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ink/ink1.xml" ContentType="application/inkml+xml"/>
  <Override PartName="/ppt/ink/ink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66" r:id="rId4"/>
    <p:sldMasterId id="2147483919" r:id="rId5"/>
    <p:sldMasterId id="2147483948" r:id="rId6"/>
    <p:sldMasterId id="2147483990" r:id="rId7"/>
  </p:sldMasterIdLst>
  <p:notesMasterIdLst>
    <p:notesMasterId r:id="rId35"/>
  </p:notesMasterIdLst>
  <p:handoutMasterIdLst>
    <p:handoutMasterId r:id="rId36"/>
  </p:handoutMasterIdLst>
  <p:sldIdLst>
    <p:sldId id="424" r:id="rId8"/>
    <p:sldId id="425" r:id="rId9"/>
    <p:sldId id="426" r:id="rId10"/>
    <p:sldId id="427" r:id="rId11"/>
    <p:sldId id="428" r:id="rId12"/>
    <p:sldId id="429" r:id="rId13"/>
    <p:sldId id="423" r:id="rId14"/>
    <p:sldId id="430" r:id="rId15"/>
    <p:sldId id="431" r:id="rId16"/>
    <p:sldId id="432" r:id="rId17"/>
    <p:sldId id="433" r:id="rId18"/>
    <p:sldId id="434" r:id="rId19"/>
    <p:sldId id="435" r:id="rId20"/>
    <p:sldId id="436" r:id="rId21"/>
    <p:sldId id="437" r:id="rId22"/>
    <p:sldId id="438" r:id="rId23"/>
    <p:sldId id="439" r:id="rId24"/>
    <p:sldId id="440" r:id="rId25"/>
    <p:sldId id="443" r:id="rId26"/>
    <p:sldId id="442" r:id="rId27"/>
    <p:sldId id="444" r:id="rId28"/>
    <p:sldId id="445" r:id="rId29"/>
    <p:sldId id="446" r:id="rId30"/>
    <p:sldId id="448" r:id="rId31"/>
    <p:sldId id="449" r:id="rId32"/>
    <p:sldId id="450" r:id="rId33"/>
    <p:sldId id="41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43B3EE7B-9CED-4F30-BEEC-F792AA90D373}">
          <p14:sldIdLst>
            <p14:sldId id="424"/>
          </p14:sldIdLst>
        </p14:section>
        <p14:section name="Review &amp; Introduction" id="{3A7E8B8D-11E2-4FD2-8D4F-7DB4166710B8}">
          <p14:sldIdLst>
            <p14:sldId id="425"/>
            <p14:sldId id="426"/>
            <p14:sldId id="427"/>
            <p14:sldId id="428"/>
            <p14:sldId id="429"/>
          </p14:sldIdLst>
        </p14:section>
        <p14:section name="Episodic Semi-Gradient Control" id="{C3BAAAE0-268A-469A-A792-48DE158B3D05}">
          <p14:sldIdLst>
            <p14:sldId id="423"/>
            <p14:sldId id="430"/>
            <p14:sldId id="431"/>
          </p14:sldIdLst>
        </p14:section>
        <p14:section name="Workshop II - Mountain Car" id="{5E7DB0FC-C1E6-40B0-900A-C14C71F5B2EB}">
          <p14:sldIdLst>
            <p14:sldId id="432"/>
            <p14:sldId id="433"/>
            <p14:sldId id="434"/>
            <p14:sldId id="435"/>
            <p14:sldId id="436"/>
          </p14:sldIdLst>
        </p14:section>
        <p14:section name="Semi-Gradient n-step Sarsa" id="{31554DF5-A6BD-4021-AD15-7F1F4F909C8B}">
          <p14:sldIdLst>
            <p14:sldId id="437"/>
            <p14:sldId id="438"/>
            <p14:sldId id="439"/>
          </p14:sldIdLst>
        </p14:section>
        <p14:section name="Differential Semi-gradient n-step Sarsa" id="{7AE13FD9-02F9-4F0E-A3B2-D04D5E70404B}">
          <p14:sldIdLst>
            <p14:sldId id="440"/>
            <p14:sldId id="443"/>
            <p14:sldId id="442"/>
            <p14:sldId id="444"/>
            <p14:sldId id="445"/>
            <p14:sldId id="446"/>
            <p14:sldId id="448"/>
          </p14:sldIdLst>
        </p14:section>
        <p14:section name="Summary" id="{D2A36DDD-19B4-4595-9621-8F69B60F7595}">
          <p14:sldIdLst>
            <p14:sldId id="449"/>
            <p14:sldId id="450"/>
          </p14:sldIdLst>
        </p14:section>
        <p14:section name="Closing Slide" id="{A06E376D-5214-4656-B633-86043000AA96}">
          <p14:sldIdLst>
            <p14:sldId id="416"/>
          </p14:sldIdLst>
        </p14:section>
      </p14:sectionLst>
    </p:ext>
    <p:ext uri="{EFAFB233-063F-42B5-8137-9DF3F51BA10A}">
      <p15:sldGuideLst xmlns:p15="http://schemas.microsoft.com/office/powerpoint/2012/main">
        <p15:guide id="1" orient="horz" pos="96" userDrawn="1">
          <p15:clr>
            <a:srgbClr val="A4A3A4"/>
          </p15:clr>
        </p15:guide>
        <p15:guide id="2" pos="3840">
          <p15:clr>
            <a:srgbClr val="A4A3A4"/>
          </p15:clr>
        </p15:guide>
        <p15:guide id="3" orient="horz" pos="2137" userDrawn="1">
          <p15:clr>
            <a:srgbClr val="A4A3A4"/>
          </p15:clr>
        </p15:guide>
        <p15:guide id="4" pos="98" userDrawn="1">
          <p15:clr>
            <a:srgbClr val="A4A3A4"/>
          </p15:clr>
        </p15:guide>
        <p15:guide id="5" orient="horz" pos="420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7C7C7"/>
    <a:srgbClr val="FFFFFF"/>
    <a:srgbClr val="F2F2F2"/>
    <a:srgbClr val="C73D56"/>
    <a:srgbClr val="FF94A6"/>
    <a:srgbClr val="CD4563"/>
    <a:srgbClr val="C42A4A"/>
    <a:srgbClr val="E5F1F8"/>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7975BF-617F-4211-A51C-D6A3DBCFBC18}" v="2817" dt="2020-06-11T15:06:35.4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10" d="100"/>
          <a:sy n="110" d="100"/>
        </p:scale>
        <p:origin x="630" y="102"/>
      </p:cViewPr>
      <p:guideLst>
        <p:guide orient="horz" pos="96"/>
        <p:guide pos="3840"/>
        <p:guide orient="horz" pos="2137"/>
        <p:guide pos="98"/>
        <p:guide orient="horz" pos="4201"/>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ABEB51-FB0B-4122-930F-C76579434EBC}" type="datetimeFigureOut">
              <a:rPr lang="en-GB" smtClean="0"/>
              <a:t>11/06/2020</a:t>
            </a:fld>
            <a:endParaRPr lang="en-GB"/>
          </a:p>
        </p:txBody>
      </p:sp>
      <p:sp>
        <p:nvSpPr>
          <p:cNvPr id="4" name="Footer Placeholder 3"/>
          <p:cNvSpPr>
            <a:spLocks noGrp="1"/>
          </p:cNvSpPr>
          <p:nvPr>
            <p:ph type="ftr" sz="quarter" idx="2"/>
          </p:nvPr>
        </p:nvSpPr>
        <p:spPr>
          <a:xfrm>
            <a:off x="0" y="8685213"/>
            <a:ext cx="3799114" cy="458787"/>
          </a:xfrm>
          <a:prstGeom prst="rect">
            <a:avLst/>
          </a:prstGeom>
        </p:spPr>
        <p:txBody>
          <a:bodyPr vert="horz" lIns="91440" tIns="45720" rIns="91440" bIns="45720" rtlCol="0" anchor="b"/>
          <a:lstStyle>
            <a:lvl1pPr algn="l">
              <a:defRPr sz="1200"/>
            </a:lvl1pPr>
          </a:lstStyle>
          <a:p>
            <a:r>
              <a:rPr lang="en-GB"/>
              <a:t>© Amadeus IT Group and its affiliates and subsidiaries</a:t>
            </a:r>
          </a:p>
        </p:txBody>
      </p:sp>
      <p:sp>
        <p:nvSpPr>
          <p:cNvPr id="5" name="Slide Number Placeholder 4"/>
          <p:cNvSpPr>
            <a:spLocks noGrp="1"/>
          </p:cNvSpPr>
          <p:nvPr>
            <p:ph type="sldNum" sz="quarter" idx="3"/>
          </p:nvPr>
        </p:nvSpPr>
        <p:spPr>
          <a:xfrm>
            <a:off x="4855029" y="8685213"/>
            <a:ext cx="2001384" cy="458787"/>
          </a:xfrm>
          <a:prstGeom prst="rect">
            <a:avLst/>
          </a:prstGeom>
        </p:spPr>
        <p:txBody>
          <a:bodyPr vert="horz" lIns="91440" tIns="45720" rIns="91440" bIns="45720" rtlCol="0" anchor="b"/>
          <a:lstStyle>
            <a:lvl1pPr algn="r">
              <a:defRPr sz="1200"/>
            </a:lvl1pPr>
          </a:lstStyle>
          <a:p>
            <a:fld id="{4FE73864-8AF9-4AF7-8C43-8DE0AF565002}" type="slidenum">
              <a:rPr lang="en-GB" smtClean="0"/>
              <a:t>‹#›</a:t>
            </a:fld>
            <a:endParaRPr lang="en-GB"/>
          </a:p>
        </p:txBody>
      </p:sp>
    </p:spTree>
    <p:extLst>
      <p:ext uri="{BB962C8B-B14F-4D97-AF65-F5344CB8AC3E}">
        <p14:creationId xmlns:p14="http://schemas.microsoft.com/office/powerpoint/2010/main" val="2777683893"/>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1T14:34:26.888"/>
    </inkml:context>
    <inkml:brush xml:id="br0">
      <inkml:brushProperty name="width" value="0.4" units="cm"/>
      <inkml:brushProperty name="height" value="0.8" units="cm"/>
      <inkml:brushProperty name="color" value="#A9D8FF"/>
      <inkml:brushProperty name="tip" value="rectangle"/>
      <inkml:brushProperty name="rasterOp" value="maskPen"/>
      <inkml:brushProperty name="ignorePressure" value="1"/>
    </inkml:brush>
  </inkml:definitions>
  <inkml:trace contextRef="#ctx0" brushRef="#br0">1 124,'1172'28,"-1073"-22,504 39,-422-32,-81-7,58 13,54 14,1-8,187-4,468-35,76 0,-506 4,-109-1,1477 7,-1011 6,-685-6,91-17,44-2,411 19,-352 7,292-1,729-5,-1221-4,1-4,68-19,-55 9,99-4,401 20,-315 9,5800-4,-5818-12,-2-1,327-12,-28 1,104 23,-289 3,-216-9,30-11,169-7,614 27,-975-1,1 2,-1 0,0 1,0 1,0 1,-1 1,3 1,36 13,-3-5,1-1,0-3,1-3,0-2,0-2,52-3,-84-2,-1 2,1 0,14 5,-9-3,-8-1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1T14:34:32.184"/>
    </inkml:context>
    <inkml:brush xml:id="br0">
      <inkml:brushProperty name="width" value="0.4" units="cm"/>
      <inkml:brushProperty name="height" value="0.8" units="cm"/>
      <inkml:brushProperty name="color" value="#A9D8FF"/>
      <inkml:brushProperty name="tip" value="rectangle"/>
      <inkml:brushProperty name="rasterOp" value="maskPen"/>
      <inkml:brushProperty name="ignorePressure" value="1"/>
    </inkml:brush>
  </inkml:definitions>
  <inkml:trace contextRef="#ctx0" brushRef="#br0">5222 52,'-3'-3,"1"-1,-1 1,0 0,0 0,0 0,0 1,0-1,-1 1,1 0,-1-1,0 2,0-1,1 0,-1 1,0 0,-1-1,1 2,0-1,-1 0,-19-2,1 0,-23 1,35 2,-583-1,288 3,51-4,-266 5,290 15,-12 12,24-3,-74-5,-552-20,408-5,224 7,-168 25,222-17,-125-9,241-3,20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E55AE2-5BD9-4A29-8080-AC129110D5D3}" type="datetimeFigureOut">
              <a:rPr lang="en-GB" noProof="0" smtClean="0"/>
              <a:t>11/06/2020</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1" y="8685213"/>
            <a:ext cx="3788229" cy="458787"/>
          </a:xfrm>
          <a:prstGeom prst="rect">
            <a:avLst/>
          </a:prstGeom>
        </p:spPr>
        <p:txBody>
          <a:bodyPr vert="horz" lIns="91440" tIns="45720" rIns="91440" bIns="45720" rtlCol="0" anchor="b"/>
          <a:lstStyle>
            <a:lvl1pPr algn="l">
              <a:defRPr sz="1200"/>
            </a:lvl1pPr>
          </a:lstStyle>
          <a:p>
            <a:r>
              <a:rPr lang="en-GB"/>
              <a:t>© Amadeus IT Group and its affiliates and subsidiaries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8739B-D4C8-44A6-B797-7501FD315B16}" type="slidenum">
              <a:rPr lang="en-GB" noProof="0" smtClean="0"/>
              <a:t>‹#›</a:t>
            </a:fld>
            <a:endParaRPr lang="en-GB" noProof="0"/>
          </a:p>
        </p:txBody>
      </p:sp>
    </p:spTree>
    <p:extLst>
      <p:ext uri="{BB962C8B-B14F-4D97-AF65-F5344CB8AC3E}">
        <p14:creationId xmlns:p14="http://schemas.microsoft.com/office/powerpoint/2010/main" val="1501317402"/>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19.emf"/><Relationship Id="rId4" Type="http://schemas.openxmlformats.org/officeDocument/2006/relationships/image" Target="../media/image18.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5" Type="http://schemas.openxmlformats.org/officeDocument/2006/relationships/image" Target="../media/image19.emf"/><Relationship Id="rId4" Type="http://schemas.openxmlformats.org/officeDocument/2006/relationships/image" Target="../media/image18.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19.emf"/><Relationship Id="rId4" Type="http://schemas.openxmlformats.org/officeDocument/2006/relationships/image" Target="../media/image18.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2.xml"/><Relationship Id="rId5" Type="http://schemas.openxmlformats.org/officeDocument/2006/relationships/image" Target="../media/image19.emf"/><Relationship Id="rId4" Type="http://schemas.openxmlformats.org/officeDocument/2006/relationships/image" Target="../media/image18.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3.xml"/><Relationship Id="rId5" Type="http://schemas.openxmlformats.org/officeDocument/2006/relationships/image" Target="../media/image19.emf"/><Relationship Id="rId4" Type="http://schemas.openxmlformats.org/officeDocument/2006/relationships/image" Target="../media/image18.emf"/></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1">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6EBC940E-90CE-444A-B3BC-C46F87E5B5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933"/>
            <a:ext cx="12192000" cy="6874934"/>
          </a:xfrm>
          <a:prstGeom prst="rect">
            <a:avLst/>
          </a:prstGeom>
        </p:spPr>
      </p:pic>
      <p:sp>
        <p:nvSpPr>
          <p:cNvPr id="8" name="Marcador de posición de imagen 2">
            <a:extLst>
              <a:ext uri="{FF2B5EF4-FFF2-40B4-BE49-F238E27FC236}">
                <a16:creationId xmlns:a16="http://schemas.microsoft.com/office/drawing/2014/main" id="{E20EAC7F-E3F2-044E-B8C9-09A1C7D03836}"/>
              </a:ext>
            </a:extLst>
          </p:cNvPr>
          <p:cNvSpPr>
            <a:spLocks noGrp="1"/>
          </p:cNvSpPr>
          <p:nvPr>
            <p:ph type="pic" sz="quarter" idx="20"/>
          </p:nvPr>
        </p:nvSpPr>
        <p:spPr>
          <a:xfrm>
            <a:off x="0" y="0"/>
            <a:ext cx="12192000" cy="6858000"/>
          </a:xfrm>
          <a:prstGeom prst="rect">
            <a:avLst/>
          </a:prstGeom>
          <a:noFill/>
        </p:spPr>
        <p:txBody>
          <a:bodyPr anchor="ctr"/>
          <a:lstStyle>
            <a:lvl1pPr marL="0" indent="0" algn="ctr">
              <a:buNone/>
              <a:defRPr sz="1000" b="0" i="0">
                <a:latin typeface="+mj-lt"/>
              </a:defRPr>
            </a:lvl1pPr>
          </a:lstStyle>
          <a:p>
            <a:r>
              <a:rPr lang="en-US"/>
              <a:t>Click icon to add picture</a:t>
            </a:r>
            <a:endParaRPr lang="es-ES"/>
          </a:p>
        </p:txBody>
      </p:sp>
      <p:sp>
        <p:nvSpPr>
          <p:cNvPr id="6" name="Marcador de texto 5">
            <a:extLst>
              <a:ext uri="{FF2B5EF4-FFF2-40B4-BE49-F238E27FC236}">
                <a16:creationId xmlns:a16="http://schemas.microsoft.com/office/drawing/2014/main" id="{558C7BF9-E3E6-C44B-9DA8-0E75AD748D54}"/>
              </a:ext>
            </a:extLst>
          </p:cNvPr>
          <p:cNvSpPr>
            <a:spLocks noGrp="1"/>
          </p:cNvSpPr>
          <p:nvPr>
            <p:ph type="body" sz="quarter" idx="21" hasCustomPrompt="1"/>
          </p:nvPr>
        </p:nvSpPr>
        <p:spPr>
          <a:xfrm>
            <a:off x="6790973" y="3818198"/>
            <a:ext cx="3402429" cy="914400"/>
          </a:xfrm>
          <a:prstGeom prst="rect">
            <a:avLst/>
          </a:prstGeom>
        </p:spPr>
        <p:txBody>
          <a:bodyPr wrap="none"/>
          <a:lstStyle>
            <a:lvl1pPr marL="0" indent="0">
              <a:spcBef>
                <a:spcPts val="400"/>
              </a:spcBef>
              <a:spcAft>
                <a:spcPts val="600"/>
              </a:spcAft>
              <a:buNone/>
              <a:defRPr sz="3200" b="0" i="0">
                <a:solidFill>
                  <a:schemeClr val="bg1"/>
                </a:solidFill>
                <a:latin typeface="+mj-lt"/>
              </a:defRPr>
            </a:lvl1pPr>
          </a:lstStyle>
          <a:p>
            <a:r>
              <a:rPr lang="en-US"/>
              <a:t>Add your title here</a:t>
            </a:r>
          </a:p>
        </p:txBody>
      </p:sp>
      <p:sp>
        <p:nvSpPr>
          <p:cNvPr id="36" name="Marcador de texto 5">
            <a:extLst>
              <a:ext uri="{FF2B5EF4-FFF2-40B4-BE49-F238E27FC236}">
                <a16:creationId xmlns:a16="http://schemas.microsoft.com/office/drawing/2014/main" id="{5CE54013-3C9D-2349-9693-C83E0BF5DE01}"/>
              </a:ext>
            </a:extLst>
          </p:cNvPr>
          <p:cNvSpPr>
            <a:spLocks noGrp="1"/>
          </p:cNvSpPr>
          <p:nvPr>
            <p:ph type="body" sz="quarter" idx="22" hasCustomPrompt="1"/>
          </p:nvPr>
        </p:nvSpPr>
        <p:spPr>
          <a:xfrm>
            <a:off x="6790973" y="5038203"/>
            <a:ext cx="3402429" cy="385421"/>
          </a:xfrm>
          <a:prstGeom prst="rect">
            <a:avLst/>
          </a:prstGeom>
        </p:spPr>
        <p:txBody>
          <a:bodyPr wrap="none"/>
          <a:lstStyle>
            <a:lvl1pPr marL="0" indent="0">
              <a:spcBef>
                <a:spcPts val="400"/>
              </a:spcBef>
              <a:spcAft>
                <a:spcPts val="600"/>
              </a:spcAft>
              <a:buNone/>
              <a:defRPr sz="2000" b="0" i="0">
                <a:solidFill>
                  <a:schemeClr val="bg1"/>
                </a:solidFill>
                <a:latin typeface="+mj-lt"/>
              </a:defRPr>
            </a:lvl1pPr>
          </a:lstStyle>
          <a:p>
            <a:r>
              <a:rPr lang="en"/>
              <a:t>Insert Author, department, date, place</a:t>
            </a:r>
            <a:endParaRPr lang="en-US"/>
          </a:p>
        </p:txBody>
      </p:sp>
      <p:sp>
        <p:nvSpPr>
          <p:cNvPr id="14" name="Footer Placeholder 4">
            <a:extLst>
              <a:ext uri="{FF2B5EF4-FFF2-40B4-BE49-F238E27FC236}">
                <a16:creationId xmlns:a16="http://schemas.microsoft.com/office/drawing/2014/main" id="{ABD8BB65-7F9D-8B47-A619-B7B64AB9823E}"/>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Amadeus Thin" panose="02000506040000020004" pitchFamily="2" charset="0"/>
              </a:defRPr>
            </a:lvl1pPr>
          </a:lstStyle>
          <a:p>
            <a:r>
              <a:rPr lang="en-US"/>
              <a:t>© Amadeus IT Group and its affiliates and subsidiaries</a:t>
            </a:r>
            <a:endParaRPr lang="en-GB"/>
          </a:p>
        </p:txBody>
      </p:sp>
      <p:sp>
        <p:nvSpPr>
          <p:cNvPr id="15" name="Marcador de número de diapositiva 32">
            <a:extLst>
              <a:ext uri="{FF2B5EF4-FFF2-40B4-BE49-F238E27FC236}">
                <a16:creationId xmlns:a16="http://schemas.microsoft.com/office/drawing/2014/main" id="{207ABFCF-77EF-4E44-8367-40233668A791}"/>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Amadeus Thin" panose="02000506040000020004" pitchFamily="2" charset="0"/>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4214294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Divider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45E9323-6CB9-4153-9971-78AEFA1A87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956987"/>
            <a:ext cx="12192000" cy="8127187"/>
          </a:xfrm>
          <a:prstGeom prst="rect">
            <a:avLst/>
          </a:prstGeom>
        </p:spPr>
      </p:pic>
      <p:sp>
        <p:nvSpPr>
          <p:cNvPr id="11" name="Rectángulo 12">
            <a:extLst>
              <a:ext uri="{FF2B5EF4-FFF2-40B4-BE49-F238E27FC236}">
                <a16:creationId xmlns:a16="http://schemas.microsoft.com/office/drawing/2014/main" id="{D28B1BFF-B6C5-4539-81D0-AE1621F2120C}"/>
              </a:ext>
            </a:extLst>
          </p:cNvPr>
          <p:cNvSpPr/>
          <p:nvPr userDrawn="1"/>
        </p:nvSpPr>
        <p:spPr>
          <a:xfrm>
            <a:off x="0" y="0"/>
            <a:ext cx="13254804" cy="7555832"/>
          </a:xfrm>
          <a:prstGeom prst="rect">
            <a:avLst/>
          </a:prstGeom>
          <a:solidFill>
            <a:srgbClr val="E5F1F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15" name="Footer Placeholder 4">
            <a:extLst>
              <a:ext uri="{FF2B5EF4-FFF2-40B4-BE49-F238E27FC236}">
                <a16:creationId xmlns:a16="http://schemas.microsoft.com/office/drawing/2014/main" id="{4D36B66B-AA1A-7241-BA48-D41EC00E0F0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BD24B6B0-0113-1B40-BA3D-0C3844FAB0A4}"/>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9" name="Title 1">
            <a:extLst>
              <a:ext uri="{FF2B5EF4-FFF2-40B4-BE49-F238E27FC236}">
                <a16:creationId xmlns:a16="http://schemas.microsoft.com/office/drawing/2014/main" id="{3DB4D703-7502-CF4F-A294-1469B02B1EDC}"/>
              </a:ext>
            </a:extLst>
          </p:cNvPr>
          <p:cNvSpPr txBox="1">
            <a:spLocks noGrp="1"/>
          </p:cNvSpPr>
          <p:nvPr>
            <p:ph type="title" hasCustomPrompt="1"/>
          </p:nvPr>
        </p:nvSpPr>
        <p:spPr>
          <a:xfrm>
            <a:off x="254614" y="5092987"/>
            <a:ext cx="6031364" cy="1570518"/>
          </a:xfrm>
        </p:spPr>
        <p:txBody>
          <a:bodyPr>
            <a:noAutofit/>
          </a:bodyPr>
          <a:lstStyle>
            <a:lvl1pPr>
              <a:defRPr lang="en-GB">
                <a:solidFill>
                  <a:schemeClr val="bg1"/>
                </a:solidFill>
                <a:latin typeface="+mj-lt"/>
              </a:defRPr>
            </a:lvl1pPr>
          </a:lstStyle>
          <a:p>
            <a:pPr lvl="0"/>
            <a:r>
              <a:rPr lang="en-US" noProof="0"/>
              <a:t>Divider title here</a:t>
            </a:r>
          </a:p>
        </p:txBody>
      </p:sp>
      <p:pic>
        <p:nvPicPr>
          <p:cNvPr id="8" name="Graphic 2">
            <a:extLst>
              <a:ext uri="{FF2B5EF4-FFF2-40B4-BE49-F238E27FC236}">
                <a16:creationId xmlns:a16="http://schemas.microsoft.com/office/drawing/2014/main" id="{6D896D11-3D03-4F46-9C64-0D5A36B8BCB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281" t="3451" r="20524" b="8423"/>
          <a:stretch/>
        </p:blipFill>
        <p:spPr>
          <a:xfrm>
            <a:off x="5764837" y="0"/>
            <a:ext cx="6427164" cy="6858000"/>
          </a:xfrm>
          <a:prstGeom prst="rect">
            <a:avLst/>
          </a:prstGeom>
        </p:spPr>
      </p:pic>
    </p:spTree>
    <p:extLst>
      <p:ext uri="{BB962C8B-B14F-4D97-AF65-F5344CB8AC3E}">
        <p14:creationId xmlns:p14="http://schemas.microsoft.com/office/powerpoint/2010/main" val="33929756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ver with photo background l">
    <p:bg>
      <p:bgPr>
        <a:solidFill>
          <a:schemeClr val="bg1"/>
        </a:solidFill>
        <a:effectLst/>
      </p:bgPr>
    </p:bg>
    <p:spTree>
      <p:nvGrpSpPr>
        <p:cNvPr id="1" name=""/>
        <p:cNvGrpSpPr/>
        <p:nvPr/>
      </p:nvGrpSpPr>
      <p:grpSpPr>
        <a:xfrm>
          <a:off x="0" y="0"/>
          <a:ext cx="0" cy="0"/>
          <a:chOff x="0" y="0"/>
          <a:chExt cx="0" cy="0"/>
        </a:xfrm>
      </p:grpSpPr>
      <p:sp>
        <p:nvSpPr>
          <p:cNvPr id="61" name="Picture Placeholder 6"/>
          <p:cNvSpPr>
            <a:spLocks noGrp="1"/>
          </p:cNvSpPr>
          <p:nvPr>
            <p:ph type="pic" sz="quarter" idx="12" hasCustomPrompt="1"/>
          </p:nvPr>
        </p:nvSpPr>
        <p:spPr>
          <a:xfrm>
            <a:off x="0" y="-1588"/>
            <a:ext cx="12192000" cy="6858000"/>
          </a:xfrm>
          <a:prstGeom prst="rect">
            <a:avLst/>
          </a:prstGeom>
          <a:solidFill>
            <a:schemeClr val="accent4"/>
          </a:solidFill>
        </p:spPr>
        <p:txBody>
          <a:bodyPr anchor="ctr">
            <a:normAutofit/>
          </a:bodyPr>
          <a:lstStyle>
            <a:lvl1pPr marL="0" indent="0" algn="l">
              <a:buNone/>
              <a:defRPr sz="1800" b="1" baseline="0"/>
            </a:lvl1pPr>
          </a:lstStyle>
          <a:p>
            <a:r>
              <a:rPr lang="en-GB" noProof="0"/>
              <a:t>                                       Insert your photo here &gt;</a:t>
            </a: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9" name="Text Placeholder 97"/>
          <p:cNvSpPr>
            <a:spLocks noGrp="1"/>
          </p:cNvSpPr>
          <p:nvPr>
            <p:ph type="body" sz="quarter" idx="15" hasCustomPrompt="1"/>
          </p:nvPr>
        </p:nvSpPr>
        <p:spPr>
          <a:xfrm>
            <a:off x="7970109" y="5495997"/>
            <a:ext cx="3541587" cy="1058862"/>
          </a:xfrm>
          <a:prstGeom prst="rect">
            <a:avLst/>
          </a:prstGeom>
        </p:spPr>
        <p:txBody>
          <a:bodyPr anchor="b">
            <a:normAutofit/>
          </a:bodyPr>
          <a:lstStyle>
            <a:lvl1pPr marL="0" indent="0" algn="r">
              <a:lnSpc>
                <a:spcPct val="100000"/>
              </a:lnSpc>
              <a:spcBef>
                <a:spcPts val="0"/>
              </a:spcBef>
              <a:buNone/>
              <a:defRPr sz="1200" baseline="0">
                <a:solidFill>
                  <a:schemeClr val="bg1"/>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31" name="Title 1"/>
          <p:cNvSpPr>
            <a:spLocks noGrp="1"/>
          </p:cNvSpPr>
          <p:nvPr>
            <p:ph type="title" hasCustomPrompt="1"/>
          </p:nvPr>
        </p:nvSpPr>
        <p:spPr>
          <a:xfrm>
            <a:off x="6022110" y="2458245"/>
            <a:ext cx="5489593" cy="1727779"/>
          </a:xfrm>
        </p:spPr>
        <p:txBody>
          <a:bodyPr anchor="b"/>
          <a:lstStyle>
            <a:lvl1pPr algn="r">
              <a:lnSpc>
                <a:spcPct val="100000"/>
              </a:lnSpc>
              <a:defRPr baseline="0">
                <a:solidFill>
                  <a:schemeClr val="bg1"/>
                </a:solidFill>
                <a:latin typeface="+mj-lt"/>
              </a:defRPr>
            </a:lvl1pPr>
          </a:lstStyle>
          <a:p>
            <a:r>
              <a:rPr lang="en-GB" noProof="0"/>
              <a:t>Add your title here</a:t>
            </a:r>
          </a:p>
        </p:txBody>
      </p:sp>
      <p:sp>
        <p:nvSpPr>
          <p:cNvPr id="32" name="Text Placeholder 19"/>
          <p:cNvSpPr>
            <a:spLocks noGrp="1"/>
          </p:cNvSpPr>
          <p:nvPr>
            <p:ph type="body" sz="quarter" idx="13" hasCustomPrompt="1"/>
          </p:nvPr>
        </p:nvSpPr>
        <p:spPr>
          <a:xfrm>
            <a:off x="6021664" y="4373324"/>
            <a:ext cx="5490033" cy="498992"/>
          </a:xfrm>
          <a:prstGeom prst="rect">
            <a:avLst/>
          </a:prstGeom>
        </p:spPr>
        <p:txBody>
          <a:bodyPr>
            <a:noAutofit/>
          </a:bodyPr>
          <a:lstStyle>
            <a:lvl1pPr marL="0" indent="0" algn="r">
              <a:lnSpc>
                <a:spcPct val="100000"/>
              </a:lnSpc>
              <a:buNone/>
              <a:defRPr sz="18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23"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0" name="Freeform 5"/>
          <p:cNvSpPr>
            <a:spLocks noEditPoints="1"/>
          </p:cNvSpPr>
          <p:nvPr userDrawn="1"/>
        </p:nvSpPr>
        <p:spPr bwMode="auto">
          <a:xfrm>
            <a:off x="517319" y="490534"/>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84893034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ver with photo l">
    <p:bg>
      <p:bgPr>
        <a:solidFill>
          <a:schemeClr val="bg1"/>
        </a:solidFill>
        <a:effectLst/>
      </p:bgPr>
    </p:bg>
    <p:spTree>
      <p:nvGrpSpPr>
        <p:cNvPr id="1" name=""/>
        <p:cNvGrpSpPr/>
        <p:nvPr/>
      </p:nvGrpSpPr>
      <p:grpSpPr>
        <a:xfrm>
          <a:off x="0" y="0"/>
          <a:ext cx="0" cy="0"/>
          <a:chOff x="0" y="0"/>
          <a:chExt cx="0" cy="0"/>
        </a:xfrm>
      </p:grpSpPr>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95" name="Title 1"/>
          <p:cNvSpPr>
            <a:spLocks noGrp="1"/>
          </p:cNvSpPr>
          <p:nvPr>
            <p:ph type="title" hasCustomPrompt="1"/>
          </p:nvPr>
        </p:nvSpPr>
        <p:spPr>
          <a:xfrm>
            <a:off x="576472" y="938463"/>
            <a:ext cx="5956600" cy="1092485"/>
          </a:xfrm>
        </p:spPr>
        <p:txBody>
          <a:bodyPr anchor="b"/>
          <a:lstStyle>
            <a:lvl1pPr>
              <a:lnSpc>
                <a:spcPct val="100000"/>
              </a:lnSpc>
              <a:defRPr baseline="0">
                <a:solidFill>
                  <a:schemeClr val="tx2"/>
                </a:solidFill>
                <a:latin typeface="+mj-lt"/>
              </a:defRPr>
            </a:lvl1pPr>
          </a:lstStyle>
          <a:p>
            <a:r>
              <a:rPr lang="en-GB" noProof="0"/>
              <a:t>Add your title here</a:t>
            </a:r>
          </a:p>
        </p:txBody>
      </p:sp>
      <p:sp>
        <p:nvSpPr>
          <p:cNvPr id="96" name="Text Placeholder 19"/>
          <p:cNvSpPr>
            <a:spLocks noGrp="1"/>
          </p:cNvSpPr>
          <p:nvPr>
            <p:ph type="body" sz="quarter" idx="13" hasCustomPrompt="1"/>
          </p:nvPr>
        </p:nvSpPr>
        <p:spPr>
          <a:xfrm>
            <a:off x="576265" y="2277861"/>
            <a:ext cx="5957349" cy="864000"/>
          </a:xfrm>
          <a:prstGeom prst="rect">
            <a:avLst/>
          </a:prstGeom>
        </p:spPr>
        <p:txBody>
          <a:bodyPr>
            <a:noAutofit/>
          </a:bodyPr>
          <a:lstStyle>
            <a:lvl1pPr marL="0" indent="0">
              <a:lnSpc>
                <a:spcPct val="100000"/>
              </a:lnSpc>
              <a:buNone/>
              <a:defRPr sz="24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9" name="Text Placeholder 97"/>
          <p:cNvSpPr>
            <a:spLocks noGrp="1"/>
          </p:cNvSpPr>
          <p:nvPr>
            <p:ph type="body" sz="quarter" idx="15" hasCustomPrompt="1"/>
          </p:nvPr>
        </p:nvSpPr>
        <p:spPr>
          <a:xfrm>
            <a:off x="576481" y="5513064"/>
            <a:ext cx="2619201" cy="1058862"/>
          </a:xfrm>
          <a:prstGeom prst="rect">
            <a:avLst/>
          </a:prstGeom>
        </p:spPr>
        <p:txBody>
          <a:bodyPr anchor="b">
            <a:normAutofit/>
          </a:bodyPr>
          <a:lstStyle>
            <a:lvl1pPr marL="0" indent="0">
              <a:lnSpc>
                <a:spcPct val="100000"/>
              </a:lnSpc>
              <a:spcBef>
                <a:spcPts val="0"/>
              </a:spcBef>
              <a:buNone/>
              <a:defRPr sz="1200" baseline="0">
                <a:solidFill>
                  <a:srgbClr val="323232"/>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1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US" noProof="0"/>
              <a:t>© Amadeus IT Group and its affiliates and subsidiaries</a:t>
            </a:r>
            <a:endParaRPr lang="en-GB" noProof="0"/>
          </a:p>
        </p:txBody>
      </p:sp>
      <p:sp>
        <p:nvSpPr>
          <p:cNvPr id="11" name="Marcador de posición de imagen 17"/>
          <p:cNvSpPr>
            <a:spLocks noGrp="1"/>
          </p:cNvSpPr>
          <p:nvPr>
            <p:ph type="pic" sz="quarter" idx="16" hasCustomPrompt="1"/>
          </p:nvPr>
        </p:nvSpPr>
        <p:spPr>
          <a:xfrm>
            <a:off x="6487016" y="1433383"/>
            <a:ext cx="5708828" cy="5424615"/>
          </a:xfrm>
          <a:custGeom>
            <a:avLst/>
            <a:gdLst>
              <a:gd name="connsiteX0" fmla="*/ 5637046 w 7139966"/>
              <a:gd name="connsiteY0" fmla="*/ 946 h 5750830"/>
              <a:gd name="connsiteX1" fmla="*/ 6707626 w 7139966"/>
              <a:gd name="connsiteY1" fmla="*/ 810791 h 5750830"/>
              <a:gd name="connsiteX2" fmla="*/ 7139966 w 7139966"/>
              <a:gd name="connsiteY2" fmla="*/ 2214518 h 5750830"/>
              <a:gd name="connsiteX3" fmla="*/ 7139966 w 7139966"/>
              <a:gd name="connsiteY3" fmla="*/ 5750830 h 5750830"/>
              <a:gd name="connsiteX4" fmla="*/ 1951889 w 7139966"/>
              <a:gd name="connsiteY4" fmla="*/ 5750830 h 5750830"/>
              <a:gd name="connsiteX5" fmla="*/ 384658 w 7139966"/>
              <a:gd name="connsiteY5" fmla="*/ 4842007 h 5750830"/>
              <a:gd name="connsiteX6" fmla="*/ 96431 w 7139966"/>
              <a:gd name="connsiteY6" fmla="*/ 3690231 h 5750830"/>
              <a:gd name="connsiteX7" fmla="*/ 96431 w 7139966"/>
              <a:gd name="connsiteY7" fmla="*/ 2556452 h 5750830"/>
              <a:gd name="connsiteX8" fmla="*/ 1384443 w 7139966"/>
              <a:gd name="connsiteY8" fmla="*/ 1611635 h 5750830"/>
              <a:gd name="connsiteX9" fmla="*/ 5293515 w 7139966"/>
              <a:gd name="connsiteY9" fmla="*/ 72935 h 5750830"/>
              <a:gd name="connsiteX10" fmla="*/ 5637046 w 7139966"/>
              <a:gd name="connsiteY10" fmla="*/ 946 h 575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39966" h="5750830">
                <a:moveTo>
                  <a:pt x="5637046" y="946"/>
                </a:moveTo>
                <a:cubicBezTo>
                  <a:pt x="6121252" y="-19930"/>
                  <a:pt x="6539307" y="306327"/>
                  <a:pt x="6707626" y="810791"/>
                </a:cubicBezTo>
                <a:cubicBezTo>
                  <a:pt x="6707626" y="810791"/>
                  <a:pt x="6707626" y="810791"/>
                  <a:pt x="7139966" y="2214518"/>
                </a:cubicBezTo>
                <a:lnTo>
                  <a:pt x="7139966" y="5750830"/>
                </a:lnTo>
                <a:cubicBezTo>
                  <a:pt x="7139966" y="5750830"/>
                  <a:pt x="7139966" y="5750830"/>
                  <a:pt x="1951889" y="5750830"/>
                </a:cubicBezTo>
                <a:cubicBezTo>
                  <a:pt x="1357422" y="5633853"/>
                  <a:pt x="555792" y="5543871"/>
                  <a:pt x="384658" y="4842007"/>
                </a:cubicBezTo>
                <a:cubicBezTo>
                  <a:pt x="384658" y="4842007"/>
                  <a:pt x="384658" y="4842007"/>
                  <a:pt x="96431" y="3690231"/>
                </a:cubicBezTo>
                <a:cubicBezTo>
                  <a:pt x="6360" y="3303306"/>
                  <a:pt x="-65696" y="2943376"/>
                  <a:pt x="96431" y="2556452"/>
                </a:cubicBezTo>
                <a:cubicBezTo>
                  <a:pt x="312601" y="2025555"/>
                  <a:pt x="880047" y="1827593"/>
                  <a:pt x="1384443" y="1611635"/>
                </a:cubicBezTo>
                <a:cubicBezTo>
                  <a:pt x="1384443" y="1611635"/>
                  <a:pt x="1384443" y="1611635"/>
                  <a:pt x="5293515" y="72935"/>
                </a:cubicBezTo>
                <a:cubicBezTo>
                  <a:pt x="5410044" y="29068"/>
                  <a:pt x="5525307" y="5764"/>
                  <a:pt x="5637046" y="946"/>
                </a:cubicBezTo>
                <a:close/>
              </a:path>
            </a:pathLst>
          </a:custGeom>
          <a:solidFill>
            <a:schemeClr val="accent4"/>
          </a:solidFill>
        </p:spPr>
        <p:txBody>
          <a:bodyPr wrap="square" anchor="ctr">
            <a:noAutofit/>
          </a:bodyPr>
          <a:lstStyle>
            <a:lvl1pPr marL="0" indent="0" algn="ctr">
              <a:buNone/>
              <a:defRPr/>
            </a:lvl1pPr>
          </a:lstStyle>
          <a:p>
            <a:br>
              <a:rPr lang="en-GB" noProof="0"/>
            </a:br>
            <a:br>
              <a:rPr lang="en-GB" noProof="0"/>
            </a:br>
            <a:br>
              <a:rPr lang="en-GB" noProof="0"/>
            </a:br>
            <a:br>
              <a:rPr lang="en-GB" noProof="0"/>
            </a:br>
            <a:r>
              <a:rPr lang="en-GB" noProof="0"/>
              <a:t>Insert your picture here</a:t>
            </a:r>
          </a:p>
        </p:txBody>
      </p:sp>
      <p:sp>
        <p:nvSpPr>
          <p:cNvPr id="10" name="Freeform 5"/>
          <p:cNvSpPr>
            <a:spLocks noEditPoints="1"/>
          </p:cNvSpPr>
          <p:nvPr userDrawn="1"/>
        </p:nvSpPr>
        <p:spPr bwMode="auto">
          <a:xfrm>
            <a:off x="517319" y="490534"/>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88850718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ver with photo ll">
    <p:bg>
      <p:bgPr>
        <a:solidFill>
          <a:schemeClr val="bg1"/>
        </a:solidFill>
        <a:effectLst/>
      </p:bgPr>
    </p:bg>
    <p:spTree>
      <p:nvGrpSpPr>
        <p:cNvPr id="1" name=""/>
        <p:cNvGrpSpPr/>
        <p:nvPr/>
      </p:nvGrpSpPr>
      <p:grpSpPr>
        <a:xfrm>
          <a:off x="0" y="0"/>
          <a:ext cx="0" cy="0"/>
          <a:chOff x="0" y="0"/>
          <a:chExt cx="0" cy="0"/>
        </a:xfrm>
      </p:grpSpPr>
      <p:sp>
        <p:nvSpPr>
          <p:cNvPr id="50" name="Rectangle 49"/>
          <p:cNvSpPr/>
          <p:nvPr userDrawn="1"/>
        </p:nvSpPr>
        <p:spPr>
          <a:xfrm>
            <a:off x="-6348" y="0"/>
            <a:ext cx="12198351" cy="6858000"/>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14" name="Title 1"/>
          <p:cNvSpPr>
            <a:spLocks noGrp="1"/>
          </p:cNvSpPr>
          <p:nvPr>
            <p:ph type="title" hasCustomPrompt="1"/>
          </p:nvPr>
        </p:nvSpPr>
        <p:spPr>
          <a:xfrm>
            <a:off x="6807837" y="1160165"/>
            <a:ext cx="4601584" cy="1325563"/>
          </a:xfrm>
        </p:spPr>
        <p:txBody>
          <a:bodyPr anchor="b"/>
          <a:lstStyle>
            <a:lvl1pPr algn="r">
              <a:lnSpc>
                <a:spcPct val="100000"/>
              </a:lnSpc>
              <a:defRPr baseline="0">
                <a:solidFill>
                  <a:schemeClr val="bg1"/>
                </a:solidFill>
                <a:latin typeface="+mj-lt"/>
              </a:defRPr>
            </a:lvl1pPr>
          </a:lstStyle>
          <a:p>
            <a:r>
              <a:rPr lang="en-GB" noProof="0"/>
              <a:t>Add your title here</a:t>
            </a:r>
          </a:p>
        </p:txBody>
      </p:sp>
      <p:sp>
        <p:nvSpPr>
          <p:cNvPr id="15" name="Text Placeholder 19"/>
          <p:cNvSpPr>
            <a:spLocks noGrp="1"/>
          </p:cNvSpPr>
          <p:nvPr>
            <p:ph type="body" sz="quarter" idx="13" hasCustomPrompt="1"/>
          </p:nvPr>
        </p:nvSpPr>
        <p:spPr>
          <a:xfrm>
            <a:off x="6807261" y="2698787"/>
            <a:ext cx="4602163" cy="978910"/>
          </a:xfrm>
          <a:prstGeom prst="rect">
            <a:avLst/>
          </a:prstGeom>
        </p:spPr>
        <p:txBody>
          <a:bodyPr>
            <a:noAutofit/>
          </a:bodyPr>
          <a:lstStyle>
            <a:lvl1pPr marL="0" indent="0" algn="r">
              <a:lnSpc>
                <a:spcPct val="100000"/>
              </a:lnSpc>
              <a:buNone/>
              <a:defRPr sz="24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9" name="Text Placeholder 97"/>
          <p:cNvSpPr>
            <a:spLocks noGrp="1"/>
          </p:cNvSpPr>
          <p:nvPr>
            <p:ph type="body" sz="quarter" idx="15" hasCustomPrompt="1"/>
          </p:nvPr>
        </p:nvSpPr>
        <p:spPr>
          <a:xfrm>
            <a:off x="8790229" y="5513064"/>
            <a:ext cx="2619201" cy="1058862"/>
          </a:xfrm>
          <a:prstGeom prst="rect">
            <a:avLst/>
          </a:prstGeom>
        </p:spPr>
        <p:txBody>
          <a:bodyPr anchor="b">
            <a:normAutofit/>
          </a:bodyPr>
          <a:lstStyle>
            <a:lvl1pPr marL="0" indent="0" algn="r">
              <a:lnSpc>
                <a:spcPct val="100000"/>
              </a:lnSpc>
              <a:spcBef>
                <a:spcPts val="0"/>
              </a:spcBef>
              <a:buNone/>
              <a:defRPr sz="1200" baseline="0">
                <a:solidFill>
                  <a:schemeClr val="bg1"/>
                </a:solidFill>
                <a:latin typeface="+mn-lt"/>
              </a:defRPr>
            </a:lvl1pPr>
          </a:lstStyle>
          <a:p>
            <a:pPr lvl="0"/>
            <a:r>
              <a:rPr lang="en-GB" noProof="0"/>
              <a:t>Insert Author, </a:t>
            </a:r>
            <a:br>
              <a:rPr lang="en-GB" noProof="0"/>
            </a:br>
            <a:r>
              <a:rPr lang="en-GB" noProof="0"/>
              <a:t>department, </a:t>
            </a:r>
            <a:br>
              <a:rPr lang="en-GB" noProof="0"/>
            </a:br>
            <a:r>
              <a:rPr lang="en-GB" noProof="0"/>
              <a:t>date, place</a:t>
            </a:r>
          </a:p>
        </p:txBody>
      </p:sp>
      <p:sp>
        <p:nvSpPr>
          <p:cNvPr id="1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r>
              <a:rPr lang="en-GB" noProof="0"/>
              <a:t>© Amadeus IT Group and its affiliates and subsidiaries</a:t>
            </a:r>
          </a:p>
        </p:txBody>
      </p:sp>
      <p:sp>
        <p:nvSpPr>
          <p:cNvPr id="12" name="Marcador de posición de imagen 34"/>
          <p:cNvSpPr>
            <a:spLocks noGrp="1"/>
          </p:cNvSpPr>
          <p:nvPr>
            <p:ph type="pic" sz="quarter" idx="16" hasCustomPrompt="1"/>
          </p:nvPr>
        </p:nvSpPr>
        <p:spPr>
          <a:xfrm>
            <a:off x="-6547" y="1160164"/>
            <a:ext cx="4999609" cy="5774817"/>
          </a:xfrm>
          <a:custGeom>
            <a:avLst/>
            <a:gdLst>
              <a:gd name="connsiteX0" fmla="*/ 5273631 w 6666145"/>
              <a:gd name="connsiteY0" fmla="*/ 726 h 6276346"/>
              <a:gd name="connsiteX1" fmla="*/ 6666145 w 6666145"/>
              <a:gd name="connsiteY1" fmla="*/ 2806264 h 6276346"/>
              <a:gd name="connsiteX2" fmla="*/ 4880200 w 6666145"/>
              <a:gd name="connsiteY2" fmla="*/ 6276346 h 6276346"/>
              <a:gd name="connsiteX3" fmla="*/ 0 w 6666145"/>
              <a:gd name="connsiteY3" fmla="*/ 6276346 h 6276346"/>
              <a:gd name="connsiteX4" fmla="*/ 0 w 6666145"/>
              <a:gd name="connsiteY4" fmla="*/ 1755562 h 6276346"/>
              <a:gd name="connsiteX5" fmla="*/ 4956345 w 6666145"/>
              <a:gd name="connsiteY5" fmla="*/ 48171 h 6276346"/>
              <a:gd name="connsiteX6" fmla="*/ 5273631 w 6666145"/>
              <a:gd name="connsiteY6" fmla="*/ 726 h 627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6145" h="6276346">
                <a:moveTo>
                  <a:pt x="5273631" y="726"/>
                </a:moveTo>
                <a:cubicBezTo>
                  <a:pt x="6239757" y="42460"/>
                  <a:pt x="6666145" y="1872859"/>
                  <a:pt x="6666145" y="2806264"/>
                </a:cubicBezTo>
                <a:cubicBezTo>
                  <a:pt x="6666145" y="4237155"/>
                  <a:pt x="5960074" y="5502145"/>
                  <a:pt x="4880200" y="6276346"/>
                </a:cubicBezTo>
                <a:cubicBezTo>
                  <a:pt x="4880200" y="6276346"/>
                  <a:pt x="4880200" y="6276346"/>
                  <a:pt x="0" y="6276346"/>
                </a:cubicBezTo>
                <a:cubicBezTo>
                  <a:pt x="0" y="6276346"/>
                  <a:pt x="0" y="6276346"/>
                  <a:pt x="0" y="1755562"/>
                </a:cubicBezTo>
                <a:cubicBezTo>
                  <a:pt x="0" y="1755562"/>
                  <a:pt x="0" y="1755562"/>
                  <a:pt x="4956345" y="48171"/>
                </a:cubicBezTo>
                <a:cubicBezTo>
                  <a:pt x="5067966" y="11233"/>
                  <a:pt x="5173687" y="-3592"/>
                  <a:pt x="5273631" y="726"/>
                </a:cubicBezTo>
                <a:close/>
              </a:path>
            </a:pathLst>
          </a:custGeom>
          <a:solidFill>
            <a:schemeClr val="accent4"/>
          </a:solidFill>
        </p:spPr>
        <p:txBody>
          <a:bodyPr wrap="square" anchor="ctr">
            <a:noAutofit/>
          </a:bodyPr>
          <a:lstStyle>
            <a:lvl1pPr marL="0" indent="0" algn="ctr">
              <a:buNone/>
              <a:defRPr baseline="0"/>
            </a:lvl1pPr>
          </a:lstStyle>
          <a:p>
            <a:br>
              <a:rPr lang="en-GB" noProof="0"/>
            </a:br>
            <a:br>
              <a:rPr lang="en-GB" noProof="0"/>
            </a:br>
            <a:br>
              <a:rPr lang="en-GB" noProof="0"/>
            </a:br>
            <a:br>
              <a:rPr lang="en-GB" noProof="0"/>
            </a:br>
            <a:r>
              <a:rPr lang="en-GB" noProof="0"/>
              <a:t>Insert your picture here</a:t>
            </a:r>
          </a:p>
        </p:txBody>
      </p:sp>
      <p:sp>
        <p:nvSpPr>
          <p:cNvPr id="10" name="Freeform 5"/>
          <p:cNvSpPr>
            <a:spLocks noEditPoints="1"/>
          </p:cNvSpPr>
          <p:nvPr userDrawn="1"/>
        </p:nvSpPr>
        <p:spPr bwMode="auto">
          <a:xfrm>
            <a:off x="517319" y="490534"/>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04704273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ver NO photo ll">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6348" y="0"/>
            <a:ext cx="12198351" cy="6858000"/>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noProof="0"/>
          </a:p>
        </p:txBody>
      </p:sp>
      <p:sp>
        <p:nvSpPr>
          <p:cNvPr id="11" name="Freeform 5"/>
          <p:cNvSpPr>
            <a:spLocks/>
          </p:cNvSpPr>
          <p:nvPr userDrawn="1"/>
        </p:nvSpPr>
        <p:spPr bwMode="auto">
          <a:xfrm>
            <a:off x="3081003" y="996683"/>
            <a:ext cx="8241679" cy="5879190"/>
          </a:xfrm>
          <a:custGeom>
            <a:avLst/>
            <a:gdLst>
              <a:gd name="T0" fmla="*/ 1104 w 1265"/>
              <a:gd name="T1" fmla="*/ 110 h 903"/>
              <a:gd name="T2" fmla="*/ 427 w 1265"/>
              <a:gd name="T3" fmla="*/ 25 h 903"/>
              <a:gd name="T4" fmla="*/ 169 w 1265"/>
              <a:gd name="T5" fmla="*/ 59 h 903"/>
              <a:gd name="T6" fmla="*/ 169 w 1265"/>
              <a:gd name="T7" fmla="*/ 59 h 903"/>
              <a:gd name="T8" fmla="*/ 169 w 1265"/>
              <a:gd name="T9" fmla="*/ 59 h 903"/>
              <a:gd name="T10" fmla="*/ 82 w 1265"/>
              <a:gd name="T11" fmla="*/ 221 h 903"/>
              <a:gd name="T12" fmla="*/ 32 w 1265"/>
              <a:gd name="T13" fmla="*/ 407 h 903"/>
              <a:gd name="T14" fmla="*/ 190 w 1265"/>
              <a:gd name="T15" fmla="*/ 663 h 903"/>
              <a:gd name="T16" fmla="*/ 489 w 1265"/>
              <a:gd name="T17" fmla="*/ 903 h 903"/>
              <a:gd name="T18" fmla="*/ 1129 w 1265"/>
              <a:gd name="T19" fmla="*/ 903 h 903"/>
              <a:gd name="T20" fmla="*/ 1247 w 1265"/>
              <a:gd name="T21" fmla="*/ 327 h 903"/>
              <a:gd name="T22" fmla="*/ 1104 w 1265"/>
              <a:gd name="T23" fmla="*/ 11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5" h="903">
                <a:moveTo>
                  <a:pt x="1104" y="110"/>
                </a:moveTo>
                <a:cubicBezTo>
                  <a:pt x="427" y="25"/>
                  <a:pt x="427" y="25"/>
                  <a:pt x="427" y="25"/>
                </a:cubicBezTo>
                <a:cubicBezTo>
                  <a:pt x="338" y="16"/>
                  <a:pt x="243" y="0"/>
                  <a:pt x="169" y="59"/>
                </a:cubicBezTo>
                <a:cubicBezTo>
                  <a:pt x="169" y="59"/>
                  <a:pt x="169" y="59"/>
                  <a:pt x="169" y="59"/>
                </a:cubicBezTo>
                <a:cubicBezTo>
                  <a:pt x="169" y="59"/>
                  <a:pt x="169" y="59"/>
                  <a:pt x="169" y="59"/>
                </a:cubicBezTo>
                <a:cubicBezTo>
                  <a:pt x="117" y="101"/>
                  <a:pt x="99" y="158"/>
                  <a:pt x="82" y="221"/>
                </a:cubicBezTo>
                <a:cubicBezTo>
                  <a:pt x="32" y="407"/>
                  <a:pt x="32" y="407"/>
                  <a:pt x="32" y="407"/>
                </a:cubicBezTo>
                <a:cubicBezTo>
                  <a:pt x="0" y="523"/>
                  <a:pt x="113" y="599"/>
                  <a:pt x="190" y="663"/>
                </a:cubicBezTo>
                <a:cubicBezTo>
                  <a:pt x="190" y="663"/>
                  <a:pt x="355" y="796"/>
                  <a:pt x="489" y="903"/>
                </a:cubicBezTo>
                <a:cubicBezTo>
                  <a:pt x="1129" y="903"/>
                  <a:pt x="1129" y="903"/>
                  <a:pt x="1129" y="903"/>
                </a:cubicBezTo>
                <a:cubicBezTo>
                  <a:pt x="1247" y="327"/>
                  <a:pt x="1247" y="327"/>
                  <a:pt x="1247" y="327"/>
                </a:cubicBezTo>
                <a:cubicBezTo>
                  <a:pt x="1265" y="222"/>
                  <a:pt x="1211" y="126"/>
                  <a:pt x="1104" y="11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s-ES"/>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95" name="Title 1"/>
          <p:cNvSpPr>
            <a:spLocks noGrp="1"/>
          </p:cNvSpPr>
          <p:nvPr>
            <p:ph type="title" hasCustomPrompt="1"/>
          </p:nvPr>
        </p:nvSpPr>
        <p:spPr>
          <a:xfrm>
            <a:off x="2235201" y="1801092"/>
            <a:ext cx="7467796" cy="1913318"/>
          </a:xfrm>
        </p:spPr>
        <p:txBody>
          <a:bodyPr anchor="b"/>
          <a:lstStyle>
            <a:lvl1pPr algn="r">
              <a:lnSpc>
                <a:spcPct val="100000"/>
              </a:lnSpc>
              <a:defRPr baseline="0">
                <a:solidFill>
                  <a:schemeClr val="tx2"/>
                </a:solidFill>
                <a:latin typeface="+mj-lt"/>
              </a:defRPr>
            </a:lvl1pPr>
          </a:lstStyle>
          <a:p>
            <a:r>
              <a:rPr lang="en-GB" noProof="0"/>
              <a:t>Add your title here</a:t>
            </a:r>
          </a:p>
        </p:txBody>
      </p:sp>
      <p:sp>
        <p:nvSpPr>
          <p:cNvPr id="96" name="Text Placeholder 19"/>
          <p:cNvSpPr>
            <a:spLocks noGrp="1"/>
          </p:cNvSpPr>
          <p:nvPr>
            <p:ph type="body" sz="quarter" idx="13" hasCustomPrompt="1"/>
          </p:nvPr>
        </p:nvSpPr>
        <p:spPr>
          <a:xfrm>
            <a:off x="2234263" y="3961324"/>
            <a:ext cx="7468733" cy="381563"/>
          </a:xfrm>
          <a:prstGeom prst="rect">
            <a:avLst/>
          </a:prstGeom>
        </p:spPr>
        <p:txBody>
          <a:bodyPr>
            <a:noAutofit/>
          </a:bodyPr>
          <a:lstStyle>
            <a:lvl1pPr marL="0" indent="0" algn="r">
              <a:lnSpc>
                <a:spcPct val="100000"/>
              </a:lnSpc>
              <a:buNone/>
              <a:defRPr sz="24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14" name="Text Placeholder 97"/>
          <p:cNvSpPr>
            <a:spLocks noGrp="1"/>
          </p:cNvSpPr>
          <p:nvPr>
            <p:ph type="body" sz="quarter" idx="15" hasCustomPrompt="1"/>
          </p:nvPr>
        </p:nvSpPr>
        <p:spPr>
          <a:xfrm>
            <a:off x="7083801" y="5091546"/>
            <a:ext cx="2619201" cy="1058862"/>
          </a:xfrm>
          <a:prstGeom prst="rect">
            <a:avLst/>
          </a:prstGeom>
        </p:spPr>
        <p:txBody>
          <a:bodyPr anchor="b">
            <a:normAutofit/>
          </a:bodyPr>
          <a:lstStyle>
            <a:lvl1pPr marL="0" indent="0" algn="r">
              <a:lnSpc>
                <a:spcPct val="100000"/>
              </a:lnSpc>
              <a:spcBef>
                <a:spcPts val="0"/>
              </a:spcBef>
              <a:buNone/>
              <a:defRPr sz="1200" baseline="0">
                <a:solidFill>
                  <a:srgbClr val="323232"/>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2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r>
              <a:rPr lang="en-GB" noProof="0"/>
              <a:t>© Amadeus IT Group and its affiliates and subsidiaries</a:t>
            </a:r>
          </a:p>
        </p:txBody>
      </p:sp>
      <p:sp>
        <p:nvSpPr>
          <p:cNvPr id="10" name="Freeform 5"/>
          <p:cNvSpPr>
            <a:spLocks noEditPoints="1"/>
          </p:cNvSpPr>
          <p:nvPr userDrawn="1"/>
        </p:nvSpPr>
        <p:spPr bwMode="auto">
          <a:xfrm>
            <a:off x="517319" y="490534"/>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345999947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ver NO photo l">
    <p:bg>
      <p:bgPr>
        <a:solidFill>
          <a:schemeClr val="bg1"/>
        </a:solidFill>
        <a:effectLst/>
      </p:bgPr>
    </p:bg>
    <p:spTree>
      <p:nvGrpSpPr>
        <p:cNvPr id="1" name=""/>
        <p:cNvGrpSpPr/>
        <p:nvPr/>
      </p:nvGrpSpPr>
      <p:grpSpPr>
        <a:xfrm>
          <a:off x="0" y="0"/>
          <a:ext cx="0" cy="0"/>
          <a:chOff x="0" y="0"/>
          <a:chExt cx="0" cy="0"/>
        </a:xfrm>
      </p:grpSpPr>
      <p:sp>
        <p:nvSpPr>
          <p:cNvPr id="11" name="Freeform 5"/>
          <p:cNvSpPr>
            <a:spLocks/>
          </p:cNvSpPr>
          <p:nvPr userDrawn="1"/>
        </p:nvSpPr>
        <p:spPr bwMode="auto">
          <a:xfrm>
            <a:off x="-21430" y="0"/>
            <a:ext cx="6740885" cy="6858000"/>
          </a:xfrm>
          <a:custGeom>
            <a:avLst/>
            <a:gdLst>
              <a:gd name="T0" fmla="*/ 1140 w 1200"/>
              <a:gd name="T1" fmla="*/ 388 h 988"/>
              <a:gd name="T2" fmla="*/ 1140 w 1200"/>
              <a:gd name="T3" fmla="*/ 388 h 988"/>
              <a:gd name="T4" fmla="*/ 1069 w 1200"/>
              <a:gd name="T5" fmla="*/ 7 h 988"/>
              <a:gd name="T6" fmla="*/ 1062 w 1200"/>
              <a:gd name="T7" fmla="*/ 0 h 988"/>
              <a:gd name="T8" fmla="*/ 0 w 1200"/>
              <a:gd name="T9" fmla="*/ 0 h 988"/>
              <a:gd name="T10" fmla="*/ 0 w 1200"/>
              <a:gd name="T11" fmla="*/ 988 h 988"/>
              <a:gd name="T12" fmla="*/ 479 w 1200"/>
              <a:gd name="T13" fmla="*/ 988 h 988"/>
              <a:gd name="T14" fmla="*/ 986 w 1200"/>
              <a:gd name="T15" fmla="*/ 561 h 988"/>
              <a:gd name="T16" fmla="*/ 1140 w 1200"/>
              <a:gd name="T17" fmla="*/ 38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0" h="988">
                <a:moveTo>
                  <a:pt x="1140" y="388"/>
                </a:moveTo>
                <a:cubicBezTo>
                  <a:pt x="1140" y="388"/>
                  <a:pt x="1140" y="388"/>
                  <a:pt x="1140" y="388"/>
                </a:cubicBezTo>
                <a:cubicBezTo>
                  <a:pt x="1200" y="262"/>
                  <a:pt x="1167" y="104"/>
                  <a:pt x="1069" y="7"/>
                </a:cubicBezTo>
                <a:cubicBezTo>
                  <a:pt x="1067" y="4"/>
                  <a:pt x="1064" y="2"/>
                  <a:pt x="1062" y="0"/>
                </a:cubicBezTo>
                <a:cubicBezTo>
                  <a:pt x="0" y="0"/>
                  <a:pt x="0" y="0"/>
                  <a:pt x="0" y="0"/>
                </a:cubicBezTo>
                <a:cubicBezTo>
                  <a:pt x="0" y="988"/>
                  <a:pt x="0" y="988"/>
                  <a:pt x="0" y="988"/>
                </a:cubicBezTo>
                <a:cubicBezTo>
                  <a:pt x="479" y="988"/>
                  <a:pt x="479" y="988"/>
                  <a:pt x="479" y="988"/>
                </a:cubicBezTo>
                <a:cubicBezTo>
                  <a:pt x="986" y="561"/>
                  <a:pt x="986" y="561"/>
                  <a:pt x="986" y="561"/>
                </a:cubicBezTo>
                <a:cubicBezTo>
                  <a:pt x="1045" y="511"/>
                  <a:pt x="1105" y="463"/>
                  <a:pt x="1140" y="388"/>
                </a:cubicBezTo>
                <a:close/>
              </a:path>
            </a:pathLst>
          </a:custGeom>
          <a:gradFill>
            <a:gsLst>
              <a:gs pos="0">
                <a:srgbClr val="005EB8"/>
              </a:gs>
              <a:gs pos="100000">
                <a:srgbClr val="00A9E0">
                  <a:alpha val="70999"/>
                </a:srgbClr>
              </a:gs>
            </a:gsLst>
            <a:lin ang="5400000" scaled="1"/>
          </a:gradFill>
          <a:ln>
            <a:noFill/>
          </a:ln>
        </p:spPr>
        <p:txBody>
          <a:bodyPr vert="horz" wrap="square" lIns="68580" tIns="34290" rIns="68580" bIns="34290" numCol="1" anchor="t" anchorCtr="0" compatLnSpc="1">
            <a:prstTxWarp prst="textNoShape">
              <a:avLst/>
            </a:prstTxWarp>
          </a:bodyPr>
          <a:lstStyle/>
          <a:p>
            <a:endParaRPr lang="en-GB" sz="1350" noProof="0"/>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16" name="Title 1"/>
          <p:cNvSpPr>
            <a:spLocks noGrp="1"/>
          </p:cNvSpPr>
          <p:nvPr>
            <p:ph type="title" hasCustomPrompt="1"/>
          </p:nvPr>
        </p:nvSpPr>
        <p:spPr>
          <a:xfrm>
            <a:off x="950456" y="549276"/>
            <a:ext cx="5877064" cy="3213981"/>
          </a:xfrm>
        </p:spPr>
        <p:txBody>
          <a:bodyPr anchor="b"/>
          <a:lstStyle>
            <a:lvl1pPr algn="l">
              <a:lnSpc>
                <a:spcPct val="100000"/>
              </a:lnSpc>
              <a:defRPr baseline="0">
                <a:solidFill>
                  <a:schemeClr val="bg1"/>
                </a:solidFill>
                <a:latin typeface="+mj-lt"/>
              </a:defRPr>
            </a:lvl1pPr>
          </a:lstStyle>
          <a:p>
            <a:r>
              <a:rPr lang="en-GB" noProof="0"/>
              <a:t>Add your title here</a:t>
            </a:r>
          </a:p>
        </p:txBody>
      </p:sp>
      <p:sp>
        <p:nvSpPr>
          <p:cNvPr id="17" name="Text Placeholder 19"/>
          <p:cNvSpPr>
            <a:spLocks noGrp="1"/>
          </p:cNvSpPr>
          <p:nvPr>
            <p:ph type="body" sz="quarter" idx="13" hasCustomPrompt="1"/>
          </p:nvPr>
        </p:nvSpPr>
        <p:spPr>
          <a:xfrm>
            <a:off x="950249" y="3863657"/>
            <a:ext cx="4231352" cy="1045757"/>
          </a:xfrm>
          <a:prstGeom prst="rect">
            <a:avLst/>
          </a:prstGeom>
        </p:spPr>
        <p:txBody>
          <a:bodyPr>
            <a:noAutofit/>
          </a:bodyPr>
          <a:lstStyle>
            <a:lvl1pPr marL="0" indent="0" algn="l">
              <a:lnSpc>
                <a:spcPct val="100000"/>
              </a:lnSpc>
              <a:buNone/>
              <a:defRPr sz="24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18" name="Text Placeholder 97"/>
          <p:cNvSpPr>
            <a:spLocks noGrp="1"/>
          </p:cNvSpPr>
          <p:nvPr>
            <p:ph type="body" sz="quarter" idx="16" hasCustomPrompt="1"/>
          </p:nvPr>
        </p:nvSpPr>
        <p:spPr>
          <a:xfrm>
            <a:off x="950258" y="5438785"/>
            <a:ext cx="2619201" cy="1058862"/>
          </a:xfrm>
          <a:prstGeom prst="rect">
            <a:avLst/>
          </a:prstGeom>
        </p:spPr>
        <p:txBody>
          <a:bodyPr anchor="b">
            <a:normAutofit/>
          </a:bodyPr>
          <a:lstStyle>
            <a:lvl1pPr marL="0" indent="0" algn="l">
              <a:lnSpc>
                <a:spcPct val="100000"/>
              </a:lnSpc>
              <a:spcBef>
                <a:spcPts val="0"/>
              </a:spcBef>
              <a:buNone/>
              <a:defRPr sz="1200" baseline="0">
                <a:solidFill>
                  <a:schemeClr val="bg1"/>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2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34" name="Freeform 5"/>
          <p:cNvSpPr>
            <a:spLocks noEditPoints="1"/>
          </p:cNvSpPr>
          <p:nvPr userDrawn="1"/>
        </p:nvSpPr>
        <p:spPr bwMode="auto">
          <a:xfrm>
            <a:off x="517319" y="490534"/>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3527372272"/>
      </p:ext>
    </p:extLst>
  </p:cSld>
  <p:clrMapOvr>
    <a:masterClrMapping/>
  </p:clrMapOvr>
  <p:extLst>
    <p:ext uri="{DCECCB84-F9BA-43D5-87BE-67443E8EF086}">
      <p15:sldGuideLst xmlns:p15="http://schemas.microsoft.com/office/powerpoint/2012/main">
        <p15:guide id="1" orient="horz" pos="4065">
          <p15:clr>
            <a:srgbClr val="FBAE40"/>
          </p15:clr>
        </p15:guide>
        <p15:guide id="2" orient="horz" pos="34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ivider ll">
    <p:bg>
      <p:bgPr>
        <a:solidFill>
          <a:schemeClr val="bg1"/>
        </a:solidFill>
        <a:effectLst/>
      </p:bgPr>
    </p:bg>
    <p:spTree>
      <p:nvGrpSpPr>
        <p:cNvPr id="1" name=""/>
        <p:cNvGrpSpPr/>
        <p:nvPr/>
      </p:nvGrpSpPr>
      <p:grpSpPr>
        <a:xfrm>
          <a:off x="0" y="0"/>
          <a:ext cx="0" cy="0"/>
          <a:chOff x="0" y="0"/>
          <a:chExt cx="0" cy="0"/>
        </a:xfrm>
      </p:grpSpPr>
      <p:sp>
        <p:nvSpPr>
          <p:cNvPr id="100" name="Picture Placeholder 99"/>
          <p:cNvSpPr>
            <a:spLocks noGrp="1"/>
          </p:cNvSpPr>
          <p:nvPr>
            <p:ph type="pic" sz="quarter" idx="14" hasCustomPrompt="1"/>
          </p:nvPr>
        </p:nvSpPr>
        <p:spPr>
          <a:xfrm>
            <a:off x="-6348" y="1436912"/>
            <a:ext cx="12198351" cy="5421092"/>
          </a:xfrm>
          <a:custGeom>
            <a:avLst/>
            <a:gdLst>
              <a:gd name="connsiteX0" fmla="*/ 12198350 w 12198350"/>
              <a:gd name="connsiteY0" fmla="*/ 0 h 6303963"/>
              <a:gd name="connsiteX1" fmla="*/ 12198350 w 12198350"/>
              <a:gd name="connsiteY1" fmla="*/ 6303963 h 6303963"/>
              <a:gd name="connsiteX2" fmla="*/ 0 w 12198350"/>
              <a:gd name="connsiteY2" fmla="*/ 6303963 h 6303963"/>
              <a:gd name="connsiteX3" fmla="*/ 0 w 12198350"/>
              <a:gd name="connsiteY3" fmla="*/ 2020586 h 6303963"/>
              <a:gd name="connsiteX4" fmla="*/ 3333463 w 12198350"/>
              <a:gd name="connsiteY4" fmla="*/ 3978132 h 6303963"/>
              <a:gd name="connsiteX5" fmla="*/ 12121986 w 12198350"/>
              <a:gd name="connsiteY5" fmla="*/ 23225 h 6303963"/>
              <a:gd name="connsiteX6" fmla="*/ 12125306 w 12198350"/>
              <a:gd name="connsiteY6" fmla="*/ 23225 h 6303963"/>
              <a:gd name="connsiteX7" fmla="*/ 12198350 w 12198350"/>
              <a:gd name="connsiteY7" fmla="*/ 0 h 630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8350" h="6303963">
                <a:moveTo>
                  <a:pt x="12198350" y="0"/>
                </a:moveTo>
                <a:cubicBezTo>
                  <a:pt x="12198350" y="0"/>
                  <a:pt x="12198350" y="0"/>
                  <a:pt x="12198350" y="6303963"/>
                </a:cubicBezTo>
                <a:cubicBezTo>
                  <a:pt x="12198350" y="6303963"/>
                  <a:pt x="12198350" y="6303963"/>
                  <a:pt x="0" y="6303963"/>
                </a:cubicBezTo>
                <a:cubicBezTo>
                  <a:pt x="0" y="6303963"/>
                  <a:pt x="0" y="6303963"/>
                  <a:pt x="0" y="2020586"/>
                </a:cubicBezTo>
                <a:cubicBezTo>
                  <a:pt x="371861" y="3812239"/>
                  <a:pt x="1683333" y="4233609"/>
                  <a:pt x="3333463" y="3978132"/>
                </a:cubicBezTo>
                <a:cubicBezTo>
                  <a:pt x="6407952" y="3503676"/>
                  <a:pt x="10651145" y="683482"/>
                  <a:pt x="12121986" y="23225"/>
                </a:cubicBezTo>
                <a:cubicBezTo>
                  <a:pt x="12121986" y="23225"/>
                  <a:pt x="12125306" y="23225"/>
                  <a:pt x="12125306" y="23225"/>
                </a:cubicBezTo>
                <a:cubicBezTo>
                  <a:pt x="12148547" y="16589"/>
                  <a:pt x="12175109" y="6636"/>
                  <a:pt x="12198350" y="0"/>
                </a:cubicBezTo>
                <a:close/>
              </a:path>
            </a:pathLst>
          </a:custGeom>
          <a:solidFill>
            <a:schemeClr val="accent4"/>
          </a:solidFill>
          <a:ln>
            <a:noFill/>
          </a:ln>
        </p:spPr>
        <p:txBody>
          <a:bodyPr vert="horz" wrap="square" lIns="252000" tIns="3265200" rIns="144000" bIns="45720" numCol="1" anchor="t" anchorCtr="0" compatLnSpc="1">
            <a:prstTxWarp prst="textNoShape">
              <a:avLst/>
            </a:prstTxWarp>
            <a:normAutofit/>
          </a:bodyPr>
          <a:lstStyle>
            <a:lvl1pPr marL="0" indent="0" algn="ctr" defTabSz="342875">
              <a:lnSpc>
                <a:spcPts val="3075"/>
              </a:lnSpc>
              <a:buNone/>
              <a:defRPr lang="es-ES" sz="1800" dirty="0">
                <a:solidFill>
                  <a:schemeClr val="bg1">
                    <a:lumMod val="50000"/>
                  </a:schemeClr>
                </a:solidFill>
              </a:defRPr>
            </a:lvl1pPr>
          </a:lstStyle>
          <a:p>
            <a:pPr marL="0" lvl="0" algn="ctr" defTabSz="342875">
              <a:lnSpc>
                <a:spcPts val="3075"/>
              </a:lnSpc>
            </a:pPr>
            <a:r>
              <a:rPr lang="en-GB" noProof="0"/>
              <a:t>Insert your picture here</a:t>
            </a: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95" name="Title 1"/>
          <p:cNvSpPr>
            <a:spLocks noGrp="1"/>
          </p:cNvSpPr>
          <p:nvPr>
            <p:ph type="title" hasCustomPrompt="1"/>
          </p:nvPr>
        </p:nvSpPr>
        <p:spPr>
          <a:xfrm>
            <a:off x="576473" y="1776527"/>
            <a:ext cx="6031363" cy="1570522"/>
          </a:xfrm>
        </p:spPr>
        <p:txBody>
          <a:bodyPr anchor="t">
            <a:noAutofit/>
          </a:bodyPr>
          <a:lstStyle>
            <a:lvl1pPr>
              <a:lnSpc>
                <a:spcPct val="100000"/>
              </a:lnSpc>
              <a:defRPr baseline="0">
                <a:solidFill>
                  <a:schemeClr val="tx2"/>
                </a:solidFill>
                <a:latin typeface="+mj-lt"/>
              </a:defRPr>
            </a:lvl1pPr>
          </a:lstStyle>
          <a:p>
            <a:r>
              <a:rPr lang="en-GB" noProof="0"/>
              <a:t>Divider title here</a:t>
            </a:r>
          </a:p>
        </p:txBody>
      </p:sp>
      <p:sp>
        <p:nvSpPr>
          <p:cNvPr id="2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r>
              <a:rPr lang="en-GB" noProof="0"/>
              <a:t>© Amadeus IT Group and its affiliates and subsidiaries</a:t>
            </a:r>
          </a:p>
        </p:txBody>
      </p:sp>
      <p:sp>
        <p:nvSpPr>
          <p:cNvPr id="22" name="Marcador de texto 3"/>
          <p:cNvSpPr>
            <a:spLocks noGrp="1"/>
          </p:cNvSpPr>
          <p:nvPr>
            <p:ph type="body" sz="quarter" idx="15" hasCustomPrompt="1"/>
          </p:nvPr>
        </p:nvSpPr>
        <p:spPr>
          <a:xfrm>
            <a:off x="576263" y="727984"/>
            <a:ext cx="1382712" cy="920750"/>
          </a:xfrm>
          <a:prstGeom prst="rect">
            <a:avLst/>
          </a:prstGeom>
        </p:spPr>
        <p:txBody>
          <a:bodyPr>
            <a:noAutofit/>
          </a:bodyPr>
          <a:lstStyle>
            <a:lvl1pPr marL="0" indent="0">
              <a:lnSpc>
                <a:spcPct val="100000"/>
              </a:lnSpc>
              <a:buNone/>
              <a:defRPr sz="4950">
                <a:solidFill>
                  <a:schemeClr val="accent3"/>
                </a:solidFill>
              </a:defRPr>
            </a:lvl1pPr>
          </a:lstStyle>
          <a:p>
            <a:pPr lvl="0"/>
            <a:r>
              <a:rPr lang="en-GB" noProof="0"/>
              <a:t>1.</a:t>
            </a:r>
          </a:p>
        </p:txBody>
      </p:sp>
      <p:sp>
        <p:nvSpPr>
          <p:cNvPr id="9"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Tree>
    <p:extLst>
      <p:ext uri="{BB962C8B-B14F-4D97-AF65-F5344CB8AC3E}">
        <p14:creationId xmlns:p14="http://schemas.microsoft.com/office/powerpoint/2010/main" val="424819957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Index pag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68225" y="310463"/>
            <a:ext cx="11252793" cy="596766"/>
          </a:xfrm>
        </p:spPr>
        <p:txBody>
          <a:bodyPr tIns="0" anchor="b"/>
          <a:lstStyle>
            <a:lvl1pPr>
              <a:lnSpc>
                <a:spcPct val="100000"/>
              </a:lnSpc>
              <a:defRPr>
                <a:solidFill>
                  <a:schemeClr val="tx2"/>
                </a:solidFill>
                <a:latin typeface="+mj-lt"/>
              </a:defRPr>
            </a:lvl1pPr>
          </a:lstStyle>
          <a:p>
            <a:r>
              <a:rPr lang="en-GB" noProof="0"/>
              <a:t>Agenda</a:t>
            </a:r>
          </a:p>
        </p:txBody>
      </p:sp>
      <p:sp>
        <p:nvSpPr>
          <p:cNvPr id="5" name="Marcador de texto 4"/>
          <p:cNvSpPr>
            <a:spLocks noGrp="1"/>
          </p:cNvSpPr>
          <p:nvPr>
            <p:ph type="body" sz="quarter" idx="14" hasCustomPrompt="1"/>
          </p:nvPr>
        </p:nvSpPr>
        <p:spPr>
          <a:xfrm>
            <a:off x="302728" y="1470991"/>
            <a:ext cx="11252792" cy="4613152"/>
          </a:xfrm>
          <a:prstGeom prst="rect">
            <a:avLst/>
          </a:prstGeom>
        </p:spPr>
        <p:txBody>
          <a:bodyPr>
            <a:normAutofit/>
          </a:bodyPr>
          <a:lstStyle>
            <a:lvl1pPr marL="457200" indent="-457200">
              <a:lnSpc>
                <a:spcPct val="100000"/>
              </a:lnSpc>
              <a:buClr>
                <a:schemeClr val="accent2"/>
              </a:buClr>
              <a:buSzPct val="100000"/>
              <a:buFont typeface="+mj-lt"/>
              <a:buAutoNum type="arabicPeriod"/>
              <a:defRPr sz="2800" baseline="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Index 1</a:t>
            </a:r>
          </a:p>
          <a:p>
            <a:pPr lvl="0"/>
            <a:r>
              <a:rPr lang="en-GB" noProof="0"/>
              <a:t>Index 2</a:t>
            </a:r>
          </a:p>
          <a:p>
            <a:pPr lvl="0"/>
            <a:r>
              <a:rPr lang="en-GB" noProof="0"/>
              <a:t>Index 3</a:t>
            </a:r>
          </a:p>
        </p:txBody>
      </p:sp>
      <p:sp>
        <p:nvSpPr>
          <p:cNvPr id="25"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8"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US" noProof="0"/>
              <a:t>© Amadeus IT Group and its affiliates and subsidiaries</a:t>
            </a:r>
            <a:endParaRPr lang="en-GB" noProof="0"/>
          </a:p>
        </p:txBody>
      </p:sp>
    </p:spTree>
    <p:extLst>
      <p:ext uri="{BB962C8B-B14F-4D97-AF65-F5344CB8AC3E}">
        <p14:creationId xmlns:p14="http://schemas.microsoft.com/office/powerpoint/2010/main" val="417864516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Bullets slide">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09" y="1480159"/>
            <a:ext cx="11228409" cy="4828567"/>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6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1"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25239033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12" name="Marcador de texto 2"/>
          <p:cNvSpPr>
            <a:spLocks noGrp="1"/>
          </p:cNvSpPr>
          <p:nvPr>
            <p:ph type="body" sz="quarter" idx="18" hasCustomPrompt="1"/>
          </p:nvPr>
        </p:nvSpPr>
        <p:spPr>
          <a:xfrm>
            <a:off x="292608" y="1480173"/>
            <a:ext cx="5492496" cy="4828566"/>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1"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1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7"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8"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8" name="Marcador de texto 2"/>
          <p:cNvSpPr>
            <a:spLocks noGrp="1"/>
          </p:cNvSpPr>
          <p:nvPr>
            <p:ph type="body" sz="quarter" idx="19" hasCustomPrompt="1"/>
          </p:nvPr>
        </p:nvSpPr>
        <p:spPr>
          <a:xfrm>
            <a:off x="6063308" y="1472789"/>
            <a:ext cx="5492496" cy="4828566"/>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225991907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 Picture">
    <p:spTree>
      <p:nvGrpSpPr>
        <p:cNvPr id="1" name=""/>
        <p:cNvGrpSpPr/>
        <p:nvPr/>
      </p:nvGrpSpPr>
      <p:grpSpPr>
        <a:xfrm>
          <a:off x="0" y="0"/>
          <a:ext cx="0" cy="0"/>
          <a:chOff x="0" y="0"/>
          <a:chExt cx="0" cy="0"/>
        </a:xfrm>
      </p:grpSpPr>
      <p:sp>
        <p:nvSpPr>
          <p:cNvPr id="7" name="Text Placeholder 19"/>
          <p:cNvSpPr>
            <a:spLocks noGrp="1"/>
          </p:cNvSpPr>
          <p:nvPr>
            <p:ph type="body" sz="quarter" idx="13"/>
          </p:nvPr>
        </p:nvSpPr>
        <p:spPr>
          <a:xfrm>
            <a:off x="268224" y="1480159"/>
            <a:ext cx="4886028" cy="1349538"/>
          </a:xfrm>
          <a:prstGeom prst="rect">
            <a:avLst/>
          </a:prstGeom>
        </p:spPr>
        <p:txBody>
          <a:bodyPr>
            <a:noAutofit/>
          </a:bodyPr>
          <a:lstStyle>
            <a:lvl1pPr marL="0" indent="0">
              <a:lnSpc>
                <a:spcPts val="1425"/>
              </a:lnSpc>
              <a:buNone/>
              <a:defRPr sz="2400">
                <a:solidFill>
                  <a:srgbClr val="32323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4"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1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lang="en-US" smtClean="0"/>
            </a:lvl1pPr>
          </a:lstStyle>
          <a:p>
            <a:r>
              <a:rPr lang="en-GB" noProof="0"/>
              <a:t>© Amadeus IT Group and its affiliates and subsidiaries</a:t>
            </a:r>
          </a:p>
        </p:txBody>
      </p:sp>
      <p:sp>
        <p:nvSpPr>
          <p:cNvPr id="13"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20"/>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9" name="Picture Placeholder 30"/>
          <p:cNvSpPr>
            <a:spLocks noGrp="1"/>
          </p:cNvSpPr>
          <p:nvPr>
            <p:ph type="pic" sz="quarter" idx="14" hasCustomPrompt="1"/>
          </p:nvPr>
        </p:nvSpPr>
        <p:spPr>
          <a:xfrm>
            <a:off x="6" y="2979036"/>
            <a:ext cx="4002685" cy="3878978"/>
          </a:xfrm>
          <a:custGeom>
            <a:avLst/>
            <a:gdLst>
              <a:gd name="connsiteX0" fmla="*/ 2435667 w 3352801"/>
              <a:gd name="connsiteY0" fmla="*/ 0 h 2652713"/>
              <a:gd name="connsiteX1" fmla="*/ 2441681 w 3352801"/>
              <a:gd name="connsiteY1" fmla="*/ 0 h 2652713"/>
              <a:gd name="connsiteX2" fmla="*/ 2467241 w 3352801"/>
              <a:gd name="connsiteY2" fmla="*/ 0 h 2652713"/>
              <a:gd name="connsiteX3" fmla="*/ 3352801 w 3352801"/>
              <a:gd name="connsiteY3" fmla="*/ 884739 h 2652713"/>
              <a:gd name="connsiteX4" fmla="*/ 3300179 w 3352801"/>
              <a:gd name="connsiteY4" fmla="*/ 1183657 h 2652713"/>
              <a:gd name="connsiteX5" fmla="*/ 3301682 w 3352801"/>
              <a:gd name="connsiteY5" fmla="*/ 1183657 h 2652713"/>
              <a:gd name="connsiteX6" fmla="*/ 2837101 w 3352801"/>
              <a:gd name="connsiteY6" fmla="*/ 2652713 h 2652713"/>
              <a:gd name="connsiteX7" fmla="*/ 4511 w 3352801"/>
              <a:gd name="connsiteY7" fmla="*/ 2652713 h 2652713"/>
              <a:gd name="connsiteX8" fmla="*/ 0 w 3352801"/>
              <a:gd name="connsiteY8" fmla="*/ 268876 h 2652713"/>
              <a:gd name="connsiteX9" fmla="*/ 2301856 w 3352801"/>
              <a:gd name="connsiteY9" fmla="*/ 15021 h 2652713"/>
              <a:gd name="connsiteX10" fmla="*/ 2435667 w 3352801"/>
              <a:gd name="connsiteY10" fmla="*/ 0 h 265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2801" h="2652713">
                <a:moveTo>
                  <a:pt x="2435667" y="0"/>
                </a:moveTo>
                <a:cubicBezTo>
                  <a:pt x="2435667" y="0"/>
                  <a:pt x="2435667" y="0"/>
                  <a:pt x="2441681" y="0"/>
                </a:cubicBezTo>
                <a:cubicBezTo>
                  <a:pt x="2449199" y="0"/>
                  <a:pt x="2458220" y="0"/>
                  <a:pt x="2467241" y="0"/>
                </a:cubicBezTo>
                <a:cubicBezTo>
                  <a:pt x="2955878" y="0"/>
                  <a:pt x="3352801" y="395053"/>
                  <a:pt x="3352801" y="884739"/>
                </a:cubicBezTo>
                <a:cubicBezTo>
                  <a:pt x="3352801" y="989886"/>
                  <a:pt x="3334759" y="1090527"/>
                  <a:pt x="3300179" y="1183657"/>
                </a:cubicBezTo>
                <a:cubicBezTo>
                  <a:pt x="3300179" y="1183657"/>
                  <a:pt x="3300179" y="1183657"/>
                  <a:pt x="3301682" y="1183657"/>
                </a:cubicBezTo>
                <a:cubicBezTo>
                  <a:pt x="3301682" y="1183657"/>
                  <a:pt x="3301682" y="1183657"/>
                  <a:pt x="2837101" y="2652713"/>
                </a:cubicBezTo>
                <a:cubicBezTo>
                  <a:pt x="2837101" y="2652713"/>
                  <a:pt x="2837101" y="2652713"/>
                  <a:pt x="4511" y="2652713"/>
                </a:cubicBezTo>
                <a:cubicBezTo>
                  <a:pt x="4511" y="2652713"/>
                  <a:pt x="4511" y="2652713"/>
                  <a:pt x="0" y="268876"/>
                </a:cubicBezTo>
                <a:cubicBezTo>
                  <a:pt x="0" y="268876"/>
                  <a:pt x="0" y="268876"/>
                  <a:pt x="2301856" y="15021"/>
                </a:cubicBezTo>
                <a:cubicBezTo>
                  <a:pt x="2345457" y="6008"/>
                  <a:pt x="2390562" y="1502"/>
                  <a:pt x="2435667" y="0"/>
                </a:cubicBezTo>
                <a:close/>
              </a:path>
            </a:pathLst>
          </a:custGeom>
          <a:solidFill>
            <a:schemeClr val="bg1">
              <a:lumMod val="95000"/>
            </a:schemeClr>
          </a:solidFill>
        </p:spPr>
        <p:txBody>
          <a:bodyPr wrap="square" anchor="ctr">
            <a:noAutofit/>
          </a:bodyPr>
          <a:lstStyle>
            <a:lvl1pPr marL="0" indent="0" algn="ctr">
              <a:buNone/>
              <a:defRPr/>
            </a:lvl1pPr>
          </a:lstStyle>
          <a:p>
            <a:br>
              <a:rPr lang="en-GB" noProof="0"/>
            </a:br>
            <a:br>
              <a:rPr lang="en-GB" noProof="0"/>
            </a:br>
            <a:r>
              <a:rPr lang="en-GB" noProof="0"/>
              <a:t>Insert your picture here</a:t>
            </a:r>
          </a:p>
        </p:txBody>
      </p:sp>
      <p:sp>
        <p:nvSpPr>
          <p:cNvPr id="12" name="Marcador de texto 2"/>
          <p:cNvSpPr>
            <a:spLocks noGrp="1"/>
          </p:cNvSpPr>
          <p:nvPr>
            <p:ph type="body" sz="quarter" idx="19" hasCustomPrompt="1"/>
          </p:nvPr>
        </p:nvSpPr>
        <p:spPr>
          <a:xfrm>
            <a:off x="6063308" y="1472789"/>
            <a:ext cx="5492496" cy="4828566"/>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786145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ivider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985D1F2-BF78-40EE-B0BF-4CD21A346B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126" y="-465221"/>
            <a:ext cx="13254804" cy="7968118"/>
          </a:xfrm>
          <a:prstGeom prst="rect">
            <a:avLst/>
          </a:prstGeom>
        </p:spPr>
      </p:pic>
      <p:sp>
        <p:nvSpPr>
          <p:cNvPr id="11" name="Rectángulo 12">
            <a:extLst>
              <a:ext uri="{FF2B5EF4-FFF2-40B4-BE49-F238E27FC236}">
                <a16:creationId xmlns:a16="http://schemas.microsoft.com/office/drawing/2014/main" id="{D28B1BFF-B6C5-4539-81D0-AE1621F2120C}"/>
              </a:ext>
            </a:extLst>
          </p:cNvPr>
          <p:cNvSpPr/>
          <p:nvPr userDrawn="1"/>
        </p:nvSpPr>
        <p:spPr>
          <a:xfrm>
            <a:off x="-168812" y="-465221"/>
            <a:ext cx="13254804" cy="7555832"/>
          </a:xfrm>
          <a:prstGeom prst="rect">
            <a:avLst/>
          </a:prstGeom>
          <a:solidFill>
            <a:srgbClr val="E5F1F8">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15" name="Footer Placeholder 4">
            <a:extLst>
              <a:ext uri="{FF2B5EF4-FFF2-40B4-BE49-F238E27FC236}">
                <a16:creationId xmlns:a16="http://schemas.microsoft.com/office/drawing/2014/main" id="{4D36B66B-AA1A-7241-BA48-D41EC00E0F0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BD24B6B0-0113-1B40-BA3D-0C3844FAB0A4}"/>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9" name="Title 1">
            <a:extLst>
              <a:ext uri="{FF2B5EF4-FFF2-40B4-BE49-F238E27FC236}">
                <a16:creationId xmlns:a16="http://schemas.microsoft.com/office/drawing/2014/main" id="{3DB4D703-7502-CF4F-A294-1469B02B1EDC}"/>
              </a:ext>
            </a:extLst>
          </p:cNvPr>
          <p:cNvSpPr txBox="1">
            <a:spLocks noGrp="1"/>
          </p:cNvSpPr>
          <p:nvPr>
            <p:ph type="title" hasCustomPrompt="1"/>
          </p:nvPr>
        </p:nvSpPr>
        <p:spPr>
          <a:xfrm>
            <a:off x="-35135" y="4897759"/>
            <a:ext cx="6031364" cy="1570518"/>
          </a:xfrm>
        </p:spPr>
        <p:txBody>
          <a:bodyPr>
            <a:noAutofit/>
          </a:bodyPr>
          <a:lstStyle>
            <a:lvl1pPr>
              <a:defRPr lang="en-GB">
                <a:solidFill>
                  <a:schemeClr val="bg1"/>
                </a:solidFill>
                <a:latin typeface="+mj-lt"/>
              </a:defRPr>
            </a:lvl1pPr>
          </a:lstStyle>
          <a:p>
            <a:pPr lvl="0"/>
            <a:r>
              <a:rPr lang="en-US" noProof="0"/>
              <a:t>Divider title here</a:t>
            </a:r>
          </a:p>
        </p:txBody>
      </p:sp>
      <p:pic>
        <p:nvPicPr>
          <p:cNvPr id="9" name="Graphic 2">
            <a:extLst>
              <a:ext uri="{FF2B5EF4-FFF2-40B4-BE49-F238E27FC236}">
                <a16:creationId xmlns:a16="http://schemas.microsoft.com/office/drawing/2014/main" id="{239C2EE9-27C2-4B39-A4F9-2942E07F67C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281" t="3451" r="20524" b="8423"/>
          <a:stretch/>
        </p:blipFill>
        <p:spPr>
          <a:xfrm>
            <a:off x="5764837" y="0"/>
            <a:ext cx="6427164" cy="6858000"/>
          </a:xfrm>
          <a:prstGeom prst="rect">
            <a:avLst/>
          </a:prstGeom>
        </p:spPr>
      </p:pic>
    </p:spTree>
    <p:extLst>
      <p:ext uri="{BB962C8B-B14F-4D97-AF65-F5344CB8AC3E}">
        <p14:creationId xmlns:p14="http://schemas.microsoft.com/office/powerpoint/2010/main" val="11009526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and two photos">
    <p:spTree>
      <p:nvGrpSpPr>
        <p:cNvPr id="1" name=""/>
        <p:cNvGrpSpPr/>
        <p:nvPr/>
      </p:nvGrpSpPr>
      <p:grpSpPr>
        <a:xfrm>
          <a:off x="0" y="0"/>
          <a:ext cx="0" cy="0"/>
          <a:chOff x="0" y="0"/>
          <a:chExt cx="0" cy="0"/>
        </a:xfrm>
      </p:grpSpPr>
      <p:sp>
        <p:nvSpPr>
          <p:cNvPr id="12" name="Picture Placeholder 2"/>
          <p:cNvSpPr>
            <a:spLocks noGrp="1"/>
          </p:cNvSpPr>
          <p:nvPr>
            <p:ph type="pic" sz="quarter" idx="15" hasCustomPrompt="1"/>
          </p:nvPr>
        </p:nvSpPr>
        <p:spPr>
          <a:xfrm>
            <a:off x="6050347" y="3548744"/>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9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14" name="Text Placeholder 4"/>
          <p:cNvSpPr>
            <a:spLocks noGrp="1"/>
          </p:cNvSpPr>
          <p:nvPr>
            <p:ph type="body" sz="quarter" idx="17"/>
          </p:nvPr>
        </p:nvSpPr>
        <p:spPr>
          <a:xfrm>
            <a:off x="6060571" y="6106866"/>
            <a:ext cx="5717599" cy="201873"/>
          </a:xfrm>
          <a:prstGeom prst="rect">
            <a:avLst/>
          </a:prstGeom>
        </p:spPr>
        <p:txBody>
          <a:bodyPr>
            <a:noAutofit/>
          </a:bodyPr>
          <a:lstStyle>
            <a:lvl1pPr marL="0" indent="0">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
        <p:nvSpPr>
          <p:cNvPr id="22" name="Picture Placeholder 2"/>
          <p:cNvSpPr>
            <a:spLocks noGrp="1"/>
          </p:cNvSpPr>
          <p:nvPr>
            <p:ph type="pic" sz="quarter" idx="20" hasCustomPrompt="1"/>
          </p:nvPr>
        </p:nvSpPr>
        <p:spPr>
          <a:xfrm>
            <a:off x="6050084" y="564189"/>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9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25"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15"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6" name="Title 1"/>
          <p:cNvSpPr>
            <a:spLocks noGrp="1"/>
          </p:cNvSpPr>
          <p:nvPr>
            <p:ph type="title"/>
          </p:nvPr>
        </p:nvSpPr>
        <p:spPr>
          <a:xfrm>
            <a:off x="268225" y="296865"/>
            <a:ext cx="5628609"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8" name="Text Placeholder 19"/>
          <p:cNvSpPr>
            <a:spLocks noGrp="1"/>
          </p:cNvSpPr>
          <p:nvPr>
            <p:ph type="body" sz="quarter" idx="13"/>
          </p:nvPr>
        </p:nvSpPr>
        <p:spPr>
          <a:xfrm>
            <a:off x="268225" y="779412"/>
            <a:ext cx="5616304"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1" name="Marcador de texto 2"/>
          <p:cNvSpPr>
            <a:spLocks noGrp="1"/>
          </p:cNvSpPr>
          <p:nvPr>
            <p:ph type="body" sz="quarter" idx="19" hasCustomPrompt="1"/>
          </p:nvPr>
        </p:nvSpPr>
        <p:spPr>
          <a:xfrm>
            <a:off x="268225" y="1302026"/>
            <a:ext cx="5492496" cy="4999329"/>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3" name="Text Placeholder 4"/>
          <p:cNvSpPr>
            <a:spLocks noGrp="1"/>
          </p:cNvSpPr>
          <p:nvPr>
            <p:ph type="body" sz="quarter" idx="21"/>
          </p:nvPr>
        </p:nvSpPr>
        <p:spPr>
          <a:xfrm>
            <a:off x="6050085" y="3143850"/>
            <a:ext cx="5717599" cy="201873"/>
          </a:xfrm>
          <a:prstGeom prst="rect">
            <a:avLst/>
          </a:prstGeom>
        </p:spPr>
        <p:txBody>
          <a:bodyPr>
            <a:noAutofit/>
          </a:bodyPr>
          <a:lstStyle>
            <a:lvl1pPr marL="0" indent="0">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Tree>
    <p:extLst>
      <p:ext uri="{BB962C8B-B14F-4D97-AF65-F5344CB8AC3E}">
        <p14:creationId xmlns:p14="http://schemas.microsoft.com/office/powerpoint/2010/main" val="120363019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83873" y="899886"/>
            <a:ext cx="11022863" cy="4267200"/>
          </a:xfrm>
        </p:spPr>
        <p:txBody>
          <a:bodyPr anchor="b">
            <a:normAutofit/>
          </a:bodyPr>
          <a:lstStyle>
            <a:lvl1pPr>
              <a:lnSpc>
                <a:spcPct val="100000"/>
              </a:lnSpc>
              <a:defRPr sz="3200" baseline="0">
                <a:solidFill>
                  <a:schemeClr val="tx2"/>
                </a:solidFill>
                <a:latin typeface="+mj-lt"/>
              </a:defRPr>
            </a:lvl1pPr>
          </a:lstStyle>
          <a:p>
            <a:r>
              <a:rPr lang="en-GB" noProof="0"/>
              <a:t>“Click to insert your quote”</a:t>
            </a:r>
          </a:p>
        </p:txBody>
      </p:sp>
      <p:sp>
        <p:nvSpPr>
          <p:cNvPr id="6" name="Text Placeholder 19"/>
          <p:cNvSpPr>
            <a:spLocks noGrp="1"/>
          </p:cNvSpPr>
          <p:nvPr>
            <p:ph type="body" sz="quarter" idx="13"/>
          </p:nvPr>
        </p:nvSpPr>
        <p:spPr>
          <a:xfrm>
            <a:off x="283657" y="5240908"/>
            <a:ext cx="4602163" cy="498992"/>
          </a:xfrm>
          <a:prstGeom prst="rect">
            <a:avLst/>
          </a:prstGeom>
        </p:spPr>
        <p:txBody>
          <a:bodyPr>
            <a:noAutofit/>
          </a:bodyPr>
          <a:lstStyle>
            <a:lvl1pPr marL="0" indent="0">
              <a:lnSpc>
                <a:spcPts val="1425"/>
              </a:lnSpc>
              <a:buNone/>
              <a:defRPr sz="1350" i="0">
                <a:solidFill>
                  <a:srgbClr val="32323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1"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8"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Tree>
    <p:extLst>
      <p:ext uri="{BB962C8B-B14F-4D97-AF65-F5344CB8AC3E}">
        <p14:creationId xmlns:p14="http://schemas.microsoft.com/office/powerpoint/2010/main" val="158961876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with figures">
    <p:spTree>
      <p:nvGrpSpPr>
        <p:cNvPr id="1" name=""/>
        <p:cNvGrpSpPr/>
        <p:nvPr/>
      </p:nvGrpSpPr>
      <p:grpSpPr>
        <a:xfrm>
          <a:off x="0" y="0"/>
          <a:ext cx="0" cy="0"/>
          <a:chOff x="0" y="0"/>
          <a:chExt cx="0" cy="0"/>
        </a:xfrm>
      </p:grpSpPr>
      <p:sp>
        <p:nvSpPr>
          <p:cNvPr id="43" name="Content Placeholder 5"/>
          <p:cNvSpPr>
            <a:spLocks noGrp="1"/>
          </p:cNvSpPr>
          <p:nvPr>
            <p:ph sz="quarter" idx="4"/>
          </p:nvPr>
        </p:nvSpPr>
        <p:spPr>
          <a:xfrm>
            <a:off x="304085" y="4034980"/>
            <a:ext cx="3630108" cy="2240292"/>
          </a:xfrm>
          <a:prstGeom prst="rect">
            <a:avLst/>
          </a:prstGeom>
        </p:spPr>
        <p:txBody>
          <a:bodyPr anchor="b">
            <a:noAutofit/>
          </a:bodyPr>
          <a:lstStyle>
            <a:lvl1pPr marL="0" indent="0">
              <a:lnSpc>
                <a:spcPct val="100000"/>
              </a:lnSpc>
              <a:spcAft>
                <a:spcPts val="900"/>
              </a:spcAft>
              <a:buNone/>
              <a:defRPr sz="2000">
                <a:solidFill>
                  <a:srgbClr val="323232"/>
                </a:solidFill>
                <a:latin typeface="+mj-lt"/>
              </a:defRPr>
            </a:lvl1pPr>
            <a:lvl2pPr marL="342875" indent="0">
              <a:lnSpc>
                <a:spcPts val="1575"/>
              </a:lnSpc>
              <a:spcAft>
                <a:spcPts val="900"/>
              </a:spcAft>
              <a:buNone/>
              <a:defRPr sz="900">
                <a:solidFill>
                  <a:schemeClr val="bg1">
                    <a:lumMod val="50000"/>
                  </a:schemeClr>
                </a:solidFill>
                <a:latin typeface="+mj-lt"/>
              </a:defRPr>
            </a:lvl2pPr>
            <a:lvl3pPr marL="685749" indent="0">
              <a:lnSpc>
                <a:spcPts val="1575"/>
              </a:lnSpc>
              <a:spcAft>
                <a:spcPts val="900"/>
              </a:spcAft>
              <a:buNone/>
              <a:defRPr sz="825">
                <a:solidFill>
                  <a:schemeClr val="bg1">
                    <a:lumMod val="50000"/>
                  </a:schemeClr>
                </a:solidFill>
                <a:latin typeface="+mj-lt"/>
              </a:defRPr>
            </a:lvl3pPr>
            <a:lvl4pPr marL="1028624" indent="0">
              <a:lnSpc>
                <a:spcPts val="1575"/>
              </a:lnSpc>
              <a:spcAft>
                <a:spcPts val="900"/>
              </a:spcAft>
              <a:buNone/>
              <a:defRPr sz="788">
                <a:solidFill>
                  <a:schemeClr val="bg1">
                    <a:lumMod val="50000"/>
                  </a:schemeClr>
                </a:solidFill>
                <a:latin typeface="+mj-lt"/>
              </a:defRPr>
            </a:lvl4pPr>
            <a:lvl5pPr marL="1371498" indent="0">
              <a:lnSpc>
                <a:spcPts val="1575"/>
              </a:lnSpc>
              <a:spcAft>
                <a:spcPts val="900"/>
              </a:spcAft>
              <a:buNone/>
              <a:defRPr sz="788">
                <a:solidFill>
                  <a:schemeClr val="bg1">
                    <a:lumMod val="50000"/>
                  </a:schemeClr>
                </a:solidFill>
                <a:latin typeface="+mj-lt"/>
              </a:defRPr>
            </a:lvl5pPr>
          </a:lstStyle>
          <a:p>
            <a:pPr lvl="0"/>
            <a:r>
              <a:rPr lang="en-US" noProof="0"/>
              <a:t>Click to edit Master text styles</a:t>
            </a:r>
          </a:p>
        </p:txBody>
      </p:sp>
      <p:sp>
        <p:nvSpPr>
          <p:cNvPr id="36" name="Marcador de número de diapositiva 32"/>
          <p:cNvSpPr>
            <a:spLocks noGrp="1"/>
          </p:cNvSpPr>
          <p:nvPr>
            <p:ph type="sldNum" sz="quarter" idx="31"/>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23"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24" name="Title 1"/>
          <p:cNvSpPr>
            <a:spLocks noGrp="1"/>
          </p:cNvSpPr>
          <p:nvPr>
            <p:ph type="title"/>
          </p:nvPr>
        </p:nvSpPr>
        <p:spPr>
          <a:xfrm>
            <a:off x="268224" y="296865"/>
            <a:ext cx="5165422"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5" name="Text Placeholder 19"/>
          <p:cNvSpPr>
            <a:spLocks noGrp="1"/>
          </p:cNvSpPr>
          <p:nvPr>
            <p:ph type="body" sz="quarter" idx="13"/>
          </p:nvPr>
        </p:nvSpPr>
        <p:spPr>
          <a:xfrm>
            <a:off x="268224" y="787824"/>
            <a:ext cx="5141038" cy="45151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6" name="Picture Placeholder 59"/>
          <p:cNvSpPr>
            <a:spLocks noGrp="1"/>
          </p:cNvSpPr>
          <p:nvPr>
            <p:ph type="pic" sz="quarter" idx="22" hasCustomPrompt="1"/>
          </p:nvPr>
        </p:nvSpPr>
        <p:spPr>
          <a:xfrm>
            <a:off x="6217528" y="13343"/>
            <a:ext cx="5956887" cy="4900446"/>
          </a:xfrm>
          <a:custGeom>
            <a:avLst/>
            <a:gdLst>
              <a:gd name="connsiteX0" fmla="*/ 1507176 w 7526189"/>
              <a:gd name="connsiteY0" fmla="*/ 0 h 4900446"/>
              <a:gd name="connsiteX1" fmla="*/ 7526189 w 7526189"/>
              <a:gd name="connsiteY1" fmla="*/ 0 h 4900446"/>
              <a:gd name="connsiteX2" fmla="*/ 7526189 w 7526189"/>
              <a:gd name="connsiteY2" fmla="*/ 3753700 h 4900446"/>
              <a:gd name="connsiteX3" fmla="*/ 416883 w 7526189"/>
              <a:gd name="connsiteY3" fmla="*/ 3876833 h 4900446"/>
              <a:gd name="connsiteX4" fmla="*/ 1507176 w 7526189"/>
              <a:gd name="connsiteY4" fmla="*/ 0 h 490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6189" h="4900446">
                <a:moveTo>
                  <a:pt x="1507176" y="0"/>
                </a:moveTo>
                <a:lnTo>
                  <a:pt x="7526189" y="0"/>
                </a:lnTo>
                <a:cubicBezTo>
                  <a:pt x="7526189" y="0"/>
                  <a:pt x="7526189" y="0"/>
                  <a:pt x="7526189" y="3753700"/>
                </a:cubicBezTo>
                <a:cubicBezTo>
                  <a:pt x="6581517" y="4171607"/>
                  <a:pt x="1660265" y="6037263"/>
                  <a:pt x="416883" y="3876833"/>
                </a:cubicBezTo>
                <a:cubicBezTo>
                  <a:pt x="-852636" y="1667897"/>
                  <a:pt x="1148723" y="235073"/>
                  <a:pt x="1507176" y="0"/>
                </a:cubicBezTo>
                <a:close/>
              </a:path>
            </a:pathLst>
          </a:custGeom>
          <a:solidFill>
            <a:srgbClr val="ECECEC"/>
          </a:solidFill>
        </p:spPr>
        <p:txBody>
          <a:bodyPr wrap="square" anchor="ctr">
            <a:noAutofit/>
          </a:bodyPr>
          <a:lstStyle>
            <a:lvl1pPr marL="0" indent="0" algn="ctr">
              <a:buNone/>
              <a:defRPr/>
            </a:lvl1pPr>
          </a:lstStyle>
          <a:p>
            <a:br>
              <a:rPr lang="en-GB" noProof="0"/>
            </a:br>
            <a:br>
              <a:rPr lang="en-GB" noProof="0"/>
            </a:br>
            <a:r>
              <a:rPr lang="en-GB" noProof="0"/>
              <a:t>Insert your picture here</a:t>
            </a:r>
          </a:p>
        </p:txBody>
      </p:sp>
      <p:sp>
        <p:nvSpPr>
          <p:cNvPr id="17" name="Text Placeholder 68"/>
          <p:cNvSpPr>
            <a:spLocks noGrp="1"/>
          </p:cNvSpPr>
          <p:nvPr>
            <p:ph type="body" sz="quarter" idx="23" hasCustomPrompt="1"/>
          </p:nvPr>
        </p:nvSpPr>
        <p:spPr>
          <a:xfrm>
            <a:off x="5759505" y="1091922"/>
            <a:ext cx="1388744" cy="1438317"/>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rgbClr val="E6E6E6"/>
          </a:solidFill>
        </p:spPr>
        <p:txBody>
          <a:bodyPr wrap="square" tIns="864000">
            <a:noAutofit/>
          </a:bodyPr>
          <a:lstStyle>
            <a:lvl1pPr marL="0" indent="0" algn="ctr">
              <a:lnSpc>
                <a:spcPct val="50000"/>
              </a:lnSpc>
              <a:spcBef>
                <a:spcPts val="450"/>
              </a:spcBef>
              <a:buNone/>
              <a:defRPr sz="1200" baseline="0">
                <a:solidFill>
                  <a:schemeClr val="accent1"/>
                </a:solidFill>
              </a:defRPr>
            </a:lvl1pPr>
            <a:lvl2pPr algn="ctr">
              <a:defRPr/>
            </a:lvl2pPr>
          </a:lstStyle>
          <a:p>
            <a:pPr lvl="0"/>
            <a:r>
              <a:rPr lang="en-GB" noProof="0"/>
              <a:t>Click to edit</a:t>
            </a:r>
          </a:p>
        </p:txBody>
      </p:sp>
      <p:sp>
        <p:nvSpPr>
          <p:cNvPr id="18" name="Text Placeholder 70"/>
          <p:cNvSpPr>
            <a:spLocks noGrp="1"/>
          </p:cNvSpPr>
          <p:nvPr>
            <p:ph type="body" sz="quarter" idx="24" hasCustomPrompt="1"/>
          </p:nvPr>
        </p:nvSpPr>
        <p:spPr>
          <a:xfrm>
            <a:off x="5883419" y="1517411"/>
            <a:ext cx="1205942" cy="463831"/>
          </a:xfrm>
          <a:prstGeom prst="rect">
            <a:avLst/>
          </a:prstGeom>
        </p:spPr>
        <p:txBody>
          <a:bodyPr>
            <a:noAutofit/>
          </a:bodyPr>
          <a:lstStyle>
            <a:lvl1pPr marL="0" indent="0" algn="ctr">
              <a:buNone/>
              <a:defRPr sz="2700">
                <a:solidFill>
                  <a:schemeClr val="accent1"/>
                </a:solidFill>
              </a:defRPr>
            </a:lvl1pPr>
          </a:lstStyle>
          <a:p>
            <a:pPr lvl="0"/>
            <a:r>
              <a:rPr lang="en-GB" noProof="0"/>
              <a:t>Numb</a:t>
            </a:r>
          </a:p>
        </p:txBody>
      </p:sp>
      <p:sp>
        <p:nvSpPr>
          <p:cNvPr id="19" name="Text Placeholder 71"/>
          <p:cNvSpPr>
            <a:spLocks noGrp="1"/>
          </p:cNvSpPr>
          <p:nvPr>
            <p:ph type="body" sz="quarter" idx="25" hasCustomPrompt="1"/>
          </p:nvPr>
        </p:nvSpPr>
        <p:spPr>
          <a:xfrm>
            <a:off x="6415026" y="3686660"/>
            <a:ext cx="2068498" cy="2142336"/>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chemeClr val="accent2"/>
          </a:solidFill>
        </p:spPr>
        <p:txBody>
          <a:bodyPr wrap="square" tIns="1368000">
            <a:noAutofit/>
          </a:bodyPr>
          <a:lstStyle>
            <a:lvl1pPr marL="0" indent="0" algn="ctr">
              <a:lnSpc>
                <a:spcPct val="50000"/>
              </a:lnSpc>
              <a:spcBef>
                <a:spcPts val="450"/>
              </a:spcBef>
              <a:buNone/>
              <a:defRPr sz="1800" baseline="0">
                <a:solidFill>
                  <a:schemeClr val="bg1"/>
                </a:solidFill>
              </a:defRPr>
            </a:lvl1pPr>
            <a:lvl2pPr algn="ctr">
              <a:defRPr/>
            </a:lvl2pPr>
          </a:lstStyle>
          <a:p>
            <a:pPr lvl="0"/>
            <a:r>
              <a:rPr lang="en-GB" noProof="0"/>
              <a:t>Click to edit</a:t>
            </a:r>
          </a:p>
        </p:txBody>
      </p:sp>
      <p:sp>
        <p:nvSpPr>
          <p:cNvPr id="20" name="Text Placeholder 70"/>
          <p:cNvSpPr>
            <a:spLocks noGrp="1"/>
          </p:cNvSpPr>
          <p:nvPr>
            <p:ph type="body" sz="quarter" idx="26" hasCustomPrompt="1"/>
          </p:nvPr>
        </p:nvSpPr>
        <p:spPr>
          <a:xfrm>
            <a:off x="6453877" y="4415153"/>
            <a:ext cx="1939187" cy="615030"/>
          </a:xfrm>
          <a:prstGeom prst="rect">
            <a:avLst/>
          </a:prstGeom>
        </p:spPr>
        <p:txBody>
          <a:bodyPr>
            <a:noAutofit/>
          </a:bodyPr>
          <a:lstStyle>
            <a:lvl1pPr marL="0" indent="0" algn="ctr">
              <a:buNone/>
              <a:defRPr sz="4050">
                <a:solidFill>
                  <a:schemeClr val="bg1"/>
                </a:solidFill>
              </a:defRPr>
            </a:lvl1pPr>
          </a:lstStyle>
          <a:p>
            <a:pPr lvl="0"/>
            <a:r>
              <a:rPr lang="en-GB" noProof="0"/>
              <a:t>Numb</a:t>
            </a:r>
          </a:p>
        </p:txBody>
      </p:sp>
      <p:sp>
        <p:nvSpPr>
          <p:cNvPr id="21" name="Text Placeholder 73"/>
          <p:cNvSpPr>
            <a:spLocks noGrp="1"/>
          </p:cNvSpPr>
          <p:nvPr>
            <p:ph type="body" sz="quarter" idx="27" hasCustomPrompt="1"/>
          </p:nvPr>
        </p:nvSpPr>
        <p:spPr>
          <a:xfrm>
            <a:off x="8897242" y="3533043"/>
            <a:ext cx="1375616" cy="1424721"/>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chemeClr val="accent1"/>
          </a:solidFill>
        </p:spPr>
        <p:txBody>
          <a:bodyPr wrap="square" tIns="900000">
            <a:noAutofit/>
          </a:bodyPr>
          <a:lstStyle>
            <a:lvl1pPr marL="0" indent="0" algn="ctr">
              <a:lnSpc>
                <a:spcPct val="50000"/>
              </a:lnSpc>
              <a:spcBef>
                <a:spcPts val="450"/>
              </a:spcBef>
              <a:buNone/>
              <a:defRPr sz="1200" baseline="0">
                <a:solidFill>
                  <a:schemeClr val="bg1"/>
                </a:solidFill>
              </a:defRPr>
            </a:lvl1pPr>
            <a:lvl2pPr algn="ctr">
              <a:defRPr/>
            </a:lvl2pPr>
          </a:lstStyle>
          <a:p>
            <a:pPr lvl="0"/>
            <a:r>
              <a:rPr lang="en-GB" noProof="0"/>
              <a:t>Click to edit</a:t>
            </a:r>
          </a:p>
        </p:txBody>
      </p:sp>
      <p:sp>
        <p:nvSpPr>
          <p:cNvPr id="22" name="Text Placeholder 70"/>
          <p:cNvSpPr>
            <a:spLocks noGrp="1"/>
          </p:cNvSpPr>
          <p:nvPr>
            <p:ph type="body" sz="quarter" idx="28" hasCustomPrompt="1"/>
          </p:nvPr>
        </p:nvSpPr>
        <p:spPr>
          <a:xfrm>
            <a:off x="8950110" y="4001070"/>
            <a:ext cx="1266262" cy="414083"/>
          </a:xfrm>
          <a:prstGeom prst="rect">
            <a:avLst/>
          </a:prstGeom>
        </p:spPr>
        <p:txBody>
          <a:bodyPr>
            <a:noAutofit/>
          </a:bodyPr>
          <a:lstStyle>
            <a:lvl1pPr marL="0" indent="0" algn="ctr">
              <a:buNone/>
              <a:defRPr sz="2700">
                <a:solidFill>
                  <a:schemeClr val="bg1"/>
                </a:solidFill>
              </a:defRPr>
            </a:lvl1pPr>
          </a:lstStyle>
          <a:p>
            <a:pPr lvl="0"/>
            <a:r>
              <a:rPr lang="en-GB" noProof="0"/>
              <a:t>Numb</a:t>
            </a:r>
          </a:p>
        </p:txBody>
      </p:sp>
      <p:sp>
        <p:nvSpPr>
          <p:cNvPr id="26" name="Text Placeholder 75"/>
          <p:cNvSpPr>
            <a:spLocks noGrp="1"/>
          </p:cNvSpPr>
          <p:nvPr>
            <p:ph type="body" sz="quarter" idx="29" hasCustomPrompt="1"/>
          </p:nvPr>
        </p:nvSpPr>
        <p:spPr>
          <a:xfrm>
            <a:off x="10520740" y="4644293"/>
            <a:ext cx="998726" cy="1034377"/>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chemeClr val="accent4"/>
          </a:solidFill>
        </p:spPr>
        <p:txBody>
          <a:bodyPr wrap="square" tIns="684000">
            <a:noAutofit/>
          </a:bodyPr>
          <a:lstStyle>
            <a:lvl1pPr marL="0" indent="0" algn="ctr">
              <a:lnSpc>
                <a:spcPct val="50000"/>
              </a:lnSpc>
              <a:spcBef>
                <a:spcPts val="450"/>
              </a:spcBef>
              <a:buNone/>
              <a:defRPr sz="1050" baseline="0">
                <a:solidFill>
                  <a:schemeClr val="tx2"/>
                </a:solidFill>
              </a:defRPr>
            </a:lvl1pPr>
            <a:lvl2pPr algn="ctr">
              <a:defRPr/>
            </a:lvl2pPr>
          </a:lstStyle>
          <a:p>
            <a:pPr lvl="0"/>
            <a:r>
              <a:rPr lang="en-GB" noProof="0"/>
              <a:t>Click to edit</a:t>
            </a:r>
          </a:p>
        </p:txBody>
      </p:sp>
      <p:sp>
        <p:nvSpPr>
          <p:cNvPr id="27" name="Text Placeholder 70"/>
          <p:cNvSpPr>
            <a:spLocks noGrp="1"/>
          </p:cNvSpPr>
          <p:nvPr>
            <p:ph type="body" sz="quarter" idx="30" hasCustomPrompt="1"/>
          </p:nvPr>
        </p:nvSpPr>
        <p:spPr>
          <a:xfrm>
            <a:off x="10551870" y="4923524"/>
            <a:ext cx="967596" cy="300632"/>
          </a:xfrm>
          <a:prstGeom prst="rect">
            <a:avLst/>
          </a:prstGeom>
        </p:spPr>
        <p:txBody>
          <a:bodyPr>
            <a:noAutofit/>
          </a:bodyPr>
          <a:lstStyle>
            <a:lvl1pPr marL="0" indent="0" algn="ctr">
              <a:buNone/>
              <a:defRPr sz="2400">
                <a:solidFill>
                  <a:schemeClr val="tx2"/>
                </a:solidFill>
              </a:defRPr>
            </a:lvl1pPr>
          </a:lstStyle>
          <a:p>
            <a:pPr lvl="0"/>
            <a:r>
              <a:rPr lang="en-GB" noProof="0"/>
              <a:t>Numb</a:t>
            </a:r>
          </a:p>
        </p:txBody>
      </p:sp>
    </p:spTree>
    <p:extLst>
      <p:ext uri="{BB962C8B-B14F-4D97-AF65-F5344CB8AC3E}">
        <p14:creationId xmlns:p14="http://schemas.microsoft.com/office/powerpoint/2010/main" val="5382435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and charts">
    <p:spTree>
      <p:nvGrpSpPr>
        <p:cNvPr id="1" name=""/>
        <p:cNvGrpSpPr/>
        <p:nvPr/>
      </p:nvGrpSpPr>
      <p:grpSpPr>
        <a:xfrm>
          <a:off x="0" y="0"/>
          <a:ext cx="0" cy="0"/>
          <a:chOff x="0" y="0"/>
          <a:chExt cx="0" cy="0"/>
        </a:xfrm>
      </p:grpSpPr>
      <p:sp>
        <p:nvSpPr>
          <p:cNvPr id="19" name="Content Placeholder 5"/>
          <p:cNvSpPr>
            <a:spLocks noGrp="1"/>
          </p:cNvSpPr>
          <p:nvPr>
            <p:ph sz="quarter" idx="4" hasCustomPrompt="1"/>
          </p:nvPr>
        </p:nvSpPr>
        <p:spPr>
          <a:xfrm>
            <a:off x="268225" y="2117672"/>
            <a:ext cx="4909841"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1" name="Content Placeholder 5"/>
          <p:cNvSpPr>
            <a:spLocks noGrp="1"/>
          </p:cNvSpPr>
          <p:nvPr>
            <p:ph sz="quarter" idx="14" hasCustomPrompt="1"/>
          </p:nvPr>
        </p:nvSpPr>
        <p:spPr>
          <a:xfrm>
            <a:off x="268225" y="2854989"/>
            <a:ext cx="4909840"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2" name="Content Placeholder 5"/>
          <p:cNvSpPr>
            <a:spLocks noGrp="1"/>
          </p:cNvSpPr>
          <p:nvPr>
            <p:ph sz="quarter" idx="15" hasCustomPrompt="1"/>
          </p:nvPr>
        </p:nvSpPr>
        <p:spPr>
          <a:xfrm>
            <a:off x="268227" y="3592306"/>
            <a:ext cx="4910208"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5" name="Content Placeholder 5"/>
          <p:cNvSpPr>
            <a:spLocks noGrp="1"/>
          </p:cNvSpPr>
          <p:nvPr>
            <p:ph sz="quarter" idx="16" hasCustomPrompt="1"/>
          </p:nvPr>
        </p:nvSpPr>
        <p:spPr>
          <a:xfrm>
            <a:off x="268227" y="4322886"/>
            <a:ext cx="4909836"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16" name="Marcador de número de diapositiva 32"/>
          <p:cNvSpPr>
            <a:spLocks noGrp="1"/>
          </p:cNvSpPr>
          <p:nvPr>
            <p:ph type="sldNum" sz="quarter" idx="17"/>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12"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5" name="Title 1"/>
          <p:cNvSpPr>
            <a:spLocks noGrp="1"/>
          </p:cNvSpPr>
          <p:nvPr>
            <p:ph type="title"/>
          </p:nvPr>
        </p:nvSpPr>
        <p:spPr>
          <a:xfrm>
            <a:off x="268223" y="296865"/>
            <a:ext cx="1051859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7" name="Text Placeholder 19"/>
          <p:cNvSpPr>
            <a:spLocks noGrp="1"/>
          </p:cNvSpPr>
          <p:nvPr>
            <p:ph type="body" sz="quarter" idx="13"/>
          </p:nvPr>
        </p:nvSpPr>
        <p:spPr>
          <a:xfrm>
            <a:off x="268223" y="779414"/>
            <a:ext cx="10495600" cy="376146"/>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71714422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and icons ll">
    <p:spTree>
      <p:nvGrpSpPr>
        <p:cNvPr id="1" name=""/>
        <p:cNvGrpSpPr/>
        <p:nvPr/>
      </p:nvGrpSpPr>
      <p:grpSpPr>
        <a:xfrm>
          <a:off x="0" y="0"/>
          <a:ext cx="0" cy="0"/>
          <a:chOff x="0" y="0"/>
          <a:chExt cx="0" cy="0"/>
        </a:xfrm>
      </p:grpSpPr>
      <p:sp>
        <p:nvSpPr>
          <p:cNvPr id="16"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18" name="Content Placeholder 2"/>
          <p:cNvSpPr>
            <a:spLocks noGrp="1"/>
          </p:cNvSpPr>
          <p:nvPr>
            <p:ph idx="1" hasCustomPrompt="1"/>
          </p:nvPr>
        </p:nvSpPr>
        <p:spPr>
          <a:xfrm>
            <a:off x="2471623" y="2193938"/>
            <a:ext cx="2931239" cy="447261"/>
          </a:xfrm>
          <a:prstGeom prst="rect">
            <a:avLst/>
          </a:prstGeom>
        </p:spPr>
        <p:txBody>
          <a:bodyPr>
            <a:noAutofit/>
          </a:bodyPr>
          <a:lstStyle>
            <a:lvl1pPr marL="0" indent="0" algn="l">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19" name="Text Placeholder 23"/>
          <p:cNvSpPr>
            <a:spLocks noGrp="1"/>
          </p:cNvSpPr>
          <p:nvPr>
            <p:ph type="body" sz="quarter" idx="21"/>
          </p:nvPr>
        </p:nvSpPr>
        <p:spPr>
          <a:xfrm>
            <a:off x="2471414" y="2747699"/>
            <a:ext cx="2931447" cy="1312239"/>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2" name="Content Placeholder 2"/>
          <p:cNvSpPr>
            <a:spLocks noGrp="1"/>
          </p:cNvSpPr>
          <p:nvPr>
            <p:ph idx="30" hasCustomPrompt="1"/>
          </p:nvPr>
        </p:nvSpPr>
        <p:spPr>
          <a:xfrm>
            <a:off x="2471405" y="4494906"/>
            <a:ext cx="2931448" cy="447261"/>
          </a:xfrm>
          <a:prstGeom prst="rect">
            <a:avLst/>
          </a:prstGeom>
        </p:spPr>
        <p:txBody>
          <a:bodyPr>
            <a:noAutofit/>
          </a:bodyPr>
          <a:lstStyle>
            <a:lvl1pPr marL="0" indent="0" algn="l">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3" name="Text Placeholder 23"/>
          <p:cNvSpPr>
            <a:spLocks noGrp="1"/>
          </p:cNvSpPr>
          <p:nvPr>
            <p:ph type="body" sz="quarter" idx="31"/>
          </p:nvPr>
        </p:nvSpPr>
        <p:spPr>
          <a:xfrm>
            <a:off x="2471405" y="5048653"/>
            <a:ext cx="2931448" cy="1260072"/>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5" name="Content Placeholder 2"/>
          <p:cNvSpPr>
            <a:spLocks noGrp="1"/>
          </p:cNvSpPr>
          <p:nvPr>
            <p:ph idx="32" hasCustomPrompt="1"/>
          </p:nvPr>
        </p:nvSpPr>
        <p:spPr>
          <a:xfrm>
            <a:off x="8216705" y="2202357"/>
            <a:ext cx="2835011" cy="447261"/>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6" name="Text Placeholder 23"/>
          <p:cNvSpPr>
            <a:spLocks noGrp="1"/>
          </p:cNvSpPr>
          <p:nvPr>
            <p:ph type="body" sz="quarter" idx="33"/>
          </p:nvPr>
        </p:nvSpPr>
        <p:spPr>
          <a:xfrm>
            <a:off x="8216497" y="2747699"/>
            <a:ext cx="2835011" cy="1312239"/>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7" name="Content Placeholder 2"/>
          <p:cNvSpPr>
            <a:spLocks noGrp="1"/>
          </p:cNvSpPr>
          <p:nvPr>
            <p:ph idx="34" hasCustomPrompt="1"/>
          </p:nvPr>
        </p:nvSpPr>
        <p:spPr>
          <a:xfrm>
            <a:off x="8216705" y="4494905"/>
            <a:ext cx="2835011" cy="447261"/>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9" name="Text Placeholder 23"/>
          <p:cNvSpPr>
            <a:spLocks noGrp="1"/>
          </p:cNvSpPr>
          <p:nvPr>
            <p:ph type="body" sz="quarter" idx="35"/>
          </p:nvPr>
        </p:nvSpPr>
        <p:spPr>
          <a:xfrm>
            <a:off x="8216705" y="5048653"/>
            <a:ext cx="2835011" cy="1260072"/>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7"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1" name="Text Placeholder 19"/>
          <p:cNvSpPr>
            <a:spLocks noGrp="1"/>
          </p:cNvSpPr>
          <p:nvPr>
            <p:ph type="body" sz="quarter" idx="13"/>
          </p:nvPr>
        </p:nvSpPr>
        <p:spPr>
          <a:xfrm>
            <a:off x="268224" y="779413"/>
            <a:ext cx="11228613"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68727451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cheme">
    <p:spTree>
      <p:nvGrpSpPr>
        <p:cNvPr id="1" name=""/>
        <p:cNvGrpSpPr/>
        <p:nvPr/>
      </p:nvGrpSpPr>
      <p:grpSpPr>
        <a:xfrm>
          <a:off x="0" y="0"/>
          <a:ext cx="0" cy="0"/>
          <a:chOff x="0" y="0"/>
          <a:chExt cx="0" cy="0"/>
        </a:xfrm>
      </p:grpSpPr>
      <p:sp>
        <p:nvSpPr>
          <p:cNvPr id="17" name="Marcador de texto 31"/>
          <p:cNvSpPr>
            <a:spLocks noGrp="1"/>
          </p:cNvSpPr>
          <p:nvPr>
            <p:ph type="body" sz="quarter" idx="10" hasCustomPrompt="1"/>
          </p:nvPr>
        </p:nvSpPr>
        <p:spPr>
          <a:xfrm>
            <a:off x="3940081" y="2207676"/>
            <a:ext cx="3713163" cy="998708"/>
          </a:xfrm>
          <a:prstGeom prst="rect">
            <a:avLst/>
          </a:prstGeom>
          <a:solidFill>
            <a:schemeClr val="bg1"/>
          </a:solidFill>
        </p:spPr>
        <p:txBody>
          <a:bodyPr anchor="ctr">
            <a:normAutofit/>
          </a:bodyPr>
          <a:lstStyle>
            <a:lvl1pPr marL="0" indent="0" algn="ctr">
              <a:buNone/>
              <a:defRPr sz="3300" b="0">
                <a:solidFill>
                  <a:schemeClr val="accent2"/>
                </a:solidFill>
              </a:defRPr>
            </a:lvl1pPr>
          </a:lstStyle>
          <a:p>
            <a:pPr lvl="0"/>
            <a:r>
              <a:rPr lang="en-GB" noProof="0"/>
              <a:t>Title </a:t>
            </a:r>
          </a:p>
        </p:txBody>
      </p:sp>
      <p:sp>
        <p:nvSpPr>
          <p:cNvPr id="18" name="Content Placeholder 2"/>
          <p:cNvSpPr>
            <a:spLocks noGrp="1"/>
          </p:cNvSpPr>
          <p:nvPr>
            <p:ph idx="24" hasCustomPrompt="1"/>
          </p:nvPr>
        </p:nvSpPr>
        <p:spPr>
          <a:xfrm>
            <a:off x="8704890" y="4175599"/>
            <a:ext cx="2963793" cy="447261"/>
          </a:xfrm>
          <a:prstGeom prst="rect">
            <a:avLst/>
          </a:prstGeom>
        </p:spPr>
        <p:txBody>
          <a:bodyPr anchor="ctr">
            <a:noAutofit/>
          </a:bodyPr>
          <a:lstStyle>
            <a:lvl1pPr marL="0" indent="0" algn="ctr">
              <a:buNone/>
              <a:defRPr sz="20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1" name="Text Placeholder 23"/>
          <p:cNvSpPr>
            <a:spLocks noGrp="1"/>
          </p:cNvSpPr>
          <p:nvPr>
            <p:ph type="body" sz="quarter" idx="25"/>
          </p:nvPr>
        </p:nvSpPr>
        <p:spPr>
          <a:xfrm>
            <a:off x="8702635" y="4697061"/>
            <a:ext cx="2994075" cy="1611665"/>
          </a:xfrm>
          <a:prstGeom prst="rect">
            <a:avLst/>
          </a:prstGeom>
        </p:spPr>
        <p:txBody>
          <a:bodyPr>
            <a:noAutofit/>
          </a:bodyPr>
          <a:lstStyle>
            <a:lvl1pPr marL="0" indent="0" algn="ctr">
              <a:lnSpc>
                <a:spcPct val="100000"/>
              </a:lnSpc>
              <a:buNone/>
              <a:defRPr sz="20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2" name="Content Placeholder 2"/>
          <p:cNvSpPr>
            <a:spLocks noGrp="1"/>
          </p:cNvSpPr>
          <p:nvPr>
            <p:ph idx="26" hasCustomPrompt="1"/>
          </p:nvPr>
        </p:nvSpPr>
        <p:spPr>
          <a:xfrm>
            <a:off x="4459199" y="4228531"/>
            <a:ext cx="2991827" cy="447261"/>
          </a:xfrm>
          <a:prstGeom prst="rect">
            <a:avLst/>
          </a:prstGeom>
        </p:spPr>
        <p:txBody>
          <a:bodyPr anchor="ctr">
            <a:noAutofit/>
          </a:bodyPr>
          <a:lstStyle>
            <a:lvl1pPr marL="0" indent="0" algn="ctr">
              <a:buNone/>
              <a:defRPr sz="20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3" name="Text Placeholder 23"/>
          <p:cNvSpPr>
            <a:spLocks noGrp="1"/>
          </p:cNvSpPr>
          <p:nvPr>
            <p:ph type="body" sz="quarter" idx="27"/>
          </p:nvPr>
        </p:nvSpPr>
        <p:spPr>
          <a:xfrm>
            <a:off x="4456951" y="4749993"/>
            <a:ext cx="2994075" cy="1558733"/>
          </a:xfrm>
          <a:prstGeom prst="rect">
            <a:avLst/>
          </a:prstGeom>
        </p:spPr>
        <p:txBody>
          <a:bodyPr>
            <a:noAutofit/>
          </a:bodyPr>
          <a:lstStyle>
            <a:lvl1pPr marL="0" indent="0" algn="ctr">
              <a:lnSpc>
                <a:spcPct val="100000"/>
              </a:lnSpc>
              <a:buNone/>
              <a:defRPr sz="20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4" name="Content Placeholder 2"/>
          <p:cNvSpPr>
            <a:spLocks noGrp="1"/>
          </p:cNvSpPr>
          <p:nvPr>
            <p:ph idx="28" hasCustomPrompt="1"/>
          </p:nvPr>
        </p:nvSpPr>
        <p:spPr>
          <a:xfrm>
            <a:off x="320948" y="4228531"/>
            <a:ext cx="2991827" cy="447261"/>
          </a:xfrm>
          <a:prstGeom prst="rect">
            <a:avLst/>
          </a:prstGeom>
        </p:spPr>
        <p:txBody>
          <a:bodyPr anchor="ctr">
            <a:noAutofit/>
          </a:bodyPr>
          <a:lstStyle>
            <a:lvl1pPr marL="0" indent="0" algn="ctr">
              <a:buNone/>
              <a:defRPr sz="20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5" name="Text Placeholder 23"/>
          <p:cNvSpPr>
            <a:spLocks noGrp="1"/>
          </p:cNvSpPr>
          <p:nvPr>
            <p:ph type="body" sz="quarter" idx="29"/>
          </p:nvPr>
        </p:nvSpPr>
        <p:spPr>
          <a:xfrm>
            <a:off x="318700" y="4749993"/>
            <a:ext cx="2994075" cy="1558733"/>
          </a:xfrm>
          <a:prstGeom prst="rect">
            <a:avLst/>
          </a:prstGeom>
        </p:spPr>
        <p:txBody>
          <a:bodyPr>
            <a:noAutofit/>
          </a:bodyPr>
          <a:lstStyle>
            <a:lvl1pPr marL="0" indent="0" algn="ctr">
              <a:lnSpc>
                <a:spcPct val="100000"/>
              </a:lnSpc>
              <a:buNone/>
              <a:defRPr sz="20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6"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9" name="Text Placeholder 19"/>
          <p:cNvSpPr>
            <a:spLocks noGrp="1"/>
          </p:cNvSpPr>
          <p:nvPr>
            <p:ph type="body" sz="quarter" idx="13"/>
          </p:nvPr>
        </p:nvSpPr>
        <p:spPr>
          <a:xfrm>
            <a:off x="268224" y="779413"/>
            <a:ext cx="11228613"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3" name="Marcador de número de diapositiva 32"/>
          <p:cNvSpPr>
            <a:spLocks noGrp="1"/>
          </p:cNvSpPr>
          <p:nvPr>
            <p:ph type="sldNum" sz="quarter" idx="17"/>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Tree>
    <p:extLst>
      <p:ext uri="{BB962C8B-B14F-4D97-AF65-F5344CB8AC3E}">
        <p14:creationId xmlns:p14="http://schemas.microsoft.com/office/powerpoint/2010/main" val="58906304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Number list slide ll">
    <p:spTree>
      <p:nvGrpSpPr>
        <p:cNvPr id="1" name=""/>
        <p:cNvGrpSpPr/>
        <p:nvPr/>
      </p:nvGrpSpPr>
      <p:grpSpPr>
        <a:xfrm>
          <a:off x="0" y="0"/>
          <a:ext cx="0" cy="0"/>
          <a:chOff x="0" y="0"/>
          <a:chExt cx="0" cy="0"/>
        </a:xfrm>
      </p:grpSpPr>
      <p:sp>
        <p:nvSpPr>
          <p:cNvPr id="26" name="Content Placeholder 2"/>
          <p:cNvSpPr>
            <a:spLocks noGrp="1"/>
          </p:cNvSpPr>
          <p:nvPr>
            <p:ph idx="1" hasCustomPrompt="1"/>
          </p:nvPr>
        </p:nvSpPr>
        <p:spPr>
          <a:xfrm>
            <a:off x="584235"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8" name="Text Placeholder 23"/>
          <p:cNvSpPr>
            <a:spLocks noGrp="1"/>
          </p:cNvSpPr>
          <p:nvPr>
            <p:ph type="body" sz="quarter" idx="21"/>
          </p:nvPr>
        </p:nvSpPr>
        <p:spPr>
          <a:xfrm>
            <a:off x="584027"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9" name="Marcador de texto 4"/>
          <p:cNvSpPr>
            <a:spLocks noGrp="1"/>
          </p:cNvSpPr>
          <p:nvPr>
            <p:ph type="body" sz="quarter" idx="36" hasCustomPrompt="1"/>
          </p:nvPr>
        </p:nvSpPr>
        <p:spPr>
          <a:xfrm>
            <a:off x="1307634" y="2847398"/>
            <a:ext cx="1255923" cy="973138"/>
          </a:xfrm>
          <a:prstGeom prst="rect">
            <a:avLst/>
          </a:prstGeom>
        </p:spPr>
        <p:txBody>
          <a:bodyPr>
            <a:normAutofit/>
          </a:bodyPr>
          <a:lstStyle>
            <a:lvl1pPr marL="0" indent="0" algn="ctr">
              <a:buNone/>
              <a:defRPr sz="4500">
                <a:solidFill>
                  <a:schemeClr val="tx2"/>
                </a:solidFill>
              </a:defRPr>
            </a:lvl1pPr>
          </a:lstStyle>
          <a:p>
            <a:pPr lvl="0"/>
            <a:r>
              <a:rPr lang="en-GB" noProof="0"/>
              <a:t>1</a:t>
            </a:r>
          </a:p>
        </p:txBody>
      </p:sp>
      <p:sp>
        <p:nvSpPr>
          <p:cNvPr id="30" name="Content Placeholder 2"/>
          <p:cNvSpPr>
            <a:spLocks noGrp="1"/>
          </p:cNvSpPr>
          <p:nvPr>
            <p:ph idx="37" hasCustomPrompt="1"/>
          </p:nvPr>
        </p:nvSpPr>
        <p:spPr>
          <a:xfrm>
            <a:off x="3409175"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1" name="Text Placeholder 23"/>
          <p:cNvSpPr>
            <a:spLocks noGrp="1"/>
          </p:cNvSpPr>
          <p:nvPr>
            <p:ph type="body" sz="quarter" idx="38"/>
          </p:nvPr>
        </p:nvSpPr>
        <p:spPr>
          <a:xfrm>
            <a:off x="3408967"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2" name="Marcador de texto 4"/>
          <p:cNvSpPr>
            <a:spLocks noGrp="1"/>
          </p:cNvSpPr>
          <p:nvPr>
            <p:ph type="body" sz="quarter" idx="39" hasCustomPrompt="1"/>
          </p:nvPr>
        </p:nvSpPr>
        <p:spPr>
          <a:xfrm>
            <a:off x="4117730" y="2847398"/>
            <a:ext cx="1271279" cy="973138"/>
          </a:xfrm>
          <a:prstGeom prst="rect">
            <a:avLst/>
          </a:prstGeom>
        </p:spPr>
        <p:txBody>
          <a:bodyPr>
            <a:normAutofit/>
          </a:bodyPr>
          <a:lstStyle>
            <a:lvl1pPr marL="0" indent="0" algn="ctr">
              <a:buNone/>
              <a:defRPr sz="4500">
                <a:solidFill>
                  <a:schemeClr val="tx2"/>
                </a:solidFill>
              </a:defRPr>
            </a:lvl1pPr>
          </a:lstStyle>
          <a:p>
            <a:pPr lvl="0"/>
            <a:r>
              <a:rPr lang="en-GB" noProof="0"/>
              <a:t>2</a:t>
            </a:r>
          </a:p>
        </p:txBody>
      </p:sp>
      <p:sp>
        <p:nvSpPr>
          <p:cNvPr id="33" name="Content Placeholder 2"/>
          <p:cNvSpPr>
            <a:spLocks noGrp="1"/>
          </p:cNvSpPr>
          <p:nvPr>
            <p:ph idx="40" hasCustomPrompt="1"/>
          </p:nvPr>
        </p:nvSpPr>
        <p:spPr>
          <a:xfrm>
            <a:off x="6201823"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4" name="Text Placeholder 23"/>
          <p:cNvSpPr>
            <a:spLocks noGrp="1"/>
          </p:cNvSpPr>
          <p:nvPr>
            <p:ph type="body" sz="quarter" idx="41"/>
          </p:nvPr>
        </p:nvSpPr>
        <p:spPr>
          <a:xfrm>
            <a:off x="6201611"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5" name="Marcador de texto 4"/>
          <p:cNvSpPr>
            <a:spLocks noGrp="1"/>
          </p:cNvSpPr>
          <p:nvPr>
            <p:ph type="body" sz="quarter" idx="42" hasCustomPrompt="1"/>
          </p:nvPr>
        </p:nvSpPr>
        <p:spPr>
          <a:xfrm>
            <a:off x="6911748" y="2847398"/>
            <a:ext cx="1271279" cy="973138"/>
          </a:xfrm>
          <a:prstGeom prst="rect">
            <a:avLst/>
          </a:prstGeom>
        </p:spPr>
        <p:txBody>
          <a:bodyPr>
            <a:normAutofit/>
          </a:bodyPr>
          <a:lstStyle>
            <a:lvl1pPr marL="0" indent="0" algn="ctr">
              <a:buNone/>
              <a:defRPr sz="4500">
                <a:solidFill>
                  <a:schemeClr val="tx2"/>
                </a:solidFill>
              </a:defRPr>
            </a:lvl1pPr>
          </a:lstStyle>
          <a:p>
            <a:pPr lvl="0"/>
            <a:r>
              <a:rPr lang="en-GB" noProof="0"/>
              <a:t>3</a:t>
            </a:r>
          </a:p>
        </p:txBody>
      </p:sp>
      <p:sp>
        <p:nvSpPr>
          <p:cNvPr id="36" name="Content Placeholder 2"/>
          <p:cNvSpPr>
            <a:spLocks noGrp="1"/>
          </p:cNvSpPr>
          <p:nvPr>
            <p:ph idx="43" hasCustomPrompt="1"/>
          </p:nvPr>
        </p:nvSpPr>
        <p:spPr>
          <a:xfrm>
            <a:off x="9026759"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7" name="Text Placeholder 23"/>
          <p:cNvSpPr>
            <a:spLocks noGrp="1"/>
          </p:cNvSpPr>
          <p:nvPr>
            <p:ph type="body" sz="quarter" idx="44"/>
          </p:nvPr>
        </p:nvSpPr>
        <p:spPr>
          <a:xfrm>
            <a:off x="9026551"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8" name="Marcador de texto 4"/>
          <p:cNvSpPr>
            <a:spLocks noGrp="1"/>
          </p:cNvSpPr>
          <p:nvPr>
            <p:ph type="body" sz="quarter" idx="45" hasCustomPrompt="1"/>
          </p:nvPr>
        </p:nvSpPr>
        <p:spPr>
          <a:xfrm>
            <a:off x="9736687" y="2847398"/>
            <a:ext cx="1271279" cy="973138"/>
          </a:xfrm>
          <a:prstGeom prst="rect">
            <a:avLst/>
          </a:prstGeom>
        </p:spPr>
        <p:txBody>
          <a:bodyPr>
            <a:normAutofit/>
          </a:bodyPr>
          <a:lstStyle>
            <a:lvl1pPr marL="0" indent="0" algn="ctr">
              <a:buNone/>
              <a:defRPr sz="4500">
                <a:solidFill>
                  <a:schemeClr val="tx2"/>
                </a:solidFill>
              </a:defRPr>
            </a:lvl1pPr>
          </a:lstStyle>
          <a:p>
            <a:pPr lvl="0"/>
            <a:r>
              <a:rPr lang="en-GB" noProof="0"/>
              <a:t>4</a:t>
            </a:r>
          </a:p>
        </p:txBody>
      </p:sp>
      <p:sp>
        <p:nvSpPr>
          <p:cNvPr id="4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23"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4" name="Text Placeholder 19"/>
          <p:cNvSpPr>
            <a:spLocks noGrp="1"/>
          </p:cNvSpPr>
          <p:nvPr>
            <p:ph type="body" sz="quarter" idx="13"/>
          </p:nvPr>
        </p:nvSpPr>
        <p:spPr>
          <a:xfrm>
            <a:off x="268224" y="779413"/>
            <a:ext cx="11228613"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8" name="Marcador de número de diapositiva 32"/>
          <p:cNvSpPr>
            <a:spLocks noGrp="1"/>
          </p:cNvSpPr>
          <p:nvPr>
            <p:ph type="sldNum" sz="quarter" idx="17"/>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Tree>
    <p:extLst>
      <p:ext uri="{BB962C8B-B14F-4D97-AF65-F5344CB8AC3E}">
        <p14:creationId xmlns:p14="http://schemas.microsoft.com/office/powerpoint/2010/main" val="4173195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Number list slide lll">
    <p:spTree>
      <p:nvGrpSpPr>
        <p:cNvPr id="1" name=""/>
        <p:cNvGrpSpPr/>
        <p:nvPr/>
      </p:nvGrpSpPr>
      <p:grpSpPr>
        <a:xfrm>
          <a:off x="0" y="0"/>
          <a:ext cx="0" cy="0"/>
          <a:chOff x="0" y="0"/>
          <a:chExt cx="0" cy="0"/>
        </a:xfrm>
      </p:grpSpPr>
      <p:sp>
        <p:nvSpPr>
          <p:cNvPr id="20"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22" name="Content Placeholder 2"/>
          <p:cNvSpPr>
            <a:spLocks noGrp="1"/>
          </p:cNvSpPr>
          <p:nvPr>
            <p:ph idx="1" hasCustomPrompt="1"/>
          </p:nvPr>
        </p:nvSpPr>
        <p:spPr>
          <a:xfrm>
            <a:off x="761245"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3" name="Text Placeholder 23"/>
          <p:cNvSpPr>
            <a:spLocks noGrp="1"/>
          </p:cNvSpPr>
          <p:nvPr>
            <p:ph type="body" sz="quarter" idx="21"/>
          </p:nvPr>
        </p:nvSpPr>
        <p:spPr>
          <a:xfrm>
            <a:off x="755215"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6" name="Marcador de texto 4"/>
          <p:cNvSpPr>
            <a:spLocks noGrp="1"/>
          </p:cNvSpPr>
          <p:nvPr>
            <p:ph type="body" sz="quarter" idx="36" hasCustomPrompt="1"/>
          </p:nvPr>
        </p:nvSpPr>
        <p:spPr>
          <a:xfrm>
            <a:off x="774793"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1</a:t>
            </a:r>
          </a:p>
        </p:txBody>
      </p:sp>
      <p:sp>
        <p:nvSpPr>
          <p:cNvPr id="27" name="Content Placeholder 2"/>
          <p:cNvSpPr>
            <a:spLocks noGrp="1"/>
          </p:cNvSpPr>
          <p:nvPr>
            <p:ph idx="37" hasCustomPrompt="1"/>
          </p:nvPr>
        </p:nvSpPr>
        <p:spPr>
          <a:xfrm>
            <a:off x="3549709"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8" name="Text Placeholder 23"/>
          <p:cNvSpPr>
            <a:spLocks noGrp="1"/>
          </p:cNvSpPr>
          <p:nvPr>
            <p:ph type="body" sz="quarter" idx="38"/>
          </p:nvPr>
        </p:nvSpPr>
        <p:spPr>
          <a:xfrm>
            <a:off x="3543679"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2" name="Marcador de texto 4"/>
          <p:cNvSpPr>
            <a:spLocks noGrp="1"/>
          </p:cNvSpPr>
          <p:nvPr>
            <p:ph type="body" sz="quarter" idx="39" hasCustomPrompt="1"/>
          </p:nvPr>
        </p:nvSpPr>
        <p:spPr>
          <a:xfrm>
            <a:off x="3563257"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2</a:t>
            </a:r>
          </a:p>
        </p:txBody>
      </p:sp>
      <p:sp>
        <p:nvSpPr>
          <p:cNvPr id="33" name="Content Placeholder 2"/>
          <p:cNvSpPr>
            <a:spLocks noGrp="1"/>
          </p:cNvSpPr>
          <p:nvPr>
            <p:ph idx="40" hasCustomPrompt="1"/>
          </p:nvPr>
        </p:nvSpPr>
        <p:spPr>
          <a:xfrm>
            <a:off x="6283421"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4" name="Text Placeholder 23"/>
          <p:cNvSpPr>
            <a:spLocks noGrp="1"/>
          </p:cNvSpPr>
          <p:nvPr>
            <p:ph type="body" sz="quarter" idx="41"/>
          </p:nvPr>
        </p:nvSpPr>
        <p:spPr>
          <a:xfrm>
            <a:off x="6294324"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5" name="Marcador de texto 4"/>
          <p:cNvSpPr>
            <a:spLocks noGrp="1"/>
          </p:cNvSpPr>
          <p:nvPr>
            <p:ph type="body" sz="quarter" idx="42" hasCustomPrompt="1"/>
          </p:nvPr>
        </p:nvSpPr>
        <p:spPr>
          <a:xfrm>
            <a:off x="6296969"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3</a:t>
            </a:r>
          </a:p>
        </p:txBody>
      </p:sp>
      <p:sp>
        <p:nvSpPr>
          <p:cNvPr id="36" name="Content Placeholder 2"/>
          <p:cNvSpPr>
            <a:spLocks noGrp="1"/>
          </p:cNvSpPr>
          <p:nvPr>
            <p:ph idx="43" hasCustomPrompt="1"/>
          </p:nvPr>
        </p:nvSpPr>
        <p:spPr>
          <a:xfrm>
            <a:off x="9122489"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7" name="Text Placeholder 23"/>
          <p:cNvSpPr>
            <a:spLocks noGrp="1"/>
          </p:cNvSpPr>
          <p:nvPr>
            <p:ph type="body" sz="quarter" idx="44"/>
          </p:nvPr>
        </p:nvSpPr>
        <p:spPr>
          <a:xfrm>
            <a:off x="9133392"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8" name="Marcador de texto 4"/>
          <p:cNvSpPr>
            <a:spLocks noGrp="1"/>
          </p:cNvSpPr>
          <p:nvPr>
            <p:ph type="body" sz="quarter" idx="45" hasCustomPrompt="1"/>
          </p:nvPr>
        </p:nvSpPr>
        <p:spPr>
          <a:xfrm>
            <a:off x="9136037"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4</a:t>
            </a:r>
          </a:p>
        </p:txBody>
      </p:sp>
      <p:sp>
        <p:nvSpPr>
          <p:cNvPr id="4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25"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9"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401283514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Number list slide l">
    <p:spTree>
      <p:nvGrpSpPr>
        <p:cNvPr id="1" name=""/>
        <p:cNvGrpSpPr/>
        <p:nvPr/>
      </p:nvGrpSpPr>
      <p:grpSpPr>
        <a:xfrm>
          <a:off x="0" y="0"/>
          <a:ext cx="0" cy="0"/>
          <a:chOff x="0" y="0"/>
          <a:chExt cx="0" cy="0"/>
        </a:xfrm>
      </p:grpSpPr>
      <p:sp>
        <p:nvSpPr>
          <p:cNvPr id="12"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s-ES" smtClean="0"/>
              <a:pPr/>
              <a:t>‹#›</a:t>
            </a:fld>
            <a:endParaRPr lang="es-ES"/>
          </a:p>
        </p:txBody>
      </p:sp>
      <p:sp>
        <p:nvSpPr>
          <p:cNvPr id="18" name="Marcador de texto 2"/>
          <p:cNvSpPr>
            <a:spLocks noGrp="1"/>
          </p:cNvSpPr>
          <p:nvPr>
            <p:ph type="body" sz="quarter" idx="18" hasCustomPrompt="1"/>
          </p:nvPr>
        </p:nvSpPr>
        <p:spPr>
          <a:xfrm>
            <a:off x="1626500" y="2289059"/>
            <a:ext cx="5291145" cy="956604"/>
          </a:xfrm>
          <a:prstGeom prst="rect">
            <a:avLst/>
          </a:prstGeom>
        </p:spPr>
        <p:txBody>
          <a:bodyPr anchor="t">
            <a:noAutofit/>
          </a:bodyPr>
          <a:lstStyle>
            <a:lvl1pPr marL="0" indent="0">
              <a:lnSpc>
                <a:spcPct val="100000"/>
              </a:lnSpc>
              <a:buNone/>
              <a:defRPr sz="28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20" name="Marcador de texto 4"/>
          <p:cNvSpPr>
            <a:spLocks noGrp="1"/>
          </p:cNvSpPr>
          <p:nvPr>
            <p:ph type="body" sz="quarter" idx="36" hasCustomPrompt="1"/>
          </p:nvPr>
        </p:nvSpPr>
        <p:spPr>
          <a:xfrm>
            <a:off x="628190" y="2291032"/>
            <a:ext cx="956105" cy="663649"/>
          </a:xfrm>
          <a:prstGeom prst="rect">
            <a:avLst/>
          </a:prstGeom>
        </p:spPr>
        <p:txBody>
          <a:bodyPr>
            <a:noAutofit/>
          </a:bodyPr>
          <a:lstStyle>
            <a:lvl1pPr marL="0" indent="0" algn="ctr">
              <a:buNone/>
              <a:defRPr sz="4500">
                <a:solidFill>
                  <a:schemeClr val="tx1"/>
                </a:solidFill>
              </a:defRPr>
            </a:lvl1pPr>
          </a:lstStyle>
          <a:p>
            <a:pPr lvl="0"/>
            <a:r>
              <a:rPr lang="en-GB" noProof="0"/>
              <a:t>1.</a:t>
            </a:r>
          </a:p>
        </p:txBody>
      </p:sp>
      <p:sp>
        <p:nvSpPr>
          <p:cNvPr id="24" name="Marcador de texto 4"/>
          <p:cNvSpPr>
            <a:spLocks noGrp="1"/>
          </p:cNvSpPr>
          <p:nvPr>
            <p:ph type="body" sz="quarter" idx="38" hasCustomPrompt="1"/>
          </p:nvPr>
        </p:nvSpPr>
        <p:spPr>
          <a:xfrm>
            <a:off x="628190" y="3380951"/>
            <a:ext cx="956105" cy="663649"/>
          </a:xfrm>
          <a:prstGeom prst="rect">
            <a:avLst/>
          </a:prstGeom>
        </p:spPr>
        <p:txBody>
          <a:bodyPr>
            <a:noAutofit/>
          </a:bodyPr>
          <a:lstStyle>
            <a:lvl1pPr marL="0" indent="0" algn="ctr">
              <a:buNone/>
              <a:defRPr sz="4500">
                <a:solidFill>
                  <a:schemeClr val="tx1"/>
                </a:solidFill>
              </a:defRPr>
            </a:lvl1pPr>
          </a:lstStyle>
          <a:p>
            <a:pPr lvl="0"/>
            <a:r>
              <a:rPr lang="en-GB" noProof="0"/>
              <a:t>2.</a:t>
            </a:r>
          </a:p>
        </p:txBody>
      </p:sp>
      <p:sp>
        <p:nvSpPr>
          <p:cNvPr id="26" name="Marcador de texto 2"/>
          <p:cNvSpPr>
            <a:spLocks noGrp="1"/>
          </p:cNvSpPr>
          <p:nvPr>
            <p:ph type="body" sz="quarter" idx="41" hasCustomPrompt="1"/>
          </p:nvPr>
        </p:nvSpPr>
        <p:spPr>
          <a:xfrm>
            <a:off x="1626500" y="3367948"/>
            <a:ext cx="5291145" cy="956604"/>
          </a:xfrm>
          <a:prstGeom prst="rect">
            <a:avLst/>
          </a:prstGeom>
        </p:spPr>
        <p:txBody>
          <a:bodyPr anchor="t">
            <a:noAutofit/>
          </a:bodyPr>
          <a:lstStyle>
            <a:lvl1pPr marL="0" indent="0">
              <a:lnSpc>
                <a:spcPct val="100000"/>
              </a:lnSpc>
              <a:buNone/>
              <a:defRPr sz="28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27" name="Marcador de texto 4"/>
          <p:cNvSpPr>
            <a:spLocks noGrp="1"/>
          </p:cNvSpPr>
          <p:nvPr>
            <p:ph type="body" sz="quarter" idx="42" hasCustomPrompt="1"/>
          </p:nvPr>
        </p:nvSpPr>
        <p:spPr>
          <a:xfrm>
            <a:off x="628190" y="4459850"/>
            <a:ext cx="956105" cy="663649"/>
          </a:xfrm>
          <a:prstGeom prst="rect">
            <a:avLst/>
          </a:prstGeom>
        </p:spPr>
        <p:txBody>
          <a:bodyPr>
            <a:noAutofit/>
          </a:bodyPr>
          <a:lstStyle>
            <a:lvl1pPr marL="0" indent="0" algn="ctr">
              <a:buNone/>
              <a:defRPr sz="4500">
                <a:solidFill>
                  <a:schemeClr val="tx1"/>
                </a:solidFill>
              </a:defRPr>
            </a:lvl1pPr>
          </a:lstStyle>
          <a:p>
            <a:pPr lvl="0"/>
            <a:r>
              <a:rPr lang="en-GB" noProof="0"/>
              <a:t>3.</a:t>
            </a:r>
          </a:p>
        </p:txBody>
      </p:sp>
      <p:sp>
        <p:nvSpPr>
          <p:cNvPr id="28" name="Marcador de texto 2"/>
          <p:cNvSpPr>
            <a:spLocks noGrp="1"/>
          </p:cNvSpPr>
          <p:nvPr>
            <p:ph type="body" sz="quarter" idx="43" hasCustomPrompt="1"/>
          </p:nvPr>
        </p:nvSpPr>
        <p:spPr>
          <a:xfrm>
            <a:off x="1626500" y="4446837"/>
            <a:ext cx="5291145" cy="956604"/>
          </a:xfrm>
          <a:prstGeom prst="rect">
            <a:avLst/>
          </a:prstGeom>
        </p:spPr>
        <p:txBody>
          <a:bodyPr anchor="t">
            <a:noAutofit/>
          </a:bodyPr>
          <a:lstStyle>
            <a:lvl1pPr marL="0" indent="0">
              <a:lnSpc>
                <a:spcPct val="100000"/>
              </a:lnSpc>
              <a:buNone/>
              <a:defRPr sz="28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3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5"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3" name="Marcador de posición de imagen 28"/>
          <p:cNvSpPr>
            <a:spLocks noGrp="1"/>
          </p:cNvSpPr>
          <p:nvPr>
            <p:ph type="pic" sz="quarter" idx="44" hasCustomPrompt="1"/>
          </p:nvPr>
        </p:nvSpPr>
        <p:spPr>
          <a:xfrm>
            <a:off x="7695959" y="2218004"/>
            <a:ext cx="3359735" cy="3256492"/>
          </a:xfrm>
          <a:custGeom>
            <a:avLst/>
            <a:gdLst>
              <a:gd name="connsiteX0" fmla="*/ 1708960 w 6589713"/>
              <a:gd name="connsiteY0" fmla="*/ 853 h 5805701"/>
              <a:gd name="connsiteX1" fmla="*/ 2304022 w 6589713"/>
              <a:gd name="connsiteY1" fmla="*/ 142353 h 5805701"/>
              <a:gd name="connsiteX2" fmla="*/ 3133681 w 6589713"/>
              <a:gd name="connsiteY2" fmla="*/ 876002 h 5805701"/>
              <a:gd name="connsiteX3" fmla="*/ 6410042 w 6589713"/>
              <a:gd name="connsiteY3" fmla="*/ 4771203 h 5805701"/>
              <a:gd name="connsiteX4" fmla="*/ 6589713 w 6589713"/>
              <a:gd name="connsiteY4" fmla="*/ 5198725 h 5805701"/>
              <a:gd name="connsiteX5" fmla="*/ 5982001 w 6589713"/>
              <a:gd name="connsiteY5" fmla="*/ 5805701 h 5805701"/>
              <a:gd name="connsiteX6" fmla="*/ 935348 w 6589713"/>
              <a:gd name="connsiteY6" fmla="*/ 5805701 h 5805701"/>
              <a:gd name="connsiteX7" fmla="*/ 0 w 6589713"/>
              <a:gd name="connsiteY7" fmla="*/ 4866208 h 5805701"/>
              <a:gd name="connsiteX8" fmla="*/ 0 w 6589713"/>
              <a:gd name="connsiteY8" fmla="*/ 1641319 h 5805701"/>
              <a:gd name="connsiteX9" fmla="*/ 480885 w 6589713"/>
              <a:gd name="connsiteY9" fmla="*/ 480148 h 5805701"/>
              <a:gd name="connsiteX10" fmla="*/ 1708960 w 6589713"/>
              <a:gd name="connsiteY10" fmla="*/ 853 h 58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89713" h="5805701">
                <a:moveTo>
                  <a:pt x="1708960" y="853"/>
                </a:moveTo>
                <a:cubicBezTo>
                  <a:pt x="1913055" y="7515"/>
                  <a:pt x="2115763" y="53286"/>
                  <a:pt x="2304022" y="142353"/>
                </a:cubicBezTo>
                <a:cubicBezTo>
                  <a:pt x="2663364" y="311250"/>
                  <a:pt x="2890596" y="596265"/>
                  <a:pt x="3133681" y="876002"/>
                </a:cubicBezTo>
                <a:cubicBezTo>
                  <a:pt x="3133681" y="876002"/>
                  <a:pt x="3133681" y="876002"/>
                  <a:pt x="6410042" y="4771203"/>
                </a:cubicBezTo>
                <a:cubicBezTo>
                  <a:pt x="6505162" y="4887320"/>
                  <a:pt x="6589713" y="5035106"/>
                  <a:pt x="6589713" y="5198725"/>
                </a:cubicBezTo>
                <a:cubicBezTo>
                  <a:pt x="6589713" y="5531243"/>
                  <a:pt x="6320206" y="5805701"/>
                  <a:pt x="5982001" y="5805701"/>
                </a:cubicBezTo>
                <a:lnTo>
                  <a:pt x="935348" y="5805701"/>
                </a:lnTo>
                <a:cubicBezTo>
                  <a:pt x="417472" y="5805701"/>
                  <a:pt x="0" y="5383457"/>
                  <a:pt x="0" y="4866208"/>
                </a:cubicBezTo>
                <a:cubicBezTo>
                  <a:pt x="0" y="4628696"/>
                  <a:pt x="0" y="1641319"/>
                  <a:pt x="0" y="1641319"/>
                </a:cubicBezTo>
                <a:cubicBezTo>
                  <a:pt x="0" y="1219075"/>
                  <a:pt x="158534" y="802109"/>
                  <a:pt x="480885" y="480148"/>
                </a:cubicBezTo>
                <a:cubicBezTo>
                  <a:pt x="804228" y="160826"/>
                  <a:pt x="1259950" y="-13803"/>
                  <a:pt x="1708960" y="853"/>
                </a:cubicBezTo>
                <a:close/>
              </a:path>
            </a:pathLst>
          </a:custGeom>
          <a:solidFill>
            <a:schemeClr val="bg1">
              <a:lumMod val="95000"/>
            </a:schemeClr>
          </a:solidFill>
        </p:spPr>
        <p:txBody>
          <a:bodyPr wrap="square" anchor="ctr">
            <a:noAutofit/>
          </a:bodyPr>
          <a:lstStyle>
            <a:lvl1pPr marL="0" indent="0" algn="l">
              <a:buNone/>
              <a:defRPr/>
            </a:lvl1pPr>
          </a:lstStyle>
          <a:p>
            <a:r>
              <a:rPr lang="en-GB" noProof="0"/>
              <a:t>     </a:t>
            </a:r>
            <a:br>
              <a:rPr lang="en-GB" noProof="0"/>
            </a:br>
            <a:br>
              <a:rPr lang="en-GB" noProof="0"/>
            </a:br>
            <a:r>
              <a:rPr lang="en-GB" noProof="0"/>
              <a:t> Insert your picture here</a:t>
            </a:r>
          </a:p>
        </p:txBody>
      </p:sp>
    </p:spTree>
    <p:extLst>
      <p:ext uri="{BB962C8B-B14F-4D97-AF65-F5344CB8AC3E}">
        <p14:creationId xmlns:p14="http://schemas.microsoft.com/office/powerpoint/2010/main" val="399600801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cheme ll">
    <p:spTree>
      <p:nvGrpSpPr>
        <p:cNvPr id="1" name=""/>
        <p:cNvGrpSpPr/>
        <p:nvPr/>
      </p:nvGrpSpPr>
      <p:grpSpPr>
        <a:xfrm>
          <a:off x="0" y="0"/>
          <a:ext cx="0" cy="0"/>
          <a:chOff x="0" y="0"/>
          <a:chExt cx="0" cy="0"/>
        </a:xfrm>
      </p:grpSpPr>
      <p:sp>
        <p:nvSpPr>
          <p:cNvPr id="18"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17" name="Marcador de texto 33"/>
          <p:cNvSpPr>
            <a:spLocks noGrp="1"/>
          </p:cNvSpPr>
          <p:nvPr>
            <p:ph type="body" sz="quarter" idx="14" hasCustomPrompt="1"/>
          </p:nvPr>
        </p:nvSpPr>
        <p:spPr>
          <a:xfrm>
            <a:off x="2857602" y="2057246"/>
            <a:ext cx="2942647" cy="431800"/>
          </a:xfrm>
          <a:prstGeom prst="rect">
            <a:avLst/>
          </a:prstGeom>
        </p:spPr>
        <p:txBody>
          <a:bodyPr>
            <a:normAutofit/>
          </a:bodyPr>
          <a:lstStyle>
            <a:lvl1pPr marL="0" indent="0">
              <a:buNone/>
              <a:defRPr sz="2400" baseline="0">
                <a:solidFill>
                  <a:schemeClr val="accent2"/>
                </a:solidFill>
              </a:defRPr>
            </a:lvl1pPr>
          </a:lstStyle>
          <a:p>
            <a:pPr lvl="0"/>
            <a:r>
              <a:rPr lang="en-GB" noProof="0"/>
              <a:t>Title here</a:t>
            </a:r>
          </a:p>
        </p:txBody>
      </p:sp>
      <p:sp>
        <p:nvSpPr>
          <p:cNvPr id="19" name="Marcador de texto 33"/>
          <p:cNvSpPr>
            <a:spLocks noGrp="1"/>
          </p:cNvSpPr>
          <p:nvPr>
            <p:ph type="body" sz="quarter" idx="16" hasCustomPrompt="1"/>
          </p:nvPr>
        </p:nvSpPr>
        <p:spPr>
          <a:xfrm>
            <a:off x="576481" y="4420860"/>
            <a:ext cx="2942647" cy="431800"/>
          </a:xfrm>
          <a:prstGeom prst="rect">
            <a:avLst/>
          </a:prstGeom>
        </p:spPr>
        <p:txBody>
          <a:bodyPr>
            <a:noAutofit/>
          </a:bodyPr>
          <a:lstStyle>
            <a:lvl1pPr marL="0" indent="0">
              <a:buNone/>
              <a:defRPr sz="2800" baseline="0">
                <a:solidFill>
                  <a:schemeClr val="accent2"/>
                </a:solidFill>
              </a:defRPr>
            </a:lvl1pPr>
          </a:lstStyle>
          <a:p>
            <a:pPr lvl="0"/>
            <a:r>
              <a:rPr lang="en-GB" noProof="0"/>
              <a:t>Title here</a:t>
            </a:r>
          </a:p>
        </p:txBody>
      </p:sp>
      <p:sp>
        <p:nvSpPr>
          <p:cNvPr id="21" name="Marcador de texto 33"/>
          <p:cNvSpPr>
            <a:spLocks noGrp="1"/>
          </p:cNvSpPr>
          <p:nvPr>
            <p:ph type="body" sz="quarter" idx="17" hasCustomPrompt="1"/>
          </p:nvPr>
        </p:nvSpPr>
        <p:spPr>
          <a:xfrm>
            <a:off x="5800189" y="4903912"/>
            <a:ext cx="3459659" cy="1200045"/>
          </a:xfrm>
          <a:prstGeom prst="rect">
            <a:avLst/>
          </a:prstGeom>
        </p:spPr>
        <p:txBody>
          <a:bodyPr>
            <a:normAutofit/>
          </a:bodyPr>
          <a:lstStyle>
            <a:lvl1pPr marL="0" indent="0">
              <a:buNone/>
              <a:defRPr sz="3200" baseline="0">
                <a:solidFill>
                  <a:schemeClr val="accent2"/>
                </a:solidFill>
              </a:defRPr>
            </a:lvl1pPr>
          </a:lstStyle>
          <a:p>
            <a:pPr lvl="0"/>
            <a:r>
              <a:rPr lang="en-GB" noProof="0"/>
              <a:t>Highlight here</a:t>
            </a:r>
          </a:p>
        </p:txBody>
      </p:sp>
      <p:sp>
        <p:nvSpPr>
          <p:cNvPr id="22" name="Marcador de texto 2"/>
          <p:cNvSpPr>
            <a:spLocks noGrp="1"/>
          </p:cNvSpPr>
          <p:nvPr>
            <p:ph type="body" sz="quarter" idx="18" hasCustomPrompt="1"/>
          </p:nvPr>
        </p:nvSpPr>
        <p:spPr>
          <a:xfrm>
            <a:off x="576481" y="4875698"/>
            <a:ext cx="2929143" cy="1307738"/>
          </a:xfrm>
          <a:prstGeom prst="rect">
            <a:avLst/>
          </a:prstGeom>
        </p:spPr>
        <p:txBody>
          <a:bodyPr>
            <a:normAutofit/>
          </a:bodyPr>
          <a:lstStyle>
            <a:lvl1pPr marL="130960" indent="-130960">
              <a:lnSpc>
                <a:spcPct val="100000"/>
              </a:lnSpc>
              <a:defRPr sz="2400">
                <a:solidFill>
                  <a:srgbClr val="323232"/>
                </a:solidFill>
              </a:defRPr>
            </a:lvl1pPr>
            <a:lvl2pPr marL="538163" indent="-139700">
              <a:lnSpc>
                <a:spcPct val="100000"/>
              </a:lnSpc>
              <a:defRPr sz="2400">
                <a:solidFill>
                  <a:srgbClr val="323232"/>
                </a:solidFill>
              </a:defRPr>
            </a:lvl2pPr>
            <a:lvl3pPr marL="985838" indent="-138113">
              <a:lnSpc>
                <a:spcPct val="100000"/>
              </a:lnSpc>
              <a:defRPr sz="24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3" name="Marcador de texto 2"/>
          <p:cNvSpPr>
            <a:spLocks noGrp="1"/>
          </p:cNvSpPr>
          <p:nvPr>
            <p:ph type="body" sz="quarter" idx="19" hasCustomPrompt="1"/>
          </p:nvPr>
        </p:nvSpPr>
        <p:spPr>
          <a:xfrm>
            <a:off x="2857602" y="2489047"/>
            <a:ext cx="2929143" cy="1507399"/>
          </a:xfrm>
          <a:prstGeom prst="rect">
            <a:avLst/>
          </a:prstGeom>
        </p:spPr>
        <p:txBody>
          <a:bodyPr>
            <a:normAutofit/>
          </a:bodyPr>
          <a:lstStyle>
            <a:lvl1pPr marL="130960" indent="-130960">
              <a:lnSpc>
                <a:spcPct val="100000"/>
              </a:lnSpc>
              <a:defRPr sz="2400">
                <a:solidFill>
                  <a:srgbClr val="323232"/>
                </a:solidFill>
              </a:defRPr>
            </a:lvl1pPr>
            <a:lvl2pPr marL="627063" indent="-169863">
              <a:lnSpc>
                <a:spcPct val="100000"/>
              </a:lnSpc>
              <a:defRPr sz="2400">
                <a:solidFill>
                  <a:srgbClr val="323232"/>
                </a:solidFill>
              </a:defRPr>
            </a:lvl2pPr>
            <a:lvl3pPr marL="1076325" indent="-161925">
              <a:lnSpc>
                <a:spcPct val="100000"/>
              </a:lnSpc>
              <a:defRPr sz="24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4" name="Marcador de texto 2"/>
          <p:cNvSpPr>
            <a:spLocks noGrp="1"/>
          </p:cNvSpPr>
          <p:nvPr>
            <p:ph type="body" sz="quarter" idx="20" hasCustomPrompt="1"/>
          </p:nvPr>
        </p:nvSpPr>
        <p:spPr>
          <a:xfrm>
            <a:off x="8903377" y="2057260"/>
            <a:ext cx="2617847" cy="1507399"/>
          </a:xfrm>
          <a:prstGeom prst="rect">
            <a:avLst/>
          </a:prstGeom>
        </p:spPr>
        <p:txBody>
          <a:bodyPr>
            <a:normAutofit/>
          </a:bodyPr>
          <a:lstStyle>
            <a:lvl1pPr marL="130960" indent="-130960">
              <a:lnSpc>
                <a:spcPct val="100000"/>
              </a:lnSpc>
              <a:defRPr sz="2400">
                <a:solidFill>
                  <a:srgbClr val="323232"/>
                </a:solidFill>
              </a:defRPr>
            </a:lvl1pPr>
            <a:lvl2pPr marL="627063" indent="-169863">
              <a:lnSpc>
                <a:spcPct val="100000"/>
              </a:lnSpc>
              <a:defRPr sz="2000">
                <a:solidFill>
                  <a:srgbClr val="323232"/>
                </a:solidFill>
              </a:defRPr>
            </a:lvl2pPr>
            <a:lvl3pPr marL="1076325" indent="-228600">
              <a:lnSpc>
                <a:spcPct val="100000"/>
              </a:lnSpc>
              <a:defRPr sz="1600">
                <a:solidFill>
                  <a:srgbClr val="323232"/>
                </a:solidFill>
              </a:defRPr>
            </a:lvl3pPr>
            <a:lvl4pPr marL="1371600" indent="0">
              <a:lnSpc>
                <a:spcPct val="100000"/>
              </a:lnSpc>
              <a:buNone/>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	</a:t>
            </a:r>
          </a:p>
        </p:txBody>
      </p:sp>
      <p:sp>
        <p:nvSpPr>
          <p:cNvPr id="27"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4"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1961944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5844E-7EF9-43F1-8DA3-283A679D99DB}"/>
              </a:ext>
            </a:extLst>
          </p:cNvPr>
          <p:cNvSpPr>
            <a:spLocks noGrp="1"/>
          </p:cNvSpPr>
          <p:nvPr>
            <p:ph type="title"/>
          </p:nvPr>
        </p:nvSpPr>
        <p:spPr/>
        <p:txBody>
          <a:bodyPr/>
          <a:lstStyle/>
          <a:p>
            <a:r>
              <a:rPr lang="en-US"/>
              <a:t>Click to edit Master title style</a:t>
            </a:r>
            <a:endParaRPr lang="en-IE"/>
          </a:p>
        </p:txBody>
      </p:sp>
      <p:sp>
        <p:nvSpPr>
          <p:cNvPr id="3" name="Footer Placeholder 2">
            <a:extLst>
              <a:ext uri="{FF2B5EF4-FFF2-40B4-BE49-F238E27FC236}">
                <a16:creationId xmlns:a16="http://schemas.microsoft.com/office/drawing/2014/main" id="{21E5CCAA-8C02-4470-BA4E-BF56EFA3772C}"/>
              </a:ext>
            </a:extLst>
          </p:cNvPr>
          <p:cNvSpPr>
            <a:spLocks noGrp="1"/>
          </p:cNvSpPr>
          <p:nvPr>
            <p:ph type="ftr" sz="quarter" idx="10"/>
          </p:nvPr>
        </p:nvSpPr>
        <p:spPr/>
        <p:txBody>
          <a:bodyPr/>
          <a:lstStyle/>
          <a:p>
            <a:r>
              <a:rPr lang="en-US"/>
              <a:t>© Amadeus IT Group and its affiliates and subsidiaries</a:t>
            </a:r>
            <a:endParaRPr lang="en-GB"/>
          </a:p>
        </p:txBody>
      </p:sp>
      <p:sp>
        <p:nvSpPr>
          <p:cNvPr id="4" name="Slide Number Placeholder 3">
            <a:extLst>
              <a:ext uri="{FF2B5EF4-FFF2-40B4-BE49-F238E27FC236}">
                <a16:creationId xmlns:a16="http://schemas.microsoft.com/office/drawing/2014/main" id="{B1873DBA-0FCE-4D24-9A43-7851AD7EBD2C}"/>
              </a:ext>
            </a:extLst>
          </p:cNvPr>
          <p:cNvSpPr>
            <a:spLocks noGrp="1"/>
          </p:cNvSpPr>
          <p:nvPr>
            <p:ph type="sldNum" sz="quarter" idx="11"/>
          </p:nvPr>
        </p:nvSpPr>
        <p:spPr/>
        <p:txBody>
          <a:bodyPr/>
          <a:lstStyle/>
          <a:p>
            <a:fld id="{E57627FB-D816-4EA7-98E3-793F2D9BC93A}" type="slidenum">
              <a:rPr lang="en-GB" smtClean="0"/>
              <a:pPr/>
              <a:t>‹#›</a:t>
            </a:fld>
            <a:endParaRPr lang="en-GB"/>
          </a:p>
        </p:txBody>
      </p:sp>
    </p:spTree>
    <p:extLst>
      <p:ext uri="{BB962C8B-B14F-4D97-AF65-F5344CB8AC3E}">
        <p14:creationId xmlns:p14="http://schemas.microsoft.com/office/powerpoint/2010/main" val="371083378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icons">
    <p:spTree>
      <p:nvGrpSpPr>
        <p:cNvPr id="1" name=""/>
        <p:cNvGrpSpPr/>
        <p:nvPr/>
      </p:nvGrpSpPr>
      <p:grpSpPr>
        <a:xfrm>
          <a:off x="0" y="0"/>
          <a:ext cx="0" cy="0"/>
          <a:chOff x="0" y="0"/>
          <a:chExt cx="0" cy="0"/>
        </a:xfrm>
      </p:grpSpPr>
      <p:sp>
        <p:nvSpPr>
          <p:cNvPr id="17"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32" name="Content Placeholder 2"/>
          <p:cNvSpPr>
            <a:spLocks noGrp="1"/>
          </p:cNvSpPr>
          <p:nvPr>
            <p:ph idx="1" hasCustomPrompt="1"/>
          </p:nvPr>
        </p:nvSpPr>
        <p:spPr>
          <a:xfrm>
            <a:off x="768977"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33" name="Text Placeholder 23"/>
          <p:cNvSpPr>
            <a:spLocks noGrp="1"/>
          </p:cNvSpPr>
          <p:nvPr>
            <p:ph type="body" sz="quarter" idx="21"/>
          </p:nvPr>
        </p:nvSpPr>
        <p:spPr>
          <a:xfrm>
            <a:off x="768777" y="4317307"/>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4" name="Content Placeholder 2"/>
          <p:cNvSpPr>
            <a:spLocks noGrp="1"/>
          </p:cNvSpPr>
          <p:nvPr>
            <p:ph idx="30" hasCustomPrompt="1"/>
          </p:nvPr>
        </p:nvSpPr>
        <p:spPr>
          <a:xfrm>
            <a:off x="3564116" y="3493009"/>
            <a:ext cx="2047701" cy="723884"/>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35" name="Text Placeholder 23"/>
          <p:cNvSpPr>
            <a:spLocks noGrp="1"/>
          </p:cNvSpPr>
          <p:nvPr>
            <p:ph type="body" sz="quarter" idx="31"/>
          </p:nvPr>
        </p:nvSpPr>
        <p:spPr>
          <a:xfrm>
            <a:off x="3563913" y="4317307"/>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6" name="Content Placeholder 2"/>
          <p:cNvSpPr>
            <a:spLocks noGrp="1"/>
          </p:cNvSpPr>
          <p:nvPr>
            <p:ph idx="32" hasCustomPrompt="1"/>
          </p:nvPr>
        </p:nvSpPr>
        <p:spPr>
          <a:xfrm>
            <a:off x="6364560" y="3507837"/>
            <a:ext cx="2047701" cy="723884"/>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s-ES" noProof="0" err="1"/>
              <a:t>Click</a:t>
            </a:r>
            <a:r>
              <a:rPr lang="es-ES" noProof="0"/>
              <a:t> to </a:t>
            </a:r>
            <a:r>
              <a:rPr lang="es-ES" noProof="0" err="1"/>
              <a:t>add</a:t>
            </a:r>
            <a:r>
              <a:rPr lang="es-ES" noProof="0"/>
              <a:t> </a:t>
            </a:r>
            <a:r>
              <a:rPr lang="es-ES" noProof="0" err="1"/>
              <a:t>text</a:t>
            </a:r>
            <a:endParaRPr lang="en-GB" noProof="0"/>
          </a:p>
        </p:txBody>
      </p:sp>
      <p:sp>
        <p:nvSpPr>
          <p:cNvPr id="43" name="Text Placeholder 23"/>
          <p:cNvSpPr>
            <a:spLocks noGrp="1"/>
          </p:cNvSpPr>
          <p:nvPr>
            <p:ph type="body" sz="quarter" idx="33"/>
          </p:nvPr>
        </p:nvSpPr>
        <p:spPr>
          <a:xfrm>
            <a:off x="6364567" y="4332129"/>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44" name="Content Placeholder 2"/>
          <p:cNvSpPr>
            <a:spLocks noGrp="1"/>
          </p:cNvSpPr>
          <p:nvPr>
            <p:ph idx="34" hasCustomPrompt="1"/>
          </p:nvPr>
        </p:nvSpPr>
        <p:spPr>
          <a:xfrm>
            <a:off x="9136016"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s-ES" noProof="0" err="1"/>
              <a:t>Click</a:t>
            </a:r>
            <a:r>
              <a:rPr lang="es-ES" noProof="0"/>
              <a:t> to </a:t>
            </a:r>
            <a:r>
              <a:rPr lang="es-ES" noProof="0" err="1"/>
              <a:t>add</a:t>
            </a:r>
            <a:r>
              <a:rPr lang="es-ES" noProof="0"/>
              <a:t> </a:t>
            </a:r>
            <a:r>
              <a:rPr lang="es-ES" noProof="0" err="1"/>
              <a:t>text</a:t>
            </a:r>
            <a:endParaRPr lang="en-GB" noProof="0"/>
          </a:p>
        </p:txBody>
      </p:sp>
      <p:sp>
        <p:nvSpPr>
          <p:cNvPr id="45" name="Text Placeholder 23"/>
          <p:cNvSpPr>
            <a:spLocks noGrp="1"/>
          </p:cNvSpPr>
          <p:nvPr>
            <p:ph type="body" sz="quarter" idx="35"/>
          </p:nvPr>
        </p:nvSpPr>
        <p:spPr>
          <a:xfrm>
            <a:off x="9135814" y="4317307"/>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48"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9" name="Title 1"/>
          <p:cNvSpPr>
            <a:spLocks noGrp="1"/>
          </p:cNvSpPr>
          <p:nvPr>
            <p:ph type="title"/>
          </p:nvPr>
        </p:nvSpPr>
        <p:spPr>
          <a:xfrm>
            <a:off x="268224" y="296865"/>
            <a:ext cx="10915493"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0" name="Text Placeholder 19"/>
          <p:cNvSpPr>
            <a:spLocks noGrp="1"/>
          </p:cNvSpPr>
          <p:nvPr>
            <p:ph type="body" sz="quarter" idx="13"/>
          </p:nvPr>
        </p:nvSpPr>
        <p:spPr>
          <a:xfrm>
            <a:off x="268224" y="779412"/>
            <a:ext cx="10891629"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42312388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 Thank you slide">
    <p:bg>
      <p:bgPr>
        <a:solidFill>
          <a:schemeClr val="bg1"/>
        </a:solidFill>
        <a:effectLst/>
      </p:bgPr>
    </p:bg>
    <p:spTree>
      <p:nvGrpSpPr>
        <p:cNvPr id="1" name=""/>
        <p:cNvGrpSpPr/>
        <p:nvPr/>
      </p:nvGrpSpPr>
      <p:grpSpPr>
        <a:xfrm>
          <a:off x="0" y="0"/>
          <a:ext cx="0" cy="0"/>
          <a:chOff x="0" y="0"/>
          <a:chExt cx="0" cy="0"/>
        </a:xfrm>
      </p:grpSpPr>
      <p:sp>
        <p:nvSpPr>
          <p:cNvPr id="3" name="CuadroTexto 2"/>
          <p:cNvSpPr txBox="1"/>
          <p:nvPr userDrawn="1"/>
        </p:nvSpPr>
        <p:spPr>
          <a:xfrm>
            <a:off x="-221371" y="652449"/>
            <a:ext cx="184731" cy="300082"/>
          </a:xfrm>
          <a:prstGeom prst="rect">
            <a:avLst/>
          </a:prstGeom>
          <a:noFill/>
        </p:spPr>
        <p:txBody>
          <a:bodyPr wrap="none" rtlCol="0">
            <a:spAutoFit/>
          </a:bodyPr>
          <a:lstStyle/>
          <a:p>
            <a:endParaRPr lang="es-ES" sz="1350"/>
          </a:p>
        </p:txBody>
      </p:sp>
      <p:cxnSp>
        <p:nvCxnSpPr>
          <p:cNvPr id="123" name="Straight Connector 11"/>
          <p:cNvCxnSpPr/>
          <p:nvPr userDrawn="1"/>
        </p:nvCxnSpPr>
        <p:spPr>
          <a:xfrm>
            <a:off x="1948357" y="6282442"/>
            <a:ext cx="0" cy="4308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56" name="Text Placeholder 23"/>
          <p:cNvSpPr>
            <a:spLocks noGrp="1"/>
          </p:cNvSpPr>
          <p:nvPr>
            <p:ph type="body" sz="quarter" idx="39" hasCustomPrompt="1"/>
          </p:nvPr>
        </p:nvSpPr>
        <p:spPr>
          <a:xfrm>
            <a:off x="2471325" y="6307922"/>
            <a:ext cx="1602489" cy="178471"/>
          </a:xfrm>
          <a:prstGeom prst="rect">
            <a:avLst/>
          </a:prstGeom>
        </p:spPr>
        <p:txBody>
          <a:bodyPr>
            <a:noAutofit/>
          </a:bodyPr>
          <a:lstStyle>
            <a:lvl1pPr marL="0" indent="0" algn="l">
              <a:lnSpc>
                <a:spcPct val="100000"/>
              </a:lnSpc>
              <a:buNone/>
              <a:defRPr lang="en-GB" sz="900" i="1"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You can follow us on:</a:t>
            </a:r>
            <a:br>
              <a:rPr lang="en-GB" noProof="0"/>
            </a:br>
            <a:endParaRPr lang="en-GB" noProof="0"/>
          </a:p>
        </p:txBody>
      </p:sp>
      <p:sp>
        <p:nvSpPr>
          <p:cNvPr id="57" name="Text Placeholder 23"/>
          <p:cNvSpPr>
            <a:spLocks noGrp="1"/>
          </p:cNvSpPr>
          <p:nvPr>
            <p:ph type="body" sz="quarter" idx="40" hasCustomPrompt="1"/>
          </p:nvPr>
        </p:nvSpPr>
        <p:spPr>
          <a:xfrm>
            <a:off x="2072506" y="6518623"/>
            <a:ext cx="2154941" cy="226801"/>
          </a:xfrm>
          <a:prstGeom prst="rect">
            <a:avLst/>
          </a:prstGeom>
        </p:spPr>
        <p:txBody>
          <a:bodyPr anchor="b">
            <a:noAutofit/>
          </a:bodyPr>
          <a:lstStyle>
            <a:lvl1pPr marL="0" indent="0" algn="l">
              <a:lnSpc>
                <a:spcPct val="100000"/>
              </a:lnSpc>
              <a:buNone/>
              <a:defRPr lang="en-GB" sz="1600" i="0"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err="1"/>
              <a:t>AmadeusITgroup</a:t>
            </a:r>
            <a:endParaRPr lang="en-GB" noProof="0"/>
          </a:p>
        </p:txBody>
      </p:sp>
      <p:sp>
        <p:nvSpPr>
          <p:cNvPr id="55" name="Text Placeholder 23"/>
          <p:cNvSpPr>
            <a:spLocks noGrp="1"/>
          </p:cNvSpPr>
          <p:nvPr>
            <p:ph type="body" sz="quarter" idx="38" hasCustomPrompt="1"/>
          </p:nvPr>
        </p:nvSpPr>
        <p:spPr>
          <a:xfrm>
            <a:off x="389804" y="6323083"/>
            <a:ext cx="1764284" cy="390246"/>
          </a:xfrm>
          <a:prstGeom prst="rect">
            <a:avLst/>
          </a:prstGeom>
        </p:spPr>
        <p:txBody>
          <a:bodyPr>
            <a:noAutofit/>
          </a:bodyPr>
          <a:lstStyle>
            <a:lvl1pPr marL="0" indent="0" algn="l">
              <a:lnSpc>
                <a:spcPct val="100000"/>
              </a:lnSpc>
              <a:buNone/>
              <a:defRPr lang="en-GB" sz="1100"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amadeus.com</a:t>
            </a:r>
            <a:br>
              <a:rPr lang="en-GB" noProof="0"/>
            </a:br>
            <a:r>
              <a:rPr lang="en-GB" noProof="0"/>
              <a:t>amadeus.com/blog</a:t>
            </a:r>
          </a:p>
        </p:txBody>
      </p:sp>
      <p:sp>
        <p:nvSpPr>
          <p:cNvPr id="24" name="Freeform 5"/>
          <p:cNvSpPr>
            <a:spLocks/>
          </p:cNvSpPr>
          <p:nvPr userDrawn="1"/>
        </p:nvSpPr>
        <p:spPr bwMode="auto">
          <a:xfrm>
            <a:off x="5859960" y="6402824"/>
            <a:ext cx="246084" cy="244475"/>
          </a:xfrm>
          <a:custGeom>
            <a:avLst/>
            <a:gdLst>
              <a:gd name="T0" fmla="*/ 0 w 92"/>
              <a:gd name="T1" fmla="*/ 0 h 92"/>
              <a:gd name="T2" fmla="*/ 0 w 92"/>
              <a:gd name="T3" fmla="*/ 92 h 92"/>
              <a:gd name="T4" fmla="*/ 36 w 92"/>
              <a:gd name="T5" fmla="*/ 92 h 92"/>
              <a:gd name="T6" fmla="*/ 36 w 92"/>
              <a:gd name="T7" fmla="*/ 92 h 92"/>
              <a:gd name="T8" fmla="*/ 36 w 92"/>
              <a:gd name="T9" fmla="*/ 84 h 92"/>
              <a:gd name="T10" fmla="*/ 20 w 92"/>
              <a:gd name="T11" fmla="*/ 77 h 92"/>
              <a:gd name="T12" fmla="*/ 15 w 92"/>
              <a:gd name="T13" fmla="*/ 70 h 92"/>
              <a:gd name="T14" fmla="*/ 15 w 92"/>
              <a:gd name="T15" fmla="*/ 67 h 92"/>
              <a:gd name="T16" fmla="*/ 22 w 92"/>
              <a:gd name="T17" fmla="*/ 72 h 92"/>
              <a:gd name="T18" fmla="*/ 36 w 92"/>
              <a:gd name="T19" fmla="*/ 76 h 92"/>
              <a:gd name="T20" fmla="*/ 39 w 92"/>
              <a:gd name="T21" fmla="*/ 70 h 92"/>
              <a:gd name="T22" fmla="*/ 18 w 92"/>
              <a:gd name="T23" fmla="*/ 46 h 92"/>
              <a:gd name="T24" fmla="*/ 23 w 92"/>
              <a:gd name="T25" fmla="*/ 33 h 92"/>
              <a:gd name="T26" fmla="*/ 23 w 92"/>
              <a:gd name="T27" fmla="*/ 20 h 92"/>
              <a:gd name="T28" fmla="*/ 36 w 92"/>
              <a:gd name="T29" fmla="*/ 25 h 92"/>
              <a:gd name="T30" fmla="*/ 48 w 92"/>
              <a:gd name="T31" fmla="*/ 24 h 92"/>
              <a:gd name="T32" fmla="*/ 60 w 92"/>
              <a:gd name="T33" fmla="*/ 25 h 92"/>
              <a:gd name="T34" fmla="*/ 73 w 92"/>
              <a:gd name="T35" fmla="*/ 20 h 92"/>
              <a:gd name="T36" fmla="*/ 74 w 92"/>
              <a:gd name="T37" fmla="*/ 33 h 92"/>
              <a:gd name="T38" fmla="*/ 79 w 92"/>
              <a:gd name="T39" fmla="*/ 46 h 92"/>
              <a:gd name="T40" fmla="*/ 57 w 92"/>
              <a:gd name="T41" fmla="*/ 70 h 92"/>
              <a:gd name="T42" fmla="*/ 60 w 92"/>
              <a:gd name="T43" fmla="*/ 79 h 92"/>
              <a:gd name="T44" fmla="*/ 60 w 92"/>
              <a:gd name="T45" fmla="*/ 92 h 92"/>
              <a:gd name="T46" fmla="*/ 60 w 92"/>
              <a:gd name="T47" fmla="*/ 92 h 92"/>
              <a:gd name="T48" fmla="*/ 92 w 92"/>
              <a:gd name="T49" fmla="*/ 92 h 92"/>
              <a:gd name="T50" fmla="*/ 92 w 92"/>
              <a:gd name="T51" fmla="*/ 0 h 92"/>
              <a:gd name="T52" fmla="*/ 0 w 92"/>
              <a:gd name="T5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2">
                <a:moveTo>
                  <a:pt x="0" y="0"/>
                </a:moveTo>
                <a:cubicBezTo>
                  <a:pt x="0" y="92"/>
                  <a:pt x="0" y="92"/>
                  <a:pt x="0" y="92"/>
                </a:cubicBezTo>
                <a:cubicBezTo>
                  <a:pt x="36" y="92"/>
                  <a:pt x="36" y="92"/>
                  <a:pt x="36" y="92"/>
                </a:cubicBezTo>
                <a:cubicBezTo>
                  <a:pt x="36" y="92"/>
                  <a:pt x="36" y="92"/>
                  <a:pt x="36" y="92"/>
                </a:cubicBezTo>
                <a:cubicBezTo>
                  <a:pt x="36" y="91"/>
                  <a:pt x="36" y="88"/>
                  <a:pt x="36" y="84"/>
                </a:cubicBezTo>
                <a:cubicBezTo>
                  <a:pt x="23" y="86"/>
                  <a:pt x="20" y="77"/>
                  <a:pt x="20" y="77"/>
                </a:cubicBezTo>
                <a:cubicBezTo>
                  <a:pt x="18" y="72"/>
                  <a:pt x="15" y="70"/>
                  <a:pt x="15" y="70"/>
                </a:cubicBezTo>
                <a:cubicBezTo>
                  <a:pt x="10" y="67"/>
                  <a:pt x="15" y="67"/>
                  <a:pt x="15" y="67"/>
                </a:cubicBezTo>
                <a:cubicBezTo>
                  <a:pt x="20" y="67"/>
                  <a:pt x="22" y="72"/>
                  <a:pt x="22" y="72"/>
                </a:cubicBezTo>
                <a:cubicBezTo>
                  <a:pt x="27" y="79"/>
                  <a:pt x="34" y="77"/>
                  <a:pt x="36" y="76"/>
                </a:cubicBezTo>
                <a:cubicBezTo>
                  <a:pt x="37" y="73"/>
                  <a:pt x="38" y="71"/>
                  <a:pt x="39" y="70"/>
                </a:cubicBezTo>
                <a:cubicBezTo>
                  <a:pt x="29" y="68"/>
                  <a:pt x="18" y="64"/>
                  <a:pt x="18" y="46"/>
                </a:cubicBezTo>
                <a:cubicBezTo>
                  <a:pt x="18" y="41"/>
                  <a:pt x="19" y="36"/>
                  <a:pt x="23" y="33"/>
                </a:cubicBezTo>
                <a:cubicBezTo>
                  <a:pt x="22" y="32"/>
                  <a:pt x="20" y="27"/>
                  <a:pt x="23" y="20"/>
                </a:cubicBezTo>
                <a:cubicBezTo>
                  <a:pt x="23" y="20"/>
                  <a:pt x="27" y="19"/>
                  <a:pt x="36" y="25"/>
                </a:cubicBezTo>
                <a:cubicBezTo>
                  <a:pt x="40" y="24"/>
                  <a:pt x="44" y="24"/>
                  <a:pt x="48" y="24"/>
                </a:cubicBezTo>
                <a:cubicBezTo>
                  <a:pt x="52" y="24"/>
                  <a:pt x="56" y="24"/>
                  <a:pt x="60" y="25"/>
                </a:cubicBezTo>
                <a:cubicBezTo>
                  <a:pt x="69" y="19"/>
                  <a:pt x="73" y="20"/>
                  <a:pt x="73" y="20"/>
                </a:cubicBezTo>
                <a:cubicBezTo>
                  <a:pt x="76" y="27"/>
                  <a:pt x="74" y="32"/>
                  <a:pt x="74" y="33"/>
                </a:cubicBezTo>
                <a:cubicBezTo>
                  <a:pt x="77" y="36"/>
                  <a:pt x="79" y="41"/>
                  <a:pt x="79" y="46"/>
                </a:cubicBezTo>
                <a:cubicBezTo>
                  <a:pt x="79" y="64"/>
                  <a:pt x="68" y="68"/>
                  <a:pt x="57" y="70"/>
                </a:cubicBezTo>
                <a:cubicBezTo>
                  <a:pt x="59" y="71"/>
                  <a:pt x="60" y="74"/>
                  <a:pt x="60" y="79"/>
                </a:cubicBezTo>
                <a:cubicBezTo>
                  <a:pt x="60" y="85"/>
                  <a:pt x="60" y="90"/>
                  <a:pt x="60" y="92"/>
                </a:cubicBezTo>
                <a:cubicBezTo>
                  <a:pt x="60" y="92"/>
                  <a:pt x="60" y="92"/>
                  <a:pt x="60" y="92"/>
                </a:cubicBezTo>
                <a:cubicBezTo>
                  <a:pt x="92" y="92"/>
                  <a:pt x="92" y="92"/>
                  <a:pt x="92" y="92"/>
                </a:cubicBezTo>
                <a:cubicBezTo>
                  <a:pt x="92" y="0"/>
                  <a:pt x="92" y="0"/>
                  <a:pt x="92"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p>
        </p:txBody>
      </p:sp>
      <p:sp>
        <p:nvSpPr>
          <p:cNvPr id="25" name="Freeform 5"/>
          <p:cNvSpPr>
            <a:spLocks noEditPoints="1"/>
          </p:cNvSpPr>
          <p:nvPr userDrawn="1"/>
        </p:nvSpPr>
        <p:spPr bwMode="auto">
          <a:xfrm>
            <a:off x="3773776" y="6402824"/>
            <a:ext cx="234950" cy="244475"/>
          </a:xfrm>
          <a:custGeom>
            <a:avLst/>
            <a:gdLst>
              <a:gd name="T0" fmla="*/ 9 w 54"/>
              <a:gd name="T1" fmla="*/ 54 h 54"/>
              <a:gd name="T2" fmla="*/ 25 w 54"/>
              <a:gd name="T3" fmla="*/ 54 h 54"/>
              <a:gd name="T4" fmla="*/ 25 w 54"/>
              <a:gd name="T5" fmla="*/ 53 h 54"/>
              <a:gd name="T6" fmla="*/ 25 w 54"/>
              <a:gd name="T7" fmla="*/ 51 h 54"/>
              <a:gd name="T8" fmla="*/ 19 w 54"/>
              <a:gd name="T9" fmla="*/ 45 h 54"/>
              <a:gd name="T10" fmla="*/ 17 w 54"/>
              <a:gd name="T11" fmla="*/ 44 h 54"/>
              <a:gd name="T12" fmla="*/ 13 w 54"/>
              <a:gd name="T13" fmla="*/ 43 h 54"/>
              <a:gd name="T14" fmla="*/ 13 w 54"/>
              <a:gd name="T15" fmla="*/ 43 h 54"/>
              <a:gd name="T16" fmla="*/ 1 w 54"/>
              <a:gd name="T17" fmla="*/ 48 h 54"/>
              <a:gd name="T18" fmla="*/ 1 w 54"/>
              <a:gd name="T19" fmla="*/ 54 h 54"/>
              <a:gd name="T20" fmla="*/ 9 w 54"/>
              <a:gd name="T21" fmla="*/ 54 h 54"/>
              <a:gd name="T22" fmla="*/ 32 w 54"/>
              <a:gd name="T23" fmla="*/ 54 h 54"/>
              <a:gd name="T24" fmla="*/ 46 w 54"/>
              <a:gd name="T25" fmla="*/ 54 h 54"/>
              <a:gd name="T26" fmla="*/ 54 w 54"/>
              <a:gd name="T27" fmla="*/ 54 h 54"/>
              <a:gd name="T28" fmla="*/ 54 w 54"/>
              <a:gd name="T29" fmla="*/ 45 h 54"/>
              <a:gd name="T30" fmla="*/ 54 w 54"/>
              <a:gd name="T31" fmla="*/ 18 h 54"/>
              <a:gd name="T32" fmla="*/ 46 w 54"/>
              <a:gd name="T33" fmla="*/ 18 h 54"/>
              <a:gd name="T34" fmla="*/ 46 w 54"/>
              <a:gd name="T35" fmla="*/ 27 h 54"/>
              <a:gd name="T36" fmla="*/ 41 w 54"/>
              <a:gd name="T37" fmla="*/ 27 h 54"/>
              <a:gd name="T38" fmla="*/ 41 w 54"/>
              <a:gd name="T39" fmla="*/ 18 h 54"/>
              <a:gd name="T40" fmla="*/ 33 w 54"/>
              <a:gd name="T41" fmla="*/ 18 h 54"/>
              <a:gd name="T42" fmla="*/ 33 w 54"/>
              <a:gd name="T43" fmla="*/ 13 h 54"/>
              <a:gd name="T44" fmla="*/ 41 w 54"/>
              <a:gd name="T45" fmla="*/ 13 h 54"/>
              <a:gd name="T46" fmla="*/ 41 w 54"/>
              <a:gd name="T47" fmla="*/ 5 h 54"/>
              <a:gd name="T48" fmla="*/ 46 w 54"/>
              <a:gd name="T49" fmla="*/ 5 h 54"/>
              <a:gd name="T50" fmla="*/ 46 w 54"/>
              <a:gd name="T51" fmla="*/ 13 h 54"/>
              <a:gd name="T52" fmla="*/ 54 w 54"/>
              <a:gd name="T53" fmla="*/ 13 h 54"/>
              <a:gd name="T54" fmla="*/ 54 w 54"/>
              <a:gd name="T55" fmla="*/ 9 h 54"/>
              <a:gd name="T56" fmla="*/ 54 w 54"/>
              <a:gd name="T57" fmla="*/ 0 h 54"/>
              <a:gd name="T58" fmla="*/ 46 w 54"/>
              <a:gd name="T59" fmla="*/ 0 h 54"/>
              <a:gd name="T60" fmla="*/ 9 w 54"/>
              <a:gd name="T61" fmla="*/ 0 h 54"/>
              <a:gd name="T62" fmla="*/ 0 w 54"/>
              <a:gd name="T63" fmla="*/ 0 h 54"/>
              <a:gd name="T64" fmla="*/ 0 w 54"/>
              <a:gd name="T65" fmla="*/ 9 h 54"/>
              <a:gd name="T66" fmla="*/ 0 w 54"/>
              <a:gd name="T67" fmla="*/ 9 h 54"/>
              <a:gd name="T68" fmla="*/ 14 w 54"/>
              <a:gd name="T69" fmla="*/ 4 h 54"/>
              <a:gd name="T70" fmla="*/ 33 w 54"/>
              <a:gd name="T71" fmla="*/ 4 h 54"/>
              <a:gd name="T72" fmla="*/ 28 w 54"/>
              <a:gd name="T73" fmla="*/ 9 h 54"/>
              <a:gd name="T74" fmla="*/ 24 w 54"/>
              <a:gd name="T75" fmla="*/ 9 h 54"/>
              <a:gd name="T76" fmla="*/ 29 w 54"/>
              <a:gd name="T77" fmla="*/ 19 h 54"/>
              <a:gd name="T78" fmla="*/ 23 w 54"/>
              <a:gd name="T79" fmla="*/ 29 h 54"/>
              <a:gd name="T80" fmla="*/ 20 w 54"/>
              <a:gd name="T81" fmla="*/ 34 h 54"/>
              <a:gd name="T82" fmla="*/ 24 w 54"/>
              <a:gd name="T83" fmla="*/ 39 h 54"/>
              <a:gd name="T84" fmla="*/ 25 w 54"/>
              <a:gd name="T85" fmla="*/ 39 h 54"/>
              <a:gd name="T86" fmla="*/ 32 w 54"/>
              <a:gd name="T87" fmla="*/ 52 h 54"/>
              <a:gd name="T88" fmla="*/ 32 w 54"/>
              <a:gd name="T89" fmla="*/ 54 h 54"/>
              <a:gd name="T90" fmla="*/ 0 w 54"/>
              <a:gd name="T91" fmla="*/ 29 h 54"/>
              <a:gd name="T92" fmla="*/ 0 w 54"/>
              <a:gd name="T93" fmla="*/ 42 h 54"/>
              <a:gd name="T94" fmla="*/ 10 w 54"/>
              <a:gd name="T95" fmla="*/ 40 h 54"/>
              <a:gd name="T96" fmla="*/ 12 w 54"/>
              <a:gd name="T97" fmla="*/ 40 h 54"/>
              <a:gd name="T98" fmla="*/ 13 w 54"/>
              <a:gd name="T99" fmla="*/ 40 h 54"/>
              <a:gd name="T100" fmla="*/ 11 w 54"/>
              <a:gd name="T101" fmla="*/ 36 h 54"/>
              <a:gd name="T102" fmla="*/ 11 w 54"/>
              <a:gd name="T103" fmla="*/ 33 h 54"/>
              <a:gd name="T104" fmla="*/ 10 w 54"/>
              <a:gd name="T105" fmla="*/ 33 h 54"/>
              <a:gd name="T106" fmla="*/ 0 w 54"/>
              <a:gd name="T107" fmla="*/ 29 h 54"/>
              <a:gd name="T108" fmla="*/ 11 w 54"/>
              <a:gd name="T109" fmla="*/ 8 h 54"/>
              <a:gd name="T110" fmla="*/ 6 w 54"/>
              <a:gd name="T111" fmla="*/ 10 h 54"/>
              <a:gd name="T112" fmla="*/ 4 w 54"/>
              <a:gd name="T113" fmla="*/ 18 h 54"/>
              <a:gd name="T114" fmla="*/ 14 w 54"/>
              <a:gd name="T115" fmla="*/ 29 h 54"/>
              <a:gd name="T116" fmla="*/ 14 w 54"/>
              <a:gd name="T117" fmla="*/ 29 h 54"/>
              <a:gd name="T118" fmla="*/ 19 w 54"/>
              <a:gd name="T119" fmla="*/ 27 h 54"/>
              <a:gd name="T120" fmla="*/ 20 w 54"/>
              <a:gd name="T121" fmla="*/ 19 h 54"/>
              <a:gd name="T122" fmla="*/ 11 w 54"/>
              <a:gd name="T12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4">
                <a:moveTo>
                  <a:pt x="9" y="54"/>
                </a:moveTo>
                <a:cubicBezTo>
                  <a:pt x="25" y="54"/>
                  <a:pt x="25" y="54"/>
                  <a:pt x="25" y="54"/>
                </a:cubicBezTo>
                <a:cubicBezTo>
                  <a:pt x="25" y="54"/>
                  <a:pt x="25" y="53"/>
                  <a:pt x="25" y="53"/>
                </a:cubicBezTo>
                <a:cubicBezTo>
                  <a:pt x="25" y="52"/>
                  <a:pt x="25" y="51"/>
                  <a:pt x="25" y="51"/>
                </a:cubicBezTo>
                <a:cubicBezTo>
                  <a:pt x="25" y="48"/>
                  <a:pt x="22" y="47"/>
                  <a:pt x="19" y="45"/>
                </a:cubicBezTo>
                <a:cubicBezTo>
                  <a:pt x="17" y="44"/>
                  <a:pt x="17" y="44"/>
                  <a:pt x="17" y="44"/>
                </a:cubicBezTo>
                <a:cubicBezTo>
                  <a:pt x="16" y="43"/>
                  <a:pt x="14" y="43"/>
                  <a:pt x="13" y="43"/>
                </a:cubicBezTo>
                <a:cubicBezTo>
                  <a:pt x="13" y="43"/>
                  <a:pt x="13" y="43"/>
                  <a:pt x="13" y="43"/>
                </a:cubicBezTo>
                <a:cubicBezTo>
                  <a:pt x="8" y="43"/>
                  <a:pt x="3" y="45"/>
                  <a:pt x="1" y="48"/>
                </a:cubicBezTo>
                <a:cubicBezTo>
                  <a:pt x="1" y="54"/>
                  <a:pt x="1" y="54"/>
                  <a:pt x="1" y="54"/>
                </a:cubicBezTo>
                <a:lnTo>
                  <a:pt x="9" y="54"/>
                </a:lnTo>
                <a:close/>
                <a:moveTo>
                  <a:pt x="32" y="54"/>
                </a:moveTo>
                <a:cubicBezTo>
                  <a:pt x="46" y="54"/>
                  <a:pt x="46" y="54"/>
                  <a:pt x="46" y="54"/>
                </a:cubicBezTo>
                <a:cubicBezTo>
                  <a:pt x="54" y="54"/>
                  <a:pt x="54" y="54"/>
                  <a:pt x="54" y="54"/>
                </a:cubicBezTo>
                <a:cubicBezTo>
                  <a:pt x="54" y="45"/>
                  <a:pt x="54" y="45"/>
                  <a:pt x="54" y="45"/>
                </a:cubicBezTo>
                <a:cubicBezTo>
                  <a:pt x="54" y="18"/>
                  <a:pt x="54" y="18"/>
                  <a:pt x="54" y="18"/>
                </a:cubicBezTo>
                <a:cubicBezTo>
                  <a:pt x="46" y="18"/>
                  <a:pt x="46" y="18"/>
                  <a:pt x="46" y="18"/>
                </a:cubicBezTo>
                <a:cubicBezTo>
                  <a:pt x="46" y="27"/>
                  <a:pt x="46" y="27"/>
                  <a:pt x="46" y="27"/>
                </a:cubicBezTo>
                <a:cubicBezTo>
                  <a:pt x="41" y="27"/>
                  <a:pt x="41" y="27"/>
                  <a:pt x="41" y="27"/>
                </a:cubicBezTo>
                <a:cubicBezTo>
                  <a:pt x="41" y="18"/>
                  <a:pt x="41" y="18"/>
                  <a:pt x="41" y="18"/>
                </a:cubicBezTo>
                <a:cubicBezTo>
                  <a:pt x="33" y="18"/>
                  <a:pt x="33" y="18"/>
                  <a:pt x="33" y="18"/>
                </a:cubicBezTo>
                <a:cubicBezTo>
                  <a:pt x="33" y="13"/>
                  <a:pt x="33" y="13"/>
                  <a:pt x="33" y="13"/>
                </a:cubicBezTo>
                <a:cubicBezTo>
                  <a:pt x="41" y="13"/>
                  <a:pt x="41" y="13"/>
                  <a:pt x="41" y="13"/>
                </a:cubicBezTo>
                <a:cubicBezTo>
                  <a:pt x="41" y="5"/>
                  <a:pt x="41" y="5"/>
                  <a:pt x="41" y="5"/>
                </a:cubicBezTo>
                <a:cubicBezTo>
                  <a:pt x="46" y="5"/>
                  <a:pt x="46" y="5"/>
                  <a:pt x="46" y="5"/>
                </a:cubicBezTo>
                <a:cubicBezTo>
                  <a:pt x="46" y="13"/>
                  <a:pt x="46" y="13"/>
                  <a:pt x="46" y="13"/>
                </a:cubicBezTo>
                <a:cubicBezTo>
                  <a:pt x="54" y="13"/>
                  <a:pt x="54" y="13"/>
                  <a:pt x="54" y="13"/>
                </a:cubicBezTo>
                <a:cubicBezTo>
                  <a:pt x="54" y="9"/>
                  <a:pt x="54" y="9"/>
                  <a:pt x="54" y="9"/>
                </a:cubicBezTo>
                <a:cubicBezTo>
                  <a:pt x="54" y="0"/>
                  <a:pt x="54" y="0"/>
                  <a:pt x="54" y="0"/>
                </a:cubicBezTo>
                <a:cubicBezTo>
                  <a:pt x="46" y="0"/>
                  <a:pt x="46" y="0"/>
                  <a:pt x="46" y="0"/>
                </a:cubicBezTo>
                <a:cubicBezTo>
                  <a:pt x="9" y="0"/>
                  <a:pt x="9" y="0"/>
                  <a:pt x="9" y="0"/>
                </a:cubicBezTo>
                <a:cubicBezTo>
                  <a:pt x="0" y="0"/>
                  <a:pt x="0" y="0"/>
                  <a:pt x="0" y="0"/>
                </a:cubicBezTo>
                <a:cubicBezTo>
                  <a:pt x="0" y="9"/>
                  <a:pt x="0" y="9"/>
                  <a:pt x="0" y="9"/>
                </a:cubicBezTo>
                <a:cubicBezTo>
                  <a:pt x="0" y="9"/>
                  <a:pt x="0" y="9"/>
                  <a:pt x="0" y="9"/>
                </a:cubicBezTo>
                <a:cubicBezTo>
                  <a:pt x="4" y="6"/>
                  <a:pt x="8" y="4"/>
                  <a:pt x="14" y="4"/>
                </a:cubicBezTo>
                <a:cubicBezTo>
                  <a:pt x="33" y="4"/>
                  <a:pt x="33" y="4"/>
                  <a:pt x="33" y="4"/>
                </a:cubicBezTo>
                <a:cubicBezTo>
                  <a:pt x="28" y="9"/>
                  <a:pt x="28" y="9"/>
                  <a:pt x="28" y="9"/>
                </a:cubicBezTo>
                <a:cubicBezTo>
                  <a:pt x="24" y="9"/>
                  <a:pt x="24" y="9"/>
                  <a:pt x="24" y="9"/>
                </a:cubicBezTo>
                <a:cubicBezTo>
                  <a:pt x="27" y="11"/>
                  <a:pt x="29" y="15"/>
                  <a:pt x="29" y="19"/>
                </a:cubicBezTo>
                <a:cubicBezTo>
                  <a:pt x="29" y="23"/>
                  <a:pt x="27" y="26"/>
                  <a:pt x="23" y="29"/>
                </a:cubicBezTo>
                <a:cubicBezTo>
                  <a:pt x="20" y="31"/>
                  <a:pt x="20" y="32"/>
                  <a:pt x="20" y="34"/>
                </a:cubicBezTo>
                <a:cubicBezTo>
                  <a:pt x="20" y="35"/>
                  <a:pt x="23" y="38"/>
                  <a:pt x="24" y="39"/>
                </a:cubicBezTo>
                <a:cubicBezTo>
                  <a:pt x="25" y="39"/>
                  <a:pt x="25" y="39"/>
                  <a:pt x="25" y="39"/>
                </a:cubicBezTo>
                <a:cubicBezTo>
                  <a:pt x="31" y="44"/>
                  <a:pt x="32" y="47"/>
                  <a:pt x="32" y="52"/>
                </a:cubicBezTo>
                <a:cubicBezTo>
                  <a:pt x="32" y="53"/>
                  <a:pt x="32" y="53"/>
                  <a:pt x="32" y="54"/>
                </a:cubicBezTo>
                <a:moveTo>
                  <a:pt x="0" y="29"/>
                </a:moveTo>
                <a:cubicBezTo>
                  <a:pt x="0" y="42"/>
                  <a:pt x="0" y="42"/>
                  <a:pt x="0" y="42"/>
                </a:cubicBezTo>
                <a:cubicBezTo>
                  <a:pt x="3" y="41"/>
                  <a:pt x="7" y="40"/>
                  <a:pt x="10" y="40"/>
                </a:cubicBezTo>
                <a:cubicBezTo>
                  <a:pt x="12" y="40"/>
                  <a:pt x="12" y="40"/>
                  <a:pt x="12" y="40"/>
                </a:cubicBezTo>
                <a:cubicBezTo>
                  <a:pt x="13" y="40"/>
                  <a:pt x="13" y="40"/>
                  <a:pt x="13" y="40"/>
                </a:cubicBezTo>
                <a:cubicBezTo>
                  <a:pt x="12" y="39"/>
                  <a:pt x="11" y="38"/>
                  <a:pt x="11" y="36"/>
                </a:cubicBezTo>
                <a:cubicBezTo>
                  <a:pt x="11" y="35"/>
                  <a:pt x="11" y="34"/>
                  <a:pt x="11" y="33"/>
                </a:cubicBezTo>
                <a:cubicBezTo>
                  <a:pt x="10" y="33"/>
                  <a:pt x="10" y="33"/>
                  <a:pt x="10" y="33"/>
                </a:cubicBezTo>
                <a:cubicBezTo>
                  <a:pt x="6" y="33"/>
                  <a:pt x="3" y="31"/>
                  <a:pt x="0" y="29"/>
                </a:cubicBezTo>
                <a:moveTo>
                  <a:pt x="11" y="8"/>
                </a:moveTo>
                <a:cubicBezTo>
                  <a:pt x="9" y="8"/>
                  <a:pt x="7" y="9"/>
                  <a:pt x="6" y="10"/>
                </a:cubicBezTo>
                <a:cubicBezTo>
                  <a:pt x="4" y="12"/>
                  <a:pt x="3" y="15"/>
                  <a:pt x="4" y="18"/>
                </a:cubicBezTo>
                <a:cubicBezTo>
                  <a:pt x="5" y="24"/>
                  <a:pt x="9" y="29"/>
                  <a:pt x="14" y="29"/>
                </a:cubicBezTo>
                <a:cubicBezTo>
                  <a:pt x="14" y="29"/>
                  <a:pt x="14" y="29"/>
                  <a:pt x="14" y="29"/>
                </a:cubicBezTo>
                <a:cubicBezTo>
                  <a:pt x="16" y="29"/>
                  <a:pt x="18" y="28"/>
                  <a:pt x="19" y="27"/>
                </a:cubicBezTo>
                <a:cubicBezTo>
                  <a:pt x="20" y="25"/>
                  <a:pt x="21" y="23"/>
                  <a:pt x="20" y="19"/>
                </a:cubicBezTo>
                <a:cubicBezTo>
                  <a:pt x="20" y="13"/>
                  <a:pt x="15" y="8"/>
                  <a:pt x="1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6"/>
          <p:cNvSpPr>
            <a:spLocks/>
          </p:cNvSpPr>
          <p:nvPr userDrawn="1"/>
        </p:nvSpPr>
        <p:spPr bwMode="auto">
          <a:xfrm>
            <a:off x="4675476" y="6402824"/>
            <a:ext cx="234950" cy="244475"/>
          </a:xfrm>
          <a:custGeom>
            <a:avLst/>
            <a:gdLst>
              <a:gd name="T0" fmla="*/ 0 w 54"/>
              <a:gd name="T1" fmla="*/ 0 h 54"/>
              <a:gd name="T2" fmla="*/ 0 w 54"/>
              <a:gd name="T3" fmla="*/ 54 h 54"/>
              <a:gd name="T4" fmla="*/ 27 w 54"/>
              <a:gd name="T5" fmla="*/ 54 h 54"/>
              <a:gd name="T6" fmla="*/ 27 w 54"/>
              <a:gd name="T7" fmla="*/ 34 h 54"/>
              <a:gd name="T8" fmla="*/ 20 w 54"/>
              <a:gd name="T9" fmla="*/ 34 h 54"/>
              <a:gd name="T10" fmla="*/ 20 w 54"/>
              <a:gd name="T11" fmla="*/ 26 h 54"/>
              <a:gd name="T12" fmla="*/ 27 w 54"/>
              <a:gd name="T13" fmla="*/ 26 h 54"/>
              <a:gd name="T14" fmla="*/ 27 w 54"/>
              <a:gd name="T15" fmla="*/ 21 h 54"/>
              <a:gd name="T16" fmla="*/ 37 w 54"/>
              <a:gd name="T17" fmla="*/ 10 h 54"/>
              <a:gd name="T18" fmla="*/ 44 w 54"/>
              <a:gd name="T19" fmla="*/ 10 h 54"/>
              <a:gd name="T20" fmla="*/ 44 w 54"/>
              <a:gd name="T21" fmla="*/ 19 h 54"/>
              <a:gd name="T22" fmla="*/ 37 w 54"/>
              <a:gd name="T23" fmla="*/ 19 h 54"/>
              <a:gd name="T24" fmla="*/ 35 w 54"/>
              <a:gd name="T25" fmla="*/ 21 h 54"/>
              <a:gd name="T26" fmla="*/ 35 w 54"/>
              <a:gd name="T27" fmla="*/ 26 h 54"/>
              <a:gd name="T28" fmla="*/ 44 w 54"/>
              <a:gd name="T29" fmla="*/ 26 h 54"/>
              <a:gd name="T30" fmla="*/ 44 w 54"/>
              <a:gd name="T31" fmla="*/ 34 h 54"/>
              <a:gd name="T32" fmla="*/ 35 w 54"/>
              <a:gd name="T33" fmla="*/ 34 h 54"/>
              <a:gd name="T34" fmla="*/ 35 w 54"/>
              <a:gd name="T35" fmla="*/ 54 h 54"/>
              <a:gd name="T36" fmla="*/ 54 w 54"/>
              <a:gd name="T37" fmla="*/ 54 h 54"/>
              <a:gd name="T38" fmla="*/ 54 w 54"/>
              <a:gd name="T39" fmla="*/ 0 h 54"/>
              <a:gd name="T40" fmla="*/ 0 w 54"/>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0"/>
                </a:moveTo>
                <a:cubicBezTo>
                  <a:pt x="0" y="54"/>
                  <a:pt x="0" y="54"/>
                  <a:pt x="0" y="54"/>
                </a:cubicBezTo>
                <a:cubicBezTo>
                  <a:pt x="27" y="54"/>
                  <a:pt x="27" y="54"/>
                  <a:pt x="27" y="54"/>
                </a:cubicBezTo>
                <a:cubicBezTo>
                  <a:pt x="27" y="34"/>
                  <a:pt x="27" y="34"/>
                  <a:pt x="27" y="34"/>
                </a:cubicBezTo>
                <a:cubicBezTo>
                  <a:pt x="20" y="34"/>
                  <a:pt x="20" y="34"/>
                  <a:pt x="20" y="34"/>
                </a:cubicBezTo>
                <a:cubicBezTo>
                  <a:pt x="20" y="26"/>
                  <a:pt x="20" y="26"/>
                  <a:pt x="20" y="26"/>
                </a:cubicBezTo>
                <a:cubicBezTo>
                  <a:pt x="27" y="26"/>
                  <a:pt x="27" y="26"/>
                  <a:pt x="27" y="26"/>
                </a:cubicBezTo>
                <a:cubicBezTo>
                  <a:pt x="27" y="21"/>
                  <a:pt x="27" y="21"/>
                  <a:pt x="27" y="21"/>
                </a:cubicBezTo>
                <a:cubicBezTo>
                  <a:pt x="27" y="15"/>
                  <a:pt x="31" y="10"/>
                  <a:pt x="37" y="10"/>
                </a:cubicBezTo>
                <a:cubicBezTo>
                  <a:pt x="44" y="10"/>
                  <a:pt x="44" y="10"/>
                  <a:pt x="44" y="10"/>
                </a:cubicBezTo>
                <a:cubicBezTo>
                  <a:pt x="44" y="19"/>
                  <a:pt x="44" y="19"/>
                  <a:pt x="44" y="19"/>
                </a:cubicBezTo>
                <a:cubicBezTo>
                  <a:pt x="37" y="19"/>
                  <a:pt x="37" y="19"/>
                  <a:pt x="37" y="19"/>
                </a:cubicBezTo>
                <a:cubicBezTo>
                  <a:pt x="36" y="19"/>
                  <a:pt x="35" y="20"/>
                  <a:pt x="35" y="21"/>
                </a:cubicBezTo>
                <a:cubicBezTo>
                  <a:pt x="35" y="26"/>
                  <a:pt x="35" y="26"/>
                  <a:pt x="35" y="26"/>
                </a:cubicBezTo>
                <a:cubicBezTo>
                  <a:pt x="44" y="26"/>
                  <a:pt x="44" y="26"/>
                  <a:pt x="44" y="26"/>
                </a:cubicBezTo>
                <a:cubicBezTo>
                  <a:pt x="44" y="34"/>
                  <a:pt x="44" y="34"/>
                  <a:pt x="44" y="34"/>
                </a:cubicBezTo>
                <a:cubicBezTo>
                  <a:pt x="35" y="34"/>
                  <a:pt x="35" y="34"/>
                  <a:pt x="35" y="34"/>
                </a:cubicBezTo>
                <a:cubicBezTo>
                  <a:pt x="35" y="54"/>
                  <a:pt x="35" y="54"/>
                  <a:pt x="35" y="54"/>
                </a:cubicBezTo>
                <a:cubicBezTo>
                  <a:pt x="54" y="54"/>
                  <a:pt x="54" y="54"/>
                  <a:pt x="54" y="54"/>
                </a:cubicBezTo>
                <a:cubicBezTo>
                  <a:pt x="54" y="0"/>
                  <a:pt x="54" y="0"/>
                  <a:pt x="54"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noEditPoints="1"/>
          </p:cNvSpPr>
          <p:nvPr userDrawn="1"/>
        </p:nvSpPr>
        <p:spPr bwMode="auto">
          <a:xfrm>
            <a:off x="4970751" y="6402824"/>
            <a:ext cx="236537"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8 w 54"/>
              <a:gd name="T11" fmla="*/ 36 h 54"/>
              <a:gd name="T12" fmla="*/ 37 w 54"/>
              <a:gd name="T13" fmla="*/ 36 h 54"/>
              <a:gd name="T14" fmla="*/ 41 w 54"/>
              <a:gd name="T15" fmla="*/ 40 h 54"/>
              <a:gd name="T16" fmla="*/ 37 w 54"/>
              <a:gd name="T17" fmla="*/ 44 h 54"/>
              <a:gd name="T18" fmla="*/ 27 w 54"/>
              <a:gd name="T19" fmla="*/ 44 h 54"/>
              <a:gd name="T20" fmla="*/ 14 w 54"/>
              <a:gd name="T21" fmla="*/ 30 h 54"/>
              <a:gd name="T22" fmla="*/ 14 w 54"/>
              <a:gd name="T23" fmla="*/ 15 h 54"/>
              <a:gd name="T24" fmla="*/ 18 w 54"/>
              <a:gd name="T25" fmla="*/ 11 h 54"/>
              <a:gd name="T26" fmla="*/ 22 w 54"/>
              <a:gd name="T27" fmla="*/ 15 h 54"/>
              <a:gd name="T28" fmla="*/ 22 w 54"/>
              <a:gd name="T29" fmla="*/ 19 h 54"/>
              <a:gd name="T30" fmla="*/ 37 w 54"/>
              <a:gd name="T31" fmla="*/ 19 h 54"/>
              <a:gd name="T32" fmla="*/ 41 w 54"/>
              <a:gd name="T33" fmla="*/ 23 h 54"/>
              <a:gd name="T34" fmla="*/ 37 w 54"/>
              <a:gd name="T35" fmla="*/ 28 h 54"/>
              <a:gd name="T36" fmla="*/ 22 w 54"/>
              <a:gd name="T37" fmla="*/ 28 h 54"/>
              <a:gd name="T38" fmla="*/ 22 w 54"/>
              <a:gd name="T39" fmla="*/ 30 h 54"/>
              <a:gd name="T40" fmla="*/ 28 w 54"/>
              <a:gd name="T41"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8" y="36"/>
                </a:moveTo>
                <a:cubicBezTo>
                  <a:pt x="37" y="36"/>
                  <a:pt x="37" y="36"/>
                  <a:pt x="37" y="36"/>
                </a:cubicBezTo>
                <a:cubicBezTo>
                  <a:pt x="39" y="36"/>
                  <a:pt x="41" y="38"/>
                  <a:pt x="41" y="40"/>
                </a:cubicBezTo>
                <a:cubicBezTo>
                  <a:pt x="41" y="43"/>
                  <a:pt x="39" y="44"/>
                  <a:pt x="37" y="44"/>
                </a:cubicBezTo>
                <a:cubicBezTo>
                  <a:pt x="27" y="44"/>
                  <a:pt x="27" y="44"/>
                  <a:pt x="27" y="44"/>
                </a:cubicBezTo>
                <a:cubicBezTo>
                  <a:pt x="20" y="44"/>
                  <a:pt x="14" y="38"/>
                  <a:pt x="14" y="30"/>
                </a:cubicBezTo>
                <a:cubicBezTo>
                  <a:pt x="14" y="15"/>
                  <a:pt x="14" y="15"/>
                  <a:pt x="14" y="15"/>
                </a:cubicBezTo>
                <a:cubicBezTo>
                  <a:pt x="14" y="12"/>
                  <a:pt x="16" y="11"/>
                  <a:pt x="18" y="11"/>
                </a:cubicBezTo>
                <a:cubicBezTo>
                  <a:pt x="20" y="11"/>
                  <a:pt x="22" y="12"/>
                  <a:pt x="22" y="15"/>
                </a:cubicBezTo>
                <a:cubicBezTo>
                  <a:pt x="22" y="19"/>
                  <a:pt x="22" y="19"/>
                  <a:pt x="22" y="19"/>
                </a:cubicBezTo>
                <a:cubicBezTo>
                  <a:pt x="37" y="19"/>
                  <a:pt x="37" y="19"/>
                  <a:pt x="37" y="19"/>
                </a:cubicBezTo>
                <a:cubicBezTo>
                  <a:pt x="39" y="19"/>
                  <a:pt x="41" y="21"/>
                  <a:pt x="41" y="23"/>
                </a:cubicBezTo>
                <a:cubicBezTo>
                  <a:pt x="41" y="26"/>
                  <a:pt x="39" y="28"/>
                  <a:pt x="37" y="28"/>
                </a:cubicBezTo>
                <a:cubicBezTo>
                  <a:pt x="22" y="28"/>
                  <a:pt x="22" y="28"/>
                  <a:pt x="22" y="28"/>
                </a:cubicBezTo>
                <a:cubicBezTo>
                  <a:pt x="22" y="30"/>
                  <a:pt x="22" y="30"/>
                  <a:pt x="22" y="30"/>
                </a:cubicBezTo>
                <a:cubicBezTo>
                  <a:pt x="22" y="33"/>
                  <a:pt x="25" y="36"/>
                  <a:pt x="28" y="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noEditPoints="1"/>
          </p:cNvSpPr>
          <p:nvPr userDrawn="1"/>
        </p:nvSpPr>
        <p:spPr bwMode="auto">
          <a:xfrm>
            <a:off x="40738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0 w 54"/>
              <a:gd name="T11" fmla="*/ 44 h 54"/>
              <a:gd name="T12" fmla="*/ 14 w 54"/>
              <a:gd name="T13" fmla="*/ 44 h 54"/>
              <a:gd name="T14" fmla="*/ 14 w 54"/>
              <a:gd name="T15" fmla="*/ 20 h 54"/>
              <a:gd name="T16" fmla="*/ 20 w 54"/>
              <a:gd name="T17" fmla="*/ 20 h 54"/>
              <a:gd name="T18" fmla="*/ 20 w 54"/>
              <a:gd name="T19" fmla="*/ 44 h 54"/>
              <a:gd name="T20" fmla="*/ 17 w 54"/>
              <a:gd name="T21" fmla="*/ 18 h 54"/>
              <a:gd name="T22" fmla="*/ 13 w 54"/>
              <a:gd name="T23" fmla="*/ 14 h 54"/>
              <a:gd name="T24" fmla="*/ 17 w 54"/>
              <a:gd name="T25" fmla="*/ 9 h 54"/>
              <a:gd name="T26" fmla="*/ 21 w 54"/>
              <a:gd name="T27" fmla="*/ 14 h 54"/>
              <a:gd name="T28" fmla="*/ 17 w 54"/>
              <a:gd name="T29" fmla="*/ 18 h 54"/>
              <a:gd name="T30" fmla="*/ 44 w 54"/>
              <a:gd name="T31" fmla="*/ 44 h 54"/>
              <a:gd name="T32" fmla="*/ 37 w 54"/>
              <a:gd name="T33" fmla="*/ 44 h 54"/>
              <a:gd name="T34" fmla="*/ 37 w 54"/>
              <a:gd name="T35" fmla="*/ 30 h 54"/>
              <a:gd name="T36" fmla="*/ 36 w 54"/>
              <a:gd name="T37" fmla="*/ 28 h 54"/>
              <a:gd name="T38" fmla="*/ 33 w 54"/>
              <a:gd name="T39" fmla="*/ 28 h 54"/>
              <a:gd name="T40" fmla="*/ 31 w 54"/>
              <a:gd name="T41" fmla="*/ 29 h 54"/>
              <a:gd name="T42" fmla="*/ 31 w 54"/>
              <a:gd name="T43" fmla="*/ 44 h 54"/>
              <a:gd name="T44" fmla="*/ 24 w 54"/>
              <a:gd name="T45" fmla="*/ 44 h 54"/>
              <a:gd name="T46" fmla="*/ 24 w 54"/>
              <a:gd name="T47" fmla="*/ 20 h 54"/>
              <a:gd name="T48" fmla="*/ 31 w 54"/>
              <a:gd name="T49" fmla="*/ 20 h 54"/>
              <a:gd name="T50" fmla="*/ 31 w 54"/>
              <a:gd name="T51" fmla="*/ 21 h 54"/>
              <a:gd name="T52" fmla="*/ 40 w 54"/>
              <a:gd name="T53" fmla="*/ 22 h 54"/>
              <a:gd name="T54" fmla="*/ 44 w 54"/>
              <a:gd name="T55" fmla="*/ 30 h 54"/>
              <a:gd name="T56" fmla="*/ 44 w 54"/>
              <a:gd name="T57"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0" y="44"/>
                </a:moveTo>
                <a:cubicBezTo>
                  <a:pt x="14" y="44"/>
                  <a:pt x="14" y="44"/>
                  <a:pt x="14" y="44"/>
                </a:cubicBezTo>
                <a:cubicBezTo>
                  <a:pt x="14" y="20"/>
                  <a:pt x="14" y="20"/>
                  <a:pt x="14" y="20"/>
                </a:cubicBezTo>
                <a:cubicBezTo>
                  <a:pt x="20" y="20"/>
                  <a:pt x="20" y="20"/>
                  <a:pt x="20" y="20"/>
                </a:cubicBezTo>
                <a:lnTo>
                  <a:pt x="20" y="44"/>
                </a:lnTo>
                <a:close/>
                <a:moveTo>
                  <a:pt x="17" y="18"/>
                </a:moveTo>
                <a:cubicBezTo>
                  <a:pt x="15" y="18"/>
                  <a:pt x="13" y="16"/>
                  <a:pt x="13" y="14"/>
                </a:cubicBezTo>
                <a:cubicBezTo>
                  <a:pt x="13" y="11"/>
                  <a:pt x="15" y="9"/>
                  <a:pt x="17" y="9"/>
                </a:cubicBezTo>
                <a:cubicBezTo>
                  <a:pt x="19" y="9"/>
                  <a:pt x="21" y="11"/>
                  <a:pt x="21" y="14"/>
                </a:cubicBezTo>
                <a:cubicBezTo>
                  <a:pt x="21" y="16"/>
                  <a:pt x="19" y="18"/>
                  <a:pt x="17" y="18"/>
                </a:cubicBezTo>
                <a:moveTo>
                  <a:pt x="44" y="44"/>
                </a:moveTo>
                <a:cubicBezTo>
                  <a:pt x="37" y="44"/>
                  <a:pt x="37" y="44"/>
                  <a:pt x="37" y="44"/>
                </a:cubicBezTo>
                <a:cubicBezTo>
                  <a:pt x="37" y="30"/>
                  <a:pt x="37" y="30"/>
                  <a:pt x="37" y="30"/>
                </a:cubicBezTo>
                <a:cubicBezTo>
                  <a:pt x="37" y="29"/>
                  <a:pt x="37" y="28"/>
                  <a:pt x="36" y="28"/>
                </a:cubicBezTo>
                <a:cubicBezTo>
                  <a:pt x="36" y="27"/>
                  <a:pt x="34" y="27"/>
                  <a:pt x="33" y="28"/>
                </a:cubicBezTo>
                <a:cubicBezTo>
                  <a:pt x="31" y="29"/>
                  <a:pt x="31" y="29"/>
                  <a:pt x="31" y="29"/>
                </a:cubicBezTo>
                <a:cubicBezTo>
                  <a:pt x="31" y="44"/>
                  <a:pt x="31" y="44"/>
                  <a:pt x="31" y="44"/>
                </a:cubicBezTo>
                <a:cubicBezTo>
                  <a:pt x="24" y="44"/>
                  <a:pt x="24" y="44"/>
                  <a:pt x="24" y="44"/>
                </a:cubicBezTo>
                <a:cubicBezTo>
                  <a:pt x="24" y="20"/>
                  <a:pt x="24" y="20"/>
                  <a:pt x="24" y="20"/>
                </a:cubicBezTo>
                <a:cubicBezTo>
                  <a:pt x="31" y="20"/>
                  <a:pt x="31" y="20"/>
                  <a:pt x="31" y="20"/>
                </a:cubicBezTo>
                <a:cubicBezTo>
                  <a:pt x="31" y="21"/>
                  <a:pt x="31" y="21"/>
                  <a:pt x="31" y="21"/>
                </a:cubicBezTo>
                <a:cubicBezTo>
                  <a:pt x="33" y="20"/>
                  <a:pt x="37" y="20"/>
                  <a:pt x="40" y="22"/>
                </a:cubicBezTo>
                <a:cubicBezTo>
                  <a:pt x="42" y="23"/>
                  <a:pt x="44" y="27"/>
                  <a:pt x="44" y="30"/>
                </a:cubicBezTo>
                <a:lnTo>
                  <a:pt x="44" y="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noEditPoints="1"/>
          </p:cNvSpPr>
          <p:nvPr userDrawn="1"/>
        </p:nvSpPr>
        <p:spPr bwMode="auto">
          <a:xfrm>
            <a:off x="55724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38 w 54"/>
              <a:gd name="T11" fmla="*/ 35 h 54"/>
              <a:gd name="T12" fmla="*/ 26 w 54"/>
              <a:gd name="T13" fmla="*/ 36 h 54"/>
              <a:gd name="T14" fmla="*/ 24 w 54"/>
              <a:gd name="T15" fmla="*/ 35 h 54"/>
              <a:gd name="T16" fmla="*/ 20 w 54"/>
              <a:gd name="T17" fmla="*/ 47 h 54"/>
              <a:gd name="T18" fmla="*/ 18 w 54"/>
              <a:gd name="T19" fmla="*/ 47 h 54"/>
              <a:gd name="T20" fmla="*/ 18 w 54"/>
              <a:gd name="T21" fmla="*/ 47 h 54"/>
              <a:gd name="T22" fmla="*/ 18 w 54"/>
              <a:gd name="T23" fmla="*/ 41 h 54"/>
              <a:gd name="T24" fmla="*/ 21 w 54"/>
              <a:gd name="T25" fmla="*/ 27 h 54"/>
              <a:gd name="T26" fmla="*/ 20 w 54"/>
              <a:gd name="T27" fmla="*/ 22 h 54"/>
              <a:gd name="T28" fmla="*/ 28 w 54"/>
              <a:gd name="T29" fmla="*/ 19 h 54"/>
              <a:gd name="T30" fmla="*/ 27 w 54"/>
              <a:gd name="T31" fmla="*/ 33 h 54"/>
              <a:gd name="T32" fmla="*/ 31 w 54"/>
              <a:gd name="T33" fmla="*/ 34 h 54"/>
              <a:gd name="T34" fmla="*/ 33 w 54"/>
              <a:gd name="T35" fmla="*/ 13 h 54"/>
              <a:gd name="T36" fmla="*/ 16 w 54"/>
              <a:gd name="T37" fmla="*/ 24 h 54"/>
              <a:gd name="T38" fmla="*/ 17 w 54"/>
              <a:gd name="T39" fmla="*/ 32 h 54"/>
              <a:gd name="T40" fmla="*/ 11 w 54"/>
              <a:gd name="T41" fmla="*/ 23 h 54"/>
              <a:gd name="T42" fmla="*/ 30 w 54"/>
              <a:gd name="T43" fmla="*/ 8 h 54"/>
              <a:gd name="T44" fmla="*/ 43 w 54"/>
              <a:gd name="T45" fmla="*/ 20 h 54"/>
              <a:gd name="T46" fmla="*/ 38 w 54"/>
              <a:gd name="T4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38" y="35"/>
                </a:moveTo>
                <a:cubicBezTo>
                  <a:pt x="35" y="37"/>
                  <a:pt x="29" y="39"/>
                  <a:pt x="26" y="36"/>
                </a:cubicBezTo>
                <a:cubicBezTo>
                  <a:pt x="25" y="36"/>
                  <a:pt x="25" y="35"/>
                  <a:pt x="24" y="35"/>
                </a:cubicBezTo>
                <a:cubicBezTo>
                  <a:pt x="23" y="39"/>
                  <a:pt x="22" y="44"/>
                  <a:pt x="20" y="47"/>
                </a:cubicBezTo>
                <a:cubicBezTo>
                  <a:pt x="18" y="47"/>
                  <a:pt x="18" y="47"/>
                  <a:pt x="18" y="47"/>
                </a:cubicBezTo>
                <a:cubicBezTo>
                  <a:pt x="18" y="47"/>
                  <a:pt x="18" y="47"/>
                  <a:pt x="18" y="47"/>
                </a:cubicBezTo>
                <a:cubicBezTo>
                  <a:pt x="17" y="45"/>
                  <a:pt x="18" y="42"/>
                  <a:pt x="18" y="41"/>
                </a:cubicBezTo>
                <a:cubicBezTo>
                  <a:pt x="18" y="37"/>
                  <a:pt x="21" y="31"/>
                  <a:pt x="21" y="27"/>
                </a:cubicBezTo>
                <a:cubicBezTo>
                  <a:pt x="21" y="26"/>
                  <a:pt x="20" y="24"/>
                  <a:pt x="20" y="22"/>
                </a:cubicBezTo>
                <a:cubicBezTo>
                  <a:pt x="21" y="18"/>
                  <a:pt x="26" y="15"/>
                  <a:pt x="28" y="19"/>
                </a:cubicBezTo>
                <a:cubicBezTo>
                  <a:pt x="30" y="24"/>
                  <a:pt x="23" y="29"/>
                  <a:pt x="27" y="33"/>
                </a:cubicBezTo>
                <a:cubicBezTo>
                  <a:pt x="27" y="33"/>
                  <a:pt x="29" y="34"/>
                  <a:pt x="31" y="34"/>
                </a:cubicBezTo>
                <a:cubicBezTo>
                  <a:pt x="38" y="32"/>
                  <a:pt x="39" y="17"/>
                  <a:pt x="33" y="13"/>
                </a:cubicBezTo>
                <a:cubicBezTo>
                  <a:pt x="24" y="8"/>
                  <a:pt x="15" y="16"/>
                  <a:pt x="16" y="24"/>
                </a:cubicBezTo>
                <a:cubicBezTo>
                  <a:pt x="16" y="27"/>
                  <a:pt x="19" y="29"/>
                  <a:pt x="17" y="32"/>
                </a:cubicBezTo>
                <a:cubicBezTo>
                  <a:pt x="13" y="30"/>
                  <a:pt x="11" y="27"/>
                  <a:pt x="11" y="23"/>
                </a:cubicBezTo>
                <a:cubicBezTo>
                  <a:pt x="11" y="13"/>
                  <a:pt x="20" y="7"/>
                  <a:pt x="30" y="8"/>
                </a:cubicBezTo>
                <a:cubicBezTo>
                  <a:pt x="37" y="9"/>
                  <a:pt x="42" y="14"/>
                  <a:pt x="43" y="20"/>
                </a:cubicBezTo>
                <a:cubicBezTo>
                  <a:pt x="43" y="25"/>
                  <a:pt x="41" y="32"/>
                  <a:pt x="38" y="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noEditPoints="1"/>
          </p:cNvSpPr>
          <p:nvPr userDrawn="1"/>
        </p:nvSpPr>
        <p:spPr bwMode="auto">
          <a:xfrm>
            <a:off x="5272376"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15 w 54"/>
              <a:gd name="T11" fmla="*/ 44 h 54"/>
              <a:gd name="T12" fmla="*/ 10 w 54"/>
              <a:gd name="T13" fmla="*/ 40 h 54"/>
              <a:gd name="T14" fmla="*/ 15 w 54"/>
              <a:gd name="T15" fmla="*/ 36 h 54"/>
              <a:gd name="T16" fmla="*/ 19 w 54"/>
              <a:gd name="T17" fmla="*/ 40 h 54"/>
              <a:gd name="T18" fmla="*/ 15 w 54"/>
              <a:gd name="T19" fmla="*/ 44 h 54"/>
              <a:gd name="T20" fmla="*/ 26 w 54"/>
              <a:gd name="T21" fmla="*/ 44 h 54"/>
              <a:gd name="T22" fmla="*/ 21 w 54"/>
              <a:gd name="T23" fmla="*/ 34 h 54"/>
              <a:gd name="T24" fmla="*/ 10 w 54"/>
              <a:gd name="T25" fmla="*/ 29 h 54"/>
              <a:gd name="T26" fmla="*/ 10 w 54"/>
              <a:gd name="T27" fmla="*/ 23 h 54"/>
              <a:gd name="T28" fmla="*/ 31 w 54"/>
              <a:gd name="T29" fmla="*/ 44 h 54"/>
              <a:gd name="T30" fmla="*/ 26 w 54"/>
              <a:gd name="T31" fmla="*/ 44 h 54"/>
              <a:gd name="T32" fmla="*/ 37 w 54"/>
              <a:gd name="T33" fmla="*/ 44 h 54"/>
              <a:gd name="T34" fmla="*/ 10 w 54"/>
              <a:gd name="T35" fmla="*/ 18 h 54"/>
              <a:gd name="T36" fmla="*/ 10 w 54"/>
              <a:gd name="T37" fmla="*/ 12 h 54"/>
              <a:gd name="T38" fmla="*/ 42 w 54"/>
              <a:gd name="T39" fmla="*/ 44 h 54"/>
              <a:gd name="T40" fmla="*/ 37 w 54"/>
              <a:gd name="T41"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15" y="44"/>
                </a:moveTo>
                <a:cubicBezTo>
                  <a:pt x="12" y="44"/>
                  <a:pt x="10" y="43"/>
                  <a:pt x="10" y="40"/>
                </a:cubicBezTo>
                <a:cubicBezTo>
                  <a:pt x="10" y="38"/>
                  <a:pt x="12" y="36"/>
                  <a:pt x="15" y="36"/>
                </a:cubicBezTo>
                <a:cubicBezTo>
                  <a:pt x="17" y="36"/>
                  <a:pt x="19" y="38"/>
                  <a:pt x="19" y="40"/>
                </a:cubicBezTo>
                <a:cubicBezTo>
                  <a:pt x="19" y="43"/>
                  <a:pt x="17" y="44"/>
                  <a:pt x="15" y="44"/>
                </a:cubicBezTo>
                <a:moveTo>
                  <a:pt x="26" y="44"/>
                </a:moveTo>
                <a:cubicBezTo>
                  <a:pt x="26" y="42"/>
                  <a:pt x="24" y="37"/>
                  <a:pt x="21" y="34"/>
                </a:cubicBezTo>
                <a:cubicBezTo>
                  <a:pt x="18" y="31"/>
                  <a:pt x="13" y="29"/>
                  <a:pt x="10" y="29"/>
                </a:cubicBezTo>
                <a:cubicBezTo>
                  <a:pt x="10" y="23"/>
                  <a:pt x="10" y="23"/>
                  <a:pt x="10" y="23"/>
                </a:cubicBezTo>
                <a:cubicBezTo>
                  <a:pt x="22" y="23"/>
                  <a:pt x="31" y="33"/>
                  <a:pt x="31" y="44"/>
                </a:cubicBezTo>
                <a:lnTo>
                  <a:pt x="26" y="44"/>
                </a:lnTo>
                <a:close/>
                <a:moveTo>
                  <a:pt x="37" y="44"/>
                </a:moveTo>
                <a:cubicBezTo>
                  <a:pt x="37" y="30"/>
                  <a:pt x="25" y="18"/>
                  <a:pt x="10" y="18"/>
                </a:cubicBezTo>
                <a:cubicBezTo>
                  <a:pt x="10" y="12"/>
                  <a:pt x="10" y="12"/>
                  <a:pt x="10" y="12"/>
                </a:cubicBezTo>
                <a:cubicBezTo>
                  <a:pt x="28" y="12"/>
                  <a:pt x="42" y="27"/>
                  <a:pt x="42" y="44"/>
                </a:cubicBezTo>
                <a:lnTo>
                  <a:pt x="37" y="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Freeform 11"/>
          <p:cNvSpPr>
            <a:spLocks noEditPoints="1"/>
          </p:cNvSpPr>
          <p:nvPr userDrawn="1"/>
        </p:nvSpPr>
        <p:spPr bwMode="auto">
          <a:xfrm>
            <a:off x="4373851" y="6402824"/>
            <a:ext cx="236537" cy="244475"/>
          </a:xfrm>
          <a:custGeom>
            <a:avLst/>
            <a:gdLst>
              <a:gd name="T0" fmla="*/ 0 w 149"/>
              <a:gd name="T1" fmla="*/ 154 h 154"/>
              <a:gd name="T2" fmla="*/ 149 w 149"/>
              <a:gd name="T3" fmla="*/ 154 h 154"/>
              <a:gd name="T4" fmla="*/ 149 w 149"/>
              <a:gd name="T5" fmla="*/ 0 h 154"/>
              <a:gd name="T6" fmla="*/ 0 w 149"/>
              <a:gd name="T7" fmla="*/ 0 h 154"/>
              <a:gd name="T8" fmla="*/ 0 w 149"/>
              <a:gd name="T9" fmla="*/ 154 h 154"/>
              <a:gd name="T10" fmla="*/ 42 w 149"/>
              <a:gd name="T11" fmla="*/ 122 h 154"/>
              <a:gd name="T12" fmla="*/ 42 w 149"/>
              <a:gd name="T13" fmla="*/ 34 h 154"/>
              <a:gd name="T14" fmla="*/ 105 w 149"/>
              <a:gd name="T15" fmla="*/ 80 h 154"/>
              <a:gd name="T16" fmla="*/ 42 w 149"/>
              <a:gd name="T17" fmla="*/ 1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54">
                <a:moveTo>
                  <a:pt x="0" y="154"/>
                </a:moveTo>
                <a:lnTo>
                  <a:pt x="149" y="154"/>
                </a:lnTo>
                <a:lnTo>
                  <a:pt x="149" y="0"/>
                </a:lnTo>
                <a:lnTo>
                  <a:pt x="0" y="0"/>
                </a:lnTo>
                <a:lnTo>
                  <a:pt x="0" y="154"/>
                </a:lnTo>
                <a:close/>
                <a:moveTo>
                  <a:pt x="42" y="122"/>
                </a:moveTo>
                <a:lnTo>
                  <a:pt x="42" y="34"/>
                </a:lnTo>
                <a:lnTo>
                  <a:pt x="105" y="80"/>
                </a:lnTo>
                <a:lnTo>
                  <a:pt x="42" y="1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95935819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ank you slide ll">
    <p:bg>
      <p:bgPr>
        <a:solidFill>
          <a:schemeClr val="tx2"/>
        </a:solidFill>
        <a:effectLst/>
      </p:bgPr>
    </p:bg>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gradFill>
            <a:gsLst>
              <a:gs pos="0">
                <a:schemeClr val="accent1"/>
              </a:gs>
              <a:gs pos="100000">
                <a:schemeClr val="accent2"/>
              </a:gs>
            </a:gsLst>
            <a:lin ang="5400000" scaled="1"/>
          </a:gradFill>
          <a:ln>
            <a:noFill/>
          </a:ln>
        </p:spPr>
        <p:txBody>
          <a:bodyPr vert="horz" wrap="square" lIns="189000" tIns="378000" rIns="108000" bIns="34290" numCol="1" anchor="ctr" anchorCtr="0" compatLnSpc="1">
            <a:prstTxWarp prst="textNoShape">
              <a:avLst/>
            </a:prstTxWarp>
          </a:bodyPr>
          <a:lstStyle/>
          <a:p>
            <a:pPr lvl="0" algn="ctr">
              <a:lnSpc>
                <a:spcPts val="3075"/>
              </a:lnSpc>
            </a:pPr>
            <a:endParaRPr lang="es-ES" sz="3300">
              <a:solidFill>
                <a:schemeClr val="bg1"/>
              </a:solidFill>
              <a:latin typeface="+mj-lt"/>
            </a:endParaRPr>
          </a:p>
        </p:txBody>
      </p:sp>
      <p:sp>
        <p:nvSpPr>
          <p:cNvPr id="3" name="CuadroTexto 2"/>
          <p:cNvSpPr txBox="1"/>
          <p:nvPr userDrawn="1"/>
        </p:nvSpPr>
        <p:spPr>
          <a:xfrm>
            <a:off x="-221371" y="652449"/>
            <a:ext cx="184731" cy="300082"/>
          </a:xfrm>
          <a:prstGeom prst="rect">
            <a:avLst/>
          </a:prstGeom>
          <a:noFill/>
        </p:spPr>
        <p:txBody>
          <a:bodyPr wrap="none" rtlCol="0">
            <a:spAutoFit/>
          </a:bodyPr>
          <a:lstStyle/>
          <a:p>
            <a:endParaRPr lang="es-ES" sz="1350"/>
          </a:p>
        </p:txBody>
      </p:sp>
      <p:cxnSp>
        <p:nvCxnSpPr>
          <p:cNvPr id="31" name="Straight Connector 11"/>
          <p:cNvCxnSpPr/>
          <p:nvPr userDrawn="1"/>
        </p:nvCxnSpPr>
        <p:spPr>
          <a:xfrm>
            <a:off x="1928477" y="6283948"/>
            <a:ext cx="0" cy="4308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r>
              <a:rPr lang="en-GB" noProof="0"/>
              <a:t>© Amadeus IT Group and its affiliates and subsidiaries</a:t>
            </a:r>
          </a:p>
        </p:txBody>
      </p:sp>
      <p:sp>
        <p:nvSpPr>
          <p:cNvPr id="4" name="AutoShape 3"/>
          <p:cNvSpPr>
            <a:spLocks noChangeAspect="1" noChangeArrowheads="1" noTextEdit="1"/>
          </p:cNvSpPr>
          <p:nvPr userDrawn="1"/>
        </p:nvSpPr>
        <p:spPr bwMode="auto">
          <a:xfrm>
            <a:off x="2259404" y="6348849"/>
            <a:ext cx="458258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56" name="Text Placeholder 23"/>
          <p:cNvSpPr>
            <a:spLocks noGrp="1"/>
          </p:cNvSpPr>
          <p:nvPr>
            <p:ph type="body" sz="quarter" idx="39" hasCustomPrompt="1"/>
          </p:nvPr>
        </p:nvSpPr>
        <p:spPr>
          <a:xfrm>
            <a:off x="2496866" y="6318158"/>
            <a:ext cx="1602489" cy="178471"/>
          </a:xfrm>
          <a:prstGeom prst="rect">
            <a:avLst/>
          </a:prstGeom>
        </p:spPr>
        <p:txBody>
          <a:bodyPr>
            <a:noAutofit/>
          </a:bodyPr>
          <a:lstStyle>
            <a:lvl1pPr marL="0" indent="0" algn="l">
              <a:lnSpc>
                <a:spcPct val="100000"/>
              </a:lnSpc>
              <a:buNone/>
              <a:defRPr lang="en-GB" sz="900" i="1"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You can follow us on:</a:t>
            </a:r>
            <a:br>
              <a:rPr lang="en-GB" noProof="0"/>
            </a:br>
            <a:endParaRPr lang="en-GB" noProof="0"/>
          </a:p>
        </p:txBody>
      </p:sp>
      <p:sp>
        <p:nvSpPr>
          <p:cNvPr id="57" name="Text Placeholder 23"/>
          <p:cNvSpPr>
            <a:spLocks noGrp="1"/>
          </p:cNvSpPr>
          <p:nvPr>
            <p:ph type="body" sz="quarter" idx="40" hasCustomPrompt="1"/>
          </p:nvPr>
        </p:nvSpPr>
        <p:spPr>
          <a:xfrm>
            <a:off x="2052626" y="6519209"/>
            <a:ext cx="2154941" cy="226801"/>
          </a:xfrm>
          <a:prstGeom prst="rect">
            <a:avLst/>
          </a:prstGeom>
        </p:spPr>
        <p:txBody>
          <a:bodyPr anchor="b">
            <a:noAutofit/>
          </a:bodyPr>
          <a:lstStyle>
            <a:lvl1pPr marL="0" indent="0" algn="l">
              <a:lnSpc>
                <a:spcPct val="100000"/>
              </a:lnSpc>
              <a:buNone/>
              <a:defRPr lang="en-GB" sz="1600" i="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err="1"/>
              <a:t>AmadeusITgroup</a:t>
            </a:r>
            <a:endParaRPr lang="en-GB" noProof="0"/>
          </a:p>
        </p:txBody>
      </p:sp>
      <p:sp>
        <p:nvSpPr>
          <p:cNvPr id="58" name="Text Placeholder 23"/>
          <p:cNvSpPr>
            <a:spLocks noGrp="1"/>
          </p:cNvSpPr>
          <p:nvPr>
            <p:ph type="body" sz="quarter" idx="38" hasCustomPrompt="1"/>
          </p:nvPr>
        </p:nvSpPr>
        <p:spPr>
          <a:xfrm>
            <a:off x="376389" y="6298613"/>
            <a:ext cx="1764284" cy="390246"/>
          </a:xfrm>
          <a:prstGeom prst="rect">
            <a:avLst/>
          </a:prstGeom>
        </p:spPr>
        <p:txBody>
          <a:bodyPr>
            <a:noAutofit/>
          </a:bodyPr>
          <a:lstStyle>
            <a:lvl1pPr marL="0" indent="0" algn="l">
              <a:lnSpc>
                <a:spcPct val="100000"/>
              </a:lnSpc>
              <a:buNone/>
              <a:defRPr lang="en-GB" sz="110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amadeus.com</a:t>
            </a:r>
            <a:br>
              <a:rPr lang="en-GB" noProof="0"/>
            </a:br>
            <a:r>
              <a:rPr lang="en-GB" noProof="0"/>
              <a:t>amadeus.com/blog</a:t>
            </a:r>
          </a:p>
        </p:txBody>
      </p:sp>
      <p:sp>
        <p:nvSpPr>
          <p:cNvPr id="19"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
        <p:nvSpPr>
          <p:cNvPr id="20" name="Freeform 5"/>
          <p:cNvSpPr>
            <a:spLocks/>
          </p:cNvSpPr>
          <p:nvPr userDrawn="1"/>
        </p:nvSpPr>
        <p:spPr bwMode="auto">
          <a:xfrm>
            <a:off x="5840080" y="6402824"/>
            <a:ext cx="246084" cy="244475"/>
          </a:xfrm>
          <a:custGeom>
            <a:avLst/>
            <a:gdLst>
              <a:gd name="T0" fmla="*/ 0 w 92"/>
              <a:gd name="T1" fmla="*/ 0 h 92"/>
              <a:gd name="T2" fmla="*/ 0 w 92"/>
              <a:gd name="T3" fmla="*/ 92 h 92"/>
              <a:gd name="T4" fmla="*/ 36 w 92"/>
              <a:gd name="T5" fmla="*/ 92 h 92"/>
              <a:gd name="T6" fmla="*/ 36 w 92"/>
              <a:gd name="T7" fmla="*/ 92 h 92"/>
              <a:gd name="T8" fmla="*/ 36 w 92"/>
              <a:gd name="T9" fmla="*/ 84 h 92"/>
              <a:gd name="T10" fmla="*/ 20 w 92"/>
              <a:gd name="T11" fmla="*/ 77 h 92"/>
              <a:gd name="T12" fmla="*/ 15 w 92"/>
              <a:gd name="T13" fmla="*/ 70 h 92"/>
              <a:gd name="T14" fmla="*/ 15 w 92"/>
              <a:gd name="T15" fmla="*/ 67 h 92"/>
              <a:gd name="T16" fmla="*/ 22 w 92"/>
              <a:gd name="T17" fmla="*/ 72 h 92"/>
              <a:gd name="T18" fmla="*/ 36 w 92"/>
              <a:gd name="T19" fmla="*/ 76 h 92"/>
              <a:gd name="T20" fmla="*/ 39 w 92"/>
              <a:gd name="T21" fmla="*/ 70 h 92"/>
              <a:gd name="T22" fmla="*/ 18 w 92"/>
              <a:gd name="T23" fmla="*/ 46 h 92"/>
              <a:gd name="T24" fmla="*/ 23 w 92"/>
              <a:gd name="T25" fmla="*/ 33 h 92"/>
              <a:gd name="T26" fmla="*/ 23 w 92"/>
              <a:gd name="T27" fmla="*/ 20 h 92"/>
              <a:gd name="T28" fmla="*/ 36 w 92"/>
              <a:gd name="T29" fmla="*/ 25 h 92"/>
              <a:gd name="T30" fmla="*/ 48 w 92"/>
              <a:gd name="T31" fmla="*/ 24 h 92"/>
              <a:gd name="T32" fmla="*/ 60 w 92"/>
              <a:gd name="T33" fmla="*/ 25 h 92"/>
              <a:gd name="T34" fmla="*/ 73 w 92"/>
              <a:gd name="T35" fmla="*/ 20 h 92"/>
              <a:gd name="T36" fmla="*/ 74 w 92"/>
              <a:gd name="T37" fmla="*/ 33 h 92"/>
              <a:gd name="T38" fmla="*/ 79 w 92"/>
              <a:gd name="T39" fmla="*/ 46 h 92"/>
              <a:gd name="T40" fmla="*/ 57 w 92"/>
              <a:gd name="T41" fmla="*/ 70 h 92"/>
              <a:gd name="T42" fmla="*/ 60 w 92"/>
              <a:gd name="T43" fmla="*/ 79 h 92"/>
              <a:gd name="T44" fmla="*/ 60 w 92"/>
              <a:gd name="T45" fmla="*/ 92 h 92"/>
              <a:gd name="T46" fmla="*/ 60 w 92"/>
              <a:gd name="T47" fmla="*/ 92 h 92"/>
              <a:gd name="T48" fmla="*/ 92 w 92"/>
              <a:gd name="T49" fmla="*/ 92 h 92"/>
              <a:gd name="T50" fmla="*/ 92 w 92"/>
              <a:gd name="T51" fmla="*/ 0 h 92"/>
              <a:gd name="T52" fmla="*/ 0 w 92"/>
              <a:gd name="T5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2">
                <a:moveTo>
                  <a:pt x="0" y="0"/>
                </a:moveTo>
                <a:cubicBezTo>
                  <a:pt x="0" y="92"/>
                  <a:pt x="0" y="92"/>
                  <a:pt x="0" y="92"/>
                </a:cubicBezTo>
                <a:cubicBezTo>
                  <a:pt x="36" y="92"/>
                  <a:pt x="36" y="92"/>
                  <a:pt x="36" y="92"/>
                </a:cubicBezTo>
                <a:cubicBezTo>
                  <a:pt x="36" y="92"/>
                  <a:pt x="36" y="92"/>
                  <a:pt x="36" y="92"/>
                </a:cubicBezTo>
                <a:cubicBezTo>
                  <a:pt x="36" y="91"/>
                  <a:pt x="36" y="88"/>
                  <a:pt x="36" y="84"/>
                </a:cubicBezTo>
                <a:cubicBezTo>
                  <a:pt x="23" y="86"/>
                  <a:pt x="20" y="77"/>
                  <a:pt x="20" y="77"/>
                </a:cubicBezTo>
                <a:cubicBezTo>
                  <a:pt x="18" y="72"/>
                  <a:pt x="15" y="70"/>
                  <a:pt x="15" y="70"/>
                </a:cubicBezTo>
                <a:cubicBezTo>
                  <a:pt x="10" y="67"/>
                  <a:pt x="15" y="67"/>
                  <a:pt x="15" y="67"/>
                </a:cubicBezTo>
                <a:cubicBezTo>
                  <a:pt x="20" y="67"/>
                  <a:pt x="22" y="72"/>
                  <a:pt x="22" y="72"/>
                </a:cubicBezTo>
                <a:cubicBezTo>
                  <a:pt x="27" y="79"/>
                  <a:pt x="34" y="77"/>
                  <a:pt x="36" y="76"/>
                </a:cubicBezTo>
                <a:cubicBezTo>
                  <a:pt x="37" y="73"/>
                  <a:pt x="38" y="71"/>
                  <a:pt x="39" y="70"/>
                </a:cubicBezTo>
                <a:cubicBezTo>
                  <a:pt x="29" y="68"/>
                  <a:pt x="18" y="64"/>
                  <a:pt x="18" y="46"/>
                </a:cubicBezTo>
                <a:cubicBezTo>
                  <a:pt x="18" y="41"/>
                  <a:pt x="19" y="36"/>
                  <a:pt x="23" y="33"/>
                </a:cubicBezTo>
                <a:cubicBezTo>
                  <a:pt x="22" y="32"/>
                  <a:pt x="20" y="27"/>
                  <a:pt x="23" y="20"/>
                </a:cubicBezTo>
                <a:cubicBezTo>
                  <a:pt x="23" y="20"/>
                  <a:pt x="27" y="19"/>
                  <a:pt x="36" y="25"/>
                </a:cubicBezTo>
                <a:cubicBezTo>
                  <a:pt x="40" y="24"/>
                  <a:pt x="44" y="24"/>
                  <a:pt x="48" y="24"/>
                </a:cubicBezTo>
                <a:cubicBezTo>
                  <a:pt x="52" y="24"/>
                  <a:pt x="56" y="24"/>
                  <a:pt x="60" y="25"/>
                </a:cubicBezTo>
                <a:cubicBezTo>
                  <a:pt x="69" y="19"/>
                  <a:pt x="73" y="20"/>
                  <a:pt x="73" y="20"/>
                </a:cubicBezTo>
                <a:cubicBezTo>
                  <a:pt x="76" y="27"/>
                  <a:pt x="74" y="32"/>
                  <a:pt x="74" y="33"/>
                </a:cubicBezTo>
                <a:cubicBezTo>
                  <a:pt x="77" y="36"/>
                  <a:pt x="79" y="41"/>
                  <a:pt x="79" y="46"/>
                </a:cubicBezTo>
                <a:cubicBezTo>
                  <a:pt x="79" y="64"/>
                  <a:pt x="68" y="68"/>
                  <a:pt x="57" y="70"/>
                </a:cubicBezTo>
                <a:cubicBezTo>
                  <a:pt x="59" y="71"/>
                  <a:pt x="60" y="74"/>
                  <a:pt x="60" y="79"/>
                </a:cubicBezTo>
                <a:cubicBezTo>
                  <a:pt x="60" y="85"/>
                  <a:pt x="60" y="90"/>
                  <a:pt x="60" y="92"/>
                </a:cubicBezTo>
                <a:cubicBezTo>
                  <a:pt x="60" y="92"/>
                  <a:pt x="60" y="92"/>
                  <a:pt x="60" y="92"/>
                </a:cubicBezTo>
                <a:cubicBezTo>
                  <a:pt x="92" y="92"/>
                  <a:pt x="92" y="92"/>
                  <a:pt x="92" y="92"/>
                </a:cubicBezTo>
                <a:cubicBezTo>
                  <a:pt x="92" y="0"/>
                  <a:pt x="92" y="0"/>
                  <a:pt x="92" y="0"/>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
        <p:nvSpPr>
          <p:cNvPr id="21" name="Freeform 5"/>
          <p:cNvSpPr>
            <a:spLocks noEditPoints="1"/>
          </p:cNvSpPr>
          <p:nvPr userDrawn="1"/>
        </p:nvSpPr>
        <p:spPr bwMode="auto">
          <a:xfrm>
            <a:off x="3753896" y="6402824"/>
            <a:ext cx="234950" cy="244475"/>
          </a:xfrm>
          <a:custGeom>
            <a:avLst/>
            <a:gdLst>
              <a:gd name="T0" fmla="*/ 9 w 54"/>
              <a:gd name="T1" fmla="*/ 54 h 54"/>
              <a:gd name="T2" fmla="*/ 25 w 54"/>
              <a:gd name="T3" fmla="*/ 54 h 54"/>
              <a:gd name="T4" fmla="*/ 25 w 54"/>
              <a:gd name="T5" fmla="*/ 53 h 54"/>
              <a:gd name="T6" fmla="*/ 25 w 54"/>
              <a:gd name="T7" fmla="*/ 51 h 54"/>
              <a:gd name="T8" fmla="*/ 19 w 54"/>
              <a:gd name="T9" fmla="*/ 45 h 54"/>
              <a:gd name="T10" fmla="*/ 17 w 54"/>
              <a:gd name="T11" fmla="*/ 44 h 54"/>
              <a:gd name="T12" fmla="*/ 13 w 54"/>
              <a:gd name="T13" fmla="*/ 43 h 54"/>
              <a:gd name="T14" fmla="*/ 13 w 54"/>
              <a:gd name="T15" fmla="*/ 43 h 54"/>
              <a:gd name="T16" fmla="*/ 1 w 54"/>
              <a:gd name="T17" fmla="*/ 48 h 54"/>
              <a:gd name="T18" fmla="*/ 1 w 54"/>
              <a:gd name="T19" fmla="*/ 54 h 54"/>
              <a:gd name="T20" fmla="*/ 9 w 54"/>
              <a:gd name="T21" fmla="*/ 54 h 54"/>
              <a:gd name="T22" fmla="*/ 32 w 54"/>
              <a:gd name="T23" fmla="*/ 54 h 54"/>
              <a:gd name="T24" fmla="*/ 46 w 54"/>
              <a:gd name="T25" fmla="*/ 54 h 54"/>
              <a:gd name="T26" fmla="*/ 54 w 54"/>
              <a:gd name="T27" fmla="*/ 54 h 54"/>
              <a:gd name="T28" fmla="*/ 54 w 54"/>
              <a:gd name="T29" fmla="*/ 45 h 54"/>
              <a:gd name="T30" fmla="*/ 54 w 54"/>
              <a:gd name="T31" fmla="*/ 18 h 54"/>
              <a:gd name="T32" fmla="*/ 46 w 54"/>
              <a:gd name="T33" fmla="*/ 18 h 54"/>
              <a:gd name="T34" fmla="*/ 46 w 54"/>
              <a:gd name="T35" fmla="*/ 27 h 54"/>
              <a:gd name="T36" fmla="*/ 41 w 54"/>
              <a:gd name="T37" fmla="*/ 27 h 54"/>
              <a:gd name="T38" fmla="*/ 41 w 54"/>
              <a:gd name="T39" fmla="*/ 18 h 54"/>
              <a:gd name="T40" fmla="*/ 33 w 54"/>
              <a:gd name="T41" fmla="*/ 18 h 54"/>
              <a:gd name="T42" fmla="*/ 33 w 54"/>
              <a:gd name="T43" fmla="*/ 13 h 54"/>
              <a:gd name="T44" fmla="*/ 41 w 54"/>
              <a:gd name="T45" fmla="*/ 13 h 54"/>
              <a:gd name="T46" fmla="*/ 41 w 54"/>
              <a:gd name="T47" fmla="*/ 5 h 54"/>
              <a:gd name="T48" fmla="*/ 46 w 54"/>
              <a:gd name="T49" fmla="*/ 5 h 54"/>
              <a:gd name="T50" fmla="*/ 46 w 54"/>
              <a:gd name="T51" fmla="*/ 13 h 54"/>
              <a:gd name="T52" fmla="*/ 54 w 54"/>
              <a:gd name="T53" fmla="*/ 13 h 54"/>
              <a:gd name="T54" fmla="*/ 54 w 54"/>
              <a:gd name="T55" fmla="*/ 9 h 54"/>
              <a:gd name="T56" fmla="*/ 54 w 54"/>
              <a:gd name="T57" fmla="*/ 0 h 54"/>
              <a:gd name="T58" fmla="*/ 46 w 54"/>
              <a:gd name="T59" fmla="*/ 0 h 54"/>
              <a:gd name="T60" fmla="*/ 9 w 54"/>
              <a:gd name="T61" fmla="*/ 0 h 54"/>
              <a:gd name="T62" fmla="*/ 0 w 54"/>
              <a:gd name="T63" fmla="*/ 0 h 54"/>
              <a:gd name="T64" fmla="*/ 0 w 54"/>
              <a:gd name="T65" fmla="*/ 9 h 54"/>
              <a:gd name="T66" fmla="*/ 0 w 54"/>
              <a:gd name="T67" fmla="*/ 9 h 54"/>
              <a:gd name="T68" fmla="*/ 14 w 54"/>
              <a:gd name="T69" fmla="*/ 4 h 54"/>
              <a:gd name="T70" fmla="*/ 33 w 54"/>
              <a:gd name="T71" fmla="*/ 4 h 54"/>
              <a:gd name="T72" fmla="*/ 28 w 54"/>
              <a:gd name="T73" fmla="*/ 9 h 54"/>
              <a:gd name="T74" fmla="*/ 24 w 54"/>
              <a:gd name="T75" fmla="*/ 9 h 54"/>
              <a:gd name="T76" fmla="*/ 29 w 54"/>
              <a:gd name="T77" fmla="*/ 19 h 54"/>
              <a:gd name="T78" fmla="*/ 23 w 54"/>
              <a:gd name="T79" fmla="*/ 29 h 54"/>
              <a:gd name="T80" fmla="*/ 20 w 54"/>
              <a:gd name="T81" fmla="*/ 34 h 54"/>
              <a:gd name="T82" fmla="*/ 24 w 54"/>
              <a:gd name="T83" fmla="*/ 39 h 54"/>
              <a:gd name="T84" fmla="*/ 25 w 54"/>
              <a:gd name="T85" fmla="*/ 39 h 54"/>
              <a:gd name="T86" fmla="*/ 32 w 54"/>
              <a:gd name="T87" fmla="*/ 52 h 54"/>
              <a:gd name="T88" fmla="*/ 32 w 54"/>
              <a:gd name="T89" fmla="*/ 54 h 54"/>
              <a:gd name="T90" fmla="*/ 0 w 54"/>
              <a:gd name="T91" fmla="*/ 29 h 54"/>
              <a:gd name="T92" fmla="*/ 0 w 54"/>
              <a:gd name="T93" fmla="*/ 42 h 54"/>
              <a:gd name="T94" fmla="*/ 10 w 54"/>
              <a:gd name="T95" fmla="*/ 40 h 54"/>
              <a:gd name="T96" fmla="*/ 12 w 54"/>
              <a:gd name="T97" fmla="*/ 40 h 54"/>
              <a:gd name="T98" fmla="*/ 13 w 54"/>
              <a:gd name="T99" fmla="*/ 40 h 54"/>
              <a:gd name="T100" fmla="*/ 11 w 54"/>
              <a:gd name="T101" fmla="*/ 36 h 54"/>
              <a:gd name="T102" fmla="*/ 11 w 54"/>
              <a:gd name="T103" fmla="*/ 33 h 54"/>
              <a:gd name="T104" fmla="*/ 10 w 54"/>
              <a:gd name="T105" fmla="*/ 33 h 54"/>
              <a:gd name="T106" fmla="*/ 0 w 54"/>
              <a:gd name="T107" fmla="*/ 29 h 54"/>
              <a:gd name="T108" fmla="*/ 11 w 54"/>
              <a:gd name="T109" fmla="*/ 8 h 54"/>
              <a:gd name="T110" fmla="*/ 6 w 54"/>
              <a:gd name="T111" fmla="*/ 10 h 54"/>
              <a:gd name="T112" fmla="*/ 4 w 54"/>
              <a:gd name="T113" fmla="*/ 18 h 54"/>
              <a:gd name="T114" fmla="*/ 14 w 54"/>
              <a:gd name="T115" fmla="*/ 29 h 54"/>
              <a:gd name="T116" fmla="*/ 14 w 54"/>
              <a:gd name="T117" fmla="*/ 29 h 54"/>
              <a:gd name="T118" fmla="*/ 19 w 54"/>
              <a:gd name="T119" fmla="*/ 27 h 54"/>
              <a:gd name="T120" fmla="*/ 20 w 54"/>
              <a:gd name="T121" fmla="*/ 19 h 54"/>
              <a:gd name="T122" fmla="*/ 11 w 54"/>
              <a:gd name="T12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4">
                <a:moveTo>
                  <a:pt x="9" y="54"/>
                </a:moveTo>
                <a:cubicBezTo>
                  <a:pt x="25" y="54"/>
                  <a:pt x="25" y="54"/>
                  <a:pt x="25" y="54"/>
                </a:cubicBezTo>
                <a:cubicBezTo>
                  <a:pt x="25" y="54"/>
                  <a:pt x="25" y="53"/>
                  <a:pt x="25" y="53"/>
                </a:cubicBezTo>
                <a:cubicBezTo>
                  <a:pt x="25" y="52"/>
                  <a:pt x="25" y="51"/>
                  <a:pt x="25" y="51"/>
                </a:cubicBezTo>
                <a:cubicBezTo>
                  <a:pt x="25" y="48"/>
                  <a:pt x="22" y="47"/>
                  <a:pt x="19" y="45"/>
                </a:cubicBezTo>
                <a:cubicBezTo>
                  <a:pt x="17" y="44"/>
                  <a:pt x="17" y="44"/>
                  <a:pt x="17" y="44"/>
                </a:cubicBezTo>
                <a:cubicBezTo>
                  <a:pt x="16" y="43"/>
                  <a:pt x="14" y="43"/>
                  <a:pt x="13" y="43"/>
                </a:cubicBezTo>
                <a:cubicBezTo>
                  <a:pt x="13" y="43"/>
                  <a:pt x="13" y="43"/>
                  <a:pt x="13" y="43"/>
                </a:cubicBezTo>
                <a:cubicBezTo>
                  <a:pt x="8" y="43"/>
                  <a:pt x="3" y="45"/>
                  <a:pt x="1" y="48"/>
                </a:cubicBezTo>
                <a:cubicBezTo>
                  <a:pt x="1" y="54"/>
                  <a:pt x="1" y="54"/>
                  <a:pt x="1" y="54"/>
                </a:cubicBezTo>
                <a:lnTo>
                  <a:pt x="9" y="54"/>
                </a:lnTo>
                <a:close/>
                <a:moveTo>
                  <a:pt x="32" y="54"/>
                </a:moveTo>
                <a:cubicBezTo>
                  <a:pt x="46" y="54"/>
                  <a:pt x="46" y="54"/>
                  <a:pt x="46" y="54"/>
                </a:cubicBezTo>
                <a:cubicBezTo>
                  <a:pt x="54" y="54"/>
                  <a:pt x="54" y="54"/>
                  <a:pt x="54" y="54"/>
                </a:cubicBezTo>
                <a:cubicBezTo>
                  <a:pt x="54" y="45"/>
                  <a:pt x="54" y="45"/>
                  <a:pt x="54" y="45"/>
                </a:cubicBezTo>
                <a:cubicBezTo>
                  <a:pt x="54" y="18"/>
                  <a:pt x="54" y="18"/>
                  <a:pt x="54" y="18"/>
                </a:cubicBezTo>
                <a:cubicBezTo>
                  <a:pt x="46" y="18"/>
                  <a:pt x="46" y="18"/>
                  <a:pt x="46" y="18"/>
                </a:cubicBezTo>
                <a:cubicBezTo>
                  <a:pt x="46" y="27"/>
                  <a:pt x="46" y="27"/>
                  <a:pt x="46" y="27"/>
                </a:cubicBezTo>
                <a:cubicBezTo>
                  <a:pt x="41" y="27"/>
                  <a:pt x="41" y="27"/>
                  <a:pt x="41" y="27"/>
                </a:cubicBezTo>
                <a:cubicBezTo>
                  <a:pt x="41" y="18"/>
                  <a:pt x="41" y="18"/>
                  <a:pt x="41" y="18"/>
                </a:cubicBezTo>
                <a:cubicBezTo>
                  <a:pt x="33" y="18"/>
                  <a:pt x="33" y="18"/>
                  <a:pt x="33" y="18"/>
                </a:cubicBezTo>
                <a:cubicBezTo>
                  <a:pt x="33" y="13"/>
                  <a:pt x="33" y="13"/>
                  <a:pt x="33" y="13"/>
                </a:cubicBezTo>
                <a:cubicBezTo>
                  <a:pt x="41" y="13"/>
                  <a:pt x="41" y="13"/>
                  <a:pt x="41" y="13"/>
                </a:cubicBezTo>
                <a:cubicBezTo>
                  <a:pt x="41" y="5"/>
                  <a:pt x="41" y="5"/>
                  <a:pt x="41" y="5"/>
                </a:cubicBezTo>
                <a:cubicBezTo>
                  <a:pt x="46" y="5"/>
                  <a:pt x="46" y="5"/>
                  <a:pt x="46" y="5"/>
                </a:cubicBezTo>
                <a:cubicBezTo>
                  <a:pt x="46" y="13"/>
                  <a:pt x="46" y="13"/>
                  <a:pt x="46" y="13"/>
                </a:cubicBezTo>
                <a:cubicBezTo>
                  <a:pt x="54" y="13"/>
                  <a:pt x="54" y="13"/>
                  <a:pt x="54" y="13"/>
                </a:cubicBezTo>
                <a:cubicBezTo>
                  <a:pt x="54" y="9"/>
                  <a:pt x="54" y="9"/>
                  <a:pt x="54" y="9"/>
                </a:cubicBezTo>
                <a:cubicBezTo>
                  <a:pt x="54" y="0"/>
                  <a:pt x="54" y="0"/>
                  <a:pt x="54" y="0"/>
                </a:cubicBezTo>
                <a:cubicBezTo>
                  <a:pt x="46" y="0"/>
                  <a:pt x="46" y="0"/>
                  <a:pt x="46" y="0"/>
                </a:cubicBezTo>
                <a:cubicBezTo>
                  <a:pt x="9" y="0"/>
                  <a:pt x="9" y="0"/>
                  <a:pt x="9" y="0"/>
                </a:cubicBezTo>
                <a:cubicBezTo>
                  <a:pt x="0" y="0"/>
                  <a:pt x="0" y="0"/>
                  <a:pt x="0" y="0"/>
                </a:cubicBezTo>
                <a:cubicBezTo>
                  <a:pt x="0" y="9"/>
                  <a:pt x="0" y="9"/>
                  <a:pt x="0" y="9"/>
                </a:cubicBezTo>
                <a:cubicBezTo>
                  <a:pt x="0" y="9"/>
                  <a:pt x="0" y="9"/>
                  <a:pt x="0" y="9"/>
                </a:cubicBezTo>
                <a:cubicBezTo>
                  <a:pt x="4" y="6"/>
                  <a:pt x="8" y="4"/>
                  <a:pt x="14" y="4"/>
                </a:cubicBezTo>
                <a:cubicBezTo>
                  <a:pt x="33" y="4"/>
                  <a:pt x="33" y="4"/>
                  <a:pt x="33" y="4"/>
                </a:cubicBezTo>
                <a:cubicBezTo>
                  <a:pt x="28" y="9"/>
                  <a:pt x="28" y="9"/>
                  <a:pt x="28" y="9"/>
                </a:cubicBezTo>
                <a:cubicBezTo>
                  <a:pt x="24" y="9"/>
                  <a:pt x="24" y="9"/>
                  <a:pt x="24" y="9"/>
                </a:cubicBezTo>
                <a:cubicBezTo>
                  <a:pt x="27" y="11"/>
                  <a:pt x="29" y="15"/>
                  <a:pt x="29" y="19"/>
                </a:cubicBezTo>
                <a:cubicBezTo>
                  <a:pt x="29" y="23"/>
                  <a:pt x="27" y="26"/>
                  <a:pt x="23" y="29"/>
                </a:cubicBezTo>
                <a:cubicBezTo>
                  <a:pt x="20" y="31"/>
                  <a:pt x="20" y="32"/>
                  <a:pt x="20" y="34"/>
                </a:cubicBezTo>
                <a:cubicBezTo>
                  <a:pt x="20" y="35"/>
                  <a:pt x="23" y="38"/>
                  <a:pt x="24" y="39"/>
                </a:cubicBezTo>
                <a:cubicBezTo>
                  <a:pt x="25" y="39"/>
                  <a:pt x="25" y="39"/>
                  <a:pt x="25" y="39"/>
                </a:cubicBezTo>
                <a:cubicBezTo>
                  <a:pt x="31" y="44"/>
                  <a:pt x="32" y="47"/>
                  <a:pt x="32" y="52"/>
                </a:cubicBezTo>
                <a:cubicBezTo>
                  <a:pt x="32" y="53"/>
                  <a:pt x="32" y="53"/>
                  <a:pt x="32" y="54"/>
                </a:cubicBezTo>
                <a:moveTo>
                  <a:pt x="0" y="29"/>
                </a:moveTo>
                <a:cubicBezTo>
                  <a:pt x="0" y="42"/>
                  <a:pt x="0" y="42"/>
                  <a:pt x="0" y="42"/>
                </a:cubicBezTo>
                <a:cubicBezTo>
                  <a:pt x="3" y="41"/>
                  <a:pt x="7" y="40"/>
                  <a:pt x="10" y="40"/>
                </a:cubicBezTo>
                <a:cubicBezTo>
                  <a:pt x="12" y="40"/>
                  <a:pt x="12" y="40"/>
                  <a:pt x="12" y="40"/>
                </a:cubicBezTo>
                <a:cubicBezTo>
                  <a:pt x="13" y="40"/>
                  <a:pt x="13" y="40"/>
                  <a:pt x="13" y="40"/>
                </a:cubicBezTo>
                <a:cubicBezTo>
                  <a:pt x="12" y="39"/>
                  <a:pt x="11" y="38"/>
                  <a:pt x="11" y="36"/>
                </a:cubicBezTo>
                <a:cubicBezTo>
                  <a:pt x="11" y="35"/>
                  <a:pt x="11" y="34"/>
                  <a:pt x="11" y="33"/>
                </a:cubicBezTo>
                <a:cubicBezTo>
                  <a:pt x="10" y="33"/>
                  <a:pt x="10" y="33"/>
                  <a:pt x="10" y="33"/>
                </a:cubicBezTo>
                <a:cubicBezTo>
                  <a:pt x="6" y="33"/>
                  <a:pt x="3" y="31"/>
                  <a:pt x="0" y="29"/>
                </a:cubicBezTo>
                <a:moveTo>
                  <a:pt x="11" y="8"/>
                </a:moveTo>
                <a:cubicBezTo>
                  <a:pt x="9" y="8"/>
                  <a:pt x="7" y="9"/>
                  <a:pt x="6" y="10"/>
                </a:cubicBezTo>
                <a:cubicBezTo>
                  <a:pt x="4" y="12"/>
                  <a:pt x="3" y="15"/>
                  <a:pt x="4" y="18"/>
                </a:cubicBezTo>
                <a:cubicBezTo>
                  <a:pt x="5" y="24"/>
                  <a:pt x="9" y="29"/>
                  <a:pt x="14" y="29"/>
                </a:cubicBezTo>
                <a:cubicBezTo>
                  <a:pt x="14" y="29"/>
                  <a:pt x="14" y="29"/>
                  <a:pt x="14" y="29"/>
                </a:cubicBezTo>
                <a:cubicBezTo>
                  <a:pt x="16" y="29"/>
                  <a:pt x="18" y="28"/>
                  <a:pt x="19" y="27"/>
                </a:cubicBezTo>
                <a:cubicBezTo>
                  <a:pt x="20" y="25"/>
                  <a:pt x="21" y="23"/>
                  <a:pt x="20" y="19"/>
                </a:cubicBezTo>
                <a:cubicBezTo>
                  <a:pt x="20" y="13"/>
                  <a:pt x="15" y="8"/>
                  <a:pt x="11"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6"/>
          <p:cNvSpPr>
            <a:spLocks/>
          </p:cNvSpPr>
          <p:nvPr userDrawn="1"/>
        </p:nvSpPr>
        <p:spPr bwMode="auto">
          <a:xfrm>
            <a:off x="4655596" y="6402824"/>
            <a:ext cx="234950" cy="244475"/>
          </a:xfrm>
          <a:custGeom>
            <a:avLst/>
            <a:gdLst>
              <a:gd name="T0" fmla="*/ 0 w 54"/>
              <a:gd name="T1" fmla="*/ 0 h 54"/>
              <a:gd name="T2" fmla="*/ 0 w 54"/>
              <a:gd name="T3" fmla="*/ 54 h 54"/>
              <a:gd name="T4" fmla="*/ 27 w 54"/>
              <a:gd name="T5" fmla="*/ 54 h 54"/>
              <a:gd name="T6" fmla="*/ 27 w 54"/>
              <a:gd name="T7" fmla="*/ 34 h 54"/>
              <a:gd name="T8" fmla="*/ 20 w 54"/>
              <a:gd name="T9" fmla="*/ 34 h 54"/>
              <a:gd name="T10" fmla="*/ 20 w 54"/>
              <a:gd name="T11" fmla="*/ 26 h 54"/>
              <a:gd name="T12" fmla="*/ 27 w 54"/>
              <a:gd name="T13" fmla="*/ 26 h 54"/>
              <a:gd name="T14" fmla="*/ 27 w 54"/>
              <a:gd name="T15" fmla="*/ 21 h 54"/>
              <a:gd name="T16" fmla="*/ 37 w 54"/>
              <a:gd name="T17" fmla="*/ 10 h 54"/>
              <a:gd name="T18" fmla="*/ 44 w 54"/>
              <a:gd name="T19" fmla="*/ 10 h 54"/>
              <a:gd name="T20" fmla="*/ 44 w 54"/>
              <a:gd name="T21" fmla="*/ 19 h 54"/>
              <a:gd name="T22" fmla="*/ 37 w 54"/>
              <a:gd name="T23" fmla="*/ 19 h 54"/>
              <a:gd name="T24" fmla="*/ 35 w 54"/>
              <a:gd name="T25" fmla="*/ 21 h 54"/>
              <a:gd name="T26" fmla="*/ 35 w 54"/>
              <a:gd name="T27" fmla="*/ 26 h 54"/>
              <a:gd name="T28" fmla="*/ 44 w 54"/>
              <a:gd name="T29" fmla="*/ 26 h 54"/>
              <a:gd name="T30" fmla="*/ 44 w 54"/>
              <a:gd name="T31" fmla="*/ 34 h 54"/>
              <a:gd name="T32" fmla="*/ 35 w 54"/>
              <a:gd name="T33" fmla="*/ 34 h 54"/>
              <a:gd name="T34" fmla="*/ 35 w 54"/>
              <a:gd name="T35" fmla="*/ 54 h 54"/>
              <a:gd name="T36" fmla="*/ 54 w 54"/>
              <a:gd name="T37" fmla="*/ 54 h 54"/>
              <a:gd name="T38" fmla="*/ 54 w 54"/>
              <a:gd name="T39" fmla="*/ 0 h 54"/>
              <a:gd name="T40" fmla="*/ 0 w 54"/>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0"/>
                </a:moveTo>
                <a:cubicBezTo>
                  <a:pt x="0" y="54"/>
                  <a:pt x="0" y="54"/>
                  <a:pt x="0" y="54"/>
                </a:cubicBezTo>
                <a:cubicBezTo>
                  <a:pt x="27" y="54"/>
                  <a:pt x="27" y="54"/>
                  <a:pt x="27" y="54"/>
                </a:cubicBezTo>
                <a:cubicBezTo>
                  <a:pt x="27" y="34"/>
                  <a:pt x="27" y="34"/>
                  <a:pt x="27" y="34"/>
                </a:cubicBezTo>
                <a:cubicBezTo>
                  <a:pt x="20" y="34"/>
                  <a:pt x="20" y="34"/>
                  <a:pt x="20" y="34"/>
                </a:cubicBezTo>
                <a:cubicBezTo>
                  <a:pt x="20" y="26"/>
                  <a:pt x="20" y="26"/>
                  <a:pt x="20" y="26"/>
                </a:cubicBezTo>
                <a:cubicBezTo>
                  <a:pt x="27" y="26"/>
                  <a:pt x="27" y="26"/>
                  <a:pt x="27" y="26"/>
                </a:cubicBezTo>
                <a:cubicBezTo>
                  <a:pt x="27" y="21"/>
                  <a:pt x="27" y="21"/>
                  <a:pt x="27" y="21"/>
                </a:cubicBezTo>
                <a:cubicBezTo>
                  <a:pt x="27" y="15"/>
                  <a:pt x="31" y="10"/>
                  <a:pt x="37" y="10"/>
                </a:cubicBezTo>
                <a:cubicBezTo>
                  <a:pt x="44" y="10"/>
                  <a:pt x="44" y="10"/>
                  <a:pt x="44" y="10"/>
                </a:cubicBezTo>
                <a:cubicBezTo>
                  <a:pt x="44" y="19"/>
                  <a:pt x="44" y="19"/>
                  <a:pt x="44" y="19"/>
                </a:cubicBezTo>
                <a:cubicBezTo>
                  <a:pt x="37" y="19"/>
                  <a:pt x="37" y="19"/>
                  <a:pt x="37" y="19"/>
                </a:cubicBezTo>
                <a:cubicBezTo>
                  <a:pt x="36" y="19"/>
                  <a:pt x="35" y="20"/>
                  <a:pt x="35" y="21"/>
                </a:cubicBezTo>
                <a:cubicBezTo>
                  <a:pt x="35" y="26"/>
                  <a:pt x="35" y="26"/>
                  <a:pt x="35" y="26"/>
                </a:cubicBezTo>
                <a:cubicBezTo>
                  <a:pt x="44" y="26"/>
                  <a:pt x="44" y="26"/>
                  <a:pt x="44" y="26"/>
                </a:cubicBezTo>
                <a:cubicBezTo>
                  <a:pt x="44" y="34"/>
                  <a:pt x="44" y="34"/>
                  <a:pt x="44" y="34"/>
                </a:cubicBezTo>
                <a:cubicBezTo>
                  <a:pt x="35" y="34"/>
                  <a:pt x="35" y="34"/>
                  <a:pt x="35" y="34"/>
                </a:cubicBezTo>
                <a:cubicBezTo>
                  <a:pt x="35" y="54"/>
                  <a:pt x="35" y="54"/>
                  <a:pt x="35" y="54"/>
                </a:cubicBezTo>
                <a:cubicBezTo>
                  <a:pt x="54" y="54"/>
                  <a:pt x="54" y="54"/>
                  <a:pt x="54" y="54"/>
                </a:cubicBezTo>
                <a:cubicBezTo>
                  <a:pt x="54" y="0"/>
                  <a:pt x="54" y="0"/>
                  <a:pt x="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noEditPoints="1"/>
          </p:cNvSpPr>
          <p:nvPr userDrawn="1"/>
        </p:nvSpPr>
        <p:spPr bwMode="auto">
          <a:xfrm>
            <a:off x="4950871" y="6402824"/>
            <a:ext cx="236537"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8 w 54"/>
              <a:gd name="T11" fmla="*/ 36 h 54"/>
              <a:gd name="T12" fmla="*/ 37 w 54"/>
              <a:gd name="T13" fmla="*/ 36 h 54"/>
              <a:gd name="T14" fmla="*/ 41 w 54"/>
              <a:gd name="T15" fmla="*/ 40 h 54"/>
              <a:gd name="T16" fmla="*/ 37 w 54"/>
              <a:gd name="T17" fmla="*/ 44 h 54"/>
              <a:gd name="T18" fmla="*/ 27 w 54"/>
              <a:gd name="T19" fmla="*/ 44 h 54"/>
              <a:gd name="T20" fmla="*/ 14 w 54"/>
              <a:gd name="T21" fmla="*/ 30 h 54"/>
              <a:gd name="T22" fmla="*/ 14 w 54"/>
              <a:gd name="T23" fmla="*/ 15 h 54"/>
              <a:gd name="T24" fmla="*/ 18 w 54"/>
              <a:gd name="T25" fmla="*/ 11 h 54"/>
              <a:gd name="T26" fmla="*/ 22 w 54"/>
              <a:gd name="T27" fmla="*/ 15 h 54"/>
              <a:gd name="T28" fmla="*/ 22 w 54"/>
              <a:gd name="T29" fmla="*/ 19 h 54"/>
              <a:gd name="T30" fmla="*/ 37 w 54"/>
              <a:gd name="T31" fmla="*/ 19 h 54"/>
              <a:gd name="T32" fmla="*/ 41 w 54"/>
              <a:gd name="T33" fmla="*/ 23 h 54"/>
              <a:gd name="T34" fmla="*/ 37 w 54"/>
              <a:gd name="T35" fmla="*/ 28 h 54"/>
              <a:gd name="T36" fmla="*/ 22 w 54"/>
              <a:gd name="T37" fmla="*/ 28 h 54"/>
              <a:gd name="T38" fmla="*/ 22 w 54"/>
              <a:gd name="T39" fmla="*/ 30 h 54"/>
              <a:gd name="T40" fmla="*/ 28 w 54"/>
              <a:gd name="T41"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8" y="36"/>
                </a:moveTo>
                <a:cubicBezTo>
                  <a:pt x="37" y="36"/>
                  <a:pt x="37" y="36"/>
                  <a:pt x="37" y="36"/>
                </a:cubicBezTo>
                <a:cubicBezTo>
                  <a:pt x="39" y="36"/>
                  <a:pt x="41" y="38"/>
                  <a:pt x="41" y="40"/>
                </a:cubicBezTo>
                <a:cubicBezTo>
                  <a:pt x="41" y="43"/>
                  <a:pt x="39" y="44"/>
                  <a:pt x="37" y="44"/>
                </a:cubicBezTo>
                <a:cubicBezTo>
                  <a:pt x="27" y="44"/>
                  <a:pt x="27" y="44"/>
                  <a:pt x="27" y="44"/>
                </a:cubicBezTo>
                <a:cubicBezTo>
                  <a:pt x="20" y="44"/>
                  <a:pt x="14" y="38"/>
                  <a:pt x="14" y="30"/>
                </a:cubicBezTo>
                <a:cubicBezTo>
                  <a:pt x="14" y="15"/>
                  <a:pt x="14" y="15"/>
                  <a:pt x="14" y="15"/>
                </a:cubicBezTo>
                <a:cubicBezTo>
                  <a:pt x="14" y="12"/>
                  <a:pt x="16" y="11"/>
                  <a:pt x="18" y="11"/>
                </a:cubicBezTo>
                <a:cubicBezTo>
                  <a:pt x="20" y="11"/>
                  <a:pt x="22" y="12"/>
                  <a:pt x="22" y="15"/>
                </a:cubicBezTo>
                <a:cubicBezTo>
                  <a:pt x="22" y="19"/>
                  <a:pt x="22" y="19"/>
                  <a:pt x="22" y="19"/>
                </a:cubicBezTo>
                <a:cubicBezTo>
                  <a:pt x="37" y="19"/>
                  <a:pt x="37" y="19"/>
                  <a:pt x="37" y="19"/>
                </a:cubicBezTo>
                <a:cubicBezTo>
                  <a:pt x="39" y="19"/>
                  <a:pt x="41" y="21"/>
                  <a:pt x="41" y="23"/>
                </a:cubicBezTo>
                <a:cubicBezTo>
                  <a:pt x="41" y="26"/>
                  <a:pt x="39" y="28"/>
                  <a:pt x="37" y="28"/>
                </a:cubicBezTo>
                <a:cubicBezTo>
                  <a:pt x="22" y="28"/>
                  <a:pt x="22" y="28"/>
                  <a:pt x="22" y="28"/>
                </a:cubicBezTo>
                <a:cubicBezTo>
                  <a:pt x="22" y="30"/>
                  <a:pt x="22" y="30"/>
                  <a:pt x="22" y="30"/>
                </a:cubicBezTo>
                <a:cubicBezTo>
                  <a:pt x="22" y="33"/>
                  <a:pt x="25" y="36"/>
                  <a:pt x="28" y="3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8"/>
          <p:cNvSpPr>
            <a:spLocks noEditPoints="1"/>
          </p:cNvSpPr>
          <p:nvPr userDrawn="1"/>
        </p:nvSpPr>
        <p:spPr bwMode="auto">
          <a:xfrm>
            <a:off x="405393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0 w 54"/>
              <a:gd name="T11" fmla="*/ 44 h 54"/>
              <a:gd name="T12" fmla="*/ 14 w 54"/>
              <a:gd name="T13" fmla="*/ 44 h 54"/>
              <a:gd name="T14" fmla="*/ 14 w 54"/>
              <a:gd name="T15" fmla="*/ 20 h 54"/>
              <a:gd name="T16" fmla="*/ 20 w 54"/>
              <a:gd name="T17" fmla="*/ 20 h 54"/>
              <a:gd name="T18" fmla="*/ 20 w 54"/>
              <a:gd name="T19" fmla="*/ 44 h 54"/>
              <a:gd name="T20" fmla="*/ 17 w 54"/>
              <a:gd name="T21" fmla="*/ 18 h 54"/>
              <a:gd name="T22" fmla="*/ 13 w 54"/>
              <a:gd name="T23" fmla="*/ 14 h 54"/>
              <a:gd name="T24" fmla="*/ 17 w 54"/>
              <a:gd name="T25" fmla="*/ 9 h 54"/>
              <a:gd name="T26" fmla="*/ 21 w 54"/>
              <a:gd name="T27" fmla="*/ 14 h 54"/>
              <a:gd name="T28" fmla="*/ 17 w 54"/>
              <a:gd name="T29" fmla="*/ 18 h 54"/>
              <a:gd name="T30" fmla="*/ 44 w 54"/>
              <a:gd name="T31" fmla="*/ 44 h 54"/>
              <a:gd name="T32" fmla="*/ 37 w 54"/>
              <a:gd name="T33" fmla="*/ 44 h 54"/>
              <a:gd name="T34" fmla="*/ 37 w 54"/>
              <a:gd name="T35" fmla="*/ 30 h 54"/>
              <a:gd name="T36" fmla="*/ 36 w 54"/>
              <a:gd name="T37" fmla="*/ 28 h 54"/>
              <a:gd name="T38" fmla="*/ 33 w 54"/>
              <a:gd name="T39" fmla="*/ 28 h 54"/>
              <a:gd name="T40" fmla="*/ 31 w 54"/>
              <a:gd name="T41" fmla="*/ 29 h 54"/>
              <a:gd name="T42" fmla="*/ 31 w 54"/>
              <a:gd name="T43" fmla="*/ 44 h 54"/>
              <a:gd name="T44" fmla="*/ 24 w 54"/>
              <a:gd name="T45" fmla="*/ 44 h 54"/>
              <a:gd name="T46" fmla="*/ 24 w 54"/>
              <a:gd name="T47" fmla="*/ 20 h 54"/>
              <a:gd name="T48" fmla="*/ 31 w 54"/>
              <a:gd name="T49" fmla="*/ 20 h 54"/>
              <a:gd name="T50" fmla="*/ 31 w 54"/>
              <a:gd name="T51" fmla="*/ 21 h 54"/>
              <a:gd name="T52" fmla="*/ 40 w 54"/>
              <a:gd name="T53" fmla="*/ 22 h 54"/>
              <a:gd name="T54" fmla="*/ 44 w 54"/>
              <a:gd name="T55" fmla="*/ 30 h 54"/>
              <a:gd name="T56" fmla="*/ 44 w 54"/>
              <a:gd name="T57"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0" y="44"/>
                </a:moveTo>
                <a:cubicBezTo>
                  <a:pt x="14" y="44"/>
                  <a:pt x="14" y="44"/>
                  <a:pt x="14" y="44"/>
                </a:cubicBezTo>
                <a:cubicBezTo>
                  <a:pt x="14" y="20"/>
                  <a:pt x="14" y="20"/>
                  <a:pt x="14" y="20"/>
                </a:cubicBezTo>
                <a:cubicBezTo>
                  <a:pt x="20" y="20"/>
                  <a:pt x="20" y="20"/>
                  <a:pt x="20" y="20"/>
                </a:cubicBezTo>
                <a:lnTo>
                  <a:pt x="20" y="44"/>
                </a:lnTo>
                <a:close/>
                <a:moveTo>
                  <a:pt x="17" y="18"/>
                </a:moveTo>
                <a:cubicBezTo>
                  <a:pt x="15" y="18"/>
                  <a:pt x="13" y="16"/>
                  <a:pt x="13" y="14"/>
                </a:cubicBezTo>
                <a:cubicBezTo>
                  <a:pt x="13" y="11"/>
                  <a:pt x="15" y="9"/>
                  <a:pt x="17" y="9"/>
                </a:cubicBezTo>
                <a:cubicBezTo>
                  <a:pt x="19" y="9"/>
                  <a:pt x="21" y="11"/>
                  <a:pt x="21" y="14"/>
                </a:cubicBezTo>
                <a:cubicBezTo>
                  <a:pt x="21" y="16"/>
                  <a:pt x="19" y="18"/>
                  <a:pt x="17" y="18"/>
                </a:cubicBezTo>
                <a:moveTo>
                  <a:pt x="44" y="44"/>
                </a:moveTo>
                <a:cubicBezTo>
                  <a:pt x="37" y="44"/>
                  <a:pt x="37" y="44"/>
                  <a:pt x="37" y="44"/>
                </a:cubicBezTo>
                <a:cubicBezTo>
                  <a:pt x="37" y="30"/>
                  <a:pt x="37" y="30"/>
                  <a:pt x="37" y="30"/>
                </a:cubicBezTo>
                <a:cubicBezTo>
                  <a:pt x="37" y="29"/>
                  <a:pt x="37" y="28"/>
                  <a:pt x="36" y="28"/>
                </a:cubicBezTo>
                <a:cubicBezTo>
                  <a:pt x="36" y="27"/>
                  <a:pt x="34" y="27"/>
                  <a:pt x="33" y="28"/>
                </a:cubicBezTo>
                <a:cubicBezTo>
                  <a:pt x="31" y="29"/>
                  <a:pt x="31" y="29"/>
                  <a:pt x="31" y="29"/>
                </a:cubicBezTo>
                <a:cubicBezTo>
                  <a:pt x="31" y="44"/>
                  <a:pt x="31" y="44"/>
                  <a:pt x="31" y="44"/>
                </a:cubicBezTo>
                <a:cubicBezTo>
                  <a:pt x="24" y="44"/>
                  <a:pt x="24" y="44"/>
                  <a:pt x="24" y="44"/>
                </a:cubicBezTo>
                <a:cubicBezTo>
                  <a:pt x="24" y="20"/>
                  <a:pt x="24" y="20"/>
                  <a:pt x="24" y="20"/>
                </a:cubicBezTo>
                <a:cubicBezTo>
                  <a:pt x="31" y="20"/>
                  <a:pt x="31" y="20"/>
                  <a:pt x="31" y="20"/>
                </a:cubicBezTo>
                <a:cubicBezTo>
                  <a:pt x="31" y="21"/>
                  <a:pt x="31" y="21"/>
                  <a:pt x="31" y="21"/>
                </a:cubicBezTo>
                <a:cubicBezTo>
                  <a:pt x="33" y="20"/>
                  <a:pt x="37" y="20"/>
                  <a:pt x="40" y="22"/>
                </a:cubicBezTo>
                <a:cubicBezTo>
                  <a:pt x="42" y="23"/>
                  <a:pt x="44" y="27"/>
                  <a:pt x="44" y="30"/>
                </a:cubicBezTo>
                <a:lnTo>
                  <a:pt x="44"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9"/>
          <p:cNvSpPr>
            <a:spLocks noEditPoints="1"/>
          </p:cNvSpPr>
          <p:nvPr userDrawn="1"/>
        </p:nvSpPr>
        <p:spPr bwMode="auto">
          <a:xfrm>
            <a:off x="555253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38 w 54"/>
              <a:gd name="T11" fmla="*/ 35 h 54"/>
              <a:gd name="T12" fmla="*/ 26 w 54"/>
              <a:gd name="T13" fmla="*/ 36 h 54"/>
              <a:gd name="T14" fmla="*/ 24 w 54"/>
              <a:gd name="T15" fmla="*/ 35 h 54"/>
              <a:gd name="T16" fmla="*/ 20 w 54"/>
              <a:gd name="T17" fmla="*/ 47 h 54"/>
              <a:gd name="T18" fmla="*/ 18 w 54"/>
              <a:gd name="T19" fmla="*/ 47 h 54"/>
              <a:gd name="T20" fmla="*/ 18 w 54"/>
              <a:gd name="T21" fmla="*/ 47 h 54"/>
              <a:gd name="T22" fmla="*/ 18 w 54"/>
              <a:gd name="T23" fmla="*/ 41 h 54"/>
              <a:gd name="T24" fmla="*/ 21 w 54"/>
              <a:gd name="T25" fmla="*/ 27 h 54"/>
              <a:gd name="T26" fmla="*/ 20 w 54"/>
              <a:gd name="T27" fmla="*/ 22 h 54"/>
              <a:gd name="T28" fmla="*/ 28 w 54"/>
              <a:gd name="T29" fmla="*/ 19 h 54"/>
              <a:gd name="T30" fmla="*/ 27 w 54"/>
              <a:gd name="T31" fmla="*/ 33 h 54"/>
              <a:gd name="T32" fmla="*/ 31 w 54"/>
              <a:gd name="T33" fmla="*/ 34 h 54"/>
              <a:gd name="T34" fmla="*/ 33 w 54"/>
              <a:gd name="T35" fmla="*/ 13 h 54"/>
              <a:gd name="T36" fmla="*/ 16 w 54"/>
              <a:gd name="T37" fmla="*/ 24 h 54"/>
              <a:gd name="T38" fmla="*/ 17 w 54"/>
              <a:gd name="T39" fmla="*/ 32 h 54"/>
              <a:gd name="T40" fmla="*/ 11 w 54"/>
              <a:gd name="T41" fmla="*/ 23 h 54"/>
              <a:gd name="T42" fmla="*/ 30 w 54"/>
              <a:gd name="T43" fmla="*/ 8 h 54"/>
              <a:gd name="T44" fmla="*/ 43 w 54"/>
              <a:gd name="T45" fmla="*/ 20 h 54"/>
              <a:gd name="T46" fmla="*/ 38 w 54"/>
              <a:gd name="T4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38" y="35"/>
                </a:moveTo>
                <a:cubicBezTo>
                  <a:pt x="35" y="37"/>
                  <a:pt x="29" y="39"/>
                  <a:pt x="26" y="36"/>
                </a:cubicBezTo>
                <a:cubicBezTo>
                  <a:pt x="25" y="36"/>
                  <a:pt x="25" y="35"/>
                  <a:pt x="24" y="35"/>
                </a:cubicBezTo>
                <a:cubicBezTo>
                  <a:pt x="23" y="39"/>
                  <a:pt x="22" y="44"/>
                  <a:pt x="20" y="47"/>
                </a:cubicBezTo>
                <a:cubicBezTo>
                  <a:pt x="18" y="47"/>
                  <a:pt x="18" y="47"/>
                  <a:pt x="18" y="47"/>
                </a:cubicBezTo>
                <a:cubicBezTo>
                  <a:pt x="18" y="47"/>
                  <a:pt x="18" y="47"/>
                  <a:pt x="18" y="47"/>
                </a:cubicBezTo>
                <a:cubicBezTo>
                  <a:pt x="17" y="45"/>
                  <a:pt x="18" y="42"/>
                  <a:pt x="18" y="41"/>
                </a:cubicBezTo>
                <a:cubicBezTo>
                  <a:pt x="18" y="37"/>
                  <a:pt x="21" y="31"/>
                  <a:pt x="21" y="27"/>
                </a:cubicBezTo>
                <a:cubicBezTo>
                  <a:pt x="21" y="26"/>
                  <a:pt x="20" y="24"/>
                  <a:pt x="20" y="22"/>
                </a:cubicBezTo>
                <a:cubicBezTo>
                  <a:pt x="21" y="18"/>
                  <a:pt x="26" y="15"/>
                  <a:pt x="28" y="19"/>
                </a:cubicBezTo>
                <a:cubicBezTo>
                  <a:pt x="30" y="24"/>
                  <a:pt x="23" y="29"/>
                  <a:pt x="27" y="33"/>
                </a:cubicBezTo>
                <a:cubicBezTo>
                  <a:pt x="27" y="33"/>
                  <a:pt x="29" y="34"/>
                  <a:pt x="31" y="34"/>
                </a:cubicBezTo>
                <a:cubicBezTo>
                  <a:pt x="38" y="32"/>
                  <a:pt x="39" y="17"/>
                  <a:pt x="33" y="13"/>
                </a:cubicBezTo>
                <a:cubicBezTo>
                  <a:pt x="24" y="8"/>
                  <a:pt x="15" y="16"/>
                  <a:pt x="16" y="24"/>
                </a:cubicBezTo>
                <a:cubicBezTo>
                  <a:pt x="16" y="27"/>
                  <a:pt x="19" y="29"/>
                  <a:pt x="17" y="32"/>
                </a:cubicBezTo>
                <a:cubicBezTo>
                  <a:pt x="13" y="30"/>
                  <a:pt x="11" y="27"/>
                  <a:pt x="11" y="23"/>
                </a:cubicBezTo>
                <a:cubicBezTo>
                  <a:pt x="11" y="13"/>
                  <a:pt x="20" y="7"/>
                  <a:pt x="30" y="8"/>
                </a:cubicBezTo>
                <a:cubicBezTo>
                  <a:pt x="37" y="9"/>
                  <a:pt x="42" y="14"/>
                  <a:pt x="43" y="20"/>
                </a:cubicBezTo>
                <a:cubicBezTo>
                  <a:pt x="43" y="25"/>
                  <a:pt x="41" y="32"/>
                  <a:pt x="38"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10"/>
          <p:cNvSpPr>
            <a:spLocks noEditPoints="1"/>
          </p:cNvSpPr>
          <p:nvPr userDrawn="1"/>
        </p:nvSpPr>
        <p:spPr bwMode="auto">
          <a:xfrm>
            <a:off x="5252496"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15 w 54"/>
              <a:gd name="T11" fmla="*/ 44 h 54"/>
              <a:gd name="T12" fmla="*/ 10 w 54"/>
              <a:gd name="T13" fmla="*/ 40 h 54"/>
              <a:gd name="T14" fmla="*/ 15 w 54"/>
              <a:gd name="T15" fmla="*/ 36 h 54"/>
              <a:gd name="T16" fmla="*/ 19 w 54"/>
              <a:gd name="T17" fmla="*/ 40 h 54"/>
              <a:gd name="T18" fmla="*/ 15 w 54"/>
              <a:gd name="T19" fmla="*/ 44 h 54"/>
              <a:gd name="T20" fmla="*/ 26 w 54"/>
              <a:gd name="T21" fmla="*/ 44 h 54"/>
              <a:gd name="T22" fmla="*/ 21 w 54"/>
              <a:gd name="T23" fmla="*/ 34 h 54"/>
              <a:gd name="T24" fmla="*/ 10 w 54"/>
              <a:gd name="T25" fmla="*/ 29 h 54"/>
              <a:gd name="T26" fmla="*/ 10 w 54"/>
              <a:gd name="T27" fmla="*/ 23 h 54"/>
              <a:gd name="T28" fmla="*/ 31 w 54"/>
              <a:gd name="T29" fmla="*/ 44 h 54"/>
              <a:gd name="T30" fmla="*/ 26 w 54"/>
              <a:gd name="T31" fmla="*/ 44 h 54"/>
              <a:gd name="T32" fmla="*/ 37 w 54"/>
              <a:gd name="T33" fmla="*/ 44 h 54"/>
              <a:gd name="T34" fmla="*/ 10 w 54"/>
              <a:gd name="T35" fmla="*/ 18 h 54"/>
              <a:gd name="T36" fmla="*/ 10 w 54"/>
              <a:gd name="T37" fmla="*/ 12 h 54"/>
              <a:gd name="T38" fmla="*/ 42 w 54"/>
              <a:gd name="T39" fmla="*/ 44 h 54"/>
              <a:gd name="T40" fmla="*/ 37 w 54"/>
              <a:gd name="T41"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15" y="44"/>
                </a:moveTo>
                <a:cubicBezTo>
                  <a:pt x="12" y="44"/>
                  <a:pt x="10" y="43"/>
                  <a:pt x="10" y="40"/>
                </a:cubicBezTo>
                <a:cubicBezTo>
                  <a:pt x="10" y="38"/>
                  <a:pt x="12" y="36"/>
                  <a:pt x="15" y="36"/>
                </a:cubicBezTo>
                <a:cubicBezTo>
                  <a:pt x="17" y="36"/>
                  <a:pt x="19" y="38"/>
                  <a:pt x="19" y="40"/>
                </a:cubicBezTo>
                <a:cubicBezTo>
                  <a:pt x="19" y="43"/>
                  <a:pt x="17" y="44"/>
                  <a:pt x="15" y="44"/>
                </a:cubicBezTo>
                <a:moveTo>
                  <a:pt x="26" y="44"/>
                </a:moveTo>
                <a:cubicBezTo>
                  <a:pt x="26" y="42"/>
                  <a:pt x="24" y="37"/>
                  <a:pt x="21" y="34"/>
                </a:cubicBezTo>
                <a:cubicBezTo>
                  <a:pt x="18" y="31"/>
                  <a:pt x="13" y="29"/>
                  <a:pt x="10" y="29"/>
                </a:cubicBezTo>
                <a:cubicBezTo>
                  <a:pt x="10" y="23"/>
                  <a:pt x="10" y="23"/>
                  <a:pt x="10" y="23"/>
                </a:cubicBezTo>
                <a:cubicBezTo>
                  <a:pt x="22" y="23"/>
                  <a:pt x="31" y="33"/>
                  <a:pt x="31" y="44"/>
                </a:cubicBezTo>
                <a:lnTo>
                  <a:pt x="26" y="44"/>
                </a:lnTo>
                <a:close/>
                <a:moveTo>
                  <a:pt x="37" y="44"/>
                </a:moveTo>
                <a:cubicBezTo>
                  <a:pt x="37" y="30"/>
                  <a:pt x="25" y="18"/>
                  <a:pt x="10" y="18"/>
                </a:cubicBezTo>
                <a:cubicBezTo>
                  <a:pt x="10" y="12"/>
                  <a:pt x="10" y="12"/>
                  <a:pt x="10" y="12"/>
                </a:cubicBezTo>
                <a:cubicBezTo>
                  <a:pt x="28" y="12"/>
                  <a:pt x="42" y="27"/>
                  <a:pt x="42" y="44"/>
                </a:cubicBezTo>
                <a:lnTo>
                  <a:pt x="37"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1"/>
          <p:cNvSpPr>
            <a:spLocks noEditPoints="1"/>
          </p:cNvSpPr>
          <p:nvPr userDrawn="1"/>
        </p:nvSpPr>
        <p:spPr bwMode="auto">
          <a:xfrm>
            <a:off x="4353971" y="6402824"/>
            <a:ext cx="236537" cy="244475"/>
          </a:xfrm>
          <a:custGeom>
            <a:avLst/>
            <a:gdLst>
              <a:gd name="T0" fmla="*/ 0 w 149"/>
              <a:gd name="T1" fmla="*/ 154 h 154"/>
              <a:gd name="T2" fmla="*/ 149 w 149"/>
              <a:gd name="T3" fmla="*/ 154 h 154"/>
              <a:gd name="T4" fmla="*/ 149 w 149"/>
              <a:gd name="T5" fmla="*/ 0 h 154"/>
              <a:gd name="T6" fmla="*/ 0 w 149"/>
              <a:gd name="T7" fmla="*/ 0 h 154"/>
              <a:gd name="T8" fmla="*/ 0 w 149"/>
              <a:gd name="T9" fmla="*/ 154 h 154"/>
              <a:gd name="T10" fmla="*/ 42 w 149"/>
              <a:gd name="T11" fmla="*/ 122 h 154"/>
              <a:gd name="T12" fmla="*/ 42 w 149"/>
              <a:gd name="T13" fmla="*/ 34 h 154"/>
              <a:gd name="T14" fmla="*/ 105 w 149"/>
              <a:gd name="T15" fmla="*/ 80 h 154"/>
              <a:gd name="T16" fmla="*/ 42 w 149"/>
              <a:gd name="T17" fmla="*/ 1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54">
                <a:moveTo>
                  <a:pt x="0" y="154"/>
                </a:moveTo>
                <a:lnTo>
                  <a:pt x="149" y="154"/>
                </a:lnTo>
                <a:lnTo>
                  <a:pt x="149" y="0"/>
                </a:lnTo>
                <a:lnTo>
                  <a:pt x="0" y="0"/>
                </a:lnTo>
                <a:lnTo>
                  <a:pt x="0" y="154"/>
                </a:lnTo>
                <a:close/>
                <a:moveTo>
                  <a:pt x="42" y="122"/>
                </a:moveTo>
                <a:lnTo>
                  <a:pt x="42" y="34"/>
                </a:lnTo>
                <a:lnTo>
                  <a:pt x="105" y="80"/>
                </a:lnTo>
                <a:lnTo>
                  <a:pt x="42"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0703250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hape 1">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13" y="1480163"/>
            <a:ext cx="5617534" cy="4828567"/>
          </a:xfrm>
          <a:prstGeom prst="rect">
            <a:avLst/>
          </a:prstGeom>
        </p:spPr>
        <p:txBody>
          <a:bodyPr>
            <a:normAutofit/>
          </a:bodyPr>
          <a:lstStyle>
            <a:lvl1pPr marL="130960" indent="-130960">
              <a:lnSpc>
                <a:spcPct val="100000"/>
              </a:lnSpc>
              <a:buClr>
                <a:schemeClr val="accent2"/>
              </a:buClr>
              <a:defRPr sz="2800">
                <a:solidFill>
                  <a:srgbClr val="323232"/>
                </a:solidFill>
              </a:defRPr>
            </a:lvl1pPr>
            <a:lvl2pPr>
              <a:lnSpc>
                <a:spcPct val="100000"/>
              </a:lnSpc>
              <a:buClr>
                <a:schemeClr val="accent2"/>
              </a:buClr>
              <a:defRPr sz="2400">
                <a:solidFill>
                  <a:srgbClr val="323232"/>
                </a:solidFill>
              </a:defRPr>
            </a:lvl2pPr>
            <a:lvl3pPr>
              <a:lnSpc>
                <a:spcPct val="100000"/>
              </a:lnSpc>
              <a:buClr>
                <a:schemeClr val="accent2"/>
              </a:buClr>
              <a:defRPr sz="2000">
                <a:solidFill>
                  <a:srgbClr val="323232"/>
                </a:solidFill>
              </a:defRPr>
            </a:lvl3pPr>
            <a:lvl4pPr>
              <a:lnSpc>
                <a:spcPct val="100000"/>
              </a:lnSpc>
              <a:buClr>
                <a:schemeClr val="accent2"/>
              </a:buClr>
              <a:defRPr sz="1800">
                <a:solidFill>
                  <a:srgbClr val="323232"/>
                </a:solidFill>
              </a:defRPr>
            </a:lvl4pPr>
            <a:lvl5pPr>
              <a:lnSpc>
                <a:spcPct val="100000"/>
              </a:lnSpc>
              <a:buClr>
                <a:schemeClr val="accent2"/>
              </a:buClr>
              <a:defRPr sz="160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6"/>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9" name="Footer Placeholder 4"/>
          <p:cNvSpPr>
            <a:spLocks noGrp="1"/>
          </p:cNvSpPr>
          <p:nvPr>
            <p:ph type="ftr" sz="quarter" idx="3"/>
          </p:nvPr>
        </p:nvSpPr>
        <p:spPr>
          <a:xfrm rot="16200000">
            <a:off x="10404202" y="4652436"/>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1" name="Title 1"/>
          <p:cNvSpPr>
            <a:spLocks noGrp="1"/>
          </p:cNvSpPr>
          <p:nvPr>
            <p:ph type="title"/>
          </p:nvPr>
        </p:nvSpPr>
        <p:spPr>
          <a:xfrm>
            <a:off x="268224" y="296869"/>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92608" y="779416"/>
            <a:ext cx="11228613" cy="300087"/>
          </a:xfrm>
          <a:prstGeom prst="rect">
            <a:avLst/>
          </a:prstGeom>
        </p:spPr>
        <p:txBody>
          <a:bodyPr>
            <a:noAutofit/>
          </a:bodyPr>
          <a:lstStyle>
            <a:lvl1pPr marL="0" indent="0">
              <a:lnSpc>
                <a:spcPct val="100000"/>
              </a:lnSpc>
              <a:buNone/>
              <a:defRPr sz="18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9" name="Picture Placeholder 18"/>
          <p:cNvSpPr>
            <a:spLocks noGrp="1"/>
          </p:cNvSpPr>
          <p:nvPr>
            <p:ph type="pic" sz="quarter" idx="19" hasCustomPrompt="1"/>
          </p:nvPr>
        </p:nvSpPr>
        <p:spPr>
          <a:xfrm>
            <a:off x="6434720" y="1753456"/>
            <a:ext cx="4556125" cy="3886200"/>
          </a:xfrm>
          <a:custGeom>
            <a:avLst/>
            <a:gdLst>
              <a:gd name="connsiteX0" fmla="*/ 3764756 w 4556125"/>
              <a:gd name="connsiteY0" fmla="*/ 0 h 3886200"/>
              <a:gd name="connsiteX1" fmla="*/ 3778647 w 4556125"/>
              <a:gd name="connsiteY1" fmla="*/ 0 h 3886200"/>
              <a:gd name="connsiteX2" fmla="*/ 3792538 w 4556125"/>
              <a:gd name="connsiteY2" fmla="*/ 397 h 3886200"/>
              <a:gd name="connsiteX3" fmla="*/ 3806031 w 4556125"/>
              <a:gd name="connsiteY3" fmla="*/ 1191 h 3886200"/>
              <a:gd name="connsiteX4" fmla="*/ 3819922 w 4556125"/>
              <a:gd name="connsiteY4" fmla="*/ 2381 h 3886200"/>
              <a:gd name="connsiteX5" fmla="*/ 3833019 w 4556125"/>
              <a:gd name="connsiteY5" fmla="*/ 3969 h 3886200"/>
              <a:gd name="connsiteX6" fmla="*/ 3846512 w 4556125"/>
              <a:gd name="connsiteY6" fmla="*/ 5953 h 3886200"/>
              <a:gd name="connsiteX7" fmla="*/ 3859610 w 4556125"/>
              <a:gd name="connsiteY7" fmla="*/ 8731 h 3886200"/>
              <a:gd name="connsiteX8" fmla="*/ 3871912 w 4556125"/>
              <a:gd name="connsiteY8" fmla="*/ 11510 h 3886200"/>
              <a:gd name="connsiteX9" fmla="*/ 3885010 w 4556125"/>
              <a:gd name="connsiteY9" fmla="*/ 14685 h 3886200"/>
              <a:gd name="connsiteX10" fmla="*/ 3897710 w 4556125"/>
              <a:gd name="connsiteY10" fmla="*/ 18256 h 3886200"/>
              <a:gd name="connsiteX11" fmla="*/ 3910410 w 4556125"/>
              <a:gd name="connsiteY11" fmla="*/ 22622 h 3886200"/>
              <a:gd name="connsiteX12" fmla="*/ 3923110 w 4556125"/>
              <a:gd name="connsiteY12" fmla="*/ 26591 h 3886200"/>
              <a:gd name="connsiteX13" fmla="*/ 3935016 w 4556125"/>
              <a:gd name="connsiteY13" fmla="*/ 31750 h 3886200"/>
              <a:gd name="connsiteX14" fmla="*/ 3947716 w 4556125"/>
              <a:gd name="connsiteY14" fmla="*/ 36910 h 3886200"/>
              <a:gd name="connsiteX15" fmla="*/ 3959622 w 4556125"/>
              <a:gd name="connsiteY15" fmla="*/ 42863 h 3886200"/>
              <a:gd name="connsiteX16" fmla="*/ 3971131 w 4556125"/>
              <a:gd name="connsiteY16" fmla="*/ 48419 h 3886200"/>
              <a:gd name="connsiteX17" fmla="*/ 3983434 w 4556125"/>
              <a:gd name="connsiteY17" fmla="*/ 54769 h 3886200"/>
              <a:gd name="connsiteX18" fmla="*/ 3994944 w 4556125"/>
              <a:gd name="connsiteY18" fmla="*/ 61516 h 3886200"/>
              <a:gd name="connsiteX19" fmla="*/ 4006453 w 4556125"/>
              <a:gd name="connsiteY19" fmla="*/ 68660 h 3886200"/>
              <a:gd name="connsiteX20" fmla="*/ 4017962 w 4556125"/>
              <a:gd name="connsiteY20" fmla="*/ 76200 h 3886200"/>
              <a:gd name="connsiteX21" fmla="*/ 4029075 w 4556125"/>
              <a:gd name="connsiteY21" fmla="*/ 83741 h 3886200"/>
              <a:gd name="connsiteX22" fmla="*/ 4040188 w 4556125"/>
              <a:gd name="connsiteY22" fmla="*/ 91678 h 3886200"/>
              <a:gd name="connsiteX23" fmla="*/ 4051300 w 4556125"/>
              <a:gd name="connsiteY23" fmla="*/ 100013 h 3886200"/>
              <a:gd name="connsiteX24" fmla="*/ 4062412 w 4556125"/>
              <a:gd name="connsiteY24" fmla="*/ 108744 h 3886200"/>
              <a:gd name="connsiteX25" fmla="*/ 4073128 w 4556125"/>
              <a:gd name="connsiteY25" fmla="*/ 117872 h 3886200"/>
              <a:gd name="connsiteX26" fmla="*/ 4083844 w 4556125"/>
              <a:gd name="connsiteY26" fmla="*/ 127000 h 3886200"/>
              <a:gd name="connsiteX27" fmla="*/ 4094560 w 4556125"/>
              <a:gd name="connsiteY27" fmla="*/ 136525 h 3886200"/>
              <a:gd name="connsiteX28" fmla="*/ 4104481 w 4556125"/>
              <a:gd name="connsiteY28" fmla="*/ 146447 h 3886200"/>
              <a:gd name="connsiteX29" fmla="*/ 4125119 w 4556125"/>
              <a:gd name="connsiteY29" fmla="*/ 167084 h 3886200"/>
              <a:gd name="connsiteX30" fmla="*/ 4145360 w 4556125"/>
              <a:gd name="connsiteY30" fmla="*/ 188913 h 3886200"/>
              <a:gd name="connsiteX31" fmla="*/ 4164410 w 4556125"/>
              <a:gd name="connsiteY31" fmla="*/ 211931 h 3886200"/>
              <a:gd name="connsiteX32" fmla="*/ 4183856 w 4556125"/>
              <a:gd name="connsiteY32" fmla="*/ 235744 h 3886200"/>
              <a:gd name="connsiteX33" fmla="*/ 4202112 w 4556125"/>
              <a:gd name="connsiteY33" fmla="*/ 260350 h 3886200"/>
              <a:gd name="connsiteX34" fmla="*/ 4219972 w 4556125"/>
              <a:gd name="connsiteY34" fmla="*/ 286544 h 3886200"/>
              <a:gd name="connsiteX35" fmla="*/ 4237434 w 4556125"/>
              <a:gd name="connsiteY35" fmla="*/ 313135 h 3886200"/>
              <a:gd name="connsiteX36" fmla="*/ 4254500 w 4556125"/>
              <a:gd name="connsiteY36" fmla="*/ 340519 h 3886200"/>
              <a:gd name="connsiteX37" fmla="*/ 4271169 w 4556125"/>
              <a:gd name="connsiteY37" fmla="*/ 369094 h 3886200"/>
              <a:gd name="connsiteX38" fmla="*/ 4286647 w 4556125"/>
              <a:gd name="connsiteY38" fmla="*/ 398463 h 3886200"/>
              <a:gd name="connsiteX39" fmla="*/ 4302522 w 4556125"/>
              <a:gd name="connsiteY39" fmla="*/ 427831 h 3886200"/>
              <a:gd name="connsiteX40" fmla="*/ 4317603 w 4556125"/>
              <a:gd name="connsiteY40" fmla="*/ 458391 h 3886200"/>
              <a:gd name="connsiteX41" fmla="*/ 4332288 w 4556125"/>
              <a:gd name="connsiteY41" fmla="*/ 489347 h 3886200"/>
              <a:gd name="connsiteX42" fmla="*/ 4346178 w 4556125"/>
              <a:gd name="connsiteY42" fmla="*/ 521097 h 3886200"/>
              <a:gd name="connsiteX43" fmla="*/ 4359672 w 4556125"/>
              <a:gd name="connsiteY43" fmla="*/ 553244 h 3886200"/>
              <a:gd name="connsiteX44" fmla="*/ 4372769 w 4556125"/>
              <a:gd name="connsiteY44" fmla="*/ 586185 h 3886200"/>
              <a:gd name="connsiteX45" fmla="*/ 4385469 w 4556125"/>
              <a:gd name="connsiteY45" fmla="*/ 619522 h 3886200"/>
              <a:gd name="connsiteX46" fmla="*/ 4398169 w 4556125"/>
              <a:gd name="connsiteY46" fmla="*/ 652463 h 3886200"/>
              <a:gd name="connsiteX47" fmla="*/ 4409678 w 4556125"/>
              <a:gd name="connsiteY47" fmla="*/ 686991 h 3886200"/>
              <a:gd name="connsiteX48" fmla="*/ 4420790 w 4556125"/>
              <a:gd name="connsiteY48" fmla="*/ 721122 h 3886200"/>
              <a:gd name="connsiteX49" fmla="*/ 4431903 w 4556125"/>
              <a:gd name="connsiteY49" fmla="*/ 755253 h 3886200"/>
              <a:gd name="connsiteX50" fmla="*/ 4441825 w 4556125"/>
              <a:gd name="connsiteY50" fmla="*/ 790178 h 3886200"/>
              <a:gd name="connsiteX51" fmla="*/ 4451747 w 4556125"/>
              <a:gd name="connsiteY51" fmla="*/ 824706 h 3886200"/>
              <a:gd name="connsiteX52" fmla="*/ 4461669 w 4556125"/>
              <a:gd name="connsiteY52" fmla="*/ 859631 h 3886200"/>
              <a:gd name="connsiteX53" fmla="*/ 4470003 w 4556125"/>
              <a:gd name="connsiteY53" fmla="*/ 894953 h 3886200"/>
              <a:gd name="connsiteX54" fmla="*/ 4478734 w 4556125"/>
              <a:gd name="connsiteY54" fmla="*/ 929878 h 3886200"/>
              <a:gd name="connsiteX55" fmla="*/ 4486672 w 4556125"/>
              <a:gd name="connsiteY55" fmla="*/ 964803 h 3886200"/>
              <a:gd name="connsiteX56" fmla="*/ 4494212 w 4556125"/>
              <a:gd name="connsiteY56" fmla="*/ 1000125 h 3886200"/>
              <a:gd name="connsiteX57" fmla="*/ 4501753 w 4556125"/>
              <a:gd name="connsiteY57" fmla="*/ 1034653 h 3886200"/>
              <a:gd name="connsiteX58" fmla="*/ 4508500 w 4556125"/>
              <a:gd name="connsiteY58" fmla="*/ 1069578 h 3886200"/>
              <a:gd name="connsiteX59" fmla="*/ 4514453 w 4556125"/>
              <a:gd name="connsiteY59" fmla="*/ 1104106 h 3886200"/>
              <a:gd name="connsiteX60" fmla="*/ 4520406 w 4556125"/>
              <a:gd name="connsiteY60" fmla="*/ 1138635 h 3886200"/>
              <a:gd name="connsiteX61" fmla="*/ 4525566 w 4556125"/>
              <a:gd name="connsiteY61" fmla="*/ 1172369 h 3886200"/>
              <a:gd name="connsiteX62" fmla="*/ 4530328 w 4556125"/>
              <a:gd name="connsiteY62" fmla="*/ 1206103 h 3886200"/>
              <a:gd name="connsiteX63" fmla="*/ 4535090 w 4556125"/>
              <a:gd name="connsiteY63" fmla="*/ 1239044 h 3886200"/>
              <a:gd name="connsiteX64" fmla="*/ 4539060 w 4556125"/>
              <a:gd name="connsiteY64" fmla="*/ 1271985 h 3886200"/>
              <a:gd name="connsiteX65" fmla="*/ 4542631 w 4556125"/>
              <a:gd name="connsiteY65" fmla="*/ 1304528 h 3886200"/>
              <a:gd name="connsiteX66" fmla="*/ 4546203 w 4556125"/>
              <a:gd name="connsiteY66" fmla="*/ 1336278 h 3886200"/>
              <a:gd name="connsiteX67" fmla="*/ 4548584 w 4556125"/>
              <a:gd name="connsiteY67" fmla="*/ 1367631 h 3886200"/>
              <a:gd name="connsiteX68" fmla="*/ 4550966 w 4556125"/>
              <a:gd name="connsiteY68" fmla="*/ 1398191 h 3886200"/>
              <a:gd name="connsiteX69" fmla="*/ 4552950 w 4556125"/>
              <a:gd name="connsiteY69" fmla="*/ 1428353 h 3886200"/>
              <a:gd name="connsiteX70" fmla="*/ 4554538 w 4556125"/>
              <a:gd name="connsiteY70" fmla="*/ 1458119 h 3886200"/>
              <a:gd name="connsiteX71" fmla="*/ 4555728 w 4556125"/>
              <a:gd name="connsiteY71" fmla="*/ 1486297 h 3886200"/>
              <a:gd name="connsiteX72" fmla="*/ 4556125 w 4556125"/>
              <a:gd name="connsiteY72" fmla="*/ 1514475 h 3886200"/>
              <a:gd name="connsiteX73" fmla="*/ 4556125 w 4556125"/>
              <a:gd name="connsiteY73" fmla="*/ 1541463 h 3886200"/>
              <a:gd name="connsiteX74" fmla="*/ 4556125 w 4556125"/>
              <a:gd name="connsiteY74" fmla="*/ 1572022 h 3886200"/>
              <a:gd name="connsiteX75" fmla="*/ 4555728 w 4556125"/>
              <a:gd name="connsiteY75" fmla="*/ 1602185 h 3886200"/>
              <a:gd name="connsiteX76" fmla="*/ 4554538 w 4556125"/>
              <a:gd name="connsiteY76" fmla="*/ 1631950 h 3886200"/>
              <a:gd name="connsiteX77" fmla="*/ 4552950 w 4556125"/>
              <a:gd name="connsiteY77" fmla="*/ 1662113 h 3886200"/>
              <a:gd name="connsiteX78" fmla="*/ 4551760 w 4556125"/>
              <a:gd name="connsiteY78" fmla="*/ 1692275 h 3886200"/>
              <a:gd name="connsiteX79" fmla="*/ 4549775 w 4556125"/>
              <a:gd name="connsiteY79" fmla="*/ 1722041 h 3886200"/>
              <a:gd name="connsiteX80" fmla="*/ 4546997 w 4556125"/>
              <a:gd name="connsiteY80" fmla="*/ 1751806 h 3886200"/>
              <a:gd name="connsiteX81" fmla="*/ 4544219 w 4556125"/>
              <a:gd name="connsiteY81" fmla="*/ 1781572 h 3886200"/>
              <a:gd name="connsiteX82" fmla="*/ 4541044 w 4556125"/>
              <a:gd name="connsiteY82" fmla="*/ 1810544 h 3886200"/>
              <a:gd name="connsiteX83" fmla="*/ 4537472 w 4556125"/>
              <a:gd name="connsiteY83" fmla="*/ 1840310 h 3886200"/>
              <a:gd name="connsiteX84" fmla="*/ 4533503 w 4556125"/>
              <a:gd name="connsiteY84" fmla="*/ 1869678 h 3886200"/>
              <a:gd name="connsiteX85" fmla="*/ 4529534 w 4556125"/>
              <a:gd name="connsiteY85" fmla="*/ 1898650 h 3886200"/>
              <a:gd name="connsiteX86" fmla="*/ 4524375 w 4556125"/>
              <a:gd name="connsiteY86" fmla="*/ 1927622 h 3886200"/>
              <a:gd name="connsiteX87" fmla="*/ 4520010 w 4556125"/>
              <a:gd name="connsiteY87" fmla="*/ 1956594 h 3886200"/>
              <a:gd name="connsiteX88" fmla="*/ 4514453 w 4556125"/>
              <a:gd name="connsiteY88" fmla="*/ 1985566 h 3886200"/>
              <a:gd name="connsiteX89" fmla="*/ 4508897 w 4556125"/>
              <a:gd name="connsiteY89" fmla="*/ 2014141 h 3886200"/>
              <a:gd name="connsiteX90" fmla="*/ 4502944 w 4556125"/>
              <a:gd name="connsiteY90" fmla="*/ 2042716 h 3886200"/>
              <a:gd name="connsiteX91" fmla="*/ 4496197 w 4556125"/>
              <a:gd name="connsiteY91" fmla="*/ 2070894 h 3886200"/>
              <a:gd name="connsiteX92" fmla="*/ 4489847 w 4556125"/>
              <a:gd name="connsiteY92" fmla="*/ 2099072 h 3886200"/>
              <a:gd name="connsiteX93" fmla="*/ 4482703 w 4556125"/>
              <a:gd name="connsiteY93" fmla="*/ 2127250 h 3886200"/>
              <a:gd name="connsiteX94" fmla="*/ 4475162 w 4556125"/>
              <a:gd name="connsiteY94" fmla="*/ 2155428 h 3886200"/>
              <a:gd name="connsiteX95" fmla="*/ 4467622 w 4556125"/>
              <a:gd name="connsiteY95" fmla="*/ 2183210 h 3886200"/>
              <a:gd name="connsiteX96" fmla="*/ 4459684 w 4556125"/>
              <a:gd name="connsiteY96" fmla="*/ 2210991 h 3886200"/>
              <a:gd name="connsiteX97" fmla="*/ 4450953 w 4556125"/>
              <a:gd name="connsiteY97" fmla="*/ 2238772 h 3886200"/>
              <a:gd name="connsiteX98" fmla="*/ 4442222 w 4556125"/>
              <a:gd name="connsiteY98" fmla="*/ 2266553 h 3886200"/>
              <a:gd name="connsiteX99" fmla="*/ 4433490 w 4556125"/>
              <a:gd name="connsiteY99" fmla="*/ 2293541 h 3886200"/>
              <a:gd name="connsiteX100" fmla="*/ 4423569 w 4556125"/>
              <a:gd name="connsiteY100" fmla="*/ 2320925 h 3886200"/>
              <a:gd name="connsiteX101" fmla="*/ 4414044 w 4556125"/>
              <a:gd name="connsiteY101" fmla="*/ 2347913 h 3886200"/>
              <a:gd name="connsiteX102" fmla="*/ 4404122 w 4556125"/>
              <a:gd name="connsiteY102" fmla="*/ 2374503 h 3886200"/>
              <a:gd name="connsiteX103" fmla="*/ 4393406 w 4556125"/>
              <a:gd name="connsiteY103" fmla="*/ 2401491 h 3886200"/>
              <a:gd name="connsiteX104" fmla="*/ 4383088 w 4556125"/>
              <a:gd name="connsiteY104" fmla="*/ 2428081 h 3886200"/>
              <a:gd name="connsiteX105" fmla="*/ 4371975 w 4556125"/>
              <a:gd name="connsiteY105" fmla="*/ 2454275 h 3886200"/>
              <a:gd name="connsiteX106" fmla="*/ 4360862 w 4556125"/>
              <a:gd name="connsiteY106" fmla="*/ 2480469 h 3886200"/>
              <a:gd name="connsiteX107" fmla="*/ 4349353 w 4556125"/>
              <a:gd name="connsiteY107" fmla="*/ 2506663 h 3886200"/>
              <a:gd name="connsiteX108" fmla="*/ 4337050 w 4556125"/>
              <a:gd name="connsiteY108" fmla="*/ 2532063 h 3886200"/>
              <a:gd name="connsiteX109" fmla="*/ 4325144 w 4556125"/>
              <a:gd name="connsiteY109" fmla="*/ 2557860 h 3886200"/>
              <a:gd name="connsiteX110" fmla="*/ 4312444 w 4556125"/>
              <a:gd name="connsiteY110" fmla="*/ 2583656 h 3886200"/>
              <a:gd name="connsiteX111" fmla="*/ 4299744 w 4556125"/>
              <a:gd name="connsiteY111" fmla="*/ 2608660 h 3886200"/>
              <a:gd name="connsiteX112" fmla="*/ 4286647 w 4556125"/>
              <a:gd name="connsiteY112" fmla="*/ 2634060 h 3886200"/>
              <a:gd name="connsiteX113" fmla="*/ 4273153 w 4556125"/>
              <a:gd name="connsiteY113" fmla="*/ 2659063 h 3886200"/>
              <a:gd name="connsiteX114" fmla="*/ 4259660 w 4556125"/>
              <a:gd name="connsiteY114" fmla="*/ 2683669 h 3886200"/>
              <a:gd name="connsiteX115" fmla="*/ 4245769 w 4556125"/>
              <a:gd name="connsiteY115" fmla="*/ 2708275 h 3886200"/>
              <a:gd name="connsiteX116" fmla="*/ 4231481 w 4556125"/>
              <a:gd name="connsiteY116" fmla="*/ 2733278 h 3886200"/>
              <a:gd name="connsiteX117" fmla="*/ 4216797 w 4556125"/>
              <a:gd name="connsiteY117" fmla="*/ 2757488 h 3886200"/>
              <a:gd name="connsiteX118" fmla="*/ 4202112 w 4556125"/>
              <a:gd name="connsiteY118" fmla="*/ 2781300 h 3886200"/>
              <a:gd name="connsiteX119" fmla="*/ 4187031 w 4556125"/>
              <a:gd name="connsiteY119" fmla="*/ 2805113 h 3886200"/>
              <a:gd name="connsiteX120" fmla="*/ 4171553 w 4556125"/>
              <a:gd name="connsiteY120" fmla="*/ 2828925 h 3886200"/>
              <a:gd name="connsiteX121" fmla="*/ 4156075 w 4556125"/>
              <a:gd name="connsiteY121" fmla="*/ 2852341 h 3886200"/>
              <a:gd name="connsiteX122" fmla="*/ 4139803 w 4556125"/>
              <a:gd name="connsiteY122" fmla="*/ 2875756 h 3886200"/>
              <a:gd name="connsiteX123" fmla="*/ 4123928 w 4556125"/>
              <a:gd name="connsiteY123" fmla="*/ 2898775 h 3886200"/>
              <a:gd name="connsiteX124" fmla="*/ 4107260 w 4556125"/>
              <a:gd name="connsiteY124" fmla="*/ 2921794 h 3886200"/>
              <a:gd name="connsiteX125" fmla="*/ 4090590 w 4556125"/>
              <a:gd name="connsiteY125" fmla="*/ 2944416 h 3886200"/>
              <a:gd name="connsiteX126" fmla="*/ 4073525 w 4556125"/>
              <a:gd name="connsiteY126" fmla="*/ 2966641 h 3886200"/>
              <a:gd name="connsiteX127" fmla="*/ 4056460 w 4556125"/>
              <a:gd name="connsiteY127" fmla="*/ 2988866 h 3886200"/>
              <a:gd name="connsiteX128" fmla="*/ 4038600 w 4556125"/>
              <a:gd name="connsiteY128" fmla="*/ 3011091 h 3886200"/>
              <a:gd name="connsiteX129" fmla="*/ 4021138 w 4556125"/>
              <a:gd name="connsiteY129" fmla="*/ 3033316 h 3886200"/>
              <a:gd name="connsiteX130" fmla="*/ 4002881 w 4556125"/>
              <a:gd name="connsiteY130" fmla="*/ 3054350 h 3886200"/>
              <a:gd name="connsiteX131" fmla="*/ 3985022 w 4556125"/>
              <a:gd name="connsiteY131" fmla="*/ 3076178 h 3886200"/>
              <a:gd name="connsiteX132" fmla="*/ 3966369 w 4556125"/>
              <a:gd name="connsiteY132" fmla="*/ 3097213 h 3886200"/>
              <a:gd name="connsiteX133" fmla="*/ 3947716 w 4556125"/>
              <a:gd name="connsiteY133" fmla="*/ 3117850 h 3886200"/>
              <a:gd name="connsiteX134" fmla="*/ 3928666 w 4556125"/>
              <a:gd name="connsiteY134" fmla="*/ 3138885 h 3886200"/>
              <a:gd name="connsiteX135" fmla="*/ 3908822 w 4556125"/>
              <a:gd name="connsiteY135" fmla="*/ 3159125 h 3886200"/>
              <a:gd name="connsiteX136" fmla="*/ 3889772 w 4556125"/>
              <a:gd name="connsiteY136" fmla="*/ 3179366 h 3886200"/>
              <a:gd name="connsiteX137" fmla="*/ 3869531 w 4556125"/>
              <a:gd name="connsiteY137" fmla="*/ 3199210 h 3886200"/>
              <a:gd name="connsiteX138" fmla="*/ 3850084 w 4556125"/>
              <a:gd name="connsiteY138" fmla="*/ 3219053 h 3886200"/>
              <a:gd name="connsiteX139" fmla="*/ 3829447 w 4556125"/>
              <a:gd name="connsiteY139" fmla="*/ 3238500 h 3886200"/>
              <a:gd name="connsiteX140" fmla="*/ 3809206 w 4556125"/>
              <a:gd name="connsiteY140" fmla="*/ 3258344 h 3886200"/>
              <a:gd name="connsiteX141" fmla="*/ 3788569 w 4556125"/>
              <a:gd name="connsiteY141" fmla="*/ 3276997 h 3886200"/>
              <a:gd name="connsiteX142" fmla="*/ 3767534 w 4556125"/>
              <a:gd name="connsiteY142" fmla="*/ 3296047 h 3886200"/>
              <a:gd name="connsiteX143" fmla="*/ 3746103 w 4556125"/>
              <a:gd name="connsiteY143" fmla="*/ 3314700 h 3886200"/>
              <a:gd name="connsiteX144" fmla="*/ 3725069 w 4556125"/>
              <a:gd name="connsiteY144" fmla="*/ 3332956 h 3886200"/>
              <a:gd name="connsiteX145" fmla="*/ 3703638 w 4556125"/>
              <a:gd name="connsiteY145" fmla="*/ 3350816 h 3886200"/>
              <a:gd name="connsiteX146" fmla="*/ 3681412 w 4556125"/>
              <a:gd name="connsiteY146" fmla="*/ 3368675 h 3886200"/>
              <a:gd name="connsiteX147" fmla="*/ 3659584 w 4556125"/>
              <a:gd name="connsiteY147" fmla="*/ 3386138 h 3886200"/>
              <a:gd name="connsiteX148" fmla="*/ 3636962 w 4556125"/>
              <a:gd name="connsiteY148" fmla="*/ 3403203 h 3886200"/>
              <a:gd name="connsiteX149" fmla="*/ 3614738 w 4556125"/>
              <a:gd name="connsiteY149" fmla="*/ 3420269 h 3886200"/>
              <a:gd name="connsiteX150" fmla="*/ 3592116 w 4556125"/>
              <a:gd name="connsiteY150" fmla="*/ 3436938 h 3886200"/>
              <a:gd name="connsiteX151" fmla="*/ 3569097 w 4556125"/>
              <a:gd name="connsiteY151" fmla="*/ 3453606 h 3886200"/>
              <a:gd name="connsiteX152" fmla="*/ 3546078 w 4556125"/>
              <a:gd name="connsiteY152" fmla="*/ 3469878 h 3886200"/>
              <a:gd name="connsiteX153" fmla="*/ 3522662 w 4556125"/>
              <a:gd name="connsiteY153" fmla="*/ 3485753 h 3886200"/>
              <a:gd name="connsiteX154" fmla="*/ 3499644 w 4556125"/>
              <a:gd name="connsiteY154" fmla="*/ 3501628 h 3886200"/>
              <a:gd name="connsiteX155" fmla="*/ 3475831 w 4556125"/>
              <a:gd name="connsiteY155" fmla="*/ 3517106 h 3886200"/>
              <a:gd name="connsiteX156" fmla="*/ 3452019 w 4556125"/>
              <a:gd name="connsiteY156" fmla="*/ 3532188 h 3886200"/>
              <a:gd name="connsiteX157" fmla="*/ 3427810 w 4556125"/>
              <a:gd name="connsiteY157" fmla="*/ 3546872 h 3886200"/>
              <a:gd name="connsiteX158" fmla="*/ 3403600 w 4556125"/>
              <a:gd name="connsiteY158" fmla="*/ 3561556 h 3886200"/>
              <a:gd name="connsiteX159" fmla="*/ 3379390 w 4556125"/>
              <a:gd name="connsiteY159" fmla="*/ 3575447 h 3886200"/>
              <a:gd name="connsiteX160" fmla="*/ 3354784 w 4556125"/>
              <a:gd name="connsiteY160" fmla="*/ 3589735 h 3886200"/>
              <a:gd name="connsiteX161" fmla="*/ 3329384 w 4556125"/>
              <a:gd name="connsiteY161" fmla="*/ 3603228 h 3886200"/>
              <a:gd name="connsiteX162" fmla="*/ 3304778 w 4556125"/>
              <a:gd name="connsiteY162" fmla="*/ 3616722 h 3886200"/>
              <a:gd name="connsiteX163" fmla="*/ 3279775 w 4556125"/>
              <a:gd name="connsiteY163" fmla="*/ 3629819 h 3886200"/>
              <a:gd name="connsiteX164" fmla="*/ 3253978 w 4556125"/>
              <a:gd name="connsiteY164" fmla="*/ 3642519 h 3886200"/>
              <a:gd name="connsiteX165" fmla="*/ 3228975 w 4556125"/>
              <a:gd name="connsiteY165" fmla="*/ 3655219 h 3886200"/>
              <a:gd name="connsiteX166" fmla="*/ 3202781 w 4556125"/>
              <a:gd name="connsiteY166" fmla="*/ 3667125 h 3886200"/>
              <a:gd name="connsiteX167" fmla="*/ 3176984 w 4556125"/>
              <a:gd name="connsiteY167" fmla="*/ 3679428 h 3886200"/>
              <a:gd name="connsiteX168" fmla="*/ 3150790 w 4556125"/>
              <a:gd name="connsiteY168" fmla="*/ 3690938 h 3886200"/>
              <a:gd name="connsiteX169" fmla="*/ 3124597 w 4556125"/>
              <a:gd name="connsiteY169" fmla="*/ 3702050 h 3886200"/>
              <a:gd name="connsiteX170" fmla="*/ 3098403 w 4556125"/>
              <a:gd name="connsiteY170" fmla="*/ 3713163 h 3886200"/>
              <a:gd name="connsiteX171" fmla="*/ 3071812 w 4556125"/>
              <a:gd name="connsiteY171" fmla="*/ 3723481 h 3886200"/>
              <a:gd name="connsiteX172" fmla="*/ 3045222 w 4556125"/>
              <a:gd name="connsiteY172" fmla="*/ 3734197 h 3886200"/>
              <a:gd name="connsiteX173" fmla="*/ 3018631 w 4556125"/>
              <a:gd name="connsiteY173" fmla="*/ 3744119 h 3886200"/>
              <a:gd name="connsiteX174" fmla="*/ 2991247 w 4556125"/>
              <a:gd name="connsiteY174" fmla="*/ 3753644 h 3886200"/>
              <a:gd name="connsiteX175" fmla="*/ 2964260 w 4556125"/>
              <a:gd name="connsiteY175" fmla="*/ 3763169 h 3886200"/>
              <a:gd name="connsiteX176" fmla="*/ 2936875 w 4556125"/>
              <a:gd name="connsiteY176" fmla="*/ 3771900 h 3886200"/>
              <a:gd name="connsiteX177" fmla="*/ 2909094 w 4556125"/>
              <a:gd name="connsiteY177" fmla="*/ 3781028 h 3886200"/>
              <a:gd name="connsiteX178" fmla="*/ 2882106 w 4556125"/>
              <a:gd name="connsiteY178" fmla="*/ 3789363 h 3886200"/>
              <a:gd name="connsiteX179" fmla="*/ 2853928 w 4556125"/>
              <a:gd name="connsiteY179" fmla="*/ 3797697 h 3886200"/>
              <a:gd name="connsiteX180" fmla="*/ 2826147 w 4556125"/>
              <a:gd name="connsiteY180" fmla="*/ 3805238 h 3886200"/>
              <a:gd name="connsiteX181" fmla="*/ 2797969 w 4556125"/>
              <a:gd name="connsiteY181" fmla="*/ 3812778 h 3886200"/>
              <a:gd name="connsiteX182" fmla="*/ 2770188 w 4556125"/>
              <a:gd name="connsiteY182" fmla="*/ 3819922 h 3886200"/>
              <a:gd name="connsiteX183" fmla="*/ 2741612 w 4556125"/>
              <a:gd name="connsiteY183" fmla="*/ 3826272 h 3886200"/>
              <a:gd name="connsiteX184" fmla="*/ 2713434 w 4556125"/>
              <a:gd name="connsiteY184" fmla="*/ 3833019 h 3886200"/>
              <a:gd name="connsiteX185" fmla="*/ 2684860 w 4556125"/>
              <a:gd name="connsiteY185" fmla="*/ 3838972 h 3886200"/>
              <a:gd name="connsiteX186" fmla="*/ 2655888 w 4556125"/>
              <a:gd name="connsiteY186" fmla="*/ 3844528 h 3886200"/>
              <a:gd name="connsiteX187" fmla="*/ 2627312 w 4556125"/>
              <a:gd name="connsiteY187" fmla="*/ 3849291 h 3886200"/>
              <a:gd name="connsiteX188" fmla="*/ 2598738 w 4556125"/>
              <a:gd name="connsiteY188" fmla="*/ 3854450 h 3886200"/>
              <a:gd name="connsiteX189" fmla="*/ 2569369 w 4556125"/>
              <a:gd name="connsiteY189" fmla="*/ 3859610 h 3886200"/>
              <a:gd name="connsiteX190" fmla="*/ 2540397 w 4556125"/>
              <a:gd name="connsiteY190" fmla="*/ 3863578 h 3886200"/>
              <a:gd name="connsiteX191" fmla="*/ 2511028 w 4556125"/>
              <a:gd name="connsiteY191" fmla="*/ 3867547 h 3886200"/>
              <a:gd name="connsiteX192" fmla="*/ 2481262 w 4556125"/>
              <a:gd name="connsiteY192" fmla="*/ 3871119 h 3886200"/>
              <a:gd name="connsiteX193" fmla="*/ 2452290 w 4556125"/>
              <a:gd name="connsiteY193" fmla="*/ 3874294 h 3886200"/>
              <a:gd name="connsiteX194" fmla="*/ 2422525 w 4556125"/>
              <a:gd name="connsiteY194" fmla="*/ 3877072 h 3886200"/>
              <a:gd name="connsiteX195" fmla="*/ 2392760 w 4556125"/>
              <a:gd name="connsiteY195" fmla="*/ 3879850 h 3886200"/>
              <a:gd name="connsiteX196" fmla="*/ 2362994 w 4556125"/>
              <a:gd name="connsiteY196" fmla="*/ 3881835 h 3886200"/>
              <a:gd name="connsiteX197" fmla="*/ 2332831 w 4556125"/>
              <a:gd name="connsiteY197" fmla="*/ 3883025 h 3886200"/>
              <a:gd name="connsiteX198" fmla="*/ 2303066 w 4556125"/>
              <a:gd name="connsiteY198" fmla="*/ 3884613 h 3886200"/>
              <a:gd name="connsiteX199" fmla="*/ 2272903 w 4556125"/>
              <a:gd name="connsiteY199" fmla="*/ 3885803 h 3886200"/>
              <a:gd name="connsiteX200" fmla="*/ 2242740 w 4556125"/>
              <a:gd name="connsiteY200" fmla="*/ 3886200 h 3886200"/>
              <a:gd name="connsiteX201" fmla="*/ 2212578 w 4556125"/>
              <a:gd name="connsiteY201" fmla="*/ 3886200 h 3886200"/>
              <a:gd name="connsiteX202" fmla="*/ 2169716 w 4556125"/>
              <a:gd name="connsiteY202" fmla="*/ 3885803 h 3886200"/>
              <a:gd name="connsiteX203" fmla="*/ 2127647 w 4556125"/>
              <a:gd name="connsiteY203" fmla="*/ 3884613 h 3886200"/>
              <a:gd name="connsiteX204" fmla="*/ 2085975 w 4556125"/>
              <a:gd name="connsiteY204" fmla="*/ 3883025 h 3886200"/>
              <a:gd name="connsiteX205" fmla="*/ 2043906 w 4556125"/>
              <a:gd name="connsiteY205" fmla="*/ 3880247 h 3886200"/>
              <a:gd name="connsiteX206" fmla="*/ 2002234 w 4556125"/>
              <a:gd name="connsiteY206" fmla="*/ 3877072 h 3886200"/>
              <a:gd name="connsiteX207" fmla="*/ 1960960 w 4556125"/>
              <a:gd name="connsiteY207" fmla="*/ 3873103 h 3886200"/>
              <a:gd name="connsiteX208" fmla="*/ 1919685 w 4556125"/>
              <a:gd name="connsiteY208" fmla="*/ 3867944 h 3886200"/>
              <a:gd name="connsiteX209" fmla="*/ 1878410 w 4556125"/>
              <a:gd name="connsiteY209" fmla="*/ 3862388 h 3886200"/>
              <a:gd name="connsiteX210" fmla="*/ 1837531 w 4556125"/>
              <a:gd name="connsiteY210" fmla="*/ 3856435 h 3886200"/>
              <a:gd name="connsiteX211" fmla="*/ 1797050 w 4556125"/>
              <a:gd name="connsiteY211" fmla="*/ 3849291 h 3886200"/>
              <a:gd name="connsiteX212" fmla="*/ 1756569 w 4556125"/>
              <a:gd name="connsiteY212" fmla="*/ 3841750 h 3886200"/>
              <a:gd name="connsiteX213" fmla="*/ 1716881 w 4556125"/>
              <a:gd name="connsiteY213" fmla="*/ 3833813 h 3886200"/>
              <a:gd name="connsiteX214" fmla="*/ 1677194 w 4556125"/>
              <a:gd name="connsiteY214" fmla="*/ 3824685 h 3886200"/>
              <a:gd name="connsiteX215" fmla="*/ 1637506 w 4556125"/>
              <a:gd name="connsiteY215" fmla="*/ 3815160 h 3886200"/>
              <a:gd name="connsiteX216" fmla="*/ 1598216 w 4556125"/>
              <a:gd name="connsiteY216" fmla="*/ 3804444 h 3886200"/>
              <a:gd name="connsiteX217" fmla="*/ 1558925 w 4556125"/>
              <a:gd name="connsiteY217" fmla="*/ 3794125 h 3886200"/>
              <a:gd name="connsiteX218" fmla="*/ 1520031 w 4556125"/>
              <a:gd name="connsiteY218" fmla="*/ 3782616 h 3886200"/>
              <a:gd name="connsiteX219" fmla="*/ 1481931 w 4556125"/>
              <a:gd name="connsiteY219" fmla="*/ 3769916 h 3886200"/>
              <a:gd name="connsiteX220" fmla="*/ 1443435 w 4556125"/>
              <a:gd name="connsiteY220" fmla="*/ 3757216 h 3886200"/>
              <a:gd name="connsiteX221" fmla="*/ 1405731 w 4556125"/>
              <a:gd name="connsiteY221" fmla="*/ 3743722 h 3886200"/>
              <a:gd name="connsiteX222" fmla="*/ 1368028 w 4556125"/>
              <a:gd name="connsiteY222" fmla="*/ 3729435 h 3886200"/>
              <a:gd name="connsiteX223" fmla="*/ 1330722 w 4556125"/>
              <a:gd name="connsiteY223" fmla="*/ 3714353 h 3886200"/>
              <a:gd name="connsiteX224" fmla="*/ 1294210 w 4556125"/>
              <a:gd name="connsiteY224" fmla="*/ 3699272 h 3886200"/>
              <a:gd name="connsiteX225" fmla="*/ 1257300 w 4556125"/>
              <a:gd name="connsiteY225" fmla="*/ 3683397 h 3886200"/>
              <a:gd name="connsiteX226" fmla="*/ 1221185 w 4556125"/>
              <a:gd name="connsiteY226" fmla="*/ 3666728 h 3886200"/>
              <a:gd name="connsiteX227" fmla="*/ 1184672 w 4556125"/>
              <a:gd name="connsiteY227" fmla="*/ 3649663 h 3886200"/>
              <a:gd name="connsiteX228" fmla="*/ 1148953 w 4556125"/>
              <a:gd name="connsiteY228" fmla="*/ 3631803 h 3886200"/>
              <a:gd name="connsiteX229" fmla="*/ 1114028 w 4556125"/>
              <a:gd name="connsiteY229" fmla="*/ 3613150 h 3886200"/>
              <a:gd name="connsiteX230" fmla="*/ 1079103 w 4556125"/>
              <a:gd name="connsiteY230" fmla="*/ 3594100 h 3886200"/>
              <a:gd name="connsiteX231" fmla="*/ 1044575 w 4556125"/>
              <a:gd name="connsiteY231" fmla="*/ 3575050 h 3886200"/>
              <a:gd name="connsiteX232" fmla="*/ 1010047 w 4556125"/>
              <a:gd name="connsiteY232" fmla="*/ 3554810 h 3886200"/>
              <a:gd name="connsiteX233" fmla="*/ 976313 w 4556125"/>
              <a:gd name="connsiteY233" fmla="*/ 3534172 h 3886200"/>
              <a:gd name="connsiteX234" fmla="*/ 943372 w 4556125"/>
              <a:gd name="connsiteY234" fmla="*/ 3513138 h 3886200"/>
              <a:gd name="connsiteX235" fmla="*/ 910035 w 4556125"/>
              <a:gd name="connsiteY235" fmla="*/ 3490913 h 3886200"/>
              <a:gd name="connsiteX236" fmla="*/ 877491 w 4556125"/>
              <a:gd name="connsiteY236" fmla="*/ 3468688 h 3886200"/>
              <a:gd name="connsiteX237" fmla="*/ 844947 w 4556125"/>
              <a:gd name="connsiteY237" fmla="*/ 3446066 h 3886200"/>
              <a:gd name="connsiteX238" fmla="*/ 813197 w 4556125"/>
              <a:gd name="connsiteY238" fmla="*/ 3422650 h 3886200"/>
              <a:gd name="connsiteX239" fmla="*/ 781844 w 4556125"/>
              <a:gd name="connsiteY239" fmla="*/ 3398838 h 3886200"/>
              <a:gd name="connsiteX240" fmla="*/ 750888 w 4556125"/>
              <a:gd name="connsiteY240" fmla="*/ 3374231 h 3886200"/>
              <a:gd name="connsiteX241" fmla="*/ 720328 w 4556125"/>
              <a:gd name="connsiteY241" fmla="*/ 3349625 h 3886200"/>
              <a:gd name="connsiteX242" fmla="*/ 690166 w 4556125"/>
              <a:gd name="connsiteY242" fmla="*/ 3324225 h 3886200"/>
              <a:gd name="connsiteX243" fmla="*/ 660400 w 4556125"/>
              <a:gd name="connsiteY243" fmla="*/ 3298031 h 3886200"/>
              <a:gd name="connsiteX244" fmla="*/ 630635 w 4556125"/>
              <a:gd name="connsiteY244" fmla="*/ 3271838 h 3886200"/>
              <a:gd name="connsiteX245" fmla="*/ 602060 w 4556125"/>
              <a:gd name="connsiteY245" fmla="*/ 3244850 h 3886200"/>
              <a:gd name="connsiteX246" fmla="*/ 573881 w 4556125"/>
              <a:gd name="connsiteY246" fmla="*/ 3217466 h 3886200"/>
              <a:gd name="connsiteX247" fmla="*/ 545703 w 4556125"/>
              <a:gd name="connsiteY247" fmla="*/ 3189685 h 3886200"/>
              <a:gd name="connsiteX248" fmla="*/ 518319 w 4556125"/>
              <a:gd name="connsiteY248" fmla="*/ 3161506 h 3886200"/>
              <a:gd name="connsiteX249" fmla="*/ 491331 w 4556125"/>
              <a:gd name="connsiteY249" fmla="*/ 3132931 h 3886200"/>
              <a:gd name="connsiteX250" fmla="*/ 464741 w 4556125"/>
              <a:gd name="connsiteY250" fmla="*/ 3103563 h 3886200"/>
              <a:gd name="connsiteX251" fmla="*/ 438944 w 4556125"/>
              <a:gd name="connsiteY251" fmla="*/ 3074194 h 3886200"/>
              <a:gd name="connsiteX252" fmla="*/ 413147 w 4556125"/>
              <a:gd name="connsiteY252" fmla="*/ 3043635 h 3886200"/>
              <a:gd name="connsiteX253" fmla="*/ 388144 w 4556125"/>
              <a:gd name="connsiteY253" fmla="*/ 3013472 h 3886200"/>
              <a:gd name="connsiteX254" fmla="*/ 363538 w 4556125"/>
              <a:gd name="connsiteY254" fmla="*/ 2982516 h 3886200"/>
              <a:gd name="connsiteX255" fmla="*/ 339725 w 4556125"/>
              <a:gd name="connsiteY255" fmla="*/ 2951163 h 3886200"/>
              <a:gd name="connsiteX256" fmla="*/ 315913 w 4556125"/>
              <a:gd name="connsiteY256" fmla="*/ 2919413 h 3886200"/>
              <a:gd name="connsiteX257" fmla="*/ 292894 w 4556125"/>
              <a:gd name="connsiteY257" fmla="*/ 2887266 h 3886200"/>
              <a:gd name="connsiteX258" fmla="*/ 270669 w 4556125"/>
              <a:gd name="connsiteY258" fmla="*/ 2854325 h 3886200"/>
              <a:gd name="connsiteX259" fmla="*/ 248841 w 4556125"/>
              <a:gd name="connsiteY259" fmla="*/ 2821781 h 3886200"/>
              <a:gd name="connsiteX260" fmla="*/ 227410 w 4556125"/>
              <a:gd name="connsiteY260" fmla="*/ 2788444 h 3886200"/>
              <a:gd name="connsiteX261" fmla="*/ 206375 w 4556125"/>
              <a:gd name="connsiteY261" fmla="*/ 2754710 h 3886200"/>
              <a:gd name="connsiteX262" fmla="*/ 186135 w 4556125"/>
              <a:gd name="connsiteY262" fmla="*/ 2720578 h 3886200"/>
              <a:gd name="connsiteX263" fmla="*/ 166688 w 4556125"/>
              <a:gd name="connsiteY263" fmla="*/ 2685653 h 3886200"/>
              <a:gd name="connsiteX264" fmla="*/ 147638 w 4556125"/>
              <a:gd name="connsiteY264" fmla="*/ 2651125 h 3886200"/>
              <a:gd name="connsiteX265" fmla="*/ 128985 w 4556125"/>
              <a:gd name="connsiteY265" fmla="*/ 2615803 h 3886200"/>
              <a:gd name="connsiteX266" fmla="*/ 114697 w 4556125"/>
              <a:gd name="connsiteY266" fmla="*/ 2589213 h 3886200"/>
              <a:gd name="connsiteX267" fmla="*/ 101600 w 4556125"/>
              <a:gd name="connsiteY267" fmla="*/ 2561828 h 3886200"/>
              <a:gd name="connsiteX268" fmla="*/ 89694 w 4556125"/>
              <a:gd name="connsiteY268" fmla="*/ 2534841 h 3886200"/>
              <a:gd name="connsiteX269" fmla="*/ 78185 w 4556125"/>
              <a:gd name="connsiteY269" fmla="*/ 2507060 h 3886200"/>
              <a:gd name="connsiteX270" fmla="*/ 67072 w 4556125"/>
              <a:gd name="connsiteY270" fmla="*/ 2479278 h 3886200"/>
              <a:gd name="connsiteX271" fmla="*/ 57547 w 4556125"/>
              <a:gd name="connsiteY271" fmla="*/ 2451100 h 3886200"/>
              <a:gd name="connsiteX272" fmla="*/ 47625 w 4556125"/>
              <a:gd name="connsiteY272" fmla="*/ 2422922 h 3886200"/>
              <a:gd name="connsiteX273" fmla="*/ 39688 w 4556125"/>
              <a:gd name="connsiteY273" fmla="*/ 2394347 h 3886200"/>
              <a:gd name="connsiteX274" fmla="*/ 32147 w 4556125"/>
              <a:gd name="connsiteY274" fmla="*/ 2365375 h 3886200"/>
              <a:gd name="connsiteX275" fmla="*/ 25797 w 4556125"/>
              <a:gd name="connsiteY275" fmla="*/ 2336800 h 3886200"/>
              <a:gd name="connsiteX276" fmla="*/ 19447 w 4556125"/>
              <a:gd name="connsiteY276" fmla="*/ 2308225 h 3886200"/>
              <a:gd name="connsiteX277" fmla="*/ 14685 w 4556125"/>
              <a:gd name="connsiteY277" fmla="*/ 2278856 h 3886200"/>
              <a:gd name="connsiteX278" fmla="*/ 9922 w 4556125"/>
              <a:gd name="connsiteY278" fmla="*/ 2250281 h 3886200"/>
              <a:gd name="connsiteX279" fmla="*/ 6350 w 4556125"/>
              <a:gd name="connsiteY279" fmla="*/ 2220913 h 3886200"/>
              <a:gd name="connsiteX280" fmla="*/ 3572 w 4556125"/>
              <a:gd name="connsiteY280" fmla="*/ 2191941 h 3886200"/>
              <a:gd name="connsiteX281" fmla="*/ 1588 w 4556125"/>
              <a:gd name="connsiteY281" fmla="*/ 2162175 h 3886200"/>
              <a:gd name="connsiteX282" fmla="*/ 397 w 4556125"/>
              <a:gd name="connsiteY282" fmla="*/ 2132806 h 3886200"/>
              <a:gd name="connsiteX283" fmla="*/ 0 w 4556125"/>
              <a:gd name="connsiteY283" fmla="*/ 2103835 h 3886200"/>
              <a:gd name="connsiteX284" fmla="*/ 0 w 4556125"/>
              <a:gd name="connsiteY284" fmla="*/ 2074466 h 3886200"/>
              <a:gd name="connsiteX285" fmla="*/ 1588 w 4556125"/>
              <a:gd name="connsiteY285" fmla="*/ 2044700 h 3886200"/>
              <a:gd name="connsiteX286" fmla="*/ 3175 w 4556125"/>
              <a:gd name="connsiteY286" fmla="*/ 2015728 h 3886200"/>
              <a:gd name="connsiteX287" fmla="*/ 5556 w 4556125"/>
              <a:gd name="connsiteY287" fmla="*/ 1986360 h 3886200"/>
              <a:gd name="connsiteX288" fmla="*/ 9128 w 4556125"/>
              <a:gd name="connsiteY288" fmla="*/ 1957388 h 3886200"/>
              <a:gd name="connsiteX289" fmla="*/ 13097 w 4556125"/>
              <a:gd name="connsiteY289" fmla="*/ 1928019 h 3886200"/>
              <a:gd name="connsiteX290" fmla="*/ 18256 w 4556125"/>
              <a:gd name="connsiteY290" fmla="*/ 1898650 h 3886200"/>
              <a:gd name="connsiteX291" fmla="*/ 23813 w 4556125"/>
              <a:gd name="connsiteY291" fmla="*/ 1870075 h 3886200"/>
              <a:gd name="connsiteX292" fmla="*/ 29766 w 4556125"/>
              <a:gd name="connsiteY292" fmla="*/ 1841500 h 3886200"/>
              <a:gd name="connsiteX293" fmla="*/ 36910 w 4556125"/>
              <a:gd name="connsiteY293" fmla="*/ 1812528 h 3886200"/>
              <a:gd name="connsiteX294" fmla="*/ 44847 w 4556125"/>
              <a:gd name="connsiteY294" fmla="*/ 1783953 h 3886200"/>
              <a:gd name="connsiteX295" fmla="*/ 53181 w 4556125"/>
              <a:gd name="connsiteY295" fmla="*/ 1755775 h 3886200"/>
              <a:gd name="connsiteX296" fmla="*/ 62310 w 4556125"/>
              <a:gd name="connsiteY296" fmla="*/ 1727597 h 3886200"/>
              <a:gd name="connsiteX297" fmla="*/ 72628 w 4556125"/>
              <a:gd name="connsiteY297" fmla="*/ 1699419 h 3886200"/>
              <a:gd name="connsiteX298" fmla="*/ 83741 w 4556125"/>
              <a:gd name="connsiteY298" fmla="*/ 1671638 h 3886200"/>
              <a:gd name="connsiteX299" fmla="*/ 94456 w 4556125"/>
              <a:gd name="connsiteY299" fmla="*/ 1644650 h 3886200"/>
              <a:gd name="connsiteX300" fmla="*/ 106760 w 4556125"/>
              <a:gd name="connsiteY300" fmla="*/ 1617266 h 3886200"/>
              <a:gd name="connsiteX301" fmla="*/ 119856 w 4556125"/>
              <a:gd name="connsiteY301" fmla="*/ 1590278 h 3886200"/>
              <a:gd name="connsiteX302" fmla="*/ 133350 w 4556125"/>
              <a:gd name="connsiteY302" fmla="*/ 1563291 h 3886200"/>
              <a:gd name="connsiteX303" fmla="*/ 148035 w 4556125"/>
              <a:gd name="connsiteY303" fmla="*/ 1537097 h 3886200"/>
              <a:gd name="connsiteX304" fmla="*/ 162719 w 4556125"/>
              <a:gd name="connsiteY304" fmla="*/ 1510903 h 3886200"/>
              <a:gd name="connsiteX305" fmla="*/ 178594 w 4556125"/>
              <a:gd name="connsiteY305" fmla="*/ 1485503 h 3886200"/>
              <a:gd name="connsiteX306" fmla="*/ 194866 w 4556125"/>
              <a:gd name="connsiteY306" fmla="*/ 1460103 h 3886200"/>
              <a:gd name="connsiteX307" fmla="*/ 211931 w 4556125"/>
              <a:gd name="connsiteY307" fmla="*/ 1435100 h 3886200"/>
              <a:gd name="connsiteX308" fmla="*/ 230188 w 4556125"/>
              <a:gd name="connsiteY308" fmla="*/ 1410494 h 3886200"/>
              <a:gd name="connsiteX309" fmla="*/ 248047 w 4556125"/>
              <a:gd name="connsiteY309" fmla="*/ 1386285 h 3886200"/>
              <a:gd name="connsiteX310" fmla="*/ 267891 w 4556125"/>
              <a:gd name="connsiteY310" fmla="*/ 1362472 h 3886200"/>
              <a:gd name="connsiteX311" fmla="*/ 287338 w 4556125"/>
              <a:gd name="connsiteY311" fmla="*/ 1339056 h 3886200"/>
              <a:gd name="connsiteX312" fmla="*/ 307975 w 4556125"/>
              <a:gd name="connsiteY312" fmla="*/ 1316038 h 3886200"/>
              <a:gd name="connsiteX313" fmla="*/ 329010 w 4556125"/>
              <a:gd name="connsiteY313" fmla="*/ 1293416 h 3886200"/>
              <a:gd name="connsiteX314" fmla="*/ 351235 w 4556125"/>
              <a:gd name="connsiteY314" fmla="*/ 1271588 h 3886200"/>
              <a:gd name="connsiteX315" fmla="*/ 373856 w 4556125"/>
              <a:gd name="connsiteY315" fmla="*/ 1249760 h 3886200"/>
              <a:gd name="connsiteX316" fmla="*/ 397272 w 4556125"/>
              <a:gd name="connsiteY316" fmla="*/ 1229122 h 3886200"/>
              <a:gd name="connsiteX317" fmla="*/ 421481 w 4556125"/>
              <a:gd name="connsiteY317" fmla="*/ 1208485 h 3886200"/>
              <a:gd name="connsiteX318" fmla="*/ 445294 w 4556125"/>
              <a:gd name="connsiteY318" fmla="*/ 1188641 h 3886200"/>
              <a:gd name="connsiteX319" fmla="*/ 471091 w 4556125"/>
              <a:gd name="connsiteY319" fmla="*/ 1169194 h 3886200"/>
              <a:gd name="connsiteX320" fmla="*/ 496888 w 4556125"/>
              <a:gd name="connsiteY320" fmla="*/ 1150541 h 3886200"/>
              <a:gd name="connsiteX321" fmla="*/ 523478 w 4556125"/>
              <a:gd name="connsiteY321" fmla="*/ 1132285 h 3886200"/>
              <a:gd name="connsiteX322" fmla="*/ 550466 w 4556125"/>
              <a:gd name="connsiteY322" fmla="*/ 1114822 h 3886200"/>
              <a:gd name="connsiteX323" fmla="*/ 578644 w 4556125"/>
              <a:gd name="connsiteY323" fmla="*/ 1097756 h 3886200"/>
              <a:gd name="connsiteX324" fmla="*/ 606822 w 4556125"/>
              <a:gd name="connsiteY324" fmla="*/ 1081088 h 3886200"/>
              <a:gd name="connsiteX325" fmla="*/ 636191 w 4556125"/>
              <a:gd name="connsiteY325" fmla="*/ 1065610 h 3886200"/>
              <a:gd name="connsiteX326" fmla="*/ 666353 w 4556125"/>
              <a:gd name="connsiteY326" fmla="*/ 1050528 h 3886200"/>
              <a:gd name="connsiteX327" fmla="*/ 696516 w 4556125"/>
              <a:gd name="connsiteY327" fmla="*/ 1036241 h 3886200"/>
              <a:gd name="connsiteX328" fmla="*/ 727869 w 4556125"/>
              <a:gd name="connsiteY328" fmla="*/ 1022747 h 3886200"/>
              <a:gd name="connsiteX329" fmla="*/ 759619 w 4556125"/>
              <a:gd name="connsiteY329" fmla="*/ 1009650 h 3886200"/>
              <a:gd name="connsiteX330" fmla="*/ 3618310 w 4556125"/>
              <a:gd name="connsiteY330" fmla="*/ 26591 h 3886200"/>
              <a:gd name="connsiteX331" fmla="*/ 3633390 w 4556125"/>
              <a:gd name="connsiteY331" fmla="*/ 22225 h 3886200"/>
              <a:gd name="connsiteX332" fmla="*/ 3648472 w 4556125"/>
              <a:gd name="connsiteY332" fmla="*/ 17463 h 3886200"/>
              <a:gd name="connsiteX333" fmla="*/ 3663553 w 4556125"/>
              <a:gd name="connsiteY333" fmla="*/ 13494 h 3886200"/>
              <a:gd name="connsiteX334" fmla="*/ 3678634 w 4556125"/>
              <a:gd name="connsiteY334" fmla="*/ 10716 h 3886200"/>
              <a:gd name="connsiteX335" fmla="*/ 3693319 w 4556125"/>
              <a:gd name="connsiteY335" fmla="*/ 7541 h 3886200"/>
              <a:gd name="connsiteX336" fmla="*/ 3708003 w 4556125"/>
              <a:gd name="connsiteY336" fmla="*/ 5159 h 3886200"/>
              <a:gd name="connsiteX337" fmla="*/ 3722290 w 4556125"/>
              <a:gd name="connsiteY337" fmla="*/ 3175 h 3886200"/>
              <a:gd name="connsiteX338" fmla="*/ 3736578 w 4556125"/>
              <a:gd name="connsiteY338" fmla="*/ 1588 h 3886200"/>
              <a:gd name="connsiteX339" fmla="*/ 3750866 w 4556125"/>
              <a:gd name="connsiteY339" fmla="*/ 397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Lst>
            <a:rect l="l" t="t" r="r" b="b"/>
            <a:pathLst>
              <a:path w="4556125" h="3886200">
                <a:moveTo>
                  <a:pt x="3764756" y="0"/>
                </a:moveTo>
                <a:lnTo>
                  <a:pt x="3778647" y="0"/>
                </a:lnTo>
                <a:lnTo>
                  <a:pt x="3792538" y="397"/>
                </a:lnTo>
                <a:lnTo>
                  <a:pt x="3806031" y="1191"/>
                </a:lnTo>
                <a:lnTo>
                  <a:pt x="3819922" y="2381"/>
                </a:lnTo>
                <a:lnTo>
                  <a:pt x="3833019" y="3969"/>
                </a:lnTo>
                <a:lnTo>
                  <a:pt x="3846512" y="5953"/>
                </a:lnTo>
                <a:lnTo>
                  <a:pt x="3859610" y="8731"/>
                </a:lnTo>
                <a:lnTo>
                  <a:pt x="3871912" y="11510"/>
                </a:lnTo>
                <a:lnTo>
                  <a:pt x="3885010" y="14685"/>
                </a:lnTo>
                <a:lnTo>
                  <a:pt x="3897710" y="18256"/>
                </a:lnTo>
                <a:lnTo>
                  <a:pt x="3910410" y="22622"/>
                </a:lnTo>
                <a:lnTo>
                  <a:pt x="3923110" y="26591"/>
                </a:lnTo>
                <a:lnTo>
                  <a:pt x="3935016" y="31750"/>
                </a:lnTo>
                <a:lnTo>
                  <a:pt x="3947716" y="36910"/>
                </a:lnTo>
                <a:lnTo>
                  <a:pt x="3959622" y="42863"/>
                </a:lnTo>
                <a:lnTo>
                  <a:pt x="3971131" y="48419"/>
                </a:lnTo>
                <a:lnTo>
                  <a:pt x="3983434" y="54769"/>
                </a:lnTo>
                <a:lnTo>
                  <a:pt x="3994944" y="61516"/>
                </a:lnTo>
                <a:lnTo>
                  <a:pt x="4006453" y="68660"/>
                </a:lnTo>
                <a:lnTo>
                  <a:pt x="4017962" y="76200"/>
                </a:lnTo>
                <a:lnTo>
                  <a:pt x="4029075" y="83741"/>
                </a:lnTo>
                <a:lnTo>
                  <a:pt x="4040188" y="91678"/>
                </a:lnTo>
                <a:lnTo>
                  <a:pt x="4051300" y="100013"/>
                </a:lnTo>
                <a:lnTo>
                  <a:pt x="4062412" y="108744"/>
                </a:lnTo>
                <a:lnTo>
                  <a:pt x="4073128" y="117872"/>
                </a:lnTo>
                <a:lnTo>
                  <a:pt x="4083844" y="127000"/>
                </a:lnTo>
                <a:lnTo>
                  <a:pt x="4094560" y="136525"/>
                </a:lnTo>
                <a:lnTo>
                  <a:pt x="4104481" y="146447"/>
                </a:lnTo>
                <a:lnTo>
                  <a:pt x="4125119" y="167084"/>
                </a:lnTo>
                <a:lnTo>
                  <a:pt x="4145360" y="188913"/>
                </a:lnTo>
                <a:lnTo>
                  <a:pt x="4164410" y="211931"/>
                </a:lnTo>
                <a:lnTo>
                  <a:pt x="4183856" y="235744"/>
                </a:lnTo>
                <a:lnTo>
                  <a:pt x="4202112" y="260350"/>
                </a:lnTo>
                <a:lnTo>
                  <a:pt x="4219972" y="286544"/>
                </a:lnTo>
                <a:lnTo>
                  <a:pt x="4237434" y="313135"/>
                </a:lnTo>
                <a:lnTo>
                  <a:pt x="4254500" y="340519"/>
                </a:lnTo>
                <a:lnTo>
                  <a:pt x="4271169" y="369094"/>
                </a:lnTo>
                <a:lnTo>
                  <a:pt x="4286647" y="398463"/>
                </a:lnTo>
                <a:lnTo>
                  <a:pt x="4302522" y="427831"/>
                </a:lnTo>
                <a:lnTo>
                  <a:pt x="4317603" y="458391"/>
                </a:lnTo>
                <a:lnTo>
                  <a:pt x="4332288" y="489347"/>
                </a:lnTo>
                <a:lnTo>
                  <a:pt x="4346178" y="521097"/>
                </a:lnTo>
                <a:lnTo>
                  <a:pt x="4359672" y="553244"/>
                </a:lnTo>
                <a:lnTo>
                  <a:pt x="4372769" y="586185"/>
                </a:lnTo>
                <a:lnTo>
                  <a:pt x="4385469" y="619522"/>
                </a:lnTo>
                <a:lnTo>
                  <a:pt x="4398169" y="652463"/>
                </a:lnTo>
                <a:lnTo>
                  <a:pt x="4409678" y="686991"/>
                </a:lnTo>
                <a:lnTo>
                  <a:pt x="4420790" y="721122"/>
                </a:lnTo>
                <a:lnTo>
                  <a:pt x="4431903" y="755253"/>
                </a:lnTo>
                <a:lnTo>
                  <a:pt x="4441825" y="790178"/>
                </a:lnTo>
                <a:lnTo>
                  <a:pt x="4451747" y="824706"/>
                </a:lnTo>
                <a:lnTo>
                  <a:pt x="4461669" y="859631"/>
                </a:lnTo>
                <a:lnTo>
                  <a:pt x="4470003" y="894953"/>
                </a:lnTo>
                <a:lnTo>
                  <a:pt x="4478734" y="929878"/>
                </a:lnTo>
                <a:lnTo>
                  <a:pt x="4486672" y="964803"/>
                </a:lnTo>
                <a:lnTo>
                  <a:pt x="4494212" y="1000125"/>
                </a:lnTo>
                <a:lnTo>
                  <a:pt x="4501753" y="1034653"/>
                </a:lnTo>
                <a:lnTo>
                  <a:pt x="4508500" y="1069578"/>
                </a:lnTo>
                <a:lnTo>
                  <a:pt x="4514453" y="1104106"/>
                </a:lnTo>
                <a:lnTo>
                  <a:pt x="4520406" y="1138635"/>
                </a:lnTo>
                <a:lnTo>
                  <a:pt x="4525566" y="1172369"/>
                </a:lnTo>
                <a:lnTo>
                  <a:pt x="4530328" y="1206103"/>
                </a:lnTo>
                <a:lnTo>
                  <a:pt x="4535090" y="1239044"/>
                </a:lnTo>
                <a:lnTo>
                  <a:pt x="4539060" y="1271985"/>
                </a:lnTo>
                <a:lnTo>
                  <a:pt x="4542631" y="1304528"/>
                </a:lnTo>
                <a:lnTo>
                  <a:pt x="4546203" y="1336278"/>
                </a:lnTo>
                <a:lnTo>
                  <a:pt x="4548584" y="1367631"/>
                </a:lnTo>
                <a:lnTo>
                  <a:pt x="4550966" y="1398191"/>
                </a:lnTo>
                <a:lnTo>
                  <a:pt x="4552950" y="1428353"/>
                </a:lnTo>
                <a:lnTo>
                  <a:pt x="4554538" y="1458119"/>
                </a:lnTo>
                <a:lnTo>
                  <a:pt x="4555728" y="1486297"/>
                </a:lnTo>
                <a:lnTo>
                  <a:pt x="4556125" y="1514475"/>
                </a:lnTo>
                <a:lnTo>
                  <a:pt x="4556125" y="1541463"/>
                </a:lnTo>
                <a:lnTo>
                  <a:pt x="4556125" y="1572022"/>
                </a:lnTo>
                <a:lnTo>
                  <a:pt x="4555728" y="1602185"/>
                </a:lnTo>
                <a:lnTo>
                  <a:pt x="4554538" y="1631950"/>
                </a:lnTo>
                <a:lnTo>
                  <a:pt x="4552950" y="1662113"/>
                </a:lnTo>
                <a:lnTo>
                  <a:pt x="4551760" y="1692275"/>
                </a:lnTo>
                <a:lnTo>
                  <a:pt x="4549775" y="1722041"/>
                </a:lnTo>
                <a:lnTo>
                  <a:pt x="4546997" y="1751806"/>
                </a:lnTo>
                <a:lnTo>
                  <a:pt x="4544219" y="1781572"/>
                </a:lnTo>
                <a:lnTo>
                  <a:pt x="4541044" y="1810544"/>
                </a:lnTo>
                <a:lnTo>
                  <a:pt x="4537472" y="1840310"/>
                </a:lnTo>
                <a:lnTo>
                  <a:pt x="4533503" y="1869678"/>
                </a:lnTo>
                <a:lnTo>
                  <a:pt x="4529534" y="1898650"/>
                </a:lnTo>
                <a:lnTo>
                  <a:pt x="4524375" y="1927622"/>
                </a:lnTo>
                <a:lnTo>
                  <a:pt x="4520010" y="1956594"/>
                </a:lnTo>
                <a:lnTo>
                  <a:pt x="4514453" y="1985566"/>
                </a:lnTo>
                <a:lnTo>
                  <a:pt x="4508897" y="2014141"/>
                </a:lnTo>
                <a:lnTo>
                  <a:pt x="4502944" y="2042716"/>
                </a:lnTo>
                <a:lnTo>
                  <a:pt x="4496197" y="2070894"/>
                </a:lnTo>
                <a:lnTo>
                  <a:pt x="4489847" y="2099072"/>
                </a:lnTo>
                <a:lnTo>
                  <a:pt x="4482703" y="2127250"/>
                </a:lnTo>
                <a:lnTo>
                  <a:pt x="4475162" y="2155428"/>
                </a:lnTo>
                <a:lnTo>
                  <a:pt x="4467622" y="2183210"/>
                </a:lnTo>
                <a:lnTo>
                  <a:pt x="4459684" y="2210991"/>
                </a:lnTo>
                <a:lnTo>
                  <a:pt x="4450953" y="2238772"/>
                </a:lnTo>
                <a:lnTo>
                  <a:pt x="4442222" y="2266553"/>
                </a:lnTo>
                <a:lnTo>
                  <a:pt x="4433490" y="2293541"/>
                </a:lnTo>
                <a:lnTo>
                  <a:pt x="4423569" y="2320925"/>
                </a:lnTo>
                <a:lnTo>
                  <a:pt x="4414044" y="2347913"/>
                </a:lnTo>
                <a:lnTo>
                  <a:pt x="4404122" y="2374503"/>
                </a:lnTo>
                <a:lnTo>
                  <a:pt x="4393406" y="2401491"/>
                </a:lnTo>
                <a:lnTo>
                  <a:pt x="4383088" y="2428081"/>
                </a:lnTo>
                <a:lnTo>
                  <a:pt x="4371975" y="2454275"/>
                </a:lnTo>
                <a:lnTo>
                  <a:pt x="4360862" y="2480469"/>
                </a:lnTo>
                <a:lnTo>
                  <a:pt x="4349353" y="2506663"/>
                </a:lnTo>
                <a:lnTo>
                  <a:pt x="4337050" y="2532063"/>
                </a:lnTo>
                <a:lnTo>
                  <a:pt x="4325144" y="2557860"/>
                </a:lnTo>
                <a:lnTo>
                  <a:pt x="4312444" y="2583656"/>
                </a:lnTo>
                <a:lnTo>
                  <a:pt x="4299744" y="2608660"/>
                </a:lnTo>
                <a:lnTo>
                  <a:pt x="4286647" y="2634060"/>
                </a:lnTo>
                <a:lnTo>
                  <a:pt x="4273153" y="2659063"/>
                </a:lnTo>
                <a:lnTo>
                  <a:pt x="4259660" y="2683669"/>
                </a:lnTo>
                <a:lnTo>
                  <a:pt x="4245769" y="2708275"/>
                </a:lnTo>
                <a:lnTo>
                  <a:pt x="4231481" y="2733278"/>
                </a:lnTo>
                <a:lnTo>
                  <a:pt x="4216797" y="2757488"/>
                </a:lnTo>
                <a:lnTo>
                  <a:pt x="4202112" y="2781300"/>
                </a:lnTo>
                <a:lnTo>
                  <a:pt x="4187031" y="2805113"/>
                </a:lnTo>
                <a:lnTo>
                  <a:pt x="4171553" y="2828925"/>
                </a:lnTo>
                <a:lnTo>
                  <a:pt x="4156075" y="2852341"/>
                </a:lnTo>
                <a:lnTo>
                  <a:pt x="4139803" y="2875756"/>
                </a:lnTo>
                <a:lnTo>
                  <a:pt x="4123928" y="2898775"/>
                </a:lnTo>
                <a:lnTo>
                  <a:pt x="4107260" y="2921794"/>
                </a:lnTo>
                <a:lnTo>
                  <a:pt x="4090590" y="2944416"/>
                </a:lnTo>
                <a:lnTo>
                  <a:pt x="4073525" y="2966641"/>
                </a:lnTo>
                <a:lnTo>
                  <a:pt x="4056460" y="2988866"/>
                </a:lnTo>
                <a:lnTo>
                  <a:pt x="4038600" y="3011091"/>
                </a:lnTo>
                <a:lnTo>
                  <a:pt x="4021138" y="3033316"/>
                </a:lnTo>
                <a:lnTo>
                  <a:pt x="4002881" y="3054350"/>
                </a:lnTo>
                <a:lnTo>
                  <a:pt x="3985022" y="3076178"/>
                </a:lnTo>
                <a:lnTo>
                  <a:pt x="3966369" y="3097213"/>
                </a:lnTo>
                <a:lnTo>
                  <a:pt x="3947716" y="3117850"/>
                </a:lnTo>
                <a:lnTo>
                  <a:pt x="3928666" y="3138885"/>
                </a:lnTo>
                <a:lnTo>
                  <a:pt x="3908822" y="3159125"/>
                </a:lnTo>
                <a:lnTo>
                  <a:pt x="3889772" y="3179366"/>
                </a:lnTo>
                <a:lnTo>
                  <a:pt x="3869531" y="3199210"/>
                </a:lnTo>
                <a:lnTo>
                  <a:pt x="3850084" y="3219053"/>
                </a:lnTo>
                <a:lnTo>
                  <a:pt x="3829447" y="3238500"/>
                </a:lnTo>
                <a:lnTo>
                  <a:pt x="3809206" y="3258344"/>
                </a:lnTo>
                <a:lnTo>
                  <a:pt x="3788569" y="3276997"/>
                </a:lnTo>
                <a:lnTo>
                  <a:pt x="3767534" y="3296047"/>
                </a:lnTo>
                <a:lnTo>
                  <a:pt x="3746103" y="3314700"/>
                </a:lnTo>
                <a:lnTo>
                  <a:pt x="3725069" y="3332956"/>
                </a:lnTo>
                <a:lnTo>
                  <a:pt x="3703638" y="3350816"/>
                </a:lnTo>
                <a:lnTo>
                  <a:pt x="3681412" y="3368675"/>
                </a:lnTo>
                <a:lnTo>
                  <a:pt x="3659584" y="3386138"/>
                </a:lnTo>
                <a:lnTo>
                  <a:pt x="3636962" y="3403203"/>
                </a:lnTo>
                <a:lnTo>
                  <a:pt x="3614738" y="3420269"/>
                </a:lnTo>
                <a:lnTo>
                  <a:pt x="3592116" y="3436938"/>
                </a:lnTo>
                <a:lnTo>
                  <a:pt x="3569097" y="3453606"/>
                </a:lnTo>
                <a:lnTo>
                  <a:pt x="3546078" y="3469878"/>
                </a:lnTo>
                <a:lnTo>
                  <a:pt x="3522662" y="3485753"/>
                </a:lnTo>
                <a:lnTo>
                  <a:pt x="3499644" y="3501628"/>
                </a:lnTo>
                <a:lnTo>
                  <a:pt x="3475831" y="3517106"/>
                </a:lnTo>
                <a:lnTo>
                  <a:pt x="3452019" y="3532188"/>
                </a:lnTo>
                <a:lnTo>
                  <a:pt x="3427810" y="3546872"/>
                </a:lnTo>
                <a:lnTo>
                  <a:pt x="3403600" y="3561556"/>
                </a:lnTo>
                <a:lnTo>
                  <a:pt x="3379390" y="3575447"/>
                </a:lnTo>
                <a:lnTo>
                  <a:pt x="3354784" y="3589735"/>
                </a:lnTo>
                <a:lnTo>
                  <a:pt x="3329384" y="3603228"/>
                </a:lnTo>
                <a:lnTo>
                  <a:pt x="3304778" y="3616722"/>
                </a:lnTo>
                <a:lnTo>
                  <a:pt x="3279775" y="3629819"/>
                </a:lnTo>
                <a:lnTo>
                  <a:pt x="3253978" y="3642519"/>
                </a:lnTo>
                <a:lnTo>
                  <a:pt x="3228975" y="3655219"/>
                </a:lnTo>
                <a:lnTo>
                  <a:pt x="3202781" y="3667125"/>
                </a:lnTo>
                <a:lnTo>
                  <a:pt x="3176984" y="3679428"/>
                </a:lnTo>
                <a:lnTo>
                  <a:pt x="3150790" y="3690938"/>
                </a:lnTo>
                <a:lnTo>
                  <a:pt x="3124597" y="3702050"/>
                </a:lnTo>
                <a:lnTo>
                  <a:pt x="3098403" y="3713163"/>
                </a:lnTo>
                <a:lnTo>
                  <a:pt x="3071812" y="3723481"/>
                </a:lnTo>
                <a:lnTo>
                  <a:pt x="3045222" y="3734197"/>
                </a:lnTo>
                <a:lnTo>
                  <a:pt x="3018631" y="3744119"/>
                </a:lnTo>
                <a:lnTo>
                  <a:pt x="2991247" y="3753644"/>
                </a:lnTo>
                <a:lnTo>
                  <a:pt x="2964260" y="3763169"/>
                </a:lnTo>
                <a:lnTo>
                  <a:pt x="2936875" y="3771900"/>
                </a:lnTo>
                <a:lnTo>
                  <a:pt x="2909094" y="3781028"/>
                </a:lnTo>
                <a:lnTo>
                  <a:pt x="2882106" y="3789363"/>
                </a:lnTo>
                <a:lnTo>
                  <a:pt x="2853928" y="3797697"/>
                </a:lnTo>
                <a:lnTo>
                  <a:pt x="2826147" y="3805238"/>
                </a:lnTo>
                <a:lnTo>
                  <a:pt x="2797969" y="3812778"/>
                </a:lnTo>
                <a:lnTo>
                  <a:pt x="2770188" y="3819922"/>
                </a:lnTo>
                <a:lnTo>
                  <a:pt x="2741612" y="3826272"/>
                </a:lnTo>
                <a:lnTo>
                  <a:pt x="2713434" y="3833019"/>
                </a:lnTo>
                <a:lnTo>
                  <a:pt x="2684860" y="3838972"/>
                </a:lnTo>
                <a:lnTo>
                  <a:pt x="2655888" y="3844528"/>
                </a:lnTo>
                <a:lnTo>
                  <a:pt x="2627312" y="3849291"/>
                </a:lnTo>
                <a:lnTo>
                  <a:pt x="2598738" y="3854450"/>
                </a:lnTo>
                <a:lnTo>
                  <a:pt x="2569369" y="3859610"/>
                </a:lnTo>
                <a:lnTo>
                  <a:pt x="2540397" y="3863578"/>
                </a:lnTo>
                <a:lnTo>
                  <a:pt x="2511028" y="3867547"/>
                </a:lnTo>
                <a:lnTo>
                  <a:pt x="2481262" y="3871119"/>
                </a:lnTo>
                <a:lnTo>
                  <a:pt x="2452290" y="3874294"/>
                </a:lnTo>
                <a:lnTo>
                  <a:pt x="2422525" y="3877072"/>
                </a:lnTo>
                <a:lnTo>
                  <a:pt x="2392760" y="3879850"/>
                </a:lnTo>
                <a:lnTo>
                  <a:pt x="2362994" y="3881835"/>
                </a:lnTo>
                <a:lnTo>
                  <a:pt x="2332831" y="3883025"/>
                </a:lnTo>
                <a:lnTo>
                  <a:pt x="2303066" y="3884613"/>
                </a:lnTo>
                <a:lnTo>
                  <a:pt x="2272903" y="3885803"/>
                </a:lnTo>
                <a:lnTo>
                  <a:pt x="2242740" y="3886200"/>
                </a:lnTo>
                <a:lnTo>
                  <a:pt x="2212578" y="3886200"/>
                </a:lnTo>
                <a:lnTo>
                  <a:pt x="2169716" y="3885803"/>
                </a:lnTo>
                <a:lnTo>
                  <a:pt x="2127647" y="3884613"/>
                </a:lnTo>
                <a:lnTo>
                  <a:pt x="2085975" y="3883025"/>
                </a:lnTo>
                <a:lnTo>
                  <a:pt x="2043906" y="3880247"/>
                </a:lnTo>
                <a:lnTo>
                  <a:pt x="2002234" y="3877072"/>
                </a:lnTo>
                <a:lnTo>
                  <a:pt x="1960960" y="3873103"/>
                </a:lnTo>
                <a:lnTo>
                  <a:pt x="1919685" y="3867944"/>
                </a:lnTo>
                <a:lnTo>
                  <a:pt x="1878410" y="3862388"/>
                </a:lnTo>
                <a:lnTo>
                  <a:pt x="1837531" y="3856435"/>
                </a:lnTo>
                <a:lnTo>
                  <a:pt x="1797050" y="3849291"/>
                </a:lnTo>
                <a:lnTo>
                  <a:pt x="1756569" y="3841750"/>
                </a:lnTo>
                <a:lnTo>
                  <a:pt x="1716881" y="3833813"/>
                </a:lnTo>
                <a:lnTo>
                  <a:pt x="1677194" y="3824685"/>
                </a:lnTo>
                <a:lnTo>
                  <a:pt x="1637506" y="3815160"/>
                </a:lnTo>
                <a:lnTo>
                  <a:pt x="1598216" y="3804444"/>
                </a:lnTo>
                <a:lnTo>
                  <a:pt x="1558925" y="3794125"/>
                </a:lnTo>
                <a:lnTo>
                  <a:pt x="1520031" y="3782616"/>
                </a:lnTo>
                <a:lnTo>
                  <a:pt x="1481931" y="3769916"/>
                </a:lnTo>
                <a:lnTo>
                  <a:pt x="1443435" y="3757216"/>
                </a:lnTo>
                <a:lnTo>
                  <a:pt x="1405731" y="3743722"/>
                </a:lnTo>
                <a:lnTo>
                  <a:pt x="1368028" y="3729435"/>
                </a:lnTo>
                <a:lnTo>
                  <a:pt x="1330722" y="3714353"/>
                </a:lnTo>
                <a:lnTo>
                  <a:pt x="1294210" y="3699272"/>
                </a:lnTo>
                <a:lnTo>
                  <a:pt x="1257300" y="3683397"/>
                </a:lnTo>
                <a:lnTo>
                  <a:pt x="1221185" y="3666728"/>
                </a:lnTo>
                <a:lnTo>
                  <a:pt x="1184672" y="3649663"/>
                </a:lnTo>
                <a:lnTo>
                  <a:pt x="1148953" y="3631803"/>
                </a:lnTo>
                <a:lnTo>
                  <a:pt x="1114028" y="3613150"/>
                </a:lnTo>
                <a:lnTo>
                  <a:pt x="1079103" y="3594100"/>
                </a:lnTo>
                <a:lnTo>
                  <a:pt x="1044575" y="3575050"/>
                </a:lnTo>
                <a:lnTo>
                  <a:pt x="1010047" y="3554810"/>
                </a:lnTo>
                <a:lnTo>
                  <a:pt x="976313" y="3534172"/>
                </a:lnTo>
                <a:lnTo>
                  <a:pt x="943372" y="3513138"/>
                </a:lnTo>
                <a:lnTo>
                  <a:pt x="910035" y="3490913"/>
                </a:lnTo>
                <a:lnTo>
                  <a:pt x="877491" y="3468688"/>
                </a:lnTo>
                <a:lnTo>
                  <a:pt x="844947" y="3446066"/>
                </a:lnTo>
                <a:lnTo>
                  <a:pt x="813197" y="3422650"/>
                </a:lnTo>
                <a:lnTo>
                  <a:pt x="781844" y="3398838"/>
                </a:lnTo>
                <a:lnTo>
                  <a:pt x="750888" y="3374231"/>
                </a:lnTo>
                <a:lnTo>
                  <a:pt x="720328" y="3349625"/>
                </a:lnTo>
                <a:lnTo>
                  <a:pt x="690166" y="3324225"/>
                </a:lnTo>
                <a:lnTo>
                  <a:pt x="660400" y="3298031"/>
                </a:lnTo>
                <a:lnTo>
                  <a:pt x="630635" y="3271838"/>
                </a:lnTo>
                <a:lnTo>
                  <a:pt x="602060" y="3244850"/>
                </a:lnTo>
                <a:lnTo>
                  <a:pt x="573881" y="3217466"/>
                </a:lnTo>
                <a:lnTo>
                  <a:pt x="545703" y="3189685"/>
                </a:lnTo>
                <a:lnTo>
                  <a:pt x="518319" y="3161506"/>
                </a:lnTo>
                <a:lnTo>
                  <a:pt x="491331" y="3132931"/>
                </a:lnTo>
                <a:lnTo>
                  <a:pt x="464741" y="3103563"/>
                </a:lnTo>
                <a:lnTo>
                  <a:pt x="438944" y="3074194"/>
                </a:lnTo>
                <a:lnTo>
                  <a:pt x="413147" y="3043635"/>
                </a:lnTo>
                <a:lnTo>
                  <a:pt x="388144" y="3013472"/>
                </a:lnTo>
                <a:lnTo>
                  <a:pt x="363538" y="2982516"/>
                </a:lnTo>
                <a:lnTo>
                  <a:pt x="339725" y="2951163"/>
                </a:lnTo>
                <a:lnTo>
                  <a:pt x="315913" y="2919413"/>
                </a:lnTo>
                <a:lnTo>
                  <a:pt x="292894" y="2887266"/>
                </a:lnTo>
                <a:lnTo>
                  <a:pt x="270669" y="2854325"/>
                </a:lnTo>
                <a:lnTo>
                  <a:pt x="248841" y="2821781"/>
                </a:lnTo>
                <a:lnTo>
                  <a:pt x="227410" y="2788444"/>
                </a:lnTo>
                <a:lnTo>
                  <a:pt x="206375" y="2754710"/>
                </a:lnTo>
                <a:lnTo>
                  <a:pt x="186135" y="2720578"/>
                </a:lnTo>
                <a:lnTo>
                  <a:pt x="166688" y="2685653"/>
                </a:lnTo>
                <a:lnTo>
                  <a:pt x="147638" y="2651125"/>
                </a:lnTo>
                <a:lnTo>
                  <a:pt x="128985" y="2615803"/>
                </a:lnTo>
                <a:lnTo>
                  <a:pt x="114697" y="2589213"/>
                </a:lnTo>
                <a:lnTo>
                  <a:pt x="101600" y="2561828"/>
                </a:lnTo>
                <a:lnTo>
                  <a:pt x="89694" y="2534841"/>
                </a:lnTo>
                <a:lnTo>
                  <a:pt x="78185" y="2507060"/>
                </a:lnTo>
                <a:lnTo>
                  <a:pt x="67072" y="2479278"/>
                </a:lnTo>
                <a:lnTo>
                  <a:pt x="57547" y="2451100"/>
                </a:lnTo>
                <a:lnTo>
                  <a:pt x="47625" y="2422922"/>
                </a:lnTo>
                <a:lnTo>
                  <a:pt x="39688" y="2394347"/>
                </a:lnTo>
                <a:lnTo>
                  <a:pt x="32147" y="2365375"/>
                </a:lnTo>
                <a:lnTo>
                  <a:pt x="25797" y="2336800"/>
                </a:lnTo>
                <a:lnTo>
                  <a:pt x="19447" y="2308225"/>
                </a:lnTo>
                <a:lnTo>
                  <a:pt x="14685" y="2278856"/>
                </a:lnTo>
                <a:lnTo>
                  <a:pt x="9922" y="2250281"/>
                </a:lnTo>
                <a:lnTo>
                  <a:pt x="6350" y="2220913"/>
                </a:lnTo>
                <a:lnTo>
                  <a:pt x="3572" y="2191941"/>
                </a:lnTo>
                <a:lnTo>
                  <a:pt x="1588" y="2162175"/>
                </a:lnTo>
                <a:lnTo>
                  <a:pt x="397" y="2132806"/>
                </a:lnTo>
                <a:lnTo>
                  <a:pt x="0" y="2103835"/>
                </a:lnTo>
                <a:lnTo>
                  <a:pt x="0" y="2074466"/>
                </a:lnTo>
                <a:lnTo>
                  <a:pt x="1588" y="2044700"/>
                </a:lnTo>
                <a:lnTo>
                  <a:pt x="3175" y="2015728"/>
                </a:lnTo>
                <a:lnTo>
                  <a:pt x="5556" y="1986360"/>
                </a:lnTo>
                <a:lnTo>
                  <a:pt x="9128" y="1957388"/>
                </a:lnTo>
                <a:lnTo>
                  <a:pt x="13097" y="1928019"/>
                </a:lnTo>
                <a:lnTo>
                  <a:pt x="18256" y="1898650"/>
                </a:lnTo>
                <a:lnTo>
                  <a:pt x="23813" y="1870075"/>
                </a:lnTo>
                <a:lnTo>
                  <a:pt x="29766" y="1841500"/>
                </a:lnTo>
                <a:lnTo>
                  <a:pt x="36910" y="1812528"/>
                </a:lnTo>
                <a:lnTo>
                  <a:pt x="44847" y="1783953"/>
                </a:lnTo>
                <a:lnTo>
                  <a:pt x="53181" y="1755775"/>
                </a:lnTo>
                <a:lnTo>
                  <a:pt x="62310" y="1727597"/>
                </a:lnTo>
                <a:lnTo>
                  <a:pt x="72628" y="1699419"/>
                </a:lnTo>
                <a:lnTo>
                  <a:pt x="83741" y="1671638"/>
                </a:lnTo>
                <a:lnTo>
                  <a:pt x="94456" y="1644650"/>
                </a:lnTo>
                <a:lnTo>
                  <a:pt x="106760" y="1617266"/>
                </a:lnTo>
                <a:lnTo>
                  <a:pt x="119856" y="1590278"/>
                </a:lnTo>
                <a:lnTo>
                  <a:pt x="133350" y="1563291"/>
                </a:lnTo>
                <a:lnTo>
                  <a:pt x="148035" y="1537097"/>
                </a:lnTo>
                <a:lnTo>
                  <a:pt x="162719" y="1510903"/>
                </a:lnTo>
                <a:lnTo>
                  <a:pt x="178594" y="1485503"/>
                </a:lnTo>
                <a:lnTo>
                  <a:pt x="194866" y="1460103"/>
                </a:lnTo>
                <a:lnTo>
                  <a:pt x="211931" y="1435100"/>
                </a:lnTo>
                <a:lnTo>
                  <a:pt x="230188" y="1410494"/>
                </a:lnTo>
                <a:lnTo>
                  <a:pt x="248047" y="1386285"/>
                </a:lnTo>
                <a:lnTo>
                  <a:pt x="267891" y="1362472"/>
                </a:lnTo>
                <a:lnTo>
                  <a:pt x="287338" y="1339056"/>
                </a:lnTo>
                <a:lnTo>
                  <a:pt x="307975" y="1316038"/>
                </a:lnTo>
                <a:lnTo>
                  <a:pt x="329010" y="1293416"/>
                </a:lnTo>
                <a:lnTo>
                  <a:pt x="351235" y="1271588"/>
                </a:lnTo>
                <a:lnTo>
                  <a:pt x="373856" y="1249760"/>
                </a:lnTo>
                <a:lnTo>
                  <a:pt x="397272" y="1229122"/>
                </a:lnTo>
                <a:lnTo>
                  <a:pt x="421481" y="1208485"/>
                </a:lnTo>
                <a:lnTo>
                  <a:pt x="445294" y="1188641"/>
                </a:lnTo>
                <a:lnTo>
                  <a:pt x="471091" y="1169194"/>
                </a:lnTo>
                <a:lnTo>
                  <a:pt x="496888" y="1150541"/>
                </a:lnTo>
                <a:lnTo>
                  <a:pt x="523478" y="1132285"/>
                </a:lnTo>
                <a:lnTo>
                  <a:pt x="550466" y="1114822"/>
                </a:lnTo>
                <a:lnTo>
                  <a:pt x="578644" y="1097756"/>
                </a:lnTo>
                <a:lnTo>
                  <a:pt x="606822" y="1081088"/>
                </a:lnTo>
                <a:lnTo>
                  <a:pt x="636191" y="1065610"/>
                </a:lnTo>
                <a:lnTo>
                  <a:pt x="666353" y="1050528"/>
                </a:lnTo>
                <a:lnTo>
                  <a:pt x="696516" y="1036241"/>
                </a:lnTo>
                <a:lnTo>
                  <a:pt x="727869" y="1022747"/>
                </a:lnTo>
                <a:lnTo>
                  <a:pt x="759619" y="1009650"/>
                </a:lnTo>
                <a:lnTo>
                  <a:pt x="3618310" y="26591"/>
                </a:lnTo>
                <a:lnTo>
                  <a:pt x="3633390" y="22225"/>
                </a:lnTo>
                <a:lnTo>
                  <a:pt x="3648472" y="17463"/>
                </a:lnTo>
                <a:lnTo>
                  <a:pt x="3663553" y="13494"/>
                </a:lnTo>
                <a:lnTo>
                  <a:pt x="3678634" y="10716"/>
                </a:lnTo>
                <a:lnTo>
                  <a:pt x="3693319" y="7541"/>
                </a:lnTo>
                <a:lnTo>
                  <a:pt x="3708003" y="5159"/>
                </a:lnTo>
                <a:lnTo>
                  <a:pt x="3722290" y="3175"/>
                </a:lnTo>
                <a:lnTo>
                  <a:pt x="3736578" y="1588"/>
                </a:lnTo>
                <a:lnTo>
                  <a:pt x="3750866" y="397"/>
                </a:lnTo>
                <a:close/>
              </a:path>
            </a:pathLst>
          </a:custGeom>
          <a:solidFill>
            <a:schemeClr val="bg1">
              <a:lumMod val="85000"/>
            </a:schemeClr>
          </a:solidFill>
        </p:spPr>
        <p:txBody>
          <a:bodyPr wrap="square" anchor="ctr">
            <a:noAutofit/>
          </a:bodyPr>
          <a:lstStyle>
            <a:lvl1pPr marL="0" indent="0" algn="ctr">
              <a:buNone/>
              <a:defRPr/>
            </a:lvl1pPr>
          </a:lstStyle>
          <a:p>
            <a:r>
              <a:rPr lang="en-GB"/>
              <a:t>Insert your photo</a:t>
            </a:r>
          </a:p>
        </p:txBody>
      </p:sp>
    </p:spTree>
    <p:extLst>
      <p:ext uri="{BB962C8B-B14F-4D97-AF65-F5344CB8AC3E}">
        <p14:creationId xmlns:p14="http://schemas.microsoft.com/office/powerpoint/2010/main" val="302793695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hape 2">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13" y="1480163"/>
            <a:ext cx="5617534" cy="4828567"/>
          </a:xfrm>
          <a:prstGeom prst="rect">
            <a:avLst/>
          </a:prstGeom>
        </p:spPr>
        <p:txBody>
          <a:bodyPr>
            <a:normAutofit/>
          </a:bodyPr>
          <a:lstStyle>
            <a:lvl1pPr marL="130960" indent="-130960">
              <a:lnSpc>
                <a:spcPct val="100000"/>
              </a:lnSpc>
              <a:buClr>
                <a:schemeClr val="accent2"/>
              </a:buClr>
              <a:defRPr sz="2800">
                <a:solidFill>
                  <a:srgbClr val="323232"/>
                </a:solidFill>
              </a:defRPr>
            </a:lvl1pPr>
            <a:lvl2pPr>
              <a:lnSpc>
                <a:spcPct val="100000"/>
              </a:lnSpc>
              <a:buClr>
                <a:schemeClr val="accent2"/>
              </a:buClr>
              <a:defRPr sz="2400">
                <a:solidFill>
                  <a:srgbClr val="323232"/>
                </a:solidFill>
              </a:defRPr>
            </a:lvl2pPr>
            <a:lvl3pPr>
              <a:lnSpc>
                <a:spcPct val="100000"/>
              </a:lnSpc>
              <a:buClr>
                <a:schemeClr val="accent2"/>
              </a:buClr>
              <a:defRPr sz="2000">
                <a:solidFill>
                  <a:srgbClr val="323232"/>
                </a:solidFill>
              </a:defRPr>
            </a:lvl3pPr>
            <a:lvl4pPr>
              <a:lnSpc>
                <a:spcPct val="100000"/>
              </a:lnSpc>
              <a:buClr>
                <a:schemeClr val="accent2"/>
              </a:buClr>
              <a:defRPr sz="1800">
                <a:solidFill>
                  <a:srgbClr val="323232"/>
                </a:solidFill>
              </a:defRPr>
            </a:lvl4pPr>
            <a:lvl5pPr>
              <a:lnSpc>
                <a:spcPct val="100000"/>
              </a:lnSpc>
              <a:buClr>
                <a:schemeClr val="accent2"/>
              </a:buClr>
              <a:defRPr sz="160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6"/>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9" name="Footer Placeholder 4"/>
          <p:cNvSpPr>
            <a:spLocks noGrp="1"/>
          </p:cNvSpPr>
          <p:nvPr>
            <p:ph type="ftr" sz="quarter" idx="3"/>
          </p:nvPr>
        </p:nvSpPr>
        <p:spPr>
          <a:xfrm rot="16200000">
            <a:off x="10404202" y="4652436"/>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1" name="Title 1"/>
          <p:cNvSpPr>
            <a:spLocks noGrp="1"/>
          </p:cNvSpPr>
          <p:nvPr>
            <p:ph type="title"/>
          </p:nvPr>
        </p:nvSpPr>
        <p:spPr>
          <a:xfrm>
            <a:off x="268224" y="296869"/>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92608" y="779416"/>
            <a:ext cx="11228613" cy="300087"/>
          </a:xfrm>
          <a:prstGeom prst="rect">
            <a:avLst/>
          </a:prstGeom>
        </p:spPr>
        <p:txBody>
          <a:bodyPr>
            <a:noAutofit/>
          </a:bodyPr>
          <a:lstStyle>
            <a:lvl1pPr marL="0" indent="0">
              <a:lnSpc>
                <a:spcPct val="100000"/>
              </a:lnSpc>
              <a:buNone/>
              <a:defRPr sz="18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8" name="Marcador de posición de imagen 28"/>
          <p:cNvSpPr>
            <a:spLocks noGrp="1"/>
          </p:cNvSpPr>
          <p:nvPr>
            <p:ph type="pic" sz="quarter" idx="16" hasCustomPrompt="1"/>
          </p:nvPr>
        </p:nvSpPr>
        <p:spPr>
          <a:xfrm>
            <a:off x="6632254" y="1903298"/>
            <a:ext cx="4479647" cy="3982295"/>
          </a:xfrm>
          <a:custGeom>
            <a:avLst/>
            <a:gdLst>
              <a:gd name="connsiteX0" fmla="*/ 1708960 w 6589713"/>
              <a:gd name="connsiteY0" fmla="*/ 853 h 5805701"/>
              <a:gd name="connsiteX1" fmla="*/ 2304022 w 6589713"/>
              <a:gd name="connsiteY1" fmla="*/ 142353 h 5805701"/>
              <a:gd name="connsiteX2" fmla="*/ 3133681 w 6589713"/>
              <a:gd name="connsiteY2" fmla="*/ 876002 h 5805701"/>
              <a:gd name="connsiteX3" fmla="*/ 6410042 w 6589713"/>
              <a:gd name="connsiteY3" fmla="*/ 4771203 h 5805701"/>
              <a:gd name="connsiteX4" fmla="*/ 6589713 w 6589713"/>
              <a:gd name="connsiteY4" fmla="*/ 5198725 h 5805701"/>
              <a:gd name="connsiteX5" fmla="*/ 5982001 w 6589713"/>
              <a:gd name="connsiteY5" fmla="*/ 5805701 h 5805701"/>
              <a:gd name="connsiteX6" fmla="*/ 935348 w 6589713"/>
              <a:gd name="connsiteY6" fmla="*/ 5805701 h 5805701"/>
              <a:gd name="connsiteX7" fmla="*/ 0 w 6589713"/>
              <a:gd name="connsiteY7" fmla="*/ 4866208 h 5805701"/>
              <a:gd name="connsiteX8" fmla="*/ 0 w 6589713"/>
              <a:gd name="connsiteY8" fmla="*/ 1641319 h 5805701"/>
              <a:gd name="connsiteX9" fmla="*/ 480885 w 6589713"/>
              <a:gd name="connsiteY9" fmla="*/ 480148 h 5805701"/>
              <a:gd name="connsiteX10" fmla="*/ 1708960 w 6589713"/>
              <a:gd name="connsiteY10" fmla="*/ 853 h 58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89713" h="5805701">
                <a:moveTo>
                  <a:pt x="1708960" y="853"/>
                </a:moveTo>
                <a:cubicBezTo>
                  <a:pt x="1913055" y="7515"/>
                  <a:pt x="2115763" y="53286"/>
                  <a:pt x="2304022" y="142353"/>
                </a:cubicBezTo>
                <a:cubicBezTo>
                  <a:pt x="2663364" y="311250"/>
                  <a:pt x="2890596" y="596265"/>
                  <a:pt x="3133681" y="876002"/>
                </a:cubicBezTo>
                <a:cubicBezTo>
                  <a:pt x="3133681" y="876002"/>
                  <a:pt x="3133681" y="876002"/>
                  <a:pt x="6410042" y="4771203"/>
                </a:cubicBezTo>
                <a:cubicBezTo>
                  <a:pt x="6505162" y="4887320"/>
                  <a:pt x="6589713" y="5035106"/>
                  <a:pt x="6589713" y="5198725"/>
                </a:cubicBezTo>
                <a:cubicBezTo>
                  <a:pt x="6589713" y="5531243"/>
                  <a:pt x="6320206" y="5805701"/>
                  <a:pt x="5982001" y="5805701"/>
                </a:cubicBezTo>
                <a:lnTo>
                  <a:pt x="935348" y="5805701"/>
                </a:lnTo>
                <a:cubicBezTo>
                  <a:pt x="417472" y="5805701"/>
                  <a:pt x="0" y="5383457"/>
                  <a:pt x="0" y="4866208"/>
                </a:cubicBezTo>
                <a:cubicBezTo>
                  <a:pt x="0" y="4628696"/>
                  <a:pt x="0" y="1641319"/>
                  <a:pt x="0" y="1641319"/>
                </a:cubicBezTo>
                <a:cubicBezTo>
                  <a:pt x="0" y="1219075"/>
                  <a:pt x="158534" y="802109"/>
                  <a:pt x="480885" y="480148"/>
                </a:cubicBezTo>
                <a:cubicBezTo>
                  <a:pt x="804228" y="160826"/>
                  <a:pt x="1259950" y="-13803"/>
                  <a:pt x="1708960" y="853"/>
                </a:cubicBezTo>
                <a:close/>
              </a:path>
            </a:pathLst>
          </a:custGeom>
          <a:solidFill>
            <a:schemeClr val="bg1">
              <a:lumMod val="85000"/>
            </a:schemeClr>
          </a:solidFill>
        </p:spPr>
        <p:txBody>
          <a:bodyPr wrap="square" anchor="ctr">
            <a:noAutofit/>
          </a:bodyPr>
          <a:lstStyle>
            <a:lvl1pPr marL="0" indent="0" algn="ctr">
              <a:buNone/>
              <a:defRPr/>
            </a:lvl1pPr>
          </a:lstStyle>
          <a:p>
            <a:r>
              <a:rPr lang="en-GB" noProof="0"/>
              <a:t>     </a:t>
            </a:r>
            <a:br>
              <a:rPr lang="en-GB" noProof="0"/>
            </a:br>
            <a:br>
              <a:rPr lang="en-GB" noProof="0"/>
            </a:br>
            <a:r>
              <a:rPr lang="en-GB" noProof="0"/>
              <a:t> Insert your picture here</a:t>
            </a:r>
          </a:p>
        </p:txBody>
      </p:sp>
    </p:spTree>
    <p:extLst>
      <p:ext uri="{BB962C8B-B14F-4D97-AF65-F5344CB8AC3E}">
        <p14:creationId xmlns:p14="http://schemas.microsoft.com/office/powerpoint/2010/main" val="210025604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hape 3">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13" y="1480163"/>
            <a:ext cx="5617534" cy="4828567"/>
          </a:xfrm>
          <a:prstGeom prst="rect">
            <a:avLst/>
          </a:prstGeom>
        </p:spPr>
        <p:txBody>
          <a:bodyPr>
            <a:normAutofit/>
          </a:bodyPr>
          <a:lstStyle>
            <a:lvl1pPr marL="130960" indent="-130960">
              <a:lnSpc>
                <a:spcPct val="100000"/>
              </a:lnSpc>
              <a:buClr>
                <a:schemeClr val="accent2"/>
              </a:buClr>
              <a:defRPr sz="2800">
                <a:solidFill>
                  <a:srgbClr val="323232"/>
                </a:solidFill>
              </a:defRPr>
            </a:lvl1pPr>
            <a:lvl2pPr>
              <a:lnSpc>
                <a:spcPct val="100000"/>
              </a:lnSpc>
              <a:buClr>
                <a:schemeClr val="accent2"/>
              </a:buClr>
              <a:defRPr sz="2400">
                <a:solidFill>
                  <a:srgbClr val="323232"/>
                </a:solidFill>
              </a:defRPr>
            </a:lvl2pPr>
            <a:lvl3pPr>
              <a:lnSpc>
                <a:spcPct val="100000"/>
              </a:lnSpc>
              <a:buClr>
                <a:schemeClr val="accent2"/>
              </a:buClr>
              <a:defRPr sz="2000">
                <a:solidFill>
                  <a:srgbClr val="323232"/>
                </a:solidFill>
              </a:defRPr>
            </a:lvl3pPr>
            <a:lvl4pPr>
              <a:lnSpc>
                <a:spcPct val="100000"/>
              </a:lnSpc>
              <a:buClr>
                <a:schemeClr val="accent2"/>
              </a:buClr>
              <a:defRPr sz="1800">
                <a:solidFill>
                  <a:srgbClr val="323232"/>
                </a:solidFill>
              </a:defRPr>
            </a:lvl4pPr>
            <a:lvl5pPr>
              <a:lnSpc>
                <a:spcPct val="100000"/>
              </a:lnSpc>
              <a:buClr>
                <a:schemeClr val="accent2"/>
              </a:buClr>
              <a:defRPr sz="160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6"/>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9" name="Footer Placeholder 4"/>
          <p:cNvSpPr>
            <a:spLocks noGrp="1"/>
          </p:cNvSpPr>
          <p:nvPr>
            <p:ph type="ftr" sz="quarter" idx="3"/>
          </p:nvPr>
        </p:nvSpPr>
        <p:spPr>
          <a:xfrm rot="16200000">
            <a:off x="10404202" y="4652436"/>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1" name="Title 1"/>
          <p:cNvSpPr>
            <a:spLocks noGrp="1"/>
          </p:cNvSpPr>
          <p:nvPr>
            <p:ph type="title"/>
          </p:nvPr>
        </p:nvSpPr>
        <p:spPr>
          <a:xfrm>
            <a:off x="268224" y="296869"/>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92608" y="779416"/>
            <a:ext cx="11228613" cy="300087"/>
          </a:xfrm>
          <a:prstGeom prst="rect">
            <a:avLst/>
          </a:prstGeom>
        </p:spPr>
        <p:txBody>
          <a:bodyPr>
            <a:noAutofit/>
          </a:bodyPr>
          <a:lstStyle>
            <a:lvl1pPr marL="0" indent="0">
              <a:lnSpc>
                <a:spcPct val="100000"/>
              </a:lnSpc>
              <a:buNone/>
              <a:defRPr sz="18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2" name="Picture Placeholder 11"/>
          <p:cNvSpPr>
            <a:spLocks noGrp="1"/>
          </p:cNvSpPr>
          <p:nvPr>
            <p:ph type="pic" sz="quarter" idx="19" hasCustomPrompt="1"/>
          </p:nvPr>
        </p:nvSpPr>
        <p:spPr>
          <a:xfrm>
            <a:off x="6722269" y="1939925"/>
            <a:ext cx="4443412" cy="3992562"/>
          </a:xfrm>
          <a:custGeom>
            <a:avLst/>
            <a:gdLst>
              <a:gd name="connsiteX0" fmla="*/ 3649988 w 4443412"/>
              <a:gd name="connsiteY0" fmla="*/ 0 h 3992562"/>
              <a:gd name="connsiteX1" fmla="*/ 3667849 w 4443412"/>
              <a:gd name="connsiteY1" fmla="*/ 0 h 3992562"/>
              <a:gd name="connsiteX2" fmla="*/ 3685710 w 4443412"/>
              <a:gd name="connsiteY2" fmla="*/ 397 h 3992562"/>
              <a:gd name="connsiteX3" fmla="*/ 3703174 w 4443412"/>
              <a:gd name="connsiteY3" fmla="*/ 1588 h 3992562"/>
              <a:gd name="connsiteX4" fmla="*/ 3720638 w 4443412"/>
              <a:gd name="connsiteY4" fmla="*/ 2381 h 3992562"/>
              <a:gd name="connsiteX5" fmla="*/ 3737705 w 4443412"/>
              <a:gd name="connsiteY5" fmla="*/ 4366 h 3992562"/>
              <a:gd name="connsiteX6" fmla="*/ 3755169 w 4443412"/>
              <a:gd name="connsiteY6" fmla="*/ 7144 h 3992562"/>
              <a:gd name="connsiteX7" fmla="*/ 3771839 w 4443412"/>
              <a:gd name="connsiteY7" fmla="*/ 9525 h 3992562"/>
              <a:gd name="connsiteX8" fmla="*/ 3788510 w 4443412"/>
              <a:gd name="connsiteY8" fmla="*/ 12303 h 3992562"/>
              <a:gd name="connsiteX9" fmla="*/ 3805180 w 4443412"/>
              <a:gd name="connsiteY9" fmla="*/ 16669 h 3992562"/>
              <a:gd name="connsiteX10" fmla="*/ 3821057 w 4443412"/>
              <a:gd name="connsiteY10" fmla="*/ 20638 h 3992562"/>
              <a:gd name="connsiteX11" fmla="*/ 3836933 w 4443412"/>
              <a:gd name="connsiteY11" fmla="*/ 25003 h 3992562"/>
              <a:gd name="connsiteX12" fmla="*/ 3853206 w 4443412"/>
              <a:gd name="connsiteY12" fmla="*/ 29369 h 3992562"/>
              <a:gd name="connsiteX13" fmla="*/ 3869083 w 4443412"/>
              <a:gd name="connsiteY13" fmla="*/ 34925 h 3992562"/>
              <a:gd name="connsiteX14" fmla="*/ 3884165 w 4443412"/>
              <a:gd name="connsiteY14" fmla="*/ 40481 h 3992562"/>
              <a:gd name="connsiteX15" fmla="*/ 3899645 w 4443412"/>
              <a:gd name="connsiteY15" fmla="*/ 46434 h 3992562"/>
              <a:gd name="connsiteX16" fmla="*/ 3914331 w 4443412"/>
              <a:gd name="connsiteY16" fmla="*/ 52784 h 3992562"/>
              <a:gd name="connsiteX17" fmla="*/ 3929016 w 4443412"/>
              <a:gd name="connsiteY17" fmla="*/ 59928 h 3992562"/>
              <a:gd name="connsiteX18" fmla="*/ 3943305 w 4443412"/>
              <a:gd name="connsiteY18" fmla="*/ 67072 h 3992562"/>
              <a:gd name="connsiteX19" fmla="*/ 3957991 w 4443412"/>
              <a:gd name="connsiteY19" fmla="*/ 74613 h 3992562"/>
              <a:gd name="connsiteX20" fmla="*/ 3971883 w 4443412"/>
              <a:gd name="connsiteY20" fmla="*/ 82550 h 3992562"/>
              <a:gd name="connsiteX21" fmla="*/ 3985774 w 4443412"/>
              <a:gd name="connsiteY21" fmla="*/ 90885 h 3992562"/>
              <a:gd name="connsiteX22" fmla="*/ 3999269 w 4443412"/>
              <a:gd name="connsiteY22" fmla="*/ 100013 h 3992562"/>
              <a:gd name="connsiteX23" fmla="*/ 4012764 w 4443412"/>
              <a:gd name="connsiteY23" fmla="*/ 108744 h 3992562"/>
              <a:gd name="connsiteX24" fmla="*/ 4025862 w 4443412"/>
              <a:gd name="connsiteY24" fmla="*/ 118269 h 3992562"/>
              <a:gd name="connsiteX25" fmla="*/ 4038167 w 4443412"/>
              <a:gd name="connsiteY25" fmla="*/ 127794 h 3992562"/>
              <a:gd name="connsiteX26" fmla="*/ 4050867 w 4443412"/>
              <a:gd name="connsiteY26" fmla="*/ 137716 h 3992562"/>
              <a:gd name="connsiteX27" fmla="*/ 4063172 w 4443412"/>
              <a:gd name="connsiteY27" fmla="*/ 148431 h 3992562"/>
              <a:gd name="connsiteX28" fmla="*/ 4075476 w 4443412"/>
              <a:gd name="connsiteY28" fmla="*/ 159147 h 3992562"/>
              <a:gd name="connsiteX29" fmla="*/ 4087383 w 4443412"/>
              <a:gd name="connsiteY29" fmla="*/ 170259 h 3992562"/>
              <a:gd name="connsiteX30" fmla="*/ 4098894 w 4443412"/>
              <a:gd name="connsiteY30" fmla="*/ 181769 h 3992562"/>
              <a:gd name="connsiteX31" fmla="*/ 4109610 w 4443412"/>
              <a:gd name="connsiteY31" fmla="*/ 193278 h 3992562"/>
              <a:gd name="connsiteX32" fmla="*/ 4120724 w 4443412"/>
              <a:gd name="connsiteY32" fmla="*/ 205184 h 3992562"/>
              <a:gd name="connsiteX33" fmla="*/ 4131043 w 4443412"/>
              <a:gd name="connsiteY33" fmla="*/ 217884 h 3992562"/>
              <a:gd name="connsiteX34" fmla="*/ 4141760 w 4443412"/>
              <a:gd name="connsiteY34" fmla="*/ 230188 h 3992562"/>
              <a:gd name="connsiteX35" fmla="*/ 4151683 w 4443412"/>
              <a:gd name="connsiteY35" fmla="*/ 243284 h 3992562"/>
              <a:gd name="connsiteX36" fmla="*/ 4161605 w 4443412"/>
              <a:gd name="connsiteY36" fmla="*/ 256381 h 3992562"/>
              <a:gd name="connsiteX37" fmla="*/ 4171131 w 4443412"/>
              <a:gd name="connsiteY37" fmla="*/ 269875 h 3992562"/>
              <a:gd name="connsiteX38" fmla="*/ 4180261 w 4443412"/>
              <a:gd name="connsiteY38" fmla="*/ 283766 h 3992562"/>
              <a:gd name="connsiteX39" fmla="*/ 4188993 w 4443412"/>
              <a:gd name="connsiteY39" fmla="*/ 297656 h 3992562"/>
              <a:gd name="connsiteX40" fmla="*/ 4197725 w 4443412"/>
              <a:gd name="connsiteY40" fmla="*/ 312341 h 3992562"/>
              <a:gd name="connsiteX41" fmla="*/ 4206059 w 4443412"/>
              <a:gd name="connsiteY41" fmla="*/ 326628 h 3992562"/>
              <a:gd name="connsiteX42" fmla="*/ 4213998 w 4443412"/>
              <a:gd name="connsiteY42" fmla="*/ 341313 h 3992562"/>
              <a:gd name="connsiteX43" fmla="*/ 4221539 w 4443412"/>
              <a:gd name="connsiteY43" fmla="*/ 355997 h 3992562"/>
              <a:gd name="connsiteX44" fmla="*/ 4229081 w 4443412"/>
              <a:gd name="connsiteY44" fmla="*/ 371475 h 3992562"/>
              <a:gd name="connsiteX45" fmla="*/ 4236225 w 4443412"/>
              <a:gd name="connsiteY45" fmla="*/ 386953 h 3992562"/>
              <a:gd name="connsiteX46" fmla="*/ 4242575 w 4443412"/>
              <a:gd name="connsiteY46" fmla="*/ 403225 h 3992562"/>
              <a:gd name="connsiteX47" fmla="*/ 4248926 w 4443412"/>
              <a:gd name="connsiteY47" fmla="*/ 419100 h 3992562"/>
              <a:gd name="connsiteX48" fmla="*/ 4254879 w 4443412"/>
              <a:gd name="connsiteY48" fmla="*/ 434975 h 3992562"/>
              <a:gd name="connsiteX49" fmla="*/ 4260437 w 4443412"/>
              <a:gd name="connsiteY49" fmla="*/ 451644 h 3992562"/>
              <a:gd name="connsiteX50" fmla="*/ 4265993 w 4443412"/>
              <a:gd name="connsiteY50" fmla="*/ 468709 h 3992562"/>
              <a:gd name="connsiteX51" fmla="*/ 4271153 w 4443412"/>
              <a:gd name="connsiteY51" fmla="*/ 484981 h 3992562"/>
              <a:gd name="connsiteX52" fmla="*/ 4275916 w 4443412"/>
              <a:gd name="connsiteY52" fmla="*/ 502444 h 3992562"/>
              <a:gd name="connsiteX53" fmla="*/ 4279885 w 4443412"/>
              <a:gd name="connsiteY53" fmla="*/ 519509 h 3992562"/>
              <a:gd name="connsiteX54" fmla="*/ 4283854 w 4443412"/>
              <a:gd name="connsiteY54" fmla="*/ 536972 h 3992562"/>
              <a:gd name="connsiteX55" fmla="*/ 4287823 w 4443412"/>
              <a:gd name="connsiteY55" fmla="*/ 554434 h 3992562"/>
              <a:gd name="connsiteX56" fmla="*/ 4290999 w 4443412"/>
              <a:gd name="connsiteY56" fmla="*/ 572294 h 3992562"/>
              <a:gd name="connsiteX57" fmla="*/ 4294173 w 4443412"/>
              <a:gd name="connsiteY57" fmla="*/ 590550 h 3992562"/>
              <a:gd name="connsiteX58" fmla="*/ 4296555 w 4443412"/>
              <a:gd name="connsiteY58" fmla="*/ 608806 h 3992562"/>
              <a:gd name="connsiteX59" fmla="*/ 4298539 w 4443412"/>
              <a:gd name="connsiteY59" fmla="*/ 627063 h 3992562"/>
              <a:gd name="connsiteX60" fmla="*/ 4300525 w 4443412"/>
              <a:gd name="connsiteY60" fmla="*/ 645319 h 3992562"/>
              <a:gd name="connsiteX61" fmla="*/ 4439840 w 4443412"/>
              <a:gd name="connsiteY61" fmla="*/ 2872581 h 3992562"/>
              <a:gd name="connsiteX62" fmla="*/ 4441825 w 4443412"/>
              <a:gd name="connsiteY62" fmla="*/ 2916634 h 3992562"/>
              <a:gd name="connsiteX63" fmla="*/ 4442618 w 4443412"/>
              <a:gd name="connsiteY63" fmla="*/ 2959100 h 3992562"/>
              <a:gd name="connsiteX64" fmla="*/ 4443412 w 4443412"/>
              <a:gd name="connsiteY64" fmla="*/ 3000375 h 3992562"/>
              <a:gd name="connsiteX65" fmla="*/ 4443412 w 4443412"/>
              <a:gd name="connsiteY65" fmla="*/ 3041650 h 3992562"/>
              <a:gd name="connsiteX66" fmla="*/ 4442618 w 4443412"/>
              <a:gd name="connsiteY66" fmla="*/ 3081337 h 3992562"/>
              <a:gd name="connsiteX67" fmla="*/ 4440633 w 4443412"/>
              <a:gd name="connsiteY67" fmla="*/ 3121025 h 3992562"/>
              <a:gd name="connsiteX68" fmla="*/ 4439443 w 4443412"/>
              <a:gd name="connsiteY68" fmla="*/ 3140472 h 3992562"/>
              <a:gd name="connsiteX69" fmla="*/ 4437855 w 4443412"/>
              <a:gd name="connsiteY69" fmla="*/ 3159918 h 3992562"/>
              <a:gd name="connsiteX70" fmla="*/ 4435871 w 4443412"/>
              <a:gd name="connsiteY70" fmla="*/ 3179365 h 3992562"/>
              <a:gd name="connsiteX71" fmla="*/ 4433489 w 4443412"/>
              <a:gd name="connsiteY71" fmla="*/ 3198812 h 3992562"/>
              <a:gd name="connsiteX72" fmla="*/ 4430711 w 4443412"/>
              <a:gd name="connsiteY72" fmla="*/ 3218259 h 3992562"/>
              <a:gd name="connsiteX73" fmla="*/ 4427933 w 4443412"/>
              <a:gd name="connsiteY73" fmla="*/ 3237309 h 3992562"/>
              <a:gd name="connsiteX74" fmla="*/ 4424757 w 4443412"/>
              <a:gd name="connsiteY74" fmla="*/ 3256756 h 3992562"/>
              <a:gd name="connsiteX75" fmla="*/ 4420788 w 4443412"/>
              <a:gd name="connsiteY75" fmla="*/ 3276203 h 3992562"/>
              <a:gd name="connsiteX76" fmla="*/ 4416819 w 4443412"/>
              <a:gd name="connsiteY76" fmla="*/ 3295253 h 3992562"/>
              <a:gd name="connsiteX77" fmla="*/ 4412453 w 4443412"/>
              <a:gd name="connsiteY77" fmla="*/ 3314700 h 3992562"/>
              <a:gd name="connsiteX78" fmla="*/ 4407293 w 4443412"/>
              <a:gd name="connsiteY78" fmla="*/ 3334147 h 3992562"/>
              <a:gd name="connsiteX79" fmla="*/ 4401737 w 4443412"/>
              <a:gd name="connsiteY79" fmla="*/ 3353593 h 3992562"/>
              <a:gd name="connsiteX80" fmla="*/ 4395783 w 4443412"/>
              <a:gd name="connsiteY80" fmla="*/ 3373040 h 3992562"/>
              <a:gd name="connsiteX81" fmla="*/ 4389432 w 4443412"/>
              <a:gd name="connsiteY81" fmla="*/ 3392487 h 3992562"/>
              <a:gd name="connsiteX82" fmla="*/ 4382288 w 4443412"/>
              <a:gd name="connsiteY82" fmla="*/ 3412331 h 3992562"/>
              <a:gd name="connsiteX83" fmla="*/ 4374747 w 4443412"/>
              <a:gd name="connsiteY83" fmla="*/ 3432175 h 3992562"/>
              <a:gd name="connsiteX84" fmla="*/ 4366809 w 4443412"/>
              <a:gd name="connsiteY84" fmla="*/ 3452018 h 3992562"/>
              <a:gd name="connsiteX85" fmla="*/ 4358473 w 4443412"/>
              <a:gd name="connsiteY85" fmla="*/ 3472259 h 3992562"/>
              <a:gd name="connsiteX86" fmla="*/ 4349344 w 4443412"/>
              <a:gd name="connsiteY86" fmla="*/ 3492500 h 3992562"/>
              <a:gd name="connsiteX87" fmla="*/ 4339819 w 4443412"/>
              <a:gd name="connsiteY87" fmla="*/ 3513137 h 3992562"/>
              <a:gd name="connsiteX88" fmla="*/ 4329499 w 4443412"/>
              <a:gd name="connsiteY88" fmla="*/ 3534172 h 3992562"/>
              <a:gd name="connsiteX89" fmla="*/ 4318385 w 4443412"/>
              <a:gd name="connsiteY89" fmla="*/ 3554809 h 3992562"/>
              <a:gd name="connsiteX90" fmla="*/ 4306875 w 4443412"/>
              <a:gd name="connsiteY90" fmla="*/ 3575447 h 3992562"/>
              <a:gd name="connsiteX91" fmla="*/ 4294967 w 4443412"/>
              <a:gd name="connsiteY91" fmla="*/ 3595290 h 3992562"/>
              <a:gd name="connsiteX92" fmla="*/ 4283060 w 4443412"/>
              <a:gd name="connsiteY92" fmla="*/ 3615531 h 3992562"/>
              <a:gd name="connsiteX93" fmla="*/ 4269962 w 4443412"/>
              <a:gd name="connsiteY93" fmla="*/ 3634978 h 3992562"/>
              <a:gd name="connsiteX94" fmla="*/ 4256864 w 4443412"/>
              <a:gd name="connsiteY94" fmla="*/ 3654028 h 3992562"/>
              <a:gd name="connsiteX95" fmla="*/ 4242972 w 4443412"/>
              <a:gd name="connsiteY95" fmla="*/ 3672284 h 3992562"/>
              <a:gd name="connsiteX96" fmla="*/ 4229081 w 4443412"/>
              <a:gd name="connsiteY96" fmla="*/ 3690937 h 3992562"/>
              <a:gd name="connsiteX97" fmla="*/ 4214791 w 4443412"/>
              <a:gd name="connsiteY97" fmla="*/ 3708797 h 3992562"/>
              <a:gd name="connsiteX98" fmla="*/ 4199709 w 4443412"/>
              <a:gd name="connsiteY98" fmla="*/ 3726259 h 3992562"/>
              <a:gd name="connsiteX99" fmla="*/ 4184627 w 4443412"/>
              <a:gd name="connsiteY99" fmla="*/ 3743325 h 3992562"/>
              <a:gd name="connsiteX100" fmla="*/ 4168750 w 4443412"/>
              <a:gd name="connsiteY100" fmla="*/ 3760390 h 3992562"/>
              <a:gd name="connsiteX101" fmla="*/ 4152873 w 4443412"/>
              <a:gd name="connsiteY101" fmla="*/ 3776265 h 3992562"/>
              <a:gd name="connsiteX102" fmla="*/ 4136203 w 4443412"/>
              <a:gd name="connsiteY102" fmla="*/ 3792140 h 3992562"/>
              <a:gd name="connsiteX103" fmla="*/ 4119136 w 4443412"/>
              <a:gd name="connsiteY103" fmla="*/ 3807222 h 3992562"/>
              <a:gd name="connsiteX104" fmla="*/ 4101672 w 4443412"/>
              <a:gd name="connsiteY104" fmla="*/ 3822303 h 3992562"/>
              <a:gd name="connsiteX105" fmla="*/ 4083811 w 4443412"/>
              <a:gd name="connsiteY105" fmla="*/ 3836193 h 3992562"/>
              <a:gd name="connsiteX106" fmla="*/ 4065950 w 4443412"/>
              <a:gd name="connsiteY106" fmla="*/ 3850084 h 3992562"/>
              <a:gd name="connsiteX107" fmla="*/ 4047295 w 4443412"/>
              <a:gd name="connsiteY107" fmla="*/ 3863181 h 3992562"/>
              <a:gd name="connsiteX108" fmla="*/ 4028244 w 4443412"/>
              <a:gd name="connsiteY108" fmla="*/ 3875484 h 3992562"/>
              <a:gd name="connsiteX109" fmla="*/ 4008795 w 4443412"/>
              <a:gd name="connsiteY109" fmla="*/ 3888184 h 3992562"/>
              <a:gd name="connsiteX110" fmla="*/ 3989347 w 4443412"/>
              <a:gd name="connsiteY110" fmla="*/ 3899693 h 3992562"/>
              <a:gd name="connsiteX111" fmla="*/ 3969501 w 4443412"/>
              <a:gd name="connsiteY111" fmla="*/ 3910012 h 3992562"/>
              <a:gd name="connsiteX112" fmla="*/ 3948862 w 4443412"/>
              <a:gd name="connsiteY112" fmla="*/ 3920728 h 3992562"/>
              <a:gd name="connsiteX113" fmla="*/ 3927825 w 4443412"/>
              <a:gd name="connsiteY113" fmla="*/ 3930253 h 3992562"/>
              <a:gd name="connsiteX114" fmla="*/ 3907186 w 4443412"/>
              <a:gd name="connsiteY114" fmla="*/ 3938984 h 3992562"/>
              <a:gd name="connsiteX115" fmla="*/ 3885356 w 4443412"/>
              <a:gd name="connsiteY115" fmla="*/ 3947715 h 3992562"/>
              <a:gd name="connsiteX116" fmla="*/ 3863526 w 4443412"/>
              <a:gd name="connsiteY116" fmla="*/ 3955256 h 3992562"/>
              <a:gd name="connsiteX117" fmla="*/ 3840902 w 4443412"/>
              <a:gd name="connsiteY117" fmla="*/ 3962400 h 3992562"/>
              <a:gd name="connsiteX118" fmla="*/ 3818675 w 4443412"/>
              <a:gd name="connsiteY118" fmla="*/ 3968750 h 3992562"/>
              <a:gd name="connsiteX119" fmla="*/ 3795654 w 4443412"/>
              <a:gd name="connsiteY119" fmla="*/ 3973909 h 3992562"/>
              <a:gd name="connsiteX120" fmla="*/ 3768664 w 4443412"/>
              <a:gd name="connsiteY120" fmla="*/ 3980259 h 3992562"/>
              <a:gd name="connsiteX121" fmla="*/ 3741277 w 4443412"/>
              <a:gd name="connsiteY121" fmla="*/ 3984625 h 3992562"/>
              <a:gd name="connsiteX122" fmla="*/ 3714287 w 4443412"/>
              <a:gd name="connsiteY122" fmla="*/ 3988197 h 3992562"/>
              <a:gd name="connsiteX123" fmla="*/ 3686901 w 4443412"/>
              <a:gd name="connsiteY123" fmla="*/ 3990578 h 3992562"/>
              <a:gd name="connsiteX124" fmla="*/ 3659117 w 4443412"/>
              <a:gd name="connsiteY124" fmla="*/ 3992165 h 3992562"/>
              <a:gd name="connsiteX125" fmla="*/ 3631730 w 4443412"/>
              <a:gd name="connsiteY125" fmla="*/ 3992562 h 3992562"/>
              <a:gd name="connsiteX126" fmla="*/ 3604343 w 4443412"/>
              <a:gd name="connsiteY126" fmla="*/ 3992562 h 3992562"/>
              <a:gd name="connsiteX127" fmla="*/ 3576560 w 4443412"/>
              <a:gd name="connsiteY127" fmla="*/ 3990975 h 3992562"/>
              <a:gd name="connsiteX128" fmla="*/ 3548379 w 4443412"/>
              <a:gd name="connsiteY128" fmla="*/ 3988990 h 3992562"/>
              <a:gd name="connsiteX129" fmla="*/ 3520595 w 4443412"/>
              <a:gd name="connsiteY129" fmla="*/ 3986609 h 3992562"/>
              <a:gd name="connsiteX130" fmla="*/ 3492415 w 4443412"/>
              <a:gd name="connsiteY130" fmla="*/ 3982640 h 3992562"/>
              <a:gd name="connsiteX131" fmla="*/ 3464631 w 4443412"/>
              <a:gd name="connsiteY131" fmla="*/ 3978672 h 3992562"/>
              <a:gd name="connsiteX132" fmla="*/ 3436053 w 4443412"/>
              <a:gd name="connsiteY132" fmla="*/ 3973115 h 3992562"/>
              <a:gd name="connsiteX133" fmla="*/ 3407476 w 4443412"/>
              <a:gd name="connsiteY133" fmla="*/ 3967559 h 3992562"/>
              <a:gd name="connsiteX134" fmla="*/ 3379295 w 4443412"/>
              <a:gd name="connsiteY134" fmla="*/ 3961209 h 3992562"/>
              <a:gd name="connsiteX135" fmla="*/ 3350321 w 4443412"/>
              <a:gd name="connsiteY135" fmla="*/ 3954065 h 3992562"/>
              <a:gd name="connsiteX136" fmla="*/ 3321346 w 4443412"/>
              <a:gd name="connsiteY136" fmla="*/ 3946128 h 3992562"/>
              <a:gd name="connsiteX137" fmla="*/ 3291975 w 4443412"/>
              <a:gd name="connsiteY137" fmla="*/ 3938190 h 3992562"/>
              <a:gd name="connsiteX138" fmla="*/ 3263001 w 4443412"/>
              <a:gd name="connsiteY138" fmla="*/ 3929062 h 3992562"/>
              <a:gd name="connsiteX139" fmla="*/ 3233232 w 4443412"/>
              <a:gd name="connsiteY139" fmla="*/ 3919537 h 3992562"/>
              <a:gd name="connsiteX140" fmla="*/ 3203464 w 4443412"/>
              <a:gd name="connsiteY140" fmla="*/ 3910012 h 3992562"/>
              <a:gd name="connsiteX141" fmla="*/ 3173299 w 4443412"/>
              <a:gd name="connsiteY141" fmla="*/ 3899693 h 3992562"/>
              <a:gd name="connsiteX142" fmla="*/ 3112571 w 4443412"/>
              <a:gd name="connsiteY142" fmla="*/ 3878262 h 3992562"/>
              <a:gd name="connsiteX143" fmla="*/ 3051050 w 4443412"/>
              <a:gd name="connsiteY143" fmla="*/ 3855243 h 3992562"/>
              <a:gd name="connsiteX144" fmla="*/ 2988735 w 4443412"/>
              <a:gd name="connsiteY144" fmla="*/ 3831034 h 3992562"/>
              <a:gd name="connsiteX145" fmla="*/ 2860533 w 4443412"/>
              <a:gd name="connsiteY145" fmla="*/ 3780631 h 3992562"/>
              <a:gd name="connsiteX146" fmla="*/ 818429 w 4443412"/>
              <a:gd name="connsiteY146" fmla="*/ 2887662 h 3992562"/>
              <a:gd name="connsiteX147" fmla="*/ 753733 w 4443412"/>
              <a:gd name="connsiteY147" fmla="*/ 2858294 h 3992562"/>
              <a:gd name="connsiteX148" fmla="*/ 686655 w 4443412"/>
              <a:gd name="connsiteY148" fmla="*/ 2828131 h 3992562"/>
              <a:gd name="connsiteX149" fmla="*/ 617593 w 4443412"/>
              <a:gd name="connsiteY149" fmla="*/ 2797175 h 3992562"/>
              <a:gd name="connsiteX150" fmla="*/ 582665 w 4443412"/>
              <a:gd name="connsiteY150" fmla="*/ 2781300 h 3992562"/>
              <a:gd name="connsiteX151" fmla="*/ 548133 w 4443412"/>
              <a:gd name="connsiteY151" fmla="*/ 2765425 h 3992562"/>
              <a:gd name="connsiteX152" fmla="*/ 513205 w 4443412"/>
              <a:gd name="connsiteY152" fmla="*/ 2748359 h 3992562"/>
              <a:gd name="connsiteX153" fmla="*/ 479071 w 4443412"/>
              <a:gd name="connsiteY153" fmla="*/ 2730897 h 3992562"/>
              <a:gd name="connsiteX154" fmla="*/ 444937 w 4443412"/>
              <a:gd name="connsiteY154" fmla="*/ 2712640 h 3992562"/>
              <a:gd name="connsiteX155" fmla="*/ 410803 w 4443412"/>
              <a:gd name="connsiteY155" fmla="*/ 2694384 h 3992562"/>
              <a:gd name="connsiteX156" fmla="*/ 377859 w 4443412"/>
              <a:gd name="connsiteY156" fmla="*/ 2675334 h 3992562"/>
              <a:gd name="connsiteX157" fmla="*/ 345709 w 4443412"/>
              <a:gd name="connsiteY157" fmla="*/ 2655490 h 3992562"/>
              <a:gd name="connsiteX158" fmla="*/ 313559 w 4443412"/>
              <a:gd name="connsiteY158" fmla="*/ 2634853 h 3992562"/>
              <a:gd name="connsiteX159" fmla="*/ 298080 w 4443412"/>
              <a:gd name="connsiteY159" fmla="*/ 2623740 h 3992562"/>
              <a:gd name="connsiteX160" fmla="*/ 282600 w 4443412"/>
              <a:gd name="connsiteY160" fmla="*/ 2613422 h 3992562"/>
              <a:gd name="connsiteX161" fmla="*/ 267518 w 4443412"/>
              <a:gd name="connsiteY161" fmla="*/ 2602309 h 3992562"/>
              <a:gd name="connsiteX162" fmla="*/ 252832 w 4443412"/>
              <a:gd name="connsiteY162" fmla="*/ 2590800 h 3992562"/>
              <a:gd name="connsiteX163" fmla="*/ 238146 w 4443412"/>
              <a:gd name="connsiteY163" fmla="*/ 2579290 h 3992562"/>
              <a:gd name="connsiteX164" fmla="*/ 223858 w 4443412"/>
              <a:gd name="connsiteY164" fmla="*/ 2567781 h 3992562"/>
              <a:gd name="connsiteX165" fmla="*/ 209569 w 4443412"/>
              <a:gd name="connsiteY165" fmla="*/ 2555875 h 3992562"/>
              <a:gd name="connsiteX166" fmla="*/ 196074 w 4443412"/>
              <a:gd name="connsiteY166" fmla="*/ 2543572 h 3992562"/>
              <a:gd name="connsiteX167" fmla="*/ 182579 w 4443412"/>
              <a:gd name="connsiteY167" fmla="*/ 2530872 h 3992562"/>
              <a:gd name="connsiteX168" fmla="*/ 169878 w 4443412"/>
              <a:gd name="connsiteY168" fmla="*/ 2518569 h 3992562"/>
              <a:gd name="connsiteX169" fmla="*/ 157177 w 4443412"/>
              <a:gd name="connsiteY169" fmla="*/ 2505472 h 3992562"/>
              <a:gd name="connsiteX170" fmla="*/ 144873 w 4443412"/>
              <a:gd name="connsiteY170" fmla="*/ 2491978 h 3992562"/>
              <a:gd name="connsiteX171" fmla="*/ 133362 w 4443412"/>
              <a:gd name="connsiteY171" fmla="*/ 2478484 h 3992562"/>
              <a:gd name="connsiteX172" fmla="*/ 121852 w 4443412"/>
              <a:gd name="connsiteY172" fmla="*/ 2464594 h 3992562"/>
              <a:gd name="connsiteX173" fmla="*/ 110738 w 4443412"/>
              <a:gd name="connsiteY173" fmla="*/ 2450703 h 3992562"/>
              <a:gd name="connsiteX174" fmla="*/ 100419 w 4443412"/>
              <a:gd name="connsiteY174" fmla="*/ 2436019 h 3992562"/>
              <a:gd name="connsiteX175" fmla="*/ 89702 w 4443412"/>
              <a:gd name="connsiteY175" fmla="*/ 2421731 h 3992562"/>
              <a:gd name="connsiteX176" fmla="*/ 80573 w 4443412"/>
              <a:gd name="connsiteY176" fmla="*/ 2406650 h 3992562"/>
              <a:gd name="connsiteX177" fmla="*/ 71047 w 4443412"/>
              <a:gd name="connsiteY177" fmla="*/ 2391172 h 3992562"/>
              <a:gd name="connsiteX178" fmla="*/ 62315 w 4443412"/>
              <a:gd name="connsiteY178" fmla="*/ 2375297 h 3992562"/>
              <a:gd name="connsiteX179" fmla="*/ 54377 w 4443412"/>
              <a:gd name="connsiteY179" fmla="*/ 2359025 h 3992562"/>
              <a:gd name="connsiteX180" fmla="*/ 46439 w 4443412"/>
              <a:gd name="connsiteY180" fmla="*/ 2343150 h 3992562"/>
              <a:gd name="connsiteX181" fmla="*/ 39294 w 4443412"/>
              <a:gd name="connsiteY181" fmla="*/ 2326084 h 3992562"/>
              <a:gd name="connsiteX182" fmla="*/ 32944 w 4443412"/>
              <a:gd name="connsiteY182" fmla="*/ 2309415 h 3992562"/>
              <a:gd name="connsiteX183" fmla="*/ 26990 w 4443412"/>
              <a:gd name="connsiteY183" fmla="*/ 2292350 h 3992562"/>
              <a:gd name="connsiteX184" fmla="*/ 21433 w 4443412"/>
              <a:gd name="connsiteY184" fmla="*/ 2274094 h 3992562"/>
              <a:gd name="connsiteX185" fmla="*/ 16670 w 4443412"/>
              <a:gd name="connsiteY185" fmla="*/ 2256234 h 3992562"/>
              <a:gd name="connsiteX186" fmla="*/ 11908 w 4443412"/>
              <a:gd name="connsiteY186" fmla="*/ 2237978 h 3992562"/>
              <a:gd name="connsiteX187" fmla="*/ 8335 w 4443412"/>
              <a:gd name="connsiteY187" fmla="*/ 2218928 h 3992562"/>
              <a:gd name="connsiteX188" fmla="*/ 5557 w 4443412"/>
              <a:gd name="connsiteY188" fmla="*/ 2199878 h 3992562"/>
              <a:gd name="connsiteX189" fmla="*/ 3176 w 4443412"/>
              <a:gd name="connsiteY189" fmla="*/ 2180034 h 3992562"/>
              <a:gd name="connsiteX190" fmla="*/ 1588 w 4443412"/>
              <a:gd name="connsiteY190" fmla="*/ 2159794 h 3992562"/>
              <a:gd name="connsiteX191" fmla="*/ 397 w 4443412"/>
              <a:gd name="connsiteY191" fmla="*/ 2139553 h 3992562"/>
              <a:gd name="connsiteX192" fmla="*/ 0 w 4443412"/>
              <a:gd name="connsiteY192" fmla="*/ 2118915 h 3992562"/>
              <a:gd name="connsiteX193" fmla="*/ 0 w 4443412"/>
              <a:gd name="connsiteY193" fmla="*/ 1397794 h 3992562"/>
              <a:gd name="connsiteX194" fmla="*/ 0 w 4443412"/>
              <a:gd name="connsiteY194" fmla="*/ 1352153 h 3992562"/>
              <a:gd name="connsiteX195" fmla="*/ 397 w 4443412"/>
              <a:gd name="connsiteY195" fmla="*/ 1307703 h 3992562"/>
              <a:gd name="connsiteX196" fmla="*/ 1985 w 4443412"/>
              <a:gd name="connsiteY196" fmla="*/ 1263253 h 3992562"/>
              <a:gd name="connsiteX197" fmla="*/ 3572 w 4443412"/>
              <a:gd name="connsiteY197" fmla="*/ 1219200 h 3992562"/>
              <a:gd name="connsiteX198" fmla="*/ 6351 w 4443412"/>
              <a:gd name="connsiteY198" fmla="*/ 1176338 h 3992562"/>
              <a:gd name="connsiteX199" fmla="*/ 8335 w 4443412"/>
              <a:gd name="connsiteY199" fmla="*/ 1154509 h 3992562"/>
              <a:gd name="connsiteX200" fmla="*/ 10320 w 4443412"/>
              <a:gd name="connsiteY200" fmla="*/ 1133475 h 3992562"/>
              <a:gd name="connsiteX201" fmla="*/ 13098 w 4443412"/>
              <a:gd name="connsiteY201" fmla="*/ 1112044 h 3992562"/>
              <a:gd name="connsiteX202" fmla="*/ 15877 w 4443412"/>
              <a:gd name="connsiteY202" fmla="*/ 1091009 h 3992562"/>
              <a:gd name="connsiteX203" fmla="*/ 19052 w 4443412"/>
              <a:gd name="connsiteY203" fmla="*/ 1069975 h 3992562"/>
              <a:gd name="connsiteX204" fmla="*/ 23021 w 4443412"/>
              <a:gd name="connsiteY204" fmla="*/ 1048941 h 3992562"/>
              <a:gd name="connsiteX205" fmla="*/ 26990 w 4443412"/>
              <a:gd name="connsiteY205" fmla="*/ 1027906 h 3992562"/>
              <a:gd name="connsiteX206" fmla="*/ 31356 w 4443412"/>
              <a:gd name="connsiteY206" fmla="*/ 1007666 h 3992562"/>
              <a:gd name="connsiteX207" fmla="*/ 36516 w 4443412"/>
              <a:gd name="connsiteY207" fmla="*/ 986631 h 3992562"/>
              <a:gd name="connsiteX208" fmla="*/ 42073 w 4443412"/>
              <a:gd name="connsiteY208" fmla="*/ 965994 h 3992562"/>
              <a:gd name="connsiteX209" fmla="*/ 48026 w 4443412"/>
              <a:gd name="connsiteY209" fmla="*/ 945753 h 3992562"/>
              <a:gd name="connsiteX210" fmla="*/ 54377 w 4443412"/>
              <a:gd name="connsiteY210" fmla="*/ 925513 h 3992562"/>
              <a:gd name="connsiteX211" fmla="*/ 61918 w 4443412"/>
              <a:gd name="connsiteY211" fmla="*/ 905272 h 3992562"/>
              <a:gd name="connsiteX212" fmla="*/ 69856 w 4443412"/>
              <a:gd name="connsiteY212" fmla="*/ 885031 h 3992562"/>
              <a:gd name="connsiteX213" fmla="*/ 77795 w 4443412"/>
              <a:gd name="connsiteY213" fmla="*/ 865188 h 3992562"/>
              <a:gd name="connsiteX214" fmla="*/ 87321 w 4443412"/>
              <a:gd name="connsiteY214" fmla="*/ 845344 h 3992562"/>
              <a:gd name="connsiteX215" fmla="*/ 96846 w 4443412"/>
              <a:gd name="connsiteY215" fmla="*/ 825500 h 3992562"/>
              <a:gd name="connsiteX216" fmla="*/ 107166 w 4443412"/>
              <a:gd name="connsiteY216" fmla="*/ 805656 h 3992562"/>
              <a:gd name="connsiteX217" fmla="*/ 118676 w 4443412"/>
              <a:gd name="connsiteY217" fmla="*/ 786209 h 3992562"/>
              <a:gd name="connsiteX218" fmla="*/ 130981 w 4443412"/>
              <a:gd name="connsiteY218" fmla="*/ 766763 h 3992562"/>
              <a:gd name="connsiteX219" fmla="*/ 143285 w 4443412"/>
              <a:gd name="connsiteY219" fmla="*/ 747713 h 3992562"/>
              <a:gd name="connsiteX220" fmla="*/ 156780 w 4443412"/>
              <a:gd name="connsiteY220" fmla="*/ 728266 h 3992562"/>
              <a:gd name="connsiteX221" fmla="*/ 166703 w 4443412"/>
              <a:gd name="connsiteY221" fmla="*/ 715169 h 3992562"/>
              <a:gd name="connsiteX222" fmla="*/ 176625 w 4443412"/>
              <a:gd name="connsiteY222" fmla="*/ 702469 h 3992562"/>
              <a:gd name="connsiteX223" fmla="*/ 187342 w 4443412"/>
              <a:gd name="connsiteY223" fmla="*/ 689769 h 3992562"/>
              <a:gd name="connsiteX224" fmla="*/ 197265 w 4443412"/>
              <a:gd name="connsiteY224" fmla="*/ 677863 h 3992562"/>
              <a:gd name="connsiteX225" fmla="*/ 208378 w 4443412"/>
              <a:gd name="connsiteY225" fmla="*/ 666353 h 3992562"/>
              <a:gd name="connsiteX226" fmla="*/ 219095 w 4443412"/>
              <a:gd name="connsiteY226" fmla="*/ 654844 h 3992562"/>
              <a:gd name="connsiteX227" fmla="*/ 230208 w 4443412"/>
              <a:gd name="connsiteY227" fmla="*/ 643731 h 3992562"/>
              <a:gd name="connsiteX228" fmla="*/ 241322 w 4443412"/>
              <a:gd name="connsiteY228" fmla="*/ 633016 h 3992562"/>
              <a:gd name="connsiteX229" fmla="*/ 252832 w 4443412"/>
              <a:gd name="connsiteY229" fmla="*/ 622697 h 3992562"/>
              <a:gd name="connsiteX230" fmla="*/ 264343 w 4443412"/>
              <a:gd name="connsiteY230" fmla="*/ 612378 h 3992562"/>
              <a:gd name="connsiteX231" fmla="*/ 276250 w 4443412"/>
              <a:gd name="connsiteY231" fmla="*/ 602853 h 3992562"/>
              <a:gd name="connsiteX232" fmla="*/ 288157 w 4443412"/>
              <a:gd name="connsiteY232" fmla="*/ 593328 h 3992562"/>
              <a:gd name="connsiteX233" fmla="*/ 300065 w 4443412"/>
              <a:gd name="connsiteY233" fmla="*/ 583803 h 3992562"/>
              <a:gd name="connsiteX234" fmla="*/ 312766 w 4443412"/>
              <a:gd name="connsiteY234" fmla="*/ 575072 h 3992562"/>
              <a:gd name="connsiteX235" fmla="*/ 325070 w 4443412"/>
              <a:gd name="connsiteY235" fmla="*/ 566341 h 3992562"/>
              <a:gd name="connsiteX236" fmla="*/ 337374 w 4443412"/>
              <a:gd name="connsiteY236" fmla="*/ 558006 h 3992562"/>
              <a:gd name="connsiteX237" fmla="*/ 350472 w 4443412"/>
              <a:gd name="connsiteY237" fmla="*/ 550069 h 3992562"/>
              <a:gd name="connsiteX238" fmla="*/ 363570 w 4443412"/>
              <a:gd name="connsiteY238" fmla="*/ 542131 h 3992562"/>
              <a:gd name="connsiteX239" fmla="*/ 390163 w 4443412"/>
              <a:gd name="connsiteY239" fmla="*/ 527050 h 3992562"/>
              <a:gd name="connsiteX240" fmla="*/ 417153 w 4443412"/>
              <a:gd name="connsiteY240" fmla="*/ 513159 h 3992562"/>
              <a:gd name="connsiteX241" fmla="*/ 444540 w 4443412"/>
              <a:gd name="connsiteY241" fmla="*/ 499666 h 3992562"/>
              <a:gd name="connsiteX242" fmla="*/ 472324 w 4443412"/>
              <a:gd name="connsiteY242" fmla="*/ 487363 h 3992562"/>
              <a:gd name="connsiteX243" fmla="*/ 500504 w 4443412"/>
              <a:gd name="connsiteY243" fmla="*/ 475853 h 3992562"/>
              <a:gd name="connsiteX244" fmla="*/ 529479 w 4443412"/>
              <a:gd name="connsiteY244" fmla="*/ 465534 h 3992562"/>
              <a:gd name="connsiteX245" fmla="*/ 558850 w 4443412"/>
              <a:gd name="connsiteY245" fmla="*/ 455613 h 3992562"/>
              <a:gd name="connsiteX246" fmla="*/ 588221 w 4443412"/>
              <a:gd name="connsiteY246" fmla="*/ 446088 h 3992562"/>
              <a:gd name="connsiteX247" fmla="*/ 618387 w 4443412"/>
              <a:gd name="connsiteY247" fmla="*/ 437753 h 3992562"/>
              <a:gd name="connsiteX248" fmla="*/ 648155 w 4443412"/>
              <a:gd name="connsiteY248" fmla="*/ 429022 h 3992562"/>
              <a:gd name="connsiteX249" fmla="*/ 678717 w 4443412"/>
              <a:gd name="connsiteY249" fmla="*/ 421481 h 3992562"/>
              <a:gd name="connsiteX250" fmla="*/ 709279 w 4443412"/>
              <a:gd name="connsiteY250" fmla="*/ 414734 h 3992562"/>
              <a:gd name="connsiteX251" fmla="*/ 740238 w 4443412"/>
              <a:gd name="connsiteY251" fmla="*/ 407988 h 3992562"/>
              <a:gd name="connsiteX252" fmla="*/ 771197 w 4443412"/>
              <a:gd name="connsiteY252" fmla="*/ 401638 h 3992562"/>
              <a:gd name="connsiteX253" fmla="*/ 802156 w 4443412"/>
              <a:gd name="connsiteY253" fmla="*/ 395684 h 3992562"/>
              <a:gd name="connsiteX254" fmla="*/ 864471 w 4443412"/>
              <a:gd name="connsiteY254" fmla="*/ 384572 h 3992562"/>
              <a:gd name="connsiteX255" fmla="*/ 926786 w 4443412"/>
              <a:gd name="connsiteY255" fmla="*/ 374650 h 3992562"/>
              <a:gd name="connsiteX256" fmla="*/ 1050622 w 4443412"/>
              <a:gd name="connsiteY256" fmla="*/ 354806 h 3992562"/>
              <a:gd name="connsiteX257" fmla="*/ 3575766 w 4443412"/>
              <a:gd name="connsiteY257" fmla="*/ 5160 h 3992562"/>
              <a:gd name="connsiteX258" fmla="*/ 3594817 w 4443412"/>
              <a:gd name="connsiteY258" fmla="*/ 3175 h 3992562"/>
              <a:gd name="connsiteX259" fmla="*/ 3613472 w 4443412"/>
              <a:gd name="connsiteY259" fmla="*/ 1588 h 3992562"/>
              <a:gd name="connsiteX260" fmla="*/ 3631333 w 4443412"/>
              <a:gd name="connsiteY260" fmla="*/ 397 h 399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4443412" h="3992562">
                <a:moveTo>
                  <a:pt x="3649988" y="0"/>
                </a:moveTo>
                <a:lnTo>
                  <a:pt x="3667849" y="0"/>
                </a:lnTo>
                <a:lnTo>
                  <a:pt x="3685710" y="397"/>
                </a:lnTo>
                <a:lnTo>
                  <a:pt x="3703174" y="1588"/>
                </a:lnTo>
                <a:lnTo>
                  <a:pt x="3720638" y="2381"/>
                </a:lnTo>
                <a:lnTo>
                  <a:pt x="3737705" y="4366"/>
                </a:lnTo>
                <a:lnTo>
                  <a:pt x="3755169" y="7144"/>
                </a:lnTo>
                <a:lnTo>
                  <a:pt x="3771839" y="9525"/>
                </a:lnTo>
                <a:lnTo>
                  <a:pt x="3788510" y="12303"/>
                </a:lnTo>
                <a:lnTo>
                  <a:pt x="3805180" y="16669"/>
                </a:lnTo>
                <a:lnTo>
                  <a:pt x="3821057" y="20638"/>
                </a:lnTo>
                <a:lnTo>
                  <a:pt x="3836933" y="25003"/>
                </a:lnTo>
                <a:lnTo>
                  <a:pt x="3853206" y="29369"/>
                </a:lnTo>
                <a:lnTo>
                  <a:pt x="3869083" y="34925"/>
                </a:lnTo>
                <a:lnTo>
                  <a:pt x="3884165" y="40481"/>
                </a:lnTo>
                <a:lnTo>
                  <a:pt x="3899645" y="46434"/>
                </a:lnTo>
                <a:lnTo>
                  <a:pt x="3914331" y="52784"/>
                </a:lnTo>
                <a:lnTo>
                  <a:pt x="3929016" y="59928"/>
                </a:lnTo>
                <a:lnTo>
                  <a:pt x="3943305" y="67072"/>
                </a:lnTo>
                <a:lnTo>
                  <a:pt x="3957991" y="74613"/>
                </a:lnTo>
                <a:lnTo>
                  <a:pt x="3971883" y="82550"/>
                </a:lnTo>
                <a:lnTo>
                  <a:pt x="3985774" y="90885"/>
                </a:lnTo>
                <a:lnTo>
                  <a:pt x="3999269" y="100013"/>
                </a:lnTo>
                <a:lnTo>
                  <a:pt x="4012764" y="108744"/>
                </a:lnTo>
                <a:lnTo>
                  <a:pt x="4025862" y="118269"/>
                </a:lnTo>
                <a:lnTo>
                  <a:pt x="4038167" y="127794"/>
                </a:lnTo>
                <a:lnTo>
                  <a:pt x="4050867" y="137716"/>
                </a:lnTo>
                <a:lnTo>
                  <a:pt x="4063172" y="148431"/>
                </a:lnTo>
                <a:lnTo>
                  <a:pt x="4075476" y="159147"/>
                </a:lnTo>
                <a:lnTo>
                  <a:pt x="4087383" y="170259"/>
                </a:lnTo>
                <a:lnTo>
                  <a:pt x="4098894" y="181769"/>
                </a:lnTo>
                <a:lnTo>
                  <a:pt x="4109610" y="193278"/>
                </a:lnTo>
                <a:lnTo>
                  <a:pt x="4120724" y="205184"/>
                </a:lnTo>
                <a:lnTo>
                  <a:pt x="4131043" y="217884"/>
                </a:lnTo>
                <a:lnTo>
                  <a:pt x="4141760" y="230188"/>
                </a:lnTo>
                <a:lnTo>
                  <a:pt x="4151683" y="243284"/>
                </a:lnTo>
                <a:lnTo>
                  <a:pt x="4161605" y="256381"/>
                </a:lnTo>
                <a:lnTo>
                  <a:pt x="4171131" y="269875"/>
                </a:lnTo>
                <a:lnTo>
                  <a:pt x="4180261" y="283766"/>
                </a:lnTo>
                <a:lnTo>
                  <a:pt x="4188993" y="297656"/>
                </a:lnTo>
                <a:lnTo>
                  <a:pt x="4197725" y="312341"/>
                </a:lnTo>
                <a:lnTo>
                  <a:pt x="4206059" y="326628"/>
                </a:lnTo>
                <a:lnTo>
                  <a:pt x="4213998" y="341313"/>
                </a:lnTo>
                <a:lnTo>
                  <a:pt x="4221539" y="355997"/>
                </a:lnTo>
                <a:lnTo>
                  <a:pt x="4229081" y="371475"/>
                </a:lnTo>
                <a:lnTo>
                  <a:pt x="4236225" y="386953"/>
                </a:lnTo>
                <a:lnTo>
                  <a:pt x="4242575" y="403225"/>
                </a:lnTo>
                <a:lnTo>
                  <a:pt x="4248926" y="419100"/>
                </a:lnTo>
                <a:lnTo>
                  <a:pt x="4254879" y="434975"/>
                </a:lnTo>
                <a:lnTo>
                  <a:pt x="4260437" y="451644"/>
                </a:lnTo>
                <a:lnTo>
                  <a:pt x="4265993" y="468709"/>
                </a:lnTo>
                <a:lnTo>
                  <a:pt x="4271153" y="484981"/>
                </a:lnTo>
                <a:lnTo>
                  <a:pt x="4275916" y="502444"/>
                </a:lnTo>
                <a:lnTo>
                  <a:pt x="4279885" y="519509"/>
                </a:lnTo>
                <a:lnTo>
                  <a:pt x="4283854" y="536972"/>
                </a:lnTo>
                <a:lnTo>
                  <a:pt x="4287823" y="554434"/>
                </a:lnTo>
                <a:lnTo>
                  <a:pt x="4290999" y="572294"/>
                </a:lnTo>
                <a:lnTo>
                  <a:pt x="4294173" y="590550"/>
                </a:lnTo>
                <a:lnTo>
                  <a:pt x="4296555" y="608806"/>
                </a:lnTo>
                <a:lnTo>
                  <a:pt x="4298539" y="627063"/>
                </a:lnTo>
                <a:lnTo>
                  <a:pt x="4300525" y="645319"/>
                </a:lnTo>
                <a:lnTo>
                  <a:pt x="4439840" y="2872581"/>
                </a:lnTo>
                <a:lnTo>
                  <a:pt x="4441825" y="2916634"/>
                </a:lnTo>
                <a:lnTo>
                  <a:pt x="4442618" y="2959100"/>
                </a:lnTo>
                <a:lnTo>
                  <a:pt x="4443412" y="3000375"/>
                </a:lnTo>
                <a:lnTo>
                  <a:pt x="4443412" y="3041650"/>
                </a:lnTo>
                <a:lnTo>
                  <a:pt x="4442618" y="3081337"/>
                </a:lnTo>
                <a:lnTo>
                  <a:pt x="4440633" y="3121025"/>
                </a:lnTo>
                <a:lnTo>
                  <a:pt x="4439443" y="3140472"/>
                </a:lnTo>
                <a:lnTo>
                  <a:pt x="4437855" y="3159918"/>
                </a:lnTo>
                <a:lnTo>
                  <a:pt x="4435871" y="3179365"/>
                </a:lnTo>
                <a:lnTo>
                  <a:pt x="4433489" y="3198812"/>
                </a:lnTo>
                <a:lnTo>
                  <a:pt x="4430711" y="3218259"/>
                </a:lnTo>
                <a:lnTo>
                  <a:pt x="4427933" y="3237309"/>
                </a:lnTo>
                <a:lnTo>
                  <a:pt x="4424757" y="3256756"/>
                </a:lnTo>
                <a:lnTo>
                  <a:pt x="4420788" y="3276203"/>
                </a:lnTo>
                <a:lnTo>
                  <a:pt x="4416819" y="3295253"/>
                </a:lnTo>
                <a:lnTo>
                  <a:pt x="4412453" y="3314700"/>
                </a:lnTo>
                <a:lnTo>
                  <a:pt x="4407293" y="3334147"/>
                </a:lnTo>
                <a:lnTo>
                  <a:pt x="4401737" y="3353593"/>
                </a:lnTo>
                <a:lnTo>
                  <a:pt x="4395783" y="3373040"/>
                </a:lnTo>
                <a:lnTo>
                  <a:pt x="4389432" y="3392487"/>
                </a:lnTo>
                <a:lnTo>
                  <a:pt x="4382288" y="3412331"/>
                </a:lnTo>
                <a:lnTo>
                  <a:pt x="4374747" y="3432175"/>
                </a:lnTo>
                <a:lnTo>
                  <a:pt x="4366809" y="3452018"/>
                </a:lnTo>
                <a:lnTo>
                  <a:pt x="4358473" y="3472259"/>
                </a:lnTo>
                <a:lnTo>
                  <a:pt x="4349344" y="3492500"/>
                </a:lnTo>
                <a:lnTo>
                  <a:pt x="4339819" y="3513137"/>
                </a:lnTo>
                <a:lnTo>
                  <a:pt x="4329499" y="3534172"/>
                </a:lnTo>
                <a:lnTo>
                  <a:pt x="4318385" y="3554809"/>
                </a:lnTo>
                <a:lnTo>
                  <a:pt x="4306875" y="3575447"/>
                </a:lnTo>
                <a:lnTo>
                  <a:pt x="4294967" y="3595290"/>
                </a:lnTo>
                <a:lnTo>
                  <a:pt x="4283060" y="3615531"/>
                </a:lnTo>
                <a:lnTo>
                  <a:pt x="4269962" y="3634978"/>
                </a:lnTo>
                <a:lnTo>
                  <a:pt x="4256864" y="3654028"/>
                </a:lnTo>
                <a:lnTo>
                  <a:pt x="4242972" y="3672284"/>
                </a:lnTo>
                <a:lnTo>
                  <a:pt x="4229081" y="3690937"/>
                </a:lnTo>
                <a:lnTo>
                  <a:pt x="4214791" y="3708797"/>
                </a:lnTo>
                <a:lnTo>
                  <a:pt x="4199709" y="3726259"/>
                </a:lnTo>
                <a:lnTo>
                  <a:pt x="4184627" y="3743325"/>
                </a:lnTo>
                <a:lnTo>
                  <a:pt x="4168750" y="3760390"/>
                </a:lnTo>
                <a:lnTo>
                  <a:pt x="4152873" y="3776265"/>
                </a:lnTo>
                <a:lnTo>
                  <a:pt x="4136203" y="3792140"/>
                </a:lnTo>
                <a:lnTo>
                  <a:pt x="4119136" y="3807222"/>
                </a:lnTo>
                <a:lnTo>
                  <a:pt x="4101672" y="3822303"/>
                </a:lnTo>
                <a:lnTo>
                  <a:pt x="4083811" y="3836193"/>
                </a:lnTo>
                <a:lnTo>
                  <a:pt x="4065950" y="3850084"/>
                </a:lnTo>
                <a:lnTo>
                  <a:pt x="4047295" y="3863181"/>
                </a:lnTo>
                <a:lnTo>
                  <a:pt x="4028244" y="3875484"/>
                </a:lnTo>
                <a:lnTo>
                  <a:pt x="4008795" y="3888184"/>
                </a:lnTo>
                <a:lnTo>
                  <a:pt x="3989347" y="3899693"/>
                </a:lnTo>
                <a:lnTo>
                  <a:pt x="3969501" y="3910012"/>
                </a:lnTo>
                <a:lnTo>
                  <a:pt x="3948862" y="3920728"/>
                </a:lnTo>
                <a:lnTo>
                  <a:pt x="3927825" y="3930253"/>
                </a:lnTo>
                <a:lnTo>
                  <a:pt x="3907186" y="3938984"/>
                </a:lnTo>
                <a:lnTo>
                  <a:pt x="3885356" y="3947715"/>
                </a:lnTo>
                <a:lnTo>
                  <a:pt x="3863526" y="3955256"/>
                </a:lnTo>
                <a:lnTo>
                  <a:pt x="3840902" y="3962400"/>
                </a:lnTo>
                <a:lnTo>
                  <a:pt x="3818675" y="3968750"/>
                </a:lnTo>
                <a:lnTo>
                  <a:pt x="3795654" y="3973909"/>
                </a:lnTo>
                <a:lnTo>
                  <a:pt x="3768664" y="3980259"/>
                </a:lnTo>
                <a:lnTo>
                  <a:pt x="3741277" y="3984625"/>
                </a:lnTo>
                <a:lnTo>
                  <a:pt x="3714287" y="3988197"/>
                </a:lnTo>
                <a:lnTo>
                  <a:pt x="3686901" y="3990578"/>
                </a:lnTo>
                <a:lnTo>
                  <a:pt x="3659117" y="3992165"/>
                </a:lnTo>
                <a:lnTo>
                  <a:pt x="3631730" y="3992562"/>
                </a:lnTo>
                <a:lnTo>
                  <a:pt x="3604343" y="3992562"/>
                </a:lnTo>
                <a:lnTo>
                  <a:pt x="3576560" y="3990975"/>
                </a:lnTo>
                <a:lnTo>
                  <a:pt x="3548379" y="3988990"/>
                </a:lnTo>
                <a:lnTo>
                  <a:pt x="3520595" y="3986609"/>
                </a:lnTo>
                <a:lnTo>
                  <a:pt x="3492415" y="3982640"/>
                </a:lnTo>
                <a:lnTo>
                  <a:pt x="3464631" y="3978672"/>
                </a:lnTo>
                <a:lnTo>
                  <a:pt x="3436053" y="3973115"/>
                </a:lnTo>
                <a:lnTo>
                  <a:pt x="3407476" y="3967559"/>
                </a:lnTo>
                <a:lnTo>
                  <a:pt x="3379295" y="3961209"/>
                </a:lnTo>
                <a:lnTo>
                  <a:pt x="3350321" y="3954065"/>
                </a:lnTo>
                <a:lnTo>
                  <a:pt x="3321346" y="3946128"/>
                </a:lnTo>
                <a:lnTo>
                  <a:pt x="3291975" y="3938190"/>
                </a:lnTo>
                <a:lnTo>
                  <a:pt x="3263001" y="3929062"/>
                </a:lnTo>
                <a:lnTo>
                  <a:pt x="3233232" y="3919537"/>
                </a:lnTo>
                <a:lnTo>
                  <a:pt x="3203464" y="3910012"/>
                </a:lnTo>
                <a:lnTo>
                  <a:pt x="3173299" y="3899693"/>
                </a:lnTo>
                <a:lnTo>
                  <a:pt x="3112571" y="3878262"/>
                </a:lnTo>
                <a:lnTo>
                  <a:pt x="3051050" y="3855243"/>
                </a:lnTo>
                <a:lnTo>
                  <a:pt x="2988735" y="3831034"/>
                </a:lnTo>
                <a:lnTo>
                  <a:pt x="2860533" y="3780631"/>
                </a:lnTo>
                <a:lnTo>
                  <a:pt x="818429" y="2887662"/>
                </a:lnTo>
                <a:lnTo>
                  <a:pt x="753733" y="2858294"/>
                </a:lnTo>
                <a:lnTo>
                  <a:pt x="686655" y="2828131"/>
                </a:lnTo>
                <a:lnTo>
                  <a:pt x="617593" y="2797175"/>
                </a:lnTo>
                <a:lnTo>
                  <a:pt x="582665" y="2781300"/>
                </a:lnTo>
                <a:lnTo>
                  <a:pt x="548133" y="2765425"/>
                </a:lnTo>
                <a:lnTo>
                  <a:pt x="513205" y="2748359"/>
                </a:lnTo>
                <a:lnTo>
                  <a:pt x="479071" y="2730897"/>
                </a:lnTo>
                <a:lnTo>
                  <a:pt x="444937" y="2712640"/>
                </a:lnTo>
                <a:lnTo>
                  <a:pt x="410803" y="2694384"/>
                </a:lnTo>
                <a:lnTo>
                  <a:pt x="377859" y="2675334"/>
                </a:lnTo>
                <a:lnTo>
                  <a:pt x="345709" y="2655490"/>
                </a:lnTo>
                <a:lnTo>
                  <a:pt x="313559" y="2634853"/>
                </a:lnTo>
                <a:lnTo>
                  <a:pt x="298080" y="2623740"/>
                </a:lnTo>
                <a:lnTo>
                  <a:pt x="282600" y="2613422"/>
                </a:lnTo>
                <a:lnTo>
                  <a:pt x="267518" y="2602309"/>
                </a:lnTo>
                <a:lnTo>
                  <a:pt x="252832" y="2590800"/>
                </a:lnTo>
                <a:lnTo>
                  <a:pt x="238146" y="2579290"/>
                </a:lnTo>
                <a:lnTo>
                  <a:pt x="223858" y="2567781"/>
                </a:lnTo>
                <a:lnTo>
                  <a:pt x="209569" y="2555875"/>
                </a:lnTo>
                <a:lnTo>
                  <a:pt x="196074" y="2543572"/>
                </a:lnTo>
                <a:lnTo>
                  <a:pt x="182579" y="2530872"/>
                </a:lnTo>
                <a:lnTo>
                  <a:pt x="169878" y="2518569"/>
                </a:lnTo>
                <a:lnTo>
                  <a:pt x="157177" y="2505472"/>
                </a:lnTo>
                <a:lnTo>
                  <a:pt x="144873" y="2491978"/>
                </a:lnTo>
                <a:lnTo>
                  <a:pt x="133362" y="2478484"/>
                </a:lnTo>
                <a:lnTo>
                  <a:pt x="121852" y="2464594"/>
                </a:lnTo>
                <a:lnTo>
                  <a:pt x="110738" y="2450703"/>
                </a:lnTo>
                <a:lnTo>
                  <a:pt x="100419" y="2436019"/>
                </a:lnTo>
                <a:lnTo>
                  <a:pt x="89702" y="2421731"/>
                </a:lnTo>
                <a:lnTo>
                  <a:pt x="80573" y="2406650"/>
                </a:lnTo>
                <a:lnTo>
                  <a:pt x="71047" y="2391172"/>
                </a:lnTo>
                <a:lnTo>
                  <a:pt x="62315" y="2375297"/>
                </a:lnTo>
                <a:lnTo>
                  <a:pt x="54377" y="2359025"/>
                </a:lnTo>
                <a:lnTo>
                  <a:pt x="46439" y="2343150"/>
                </a:lnTo>
                <a:lnTo>
                  <a:pt x="39294" y="2326084"/>
                </a:lnTo>
                <a:lnTo>
                  <a:pt x="32944" y="2309415"/>
                </a:lnTo>
                <a:lnTo>
                  <a:pt x="26990" y="2292350"/>
                </a:lnTo>
                <a:lnTo>
                  <a:pt x="21433" y="2274094"/>
                </a:lnTo>
                <a:lnTo>
                  <a:pt x="16670" y="2256234"/>
                </a:lnTo>
                <a:lnTo>
                  <a:pt x="11908" y="2237978"/>
                </a:lnTo>
                <a:lnTo>
                  <a:pt x="8335" y="2218928"/>
                </a:lnTo>
                <a:lnTo>
                  <a:pt x="5557" y="2199878"/>
                </a:lnTo>
                <a:lnTo>
                  <a:pt x="3176" y="2180034"/>
                </a:lnTo>
                <a:lnTo>
                  <a:pt x="1588" y="2159794"/>
                </a:lnTo>
                <a:lnTo>
                  <a:pt x="397" y="2139553"/>
                </a:lnTo>
                <a:lnTo>
                  <a:pt x="0" y="2118915"/>
                </a:lnTo>
                <a:lnTo>
                  <a:pt x="0" y="1397794"/>
                </a:lnTo>
                <a:lnTo>
                  <a:pt x="0" y="1352153"/>
                </a:lnTo>
                <a:lnTo>
                  <a:pt x="397" y="1307703"/>
                </a:lnTo>
                <a:lnTo>
                  <a:pt x="1985" y="1263253"/>
                </a:lnTo>
                <a:lnTo>
                  <a:pt x="3572" y="1219200"/>
                </a:lnTo>
                <a:lnTo>
                  <a:pt x="6351" y="1176338"/>
                </a:lnTo>
                <a:lnTo>
                  <a:pt x="8335" y="1154509"/>
                </a:lnTo>
                <a:lnTo>
                  <a:pt x="10320" y="1133475"/>
                </a:lnTo>
                <a:lnTo>
                  <a:pt x="13098" y="1112044"/>
                </a:lnTo>
                <a:lnTo>
                  <a:pt x="15877" y="1091009"/>
                </a:lnTo>
                <a:lnTo>
                  <a:pt x="19052" y="1069975"/>
                </a:lnTo>
                <a:lnTo>
                  <a:pt x="23021" y="1048941"/>
                </a:lnTo>
                <a:lnTo>
                  <a:pt x="26990" y="1027906"/>
                </a:lnTo>
                <a:lnTo>
                  <a:pt x="31356" y="1007666"/>
                </a:lnTo>
                <a:lnTo>
                  <a:pt x="36516" y="986631"/>
                </a:lnTo>
                <a:lnTo>
                  <a:pt x="42073" y="965994"/>
                </a:lnTo>
                <a:lnTo>
                  <a:pt x="48026" y="945753"/>
                </a:lnTo>
                <a:lnTo>
                  <a:pt x="54377" y="925513"/>
                </a:lnTo>
                <a:lnTo>
                  <a:pt x="61918" y="905272"/>
                </a:lnTo>
                <a:lnTo>
                  <a:pt x="69856" y="885031"/>
                </a:lnTo>
                <a:lnTo>
                  <a:pt x="77795" y="865188"/>
                </a:lnTo>
                <a:lnTo>
                  <a:pt x="87321" y="845344"/>
                </a:lnTo>
                <a:lnTo>
                  <a:pt x="96846" y="825500"/>
                </a:lnTo>
                <a:lnTo>
                  <a:pt x="107166" y="805656"/>
                </a:lnTo>
                <a:lnTo>
                  <a:pt x="118676" y="786209"/>
                </a:lnTo>
                <a:lnTo>
                  <a:pt x="130981" y="766763"/>
                </a:lnTo>
                <a:lnTo>
                  <a:pt x="143285" y="747713"/>
                </a:lnTo>
                <a:lnTo>
                  <a:pt x="156780" y="728266"/>
                </a:lnTo>
                <a:lnTo>
                  <a:pt x="166703" y="715169"/>
                </a:lnTo>
                <a:lnTo>
                  <a:pt x="176625" y="702469"/>
                </a:lnTo>
                <a:lnTo>
                  <a:pt x="187342" y="689769"/>
                </a:lnTo>
                <a:lnTo>
                  <a:pt x="197265" y="677863"/>
                </a:lnTo>
                <a:lnTo>
                  <a:pt x="208378" y="666353"/>
                </a:lnTo>
                <a:lnTo>
                  <a:pt x="219095" y="654844"/>
                </a:lnTo>
                <a:lnTo>
                  <a:pt x="230208" y="643731"/>
                </a:lnTo>
                <a:lnTo>
                  <a:pt x="241322" y="633016"/>
                </a:lnTo>
                <a:lnTo>
                  <a:pt x="252832" y="622697"/>
                </a:lnTo>
                <a:lnTo>
                  <a:pt x="264343" y="612378"/>
                </a:lnTo>
                <a:lnTo>
                  <a:pt x="276250" y="602853"/>
                </a:lnTo>
                <a:lnTo>
                  <a:pt x="288157" y="593328"/>
                </a:lnTo>
                <a:lnTo>
                  <a:pt x="300065" y="583803"/>
                </a:lnTo>
                <a:lnTo>
                  <a:pt x="312766" y="575072"/>
                </a:lnTo>
                <a:lnTo>
                  <a:pt x="325070" y="566341"/>
                </a:lnTo>
                <a:lnTo>
                  <a:pt x="337374" y="558006"/>
                </a:lnTo>
                <a:lnTo>
                  <a:pt x="350472" y="550069"/>
                </a:lnTo>
                <a:lnTo>
                  <a:pt x="363570" y="542131"/>
                </a:lnTo>
                <a:lnTo>
                  <a:pt x="390163" y="527050"/>
                </a:lnTo>
                <a:lnTo>
                  <a:pt x="417153" y="513159"/>
                </a:lnTo>
                <a:lnTo>
                  <a:pt x="444540" y="499666"/>
                </a:lnTo>
                <a:lnTo>
                  <a:pt x="472324" y="487363"/>
                </a:lnTo>
                <a:lnTo>
                  <a:pt x="500504" y="475853"/>
                </a:lnTo>
                <a:lnTo>
                  <a:pt x="529479" y="465534"/>
                </a:lnTo>
                <a:lnTo>
                  <a:pt x="558850" y="455613"/>
                </a:lnTo>
                <a:lnTo>
                  <a:pt x="588221" y="446088"/>
                </a:lnTo>
                <a:lnTo>
                  <a:pt x="618387" y="437753"/>
                </a:lnTo>
                <a:lnTo>
                  <a:pt x="648155" y="429022"/>
                </a:lnTo>
                <a:lnTo>
                  <a:pt x="678717" y="421481"/>
                </a:lnTo>
                <a:lnTo>
                  <a:pt x="709279" y="414734"/>
                </a:lnTo>
                <a:lnTo>
                  <a:pt x="740238" y="407988"/>
                </a:lnTo>
                <a:lnTo>
                  <a:pt x="771197" y="401638"/>
                </a:lnTo>
                <a:lnTo>
                  <a:pt x="802156" y="395684"/>
                </a:lnTo>
                <a:lnTo>
                  <a:pt x="864471" y="384572"/>
                </a:lnTo>
                <a:lnTo>
                  <a:pt x="926786" y="374650"/>
                </a:lnTo>
                <a:lnTo>
                  <a:pt x="1050622" y="354806"/>
                </a:lnTo>
                <a:lnTo>
                  <a:pt x="3575766" y="5160"/>
                </a:lnTo>
                <a:lnTo>
                  <a:pt x="3594817" y="3175"/>
                </a:lnTo>
                <a:lnTo>
                  <a:pt x="3613472" y="1588"/>
                </a:lnTo>
                <a:lnTo>
                  <a:pt x="3631333" y="397"/>
                </a:lnTo>
                <a:close/>
              </a:path>
            </a:pathLst>
          </a:custGeom>
          <a:solidFill>
            <a:schemeClr val="bg1">
              <a:lumMod val="85000"/>
            </a:schemeClr>
          </a:solidFill>
        </p:spPr>
        <p:txBody>
          <a:bodyPr wrap="square" anchor="ctr">
            <a:noAutofit/>
          </a:bodyPr>
          <a:lstStyle>
            <a:lvl1pPr marL="0" indent="0" algn="ctr">
              <a:buNone/>
              <a:defRPr baseline="0"/>
            </a:lvl1pPr>
          </a:lstStyle>
          <a:p>
            <a:r>
              <a:rPr lang="en-GB"/>
              <a:t>Insert your photo</a:t>
            </a:r>
          </a:p>
        </p:txBody>
      </p:sp>
    </p:spTree>
    <p:extLst>
      <p:ext uri="{BB962C8B-B14F-4D97-AF65-F5344CB8AC3E}">
        <p14:creationId xmlns:p14="http://schemas.microsoft.com/office/powerpoint/2010/main" val="481690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6144AF4-8928-E043-BB73-4ED3BE6BBB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72"/>
          <a:stretch/>
        </p:blipFill>
        <p:spPr>
          <a:xfrm>
            <a:off x="0" y="-99815"/>
            <a:ext cx="12192001" cy="6957815"/>
          </a:xfrm>
          <a:prstGeom prst="rect">
            <a:avLst/>
          </a:prstGeom>
        </p:spPr>
      </p:pic>
      <p:sp>
        <p:nvSpPr>
          <p:cNvPr id="12" name="Freeform 5">
            <a:extLst>
              <a:ext uri="{FF2B5EF4-FFF2-40B4-BE49-F238E27FC236}">
                <a16:creationId xmlns:a16="http://schemas.microsoft.com/office/drawing/2014/main" id="{9EB64CE9-706A-A84B-B11C-BBC286F54346}"/>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sp>
        <p:nvSpPr>
          <p:cNvPr id="15" name="Footer Placeholder 4">
            <a:extLst>
              <a:ext uri="{FF2B5EF4-FFF2-40B4-BE49-F238E27FC236}">
                <a16:creationId xmlns:a16="http://schemas.microsoft.com/office/drawing/2014/main" id="{05F80DEF-B631-7E46-A7E5-E7F6F48C76B6}"/>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EB5FC6A3-FC73-DD43-996D-D57FE8B59BA6}"/>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1" name="Title 1">
            <a:extLst>
              <a:ext uri="{FF2B5EF4-FFF2-40B4-BE49-F238E27FC236}">
                <a16:creationId xmlns:a16="http://schemas.microsoft.com/office/drawing/2014/main" id="{7F4FD0F7-36FA-184B-B4CC-888E7A50025C}"/>
              </a:ext>
            </a:extLst>
          </p:cNvPr>
          <p:cNvSpPr>
            <a:spLocks noGrp="1"/>
          </p:cNvSpPr>
          <p:nvPr>
            <p:ph type="title" hasCustomPrompt="1"/>
          </p:nvPr>
        </p:nvSpPr>
        <p:spPr>
          <a:xfrm>
            <a:off x="1062642" y="1105062"/>
            <a:ext cx="3191306" cy="596766"/>
          </a:xfrm>
        </p:spPr>
        <p:txBody>
          <a:bodyPr tIns="0" anchor="b"/>
          <a:lstStyle>
            <a:lvl1pPr>
              <a:lnSpc>
                <a:spcPct val="100000"/>
              </a:lnSpc>
              <a:defRPr sz="3200" b="0" i="0">
                <a:solidFill>
                  <a:schemeClr val="tx2"/>
                </a:solidFill>
                <a:latin typeface="+mj-lt"/>
              </a:defRPr>
            </a:lvl1pPr>
          </a:lstStyle>
          <a:p>
            <a:r>
              <a:rPr lang="en-GB" noProof="0"/>
              <a:t>Agenda</a:t>
            </a:r>
          </a:p>
        </p:txBody>
      </p:sp>
      <p:sp>
        <p:nvSpPr>
          <p:cNvPr id="14" name="Marcador de texto 4">
            <a:extLst>
              <a:ext uri="{FF2B5EF4-FFF2-40B4-BE49-F238E27FC236}">
                <a16:creationId xmlns:a16="http://schemas.microsoft.com/office/drawing/2014/main" id="{061C91BC-FF4F-7041-A900-FACEF41EAB23}"/>
              </a:ext>
            </a:extLst>
          </p:cNvPr>
          <p:cNvSpPr>
            <a:spLocks noGrp="1"/>
          </p:cNvSpPr>
          <p:nvPr>
            <p:ph type="body" sz="quarter" idx="14" hasCustomPrompt="1"/>
          </p:nvPr>
        </p:nvSpPr>
        <p:spPr>
          <a:xfrm>
            <a:off x="1115115" y="1864211"/>
            <a:ext cx="6277666" cy="4481779"/>
          </a:xfrm>
          <a:prstGeom prst="rect">
            <a:avLst/>
          </a:prstGeom>
        </p:spPr>
        <p:txBody>
          <a:bodyPr numCol="1">
            <a:normAutofit/>
          </a:bodyPr>
          <a:lstStyle>
            <a:lvl1pPr marL="457200" indent="-457200">
              <a:lnSpc>
                <a:spcPct val="100000"/>
              </a:lnSpc>
              <a:buClr>
                <a:schemeClr val="accent2"/>
              </a:buClr>
              <a:buSzPct val="100000"/>
              <a:buFont typeface="+mj-lt"/>
              <a:buAutoNum type="arabicPeriod"/>
              <a:defRPr sz="2000" b="0" i="0" baseline="0">
                <a:solidFill>
                  <a:srgbClr val="363636"/>
                </a:solidFill>
                <a:latin typeface="+mj-lt"/>
              </a:defRPr>
            </a:lvl1pPr>
            <a:lvl2pPr marL="585788" indent="-347663">
              <a:buFont typeface="+mj-lt"/>
              <a:buAutoNum type="arabicPeriod"/>
              <a:tabLst/>
              <a:defRPr sz="1600" b="0" i="0">
                <a:solidFill>
                  <a:srgbClr val="363636"/>
                </a:solidFill>
                <a:latin typeface="+mj-lt"/>
              </a:defRPr>
            </a:lvl2pPr>
            <a:lvl3pPr marL="685749" indent="0">
              <a:buNone/>
              <a:defRPr/>
            </a:lvl3pPr>
            <a:lvl4pPr marL="1028624" indent="0">
              <a:buNone/>
              <a:defRPr/>
            </a:lvl4pPr>
            <a:lvl5pPr marL="1371498" indent="0">
              <a:buNone/>
              <a:defRPr/>
            </a:lvl5pPr>
          </a:lstStyle>
          <a:p>
            <a:pPr lvl="0"/>
            <a:r>
              <a:rPr lang="en-GB" noProof="0"/>
              <a:t>Index 1</a:t>
            </a:r>
          </a:p>
          <a:p>
            <a:pPr lvl="1"/>
            <a:r>
              <a:rPr lang="en-GB" noProof="0"/>
              <a:t>Subtitle 1</a:t>
            </a:r>
          </a:p>
          <a:p>
            <a:pPr lvl="0"/>
            <a:r>
              <a:rPr lang="en-GB" noProof="0"/>
              <a:t>Index 2</a:t>
            </a:r>
          </a:p>
          <a:p>
            <a:pPr lvl="0"/>
            <a:r>
              <a:rPr lang="en-GB" noProof="0"/>
              <a:t>Index 3</a:t>
            </a:r>
          </a:p>
        </p:txBody>
      </p:sp>
    </p:spTree>
    <p:extLst>
      <p:ext uri="{BB962C8B-B14F-4D97-AF65-F5344CB8AC3E}">
        <p14:creationId xmlns:p14="http://schemas.microsoft.com/office/powerpoint/2010/main" val="993517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Slid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0A5B5BC-EFE4-DD4D-A8C8-558F2C9FD683}"/>
              </a:ext>
            </a:extLst>
          </p:cNvPr>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2" name="Text Placeholder 19">
            <a:extLst>
              <a:ext uri="{FF2B5EF4-FFF2-40B4-BE49-F238E27FC236}">
                <a16:creationId xmlns:a16="http://schemas.microsoft.com/office/drawing/2014/main" id="{C3B2F8B5-969E-0847-BB1B-EFAEFBDED1AB}"/>
              </a:ext>
            </a:extLst>
          </p:cNvPr>
          <p:cNvSpPr>
            <a:spLocks noGrp="1"/>
          </p:cNvSpPr>
          <p:nvPr>
            <p:ph type="body" sz="quarter" idx="13" hasCustomPrompt="1"/>
          </p:nvPr>
        </p:nvSpPr>
        <p:spPr>
          <a:xfrm>
            <a:off x="408410" y="986335"/>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13" name="Marcador de texto 2">
            <a:extLst>
              <a:ext uri="{FF2B5EF4-FFF2-40B4-BE49-F238E27FC236}">
                <a16:creationId xmlns:a16="http://schemas.microsoft.com/office/drawing/2014/main" id="{40EF42A5-EC7D-1A40-AA2E-0D0C13A709CA}"/>
              </a:ext>
            </a:extLst>
          </p:cNvPr>
          <p:cNvSpPr>
            <a:spLocks noGrp="1"/>
          </p:cNvSpPr>
          <p:nvPr>
            <p:ph type="body" sz="quarter" idx="18" hasCustomPrompt="1"/>
          </p:nvPr>
        </p:nvSpPr>
        <p:spPr>
          <a:xfrm>
            <a:off x="436988" y="2114479"/>
            <a:ext cx="5040000" cy="4201629"/>
          </a:xfrm>
          <a:prstGeom prst="rect">
            <a:avLst/>
          </a:prstGeom>
        </p:spPr>
        <p:txBody>
          <a:bodyPr wrap="square">
            <a:noAutofit/>
          </a:bodyPr>
          <a:lstStyle>
            <a:lvl1pPr marL="130960" indent="-130960">
              <a:lnSpc>
                <a:spcPct val="100000"/>
              </a:lnSpc>
              <a:buClr>
                <a:schemeClr val="accent2"/>
              </a:buClr>
              <a:defRPr sz="2000" b="0" i="0" baseline="0">
                <a:solidFill>
                  <a:srgbClr val="323232"/>
                </a:solidFill>
                <a:latin typeface="+mj-lt"/>
              </a:defRPr>
            </a:lvl1pPr>
            <a:lvl2pPr>
              <a:lnSpc>
                <a:spcPct val="100000"/>
              </a:lnSpc>
              <a:buClr>
                <a:schemeClr val="accent2"/>
              </a:buClr>
              <a:defRPr sz="1800" b="0" i="0" baseline="0">
                <a:solidFill>
                  <a:srgbClr val="323232"/>
                </a:solidFill>
                <a:latin typeface="+mj-lt"/>
              </a:defRPr>
            </a:lvl2pPr>
            <a:lvl3pPr>
              <a:lnSpc>
                <a:spcPct val="100000"/>
              </a:lnSpc>
              <a:buClr>
                <a:schemeClr val="accent2"/>
              </a:buClr>
              <a:defRPr sz="1600" b="0" i="0" baseline="0">
                <a:solidFill>
                  <a:srgbClr val="323232"/>
                </a:solidFill>
                <a:latin typeface="+mj-lt"/>
              </a:defRPr>
            </a:lvl3pPr>
            <a:lvl4pPr>
              <a:lnSpc>
                <a:spcPct val="100000"/>
              </a:lnSpc>
              <a:buClr>
                <a:schemeClr val="accent2"/>
              </a:buClr>
              <a:defRPr sz="1400" b="0" i="0" baseline="0">
                <a:solidFill>
                  <a:srgbClr val="323232"/>
                </a:solidFill>
                <a:latin typeface="+mj-lt"/>
              </a:defRPr>
            </a:lvl4pPr>
            <a:lvl5pPr>
              <a:lnSpc>
                <a:spcPct val="100000"/>
              </a:lnSpc>
              <a:buClr>
                <a:schemeClr val="accent2"/>
              </a:buClr>
              <a:defRPr sz="11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texto 2">
            <a:extLst>
              <a:ext uri="{FF2B5EF4-FFF2-40B4-BE49-F238E27FC236}">
                <a16:creationId xmlns:a16="http://schemas.microsoft.com/office/drawing/2014/main" id="{00807CF6-0FFD-3840-9CB2-7D1412E1FB32}"/>
              </a:ext>
            </a:extLst>
          </p:cNvPr>
          <p:cNvSpPr>
            <a:spLocks noGrp="1"/>
          </p:cNvSpPr>
          <p:nvPr>
            <p:ph type="body" sz="quarter" idx="19" hasCustomPrompt="1"/>
          </p:nvPr>
        </p:nvSpPr>
        <p:spPr>
          <a:xfrm>
            <a:off x="6207688" y="2107095"/>
            <a:ext cx="5040000" cy="4201629"/>
          </a:xfrm>
          <a:prstGeom prst="rect">
            <a:avLst/>
          </a:prstGeom>
        </p:spPr>
        <p:txBody>
          <a:bodyPr wrap="square">
            <a:noAutofit/>
          </a:bodyPr>
          <a:lstStyle>
            <a:lvl1pPr marL="130960" indent="-130960">
              <a:lnSpc>
                <a:spcPct val="100000"/>
              </a:lnSpc>
              <a:buClr>
                <a:schemeClr val="accent2"/>
              </a:buClr>
              <a:defRPr sz="2000" b="0" i="0" baseline="0">
                <a:solidFill>
                  <a:srgbClr val="323232"/>
                </a:solidFill>
                <a:latin typeface="+mj-lt"/>
              </a:defRPr>
            </a:lvl1pPr>
            <a:lvl2pPr>
              <a:lnSpc>
                <a:spcPct val="100000"/>
              </a:lnSpc>
              <a:buClr>
                <a:schemeClr val="accent2"/>
              </a:buClr>
              <a:defRPr sz="1800" b="0" i="0" baseline="0">
                <a:solidFill>
                  <a:srgbClr val="323232"/>
                </a:solidFill>
                <a:latin typeface="+mj-lt"/>
              </a:defRPr>
            </a:lvl2pPr>
            <a:lvl3pPr>
              <a:lnSpc>
                <a:spcPct val="100000"/>
              </a:lnSpc>
              <a:buClr>
                <a:schemeClr val="accent2"/>
              </a:buClr>
              <a:defRPr sz="1600" b="0" i="0" baseline="0">
                <a:solidFill>
                  <a:srgbClr val="323232"/>
                </a:solidFill>
                <a:latin typeface="+mj-lt"/>
              </a:defRPr>
            </a:lvl3pPr>
            <a:lvl4pPr>
              <a:lnSpc>
                <a:spcPct val="100000"/>
              </a:lnSpc>
              <a:buClr>
                <a:schemeClr val="accent2"/>
              </a:buClr>
              <a:defRPr sz="1400" b="0" i="0" baseline="0">
                <a:solidFill>
                  <a:srgbClr val="323232"/>
                </a:solidFill>
                <a:latin typeface="+mj-lt"/>
              </a:defRPr>
            </a:lvl4pPr>
            <a:lvl5pPr>
              <a:lnSpc>
                <a:spcPct val="100000"/>
              </a:lnSpc>
              <a:buClr>
                <a:schemeClr val="accent2"/>
              </a:buClr>
              <a:defRPr sz="11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0" name="Footer Placeholder 4">
            <a:extLst>
              <a:ext uri="{FF2B5EF4-FFF2-40B4-BE49-F238E27FC236}">
                <a16:creationId xmlns:a16="http://schemas.microsoft.com/office/drawing/2014/main" id="{7B40135C-2462-6F46-A32E-6C974D60A9C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5" name="Marcador de número de diapositiva 32">
            <a:extLst>
              <a:ext uri="{FF2B5EF4-FFF2-40B4-BE49-F238E27FC236}">
                <a16:creationId xmlns:a16="http://schemas.microsoft.com/office/drawing/2014/main" id="{357D7EB8-A686-A64A-BA3D-99B29C91E609}"/>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1250142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9754A18-4951-7347-9CB5-745CB1E68632}"/>
              </a:ext>
            </a:extLst>
          </p:cNvPr>
          <p:cNvSpPr>
            <a:spLocks noGrp="1"/>
          </p:cNvSpPr>
          <p:nvPr>
            <p:ph type="pic" sz="quarter" idx="14"/>
          </p:nvPr>
        </p:nvSpPr>
        <p:spPr>
          <a:xfrm>
            <a:off x="6528796" y="0"/>
            <a:ext cx="5663204" cy="6858000"/>
          </a:xfrm>
          <a:prstGeom prst="rect">
            <a:avLst/>
          </a:prstGeom>
          <a:solidFill>
            <a:srgbClr val="9BCAEC"/>
          </a:solidFill>
        </p:spPr>
        <p:txBody>
          <a:bodyPr anchor="ctr"/>
          <a:lstStyle>
            <a:lvl1pPr marL="0" indent="0" algn="ctr">
              <a:buNone/>
              <a:defRPr sz="2400" b="0" i="0">
                <a:solidFill>
                  <a:schemeClr val="bg1"/>
                </a:solidFill>
                <a:latin typeface="+mj-lt"/>
              </a:defRPr>
            </a:lvl1pPr>
          </a:lstStyle>
          <a:p>
            <a:r>
              <a:rPr lang="en-US"/>
              <a:t>Click icon to add picture</a:t>
            </a:r>
          </a:p>
        </p:txBody>
      </p:sp>
      <p:sp>
        <p:nvSpPr>
          <p:cNvPr id="15" name="Title 1"/>
          <p:cNvSpPr>
            <a:spLocks noGrp="1"/>
          </p:cNvSpPr>
          <p:nvPr>
            <p:ph type="title" hasCustomPrompt="1"/>
          </p:nvPr>
        </p:nvSpPr>
        <p:spPr>
          <a:xfrm>
            <a:off x="1089741" y="908718"/>
            <a:ext cx="5006260" cy="1098604"/>
          </a:xfrm>
          <a:prstGeom prst="rect">
            <a:avLst/>
          </a:prstGeom>
        </p:spPr>
        <p:txBody>
          <a:bodyPr anchor="b">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32" name="Freeform 5">
            <a:extLst>
              <a:ext uri="{FF2B5EF4-FFF2-40B4-BE49-F238E27FC236}">
                <a16:creationId xmlns:a16="http://schemas.microsoft.com/office/drawing/2014/main" id="{C09C5C2A-8CDD-484A-A964-630AF6605750}"/>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sp>
        <p:nvSpPr>
          <p:cNvPr id="12" name="Footer Placeholder 4">
            <a:extLst>
              <a:ext uri="{FF2B5EF4-FFF2-40B4-BE49-F238E27FC236}">
                <a16:creationId xmlns:a16="http://schemas.microsoft.com/office/drawing/2014/main" id="{45AD051F-1ECC-734F-81B7-F50A7671FF1A}"/>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3" name="Marcador de número de diapositiva 32">
            <a:extLst>
              <a:ext uri="{FF2B5EF4-FFF2-40B4-BE49-F238E27FC236}">
                <a16:creationId xmlns:a16="http://schemas.microsoft.com/office/drawing/2014/main" id="{4ED004E7-6913-144D-96B6-4998870F8881}"/>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4" name="Text Placeholder 19">
            <a:extLst>
              <a:ext uri="{FF2B5EF4-FFF2-40B4-BE49-F238E27FC236}">
                <a16:creationId xmlns:a16="http://schemas.microsoft.com/office/drawing/2014/main" id="{21D11351-219E-6143-BDFE-87A548EE25E2}"/>
              </a:ext>
            </a:extLst>
          </p:cNvPr>
          <p:cNvSpPr>
            <a:spLocks noGrp="1"/>
          </p:cNvSpPr>
          <p:nvPr>
            <p:ph type="body" sz="quarter" idx="13" hasCustomPrompt="1"/>
          </p:nvPr>
        </p:nvSpPr>
        <p:spPr>
          <a:xfrm>
            <a:off x="1089741" y="2121633"/>
            <a:ext cx="5006260"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11" name="Marcador de texto 2">
            <a:extLst>
              <a:ext uri="{FF2B5EF4-FFF2-40B4-BE49-F238E27FC236}">
                <a16:creationId xmlns:a16="http://schemas.microsoft.com/office/drawing/2014/main" id="{918E34F4-40F5-A94C-A6C9-CF091CFB0DC9}"/>
              </a:ext>
            </a:extLst>
          </p:cNvPr>
          <p:cNvSpPr>
            <a:spLocks noGrp="1"/>
          </p:cNvSpPr>
          <p:nvPr>
            <p:ph type="body" sz="quarter" idx="18" hasCustomPrompt="1"/>
          </p:nvPr>
        </p:nvSpPr>
        <p:spPr>
          <a:xfrm>
            <a:off x="1092973" y="3231460"/>
            <a:ext cx="5003027" cy="3077266"/>
          </a:xfrm>
          <a:prstGeom prst="rect">
            <a:avLst/>
          </a:prstGeom>
        </p:spPr>
        <p:txBody>
          <a:bodyPr wrap="square">
            <a:noAutofit/>
          </a:bodyPr>
          <a:lstStyle>
            <a:lvl1pPr marL="130960" indent="-130960">
              <a:lnSpc>
                <a:spcPct val="100000"/>
              </a:lnSpc>
              <a:buClr>
                <a:schemeClr val="accent2"/>
              </a:buClr>
              <a:defRPr sz="2000" b="0" i="0" baseline="0">
                <a:solidFill>
                  <a:srgbClr val="323232"/>
                </a:solidFill>
                <a:latin typeface="+mj-lt"/>
              </a:defRPr>
            </a:lvl1pPr>
            <a:lvl2pPr>
              <a:lnSpc>
                <a:spcPct val="100000"/>
              </a:lnSpc>
              <a:buClr>
                <a:schemeClr val="accent2"/>
              </a:buClr>
              <a:defRPr sz="1800" b="0" i="0" baseline="0">
                <a:solidFill>
                  <a:srgbClr val="323232"/>
                </a:solidFill>
                <a:latin typeface="+mj-lt"/>
              </a:defRPr>
            </a:lvl2pPr>
            <a:lvl3pPr>
              <a:lnSpc>
                <a:spcPct val="100000"/>
              </a:lnSpc>
              <a:buClr>
                <a:schemeClr val="accent2"/>
              </a:buClr>
              <a:defRPr sz="1600" b="0" i="0" baseline="0">
                <a:solidFill>
                  <a:srgbClr val="323232"/>
                </a:solidFill>
                <a:latin typeface="+mj-lt"/>
              </a:defRPr>
            </a:lvl3pPr>
            <a:lvl4pPr>
              <a:lnSpc>
                <a:spcPct val="100000"/>
              </a:lnSpc>
              <a:buClr>
                <a:schemeClr val="accent2"/>
              </a:buClr>
              <a:defRPr sz="1400" b="0" i="0" baseline="0">
                <a:solidFill>
                  <a:srgbClr val="323232"/>
                </a:solidFill>
                <a:latin typeface="+mj-lt"/>
              </a:defRPr>
            </a:lvl4pPr>
            <a:lvl5pPr>
              <a:lnSpc>
                <a:spcPct val="100000"/>
              </a:lnSpc>
              <a:buClr>
                <a:schemeClr val="accent2"/>
              </a:buClr>
              <a:defRPr sz="11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41793053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Only text">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07988" y="404813"/>
            <a:ext cx="11112612" cy="1256273"/>
          </a:xfrm>
        </p:spPr>
        <p:txBody>
          <a:bodyPr wrap="square" anchor="b">
            <a:noAutofit/>
          </a:bodyPr>
          <a:lstStyle>
            <a:lvl1pPr>
              <a:defRPr sz="3200" b="0" i="0">
                <a:solidFill>
                  <a:schemeClr val="tx2"/>
                </a:solidFill>
                <a:latin typeface="+mj-lt"/>
              </a:defRPr>
            </a:lvl1pPr>
          </a:lstStyle>
          <a:p>
            <a:r>
              <a:rPr lang="en-US" noProof="0"/>
              <a:t>Click to add title</a:t>
            </a:r>
            <a:endParaRPr lang="en-GB" noProof="0"/>
          </a:p>
        </p:txBody>
      </p:sp>
      <p:sp>
        <p:nvSpPr>
          <p:cNvPr id="15" name="Text Placeholder 19"/>
          <p:cNvSpPr>
            <a:spLocks noGrp="1"/>
          </p:cNvSpPr>
          <p:nvPr>
            <p:ph type="body" sz="quarter" idx="13" hasCustomPrompt="1"/>
          </p:nvPr>
        </p:nvSpPr>
        <p:spPr>
          <a:xfrm>
            <a:off x="407989" y="1661086"/>
            <a:ext cx="11088316" cy="468000"/>
          </a:xfrm>
          <a:prstGeom prst="rect">
            <a:avLst/>
          </a:prstGeom>
        </p:spPr>
        <p:txBody>
          <a:bodyPr wrap="square">
            <a:noAutofit/>
          </a:bodyPr>
          <a:lstStyle>
            <a:lvl1pPr marL="0" indent="0">
              <a:lnSpc>
                <a:spcPct val="100000"/>
              </a:lnSpc>
              <a:buNone/>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add text</a:t>
            </a:r>
          </a:p>
        </p:txBody>
      </p:sp>
      <p:sp>
        <p:nvSpPr>
          <p:cNvPr id="10" name="Footer Placeholder 4">
            <a:extLst>
              <a:ext uri="{FF2B5EF4-FFF2-40B4-BE49-F238E27FC236}">
                <a16:creationId xmlns:a16="http://schemas.microsoft.com/office/drawing/2014/main" id="{2666BD97-9CB0-4A45-B135-2A37E1ED72A9}"/>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2" name="Marcador de número de diapositiva 32">
            <a:extLst>
              <a:ext uri="{FF2B5EF4-FFF2-40B4-BE49-F238E27FC236}">
                <a16:creationId xmlns:a16="http://schemas.microsoft.com/office/drawing/2014/main" id="{C809CF1E-B66E-794F-B807-3D92FA24C4D6}"/>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9" name="Marcador de texto 2">
            <a:extLst>
              <a:ext uri="{FF2B5EF4-FFF2-40B4-BE49-F238E27FC236}">
                <a16:creationId xmlns:a16="http://schemas.microsoft.com/office/drawing/2014/main" id="{6E4CA38D-9603-FA41-8C74-0C0D776DF457}"/>
              </a:ext>
            </a:extLst>
          </p:cNvPr>
          <p:cNvSpPr>
            <a:spLocks noGrp="1"/>
          </p:cNvSpPr>
          <p:nvPr>
            <p:ph type="body" sz="quarter" idx="18" hasCustomPrompt="1"/>
          </p:nvPr>
        </p:nvSpPr>
        <p:spPr>
          <a:xfrm>
            <a:off x="436987" y="2727702"/>
            <a:ext cx="11059317" cy="3588406"/>
          </a:xfrm>
          <a:prstGeom prst="rect">
            <a:avLst/>
          </a:prstGeom>
        </p:spPr>
        <p:txBody>
          <a:bodyPr wrap="square">
            <a:noAutofit/>
          </a:bodyPr>
          <a:lstStyle>
            <a:lvl1pPr marL="130960" indent="-130960">
              <a:lnSpc>
                <a:spcPct val="100000"/>
              </a:lnSpc>
              <a:buClr>
                <a:schemeClr val="accent2"/>
              </a:buClr>
              <a:defRPr sz="2000" b="0" i="0" baseline="0">
                <a:solidFill>
                  <a:srgbClr val="323232"/>
                </a:solidFill>
                <a:latin typeface="+mj-lt"/>
              </a:defRPr>
            </a:lvl1pPr>
            <a:lvl2pPr>
              <a:lnSpc>
                <a:spcPct val="100000"/>
              </a:lnSpc>
              <a:buClr>
                <a:schemeClr val="accent2"/>
              </a:buClr>
              <a:defRPr sz="1800" b="0" i="0" baseline="0">
                <a:solidFill>
                  <a:srgbClr val="323232"/>
                </a:solidFill>
                <a:latin typeface="+mj-lt"/>
              </a:defRPr>
            </a:lvl2pPr>
            <a:lvl3pPr>
              <a:lnSpc>
                <a:spcPct val="100000"/>
              </a:lnSpc>
              <a:buClr>
                <a:schemeClr val="accent2"/>
              </a:buClr>
              <a:defRPr sz="1600" b="0" i="0" baseline="0">
                <a:solidFill>
                  <a:srgbClr val="323232"/>
                </a:solidFill>
                <a:latin typeface="+mj-lt"/>
              </a:defRPr>
            </a:lvl3pPr>
            <a:lvl4pPr>
              <a:lnSpc>
                <a:spcPct val="100000"/>
              </a:lnSpc>
              <a:buClr>
                <a:schemeClr val="accent2"/>
              </a:buClr>
              <a:defRPr sz="1400" b="0" i="0" baseline="0">
                <a:solidFill>
                  <a:srgbClr val="323232"/>
                </a:solidFill>
                <a:latin typeface="+mj-lt"/>
              </a:defRPr>
            </a:lvl4pPr>
            <a:lvl5pPr>
              <a:lnSpc>
                <a:spcPct val="100000"/>
              </a:lnSpc>
              <a:buClr>
                <a:schemeClr val="accent2"/>
              </a:buClr>
              <a:defRPr sz="11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20232169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 picture 2">
    <p:spTree>
      <p:nvGrpSpPr>
        <p:cNvPr id="1" name=""/>
        <p:cNvGrpSpPr/>
        <p:nvPr/>
      </p:nvGrpSpPr>
      <p:grpSpPr>
        <a:xfrm>
          <a:off x="0" y="0"/>
          <a:ext cx="0" cy="0"/>
          <a:chOff x="0" y="0"/>
          <a:chExt cx="0" cy="0"/>
        </a:xfrm>
      </p:grpSpPr>
      <p:sp>
        <p:nvSpPr>
          <p:cNvPr id="6" name="Rectángulo 12">
            <a:extLst>
              <a:ext uri="{FF2B5EF4-FFF2-40B4-BE49-F238E27FC236}">
                <a16:creationId xmlns:a16="http://schemas.microsoft.com/office/drawing/2014/main" id="{FFBD63C9-BAEE-4940-AC71-F5CE6C47B3A2}"/>
              </a:ext>
            </a:extLst>
          </p:cNvPr>
          <p:cNvSpPr/>
          <p:nvPr userDrawn="1"/>
        </p:nvSpPr>
        <p:spPr>
          <a:xfrm>
            <a:off x="436565" y="418147"/>
            <a:ext cx="11083923" cy="5890578"/>
          </a:xfrm>
          <a:prstGeom prst="rect">
            <a:avLst/>
          </a:prstGeom>
          <a:solidFill>
            <a:srgbClr val="E5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atin typeface="+mj-lt"/>
              </a:rPr>
              <a:t>c</a:t>
            </a:r>
          </a:p>
        </p:txBody>
      </p:sp>
      <p:sp>
        <p:nvSpPr>
          <p:cNvPr id="24" name="Marcador de texto 23">
            <a:extLst>
              <a:ext uri="{FF2B5EF4-FFF2-40B4-BE49-F238E27FC236}">
                <a16:creationId xmlns:a16="http://schemas.microsoft.com/office/drawing/2014/main" id="{5654A693-1808-A745-B877-F3452746D9DD}"/>
              </a:ext>
            </a:extLst>
          </p:cNvPr>
          <p:cNvSpPr>
            <a:spLocks noGrp="1"/>
          </p:cNvSpPr>
          <p:nvPr>
            <p:ph type="body" sz="quarter" idx="17" hasCustomPrompt="1"/>
          </p:nvPr>
        </p:nvSpPr>
        <p:spPr>
          <a:xfrm>
            <a:off x="6624309" y="2264530"/>
            <a:ext cx="3119438" cy="3527425"/>
          </a:xfrm>
          <a:prstGeom prst="rect">
            <a:avLst/>
          </a:prstGeom>
        </p:spPr>
        <p:txBody>
          <a:bodyPr anchor="t"/>
          <a:lstStyle>
            <a:lvl1pPr marL="0" indent="0">
              <a:lnSpc>
                <a:spcPts val="2200"/>
              </a:lnSpc>
              <a:spcBef>
                <a:spcPts val="1600"/>
              </a:spcBef>
              <a:buNone/>
              <a:defRPr sz="2000" b="0" i="0">
                <a:solidFill>
                  <a:srgbClr val="323232"/>
                </a:solidFill>
                <a:latin typeface="+mj-lt"/>
              </a:defRPr>
            </a:lvl1pPr>
          </a:lstStyle>
          <a:p>
            <a:pPr lvl="0"/>
            <a:r>
              <a:rPr lang="en-US"/>
              <a:t>Click to add text</a:t>
            </a:r>
          </a:p>
        </p:txBody>
      </p:sp>
      <p:sp>
        <p:nvSpPr>
          <p:cNvPr id="11" name="Title 1">
            <a:extLst>
              <a:ext uri="{FF2B5EF4-FFF2-40B4-BE49-F238E27FC236}">
                <a16:creationId xmlns:a16="http://schemas.microsoft.com/office/drawing/2014/main" id="{270F5B81-653D-3E4D-BF4F-15001CCA790C}"/>
              </a:ext>
            </a:extLst>
          </p:cNvPr>
          <p:cNvSpPr>
            <a:spLocks noGrp="1"/>
          </p:cNvSpPr>
          <p:nvPr>
            <p:ph type="title" hasCustomPrompt="1"/>
          </p:nvPr>
        </p:nvSpPr>
        <p:spPr>
          <a:xfrm rot="16200000">
            <a:off x="7929452" y="2857109"/>
            <a:ext cx="5387142"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2" name="Picture Placeholder 5">
            <a:extLst>
              <a:ext uri="{FF2B5EF4-FFF2-40B4-BE49-F238E27FC236}">
                <a16:creationId xmlns:a16="http://schemas.microsoft.com/office/drawing/2014/main" id="{0F774845-7339-3A45-A417-D1359903B131}"/>
              </a:ext>
            </a:extLst>
          </p:cNvPr>
          <p:cNvSpPr>
            <a:spLocks noGrp="1"/>
          </p:cNvSpPr>
          <p:nvPr>
            <p:ph type="pic" sz="quarter" idx="14"/>
          </p:nvPr>
        </p:nvSpPr>
        <p:spPr>
          <a:xfrm>
            <a:off x="407988" y="404813"/>
            <a:ext cx="5376512" cy="5903912"/>
          </a:xfrm>
          <a:prstGeom prst="rect">
            <a:avLst/>
          </a:prstGeom>
          <a:solidFill>
            <a:srgbClr val="9BCAEC"/>
          </a:solidFill>
        </p:spPr>
        <p:txBody>
          <a:bodyPr anchor="ctr"/>
          <a:lstStyle>
            <a:lvl1pPr marL="0" marR="0" indent="0" algn="ctr" defTabSz="914400" rtl="0" eaLnBrk="1" fontAlgn="auto" latinLnBrk="0" hangingPunct="1">
              <a:lnSpc>
                <a:spcPct val="90000"/>
              </a:lnSpc>
              <a:spcBef>
                <a:spcPts val="1000"/>
              </a:spcBef>
              <a:spcAft>
                <a:spcPts val="0"/>
              </a:spcAft>
              <a:buClr>
                <a:schemeClr val="accent2"/>
              </a:buClr>
              <a:buSzPct val="80000"/>
              <a:buFont typeface="Calibri" panose="020F0502020204030204" pitchFamily="34" charset="0"/>
              <a:buNone/>
              <a:tabLst/>
              <a:defRPr sz="2400">
                <a:solidFill>
                  <a:schemeClr val="bg1"/>
                </a:solidFill>
                <a:latin typeface="+mj-lt"/>
              </a:defRPr>
            </a:lvl1pPr>
          </a:lstStyle>
          <a:p>
            <a:r>
              <a:rPr lang="en-US"/>
              <a:t>Click icon to add picture</a:t>
            </a:r>
            <a:endParaRPr lang="en-IE"/>
          </a:p>
        </p:txBody>
      </p:sp>
      <p:sp>
        <p:nvSpPr>
          <p:cNvPr id="13" name="Footer Placeholder 4">
            <a:extLst>
              <a:ext uri="{FF2B5EF4-FFF2-40B4-BE49-F238E27FC236}">
                <a16:creationId xmlns:a16="http://schemas.microsoft.com/office/drawing/2014/main" id="{9F8A4505-70ED-3144-B02B-C6AA6DAE7DB1}"/>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4" name="Marcador de número de diapositiva 32">
            <a:extLst>
              <a:ext uri="{FF2B5EF4-FFF2-40B4-BE49-F238E27FC236}">
                <a16:creationId xmlns:a16="http://schemas.microsoft.com/office/drawing/2014/main" id="{F9854BE8-4B1E-794D-B59E-A63AFE5330F5}"/>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38682608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 picture 3">
    <p:spTree>
      <p:nvGrpSpPr>
        <p:cNvPr id="1" name=""/>
        <p:cNvGrpSpPr/>
        <p:nvPr/>
      </p:nvGrpSpPr>
      <p:grpSpPr>
        <a:xfrm>
          <a:off x="0" y="0"/>
          <a:ext cx="0" cy="0"/>
          <a:chOff x="0" y="0"/>
          <a:chExt cx="0" cy="0"/>
        </a:xfrm>
      </p:grpSpPr>
      <p:sp>
        <p:nvSpPr>
          <p:cNvPr id="6" name="Rectángulo 12">
            <a:extLst>
              <a:ext uri="{FF2B5EF4-FFF2-40B4-BE49-F238E27FC236}">
                <a16:creationId xmlns:a16="http://schemas.microsoft.com/office/drawing/2014/main" id="{FFBD63C9-BAEE-4940-AC71-F5CE6C47B3A2}"/>
              </a:ext>
            </a:extLst>
          </p:cNvPr>
          <p:cNvSpPr/>
          <p:nvPr userDrawn="1"/>
        </p:nvSpPr>
        <p:spPr>
          <a:xfrm>
            <a:off x="407989" y="418147"/>
            <a:ext cx="11112500" cy="5890578"/>
          </a:xfrm>
          <a:prstGeom prst="rect">
            <a:avLst/>
          </a:prstGeom>
          <a:solidFill>
            <a:srgbClr val="E5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7" name="Title 1"/>
          <p:cNvSpPr>
            <a:spLocks noGrp="1"/>
          </p:cNvSpPr>
          <p:nvPr>
            <p:ph type="title" hasCustomPrompt="1"/>
          </p:nvPr>
        </p:nvSpPr>
        <p:spPr>
          <a:xfrm>
            <a:off x="2749987" y="3681006"/>
            <a:ext cx="4207403" cy="1871004"/>
          </a:xfrm>
          <a:prstGeom prst="rect">
            <a:avLst/>
          </a:prstGeom>
        </p:spPr>
        <p:txBody>
          <a:bodyPr lIns="0" rIns="0" bIns="0" anchor="b">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24" name="Marcador de texto 23">
            <a:extLst>
              <a:ext uri="{FF2B5EF4-FFF2-40B4-BE49-F238E27FC236}">
                <a16:creationId xmlns:a16="http://schemas.microsoft.com/office/drawing/2014/main" id="{5654A693-1808-A745-B877-F3452746D9DD}"/>
              </a:ext>
            </a:extLst>
          </p:cNvPr>
          <p:cNvSpPr>
            <a:spLocks noGrp="1"/>
          </p:cNvSpPr>
          <p:nvPr>
            <p:ph type="body" sz="quarter" idx="17" hasCustomPrompt="1"/>
          </p:nvPr>
        </p:nvSpPr>
        <p:spPr>
          <a:xfrm>
            <a:off x="7560109" y="2264530"/>
            <a:ext cx="3119438" cy="3527425"/>
          </a:xfrm>
          <a:prstGeom prst="rect">
            <a:avLst/>
          </a:prstGeom>
        </p:spPr>
        <p:txBody>
          <a:bodyPr anchor="t"/>
          <a:lstStyle>
            <a:lvl1pPr marL="0" indent="0">
              <a:lnSpc>
                <a:spcPts val="2200"/>
              </a:lnSpc>
              <a:spcBef>
                <a:spcPts val="1600"/>
              </a:spcBef>
              <a:buNone/>
              <a:defRPr sz="2000" b="0" i="0">
                <a:solidFill>
                  <a:srgbClr val="323232"/>
                </a:solidFill>
                <a:latin typeface="+mj-lt"/>
              </a:defRPr>
            </a:lvl1pPr>
          </a:lstStyle>
          <a:p>
            <a:pPr lvl="0"/>
            <a:r>
              <a:rPr lang="en-US"/>
              <a:t>Click to add text</a:t>
            </a:r>
          </a:p>
        </p:txBody>
      </p:sp>
      <p:sp>
        <p:nvSpPr>
          <p:cNvPr id="13" name="Marcador de posición de imagen 9">
            <a:extLst>
              <a:ext uri="{FF2B5EF4-FFF2-40B4-BE49-F238E27FC236}">
                <a16:creationId xmlns:a16="http://schemas.microsoft.com/office/drawing/2014/main" id="{2BAE0C3D-13F7-5A48-BED1-13C566F5D6F9}"/>
              </a:ext>
            </a:extLst>
          </p:cNvPr>
          <p:cNvSpPr>
            <a:spLocks noGrp="1"/>
          </p:cNvSpPr>
          <p:nvPr>
            <p:ph type="pic" sz="quarter" idx="11" hasCustomPrompt="1"/>
          </p:nvPr>
        </p:nvSpPr>
        <p:spPr>
          <a:xfrm>
            <a:off x="-888500" y="-329664"/>
            <a:ext cx="9094176" cy="4154848"/>
          </a:xfrm>
          <a:custGeom>
            <a:avLst/>
            <a:gdLst>
              <a:gd name="connsiteX0" fmla="*/ 5600811 w 8682852"/>
              <a:gd name="connsiteY0" fmla="*/ 123 h 3679694"/>
              <a:gd name="connsiteX1" fmla="*/ 5622053 w 8682852"/>
              <a:gd name="connsiteY1" fmla="*/ 1033 h 3679694"/>
              <a:gd name="connsiteX2" fmla="*/ 5641474 w 8682852"/>
              <a:gd name="connsiteY2" fmla="*/ 32115 h 3679694"/>
              <a:gd name="connsiteX3" fmla="*/ 5645358 w 8682852"/>
              <a:gd name="connsiteY3" fmla="*/ 43770 h 3679694"/>
              <a:gd name="connsiteX4" fmla="*/ 5660895 w 8682852"/>
              <a:gd name="connsiteY4" fmla="*/ 55426 h 3679694"/>
              <a:gd name="connsiteX5" fmla="*/ 5649243 w 8682852"/>
              <a:gd name="connsiteY5" fmla="*/ 82622 h 3679694"/>
              <a:gd name="connsiteX6" fmla="*/ 5633705 w 8682852"/>
              <a:gd name="connsiteY6" fmla="*/ 175867 h 3679694"/>
              <a:gd name="connsiteX7" fmla="*/ 5653127 w 8682852"/>
              <a:gd name="connsiteY7" fmla="*/ 183637 h 3679694"/>
              <a:gd name="connsiteX8" fmla="*/ 5660895 w 8682852"/>
              <a:gd name="connsiteY8" fmla="*/ 191408 h 3679694"/>
              <a:gd name="connsiteX9" fmla="*/ 5571557 w 8682852"/>
              <a:gd name="connsiteY9" fmla="*/ 203063 h 3679694"/>
              <a:gd name="connsiteX10" fmla="*/ 5524946 w 8682852"/>
              <a:gd name="connsiteY10" fmla="*/ 203063 h 3679694"/>
              <a:gd name="connsiteX11" fmla="*/ 5501641 w 8682852"/>
              <a:gd name="connsiteY11" fmla="*/ 206949 h 3679694"/>
              <a:gd name="connsiteX12" fmla="*/ 5486103 w 8682852"/>
              <a:gd name="connsiteY12" fmla="*/ 210834 h 3679694"/>
              <a:gd name="connsiteX13" fmla="*/ 5443377 w 8682852"/>
              <a:gd name="connsiteY13" fmla="*/ 210834 h 3679694"/>
              <a:gd name="connsiteX14" fmla="*/ 5416187 w 8682852"/>
              <a:gd name="connsiteY14" fmla="*/ 210834 h 3679694"/>
              <a:gd name="connsiteX15" fmla="*/ 5412302 w 8682852"/>
              <a:gd name="connsiteY15" fmla="*/ 199178 h 3679694"/>
              <a:gd name="connsiteX16" fmla="*/ 5400650 w 8682852"/>
              <a:gd name="connsiteY16" fmla="*/ 187523 h 3679694"/>
              <a:gd name="connsiteX17" fmla="*/ 5388997 w 8682852"/>
              <a:gd name="connsiteY17" fmla="*/ 187523 h 3679694"/>
              <a:gd name="connsiteX18" fmla="*/ 5357923 w 8682852"/>
              <a:gd name="connsiteY18" fmla="*/ 187523 h 3679694"/>
              <a:gd name="connsiteX19" fmla="*/ 5311312 w 8682852"/>
              <a:gd name="connsiteY19" fmla="*/ 191408 h 3679694"/>
              <a:gd name="connsiteX20" fmla="*/ 5268585 w 8682852"/>
              <a:gd name="connsiteY20" fmla="*/ 195293 h 3679694"/>
              <a:gd name="connsiteX21" fmla="*/ 5241395 w 8682852"/>
              <a:gd name="connsiteY21" fmla="*/ 195293 h 3679694"/>
              <a:gd name="connsiteX22" fmla="*/ 5221974 w 8682852"/>
              <a:gd name="connsiteY22" fmla="*/ 195293 h 3679694"/>
              <a:gd name="connsiteX23" fmla="*/ 5190899 w 8682852"/>
              <a:gd name="connsiteY23" fmla="*/ 195293 h 3679694"/>
              <a:gd name="connsiteX24" fmla="*/ 5167594 w 8682852"/>
              <a:gd name="connsiteY24" fmla="*/ 195293 h 3679694"/>
              <a:gd name="connsiteX25" fmla="*/ 5148173 w 8682852"/>
              <a:gd name="connsiteY25" fmla="*/ 195293 h 3679694"/>
              <a:gd name="connsiteX26" fmla="*/ 5132635 w 8682852"/>
              <a:gd name="connsiteY26" fmla="*/ 191408 h 3679694"/>
              <a:gd name="connsiteX27" fmla="*/ 5117098 w 8682852"/>
              <a:gd name="connsiteY27" fmla="*/ 191408 h 3679694"/>
              <a:gd name="connsiteX28" fmla="*/ 5105446 w 8682852"/>
              <a:gd name="connsiteY28" fmla="*/ 191408 h 3679694"/>
              <a:gd name="connsiteX29" fmla="*/ 5058834 w 8682852"/>
              <a:gd name="connsiteY29" fmla="*/ 195293 h 3679694"/>
              <a:gd name="connsiteX30" fmla="*/ 5012223 w 8682852"/>
              <a:gd name="connsiteY30" fmla="*/ 195293 h 3679694"/>
              <a:gd name="connsiteX31" fmla="*/ 4992802 w 8682852"/>
              <a:gd name="connsiteY31" fmla="*/ 203063 h 3679694"/>
              <a:gd name="connsiteX32" fmla="*/ 4969496 w 8682852"/>
              <a:gd name="connsiteY32" fmla="*/ 203063 h 3679694"/>
              <a:gd name="connsiteX33" fmla="*/ 4973381 w 8682852"/>
              <a:gd name="connsiteY33" fmla="*/ 191408 h 3679694"/>
              <a:gd name="connsiteX34" fmla="*/ 5031645 w 8682852"/>
              <a:gd name="connsiteY34" fmla="*/ 187523 h 3679694"/>
              <a:gd name="connsiteX35" fmla="*/ 5027760 w 8682852"/>
              <a:gd name="connsiteY35" fmla="*/ 175867 h 3679694"/>
              <a:gd name="connsiteX36" fmla="*/ 5023876 w 8682852"/>
              <a:gd name="connsiteY36" fmla="*/ 168097 h 3679694"/>
              <a:gd name="connsiteX37" fmla="*/ 4996686 w 8682852"/>
              <a:gd name="connsiteY37" fmla="*/ 171982 h 3679694"/>
              <a:gd name="connsiteX38" fmla="*/ 4942307 w 8682852"/>
              <a:gd name="connsiteY38" fmla="*/ 175867 h 3679694"/>
              <a:gd name="connsiteX39" fmla="*/ 4919001 w 8682852"/>
              <a:gd name="connsiteY39" fmla="*/ 175867 h 3679694"/>
              <a:gd name="connsiteX40" fmla="*/ 4899580 w 8682852"/>
              <a:gd name="connsiteY40" fmla="*/ 175867 h 3679694"/>
              <a:gd name="connsiteX41" fmla="*/ 4876274 w 8682852"/>
              <a:gd name="connsiteY41" fmla="*/ 175867 h 3679694"/>
              <a:gd name="connsiteX42" fmla="*/ 4860737 w 8682852"/>
              <a:gd name="connsiteY42" fmla="*/ 175867 h 3679694"/>
              <a:gd name="connsiteX43" fmla="*/ 4845200 w 8682852"/>
              <a:gd name="connsiteY43" fmla="*/ 179752 h 3679694"/>
              <a:gd name="connsiteX44" fmla="*/ 4829663 w 8682852"/>
              <a:gd name="connsiteY44" fmla="*/ 183637 h 3679694"/>
              <a:gd name="connsiteX45" fmla="*/ 4802473 w 8682852"/>
              <a:gd name="connsiteY45" fmla="*/ 187523 h 3679694"/>
              <a:gd name="connsiteX46" fmla="*/ 4623797 w 8682852"/>
              <a:gd name="connsiteY46" fmla="*/ 203063 h 3679694"/>
              <a:gd name="connsiteX47" fmla="*/ 4616028 w 8682852"/>
              <a:gd name="connsiteY47" fmla="*/ 199178 h 3679694"/>
              <a:gd name="connsiteX48" fmla="*/ 4619913 w 8682852"/>
              <a:gd name="connsiteY48" fmla="*/ 206949 h 3679694"/>
              <a:gd name="connsiteX49" fmla="*/ 4639334 w 8682852"/>
              <a:gd name="connsiteY49" fmla="*/ 214719 h 3679694"/>
              <a:gd name="connsiteX50" fmla="*/ 4658755 w 8682852"/>
              <a:gd name="connsiteY50" fmla="*/ 226375 h 3679694"/>
              <a:gd name="connsiteX51" fmla="*/ 4662640 w 8682852"/>
              <a:gd name="connsiteY51" fmla="*/ 226375 h 3679694"/>
              <a:gd name="connsiteX52" fmla="*/ 4666524 w 8682852"/>
              <a:gd name="connsiteY52" fmla="*/ 226375 h 3679694"/>
              <a:gd name="connsiteX53" fmla="*/ 4619913 w 8682852"/>
              <a:gd name="connsiteY53" fmla="*/ 238030 h 3679694"/>
              <a:gd name="connsiteX54" fmla="*/ 4584954 w 8682852"/>
              <a:gd name="connsiteY54" fmla="*/ 241915 h 3679694"/>
              <a:gd name="connsiteX55" fmla="*/ 4549996 w 8682852"/>
              <a:gd name="connsiteY55" fmla="*/ 245801 h 3679694"/>
              <a:gd name="connsiteX56" fmla="*/ 4515038 w 8682852"/>
              <a:gd name="connsiteY56" fmla="*/ 249686 h 3679694"/>
              <a:gd name="connsiteX57" fmla="*/ 4480079 w 8682852"/>
              <a:gd name="connsiteY57" fmla="*/ 253571 h 3679694"/>
              <a:gd name="connsiteX58" fmla="*/ 4379088 w 8682852"/>
              <a:gd name="connsiteY58" fmla="*/ 265227 h 3679694"/>
              <a:gd name="connsiteX59" fmla="*/ 4340246 w 8682852"/>
              <a:gd name="connsiteY59" fmla="*/ 272997 h 3679694"/>
              <a:gd name="connsiteX60" fmla="*/ 4301403 w 8682852"/>
              <a:gd name="connsiteY60" fmla="*/ 284653 h 3679694"/>
              <a:gd name="connsiteX61" fmla="*/ 4254792 w 8682852"/>
              <a:gd name="connsiteY61" fmla="*/ 292423 h 3679694"/>
              <a:gd name="connsiteX62" fmla="*/ 4215949 w 8682852"/>
              <a:gd name="connsiteY62" fmla="*/ 300193 h 3679694"/>
              <a:gd name="connsiteX63" fmla="*/ 4208181 w 8682852"/>
              <a:gd name="connsiteY63" fmla="*/ 307964 h 3679694"/>
              <a:gd name="connsiteX64" fmla="*/ 4223718 w 8682852"/>
              <a:gd name="connsiteY64" fmla="*/ 307964 h 3679694"/>
              <a:gd name="connsiteX65" fmla="*/ 4254792 w 8682852"/>
              <a:gd name="connsiteY65" fmla="*/ 304078 h 3679694"/>
              <a:gd name="connsiteX66" fmla="*/ 4266445 w 8682852"/>
              <a:gd name="connsiteY66" fmla="*/ 304078 h 3679694"/>
              <a:gd name="connsiteX67" fmla="*/ 4285866 w 8682852"/>
              <a:gd name="connsiteY67" fmla="*/ 307964 h 3679694"/>
              <a:gd name="connsiteX68" fmla="*/ 4309172 w 8682852"/>
              <a:gd name="connsiteY68" fmla="*/ 304078 h 3679694"/>
              <a:gd name="connsiteX69" fmla="*/ 4316940 w 8682852"/>
              <a:gd name="connsiteY69" fmla="*/ 300193 h 3679694"/>
              <a:gd name="connsiteX70" fmla="*/ 4297519 w 8682852"/>
              <a:gd name="connsiteY70" fmla="*/ 300193 h 3679694"/>
              <a:gd name="connsiteX71" fmla="*/ 4281982 w 8682852"/>
              <a:gd name="connsiteY71" fmla="*/ 300193 h 3679694"/>
              <a:gd name="connsiteX72" fmla="*/ 4320824 w 8682852"/>
              <a:gd name="connsiteY72" fmla="*/ 300193 h 3679694"/>
              <a:gd name="connsiteX73" fmla="*/ 4348014 w 8682852"/>
              <a:gd name="connsiteY73" fmla="*/ 300193 h 3679694"/>
              <a:gd name="connsiteX74" fmla="*/ 4417931 w 8682852"/>
              <a:gd name="connsiteY74" fmla="*/ 288538 h 3679694"/>
              <a:gd name="connsiteX75" fmla="*/ 4491732 w 8682852"/>
              <a:gd name="connsiteY75" fmla="*/ 280767 h 3679694"/>
              <a:gd name="connsiteX76" fmla="*/ 4526690 w 8682852"/>
              <a:gd name="connsiteY76" fmla="*/ 276882 h 3679694"/>
              <a:gd name="connsiteX77" fmla="*/ 4546112 w 8682852"/>
              <a:gd name="connsiteY77" fmla="*/ 272997 h 3679694"/>
              <a:gd name="connsiteX78" fmla="*/ 4581070 w 8682852"/>
              <a:gd name="connsiteY78" fmla="*/ 261341 h 3679694"/>
              <a:gd name="connsiteX79" fmla="*/ 4623797 w 8682852"/>
              <a:gd name="connsiteY79" fmla="*/ 257456 h 3679694"/>
              <a:gd name="connsiteX80" fmla="*/ 4643218 w 8682852"/>
              <a:gd name="connsiteY80" fmla="*/ 249686 h 3679694"/>
              <a:gd name="connsiteX81" fmla="*/ 4658755 w 8682852"/>
              <a:gd name="connsiteY81" fmla="*/ 249686 h 3679694"/>
              <a:gd name="connsiteX82" fmla="*/ 4674292 w 8682852"/>
              <a:gd name="connsiteY82" fmla="*/ 249686 h 3679694"/>
              <a:gd name="connsiteX83" fmla="*/ 4701482 w 8682852"/>
              <a:gd name="connsiteY83" fmla="*/ 245801 h 3679694"/>
              <a:gd name="connsiteX84" fmla="*/ 4751978 w 8682852"/>
              <a:gd name="connsiteY84" fmla="*/ 241915 h 3679694"/>
              <a:gd name="connsiteX85" fmla="*/ 4856853 w 8682852"/>
              <a:gd name="connsiteY85" fmla="*/ 238030 h 3679694"/>
              <a:gd name="connsiteX86" fmla="*/ 4872390 w 8682852"/>
              <a:gd name="connsiteY86" fmla="*/ 245801 h 3679694"/>
              <a:gd name="connsiteX87" fmla="*/ 4887927 w 8682852"/>
              <a:gd name="connsiteY87" fmla="*/ 245801 h 3679694"/>
              <a:gd name="connsiteX88" fmla="*/ 4899580 w 8682852"/>
              <a:gd name="connsiteY88" fmla="*/ 241915 h 3679694"/>
              <a:gd name="connsiteX89" fmla="*/ 4899580 w 8682852"/>
              <a:gd name="connsiteY89" fmla="*/ 234145 h 3679694"/>
              <a:gd name="connsiteX90" fmla="*/ 4950075 w 8682852"/>
              <a:gd name="connsiteY90" fmla="*/ 226375 h 3679694"/>
              <a:gd name="connsiteX91" fmla="*/ 5074372 w 8682852"/>
              <a:gd name="connsiteY91" fmla="*/ 218604 h 3679694"/>
              <a:gd name="connsiteX92" fmla="*/ 5136520 w 8682852"/>
              <a:gd name="connsiteY92" fmla="*/ 218604 h 3679694"/>
              <a:gd name="connsiteX93" fmla="*/ 5171478 w 8682852"/>
              <a:gd name="connsiteY93" fmla="*/ 214719 h 3679694"/>
              <a:gd name="connsiteX94" fmla="*/ 5194784 w 8682852"/>
              <a:gd name="connsiteY94" fmla="*/ 214719 h 3679694"/>
              <a:gd name="connsiteX95" fmla="*/ 5233626 w 8682852"/>
              <a:gd name="connsiteY95" fmla="*/ 210834 h 3679694"/>
              <a:gd name="connsiteX96" fmla="*/ 5268585 w 8682852"/>
              <a:gd name="connsiteY96" fmla="*/ 210834 h 3679694"/>
              <a:gd name="connsiteX97" fmla="*/ 5280237 w 8682852"/>
              <a:gd name="connsiteY97" fmla="*/ 210834 h 3679694"/>
              <a:gd name="connsiteX98" fmla="*/ 5295775 w 8682852"/>
              <a:gd name="connsiteY98" fmla="*/ 210834 h 3679694"/>
              <a:gd name="connsiteX99" fmla="*/ 5330733 w 8682852"/>
              <a:gd name="connsiteY99" fmla="*/ 206949 h 3679694"/>
              <a:gd name="connsiteX100" fmla="*/ 5365691 w 8682852"/>
              <a:gd name="connsiteY100" fmla="*/ 203063 h 3679694"/>
              <a:gd name="connsiteX101" fmla="*/ 5373460 w 8682852"/>
              <a:gd name="connsiteY101" fmla="*/ 206949 h 3679694"/>
              <a:gd name="connsiteX102" fmla="*/ 5377344 w 8682852"/>
              <a:gd name="connsiteY102" fmla="*/ 210834 h 3679694"/>
              <a:gd name="connsiteX103" fmla="*/ 5385113 w 8682852"/>
              <a:gd name="connsiteY103" fmla="*/ 206949 h 3679694"/>
              <a:gd name="connsiteX104" fmla="*/ 5400650 w 8682852"/>
              <a:gd name="connsiteY104" fmla="*/ 203063 h 3679694"/>
              <a:gd name="connsiteX105" fmla="*/ 5400650 w 8682852"/>
              <a:gd name="connsiteY105" fmla="*/ 206949 h 3679694"/>
              <a:gd name="connsiteX106" fmla="*/ 5392881 w 8682852"/>
              <a:gd name="connsiteY106" fmla="*/ 206949 h 3679694"/>
              <a:gd name="connsiteX107" fmla="*/ 5396765 w 8682852"/>
              <a:gd name="connsiteY107" fmla="*/ 210834 h 3679694"/>
              <a:gd name="connsiteX108" fmla="*/ 5392881 w 8682852"/>
              <a:gd name="connsiteY108" fmla="*/ 214719 h 3679694"/>
              <a:gd name="connsiteX109" fmla="*/ 5357923 w 8682852"/>
              <a:gd name="connsiteY109" fmla="*/ 218604 h 3679694"/>
              <a:gd name="connsiteX110" fmla="*/ 5315196 w 8682852"/>
              <a:gd name="connsiteY110" fmla="*/ 222489 h 3679694"/>
              <a:gd name="connsiteX111" fmla="*/ 5295775 w 8682852"/>
              <a:gd name="connsiteY111" fmla="*/ 226375 h 3679694"/>
              <a:gd name="connsiteX112" fmla="*/ 5288006 w 8682852"/>
              <a:gd name="connsiteY112" fmla="*/ 226375 h 3679694"/>
              <a:gd name="connsiteX113" fmla="*/ 5276353 w 8682852"/>
              <a:gd name="connsiteY113" fmla="*/ 226375 h 3679694"/>
              <a:gd name="connsiteX114" fmla="*/ 5256932 w 8682852"/>
              <a:gd name="connsiteY114" fmla="*/ 226375 h 3679694"/>
              <a:gd name="connsiteX115" fmla="*/ 5183131 w 8682852"/>
              <a:gd name="connsiteY115" fmla="*/ 230260 h 3679694"/>
              <a:gd name="connsiteX116" fmla="*/ 5167594 w 8682852"/>
              <a:gd name="connsiteY116" fmla="*/ 230260 h 3679694"/>
              <a:gd name="connsiteX117" fmla="*/ 5155941 w 8682852"/>
              <a:gd name="connsiteY117" fmla="*/ 230260 h 3679694"/>
              <a:gd name="connsiteX118" fmla="*/ 5097677 w 8682852"/>
              <a:gd name="connsiteY118" fmla="*/ 234145 h 3679694"/>
              <a:gd name="connsiteX119" fmla="*/ 5054950 w 8682852"/>
              <a:gd name="connsiteY119" fmla="*/ 234145 h 3679694"/>
              <a:gd name="connsiteX120" fmla="*/ 4961728 w 8682852"/>
              <a:gd name="connsiteY120" fmla="*/ 238030 h 3679694"/>
              <a:gd name="connsiteX121" fmla="*/ 4911232 w 8682852"/>
              <a:gd name="connsiteY121" fmla="*/ 245801 h 3679694"/>
              <a:gd name="connsiteX122" fmla="*/ 4973381 w 8682852"/>
              <a:gd name="connsiteY122" fmla="*/ 245801 h 3679694"/>
              <a:gd name="connsiteX123" fmla="*/ 4996686 w 8682852"/>
              <a:gd name="connsiteY123" fmla="*/ 245801 h 3679694"/>
              <a:gd name="connsiteX124" fmla="*/ 5016108 w 8682852"/>
              <a:gd name="connsiteY124" fmla="*/ 249686 h 3679694"/>
              <a:gd name="connsiteX125" fmla="*/ 5054950 w 8682852"/>
              <a:gd name="connsiteY125" fmla="*/ 249686 h 3679694"/>
              <a:gd name="connsiteX126" fmla="*/ 5089909 w 8682852"/>
              <a:gd name="connsiteY126" fmla="*/ 257456 h 3679694"/>
              <a:gd name="connsiteX127" fmla="*/ 5089909 w 8682852"/>
              <a:gd name="connsiteY127" fmla="*/ 265227 h 3679694"/>
              <a:gd name="connsiteX128" fmla="*/ 5078256 w 8682852"/>
              <a:gd name="connsiteY128" fmla="*/ 272997 h 3679694"/>
              <a:gd name="connsiteX129" fmla="*/ 5093793 w 8682852"/>
              <a:gd name="connsiteY129" fmla="*/ 284653 h 3679694"/>
              <a:gd name="connsiteX130" fmla="*/ 5132635 w 8682852"/>
              <a:gd name="connsiteY130" fmla="*/ 276882 h 3679694"/>
              <a:gd name="connsiteX131" fmla="*/ 5163710 w 8682852"/>
              <a:gd name="connsiteY131" fmla="*/ 269112 h 3679694"/>
              <a:gd name="connsiteX132" fmla="*/ 5175362 w 8682852"/>
              <a:gd name="connsiteY132" fmla="*/ 269112 h 3679694"/>
              <a:gd name="connsiteX133" fmla="*/ 5190899 w 8682852"/>
              <a:gd name="connsiteY133" fmla="*/ 265227 h 3679694"/>
              <a:gd name="connsiteX134" fmla="*/ 5218089 w 8682852"/>
              <a:gd name="connsiteY134" fmla="*/ 257456 h 3679694"/>
              <a:gd name="connsiteX135" fmla="*/ 5253048 w 8682852"/>
              <a:gd name="connsiteY135" fmla="*/ 245801 h 3679694"/>
              <a:gd name="connsiteX136" fmla="*/ 5291890 w 8682852"/>
              <a:gd name="connsiteY136" fmla="*/ 241915 h 3679694"/>
              <a:gd name="connsiteX137" fmla="*/ 5303543 w 8682852"/>
              <a:gd name="connsiteY137" fmla="*/ 238030 h 3679694"/>
              <a:gd name="connsiteX138" fmla="*/ 5326849 w 8682852"/>
              <a:gd name="connsiteY138" fmla="*/ 234145 h 3679694"/>
              <a:gd name="connsiteX139" fmla="*/ 5369576 w 8682852"/>
              <a:gd name="connsiteY139" fmla="*/ 230260 h 3679694"/>
              <a:gd name="connsiteX140" fmla="*/ 5408418 w 8682852"/>
              <a:gd name="connsiteY140" fmla="*/ 226375 h 3679694"/>
              <a:gd name="connsiteX141" fmla="*/ 5427840 w 8682852"/>
              <a:gd name="connsiteY141" fmla="*/ 226375 h 3679694"/>
              <a:gd name="connsiteX142" fmla="*/ 5474451 w 8682852"/>
              <a:gd name="connsiteY142" fmla="*/ 226375 h 3679694"/>
              <a:gd name="connsiteX143" fmla="*/ 5521062 w 8682852"/>
              <a:gd name="connsiteY143" fmla="*/ 230260 h 3679694"/>
              <a:gd name="connsiteX144" fmla="*/ 5544367 w 8682852"/>
              <a:gd name="connsiteY144" fmla="*/ 230260 h 3679694"/>
              <a:gd name="connsiteX145" fmla="*/ 5590979 w 8682852"/>
              <a:gd name="connsiteY145" fmla="*/ 230260 h 3679694"/>
              <a:gd name="connsiteX146" fmla="*/ 5622053 w 8682852"/>
              <a:gd name="connsiteY146" fmla="*/ 230260 h 3679694"/>
              <a:gd name="connsiteX147" fmla="*/ 5625937 w 8682852"/>
              <a:gd name="connsiteY147" fmla="*/ 238030 h 3679694"/>
              <a:gd name="connsiteX148" fmla="*/ 5633705 w 8682852"/>
              <a:gd name="connsiteY148" fmla="*/ 249686 h 3679694"/>
              <a:gd name="connsiteX149" fmla="*/ 5618168 w 8682852"/>
              <a:gd name="connsiteY149" fmla="*/ 257456 h 3679694"/>
              <a:gd name="connsiteX150" fmla="*/ 5587094 w 8682852"/>
              <a:gd name="connsiteY150" fmla="*/ 261341 h 3679694"/>
              <a:gd name="connsiteX151" fmla="*/ 5559904 w 8682852"/>
              <a:gd name="connsiteY151" fmla="*/ 265227 h 3679694"/>
              <a:gd name="connsiteX152" fmla="*/ 5575442 w 8682852"/>
              <a:gd name="connsiteY152" fmla="*/ 269112 h 3679694"/>
              <a:gd name="connsiteX153" fmla="*/ 5606516 w 8682852"/>
              <a:gd name="connsiteY153" fmla="*/ 288538 h 3679694"/>
              <a:gd name="connsiteX154" fmla="*/ 5602631 w 8682852"/>
              <a:gd name="connsiteY154" fmla="*/ 292423 h 3679694"/>
              <a:gd name="connsiteX155" fmla="*/ 5575442 w 8682852"/>
              <a:gd name="connsiteY155" fmla="*/ 296308 h 3679694"/>
              <a:gd name="connsiteX156" fmla="*/ 5443377 w 8682852"/>
              <a:gd name="connsiteY156" fmla="*/ 304078 h 3679694"/>
              <a:gd name="connsiteX157" fmla="*/ 5373460 w 8682852"/>
              <a:gd name="connsiteY157" fmla="*/ 315734 h 3679694"/>
              <a:gd name="connsiteX158" fmla="*/ 5342386 w 8682852"/>
              <a:gd name="connsiteY158" fmla="*/ 315734 h 3679694"/>
              <a:gd name="connsiteX159" fmla="*/ 5253048 w 8682852"/>
              <a:gd name="connsiteY159" fmla="*/ 319619 h 3679694"/>
              <a:gd name="connsiteX160" fmla="*/ 5245279 w 8682852"/>
              <a:gd name="connsiteY160" fmla="*/ 315734 h 3679694"/>
              <a:gd name="connsiteX161" fmla="*/ 5218089 w 8682852"/>
              <a:gd name="connsiteY161" fmla="*/ 319619 h 3679694"/>
              <a:gd name="connsiteX162" fmla="*/ 5190899 w 8682852"/>
              <a:gd name="connsiteY162" fmla="*/ 319619 h 3679694"/>
              <a:gd name="connsiteX163" fmla="*/ 5155941 w 8682852"/>
              <a:gd name="connsiteY163" fmla="*/ 323504 h 3679694"/>
              <a:gd name="connsiteX164" fmla="*/ 5117098 w 8682852"/>
              <a:gd name="connsiteY164" fmla="*/ 327390 h 3679694"/>
              <a:gd name="connsiteX165" fmla="*/ 5070487 w 8682852"/>
              <a:gd name="connsiteY165" fmla="*/ 342930 h 3679694"/>
              <a:gd name="connsiteX166" fmla="*/ 5062719 w 8682852"/>
              <a:gd name="connsiteY166" fmla="*/ 358471 h 3679694"/>
              <a:gd name="connsiteX167" fmla="*/ 5101561 w 8682852"/>
              <a:gd name="connsiteY167" fmla="*/ 358471 h 3679694"/>
              <a:gd name="connsiteX168" fmla="*/ 5128751 w 8682852"/>
              <a:gd name="connsiteY168" fmla="*/ 354586 h 3679694"/>
              <a:gd name="connsiteX169" fmla="*/ 5190899 w 8682852"/>
              <a:gd name="connsiteY169" fmla="*/ 354586 h 3679694"/>
              <a:gd name="connsiteX170" fmla="*/ 5202552 w 8682852"/>
              <a:gd name="connsiteY170" fmla="*/ 354586 h 3679694"/>
              <a:gd name="connsiteX171" fmla="*/ 5233626 w 8682852"/>
              <a:gd name="connsiteY171" fmla="*/ 342930 h 3679694"/>
              <a:gd name="connsiteX172" fmla="*/ 5256932 w 8682852"/>
              <a:gd name="connsiteY172" fmla="*/ 339045 h 3679694"/>
              <a:gd name="connsiteX173" fmla="*/ 5284122 w 8682852"/>
              <a:gd name="connsiteY173" fmla="*/ 335160 h 3679694"/>
              <a:gd name="connsiteX174" fmla="*/ 5295775 w 8682852"/>
              <a:gd name="connsiteY174" fmla="*/ 339045 h 3679694"/>
              <a:gd name="connsiteX175" fmla="*/ 5303543 w 8682852"/>
              <a:gd name="connsiteY175" fmla="*/ 339045 h 3679694"/>
              <a:gd name="connsiteX176" fmla="*/ 5311312 w 8682852"/>
              <a:gd name="connsiteY176" fmla="*/ 339045 h 3679694"/>
              <a:gd name="connsiteX177" fmla="*/ 5319080 w 8682852"/>
              <a:gd name="connsiteY177" fmla="*/ 339045 h 3679694"/>
              <a:gd name="connsiteX178" fmla="*/ 5338501 w 8682852"/>
              <a:gd name="connsiteY178" fmla="*/ 335160 h 3679694"/>
              <a:gd name="connsiteX179" fmla="*/ 5373460 w 8682852"/>
              <a:gd name="connsiteY179" fmla="*/ 331275 h 3679694"/>
              <a:gd name="connsiteX180" fmla="*/ 5404534 w 8682852"/>
              <a:gd name="connsiteY180" fmla="*/ 335160 h 3679694"/>
              <a:gd name="connsiteX181" fmla="*/ 5420071 w 8682852"/>
              <a:gd name="connsiteY181" fmla="*/ 358471 h 3679694"/>
              <a:gd name="connsiteX182" fmla="*/ 5423955 w 8682852"/>
              <a:gd name="connsiteY182" fmla="*/ 374012 h 3679694"/>
              <a:gd name="connsiteX183" fmla="*/ 5388997 w 8682852"/>
              <a:gd name="connsiteY183" fmla="*/ 385668 h 3679694"/>
              <a:gd name="connsiteX184" fmla="*/ 5350154 w 8682852"/>
              <a:gd name="connsiteY184" fmla="*/ 393438 h 3679694"/>
              <a:gd name="connsiteX185" fmla="*/ 5272469 w 8682852"/>
              <a:gd name="connsiteY185" fmla="*/ 389553 h 3679694"/>
              <a:gd name="connsiteX186" fmla="*/ 5241395 w 8682852"/>
              <a:gd name="connsiteY186" fmla="*/ 385668 h 3679694"/>
              <a:gd name="connsiteX187" fmla="*/ 5214205 w 8682852"/>
              <a:gd name="connsiteY187" fmla="*/ 381782 h 3679694"/>
              <a:gd name="connsiteX188" fmla="*/ 5183131 w 8682852"/>
              <a:gd name="connsiteY188" fmla="*/ 389553 h 3679694"/>
              <a:gd name="connsiteX189" fmla="*/ 5159825 w 8682852"/>
              <a:gd name="connsiteY189" fmla="*/ 389553 h 3679694"/>
              <a:gd name="connsiteX190" fmla="*/ 5124867 w 8682852"/>
              <a:gd name="connsiteY190" fmla="*/ 389553 h 3679694"/>
              <a:gd name="connsiteX191" fmla="*/ 5113214 w 8682852"/>
              <a:gd name="connsiteY191" fmla="*/ 393438 h 3679694"/>
              <a:gd name="connsiteX192" fmla="*/ 5105446 w 8682852"/>
              <a:gd name="connsiteY192" fmla="*/ 397323 h 3679694"/>
              <a:gd name="connsiteX193" fmla="*/ 5093793 w 8682852"/>
              <a:gd name="connsiteY193" fmla="*/ 397323 h 3679694"/>
              <a:gd name="connsiteX194" fmla="*/ 5089909 w 8682852"/>
              <a:gd name="connsiteY194" fmla="*/ 393438 h 3679694"/>
              <a:gd name="connsiteX195" fmla="*/ 5051066 w 8682852"/>
              <a:gd name="connsiteY195" fmla="*/ 393438 h 3679694"/>
              <a:gd name="connsiteX196" fmla="*/ 5027760 w 8682852"/>
              <a:gd name="connsiteY196" fmla="*/ 397323 h 3679694"/>
              <a:gd name="connsiteX197" fmla="*/ 4977265 w 8682852"/>
              <a:gd name="connsiteY197" fmla="*/ 405094 h 3679694"/>
              <a:gd name="connsiteX198" fmla="*/ 4868506 w 8682852"/>
              <a:gd name="connsiteY198" fmla="*/ 412864 h 3679694"/>
              <a:gd name="connsiteX199" fmla="*/ 4837431 w 8682852"/>
              <a:gd name="connsiteY199" fmla="*/ 416749 h 3679694"/>
              <a:gd name="connsiteX200" fmla="*/ 4821894 w 8682852"/>
              <a:gd name="connsiteY200" fmla="*/ 412864 h 3679694"/>
              <a:gd name="connsiteX201" fmla="*/ 4767515 w 8682852"/>
              <a:gd name="connsiteY201" fmla="*/ 405094 h 3679694"/>
              <a:gd name="connsiteX202" fmla="*/ 4736441 w 8682852"/>
              <a:gd name="connsiteY202" fmla="*/ 408979 h 3679694"/>
              <a:gd name="connsiteX203" fmla="*/ 4720904 w 8682852"/>
              <a:gd name="connsiteY203" fmla="*/ 412864 h 3679694"/>
              <a:gd name="connsiteX204" fmla="*/ 4701482 w 8682852"/>
              <a:gd name="connsiteY204" fmla="*/ 424520 h 3679694"/>
              <a:gd name="connsiteX205" fmla="*/ 4689829 w 8682852"/>
              <a:gd name="connsiteY205" fmla="*/ 424520 h 3679694"/>
              <a:gd name="connsiteX206" fmla="*/ 4693714 w 8682852"/>
              <a:gd name="connsiteY206" fmla="*/ 420634 h 3679694"/>
              <a:gd name="connsiteX207" fmla="*/ 4697598 w 8682852"/>
              <a:gd name="connsiteY207" fmla="*/ 416749 h 3679694"/>
              <a:gd name="connsiteX208" fmla="*/ 4689829 w 8682852"/>
              <a:gd name="connsiteY208" fmla="*/ 416749 h 3679694"/>
              <a:gd name="connsiteX209" fmla="*/ 4678177 w 8682852"/>
              <a:gd name="connsiteY209" fmla="*/ 416749 h 3679694"/>
              <a:gd name="connsiteX210" fmla="*/ 4619913 w 8682852"/>
              <a:gd name="connsiteY210" fmla="*/ 420634 h 3679694"/>
              <a:gd name="connsiteX211" fmla="*/ 4623797 w 8682852"/>
              <a:gd name="connsiteY211" fmla="*/ 424520 h 3679694"/>
              <a:gd name="connsiteX212" fmla="*/ 4623797 w 8682852"/>
              <a:gd name="connsiteY212" fmla="*/ 428405 h 3679694"/>
              <a:gd name="connsiteX213" fmla="*/ 4627681 w 8682852"/>
              <a:gd name="connsiteY213" fmla="*/ 432290 h 3679694"/>
              <a:gd name="connsiteX214" fmla="*/ 4592723 w 8682852"/>
              <a:gd name="connsiteY214" fmla="*/ 440060 h 3679694"/>
              <a:gd name="connsiteX215" fmla="*/ 4530575 w 8682852"/>
              <a:gd name="connsiteY215" fmla="*/ 447831 h 3679694"/>
              <a:gd name="connsiteX216" fmla="*/ 4495616 w 8682852"/>
              <a:gd name="connsiteY216" fmla="*/ 451716 h 3679694"/>
              <a:gd name="connsiteX217" fmla="*/ 4468426 w 8682852"/>
              <a:gd name="connsiteY217" fmla="*/ 455601 h 3679694"/>
              <a:gd name="connsiteX218" fmla="*/ 4433468 w 8682852"/>
              <a:gd name="connsiteY218" fmla="*/ 455601 h 3679694"/>
              <a:gd name="connsiteX219" fmla="*/ 4433468 w 8682852"/>
              <a:gd name="connsiteY219" fmla="*/ 443946 h 3679694"/>
              <a:gd name="connsiteX220" fmla="*/ 4476195 w 8682852"/>
              <a:gd name="connsiteY220" fmla="*/ 436175 h 3679694"/>
              <a:gd name="connsiteX221" fmla="*/ 4557765 w 8682852"/>
              <a:gd name="connsiteY221" fmla="*/ 432290 h 3679694"/>
              <a:gd name="connsiteX222" fmla="*/ 4612144 w 8682852"/>
              <a:gd name="connsiteY222" fmla="*/ 420634 h 3679694"/>
              <a:gd name="connsiteX223" fmla="*/ 4608260 w 8682852"/>
              <a:gd name="connsiteY223" fmla="*/ 416749 h 3679694"/>
              <a:gd name="connsiteX224" fmla="*/ 4577186 w 8682852"/>
              <a:gd name="connsiteY224" fmla="*/ 408979 h 3679694"/>
              <a:gd name="connsiteX225" fmla="*/ 4538343 w 8682852"/>
              <a:gd name="connsiteY225" fmla="*/ 401208 h 3679694"/>
              <a:gd name="connsiteX226" fmla="*/ 4476195 w 8682852"/>
              <a:gd name="connsiteY226" fmla="*/ 408979 h 3679694"/>
              <a:gd name="connsiteX227" fmla="*/ 4324709 w 8682852"/>
              <a:gd name="connsiteY227" fmla="*/ 428405 h 3679694"/>
              <a:gd name="connsiteX228" fmla="*/ 4285866 w 8682852"/>
              <a:gd name="connsiteY228" fmla="*/ 436175 h 3679694"/>
              <a:gd name="connsiteX229" fmla="*/ 4285866 w 8682852"/>
              <a:gd name="connsiteY229" fmla="*/ 440060 h 3679694"/>
              <a:gd name="connsiteX230" fmla="*/ 4305287 w 8682852"/>
              <a:gd name="connsiteY230" fmla="*/ 436175 h 3679694"/>
              <a:gd name="connsiteX231" fmla="*/ 4348014 w 8682852"/>
              <a:gd name="connsiteY231" fmla="*/ 436175 h 3679694"/>
              <a:gd name="connsiteX232" fmla="*/ 4324709 w 8682852"/>
              <a:gd name="connsiteY232" fmla="*/ 443946 h 3679694"/>
              <a:gd name="connsiteX233" fmla="*/ 4281982 w 8682852"/>
              <a:gd name="connsiteY233" fmla="*/ 451716 h 3679694"/>
              <a:gd name="connsiteX234" fmla="*/ 4254792 w 8682852"/>
              <a:gd name="connsiteY234" fmla="*/ 451716 h 3679694"/>
              <a:gd name="connsiteX235" fmla="*/ 4243139 w 8682852"/>
              <a:gd name="connsiteY235" fmla="*/ 451716 h 3679694"/>
              <a:gd name="connsiteX236" fmla="*/ 4103306 w 8682852"/>
              <a:gd name="connsiteY236" fmla="*/ 478912 h 3679694"/>
              <a:gd name="connsiteX237" fmla="*/ 4087769 w 8682852"/>
              <a:gd name="connsiteY237" fmla="*/ 482798 h 3679694"/>
              <a:gd name="connsiteX238" fmla="*/ 4080000 w 8682852"/>
              <a:gd name="connsiteY238" fmla="*/ 478912 h 3679694"/>
              <a:gd name="connsiteX239" fmla="*/ 4056694 w 8682852"/>
              <a:gd name="connsiteY239" fmla="*/ 482798 h 3679694"/>
              <a:gd name="connsiteX240" fmla="*/ 4029505 w 8682852"/>
              <a:gd name="connsiteY240" fmla="*/ 490568 h 3679694"/>
              <a:gd name="connsiteX241" fmla="*/ 3986778 w 8682852"/>
              <a:gd name="connsiteY241" fmla="*/ 506109 h 3679694"/>
              <a:gd name="connsiteX242" fmla="*/ 3975125 w 8682852"/>
              <a:gd name="connsiteY242" fmla="*/ 502224 h 3679694"/>
              <a:gd name="connsiteX243" fmla="*/ 3936282 w 8682852"/>
              <a:gd name="connsiteY243" fmla="*/ 506109 h 3679694"/>
              <a:gd name="connsiteX244" fmla="*/ 3846944 w 8682852"/>
              <a:gd name="connsiteY244" fmla="*/ 517764 h 3679694"/>
              <a:gd name="connsiteX245" fmla="*/ 3788680 w 8682852"/>
              <a:gd name="connsiteY245" fmla="*/ 525535 h 3679694"/>
              <a:gd name="connsiteX246" fmla="*/ 3753722 w 8682852"/>
              <a:gd name="connsiteY246" fmla="*/ 529420 h 3679694"/>
              <a:gd name="connsiteX247" fmla="*/ 3722648 w 8682852"/>
              <a:gd name="connsiteY247" fmla="*/ 533305 h 3679694"/>
              <a:gd name="connsiteX248" fmla="*/ 3586699 w 8682852"/>
              <a:gd name="connsiteY248" fmla="*/ 556616 h 3679694"/>
              <a:gd name="connsiteX249" fmla="*/ 3575046 w 8682852"/>
              <a:gd name="connsiteY249" fmla="*/ 560502 h 3679694"/>
              <a:gd name="connsiteX250" fmla="*/ 3528435 w 8682852"/>
              <a:gd name="connsiteY250" fmla="*/ 572157 h 3679694"/>
              <a:gd name="connsiteX251" fmla="*/ 3427444 w 8682852"/>
              <a:gd name="connsiteY251" fmla="*/ 603239 h 3679694"/>
              <a:gd name="connsiteX252" fmla="*/ 3252652 w 8682852"/>
              <a:gd name="connsiteY252" fmla="*/ 634320 h 3679694"/>
              <a:gd name="connsiteX253" fmla="*/ 3116702 w 8682852"/>
              <a:gd name="connsiteY253" fmla="*/ 661517 h 3679694"/>
              <a:gd name="connsiteX254" fmla="*/ 3085628 w 8682852"/>
              <a:gd name="connsiteY254" fmla="*/ 669287 h 3679694"/>
              <a:gd name="connsiteX255" fmla="*/ 2852573 w 8682852"/>
              <a:gd name="connsiteY255" fmla="*/ 731450 h 3679694"/>
              <a:gd name="connsiteX256" fmla="*/ 2856457 w 8682852"/>
              <a:gd name="connsiteY256" fmla="*/ 735335 h 3679694"/>
              <a:gd name="connsiteX257" fmla="*/ 2895299 w 8682852"/>
              <a:gd name="connsiteY257" fmla="*/ 731450 h 3679694"/>
              <a:gd name="connsiteX258" fmla="*/ 2930258 w 8682852"/>
              <a:gd name="connsiteY258" fmla="*/ 719795 h 3679694"/>
              <a:gd name="connsiteX259" fmla="*/ 2980753 w 8682852"/>
              <a:gd name="connsiteY259" fmla="*/ 704254 h 3679694"/>
              <a:gd name="connsiteX260" fmla="*/ 3039017 w 8682852"/>
              <a:gd name="connsiteY260" fmla="*/ 692598 h 3679694"/>
              <a:gd name="connsiteX261" fmla="*/ 3077860 w 8682852"/>
              <a:gd name="connsiteY261" fmla="*/ 684828 h 3679694"/>
              <a:gd name="connsiteX262" fmla="*/ 3167198 w 8682852"/>
              <a:gd name="connsiteY262" fmla="*/ 665402 h 3679694"/>
              <a:gd name="connsiteX263" fmla="*/ 3198272 w 8682852"/>
              <a:gd name="connsiteY263" fmla="*/ 661517 h 3679694"/>
              <a:gd name="connsiteX264" fmla="*/ 3345874 w 8682852"/>
              <a:gd name="connsiteY264" fmla="*/ 638205 h 3679694"/>
              <a:gd name="connsiteX265" fmla="*/ 3431328 w 8682852"/>
              <a:gd name="connsiteY265" fmla="*/ 622665 h 3679694"/>
              <a:gd name="connsiteX266" fmla="*/ 3528435 w 8682852"/>
              <a:gd name="connsiteY266" fmla="*/ 611009 h 3679694"/>
              <a:gd name="connsiteX267" fmla="*/ 3555624 w 8682852"/>
              <a:gd name="connsiteY267" fmla="*/ 603239 h 3679694"/>
              <a:gd name="connsiteX268" fmla="*/ 3571161 w 8682852"/>
              <a:gd name="connsiteY268" fmla="*/ 595468 h 3679694"/>
              <a:gd name="connsiteX269" fmla="*/ 3660500 w 8682852"/>
              <a:gd name="connsiteY269" fmla="*/ 579928 h 3679694"/>
              <a:gd name="connsiteX270" fmla="*/ 3672152 w 8682852"/>
              <a:gd name="connsiteY270" fmla="*/ 583813 h 3679694"/>
              <a:gd name="connsiteX271" fmla="*/ 3718763 w 8682852"/>
              <a:gd name="connsiteY271" fmla="*/ 572157 h 3679694"/>
              <a:gd name="connsiteX272" fmla="*/ 3730416 w 8682852"/>
              <a:gd name="connsiteY272" fmla="*/ 572157 h 3679694"/>
              <a:gd name="connsiteX273" fmla="*/ 3734301 w 8682852"/>
              <a:gd name="connsiteY273" fmla="*/ 564387 h 3679694"/>
              <a:gd name="connsiteX274" fmla="*/ 3707111 w 8682852"/>
              <a:gd name="connsiteY274" fmla="*/ 560502 h 3679694"/>
              <a:gd name="connsiteX275" fmla="*/ 3761490 w 8682852"/>
              <a:gd name="connsiteY275" fmla="*/ 548846 h 3679694"/>
              <a:gd name="connsiteX276" fmla="*/ 3827523 w 8682852"/>
              <a:gd name="connsiteY276" fmla="*/ 537190 h 3679694"/>
              <a:gd name="connsiteX277" fmla="*/ 3866365 w 8682852"/>
              <a:gd name="connsiteY277" fmla="*/ 533305 h 3679694"/>
              <a:gd name="connsiteX278" fmla="*/ 3878018 w 8682852"/>
              <a:gd name="connsiteY278" fmla="*/ 533305 h 3679694"/>
              <a:gd name="connsiteX279" fmla="*/ 3889671 w 8682852"/>
              <a:gd name="connsiteY279" fmla="*/ 537190 h 3679694"/>
              <a:gd name="connsiteX280" fmla="*/ 3839176 w 8682852"/>
              <a:gd name="connsiteY280" fmla="*/ 548846 h 3679694"/>
              <a:gd name="connsiteX281" fmla="*/ 3796449 w 8682852"/>
              <a:gd name="connsiteY281" fmla="*/ 560502 h 3679694"/>
              <a:gd name="connsiteX282" fmla="*/ 3811986 w 8682852"/>
              <a:gd name="connsiteY282" fmla="*/ 560502 h 3679694"/>
              <a:gd name="connsiteX283" fmla="*/ 3823639 w 8682852"/>
              <a:gd name="connsiteY283" fmla="*/ 560502 h 3679694"/>
              <a:gd name="connsiteX284" fmla="*/ 3823639 w 8682852"/>
              <a:gd name="connsiteY284" fmla="*/ 564387 h 3679694"/>
              <a:gd name="connsiteX285" fmla="*/ 3815870 w 8682852"/>
              <a:gd name="connsiteY285" fmla="*/ 568272 h 3679694"/>
              <a:gd name="connsiteX286" fmla="*/ 3792564 w 8682852"/>
              <a:gd name="connsiteY286" fmla="*/ 568272 h 3679694"/>
              <a:gd name="connsiteX287" fmla="*/ 3777027 w 8682852"/>
              <a:gd name="connsiteY287" fmla="*/ 572157 h 3679694"/>
              <a:gd name="connsiteX288" fmla="*/ 3792564 w 8682852"/>
              <a:gd name="connsiteY288" fmla="*/ 572157 h 3679694"/>
              <a:gd name="connsiteX289" fmla="*/ 3811986 w 8682852"/>
              <a:gd name="connsiteY289" fmla="*/ 572157 h 3679694"/>
              <a:gd name="connsiteX290" fmla="*/ 3819754 w 8682852"/>
              <a:gd name="connsiteY290" fmla="*/ 572157 h 3679694"/>
              <a:gd name="connsiteX291" fmla="*/ 3897440 w 8682852"/>
              <a:gd name="connsiteY291" fmla="*/ 564387 h 3679694"/>
              <a:gd name="connsiteX292" fmla="*/ 4068347 w 8682852"/>
              <a:gd name="connsiteY292" fmla="*/ 537190 h 3679694"/>
              <a:gd name="connsiteX293" fmla="*/ 4146032 w 8682852"/>
              <a:gd name="connsiteY293" fmla="*/ 525535 h 3679694"/>
              <a:gd name="connsiteX294" fmla="*/ 4313056 w 8682852"/>
              <a:gd name="connsiteY294" fmla="*/ 502224 h 3679694"/>
              <a:gd name="connsiteX295" fmla="*/ 4394625 w 8682852"/>
              <a:gd name="connsiteY295" fmla="*/ 490568 h 3679694"/>
              <a:gd name="connsiteX296" fmla="*/ 4441237 w 8682852"/>
              <a:gd name="connsiteY296" fmla="*/ 478912 h 3679694"/>
              <a:gd name="connsiteX297" fmla="*/ 4464542 w 8682852"/>
              <a:gd name="connsiteY297" fmla="*/ 478912 h 3679694"/>
              <a:gd name="connsiteX298" fmla="*/ 4553880 w 8682852"/>
              <a:gd name="connsiteY298" fmla="*/ 471142 h 3679694"/>
              <a:gd name="connsiteX299" fmla="*/ 4596607 w 8682852"/>
              <a:gd name="connsiteY299" fmla="*/ 467257 h 3679694"/>
              <a:gd name="connsiteX300" fmla="*/ 4709251 w 8682852"/>
              <a:gd name="connsiteY300" fmla="*/ 455601 h 3679694"/>
              <a:gd name="connsiteX301" fmla="*/ 4806357 w 8682852"/>
              <a:gd name="connsiteY301" fmla="*/ 443946 h 3679694"/>
              <a:gd name="connsiteX302" fmla="*/ 4852969 w 8682852"/>
              <a:gd name="connsiteY302" fmla="*/ 440060 h 3679694"/>
              <a:gd name="connsiteX303" fmla="*/ 4895695 w 8682852"/>
              <a:gd name="connsiteY303" fmla="*/ 436175 h 3679694"/>
              <a:gd name="connsiteX304" fmla="*/ 4957844 w 8682852"/>
              <a:gd name="connsiteY304" fmla="*/ 428405 h 3679694"/>
              <a:gd name="connsiteX305" fmla="*/ 5016108 w 8682852"/>
              <a:gd name="connsiteY305" fmla="*/ 428405 h 3679694"/>
              <a:gd name="connsiteX306" fmla="*/ 5027760 w 8682852"/>
              <a:gd name="connsiteY306" fmla="*/ 428405 h 3679694"/>
              <a:gd name="connsiteX307" fmla="*/ 5051066 w 8682852"/>
              <a:gd name="connsiteY307" fmla="*/ 436175 h 3679694"/>
              <a:gd name="connsiteX308" fmla="*/ 5043297 w 8682852"/>
              <a:gd name="connsiteY308" fmla="*/ 440060 h 3679694"/>
              <a:gd name="connsiteX309" fmla="*/ 5027760 w 8682852"/>
              <a:gd name="connsiteY309" fmla="*/ 440060 h 3679694"/>
              <a:gd name="connsiteX310" fmla="*/ 5019992 w 8682852"/>
              <a:gd name="connsiteY310" fmla="*/ 451716 h 3679694"/>
              <a:gd name="connsiteX311" fmla="*/ 5019992 w 8682852"/>
              <a:gd name="connsiteY311" fmla="*/ 463372 h 3679694"/>
              <a:gd name="connsiteX312" fmla="*/ 5027760 w 8682852"/>
              <a:gd name="connsiteY312" fmla="*/ 471142 h 3679694"/>
              <a:gd name="connsiteX313" fmla="*/ 5031645 w 8682852"/>
              <a:gd name="connsiteY313" fmla="*/ 475027 h 3679694"/>
              <a:gd name="connsiteX314" fmla="*/ 5062719 w 8682852"/>
              <a:gd name="connsiteY314" fmla="*/ 482798 h 3679694"/>
              <a:gd name="connsiteX315" fmla="*/ 5109330 w 8682852"/>
              <a:gd name="connsiteY315" fmla="*/ 478912 h 3679694"/>
              <a:gd name="connsiteX316" fmla="*/ 5148173 w 8682852"/>
              <a:gd name="connsiteY316" fmla="*/ 478912 h 3679694"/>
              <a:gd name="connsiteX317" fmla="*/ 5187015 w 8682852"/>
              <a:gd name="connsiteY317" fmla="*/ 475027 h 3679694"/>
              <a:gd name="connsiteX318" fmla="*/ 5303543 w 8682852"/>
              <a:gd name="connsiteY318" fmla="*/ 463372 h 3679694"/>
              <a:gd name="connsiteX319" fmla="*/ 5338501 w 8682852"/>
              <a:gd name="connsiteY319" fmla="*/ 463372 h 3679694"/>
              <a:gd name="connsiteX320" fmla="*/ 5303543 w 8682852"/>
              <a:gd name="connsiteY320" fmla="*/ 471142 h 3679694"/>
              <a:gd name="connsiteX321" fmla="*/ 5307427 w 8682852"/>
              <a:gd name="connsiteY321" fmla="*/ 482798 h 3679694"/>
              <a:gd name="connsiteX322" fmla="*/ 5400650 w 8682852"/>
              <a:gd name="connsiteY322" fmla="*/ 478912 h 3679694"/>
              <a:gd name="connsiteX323" fmla="*/ 5435608 w 8682852"/>
              <a:gd name="connsiteY323" fmla="*/ 478912 h 3679694"/>
              <a:gd name="connsiteX324" fmla="*/ 5458914 w 8682852"/>
              <a:gd name="connsiteY324" fmla="*/ 482798 h 3679694"/>
              <a:gd name="connsiteX325" fmla="*/ 5532715 w 8682852"/>
              <a:gd name="connsiteY325" fmla="*/ 478912 h 3679694"/>
              <a:gd name="connsiteX326" fmla="*/ 5540483 w 8682852"/>
              <a:gd name="connsiteY326" fmla="*/ 494453 h 3679694"/>
              <a:gd name="connsiteX327" fmla="*/ 5509409 w 8682852"/>
              <a:gd name="connsiteY327" fmla="*/ 494453 h 3679694"/>
              <a:gd name="connsiteX328" fmla="*/ 5466682 w 8682852"/>
              <a:gd name="connsiteY328" fmla="*/ 502224 h 3679694"/>
              <a:gd name="connsiteX329" fmla="*/ 5478335 w 8682852"/>
              <a:gd name="connsiteY329" fmla="*/ 521650 h 3679694"/>
              <a:gd name="connsiteX330" fmla="*/ 5497756 w 8682852"/>
              <a:gd name="connsiteY330" fmla="*/ 529420 h 3679694"/>
              <a:gd name="connsiteX331" fmla="*/ 5618168 w 8682852"/>
              <a:gd name="connsiteY331" fmla="*/ 537190 h 3679694"/>
              <a:gd name="connsiteX332" fmla="*/ 5637590 w 8682852"/>
              <a:gd name="connsiteY332" fmla="*/ 548846 h 3679694"/>
              <a:gd name="connsiteX333" fmla="*/ 5707506 w 8682852"/>
              <a:gd name="connsiteY333" fmla="*/ 552731 h 3679694"/>
              <a:gd name="connsiteX334" fmla="*/ 5719159 w 8682852"/>
              <a:gd name="connsiteY334" fmla="*/ 568272 h 3679694"/>
              <a:gd name="connsiteX335" fmla="*/ 5711391 w 8682852"/>
              <a:gd name="connsiteY335" fmla="*/ 576042 h 3679694"/>
              <a:gd name="connsiteX336" fmla="*/ 5668664 w 8682852"/>
              <a:gd name="connsiteY336" fmla="*/ 572157 h 3679694"/>
              <a:gd name="connsiteX337" fmla="*/ 5660895 w 8682852"/>
              <a:gd name="connsiteY337" fmla="*/ 595468 h 3679694"/>
              <a:gd name="connsiteX338" fmla="*/ 5668664 w 8682852"/>
              <a:gd name="connsiteY338" fmla="*/ 607124 h 3679694"/>
              <a:gd name="connsiteX339" fmla="*/ 5672548 w 8682852"/>
              <a:gd name="connsiteY339" fmla="*/ 661517 h 3679694"/>
              <a:gd name="connsiteX340" fmla="*/ 5668664 w 8682852"/>
              <a:gd name="connsiteY340" fmla="*/ 669287 h 3679694"/>
              <a:gd name="connsiteX341" fmla="*/ 5664780 w 8682852"/>
              <a:gd name="connsiteY341" fmla="*/ 680943 h 3679694"/>
              <a:gd name="connsiteX342" fmla="*/ 5664780 w 8682852"/>
              <a:gd name="connsiteY342" fmla="*/ 692598 h 3679694"/>
              <a:gd name="connsiteX343" fmla="*/ 5676432 w 8682852"/>
              <a:gd name="connsiteY343" fmla="*/ 700369 h 3679694"/>
              <a:gd name="connsiteX344" fmla="*/ 5657011 w 8682852"/>
              <a:gd name="connsiteY344" fmla="*/ 700369 h 3679694"/>
              <a:gd name="connsiteX345" fmla="*/ 5641474 w 8682852"/>
              <a:gd name="connsiteY345" fmla="*/ 708139 h 3679694"/>
              <a:gd name="connsiteX346" fmla="*/ 5629821 w 8682852"/>
              <a:gd name="connsiteY346" fmla="*/ 743106 h 3679694"/>
              <a:gd name="connsiteX347" fmla="*/ 5625937 w 8682852"/>
              <a:gd name="connsiteY347" fmla="*/ 758647 h 3679694"/>
              <a:gd name="connsiteX348" fmla="*/ 5649243 w 8682852"/>
              <a:gd name="connsiteY348" fmla="*/ 774187 h 3679694"/>
              <a:gd name="connsiteX349" fmla="*/ 5618168 w 8682852"/>
              <a:gd name="connsiteY349" fmla="*/ 805269 h 3679694"/>
              <a:gd name="connsiteX350" fmla="*/ 5614284 w 8682852"/>
              <a:gd name="connsiteY350" fmla="*/ 820810 h 3679694"/>
              <a:gd name="connsiteX351" fmla="*/ 5602631 w 8682852"/>
              <a:gd name="connsiteY351" fmla="*/ 848006 h 3679694"/>
              <a:gd name="connsiteX352" fmla="*/ 5602631 w 8682852"/>
              <a:gd name="connsiteY352" fmla="*/ 875203 h 3679694"/>
              <a:gd name="connsiteX353" fmla="*/ 5575442 w 8682852"/>
              <a:gd name="connsiteY353" fmla="*/ 902399 h 3679694"/>
              <a:gd name="connsiteX354" fmla="*/ 5602631 w 8682852"/>
              <a:gd name="connsiteY354" fmla="*/ 910170 h 3679694"/>
              <a:gd name="connsiteX355" fmla="*/ 5575442 w 8682852"/>
              <a:gd name="connsiteY355" fmla="*/ 914055 h 3679694"/>
              <a:gd name="connsiteX356" fmla="*/ 5571557 w 8682852"/>
              <a:gd name="connsiteY356" fmla="*/ 933481 h 3679694"/>
              <a:gd name="connsiteX357" fmla="*/ 5571557 w 8682852"/>
              <a:gd name="connsiteY357" fmla="*/ 949022 h 3679694"/>
              <a:gd name="connsiteX358" fmla="*/ 5571557 w 8682852"/>
              <a:gd name="connsiteY358" fmla="*/ 956792 h 3679694"/>
              <a:gd name="connsiteX359" fmla="*/ 5587094 w 8682852"/>
              <a:gd name="connsiteY359" fmla="*/ 976218 h 3679694"/>
              <a:gd name="connsiteX360" fmla="*/ 5575442 w 8682852"/>
              <a:gd name="connsiteY360" fmla="*/ 991759 h 3679694"/>
              <a:gd name="connsiteX361" fmla="*/ 5575442 w 8682852"/>
              <a:gd name="connsiteY361" fmla="*/ 1003414 h 3679694"/>
              <a:gd name="connsiteX362" fmla="*/ 5587094 w 8682852"/>
              <a:gd name="connsiteY362" fmla="*/ 1022840 h 3679694"/>
              <a:gd name="connsiteX363" fmla="*/ 5587094 w 8682852"/>
              <a:gd name="connsiteY363" fmla="*/ 1061692 h 3679694"/>
              <a:gd name="connsiteX364" fmla="*/ 5575442 w 8682852"/>
              <a:gd name="connsiteY364" fmla="*/ 1073348 h 3679694"/>
              <a:gd name="connsiteX365" fmla="*/ 5552136 w 8682852"/>
              <a:gd name="connsiteY365" fmla="*/ 1096659 h 3679694"/>
              <a:gd name="connsiteX366" fmla="*/ 5544367 w 8682852"/>
              <a:gd name="connsiteY366" fmla="*/ 1112200 h 3679694"/>
              <a:gd name="connsiteX367" fmla="*/ 5556020 w 8682852"/>
              <a:gd name="connsiteY367" fmla="*/ 1116085 h 3679694"/>
              <a:gd name="connsiteX368" fmla="*/ 5575442 w 8682852"/>
              <a:gd name="connsiteY368" fmla="*/ 1116085 h 3679694"/>
              <a:gd name="connsiteX369" fmla="*/ 5664780 w 8682852"/>
              <a:gd name="connsiteY369" fmla="*/ 1131626 h 3679694"/>
              <a:gd name="connsiteX370" fmla="*/ 5660895 w 8682852"/>
              <a:gd name="connsiteY370" fmla="*/ 1143282 h 3679694"/>
              <a:gd name="connsiteX371" fmla="*/ 5637590 w 8682852"/>
              <a:gd name="connsiteY371" fmla="*/ 1143282 h 3679694"/>
              <a:gd name="connsiteX372" fmla="*/ 5625937 w 8682852"/>
              <a:gd name="connsiteY372" fmla="*/ 1158822 h 3679694"/>
              <a:gd name="connsiteX373" fmla="*/ 5606516 w 8682852"/>
              <a:gd name="connsiteY373" fmla="*/ 1217100 h 3679694"/>
              <a:gd name="connsiteX374" fmla="*/ 5579326 w 8682852"/>
              <a:gd name="connsiteY374" fmla="*/ 1232641 h 3679694"/>
              <a:gd name="connsiteX375" fmla="*/ 5567673 w 8682852"/>
              <a:gd name="connsiteY375" fmla="*/ 1240412 h 3679694"/>
              <a:gd name="connsiteX376" fmla="*/ 5536599 w 8682852"/>
              <a:gd name="connsiteY376" fmla="*/ 1271493 h 3679694"/>
              <a:gd name="connsiteX377" fmla="*/ 5532715 w 8682852"/>
              <a:gd name="connsiteY377" fmla="*/ 1290919 h 3679694"/>
              <a:gd name="connsiteX378" fmla="*/ 5598747 w 8682852"/>
              <a:gd name="connsiteY378" fmla="*/ 1294804 h 3679694"/>
              <a:gd name="connsiteX379" fmla="*/ 5625937 w 8682852"/>
              <a:gd name="connsiteY379" fmla="*/ 1298689 h 3679694"/>
              <a:gd name="connsiteX380" fmla="*/ 5680317 w 8682852"/>
              <a:gd name="connsiteY380" fmla="*/ 1294804 h 3679694"/>
              <a:gd name="connsiteX381" fmla="*/ 5761886 w 8682852"/>
              <a:gd name="connsiteY381" fmla="*/ 1306460 h 3679694"/>
              <a:gd name="connsiteX382" fmla="*/ 5773539 w 8682852"/>
              <a:gd name="connsiteY382" fmla="*/ 1302575 h 3679694"/>
              <a:gd name="connsiteX383" fmla="*/ 5789076 w 8682852"/>
              <a:gd name="connsiteY383" fmla="*/ 1310345 h 3679694"/>
              <a:gd name="connsiteX384" fmla="*/ 5816266 w 8682852"/>
              <a:gd name="connsiteY384" fmla="*/ 1318115 h 3679694"/>
              <a:gd name="connsiteX385" fmla="*/ 5824034 w 8682852"/>
              <a:gd name="connsiteY385" fmla="*/ 1310345 h 3679694"/>
              <a:gd name="connsiteX386" fmla="*/ 5824034 w 8682852"/>
              <a:gd name="connsiteY386" fmla="*/ 1302575 h 3679694"/>
              <a:gd name="connsiteX387" fmla="*/ 5858993 w 8682852"/>
              <a:gd name="connsiteY387" fmla="*/ 1302575 h 3679694"/>
              <a:gd name="connsiteX388" fmla="*/ 5882298 w 8682852"/>
              <a:gd name="connsiteY388" fmla="*/ 1306460 h 3679694"/>
              <a:gd name="connsiteX389" fmla="*/ 5940562 w 8682852"/>
              <a:gd name="connsiteY389" fmla="*/ 1310345 h 3679694"/>
              <a:gd name="connsiteX390" fmla="*/ 5998826 w 8682852"/>
              <a:gd name="connsiteY390" fmla="*/ 1306460 h 3679694"/>
              <a:gd name="connsiteX391" fmla="*/ 6057090 w 8682852"/>
              <a:gd name="connsiteY391" fmla="*/ 1306460 h 3679694"/>
              <a:gd name="connsiteX392" fmla="*/ 6095933 w 8682852"/>
              <a:gd name="connsiteY392" fmla="*/ 1306460 h 3679694"/>
              <a:gd name="connsiteX393" fmla="*/ 6165850 w 8682852"/>
              <a:gd name="connsiteY393" fmla="*/ 1306460 h 3679694"/>
              <a:gd name="connsiteX394" fmla="*/ 6259072 w 8682852"/>
              <a:gd name="connsiteY394" fmla="*/ 1306460 h 3679694"/>
              <a:gd name="connsiteX395" fmla="*/ 6317336 w 8682852"/>
              <a:gd name="connsiteY395" fmla="*/ 1306460 h 3679694"/>
              <a:gd name="connsiteX396" fmla="*/ 6379484 w 8682852"/>
              <a:gd name="connsiteY396" fmla="*/ 1310345 h 3679694"/>
              <a:gd name="connsiteX397" fmla="*/ 6398905 w 8682852"/>
              <a:gd name="connsiteY397" fmla="*/ 1314230 h 3679694"/>
              <a:gd name="connsiteX398" fmla="*/ 6461054 w 8682852"/>
              <a:gd name="connsiteY398" fmla="*/ 1310345 h 3679694"/>
              <a:gd name="connsiteX399" fmla="*/ 6499896 w 8682852"/>
              <a:gd name="connsiteY399" fmla="*/ 1314230 h 3679694"/>
              <a:gd name="connsiteX400" fmla="*/ 6534855 w 8682852"/>
              <a:gd name="connsiteY400" fmla="*/ 1314230 h 3679694"/>
              <a:gd name="connsiteX401" fmla="*/ 6581466 w 8682852"/>
              <a:gd name="connsiteY401" fmla="*/ 1318115 h 3679694"/>
              <a:gd name="connsiteX402" fmla="*/ 6600887 w 8682852"/>
              <a:gd name="connsiteY402" fmla="*/ 1322001 h 3679694"/>
              <a:gd name="connsiteX403" fmla="*/ 6620308 w 8682852"/>
              <a:gd name="connsiteY403" fmla="*/ 1322001 h 3679694"/>
              <a:gd name="connsiteX404" fmla="*/ 6639730 w 8682852"/>
              <a:gd name="connsiteY404" fmla="*/ 1322001 h 3679694"/>
              <a:gd name="connsiteX405" fmla="*/ 6663035 w 8682852"/>
              <a:gd name="connsiteY405" fmla="*/ 1329771 h 3679694"/>
              <a:gd name="connsiteX406" fmla="*/ 6674688 w 8682852"/>
              <a:gd name="connsiteY406" fmla="*/ 1329771 h 3679694"/>
              <a:gd name="connsiteX407" fmla="*/ 6694109 w 8682852"/>
              <a:gd name="connsiteY407" fmla="*/ 1337541 h 3679694"/>
              <a:gd name="connsiteX408" fmla="*/ 6631961 w 8682852"/>
              <a:gd name="connsiteY408" fmla="*/ 1341427 h 3679694"/>
              <a:gd name="connsiteX409" fmla="*/ 6565929 w 8682852"/>
              <a:gd name="connsiteY409" fmla="*/ 1337541 h 3679694"/>
              <a:gd name="connsiteX410" fmla="*/ 6457169 w 8682852"/>
              <a:gd name="connsiteY410" fmla="*/ 1333656 h 3679694"/>
              <a:gd name="connsiteX411" fmla="*/ 6305683 w 8682852"/>
              <a:gd name="connsiteY411" fmla="*/ 1329771 h 3679694"/>
              <a:gd name="connsiteX412" fmla="*/ 6243535 w 8682852"/>
              <a:gd name="connsiteY412" fmla="*/ 1329771 h 3679694"/>
              <a:gd name="connsiteX413" fmla="*/ 6227998 w 8682852"/>
              <a:gd name="connsiteY413" fmla="*/ 1329771 h 3679694"/>
              <a:gd name="connsiteX414" fmla="*/ 6158081 w 8682852"/>
              <a:gd name="connsiteY414" fmla="*/ 1329771 h 3679694"/>
              <a:gd name="connsiteX415" fmla="*/ 6092049 w 8682852"/>
              <a:gd name="connsiteY415" fmla="*/ 1329771 h 3679694"/>
              <a:gd name="connsiteX416" fmla="*/ 6026016 w 8682852"/>
              <a:gd name="connsiteY416" fmla="*/ 1329771 h 3679694"/>
              <a:gd name="connsiteX417" fmla="*/ 5952215 w 8682852"/>
              <a:gd name="connsiteY417" fmla="*/ 1333656 h 3679694"/>
              <a:gd name="connsiteX418" fmla="*/ 5917257 w 8682852"/>
              <a:gd name="connsiteY418" fmla="*/ 1333656 h 3679694"/>
              <a:gd name="connsiteX419" fmla="*/ 5901720 w 8682852"/>
              <a:gd name="connsiteY419" fmla="*/ 1333656 h 3679694"/>
              <a:gd name="connsiteX420" fmla="*/ 5905604 w 8682852"/>
              <a:gd name="connsiteY420" fmla="*/ 1341427 h 3679694"/>
              <a:gd name="connsiteX421" fmla="*/ 5925025 w 8682852"/>
              <a:gd name="connsiteY421" fmla="*/ 1345312 h 3679694"/>
              <a:gd name="connsiteX422" fmla="*/ 5967752 w 8682852"/>
              <a:gd name="connsiteY422" fmla="*/ 1345312 h 3679694"/>
              <a:gd name="connsiteX423" fmla="*/ 6010479 w 8682852"/>
              <a:gd name="connsiteY423" fmla="*/ 1345312 h 3679694"/>
              <a:gd name="connsiteX424" fmla="*/ 6049322 w 8682852"/>
              <a:gd name="connsiteY424" fmla="*/ 1345312 h 3679694"/>
              <a:gd name="connsiteX425" fmla="*/ 6095933 w 8682852"/>
              <a:gd name="connsiteY425" fmla="*/ 1341427 h 3679694"/>
              <a:gd name="connsiteX426" fmla="*/ 6111470 w 8682852"/>
              <a:gd name="connsiteY426" fmla="*/ 1345312 h 3679694"/>
              <a:gd name="connsiteX427" fmla="*/ 6130891 w 8682852"/>
              <a:gd name="connsiteY427" fmla="*/ 1349197 h 3679694"/>
              <a:gd name="connsiteX428" fmla="*/ 6181387 w 8682852"/>
              <a:gd name="connsiteY428" fmla="*/ 1349197 h 3679694"/>
              <a:gd name="connsiteX429" fmla="*/ 6212461 w 8682852"/>
              <a:gd name="connsiteY429" fmla="*/ 1349197 h 3679694"/>
              <a:gd name="connsiteX430" fmla="*/ 6231882 w 8682852"/>
              <a:gd name="connsiteY430" fmla="*/ 1353082 h 3679694"/>
              <a:gd name="connsiteX431" fmla="*/ 6243535 w 8682852"/>
              <a:gd name="connsiteY431" fmla="*/ 1353082 h 3679694"/>
              <a:gd name="connsiteX432" fmla="*/ 6259072 w 8682852"/>
              <a:gd name="connsiteY432" fmla="*/ 1356967 h 3679694"/>
              <a:gd name="connsiteX433" fmla="*/ 6286262 w 8682852"/>
              <a:gd name="connsiteY433" fmla="*/ 1356967 h 3679694"/>
              <a:gd name="connsiteX434" fmla="*/ 6309567 w 8682852"/>
              <a:gd name="connsiteY434" fmla="*/ 1356967 h 3679694"/>
              <a:gd name="connsiteX435" fmla="*/ 6328989 w 8682852"/>
              <a:gd name="connsiteY435" fmla="*/ 1353082 h 3679694"/>
              <a:gd name="connsiteX436" fmla="*/ 6371716 w 8682852"/>
              <a:gd name="connsiteY436" fmla="*/ 1353082 h 3679694"/>
              <a:gd name="connsiteX437" fmla="*/ 6383368 w 8682852"/>
              <a:gd name="connsiteY437" fmla="*/ 1356967 h 3679694"/>
              <a:gd name="connsiteX438" fmla="*/ 6398905 w 8682852"/>
              <a:gd name="connsiteY438" fmla="*/ 1360853 h 3679694"/>
              <a:gd name="connsiteX439" fmla="*/ 6429979 w 8682852"/>
              <a:gd name="connsiteY439" fmla="*/ 1356967 h 3679694"/>
              <a:gd name="connsiteX440" fmla="*/ 6461054 w 8682852"/>
              <a:gd name="connsiteY440" fmla="*/ 1356967 h 3679694"/>
              <a:gd name="connsiteX441" fmla="*/ 6488243 w 8682852"/>
              <a:gd name="connsiteY441" fmla="*/ 1356967 h 3679694"/>
              <a:gd name="connsiteX442" fmla="*/ 6534855 w 8682852"/>
              <a:gd name="connsiteY442" fmla="*/ 1349197 h 3679694"/>
              <a:gd name="connsiteX443" fmla="*/ 6569813 w 8682852"/>
              <a:gd name="connsiteY443" fmla="*/ 1349197 h 3679694"/>
              <a:gd name="connsiteX444" fmla="*/ 6604771 w 8682852"/>
              <a:gd name="connsiteY444" fmla="*/ 1349197 h 3679694"/>
              <a:gd name="connsiteX445" fmla="*/ 6624193 w 8682852"/>
              <a:gd name="connsiteY445" fmla="*/ 1349197 h 3679694"/>
              <a:gd name="connsiteX446" fmla="*/ 6651382 w 8682852"/>
              <a:gd name="connsiteY446" fmla="*/ 1349197 h 3679694"/>
              <a:gd name="connsiteX447" fmla="*/ 6709646 w 8682852"/>
              <a:gd name="connsiteY447" fmla="*/ 1353082 h 3679694"/>
              <a:gd name="connsiteX448" fmla="*/ 6725183 w 8682852"/>
              <a:gd name="connsiteY448" fmla="*/ 1356967 h 3679694"/>
              <a:gd name="connsiteX449" fmla="*/ 6748489 w 8682852"/>
              <a:gd name="connsiteY449" fmla="*/ 1356967 h 3679694"/>
              <a:gd name="connsiteX450" fmla="*/ 6845596 w 8682852"/>
              <a:gd name="connsiteY450" fmla="*/ 1364738 h 3679694"/>
              <a:gd name="connsiteX451" fmla="*/ 6903860 w 8682852"/>
              <a:gd name="connsiteY451" fmla="*/ 1376393 h 3679694"/>
              <a:gd name="connsiteX452" fmla="*/ 6919397 w 8682852"/>
              <a:gd name="connsiteY452" fmla="*/ 1376393 h 3679694"/>
              <a:gd name="connsiteX453" fmla="*/ 6927165 w 8682852"/>
              <a:gd name="connsiteY453" fmla="*/ 1380279 h 3679694"/>
              <a:gd name="connsiteX454" fmla="*/ 6931049 w 8682852"/>
              <a:gd name="connsiteY454" fmla="*/ 1384164 h 3679694"/>
              <a:gd name="connsiteX455" fmla="*/ 6903860 w 8682852"/>
              <a:gd name="connsiteY455" fmla="*/ 1388049 h 3679694"/>
              <a:gd name="connsiteX456" fmla="*/ 6787332 w 8682852"/>
              <a:gd name="connsiteY456" fmla="*/ 1380279 h 3679694"/>
              <a:gd name="connsiteX457" fmla="*/ 6771795 w 8682852"/>
              <a:gd name="connsiteY457" fmla="*/ 1376393 h 3679694"/>
              <a:gd name="connsiteX458" fmla="*/ 6748489 w 8682852"/>
              <a:gd name="connsiteY458" fmla="*/ 1376393 h 3679694"/>
              <a:gd name="connsiteX459" fmla="*/ 6682457 w 8682852"/>
              <a:gd name="connsiteY459" fmla="*/ 1380279 h 3679694"/>
              <a:gd name="connsiteX460" fmla="*/ 6666920 w 8682852"/>
              <a:gd name="connsiteY460" fmla="*/ 1384164 h 3679694"/>
              <a:gd name="connsiteX461" fmla="*/ 6659151 w 8682852"/>
              <a:gd name="connsiteY461" fmla="*/ 1384164 h 3679694"/>
              <a:gd name="connsiteX462" fmla="*/ 6651382 w 8682852"/>
              <a:gd name="connsiteY462" fmla="*/ 1388049 h 3679694"/>
              <a:gd name="connsiteX463" fmla="*/ 6628077 w 8682852"/>
              <a:gd name="connsiteY463" fmla="*/ 1391934 h 3679694"/>
              <a:gd name="connsiteX464" fmla="*/ 6624193 w 8682852"/>
              <a:gd name="connsiteY464" fmla="*/ 1399705 h 3679694"/>
              <a:gd name="connsiteX465" fmla="*/ 6651382 w 8682852"/>
              <a:gd name="connsiteY465" fmla="*/ 1407475 h 3679694"/>
              <a:gd name="connsiteX466" fmla="*/ 6674688 w 8682852"/>
              <a:gd name="connsiteY466" fmla="*/ 1411360 h 3679694"/>
              <a:gd name="connsiteX467" fmla="*/ 6686341 w 8682852"/>
              <a:gd name="connsiteY467" fmla="*/ 1411360 h 3679694"/>
              <a:gd name="connsiteX468" fmla="*/ 6705762 w 8682852"/>
              <a:gd name="connsiteY468" fmla="*/ 1415245 h 3679694"/>
              <a:gd name="connsiteX469" fmla="*/ 6783447 w 8682852"/>
              <a:gd name="connsiteY469" fmla="*/ 1419131 h 3679694"/>
              <a:gd name="connsiteX470" fmla="*/ 6791216 w 8682852"/>
              <a:gd name="connsiteY470" fmla="*/ 1419131 h 3679694"/>
              <a:gd name="connsiteX471" fmla="*/ 6810637 w 8682852"/>
              <a:gd name="connsiteY471" fmla="*/ 1415245 h 3679694"/>
              <a:gd name="connsiteX472" fmla="*/ 6833943 w 8682852"/>
              <a:gd name="connsiteY472" fmla="*/ 1419131 h 3679694"/>
              <a:gd name="connsiteX473" fmla="*/ 6857248 w 8682852"/>
              <a:gd name="connsiteY473" fmla="*/ 1419131 h 3679694"/>
              <a:gd name="connsiteX474" fmla="*/ 6868901 w 8682852"/>
              <a:gd name="connsiteY474" fmla="*/ 1419131 h 3679694"/>
              <a:gd name="connsiteX475" fmla="*/ 6884438 w 8682852"/>
              <a:gd name="connsiteY475" fmla="*/ 1415245 h 3679694"/>
              <a:gd name="connsiteX476" fmla="*/ 6907744 w 8682852"/>
              <a:gd name="connsiteY476" fmla="*/ 1415245 h 3679694"/>
              <a:gd name="connsiteX477" fmla="*/ 6915512 w 8682852"/>
              <a:gd name="connsiteY477" fmla="*/ 1423016 h 3679694"/>
              <a:gd name="connsiteX478" fmla="*/ 6927165 w 8682852"/>
              <a:gd name="connsiteY478" fmla="*/ 1423016 h 3679694"/>
              <a:gd name="connsiteX479" fmla="*/ 6938818 w 8682852"/>
              <a:gd name="connsiteY479" fmla="*/ 1423016 h 3679694"/>
              <a:gd name="connsiteX480" fmla="*/ 6954355 w 8682852"/>
              <a:gd name="connsiteY480" fmla="*/ 1423016 h 3679694"/>
              <a:gd name="connsiteX481" fmla="*/ 7024272 w 8682852"/>
              <a:gd name="connsiteY481" fmla="*/ 1426901 h 3679694"/>
              <a:gd name="connsiteX482" fmla="*/ 7043693 w 8682852"/>
              <a:gd name="connsiteY482" fmla="*/ 1426901 h 3679694"/>
              <a:gd name="connsiteX483" fmla="*/ 7055346 w 8682852"/>
              <a:gd name="connsiteY483" fmla="*/ 1430786 h 3679694"/>
              <a:gd name="connsiteX484" fmla="*/ 7063114 w 8682852"/>
              <a:gd name="connsiteY484" fmla="*/ 1430786 h 3679694"/>
              <a:gd name="connsiteX485" fmla="*/ 7074767 w 8682852"/>
              <a:gd name="connsiteY485" fmla="*/ 1430786 h 3679694"/>
              <a:gd name="connsiteX486" fmla="*/ 7094189 w 8682852"/>
              <a:gd name="connsiteY486" fmla="*/ 1434671 h 3679694"/>
              <a:gd name="connsiteX487" fmla="*/ 7133031 w 8682852"/>
              <a:gd name="connsiteY487" fmla="*/ 1438557 h 3679694"/>
              <a:gd name="connsiteX488" fmla="*/ 7179642 w 8682852"/>
              <a:gd name="connsiteY488" fmla="*/ 1442442 h 3679694"/>
              <a:gd name="connsiteX489" fmla="*/ 7202948 w 8682852"/>
              <a:gd name="connsiteY489" fmla="*/ 1446327 h 3679694"/>
              <a:gd name="connsiteX490" fmla="*/ 7230138 w 8682852"/>
              <a:gd name="connsiteY490" fmla="*/ 1450212 h 3679694"/>
              <a:gd name="connsiteX491" fmla="*/ 7253443 w 8682852"/>
              <a:gd name="connsiteY491" fmla="*/ 1454097 h 3679694"/>
              <a:gd name="connsiteX492" fmla="*/ 7261212 w 8682852"/>
              <a:gd name="connsiteY492" fmla="*/ 1454097 h 3679694"/>
              <a:gd name="connsiteX493" fmla="*/ 7331128 w 8682852"/>
              <a:gd name="connsiteY493" fmla="*/ 1461868 h 3679694"/>
              <a:gd name="connsiteX494" fmla="*/ 7358318 w 8682852"/>
              <a:gd name="connsiteY494" fmla="*/ 1465753 h 3679694"/>
              <a:gd name="connsiteX495" fmla="*/ 7397161 w 8682852"/>
              <a:gd name="connsiteY495" fmla="*/ 1469638 h 3679694"/>
              <a:gd name="connsiteX496" fmla="*/ 7428235 w 8682852"/>
              <a:gd name="connsiteY496" fmla="*/ 1469638 h 3679694"/>
              <a:gd name="connsiteX497" fmla="*/ 7447656 w 8682852"/>
              <a:gd name="connsiteY497" fmla="*/ 1473523 h 3679694"/>
              <a:gd name="connsiteX498" fmla="*/ 7463194 w 8682852"/>
              <a:gd name="connsiteY498" fmla="*/ 1473523 h 3679694"/>
              <a:gd name="connsiteX499" fmla="*/ 7478730 w 8682852"/>
              <a:gd name="connsiteY499" fmla="*/ 1477409 h 3679694"/>
              <a:gd name="connsiteX500" fmla="*/ 7575837 w 8682852"/>
              <a:gd name="connsiteY500" fmla="*/ 1489064 h 3679694"/>
              <a:gd name="connsiteX501" fmla="*/ 7603027 w 8682852"/>
              <a:gd name="connsiteY501" fmla="*/ 1496835 h 3679694"/>
              <a:gd name="connsiteX502" fmla="*/ 7630216 w 8682852"/>
              <a:gd name="connsiteY502" fmla="*/ 1500720 h 3679694"/>
              <a:gd name="connsiteX503" fmla="*/ 7641870 w 8682852"/>
              <a:gd name="connsiteY503" fmla="*/ 1504605 h 3679694"/>
              <a:gd name="connsiteX504" fmla="*/ 7657406 w 8682852"/>
              <a:gd name="connsiteY504" fmla="*/ 1508490 h 3679694"/>
              <a:gd name="connsiteX505" fmla="*/ 7680712 w 8682852"/>
              <a:gd name="connsiteY505" fmla="*/ 1508490 h 3679694"/>
              <a:gd name="connsiteX506" fmla="*/ 7735092 w 8682852"/>
              <a:gd name="connsiteY506" fmla="*/ 1520146 h 3679694"/>
              <a:gd name="connsiteX507" fmla="*/ 7750629 w 8682852"/>
              <a:gd name="connsiteY507" fmla="*/ 1520146 h 3679694"/>
              <a:gd name="connsiteX508" fmla="*/ 7766166 w 8682852"/>
              <a:gd name="connsiteY508" fmla="*/ 1524031 h 3679694"/>
              <a:gd name="connsiteX509" fmla="*/ 7770050 w 8682852"/>
              <a:gd name="connsiteY509" fmla="*/ 1531801 h 3679694"/>
              <a:gd name="connsiteX510" fmla="*/ 7781703 w 8682852"/>
              <a:gd name="connsiteY510" fmla="*/ 1535687 h 3679694"/>
              <a:gd name="connsiteX511" fmla="*/ 7793356 w 8682852"/>
              <a:gd name="connsiteY511" fmla="*/ 1539572 h 3679694"/>
              <a:gd name="connsiteX512" fmla="*/ 7812777 w 8682852"/>
              <a:gd name="connsiteY512" fmla="*/ 1543457 h 3679694"/>
              <a:gd name="connsiteX513" fmla="*/ 7847736 w 8682852"/>
              <a:gd name="connsiteY513" fmla="*/ 1547342 h 3679694"/>
              <a:gd name="connsiteX514" fmla="*/ 7882694 w 8682852"/>
              <a:gd name="connsiteY514" fmla="*/ 1551227 h 3679694"/>
              <a:gd name="connsiteX515" fmla="*/ 7898231 w 8682852"/>
              <a:gd name="connsiteY515" fmla="*/ 1551227 h 3679694"/>
              <a:gd name="connsiteX516" fmla="*/ 7906000 w 8682852"/>
              <a:gd name="connsiteY516" fmla="*/ 1555113 h 3679694"/>
              <a:gd name="connsiteX517" fmla="*/ 7921536 w 8682852"/>
              <a:gd name="connsiteY517" fmla="*/ 1558998 h 3679694"/>
              <a:gd name="connsiteX518" fmla="*/ 8006990 w 8682852"/>
              <a:gd name="connsiteY518" fmla="*/ 1574539 h 3679694"/>
              <a:gd name="connsiteX519" fmla="*/ 8049717 w 8682852"/>
              <a:gd name="connsiteY519" fmla="*/ 1582309 h 3679694"/>
              <a:gd name="connsiteX520" fmla="*/ 8080791 w 8682852"/>
              <a:gd name="connsiteY520" fmla="*/ 1586194 h 3679694"/>
              <a:gd name="connsiteX521" fmla="*/ 8100212 w 8682852"/>
              <a:gd name="connsiteY521" fmla="*/ 1590079 h 3679694"/>
              <a:gd name="connsiteX522" fmla="*/ 8189550 w 8682852"/>
              <a:gd name="connsiteY522" fmla="*/ 1609505 h 3679694"/>
              <a:gd name="connsiteX523" fmla="*/ 8208972 w 8682852"/>
              <a:gd name="connsiteY523" fmla="*/ 1609505 h 3679694"/>
              <a:gd name="connsiteX524" fmla="*/ 8240046 w 8682852"/>
              <a:gd name="connsiteY524" fmla="*/ 1617276 h 3679694"/>
              <a:gd name="connsiteX525" fmla="*/ 8267236 w 8682852"/>
              <a:gd name="connsiteY525" fmla="*/ 1621161 h 3679694"/>
              <a:gd name="connsiteX526" fmla="*/ 8275004 w 8682852"/>
              <a:gd name="connsiteY526" fmla="*/ 1621161 h 3679694"/>
              <a:gd name="connsiteX527" fmla="*/ 8294426 w 8682852"/>
              <a:gd name="connsiteY527" fmla="*/ 1625046 h 3679694"/>
              <a:gd name="connsiteX528" fmla="*/ 8321616 w 8682852"/>
              <a:gd name="connsiteY528" fmla="*/ 1632817 h 3679694"/>
              <a:gd name="connsiteX529" fmla="*/ 8344921 w 8682852"/>
              <a:gd name="connsiteY529" fmla="*/ 1636702 h 3679694"/>
              <a:gd name="connsiteX530" fmla="*/ 8360458 w 8682852"/>
              <a:gd name="connsiteY530" fmla="*/ 1640587 h 3679694"/>
              <a:gd name="connsiteX531" fmla="*/ 8387648 w 8682852"/>
              <a:gd name="connsiteY531" fmla="*/ 1644472 h 3679694"/>
              <a:gd name="connsiteX532" fmla="*/ 8410954 w 8682852"/>
              <a:gd name="connsiteY532" fmla="*/ 1648357 h 3679694"/>
              <a:gd name="connsiteX533" fmla="*/ 8422606 w 8682852"/>
              <a:gd name="connsiteY533" fmla="*/ 1652242 h 3679694"/>
              <a:gd name="connsiteX534" fmla="*/ 8438143 w 8682852"/>
              <a:gd name="connsiteY534" fmla="*/ 1656128 h 3679694"/>
              <a:gd name="connsiteX535" fmla="*/ 8449796 w 8682852"/>
              <a:gd name="connsiteY535" fmla="*/ 1660013 h 3679694"/>
              <a:gd name="connsiteX536" fmla="*/ 8465333 w 8682852"/>
              <a:gd name="connsiteY536" fmla="*/ 1663898 h 3679694"/>
              <a:gd name="connsiteX537" fmla="*/ 8480870 w 8682852"/>
              <a:gd name="connsiteY537" fmla="*/ 1667783 h 3679694"/>
              <a:gd name="connsiteX538" fmla="*/ 8519713 w 8682852"/>
              <a:gd name="connsiteY538" fmla="*/ 1675554 h 3679694"/>
              <a:gd name="connsiteX539" fmla="*/ 8636241 w 8682852"/>
              <a:gd name="connsiteY539" fmla="*/ 1702750 h 3679694"/>
              <a:gd name="connsiteX540" fmla="*/ 8644009 w 8682852"/>
              <a:gd name="connsiteY540" fmla="*/ 1706635 h 3679694"/>
              <a:gd name="connsiteX541" fmla="*/ 8682852 w 8682852"/>
              <a:gd name="connsiteY541" fmla="*/ 1718291 h 3679694"/>
              <a:gd name="connsiteX542" fmla="*/ 8651778 w 8682852"/>
              <a:gd name="connsiteY542" fmla="*/ 1722176 h 3679694"/>
              <a:gd name="connsiteX543" fmla="*/ 8570208 w 8682852"/>
              <a:gd name="connsiteY543" fmla="*/ 1718291 h 3679694"/>
              <a:gd name="connsiteX544" fmla="*/ 8550787 w 8682852"/>
              <a:gd name="connsiteY544" fmla="*/ 1714406 h 3679694"/>
              <a:gd name="connsiteX545" fmla="*/ 8543019 w 8682852"/>
              <a:gd name="connsiteY545" fmla="*/ 1710520 h 3679694"/>
              <a:gd name="connsiteX546" fmla="*/ 8523597 w 8682852"/>
              <a:gd name="connsiteY546" fmla="*/ 1706635 h 3679694"/>
              <a:gd name="connsiteX547" fmla="*/ 8492523 w 8682852"/>
              <a:gd name="connsiteY547" fmla="*/ 1706635 h 3679694"/>
              <a:gd name="connsiteX548" fmla="*/ 8465333 w 8682852"/>
              <a:gd name="connsiteY548" fmla="*/ 1702750 h 3679694"/>
              <a:gd name="connsiteX549" fmla="*/ 8445912 w 8682852"/>
              <a:gd name="connsiteY549" fmla="*/ 1702750 h 3679694"/>
              <a:gd name="connsiteX550" fmla="*/ 8434259 w 8682852"/>
              <a:gd name="connsiteY550" fmla="*/ 1698865 h 3679694"/>
              <a:gd name="connsiteX551" fmla="*/ 8426491 w 8682852"/>
              <a:gd name="connsiteY551" fmla="*/ 1698865 h 3679694"/>
              <a:gd name="connsiteX552" fmla="*/ 8395417 w 8682852"/>
              <a:gd name="connsiteY552" fmla="*/ 1694980 h 3679694"/>
              <a:gd name="connsiteX553" fmla="*/ 8341037 w 8682852"/>
              <a:gd name="connsiteY553" fmla="*/ 1687209 h 3679694"/>
              <a:gd name="connsiteX554" fmla="*/ 8325500 w 8682852"/>
              <a:gd name="connsiteY554" fmla="*/ 1683324 h 3679694"/>
              <a:gd name="connsiteX555" fmla="*/ 8302194 w 8682852"/>
              <a:gd name="connsiteY555" fmla="*/ 1683324 h 3679694"/>
              <a:gd name="connsiteX556" fmla="*/ 8240046 w 8682852"/>
              <a:gd name="connsiteY556" fmla="*/ 1671668 h 3679694"/>
              <a:gd name="connsiteX557" fmla="*/ 8189550 w 8682852"/>
              <a:gd name="connsiteY557" fmla="*/ 1671668 h 3679694"/>
              <a:gd name="connsiteX558" fmla="*/ 8142940 w 8682852"/>
              <a:gd name="connsiteY558" fmla="*/ 1679439 h 3679694"/>
              <a:gd name="connsiteX559" fmla="*/ 8115750 w 8682852"/>
              <a:gd name="connsiteY559" fmla="*/ 1687209 h 3679694"/>
              <a:gd name="connsiteX560" fmla="*/ 8076907 w 8682852"/>
              <a:gd name="connsiteY560" fmla="*/ 1691094 h 3679694"/>
              <a:gd name="connsiteX561" fmla="*/ 8049717 w 8682852"/>
              <a:gd name="connsiteY561" fmla="*/ 1687209 h 3679694"/>
              <a:gd name="connsiteX562" fmla="*/ 8041948 w 8682852"/>
              <a:gd name="connsiteY562" fmla="*/ 1683324 h 3679694"/>
              <a:gd name="connsiteX563" fmla="*/ 8057486 w 8682852"/>
              <a:gd name="connsiteY563" fmla="*/ 1675554 h 3679694"/>
              <a:gd name="connsiteX564" fmla="*/ 8127402 w 8682852"/>
              <a:gd name="connsiteY564" fmla="*/ 1675554 h 3679694"/>
              <a:gd name="connsiteX565" fmla="*/ 8045833 w 8682852"/>
              <a:gd name="connsiteY565" fmla="*/ 1663898 h 3679694"/>
              <a:gd name="connsiteX566" fmla="*/ 8006990 w 8682852"/>
              <a:gd name="connsiteY566" fmla="*/ 1660013 h 3679694"/>
              <a:gd name="connsiteX567" fmla="*/ 7995338 w 8682852"/>
              <a:gd name="connsiteY567" fmla="*/ 1660013 h 3679694"/>
              <a:gd name="connsiteX568" fmla="*/ 7975916 w 8682852"/>
              <a:gd name="connsiteY568" fmla="*/ 1656128 h 3679694"/>
              <a:gd name="connsiteX569" fmla="*/ 7940958 w 8682852"/>
              <a:gd name="connsiteY569" fmla="*/ 1656128 h 3679694"/>
              <a:gd name="connsiteX570" fmla="*/ 7906000 w 8682852"/>
              <a:gd name="connsiteY570" fmla="*/ 1652242 h 3679694"/>
              <a:gd name="connsiteX571" fmla="*/ 7882694 w 8682852"/>
              <a:gd name="connsiteY571" fmla="*/ 1656128 h 3679694"/>
              <a:gd name="connsiteX572" fmla="*/ 7894346 w 8682852"/>
              <a:gd name="connsiteY572" fmla="*/ 1656128 h 3679694"/>
              <a:gd name="connsiteX573" fmla="*/ 7937074 w 8682852"/>
              <a:gd name="connsiteY573" fmla="*/ 1667783 h 3679694"/>
              <a:gd name="connsiteX574" fmla="*/ 7878810 w 8682852"/>
              <a:gd name="connsiteY574" fmla="*/ 1660013 h 3679694"/>
              <a:gd name="connsiteX575" fmla="*/ 7874925 w 8682852"/>
              <a:gd name="connsiteY575" fmla="*/ 1652242 h 3679694"/>
              <a:gd name="connsiteX576" fmla="*/ 7867156 w 8682852"/>
              <a:gd name="connsiteY576" fmla="*/ 1648357 h 3679694"/>
              <a:gd name="connsiteX577" fmla="*/ 7851620 w 8682852"/>
              <a:gd name="connsiteY577" fmla="*/ 1644472 h 3679694"/>
              <a:gd name="connsiteX578" fmla="*/ 7832198 w 8682852"/>
              <a:gd name="connsiteY578" fmla="*/ 1644472 h 3679694"/>
              <a:gd name="connsiteX579" fmla="*/ 7824430 w 8682852"/>
              <a:gd name="connsiteY579" fmla="*/ 1644472 h 3679694"/>
              <a:gd name="connsiteX580" fmla="*/ 7805008 w 8682852"/>
              <a:gd name="connsiteY580" fmla="*/ 1644472 h 3679694"/>
              <a:gd name="connsiteX581" fmla="*/ 7824430 w 8682852"/>
              <a:gd name="connsiteY581" fmla="*/ 1675554 h 3679694"/>
              <a:gd name="connsiteX582" fmla="*/ 7839967 w 8682852"/>
              <a:gd name="connsiteY582" fmla="*/ 1679439 h 3679694"/>
              <a:gd name="connsiteX583" fmla="*/ 7863272 w 8682852"/>
              <a:gd name="connsiteY583" fmla="*/ 1691094 h 3679694"/>
              <a:gd name="connsiteX584" fmla="*/ 7909884 w 8682852"/>
              <a:gd name="connsiteY584" fmla="*/ 1710520 h 3679694"/>
              <a:gd name="connsiteX585" fmla="*/ 7925420 w 8682852"/>
              <a:gd name="connsiteY585" fmla="*/ 1710520 h 3679694"/>
              <a:gd name="connsiteX586" fmla="*/ 7937074 w 8682852"/>
              <a:gd name="connsiteY586" fmla="*/ 1714406 h 3679694"/>
              <a:gd name="connsiteX587" fmla="*/ 7952610 w 8682852"/>
              <a:gd name="connsiteY587" fmla="*/ 1718291 h 3679694"/>
              <a:gd name="connsiteX588" fmla="*/ 7964264 w 8682852"/>
              <a:gd name="connsiteY588" fmla="*/ 1722176 h 3679694"/>
              <a:gd name="connsiteX589" fmla="*/ 7975916 w 8682852"/>
              <a:gd name="connsiteY589" fmla="*/ 1726061 h 3679694"/>
              <a:gd name="connsiteX590" fmla="*/ 7991453 w 8682852"/>
              <a:gd name="connsiteY590" fmla="*/ 1729946 h 3679694"/>
              <a:gd name="connsiteX591" fmla="*/ 8010874 w 8682852"/>
              <a:gd name="connsiteY591" fmla="*/ 1733832 h 3679694"/>
              <a:gd name="connsiteX592" fmla="*/ 8030296 w 8682852"/>
              <a:gd name="connsiteY592" fmla="*/ 1733832 h 3679694"/>
              <a:gd name="connsiteX593" fmla="*/ 8053602 w 8682852"/>
              <a:gd name="connsiteY593" fmla="*/ 1733832 h 3679694"/>
              <a:gd name="connsiteX594" fmla="*/ 8065254 w 8682852"/>
              <a:gd name="connsiteY594" fmla="*/ 1737717 h 3679694"/>
              <a:gd name="connsiteX595" fmla="*/ 8073022 w 8682852"/>
              <a:gd name="connsiteY595" fmla="*/ 1737717 h 3679694"/>
              <a:gd name="connsiteX596" fmla="*/ 8146824 w 8682852"/>
              <a:gd name="connsiteY596" fmla="*/ 1753258 h 3679694"/>
              <a:gd name="connsiteX597" fmla="*/ 8177898 w 8682852"/>
              <a:gd name="connsiteY597" fmla="*/ 1761028 h 3679694"/>
              <a:gd name="connsiteX598" fmla="*/ 8205088 w 8682852"/>
              <a:gd name="connsiteY598" fmla="*/ 1768798 h 3679694"/>
              <a:gd name="connsiteX599" fmla="*/ 8267236 w 8682852"/>
              <a:gd name="connsiteY599" fmla="*/ 1776569 h 3679694"/>
              <a:gd name="connsiteX600" fmla="*/ 8290542 w 8682852"/>
              <a:gd name="connsiteY600" fmla="*/ 1780454 h 3679694"/>
              <a:gd name="connsiteX601" fmla="*/ 8302194 w 8682852"/>
              <a:gd name="connsiteY601" fmla="*/ 1784339 h 3679694"/>
              <a:gd name="connsiteX602" fmla="*/ 8321616 w 8682852"/>
              <a:gd name="connsiteY602" fmla="*/ 1792110 h 3679694"/>
              <a:gd name="connsiteX603" fmla="*/ 8383764 w 8682852"/>
              <a:gd name="connsiteY603" fmla="*/ 1803765 h 3679694"/>
              <a:gd name="connsiteX604" fmla="*/ 8410954 w 8682852"/>
              <a:gd name="connsiteY604" fmla="*/ 1811536 h 3679694"/>
              <a:gd name="connsiteX605" fmla="*/ 8442028 w 8682852"/>
              <a:gd name="connsiteY605" fmla="*/ 1815421 h 3679694"/>
              <a:gd name="connsiteX606" fmla="*/ 8476986 w 8682852"/>
              <a:gd name="connsiteY606" fmla="*/ 1823191 h 3679694"/>
              <a:gd name="connsiteX607" fmla="*/ 8496407 w 8682852"/>
              <a:gd name="connsiteY607" fmla="*/ 1827076 h 3679694"/>
              <a:gd name="connsiteX608" fmla="*/ 8523597 w 8682852"/>
              <a:gd name="connsiteY608" fmla="*/ 1830962 h 3679694"/>
              <a:gd name="connsiteX609" fmla="*/ 8543019 w 8682852"/>
              <a:gd name="connsiteY609" fmla="*/ 1834847 h 3679694"/>
              <a:gd name="connsiteX610" fmla="*/ 8550787 w 8682852"/>
              <a:gd name="connsiteY610" fmla="*/ 1838732 h 3679694"/>
              <a:gd name="connsiteX611" fmla="*/ 8612935 w 8682852"/>
              <a:gd name="connsiteY611" fmla="*/ 1850388 h 3679694"/>
              <a:gd name="connsiteX612" fmla="*/ 8636241 w 8682852"/>
              <a:gd name="connsiteY612" fmla="*/ 1858158 h 3679694"/>
              <a:gd name="connsiteX613" fmla="*/ 8667315 w 8682852"/>
              <a:gd name="connsiteY613" fmla="*/ 1869814 h 3679694"/>
              <a:gd name="connsiteX614" fmla="*/ 8678968 w 8682852"/>
              <a:gd name="connsiteY614" fmla="*/ 1889240 h 3679694"/>
              <a:gd name="connsiteX615" fmla="*/ 8651778 w 8682852"/>
              <a:gd name="connsiteY615" fmla="*/ 1904780 h 3679694"/>
              <a:gd name="connsiteX616" fmla="*/ 8628472 w 8682852"/>
              <a:gd name="connsiteY616" fmla="*/ 1904780 h 3679694"/>
              <a:gd name="connsiteX617" fmla="*/ 8609051 w 8682852"/>
              <a:gd name="connsiteY617" fmla="*/ 1900895 h 3679694"/>
              <a:gd name="connsiteX618" fmla="*/ 8558556 w 8682852"/>
              <a:gd name="connsiteY618" fmla="*/ 1897010 h 3679694"/>
              <a:gd name="connsiteX619" fmla="*/ 8508060 w 8682852"/>
              <a:gd name="connsiteY619" fmla="*/ 1885354 h 3679694"/>
              <a:gd name="connsiteX620" fmla="*/ 8484755 w 8682852"/>
              <a:gd name="connsiteY620" fmla="*/ 1858158 h 3679694"/>
              <a:gd name="connsiteX621" fmla="*/ 8418722 w 8682852"/>
              <a:gd name="connsiteY621" fmla="*/ 1842617 h 3679694"/>
              <a:gd name="connsiteX622" fmla="*/ 8403185 w 8682852"/>
              <a:gd name="connsiteY622" fmla="*/ 1842617 h 3679694"/>
              <a:gd name="connsiteX623" fmla="*/ 8375995 w 8682852"/>
              <a:gd name="connsiteY623" fmla="*/ 1838732 h 3679694"/>
              <a:gd name="connsiteX624" fmla="*/ 8298310 w 8682852"/>
              <a:gd name="connsiteY624" fmla="*/ 1834847 h 3679694"/>
              <a:gd name="connsiteX625" fmla="*/ 8286657 w 8682852"/>
              <a:gd name="connsiteY625" fmla="*/ 1830962 h 3679694"/>
              <a:gd name="connsiteX626" fmla="*/ 8263352 w 8682852"/>
              <a:gd name="connsiteY626" fmla="*/ 1823191 h 3679694"/>
              <a:gd name="connsiteX627" fmla="*/ 8232278 w 8682852"/>
              <a:gd name="connsiteY627" fmla="*/ 1815421 h 3679694"/>
              <a:gd name="connsiteX628" fmla="*/ 8197319 w 8682852"/>
              <a:gd name="connsiteY628" fmla="*/ 1807650 h 3679694"/>
              <a:gd name="connsiteX629" fmla="*/ 8131286 w 8682852"/>
              <a:gd name="connsiteY629" fmla="*/ 1792110 h 3679694"/>
              <a:gd name="connsiteX630" fmla="*/ 8111866 w 8682852"/>
              <a:gd name="connsiteY630" fmla="*/ 1792110 h 3679694"/>
              <a:gd name="connsiteX631" fmla="*/ 8088560 w 8682852"/>
              <a:gd name="connsiteY631" fmla="*/ 1788224 h 3679694"/>
              <a:gd name="connsiteX632" fmla="*/ 8049717 w 8682852"/>
              <a:gd name="connsiteY632" fmla="*/ 1780454 h 3679694"/>
              <a:gd name="connsiteX633" fmla="*/ 7983684 w 8682852"/>
              <a:gd name="connsiteY633" fmla="*/ 1768798 h 3679694"/>
              <a:gd name="connsiteX634" fmla="*/ 7960379 w 8682852"/>
              <a:gd name="connsiteY634" fmla="*/ 1764913 h 3679694"/>
              <a:gd name="connsiteX635" fmla="*/ 7940958 w 8682852"/>
              <a:gd name="connsiteY635" fmla="*/ 1757143 h 3679694"/>
              <a:gd name="connsiteX636" fmla="*/ 7933189 w 8682852"/>
              <a:gd name="connsiteY636" fmla="*/ 1757143 h 3679694"/>
              <a:gd name="connsiteX637" fmla="*/ 7921536 w 8682852"/>
              <a:gd name="connsiteY637" fmla="*/ 1753258 h 3679694"/>
              <a:gd name="connsiteX638" fmla="*/ 7906000 w 8682852"/>
              <a:gd name="connsiteY638" fmla="*/ 1753258 h 3679694"/>
              <a:gd name="connsiteX639" fmla="*/ 7851620 w 8682852"/>
              <a:gd name="connsiteY639" fmla="*/ 1745487 h 3679694"/>
              <a:gd name="connsiteX640" fmla="*/ 7820546 w 8682852"/>
              <a:gd name="connsiteY640" fmla="*/ 1741602 h 3679694"/>
              <a:gd name="connsiteX641" fmla="*/ 7781703 w 8682852"/>
              <a:gd name="connsiteY641" fmla="*/ 1737717 h 3679694"/>
              <a:gd name="connsiteX642" fmla="*/ 7754513 w 8682852"/>
              <a:gd name="connsiteY642" fmla="*/ 1733832 h 3679694"/>
              <a:gd name="connsiteX643" fmla="*/ 7711786 w 8682852"/>
              <a:gd name="connsiteY643" fmla="*/ 1726061 h 3679694"/>
              <a:gd name="connsiteX644" fmla="*/ 7653522 w 8682852"/>
              <a:gd name="connsiteY644" fmla="*/ 1714406 h 3679694"/>
              <a:gd name="connsiteX645" fmla="*/ 7649638 w 8682852"/>
              <a:gd name="connsiteY645" fmla="*/ 1710520 h 3679694"/>
              <a:gd name="connsiteX646" fmla="*/ 7641870 w 8682852"/>
              <a:gd name="connsiteY646" fmla="*/ 1710520 h 3679694"/>
              <a:gd name="connsiteX647" fmla="*/ 7630216 w 8682852"/>
              <a:gd name="connsiteY647" fmla="*/ 1710520 h 3679694"/>
              <a:gd name="connsiteX648" fmla="*/ 7610796 w 8682852"/>
              <a:gd name="connsiteY648" fmla="*/ 1706635 h 3679694"/>
              <a:gd name="connsiteX649" fmla="*/ 7595258 w 8682852"/>
              <a:gd name="connsiteY649" fmla="*/ 1706635 h 3679694"/>
              <a:gd name="connsiteX650" fmla="*/ 7571952 w 8682852"/>
              <a:gd name="connsiteY650" fmla="*/ 1710520 h 3679694"/>
              <a:gd name="connsiteX651" fmla="*/ 7540878 w 8682852"/>
              <a:gd name="connsiteY651" fmla="*/ 1714406 h 3679694"/>
              <a:gd name="connsiteX652" fmla="*/ 7552532 w 8682852"/>
              <a:gd name="connsiteY652" fmla="*/ 1718291 h 3679694"/>
              <a:gd name="connsiteX653" fmla="*/ 7560300 w 8682852"/>
              <a:gd name="connsiteY653" fmla="*/ 1722176 h 3679694"/>
              <a:gd name="connsiteX654" fmla="*/ 7548647 w 8682852"/>
              <a:gd name="connsiteY654" fmla="*/ 1729946 h 3679694"/>
              <a:gd name="connsiteX655" fmla="*/ 7533110 w 8682852"/>
              <a:gd name="connsiteY655" fmla="*/ 1729946 h 3679694"/>
              <a:gd name="connsiteX656" fmla="*/ 7521457 w 8682852"/>
              <a:gd name="connsiteY656" fmla="*/ 1729946 h 3679694"/>
              <a:gd name="connsiteX657" fmla="*/ 7509804 w 8682852"/>
              <a:gd name="connsiteY657" fmla="*/ 1729946 h 3679694"/>
              <a:gd name="connsiteX658" fmla="*/ 7490383 w 8682852"/>
              <a:gd name="connsiteY658" fmla="*/ 1726061 h 3679694"/>
              <a:gd name="connsiteX659" fmla="*/ 7474846 w 8682852"/>
              <a:gd name="connsiteY659" fmla="*/ 1726061 h 3679694"/>
              <a:gd name="connsiteX660" fmla="*/ 7439888 w 8682852"/>
              <a:gd name="connsiteY660" fmla="*/ 1729946 h 3679694"/>
              <a:gd name="connsiteX661" fmla="*/ 7408814 w 8682852"/>
              <a:gd name="connsiteY661" fmla="*/ 1726061 h 3679694"/>
              <a:gd name="connsiteX662" fmla="*/ 7404930 w 8682852"/>
              <a:gd name="connsiteY662" fmla="*/ 1733832 h 3679694"/>
              <a:gd name="connsiteX663" fmla="*/ 7373855 w 8682852"/>
              <a:gd name="connsiteY663" fmla="*/ 1741602 h 3679694"/>
              <a:gd name="connsiteX664" fmla="*/ 7338897 w 8682852"/>
              <a:gd name="connsiteY664" fmla="*/ 1729946 h 3679694"/>
              <a:gd name="connsiteX665" fmla="*/ 7303938 w 8682852"/>
              <a:gd name="connsiteY665" fmla="*/ 1714406 h 3679694"/>
              <a:gd name="connsiteX666" fmla="*/ 7319476 w 8682852"/>
              <a:gd name="connsiteY666" fmla="*/ 1710520 h 3679694"/>
              <a:gd name="connsiteX667" fmla="*/ 7303938 w 8682852"/>
              <a:gd name="connsiteY667" fmla="*/ 1702750 h 3679694"/>
              <a:gd name="connsiteX668" fmla="*/ 7195179 w 8682852"/>
              <a:gd name="connsiteY668" fmla="*/ 1687209 h 3679694"/>
              <a:gd name="connsiteX669" fmla="*/ 7175758 w 8682852"/>
              <a:gd name="connsiteY669" fmla="*/ 1687209 h 3679694"/>
              <a:gd name="connsiteX670" fmla="*/ 7144684 w 8682852"/>
              <a:gd name="connsiteY670" fmla="*/ 1687209 h 3679694"/>
              <a:gd name="connsiteX671" fmla="*/ 7113610 w 8682852"/>
              <a:gd name="connsiteY671" fmla="*/ 1683324 h 3679694"/>
              <a:gd name="connsiteX672" fmla="*/ 7024272 w 8682852"/>
              <a:gd name="connsiteY672" fmla="*/ 1679439 h 3679694"/>
              <a:gd name="connsiteX673" fmla="*/ 6899975 w 8682852"/>
              <a:gd name="connsiteY673" fmla="*/ 1683324 h 3679694"/>
              <a:gd name="connsiteX674" fmla="*/ 6923281 w 8682852"/>
              <a:gd name="connsiteY674" fmla="*/ 1687209 h 3679694"/>
              <a:gd name="connsiteX675" fmla="*/ 6973776 w 8682852"/>
              <a:gd name="connsiteY675" fmla="*/ 1694980 h 3679694"/>
              <a:gd name="connsiteX676" fmla="*/ 6927165 w 8682852"/>
              <a:gd name="connsiteY676" fmla="*/ 1698865 h 3679694"/>
              <a:gd name="connsiteX677" fmla="*/ 6880554 w 8682852"/>
              <a:gd name="connsiteY677" fmla="*/ 1694980 h 3679694"/>
              <a:gd name="connsiteX678" fmla="*/ 6826174 w 8682852"/>
              <a:gd name="connsiteY678" fmla="*/ 1687209 h 3679694"/>
              <a:gd name="connsiteX679" fmla="*/ 6857248 w 8682852"/>
              <a:gd name="connsiteY679" fmla="*/ 1687209 h 3679694"/>
              <a:gd name="connsiteX680" fmla="*/ 6880554 w 8682852"/>
              <a:gd name="connsiteY680" fmla="*/ 1687209 h 3679694"/>
              <a:gd name="connsiteX681" fmla="*/ 6896091 w 8682852"/>
              <a:gd name="connsiteY681" fmla="*/ 1683324 h 3679694"/>
              <a:gd name="connsiteX682" fmla="*/ 6841711 w 8682852"/>
              <a:gd name="connsiteY682" fmla="*/ 1675554 h 3679694"/>
              <a:gd name="connsiteX683" fmla="*/ 6833943 w 8682852"/>
              <a:gd name="connsiteY683" fmla="*/ 1667783 h 3679694"/>
              <a:gd name="connsiteX684" fmla="*/ 6814522 w 8682852"/>
              <a:gd name="connsiteY684" fmla="*/ 1671668 h 3679694"/>
              <a:gd name="connsiteX685" fmla="*/ 6783447 w 8682852"/>
              <a:gd name="connsiteY685" fmla="*/ 1675554 h 3679694"/>
              <a:gd name="connsiteX686" fmla="*/ 6748489 w 8682852"/>
              <a:gd name="connsiteY686" fmla="*/ 1675554 h 3679694"/>
              <a:gd name="connsiteX687" fmla="*/ 6697994 w 8682852"/>
              <a:gd name="connsiteY687" fmla="*/ 1671668 h 3679694"/>
              <a:gd name="connsiteX688" fmla="*/ 6666920 w 8682852"/>
              <a:gd name="connsiteY688" fmla="*/ 1675554 h 3679694"/>
              <a:gd name="connsiteX689" fmla="*/ 6678572 w 8682852"/>
              <a:gd name="connsiteY689" fmla="*/ 1679439 h 3679694"/>
              <a:gd name="connsiteX690" fmla="*/ 6690225 w 8682852"/>
              <a:gd name="connsiteY690" fmla="*/ 1683324 h 3679694"/>
              <a:gd name="connsiteX691" fmla="*/ 6674688 w 8682852"/>
              <a:gd name="connsiteY691" fmla="*/ 1687209 h 3679694"/>
              <a:gd name="connsiteX692" fmla="*/ 6631961 w 8682852"/>
              <a:gd name="connsiteY692" fmla="*/ 1687209 h 3679694"/>
              <a:gd name="connsiteX693" fmla="*/ 6616424 w 8682852"/>
              <a:gd name="connsiteY693" fmla="*/ 1687209 h 3679694"/>
              <a:gd name="connsiteX694" fmla="*/ 6608656 w 8682852"/>
              <a:gd name="connsiteY694" fmla="*/ 1687209 h 3679694"/>
              <a:gd name="connsiteX695" fmla="*/ 6577581 w 8682852"/>
              <a:gd name="connsiteY695" fmla="*/ 1687209 h 3679694"/>
              <a:gd name="connsiteX696" fmla="*/ 6538739 w 8682852"/>
              <a:gd name="connsiteY696" fmla="*/ 1687209 h 3679694"/>
              <a:gd name="connsiteX697" fmla="*/ 6492128 w 8682852"/>
              <a:gd name="connsiteY697" fmla="*/ 1683324 h 3679694"/>
              <a:gd name="connsiteX698" fmla="*/ 6406674 w 8682852"/>
              <a:gd name="connsiteY698" fmla="*/ 1679439 h 3679694"/>
              <a:gd name="connsiteX699" fmla="*/ 6395021 w 8682852"/>
              <a:gd name="connsiteY699" fmla="*/ 1687209 h 3679694"/>
              <a:gd name="connsiteX700" fmla="*/ 6383368 w 8682852"/>
              <a:gd name="connsiteY700" fmla="*/ 1691094 h 3679694"/>
              <a:gd name="connsiteX701" fmla="*/ 6375600 w 8682852"/>
              <a:gd name="connsiteY701" fmla="*/ 1691094 h 3679694"/>
              <a:gd name="connsiteX702" fmla="*/ 6356178 w 8682852"/>
              <a:gd name="connsiteY702" fmla="*/ 1687209 h 3679694"/>
              <a:gd name="connsiteX703" fmla="*/ 6328989 w 8682852"/>
              <a:gd name="connsiteY703" fmla="*/ 1679439 h 3679694"/>
              <a:gd name="connsiteX704" fmla="*/ 6297915 w 8682852"/>
              <a:gd name="connsiteY704" fmla="*/ 1679439 h 3679694"/>
              <a:gd name="connsiteX705" fmla="*/ 6274609 w 8682852"/>
              <a:gd name="connsiteY705" fmla="*/ 1679439 h 3679694"/>
              <a:gd name="connsiteX706" fmla="*/ 6255188 w 8682852"/>
              <a:gd name="connsiteY706" fmla="*/ 1671668 h 3679694"/>
              <a:gd name="connsiteX707" fmla="*/ 6251303 w 8682852"/>
              <a:gd name="connsiteY707" fmla="*/ 1671668 h 3679694"/>
              <a:gd name="connsiteX708" fmla="*/ 6247419 w 8682852"/>
              <a:gd name="connsiteY708" fmla="*/ 1671668 h 3679694"/>
              <a:gd name="connsiteX709" fmla="*/ 6231882 w 8682852"/>
              <a:gd name="connsiteY709" fmla="*/ 1671668 h 3679694"/>
              <a:gd name="connsiteX710" fmla="*/ 6200808 w 8682852"/>
              <a:gd name="connsiteY710" fmla="*/ 1667783 h 3679694"/>
              <a:gd name="connsiteX711" fmla="*/ 6165850 w 8682852"/>
              <a:gd name="connsiteY711" fmla="*/ 1663898 h 3679694"/>
              <a:gd name="connsiteX712" fmla="*/ 6095933 w 8682852"/>
              <a:gd name="connsiteY712" fmla="*/ 1660013 h 3679694"/>
              <a:gd name="connsiteX713" fmla="*/ 6057090 w 8682852"/>
              <a:gd name="connsiteY713" fmla="*/ 1663898 h 3679694"/>
              <a:gd name="connsiteX714" fmla="*/ 6026016 w 8682852"/>
              <a:gd name="connsiteY714" fmla="*/ 1663898 h 3679694"/>
              <a:gd name="connsiteX715" fmla="*/ 5998826 w 8682852"/>
              <a:gd name="connsiteY715" fmla="*/ 1663898 h 3679694"/>
              <a:gd name="connsiteX716" fmla="*/ 5967752 w 8682852"/>
              <a:gd name="connsiteY716" fmla="*/ 1663898 h 3679694"/>
              <a:gd name="connsiteX717" fmla="*/ 5952215 w 8682852"/>
              <a:gd name="connsiteY717" fmla="*/ 1663898 h 3679694"/>
              <a:gd name="connsiteX718" fmla="*/ 5940562 w 8682852"/>
              <a:gd name="connsiteY718" fmla="*/ 1667783 h 3679694"/>
              <a:gd name="connsiteX719" fmla="*/ 5909488 w 8682852"/>
              <a:gd name="connsiteY719" fmla="*/ 1667783 h 3679694"/>
              <a:gd name="connsiteX720" fmla="*/ 5847340 w 8682852"/>
              <a:gd name="connsiteY720" fmla="*/ 1667783 h 3679694"/>
              <a:gd name="connsiteX721" fmla="*/ 5808497 w 8682852"/>
              <a:gd name="connsiteY721" fmla="*/ 1675554 h 3679694"/>
              <a:gd name="connsiteX722" fmla="*/ 5839571 w 8682852"/>
              <a:gd name="connsiteY722" fmla="*/ 1683324 h 3679694"/>
              <a:gd name="connsiteX723" fmla="*/ 5874530 w 8682852"/>
              <a:gd name="connsiteY723" fmla="*/ 1683324 h 3679694"/>
              <a:gd name="connsiteX724" fmla="*/ 5956099 w 8682852"/>
              <a:gd name="connsiteY724" fmla="*/ 1683324 h 3679694"/>
              <a:gd name="connsiteX725" fmla="*/ 5971636 w 8682852"/>
              <a:gd name="connsiteY725" fmla="*/ 1683324 h 3679694"/>
              <a:gd name="connsiteX726" fmla="*/ 6049322 w 8682852"/>
              <a:gd name="connsiteY726" fmla="*/ 1687209 h 3679694"/>
              <a:gd name="connsiteX727" fmla="*/ 6103701 w 8682852"/>
              <a:gd name="connsiteY727" fmla="*/ 1683324 h 3679694"/>
              <a:gd name="connsiteX728" fmla="*/ 6111470 w 8682852"/>
              <a:gd name="connsiteY728" fmla="*/ 1683324 h 3679694"/>
              <a:gd name="connsiteX729" fmla="*/ 6165850 w 8682852"/>
              <a:gd name="connsiteY729" fmla="*/ 1683324 h 3679694"/>
              <a:gd name="connsiteX730" fmla="*/ 6173618 w 8682852"/>
              <a:gd name="connsiteY730" fmla="*/ 1683324 h 3679694"/>
              <a:gd name="connsiteX731" fmla="*/ 6193039 w 8682852"/>
              <a:gd name="connsiteY731" fmla="*/ 1687209 h 3679694"/>
              <a:gd name="connsiteX732" fmla="*/ 6235766 w 8682852"/>
              <a:gd name="connsiteY732" fmla="*/ 1691094 h 3679694"/>
              <a:gd name="connsiteX733" fmla="*/ 6290146 w 8682852"/>
              <a:gd name="connsiteY733" fmla="*/ 1691094 h 3679694"/>
              <a:gd name="connsiteX734" fmla="*/ 6305683 w 8682852"/>
              <a:gd name="connsiteY734" fmla="*/ 1691094 h 3679694"/>
              <a:gd name="connsiteX735" fmla="*/ 6313452 w 8682852"/>
              <a:gd name="connsiteY735" fmla="*/ 1694980 h 3679694"/>
              <a:gd name="connsiteX736" fmla="*/ 6344526 w 8682852"/>
              <a:gd name="connsiteY736" fmla="*/ 1694980 h 3679694"/>
              <a:gd name="connsiteX737" fmla="*/ 6363947 w 8682852"/>
              <a:gd name="connsiteY737" fmla="*/ 1698865 h 3679694"/>
              <a:gd name="connsiteX738" fmla="*/ 6387253 w 8682852"/>
              <a:gd name="connsiteY738" fmla="*/ 1706635 h 3679694"/>
              <a:gd name="connsiteX739" fmla="*/ 6410558 w 8682852"/>
              <a:gd name="connsiteY739" fmla="*/ 1706635 h 3679694"/>
              <a:gd name="connsiteX740" fmla="*/ 6433864 w 8682852"/>
              <a:gd name="connsiteY740" fmla="*/ 1702750 h 3679694"/>
              <a:gd name="connsiteX741" fmla="*/ 6441632 w 8682852"/>
              <a:gd name="connsiteY741" fmla="*/ 1698865 h 3679694"/>
              <a:gd name="connsiteX742" fmla="*/ 6453285 w 8682852"/>
              <a:gd name="connsiteY742" fmla="*/ 1694980 h 3679694"/>
              <a:gd name="connsiteX743" fmla="*/ 6464938 w 8682852"/>
              <a:gd name="connsiteY743" fmla="*/ 1694980 h 3679694"/>
              <a:gd name="connsiteX744" fmla="*/ 6492128 w 8682852"/>
              <a:gd name="connsiteY744" fmla="*/ 1698865 h 3679694"/>
              <a:gd name="connsiteX745" fmla="*/ 6554276 w 8682852"/>
              <a:gd name="connsiteY745" fmla="*/ 1702750 h 3679694"/>
              <a:gd name="connsiteX746" fmla="*/ 6600887 w 8682852"/>
              <a:gd name="connsiteY746" fmla="*/ 1706635 h 3679694"/>
              <a:gd name="connsiteX747" fmla="*/ 6643614 w 8682852"/>
              <a:gd name="connsiteY747" fmla="*/ 1710520 h 3679694"/>
              <a:gd name="connsiteX748" fmla="*/ 6659151 w 8682852"/>
              <a:gd name="connsiteY748" fmla="*/ 1714406 h 3679694"/>
              <a:gd name="connsiteX749" fmla="*/ 6670804 w 8682852"/>
              <a:gd name="connsiteY749" fmla="*/ 1714406 h 3679694"/>
              <a:gd name="connsiteX750" fmla="*/ 6682457 w 8682852"/>
              <a:gd name="connsiteY750" fmla="*/ 1722176 h 3679694"/>
              <a:gd name="connsiteX751" fmla="*/ 6697994 w 8682852"/>
              <a:gd name="connsiteY751" fmla="*/ 1722176 h 3679694"/>
              <a:gd name="connsiteX752" fmla="*/ 6767910 w 8682852"/>
              <a:gd name="connsiteY752" fmla="*/ 1726061 h 3679694"/>
              <a:gd name="connsiteX753" fmla="*/ 6802869 w 8682852"/>
              <a:gd name="connsiteY753" fmla="*/ 1726061 h 3679694"/>
              <a:gd name="connsiteX754" fmla="*/ 6849480 w 8682852"/>
              <a:gd name="connsiteY754" fmla="*/ 1729946 h 3679694"/>
              <a:gd name="connsiteX755" fmla="*/ 6876670 w 8682852"/>
              <a:gd name="connsiteY755" fmla="*/ 1729946 h 3679694"/>
              <a:gd name="connsiteX756" fmla="*/ 6950471 w 8682852"/>
              <a:gd name="connsiteY756" fmla="*/ 1741602 h 3679694"/>
              <a:gd name="connsiteX757" fmla="*/ 6966008 w 8682852"/>
              <a:gd name="connsiteY757" fmla="*/ 1741602 h 3679694"/>
              <a:gd name="connsiteX758" fmla="*/ 7012619 w 8682852"/>
              <a:gd name="connsiteY758" fmla="*/ 1745487 h 3679694"/>
              <a:gd name="connsiteX759" fmla="*/ 7028156 w 8682852"/>
              <a:gd name="connsiteY759" fmla="*/ 1745487 h 3679694"/>
              <a:gd name="connsiteX760" fmla="*/ 7039809 w 8682852"/>
              <a:gd name="connsiteY760" fmla="*/ 1749372 h 3679694"/>
              <a:gd name="connsiteX761" fmla="*/ 7063114 w 8682852"/>
              <a:gd name="connsiteY761" fmla="*/ 1753258 h 3679694"/>
              <a:gd name="connsiteX762" fmla="*/ 7094189 w 8682852"/>
              <a:gd name="connsiteY762" fmla="*/ 1761028 h 3679694"/>
              <a:gd name="connsiteX763" fmla="*/ 7156337 w 8682852"/>
              <a:gd name="connsiteY763" fmla="*/ 1764913 h 3679694"/>
              <a:gd name="connsiteX764" fmla="*/ 7195179 w 8682852"/>
              <a:gd name="connsiteY764" fmla="*/ 1772684 h 3679694"/>
              <a:gd name="connsiteX765" fmla="*/ 7218485 w 8682852"/>
              <a:gd name="connsiteY765" fmla="*/ 1776569 h 3679694"/>
              <a:gd name="connsiteX766" fmla="*/ 7249559 w 8682852"/>
              <a:gd name="connsiteY766" fmla="*/ 1776569 h 3679694"/>
              <a:gd name="connsiteX767" fmla="*/ 7253443 w 8682852"/>
              <a:gd name="connsiteY767" fmla="*/ 1772684 h 3679694"/>
              <a:gd name="connsiteX768" fmla="*/ 7272864 w 8682852"/>
              <a:gd name="connsiteY768" fmla="*/ 1776569 h 3679694"/>
              <a:gd name="connsiteX769" fmla="*/ 7276748 w 8682852"/>
              <a:gd name="connsiteY769" fmla="*/ 1780454 h 3679694"/>
              <a:gd name="connsiteX770" fmla="*/ 7292286 w 8682852"/>
              <a:gd name="connsiteY770" fmla="*/ 1784339 h 3679694"/>
              <a:gd name="connsiteX771" fmla="*/ 7303938 w 8682852"/>
              <a:gd name="connsiteY771" fmla="*/ 1784339 h 3679694"/>
              <a:gd name="connsiteX772" fmla="*/ 7323360 w 8682852"/>
              <a:gd name="connsiteY772" fmla="*/ 1780454 h 3679694"/>
              <a:gd name="connsiteX773" fmla="*/ 7366086 w 8682852"/>
              <a:gd name="connsiteY773" fmla="*/ 1788224 h 3679694"/>
              <a:gd name="connsiteX774" fmla="*/ 7381624 w 8682852"/>
              <a:gd name="connsiteY774" fmla="*/ 1795995 h 3679694"/>
              <a:gd name="connsiteX775" fmla="*/ 7404930 w 8682852"/>
              <a:gd name="connsiteY775" fmla="*/ 1799880 h 3679694"/>
              <a:gd name="connsiteX776" fmla="*/ 7389392 w 8682852"/>
              <a:gd name="connsiteY776" fmla="*/ 1811536 h 3679694"/>
              <a:gd name="connsiteX777" fmla="*/ 7377740 w 8682852"/>
              <a:gd name="connsiteY777" fmla="*/ 1823191 h 3679694"/>
              <a:gd name="connsiteX778" fmla="*/ 7385508 w 8682852"/>
              <a:gd name="connsiteY778" fmla="*/ 1830962 h 3679694"/>
              <a:gd name="connsiteX779" fmla="*/ 7401045 w 8682852"/>
              <a:gd name="connsiteY779" fmla="*/ 1830962 h 3679694"/>
              <a:gd name="connsiteX780" fmla="*/ 7420466 w 8682852"/>
              <a:gd name="connsiteY780" fmla="*/ 1834847 h 3679694"/>
              <a:gd name="connsiteX781" fmla="*/ 7420466 w 8682852"/>
              <a:gd name="connsiteY781" fmla="*/ 1846502 h 3679694"/>
              <a:gd name="connsiteX782" fmla="*/ 7397161 w 8682852"/>
              <a:gd name="connsiteY782" fmla="*/ 1858158 h 3679694"/>
              <a:gd name="connsiteX783" fmla="*/ 7381624 w 8682852"/>
              <a:gd name="connsiteY783" fmla="*/ 1862043 h 3679694"/>
              <a:gd name="connsiteX784" fmla="*/ 7366086 w 8682852"/>
              <a:gd name="connsiteY784" fmla="*/ 1862043 h 3679694"/>
              <a:gd name="connsiteX785" fmla="*/ 7315592 w 8682852"/>
              <a:gd name="connsiteY785" fmla="*/ 1846502 h 3679694"/>
              <a:gd name="connsiteX786" fmla="*/ 7307823 w 8682852"/>
              <a:gd name="connsiteY786" fmla="*/ 1846502 h 3679694"/>
              <a:gd name="connsiteX787" fmla="*/ 7296170 w 8682852"/>
              <a:gd name="connsiteY787" fmla="*/ 1842617 h 3679694"/>
              <a:gd name="connsiteX788" fmla="*/ 7276748 w 8682852"/>
              <a:gd name="connsiteY788" fmla="*/ 1838732 h 3679694"/>
              <a:gd name="connsiteX789" fmla="*/ 7253443 w 8682852"/>
              <a:gd name="connsiteY789" fmla="*/ 1842617 h 3679694"/>
              <a:gd name="connsiteX790" fmla="*/ 7237906 w 8682852"/>
              <a:gd name="connsiteY790" fmla="*/ 1838732 h 3679694"/>
              <a:gd name="connsiteX791" fmla="*/ 7218485 w 8682852"/>
              <a:gd name="connsiteY791" fmla="*/ 1834847 h 3679694"/>
              <a:gd name="connsiteX792" fmla="*/ 7191295 w 8682852"/>
              <a:gd name="connsiteY792" fmla="*/ 1834847 h 3679694"/>
              <a:gd name="connsiteX793" fmla="*/ 7171874 w 8682852"/>
              <a:gd name="connsiteY793" fmla="*/ 1834847 h 3679694"/>
              <a:gd name="connsiteX794" fmla="*/ 7148568 w 8682852"/>
              <a:gd name="connsiteY794" fmla="*/ 1834847 h 3679694"/>
              <a:gd name="connsiteX795" fmla="*/ 7117494 w 8682852"/>
              <a:gd name="connsiteY795" fmla="*/ 1830962 h 3679694"/>
              <a:gd name="connsiteX796" fmla="*/ 7063114 w 8682852"/>
              <a:gd name="connsiteY796" fmla="*/ 1823191 h 3679694"/>
              <a:gd name="connsiteX797" fmla="*/ 7024272 w 8682852"/>
              <a:gd name="connsiteY797" fmla="*/ 1819306 h 3679694"/>
              <a:gd name="connsiteX798" fmla="*/ 7004850 w 8682852"/>
              <a:gd name="connsiteY798" fmla="*/ 1819306 h 3679694"/>
              <a:gd name="connsiteX799" fmla="*/ 6977661 w 8682852"/>
              <a:gd name="connsiteY799" fmla="*/ 1815421 h 3679694"/>
              <a:gd name="connsiteX800" fmla="*/ 6954355 w 8682852"/>
              <a:gd name="connsiteY800" fmla="*/ 1811536 h 3679694"/>
              <a:gd name="connsiteX801" fmla="*/ 6942702 w 8682852"/>
              <a:gd name="connsiteY801" fmla="*/ 1811536 h 3679694"/>
              <a:gd name="connsiteX802" fmla="*/ 6931049 w 8682852"/>
              <a:gd name="connsiteY802" fmla="*/ 1807650 h 3679694"/>
              <a:gd name="connsiteX803" fmla="*/ 6911628 w 8682852"/>
              <a:gd name="connsiteY803" fmla="*/ 1807650 h 3679694"/>
              <a:gd name="connsiteX804" fmla="*/ 6892207 w 8682852"/>
              <a:gd name="connsiteY804" fmla="*/ 1807650 h 3679694"/>
              <a:gd name="connsiteX805" fmla="*/ 6868901 w 8682852"/>
              <a:gd name="connsiteY805" fmla="*/ 1807650 h 3679694"/>
              <a:gd name="connsiteX806" fmla="*/ 6822290 w 8682852"/>
              <a:gd name="connsiteY806" fmla="*/ 1807650 h 3679694"/>
              <a:gd name="connsiteX807" fmla="*/ 6810637 w 8682852"/>
              <a:gd name="connsiteY807" fmla="*/ 1807650 h 3679694"/>
              <a:gd name="connsiteX808" fmla="*/ 6748489 w 8682852"/>
              <a:gd name="connsiteY808" fmla="*/ 1803765 h 3679694"/>
              <a:gd name="connsiteX809" fmla="*/ 6729068 w 8682852"/>
              <a:gd name="connsiteY809" fmla="*/ 1799880 h 3679694"/>
              <a:gd name="connsiteX810" fmla="*/ 6694109 w 8682852"/>
              <a:gd name="connsiteY810" fmla="*/ 1799880 h 3679694"/>
              <a:gd name="connsiteX811" fmla="*/ 6674688 w 8682852"/>
              <a:gd name="connsiteY811" fmla="*/ 1799880 h 3679694"/>
              <a:gd name="connsiteX812" fmla="*/ 6674688 w 8682852"/>
              <a:gd name="connsiteY812" fmla="*/ 1815421 h 3679694"/>
              <a:gd name="connsiteX813" fmla="*/ 6690225 w 8682852"/>
              <a:gd name="connsiteY813" fmla="*/ 1846502 h 3679694"/>
              <a:gd name="connsiteX814" fmla="*/ 6713531 w 8682852"/>
              <a:gd name="connsiteY814" fmla="*/ 1850388 h 3679694"/>
              <a:gd name="connsiteX815" fmla="*/ 6725183 w 8682852"/>
              <a:gd name="connsiteY815" fmla="*/ 1850388 h 3679694"/>
              <a:gd name="connsiteX816" fmla="*/ 6732952 w 8682852"/>
              <a:gd name="connsiteY816" fmla="*/ 1850388 h 3679694"/>
              <a:gd name="connsiteX817" fmla="*/ 6752373 w 8682852"/>
              <a:gd name="connsiteY817" fmla="*/ 1854273 h 3679694"/>
              <a:gd name="connsiteX818" fmla="*/ 6833943 w 8682852"/>
              <a:gd name="connsiteY818" fmla="*/ 1865928 h 3679694"/>
              <a:gd name="connsiteX819" fmla="*/ 6849480 w 8682852"/>
              <a:gd name="connsiteY819" fmla="*/ 1869814 h 3679694"/>
              <a:gd name="connsiteX820" fmla="*/ 6896091 w 8682852"/>
              <a:gd name="connsiteY820" fmla="*/ 1873699 h 3679694"/>
              <a:gd name="connsiteX821" fmla="*/ 6911628 w 8682852"/>
              <a:gd name="connsiteY821" fmla="*/ 1877584 h 3679694"/>
              <a:gd name="connsiteX822" fmla="*/ 6966008 w 8682852"/>
              <a:gd name="connsiteY822" fmla="*/ 1881469 h 3679694"/>
              <a:gd name="connsiteX823" fmla="*/ 6993198 w 8682852"/>
              <a:gd name="connsiteY823" fmla="*/ 1881469 h 3679694"/>
              <a:gd name="connsiteX824" fmla="*/ 7008735 w 8682852"/>
              <a:gd name="connsiteY824" fmla="*/ 1885354 h 3679694"/>
              <a:gd name="connsiteX825" fmla="*/ 7028156 w 8682852"/>
              <a:gd name="connsiteY825" fmla="*/ 1889240 h 3679694"/>
              <a:gd name="connsiteX826" fmla="*/ 7047577 w 8682852"/>
              <a:gd name="connsiteY826" fmla="*/ 1889240 h 3679694"/>
              <a:gd name="connsiteX827" fmla="*/ 7066999 w 8682852"/>
              <a:gd name="connsiteY827" fmla="*/ 1893125 h 3679694"/>
              <a:gd name="connsiteX828" fmla="*/ 7086420 w 8682852"/>
              <a:gd name="connsiteY828" fmla="*/ 1897010 h 3679694"/>
              <a:gd name="connsiteX829" fmla="*/ 7105841 w 8682852"/>
              <a:gd name="connsiteY829" fmla="*/ 1900895 h 3679694"/>
              <a:gd name="connsiteX830" fmla="*/ 7152452 w 8682852"/>
              <a:gd name="connsiteY830" fmla="*/ 1904780 h 3679694"/>
              <a:gd name="connsiteX831" fmla="*/ 7195179 w 8682852"/>
              <a:gd name="connsiteY831" fmla="*/ 1908666 h 3679694"/>
              <a:gd name="connsiteX832" fmla="*/ 7218485 w 8682852"/>
              <a:gd name="connsiteY832" fmla="*/ 1912551 h 3679694"/>
              <a:gd name="connsiteX833" fmla="*/ 7234022 w 8682852"/>
              <a:gd name="connsiteY833" fmla="*/ 1912551 h 3679694"/>
              <a:gd name="connsiteX834" fmla="*/ 7257328 w 8682852"/>
              <a:gd name="connsiteY834" fmla="*/ 1916436 h 3679694"/>
              <a:gd name="connsiteX835" fmla="*/ 7276748 w 8682852"/>
              <a:gd name="connsiteY835" fmla="*/ 1920321 h 3679694"/>
              <a:gd name="connsiteX836" fmla="*/ 7284517 w 8682852"/>
              <a:gd name="connsiteY836" fmla="*/ 1920321 h 3679694"/>
              <a:gd name="connsiteX837" fmla="*/ 7300054 w 8682852"/>
              <a:gd name="connsiteY837" fmla="*/ 1924206 h 3679694"/>
              <a:gd name="connsiteX838" fmla="*/ 7311707 w 8682852"/>
              <a:gd name="connsiteY838" fmla="*/ 1928092 h 3679694"/>
              <a:gd name="connsiteX839" fmla="*/ 7319476 w 8682852"/>
              <a:gd name="connsiteY839" fmla="*/ 1928092 h 3679694"/>
              <a:gd name="connsiteX840" fmla="*/ 7342781 w 8682852"/>
              <a:gd name="connsiteY840" fmla="*/ 1928092 h 3679694"/>
              <a:gd name="connsiteX841" fmla="*/ 7366086 w 8682852"/>
              <a:gd name="connsiteY841" fmla="*/ 1928092 h 3679694"/>
              <a:gd name="connsiteX842" fmla="*/ 7381624 w 8682852"/>
              <a:gd name="connsiteY842" fmla="*/ 1935862 h 3679694"/>
              <a:gd name="connsiteX843" fmla="*/ 7393276 w 8682852"/>
              <a:gd name="connsiteY843" fmla="*/ 1939747 h 3679694"/>
              <a:gd name="connsiteX844" fmla="*/ 7459309 w 8682852"/>
              <a:gd name="connsiteY844" fmla="*/ 1947518 h 3679694"/>
              <a:gd name="connsiteX845" fmla="*/ 7474846 w 8682852"/>
              <a:gd name="connsiteY845" fmla="*/ 1947518 h 3679694"/>
              <a:gd name="connsiteX846" fmla="*/ 7486499 w 8682852"/>
              <a:gd name="connsiteY846" fmla="*/ 1951403 h 3679694"/>
              <a:gd name="connsiteX847" fmla="*/ 7498152 w 8682852"/>
              <a:gd name="connsiteY847" fmla="*/ 1951403 h 3679694"/>
              <a:gd name="connsiteX848" fmla="*/ 7517573 w 8682852"/>
              <a:gd name="connsiteY848" fmla="*/ 1955288 h 3679694"/>
              <a:gd name="connsiteX849" fmla="*/ 7533110 w 8682852"/>
              <a:gd name="connsiteY849" fmla="*/ 1955288 h 3679694"/>
              <a:gd name="connsiteX850" fmla="*/ 7548647 w 8682852"/>
              <a:gd name="connsiteY850" fmla="*/ 1955288 h 3679694"/>
              <a:gd name="connsiteX851" fmla="*/ 7579721 w 8682852"/>
              <a:gd name="connsiteY851" fmla="*/ 1963058 h 3679694"/>
              <a:gd name="connsiteX852" fmla="*/ 7618564 w 8682852"/>
              <a:gd name="connsiteY852" fmla="*/ 1966944 h 3679694"/>
              <a:gd name="connsiteX853" fmla="*/ 7653522 w 8682852"/>
              <a:gd name="connsiteY853" fmla="*/ 1974714 h 3679694"/>
              <a:gd name="connsiteX854" fmla="*/ 7680712 w 8682852"/>
              <a:gd name="connsiteY854" fmla="*/ 1982484 h 3679694"/>
              <a:gd name="connsiteX855" fmla="*/ 7696249 w 8682852"/>
              <a:gd name="connsiteY855" fmla="*/ 1982484 h 3679694"/>
              <a:gd name="connsiteX856" fmla="*/ 7707902 w 8682852"/>
              <a:gd name="connsiteY856" fmla="*/ 1982484 h 3679694"/>
              <a:gd name="connsiteX857" fmla="*/ 7723439 w 8682852"/>
              <a:gd name="connsiteY857" fmla="*/ 1986370 h 3679694"/>
              <a:gd name="connsiteX858" fmla="*/ 7754513 w 8682852"/>
              <a:gd name="connsiteY858" fmla="*/ 1994140 h 3679694"/>
              <a:gd name="connsiteX859" fmla="*/ 7793356 w 8682852"/>
              <a:gd name="connsiteY859" fmla="*/ 2001910 h 3679694"/>
              <a:gd name="connsiteX860" fmla="*/ 7808892 w 8682852"/>
              <a:gd name="connsiteY860" fmla="*/ 2005795 h 3679694"/>
              <a:gd name="connsiteX861" fmla="*/ 7843851 w 8682852"/>
              <a:gd name="connsiteY861" fmla="*/ 2013566 h 3679694"/>
              <a:gd name="connsiteX862" fmla="*/ 7882694 w 8682852"/>
              <a:gd name="connsiteY862" fmla="*/ 2021336 h 3679694"/>
              <a:gd name="connsiteX863" fmla="*/ 7898231 w 8682852"/>
              <a:gd name="connsiteY863" fmla="*/ 2025221 h 3679694"/>
              <a:gd name="connsiteX864" fmla="*/ 7902115 w 8682852"/>
              <a:gd name="connsiteY864" fmla="*/ 2025221 h 3679694"/>
              <a:gd name="connsiteX865" fmla="*/ 7929305 w 8682852"/>
              <a:gd name="connsiteY865" fmla="*/ 2036877 h 3679694"/>
              <a:gd name="connsiteX866" fmla="*/ 7940958 w 8682852"/>
              <a:gd name="connsiteY866" fmla="*/ 2040762 h 3679694"/>
              <a:gd name="connsiteX867" fmla="*/ 7948726 w 8682852"/>
              <a:gd name="connsiteY867" fmla="*/ 2052418 h 3679694"/>
              <a:gd name="connsiteX868" fmla="*/ 7948726 w 8682852"/>
              <a:gd name="connsiteY868" fmla="*/ 2064073 h 3679694"/>
              <a:gd name="connsiteX869" fmla="*/ 7995338 w 8682852"/>
              <a:gd name="connsiteY869" fmla="*/ 2075729 h 3679694"/>
              <a:gd name="connsiteX870" fmla="*/ 8018643 w 8682852"/>
              <a:gd name="connsiteY870" fmla="*/ 2079614 h 3679694"/>
              <a:gd name="connsiteX871" fmla="*/ 8030296 w 8682852"/>
              <a:gd name="connsiteY871" fmla="*/ 2083499 h 3679694"/>
              <a:gd name="connsiteX872" fmla="*/ 8057486 w 8682852"/>
              <a:gd name="connsiteY872" fmla="*/ 2087385 h 3679694"/>
              <a:gd name="connsiteX873" fmla="*/ 8107981 w 8682852"/>
              <a:gd name="connsiteY873" fmla="*/ 2095155 h 3679694"/>
              <a:gd name="connsiteX874" fmla="*/ 8142940 w 8682852"/>
              <a:gd name="connsiteY874" fmla="*/ 2114581 h 3679694"/>
              <a:gd name="connsiteX875" fmla="*/ 8119634 w 8682852"/>
              <a:gd name="connsiteY875" fmla="*/ 2122351 h 3679694"/>
              <a:gd name="connsiteX876" fmla="*/ 8096328 w 8682852"/>
              <a:gd name="connsiteY876" fmla="*/ 2122351 h 3679694"/>
              <a:gd name="connsiteX877" fmla="*/ 8073022 w 8682852"/>
              <a:gd name="connsiteY877" fmla="*/ 2114581 h 3679694"/>
              <a:gd name="connsiteX878" fmla="*/ 8038064 w 8682852"/>
              <a:gd name="connsiteY878" fmla="*/ 2106811 h 3679694"/>
              <a:gd name="connsiteX879" fmla="*/ 7999222 w 8682852"/>
              <a:gd name="connsiteY879" fmla="*/ 2102925 h 3679694"/>
              <a:gd name="connsiteX880" fmla="*/ 7956494 w 8682852"/>
              <a:gd name="connsiteY880" fmla="*/ 2099040 h 3679694"/>
              <a:gd name="connsiteX881" fmla="*/ 7921536 w 8682852"/>
              <a:gd name="connsiteY881" fmla="*/ 2091270 h 3679694"/>
              <a:gd name="connsiteX882" fmla="*/ 7882694 w 8682852"/>
              <a:gd name="connsiteY882" fmla="*/ 2087385 h 3679694"/>
              <a:gd name="connsiteX883" fmla="*/ 7867156 w 8682852"/>
              <a:gd name="connsiteY883" fmla="*/ 2087385 h 3679694"/>
              <a:gd name="connsiteX884" fmla="*/ 7851620 w 8682852"/>
              <a:gd name="connsiteY884" fmla="*/ 2087385 h 3679694"/>
              <a:gd name="connsiteX885" fmla="*/ 7812777 w 8682852"/>
              <a:gd name="connsiteY885" fmla="*/ 2083499 h 3679694"/>
              <a:gd name="connsiteX886" fmla="*/ 7781703 w 8682852"/>
              <a:gd name="connsiteY886" fmla="*/ 2079614 h 3679694"/>
              <a:gd name="connsiteX887" fmla="*/ 7766166 w 8682852"/>
              <a:gd name="connsiteY887" fmla="*/ 2079614 h 3679694"/>
              <a:gd name="connsiteX888" fmla="*/ 7723439 w 8682852"/>
              <a:gd name="connsiteY888" fmla="*/ 2075729 h 3679694"/>
              <a:gd name="connsiteX889" fmla="*/ 7704018 w 8682852"/>
              <a:gd name="connsiteY889" fmla="*/ 2071844 h 3679694"/>
              <a:gd name="connsiteX890" fmla="*/ 7669059 w 8682852"/>
              <a:gd name="connsiteY890" fmla="*/ 2067959 h 3679694"/>
              <a:gd name="connsiteX891" fmla="*/ 7571952 w 8682852"/>
              <a:gd name="connsiteY891" fmla="*/ 2052418 h 3679694"/>
              <a:gd name="connsiteX892" fmla="*/ 7552532 w 8682852"/>
              <a:gd name="connsiteY892" fmla="*/ 2044647 h 3679694"/>
              <a:gd name="connsiteX893" fmla="*/ 7533110 w 8682852"/>
              <a:gd name="connsiteY893" fmla="*/ 2040762 h 3679694"/>
              <a:gd name="connsiteX894" fmla="*/ 7502036 w 8682852"/>
              <a:gd name="connsiteY894" fmla="*/ 2036877 h 3679694"/>
              <a:gd name="connsiteX895" fmla="*/ 7463194 w 8682852"/>
              <a:gd name="connsiteY895" fmla="*/ 2032992 h 3679694"/>
              <a:gd name="connsiteX896" fmla="*/ 7436004 w 8682852"/>
              <a:gd name="connsiteY896" fmla="*/ 2032992 h 3679694"/>
              <a:gd name="connsiteX897" fmla="*/ 7401045 w 8682852"/>
              <a:gd name="connsiteY897" fmla="*/ 2029107 h 3679694"/>
              <a:gd name="connsiteX898" fmla="*/ 7350550 w 8682852"/>
              <a:gd name="connsiteY898" fmla="*/ 2021336 h 3679694"/>
              <a:gd name="connsiteX899" fmla="*/ 7342781 w 8682852"/>
              <a:gd name="connsiteY899" fmla="*/ 2021336 h 3679694"/>
              <a:gd name="connsiteX900" fmla="*/ 7335012 w 8682852"/>
              <a:gd name="connsiteY900" fmla="*/ 2017451 h 3679694"/>
              <a:gd name="connsiteX901" fmla="*/ 7303938 w 8682852"/>
              <a:gd name="connsiteY901" fmla="*/ 2013566 h 3679694"/>
              <a:gd name="connsiteX902" fmla="*/ 7265096 w 8682852"/>
              <a:gd name="connsiteY902" fmla="*/ 2009681 h 3679694"/>
              <a:gd name="connsiteX903" fmla="*/ 7241791 w 8682852"/>
              <a:gd name="connsiteY903" fmla="*/ 2005795 h 3679694"/>
              <a:gd name="connsiteX904" fmla="*/ 7195179 w 8682852"/>
              <a:gd name="connsiteY904" fmla="*/ 2001910 h 3679694"/>
              <a:gd name="connsiteX905" fmla="*/ 7140800 w 8682852"/>
              <a:gd name="connsiteY905" fmla="*/ 1994140 h 3679694"/>
              <a:gd name="connsiteX906" fmla="*/ 7035925 w 8682852"/>
              <a:gd name="connsiteY906" fmla="*/ 1986370 h 3679694"/>
              <a:gd name="connsiteX907" fmla="*/ 7016503 w 8682852"/>
              <a:gd name="connsiteY907" fmla="*/ 1986370 h 3679694"/>
              <a:gd name="connsiteX908" fmla="*/ 6950471 w 8682852"/>
              <a:gd name="connsiteY908" fmla="*/ 1982484 h 3679694"/>
              <a:gd name="connsiteX909" fmla="*/ 6942702 w 8682852"/>
              <a:gd name="connsiteY909" fmla="*/ 1982484 h 3679694"/>
              <a:gd name="connsiteX910" fmla="*/ 6923281 w 8682852"/>
              <a:gd name="connsiteY910" fmla="*/ 1982484 h 3679694"/>
              <a:gd name="connsiteX911" fmla="*/ 6903860 w 8682852"/>
              <a:gd name="connsiteY911" fmla="*/ 1982484 h 3679694"/>
              <a:gd name="connsiteX912" fmla="*/ 6841711 w 8682852"/>
              <a:gd name="connsiteY912" fmla="*/ 1974714 h 3679694"/>
              <a:gd name="connsiteX913" fmla="*/ 6830059 w 8682852"/>
              <a:gd name="connsiteY913" fmla="*/ 1974714 h 3679694"/>
              <a:gd name="connsiteX914" fmla="*/ 6795100 w 8682852"/>
              <a:gd name="connsiteY914" fmla="*/ 1974714 h 3679694"/>
              <a:gd name="connsiteX915" fmla="*/ 6767910 w 8682852"/>
              <a:gd name="connsiteY915" fmla="*/ 1974714 h 3679694"/>
              <a:gd name="connsiteX916" fmla="*/ 6744605 w 8682852"/>
              <a:gd name="connsiteY916" fmla="*/ 1970829 h 3679694"/>
              <a:gd name="connsiteX917" fmla="*/ 6721299 w 8682852"/>
              <a:gd name="connsiteY917" fmla="*/ 1970829 h 3679694"/>
              <a:gd name="connsiteX918" fmla="*/ 6709646 w 8682852"/>
              <a:gd name="connsiteY918" fmla="*/ 1966944 h 3679694"/>
              <a:gd name="connsiteX919" fmla="*/ 6697994 w 8682852"/>
              <a:gd name="connsiteY919" fmla="*/ 1966944 h 3679694"/>
              <a:gd name="connsiteX920" fmla="*/ 6674688 w 8682852"/>
              <a:gd name="connsiteY920" fmla="*/ 1966944 h 3679694"/>
              <a:gd name="connsiteX921" fmla="*/ 6620308 w 8682852"/>
              <a:gd name="connsiteY921" fmla="*/ 1970829 h 3679694"/>
              <a:gd name="connsiteX922" fmla="*/ 6569813 w 8682852"/>
              <a:gd name="connsiteY922" fmla="*/ 1966944 h 3679694"/>
              <a:gd name="connsiteX923" fmla="*/ 6527086 w 8682852"/>
              <a:gd name="connsiteY923" fmla="*/ 1966944 h 3679694"/>
              <a:gd name="connsiteX924" fmla="*/ 6449401 w 8682852"/>
              <a:gd name="connsiteY924" fmla="*/ 1966944 h 3679694"/>
              <a:gd name="connsiteX925" fmla="*/ 6391137 w 8682852"/>
              <a:gd name="connsiteY925" fmla="*/ 1966944 h 3679694"/>
              <a:gd name="connsiteX926" fmla="*/ 6363947 w 8682852"/>
              <a:gd name="connsiteY926" fmla="*/ 1970829 h 3679694"/>
              <a:gd name="connsiteX927" fmla="*/ 6340641 w 8682852"/>
              <a:gd name="connsiteY927" fmla="*/ 1974714 h 3679694"/>
              <a:gd name="connsiteX928" fmla="*/ 6336757 w 8682852"/>
              <a:gd name="connsiteY928" fmla="*/ 1978599 h 3679694"/>
              <a:gd name="connsiteX929" fmla="*/ 6325104 w 8682852"/>
              <a:gd name="connsiteY929" fmla="*/ 1986370 h 3679694"/>
              <a:gd name="connsiteX930" fmla="*/ 6325104 w 8682852"/>
              <a:gd name="connsiteY930" fmla="*/ 1994140 h 3679694"/>
              <a:gd name="connsiteX931" fmla="*/ 6336757 w 8682852"/>
              <a:gd name="connsiteY931" fmla="*/ 1994140 h 3679694"/>
              <a:gd name="connsiteX932" fmla="*/ 6348410 w 8682852"/>
              <a:gd name="connsiteY932" fmla="*/ 1998025 h 3679694"/>
              <a:gd name="connsiteX933" fmla="*/ 6356178 w 8682852"/>
              <a:gd name="connsiteY933" fmla="*/ 2001910 h 3679694"/>
              <a:gd name="connsiteX934" fmla="*/ 6379484 w 8682852"/>
              <a:gd name="connsiteY934" fmla="*/ 2001910 h 3679694"/>
              <a:gd name="connsiteX935" fmla="*/ 6402790 w 8682852"/>
              <a:gd name="connsiteY935" fmla="*/ 2005795 h 3679694"/>
              <a:gd name="connsiteX936" fmla="*/ 6426095 w 8682852"/>
              <a:gd name="connsiteY936" fmla="*/ 2005795 h 3679694"/>
              <a:gd name="connsiteX937" fmla="*/ 6449401 w 8682852"/>
              <a:gd name="connsiteY937" fmla="*/ 2009681 h 3679694"/>
              <a:gd name="connsiteX938" fmla="*/ 6472706 w 8682852"/>
              <a:gd name="connsiteY938" fmla="*/ 2009681 h 3679694"/>
              <a:gd name="connsiteX939" fmla="*/ 6496012 w 8682852"/>
              <a:gd name="connsiteY939" fmla="*/ 2013566 h 3679694"/>
              <a:gd name="connsiteX940" fmla="*/ 6511549 w 8682852"/>
              <a:gd name="connsiteY940" fmla="*/ 2017451 h 3679694"/>
              <a:gd name="connsiteX941" fmla="*/ 6546507 w 8682852"/>
              <a:gd name="connsiteY941" fmla="*/ 2021336 h 3679694"/>
              <a:gd name="connsiteX942" fmla="*/ 6558160 w 8682852"/>
              <a:gd name="connsiteY942" fmla="*/ 2021336 h 3679694"/>
              <a:gd name="connsiteX943" fmla="*/ 6573697 w 8682852"/>
              <a:gd name="connsiteY943" fmla="*/ 2021336 h 3679694"/>
              <a:gd name="connsiteX944" fmla="*/ 6604771 w 8682852"/>
              <a:gd name="connsiteY944" fmla="*/ 2029107 h 3679694"/>
              <a:gd name="connsiteX945" fmla="*/ 6635845 w 8682852"/>
              <a:gd name="connsiteY945" fmla="*/ 2032992 h 3679694"/>
              <a:gd name="connsiteX946" fmla="*/ 6647498 w 8682852"/>
              <a:gd name="connsiteY946" fmla="*/ 2032992 h 3679694"/>
              <a:gd name="connsiteX947" fmla="*/ 6670804 w 8682852"/>
              <a:gd name="connsiteY947" fmla="*/ 2032992 h 3679694"/>
              <a:gd name="connsiteX948" fmla="*/ 6705762 w 8682852"/>
              <a:gd name="connsiteY948" fmla="*/ 2036877 h 3679694"/>
              <a:gd name="connsiteX949" fmla="*/ 6729068 w 8682852"/>
              <a:gd name="connsiteY949" fmla="*/ 2036877 h 3679694"/>
              <a:gd name="connsiteX950" fmla="*/ 6744605 w 8682852"/>
              <a:gd name="connsiteY950" fmla="*/ 2040762 h 3679694"/>
              <a:gd name="connsiteX951" fmla="*/ 6764026 w 8682852"/>
              <a:gd name="connsiteY951" fmla="*/ 2040762 h 3679694"/>
              <a:gd name="connsiteX952" fmla="*/ 6783447 w 8682852"/>
              <a:gd name="connsiteY952" fmla="*/ 2044647 h 3679694"/>
              <a:gd name="connsiteX953" fmla="*/ 6810637 w 8682852"/>
              <a:gd name="connsiteY953" fmla="*/ 2052418 h 3679694"/>
              <a:gd name="connsiteX954" fmla="*/ 6861133 w 8682852"/>
              <a:gd name="connsiteY954" fmla="*/ 2060188 h 3679694"/>
              <a:gd name="connsiteX955" fmla="*/ 6892207 w 8682852"/>
              <a:gd name="connsiteY955" fmla="*/ 2060188 h 3679694"/>
              <a:gd name="connsiteX956" fmla="*/ 6915512 w 8682852"/>
              <a:gd name="connsiteY956" fmla="*/ 2060188 h 3679694"/>
              <a:gd name="connsiteX957" fmla="*/ 6931049 w 8682852"/>
              <a:gd name="connsiteY957" fmla="*/ 2060188 h 3679694"/>
              <a:gd name="connsiteX958" fmla="*/ 6958239 w 8682852"/>
              <a:gd name="connsiteY958" fmla="*/ 2060188 h 3679694"/>
              <a:gd name="connsiteX959" fmla="*/ 6981545 w 8682852"/>
              <a:gd name="connsiteY959" fmla="*/ 2064073 h 3679694"/>
              <a:gd name="connsiteX960" fmla="*/ 7000966 w 8682852"/>
              <a:gd name="connsiteY960" fmla="*/ 2067959 h 3679694"/>
              <a:gd name="connsiteX961" fmla="*/ 7024272 w 8682852"/>
              <a:gd name="connsiteY961" fmla="*/ 2071844 h 3679694"/>
              <a:gd name="connsiteX962" fmla="*/ 7035925 w 8682852"/>
              <a:gd name="connsiteY962" fmla="*/ 2071844 h 3679694"/>
              <a:gd name="connsiteX963" fmla="*/ 7047577 w 8682852"/>
              <a:gd name="connsiteY963" fmla="*/ 2075729 h 3679694"/>
              <a:gd name="connsiteX964" fmla="*/ 7066999 w 8682852"/>
              <a:gd name="connsiteY964" fmla="*/ 2075729 h 3679694"/>
              <a:gd name="connsiteX965" fmla="*/ 7109726 w 8682852"/>
              <a:gd name="connsiteY965" fmla="*/ 2079614 h 3679694"/>
              <a:gd name="connsiteX966" fmla="*/ 7129147 w 8682852"/>
              <a:gd name="connsiteY966" fmla="*/ 2079614 h 3679694"/>
              <a:gd name="connsiteX967" fmla="*/ 7234022 w 8682852"/>
              <a:gd name="connsiteY967" fmla="*/ 2091270 h 3679694"/>
              <a:gd name="connsiteX968" fmla="*/ 7245675 w 8682852"/>
              <a:gd name="connsiteY968" fmla="*/ 2095155 h 3679694"/>
              <a:gd name="connsiteX969" fmla="*/ 7272864 w 8682852"/>
              <a:gd name="connsiteY969" fmla="*/ 2099040 h 3679694"/>
              <a:gd name="connsiteX970" fmla="*/ 7327244 w 8682852"/>
              <a:gd name="connsiteY970" fmla="*/ 2102925 h 3679694"/>
              <a:gd name="connsiteX971" fmla="*/ 7397161 w 8682852"/>
              <a:gd name="connsiteY971" fmla="*/ 2110696 h 3679694"/>
              <a:gd name="connsiteX972" fmla="*/ 7420466 w 8682852"/>
              <a:gd name="connsiteY972" fmla="*/ 2114581 h 3679694"/>
              <a:gd name="connsiteX973" fmla="*/ 7443772 w 8682852"/>
              <a:gd name="connsiteY973" fmla="*/ 2118466 h 3679694"/>
              <a:gd name="connsiteX974" fmla="*/ 7459309 w 8682852"/>
              <a:gd name="connsiteY974" fmla="*/ 2122351 h 3679694"/>
              <a:gd name="connsiteX975" fmla="*/ 7482614 w 8682852"/>
              <a:gd name="connsiteY975" fmla="*/ 2130122 h 3679694"/>
              <a:gd name="connsiteX976" fmla="*/ 7509804 w 8682852"/>
              <a:gd name="connsiteY976" fmla="*/ 2134007 h 3679694"/>
              <a:gd name="connsiteX977" fmla="*/ 7525342 w 8682852"/>
              <a:gd name="connsiteY977" fmla="*/ 2137892 h 3679694"/>
              <a:gd name="connsiteX978" fmla="*/ 7544763 w 8682852"/>
              <a:gd name="connsiteY978" fmla="*/ 2141777 h 3679694"/>
              <a:gd name="connsiteX979" fmla="*/ 7556416 w 8682852"/>
              <a:gd name="connsiteY979" fmla="*/ 2141777 h 3679694"/>
              <a:gd name="connsiteX980" fmla="*/ 7606911 w 8682852"/>
              <a:gd name="connsiteY980" fmla="*/ 2149548 h 3679694"/>
              <a:gd name="connsiteX981" fmla="*/ 7630216 w 8682852"/>
              <a:gd name="connsiteY981" fmla="*/ 2149548 h 3679694"/>
              <a:gd name="connsiteX982" fmla="*/ 7641870 w 8682852"/>
              <a:gd name="connsiteY982" fmla="*/ 2149548 h 3679694"/>
              <a:gd name="connsiteX983" fmla="*/ 7657406 w 8682852"/>
              <a:gd name="connsiteY983" fmla="*/ 2153433 h 3679694"/>
              <a:gd name="connsiteX984" fmla="*/ 7680712 w 8682852"/>
              <a:gd name="connsiteY984" fmla="*/ 2153433 h 3679694"/>
              <a:gd name="connsiteX985" fmla="*/ 7700134 w 8682852"/>
              <a:gd name="connsiteY985" fmla="*/ 2153433 h 3679694"/>
              <a:gd name="connsiteX986" fmla="*/ 7762282 w 8682852"/>
              <a:gd name="connsiteY986" fmla="*/ 2168974 h 3679694"/>
              <a:gd name="connsiteX987" fmla="*/ 7793356 w 8682852"/>
              <a:gd name="connsiteY987" fmla="*/ 2172859 h 3679694"/>
              <a:gd name="connsiteX988" fmla="*/ 7816662 w 8682852"/>
              <a:gd name="connsiteY988" fmla="*/ 2176744 h 3679694"/>
              <a:gd name="connsiteX989" fmla="*/ 7828314 w 8682852"/>
              <a:gd name="connsiteY989" fmla="*/ 2176744 h 3679694"/>
              <a:gd name="connsiteX990" fmla="*/ 7847736 w 8682852"/>
              <a:gd name="connsiteY990" fmla="*/ 2180629 h 3679694"/>
              <a:gd name="connsiteX991" fmla="*/ 7859388 w 8682852"/>
              <a:gd name="connsiteY991" fmla="*/ 2184515 h 3679694"/>
              <a:gd name="connsiteX992" fmla="*/ 7871041 w 8682852"/>
              <a:gd name="connsiteY992" fmla="*/ 2188400 h 3679694"/>
              <a:gd name="connsiteX993" fmla="*/ 7917652 w 8682852"/>
              <a:gd name="connsiteY993" fmla="*/ 2192285 h 3679694"/>
              <a:gd name="connsiteX994" fmla="*/ 7944842 w 8682852"/>
              <a:gd name="connsiteY994" fmla="*/ 2200055 h 3679694"/>
              <a:gd name="connsiteX995" fmla="*/ 7999222 w 8682852"/>
              <a:gd name="connsiteY995" fmla="*/ 2207826 h 3679694"/>
              <a:gd name="connsiteX996" fmla="*/ 7979800 w 8682852"/>
              <a:gd name="connsiteY996" fmla="*/ 2215596 h 3679694"/>
              <a:gd name="connsiteX997" fmla="*/ 7906000 w 8682852"/>
              <a:gd name="connsiteY997" fmla="*/ 2203941 h 3679694"/>
              <a:gd name="connsiteX998" fmla="*/ 7874925 w 8682852"/>
              <a:gd name="connsiteY998" fmla="*/ 2200055 h 3679694"/>
              <a:gd name="connsiteX999" fmla="*/ 7836082 w 8682852"/>
              <a:gd name="connsiteY999" fmla="*/ 2192285 h 3679694"/>
              <a:gd name="connsiteX1000" fmla="*/ 7793356 w 8682852"/>
              <a:gd name="connsiteY1000" fmla="*/ 2184515 h 3679694"/>
              <a:gd name="connsiteX1001" fmla="*/ 7758398 w 8682852"/>
              <a:gd name="connsiteY1001" fmla="*/ 2180629 h 3679694"/>
              <a:gd name="connsiteX1002" fmla="*/ 7731208 w 8682852"/>
              <a:gd name="connsiteY1002" fmla="*/ 2176744 h 3679694"/>
              <a:gd name="connsiteX1003" fmla="*/ 7700134 w 8682852"/>
              <a:gd name="connsiteY1003" fmla="*/ 2172859 h 3679694"/>
              <a:gd name="connsiteX1004" fmla="*/ 7610796 w 8682852"/>
              <a:gd name="connsiteY1004" fmla="*/ 2172859 h 3679694"/>
              <a:gd name="connsiteX1005" fmla="*/ 7564184 w 8682852"/>
              <a:gd name="connsiteY1005" fmla="*/ 2176744 h 3679694"/>
              <a:gd name="connsiteX1006" fmla="*/ 7552532 w 8682852"/>
              <a:gd name="connsiteY1006" fmla="*/ 2184515 h 3679694"/>
              <a:gd name="connsiteX1007" fmla="*/ 7575837 w 8682852"/>
              <a:gd name="connsiteY1007" fmla="*/ 2192285 h 3679694"/>
              <a:gd name="connsiteX1008" fmla="*/ 7505920 w 8682852"/>
              <a:gd name="connsiteY1008" fmla="*/ 2188400 h 3679694"/>
              <a:gd name="connsiteX1009" fmla="*/ 7478730 w 8682852"/>
              <a:gd name="connsiteY1009" fmla="*/ 2176744 h 3679694"/>
              <a:gd name="connsiteX1010" fmla="*/ 7467078 w 8682852"/>
              <a:gd name="connsiteY1010" fmla="*/ 2172859 h 3679694"/>
              <a:gd name="connsiteX1011" fmla="*/ 7447656 w 8682852"/>
              <a:gd name="connsiteY1011" fmla="*/ 2176744 h 3679694"/>
              <a:gd name="connsiteX1012" fmla="*/ 7424350 w 8682852"/>
              <a:gd name="connsiteY1012" fmla="*/ 2180629 h 3679694"/>
              <a:gd name="connsiteX1013" fmla="*/ 7397161 w 8682852"/>
              <a:gd name="connsiteY1013" fmla="*/ 2180629 h 3679694"/>
              <a:gd name="connsiteX1014" fmla="*/ 7366086 w 8682852"/>
              <a:gd name="connsiteY1014" fmla="*/ 2176744 h 3679694"/>
              <a:gd name="connsiteX1015" fmla="*/ 7342781 w 8682852"/>
              <a:gd name="connsiteY1015" fmla="*/ 2172859 h 3679694"/>
              <a:gd name="connsiteX1016" fmla="*/ 7323360 w 8682852"/>
              <a:gd name="connsiteY1016" fmla="*/ 2168974 h 3679694"/>
              <a:gd name="connsiteX1017" fmla="*/ 7307823 w 8682852"/>
              <a:gd name="connsiteY1017" fmla="*/ 2165089 h 3679694"/>
              <a:gd name="connsiteX1018" fmla="*/ 7288402 w 8682852"/>
              <a:gd name="connsiteY1018" fmla="*/ 2165089 h 3679694"/>
              <a:gd name="connsiteX1019" fmla="*/ 7222369 w 8682852"/>
              <a:gd name="connsiteY1019" fmla="*/ 2165089 h 3679694"/>
              <a:gd name="connsiteX1020" fmla="*/ 7206832 w 8682852"/>
              <a:gd name="connsiteY1020" fmla="*/ 2165089 h 3679694"/>
              <a:gd name="connsiteX1021" fmla="*/ 7191295 w 8682852"/>
              <a:gd name="connsiteY1021" fmla="*/ 2161203 h 3679694"/>
              <a:gd name="connsiteX1022" fmla="*/ 7171874 w 8682852"/>
              <a:gd name="connsiteY1022" fmla="*/ 2157318 h 3679694"/>
              <a:gd name="connsiteX1023" fmla="*/ 7140800 w 8682852"/>
              <a:gd name="connsiteY1023" fmla="*/ 2157318 h 3679694"/>
              <a:gd name="connsiteX1024" fmla="*/ 7105841 w 8682852"/>
              <a:gd name="connsiteY1024" fmla="*/ 2157318 h 3679694"/>
              <a:gd name="connsiteX1025" fmla="*/ 7078651 w 8682852"/>
              <a:gd name="connsiteY1025" fmla="*/ 2157318 h 3679694"/>
              <a:gd name="connsiteX1026" fmla="*/ 7051462 w 8682852"/>
              <a:gd name="connsiteY1026" fmla="*/ 2157318 h 3679694"/>
              <a:gd name="connsiteX1027" fmla="*/ 7000966 w 8682852"/>
              <a:gd name="connsiteY1027" fmla="*/ 2149548 h 3679694"/>
              <a:gd name="connsiteX1028" fmla="*/ 6981545 w 8682852"/>
              <a:gd name="connsiteY1028" fmla="*/ 2149548 h 3679694"/>
              <a:gd name="connsiteX1029" fmla="*/ 6966008 w 8682852"/>
              <a:gd name="connsiteY1029" fmla="*/ 2153433 h 3679694"/>
              <a:gd name="connsiteX1030" fmla="*/ 6950471 w 8682852"/>
              <a:gd name="connsiteY1030" fmla="*/ 2149548 h 3679694"/>
              <a:gd name="connsiteX1031" fmla="*/ 6915512 w 8682852"/>
              <a:gd name="connsiteY1031" fmla="*/ 2149548 h 3679694"/>
              <a:gd name="connsiteX1032" fmla="*/ 6876670 w 8682852"/>
              <a:gd name="connsiteY1032" fmla="*/ 2149548 h 3679694"/>
              <a:gd name="connsiteX1033" fmla="*/ 6841711 w 8682852"/>
              <a:gd name="connsiteY1033" fmla="*/ 2145663 h 3679694"/>
              <a:gd name="connsiteX1034" fmla="*/ 6814522 w 8682852"/>
              <a:gd name="connsiteY1034" fmla="*/ 2141777 h 3679694"/>
              <a:gd name="connsiteX1035" fmla="*/ 6795100 w 8682852"/>
              <a:gd name="connsiteY1035" fmla="*/ 2141777 h 3679694"/>
              <a:gd name="connsiteX1036" fmla="*/ 6760142 w 8682852"/>
              <a:gd name="connsiteY1036" fmla="*/ 2137892 h 3679694"/>
              <a:gd name="connsiteX1037" fmla="*/ 6725183 w 8682852"/>
              <a:gd name="connsiteY1037" fmla="*/ 2137892 h 3679694"/>
              <a:gd name="connsiteX1038" fmla="*/ 6713531 w 8682852"/>
              <a:gd name="connsiteY1038" fmla="*/ 2137892 h 3679694"/>
              <a:gd name="connsiteX1039" fmla="*/ 6686341 w 8682852"/>
              <a:gd name="connsiteY1039" fmla="*/ 2134007 h 3679694"/>
              <a:gd name="connsiteX1040" fmla="*/ 6670804 w 8682852"/>
              <a:gd name="connsiteY1040" fmla="*/ 2130122 h 3679694"/>
              <a:gd name="connsiteX1041" fmla="*/ 6620308 w 8682852"/>
              <a:gd name="connsiteY1041" fmla="*/ 2134007 h 3679694"/>
              <a:gd name="connsiteX1042" fmla="*/ 6612540 w 8682852"/>
              <a:gd name="connsiteY1042" fmla="*/ 2134007 h 3679694"/>
              <a:gd name="connsiteX1043" fmla="*/ 6546507 w 8682852"/>
              <a:gd name="connsiteY1043" fmla="*/ 2130122 h 3679694"/>
              <a:gd name="connsiteX1044" fmla="*/ 6519318 w 8682852"/>
              <a:gd name="connsiteY1044" fmla="*/ 2134007 h 3679694"/>
              <a:gd name="connsiteX1045" fmla="*/ 6492128 w 8682852"/>
              <a:gd name="connsiteY1045" fmla="*/ 2130122 h 3679694"/>
              <a:gd name="connsiteX1046" fmla="*/ 6457169 w 8682852"/>
              <a:gd name="connsiteY1046" fmla="*/ 2122351 h 3679694"/>
              <a:gd name="connsiteX1047" fmla="*/ 6426095 w 8682852"/>
              <a:gd name="connsiteY1047" fmla="*/ 2118466 h 3679694"/>
              <a:gd name="connsiteX1048" fmla="*/ 6395021 w 8682852"/>
              <a:gd name="connsiteY1048" fmla="*/ 2118466 h 3679694"/>
              <a:gd name="connsiteX1049" fmla="*/ 6356178 w 8682852"/>
              <a:gd name="connsiteY1049" fmla="*/ 2118466 h 3679694"/>
              <a:gd name="connsiteX1050" fmla="*/ 6313452 w 8682852"/>
              <a:gd name="connsiteY1050" fmla="*/ 2118466 h 3679694"/>
              <a:gd name="connsiteX1051" fmla="*/ 6278493 w 8682852"/>
              <a:gd name="connsiteY1051" fmla="*/ 2118466 h 3679694"/>
              <a:gd name="connsiteX1052" fmla="*/ 6212461 w 8682852"/>
              <a:gd name="connsiteY1052" fmla="*/ 2118466 h 3679694"/>
              <a:gd name="connsiteX1053" fmla="*/ 6169734 w 8682852"/>
              <a:gd name="connsiteY1053" fmla="*/ 2114581 h 3679694"/>
              <a:gd name="connsiteX1054" fmla="*/ 6150313 w 8682852"/>
              <a:gd name="connsiteY1054" fmla="*/ 2114581 h 3679694"/>
              <a:gd name="connsiteX1055" fmla="*/ 6150313 w 8682852"/>
              <a:gd name="connsiteY1055" fmla="*/ 2102925 h 3679694"/>
              <a:gd name="connsiteX1056" fmla="*/ 6193039 w 8682852"/>
              <a:gd name="connsiteY1056" fmla="*/ 2106811 h 3679694"/>
              <a:gd name="connsiteX1057" fmla="*/ 6204692 w 8682852"/>
              <a:gd name="connsiteY1057" fmla="*/ 2106811 h 3679694"/>
              <a:gd name="connsiteX1058" fmla="*/ 6212461 w 8682852"/>
              <a:gd name="connsiteY1058" fmla="*/ 2106811 h 3679694"/>
              <a:gd name="connsiteX1059" fmla="*/ 6259072 w 8682852"/>
              <a:gd name="connsiteY1059" fmla="*/ 2106811 h 3679694"/>
              <a:gd name="connsiteX1060" fmla="*/ 6328989 w 8682852"/>
              <a:gd name="connsiteY1060" fmla="*/ 2110696 h 3679694"/>
              <a:gd name="connsiteX1061" fmla="*/ 6340641 w 8682852"/>
              <a:gd name="connsiteY1061" fmla="*/ 2106811 h 3679694"/>
              <a:gd name="connsiteX1062" fmla="*/ 6395021 w 8682852"/>
              <a:gd name="connsiteY1062" fmla="*/ 2110696 h 3679694"/>
              <a:gd name="connsiteX1063" fmla="*/ 6410558 w 8682852"/>
              <a:gd name="connsiteY1063" fmla="*/ 2106811 h 3679694"/>
              <a:gd name="connsiteX1064" fmla="*/ 6445517 w 8682852"/>
              <a:gd name="connsiteY1064" fmla="*/ 2106811 h 3679694"/>
              <a:gd name="connsiteX1065" fmla="*/ 6488243 w 8682852"/>
              <a:gd name="connsiteY1065" fmla="*/ 2102925 h 3679694"/>
              <a:gd name="connsiteX1066" fmla="*/ 6511549 w 8682852"/>
              <a:gd name="connsiteY1066" fmla="*/ 2106811 h 3679694"/>
              <a:gd name="connsiteX1067" fmla="*/ 6538739 w 8682852"/>
              <a:gd name="connsiteY1067" fmla="*/ 2110696 h 3679694"/>
              <a:gd name="connsiteX1068" fmla="*/ 6558160 w 8682852"/>
              <a:gd name="connsiteY1068" fmla="*/ 2110696 h 3679694"/>
              <a:gd name="connsiteX1069" fmla="*/ 6569813 w 8682852"/>
              <a:gd name="connsiteY1069" fmla="*/ 2110696 h 3679694"/>
              <a:gd name="connsiteX1070" fmla="*/ 6616424 w 8682852"/>
              <a:gd name="connsiteY1070" fmla="*/ 2110696 h 3679694"/>
              <a:gd name="connsiteX1071" fmla="*/ 6631961 w 8682852"/>
              <a:gd name="connsiteY1071" fmla="*/ 2110696 h 3679694"/>
              <a:gd name="connsiteX1072" fmla="*/ 6663035 w 8682852"/>
              <a:gd name="connsiteY1072" fmla="*/ 2114581 h 3679694"/>
              <a:gd name="connsiteX1073" fmla="*/ 6690225 w 8682852"/>
              <a:gd name="connsiteY1073" fmla="*/ 2110696 h 3679694"/>
              <a:gd name="connsiteX1074" fmla="*/ 6709646 w 8682852"/>
              <a:gd name="connsiteY1074" fmla="*/ 2110696 h 3679694"/>
              <a:gd name="connsiteX1075" fmla="*/ 6740721 w 8682852"/>
              <a:gd name="connsiteY1075" fmla="*/ 2114581 h 3679694"/>
              <a:gd name="connsiteX1076" fmla="*/ 6771795 w 8682852"/>
              <a:gd name="connsiteY1076" fmla="*/ 2114581 h 3679694"/>
              <a:gd name="connsiteX1077" fmla="*/ 6810637 w 8682852"/>
              <a:gd name="connsiteY1077" fmla="*/ 2118466 h 3679694"/>
              <a:gd name="connsiteX1078" fmla="*/ 6841711 w 8682852"/>
              <a:gd name="connsiteY1078" fmla="*/ 2118466 h 3679694"/>
              <a:gd name="connsiteX1079" fmla="*/ 6876670 w 8682852"/>
              <a:gd name="connsiteY1079" fmla="*/ 2122351 h 3679694"/>
              <a:gd name="connsiteX1080" fmla="*/ 6892207 w 8682852"/>
              <a:gd name="connsiteY1080" fmla="*/ 2122351 h 3679694"/>
              <a:gd name="connsiteX1081" fmla="*/ 6903860 w 8682852"/>
              <a:gd name="connsiteY1081" fmla="*/ 2122351 h 3679694"/>
              <a:gd name="connsiteX1082" fmla="*/ 6969892 w 8682852"/>
              <a:gd name="connsiteY1082" fmla="*/ 2126237 h 3679694"/>
              <a:gd name="connsiteX1083" fmla="*/ 7016503 w 8682852"/>
              <a:gd name="connsiteY1083" fmla="*/ 2126237 h 3679694"/>
              <a:gd name="connsiteX1084" fmla="*/ 7043693 w 8682852"/>
              <a:gd name="connsiteY1084" fmla="*/ 2126237 h 3679694"/>
              <a:gd name="connsiteX1085" fmla="*/ 7055346 w 8682852"/>
              <a:gd name="connsiteY1085" fmla="*/ 2126237 h 3679694"/>
              <a:gd name="connsiteX1086" fmla="*/ 7066999 w 8682852"/>
              <a:gd name="connsiteY1086" fmla="*/ 2130122 h 3679694"/>
              <a:gd name="connsiteX1087" fmla="*/ 7082536 w 8682852"/>
              <a:gd name="connsiteY1087" fmla="*/ 2130122 h 3679694"/>
              <a:gd name="connsiteX1088" fmla="*/ 7094189 w 8682852"/>
              <a:gd name="connsiteY1088" fmla="*/ 2126237 h 3679694"/>
              <a:gd name="connsiteX1089" fmla="*/ 7047577 w 8682852"/>
              <a:gd name="connsiteY1089" fmla="*/ 2114581 h 3679694"/>
              <a:gd name="connsiteX1090" fmla="*/ 7000966 w 8682852"/>
              <a:gd name="connsiteY1090" fmla="*/ 2110696 h 3679694"/>
              <a:gd name="connsiteX1091" fmla="*/ 6958239 w 8682852"/>
              <a:gd name="connsiteY1091" fmla="*/ 2106811 h 3679694"/>
              <a:gd name="connsiteX1092" fmla="*/ 6931049 w 8682852"/>
              <a:gd name="connsiteY1092" fmla="*/ 2102925 h 3679694"/>
              <a:gd name="connsiteX1093" fmla="*/ 6911628 w 8682852"/>
              <a:gd name="connsiteY1093" fmla="*/ 2102925 h 3679694"/>
              <a:gd name="connsiteX1094" fmla="*/ 6896091 w 8682852"/>
              <a:gd name="connsiteY1094" fmla="*/ 2099040 h 3679694"/>
              <a:gd name="connsiteX1095" fmla="*/ 6884438 w 8682852"/>
              <a:gd name="connsiteY1095" fmla="*/ 2095155 h 3679694"/>
              <a:gd name="connsiteX1096" fmla="*/ 6810637 w 8682852"/>
              <a:gd name="connsiteY1096" fmla="*/ 2091270 h 3679694"/>
              <a:gd name="connsiteX1097" fmla="*/ 6767910 w 8682852"/>
              <a:gd name="connsiteY1097" fmla="*/ 2087385 h 3679694"/>
              <a:gd name="connsiteX1098" fmla="*/ 6740721 w 8682852"/>
              <a:gd name="connsiteY1098" fmla="*/ 2083499 h 3679694"/>
              <a:gd name="connsiteX1099" fmla="*/ 6713531 w 8682852"/>
              <a:gd name="connsiteY1099" fmla="*/ 2083499 h 3679694"/>
              <a:gd name="connsiteX1100" fmla="*/ 6674688 w 8682852"/>
              <a:gd name="connsiteY1100" fmla="*/ 2079614 h 3679694"/>
              <a:gd name="connsiteX1101" fmla="*/ 6663035 w 8682852"/>
              <a:gd name="connsiteY1101" fmla="*/ 2079614 h 3679694"/>
              <a:gd name="connsiteX1102" fmla="*/ 6651382 w 8682852"/>
              <a:gd name="connsiteY1102" fmla="*/ 2079614 h 3679694"/>
              <a:gd name="connsiteX1103" fmla="*/ 6612540 w 8682852"/>
              <a:gd name="connsiteY1103" fmla="*/ 2079614 h 3679694"/>
              <a:gd name="connsiteX1104" fmla="*/ 6565929 w 8682852"/>
              <a:gd name="connsiteY1104" fmla="*/ 2083499 h 3679694"/>
              <a:gd name="connsiteX1105" fmla="*/ 6499896 w 8682852"/>
              <a:gd name="connsiteY1105" fmla="*/ 2075729 h 3679694"/>
              <a:gd name="connsiteX1106" fmla="*/ 6461054 w 8682852"/>
              <a:gd name="connsiteY1106" fmla="*/ 2075729 h 3679694"/>
              <a:gd name="connsiteX1107" fmla="*/ 6433864 w 8682852"/>
              <a:gd name="connsiteY1107" fmla="*/ 2075729 h 3679694"/>
              <a:gd name="connsiteX1108" fmla="*/ 6426095 w 8682852"/>
              <a:gd name="connsiteY1108" fmla="*/ 2075729 h 3679694"/>
              <a:gd name="connsiteX1109" fmla="*/ 6317336 w 8682852"/>
              <a:gd name="connsiteY1109" fmla="*/ 2071844 h 3679694"/>
              <a:gd name="connsiteX1110" fmla="*/ 6294030 w 8682852"/>
              <a:gd name="connsiteY1110" fmla="*/ 2071844 h 3679694"/>
              <a:gd name="connsiteX1111" fmla="*/ 6247419 w 8682852"/>
              <a:gd name="connsiteY1111" fmla="*/ 2071844 h 3679694"/>
              <a:gd name="connsiteX1112" fmla="*/ 6212461 w 8682852"/>
              <a:gd name="connsiteY1112" fmla="*/ 2067959 h 3679694"/>
              <a:gd name="connsiteX1113" fmla="*/ 6177502 w 8682852"/>
              <a:gd name="connsiteY1113" fmla="*/ 2067959 h 3679694"/>
              <a:gd name="connsiteX1114" fmla="*/ 6142544 w 8682852"/>
              <a:gd name="connsiteY1114" fmla="*/ 2071844 h 3679694"/>
              <a:gd name="connsiteX1115" fmla="*/ 6115354 w 8682852"/>
              <a:gd name="connsiteY1115" fmla="*/ 2071844 h 3679694"/>
              <a:gd name="connsiteX1116" fmla="*/ 6057090 w 8682852"/>
              <a:gd name="connsiteY1116" fmla="*/ 2071844 h 3679694"/>
              <a:gd name="connsiteX1117" fmla="*/ 6045437 w 8682852"/>
              <a:gd name="connsiteY1117" fmla="*/ 2067959 h 3679694"/>
              <a:gd name="connsiteX1118" fmla="*/ 6037669 w 8682852"/>
              <a:gd name="connsiteY1118" fmla="*/ 2071844 h 3679694"/>
              <a:gd name="connsiteX1119" fmla="*/ 6033785 w 8682852"/>
              <a:gd name="connsiteY1119" fmla="*/ 2071844 h 3679694"/>
              <a:gd name="connsiteX1120" fmla="*/ 6018248 w 8682852"/>
              <a:gd name="connsiteY1120" fmla="*/ 2071844 h 3679694"/>
              <a:gd name="connsiteX1121" fmla="*/ 5991058 w 8682852"/>
              <a:gd name="connsiteY1121" fmla="*/ 2071844 h 3679694"/>
              <a:gd name="connsiteX1122" fmla="*/ 5975521 w 8682852"/>
              <a:gd name="connsiteY1122" fmla="*/ 2067959 h 3679694"/>
              <a:gd name="connsiteX1123" fmla="*/ 5959984 w 8682852"/>
              <a:gd name="connsiteY1123" fmla="*/ 2071844 h 3679694"/>
              <a:gd name="connsiteX1124" fmla="*/ 5870646 w 8682852"/>
              <a:gd name="connsiteY1124" fmla="*/ 2071844 h 3679694"/>
              <a:gd name="connsiteX1125" fmla="*/ 5831803 w 8682852"/>
              <a:gd name="connsiteY1125" fmla="*/ 2071844 h 3679694"/>
              <a:gd name="connsiteX1126" fmla="*/ 5781307 w 8682852"/>
              <a:gd name="connsiteY1126" fmla="*/ 2075729 h 3679694"/>
              <a:gd name="connsiteX1127" fmla="*/ 5742465 w 8682852"/>
              <a:gd name="connsiteY1127" fmla="*/ 2075729 h 3679694"/>
              <a:gd name="connsiteX1128" fmla="*/ 5719159 w 8682852"/>
              <a:gd name="connsiteY1128" fmla="*/ 2075729 h 3679694"/>
              <a:gd name="connsiteX1129" fmla="*/ 5691969 w 8682852"/>
              <a:gd name="connsiteY1129" fmla="*/ 2075729 h 3679694"/>
              <a:gd name="connsiteX1130" fmla="*/ 5559904 w 8682852"/>
              <a:gd name="connsiteY1130" fmla="*/ 2087385 h 3679694"/>
              <a:gd name="connsiteX1131" fmla="*/ 5552136 w 8682852"/>
              <a:gd name="connsiteY1131" fmla="*/ 2091270 h 3679694"/>
              <a:gd name="connsiteX1132" fmla="*/ 5544367 w 8682852"/>
              <a:gd name="connsiteY1132" fmla="*/ 2087385 h 3679694"/>
              <a:gd name="connsiteX1133" fmla="*/ 5517178 w 8682852"/>
              <a:gd name="connsiteY1133" fmla="*/ 2087385 h 3679694"/>
              <a:gd name="connsiteX1134" fmla="*/ 5501641 w 8682852"/>
              <a:gd name="connsiteY1134" fmla="*/ 2087385 h 3679694"/>
              <a:gd name="connsiteX1135" fmla="*/ 5486103 w 8682852"/>
              <a:gd name="connsiteY1135" fmla="*/ 2087385 h 3679694"/>
              <a:gd name="connsiteX1136" fmla="*/ 5443377 w 8682852"/>
              <a:gd name="connsiteY1136" fmla="*/ 2087385 h 3679694"/>
              <a:gd name="connsiteX1137" fmla="*/ 5392881 w 8682852"/>
              <a:gd name="connsiteY1137" fmla="*/ 2091270 h 3679694"/>
              <a:gd name="connsiteX1138" fmla="*/ 5330733 w 8682852"/>
              <a:gd name="connsiteY1138" fmla="*/ 2095155 h 3679694"/>
              <a:gd name="connsiteX1139" fmla="*/ 5291890 w 8682852"/>
              <a:gd name="connsiteY1139" fmla="*/ 2099040 h 3679694"/>
              <a:gd name="connsiteX1140" fmla="*/ 5268585 w 8682852"/>
              <a:gd name="connsiteY1140" fmla="*/ 2099040 h 3679694"/>
              <a:gd name="connsiteX1141" fmla="*/ 5155941 w 8682852"/>
              <a:gd name="connsiteY1141" fmla="*/ 2114581 h 3679694"/>
              <a:gd name="connsiteX1142" fmla="*/ 5086024 w 8682852"/>
              <a:gd name="connsiteY1142" fmla="*/ 2118466 h 3679694"/>
              <a:gd name="connsiteX1143" fmla="*/ 5047182 w 8682852"/>
              <a:gd name="connsiteY1143" fmla="*/ 2126237 h 3679694"/>
              <a:gd name="connsiteX1144" fmla="*/ 4981149 w 8682852"/>
              <a:gd name="connsiteY1144" fmla="*/ 2134007 h 3679694"/>
              <a:gd name="connsiteX1145" fmla="*/ 4872390 w 8682852"/>
              <a:gd name="connsiteY1145" fmla="*/ 2145663 h 3679694"/>
              <a:gd name="connsiteX1146" fmla="*/ 4810242 w 8682852"/>
              <a:gd name="connsiteY1146" fmla="*/ 2153433 h 3679694"/>
              <a:gd name="connsiteX1147" fmla="*/ 4705367 w 8682852"/>
              <a:gd name="connsiteY1147" fmla="*/ 2172859 h 3679694"/>
              <a:gd name="connsiteX1148" fmla="*/ 4643218 w 8682852"/>
              <a:gd name="connsiteY1148" fmla="*/ 2180629 h 3679694"/>
              <a:gd name="connsiteX1149" fmla="*/ 4631566 w 8682852"/>
              <a:gd name="connsiteY1149" fmla="*/ 2180629 h 3679694"/>
              <a:gd name="connsiteX1150" fmla="*/ 4639334 w 8682852"/>
              <a:gd name="connsiteY1150" fmla="*/ 2184515 h 3679694"/>
              <a:gd name="connsiteX1151" fmla="*/ 4650987 w 8682852"/>
              <a:gd name="connsiteY1151" fmla="*/ 2188400 h 3679694"/>
              <a:gd name="connsiteX1152" fmla="*/ 4631566 w 8682852"/>
              <a:gd name="connsiteY1152" fmla="*/ 2192285 h 3679694"/>
              <a:gd name="connsiteX1153" fmla="*/ 4604376 w 8682852"/>
              <a:gd name="connsiteY1153" fmla="*/ 2200055 h 3679694"/>
              <a:gd name="connsiteX1154" fmla="*/ 4596607 w 8682852"/>
              <a:gd name="connsiteY1154" fmla="*/ 2200055 h 3679694"/>
              <a:gd name="connsiteX1155" fmla="*/ 4569417 w 8682852"/>
              <a:gd name="connsiteY1155" fmla="*/ 2207826 h 3679694"/>
              <a:gd name="connsiteX1156" fmla="*/ 4511153 w 8682852"/>
              <a:gd name="connsiteY1156" fmla="*/ 2219481 h 3679694"/>
              <a:gd name="connsiteX1157" fmla="*/ 4348014 w 8682852"/>
              <a:gd name="connsiteY1157" fmla="*/ 2250563 h 3679694"/>
              <a:gd name="connsiteX1158" fmla="*/ 4254792 w 8682852"/>
              <a:gd name="connsiteY1158" fmla="*/ 2273874 h 3679694"/>
              <a:gd name="connsiteX1159" fmla="*/ 4270329 w 8682852"/>
              <a:gd name="connsiteY1159" fmla="*/ 2273874 h 3679694"/>
              <a:gd name="connsiteX1160" fmla="*/ 4227602 w 8682852"/>
              <a:gd name="connsiteY1160" fmla="*/ 2293300 h 3679694"/>
              <a:gd name="connsiteX1161" fmla="*/ 4192644 w 8682852"/>
              <a:gd name="connsiteY1161" fmla="*/ 2297185 h 3679694"/>
              <a:gd name="connsiteX1162" fmla="*/ 4169338 w 8682852"/>
              <a:gd name="connsiteY1162" fmla="*/ 2293300 h 3679694"/>
              <a:gd name="connsiteX1163" fmla="*/ 4149917 w 8682852"/>
              <a:gd name="connsiteY1163" fmla="*/ 2304956 h 3679694"/>
              <a:gd name="connsiteX1164" fmla="*/ 4146032 w 8682852"/>
              <a:gd name="connsiteY1164" fmla="*/ 2312726 h 3679694"/>
              <a:gd name="connsiteX1165" fmla="*/ 4130495 w 8682852"/>
              <a:gd name="connsiteY1165" fmla="*/ 2304956 h 3679694"/>
              <a:gd name="connsiteX1166" fmla="*/ 4099421 w 8682852"/>
              <a:gd name="connsiteY1166" fmla="*/ 2308841 h 3679694"/>
              <a:gd name="connsiteX1167" fmla="*/ 3893555 w 8682852"/>
              <a:gd name="connsiteY1167" fmla="*/ 2355463 h 3679694"/>
              <a:gd name="connsiteX1168" fmla="*/ 3823639 w 8682852"/>
              <a:gd name="connsiteY1168" fmla="*/ 2374889 h 3679694"/>
              <a:gd name="connsiteX1169" fmla="*/ 3777027 w 8682852"/>
              <a:gd name="connsiteY1169" fmla="*/ 2386545 h 3679694"/>
              <a:gd name="connsiteX1170" fmla="*/ 3722648 w 8682852"/>
              <a:gd name="connsiteY1170" fmla="*/ 2398200 h 3679694"/>
              <a:gd name="connsiteX1171" fmla="*/ 3722648 w 8682852"/>
              <a:gd name="connsiteY1171" fmla="*/ 2402086 h 3679694"/>
              <a:gd name="connsiteX1172" fmla="*/ 3765375 w 8682852"/>
              <a:gd name="connsiteY1172" fmla="*/ 2394315 h 3679694"/>
              <a:gd name="connsiteX1173" fmla="*/ 3815870 w 8682852"/>
              <a:gd name="connsiteY1173" fmla="*/ 2386545 h 3679694"/>
              <a:gd name="connsiteX1174" fmla="*/ 3850828 w 8682852"/>
              <a:gd name="connsiteY1174" fmla="*/ 2378774 h 3679694"/>
              <a:gd name="connsiteX1175" fmla="*/ 3889671 w 8682852"/>
              <a:gd name="connsiteY1175" fmla="*/ 2371004 h 3679694"/>
              <a:gd name="connsiteX1176" fmla="*/ 3885787 w 8682852"/>
              <a:gd name="connsiteY1176" fmla="*/ 2374889 h 3679694"/>
              <a:gd name="connsiteX1177" fmla="*/ 3808102 w 8682852"/>
              <a:gd name="connsiteY1177" fmla="*/ 2394315 h 3679694"/>
              <a:gd name="connsiteX1178" fmla="*/ 3734301 w 8682852"/>
              <a:gd name="connsiteY1178" fmla="*/ 2413741 h 3679694"/>
              <a:gd name="connsiteX1179" fmla="*/ 3621657 w 8682852"/>
              <a:gd name="connsiteY1179" fmla="*/ 2440938 h 3679694"/>
              <a:gd name="connsiteX1180" fmla="*/ 3524550 w 8682852"/>
              <a:gd name="connsiteY1180" fmla="*/ 2468134 h 3679694"/>
              <a:gd name="connsiteX1181" fmla="*/ 3454634 w 8682852"/>
              <a:gd name="connsiteY1181" fmla="*/ 2491445 h 3679694"/>
              <a:gd name="connsiteX1182" fmla="*/ 3392485 w 8682852"/>
              <a:gd name="connsiteY1182" fmla="*/ 2510871 h 3679694"/>
              <a:gd name="connsiteX1183" fmla="*/ 3365296 w 8682852"/>
              <a:gd name="connsiteY1183" fmla="*/ 2518642 h 3679694"/>
              <a:gd name="connsiteX1184" fmla="*/ 3345874 w 8682852"/>
              <a:gd name="connsiteY1184" fmla="*/ 2526412 h 3679694"/>
              <a:gd name="connsiteX1185" fmla="*/ 3330337 w 8682852"/>
              <a:gd name="connsiteY1185" fmla="*/ 2526412 h 3679694"/>
              <a:gd name="connsiteX1186" fmla="*/ 3310916 w 8682852"/>
              <a:gd name="connsiteY1186" fmla="*/ 2530297 h 3679694"/>
              <a:gd name="connsiteX1187" fmla="*/ 3303147 w 8682852"/>
              <a:gd name="connsiteY1187" fmla="*/ 2534182 h 3679694"/>
              <a:gd name="connsiteX1188" fmla="*/ 3291495 w 8682852"/>
              <a:gd name="connsiteY1188" fmla="*/ 2538068 h 3679694"/>
              <a:gd name="connsiteX1189" fmla="*/ 3256536 w 8682852"/>
              <a:gd name="connsiteY1189" fmla="*/ 2553608 h 3679694"/>
              <a:gd name="connsiteX1190" fmla="*/ 3202156 w 8682852"/>
              <a:gd name="connsiteY1190" fmla="*/ 2569149 h 3679694"/>
              <a:gd name="connsiteX1191" fmla="*/ 3101165 w 8682852"/>
              <a:gd name="connsiteY1191" fmla="*/ 2600231 h 3679694"/>
              <a:gd name="connsiteX1192" fmla="*/ 3081744 w 8682852"/>
              <a:gd name="connsiteY1192" fmla="*/ 2611886 h 3679694"/>
              <a:gd name="connsiteX1193" fmla="*/ 3070091 w 8682852"/>
              <a:gd name="connsiteY1193" fmla="*/ 2615772 h 3679694"/>
              <a:gd name="connsiteX1194" fmla="*/ 3035133 w 8682852"/>
              <a:gd name="connsiteY1194" fmla="*/ 2627427 h 3679694"/>
              <a:gd name="connsiteX1195" fmla="*/ 2965216 w 8682852"/>
              <a:gd name="connsiteY1195" fmla="*/ 2650738 h 3679694"/>
              <a:gd name="connsiteX1196" fmla="*/ 2938027 w 8682852"/>
              <a:gd name="connsiteY1196" fmla="*/ 2662394 h 3679694"/>
              <a:gd name="connsiteX1197" fmla="*/ 2934142 w 8682852"/>
              <a:gd name="connsiteY1197" fmla="*/ 2666279 h 3679694"/>
              <a:gd name="connsiteX1198" fmla="*/ 2891415 w 8682852"/>
              <a:gd name="connsiteY1198" fmla="*/ 2677935 h 3679694"/>
              <a:gd name="connsiteX1199" fmla="*/ 2825383 w 8682852"/>
              <a:gd name="connsiteY1199" fmla="*/ 2701246 h 3679694"/>
              <a:gd name="connsiteX1200" fmla="*/ 2805962 w 8682852"/>
              <a:gd name="connsiteY1200" fmla="*/ 2709016 h 3679694"/>
              <a:gd name="connsiteX1201" fmla="*/ 2778771 w 8682852"/>
              <a:gd name="connsiteY1201" fmla="*/ 2720672 h 3679694"/>
              <a:gd name="connsiteX1202" fmla="*/ 2755466 w 8682852"/>
              <a:gd name="connsiteY1202" fmla="*/ 2728442 h 3679694"/>
              <a:gd name="connsiteX1203" fmla="*/ 2701086 w 8682852"/>
              <a:gd name="connsiteY1203" fmla="*/ 2755639 h 3679694"/>
              <a:gd name="connsiteX1204" fmla="*/ 2666128 w 8682852"/>
              <a:gd name="connsiteY1204" fmla="*/ 2767294 h 3679694"/>
              <a:gd name="connsiteX1205" fmla="*/ 2638938 w 8682852"/>
              <a:gd name="connsiteY1205" fmla="*/ 2775065 h 3679694"/>
              <a:gd name="connsiteX1206" fmla="*/ 2603980 w 8682852"/>
              <a:gd name="connsiteY1206" fmla="*/ 2790605 h 3679694"/>
              <a:gd name="connsiteX1207" fmla="*/ 2549600 w 8682852"/>
              <a:gd name="connsiteY1207" fmla="*/ 2813917 h 3679694"/>
              <a:gd name="connsiteX1208" fmla="*/ 2514642 w 8682852"/>
              <a:gd name="connsiteY1208" fmla="*/ 2825572 h 3679694"/>
              <a:gd name="connsiteX1209" fmla="*/ 2487452 w 8682852"/>
              <a:gd name="connsiteY1209" fmla="*/ 2837228 h 3679694"/>
              <a:gd name="connsiteX1210" fmla="*/ 2464146 w 8682852"/>
              <a:gd name="connsiteY1210" fmla="*/ 2844998 h 3679694"/>
              <a:gd name="connsiteX1211" fmla="*/ 2448609 w 8682852"/>
              <a:gd name="connsiteY1211" fmla="*/ 2852769 h 3679694"/>
              <a:gd name="connsiteX1212" fmla="*/ 2398114 w 8682852"/>
              <a:gd name="connsiteY1212" fmla="*/ 2876080 h 3679694"/>
              <a:gd name="connsiteX1213" fmla="*/ 2401998 w 8682852"/>
              <a:gd name="connsiteY1213" fmla="*/ 2879965 h 3679694"/>
              <a:gd name="connsiteX1214" fmla="*/ 2425304 w 8682852"/>
              <a:gd name="connsiteY1214" fmla="*/ 2872195 h 3679694"/>
              <a:gd name="connsiteX1215" fmla="*/ 2468030 w 8682852"/>
              <a:gd name="connsiteY1215" fmla="*/ 2852769 h 3679694"/>
              <a:gd name="connsiteX1216" fmla="*/ 2506873 w 8682852"/>
              <a:gd name="connsiteY1216" fmla="*/ 2837228 h 3679694"/>
              <a:gd name="connsiteX1217" fmla="*/ 2572906 w 8682852"/>
              <a:gd name="connsiteY1217" fmla="*/ 2813917 h 3679694"/>
              <a:gd name="connsiteX1218" fmla="*/ 2588443 w 8682852"/>
              <a:gd name="connsiteY1218" fmla="*/ 2806146 h 3679694"/>
              <a:gd name="connsiteX1219" fmla="*/ 2654475 w 8682852"/>
              <a:gd name="connsiteY1219" fmla="*/ 2782835 h 3679694"/>
              <a:gd name="connsiteX1220" fmla="*/ 2736045 w 8682852"/>
              <a:gd name="connsiteY1220" fmla="*/ 2751753 h 3679694"/>
              <a:gd name="connsiteX1221" fmla="*/ 2763234 w 8682852"/>
              <a:gd name="connsiteY1221" fmla="*/ 2743983 h 3679694"/>
              <a:gd name="connsiteX1222" fmla="*/ 2786540 w 8682852"/>
              <a:gd name="connsiteY1222" fmla="*/ 2732327 h 3679694"/>
              <a:gd name="connsiteX1223" fmla="*/ 2825383 w 8682852"/>
              <a:gd name="connsiteY1223" fmla="*/ 2716787 h 3679694"/>
              <a:gd name="connsiteX1224" fmla="*/ 2899184 w 8682852"/>
              <a:gd name="connsiteY1224" fmla="*/ 2693475 h 3679694"/>
              <a:gd name="connsiteX1225" fmla="*/ 2957448 w 8682852"/>
              <a:gd name="connsiteY1225" fmla="*/ 2677935 h 3679694"/>
              <a:gd name="connsiteX1226" fmla="*/ 3004059 w 8682852"/>
              <a:gd name="connsiteY1226" fmla="*/ 2662394 h 3679694"/>
              <a:gd name="connsiteX1227" fmla="*/ 3062323 w 8682852"/>
              <a:gd name="connsiteY1227" fmla="*/ 2642968 h 3679694"/>
              <a:gd name="connsiteX1228" fmla="*/ 3120587 w 8682852"/>
              <a:gd name="connsiteY1228" fmla="*/ 2623542 h 3679694"/>
              <a:gd name="connsiteX1229" fmla="*/ 3136124 w 8682852"/>
              <a:gd name="connsiteY1229" fmla="*/ 2615772 h 3679694"/>
              <a:gd name="connsiteX1230" fmla="*/ 3167198 w 8682852"/>
              <a:gd name="connsiteY1230" fmla="*/ 2608001 h 3679694"/>
              <a:gd name="connsiteX1231" fmla="*/ 3159429 w 8682852"/>
              <a:gd name="connsiteY1231" fmla="*/ 2611886 h 3679694"/>
              <a:gd name="connsiteX1232" fmla="*/ 3155545 w 8682852"/>
              <a:gd name="connsiteY1232" fmla="*/ 2615772 h 3679694"/>
              <a:gd name="connsiteX1233" fmla="*/ 3174967 w 8682852"/>
              <a:gd name="connsiteY1233" fmla="*/ 2611886 h 3679694"/>
              <a:gd name="connsiteX1234" fmla="*/ 3213809 w 8682852"/>
              <a:gd name="connsiteY1234" fmla="*/ 2600231 h 3679694"/>
              <a:gd name="connsiteX1235" fmla="*/ 3237115 w 8682852"/>
              <a:gd name="connsiteY1235" fmla="*/ 2592460 h 3679694"/>
              <a:gd name="connsiteX1236" fmla="*/ 3264305 w 8682852"/>
              <a:gd name="connsiteY1236" fmla="*/ 2584690 h 3679694"/>
              <a:gd name="connsiteX1237" fmla="*/ 3396370 w 8682852"/>
              <a:gd name="connsiteY1237" fmla="*/ 2549723 h 3679694"/>
              <a:gd name="connsiteX1238" fmla="*/ 3501245 w 8682852"/>
              <a:gd name="connsiteY1238" fmla="*/ 2522527 h 3679694"/>
              <a:gd name="connsiteX1239" fmla="*/ 3571161 w 8682852"/>
              <a:gd name="connsiteY1239" fmla="*/ 2503101 h 3679694"/>
              <a:gd name="connsiteX1240" fmla="*/ 3606120 w 8682852"/>
              <a:gd name="connsiteY1240" fmla="*/ 2495330 h 3679694"/>
              <a:gd name="connsiteX1241" fmla="*/ 3617773 w 8682852"/>
              <a:gd name="connsiteY1241" fmla="*/ 2491445 h 3679694"/>
              <a:gd name="connsiteX1242" fmla="*/ 3621657 w 8682852"/>
              <a:gd name="connsiteY1242" fmla="*/ 2487560 h 3679694"/>
              <a:gd name="connsiteX1243" fmla="*/ 3621657 w 8682852"/>
              <a:gd name="connsiteY1243" fmla="*/ 2483675 h 3679694"/>
              <a:gd name="connsiteX1244" fmla="*/ 3644962 w 8682852"/>
              <a:gd name="connsiteY1244" fmla="*/ 2475904 h 3679694"/>
              <a:gd name="connsiteX1245" fmla="*/ 3668268 w 8682852"/>
              <a:gd name="connsiteY1245" fmla="*/ 2468134 h 3679694"/>
              <a:gd name="connsiteX1246" fmla="*/ 3707111 w 8682852"/>
              <a:gd name="connsiteY1246" fmla="*/ 2456478 h 3679694"/>
              <a:gd name="connsiteX1247" fmla="*/ 3730416 w 8682852"/>
              <a:gd name="connsiteY1247" fmla="*/ 2448708 h 3679694"/>
              <a:gd name="connsiteX1248" fmla="*/ 3734301 w 8682852"/>
              <a:gd name="connsiteY1248" fmla="*/ 2440938 h 3679694"/>
              <a:gd name="connsiteX1249" fmla="*/ 3742069 w 8682852"/>
              <a:gd name="connsiteY1249" fmla="*/ 2440938 h 3679694"/>
              <a:gd name="connsiteX1250" fmla="*/ 3777027 w 8682852"/>
              <a:gd name="connsiteY1250" fmla="*/ 2437052 h 3679694"/>
              <a:gd name="connsiteX1251" fmla="*/ 3800333 w 8682852"/>
              <a:gd name="connsiteY1251" fmla="*/ 2437052 h 3679694"/>
              <a:gd name="connsiteX1252" fmla="*/ 3742069 w 8682852"/>
              <a:gd name="connsiteY1252" fmla="*/ 2456478 h 3679694"/>
              <a:gd name="connsiteX1253" fmla="*/ 3714879 w 8682852"/>
              <a:gd name="connsiteY1253" fmla="*/ 2464249 h 3679694"/>
              <a:gd name="connsiteX1254" fmla="*/ 3796449 w 8682852"/>
              <a:gd name="connsiteY1254" fmla="*/ 2444823 h 3679694"/>
              <a:gd name="connsiteX1255" fmla="*/ 3846944 w 8682852"/>
              <a:gd name="connsiteY1255" fmla="*/ 2433167 h 3679694"/>
              <a:gd name="connsiteX1256" fmla="*/ 3889671 w 8682852"/>
              <a:gd name="connsiteY1256" fmla="*/ 2421512 h 3679694"/>
              <a:gd name="connsiteX1257" fmla="*/ 3905208 w 8682852"/>
              <a:gd name="connsiteY1257" fmla="*/ 2417626 h 3679694"/>
              <a:gd name="connsiteX1258" fmla="*/ 3920745 w 8682852"/>
              <a:gd name="connsiteY1258" fmla="*/ 2417626 h 3679694"/>
              <a:gd name="connsiteX1259" fmla="*/ 3928514 w 8682852"/>
              <a:gd name="connsiteY1259" fmla="*/ 2417626 h 3679694"/>
              <a:gd name="connsiteX1260" fmla="*/ 3963472 w 8682852"/>
              <a:gd name="connsiteY1260" fmla="*/ 2413741 h 3679694"/>
              <a:gd name="connsiteX1261" fmla="*/ 3998430 w 8682852"/>
              <a:gd name="connsiteY1261" fmla="*/ 2405971 h 3679694"/>
              <a:gd name="connsiteX1262" fmla="*/ 4080000 w 8682852"/>
              <a:gd name="connsiteY1262" fmla="*/ 2386545 h 3679694"/>
              <a:gd name="connsiteX1263" fmla="*/ 4099421 w 8682852"/>
              <a:gd name="connsiteY1263" fmla="*/ 2382660 h 3679694"/>
              <a:gd name="connsiteX1264" fmla="*/ 4076116 w 8682852"/>
              <a:gd name="connsiteY1264" fmla="*/ 2386545 h 3679694"/>
              <a:gd name="connsiteX1265" fmla="*/ 4048926 w 8682852"/>
              <a:gd name="connsiteY1265" fmla="*/ 2386545 h 3679694"/>
              <a:gd name="connsiteX1266" fmla="*/ 4099421 w 8682852"/>
              <a:gd name="connsiteY1266" fmla="*/ 2371004 h 3679694"/>
              <a:gd name="connsiteX1267" fmla="*/ 4142148 w 8682852"/>
              <a:gd name="connsiteY1267" fmla="*/ 2363234 h 3679694"/>
              <a:gd name="connsiteX1268" fmla="*/ 4153801 w 8682852"/>
              <a:gd name="connsiteY1268" fmla="*/ 2371004 h 3679694"/>
              <a:gd name="connsiteX1269" fmla="*/ 4157685 w 8682852"/>
              <a:gd name="connsiteY1269" fmla="*/ 2371004 h 3679694"/>
              <a:gd name="connsiteX1270" fmla="*/ 4243139 w 8682852"/>
              <a:gd name="connsiteY1270" fmla="*/ 2359348 h 3679694"/>
              <a:gd name="connsiteX1271" fmla="*/ 4386857 w 8682852"/>
              <a:gd name="connsiteY1271" fmla="*/ 2332152 h 3679694"/>
              <a:gd name="connsiteX1272" fmla="*/ 4452889 w 8682852"/>
              <a:gd name="connsiteY1272" fmla="*/ 2316611 h 3679694"/>
              <a:gd name="connsiteX1273" fmla="*/ 4460658 w 8682852"/>
              <a:gd name="connsiteY1273" fmla="*/ 2312726 h 3679694"/>
              <a:gd name="connsiteX1274" fmla="*/ 4499501 w 8682852"/>
              <a:gd name="connsiteY1274" fmla="*/ 2304956 h 3679694"/>
              <a:gd name="connsiteX1275" fmla="*/ 4538343 w 8682852"/>
              <a:gd name="connsiteY1275" fmla="*/ 2304956 h 3679694"/>
              <a:gd name="connsiteX1276" fmla="*/ 4577186 w 8682852"/>
              <a:gd name="connsiteY1276" fmla="*/ 2304956 h 3679694"/>
              <a:gd name="connsiteX1277" fmla="*/ 4616028 w 8682852"/>
              <a:gd name="connsiteY1277" fmla="*/ 2297185 h 3679694"/>
              <a:gd name="connsiteX1278" fmla="*/ 4658755 w 8682852"/>
              <a:gd name="connsiteY1278" fmla="*/ 2293300 h 3679694"/>
              <a:gd name="connsiteX1279" fmla="*/ 4763630 w 8682852"/>
              <a:gd name="connsiteY1279" fmla="*/ 2277759 h 3679694"/>
              <a:gd name="connsiteX1280" fmla="*/ 4806357 w 8682852"/>
              <a:gd name="connsiteY1280" fmla="*/ 2273874 h 3679694"/>
              <a:gd name="connsiteX1281" fmla="*/ 4841316 w 8682852"/>
              <a:gd name="connsiteY1281" fmla="*/ 2269989 h 3679694"/>
              <a:gd name="connsiteX1282" fmla="*/ 4876274 w 8682852"/>
              <a:gd name="connsiteY1282" fmla="*/ 2266104 h 3679694"/>
              <a:gd name="connsiteX1283" fmla="*/ 4915117 w 8682852"/>
              <a:gd name="connsiteY1283" fmla="*/ 2262218 h 3679694"/>
              <a:gd name="connsiteX1284" fmla="*/ 4988918 w 8682852"/>
              <a:gd name="connsiteY1284" fmla="*/ 2258333 h 3679694"/>
              <a:gd name="connsiteX1285" fmla="*/ 5031645 w 8682852"/>
              <a:gd name="connsiteY1285" fmla="*/ 2254448 h 3679694"/>
              <a:gd name="connsiteX1286" fmla="*/ 5070487 w 8682852"/>
              <a:gd name="connsiteY1286" fmla="*/ 2250563 h 3679694"/>
              <a:gd name="connsiteX1287" fmla="*/ 5097677 w 8682852"/>
              <a:gd name="connsiteY1287" fmla="*/ 2250563 h 3679694"/>
              <a:gd name="connsiteX1288" fmla="*/ 5109330 w 8682852"/>
              <a:gd name="connsiteY1288" fmla="*/ 2254448 h 3679694"/>
              <a:gd name="connsiteX1289" fmla="*/ 5136520 w 8682852"/>
              <a:gd name="connsiteY1289" fmla="*/ 2242793 h 3679694"/>
              <a:gd name="connsiteX1290" fmla="*/ 5167594 w 8682852"/>
              <a:gd name="connsiteY1290" fmla="*/ 2238907 h 3679694"/>
              <a:gd name="connsiteX1291" fmla="*/ 5175362 w 8682852"/>
              <a:gd name="connsiteY1291" fmla="*/ 2238907 h 3679694"/>
              <a:gd name="connsiteX1292" fmla="*/ 5175362 w 8682852"/>
              <a:gd name="connsiteY1292" fmla="*/ 2231137 h 3679694"/>
              <a:gd name="connsiteX1293" fmla="*/ 5171478 w 8682852"/>
              <a:gd name="connsiteY1293" fmla="*/ 2223367 h 3679694"/>
              <a:gd name="connsiteX1294" fmla="*/ 5187015 w 8682852"/>
              <a:gd name="connsiteY1294" fmla="*/ 2227252 h 3679694"/>
              <a:gd name="connsiteX1295" fmla="*/ 5202552 w 8682852"/>
              <a:gd name="connsiteY1295" fmla="*/ 2235022 h 3679694"/>
              <a:gd name="connsiteX1296" fmla="*/ 5225858 w 8682852"/>
              <a:gd name="connsiteY1296" fmla="*/ 2235022 h 3679694"/>
              <a:gd name="connsiteX1297" fmla="*/ 5241395 w 8682852"/>
              <a:gd name="connsiteY1297" fmla="*/ 2250563 h 3679694"/>
              <a:gd name="connsiteX1298" fmla="*/ 5237511 w 8682852"/>
              <a:gd name="connsiteY1298" fmla="*/ 2254448 h 3679694"/>
              <a:gd name="connsiteX1299" fmla="*/ 5202552 w 8682852"/>
              <a:gd name="connsiteY1299" fmla="*/ 2266104 h 3679694"/>
              <a:gd name="connsiteX1300" fmla="*/ 5198668 w 8682852"/>
              <a:gd name="connsiteY1300" fmla="*/ 2269989 h 3679694"/>
              <a:gd name="connsiteX1301" fmla="*/ 5245279 w 8682852"/>
              <a:gd name="connsiteY1301" fmla="*/ 2297185 h 3679694"/>
              <a:gd name="connsiteX1302" fmla="*/ 5253048 w 8682852"/>
              <a:gd name="connsiteY1302" fmla="*/ 2301070 h 3679694"/>
              <a:gd name="connsiteX1303" fmla="*/ 5299659 w 8682852"/>
              <a:gd name="connsiteY1303" fmla="*/ 2304956 h 3679694"/>
              <a:gd name="connsiteX1304" fmla="*/ 5319080 w 8682852"/>
              <a:gd name="connsiteY1304" fmla="*/ 2301070 h 3679694"/>
              <a:gd name="connsiteX1305" fmla="*/ 5361807 w 8682852"/>
              <a:gd name="connsiteY1305" fmla="*/ 2301070 h 3679694"/>
              <a:gd name="connsiteX1306" fmla="*/ 5396765 w 8682852"/>
              <a:gd name="connsiteY1306" fmla="*/ 2304956 h 3679694"/>
              <a:gd name="connsiteX1307" fmla="*/ 5427840 w 8682852"/>
              <a:gd name="connsiteY1307" fmla="*/ 2304956 h 3679694"/>
              <a:gd name="connsiteX1308" fmla="*/ 5470566 w 8682852"/>
              <a:gd name="connsiteY1308" fmla="*/ 2301070 h 3679694"/>
              <a:gd name="connsiteX1309" fmla="*/ 5513293 w 8682852"/>
              <a:gd name="connsiteY1309" fmla="*/ 2304956 h 3679694"/>
              <a:gd name="connsiteX1310" fmla="*/ 5532715 w 8682852"/>
              <a:gd name="connsiteY1310" fmla="*/ 2304956 h 3679694"/>
              <a:gd name="connsiteX1311" fmla="*/ 5559904 w 8682852"/>
              <a:gd name="connsiteY1311" fmla="*/ 2308841 h 3679694"/>
              <a:gd name="connsiteX1312" fmla="*/ 5657011 w 8682852"/>
              <a:gd name="connsiteY1312" fmla="*/ 2312726 h 3679694"/>
              <a:gd name="connsiteX1313" fmla="*/ 5703622 w 8682852"/>
              <a:gd name="connsiteY1313" fmla="*/ 2304956 h 3679694"/>
              <a:gd name="connsiteX1314" fmla="*/ 5719159 w 8682852"/>
              <a:gd name="connsiteY1314" fmla="*/ 2297185 h 3679694"/>
              <a:gd name="connsiteX1315" fmla="*/ 5746349 w 8682852"/>
              <a:gd name="connsiteY1315" fmla="*/ 2304956 h 3679694"/>
              <a:gd name="connsiteX1316" fmla="*/ 5858993 w 8682852"/>
              <a:gd name="connsiteY1316" fmla="*/ 2285530 h 3679694"/>
              <a:gd name="connsiteX1317" fmla="*/ 5905604 w 8682852"/>
              <a:gd name="connsiteY1317" fmla="*/ 2285530 h 3679694"/>
              <a:gd name="connsiteX1318" fmla="*/ 5932794 w 8682852"/>
              <a:gd name="connsiteY1318" fmla="*/ 2293300 h 3679694"/>
              <a:gd name="connsiteX1319" fmla="*/ 5940562 w 8682852"/>
              <a:gd name="connsiteY1319" fmla="*/ 2301070 h 3679694"/>
              <a:gd name="connsiteX1320" fmla="*/ 5936678 w 8682852"/>
              <a:gd name="connsiteY1320" fmla="*/ 2308841 h 3679694"/>
              <a:gd name="connsiteX1321" fmla="*/ 5921141 w 8682852"/>
              <a:gd name="connsiteY1321" fmla="*/ 2312726 h 3679694"/>
              <a:gd name="connsiteX1322" fmla="*/ 5893951 w 8682852"/>
              <a:gd name="connsiteY1322" fmla="*/ 2316611 h 3679694"/>
              <a:gd name="connsiteX1323" fmla="*/ 5870646 w 8682852"/>
              <a:gd name="connsiteY1323" fmla="*/ 2316611 h 3679694"/>
              <a:gd name="connsiteX1324" fmla="*/ 5847340 w 8682852"/>
              <a:gd name="connsiteY1324" fmla="*/ 2324382 h 3679694"/>
              <a:gd name="connsiteX1325" fmla="*/ 5831803 w 8682852"/>
              <a:gd name="connsiteY1325" fmla="*/ 2328267 h 3679694"/>
              <a:gd name="connsiteX1326" fmla="*/ 5800729 w 8682852"/>
              <a:gd name="connsiteY1326" fmla="*/ 2328267 h 3679694"/>
              <a:gd name="connsiteX1327" fmla="*/ 5769655 w 8682852"/>
              <a:gd name="connsiteY1327" fmla="*/ 2332152 h 3679694"/>
              <a:gd name="connsiteX1328" fmla="*/ 5730812 w 8682852"/>
              <a:gd name="connsiteY1328" fmla="*/ 2336037 h 3679694"/>
              <a:gd name="connsiteX1329" fmla="*/ 5695854 w 8682852"/>
              <a:gd name="connsiteY1329" fmla="*/ 2347693 h 3679694"/>
              <a:gd name="connsiteX1330" fmla="*/ 5691969 w 8682852"/>
              <a:gd name="connsiteY1330" fmla="*/ 2355463 h 3679694"/>
              <a:gd name="connsiteX1331" fmla="*/ 5684201 w 8682852"/>
              <a:gd name="connsiteY1331" fmla="*/ 2359348 h 3679694"/>
              <a:gd name="connsiteX1332" fmla="*/ 5688085 w 8682852"/>
              <a:gd name="connsiteY1332" fmla="*/ 2363234 h 3679694"/>
              <a:gd name="connsiteX1333" fmla="*/ 5703622 w 8682852"/>
              <a:gd name="connsiteY1333" fmla="*/ 2367119 h 3679694"/>
              <a:gd name="connsiteX1334" fmla="*/ 5676432 w 8682852"/>
              <a:gd name="connsiteY1334" fmla="*/ 2371004 h 3679694"/>
              <a:gd name="connsiteX1335" fmla="*/ 5672548 w 8682852"/>
              <a:gd name="connsiteY1335" fmla="*/ 2363234 h 3679694"/>
              <a:gd name="connsiteX1336" fmla="*/ 5672548 w 8682852"/>
              <a:gd name="connsiteY1336" fmla="*/ 2359348 h 3679694"/>
              <a:gd name="connsiteX1337" fmla="*/ 5664780 w 8682852"/>
              <a:gd name="connsiteY1337" fmla="*/ 2367119 h 3679694"/>
              <a:gd name="connsiteX1338" fmla="*/ 5590979 w 8682852"/>
              <a:gd name="connsiteY1338" fmla="*/ 2371004 h 3679694"/>
              <a:gd name="connsiteX1339" fmla="*/ 5571557 w 8682852"/>
              <a:gd name="connsiteY1339" fmla="*/ 2374889 h 3679694"/>
              <a:gd name="connsiteX1340" fmla="*/ 5552136 w 8682852"/>
              <a:gd name="connsiteY1340" fmla="*/ 2378774 h 3679694"/>
              <a:gd name="connsiteX1341" fmla="*/ 5486103 w 8682852"/>
              <a:gd name="connsiteY1341" fmla="*/ 2374889 h 3679694"/>
              <a:gd name="connsiteX1342" fmla="*/ 5462798 w 8682852"/>
              <a:gd name="connsiteY1342" fmla="*/ 2378774 h 3679694"/>
              <a:gd name="connsiteX1343" fmla="*/ 5392881 w 8682852"/>
              <a:gd name="connsiteY1343" fmla="*/ 2386545 h 3679694"/>
              <a:gd name="connsiteX1344" fmla="*/ 5385113 w 8682852"/>
              <a:gd name="connsiteY1344" fmla="*/ 2390430 h 3679694"/>
              <a:gd name="connsiteX1345" fmla="*/ 5381228 w 8682852"/>
              <a:gd name="connsiteY1345" fmla="*/ 2398200 h 3679694"/>
              <a:gd name="connsiteX1346" fmla="*/ 5361807 w 8682852"/>
              <a:gd name="connsiteY1346" fmla="*/ 2402086 h 3679694"/>
              <a:gd name="connsiteX1347" fmla="*/ 5346270 w 8682852"/>
              <a:gd name="connsiteY1347" fmla="*/ 2409856 h 3679694"/>
              <a:gd name="connsiteX1348" fmla="*/ 5361807 w 8682852"/>
              <a:gd name="connsiteY1348" fmla="*/ 2413741 h 3679694"/>
              <a:gd name="connsiteX1349" fmla="*/ 5381228 w 8682852"/>
              <a:gd name="connsiteY1349" fmla="*/ 2421512 h 3679694"/>
              <a:gd name="connsiteX1350" fmla="*/ 5404534 w 8682852"/>
              <a:gd name="connsiteY1350" fmla="*/ 2425397 h 3679694"/>
              <a:gd name="connsiteX1351" fmla="*/ 5443377 w 8682852"/>
              <a:gd name="connsiteY1351" fmla="*/ 2417626 h 3679694"/>
              <a:gd name="connsiteX1352" fmla="*/ 5482219 w 8682852"/>
              <a:gd name="connsiteY1352" fmla="*/ 2413741 h 3679694"/>
              <a:gd name="connsiteX1353" fmla="*/ 5528830 w 8682852"/>
              <a:gd name="connsiteY1353" fmla="*/ 2405971 h 3679694"/>
              <a:gd name="connsiteX1354" fmla="*/ 5536599 w 8682852"/>
              <a:gd name="connsiteY1354" fmla="*/ 2405971 h 3679694"/>
              <a:gd name="connsiteX1355" fmla="*/ 5556020 w 8682852"/>
              <a:gd name="connsiteY1355" fmla="*/ 2405971 h 3679694"/>
              <a:gd name="connsiteX1356" fmla="*/ 5610400 w 8682852"/>
              <a:gd name="connsiteY1356" fmla="*/ 2398200 h 3679694"/>
              <a:gd name="connsiteX1357" fmla="*/ 5664780 w 8682852"/>
              <a:gd name="connsiteY1357" fmla="*/ 2390430 h 3679694"/>
              <a:gd name="connsiteX1358" fmla="*/ 5691969 w 8682852"/>
              <a:gd name="connsiteY1358" fmla="*/ 2390430 h 3679694"/>
              <a:gd name="connsiteX1359" fmla="*/ 5765770 w 8682852"/>
              <a:gd name="connsiteY1359" fmla="*/ 2386545 h 3679694"/>
              <a:gd name="connsiteX1360" fmla="*/ 5808497 w 8682852"/>
              <a:gd name="connsiteY1360" fmla="*/ 2382660 h 3679694"/>
              <a:gd name="connsiteX1361" fmla="*/ 5921141 w 8682852"/>
              <a:gd name="connsiteY1361" fmla="*/ 2382660 h 3679694"/>
              <a:gd name="connsiteX1362" fmla="*/ 5944447 w 8682852"/>
              <a:gd name="connsiteY1362" fmla="*/ 2382660 h 3679694"/>
              <a:gd name="connsiteX1363" fmla="*/ 5979405 w 8682852"/>
              <a:gd name="connsiteY1363" fmla="*/ 2378774 h 3679694"/>
              <a:gd name="connsiteX1364" fmla="*/ 6029900 w 8682852"/>
              <a:gd name="connsiteY1364" fmla="*/ 2378774 h 3679694"/>
              <a:gd name="connsiteX1365" fmla="*/ 6072627 w 8682852"/>
              <a:gd name="connsiteY1365" fmla="*/ 2382660 h 3679694"/>
              <a:gd name="connsiteX1366" fmla="*/ 6095933 w 8682852"/>
              <a:gd name="connsiteY1366" fmla="*/ 2382660 h 3679694"/>
              <a:gd name="connsiteX1367" fmla="*/ 6123123 w 8682852"/>
              <a:gd name="connsiteY1367" fmla="*/ 2390430 h 3679694"/>
              <a:gd name="connsiteX1368" fmla="*/ 6146428 w 8682852"/>
              <a:gd name="connsiteY1368" fmla="*/ 2386545 h 3679694"/>
              <a:gd name="connsiteX1369" fmla="*/ 6181387 w 8682852"/>
              <a:gd name="connsiteY1369" fmla="*/ 2386545 h 3679694"/>
              <a:gd name="connsiteX1370" fmla="*/ 6200808 w 8682852"/>
              <a:gd name="connsiteY1370" fmla="*/ 2390430 h 3679694"/>
              <a:gd name="connsiteX1371" fmla="*/ 6255188 w 8682852"/>
              <a:gd name="connsiteY1371" fmla="*/ 2390430 h 3679694"/>
              <a:gd name="connsiteX1372" fmla="*/ 6243535 w 8682852"/>
              <a:gd name="connsiteY1372" fmla="*/ 2398200 h 3679694"/>
              <a:gd name="connsiteX1373" fmla="*/ 6227998 w 8682852"/>
              <a:gd name="connsiteY1373" fmla="*/ 2402086 h 3679694"/>
              <a:gd name="connsiteX1374" fmla="*/ 6204692 w 8682852"/>
              <a:gd name="connsiteY1374" fmla="*/ 2402086 h 3679694"/>
              <a:gd name="connsiteX1375" fmla="*/ 6161965 w 8682852"/>
              <a:gd name="connsiteY1375" fmla="*/ 2398200 h 3679694"/>
              <a:gd name="connsiteX1376" fmla="*/ 6138660 w 8682852"/>
              <a:gd name="connsiteY1376" fmla="*/ 2398200 h 3679694"/>
              <a:gd name="connsiteX1377" fmla="*/ 6119238 w 8682852"/>
              <a:gd name="connsiteY1377" fmla="*/ 2405971 h 3679694"/>
              <a:gd name="connsiteX1378" fmla="*/ 6057090 w 8682852"/>
              <a:gd name="connsiteY1378" fmla="*/ 2405971 h 3679694"/>
              <a:gd name="connsiteX1379" fmla="*/ 6006595 w 8682852"/>
              <a:gd name="connsiteY1379" fmla="*/ 2405971 h 3679694"/>
              <a:gd name="connsiteX1380" fmla="*/ 5890067 w 8682852"/>
              <a:gd name="connsiteY1380" fmla="*/ 2409856 h 3679694"/>
              <a:gd name="connsiteX1381" fmla="*/ 5796845 w 8682852"/>
              <a:gd name="connsiteY1381" fmla="*/ 2417626 h 3679694"/>
              <a:gd name="connsiteX1382" fmla="*/ 5711391 w 8682852"/>
              <a:gd name="connsiteY1382" fmla="*/ 2421512 h 3679694"/>
              <a:gd name="connsiteX1383" fmla="*/ 5672548 w 8682852"/>
              <a:gd name="connsiteY1383" fmla="*/ 2425397 h 3679694"/>
              <a:gd name="connsiteX1384" fmla="*/ 5653127 w 8682852"/>
              <a:gd name="connsiteY1384" fmla="*/ 2429282 h 3679694"/>
              <a:gd name="connsiteX1385" fmla="*/ 5660895 w 8682852"/>
              <a:gd name="connsiteY1385" fmla="*/ 2433167 h 3679694"/>
              <a:gd name="connsiteX1386" fmla="*/ 5668664 w 8682852"/>
              <a:gd name="connsiteY1386" fmla="*/ 2444823 h 3679694"/>
              <a:gd name="connsiteX1387" fmla="*/ 5657011 w 8682852"/>
              <a:gd name="connsiteY1387" fmla="*/ 2452593 h 3679694"/>
              <a:gd name="connsiteX1388" fmla="*/ 5637590 w 8682852"/>
              <a:gd name="connsiteY1388" fmla="*/ 2456478 h 3679694"/>
              <a:gd name="connsiteX1389" fmla="*/ 5571557 w 8682852"/>
              <a:gd name="connsiteY1389" fmla="*/ 2464249 h 3679694"/>
              <a:gd name="connsiteX1390" fmla="*/ 5486103 w 8682852"/>
              <a:gd name="connsiteY1390" fmla="*/ 2475904 h 3679694"/>
              <a:gd name="connsiteX1391" fmla="*/ 5489988 w 8682852"/>
              <a:gd name="connsiteY1391" fmla="*/ 2479790 h 3679694"/>
              <a:gd name="connsiteX1392" fmla="*/ 5509409 w 8682852"/>
              <a:gd name="connsiteY1392" fmla="*/ 2479790 h 3679694"/>
              <a:gd name="connsiteX1393" fmla="*/ 5540483 w 8682852"/>
              <a:gd name="connsiteY1393" fmla="*/ 2475904 h 3679694"/>
              <a:gd name="connsiteX1394" fmla="*/ 5552136 w 8682852"/>
              <a:gd name="connsiteY1394" fmla="*/ 2479790 h 3679694"/>
              <a:gd name="connsiteX1395" fmla="*/ 5571557 w 8682852"/>
              <a:gd name="connsiteY1395" fmla="*/ 2487560 h 3679694"/>
              <a:gd name="connsiteX1396" fmla="*/ 5587094 w 8682852"/>
              <a:gd name="connsiteY1396" fmla="*/ 2487560 h 3679694"/>
              <a:gd name="connsiteX1397" fmla="*/ 5563789 w 8682852"/>
              <a:gd name="connsiteY1397" fmla="*/ 2491445 h 3679694"/>
              <a:gd name="connsiteX1398" fmla="*/ 5493872 w 8682852"/>
              <a:gd name="connsiteY1398" fmla="*/ 2499216 h 3679694"/>
              <a:gd name="connsiteX1399" fmla="*/ 5435608 w 8682852"/>
              <a:gd name="connsiteY1399" fmla="*/ 2506986 h 3679694"/>
              <a:gd name="connsiteX1400" fmla="*/ 5381228 w 8682852"/>
              <a:gd name="connsiteY1400" fmla="*/ 2510871 h 3679694"/>
              <a:gd name="connsiteX1401" fmla="*/ 5334617 w 8682852"/>
              <a:gd name="connsiteY1401" fmla="*/ 2522527 h 3679694"/>
              <a:gd name="connsiteX1402" fmla="*/ 5315196 w 8682852"/>
              <a:gd name="connsiteY1402" fmla="*/ 2530297 h 3679694"/>
              <a:gd name="connsiteX1403" fmla="*/ 5284122 w 8682852"/>
              <a:gd name="connsiteY1403" fmla="*/ 2514756 h 3679694"/>
              <a:gd name="connsiteX1404" fmla="*/ 5272469 w 8682852"/>
              <a:gd name="connsiteY1404" fmla="*/ 2510871 h 3679694"/>
              <a:gd name="connsiteX1405" fmla="*/ 5225858 w 8682852"/>
              <a:gd name="connsiteY1405" fmla="*/ 2506986 h 3679694"/>
              <a:gd name="connsiteX1406" fmla="*/ 5206436 w 8682852"/>
              <a:gd name="connsiteY1406" fmla="*/ 2506986 h 3679694"/>
              <a:gd name="connsiteX1407" fmla="*/ 5183131 w 8682852"/>
              <a:gd name="connsiteY1407" fmla="*/ 2503101 h 3679694"/>
              <a:gd name="connsiteX1408" fmla="*/ 5171478 w 8682852"/>
              <a:gd name="connsiteY1408" fmla="*/ 2491445 h 3679694"/>
              <a:gd name="connsiteX1409" fmla="*/ 5128751 w 8682852"/>
              <a:gd name="connsiteY1409" fmla="*/ 2491445 h 3679694"/>
              <a:gd name="connsiteX1410" fmla="*/ 5089909 w 8682852"/>
              <a:gd name="connsiteY1410" fmla="*/ 2499216 h 3679694"/>
              <a:gd name="connsiteX1411" fmla="*/ 5074372 w 8682852"/>
              <a:gd name="connsiteY1411" fmla="*/ 2510871 h 3679694"/>
              <a:gd name="connsiteX1412" fmla="*/ 5058834 w 8682852"/>
              <a:gd name="connsiteY1412" fmla="*/ 2510871 h 3679694"/>
              <a:gd name="connsiteX1413" fmla="*/ 5047182 w 8682852"/>
              <a:gd name="connsiteY1413" fmla="*/ 2514756 h 3679694"/>
              <a:gd name="connsiteX1414" fmla="*/ 5031645 w 8682852"/>
              <a:gd name="connsiteY1414" fmla="*/ 2518642 h 3679694"/>
              <a:gd name="connsiteX1415" fmla="*/ 4988918 w 8682852"/>
              <a:gd name="connsiteY1415" fmla="*/ 2522527 h 3679694"/>
              <a:gd name="connsiteX1416" fmla="*/ 4946191 w 8682852"/>
              <a:gd name="connsiteY1416" fmla="*/ 2530297 h 3679694"/>
              <a:gd name="connsiteX1417" fmla="*/ 4884043 w 8682852"/>
              <a:gd name="connsiteY1417" fmla="*/ 2538068 h 3679694"/>
              <a:gd name="connsiteX1418" fmla="*/ 4767515 w 8682852"/>
              <a:gd name="connsiteY1418" fmla="*/ 2553608 h 3679694"/>
              <a:gd name="connsiteX1419" fmla="*/ 4713135 w 8682852"/>
              <a:gd name="connsiteY1419" fmla="*/ 2561379 h 3679694"/>
              <a:gd name="connsiteX1420" fmla="*/ 4693714 w 8682852"/>
              <a:gd name="connsiteY1420" fmla="*/ 2565264 h 3679694"/>
              <a:gd name="connsiteX1421" fmla="*/ 4685945 w 8682852"/>
              <a:gd name="connsiteY1421" fmla="*/ 2565264 h 3679694"/>
              <a:gd name="connsiteX1422" fmla="*/ 4670408 w 8682852"/>
              <a:gd name="connsiteY1422" fmla="*/ 2569149 h 3679694"/>
              <a:gd name="connsiteX1423" fmla="*/ 4623797 w 8682852"/>
              <a:gd name="connsiteY1423" fmla="*/ 2580805 h 3679694"/>
              <a:gd name="connsiteX1424" fmla="*/ 4584954 w 8682852"/>
              <a:gd name="connsiteY1424" fmla="*/ 2592460 h 3679694"/>
              <a:gd name="connsiteX1425" fmla="*/ 4577186 w 8682852"/>
              <a:gd name="connsiteY1425" fmla="*/ 2592460 h 3679694"/>
              <a:gd name="connsiteX1426" fmla="*/ 4410162 w 8682852"/>
              <a:gd name="connsiteY1426" fmla="*/ 2623542 h 3679694"/>
              <a:gd name="connsiteX1427" fmla="*/ 4441237 w 8682852"/>
              <a:gd name="connsiteY1427" fmla="*/ 2627427 h 3679694"/>
              <a:gd name="connsiteX1428" fmla="*/ 4557765 w 8682852"/>
              <a:gd name="connsiteY1428" fmla="*/ 2608001 h 3679694"/>
              <a:gd name="connsiteX1429" fmla="*/ 4573302 w 8682852"/>
              <a:gd name="connsiteY1429" fmla="*/ 2608001 h 3679694"/>
              <a:gd name="connsiteX1430" fmla="*/ 4584954 w 8682852"/>
              <a:gd name="connsiteY1430" fmla="*/ 2604116 h 3679694"/>
              <a:gd name="connsiteX1431" fmla="*/ 4569417 w 8682852"/>
              <a:gd name="connsiteY1431" fmla="*/ 2615772 h 3679694"/>
              <a:gd name="connsiteX1432" fmla="*/ 4546112 w 8682852"/>
              <a:gd name="connsiteY1432" fmla="*/ 2619657 h 3679694"/>
              <a:gd name="connsiteX1433" fmla="*/ 4515038 w 8682852"/>
              <a:gd name="connsiteY1433" fmla="*/ 2623542 h 3679694"/>
              <a:gd name="connsiteX1434" fmla="*/ 4336361 w 8682852"/>
              <a:gd name="connsiteY1434" fmla="*/ 2658509 h 3679694"/>
              <a:gd name="connsiteX1435" fmla="*/ 4289750 w 8682852"/>
              <a:gd name="connsiteY1435" fmla="*/ 2670164 h 3679694"/>
              <a:gd name="connsiteX1436" fmla="*/ 4266445 w 8682852"/>
              <a:gd name="connsiteY1436" fmla="*/ 2677935 h 3679694"/>
              <a:gd name="connsiteX1437" fmla="*/ 4262560 w 8682852"/>
              <a:gd name="connsiteY1437" fmla="*/ 2681820 h 3679694"/>
              <a:gd name="connsiteX1438" fmla="*/ 4212065 w 8682852"/>
              <a:gd name="connsiteY1438" fmla="*/ 2689590 h 3679694"/>
              <a:gd name="connsiteX1439" fmla="*/ 4208181 w 8682852"/>
              <a:gd name="connsiteY1439" fmla="*/ 2697361 h 3679694"/>
              <a:gd name="connsiteX1440" fmla="*/ 4219834 w 8682852"/>
              <a:gd name="connsiteY1440" fmla="*/ 2701246 h 3679694"/>
              <a:gd name="connsiteX1441" fmla="*/ 4215949 w 8682852"/>
              <a:gd name="connsiteY1441" fmla="*/ 2709016 h 3679694"/>
              <a:gd name="connsiteX1442" fmla="*/ 4114958 w 8682852"/>
              <a:gd name="connsiteY1442" fmla="*/ 2728442 h 3679694"/>
              <a:gd name="connsiteX1443" fmla="*/ 4118843 w 8682852"/>
              <a:gd name="connsiteY1443" fmla="*/ 2720672 h 3679694"/>
              <a:gd name="connsiteX1444" fmla="*/ 4169338 w 8682852"/>
              <a:gd name="connsiteY1444" fmla="*/ 2705131 h 3679694"/>
              <a:gd name="connsiteX1445" fmla="*/ 4177107 w 8682852"/>
              <a:gd name="connsiteY1445" fmla="*/ 2701246 h 3679694"/>
              <a:gd name="connsiteX1446" fmla="*/ 4192644 w 8682852"/>
              <a:gd name="connsiteY1446" fmla="*/ 2697361 h 3679694"/>
              <a:gd name="connsiteX1447" fmla="*/ 4169338 w 8682852"/>
              <a:gd name="connsiteY1447" fmla="*/ 2697361 h 3679694"/>
              <a:gd name="connsiteX1448" fmla="*/ 4142148 w 8682852"/>
              <a:gd name="connsiteY1448" fmla="*/ 2705131 h 3679694"/>
              <a:gd name="connsiteX1449" fmla="*/ 4114958 w 8682852"/>
              <a:gd name="connsiteY1449" fmla="*/ 2709016 h 3679694"/>
              <a:gd name="connsiteX1450" fmla="*/ 4099421 w 8682852"/>
              <a:gd name="connsiteY1450" fmla="*/ 2712901 h 3679694"/>
              <a:gd name="connsiteX1451" fmla="*/ 4091653 w 8682852"/>
              <a:gd name="connsiteY1451" fmla="*/ 2712901 h 3679694"/>
              <a:gd name="connsiteX1452" fmla="*/ 4087769 w 8682852"/>
              <a:gd name="connsiteY1452" fmla="*/ 2712901 h 3679694"/>
              <a:gd name="connsiteX1453" fmla="*/ 4080000 w 8682852"/>
              <a:gd name="connsiteY1453" fmla="*/ 2716787 h 3679694"/>
              <a:gd name="connsiteX1454" fmla="*/ 4060579 w 8682852"/>
              <a:gd name="connsiteY1454" fmla="*/ 2728442 h 3679694"/>
              <a:gd name="connsiteX1455" fmla="*/ 4056694 w 8682852"/>
              <a:gd name="connsiteY1455" fmla="*/ 2736213 h 3679694"/>
              <a:gd name="connsiteX1456" fmla="*/ 4048926 w 8682852"/>
              <a:gd name="connsiteY1456" fmla="*/ 2740098 h 3679694"/>
              <a:gd name="connsiteX1457" fmla="*/ 4056694 w 8682852"/>
              <a:gd name="connsiteY1457" fmla="*/ 2747868 h 3679694"/>
              <a:gd name="connsiteX1458" fmla="*/ 4072231 w 8682852"/>
              <a:gd name="connsiteY1458" fmla="*/ 2751753 h 3679694"/>
              <a:gd name="connsiteX1459" fmla="*/ 4076116 w 8682852"/>
              <a:gd name="connsiteY1459" fmla="*/ 2755639 h 3679694"/>
              <a:gd name="connsiteX1460" fmla="*/ 3947935 w 8682852"/>
              <a:gd name="connsiteY1460" fmla="*/ 2790605 h 3679694"/>
              <a:gd name="connsiteX1461" fmla="*/ 3866365 w 8682852"/>
              <a:gd name="connsiteY1461" fmla="*/ 2810031 h 3679694"/>
              <a:gd name="connsiteX1462" fmla="*/ 3846944 w 8682852"/>
              <a:gd name="connsiteY1462" fmla="*/ 2817802 h 3679694"/>
              <a:gd name="connsiteX1463" fmla="*/ 3800333 w 8682852"/>
              <a:gd name="connsiteY1463" fmla="*/ 2829457 h 3679694"/>
              <a:gd name="connsiteX1464" fmla="*/ 3742069 w 8682852"/>
              <a:gd name="connsiteY1464" fmla="*/ 2844998 h 3679694"/>
              <a:gd name="connsiteX1465" fmla="*/ 3714879 w 8682852"/>
              <a:gd name="connsiteY1465" fmla="*/ 2852769 h 3679694"/>
              <a:gd name="connsiteX1466" fmla="*/ 3683805 w 8682852"/>
              <a:gd name="connsiteY1466" fmla="*/ 2864424 h 3679694"/>
              <a:gd name="connsiteX1467" fmla="*/ 3621657 w 8682852"/>
              <a:gd name="connsiteY1467" fmla="*/ 2883850 h 3679694"/>
              <a:gd name="connsiteX1468" fmla="*/ 3625541 w 8682852"/>
              <a:gd name="connsiteY1468" fmla="*/ 2883850 h 3679694"/>
              <a:gd name="connsiteX1469" fmla="*/ 3621657 w 8682852"/>
              <a:gd name="connsiteY1469" fmla="*/ 2887735 h 3679694"/>
              <a:gd name="connsiteX1470" fmla="*/ 3543972 w 8682852"/>
              <a:gd name="connsiteY1470" fmla="*/ 2918817 h 3679694"/>
              <a:gd name="connsiteX1471" fmla="*/ 3547856 w 8682852"/>
              <a:gd name="connsiteY1471" fmla="*/ 2922702 h 3679694"/>
              <a:gd name="connsiteX1472" fmla="*/ 3555624 w 8682852"/>
              <a:gd name="connsiteY1472" fmla="*/ 2918817 h 3679694"/>
              <a:gd name="connsiteX1473" fmla="*/ 3578930 w 8682852"/>
              <a:gd name="connsiteY1473" fmla="*/ 2911047 h 3679694"/>
              <a:gd name="connsiteX1474" fmla="*/ 3617773 w 8682852"/>
              <a:gd name="connsiteY1474" fmla="*/ 2899391 h 3679694"/>
              <a:gd name="connsiteX1475" fmla="*/ 3668268 w 8682852"/>
              <a:gd name="connsiteY1475" fmla="*/ 2883850 h 3679694"/>
              <a:gd name="connsiteX1476" fmla="*/ 3718763 w 8682852"/>
              <a:gd name="connsiteY1476" fmla="*/ 2872195 h 3679694"/>
              <a:gd name="connsiteX1477" fmla="*/ 3765375 w 8682852"/>
              <a:gd name="connsiteY1477" fmla="*/ 2860539 h 3679694"/>
              <a:gd name="connsiteX1478" fmla="*/ 3819754 w 8682852"/>
              <a:gd name="connsiteY1478" fmla="*/ 2848883 h 3679694"/>
              <a:gd name="connsiteX1479" fmla="*/ 3940166 w 8682852"/>
              <a:gd name="connsiteY1479" fmla="*/ 2817802 h 3679694"/>
              <a:gd name="connsiteX1480" fmla="*/ 3986778 w 8682852"/>
              <a:gd name="connsiteY1480" fmla="*/ 2806146 h 3679694"/>
              <a:gd name="connsiteX1481" fmla="*/ 4033389 w 8682852"/>
              <a:gd name="connsiteY1481" fmla="*/ 2794491 h 3679694"/>
              <a:gd name="connsiteX1482" fmla="*/ 4068347 w 8682852"/>
              <a:gd name="connsiteY1482" fmla="*/ 2786720 h 3679694"/>
              <a:gd name="connsiteX1483" fmla="*/ 4126611 w 8682852"/>
              <a:gd name="connsiteY1483" fmla="*/ 2775065 h 3679694"/>
              <a:gd name="connsiteX1484" fmla="*/ 4149917 w 8682852"/>
              <a:gd name="connsiteY1484" fmla="*/ 2767294 h 3679694"/>
              <a:gd name="connsiteX1485" fmla="*/ 4250908 w 8682852"/>
              <a:gd name="connsiteY1485" fmla="*/ 2743983 h 3679694"/>
              <a:gd name="connsiteX1486" fmla="*/ 4386857 w 8682852"/>
              <a:gd name="connsiteY1486" fmla="*/ 2712901 h 3679694"/>
              <a:gd name="connsiteX1487" fmla="*/ 4495616 w 8682852"/>
              <a:gd name="connsiteY1487" fmla="*/ 2697361 h 3679694"/>
              <a:gd name="connsiteX1488" fmla="*/ 4483963 w 8682852"/>
              <a:gd name="connsiteY1488" fmla="*/ 2701246 h 3679694"/>
              <a:gd name="connsiteX1489" fmla="*/ 4382973 w 8682852"/>
              <a:gd name="connsiteY1489" fmla="*/ 2724557 h 3679694"/>
              <a:gd name="connsiteX1490" fmla="*/ 4289750 w 8682852"/>
              <a:gd name="connsiteY1490" fmla="*/ 2747868 h 3679694"/>
              <a:gd name="connsiteX1491" fmla="*/ 4219834 w 8682852"/>
              <a:gd name="connsiteY1491" fmla="*/ 2763409 h 3679694"/>
              <a:gd name="connsiteX1492" fmla="*/ 4142148 w 8682852"/>
              <a:gd name="connsiteY1492" fmla="*/ 2782835 h 3679694"/>
              <a:gd name="connsiteX1493" fmla="*/ 4060579 w 8682852"/>
              <a:gd name="connsiteY1493" fmla="*/ 2802261 h 3679694"/>
              <a:gd name="connsiteX1494" fmla="*/ 4017852 w 8682852"/>
              <a:gd name="connsiteY1494" fmla="*/ 2810031 h 3679694"/>
              <a:gd name="connsiteX1495" fmla="*/ 3986778 w 8682852"/>
              <a:gd name="connsiteY1495" fmla="*/ 2821687 h 3679694"/>
              <a:gd name="connsiteX1496" fmla="*/ 3916861 w 8682852"/>
              <a:gd name="connsiteY1496" fmla="*/ 2837228 h 3679694"/>
              <a:gd name="connsiteX1497" fmla="*/ 3839176 w 8682852"/>
              <a:gd name="connsiteY1497" fmla="*/ 2856654 h 3679694"/>
              <a:gd name="connsiteX1498" fmla="*/ 3811986 w 8682852"/>
              <a:gd name="connsiteY1498" fmla="*/ 2864424 h 3679694"/>
              <a:gd name="connsiteX1499" fmla="*/ 3773143 w 8682852"/>
              <a:gd name="connsiteY1499" fmla="*/ 2876080 h 3679694"/>
              <a:gd name="connsiteX1500" fmla="*/ 3703226 w 8682852"/>
              <a:gd name="connsiteY1500" fmla="*/ 2895506 h 3679694"/>
              <a:gd name="connsiteX1501" fmla="*/ 3648847 w 8682852"/>
              <a:gd name="connsiteY1501" fmla="*/ 2907161 h 3679694"/>
              <a:gd name="connsiteX1502" fmla="*/ 3613888 w 8682852"/>
              <a:gd name="connsiteY1502" fmla="*/ 2918817 h 3679694"/>
              <a:gd name="connsiteX1503" fmla="*/ 3586699 w 8682852"/>
              <a:gd name="connsiteY1503" fmla="*/ 2926587 h 3679694"/>
              <a:gd name="connsiteX1504" fmla="*/ 3520666 w 8682852"/>
              <a:gd name="connsiteY1504" fmla="*/ 2946013 h 3679694"/>
              <a:gd name="connsiteX1505" fmla="*/ 3470171 w 8682852"/>
              <a:gd name="connsiteY1505" fmla="*/ 2961554 h 3679694"/>
              <a:gd name="connsiteX1506" fmla="*/ 3454634 w 8682852"/>
              <a:gd name="connsiteY1506" fmla="*/ 2969325 h 3679694"/>
              <a:gd name="connsiteX1507" fmla="*/ 3435212 w 8682852"/>
              <a:gd name="connsiteY1507" fmla="*/ 2977095 h 3679694"/>
              <a:gd name="connsiteX1508" fmla="*/ 3415791 w 8682852"/>
              <a:gd name="connsiteY1508" fmla="*/ 2980980 h 3679694"/>
              <a:gd name="connsiteX1509" fmla="*/ 3388601 w 8682852"/>
              <a:gd name="connsiteY1509" fmla="*/ 2992636 h 3679694"/>
              <a:gd name="connsiteX1510" fmla="*/ 3357527 w 8682852"/>
              <a:gd name="connsiteY1510" fmla="*/ 3000406 h 3679694"/>
              <a:gd name="connsiteX1511" fmla="*/ 3314800 w 8682852"/>
              <a:gd name="connsiteY1511" fmla="*/ 3015947 h 3679694"/>
              <a:gd name="connsiteX1512" fmla="*/ 3272073 w 8682852"/>
              <a:gd name="connsiteY1512" fmla="*/ 3031488 h 3679694"/>
              <a:gd name="connsiteX1513" fmla="*/ 3217693 w 8682852"/>
              <a:gd name="connsiteY1513" fmla="*/ 3050914 h 3679694"/>
              <a:gd name="connsiteX1514" fmla="*/ 3167198 w 8682852"/>
              <a:gd name="connsiteY1514" fmla="*/ 3066454 h 3679694"/>
              <a:gd name="connsiteX1515" fmla="*/ 3132239 w 8682852"/>
              <a:gd name="connsiteY1515" fmla="*/ 3078110 h 3679694"/>
              <a:gd name="connsiteX1516" fmla="*/ 3077860 w 8682852"/>
              <a:gd name="connsiteY1516" fmla="*/ 3101421 h 3679694"/>
              <a:gd name="connsiteX1517" fmla="*/ 3050670 w 8682852"/>
              <a:gd name="connsiteY1517" fmla="*/ 3109192 h 3679694"/>
              <a:gd name="connsiteX1518" fmla="*/ 2930258 w 8682852"/>
              <a:gd name="connsiteY1518" fmla="*/ 3151929 h 3679694"/>
              <a:gd name="connsiteX1519" fmla="*/ 2883647 w 8682852"/>
              <a:gd name="connsiteY1519" fmla="*/ 3167470 h 3679694"/>
              <a:gd name="connsiteX1520" fmla="*/ 2852573 w 8682852"/>
              <a:gd name="connsiteY1520" fmla="*/ 3179125 h 3679694"/>
              <a:gd name="connsiteX1521" fmla="*/ 2829267 w 8682852"/>
              <a:gd name="connsiteY1521" fmla="*/ 3190781 h 3679694"/>
              <a:gd name="connsiteX1522" fmla="*/ 2805962 w 8682852"/>
              <a:gd name="connsiteY1522" fmla="*/ 3198551 h 3679694"/>
              <a:gd name="connsiteX1523" fmla="*/ 2794309 w 8682852"/>
              <a:gd name="connsiteY1523" fmla="*/ 3206322 h 3679694"/>
              <a:gd name="connsiteX1524" fmla="*/ 2767119 w 8682852"/>
              <a:gd name="connsiteY1524" fmla="*/ 3221862 h 3679694"/>
              <a:gd name="connsiteX1525" fmla="*/ 2728276 w 8682852"/>
              <a:gd name="connsiteY1525" fmla="*/ 3237403 h 3679694"/>
              <a:gd name="connsiteX1526" fmla="*/ 2720508 w 8682852"/>
              <a:gd name="connsiteY1526" fmla="*/ 3241288 h 3679694"/>
              <a:gd name="connsiteX1527" fmla="*/ 2724392 w 8682852"/>
              <a:gd name="connsiteY1527" fmla="*/ 3245174 h 3679694"/>
              <a:gd name="connsiteX1528" fmla="*/ 2720508 w 8682852"/>
              <a:gd name="connsiteY1528" fmla="*/ 3249059 h 3679694"/>
              <a:gd name="connsiteX1529" fmla="*/ 2677781 w 8682852"/>
              <a:gd name="connsiteY1529" fmla="*/ 3264600 h 3679694"/>
              <a:gd name="connsiteX1530" fmla="*/ 2677781 w 8682852"/>
              <a:gd name="connsiteY1530" fmla="*/ 3268485 h 3679694"/>
              <a:gd name="connsiteX1531" fmla="*/ 2677781 w 8682852"/>
              <a:gd name="connsiteY1531" fmla="*/ 3272370 h 3679694"/>
              <a:gd name="connsiteX1532" fmla="*/ 2689433 w 8682852"/>
              <a:gd name="connsiteY1532" fmla="*/ 3272370 h 3679694"/>
              <a:gd name="connsiteX1533" fmla="*/ 2720508 w 8682852"/>
              <a:gd name="connsiteY1533" fmla="*/ 3264600 h 3679694"/>
              <a:gd name="connsiteX1534" fmla="*/ 2821499 w 8682852"/>
              <a:gd name="connsiteY1534" fmla="*/ 3225748 h 3679694"/>
              <a:gd name="connsiteX1535" fmla="*/ 2856457 w 8682852"/>
              <a:gd name="connsiteY1535" fmla="*/ 3214092 h 3679694"/>
              <a:gd name="connsiteX1536" fmla="*/ 2887531 w 8682852"/>
              <a:gd name="connsiteY1536" fmla="*/ 3202436 h 3679694"/>
              <a:gd name="connsiteX1537" fmla="*/ 2926374 w 8682852"/>
              <a:gd name="connsiteY1537" fmla="*/ 3186896 h 3679694"/>
              <a:gd name="connsiteX1538" fmla="*/ 2965216 w 8682852"/>
              <a:gd name="connsiteY1538" fmla="*/ 3171355 h 3679694"/>
              <a:gd name="connsiteX1539" fmla="*/ 2992406 w 8682852"/>
              <a:gd name="connsiteY1539" fmla="*/ 3159699 h 3679694"/>
              <a:gd name="connsiteX1540" fmla="*/ 3011828 w 8682852"/>
              <a:gd name="connsiteY1540" fmla="*/ 3151929 h 3679694"/>
              <a:gd name="connsiteX1541" fmla="*/ 3042902 w 8682852"/>
              <a:gd name="connsiteY1541" fmla="*/ 3140273 h 3679694"/>
              <a:gd name="connsiteX1542" fmla="*/ 3108934 w 8682852"/>
              <a:gd name="connsiteY1542" fmla="*/ 3116962 h 3679694"/>
              <a:gd name="connsiteX1543" fmla="*/ 3190504 w 8682852"/>
              <a:gd name="connsiteY1543" fmla="*/ 3089766 h 3679694"/>
              <a:gd name="connsiteX1544" fmla="*/ 3256536 w 8682852"/>
              <a:gd name="connsiteY1544" fmla="*/ 3074225 h 3679694"/>
              <a:gd name="connsiteX1545" fmla="*/ 3318684 w 8682852"/>
              <a:gd name="connsiteY1545" fmla="*/ 3054799 h 3679694"/>
              <a:gd name="connsiteX1546" fmla="*/ 3419675 w 8682852"/>
              <a:gd name="connsiteY1546" fmla="*/ 3019832 h 3679694"/>
              <a:gd name="connsiteX1547" fmla="*/ 3466286 w 8682852"/>
              <a:gd name="connsiteY1547" fmla="*/ 3015947 h 3679694"/>
              <a:gd name="connsiteX1548" fmla="*/ 3477939 w 8682852"/>
              <a:gd name="connsiteY1548" fmla="*/ 3015947 h 3679694"/>
              <a:gd name="connsiteX1549" fmla="*/ 3505129 w 8682852"/>
              <a:gd name="connsiteY1549" fmla="*/ 3008176 h 3679694"/>
              <a:gd name="connsiteX1550" fmla="*/ 3582814 w 8682852"/>
              <a:gd name="connsiteY1550" fmla="*/ 2984865 h 3679694"/>
              <a:gd name="connsiteX1551" fmla="*/ 3648847 w 8682852"/>
              <a:gd name="connsiteY1551" fmla="*/ 2965439 h 3679694"/>
              <a:gd name="connsiteX1552" fmla="*/ 3703226 w 8682852"/>
              <a:gd name="connsiteY1552" fmla="*/ 2949899 h 3679694"/>
              <a:gd name="connsiteX1553" fmla="*/ 3742069 w 8682852"/>
              <a:gd name="connsiteY1553" fmla="*/ 2938243 h 3679694"/>
              <a:gd name="connsiteX1554" fmla="*/ 3753722 w 8682852"/>
              <a:gd name="connsiteY1554" fmla="*/ 2934358 h 3679694"/>
              <a:gd name="connsiteX1555" fmla="*/ 3777027 w 8682852"/>
              <a:gd name="connsiteY1555" fmla="*/ 2930473 h 3679694"/>
              <a:gd name="connsiteX1556" fmla="*/ 3846944 w 8682852"/>
              <a:gd name="connsiteY1556" fmla="*/ 2911047 h 3679694"/>
              <a:gd name="connsiteX1557" fmla="*/ 3916861 w 8682852"/>
              <a:gd name="connsiteY1557" fmla="*/ 2895506 h 3679694"/>
              <a:gd name="connsiteX1558" fmla="*/ 3990662 w 8682852"/>
              <a:gd name="connsiteY1558" fmla="*/ 2879965 h 3679694"/>
              <a:gd name="connsiteX1559" fmla="*/ 4087769 w 8682852"/>
              <a:gd name="connsiteY1559" fmla="*/ 2856654 h 3679694"/>
              <a:gd name="connsiteX1560" fmla="*/ 4157685 w 8682852"/>
              <a:gd name="connsiteY1560" fmla="*/ 2841113 h 3679694"/>
              <a:gd name="connsiteX1561" fmla="*/ 4196528 w 8682852"/>
              <a:gd name="connsiteY1561" fmla="*/ 2829457 h 3679694"/>
              <a:gd name="connsiteX1562" fmla="*/ 4297519 w 8682852"/>
              <a:gd name="connsiteY1562" fmla="*/ 2806146 h 3679694"/>
              <a:gd name="connsiteX1563" fmla="*/ 4324709 w 8682852"/>
              <a:gd name="connsiteY1563" fmla="*/ 2802261 h 3679694"/>
              <a:gd name="connsiteX1564" fmla="*/ 4359667 w 8682852"/>
              <a:gd name="connsiteY1564" fmla="*/ 2798376 h 3679694"/>
              <a:gd name="connsiteX1565" fmla="*/ 4375204 w 8682852"/>
              <a:gd name="connsiteY1565" fmla="*/ 2802261 h 3679694"/>
              <a:gd name="connsiteX1566" fmla="*/ 4371320 w 8682852"/>
              <a:gd name="connsiteY1566" fmla="*/ 2806146 h 3679694"/>
              <a:gd name="connsiteX1567" fmla="*/ 4313056 w 8682852"/>
              <a:gd name="connsiteY1567" fmla="*/ 2817802 h 3679694"/>
              <a:gd name="connsiteX1568" fmla="*/ 4223718 w 8682852"/>
              <a:gd name="connsiteY1568" fmla="*/ 2837228 h 3679694"/>
              <a:gd name="connsiteX1569" fmla="*/ 4103306 w 8682852"/>
              <a:gd name="connsiteY1569" fmla="*/ 2868309 h 3679694"/>
              <a:gd name="connsiteX1570" fmla="*/ 4064463 w 8682852"/>
              <a:gd name="connsiteY1570" fmla="*/ 2876080 h 3679694"/>
              <a:gd name="connsiteX1571" fmla="*/ 3928514 w 8682852"/>
              <a:gd name="connsiteY1571" fmla="*/ 2911047 h 3679694"/>
              <a:gd name="connsiteX1572" fmla="*/ 3846944 w 8682852"/>
              <a:gd name="connsiteY1572" fmla="*/ 2926587 h 3679694"/>
              <a:gd name="connsiteX1573" fmla="*/ 3780912 w 8682852"/>
              <a:gd name="connsiteY1573" fmla="*/ 2942128 h 3679694"/>
              <a:gd name="connsiteX1574" fmla="*/ 3738185 w 8682852"/>
              <a:gd name="connsiteY1574" fmla="*/ 2953784 h 3679694"/>
              <a:gd name="connsiteX1575" fmla="*/ 3687689 w 8682852"/>
              <a:gd name="connsiteY1575" fmla="*/ 2969325 h 3679694"/>
              <a:gd name="connsiteX1576" fmla="*/ 3610004 w 8682852"/>
              <a:gd name="connsiteY1576" fmla="*/ 2992636 h 3679694"/>
              <a:gd name="connsiteX1577" fmla="*/ 3493476 w 8682852"/>
              <a:gd name="connsiteY1577" fmla="*/ 3027602 h 3679694"/>
              <a:gd name="connsiteX1578" fmla="*/ 3458518 w 8682852"/>
              <a:gd name="connsiteY1578" fmla="*/ 3035373 h 3679694"/>
              <a:gd name="connsiteX1579" fmla="*/ 3427444 w 8682852"/>
              <a:gd name="connsiteY1579" fmla="*/ 3047028 h 3679694"/>
              <a:gd name="connsiteX1580" fmla="*/ 3411907 w 8682852"/>
              <a:gd name="connsiteY1580" fmla="*/ 3050914 h 3679694"/>
              <a:gd name="connsiteX1581" fmla="*/ 3388601 w 8682852"/>
              <a:gd name="connsiteY1581" fmla="*/ 3054799 h 3679694"/>
              <a:gd name="connsiteX1582" fmla="*/ 3353643 w 8682852"/>
              <a:gd name="connsiteY1582" fmla="*/ 3066454 h 3679694"/>
              <a:gd name="connsiteX1583" fmla="*/ 3291495 w 8682852"/>
              <a:gd name="connsiteY1583" fmla="*/ 3085880 h 3679694"/>
              <a:gd name="connsiteX1584" fmla="*/ 3237115 w 8682852"/>
              <a:gd name="connsiteY1584" fmla="*/ 3105306 h 3679694"/>
              <a:gd name="connsiteX1585" fmla="*/ 3217693 w 8682852"/>
              <a:gd name="connsiteY1585" fmla="*/ 3113077 h 3679694"/>
              <a:gd name="connsiteX1586" fmla="*/ 3202156 w 8682852"/>
              <a:gd name="connsiteY1586" fmla="*/ 3120847 h 3679694"/>
              <a:gd name="connsiteX1587" fmla="*/ 3155545 w 8682852"/>
              <a:gd name="connsiteY1587" fmla="*/ 3136388 h 3679694"/>
              <a:gd name="connsiteX1588" fmla="*/ 3136124 w 8682852"/>
              <a:gd name="connsiteY1588" fmla="*/ 3144158 h 3679694"/>
              <a:gd name="connsiteX1589" fmla="*/ 3101165 w 8682852"/>
              <a:gd name="connsiteY1589" fmla="*/ 3155814 h 3679694"/>
              <a:gd name="connsiteX1590" fmla="*/ 3077860 w 8682852"/>
              <a:gd name="connsiteY1590" fmla="*/ 3159699 h 3679694"/>
              <a:gd name="connsiteX1591" fmla="*/ 3046786 w 8682852"/>
              <a:gd name="connsiteY1591" fmla="*/ 3171355 h 3679694"/>
              <a:gd name="connsiteX1592" fmla="*/ 3035133 w 8682852"/>
              <a:gd name="connsiteY1592" fmla="*/ 3179125 h 3679694"/>
              <a:gd name="connsiteX1593" fmla="*/ 2992406 w 8682852"/>
              <a:gd name="connsiteY1593" fmla="*/ 3194666 h 3679694"/>
              <a:gd name="connsiteX1594" fmla="*/ 2930258 w 8682852"/>
              <a:gd name="connsiteY1594" fmla="*/ 3217977 h 3679694"/>
              <a:gd name="connsiteX1595" fmla="*/ 2922489 w 8682852"/>
              <a:gd name="connsiteY1595" fmla="*/ 3221862 h 3679694"/>
              <a:gd name="connsiteX1596" fmla="*/ 2883647 w 8682852"/>
              <a:gd name="connsiteY1596" fmla="*/ 3237403 h 3679694"/>
              <a:gd name="connsiteX1597" fmla="*/ 2774887 w 8682852"/>
              <a:gd name="connsiteY1597" fmla="*/ 3280140 h 3679694"/>
              <a:gd name="connsiteX1598" fmla="*/ 2751582 w 8682852"/>
              <a:gd name="connsiteY1598" fmla="*/ 3287911 h 3679694"/>
              <a:gd name="connsiteX1599" fmla="*/ 2716624 w 8682852"/>
              <a:gd name="connsiteY1599" fmla="*/ 3303452 h 3679694"/>
              <a:gd name="connsiteX1600" fmla="*/ 2623401 w 8682852"/>
              <a:gd name="connsiteY1600" fmla="*/ 3342304 h 3679694"/>
              <a:gd name="connsiteX1601" fmla="*/ 2588443 w 8682852"/>
              <a:gd name="connsiteY1601" fmla="*/ 3353959 h 3679694"/>
              <a:gd name="connsiteX1602" fmla="*/ 2518526 w 8682852"/>
              <a:gd name="connsiteY1602" fmla="*/ 3385041 h 3679694"/>
              <a:gd name="connsiteX1603" fmla="*/ 2483567 w 8682852"/>
              <a:gd name="connsiteY1603" fmla="*/ 3396696 h 3679694"/>
              <a:gd name="connsiteX1604" fmla="*/ 2460262 w 8682852"/>
              <a:gd name="connsiteY1604" fmla="*/ 3408352 h 3679694"/>
              <a:gd name="connsiteX1605" fmla="*/ 2413651 w 8682852"/>
              <a:gd name="connsiteY1605" fmla="*/ 3427778 h 3679694"/>
              <a:gd name="connsiteX1606" fmla="*/ 2370924 w 8682852"/>
              <a:gd name="connsiteY1606" fmla="*/ 3447204 h 3679694"/>
              <a:gd name="connsiteX1607" fmla="*/ 2312660 w 8682852"/>
              <a:gd name="connsiteY1607" fmla="*/ 3470515 h 3679694"/>
              <a:gd name="connsiteX1608" fmla="*/ 2262165 w 8682852"/>
              <a:gd name="connsiteY1608" fmla="*/ 3493826 h 3679694"/>
              <a:gd name="connsiteX1609" fmla="*/ 2234975 w 8682852"/>
              <a:gd name="connsiteY1609" fmla="*/ 3505482 h 3679694"/>
              <a:gd name="connsiteX1610" fmla="*/ 2211669 w 8682852"/>
              <a:gd name="connsiteY1610" fmla="*/ 3517137 h 3679694"/>
              <a:gd name="connsiteX1611" fmla="*/ 2180595 w 8682852"/>
              <a:gd name="connsiteY1611" fmla="*/ 3524908 h 3679694"/>
              <a:gd name="connsiteX1612" fmla="*/ 2091257 w 8682852"/>
              <a:gd name="connsiteY1612" fmla="*/ 3559875 h 3679694"/>
              <a:gd name="connsiteX1613" fmla="*/ 2048530 w 8682852"/>
              <a:gd name="connsiteY1613" fmla="*/ 3575415 h 3679694"/>
              <a:gd name="connsiteX1614" fmla="*/ 1959192 w 8682852"/>
              <a:gd name="connsiteY1614" fmla="*/ 3618153 h 3679694"/>
              <a:gd name="connsiteX1615" fmla="*/ 1932002 w 8682852"/>
              <a:gd name="connsiteY1615" fmla="*/ 3622038 h 3679694"/>
              <a:gd name="connsiteX1616" fmla="*/ 1932002 w 8682852"/>
              <a:gd name="connsiteY1616" fmla="*/ 3618153 h 3679694"/>
              <a:gd name="connsiteX1617" fmla="*/ 2017456 w 8682852"/>
              <a:gd name="connsiteY1617" fmla="*/ 3567645 h 3679694"/>
              <a:gd name="connsiteX1618" fmla="*/ 1955308 w 8682852"/>
              <a:gd name="connsiteY1618" fmla="*/ 3575415 h 3679694"/>
              <a:gd name="connsiteX1619" fmla="*/ 1900928 w 8682852"/>
              <a:gd name="connsiteY1619" fmla="*/ 3594841 h 3679694"/>
              <a:gd name="connsiteX1620" fmla="*/ 1889275 w 8682852"/>
              <a:gd name="connsiteY1620" fmla="*/ 3602612 h 3679694"/>
              <a:gd name="connsiteX1621" fmla="*/ 1869854 w 8682852"/>
              <a:gd name="connsiteY1621" fmla="*/ 3610382 h 3679694"/>
              <a:gd name="connsiteX1622" fmla="*/ 1811590 w 8682852"/>
              <a:gd name="connsiteY1622" fmla="*/ 3641464 h 3679694"/>
              <a:gd name="connsiteX1623" fmla="*/ 1780516 w 8682852"/>
              <a:gd name="connsiteY1623" fmla="*/ 3653119 h 3679694"/>
              <a:gd name="connsiteX1624" fmla="*/ 1737789 w 8682852"/>
              <a:gd name="connsiteY1624" fmla="*/ 3664775 h 3679694"/>
              <a:gd name="connsiteX1625" fmla="*/ 1695062 w 8682852"/>
              <a:gd name="connsiteY1625" fmla="*/ 3676431 h 3679694"/>
              <a:gd name="connsiteX1626" fmla="*/ 1726136 w 8682852"/>
              <a:gd name="connsiteY1626" fmla="*/ 3645349 h 3679694"/>
              <a:gd name="connsiteX1627" fmla="*/ 1726136 w 8682852"/>
              <a:gd name="connsiteY1627" fmla="*/ 3633693 h 3679694"/>
              <a:gd name="connsiteX1628" fmla="*/ 1714483 w 8682852"/>
              <a:gd name="connsiteY1628" fmla="*/ 3618153 h 3679694"/>
              <a:gd name="connsiteX1629" fmla="*/ 1617377 w 8682852"/>
              <a:gd name="connsiteY1629" fmla="*/ 3594841 h 3679694"/>
              <a:gd name="connsiteX1630" fmla="*/ 1617377 w 8682852"/>
              <a:gd name="connsiteY1630" fmla="*/ 3555989 h 3679694"/>
              <a:gd name="connsiteX1631" fmla="*/ 1597955 w 8682852"/>
              <a:gd name="connsiteY1631" fmla="*/ 3524908 h 3679694"/>
              <a:gd name="connsiteX1632" fmla="*/ 1597955 w 8682852"/>
              <a:gd name="connsiteY1632" fmla="*/ 3470515 h 3679694"/>
              <a:gd name="connsiteX1633" fmla="*/ 1629029 w 8682852"/>
              <a:gd name="connsiteY1633" fmla="*/ 3431663 h 3679694"/>
              <a:gd name="connsiteX1634" fmla="*/ 1640683 w 8682852"/>
              <a:gd name="connsiteY1634" fmla="*/ 3404467 h 3679694"/>
              <a:gd name="connsiteX1635" fmla="*/ 1636798 w 8682852"/>
              <a:gd name="connsiteY1635" fmla="*/ 3400581 h 3679694"/>
              <a:gd name="connsiteX1636" fmla="*/ 1621261 w 8682852"/>
              <a:gd name="connsiteY1636" fmla="*/ 3400581 h 3679694"/>
              <a:gd name="connsiteX1637" fmla="*/ 1547460 w 8682852"/>
              <a:gd name="connsiteY1637" fmla="*/ 3431663 h 3679694"/>
              <a:gd name="connsiteX1638" fmla="*/ 1667872 w 8682852"/>
              <a:gd name="connsiteY1638" fmla="*/ 3357844 h 3679694"/>
              <a:gd name="connsiteX1639" fmla="*/ 1695062 w 8682852"/>
              <a:gd name="connsiteY1639" fmla="*/ 3338418 h 3679694"/>
              <a:gd name="connsiteX1640" fmla="*/ 1698946 w 8682852"/>
              <a:gd name="connsiteY1640" fmla="*/ 3334533 h 3679694"/>
              <a:gd name="connsiteX1641" fmla="*/ 1695062 w 8682852"/>
              <a:gd name="connsiteY1641" fmla="*/ 3318992 h 3679694"/>
              <a:gd name="connsiteX1642" fmla="*/ 1687293 w 8682852"/>
              <a:gd name="connsiteY1642" fmla="*/ 3307337 h 3679694"/>
              <a:gd name="connsiteX1643" fmla="*/ 1648451 w 8682852"/>
              <a:gd name="connsiteY1643" fmla="*/ 3307337 h 3679694"/>
              <a:gd name="connsiteX1644" fmla="*/ 1671757 w 8682852"/>
              <a:gd name="connsiteY1644" fmla="*/ 3284026 h 3679694"/>
              <a:gd name="connsiteX1645" fmla="*/ 1671757 w 8682852"/>
              <a:gd name="connsiteY1645" fmla="*/ 3264600 h 3679694"/>
              <a:gd name="connsiteX1646" fmla="*/ 1663988 w 8682852"/>
              <a:gd name="connsiteY1646" fmla="*/ 3260714 h 3679694"/>
              <a:gd name="connsiteX1647" fmla="*/ 1652335 w 8682852"/>
              <a:gd name="connsiteY1647" fmla="*/ 3268485 h 3679694"/>
              <a:gd name="connsiteX1648" fmla="*/ 1609608 w 8682852"/>
              <a:gd name="connsiteY1648" fmla="*/ 3280140 h 3679694"/>
              <a:gd name="connsiteX1649" fmla="*/ 1613492 w 8682852"/>
              <a:gd name="connsiteY1649" fmla="*/ 3284026 h 3679694"/>
              <a:gd name="connsiteX1650" fmla="*/ 1609608 w 8682852"/>
              <a:gd name="connsiteY1650" fmla="*/ 3303452 h 3679694"/>
              <a:gd name="connsiteX1651" fmla="*/ 1586303 w 8682852"/>
              <a:gd name="connsiteY1651" fmla="*/ 3311222 h 3679694"/>
              <a:gd name="connsiteX1652" fmla="*/ 1574650 w 8682852"/>
              <a:gd name="connsiteY1652" fmla="*/ 3322878 h 3679694"/>
              <a:gd name="connsiteX1653" fmla="*/ 1555229 w 8682852"/>
              <a:gd name="connsiteY1653" fmla="*/ 3330648 h 3679694"/>
              <a:gd name="connsiteX1654" fmla="*/ 1496964 w 8682852"/>
              <a:gd name="connsiteY1654" fmla="*/ 3361730 h 3679694"/>
              <a:gd name="connsiteX1655" fmla="*/ 1485312 w 8682852"/>
              <a:gd name="connsiteY1655" fmla="*/ 3357844 h 3679694"/>
              <a:gd name="connsiteX1656" fmla="*/ 1493080 w 8682852"/>
              <a:gd name="connsiteY1656" fmla="*/ 3338418 h 3679694"/>
              <a:gd name="connsiteX1657" fmla="*/ 1528039 w 8682852"/>
              <a:gd name="connsiteY1657" fmla="*/ 3318992 h 3679694"/>
              <a:gd name="connsiteX1658" fmla="*/ 1524154 w 8682852"/>
              <a:gd name="connsiteY1658" fmla="*/ 3299566 h 3679694"/>
              <a:gd name="connsiteX1659" fmla="*/ 1496964 w 8682852"/>
              <a:gd name="connsiteY1659" fmla="*/ 3295681 h 3679694"/>
              <a:gd name="connsiteX1660" fmla="*/ 1493080 w 8682852"/>
              <a:gd name="connsiteY1660" fmla="*/ 3252944 h 3679694"/>
              <a:gd name="connsiteX1661" fmla="*/ 1481428 w 8682852"/>
              <a:gd name="connsiteY1661" fmla="*/ 3237403 h 3679694"/>
              <a:gd name="connsiteX1662" fmla="*/ 1469775 w 8682852"/>
              <a:gd name="connsiteY1662" fmla="*/ 3225748 h 3679694"/>
              <a:gd name="connsiteX1663" fmla="*/ 1442585 w 8682852"/>
              <a:gd name="connsiteY1663" fmla="*/ 3186896 h 3679694"/>
              <a:gd name="connsiteX1664" fmla="*/ 1430932 w 8682852"/>
              <a:gd name="connsiteY1664" fmla="*/ 3183010 h 3679694"/>
              <a:gd name="connsiteX1665" fmla="*/ 1395974 w 8682852"/>
              <a:gd name="connsiteY1665" fmla="*/ 3194666 h 3679694"/>
              <a:gd name="connsiteX1666" fmla="*/ 1388205 w 8682852"/>
              <a:gd name="connsiteY1666" fmla="*/ 3186896 h 3679694"/>
              <a:gd name="connsiteX1667" fmla="*/ 1411511 w 8682852"/>
              <a:gd name="connsiteY1667" fmla="*/ 3151929 h 3679694"/>
              <a:gd name="connsiteX1668" fmla="*/ 1415395 w 8682852"/>
              <a:gd name="connsiteY1668" fmla="*/ 3132503 h 3679694"/>
              <a:gd name="connsiteX1669" fmla="*/ 1427048 w 8682852"/>
              <a:gd name="connsiteY1669" fmla="*/ 3120847 h 3679694"/>
              <a:gd name="connsiteX1670" fmla="*/ 1380437 w 8682852"/>
              <a:gd name="connsiteY1670" fmla="*/ 3070340 h 3679694"/>
              <a:gd name="connsiteX1671" fmla="*/ 1357131 w 8682852"/>
              <a:gd name="connsiteY1671" fmla="*/ 3070340 h 3679694"/>
              <a:gd name="connsiteX1672" fmla="*/ 1337710 w 8682852"/>
              <a:gd name="connsiteY1672" fmla="*/ 3015947 h 3679694"/>
              <a:gd name="connsiteX1673" fmla="*/ 1298867 w 8682852"/>
              <a:gd name="connsiteY1673" fmla="*/ 2934358 h 3679694"/>
              <a:gd name="connsiteX1674" fmla="*/ 1287214 w 8682852"/>
              <a:gd name="connsiteY1674" fmla="*/ 2922702 h 3679694"/>
              <a:gd name="connsiteX1675" fmla="*/ 1279446 w 8682852"/>
              <a:gd name="connsiteY1675" fmla="*/ 2895506 h 3679694"/>
              <a:gd name="connsiteX1676" fmla="*/ 1263909 w 8682852"/>
              <a:gd name="connsiteY1676" fmla="*/ 2864424 h 3679694"/>
              <a:gd name="connsiteX1677" fmla="*/ 1240603 w 8682852"/>
              <a:gd name="connsiteY1677" fmla="*/ 2856654 h 3679694"/>
              <a:gd name="connsiteX1678" fmla="*/ 1248372 w 8682852"/>
              <a:gd name="connsiteY1678" fmla="*/ 2829457 h 3679694"/>
              <a:gd name="connsiteX1679" fmla="*/ 1228950 w 8682852"/>
              <a:gd name="connsiteY1679" fmla="*/ 2813917 h 3679694"/>
              <a:gd name="connsiteX1680" fmla="*/ 1170687 w 8682852"/>
              <a:gd name="connsiteY1680" fmla="*/ 2833343 h 3679694"/>
              <a:gd name="connsiteX1681" fmla="*/ 1170687 w 8682852"/>
              <a:gd name="connsiteY1681" fmla="*/ 2825572 h 3679694"/>
              <a:gd name="connsiteX1682" fmla="*/ 1221182 w 8682852"/>
              <a:gd name="connsiteY1682" fmla="*/ 2794491 h 3679694"/>
              <a:gd name="connsiteX1683" fmla="*/ 1221182 w 8682852"/>
              <a:gd name="connsiteY1683" fmla="*/ 2771179 h 3679694"/>
              <a:gd name="connsiteX1684" fmla="*/ 1162918 w 8682852"/>
              <a:gd name="connsiteY1684" fmla="*/ 2790605 h 3679694"/>
              <a:gd name="connsiteX1685" fmla="*/ 1127959 w 8682852"/>
              <a:gd name="connsiteY1685" fmla="*/ 2806146 h 3679694"/>
              <a:gd name="connsiteX1686" fmla="*/ 1042506 w 8682852"/>
              <a:gd name="connsiteY1686" fmla="*/ 2852769 h 3679694"/>
              <a:gd name="connsiteX1687" fmla="*/ 1026969 w 8682852"/>
              <a:gd name="connsiteY1687" fmla="*/ 2860539 h 3679694"/>
              <a:gd name="connsiteX1688" fmla="*/ 1015316 w 8682852"/>
              <a:gd name="connsiteY1688" fmla="*/ 2864424 h 3679694"/>
              <a:gd name="connsiteX1689" fmla="*/ 1003663 w 8682852"/>
              <a:gd name="connsiteY1689" fmla="*/ 2872195 h 3679694"/>
              <a:gd name="connsiteX1690" fmla="*/ 999779 w 8682852"/>
              <a:gd name="connsiteY1690" fmla="*/ 2876080 h 3679694"/>
              <a:gd name="connsiteX1691" fmla="*/ 972589 w 8682852"/>
              <a:gd name="connsiteY1691" fmla="*/ 2891621 h 3679694"/>
              <a:gd name="connsiteX1692" fmla="*/ 918209 w 8682852"/>
              <a:gd name="connsiteY1692" fmla="*/ 2914932 h 3679694"/>
              <a:gd name="connsiteX1693" fmla="*/ 960936 w 8682852"/>
              <a:gd name="connsiteY1693" fmla="*/ 2879965 h 3679694"/>
              <a:gd name="connsiteX1694" fmla="*/ 976474 w 8682852"/>
              <a:gd name="connsiteY1694" fmla="*/ 2872195 h 3679694"/>
              <a:gd name="connsiteX1695" fmla="*/ 1042506 w 8682852"/>
              <a:gd name="connsiteY1695" fmla="*/ 2837228 h 3679694"/>
              <a:gd name="connsiteX1696" fmla="*/ 1069696 w 8682852"/>
              <a:gd name="connsiteY1696" fmla="*/ 2821687 h 3679694"/>
              <a:gd name="connsiteX1697" fmla="*/ 1096885 w 8682852"/>
              <a:gd name="connsiteY1697" fmla="*/ 2810031 h 3679694"/>
              <a:gd name="connsiteX1698" fmla="*/ 1120191 w 8682852"/>
              <a:gd name="connsiteY1698" fmla="*/ 2798376 h 3679694"/>
              <a:gd name="connsiteX1699" fmla="*/ 1143497 w 8682852"/>
              <a:gd name="connsiteY1699" fmla="*/ 2786720 h 3679694"/>
              <a:gd name="connsiteX1700" fmla="*/ 1166802 w 8682852"/>
              <a:gd name="connsiteY1700" fmla="*/ 2775065 h 3679694"/>
              <a:gd name="connsiteX1701" fmla="*/ 1201760 w 8682852"/>
              <a:gd name="connsiteY1701" fmla="*/ 2755639 h 3679694"/>
              <a:gd name="connsiteX1702" fmla="*/ 1197876 w 8682852"/>
              <a:gd name="connsiteY1702" fmla="*/ 2732327 h 3679694"/>
              <a:gd name="connsiteX1703" fmla="*/ 1186224 w 8682852"/>
              <a:gd name="connsiteY1703" fmla="*/ 2701246 h 3679694"/>
              <a:gd name="connsiteX1704" fmla="*/ 1178455 w 8682852"/>
              <a:gd name="connsiteY1704" fmla="*/ 2677935 h 3679694"/>
              <a:gd name="connsiteX1705" fmla="*/ 1182340 w 8682852"/>
              <a:gd name="connsiteY1705" fmla="*/ 2666279 h 3679694"/>
              <a:gd name="connsiteX1706" fmla="*/ 1190108 w 8682852"/>
              <a:gd name="connsiteY1706" fmla="*/ 2650738 h 3679694"/>
              <a:gd name="connsiteX1707" fmla="*/ 1193992 w 8682852"/>
              <a:gd name="connsiteY1707" fmla="*/ 2635197 h 3679694"/>
              <a:gd name="connsiteX1708" fmla="*/ 1197876 w 8682852"/>
              <a:gd name="connsiteY1708" fmla="*/ 2619657 h 3679694"/>
              <a:gd name="connsiteX1709" fmla="*/ 1201760 w 8682852"/>
              <a:gd name="connsiteY1709" fmla="*/ 2608001 h 3679694"/>
              <a:gd name="connsiteX1710" fmla="*/ 1205645 w 8682852"/>
              <a:gd name="connsiteY1710" fmla="*/ 2592460 h 3679694"/>
              <a:gd name="connsiteX1711" fmla="*/ 1182340 w 8682852"/>
              <a:gd name="connsiteY1711" fmla="*/ 2592460 h 3679694"/>
              <a:gd name="connsiteX1712" fmla="*/ 1170687 w 8682852"/>
              <a:gd name="connsiteY1712" fmla="*/ 2584690 h 3679694"/>
              <a:gd name="connsiteX1713" fmla="*/ 1174571 w 8682852"/>
              <a:gd name="connsiteY1713" fmla="*/ 2576920 h 3679694"/>
              <a:gd name="connsiteX1714" fmla="*/ 1213413 w 8682852"/>
              <a:gd name="connsiteY1714" fmla="*/ 2553608 h 3679694"/>
              <a:gd name="connsiteX1715" fmla="*/ 1225066 w 8682852"/>
              <a:gd name="connsiteY1715" fmla="*/ 2522527 h 3679694"/>
              <a:gd name="connsiteX1716" fmla="*/ 1217298 w 8682852"/>
              <a:gd name="connsiteY1716" fmla="*/ 2503101 h 3679694"/>
              <a:gd name="connsiteX1717" fmla="*/ 1205645 w 8682852"/>
              <a:gd name="connsiteY1717" fmla="*/ 2487560 h 3679694"/>
              <a:gd name="connsiteX1718" fmla="*/ 1104654 w 8682852"/>
              <a:gd name="connsiteY1718" fmla="*/ 2530297 h 3679694"/>
              <a:gd name="connsiteX1719" fmla="*/ 1174571 w 8682852"/>
              <a:gd name="connsiteY1719" fmla="*/ 2483675 h 3679694"/>
              <a:gd name="connsiteX1720" fmla="*/ 1197876 w 8682852"/>
              <a:gd name="connsiteY1720" fmla="*/ 2472019 h 3679694"/>
              <a:gd name="connsiteX1721" fmla="*/ 1205645 w 8682852"/>
              <a:gd name="connsiteY1721" fmla="*/ 2464249 h 3679694"/>
              <a:gd name="connsiteX1722" fmla="*/ 1260025 w 8682852"/>
              <a:gd name="connsiteY1722" fmla="*/ 2433167 h 3679694"/>
              <a:gd name="connsiteX1723" fmla="*/ 1310520 w 8682852"/>
              <a:gd name="connsiteY1723" fmla="*/ 2405971 h 3679694"/>
              <a:gd name="connsiteX1724" fmla="*/ 1318288 w 8682852"/>
              <a:gd name="connsiteY1724" fmla="*/ 2402086 h 3679694"/>
              <a:gd name="connsiteX1725" fmla="*/ 1337710 w 8682852"/>
              <a:gd name="connsiteY1725" fmla="*/ 2394315 h 3679694"/>
              <a:gd name="connsiteX1726" fmla="*/ 1349363 w 8682852"/>
              <a:gd name="connsiteY1726" fmla="*/ 2378774 h 3679694"/>
              <a:gd name="connsiteX1727" fmla="*/ 1333825 w 8682852"/>
              <a:gd name="connsiteY1727" fmla="*/ 2378774 h 3679694"/>
              <a:gd name="connsiteX1728" fmla="*/ 1283330 w 8682852"/>
              <a:gd name="connsiteY1728" fmla="*/ 2405971 h 3679694"/>
              <a:gd name="connsiteX1729" fmla="*/ 1232835 w 8682852"/>
              <a:gd name="connsiteY1729" fmla="*/ 2429282 h 3679694"/>
              <a:gd name="connsiteX1730" fmla="*/ 1205645 w 8682852"/>
              <a:gd name="connsiteY1730" fmla="*/ 2440938 h 3679694"/>
              <a:gd name="connsiteX1731" fmla="*/ 1178455 w 8682852"/>
              <a:gd name="connsiteY1731" fmla="*/ 2448708 h 3679694"/>
              <a:gd name="connsiteX1732" fmla="*/ 1166802 w 8682852"/>
              <a:gd name="connsiteY1732" fmla="*/ 2452593 h 3679694"/>
              <a:gd name="connsiteX1733" fmla="*/ 1151265 w 8682852"/>
              <a:gd name="connsiteY1733" fmla="*/ 2456478 h 3679694"/>
              <a:gd name="connsiteX1734" fmla="*/ 1139613 w 8682852"/>
              <a:gd name="connsiteY1734" fmla="*/ 2456478 h 3679694"/>
              <a:gd name="connsiteX1735" fmla="*/ 1143497 w 8682852"/>
              <a:gd name="connsiteY1735" fmla="*/ 2448708 h 3679694"/>
              <a:gd name="connsiteX1736" fmla="*/ 1221182 w 8682852"/>
              <a:gd name="connsiteY1736" fmla="*/ 2413741 h 3679694"/>
              <a:gd name="connsiteX1737" fmla="*/ 1329942 w 8682852"/>
              <a:gd name="connsiteY1737" fmla="*/ 2359348 h 3679694"/>
              <a:gd name="connsiteX1738" fmla="*/ 1361016 w 8682852"/>
              <a:gd name="connsiteY1738" fmla="*/ 2347693 h 3679694"/>
              <a:gd name="connsiteX1739" fmla="*/ 1388205 w 8682852"/>
              <a:gd name="connsiteY1739" fmla="*/ 2339922 h 3679694"/>
              <a:gd name="connsiteX1740" fmla="*/ 1411511 w 8682852"/>
              <a:gd name="connsiteY1740" fmla="*/ 2328267 h 3679694"/>
              <a:gd name="connsiteX1741" fmla="*/ 1442585 w 8682852"/>
              <a:gd name="connsiteY1741" fmla="*/ 2304956 h 3679694"/>
              <a:gd name="connsiteX1742" fmla="*/ 1450354 w 8682852"/>
              <a:gd name="connsiteY1742" fmla="*/ 2301070 h 3679694"/>
              <a:gd name="connsiteX1743" fmla="*/ 1477544 w 8682852"/>
              <a:gd name="connsiteY1743" fmla="*/ 2293300 h 3679694"/>
              <a:gd name="connsiteX1744" fmla="*/ 1512502 w 8682852"/>
              <a:gd name="connsiteY1744" fmla="*/ 2273874 h 3679694"/>
              <a:gd name="connsiteX1745" fmla="*/ 1547460 w 8682852"/>
              <a:gd name="connsiteY1745" fmla="*/ 2258333 h 3679694"/>
              <a:gd name="connsiteX1746" fmla="*/ 1570766 w 8682852"/>
              <a:gd name="connsiteY1746" fmla="*/ 2246678 h 3679694"/>
              <a:gd name="connsiteX1747" fmla="*/ 1609608 w 8682852"/>
              <a:gd name="connsiteY1747" fmla="*/ 2227252 h 3679694"/>
              <a:gd name="connsiteX1748" fmla="*/ 1652335 w 8682852"/>
              <a:gd name="connsiteY1748" fmla="*/ 2207826 h 3679694"/>
              <a:gd name="connsiteX1749" fmla="*/ 1749442 w 8682852"/>
              <a:gd name="connsiteY1749" fmla="*/ 2165089 h 3679694"/>
              <a:gd name="connsiteX1750" fmla="*/ 1776632 w 8682852"/>
              <a:gd name="connsiteY1750" fmla="*/ 2153433 h 3679694"/>
              <a:gd name="connsiteX1751" fmla="*/ 1819358 w 8682852"/>
              <a:gd name="connsiteY1751" fmla="*/ 2134007 h 3679694"/>
              <a:gd name="connsiteX1752" fmla="*/ 1877622 w 8682852"/>
              <a:gd name="connsiteY1752" fmla="*/ 2110696 h 3679694"/>
              <a:gd name="connsiteX1753" fmla="*/ 1904812 w 8682852"/>
              <a:gd name="connsiteY1753" fmla="*/ 2095155 h 3679694"/>
              <a:gd name="connsiteX1754" fmla="*/ 1943655 w 8682852"/>
              <a:gd name="connsiteY1754" fmla="*/ 2075729 h 3679694"/>
              <a:gd name="connsiteX1755" fmla="*/ 1966961 w 8682852"/>
              <a:gd name="connsiteY1755" fmla="*/ 2067959 h 3679694"/>
              <a:gd name="connsiteX1756" fmla="*/ 1986382 w 8682852"/>
              <a:gd name="connsiteY1756" fmla="*/ 2060188 h 3679694"/>
              <a:gd name="connsiteX1757" fmla="*/ 2021340 w 8682852"/>
              <a:gd name="connsiteY1757" fmla="*/ 2044647 h 3679694"/>
              <a:gd name="connsiteX1758" fmla="*/ 2087373 w 8682852"/>
              <a:gd name="connsiteY1758" fmla="*/ 2017451 h 3679694"/>
              <a:gd name="connsiteX1759" fmla="*/ 2168942 w 8682852"/>
              <a:gd name="connsiteY1759" fmla="*/ 1990255 h 3679694"/>
              <a:gd name="connsiteX1760" fmla="*/ 2207785 w 8682852"/>
              <a:gd name="connsiteY1760" fmla="*/ 1974714 h 3679694"/>
              <a:gd name="connsiteX1761" fmla="*/ 2238859 w 8682852"/>
              <a:gd name="connsiteY1761" fmla="*/ 1963058 h 3679694"/>
              <a:gd name="connsiteX1762" fmla="*/ 2258280 w 8682852"/>
              <a:gd name="connsiteY1762" fmla="*/ 1955288 h 3679694"/>
              <a:gd name="connsiteX1763" fmla="*/ 2367040 w 8682852"/>
              <a:gd name="connsiteY1763" fmla="*/ 1912551 h 3679694"/>
              <a:gd name="connsiteX1764" fmla="*/ 2398114 w 8682852"/>
              <a:gd name="connsiteY1764" fmla="*/ 1900895 h 3679694"/>
              <a:gd name="connsiteX1765" fmla="*/ 2425304 w 8682852"/>
              <a:gd name="connsiteY1765" fmla="*/ 1893125 h 3679694"/>
              <a:gd name="connsiteX1766" fmla="*/ 2502989 w 8682852"/>
              <a:gd name="connsiteY1766" fmla="*/ 1865928 h 3679694"/>
              <a:gd name="connsiteX1767" fmla="*/ 2541832 w 8682852"/>
              <a:gd name="connsiteY1767" fmla="*/ 1850388 h 3679694"/>
              <a:gd name="connsiteX1768" fmla="*/ 2553484 w 8682852"/>
              <a:gd name="connsiteY1768" fmla="*/ 1846502 h 3679694"/>
              <a:gd name="connsiteX1769" fmla="*/ 2557369 w 8682852"/>
              <a:gd name="connsiteY1769" fmla="*/ 1842617 h 3679694"/>
              <a:gd name="connsiteX1770" fmla="*/ 2541832 w 8682852"/>
              <a:gd name="connsiteY1770" fmla="*/ 1846502 h 3679694"/>
              <a:gd name="connsiteX1771" fmla="*/ 2545716 w 8682852"/>
              <a:gd name="connsiteY1771" fmla="*/ 1838732 h 3679694"/>
              <a:gd name="connsiteX1772" fmla="*/ 2565137 w 8682852"/>
              <a:gd name="connsiteY1772" fmla="*/ 1830962 h 3679694"/>
              <a:gd name="connsiteX1773" fmla="*/ 2576790 w 8682852"/>
              <a:gd name="connsiteY1773" fmla="*/ 1823191 h 3679694"/>
              <a:gd name="connsiteX1774" fmla="*/ 2596211 w 8682852"/>
              <a:gd name="connsiteY1774" fmla="*/ 1815421 h 3679694"/>
              <a:gd name="connsiteX1775" fmla="*/ 2619517 w 8682852"/>
              <a:gd name="connsiteY1775" fmla="*/ 1807650 h 3679694"/>
              <a:gd name="connsiteX1776" fmla="*/ 2506873 w 8682852"/>
              <a:gd name="connsiteY1776" fmla="*/ 1838732 h 3679694"/>
              <a:gd name="connsiteX1777" fmla="*/ 2479683 w 8682852"/>
              <a:gd name="connsiteY1777" fmla="*/ 1850388 h 3679694"/>
              <a:gd name="connsiteX1778" fmla="*/ 2409766 w 8682852"/>
              <a:gd name="connsiteY1778" fmla="*/ 1873699 h 3679694"/>
              <a:gd name="connsiteX1779" fmla="*/ 2378692 w 8682852"/>
              <a:gd name="connsiteY1779" fmla="*/ 1881469 h 3679694"/>
              <a:gd name="connsiteX1780" fmla="*/ 2355387 w 8682852"/>
              <a:gd name="connsiteY1780" fmla="*/ 1893125 h 3679694"/>
              <a:gd name="connsiteX1781" fmla="*/ 2343734 w 8682852"/>
              <a:gd name="connsiteY1781" fmla="*/ 1897010 h 3679694"/>
              <a:gd name="connsiteX1782" fmla="*/ 2324313 w 8682852"/>
              <a:gd name="connsiteY1782" fmla="*/ 1904780 h 3679694"/>
              <a:gd name="connsiteX1783" fmla="*/ 2293239 w 8682852"/>
              <a:gd name="connsiteY1783" fmla="*/ 1912551 h 3679694"/>
              <a:gd name="connsiteX1784" fmla="*/ 2277702 w 8682852"/>
              <a:gd name="connsiteY1784" fmla="*/ 1916436 h 3679694"/>
              <a:gd name="connsiteX1785" fmla="*/ 2262165 w 8682852"/>
              <a:gd name="connsiteY1785" fmla="*/ 1924206 h 3679694"/>
              <a:gd name="connsiteX1786" fmla="*/ 2242743 w 8682852"/>
              <a:gd name="connsiteY1786" fmla="*/ 1935862 h 3679694"/>
              <a:gd name="connsiteX1787" fmla="*/ 2223322 w 8682852"/>
              <a:gd name="connsiteY1787" fmla="*/ 1943632 h 3679694"/>
              <a:gd name="connsiteX1788" fmla="*/ 2184479 w 8682852"/>
              <a:gd name="connsiteY1788" fmla="*/ 1959173 h 3679694"/>
              <a:gd name="connsiteX1789" fmla="*/ 2176711 w 8682852"/>
              <a:gd name="connsiteY1789" fmla="*/ 1966944 h 3679694"/>
              <a:gd name="connsiteX1790" fmla="*/ 2192248 w 8682852"/>
              <a:gd name="connsiteY1790" fmla="*/ 1966944 h 3679694"/>
              <a:gd name="connsiteX1791" fmla="*/ 2095141 w 8682852"/>
              <a:gd name="connsiteY1791" fmla="*/ 2005795 h 3679694"/>
              <a:gd name="connsiteX1792" fmla="*/ 2087373 w 8682852"/>
              <a:gd name="connsiteY1792" fmla="*/ 2013566 h 3679694"/>
              <a:gd name="connsiteX1793" fmla="*/ 2075720 w 8682852"/>
              <a:gd name="connsiteY1793" fmla="*/ 2013566 h 3679694"/>
              <a:gd name="connsiteX1794" fmla="*/ 2056299 w 8682852"/>
              <a:gd name="connsiteY1794" fmla="*/ 2021336 h 3679694"/>
              <a:gd name="connsiteX1795" fmla="*/ 1994150 w 8682852"/>
              <a:gd name="connsiteY1795" fmla="*/ 2044647 h 3679694"/>
              <a:gd name="connsiteX1796" fmla="*/ 1966961 w 8682852"/>
              <a:gd name="connsiteY1796" fmla="*/ 2052418 h 3679694"/>
              <a:gd name="connsiteX1797" fmla="*/ 1881507 w 8682852"/>
              <a:gd name="connsiteY1797" fmla="*/ 2075729 h 3679694"/>
              <a:gd name="connsiteX1798" fmla="*/ 1908696 w 8682852"/>
              <a:gd name="connsiteY1798" fmla="*/ 2060188 h 3679694"/>
              <a:gd name="connsiteX1799" fmla="*/ 1966961 w 8682852"/>
              <a:gd name="connsiteY1799" fmla="*/ 2032992 h 3679694"/>
              <a:gd name="connsiteX1800" fmla="*/ 1990266 w 8682852"/>
              <a:gd name="connsiteY1800" fmla="*/ 1998025 h 3679694"/>
              <a:gd name="connsiteX1801" fmla="*/ 2013572 w 8682852"/>
              <a:gd name="connsiteY1801" fmla="*/ 1986370 h 3679694"/>
              <a:gd name="connsiteX1802" fmla="*/ 2036877 w 8682852"/>
              <a:gd name="connsiteY1802" fmla="*/ 1974714 h 3679694"/>
              <a:gd name="connsiteX1803" fmla="*/ 2091257 w 8682852"/>
              <a:gd name="connsiteY1803" fmla="*/ 1951403 h 3679694"/>
              <a:gd name="connsiteX1804" fmla="*/ 2114562 w 8682852"/>
              <a:gd name="connsiteY1804" fmla="*/ 1939747 h 3679694"/>
              <a:gd name="connsiteX1805" fmla="*/ 2118447 w 8682852"/>
              <a:gd name="connsiteY1805" fmla="*/ 1939747 h 3679694"/>
              <a:gd name="connsiteX1806" fmla="*/ 2137868 w 8682852"/>
              <a:gd name="connsiteY1806" fmla="*/ 1935862 h 3679694"/>
              <a:gd name="connsiteX1807" fmla="*/ 2165058 w 8682852"/>
              <a:gd name="connsiteY1807" fmla="*/ 1928092 h 3679694"/>
              <a:gd name="connsiteX1808" fmla="*/ 2203900 w 8682852"/>
              <a:gd name="connsiteY1808" fmla="*/ 1904780 h 3679694"/>
              <a:gd name="connsiteX1809" fmla="*/ 2246628 w 8682852"/>
              <a:gd name="connsiteY1809" fmla="*/ 1889240 h 3679694"/>
              <a:gd name="connsiteX1810" fmla="*/ 2277702 w 8682852"/>
              <a:gd name="connsiteY1810" fmla="*/ 1881469 h 3679694"/>
              <a:gd name="connsiteX1811" fmla="*/ 2335966 w 8682852"/>
              <a:gd name="connsiteY1811" fmla="*/ 1862043 h 3679694"/>
              <a:gd name="connsiteX1812" fmla="*/ 2386461 w 8682852"/>
              <a:gd name="connsiteY1812" fmla="*/ 1842617 h 3679694"/>
              <a:gd name="connsiteX1813" fmla="*/ 2456378 w 8682852"/>
              <a:gd name="connsiteY1813" fmla="*/ 1819306 h 3679694"/>
              <a:gd name="connsiteX1814" fmla="*/ 2502989 w 8682852"/>
              <a:gd name="connsiteY1814" fmla="*/ 1803765 h 3679694"/>
              <a:gd name="connsiteX1815" fmla="*/ 2553484 w 8682852"/>
              <a:gd name="connsiteY1815" fmla="*/ 1784339 h 3679694"/>
              <a:gd name="connsiteX1816" fmla="*/ 2627285 w 8682852"/>
              <a:gd name="connsiteY1816" fmla="*/ 1761028 h 3679694"/>
              <a:gd name="connsiteX1817" fmla="*/ 2681665 w 8682852"/>
              <a:gd name="connsiteY1817" fmla="*/ 1745487 h 3679694"/>
              <a:gd name="connsiteX1818" fmla="*/ 2716624 w 8682852"/>
              <a:gd name="connsiteY1818" fmla="*/ 1729946 h 3679694"/>
              <a:gd name="connsiteX1819" fmla="*/ 2708855 w 8682852"/>
              <a:gd name="connsiteY1819" fmla="*/ 1726061 h 3679694"/>
              <a:gd name="connsiteX1820" fmla="*/ 2693318 w 8682852"/>
              <a:gd name="connsiteY1820" fmla="*/ 1722176 h 3679694"/>
              <a:gd name="connsiteX1821" fmla="*/ 2611748 w 8682852"/>
              <a:gd name="connsiteY1821" fmla="*/ 1741602 h 3679694"/>
              <a:gd name="connsiteX1822" fmla="*/ 2603980 w 8682852"/>
              <a:gd name="connsiteY1822" fmla="*/ 1753258 h 3679694"/>
              <a:gd name="connsiteX1823" fmla="*/ 2600095 w 8682852"/>
              <a:gd name="connsiteY1823" fmla="*/ 1757143 h 3679694"/>
              <a:gd name="connsiteX1824" fmla="*/ 2537947 w 8682852"/>
              <a:gd name="connsiteY1824" fmla="*/ 1776569 h 3679694"/>
              <a:gd name="connsiteX1825" fmla="*/ 2522410 w 8682852"/>
              <a:gd name="connsiteY1825" fmla="*/ 1776569 h 3679694"/>
              <a:gd name="connsiteX1826" fmla="*/ 2514642 w 8682852"/>
              <a:gd name="connsiteY1826" fmla="*/ 1768798 h 3679694"/>
              <a:gd name="connsiteX1827" fmla="*/ 2510758 w 8682852"/>
              <a:gd name="connsiteY1827" fmla="*/ 1768798 h 3679694"/>
              <a:gd name="connsiteX1828" fmla="*/ 2518526 w 8682852"/>
              <a:gd name="connsiteY1828" fmla="*/ 1764913 h 3679694"/>
              <a:gd name="connsiteX1829" fmla="*/ 2522410 w 8682852"/>
              <a:gd name="connsiteY1829" fmla="*/ 1757143 h 3679694"/>
              <a:gd name="connsiteX1830" fmla="*/ 2518526 w 8682852"/>
              <a:gd name="connsiteY1830" fmla="*/ 1745487 h 3679694"/>
              <a:gd name="connsiteX1831" fmla="*/ 2502989 w 8682852"/>
              <a:gd name="connsiteY1831" fmla="*/ 1741602 h 3679694"/>
              <a:gd name="connsiteX1832" fmla="*/ 2464146 w 8682852"/>
              <a:gd name="connsiteY1832" fmla="*/ 1757143 h 3679694"/>
              <a:gd name="connsiteX1833" fmla="*/ 2405882 w 8682852"/>
              <a:gd name="connsiteY1833" fmla="*/ 1772684 h 3679694"/>
              <a:gd name="connsiteX1834" fmla="*/ 2409766 w 8682852"/>
              <a:gd name="connsiteY1834" fmla="*/ 1768798 h 3679694"/>
              <a:gd name="connsiteX1835" fmla="*/ 2401998 w 8682852"/>
              <a:gd name="connsiteY1835" fmla="*/ 1764913 h 3679694"/>
              <a:gd name="connsiteX1836" fmla="*/ 2382577 w 8682852"/>
              <a:gd name="connsiteY1836" fmla="*/ 1776569 h 3679694"/>
              <a:gd name="connsiteX1837" fmla="*/ 2370924 w 8682852"/>
              <a:gd name="connsiteY1837" fmla="*/ 1784339 h 3679694"/>
              <a:gd name="connsiteX1838" fmla="*/ 2355387 w 8682852"/>
              <a:gd name="connsiteY1838" fmla="*/ 1788224 h 3679694"/>
              <a:gd name="connsiteX1839" fmla="*/ 2335966 w 8682852"/>
              <a:gd name="connsiteY1839" fmla="*/ 1795995 h 3679694"/>
              <a:gd name="connsiteX1840" fmla="*/ 2293239 w 8682852"/>
              <a:gd name="connsiteY1840" fmla="*/ 1811536 h 3679694"/>
              <a:gd name="connsiteX1841" fmla="*/ 2289354 w 8682852"/>
              <a:gd name="connsiteY1841" fmla="*/ 1815421 h 3679694"/>
              <a:gd name="connsiteX1842" fmla="*/ 2281586 w 8682852"/>
              <a:gd name="connsiteY1842" fmla="*/ 1819306 h 3679694"/>
              <a:gd name="connsiteX1843" fmla="*/ 2273817 w 8682852"/>
              <a:gd name="connsiteY1843" fmla="*/ 1819306 h 3679694"/>
              <a:gd name="connsiteX1844" fmla="*/ 2219438 w 8682852"/>
              <a:gd name="connsiteY1844" fmla="*/ 1838732 h 3679694"/>
              <a:gd name="connsiteX1845" fmla="*/ 2188363 w 8682852"/>
              <a:gd name="connsiteY1845" fmla="*/ 1850388 h 3679694"/>
              <a:gd name="connsiteX1846" fmla="*/ 2172826 w 8682852"/>
              <a:gd name="connsiteY1846" fmla="*/ 1854273 h 3679694"/>
              <a:gd name="connsiteX1847" fmla="*/ 2133984 w 8682852"/>
              <a:gd name="connsiteY1847" fmla="*/ 1865928 h 3679694"/>
              <a:gd name="connsiteX1848" fmla="*/ 2095141 w 8682852"/>
              <a:gd name="connsiteY1848" fmla="*/ 1881469 h 3679694"/>
              <a:gd name="connsiteX1849" fmla="*/ 2071836 w 8682852"/>
              <a:gd name="connsiteY1849" fmla="*/ 1897010 h 3679694"/>
              <a:gd name="connsiteX1850" fmla="*/ 2036877 w 8682852"/>
              <a:gd name="connsiteY1850" fmla="*/ 1904780 h 3679694"/>
              <a:gd name="connsiteX1851" fmla="*/ 1990266 w 8682852"/>
              <a:gd name="connsiteY1851" fmla="*/ 1924206 h 3679694"/>
              <a:gd name="connsiteX1852" fmla="*/ 1978613 w 8682852"/>
              <a:gd name="connsiteY1852" fmla="*/ 1928092 h 3679694"/>
              <a:gd name="connsiteX1853" fmla="*/ 1951424 w 8682852"/>
              <a:gd name="connsiteY1853" fmla="*/ 1943632 h 3679694"/>
              <a:gd name="connsiteX1854" fmla="*/ 1920350 w 8682852"/>
              <a:gd name="connsiteY1854" fmla="*/ 1951403 h 3679694"/>
              <a:gd name="connsiteX1855" fmla="*/ 1869854 w 8682852"/>
              <a:gd name="connsiteY1855" fmla="*/ 1970829 h 3679694"/>
              <a:gd name="connsiteX1856" fmla="*/ 1862086 w 8682852"/>
              <a:gd name="connsiteY1856" fmla="*/ 1974714 h 3679694"/>
              <a:gd name="connsiteX1857" fmla="*/ 1827127 w 8682852"/>
              <a:gd name="connsiteY1857" fmla="*/ 1994140 h 3679694"/>
              <a:gd name="connsiteX1858" fmla="*/ 1811590 w 8682852"/>
              <a:gd name="connsiteY1858" fmla="*/ 2001910 h 3679694"/>
              <a:gd name="connsiteX1859" fmla="*/ 1796053 w 8682852"/>
              <a:gd name="connsiteY1859" fmla="*/ 2009681 h 3679694"/>
              <a:gd name="connsiteX1860" fmla="*/ 1768863 w 8682852"/>
              <a:gd name="connsiteY1860" fmla="*/ 2021336 h 3679694"/>
              <a:gd name="connsiteX1861" fmla="*/ 1749442 w 8682852"/>
              <a:gd name="connsiteY1861" fmla="*/ 2025221 h 3679694"/>
              <a:gd name="connsiteX1862" fmla="*/ 1757211 w 8682852"/>
              <a:gd name="connsiteY1862" fmla="*/ 2013566 h 3679694"/>
              <a:gd name="connsiteX1863" fmla="*/ 1780516 w 8682852"/>
              <a:gd name="connsiteY1863" fmla="*/ 2005795 h 3679694"/>
              <a:gd name="connsiteX1864" fmla="*/ 1807706 w 8682852"/>
              <a:gd name="connsiteY1864" fmla="*/ 1994140 h 3679694"/>
              <a:gd name="connsiteX1865" fmla="*/ 1827127 w 8682852"/>
              <a:gd name="connsiteY1865" fmla="*/ 1982484 h 3679694"/>
              <a:gd name="connsiteX1866" fmla="*/ 1807706 w 8682852"/>
              <a:gd name="connsiteY1866" fmla="*/ 1986370 h 3679694"/>
              <a:gd name="connsiteX1867" fmla="*/ 1784400 w 8682852"/>
              <a:gd name="connsiteY1867" fmla="*/ 1994140 h 3679694"/>
              <a:gd name="connsiteX1868" fmla="*/ 1803821 w 8682852"/>
              <a:gd name="connsiteY1868" fmla="*/ 1982484 h 3679694"/>
              <a:gd name="connsiteX1869" fmla="*/ 1838780 w 8682852"/>
              <a:gd name="connsiteY1869" fmla="*/ 1966944 h 3679694"/>
              <a:gd name="connsiteX1870" fmla="*/ 1846549 w 8682852"/>
              <a:gd name="connsiteY1870" fmla="*/ 1963058 h 3679694"/>
              <a:gd name="connsiteX1871" fmla="*/ 1811590 w 8682852"/>
              <a:gd name="connsiteY1871" fmla="*/ 1970829 h 3679694"/>
              <a:gd name="connsiteX1872" fmla="*/ 1788284 w 8682852"/>
              <a:gd name="connsiteY1872" fmla="*/ 1978599 h 3679694"/>
              <a:gd name="connsiteX1873" fmla="*/ 1761095 w 8682852"/>
              <a:gd name="connsiteY1873" fmla="*/ 1994140 h 3679694"/>
              <a:gd name="connsiteX1874" fmla="*/ 1768863 w 8682852"/>
              <a:gd name="connsiteY1874" fmla="*/ 1994140 h 3679694"/>
              <a:gd name="connsiteX1875" fmla="*/ 1780516 w 8682852"/>
              <a:gd name="connsiteY1875" fmla="*/ 1994140 h 3679694"/>
              <a:gd name="connsiteX1876" fmla="*/ 1757211 w 8682852"/>
              <a:gd name="connsiteY1876" fmla="*/ 1998025 h 3679694"/>
              <a:gd name="connsiteX1877" fmla="*/ 1741673 w 8682852"/>
              <a:gd name="connsiteY1877" fmla="*/ 2001910 h 3679694"/>
              <a:gd name="connsiteX1878" fmla="*/ 1726136 w 8682852"/>
              <a:gd name="connsiteY1878" fmla="*/ 2017451 h 3679694"/>
              <a:gd name="connsiteX1879" fmla="*/ 1710599 w 8682852"/>
              <a:gd name="connsiteY1879" fmla="*/ 2040762 h 3679694"/>
              <a:gd name="connsiteX1880" fmla="*/ 1632914 w 8682852"/>
              <a:gd name="connsiteY1880" fmla="*/ 2075729 h 3679694"/>
              <a:gd name="connsiteX1881" fmla="*/ 1605724 w 8682852"/>
              <a:gd name="connsiteY1881" fmla="*/ 2087385 h 3679694"/>
              <a:gd name="connsiteX1882" fmla="*/ 1566882 w 8682852"/>
              <a:gd name="connsiteY1882" fmla="*/ 2102925 h 3679694"/>
              <a:gd name="connsiteX1883" fmla="*/ 1535808 w 8682852"/>
              <a:gd name="connsiteY1883" fmla="*/ 2099040 h 3679694"/>
              <a:gd name="connsiteX1884" fmla="*/ 1496964 w 8682852"/>
              <a:gd name="connsiteY1884" fmla="*/ 2106811 h 3679694"/>
              <a:gd name="connsiteX1885" fmla="*/ 1430932 w 8682852"/>
              <a:gd name="connsiteY1885" fmla="*/ 2141777 h 3679694"/>
              <a:gd name="connsiteX1886" fmla="*/ 1415395 w 8682852"/>
              <a:gd name="connsiteY1886" fmla="*/ 2149548 h 3679694"/>
              <a:gd name="connsiteX1887" fmla="*/ 1395974 w 8682852"/>
              <a:gd name="connsiteY1887" fmla="*/ 2153433 h 3679694"/>
              <a:gd name="connsiteX1888" fmla="*/ 1357131 w 8682852"/>
              <a:gd name="connsiteY1888" fmla="*/ 2172859 h 3679694"/>
              <a:gd name="connsiteX1889" fmla="*/ 1322173 w 8682852"/>
              <a:gd name="connsiteY1889" fmla="*/ 2192285 h 3679694"/>
              <a:gd name="connsiteX1890" fmla="*/ 1318288 w 8682852"/>
              <a:gd name="connsiteY1890" fmla="*/ 2192285 h 3679694"/>
              <a:gd name="connsiteX1891" fmla="*/ 1310520 w 8682852"/>
              <a:gd name="connsiteY1891" fmla="*/ 2196170 h 3679694"/>
              <a:gd name="connsiteX1892" fmla="*/ 1271678 w 8682852"/>
              <a:gd name="connsiteY1892" fmla="*/ 2211711 h 3679694"/>
              <a:gd name="connsiteX1893" fmla="*/ 1248372 w 8682852"/>
              <a:gd name="connsiteY1893" fmla="*/ 2223367 h 3679694"/>
              <a:gd name="connsiteX1894" fmla="*/ 1193992 w 8682852"/>
              <a:gd name="connsiteY1894" fmla="*/ 2250563 h 3679694"/>
              <a:gd name="connsiteX1895" fmla="*/ 1166802 w 8682852"/>
              <a:gd name="connsiteY1895" fmla="*/ 2262218 h 3679694"/>
              <a:gd name="connsiteX1896" fmla="*/ 1139613 w 8682852"/>
              <a:gd name="connsiteY1896" fmla="*/ 2277759 h 3679694"/>
              <a:gd name="connsiteX1897" fmla="*/ 1081349 w 8682852"/>
              <a:gd name="connsiteY1897" fmla="*/ 2304956 h 3679694"/>
              <a:gd name="connsiteX1898" fmla="*/ 1065812 w 8682852"/>
              <a:gd name="connsiteY1898" fmla="*/ 2312726 h 3679694"/>
              <a:gd name="connsiteX1899" fmla="*/ 1026969 w 8682852"/>
              <a:gd name="connsiteY1899" fmla="*/ 2332152 h 3679694"/>
              <a:gd name="connsiteX1900" fmla="*/ 984242 w 8682852"/>
              <a:gd name="connsiteY1900" fmla="*/ 2351578 h 3679694"/>
              <a:gd name="connsiteX1901" fmla="*/ 953168 w 8682852"/>
              <a:gd name="connsiteY1901" fmla="*/ 2367119 h 3679694"/>
              <a:gd name="connsiteX1902" fmla="*/ 922094 w 8682852"/>
              <a:gd name="connsiteY1902" fmla="*/ 2386545 h 3679694"/>
              <a:gd name="connsiteX1903" fmla="*/ 891020 w 8682852"/>
              <a:gd name="connsiteY1903" fmla="*/ 2398200 h 3679694"/>
              <a:gd name="connsiteX1904" fmla="*/ 856061 w 8682852"/>
              <a:gd name="connsiteY1904" fmla="*/ 2413741 h 3679694"/>
              <a:gd name="connsiteX1905" fmla="*/ 836640 w 8682852"/>
              <a:gd name="connsiteY1905" fmla="*/ 2425397 h 3679694"/>
              <a:gd name="connsiteX1906" fmla="*/ 813334 w 8682852"/>
              <a:gd name="connsiteY1906" fmla="*/ 2437052 h 3679694"/>
              <a:gd name="connsiteX1907" fmla="*/ 786144 w 8682852"/>
              <a:gd name="connsiteY1907" fmla="*/ 2452593 h 3679694"/>
              <a:gd name="connsiteX1908" fmla="*/ 673501 w 8682852"/>
              <a:gd name="connsiteY1908" fmla="*/ 2510871 h 3679694"/>
              <a:gd name="connsiteX1909" fmla="*/ 630774 w 8682852"/>
              <a:gd name="connsiteY1909" fmla="*/ 2534182 h 3679694"/>
              <a:gd name="connsiteX1910" fmla="*/ 588047 w 8682852"/>
              <a:gd name="connsiteY1910" fmla="*/ 2557494 h 3679694"/>
              <a:gd name="connsiteX1911" fmla="*/ 545320 w 8682852"/>
              <a:gd name="connsiteY1911" fmla="*/ 2580805 h 3679694"/>
              <a:gd name="connsiteX1912" fmla="*/ 502593 w 8682852"/>
              <a:gd name="connsiteY1912" fmla="*/ 2604116 h 3679694"/>
              <a:gd name="connsiteX1913" fmla="*/ 487056 w 8682852"/>
              <a:gd name="connsiteY1913" fmla="*/ 2611886 h 3679694"/>
              <a:gd name="connsiteX1914" fmla="*/ 487056 w 8682852"/>
              <a:gd name="connsiteY1914" fmla="*/ 2608001 h 3679694"/>
              <a:gd name="connsiteX1915" fmla="*/ 498709 w 8682852"/>
              <a:gd name="connsiteY1915" fmla="*/ 2600231 h 3679694"/>
              <a:gd name="connsiteX1916" fmla="*/ 506477 w 8682852"/>
              <a:gd name="connsiteY1916" fmla="*/ 2596346 h 3679694"/>
              <a:gd name="connsiteX1917" fmla="*/ 522014 w 8682852"/>
              <a:gd name="connsiteY1917" fmla="*/ 2584690 h 3679694"/>
              <a:gd name="connsiteX1918" fmla="*/ 560857 w 8682852"/>
              <a:gd name="connsiteY1918" fmla="*/ 2565264 h 3679694"/>
              <a:gd name="connsiteX1919" fmla="*/ 611353 w 8682852"/>
              <a:gd name="connsiteY1919" fmla="*/ 2538068 h 3679694"/>
              <a:gd name="connsiteX1920" fmla="*/ 642427 w 8682852"/>
              <a:gd name="connsiteY1920" fmla="*/ 2518642 h 3679694"/>
              <a:gd name="connsiteX1921" fmla="*/ 716228 w 8682852"/>
              <a:gd name="connsiteY1921" fmla="*/ 2479790 h 3679694"/>
              <a:gd name="connsiteX1922" fmla="*/ 793913 w 8682852"/>
              <a:gd name="connsiteY1922" fmla="*/ 2437052 h 3679694"/>
              <a:gd name="connsiteX1923" fmla="*/ 832756 w 8682852"/>
              <a:gd name="connsiteY1923" fmla="*/ 2417626 h 3679694"/>
              <a:gd name="connsiteX1924" fmla="*/ 840524 w 8682852"/>
              <a:gd name="connsiteY1924" fmla="*/ 2413741 h 3679694"/>
              <a:gd name="connsiteX1925" fmla="*/ 856061 w 8682852"/>
              <a:gd name="connsiteY1925" fmla="*/ 2405971 h 3679694"/>
              <a:gd name="connsiteX1926" fmla="*/ 898788 w 8682852"/>
              <a:gd name="connsiteY1926" fmla="*/ 2382660 h 3679694"/>
              <a:gd name="connsiteX1927" fmla="*/ 953168 w 8682852"/>
              <a:gd name="connsiteY1927" fmla="*/ 2355463 h 3679694"/>
              <a:gd name="connsiteX1928" fmla="*/ 984242 w 8682852"/>
              <a:gd name="connsiteY1928" fmla="*/ 2336037 h 3679694"/>
              <a:gd name="connsiteX1929" fmla="*/ 1003663 w 8682852"/>
              <a:gd name="connsiteY1929" fmla="*/ 2324382 h 3679694"/>
              <a:gd name="connsiteX1930" fmla="*/ 1042506 w 8682852"/>
              <a:gd name="connsiteY1930" fmla="*/ 2304956 h 3679694"/>
              <a:gd name="connsiteX1931" fmla="*/ 1100770 w 8682852"/>
              <a:gd name="connsiteY1931" fmla="*/ 2281644 h 3679694"/>
              <a:gd name="connsiteX1932" fmla="*/ 1166802 w 8682852"/>
              <a:gd name="connsiteY1932" fmla="*/ 2250563 h 3679694"/>
              <a:gd name="connsiteX1933" fmla="*/ 1193992 w 8682852"/>
              <a:gd name="connsiteY1933" fmla="*/ 2235022 h 3679694"/>
              <a:gd name="connsiteX1934" fmla="*/ 1213413 w 8682852"/>
              <a:gd name="connsiteY1934" fmla="*/ 2227252 h 3679694"/>
              <a:gd name="connsiteX1935" fmla="*/ 1236719 w 8682852"/>
              <a:gd name="connsiteY1935" fmla="*/ 2215596 h 3679694"/>
              <a:gd name="connsiteX1936" fmla="*/ 1287214 w 8682852"/>
              <a:gd name="connsiteY1936" fmla="*/ 2192285 h 3679694"/>
              <a:gd name="connsiteX1937" fmla="*/ 1333825 w 8682852"/>
              <a:gd name="connsiteY1937" fmla="*/ 2168974 h 3679694"/>
              <a:gd name="connsiteX1938" fmla="*/ 1349363 w 8682852"/>
              <a:gd name="connsiteY1938" fmla="*/ 2161203 h 3679694"/>
              <a:gd name="connsiteX1939" fmla="*/ 1353247 w 8682852"/>
              <a:gd name="connsiteY1939" fmla="*/ 2157318 h 3679694"/>
              <a:gd name="connsiteX1940" fmla="*/ 1364900 w 8682852"/>
              <a:gd name="connsiteY1940" fmla="*/ 2153433 h 3679694"/>
              <a:gd name="connsiteX1941" fmla="*/ 1376553 w 8682852"/>
              <a:gd name="connsiteY1941" fmla="*/ 2149548 h 3679694"/>
              <a:gd name="connsiteX1942" fmla="*/ 1388205 w 8682852"/>
              <a:gd name="connsiteY1942" fmla="*/ 2145663 h 3679694"/>
              <a:gd name="connsiteX1943" fmla="*/ 1399858 w 8682852"/>
              <a:gd name="connsiteY1943" fmla="*/ 2137892 h 3679694"/>
              <a:gd name="connsiteX1944" fmla="*/ 1407626 w 8682852"/>
              <a:gd name="connsiteY1944" fmla="*/ 2134007 h 3679694"/>
              <a:gd name="connsiteX1945" fmla="*/ 1430932 w 8682852"/>
              <a:gd name="connsiteY1945" fmla="*/ 2122351 h 3679694"/>
              <a:gd name="connsiteX1946" fmla="*/ 1489196 w 8682852"/>
              <a:gd name="connsiteY1946" fmla="*/ 2095155 h 3679694"/>
              <a:gd name="connsiteX1947" fmla="*/ 1528039 w 8682852"/>
              <a:gd name="connsiteY1947" fmla="*/ 2079614 h 3679694"/>
              <a:gd name="connsiteX1948" fmla="*/ 1570766 w 8682852"/>
              <a:gd name="connsiteY1948" fmla="*/ 2060188 h 3679694"/>
              <a:gd name="connsiteX1949" fmla="*/ 1617377 w 8682852"/>
              <a:gd name="connsiteY1949" fmla="*/ 2040762 h 3679694"/>
              <a:gd name="connsiteX1950" fmla="*/ 1660104 w 8682852"/>
              <a:gd name="connsiteY1950" fmla="*/ 2021336 h 3679694"/>
              <a:gd name="connsiteX1951" fmla="*/ 1671757 w 8682852"/>
              <a:gd name="connsiteY1951" fmla="*/ 2013566 h 3679694"/>
              <a:gd name="connsiteX1952" fmla="*/ 1683409 w 8682852"/>
              <a:gd name="connsiteY1952" fmla="*/ 2009681 h 3679694"/>
              <a:gd name="connsiteX1953" fmla="*/ 1698946 w 8682852"/>
              <a:gd name="connsiteY1953" fmla="*/ 2001910 h 3679694"/>
              <a:gd name="connsiteX1954" fmla="*/ 1722252 w 8682852"/>
              <a:gd name="connsiteY1954" fmla="*/ 1990255 h 3679694"/>
              <a:gd name="connsiteX1955" fmla="*/ 1745558 w 8682852"/>
              <a:gd name="connsiteY1955" fmla="*/ 1982484 h 3679694"/>
              <a:gd name="connsiteX1956" fmla="*/ 1757211 w 8682852"/>
              <a:gd name="connsiteY1956" fmla="*/ 1974714 h 3679694"/>
              <a:gd name="connsiteX1957" fmla="*/ 1784400 w 8682852"/>
              <a:gd name="connsiteY1957" fmla="*/ 1963058 h 3679694"/>
              <a:gd name="connsiteX1958" fmla="*/ 1792169 w 8682852"/>
              <a:gd name="connsiteY1958" fmla="*/ 1959173 h 3679694"/>
              <a:gd name="connsiteX1959" fmla="*/ 1803821 w 8682852"/>
              <a:gd name="connsiteY1959" fmla="*/ 1955288 h 3679694"/>
              <a:gd name="connsiteX1960" fmla="*/ 1819358 w 8682852"/>
              <a:gd name="connsiteY1960" fmla="*/ 1951403 h 3679694"/>
              <a:gd name="connsiteX1961" fmla="*/ 1854317 w 8682852"/>
              <a:gd name="connsiteY1961" fmla="*/ 1935862 h 3679694"/>
              <a:gd name="connsiteX1962" fmla="*/ 1889275 w 8682852"/>
              <a:gd name="connsiteY1962" fmla="*/ 1916436 h 3679694"/>
              <a:gd name="connsiteX1963" fmla="*/ 1869854 w 8682852"/>
              <a:gd name="connsiteY1963" fmla="*/ 1920321 h 3679694"/>
              <a:gd name="connsiteX1964" fmla="*/ 1834896 w 8682852"/>
              <a:gd name="connsiteY1964" fmla="*/ 1931977 h 3679694"/>
              <a:gd name="connsiteX1965" fmla="*/ 1796053 w 8682852"/>
              <a:gd name="connsiteY1965" fmla="*/ 1947518 h 3679694"/>
              <a:gd name="connsiteX1966" fmla="*/ 1718368 w 8682852"/>
              <a:gd name="connsiteY1966" fmla="*/ 1978599 h 3679694"/>
              <a:gd name="connsiteX1967" fmla="*/ 1675641 w 8682852"/>
              <a:gd name="connsiteY1967" fmla="*/ 1998025 h 3679694"/>
              <a:gd name="connsiteX1968" fmla="*/ 1574650 w 8682852"/>
              <a:gd name="connsiteY1968" fmla="*/ 2040762 h 3679694"/>
              <a:gd name="connsiteX1969" fmla="*/ 1531923 w 8682852"/>
              <a:gd name="connsiteY1969" fmla="*/ 2056303 h 3679694"/>
              <a:gd name="connsiteX1970" fmla="*/ 1493080 w 8682852"/>
              <a:gd name="connsiteY1970" fmla="*/ 2071844 h 3679694"/>
              <a:gd name="connsiteX1971" fmla="*/ 1473659 w 8682852"/>
              <a:gd name="connsiteY1971" fmla="*/ 2079614 h 3679694"/>
              <a:gd name="connsiteX1972" fmla="*/ 1469775 w 8682852"/>
              <a:gd name="connsiteY1972" fmla="*/ 2079614 h 3679694"/>
              <a:gd name="connsiteX1973" fmla="*/ 1450354 w 8682852"/>
              <a:gd name="connsiteY1973" fmla="*/ 2091270 h 3679694"/>
              <a:gd name="connsiteX1974" fmla="*/ 1423163 w 8682852"/>
              <a:gd name="connsiteY1974" fmla="*/ 2102925 h 3679694"/>
              <a:gd name="connsiteX1975" fmla="*/ 1407626 w 8682852"/>
              <a:gd name="connsiteY1975" fmla="*/ 2106811 h 3679694"/>
              <a:gd name="connsiteX1976" fmla="*/ 1392089 w 8682852"/>
              <a:gd name="connsiteY1976" fmla="*/ 2114581 h 3679694"/>
              <a:gd name="connsiteX1977" fmla="*/ 1368784 w 8682852"/>
              <a:gd name="connsiteY1977" fmla="*/ 2126237 h 3679694"/>
              <a:gd name="connsiteX1978" fmla="*/ 1322173 w 8682852"/>
              <a:gd name="connsiteY1978" fmla="*/ 2141777 h 3679694"/>
              <a:gd name="connsiteX1979" fmla="*/ 1283330 w 8682852"/>
              <a:gd name="connsiteY1979" fmla="*/ 2157318 h 3679694"/>
              <a:gd name="connsiteX1980" fmla="*/ 1225066 w 8682852"/>
              <a:gd name="connsiteY1980" fmla="*/ 2184515 h 3679694"/>
              <a:gd name="connsiteX1981" fmla="*/ 1193992 w 8682852"/>
              <a:gd name="connsiteY1981" fmla="*/ 2196170 h 3679694"/>
              <a:gd name="connsiteX1982" fmla="*/ 1155150 w 8682852"/>
              <a:gd name="connsiteY1982" fmla="*/ 2211711 h 3679694"/>
              <a:gd name="connsiteX1983" fmla="*/ 1135728 w 8682852"/>
              <a:gd name="connsiteY1983" fmla="*/ 2219481 h 3679694"/>
              <a:gd name="connsiteX1984" fmla="*/ 1120191 w 8682852"/>
              <a:gd name="connsiteY1984" fmla="*/ 2223367 h 3679694"/>
              <a:gd name="connsiteX1985" fmla="*/ 1089117 w 8682852"/>
              <a:gd name="connsiteY1985" fmla="*/ 2235022 h 3679694"/>
              <a:gd name="connsiteX1986" fmla="*/ 1054159 w 8682852"/>
              <a:gd name="connsiteY1986" fmla="*/ 2246678 h 3679694"/>
              <a:gd name="connsiteX1987" fmla="*/ 1030853 w 8682852"/>
              <a:gd name="connsiteY1987" fmla="*/ 2258333 h 3679694"/>
              <a:gd name="connsiteX1988" fmla="*/ 1007547 w 8682852"/>
              <a:gd name="connsiteY1988" fmla="*/ 2269989 h 3679694"/>
              <a:gd name="connsiteX1989" fmla="*/ 949283 w 8682852"/>
              <a:gd name="connsiteY1989" fmla="*/ 2297185 h 3679694"/>
              <a:gd name="connsiteX1990" fmla="*/ 918209 w 8682852"/>
              <a:gd name="connsiteY1990" fmla="*/ 2312726 h 3679694"/>
              <a:gd name="connsiteX1991" fmla="*/ 887135 w 8682852"/>
              <a:gd name="connsiteY1991" fmla="*/ 2324382 h 3679694"/>
              <a:gd name="connsiteX1992" fmla="*/ 859945 w 8682852"/>
              <a:gd name="connsiteY1992" fmla="*/ 2339922 h 3679694"/>
              <a:gd name="connsiteX1993" fmla="*/ 840524 w 8682852"/>
              <a:gd name="connsiteY1993" fmla="*/ 2347693 h 3679694"/>
              <a:gd name="connsiteX1994" fmla="*/ 821103 w 8682852"/>
              <a:gd name="connsiteY1994" fmla="*/ 2355463 h 3679694"/>
              <a:gd name="connsiteX1995" fmla="*/ 774492 w 8682852"/>
              <a:gd name="connsiteY1995" fmla="*/ 2378774 h 3679694"/>
              <a:gd name="connsiteX1996" fmla="*/ 739533 w 8682852"/>
              <a:gd name="connsiteY1996" fmla="*/ 2394315 h 3679694"/>
              <a:gd name="connsiteX1997" fmla="*/ 716228 w 8682852"/>
              <a:gd name="connsiteY1997" fmla="*/ 2405971 h 3679694"/>
              <a:gd name="connsiteX1998" fmla="*/ 696806 w 8682852"/>
              <a:gd name="connsiteY1998" fmla="*/ 2413741 h 3679694"/>
              <a:gd name="connsiteX1999" fmla="*/ 677385 w 8682852"/>
              <a:gd name="connsiteY1999" fmla="*/ 2421512 h 3679694"/>
              <a:gd name="connsiteX2000" fmla="*/ 661848 w 8682852"/>
              <a:gd name="connsiteY2000" fmla="*/ 2433167 h 3679694"/>
              <a:gd name="connsiteX2001" fmla="*/ 650195 w 8682852"/>
              <a:gd name="connsiteY2001" fmla="*/ 2440938 h 3679694"/>
              <a:gd name="connsiteX2002" fmla="*/ 630774 w 8682852"/>
              <a:gd name="connsiteY2002" fmla="*/ 2452593 h 3679694"/>
              <a:gd name="connsiteX2003" fmla="*/ 607468 w 8682852"/>
              <a:gd name="connsiteY2003" fmla="*/ 2460364 h 3679694"/>
              <a:gd name="connsiteX2004" fmla="*/ 580278 w 8682852"/>
              <a:gd name="connsiteY2004" fmla="*/ 2475904 h 3679694"/>
              <a:gd name="connsiteX2005" fmla="*/ 545320 w 8682852"/>
              <a:gd name="connsiteY2005" fmla="*/ 2495330 h 3679694"/>
              <a:gd name="connsiteX2006" fmla="*/ 510362 w 8682852"/>
              <a:gd name="connsiteY2006" fmla="*/ 2510871 h 3679694"/>
              <a:gd name="connsiteX2007" fmla="*/ 502593 w 8682852"/>
              <a:gd name="connsiteY2007" fmla="*/ 2514756 h 3679694"/>
              <a:gd name="connsiteX2008" fmla="*/ 494825 w 8682852"/>
              <a:gd name="connsiteY2008" fmla="*/ 2518642 h 3679694"/>
              <a:gd name="connsiteX2009" fmla="*/ 479288 w 8682852"/>
              <a:gd name="connsiteY2009" fmla="*/ 2530297 h 3679694"/>
              <a:gd name="connsiteX2010" fmla="*/ 463751 w 8682852"/>
              <a:gd name="connsiteY2010" fmla="*/ 2538068 h 3679694"/>
              <a:gd name="connsiteX2011" fmla="*/ 444329 w 8682852"/>
              <a:gd name="connsiteY2011" fmla="*/ 2549723 h 3679694"/>
              <a:gd name="connsiteX2012" fmla="*/ 417139 w 8682852"/>
              <a:gd name="connsiteY2012" fmla="*/ 2565264 h 3679694"/>
              <a:gd name="connsiteX2013" fmla="*/ 386065 w 8682852"/>
              <a:gd name="connsiteY2013" fmla="*/ 2580805 h 3679694"/>
              <a:gd name="connsiteX2014" fmla="*/ 362760 w 8682852"/>
              <a:gd name="connsiteY2014" fmla="*/ 2596346 h 3679694"/>
              <a:gd name="connsiteX2015" fmla="*/ 265653 w 8682852"/>
              <a:gd name="connsiteY2015" fmla="*/ 2654623 h 3679694"/>
              <a:gd name="connsiteX2016" fmla="*/ 250116 w 8682852"/>
              <a:gd name="connsiteY2016" fmla="*/ 2658509 h 3679694"/>
              <a:gd name="connsiteX2017" fmla="*/ 234579 w 8682852"/>
              <a:gd name="connsiteY2017" fmla="*/ 2666279 h 3679694"/>
              <a:gd name="connsiteX2018" fmla="*/ 230695 w 8682852"/>
              <a:gd name="connsiteY2018" fmla="*/ 2670164 h 3679694"/>
              <a:gd name="connsiteX2019" fmla="*/ 219042 w 8682852"/>
              <a:gd name="connsiteY2019" fmla="*/ 2677935 h 3679694"/>
              <a:gd name="connsiteX2020" fmla="*/ 211273 w 8682852"/>
              <a:gd name="connsiteY2020" fmla="*/ 2681820 h 3679694"/>
              <a:gd name="connsiteX2021" fmla="*/ 180199 w 8682852"/>
              <a:gd name="connsiteY2021" fmla="*/ 2697361 h 3679694"/>
              <a:gd name="connsiteX2022" fmla="*/ 168547 w 8682852"/>
              <a:gd name="connsiteY2022" fmla="*/ 2705131 h 3679694"/>
              <a:gd name="connsiteX2023" fmla="*/ 156894 w 8682852"/>
              <a:gd name="connsiteY2023" fmla="*/ 2709016 h 3679694"/>
              <a:gd name="connsiteX2024" fmla="*/ 145241 w 8682852"/>
              <a:gd name="connsiteY2024" fmla="*/ 2716787 h 3679694"/>
              <a:gd name="connsiteX2025" fmla="*/ 129704 w 8682852"/>
              <a:gd name="connsiteY2025" fmla="*/ 2724557 h 3679694"/>
              <a:gd name="connsiteX2026" fmla="*/ 90861 w 8682852"/>
              <a:gd name="connsiteY2026" fmla="*/ 2747868 h 3679694"/>
              <a:gd name="connsiteX2027" fmla="*/ 52019 w 8682852"/>
              <a:gd name="connsiteY2027" fmla="*/ 2771179 h 3679694"/>
              <a:gd name="connsiteX2028" fmla="*/ 5408 w 8682852"/>
              <a:gd name="connsiteY2028" fmla="*/ 2794491 h 3679694"/>
              <a:gd name="connsiteX2029" fmla="*/ 1523 w 8682852"/>
              <a:gd name="connsiteY2029" fmla="*/ 2794491 h 3679694"/>
              <a:gd name="connsiteX2030" fmla="*/ 9292 w 8682852"/>
              <a:gd name="connsiteY2030" fmla="*/ 2786720 h 3679694"/>
              <a:gd name="connsiteX2031" fmla="*/ 28713 w 8682852"/>
              <a:gd name="connsiteY2031" fmla="*/ 2775065 h 3679694"/>
              <a:gd name="connsiteX2032" fmla="*/ 55903 w 8682852"/>
              <a:gd name="connsiteY2032" fmla="*/ 2759524 h 3679694"/>
              <a:gd name="connsiteX2033" fmla="*/ 79208 w 8682852"/>
              <a:gd name="connsiteY2033" fmla="*/ 2747868 h 3679694"/>
              <a:gd name="connsiteX2034" fmla="*/ 102514 w 8682852"/>
              <a:gd name="connsiteY2034" fmla="*/ 2732327 h 3679694"/>
              <a:gd name="connsiteX2035" fmla="*/ 168547 w 8682852"/>
              <a:gd name="connsiteY2035" fmla="*/ 2693475 h 3679694"/>
              <a:gd name="connsiteX2036" fmla="*/ 219042 w 8682852"/>
              <a:gd name="connsiteY2036" fmla="*/ 2670164 h 3679694"/>
              <a:gd name="connsiteX2037" fmla="*/ 226810 w 8682852"/>
              <a:gd name="connsiteY2037" fmla="*/ 2662394 h 3679694"/>
              <a:gd name="connsiteX2038" fmla="*/ 230695 w 8682852"/>
              <a:gd name="connsiteY2038" fmla="*/ 2658509 h 3679694"/>
              <a:gd name="connsiteX2039" fmla="*/ 246232 w 8682852"/>
              <a:gd name="connsiteY2039" fmla="*/ 2646853 h 3679694"/>
              <a:gd name="connsiteX2040" fmla="*/ 261769 w 8682852"/>
              <a:gd name="connsiteY2040" fmla="*/ 2639083 h 3679694"/>
              <a:gd name="connsiteX2041" fmla="*/ 285074 w 8682852"/>
              <a:gd name="connsiteY2041" fmla="*/ 2623542 h 3679694"/>
              <a:gd name="connsiteX2042" fmla="*/ 331686 w 8682852"/>
              <a:gd name="connsiteY2042" fmla="*/ 2600231 h 3679694"/>
              <a:gd name="connsiteX2043" fmla="*/ 374412 w 8682852"/>
              <a:gd name="connsiteY2043" fmla="*/ 2573034 h 3679694"/>
              <a:gd name="connsiteX2044" fmla="*/ 428792 w 8682852"/>
              <a:gd name="connsiteY2044" fmla="*/ 2541953 h 3679694"/>
              <a:gd name="connsiteX2045" fmla="*/ 463751 w 8682852"/>
              <a:gd name="connsiteY2045" fmla="*/ 2522527 h 3679694"/>
              <a:gd name="connsiteX2046" fmla="*/ 498709 w 8682852"/>
              <a:gd name="connsiteY2046" fmla="*/ 2503101 h 3679694"/>
              <a:gd name="connsiteX2047" fmla="*/ 514246 w 8682852"/>
              <a:gd name="connsiteY2047" fmla="*/ 2499216 h 3679694"/>
              <a:gd name="connsiteX2048" fmla="*/ 556973 w 8682852"/>
              <a:gd name="connsiteY2048" fmla="*/ 2472019 h 3679694"/>
              <a:gd name="connsiteX2049" fmla="*/ 607468 w 8682852"/>
              <a:gd name="connsiteY2049" fmla="*/ 2444823 h 3679694"/>
              <a:gd name="connsiteX2050" fmla="*/ 646311 w 8682852"/>
              <a:gd name="connsiteY2050" fmla="*/ 2425397 h 3679694"/>
              <a:gd name="connsiteX2051" fmla="*/ 677385 w 8682852"/>
              <a:gd name="connsiteY2051" fmla="*/ 2405971 h 3679694"/>
              <a:gd name="connsiteX2052" fmla="*/ 708459 w 8682852"/>
              <a:gd name="connsiteY2052" fmla="*/ 2390430 h 3679694"/>
              <a:gd name="connsiteX2053" fmla="*/ 723996 w 8682852"/>
              <a:gd name="connsiteY2053" fmla="*/ 2382660 h 3679694"/>
              <a:gd name="connsiteX2054" fmla="*/ 743417 w 8682852"/>
              <a:gd name="connsiteY2054" fmla="*/ 2371004 h 3679694"/>
              <a:gd name="connsiteX2055" fmla="*/ 770607 w 8682852"/>
              <a:gd name="connsiteY2055" fmla="*/ 2359348 h 3679694"/>
              <a:gd name="connsiteX2056" fmla="*/ 793913 w 8682852"/>
              <a:gd name="connsiteY2056" fmla="*/ 2343808 h 3679694"/>
              <a:gd name="connsiteX2057" fmla="*/ 821103 w 8682852"/>
              <a:gd name="connsiteY2057" fmla="*/ 2328267 h 3679694"/>
              <a:gd name="connsiteX2058" fmla="*/ 859945 w 8682852"/>
              <a:gd name="connsiteY2058" fmla="*/ 2308841 h 3679694"/>
              <a:gd name="connsiteX2059" fmla="*/ 894904 w 8682852"/>
              <a:gd name="connsiteY2059" fmla="*/ 2289415 h 3679694"/>
              <a:gd name="connsiteX2060" fmla="*/ 937631 w 8682852"/>
              <a:gd name="connsiteY2060" fmla="*/ 2269989 h 3679694"/>
              <a:gd name="connsiteX2061" fmla="*/ 980358 w 8682852"/>
              <a:gd name="connsiteY2061" fmla="*/ 2250563 h 3679694"/>
              <a:gd name="connsiteX2062" fmla="*/ 995895 w 8682852"/>
              <a:gd name="connsiteY2062" fmla="*/ 2242793 h 3679694"/>
              <a:gd name="connsiteX2063" fmla="*/ 1003663 w 8682852"/>
              <a:gd name="connsiteY2063" fmla="*/ 2235022 h 3679694"/>
              <a:gd name="connsiteX2064" fmla="*/ 1007547 w 8682852"/>
              <a:gd name="connsiteY2064" fmla="*/ 2227252 h 3679694"/>
              <a:gd name="connsiteX2065" fmla="*/ 1046390 w 8682852"/>
              <a:gd name="connsiteY2065" fmla="*/ 2184515 h 3679694"/>
              <a:gd name="connsiteX2066" fmla="*/ 1054159 w 8682852"/>
              <a:gd name="connsiteY2066" fmla="*/ 2172859 h 3679694"/>
              <a:gd name="connsiteX2067" fmla="*/ 1058043 w 8682852"/>
              <a:gd name="connsiteY2067" fmla="*/ 2161203 h 3679694"/>
              <a:gd name="connsiteX2068" fmla="*/ 1034737 w 8682852"/>
              <a:gd name="connsiteY2068" fmla="*/ 2165089 h 3679694"/>
              <a:gd name="connsiteX2069" fmla="*/ 980358 w 8682852"/>
              <a:gd name="connsiteY2069" fmla="*/ 2180629 h 3679694"/>
              <a:gd name="connsiteX2070" fmla="*/ 968705 w 8682852"/>
              <a:gd name="connsiteY2070" fmla="*/ 2188400 h 3679694"/>
              <a:gd name="connsiteX2071" fmla="*/ 953168 w 8682852"/>
              <a:gd name="connsiteY2071" fmla="*/ 2203941 h 3679694"/>
              <a:gd name="connsiteX2072" fmla="*/ 914325 w 8682852"/>
              <a:gd name="connsiteY2072" fmla="*/ 2227252 h 3679694"/>
              <a:gd name="connsiteX2073" fmla="*/ 898788 w 8682852"/>
              <a:gd name="connsiteY2073" fmla="*/ 2231137 h 3679694"/>
              <a:gd name="connsiteX2074" fmla="*/ 887135 w 8682852"/>
              <a:gd name="connsiteY2074" fmla="*/ 2238907 h 3679694"/>
              <a:gd name="connsiteX2075" fmla="*/ 871598 w 8682852"/>
              <a:gd name="connsiteY2075" fmla="*/ 2246678 h 3679694"/>
              <a:gd name="connsiteX2076" fmla="*/ 852177 w 8682852"/>
              <a:gd name="connsiteY2076" fmla="*/ 2254448 h 3679694"/>
              <a:gd name="connsiteX2077" fmla="*/ 828871 w 8682852"/>
              <a:gd name="connsiteY2077" fmla="*/ 2266104 h 3679694"/>
              <a:gd name="connsiteX2078" fmla="*/ 809450 w 8682852"/>
              <a:gd name="connsiteY2078" fmla="*/ 2273874 h 3679694"/>
              <a:gd name="connsiteX2079" fmla="*/ 766723 w 8682852"/>
              <a:gd name="connsiteY2079" fmla="*/ 2297185 h 3679694"/>
              <a:gd name="connsiteX2080" fmla="*/ 723996 w 8682852"/>
              <a:gd name="connsiteY2080" fmla="*/ 2320496 h 3679694"/>
              <a:gd name="connsiteX2081" fmla="*/ 720112 w 8682852"/>
              <a:gd name="connsiteY2081" fmla="*/ 2320496 h 3679694"/>
              <a:gd name="connsiteX2082" fmla="*/ 657964 w 8682852"/>
              <a:gd name="connsiteY2082" fmla="*/ 2351578 h 3679694"/>
              <a:gd name="connsiteX2083" fmla="*/ 650195 w 8682852"/>
              <a:gd name="connsiteY2083" fmla="*/ 2351578 h 3679694"/>
              <a:gd name="connsiteX2084" fmla="*/ 708459 w 8682852"/>
              <a:gd name="connsiteY2084" fmla="*/ 2316611 h 3679694"/>
              <a:gd name="connsiteX2085" fmla="*/ 755070 w 8682852"/>
              <a:gd name="connsiteY2085" fmla="*/ 2289415 h 3679694"/>
              <a:gd name="connsiteX2086" fmla="*/ 805566 w 8682852"/>
              <a:gd name="connsiteY2086" fmla="*/ 2262218 h 3679694"/>
              <a:gd name="connsiteX2087" fmla="*/ 856061 w 8682852"/>
              <a:gd name="connsiteY2087" fmla="*/ 2231137 h 3679694"/>
              <a:gd name="connsiteX2088" fmla="*/ 832756 w 8682852"/>
              <a:gd name="connsiteY2088" fmla="*/ 2242793 h 3679694"/>
              <a:gd name="connsiteX2089" fmla="*/ 790029 w 8682852"/>
              <a:gd name="connsiteY2089" fmla="*/ 2258333 h 3679694"/>
              <a:gd name="connsiteX2090" fmla="*/ 747302 w 8682852"/>
              <a:gd name="connsiteY2090" fmla="*/ 2273874 h 3679694"/>
              <a:gd name="connsiteX2091" fmla="*/ 696806 w 8682852"/>
              <a:gd name="connsiteY2091" fmla="*/ 2297185 h 3679694"/>
              <a:gd name="connsiteX2092" fmla="*/ 650195 w 8682852"/>
              <a:gd name="connsiteY2092" fmla="*/ 2316611 h 3679694"/>
              <a:gd name="connsiteX2093" fmla="*/ 615237 w 8682852"/>
              <a:gd name="connsiteY2093" fmla="*/ 2332152 h 3679694"/>
              <a:gd name="connsiteX2094" fmla="*/ 537552 w 8682852"/>
              <a:gd name="connsiteY2094" fmla="*/ 2374889 h 3679694"/>
              <a:gd name="connsiteX2095" fmla="*/ 525899 w 8682852"/>
              <a:gd name="connsiteY2095" fmla="*/ 2382660 h 3679694"/>
              <a:gd name="connsiteX2096" fmla="*/ 510362 w 8682852"/>
              <a:gd name="connsiteY2096" fmla="*/ 2394315 h 3679694"/>
              <a:gd name="connsiteX2097" fmla="*/ 428792 w 8682852"/>
              <a:gd name="connsiteY2097" fmla="*/ 2437052 h 3679694"/>
              <a:gd name="connsiteX2098" fmla="*/ 397718 w 8682852"/>
              <a:gd name="connsiteY2098" fmla="*/ 2452593 h 3679694"/>
              <a:gd name="connsiteX2099" fmla="*/ 389950 w 8682852"/>
              <a:gd name="connsiteY2099" fmla="*/ 2460364 h 3679694"/>
              <a:gd name="connsiteX2100" fmla="*/ 347223 w 8682852"/>
              <a:gd name="connsiteY2100" fmla="*/ 2479790 h 3679694"/>
              <a:gd name="connsiteX2101" fmla="*/ 265653 w 8682852"/>
              <a:gd name="connsiteY2101" fmla="*/ 2526412 h 3679694"/>
              <a:gd name="connsiteX2102" fmla="*/ 215158 w 8682852"/>
              <a:gd name="connsiteY2102" fmla="*/ 2553608 h 3679694"/>
              <a:gd name="connsiteX2103" fmla="*/ 187968 w 8682852"/>
              <a:gd name="connsiteY2103" fmla="*/ 2569149 h 3679694"/>
              <a:gd name="connsiteX2104" fmla="*/ 129704 w 8682852"/>
              <a:gd name="connsiteY2104" fmla="*/ 2604116 h 3679694"/>
              <a:gd name="connsiteX2105" fmla="*/ 83093 w 8682852"/>
              <a:gd name="connsiteY2105" fmla="*/ 2627427 h 3679694"/>
              <a:gd name="connsiteX2106" fmla="*/ 94746 w 8682852"/>
              <a:gd name="connsiteY2106" fmla="*/ 2615772 h 3679694"/>
              <a:gd name="connsiteX2107" fmla="*/ 118051 w 8682852"/>
              <a:gd name="connsiteY2107" fmla="*/ 2600231 h 3679694"/>
              <a:gd name="connsiteX2108" fmla="*/ 141357 w 8682852"/>
              <a:gd name="connsiteY2108" fmla="*/ 2584690 h 3679694"/>
              <a:gd name="connsiteX2109" fmla="*/ 180199 w 8682852"/>
              <a:gd name="connsiteY2109" fmla="*/ 2561379 h 3679694"/>
              <a:gd name="connsiteX2110" fmla="*/ 187968 w 8682852"/>
              <a:gd name="connsiteY2110" fmla="*/ 2557494 h 3679694"/>
              <a:gd name="connsiteX2111" fmla="*/ 219042 w 8682852"/>
              <a:gd name="connsiteY2111" fmla="*/ 2538068 h 3679694"/>
              <a:gd name="connsiteX2112" fmla="*/ 269537 w 8682852"/>
              <a:gd name="connsiteY2112" fmla="*/ 2506986 h 3679694"/>
              <a:gd name="connsiteX2113" fmla="*/ 320033 w 8682852"/>
              <a:gd name="connsiteY2113" fmla="*/ 2479790 h 3679694"/>
              <a:gd name="connsiteX2114" fmla="*/ 343338 w 8682852"/>
              <a:gd name="connsiteY2114" fmla="*/ 2464249 h 3679694"/>
              <a:gd name="connsiteX2115" fmla="*/ 370528 w 8682852"/>
              <a:gd name="connsiteY2115" fmla="*/ 2452593 h 3679694"/>
              <a:gd name="connsiteX2116" fmla="*/ 409371 w 8682852"/>
              <a:gd name="connsiteY2116" fmla="*/ 2429282 h 3679694"/>
              <a:gd name="connsiteX2117" fmla="*/ 428792 w 8682852"/>
              <a:gd name="connsiteY2117" fmla="*/ 2421512 h 3679694"/>
              <a:gd name="connsiteX2118" fmla="*/ 448213 w 8682852"/>
              <a:gd name="connsiteY2118" fmla="*/ 2409856 h 3679694"/>
              <a:gd name="connsiteX2119" fmla="*/ 483172 w 8682852"/>
              <a:gd name="connsiteY2119" fmla="*/ 2394315 h 3679694"/>
              <a:gd name="connsiteX2120" fmla="*/ 541436 w 8682852"/>
              <a:gd name="connsiteY2120" fmla="*/ 2367119 h 3679694"/>
              <a:gd name="connsiteX2121" fmla="*/ 556973 w 8682852"/>
              <a:gd name="connsiteY2121" fmla="*/ 2343808 h 3679694"/>
              <a:gd name="connsiteX2122" fmla="*/ 556973 w 8682852"/>
              <a:gd name="connsiteY2122" fmla="*/ 2339922 h 3679694"/>
              <a:gd name="connsiteX2123" fmla="*/ 564741 w 8682852"/>
              <a:gd name="connsiteY2123" fmla="*/ 2336037 h 3679694"/>
              <a:gd name="connsiteX2124" fmla="*/ 584163 w 8682852"/>
              <a:gd name="connsiteY2124" fmla="*/ 2324382 h 3679694"/>
              <a:gd name="connsiteX2125" fmla="*/ 588047 w 8682852"/>
              <a:gd name="connsiteY2125" fmla="*/ 2320496 h 3679694"/>
              <a:gd name="connsiteX2126" fmla="*/ 615237 w 8682852"/>
              <a:gd name="connsiteY2126" fmla="*/ 2308841 h 3679694"/>
              <a:gd name="connsiteX2127" fmla="*/ 634658 w 8682852"/>
              <a:gd name="connsiteY2127" fmla="*/ 2297185 h 3679694"/>
              <a:gd name="connsiteX2128" fmla="*/ 657964 w 8682852"/>
              <a:gd name="connsiteY2128" fmla="*/ 2281644 h 3679694"/>
              <a:gd name="connsiteX2129" fmla="*/ 731765 w 8682852"/>
              <a:gd name="connsiteY2129" fmla="*/ 2242793 h 3679694"/>
              <a:gd name="connsiteX2130" fmla="*/ 758955 w 8682852"/>
              <a:gd name="connsiteY2130" fmla="*/ 2223367 h 3679694"/>
              <a:gd name="connsiteX2131" fmla="*/ 770607 w 8682852"/>
              <a:gd name="connsiteY2131" fmla="*/ 2211711 h 3679694"/>
              <a:gd name="connsiteX2132" fmla="*/ 774492 w 8682852"/>
              <a:gd name="connsiteY2132" fmla="*/ 2203941 h 3679694"/>
              <a:gd name="connsiteX2133" fmla="*/ 751186 w 8682852"/>
              <a:gd name="connsiteY2133" fmla="*/ 2207826 h 3679694"/>
              <a:gd name="connsiteX2134" fmla="*/ 743417 w 8682852"/>
              <a:gd name="connsiteY2134" fmla="*/ 2211711 h 3679694"/>
              <a:gd name="connsiteX2135" fmla="*/ 723996 w 8682852"/>
              <a:gd name="connsiteY2135" fmla="*/ 2223367 h 3679694"/>
              <a:gd name="connsiteX2136" fmla="*/ 704575 w 8682852"/>
              <a:gd name="connsiteY2136" fmla="*/ 2235022 h 3679694"/>
              <a:gd name="connsiteX2137" fmla="*/ 692922 w 8682852"/>
              <a:gd name="connsiteY2137" fmla="*/ 2238907 h 3679694"/>
              <a:gd name="connsiteX2138" fmla="*/ 685154 w 8682852"/>
              <a:gd name="connsiteY2138" fmla="*/ 2246678 h 3679694"/>
              <a:gd name="connsiteX2139" fmla="*/ 677385 w 8682852"/>
              <a:gd name="connsiteY2139" fmla="*/ 2254448 h 3679694"/>
              <a:gd name="connsiteX2140" fmla="*/ 657964 w 8682852"/>
              <a:gd name="connsiteY2140" fmla="*/ 2258333 h 3679694"/>
              <a:gd name="connsiteX2141" fmla="*/ 642427 w 8682852"/>
              <a:gd name="connsiteY2141" fmla="*/ 2262218 h 3679694"/>
              <a:gd name="connsiteX2142" fmla="*/ 619121 w 8682852"/>
              <a:gd name="connsiteY2142" fmla="*/ 2277759 h 3679694"/>
              <a:gd name="connsiteX2143" fmla="*/ 603584 w 8682852"/>
              <a:gd name="connsiteY2143" fmla="*/ 2285530 h 3679694"/>
              <a:gd name="connsiteX2144" fmla="*/ 556973 w 8682852"/>
              <a:gd name="connsiteY2144" fmla="*/ 2312726 h 3679694"/>
              <a:gd name="connsiteX2145" fmla="*/ 514246 w 8682852"/>
              <a:gd name="connsiteY2145" fmla="*/ 2336037 h 3679694"/>
              <a:gd name="connsiteX2146" fmla="*/ 444329 w 8682852"/>
              <a:gd name="connsiteY2146" fmla="*/ 2382660 h 3679694"/>
              <a:gd name="connsiteX2147" fmla="*/ 436561 w 8682852"/>
              <a:gd name="connsiteY2147" fmla="*/ 2386545 h 3679694"/>
              <a:gd name="connsiteX2148" fmla="*/ 393834 w 8682852"/>
              <a:gd name="connsiteY2148" fmla="*/ 2409856 h 3679694"/>
              <a:gd name="connsiteX2149" fmla="*/ 331686 w 8682852"/>
              <a:gd name="connsiteY2149" fmla="*/ 2440938 h 3679694"/>
              <a:gd name="connsiteX2150" fmla="*/ 300612 w 8682852"/>
              <a:gd name="connsiteY2150" fmla="*/ 2456478 h 3679694"/>
              <a:gd name="connsiteX2151" fmla="*/ 323917 w 8682852"/>
              <a:gd name="connsiteY2151" fmla="*/ 2440938 h 3679694"/>
              <a:gd name="connsiteX2152" fmla="*/ 343338 w 8682852"/>
              <a:gd name="connsiteY2152" fmla="*/ 2409856 h 3679694"/>
              <a:gd name="connsiteX2153" fmla="*/ 327801 w 8682852"/>
              <a:gd name="connsiteY2153" fmla="*/ 2413741 h 3679694"/>
              <a:gd name="connsiteX2154" fmla="*/ 347223 w 8682852"/>
              <a:gd name="connsiteY2154" fmla="*/ 2394315 h 3679694"/>
              <a:gd name="connsiteX2155" fmla="*/ 366644 w 8682852"/>
              <a:gd name="connsiteY2155" fmla="*/ 2378774 h 3679694"/>
              <a:gd name="connsiteX2156" fmla="*/ 389950 w 8682852"/>
              <a:gd name="connsiteY2156" fmla="*/ 2363234 h 3679694"/>
              <a:gd name="connsiteX2157" fmla="*/ 413255 w 8682852"/>
              <a:gd name="connsiteY2157" fmla="*/ 2351578 h 3679694"/>
              <a:gd name="connsiteX2158" fmla="*/ 432676 w 8682852"/>
              <a:gd name="connsiteY2158" fmla="*/ 2343808 h 3679694"/>
              <a:gd name="connsiteX2159" fmla="*/ 448213 w 8682852"/>
              <a:gd name="connsiteY2159" fmla="*/ 2336037 h 3679694"/>
              <a:gd name="connsiteX2160" fmla="*/ 463751 w 8682852"/>
              <a:gd name="connsiteY2160" fmla="*/ 2328267 h 3679694"/>
              <a:gd name="connsiteX2161" fmla="*/ 483172 w 8682852"/>
              <a:gd name="connsiteY2161" fmla="*/ 2312726 h 3679694"/>
              <a:gd name="connsiteX2162" fmla="*/ 506477 w 8682852"/>
              <a:gd name="connsiteY2162" fmla="*/ 2297185 h 3679694"/>
              <a:gd name="connsiteX2163" fmla="*/ 564741 w 8682852"/>
              <a:gd name="connsiteY2163" fmla="*/ 2273874 h 3679694"/>
              <a:gd name="connsiteX2164" fmla="*/ 580278 w 8682852"/>
              <a:gd name="connsiteY2164" fmla="*/ 2262218 h 3679694"/>
              <a:gd name="connsiteX2165" fmla="*/ 595816 w 8682852"/>
              <a:gd name="connsiteY2165" fmla="*/ 2258333 h 3679694"/>
              <a:gd name="connsiteX2166" fmla="*/ 607468 w 8682852"/>
              <a:gd name="connsiteY2166" fmla="*/ 2250563 h 3679694"/>
              <a:gd name="connsiteX2167" fmla="*/ 623005 w 8682852"/>
              <a:gd name="connsiteY2167" fmla="*/ 2242793 h 3679694"/>
              <a:gd name="connsiteX2168" fmla="*/ 642427 w 8682852"/>
              <a:gd name="connsiteY2168" fmla="*/ 2235022 h 3679694"/>
              <a:gd name="connsiteX2169" fmla="*/ 692922 w 8682852"/>
              <a:gd name="connsiteY2169" fmla="*/ 2203941 h 3679694"/>
              <a:gd name="connsiteX2170" fmla="*/ 696806 w 8682852"/>
              <a:gd name="connsiteY2170" fmla="*/ 2207826 h 3679694"/>
              <a:gd name="connsiteX2171" fmla="*/ 708459 w 8682852"/>
              <a:gd name="connsiteY2171" fmla="*/ 2207826 h 3679694"/>
              <a:gd name="connsiteX2172" fmla="*/ 712343 w 8682852"/>
              <a:gd name="connsiteY2172" fmla="*/ 2200055 h 3679694"/>
              <a:gd name="connsiteX2173" fmla="*/ 685154 w 8682852"/>
              <a:gd name="connsiteY2173" fmla="*/ 2200055 h 3679694"/>
              <a:gd name="connsiteX2174" fmla="*/ 657964 w 8682852"/>
              <a:gd name="connsiteY2174" fmla="*/ 2203941 h 3679694"/>
              <a:gd name="connsiteX2175" fmla="*/ 630774 w 8682852"/>
              <a:gd name="connsiteY2175" fmla="*/ 2211711 h 3679694"/>
              <a:gd name="connsiteX2176" fmla="*/ 595816 w 8682852"/>
              <a:gd name="connsiteY2176" fmla="*/ 2227252 h 3679694"/>
              <a:gd name="connsiteX2177" fmla="*/ 568626 w 8682852"/>
              <a:gd name="connsiteY2177" fmla="*/ 2238907 h 3679694"/>
              <a:gd name="connsiteX2178" fmla="*/ 549204 w 8682852"/>
              <a:gd name="connsiteY2178" fmla="*/ 2250563 h 3679694"/>
              <a:gd name="connsiteX2179" fmla="*/ 537552 w 8682852"/>
              <a:gd name="connsiteY2179" fmla="*/ 2254448 h 3679694"/>
              <a:gd name="connsiteX2180" fmla="*/ 525899 w 8682852"/>
              <a:gd name="connsiteY2180" fmla="*/ 2262218 h 3679694"/>
              <a:gd name="connsiteX2181" fmla="*/ 502593 w 8682852"/>
              <a:gd name="connsiteY2181" fmla="*/ 2273874 h 3679694"/>
              <a:gd name="connsiteX2182" fmla="*/ 471519 w 8682852"/>
              <a:gd name="connsiteY2182" fmla="*/ 2293300 h 3679694"/>
              <a:gd name="connsiteX2183" fmla="*/ 444329 w 8682852"/>
              <a:gd name="connsiteY2183" fmla="*/ 2304956 h 3679694"/>
              <a:gd name="connsiteX2184" fmla="*/ 436561 w 8682852"/>
              <a:gd name="connsiteY2184" fmla="*/ 2308841 h 3679694"/>
              <a:gd name="connsiteX2185" fmla="*/ 327801 w 8682852"/>
              <a:gd name="connsiteY2185" fmla="*/ 2367119 h 3679694"/>
              <a:gd name="connsiteX2186" fmla="*/ 327801 w 8682852"/>
              <a:gd name="connsiteY2186" fmla="*/ 2359348 h 3679694"/>
              <a:gd name="connsiteX2187" fmla="*/ 343338 w 8682852"/>
              <a:gd name="connsiteY2187" fmla="*/ 2347693 h 3679694"/>
              <a:gd name="connsiteX2188" fmla="*/ 354991 w 8682852"/>
              <a:gd name="connsiteY2188" fmla="*/ 2339922 h 3679694"/>
              <a:gd name="connsiteX2189" fmla="*/ 389950 w 8682852"/>
              <a:gd name="connsiteY2189" fmla="*/ 2320496 h 3679694"/>
              <a:gd name="connsiteX2190" fmla="*/ 424908 w 8682852"/>
              <a:gd name="connsiteY2190" fmla="*/ 2304956 h 3679694"/>
              <a:gd name="connsiteX2191" fmla="*/ 436561 w 8682852"/>
              <a:gd name="connsiteY2191" fmla="*/ 2297185 h 3679694"/>
              <a:gd name="connsiteX2192" fmla="*/ 459866 w 8682852"/>
              <a:gd name="connsiteY2192" fmla="*/ 2285530 h 3679694"/>
              <a:gd name="connsiteX2193" fmla="*/ 533667 w 8682852"/>
              <a:gd name="connsiteY2193" fmla="*/ 2246678 h 3679694"/>
              <a:gd name="connsiteX2194" fmla="*/ 545320 w 8682852"/>
              <a:gd name="connsiteY2194" fmla="*/ 2238907 h 3679694"/>
              <a:gd name="connsiteX2195" fmla="*/ 545320 w 8682852"/>
              <a:gd name="connsiteY2195" fmla="*/ 2231137 h 3679694"/>
              <a:gd name="connsiteX2196" fmla="*/ 541436 w 8682852"/>
              <a:gd name="connsiteY2196" fmla="*/ 2223367 h 3679694"/>
              <a:gd name="connsiteX2197" fmla="*/ 533667 w 8682852"/>
              <a:gd name="connsiteY2197" fmla="*/ 2211711 h 3679694"/>
              <a:gd name="connsiteX2198" fmla="*/ 537552 w 8682852"/>
              <a:gd name="connsiteY2198" fmla="*/ 2200055 h 3679694"/>
              <a:gd name="connsiteX2199" fmla="*/ 549204 w 8682852"/>
              <a:gd name="connsiteY2199" fmla="*/ 2192285 h 3679694"/>
              <a:gd name="connsiteX2200" fmla="*/ 556973 w 8682852"/>
              <a:gd name="connsiteY2200" fmla="*/ 2188400 h 3679694"/>
              <a:gd name="connsiteX2201" fmla="*/ 611353 w 8682852"/>
              <a:gd name="connsiteY2201" fmla="*/ 2157318 h 3679694"/>
              <a:gd name="connsiteX2202" fmla="*/ 673501 w 8682852"/>
              <a:gd name="connsiteY2202" fmla="*/ 2126237 h 3679694"/>
              <a:gd name="connsiteX2203" fmla="*/ 700691 w 8682852"/>
              <a:gd name="connsiteY2203" fmla="*/ 2114581 h 3679694"/>
              <a:gd name="connsiteX2204" fmla="*/ 758955 w 8682852"/>
              <a:gd name="connsiteY2204" fmla="*/ 2079614 h 3679694"/>
              <a:gd name="connsiteX2205" fmla="*/ 766723 w 8682852"/>
              <a:gd name="connsiteY2205" fmla="*/ 2067959 h 3679694"/>
              <a:gd name="connsiteX2206" fmla="*/ 755070 w 8682852"/>
              <a:gd name="connsiteY2206" fmla="*/ 2060188 h 3679694"/>
              <a:gd name="connsiteX2207" fmla="*/ 747302 w 8682852"/>
              <a:gd name="connsiteY2207" fmla="*/ 2048533 h 3679694"/>
              <a:gd name="connsiteX2208" fmla="*/ 700691 w 8682852"/>
              <a:gd name="connsiteY2208" fmla="*/ 2067959 h 3679694"/>
              <a:gd name="connsiteX2209" fmla="*/ 595816 w 8682852"/>
              <a:gd name="connsiteY2209" fmla="*/ 2122351 h 3679694"/>
              <a:gd name="connsiteX2210" fmla="*/ 568626 w 8682852"/>
              <a:gd name="connsiteY2210" fmla="*/ 2137892 h 3679694"/>
              <a:gd name="connsiteX2211" fmla="*/ 545320 w 8682852"/>
              <a:gd name="connsiteY2211" fmla="*/ 2149548 h 3679694"/>
              <a:gd name="connsiteX2212" fmla="*/ 525899 w 8682852"/>
              <a:gd name="connsiteY2212" fmla="*/ 2153433 h 3679694"/>
              <a:gd name="connsiteX2213" fmla="*/ 502593 w 8682852"/>
              <a:gd name="connsiteY2213" fmla="*/ 2168974 h 3679694"/>
              <a:gd name="connsiteX2214" fmla="*/ 444329 w 8682852"/>
              <a:gd name="connsiteY2214" fmla="*/ 2203941 h 3679694"/>
              <a:gd name="connsiteX2215" fmla="*/ 413255 w 8682852"/>
              <a:gd name="connsiteY2215" fmla="*/ 2215596 h 3679694"/>
              <a:gd name="connsiteX2216" fmla="*/ 397718 w 8682852"/>
              <a:gd name="connsiteY2216" fmla="*/ 2223367 h 3679694"/>
              <a:gd name="connsiteX2217" fmla="*/ 374412 w 8682852"/>
              <a:gd name="connsiteY2217" fmla="*/ 2235022 h 3679694"/>
              <a:gd name="connsiteX2218" fmla="*/ 292843 w 8682852"/>
              <a:gd name="connsiteY2218" fmla="*/ 2285530 h 3679694"/>
              <a:gd name="connsiteX2219" fmla="*/ 288959 w 8682852"/>
              <a:gd name="connsiteY2219" fmla="*/ 2266104 h 3679694"/>
              <a:gd name="connsiteX2220" fmla="*/ 308380 w 8682852"/>
              <a:gd name="connsiteY2220" fmla="*/ 2258333 h 3679694"/>
              <a:gd name="connsiteX2221" fmla="*/ 323917 w 8682852"/>
              <a:gd name="connsiteY2221" fmla="*/ 2250563 h 3679694"/>
              <a:gd name="connsiteX2222" fmla="*/ 327801 w 8682852"/>
              <a:gd name="connsiteY2222" fmla="*/ 2246678 h 3679694"/>
              <a:gd name="connsiteX2223" fmla="*/ 335570 w 8682852"/>
              <a:gd name="connsiteY2223" fmla="*/ 2242793 h 3679694"/>
              <a:gd name="connsiteX2224" fmla="*/ 354991 w 8682852"/>
              <a:gd name="connsiteY2224" fmla="*/ 2227252 h 3679694"/>
              <a:gd name="connsiteX2225" fmla="*/ 389950 w 8682852"/>
              <a:gd name="connsiteY2225" fmla="*/ 2207826 h 3679694"/>
              <a:gd name="connsiteX2226" fmla="*/ 432676 w 8682852"/>
              <a:gd name="connsiteY2226" fmla="*/ 2184515 h 3679694"/>
              <a:gd name="connsiteX2227" fmla="*/ 498709 w 8682852"/>
              <a:gd name="connsiteY2227" fmla="*/ 2149548 h 3679694"/>
              <a:gd name="connsiteX2228" fmla="*/ 545320 w 8682852"/>
              <a:gd name="connsiteY2228" fmla="*/ 2126237 h 3679694"/>
              <a:gd name="connsiteX2229" fmla="*/ 564741 w 8682852"/>
              <a:gd name="connsiteY2229" fmla="*/ 2114581 h 3679694"/>
              <a:gd name="connsiteX2230" fmla="*/ 580278 w 8682852"/>
              <a:gd name="connsiteY2230" fmla="*/ 2106811 h 3679694"/>
              <a:gd name="connsiteX2231" fmla="*/ 603584 w 8682852"/>
              <a:gd name="connsiteY2231" fmla="*/ 2091270 h 3679694"/>
              <a:gd name="connsiteX2232" fmla="*/ 630774 w 8682852"/>
              <a:gd name="connsiteY2232" fmla="*/ 2079614 h 3679694"/>
              <a:gd name="connsiteX2233" fmla="*/ 685154 w 8682852"/>
              <a:gd name="connsiteY2233" fmla="*/ 2052418 h 3679694"/>
              <a:gd name="connsiteX2234" fmla="*/ 716228 w 8682852"/>
              <a:gd name="connsiteY2234" fmla="*/ 2040762 h 3679694"/>
              <a:gd name="connsiteX2235" fmla="*/ 735649 w 8682852"/>
              <a:gd name="connsiteY2235" fmla="*/ 2029107 h 3679694"/>
              <a:gd name="connsiteX2236" fmla="*/ 786144 w 8682852"/>
              <a:gd name="connsiteY2236" fmla="*/ 2001910 h 3679694"/>
              <a:gd name="connsiteX2237" fmla="*/ 840524 w 8682852"/>
              <a:gd name="connsiteY2237" fmla="*/ 1978599 h 3679694"/>
              <a:gd name="connsiteX2238" fmla="*/ 856061 w 8682852"/>
              <a:gd name="connsiteY2238" fmla="*/ 1970829 h 3679694"/>
              <a:gd name="connsiteX2239" fmla="*/ 894904 w 8682852"/>
              <a:gd name="connsiteY2239" fmla="*/ 1947518 h 3679694"/>
              <a:gd name="connsiteX2240" fmla="*/ 887135 w 8682852"/>
              <a:gd name="connsiteY2240" fmla="*/ 1943632 h 3679694"/>
              <a:gd name="connsiteX2241" fmla="*/ 879367 w 8682852"/>
              <a:gd name="connsiteY2241" fmla="*/ 1939747 h 3679694"/>
              <a:gd name="connsiteX2242" fmla="*/ 840524 w 8682852"/>
              <a:gd name="connsiteY2242" fmla="*/ 1939747 h 3679694"/>
              <a:gd name="connsiteX2243" fmla="*/ 817218 w 8682852"/>
              <a:gd name="connsiteY2243" fmla="*/ 1947518 h 3679694"/>
              <a:gd name="connsiteX2244" fmla="*/ 821103 w 8682852"/>
              <a:gd name="connsiteY2244" fmla="*/ 1943632 h 3679694"/>
              <a:gd name="connsiteX2245" fmla="*/ 828871 w 8682852"/>
              <a:gd name="connsiteY2245" fmla="*/ 1935862 h 3679694"/>
              <a:gd name="connsiteX2246" fmla="*/ 891020 w 8682852"/>
              <a:gd name="connsiteY2246" fmla="*/ 1908666 h 3679694"/>
              <a:gd name="connsiteX2247" fmla="*/ 918209 w 8682852"/>
              <a:gd name="connsiteY2247" fmla="*/ 1893125 h 3679694"/>
              <a:gd name="connsiteX2248" fmla="*/ 976474 w 8682852"/>
              <a:gd name="connsiteY2248" fmla="*/ 1869814 h 3679694"/>
              <a:gd name="connsiteX2249" fmla="*/ 992010 w 8682852"/>
              <a:gd name="connsiteY2249" fmla="*/ 1862043 h 3679694"/>
              <a:gd name="connsiteX2250" fmla="*/ 1046390 w 8682852"/>
              <a:gd name="connsiteY2250" fmla="*/ 1834847 h 3679694"/>
              <a:gd name="connsiteX2251" fmla="*/ 1077464 w 8682852"/>
              <a:gd name="connsiteY2251" fmla="*/ 1823191 h 3679694"/>
              <a:gd name="connsiteX2252" fmla="*/ 1104654 w 8682852"/>
              <a:gd name="connsiteY2252" fmla="*/ 1807650 h 3679694"/>
              <a:gd name="connsiteX2253" fmla="*/ 1127959 w 8682852"/>
              <a:gd name="connsiteY2253" fmla="*/ 1795995 h 3679694"/>
              <a:gd name="connsiteX2254" fmla="*/ 1143497 w 8682852"/>
              <a:gd name="connsiteY2254" fmla="*/ 1784339 h 3679694"/>
              <a:gd name="connsiteX2255" fmla="*/ 1143497 w 8682852"/>
              <a:gd name="connsiteY2255" fmla="*/ 1776569 h 3679694"/>
              <a:gd name="connsiteX2256" fmla="*/ 1081349 w 8682852"/>
              <a:gd name="connsiteY2256" fmla="*/ 1803765 h 3679694"/>
              <a:gd name="connsiteX2257" fmla="*/ 1069696 w 8682852"/>
              <a:gd name="connsiteY2257" fmla="*/ 1807650 h 3679694"/>
              <a:gd name="connsiteX2258" fmla="*/ 1046390 w 8682852"/>
              <a:gd name="connsiteY2258" fmla="*/ 1819306 h 3679694"/>
              <a:gd name="connsiteX2259" fmla="*/ 1023084 w 8682852"/>
              <a:gd name="connsiteY2259" fmla="*/ 1827076 h 3679694"/>
              <a:gd name="connsiteX2260" fmla="*/ 992010 w 8682852"/>
              <a:gd name="connsiteY2260" fmla="*/ 1842617 h 3679694"/>
              <a:gd name="connsiteX2261" fmla="*/ 945399 w 8682852"/>
              <a:gd name="connsiteY2261" fmla="*/ 1862043 h 3679694"/>
              <a:gd name="connsiteX2262" fmla="*/ 914325 w 8682852"/>
              <a:gd name="connsiteY2262" fmla="*/ 1877584 h 3679694"/>
              <a:gd name="connsiteX2263" fmla="*/ 906557 w 8682852"/>
              <a:gd name="connsiteY2263" fmla="*/ 1877584 h 3679694"/>
              <a:gd name="connsiteX2264" fmla="*/ 894904 w 8682852"/>
              <a:gd name="connsiteY2264" fmla="*/ 1877584 h 3679694"/>
              <a:gd name="connsiteX2265" fmla="*/ 863830 w 8682852"/>
              <a:gd name="connsiteY2265" fmla="*/ 1893125 h 3679694"/>
              <a:gd name="connsiteX2266" fmla="*/ 840524 w 8682852"/>
              <a:gd name="connsiteY2266" fmla="*/ 1904780 h 3679694"/>
              <a:gd name="connsiteX2267" fmla="*/ 828871 w 8682852"/>
              <a:gd name="connsiteY2267" fmla="*/ 1912551 h 3679694"/>
              <a:gd name="connsiteX2268" fmla="*/ 790029 w 8682852"/>
              <a:gd name="connsiteY2268" fmla="*/ 1928092 h 3679694"/>
              <a:gd name="connsiteX2269" fmla="*/ 743417 w 8682852"/>
              <a:gd name="connsiteY2269" fmla="*/ 1947518 h 3679694"/>
              <a:gd name="connsiteX2270" fmla="*/ 720112 w 8682852"/>
              <a:gd name="connsiteY2270" fmla="*/ 1959173 h 3679694"/>
              <a:gd name="connsiteX2271" fmla="*/ 681269 w 8682852"/>
              <a:gd name="connsiteY2271" fmla="*/ 1978599 h 3679694"/>
              <a:gd name="connsiteX2272" fmla="*/ 673501 w 8682852"/>
              <a:gd name="connsiteY2272" fmla="*/ 1982484 h 3679694"/>
              <a:gd name="connsiteX2273" fmla="*/ 514246 w 8682852"/>
              <a:gd name="connsiteY2273" fmla="*/ 2064073 h 3679694"/>
              <a:gd name="connsiteX2274" fmla="*/ 502593 w 8682852"/>
              <a:gd name="connsiteY2274" fmla="*/ 2060188 h 3679694"/>
              <a:gd name="connsiteX2275" fmla="*/ 510362 w 8682852"/>
              <a:gd name="connsiteY2275" fmla="*/ 2056303 h 3679694"/>
              <a:gd name="connsiteX2276" fmla="*/ 525899 w 8682852"/>
              <a:gd name="connsiteY2276" fmla="*/ 2048533 h 3679694"/>
              <a:gd name="connsiteX2277" fmla="*/ 564741 w 8682852"/>
              <a:gd name="connsiteY2277" fmla="*/ 2025221 h 3679694"/>
              <a:gd name="connsiteX2278" fmla="*/ 611353 w 8682852"/>
              <a:gd name="connsiteY2278" fmla="*/ 2001910 h 3679694"/>
              <a:gd name="connsiteX2279" fmla="*/ 665732 w 8682852"/>
              <a:gd name="connsiteY2279" fmla="*/ 1970829 h 3679694"/>
              <a:gd name="connsiteX2280" fmla="*/ 793913 w 8682852"/>
              <a:gd name="connsiteY2280" fmla="*/ 1912551 h 3679694"/>
              <a:gd name="connsiteX2281" fmla="*/ 821103 w 8682852"/>
              <a:gd name="connsiteY2281" fmla="*/ 1900895 h 3679694"/>
              <a:gd name="connsiteX2282" fmla="*/ 844408 w 8682852"/>
              <a:gd name="connsiteY2282" fmla="*/ 1885354 h 3679694"/>
              <a:gd name="connsiteX2283" fmla="*/ 848293 w 8682852"/>
              <a:gd name="connsiteY2283" fmla="*/ 1881469 h 3679694"/>
              <a:gd name="connsiteX2284" fmla="*/ 914325 w 8682852"/>
              <a:gd name="connsiteY2284" fmla="*/ 1846502 h 3679694"/>
              <a:gd name="connsiteX2285" fmla="*/ 929862 w 8682852"/>
              <a:gd name="connsiteY2285" fmla="*/ 1838732 h 3679694"/>
              <a:gd name="connsiteX2286" fmla="*/ 933746 w 8682852"/>
              <a:gd name="connsiteY2286" fmla="*/ 1834847 h 3679694"/>
              <a:gd name="connsiteX2287" fmla="*/ 949283 w 8682852"/>
              <a:gd name="connsiteY2287" fmla="*/ 1830962 h 3679694"/>
              <a:gd name="connsiteX2288" fmla="*/ 968705 w 8682852"/>
              <a:gd name="connsiteY2288" fmla="*/ 1819306 h 3679694"/>
              <a:gd name="connsiteX2289" fmla="*/ 984242 w 8682852"/>
              <a:gd name="connsiteY2289" fmla="*/ 1811536 h 3679694"/>
              <a:gd name="connsiteX2290" fmla="*/ 992010 w 8682852"/>
              <a:gd name="connsiteY2290" fmla="*/ 1795995 h 3679694"/>
              <a:gd name="connsiteX2291" fmla="*/ 918209 w 8682852"/>
              <a:gd name="connsiteY2291" fmla="*/ 1819306 h 3679694"/>
              <a:gd name="connsiteX2292" fmla="*/ 883251 w 8682852"/>
              <a:gd name="connsiteY2292" fmla="*/ 1830962 h 3679694"/>
              <a:gd name="connsiteX2293" fmla="*/ 859945 w 8682852"/>
              <a:gd name="connsiteY2293" fmla="*/ 1846502 h 3679694"/>
              <a:gd name="connsiteX2294" fmla="*/ 840524 w 8682852"/>
              <a:gd name="connsiteY2294" fmla="*/ 1846502 h 3679694"/>
              <a:gd name="connsiteX2295" fmla="*/ 836640 w 8682852"/>
              <a:gd name="connsiteY2295" fmla="*/ 1842617 h 3679694"/>
              <a:gd name="connsiteX2296" fmla="*/ 778376 w 8682852"/>
              <a:gd name="connsiteY2296" fmla="*/ 1877584 h 3679694"/>
              <a:gd name="connsiteX2297" fmla="*/ 739533 w 8682852"/>
              <a:gd name="connsiteY2297" fmla="*/ 1893125 h 3679694"/>
              <a:gd name="connsiteX2298" fmla="*/ 708459 w 8682852"/>
              <a:gd name="connsiteY2298" fmla="*/ 1908666 h 3679694"/>
              <a:gd name="connsiteX2299" fmla="*/ 696806 w 8682852"/>
              <a:gd name="connsiteY2299" fmla="*/ 1916436 h 3679694"/>
              <a:gd name="connsiteX2300" fmla="*/ 650195 w 8682852"/>
              <a:gd name="connsiteY2300" fmla="*/ 1935862 h 3679694"/>
              <a:gd name="connsiteX2301" fmla="*/ 615237 w 8682852"/>
              <a:gd name="connsiteY2301" fmla="*/ 1943632 h 3679694"/>
              <a:gd name="connsiteX2302" fmla="*/ 654079 w 8682852"/>
              <a:gd name="connsiteY2302" fmla="*/ 1920321 h 3679694"/>
              <a:gd name="connsiteX2303" fmla="*/ 661848 w 8682852"/>
              <a:gd name="connsiteY2303" fmla="*/ 1912551 h 3679694"/>
              <a:gd name="connsiteX2304" fmla="*/ 681269 w 8682852"/>
              <a:gd name="connsiteY2304" fmla="*/ 1900895 h 3679694"/>
              <a:gd name="connsiteX2305" fmla="*/ 704575 w 8682852"/>
              <a:gd name="connsiteY2305" fmla="*/ 1885354 h 3679694"/>
              <a:gd name="connsiteX2306" fmla="*/ 758955 w 8682852"/>
              <a:gd name="connsiteY2306" fmla="*/ 1854273 h 3679694"/>
              <a:gd name="connsiteX2307" fmla="*/ 840524 w 8682852"/>
              <a:gd name="connsiteY2307" fmla="*/ 1811536 h 3679694"/>
              <a:gd name="connsiteX2308" fmla="*/ 859945 w 8682852"/>
              <a:gd name="connsiteY2308" fmla="*/ 1803765 h 3679694"/>
              <a:gd name="connsiteX2309" fmla="*/ 871598 w 8682852"/>
              <a:gd name="connsiteY2309" fmla="*/ 1788224 h 3679694"/>
              <a:gd name="connsiteX2310" fmla="*/ 879367 w 8682852"/>
              <a:gd name="connsiteY2310" fmla="*/ 1776569 h 3679694"/>
              <a:gd name="connsiteX2311" fmla="*/ 902672 w 8682852"/>
              <a:gd name="connsiteY2311" fmla="*/ 1753258 h 3679694"/>
              <a:gd name="connsiteX2312" fmla="*/ 887135 w 8682852"/>
              <a:gd name="connsiteY2312" fmla="*/ 1757143 h 3679694"/>
              <a:gd name="connsiteX2313" fmla="*/ 856061 w 8682852"/>
              <a:gd name="connsiteY2313" fmla="*/ 1764913 h 3679694"/>
              <a:gd name="connsiteX2314" fmla="*/ 809450 w 8682852"/>
              <a:gd name="connsiteY2314" fmla="*/ 1784339 h 3679694"/>
              <a:gd name="connsiteX2315" fmla="*/ 801681 w 8682852"/>
              <a:gd name="connsiteY2315" fmla="*/ 1784339 h 3679694"/>
              <a:gd name="connsiteX2316" fmla="*/ 786144 w 8682852"/>
              <a:gd name="connsiteY2316" fmla="*/ 1792110 h 3679694"/>
              <a:gd name="connsiteX2317" fmla="*/ 766723 w 8682852"/>
              <a:gd name="connsiteY2317" fmla="*/ 1803765 h 3679694"/>
              <a:gd name="connsiteX2318" fmla="*/ 716228 w 8682852"/>
              <a:gd name="connsiteY2318" fmla="*/ 1819306 h 3679694"/>
              <a:gd name="connsiteX2319" fmla="*/ 654079 w 8682852"/>
              <a:gd name="connsiteY2319" fmla="*/ 1850388 h 3679694"/>
              <a:gd name="connsiteX2320" fmla="*/ 599700 w 8682852"/>
              <a:gd name="connsiteY2320" fmla="*/ 1873699 h 3679694"/>
              <a:gd name="connsiteX2321" fmla="*/ 568626 w 8682852"/>
              <a:gd name="connsiteY2321" fmla="*/ 1889240 h 3679694"/>
              <a:gd name="connsiteX2322" fmla="*/ 463751 w 8682852"/>
              <a:gd name="connsiteY2322" fmla="*/ 1939747 h 3679694"/>
              <a:gd name="connsiteX2323" fmla="*/ 432676 w 8682852"/>
              <a:gd name="connsiteY2323" fmla="*/ 1951403 h 3679694"/>
              <a:gd name="connsiteX2324" fmla="*/ 405487 w 8682852"/>
              <a:gd name="connsiteY2324" fmla="*/ 1959173 h 3679694"/>
              <a:gd name="connsiteX2325" fmla="*/ 378297 w 8682852"/>
              <a:gd name="connsiteY2325" fmla="*/ 1974714 h 3679694"/>
              <a:gd name="connsiteX2326" fmla="*/ 366644 w 8682852"/>
              <a:gd name="connsiteY2326" fmla="*/ 1978599 h 3679694"/>
              <a:gd name="connsiteX2327" fmla="*/ 370528 w 8682852"/>
              <a:gd name="connsiteY2327" fmla="*/ 1966944 h 3679694"/>
              <a:gd name="connsiteX2328" fmla="*/ 452098 w 8682852"/>
              <a:gd name="connsiteY2328" fmla="*/ 1916436 h 3679694"/>
              <a:gd name="connsiteX2329" fmla="*/ 467635 w 8682852"/>
              <a:gd name="connsiteY2329" fmla="*/ 1908666 h 3679694"/>
              <a:gd name="connsiteX2330" fmla="*/ 479288 w 8682852"/>
              <a:gd name="connsiteY2330" fmla="*/ 1900895 h 3679694"/>
              <a:gd name="connsiteX2331" fmla="*/ 502593 w 8682852"/>
              <a:gd name="connsiteY2331" fmla="*/ 1889240 h 3679694"/>
              <a:gd name="connsiteX2332" fmla="*/ 525899 w 8682852"/>
              <a:gd name="connsiteY2332" fmla="*/ 1873699 h 3679694"/>
              <a:gd name="connsiteX2333" fmla="*/ 553089 w 8682852"/>
              <a:gd name="connsiteY2333" fmla="*/ 1846502 h 3679694"/>
              <a:gd name="connsiteX2334" fmla="*/ 580278 w 8682852"/>
              <a:gd name="connsiteY2334" fmla="*/ 1827076 h 3679694"/>
              <a:gd name="connsiteX2335" fmla="*/ 607468 w 8682852"/>
              <a:gd name="connsiteY2335" fmla="*/ 1819306 h 3679694"/>
              <a:gd name="connsiteX2336" fmla="*/ 615237 w 8682852"/>
              <a:gd name="connsiteY2336" fmla="*/ 1815421 h 3679694"/>
              <a:gd name="connsiteX2337" fmla="*/ 626890 w 8682852"/>
              <a:gd name="connsiteY2337" fmla="*/ 1807650 h 3679694"/>
              <a:gd name="connsiteX2338" fmla="*/ 685154 w 8682852"/>
              <a:gd name="connsiteY2338" fmla="*/ 1776569 h 3679694"/>
              <a:gd name="connsiteX2339" fmla="*/ 692922 w 8682852"/>
              <a:gd name="connsiteY2339" fmla="*/ 1761028 h 3679694"/>
              <a:gd name="connsiteX2340" fmla="*/ 650195 w 8682852"/>
              <a:gd name="connsiteY2340" fmla="*/ 1768798 h 3679694"/>
              <a:gd name="connsiteX2341" fmla="*/ 607468 w 8682852"/>
              <a:gd name="connsiteY2341" fmla="*/ 1788224 h 3679694"/>
              <a:gd name="connsiteX2342" fmla="*/ 572510 w 8682852"/>
              <a:gd name="connsiteY2342" fmla="*/ 1795995 h 3679694"/>
              <a:gd name="connsiteX2343" fmla="*/ 560857 w 8682852"/>
              <a:gd name="connsiteY2343" fmla="*/ 1792110 h 3679694"/>
              <a:gd name="connsiteX2344" fmla="*/ 560857 w 8682852"/>
              <a:gd name="connsiteY2344" fmla="*/ 1772684 h 3679694"/>
              <a:gd name="connsiteX2345" fmla="*/ 591931 w 8682852"/>
              <a:gd name="connsiteY2345" fmla="*/ 1741602 h 3679694"/>
              <a:gd name="connsiteX2346" fmla="*/ 626890 w 8682852"/>
              <a:gd name="connsiteY2346" fmla="*/ 1718291 h 3679694"/>
              <a:gd name="connsiteX2347" fmla="*/ 623005 w 8682852"/>
              <a:gd name="connsiteY2347" fmla="*/ 1710520 h 3679694"/>
              <a:gd name="connsiteX2348" fmla="*/ 588047 w 8682852"/>
              <a:gd name="connsiteY2348" fmla="*/ 1726061 h 3679694"/>
              <a:gd name="connsiteX2349" fmla="*/ 584163 w 8682852"/>
              <a:gd name="connsiteY2349" fmla="*/ 1718291 h 3679694"/>
              <a:gd name="connsiteX2350" fmla="*/ 638542 w 8682852"/>
              <a:gd name="connsiteY2350" fmla="*/ 1691094 h 3679694"/>
              <a:gd name="connsiteX2351" fmla="*/ 654079 w 8682852"/>
              <a:gd name="connsiteY2351" fmla="*/ 1679439 h 3679694"/>
              <a:gd name="connsiteX2352" fmla="*/ 723996 w 8682852"/>
              <a:gd name="connsiteY2352" fmla="*/ 1652242 h 3679694"/>
              <a:gd name="connsiteX2353" fmla="*/ 770607 w 8682852"/>
              <a:gd name="connsiteY2353" fmla="*/ 1628931 h 3679694"/>
              <a:gd name="connsiteX2354" fmla="*/ 790029 w 8682852"/>
              <a:gd name="connsiteY2354" fmla="*/ 1617276 h 3679694"/>
              <a:gd name="connsiteX2355" fmla="*/ 801681 w 8682852"/>
              <a:gd name="connsiteY2355" fmla="*/ 1609505 h 3679694"/>
              <a:gd name="connsiteX2356" fmla="*/ 809450 w 8682852"/>
              <a:gd name="connsiteY2356" fmla="*/ 1605620 h 3679694"/>
              <a:gd name="connsiteX2357" fmla="*/ 817218 w 8682852"/>
              <a:gd name="connsiteY2357" fmla="*/ 1601735 h 3679694"/>
              <a:gd name="connsiteX2358" fmla="*/ 832756 w 8682852"/>
              <a:gd name="connsiteY2358" fmla="*/ 1590079 h 3679694"/>
              <a:gd name="connsiteX2359" fmla="*/ 871598 w 8682852"/>
              <a:gd name="connsiteY2359" fmla="*/ 1574539 h 3679694"/>
              <a:gd name="connsiteX2360" fmla="*/ 906557 w 8682852"/>
              <a:gd name="connsiteY2360" fmla="*/ 1558998 h 3679694"/>
              <a:gd name="connsiteX2361" fmla="*/ 922094 w 8682852"/>
              <a:gd name="connsiteY2361" fmla="*/ 1551227 h 3679694"/>
              <a:gd name="connsiteX2362" fmla="*/ 929862 w 8682852"/>
              <a:gd name="connsiteY2362" fmla="*/ 1543457 h 3679694"/>
              <a:gd name="connsiteX2363" fmla="*/ 941515 w 8682852"/>
              <a:gd name="connsiteY2363" fmla="*/ 1531801 h 3679694"/>
              <a:gd name="connsiteX2364" fmla="*/ 960936 w 8682852"/>
              <a:gd name="connsiteY2364" fmla="*/ 1512375 h 3679694"/>
              <a:gd name="connsiteX2365" fmla="*/ 976474 w 8682852"/>
              <a:gd name="connsiteY2365" fmla="*/ 1500720 h 3679694"/>
              <a:gd name="connsiteX2366" fmla="*/ 988126 w 8682852"/>
              <a:gd name="connsiteY2366" fmla="*/ 1492949 h 3679694"/>
              <a:gd name="connsiteX2367" fmla="*/ 1073580 w 8682852"/>
              <a:gd name="connsiteY2367" fmla="*/ 1457983 h 3679694"/>
              <a:gd name="connsiteX2368" fmla="*/ 1100770 w 8682852"/>
              <a:gd name="connsiteY2368" fmla="*/ 1446327 h 3679694"/>
              <a:gd name="connsiteX2369" fmla="*/ 1139613 w 8682852"/>
              <a:gd name="connsiteY2369" fmla="*/ 1430786 h 3679694"/>
              <a:gd name="connsiteX2370" fmla="*/ 1182340 w 8682852"/>
              <a:gd name="connsiteY2370" fmla="*/ 1411360 h 3679694"/>
              <a:gd name="connsiteX2371" fmla="*/ 1190108 w 8682852"/>
              <a:gd name="connsiteY2371" fmla="*/ 1407475 h 3679694"/>
              <a:gd name="connsiteX2372" fmla="*/ 1232835 w 8682852"/>
              <a:gd name="connsiteY2372" fmla="*/ 1388049 h 3679694"/>
              <a:gd name="connsiteX2373" fmla="*/ 1248372 w 8682852"/>
              <a:gd name="connsiteY2373" fmla="*/ 1380279 h 3679694"/>
              <a:gd name="connsiteX2374" fmla="*/ 1287214 w 8682852"/>
              <a:gd name="connsiteY2374" fmla="*/ 1353082 h 3679694"/>
              <a:gd name="connsiteX2375" fmla="*/ 1260025 w 8682852"/>
              <a:gd name="connsiteY2375" fmla="*/ 1364738 h 3679694"/>
              <a:gd name="connsiteX2376" fmla="*/ 1232835 w 8682852"/>
              <a:gd name="connsiteY2376" fmla="*/ 1376393 h 3679694"/>
              <a:gd name="connsiteX2377" fmla="*/ 1205645 w 8682852"/>
              <a:gd name="connsiteY2377" fmla="*/ 1384164 h 3679694"/>
              <a:gd name="connsiteX2378" fmla="*/ 1221182 w 8682852"/>
              <a:gd name="connsiteY2378" fmla="*/ 1372508 h 3679694"/>
              <a:gd name="connsiteX2379" fmla="*/ 1244488 w 8682852"/>
              <a:gd name="connsiteY2379" fmla="*/ 1360853 h 3679694"/>
              <a:gd name="connsiteX2380" fmla="*/ 1275562 w 8682852"/>
              <a:gd name="connsiteY2380" fmla="*/ 1349197 h 3679694"/>
              <a:gd name="connsiteX2381" fmla="*/ 1298867 w 8682852"/>
              <a:gd name="connsiteY2381" fmla="*/ 1349197 h 3679694"/>
              <a:gd name="connsiteX2382" fmla="*/ 1310520 w 8682852"/>
              <a:gd name="connsiteY2382" fmla="*/ 1349197 h 3679694"/>
              <a:gd name="connsiteX2383" fmla="*/ 1314404 w 8682852"/>
              <a:gd name="connsiteY2383" fmla="*/ 1337541 h 3679694"/>
              <a:gd name="connsiteX2384" fmla="*/ 1357131 w 8682852"/>
              <a:gd name="connsiteY2384" fmla="*/ 1310345 h 3679694"/>
              <a:gd name="connsiteX2385" fmla="*/ 1423163 w 8682852"/>
              <a:gd name="connsiteY2385" fmla="*/ 1287034 h 3679694"/>
              <a:gd name="connsiteX2386" fmla="*/ 1450354 w 8682852"/>
              <a:gd name="connsiteY2386" fmla="*/ 1275378 h 3679694"/>
              <a:gd name="connsiteX2387" fmla="*/ 1500849 w 8682852"/>
              <a:gd name="connsiteY2387" fmla="*/ 1252067 h 3679694"/>
              <a:gd name="connsiteX2388" fmla="*/ 1555229 w 8682852"/>
              <a:gd name="connsiteY2388" fmla="*/ 1228756 h 3679694"/>
              <a:gd name="connsiteX2389" fmla="*/ 1605724 w 8682852"/>
              <a:gd name="connsiteY2389" fmla="*/ 1205445 h 3679694"/>
              <a:gd name="connsiteX2390" fmla="*/ 1625146 w 8682852"/>
              <a:gd name="connsiteY2390" fmla="*/ 1193789 h 3679694"/>
              <a:gd name="connsiteX2391" fmla="*/ 1648451 w 8682852"/>
              <a:gd name="connsiteY2391" fmla="*/ 1186019 h 3679694"/>
              <a:gd name="connsiteX2392" fmla="*/ 1660104 w 8682852"/>
              <a:gd name="connsiteY2392" fmla="*/ 1182134 h 3679694"/>
              <a:gd name="connsiteX2393" fmla="*/ 1679525 w 8682852"/>
              <a:gd name="connsiteY2393" fmla="*/ 1178248 h 3679694"/>
              <a:gd name="connsiteX2394" fmla="*/ 1698946 w 8682852"/>
              <a:gd name="connsiteY2394" fmla="*/ 1170478 h 3679694"/>
              <a:gd name="connsiteX2395" fmla="*/ 1722252 w 8682852"/>
              <a:gd name="connsiteY2395" fmla="*/ 1162708 h 3679694"/>
              <a:gd name="connsiteX2396" fmla="*/ 1741673 w 8682852"/>
              <a:gd name="connsiteY2396" fmla="*/ 1151052 h 3679694"/>
              <a:gd name="connsiteX2397" fmla="*/ 1749442 w 8682852"/>
              <a:gd name="connsiteY2397" fmla="*/ 1147167 h 3679694"/>
              <a:gd name="connsiteX2398" fmla="*/ 1753326 w 8682852"/>
              <a:gd name="connsiteY2398" fmla="*/ 1135511 h 3679694"/>
              <a:gd name="connsiteX2399" fmla="*/ 1757211 w 8682852"/>
              <a:gd name="connsiteY2399" fmla="*/ 1119970 h 3679694"/>
              <a:gd name="connsiteX2400" fmla="*/ 1784400 w 8682852"/>
              <a:gd name="connsiteY2400" fmla="*/ 1104430 h 3679694"/>
              <a:gd name="connsiteX2401" fmla="*/ 1803821 w 8682852"/>
              <a:gd name="connsiteY2401" fmla="*/ 1092774 h 3679694"/>
              <a:gd name="connsiteX2402" fmla="*/ 1799937 w 8682852"/>
              <a:gd name="connsiteY2402" fmla="*/ 1092774 h 3679694"/>
              <a:gd name="connsiteX2403" fmla="*/ 1757211 w 8682852"/>
              <a:gd name="connsiteY2403" fmla="*/ 1108315 h 3679694"/>
              <a:gd name="connsiteX2404" fmla="*/ 1737789 w 8682852"/>
              <a:gd name="connsiteY2404" fmla="*/ 1116085 h 3679694"/>
              <a:gd name="connsiteX2405" fmla="*/ 1726136 w 8682852"/>
              <a:gd name="connsiteY2405" fmla="*/ 1119970 h 3679694"/>
              <a:gd name="connsiteX2406" fmla="*/ 1718368 w 8682852"/>
              <a:gd name="connsiteY2406" fmla="*/ 1123856 h 3679694"/>
              <a:gd name="connsiteX2407" fmla="*/ 1706715 w 8682852"/>
              <a:gd name="connsiteY2407" fmla="*/ 1131626 h 3679694"/>
              <a:gd name="connsiteX2408" fmla="*/ 1679525 w 8682852"/>
              <a:gd name="connsiteY2408" fmla="*/ 1139396 h 3679694"/>
              <a:gd name="connsiteX2409" fmla="*/ 1629029 w 8682852"/>
              <a:gd name="connsiteY2409" fmla="*/ 1151052 h 3679694"/>
              <a:gd name="connsiteX2410" fmla="*/ 1660104 w 8682852"/>
              <a:gd name="connsiteY2410" fmla="*/ 1135511 h 3679694"/>
              <a:gd name="connsiteX2411" fmla="*/ 1695062 w 8682852"/>
              <a:gd name="connsiteY2411" fmla="*/ 1119970 h 3679694"/>
              <a:gd name="connsiteX2412" fmla="*/ 1749442 w 8682852"/>
              <a:gd name="connsiteY2412" fmla="*/ 1100544 h 3679694"/>
              <a:gd name="connsiteX2413" fmla="*/ 1784400 w 8682852"/>
              <a:gd name="connsiteY2413" fmla="*/ 1088889 h 3679694"/>
              <a:gd name="connsiteX2414" fmla="*/ 1815474 w 8682852"/>
              <a:gd name="connsiteY2414" fmla="*/ 1077233 h 3679694"/>
              <a:gd name="connsiteX2415" fmla="*/ 1858201 w 8682852"/>
              <a:gd name="connsiteY2415" fmla="*/ 1061692 h 3679694"/>
              <a:gd name="connsiteX2416" fmla="*/ 1897044 w 8682852"/>
              <a:gd name="connsiteY2416" fmla="*/ 1046152 h 3679694"/>
              <a:gd name="connsiteX2417" fmla="*/ 1963076 w 8682852"/>
              <a:gd name="connsiteY2417" fmla="*/ 1026726 h 3679694"/>
              <a:gd name="connsiteX2418" fmla="*/ 2029109 w 8682852"/>
              <a:gd name="connsiteY2418" fmla="*/ 1003414 h 3679694"/>
              <a:gd name="connsiteX2419" fmla="*/ 2126215 w 8682852"/>
              <a:gd name="connsiteY2419" fmla="*/ 968448 h 3679694"/>
              <a:gd name="connsiteX2420" fmla="*/ 2153405 w 8682852"/>
              <a:gd name="connsiteY2420" fmla="*/ 956792 h 3679694"/>
              <a:gd name="connsiteX2421" fmla="*/ 2180595 w 8682852"/>
              <a:gd name="connsiteY2421" fmla="*/ 949022 h 3679694"/>
              <a:gd name="connsiteX2422" fmla="*/ 2207785 w 8682852"/>
              <a:gd name="connsiteY2422" fmla="*/ 937366 h 3679694"/>
              <a:gd name="connsiteX2423" fmla="*/ 2231091 w 8682852"/>
              <a:gd name="connsiteY2423" fmla="*/ 929596 h 3679694"/>
              <a:gd name="connsiteX2424" fmla="*/ 2254396 w 8682852"/>
              <a:gd name="connsiteY2424" fmla="*/ 925710 h 3679694"/>
              <a:gd name="connsiteX2425" fmla="*/ 2273817 w 8682852"/>
              <a:gd name="connsiteY2425" fmla="*/ 917940 h 3679694"/>
              <a:gd name="connsiteX2426" fmla="*/ 2304891 w 8682852"/>
              <a:gd name="connsiteY2426" fmla="*/ 906284 h 3679694"/>
              <a:gd name="connsiteX2427" fmla="*/ 2339850 w 8682852"/>
              <a:gd name="connsiteY2427" fmla="*/ 890744 h 3679694"/>
              <a:gd name="connsiteX2428" fmla="*/ 2351503 w 8682852"/>
              <a:gd name="connsiteY2428" fmla="*/ 886858 h 3679694"/>
              <a:gd name="connsiteX2429" fmla="*/ 2359271 w 8682852"/>
              <a:gd name="connsiteY2429" fmla="*/ 882973 h 3679694"/>
              <a:gd name="connsiteX2430" fmla="*/ 2386461 w 8682852"/>
              <a:gd name="connsiteY2430" fmla="*/ 871318 h 3679694"/>
              <a:gd name="connsiteX2431" fmla="*/ 2409766 w 8682852"/>
              <a:gd name="connsiteY2431" fmla="*/ 859662 h 3679694"/>
              <a:gd name="connsiteX2432" fmla="*/ 2394229 w 8682852"/>
              <a:gd name="connsiteY2432" fmla="*/ 859662 h 3679694"/>
              <a:gd name="connsiteX2433" fmla="*/ 2382577 w 8682852"/>
              <a:gd name="connsiteY2433" fmla="*/ 863547 h 3679694"/>
              <a:gd name="connsiteX2434" fmla="*/ 2343734 w 8682852"/>
              <a:gd name="connsiteY2434" fmla="*/ 871318 h 3679694"/>
              <a:gd name="connsiteX2435" fmla="*/ 2266049 w 8682852"/>
              <a:gd name="connsiteY2435" fmla="*/ 886858 h 3679694"/>
              <a:gd name="connsiteX2436" fmla="*/ 2332081 w 8682852"/>
              <a:gd name="connsiteY2436" fmla="*/ 863547 h 3679694"/>
              <a:gd name="connsiteX2437" fmla="*/ 2339850 w 8682852"/>
              <a:gd name="connsiteY2437" fmla="*/ 855777 h 3679694"/>
              <a:gd name="connsiteX2438" fmla="*/ 2355387 w 8682852"/>
              <a:gd name="connsiteY2438" fmla="*/ 851892 h 3679694"/>
              <a:gd name="connsiteX2439" fmla="*/ 2409766 w 8682852"/>
              <a:gd name="connsiteY2439" fmla="*/ 828580 h 3679694"/>
              <a:gd name="connsiteX2440" fmla="*/ 2429188 w 8682852"/>
              <a:gd name="connsiteY2440" fmla="*/ 820810 h 3679694"/>
              <a:gd name="connsiteX2441" fmla="*/ 2460262 w 8682852"/>
              <a:gd name="connsiteY2441" fmla="*/ 809154 h 3679694"/>
              <a:gd name="connsiteX2442" fmla="*/ 2541832 w 8682852"/>
              <a:gd name="connsiteY2442" fmla="*/ 789728 h 3679694"/>
              <a:gd name="connsiteX2443" fmla="*/ 2673896 w 8682852"/>
              <a:gd name="connsiteY2443" fmla="*/ 754761 h 3679694"/>
              <a:gd name="connsiteX2444" fmla="*/ 2681665 w 8682852"/>
              <a:gd name="connsiteY2444" fmla="*/ 754761 h 3679694"/>
              <a:gd name="connsiteX2445" fmla="*/ 2697202 w 8682852"/>
              <a:gd name="connsiteY2445" fmla="*/ 750876 h 3679694"/>
              <a:gd name="connsiteX2446" fmla="*/ 2747698 w 8682852"/>
              <a:gd name="connsiteY2446" fmla="*/ 735335 h 3679694"/>
              <a:gd name="connsiteX2447" fmla="*/ 2790424 w 8682852"/>
              <a:gd name="connsiteY2447" fmla="*/ 723680 h 3679694"/>
              <a:gd name="connsiteX2448" fmla="*/ 2848688 w 8682852"/>
              <a:gd name="connsiteY2448" fmla="*/ 708139 h 3679694"/>
              <a:gd name="connsiteX2449" fmla="*/ 2883647 w 8682852"/>
              <a:gd name="connsiteY2449" fmla="*/ 696483 h 3679694"/>
              <a:gd name="connsiteX2450" fmla="*/ 2938027 w 8682852"/>
              <a:gd name="connsiteY2450" fmla="*/ 680943 h 3679694"/>
              <a:gd name="connsiteX2451" fmla="*/ 2992406 w 8682852"/>
              <a:gd name="connsiteY2451" fmla="*/ 669287 h 3679694"/>
              <a:gd name="connsiteX2452" fmla="*/ 3089513 w 8682852"/>
              <a:gd name="connsiteY2452" fmla="*/ 645976 h 3679694"/>
              <a:gd name="connsiteX2453" fmla="*/ 3136124 w 8682852"/>
              <a:gd name="connsiteY2453" fmla="*/ 630435 h 3679694"/>
              <a:gd name="connsiteX2454" fmla="*/ 3171082 w 8682852"/>
              <a:gd name="connsiteY2454" fmla="*/ 622665 h 3679694"/>
              <a:gd name="connsiteX2455" fmla="*/ 3198272 w 8682852"/>
              <a:gd name="connsiteY2455" fmla="*/ 614894 h 3679694"/>
              <a:gd name="connsiteX2456" fmla="*/ 3194388 w 8682852"/>
              <a:gd name="connsiteY2456" fmla="*/ 614894 h 3679694"/>
              <a:gd name="connsiteX2457" fmla="*/ 3182735 w 8682852"/>
              <a:gd name="connsiteY2457" fmla="*/ 614894 h 3679694"/>
              <a:gd name="connsiteX2458" fmla="*/ 3027365 w 8682852"/>
              <a:gd name="connsiteY2458" fmla="*/ 645976 h 3679694"/>
              <a:gd name="connsiteX2459" fmla="*/ 3000174 w 8682852"/>
              <a:gd name="connsiteY2459" fmla="*/ 649861 h 3679694"/>
              <a:gd name="connsiteX2460" fmla="*/ 2980753 w 8682852"/>
              <a:gd name="connsiteY2460" fmla="*/ 653746 h 3679694"/>
              <a:gd name="connsiteX2461" fmla="*/ 2969100 w 8682852"/>
              <a:gd name="connsiteY2461" fmla="*/ 657631 h 3679694"/>
              <a:gd name="connsiteX2462" fmla="*/ 2953564 w 8682852"/>
              <a:gd name="connsiteY2462" fmla="*/ 657631 h 3679694"/>
              <a:gd name="connsiteX2463" fmla="*/ 2938027 w 8682852"/>
              <a:gd name="connsiteY2463" fmla="*/ 665402 h 3679694"/>
              <a:gd name="connsiteX2464" fmla="*/ 2926374 w 8682852"/>
              <a:gd name="connsiteY2464" fmla="*/ 665402 h 3679694"/>
              <a:gd name="connsiteX2465" fmla="*/ 2903068 w 8682852"/>
              <a:gd name="connsiteY2465" fmla="*/ 673172 h 3679694"/>
              <a:gd name="connsiteX2466" fmla="*/ 2868110 w 8682852"/>
              <a:gd name="connsiteY2466" fmla="*/ 684828 h 3679694"/>
              <a:gd name="connsiteX2467" fmla="*/ 2782656 w 8682852"/>
              <a:gd name="connsiteY2467" fmla="*/ 708139 h 3679694"/>
              <a:gd name="connsiteX2468" fmla="*/ 2755466 w 8682852"/>
              <a:gd name="connsiteY2468" fmla="*/ 715909 h 3679694"/>
              <a:gd name="connsiteX2469" fmla="*/ 2712739 w 8682852"/>
              <a:gd name="connsiteY2469" fmla="*/ 727565 h 3679694"/>
              <a:gd name="connsiteX2470" fmla="*/ 2662244 w 8682852"/>
              <a:gd name="connsiteY2470" fmla="*/ 743106 h 3679694"/>
              <a:gd name="connsiteX2471" fmla="*/ 2607864 w 8682852"/>
              <a:gd name="connsiteY2471" fmla="*/ 758647 h 3679694"/>
              <a:gd name="connsiteX2472" fmla="*/ 2565137 w 8682852"/>
              <a:gd name="connsiteY2472" fmla="*/ 770302 h 3679694"/>
              <a:gd name="connsiteX2473" fmla="*/ 2545716 w 8682852"/>
              <a:gd name="connsiteY2473" fmla="*/ 778073 h 3679694"/>
              <a:gd name="connsiteX2474" fmla="*/ 2537947 w 8682852"/>
              <a:gd name="connsiteY2474" fmla="*/ 778073 h 3679694"/>
              <a:gd name="connsiteX2475" fmla="*/ 2522410 w 8682852"/>
              <a:gd name="connsiteY2475" fmla="*/ 785843 h 3679694"/>
              <a:gd name="connsiteX2476" fmla="*/ 2483567 w 8682852"/>
              <a:gd name="connsiteY2476" fmla="*/ 793613 h 3679694"/>
              <a:gd name="connsiteX2477" fmla="*/ 2433072 w 8682852"/>
              <a:gd name="connsiteY2477" fmla="*/ 809154 h 3679694"/>
              <a:gd name="connsiteX2478" fmla="*/ 2328197 w 8682852"/>
              <a:gd name="connsiteY2478" fmla="*/ 840236 h 3679694"/>
              <a:gd name="connsiteX2479" fmla="*/ 2293239 w 8682852"/>
              <a:gd name="connsiteY2479" fmla="*/ 851892 h 3679694"/>
              <a:gd name="connsiteX2480" fmla="*/ 2277702 w 8682852"/>
              <a:gd name="connsiteY2480" fmla="*/ 855777 h 3679694"/>
              <a:gd name="connsiteX2481" fmla="*/ 2246628 w 8682852"/>
              <a:gd name="connsiteY2481" fmla="*/ 867432 h 3679694"/>
              <a:gd name="connsiteX2482" fmla="*/ 2215554 w 8682852"/>
              <a:gd name="connsiteY2482" fmla="*/ 875203 h 3679694"/>
              <a:gd name="connsiteX2483" fmla="*/ 2188363 w 8682852"/>
              <a:gd name="connsiteY2483" fmla="*/ 882973 h 3679694"/>
              <a:gd name="connsiteX2484" fmla="*/ 2149521 w 8682852"/>
              <a:gd name="connsiteY2484" fmla="*/ 894629 h 3679694"/>
              <a:gd name="connsiteX2485" fmla="*/ 2114562 w 8682852"/>
              <a:gd name="connsiteY2485" fmla="*/ 906284 h 3679694"/>
              <a:gd name="connsiteX2486" fmla="*/ 2102910 w 8682852"/>
              <a:gd name="connsiteY2486" fmla="*/ 910170 h 3679694"/>
              <a:gd name="connsiteX2487" fmla="*/ 2036877 w 8682852"/>
              <a:gd name="connsiteY2487" fmla="*/ 933481 h 3679694"/>
              <a:gd name="connsiteX2488" fmla="*/ 1978613 w 8682852"/>
              <a:gd name="connsiteY2488" fmla="*/ 952907 h 3679694"/>
              <a:gd name="connsiteX2489" fmla="*/ 1955308 w 8682852"/>
              <a:gd name="connsiteY2489" fmla="*/ 960677 h 3679694"/>
              <a:gd name="connsiteX2490" fmla="*/ 1916465 w 8682852"/>
              <a:gd name="connsiteY2490" fmla="*/ 972333 h 3679694"/>
              <a:gd name="connsiteX2491" fmla="*/ 1869854 w 8682852"/>
              <a:gd name="connsiteY2491" fmla="*/ 983988 h 3679694"/>
              <a:gd name="connsiteX2492" fmla="*/ 1838780 w 8682852"/>
              <a:gd name="connsiteY2492" fmla="*/ 991759 h 3679694"/>
              <a:gd name="connsiteX2493" fmla="*/ 1792169 w 8682852"/>
              <a:gd name="connsiteY2493" fmla="*/ 1011185 h 3679694"/>
              <a:gd name="connsiteX2494" fmla="*/ 1764979 w 8682852"/>
              <a:gd name="connsiteY2494" fmla="*/ 1022840 h 3679694"/>
              <a:gd name="connsiteX2495" fmla="*/ 1745558 w 8682852"/>
              <a:gd name="connsiteY2495" fmla="*/ 1026726 h 3679694"/>
              <a:gd name="connsiteX2496" fmla="*/ 1722252 w 8682852"/>
              <a:gd name="connsiteY2496" fmla="*/ 1034496 h 3679694"/>
              <a:gd name="connsiteX2497" fmla="*/ 1671757 w 8682852"/>
              <a:gd name="connsiteY2497" fmla="*/ 1046152 h 3679694"/>
              <a:gd name="connsiteX2498" fmla="*/ 1675641 w 8682852"/>
              <a:gd name="connsiteY2498" fmla="*/ 1042266 h 3679694"/>
              <a:gd name="connsiteX2499" fmla="*/ 1679525 w 8682852"/>
              <a:gd name="connsiteY2499" fmla="*/ 1030611 h 3679694"/>
              <a:gd name="connsiteX2500" fmla="*/ 1679525 w 8682852"/>
              <a:gd name="connsiteY2500" fmla="*/ 1026726 h 3679694"/>
              <a:gd name="connsiteX2501" fmla="*/ 1702830 w 8682852"/>
              <a:gd name="connsiteY2501" fmla="*/ 1018955 h 3679694"/>
              <a:gd name="connsiteX2502" fmla="*/ 1772748 w 8682852"/>
              <a:gd name="connsiteY2502" fmla="*/ 991759 h 3679694"/>
              <a:gd name="connsiteX2503" fmla="*/ 1799937 w 8682852"/>
              <a:gd name="connsiteY2503" fmla="*/ 980103 h 3679694"/>
              <a:gd name="connsiteX2504" fmla="*/ 1831012 w 8682852"/>
              <a:gd name="connsiteY2504" fmla="*/ 968448 h 3679694"/>
              <a:gd name="connsiteX2505" fmla="*/ 1869854 w 8682852"/>
              <a:gd name="connsiteY2505" fmla="*/ 952907 h 3679694"/>
              <a:gd name="connsiteX2506" fmla="*/ 2005803 w 8682852"/>
              <a:gd name="connsiteY2506" fmla="*/ 906284 h 3679694"/>
              <a:gd name="connsiteX2507" fmla="*/ 2067952 w 8682852"/>
              <a:gd name="connsiteY2507" fmla="*/ 886858 h 3679694"/>
              <a:gd name="connsiteX2508" fmla="*/ 2172826 w 8682852"/>
              <a:gd name="connsiteY2508" fmla="*/ 848006 h 3679694"/>
              <a:gd name="connsiteX2509" fmla="*/ 2231091 w 8682852"/>
              <a:gd name="connsiteY2509" fmla="*/ 828580 h 3679694"/>
              <a:gd name="connsiteX2510" fmla="*/ 2262165 w 8682852"/>
              <a:gd name="connsiteY2510" fmla="*/ 816925 h 3679694"/>
              <a:gd name="connsiteX2511" fmla="*/ 2293239 w 8682852"/>
              <a:gd name="connsiteY2511" fmla="*/ 809154 h 3679694"/>
              <a:gd name="connsiteX2512" fmla="*/ 2339850 w 8682852"/>
              <a:gd name="connsiteY2512" fmla="*/ 793613 h 3679694"/>
              <a:gd name="connsiteX2513" fmla="*/ 2370924 w 8682852"/>
              <a:gd name="connsiteY2513" fmla="*/ 785843 h 3679694"/>
              <a:gd name="connsiteX2514" fmla="*/ 2394229 w 8682852"/>
              <a:gd name="connsiteY2514" fmla="*/ 778073 h 3679694"/>
              <a:gd name="connsiteX2515" fmla="*/ 2417535 w 8682852"/>
              <a:gd name="connsiteY2515" fmla="*/ 770302 h 3679694"/>
              <a:gd name="connsiteX2516" fmla="*/ 2468030 w 8682852"/>
              <a:gd name="connsiteY2516" fmla="*/ 754761 h 3679694"/>
              <a:gd name="connsiteX2517" fmla="*/ 2506873 w 8682852"/>
              <a:gd name="connsiteY2517" fmla="*/ 746991 h 3679694"/>
              <a:gd name="connsiteX2518" fmla="*/ 2541832 w 8682852"/>
              <a:gd name="connsiteY2518" fmla="*/ 739221 h 3679694"/>
              <a:gd name="connsiteX2519" fmla="*/ 2572906 w 8682852"/>
              <a:gd name="connsiteY2519" fmla="*/ 727565 h 3679694"/>
              <a:gd name="connsiteX2520" fmla="*/ 2584558 w 8682852"/>
              <a:gd name="connsiteY2520" fmla="*/ 719795 h 3679694"/>
              <a:gd name="connsiteX2521" fmla="*/ 2611748 w 8682852"/>
              <a:gd name="connsiteY2521" fmla="*/ 715909 h 3679694"/>
              <a:gd name="connsiteX2522" fmla="*/ 2654475 w 8682852"/>
              <a:gd name="connsiteY2522" fmla="*/ 704254 h 3679694"/>
              <a:gd name="connsiteX2523" fmla="*/ 2689433 w 8682852"/>
              <a:gd name="connsiteY2523" fmla="*/ 692598 h 3679694"/>
              <a:gd name="connsiteX2524" fmla="*/ 2724392 w 8682852"/>
              <a:gd name="connsiteY2524" fmla="*/ 680943 h 3679694"/>
              <a:gd name="connsiteX2525" fmla="*/ 2759350 w 8682852"/>
              <a:gd name="connsiteY2525" fmla="*/ 661517 h 3679694"/>
              <a:gd name="connsiteX2526" fmla="*/ 2732161 w 8682852"/>
              <a:gd name="connsiteY2526" fmla="*/ 657631 h 3679694"/>
              <a:gd name="connsiteX2527" fmla="*/ 2685549 w 8682852"/>
              <a:gd name="connsiteY2527" fmla="*/ 669287 h 3679694"/>
              <a:gd name="connsiteX2528" fmla="*/ 2646707 w 8682852"/>
              <a:gd name="connsiteY2528" fmla="*/ 680943 h 3679694"/>
              <a:gd name="connsiteX2529" fmla="*/ 2611748 w 8682852"/>
              <a:gd name="connsiteY2529" fmla="*/ 688713 h 3679694"/>
              <a:gd name="connsiteX2530" fmla="*/ 2557369 w 8682852"/>
              <a:gd name="connsiteY2530" fmla="*/ 704254 h 3679694"/>
              <a:gd name="connsiteX2531" fmla="*/ 2460262 w 8682852"/>
              <a:gd name="connsiteY2531" fmla="*/ 735335 h 3679694"/>
              <a:gd name="connsiteX2532" fmla="*/ 2429188 w 8682852"/>
              <a:gd name="connsiteY2532" fmla="*/ 746991 h 3679694"/>
              <a:gd name="connsiteX2533" fmla="*/ 2324313 w 8682852"/>
              <a:gd name="connsiteY2533" fmla="*/ 770302 h 3679694"/>
              <a:gd name="connsiteX2534" fmla="*/ 2316544 w 8682852"/>
              <a:gd name="connsiteY2534" fmla="*/ 774187 h 3679694"/>
              <a:gd name="connsiteX2535" fmla="*/ 2312660 w 8682852"/>
              <a:gd name="connsiteY2535" fmla="*/ 774187 h 3679694"/>
              <a:gd name="connsiteX2536" fmla="*/ 2297123 w 8682852"/>
              <a:gd name="connsiteY2536" fmla="*/ 770302 h 3679694"/>
              <a:gd name="connsiteX2537" fmla="*/ 2285470 w 8682852"/>
              <a:gd name="connsiteY2537" fmla="*/ 774187 h 3679694"/>
              <a:gd name="connsiteX2538" fmla="*/ 2200016 w 8682852"/>
              <a:gd name="connsiteY2538" fmla="*/ 801384 h 3679694"/>
              <a:gd name="connsiteX2539" fmla="*/ 2184479 w 8682852"/>
              <a:gd name="connsiteY2539" fmla="*/ 809154 h 3679694"/>
              <a:gd name="connsiteX2540" fmla="*/ 2165058 w 8682852"/>
              <a:gd name="connsiteY2540" fmla="*/ 816925 h 3679694"/>
              <a:gd name="connsiteX2541" fmla="*/ 2141753 w 8682852"/>
              <a:gd name="connsiteY2541" fmla="*/ 820810 h 3679694"/>
              <a:gd name="connsiteX2542" fmla="*/ 2133984 w 8682852"/>
              <a:gd name="connsiteY2542" fmla="*/ 820810 h 3679694"/>
              <a:gd name="connsiteX2543" fmla="*/ 2137868 w 8682852"/>
              <a:gd name="connsiteY2543" fmla="*/ 816925 h 3679694"/>
              <a:gd name="connsiteX2544" fmla="*/ 2161174 w 8682852"/>
              <a:gd name="connsiteY2544" fmla="*/ 809154 h 3679694"/>
              <a:gd name="connsiteX2545" fmla="*/ 2172826 w 8682852"/>
              <a:gd name="connsiteY2545" fmla="*/ 805269 h 3679694"/>
              <a:gd name="connsiteX2546" fmla="*/ 2196132 w 8682852"/>
              <a:gd name="connsiteY2546" fmla="*/ 789728 h 3679694"/>
              <a:gd name="connsiteX2547" fmla="*/ 2219438 w 8682852"/>
              <a:gd name="connsiteY2547" fmla="*/ 781958 h 3679694"/>
              <a:gd name="connsiteX2548" fmla="*/ 2254396 w 8682852"/>
              <a:gd name="connsiteY2548" fmla="*/ 770302 h 3679694"/>
              <a:gd name="connsiteX2549" fmla="*/ 2277702 w 8682852"/>
              <a:gd name="connsiteY2549" fmla="*/ 762532 h 3679694"/>
              <a:gd name="connsiteX2550" fmla="*/ 2312660 w 8682852"/>
              <a:gd name="connsiteY2550" fmla="*/ 750876 h 3679694"/>
              <a:gd name="connsiteX2551" fmla="*/ 2355387 w 8682852"/>
              <a:gd name="connsiteY2551" fmla="*/ 735335 h 3679694"/>
              <a:gd name="connsiteX2552" fmla="*/ 2378692 w 8682852"/>
              <a:gd name="connsiteY2552" fmla="*/ 727565 h 3679694"/>
              <a:gd name="connsiteX2553" fmla="*/ 2401998 w 8682852"/>
              <a:gd name="connsiteY2553" fmla="*/ 719795 h 3679694"/>
              <a:gd name="connsiteX2554" fmla="*/ 2448609 w 8682852"/>
              <a:gd name="connsiteY2554" fmla="*/ 700369 h 3679694"/>
              <a:gd name="connsiteX2555" fmla="*/ 2460262 w 8682852"/>
              <a:gd name="connsiteY2555" fmla="*/ 692598 h 3679694"/>
              <a:gd name="connsiteX2556" fmla="*/ 2479683 w 8682852"/>
              <a:gd name="connsiteY2556" fmla="*/ 688713 h 3679694"/>
              <a:gd name="connsiteX2557" fmla="*/ 2506873 w 8682852"/>
              <a:gd name="connsiteY2557" fmla="*/ 677057 h 3679694"/>
              <a:gd name="connsiteX2558" fmla="*/ 2549600 w 8682852"/>
              <a:gd name="connsiteY2558" fmla="*/ 665402 h 3679694"/>
              <a:gd name="connsiteX2559" fmla="*/ 2627285 w 8682852"/>
              <a:gd name="connsiteY2559" fmla="*/ 630435 h 3679694"/>
              <a:gd name="connsiteX2560" fmla="*/ 2607864 w 8682852"/>
              <a:gd name="connsiteY2560" fmla="*/ 622665 h 3679694"/>
              <a:gd name="connsiteX2561" fmla="*/ 2607864 w 8682852"/>
              <a:gd name="connsiteY2561" fmla="*/ 618780 h 3679694"/>
              <a:gd name="connsiteX2562" fmla="*/ 2662244 w 8682852"/>
              <a:gd name="connsiteY2562" fmla="*/ 603239 h 3679694"/>
              <a:gd name="connsiteX2563" fmla="*/ 2658360 w 8682852"/>
              <a:gd name="connsiteY2563" fmla="*/ 607124 h 3679694"/>
              <a:gd name="connsiteX2564" fmla="*/ 2650591 w 8682852"/>
              <a:gd name="connsiteY2564" fmla="*/ 611009 h 3679694"/>
              <a:gd name="connsiteX2565" fmla="*/ 2708855 w 8682852"/>
              <a:gd name="connsiteY2565" fmla="*/ 595468 h 3679694"/>
              <a:gd name="connsiteX2566" fmla="*/ 2704970 w 8682852"/>
              <a:gd name="connsiteY2566" fmla="*/ 595468 h 3679694"/>
              <a:gd name="connsiteX2567" fmla="*/ 2697202 w 8682852"/>
              <a:gd name="connsiteY2567" fmla="*/ 591583 h 3679694"/>
              <a:gd name="connsiteX2568" fmla="*/ 2736045 w 8682852"/>
              <a:gd name="connsiteY2568" fmla="*/ 583813 h 3679694"/>
              <a:gd name="connsiteX2569" fmla="*/ 2728276 w 8682852"/>
              <a:gd name="connsiteY2569" fmla="*/ 587698 h 3679694"/>
              <a:gd name="connsiteX2570" fmla="*/ 2739929 w 8682852"/>
              <a:gd name="connsiteY2570" fmla="*/ 587698 h 3679694"/>
              <a:gd name="connsiteX2571" fmla="*/ 2767119 w 8682852"/>
              <a:gd name="connsiteY2571" fmla="*/ 587698 h 3679694"/>
              <a:gd name="connsiteX2572" fmla="*/ 2782656 w 8682852"/>
              <a:gd name="connsiteY2572" fmla="*/ 587698 h 3679694"/>
              <a:gd name="connsiteX2573" fmla="*/ 2833151 w 8682852"/>
              <a:gd name="connsiteY2573" fmla="*/ 576042 h 3679694"/>
              <a:gd name="connsiteX2574" fmla="*/ 2903068 w 8682852"/>
              <a:gd name="connsiteY2574" fmla="*/ 556616 h 3679694"/>
              <a:gd name="connsiteX2575" fmla="*/ 2961332 w 8682852"/>
              <a:gd name="connsiteY2575" fmla="*/ 541076 h 3679694"/>
              <a:gd name="connsiteX2576" fmla="*/ 3058438 w 8682852"/>
              <a:gd name="connsiteY2576" fmla="*/ 509994 h 3679694"/>
              <a:gd name="connsiteX2577" fmla="*/ 3077860 w 8682852"/>
              <a:gd name="connsiteY2577" fmla="*/ 502224 h 3679694"/>
              <a:gd name="connsiteX2578" fmla="*/ 3101165 w 8682852"/>
              <a:gd name="connsiteY2578" fmla="*/ 494453 h 3679694"/>
              <a:gd name="connsiteX2579" fmla="*/ 3085628 w 8682852"/>
              <a:gd name="connsiteY2579" fmla="*/ 494453 h 3679694"/>
              <a:gd name="connsiteX2580" fmla="*/ 3054554 w 8682852"/>
              <a:gd name="connsiteY2580" fmla="*/ 498338 h 3679694"/>
              <a:gd name="connsiteX2581" fmla="*/ 3143892 w 8682852"/>
              <a:gd name="connsiteY2581" fmla="*/ 475027 h 3679694"/>
              <a:gd name="connsiteX2582" fmla="*/ 3167198 w 8682852"/>
              <a:gd name="connsiteY2582" fmla="*/ 471142 h 3679694"/>
              <a:gd name="connsiteX2583" fmla="*/ 3163314 w 8682852"/>
              <a:gd name="connsiteY2583" fmla="*/ 478912 h 3679694"/>
              <a:gd name="connsiteX2584" fmla="*/ 3194388 w 8682852"/>
              <a:gd name="connsiteY2584" fmla="*/ 471142 h 3679694"/>
              <a:gd name="connsiteX2585" fmla="*/ 3190504 w 8682852"/>
              <a:gd name="connsiteY2585" fmla="*/ 467257 h 3679694"/>
              <a:gd name="connsiteX2586" fmla="*/ 3186619 w 8682852"/>
              <a:gd name="connsiteY2586" fmla="*/ 463372 h 3679694"/>
              <a:gd name="connsiteX2587" fmla="*/ 3202156 w 8682852"/>
              <a:gd name="connsiteY2587" fmla="*/ 463372 h 3679694"/>
              <a:gd name="connsiteX2588" fmla="*/ 3198272 w 8682852"/>
              <a:gd name="connsiteY2588" fmla="*/ 467257 h 3679694"/>
              <a:gd name="connsiteX2589" fmla="*/ 3244883 w 8682852"/>
              <a:gd name="connsiteY2589" fmla="*/ 459486 h 3679694"/>
              <a:gd name="connsiteX2590" fmla="*/ 3299263 w 8682852"/>
              <a:gd name="connsiteY2590" fmla="*/ 447831 h 3679694"/>
              <a:gd name="connsiteX2591" fmla="*/ 3341990 w 8682852"/>
              <a:gd name="connsiteY2591" fmla="*/ 436175 h 3679694"/>
              <a:gd name="connsiteX2592" fmla="*/ 3384717 w 8682852"/>
              <a:gd name="connsiteY2592" fmla="*/ 424520 h 3679694"/>
              <a:gd name="connsiteX2593" fmla="*/ 3396370 w 8682852"/>
              <a:gd name="connsiteY2593" fmla="*/ 420634 h 3679694"/>
              <a:gd name="connsiteX2594" fmla="*/ 3400254 w 8682852"/>
              <a:gd name="connsiteY2594" fmla="*/ 424520 h 3679694"/>
              <a:gd name="connsiteX2595" fmla="*/ 3404138 w 8682852"/>
              <a:gd name="connsiteY2595" fmla="*/ 420634 h 3679694"/>
              <a:gd name="connsiteX2596" fmla="*/ 3442981 w 8682852"/>
              <a:gd name="connsiteY2596" fmla="*/ 412864 h 3679694"/>
              <a:gd name="connsiteX2597" fmla="*/ 3497360 w 8682852"/>
              <a:gd name="connsiteY2597" fmla="*/ 401208 h 3679694"/>
              <a:gd name="connsiteX2598" fmla="*/ 3524550 w 8682852"/>
              <a:gd name="connsiteY2598" fmla="*/ 389553 h 3679694"/>
              <a:gd name="connsiteX2599" fmla="*/ 3567277 w 8682852"/>
              <a:gd name="connsiteY2599" fmla="*/ 370127 h 3679694"/>
              <a:gd name="connsiteX2600" fmla="*/ 3528435 w 8682852"/>
              <a:gd name="connsiteY2600" fmla="*/ 374012 h 3679694"/>
              <a:gd name="connsiteX2601" fmla="*/ 3415791 w 8682852"/>
              <a:gd name="connsiteY2601" fmla="*/ 401208 h 3679694"/>
              <a:gd name="connsiteX2602" fmla="*/ 3376948 w 8682852"/>
              <a:gd name="connsiteY2602" fmla="*/ 408979 h 3679694"/>
              <a:gd name="connsiteX2603" fmla="*/ 3256536 w 8682852"/>
              <a:gd name="connsiteY2603" fmla="*/ 436175 h 3679694"/>
              <a:gd name="connsiteX2604" fmla="*/ 3171082 w 8682852"/>
              <a:gd name="connsiteY2604" fmla="*/ 451716 h 3679694"/>
              <a:gd name="connsiteX2605" fmla="*/ 3155545 w 8682852"/>
              <a:gd name="connsiteY2605" fmla="*/ 451716 h 3679694"/>
              <a:gd name="connsiteX2606" fmla="*/ 3120587 w 8682852"/>
              <a:gd name="connsiteY2606" fmla="*/ 463372 h 3679694"/>
              <a:gd name="connsiteX2607" fmla="*/ 3077860 w 8682852"/>
              <a:gd name="connsiteY2607" fmla="*/ 475027 h 3679694"/>
              <a:gd name="connsiteX2608" fmla="*/ 2949679 w 8682852"/>
              <a:gd name="connsiteY2608" fmla="*/ 506109 h 3679694"/>
              <a:gd name="connsiteX2609" fmla="*/ 2848688 w 8682852"/>
              <a:gd name="connsiteY2609" fmla="*/ 529420 h 3679694"/>
              <a:gd name="connsiteX2610" fmla="*/ 2817614 w 8682852"/>
              <a:gd name="connsiteY2610" fmla="*/ 541076 h 3679694"/>
              <a:gd name="connsiteX2611" fmla="*/ 2813730 w 8682852"/>
              <a:gd name="connsiteY2611" fmla="*/ 533305 h 3679694"/>
              <a:gd name="connsiteX2612" fmla="*/ 2798193 w 8682852"/>
              <a:gd name="connsiteY2612" fmla="*/ 533305 h 3679694"/>
              <a:gd name="connsiteX2613" fmla="*/ 2771003 w 8682852"/>
              <a:gd name="connsiteY2613" fmla="*/ 537190 h 3679694"/>
              <a:gd name="connsiteX2614" fmla="*/ 2732161 w 8682852"/>
              <a:gd name="connsiteY2614" fmla="*/ 548846 h 3679694"/>
              <a:gd name="connsiteX2615" fmla="*/ 2677781 w 8682852"/>
              <a:gd name="connsiteY2615" fmla="*/ 564387 h 3679694"/>
              <a:gd name="connsiteX2616" fmla="*/ 2619517 w 8682852"/>
              <a:gd name="connsiteY2616" fmla="*/ 583813 h 3679694"/>
              <a:gd name="connsiteX2617" fmla="*/ 2615633 w 8682852"/>
              <a:gd name="connsiteY2617" fmla="*/ 591583 h 3679694"/>
              <a:gd name="connsiteX2618" fmla="*/ 2596211 w 8682852"/>
              <a:gd name="connsiteY2618" fmla="*/ 591583 h 3679694"/>
              <a:gd name="connsiteX2619" fmla="*/ 2603980 w 8682852"/>
              <a:gd name="connsiteY2619" fmla="*/ 587698 h 3679694"/>
              <a:gd name="connsiteX2620" fmla="*/ 2603980 w 8682852"/>
              <a:gd name="connsiteY2620" fmla="*/ 579928 h 3679694"/>
              <a:gd name="connsiteX2621" fmla="*/ 2596211 w 8682852"/>
              <a:gd name="connsiteY2621" fmla="*/ 579928 h 3679694"/>
              <a:gd name="connsiteX2622" fmla="*/ 2592327 w 8682852"/>
              <a:gd name="connsiteY2622" fmla="*/ 587698 h 3679694"/>
              <a:gd name="connsiteX2623" fmla="*/ 2592327 w 8682852"/>
              <a:gd name="connsiteY2623" fmla="*/ 591583 h 3679694"/>
              <a:gd name="connsiteX2624" fmla="*/ 2565137 w 8682852"/>
              <a:gd name="connsiteY2624" fmla="*/ 603239 h 3679694"/>
              <a:gd name="connsiteX2625" fmla="*/ 2530179 w 8682852"/>
              <a:gd name="connsiteY2625" fmla="*/ 614894 h 3679694"/>
              <a:gd name="connsiteX2626" fmla="*/ 2514642 w 8682852"/>
              <a:gd name="connsiteY2626" fmla="*/ 614894 h 3679694"/>
              <a:gd name="connsiteX2627" fmla="*/ 2557369 w 8682852"/>
              <a:gd name="connsiteY2627" fmla="*/ 599354 h 3679694"/>
              <a:gd name="connsiteX2628" fmla="*/ 2572906 w 8682852"/>
              <a:gd name="connsiteY2628" fmla="*/ 595468 h 3679694"/>
              <a:gd name="connsiteX2629" fmla="*/ 2565137 w 8682852"/>
              <a:gd name="connsiteY2629" fmla="*/ 591583 h 3679694"/>
              <a:gd name="connsiteX2630" fmla="*/ 2557369 w 8682852"/>
              <a:gd name="connsiteY2630" fmla="*/ 576042 h 3679694"/>
              <a:gd name="connsiteX2631" fmla="*/ 2565137 w 8682852"/>
              <a:gd name="connsiteY2631" fmla="*/ 568272 h 3679694"/>
              <a:gd name="connsiteX2632" fmla="*/ 2576790 w 8682852"/>
              <a:gd name="connsiteY2632" fmla="*/ 564387 h 3679694"/>
              <a:gd name="connsiteX2633" fmla="*/ 2553484 w 8682852"/>
              <a:gd name="connsiteY2633" fmla="*/ 560502 h 3679694"/>
              <a:gd name="connsiteX2634" fmla="*/ 2530179 w 8682852"/>
              <a:gd name="connsiteY2634" fmla="*/ 560502 h 3679694"/>
              <a:gd name="connsiteX2635" fmla="*/ 2565137 w 8682852"/>
              <a:gd name="connsiteY2635" fmla="*/ 544961 h 3679694"/>
              <a:gd name="connsiteX2636" fmla="*/ 2600095 w 8682852"/>
              <a:gd name="connsiteY2636" fmla="*/ 533305 h 3679694"/>
              <a:gd name="connsiteX2637" fmla="*/ 2642823 w 8682852"/>
              <a:gd name="connsiteY2637" fmla="*/ 521650 h 3679694"/>
              <a:gd name="connsiteX2638" fmla="*/ 2685549 w 8682852"/>
              <a:gd name="connsiteY2638" fmla="*/ 509994 h 3679694"/>
              <a:gd name="connsiteX2639" fmla="*/ 2736045 w 8682852"/>
              <a:gd name="connsiteY2639" fmla="*/ 498338 h 3679694"/>
              <a:gd name="connsiteX2640" fmla="*/ 2817614 w 8682852"/>
              <a:gd name="connsiteY2640" fmla="*/ 471142 h 3679694"/>
              <a:gd name="connsiteX2641" fmla="*/ 2856457 w 8682852"/>
              <a:gd name="connsiteY2641" fmla="*/ 463372 h 3679694"/>
              <a:gd name="connsiteX2642" fmla="*/ 2891415 w 8682852"/>
              <a:gd name="connsiteY2642" fmla="*/ 451716 h 3679694"/>
              <a:gd name="connsiteX2643" fmla="*/ 2934142 w 8682852"/>
              <a:gd name="connsiteY2643" fmla="*/ 443946 h 3679694"/>
              <a:gd name="connsiteX2644" fmla="*/ 2984637 w 8682852"/>
              <a:gd name="connsiteY2644" fmla="*/ 428405 h 3679694"/>
              <a:gd name="connsiteX2645" fmla="*/ 3031249 w 8682852"/>
              <a:gd name="connsiteY2645" fmla="*/ 420634 h 3679694"/>
              <a:gd name="connsiteX2646" fmla="*/ 3062323 w 8682852"/>
              <a:gd name="connsiteY2646" fmla="*/ 420634 h 3679694"/>
              <a:gd name="connsiteX2647" fmla="*/ 3077860 w 8682852"/>
              <a:gd name="connsiteY2647" fmla="*/ 408979 h 3679694"/>
              <a:gd name="connsiteX2648" fmla="*/ 3093397 w 8682852"/>
              <a:gd name="connsiteY2648" fmla="*/ 393438 h 3679694"/>
              <a:gd name="connsiteX2649" fmla="*/ 3105050 w 8682852"/>
              <a:gd name="connsiteY2649" fmla="*/ 397323 h 3679694"/>
              <a:gd name="connsiteX2650" fmla="*/ 3128355 w 8682852"/>
              <a:gd name="connsiteY2650" fmla="*/ 397323 h 3679694"/>
              <a:gd name="connsiteX2651" fmla="*/ 3140008 w 8682852"/>
              <a:gd name="connsiteY2651" fmla="*/ 393438 h 3679694"/>
              <a:gd name="connsiteX2652" fmla="*/ 3151661 w 8682852"/>
              <a:gd name="connsiteY2652" fmla="*/ 385668 h 3679694"/>
              <a:gd name="connsiteX2653" fmla="*/ 3163314 w 8682852"/>
              <a:gd name="connsiteY2653" fmla="*/ 381782 h 3679694"/>
              <a:gd name="connsiteX2654" fmla="*/ 3198272 w 8682852"/>
              <a:gd name="connsiteY2654" fmla="*/ 377897 h 3679694"/>
              <a:gd name="connsiteX2655" fmla="*/ 3272073 w 8682852"/>
              <a:gd name="connsiteY2655" fmla="*/ 362356 h 3679694"/>
              <a:gd name="connsiteX2656" fmla="*/ 3275957 w 8682852"/>
              <a:gd name="connsiteY2656" fmla="*/ 354586 h 3679694"/>
              <a:gd name="connsiteX2657" fmla="*/ 3314800 w 8682852"/>
              <a:gd name="connsiteY2657" fmla="*/ 339045 h 3679694"/>
              <a:gd name="connsiteX2658" fmla="*/ 3341990 w 8682852"/>
              <a:gd name="connsiteY2658" fmla="*/ 339045 h 3679694"/>
              <a:gd name="connsiteX2659" fmla="*/ 3345874 w 8682852"/>
              <a:gd name="connsiteY2659" fmla="*/ 342930 h 3679694"/>
              <a:gd name="connsiteX2660" fmla="*/ 3357527 w 8682852"/>
              <a:gd name="connsiteY2660" fmla="*/ 342930 h 3679694"/>
              <a:gd name="connsiteX2661" fmla="*/ 3369180 w 8682852"/>
              <a:gd name="connsiteY2661" fmla="*/ 335160 h 3679694"/>
              <a:gd name="connsiteX2662" fmla="*/ 3408022 w 8682852"/>
              <a:gd name="connsiteY2662" fmla="*/ 319619 h 3679694"/>
              <a:gd name="connsiteX2663" fmla="*/ 3415791 w 8682852"/>
              <a:gd name="connsiteY2663" fmla="*/ 319619 h 3679694"/>
              <a:gd name="connsiteX2664" fmla="*/ 3431328 w 8682852"/>
              <a:gd name="connsiteY2664" fmla="*/ 319619 h 3679694"/>
              <a:gd name="connsiteX2665" fmla="*/ 3419675 w 8682852"/>
              <a:gd name="connsiteY2665" fmla="*/ 327390 h 3679694"/>
              <a:gd name="connsiteX2666" fmla="*/ 3408022 w 8682852"/>
              <a:gd name="connsiteY2666" fmla="*/ 339045 h 3679694"/>
              <a:gd name="connsiteX2667" fmla="*/ 3442981 w 8682852"/>
              <a:gd name="connsiteY2667" fmla="*/ 335160 h 3679694"/>
              <a:gd name="connsiteX2668" fmla="*/ 3450749 w 8682852"/>
              <a:gd name="connsiteY2668" fmla="*/ 335160 h 3679694"/>
              <a:gd name="connsiteX2669" fmla="*/ 3474055 w 8682852"/>
              <a:gd name="connsiteY2669" fmla="*/ 331275 h 3679694"/>
              <a:gd name="connsiteX2670" fmla="*/ 3489592 w 8682852"/>
              <a:gd name="connsiteY2670" fmla="*/ 323504 h 3679694"/>
              <a:gd name="connsiteX2671" fmla="*/ 3501245 w 8682852"/>
              <a:gd name="connsiteY2671" fmla="*/ 315734 h 3679694"/>
              <a:gd name="connsiteX2672" fmla="*/ 3524550 w 8682852"/>
              <a:gd name="connsiteY2672" fmla="*/ 319619 h 3679694"/>
              <a:gd name="connsiteX2673" fmla="*/ 3540087 w 8682852"/>
              <a:gd name="connsiteY2673" fmla="*/ 315734 h 3679694"/>
              <a:gd name="connsiteX2674" fmla="*/ 3563393 w 8682852"/>
              <a:gd name="connsiteY2674" fmla="*/ 307964 h 3679694"/>
              <a:gd name="connsiteX2675" fmla="*/ 3586699 w 8682852"/>
              <a:gd name="connsiteY2675" fmla="*/ 304078 h 3679694"/>
              <a:gd name="connsiteX2676" fmla="*/ 3610004 w 8682852"/>
              <a:gd name="connsiteY2676" fmla="*/ 300193 h 3679694"/>
              <a:gd name="connsiteX2677" fmla="*/ 3621657 w 8682852"/>
              <a:gd name="connsiteY2677" fmla="*/ 296308 h 3679694"/>
              <a:gd name="connsiteX2678" fmla="*/ 3633310 w 8682852"/>
              <a:gd name="connsiteY2678" fmla="*/ 288538 h 3679694"/>
              <a:gd name="connsiteX2679" fmla="*/ 3637194 w 8682852"/>
              <a:gd name="connsiteY2679" fmla="*/ 280767 h 3679694"/>
              <a:gd name="connsiteX2680" fmla="*/ 3641078 w 8682852"/>
              <a:gd name="connsiteY2680" fmla="*/ 272997 h 3679694"/>
              <a:gd name="connsiteX2681" fmla="*/ 3648847 w 8682852"/>
              <a:gd name="connsiteY2681" fmla="*/ 276882 h 3679694"/>
              <a:gd name="connsiteX2682" fmla="*/ 3664384 w 8682852"/>
              <a:gd name="connsiteY2682" fmla="*/ 284653 h 3679694"/>
              <a:gd name="connsiteX2683" fmla="*/ 3672152 w 8682852"/>
              <a:gd name="connsiteY2683" fmla="*/ 292423 h 3679694"/>
              <a:gd name="connsiteX2684" fmla="*/ 3672152 w 8682852"/>
              <a:gd name="connsiteY2684" fmla="*/ 296308 h 3679694"/>
              <a:gd name="connsiteX2685" fmla="*/ 3722648 w 8682852"/>
              <a:gd name="connsiteY2685" fmla="*/ 288538 h 3679694"/>
              <a:gd name="connsiteX2686" fmla="*/ 3753722 w 8682852"/>
              <a:gd name="connsiteY2686" fmla="*/ 288538 h 3679694"/>
              <a:gd name="connsiteX2687" fmla="*/ 3765375 w 8682852"/>
              <a:gd name="connsiteY2687" fmla="*/ 288538 h 3679694"/>
              <a:gd name="connsiteX2688" fmla="*/ 3769259 w 8682852"/>
              <a:gd name="connsiteY2688" fmla="*/ 284653 h 3679694"/>
              <a:gd name="connsiteX2689" fmla="*/ 3777027 w 8682852"/>
              <a:gd name="connsiteY2689" fmla="*/ 280767 h 3679694"/>
              <a:gd name="connsiteX2690" fmla="*/ 3761490 w 8682852"/>
              <a:gd name="connsiteY2690" fmla="*/ 276882 h 3679694"/>
              <a:gd name="connsiteX2691" fmla="*/ 3742069 w 8682852"/>
              <a:gd name="connsiteY2691" fmla="*/ 269112 h 3679694"/>
              <a:gd name="connsiteX2692" fmla="*/ 3765375 w 8682852"/>
              <a:gd name="connsiteY2692" fmla="*/ 265227 h 3679694"/>
              <a:gd name="connsiteX2693" fmla="*/ 3788680 w 8682852"/>
              <a:gd name="connsiteY2693" fmla="*/ 257456 h 3679694"/>
              <a:gd name="connsiteX2694" fmla="*/ 3796449 w 8682852"/>
              <a:gd name="connsiteY2694" fmla="*/ 253571 h 3679694"/>
              <a:gd name="connsiteX2695" fmla="*/ 3811986 w 8682852"/>
              <a:gd name="connsiteY2695" fmla="*/ 249686 h 3679694"/>
              <a:gd name="connsiteX2696" fmla="*/ 3827523 w 8682852"/>
              <a:gd name="connsiteY2696" fmla="*/ 245801 h 3679694"/>
              <a:gd name="connsiteX2697" fmla="*/ 3843060 w 8682852"/>
              <a:gd name="connsiteY2697" fmla="*/ 249686 h 3679694"/>
              <a:gd name="connsiteX2698" fmla="*/ 3858597 w 8682852"/>
              <a:gd name="connsiteY2698" fmla="*/ 241915 h 3679694"/>
              <a:gd name="connsiteX2699" fmla="*/ 3885787 w 8682852"/>
              <a:gd name="connsiteY2699" fmla="*/ 226375 h 3679694"/>
              <a:gd name="connsiteX2700" fmla="*/ 3916861 w 8682852"/>
              <a:gd name="connsiteY2700" fmla="*/ 226375 h 3679694"/>
              <a:gd name="connsiteX2701" fmla="*/ 3912977 w 8682852"/>
              <a:gd name="connsiteY2701" fmla="*/ 234145 h 3679694"/>
              <a:gd name="connsiteX2702" fmla="*/ 3912977 w 8682852"/>
              <a:gd name="connsiteY2702" fmla="*/ 241915 h 3679694"/>
              <a:gd name="connsiteX2703" fmla="*/ 3947935 w 8682852"/>
              <a:gd name="connsiteY2703" fmla="*/ 238030 h 3679694"/>
              <a:gd name="connsiteX2704" fmla="*/ 3990662 w 8682852"/>
              <a:gd name="connsiteY2704" fmla="*/ 222489 h 3679694"/>
              <a:gd name="connsiteX2705" fmla="*/ 4076116 w 8682852"/>
              <a:gd name="connsiteY2705" fmla="*/ 199178 h 3679694"/>
              <a:gd name="connsiteX2706" fmla="*/ 4173222 w 8682852"/>
              <a:gd name="connsiteY2706" fmla="*/ 183637 h 3679694"/>
              <a:gd name="connsiteX2707" fmla="*/ 4215949 w 8682852"/>
              <a:gd name="connsiteY2707" fmla="*/ 179752 h 3679694"/>
              <a:gd name="connsiteX2708" fmla="*/ 4305287 w 8682852"/>
              <a:gd name="connsiteY2708" fmla="*/ 171982 h 3679694"/>
              <a:gd name="connsiteX2709" fmla="*/ 4324709 w 8682852"/>
              <a:gd name="connsiteY2709" fmla="*/ 168097 h 3679694"/>
              <a:gd name="connsiteX2710" fmla="*/ 4355783 w 8682852"/>
              <a:gd name="connsiteY2710" fmla="*/ 160326 h 3679694"/>
              <a:gd name="connsiteX2711" fmla="*/ 4421815 w 8682852"/>
              <a:gd name="connsiteY2711" fmla="*/ 152556 h 3679694"/>
              <a:gd name="connsiteX2712" fmla="*/ 4515038 w 8682852"/>
              <a:gd name="connsiteY2712" fmla="*/ 140900 h 3679694"/>
              <a:gd name="connsiteX2713" fmla="*/ 4530575 w 8682852"/>
              <a:gd name="connsiteY2713" fmla="*/ 137015 h 3679694"/>
              <a:gd name="connsiteX2714" fmla="*/ 4561649 w 8682852"/>
              <a:gd name="connsiteY2714" fmla="*/ 133130 h 3679694"/>
              <a:gd name="connsiteX2715" fmla="*/ 4592723 w 8682852"/>
              <a:gd name="connsiteY2715" fmla="*/ 129245 h 3679694"/>
              <a:gd name="connsiteX2716" fmla="*/ 4612144 w 8682852"/>
              <a:gd name="connsiteY2716" fmla="*/ 129245 h 3679694"/>
              <a:gd name="connsiteX2717" fmla="*/ 4639334 w 8682852"/>
              <a:gd name="connsiteY2717" fmla="*/ 129245 h 3679694"/>
              <a:gd name="connsiteX2718" fmla="*/ 4674292 w 8682852"/>
              <a:gd name="connsiteY2718" fmla="*/ 125359 h 3679694"/>
              <a:gd name="connsiteX2719" fmla="*/ 4705367 w 8682852"/>
              <a:gd name="connsiteY2719" fmla="*/ 121474 h 3679694"/>
              <a:gd name="connsiteX2720" fmla="*/ 4755862 w 8682852"/>
              <a:gd name="connsiteY2720" fmla="*/ 113704 h 3679694"/>
              <a:gd name="connsiteX2721" fmla="*/ 4771399 w 8682852"/>
              <a:gd name="connsiteY2721" fmla="*/ 117589 h 3679694"/>
              <a:gd name="connsiteX2722" fmla="*/ 4825779 w 8682852"/>
              <a:gd name="connsiteY2722" fmla="*/ 117589 h 3679694"/>
              <a:gd name="connsiteX2723" fmla="*/ 4837431 w 8682852"/>
              <a:gd name="connsiteY2723" fmla="*/ 117589 h 3679694"/>
              <a:gd name="connsiteX2724" fmla="*/ 4841316 w 8682852"/>
              <a:gd name="connsiteY2724" fmla="*/ 121474 h 3679694"/>
              <a:gd name="connsiteX2725" fmla="*/ 4849084 w 8682852"/>
              <a:gd name="connsiteY2725" fmla="*/ 125359 h 3679694"/>
              <a:gd name="connsiteX2726" fmla="*/ 4926770 w 8682852"/>
              <a:gd name="connsiteY2726" fmla="*/ 105933 h 3679694"/>
              <a:gd name="connsiteX2727" fmla="*/ 4934538 w 8682852"/>
              <a:gd name="connsiteY2727" fmla="*/ 109819 h 3679694"/>
              <a:gd name="connsiteX2728" fmla="*/ 4953959 w 8682852"/>
              <a:gd name="connsiteY2728" fmla="*/ 105933 h 3679694"/>
              <a:gd name="connsiteX2729" fmla="*/ 4981149 w 8682852"/>
              <a:gd name="connsiteY2729" fmla="*/ 102048 h 3679694"/>
              <a:gd name="connsiteX2730" fmla="*/ 5012223 w 8682852"/>
              <a:gd name="connsiteY2730" fmla="*/ 102048 h 3679694"/>
              <a:gd name="connsiteX2731" fmla="*/ 5043297 w 8682852"/>
              <a:gd name="connsiteY2731" fmla="*/ 98163 h 3679694"/>
              <a:gd name="connsiteX2732" fmla="*/ 5078256 w 8682852"/>
              <a:gd name="connsiteY2732" fmla="*/ 98163 h 3679694"/>
              <a:gd name="connsiteX2733" fmla="*/ 5097677 w 8682852"/>
              <a:gd name="connsiteY2733" fmla="*/ 98163 h 3679694"/>
              <a:gd name="connsiteX2734" fmla="*/ 5140404 w 8682852"/>
              <a:gd name="connsiteY2734" fmla="*/ 86507 h 3679694"/>
              <a:gd name="connsiteX2735" fmla="*/ 5159825 w 8682852"/>
              <a:gd name="connsiteY2735" fmla="*/ 86507 h 3679694"/>
              <a:gd name="connsiteX2736" fmla="*/ 5187015 w 8682852"/>
              <a:gd name="connsiteY2736" fmla="*/ 86507 h 3679694"/>
              <a:gd name="connsiteX2737" fmla="*/ 5218089 w 8682852"/>
              <a:gd name="connsiteY2737" fmla="*/ 82622 h 3679694"/>
              <a:gd name="connsiteX2738" fmla="*/ 5237511 w 8682852"/>
              <a:gd name="connsiteY2738" fmla="*/ 82622 h 3679694"/>
              <a:gd name="connsiteX2739" fmla="*/ 5260816 w 8682852"/>
              <a:gd name="connsiteY2739" fmla="*/ 78737 h 3679694"/>
              <a:gd name="connsiteX2740" fmla="*/ 5303543 w 8682852"/>
              <a:gd name="connsiteY2740" fmla="*/ 70967 h 3679694"/>
              <a:gd name="connsiteX2741" fmla="*/ 5334617 w 8682852"/>
              <a:gd name="connsiteY2741" fmla="*/ 59311 h 3679694"/>
              <a:gd name="connsiteX2742" fmla="*/ 5268585 w 8682852"/>
              <a:gd name="connsiteY2742" fmla="*/ 51541 h 3679694"/>
              <a:gd name="connsiteX2743" fmla="*/ 5260816 w 8682852"/>
              <a:gd name="connsiteY2743" fmla="*/ 43770 h 3679694"/>
              <a:gd name="connsiteX2744" fmla="*/ 5284122 w 8682852"/>
              <a:gd name="connsiteY2744" fmla="*/ 36000 h 3679694"/>
              <a:gd name="connsiteX2745" fmla="*/ 5420071 w 8682852"/>
              <a:gd name="connsiteY2745" fmla="*/ 28229 h 3679694"/>
              <a:gd name="connsiteX2746" fmla="*/ 5443377 w 8682852"/>
              <a:gd name="connsiteY2746" fmla="*/ 32115 h 3679694"/>
              <a:gd name="connsiteX2747" fmla="*/ 5466682 w 8682852"/>
              <a:gd name="connsiteY2747" fmla="*/ 36000 h 3679694"/>
              <a:gd name="connsiteX2748" fmla="*/ 5493872 w 8682852"/>
              <a:gd name="connsiteY2748" fmla="*/ 24344 h 3679694"/>
              <a:gd name="connsiteX2749" fmla="*/ 5521062 w 8682852"/>
              <a:gd name="connsiteY2749" fmla="*/ 12689 h 3679694"/>
              <a:gd name="connsiteX2750" fmla="*/ 5600811 w 8682852"/>
              <a:gd name="connsiteY2750" fmla="*/ 123 h 367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Lst>
            <a:rect l="l" t="t" r="r" b="b"/>
            <a:pathLst>
              <a:path w="8682852" h="3679694">
                <a:moveTo>
                  <a:pt x="5600811" y="123"/>
                </a:moveTo>
                <a:cubicBezTo>
                  <a:pt x="5610400" y="-181"/>
                  <a:pt x="5618168" y="62"/>
                  <a:pt x="5622053" y="1033"/>
                </a:cubicBezTo>
                <a:cubicBezTo>
                  <a:pt x="5629821" y="4918"/>
                  <a:pt x="5641474" y="24344"/>
                  <a:pt x="5641474" y="32115"/>
                </a:cubicBezTo>
                <a:cubicBezTo>
                  <a:pt x="5641474" y="32115"/>
                  <a:pt x="5641474" y="39885"/>
                  <a:pt x="5645358" y="43770"/>
                </a:cubicBezTo>
                <a:cubicBezTo>
                  <a:pt x="5645358" y="47655"/>
                  <a:pt x="5660895" y="51541"/>
                  <a:pt x="5660895" y="55426"/>
                </a:cubicBezTo>
                <a:cubicBezTo>
                  <a:pt x="5660895" y="59311"/>
                  <a:pt x="5649243" y="74852"/>
                  <a:pt x="5649243" y="82622"/>
                </a:cubicBezTo>
                <a:cubicBezTo>
                  <a:pt x="5657011" y="109819"/>
                  <a:pt x="5649243" y="140900"/>
                  <a:pt x="5633705" y="175867"/>
                </a:cubicBezTo>
                <a:cubicBezTo>
                  <a:pt x="5629821" y="183637"/>
                  <a:pt x="5641474" y="179752"/>
                  <a:pt x="5653127" y="183637"/>
                </a:cubicBezTo>
                <a:cubicBezTo>
                  <a:pt x="5657011" y="183637"/>
                  <a:pt x="5660895" y="191408"/>
                  <a:pt x="5660895" y="191408"/>
                </a:cubicBezTo>
                <a:cubicBezTo>
                  <a:pt x="5664780" y="199178"/>
                  <a:pt x="5579326" y="203063"/>
                  <a:pt x="5571557" y="203063"/>
                </a:cubicBezTo>
                <a:cubicBezTo>
                  <a:pt x="5559904" y="206949"/>
                  <a:pt x="5536599" y="206949"/>
                  <a:pt x="5524946" y="203063"/>
                </a:cubicBezTo>
                <a:cubicBezTo>
                  <a:pt x="5521062" y="203063"/>
                  <a:pt x="5513293" y="203063"/>
                  <a:pt x="5501641" y="206949"/>
                </a:cubicBezTo>
                <a:cubicBezTo>
                  <a:pt x="5493872" y="210834"/>
                  <a:pt x="5486103" y="210834"/>
                  <a:pt x="5486103" y="210834"/>
                </a:cubicBezTo>
                <a:cubicBezTo>
                  <a:pt x="5458914" y="210834"/>
                  <a:pt x="5447261" y="210834"/>
                  <a:pt x="5443377" y="210834"/>
                </a:cubicBezTo>
                <a:cubicBezTo>
                  <a:pt x="5431724" y="214719"/>
                  <a:pt x="5420071" y="214719"/>
                  <a:pt x="5416187" y="210834"/>
                </a:cubicBezTo>
                <a:cubicBezTo>
                  <a:pt x="5408418" y="206949"/>
                  <a:pt x="5408418" y="206949"/>
                  <a:pt x="5412302" y="199178"/>
                </a:cubicBezTo>
                <a:cubicBezTo>
                  <a:pt x="5412302" y="191408"/>
                  <a:pt x="5408418" y="187523"/>
                  <a:pt x="5400650" y="187523"/>
                </a:cubicBezTo>
                <a:cubicBezTo>
                  <a:pt x="5396765" y="187523"/>
                  <a:pt x="5388997" y="187523"/>
                  <a:pt x="5388997" y="187523"/>
                </a:cubicBezTo>
                <a:cubicBezTo>
                  <a:pt x="5385113" y="187523"/>
                  <a:pt x="5369576" y="187523"/>
                  <a:pt x="5357923" y="187523"/>
                </a:cubicBezTo>
                <a:cubicBezTo>
                  <a:pt x="5342386" y="191408"/>
                  <a:pt x="5322964" y="191408"/>
                  <a:pt x="5311312" y="191408"/>
                </a:cubicBezTo>
                <a:cubicBezTo>
                  <a:pt x="5299659" y="191408"/>
                  <a:pt x="5280237" y="195293"/>
                  <a:pt x="5268585" y="195293"/>
                </a:cubicBezTo>
                <a:cubicBezTo>
                  <a:pt x="5256932" y="195293"/>
                  <a:pt x="5245279" y="195293"/>
                  <a:pt x="5241395" y="195293"/>
                </a:cubicBezTo>
                <a:cubicBezTo>
                  <a:pt x="5237511" y="191408"/>
                  <a:pt x="5229742" y="191408"/>
                  <a:pt x="5221974" y="195293"/>
                </a:cubicBezTo>
                <a:cubicBezTo>
                  <a:pt x="5214205" y="195293"/>
                  <a:pt x="5202552" y="195293"/>
                  <a:pt x="5190899" y="195293"/>
                </a:cubicBezTo>
                <a:cubicBezTo>
                  <a:pt x="5183131" y="195293"/>
                  <a:pt x="5171478" y="195293"/>
                  <a:pt x="5167594" y="195293"/>
                </a:cubicBezTo>
                <a:cubicBezTo>
                  <a:pt x="5163710" y="195293"/>
                  <a:pt x="5155941" y="195293"/>
                  <a:pt x="5148173" y="195293"/>
                </a:cubicBezTo>
                <a:cubicBezTo>
                  <a:pt x="5144288" y="191408"/>
                  <a:pt x="5136520" y="191408"/>
                  <a:pt x="5132635" y="191408"/>
                </a:cubicBezTo>
                <a:cubicBezTo>
                  <a:pt x="5128751" y="195293"/>
                  <a:pt x="5120983" y="191408"/>
                  <a:pt x="5117098" y="191408"/>
                </a:cubicBezTo>
                <a:cubicBezTo>
                  <a:pt x="5113214" y="187523"/>
                  <a:pt x="5109330" y="187523"/>
                  <a:pt x="5105446" y="191408"/>
                </a:cubicBezTo>
                <a:cubicBezTo>
                  <a:pt x="5093793" y="195293"/>
                  <a:pt x="5070487" y="199178"/>
                  <a:pt x="5058834" y="195293"/>
                </a:cubicBezTo>
                <a:cubicBezTo>
                  <a:pt x="5051066" y="191408"/>
                  <a:pt x="5023876" y="195293"/>
                  <a:pt x="5012223" y="195293"/>
                </a:cubicBezTo>
                <a:cubicBezTo>
                  <a:pt x="5008339" y="199178"/>
                  <a:pt x="5000571" y="199178"/>
                  <a:pt x="4992802" y="203063"/>
                </a:cubicBezTo>
                <a:cubicBezTo>
                  <a:pt x="4985033" y="206949"/>
                  <a:pt x="4981149" y="206949"/>
                  <a:pt x="4969496" y="203063"/>
                </a:cubicBezTo>
                <a:cubicBezTo>
                  <a:pt x="4950075" y="199178"/>
                  <a:pt x="4953959" y="187523"/>
                  <a:pt x="4973381" y="191408"/>
                </a:cubicBezTo>
                <a:cubicBezTo>
                  <a:pt x="4981149" y="191408"/>
                  <a:pt x="5031645" y="187523"/>
                  <a:pt x="5031645" y="187523"/>
                </a:cubicBezTo>
                <a:cubicBezTo>
                  <a:pt x="5031645" y="183637"/>
                  <a:pt x="5031645" y="179752"/>
                  <a:pt x="5027760" y="175867"/>
                </a:cubicBezTo>
                <a:cubicBezTo>
                  <a:pt x="5027760" y="175867"/>
                  <a:pt x="5027760" y="175867"/>
                  <a:pt x="5023876" y="168097"/>
                </a:cubicBezTo>
                <a:cubicBezTo>
                  <a:pt x="5023876" y="168097"/>
                  <a:pt x="5023876" y="168097"/>
                  <a:pt x="4996686" y="171982"/>
                </a:cubicBezTo>
                <a:cubicBezTo>
                  <a:pt x="4969496" y="179752"/>
                  <a:pt x="4953959" y="179752"/>
                  <a:pt x="4942307" y="175867"/>
                </a:cubicBezTo>
                <a:cubicBezTo>
                  <a:pt x="4938422" y="171982"/>
                  <a:pt x="4926770" y="175867"/>
                  <a:pt x="4919001" y="175867"/>
                </a:cubicBezTo>
                <a:cubicBezTo>
                  <a:pt x="4911232" y="179752"/>
                  <a:pt x="4903464" y="179752"/>
                  <a:pt x="4899580" y="175867"/>
                </a:cubicBezTo>
                <a:cubicBezTo>
                  <a:pt x="4895695" y="175867"/>
                  <a:pt x="4884043" y="175867"/>
                  <a:pt x="4876274" y="175867"/>
                </a:cubicBezTo>
                <a:cubicBezTo>
                  <a:pt x="4868506" y="175867"/>
                  <a:pt x="4860737" y="175867"/>
                  <a:pt x="4860737" y="175867"/>
                </a:cubicBezTo>
                <a:cubicBezTo>
                  <a:pt x="4860737" y="175867"/>
                  <a:pt x="4852969" y="175867"/>
                  <a:pt x="4845200" y="179752"/>
                </a:cubicBezTo>
                <a:cubicBezTo>
                  <a:pt x="4837431" y="183637"/>
                  <a:pt x="4829663" y="183637"/>
                  <a:pt x="4829663" y="183637"/>
                </a:cubicBezTo>
                <a:cubicBezTo>
                  <a:pt x="4825779" y="183637"/>
                  <a:pt x="4814126" y="183637"/>
                  <a:pt x="4802473" y="187523"/>
                </a:cubicBezTo>
                <a:cubicBezTo>
                  <a:pt x="4732556" y="199178"/>
                  <a:pt x="4631566" y="206949"/>
                  <a:pt x="4623797" y="203063"/>
                </a:cubicBezTo>
                <a:cubicBezTo>
                  <a:pt x="4623797" y="199178"/>
                  <a:pt x="4616028" y="199178"/>
                  <a:pt x="4616028" y="199178"/>
                </a:cubicBezTo>
                <a:cubicBezTo>
                  <a:pt x="4612144" y="199178"/>
                  <a:pt x="4612144" y="203063"/>
                  <a:pt x="4619913" y="206949"/>
                </a:cubicBezTo>
                <a:cubicBezTo>
                  <a:pt x="4627681" y="210834"/>
                  <a:pt x="4635450" y="214719"/>
                  <a:pt x="4639334" y="214719"/>
                </a:cubicBezTo>
                <a:cubicBezTo>
                  <a:pt x="4643218" y="214719"/>
                  <a:pt x="4658755" y="218604"/>
                  <a:pt x="4658755" y="226375"/>
                </a:cubicBezTo>
                <a:cubicBezTo>
                  <a:pt x="4658755" y="226375"/>
                  <a:pt x="4658755" y="230260"/>
                  <a:pt x="4662640" y="226375"/>
                </a:cubicBezTo>
                <a:cubicBezTo>
                  <a:pt x="4662640" y="226375"/>
                  <a:pt x="4666524" y="226375"/>
                  <a:pt x="4666524" y="226375"/>
                </a:cubicBezTo>
                <a:cubicBezTo>
                  <a:pt x="4666524" y="234145"/>
                  <a:pt x="4647103" y="238030"/>
                  <a:pt x="4619913" y="238030"/>
                </a:cubicBezTo>
                <a:cubicBezTo>
                  <a:pt x="4604376" y="238030"/>
                  <a:pt x="4588839" y="238030"/>
                  <a:pt x="4584954" y="241915"/>
                </a:cubicBezTo>
                <a:cubicBezTo>
                  <a:pt x="4584954" y="241915"/>
                  <a:pt x="4565533" y="245801"/>
                  <a:pt x="4549996" y="245801"/>
                </a:cubicBezTo>
                <a:cubicBezTo>
                  <a:pt x="4534459" y="245801"/>
                  <a:pt x="4518922" y="245801"/>
                  <a:pt x="4515038" y="249686"/>
                </a:cubicBezTo>
                <a:cubicBezTo>
                  <a:pt x="4507269" y="249686"/>
                  <a:pt x="4491732" y="249686"/>
                  <a:pt x="4480079" y="253571"/>
                </a:cubicBezTo>
                <a:cubicBezTo>
                  <a:pt x="4437352" y="257456"/>
                  <a:pt x="4394625" y="265227"/>
                  <a:pt x="4379088" y="265227"/>
                </a:cubicBezTo>
                <a:cubicBezTo>
                  <a:pt x="4367436" y="265227"/>
                  <a:pt x="4351899" y="269112"/>
                  <a:pt x="4340246" y="272997"/>
                </a:cubicBezTo>
                <a:cubicBezTo>
                  <a:pt x="4324709" y="276882"/>
                  <a:pt x="4309172" y="280767"/>
                  <a:pt x="4301403" y="284653"/>
                </a:cubicBezTo>
                <a:cubicBezTo>
                  <a:pt x="4293635" y="284653"/>
                  <a:pt x="4274213" y="288538"/>
                  <a:pt x="4254792" y="292423"/>
                </a:cubicBezTo>
                <a:cubicBezTo>
                  <a:pt x="4235371" y="296308"/>
                  <a:pt x="4219834" y="300193"/>
                  <a:pt x="4215949" y="300193"/>
                </a:cubicBezTo>
                <a:cubicBezTo>
                  <a:pt x="4215949" y="300193"/>
                  <a:pt x="4215949" y="300193"/>
                  <a:pt x="4208181" y="307964"/>
                </a:cubicBezTo>
                <a:cubicBezTo>
                  <a:pt x="4208181" y="307964"/>
                  <a:pt x="4208181" y="307964"/>
                  <a:pt x="4223718" y="307964"/>
                </a:cubicBezTo>
                <a:cubicBezTo>
                  <a:pt x="4231486" y="307964"/>
                  <a:pt x="4243139" y="304078"/>
                  <a:pt x="4254792" y="304078"/>
                </a:cubicBezTo>
                <a:cubicBezTo>
                  <a:pt x="4266445" y="300193"/>
                  <a:pt x="4266445" y="300193"/>
                  <a:pt x="4266445" y="304078"/>
                </a:cubicBezTo>
                <a:cubicBezTo>
                  <a:pt x="4266445" y="307964"/>
                  <a:pt x="4270329" y="311849"/>
                  <a:pt x="4285866" y="307964"/>
                </a:cubicBezTo>
                <a:cubicBezTo>
                  <a:pt x="4293635" y="304078"/>
                  <a:pt x="4305287" y="304078"/>
                  <a:pt x="4309172" y="304078"/>
                </a:cubicBezTo>
                <a:cubicBezTo>
                  <a:pt x="4313056" y="304078"/>
                  <a:pt x="4316940" y="304078"/>
                  <a:pt x="4316940" y="300193"/>
                </a:cubicBezTo>
                <a:cubicBezTo>
                  <a:pt x="4313056" y="300193"/>
                  <a:pt x="4309172" y="300193"/>
                  <a:pt x="4297519" y="300193"/>
                </a:cubicBezTo>
                <a:cubicBezTo>
                  <a:pt x="4285866" y="304078"/>
                  <a:pt x="4278098" y="304078"/>
                  <a:pt x="4281982" y="300193"/>
                </a:cubicBezTo>
                <a:cubicBezTo>
                  <a:pt x="4285866" y="296308"/>
                  <a:pt x="4316940" y="292423"/>
                  <a:pt x="4320824" y="300193"/>
                </a:cubicBezTo>
                <a:cubicBezTo>
                  <a:pt x="4324709" y="304078"/>
                  <a:pt x="4332477" y="304078"/>
                  <a:pt x="4348014" y="300193"/>
                </a:cubicBezTo>
                <a:cubicBezTo>
                  <a:pt x="4355783" y="296308"/>
                  <a:pt x="4390741" y="292423"/>
                  <a:pt x="4417931" y="288538"/>
                </a:cubicBezTo>
                <a:cubicBezTo>
                  <a:pt x="4449005" y="288538"/>
                  <a:pt x="4483963" y="280767"/>
                  <a:pt x="4491732" y="280767"/>
                </a:cubicBezTo>
                <a:cubicBezTo>
                  <a:pt x="4503385" y="276882"/>
                  <a:pt x="4518922" y="276882"/>
                  <a:pt x="4526690" y="276882"/>
                </a:cubicBezTo>
                <a:cubicBezTo>
                  <a:pt x="4538343" y="276882"/>
                  <a:pt x="4542227" y="276882"/>
                  <a:pt x="4546112" y="272997"/>
                </a:cubicBezTo>
                <a:cubicBezTo>
                  <a:pt x="4549996" y="269112"/>
                  <a:pt x="4557765" y="265227"/>
                  <a:pt x="4581070" y="261341"/>
                </a:cubicBezTo>
                <a:cubicBezTo>
                  <a:pt x="4600491" y="257456"/>
                  <a:pt x="4619913" y="257456"/>
                  <a:pt x="4623797" y="257456"/>
                </a:cubicBezTo>
                <a:cubicBezTo>
                  <a:pt x="4631566" y="257456"/>
                  <a:pt x="4635450" y="257456"/>
                  <a:pt x="4643218" y="249686"/>
                </a:cubicBezTo>
                <a:cubicBezTo>
                  <a:pt x="4650987" y="238030"/>
                  <a:pt x="4666524" y="238030"/>
                  <a:pt x="4658755" y="249686"/>
                </a:cubicBezTo>
                <a:cubicBezTo>
                  <a:pt x="4658755" y="253571"/>
                  <a:pt x="4662640" y="253571"/>
                  <a:pt x="4674292" y="249686"/>
                </a:cubicBezTo>
                <a:cubicBezTo>
                  <a:pt x="4685945" y="249686"/>
                  <a:pt x="4697598" y="245801"/>
                  <a:pt x="4701482" y="245801"/>
                </a:cubicBezTo>
                <a:cubicBezTo>
                  <a:pt x="4705367" y="245801"/>
                  <a:pt x="4728672" y="245801"/>
                  <a:pt x="4751978" y="241915"/>
                </a:cubicBezTo>
                <a:cubicBezTo>
                  <a:pt x="4786936" y="238030"/>
                  <a:pt x="4810242" y="238030"/>
                  <a:pt x="4856853" y="238030"/>
                </a:cubicBezTo>
                <a:cubicBezTo>
                  <a:pt x="4868506" y="241915"/>
                  <a:pt x="4872390" y="241915"/>
                  <a:pt x="4872390" y="245801"/>
                </a:cubicBezTo>
                <a:cubicBezTo>
                  <a:pt x="4868506" y="249686"/>
                  <a:pt x="4876274" y="249686"/>
                  <a:pt x="4887927" y="245801"/>
                </a:cubicBezTo>
                <a:cubicBezTo>
                  <a:pt x="4903464" y="241915"/>
                  <a:pt x="4907348" y="241915"/>
                  <a:pt x="4899580" y="241915"/>
                </a:cubicBezTo>
                <a:cubicBezTo>
                  <a:pt x="4887927" y="238030"/>
                  <a:pt x="4887927" y="234145"/>
                  <a:pt x="4899580" y="234145"/>
                </a:cubicBezTo>
                <a:cubicBezTo>
                  <a:pt x="4903464" y="234145"/>
                  <a:pt x="4926770" y="230260"/>
                  <a:pt x="4950075" y="226375"/>
                </a:cubicBezTo>
                <a:cubicBezTo>
                  <a:pt x="5000571" y="222489"/>
                  <a:pt x="5027760" y="218604"/>
                  <a:pt x="5074372" y="218604"/>
                </a:cubicBezTo>
                <a:cubicBezTo>
                  <a:pt x="5093793" y="218604"/>
                  <a:pt x="5120983" y="218604"/>
                  <a:pt x="5136520" y="218604"/>
                </a:cubicBezTo>
                <a:cubicBezTo>
                  <a:pt x="5152057" y="214719"/>
                  <a:pt x="5167594" y="214719"/>
                  <a:pt x="5171478" y="214719"/>
                </a:cubicBezTo>
                <a:cubicBezTo>
                  <a:pt x="5175362" y="218604"/>
                  <a:pt x="5187015" y="214719"/>
                  <a:pt x="5194784" y="214719"/>
                </a:cubicBezTo>
                <a:cubicBezTo>
                  <a:pt x="5198668" y="214719"/>
                  <a:pt x="5218089" y="210834"/>
                  <a:pt x="5233626" y="210834"/>
                </a:cubicBezTo>
                <a:cubicBezTo>
                  <a:pt x="5249163" y="210834"/>
                  <a:pt x="5264700" y="210834"/>
                  <a:pt x="5268585" y="210834"/>
                </a:cubicBezTo>
                <a:cubicBezTo>
                  <a:pt x="5272469" y="210834"/>
                  <a:pt x="5280237" y="210834"/>
                  <a:pt x="5280237" y="210834"/>
                </a:cubicBezTo>
                <a:cubicBezTo>
                  <a:pt x="5280237" y="210834"/>
                  <a:pt x="5288006" y="210834"/>
                  <a:pt x="5295775" y="210834"/>
                </a:cubicBezTo>
                <a:cubicBezTo>
                  <a:pt x="5303543" y="210834"/>
                  <a:pt x="5319080" y="206949"/>
                  <a:pt x="5330733" y="206949"/>
                </a:cubicBezTo>
                <a:cubicBezTo>
                  <a:pt x="5361807" y="210834"/>
                  <a:pt x="5361807" y="210834"/>
                  <a:pt x="5365691" y="203063"/>
                </a:cubicBezTo>
                <a:cubicBezTo>
                  <a:pt x="5369576" y="199178"/>
                  <a:pt x="5377344" y="203063"/>
                  <a:pt x="5373460" y="206949"/>
                </a:cubicBezTo>
                <a:cubicBezTo>
                  <a:pt x="5373460" y="210834"/>
                  <a:pt x="5377344" y="210834"/>
                  <a:pt x="5377344" y="210834"/>
                </a:cubicBezTo>
                <a:cubicBezTo>
                  <a:pt x="5381228" y="210834"/>
                  <a:pt x="5385113" y="210834"/>
                  <a:pt x="5385113" y="206949"/>
                </a:cubicBezTo>
                <a:cubicBezTo>
                  <a:pt x="5385113" y="199178"/>
                  <a:pt x="5392881" y="195293"/>
                  <a:pt x="5400650" y="203063"/>
                </a:cubicBezTo>
                <a:cubicBezTo>
                  <a:pt x="5400650" y="203063"/>
                  <a:pt x="5404534" y="206949"/>
                  <a:pt x="5400650" y="206949"/>
                </a:cubicBezTo>
                <a:cubicBezTo>
                  <a:pt x="5400650" y="206949"/>
                  <a:pt x="5396765" y="206949"/>
                  <a:pt x="5392881" y="206949"/>
                </a:cubicBezTo>
                <a:cubicBezTo>
                  <a:pt x="5392881" y="206949"/>
                  <a:pt x="5392881" y="206949"/>
                  <a:pt x="5396765" y="210834"/>
                </a:cubicBezTo>
                <a:cubicBezTo>
                  <a:pt x="5400650" y="214719"/>
                  <a:pt x="5400650" y="214719"/>
                  <a:pt x="5392881" y="214719"/>
                </a:cubicBezTo>
                <a:cubicBezTo>
                  <a:pt x="5385113" y="214719"/>
                  <a:pt x="5373460" y="218604"/>
                  <a:pt x="5357923" y="218604"/>
                </a:cubicBezTo>
                <a:cubicBezTo>
                  <a:pt x="5346270" y="218604"/>
                  <a:pt x="5326849" y="222489"/>
                  <a:pt x="5315196" y="222489"/>
                </a:cubicBezTo>
                <a:cubicBezTo>
                  <a:pt x="5307427" y="222489"/>
                  <a:pt x="5295775" y="222489"/>
                  <a:pt x="5295775" y="226375"/>
                </a:cubicBezTo>
                <a:cubicBezTo>
                  <a:pt x="5291890" y="226375"/>
                  <a:pt x="5291890" y="226375"/>
                  <a:pt x="5288006" y="226375"/>
                </a:cubicBezTo>
                <a:cubicBezTo>
                  <a:pt x="5284122" y="222489"/>
                  <a:pt x="5280237" y="222489"/>
                  <a:pt x="5276353" y="226375"/>
                </a:cubicBezTo>
                <a:cubicBezTo>
                  <a:pt x="5276353" y="226375"/>
                  <a:pt x="5264700" y="226375"/>
                  <a:pt x="5256932" y="226375"/>
                </a:cubicBezTo>
                <a:cubicBezTo>
                  <a:pt x="5245279" y="222489"/>
                  <a:pt x="5206436" y="226375"/>
                  <a:pt x="5183131" y="230260"/>
                </a:cubicBezTo>
                <a:cubicBezTo>
                  <a:pt x="5175362" y="230260"/>
                  <a:pt x="5167594" y="230260"/>
                  <a:pt x="5167594" y="230260"/>
                </a:cubicBezTo>
                <a:cubicBezTo>
                  <a:pt x="5167594" y="226375"/>
                  <a:pt x="5159825" y="226375"/>
                  <a:pt x="5155941" y="230260"/>
                </a:cubicBezTo>
                <a:cubicBezTo>
                  <a:pt x="5140404" y="234145"/>
                  <a:pt x="5101561" y="234145"/>
                  <a:pt x="5097677" y="234145"/>
                </a:cubicBezTo>
                <a:cubicBezTo>
                  <a:pt x="5093793" y="230260"/>
                  <a:pt x="5058834" y="234145"/>
                  <a:pt x="5054950" y="234145"/>
                </a:cubicBezTo>
                <a:cubicBezTo>
                  <a:pt x="5047182" y="238030"/>
                  <a:pt x="4969496" y="238030"/>
                  <a:pt x="4961728" y="238030"/>
                </a:cubicBezTo>
                <a:cubicBezTo>
                  <a:pt x="4950075" y="234145"/>
                  <a:pt x="4907348" y="238030"/>
                  <a:pt x="4911232" y="245801"/>
                </a:cubicBezTo>
                <a:cubicBezTo>
                  <a:pt x="4915117" y="245801"/>
                  <a:pt x="4942307" y="245801"/>
                  <a:pt x="4973381" y="245801"/>
                </a:cubicBezTo>
                <a:cubicBezTo>
                  <a:pt x="4981149" y="241915"/>
                  <a:pt x="4992802" y="245801"/>
                  <a:pt x="4996686" y="245801"/>
                </a:cubicBezTo>
                <a:cubicBezTo>
                  <a:pt x="5004455" y="249686"/>
                  <a:pt x="5012223" y="249686"/>
                  <a:pt x="5016108" y="249686"/>
                </a:cubicBezTo>
                <a:cubicBezTo>
                  <a:pt x="5027760" y="245801"/>
                  <a:pt x="5054950" y="249686"/>
                  <a:pt x="5054950" y="249686"/>
                </a:cubicBezTo>
                <a:cubicBezTo>
                  <a:pt x="5062719" y="257456"/>
                  <a:pt x="5078256" y="257456"/>
                  <a:pt x="5089909" y="257456"/>
                </a:cubicBezTo>
                <a:cubicBezTo>
                  <a:pt x="5105446" y="253571"/>
                  <a:pt x="5105446" y="261341"/>
                  <a:pt x="5089909" y="265227"/>
                </a:cubicBezTo>
                <a:cubicBezTo>
                  <a:pt x="5078256" y="265227"/>
                  <a:pt x="5078256" y="265227"/>
                  <a:pt x="5078256" y="272997"/>
                </a:cubicBezTo>
                <a:cubicBezTo>
                  <a:pt x="5082140" y="280767"/>
                  <a:pt x="5082140" y="280767"/>
                  <a:pt x="5093793" y="284653"/>
                </a:cubicBezTo>
                <a:cubicBezTo>
                  <a:pt x="5101561" y="284653"/>
                  <a:pt x="5120983" y="280767"/>
                  <a:pt x="5132635" y="276882"/>
                </a:cubicBezTo>
                <a:cubicBezTo>
                  <a:pt x="5148173" y="272997"/>
                  <a:pt x="5163710" y="269112"/>
                  <a:pt x="5163710" y="269112"/>
                </a:cubicBezTo>
                <a:cubicBezTo>
                  <a:pt x="5167594" y="272997"/>
                  <a:pt x="5171478" y="272997"/>
                  <a:pt x="5175362" y="269112"/>
                </a:cubicBezTo>
                <a:cubicBezTo>
                  <a:pt x="5179247" y="265227"/>
                  <a:pt x="5187015" y="265227"/>
                  <a:pt x="5190899" y="265227"/>
                </a:cubicBezTo>
                <a:cubicBezTo>
                  <a:pt x="5202552" y="269112"/>
                  <a:pt x="5214205" y="265227"/>
                  <a:pt x="5218089" y="257456"/>
                </a:cubicBezTo>
                <a:cubicBezTo>
                  <a:pt x="5218089" y="249686"/>
                  <a:pt x="5225858" y="249686"/>
                  <a:pt x="5253048" y="245801"/>
                </a:cubicBezTo>
                <a:cubicBezTo>
                  <a:pt x="5268585" y="241915"/>
                  <a:pt x="5288006" y="241915"/>
                  <a:pt x="5291890" y="241915"/>
                </a:cubicBezTo>
                <a:cubicBezTo>
                  <a:pt x="5291890" y="241915"/>
                  <a:pt x="5299659" y="241915"/>
                  <a:pt x="5303543" y="238030"/>
                </a:cubicBezTo>
                <a:cubicBezTo>
                  <a:pt x="5307427" y="234145"/>
                  <a:pt x="5315196" y="234145"/>
                  <a:pt x="5326849" y="234145"/>
                </a:cubicBezTo>
                <a:cubicBezTo>
                  <a:pt x="5334617" y="234145"/>
                  <a:pt x="5354039" y="230260"/>
                  <a:pt x="5369576" y="230260"/>
                </a:cubicBezTo>
                <a:cubicBezTo>
                  <a:pt x="5385113" y="226375"/>
                  <a:pt x="5400650" y="226375"/>
                  <a:pt x="5408418" y="226375"/>
                </a:cubicBezTo>
                <a:cubicBezTo>
                  <a:pt x="5412302" y="230260"/>
                  <a:pt x="5423955" y="230260"/>
                  <a:pt x="5427840" y="226375"/>
                </a:cubicBezTo>
                <a:cubicBezTo>
                  <a:pt x="5435608" y="226375"/>
                  <a:pt x="5455029" y="226375"/>
                  <a:pt x="5474451" y="226375"/>
                </a:cubicBezTo>
                <a:cubicBezTo>
                  <a:pt x="5497756" y="230260"/>
                  <a:pt x="5517178" y="230260"/>
                  <a:pt x="5521062" y="230260"/>
                </a:cubicBezTo>
                <a:cubicBezTo>
                  <a:pt x="5524946" y="230260"/>
                  <a:pt x="5536599" y="230260"/>
                  <a:pt x="5544367" y="230260"/>
                </a:cubicBezTo>
                <a:cubicBezTo>
                  <a:pt x="5559904" y="234145"/>
                  <a:pt x="5571557" y="234145"/>
                  <a:pt x="5590979" y="230260"/>
                </a:cubicBezTo>
                <a:cubicBezTo>
                  <a:pt x="5618168" y="226375"/>
                  <a:pt x="5618168" y="226375"/>
                  <a:pt x="5622053" y="230260"/>
                </a:cubicBezTo>
                <a:cubicBezTo>
                  <a:pt x="5622053" y="234145"/>
                  <a:pt x="5625937" y="238030"/>
                  <a:pt x="5625937" y="238030"/>
                </a:cubicBezTo>
                <a:cubicBezTo>
                  <a:pt x="5629821" y="241915"/>
                  <a:pt x="5633705" y="245801"/>
                  <a:pt x="5633705" y="249686"/>
                </a:cubicBezTo>
                <a:cubicBezTo>
                  <a:pt x="5633705" y="253571"/>
                  <a:pt x="5633705" y="253571"/>
                  <a:pt x="5618168" y="257456"/>
                </a:cubicBezTo>
                <a:cubicBezTo>
                  <a:pt x="5606516" y="257456"/>
                  <a:pt x="5594863" y="261341"/>
                  <a:pt x="5587094" y="261341"/>
                </a:cubicBezTo>
                <a:cubicBezTo>
                  <a:pt x="5559904" y="261341"/>
                  <a:pt x="5559904" y="261341"/>
                  <a:pt x="5559904" y="265227"/>
                </a:cubicBezTo>
                <a:cubicBezTo>
                  <a:pt x="5559904" y="269112"/>
                  <a:pt x="5563789" y="269112"/>
                  <a:pt x="5575442" y="269112"/>
                </a:cubicBezTo>
                <a:cubicBezTo>
                  <a:pt x="5598747" y="269112"/>
                  <a:pt x="5606516" y="280767"/>
                  <a:pt x="5606516" y="288538"/>
                </a:cubicBezTo>
                <a:cubicBezTo>
                  <a:pt x="5606516" y="288538"/>
                  <a:pt x="5606516" y="292423"/>
                  <a:pt x="5602631" y="292423"/>
                </a:cubicBezTo>
                <a:cubicBezTo>
                  <a:pt x="5598747" y="296308"/>
                  <a:pt x="5579326" y="300193"/>
                  <a:pt x="5575442" y="296308"/>
                </a:cubicBezTo>
                <a:cubicBezTo>
                  <a:pt x="5575442" y="296308"/>
                  <a:pt x="5478335" y="300193"/>
                  <a:pt x="5443377" y="304078"/>
                </a:cubicBezTo>
                <a:cubicBezTo>
                  <a:pt x="5412302" y="311849"/>
                  <a:pt x="5377344" y="319619"/>
                  <a:pt x="5373460" y="315734"/>
                </a:cubicBezTo>
                <a:cubicBezTo>
                  <a:pt x="5373460" y="315734"/>
                  <a:pt x="5357923" y="315734"/>
                  <a:pt x="5342386" y="315734"/>
                </a:cubicBezTo>
                <a:cubicBezTo>
                  <a:pt x="5276353" y="319619"/>
                  <a:pt x="5256932" y="323504"/>
                  <a:pt x="5253048" y="319619"/>
                </a:cubicBezTo>
                <a:cubicBezTo>
                  <a:pt x="5249163" y="315734"/>
                  <a:pt x="5245279" y="315734"/>
                  <a:pt x="5245279" y="315734"/>
                </a:cubicBezTo>
                <a:cubicBezTo>
                  <a:pt x="5241395" y="315734"/>
                  <a:pt x="5229742" y="319619"/>
                  <a:pt x="5218089" y="319619"/>
                </a:cubicBezTo>
                <a:cubicBezTo>
                  <a:pt x="5206436" y="319619"/>
                  <a:pt x="5194784" y="323504"/>
                  <a:pt x="5190899" y="319619"/>
                </a:cubicBezTo>
                <a:cubicBezTo>
                  <a:pt x="5183131" y="319619"/>
                  <a:pt x="5171478" y="319619"/>
                  <a:pt x="5155941" y="323504"/>
                </a:cubicBezTo>
                <a:cubicBezTo>
                  <a:pt x="5144288" y="327390"/>
                  <a:pt x="5128751" y="327390"/>
                  <a:pt x="5117098" y="327390"/>
                </a:cubicBezTo>
                <a:cubicBezTo>
                  <a:pt x="5089909" y="319619"/>
                  <a:pt x="5078256" y="323504"/>
                  <a:pt x="5070487" y="342930"/>
                </a:cubicBezTo>
                <a:cubicBezTo>
                  <a:pt x="5066603" y="350701"/>
                  <a:pt x="5062719" y="358471"/>
                  <a:pt x="5062719" y="358471"/>
                </a:cubicBezTo>
                <a:cubicBezTo>
                  <a:pt x="5062719" y="362356"/>
                  <a:pt x="5078256" y="362356"/>
                  <a:pt x="5101561" y="358471"/>
                </a:cubicBezTo>
                <a:cubicBezTo>
                  <a:pt x="5109330" y="358471"/>
                  <a:pt x="5120983" y="354586"/>
                  <a:pt x="5128751" y="354586"/>
                </a:cubicBezTo>
                <a:cubicBezTo>
                  <a:pt x="5140404" y="354586"/>
                  <a:pt x="5175362" y="354586"/>
                  <a:pt x="5190899" y="354586"/>
                </a:cubicBezTo>
                <a:cubicBezTo>
                  <a:pt x="5194784" y="350701"/>
                  <a:pt x="5198668" y="350701"/>
                  <a:pt x="5202552" y="354586"/>
                </a:cubicBezTo>
                <a:cubicBezTo>
                  <a:pt x="5206436" y="358471"/>
                  <a:pt x="5225858" y="350701"/>
                  <a:pt x="5233626" y="342930"/>
                </a:cubicBezTo>
                <a:cubicBezTo>
                  <a:pt x="5237511" y="339045"/>
                  <a:pt x="5241395" y="339045"/>
                  <a:pt x="5256932" y="339045"/>
                </a:cubicBezTo>
                <a:cubicBezTo>
                  <a:pt x="5268585" y="339045"/>
                  <a:pt x="5280237" y="339045"/>
                  <a:pt x="5284122" y="335160"/>
                </a:cubicBezTo>
                <a:cubicBezTo>
                  <a:pt x="5284122" y="335160"/>
                  <a:pt x="5291890" y="339045"/>
                  <a:pt x="5295775" y="339045"/>
                </a:cubicBezTo>
                <a:cubicBezTo>
                  <a:pt x="5299659" y="342930"/>
                  <a:pt x="5299659" y="342930"/>
                  <a:pt x="5303543" y="339045"/>
                </a:cubicBezTo>
                <a:cubicBezTo>
                  <a:pt x="5303543" y="339045"/>
                  <a:pt x="5303543" y="339045"/>
                  <a:pt x="5311312" y="339045"/>
                </a:cubicBezTo>
                <a:cubicBezTo>
                  <a:pt x="5315196" y="342930"/>
                  <a:pt x="5319080" y="342930"/>
                  <a:pt x="5319080" y="339045"/>
                </a:cubicBezTo>
                <a:cubicBezTo>
                  <a:pt x="5319080" y="335160"/>
                  <a:pt x="5326849" y="335160"/>
                  <a:pt x="5338501" y="335160"/>
                </a:cubicBezTo>
                <a:cubicBezTo>
                  <a:pt x="5346270" y="331275"/>
                  <a:pt x="5361807" y="331275"/>
                  <a:pt x="5373460" y="331275"/>
                </a:cubicBezTo>
                <a:cubicBezTo>
                  <a:pt x="5388997" y="327390"/>
                  <a:pt x="5392881" y="327390"/>
                  <a:pt x="5404534" y="335160"/>
                </a:cubicBezTo>
                <a:cubicBezTo>
                  <a:pt x="5416187" y="342930"/>
                  <a:pt x="5420071" y="346816"/>
                  <a:pt x="5420071" y="358471"/>
                </a:cubicBezTo>
                <a:cubicBezTo>
                  <a:pt x="5423955" y="366242"/>
                  <a:pt x="5423955" y="374012"/>
                  <a:pt x="5423955" y="374012"/>
                </a:cubicBezTo>
                <a:cubicBezTo>
                  <a:pt x="5420071" y="377897"/>
                  <a:pt x="5404534" y="381782"/>
                  <a:pt x="5388997" y="385668"/>
                </a:cubicBezTo>
                <a:cubicBezTo>
                  <a:pt x="5361807" y="397323"/>
                  <a:pt x="5357923" y="397323"/>
                  <a:pt x="5350154" y="393438"/>
                </a:cubicBezTo>
                <a:cubicBezTo>
                  <a:pt x="5342386" y="385668"/>
                  <a:pt x="5311312" y="385668"/>
                  <a:pt x="5272469" y="389553"/>
                </a:cubicBezTo>
                <a:cubicBezTo>
                  <a:pt x="5249163" y="393438"/>
                  <a:pt x="5245279" y="389553"/>
                  <a:pt x="5241395" y="385668"/>
                </a:cubicBezTo>
                <a:cubicBezTo>
                  <a:pt x="5237511" y="377897"/>
                  <a:pt x="5233626" y="377897"/>
                  <a:pt x="5214205" y="381782"/>
                </a:cubicBezTo>
                <a:cubicBezTo>
                  <a:pt x="5194784" y="381782"/>
                  <a:pt x="5187015" y="385668"/>
                  <a:pt x="5183131" y="389553"/>
                </a:cubicBezTo>
                <a:cubicBezTo>
                  <a:pt x="5175362" y="397323"/>
                  <a:pt x="5171478" y="397323"/>
                  <a:pt x="5159825" y="389553"/>
                </a:cubicBezTo>
                <a:cubicBezTo>
                  <a:pt x="5152057" y="381782"/>
                  <a:pt x="5144288" y="381782"/>
                  <a:pt x="5124867" y="389553"/>
                </a:cubicBezTo>
                <a:cubicBezTo>
                  <a:pt x="5117098" y="389553"/>
                  <a:pt x="5113214" y="393438"/>
                  <a:pt x="5113214" y="393438"/>
                </a:cubicBezTo>
                <a:cubicBezTo>
                  <a:pt x="5113214" y="393438"/>
                  <a:pt x="5109330" y="397323"/>
                  <a:pt x="5105446" y="397323"/>
                </a:cubicBezTo>
                <a:cubicBezTo>
                  <a:pt x="5101561" y="397323"/>
                  <a:pt x="5097677" y="397323"/>
                  <a:pt x="5093793" y="397323"/>
                </a:cubicBezTo>
                <a:cubicBezTo>
                  <a:pt x="5089909" y="397323"/>
                  <a:pt x="5089909" y="397323"/>
                  <a:pt x="5089909" y="393438"/>
                </a:cubicBezTo>
                <a:cubicBezTo>
                  <a:pt x="5089909" y="389553"/>
                  <a:pt x="5074372" y="389553"/>
                  <a:pt x="5051066" y="393438"/>
                </a:cubicBezTo>
                <a:cubicBezTo>
                  <a:pt x="5047182" y="393438"/>
                  <a:pt x="5035529" y="397323"/>
                  <a:pt x="5027760" y="397323"/>
                </a:cubicBezTo>
                <a:cubicBezTo>
                  <a:pt x="5019992" y="397323"/>
                  <a:pt x="4996686" y="401208"/>
                  <a:pt x="4977265" y="405094"/>
                </a:cubicBezTo>
                <a:cubicBezTo>
                  <a:pt x="4938422" y="408979"/>
                  <a:pt x="4895695" y="412864"/>
                  <a:pt x="4868506" y="412864"/>
                </a:cubicBezTo>
                <a:cubicBezTo>
                  <a:pt x="4860737" y="412864"/>
                  <a:pt x="4845200" y="416749"/>
                  <a:pt x="4837431" y="416749"/>
                </a:cubicBezTo>
                <a:cubicBezTo>
                  <a:pt x="4829663" y="416749"/>
                  <a:pt x="4825779" y="416749"/>
                  <a:pt x="4821894" y="412864"/>
                </a:cubicBezTo>
                <a:cubicBezTo>
                  <a:pt x="4814126" y="405094"/>
                  <a:pt x="4806357" y="405094"/>
                  <a:pt x="4767515" y="405094"/>
                </a:cubicBezTo>
                <a:cubicBezTo>
                  <a:pt x="4740325" y="405094"/>
                  <a:pt x="4732556" y="405094"/>
                  <a:pt x="4736441" y="408979"/>
                </a:cubicBezTo>
                <a:cubicBezTo>
                  <a:pt x="4736441" y="408979"/>
                  <a:pt x="4728672" y="412864"/>
                  <a:pt x="4720904" y="412864"/>
                </a:cubicBezTo>
                <a:cubicBezTo>
                  <a:pt x="4713135" y="416749"/>
                  <a:pt x="4705367" y="420634"/>
                  <a:pt x="4701482" y="424520"/>
                </a:cubicBezTo>
                <a:cubicBezTo>
                  <a:pt x="4693714" y="428405"/>
                  <a:pt x="4693714" y="432290"/>
                  <a:pt x="4689829" y="424520"/>
                </a:cubicBezTo>
                <a:cubicBezTo>
                  <a:pt x="4689829" y="420634"/>
                  <a:pt x="4689829" y="420634"/>
                  <a:pt x="4693714" y="420634"/>
                </a:cubicBezTo>
                <a:cubicBezTo>
                  <a:pt x="4693714" y="420634"/>
                  <a:pt x="4697598" y="416749"/>
                  <a:pt x="4697598" y="416749"/>
                </a:cubicBezTo>
                <a:cubicBezTo>
                  <a:pt x="4693714" y="412864"/>
                  <a:pt x="4693714" y="412864"/>
                  <a:pt x="4689829" y="416749"/>
                </a:cubicBezTo>
                <a:cubicBezTo>
                  <a:pt x="4685945" y="416749"/>
                  <a:pt x="4682061" y="416749"/>
                  <a:pt x="4678177" y="416749"/>
                </a:cubicBezTo>
                <a:cubicBezTo>
                  <a:pt x="4666524" y="412864"/>
                  <a:pt x="4627681" y="412864"/>
                  <a:pt x="4619913" y="420634"/>
                </a:cubicBezTo>
                <a:cubicBezTo>
                  <a:pt x="4619913" y="420634"/>
                  <a:pt x="4623797" y="424520"/>
                  <a:pt x="4623797" y="424520"/>
                </a:cubicBezTo>
                <a:cubicBezTo>
                  <a:pt x="4623797" y="428405"/>
                  <a:pt x="4623797" y="428405"/>
                  <a:pt x="4623797" y="428405"/>
                </a:cubicBezTo>
                <a:cubicBezTo>
                  <a:pt x="4627681" y="428405"/>
                  <a:pt x="4627681" y="432290"/>
                  <a:pt x="4627681" y="432290"/>
                </a:cubicBezTo>
                <a:cubicBezTo>
                  <a:pt x="4623797" y="436175"/>
                  <a:pt x="4616028" y="436175"/>
                  <a:pt x="4592723" y="440060"/>
                </a:cubicBezTo>
                <a:cubicBezTo>
                  <a:pt x="4577186" y="443946"/>
                  <a:pt x="4549996" y="447831"/>
                  <a:pt x="4530575" y="447831"/>
                </a:cubicBezTo>
                <a:cubicBezTo>
                  <a:pt x="4515038" y="451716"/>
                  <a:pt x="4499501" y="451716"/>
                  <a:pt x="4495616" y="451716"/>
                </a:cubicBezTo>
                <a:cubicBezTo>
                  <a:pt x="4491732" y="451716"/>
                  <a:pt x="4480079" y="451716"/>
                  <a:pt x="4468426" y="455601"/>
                </a:cubicBezTo>
                <a:cubicBezTo>
                  <a:pt x="4452889" y="455601"/>
                  <a:pt x="4437352" y="459486"/>
                  <a:pt x="4433468" y="455601"/>
                </a:cubicBezTo>
                <a:cubicBezTo>
                  <a:pt x="4421815" y="455601"/>
                  <a:pt x="4421815" y="443946"/>
                  <a:pt x="4433468" y="443946"/>
                </a:cubicBezTo>
                <a:cubicBezTo>
                  <a:pt x="4437352" y="443946"/>
                  <a:pt x="4456774" y="440060"/>
                  <a:pt x="4476195" y="436175"/>
                </a:cubicBezTo>
                <a:cubicBezTo>
                  <a:pt x="4515038" y="432290"/>
                  <a:pt x="4526690" y="432290"/>
                  <a:pt x="4557765" y="432290"/>
                </a:cubicBezTo>
                <a:cubicBezTo>
                  <a:pt x="4577186" y="428405"/>
                  <a:pt x="4608260" y="424520"/>
                  <a:pt x="4612144" y="420634"/>
                </a:cubicBezTo>
                <a:cubicBezTo>
                  <a:pt x="4612144" y="416749"/>
                  <a:pt x="4612144" y="416749"/>
                  <a:pt x="4608260" y="416749"/>
                </a:cubicBezTo>
                <a:cubicBezTo>
                  <a:pt x="4596607" y="420634"/>
                  <a:pt x="4584954" y="416749"/>
                  <a:pt x="4577186" y="408979"/>
                </a:cubicBezTo>
                <a:cubicBezTo>
                  <a:pt x="4573302" y="397323"/>
                  <a:pt x="4569417" y="397323"/>
                  <a:pt x="4538343" y="401208"/>
                </a:cubicBezTo>
                <a:cubicBezTo>
                  <a:pt x="4518922" y="405094"/>
                  <a:pt x="4499501" y="405094"/>
                  <a:pt x="4476195" y="408979"/>
                </a:cubicBezTo>
                <a:cubicBezTo>
                  <a:pt x="4456774" y="408979"/>
                  <a:pt x="4367436" y="420634"/>
                  <a:pt x="4324709" y="428405"/>
                </a:cubicBezTo>
                <a:cubicBezTo>
                  <a:pt x="4305287" y="432290"/>
                  <a:pt x="4289750" y="436175"/>
                  <a:pt x="4285866" y="436175"/>
                </a:cubicBezTo>
                <a:cubicBezTo>
                  <a:pt x="4278098" y="440060"/>
                  <a:pt x="4278098" y="440060"/>
                  <a:pt x="4285866" y="440060"/>
                </a:cubicBezTo>
                <a:cubicBezTo>
                  <a:pt x="4293635" y="440060"/>
                  <a:pt x="4301403" y="440060"/>
                  <a:pt x="4305287" y="436175"/>
                </a:cubicBezTo>
                <a:cubicBezTo>
                  <a:pt x="4320824" y="436175"/>
                  <a:pt x="4344130" y="436175"/>
                  <a:pt x="4348014" y="436175"/>
                </a:cubicBezTo>
                <a:cubicBezTo>
                  <a:pt x="4355783" y="440060"/>
                  <a:pt x="4344130" y="443946"/>
                  <a:pt x="4324709" y="443946"/>
                </a:cubicBezTo>
                <a:cubicBezTo>
                  <a:pt x="4313056" y="447831"/>
                  <a:pt x="4293635" y="451716"/>
                  <a:pt x="4281982" y="451716"/>
                </a:cubicBezTo>
                <a:cubicBezTo>
                  <a:pt x="4270329" y="451716"/>
                  <a:pt x="4258676" y="451716"/>
                  <a:pt x="4254792" y="451716"/>
                </a:cubicBezTo>
                <a:cubicBezTo>
                  <a:pt x="4254792" y="451716"/>
                  <a:pt x="4247023" y="451716"/>
                  <a:pt x="4243139" y="451716"/>
                </a:cubicBezTo>
                <a:cubicBezTo>
                  <a:pt x="4231486" y="459486"/>
                  <a:pt x="4122727" y="478912"/>
                  <a:pt x="4103306" y="478912"/>
                </a:cubicBezTo>
                <a:cubicBezTo>
                  <a:pt x="4095537" y="478912"/>
                  <a:pt x="4087769" y="478912"/>
                  <a:pt x="4087769" y="482798"/>
                </a:cubicBezTo>
                <a:cubicBezTo>
                  <a:pt x="4083884" y="482798"/>
                  <a:pt x="4080000" y="482798"/>
                  <a:pt x="4080000" y="478912"/>
                </a:cubicBezTo>
                <a:cubicBezTo>
                  <a:pt x="4076116" y="478912"/>
                  <a:pt x="4064463" y="478912"/>
                  <a:pt x="4056694" y="482798"/>
                </a:cubicBezTo>
                <a:cubicBezTo>
                  <a:pt x="4037273" y="486683"/>
                  <a:pt x="4033389" y="486683"/>
                  <a:pt x="4029505" y="490568"/>
                </a:cubicBezTo>
                <a:cubicBezTo>
                  <a:pt x="4029505" y="498338"/>
                  <a:pt x="3994546" y="509994"/>
                  <a:pt x="3986778" y="506109"/>
                </a:cubicBezTo>
                <a:cubicBezTo>
                  <a:pt x="3982893" y="502224"/>
                  <a:pt x="3979009" y="502224"/>
                  <a:pt x="3975125" y="502224"/>
                </a:cubicBezTo>
                <a:cubicBezTo>
                  <a:pt x="3975125" y="502224"/>
                  <a:pt x="3955704" y="506109"/>
                  <a:pt x="3936282" y="506109"/>
                </a:cubicBezTo>
                <a:cubicBezTo>
                  <a:pt x="3912977" y="509994"/>
                  <a:pt x="3874134" y="513879"/>
                  <a:pt x="3846944" y="517764"/>
                </a:cubicBezTo>
                <a:cubicBezTo>
                  <a:pt x="3823639" y="521650"/>
                  <a:pt x="3796449" y="525535"/>
                  <a:pt x="3788680" y="525535"/>
                </a:cubicBezTo>
                <a:cubicBezTo>
                  <a:pt x="3784796" y="525535"/>
                  <a:pt x="3769259" y="529420"/>
                  <a:pt x="3753722" y="529420"/>
                </a:cubicBezTo>
                <a:cubicBezTo>
                  <a:pt x="3742069" y="533305"/>
                  <a:pt x="3726532" y="533305"/>
                  <a:pt x="3722648" y="533305"/>
                </a:cubicBezTo>
                <a:cubicBezTo>
                  <a:pt x="3710995" y="529420"/>
                  <a:pt x="3590583" y="552731"/>
                  <a:pt x="3586699" y="556616"/>
                </a:cubicBezTo>
                <a:cubicBezTo>
                  <a:pt x="3586699" y="556616"/>
                  <a:pt x="3578930" y="560502"/>
                  <a:pt x="3575046" y="560502"/>
                </a:cubicBezTo>
                <a:cubicBezTo>
                  <a:pt x="3540087" y="568272"/>
                  <a:pt x="3532319" y="568272"/>
                  <a:pt x="3528435" y="572157"/>
                </a:cubicBezTo>
                <a:cubicBezTo>
                  <a:pt x="3524550" y="579928"/>
                  <a:pt x="3512898" y="579928"/>
                  <a:pt x="3427444" y="603239"/>
                </a:cubicBezTo>
                <a:cubicBezTo>
                  <a:pt x="3299263" y="630435"/>
                  <a:pt x="3268189" y="638205"/>
                  <a:pt x="3252652" y="634320"/>
                </a:cubicBezTo>
                <a:cubicBezTo>
                  <a:pt x="3237115" y="634320"/>
                  <a:pt x="3136124" y="653746"/>
                  <a:pt x="3116702" y="661517"/>
                </a:cubicBezTo>
                <a:cubicBezTo>
                  <a:pt x="3112818" y="661517"/>
                  <a:pt x="3097281" y="669287"/>
                  <a:pt x="3085628" y="669287"/>
                </a:cubicBezTo>
                <a:cubicBezTo>
                  <a:pt x="2972985" y="696483"/>
                  <a:pt x="2856457" y="723680"/>
                  <a:pt x="2852573" y="731450"/>
                </a:cubicBezTo>
                <a:cubicBezTo>
                  <a:pt x="2852573" y="731450"/>
                  <a:pt x="2852573" y="735335"/>
                  <a:pt x="2856457" y="735335"/>
                </a:cubicBezTo>
                <a:cubicBezTo>
                  <a:pt x="2856457" y="739221"/>
                  <a:pt x="2860341" y="739221"/>
                  <a:pt x="2895299" y="731450"/>
                </a:cubicBezTo>
                <a:cubicBezTo>
                  <a:pt x="2914721" y="727565"/>
                  <a:pt x="2930258" y="723680"/>
                  <a:pt x="2930258" y="719795"/>
                </a:cubicBezTo>
                <a:cubicBezTo>
                  <a:pt x="2934142" y="719795"/>
                  <a:pt x="2953564" y="712024"/>
                  <a:pt x="2980753" y="704254"/>
                </a:cubicBezTo>
                <a:cubicBezTo>
                  <a:pt x="3019596" y="692598"/>
                  <a:pt x="3035133" y="692598"/>
                  <a:pt x="3039017" y="692598"/>
                </a:cubicBezTo>
                <a:cubicBezTo>
                  <a:pt x="3046786" y="692598"/>
                  <a:pt x="3054554" y="692598"/>
                  <a:pt x="3077860" y="684828"/>
                </a:cubicBezTo>
                <a:cubicBezTo>
                  <a:pt x="3120587" y="669287"/>
                  <a:pt x="3151661" y="661517"/>
                  <a:pt x="3167198" y="665402"/>
                </a:cubicBezTo>
                <a:cubicBezTo>
                  <a:pt x="3174967" y="665402"/>
                  <a:pt x="3190504" y="665402"/>
                  <a:pt x="3198272" y="661517"/>
                </a:cubicBezTo>
                <a:cubicBezTo>
                  <a:pt x="3229346" y="657631"/>
                  <a:pt x="3330337" y="638205"/>
                  <a:pt x="3345874" y="638205"/>
                </a:cubicBezTo>
                <a:cubicBezTo>
                  <a:pt x="3357527" y="638205"/>
                  <a:pt x="3396370" y="630435"/>
                  <a:pt x="3431328" y="622665"/>
                </a:cubicBezTo>
                <a:cubicBezTo>
                  <a:pt x="3470171" y="618780"/>
                  <a:pt x="3512898" y="611009"/>
                  <a:pt x="3528435" y="611009"/>
                </a:cubicBezTo>
                <a:cubicBezTo>
                  <a:pt x="3543972" y="607124"/>
                  <a:pt x="3551740" y="607124"/>
                  <a:pt x="3555624" y="603239"/>
                </a:cubicBezTo>
                <a:cubicBezTo>
                  <a:pt x="3559509" y="599354"/>
                  <a:pt x="3563393" y="599354"/>
                  <a:pt x="3571161" y="595468"/>
                </a:cubicBezTo>
                <a:cubicBezTo>
                  <a:pt x="3594467" y="595468"/>
                  <a:pt x="3648847" y="587698"/>
                  <a:pt x="3660500" y="579928"/>
                </a:cubicBezTo>
                <a:cubicBezTo>
                  <a:pt x="3660500" y="579928"/>
                  <a:pt x="3668268" y="579928"/>
                  <a:pt x="3672152" y="583813"/>
                </a:cubicBezTo>
                <a:cubicBezTo>
                  <a:pt x="3679921" y="587698"/>
                  <a:pt x="3714879" y="572157"/>
                  <a:pt x="3718763" y="572157"/>
                </a:cubicBezTo>
                <a:cubicBezTo>
                  <a:pt x="3722648" y="572157"/>
                  <a:pt x="3726532" y="572157"/>
                  <a:pt x="3730416" y="572157"/>
                </a:cubicBezTo>
                <a:cubicBezTo>
                  <a:pt x="3734301" y="572157"/>
                  <a:pt x="3734301" y="568272"/>
                  <a:pt x="3734301" y="564387"/>
                </a:cubicBezTo>
                <a:cubicBezTo>
                  <a:pt x="3734301" y="564387"/>
                  <a:pt x="3710995" y="564387"/>
                  <a:pt x="3707111" y="560502"/>
                </a:cubicBezTo>
                <a:cubicBezTo>
                  <a:pt x="3703226" y="552731"/>
                  <a:pt x="3761490" y="548846"/>
                  <a:pt x="3761490" y="548846"/>
                </a:cubicBezTo>
                <a:cubicBezTo>
                  <a:pt x="3777027" y="548846"/>
                  <a:pt x="3804217" y="541076"/>
                  <a:pt x="3827523" y="537190"/>
                </a:cubicBezTo>
                <a:cubicBezTo>
                  <a:pt x="3846944" y="533305"/>
                  <a:pt x="3866365" y="533305"/>
                  <a:pt x="3866365" y="533305"/>
                </a:cubicBezTo>
                <a:cubicBezTo>
                  <a:pt x="3866365" y="537190"/>
                  <a:pt x="3870250" y="533305"/>
                  <a:pt x="3878018" y="533305"/>
                </a:cubicBezTo>
                <a:cubicBezTo>
                  <a:pt x="3889671" y="533305"/>
                  <a:pt x="3889671" y="533305"/>
                  <a:pt x="3889671" y="537190"/>
                </a:cubicBezTo>
                <a:cubicBezTo>
                  <a:pt x="3885787" y="541076"/>
                  <a:pt x="3870250" y="541076"/>
                  <a:pt x="3839176" y="548846"/>
                </a:cubicBezTo>
                <a:cubicBezTo>
                  <a:pt x="3811986" y="552731"/>
                  <a:pt x="3792564" y="556616"/>
                  <a:pt x="3796449" y="560502"/>
                </a:cubicBezTo>
                <a:cubicBezTo>
                  <a:pt x="3800333" y="560502"/>
                  <a:pt x="3804217" y="560502"/>
                  <a:pt x="3811986" y="560502"/>
                </a:cubicBezTo>
                <a:cubicBezTo>
                  <a:pt x="3815870" y="560502"/>
                  <a:pt x="3819754" y="560502"/>
                  <a:pt x="3823639" y="560502"/>
                </a:cubicBezTo>
                <a:cubicBezTo>
                  <a:pt x="3827523" y="560502"/>
                  <a:pt x="3827523" y="560502"/>
                  <a:pt x="3823639" y="564387"/>
                </a:cubicBezTo>
                <a:cubicBezTo>
                  <a:pt x="3819754" y="568272"/>
                  <a:pt x="3815870" y="568272"/>
                  <a:pt x="3815870" y="568272"/>
                </a:cubicBezTo>
                <a:cubicBezTo>
                  <a:pt x="3811986" y="568272"/>
                  <a:pt x="3804217" y="568272"/>
                  <a:pt x="3792564" y="568272"/>
                </a:cubicBezTo>
                <a:cubicBezTo>
                  <a:pt x="3792564" y="568272"/>
                  <a:pt x="3792564" y="568272"/>
                  <a:pt x="3777027" y="572157"/>
                </a:cubicBezTo>
                <a:cubicBezTo>
                  <a:pt x="3777027" y="572157"/>
                  <a:pt x="3777027" y="572157"/>
                  <a:pt x="3792564" y="572157"/>
                </a:cubicBezTo>
                <a:cubicBezTo>
                  <a:pt x="3804217" y="576042"/>
                  <a:pt x="3811986" y="572157"/>
                  <a:pt x="3811986" y="572157"/>
                </a:cubicBezTo>
                <a:cubicBezTo>
                  <a:pt x="3815870" y="572157"/>
                  <a:pt x="3815870" y="572157"/>
                  <a:pt x="3819754" y="572157"/>
                </a:cubicBezTo>
                <a:cubicBezTo>
                  <a:pt x="3819754" y="576042"/>
                  <a:pt x="3854713" y="568272"/>
                  <a:pt x="3897440" y="564387"/>
                </a:cubicBezTo>
                <a:cubicBezTo>
                  <a:pt x="3963472" y="552731"/>
                  <a:pt x="3986778" y="548846"/>
                  <a:pt x="4068347" y="537190"/>
                </a:cubicBezTo>
                <a:cubicBezTo>
                  <a:pt x="4087769" y="533305"/>
                  <a:pt x="4122727" y="529420"/>
                  <a:pt x="4146032" y="525535"/>
                </a:cubicBezTo>
                <a:cubicBezTo>
                  <a:pt x="4188759" y="517764"/>
                  <a:pt x="4274213" y="506109"/>
                  <a:pt x="4313056" y="502224"/>
                </a:cubicBezTo>
                <a:cubicBezTo>
                  <a:pt x="4336361" y="498338"/>
                  <a:pt x="4351899" y="498338"/>
                  <a:pt x="4394625" y="490568"/>
                </a:cubicBezTo>
                <a:cubicBezTo>
                  <a:pt x="4414047" y="486683"/>
                  <a:pt x="4437352" y="482798"/>
                  <a:pt x="4441237" y="478912"/>
                </a:cubicBezTo>
                <a:cubicBezTo>
                  <a:pt x="4449005" y="478912"/>
                  <a:pt x="4456774" y="478912"/>
                  <a:pt x="4464542" y="478912"/>
                </a:cubicBezTo>
                <a:cubicBezTo>
                  <a:pt x="4476195" y="478912"/>
                  <a:pt x="4491732" y="478912"/>
                  <a:pt x="4553880" y="471142"/>
                </a:cubicBezTo>
                <a:cubicBezTo>
                  <a:pt x="4569417" y="467257"/>
                  <a:pt x="4588839" y="467257"/>
                  <a:pt x="4596607" y="467257"/>
                </a:cubicBezTo>
                <a:cubicBezTo>
                  <a:pt x="4619913" y="467257"/>
                  <a:pt x="4674292" y="459486"/>
                  <a:pt x="4709251" y="455601"/>
                </a:cubicBezTo>
                <a:cubicBezTo>
                  <a:pt x="4736441" y="451716"/>
                  <a:pt x="4779168" y="443946"/>
                  <a:pt x="4806357" y="443946"/>
                </a:cubicBezTo>
                <a:cubicBezTo>
                  <a:pt x="4814126" y="443946"/>
                  <a:pt x="4833547" y="440060"/>
                  <a:pt x="4852969" y="440060"/>
                </a:cubicBezTo>
                <a:cubicBezTo>
                  <a:pt x="4872390" y="436175"/>
                  <a:pt x="4891811" y="436175"/>
                  <a:pt x="4895695" y="436175"/>
                </a:cubicBezTo>
                <a:cubicBezTo>
                  <a:pt x="4907348" y="436175"/>
                  <a:pt x="4919001" y="432290"/>
                  <a:pt x="4957844" y="428405"/>
                </a:cubicBezTo>
                <a:cubicBezTo>
                  <a:pt x="4985033" y="424520"/>
                  <a:pt x="5008339" y="424520"/>
                  <a:pt x="5016108" y="428405"/>
                </a:cubicBezTo>
                <a:cubicBezTo>
                  <a:pt x="5016108" y="428405"/>
                  <a:pt x="5023876" y="432290"/>
                  <a:pt x="5027760" y="428405"/>
                </a:cubicBezTo>
                <a:cubicBezTo>
                  <a:pt x="5043297" y="428405"/>
                  <a:pt x="5054950" y="432290"/>
                  <a:pt x="5051066" y="436175"/>
                </a:cubicBezTo>
                <a:cubicBezTo>
                  <a:pt x="5047182" y="440060"/>
                  <a:pt x="5047182" y="440060"/>
                  <a:pt x="5043297" y="440060"/>
                </a:cubicBezTo>
                <a:cubicBezTo>
                  <a:pt x="5039413" y="440060"/>
                  <a:pt x="5035529" y="440060"/>
                  <a:pt x="5027760" y="440060"/>
                </a:cubicBezTo>
                <a:cubicBezTo>
                  <a:pt x="5019992" y="440060"/>
                  <a:pt x="5019992" y="443946"/>
                  <a:pt x="5019992" y="451716"/>
                </a:cubicBezTo>
                <a:cubicBezTo>
                  <a:pt x="5023876" y="455601"/>
                  <a:pt x="5019992" y="463372"/>
                  <a:pt x="5019992" y="463372"/>
                </a:cubicBezTo>
                <a:cubicBezTo>
                  <a:pt x="5012223" y="467257"/>
                  <a:pt x="5016108" y="471142"/>
                  <a:pt x="5027760" y="471142"/>
                </a:cubicBezTo>
                <a:cubicBezTo>
                  <a:pt x="5035529" y="467257"/>
                  <a:pt x="5035529" y="467257"/>
                  <a:pt x="5031645" y="475027"/>
                </a:cubicBezTo>
                <a:cubicBezTo>
                  <a:pt x="5023876" y="482798"/>
                  <a:pt x="5031645" y="482798"/>
                  <a:pt x="5062719" y="482798"/>
                </a:cubicBezTo>
                <a:cubicBezTo>
                  <a:pt x="5074372" y="478912"/>
                  <a:pt x="5097677" y="478912"/>
                  <a:pt x="5109330" y="478912"/>
                </a:cubicBezTo>
                <a:cubicBezTo>
                  <a:pt x="5120983" y="478912"/>
                  <a:pt x="5140404" y="478912"/>
                  <a:pt x="5148173" y="478912"/>
                </a:cubicBezTo>
                <a:cubicBezTo>
                  <a:pt x="5155941" y="478912"/>
                  <a:pt x="5175362" y="475027"/>
                  <a:pt x="5187015" y="475027"/>
                </a:cubicBezTo>
                <a:cubicBezTo>
                  <a:pt x="5253048" y="471142"/>
                  <a:pt x="5272469" y="467257"/>
                  <a:pt x="5303543" y="463372"/>
                </a:cubicBezTo>
                <a:cubicBezTo>
                  <a:pt x="5342386" y="459486"/>
                  <a:pt x="5338501" y="459486"/>
                  <a:pt x="5338501" y="463372"/>
                </a:cubicBezTo>
                <a:cubicBezTo>
                  <a:pt x="5334617" y="463372"/>
                  <a:pt x="5322964" y="467257"/>
                  <a:pt x="5303543" y="471142"/>
                </a:cubicBezTo>
                <a:cubicBezTo>
                  <a:pt x="5260816" y="478912"/>
                  <a:pt x="5264700" y="482798"/>
                  <a:pt x="5307427" y="482798"/>
                </a:cubicBezTo>
                <a:cubicBezTo>
                  <a:pt x="5350154" y="478912"/>
                  <a:pt x="5385113" y="478912"/>
                  <a:pt x="5400650" y="478912"/>
                </a:cubicBezTo>
                <a:cubicBezTo>
                  <a:pt x="5408418" y="478912"/>
                  <a:pt x="5423955" y="478912"/>
                  <a:pt x="5435608" y="478912"/>
                </a:cubicBezTo>
                <a:cubicBezTo>
                  <a:pt x="5447261" y="478912"/>
                  <a:pt x="5455029" y="482798"/>
                  <a:pt x="5458914" y="482798"/>
                </a:cubicBezTo>
                <a:cubicBezTo>
                  <a:pt x="5493872" y="478912"/>
                  <a:pt x="5517178" y="478912"/>
                  <a:pt x="5532715" y="478912"/>
                </a:cubicBezTo>
                <a:cubicBezTo>
                  <a:pt x="5544367" y="478912"/>
                  <a:pt x="5548252" y="490568"/>
                  <a:pt x="5540483" y="494453"/>
                </a:cubicBezTo>
                <a:cubicBezTo>
                  <a:pt x="5532715" y="494453"/>
                  <a:pt x="5521062" y="490568"/>
                  <a:pt x="5509409" y="494453"/>
                </a:cubicBezTo>
                <a:cubicBezTo>
                  <a:pt x="5489988" y="494453"/>
                  <a:pt x="5466682" y="498338"/>
                  <a:pt x="5466682" y="502224"/>
                </a:cubicBezTo>
                <a:cubicBezTo>
                  <a:pt x="5466682" y="513879"/>
                  <a:pt x="5470566" y="517764"/>
                  <a:pt x="5478335" y="521650"/>
                </a:cubicBezTo>
                <a:cubicBezTo>
                  <a:pt x="5482219" y="525535"/>
                  <a:pt x="5489988" y="529420"/>
                  <a:pt x="5497756" y="529420"/>
                </a:cubicBezTo>
                <a:cubicBezTo>
                  <a:pt x="5517178" y="525535"/>
                  <a:pt x="5606516" y="533305"/>
                  <a:pt x="5618168" y="537190"/>
                </a:cubicBezTo>
                <a:cubicBezTo>
                  <a:pt x="5625937" y="537190"/>
                  <a:pt x="5633705" y="544961"/>
                  <a:pt x="5637590" y="548846"/>
                </a:cubicBezTo>
                <a:cubicBezTo>
                  <a:pt x="5637590" y="552731"/>
                  <a:pt x="5684201" y="548846"/>
                  <a:pt x="5707506" y="552731"/>
                </a:cubicBezTo>
                <a:cubicBezTo>
                  <a:pt x="5711391" y="552731"/>
                  <a:pt x="5719159" y="568272"/>
                  <a:pt x="5719159" y="568272"/>
                </a:cubicBezTo>
                <a:cubicBezTo>
                  <a:pt x="5723044" y="568272"/>
                  <a:pt x="5719159" y="576042"/>
                  <a:pt x="5711391" y="576042"/>
                </a:cubicBezTo>
                <a:cubicBezTo>
                  <a:pt x="5699738" y="583813"/>
                  <a:pt x="5676432" y="568272"/>
                  <a:pt x="5668664" y="572157"/>
                </a:cubicBezTo>
                <a:cubicBezTo>
                  <a:pt x="5660895" y="576042"/>
                  <a:pt x="5660895" y="595468"/>
                  <a:pt x="5660895" y="595468"/>
                </a:cubicBezTo>
                <a:cubicBezTo>
                  <a:pt x="5660895" y="595468"/>
                  <a:pt x="5664780" y="603239"/>
                  <a:pt x="5668664" y="607124"/>
                </a:cubicBezTo>
                <a:cubicBezTo>
                  <a:pt x="5676432" y="622665"/>
                  <a:pt x="5676432" y="649861"/>
                  <a:pt x="5672548" y="661517"/>
                </a:cubicBezTo>
                <a:cubicBezTo>
                  <a:pt x="5668664" y="661517"/>
                  <a:pt x="5668664" y="669287"/>
                  <a:pt x="5668664" y="669287"/>
                </a:cubicBezTo>
                <a:cubicBezTo>
                  <a:pt x="5668664" y="673172"/>
                  <a:pt x="5664780" y="677057"/>
                  <a:pt x="5664780" y="680943"/>
                </a:cubicBezTo>
                <a:cubicBezTo>
                  <a:pt x="5657011" y="688713"/>
                  <a:pt x="5657011" y="692598"/>
                  <a:pt x="5664780" y="692598"/>
                </a:cubicBezTo>
                <a:cubicBezTo>
                  <a:pt x="5672548" y="692598"/>
                  <a:pt x="5676432" y="692598"/>
                  <a:pt x="5676432" y="700369"/>
                </a:cubicBezTo>
                <a:cubicBezTo>
                  <a:pt x="5672548" y="704254"/>
                  <a:pt x="5664780" y="704254"/>
                  <a:pt x="5657011" y="700369"/>
                </a:cubicBezTo>
                <a:cubicBezTo>
                  <a:pt x="5649243" y="696483"/>
                  <a:pt x="5641474" y="700369"/>
                  <a:pt x="5641474" y="708139"/>
                </a:cubicBezTo>
                <a:cubicBezTo>
                  <a:pt x="5645358" y="715909"/>
                  <a:pt x="5637590" y="739221"/>
                  <a:pt x="5629821" y="743106"/>
                </a:cubicBezTo>
                <a:cubicBezTo>
                  <a:pt x="5625937" y="746991"/>
                  <a:pt x="5625937" y="750876"/>
                  <a:pt x="5625937" y="758647"/>
                </a:cubicBezTo>
                <a:cubicBezTo>
                  <a:pt x="5629821" y="762532"/>
                  <a:pt x="5649243" y="766417"/>
                  <a:pt x="5649243" y="774187"/>
                </a:cubicBezTo>
                <a:cubicBezTo>
                  <a:pt x="5645358" y="785843"/>
                  <a:pt x="5622053" y="801384"/>
                  <a:pt x="5618168" y="805269"/>
                </a:cubicBezTo>
                <a:cubicBezTo>
                  <a:pt x="5618168" y="809154"/>
                  <a:pt x="5614284" y="813039"/>
                  <a:pt x="5614284" y="820810"/>
                </a:cubicBezTo>
                <a:cubicBezTo>
                  <a:pt x="5610400" y="832465"/>
                  <a:pt x="5602631" y="840236"/>
                  <a:pt x="5602631" y="848006"/>
                </a:cubicBezTo>
                <a:cubicBezTo>
                  <a:pt x="5606516" y="855777"/>
                  <a:pt x="5610400" y="863547"/>
                  <a:pt x="5602631" y="875203"/>
                </a:cubicBezTo>
                <a:cubicBezTo>
                  <a:pt x="5590979" y="890744"/>
                  <a:pt x="5571557" y="902399"/>
                  <a:pt x="5575442" y="902399"/>
                </a:cubicBezTo>
                <a:cubicBezTo>
                  <a:pt x="5579326" y="902399"/>
                  <a:pt x="5602631" y="898514"/>
                  <a:pt x="5602631" y="910170"/>
                </a:cubicBezTo>
                <a:cubicBezTo>
                  <a:pt x="5602631" y="917940"/>
                  <a:pt x="5571557" y="910170"/>
                  <a:pt x="5575442" y="914055"/>
                </a:cubicBezTo>
                <a:cubicBezTo>
                  <a:pt x="5575442" y="917940"/>
                  <a:pt x="5575442" y="925710"/>
                  <a:pt x="5571557" y="933481"/>
                </a:cubicBezTo>
                <a:cubicBezTo>
                  <a:pt x="5567673" y="941251"/>
                  <a:pt x="5567673" y="945136"/>
                  <a:pt x="5571557" y="949022"/>
                </a:cubicBezTo>
                <a:cubicBezTo>
                  <a:pt x="5571557" y="952907"/>
                  <a:pt x="5575442" y="952907"/>
                  <a:pt x="5571557" y="956792"/>
                </a:cubicBezTo>
                <a:cubicBezTo>
                  <a:pt x="5571557" y="956792"/>
                  <a:pt x="5583210" y="968448"/>
                  <a:pt x="5587094" y="976218"/>
                </a:cubicBezTo>
                <a:cubicBezTo>
                  <a:pt x="5587094" y="980103"/>
                  <a:pt x="5583210" y="983988"/>
                  <a:pt x="5575442" y="991759"/>
                </a:cubicBezTo>
                <a:cubicBezTo>
                  <a:pt x="5571557" y="995644"/>
                  <a:pt x="5575442" y="999529"/>
                  <a:pt x="5575442" y="1003414"/>
                </a:cubicBezTo>
                <a:cubicBezTo>
                  <a:pt x="5575442" y="1011185"/>
                  <a:pt x="5575442" y="1015070"/>
                  <a:pt x="5587094" y="1022840"/>
                </a:cubicBezTo>
                <a:cubicBezTo>
                  <a:pt x="5602631" y="1038381"/>
                  <a:pt x="5606516" y="1061692"/>
                  <a:pt x="5587094" y="1061692"/>
                </a:cubicBezTo>
                <a:cubicBezTo>
                  <a:pt x="5583210" y="1065578"/>
                  <a:pt x="5579326" y="1069463"/>
                  <a:pt x="5575442" y="1073348"/>
                </a:cubicBezTo>
                <a:cubicBezTo>
                  <a:pt x="5567673" y="1081118"/>
                  <a:pt x="5559904" y="1088889"/>
                  <a:pt x="5552136" y="1096659"/>
                </a:cubicBezTo>
                <a:cubicBezTo>
                  <a:pt x="5536599" y="1104430"/>
                  <a:pt x="5536599" y="1108315"/>
                  <a:pt x="5544367" y="1112200"/>
                </a:cubicBezTo>
                <a:cubicBezTo>
                  <a:pt x="5548252" y="1112200"/>
                  <a:pt x="5552136" y="1112200"/>
                  <a:pt x="5556020" y="1116085"/>
                </a:cubicBezTo>
                <a:cubicBezTo>
                  <a:pt x="5559904" y="1116085"/>
                  <a:pt x="5567673" y="1116085"/>
                  <a:pt x="5575442" y="1116085"/>
                </a:cubicBezTo>
                <a:cubicBezTo>
                  <a:pt x="5587094" y="1116085"/>
                  <a:pt x="5660895" y="1123856"/>
                  <a:pt x="5664780" y="1131626"/>
                </a:cubicBezTo>
                <a:cubicBezTo>
                  <a:pt x="5664780" y="1131626"/>
                  <a:pt x="5664780" y="1139396"/>
                  <a:pt x="5660895" y="1143282"/>
                </a:cubicBezTo>
                <a:cubicBezTo>
                  <a:pt x="5653127" y="1143282"/>
                  <a:pt x="5645358" y="1139396"/>
                  <a:pt x="5637590" y="1143282"/>
                </a:cubicBezTo>
                <a:cubicBezTo>
                  <a:pt x="5629821" y="1147167"/>
                  <a:pt x="5622053" y="1154937"/>
                  <a:pt x="5625937" y="1158822"/>
                </a:cubicBezTo>
                <a:cubicBezTo>
                  <a:pt x="5629821" y="1186019"/>
                  <a:pt x="5629821" y="1201560"/>
                  <a:pt x="5606516" y="1217100"/>
                </a:cubicBezTo>
                <a:cubicBezTo>
                  <a:pt x="5590979" y="1228756"/>
                  <a:pt x="5587094" y="1232641"/>
                  <a:pt x="5579326" y="1232641"/>
                </a:cubicBezTo>
                <a:cubicBezTo>
                  <a:pt x="5571557" y="1232641"/>
                  <a:pt x="5567673" y="1236526"/>
                  <a:pt x="5567673" y="1240412"/>
                </a:cubicBezTo>
                <a:cubicBezTo>
                  <a:pt x="5563789" y="1248182"/>
                  <a:pt x="5544367" y="1271493"/>
                  <a:pt x="5536599" y="1271493"/>
                </a:cubicBezTo>
                <a:cubicBezTo>
                  <a:pt x="5532715" y="1271493"/>
                  <a:pt x="5528830" y="1287034"/>
                  <a:pt x="5532715" y="1290919"/>
                </a:cubicBezTo>
                <a:cubicBezTo>
                  <a:pt x="5536599" y="1294804"/>
                  <a:pt x="5571557" y="1294804"/>
                  <a:pt x="5598747" y="1294804"/>
                </a:cubicBezTo>
                <a:cubicBezTo>
                  <a:pt x="5606516" y="1294804"/>
                  <a:pt x="5618168" y="1298689"/>
                  <a:pt x="5625937" y="1298689"/>
                </a:cubicBezTo>
                <a:cubicBezTo>
                  <a:pt x="5641474" y="1298689"/>
                  <a:pt x="5668664" y="1298689"/>
                  <a:pt x="5680317" y="1294804"/>
                </a:cubicBezTo>
                <a:cubicBezTo>
                  <a:pt x="5703622" y="1294804"/>
                  <a:pt x="5742465" y="1298689"/>
                  <a:pt x="5761886" y="1306460"/>
                </a:cubicBezTo>
                <a:cubicBezTo>
                  <a:pt x="5765770" y="1306460"/>
                  <a:pt x="5769655" y="1306460"/>
                  <a:pt x="5773539" y="1302575"/>
                </a:cubicBezTo>
                <a:cubicBezTo>
                  <a:pt x="5777423" y="1302575"/>
                  <a:pt x="5781307" y="1302575"/>
                  <a:pt x="5789076" y="1310345"/>
                </a:cubicBezTo>
                <a:cubicBezTo>
                  <a:pt x="5800729" y="1318115"/>
                  <a:pt x="5804613" y="1318115"/>
                  <a:pt x="5816266" y="1318115"/>
                </a:cubicBezTo>
                <a:cubicBezTo>
                  <a:pt x="5827919" y="1314230"/>
                  <a:pt x="5831803" y="1314230"/>
                  <a:pt x="5824034" y="1310345"/>
                </a:cubicBezTo>
                <a:cubicBezTo>
                  <a:pt x="5820150" y="1306460"/>
                  <a:pt x="5820150" y="1302575"/>
                  <a:pt x="5824034" y="1302575"/>
                </a:cubicBezTo>
                <a:cubicBezTo>
                  <a:pt x="5831803" y="1298689"/>
                  <a:pt x="5851224" y="1302575"/>
                  <a:pt x="5858993" y="1302575"/>
                </a:cubicBezTo>
                <a:cubicBezTo>
                  <a:pt x="5866761" y="1302575"/>
                  <a:pt x="5878414" y="1306460"/>
                  <a:pt x="5882298" y="1306460"/>
                </a:cubicBezTo>
                <a:cubicBezTo>
                  <a:pt x="5890067" y="1306460"/>
                  <a:pt x="5913372" y="1310345"/>
                  <a:pt x="5940562" y="1310345"/>
                </a:cubicBezTo>
                <a:cubicBezTo>
                  <a:pt x="5967752" y="1306460"/>
                  <a:pt x="5991058" y="1306460"/>
                  <a:pt x="5998826" y="1306460"/>
                </a:cubicBezTo>
                <a:cubicBezTo>
                  <a:pt x="6018248" y="1306460"/>
                  <a:pt x="6026016" y="1306460"/>
                  <a:pt x="6057090" y="1306460"/>
                </a:cubicBezTo>
                <a:cubicBezTo>
                  <a:pt x="6072627" y="1302575"/>
                  <a:pt x="6088164" y="1302575"/>
                  <a:pt x="6095933" y="1306460"/>
                </a:cubicBezTo>
                <a:cubicBezTo>
                  <a:pt x="6127007" y="1306460"/>
                  <a:pt x="6142544" y="1306460"/>
                  <a:pt x="6165850" y="1306460"/>
                </a:cubicBezTo>
                <a:cubicBezTo>
                  <a:pt x="6204692" y="1306460"/>
                  <a:pt x="6239651" y="1306460"/>
                  <a:pt x="6259072" y="1306460"/>
                </a:cubicBezTo>
                <a:cubicBezTo>
                  <a:pt x="6274609" y="1310345"/>
                  <a:pt x="6274609" y="1310345"/>
                  <a:pt x="6317336" y="1306460"/>
                </a:cubicBezTo>
                <a:cubicBezTo>
                  <a:pt x="6348410" y="1306460"/>
                  <a:pt x="6360063" y="1306460"/>
                  <a:pt x="6379484" y="1310345"/>
                </a:cubicBezTo>
                <a:cubicBezTo>
                  <a:pt x="6387253" y="1314230"/>
                  <a:pt x="6395021" y="1314230"/>
                  <a:pt x="6398905" y="1314230"/>
                </a:cubicBezTo>
                <a:cubicBezTo>
                  <a:pt x="6406674" y="1314230"/>
                  <a:pt x="6429979" y="1314230"/>
                  <a:pt x="6461054" y="1310345"/>
                </a:cubicBezTo>
                <a:cubicBezTo>
                  <a:pt x="6472706" y="1310345"/>
                  <a:pt x="6488243" y="1310345"/>
                  <a:pt x="6499896" y="1314230"/>
                </a:cubicBezTo>
                <a:cubicBezTo>
                  <a:pt x="6507665" y="1314230"/>
                  <a:pt x="6523202" y="1314230"/>
                  <a:pt x="6534855" y="1314230"/>
                </a:cubicBezTo>
                <a:cubicBezTo>
                  <a:pt x="6554276" y="1314230"/>
                  <a:pt x="6573697" y="1314230"/>
                  <a:pt x="6581466" y="1318115"/>
                </a:cubicBezTo>
                <a:cubicBezTo>
                  <a:pt x="6585350" y="1318115"/>
                  <a:pt x="6593119" y="1322001"/>
                  <a:pt x="6600887" y="1322001"/>
                </a:cubicBezTo>
                <a:cubicBezTo>
                  <a:pt x="6608656" y="1322001"/>
                  <a:pt x="6616424" y="1322001"/>
                  <a:pt x="6620308" y="1322001"/>
                </a:cubicBezTo>
                <a:cubicBezTo>
                  <a:pt x="6620308" y="1322001"/>
                  <a:pt x="6631961" y="1325886"/>
                  <a:pt x="6639730" y="1322001"/>
                </a:cubicBezTo>
                <a:cubicBezTo>
                  <a:pt x="6651382" y="1322001"/>
                  <a:pt x="6659151" y="1325886"/>
                  <a:pt x="6663035" y="1329771"/>
                </a:cubicBezTo>
                <a:cubicBezTo>
                  <a:pt x="6666920" y="1333656"/>
                  <a:pt x="6670804" y="1333656"/>
                  <a:pt x="6674688" y="1329771"/>
                </a:cubicBezTo>
                <a:cubicBezTo>
                  <a:pt x="6682457" y="1329771"/>
                  <a:pt x="6690225" y="1329771"/>
                  <a:pt x="6694109" y="1337541"/>
                </a:cubicBezTo>
                <a:cubicBezTo>
                  <a:pt x="6697994" y="1341427"/>
                  <a:pt x="6686341" y="1345312"/>
                  <a:pt x="6631961" y="1341427"/>
                </a:cubicBezTo>
                <a:cubicBezTo>
                  <a:pt x="6604771" y="1337541"/>
                  <a:pt x="6577581" y="1337541"/>
                  <a:pt x="6565929" y="1337541"/>
                </a:cubicBezTo>
                <a:cubicBezTo>
                  <a:pt x="6542623" y="1337541"/>
                  <a:pt x="6523202" y="1337541"/>
                  <a:pt x="6457169" y="1333656"/>
                </a:cubicBezTo>
                <a:cubicBezTo>
                  <a:pt x="6398905" y="1333656"/>
                  <a:pt x="6321220" y="1329771"/>
                  <a:pt x="6305683" y="1329771"/>
                </a:cubicBezTo>
                <a:cubicBezTo>
                  <a:pt x="6282377" y="1333656"/>
                  <a:pt x="6247419" y="1329771"/>
                  <a:pt x="6243535" y="1329771"/>
                </a:cubicBezTo>
                <a:cubicBezTo>
                  <a:pt x="6239651" y="1325886"/>
                  <a:pt x="6235766" y="1329771"/>
                  <a:pt x="6227998" y="1329771"/>
                </a:cubicBezTo>
                <a:cubicBezTo>
                  <a:pt x="6216345" y="1329771"/>
                  <a:pt x="6189155" y="1329771"/>
                  <a:pt x="6158081" y="1329771"/>
                </a:cubicBezTo>
                <a:cubicBezTo>
                  <a:pt x="6146428" y="1329771"/>
                  <a:pt x="6127007" y="1329771"/>
                  <a:pt x="6092049" y="1329771"/>
                </a:cubicBezTo>
                <a:cubicBezTo>
                  <a:pt x="6084280" y="1329771"/>
                  <a:pt x="6053206" y="1329771"/>
                  <a:pt x="6026016" y="1329771"/>
                </a:cubicBezTo>
                <a:cubicBezTo>
                  <a:pt x="5998826" y="1329771"/>
                  <a:pt x="5963868" y="1329771"/>
                  <a:pt x="5952215" y="1333656"/>
                </a:cubicBezTo>
                <a:cubicBezTo>
                  <a:pt x="5936678" y="1333656"/>
                  <a:pt x="5925025" y="1333656"/>
                  <a:pt x="5917257" y="1333656"/>
                </a:cubicBezTo>
                <a:cubicBezTo>
                  <a:pt x="5913372" y="1329771"/>
                  <a:pt x="5905604" y="1333656"/>
                  <a:pt x="5901720" y="1333656"/>
                </a:cubicBezTo>
                <a:cubicBezTo>
                  <a:pt x="5897835" y="1337541"/>
                  <a:pt x="5897835" y="1337541"/>
                  <a:pt x="5905604" y="1341427"/>
                </a:cubicBezTo>
                <a:cubicBezTo>
                  <a:pt x="5909488" y="1345312"/>
                  <a:pt x="5917257" y="1345312"/>
                  <a:pt x="5925025" y="1345312"/>
                </a:cubicBezTo>
                <a:cubicBezTo>
                  <a:pt x="5932794" y="1341427"/>
                  <a:pt x="5952215" y="1341427"/>
                  <a:pt x="5967752" y="1345312"/>
                </a:cubicBezTo>
                <a:cubicBezTo>
                  <a:pt x="5979405" y="1345312"/>
                  <a:pt x="6002710" y="1345312"/>
                  <a:pt x="6010479" y="1345312"/>
                </a:cubicBezTo>
                <a:cubicBezTo>
                  <a:pt x="6026016" y="1341427"/>
                  <a:pt x="6037669" y="1341427"/>
                  <a:pt x="6049322" y="1345312"/>
                </a:cubicBezTo>
                <a:cubicBezTo>
                  <a:pt x="6053206" y="1345312"/>
                  <a:pt x="6084280" y="1345312"/>
                  <a:pt x="6095933" y="1341427"/>
                </a:cubicBezTo>
                <a:cubicBezTo>
                  <a:pt x="6099817" y="1341427"/>
                  <a:pt x="6107586" y="1341427"/>
                  <a:pt x="6111470" y="1345312"/>
                </a:cubicBezTo>
                <a:cubicBezTo>
                  <a:pt x="6119238" y="1349197"/>
                  <a:pt x="6127007" y="1349197"/>
                  <a:pt x="6130891" y="1349197"/>
                </a:cubicBezTo>
                <a:cubicBezTo>
                  <a:pt x="6158081" y="1345312"/>
                  <a:pt x="6165850" y="1345312"/>
                  <a:pt x="6181387" y="1349197"/>
                </a:cubicBezTo>
                <a:cubicBezTo>
                  <a:pt x="6193039" y="1349197"/>
                  <a:pt x="6208576" y="1349197"/>
                  <a:pt x="6212461" y="1349197"/>
                </a:cubicBezTo>
                <a:cubicBezTo>
                  <a:pt x="6220229" y="1349197"/>
                  <a:pt x="6227998" y="1349197"/>
                  <a:pt x="6231882" y="1353082"/>
                </a:cubicBezTo>
                <a:cubicBezTo>
                  <a:pt x="6235766" y="1353082"/>
                  <a:pt x="6239651" y="1353082"/>
                  <a:pt x="6243535" y="1353082"/>
                </a:cubicBezTo>
                <a:cubicBezTo>
                  <a:pt x="6243535" y="1353082"/>
                  <a:pt x="6255188" y="1353082"/>
                  <a:pt x="6259072" y="1356967"/>
                </a:cubicBezTo>
                <a:cubicBezTo>
                  <a:pt x="6270725" y="1360853"/>
                  <a:pt x="6274609" y="1360853"/>
                  <a:pt x="6286262" y="1356967"/>
                </a:cubicBezTo>
                <a:cubicBezTo>
                  <a:pt x="6297915" y="1353082"/>
                  <a:pt x="6301799" y="1353082"/>
                  <a:pt x="6309567" y="1356967"/>
                </a:cubicBezTo>
                <a:cubicBezTo>
                  <a:pt x="6317336" y="1356967"/>
                  <a:pt x="6321220" y="1356967"/>
                  <a:pt x="6328989" y="1353082"/>
                </a:cubicBezTo>
                <a:cubicBezTo>
                  <a:pt x="6344526" y="1345312"/>
                  <a:pt x="6367831" y="1345312"/>
                  <a:pt x="6371716" y="1353082"/>
                </a:cubicBezTo>
                <a:cubicBezTo>
                  <a:pt x="6375600" y="1356967"/>
                  <a:pt x="6379484" y="1356967"/>
                  <a:pt x="6383368" y="1356967"/>
                </a:cubicBezTo>
                <a:cubicBezTo>
                  <a:pt x="6387253" y="1356967"/>
                  <a:pt x="6395021" y="1356967"/>
                  <a:pt x="6398905" y="1360853"/>
                </a:cubicBezTo>
                <a:cubicBezTo>
                  <a:pt x="6410558" y="1360853"/>
                  <a:pt x="6418327" y="1360853"/>
                  <a:pt x="6429979" y="1356967"/>
                </a:cubicBezTo>
                <a:cubicBezTo>
                  <a:pt x="6441632" y="1353082"/>
                  <a:pt x="6445517" y="1353082"/>
                  <a:pt x="6461054" y="1356967"/>
                </a:cubicBezTo>
                <a:cubicBezTo>
                  <a:pt x="6476591" y="1360853"/>
                  <a:pt x="6488243" y="1360853"/>
                  <a:pt x="6488243" y="1356967"/>
                </a:cubicBezTo>
                <a:cubicBezTo>
                  <a:pt x="6488243" y="1353082"/>
                  <a:pt x="6519318" y="1345312"/>
                  <a:pt x="6534855" y="1349197"/>
                </a:cubicBezTo>
                <a:cubicBezTo>
                  <a:pt x="6546507" y="1349197"/>
                  <a:pt x="6554276" y="1349197"/>
                  <a:pt x="6569813" y="1349197"/>
                </a:cubicBezTo>
                <a:cubicBezTo>
                  <a:pt x="6581466" y="1349197"/>
                  <a:pt x="6589234" y="1349197"/>
                  <a:pt x="6604771" y="1349197"/>
                </a:cubicBezTo>
                <a:cubicBezTo>
                  <a:pt x="6608656" y="1353082"/>
                  <a:pt x="6616424" y="1349197"/>
                  <a:pt x="6624193" y="1349197"/>
                </a:cubicBezTo>
                <a:cubicBezTo>
                  <a:pt x="6631961" y="1349197"/>
                  <a:pt x="6643614" y="1349197"/>
                  <a:pt x="6651382" y="1349197"/>
                </a:cubicBezTo>
                <a:cubicBezTo>
                  <a:pt x="6666920" y="1356967"/>
                  <a:pt x="6694109" y="1356967"/>
                  <a:pt x="6709646" y="1353082"/>
                </a:cubicBezTo>
                <a:cubicBezTo>
                  <a:pt x="6717415" y="1353082"/>
                  <a:pt x="6721299" y="1353082"/>
                  <a:pt x="6725183" y="1356967"/>
                </a:cubicBezTo>
                <a:cubicBezTo>
                  <a:pt x="6732952" y="1360853"/>
                  <a:pt x="6736836" y="1360853"/>
                  <a:pt x="6748489" y="1356967"/>
                </a:cubicBezTo>
                <a:cubicBezTo>
                  <a:pt x="6756258" y="1356967"/>
                  <a:pt x="6802869" y="1360853"/>
                  <a:pt x="6845596" y="1364738"/>
                </a:cubicBezTo>
                <a:cubicBezTo>
                  <a:pt x="6872785" y="1368623"/>
                  <a:pt x="6899975" y="1376393"/>
                  <a:pt x="6903860" y="1376393"/>
                </a:cubicBezTo>
                <a:cubicBezTo>
                  <a:pt x="6907744" y="1376393"/>
                  <a:pt x="6915512" y="1372508"/>
                  <a:pt x="6919397" y="1376393"/>
                </a:cubicBezTo>
                <a:cubicBezTo>
                  <a:pt x="6919397" y="1376393"/>
                  <a:pt x="6919397" y="1376393"/>
                  <a:pt x="6927165" y="1380279"/>
                </a:cubicBezTo>
                <a:cubicBezTo>
                  <a:pt x="6931049" y="1380279"/>
                  <a:pt x="6931049" y="1384164"/>
                  <a:pt x="6931049" y="1384164"/>
                </a:cubicBezTo>
                <a:cubicBezTo>
                  <a:pt x="6927165" y="1388049"/>
                  <a:pt x="6907744" y="1391934"/>
                  <a:pt x="6903860" y="1388049"/>
                </a:cubicBezTo>
                <a:cubicBezTo>
                  <a:pt x="6903860" y="1388049"/>
                  <a:pt x="6791216" y="1376393"/>
                  <a:pt x="6787332" y="1380279"/>
                </a:cubicBezTo>
                <a:cubicBezTo>
                  <a:pt x="6783447" y="1380279"/>
                  <a:pt x="6775679" y="1380279"/>
                  <a:pt x="6771795" y="1376393"/>
                </a:cubicBezTo>
                <a:cubicBezTo>
                  <a:pt x="6767910" y="1376393"/>
                  <a:pt x="6756258" y="1376393"/>
                  <a:pt x="6748489" y="1376393"/>
                </a:cubicBezTo>
                <a:cubicBezTo>
                  <a:pt x="6725183" y="1376393"/>
                  <a:pt x="6701878" y="1380279"/>
                  <a:pt x="6682457" y="1380279"/>
                </a:cubicBezTo>
                <a:cubicBezTo>
                  <a:pt x="6674688" y="1380279"/>
                  <a:pt x="6670804" y="1380279"/>
                  <a:pt x="6666920" y="1384164"/>
                </a:cubicBezTo>
                <a:cubicBezTo>
                  <a:pt x="6663035" y="1388049"/>
                  <a:pt x="6663035" y="1388049"/>
                  <a:pt x="6659151" y="1384164"/>
                </a:cubicBezTo>
                <a:cubicBezTo>
                  <a:pt x="6655267" y="1384164"/>
                  <a:pt x="6651382" y="1384164"/>
                  <a:pt x="6651382" y="1388049"/>
                </a:cubicBezTo>
                <a:cubicBezTo>
                  <a:pt x="6647498" y="1388049"/>
                  <a:pt x="6639730" y="1391934"/>
                  <a:pt x="6628077" y="1391934"/>
                </a:cubicBezTo>
                <a:cubicBezTo>
                  <a:pt x="6612540" y="1391934"/>
                  <a:pt x="6604771" y="1399705"/>
                  <a:pt x="6624193" y="1399705"/>
                </a:cubicBezTo>
                <a:cubicBezTo>
                  <a:pt x="6639730" y="1399705"/>
                  <a:pt x="6639730" y="1399705"/>
                  <a:pt x="6651382" y="1407475"/>
                </a:cubicBezTo>
                <a:cubicBezTo>
                  <a:pt x="6659151" y="1407475"/>
                  <a:pt x="6666920" y="1411360"/>
                  <a:pt x="6674688" y="1411360"/>
                </a:cubicBezTo>
                <a:cubicBezTo>
                  <a:pt x="6678572" y="1407475"/>
                  <a:pt x="6686341" y="1411360"/>
                  <a:pt x="6686341" y="1411360"/>
                </a:cubicBezTo>
                <a:cubicBezTo>
                  <a:pt x="6690225" y="1415245"/>
                  <a:pt x="6697994" y="1415245"/>
                  <a:pt x="6705762" y="1415245"/>
                </a:cubicBezTo>
                <a:cubicBezTo>
                  <a:pt x="6744605" y="1415245"/>
                  <a:pt x="6779563" y="1419131"/>
                  <a:pt x="6783447" y="1419131"/>
                </a:cubicBezTo>
                <a:cubicBezTo>
                  <a:pt x="6783447" y="1423016"/>
                  <a:pt x="6787332" y="1419131"/>
                  <a:pt x="6791216" y="1419131"/>
                </a:cubicBezTo>
                <a:cubicBezTo>
                  <a:pt x="6802869" y="1411360"/>
                  <a:pt x="6810637" y="1411360"/>
                  <a:pt x="6810637" y="1415245"/>
                </a:cubicBezTo>
                <a:cubicBezTo>
                  <a:pt x="6814522" y="1419131"/>
                  <a:pt x="6818406" y="1419131"/>
                  <a:pt x="6833943" y="1419131"/>
                </a:cubicBezTo>
                <a:cubicBezTo>
                  <a:pt x="6845596" y="1415245"/>
                  <a:pt x="6857248" y="1415245"/>
                  <a:pt x="6857248" y="1419131"/>
                </a:cubicBezTo>
                <a:cubicBezTo>
                  <a:pt x="6861133" y="1419131"/>
                  <a:pt x="6865017" y="1419131"/>
                  <a:pt x="6868901" y="1419131"/>
                </a:cubicBezTo>
                <a:cubicBezTo>
                  <a:pt x="6868901" y="1415245"/>
                  <a:pt x="6880554" y="1415245"/>
                  <a:pt x="6884438" y="1415245"/>
                </a:cubicBezTo>
                <a:cubicBezTo>
                  <a:pt x="6892207" y="1415245"/>
                  <a:pt x="6903860" y="1415245"/>
                  <a:pt x="6907744" y="1415245"/>
                </a:cubicBezTo>
                <a:cubicBezTo>
                  <a:pt x="6915512" y="1415245"/>
                  <a:pt x="6915512" y="1415245"/>
                  <a:pt x="6915512" y="1423016"/>
                </a:cubicBezTo>
                <a:cubicBezTo>
                  <a:pt x="6915512" y="1430786"/>
                  <a:pt x="6919397" y="1430786"/>
                  <a:pt x="6927165" y="1423016"/>
                </a:cubicBezTo>
                <a:cubicBezTo>
                  <a:pt x="6931049" y="1419131"/>
                  <a:pt x="6931049" y="1419131"/>
                  <a:pt x="6938818" y="1423016"/>
                </a:cubicBezTo>
                <a:cubicBezTo>
                  <a:pt x="6942702" y="1423016"/>
                  <a:pt x="6950471" y="1423016"/>
                  <a:pt x="6954355" y="1423016"/>
                </a:cubicBezTo>
                <a:cubicBezTo>
                  <a:pt x="6966008" y="1423016"/>
                  <a:pt x="6985429" y="1423016"/>
                  <a:pt x="7024272" y="1426901"/>
                </a:cubicBezTo>
                <a:cubicBezTo>
                  <a:pt x="7028156" y="1426901"/>
                  <a:pt x="7039809" y="1426901"/>
                  <a:pt x="7043693" y="1426901"/>
                </a:cubicBezTo>
                <a:cubicBezTo>
                  <a:pt x="7047577" y="1426901"/>
                  <a:pt x="7055346" y="1426901"/>
                  <a:pt x="7055346" y="1430786"/>
                </a:cubicBezTo>
                <a:cubicBezTo>
                  <a:pt x="7059230" y="1430786"/>
                  <a:pt x="7063114" y="1430786"/>
                  <a:pt x="7063114" y="1430786"/>
                </a:cubicBezTo>
                <a:cubicBezTo>
                  <a:pt x="7066999" y="1430786"/>
                  <a:pt x="7074767" y="1430786"/>
                  <a:pt x="7074767" y="1430786"/>
                </a:cubicBezTo>
                <a:cubicBezTo>
                  <a:pt x="7078651" y="1434671"/>
                  <a:pt x="7086420" y="1434671"/>
                  <a:pt x="7094189" y="1434671"/>
                </a:cubicBezTo>
                <a:cubicBezTo>
                  <a:pt x="7101957" y="1438557"/>
                  <a:pt x="7117494" y="1438557"/>
                  <a:pt x="7133031" y="1438557"/>
                </a:cubicBezTo>
                <a:cubicBezTo>
                  <a:pt x="7144684" y="1442442"/>
                  <a:pt x="7167990" y="1442442"/>
                  <a:pt x="7179642" y="1442442"/>
                </a:cubicBezTo>
                <a:cubicBezTo>
                  <a:pt x="7187411" y="1446327"/>
                  <a:pt x="7199064" y="1446327"/>
                  <a:pt x="7202948" y="1446327"/>
                </a:cubicBezTo>
                <a:cubicBezTo>
                  <a:pt x="7206832" y="1446327"/>
                  <a:pt x="7218485" y="1450212"/>
                  <a:pt x="7230138" y="1450212"/>
                </a:cubicBezTo>
                <a:cubicBezTo>
                  <a:pt x="7241791" y="1450212"/>
                  <a:pt x="7253443" y="1450212"/>
                  <a:pt x="7253443" y="1454097"/>
                </a:cubicBezTo>
                <a:cubicBezTo>
                  <a:pt x="7253443" y="1454097"/>
                  <a:pt x="7257328" y="1454097"/>
                  <a:pt x="7261212" y="1454097"/>
                </a:cubicBezTo>
                <a:cubicBezTo>
                  <a:pt x="7268980" y="1454097"/>
                  <a:pt x="7315592" y="1457983"/>
                  <a:pt x="7331128" y="1461868"/>
                </a:cubicBezTo>
                <a:cubicBezTo>
                  <a:pt x="7338897" y="1461868"/>
                  <a:pt x="7350550" y="1461868"/>
                  <a:pt x="7358318" y="1465753"/>
                </a:cubicBezTo>
                <a:cubicBezTo>
                  <a:pt x="7369971" y="1465753"/>
                  <a:pt x="7385508" y="1465753"/>
                  <a:pt x="7397161" y="1469638"/>
                </a:cubicBezTo>
                <a:cubicBezTo>
                  <a:pt x="7404930" y="1469638"/>
                  <a:pt x="7420466" y="1469638"/>
                  <a:pt x="7428235" y="1469638"/>
                </a:cubicBezTo>
                <a:cubicBezTo>
                  <a:pt x="7436004" y="1469638"/>
                  <a:pt x="7443772" y="1469638"/>
                  <a:pt x="7447656" y="1473523"/>
                </a:cubicBezTo>
                <a:cubicBezTo>
                  <a:pt x="7451540" y="1473523"/>
                  <a:pt x="7459309" y="1473523"/>
                  <a:pt x="7463194" y="1473523"/>
                </a:cubicBezTo>
                <a:cubicBezTo>
                  <a:pt x="7467078" y="1473523"/>
                  <a:pt x="7474846" y="1473523"/>
                  <a:pt x="7478730" y="1477409"/>
                </a:cubicBezTo>
                <a:cubicBezTo>
                  <a:pt x="7498152" y="1481294"/>
                  <a:pt x="7536994" y="1489064"/>
                  <a:pt x="7575837" y="1489064"/>
                </a:cubicBezTo>
                <a:cubicBezTo>
                  <a:pt x="7587490" y="1492949"/>
                  <a:pt x="7599142" y="1492949"/>
                  <a:pt x="7603027" y="1496835"/>
                </a:cubicBezTo>
                <a:cubicBezTo>
                  <a:pt x="7622448" y="1500720"/>
                  <a:pt x="7626332" y="1500720"/>
                  <a:pt x="7630216" y="1500720"/>
                </a:cubicBezTo>
                <a:cubicBezTo>
                  <a:pt x="7630216" y="1500720"/>
                  <a:pt x="7637985" y="1500720"/>
                  <a:pt x="7641870" y="1504605"/>
                </a:cubicBezTo>
                <a:cubicBezTo>
                  <a:pt x="7645754" y="1508490"/>
                  <a:pt x="7653522" y="1508490"/>
                  <a:pt x="7657406" y="1508490"/>
                </a:cubicBezTo>
                <a:cubicBezTo>
                  <a:pt x="7657406" y="1504605"/>
                  <a:pt x="7669059" y="1508490"/>
                  <a:pt x="7680712" y="1508490"/>
                </a:cubicBezTo>
                <a:cubicBezTo>
                  <a:pt x="7704018" y="1516261"/>
                  <a:pt x="7731208" y="1520146"/>
                  <a:pt x="7735092" y="1520146"/>
                </a:cubicBezTo>
                <a:cubicBezTo>
                  <a:pt x="7738976" y="1520146"/>
                  <a:pt x="7746744" y="1520146"/>
                  <a:pt x="7750629" y="1520146"/>
                </a:cubicBezTo>
                <a:cubicBezTo>
                  <a:pt x="7754513" y="1524031"/>
                  <a:pt x="7762282" y="1524031"/>
                  <a:pt x="7766166" y="1524031"/>
                </a:cubicBezTo>
                <a:cubicBezTo>
                  <a:pt x="7766166" y="1524031"/>
                  <a:pt x="7770050" y="1527916"/>
                  <a:pt x="7770050" y="1531801"/>
                </a:cubicBezTo>
                <a:cubicBezTo>
                  <a:pt x="7773934" y="1535687"/>
                  <a:pt x="7777818" y="1535687"/>
                  <a:pt x="7781703" y="1535687"/>
                </a:cubicBezTo>
                <a:cubicBezTo>
                  <a:pt x="7785587" y="1535687"/>
                  <a:pt x="7793356" y="1535687"/>
                  <a:pt x="7793356" y="1539572"/>
                </a:cubicBezTo>
                <a:cubicBezTo>
                  <a:pt x="7797240" y="1539572"/>
                  <a:pt x="7805008" y="1543457"/>
                  <a:pt x="7812777" y="1543457"/>
                </a:cubicBezTo>
                <a:cubicBezTo>
                  <a:pt x="7820546" y="1543457"/>
                  <a:pt x="7836082" y="1543457"/>
                  <a:pt x="7847736" y="1547342"/>
                </a:cubicBezTo>
                <a:cubicBezTo>
                  <a:pt x="7859388" y="1547342"/>
                  <a:pt x="7874925" y="1551227"/>
                  <a:pt x="7882694" y="1551227"/>
                </a:cubicBezTo>
                <a:cubicBezTo>
                  <a:pt x="7890462" y="1547342"/>
                  <a:pt x="7898231" y="1551227"/>
                  <a:pt x="7898231" y="1551227"/>
                </a:cubicBezTo>
                <a:cubicBezTo>
                  <a:pt x="7902115" y="1555113"/>
                  <a:pt x="7902115" y="1555113"/>
                  <a:pt x="7906000" y="1555113"/>
                </a:cubicBezTo>
                <a:cubicBezTo>
                  <a:pt x="7909884" y="1555113"/>
                  <a:pt x="7913768" y="1555113"/>
                  <a:pt x="7921536" y="1558998"/>
                </a:cubicBezTo>
                <a:cubicBezTo>
                  <a:pt x="7933189" y="1562883"/>
                  <a:pt x="7987569" y="1574539"/>
                  <a:pt x="8006990" y="1574539"/>
                </a:cubicBezTo>
                <a:cubicBezTo>
                  <a:pt x="8014758" y="1578424"/>
                  <a:pt x="8034180" y="1578424"/>
                  <a:pt x="8049717" y="1582309"/>
                </a:cubicBezTo>
                <a:cubicBezTo>
                  <a:pt x="8065254" y="1586194"/>
                  <a:pt x="8076907" y="1586194"/>
                  <a:pt x="8080791" y="1586194"/>
                </a:cubicBezTo>
                <a:cubicBezTo>
                  <a:pt x="8080791" y="1586194"/>
                  <a:pt x="8092444" y="1586194"/>
                  <a:pt x="8100212" y="1590079"/>
                </a:cubicBezTo>
                <a:cubicBezTo>
                  <a:pt x="8119634" y="1593965"/>
                  <a:pt x="8170129" y="1605620"/>
                  <a:pt x="8189550" y="1609505"/>
                </a:cubicBezTo>
                <a:cubicBezTo>
                  <a:pt x="8201204" y="1609505"/>
                  <a:pt x="8208972" y="1609505"/>
                  <a:pt x="8208972" y="1609505"/>
                </a:cubicBezTo>
                <a:cubicBezTo>
                  <a:pt x="8212856" y="1613391"/>
                  <a:pt x="8224509" y="1613391"/>
                  <a:pt x="8240046" y="1617276"/>
                </a:cubicBezTo>
                <a:cubicBezTo>
                  <a:pt x="8251699" y="1617276"/>
                  <a:pt x="8267236" y="1621161"/>
                  <a:pt x="8267236" y="1621161"/>
                </a:cubicBezTo>
                <a:cubicBezTo>
                  <a:pt x="8271120" y="1621161"/>
                  <a:pt x="8275004" y="1625046"/>
                  <a:pt x="8275004" y="1621161"/>
                </a:cubicBezTo>
                <a:cubicBezTo>
                  <a:pt x="8278888" y="1621161"/>
                  <a:pt x="8286657" y="1625046"/>
                  <a:pt x="8294426" y="1625046"/>
                </a:cubicBezTo>
                <a:cubicBezTo>
                  <a:pt x="8302194" y="1628931"/>
                  <a:pt x="8313847" y="1628931"/>
                  <a:pt x="8321616" y="1632817"/>
                </a:cubicBezTo>
                <a:cubicBezTo>
                  <a:pt x="8329384" y="1632817"/>
                  <a:pt x="8341037" y="1632817"/>
                  <a:pt x="8344921" y="1636702"/>
                </a:cubicBezTo>
                <a:cubicBezTo>
                  <a:pt x="8344921" y="1636702"/>
                  <a:pt x="8352690" y="1640587"/>
                  <a:pt x="8360458" y="1640587"/>
                </a:cubicBezTo>
                <a:cubicBezTo>
                  <a:pt x="8364342" y="1640587"/>
                  <a:pt x="8379880" y="1640587"/>
                  <a:pt x="8387648" y="1644472"/>
                </a:cubicBezTo>
                <a:cubicBezTo>
                  <a:pt x="8399301" y="1644472"/>
                  <a:pt x="8407069" y="1648357"/>
                  <a:pt x="8410954" y="1648357"/>
                </a:cubicBezTo>
                <a:cubicBezTo>
                  <a:pt x="8410954" y="1644472"/>
                  <a:pt x="8418722" y="1648357"/>
                  <a:pt x="8422606" y="1652242"/>
                </a:cubicBezTo>
                <a:cubicBezTo>
                  <a:pt x="8430375" y="1656128"/>
                  <a:pt x="8438143" y="1656128"/>
                  <a:pt x="8438143" y="1656128"/>
                </a:cubicBezTo>
                <a:cubicBezTo>
                  <a:pt x="8442028" y="1656128"/>
                  <a:pt x="8445912" y="1656128"/>
                  <a:pt x="8449796" y="1660013"/>
                </a:cubicBezTo>
                <a:cubicBezTo>
                  <a:pt x="8453680" y="1663898"/>
                  <a:pt x="8457565" y="1663898"/>
                  <a:pt x="8465333" y="1663898"/>
                </a:cubicBezTo>
                <a:cubicBezTo>
                  <a:pt x="8469218" y="1663898"/>
                  <a:pt x="8476986" y="1667783"/>
                  <a:pt x="8480870" y="1667783"/>
                </a:cubicBezTo>
                <a:cubicBezTo>
                  <a:pt x="8484755" y="1667783"/>
                  <a:pt x="8500292" y="1671668"/>
                  <a:pt x="8519713" y="1675554"/>
                </a:cubicBezTo>
                <a:cubicBezTo>
                  <a:pt x="8574093" y="1683324"/>
                  <a:pt x="8624588" y="1694980"/>
                  <a:pt x="8636241" y="1702750"/>
                </a:cubicBezTo>
                <a:cubicBezTo>
                  <a:pt x="8640125" y="1706635"/>
                  <a:pt x="8644009" y="1706635"/>
                  <a:pt x="8644009" y="1706635"/>
                </a:cubicBezTo>
                <a:cubicBezTo>
                  <a:pt x="8651778" y="1706635"/>
                  <a:pt x="8682852" y="1714406"/>
                  <a:pt x="8682852" y="1718291"/>
                </a:cubicBezTo>
                <a:cubicBezTo>
                  <a:pt x="8678968" y="1722176"/>
                  <a:pt x="8671199" y="1722176"/>
                  <a:pt x="8651778" y="1722176"/>
                </a:cubicBezTo>
                <a:cubicBezTo>
                  <a:pt x="8632357" y="1718291"/>
                  <a:pt x="8601282" y="1718291"/>
                  <a:pt x="8570208" y="1718291"/>
                </a:cubicBezTo>
                <a:cubicBezTo>
                  <a:pt x="8562440" y="1718291"/>
                  <a:pt x="8554671" y="1714406"/>
                  <a:pt x="8550787" y="1714406"/>
                </a:cubicBezTo>
                <a:cubicBezTo>
                  <a:pt x="8546903" y="1710520"/>
                  <a:pt x="8543019" y="1710520"/>
                  <a:pt x="8543019" y="1710520"/>
                </a:cubicBezTo>
                <a:cubicBezTo>
                  <a:pt x="8539134" y="1710520"/>
                  <a:pt x="8531366" y="1710520"/>
                  <a:pt x="8523597" y="1706635"/>
                </a:cubicBezTo>
                <a:cubicBezTo>
                  <a:pt x="8515829" y="1706635"/>
                  <a:pt x="8500292" y="1706635"/>
                  <a:pt x="8492523" y="1706635"/>
                </a:cubicBezTo>
                <a:cubicBezTo>
                  <a:pt x="8480870" y="1706635"/>
                  <a:pt x="8469218" y="1702750"/>
                  <a:pt x="8465333" y="1702750"/>
                </a:cubicBezTo>
                <a:cubicBezTo>
                  <a:pt x="8461449" y="1698865"/>
                  <a:pt x="8453680" y="1698865"/>
                  <a:pt x="8445912" y="1702750"/>
                </a:cubicBezTo>
                <a:cubicBezTo>
                  <a:pt x="8442028" y="1702750"/>
                  <a:pt x="8434259" y="1702750"/>
                  <a:pt x="8434259" y="1698865"/>
                </a:cubicBezTo>
                <a:cubicBezTo>
                  <a:pt x="8434259" y="1698865"/>
                  <a:pt x="8430375" y="1698865"/>
                  <a:pt x="8426491" y="1698865"/>
                </a:cubicBezTo>
                <a:cubicBezTo>
                  <a:pt x="8422606" y="1698865"/>
                  <a:pt x="8407069" y="1698865"/>
                  <a:pt x="8395417" y="1694980"/>
                </a:cubicBezTo>
                <a:cubicBezTo>
                  <a:pt x="8368226" y="1687209"/>
                  <a:pt x="8348806" y="1687209"/>
                  <a:pt x="8341037" y="1687209"/>
                </a:cubicBezTo>
                <a:cubicBezTo>
                  <a:pt x="8337152" y="1687209"/>
                  <a:pt x="8329384" y="1687209"/>
                  <a:pt x="8325500" y="1683324"/>
                </a:cubicBezTo>
                <a:cubicBezTo>
                  <a:pt x="8317731" y="1683324"/>
                  <a:pt x="8306078" y="1683324"/>
                  <a:pt x="8302194" y="1683324"/>
                </a:cubicBezTo>
                <a:cubicBezTo>
                  <a:pt x="8290542" y="1683324"/>
                  <a:pt x="8259468" y="1679439"/>
                  <a:pt x="8240046" y="1671668"/>
                </a:cubicBezTo>
                <a:cubicBezTo>
                  <a:pt x="8232278" y="1663898"/>
                  <a:pt x="8228393" y="1663898"/>
                  <a:pt x="8189550" y="1671668"/>
                </a:cubicBezTo>
                <a:cubicBezTo>
                  <a:pt x="8166245" y="1675554"/>
                  <a:pt x="8142940" y="1679439"/>
                  <a:pt x="8142940" y="1679439"/>
                </a:cubicBezTo>
                <a:cubicBezTo>
                  <a:pt x="8139055" y="1679439"/>
                  <a:pt x="8127402" y="1683324"/>
                  <a:pt x="8115750" y="1687209"/>
                </a:cubicBezTo>
                <a:cubicBezTo>
                  <a:pt x="8096328" y="1694980"/>
                  <a:pt x="8096328" y="1694980"/>
                  <a:pt x="8076907" y="1691094"/>
                </a:cubicBezTo>
                <a:cubicBezTo>
                  <a:pt x="8065254" y="1687209"/>
                  <a:pt x="8053602" y="1683324"/>
                  <a:pt x="8049717" y="1687209"/>
                </a:cubicBezTo>
                <a:cubicBezTo>
                  <a:pt x="8045833" y="1687209"/>
                  <a:pt x="8041948" y="1683324"/>
                  <a:pt x="8041948" y="1683324"/>
                </a:cubicBezTo>
                <a:cubicBezTo>
                  <a:pt x="8038064" y="1679439"/>
                  <a:pt x="8049717" y="1675554"/>
                  <a:pt x="8057486" y="1675554"/>
                </a:cubicBezTo>
                <a:cubicBezTo>
                  <a:pt x="8069138" y="1683324"/>
                  <a:pt x="8131286" y="1683324"/>
                  <a:pt x="8127402" y="1675554"/>
                </a:cubicBezTo>
                <a:cubicBezTo>
                  <a:pt x="8127402" y="1671668"/>
                  <a:pt x="8119634" y="1671668"/>
                  <a:pt x="8045833" y="1663898"/>
                </a:cubicBezTo>
                <a:cubicBezTo>
                  <a:pt x="8026412" y="1663898"/>
                  <a:pt x="8010874" y="1663898"/>
                  <a:pt x="8006990" y="1660013"/>
                </a:cubicBezTo>
                <a:cubicBezTo>
                  <a:pt x="8003106" y="1660013"/>
                  <a:pt x="7999222" y="1656128"/>
                  <a:pt x="7995338" y="1660013"/>
                </a:cubicBezTo>
                <a:cubicBezTo>
                  <a:pt x="7991453" y="1660013"/>
                  <a:pt x="7983684" y="1660013"/>
                  <a:pt x="7975916" y="1656128"/>
                </a:cubicBezTo>
                <a:cubicBezTo>
                  <a:pt x="7968148" y="1656128"/>
                  <a:pt x="7952610" y="1656128"/>
                  <a:pt x="7940958" y="1656128"/>
                </a:cubicBezTo>
                <a:cubicBezTo>
                  <a:pt x="7933189" y="1656128"/>
                  <a:pt x="7917652" y="1652242"/>
                  <a:pt x="7906000" y="1652242"/>
                </a:cubicBezTo>
                <a:cubicBezTo>
                  <a:pt x="7882694" y="1648357"/>
                  <a:pt x="7878810" y="1648357"/>
                  <a:pt x="7882694" y="1656128"/>
                </a:cubicBezTo>
                <a:cubicBezTo>
                  <a:pt x="7886578" y="1660013"/>
                  <a:pt x="7890462" y="1660013"/>
                  <a:pt x="7894346" y="1656128"/>
                </a:cubicBezTo>
                <a:cubicBezTo>
                  <a:pt x="7898231" y="1656128"/>
                  <a:pt x="7937074" y="1663898"/>
                  <a:pt x="7937074" y="1667783"/>
                </a:cubicBezTo>
                <a:cubicBezTo>
                  <a:pt x="7937074" y="1671668"/>
                  <a:pt x="7882694" y="1663898"/>
                  <a:pt x="7878810" y="1660013"/>
                </a:cubicBezTo>
                <a:cubicBezTo>
                  <a:pt x="7874925" y="1660013"/>
                  <a:pt x="7874925" y="1656128"/>
                  <a:pt x="7874925" y="1652242"/>
                </a:cubicBezTo>
                <a:cubicBezTo>
                  <a:pt x="7874925" y="1648357"/>
                  <a:pt x="7874925" y="1648357"/>
                  <a:pt x="7867156" y="1648357"/>
                </a:cubicBezTo>
                <a:cubicBezTo>
                  <a:pt x="7863272" y="1648357"/>
                  <a:pt x="7855504" y="1648357"/>
                  <a:pt x="7851620" y="1644472"/>
                </a:cubicBezTo>
                <a:cubicBezTo>
                  <a:pt x="7843851" y="1644472"/>
                  <a:pt x="7836082" y="1644472"/>
                  <a:pt x="7832198" y="1644472"/>
                </a:cubicBezTo>
                <a:cubicBezTo>
                  <a:pt x="7828314" y="1648357"/>
                  <a:pt x="7824430" y="1648357"/>
                  <a:pt x="7824430" y="1644472"/>
                </a:cubicBezTo>
                <a:cubicBezTo>
                  <a:pt x="7820546" y="1640587"/>
                  <a:pt x="7812777" y="1640587"/>
                  <a:pt x="7805008" y="1644472"/>
                </a:cubicBezTo>
                <a:cubicBezTo>
                  <a:pt x="7793356" y="1652242"/>
                  <a:pt x="7805008" y="1667783"/>
                  <a:pt x="7824430" y="1675554"/>
                </a:cubicBezTo>
                <a:cubicBezTo>
                  <a:pt x="7828314" y="1679439"/>
                  <a:pt x="7836082" y="1679439"/>
                  <a:pt x="7839967" y="1679439"/>
                </a:cubicBezTo>
                <a:cubicBezTo>
                  <a:pt x="7839967" y="1679439"/>
                  <a:pt x="7851620" y="1683324"/>
                  <a:pt x="7863272" y="1691094"/>
                </a:cubicBezTo>
                <a:cubicBezTo>
                  <a:pt x="7882694" y="1706635"/>
                  <a:pt x="7898231" y="1710520"/>
                  <a:pt x="7909884" y="1710520"/>
                </a:cubicBezTo>
                <a:cubicBezTo>
                  <a:pt x="7913768" y="1706635"/>
                  <a:pt x="7921536" y="1710520"/>
                  <a:pt x="7925420" y="1710520"/>
                </a:cubicBezTo>
                <a:cubicBezTo>
                  <a:pt x="7929305" y="1714406"/>
                  <a:pt x="7937074" y="1718291"/>
                  <a:pt x="7937074" y="1714406"/>
                </a:cubicBezTo>
                <a:cubicBezTo>
                  <a:pt x="7940958" y="1714406"/>
                  <a:pt x="7944842" y="1718291"/>
                  <a:pt x="7952610" y="1718291"/>
                </a:cubicBezTo>
                <a:cubicBezTo>
                  <a:pt x="7956494" y="1722176"/>
                  <a:pt x="7960379" y="1722176"/>
                  <a:pt x="7964264" y="1722176"/>
                </a:cubicBezTo>
                <a:cubicBezTo>
                  <a:pt x="7968148" y="1722176"/>
                  <a:pt x="7972032" y="1722176"/>
                  <a:pt x="7975916" y="1726061"/>
                </a:cubicBezTo>
                <a:cubicBezTo>
                  <a:pt x="7979800" y="1726061"/>
                  <a:pt x="7987569" y="1729946"/>
                  <a:pt x="7991453" y="1729946"/>
                </a:cubicBezTo>
                <a:cubicBezTo>
                  <a:pt x="7995338" y="1729946"/>
                  <a:pt x="8003106" y="1729946"/>
                  <a:pt x="8010874" y="1733832"/>
                </a:cubicBezTo>
                <a:cubicBezTo>
                  <a:pt x="8014758" y="1733832"/>
                  <a:pt x="8022527" y="1733832"/>
                  <a:pt x="8030296" y="1733832"/>
                </a:cubicBezTo>
                <a:cubicBezTo>
                  <a:pt x="8041948" y="1729946"/>
                  <a:pt x="8049717" y="1733832"/>
                  <a:pt x="8053602" y="1733832"/>
                </a:cubicBezTo>
                <a:cubicBezTo>
                  <a:pt x="8057486" y="1737717"/>
                  <a:pt x="8061370" y="1737717"/>
                  <a:pt x="8065254" y="1737717"/>
                </a:cubicBezTo>
                <a:cubicBezTo>
                  <a:pt x="8065254" y="1737717"/>
                  <a:pt x="8069138" y="1737717"/>
                  <a:pt x="8073022" y="1737717"/>
                </a:cubicBezTo>
                <a:cubicBezTo>
                  <a:pt x="8076907" y="1745487"/>
                  <a:pt x="8104097" y="1749372"/>
                  <a:pt x="8146824" y="1753258"/>
                </a:cubicBezTo>
                <a:cubicBezTo>
                  <a:pt x="8154592" y="1753258"/>
                  <a:pt x="8170129" y="1757143"/>
                  <a:pt x="8177898" y="1761028"/>
                </a:cubicBezTo>
                <a:cubicBezTo>
                  <a:pt x="8185666" y="1764913"/>
                  <a:pt x="8201204" y="1768798"/>
                  <a:pt x="8205088" y="1768798"/>
                </a:cubicBezTo>
                <a:cubicBezTo>
                  <a:pt x="8232278" y="1768798"/>
                  <a:pt x="8247814" y="1772684"/>
                  <a:pt x="8267236" y="1776569"/>
                </a:cubicBezTo>
                <a:cubicBezTo>
                  <a:pt x="8278888" y="1780454"/>
                  <a:pt x="8286657" y="1780454"/>
                  <a:pt x="8290542" y="1780454"/>
                </a:cubicBezTo>
                <a:cubicBezTo>
                  <a:pt x="8290542" y="1780454"/>
                  <a:pt x="8298310" y="1784339"/>
                  <a:pt x="8302194" y="1784339"/>
                </a:cubicBezTo>
                <a:cubicBezTo>
                  <a:pt x="8309962" y="1788224"/>
                  <a:pt x="8317731" y="1792110"/>
                  <a:pt x="8321616" y="1792110"/>
                </a:cubicBezTo>
                <a:cubicBezTo>
                  <a:pt x="8329384" y="1788224"/>
                  <a:pt x="8368226" y="1795995"/>
                  <a:pt x="8383764" y="1803765"/>
                </a:cubicBezTo>
                <a:cubicBezTo>
                  <a:pt x="8391532" y="1807650"/>
                  <a:pt x="8407069" y="1811536"/>
                  <a:pt x="8410954" y="1811536"/>
                </a:cubicBezTo>
                <a:cubicBezTo>
                  <a:pt x="8414838" y="1811536"/>
                  <a:pt x="8426491" y="1811536"/>
                  <a:pt x="8442028" y="1815421"/>
                </a:cubicBezTo>
                <a:cubicBezTo>
                  <a:pt x="8457565" y="1819306"/>
                  <a:pt x="8473102" y="1823191"/>
                  <a:pt x="8476986" y="1823191"/>
                </a:cubicBezTo>
                <a:cubicBezTo>
                  <a:pt x="8480870" y="1823191"/>
                  <a:pt x="8488639" y="1827076"/>
                  <a:pt x="8496407" y="1827076"/>
                </a:cubicBezTo>
                <a:cubicBezTo>
                  <a:pt x="8508060" y="1830962"/>
                  <a:pt x="8519713" y="1830962"/>
                  <a:pt x="8523597" y="1830962"/>
                </a:cubicBezTo>
                <a:cubicBezTo>
                  <a:pt x="8531366" y="1830962"/>
                  <a:pt x="8539134" y="1834847"/>
                  <a:pt x="8543019" y="1834847"/>
                </a:cubicBezTo>
                <a:cubicBezTo>
                  <a:pt x="8546903" y="1838732"/>
                  <a:pt x="8550787" y="1838732"/>
                  <a:pt x="8550787" y="1838732"/>
                </a:cubicBezTo>
                <a:cubicBezTo>
                  <a:pt x="8554671" y="1834847"/>
                  <a:pt x="8589630" y="1842617"/>
                  <a:pt x="8612935" y="1850388"/>
                </a:cubicBezTo>
                <a:cubicBezTo>
                  <a:pt x="8616820" y="1850388"/>
                  <a:pt x="8628472" y="1854273"/>
                  <a:pt x="8636241" y="1858158"/>
                </a:cubicBezTo>
                <a:cubicBezTo>
                  <a:pt x="8647894" y="1858158"/>
                  <a:pt x="8659546" y="1865928"/>
                  <a:pt x="8667315" y="1869814"/>
                </a:cubicBezTo>
                <a:cubicBezTo>
                  <a:pt x="8678968" y="1877584"/>
                  <a:pt x="8682852" y="1877584"/>
                  <a:pt x="8678968" y="1889240"/>
                </a:cubicBezTo>
                <a:cubicBezTo>
                  <a:pt x="8678968" y="1897010"/>
                  <a:pt x="8671199" y="1900895"/>
                  <a:pt x="8651778" y="1904780"/>
                </a:cubicBezTo>
                <a:cubicBezTo>
                  <a:pt x="8636241" y="1908666"/>
                  <a:pt x="8632357" y="1908666"/>
                  <a:pt x="8628472" y="1904780"/>
                </a:cubicBezTo>
                <a:cubicBezTo>
                  <a:pt x="8628472" y="1900895"/>
                  <a:pt x="8624588" y="1900895"/>
                  <a:pt x="8609051" y="1900895"/>
                </a:cubicBezTo>
                <a:cubicBezTo>
                  <a:pt x="8593514" y="1904780"/>
                  <a:pt x="8562440" y="1897010"/>
                  <a:pt x="8558556" y="1897010"/>
                </a:cubicBezTo>
                <a:cubicBezTo>
                  <a:pt x="8554671" y="1900895"/>
                  <a:pt x="8531366" y="1893125"/>
                  <a:pt x="8508060" y="1885354"/>
                </a:cubicBezTo>
                <a:cubicBezTo>
                  <a:pt x="8496407" y="1877584"/>
                  <a:pt x="8492523" y="1873699"/>
                  <a:pt x="8484755" y="1858158"/>
                </a:cubicBezTo>
                <a:cubicBezTo>
                  <a:pt x="8480870" y="1850388"/>
                  <a:pt x="8438143" y="1838732"/>
                  <a:pt x="8418722" y="1842617"/>
                </a:cubicBezTo>
                <a:cubicBezTo>
                  <a:pt x="8414838" y="1842617"/>
                  <a:pt x="8407069" y="1842617"/>
                  <a:pt x="8403185" y="1842617"/>
                </a:cubicBezTo>
                <a:cubicBezTo>
                  <a:pt x="8399301" y="1842617"/>
                  <a:pt x="8387648" y="1838732"/>
                  <a:pt x="8375995" y="1838732"/>
                </a:cubicBezTo>
                <a:cubicBezTo>
                  <a:pt x="8341037" y="1838732"/>
                  <a:pt x="8306078" y="1834847"/>
                  <a:pt x="8298310" y="1834847"/>
                </a:cubicBezTo>
                <a:cubicBezTo>
                  <a:pt x="8294426" y="1830962"/>
                  <a:pt x="8290542" y="1830962"/>
                  <a:pt x="8286657" y="1830962"/>
                </a:cubicBezTo>
                <a:cubicBezTo>
                  <a:pt x="8278888" y="1830962"/>
                  <a:pt x="8271120" y="1827076"/>
                  <a:pt x="8263352" y="1823191"/>
                </a:cubicBezTo>
                <a:cubicBezTo>
                  <a:pt x="8255583" y="1823191"/>
                  <a:pt x="8243930" y="1819306"/>
                  <a:pt x="8232278" y="1815421"/>
                </a:cubicBezTo>
                <a:cubicBezTo>
                  <a:pt x="8224509" y="1815421"/>
                  <a:pt x="8205088" y="1811536"/>
                  <a:pt x="8197319" y="1807650"/>
                </a:cubicBezTo>
                <a:cubicBezTo>
                  <a:pt x="8146824" y="1795995"/>
                  <a:pt x="8131286" y="1792110"/>
                  <a:pt x="8131286" y="1792110"/>
                </a:cubicBezTo>
                <a:cubicBezTo>
                  <a:pt x="8127402" y="1792110"/>
                  <a:pt x="8119634" y="1792110"/>
                  <a:pt x="8111866" y="1792110"/>
                </a:cubicBezTo>
                <a:cubicBezTo>
                  <a:pt x="8104097" y="1788224"/>
                  <a:pt x="8092444" y="1788224"/>
                  <a:pt x="8088560" y="1788224"/>
                </a:cubicBezTo>
                <a:cubicBezTo>
                  <a:pt x="8084676" y="1788224"/>
                  <a:pt x="8065254" y="1784339"/>
                  <a:pt x="8049717" y="1780454"/>
                </a:cubicBezTo>
                <a:cubicBezTo>
                  <a:pt x="8010874" y="1772684"/>
                  <a:pt x="7995338" y="1768798"/>
                  <a:pt x="7983684" y="1768798"/>
                </a:cubicBezTo>
                <a:cubicBezTo>
                  <a:pt x="7979800" y="1768798"/>
                  <a:pt x="7968148" y="1768798"/>
                  <a:pt x="7960379" y="1764913"/>
                </a:cubicBezTo>
                <a:cubicBezTo>
                  <a:pt x="7948726" y="1761028"/>
                  <a:pt x="7940958" y="1757143"/>
                  <a:pt x="7940958" y="1757143"/>
                </a:cubicBezTo>
                <a:cubicBezTo>
                  <a:pt x="7937074" y="1761028"/>
                  <a:pt x="7933189" y="1757143"/>
                  <a:pt x="7933189" y="1757143"/>
                </a:cubicBezTo>
                <a:cubicBezTo>
                  <a:pt x="7929305" y="1753258"/>
                  <a:pt x="7925420" y="1753258"/>
                  <a:pt x="7921536" y="1753258"/>
                </a:cubicBezTo>
                <a:cubicBezTo>
                  <a:pt x="7921536" y="1757143"/>
                  <a:pt x="7913768" y="1757143"/>
                  <a:pt x="7906000" y="1753258"/>
                </a:cubicBezTo>
                <a:cubicBezTo>
                  <a:pt x="7890462" y="1749372"/>
                  <a:pt x="7855504" y="1745487"/>
                  <a:pt x="7851620" y="1745487"/>
                </a:cubicBezTo>
                <a:cubicBezTo>
                  <a:pt x="7847736" y="1745487"/>
                  <a:pt x="7836082" y="1745487"/>
                  <a:pt x="7820546" y="1741602"/>
                </a:cubicBezTo>
                <a:cubicBezTo>
                  <a:pt x="7808892" y="1737717"/>
                  <a:pt x="7793356" y="1737717"/>
                  <a:pt x="7781703" y="1737717"/>
                </a:cubicBezTo>
                <a:cubicBezTo>
                  <a:pt x="7773934" y="1737717"/>
                  <a:pt x="7762282" y="1733832"/>
                  <a:pt x="7754513" y="1733832"/>
                </a:cubicBezTo>
                <a:cubicBezTo>
                  <a:pt x="7746744" y="1729946"/>
                  <a:pt x="7727323" y="1726061"/>
                  <a:pt x="7711786" y="1726061"/>
                </a:cubicBezTo>
                <a:cubicBezTo>
                  <a:pt x="7672944" y="1718291"/>
                  <a:pt x="7661290" y="1718291"/>
                  <a:pt x="7653522" y="1714406"/>
                </a:cubicBezTo>
                <a:cubicBezTo>
                  <a:pt x="7653522" y="1710520"/>
                  <a:pt x="7649638" y="1710520"/>
                  <a:pt x="7649638" y="1710520"/>
                </a:cubicBezTo>
                <a:cubicBezTo>
                  <a:pt x="7645754" y="1710520"/>
                  <a:pt x="7645754" y="1714406"/>
                  <a:pt x="7641870" y="1710520"/>
                </a:cubicBezTo>
                <a:cubicBezTo>
                  <a:pt x="7637985" y="1710520"/>
                  <a:pt x="7634101" y="1710520"/>
                  <a:pt x="7630216" y="1710520"/>
                </a:cubicBezTo>
                <a:cubicBezTo>
                  <a:pt x="7626332" y="1714406"/>
                  <a:pt x="7614680" y="1710520"/>
                  <a:pt x="7610796" y="1706635"/>
                </a:cubicBezTo>
                <a:cubicBezTo>
                  <a:pt x="7606911" y="1706635"/>
                  <a:pt x="7603027" y="1706635"/>
                  <a:pt x="7595258" y="1706635"/>
                </a:cubicBezTo>
                <a:cubicBezTo>
                  <a:pt x="7587490" y="1710520"/>
                  <a:pt x="7579721" y="1710520"/>
                  <a:pt x="7571952" y="1710520"/>
                </a:cubicBezTo>
                <a:cubicBezTo>
                  <a:pt x="7556416" y="1710520"/>
                  <a:pt x="7533110" y="1714406"/>
                  <a:pt x="7540878" y="1714406"/>
                </a:cubicBezTo>
                <a:cubicBezTo>
                  <a:pt x="7540878" y="1718291"/>
                  <a:pt x="7548647" y="1718291"/>
                  <a:pt x="7552532" y="1718291"/>
                </a:cubicBezTo>
                <a:cubicBezTo>
                  <a:pt x="7556416" y="1714406"/>
                  <a:pt x="7560300" y="1718291"/>
                  <a:pt x="7560300" y="1722176"/>
                </a:cubicBezTo>
                <a:cubicBezTo>
                  <a:pt x="7560300" y="1726061"/>
                  <a:pt x="7556416" y="1729946"/>
                  <a:pt x="7548647" y="1729946"/>
                </a:cubicBezTo>
                <a:cubicBezTo>
                  <a:pt x="7544763" y="1729946"/>
                  <a:pt x="7536994" y="1729946"/>
                  <a:pt x="7533110" y="1729946"/>
                </a:cubicBezTo>
                <a:cubicBezTo>
                  <a:pt x="7533110" y="1729946"/>
                  <a:pt x="7525342" y="1729946"/>
                  <a:pt x="7521457" y="1729946"/>
                </a:cubicBezTo>
                <a:cubicBezTo>
                  <a:pt x="7517573" y="1729946"/>
                  <a:pt x="7509804" y="1729946"/>
                  <a:pt x="7509804" y="1729946"/>
                </a:cubicBezTo>
                <a:cubicBezTo>
                  <a:pt x="7505920" y="1726061"/>
                  <a:pt x="7498152" y="1726061"/>
                  <a:pt x="7490383" y="1726061"/>
                </a:cubicBezTo>
                <a:cubicBezTo>
                  <a:pt x="7482614" y="1726061"/>
                  <a:pt x="7474846" y="1726061"/>
                  <a:pt x="7474846" y="1726061"/>
                </a:cubicBezTo>
                <a:cubicBezTo>
                  <a:pt x="7470962" y="1726061"/>
                  <a:pt x="7451540" y="1726061"/>
                  <a:pt x="7439888" y="1729946"/>
                </a:cubicBezTo>
                <a:cubicBezTo>
                  <a:pt x="7436004" y="1729946"/>
                  <a:pt x="7416582" y="1729946"/>
                  <a:pt x="7408814" y="1726061"/>
                </a:cubicBezTo>
                <a:cubicBezTo>
                  <a:pt x="7404930" y="1726061"/>
                  <a:pt x="7404930" y="1729946"/>
                  <a:pt x="7404930" y="1733832"/>
                </a:cubicBezTo>
                <a:cubicBezTo>
                  <a:pt x="7404930" y="1741602"/>
                  <a:pt x="7381624" y="1749372"/>
                  <a:pt x="7373855" y="1741602"/>
                </a:cubicBezTo>
                <a:cubicBezTo>
                  <a:pt x="7373855" y="1737717"/>
                  <a:pt x="7362202" y="1733832"/>
                  <a:pt x="7338897" y="1729946"/>
                </a:cubicBezTo>
                <a:cubicBezTo>
                  <a:pt x="7300054" y="1726061"/>
                  <a:pt x="7292286" y="1722176"/>
                  <a:pt x="7303938" y="1714406"/>
                </a:cubicBezTo>
                <a:cubicBezTo>
                  <a:pt x="7307823" y="1714406"/>
                  <a:pt x="7315592" y="1714406"/>
                  <a:pt x="7319476" y="1710520"/>
                </a:cubicBezTo>
                <a:cubicBezTo>
                  <a:pt x="7342781" y="1710520"/>
                  <a:pt x="7338897" y="1706635"/>
                  <a:pt x="7303938" y="1702750"/>
                </a:cubicBezTo>
                <a:cubicBezTo>
                  <a:pt x="7226253" y="1694980"/>
                  <a:pt x="7202948" y="1691094"/>
                  <a:pt x="7195179" y="1687209"/>
                </a:cubicBezTo>
                <a:cubicBezTo>
                  <a:pt x="7195179" y="1687209"/>
                  <a:pt x="7183527" y="1687209"/>
                  <a:pt x="7175758" y="1687209"/>
                </a:cubicBezTo>
                <a:cubicBezTo>
                  <a:pt x="7167990" y="1687209"/>
                  <a:pt x="7156337" y="1687209"/>
                  <a:pt x="7144684" y="1687209"/>
                </a:cubicBezTo>
                <a:cubicBezTo>
                  <a:pt x="7136915" y="1683324"/>
                  <a:pt x="7121378" y="1683324"/>
                  <a:pt x="7113610" y="1683324"/>
                </a:cubicBezTo>
                <a:cubicBezTo>
                  <a:pt x="7078651" y="1679439"/>
                  <a:pt x="7039809" y="1679439"/>
                  <a:pt x="7024272" y="1679439"/>
                </a:cubicBezTo>
                <a:cubicBezTo>
                  <a:pt x="6938818" y="1671668"/>
                  <a:pt x="6896091" y="1671668"/>
                  <a:pt x="6899975" y="1683324"/>
                </a:cubicBezTo>
                <a:cubicBezTo>
                  <a:pt x="6899975" y="1683324"/>
                  <a:pt x="6911628" y="1687209"/>
                  <a:pt x="6923281" y="1687209"/>
                </a:cubicBezTo>
                <a:cubicBezTo>
                  <a:pt x="6946587" y="1687209"/>
                  <a:pt x="6973776" y="1691094"/>
                  <a:pt x="6973776" y="1694980"/>
                </a:cubicBezTo>
                <a:cubicBezTo>
                  <a:pt x="6973776" y="1698865"/>
                  <a:pt x="6938818" y="1702750"/>
                  <a:pt x="6927165" y="1698865"/>
                </a:cubicBezTo>
                <a:cubicBezTo>
                  <a:pt x="6919397" y="1698865"/>
                  <a:pt x="6899975" y="1698865"/>
                  <a:pt x="6880554" y="1694980"/>
                </a:cubicBezTo>
                <a:cubicBezTo>
                  <a:pt x="6837827" y="1694980"/>
                  <a:pt x="6826174" y="1691094"/>
                  <a:pt x="6826174" y="1687209"/>
                </a:cubicBezTo>
                <a:cubicBezTo>
                  <a:pt x="6826174" y="1687209"/>
                  <a:pt x="6845596" y="1683324"/>
                  <a:pt x="6857248" y="1687209"/>
                </a:cubicBezTo>
                <a:cubicBezTo>
                  <a:pt x="6861133" y="1687209"/>
                  <a:pt x="6868901" y="1687209"/>
                  <a:pt x="6880554" y="1687209"/>
                </a:cubicBezTo>
                <a:cubicBezTo>
                  <a:pt x="6892207" y="1687209"/>
                  <a:pt x="6896091" y="1683324"/>
                  <a:pt x="6896091" y="1683324"/>
                </a:cubicBezTo>
                <a:cubicBezTo>
                  <a:pt x="6896091" y="1679439"/>
                  <a:pt x="6880554" y="1675554"/>
                  <a:pt x="6841711" y="1675554"/>
                </a:cubicBezTo>
                <a:cubicBezTo>
                  <a:pt x="6837827" y="1675554"/>
                  <a:pt x="6833943" y="1671668"/>
                  <a:pt x="6833943" y="1667783"/>
                </a:cubicBezTo>
                <a:cubicBezTo>
                  <a:pt x="6826174" y="1663898"/>
                  <a:pt x="6822290" y="1663898"/>
                  <a:pt x="6814522" y="1671668"/>
                </a:cubicBezTo>
                <a:cubicBezTo>
                  <a:pt x="6810637" y="1675554"/>
                  <a:pt x="6802869" y="1675554"/>
                  <a:pt x="6783447" y="1675554"/>
                </a:cubicBezTo>
                <a:cubicBezTo>
                  <a:pt x="6771795" y="1675554"/>
                  <a:pt x="6756258" y="1675554"/>
                  <a:pt x="6748489" y="1675554"/>
                </a:cubicBezTo>
                <a:cubicBezTo>
                  <a:pt x="6732952" y="1675554"/>
                  <a:pt x="6713531" y="1675554"/>
                  <a:pt x="6697994" y="1671668"/>
                </a:cubicBezTo>
                <a:cubicBezTo>
                  <a:pt x="6682457" y="1671668"/>
                  <a:pt x="6670804" y="1671668"/>
                  <a:pt x="6666920" y="1675554"/>
                </a:cubicBezTo>
                <a:cubicBezTo>
                  <a:pt x="6666920" y="1679439"/>
                  <a:pt x="6670804" y="1679439"/>
                  <a:pt x="6678572" y="1679439"/>
                </a:cubicBezTo>
                <a:cubicBezTo>
                  <a:pt x="6686341" y="1679439"/>
                  <a:pt x="6690225" y="1679439"/>
                  <a:pt x="6690225" y="1683324"/>
                </a:cubicBezTo>
                <a:cubicBezTo>
                  <a:pt x="6690225" y="1687209"/>
                  <a:pt x="6690225" y="1687209"/>
                  <a:pt x="6674688" y="1687209"/>
                </a:cubicBezTo>
                <a:cubicBezTo>
                  <a:pt x="6655267" y="1687209"/>
                  <a:pt x="6647498" y="1687209"/>
                  <a:pt x="6631961" y="1687209"/>
                </a:cubicBezTo>
                <a:cubicBezTo>
                  <a:pt x="6628077" y="1687209"/>
                  <a:pt x="6620308" y="1687209"/>
                  <a:pt x="6616424" y="1687209"/>
                </a:cubicBezTo>
                <a:cubicBezTo>
                  <a:pt x="6616424" y="1683324"/>
                  <a:pt x="6612540" y="1683324"/>
                  <a:pt x="6608656" y="1687209"/>
                </a:cubicBezTo>
                <a:cubicBezTo>
                  <a:pt x="6600887" y="1687209"/>
                  <a:pt x="6589234" y="1687209"/>
                  <a:pt x="6577581" y="1687209"/>
                </a:cubicBezTo>
                <a:cubicBezTo>
                  <a:pt x="6565929" y="1687209"/>
                  <a:pt x="6546507" y="1687209"/>
                  <a:pt x="6538739" y="1687209"/>
                </a:cubicBezTo>
                <a:cubicBezTo>
                  <a:pt x="6530970" y="1687209"/>
                  <a:pt x="6507665" y="1687209"/>
                  <a:pt x="6492128" y="1683324"/>
                </a:cubicBezTo>
                <a:cubicBezTo>
                  <a:pt x="6449401" y="1679439"/>
                  <a:pt x="6426095" y="1679439"/>
                  <a:pt x="6406674" y="1679439"/>
                </a:cubicBezTo>
                <a:cubicBezTo>
                  <a:pt x="6395021" y="1679439"/>
                  <a:pt x="6395021" y="1679439"/>
                  <a:pt x="6395021" y="1687209"/>
                </a:cubicBezTo>
                <a:cubicBezTo>
                  <a:pt x="6395021" y="1691094"/>
                  <a:pt x="6387253" y="1694980"/>
                  <a:pt x="6383368" y="1691094"/>
                </a:cubicBezTo>
                <a:cubicBezTo>
                  <a:pt x="6383368" y="1691094"/>
                  <a:pt x="6379484" y="1691094"/>
                  <a:pt x="6375600" y="1691094"/>
                </a:cubicBezTo>
                <a:cubicBezTo>
                  <a:pt x="6360063" y="1694980"/>
                  <a:pt x="6356178" y="1694980"/>
                  <a:pt x="6356178" y="1687209"/>
                </a:cubicBezTo>
                <a:cubicBezTo>
                  <a:pt x="6356178" y="1679439"/>
                  <a:pt x="6344526" y="1675554"/>
                  <a:pt x="6328989" y="1679439"/>
                </a:cubicBezTo>
                <a:cubicBezTo>
                  <a:pt x="6321220" y="1679439"/>
                  <a:pt x="6309567" y="1679439"/>
                  <a:pt x="6297915" y="1679439"/>
                </a:cubicBezTo>
                <a:cubicBezTo>
                  <a:pt x="6286262" y="1675554"/>
                  <a:pt x="6274609" y="1675554"/>
                  <a:pt x="6274609" y="1679439"/>
                </a:cubicBezTo>
                <a:cubicBezTo>
                  <a:pt x="6266840" y="1679439"/>
                  <a:pt x="6251303" y="1675554"/>
                  <a:pt x="6255188" y="1671668"/>
                </a:cubicBezTo>
                <a:cubicBezTo>
                  <a:pt x="6255188" y="1671668"/>
                  <a:pt x="6255188" y="1671668"/>
                  <a:pt x="6251303" y="1671668"/>
                </a:cubicBezTo>
                <a:cubicBezTo>
                  <a:pt x="6247419" y="1671668"/>
                  <a:pt x="6247419" y="1671668"/>
                  <a:pt x="6247419" y="1671668"/>
                </a:cubicBezTo>
                <a:cubicBezTo>
                  <a:pt x="6243535" y="1671668"/>
                  <a:pt x="6239651" y="1667783"/>
                  <a:pt x="6231882" y="1671668"/>
                </a:cubicBezTo>
                <a:cubicBezTo>
                  <a:pt x="6224114" y="1671668"/>
                  <a:pt x="6208576" y="1667783"/>
                  <a:pt x="6200808" y="1667783"/>
                </a:cubicBezTo>
                <a:cubicBezTo>
                  <a:pt x="6193039" y="1667783"/>
                  <a:pt x="6173618" y="1663898"/>
                  <a:pt x="6165850" y="1663898"/>
                </a:cubicBezTo>
                <a:cubicBezTo>
                  <a:pt x="6146428" y="1667783"/>
                  <a:pt x="6127007" y="1663898"/>
                  <a:pt x="6095933" y="1660013"/>
                </a:cubicBezTo>
                <a:cubicBezTo>
                  <a:pt x="6088164" y="1660013"/>
                  <a:pt x="6072627" y="1660013"/>
                  <a:pt x="6057090" y="1663898"/>
                </a:cubicBezTo>
                <a:cubicBezTo>
                  <a:pt x="6041553" y="1663898"/>
                  <a:pt x="6029900" y="1667783"/>
                  <a:pt x="6026016" y="1663898"/>
                </a:cubicBezTo>
                <a:cubicBezTo>
                  <a:pt x="6022132" y="1663898"/>
                  <a:pt x="6010479" y="1663898"/>
                  <a:pt x="5998826" y="1663898"/>
                </a:cubicBezTo>
                <a:cubicBezTo>
                  <a:pt x="5987173" y="1667783"/>
                  <a:pt x="5975521" y="1667783"/>
                  <a:pt x="5967752" y="1663898"/>
                </a:cubicBezTo>
                <a:cubicBezTo>
                  <a:pt x="5963868" y="1663898"/>
                  <a:pt x="5959984" y="1663898"/>
                  <a:pt x="5952215" y="1663898"/>
                </a:cubicBezTo>
                <a:cubicBezTo>
                  <a:pt x="5948331" y="1667783"/>
                  <a:pt x="5940562" y="1667783"/>
                  <a:pt x="5940562" y="1667783"/>
                </a:cubicBezTo>
                <a:cubicBezTo>
                  <a:pt x="5936678" y="1663898"/>
                  <a:pt x="5925025" y="1663898"/>
                  <a:pt x="5909488" y="1667783"/>
                </a:cubicBezTo>
                <a:cubicBezTo>
                  <a:pt x="5890067" y="1667783"/>
                  <a:pt x="5878414" y="1667783"/>
                  <a:pt x="5847340" y="1667783"/>
                </a:cubicBezTo>
                <a:cubicBezTo>
                  <a:pt x="5824034" y="1663898"/>
                  <a:pt x="5804613" y="1667783"/>
                  <a:pt x="5808497" y="1675554"/>
                </a:cubicBezTo>
                <a:cubicBezTo>
                  <a:pt x="5808497" y="1679439"/>
                  <a:pt x="5816266" y="1683324"/>
                  <a:pt x="5839571" y="1683324"/>
                </a:cubicBezTo>
                <a:cubicBezTo>
                  <a:pt x="5851224" y="1683324"/>
                  <a:pt x="5866761" y="1683324"/>
                  <a:pt x="5874530" y="1683324"/>
                </a:cubicBezTo>
                <a:cubicBezTo>
                  <a:pt x="5890067" y="1683324"/>
                  <a:pt x="5944447" y="1683324"/>
                  <a:pt x="5956099" y="1683324"/>
                </a:cubicBezTo>
                <a:cubicBezTo>
                  <a:pt x="5959984" y="1683324"/>
                  <a:pt x="5967752" y="1683324"/>
                  <a:pt x="5971636" y="1683324"/>
                </a:cubicBezTo>
                <a:cubicBezTo>
                  <a:pt x="5979405" y="1683324"/>
                  <a:pt x="5994942" y="1687209"/>
                  <a:pt x="6049322" y="1687209"/>
                </a:cubicBezTo>
                <a:cubicBezTo>
                  <a:pt x="6068743" y="1687209"/>
                  <a:pt x="6092049" y="1683324"/>
                  <a:pt x="6103701" y="1683324"/>
                </a:cubicBezTo>
                <a:cubicBezTo>
                  <a:pt x="6107586" y="1679439"/>
                  <a:pt x="6111470" y="1679439"/>
                  <a:pt x="6111470" y="1683324"/>
                </a:cubicBezTo>
                <a:cubicBezTo>
                  <a:pt x="6119238" y="1683324"/>
                  <a:pt x="6154197" y="1687209"/>
                  <a:pt x="6165850" y="1683324"/>
                </a:cubicBezTo>
                <a:cubicBezTo>
                  <a:pt x="6169734" y="1683324"/>
                  <a:pt x="6173618" y="1683324"/>
                  <a:pt x="6173618" y="1683324"/>
                </a:cubicBezTo>
                <a:cubicBezTo>
                  <a:pt x="6173618" y="1687209"/>
                  <a:pt x="6181387" y="1687209"/>
                  <a:pt x="6193039" y="1687209"/>
                </a:cubicBezTo>
                <a:cubicBezTo>
                  <a:pt x="6224114" y="1687209"/>
                  <a:pt x="6231882" y="1687209"/>
                  <a:pt x="6235766" y="1691094"/>
                </a:cubicBezTo>
                <a:cubicBezTo>
                  <a:pt x="6247419" y="1698865"/>
                  <a:pt x="6278493" y="1694980"/>
                  <a:pt x="6290146" y="1691094"/>
                </a:cubicBezTo>
                <a:cubicBezTo>
                  <a:pt x="6297915" y="1687209"/>
                  <a:pt x="6297915" y="1687209"/>
                  <a:pt x="6305683" y="1691094"/>
                </a:cubicBezTo>
                <a:cubicBezTo>
                  <a:pt x="6309567" y="1694980"/>
                  <a:pt x="6313452" y="1694980"/>
                  <a:pt x="6313452" y="1694980"/>
                </a:cubicBezTo>
                <a:cubicBezTo>
                  <a:pt x="6321220" y="1683324"/>
                  <a:pt x="6340641" y="1683324"/>
                  <a:pt x="6344526" y="1694980"/>
                </a:cubicBezTo>
                <a:cubicBezTo>
                  <a:pt x="6344526" y="1694980"/>
                  <a:pt x="6352294" y="1698865"/>
                  <a:pt x="6363947" y="1698865"/>
                </a:cubicBezTo>
                <a:cubicBezTo>
                  <a:pt x="6375600" y="1702750"/>
                  <a:pt x="6387253" y="1706635"/>
                  <a:pt x="6387253" y="1706635"/>
                </a:cubicBezTo>
                <a:cubicBezTo>
                  <a:pt x="6391137" y="1710520"/>
                  <a:pt x="6398905" y="1710520"/>
                  <a:pt x="6410558" y="1706635"/>
                </a:cubicBezTo>
                <a:cubicBezTo>
                  <a:pt x="6418327" y="1706635"/>
                  <a:pt x="6429979" y="1702750"/>
                  <a:pt x="6433864" y="1702750"/>
                </a:cubicBezTo>
                <a:cubicBezTo>
                  <a:pt x="6437748" y="1702750"/>
                  <a:pt x="6441632" y="1702750"/>
                  <a:pt x="6441632" y="1698865"/>
                </a:cubicBezTo>
                <a:cubicBezTo>
                  <a:pt x="6437748" y="1694980"/>
                  <a:pt x="6445517" y="1691094"/>
                  <a:pt x="6453285" y="1694980"/>
                </a:cubicBezTo>
                <a:cubicBezTo>
                  <a:pt x="6453285" y="1694980"/>
                  <a:pt x="6457169" y="1694980"/>
                  <a:pt x="6464938" y="1694980"/>
                </a:cubicBezTo>
                <a:cubicBezTo>
                  <a:pt x="6468822" y="1694980"/>
                  <a:pt x="6480475" y="1694980"/>
                  <a:pt x="6492128" y="1698865"/>
                </a:cubicBezTo>
                <a:cubicBezTo>
                  <a:pt x="6515433" y="1702750"/>
                  <a:pt x="6542623" y="1702750"/>
                  <a:pt x="6554276" y="1702750"/>
                </a:cubicBezTo>
                <a:cubicBezTo>
                  <a:pt x="6558160" y="1702750"/>
                  <a:pt x="6581466" y="1706635"/>
                  <a:pt x="6600887" y="1706635"/>
                </a:cubicBezTo>
                <a:cubicBezTo>
                  <a:pt x="6624193" y="1710520"/>
                  <a:pt x="6643614" y="1714406"/>
                  <a:pt x="6643614" y="1710520"/>
                </a:cubicBezTo>
                <a:cubicBezTo>
                  <a:pt x="6647498" y="1710520"/>
                  <a:pt x="6655267" y="1714406"/>
                  <a:pt x="6659151" y="1714406"/>
                </a:cubicBezTo>
                <a:cubicBezTo>
                  <a:pt x="6663035" y="1714406"/>
                  <a:pt x="6670804" y="1718291"/>
                  <a:pt x="6670804" y="1714406"/>
                </a:cubicBezTo>
                <a:cubicBezTo>
                  <a:pt x="6674688" y="1714406"/>
                  <a:pt x="6678572" y="1718291"/>
                  <a:pt x="6682457" y="1722176"/>
                </a:cubicBezTo>
                <a:cubicBezTo>
                  <a:pt x="6690225" y="1722176"/>
                  <a:pt x="6694109" y="1726061"/>
                  <a:pt x="6697994" y="1722176"/>
                </a:cubicBezTo>
                <a:cubicBezTo>
                  <a:pt x="6705762" y="1718291"/>
                  <a:pt x="6717415" y="1718291"/>
                  <a:pt x="6767910" y="1726061"/>
                </a:cubicBezTo>
                <a:cubicBezTo>
                  <a:pt x="6779563" y="1726061"/>
                  <a:pt x="6795100" y="1726061"/>
                  <a:pt x="6802869" y="1726061"/>
                </a:cubicBezTo>
                <a:cubicBezTo>
                  <a:pt x="6818406" y="1726061"/>
                  <a:pt x="6841711" y="1726061"/>
                  <a:pt x="6849480" y="1729946"/>
                </a:cubicBezTo>
                <a:cubicBezTo>
                  <a:pt x="6853364" y="1729946"/>
                  <a:pt x="6868901" y="1729946"/>
                  <a:pt x="6876670" y="1729946"/>
                </a:cubicBezTo>
                <a:cubicBezTo>
                  <a:pt x="6903860" y="1729946"/>
                  <a:pt x="6942702" y="1737717"/>
                  <a:pt x="6950471" y="1741602"/>
                </a:cubicBezTo>
                <a:cubicBezTo>
                  <a:pt x="6954355" y="1741602"/>
                  <a:pt x="6962124" y="1745487"/>
                  <a:pt x="6966008" y="1741602"/>
                </a:cubicBezTo>
                <a:cubicBezTo>
                  <a:pt x="6969892" y="1741602"/>
                  <a:pt x="7000966" y="1741602"/>
                  <a:pt x="7012619" y="1745487"/>
                </a:cubicBezTo>
                <a:cubicBezTo>
                  <a:pt x="7016503" y="1745487"/>
                  <a:pt x="7024272" y="1745487"/>
                  <a:pt x="7028156" y="1745487"/>
                </a:cubicBezTo>
                <a:cubicBezTo>
                  <a:pt x="7035925" y="1745487"/>
                  <a:pt x="7039809" y="1745487"/>
                  <a:pt x="7039809" y="1749372"/>
                </a:cubicBezTo>
                <a:cubicBezTo>
                  <a:pt x="7043693" y="1749372"/>
                  <a:pt x="7051462" y="1753258"/>
                  <a:pt x="7063114" y="1753258"/>
                </a:cubicBezTo>
                <a:cubicBezTo>
                  <a:pt x="7070883" y="1753258"/>
                  <a:pt x="7086420" y="1757143"/>
                  <a:pt x="7094189" y="1761028"/>
                </a:cubicBezTo>
                <a:cubicBezTo>
                  <a:pt x="7121378" y="1764913"/>
                  <a:pt x="7133031" y="1768798"/>
                  <a:pt x="7156337" y="1764913"/>
                </a:cubicBezTo>
                <a:cubicBezTo>
                  <a:pt x="7179642" y="1764913"/>
                  <a:pt x="7187411" y="1768798"/>
                  <a:pt x="7195179" y="1772684"/>
                </a:cubicBezTo>
                <a:cubicBezTo>
                  <a:pt x="7199064" y="1772684"/>
                  <a:pt x="7210716" y="1776569"/>
                  <a:pt x="7218485" y="1776569"/>
                </a:cubicBezTo>
                <a:cubicBezTo>
                  <a:pt x="7249559" y="1780454"/>
                  <a:pt x="7253443" y="1780454"/>
                  <a:pt x="7249559" y="1776569"/>
                </a:cubicBezTo>
                <a:cubicBezTo>
                  <a:pt x="7249559" y="1772684"/>
                  <a:pt x="7249559" y="1772684"/>
                  <a:pt x="7253443" y="1772684"/>
                </a:cubicBezTo>
                <a:cubicBezTo>
                  <a:pt x="7261212" y="1768798"/>
                  <a:pt x="7272864" y="1772684"/>
                  <a:pt x="7272864" y="1776569"/>
                </a:cubicBezTo>
                <a:cubicBezTo>
                  <a:pt x="7272864" y="1780454"/>
                  <a:pt x="7272864" y="1780454"/>
                  <a:pt x="7276748" y="1780454"/>
                </a:cubicBezTo>
                <a:cubicBezTo>
                  <a:pt x="7280633" y="1784339"/>
                  <a:pt x="7288402" y="1784339"/>
                  <a:pt x="7292286" y="1784339"/>
                </a:cubicBezTo>
                <a:cubicBezTo>
                  <a:pt x="7296170" y="1788224"/>
                  <a:pt x="7300054" y="1788224"/>
                  <a:pt x="7303938" y="1784339"/>
                </a:cubicBezTo>
                <a:cubicBezTo>
                  <a:pt x="7307823" y="1780454"/>
                  <a:pt x="7311707" y="1780454"/>
                  <a:pt x="7323360" y="1780454"/>
                </a:cubicBezTo>
                <a:cubicBezTo>
                  <a:pt x="7350550" y="1784339"/>
                  <a:pt x="7358318" y="1784339"/>
                  <a:pt x="7366086" y="1788224"/>
                </a:cubicBezTo>
                <a:cubicBezTo>
                  <a:pt x="7369971" y="1792110"/>
                  <a:pt x="7377740" y="1795995"/>
                  <a:pt x="7381624" y="1795995"/>
                </a:cubicBezTo>
                <a:cubicBezTo>
                  <a:pt x="7397161" y="1795995"/>
                  <a:pt x="7404930" y="1795995"/>
                  <a:pt x="7404930" y="1799880"/>
                </a:cubicBezTo>
                <a:cubicBezTo>
                  <a:pt x="7404930" y="1807650"/>
                  <a:pt x="7401045" y="1811536"/>
                  <a:pt x="7389392" y="1811536"/>
                </a:cubicBezTo>
                <a:cubicBezTo>
                  <a:pt x="7385508" y="1815421"/>
                  <a:pt x="7381624" y="1815421"/>
                  <a:pt x="7377740" y="1823191"/>
                </a:cubicBezTo>
                <a:cubicBezTo>
                  <a:pt x="7369971" y="1834847"/>
                  <a:pt x="7373855" y="1834847"/>
                  <a:pt x="7385508" y="1830962"/>
                </a:cubicBezTo>
                <a:cubicBezTo>
                  <a:pt x="7389392" y="1827076"/>
                  <a:pt x="7397161" y="1827076"/>
                  <a:pt x="7401045" y="1830962"/>
                </a:cubicBezTo>
                <a:cubicBezTo>
                  <a:pt x="7404930" y="1830962"/>
                  <a:pt x="7412698" y="1834847"/>
                  <a:pt x="7420466" y="1834847"/>
                </a:cubicBezTo>
                <a:cubicBezTo>
                  <a:pt x="7432119" y="1838732"/>
                  <a:pt x="7432119" y="1846502"/>
                  <a:pt x="7420466" y="1846502"/>
                </a:cubicBezTo>
                <a:cubicBezTo>
                  <a:pt x="7404930" y="1850388"/>
                  <a:pt x="7401045" y="1850388"/>
                  <a:pt x="7397161" y="1858158"/>
                </a:cubicBezTo>
                <a:cubicBezTo>
                  <a:pt x="7397161" y="1862043"/>
                  <a:pt x="7393276" y="1862043"/>
                  <a:pt x="7381624" y="1862043"/>
                </a:cubicBezTo>
                <a:cubicBezTo>
                  <a:pt x="7377740" y="1862043"/>
                  <a:pt x="7369971" y="1862043"/>
                  <a:pt x="7366086" y="1862043"/>
                </a:cubicBezTo>
                <a:cubicBezTo>
                  <a:pt x="7362202" y="1862043"/>
                  <a:pt x="7315592" y="1850388"/>
                  <a:pt x="7315592" y="1846502"/>
                </a:cubicBezTo>
                <a:cubicBezTo>
                  <a:pt x="7315592" y="1842617"/>
                  <a:pt x="7311707" y="1842617"/>
                  <a:pt x="7307823" y="1846502"/>
                </a:cubicBezTo>
                <a:cubicBezTo>
                  <a:pt x="7296170" y="1850388"/>
                  <a:pt x="7292286" y="1846502"/>
                  <a:pt x="7296170" y="1842617"/>
                </a:cubicBezTo>
                <a:cubicBezTo>
                  <a:pt x="7300054" y="1834847"/>
                  <a:pt x="7292286" y="1834847"/>
                  <a:pt x="7276748" y="1838732"/>
                </a:cubicBezTo>
                <a:cubicBezTo>
                  <a:pt x="7265096" y="1846502"/>
                  <a:pt x="7261212" y="1846502"/>
                  <a:pt x="7253443" y="1842617"/>
                </a:cubicBezTo>
                <a:cubicBezTo>
                  <a:pt x="7249559" y="1838732"/>
                  <a:pt x="7241791" y="1838732"/>
                  <a:pt x="7237906" y="1838732"/>
                </a:cubicBezTo>
                <a:cubicBezTo>
                  <a:pt x="7234022" y="1838732"/>
                  <a:pt x="7226253" y="1838732"/>
                  <a:pt x="7218485" y="1834847"/>
                </a:cubicBezTo>
                <a:cubicBezTo>
                  <a:pt x="7210716" y="1834847"/>
                  <a:pt x="7202948" y="1834847"/>
                  <a:pt x="7191295" y="1834847"/>
                </a:cubicBezTo>
                <a:cubicBezTo>
                  <a:pt x="7183527" y="1838732"/>
                  <a:pt x="7175758" y="1838732"/>
                  <a:pt x="7171874" y="1834847"/>
                </a:cubicBezTo>
                <a:cubicBezTo>
                  <a:pt x="7164105" y="1834847"/>
                  <a:pt x="7156337" y="1834847"/>
                  <a:pt x="7148568" y="1834847"/>
                </a:cubicBezTo>
                <a:cubicBezTo>
                  <a:pt x="7144684" y="1834847"/>
                  <a:pt x="7129147" y="1830962"/>
                  <a:pt x="7117494" y="1830962"/>
                </a:cubicBezTo>
                <a:cubicBezTo>
                  <a:pt x="7105841" y="1827076"/>
                  <a:pt x="7082536" y="1823191"/>
                  <a:pt x="7063114" y="1823191"/>
                </a:cubicBezTo>
                <a:cubicBezTo>
                  <a:pt x="7043693" y="1823191"/>
                  <a:pt x="7028156" y="1819306"/>
                  <a:pt x="7024272" y="1819306"/>
                </a:cubicBezTo>
                <a:cubicBezTo>
                  <a:pt x="7016503" y="1819306"/>
                  <a:pt x="7008735" y="1819306"/>
                  <a:pt x="7004850" y="1819306"/>
                </a:cubicBezTo>
                <a:cubicBezTo>
                  <a:pt x="6997082" y="1819306"/>
                  <a:pt x="6985429" y="1819306"/>
                  <a:pt x="6977661" y="1815421"/>
                </a:cubicBezTo>
                <a:cubicBezTo>
                  <a:pt x="6969892" y="1815421"/>
                  <a:pt x="6958239" y="1811536"/>
                  <a:pt x="6954355" y="1811536"/>
                </a:cubicBezTo>
                <a:cubicBezTo>
                  <a:pt x="6950471" y="1811536"/>
                  <a:pt x="6946587" y="1811536"/>
                  <a:pt x="6942702" y="1811536"/>
                </a:cubicBezTo>
                <a:cubicBezTo>
                  <a:pt x="6942702" y="1807650"/>
                  <a:pt x="6934934" y="1807650"/>
                  <a:pt x="6931049" y="1807650"/>
                </a:cubicBezTo>
                <a:cubicBezTo>
                  <a:pt x="6927165" y="1807650"/>
                  <a:pt x="6919397" y="1807650"/>
                  <a:pt x="6911628" y="1807650"/>
                </a:cubicBezTo>
                <a:cubicBezTo>
                  <a:pt x="6903860" y="1807650"/>
                  <a:pt x="6896091" y="1807650"/>
                  <a:pt x="6892207" y="1807650"/>
                </a:cubicBezTo>
                <a:cubicBezTo>
                  <a:pt x="6884438" y="1811536"/>
                  <a:pt x="6876670" y="1811536"/>
                  <a:pt x="6868901" y="1807650"/>
                </a:cubicBezTo>
                <a:cubicBezTo>
                  <a:pt x="6857248" y="1803765"/>
                  <a:pt x="6826174" y="1803765"/>
                  <a:pt x="6822290" y="1807650"/>
                </a:cubicBezTo>
                <a:cubicBezTo>
                  <a:pt x="6822290" y="1807650"/>
                  <a:pt x="6814522" y="1807650"/>
                  <a:pt x="6810637" y="1807650"/>
                </a:cubicBezTo>
                <a:cubicBezTo>
                  <a:pt x="6795100" y="1799880"/>
                  <a:pt x="6752373" y="1799880"/>
                  <a:pt x="6748489" y="1803765"/>
                </a:cubicBezTo>
                <a:cubicBezTo>
                  <a:pt x="6744605" y="1803765"/>
                  <a:pt x="6736836" y="1803765"/>
                  <a:pt x="6729068" y="1799880"/>
                </a:cubicBezTo>
                <a:cubicBezTo>
                  <a:pt x="6721299" y="1799880"/>
                  <a:pt x="6705762" y="1799880"/>
                  <a:pt x="6694109" y="1799880"/>
                </a:cubicBezTo>
                <a:cubicBezTo>
                  <a:pt x="6694109" y="1799880"/>
                  <a:pt x="6694109" y="1799880"/>
                  <a:pt x="6674688" y="1799880"/>
                </a:cubicBezTo>
                <a:cubicBezTo>
                  <a:pt x="6674688" y="1799880"/>
                  <a:pt x="6674688" y="1799880"/>
                  <a:pt x="6674688" y="1815421"/>
                </a:cubicBezTo>
                <a:cubicBezTo>
                  <a:pt x="6674688" y="1838732"/>
                  <a:pt x="6678572" y="1842617"/>
                  <a:pt x="6690225" y="1846502"/>
                </a:cubicBezTo>
                <a:cubicBezTo>
                  <a:pt x="6697994" y="1846502"/>
                  <a:pt x="6705762" y="1846502"/>
                  <a:pt x="6713531" y="1850388"/>
                </a:cubicBezTo>
                <a:cubicBezTo>
                  <a:pt x="6717415" y="1850388"/>
                  <a:pt x="6725183" y="1850388"/>
                  <a:pt x="6725183" y="1850388"/>
                </a:cubicBezTo>
                <a:cubicBezTo>
                  <a:pt x="6729068" y="1846502"/>
                  <a:pt x="6729068" y="1850388"/>
                  <a:pt x="6732952" y="1850388"/>
                </a:cubicBezTo>
                <a:cubicBezTo>
                  <a:pt x="6736836" y="1854273"/>
                  <a:pt x="6744605" y="1854273"/>
                  <a:pt x="6752373" y="1854273"/>
                </a:cubicBezTo>
                <a:cubicBezTo>
                  <a:pt x="6787332" y="1854273"/>
                  <a:pt x="6826174" y="1858158"/>
                  <a:pt x="6833943" y="1865928"/>
                </a:cubicBezTo>
                <a:cubicBezTo>
                  <a:pt x="6837827" y="1869814"/>
                  <a:pt x="6845596" y="1873699"/>
                  <a:pt x="6849480" y="1869814"/>
                </a:cubicBezTo>
                <a:cubicBezTo>
                  <a:pt x="6865017" y="1865928"/>
                  <a:pt x="6892207" y="1869814"/>
                  <a:pt x="6896091" y="1873699"/>
                </a:cubicBezTo>
                <a:cubicBezTo>
                  <a:pt x="6899975" y="1877584"/>
                  <a:pt x="6907744" y="1877584"/>
                  <a:pt x="6911628" y="1877584"/>
                </a:cubicBezTo>
                <a:cubicBezTo>
                  <a:pt x="6919397" y="1873699"/>
                  <a:pt x="6946587" y="1877584"/>
                  <a:pt x="6966008" y="1881469"/>
                </a:cubicBezTo>
                <a:cubicBezTo>
                  <a:pt x="6973776" y="1881469"/>
                  <a:pt x="6985429" y="1881469"/>
                  <a:pt x="6993198" y="1881469"/>
                </a:cubicBezTo>
                <a:cubicBezTo>
                  <a:pt x="7000966" y="1885354"/>
                  <a:pt x="7008735" y="1885354"/>
                  <a:pt x="7008735" y="1885354"/>
                </a:cubicBezTo>
                <a:cubicBezTo>
                  <a:pt x="7012619" y="1889240"/>
                  <a:pt x="7020388" y="1889240"/>
                  <a:pt x="7028156" y="1889240"/>
                </a:cubicBezTo>
                <a:cubicBezTo>
                  <a:pt x="7035925" y="1885354"/>
                  <a:pt x="7043693" y="1889240"/>
                  <a:pt x="7047577" y="1889240"/>
                </a:cubicBezTo>
                <a:cubicBezTo>
                  <a:pt x="7051462" y="1893125"/>
                  <a:pt x="7059230" y="1893125"/>
                  <a:pt x="7066999" y="1893125"/>
                </a:cubicBezTo>
                <a:cubicBezTo>
                  <a:pt x="7074767" y="1893125"/>
                  <a:pt x="7082536" y="1897010"/>
                  <a:pt x="7086420" y="1897010"/>
                </a:cubicBezTo>
                <a:cubicBezTo>
                  <a:pt x="7090304" y="1900895"/>
                  <a:pt x="7098073" y="1900895"/>
                  <a:pt x="7105841" y="1900895"/>
                </a:cubicBezTo>
                <a:cubicBezTo>
                  <a:pt x="7109726" y="1900895"/>
                  <a:pt x="7133031" y="1900895"/>
                  <a:pt x="7152452" y="1904780"/>
                </a:cubicBezTo>
                <a:cubicBezTo>
                  <a:pt x="7175758" y="1908666"/>
                  <a:pt x="7191295" y="1908666"/>
                  <a:pt x="7195179" y="1908666"/>
                </a:cubicBezTo>
                <a:cubicBezTo>
                  <a:pt x="7199064" y="1904780"/>
                  <a:pt x="7214601" y="1908666"/>
                  <a:pt x="7218485" y="1912551"/>
                </a:cubicBezTo>
                <a:cubicBezTo>
                  <a:pt x="7222369" y="1912551"/>
                  <a:pt x="7226253" y="1916436"/>
                  <a:pt x="7234022" y="1912551"/>
                </a:cubicBezTo>
                <a:cubicBezTo>
                  <a:pt x="7237906" y="1912551"/>
                  <a:pt x="7249559" y="1912551"/>
                  <a:pt x="7257328" y="1916436"/>
                </a:cubicBezTo>
                <a:cubicBezTo>
                  <a:pt x="7268980" y="1920321"/>
                  <a:pt x="7276748" y="1920321"/>
                  <a:pt x="7276748" y="1920321"/>
                </a:cubicBezTo>
                <a:cubicBezTo>
                  <a:pt x="7276748" y="1916436"/>
                  <a:pt x="7280633" y="1920321"/>
                  <a:pt x="7284517" y="1920321"/>
                </a:cubicBezTo>
                <a:cubicBezTo>
                  <a:pt x="7288402" y="1924206"/>
                  <a:pt x="7296170" y="1928092"/>
                  <a:pt x="7300054" y="1924206"/>
                </a:cubicBezTo>
                <a:cubicBezTo>
                  <a:pt x="7303938" y="1924206"/>
                  <a:pt x="7307823" y="1924206"/>
                  <a:pt x="7311707" y="1928092"/>
                </a:cubicBezTo>
                <a:cubicBezTo>
                  <a:pt x="7311707" y="1928092"/>
                  <a:pt x="7315592" y="1928092"/>
                  <a:pt x="7319476" y="1928092"/>
                </a:cubicBezTo>
                <a:cubicBezTo>
                  <a:pt x="7323360" y="1928092"/>
                  <a:pt x="7331128" y="1928092"/>
                  <a:pt x="7342781" y="1928092"/>
                </a:cubicBezTo>
                <a:cubicBezTo>
                  <a:pt x="7350550" y="1928092"/>
                  <a:pt x="7362202" y="1928092"/>
                  <a:pt x="7366086" y="1928092"/>
                </a:cubicBezTo>
                <a:cubicBezTo>
                  <a:pt x="7369971" y="1931977"/>
                  <a:pt x="7377740" y="1931977"/>
                  <a:pt x="7381624" y="1935862"/>
                </a:cubicBezTo>
                <a:cubicBezTo>
                  <a:pt x="7385508" y="1935862"/>
                  <a:pt x="7393276" y="1939747"/>
                  <a:pt x="7393276" y="1939747"/>
                </a:cubicBezTo>
                <a:cubicBezTo>
                  <a:pt x="7408814" y="1935862"/>
                  <a:pt x="7443772" y="1939747"/>
                  <a:pt x="7459309" y="1947518"/>
                </a:cubicBezTo>
                <a:cubicBezTo>
                  <a:pt x="7467078" y="1947518"/>
                  <a:pt x="7470962" y="1947518"/>
                  <a:pt x="7474846" y="1947518"/>
                </a:cubicBezTo>
                <a:cubicBezTo>
                  <a:pt x="7478730" y="1947518"/>
                  <a:pt x="7482614" y="1947518"/>
                  <a:pt x="7486499" y="1951403"/>
                </a:cubicBezTo>
                <a:cubicBezTo>
                  <a:pt x="7490383" y="1951403"/>
                  <a:pt x="7494268" y="1955288"/>
                  <a:pt x="7498152" y="1951403"/>
                </a:cubicBezTo>
                <a:cubicBezTo>
                  <a:pt x="7502036" y="1951403"/>
                  <a:pt x="7509804" y="1951403"/>
                  <a:pt x="7517573" y="1955288"/>
                </a:cubicBezTo>
                <a:cubicBezTo>
                  <a:pt x="7521457" y="1955288"/>
                  <a:pt x="7529226" y="1955288"/>
                  <a:pt x="7533110" y="1955288"/>
                </a:cubicBezTo>
                <a:cubicBezTo>
                  <a:pt x="7536994" y="1955288"/>
                  <a:pt x="7544763" y="1955288"/>
                  <a:pt x="7548647" y="1955288"/>
                </a:cubicBezTo>
                <a:cubicBezTo>
                  <a:pt x="7552532" y="1959173"/>
                  <a:pt x="7564184" y="1959173"/>
                  <a:pt x="7579721" y="1963058"/>
                </a:cubicBezTo>
                <a:cubicBezTo>
                  <a:pt x="7591374" y="1963058"/>
                  <a:pt x="7610796" y="1966944"/>
                  <a:pt x="7618564" y="1966944"/>
                </a:cubicBezTo>
                <a:cubicBezTo>
                  <a:pt x="7626332" y="1970829"/>
                  <a:pt x="7641870" y="1974714"/>
                  <a:pt x="7653522" y="1974714"/>
                </a:cubicBezTo>
                <a:cubicBezTo>
                  <a:pt x="7661290" y="1978599"/>
                  <a:pt x="7672944" y="1978599"/>
                  <a:pt x="7680712" y="1982484"/>
                </a:cubicBezTo>
                <a:cubicBezTo>
                  <a:pt x="7684596" y="1982484"/>
                  <a:pt x="7692365" y="1982484"/>
                  <a:pt x="7696249" y="1982484"/>
                </a:cubicBezTo>
                <a:cubicBezTo>
                  <a:pt x="7700134" y="1982484"/>
                  <a:pt x="7704018" y="1982484"/>
                  <a:pt x="7707902" y="1982484"/>
                </a:cubicBezTo>
                <a:cubicBezTo>
                  <a:pt x="7711786" y="1986370"/>
                  <a:pt x="7719554" y="1986370"/>
                  <a:pt x="7723439" y="1986370"/>
                </a:cubicBezTo>
                <a:cubicBezTo>
                  <a:pt x="7727323" y="1990255"/>
                  <a:pt x="7742860" y="1990255"/>
                  <a:pt x="7754513" y="1994140"/>
                </a:cubicBezTo>
                <a:cubicBezTo>
                  <a:pt x="7770050" y="1998025"/>
                  <a:pt x="7785587" y="2001910"/>
                  <a:pt x="7793356" y="2001910"/>
                </a:cubicBezTo>
                <a:cubicBezTo>
                  <a:pt x="7797240" y="2001910"/>
                  <a:pt x="7805008" y="2005795"/>
                  <a:pt x="7808892" y="2005795"/>
                </a:cubicBezTo>
                <a:cubicBezTo>
                  <a:pt x="7812777" y="2009681"/>
                  <a:pt x="7828314" y="2013566"/>
                  <a:pt x="7843851" y="2013566"/>
                </a:cubicBezTo>
                <a:cubicBezTo>
                  <a:pt x="7859388" y="2017451"/>
                  <a:pt x="7874925" y="2021336"/>
                  <a:pt x="7882694" y="2021336"/>
                </a:cubicBezTo>
                <a:cubicBezTo>
                  <a:pt x="7886578" y="2025221"/>
                  <a:pt x="7894346" y="2025221"/>
                  <a:pt x="7898231" y="2025221"/>
                </a:cubicBezTo>
                <a:cubicBezTo>
                  <a:pt x="7898231" y="2025221"/>
                  <a:pt x="7902115" y="2025221"/>
                  <a:pt x="7902115" y="2025221"/>
                </a:cubicBezTo>
                <a:cubicBezTo>
                  <a:pt x="7902115" y="2029107"/>
                  <a:pt x="7925420" y="2036877"/>
                  <a:pt x="7929305" y="2036877"/>
                </a:cubicBezTo>
                <a:cubicBezTo>
                  <a:pt x="7933189" y="2036877"/>
                  <a:pt x="7937074" y="2036877"/>
                  <a:pt x="7940958" y="2040762"/>
                </a:cubicBezTo>
                <a:cubicBezTo>
                  <a:pt x="7948726" y="2044647"/>
                  <a:pt x="7948726" y="2044647"/>
                  <a:pt x="7948726" y="2052418"/>
                </a:cubicBezTo>
                <a:cubicBezTo>
                  <a:pt x="7944842" y="2060188"/>
                  <a:pt x="7944842" y="2060188"/>
                  <a:pt x="7948726" y="2064073"/>
                </a:cubicBezTo>
                <a:cubicBezTo>
                  <a:pt x="7956494" y="2067959"/>
                  <a:pt x="7979800" y="2075729"/>
                  <a:pt x="7995338" y="2075729"/>
                </a:cubicBezTo>
                <a:cubicBezTo>
                  <a:pt x="8003106" y="2075729"/>
                  <a:pt x="8014758" y="2075729"/>
                  <a:pt x="8018643" y="2079614"/>
                </a:cubicBezTo>
                <a:cubicBezTo>
                  <a:pt x="8022527" y="2079614"/>
                  <a:pt x="8026412" y="2083499"/>
                  <a:pt x="8030296" y="2083499"/>
                </a:cubicBezTo>
                <a:cubicBezTo>
                  <a:pt x="8030296" y="2079614"/>
                  <a:pt x="8045833" y="2083499"/>
                  <a:pt x="8057486" y="2087385"/>
                </a:cubicBezTo>
                <a:cubicBezTo>
                  <a:pt x="8092444" y="2095155"/>
                  <a:pt x="8096328" y="2095155"/>
                  <a:pt x="8107981" y="2095155"/>
                </a:cubicBezTo>
                <a:cubicBezTo>
                  <a:pt x="8115750" y="2095155"/>
                  <a:pt x="8139055" y="2106811"/>
                  <a:pt x="8142940" y="2114581"/>
                </a:cubicBezTo>
                <a:cubicBezTo>
                  <a:pt x="8142940" y="2122351"/>
                  <a:pt x="8135171" y="2122351"/>
                  <a:pt x="8119634" y="2122351"/>
                </a:cubicBezTo>
                <a:cubicBezTo>
                  <a:pt x="8111866" y="2118466"/>
                  <a:pt x="8104097" y="2118466"/>
                  <a:pt x="8096328" y="2122351"/>
                </a:cubicBezTo>
                <a:cubicBezTo>
                  <a:pt x="8088560" y="2122351"/>
                  <a:pt x="8080791" y="2122351"/>
                  <a:pt x="8073022" y="2114581"/>
                </a:cubicBezTo>
                <a:cubicBezTo>
                  <a:pt x="8065254" y="2110696"/>
                  <a:pt x="8049717" y="2106811"/>
                  <a:pt x="8038064" y="2106811"/>
                </a:cubicBezTo>
                <a:cubicBezTo>
                  <a:pt x="8026412" y="2106811"/>
                  <a:pt x="8006990" y="2102925"/>
                  <a:pt x="7999222" y="2102925"/>
                </a:cubicBezTo>
                <a:cubicBezTo>
                  <a:pt x="7991453" y="2099040"/>
                  <a:pt x="7972032" y="2099040"/>
                  <a:pt x="7956494" y="2099040"/>
                </a:cubicBezTo>
                <a:cubicBezTo>
                  <a:pt x="7940958" y="2095155"/>
                  <a:pt x="7925420" y="2095155"/>
                  <a:pt x="7921536" y="2091270"/>
                </a:cubicBezTo>
                <a:cubicBezTo>
                  <a:pt x="7913768" y="2087385"/>
                  <a:pt x="7898231" y="2087385"/>
                  <a:pt x="7882694" y="2087385"/>
                </a:cubicBezTo>
                <a:cubicBezTo>
                  <a:pt x="7874925" y="2091270"/>
                  <a:pt x="7867156" y="2091270"/>
                  <a:pt x="7867156" y="2087385"/>
                </a:cubicBezTo>
                <a:cubicBezTo>
                  <a:pt x="7867156" y="2087385"/>
                  <a:pt x="7859388" y="2087385"/>
                  <a:pt x="7851620" y="2087385"/>
                </a:cubicBezTo>
                <a:cubicBezTo>
                  <a:pt x="7843851" y="2087385"/>
                  <a:pt x="7828314" y="2083499"/>
                  <a:pt x="7812777" y="2083499"/>
                </a:cubicBezTo>
                <a:cubicBezTo>
                  <a:pt x="7797240" y="2079614"/>
                  <a:pt x="7785587" y="2079614"/>
                  <a:pt x="7781703" y="2079614"/>
                </a:cubicBezTo>
                <a:cubicBezTo>
                  <a:pt x="7777818" y="2079614"/>
                  <a:pt x="7770050" y="2079614"/>
                  <a:pt x="7766166" y="2079614"/>
                </a:cubicBezTo>
                <a:cubicBezTo>
                  <a:pt x="7758398" y="2075729"/>
                  <a:pt x="7735092" y="2075729"/>
                  <a:pt x="7723439" y="2075729"/>
                </a:cubicBezTo>
                <a:cubicBezTo>
                  <a:pt x="7719554" y="2075729"/>
                  <a:pt x="7711786" y="2075729"/>
                  <a:pt x="7704018" y="2071844"/>
                </a:cubicBezTo>
                <a:cubicBezTo>
                  <a:pt x="7696249" y="2071844"/>
                  <a:pt x="7680712" y="2067959"/>
                  <a:pt x="7669059" y="2067959"/>
                </a:cubicBezTo>
                <a:cubicBezTo>
                  <a:pt x="7575837" y="2064073"/>
                  <a:pt x="7571952" y="2060188"/>
                  <a:pt x="7571952" y="2052418"/>
                </a:cubicBezTo>
                <a:cubicBezTo>
                  <a:pt x="7568068" y="2048533"/>
                  <a:pt x="7564184" y="2044647"/>
                  <a:pt x="7552532" y="2044647"/>
                </a:cubicBezTo>
                <a:cubicBezTo>
                  <a:pt x="7544763" y="2044647"/>
                  <a:pt x="7536994" y="2044647"/>
                  <a:pt x="7533110" y="2040762"/>
                </a:cubicBezTo>
                <a:cubicBezTo>
                  <a:pt x="7529226" y="2040762"/>
                  <a:pt x="7517573" y="2040762"/>
                  <a:pt x="7502036" y="2036877"/>
                </a:cubicBezTo>
                <a:cubicBezTo>
                  <a:pt x="7490383" y="2036877"/>
                  <a:pt x="7470962" y="2036877"/>
                  <a:pt x="7463194" y="2032992"/>
                </a:cubicBezTo>
                <a:cubicBezTo>
                  <a:pt x="7455425" y="2032992"/>
                  <a:pt x="7439888" y="2032992"/>
                  <a:pt x="7436004" y="2032992"/>
                </a:cubicBezTo>
                <a:cubicBezTo>
                  <a:pt x="7428235" y="2032992"/>
                  <a:pt x="7412698" y="2032992"/>
                  <a:pt x="7401045" y="2029107"/>
                </a:cubicBezTo>
                <a:cubicBezTo>
                  <a:pt x="7362202" y="2017451"/>
                  <a:pt x="7354434" y="2017451"/>
                  <a:pt x="7350550" y="2021336"/>
                </a:cubicBezTo>
                <a:cubicBezTo>
                  <a:pt x="7346666" y="2025221"/>
                  <a:pt x="7342781" y="2025221"/>
                  <a:pt x="7342781" y="2021336"/>
                </a:cubicBezTo>
                <a:cubicBezTo>
                  <a:pt x="7342781" y="2017451"/>
                  <a:pt x="7338897" y="2017451"/>
                  <a:pt x="7335012" y="2017451"/>
                </a:cubicBezTo>
                <a:cubicBezTo>
                  <a:pt x="7335012" y="2017451"/>
                  <a:pt x="7319476" y="2017451"/>
                  <a:pt x="7303938" y="2013566"/>
                </a:cubicBezTo>
                <a:cubicBezTo>
                  <a:pt x="7288402" y="2013566"/>
                  <a:pt x="7272864" y="2009681"/>
                  <a:pt x="7265096" y="2009681"/>
                </a:cubicBezTo>
                <a:cubicBezTo>
                  <a:pt x="7261212" y="2009681"/>
                  <a:pt x="7249559" y="2009681"/>
                  <a:pt x="7241791" y="2005795"/>
                </a:cubicBezTo>
                <a:cubicBezTo>
                  <a:pt x="7234022" y="2005795"/>
                  <a:pt x="7214601" y="2001910"/>
                  <a:pt x="7195179" y="2001910"/>
                </a:cubicBezTo>
                <a:cubicBezTo>
                  <a:pt x="7179642" y="2001910"/>
                  <a:pt x="7152452" y="1998025"/>
                  <a:pt x="7140800" y="1994140"/>
                </a:cubicBezTo>
                <a:cubicBezTo>
                  <a:pt x="7109726" y="1990255"/>
                  <a:pt x="7055346" y="1986370"/>
                  <a:pt x="7035925" y="1986370"/>
                </a:cubicBezTo>
                <a:cubicBezTo>
                  <a:pt x="7028156" y="1986370"/>
                  <a:pt x="7020388" y="1986370"/>
                  <a:pt x="7016503" y="1986370"/>
                </a:cubicBezTo>
                <a:cubicBezTo>
                  <a:pt x="7012619" y="1986370"/>
                  <a:pt x="6958239" y="1982484"/>
                  <a:pt x="6950471" y="1982484"/>
                </a:cubicBezTo>
                <a:cubicBezTo>
                  <a:pt x="6950471" y="1986370"/>
                  <a:pt x="6942702" y="1982484"/>
                  <a:pt x="6942702" y="1982484"/>
                </a:cubicBezTo>
                <a:cubicBezTo>
                  <a:pt x="6938818" y="1978599"/>
                  <a:pt x="6934934" y="1978599"/>
                  <a:pt x="6923281" y="1982484"/>
                </a:cubicBezTo>
                <a:cubicBezTo>
                  <a:pt x="6911628" y="1982484"/>
                  <a:pt x="6907744" y="1986370"/>
                  <a:pt x="6903860" y="1982484"/>
                </a:cubicBezTo>
                <a:cubicBezTo>
                  <a:pt x="6899975" y="1978599"/>
                  <a:pt x="6853364" y="1974714"/>
                  <a:pt x="6841711" y="1974714"/>
                </a:cubicBezTo>
                <a:cubicBezTo>
                  <a:pt x="6837827" y="1978599"/>
                  <a:pt x="6833943" y="1978599"/>
                  <a:pt x="6830059" y="1974714"/>
                </a:cubicBezTo>
                <a:cubicBezTo>
                  <a:pt x="6826174" y="1974714"/>
                  <a:pt x="6810637" y="1974714"/>
                  <a:pt x="6795100" y="1974714"/>
                </a:cubicBezTo>
                <a:cubicBezTo>
                  <a:pt x="6783447" y="1978599"/>
                  <a:pt x="6775679" y="1974714"/>
                  <a:pt x="6767910" y="1974714"/>
                </a:cubicBezTo>
                <a:cubicBezTo>
                  <a:pt x="6760142" y="1970829"/>
                  <a:pt x="6756258" y="1970829"/>
                  <a:pt x="6744605" y="1970829"/>
                </a:cubicBezTo>
                <a:cubicBezTo>
                  <a:pt x="6736836" y="1974714"/>
                  <a:pt x="6725183" y="1970829"/>
                  <a:pt x="6721299" y="1970829"/>
                </a:cubicBezTo>
                <a:cubicBezTo>
                  <a:pt x="6717415" y="1970829"/>
                  <a:pt x="6713531" y="1966944"/>
                  <a:pt x="6709646" y="1966944"/>
                </a:cubicBezTo>
                <a:cubicBezTo>
                  <a:pt x="6705762" y="1970829"/>
                  <a:pt x="6701878" y="1966944"/>
                  <a:pt x="6697994" y="1966944"/>
                </a:cubicBezTo>
                <a:cubicBezTo>
                  <a:pt x="6690225" y="1963058"/>
                  <a:pt x="6686341" y="1966944"/>
                  <a:pt x="6674688" y="1966944"/>
                </a:cubicBezTo>
                <a:cubicBezTo>
                  <a:pt x="6663035" y="1970829"/>
                  <a:pt x="6647498" y="1970829"/>
                  <a:pt x="6620308" y="1970829"/>
                </a:cubicBezTo>
                <a:cubicBezTo>
                  <a:pt x="6612540" y="1966944"/>
                  <a:pt x="6589234" y="1966944"/>
                  <a:pt x="6569813" y="1966944"/>
                </a:cubicBezTo>
                <a:cubicBezTo>
                  <a:pt x="6550392" y="1966944"/>
                  <a:pt x="6530970" y="1966944"/>
                  <a:pt x="6527086" y="1966944"/>
                </a:cubicBezTo>
                <a:cubicBezTo>
                  <a:pt x="6515433" y="1966944"/>
                  <a:pt x="6472706" y="1966944"/>
                  <a:pt x="6449401" y="1966944"/>
                </a:cubicBezTo>
                <a:cubicBezTo>
                  <a:pt x="6422211" y="1970829"/>
                  <a:pt x="6406674" y="1970829"/>
                  <a:pt x="6391137" y="1966944"/>
                </a:cubicBezTo>
                <a:cubicBezTo>
                  <a:pt x="6379484" y="1963058"/>
                  <a:pt x="6375600" y="1963058"/>
                  <a:pt x="6363947" y="1970829"/>
                </a:cubicBezTo>
                <a:cubicBezTo>
                  <a:pt x="6356178" y="1974714"/>
                  <a:pt x="6344526" y="1974714"/>
                  <a:pt x="6340641" y="1974714"/>
                </a:cubicBezTo>
                <a:cubicBezTo>
                  <a:pt x="6336757" y="1974714"/>
                  <a:pt x="6336757" y="1978599"/>
                  <a:pt x="6336757" y="1978599"/>
                </a:cubicBezTo>
                <a:cubicBezTo>
                  <a:pt x="6336757" y="1978599"/>
                  <a:pt x="6332873" y="1982484"/>
                  <a:pt x="6325104" y="1986370"/>
                </a:cubicBezTo>
                <a:cubicBezTo>
                  <a:pt x="6317336" y="1986370"/>
                  <a:pt x="6313452" y="1994140"/>
                  <a:pt x="6325104" y="1994140"/>
                </a:cubicBezTo>
                <a:cubicBezTo>
                  <a:pt x="6328989" y="1990255"/>
                  <a:pt x="6336757" y="1994140"/>
                  <a:pt x="6336757" y="1994140"/>
                </a:cubicBezTo>
                <a:cubicBezTo>
                  <a:pt x="6340641" y="1998025"/>
                  <a:pt x="6344526" y="1998025"/>
                  <a:pt x="6348410" y="1998025"/>
                </a:cubicBezTo>
                <a:cubicBezTo>
                  <a:pt x="6348410" y="1998025"/>
                  <a:pt x="6352294" y="1998025"/>
                  <a:pt x="6356178" y="2001910"/>
                </a:cubicBezTo>
                <a:cubicBezTo>
                  <a:pt x="6356178" y="2001910"/>
                  <a:pt x="6367831" y="2005795"/>
                  <a:pt x="6379484" y="2001910"/>
                </a:cubicBezTo>
                <a:cubicBezTo>
                  <a:pt x="6387253" y="2001910"/>
                  <a:pt x="6398905" y="2001910"/>
                  <a:pt x="6402790" y="2005795"/>
                </a:cubicBezTo>
                <a:cubicBezTo>
                  <a:pt x="6406674" y="2005795"/>
                  <a:pt x="6418327" y="2005795"/>
                  <a:pt x="6426095" y="2005795"/>
                </a:cubicBezTo>
                <a:cubicBezTo>
                  <a:pt x="6433864" y="2005795"/>
                  <a:pt x="6445517" y="2005795"/>
                  <a:pt x="6449401" y="2009681"/>
                </a:cubicBezTo>
                <a:cubicBezTo>
                  <a:pt x="6453285" y="2009681"/>
                  <a:pt x="6464938" y="2009681"/>
                  <a:pt x="6472706" y="2009681"/>
                </a:cubicBezTo>
                <a:cubicBezTo>
                  <a:pt x="6476591" y="2009681"/>
                  <a:pt x="6488243" y="2009681"/>
                  <a:pt x="6496012" y="2013566"/>
                </a:cubicBezTo>
                <a:cubicBezTo>
                  <a:pt x="6503780" y="2017451"/>
                  <a:pt x="6507665" y="2021336"/>
                  <a:pt x="6511549" y="2017451"/>
                </a:cubicBezTo>
                <a:cubicBezTo>
                  <a:pt x="6511549" y="2013566"/>
                  <a:pt x="6542623" y="2017451"/>
                  <a:pt x="6546507" y="2021336"/>
                </a:cubicBezTo>
                <a:cubicBezTo>
                  <a:pt x="6550392" y="2021336"/>
                  <a:pt x="6558160" y="2021336"/>
                  <a:pt x="6558160" y="2021336"/>
                </a:cubicBezTo>
                <a:cubicBezTo>
                  <a:pt x="6562044" y="2021336"/>
                  <a:pt x="6565929" y="2021336"/>
                  <a:pt x="6573697" y="2021336"/>
                </a:cubicBezTo>
                <a:cubicBezTo>
                  <a:pt x="6581466" y="2025221"/>
                  <a:pt x="6585350" y="2029107"/>
                  <a:pt x="6604771" y="2029107"/>
                </a:cubicBezTo>
                <a:cubicBezTo>
                  <a:pt x="6620308" y="2029107"/>
                  <a:pt x="6628077" y="2029107"/>
                  <a:pt x="6635845" y="2032992"/>
                </a:cubicBezTo>
                <a:cubicBezTo>
                  <a:pt x="6639730" y="2032992"/>
                  <a:pt x="6643614" y="2032992"/>
                  <a:pt x="6647498" y="2032992"/>
                </a:cubicBezTo>
                <a:cubicBezTo>
                  <a:pt x="6651382" y="2029107"/>
                  <a:pt x="6659151" y="2029107"/>
                  <a:pt x="6670804" y="2032992"/>
                </a:cubicBezTo>
                <a:cubicBezTo>
                  <a:pt x="6678572" y="2032992"/>
                  <a:pt x="6694109" y="2036877"/>
                  <a:pt x="6705762" y="2036877"/>
                </a:cubicBezTo>
                <a:cubicBezTo>
                  <a:pt x="6713531" y="2036877"/>
                  <a:pt x="6725183" y="2036877"/>
                  <a:pt x="6729068" y="2036877"/>
                </a:cubicBezTo>
                <a:cubicBezTo>
                  <a:pt x="6732952" y="2040762"/>
                  <a:pt x="6740721" y="2040762"/>
                  <a:pt x="6744605" y="2040762"/>
                </a:cubicBezTo>
                <a:cubicBezTo>
                  <a:pt x="6752373" y="2036877"/>
                  <a:pt x="6760142" y="2036877"/>
                  <a:pt x="6764026" y="2040762"/>
                </a:cubicBezTo>
                <a:cubicBezTo>
                  <a:pt x="6767910" y="2040762"/>
                  <a:pt x="6779563" y="2044647"/>
                  <a:pt x="6783447" y="2044647"/>
                </a:cubicBezTo>
                <a:cubicBezTo>
                  <a:pt x="6791216" y="2048533"/>
                  <a:pt x="6802869" y="2048533"/>
                  <a:pt x="6810637" y="2052418"/>
                </a:cubicBezTo>
                <a:cubicBezTo>
                  <a:pt x="6822290" y="2056303"/>
                  <a:pt x="6837827" y="2060188"/>
                  <a:pt x="6861133" y="2060188"/>
                </a:cubicBezTo>
                <a:cubicBezTo>
                  <a:pt x="6865017" y="2060188"/>
                  <a:pt x="6880554" y="2060188"/>
                  <a:pt x="6892207" y="2060188"/>
                </a:cubicBezTo>
                <a:cubicBezTo>
                  <a:pt x="6903860" y="2060188"/>
                  <a:pt x="6915512" y="2060188"/>
                  <a:pt x="6915512" y="2060188"/>
                </a:cubicBezTo>
                <a:cubicBezTo>
                  <a:pt x="6915512" y="2060188"/>
                  <a:pt x="6923281" y="2056303"/>
                  <a:pt x="6931049" y="2060188"/>
                </a:cubicBezTo>
                <a:cubicBezTo>
                  <a:pt x="6938818" y="2060188"/>
                  <a:pt x="6950471" y="2060188"/>
                  <a:pt x="6958239" y="2060188"/>
                </a:cubicBezTo>
                <a:cubicBezTo>
                  <a:pt x="6966008" y="2060188"/>
                  <a:pt x="6977661" y="2064073"/>
                  <a:pt x="6981545" y="2064073"/>
                </a:cubicBezTo>
                <a:cubicBezTo>
                  <a:pt x="6985429" y="2067959"/>
                  <a:pt x="6993198" y="2067959"/>
                  <a:pt x="7000966" y="2067959"/>
                </a:cubicBezTo>
                <a:cubicBezTo>
                  <a:pt x="7008735" y="2067959"/>
                  <a:pt x="7020388" y="2067959"/>
                  <a:pt x="7024272" y="2071844"/>
                </a:cubicBezTo>
                <a:cubicBezTo>
                  <a:pt x="7028156" y="2071844"/>
                  <a:pt x="7032040" y="2071844"/>
                  <a:pt x="7035925" y="2071844"/>
                </a:cubicBezTo>
                <a:cubicBezTo>
                  <a:pt x="7039809" y="2071844"/>
                  <a:pt x="7043693" y="2071844"/>
                  <a:pt x="7047577" y="2075729"/>
                </a:cubicBezTo>
                <a:cubicBezTo>
                  <a:pt x="7051462" y="2079614"/>
                  <a:pt x="7055346" y="2079614"/>
                  <a:pt x="7066999" y="2075729"/>
                </a:cubicBezTo>
                <a:cubicBezTo>
                  <a:pt x="7078651" y="2075729"/>
                  <a:pt x="7090304" y="2075729"/>
                  <a:pt x="7109726" y="2079614"/>
                </a:cubicBezTo>
                <a:cubicBezTo>
                  <a:pt x="7113610" y="2079614"/>
                  <a:pt x="7121378" y="2083499"/>
                  <a:pt x="7129147" y="2079614"/>
                </a:cubicBezTo>
                <a:cubicBezTo>
                  <a:pt x="7156337" y="2079614"/>
                  <a:pt x="7222369" y="2087385"/>
                  <a:pt x="7234022" y="2091270"/>
                </a:cubicBezTo>
                <a:cubicBezTo>
                  <a:pt x="7237906" y="2095155"/>
                  <a:pt x="7241791" y="2095155"/>
                  <a:pt x="7245675" y="2095155"/>
                </a:cubicBezTo>
                <a:cubicBezTo>
                  <a:pt x="7253443" y="2095155"/>
                  <a:pt x="7265096" y="2099040"/>
                  <a:pt x="7272864" y="2099040"/>
                </a:cubicBezTo>
                <a:cubicBezTo>
                  <a:pt x="7288402" y="2102925"/>
                  <a:pt x="7303938" y="2106811"/>
                  <a:pt x="7327244" y="2102925"/>
                </a:cubicBezTo>
                <a:cubicBezTo>
                  <a:pt x="7342781" y="2102925"/>
                  <a:pt x="7373855" y="2106811"/>
                  <a:pt x="7397161" y="2110696"/>
                </a:cubicBezTo>
                <a:cubicBezTo>
                  <a:pt x="7404930" y="2114581"/>
                  <a:pt x="7416582" y="2114581"/>
                  <a:pt x="7420466" y="2114581"/>
                </a:cubicBezTo>
                <a:cubicBezTo>
                  <a:pt x="7428235" y="2114581"/>
                  <a:pt x="7436004" y="2114581"/>
                  <a:pt x="7443772" y="2118466"/>
                </a:cubicBezTo>
                <a:cubicBezTo>
                  <a:pt x="7451540" y="2122351"/>
                  <a:pt x="7459309" y="2122351"/>
                  <a:pt x="7459309" y="2122351"/>
                </a:cubicBezTo>
                <a:cubicBezTo>
                  <a:pt x="7463194" y="2122351"/>
                  <a:pt x="7470962" y="2126237"/>
                  <a:pt x="7482614" y="2130122"/>
                </a:cubicBezTo>
                <a:cubicBezTo>
                  <a:pt x="7494268" y="2130122"/>
                  <a:pt x="7505920" y="2134007"/>
                  <a:pt x="7509804" y="2134007"/>
                </a:cubicBezTo>
                <a:cubicBezTo>
                  <a:pt x="7513688" y="2130122"/>
                  <a:pt x="7521457" y="2134007"/>
                  <a:pt x="7525342" y="2137892"/>
                </a:cubicBezTo>
                <a:cubicBezTo>
                  <a:pt x="7533110" y="2141777"/>
                  <a:pt x="7540878" y="2141777"/>
                  <a:pt x="7544763" y="2141777"/>
                </a:cubicBezTo>
                <a:cubicBezTo>
                  <a:pt x="7548647" y="2141777"/>
                  <a:pt x="7552532" y="2141777"/>
                  <a:pt x="7556416" y="2141777"/>
                </a:cubicBezTo>
                <a:cubicBezTo>
                  <a:pt x="7560300" y="2141777"/>
                  <a:pt x="7579721" y="2145663"/>
                  <a:pt x="7606911" y="2149548"/>
                </a:cubicBezTo>
                <a:cubicBezTo>
                  <a:pt x="7614680" y="2149548"/>
                  <a:pt x="7626332" y="2149548"/>
                  <a:pt x="7630216" y="2149548"/>
                </a:cubicBezTo>
                <a:cubicBezTo>
                  <a:pt x="7634101" y="2149548"/>
                  <a:pt x="7637985" y="2149548"/>
                  <a:pt x="7641870" y="2149548"/>
                </a:cubicBezTo>
                <a:cubicBezTo>
                  <a:pt x="7645754" y="2149548"/>
                  <a:pt x="7653522" y="2149548"/>
                  <a:pt x="7657406" y="2153433"/>
                </a:cubicBezTo>
                <a:cubicBezTo>
                  <a:pt x="7661290" y="2153433"/>
                  <a:pt x="7672944" y="2153433"/>
                  <a:pt x="7680712" y="2153433"/>
                </a:cubicBezTo>
                <a:cubicBezTo>
                  <a:pt x="7692365" y="2149548"/>
                  <a:pt x="7696249" y="2149548"/>
                  <a:pt x="7700134" y="2153433"/>
                </a:cubicBezTo>
                <a:cubicBezTo>
                  <a:pt x="7700134" y="2157318"/>
                  <a:pt x="7738976" y="2168974"/>
                  <a:pt x="7762282" y="2168974"/>
                </a:cubicBezTo>
                <a:cubicBezTo>
                  <a:pt x="7770050" y="2168974"/>
                  <a:pt x="7785587" y="2168974"/>
                  <a:pt x="7793356" y="2172859"/>
                </a:cubicBezTo>
                <a:cubicBezTo>
                  <a:pt x="7805008" y="2172859"/>
                  <a:pt x="7812777" y="2176744"/>
                  <a:pt x="7816662" y="2176744"/>
                </a:cubicBezTo>
                <a:cubicBezTo>
                  <a:pt x="7820546" y="2176744"/>
                  <a:pt x="7824430" y="2176744"/>
                  <a:pt x="7828314" y="2176744"/>
                </a:cubicBezTo>
                <a:cubicBezTo>
                  <a:pt x="7832198" y="2180629"/>
                  <a:pt x="7839967" y="2180629"/>
                  <a:pt x="7847736" y="2180629"/>
                </a:cubicBezTo>
                <a:cubicBezTo>
                  <a:pt x="7851620" y="2180629"/>
                  <a:pt x="7859388" y="2180629"/>
                  <a:pt x="7859388" y="2184515"/>
                </a:cubicBezTo>
                <a:cubicBezTo>
                  <a:pt x="7859388" y="2184515"/>
                  <a:pt x="7867156" y="2188400"/>
                  <a:pt x="7871041" y="2188400"/>
                </a:cubicBezTo>
                <a:cubicBezTo>
                  <a:pt x="7890462" y="2188400"/>
                  <a:pt x="7902115" y="2188400"/>
                  <a:pt x="7917652" y="2192285"/>
                </a:cubicBezTo>
                <a:cubicBezTo>
                  <a:pt x="7929305" y="2196170"/>
                  <a:pt x="7940958" y="2196170"/>
                  <a:pt x="7944842" y="2200055"/>
                </a:cubicBezTo>
                <a:cubicBezTo>
                  <a:pt x="7956494" y="2200055"/>
                  <a:pt x="7991453" y="2207826"/>
                  <a:pt x="7999222" y="2207826"/>
                </a:cubicBezTo>
                <a:cubicBezTo>
                  <a:pt x="8018643" y="2215596"/>
                  <a:pt x="8003106" y="2219481"/>
                  <a:pt x="7979800" y="2215596"/>
                </a:cubicBezTo>
                <a:cubicBezTo>
                  <a:pt x="7968148" y="2211711"/>
                  <a:pt x="7913768" y="2203941"/>
                  <a:pt x="7906000" y="2203941"/>
                </a:cubicBezTo>
                <a:cubicBezTo>
                  <a:pt x="7902115" y="2203941"/>
                  <a:pt x="7890462" y="2203941"/>
                  <a:pt x="7874925" y="2200055"/>
                </a:cubicBezTo>
                <a:cubicBezTo>
                  <a:pt x="7863272" y="2196170"/>
                  <a:pt x="7847736" y="2192285"/>
                  <a:pt x="7836082" y="2192285"/>
                </a:cubicBezTo>
                <a:cubicBezTo>
                  <a:pt x="7828314" y="2192285"/>
                  <a:pt x="7808892" y="2188400"/>
                  <a:pt x="7793356" y="2184515"/>
                </a:cubicBezTo>
                <a:cubicBezTo>
                  <a:pt x="7777818" y="2184515"/>
                  <a:pt x="7762282" y="2180629"/>
                  <a:pt x="7758398" y="2180629"/>
                </a:cubicBezTo>
                <a:cubicBezTo>
                  <a:pt x="7758398" y="2176744"/>
                  <a:pt x="7746744" y="2176744"/>
                  <a:pt x="7731208" y="2176744"/>
                </a:cubicBezTo>
                <a:cubicBezTo>
                  <a:pt x="7719554" y="2176744"/>
                  <a:pt x="7704018" y="2172859"/>
                  <a:pt x="7700134" y="2172859"/>
                </a:cubicBezTo>
                <a:cubicBezTo>
                  <a:pt x="7684596" y="2165089"/>
                  <a:pt x="7637985" y="2165089"/>
                  <a:pt x="7610796" y="2172859"/>
                </a:cubicBezTo>
                <a:cubicBezTo>
                  <a:pt x="7595258" y="2172859"/>
                  <a:pt x="7575837" y="2176744"/>
                  <a:pt x="7564184" y="2176744"/>
                </a:cubicBezTo>
                <a:cubicBezTo>
                  <a:pt x="7544763" y="2176744"/>
                  <a:pt x="7544763" y="2180629"/>
                  <a:pt x="7552532" y="2184515"/>
                </a:cubicBezTo>
                <a:cubicBezTo>
                  <a:pt x="7560300" y="2188400"/>
                  <a:pt x="7575837" y="2188400"/>
                  <a:pt x="7575837" y="2192285"/>
                </a:cubicBezTo>
                <a:cubicBezTo>
                  <a:pt x="7571952" y="2200055"/>
                  <a:pt x="7509804" y="2188400"/>
                  <a:pt x="7505920" y="2188400"/>
                </a:cubicBezTo>
                <a:cubicBezTo>
                  <a:pt x="7502036" y="2188400"/>
                  <a:pt x="7478730" y="2180629"/>
                  <a:pt x="7478730" y="2176744"/>
                </a:cubicBezTo>
                <a:cubicBezTo>
                  <a:pt x="7478730" y="2172859"/>
                  <a:pt x="7474846" y="2172859"/>
                  <a:pt x="7467078" y="2172859"/>
                </a:cubicBezTo>
                <a:cubicBezTo>
                  <a:pt x="7463194" y="2176744"/>
                  <a:pt x="7451540" y="2176744"/>
                  <a:pt x="7447656" y="2176744"/>
                </a:cubicBezTo>
                <a:cubicBezTo>
                  <a:pt x="7439888" y="2176744"/>
                  <a:pt x="7432119" y="2180629"/>
                  <a:pt x="7424350" y="2180629"/>
                </a:cubicBezTo>
                <a:cubicBezTo>
                  <a:pt x="7416582" y="2180629"/>
                  <a:pt x="7404930" y="2180629"/>
                  <a:pt x="7397161" y="2180629"/>
                </a:cubicBezTo>
                <a:cubicBezTo>
                  <a:pt x="7389392" y="2176744"/>
                  <a:pt x="7373855" y="2176744"/>
                  <a:pt x="7366086" y="2176744"/>
                </a:cubicBezTo>
                <a:cubicBezTo>
                  <a:pt x="7358318" y="2176744"/>
                  <a:pt x="7346666" y="2176744"/>
                  <a:pt x="7342781" y="2172859"/>
                </a:cubicBezTo>
                <a:cubicBezTo>
                  <a:pt x="7338897" y="2172859"/>
                  <a:pt x="7331128" y="2168974"/>
                  <a:pt x="7323360" y="2168974"/>
                </a:cubicBezTo>
                <a:cubicBezTo>
                  <a:pt x="7319476" y="2168974"/>
                  <a:pt x="7311707" y="2168974"/>
                  <a:pt x="7307823" y="2165089"/>
                </a:cubicBezTo>
                <a:cubicBezTo>
                  <a:pt x="7303938" y="2165089"/>
                  <a:pt x="7296170" y="2165089"/>
                  <a:pt x="7288402" y="2165089"/>
                </a:cubicBezTo>
                <a:cubicBezTo>
                  <a:pt x="7257328" y="2168974"/>
                  <a:pt x="7230138" y="2168974"/>
                  <a:pt x="7222369" y="2165089"/>
                </a:cubicBezTo>
                <a:cubicBezTo>
                  <a:pt x="7218485" y="2165089"/>
                  <a:pt x="7210716" y="2161203"/>
                  <a:pt x="7206832" y="2165089"/>
                </a:cubicBezTo>
                <a:cubicBezTo>
                  <a:pt x="7202948" y="2165089"/>
                  <a:pt x="7195179" y="2161203"/>
                  <a:pt x="7191295" y="2161203"/>
                </a:cubicBezTo>
                <a:cubicBezTo>
                  <a:pt x="7187411" y="2157318"/>
                  <a:pt x="7179642" y="2157318"/>
                  <a:pt x="7171874" y="2157318"/>
                </a:cubicBezTo>
                <a:cubicBezTo>
                  <a:pt x="7164105" y="2157318"/>
                  <a:pt x="7148568" y="2157318"/>
                  <a:pt x="7140800" y="2157318"/>
                </a:cubicBezTo>
                <a:cubicBezTo>
                  <a:pt x="7129147" y="2157318"/>
                  <a:pt x="7113610" y="2157318"/>
                  <a:pt x="7105841" y="2157318"/>
                </a:cubicBezTo>
                <a:cubicBezTo>
                  <a:pt x="7094189" y="2157318"/>
                  <a:pt x="7082536" y="2157318"/>
                  <a:pt x="7078651" y="2157318"/>
                </a:cubicBezTo>
                <a:cubicBezTo>
                  <a:pt x="7074767" y="2157318"/>
                  <a:pt x="7063114" y="2157318"/>
                  <a:pt x="7051462" y="2157318"/>
                </a:cubicBezTo>
                <a:cubicBezTo>
                  <a:pt x="7035925" y="2157318"/>
                  <a:pt x="7012619" y="2153433"/>
                  <a:pt x="7000966" y="2149548"/>
                </a:cubicBezTo>
                <a:cubicBezTo>
                  <a:pt x="6997082" y="2145663"/>
                  <a:pt x="6993198" y="2145663"/>
                  <a:pt x="6981545" y="2149548"/>
                </a:cubicBezTo>
                <a:cubicBezTo>
                  <a:pt x="6973776" y="2153433"/>
                  <a:pt x="6966008" y="2153433"/>
                  <a:pt x="6966008" y="2153433"/>
                </a:cubicBezTo>
                <a:cubicBezTo>
                  <a:pt x="6962124" y="2149548"/>
                  <a:pt x="6954355" y="2149548"/>
                  <a:pt x="6950471" y="2149548"/>
                </a:cubicBezTo>
                <a:cubicBezTo>
                  <a:pt x="6942702" y="2149548"/>
                  <a:pt x="6931049" y="2149548"/>
                  <a:pt x="6915512" y="2149548"/>
                </a:cubicBezTo>
                <a:cubicBezTo>
                  <a:pt x="6903860" y="2149548"/>
                  <a:pt x="6888323" y="2149548"/>
                  <a:pt x="6876670" y="2149548"/>
                </a:cubicBezTo>
                <a:cubicBezTo>
                  <a:pt x="6868901" y="2149548"/>
                  <a:pt x="6853364" y="2145663"/>
                  <a:pt x="6841711" y="2145663"/>
                </a:cubicBezTo>
                <a:cubicBezTo>
                  <a:pt x="6833943" y="2141777"/>
                  <a:pt x="6822290" y="2141777"/>
                  <a:pt x="6814522" y="2141777"/>
                </a:cubicBezTo>
                <a:cubicBezTo>
                  <a:pt x="6810637" y="2141777"/>
                  <a:pt x="6798984" y="2141777"/>
                  <a:pt x="6795100" y="2141777"/>
                </a:cubicBezTo>
                <a:cubicBezTo>
                  <a:pt x="6787332" y="2137892"/>
                  <a:pt x="6775679" y="2137892"/>
                  <a:pt x="6760142" y="2137892"/>
                </a:cubicBezTo>
                <a:cubicBezTo>
                  <a:pt x="6744605" y="2141777"/>
                  <a:pt x="6729068" y="2141777"/>
                  <a:pt x="6725183" y="2137892"/>
                </a:cubicBezTo>
                <a:cubicBezTo>
                  <a:pt x="6721299" y="2137892"/>
                  <a:pt x="6717415" y="2137892"/>
                  <a:pt x="6713531" y="2137892"/>
                </a:cubicBezTo>
                <a:cubicBezTo>
                  <a:pt x="6709646" y="2141777"/>
                  <a:pt x="6697994" y="2137892"/>
                  <a:pt x="6686341" y="2134007"/>
                </a:cubicBezTo>
                <a:cubicBezTo>
                  <a:pt x="6678572" y="2126237"/>
                  <a:pt x="6674688" y="2126237"/>
                  <a:pt x="6670804" y="2130122"/>
                </a:cubicBezTo>
                <a:cubicBezTo>
                  <a:pt x="6666920" y="2134007"/>
                  <a:pt x="6635845" y="2137892"/>
                  <a:pt x="6620308" y="2134007"/>
                </a:cubicBezTo>
                <a:cubicBezTo>
                  <a:pt x="6616424" y="2134007"/>
                  <a:pt x="6612540" y="2134007"/>
                  <a:pt x="6612540" y="2134007"/>
                </a:cubicBezTo>
                <a:cubicBezTo>
                  <a:pt x="6612540" y="2137892"/>
                  <a:pt x="6569813" y="2134007"/>
                  <a:pt x="6546507" y="2130122"/>
                </a:cubicBezTo>
                <a:cubicBezTo>
                  <a:pt x="6538739" y="2130122"/>
                  <a:pt x="6527086" y="2130122"/>
                  <a:pt x="6519318" y="2134007"/>
                </a:cubicBezTo>
                <a:cubicBezTo>
                  <a:pt x="6511549" y="2134007"/>
                  <a:pt x="6499896" y="2134007"/>
                  <a:pt x="6492128" y="2130122"/>
                </a:cubicBezTo>
                <a:cubicBezTo>
                  <a:pt x="6488243" y="2130122"/>
                  <a:pt x="6472706" y="2126237"/>
                  <a:pt x="6457169" y="2122351"/>
                </a:cubicBezTo>
                <a:cubicBezTo>
                  <a:pt x="6441632" y="2122351"/>
                  <a:pt x="6429979" y="2118466"/>
                  <a:pt x="6426095" y="2118466"/>
                </a:cubicBezTo>
                <a:cubicBezTo>
                  <a:pt x="6426095" y="2118466"/>
                  <a:pt x="6410558" y="2118466"/>
                  <a:pt x="6395021" y="2118466"/>
                </a:cubicBezTo>
                <a:cubicBezTo>
                  <a:pt x="6383368" y="2118466"/>
                  <a:pt x="6363947" y="2118466"/>
                  <a:pt x="6356178" y="2118466"/>
                </a:cubicBezTo>
                <a:cubicBezTo>
                  <a:pt x="6344526" y="2114581"/>
                  <a:pt x="6328989" y="2114581"/>
                  <a:pt x="6313452" y="2118466"/>
                </a:cubicBezTo>
                <a:cubicBezTo>
                  <a:pt x="6301799" y="2118466"/>
                  <a:pt x="6286262" y="2118466"/>
                  <a:pt x="6278493" y="2118466"/>
                </a:cubicBezTo>
                <a:cubicBezTo>
                  <a:pt x="6266840" y="2114581"/>
                  <a:pt x="6255188" y="2114581"/>
                  <a:pt x="6212461" y="2118466"/>
                </a:cubicBezTo>
                <a:cubicBezTo>
                  <a:pt x="6185271" y="2118466"/>
                  <a:pt x="6177502" y="2118466"/>
                  <a:pt x="6169734" y="2114581"/>
                </a:cubicBezTo>
                <a:cubicBezTo>
                  <a:pt x="6161965" y="2114581"/>
                  <a:pt x="6154197" y="2114581"/>
                  <a:pt x="6150313" y="2114581"/>
                </a:cubicBezTo>
                <a:cubicBezTo>
                  <a:pt x="6134775" y="2110696"/>
                  <a:pt x="6134775" y="2106811"/>
                  <a:pt x="6150313" y="2102925"/>
                </a:cubicBezTo>
                <a:cubicBezTo>
                  <a:pt x="6158081" y="2099040"/>
                  <a:pt x="6189155" y="2102925"/>
                  <a:pt x="6193039" y="2106811"/>
                </a:cubicBezTo>
                <a:cubicBezTo>
                  <a:pt x="6196924" y="2106811"/>
                  <a:pt x="6200808" y="2106811"/>
                  <a:pt x="6204692" y="2106811"/>
                </a:cubicBezTo>
                <a:cubicBezTo>
                  <a:pt x="6208576" y="2106811"/>
                  <a:pt x="6212461" y="2106811"/>
                  <a:pt x="6212461" y="2106811"/>
                </a:cubicBezTo>
                <a:cubicBezTo>
                  <a:pt x="6216345" y="2110696"/>
                  <a:pt x="6235766" y="2110696"/>
                  <a:pt x="6259072" y="2106811"/>
                </a:cubicBezTo>
                <a:cubicBezTo>
                  <a:pt x="6301799" y="2102925"/>
                  <a:pt x="6321220" y="2102925"/>
                  <a:pt x="6328989" y="2110696"/>
                </a:cubicBezTo>
                <a:cubicBezTo>
                  <a:pt x="6332873" y="2110696"/>
                  <a:pt x="6336757" y="2110696"/>
                  <a:pt x="6340641" y="2106811"/>
                </a:cubicBezTo>
                <a:cubicBezTo>
                  <a:pt x="6352294" y="2102925"/>
                  <a:pt x="6379484" y="2106811"/>
                  <a:pt x="6395021" y="2110696"/>
                </a:cubicBezTo>
                <a:cubicBezTo>
                  <a:pt x="6398905" y="2110696"/>
                  <a:pt x="6406674" y="2110696"/>
                  <a:pt x="6410558" y="2106811"/>
                </a:cubicBezTo>
                <a:cubicBezTo>
                  <a:pt x="6414442" y="2106811"/>
                  <a:pt x="6429979" y="2106811"/>
                  <a:pt x="6445517" y="2106811"/>
                </a:cubicBezTo>
                <a:cubicBezTo>
                  <a:pt x="6464938" y="2106811"/>
                  <a:pt x="6480475" y="2106811"/>
                  <a:pt x="6488243" y="2102925"/>
                </a:cubicBezTo>
                <a:cubicBezTo>
                  <a:pt x="6492128" y="2102925"/>
                  <a:pt x="6503780" y="2102925"/>
                  <a:pt x="6511549" y="2106811"/>
                </a:cubicBezTo>
                <a:cubicBezTo>
                  <a:pt x="6515433" y="2106811"/>
                  <a:pt x="6527086" y="2110696"/>
                  <a:pt x="6538739" y="2110696"/>
                </a:cubicBezTo>
                <a:cubicBezTo>
                  <a:pt x="6546507" y="2106811"/>
                  <a:pt x="6554276" y="2110696"/>
                  <a:pt x="6558160" y="2110696"/>
                </a:cubicBezTo>
                <a:cubicBezTo>
                  <a:pt x="6562044" y="2110696"/>
                  <a:pt x="6565929" y="2110696"/>
                  <a:pt x="6569813" y="2110696"/>
                </a:cubicBezTo>
                <a:cubicBezTo>
                  <a:pt x="6573697" y="2106811"/>
                  <a:pt x="6608656" y="2106811"/>
                  <a:pt x="6616424" y="2110696"/>
                </a:cubicBezTo>
                <a:cubicBezTo>
                  <a:pt x="6620308" y="2110696"/>
                  <a:pt x="6624193" y="2110696"/>
                  <a:pt x="6631961" y="2110696"/>
                </a:cubicBezTo>
                <a:cubicBezTo>
                  <a:pt x="6639730" y="2110696"/>
                  <a:pt x="6655267" y="2110696"/>
                  <a:pt x="6663035" y="2114581"/>
                </a:cubicBezTo>
                <a:cubicBezTo>
                  <a:pt x="6674688" y="2114581"/>
                  <a:pt x="6686341" y="2114581"/>
                  <a:pt x="6690225" y="2110696"/>
                </a:cubicBezTo>
                <a:cubicBezTo>
                  <a:pt x="6697994" y="2110696"/>
                  <a:pt x="6705762" y="2110696"/>
                  <a:pt x="6709646" y="2110696"/>
                </a:cubicBezTo>
                <a:cubicBezTo>
                  <a:pt x="6709646" y="2110696"/>
                  <a:pt x="6725183" y="2114581"/>
                  <a:pt x="6740721" y="2114581"/>
                </a:cubicBezTo>
                <a:cubicBezTo>
                  <a:pt x="6756258" y="2114581"/>
                  <a:pt x="6767910" y="2114581"/>
                  <a:pt x="6771795" y="2114581"/>
                </a:cubicBezTo>
                <a:cubicBezTo>
                  <a:pt x="6775679" y="2118466"/>
                  <a:pt x="6798984" y="2122351"/>
                  <a:pt x="6810637" y="2118466"/>
                </a:cubicBezTo>
                <a:cubicBezTo>
                  <a:pt x="6814522" y="2118466"/>
                  <a:pt x="6830059" y="2118466"/>
                  <a:pt x="6841711" y="2118466"/>
                </a:cubicBezTo>
                <a:cubicBezTo>
                  <a:pt x="6853364" y="2122351"/>
                  <a:pt x="6865017" y="2122351"/>
                  <a:pt x="6876670" y="2122351"/>
                </a:cubicBezTo>
                <a:cubicBezTo>
                  <a:pt x="6884438" y="2122351"/>
                  <a:pt x="6892207" y="2122351"/>
                  <a:pt x="6892207" y="2122351"/>
                </a:cubicBezTo>
                <a:cubicBezTo>
                  <a:pt x="6896091" y="2122351"/>
                  <a:pt x="6899975" y="2122351"/>
                  <a:pt x="6903860" y="2122351"/>
                </a:cubicBezTo>
                <a:cubicBezTo>
                  <a:pt x="6927165" y="2118466"/>
                  <a:pt x="6946587" y="2122351"/>
                  <a:pt x="6969892" y="2126237"/>
                </a:cubicBezTo>
                <a:cubicBezTo>
                  <a:pt x="6981545" y="2130122"/>
                  <a:pt x="6997082" y="2130122"/>
                  <a:pt x="7016503" y="2126237"/>
                </a:cubicBezTo>
                <a:cubicBezTo>
                  <a:pt x="7028156" y="2126237"/>
                  <a:pt x="7043693" y="2126237"/>
                  <a:pt x="7043693" y="2126237"/>
                </a:cubicBezTo>
                <a:cubicBezTo>
                  <a:pt x="7047577" y="2126237"/>
                  <a:pt x="7051462" y="2126237"/>
                  <a:pt x="7055346" y="2126237"/>
                </a:cubicBezTo>
                <a:cubicBezTo>
                  <a:pt x="7059230" y="2122351"/>
                  <a:pt x="7063114" y="2126237"/>
                  <a:pt x="7066999" y="2130122"/>
                </a:cubicBezTo>
                <a:cubicBezTo>
                  <a:pt x="7070883" y="2134007"/>
                  <a:pt x="7074767" y="2134007"/>
                  <a:pt x="7082536" y="2130122"/>
                </a:cubicBezTo>
                <a:cubicBezTo>
                  <a:pt x="7086420" y="2130122"/>
                  <a:pt x="7094189" y="2130122"/>
                  <a:pt x="7094189" y="2126237"/>
                </a:cubicBezTo>
                <a:cubicBezTo>
                  <a:pt x="7098073" y="2122351"/>
                  <a:pt x="7070883" y="2114581"/>
                  <a:pt x="7047577" y="2114581"/>
                </a:cubicBezTo>
                <a:cubicBezTo>
                  <a:pt x="7035925" y="2114581"/>
                  <a:pt x="7012619" y="2110696"/>
                  <a:pt x="7000966" y="2110696"/>
                </a:cubicBezTo>
                <a:cubicBezTo>
                  <a:pt x="6985429" y="2106811"/>
                  <a:pt x="6966008" y="2106811"/>
                  <a:pt x="6958239" y="2106811"/>
                </a:cubicBezTo>
                <a:cubicBezTo>
                  <a:pt x="6950471" y="2106811"/>
                  <a:pt x="6938818" y="2102925"/>
                  <a:pt x="6931049" y="2102925"/>
                </a:cubicBezTo>
                <a:cubicBezTo>
                  <a:pt x="6923281" y="2102925"/>
                  <a:pt x="6915512" y="2102925"/>
                  <a:pt x="6911628" y="2102925"/>
                </a:cubicBezTo>
                <a:cubicBezTo>
                  <a:pt x="6907744" y="2102925"/>
                  <a:pt x="6903860" y="2102925"/>
                  <a:pt x="6896091" y="2099040"/>
                </a:cubicBezTo>
                <a:cubicBezTo>
                  <a:pt x="6892207" y="2095155"/>
                  <a:pt x="6884438" y="2095155"/>
                  <a:pt x="6884438" y="2095155"/>
                </a:cubicBezTo>
                <a:cubicBezTo>
                  <a:pt x="6872785" y="2099040"/>
                  <a:pt x="6833943" y="2095155"/>
                  <a:pt x="6810637" y="2091270"/>
                </a:cubicBezTo>
                <a:cubicBezTo>
                  <a:pt x="6798984" y="2091270"/>
                  <a:pt x="6779563" y="2087385"/>
                  <a:pt x="6767910" y="2087385"/>
                </a:cubicBezTo>
                <a:cubicBezTo>
                  <a:pt x="6756258" y="2087385"/>
                  <a:pt x="6744605" y="2083499"/>
                  <a:pt x="6740721" y="2083499"/>
                </a:cubicBezTo>
                <a:cubicBezTo>
                  <a:pt x="6740721" y="2083499"/>
                  <a:pt x="6725183" y="2083499"/>
                  <a:pt x="6713531" y="2083499"/>
                </a:cubicBezTo>
                <a:cubicBezTo>
                  <a:pt x="6697994" y="2083499"/>
                  <a:pt x="6682457" y="2083499"/>
                  <a:pt x="6674688" y="2079614"/>
                </a:cubicBezTo>
                <a:cubicBezTo>
                  <a:pt x="6670804" y="2079614"/>
                  <a:pt x="6663035" y="2079614"/>
                  <a:pt x="6663035" y="2079614"/>
                </a:cubicBezTo>
                <a:cubicBezTo>
                  <a:pt x="6663035" y="2083499"/>
                  <a:pt x="6659151" y="2083499"/>
                  <a:pt x="6651382" y="2079614"/>
                </a:cubicBezTo>
                <a:cubicBezTo>
                  <a:pt x="6647498" y="2079614"/>
                  <a:pt x="6631961" y="2079614"/>
                  <a:pt x="6612540" y="2079614"/>
                </a:cubicBezTo>
                <a:cubicBezTo>
                  <a:pt x="6597003" y="2083499"/>
                  <a:pt x="6577581" y="2083499"/>
                  <a:pt x="6565929" y="2083499"/>
                </a:cubicBezTo>
                <a:cubicBezTo>
                  <a:pt x="6550392" y="2079614"/>
                  <a:pt x="6519318" y="2079614"/>
                  <a:pt x="6499896" y="2075729"/>
                </a:cubicBezTo>
                <a:cubicBezTo>
                  <a:pt x="6492128" y="2075729"/>
                  <a:pt x="6476591" y="2075729"/>
                  <a:pt x="6461054" y="2075729"/>
                </a:cubicBezTo>
                <a:cubicBezTo>
                  <a:pt x="6449401" y="2075729"/>
                  <a:pt x="6433864" y="2075729"/>
                  <a:pt x="6433864" y="2075729"/>
                </a:cubicBezTo>
                <a:cubicBezTo>
                  <a:pt x="6429979" y="2075729"/>
                  <a:pt x="6426095" y="2075729"/>
                  <a:pt x="6426095" y="2075729"/>
                </a:cubicBezTo>
                <a:cubicBezTo>
                  <a:pt x="6422211" y="2075729"/>
                  <a:pt x="6375600" y="2075729"/>
                  <a:pt x="6317336" y="2071844"/>
                </a:cubicBezTo>
                <a:cubicBezTo>
                  <a:pt x="6309567" y="2071844"/>
                  <a:pt x="6297915" y="2071844"/>
                  <a:pt x="6294030" y="2071844"/>
                </a:cubicBezTo>
                <a:cubicBezTo>
                  <a:pt x="6274609" y="2075729"/>
                  <a:pt x="6251303" y="2071844"/>
                  <a:pt x="6247419" y="2071844"/>
                </a:cubicBezTo>
                <a:cubicBezTo>
                  <a:pt x="6243535" y="2067959"/>
                  <a:pt x="6227998" y="2067959"/>
                  <a:pt x="6212461" y="2067959"/>
                </a:cubicBezTo>
                <a:cubicBezTo>
                  <a:pt x="6196924" y="2071844"/>
                  <a:pt x="6181387" y="2067959"/>
                  <a:pt x="6177502" y="2067959"/>
                </a:cubicBezTo>
                <a:cubicBezTo>
                  <a:pt x="6177502" y="2067959"/>
                  <a:pt x="6173618" y="2067959"/>
                  <a:pt x="6142544" y="2071844"/>
                </a:cubicBezTo>
                <a:cubicBezTo>
                  <a:pt x="6134775" y="2071844"/>
                  <a:pt x="6123123" y="2071844"/>
                  <a:pt x="6115354" y="2071844"/>
                </a:cubicBezTo>
                <a:cubicBezTo>
                  <a:pt x="6084280" y="2067959"/>
                  <a:pt x="6064859" y="2067959"/>
                  <a:pt x="6057090" y="2071844"/>
                </a:cubicBezTo>
                <a:cubicBezTo>
                  <a:pt x="6053206" y="2071844"/>
                  <a:pt x="6045437" y="2071844"/>
                  <a:pt x="6045437" y="2067959"/>
                </a:cubicBezTo>
                <a:cubicBezTo>
                  <a:pt x="6045437" y="2067959"/>
                  <a:pt x="6041553" y="2067959"/>
                  <a:pt x="6037669" y="2071844"/>
                </a:cubicBezTo>
                <a:cubicBezTo>
                  <a:pt x="6037669" y="2075729"/>
                  <a:pt x="6033785" y="2075729"/>
                  <a:pt x="6033785" y="2071844"/>
                </a:cubicBezTo>
                <a:cubicBezTo>
                  <a:pt x="6033785" y="2071844"/>
                  <a:pt x="6026016" y="2071844"/>
                  <a:pt x="6018248" y="2071844"/>
                </a:cubicBezTo>
                <a:cubicBezTo>
                  <a:pt x="6010479" y="2071844"/>
                  <a:pt x="5998826" y="2071844"/>
                  <a:pt x="5991058" y="2071844"/>
                </a:cubicBezTo>
                <a:cubicBezTo>
                  <a:pt x="5983289" y="2067959"/>
                  <a:pt x="5975521" y="2067959"/>
                  <a:pt x="5975521" y="2067959"/>
                </a:cubicBezTo>
                <a:cubicBezTo>
                  <a:pt x="5975521" y="2067959"/>
                  <a:pt x="5967752" y="2071844"/>
                  <a:pt x="5959984" y="2071844"/>
                </a:cubicBezTo>
                <a:cubicBezTo>
                  <a:pt x="5936678" y="2067959"/>
                  <a:pt x="5886183" y="2067959"/>
                  <a:pt x="5870646" y="2071844"/>
                </a:cubicBezTo>
                <a:cubicBezTo>
                  <a:pt x="5862877" y="2071844"/>
                  <a:pt x="5843456" y="2071844"/>
                  <a:pt x="5831803" y="2071844"/>
                </a:cubicBezTo>
                <a:cubicBezTo>
                  <a:pt x="5820150" y="2071844"/>
                  <a:pt x="5796845" y="2071844"/>
                  <a:pt x="5781307" y="2075729"/>
                </a:cubicBezTo>
                <a:cubicBezTo>
                  <a:pt x="5765770" y="2075729"/>
                  <a:pt x="5750233" y="2075729"/>
                  <a:pt x="5742465" y="2075729"/>
                </a:cubicBezTo>
                <a:cubicBezTo>
                  <a:pt x="5738581" y="2075729"/>
                  <a:pt x="5726928" y="2075729"/>
                  <a:pt x="5719159" y="2075729"/>
                </a:cubicBezTo>
                <a:cubicBezTo>
                  <a:pt x="5711391" y="2075729"/>
                  <a:pt x="5699738" y="2075729"/>
                  <a:pt x="5691969" y="2075729"/>
                </a:cubicBezTo>
                <a:cubicBezTo>
                  <a:pt x="5664780" y="2075729"/>
                  <a:pt x="5559904" y="2083499"/>
                  <a:pt x="5559904" y="2087385"/>
                </a:cubicBezTo>
                <a:cubicBezTo>
                  <a:pt x="5559904" y="2087385"/>
                  <a:pt x="5556020" y="2091270"/>
                  <a:pt x="5552136" y="2091270"/>
                </a:cubicBezTo>
                <a:cubicBezTo>
                  <a:pt x="5544367" y="2091270"/>
                  <a:pt x="5544367" y="2091270"/>
                  <a:pt x="5544367" y="2087385"/>
                </a:cubicBezTo>
                <a:cubicBezTo>
                  <a:pt x="5544367" y="2079614"/>
                  <a:pt x="5536599" y="2079614"/>
                  <a:pt x="5517178" y="2087385"/>
                </a:cubicBezTo>
                <a:cubicBezTo>
                  <a:pt x="5509409" y="2087385"/>
                  <a:pt x="5501641" y="2087385"/>
                  <a:pt x="5501641" y="2087385"/>
                </a:cubicBezTo>
                <a:cubicBezTo>
                  <a:pt x="5501641" y="2087385"/>
                  <a:pt x="5493872" y="2087385"/>
                  <a:pt x="5486103" y="2087385"/>
                </a:cubicBezTo>
                <a:cubicBezTo>
                  <a:pt x="5478335" y="2087385"/>
                  <a:pt x="5458914" y="2087385"/>
                  <a:pt x="5443377" y="2087385"/>
                </a:cubicBezTo>
                <a:cubicBezTo>
                  <a:pt x="5431724" y="2087385"/>
                  <a:pt x="5404534" y="2087385"/>
                  <a:pt x="5392881" y="2091270"/>
                </a:cubicBezTo>
                <a:cubicBezTo>
                  <a:pt x="5377344" y="2091270"/>
                  <a:pt x="5350154" y="2095155"/>
                  <a:pt x="5330733" y="2095155"/>
                </a:cubicBezTo>
                <a:cubicBezTo>
                  <a:pt x="5311312" y="2095155"/>
                  <a:pt x="5291890" y="2099040"/>
                  <a:pt x="5291890" y="2099040"/>
                </a:cubicBezTo>
                <a:cubicBezTo>
                  <a:pt x="5291890" y="2099040"/>
                  <a:pt x="5280237" y="2099040"/>
                  <a:pt x="5268585" y="2099040"/>
                </a:cubicBezTo>
                <a:cubicBezTo>
                  <a:pt x="5245279" y="2102925"/>
                  <a:pt x="5233626" y="2102925"/>
                  <a:pt x="5155941" y="2114581"/>
                </a:cubicBezTo>
                <a:cubicBezTo>
                  <a:pt x="5120983" y="2118466"/>
                  <a:pt x="5089909" y="2118466"/>
                  <a:pt x="5086024" y="2118466"/>
                </a:cubicBezTo>
                <a:cubicBezTo>
                  <a:pt x="5078256" y="2118466"/>
                  <a:pt x="5062719" y="2122351"/>
                  <a:pt x="5047182" y="2126237"/>
                </a:cubicBezTo>
                <a:cubicBezTo>
                  <a:pt x="5031645" y="2126237"/>
                  <a:pt x="5000571" y="2130122"/>
                  <a:pt x="4981149" y="2134007"/>
                </a:cubicBezTo>
                <a:cubicBezTo>
                  <a:pt x="4930654" y="2137892"/>
                  <a:pt x="4895695" y="2141777"/>
                  <a:pt x="4872390" y="2145663"/>
                </a:cubicBezTo>
                <a:cubicBezTo>
                  <a:pt x="4864621" y="2145663"/>
                  <a:pt x="4837431" y="2149548"/>
                  <a:pt x="4810242" y="2153433"/>
                </a:cubicBezTo>
                <a:cubicBezTo>
                  <a:pt x="4771399" y="2161203"/>
                  <a:pt x="4732556" y="2165089"/>
                  <a:pt x="4705367" y="2172859"/>
                </a:cubicBezTo>
                <a:cubicBezTo>
                  <a:pt x="4689829" y="2176744"/>
                  <a:pt x="4662640" y="2180629"/>
                  <a:pt x="4643218" y="2180629"/>
                </a:cubicBezTo>
                <a:cubicBezTo>
                  <a:pt x="4635450" y="2180629"/>
                  <a:pt x="4631566" y="2180629"/>
                  <a:pt x="4631566" y="2180629"/>
                </a:cubicBezTo>
                <a:cubicBezTo>
                  <a:pt x="4627681" y="2184515"/>
                  <a:pt x="4631566" y="2188400"/>
                  <a:pt x="4639334" y="2184515"/>
                </a:cubicBezTo>
                <a:cubicBezTo>
                  <a:pt x="4643218" y="2184515"/>
                  <a:pt x="4647103" y="2184515"/>
                  <a:pt x="4650987" y="2188400"/>
                </a:cubicBezTo>
                <a:cubicBezTo>
                  <a:pt x="4650987" y="2188400"/>
                  <a:pt x="4647103" y="2192285"/>
                  <a:pt x="4631566" y="2192285"/>
                </a:cubicBezTo>
                <a:cubicBezTo>
                  <a:pt x="4619913" y="2196170"/>
                  <a:pt x="4608260" y="2196170"/>
                  <a:pt x="4604376" y="2200055"/>
                </a:cubicBezTo>
                <a:cubicBezTo>
                  <a:pt x="4600491" y="2200055"/>
                  <a:pt x="4600491" y="2200055"/>
                  <a:pt x="4596607" y="2200055"/>
                </a:cubicBezTo>
                <a:cubicBezTo>
                  <a:pt x="4592723" y="2200055"/>
                  <a:pt x="4584954" y="2200055"/>
                  <a:pt x="4569417" y="2207826"/>
                </a:cubicBezTo>
                <a:cubicBezTo>
                  <a:pt x="4553880" y="2211711"/>
                  <a:pt x="4534459" y="2215596"/>
                  <a:pt x="4511153" y="2219481"/>
                </a:cubicBezTo>
                <a:cubicBezTo>
                  <a:pt x="4472311" y="2223367"/>
                  <a:pt x="4456774" y="2227252"/>
                  <a:pt x="4348014" y="2250563"/>
                </a:cubicBezTo>
                <a:cubicBezTo>
                  <a:pt x="4243139" y="2273874"/>
                  <a:pt x="4243139" y="2273874"/>
                  <a:pt x="4254792" y="2273874"/>
                </a:cubicBezTo>
                <a:cubicBezTo>
                  <a:pt x="4262560" y="2273874"/>
                  <a:pt x="4266445" y="2273874"/>
                  <a:pt x="4270329" y="2273874"/>
                </a:cubicBezTo>
                <a:cubicBezTo>
                  <a:pt x="4274213" y="2277759"/>
                  <a:pt x="4254792" y="2285530"/>
                  <a:pt x="4227602" y="2293300"/>
                </a:cubicBezTo>
                <a:cubicBezTo>
                  <a:pt x="4204297" y="2297185"/>
                  <a:pt x="4196528" y="2297185"/>
                  <a:pt x="4192644" y="2297185"/>
                </a:cubicBezTo>
                <a:cubicBezTo>
                  <a:pt x="4192644" y="2293300"/>
                  <a:pt x="4184875" y="2293300"/>
                  <a:pt x="4169338" y="2293300"/>
                </a:cubicBezTo>
                <a:cubicBezTo>
                  <a:pt x="4149917" y="2297185"/>
                  <a:pt x="4149917" y="2297185"/>
                  <a:pt x="4149917" y="2304956"/>
                </a:cubicBezTo>
                <a:cubicBezTo>
                  <a:pt x="4153801" y="2308841"/>
                  <a:pt x="4149917" y="2312726"/>
                  <a:pt x="4146032" y="2312726"/>
                </a:cubicBezTo>
                <a:cubicBezTo>
                  <a:pt x="4138264" y="2316611"/>
                  <a:pt x="4126611" y="2308841"/>
                  <a:pt x="4130495" y="2304956"/>
                </a:cubicBezTo>
                <a:cubicBezTo>
                  <a:pt x="4130495" y="2304956"/>
                  <a:pt x="4114958" y="2304956"/>
                  <a:pt x="4099421" y="2308841"/>
                </a:cubicBezTo>
                <a:cubicBezTo>
                  <a:pt x="4068347" y="2316611"/>
                  <a:pt x="4013967" y="2332152"/>
                  <a:pt x="3893555" y="2355463"/>
                </a:cubicBezTo>
                <a:cubicBezTo>
                  <a:pt x="3862481" y="2363234"/>
                  <a:pt x="3831407" y="2371004"/>
                  <a:pt x="3823639" y="2374889"/>
                </a:cubicBezTo>
                <a:cubicBezTo>
                  <a:pt x="3815870" y="2374889"/>
                  <a:pt x="3792564" y="2382660"/>
                  <a:pt x="3777027" y="2386545"/>
                </a:cubicBezTo>
                <a:cubicBezTo>
                  <a:pt x="3745953" y="2390430"/>
                  <a:pt x="3738185" y="2394315"/>
                  <a:pt x="3722648" y="2398200"/>
                </a:cubicBezTo>
                <a:cubicBezTo>
                  <a:pt x="3718763" y="2402086"/>
                  <a:pt x="3718763" y="2402086"/>
                  <a:pt x="3722648" y="2402086"/>
                </a:cubicBezTo>
                <a:cubicBezTo>
                  <a:pt x="3722648" y="2405971"/>
                  <a:pt x="3745953" y="2402086"/>
                  <a:pt x="3765375" y="2394315"/>
                </a:cubicBezTo>
                <a:cubicBezTo>
                  <a:pt x="3773143" y="2390430"/>
                  <a:pt x="3792564" y="2386545"/>
                  <a:pt x="3815870" y="2386545"/>
                </a:cubicBezTo>
                <a:cubicBezTo>
                  <a:pt x="3831407" y="2382660"/>
                  <a:pt x="3846944" y="2378774"/>
                  <a:pt x="3850828" y="2378774"/>
                </a:cubicBezTo>
                <a:cubicBezTo>
                  <a:pt x="3850828" y="2374889"/>
                  <a:pt x="3889671" y="2367119"/>
                  <a:pt x="3889671" y="2371004"/>
                </a:cubicBezTo>
                <a:cubicBezTo>
                  <a:pt x="3893555" y="2371004"/>
                  <a:pt x="3889671" y="2374889"/>
                  <a:pt x="3885787" y="2374889"/>
                </a:cubicBezTo>
                <a:cubicBezTo>
                  <a:pt x="3870250" y="2378774"/>
                  <a:pt x="3862481" y="2382660"/>
                  <a:pt x="3808102" y="2394315"/>
                </a:cubicBezTo>
                <a:cubicBezTo>
                  <a:pt x="3777027" y="2402086"/>
                  <a:pt x="3745953" y="2413741"/>
                  <a:pt x="3734301" y="2413741"/>
                </a:cubicBezTo>
                <a:cubicBezTo>
                  <a:pt x="3714879" y="2421512"/>
                  <a:pt x="3683805" y="2429282"/>
                  <a:pt x="3621657" y="2440938"/>
                </a:cubicBezTo>
                <a:cubicBezTo>
                  <a:pt x="3598351" y="2448708"/>
                  <a:pt x="3551740" y="2460364"/>
                  <a:pt x="3524550" y="2468134"/>
                </a:cubicBezTo>
                <a:cubicBezTo>
                  <a:pt x="3497360" y="2479790"/>
                  <a:pt x="3466286" y="2487560"/>
                  <a:pt x="3454634" y="2491445"/>
                </a:cubicBezTo>
                <a:cubicBezTo>
                  <a:pt x="3431328" y="2495330"/>
                  <a:pt x="3404138" y="2506986"/>
                  <a:pt x="3392485" y="2510871"/>
                </a:cubicBezTo>
                <a:cubicBezTo>
                  <a:pt x="3384717" y="2510871"/>
                  <a:pt x="3373064" y="2514756"/>
                  <a:pt x="3365296" y="2518642"/>
                </a:cubicBezTo>
                <a:cubicBezTo>
                  <a:pt x="3357527" y="2518642"/>
                  <a:pt x="3349758" y="2522527"/>
                  <a:pt x="3345874" y="2526412"/>
                </a:cubicBezTo>
                <a:cubicBezTo>
                  <a:pt x="3338106" y="2530297"/>
                  <a:pt x="3334221" y="2530297"/>
                  <a:pt x="3330337" y="2526412"/>
                </a:cubicBezTo>
                <a:cubicBezTo>
                  <a:pt x="3318684" y="2522527"/>
                  <a:pt x="3318684" y="2522527"/>
                  <a:pt x="3310916" y="2530297"/>
                </a:cubicBezTo>
                <a:cubicBezTo>
                  <a:pt x="3307032" y="2534182"/>
                  <a:pt x="3303147" y="2538068"/>
                  <a:pt x="3303147" y="2534182"/>
                </a:cubicBezTo>
                <a:cubicBezTo>
                  <a:pt x="3299263" y="2534182"/>
                  <a:pt x="3295379" y="2534182"/>
                  <a:pt x="3291495" y="2538068"/>
                </a:cubicBezTo>
                <a:cubicBezTo>
                  <a:pt x="3291495" y="2541953"/>
                  <a:pt x="3275957" y="2545838"/>
                  <a:pt x="3256536" y="2553608"/>
                </a:cubicBezTo>
                <a:cubicBezTo>
                  <a:pt x="3240999" y="2557494"/>
                  <a:pt x="3217693" y="2565264"/>
                  <a:pt x="3202156" y="2569149"/>
                </a:cubicBezTo>
                <a:cubicBezTo>
                  <a:pt x="3174967" y="2580805"/>
                  <a:pt x="3132239" y="2592460"/>
                  <a:pt x="3101165" y="2600231"/>
                </a:cubicBezTo>
                <a:cubicBezTo>
                  <a:pt x="3093397" y="2604116"/>
                  <a:pt x="3081744" y="2608001"/>
                  <a:pt x="3081744" y="2611886"/>
                </a:cubicBezTo>
                <a:cubicBezTo>
                  <a:pt x="3081744" y="2611886"/>
                  <a:pt x="3073976" y="2615772"/>
                  <a:pt x="3070091" y="2615772"/>
                </a:cubicBezTo>
                <a:cubicBezTo>
                  <a:pt x="3066207" y="2615772"/>
                  <a:pt x="3050670" y="2623542"/>
                  <a:pt x="3035133" y="2627427"/>
                </a:cubicBezTo>
                <a:cubicBezTo>
                  <a:pt x="3007943" y="2639083"/>
                  <a:pt x="2996290" y="2642968"/>
                  <a:pt x="2965216" y="2650738"/>
                </a:cubicBezTo>
                <a:cubicBezTo>
                  <a:pt x="2949679" y="2654623"/>
                  <a:pt x="2941911" y="2658509"/>
                  <a:pt x="2938027" y="2662394"/>
                </a:cubicBezTo>
                <a:cubicBezTo>
                  <a:pt x="2938027" y="2666279"/>
                  <a:pt x="2934142" y="2666279"/>
                  <a:pt x="2934142" y="2666279"/>
                </a:cubicBezTo>
                <a:cubicBezTo>
                  <a:pt x="2930258" y="2662394"/>
                  <a:pt x="2899184" y="2670164"/>
                  <a:pt x="2891415" y="2677935"/>
                </a:cubicBezTo>
                <a:cubicBezTo>
                  <a:pt x="2887531" y="2681820"/>
                  <a:pt x="2837036" y="2697361"/>
                  <a:pt x="2825383" y="2701246"/>
                </a:cubicBezTo>
                <a:cubicBezTo>
                  <a:pt x="2821499" y="2701246"/>
                  <a:pt x="2809846" y="2705131"/>
                  <a:pt x="2805962" y="2709016"/>
                </a:cubicBezTo>
                <a:cubicBezTo>
                  <a:pt x="2798193" y="2712901"/>
                  <a:pt x="2786540" y="2716787"/>
                  <a:pt x="2778771" y="2720672"/>
                </a:cubicBezTo>
                <a:cubicBezTo>
                  <a:pt x="2774887" y="2720672"/>
                  <a:pt x="2763234" y="2724557"/>
                  <a:pt x="2755466" y="2728442"/>
                </a:cubicBezTo>
                <a:cubicBezTo>
                  <a:pt x="2743813" y="2736213"/>
                  <a:pt x="2736045" y="2740098"/>
                  <a:pt x="2701086" y="2755639"/>
                </a:cubicBezTo>
                <a:cubicBezTo>
                  <a:pt x="2693318" y="2759524"/>
                  <a:pt x="2677781" y="2763409"/>
                  <a:pt x="2666128" y="2767294"/>
                </a:cubicBezTo>
                <a:cubicBezTo>
                  <a:pt x="2654475" y="2771179"/>
                  <a:pt x="2642823" y="2775065"/>
                  <a:pt x="2638938" y="2775065"/>
                </a:cubicBezTo>
                <a:cubicBezTo>
                  <a:pt x="2635054" y="2778950"/>
                  <a:pt x="2619517" y="2786720"/>
                  <a:pt x="2603980" y="2790605"/>
                </a:cubicBezTo>
                <a:cubicBezTo>
                  <a:pt x="2592327" y="2794491"/>
                  <a:pt x="2565137" y="2806146"/>
                  <a:pt x="2549600" y="2813917"/>
                </a:cubicBezTo>
                <a:cubicBezTo>
                  <a:pt x="2534063" y="2817802"/>
                  <a:pt x="2518526" y="2825572"/>
                  <a:pt x="2514642" y="2825572"/>
                </a:cubicBezTo>
                <a:cubicBezTo>
                  <a:pt x="2506873" y="2825572"/>
                  <a:pt x="2499105" y="2833343"/>
                  <a:pt x="2487452" y="2837228"/>
                </a:cubicBezTo>
                <a:cubicBezTo>
                  <a:pt x="2479683" y="2841113"/>
                  <a:pt x="2468030" y="2844998"/>
                  <a:pt x="2464146" y="2844998"/>
                </a:cubicBezTo>
                <a:cubicBezTo>
                  <a:pt x="2460262" y="2844998"/>
                  <a:pt x="2452494" y="2848883"/>
                  <a:pt x="2448609" y="2852769"/>
                </a:cubicBezTo>
                <a:cubicBezTo>
                  <a:pt x="2440841" y="2860539"/>
                  <a:pt x="2409766" y="2872195"/>
                  <a:pt x="2398114" y="2876080"/>
                </a:cubicBezTo>
                <a:cubicBezTo>
                  <a:pt x="2390345" y="2876080"/>
                  <a:pt x="2390345" y="2876080"/>
                  <a:pt x="2401998" y="2879965"/>
                </a:cubicBezTo>
                <a:cubicBezTo>
                  <a:pt x="2409766" y="2879965"/>
                  <a:pt x="2417535" y="2876080"/>
                  <a:pt x="2425304" y="2872195"/>
                </a:cubicBezTo>
                <a:cubicBezTo>
                  <a:pt x="2444725" y="2860539"/>
                  <a:pt x="2452494" y="2860539"/>
                  <a:pt x="2468030" y="2852769"/>
                </a:cubicBezTo>
                <a:cubicBezTo>
                  <a:pt x="2475799" y="2848883"/>
                  <a:pt x="2495220" y="2841113"/>
                  <a:pt x="2506873" y="2837228"/>
                </a:cubicBezTo>
                <a:cubicBezTo>
                  <a:pt x="2549600" y="2821687"/>
                  <a:pt x="2565137" y="2813917"/>
                  <a:pt x="2572906" y="2813917"/>
                </a:cubicBezTo>
                <a:cubicBezTo>
                  <a:pt x="2580674" y="2810031"/>
                  <a:pt x="2584558" y="2806146"/>
                  <a:pt x="2588443" y="2806146"/>
                </a:cubicBezTo>
                <a:cubicBezTo>
                  <a:pt x="2592327" y="2802261"/>
                  <a:pt x="2642823" y="2786720"/>
                  <a:pt x="2654475" y="2782835"/>
                </a:cubicBezTo>
                <a:cubicBezTo>
                  <a:pt x="2666128" y="2778950"/>
                  <a:pt x="2720508" y="2759524"/>
                  <a:pt x="2736045" y="2751753"/>
                </a:cubicBezTo>
                <a:cubicBezTo>
                  <a:pt x="2743813" y="2747868"/>
                  <a:pt x="2755466" y="2743983"/>
                  <a:pt x="2763234" y="2743983"/>
                </a:cubicBezTo>
                <a:cubicBezTo>
                  <a:pt x="2767119" y="2740098"/>
                  <a:pt x="2778771" y="2736213"/>
                  <a:pt x="2786540" y="2732327"/>
                </a:cubicBezTo>
                <a:cubicBezTo>
                  <a:pt x="2798193" y="2728442"/>
                  <a:pt x="2805962" y="2724557"/>
                  <a:pt x="2825383" y="2716787"/>
                </a:cubicBezTo>
                <a:cubicBezTo>
                  <a:pt x="2833151" y="2716787"/>
                  <a:pt x="2875878" y="2701246"/>
                  <a:pt x="2899184" y="2693475"/>
                </a:cubicBezTo>
                <a:cubicBezTo>
                  <a:pt x="2918605" y="2689590"/>
                  <a:pt x="2945795" y="2677935"/>
                  <a:pt x="2957448" y="2677935"/>
                </a:cubicBezTo>
                <a:cubicBezTo>
                  <a:pt x="2961332" y="2674049"/>
                  <a:pt x="2984637" y="2666279"/>
                  <a:pt x="3004059" y="2662394"/>
                </a:cubicBezTo>
                <a:cubicBezTo>
                  <a:pt x="3027365" y="2654623"/>
                  <a:pt x="3054554" y="2646853"/>
                  <a:pt x="3062323" y="2642968"/>
                </a:cubicBezTo>
                <a:cubicBezTo>
                  <a:pt x="3077860" y="2635197"/>
                  <a:pt x="3089513" y="2631312"/>
                  <a:pt x="3120587" y="2623542"/>
                </a:cubicBezTo>
                <a:cubicBezTo>
                  <a:pt x="3124471" y="2623542"/>
                  <a:pt x="3132239" y="2619657"/>
                  <a:pt x="3136124" y="2615772"/>
                </a:cubicBezTo>
                <a:cubicBezTo>
                  <a:pt x="3147777" y="2608001"/>
                  <a:pt x="3163314" y="2604116"/>
                  <a:pt x="3167198" y="2608001"/>
                </a:cubicBezTo>
                <a:cubicBezTo>
                  <a:pt x="3167198" y="2608001"/>
                  <a:pt x="3163314" y="2611886"/>
                  <a:pt x="3159429" y="2611886"/>
                </a:cubicBezTo>
                <a:cubicBezTo>
                  <a:pt x="3151661" y="2611886"/>
                  <a:pt x="3151661" y="2611886"/>
                  <a:pt x="3155545" y="2615772"/>
                </a:cubicBezTo>
                <a:cubicBezTo>
                  <a:pt x="3155545" y="2615772"/>
                  <a:pt x="3167198" y="2611886"/>
                  <a:pt x="3174967" y="2611886"/>
                </a:cubicBezTo>
                <a:cubicBezTo>
                  <a:pt x="3186619" y="2608001"/>
                  <a:pt x="3202156" y="2604116"/>
                  <a:pt x="3213809" y="2600231"/>
                </a:cubicBezTo>
                <a:cubicBezTo>
                  <a:pt x="3225462" y="2596346"/>
                  <a:pt x="3233231" y="2592460"/>
                  <a:pt x="3237115" y="2592460"/>
                </a:cubicBezTo>
                <a:cubicBezTo>
                  <a:pt x="3237115" y="2588575"/>
                  <a:pt x="3248768" y="2584690"/>
                  <a:pt x="3264305" y="2584690"/>
                </a:cubicBezTo>
                <a:cubicBezTo>
                  <a:pt x="3283726" y="2580805"/>
                  <a:pt x="3307032" y="2576920"/>
                  <a:pt x="3396370" y="2549723"/>
                </a:cubicBezTo>
                <a:cubicBezTo>
                  <a:pt x="3435212" y="2538068"/>
                  <a:pt x="3450749" y="2534182"/>
                  <a:pt x="3501245" y="2522527"/>
                </a:cubicBezTo>
                <a:cubicBezTo>
                  <a:pt x="3520666" y="2518642"/>
                  <a:pt x="3551740" y="2510871"/>
                  <a:pt x="3571161" y="2503101"/>
                </a:cubicBezTo>
                <a:cubicBezTo>
                  <a:pt x="3586699" y="2499216"/>
                  <a:pt x="3606120" y="2495330"/>
                  <a:pt x="3606120" y="2495330"/>
                </a:cubicBezTo>
                <a:cubicBezTo>
                  <a:pt x="3606120" y="2495330"/>
                  <a:pt x="3613888" y="2491445"/>
                  <a:pt x="3617773" y="2491445"/>
                </a:cubicBezTo>
                <a:cubicBezTo>
                  <a:pt x="3625541" y="2491445"/>
                  <a:pt x="3629425" y="2487560"/>
                  <a:pt x="3621657" y="2487560"/>
                </a:cubicBezTo>
                <a:cubicBezTo>
                  <a:pt x="3617773" y="2487560"/>
                  <a:pt x="3617773" y="2487560"/>
                  <a:pt x="3621657" y="2483675"/>
                </a:cubicBezTo>
                <a:cubicBezTo>
                  <a:pt x="3625541" y="2483675"/>
                  <a:pt x="3633310" y="2479790"/>
                  <a:pt x="3644962" y="2475904"/>
                </a:cubicBezTo>
                <a:cubicBezTo>
                  <a:pt x="3652731" y="2472019"/>
                  <a:pt x="3664384" y="2468134"/>
                  <a:pt x="3668268" y="2468134"/>
                </a:cubicBezTo>
                <a:cubicBezTo>
                  <a:pt x="3676037" y="2464249"/>
                  <a:pt x="3691574" y="2460364"/>
                  <a:pt x="3707111" y="2456478"/>
                </a:cubicBezTo>
                <a:cubicBezTo>
                  <a:pt x="3722648" y="2452593"/>
                  <a:pt x="3734301" y="2448708"/>
                  <a:pt x="3730416" y="2448708"/>
                </a:cubicBezTo>
                <a:cubicBezTo>
                  <a:pt x="3730416" y="2444823"/>
                  <a:pt x="3730416" y="2444823"/>
                  <a:pt x="3734301" y="2440938"/>
                </a:cubicBezTo>
                <a:cubicBezTo>
                  <a:pt x="3738185" y="2440938"/>
                  <a:pt x="3742069" y="2440938"/>
                  <a:pt x="3742069" y="2440938"/>
                </a:cubicBezTo>
                <a:cubicBezTo>
                  <a:pt x="3745953" y="2444823"/>
                  <a:pt x="3753722" y="2444823"/>
                  <a:pt x="3777027" y="2437052"/>
                </a:cubicBezTo>
                <a:cubicBezTo>
                  <a:pt x="3804217" y="2429282"/>
                  <a:pt x="3804217" y="2429282"/>
                  <a:pt x="3800333" y="2437052"/>
                </a:cubicBezTo>
                <a:cubicBezTo>
                  <a:pt x="3792564" y="2440938"/>
                  <a:pt x="3780912" y="2444823"/>
                  <a:pt x="3742069" y="2456478"/>
                </a:cubicBezTo>
                <a:cubicBezTo>
                  <a:pt x="3726532" y="2460364"/>
                  <a:pt x="3718763" y="2464249"/>
                  <a:pt x="3714879" y="2464249"/>
                </a:cubicBezTo>
                <a:cubicBezTo>
                  <a:pt x="3714879" y="2468134"/>
                  <a:pt x="3784796" y="2452593"/>
                  <a:pt x="3796449" y="2444823"/>
                </a:cubicBezTo>
                <a:cubicBezTo>
                  <a:pt x="3800333" y="2444823"/>
                  <a:pt x="3823639" y="2437052"/>
                  <a:pt x="3846944" y="2433167"/>
                </a:cubicBezTo>
                <a:cubicBezTo>
                  <a:pt x="3866365" y="2429282"/>
                  <a:pt x="3885787" y="2421512"/>
                  <a:pt x="3889671" y="2421512"/>
                </a:cubicBezTo>
                <a:cubicBezTo>
                  <a:pt x="3893555" y="2417626"/>
                  <a:pt x="3897440" y="2417626"/>
                  <a:pt x="3905208" y="2417626"/>
                </a:cubicBezTo>
                <a:cubicBezTo>
                  <a:pt x="3916861" y="2421512"/>
                  <a:pt x="3916861" y="2421512"/>
                  <a:pt x="3920745" y="2417626"/>
                </a:cubicBezTo>
                <a:cubicBezTo>
                  <a:pt x="3924629" y="2413741"/>
                  <a:pt x="3924629" y="2413741"/>
                  <a:pt x="3928514" y="2417626"/>
                </a:cubicBezTo>
                <a:cubicBezTo>
                  <a:pt x="3932398" y="2421512"/>
                  <a:pt x="3940166" y="2417626"/>
                  <a:pt x="3963472" y="2413741"/>
                </a:cubicBezTo>
                <a:cubicBezTo>
                  <a:pt x="3979009" y="2409856"/>
                  <a:pt x="3994546" y="2405971"/>
                  <a:pt x="3998430" y="2405971"/>
                </a:cubicBezTo>
                <a:cubicBezTo>
                  <a:pt x="4025620" y="2402086"/>
                  <a:pt x="4064463" y="2390430"/>
                  <a:pt x="4080000" y="2386545"/>
                </a:cubicBezTo>
                <a:cubicBezTo>
                  <a:pt x="4080000" y="2386545"/>
                  <a:pt x="4080000" y="2386545"/>
                  <a:pt x="4099421" y="2382660"/>
                </a:cubicBezTo>
                <a:cubicBezTo>
                  <a:pt x="4099421" y="2382660"/>
                  <a:pt x="4099421" y="2382660"/>
                  <a:pt x="4076116" y="2386545"/>
                </a:cubicBezTo>
                <a:cubicBezTo>
                  <a:pt x="4056694" y="2386545"/>
                  <a:pt x="4048926" y="2390430"/>
                  <a:pt x="4048926" y="2386545"/>
                </a:cubicBezTo>
                <a:cubicBezTo>
                  <a:pt x="4052810" y="2378774"/>
                  <a:pt x="4064463" y="2374889"/>
                  <a:pt x="4099421" y="2371004"/>
                </a:cubicBezTo>
                <a:cubicBezTo>
                  <a:pt x="4118843" y="2367119"/>
                  <a:pt x="4138264" y="2363234"/>
                  <a:pt x="4142148" y="2363234"/>
                </a:cubicBezTo>
                <a:cubicBezTo>
                  <a:pt x="4149917" y="2363234"/>
                  <a:pt x="4161570" y="2367119"/>
                  <a:pt x="4153801" y="2371004"/>
                </a:cubicBezTo>
                <a:cubicBezTo>
                  <a:pt x="4149917" y="2371004"/>
                  <a:pt x="4153801" y="2371004"/>
                  <a:pt x="4157685" y="2371004"/>
                </a:cubicBezTo>
                <a:cubicBezTo>
                  <a:pt x="4161570" y="2374889"/>
                  <a:pt x="4188759" y="2371004"/>
                  <a:pt x="4243139" y="2359348"/>
                </a:cubicBezTo>
                <a:cubicBezTo>
                  <a:pt x="4285866" y="2347693"/>
                  <a:pt x="4351899" y="2336037"/>
                  <a:pt x="4386857" y="2332152"/>
                </a:cubicBezTo>
                <a:cubicBezTo>
                  <a:pt x="4437352" y="2324382"/>
                  <a:pt x="4452889" y="2320496"/>
                  <a:pt x="4452889" y="2316611"/>
                </a:cubicBezTo>
                <a:cubicBezTo>
                  <a:pt x="4452889" y="2316611"/>
                  <a:pt x="4456774" y="2312726"/>
                  <a:pt x="4460658" y="2312726"/>
                </a:cubicBezTo>
                <a:cubicBezTo>
                  <a:pt x="4464542" y="2312726"/>
                  <a:pt x="4480079" y="2308841"/>
                  <a:pt x="4499501" y="2304956"/>
                </a:cubicBezTo>
                <a:cubicBezTo>
                  <a:pt x="4526690" y="2301070"/>
                  <a:pt x="4534459" y="2301070"/>
                  <a:pt x="4538343" y="2304956"/>
                </a:cubicBezTo>
                <a:cubicBezTo>
                  <a:pt x="4546112" y="2308841"/>
                  <a:pt x="4549996" y="2308841"/>
                  <a:pt x="4577186" y="2304956"/>
                </a:cubicBezTo>
                <a:cubicBezTo>
                  <a:pt x="4592723" y="2301070"/>
                  <a:pt x="4612144" y="2297185"/>
                  <a:pt x="4616028" y="2297185"/>
                </a:cubicBezTo>
                <a:cubicBezTo>
                  <a:pt x="4619913" y="2297185"/>
                  <a:pt x="4639334" y="2293300"/>
                  <a:pt x="4658755" y="2293300"/>
                </a:cubicBezTo>
                <a:cubicBezTo>
                  <a:pt x="4709251" y="2285530"/>
                  <a:pt x="4751978" y="2277759"/>
                  <a:pt x="4763630" y="2277759"/>
                </a:cubicBezTo>
                <a:cubicBezTo>
                  <a:pt x="4767515" y="2281644"/>
                  <a:pt x="4786936" y="2277759"/>
                  <a:pt x="4806357" y="2273874"/>
                </a:cubicBezTo>
                <a:cubicBezTo>
                  <a:pt x="4821894" y="2269989"/>
                  <a:pt x="4841316" y="2269989"/>
                  <a:pt x="4841316" y="2269989"/>
                </a:cubicBezTo>
                <a:cubicBezTo>
                  <a:pt x="4841316" y="2269989"/>
                  <a:pt x="4856853" y="2269989"/>
                  <a:pt x="4876274" y="2266104"/>
                </a:cubicBezTo>
                <a:cubicBezTo>
                  <a:pt x="4891811" y="2262218"/>
                  <a:pt x="4907348" y="2262218"/>
                  <a:pt x="4915117" y="2262218"/>
                </a:cubicBezTo>
                <a:cubicBezTo>
                  <a:pt x="4922885" y="2262218"/>
                  <a:pt x="4942307" y="2262218"/>
                  <a:pt x="4988918" y="2258333"/>
                </a:cubicBezTo>
                <a:cubicBezTo>
                  <a:pt x="5004455" y="2254448"/>
                  <a:pt x="5019992" y="2254448"/>
                  <a:pt x="5031645" y="2254448"/>
                </a:cubicBezTo>
                <a:cubicBezTo>
                  <a:pt x="5039413" y="2254448"/>
                  <a:pt x="5054950" y="2250563"/>
                  <a:pt x="5070487" y="2250563"/>
                </a:cubicBezTo>
                <a:cubicBezTo>
                  <a:pt x="5089909" y="2246678"/>
                  <a:pt x="5093793" y="2246678"/>
                  <a:pt x="5097677" y="2250563"/>
                </a:cubicBezTo>
                <a:cubicBezTo>
                  <a:pt x="5105446" y="2258333"/>
                  <a:pt x="5105446" y="2258333"/>
                  <a:pt x="5109330" y="2254448"/>
                </a:cubicBezTo>
                <a:cubicBezTo>
                  <a:pt x="5109330" y="2246678"/>
                  <a:pt x="5113214" y="2246678"/>
                  <a:pt x="5136520" y="2242793"/>
                </a:cubicBezTo>
                <a:cubicBezTo>
                  <a:pt x="5152057" y="2238907"/>
                  <a:pt x="5163710" y="2238907"/>
                  <a:pt x="5167594" y="2238907"/>
                </a:cubicBezTo>
                <a:cubicBezTo>
                  <a:pt x="5167594" y="2238907"/>
                  <a:pt x="5171478" y="2238907"/>
                  <a:pt x="5175362" y="2238907"/>
                </a:cubicBezTo>
                <a:cubicBezTo>
                  <a:pt x="5179247" y="2235022"/>
                  <a:pt x="5179247" y="2235022"/>
                  <a:pt x="5175362" y="2231137"/>
                </a:cubicBezTo>
                <a:cubicBezTo>
                  <a:pt x="5171478" y="2231137"/>
                  <a:pt x="5167594" y="2227252"/>
                  <a:pt x="5171478" y="2223367"/>
                </a:cubicBezTo>
                <a:cubicBezTo>
                  <a:pt x="5171478" y="2215596"/>
                  <a:pt x="5187015" y="2219481"/>
                  <a:pt x="5187015" y="2227252"/>
                </a:cubicBezTo>
                <a:cubicBezTo>
                  <a:pt x="5187015" y="2235022"/>
                  <a:pt x="5187015" y="2235022"/>
                  <a:pt x="5202552" y="2235022"/>
                </a:cubicBezTo>
                <a:cubicBezTo>
                  <a:pt x="5210321" y="2235022"/>
                  <a:pt x="5218089" y="2235022"/>
                  <a:pt x="5225858" y="2235022"/>
                </a:cubicBezTo>
                <a:cubicBezTo>
                  <a:pt x="5241395" y="2235022"/>
                  <a:pt x="5253048" y="2246678"/>
                  <a:pt x="5241395" y="2250563"/>
                </a:cubicBezTo>
                <a:cubicBezTo>
                  <a:pt x="5237511" y="2250563"/>
                  <a:pt x="5233626" y="2250563"/>
                  <a:pt x="5237511" y="2254448"/>
                </a:cubicBezTo>
                <a:cubicBezTo>
                  <a:pt x="5237511" y="2254448"/>
                  <a:pt x="5210321" y="2266104"/>
                  <a:pt x="5202552" y="2266104"/>
                </a:cubicBezTo>
                <a:cubicBezTo>
                  <a:pt x="5198668" y="2266104"/>
                  <a:pt x="5198668" y="2266104"/>
                  <a:pt x="5198668" y="2269989"/>
                </a:cubicBezTo>
                <a:cubicBezTo>
                  <a:pt x="5198668" y="2273874"/>
                  <a:pt x="5241395" y="2297185"/>
                  <a:pt x="5245279" y="2297185"/>
                </a:cubicBezTo>
                <a:cubicBezTo>
                  <a:pt x="5249163" y="2297185"/>
                  <a:pt x="5253048" y="2297185"/>
                  <a:pt x="5253048" y="2301070"/>
                </a:cubicBezTo>
                <a:cubicBezTo>
                  <a:pt x="5256932" y="2304956"/>
                  <a:pt x="5295775" y="2308841"/>
                  <a:pt x="5299659" y="2304956"/>
                </a:cubicBezTo>
                <a:cubicBezTo>
                  <a:pt x="5303543" y="2301070"/>
                  <a:pt x="5311312" y="2301070"/>
                  <a:pt x="5319080" y="2301070"/>
                </a:cubicBezTo>
                <a:cubicBezTo>
                  <a:pt x="5330733" y="2301070"/>
                  <a:pt x="5346270" y="2301070"/>
                  <a:pt x="5361807" y="2301070"/>
                </a:cubicBezTo>
                <a:cubicBezTo>
                  <a:pt x="5377344" y="2301070"/>
                  <a:pt x="5388997" y="2301070"/>
                  <a:pt x="5396765" y="2304956"/>
                </a:cubicBezTo>
                <a:cubicBezTo>
                  <a:pt x="5412302" y="2312726"/>
                  <a:pt x="5420071" y="2312726"/>
                  <a:pt x="5427840" y="2304956"/>
                </a:cubicBezTo>
                <a:cubicBezTo>
                  <a:pt x="5431724" y="2304956"/>
                  <a:pt x="5443377" y="2301070"/>
                  <a:pt x="5470566" y="2301070"/>
                </a:cubicBezTo>
                <a:cubicBezTo>
                  <a:pt x="5493872" y="2301070"/>
                  <a:pt x="5513293" y="2304956"/>
                  <a:pt x="5513293" y="2304956"/>
                </a:cubicBezTo>
                <a:cubicBezTo>
                  <a:pt x="5517178" y="2304956"/>
                  <a:pt x="5524946" y="2304956"/>
                  <a:pt x="5532715" y="2304956"/>
                </a:cubicBezTo>
                <a:cubicBezTo>
                  <a:pt x="5540483" y="2304956"/>
                  <a:pt x="5552136" y="2308841"/>
                  <a:pt x="5559904" y="2308841"/>
                </a:cubicBezTo>
                <a:cubicBezTo>
                  <a:pt x="5575442" y="2316611"/>
                  <a:pt x="5579326" y="2316611"/>
                  <a:pt x="5657011" y="2312726"/>
                </a:cubicBezTo>
                <a:cubicBezTo>
                  <a:pt x="5680317" y="2312726"/>
                  <a:pt x="5703622" y="2308841"/>
                  <a:pt x="5703622" y="2304956"/>
                </a:cubicBezTo>
                <a:cubicBezTo>
                  <a:pt x="5707506" y="2297185"/>
                  <a:pt x="5715275" y="2293300"/>
                  <a:pt x="5719159" y="2297185"/>
                </a:cubicBezTo>
                <a:cubicBezTo>
                  <a:pt x="5730812" y="2308841"/>
                  <a:pt x="5730812" y="2308841"/>
                  <a:pt x="5746349" y="2304956"/>
                </a:cubicBezTo>
                <a:cubicBezTo>
                  <a:pt x="5773539" y="2297185"/>
                  <a:pt x="5831803" y="2285530"/>
                  <a:pt x="5858993" y="2285530"/>
                </a:cubicBezTo>
                <a:cubicBezTo>
                  <a:pt x="5874530" y="2289415"/>
                  <a:pt x="5897835" y="2285530"/>
                  <a:pt x="5905604" y="2285530"/>
                </a:cubicBezTo>
                <a:cubicBezTo>
                  <a:pt x="5921141" y="2285530"/>
                  <a:pt x="5925025" y="2285530"/>
                  <a:pt x="5932794" y="2293300"/>
                </a:cubicBezTo>
                <a:cubicBezTo>
                  <a:pt x="5932794" y="2293300"/>
                  <a:pt x="5932794" y="2293300"/>
                  <a:pt x="5940562" y="2301070"/>
                </a:cubicBezTo>
                <a:cubicBezTo>
                  <a:pt x="5940562" y="2301070"/>
                  <a:pt x="5940562" y="2301070"/>
                  <a:pt x="5936678" y="2308841"/>
                </a:cubicBezTo>
                <a:cubicBezTo>
                  <a:pt x="5932794" y="2312726"/>
                  <a:pt x="5928909" y="2312726"/>
                  <a:pt x="5921141" y="2312726"/>
                </a:cubicBezTo>
                <a:cubicBezTo>
                  <a:pt x="5913372" y="2312726"/>
                  <a:pt x="5901720" y="2316611"/>
                  <a:pt x="5893951" y="2316611"/>
                </a:cubicBezTo>
                <a:cubicBezTo>
                  <a:pt x="5878414" y="2320496"/>
                  <a:pt x="5874530" y="2320496"/>
                  <a:pt x="5870646" y="2316611"/>
                </a:cubicBezTo>
                <a:cubicBezTo>
                  <a:pt x="5862877" y="2312726"/>
                  <a:pt x="5855108" y="2316611"/>
                  <a:pt x="5847340" y="2324382"/>
                </a:cubicBezTo>
                <a:cubicBezTo>
                  <a:pt x="5839571" y="2328267"/>
                  <a:pt x="5839571" y="2328267"/>
                  <a:pt x="5831803" y="2328267"/>
                </a:cubicBezTo>
                <a:cubicBezTo>
                  <a:pt x="5824034" y="2324382"/>
                  <a:pt x="5816266" y="2324382"/>
                  <a:pt x="5800729" y="2328267"/>
                </a:cubicBezTo>
                <a:cubicBezTo>
                  <a:pt x="5785192" y="2332152"/>
                  <a:pt x="5773539" y="2332152"/>
                  <a:pt x="5769655" y="2332152"/>
                </a:cubicBezTo>
                <a:cubicBezTo>
                  <a:pt x="5765770" y="2332152"/>
                  <a:pt x="5750233" y="2332152"/>
                  <a:pt x="5730812" y="2336037"/>
                </a:cubicBezTo>
                <a:cubicBezTo>
                  <a:pt x="5703622" y="2343808"/>
                  <a:pt x="5699738" y="2343808"/>
                  <a:pt x="5695854" y="2347693"/>
                </a:cubicBezTo>
                <a:cubicBezTo>
                  <a:pt x="5695854" y="2351578"/>
                  <a:pt x="5691969" y="2355463"/>
                  <a:pt x="5691969" y="2355463"/>
                </a:cubicBezTo>
                <a:cubicBezTo>
                  <a:pt x="5688085" y="2355463"/>
                  <a:pt x="5684201" y="2359348"/>
                  <a:pt x="5684201" y="2359348"/>
                </a:cubicBezTo>
                <a:cubicBezTo>
                  <a:pt x="5680317" y="2359348"/>
                  <a:pt x="5684201" y="2359348"/>
                  <a:pt x="5688085" y="2363234"/>
                </a:cubicBezTo>
                <a:cubicBezTo>
                  <a:pt x="5695854" y="2363234"/>
                  <a:pt x="5699738" y="2363234"/>
                  <a:pt x="5703622" y="2367119"/>
                </a:cubicBezTo>
                <a:cubicBezTo>
                  <a:pt x="5703622" y="2371004"/>
                  <a:pt x="5688085" y="2374889"/>
                  <a:pt x="5676432" y="2371004"/>
                </a:cubicBezTo>
                <a:cubicBezTo>
                  <a:pt x="5668664" y="2367119"/>
                  <a:pt x="5668664" y="2367119"/>
                  <a:pt x="5672548" y="2363234"/>
                </a:cubicBezTo>
                <a:cubicBezTo>
                  <a:pt x="5676432" y="2363234"/>
                  <a:pt x="5676432" y="2359348"/>
                  <a:pt x="5672548" y="2359348"/>
                </a:cubicBezTo>
                <a:cubicBezTo>
                  <a:pt x="5668664" y="2355463"/>
                  <a:pt x="5660895" y="2363234"/>
                  <a:pt x="5664780" y="2367119"/>
                </a:cubicBezTo>
                <a:cubicBezTo>
                  <a:pt x="5668664" y="2374889"/>
                  <a:pt x="5602631" y="2378774"/>
                  <a:pt x="5590979" y="2371004"/>
                </a:cubicBezTo>
                <a:cubicBezTo>
                  <a:pt x="5583210" y="2371004"/>
                  <a:pt x="5579326" y="2371004"/>
                  <a:pt x="5571557" y="2374889"/>
                </a:cubicBezTo>
                <a:cubicBezTo>
                  <a:pt x="5563789" y="2378774"/>
                  <a:pt x="5556020" y="2378774"/>
                  <a:pt x="5552136" y="2378774"/>
                </a:cubicBezTo>
                <a:cubicBezTo>
                  <a:pt x="5544367" y="2374889"/>
                  <a:pt x="5505525" y="2374889"/>
                  <a:pt x="5486103" y="2374889"/>
                </a:cubicBezTo>
                <a:cubicBezTo>
                  <a:pt x="5478335" y="2378774"/>
                  <a:pt x="5466682" y="2378774"/>
                  <a:pt x="5462798" y="2378774"/>
                </a:cubicBezTo>
                <a:cubicBezTo>
                  <a:pt x="5439492" y="2374889"/>
                  <a:pt x="5396765" y="2382660"/>
                  <a:pt x="5392881" y="2386545"/>
                </a:cubicBezTo>
                <a:cubicBezTo>
                  <a:pt x="5392881" y="2390430"/>
                  <a:pt x="5388997" y="2390430"/>
                  <a:pt x="5385113" y="2390430"/>
                </a:cubicBezTo>
                <a:cubicBezTo>
                  <a:pt x="5381228" y="2390430"/>
                  <a:pt x="5381228" y="2394315"/>
                  <a:pt x="5381228" y="2398200"/>
                </a:cubicBezTo>
                <a:cubicBezTo>
                  <a:pt x="5381228" y="2398200"/>
                  <a:pt x="5373460" y="2402086"/>
                  <a:pt x="5361807" y="2402086"/>
                </a:cubicBezTo>
                <a:cubicBezTo>
                  <a:pt x="5354039" y="2405971"/>
                  <a:pt x="5346270" y="2405971"/>
                  <a:pt x="5346270" y="2409856"/>
                </a:cubicBezTo>
                <a:cubicBezTo>
                  <a:pt x="5346270" y="2409856"/>
                  <a:pt x="5354039" y="2413741"/>
                  <a:pt x="5361807" y="2413741"/>
                </a:cubicBezTo>
                <a:cubicBezTo>
                  <a:pt x="5377344" y="2413741"/>
                  <a:pt x="5381228" y="2417626"/>
                  <a:pt x="5381228" y="2421512"/>
                </a:cubicBezTo>
                <a:cubicBezTo>
                  <a:pt x="5385113" y="2429282"/>
                  <a:pt x="5400650" y="2433167"/>
                  <a:pt x="5404534" y="2425397"/>
                </a:cubicBezTo>
                <a:cubicBezTo>
                  <a:pt x="5404534" y="2421512"/>
                  <a:pt x="5439492" y="2413741"/>
                  <a:pt x="5443377" y="2417626"/>
                </a:cubicBezTo>
                <a:cubicBezTo>
                  <a:pt x="5443377" y="2417626"/>
                  <a:pt x="5462798" y="2417626"/>
                  <a:pt x="5482219" y="2413741"/>
                </a:cubicBezTo>
                <a:cubicBezTo>
                  <a:pt x="5505525" y="2409856"/>
                  <a:pt x="5524946" y="2405971"/>
                  <a:pt x="5528830" y="2405971"/>
                </a:cubicBezTo>
                <a:cubicBezTo>
                  <a:pt x="5532715" y="2409856"/>
                  <a:pt x="5532715" y="2409856"/>
                  <a:pt x="5536599" y="2405971"/>
                </a:cubicBezTo>
                <a:cubicBezTo>
                  <a:pt x="5536599" y="2405971"/>
                  <a:pt x="5544367" y="2405971"/>
                  <a:pt x="5556020" y="2405971"/>
                </a:cubicBezTo>
                <a:cubicBezTo>
                  <a:pt x="5567673" y="2405971"/>
                  <a:pt x="5594863" y="2402086"/>
                  <a:pt x="5610400" y="2398200"/>
                </a:cubicBezTo>
                <a:cubicBezTo>
                  <a:pt x="5629821" y="2394315"/>
                  <a:pt x="5653127" y="2394315"/>
                  <a:pt x="5664780" y="2390430"/>
                </a:cubicBezTo>
                <a:cubicBezTo>
                  <a:pt x="5676432" y="2390430"/>
                  <a:pt x="5688085" y="2390430"/>
                  <a:pt x="5691969" y="2390430"/>
                </a:cubicBezTo>
                <a:cubicBezTo>
                  <a:pt x="5695854" y="2386545"/>
                  <a:pt x="5742465" y="2386545"/>
                  <a:pt x="5765770" y="2386545"/>
                </a:cubicBezTo>
                <a:cubicBezTo>
                  <a:pt x="5773539" y="2386545"/>
                  <a:pt x="5792960" y="2386545"/>
                  <a:pt x="5808497" y="2382660"/>
                </a:cubicBezTo>
                <a:cubicBezTo>
                  <a:pt x="5851224" y="2378774"/>
                  <a:pt x="5901720" y="2378774"/>
                  <a:pt x="5921141" y="2382660"/>
                </a:cubicBezTo>
                <a:cubicBezTo>
                  <a:pt x="5925025" y="2382660"/>
                  <a:pt x="5936678" y="2382660"/>
                  <a:pt x="5944447" y="2382660"/>
                </a:cubicBezTo>
                <a:cubicBezTo>
                  <a:pt x="5948331" y="2382660"/>
                  <a:pt x="5967752" y="2378774"/>
                  <a:pt x="5979405" y="2378774"/>
                </a:cubicBezTo>
                <a:cubicBezTo>
                  <a:pt x="5994942" y="2378774"/>
                  <a:pt x="6018248" y="2378774"/>
                  <a:pt x="6029900" y="2378774"/>
                </a:cubicBezTo>
                <a:cubicBezTo>
                  <a:pt x="6045437" y="2378774"/>
                  <a:pt x="6064859" y="2378774"/>
                  <a:pt x="6072627" y="2382660"/>
                </a:cubicBezTo>
                <a:cubicBezTo>
                  <a:pt x="6084280" y="2382660"/>
                  <a:pt x="6092049" y="2382660"/>
                  <a:pt x="6095933" y="2382660"/>
                </a:cubicBezTo>
                <a:cubicBezTo>
                  <a:pt x="6103701" y="2378774"/>
                  <a:pt x="6123123" y="2382660"/>
                  <a:pt x="6123123" y="2390430"/>
                </a:cubicBezTo>
                <a:cubicBezTo>
                  <a:pt x="6123123" y="2390430"/>
                  <a:pt x="6134775" y="2390430"/>
                  <a:pt x="6146428" y="2386545"/>
                </a:cubicBezTo>
                <a:cubicBezTo>
                  <a:pt x="6165850" y="2382660"/>
                  <a:pt x="6169734" y="2382660"/>
                  <a:pt x="6181387" y="2386545"/>
                </a:cubicBezTo>
                <a:cubicBezTo>
                  <a:pt x="6189155" y="2394315"/>
                  <a:pt x="6193039" y="2394315"/>
                  <a:pt x="6200808" y="2390430"/>
                </a:cubicBezTo>
                <a:cubicBezTo>
                  <a:pt x="6224114" y="2378774"/>
                  <a:pt x="6255188" y="2382660"/>
                  <a:pt x="6255188" y="2390430"/>
                </a:cubicBezTo>
                <a:cubicBezTo>
                  <a:pt x="6259072" y="2398200"/>
                  <a:pt x="6255188" y="2398200"/>
                  <a:pt x="6243535" y="2398200"/>
                </a:cubicBezTo>
                <a:cubicBezTo>
                  <a:pt x="6239651" y="2402086"/>
                  <a:pt x="6231882" y="2402086"/>
                  <a:pt x="6227998" y="2402086"/>
                </a:cubicBezTo>
                <a:cubicBezTo>
                  <a:pt x="6224114" y="2398200"/>
                  <a:pt x="6212461" y="2402086"/>
                  <a:pt x="6204692" y="2402086"/>
                </a:cubicBezTo>
                <a:cubicBezTo>
                  <a:pt x="6185271" y="2405971"/>
                  <a:pt x="6169734" y="2402086"/>
                  <a:pt x="6161965" y="2398200"/>
                </a:cubicBezTo>
                <a:cubicBezTo>
                  <a:pt x="6154197" y="2394315"/>
                  <a:pt x="6150313" y="2394315"/>
                  <a:pt x="6138660" y="2398200"/>
                </a:cubicBezTo>
                <a:cubicBezTo>
                  <a:pt x="6134775" y="2402086"/>
                  <a:pt x="6123123" y="2405971"/>
                  <a:pt x="6119238" y="2405971"/>
                </a:cubicBezTo>
                <a:cubicBezTo>
                  <a:pt x="6099817" y="2402086"/>
                  <a:pt x="6064859" y="2402086"/>
                  <a:pt x="6057090" y="2405971"/>
                </a:cubicBezTo>
                <a:cubicBezTo>
                  <a:pt x="6049322" y="2405971"/>
                  <a:pt x="6029900" y="2405971"/>
                  <a:pt x="6006595" y="2405971"/>
                </a:cubicBezTo>
                <a:cubicBezTo>
                  <a:pt x="5948331" y="2405971"/>
                  <a:pt x="5909488" y="2405971"/>
                  <a:pt x="5890067" y="2409856"/>
                </a:cubicBezTo>
                <a:cubicBezTo>
                  <a:pt x="5874530" y="2413741"/>
                  <a:pt x="5843456" y="2413741"/>
                  <a:pt x="5796845" y="2417626"/>
                </a:cubicBezTo>
                <a:cubicBezTo>
                  <a:pt x="5769655" y="2417626"/>
                  <a:pt x="5742465" y="2417626"/>
                  <a:pt x="5711391" y="2421512"/>
                </a:cubicBezTo>
                <a:cubicBezTo>
                  <a:pt x="5703622" y="2425397"/>
                  <a:pt x="5688085" y="2425397"/>
                  <a:pt x="5672548" y="2425397"/>
                </a:cubicBezTo>
                <a:cubicBezTo>
                  <a:pt x="5672548" y="2425397"/>
                  <a:pt x="5672548" y="2425397"/>
                  <a:pt x="5653127" y="2429282"/>
                </a:cubicBezTo>
                <a:cubicBezTo>
                  <a:pt x="5653127" y="2429282"/>
                  <a:pt x="5653127" y="2429282"/>
                  <a:pt x="5660895" y="2433167"/>
                </a:cubicBezTo>
                <a:cubicBezTo>
                  <a:pt x="5664780" y="2437052"/>
                  <a:pt x="5668664" y="2440938"/>
                  <a:pt x="5668664" y="2444823"/>
                </a:cubicBezTo>
                <a:cubicBezTo>
                  <a:pt x="5668664" y="2448708"/>
                  <a:pt x="5660895" y="2456478"/>
                  <a:pt x="5657011" y="2452593"/>
                </a:cubicBezTo>
                <a:cubicBezTo>
                  <a:pt x="5657011" y="2452593"/>
                  <a:pt x="5645358" y="2452593"/>
                  <a:pt x="5637590" y="2456478"/>
                </a:cubicBezTo>
                <a:cubicBezTo>
                  <a:pt x="5625937" y="2456478"/>
                  <a:pt x="5598747" y="2460364"/>
                  <a:pt x="5571557" y="2464249"/>
                </a:cubicBezTo>
                <a:cubicBezTo>
                  <a:pt x="5521062" y="2468134"/>
                  <a:pt x="5486103" y="2472019"/>
                  <a:pt x="5486103" y="2475904"/>
                </a:cubicBezTo>
                <a:cubicBezTo>
                  <a:pt x="5486103" y="2479790"/>
                  <a:pt x="5486103" y="2479790"/>
                  <a:pt x="5489988" y="2479790"/>
                </a:cubicBezTo>
                <a:cubicBezTo>
                  <a:pt x="5489988" y="2479790"/>
                  <a:pt x="5501641" y="2479790"/>
                  <a:pt x="5509409" y="2479790"/>
                </a:cubicBezTo>
                <a:cubicBezTo>
                  <a:pt x="5521062" y="2479790"/>
                  <a:pt x="5536599" y="2479790"/>
                  <a:pt x="5540483" y="2475904"/>
                </a:cubicBezTo>
                <a:cubicBezTo>
                  <a:pt x="5544367" y="2475904"/>
                  <a:pt x="5552136" y="2479790"/>
                  <a:pt x="5552136" y="2479790"/>
                </a:cubicBezTo>
                <a:cubicBezTo>
                  <a:pt x="5556020" y="2483675"/>
                  <a:pt x="5563789" y="2483675"/>
                  <a:pt x="5571557" y="2487560"/>
                </a:cubicBezTo>
                <a:cubicBezTo>
                  <a:pt x="5571557" y="2487560"/>
                  <a:pt x="5571557" y="2487560"/>
                  <a:pt x="5587094" y="2487560"/>
                </a:cubicBezTo>
                <a:cubicBezTo>
                  <a:pt x="5587094" y="2487560"/>
                  <a:pt x="5587094" y="2487560"/>
                  <a:pt x="5563789" y="2491445"/>
                </a:cubicBezTo>
                <a:cubicBezTo>
                  <a:pt x="5552136" y="2491445"/>
                  <a:pt x="5521062" y="2495330"/>
                  <a:pt x="5493872" y="2499216"/>
                </a:cubicBezTo>
                <a:cubicBezTo>
                  <a:pt x="5466682" y="2503101"/>
                  <a:pt x="5443377" y="2506986"/>
                  <a:pt x="5435608" y="2506986"/>
                </a:cubicBezTo>
                <a:cubicBezTo>
                  <a:pt x="5431724" y="2503101"/>
                  <a:pt x="5408418" y="2506986"/>
                  <a:pt x="5381228" y="2510871"/>
                </a:cubicBezTo>
                <a:cubicBezTo>
                  <a:pt x="5338501" y="2518642"/>
                  <a:pt x="5334617" y="2518642"/>
                  <a:pt x="5334617" y="2522527"/>
                </a:cubicBezTo>
                <a:cubicBezTo>
                  <a:pt x="5330733" y="2530297"/>
                  <a:pt x="5326849" y="2530297"/>
                  <a:pt x="5315196" y="2530297"/>
                </a:cubicBezTo>
                <a:cubicBezTo>
                  <a:pt x="5299659" y="2534182"/>
                  <a:pt x="5288006" y="2526412"/>
                  <a:pt x="5284122" y="2514756"/>
                </a:cubicBezTo>
                <a:cubicBezTo>
                  <a:pt x="5284122" y="2506986"/>
                  <a:pt x="5284122" y="2506986"/>
                  <a:pt x="5272469" y="2510871"/>
                </a:cubicBezTo>
                <a:cubicBezTo>
                  <a:pt x="5260816" y="2514756"/>
                  <a:pt x="5237511" y="2510871"/>
                  <a:pt x="5225858" y="2506986"/>
                </a:cubicBezTo>
                <a:cubicBezTo>
                  <a:pt x="5221974" y="2503101"/>
                  <a:pt x="5218089" y="2503101"/>
                  <a:pt x="5206436" y="2506986"/>
                </a:cubicBezTo>
                <a:cubicBezTo>
                  <a:pt x="5194784" y="2510871"/>
                  <a:pt x="5190899" y="2510871"/>
                  <a:pt x="5183131" y="2503101"/>
                </a:cubicBezTo>
                <a:cubicBezTo>
                  <a:pt x="5175362" y="2499216"/>
                  <a:pt x="5171478" y="2495330"/>
                  <a:pt x="5171478" y="2491445"/>
                </a:cubicBezTo>
                <a:cubicBezTo>
                  <a:pt x="5167594" y="2483675"/>
                  <a:pt x="5163710" y="2483675"/>
                  <a:pt x="5128751" y="2491445"/>
                </a:cubicBezTo>
                <a:cubicBezTo>
                  <a:pt x="5097677" y="2495330"/>
                  <a:pt x="5093793" y="2495330"/>
                  <a:pt x="5089909" y="2499216"/>
                </a:cubicBezTo>
                <a:cubicBezTo>
                  <a:pt x="5089909" y="2503101"/>
                  <a:pt x="5086024" y="2506986"/>
                  <a:pt x="5074372" y="2510871"/>
                </a:cubicBezTo>
                <a:cubicBezTo>
                  <a:pt x="5066603" y="2510871"/>
                  <a:pt x="5058834" y="2510871"/>
                  <a:pt x="5058834" y="2510871"/>
                </a:cubicBezTo>
                <a:cubicBezTo>
                  <a:pt x="5058834" y="2506986"/>
                  <a:pt x="5051066" y="2506986"/>
                  <a:pt x="5047182" y="2514756"/>
                </a:cubicBezTo>
                <a:cubicBezTo>
                  <a:pt x="5047182" y="2514756"/>
                  <a:pt x="5043297" y="2518642"/>
                  <a:pt x="5031645" y="2518642"/>
                </a:cubicBezTo>
                <a:cubicBezTo>
                  <a:pt x="5019992" y="2518642"/>
                  <a:pt x="5000571" y="2522527"/>
                  <a:pt x="4988918" y="2522527"/>
                </a:cubicBezTo>
                <a:cubicBezTo>
                  <a:pt x="4973381" y="2526412"/>
                  <a:pt x="4953959" y="2530297"/>
                  <a:pt x="4946191" y="2530297"/>
                </a:cubicBezTo>
                <a:cubicBezTo>
                  <a:pt x="4934538" y="2530297"/>
                  <a:pt x="4907348" y="2534182"/>
                  <a:pt x="4884043" y="2538068"/>
                </a:cubicBezTo>
                <a:cubicBezTo>
                  <a:pt x="4821894" y="2545838"/>
                  <a:pt x="4810242" y="2545838"/>
                  <a:pt x="4767515" y="2553608"/>
                </a:cubicBezTo>
                <a:cubicBezTo>
                  <a:pt x="4744209" y="2557494"/>
                  <a:pt x="4720904" y="2561379"/>
                  <a:pt x="4713135" y="2561379"/>
                </a:cubicBezTo>
                <a:cubicBezTo>
                  <a:pt x="4701482" y="2561379"/>
                  <a:pt x="4697598" y="2561379"/>
                  <a:pt x="4693714" y="2565264"/>
                </a:cubicBezTo>
                <a:cubicBezTo>
                  <a:pt x="4693714" y="2565264"/>
                  <a:pt x="4689829" y="2569149"/>
                  <a:pt x="4685945" y="2565264"/>
                </a:cubicBezTo>
                <a:cubicBezTo>
                  <a:pt x="4682061" y="2565264"/>
                  <a:pt x="4678177" y="2565264"/>
                  <a:pt x="4670408" y="2569149"/>
                </a:cubicBezTo>
                <a:cubicBezTo>
                  <a:pt x="4666524" y="2569149"/>
                  <a:pt x="4647103" y="2576920"/>
                  <a:pt x="4623797" y="2580805"/>
                </a:cubicBezTo>
                <a:cubicBezTo>
                  <a:pt x="4600491" y="2584690"/>
                  <a:pt x="4584954" y="2588575"/>
                  <a:pt x="4584954" y="2592460"/>
                </a:cubicBezTo>
                <a:cubicBezTo>
                  <a:pt x="4584954" y="2596346"/>
                  <a:pt x="4581070" y="2596346"/>
                  <a:pt x="4577186" y="2592460"/>
                </a:cubicBezTo>
                <a:cubicBezTo>
                  <a:pt x="4569417" y="2592460"/>
                  <a:pt x="4433468" y="2615772"/>
                  <a:pt x="4410162" y="2623542"/>
                </a:cubicBezTo>
                <a:cubicBezTo>
                  <a:pt x="4386857" y="2631312"/>
                  <a:pt x="4398510" y="2635197"/>
                  <a:pt x="4441237" y="2627427"/>
                </a:cubicBezTo>
                <a:cubicBezTo>
                  <a:pt x="4499501" y="2615772"/>
                  <a:pt x="4557765" y="2608001"/>
                  <a:pt x="4557765" y="2608001"/>
                </a:cubicBezTo>
                <a:cubicBezTo>
                  <a:pt x="4557765" y="2611886"/>
                  <a:pt x="4565533" y="2608001"/>
                  <a:pt x="4573302" y="2608001"/>
                </a:cubicBezTo>
                <a:cubicBezTo>
                  <a:pt x="4581070" y="2604116"/>
                  <a:pt x="4584954" y="2600231"/>
                  <a:pt x="4584954" y="2604116"/>
                </a:cubicBezTo>
                <a:cubicBezTo>
                  <a:pt x="4596607" y="2608001"/>
                  <a:pt x="4588839" y="2611886"/>
                  <a:pt x="4569417" y="2615772"/>
                </a:cubicBezTo>
                <a:cubicBezTo>
                  <a:pt x="4557765" y="2615772"/>
                  <a:pt x="4549996" y="2615772"/>
                  <a:pt x="4546112" y="2619657"/>
                </a:cubicBezTo>
                <a:cubicBezTo>
                  <a:pt x="4546112" y="2619657"/>
                  <a:pt x="4530575" y="2619657"/>
                  <a:pt x="4515038" y="2623542"/>
                </a:cubicBezTo>
                <a:cubicBezTo>
                  <a:pt x="4429584" y="2639083"/>
                  <a:pt x="4351899" y="2654623"/>
                  <a:pt x="4336361" y="2658509"/>
                </a:cubicBezTo>
                <a:cubicBezTo>
                  <a:pt x="4324709" y="2662394"/>
                  <a:pt x="4305287" y="2666279"/>
                  <a:pt x="4289750" y="2670164"/>
                </a:cubicBezTo>
                <a:cubicBezTo>
                  <a:pt x="4270329" y="2674049"/>
                  <a:pt x="4262560" y="2677935"/>
                  <a:pt x="4266445" y="2677935"/>
                </a:cubicBezTo>
                <a:cubicBezTo>
                  <a:pt x="4266445" y="2681820"/>
                  <a:pt x="4266445" y="2681820"/>
                  <a:pt x="4262560" y="2681820"/>
                </a:cubicBezTo>
                <a:cubicBezTo>
                  <a:pt x="4258676" y="2677935"/>
                  <a:pt x="4208181" y="2685705"/>
                  <a:pt x="4212065" y="2689590"/>
                </a:cubicBezTo>
                <a:cubicBezTo>
                  <a:pt x="4212065" y="2689590"/>
                  <a:pt x="4212065" y="2693475"/>
                  <a:pt x="4208181" y="2697361"/>
                </a:cubicBezTo>
                <a:cubicBezTo>
                  <a:pt x="4212065" y="2697361"/>
                  <a:pt x="4215949" y="2701246"/>
                  <a:pt x="4219834" y="2701246"/>
                </a:cubicBezTo>
                <a:cubicBezTo>
                  <a:pt x="4227602" y="2705131"/>
                  <a:pt x="4227602" y="2705131"/>
                  <a:pt x="4215949" y="2709016"/>
                </a:cubicBezTo>
                <a:cubicBezTo>
                  <a:pt x="4200412" y="2712901"/>
                  <a:pt x="4122727" y="2732327"/>
                  <a:pt x="4114958" y="2728442"/>
                </a:cubicBezTo>
                <a:cubicBezTo>
                  <a:pt x="4103306" y="2728442"/>
                  <a:pt x="4103306" y="2720672"/>
                  <a:pt x="4118843" y="2720672"/>
                </a:cubicBezTo>
                <a:cubicBezTo>
                  <a:pt x="4142148" y="2716787"/>
                  <a:pt x="4169338" y="2705131"/>
                  <a:pt x="4169338" y="2705131"/>
                </a:cubicBezTo>
                <a:cubicBezTo>
                  <a:pt x="4165454" y="2701246"/>
                  <a:pt x="4169338" y="2701246"/>
                  <a:pt x="4177107" y="2701246"/>
                </a:cubicBezTo>
                <a:cubicBezTo>
                  <a:pt x="4192644" y="2705131"/>
                  <a:pt x="4192644" y="2701246"/>
                  <a:pt x="4192644" y="2697361"/>
                </a:cubicBezTo>
                <a:cubicBezTo>
                  <a:pt x="4188759" y="2693475"/>
                  <a:pt x="4184875" y="2693475"/>
                  <a:pt x="4169338" y="2697361"/>
                </a:cubicBezTo>
                <a:cubicBezTo>
                  <a:pt x="4157685" y="2697361"/>
                  <a:pt x="4146032" y="2701246"/>
                  <a:pt x="4142148" y="2705131"/>
                </a:cubicBezTo>
                <a:cubicBezTo>
                  <a:pt x="4134380" y="2705131"/>
                  <a:pt x="4126611" y="2709016"/>
                  <a:pt x="4114958" y="2709016"/>
                </a:cubicBezTo>
                <a:cubicBezTo>
                  <a:pt x="4107190" y="2709016"/>
                  <a:pt x="4099421" y="2709016"/>
                  <a:pt x="4099421" y="2712901"/>
                </a:cubicBezTo>
                <a:cubicBezTo>
                  <a:pt x="4095537" y="2712901"/>
                  <a:pt x="4095537" y="2712901"/>
                  <a:pt x="4091653" y="2712901"/>
                </a:cubicBezTo>
                <a:cubicBezTo>
                  <a:pt x="4091653" y="2709016"/>
                  <a:pt x="4091653" y="2709016"/>
                  <a:pt x="4087769" y="2712901"/>
                </a:cubicBezTo>
                <a:cubicBezTo>
                  <a:pt x="4087769" y="2712901"/>
                  <a:pt x="4083884" y="2716787"/>
                  <a:pt x="4080000" y="2716787"/>
                </a:cubicBezTo>
                <a:cubicBezTo>
                  <a:pt x="4072231" y="2712901"/>
                  <a:pt x="4064463" y="2720672"/>
                  <a:pt x="4060579" y="2728442"/>
                </a:cubicBezTo>
                <a:cubicBezTo>
                  <a:pt x="4060579" y="2732327"/>
                  <a:pt x="4060579" y="2732327"/>
                  <a:pt x="4056694" y="2736213"/>
                </a:cubicBezTo>
                <a:cubicBezTo>
                  <a:pt x="4052810" y="2736213"/>
                  <a:pt x="4048926" y="2736213"/>
                  <a:pt x="4048926" y="2740098"/>
                </a:cubicBezTo>
                <a:cubicBezTo>
                  <a:pt x="4045042" y="2743983"/>
                  <a:pt x="4045042" y="2747868"/>
                  <a:pt x="4056694" y="2747868"/>
                </a:cubicBezTo>
                <a:cubicBezTo>
                  <a:pt x="4064463" y="2747868"/>
                  <a:pt x="4068347" y="2751753"/>
                  <a:pt x="4072231" y="2751753"/>
                </a:cubicBezTo>
                <a:cubicBezTo>
                  <a:pt x="4072231" y="2751753"/>
                  <a:pt x="4072231" y="2751753"/>
                  <a:pt x="4076116" y="2755639"/>
                </a:cubicBezTo>
                <a:cubicBezTo>
                  <a:pt x="4076116" y="2763409"/>
                  <a:pt x="4076116" y="2763409"/>
                  <a:pt x="3947935" y="2790605"/>
                </a:cubicBezTo>
                <a:cubicBezTo>
                  <a:pt x="3912977" y="2798376"/>
                  <a:pt x="3878018" y="2806146"/>
                  <a:pt x="3866365" y="2810031"/>
                </a:cubicBezTo>
                <a:cubicBezTo>
                  <a:pt x="3858597" y="2813917"/>
                  <a:pt x="3846944" y="2817802"/>
                  <a:pt x="3846944" y="2817802"/>
                </a:cubicBezTo>
                <a:cubicBezTo>
                  <a:pt x="3843060" y="2817802"/>
                  <a:pt x="3823639" y="2821687"/>
                  <a:pt x="3800333" y="2829457"/>
                </a:cubicBezTo>
                <a:cubicBezTo>
                  <a:pt x="3777027" y="2837228"/>
                  <a:pt x="3753722" y="2841113"/>
                  <a:pt x="3742069" y="2844998"/>
                </a:cubicBezTo>
                <a:cubicBezTo>
                  <a:pt x="3734301" y="2848883"/>
                  <a:pt x="3722648" y="2852769"/>
                  <a:pt x="3714879" y="2852769"/>
                </a:cubicBezTo>
                <a:cubicBezTo>
                  <a:pt x="3707111" y="2856654"/>
                  <a:pt x="3691574" y="2860539"/>
                  <a:pt x="3683805" y="2864424"/>
                </a:cubicBezTo>
                <a:cubicBezTo>
                  <a:pt x="3641078" y="2876080"/>
                  <a:pt x="3625541" y="2879965"/>
                  <a:pt x="3621657" y="2883850"/>
                </a:cubicBezTo>
                <a:cubicBezTo>
                  <a:pt x="3625541" y="2883850"/>
                  <a:pt x="3625541" y="2883850"/>
                  <a:pt x="3625541" y="2883850"/>
                </a:cubicBezTo>
                <a:cubicBezTo>
                  <a:pt x="3625541" y="2887735"/>
                  <a:pt x="3621657" y="2887735"/>
                  <a:pt x="3621657" y="2887735"/>
                </a:cubicBezTo>
                <a:cubicBezTo>
                  <a:pt x="3613888" y="2887735"/>
                  <a:pt x="3547856" y="2911047"/>
                  <a:pt x="3543972" y="2918817"/>
                </a:cubicBezTo>
                <a:cubicBezTo>
                  <a:pt x="3543972" y="2918817"/>
                  <a:pt x="3543972" y="2922702"/>
                  <a:pt x="3547856" y="2922702"/>
                </a:cubicBezTo>
                <a:cubicBezTo>
                  <a:pt x="3551740" y="2922702"/>
                  <a:pt x="3551740" y="2922702"/>
                  <a:pt x="3555624" y="2918817"/>
                </a:cubicBezTo>
                <a:cubicBezTo>
                  <a:pt x="3555624" y="2918817"/>
                  <a:pt x="3563393" y="2914932"/>
                  <a:pt x="3578930" y="2911047"/>
                </a:cubicBezTo>
                <a:cubicBezTo>
                  <a:pt x="3590583" y="2907161"/>
                  <a:pt x="3606120" y="2903276"/>
                  <a:pt x="3617773" y="2899391"/>
                </a:cubicBezTo>
                <a:cubicBezTo>
                  <a:pt x="3629425" y="2895506"/>
                  <a:pt x="3652731" y="2887735"/>
                  <a:pt x="3668268" y="2883850"/>
                </a:cubicBezTo>
                <a:cubicBezTo>
                  <a:pt x="3683805" y="2879965"/>
                  <a:pt x="3707111" y="2876080"/>
                  <a:pt x="3718763" y="2872195"/>
                </a:cubicBezTo>
                <a:cubicBezTo>
                  <a:pt x="3730416" y="2868309"/>
                  <a:pt x="3749838" y="2864424"/>
                  <a:pt x="3765375" y="2860539"/>
                </a:cubicBezTo>
                <a:cubicBezTo>
                  <a:pt x="3777027" y="2856654"/>
                  <a:pt x="3804217" y="2852769"/>
                  <a:pt x="3819754" y="2848883"/>
                </a:cubicBezTo>
                <a:cubicBezTo>
                  <a:pt x="3866365" y="2833343"/>
                  <a:pt x="3909092" y="2825572"/>
                  <a:pt x="3940166" y="2817802"/>
                </a:cubicBezTo>
                <a:cubicBezTo>
                  <a:pt x="3955704" y="2813917"/>
                  <a:pt x="3975125" y="2810031"/>
                  <a:pt x="3986778" y="2806146"/>
                </a:cubicBezTo>
                <a:cubicBezTo>
                  <a:pt x="3994546" y="2802261"/>
                  <a:pt x="4017852" y="2798376"/>
                  <a:pt x="4033389" y="2794491"/>
                </a:cubicBezTo>
                <a:cubicBezTo>
                  <a:pt x="4048926" y="2790605"/>
                  <a:pt x="4064463" y="2790605"/>
                  <a:pt x="4068347" y="2786720"/>
                </a:cubicBezTo>
                <a:cubicBezTo>
                  <a:pt x="4072231" y="2786720"/>
                  <a:pt x="4122727" y="2778950"/>
                  <a:pt x="4126611" y="2775065"/>
                </a:cubicBezTo>
                <a:cubicBezTo>
                  <a:pt x="4130495" y="2775065"/>
                  <a:pt x="4142148" y="2771179"/>
                  <a:pt x="4149917" y="2767294"/>
                </a:cubicBezTo>
                <a:cubicBezTo>
                  <a:pt x="4161570" y="2763409"/>
                  <a:pt x="4204297" y="2755639"/>
                  <a:pt x="4250908" y="2743983"/>
                </a:cubicBezTo>
                <a:cubicBezTo>
                  <a:pt x="4293635" y="2736213"/>
                  <a:pt x="4355783" y="2720672"/>
                  <a:pt x="4386857" y="2712901"/>
                </a:cubicBezTo>
                <a:cubicBezTo>
                  <a:pt x="4452889" y="2697361"/>
                  <a:pt x="4491732" y="2693475"/>
                  <a:pt x="4495616" y="2697361"/>
                </a:cubicBezTo>
                <a:cubicBezTo>
                  <a:pt x="4499501" y="2697361"/>
                  <a:pt x="4495616" y="2697361"/>
                  <a:pt x="4483963" y="2701246"/>
                </a:cubicBezTo>
                <a:cubicBezTo>
                  <a:pt x="4464542" y="2705131"/>
                  <a:pt x="4421815" y="2716787"/>
                  <a:pt x="4382973" y="2724557"/>
                </a:cubicBezTo>
                <a:cubicBezTo>
                  <a:pt x="4367436" y="2728442"/>
                  <a:pt x="4324709" y="2740098"/>
                  <a:pt x="4289750" y="2747868"/>
                </a:cubicBezTo>
                <a:cubicBezTo>
                  <a:pt x="4254792" y="2755639"/>
                  <a:pt x="4223718" y="2763409"/>
                  <a:pt x="4219834" y="2763409"/>
                </a:cubicBezTo>
                <a:cubicBezTo>
                  <a:pt x="4212065" y="2767294"/>
                  <a:pt x="4180991" y="2775065"/>
                  <a:pt x="4142148" y="2782835"/>
                </a:cubicBezTo>
                <a:cubicBezTo>
                  <a:pt x="4103306" y="2790605"/>
                  <a:pt x="4064463" y="2798376"/>
                  <a:pt x="4060579" y="2802261"/>
                </a:cubicBezTo>
                <a:cubicBezTo>
                  <a:pt x="4052810" y="2802261"/>
                  <a:pt x="4033389" y="2806146"/>
                  <a:pt x="4017852" y="2810031"/>
                </a:cubicBezTo>
                <a:cubicBezTo>
                  <a:pt x="4002315" y="2813917"/>
                  <a:pt x="3986778" y="2817802"/>
                  <a:pt x="3986778" y="2821687"/>
                </a:cubicBezTo>
                <a:cubicBezTo>
                  <a:pt x="3982893" y="2821687"/>
                  <a:pt x="3951819" y="2829457"/>
                  <a:pt x="3916861" y="2837228"/>
                </a:cubicBezTo>
                <a:cubicBezTo>
                  <a:pt x="3881903" y="2844998"/>
                  <a:pt x="3843060" y="2852769"/>
                  <a:pt x="3839176" y="2856654"/>
                </a:cubicBezTo>
                <a:cubicBezTo>
                  <a:pt x="3831407" y="2856654"/>
                  <a:pt x="3819754" y="2860539"/>
                  <a:pt x="3811986" y="2864424"/>
                </a:cubicBezTo>
                <a:cubicBezTo>
                  <a:pt x="3804217" y="2864424"/>
                  <a:pt x="3784796" y="2872195"/>
                  <a:pt x="3773143" y="2876080"/>
                </a:cubicBezTo>
                <a:cubicBezTo>
                  <a:pt x="3757606" y="2879965"/>
                  <a:pt x="3726532" y="2887735"/>
                  <a:pt x="3703226" y="2895506"/>
                </a:cubicBezTo>
                <a:cubicBezTo>
                  <a:pt x="3679921" y="2899391"/>
                  <a:pt x="3656615" y="2907161"/>
                  <a:pt x="3648847" y="2907161"/>
                </a:cubicBezTo>
                <a:cubicBezTo>
                  <a:pt x="3641078" y="2911047"/>
                  <a:pt x="3625541" y="2914932"/>
                  <a:pt x="3613888" y="2918817"/>
                </a:cubicBezTo>
                <a:cubicBezTo>
                  <a:pt x="3602236" y="2922702"/>
                  <a:pt x="3586699" y="2926587"/>
                  <a:pt x="3586699" y="2926587"/>
                </a:cubicBezTo>
                <a:cubicBezTo>
                  <a:pt x="3582814" y="2934358"/>
                  <a:pt x="3567277" y="2938243"/>
                  <a:pt x="3520666" y="2946013"/>
                </a:cubicBezTo>
                <a:cubicBezTo>
                  <a:pt x="3497360" y="2953784"/>
                  <a:pt x="3474055" y="2957669"/>
                  <a:pt x="3470171" y="2961554"/>
                </a:cubicBezTo>
                <a:cubicBezTo>
                  <a:pt x="3470171" y="2961554"/>
                  <a:pt x="3462402" y="2965439"/>
                  <a:pt x="3454634" y="2969325"/>
                </a:cubicBezTo>
                <a:cubicBezTo>
                  <a:pt x="3446865" y="2969325"/>
                  <a:pt x="3439097" y="2973210"/>
                  <a:pt x="3435212" y="2977095"/>
                </a:cubicBezTo>
                <a:cubicBezTo>
                  <a:pt x="3435212" y="2977095"/>
                  <a:pt x="3423559" y="2980980"/>
                  <a:pt x="3415791" y="2980980"/>
                </a:cubicBezTo>
                <a:cubicBezTo>
                  <a:pt x="3408022" y="2984865"/>
                  <a:pt x="3396370" y="2988751"/>
                  <a:pt x="3388601" y="2992636"/>
                </a:cubicBezTo>
                <a:cubicBezTo>
                  <a:pt x="3380833" y="2992636"/>
                  <a:pt x="3365296" y="3000406"/>
                  <a:pt x="3357527" y="3000406"/>
                </a:cubicBezTo>
                <a:cubicBezTo>
                  <a:pt x="3345874" y="3004291"/>
                  <a:pt x="3326453" y="3012062"/>
                  <a:pt x="3314800" y="3015947"/>
                </a:cubicBezTo>
                <a:cubicBezTo>
                  <a:pt x="3303147" y="3019832"/>
                  <a:pt x="3283726" y="3027602"/>
                  <a:pt x="3272073" y="3031488"/>
                </a:cubicBezTo>
                <a:cubicBezTo>
                  <a:pt x="3233231" y="3039258"/>
                  <a:pt x="3217693" y="3047028"/>
                  <a:pt x="3217693" y="3050914"/>
                </a:cubicBezTo>
                <a:cubicBezTo>
                  <a:pt x="3213809" y="3054799"/>
                  <a:pt x="3206041" y="3058684"/>
                  <a:pt x="3167198" y="3066454"/>
                </a:cubicBezTo>
                <a:cubicBezTo>
                  <a:pt x="3151661" y="3070340"/>
                  <a:pt x="3136124" y="3074225"/>
                  <a:pt x="3132239" y="3078110"/>
                </a:cubicBezTo>
                <a:cubicBezTo>
                  <a:pt x="3128355" y="3081995"/>
                  <a:pt x="3093397" y="3097536"/>
                  <a:pt x="3077860" y="3101421"/>
                </a:cubicBezTo>
                <a:cubicBezTo>
                  <a:pt x="3070091" y="3105306"/>
                  <a:pt x="3058438" y="3109192"/>
                  <a:pt x="3050670" y="3109192"/>
                </a:cubicBezTo>
                <a:cubicBezTo>
                  <a:pt x="3015712" y="3124732"/>
                  <a:pt x="2957448" y="3144158"/>
                  <a:pt x="2930258" y="3151929"/>
                </a:cubicBezTo>
                <a:cubicBezTo>
                  <a:pt x="2910837" y="3155814"/>
                  <a:pt x="2891415" y="3163584"/>
                  <a:pt x="2883647" y="3167470"/>
                </a:cubicBezTo>
                <a:cubicBezTo>
                  <a:pt x="2875878" y="3171355"/>
                  <a:pt x="2860341" y="3175240"/>
                  <a:pt x="2852573" y="3179125"/>
                </a:cubicBezTo>
                <a:cubicBezTo>
                  <a:pt x="2840920" y="3183010"/>
                  <a:pt x="2833151" y="3190781"/>
                  <a:pt x="2829267" y="3190781"/>
                </a:cubicBezTo>
                <a:cubicBezTo>
                  <a:pt x="2825383" y="3194666"/>
                  <a:pt x="2821499" y="3194666"/>
                  <a:pt x="2805962" y="3198551"/>
                </a:cubicBezTo>
                <a:cubicBezTo>
                  <a:pt x="2798193" y="3198551"/>
                  <a:pt x="2794309" y="3202436"/>
                  <a:pt x="2794309" y="3206322"/>
                </a:cubicBezTo>
                <a:cubicBezTo>
                  <a:pt x="2798193" y="3210207"/>
                  <a:pt x="2782656" y="3217977"/>
                  <a:pt x="2767119" y="3221862"/>
                </a:cubicBezTo>
                <a:cubicBezTo>
                  <a:pt x="2739929" y="3233518"/>
                  <a:pt x="2732161" y="3237403"/>
                  <a:pt x="2728276" y="3237403"/>
                </a:cubicBezTo>
                <a:cubicBezTo>
                  <a:pt x="2728276" y="3241288"/>
                  <a:pt x="2724392" y="3241288"/>
                  <a:pt x="2720508" y="3241288"/>
                </a:cubicBezTo>
                <a:cubicBezTo>
                  <a:pt x="2720508" y="3241288"/>
                  <a:pt x="2720508" y="3241288"/>
                  <a:pt x="2724392" y="3245174"/>
                </a:cubicBezTo>
                <a:cubicBezTo>
                  <a:pt x="2728276" y="3252944"/>
                  <a:pt x="2728276" y="3252944"/>
                  <a:pt x="2720508" y="3249059"/>
                </a:cubicBezTo>
                <a:cubicBezTo>
                  <a:pt x="2701086" y="3245174"/>
                  <a:pt x="2670012" y="3256829"/>
                  <a:pt x="2677781" y="3264600"/>
                </a:cubicBezTo>
                <a:cubicBezTo>
                  <a:pt x="2681665" y="3268485"/>
                  <a:pt x="2681665" y="3268485"/>
                  <a:pt x="2677781" y="3268485"/>
                </a:cubicBezTo>
                <a:cubicBezTo>
                  <a:pt x="2670012" y="3272370"/>
                  <a:pt x="2670012" y="3272370"/>
                  <a:pt x="2677781" y="3272370"/>
                </a:cubicBezTo>
                <a:cubicBezTo>
                  <a:pt x="2685549" y="3276255"/>
                  <a:pt x="2685549" y="3276255"/>
                  <a:pt x="2689433" y="3272370"/>
                </a:cubicBezTo>
                <a:cubicBezTo>
                  <a:pt x="2693318" y="3272370"/>
                  <a:pt x="2697202" y="3272370"/>
                  <a:pt x="2720508" y="3264600"/>
                </a:cubicBezTo>
                <a:cubicBezTo>
                  <a:pt x="2782656" y="3241288"/>
                  <a:pt x="2798193" y="3233518"/>
                  <a:pt x="2821499" y="3225748"/>
                </a:cubicBezTo>
                <a:cubicBezTo>
                  <a:pt x="2837036" y="3221862"/>
                  <a:pt x="2852573" y="3217977"/>
                  <a:pt x="2856457" y="3214092"/>
                </a:cubicBezTo>
                <a:cubicBezTo>
                  <a:pt x="2860341" y="3210207"/>
                  <a:pt x="2875878" y="3206322"/>
                  <a:pt x="2887531" y="3202436"/>
                </a:cubicBezTo>
                <a:cubicBezTo>
                  <a:pt x="2899184" y="3198551"/>
                  <a:pt x="2918605" y="3190781"/>
                  <a:pt x="2926374" y="3186896"/>
                </a:cubicBezTo>
                <a:cubicBezTo>
                  <a:pt x="2934142" y="3186896"/>
                  <a:pt x="2949679" y="3179125"/>
                  <a:pt x="2965216" y="3171355"/>
                </a:cubicBezTo>
                <a:cubicBezTo>
                  <a:pt x="2980753" y="3167470"/>
                  <a:pt x="2992406" y="3159699"/>
                  <a:pt x="2992406" y="3159699"/>
                </a:cubicBezTo>
                <a:cubicBezTo>
                  <a:pt x="2992406" y="3159699"/>
                  <a:pt x="3000174" y="3155814"/>
                  <a:pt x="3011828" y="3151929"/>
                </a:cubicBezTo>
                <a:cubicBezTo>
                  <a:pt x="3023480" y="3148044"/>
                  <a:pt x="3035133" y="3144158"/>
                  <a:pt x="3042902" y="3140273"/>
                </a:cubicBezTo>
                <a:cubicBezTo>
                  <a:pt x="3070091" y="3128618"/>
                  <a:pt x="3101165" y="3120847"/>
                  <a:pt x="3108934" y="3116962"/>
                </a:cubicBezTo>
                <a:cubicBezTo>
                  <a:pt x="3120587" y="3113077"/>
                  <a:pt x="3143892" y="3105306"/>
                  <a:pt x="3190504" y="3089766"/>
                </a:cubicBezTo>
                <a:cubicBezTo>
                  <a:pt x="3202156" y="3085880"/>
                  <a:pt x="3233231" y="3078110"/>
                  <a:pt x="3256536" y="3074225"/>
                </a:cubicBezTo>
                <a:cubicBezTo>
                  <a:pt x="3291495" y="3066454"/>
                  <a:pt x="3307032" y="3062569"/>
                  <a:pt x="3318684" y="3054799"/>
                </a:cubicBezTo>
                <a:cubicBezTo>
                  <a:pt x="3338106" y="3043143"/>
                  <a:pt x="3369180" y="3031488"/>
                  <a:pt x="3419675" y="3019832"/>
                </a:cubicBezTo>
                <a:cubicBezTo>
                  <a:pt x="3462402" y="3012062"/>
                  <a:pt x="3466286" y="3008176"/>
                  <a:pt x="3466286" y="3015947"/>
                </a:cubicBezTo>
                <a:cubicBezTo>
                  <a:pt x="3466286" y="3019832"/>
                  <a:pt x="3466286" y="3019832"/>
                  <a:pt x="3477939" y="3015947"/>
                </a:cubicBezTo>
                <a:cubicBezTo>
                  <a:pt x="3485708" y="3015947"/>
                  <a:pt x="3497360" y="3012062"/>
                  <a:pt x="3505129" y="3008176"/>
                </a:cubicBezTo>
                <a:cubicBezTo>
                  <a:pt x="3524550" y="3000406"/>
                  <a:pt x="3555624" y="2992636"/>
                  <a:pt x="3582814" y="2984865"/>
                </a:cubicBezTo>
                <a:cubicBezTo>
                  <a:pt x="3610004" y="2977095"/>
                  <a:pt x="3633310" y="2973210"/>
                  <a:pt x="3648847" y="2965439"/>
                </a:cubicBezTo>
                <a:cubicBezTo>
                  <a:pt x="3660500" y="2961554"/>
                  <a:pt x="3683805" y="2953784"/>
                  <a:pt x="3703226" y="2949899"/>
                </a:cubicBezTo>
                <a:cubicBezTo>
                  <a:pt x="3726532" y="2942128"/>
                  <a:pt x="3742069" y="2938243"/>
                  <a:pt x="3742069" y="2938243"/>
                </a:cubicBezTo>
                <a:cubicBezTo>
                  <a:pt x="3745953" y="2934358"/>
                  <a:pt x="3749838" y="2934358"/>
                  <a:pt x="3753722" y="2934358"/>
                </a:cubicBezTo>
                <a:cubicBezTo>
                  <a:pt x="3761490" y="2934358"/>
                  <a:pt x="3769259" y="2934358"/>
                  <a:pt x="3777027" y="2930473"/>
                </a:cubicBezTo>
                <a:cubicBezTo>
                  <a:pt x="3788680" y="2926587"/>
                  <a:pt x="3815870" y="2918817"/>
                  <a:pt x="3846944" y="2911047"/>
                </a:cubicBezTo>
                <a:cubicBezTo>
                  <a:pt x="3878018" y="2907161"/>
                  <a:pt x="3909092" y="2899391"/>
                  <a:pt x="3916861" y="2895506"/>
                </a:cubicBezTo>
                <a:cubicBezTo>
                  <a:pt x="3928514" y="2891621"/>
                  <a:pt x="3959588" y="2883850"/>
                  <a:pt x="3990662" y="2879965"/>
                </a:cubicBezTo>
                <a:cubicBezTo>
                  <a:pt x="4021736" y="2872195"/>
                  <a:pt x="4064463" y="2860539"/>
                  <a:pt x="4087769" y="2856654"/>
                </a:cubicBezTo>
                <a:cubicBezTo>
                  <a:pt x="4111074" y="2852769"/>
                  <a:pt x="4142148" y="2844998"/>
                  <a:pt x="4157685" y="2841113"/>
                </a:cubicBezTo>
                <a:cubicBezTo>
                  <a:pt x="4169338" y="2841113"/>
                  <a:pt x="4188759" y="2833343"/>
                  <a:pt x="4196528" y="2829457"/>
                </a:cubicBezTo>
                <a:cubicBezTo>
                  <a:pt x="4208181" y="2825572"/>
                  <a:pt x="4254792" y="2813917"/>
                  <a:pt x="4297519" y="2806146"/>
                </a:cubicBezTo>
                <a:cubicBezTo>
                  <a:pt x="4305287" y="2802261"/>
                  <a:pt x="4316940" y="2802261"/>
                  <a:pt x="4324709" y="2802261"/>
                </a:cubicBezTo>
                <a:cubicBezTo>
                  <a:pt x="4336361" y="2802261"/>
                  <a:pt x="4351899" y="2798376"/>
                  <a:pt x="4359667" y="2798376"/>
                </a:cubicBezTo>
                <a:cubicBezTo>
                  <a:pt x="4371320" y="2794491"/>
                  <a:pt x="4375204" y="2794491"/>
                  <a:pt x="4375204" y="2802261"/>
                </a:cubicBezTo>
                <a:cubicBezTo>
                  <a:pt x="4379088" y="2806146"/>
                  <a:pt x="4379088" y="2806146"/>
                  <a:pt x="4371320" y="2806146"/>
                </a:cubicBezTo>
                <a:cubicBezTo>
                  <a:pt x="4359667" y="2806146"/>
                  <a:pt x="4348014" y="2806146"/>
                  <a:pt x="4313056" y="2817802"/>
                </a:cubicBezTo>
                <a:cubicBezTo>
                  <a:pt x="4297519" y="2821687"/>
                  <a:pt x="4258676" y="2833343"/>
                  <a:pt x="4223718" y="2837228"/>
                </a:cubicBezTo>
                <a:cubicBezTo>
                  <a:pt x="4157685" y="2852769"/>
                  <a:pt x="4111074" y="2864424"/>
                  <a:pt x="4103306" y="2868309"/>
                </a:cubicBezTo>
                <a:cubicBezTo>
                  <a:pt x="4099421" y="2868309"/>
                  <a:pt x="4083884" y="2872195"/>
                  <a:pt x="4064463" y="2876080"/>
                </a:cubicBezTo>
                <a:cubicBezTo>
                  <a:pt x="4025620" y="2887735"/>
                  <a:pt x="3986778" y="2895506"/>
                  <a:pt x="3928514" y="2911047"/>
                </a:cubicBezTo>
                <a:cubicBezTo>
                  <a:pt x="3909092" y="2914932"/>
                  <a:pt x="3870250" y="2922702"/>
                  <a:pt x="3846944" y="2926587"/>
                </a:cubicBezTo>
                <a:cubicBezTo>
                  <a:pt x="3823639" y="2934358"/>
                  <a:pt x="3792564" y="2942128"/>
                  <a:pt x="3780912" y="2942128"/>
                </a:cubicBezTo>
                <a:cubicBezTo>
                  <a:pt x="3769259" y="2946013"/>
                  <a:pt x="3749838" y="2953784"/>
                  <a:pt x="3738185" y="2953784"/>
                </a:cubicBezTo>
                <a:cubicBezTo>
                  <a:pt x="3726532" y="2957669"/>
                  <a:pt x="3703226" y="2965439"/>
                  <a:pt x="3687689" y="2969325"/>
                </a:cubicBezTo>
                <a:cubicBezTo>
                  <a:pt x="3672152" y="2973210"/>
                  <a:pt x="3637194" y="2984865"/>
                  <a:pt x="3610004" y="2992636"/>
                </a:cubicBezTo>
                <a:cubicBezTo>
                  <a:pt x="3528435" y="3012062"/>
                  <a:pt x="3505129" y="3019832"/>
                  <a:pt x="3493476" y="3027602"/>
                </a:cubicBezTo>
                <a:cubicBezTo>
                  <a:pt x="3489592" y="3027602"/>
                  <a:pt x="3474055" y="3031488"/>
                  <a:pt x="3458518" y="3035373"/>
                </a:cubicBezTo>
                <a:cubicBezTo>
                  <a:pt x="3439097" y="3043143"/>
                  <a:pt x="3427444" y="3047028"/>
                  <a:pt x="3427444" y="3047028"/>
                </a:cubicBezTo>
                <a:cubicBezTo>
                  <a:pt x="3427444" y="3050914"/>
                  <a:pt x="3419675" y="3054799"/>
                  <a:pt x="3411907" y="3050914"/>
                </a:cubicBezTo>
                <a:cubicBezTo>
                  <a:pt x="3408022" y="3047028"/>
                  <a:pt x="3400254" y="3050914"/>
                  <a:pt x="3388601" y="3054799"/>
                </a:cubicBezTo>
                <a:cubicBezTo>
                  <a:pt x="3380833" y="3058684"/>
                  <a:pt x="3365296" y="3066454"/>
                  <a:pt x="3353643" y="3066454"/>
                </a:cubicBezTo>
                <a:cubicBezTo>
                  <a:pt x="3341990" y="3070340"/>
                  <a:pt x="3314800" y="3081995"/>
                  <a:pt x="3291495" y="3085880"/>
                </a:cubicBezTo>
                <a:cubicBezTo>
                  <a:pt x="3272073" y="3093651"/>
                  <a:pt x="3244883" y="3101421"/>
                  <a:pt x="3237115" y="3105306"/>
                </a:cubicBezTo>
                <a:cubicBezTo>
                  <a:pt x="3229346" y="3105306"/>
                  <a:pt x="3221578" y="3109192"/>
                  <a:pt x="3217693" y="3113077"/>
                </a:cubicBezTo>
                <a:cubicBezTo>
                  <a:pt x="3217693" y="3113077"/>
                  <a:pt x="3209925" y="3116962"/>
                  <a:pt x="3202156" y="3120847"/>
                </a:cubicBezTo>
                <a:cubicBezTo>
                  <a:pt x="3174967" y="3136388"/>
                  <a:pt x="3155545" y="3140273"/>
                  <a:pt x="3155545" y="3136388"/>
                </a:cubicBezTo>
                <a:cubicBezTo>
                  <a:pt x="3155545" y="3132503"/>
                  <a:pt x="3147777" y="3136388"/>
                  <a:pt x="3136124" y="3144158"/>
                </a:cubicBezTo>
                <a:cubicBezTo>
                  <a:pt x="3116702" y="3155814"/>
                  <a:pt x="3097281" y="3163584"/>
                  <a:pt x="3101165" y="3155814"/>
                </a:cubicBezTo>
                <a:cubicBezTo>
                  <a:pt x="3101165" y="3148044"/>
                  <a:pt x="3097281" y="3151929"/>
                  <a:pt x="3077860" y="3159699"/>
                </a:cubicBezTo>
                <a:cubicBezTo>
                  <a:pt x="3070091" y="3163584"/>
                  <a:pt x="3054554" y="3167470"/>
                  <a:pt x="3046786" y="3171355"/>
                </a:cubicBezTo>
                <a:cubicBezTo>
                  <a:pt x="3039017" y="3175240"/>
                  <a:pt x="3035133" y="3179125"/>
                  <a:pt x="3035133" y="3179125"/>
                </a:cubicBezTo>
                <a:cubicBezTo>
                  <a:pt x="3039017" y="3183010"/>
                  <a:pt x="3023480" y="3190781"/>
                  <a:pt x="2992406" y="3194666"/>
                </a:cubicBezTo>
                <a:cubicBezTo>
                  <a:pt x="2961332" y="3202436"/>
                  <a:pt x="2926374" y="3214092"/>
                  <a:pt x="2930258" y="3217977"/>
                </a:cubicBezTo>
                <a:cubicBezTo>
                  <a:pt x="2930258" y="3221862"/>
                  <a:pt x="2930258" y="3221862"/>
                  <a:pt x="2922489" y="3221862"/>
                </a:cubicBezTo>
                <a:cubicBezTo>
                  <a:pt x="2914721" y="3221862"/>
                  <a:pt x="2903068" y="3225748"/>
                  <a:pt x="2883647" y="3237403"/>
                </a:cubicBezTo>
                <a:cubicBezTo>
                  <a:pt x="2871994" y="3241288"/>
                  <a:pt x="2837036" y="3256829"/>
                  <a:pt x="2774887" y="3280140"/>
                </a:cubicBezTo>
                <a:cubicBezTo>
                  <a:pt x="2763234" y="3284026"/>
                  <a:pt x="2751582" y="3287911"/>
                  <a:pt x="2751582" y="3287911"/>
                </a:cubicBezTo>
                <a:cubicBezTo>
                  <a:pt x="2747698" y="3291796"/>
                  <a:pt x="2732161" y="3295681"/>
                  <a:pt x="2716624" y="3303452"/>
                </a:cubicBezTo>
                <a:cubicBezTo>
                  <a:pt x="2673896" y="3318992"/>
                  <a:pt x="2638938" y="3334533"/>
                  <a:pt x="2623401" y="3342304"/>
                </a:cubicBezTo>
                <a:cubicBezTo>
                  <a:pt x="2615633" y="3346189"/>
                  <a:pt x="2600095" y="3350074"/>
                  <a:pt x="2588443" y="3353959"/>
                </a:cubicBezTo>
                <a:cubicBezTo>
                  <a:pt x="2561253" y="3365615"/>
                  <a:pt x="2541832" y="3373385"/>
                  <a:pt x="2518526" y="3385041"/>
                </a:cubicBezTo>
                <a:cubicBezTo>
                  <a:pt x="2506873" y="3388926"/>
                  <a:pt x="2491336" y="3396696"/>
                  <a:pt x="2483567" y="3396696"/>
                </a:cubicBezTo>
                <a:cubicBezTo>
                  <a:pt x="2479683" y="3400581"/>
                  <a:pt x="2468030" y="3404467"/>
                  <a:pt x="2460262" y="3408352"/>
                </a:cubicBezTo>
                <a:cubicBezTo>
                  <a:pt x="2452494" y="3412237"/>
                  <a:pt x="2433072" y="3423893"/>
                  <a:pt x="2413651" y="3427778"/>
                </a:cubicBezTo>
                <a:cubicBezTo>
                  <a:pt x="2398114" y="3435548"/>
                  <a:pt x="2378692" y="3443319"/>
                  <a:pt x="2370924" y="3447204"/>
                </a:cubicBezTo>
                <a:cubicBezTo>
                  <a:pt x="2359271" y="3451089"/>
                  <a:pt x="2335966" y="3462745"/>
                  <a:pt x="2312660" y="3470515"/>
                </a:cubicBezTo>
                <a:cubicBezTo>
                  <a:pt x="2289354" y="3482171"/>
                  <a:pt x="2266049" y="3489941"/>
                  <a:pt x="2262165" y="3493826"/>
                </a:cubicBezTo>
                <a:cubicBezTo>
                  <a:pt x="2258280" y="3493826"/>
                  <a:pt x="2242743" y="3501597"/>
                  <a:pt x="2234975" y="3505482"/>
                </a:cubicBezTo>
                <a:cubicBezTo>
                  <a:pt x="2223322" y="3509367"/>
                  <a:pt x="2211669" y="3513252"/>
                  <a:pt x="2211669" y="3517137"/>
                </a:cubicBezTo>
                <a:cubicBezTo>
                  <a:pt x="2207785" y="3517137"/>
                  <a:pt x="2196132" y="3521023"/>
                  <a:pt x="2180595" y="3524908"/>
                </a:cubicBezTo>
                <a:cubicBezTo>
                  <a:pt x="2149521" y="3532678"/>
                  <a:pt x="2091257" y="3555989"/>
                  <a:pt x="2091257" y="3559875"/>
                </a:cubicBezTo>
                <a:cubicBezTo>
                  <a:pt x="2087373" y="3563760"/>
                  <a:pt x="2067952" y="3571530"/>
                  <a:pt x="2048530" y="3575415"/>
                </a:cubicBezTo>
                <a:cubicBezTo>
                  <a:pt x="2029109" y="3583186"/>
                  <a:pt x="1986382" y="3606497"/>
                  <a:pt x="1959192" y="3618153"/>
                </a:cubicBezTo>
                <a:cubicBezTo>
                  <a:pt x="1947539" y="3622038"/>
                  <a:pt x="1935887" y="3622038"/>
                  <a:pt x="1932002" y="3622038"/>
                </a:cubicBezTo>
                <a:cubicBezTo>
                  <a:pt x="1932002" y="3622038"/>
                  <a:pt x="1924233" y="3622038"/>
                  <a:pt x="1932002" y="3618153"/>
                </a:cubicBezTo>
                <a:cubicBezTo>
                  <a:pt x="1951424" y="3602612"/>
                  <a:pt x="2009687" y="3575415"/>
                  <a:pt x="2017456" y="3567645"/>
                </a:cubicBezTo>
                <a:cubicBezTo>
                  <a:pt x="2021340" y="3559875"/>
                  <a:pt x="1959192" y="3575415"/>
                  <a:pt x="1955308" y="3575415"/>
                </a:cubicBezTo>
                <a:cubicBezTo>
                  <a:pt x="1939771" y="3579301"/>
                  <a:pt x="1904812" y="3594841"/>
                  <a:pt x="1900928" y="3594841"/>
                </a:cubicBezTo>
                <a:cubicBezTo>
                  <a:pt x="1900928" y="3598727"/>
                  <a:pt x="1897044" y="3598727"/>
                  <a:pt x="1889275" y="3602612"/>
                </a:cubicBezTo>
                <a:cubicBezTo>
                  <a:pt x="1881507" y="3602612"/>
                  <a:pt x="1873738" y="3606497"/>
                  <a:pt x="1869854" y="3610382"/>
                </a:cubicBezTo>
                <a:cubicBezTo>
                  <a:pt x="1834896" y="3629808"/>
                  <a:pt x="1827127" y="3637579"/>
                  <a:pt x="1811590" y="3641464"/>
                </a:cubicBezTo>
                <a:cubicBezTo>
                  <a:pt x="1803821" y="3645349"/>
                  <a:pt x="1788284" y="3649234"/>
                  <a:pt x="1780516" y="3653119"/>
                </a:cubicBezTo>
                <a:cubicBezTo>
                  <a:pt x="1761095" y="3660890"/>
                  <a:pt x="1749442" y="3664775"/>
                  <a:pt x="1737789" y="3664775"/>
                </a:cubicBezTo>
                <a:cubicBezTo>
                  <a:pt x="1733905" y="3664775"/>
                  <a:pt x="1710599" y="3688086"/>
                  <a:pt x="1695062" y="3676431"/>
                </a:cubicBezTo>
                <a:cubicBezTo>
                  <a:pt x="1683409" y="3668660"/>
                  <a:pt x="1714483" y="3657005"/>
                  <a:pt x="1726136" y="3645349"/>
                </a:cubicBezTo>
                <a:cubicBezTo>
                  <a:pt x="1730021" y="3641464"/>
                  <a:pt x="1730021" y="3633693"/>
                  <a:pt x="1726136" y="3633693"/>
                </a:cubicBezTo>
                <a:cubicBezTo>
                  <a:pt x="1726136" y="3629808"/>
                  <a:pt x="1718368" y="3618153"/>
                  <a:pt x="1714483" y="3618153"/>
                </a:cubicBezTo>
                <a:cubicBezTo>
                  <a:pt x="1683409" y="3606497"/>
                  <a:pt x="1636798" y="3618153"/>
                  <a:pt x="1617377" y="3594841"/>
                </a:cubicBezTo>
                <a:cubicBezTo>
                  <a:pt x="1617377" y="3594841"/>
                  <a:pt x="1617377" y="3594841"/>
                  <a:pt x="1617377" y="3555989"/>
                </a:cubicBezTo>
                <a:cubicBezTo>
                  <a:pt x="1617377" y="3555989"/>
                  <a:pt x="1617377" y="3555989"/>
                  <a:pt x="1597955" y="3524908"/>
                </a:cubicBezTo>
                <a:cubicBezTo>
                  <a:pt x="1590187" y="3493826"/>
                  <a:pt x="1590187" y="3489941"/>
                  <a:pt x="1597955" y="3470515"/>
                </a:cubicBezTo>
                <a:cubicBezTo>
                  <a:pt x="1605724" y="3439433"/>
                  <a:pt x="1617377" y="3439433"/>
                  <a:pt x="1629029" y="3431663"/>
                </a:cubicBezTo>
                <a:cubicBezTo>
                  <a:pt x="1636798" y="3427778"/>
                  <a:pt x="1640683" y="3416122"/>
                  <a:pt x="1640683" y="3404467"/>
                </a:cubicBezTo>
                <a:cubicBezTo>
                  <a:pt x="1640683" y="3400581"/>
                  <a:pt x="1636798" y="3400581"/>
                  <a:pt x="1636798" y="3400581"/>
                </a:cubicBezTo>
                <a:cubicBezTo>
                  <a:pt x="1636798" y="3396696"/>
                  <a:pt x="1629029" y="3396696"/>
                  <a:pt x="1621261" y="3400581"/>
                </a:cubicBezTo>
                <a:cubicBezTo>
                  <a:pt x="1597955" y="3412237"/>
                  <a:pt x="1547460" y="3443319"/>
                  <a:pt x="1547460" y="3431663"/>
                </a:cubicBezTo>
                <a:cubicBezTo>
                  <a:pt x="1543576" y="3420007"/>
                  <a:pt x="1663988" y="3361730"/>
                  <a:pt x="1667872" y="3357844"/>
                </a:cubicBezTo>
                <a:cubicBezTo>
                  <a:pt x="1675641" y="3357844"/>
                  <a:pt x="1695062" y="3342304"/>
                  <a:pt x="1695062" y="3338418"/>
                </a:cubicBezTo>
                <a:cubicBezTo>
                  <a:pt x="1695062" y="3338418"/>
                  <a:pt x="1698946" y="3334533"/>
                  <a:pt x="1698946" y="3334533"/>
                </a:cubicBezTo>
                <a:cubicBezTo>
                  <a:pt x="1706715" y="3334533"/>
                  <a:pt x="1702830" y="3326763"/>
                  <a:pt x="1695062" y="3318992"/>
                </a:cubicBezTo>
                <a:cubicBezTo>
                  <a:pt x="1691178" y="3315107"/>
                  <a:pt x="1687293" y="3311222"/>
                  <a:pt x="1687293" y="3307337"/>
                </a:cubicBezTo>
                <a:cubicBezTo>
                  <a:pt x="1687293" y="3299566"/>
                  <a:pt x="1656220" y="3307337"/>
                  <a:pt x="1648451" y="3307337"/>
                </a:cubicBezTo>
                <a:cubicBezTo>
                  <a:pt x="1640683" y="3307337"/>
                  <a:pt x="1660104" y="3284026"/>
                  <a:pt x="1671757" y="3284026"/>
                </a:cubicBezTo>
                <a:cubicBezTo>
                  <a:pt x="1679525" y="3280140"/>
                  <a:pt x="1679525" y="3276255"/>
                  <a:pt x="1671757" y="3264600"/>
                </a:cubicBezTo>
                <a:cubicBezTo>
                  <a:pt x="1667872" y="3256829"/>
                  <a:pt x="1667872" y="3256829"/>
                  <a:pt x="1663988" y="3260714"/>
                </a:cubicBezTo>
                <a:cubicBezTo>
                  <a:pt x="1663988" y="3264600"/>
                  <a:pt x="1656220" y="3264600"/>
                  <a:pt x="1652335" y="3268485"/>
                </a:cubicBezTo>
                <a:cubicBezTo>
                  <a:pt x="1640683" y="3268485"/>
                  <a:pt x="1613492" y="3272370"/>
                  <a:pt x="1609608" y="3280140"/>
                </a:cubicBezTo>
                <a:cubicBezTo>
                  <a:pt x="1609608" y="3280140"/>
                  <a:pt x="1613492" y="3284026"/>
                  <a:pt x="1613492" y="3284026"/>
                </a:cubicBezTo>
                <a:cubicBezTo>
                  <a:pt x="1621261" y="3291796"/>
                  <a:pt x="1621261" y="3295681"/>
                  <a:pt x="1609608" y="3303452"/>
                </a:cubicBezTo>
                <a:cubicBezTo>
                  <a:pt x="1601840" y="3307337"/>
                  <a:pt x="1594071" y="3311222"/>
                  <a:pt x="1586303" y="3311222"/>
                </a:cubicBezTo>
                <a:cubicBezTo>
                  <a:pt x="1578534" y="3311222"/>
                  <a:pt x="1574650" y="3322878"/>
                  <a:pt x="1574650" y="3322878"/>
                </a:cubicBezTo>
                <a:cubicBezTo>
                  <a:pt x="1574650" y="3326763"/>
                  <a:pt x="1566882" y="3330648"/>
                  <a:pt x="1555229" y="3330648"/>
                </a:cubicBezTo>
                <a:cubicBezTo>
                  <a:pt x="1543576" y="3334533"/>
                  <a:pt x="1512502" y="3353959"/>
                  <a:pt x="1496964" y="3361730"/>
                </a:cubicBezTo>
                <a:cubicBezTo>
                  <a:pt x="1489196" y="3361730"/>
                  <a:pt x="1485312" y="3357844"/>
                  <a:pt x="1485312" y="3357844"/>
                </a:cubicBezTo>
                <a:cubicBezTo>
                  <a:pt x="1485312" y="3353959"/>
                  <a:pt x="1489196" y="3350074"/>
                  <a:pt x="1493080" y="3338418"/>
                </a:cubicBezTo>
                <a:cubicBezTo>
                  <a:pt x="1500849" y="3330648"/>
                  <a:pt x="1524154" y="3326763"/>
                  <a:pt x="1528039" y="3318992"/>
                </a:cubicBezTo>
                <a:cubicBezTo>
                  <a:pt x="1531923" y="3315107"/>
                  <a:pt x="1528039" y="3299566"/>
                  <a:pt x="1524154" y="3299566"/>
                </a:cubicBezTo>
                <a:cubicBezTo>
                  <a:pt x="1516386" y="3299566"/>
                  <a:pt x="1500849" y="3307337"/>
                  <a:pt x="1496964" y="3295681"/>
                </a:cubicBezTo>
                <a:cubicBezTo>
                  <a:pt x="1493080" y="3284026"/>
                  <a:pt x="1493080" y="3272370"/>
                  <a:pt x="1493080" y="3252944"/>
                </a:cubicBezTo>
                <a:cubicBezTo>
                  <a:pt x="1493080" y="3245174"/>
                  <a:pt x="1493080" y="3241288"/>
                  <a:pt x="1481428" y="3237403"/>
                </a:cubicBezTo>
                <a:cubicBezTo>
                  <a:pt x="1477544" y="3233518"/>
                  <a:pt x="1469775" y="3225748"/>
                  <a:pt x="1469775" y="3225748"/>
                </a:cubicBezTo>
                <a:cubicBezTo>
                  <a:pt x="1454238" y="3210207"/>
                  <a:pt x="1450354" y="3198551"/>
                  <a:pt x="1442585" y="3186896"/>
                </a:cubicBezTo>
                <a:cubicBezTo>
                  <a:pt x="1438701" y="3186896"/>
                  <a:pt x="1434817" y="3183010"/>
                  <a:pt x="1430932" y="3183010"/>
                </a:cubicBezTo>
                <a:cubicBezTo>
                  <a:pt x="1419279" y="3183010"/>
                  <a:pt x="1403742" y="3194666"/>
                  <a:pt x="1395974" y="3194666"/>
                </a:cubicBezTo>
                <a:cubicBezTo>
                  <a:pt x="1392089" y="3194666"/>
                  <a:pt x="1388205" y="3190781"/>
                  <a:pt x="1388205" y="3186896"/>
                </a:cubicBezTo>
                <a:cubicBezTo>
                  <a:pt x="1384321" y="3183010"/>
                  <a:pt x="1403742" y="3163584"/>
                  <a:pt x="1411511" y="3151929"/>
                </a:cubicBezTo>
                <a:cubicBezTo>
                  <a:pt x="1415395" y="3144158"/>
                  <a:pt x="1415395" y="3136388"/>
                  <a:pt x="1415395" y="3132503"/>
                </a:cubicBezTo>
                <a:cubicBezTo>
                  <a:pt x="1411511" y="3128618"/>
                  <a:pt x="1427048" y="3124732"/>
                  <a:pt x="1427048" y="3120847"/>
                </a:cubicBezTo>
                <a:cubicBezTo>
                  <a:pt x="1415395" y="3085880"/>
                  <a:pt x="1395974" y="3081995"/>
                  <a:pt x="1380437" y="3070340"/>
                </a:cubicBezTo>
                <a:cubicBezTo>
                  <a:pt x="1368784" y="3062569"/>
                  <a:pt x="1361016" y="3074225"/>
                  <a:pt x="1357131" y="3070340"/>
                </a:cubicBezTo>
                <a:cubicBezTo>
                  <a:pt x="1329942" y="3054799"/>
                  <a:pt x="1345479" y="3054799"/>
                  <a:pt x="1337710" y="3015947"/>
                </a:cubicBezTo>
                <a:cubicBezTo>
                  <a:pt x="1326057" y="2980980"/>
                  <a:pt x="1318288" y="2961554"/>
                  <a:pt x="1298867" y="2934358"/>
                </a:cubicBezTo>
                <a:cubicBezTo>
                  <a:pt x="1294983" y="2930473"/>
                  <a:pt x="1287214" y="2926587"/>
                  <a:pt x="1287214" y="2922702"/>
                </a:cubicBezTo>
                <a:cubicBezTo>
                  <a:pt x="1279446" y="2914932"/>
                  <a:pt x="1279446" y="2903276"/>
                  <a:pt x="1279446" y="2895506"/>
                </a:cubicBezTo>
                <a:cubicBezTo>
                  <a:pt x="1275562" y="2883850"/>
                  <a:pt x="1267793" y="2872195"/>
                  <a:pt x="1263909" y="2864424"/>
                </a:cubicBezTo>
                <a:cubicBezTo>
                  <a:pt x="1260025" y="2860539"/>
                  <a:pt x="1244488" y="2860539"/>
                  <a:pt x="1240603" y="2856654"/>
                </a:cubicBezTo>
                <a:cubicBezTo>
                  <a:pt x="1236719" y="2848883"/>
                  <a:pt x="1248372" y="2841113"/>
                  <a:pt x="1248372" y="2829457"/>
                </a:cubicBezTo>
                <a:cubicBezTo>
                  <a:pt x="1244488" y="2802261"/>
                  <a:pt x="1236719" y="2813917"/>
                  <a:pt x="1228950" y="2813917"/>
                </a:cubicBezTo>
                <a:cubicBezTo>
                  <a:pt x="1225066" y="2813917"/>
                  <a:pt x="1170687" y="2841113"/>
                  <a:pt x="1170687" y="2833343"/>
                </a:cubicBezTo>
                <a:cubicBezTo>
                  <a:pt x="1170687" y="2833343"/>
                  <a:pt x="1162918" y="2829457"/>
                  <a:pt x="1170687" y="2825572"/>
                </a:cubicBezTo>
                <a:cubicBezTo>
                  <a:pt x="1182340" y="2813917"/>
                  <a:pt x="1221182" y="2794491"/>
                  <a:pt x="1221182" y="2794491"/>
                </a:cubicBezTo>
                <a:cubicBezTo>
                  <a:pt x="1225066" y="2794491"/>
                  <a:pt x="1221182" y="2771179"/>
                  <a:pt x="1221182" y="2771179"/>
                </a:cubicBezTo>
                <a:cubicBezTo>
                  <a:pt x="1217298" y="2763409"/>
                  <a:pt x="1201760" y="2767294"/>
                  <a:pt x="1162918" y="2790605"/>
                </a:cubicBezTo>
                <a:cubicBezTo>
                  <a:pt x="1159034" y="2790605"/>
                  <a:pt x="1143497" y="2798376"/>
                  <a:pt x="1127959" y="2806146"/>
                </a:cubicBezTo>
                <a:cubicBezTo>
                  <a:pt x="1089117" y="2825572"/>
                  <a:pt x="1050275" y="2844998"/>
                  <a:pt x="1042506" y="2852769"/>
                </a:cubicBezTo>
                <a:cubicBezTo>
                  <a:pt x="1038621" y="2852769"/>
                  <a:pt x="1030853" y="2856654"/>
                  <a:pt x="1026969" y="2860539"/>
                </a:cubicBezTo>
                <a:cubicBezTo>
                  <a:pt x="1023084" y="2860539"/>
                  <a:pt x="1019200" y="2864424"/>
                  <a:pt x="1015316" y="2864424"/>
                </a:cubicBezTo>
                <a:cubicBezTo>
                  <a:pt x="1007547" y="2868309"/>
                  <a:pt x="1003663" y="2872195"/>
                  <a:pt x="1003663" y="2872195"/>
                </a:cubicBezTo>
                <a:cubicBezTo>
                  <a:pt x="999779" y="2872195"/>
                  <a:pt x="995895" y="2876080"/>
                  <a:pt x="999779" y="2876080"/>
                </a:cubicBezTo>
                <a:cubicBezTo>
                  <a:pt x="999779" y="2876080"/>
                  <a:pt x="976474" y="2891621"/>
                  <a:pt x="972589" y="2891621"/>
                </a:cubicBezTo>
                <a:cubicBezTo>
                  <a:pt x="972589" y="2891621"/>
                  <a:pt x="929862" y="2930473"/>
                  <a:pt x="918209" y="2914932"/>
                </a:cubicBezTo>
                <a:cubicBezTo>
                  <a:pt x="910441" y="2899391"/>
                  <a:pt x="960936" y="2879965"/>
                  <a:pt x="960936" y="2879965"/>
                </a:cubicBezTo>
                <a:cubicBezTo>
                  <a:pt x="968705" y="2876080"/>
                  <a:pt x="976474" y="2872195"/>
                  <a:pt x="976474" y="2872195"/>
                </a:cubicBezTo>
                <a:cubicBezTo>
                  <a:pt x="980358" y="2868309"/>
                  <a:pt x="1011432" y="2852769"/>
                  <a:pt x="1042506" y="2837228"/>
                </a:cubicBezTo>
                <a:cubicBezTo>
                  <a:pt x="1054159" y="2833343"/>
                  <a:pt x="1065812" y="2825572"/>
                  <a:pt x="1069696" y="2821687"/>
                </a:cubicBezTo>
                <a:cubicBezTo>
                  <a:pt x="1073580" y="2821687"/>
                  <a:pt x="1085233" y="2813917"/>
                  <a:pt x="1096885" y="2810031"/>
                </a:cubicBezTo>
                <a:cubicBezTo>
                  <a:pt x="1108538" y="2806146"/>
                  <a:pt x="1116307" y="2802261"/>
                  <a:pt x="1120191" y="2798376"/>
                </a:cubicBezTo>
                <a:cubicBezTo>
                  <a:pt x="1120191" y="2794491"/>
                  <a:pt x="1131844" y="2790605"/>
                  <a:pt x="1143497" y="2786720"/>
                </a:cubicBezTo>
                <a:cubicBezTo>
                  <a:pt x="1151265" y="2782835"/>
                  <a:pt x="1162918" y="2775065"/>
                  <a:pt x="1166802" y="2775065"/>
                </a:cubicBezTo>
                <a:cubicBezTo>
                  <a:pt x="1170687" y="2771179"/>
                  <a:pt x="1186224" y="2763409"/>
                  <a:pt x="1201760" y="2755639"/>
                </a:cubicBezTo>
                <a:cubicBezTo>
                  <a:pt x="1213413" y="2751753"/>
                  <a:pt x="1213413" y="2743983"/>
                  <a:pt x="1197876" y="2732327"/>
                </a:cubicBezTo>
                <a:cubicBezTo>
                  <a:pt x="1190108" y="2724557"/>
                  <a:pt x="1186224" y="2716787"/>
                  <a:pt x="1186224" y="2701246"/>
                </a:cubicBezTo>
                <a:cubicBezTo>
                  <a:pt x="1182340" y="2689590"/>
                  <a:pt x="1178455" y="2681820"/>
                  <a:pt x="1178455" y="2677935"/>
                </a:cubicBezTo>
                <a:cubicBezTo>
                  <a:pt x="1174571" y="2677935"/>
                  <a:pt x="1174571" y="2674049"/>
                  <a:pt x="1182340" y="2666279"/>
                </a:cubicBezTo>
                <a:cubicBezTo>
                  <a:pt x="1186224" y="2662394"/>
                  <a:pt x="1190108" y="2658509"/>
                  <a:pt x="1190108" y="2650738"/>
                </a:cubicBezTo>
                <a:cubicBezTo>
                  <a:pt x="1190108" y="2646853"/>
                  <a:pt x="1193992" y="2639083"/>
                  <a:pt x="1193992" y="2635197"/>
                </a:cubicBezTo>
                <a:cubicBezTo>
                  <a:pt x="1193992" y="2631312"/>
                  <a:pt x="1197876" y="2623542"/>
                  <a:pt x="1197876" y="2619657"/>
                </a:cubicBezTo>
                <a:cubicBezTo>
                  <a:pt x="1193992" y="2619657"/>
                  <a:pt x="1197876" y="2611886"/>
                  <a:pt x="1201760" y="2608001"/>
                </a:cubicBezTo>
                <a:cubicBezTo>
                  <a:pt x="1205645" y="2600231"/>
                  <a:pt x="1205645" y="2596346"/>
                  <a:pt x="1205645" y="2592460"/>
                </a:cubicBezTo>
                <a:cubicBezTo>
                  <a:pt x="1205645" y="2588575"/>
                  <a:pt x="1190108" y="2588575"/>
                  <a:pt x="1182340" y="2592460"/>
                </a:cubicBezTo>
                <a:cubicBezTo>
                  <a:pt x="1174571" y="2592460"/>
                  <a:pt x="1170687" y="2584690"/>
                  <a:pt x="1170687" y="2584690"/>
                </a:cubicBezTo>
                <a:cubicBezTo>
                  <a:pt x="1170687" y="2584690"/>
                  <a:pt x="1170687" y="2580805"/>
                  <a:pt x="1174571" y="2576920"/>
                </a:cubicBezTo>
                <a:cubicBezTo>
                  <a:pt x="1182340" y="2569149"/>
                  <a:pt x="1209529" y="2553608"/>
                  <a:pt x="1213413" y="2553608"/>
                </a:cubicBezTo>
                <a:cubicBezTo>
                  <a:pt x="1225066" y="2545838"/>
                  <a:pt x="1228950" y="2530297"/>
                  <a:pt x="1225066" y="2522527"/>
                </a:cubicBezTo>
                <a:cubicBezTo>
                  <a:pt x="1221182" y="2518642"/>
                  <a:pt x="1217298" y="2510871"/>
                  <a:pt x="1217298" y="2503101"/>
                </a:cubicBezTo>
                <a:cubicBezTo>
                  <a:pt x="1213413" y="2495330"/>
                  <a:pt x="1213413" y="2491445"/>
                  <a:pt x="1205645" y="2487560"/>
                </a:cubicBezTo>
                <a:cubicBezTo>
                  <a:pt x="1197876" y="2483675"/>
                  <a:pt x="1108538" y="2549723"/>
                  <a:pt x="1104654" y="2530297"/>
                </a:cubicBezTo>
                <a:cubicBezTo>
                  <a:pt x="1104654" y="2514756"/>
                  <a:pt x="1147381" y="2495330"/>
                  <a:pt x="1174571" y="2483675"/>
                </a:cubicBezTo>
                <a:cubicBezTo>
                  <a:pt x="1186224" y="2479790"/>
                  <a:pt x="1193992" y="2472019"/>
                  <a:pt x="1197876" y="2472019"/>
                </a:cubicBezTo>
                <a:cubicBezTo>
                  <a:pt x="1197876" y="2472019"/>
                  <a:pt x="1201760" y="2468134"/>
                  <a:pt x="1205645" y="2464249"/>
                </a:cubicBezTo>
                <a:cubicBezTo>
                  <a:pt x="1209529" y="2456478"/>
                  <a:pt x="1244488" y="2437052"/>
                  <a:pt x="1260025" y="2433167"/>
                </a:cubicBezTo>
                <a:cubicBezTo>
                  <a:pt x="1271678" y="2429282"/>
                  <a:pt x="1306636" y="2413741"/>
                  <a:pt x="1310520" y="2405971"/>
                </a:cubicBezTo>
                <a:cubicBezTo>
                  <a:pt x="1310520" y="2405971"/>
                  <a:pt x="1314404" y="2402086"/>
                  <a:pt x="1318288" y="2402086"/>
                </a:cubicBezTo>
                <a:cubicBezTo>
                  <a:pt x="1318288" y="2402086"/>
                  <a:pt x="1329942" y="2398200"/>
                  <a:pt x="1337710" y="2394315"/>
                </a:cubicBezTo>
                <a:cubicBezTo>
                  <a:pt x="1349363" y="2386545"/>
                  <a:pt x="1349363" y="2386545"/>
                  <a:pt x="1349363" y="2378774"/>
                </a:cubicBezTo>
                <a:cubicBezTo>
                  <a:pt x="1349363" y="2367119"/>
                  <a:pt x="1349363" y="2367119"/>
                  <a:pt x="1333825" y="2378774"/>
                </a:cubicBezTo>
                <a:cubicBezTo>
                  <a:pt x="1329942" y="2382660"/>
                  <a:pt x="1306636" y="2394315"/>
                  <a:pt x="1283330" y="2405971"/>
                </a:cubicBezTo>
                <a:cubicBezTo>
                  <a:pt x="1260025" y="2413741"/>
                  <a:pt x="1240603" y="2425397"/>
                  <a:pt x="1232835" y="2429282"/>
                </a:cubicBezTo>
                <a:cubicBezTo>
                  <a:pt x="1228950" y="2433167"/>
                  <a:pt x="1217298" y="2437052"/>
                  <a:pt x="1205645" y="2440938"/>
                </a:cubicBezTo>
                <a:cubicBezTo>
                  <a:pt x="1193992" y="2440938"/>
                  <a:pt x="1182340" y="2444823"/>
                  <a:pt x="1178455" y="2448708"/>
                </a:cubicBezTo>
                <a:cubicBezTo>
                  <a:pt x="1178455" y="2448708"/>
                  <a:pt x="1170687" y="2452593"/>
                  <a:pt x="1166802" y="2452593"/>
                </a:cubicBezTo>
                <a:cubicBezTo>
                  <a:pt x="1162918" y="2452593"/>
                  <a:pt x="1155150" y="2452593"/>
                  <a:pt x="1151265" y="2456478"/>
                </a:cubicBezTo>
                <a:cubicBezTo>
                  <a:pt x="1147381" y="2460364"/>
                  <a:pt x="1143497" y="2460364"/>
                  <a:pt x="1139613" y="2456478"/>
                </a:cubicBezTo>
                <a:cubicBezTo>
                  <a:pt x="1135728" y="2456478"/>
                  <a:pt x="1135728" y="2452593"/>
                  <a:pt x="1143497" y="2448708"/>
                </a:cubicBezTo>
                <a:cubicBezTo>
                  <a:pt x="1151265" y="2444823"/>
                  <a:pt x="1155150" y="2440938"/>
                  <a:pt x="1221182" y="2413741"/>
                </a:cubicBezTo>
                <a:cubicBezTo>
                  <a:pt x="1283330" y="2382660"/>
                  <a:pt x="1314404" y="2371004"/>
                  <a:pt x="1329942" y="2359348"/>
                </a:cubicBezTo>
                <a:cubicBezTo>
                  <a:pt x="1333825" y="2355463"/>
                  <a:pt x="1345479" y="2351578"/>
                  <a:pt x="1361016" y="2347693"/>
                </a:cubicBezTo>
                <a:cubicBezTo>
                  <a:pt x="1376553" y="2343808"/>
                  <a:pt x="1388205" y="2339922"/>
                  <a:pt x="1388205" y="2339922"/>
                </a:cubicBezTo>
                <a:cubicBezTo>
                  <a:pt x="1388205" y="2336037"/>
                  <a:pt x="1399858" y="2332152"/>
                  <a:pt x="1411511" y="2328267"/>
                </a:cubicBezTo>
                <a:cubicBezTo>
                  <a:pt x="1430932" y="2316611"/>
                  <a:pt x="1446469" y="2308841"/>
                  <a:pt x="1442585" y="2304956"/>
                </a:cubicBezTo>
                <a:cubicBezTo>
                  <a:pt x="1442585" y="2304956"/>
                  <a:pt x="1446469" y="2301070"/>
                  <a:pt x="1450354" y="2301070"/>
                </a:cubicBezTo>
                <a:cubicBezTo>
                  <a:pt x="1458122" y="2301070"/>
                  <a:pt x="1469775" y="2297185"/>
                  <a:pt x="1477544" y="2293300"/>
                </a:cubicBezTo>
                <a:cubicBezTo>
                  <a:pt x="1485312" y="2285530"/>
                  <a:pt x="1500849" y="2277759"/>
                  <a:pt x="1512502" y="2273874"/>
                </a:cubicBezTo>
                <a:cubicBezTo>
                  <a:pt x="1524154" y="2269989"/>
                  <a:pt x="1539692" y="2262218"/>
                  <a:pt x="1547460" y="2258333"/>
                </a:cubicBezTo>
                <a:cubicBezTo>
                  <a:pt x="1555229" y="2250563"/>
                  <a:pt x="1566882" y="2246678"/>
                  <a:pt x="1570766" y="2246678"/>
                </a:cubicBezTo>
                <a:cubicBezTo>
                  <a:pt x="1574650" y="2246678"/>
                  <a:pt x="1590187" y="2238907"/>
                  <a:pt x="1609608" y="2227252"/>
                </a:cubicBezTo>
                <a:cubicBezTo>
                  <a:pt x="1629029" y="2219481"/>
                  <a:pt x="1648451" y="2207826"/>
                  <a:pt x="1652335" y="2207826"/>
                </a:cubicBezTo>
                <a:cubicBezTo>
                  <a:pt x="1660104" y="2203941"/>
                  <a:pt x="1679525" y="2196170"/>
                  <a:pt x="1749442" y="2165089"/>
                </a:cubicBezTo>
                <a:cubicBezTo>
                  <a:pt x="1757211" y="2161203"/>
                  <a:pt x="1768863" y="2157318"/>
                  <a:pt x="1776632" y="2153433"/>
                </a:cubicBezTo>
                <a:cubicBezTo>
                  <a:pt x="1780516" y="2153433"/>
                  <a:pt x="1799937" y="2141777"/>
                  <a:pt x="1819358" y="2134007"/>
                </a:cubicBezTo>
                <a:cubicBezTo>
                  <a:pt x="1842664" y="2126237"/>
                  <a:pt x="1865970" y="2114581"/>
                  <a:pt x="1877622" y="2110696"/>
                </a:cubicBezTo>
                <a:cubicBezTo>
                  <a:pt x="1885391" y="2102925"/>
                  <a:pt x="1900928" y="2099040"/>
                  <a:pt x="1904812" y="2095155"/>
                </a:cubicBezTo>
                <a:cubicBezTo>
                  <a:pt x="1912581" y="2091270"/>
                  <a:pt x="1928118" y="2083499"/>
                  <a:pt x="1943655" y="2075729"/>
                </a:cubicBezTo>
                <a:cubicBezTo>
                  <a:pt x="1947539" y="2075729"/>
                  <a:pt x="1959192" y="2071844"/>
                  <a:pt x="1966961" y="2067959"/>
                </a:cubicBezTo>
                <a:cubicBezTo>
                  <a:pt x="1970845" y="2064073"/>
                  <a:pt x="1982497" y="2060188"/>
                  <a:pt x="1986382" y="2060188"/>
                </a:cubicBezTo>
                <a:cubicBezTo>
                  <a:pt x="1994150" y="2056303"/>
                  <a:pt x="2009687" y="2052418"/>
                  <a:pt x="2021340" y="2044647"/>
                </a:cubicBezTo>
                <a:cubicBezTo>
                  <a:pt x="2048530" y="2032992"/>
                  <a:pt x="2064067" y="2025221"/>
                  <a:pt x="2087373" y="2017451"/>
                </a:cubicBezTo>
                <a:cubicBezTo>
                  <a:pt x="2122331" y="2009681"/>
                  <a:pt x="2145637" y="2001910"/>
                  <a:pt x="2168942" y="1990255"/>
                </a:cubicBezTo>
                <a:cubicBezTo>
                  <a:pt x="2176711" y="1986370"/>
                  <a:pt x="2196132" y="1978599"/>
                  <a:pt x="2207785" y="1974714"/>
                </a:cubicBezTo>
                <a:cubicBezTo>
                  <a:pt x="2219438" y="1970829"/>
                  <a:pt x="2234975" y="1966944"/>
                  <a:pt x="2238859" y="1963058"/>
                </a:cubicBezTo>
                <a:cubicBezTo>
                  <a:pt x="2242743" y="1959173"/>
                  <a:pt x="2254396" y="1955288"/>
                  <a:pt x="2258280" y="1955288"/>
                </a:cubicBezTo>
                <a:cubicBezTo>
                  <a:pt x="2277702" y="1947518"/>
                  <a:pt x="2351503" y="1920321"/>
                  <a:pt x="2367040" y="1912551"/>
                </a:cubicBezTo>
                <a:cubicBezTo>
                  <a:pt x="2374808" y="1908666"/>
                  <a:pt x="2386461" y="1904780"/>
                  <a:pt x="2398114" y="1900895"/>
                </a:cubicBezTo>
                <a:cubicBezTo>
                  <a:pt x="2409766" y="1897010"/>
                  <a:pt x="2421419" y="1893125"/>
                  <a:pt x="2425304" y="1893125"/>
                </a:cubicBezTo>
                <a:cubicBezTo>
                  <a:pt x="2436957" y="1885354"/>
                  <a:pt x="2471915" y="1873699"/>
                  <a:pt x="2502989" y="1865928"/>
                </a:cubicBezTo>
                <a:cubicBezTo>
                  <a:pt x="2522410" y="1862043"/>
                  <a:pt x="2537947" y="1854273"/>
                  <a:pt x="2541832" y="1850388"/>
                </a:cubicBezTo>
                <a:cubicBezTo>
                  <a:pt x="2545716" y="1850388"/>
                  <a:pt x="2549600" y="1846502"/>
                  <a:pt x="2553484" y="1846502"/>
                </a:cubicBezTo>
                <a:cubicBezTo>
                  <a:pt x="2557369" y="1846502"/>
                  <a:pt x="2561253" y="1842617"/>
                  <a:pt x="2557369" y="1842617"/>
                </a:cubicBezTo>
                <a:cubicBezTo>
                  <a:pt x="2557369" y="1842617"/>
                  <a:pt x="2549600" y="1842617"/>
                  <a:pt x="2541832" y="1846502"/>
                </a:cubicBezTo>
                <a:cubicBezTo>
                  <a:pt x="2526295" y="1850388"/>
                  <a:pt x="2526295" y="1842617"/>
                  <a:pt x="2545716" y="1838732"/>
                </a:cubicBezTo>
                <a:cubicBezTo>
                  <a:pt x="2549600" y="1834847"/>
                  <a:pt x="2561253" y="1830962"/>
                  <a:pt x="2565137" y="1830962"/>
                </a:cubicBezTo>
                <a:cubicBezTo>
                  <a:pt x="2569021" y="1827076"/>
                  <a:pt x="2572906" y="1827076"/>
                  <a:pt x="2576790" y="1823191"/>
                </a:cubicBezTo>
                <a:cubicBezTo>
                  <a:pt x="2576790" y="1823191"/>
                  <a:pt x="2584558" y="1819306"/>
                  <a:pt x="2596211" y="1815421"/>
                </a:cubicBezTo>
                <a:cubicBezTo>
                  <a:pt x="2607864" y="1811536"/>
                  <a:pt x="2619517" y="1807650"/>
                  <a:pt x="2619517" y="1807650"/>
                </a:cubicBezTo>
                <a:cubicBezTo>
                  <a:pt x="2623401" y="1799880"/>
                  <a:pt x="2534063" y="1823191"/>
                  <a:pt x="2506873" y="1838732"/>
                </a:cubicBezTo>
                <a:cubicBezTo>
                  <a:pt x="2502989" y="1842617"/>
                  <a:pt x="2491336" y="1846502"/>
                  <a:pt x="2479683" y="1850388"/>
                </a:cubicBezTo>
                <a:cubicBezTo>
                  <a:pt x="2456378" y="1854273"/>
                  <a:pt x="2413651" y="1865928"/>
                  <a:pt x="2409766" y="1873699"/>
                </a:cubicBezTo>
                <a:cubicBezTo>
                  <a:pt x="2405882" y="1873699"/>
                  <a:pt x="2394229" y="1877584"/>
                  <a:pt x="2378692" y="1881469"/>
                </a:cubicBezTo>
                <a:cubicBezTo>
                  <a:pt x="2367040" y="1885354"/>
                  <a:pt x="2355387" y="1889240"/>
                  <a:pt x="2355387" y="1893125"/>
                </a:cubicBezTo>
                <a:cubicBezTo>
                  <a:pt x="2355387" y="1893125"/>
                  <a:pt x="2347618" y="1897010"/>
                  <a:pt x="2343734" y="1897010"/>
                </a:cubicBezTo>
                <a:cubicBezTo>
                  <a:pt x="2339850" y="1897010"/>
                  <a:pt x="2332081" y="1900895"/>
                  <a:pt x="2324313" y="1904780"/>
                </a:cubicBezTo>
                <a:cubicBezTo>
                  <a:pt x="2316544" y="1912551"/>
                  <a:pt x="2301007" y="1916436"/>
                  <a:pt x="2293239" y="1912551"/>
                </a:cubicBezTo>
                <a:cubicBezTo>
                  <a:pt x="2289354" y="1912551"/>
                  <a:pt x="2285470" y="1912551"/>
                  <a:pt x="2277702" y="1916436"/>
                </a:cubicBezTo>
                <a:cubicBezTo>
                  <a:pt x="2269933" y="1924206"/>
                  <a:pt x="2266049" y="1924206"/>
                  <a:pt x="2262165" y="1924206"/>
                </a:cubicBezTo>
                <a:cubicBezTo>
                  <a:pt x="2258280" y="1920321"/>
                  <a:pt x="2238859" y="1928092"/>
                  <a:pt x="2242743" y="1935862"/>
                </a:cubicBezTo>
                <a:cubicBezTo>
                  <a:pt x="2242743" y="1935862"/>
                  <a:pt x="2234975" y="1939747"/>
                  <a:pt x="2223322" y="1943632"/>
                </a:cubicBezTo>
                <a:cubicBezTo>
                  <a:pt x="2215554" y="1947518"/>
                  <a:pt x="2196132" y="1951403"/>
                  <a:pt x="2184479" y="1959173"/>
                </a:cubicBezTo>
                <a:cubicBezTo>
                  <a:pt x="2165058" y="1966944"/>
                  <a:pt x="2161174" y="1966944"/>
                  <a:pt x="2176711" y="1966944"/>
                </a:cubicBezTo>
                <a:cubicBezTo>
                  <a:pt x="2184479" y="1963058"/>
                  <a:pt x="2192248" y="1963058"/>
                  <a:pt x="2192248" y="1966944"/>
                </a:cubicBezTo>
                <a:cubicBezTo>
                  <a:pt x="2188363" y="1974714"/>
                  <a:pt x="2122331" y="2001910"/>
                  <a:pt x="2095141" y="2005795"/>
                </a:cubicBezTo>
                <a:cubicBezTo>
                  <a:pt x="2091257" y="2009681"/>
                  <a:pt x="2087373" y="2009681"/>
                  <a:pt x="2087373" y="2013566"/>
                </a:cubicBezTo>
                <a:cubicBezTo>
                  <a:pt x="2087373" y="2013566"/>
                  <a:pt x="2083488" y="2013566"/>
                  <a:pt x="2075720" y="2013566"/>
                </a:cubicBezTo>
                <a:cubicBezTo>
                  <a:pt x="2071836" y="2013566"/>
                  <a:pt x="2064067" y="2017451"/>
                  <a:pt x="2056299" y="2021336"/>
                </a:cubicBezTo>
                <a:cubicBezTo>
                  <a:pt x="2044646" y="2025221"/>
                  <a:pt x="2021340" y="2036877"/>
                  <a:pt x="1994150" y="2044647"/>
                </a:cubicBezTo>
                <a:cubicBezTo>
                  <a:pt x="1986382" y="2044647"/>
                  <a:pt x="1970845" y="2048533"/>
                  <a:pt x="1966961" y="2052418"/>
                </a:cubicBezTo>
                <a:cubicBezTo>
                  <a:pt x="1947539" y="2060188"/>
                  <a:pt x="1885391" y="2079614"/>
                  <a:pt x="1881507" y="2075729"/>
                </a:cubicBezTo>
                <a:cubicBezTo>
                  <a:pt x="1877622" y="2075729"/>
                  <a:pt x="1889275" y="2067959"/>
                  <a:pt x="1908696" y="2060188"/>
                </a:cubicBezTo>
                <a:cubicBezTo>
                  <a:pt x="1959192" y="2040762"/>
                  <a:pt x="1966961" y="2036877"/>
                  <a:pt x="1966961" y="2032992"/>
                </a:cubicBezTo>
                <a:cubicBezTo>
                  <a:pt x="1963076" y="2029107"/>
                  <a:pt x="1978613" y="2005795"/>
                  <a:pt x="1990266" y="1998025"/>
                </a:cubicBezTo>
                <a:cubicBezTo>
                  <a:pt x="1994150" y="1994140"/>
                  <a:pt x="2005803" y="1990255"/>
                  <a:pt x="2013572" y="1986370"/>
                </a:cubicBezTo>
                <a:cubicBezTo>
                  <a:pt x="2021340" y="1982484"/>
                  <a:pt x="2032993" y="1978599"/>
                  <a:pt x="2036877" y="1974714"/>
                </a:cubicBezTo>
                <a:cubicBezTo>
                  <a:pt x="2056299" y="1966944"/>
                  <a:pt x="2079604" y="1955288"/>
                  <a:pt x="2091257" y="1951403"/>
                </a:cubicBezTo>
                <a:cubicBezTo>
                  <a:pt x="2110678" y="1947518"/>
                  <a:pt x="2118447" y="1943632"/>
                  <a:pt x="2114562" y="1939747"/>
                </a:cubicBezTo>
                <a:cubicBezTo>
                  <a:pt x="2110678" y="1935862"/>
                  <a:pt x="2114562" y="1931977"/>
                  <a:pt x="2118447" y="1939747"/>
                </a:cubicBezTo>
                <a:cubicBezTo>
                  <a:pt x="2122331" y="1943632"/>
                  <a:pt x="2126215" y="1943632"/>
                  <a:pt x="2137868" y="1935862"/>
                </a:cubicBezTo>
                <a:cubicBezTo>
                  <a:pt x="2145637" y="1931977"/>
                  <a:pt x="2157290" y="1928092"/>
                  <a:pt x="2165058" y="1928092"/>
                </a:cubicBezTo>
                <a:cubicBezTo>
                  <a:pt x="2184479" y="1920321"/>
                  <a:pt x="2203900" y="1908666"/>
                  <a:pt x="2203900" y="1904780"/>
                </a:cubicBezTo>
                <a:cubicBezTo>
                  <a:pt x="2203900" y="1900895"/>
                  <a:pt x="2215554" y="1897010"/>
                  <a:pt x="2246628" y="1889240"/>
                </a:cubicBezTo>
                <a:cubicBezTo>
                  <a:pt x="2262165" y="1885354"/>
                  <a:pt x="2273817" y="1881469"/>
                  <a:pt x="2277702" y="1881469"/>
                </a:cubicBezTo>
                <a:cubicBezTo>
                  <a:pt x="2281586" y="1877584"/>
                  <a:pt x="2312660" y="1865928"/>
                  <a:pt x="2335966" y="1862043"/>
                </a:cubicBezTo>
                <a:cubicBezTo>
                  <a:pt x="2343734" y="1858158"/>
                  <a:pt x="2367040" y="1850388"/>
                  <a:pt x="2386461" y="1842617"/>
                </a:cubicBezTo>
                <a:cubicBezTo>
                  <a:pt x="2405882" y="1834847"/>
                  <a:pt x="2436957" y="1827076"/>
                  <a:pt x="2456378" y="1819306"/>
                </a:cubicBezTo>
                <a:cubicBezTo>
                  <a:pt x="2475799" y="1815421"/>
                  <a:pt x="2499105" y="1807650"/>
                  <a:pt x="2502989" y="1803765"/>
                </a:cubicBezTo>
                <a:cubicBezTo>
                  <a:pt x="2510758" y="1799880"/>
                  <a:pt x="2534063" y="1792110"/>
                  <a:pt x="2553484" y="1784339"/>
                </a:cubicBezTo>
                <a:cubicBezTo>
                  <a:pt x="2576790" y="1776569"/>
                  <a:pt x="2607864" y="1764913"/>
                  <a:pt x="2627285" y="1761028"/>
                </a:cubicBezTo>
                <a:cubicBezTo>
                  <a:pt x="2642823" y="1753258"/>
                  <a:pt x="2670012" y="1745487"/>
                  <a:pt x="2681665" y="1745487"/>
                </a:cubicBezTo>
                <a:cubicBezTo>
                  <a:pt x="2708855" y="1737717"/>
                  <a:pt x="2716624" y="1733832"/>
                  <a:pt x="2716624" y="1729946"/>
                </a:cubicBezTo>
                <a:cubicBezTo>
                  <a:pt x="2716624" y="1726061"/>
                  <a:pt x="2712739" y="1726061"/>
                  <a:pt x="2708855" y="1726061"/>
                </a:cubicBezTo>
                <a:cubicBezTo>
                  <a:pt x="2704970" y="1726061"/>
                  <a:pt x="2697202" y="1722176"/>
                  <a:pt x="2693318" y="1722176"/>
                </a:cubicBezTo>
                <a:cubicBezTo>
                  <a:pt x="2685549" y="1718291"/>
                  <a:pt x="2646707" y="1726061"/>
                  <a:pt x="2611748" y="1741602"/>
                </a:cubicBezTo>
                <a:cubicBezTo>
                  <a:pt x="2592327" y="1749372"/>
                  <a:pt x="2584558" y="1757143"/>
                  <a:pt x="2603980" y="1753258"/>
                </a:cubicBezTo>
                <a:cubicBezTo>
                  <a:pt x="2615633" y="1753258"/>
                  <a:pt x="2615633" y="1753258"/>
                  <a:pt x="2600095" y="1757143"/>
                </a:cubicBezTo>
                <a:cubicBezTo>
                  <a:pt x="2588443" y="1764913"/>
                  <a:pt x="2572906" y="1768798"/>
                  <a:pt x="2537947" y="1776569"/>
                </a:cubicBezTo>
                <a:cubicBezTo>
                  <a:pt x="2522410" y="1780454"/>
                  <a:pt x="2518526" y="1780454"/>
                  <a:pt x="2522410" y="1776569"/>
                </a:cubicBezTo>
                <a:cubicBezTo>
                  <a:pt x="2530179" y="1772684"/>
                  <a:pt x="2526295" y="1768798"/>
                  <a:pt x="2514642" y="1768798"/>
                </a:cubicBezTo>
                <a:cubicBezTo>
                  <a:pt x="2510758" y="1772684"/>
                  <a:pt x="2510758" y="1768798"/>
                  <a:pt x="2510758" y="1768798"/>
                </a:cubicBezTo>
                <a:cubicBezTo>
                  <a:pt x="2510758" y="1768798"/>
                  <a:pt x="2514642" y="1764913"/>
                  <a:pt x="2518526" y="1764913"/>
                </a:cubicBezTo>
                <a:cubicBezTo>
                  <a:pt x="2526295" y="1761028"/>
                  <a:pt x="2530179" y="1757143"/>
                  <a:pt x="2522410" y="1757143"/>
                </a:cubicBezTo>
                <a:cubicBezTo>
                  <a:pt x="2518526" y="1753258"/>
                  <a:pt x="2518526" y="1753258"/>
                  <a:pt x="2518526" y="1745487"/>
                </a:cubicBezTo>
                <a:cubicBezTo>
                  <a:pt x="2518526" y="1737717"/>
                  <a:pt x="2518526" y="1737717"/>
                  <a:pt x="2502989" y="1741602"/>
                </a:cubicBezTo>
                <a:cubicBezTo>
                  <a:pt x="2499105" y="1745487"/>
                  <a:pt x="2479683" y="1753258"/>
                  <a:pt x="2464146" y="1757143"/>
                </a:cubicBezTo>
                <a:cubicBezTo>
                  <a:pt x="2436957" y="1768798"/>
                  <a:pt x="2409766" y="1776569"/>
                  <a:pt x="2405882" y="1772684"/>
                </a:cubicBezTo>
                <a:cubicBezTo>
                  <a:pt x="2405882" y="1772684"/>
                  <a:pt x="2405882" y="1768798"/>
                  <a:pt x="2409766" y="1768798"/>
                </a:cubicBezTo>
                <a:cubicBezTo>
                  <a:pt x="2417535" y="1761028"/>
                  <a:pt x="2409766" y="1761028"/>
                  <a:pt x="2401998" y="1764913"/>
                </a:cubicBezTo>
                <a:cubicBezTo>
                  <a:pt x="2386461" y="1768798"/>
                  <a:pt x="2378692" y="1776569"/>
                  <a:pt x="2382577" y="1776569"/>
                </a:cubicBezTo>
                <a:cubicBezTo>
                  <a:pt x="2382577" y="1780454"/>
                  <a:pt x="2378692" y="1780454"/>
                  <a:pt x="2370924" y="1784339"/>
                </a:cubicBezTo>
                <a:cubicBezTo>
                  <a:pt x="2363156" y="1784339"/>
                  <a:pt x="2355387" y="1788224"/>
                  <a:pt x="2355387" y="1788224"/>
                </a:cubicBezTo>
                <a:cubicBezTo>
                  <a:pt x="2355387" y="1792110"/>
                  <a:pt x="2347618" y="1792110"/>
                  <a:pt x="2335966" y="1795995"/>
                </a:cubicBezTo>
                <a:cubicBezTo>
                  <a:pt x="2312660" y="1799880"/>
                  <a:pt x="2293239" y="1807650"/>
                  <a:pt x="2293239" y="1811536"/>
                </a:cubicBezTo>
                <a:cubicBezTo>
                  <a:pt x="2293239" y="1815421"/>
                  <a:pt x="2289354" y="1815421"/>
                  <a:pt x="2289354" y="1815421"/>
                </a:cubicBezTo>
                <a:cubicBezTo>
                  <a:pt x="2289354" y="1815421"/>
                  <a:pt x="2285470" y="1815421"/>
                  <a:pt x="2281586" y="1819306"/>
                </a:cubicBezTo>
                <a:cubicBezTo>
                  <a:pt x="2277702" y="1823191"/>
                  <a:pt x="2273817" y="1823191"/>
                  <a:pt x="2273817" y="1819306"/>
                </a:cubicBezTo>
                <a:cubicBezTo>
                  <a:pt x="2269933" y="1819306"/>
                  <a:pt x="2250512" y="1823191"/>
                  <a:pt x="2219438" y="1838732"/>
                </a:cubicBezTo>
                <a:cubicBezTo>
                  <a:pt x="2203900" y="1842617"/>
                  <a:pt x="2188363" y="1850388"/>
                  <a:pt x="2188363" y="1850388"/>
                </a:cubicBezTo>
                <a:cubicBezTo>
                  <a:pt x="2184479" y="1850388"/>
                  <a:pt x="2176711" y="1854273"/>
                  <a:pt x="2172826" y="1854273"/>
                </a:cubicBezTo>
                <a:cubicBezTo>
                  <a:pt x="2165058" y="1858158"/>
                  <a:pt x="2149521" y="1862043"/>
                  <a:pt x="2133984" y="1865928"/>
                </a:cubicBezTo>
                <a:cubicBezTo>
                  <a:pt x="2114562" y="1873699"/>
                  <a:pt x="2102910" y="1877584"/>
                  <a:pt x="2095141" y="1881469"/>
                </a:cubicBezTo>
                <a:cubicBezTo>
                  <a:pt x="2091257" y="1885354"/>
                  <a:pt x="2079604" y="1893125"/>
                  <a:pt x="2071836" y="1897010"/>
                </a:cubicBezTo>
                <a:cubicBezTo>
                  <a:pt x="2060183" y="1897010"/>
                  <a:pt x="2048530" y="1904780"/>
                  <a:pt x="2036877" y="1904780"/>
                </a:cubicBezTo>
                <a:cubicBezTo>
                  <a:pt x="2021340" y="1912551"/>
                  <a:pt x="2005803" y="1920321"/>
                  <a:pt x="1990266" y="1924206"/>
                </a:cubicBezTo>
                <a:cubicBezTo>
                  <a:pt x="1986382" y="1924206"/>
                  <a:pt x="1982497" y="1928092"/>
                  <a:pt x="1978613" y="1928092"/>
                </a:cubicBezTo>
                <a:cubicBezTo>
                  <a:pt x="1978613" y="1931977"/>
                  <a:pt x="1963076" y="1935862"/>
                  <a:pt x="1951424" y="1943632"/>
                </a:cubicBezTo>
                <a:cubicBezTo>
                  <a:pt x="1935887" y="1947518"/>
                  <a:pt x="1924233" y="1951403"/>
                  <a:pt x="1920350" y="1951403"/>
                </a:cubicBezTo>
                <a:cubicBezTo>
                  <a:pt x="1916465" y="1959173"/>
                  <a:pt x="1881507" y="1970829"/>
                  <a:pt x="1869854" y="1970829"/>
                </a:cubicBezTo>
                <a:cubicBezTo>
                  <a:pt x="1865970" y="1970829"/>
                  <a:pt x="1862086" y="1974714"/>
                  <a:pt x="1862086" y="1974714"/>
                </a:cubicBezTo>
                <a:cubicBezTo>
                  <a:pt x="1862086" y="1978599"/>
                  <a:pt x="1854317" y="1982484"/>
                  <a:pt x="1827127" y="1994140"/>
                </a:cubicBezTo>
                <a:cubicBezTo>
                  <a:pt x="1819358" y="1994140"/>
                  <a:pt x="1815474" y="1998025"/>
                  <a:pt x="1811590" y="2001910"/>
                </a:cubicBezTo>
                <a:cubicBezTo>
                  <a:pt x="1811590" y="2001910"/>
                  <a:pt x="1803821" y="2005795"/>
                  <a:pt x="1796053" y="2009681"/>
                </a:cubicBezTo>
                <a:cubicBezTo>
                  <a:pt x="1792169" y="2009681"/>
                  <a:pt x="1776632" y="2017451"/>
                  <a:pt x="1768863" y="2021336"/>
                </a:cubicBezTo>
                <a:cubicBezTo>
                  <a:pt x="1761095" y="2025221"/>
                  <a:pt x="1753326" y="2025221"/>
                  <a:pt x="1749442" y="2025221"/>
                </a:cubicBezTo>
                <a:cubicBezTo>
                  <a:pt x="1745558" y="2021336"/>
                  <a:pt x="1749442" y="2013566"/>
                  <a:pt x="1757211" y="2013566"/>
                </a:cubicBezTo>
                <a:cubicBezTo>
                  <a:pt x="1761095" y="2013566"/>
                  <a:pt x="1772748" y="2009681"/>
                  <a:pt x="1780516" y="2005795"/>
                </a:cubicBezTo>
                <a:cubicBezTo>
                  <a:pt x="1788284" y="2001910"/>
                  <a:pt x="1799937" y="1994140"/>
                  <a:pt x="1807706" y="1994140"/>
                </a:cubicBezTo>
                <a:cubicBezTo>
                  <a:pt x="1815474" y="1990255"/>
                  <a:pt x="1823243" y="1986370"/>
                  <a:pt x="1827127" y="1982484"/>
                </a:cubicBezTo>
                <a:cubicBezTo>
                  <a:pt x="1827127" y="1982484"/>
                  <a:pt x="1823243" y="1982484"/>
                  <a:pt x="1807706" y="1986370"/>
                </a:cubicBezTo>
                <a:cubicBezTo>
                  <a:pt x="1807706" y="1986370"/>
                  <a:pt x="1807706" y="1986370"/>
                  <a:pt x="1784400" y="1994140"/>
                </a:cubicBezTo>
                <a:cubicBezTo>
                  <a:pt x="1784400" y="1994140"/>
                  <a:pt x="1784400" y="1994140"/>
                  <a:pt x="1803821" y="1982484"/>
                </a:cubicBezTo>
                <a:cubicBezTo>
                  <a:pt x="1815474" y="1978599"/>
                  <a:pt x="1831012" y="1970829"/>
                  <a:pt x="1838780" y="1966944"/>
                </a:cubicBezTo>
                <a:cubicBezTo>
                  <a:pt x="1842664" y="1966944"/>
                  <a:pt x="1846549" y="1963058"/>
                  <a:pt x="1846549" y="1963058"/>
                </a:cubicBezTo>
                <a:cubicBezTo>
                  <a:pt x="1846549" y="1959173"/>
                  <a:pt x="1831012" y="1963058"/>
                  <a:pt x="1811590" y="1970829"/>
                </a:cubicBezTo>
                <a:cubicBezTo>
                  <a:pt x="1803821" y="1974714"/>
                  <a:pt x="1792169" y="1978599"/>
                  <a:pt x="1788284" y="1978599"/>
                </a:cubicBezTo>
                <a:cubicBezTo>
                  <a:pt x="1776632" y="1982484"/>
                  <a:pt x="1761095" y="1990255"/>
                  <a:pt x="1761095" y="1994140"/>
                </a:cubicBezTo>
                <a:cubicBezTo>
                  <a:pt x="1761095" y="1998025"/>
                  <a:pt x="1764979" y="1998025"/>
                  <a:pt x="1768863" y="1994140"/>
                </a:cubicBezTo>
                <a:cubicBezTo>
                  <a:pt x="1776632" y="1994140"/>
                  <a:pt x="1780516" y="1994140"/>
                  <a:pt x="1780516" y="1994140"/>
                </a:cubicBezTo>
                <a:cubicBezTo>
                  <a:pt x="1784400" y="1998025"/>
                  <a:pt x="1764979" y="1998025"/>
                  <a:pt x="1757211" y="1998025"/>
                </a:cubicBezTo>
                <a:cubicBezTo>
                  <a:pt x="1757211" y="1998025"/>
                  <a:pt x="1749442" y="1998025"/>
                  <a:pt x="1741673" y="2001910"/>
                </a:cubicBezTo>
                <a:cubicBezTo>
                  <a:pt x="1718368" y="2009681"/>
                  <a:pt x="1718368" y="2009681"/>
                  <a:pt x="1726136" y="2017451"/>
                </a:cubicBezTo>
                <a:cubicBezTo>
                  <a:pt x="1737789" y="2025221"/>
                  <a:pt x="1733905" y="2029107"/>
                  <a:pt x="1710599" y="2040762"/>
                </a:cubicBezTo>
                <a:cubicBezTo>
                  <a:pt x="1663988" y="2064073"/>
                  <a:pt x="1648451" y="2071844"/>
                  <a:pt x="1632914" y="2075729"/>
                </a:cubicBezTo>
                <a:cubicBezTo>
                  <a:pt x="1629029" y="2075729"/>
                  <a:pt x="1613492" y="2083499"/>
                  <a:pt x="1605724" y="2087385"/>
                </a:cubicBezTo>
                <a:cubicBezTo>
                  <a:pt x="1597955" y="2091270"/>
                  <a:pt x="1582418" y="2099040"/>
                  <a:pt x="1566882" y="2102925"/>
                </a:cubicBezTo>
                <a:cubicBezTo>
                  <a:pt x="1543576" y="2106811"/>
                  <a:pt x="1539692" y="2106811"/>
                  <a:pt x="1535808" y="2099040"/>
                </a:cubicBezTo>
                <a:cubicBezTo>
                  <a:pt x="1531923" y="2091270"/>
                  <a:pt x="1535808" y="2091270"/>
                  <a:pt x="1496964" y="2106811"/>
                </a:cubicBezTo>
                <a:cubicBezTo>
                  <a:pt x="1458122" y="2126237"/>
                  <a:pt x="1446469" y="2134007"/>
                  <a:pt x="1430932" y="2141777"/>
                </a:cubicBezTo>
                <a:cubicBezTo>
                  <a:pt x="1423163" y="2145663"/>
                  <a:pt x="1415395" y="2149548"/>
                  <a:pt x="1415395" y="2149548"/>
                </a:cubicBezTo>
                <a:cubicBezTo>
                  <a:pt x="1411511" y="2149548"/>
                  <a:pt x="1403742" y="2149548"/>
                  <a:pt x="1395974" y="2153433"/>
                </a:cubicBezTo>
                <a:cubicBezTo>
                  <a:pt x="1392089" y="2157318"/>
                  <a:pt x="1372668" y="2168974"/>
                  <a:pt x="1357131" y="2172859"/>
                </a:cubicBezTo>
                <a:cubicBezTo>
                  <a:pt x="1341594" y="2180629"/>
                  <a:pt x="1326057" y="2188400"/>
                  <a:pt x="1322173" y="2192285"/>
                </a:cubicBezTo>
                <a:cubicBezTo>
                  <a:pt x="1322173" y="2192285"/>
                  <a:pt x="1318288" y="2192285"/>
                  <a:pt x="1318288" y="2192285"/>
                </a:cubicBezTo>
                <a:cubicBezTo>
                  <a:pt x="1318288" y="2192285"/>
                  <a:pt x="1314404" y="2192285"/>
                  <a:pt x="1310520" y="2196170"/>
                </a:cubicBezTo>
                <a:cubicBezTo>
                  <a:pt x="1302751" y="2200055"/>
                  <a:pt x="1287214" y="2207826"/>
                  <a:pt x="1271678" y="2211711"/>
                </a:cubicBezTo>
                <a:cubicBezTo>
                  <a:pt x="1263909" y="2215596"/>
                  <a:pt x="1256141" y="2219481"/>
                  <a:pt x="1248372" y="2223367"/>
                </a:cubicBezTo>
                <a:cubicBezTo>
                  <a:pt x="1236719" y="2235022"/>
                  <a:pt x="1213413" y="2242793"/>
                  <a:pt x="1193992" y="2250563"/>
                </a:cubicBezTo>
                <a:cubicBezTo>
                  <a:pt x="1186224" y="2254448"/>
                  <a:pt x="1174571" y="2258333"/>
                  <a:pt x="1166802" y="2262218"/>
                </a:cubicBezTo>
                <a:cubicBezTo>
                  <a:pt x="1159034" y="2266104"/>
                  <a:pt x="1147381" y="2273874"/>
                  <a:pt x="1139613" y="2277759"/>
                </a:cubicBezTo>
                <a:cubicBezTo>
                  <a:pt x="1104654" y="2293300"/>
                  <a:pt x="1085233" y="2301070"/>
                  <a:pt x="1081349" y="2304956"/>
                </a:cubicBezTo>
                <a:cubicBezTo>
                  <a:pt x="1077464" y="2304956"/>
                  <a:pt x="1069696" y="2308841"/>
                  <a:pt x="1065812" y="2312726"/>
                </a:cubicBezTo>
                <a:cubicBezTo>
                  <a:pt x="1061927" y="2312726"/>
                  <a:pt x="1042506" y="2320496"/>
                  <a:pt x="1026969" y="2332152"/>
                </a:cubicBezTo>
                <a:cubicBezTo>
                  <a:pt x="1007547" y="2339922"/>
                  <a:pt x="988126" y="2347693"/>
                  <a:pt x="984242" y="2351578"/>
                </a:cubicBezTo>
                <a:cubicBezTo>
                  <a:pt x="976474" y="2355463"/>
                  <a:pt x="964821" y="2359348"/>
                  <a:pt x="953168" y="2367119"/>
                </a:cubicBezTo>
                <a:cubicBezTo>
                  <a:pt x="941515" y="2374889"/>
                  <a:pt x="925978" y="2382660"/>
                  <a:pt x="922094" y="2386545"/>
                </a:cubicBezTo>
                <a:cubicBezTo>
                  <a:pt x="914325" y="2386545"/>
                  <a:pt x="898788" y="2394315"/>
                  <a:pt x="891020" y="2398200"/>
                </a:cubicBezTo>
                <a:cubicBezTo>
                  <a:pt x="879367" y="2405971"/>
                  <a:pt x="863830" y="2409856"/>
                  <a:pt x="856061" y="2413741"/>
                </a:cubicBezTo>
                <a:cubicBezTo>
                  <a:pt x="848293" y="2417626"/>
                  <a:pt x="836640" y="2421512"/>
                  <a:pt x="836640" y="2425397"/>
                </a:cubicBezTo>
                <a:cubicBezTo>
                  <a:pt x="832756" y="2429282"/>
                  <a:pt x="821103" y="2433167"/>
                  <a:pt x="813334" y="2437052"/>
                </a:cubicBezTo>
                <a:cubicBezTo>
                  <a:pt x="801681" y="2444823"/>
                  <a:pt x="790029" y="2448708"/>
                  <a:pt x="786144" y="2452593"/>
                </a:cubicBezTo>
                <a:cubicBezTo>
                  <a:pt x="778376" y="2456478"/>
                  <a:pt x="685154" y="2506986"/>
                  <a:pt x="673501" y="2510871"/>
                </a:cubicBezTo>
                <a:cubicBezTo>
                  <a:pt x="669616" y="2514756"/>
                  <a:pt x="650195" y="2522527"/>
                  <a:pt x="630774" y="2534182"/>
                </a:cubicBezTo>
                <a:cubicBezTo>
                  <a:pt x="615237" y="2541953"/>
                  <a:pt x="595816" y="2553608"/>
                  <a:pt x="588047" y="2557494"/>
                </a:cubicBezTo>
                <a:cubicBezTo>
                  <a:pt x="584163" y="2561379"/>
                  <a:pt x="560857" y="2569149"/>
                  <a:pt x="545320" y="2580805"/>
                </a:cubicBezTo>
                <a:cubicBezTo>
                  <a:pt x="525899" y="2592460"/>
                  <a:pt x="506477" y="2604116"/>
                  <a:pt x="502593" y="2604116"/>
                </a:cubicBezTo>
                <a:cubicBezTo>
                  <a:pt x="498709" y="2608001"/>
                  <a:pt x="490940" y="2611886"/>
                  <a:pt x="487056" y="2611886"/>
                </a:cubicBezTo>
                <a:cubicBezTo>
                  <a:pt x="483172" y="2611886"/>
                  <a:pt x="483172" y="2611886"/>
                  <a:pt x="487056" y="2608001"/>
                </a:cubicBezTo>
                <a:cubicBezTo>
                  <a:pt x="490940" y="2604116"/>
                  <a:pt x="494825" y="2600231"/>
                  <a:pt x="498709" y="2600231"/>
                </a:cubicBezTo>
                <a:cubicBezTo>
                  <a:pt x="502593" y="2600231"/>
                  <a:pt x="506477" y="2596346"/>
                  <a:pt x="506477" y="2596346"/>
                </a:cubicBezTo>
                <a:cubicBezTo>
                  <a:pt x="506477" y="2592460"/>
                  <a:pt x="514246" y="2588575"/>
                  <a:pt x="522014" y="2584690"/>
                </a:cubicBezTo>
                <a:cubicBezTo>
                  <a:pt x="529783" y="2580805"/>
                  <a:pt x="545320" y="2573034"/>
                  <a:pt x="560857" y="2565264"/>
                </a:cubicBezTo>
                <a:cubicBezTo>
                  <a:pt x="572510" y="2557494"/>
                  <a:pt x="595816" y="2541953"/>
                  <a:pt x="611353" y="2538068"/>
                </a:cubicBezTo>
                <a:cubicBezTo>
                  <a:pt x="623005" y="2530297"/>
                  <a:pt x="638542" y="2522527"/>
                  <a:pt x="642427" y="2518642"/>
                </a:cubicBezTo>
                <a:cubicBezTo>
                  <a:pt x="661848" y="2506986"/>
                  <a:pt x="700691" y="2487560"/>
                  <a:pt x="716228" y="2479790"/>
                </a:cubicBezTo>
                <a:cubicBezTo>
                  <a:pt x="747302" y="2464249"/>
                  <a:pt x="758955" y="2456478"/>
                  <a:pt x="793913" y="2437052"/>
                </a:cubicBezTo>
                <a:cubicBezTo>
                  <a:pt x="813334" y="2425397"/>
                  <a:pt x="828871" y="2417626"/>
                  <a:pt x="832756" y="2417626"/>
                </a:cubicBezTo>
                <a:cubicBezTo>
                  <a:pt x="836640" y="2417626"/>
                  <a:pt x="840524" y="2413741"/>
                  <a:pt x="840524" y="2413741"/>
                </a:cubicBezTo>
                <a:cubicBezTo>
                  <a:pt x="844408" y="2409856"/>
                  <a:pt x="848293" y="2405971"/>
                  <a:pt x="856061" y="2405971"/>
                </a:cubicBezTo>
                <a:cubicBezTo>
                  <a:pt x="863830" y="2402086"/>
                  <a:pt x="883251" y="2390430"/>
                  <a:pt x="898788" y="2382660"/>
                </a:cubicBezTo>
                <a:cubicBezTo>
                  <a:pt x="918209" y="2371004"/>
                  <a:pt x="941515" y="2359348"/>
                  <a:pt x="953168" y="2355463"/>
                </a:cubicBezTo>
                <a:cubicBezTo>
                  <a:pt x="964821" y="2351578"/>
                  <a:pt x="980358" y="2343808"/>
                  <a:pt x="984242" y="2336037"/>
                </a:cubicBezTo>
                <a:cubicBezTo>
                  <a:pt x="992010" y="2332152"/>
                  <a:pt x="999779" y="2328267"/>
                  <a:pt x="1003663" y="2324382"/>
                </a:cubicBezTo>
                <a:cubicBezTo>
                  <a:pt x="1007547" y="2324382"/>
                  <a:pt x="1026969" y="2312726"/>
                  <a:pt x="1042506" y="2304956"/>
                </a:cubicBezTo>
                <a:cubicBezTo>
                  <a:pt x="1061927" y="2297185"/>
                  <a:pt x="1085233" y="2285530"/>
                  <a:pt x="1100770" y="2281644"/>
                </a:cubicBezTo>
                <a:cubicBezTo>
                  <a:pt x="1127959" y="2269989"/>
                  <a:pt x="1147381" y="2258333"/>
                  <a:pt x="1166802" y="2250563"/>
                </a:cubicBezTo>
                <a:cubicBezTo>
                  <a:pt x="1170687" y="2246678"/>
                  <a:pt x="1186224" y="2238907"/>
                  <a:pt x="1193992" y="2235022"/>
                </a:cubicBezTo>
                <a:cubicBezTo>
                  <a:pt x="1205645" y="2231137"/>
                  <a:pt x="1213413" y="2227252"/>
                  <a:pt x="1213413" y="2227252"/>
                </a:cubicBezTo>
                <a:cubicBezTo>
                  <a:pt x="1217298" y="2223367"/>
                  <a:pt x="1225066" y="2219481"/>
                  <a:pt x="1236719" y="2215596"/>
                </a:cubicBezTo>
                <a:cubicBezTo>
                  <a:pt x="1244488" y="2211711"/>
                  <a:pt x="1267793" y="2200055"/>
                  <a:pt x="1287214" y="2192285"/>
                </a:cubicBezTo>
                <a:cubicBezTo>
                  <a:pt x="1302751" y="2184515"/>
                  <a:pt x="1326057" y="2172859"/>
                  <a:pt x="1333825" y="2168974"/>
                </a:cubicBezTo>
                <a:cubicBezTo>
                  <a:pt x="1341594" y="2165089"/>
                  <a:pt x="1349363" y="2161203"/>
                  <a:pt x="1349363" y="2161203"/>
                </a:cubicBezTo>
                <a:cubicBezTo>
                  <a:pt x="1349363" y="2157318"/>
                  <a:pt x="1349363" y="2157318"/>
                  <a:pt x="1353247" y="2157318"/>
                </a:cubicBezTo>
                <a:cubicBezTo>
                  <a:pt x="1357131" y="2157318"/>
                  <a:pt x="1361016" y="2157318"/>
                  <a:pt x="1364900" y="2153433"/>
                </a:cubicBezTo>
                <a:cubicBezTo>
                  <a:pt x="1368784" y="2149548"/>
                  <a:pt x="1372668" y="2145663"/>
                  <a:pt x="1376553" y="2149548"/>
                </a:cubicBezTo>
                <a:cubicBezTo>
                  <a:pt x="1380437" y="2149548"/>
                  <a:pt x="1384321" y="2149548"/>
                  <a:pt x="1388205" y="2145663"/>
                </a:cubicBezTo>
                <a:cubicBezTo>
                  <a:pt x="1388205" y="2141777"/>
                  <a:pt x="1395974" y="2137892"/>
                  <a:pt x="1399858" y="2137892"/>
                </a:cubicBezTo>
                <a:cubicBezTo>
                  <a:pt x="1399858" y="2137892"/>
                  <a:pt x="1403742" y="2134007"/>
                  <a:pt x="1407626" y="2134007"/>
                </a:cubicBezTo>
                <a:cubicBezTo>
                  <a:pt x="1407626" y="2130122"/>
                  <a:pt x="1419279" y="2126237"/>
                  <a:pt x="1430932" y="2122351"/>
                </a:cubicBezTo>
                <a:cubicBezTo>
                  <a:pt x="1454238" y="2110696"/>
                  <a:pt x="1458122" y="2110696"/>
                  <a:pt x="1489196" y="2095155"/>
                </a:cubicBezTo>
                <a:cubicBezTo>
                  <a:pt x="1496964" y="2095155"/>
                  <a:pt x="1512502" y="2087385"/>
                  <a:pt x="1528039" y="2079614"/>
                </a:cubicBezTo>
                <a:cubicBezTo>
                  <a:pt x="1543576" y="2071844"/>
                  <a:pt x="1562997" y="2064073"/>
                  <a:pt x="1570766" y="2060188"/>
                </a:cubicBezTo>
                <a:cubicBezTo>
                  <a:pt x="1578534" y="2056303"/>
                  <a:pt x="1597955" y="2048533"/>
                  <a:pt x="1617377" y="2040762"/>
                </a:cubicBezTo>
                <a:cubicBezTo>
                  <a:pt x="1636798" y="2032992"/>
                  <a:pt x="1652335" y="2025221"/>
                  <a:pt x="1660104" y="2021336"/>
                </a:cubicBezTo>
                <a:cubicBezTo>
                  <a:pt x="1663988" y="2017451"/>
                  <a:pt x="1667872" y="2013566"/>
                  <a:pt x="1671757" y="2013566"/>
                </a:cubicBezTo>
                <a:cubicBezTo>
                  <a:pt x="1675641" y="2013566"/>
                  <a:pt x="1683409" y="2009681"/>
                  <a:pt x="1683409" y="2009681"/>
                </a:cubicBezTo>
                <a:cubicBezTo>
                  <a:pt x="1683409" y="2005795"/>
                  <a:pt x="1691178" y="2001910"/>
                  <a:pt x="1698946" y="2001910"/>
                </a:cubicBezTo>
                <a:cubicBezTo>
                  <a:pt x="1706715" y="1998025"/>
                  <a:pt x="1718368" y="1994140"/>
                  <a:pt x="1722252" y="1990255"/>
                </a:cubicBezTo>
                <a:cubicBezTo>
                  <a:pt x="1726136" y="1986370"/>
                  <a:pt x="1737789" y="1982484"/>
                  <a:pt x="1745558" y="1982484"/>
                </a:cubicBezTo>
                <a:cubicBezTo>
                  <a:pt x="1753326" y="1978599"/>
                  <a:pt x="1757211" y="1978599"/>
                  <a:pt x="1757211" y="1974714"/>
                </a:cubicBezTo>
                <a:cubicBezTo>
                  <a:pt x="1757211" y="1974714"/>
                  <a:pt x="1772748" y="1966944"/>
                  <a:pt x="1784400" y="1963058"/>
                </a:cubicBezTo>
                <a:cubicBezTo>
                  <a:pt x="1788284" y="1963058"/>
                  <a:pt x="1792169" y="1963058"/>
                  <a:pt x="1792169" y="1959173"/>
                </a:cubicBezTo>
                <a:cubicBezTo>
                  <a:pt x="1796053" y="1955288"/>
                  <a:pt x="1799937" y="1955288"/>
                  <a:pt x="1803821" y="1955288"/>
                </a:cubicBezTo>
                <a:cubicBezTo>
                  <a:pt x="1807706" y="1955288"/>
                  <a:pt x="1815474" y="1951403"/>
                  <a:pt x="1819358" y="1951403"/>
                </a:cubicBezTo>
                <a:cubicBezTo>
                  <a:pt x="1823243" y="1947518"/>
                  <a:pt x="1838780" y="1939747"/>
                  <a:pt x="1854317" y="1935862"/>
                </a:cubicBezTo>
                <a:cubicBezTo>
                  <a:pt x="1881507" y="1928092"/>
                  <a:pt x="1893159" y="1920321"/>
                  <a:pt x="1889275" y="1916436"/>
                </a:cubicBezTo>
                <a:cubicBezTo>
                  <a:pt x="1885391" y="1912551"/>
                  <a:pt x="1873738" y="1916436"/>
                  <a:pt x="1869854" y="1920321"/>
                </a:cubicBezTo>
                <a:cubicBezTo>
                  <a:pt x="1865970" y="1924206"/>
                  <a:pt x="1850433" y="1928092"/>
                  <a:pt x="1834896" y="1931977"/>
                </a:cubicBezTo>
                <a:cubicBezTo>
                  <a:pt x="1819358" y="1939747"/>
                  <a:pt x="1803821" y="1943632"/>
                  <a:pt x="1796053" y="1947518"/>
                </a:cubicBezTo>
                <a:cubicBezTo>
                  <a:pt x="1745558" y="1966944"/>
                  <a:pt x="1730021" y="1970829"/>
                  <a:pt x="1718368" y="1978599"/>
                </a:cubicBezTo>
                <a:cubicBezTo>
                  <a:pt x="1710599" y="1982484"/>
                  <a:pt x="1691178" y="1990255"/>
                  <a:pt x="1675641" y="1998025"/>
                </a:cubicBezTo>
                <a:cubicBezTo>
                  <a:pt x="1648451" y="2005795"/>
                  <a:pt x="1605724" y="2025221"/>
                  <a:pt x="1574650" y="2040762"/>
                </a:cubicBezTo>
                <a:cubicBezTo>
                  <a:pt x="1566882" y="2040762"/>
                  <a:pt x="1551345" y="2048533"/>
                  <a:pt x="1531923" y="2056303"/>
                </a:cubicBezTo>
                <a:cubicBezTo>
                  <a:pt x="1516386" y="2064073"/>
                  <a:pt x="1500849" y="2071844"/>
                  <a:pt x="1493080" y="2071844"/>
                </a:cubicBezTo>
                <a:cubicBezTo>
                  <a:pt x="1485312" y="2075729"/>
                  <a:pt x="1477544" y="2079614"/>
                  <a:pt x="1473659" y="2079614"/>
                </a:cubicBezTo>
                <a:cubicBezTo>
                  <a:pt x="1473659" y="2075729"/>
                  <a:pt x="1469775" y="2079614"/>
                  <a:pt x="1469775" y="2079614"/>
                </a:cubicBezTo>
                <a:cubicBezTo>
                  <a:pt x="1465891" y="2083499"/>
                  <a:pt x="1458122" y="2087385"/>
                  <a:pt x="1450354" y="2091270"/>
                </a:cubicBezTo>
                <a:cubicBezTo>
                  <a:pt x="1438701" y="2095155"/>
                  <a:pt x="1430932" y="2099040"/>
                  <a:pt x="1423163" y="2102925"/>
                </a:cubicBezTo>
                <a:cubicBezTo>
                  <a:pt x="1419279" y="2102925"/>
                  <a:pt x="1411511" y="2106811"/>
                  <a:pt x="1407626" y="2106811"/>
                </a:cubicBezTo>
                <a:cubicBezTo>
                  <a:pt x="1403742" y="2110696"/>
                  <a:pt x="1395974" y="2110696"/>
                  <a:pt x="1392089" y="2114581"/>
                </a:cubicBezTo>
                <a:cubicBezTo>
                  <a:pt x="1388205" y="2118466"/>
                  <a:pt x="1376553" y="2122351"/>
                  <a:pt x="1368784" y="2126237"/>
                </a:cubicBezTo>
                <a:cubicBezTo>
                  <a:pt x="1361016" y="2130122"/>
                  <a:pt x="1341594" y="2137892"/>
                  <a:pt x="1322173" y="2141777"/>
                </a:cubicBezTo>
                <a:cubicBezTo>
                  <a:pt x="1306636" y="2149548"/>
                  <a:pt x="1287214" y="2157318"/>
                  <a:pt x="1283330" y="2157318"/>
                </a:cubicBezTo>
                <a:cubicBezTo>
                  <a:pt x="1263909" y="2165089"/>
                  <a:pt x="1236719" y="2176744"/>
                  <a:pt x="1225066" y="2184515"/>
                </a:cubicBezTo>
                <a:cubicBezTo>
                  <a:pt x="1221182" y="2188400"/>
                  <a:pt x="1209529" y="2192285"/>
                  <a:pt x="1193992" y="2196170"/>
                </a:cubicBezTo>
                <a:cubicBezTo>
                  <a:pt x="1178455" y="2200055"/>
                  <a:pt x="1162918" y="2207826"/>
                  <a:pt x="1155150" y="2211711"/>
                </a:cubicBezTo>
                <a:cubicBezTo>
                  <a:pt x="1147381" y="2215596"/>
                  <a:pt x="1139613" y="2219481"/>
                  <a:pt x="1135728" y="2219481"/>
                </a:cubicBezTo>
                <a:cubicBezTo>
                  <a:pt x="1131844" y="2219481"/>
                  <a:pt x="1124075" y="2219481"/>
                  <a:pt x="1120191" y="2223367"/>
                </a:cubicBezTo>
                <a:cubicBezTo>
                  <a:pt x="1120191" y="2223367"/>
                  <a:pt x="1104654" y="2231137"/>
                  <a:pt x="1089117" y="2235022"/>
                </a:cubicBezTo>
                <a:cubicBezTo>
                  <a:pt x="1073580" y="2238907"/>
                  <a:pt x="1058043" y="2246678"/>
                  <a:pt x="1054159" y="2246678"/>
                </a:cubicBezTo>
                <a:cubicBezTo>
                  <a:pt x="1046390" y="2246678"/>
                  <a:pt x="1038621" y="2254448"/>
                  <a:pt x="1030853" y="2258333"/>
                </a:cubicBezTo>
                <a:cubicBezTo>
                  <a:pt x="1023084" y="2262218"/>
                  <a:pt x="1011432" y="2269989"/>
                  <a:pt x="1007547" y="2269989"/>
                </a:cubicBezTo>
                <a:cubicBezTo>
                  <a:pt x="992010" y="2273874"/>
                  <a:pt x="968705" y="2285530"/>
                  <a:pt x="949283" y="2297185"/>
                </a:cubicBezTo>
                <a:cubicBezTo>
                  <a:pt x="941515" y="2301070"/>
                  <a:pt x="925978" y="2308841"/>
                  <a:pt x="918209" y="2312726"/>
                </a:cubicBezTo>
                <a:cubicBezTo>
                  <a:pt x="910441" y="2316611"/>
                  <a:pt x="894904" y="2320496"/>
                  <a:pt x="887135" y="2324382"/>
                </a:cubicBezTo>
                <a:cubicBezTo>
                  <a:pt x="879367" y="2328267"/>
                  <a:pt x="863830" y="2336037"/>
                  <a:pt x="859945" y="2339922"/>
                </a:cubicBezTo>
                <a:cubicBezTo>
                  <a:pt x="852177" y="2339922"/>
                  <a:pt x="844408" y="2343808"/>
                  <a:pt x="840524" y="2347693"/>
                </a:cubicBezTo>
                <a:cubicBezTo>
                  <a:pt x="836640" y="2351578"/>
                  <a:pt x="828871" y="2355463"/>
                  <a:pt x="821103" y="2355463"/>
                </a:cubicBezTo>
                <a:cubicBezTo>
                  <a:pt x="813334" y="2359348"/>
                  <a:pt x="809450" y="2359348"/>
                  <a:pt x="774492" y="2378774"/>
                </a:cubicBezTo>
                <a:cubicBezTo>
                  <a:pt x="766723" y="2382660"/>
                  <a:pt x="751186" y="2390430"/>
                  <a:pt x="739533" y="2394315"/>
                </a:cubicBezTo>
                <a:cubicBezTo>
                  <a:pt x="731765" y="2398200"/>
                  <a:pt x="720112" y="2402086"/>
                  <a:pt x="716228" y="2405971"/>
                </a:cubicBezTo>
                <a:cubicBezTo>
                  <a:pt x="712343" y="2409856"/>
                  <a:pt x="704575" y="2409856"/>
                  <a:pt x="696806" y="2413741"/>
                </a:cubicBezTo>
                <a:cubicBezTo>
                  <a:pt x="692922" y="2413741"/>
                  <a:pt x="685154" y="2417626"/>
                  <a:pt x="677385" y="2421512"/>
                </a:cubicBezTo>
                <a:cubicBezTo>
                  <a:pt x="673501" y="2425397"/>
                  <a:pt x="665732" y="2429282"/>
                  <a:pt x="661848" y="2433167"/>
                </a:cubicBezTo>
                <a:cubicBezTo>
                  <a:pt x="657964" y="2433167"/>
                  <a:pt x="654079" y="2437052"/>
                  <a:pt x="650195" y="2440938"/>
                </a:cubicBezTo>
                <a:cubicBezTo>
                  <a:pt x="646311" y="2448708"/>
                  <a:pt x="642427" y="2452593"/>
                  <a:pt x="630774" y="2452593"/>
                </a:cubicBezTo>
                <a:cubicBezTo>
                  <a:pt x="623005" y="2452593"/>
                  <a:pt x="615237" y="2456478"/>
                  <a:pt x="607468" y="2460364"/>
                </a:cubicBezTo>
                <a:cubicBezTo>
                  <a:pt x="595816" y="2468134"/>
                  <a:pt x="588047" y="2472019"/>
                  <a:pt x="580278" y="2475904"/>
                </a:cubicBezTo>
                <a:cubicBezTo>
                  <a:pt x="576394" y="2475904"/>
                  <a:pt x="560857" y="2487560"/>
                  <a:pt x="545320" y="2495330"/>
                </a:cubicBezTo>
                <a:cubicBezTo>
                  <a:pt x="529783" y="2503101"/>
                  <a:pt x="514246" y="2510871"/>
                  <a:pt x="510362" y="2510871"/>
                </a:cubicBezTo>
                <a:cubicBezTo>
                  <a:pt x="506477" y="2510871"/>
                  <a:pt x="502593" y="2514756"/>
                  <a:pt x="502593" y="2514756"/>
                </a:cubicBezTo>
                <a:cubicBezTo>
                  <a:pt x="502593" y="2518642"/>
                  <a:pt x="498709" y="2518642"/>
                  <a:pt x="494825" y="2518642"/>
                </a:cubicBezTo>
                <a:cubicBezTo>
                  <a:pt x="490940" y="2518642"/>
                  <a:pt x="483172" y="2526412"/>
                  <a:pt x="479288" y="2530297"/>
                </a:cubicBezTo>
                <a:cubicBezTo>
                  <a:pt x="471519" y="2534182"/>
                  <a:pt x="463751" y="2538068"/>
                  <a:pt x="463751" y="2538068"/>
                </a:cubicBezTo>
                <a:cubicBezTo>
                  <a:pt x="459866" y="2538068"/>
                  <a:pt x="452098" y="2545838"/>
                  <a:pt x="444329" y="2549723"/>
                </a:cubicBezTo>
                <a:cubicBezTo>
                  <a:pt x="436561" y="2553608"/>
                  <a:pt x="424908" y="2561379"/>
                  <a:pt x="417139" y="2565264"/>
                </a:cubicBezTo>
                <a:cubicBezTo>
                  <a:pt x="405487" y="2569149"/>
                  <a:pt x="393834" y="2576920"/>
                  <a:pt x="386065" y="2580805"/>
                </a:cubicBezTo>
                <a:cubicBezTo>
                  <a:pt x="378297" y="2588575"/>
                  <a:pt x="366644" y="2592460"/>
                  <a:pt x="362760" y="2596346"/>
                </a:cubicBezTo>
                <a:cubicBezTo>
                  <a:pt x="331686" y="2608001"/>
                  <a:pt x="269537" y="2650738"/>
                  <a:pt x="265653" y="2654623"/>
                </a:cubicBezTo>
                <a:cubicBezTo>
                  <a:pt x="261769" y="2654623"/>
                  <a:pt x="257885" y="2658509"/>
                  <a:pt x="250116" y="2658509"/>
                </a:cubicBezTo>
                <a:cubicBezTo>
                  <a:pt x="242348" y="2662394"/>
                  <a:pt x="234579" y="2662394"/>
                  <a:pt x="234579" y="2666279"/>
                </a:cubicBezTo>
                <a:cubicBezTo>
                  <a:pt x="234579" y="2666279"/>
                  <a:pt x="230695" y="2670164"/>
                  <a:pt x="230695" y="2670164"/>
                </a:cubicBezTo>
                <a:cubicBezTo>
                  <a:pt x="226810" y="2670164"/>
                  <a:pt x="222926" y="2674049"/>
                  <a:pt x="219042" y="2677935"/>
                </a:cubicBezTo>
                <a:cubicBezTo>
                  <a:pt x="219042" y="2677935"/>
                  <a:pt x="215158" y="2681820"/>
                  <a:pt x="211273" y="2681820"/>
                </a:cubicBezTo>
                <a:cubicBezTo>
                  <a:pt x="203505" y="2681820"/>
                  <a:pt x="191852" y="2689590"/>
                  <a:pt x="180199" y="2697361"/>
                </a:cubicBezTo>
                <a:cubicBezTo>
                  <a:pt x="176315" y="2701246"/>
                  <a:pt x="172431" y="2701246"/>
                  <a:pt x="168547" y="2705131"/>
                </a:cubicBezTo>
                <a:cubicBezTo>
                  <a:pt x="164662" y="2705131"/>
                  <a:pt x="160778" y="2709016"/>
                  <a:pt x="156894" y="2709016"/>
                </a:cubicBezTo>
                <a:cubicBezTo>
                  <a:pt x="156894" y="2712901"/>
                  <a:pt x="149125" y="2716787"/>
                  <a:pt x="145241" y="2716787"/>
                </a:cubicBezTo>
                <a:cubicBezTo>
                  <a:pt x="141357" y="2716787"/>
                  <a:pt x="133588" y="2720672"/>
                  <a:pt x="129704" y="2724557"/>
                </a:cubicBezTo>
                <a:cubicBezTo>
                  <a:pt x="125820" y="2728442"/>
                  <a:pt x="106398" y="2740098"/>
                  <a:pt x="90861" y="2747868"/>
                </a:cubicBezTo>
                <a:cubicBezTo>
                  <a:pt x="75324" y="2755639"/>
                  <a:pt x="55903" y="2767294"/>
                  <a:pt x="52019" y="2771179"/>
                </a:cubicBezTo>
                <a:cubicBezTo>
                  <a:pt x="44250" y="2775065"/>
                  <a:pt x="36482" y="2782835"/>
                  <a:pt x="5408" y="2794491"/>
                </a:cubicBezTo>
                <a:cubicBezTo>
                  <a:pt x="1523" y="2798376"/>
                  <a:pt x="1523" y="2798376"/>
                  <a:pt x="1523" y="2794491"/>
                </a:cubicBezTo>
                <a:cubicBezTo>
                  <a:pt x="-2361" y="2794491"/>
                  <a:pt x="1523" y="2790605"/>
                  <a:pt x="9292" y="2786720"/>
                </a:cubicBezTo>
                <a:cubicBezTo>
                  <a:pt x="13176" y="2786720"/>
                  <a:pt x="20945" y="2778950"/>
                  <a:pt x="28713" y="2775065"/>
                </a:cubicBezTo>
                <a:cubicBezTo>
                  <a:pt x="32597" y="2767294"/>
                  <a:pt x="44250" y="2763409"/>
                  <a:pt x="55903" y="2759524"/>
                </a:cubicBezTo>
                <a:cubicBezTo>
                  <a:pt x="63671" y="2755639"/>
                  <a:pt x="75324" y="2751753"/>
                  <a:pt x="79208" y="2747868"/>
                </a:cubicBezTo>
                <a:cubicBezTo>
                  <a:pt x="83093" y="2743983"/>
                  <a:pt x="94746" y="2736213"/>
                  <a:pt x="102514" y="2732327"/>
                </a:cubicBezTo>
                <a:cubicBezTo>
                  <a:pt x="125820" y="2720672"/>
                  <a:pt x="164662" y="2697361"/>
                  <a:pt x="168547" y="2693475"/>
                </a:cubicBezTo>
                <a:cubicBezTo>
                  <a:pt x="172431" y="2689590"/>
                  <a:pt x="207389" y="2670164"/>
                  <a:pt x="219042" y="2670164"/>
                </a:cubicBezTo>
                <a:cubicBezTo>
                  <a:pt x="222926" y="2670164"/>
                  <a:pt x="226810" y="2666279"/>
                  <a:pt x="226810" y="2662394"/>
                </a:cubicBezTo>
                <a:cubicBezTo>
                  <a:pt x="226810" y="2658509"/>
                  <a:pt x="226810" y="2658509"/>
                  <a:pt x="230695" y="2658509"/>
                </a:cubicBezTo>
                <a:cubicBezTo>
                  <a:pt x="234579" y="2658509"/>
                  <a:pt x="238463" y="2654623"/>
                  <a:pt x="246232" y="2646853"/>
                </a:cubicBezTo>
                <a:cubicBezTo>
                  <a:pt x="250116" y="2642968"/>
                  <a:pt x="257885" y="2639083"/>
                  <a:pt x="261769" y="2639083"/>
                </a:cubicBezTo>
                <a:cubicBezTo>
                  <a:pt x="261769" y="2639083"/>
                  <a:pt x="273422" y="2631312"/>
                  <a:pt x="285074" y="2623542"/>
                </a:cubicBezTo>
                <a:cubicBezTo>
                  <a:pt x="296727" y="2615772"/>
                  <a:pt x="320033" y="2604116"/>
                  <a:pt x="331686" y="2600231"/>
                </a:cubicBezTo>
                <a:cubicBezTo>
                  <a:pt x="343338" y="2592460"/>
                  <a:pt x="362760" y="2580805"/>
                  <a:pt x="374412" y="2573034"/>
                </a:cubicBezTo>
                <a:cubicBezTo>
                  <a:pt x="386065" y="2565264"/>
                  <a:pt x="413255" y="2553608"/>
                  <a:pt x="428792" y="2541953"/>
                </a:cubicBezTo>
                <a:cubicBezTo>
                  <a:pt x="444329" y="2534182"/>
                  <a:pt x="459866" y="2526412"/>
                  <a:pt x="463751" y="2522527"/>
                </a:cubicBezTo>
                <a:cubicBezTo>
                  <a:pt x="471519" y="2518642"/>
                  <a:pt x="487056" y="2510871"/>
                  <a:pt x="498709" y="2503101"/>
                </a:cubicBezTo>
                <a:cubicBezTo>
                  <a:pt x="506477" y="2503101"/>
                  <a:pt x="510362" y="2499216"/>
                  <a:pt x="514246" y="2499216"/>
                </a:cubicBezTo>
                <a:cubicBezTo>
                  <a:pt x="525899" y="2487560"/>
                  <a:pt x="533667" y="2483675"/>
                  <a:pt x="556973" y="2472019"/>
                </a:cubicBezTo>
                <a:cubicBezTo>
                  <a:pt x="572510" y="2464249"/>
                  <a:pt x="591931" y="2452593"/>
                  <a:pt x="607468" y="2444823"/>
                </a:cubicBezTo>
                <a:cubicBezTo>
                  <a:pt x="623005" y="2437052"/>
                  <a:pt x="638542" y="2429282"/>
                  <a:pt x="646311" y="2425397"/>
                </a:cubicBezTo>
                <a:cubicBezTo>
                  <a:pt x="650195" y="2421512"/>
                  <a:pt x="665732" y="2413741"/>
                  <a:pt x="677385" y="2405971"/>
                </a:cubicBezTo>
                <a:cubicBezTo>
                  <a:pt x="689038" y="2402086"/>
                  <a:pt x="704575" y="2394315"/>
                  <a:pt x="708459" y="2390430"/>
                </a:cubicBezTo>
                <a:cubicBezTo>
                  <a:pt x="716228" y="2386545"/>
                  <a:pt x="723996" y="2382660"/>
                  <a:pt x="723996" y="2382660"/>
                </a:cubicBezTo>
                <a:cubicBezTo>
                  <a:pt x="727880" y="2378774"/>
                  <a:pt x="735649" y="2374889"/>
                  <a:pt x="743417" y="2371004"/>
                </a:cubicBezTo>
                <a:cubicBezTo>
                  <a:pt x="755070" y="2367119"/>
                  <a:pt x="766723" y="2363234"/>
                  <a:pt x="770607" y="2359348"/>
                </a:cubicBezTo>
                <a:cubicBezTo>
                  <a:pt x="774492" y="2355463"/>
                  <a:pt x="786144" y="2351578"/>
                  <a:pt x="793913" y="2343808"/>
                </a:cubicBezTo>
                <a:cubicBezTo>
                  <a:pt x="805566" y="2339922"/>
                  <a:pt x="817218" y="2332152"/>
                  <a:pt x="821103" y="2328267"/>
                </a:cubicBezTo>
                <a:cubicBezTo>
                  <a:pt x="828871" y="2324382"/>
                  <a:pt x="844408" y="2316611"/>
                  <a:pt x="859945" y="2308841"/>
                </a:cubicBezTo>
                <a:cubicBezTo>
                  <a:pt x="875482" y="2301070"/>
                  <a:pt x="891020" y="2293300"/>
                  <a:pt x="894904" y="2289415"/>
                </a:cubicBezTo>
                <a:cubicBezTo>
                  <a:pt x="898788" y="2289415"/>
                  <a:pt x="918209" y="2277759"/>
                  <a:pt x="937631" y="2269989"/>
                </a:cubicBezTo>
                <a:cubicBezTo>
                  <a:pt x="953168" y="2262218"/>
                  <a:pt x="972589" y="2254448"/>
                  <a:pt x="980358" y="2250563"/>
                </a:cubicBezTo>
                <a:cubicBezTo>
                  <a:pt x="984242" y="2246678"/>
                  <a:pt x="992010" y="2242793"/>
                  <a:pt x="995895" y="2242793"/>
                </a:cubicBezTo>
                <a:cubicBezTo>
                  <a:pt x="999779" y="2238907"/>
                  <a:pt x="1003663" y="2235022"/>
                  <a:pt x="1003663" y="2235022"/>
                </a:cubicBezTo>
                <a:cubicBezTo>
                  <a:pt x="1003663" y="2231137"/>
                  <a:pt x="1003663" y="2227252"/>
                  <a:pt x="1007547" y="2227252"/>
                </a:cubicBezTo>
                <a:cubicBezTo>
                  <a:pt x="1026969" y="2215596"/>
                  <a:pt x="1050275" y="2192285"/>
                  <a:pt x="1046390" y="2184515"/>
                </a:cubicBezTo>
                <a:cubicBezTo>
                  <a:pt x="1046390" y="2180629"/>
                  <a:pt x="1050275" y="2176744"/>
                  <a:pt x="1054159" y="2172859"/>
                </a:cubicBezTo>
                <a:cubicBezTo>
                  <a:pt x="1058043" y="2165089"/>
                  <a:pt x="1058043" y="2161203"/>
                  <a:pt x="1058043" y="2161203"/>
                </a:cubicBezTo>
                <a:cubicBezTo>
                  <a:pt x="1054159" y="2153433"/>
                  <a:pt x="1042506" y="2157318"/>
                  <a:pt x="1034737" y="2165089"/>
                </a:cubicBezTo>
                <a:cubicBezTo>
                  <a:pt x="1030853" y="2168974"/>
                  <a:pt x="1003663" y="2180629"/>
                  <a:pt x="980358" y="2180629"/>
                </a:cubicBezTo>
                <a:cubicBezTo>
                  <a:pt x="968705" y="2184515"/>
                  <a:pt x="964821" y="2184515"/>
                  <a:pt x="968705" y="2188400"/>
                </a:cubicBezTo>
                <a:cubicBezTo>
                  <a:pt x="968705" y="2192285"/>
                  <a:pt x="964821" y="2200055"/>
                  <a:pt x="953168" y="2203941"/>
                </a:cubicBezTo>
                <a:cubicBezTo>
                  <a:pt x="933746" y="2219481"/>
                  <a:pt x="922094" y="2223367"/>
                  <a:pt x="914325" y="2227252"/>
                </a:cubicBezTo>
                <a:cubicBezTo>
                  <a:pt x="910441" y="2227252"/>
                  <a:pt x="902672" y="2231137"/>
                  <a:pt x="898788" y="2231137"/>
                </a:cubicBezTo>
                <a:cubicBezTo>
                  <a:pt x="898788" y="2235022"/>
                  <a:pt x="891020" y="2238907"/>
                  <a:pt x="887135" y="2238907"/>
                </a:cubicBezTo>
                <a:cubicBezTo>
                  <a:pt x="879367" y="2238907"/>
                  <a:pt x="875482" y="2242793"/>
                  <a:pt x="871598" y="2246678"/>
                </a:cubicBezTo>
                <a:cubicBezTo>
                  <a:pt x="867714" y="2250563"/>
                  <a:pt x="859945" y="2254448"/>
                  <a:pt x="852177" y="2254448"/>
                </a:cubicBezTo>
                <a:cubicBezTo>
                  <a:pt x="844408" y="2258333"/>
                  <a:pt x="832756" y="2262218"/>
                  <a:pt x="828871" y="2266104"/>
                </a:cubicBezTo>
                <a:cubicBezTo>
                  <a:pt x="824987" y="2269989"/>
                  <a:pt x="817218" y="2273874"/>
                  <a:pt x="809450" y="2273874"/>
                </a:cubicBezTo>
                <a:cubicBezTo>
                  <a:pt x="797797" y="2277759"/>
                  <a:pt x="774492" y="2289415"/>
                  <a:pt x="766723" y="2297185"/>
                </a:cubicBezTo>
                <a:cubicBezTo>
                  <a:pt x="755070" y="2304956"/>
                  <a:pt x="727880" y="2320496"/>
                  <a:pt x="723996" y="2320496"/>
                </a:cubicBezTo>
                <a:cubicBezTo>
                  <a:pt x="723996" y="2320496"/>
                  <a:pt x="720112" y="2320496"/>
                  <a:pt x="720112" y="2320496"/>
                </a:cubicBezTo>
                <a:cubicBezTo>
                  <a:pt x="716228" y="2324382"/>
                  <a:pt x="673501" y="2347693"/>
                  <a:pt x="657964" y="2351578"/>
                </a:cubicBezTo>
                <a:cubicBezTo>
                  <a:pt x="650195" y="2355463"/>
                  <a:pt x="650195" y="2355463"/>
                  <a:pt x="650195" y="2351578"/>
                </a:cubicBezTo>
                <a:cubicBezTo>
                  <a:pt x="650195" y="2347693"/>
                  <a:pt x="669616" y="2336037"/>
                  <a:pt x="708459" y="2316611"/>
                </a:cubicBezTo>
                <a:cubicBezTo>
                  <a:pt x="723996" y="2308841"/>
                  <a:pt x="747302" y="2297185"/>
                  <a:pt x="755070" y="2289415"/>
                </a:cubicBezTo>
                <a:cubicBezTo>
                  <a:pt x="774492" y="2281644"/>
                  <a:pt x="797797" y="2266104"/>
                  <a:pt x="805566" y="2262218"/>
                </a:cubicBezTo>
                <a:cubicBezTo>
                  <a:pt x="828871" y="2254448"/>
                  <a:pt x="859945" y="2235022"/>
                  <a:pt x="856061" y="2231137"/>
                </a:cubicBezTo>
                <a:cubicBezTo>
                  <a:pt x="852177" y="2231137"/>
                  <a:pt x="844408" y="2235022"/>
                  <a:pt x="832756" y="2242793"/>
                </a:cubicBezTo>
                <a:cubicBezTo>
                  <a:pt x="821103" y="2246678"/>
                  <a:pt x="801681" y="2254448"/>
                  <a:pt x="790029" y="2258333"/>
                </a:cubicBezTo>
                <a:cubicBezTo>
                  <a:pt x="778376" y="2262218"/>
                  <a:pt x="758955" y="2269989"/>
                  <a:pt x="747302" y="2273874"/>
                </a:cubicBezTo>
                <a:cubicBezTo>
                  <a:pt x="735649" y="2277759"/>
                  <a:pt x="712343" y="2289415"/>
                  <a:pt x="696806" y="2297185"/>
                </a:cubicBezTo>
                <a:cubicBezTo>
                  <a:pt x="685154" y="2304956"/>
                  <a:pt x="661848" y="2316611"/>
                  <a:pt x="650195" y="2316611"/>
                </a:cubicBezTo>
                <a:cubicBezTo>
                  <a:pt x="638542" y="2320496"/>
                  <a:pt x="623005" y="2328267"/>
                  <a:pt x="615237" y="2332152"/>
                </a:cubicBezTo>
                <a:cubicBezTo>
                  <a:pt x="599700" y="2343808"/>
                  <a:pt x="568626" y="2359348"/>
                  <a:pt x="537552" y="2374889"/>
                </a:cubicBezTo>
                <a:cubicBezTo>
                  <a:pt x="533667" y="2374889"/>
                  <a:pt x="525899" y="2378774"/>
                  <a:pt x="525899" y="2382660"/>
                </a:cubicBezTo>
                <a:cubicBezTo>
                  <a:pt x="522014" y="2386545"/>
                  <a:pt x="518130" y="2390430"/>
                  <a:pt x="510362" y="2394315"/>
                </a:cubicBezTo>
                <a:cubicBezTo>
                  <a:pt x="467635" y="2417626"/>
                  <a:pt x="448213" y="2429282"/>
                  <a:pt x="428792" y="2437052"/>
                </a:cubicBezTo>
                <a:cubicBezTo>
                  <a:pt x="413255" y="2440938"/>
                  <a:pt x="401602" y="2448708"/>
                  <a:pt x="397718" y="2452593"/>
                </a:cubicBezTo>
                <a:cubicBezTo>
                  <a:pt x="397718" y="2456478"/>
                  <a:pt x="389950" y="2460364"/>
                  <a:pt x="389950" y="2460364"/>
                </a:cubicBezTo>
                <a:cubicBezTo>
                  <a:pt x="386065" y="2460364"/>
                  <a:pt x="366644" y="2472019"/>
                  <a:pt x="347223" y="2479790"/>
                </a:cubicBezTo>
                <a:cubicBezTo>
                  <a:pt x="323917" y="2491445"/>
                  <a:pt x="288959" y="2510871"/>
                  <a:pt x="265653" y="2526412"/>
                </a:cubicBezTo>
                <a:cubicBezTo>
                  <a:pt x="242348" y="2538068"/>
                  <a:pt x="219042" y="2549723"/>
                  <a:pt x="215158" y="2553608"/>
                </a:cubicBezTo>
                <a:cubicBezTo>
                  <a:pt x="211273" y="2557494"/>
                  <a:pt x="199621" y="2565264"/>
                  <a:pt x="187968" y="2569149"/>
                </a:cubicBezTo>
                <a:cubicBezTo>
                  <a:pt x="180199" y="2573034"/>
                  <a:pt x="153009" y="2588575"/>
                  <a:pt x="129704" y="2604116"/>
                </a:cubicBezTo>
                <a:cubicBezTo>
                  <a:pt x="102514" y="2619657"/>
                  <a:pt x="83093" y="2627427"/>
                  <a:pt x="83093" y="2627427"/>
                </a:cubicBezTo>
                <a:cubicBezTo>
                  <a:pt x="79208" y="2627427"/>
                  <a:pt x="86977" y="2615772"/>
                  <a:pt x="94746" y="2615772"/>
                </a:cubicBezTo>
                <a:cubicBezTo>
                  <a:pt x="94746" y="2615772"/>
                  <a:pt x="106398" y="2608001"/>
                  <a:pt x="118051" y="2600231"/>
                </a:cubicBezTo>
                <a:cubicBezTo>
                  <a:pt x="129704" y="2592460"/>
                  <a:pt x="141357" y="2584690"/>
                  <a:pt x="141357" y="2584690"/>
                </a:cubicBezTo>
                <a:cubicBezTo>
                  <a:pt x="149125" y="2584690"/>
                  <a:pt x="176315" y="2569149"/>
                  <a:pt x="180199" y="2561379"/>
                </a:cubicBezTo>
                <a:cubicBezTo>
                  <a:pt x="184084" y="2561379"/>
                  <a:pt x="187968" y="2557494"/>
                  <a:pt x="187968" y="2557494"/>
                </a:cubicBezTo>
                <a:cubicBezTo>
                  <a:pt x="191852" y="2557494"/>
                  <a:pt x="203505" y="2549723"/>
                  <a:pt x="219042" y="2538068"/>
                </a:cubicBezTo>
                <a:cubicBezTo>
                  <a:pt x="230695" y="2530297"/>
                  <a:pt x="254000" y="2514756"/>
                  <a:pt x="269537" y="2506986"/>
                </a:cubicBezTo>
                <a:cubicBezTo>
                  <a:pt x="285074" y="2499216"/>
                  <a:pt x="308380" y="2487560"/>
                  <a:pt x="320033" y="2479790"/>
                </a:cubicBezTo>
                <a:cubicBezTo>
                  <a:pt x="327801" y="2472019"/>
                  <a:pt x="339454" y="2464249"/>
                  <a:pt x="343338" y="2464249"/>
                </a:cubicBezTo>
                <a:cubicBezTo>
                  <a:pt x="347223" y="2464249"/>
                  <a:pt x="358875" y="2460364"/>
                  <a:pt x="370528" y="2452593"/>
                </a:cubicBezTo>
                <a:cubicBezTo>
                  <a:pt x="382181" y="2444823"/>
                  <a:pt x="401602" y="2433167"/>
                  <a:pt x="409371" y="2429282"/>
                </a:cubicBezTo>
                <a:cubicBezTo>
                  <a:pt x="421024" y="2425397"/>
                  <a:pt x="428792" y="2421512"/>
                  <a:pt x="428792" y="2421512"/>
                </a:cubicBezTo>
                <a:cubicBezTo>
                  <a:pt x="432676" y="2417626"/>
                  <a:pt x="440445" y="2413741"/>
                  <a:pt x="448213" y="2409856"/>
                </a:cubicBezTo>
                <a:cubicBezTo>
                  <a:pt x="459866" y="2405971"/>
                  <a:pt x="471519" y="2398200"/>
                  <a:pt x="483172" y="2394315"/>
                </a:cubicBezTo>
                <a:cubicBezTo>
                  <a:pt x="502593" y="2382660"/>
                  <a:pt x="533667" y="2371004"/>
                  <a:pt x="541436" y="2367119"/>
                </a:cubicBezTo>
                <a:cubicBezTo>
                  <a:pt x="556973" y="2363234"/>
                  <a:pt x="568626" y="2343808"/>
                  <a:pt x="556973" y="2343808"/>
                </a:cubicBezTo>
                <a:cubicBezTo>
                  <a:pt x="553089" y="2343808"/>
                  <a:pt x="553089" y="2339922"/>
                  <a:pt x="556973" y="2339922"/>
                </a:cubicBezTo>
                <a:cubicBezTo>
                  <a:pt x="560857" y="2336037"/>
                  <a:pt x="560857" y="2336037"/>
                  <a:pt x="564741" y="2336037"/>
                </a:cubicBezTo>
                <a:cubicBezTo>
                  <a:pt x="568626" y="2336037"/>
                  <a:pt x="584163" y="2328267"/>
                  <a:pt x="584163" y="2324382"/>
                </a:cubicBezTo>
                <a:cubicBezTo>
                  <a:pt x="580278" y="2320496"/>
                  <a:pt x="584163" y="2320496"/>
                  <a:pt x="588047" y="2320496"/>
                </a:cubicBezTo>
                <a:cubicBezTo>
                  <a:pt x="595816" y="2316611"/>
                  <a:pt x="603584" y="2312726"/>
                  <a:pt x="615237" y="2308841"/>
                </a:cubicBezTo>
                <a:cubicBezTo>
                  <a:pt x="623005" y="2304956"/>
                  <a:pt x="630774" y="2297185"/>
                  <a:pt x="634658" y="2297185"/>
                </a:cubicBezTo>
                <a:cubicBezTo>
                  <a:pt x="642427" y="2297185"/>
                  <a:pt x="657964" y="2285530"/>
                  <a:pt x="657964" y="2281644"/>
                </a:cubicBezTo>
                <a:cubicBezTo>
                  <a:pt x="661848" y="2277759"/>
                  <a:pt x="681269" y="2266104"/>
                  <a:pt x="731765" y="2242793"/>
                </a:cubicBezTo>
                <a:cubicBezTo>
                  <a:pt x="755070" y="2231137"/>
                  <a:pt x="762839" y="2227252"/>
                  <a:pt x="758955" y="2223367"/>
                </a:cubicBezTo>
                <a:cubicBezTo>
                  <a:pt x="758955" y="2219481"/>
                  <a:pt x="762839" y="2215596"/>
                  <a:pt x="770607" y="2211711"/>
                </a:cubicBezTo>
                <a:cubicBezTo>
                  <a:pt x="778376" y="2207826"/>
                  <a:pt x="778376" y="2203941"/>
                  <a:pt x="774492" y="2203941"/>
                </a:cubicBezTo>
                <a:cubicBezTo>
                  <a:pt x="770607" y="2200055"/>
                  <a:pt x="751186" y="2203941"/>
                  <a:pt x="751186" y="2207826"/>
                </a:cubicBezTo>
                <a:cubicBezTo>
                  <a:pt x="751186" y="2207826"/>
                  <a:pt x="747302" y="2211711"/>
                  <a:pt x="743417" y="2211711"/>
                </a:cubicBezTo>
                <a:cubicBezTo>
                  <a:pt x="743417" y="2207826"/>
                  <a:pt x="731765" y="2215596"/>
                  <a:pt x="723996" y="2223367"/>
                </a:cubicBezTo>
                <a:cubicBezTo>
                  <a:pt x="712343" y="2227252"/>
                  <a:pt x="704575" y="2235022"/>
                  <a:pt x="704575" y="2235022"/>
                </a:cubicBezTo>
                <a:cubicBezTo>
                  <a:pt x="700691" y="2235022"/>
                  <a:pt x="696806" y="2235022"/>
                  <a:pt x="692922" y="2238907"/>
                </a:cubicBezTo>
                <a:cubicBezTo>
                  <a:pt x="692922" y="2242793"/>
                  <a:pt x="689038" y="2246678"/>
                  <a:pt x="685154" y="2246678"/>
                </a:cubicBezTo>
                <a:cubicBezTo>
                  <a:pt x="685154" y="2246678"/>
                  <a:pt x="681269" y="2250563"/>
                  <a:pt x="677385" y="2254448"/>
                </a:cubicBezTo>
                <a:cubicBezTo>
                  <a:pt x="669616" y="2258333"/>
                  <a:pt x="669616" y="2258333"/>
                  <a:pt x="657964" y="2258333"/>
                </a:cubicBezTo>
                <a:cubicBezTo>
                  <a:pt x="646311" y="2258333"/>
                  <a:pt x="642427" y="2258333"/>
                  <a:pt x="642427" y="2262218"/>
                </a:cubicBezTo>
                <a:cubicBezTo>
                  <a:pt x="638542" y="2269989"/>
                  <a:pt x="626890" y="2277759"/>
                  <a:pt x="619121" y="2277759"/>
                </a:cubicBezTo>
                <a:cubicBezTo>
                  <a:pt x="615237" y="2277759"/>
                  <a:pt x="611353" y="2281644"/>
                  <a:pt x="603584" y="2285530"/>
                </a:cubicBezTo>
                <a:cubicBezTo>
                  <a:pt x="595816" y="2297185"/>
                  <a:pt x="564741" y="2312726"/>
                  <a:pt x="556973" y="2312726"/>
                </a:cubicBezTo>
                <a:cubicBezTo>
                  <a:pt x="553089" y="2308841"/>
                  <a:pt x="529783" y="2324382"/>
                  <a:pt x="514246" y="2336037"/>
                </a:cubicBezTo>
                <a:cubicBezTo>
                  <a:pt x="502593" y="2347693"/>
                  <a:pt x="452098" y="2378774"/>
                  <a:pt x="444329" y="2382660"/>
                </a:cubicBezTo>
                <a:cubicBezTo>
                  <a:pt x="444329" y="2382660"/>
                  <a:pt x="440445" y="2382660"/>
                  <a:pt x="436561" y="2386545"/>
                </a:cubicBezTo>
                <a:cubicBezTo>
                  <a:pt x="432676" y="2390430"/>
                  <a:pt x="413255" y="2402086"/>
                  <a:pt x="393834" y="2409856"/>
                </a:cubicBezTo>
                <a:cubicBezTo>
                  <a:pt x="378297" y="2417626"/>
                  <a:pt x="351107" y="2433167"/>
                  <a:pt x="331686" y="2440938"/>
                </a:cubicBezTo>
                <a:cubicBezTo>
                  <a:pt x="316149" y="2448708"/>
                  <a:pt x="300612" y="2456478"/>
                  <a:pt x="300612" y="2456478"/>
                </a:cubicBezTo>
                <a:cubicBezTo>
                  <a:pt x="292843" y="2456478"/>
                  <a:pt x="304496" y="2448708"/>
                  <a:pt x="323917" y="2440938"/>
                </a:cubicBezTo>
                <a:cubicBezTo>
                  <a:pt x="351107" y="2425397"/>
                  <a:pt x="358875" y="2409856"/>
                  <a:pt x="343338" y="2409856"/>
                </a:cubicBezTo>
                <a:cubicBezTo>
                  <a:pt x="343338" y="2405971"/>
                  <a:pt x="327801" y="2413741"/>
                  <a:pt x="327801" y="2413741"/>
                </a:cubicBezTo>
                <a:cubicBezTo>
                  <a:pt x="320033" y="2409856"/>
                  <a:pt x="335570" y="2398200"/>
                  <a:pt x="347223" y="2394315"/>
                </a:cubicBezTo>
                <a:cubicBezTo>
                  <a:pt x="354991" y="2390430"/>
                  <a:pt x="362760" y="2382660"/>
                  <a:pt x="366644" y="2378774"/>
                </a:cubicBezTo>
                <a:cubicBezTo>
                  <a:pt x="374412" y="2374889"/>
                  <a:pt x="382181" y="2367119"/>
                  <a:pt x="389950" y="2363234"/>
                </a:cubicBezTo>
                <a:cubicBezTo>
                  <a:pt x="397718" y="2359348"/>
                  <a:pt x="405487" y="2355463"/>
                  <a:pt x="413255" y="2351578"/>
                </a:cubicBezTo>
                <a:cubicBezTo>
                  <a:pt x="417139" y="2351578"/>
                  <a:pt x="428792" y="2347693"/>
                  <a:pt x="432676" y="2343808"/>
                </a:cubicBezTo>
                <a:cubicBezTo>
                  <a:pt x="440445" y="2339922"/>
                  <a:pt x="444329" y="2339922"/>
                  <a:pt x="448213" y="2336037"/>
                </a:cubicBezTo>
                <a:cubicBezTo>
                  <a:pt x="448213" y="2336037"/>
                  <a:pt x="455982" y="2332152"/>
                  <a:pt x="463751" y="2328267"/>
                </a:cubicBezTo>
                <a:cubicBezTo>
                  <a:pt x="467635" y="2328267"/>
                  <a:pt x="479288" y="2320496"/>
                  <a:pt x="483172" y="2312726"/>
                </a:cubicBezTo>
                <a:cubicBezTo>
                  <a:pt x="490940" y="2308841"/>
                  <a:pt x="498709" y="2301070"/>
                  <a:pt x="506477" y="2297185"/>
                </a:cubicBezTo>
                <a:cubicBezTo>
                  <a:pt x="522014" y="2289415"/>
                  <a:pt x="553089" y="2277759"/>
                  <a:pt x="564741" y="2273874"/>
                </a:cubicBezTo>
                <a:cubicBezTo>
                  <a:pt x="568626" y="2269989"/>
                  <a:pt x="576394" y="2266104"/>
                  <a:pt x="580278" y="2262218"/>
                </a:cubicBezTo>
                <a:cubicBezTo>
                  <a:pt x="584163" y="2258333"/>
                  <a:pt x="588047" y="2258333"/>
                  <a:pt x="595816" y="2258333"/>
                </a:cubicBezTo>
                <a:cubicBezTo>
                  <a:pt x="599700" y="2258333"/>
                  <a:pt x="603584" y="2254448"/>
                  <a:pt x="607468" y="2250563"/>
                </a:cubicBezTo>
                <a:cubicBezTo>
                  <a:pt x="611353" y="2250563"/>
                  <a:pt x="619121" y="2246678"/>
                  <a:pt x="623005" y="2242793"/>
                </a:cubicBezTo>
                <a:cubicBezTo>
                  <a:pt x="626890" y="2242793"/>
                  <a:pt x="634658" y="2238907"/>
                  <a:pt x="642427" y="2235022"/>
                </a:cubicBezTo>
                <a:cubicBezTo>
                  <a:pt x="657964" y="2223367"/>
                  <a:pt x="677385" y="2211711"/>
                  <a:pt x="692922" y="2203941"/>
                </a:cubicBezTo>
                <a:cubicBezTo>
                  <a:pt x="696806" y="2203941"/>
                  <a:pt x="696806" y="2203941"/>
                  <a:pt x="696806" y="2207826"/>
                </a:cubicBezTo>
                <a:cubicBezTo>
                  <a:pt x="700691" y="2207826"/>
                  <a:pt x="700691" y="2207826"/>
                  <a:pt x="708459" y="2207826"/>
                </a:cubicBezTo>
                <a:cubicBezTo>
                  <a:pt x="716228" y="2203941"/>
                  <a:pt x="716228" y="2203941"/>
                  <a:pt x="712343" y="2200055"/>
                </a:cubicBezTo>
                <a:cubicBezTo>
                  <a:pt x="708459" y="2200055"/>
                  <a:pt x="696806" y="2200055"/>
                  <a:pt x="685154" y="2200055"/>
                </a:cubicBezTo>
                <a:cubicBezTo>
                  <a:pt x="669616" y="2200055"/>
                  <a:pt x="661848" y="2200055"/>
                  <a:pt x="657964" y="2203941"/>
                </a:cubicBezTo>
                <a:cubicBezTo>
                  <a:pt x="654079" y="2207826"/>
                  <a:pt x="642427" y="2211711"/>
                  <a:pt x="630774" y="2211711"/>
                </a:cubicBezTo>
                <a:cubicBezTo>
                  <a:pt x="623005" y="2215596"/>
                  <a:pt x="603584" y="2223367"/>
                  <a:pt x="595816" y="2227252"/>
                </a:cubicBezTo>
                <a:cubicBezTo>
                  <a:pt x="588047" y="2231137"/>
                  <a:pt x="572510" y="2238907"/>
                  <a:pt x="568626" y="2238907"/>
                </a:cubicBezTo>
                <a:cubicBezTo>
                  <a:pt x="560857" y="2242793"/>
                  <a:pt x="553089" y="2246678"/>
                  <a:pt x="549204" y="2250563"/>
                </a:cubicBezTo>
                <a:cubicBezTo>
                  <a:pt x="545320" y="2250563"/>
                  <a:pt x="541436" y="2254448"/>
                  <a:pt x="537552" y="2254448"/>
                </a:cubicBezTo>
                <a:cubicBezTo>
                  <a:pt x="533667" y="2254448"/>
                  <a:pt x="529783" y="2258333"/>
                  <a:pt x="525899" y="2262218"/>
                </a:cubicBezTo>
                <a:cubicBezTo>
                  <a:pt x="522014" y="2262218"/>
                  <a:pt x="514246" y="2269989"/>
                  <a:pt x="502593" y="2273874"/>
                </a:cubicBezTo>
                <a:cubicBezTo>
                  <a:pt x="494825" y="2281644"/>
                  <a:pt x="479288" y="2289415"/>
                  <a:pt x="471519" y="2293300"/>
                </a:cubicBezTo>
                <a:cubicBezTo>
                  <a:pt x="459866" y="2297185"/>
                  <a:pt x="448213" y="2301070"/>
                  <a:pt x="444329" y="2304956"/>
                </a:cubicBezTo>
                <a:cubicBezTo>
                  <a:pt x="444329" y="2304956"/>
                  <a:pt x="436561" y="2304956"/>
                  <a:pt x="436561" y="2308841"/>
                </a:cubicBezTo>
                <a:cubicBezTo>
                  <a:pt x="417139" y="2324382"/>
                  <a:pt x="335570" y="2371004"/>
                  <a:pt x="327801" y="2367119"/>
                </a:cubicBezTo>
                <a:cubicBezTo>
                  <a:pt x="320033" y="2367119"/>
                  <a:pt x="320033" y="2363234"/>
                  <a:pt x="327801" y="2359348"/>
                </a:cubicBezTo>
                <a:cubicBezTo>
                  <a:pt x="331686" y="2355463"/>
                  <a:pt x="339454" y="2351578"/>
                  <a:pt x="343338" y="2347693"/>
                </a:cubicBezTo>
                <a:cubicBezTo>
                  <a:pt x="347223" y="2343808"/>
                  <a:pt x="351107" y="2339922"/>
                  <a:pt x="354991" y="2339922"/>
                </a:cubicBezTo>
                <a:cubicBezTo>
                  <a:pt x="358875" y="2339922"/>
                  <a:pt x="374412" y="2332152"/>
                  <a:pt x="389950" y="2320496"/>
                </a:cubicBezTo>
                <a:cubicBezTo>
                  <a:pt x="405487" y="2312726"/>
                  <a:pt x="421024" y="2304956"/>
                  <a:pt x="424908" y="2304956"/>
                </a:cubicBezTo>
                <a:cubicBezTo>
                  <a:pt x="428792" y="2304956"/>
                  <a:pt x="432676" y="2301070"/>
                  <a:pt x="436561" y="2297185"/>
                </a:cubicBezTo>
                <a:cubicBezTo>
                  <a:pt x="436561" y="2297185"/>
                  <a:pt x="448213" y="2289415"/>
                  <a:pt x="459866" y="2285530"/>
                </a:cubicBezTo>
                <a:cubicBezTo>
                  <a:pt x="483172" y="2273874"/>
                  <a:pt x="518130" y="2254448"/>
                  <a:pt x="533667" y="2246678"/>
                </a:cubicBezTo>
                <a:cubicBezTo>
                  <a:pt x="537552" y="2242793"/>
                  <a:pt x="541436" y="2238907"/>
                  <a:pt x="545320" y="2238907"/>
                </a:cubicBezTo>
                <a:cubicBezTo>
                  <a:pt x="553089" y="2235022"/>
                  <a:pt x="549204" y="2231137"/>
                  <a:pt x="545320" y="2231137"/>
                </a:cubicBezTo>
                <a:cubicBezTo>
                  <a:pt x="541436" y="2231137"/>
                  <a:pt x="541436" y="2227252"/>
                  <a:pt x="541436" y="2223367"/>
                </a:cubicBezTo>
                <a:cubicBezTo>
                  <a:pt x="541436" y="2219481"/>
                  <a:pt x="537552" y="2211711"/>
                  <a:pt x="533667" y="2211711"/>
                </a:cubicBezTo>
                <a:cubicBezTo>
                  <a:pt x="529783" y="2207826"/>
                  <a:pt x="529783" y="2203941"/>
                  <a:pt x="537552" y="2200055"/>
                </a:cubicBezTo>
                <a:cubicBezTo>
                  <a:pt x="541436" y="2196170"/>
                  <a:pt x="545320" y="2192285"/>
                  <a:pt x="549204" y="2192285"/>
                </a:cubicBezTo>
                <a:cubicBezTo>
                  <a:pt x="553089" y="2188400"/>
                  <a:pt x="556973" y="2188400"/>
                  <a:pt x="556973" y="2188400"/>
                </a:cubicBezTo>
                <a:cubicBezTo>
                  <a:pt x="560857" y="2184515"/>
                  <a:pt x="588047" y="2168974"/>
                  <a:pt x="611353" y="2157318"/>
                </a:cubicBezTo>
                <a:cubicBezTo>
                  <a:pt x="650195" y="2137892"/>
                  <a:pt x="654079" y="2137892"/>
                  <a:pt x="673501" y="2126237"/>
                </a:cubicBezTo>
                <a:cubicBezTo>
                  <a:pt x="685154" y="2122351"/>
                  <a:pt x="696806" y="2114581"/>
                  <a:pt x="700691" y="2114581"/>
                </a:cubicBezTo>
                <a:cubicBezTo>
                  <a:pt x="716228" y="2110696"/>
                  <a:pt x="751186" y="2091270"/>
                  <a:pt x="758955" y="2079614"/>
                </a:cubicBezTo>
                <a:cubicBezTo>
                  <a:pt x="758955" y="2079614"/>
                  <a:pt x="758955" y="2079614"/>
                  <a:pt x="766723" y="2067959"/>
                </a:cubicBezTo>
                <a:cubicBezTo>
                  <a:pt x="766723" y="2067959"/>
                  <a:pt x="766723" y="2067959"/>
                  <a:pt x="755070" y="2060188"/>
                </a:cubicBezTo>
                <a:cubicBezTo>
                  <a:pt x="751186" y="2052418"/>
                  <a:pt x="747302" y="2048533"/>
                  <a:pt x="747302" y="2048533"/>
                </a:cubicBezTo>
                <a:cubicBezTo>
                  <a:pt x="743417" y="2048533"/>
                  <a:pt x="723996" y="2056303"/>
                  <a:pt x="700691" y="2067959"/>
                </a:cubicBezTo>
                <a:cubicBezTo>
                  <a:pt x="661848" y="2087385"/>
                  <a:pt x="642427" y="2099040"/>
                  <a:pt x="595816" y="2122351"/>
                </a:cubicBezTo>
                <a:cubicBezTo>
                  <a:pt x="591931" y="2126237"/>
                  <a:pt x="580278" y="2130122"/>
                  <a:pt x="568626" y="2137892"/>
                </a:cubicBezTo>
                <a:cubicBezTo>
                  <a:pt x="560857" y="2141777"/>
                  <a:pt x="549204" y="2145663"/>
                  <a:pt x="545320" y="2149548"/>
                </a:cubicBezTo>
                <a:cubicBezTo>
                  <a:pt x="541436" y="2149548"/>
                  <a:pt x="529783" y="2153433"/>
                  <a:pt x="525899" y="2153433"/>
                </a:cubicBezTo>
                <a:cubicBezTo>
                  <a:pt x="518130" y="2157318"/>
                  <a:pt x="510362" y="2161203"/>
                  <a:pt x="502593" y="2168974"/>
                </a:cubicBezTo>
                <a:cubicBezTo>
                  <a:pt x="487056" y="2184515"/>
                  <a:pt x="467635" y="2200055"/>
                  <a:pt x="444329" y="2203941"/>
                </a:cubicBezTo>
                <a:cubicBezTo>
                  <a:pt x="428792" y="2211711"/>
                  <a:pt x="417139" y="2215596"/>
                  <a:pt x="413255" y="2215596"/>
                </a:cubicBezTo>
                <a:cubicBezTo>
                  <a:pt x="413255" y="2219481"/>
                  <a:pt x="405487" y="2219481"/>
                  <a:pt x="397718" y="2223367"/>
                </a:cubicBezTo>
                <a:cubicBezTo>
                  <a:pt x="389950" y="2223367"/>
                  <a:pt x="382181" y="2227252"/>
                  <a:pt x="374412" y="2235022"/>
                </a:cubicBezTo>
                <a:cubicBezTo>
                  <a:pt x="343338" y="2254448"/>
                  <a:pt x="304496" y="2281644"/>
                  <a:pt x="292843" y="2285530"/>
                </a:cubicBezTo>
                <a:cubicBezTo>
                  <a:pt x="281190" y="2285530"/>
                  <a:pt x="281190" y="2269989"/>
                  <a:pt x="288959" y="2266104"/>
                </a:cubicBezTo>
                <a:cubicBezTo>
                  <a:pt x="292843" y="2266104"/>
                  <a:pt x="300612" y="2262218"/>
                  <a:pt x="308380" y="2258333"/>
                </a:cubicBezTo>
                <a:cubicBezTo>
                  <a:pt x="312264" y="2254448"/>
                  <a:pt x="320033" y="2250563"/>
                  <a:pt x="323917" y="2250563"/>
                </a:cubicBezTo>
                <a:cubicBezTo>
                  <a:pt x="323917" y="2250563"/>
                  <a:pt x="327801" y="2250563"/>
                  <a:pt x="327801" y="2246678"/>
                </a:cubicBezTo>
                <a:cubicBezTo>
                  <a:pt x="327801" y="2246678"/>
                  <a:pt x="331686" y="2242793"/>
                  <a:pt x="335570" y="2242793"/>
                </a:cubicBezTo>
                <a:cubicBezTo>
                  <a:pt x="335570" y="2242793"/>
                  <a:pt x="347223" y="2235022"/>
                  <a:pt x="354991" y="2227252"/>
                </a:cubicBezTo>
                <a:cubicBezTo>
                  <a:pt x="366644" y="2223367"/>
                  <a:pt x="382181" y="2211711"/>
                  <a:pt x="389950" y="2207826"/>
                </a:cubicBezTo>
                <a:cubicBezTo>
                  <a:pt x="401602" y="2203941"/>
                  <a:pt x="421024" y="2196170"/>
                  <a:pt x="432676" y="2184515"/>
                </a:cubicBezTo>
                <a:cubicBezTo>
                  <a:pt x="448213" y="2176744"/>
                  <a:pt x="475403" y="2161203"/>
                  <a:pt x="498709" y="2149548"/>
                </a:cubicBezTo>
                <a:cubicBezTo>
                  <a:pt x="518130" y="2137892"/>
                  <a:pt x="541436" y="2126237"/>
                  <a:pt x="545320" y="2126237"/>
                </a:cubicBezTo>
                <a:cubicBezTo>
                  <a:pt x="549204" y="2122351"/>
                  <a:pt x="560857" y="2118466"/>
                  <a:pt x="564741" y="2114581"/>
                </a:cubicBezTo>
                <a:cubicBezTo>
                  <a:pt x="572510" y="2110696"/>
                  <a:pt x="576394" y="2106811"/>
                  <a:pt x="580278" y="2106811"/>
                </a:cubicBezTo>
                <a:cubicBezTo>
                  <a:pt x="580278" y="2102925"/>
                  <a:pt x="588047" y="2099040"/>
                  <a:pt x="603584" y="2091270"/>
                </a:cubicBezTo>
                <a:cubicBezTo>
                  <a:pt x="615237" y="2087385"/>
                  <a:pt x="626890" y="2079614"/>
                  <a:pt x="630774" y="2079614"/>
                </a:cubicBezTo>
                <a:cubicBezTo>
                  <a:pt x="642427" y="2071844"/>
                  <a:pt x="669616" y="2060188"/>
                  <a:pt x="685154" y="2052418"/>
                </a:cubicBezTo>
                <a:cubicBezTo>
                  <a:pt x="696806" y="2048533"/>
                  <a:pt x="708459" y="2040762"/>
                  <a:pt x="716228" y="2040762"/>
                </a:cubicBezTo>
                <a:cubicBezTo>
                  <a:pt x="720112" y="2036877"/>
                  <a:pt x="731765" y="2029107"/>
                  <a:pt x="735649" y="2029107"/>
                </a:cubicBezTo>
                <a:cubicBezTo>
                  <a:pt x="743417" y="2025221"/>
                  <a:pt x="766723" y="2013566"/>
                  <a:pt x="786144" y="2001910"/>
                </a:cubicBezTo>
                <a:cubicBezTo>
                  <a:pt x="809450" y="1990255"/>
                  <a:pt x="832756" y="1978599"/>
                  <a:pt x="840524" y="1978599"/>
                </a:cubicBezTo>
                <a:cubicBezTo>
                  <a:pt x="844408" y="1974714"/>
                  <a:pt x="852177" y="1970829"/>
                  <a:pt x="856061" y="1970829"/>
                </a:cubicBezTo>
                <a:cubicBezTo>
                  <a:pt x="856061" y="1966944"/>
                  <a:pt x="875482" y="1955288"/>
                  <a:pt x="894904" y="1947518"/>
                </a:cubicBezTo>
                <a:cubicBezTo>
                  <a:pt x="902672" y="1943632"/>
                  <a:pt x="898788" y="1939747"/>
                  <a:pt x="887135" y="1943632"/>
                </a:cubicBezTo>
                <a:cubicBezTo>
                  <a:pt x="879367" y="1943632"/>
                  <a:pt x="879367" y="1943632"/>
                  <a:pt x="879367" y="1939747"/>
                </a:cubicBezTo>
                <a:cubicBezTo>
                  <a:pt x="879367" y="1928092"/>
                  <a:pt x="863830" y="1931977"/>
                  <a:pt x="840524" y="1939747"/>
                </a:cubicBezTo>
                <a:cubicBezTo>
                  <a:pt x="828871" y="1947518"/>
                  <a:pt x="821103" y="1947518"/>
                  <a:pt x="817218" y="1947518"/>
                </a:cubicBezTo>
                <a:cubicBezTo>
                  <a:pt x="817218" y="1947518"/>
                  <a:pt x="817218" y="1943632"/>
                  <a:pt x="821103" y="1943632"/>
                </a:cubicBezTo>
                <a:cubicBezTo>
                  <a:pt x="821103" y="1939747"/>
                  <a:pt x="828871" y="1935862"/>
                  <a:pt x="828871" y="1935862"/>
                </a:cubicBezTo>
                <a:cubicBezTo>
                  <a:pt x="836640" y="1931977"/>
                  <a:pt x="875482" y="1916436"/>
                  <a:pt x="891020" y="1908666"/>
                </a:cubicBezTo>
                <a:cubicBezTo>
                  <a:pt x="894904" y="1908666"/>
                  <a:pt x="910441" y="1900895"/>
                  <a:pt x="918209" y="1893125"/>
                </a:cubicBezTo>
                <a:cubicBezTo>
                  <a:pt x="937631" y="1885354"/>
                  <a:pt x="945399" y="1881469"/>
                  <a:pt x="976474" y="1869814"/>
                </a:cubicBezTo>
                <a:cubicBezTo>
                  <a:pt x="980358" y="1865928"/>
                  <a:pt x="988126" y="1862043"/>
                  <a:pt x="992010" y="1862043"/>
                </a:cubicBezTo>
                <a:cubicBezTo>
                  <a:pt x="995895" y="1854273"/>
                  <a:pt x="1023084" y="1838732"/>
                  <a:pt x="1046390" y="1834847"/>
                </a:cubicBezTo>
                <a:cubicBezTo>
                  <a:pt x="1058043" y="1830962"/>
                  <a:pt x="1069696" y="1823191"/>
                  <a:pt x="1077464" y="1823191"/>
                </a:cubicBezTo>
                <a:cubicBezTo>
                  <a:pt x="1085233" y="1819306"/>
                  <a:pt x="1096885" y="1811536"/>
                  <a:pt x="1104654" y="1807650"/>
                </a:cubicBezTo>
                <a:cubicBezTo>
                  <a:pt x="1116307" y="1803765"/>
                  <a:pt x="1124075" y="1795995"/>
                  <a:pt x="1127959" y="1795995"/>
                </a:cubicBezTo>
                <a:cubicBezTo>
                  <a:pt x="1131844" y="1792110"/>
                  <a:pt x="1139613" y="1784339"/>
                  <a:pt x="1143497" y="1784339"/>
                </a:cubicBezTo>
                <a:cubicBezTo>
                  <a:pt x="1159034" y="1776569"/>
                  <a:pt x="1159034" y="1772684"/>
                  <a:pt x="1143497" y="1776569"/>
                </a:cubicBezTo>
                <a:cubicBezTo>
                  <a:pt x="1131844" y="1780454"/>
                  <a:pt x="1089117" y="1799880"/>
                  <a:pt x="1081349" y="1803765"/>
                </a:cubicBezTo>
                <a:cubicBezTo>
                  <a:pt x="1077464" y="1803765"/>
                  <a:pt x="1073580" y="1807650"/>
                  <a:pt x="1069696" y="1807650"/>
                </a:cubicBezTo>
                <a:cubicBezTo>
                  <a:pt x="1065812" y="1807650"/>
                  <a:pt x="1054159" y="1815421"/>
                  <a:pt x="1046390" y="1819306"/>
                </a:cubicBezTo>
                <a:cubicBezTo>
                  <a:pt x="1034737" y="1823191"/>
                  <a:pt x="1026969" y="1827076"/>
                  <a:pt x="1023084" y="1827076"/>
                </a:cubicBezTo>
                <a:cubicBezTo>
                  <a:pt x="1019200" y="1827076"/>
                  <a:pt x="1003663" y="1834847"/>
                  <a:pt x="992010" y="1842617"/>
                </a:cubicBezTo>
                <a:cubicBezTo>
                  <a:pt x="980358" y="1846502"/>
                  <a:pt x="960936" y="1858158"/>
                  <a:pt x="945399" y="1862043"/>
                </a:cubicBezTo>
                <a:cubicBezTo>
                  <a:pt x="933746" y="1865928"/>
                  <a:pt x="918209" y="1873699"/>
                  <a:pt x="914325" y="1877584"/>
                </a:cubicBezTo>
                <a:cubicBezTo>
                  <a:pt x="914325" y="1877584"/>
                  <a:pt x="910441" y="1877584"/>
                  <a:pt x="906557" y="1877584"/>
                </a:cubicBezTo>
                <a:cubicBezTo>
                  <a:pt x="906557" y="1873699"/>
                  <a:pt x="902672" y="1873699"/>
                  <a:pt x="894904" y="1877584"/>
                </a:cubicBezTo>
                <a:cubicBezTo>
                  <a:pt x="887135" y="1881469"/>
                  <a:pt x="875482" y="1889240"/>
                  <a:pt x="863830" y="1893125"/>
                </a:cubicBezTo>
                <a:cubicBezTo>
                  <a:pt x="856061" y="1897010"/>
                  <a:pt x="844408" y="1900895"/>
                  <a:pt x="840524" y="1904780"/>
                </a:cubicBezTo>
                <a:cubicBezTo>
                  <a:pt x="840524" y="1908666"/>
                  <a:pt x="832756" y="1908666"/>
                  <a:pt x="828871" y="1912551"/>
                </a:cubicBezTo>
                <a:cubicBezTo>
                  <a:pt x="817218" y="1912551"/>
                  <a:pt x="797797" y="1924206"/>
                  <a:pt x="790029" y="1928092"/>
                </a:cubicBezTo>
                <a:cubicBezTo>
                  <a:pt x="786144" y="1931977"/>
                  <a:pt x="774492" y="1935862"/>
                  <a:pt x="743417" y="1947518"/>
                </a:cubicBezTo>
                <a:cubicBezTo>
                  <a:pt x="731765" y="1951403"/>
                  <a:pt x="723996" y="1955288"/>
                  <a:pt x="720112" y="1959173"/>
                </a:cubicBezTo>
                <a:cubicBezTo>
                  <a:pt x="708459" y="1966944"/>
                  <a:pt x="692922" y="1978599"/>
                  <a:pt x="681269" y="1978599"/>
                </a:cubicBezTo>
                <a:cubicBezTo>
                  <a:pt x="677385" y="1978599"/>
                  <a:pt x="673501" y="1982484"/>
                  <a:pt x="673501" y="1982484"/>
                </a:cubicBezTo>
                <a:cubicBezTo>
                  <a:pt x="673501" y="1986370"/>
                  <a:pt x="549204" y="2048533"/>
                  <a:pt x="514246" y="2064073"/>
                </a:cubicBezTo>
                <a:cubicBezTo>
                  <a:pt x="506477" y="2067959"/>
                  <a:pt x="502593" y="2064073"/>
                  <a:pt x="502593" y="2060188"/>
                </a:cubicBezTo>
                <a:cubicBezTo>
                  <a:pt x="502593" y="2060188"/>
                  <a:pt x="506477" y="2056303"/>
                  <a:pt x="510362" y="2056303"/>
                </a:cubicBezTo>
                <a:cubicBezTo>
                  <a:pt x="514246" y="2056303"/>
                  <a:pt x="522014" y="2048533"/>
                  <a:pt x="525899" y="2048533"/>
                </a:cubicBezTo>
                <a:cubicBezTo>
                  <a:pt x="529783" y="2044647"/>
                  <a:pt x="549204" y="2032992"/>
                  <a:pt x="564741" y="2025221"/>
                </a:cubicBezTo>
                <a:cubicBezTo>
                  <a:pt x="580278" y="2017451"/>
                  <a:pt x="603584" y="2005795"/>
                  <a:pt x="611353" y="2001910"/>
                </a:cubicBezTo>
                <a:cubicBezTo>
                  <a:pt x="634658" y="1986370"/>
                  <a:pt x="657964" y="1974714"/>
                  <a:pt x="665732" y="1970829"/>
                </a:cubicBezTo>
                <a:cubicBezTo>
                  <a:pt x="669616" y="1970829"/>
                  <a:pt x="774492" y="1920321"/>
                  <a:pt x="793913" y="1912551"/>
                </a:cubicBezTo>
                <a:cubicBezTo>
                  <a:pt x="797797" y="1908666"/>
                  <a:pt x="809450" y="1904780"/>
                  <a:pt x="821103" y="1900895"/>
                </a:cubicBezTo>
                <a:cubicBezTo>
                  <a:pt x="828871" y="1897010"/>
                  <a:pt x="840524" y="1889240"/>
                  <a:pt x="844408" y="1885354"/>
                </a:cubicBezTo>
                <a:cubicBezTo>
                  <a:pt x="844408" y="1885354"/>
                  <a:pt x="848293" y="1881469"/>
                  <a:pt x="848293" y="1881469"/>
                </a:cubicBezTo>
                <a:cubicBezTo>
                  <a:pt x="852177" y="1885354"/>
                  <a:pt x="894904" y="1862043"/>
                  <a:pt x="914325" y="1846502"/>
                </a:cubicBezTo>
                <a:cubicBezTo>
                  <a:pt x="922094" y="1842617"/>
                  <a:pt x="925978" y="1838732"/>
                  <a:pt x="929862" y="1838732"/>
                </a:cubicBezTo>
                <a:cubicBezTo>
                  <a:pt x="929862" y="1838732"/>
                  <a:pt x="933746" y="1838732"/>
                  <a:pt x="933746" y="1834847"/>
                </a:cubicBezTo>
                <a:cubicBezTo>
                  <a:pt x="933746" y="1834847"/>
                  <a:pt x="941515" y="1830962"/>
                  <a:pt x="949283" y="1830962"/>
                </a:cubicBezTo>
                <a:cubicBezTo>
                  <a:pt x="957052" y="1827076"/>
                  <a:pt x="964821" y="1823191"/>
                  <a:pt x="968705" y="1819306"/>
                </a:cubicBezTo>
                <a:cubicBezTo>
                  <a:pt x="972589" y="1815421"/>
                  <a:pt x="980358" y="1811536"/>
                  <a:pt x="984242" y="1811536"/>
                </a:cubicBezTo>
                <a:cubicBezTo>
                  <a:pt x="992010" y="1807650"/>
                  <a:pt x="995895" y="1799880"/>
                  <a:pt x="992010" y="1795995"/>
                </a:cubicBezTo>
                <a:cubicBezTo>
                  <a:pt x="988126" y="1792110"/>
                  <a:pt x="953168" y="1799880"/>
                  <a:pt x="918209" y="1819306"/>
                </a:cubicBezTo>
                <a:cubicBezTo>
                  <a:pt x="910441" y="1823191"/>
                  <a:pt x="894904" y="1827076"/>
                  <a:pt x="883251" y="1830962"/>
                </a:cubicBezTo>
                <a:cubicBezTo>
                  <a:pt x="875482" y="1834847"/>
                  <a:pt x="863830" y="1842617"/>
                  <a:pt x="859945" y="1846502"/>
                </a:cubicBezTo>
                <a:cubicBezTo>
                  <a:pt x="852177" y="1850388"/>
                  <a:pt x="844408" y="1850388"/>
                  <a:pt x="840524" y="1846502"/>
                </a:cubicBezTo>
                <a:cubicBezTo>
                  <a:pt x="840524" y="1842617"/>
                  <a:pt x="840524" y="1842617"/>
                  <a:pt x="836640" y="1842617"/>
                </a:cubicBezTo>
                <a:cubicBezTo>
                  <a:pt x="824987" y="1846502"/>
                  <a:pt x="782260" y="1873699"/>
                  <a:pt x="778376" y="1877584"/>
                </a:cubicBezTo>
                <a:cubicBezTo>
                  <a:pt x="774492" y="1881469"/>
                  <a:pt x="755070" y="1889240"/>
                  <a:pt x="739533" y="1893125"/>
                </a:cubicBezTo>
                <a:cubicBezTo>
                  <a:pt x="723996" y="1900895"/>
                  <a:pt x="708459" y="1908666"/>
                  <a:pt x="708459" y="1908666"/>
                </a:cubicBezTo>
                <a:cubicBezTo>
                  <a:pt x="708459" y="1912551"/>
                  <a:pt x="700691" y="1912551"/>
                  <a:pt x="696806" y="1916436"/>
                </a:cubicBezTo>
                <a:cubicBezTo>
                  <a:pt x="689038" y="1916436"/>
                  <a:pt x="669616" y="1928092"/>
                  <a:pt x="650195" y="1935862"/>
                </a:cubicBezTo>
                <a:cubicBezTo>
                  <a:pt x="623005" y="1947518"/>
                  <a:pt x="611353" y="1951403"/>
                  <a:pt x="615237" y="1943632"/>
                </a:cubicBezTo>
                <a:cubicBezTo>
                  <a:pt x="619121" y="1939747"/>
                  <a:pt x="646311" y="1920321"/>
                  <a:pt x="654079" y="1920321"/>
                </a:cubicBezTo>
                <a:cubicBezTo>
                  <a:pt x="657964" y="1920321"/>
                  <a:pt x="661848" y="1916436"/>
                  <a:pt x="661848" y="1912551"/>
                </a:cubicBezTo>
                <a:cubicBezTo>
                  <a:pt x="665732" y="1912551"/>
                  <a:pt x="673501" y="1904780"/>
                  <a:pt x="681269" y="1900895"/>
                </a:cubicBezTo>
                <a:cubicBezTo>
                  <a:pt x="689038" y="1897010"/>
                  <a:pt x="700691" y="1889240"/>
                  <a:pt x="704575" y="1885354"/>
                </a:cubicBezTo>
                <a:cubicBezTo>
                  <a:pt x="712343" y="1873699"/>
                  <a:pt x="735649" y="1862043"/>
                  <a:pt x="758955" y="1854273"/>
                </a:cubicBezTo>
                <a:cubicBezTo>
                  <a:pt x="790029" y="1842617"/>
                  <a:pt x="828871" y="1823191"/>
                  <a:pt x="840524" y="1811536"/>
                </a:cubicBezTo>
                <a:cubicBezTo>
                  <a:pt x="844408" y="1807650"/>
                  <a:pt x="852177" y="1803765"/>
                  <a:pt x="859945" y="1803765"/>
                </a:cubicBezTo>
                <a:cubicBezTo>
                  <a:pt x="863830" y="1799880"/>
                  <a:pt x="867714" y="1792110"/>
                  <a:pt x="871598" y="1788224"/>
                </a:cubicBezTo>
                <a:cubicBezTo>
                  <a:pt x="875482" y="1784339"/>
                  <a:pt x="879367" y="1776569"/>
                  <a:pt x="879367" y="1776569"/>
                </a:cubicBezTo>
                <a:cubicBezTo>
                  <a:pt x="883251" y="1776569"/>
                  <a:pt x="902672" y="1757143"/>
                  <a:pt x="902672" y="1753258"/>
                </a:cubicBezTo>
                <a:cubicBezTo>
                  <a:pt x="902672" y="1749372"/>
                  <a:pt x="887135" y="1753258"/>
                  <a:pt x="887135" y="1757143"/>
                </a:cubicBezTo>
                <a:cubicBezTo>
                  <a:pt x="883251" y="1761028"/>
                  <a:pt x="871598" y="1764913"/>
                  <a:pt x="856061" y="1764913"/>
                </a:cubicBezTo>
                <a:cubicBezTo>
                  <a:pt x="828871" y="1772684"/>
                  <a:pt x="813334" y="1776569"/>
                  <a:pt x="809450" y="1784339"/>
                </a:cubicBezTo>
                <a:cubicBezTo>
                  <a:pt x="809450" y="1784339"/>
                  <a:pt x="805566" y="1784339"/>
                  <a:pt x="801681" y="1784339"/>
                </a:cubicBezTo>
                <a:cubicBezTo>
                  <a:pt x="801681" y="1784339"/>
                  <a:pt x="793913" y="1788224"/>
                  <a:pt x="786144" y="1792110"/>
                </a:cubicBezTo>
                <a:cubicBezTo>
                  <a:pt x="782260" y="1795995"/>
                  <a:pt x="770607" y="1799880"/>
                  <a:pt x="766723" y="1803765"/>
                </a:cubicBezTo>
                <a:cubicBezTo>
                  <a:pt x="751186" y="1803765"/>
                  <a:pt x="720112" y="1815421"/>
                  <a:pt x="716228" y="1819306"/>
                </a:cubicBezTo>
                <a:cubicBezTo>
                  <a:pt x="704575" y="1830962"/>
                  <a:pt x="677385" y="1842617"/>
                  <a:pt x="654079" y="1850388"/>
                </a:cubicBezTo>
                <a:cubicBezTo>
                  <a:pt x="626890" y="1862043"/>
                  <a:pt x="623005" y="1862043"/>
                  <a:pt x="599700" y="1873699"/>
                </a:cubicBezTo>
                <a:cubicBezTo>
                  <a:pt x="588047" y="1881469"/>
                  <a:pt x="572510" y="1889240"/>
                  <a:pt x="568626" y="1889240"/>
                </a:cubicBezTo>
                <a:cubicBezTo>
                  <a:pt x="541436" y="1900895"/>
                  <a:pt x="467635" y="1935862"/>
                  <a:pt x="463751" y="1939747"/>
                </a:cubicBezTo>
                <a:cubicBezTo>
                  <a:pt x="459866" y="1947518"/>
                  <a:pt x="440445" y="1951403"/>
                  <a:pt x="432676" y="1951403"/>
                </a:cubicBezTo>
                <a:cubicBezTo>
                  <a:pt x="424908" y="1947518"/>
                  <a:pt x="424908" y="1947518"/>
                  <a:pt x="405487" y="1959173"/>
                </a:cubicBezTo>
                <a:cubicBezTo>
                  <a:pt x="393834" y="1963058"/>
                  <a:pt x="382181" y="1970829"/>
                  <a:pt x="378297" y="1974714"/>
                </a:cubicBezTo>
                <a:cubicBezTo>
                  <a:pt x="374412" y="1974714"/>
                  <a:pt x="370528" y="1978599"/>
                  <a:pt x="366644" y="1978599"/>
                </a:cubicBezTo>
                <a:cubicBezTo>
                  <a:pt x="358875" y="1978599"/>
                  <a:pt x="362760" y="1974714"/>
                  <a:pt x="370528" y="1966944"/>
                </a:cubicBezTo>
                <a:cubicBezTo>
                  <a:pt x="378297" y="1959173"/>
                  <a:pt x="436561" y="1920321"/>
                  <a:pt x="452098" y="1916436"/>
                </a:cubicBezTo>
                <a:cubicBezTo>
                  <a:pt x="459866" y="1916436"/>
                  <a:pt x="463751" y="1912551"/>
                  <a:pt x="467635" y="1908666"/>
                </a:cubicBezTo>
                <a:cubicBezTo>
                  <a:pt x="471519" y="1908666"/>
                  <a:pt x="475403" y="1904780"/>
                  <a:pt x="479288" y="1900895"/>
                </a:cubicBezTo>
                <a:cubicBezTo>
                  <a:pt x="483172" y="1897010"/>
                  <a:pt x="494825" y="1893125"/>
                  <a:pt x="502593" y="1889240"/>
                </a:cubicBezTo>
                <a:cubicBezTo>
                  <a:pt x="518130" y="1881469"/>
                  <a:pt x="525899" y="1877584"/>
                  <a:pt x="525899" y="1873699"/>
                </a:cubicBezTo>
                <a:cubicBezTo>
                  <a:pt x="522014" y="1862043"/>
                  <a:pt x="525899" y="1862043"/>
                  <a:pt x="553089" y="1846502"/>
                </a:cubicBezTo>
                <a:cubicBezTo>
                  <a:pt x="560857" y="1842617"/>
                  <a:pt x="572510" y="1834847"/>
                  <a:pt x="580278" y="1827076"/>
                </a:cubicBezTo>
                <a:cubicBezTo>
                  <a:pt x="591931" y="1823191"/>
                  <a:pt x="603584" y="1819306"/>
                  <a:pt x="607468" y="1819306"/>
                </a:cubicBezTo>
                <a:cubicBezTo>
                  <a:pt x="611353" y="1819306"/>
                  <a:pt x="615237" y="1815421"/>
                  <a:pt x="615237" y="1815421"/>
                </a:cubicBezTo>
                <a:cubicBezTo>
                  <a:pt x="615237" y="1811536"/>
                  <a:pt x="619121" y="1807650"/>
                  <a:pt x="626890" y="1807650"/>
                </a:cubicBezTo>
                <a:cubicBezTo>
                  <a:pt x="634658" y="1803765"/>
                  <a:pt x="677385" y="1776569"/>
                  <a:pt x="685154" y="1776569"/>
                </a:cubicBezTo>
                <a:cubicBezTo>
                  <a:pt x="696806" y="1772684"/>
                  <a:pt x="700691" y="1768798"/>
                  <a:pt x="692922" y="1761028"/>
                </a:cubicBezTo>
                <a:cubicBezTo>
                  <a:pt x="689038" y="1757143"/>
                  <a:pt x="669616" y="1761028"/>
                  <a:pt x="650195" y="1768798"/>
                </a:cubicBezTo>
                <a:cubicBezTo>
                  <a:pt x="646311" y="1772684"/>
                  <a:pt x="626890" y="1784339"/>
                  <a:pt x="607468" y="1788224"/>
                </a:cubicBezTo>
                <a:cubicBezTo>
                  <a:pt x="576394" y="1803765"/>
                  <a:pt x="576394" y="1803765"/>
                  <a:pt x="572510" y="1795995"/>
                </a:cubicBezTo>
                <a:cubicBezTo>
                  <a:pt x="568626" y="1795995"/>
                  <a:pt x="564741" y="1792110"/>
                  <a:pt x="560857" y="1792110"/>
                </a:cubicBezTo>
                <a:cubicBezTo>
                  <a:pt x="545320" y="1792110"/>
                  <a:pt x="549204" y="1784339"/>
                  <a:pt x="560857" y="1772684"/>
                </a:cubicBezTo>
                <a:cubicBezTo>
                  <a:pt x="568626" y="1768798"/>
                  <a:pt x="580278" y="1753258"/>
                  <a:pt x="591931" y="1741602"/>
                </a:cubicBezTo>
                <a:cubicBezTo>
                  <a:pt x="591931" y="1737717"/>
                  <a:pt x="626890" y="1718291"/>
                  <a:pt x="626890" y="1718291"/>
                </a:cubicBezTo>
                <a:cubicBezTo>
                  <a:pt x="626890" y="1714406"/>
                  <a:pt x="623005" y="1710520"/>
                  <a:pt x="623005" y="1710520"/>
                </a:cubicBezTo>
                <a:cubicBezTo>
                  <a:pt x="611353" y="1714406"/>
                  <a:pt x="591931" y="1726061"/>
                  <a:pt x="588047" y="1726061"/>
                </a:cubicBezTo>
                <a:cubicBezTo>
                  <a:pt x="584163" y="1722176"/>
                  <a:pt x="580278" y="1718291"/>
                  <a:pt x="584163" y="1718291"/>
                </a:cubicBezTo>
                <a:cubicBezTo>
                  <a:pt x="588047" y="1714406"/>
                  <a:pt x="638542" y="1691094"/>
                  <a:pt x="638542" y="1691094"/>
                </a:cubicBezTo>
                <a:cubicBezTo>
                  <a:pt x="642427" y="1687209"/>
                  <a:pt x="646311" y="1683324"/>
                  <a:pt x="654079" y="1679439"/>
                </a:cubicBezTo>
                <a:cubicBezTo>
                  <a:pt x="677385" y="1671668"/>
                  <a:pt x="692922" y="1667783"/>
                  <a:pt x="723996" y="1652242"/>
                </a:cubicBezTo>
                <a:cubicBezTo>
                  <a:pt x="739533" y="1640587"/>
                  <a:pt x="758955" y="1632817"/>
                  <a:pt x="770607" y="1628931"/>
                </a:cubicBezTo>
                <a:cubicBezTo>
                  <a:pt x="778376" y="1625046"/>
                  <a:pt x="786144" y="1621161"/>
                  <a:pt x="790029" y="1617276"/>
                </a:cubicBezTo>
                <a:cubicBezTo>
                  <a:pt x="790029" y="1613391"/>
                  <a:pt x="797797" y="1609505"/>
                  <a:pt x="801681" y="1609505"/>
                </a:cubicBezTo>
                <a:cubicBezTo>
                  <a:pt x="805566" y="1609505"/>
                  <a:pt x="809450" y="1605620"/>
                  <a:pt x="809450" y="1605620"/>
                </a:cubicBezTo>
                <a:cubicBezTo>
                  <a:pt x="809450" y="1605620"/>
                  <a:pt x="813334" y="1601735"/>
                  <a:pt x="817218" y="1601735"/>
                </a:cubicBezTo>
                <a:cubicBezTo>
                  <a:pt x="821103" y="1601735"/>
                  <a:pt x="828871" y="1597850"/>
                  <a:pt x="832756" y="1590079"/>
                </a:cubicBezTo>
                <a:cubicBezTo>
                  <a:pt x="840524" y="1586194"/>
                  <a:pt x="856061" y="1578424"/>
                  <a:pt x="871598" y="1574539"/>
                </a:cubicBezTo>
                <a:cubicBezTo>
                  <a:pt x="883251" y="1570653"/>
                  <a:pt x="898788" y="1562883"/>
                  <a:pt x="906557" y="1558998"/>
                </a:cubicBezTo>
                <a:cubicBezTo>
                  <a:pt x="910441" y="1555113"/>
                  <a:pt x="918209" y="1551227"/>
                  <a:pt x="922094" y="1551227"/>
                </a:cubicBezTo>
                <a:cubicBezTo>
                  <a:pt x="925978" y="1551227"/>
                  <a:pt x="925978" y="1547342"/>
                  <a:pt x="929862" y="1543457"/>
                </a:cubicBezTo>
                <a:cubicBezTo>
                  <a:pt x="929862" y="1543457"/>
                  <a:pt x="933746" y="1535687"/>
                  <a:pt x="941515" y="1531801"/>
                </a:cubicBezTo>
                <a:cubicBezTo>
                  <a:pt x="949283" y="1527916"/>
                  <a:pt x="957052" y="1520146"/>
                  <a:pt x="960936" y="1512375"/>
                </a:cubicBezTo>
                <a:cubicBezTo>
                  <a:pt x="964821" y="1508490"/>
                  <a:pt x="972589" y="1500720"/>
                  <a:pt x="976474" y="1500720"/>
                </a:cubicBezTo>
                <a:cubicBezTo>
                  <a:pt x="980358" y="1496835"/>
                  <a:pt x="984242" y="1492949"/>
                  <a:pt x="988126" y="1492949"/>
                </a:cubicBezTo>
                <a:cubicBezTo>
                  <a:pt x="995895" y="1489064"/>
                  <a:pt x="1038621" y="1469638"/>
                  <a:pt x="1073580" y="1457983"/>
                </a:cubicBezTo>
                <a:cubicBezTo>
                  <a:pt x="1089117" y="1454097"/>
                  <a:pt x="1096885" y="1450212"/>
                  <a:pt x="1100770" y="1446327"/>
                </a:cubicBezTo>
                <a:cubicBezTo>
                  <a:pt x="1100770" y="1446327"/>
                  <a:pt x="1120191" y="1438557"/>
                  <a:pt x="1139613" y="1430786"/>
                </a:cubicBezTo>
                <a:cubicBezTo>
                  <a:pt x="1162918" y="1419131"/>
                  <a:pt x="1182340" y="1411360"/>
                  <a:pt x="1182340" y="1411360"/>
                </a:cubicBezTo>
                <a:cubicBezTo>
                  <a:pt x="1186224" y="1407475"/>
                  <a:pt x="1190108" y="1407475"/>
                  <a:pt x="1190108" y="1407475"/>
                </a:cubicBezTo>
                <a:cubicBezTo>
                  <a:pt x="1209529" y="1399705"/>
                  <a:pt x="1228950" y="1391934"/>
                  <a:pt x="1232835" y="1388049"/>
                </a:cubicBezTo>
                <a:cubicBezTo>
                  <a:pt x="1236719" y="1384164"/>
                  <a:pt x="1240603" y="1380279"/>
                  <a:pt x="1248372" y="1380279"/>
                </a:cubicBezTo>
                <a:cubicBezTo>
                  <a:pt x="1260025" y="1376393"/>
                  <a:pt x="1291099" y="1356967"/>
                  <a:pt x="1287214" y="1353082"/>
                </a:cubicBezTo>
                <a:cubicBezTo>
                  <a:pt x="1283330" y="1356967"/>
                  <a:pt x="1271678" y="1360853"/>
                  <a:pt x="1260025" y="1364738"/>
                </a:cubicBezTo>
                <a:cubicBezTo>
                  <a:pt x="1248372" y="1368623"/>
                  <a:pt x="1236719" y="1372508"/>
                  <a:pt x="1232835" y="1376393"/>
                </a:cubicBezTo>
                <a:cubicBezTo>
                  <a:pt x="1221182" y="1388049"/>
                  <a:pt x="1205645" y="1388049"/>
                  <a:pt x="1205645" y="1384164"/>
                </a:cubicBezTo>
                <a:cubicBezTo>
                  <a:pt x="1205645" y="1380279"/>
                  <a:pt x="1209529" y="1376393"/>
                  <a:pt x="1221182" y="1372508"/>
                </a:cubicBezTo>
                <a:cubicBezTo>
                  <a:pt x="1228950" y="1372508"/>
                  <a:pt x="1236719" y="1364738"/>
                  <a:pt x="1244488" y="1360853"/>
                </a:cubicBezTo>
                <a:cubicBezTo>
                  <a:pt x="1248372" y="1356967"/>
                  <a:pt x="1263909" y="1353082"/>
                  <a:pt x="1275562" y="1349197"/>
                </a:cubicBezTo>
                <a:cubicBezTo>
                  <a:pt x="1298867" y="1345312"/>
                  <a:pt x="1298867" y="1345312"/>
                  <a:pt x="1298867" y="1349197"/>
                </a:cubicBezTo>
                <a:cubicBezTo>
                  <a:pt x="1298867" y="1356967"/>
                  <a:pt x="1302751" y="1356967"/>
                  <a:pt x="1310520" y="1349197"/>
                </a:cubicBezTo>
                <a:cubicBezTo>
                  <a:pt x="1314404" y="1345312"/>
                  <a:pt x="1318288" y="1341427"/>
                  <a:pt x="1314404" y="1337541"/>
                </a:cubicBezTo>
                <a:cubicBezTo>
                  <a:pt x="1310520" y="1329771"/>
                  <a:pt x="1314404" y="1329771"/>
                  <a:pt x="1357131" y="1310345"/>
                </a:cubicBezTo>
                <a:cubicBezTo>
                  <a:pt x="1384321" y="1302575"/>
                  <a:pt x="1411511" y="1290919"/>
                  <a:pt x="1423163" y="1287034"/>
                </a:cubicBezTo>
                <a:cubicBezTo>
                  <a:pt x="1430932" y="1283149"/>
                  <a:pt x="1442585" y="1279263"/>
                  <a:pt x="1450354" y="1275378"/>
                </a:cubicBezTo>
                <a:cubicBezTo>
                  <a:pt x="1454238" y="1271493"/>
                  <a:pt x="1477544" y="1263723"/>
                  <a:pt x="1500849" y="1252067"/>
                </a:cubicBezTo>
                <a:cubicBezTo>
                  <a:pt x="1551345" y="1236526"/>
                  <a:pt x="1555229" y="1232641"/>
                  <a:pt x="1555229" y="1228756"/>
                </a:cubicBezTo>
                <a:cubicBezTo>
                  <a:pt x="1555229" y="1224871"/>
                  <a:pt x="1559113" y="1220986"/>
                  <a:pt x="1605724" y="1205445"/>
                </a:cubicBezTo>
                <a:cubicBezTo>
                  <a:pt x="1609608" y="1201560"/>
                  <a:pt x="1617377" y="1197674"/>
                  <a:pt x="1625146" y="1193789"/>
                </a:cubicBezTo>
                <a:cubicBezTo>
                  <a:pt x="1629029" y="1193789"/>
                  <a:pt x="1640683" y="1189904"/>
                  <a:pt x="1648451" y="1186019"/>
                </a:cubicBezTo>
                <a:cubicBezTo>
                  <a:pt x="1652335" y="1186019"/>
                  <a:pt x="1660104" y="1182134"/>
                  <a:pt x="1660104" y="1182134"/>
                </a:cubicBezTo>
                <a:cubicBezTo>
                  <a:pt x="1660104" y="1182134"/>
                  <a:pt x="1671757" y="1178248"/>
                  <a:pt x="1679525" y="1178248"/>
                </a:cubicBezTo>
                <a:cubicBezTo>
                  <a:pt x="1691178" y="1174363"/>
                  <a:pt x="1698946" y="1170478"/>
                  <a:pt x="1698946" y="1170478"/>
                </a:cubicBezTo>
                <a:cubicBezTo>
                  <a:pt x="1702830" y="1170478"/>
                  <a:pt x="1710599" y="1166593"/>
                  <a:pt x="1722252" y="1162708"/>
                </a:cubicBezTo>
                <a:cubicBezTo>
                  <a:pt x="1733905" y="1158822"/>
                  <a:pt x="1741673" y="1154937"/>
                  <a:pt x="1741673" y="1151052"/>
                </a:cubicBezTo>
                <a:cubicBezTo>
                  <a:pt x="1741673" y="1147167"/>
                  <a:pt x="1745558" y="1147167"/>
                  <a:pt x="1749442" y="1147167"/>
                </a:cubicBezTo>
                <a:cubicBezTo>
                  <a:pt x="1757211" y="1143282"/>
                  <a:pt x="1761095" y="1135511"/>
                  <a:pt x="1753326" y="1135511"/>
                </a:cubicBezTo>
                <a:cubicBezTo>
                  <a:pt x="1745558" y="1131626"/>
                  <a:pt x="1749442" y="1127741"/>
                  <a:pt x="1757211" y="1119970"/>
                </a:cubicBezTo>
                <a:cubicBezTo>
                  <a:pt x="1764979" y="1112200"/>
                  <a:pt x="1772748" y="1108315"/>
                  <a:pt x="1784400" y="1104430"/>
                </a:cubicBezTo>
                <a:cubicBezTo>
                  <a:pt x="1796053" y="1100544"/>
                  <a:pt x="1803821" y="1096659"/>
                  <a:pt x="1803821" y="1092774"/>
                </a:cubicBezTo>
                <a:cubicBezTo>
                  <a:pt x="1807706" y="1085004"/>
                  <a:pt x="1803821" y="1085004"/>
                  <a:pt x="1799937" y="1092774"/>
                </a:cubicBezTo>
                <a:cubicBezTo>
                  <a:pt x="1796053" y="1096659"/>
                  <a:pt x="1788284" y="1100544"/>
                  <a:pt x="1757211" y="1108315"/>
                </a:cubicBezTo>
                <a:cubicBezTo>
                  <a:pt x="1753326" y="1112200"/>
                  <a:pt x="1741673" y="1116085"/>
                  <a:pt x="1737789" y="1116085"/>
                </a:cubicBezTo>
                <a:cubicBezTo>
                  <a:pt x="1733905" y="1119970"/>
                  <a:pt x="1726136" y="1119970"/>
                  <a:pt x="1726136" y="1119970"/>
                </a:cubicBezTo>
                <a:cubicBezTo>
                  <a:pt x="1722252" y="1119970"/>
                  <a:pt x="1718368" y="1123856"/>
                  <a:pt x="1718368" y="1123856"/>
                </a:cubicBezTo>
                <a:cubicBezTo>
                  <a:pt x="1718368" y="1127741"/>
                  <a:pt x="1714483" y="1131626"/>
                  <a:pt x="1706715" y="1131626"/>
                </a:cubicBezTo>
                <a:cubicBezTo>
                  <a:pt x="1698946" y="1131626"/>
                  <a:pt x="1687293" y="1135511"/>
                  <a:pt x="1679525" y="1139396"/>
                </a:cubicBezTo>
                <a:cubicBezTo>
                  <a:pt x="1644567" y="1151052"/>
                  <a:pt x="1629029" y="1154937"/>
                  <a:pt x="1629029" y="1151052"/>
                </a:cubicBezTo>
                <a:cubicBezTo>
                  <a:pt x="1629029" y="1147167"/>
                  <a:pt x="1640683" y="1139396"/>
                  <a:pt x="1660104" y="1135511"/>
                </a:cubicBezTo>
                <a:cubicBezTo>
                  <a:pt x="1663988" y="1131626"/>
                  <a:pt x="1679525" y="1127741"/>
                  <a:pt x="1695062" y="1119970"/>
                </a:cubicBezTo>
                <a:cubicBezTo>
                  <a:pt x="1706715" y="1116085"/>
                  <a:pt x="1733905" y="1108315"/>
                  <a:pt x="1749442" y="1100544"/>
                </a:cubicBezTo>
                <a:cubicBezTo>
                  <a:pt x="1764979" y="1096659"/>
                  <a:pt x="1780516" y="1088889"/>
                  <a:pt x="1784400" y="1088889"/>
                </a:cubicBezTo>
                <a:cubicBezTo>
                  <a:pt x="1784400" y="1088889"/>
                  <a:pt x="1799937" y="1081118"/>
                  <a:pt x="1815474" y="1077233"/>
                </a:cubicBezTo>
                <a:cubicBezTo>
                  <a:pt x="1834896" y="1069463"/>
                  <a:pt x="1850433" y="1061692"/>
                  <a:pt x="1858201" y="1061692"/>
                </a:cubicBezTo>
                <a:cubicBezTo>
                  <a:pt x="1865970" y="1057807"/>
                  <a:pt x="1881507" y="1050037"/>
                  <a:pt x="1897044" y="1046152"/>
                </a:cubicBezTo>
                <a:cubicBezTo>
                  <a:pt x="1932002" y="1038381"/>
                  <a:pt x="1932002" y="1038381"/>
                  <a:pt x="1963076" y="1026726"/>
                </a:cubicBezTo>
                <a:cubicBezTo>
                  <a:pt x="1978613" y="1018955"/>
                  <a:pt x="2009687" y="1007300"/>
                  <a:pt x="2029109" y="1003414"/>
                </a:cubicBezTo>
                <a:cubicBezTo>
                  <a:pt x="2079604" y="987874"/>
                  <a:pt x="2110678" y="976218"/>
                  <a:pt x="2126215" y="968448"/>
                </a:cubicBezTo>
                <a:cubicBezTo>
                  <a:pt x="2133984" y="964562"/>
                  <a:pt x="2145637" y="960677"/>
                  <a:pt x="2153405" y="956792"/>
                </a:cubicBezTo>
                <a:cubicBezTo>
                  <a:pt x="2161174" y="956792"/>
                  <a:pt x="2172826" y="952907"/>
                  <a:pt x="2180595" y="949022"/>
                </a:cubicBezTo>
                <a:cubicBezTo>
                  <a:pt x="2188363" y="945136"/>
                  <a:pt x="2200016" y="941251"/>
                  <a:pt x="2207785" y="937366"/>
                </a:cubicBezTo>
                <a:cubicBezTo>
                  <a:pt x="2215554" y="937366"/>
                  <a:pt x="2227206" y="933481"/>
                  <a:pt x="2231091" y="929596"/>
                </a:cubicBezTo>
                <a:cubicBezTo>
                  <a:pt x="2238859" y="929596"/>
                  <a:pt x="2246628" y="925710"/>
                  <a:pt x="2254396" y="925710"/>
                </a:cubicBezTo>
                <a:cubicBezTo>
                  <a:pt x="2262165" y="921825"/>
                  <a:pt x="2269933" y="921825"/>
                  <a:pt x="2273817" y="917940"/>
                </a:cubicBezTo>
                <a:cubicBezTo>
                  <a:pt x="2277702" y="914055"/>
                  <a:pt x="2293239" y="910170"/>
                  <a:pt x="2304891" y="906284"/>
                </a:cubicBezTo>
                <a:cubicBezTo>
                  <a:pt x="2320429" y="902399"/>
                  <a:pt x="2335966" y="894629"/>
                  <a:pt x="2339850" y="890744"/>
                </a:cubicBezTo>
                <a:cubicBezTo>
                  <a:pt x="2343734" y="890744"/>
                  <a:pt x="2351503" y="886858"/>
                  <a:pt x="2351503" y="886858"/>
                </a:cubicBezTo>
                <a:cubicBezTo>
                  <a:pt x="2355387" y="886858"/>
                  <a:pt x="2355387" y="882973"/>
                  <a:pt x="2359271" y="882973"/>
                </a:cubicBezTo>
                <a:cubicBezTo>
                  <a:pt x="2359271" y="875203"/>
                  <a:pt x="2367040" y="875203"/>
                  <a:pt x="2386461" y="871318"/>
                </a:cubicBezTo>
                <a:cubicBezTo>
                  <a:pt x="2398114" y="867432"/>
                  <a:pt x="2409766" y="863547"/>
                  <a:pt x="2409766" y="859662"/>
                </a:cubicBezTo>
                <a:cubicBezTo>
                  <a:pt x="2417535" y="855777"/>
                  <a:pt x="2409766" y="855777"/>
                  <a:pt x="2394229" y="859662"/>
                </a:cubicBezTo>
                <a:cubicBezTo>
                  <a:pt x="2386461" y="863547"/>
                  <a:pt x="2382577" y="863547"/>
                  <a:pt x="2382577" y="863547"/>
                </a:cubicBezTo>
                <a:cubicBezTo>
                  <a:pt x="2378692" y="863547"/>
                  <a:pt x="2363156" y="867432"/>
                  <a:pt x="2343734" y="871318"/>
                </a:cubicBezTo>
                <a:cubicBezTo>
                  <a:pt x="2324313" y="875203"/>
                  <a:pt x="2269933" y="898514"/>
                  <a:pt x="2266049" y="886858"/>
                </a:cubicBezTo>
                <a:cubicBezTo>
                  <a:pt x="2262165" y="875203"/>
                  <a:pt x="2320429" y="867432"/>
                  <a:pt x="2332081" y="863547"/>
                </a:cubicBezTo>
                <a:cubicBezTo>
                  <a:pt x="2332081" y="859662"/>
                  <a:pt x="2335966" y="859662"/>
                  <a:pt x="2339850" y="855777"/>
                </a:cubicBezTo>
                <a:cubicBezTo>
                  <a:pt x="2343734" y="855777"/>
                  <a:pt x="2351503" y="851892"/>
                  <a:pt x="2355387" y="851892"/>
                </a:cubicBezTo>
                <a:cubicBezTo>
                  <a:pt x="2374808" y="851892"/>
                  <a:pt x="2405882" y="840236"/>
                  <a:pt x="2409766" y="828580"/>
                </a:cubicBezTo>
                <a:cubicBezTo>
                  <a:pt x="2413651" y="824695"/>
                  <a:pt x="2421419" y="820810"/>
                  <a:pt x="2429188" y="820810"/>
                </a:cubicBezTo>
                <a:cubicBezTo>
                  <a:pt x="2436957" y="816925"/>
                  <a:pt x="2452494" y="813039"/>
                  <a:pt x="2460262" y="809154"/>
                </a:cubicBezTo>
                <a:cubicBezTo>
                  <a:pt x="2468030" y="809154"/>
                  <a:pt x="2506873" y="797499"/>
                  <a:pt x="2541832" y="789728"/>
                </a:cubicBezTo>
                <a:cubicBezTo>
                  <a:pt x="2627285" y="770302"/>
                  <a:pt x="2670012" y="762532"/>
                  <a:pt x="2673896" y="754761"/>
                </a:cubicBezTo>
                <a:cubicBezTo>
                  <a:pt x="2677781" y="754761"/>
                  <a:pt x="2677781" y="754761"/>
                  <a:pt x="2681665" y="754761"/>
                </a:cubicBezTo>
                <a:cubicBezTo>
                  <a:pt x="2681665" y="754761"/>
                  <a:pt x="2689433" y="754761"/>
                  <a:pt x="2697202" y="750876"/>
                </a:cubicBezTo>
                <a:cubicBezTo>
                  <a:pt x="2704970" y="746991"/>
                  <a:pt x="2728276" y="739221"/>
                  <a:pt x="2747698" y="735335"/>
                </a:cubicBezTo>
                <a:cubicBezTo>
                  <a:pt x="2771003" y="731450"/>
                  <a:pt x="2790424" y="723680"/>
                  <a:pt x="2790424" y="723680"/>
                </a:cubicBezTo>
                <a:cubicBezTo>
                  <a:pt x="2790424" y="719795"/>
                  <a:pt x="2813730" y="715909"/>
                  <a:pt x="2848688" y="708139"/>
                </a:cubicBezTo>
                <a:cubicBezTo>
                  <a:pt x="2864225" y="704254"/>
                  <a:pt x="2879762" y="700369"/>
                  <a:pt x="2883647" y="696483"/>
                </a:cubicBezTo>
                <a:cubicBezTo>
                  <a:pt x="2887531" y="696483"/>
                  <a:pt x="2914721" y="688713"/>
                  <a:pt x="2938027" y="680943"/>
                </a:cubicBezTo>
                <a:cubicBezTo>
                  <a:pt x="2965216" y="677057"/>
                  <a:pt x="2988522" y="669287"/>
                  <a:pt x="2992406" y="669287"/>
                </a:cubicBezTo>
                <a:cubicBezTo>
                  <a:pt x="3004059" y="665402"/>
                  <a:pt x="3046786" y="653746"/>
                  <a:pt x="3089513" y="645976"/>
                </a:cubicBezTo>
                <a:cubicBezTo>
                  <a:pt x="3112818" y="638205"/>
                  <a:pt x="3132239" y="634320"/>
                  <a:pt x="3136124" y="630435"/>
                </a:cubicBezTo>
                <a:cubicBezTo>
                  <a:pt x="3140008" y="626550"/>
                  <a:pt x="3151661" y="626550"/>
                  <a:pt x="3171082" y="622665"/>
                </a:cubicBezTo>
                <a:cubicBezTo>
                  <a:pt x="3186619" y="618780"/>
                  <a:pt x="3198272" y="618780"/>
                  <a:pt x="3198272" y="614894"/>
                </a:cubicBezTo>
                <a:cubicBezTo>
                  <a:pt x="3198272" y="614894"/>
                  <a:pt x="3194388" y="614894"/>
                  <a:pt x="3194388" y="614894"/>
                </a:cubicBezTo>
                <a:cubicBezTo>
                  <a:pt x="3190504" y="614894"/>
                  <a:pt x="3186619" y="614894"/>
                  <a:pt x="3182735" y="614894"/>
                </a:cubicBezTo>
                <a:cubicBezTo>
                  <a:pt x="3167198" y="614894"/>
                  <a:pt x="3042902" y="638205"/>
                  <a:pt x="3027365" y="645976"/>
                </a:cubicBezTo>
                <a:cubicBezTo>
                  <a:pt x="3019596" y="649861"/>
                  <a:pt x="3007943" y="649861"/>
                  <a:pt x="3000174" y="649861"/>
                </a:cubicBezTo>
                <a:cubicBezTo>
                  <a:pt x="2996290" y="649861"/>
                  <a:pt x="2988522" y="649861"/>
                  <a:pt x="2980753" y="653746"/>
                </a:cubicBezTo>
                <a:cubicBezTo>
                  <a:pt x="2972985" y="657631"/>
                  <a:pt x="2969100" y="657631"/>
                  <a:pt x="2969100" y="657631"/>
                </a:cubicBezTo>
                <a:cubicBezTo>
                  <a:pt x="2965216" y="653746"/>
                  <a:pt x="2961332" y="653746"/>
                  <a:pt x="2953564" y="657631"/>
                </a:cubicBezTo>
                <a:cubicBezTo>
                  <a:pt x="2949679" y="661517"/>
                  <a:pt x="2941911" y="665402"/>
                  <a:pt x="2938027" y="665402"/>
                </a:cubicBezTo>
                <a:cubicBezTo>
                  <a:pt x="2934142" y="665402"/>
                  <a:pt x="2926374" y="665402"/>
                  <a:pt x="2926374" y="665402"/>
                </a:cubicBezTo>
                <a:cubicBezTo>
                  <a:pt x="2922489" y="669287"/>
                  <a:pt x="2910837" y="673172"/>
                  <a:pt x="2903068" y="673172"/>
                </a:cubicBezTo>
                <a:cubicBezTo>
                  <a:pt x="2895299" y="677057"/>
                  <a:pt x="2879762" y="680943"/>
                  <a:pt x="2868110" y="684828"/>
                </a:cubicBezTo>
                <a:cubicBezTo>
                  <a:pt x="2829267" y="696483"/>
                  <a:pt x="2790424" y="704254"/>
                  <a:pt x="2782656" y="708139"/>
                </a:cubicBezTo>
                <a:cubicBezTo>
                  <a:pt x="2774887" y="708139"/>
                  <a:pt x="2763234" y="712024"/>
                  <a:pt x="2755466" y="715909"/>
                </a:cubicBezTo>
                <a:cubicBezTo>
                  <a:pt x="2743813" y="719795"/>
                  <a:pt x="2724392" y="727565"/>
                  <a:pt x="2712739" y="727565"/>
                </a:cubicBezTo>
                <a:cubicBezTo>
                  <a:pt x="2701086" y="731450"/>
                  <a:pt x="2677781" y="739221"/>
                  <a:pt x="2662244" y="743106"/>
                </a:cubicBezTo>
                <a:cubicBezTo>
                  <a:pt x="2646707" y="750876"/>
                  <a:pt x="2623401" y="754761"/>
                  <a:pt x="2607864" y="758647"/>
                </a:cubicBezTo>
                <a:cubicBezTo>
                  <a:pt x="2592327" y="762532"/>
                  <a:pt x="2576790" y="766417"/>
                  <a:pt x="2565137" y="770302"/>
                </a:cubicBezTo>
                <a:cubicBezTo>
                  <a:pt x="2557369" y="774187"/>
                  <a:pt x="2549600" y="778073"/>
                  <a:pt x="2545716" y="778073"/>
                </a:cubicBezTo>
                <a:cubicBezTo>
                  <a:pt x="2545716" y="778073"/>
                  <a:pt x="2541832" y="778073"/>
                  <a:pt x="2537947" y="778073"/>
                </a:cubicBezTo>
                <a:cubicBezTo>
                  <a:pt x="2537947" y="781958"/>
                  <a:pt x="2530179" y="785843"/>
                  <a:pt x="2522410" y="785843"/>
                </a:cubicBezTo>
                <a:cubicBezTo>
                  <a:pt x="2514642" y="785843"/>
                  <a:pt x="2495220" y="789728"/>
                  <a:pt x="2483567" y="793613"/>
                </a:cubicBezTo>
                <a:cubicBezTo>
                  <a:pt x="2471915" y="797499"/>
                  <a:pt x="2448609" y="805269"/>
                  <a:pt x="2433072" y="809154"/>
                </a:cubicBezTo>
                <a:cubicBezTo>
                  <a:pt x="2405882" y="816925"/>
                  <a:pt x="2367040" y="828580"/>
                  <a:pt x="2328197" y="840236"/>
                </a:cubicBezTo>
                <a:cubicBezTo>
                  <a:pt x="2312660" y="848006"/>
                  <a:pt x="2297123" y="851892"/>
                  <a:pt x="2293239" y="851892"/>
                </a:cubicBezTo>
                <a:cubicBezTo>
                  <a:pt x="2289354" y="851892"/>
                  <a:pt x="2281586" y="851892"/>
                  <a:pt x="2277702" y="855777"/>
                </a:cubicBezTo>
                <a:cubicBezTo>
                  <a:pt x="2273817" y="859662"/>
                  <a:pt x="2262165" y="863547"/>
                  <a:pt x="2246628" y="867432"/>
                </a:cubicBezTo>
                <a:cubicBezTo>
                  <a:pt x="2234975" y="867432"/>
                  <a:pt x="2223322" y="875203"/>
                  <a:pt x="2215554" y="875203"/>
                </a:cubicBezTo>
                <a:cubicBezTo>
                  <a:pt x="2211669" y="879088"/>
                  <a:pt x="2200016" y="882973"/>
                  <a:pt x="2188363" y="882973"/>
                </a:cubicBezTo>
                <a:cubicBezTo>
                  <a:pt x="2180595" y="886858"/>
                  <a:pt x="2161174" y="890744"/>
                  <a:pt x="2149521" y="894629"/>
                </a:cubicBezTo>
                <a:cubicBezTo>
                  <a:pt x="2133984" y="902399"/>
                  <a:pt x="2118447" y="906284"/>
                  <a:pt x="2114562" y="906284"/>
                </a:cubicBezTo>
                <a:cubicBezTo>
                  <a:pt x="2110678" y="906284"/>
                  <a:pt x="2102910" y="910170"/>
                  <a:pt x="2102910" y="910170"/>
                </a:cubicBezTo>
                <a:cubicBezTo>
                  <a:pt x="2095141" y="917940"/>
                  <a:pt x="2048530" y="933481"/>
                  <a:pt x="2036877" y="933481"/>
                </a:cubicBezTo>
                <a:cubicBezTo>
                  <a:pt x="2029109" y="937366"/>
                  <a:pt x="2005803" y="941251"/>
                  <a:pt x="1978613" y="952907"/>
                </a:cubicBezTo>
                <a:cubicBezTo>
                  <a:pt x="1974729" y="952907"/>
                  <a:pt x="1963076" y="956792"/>
                  <a:pt x="1955308" y="960677"/>
                </a:cubicBezTo>
                <a:cubicBezTo>
                  <a:pt x="1947539" y="960677"/>
                  <a:pt x="1932002" y="968448"/>
                  <a:pt x="1916465" y="972333"/>
                </a:cubicBezTo>
                <a:cubicBezTo>
                  <a:pt x="1904812" y="976218"/>
                  <a:pt x="1885391" y="983988"/>
                  <a:pt x="1869854" y="983988"/>
                </a:cubicBezTo>
                <a:cubicBezTo>
                  <a:pt x="1858201" y="987874"/>
                  <a:pt x="1842664" y="991759"/>
                  <a:pt x="1838780" y="991759"/>
                </a:cubicBezTo>
                <a:cubicBezTo>
                  <a:pt x="1834896" y="995644"/>
                  <a:pt x="1807706" y="1007300"/>
                  <a:pt x="1792169" y="1011185"/>
                </a:cubicBezTo>
                <a:cubicBezTo>
                  <a:pt x="1788284" y="1015070"/>
                  <a:pt x="1776632" y="1018955"/>
                  <a:pt x="1764979" y="1022840"/>
                </a:cubicBezTo>
                <a:cubicBezTo>
                  <a:pt x="1753326" y="1022840"/>
                  <a:pt x="1745558" y="1026726"/>
                  <a:pt x="1745558" y="1026726"/>
                </a:cubicBezTo>
                <a:cubicBezTo>
                  <a:pt x="1741673" y="1026726"/>
                  <a:pt x="1733905" y="1030611"/>
                  <a:pt x="1722252" y="1034496"/>
                </a:cubicBezTo>
                <a:cubicBezTo>
                  <a:pt x="1698946" y="1046152"/>
                  <a:pt x="1671757" y="1050037"/>
                  <a:pt x="1671757" y="1046152"/>
                </a:cubicBezTo>
                <a:cubicBezTo>
                  <a:pt x="1671757" y="1046152"/>
                  <a:pt x="1671757" y="1042266"/>
                  <a:pt x="1675641" y="1042266"/>
                </a:cubicBezTo>
                <a:cubicBezTo>
                  <a:pt x="1679525" y="1038381"/>
                  <a:pt x="1679525" y="1034496"/>
                  <a:pt x="1679525" y="1030611"/>
                </a:cubicBezTo>
                <a:cubicBezTo>
                  <a:pt x="1679525" y="1030611"/>
                  <a:pt x="1679525" y="1026726"/>
                  <a:pt x="1679525" y="1026726"/>
                </a:cubicBezTo>
                <a:cubicBezTo>
                  <a:pt x="1683409" y="1026726"/>
                  <a:pt x="1691178" y="1022840"/>
                  <a:pt x="1702830" y="1018955"/>
                </a:cubicBezTo>
                <a:cubicBezTo>
                  <a:pt x="1726136" y="1007300"/>
                  <a:pt x="1764979" y="995644"/>
                  <a:pt x="1772748" y="991759"/>
                </a:cubicBezTo>
                <a:cubicBezTo>
                  <a:pt x="1772748" y="991759"/>
                  <a:pt x="1788284" y="987874"/>
                  <a:pt x="1799937" y="980103"/>
                </a:cubicBezTo>
                <a:cubicBezTo>
                  <a:pt x="1811590" y="976218"/>
                  <a:pt x="1827127" y="968448"/>
                  <a:pt x="1831012" y="968448"/>
                </a:cubicBezTo>
                <a:cubicBezTo>
                  <a:pt x="1838780" y="964562"/>
                  <a:pt x="1854317" y="960677"/>
                  <a:pt x="1869854" y="952907"/>
                </a:cubicBezTo>
                <a:cubicBezTo>
                  <a:pt x="1932002" y="929596"/>
                  <a:pt x="1974729" y="917940"/>
                  <a:pt x="2005803" y="906284"/>
                </a:cubicBezTo>
                <a:cubicBezTo>
                  <a:pt x="2025225" y="898514"/>
                  <a:pt x="2052415" y="890744"/>
                  <a:pt x="2067952" y="886858"/>
                </a:cubicBezTo>
                <a:cubicBezTo>
                  <a:pt x="2099025" y="871318"/>
                  <a:pt x="2118447" y="867432"/>
                  <a:pt x="2172826" y="848006"/>
                </a:cubicBezTo>
                <a:cubicBezTo>
                  <a:pt x="2200016" y="840236"/>
                  <a:pt x="2223322" y="828580"/>
                  <a:pt x="2231091" y="828580"/>
                </a:cubicBezTo>
                <a:cubicBezTo>
                  <a:pt x="2238859" y="824695"/>
                  <a:pt x="2254396" y="820810"/>
                  <a:pt x="2262165" y="816925"/>
                </a:cubicBezTo>
                <a:cubicBezTo>
                  <a:pt x="2269933" y="816925"/>
                  <a:pt x="2281586" y="813039"/>
                  <a:pt x="2293239" y="809154"/>
                </a:cubicBezTo>
                <a:cubicBezTo>
                  <a:pt x="2301007" y="805269"/>
                  <a:pt x="2324313" y="801384"/>
                  <a:pt x="2339850" y="793613"/>
                </a:cubicBezTo>
                <a:cubicBezTo>
                  <a:pt x="2355387" y="789728"/>
                  <a:pt x="2370924" y="785843"/>
                  <a:pt x="2370924" y="785843"/>
                </a:cubicBezTo>
                <a:cubicBezTo>
                  <a:pt x="2374808" y="785843"/>
                  <a:pt x="2382577" y="781958"/>
                  <a:pt x="2394229" y="778073"/>
                </a:cubicBezTo>
                <a:cubicBezTo>
                  <a:pt x="2405882" y="774187"/>
                  <a:pt x="2417535" y="770302"/>
                  <a:pt x="2417535" y="770302"/>
                </a:cubicBezTo>
                <a:cubicBezTo>
                  <a:pt x="2421419" y="770302"/>
                  <a:pt x="2436957" y="766417"/>
                  <a:pt x="2468030" y="754761"/>
                </a:cubicBezTo>
                <a:cubicBezTo>
                  <a:pt x="2491336" y="746991"/>
                  <a:pt x="2491336" y="746991"/>
                  <a:pt x="2506873" y="746991"/>
                </a:cubicBezTo>
                <a:cubicBezTo>
                  <a:pt x="2518526" y="746991"/>
                  <a:pt x="2530179" y="743106"/>
                  <a:pt x="2541832" y="739221"/>
                </a:cubicBezTo>
                <a:cubicBezTo>
                  <a:pt x="2549600" y="735335"/>
                  <a:pt x="2565137" y="727565"/>
                  <a:pt x="2572906" y="727565"/>
                </a:cubicBezTo>
                <a:cubicBezTo>
                  <a:pt x="2580674" y="727565"/>
                  <a:pt x="2584558" y="723680"/>
                  <a:pt x="2584558" y="719795"/>
                </a:cubicBezTo>
                <a:cubicBezTo>
                  <a:pt x="2588443" y="719795"/>
                  <a:pt x="2600095" y="715909"/>
                  <a:pt x="2611748" y="715909"/>
                </a:cubicBezTo>
                <a:cubicBezTo>
                  <a:pt x="2627285" y="712024"/>
                  <a:pt x="2646707" y="708139"/>
                  <a:pt x="2654475" y="704254"/>
                </a:cubicBezTo>
                <a:cubicBezTo>
                  <a:pt x="2662244" y="704254"/>
                  <a:pt x="2677781" y="696483"/>
                  <a:pt x="2689433" y="692598"/>
                </a:cubicBezTo>
                <a:cubicBezTo>
                  <a:pt x="2697202" y="688713"/>
                  <a:pt x="2712739" y="684828"/>
                  <a:pt x="2724392" y="680943"/>
                </a:cubicBezTo>
                <a:cubicBezTo>
                  <a:pt x="2743813" y="677057"/>
                  <a:pt x="2755466" y="669287"/>
                  <a:pt x="2759350" y="661517"/>
                </a:cubicBezTo>
                <a:cubicBezTo>
                  <a:pt x="2759350" y="653746"/>
                  <a:pt x="2751582" y="653746"/>
                  <a:pt x="2732161" y="657631"/>
                </a:cubicBezTo>
                <a:cubicBezTo>
                  <a:pt x="2720508" y="661517"/>
                  <a:pt x="2701086" y="665402"/>
                  <a:pt x="2685549" y="669287"/>
                </a:cubicBezTo>
                <a:cubicBezTo>
                  <a:pt x="2670012" y="673172"/>
                  <a:pt x="2654475" y="677057"/>
                  <a:pt x="2646707" y="680943"/>
                </a:cubicBezTo>
                <a:cubicBezTo>
                  <a:pt x="2642823" y="680943"/>
                  <a:pt x="2627285" y="684828"/>
                  <a:pt x="2611748" y="688713"/>
                </a:cubicBezTo>
                <a:cubicBezTo>
                  <a:pt x="2596211" y="692598"/>
                  <a:pt x="2572906" y="700369"/>
                  <a:pt x="2557369" y="704254"/>
                </a:cubicBezTo>
                <a:cubicBezTo>
                  <a:pt x="2506873" y="723680"/>
                  <a:pt x="2483567" y="727565"/>
                  <a:pt x="2460262" y="735335"/>
                </a:cubicBezTo>
                <a:cubicBezTo>
                  <a:pt x="2444725" y="739221"/>
                  <a:pt x="2433072" y="743106"/>
                  <a:pt x="2429188" y="746991"/>
                </a:cubicBezTo>
                <a:cubicBezTo>
                  <a:pt x="2417535" y="754761"/>
                  <a:pt x="2332081" y="774187"/>
                  <a:pt x="2324313" y="770302"/>
                </a:cubicBezTo>
                <a:cubicBezTo>
                  <a:pt x="2320429" y="766417"/>
                  <a:pt x="2320429" y="770302"/>
                  <a:pt x="2316544" y="774187"/>
                </a:cubicBezTo>
                <a:cubicBezTo>
                  <a:pt x="2316544" y="778073"/>
                  <a:pt x="2316544" y="778073"/>
                  <a:pt x="2312660" y="774187"/>
                </a:cubicBezTo>
                <a:cubicBezTo>
                  <a:pt x="2312660" y="766417"/>
                  <a:pt x="2301007" y="766417"/>
                  <a:pt x="2297123" y="770302"/>
                </a:cubicBezTo>
                <a:cubicBezTo>
                  <a:pt x="2293239" y="774187"/>
                  <a:pt x="2289354" y="774187"/>
                  <a:pt x="2285470" y="774187"/>
                </a:cubicBezTo>
                <a:cubicBezTo>
                  <a:pt x="2269933" y="778073"/>
                  <a:pt x="2211669" y="797499"/>
                  <a:pt x="2200016" y="801384"/>
                </a:cubicBezTo>
                <a:cubicBezTo>
                  <a:pt x="2196132" y="805269"/>
                  <a:pt x="2188363" y="809154"/>
                  <a:pt x="2184479" y="809154"/>
                </a:cubicBezTo>
                <a:cubicBezTo>
                  <a:pt x="2180595" y="809154"/>
                  <a:pt x="2172826" y="813039"/>
                  <a:pt x="2165058" y="816925"/>
                </a:cubicBezTo>
                <a:cubicBezTo>
                  <a:pt x="2157290" y="820810"/>
                  <a:pt x="2145637" y="820810"/>
                  <a:pt x="2141753" y="820810"/>
                </a:cubicBezTo>
                <a:cubicBezTo>
                  <a:pt x="2141753" y="820810"/>
                  <a:pt x="2141753" y="820810"/>
                  <a:pt x="2133984" y="820810"/>
                </a:cubicBezTo>
                <a:cubicBezTo>
                  <a:pt x="2133984" y="820810"/>
                  <a:pt x="2133984" y="820810"/>
                  <a:pt x="2137868" y="816925"/>
                </a:cubicBezTo>
                <a:cubicBezTo>
                  <a:pt x="2141753" y="813039"/>
                  <a:pt x="2153405" y="813039"/>
                  <a:pt x="2161174" y="809154"/>
                </a:cubicBezTo>
                <a:cubicBezTo>
                  <a:pt x="2165058" y="809154"/>
                  <a:pt x="2172826" y="805269"/>
                  <a:pt x="2172826" y="805269"/>
                </a:cubicBezTo>
                <a:cubicBezTo>
                  <a:pt x="2168942" y="801384"/>
                  <a:pt x="2184479" y="789728"/>
                  <a:pt x="2196132" y="789728"/>
                </a:cubicBezTo>
                <a:cubicBezTo>
                  <a:pt x="2200016" y="789728"/>
                  <a:pt x="2211669" y="785843"/>
                  <a:pt x="2219438" y="781958"/>
                </a:cubicBezTo>
                <a:cubicBezTo>
                  <a:pt x="2227206" y="778073"/>
                  <a:pt x="2242743" y="774187"/>
                  <a:pt x="2254396" y="770302"/>
                </a:cubicBezTo>
                <a:cubicBezTo>
                  <a:pt x="2266049" y="770302"/>
                  <a:pt x="2277702" y="766417"/>
                  <a:pt x="2277702" y="762532"/>
                </a:cubicBezTo>
                <a:cubicBezTo>
                  <a:pt x="2277702" y="762532"/>
                  <a:pt x="2293239" y="758647"/>
                  <a:pt x="2312660" y="750876"/>
                </a:cubicBezTo>
                <a:cubicBezTo>
                  <a:pt x="2332081" y="746991"/>
                  <a:pt x="2351503" y="739221"/>
                  <a:pt x="2355387" y="735335"/>
                </a:cubicBezTo>
                <a:cubicBezTo>
                  <a:pt x="2363156" y="731450"/>
                  <a:pt x="2370924" y="727565"/>
                  <a:pt x="2378692" y="727565"/>
                </a:cubicBezTo>
                <a:cubicBezTo>
                  <a:pt x="2386461" y="727565"/>
                  <a:pt x="2394229" y="723680"/>
                  <a:pt x="2401998" y="719795"/>
                </a:cubicBezTo>
                <a:cubicBezTo>
                  <a:pt x="2409766" y="712024"/>
                  <a:pt x="2436957" y="700369"/>
                  <a:pt x="2448609" y="700369"/>
                </a:cubicBezTo>
                <a:cubicBezTo>
                  <a:pt x="2456378" y="696483"/>
                  <a:pt x="2460262" y="696483"/>
                  <a:pt x="2460262" y="692598"/>
                </a:cubicBezTo>
                <a:cubicBezTo>
                  <a:pt x="2460262" y="692598"/>
                  <a:pt x="2468030" y="688713"/>
                  <a:pt x="2479683" y="688713"/>
                </a:cubicBezTo>
                <a:cubicBezTo>
                  <a:pt x="2487452" y="684828"/>
                  <a:pt x="2499105" y="680943"/>
                  <a:pt x="2506873" y="677057"/>
                </a:cubicBezTo>
                <a:cubicBezTo>
                  <a:pt x="2514642" y="677057"/>
                  <a:pt x="2534063" y="669287"/>
                  <a:pt x="2549600" y="665402"/>
                </a:cubicBezTo>
                <a:cubicBezTo>
                  <a:pt x="2600095" y="649861"/>
                  <a:pt x="2631170" y="638205"/>
                  <a:pt x="2627285" y="630435"/>
                </a:cubicBezTo>
                <a:cubicBezTo>
                  <a:pt x="2627285" y="622665"/>
                  <a:pt x="2619517" y="618780"/>
                  <a:pt x="2607864" y="622665"/>
                </a:cubicBezTo>
                <a:cubicBezTo>
                  <a:pt x="2603980" y="622665"/>
                  <a:pt x="2603980" y="622665"/>
                  <a:pt x="2607864" y="618780"/>
                </a:cubicBezTo>
                <a:cubicBezTo>
                  <a:pt x="2611748" y="614894"/>
                  <a:pt x="2666128" y="599354"/>
                  <a:pt x="2662244" y="603239"/>
                </a:cubicBezTo>
                <a:cubicBezTo>
                  <a:pt x="2662244" y="607124"/>
                  <a:pt x="2658360" y="607124"/>
                  <a:pt x="2658360" y="607124"/>
                </a:cubicBezTo>
                <a:cubicBezTo>
                  <a:pt x="2654475" y="607124"/>
                  <a:pt x="2650591" y="611009"/>
                  <a:pt x="2650591" y="611009"/>
                </a:cubicBezTo>
                <a:cubicBezTo>
                  <a:pt x="2650591" y="618780"/>
                  <a:pt x="2670012" y="611009"/>
                  <a:pt x="2708855" y="595468"/>
                </a:cubicBezTo>
                <a:cubicBezTo>
                  <a:pt x="2720508" y="591583"/>
                  <a:pt x="2720508" y="591583"/>
                  <a:pt x="2704970" y="595468"/>
                </a:cubicBezTo>
                <a:cubicBezTo>
                  <a:pt x="2689433" y="595468"/>
                  <a:pt x="2689433" y="595468"/>
                  <a:pt x="2697202" y="591583"/>
                </a:cubicBezTo>
                <a:cubicBezTo>
                  <a:pt x="2708855" y="587698"/>
                  <a:pt x="2736045" y="579928"/>
                  <a:pt x="2736045" y="583813"/>
                </a:cubicBezTo>
                <a:cubicBezTo>
                  <a:pt x="2736045" y="583813"/>
                  <a:pt x="2732161" y="587698"/>
                  <a:pt x="2728276" y="587698"/>
                </a:cubicBezTo>
                <a:cubicBezTo>
                  <a:pt x="2724392" y="591583"/>
                  <a:pt x="2732161" y="591583"/>
                  <a:pt x="2739929" y="587698"/>
                </a:cubicBezTo>
                <a:cubicBezTo>
                  <a:pt x="2755466" y="583813"/>
                  <a:pt x="2763234" y="583813"/>
                  <a:pt x="2767119" y="587698"/>
                </a:cubicBezTo>
                <a:cubicBezTo>
                  <a:pt x="2771003" y="591583"/>
                  <a:pt x="2778771" y="591583"/>
                  <a:pt x="2782656" y="587698"/>
                </a:cubicBezTo>
                <a:cubicBezTo>
                  <a:pt x="2786540" y="587698"/>
                  <a:pt x="2809846" y="579928"/>
                  <a:pt x="2833151" y="576042"/>
                </a:cubicBezTo>
                <a:cubicBezTo>
                  <a:pt x="2852573" y="568272"/>
                  <a:pt x="2883647" y="560502"/>
                  <a:pt x="2903068" y="556616"/>
                </a:cubicBezTo>
                <a:cubicBezTo>
                  <a:pt x="2918605" y="548846"/>
                  <a:pt x="2945795" y="544961"/>
                  <a:pt x="2961332" y="541076"/>
                </a:cubicBezTo>
                <a:cubicBezTo>
                  <a:pt x="3007943" y="529420"/>
                  <a:pt x="3054554" y="517764"/>
                  <a:pt x="3058438" y="509994"/>
                </a:cubicBezTo>
                <a:cubicBezTo>
                  <a:pt x="3062323" y="506109"/>
                  <a:pt x="3070091" y="506109"/>
                  <a:pt x="3077860" y="502224"/>
                </a:cubicBezTo>
                <a:cubicBezTo>
                  <a:pt x="3085628" y="502224"/>
                  <a:pt x="3097281" y="498338"/>
                  <a:pt x="3101165" y="494453"/>
                </a:cubicBezTo>
                <a:cubicBezTo>
                  <a:pt x="3112818" y="486683"/>
                  <a:pt x="3112818" y="486683"/>
                  <a:pt x="3085628" y="494453"/>
                </a:cubicBezTo>
                <a:cubicBezTo>
                  <a:pt x="3070091" y="498338"/>
                  <a:pt x="3058438" y="498338"/>
                  <a:pt x="3054554" y="498338"/>
                </a:cubicBezTo>
                <a:cubicBezTo>
                  <a:pt x="3054554" y="494453"/>
                  <a:pt x="3089513" y="486683"/>
                  <a:pt x="3143892" y="475027"/>
                </a:cubicBezTo>
                <a:cubicBezTo>
                  <a:pt x="3174967" y="467257"/>
                  <a:pt x="3178851" y="467257"/>
                  <a:pt x="3167198" y="471142"/>
                </a:cubicBezTo>
                <a:cubicBezTo>
                  <a:pt x="3159429" y="475027"/>
                  <a:pt x="3159429" y="478912"/>
                  <a:pt x="3163314" y="478912"/>
                </a:cubicBezTo>
                <a:cubicBezTo>
                  <a:pt x="3171082" y="478912"/>
                  <a:pt x="3190504" y="475027"/>
                  <a:pt x="3194388" y="471142"/>
                </a:cubicBezTo>
                <a:cubicBezTo>
                  <a:pt x="3194388" y="471142"/>
                  <a:pt x="3190504" y="467257"/>
                  <a:pt x="3190504" y="467257"/>
                </a:cubicBezTo>
                <a:cubicBezTo>
                  <a:pt x="3182735" y="467257"/>
                  <a:pt x="3182735" y="467257"/>
                  <a:pt x="3186619" y="463372"/>
                </a:cubicBezTo>
                <a:cubicBezTo>
                  <a:pt x="3190504" y="459486"/>
                  <a:pt x="3202156" y="459486"/>
                  <a:pt x="3202156" y="463372"/>
                </a:cubicBezTo>
                <a:cubicBezTo>
                  <a:pt x="3202156" y="463372"/>
                  <a:pt x="3202156" y="467257"/>
                  <a:pt x="3198272" y="467257"/>
                </a:cubicBezTo>
                <a:cubicBezTo>
                  <a:pt x="3198272" y="471142"/>
                  <a:pt x="3217693" y="467257"/>
                  <a:pt x="3244883" y="459486"/>
                </a:cubicBezTo>
                <a:cubicBezTo>
                  <a:pt x="3272073" y="455601"/>
                  <a:pt x="3295379" y="447831"/>
                  <a:pt x="3299263" y="447831"/>
                </a:cubicBezTo>
                <a:cubicBezTo>
                  <a:pt x="3299263" y="443946"/>
                  <a:pt x="3318684" y="440060"/>
                  <a:pt x="3341990" y="436175"/>
                </a:cubicBezTo>
                <a:cubicBezTo>
                  <a:pt x="3369180" y="428405"/>
                  <a:pt x="3380833" y="424520"/>
                  <a:pt x="3384717" y="424520"/>
                </a:cubicBezTo>
                <a:cubicBezTo>
                  <a:pt x="3388601" y="416749"/>
                  <a:pt x="3396370" y="416749"/>
                  <a:pt x="3396370" y="420634"/>
                </a:cubicBezTo>
                <a:cubicBezTo>
                  <a:pt x="3396370" y="424520"/>
                  <a:pt x="3400254" y="424520"/>
                  <a:pt x="3400254" y="424520"/>
                </a:cubicBezTo>
                <a:cubicBezTo>
                  <a:pt x="3404138" y="424520"/>
                  <a:pt x="3404138" y="420634"/>
                  <a:pt x="3404138" y="420634"/>
                </a:cubicBezTo>
                <a:cubicBezTo>
                  <a:pt x="3408022" y="412864"/>
                  <a:pt x="3439097" y="405094"/>
                  <a:pt x="3442981" y="412864"/>
                </a:cubicBezTo>
                <a:cubicBezTo>
                  <a:pt x="3446865" y="416749"/>
                  <a:pt x="3497360" y="405094"/>
                  <a:pt x="3497360" y="401208"/>
                </a:cubicBezTo>
                <a:cubicBezTo>
                  <a:pt x="3497360" y="397323"/>
                  <a:pt x="3509013" y="393438"/>
                  <a:pt x="3524550" y="389553"/>
                </a:cubicBezTo>
                <a:cubicBezTo>
                  <a:pt x="3555624" y="381782"/>
                  <a:pt x="3571161" y="377897"/>
                  <a:pt x="3567277" y="370127"/>
                </a:cubicBezTo>
                <a:cubicBezTo>
                  <a:pt x="3563393" y="370127"/>
                  <a:pt x="3559509" y="370127"/>
                  <a:pt x="3528435" y="374012"/>
                </a:cubicBezTo>
                <a:cubicBezTo>
                  <a:pt x="3516782" y="377897"/>
                  <a:pt x="3466286" y="389553"/>
                  <a:pt x="3415791" y="401208"/>
                </a:cubicBezTo>
                <a:cubicBezTo>
                  <a:pt x="3400254" y="405094"/>
                  <a:pt x="3384717" y="408979"/>
                  <a:pt x="3376948" y="408979"/>
                </a:cubicBezTo>
                <a:cubicBezTo>
                  <a:pt x="3361411" y="412864"/>
                  <a:pt x="3341990" y="416749"/>
                  <a:pt x="3256536" y="436175"/>
                </a:cubicBezTo>
                <a:cubicBezTo>
                  <a:pt x="3213809" y="443946"/>
                  <a:pt x="3182735" y="451716"/>
                  <a:pt x="3171082" y="451716"/>
                </a:cubicBezTo>
                <a:cubicBezTo>
                  <a:pt x="3163314" y="451716"/>
                  <a:pt x="3155545" y="451716"/>
                  <a:pt x="3155545" y="451716"/>
                </a:cubicBezTo>
                <a:cubicBezTo>
                  <a:pt x="3151661" y="455601"/>
                  <a:pt x="3136124" y="459486"/>
                  <a:pt x="3120587" y="463372"/>
                </a:cubicBezTo>
                <a:cubicBezTo>
                  <a:pt x="3105050" y="467257"/>
                  <a:pt x="3085628" y="471142"/>
                  <a:pt x="3077860" y="475027"/>
                </a:cubicBezTo>
                <a:cubicBezTo>
                  <a:pt x="3035133" y="482798"/>
                  <a:pt x="2976869" y="498338"/>
                  <a:pt x="2949679" y="506109"/>
                </a:cubicBezTo>
                <a:cubicBezTo>
                  <a:pt x="2918605" y="513879"/>
                  <a:pt x="2895299" y="517764"/>
                  <a:pt x="2848688" y="529420"/>
                </a:cubicBezTo>
                <a:cubicBezTo>
                  <a:pt x="2837036" y="533305"/>
                  <a:pt x="2821499" y="537190"/>
                  <a:pt x="2817614" y="541076"/>
                </a:cubicBezTo>
                <a:cubicBezTo>
                  <a:pt x="2809846" y="544961"/>
                  <a:pt x="2805962" y="541076"/>
                  <a:pt x="2813730" y="533305"/>
                </a:cubicBezTo>
                <a:cubicBezTo>
                  <a:pt x="2813730" y="529420"/>
                  <a:pt x="2809846" y="529420"/>
                  <a:pt x="2798193" y="533305"/>
                </a:cubicBezTo>
                <a:cubicBezTo>
                  <a:pt x="2786540" y="533305"/>
                  <a:pt x="2774887" y="537190"/>
                  <a:pt x="2771003" y="537190"/>
                </a:cubicBezTo>
                <a:cubicBezTo>
                  <a:pt x="2767119" y="537190"/>
                  <a:pt x="2747698" y="541076"/>
                  <a:pt x="2732161" y="548846"/>
                </a:cubicBezTo>
                <a:cubicBezTo>
                  <a:pt x="2716624" y="552731"/>
                  <a:pt x="2693318" y="560502"/>
                  <a:pt x="2677781" y="564387"/>
                </a:cubicBezTo>
                <a:cubicBezTo>
                  <a:pt x="2635054" y="572157"/>
                  <a:pt x="2615633" y="579928"/>
                  <a:pt x="2619517" y="583813"/>
                </a:cubicBezTo>
                <a:cubicBezTo>
                  <a:pt x="2619517" y="587698"/>
                  <a:pt x="2619517" y="587698"/>
                  <a:pt x="2615633" y="591583"/>
                </a:cubicBezTo>
                <a:cubicBezTo>
                  <a:pt x="2603980" y="595468"/>
                  <a:pt x="2596211" y="595468"/>
                  <a:pt x="2596211" y="591583"/>
                </a:cubicBezTo>
                <a:cubicBezTo>
                  <a:pt x="2596211" y="591583"/>
                  <a:pt x="2600095" y="587698"/>
                  <a:pt x="2603980" y="587698"/>
                </a:cubicBezTo>
                <a:cubicBezTo>
                  <a:pt x="2615633" y="587698"/>
                  <a:pt x="2615633" y="583813"/>
                  <a:pt x="2603980" y="579928"/>
                </a:cubicBezTo>
                <a:cubicBezTo>
                  <a:pt x="2600095" y="579928"/>
                  <a:pt x="2596211" y="579928"/>
                  <a:pt x="2596211" y="579928"/>
                </a:cubicBezTo>
                <a:cubicBezTo>
                  <a:pt x="2600095" y="579928"/>
                  <a:pt x="2596211" y="583813"/>
                  <a:pt x="2592327" y="587698"/>
                </a:cubicBezTo>
                <a:cubicBezTo>
                  <a:pt x="2588443" y="587698"/>
                  <a:pt x="2588443" y="591583"/>
                  <a:pt x="2592327" y="591583"/>
                </a:cubicBezTo>
                <a:cubicBezTo>
                  <a:pt x="2592327" y="595468"/>
                  <a:pt x="2588443" y="595468"/>
                  <a:pt x="2565137" y="603239"/>
                </a:cubicBezTo>
                <a:cubicBezTo>
                  <a:pt x="2549600" y="611009"/>
                  <a:pt x="2534063" y="614894"/>
                  <a:pt x="2530179" y="614894"/>
                </a:cubicBezTo>
                <a:cubicBezTo>
                  <a:pt x="2518526" y="618780"/>
                  <a:pt x="2506873" y="618780"/>
                  <a:pt x="2514642" y="614894"/>
                </a:cubicBezTo>
                <a:cubicBezTo>
                  <a:pt x="2530179" y="607124"/>
                  <a:pt x="2545716" y="599354"/>
                  <a:pt x="2557369" y="599354"/>
                </a:cubicBezTo>
                <a:cubicBezTo>
                  <a:pt x="2557369" y="599354"/>
                  <a:pt x="2557369" y="599354"/>
                  <a:pt x="2572906" y="595468"/>
                </a:cubicBezTo>
                <a:cubicBezTo>
                  <a:pt x="2572906" y="595468"/>
                  <a:pt x="2572906" y="595468"/>
                  <a:pt x="2565137" y="591583"/>
                </a:cubicBezTo>
                <a:cubicBezTo>
                  <a:pt x="2561253" y="587698"/>
                  <a:pt x="2557369" y="579928"/>
                  <a:pt x="2557369" y="576042"/>
                </a:cubicBezTo>
                <a:cubicBezTo>
                  <a:pt x="2557369" y="568272"/>
                  <a:pt x="2557369" y="568272"/>
                  <a:pt x="2565137" y="568272"/>
                </a:cubicBezTo>
                <a:cubicBezTo>
                  <a:pt x="2572906" y="568272"/>
                  <a:pt x="2576790" y="568272"/>
                  <a:pt x="2576790" y="564387"/>
                </a:cubicBezTo>
                <a:cubicBezTo>
                  <a:pt x="2580674" y="560502"/>
                  <a:pt x="2572906" y="556616"/>
                  <a:pt x="2553484" y="560502"/>
                </a:cubicBezTo>
                <a:cubicBezTo>
                  <a:pt x="2534063" y="564387"/>
                  <a:pt x="2530179" y="564387"/>
                  <a:pt x="2530179" y="560502"/>
                </a:cubicBezTo>
                <a:cubicBezTo>
                  <a:pt x="2530179" y="556616"/>
                  <a:pt x="2537947" y="552731"/>
                  <a:pt x="2565137" y="544961"/>
                </a:cubicBezTo>
                <a:cubicBezTo>
                  <a:pt x="2580674" y="541076"/>
                  <a:pt x="2596211" y="537190"/>
                  <a:pt x="2600095" y="533305"/>
                </a:cubicBezTo>
                <a:cubicBezTo>
                  <a:pt x="2607864" y="533305"/>
                  <a:pt x="2627285" y="529420"/>
                  <a:pt x="2642823" y="521650"/>
                </a:cubicBezTo>
                <a:cubicBezTo>
                  <a:pt x="2662244" y="517764"/>
                  <a:pt x="2681665" y="513879"/>
                  <a:pt x="2685549" y="509994"/>
                </a:cubicBezTo>
                <a:cubicBezTo>
                  <a:pt x="2697202" y="506109"/>
                  <a:pt x="2716624" y="502224"/>
                  <a:pt x="2736045" y="498338"/>
                </a:cubicBezTo>
                <a:cubicBezTo>
                  <a:pt x="2794309" y="478912"/>
                  <a:pt x="2813730" y="475027"/>
                  <a:pt x="2817614" y="471142"/>
                </a:cubicBezTo>
                <a:cubicBezTo>
                  <a:pt x="2821499" y="471142"/>
                  <a:pt x="2837036" y="467257"/>
                  <a:pt x="2856457" y="463372"/>
                </a:cubicBezTo>
                <a:cubicBezTo>
                  <a:pt x="2871994" y="459486"/>
                  <a:pt x="2887531" y="455601"/>
                  <a:pt x="2891415" y="451716"/>
                </a:cubicBezTo>
                <a:cubicBezTo>
                  <a:pt x="2891415" y="451716"/>
                  <a:pt x="2910837" y="447831"/>
                  <a:pt x="2934142" y="443946"/>
                </a:cubicBezTo>
                <a:cubicBezTo>
                  <a:pt x="2957448" y="436175"/>
                  <a:pt x="2980753" y="432290"/>
                  <a:pt x="2984637" y="428405"/>
                </a:cubicBezTo>
                <a:cubicBezTo>
                  <a:pt x="3007943" y="420634"/>
                  <a:pt x="3019596" y="416749"/>
                  <a:pt x="3031249" y="420634"/>
                </a:cubicBezTo>
                <a:cubicBezTo>
                  <a:pt x="3039017" y="420634"/>
                  <a:pt x="3050670" y="420634"/>
                  <a:pt x="3062323" y="420634"/>
                </a:cubicBezTo>
                <a:cubicBezTo>
                  <a:pt x="3073976" y="416749"/>
                  <a:pt x="3077860" y="416749"/>
                  <a:pt x="3077860" y="408979"/>
                </a:cubicBezTo>
                <a:cubicBezTo>
                  <a:pt x="3081744" y="401208"/>
                  <a:pt x="3085628" y="397323"/>
                  <a:pt x="3093397" y="393438"/>
                </a:cubicBezTo>
                <a:cubicBezTo>
                  <a:pt x="3101165" y="389553"/>
                  <a:pt x="3108934" y="393438"/>
                  <a:pt x="3105050" y="397323"/>
                </a:cubicBezTo>
                <a:cubicBezTo>
                  <a:pt x="3097281" y="405094"/>
                  <a:pt x="3124471" y="401208"/>
                  <a:pt x="3128355" y="397323"/>
                </a:cubicBezTo>
                <a:cubicBezTo>
                  <a:pt x="3132239" y="393438"/>
                  <a:pt x="3136124" y="393438"/>
                  <a:pt x="3140008" y="393438"/>
                </a:cubicBezTo>
                <a:cubicBezTo>
                  <a:pt x="3143892" y="389553"/>
                  <a:pt x="3147777" y="389553"/>
                  <a:pt x="3151661" y="385668"/>
                </a:cubicBezTo>
                <a:cubicBezTo>
                  <a:pt x="3151661" y="374012"/>
                  <a:pt x="3155545" y="374012"/>
                  <a:pt x="3163314" y="381782"/>
                </a:cubicBezTo>
                <a:cubicBezTo>
                  <a:pt x="3167198" y="385668"/>
                  <a:pt x="3174967" y="381782"/>
                  <a:pt x="3198272" y="377897"/>
                </a:cubicBezTo>
                <a:cubicBezTo>
                  <a:pt x="3221578" y="374012"/>
                  <a:pt x="3256536" y="366242"/>
                  <a:pt x="3272073" y="362356"/>
                </a:cubicBezTo>
                <a:cubicBezTo>
                  <a:pt x="3272073" y="358471"/>
                  <a:pt x="3275957" y="358471"/>
                  <a:pt x="3275957" y="354586"/>
                </a:cubicBezTo>
                <a:cubicBezTo>
                  <a:pt x="3272073" y="350701"/>
                  <a:pt x="3279842" y="346816"/>
                  <a:pt x="3314800" y="339045"/>
                </a:cubicBezTo>
                <a:cubicBezTo>
                  <a:pt x="3334221" y="339045"/>
                  <a:pt x="3341990" y="339045"/>
                  <a:pt x="3341990" y="339045"/>
                </a:cubicBezTo>
                <a:cubicBezTo>
                  <a:pt x="3341990" y="342930"/>
                  <a:pt x="3341990" y="342930"/>
                  <a:pt x="3345874" y="342930"/>
                </a:cubicBezTo>
                <a:cubicBezTo>
                  <a:pt x="3349758" y="342930"/>
                  <a:pt x="3357527" y="342930"/>
                  <a:pt x="3357527" y="342930"/>
                </a:cubicBezTo>
                <a:cubicBezTo>
                  <a:pt x="3365296" y="346816"/>
                  <a:pt x="3369180" y="342930"/>
                  <a:pt x="3369180" y="335160"/>
                </a:cubicBezTo>
                <a:cubicBezTo>
                  <a:pt x="3369180" y="327390"/>
                  <a:pt x="3400254" y="311849"/>
                  <a:pt x="3408022" y="319619"/>
                </a:cubicBezTo>
                <a:cubicBezTo>
                  <a:pt x="3408022" y="319619"/>
                  <a:pt x="3411907" y="319619"/>
                  <a:pt x="3415791" y="319619"/>
                </a:cubicBezTo>
                <a:cubicBezTo>
                  <a:pt x="3423559" y="315734"/>
                  <a:pt x="3435212" y="315734"/>
                  <a:pt x="3431328" y="319619"/>
                </a:cubicBezTo>
                <a:cubicBezTo>
                  <a:pt x="3431328" y="323504"/>
                  <a:pt x="3427444" y="323504"/>
                  <a:pt x="3419675" y="327390"/>
                </a:cubicBezTo>
                <a:cubicBezTo>
                  <a:pt x="3408022" y="327390"/>
                  <a:pt x="3400254" y="335160"/>
                  <a:pt x="3408022" y="339045"/>
                </a:cubicBezTo>
                <a:cubicBezTo>
                  <a:pt x="3415791" y="342930"/>
                  <a:pt x="3439097" y="339045"/>
                  <a:pt x="3442981" y="335160"/>
                </a:cubicBezTo>
                <a:cubicBezTo>
                  <a:pt x="3446865" y="335160"/>
                  <a:pt x="3450749" y="335160"/>
                  <a:pt x="3450749" y="335160"/>
                </a:cubicBezTo>
                <a:cubicBezTo>
                  <a:pt x="3450749" y="335160"/>
                  <a:pt x="3462402" y="335160"/>
                  <a:pt x="3474055" y="331275"/>
                </a:cubicBezTo>
                <a:cubicBezTo>
                  <a:pt x="3489592" y="331275"/>
                  <a:pt x="3493476" y="331275"/>
                  <a:pt x="3489592" y="323504"/>
                </a:cubicBezTo>
                <a:cubicBezTo>
                  <a:pt x="3489592" y="319619"/>
                  <a:pt x="3493476" y="319619"/>
                  <a:pt x="3501245" y="315734"/>
                </a:cubicBezTo>
                <a:cubicBezTo>
                  <a:pt x="3516782" y="311849"/>
                  <a:pt x="3520666" y="311849"/>
                  <a:pt x="3524550" y="319619"/>
                </a:cubicBezTo>
                <a:cubicBezTo>
                  <a:pt x="3528435" y="323504"/>
                  <a:pt x="3540087" y="323504"/>
                  <a:pt x="3540087" y="315734"/>
                </a:cubicBezTo>
                <a:cubicBezTo>
                  <a:pt x="3536203" y="307964"/>
                  <a:pt x="3551740" y="304078"/>
                  <a:pt x="3563393" y="307964"/>
                </a:cubicBezTo>
                <a:cubicBezTo>
                  <a:pt x="3571161" y="311849"/>
                  <a:pt x="3575046" y="311849"/>
                  <a:pt x="3586699" y="304078"/>
                </a:cubicBezTo>
                <a:cubicBezTo>
                  <a:pt x="3598351" y="300193"/>
                  <a:pt x="3606120" y="300193"/>
                  <a:pt x="3610004" y="300193"/>
                </a:cubicBezTo>
                <a:cubicBezTo>
                  <a:pt x="3613888" y="304078"/>
                  <a:pt x="3617773" y="300193"/>
                  <a:pt x="3621657" y="296308"/>
                </a:cubicBezTo>
                <a:cubicBezTo>
                  <a:pt x="3621657" y="292423"/>
                  <a:pt x="3629425" y="288538"/>
                  <a:pt x="3633310" y="288538"/>
                </a:cubicBezTo>
                <a:cubicBezTo>
                  <a:pt x="3637194" y="288538"/>
                  <a:pt x="3637194" y="284653"/>
                  <a:pt x="3637194" y="280767"/>
                </a:cubicBezTo>
                <a:cubicBezTo>
                  <a:pt x="3633310" y="272997"/>
                  <a:pt x="3637194" y="272997"/>
                  <a:pt x="3641078" y="272997"/>
                </a:cubicBezTo>
                <a:cubicBezTo>
                  <a:pt x="3644962" y="272997"/>
                  <a:pt x="3648847" y="272997"/>
                  <a:pt x="3648847" y="276882"/>
                </a:cubicBezTo>
                <a:cubicBezTo>
                  <a:pt x="3652731" y="280767"/>
                  <a:pt x="3656615" y="284653"/>
                  <a:pt x="3664384" y="284653"/>
                </a:cubicBezTo>
                <a:cubicBezTo>
                  <a:pt x="3668268" y="284653"/>
                  <a:pt x="3672152" y="288538"/>
                  <a:pt x="3672152" y="292423"/>
                </a:cubicBezTo>
                <a:cubicBezTo>
                  <a:pt x="3672152" y="296308"/>
                  <a:pt x="3672152" y="296308"/>
                  <a:pt x="3672152" y="296308"/>
                </a:cubicBezTo>
                <a:cubicBezTo>
                  <a:pt x="3676037" y="296308"/>
                  <a:pt x="3695458" y="292423"/>
                  <a:pt x="3722648" y="288538"/>
                </a:cubicBezTo>
                <a:cubicBezTo>
                  <a:pt x="3734301" y="288538"/>
                  <a:pt x="3749838" y="288538"/>
                  <a:pt x="3753722" y="288538"/>
                </a:cubicBezTo>
                <a:cubicBezTo>
                  <a:pt x="3757606" y="292423"/>
                  <a:pt x="3761490" y="292423"/>
                  <a:pt x="3765375" y="288538"/>
                </a:cubicBezTo>
                <a:cubicBezTo>
                  <a:pt x="3765375" y="284653"/>
                  <a:pt x="3769259" y="284653"/>
                  <a:pt x="3769259" y="284653"/>
                </a:cubicBezTo>
                <a:cubicBezTo>
                  <a:pt x="3769259" y="292423"/>
                  <a:pt x="3777027" y="288538"/>
                  <a:pt x="3777027" y="280767"/>
                </a:cubicBezTo>
                <a:cubicBezTo>
                  <a:pt x="3780912" y="276882"/>
                  <a:pt x="3777027" y="276882"/>
                  <a:pt x="3761490" y="276882"/>
                </a:cubicBezTo>
                <a:cubicBezTo>
                  <a:pt x="3745953" y="276882"/>
                  <a:pt x="3738185" y="276882"/>
                  <a:pt x="3742069" y="269112"/>
                </a:cubicBezTo>
                <a:cubicBezTo>
                  <a:pt x="3745953" y="269112"/>
                  <a:pt x="3753722" y="265227"/>
                  <a:pt x="3765375" y="265227"/>
                </a:cubicBezTo>
                <a:cubicBezTo>
                  <a:pt x="3777027" y="261341"/>
                  <a:pt x="3788680" y="257456"/>
                  <a:pt x="3788680" y="257456"/>
                </a:cubicBezTo>
                <a:cubicBezTo>
                  <a:pt x="3788680" y="257456"/>
                  <a:pt x="3792564" y="253571"/>
                  <a:pt x="3796449" y="253571"/>
                </a:cubicBezTo>
                <a:cubicBezTo>
                  <a:pt x="3800333" y="253571"/>
                  <a:pt x="3808102" y="253571"/>
                  <a:pt x="3811986" y="249686"/>
                </a:cubicBezTo>
                <a:cubicBezTo>
                  <a:pt x="3819754" y="241915"/>
                  <a:pt x="3823639" y="241915"/>
                  <a:pt x="3827523" y="245801"/>
                </a:cubicBezTo>
                <a:cubicBezTo>
                  <a:pt x="3831407" y="245801"/>
                  <a:pt x="3839176" y="249686"/>
                  <a:pt x="3843060" y="249686"/>
                </a:cubicBezTo>
                <a:cubicBezTo>
                  <a:pt x="3850828" y="249686"/>
                  <a:pt x="3854713" y="245801"/>
                  <a:pt x="3858597" y="241915"/>
                </a:cubicBezTo>
                <a:cubicBezTo>
                  <a:pt x="3862481" y="234145"/>
                  <a:pt x="3866365" y="234145"/>
                  <a:pt x="3885787" y="226375"/>
                </a:cubicBezTo>
                <a:cubicBezTo>
                  <a:pt x="3909092" y="222489"/>
                  <a:pt x="3912977" y="222489"/>
                  <a:pt x="3916861" y="226375"/>
                </a:cubicBezTo>
                <a:cubicBezTo>
                  <a:pt x="3916861" y="230260"/>
                  <a:pt x="3916861" y="234145"/>
                  <a:pt x="3912977" y="234145"/>
                </a:cubicBezTo>
                <a:cubicBezTo>
                  <a:pt x="3912977" y="238030"/>
                  <a:pt x="3909092" y="241915"/>
                  <a:pt x="3912977" y="241915"/>
                </a:cubicBezTo>
                <a:cubicBezTo>
                  <a:pt x="3912977" y="241915"/>
                  <a:pt x="3928514" y="241915"/>
                  <a:pt x="3947935" y="238030"/>
                </a:cubicBezTo>
                <a:cubicBezTo>
                  <a:pt x="3982893" y="230260"/>
                  <a:pt x="3986778" y="230260"/>
                  <a:pt x="3990662" y="222489"/>
                </a:cubicBezTo>
                <a:cubicBezTo>
                  <a:pt x="3998430" y="214719"/>
                  <a:pt x="3998430" y="214719"/>
                  <a:pt x="4076116" y="199178"/>
                </a:cubicBezTo>
                <a:cubicBezTo>
                  <a:pt x="4118843" y="191408"/>
                  <a:pt x="4161570" y="183637"/>
                  <a:pt x="4173222" y="183637"/>
                </a:cubicBezTo>
                <a:cubicBezTo>
                  <a:pt x="4184875" y="183637"/>
                  <a:pt x="4204297" y="179752"/>
                  <a:pt x="4215949" y="179752"/>
                </a:cubicBezTo>
                <a:cubicBezTo>
                  <a:pt x="4274213" y="171982"/>
                  <a:pt x="4293635" y="171982"/>
                  <a:pt x="4305287" y="171982"/>
                </a:cubicBezTo>
                <a:cubicBezTo>
                  <a:pt x="4313056" y="171982"/>
                  <a:pt x="4320824" y="171982"/>
                  <a:pt x="4324709" y="168097"/>
                </a:cubicBezTo>
                <a:cubicBezTo>
                  <a:pt x="4328593" y="168097"/>
                  <a:pt x="4340246" y="164211"/>
                  <a:pt x="4355783" y="160326"/>
                </a:cubicBezTo>
                <a:cubicBezTo>
                  <a:pt x="4367436" y="160326"/>
                  <a:pt x="4398510" y="156441"/>
                  <a:pt x="4421815" y="152556"/>
                </a:cubicBezTo>
                <a:cubicBezTo>
                  <a:pt x="4464542" y="144785"/>
                  <a:pt x="4499501" y="140900"/>
                  <a:pt x="4515038" y="140900"/>
                </a:cubicBezTo>
                <a:cubicBezTo>
                  <a:pt x="4522806" y="140900"/>
                  <a:pt x="4526690" y="137015"/>
                  <a:pt x="4530575" y="137015"/>
                </a:cubicBezTo>
                <a:cubicBezTo>
                  <a:pt x="4534459" y="133130"/>
                  <a:pt x="4542227" y="133130"/>
                  <a:pt x="4561649" y="133130"/>
                </a:cubicBezTo>
                <a:cubicBezTo>
                  <a:pt x="4581070" y="133130"/>
                  <a:pt x="4588839" y="129245"/>
                  <a:pt x="4592723" y="129245"/>
                </a:cubicBezTo>
                <a:cubicBezTo>
                  <a:pt x="4592723" y="125359"/>
                  <a:pt x="4604376" y="125359"/>
                  <a:pt x="4612144" y="129245"/>
                </a:cubicBezTo>
                <a:cubicBezTo>
                  <a:pt x="4612144" y="133130"/>
                  <a:pt x="4623797" y="133130"/>
                  <a:pt x="4639334" y="129245"/>
                </a:cubicBezTo>
                <a:cubicBezTo>
                  <a:pt x="4654871" y="125359"/>
                  <a:pt x="4670408" y="125359"/>
                  <a:pt x="4674292" y="125359"/>
                </a:cubicBezTo>
                <a:cubicBezTo>
                  <a:pt x="4678177" y="125359"/>
                  <a:pt x="4693714" y="125359"/>
                  <a:pt x="4705367" y="121474"/>
                </a:cubicBezTo>
                <a:cubicBezTo>
                  <a:pt x="4748093" y="113704"/>
                  <a:pt x="4751978" y="109819"/>
                  <a:pt x="4755862" y="113704"/>
                </a:cubicBezTo>
                <a:cubicBezTo>
                  <a:pt x="4759746" y="117589"/>
                  <a:pt x="4767515" y="117589"/>
                  <a:pt x="4771399" y="117589"/>
                </a:cubicBezTo>
                <a:cubicBezTo>
                  <a:pt x="4798589" y="109819"/>
                  <a:pt x="4818010" y="109819"/>
                  <a:pt x="4825779" y="117589"/>
                </a:cubicBezTo>
                <a:cubicBezTo>
                  <a:pt x="4829663" y="117589"/>
                  <a:pt x="4833547" y="121474"/>
                  <a:pt x="4837431" y="117589"/>
                </a:cubicBezTo>
                <a:cubicBezTo>
                  <a:pt x="4837431" y="117589"/>
                  <a:pt x="4837431" y="117589"/>
                  <a:pt x="4841316" y="121474"/>
                </a:cubicBezTo>
                <a:cubicBezTo>
                  <a:pt x="4841316" y="121474"/>
                  <a:pt x="4845200" y="125359"/>
                  <a:pt x="4849084" y="125359"/>
                </a:cubicBezTo>
                <a:cubicBezTo>
                  <a:pt x="4860737" y="125359"/>
                  <a:pt x="4922885" y="109819"/>
                  <a:pt x="4926770" y="105933"/>
                </a:cubicBezTo>
                <a:cubicBezTo>
                  <a:pt x="4926770" y="105933"/>
                  <a:pt x="4930654" y="105933"/>
                  <a:pt x="4934538" y="109819"/>
                </a:cubicBezTo>
                <a:cubicBezTo>
                  <a:pt x="4938422" y="109819"/>
                  <a:pt x="4942307" y="109819"/>
                  <a:pt x="4953959" y="105933"/>
                </a:cubicBezTo>
                <a:cubicBezTo>
                  <a:pt x="4965612" y="98163"/>
                  <a:pt x="4965612" y="98163"/>
                  <a:pt x="4981149" y="102048"/>
                </a:cubicBezTo>
                <a:cubicBezTo>
                  <a:pt x="4996686" y="105933"/>
                  <a:pt x="5000571" y="105933"/>
                  <a:pt x="5012223" y="102048"/>
                </a:cubicBezTo>
                <a:cubicBezTo>
                  <a:pt x="5019992" y="102048"/>
                  <a:pt x="5031645" y="98163"/>
                  <a:pt x="5043297" y="98163"/>
                </a:cubicBezTo>
                <a:cubicBezTo>
                  <a:pt x="5054950" y="98163"/>
                  <a:pt x="5070487" y="98163"/>
                  <a:pt x="5078256" y="98163"/>
                </a:cubicBezTo>
                <a:cubicBezTo>
                  <a:pt x="5086024" y="94278"/>
                  <a:pt x="5097677" y="94278"/>
                  <a:pt x="5097677" y="98163"/>
                </a:cubicBezTo>
                <a:cubicBezTo>
                  <a:pt x="5101561" y="98163"/>
                  <a:pt x="5124867" y="94278"/>
                  <a:pt x="5140404" y="86507"/>
                </a:cubicBezTo>
                <a:cubicBezTo>
                  <a:pt x="5152057" y="82622"/>
                  <a:pt x="5155941" y="82622"/>
                  <a:pt x="5159825" y="86507"/>
                </a:cubicBezTo>
                <a:cubicBezTo>
                  <a:pt x="5163710" y="90393"/>
                  <a:pt x="5167594" y="90393"/>
                  <a:pt x="5187015" y="86507"/>
                </a:cubicBezTo>
                <a:cubicBezTo>
                  <a:pt x="5202552" y="82622"/>
                  <a:pt x="5210321" y="82622"/>
                  <a:pt x="5218089" y="82622"/>
                </a:cubicBezTo>
                <a:cubicBezTo>
                  <a:pt x="5225858" y="86507"/>
                  <a:pt x="5229742" y="86507"/>
                  <a:pt x="5237511" y="82622"/>
                </a:cubicBezTo>
                <a:cubicBezTo>
                  <a:pt x="5245279" y="78737"/>
                  <a:pt x="5253048" y="78737"/>
                  <a:pt x="5260816" y="78737"/>
                </a:cubicBezTo>
                <a:cubicBezTo>
                  <a:pt x="5268585" y="78737"/>
                  <a:pt x="5288006" y="74852"/>
                  <a:pt x="5303543" y="70967"/>
                </a:cubicBezTo>
                <a:cubicBezTo>
                  <a:pt x="5326849" y="67081"/>
                  <a:pt x="5330733" y="67081"/>
                  <a:pt x="5334617" y="59311"/>
                </a:cubicBezTo>
                <a:cubicBezTo>
                  <a:pt x="5334617" y="55426"/>
                  <a:pt x="5288006" y="55426"/>
                  <a:pt x="5268585" y="51541"/>
                </a:cubicBezTo>
                <a:cubicBezTo>
                  <a:pt x="5260816" y="51541"/>
                  <a:pt x="5256932" y="43770"/>
                  <a:pt x="5260816" y="43770"/>
                </a:cubicBezTo>
                <a:cubicBezTo>
                  <a:pt x="5264700" y="39885"/>
                  <a:pt x="5272469" y="36000"/>
                  <a:pt x="5284122" y="36000"/>
                </a:cubicBezTo>
                <a:cubicBezTo>
                  <a:pt x="5326849" y="32115"/>
                  <a:pt x="5412302" y="32115"/>
                  <a:pt x="5420071" y="28229"/>
                </a:cubicBezTo>
                <a:cubicBezTo>
                  <a:pt x="5439492" y="28229"/>
                  <a:pt x="5439492" y="28229"/>
                  <a:pt x="5443377" y="32115"/>
                </a:cubicBezTo>
                <a:cubicBezTo>
                  <a:pt x="5447261" y="43770"/>
                  <a:pt x="5458914" y="43770"/>
                  <a:pt x="5466682" y="36000"/>
                </a:cubicBezTo>
                <a:cubicBezTo>
                  <a:pt x="5470566" y="32115"/>
                  <a:pt x="5478335" y="28229"/>
                  <a:pt x="5493872" y="24344"/>
                </a:cubicBezTo>
                <a:cubicBezTo>
                  <a:pt x="5509409" y="20459"/>
                  <a:pt x="5521062" y="12689"/>
                  <a:pt x="5521062" y="12689"/>
                </a:cubicBezTo>
                <a:cubicBezTo>
                  <a:pt x="5526888" y="6861"/>
                  <a:pt x="5572043" y="1033"/>
                  <a:pt x="5600811" y="123"/>
                </a:cubicBezTo>
                <a:close/>
              </a:path>
            </a:pathLst>
          </a:custGeom>
          <a:solidFill>
            <a:schemeClr val="bg1"/>
          </a:solidFill>
        </p:spPr>
        <p:txBody>
          <a:bodyPr wrap="square" anchor="ctr">
            <a:noAutofit/>
          </a:bodyPr>
          <a:lstStyle>
            <a:lvl1pPr marL="0" indent="0" algn="ctr">
              <a:buNone/>
              <a:defRPr>
                <a:latin typeface="+mj-lt"/>
              </a:defRPr>
            </a:lvl1pPr>
          </a:lstStyle>
          <a:p>
            <a:r>
              <a:rPr lang="en-IE"/>
              <a:t>Insert your picture here</a:t>
            </a:r>
            <a:endParaRPr lang="en-US"/>
          </a:p>
        </p:txBody>
      </p:sp>
      <p:sp>
        <p:nvSpPr>
          <p:cNvPr id="10" name="Footer Placeholder 4">
            <a:extLst>
              <a:ext uri="{FF2B5EF4-FFF2-40B4-BE49-F238E27FC236}">
                <a16:creationId xmlns:a16="http://schemas.microsoft.com/office/drawing/2014/main" id="{A6F70A14-2B7C-F14E-AC0A-CDC26736C83F}"/>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2" name="Marcador de número de diapositiva 32">
            <a:extLst>
              <a:ext uri="{FF2B5EF4-FFF2-40B4-BE49-F238E27FC236}">
                <a16:creationId xmlns:a16="http://schemas.microsoft.com/office/drawing/2014/main" id="{4CA366D1-2D27-8048-A72B-E35211A39D86}"/>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3823629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 picture 4">
    <p:spTree>
      <p:nvGrpSpPr>
        <p:cNvPr id="1" name=""/>
        <p:cNvGrpSpPr/>
        <p:nvPr/>
      </p:nvGrpSpPr>
      <p:grpSpPr>
        <a:xfrm>
          <a:off x="0" y="0"/>
          <a:ext cx="0" cy="0"/>
          <a:chOff x="0" y="0"/>
          <a:chExt cx="0" cy="0"/>
        </a:xfrm>
      </p:grpSpPr>
      <p:sp>
        <p:nvSpPr>
          <p:cNvPr id="6" name="Rectángulo 12">
            <a:extLst>
              <a:ext uri="{FF2B5EF4-FFF2-40B4-BE49-F238E27FC236}">
                <a16:creationId xmlns:a16="http://schemas.microsoft.com/office/drawing/2014/main" id="{FFBD63C9-BAEE-4940-AC71-F5CE6C47B3A2}"/>
              </a:ext>
            </a:extLst>
          </p:cNvPr>
          <p:cNvSpPr/>
          <p:nvPr userDrawn="1"/>
        </p:nvSpPr>
        <p:spPr>
          <a:xfrm>
            <a:off x="407989" y="418147"/>
            <a:ext cx="11112500" cy="58905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7" name="Title 1"/>
          <p:cNvSpPr>
            <a:spLocks noGrp="1"/>
          </p:cNvSpPr>
          <p:nvPr>
            <p:ph type="title" hasCustomPrompt="1"/>
          </p:nvPr>
        </p:nvSpPr>
        <p:spPr>
          <a:xfrm>
            <a:off x="1449579" y="418147"/>
            <a:ext cx="3539864" cy="1871004"/>
          </a:xfrm>
          <a:prstGeom prst="rect">
            <a:avLst/>
          </a:prstGeom>
        </p:spPr>
        <p:txBody>
          <a:bodyPr lIns="0" rIns="0" bIns="0" anchor="b">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pPr lvl="0"/>
            <a:r>
              <a:rPr lang="en-US" noProof="0"/>
              <a:t>Click to add title</a:t>
            </a:r>
            <a:endParaRPr lang="en-US"/>
          </a:p>
        </p:txBody>
      </p:sp>
      <p:sp>
        <p:nvSpPr>
          <p:cNvPr id="13" name="Marcador de posición de imagen 6">
            <a:extLst>
              <a:ext uri="{FF2B5EF4-FFF2-40B4-BE49-F238E27FC236}">
                <a16:creationId xmlns:a16="http://schemas.microsoft.com/office/drawing/2014/main" id="{1E0AF708-0C46-C042-90B1-DE243E724361}"/>
              </a:ext>
            </a:extLst>
          </p:cNvPr>
          <p:cNvSpPr>
            <a:spLocks noGrp="1"/>
          </p:cNvSpPr>
          <p:nvPr>
            <p:ph type="pic" sz="quarter" idx="10" hasCustomPrompt="1"/>
          </p:nvPr>
        </p:nvSpPr>
        <p:spPr>
          <a:xfrm>
            <a:off x="-1198297" y="4556703"/>
            <a:ext cx="9090025" cy="2152098"/>
          </a:xfrm>
          <a:custGeom>
            <a:avLst/>
            <a:gdLst>
              <a:gd name="connsiteX0" fmla="*/ 1270273 w 9090025"/>
              <a:gd name="connsiteY0" fmla="*/ 2097560 h 2152098"/>
              <a:gd name="connsiteX1" fmla="*/ 1258619 w 9090025"/>
              <a:gd name="connsiteY1" fmla="*/ 2105328 h 2152098"/>
              <a:gd name="connsiteX2" fmla="*/ 1270273 w 9090025"/>
              <a:gd name="connsiteY2" fmla="*/ 2097560 h 2152098"/>
              <a:gd name="connsiteX3" fmla="*/ 6188210 w 9090025"/>
              <a:gd name="connsiteY3" fmla="*/ 1728544 h 2152098"/>
              <a:gd name="connsiteX4" fmla="*/ 6192094 w 9090025"/>
              <a:gd name="connsiteY4" fmla="*/ 1728544 h 2152098"/>
              <a:gd name="connsiteX5" fmla="*/ 6188210 w 9090025"/>
              <a:gd name="connsiteY5" fmla="*/ 1728544 h 2152098"/>
              <a:gd name="connsiteX6" fmla="*/ 3639895 w 9090025"/>
              <a:gd name="connsiteY6" fmla="*/ 0 h 2152098"/>
              <a:gd name="connsiteX7" fmla="*/ 3651549 w 9090025"/>
              <a:gd name="connsiteY7" fmla="*/ 3884 h 2152098"/>
              <a:gd name="connsiteX8" fmla="*/ 3647664 w 9090025"/>
              <a:gd name="connsiteY8" fmla="*/ 15537 h 2152098"/>
              <a:gd name="connsiteX9" fmla="*/ 3636010 w 9090025"/>
              <a:gd name="connsiteY9" fmla="*/ 34959 h 2152098"/>
              <a:gd name="connsiteX10" fmla="*/ 3651549 w 9090025"/>
              <a:gd name="connsiteY10" fmla="*/ 34959 h 2152098"/>
              <a:gd name="connsiteX11" fmla="*/ 3682626 w 9090025"/>
              <a:gd name="connsiteY11" fmla="*/ 31075 h 2152098"/>
              <a:gd name="connsiteX12" fmla="*/ 3690395 w 9090025"/>
              <a:gd name="connsiteY12" fmla="*/ 34959 h 2152098"/>
              <a:gd name="connsiteX13" fmla="*/ 3682626 w 9090025"/>
              <a:gd name="connsiteY13" fmla="*/ 38844 h 2152098"/>
              <a:gd name="connsiteX14" fmla="*/ 3663203 w 9090025"/>
              <a:gd name="connsiteY14" fmla="*/ 46612 h 2152098"/>
              <a:gd name="connsiteX15" fmla="*/ 3667087 w 9090025"/>
              <a:gd name="connsiteY15" fmla="*/ 77687 h 2152098"/>
              <a:gd name="connsiteX16" fmla="*/ 3659318 w 9090025"/>
              <a:gd name="connsiteY16" fmla="*/ 85456 h 2152098"/>
              <a:gd name="connsiteX17" fmla="*/ 3651549 w 9090025"/>
              <a:gd name="connsiteY17" fmla="*/ 104878 h 2152098"/>
              <a:gd name="connsiteX18" fmla="*/ 3655433 w 9090025"/>
              <a:gd name="connsiteY18" fmla="*/ 120415 h 2152098"/>
              <a:gd name="connsiteX19" fmla="*/ 3636010 w 9090025"/>
              <a:gd name="connsiteY19" fmla="*/ 124300 h 2152098"/>
              <a:gd name="connsiteX20" fmla="*/ 3612702 w 9090025"/>
              <a:gd name="connsiteY20" fmla="*/ 124300 h 2152098"/>
              <a:gd name="connsiteX21" fmla="*/ 3593279 w 9090025"/>
              <a:gd name="connsiteY21" fmla="*/ 120415 h 2152098"/>
              <a:gd name="connsiteX22" fmla="*/ 3550548 w 9090025"/>
              <a:gd name="connsiteY22" fmla="*/ 116531 h 2152098"/>
              <a:gd name="connsiteX23" fmla="*/ 3511702 w 9090025"/>
              <a:gd name="connsiteY23" fmla="*/ 116531 h 2152098"/>
              <a:gd name="connsiteX24" fmla="*/ 3492279 w 9090025"/>
              <a:gd name="connsiteY24" fmla="*/ 112647 h 2152098"/>
              <a:gd name="connsiteX25" fmla="*/ 3480625 w 9090025"/>
              <a:gd name="connsiteY25" fmla="*/ 100994 h 2152098"/>
              <a:gd name="connsiteX26" fmla="*/ 3472856 w 9090025"/>
              <a:gd name="connsiteY26" fmla="*/ 85456 h 2152098"/>
              <a:gd name="connsiteX27" fmla="*/ 3453433 w 9090025"/>
              <a:gd name="connsiteY27" fmla="*/ 81572 h 2152098"/>
              <a:gd name="connsiteX28" fmla="*/ 3375740 w 9090025"/>
              <a:gd name="connsiteY28" fmla="*/ 89340 h 2152098"/>
              <a:gd name="connsiteX29" fmla="*/ 3290278 w 9090025"/>
              <a:gd name="connsiteY29" fmla="*/ 104878 h 2152098"/>
              <a:gd name="connsiteX30" fmla="*/ 3259201 w 9090025"/>
              <a:gd name="connsiteY30" fmla="*/ 108762 h 2152098"/>
              <a:gd name="connsiteX31" fmla="*/ 3232009 w 9090025"/>
              <a:gd name="connsiteY31" fmla="*/ 112647 h 2152098"/>
              <a:gd name="connsiteX32" fmla="*/ 3216471 w 9090025"/>
              <a:gd name="connsiteY32" fmla="*/ 112647 h 2152098"/>
              <a:gd name="connsiteX33" fmla="*/ 3220355 w 9090025"/>
              <a:gd name="connsiteY33" fmla="*/ 124300 h 2152098"/>
              <a:gd name="connsiteX34" fmla="*/ 3216471 w 9090025"/>
              <a:gd name="connsiteY34" fmla="*/ 147606 h 2152098"/>
              <a:gd name="connsiteX35" fmla="*/ 3189278 w 9090025"/>
              <a:gd name="connsiteY35" fmla="*/ 159259 h 2152098"/>
              <a:gd name="connsiteX36" fmla="*/ 3134893 w 9090025"/>
              <a:gd name="connsiteY36" fmla="*/ 167028 h 2152098"/>
              <a:gd name="connsiteX37" fmla="*/ 3084393 w 9090025"/>
              <a:gd name="connsiteY37" fmla="*/ 174797 h 2152098"/>
              <a:gd name="connsiteX38" fmla="*/ 3057201 w 9090025"/>
              <a:gd name="connsiteY38" fmla="*/ 182565 h 2152098"/>
              <a:gd name="connsiteX39" fmla="*/ 3010585 w 9090025"/>
              <a:gd name="connsiteY39" fmla="*/ 186450 h 2152098"/>
              <a:gd name="connsiteX40" fmla="*/ 3002816 w 9090025"/>
              <a:gd name="connsiteY40" fmla="*/ 194218 h 2152098"/>
              <a:gd name="connsiteX41" fmla="*/ 3018355 w 9090025"/>
              <a:gd name="connsiteY41" fmla="*/ 201987 h 2152098"/>
              <a:gd name="connsiteX42" fmla="*/ 3037778 w 9090025"/>
              <a:gd name="connsiteY42" fmla="*/ 198103 h 2152098"/>
              <a:gd name="connsiteX43" fmla="*/ 3049432 w 9090025"/>
              <a:gd name="connsiteY43" fmla="*/ 198103 h 2152098"/>
              <a:gd name="connsiteX44" fmla="*/ 3134893 w 9090025"/>
              <a:gd name="connsiteY44" fmla="*/ 186450 h 2152098"/>
              <a:gd name="connsiteX45" fmla="*/ 3220355 w 9090025"/>
              <a:gd name="connsiteY45" fmla="*/ 174797 h 2152098"/>
              <a:gd name="connsiteX46" fmla="*/ 3243663 w 9090025"/>
              <a:gd name="connsiteY46" fmla="*/ 167028 h 2152098"/>
              <a:gd name="connsiteX47" fmla="*/ 3278625 w 9090025"/>
              <a:gd name="connsiteY47" fmla="*/ 163144 h 2152098"/>
              <a:gd name="connsiteX48" fmla="*/ 3321355 w 9090025"/>
              <a:gd name="connsiteY48" fmla="*/ 159259 h 2152098"/>
              <a:gd name="connsiteX49" fmla="*/ 3367971 w 9090025"/>
              <a:gd name="connsiteY49" fmla="*/ 147606 h 2152098"/>
              <a:gd name="connsiteX50" fmla="*/ 3422356 w 9090025"/>
              <a:gd name="connsiteY50" fmla="*/ 139837 h 2152098"/>
              <a:gd name="connsiteX51" fmla="*/ 3406817 w 9090025"/>
              <a:gd name="connsiteY51" fmla="*/ 147606 h 2152098"/>
              <a:gd name="connsiteX52" fmla="*/ 3360202 w 9090025"/>
              <a:gd name="connsiteY52" fmla="*/ 155375 h 2152098"/>
              <a:gd name="connsiteX53" fmla="*/ 3317471 w 9090025"/>
              <a:gd name="connsiteY53" fmla="*/ 174797 h 2152098"/>
              <a:gd name="connsiteX54" fmla="*/ 3379625 w 9090025"/>
              <a:gd name="connsiteY54" fmla="*/ 167028 h 2152098"/>
              <a:gd name="connsiteX55" fmla="*/ 3406817 w 9090025"/>
              <a:gd name="connsiteY55" fmla="*/ 159259 h 2152098"/>
              <a:gd name="connsiteX56" fmla="*/ 3422356 w 9090025"/>
              <a:gd name="connsiteY56" fmla="*/ 163144 h 2152098"/>
              <a:gd name="connsiteX57" fmla="*/ 3465087 w 9090025"/>
              <a:gd name="connsiteY57" fmla="*/ 163144 h 2152098"/>
              <a:gd name="connsiteX58" fmla="*/ 3507817 w 9090025"/>
              <a:gd name="connsiteY58" fmla="*/ 159259 h 2152098"/>
              <a:gd name="connsiteX59" fmla="*/ 3519471 w 9090025"/>
              <a:gd name="connsiteY59" fmla="*/ 159259 h 2152098"/>
              <a:gd name="connsiteX60" fmla="*/ 3519471 w 9090025"/>
              <a:gd name="connsiteY60" fmla="*/ 151490 h 2152098"/>
              <a:gd name="connsiteX61" fmla="*/ 3519471 w 9090025"/>
              <a:gd name="connsiteY61" fmla="*/ 147606 h 2152098"/>
              <a:gd name="connsiteX62" fmla="*/ 3535010 w 9090025"/>
              <a:gd name="connsiteY62" fmla="*/ 143722 h 2152098"/>
              <a:gd name="connsiteX63" fmla="*/ 3558318 w 9090025"/>
              <a:gd name="connsiteY63" fmla="*/ 135953 h 2152098"/>
              <a:gd name="connsiteX64" fmla="*/ 3597164 w 9090025"/>
              <a:gd name="connsiteY64" fmla="*/ 135953 h 2152098"/>
              <a:gd name="connsiteX65" fmla="*/ 3628241 w 9090025"/>
              <a:gd name="connsiteY65" fmla="*/ 132069 h 2152098"/>
              <a:gd name="connsiteX66" fmla="*/ 3636010 w 9090025"/>
              <a:gd name="connsiteY66" fmla="*/ 139837 h 2152098"/>
              <a:gd name="connsiteX67" fmla="*/ 3628241 w 9090025"/>
              <a:gd name="connsiteY67" fmla="*/ 139837 h 2152098"/>
              <a:gd name="connsiteX68" fmla="*/ 3581625 w 9090025"/>
              <a:gd name="connsiteY68" fmla="*/ 147606 h 2152098"/>
              <a:gd name="connsiteX69" fmla="*/ 3581625 w 9090025"/>
              <a:gd name="connsiteY69" fmla="*/ 151490 h 2152098"/>
              <a:gd name="connsiteX70" fmla="*/ 3604933 w 9090025"/>
              <a:gd name="connsiteY70" fmla="*/ 151490 h 2152098"/>
              <a:gd name="connsiteX71" fmla="*/ 3624356 w 9090025"/>
              <a:gd name="connsiteY71" fmla="*/ 147606 h 2152098"/>
              <a:gd name="connsiteX72" fmla="*/ 3628241 w 9090025"/>
              <a:gd name="connsiteY72" fmla="*/ 155375 h 2152098"/>
              <a:gd name="connsiteX73" fmla="*/ 3612702 w 9090025"/>
              <a:gd name="connsiteY73" fmla="*/ 167028 h 2152098"/>
              <a:gd name="connsiteX74" fmla="*/ 3597164 w 9090025"/>
              <a:gd name="connsiteY74" fmla="*/ 170912 h 2152098"/>
              <a:gd name="connsiteX75" fmla="*/ 3577741 w 9090025"/>
              <a:gd name="connsiteY75" fmla="*/ 174797 h 2152098"/>
              <a:gd name="connsiteX76" fmla="*/ 3558318 w 9090025"/>
              <a:gd name="connsiteY76" fmla="*/ 182565 h 2152098"/>
              <a:gd name="connsiteX77" fmla="*/ 3542779 w 9090025"/>
              <a:gd name="connsiteY77" fmla="*/ 186450 h 2152098"/>
              <a:gd name="connsiteX78" fmla="*/ 3523356 w 9090025"/>
              <a:gd name="connsiteY78" fmla="*/ 190334 h 2152098"/>
              <a:gd name="connsiteX79" fmla="*/ 3484510 w 9090025"/>
              <a:gd name="connsiteY79" fmla="*/ 198103 h 2152098"/>
              <a:gd name="connsiteX80" fmla="*/ 3472856 w 9090025"/>
              <a:gd name="connsiteY80" fmla="*/ 194218 h 2152098"/>
              <a:gd name="connsiteX81" fmla="*/ 3472856 w 9090025"/>
              <a:gd name="connsiteY81" fmla="*/ 201987 h 2152098"/>
              <a:gd name="connsiteX82" fmla="*/ 3468971 w 9090025"/>
              <a:gd name="connsiteY82" fmla="*/ 209756 h 2152098"/>
              <a:gd name="connsiteX83" fmla="*/ 3453433 w 9090025"/>
              <a:gd name="connsiteY83" fmla="*/ 205872 h 2152098"/>
              <a:gd name="connsiteX84" fmla="*/ 3406817 w 9090025"/>
              <a:gd name="connsiteY84" fmla="*/ 198103 h 2152098"/>
              <a:gd name="connsiteX85" fmla="*/ 3371856 w 9090025"/>
              <a:gd name="connsiteY85" fmla="*/ 209756 h 2152098"/>
              <a:gd name="connsiteX86" fmla="*/ 3360202 w 9090025"/>
              <a:gd name="connsiteY86" fmla="*/ 209756 h 2152098"/>
              <a:gd name="connsiteX87" fmla="*/ 3348548 w 9090025"/>
              <a:gd name="connsiteY87" fmla="*/ 217525 h 2152098"/>
              <a:gd name="connsiteX88" fmla="*/ 3360202 w 9090025"/>
              <a:gd name="connsiteY88" fmla="*/ 221409 h 2152098"/>
              <a:gd name="connsiteX89" fmla="*/ 3414586 w 9090025"/>
              <a:gd name="connsiteY89" fmla="*/ 213640 h 2152098"/>
              <a:gd name="connsiteX90" fmla="*/ 3426240 w 9090025"/>
              <a:gd name="connsiteY90" fmla="*/ 213640 h 2152098"/>
              <a:gd name="connsiteX91" fmla="*/ 3434010 w 9090025"/>
              <a:gd name="connsiteY91" fmla="*/ 217525 h 2152098"/>
              <a:gd name="connsiteX92" fmla="*/ 3414586 w 9090025"/>
              <a:gd name="connsiteY92" fmla="*/ 221409 h 2152098"/>
              <a:gd name="connsiteX93" fmla="*/ 3360202 w 9090025"/>
              <a:gd name="connsiteY93" fmla="*/ 225293 h 2152098"/>
              <a:gd name="connsiteX94" fmla="*/ 3325240 w 9090025"/>
              <a:gd name="connsiteY94" fmla="*/ 236947 h 2152098"/>
              <a:gd name="connsiteX95" fmla="*/ 3379625 w 9090025"/>
              <a:gd name="connsiteY95" fmla="*/ 233062 h 2152098"/>
              <a:gd name="connsiteX96" fmla="*/ 3414586 w 9090025"/>
              <a:gd name="connsiteY96" fmla="*/ 229178 h 2152098"/>
              <a:gd name="connsiteX97" fmla="*/ 3406817 w 9090025"/>
              <a:gd name="connsiteY97" fmla="*/ 240831 h 2152098"/>
              <a:gd name="connsiteX98" fmla="*/ 3383509 w 9090025"/>
              <a:gd name="connsiteY98" fmla="*/ 244715 h 2152098"/>
              <a:gd name="connsiteX99" fmla="*/ 3336894 w 9090025"/>
              <a:gd name="connsiteY99" fmla="*/ 256368 h 2152098"/>
              <a:gd name="connsiteX100" fmla="*/ 3301932 w 9090025"/>
              <a:gd name="connsiteY100" fmla="*/ 268022 h 2152098"/>
              <a:gd name="connsiteX101" fmla="*/ 3301932 w 9090025"/>
              <a:gd name="connsiteY101" fmla="*/ 271906 h 2152098"/>
              <a:gd name="connsiteX102" fmla="*/ 3305817 w 9090025"/>
              <a:gd name="connsiteY102" fmla="*/ 279675 h 2152098"/>
              <a:gd name="connsiteX103" fmla="*/ 3360202 w 9090025"/>
              <a:gd name="connsiteY103" fmla="*/ 264137 h 2152098"/>
              <a:gd name="connsiteX104" fmla="*/ 3375740 w 9090025"/>
              <a:gd name="connsiteY104" fmla="*/ 260253 h 2152098"/>
              <a:gd name="connsiteX105" fmla="*/ 3488394 w 9090025"/>
              <a:gd name="connsiteY105" fmla="*/ 244715 h 2152098"/>
              <a:gd name="connsiteX106" fmla="*/ 3538894 w 9090025"/>
              <a:gd name="connsiteY106" fmla="*/ 233062 h 2152098"/>
              <a:gd name="connsiteX107" fmla="*/ 3554433 w 9090025"/>
              <a:gd name="connsiteY107" fmla="*/ 225293 h 2152098"/>
              <a:gd name="connsiteX108" fmla="*/ 3566087 w 9090025"/>
              <a:gd name="connsiteY108" fmla="*/ 221409 h 2152098"/>
              <a:gd name="connsiteX109" fmla="*/ 3569971 w 9090025"/>
              <a:gd name="connsiteY109" fmla="*/ 225293 h 2152098"/>
              <a:gd name="connsiteX110" fmla="*/ 3573856 w 9090025"/>
              <a:gd name="connsiteY110" fmla="*/ 233062 h 2152098"/>
              <a:gd name="connsiteX111" fmla="*/ 3503933 w 9090025"/>
              <a:gd name="connsiteY111" fmla="*/ 248600 h 2152098"/>
              <a:gd name="connsiteX112" fmla="*/ 3445663 w 9090025"/>
              <a:gd name="connsiteY112" fmla="*/ 260253 h 2152098"/>
              <a:gd name="connsiteX113" fmla="*/ 3453433 w 9090025"/>
              <a:gd name="connsiteY113" fmla="*/ 268022 h 2152098"/>
              <a:gd name="connsiteX114" fmla="*/ 3472856 w 9090025"/>
              <a:gd name="connsiteY114" fmla="*/ 268022 h 2152098"/>
              <a:gd name="connsiteX115" fmla="*/ 3503933 w 9090025"/>
              <a:gd name="connsiteY115" fmla="*/ 260253 h 2152098"/>
              <a:gd name="connsiteX116" fmla="*/ 3511702 w 9090025"/>
              <a:gd name="connsiteY116" fmla="*/ 256368 h 2152098"/>
              <a:gd name="connsiteX117" fmla="*/ 3538894 w 9090025"/>
              <a:gd name="connsiteY117" fmla="*/ 256368 h 2152098"/>
              <a:gd name="connsiteX118" fmla="*/ 3581625 w 9090025"/>
              <a:gd name="connsiteY118" fmla="*/ 252484 h 2152098"/>
              <a:gd name="connsiteX119" fmla="*/ 3589395 w 9090025"/>
              <a:gd name="connsiteY119" fmla="*/ 252484 h 2152098"/>
              <a:gd name="connsiteX120" fmla="*/ 3639895 w 9090025"/>
              <a:gd name="connsiteY120" fmla="*/ 248600 h 2152098"/>
              <a:gd name="connsiteX121" fmla="*/ 3643779 w 9090025"/>
              <a:gd name="connsiteY121" fmla="*/ 252484 h 2152098"/>
              <a:gd name="connsiteX122" fmla="*/ 3604933 w 9090025"/>
              <a:gd name="connsiteY122" fmla="*/ 260253 h 2152098"/>
              <a:gd name="connsiteX123" fmla="*/ 3597164 w 9090025"/>
              <a:gd name="connsiteY123" fmla="*/ 268022 h 2152098"/>
              <a:gd name="connsiteX124" fmla="*/ 3577741 w 9090025"/>
              <a:gd name="connsiteY124" fmla="*/ 295212 h 2152098"/>
              <a:gd name="connsiteX125" fmla="*/ 3616587 w 9090025"/>
              <a:gd name="connsiteY125" fmla="*/ 306865 h 2152098"/>
              <a:gd name="connsiteX126" fmla="*/ 3616587 w 9090025"/>
              <a:gd name="connsiteY126" fmla="*/ 314634 h 2152098"/>
              <a:gd name="connsiteX127" fmla="*/ 3632125 w 9090025"/>
              <a:gd name="connsiteY127" fmla="*/ 314634 h 2152098"/>
              <a:gd name="connsiteX128" fmla="*/ 3651549 w 9090025"/>
              <a:gd name="connsiteY128" fmla="*/ 322403 h 2152098"/>
              <a:gd name="connsiteX129" fmla="*/ 3639895 w 9090025"/>
              <a:gd name="connsiteY129" fmla="*/ 326287 h 2152098"/>
              <a:gd name="connsiteX130" fmla="*/ 3628241 w 9090025"/>
              <a:gd name="connsiteY130" fmla="*/ 326287 h 2152098"/>
              <a:gd name="connsiteX131" fmla="*/ 3632125 w 9090025"/>
              <a:gd name="connsiteY131" fmla="*/ 337940 h 2152098"/>
              <a:gd name="connsiteX132" fmla="*/ 3628241 w 9090025"/>
              <a:gd name="connsiteY132" fmla="*/ 345709 h 2152098"/>
              <a:gd name="connsiteX133" fmla="*/ 3593279 w 9090025"/>
              <a:gd name="connsiteY133" fmla="*/ 357362 h 2152098"/>
              <a:gd name="connsiteX134" fmla="*/ 3581625 w 9090025"/>
              <a:gd name="connsiteY134" fmla="*/ 361246 h 2152098"/>
              <a:gd name="connsiteX135" fmla="*/ 3636010 w 9090025"/>
              <a:gd name="connsiteY135" fmla="*/ 361246 h 2152098"/>
              <a:gd name="connsiteX136" fmla="*/ 3659318 w 9090025"/>
              <a:gd name="connsiteY136" fmla="*/ 369015 h 2152098"/>
              <a:gd name="connsiteX137" fmla="*/ 3655433 w 9090025"/>
              <a:gd name="connsiteY137" fmla="*/ 372900 h 2152098"/>
              <a:gd name="connsiteX138" fmla="*/ 3593279 w 9090025"/>
              <a:gd name="connsiteY138" fmla="*/ 380668 h 2152098"/>
              <a:gd name="connsiteX139" fmla="*/ 3581625 w 9090025"/>
              <a:gd name="connsiteY139" fmla="*/ 384553 h 2152098"/>
              <a:gd name="connsiteX140" fmla="*/ 3569971 w 9090025"/>
              <a:gd name="connsiteY140" fmla="*/ 403974 h 2152098"/>
              <a:gd name="connsiteX141" fmla="*/ 3566087 w 9090025"/>
              <a:gd name="connsiteY141" fmla="*/ 407859 h 2152098"/>
              <a:gd name="connsiteX142" fmla="*/ 3535010 w 9090025"/>
              <a:gd name="connsiteY142" fmla="*/ 411743 h 2152098"/>
              <a:gd name="connsiteX143" fmla="*/ 3503933 w 9090025"/>
              <a:gd name="connsiteY143" fmla="*/ 419512 h 2152098"/>
              <a:gd name="connsiteX144" fmla="*/ 3468971 w 9090025"/>
              <a:gd name="connsiteY144" fmla="*/ 427281 h 2152098"/>
              <a:gd name="connsiteX145" fmla="*/ 3437894 w 9090025"/>
              <a:gd name="connsiteY145" fmla="*/ 431165 h 2152098"/>
              <a:gd name="connsiteX146" fmla="*/ 3441779 w 9090025"/>
              <a:gd name="connsiteY146" fmla="*/ 438934 h 2152098"/>
              <a:gd name="connsiteX147" fmla="*/ 3472856 w 9090025"/>
              <a:gd name="connsiteY147" fmla="*/ 438934 h 2152098"/>
              <a:gd name="connsiteX148" fmla="*/ 3465087 w 9090025"/>
              <a:gd name="connsiteY148" fmla="*/ 446702 h 2152098"/>
              <a:gd name="connsiteX149" fmla="*/ 3430125 w 9090025"/>
              <a:gd name="connsiteY149" fmla="*/ 450587 h 2152098"/>
              <a:gd name="connsiteX150" fmla="*/ 3422356 w 9090025"/>
              <a:gd name="connsiteY150" fmla="*/ 454471 h 2152098"/>
              <a:gd name="connsiteX151" fmla="*/ 3367971 w 9090025"/>
              <a:gd name="connsiteY151" fmla="*/ 458356 h 2152098"/>
              <a:gd name="connsiteX152" fmla="*/ 3333009 w 9090025"/>
              <a:gd name="connsiteY152" fmla="*/ 458356 h 2152098"/>
              <a:gd name="connsiteX153" fmla="*/ 3333009 w 9090025"/>
              <a:gd name="connsiteY153" fmla="*/ 470009 h 2152098"/>
              <a:gd name="connsiteX154" fmla="*/ 3329125 w 9090025"/>
              <a:gd name="connsiteY154" fmla="*/ 477777 h 2152098"/>
              <a:gd name="connsiteX155" fmla="*/ 3266971 w 9090025"/>
              <a:gd name="connsiteY155" fmla="*/ 493315 h 2152098"/>
              <a:gd name="connsiteX156" fmla="*/ 3255317 w 9090025"/>
              <a:gd name="connsiteY156" fmla="*/ 497199 h 2152098"/>
              <a:gd name="connsiteX157" fmla="*/ 3286394 w 9090025"/>
              <a:gd name="connsiteY157" fmla="*/ 497199 h 2152098"/>
              <a:gd name="connsiteX158" fmla="*/ 3325240 w 9090025"/>
              <a:gd name="connsiteY158" fmla="*/ 489431 h 2152098"/>
              <a:gd name="connsiteX159" fmla="*/ 3410702 w 9090025"/>
              <a:gd name="connsiteY159" fmla="*/ 470009 h 2152098"/>
              <a:gd name="connsiteX160" fmla="*/ 3422356 w 9090025"/>
              <a:gd name="connsiteY160" fmla="*/ 466124 h 2152098"/>
              <a:gd name="connsiteX161" fmla="*/ 3437894 w 9090025"/>
              <a:gd name="connsiteY161" fmla="*/ 470009 h 2152098"/>
              <a:gd name="connsiteX162" fmla="*/ 3449548 w 9090025"/>
              <a:gd name="connsiteY162" fmla="*/ 470009 h 2152098"/>
              <a:gd name="connsiteX163" fmla="*/ 3476740 w 9090025"/>
              <a:gd name="connsiteY163" fmla="*/ 470009 h 2152098"/>
              <a:gd name="connsiteX164" fmla="*/ 3457317 w 9090025"/>
              <a:gd name="connsiteY164" fmla="*/ 473893 h 2152098"/>
              <a:gd name="connsiteX165" fmla="*/ 3437894 w 9090025"/>
              <a:gd name="connsiteY165" fmla="*/ 477777 h 2152098"/>
              <a:gd name="connsiteX166" fmla="*/ 3422356 w 9090025"/>
              <a:gd name="connsiteY166" fmla="*/ 481662 h 2152098"/>
              <a:gd name="connsiteX167" fmla="*/ 3391279 w 9090025"/>
              <a:gd name="connsiteY167" fmla="*/ 489431 h 2152098"/>
              <a:gd name="connsiteX168" fmla="*/ 3364086 w 9090025"/>
              <a:gd name="connsiteY168" fmla="*/ 493315 h 2152098"/>
              <a:gd name="connsiteX169" fmla="*/ 3367971 w 9090025"/>
              <a:gd name="connsiteY169" fmla="*/ 497199 h 2152098"/>
              <a:gd name="connsiteX170" fmla="*/ 3383509 w 9090025"/>
              <a:gd name="connsiteY170" fmla="*/ 497199 h 2152098"/>
              <a:gd name="connsiteX171" fmla="*/ 3399048 w 9090025"/>
              <a:gd name="connsiteY171" fmla="*/ 493315 h 2152098"/>
              <a:gd name="connsiteX172" fmla="*/ 3434010 w 9090025"/>
              <a:gd name="connsiteY172" fmla="*/ 493315 h 2152098"/>
              <a:gd name="connsiteX173" fmla="*/ 3434010 w 9090025"/>
              <a:gd name="connsiteY173" fmla="*/ 501084 h 2152098"/>
              <a:gd name="connsiteX174" fmla="*/ 3422356 w 9090025"/>
              <a:gd name="connsiteY174" fmla="*/ 504968 h 2152098"/>
              <a:gd name="connsiteX175" fmla="*/ 3402933 w 9090025"/>
              <a:gd name="connsiteY175" fmla="*/ 508852 h 2152098"/>
              <a:gd name="connsiteX176" fmla="*/ 3290278 w 9090025"/>
              <a:gd name="connsiteY176" fmla="*/ 528274 h 2152098"/>
              <a:gd name="connsiteX177" fmla="*/ 3243663 w 9090025"/>
              <a:gd name="connsiteY177" fmla="*/ 547696 h 2152098"/>
              <a:gd name="connsiteX178" fmla="*/ 3259201 w 9090025"/>
              <a:gd name="connsiteY178" fmla="*/ 543812 h 2152098"/>
              <a:gd name="connsiteX179" fmla="*/ 3266971 w 9090025"/>
              <a:gd name="connsiteY179" fmla="*/ 539927 h 2152098"/>
              <a:gd name="connsiteX180" fmla="*/ 3301932 w 9090025"/>
              <a:gd name="connsiteY180" fmla="*/ 536043 h 2152098"/>
              <a:gd name="connsiteX181" fmla="*/ 3329125 w 9090025"/>
              <a:gd name="connsiteY181" fmla="*/ 528274 h 2152098"/>
              <a:gd name="connsiteX182" fmla="*/ 3375740 w 9090025"/>
              <a:gd name="connsiteY182" fmla="*/ 520506 h 2152098"/>
              <a:gd name="connsiteX183" fmla="*/ 3422356 w 9090025"/>
              <a:gd name="connsiteY183" fmla="*/ 512737 h 2152098"/>
              <a:gd name="connsiteX184" fmla="*/ 3430125 w 9090025"/>
              <a:gd name="connsiteY184" fmla="*/ 516621 h 2152098"/>
              <a:gd name="connsiteX185" fmla="*/ 3445663 w 9090025"/>
              <a:gd name="connsiteY185" fmla="*/ 512737 h 2152098"/>
              <a:gd name="connsiteX186" fmla="*/ 3472856 w 9090025"/>
              <a:gd name="connsiteY186" fmla="*/ 504968 h 2152098"/>
              <a:gd name="connsiteX187" fmla="*/ 3503933 w 9090025"/>
              <a:gd name="connsiteY187" fmla="*/ 497199 h 2152098"/>
              <a:gd name="connsiteX188" fmla="*/ 3569971 w 9090025"/>
              <a:gd name="connsiteY188" fmla="*/ 485546 h 2152098"/>
              <a:gd name="connsiteX189" fmla="*/ 3546664 w 9090025"/>
              <a:gd name="connsiteY189" fmla="*/ 497199 h 2152098"/>
              <a:gd name="connsiteX190" fmla="*/ 3535010 w 9090025"/>
              <a:gd name="connsiteY190" fmla="*/ 508852 h 2152098"/>
              <a:gd name="connsiteX191" fmla="*/ 3577741 w 9090025"/>
              <a:gd name="connsiteY191" fmla="*/ 501084 h 2152098"/>
              <a:gd name="connsiteX192" fmla="*/ 3892395 w 9090025"/>
              <a:gd name="connsiteY192" fmla="*/ 470009 h 2152098"/>
              <a:gd name="connsiteX193" fmla="*/ 3962319 w 9090025"/>
              <a:gd name="connsiteY193" fmla="*/ 466124 h 2152098"/>
              <a:gd name="connsiteX194" fmla="*/ 4040011 w 9090025"/>
              <a:gd name="connsiteY194" fmla="*/ 462240 h 2152098"/>
              <a:gd name="connsiteX195" fmla="*/ 4109935 w 9090025"/>
              <a:gd name="connsiteY195" fmla="*/ 458356 h 2152098"/>
              <a:gd name="connsiteX196" fmla="*/ 4152665 w 9090025"/>
              <a:gd name="connsiteY196" fmla="*/ 458356 h 2152098"/>
              <a:gd name="connsiteX197" fmla="*/ 4187627 w 9090025"/>
              <a:gd name="connsiteY197" fmla="*/ 454471 h 2152098"/>
              <a:gd name="connsiteX198" fmla="*/ 4288627 w 9090025"/>
              <a:gd name="connsiteY198" fmla="*/ 450587 h 2152098"/>
              <a:gd name="connsiteX199" fmla="*/ 4401282 w 9090025"/>
              <a:gd name="connsiteY199" fmla="*/ 446702 h 2152098"/>
              <a:gd name="connsiteX200" fmla="*/ 4459551 w 9090025"/>
              <a:gd name="connsiteY200" fmla="*/ 442818 h 2152098"/>
              <a:gd name="connsiteX201" fmla="*/ 4513936 w 9090025"/>
              <a:gd name="connsiteY201" fmla="*/ 438934 h 2152098"/>
              <a:gd name="connsiteX202" fmla="*/ 4568321 w 9090025"/>
              <a:gd name="connsiteY202" fmla="*/ 435049 h 2152098"/>
              <a:gd name="connsiteX203" fmla="*/ 4611051 w 9090025"/>
              <a:gd name="connsiteY203" fmla="*/ 435049 h 2152098"/>
              <a:gd name="connsiteX204" fmla="*/ 4657667 w 9090025"/>
              <a:gd name="connsiteY204" fmla="*/ 435049 h 2152098"/>
              <a:gd name="connsiteX205" fmla="*/ 4766436 w 9090025"/>
              <a:gd name="connsiteY205" fmla="*/ 431165 h 2152098"/>
              <a:gd name="connsiteX206" fmla="*/ 4894629 w 9090025"/>
              <a:gd name="connsiteY206" fmla="*/ 427281 h 2152098"/>
              <a:gd name="connsiteX207" fmla="*/ 5026706 w 9090025"/>
              <a:gd name="connsiteY207" fmla="*/ 427281 h 2152098"/>
              <a:gd name="connsiteX208" fmla="*/ 5081091 w 9090025"/>
              <a:gd name="connsiteY208" fmla="*/ 427281 h 2152098"/>
              <a:gd name="connsiteX209" fmla="*/ 5127707 w 9090025"/>
              <a:gd name="connsiteY209" fmla="*/ 427281 h 2152098"/>
              <a:gd name="connsiteX210" fmla="*/ 5135476 w 9090025"/>
              <a:gd name="connsiteY210" fmla="*/ 435049 h 2152098"/>
              <a:gd name="connsiteX211" fmla="*/ 5077207 w 9090025"/>
              <a:gd name="connsiteY211" fmla="*/ 435049 h 2152098"/>
              <a:gd name="connsiteX212" fmla="*/ 5015053 w 9090025"/>
              <a:gd name="connsiteY212" fmla="*/ 438934 h 2152098"/>
              <a:gd name="connsiteX213" fmla="*/ 4960668 w 9090025"/>
              <a:gd name="connsiteY213" fmla="*/ 438934 h 2152098"/>
              <a:gd name="connsiteX214" fmla="*/ 4921821 w 9090025"/>
              <a:gd name="connsiteY214" fmla="*/ 446702 h 2152098"/>
              <a:gd name="connsiteX215" fmla="*/ 4917937 w 9090025"/>
              <a:gd name="connsiteY215" fmla="*/ 446702 h 2152098"/>
              <a:gd name="connsiteX216" fmla="*/ 4914052 w 9090025"/>
              <a:gd name="connsiteY216" fmla="*/ 442818 h 2152098"/>
              <a:gd name="connsiteX217" fmla="*/ 4871321 w 9090025"/>
              <a:gd name="connsiteY217" fmla="*/ 442818 h 2152098"/>
              <a:gd name="connsiteX218" fmla="*/ 4840244 w 9090025"/>
              <a:gd name="connsiteY218" fmla="*/ 446702 h 2152098"/>
              <a:gd name="connsiteX219" fmla="*/ 4801398 w 9090025"/>
              <a:gd name="connsiteY219" fmla="*/ 454471 h 2152098"/>
              <a:gd name="connsiteX220" fmla="*/ 4731475 w 9090025"/>
              <a:gd name="connsiteY220" fmla="*/ 454471 h 2152098"/>
              <a:gd name="connsiteX221" fmla="*/ 4688744 w 9090025"/>
              <a:gd name="connsiteY221" fmla="*/ 454471 h 2152098"/>
              <a:gd name="connsiteX222" fmla="*/ 4646013 w 9090025"/>
              <a:gd name="connsiteY222" fmla="*/ 458356 h 2152098"/>
              <a:gd name="connsiteX223" fmla="*/ 4630475 w 9090025"/>
              <a:gd name="connsiteY223" fmla="*/ 458356 h 2152098"/>
              <a:gd name="connsiteX224" fmla="*/ 4611051 w 9090025"/>
              <a:gd name="connsiteY224" fmla="*/ 458356 h 2152098"/>
              <a:gd name="connsiteX225" fmla="*/ 4576090 w 9090025"/>
              <a:gd name="connsiteY225" fmla="*/ 458356 h 2152098"/>
              <a:gd name="connsiteX226" fmla="*/ 4521705 w 9090025"/>
              <a:gd name="connsiteY226" fmla="*/ 458356 h 2152098"/>
              <a:gd name="connsiteX227" fmla="*/ 4455666 w 9090025"/>
              <a:gd name="connsiteY227" fmla="*/ 462240 h 2152098"/>
              <a:gd name="connsiteX228" fmla="*/ 4409051 w 9090025"/>
              <a:gd name="connsiteY228" fmla="*/ 466124 h 2152098"/>
              <a:gd name="connsiteX229" fmla="*/ 4389628 w 9090025"/>
              <a:gd name="connsiteY229" fmla="*/ 466124 h 2152098"/>
              <a:gd name="connsiteX230" fmla="*/ 4304166 w 9090025"/>
              <a:gd name="connsiteY230" fmla="*/ 473893 h 2152098"/>
              <a:gd name="connsiteX231" fmla="*/ 4218704 w 9090025"/>
              <a:gd name="connsiteY231" fmla="*/ 477777 h 2152098"/>
              <a:gd name="connsiteX232" fmla="*/ 4106050 w 9090025"/>
              <a:gd name="connsiteY232" fmla="*/ 485546 h 2152098"/>
              <a:gd name="connsiteX233" fmla="*/ 4043896 w 9090025"/>
              <a:gd name="connsiteY233" fmla="*/ 493315 h 2152098"/>
              <a:gd name="connsiteX234" fmla="*/ 3973973 w 9090025"/>
              <a:gd name="connsiteY234" fmla="*/ 497199 h 2152098"/>
              <a:gd name="connsiteX235" fmla="*/ 3954549 w 9090025"/>
              <a:gd name="connsiteY235" fmla="*/ 501084 h 2152098"/>
              <a:gd name="connsiteX236" fmla="*/ 3904049 w 9090025"/>
              <a:gd name="connsiteY236" fmla="*/ 508852 h 2152098"/>
              <a:gd name="connsiteX237" fmla="*/ 3861318 w 9090025"/>
              <a:gd name="connsiteY237" fmla="*/ 508852 h 2152098"/>
              <a:gd name="connsiteX238" fmla="*/ 3853549 w 9090025"/>
              <a:gd name="connsiteY238" fmla="*/ 508852 h 2152098"/>
              <a:gd name="connsiteX239" fmla="*/ 3830241 w 9090025"/>
              <a:gd name="connsiteY239" fmla="*/ 516621 h 2152098"/>
              <a:gd name="connsiteX240" fmla="*/ 3771972 w 9090025"/>
              <a:gd name="connsiteY240" fmla="*/ 524390 h 2152098"/>
              <a:gd name="connsiteX241" fmla="*/ 3667087 w 9090025"/>
              <a:gd name="connsiteY241" fmla="*/ 539927 h 2152098"/>
              <a:gd name="connsiteX242" fmla="*/ 3624356 w 9090025"/>
              <a:gd name="connsiteY242" fmla="*/ 551580 h 2152098"/>
              <a:gd name="connsiteX243" fmla="*/ 3589395 w 9090025"/>
              <a:gd name="connsiteY243" fmla="*/ 551580 h 2152098"/>
              <a:gd name="connsiteX244" fmla="*/ 3562202 w 9090025"/>
              <a:gd name="connsiteY244" fmla="*/ 555465 h 2152098"/>
              <a:gd name="connsiteX245" fmla="*/ 3546664 w 9090025"/>
              <a:gd name="connsiteY245" fmla="*/ 563234 h 2152098"/>
              <a:gd name="connsiteX246" fmla="*/ 3531125 w 9090025"/>
              <a:gd name="connsiteY246" fmla="*/ 559349 h 2152098"/>
              <a:gd name="connsiteX247" fmla="*/ 3507817 w 9090025"/>
              <a:gd name="connsiteY247" fmla="*/ 559349 h 2152098"/>
              <a:gd name="connsiteX248" fmla="*/ 3492279 w 9090025"/>
              <a:gd name="connsiteY248" fmla="*/ 563234 h 2152098"/>
              <a:gd name="connsiteX249" fmla="*/ 3472856 w 9090025"/>
              <a:gd name="connsiteY249" fmla="*/ 563234 h 2152098"/>
              <a:gd name="connsiteX250" fmla="*/ 3449548 w 9090025"/>
              <a:gd name="connsiteY250" fmla="*/ 567118 h 2152098"/>
              <a:gd name="connsiteX251" fmla="*/ 3441779 w 9090025"/>
              <a:gd name="connsiteY251" fmla="*/ 578771 h 2152098"/>
              <a:gd name="connsiteX252" fmla="*/ 3632125 w 9090025"/>
              <a:gd name="connsiteY252" fmla="*/ 559349 h 2152098"/>
              <a:gd name="connsiteX253" fmla="*/ 3667087 w 9090025"/>
              <a:gd name="connsiteY253" fmla="*/ 555465 h 2152098"/>
              <a:gd name="connsiteX254" fmla="*/ 3690395 w 9090025"/>
              <a:gd name="connsiteY254" fmla="*/ 551580 h 2152098"/>
              <a:gd name="connsiteX255" fmla="*/ 3892395 w 9090025"/>
              <a:gd name="connsiteY255" fmla="*/ 532159 h 2152098"/>
              <a:gd name="connsiteX256" fmla="*/ 4020588 w 9090025"/>
              <a:gd name="connsiteY256" fmla="*/ 520506 h 2152098"/>
              <a:gd name="connsiteX257" fmla="*/ 4090511 w 9090025"/>
              <a:gd name="connsiteY257" fmla="*/ 516621 h 2152098"/>
              <a:gd name="connsiteX258" fmla="*/ 4137127 w 9090025"/>
              <a:gd name="connsiteY258" fmla="*/ 512737 h 2152098"/>
              <a:gd name="connsiteX259" fmla="*/ 4210935 w 9090025"/>
              <a:gd name="connsiteY259" fmla="*/ 508852 h 2152098"/>
              <a:gd name="connsiteX260" fmla="*/ 4335243 w 9090025"/>
              <a:gd name="connsiteY260" fmla="*/ 501084 h 2152098"/>
              <a:gd name="connsiteX261" fmla="*/ 4381858 w 9090025"/>
              <a:gd name="connsiteY261" fmla="*/ 501084 h 2152098"/>
              <a:gd name="connsiteX262" fmla="*/ 4420705 w 9090025"/>
              <a:gd name="connsiteY262" fmla="*/ 497199 h 2152098"/>
              <a:gd name="connsiteX263" fmla="*/ 4440128 w 9090025"/>
              <a:gd name="connsiteY263" fmla="*/ 497199 h 2152098"/>
              <a:gd name="connsiteX264" fmla="*/ 4482859 w 9090025"/>
              <a:gd name="connsiteY264" fmla="*/ 497199 h 2152098"/>
              <a:gd name="connsiteX265" fmla="*/ 4576090 w 9090025"/>
              <a:gd name="connsiteY265" fmla="*/ 493315 h 2152098"/>
              <a:gd name="connsiteX266" fmla="*/ 4630475 w 9090025"/>
              <a:gd name="connsiteY266" fmla="*/ 493315 h 2152098"/>
              <a:gd name="connsiteX267" fmla="*/ 4665436 w 9090025"/>
              <a:gd name="connsiteY267" fmla="*/ 489431 h 2152098"/>
              <a:gd name="connsiteX268" fmla="*/ 4700398 w 9090025"/>
              <a:gd name="connsiteY268" fmla="*/ 489431 h 2152098"/>
              <a:gd name="connsiteX269" fmla="*/ 4731475 w 9090025"/>
              <a:gd name="connsiteY269" fmla="*/ 489431 h 2152098"/>
              <a:gd name="connsiteX270" fmla="*/ 4813052 w 9090025"/>
              <a:gd name="connsiteY270" fmla="*/ 489431 h 2152098"/>
              <a:gd name="connsiteX271" fmla="*/ 4844129 w 9090025"/>
              <a:gd name="connsiteY271" fmla="*/ 489431 h 2152098"/>
              <a:gd name="connsiteX272" fmla="*/ 4890744 w 9090025"/>
              <a:gd name="connsiteY272" fmla="*/ 485546 h 2152098"/>
              <a:gd name="connsiteX273" fmla="*/ 4925706 w 9090025"/>
              <a:gd name="connsiteY273" fmla="*/ 485546 h 2152098"/>
              <a:gd name="connsiteX274" fmla="*/ 5042245 w 9090025"/>
              <a:gd name="connsiteY274" fmla="*/ 489431 h 2152098"/>
              <a:gd name="connsiteX275" fmla="*/ 5077207 w 9090025"/>
              <a:gd name="connsiteY275" fmla="*/ 489431 h 2152098"/>
              <a:gd name="connsiteX276" fmla="*/ 5108284 w 9090025"/>
              <a:gd name="connsiteY276" fmla="*/ 489431 h 2152098"/>
              <a:gd name="connsiteX277" fmla="*/ 5267553 w 9090025"/>
              <a:gd name="connsiteY277" fmla="*/ 481662 h 2152098"/>
              <a:gd name="connsiteX278" fmla="*/ 5310284 w 9090025"/>
              <a:gd name="connsiteY278" fmla="*/ 481662 h 2152098"/>
              <a:gd name="connsiteX279" fmla="*/ 5356900 w 9090025"/>
              <a:gd name="connsiteY279" fmla="*/ 477777 h 2152098"/>
              <a:gd name="connsiteX280" fmla="*/ 5399630 w 9090025"/>
              <a:gd name="connsiteY280" fmla="*/ 477777 h 2152098"/>
              <a:gd name="connsiteX281" fmla="*/ 5473438 w 9090025"/>
              <a:gd name="connsiteY281" fmla="*/ 477777 h 2152098"/>
              <a:gd name="connsiteX282" fmla="*/ 5504515 w 9090025"/>
              <a:gd name="connsiteY282" fmla="*/ 481662 h 2152098"/>
              <a:gd name="connsiteX283" fmla="*/ 5523939 w 9090025"/>
              <a:gd name="connsiteY283" fmla="*/ 481662 h 2152098"/>
              <a:gd name="connsiteX284" fmla="*/ 5543362 w 9090025"/>
              <a:gd name="connsiteY284" fmla="*/ 481662 h 2152098"/>
              <a:gd name="connsiteX285" fmla="*/ 5648247 w 9090025"/>
              <a:gd name="connsiteY285" fmla="*/ 481662 h 2152098"/>
              <a:gd name="connsiteX286" fmla="*/ 5659900 w 9090025"/>
              <a:gd name="connsiteY286" fmla="*/ 485546 h 2152098"/>
              <a:gd name="connsiteX287" fmla="*/ 5687093 w 9090025"/>
              <a:gd name="connsiteY287" fmla="*/ 485546 h 2152098"/>
              <a:gd name="connsiteX288" fmla="*/ 5714285 w 9090025"/>
              <a:gd name="connsiteY288" fmla="*/ 485546 h 2152098"/>
              <a:gd name="connsiteX289" fmla="*/ 5764785 w 9090025"/>
              <a:gd name="connsiteY289" fmla="*/ 481662 h 2152098"/>
              <a:gd name="connsiteX290" fmla="*/ 5741478 w 9090025"/>
              <a:gd name="connsiteY290" fmla="*/ 477777 h 2152098"/>
              <a:gd name="connsiteX291" fmla="*/ 5659900 w 9090025"/>
              <a:gd name="connsiteY291" fmla="*/ 473893 h 2152098"/>
              <a:gd name="connsiteX292" fmla="*/ 5636593 w 9090025"/>
              <a:gd name="connsiteY292" fmla="*/ 470009 h 2152098"/>
              <a:gd name="connsiteX293" fmla="*/ 5593862 w 9090025"/>
              <a:gd name="connsiteY293" fmla="*/ 470009 h 2152098"/>
              <a:gd name="connsiteX294" fmla="*/ 5582208 w 9090025"/>
              <a:gd name="connsiteY294" fmla="*/ 466124 h 2152098"/>
              <a:gd name="connsiteX295" fmla="*/ 5558900 w 9090025"/>
              <a:gd name="connsiteY295" fmla="*/ 462240 h 2152098"/>
              <a:gd name="connsiteX296" fmla="*/ 5512285 w 9090025"/>
              <a:gd name="connsiteY296" fmla="*/ 458356 h 2152098"/>
              <a:gd name="connsiteX297" fmla="*/ 5481208 w 9090025"/>
              <a:gd name="connsiteY297" fmla="*/ 458356 h 2152098"/>
              <a:gd name="connsiteX298" fmla="*/ 5438477 w 9090025"/>
              <a:gd name="connsiteY298" fmla="*/ 454471 h 2152098"/>
              <a:gd name="connsiteX299" fmla="*/ 5372438 w 9090025"/>
              <a:gd name="connsiteY299" fmla="*/ 454471 h 2152098"/>
              <a:gd name="connsiteX300" fmla="*/ 5325823 w 9090025"/>
              <a:gd name="connsiteY300" fmla="*/ 450587 h 2152098"/>
              <a:gd name="connsiteX301" fmla="*/ 5302515 w 9090025"/>
              <a:gd name="connsiteY301" fmla="*/ 450587 h 2152098"/>
              <a:gd name="connsiteX302" fmla="*/ 5279207 w 9090025"/>
              <a:gd name="connsiteY302" fmla="*/ 450587 h 2152098"/>
              <a:gd name="connsiteX303" fmla="*/ 5224822 w 9090025"/>
              <a:gd name="connsiteY303" fmla="*/ 446702 h 2152098"/>
              <a:gd name="connsiteX304" fmla="*/ 5162668 w 9090025"/>
              <a:gd name="connsiteY304" fmla="*/ 446702 h 2152098"/>
              <a:gd name="connsiteX305" fmla="*/ 5154899 w 9090025"/>
              <a:gd name="connsiteY305" fmla="*/ 442818 h 2152098"/>
              <a:gd name="connsiteX306" fmla="*/ 5154899 w 9090025"/>
              <a:gd name="connsiteY306" fmla="*/ 435049 h 2152098"/>
              <a:gd name="connsiteX307" fmla="*/ 5158784 w 9090025"/>
              <a:gd name="connsiteY307" fmla="*/ 427281 h 2152098"/>
              <a:gd name="connsiteX308" fmla="*/ 5170438 w 9090025"/>
              <a:gd name="connsiteY308" fmla="*/ 435049 h 2152098"/>
              <a:gd name="connsiteX309" fmla="*/ 5166553 w 9090025"/>
              <a:gd name="connsiteY309" fmla="*/ 438934 h 2152098"/>
              <a:gd name="connsiteX310" fmla="*/ 5193745 w 9090025"/>
              <a:gd name="connsiteY310" fmla="*/ 435049 h 2152098"/>
              <a:gd name="connsiteX311" fmla="*/ 5201515 w 9090025"/>
              <a:gd name="connsiteY311" fmla="*/ 435049 h 2152098"/>
              <a:gd name="connsiteX312" fmla="*/ 5217053 w 9090025"/>
              <a:gd name="connsiteY312" fmla="*/ 435049 h 2152098"/>
              <a:gd name="connsiteX313" fmla="*/ 5294746 w 9090025"/>
              <a:gd name="connsiteY313" fmla="*/ 435049 h 2152098"/>
              <a:gd name="connsiteX314" fmla="*/ 5337476 w 9090025"/>
              <a:gd name="connsiteY314" fmla="*/ 435049 h 2152098"/>
              <a:gd name="connsiteX315" fmla="*/ 5391861 w 9090025"/>
              <a:gd name="connsiteY315" fmla="*/ 435049 h 2152098"/>
              <a:gd name="connsiteX316" fmla="*/ 5465669 w 9090025"/>
              <a:gd name="connsiteY316" fmla="*/ 438934 h 2152098"/>
              <a:gd name="connsiteX317" fmla="*/ 5485092 w 9090025"/>
              <a:gd name="connsiteY317" fmla="*/ 438934 h 2152098"/>
              <a:gd name="connsiteX318" fmla="*/ 5535592 w 9090025"/>
              <a:gd name="connsiteY318" fmla="*/ 438934 h 2152098"/>
              <a:gd name="connsiteX319" fmla="*/ 5562785 w 9090025"/>
              <a:gd name="connsiteY319" fmla="*/ 442818 h 2152098"/>
              <a:gd name="connsiteX320" fmla="*/ 5640477 w 9090025"/>
              <a:gd name="connsiteY320" fmla="*/ 446702 h 2152098"/>
              <a:gd name="connsiteX321" fmla="*/ 5656016 w 9090025"/>
              <a:gd name="connsiteY321" fmla="*/ 446702 h 2152098"/>
              <a:gd name="connsiteX322" fmla="*/ 5698747 w 9090025"/>
              <a:gd name="connsiteY322" fmla="*/ 450587 h 2152098"/>
              <a:gd name="connsiteX323" fmla="*/ 5737593 w 9090025"/>
              <a:gd name="connsiteY323" fmla="*/ 454471 h 2152098"/>
              <a:gd name="connsiteX324" fmla="*/ 5760901 w 9090025"/>
              <a:gd name="connsiteY324" fmla="*/ 454471 h 2152098"/>
              <a:gd name="connsiteX325" fmla="*/ 5830824 w 9090025"/>
              <a:gd name="connsiteY325" fmla="*/ 462240 h 2152098"/>
              <a:gd name="connsiteX326" fmla="*/ 5924055 w 9090025"/>
              <a:gd name="connsiteY326" fmla="*/ 470009 h 2152098"/>
              <a:gd name="connsiteX327" fmla="*/ 5943478 w 9090025"/>
              <a:gd name="connsiteY327" fmla="*/ 473893 h 2152098"/>
              <a:gd name="connsiteX328" fmla="*/ 6036709 w 9090025"/>
              <a:gd name="connsiteY328" fmla="*/ 477777 h 2152098"/>
              <a:gd name="connsiteX329" fmla="*/ 6067786 w 9090025"/>
              <a:gd name="connsiteY329" fmla="*/ 481662 h 2152098"/>
              <a:gd name="connsiteX330" fmla="*/ 6094979 w 9090025"/>
              <a:gd name="connsiteY330" fmla="*/ 485546 h 2152098"/>
              <a:gd name="connsiteX331" fmla="*/ 6126056 w 9090025"/>
              <a:gd name="connsiteY331" fmla="*/ 485546 h 2152098"/>
              <a:gd name="connsiteX332" fmla="*/ 6149363 w 9090025"/>
              <a:gd name="connsiteY332" fmla="*/ 485546 h 2152098"/>
              <a:gd name="connsiteX333" fmla="*/ 6164902 w 9090025"/>
              <a:gd name="connsiteY333" fmla="*/ 485546 h 2152098"/>
              <a:gd name="connsiteX334" fmla="*/ 6110517 w 9090025"/>
              <a:gd name="connsiteY334" fmla="*/ 489431 h 2152098"/>
              <a:gd name="connsiteX335" fmla="*/ 6098863 w 9090025"/>
              <a:gd name="connsiteY335" fmla="*/ 489431 h 2152098"/>
              <a:gd name="connsiteX336" fmla="*/ 6106632 w 9090025"/>
              <a:gd name="connsiteY336" fmla="*/ 493315 h 2152098"/>
              <a:gd name="connsiteX337" fmla="*/ 6161017 w 9090025"/>
              <a:gd name="connsiteY337" fmla="*/ 501084 h 2152098"/>
              <a:gd name="connsiteX338" fmla="*/ 6164902 w 9090025"/>
              <a:gd name="connsiteY338" fmla="*/ 504968 h 2152098"/>
              <a:gd name="connsiteX339" fmla="*/ 6153248 w 9090025"/>
              <a:gd name="connsiteY339" fmla="*/ 504968 h 2152098"/>
              <a:gd name="connsiteX340" fmla="*/ 6129940 w 9090025"/>
              <a:gd name="connsiteY340" fmla="*/ 504968 h 2152098"/>
              <a:gd name="connsiteX341" fmla="*/ 6114402 w 9090025"/>
              <a:gd name="connsiteY341" fmla="*/ 504968 h 2152098"/>
              <a:gd name="connsiteX342" fmla="*/ 6098863 w 9090025"/>
              <a:gd name="connsiteY342" fmla="*/ 504968 h 2152098"/>
              <a:gd name="connsiteX343" fmla="*/ 6087209 w 9090025"/>
              <a:gd name="connsiteY343" fmla="*/ 504968 h 2152098"/>
              <a:gd name="connsiteX344" fmla="*/ 6063902 w 9090025"/>
              <a:gd name="connsiteY344" fmla="*/ 501084 h 2152098"/>
              <a:gd name="connsiteX345" fmla="*/ 6036709 w 9090025"/>
              <a:gd name="connsiteY345" fmla="*/ 497199 h 2152098"/>
              <a:gd name="connsiteX346" fmla="*/ 6021171 w 9090025"/>
              <a:gd name="connsiteY346" fmla="*/ 501084 h 2152098"/>
              <a:gd name="connsiteX347" fmla="*/ 5993978 w 9090025"/>
              <a:gd name="connsiteY347" fmla="*/ 501084 h 2152098"/>
              <a:gd name="connsiteX348" fmla="*/ 5935709 w 9090025"/>
              <a:gd name="connsiteY348" fmla="*/ 497199 h 2152098"/>
              <a:gd name="connsiteX349" fmla="*/ 5920170 w 9090025"/>
              <a:gd name="connsiteY349" fmla="*/ 493315 h 2152098"/>
              <a:gd name="connsiteX350" fmla="*/ 5912401 w 9090025"/>
              <a:gd name="connsiteY350" fmla="*/ 493315 h 2152098"/>
              <a:gd name="connsiteX351" fmla="*/ 5873555 w 9090025"/>
              <a:gd name="connsiteY351" fmla="*/ 489431 h 2152098"/>
              <a:gd name="connsiteX352" fmla="*/ 5861901 w 9090025"/>
              <a:gd name="connsiteY352" fmla="*/ 489431 h 2152098"/>
              <a:gd name="connsiteX353" fmla="*/ 5834709 w 9090025"/>
              <a:gd name="connsiteY353" fmla="*/ 489431 h 2152098"/>
              <a:gd name="connsiteX354" fmla="*/ 5795862 w 9090025"/>
              <a:gd name="connsiteY354" fmla="*/ 489431 h 2152098"/>
              <a:gd name="connsiteX355" fmla="*/ 5753131 w 9090025"/>
              <a:gd name="connsiteY355" fmla="*/ 501084 h 2152098"/>
              <a:gd name="connsiteX356" fmla="*/ 5768670 w 9090025"/>
              <a:gd name="connsiteY356" fmla="*/ 504968 h 2152098"/>
              <a:gd name="connsiteX357" fmla="*/ 5795862 w 9090025"/>
              <a:gd name="connsiteY357" fmla="*/ 508852 h 2152098"/>
              <a:gd name="connsiteX358" fmla="*/ 5819170 w 9090025"/>
              <a:gd name="connsiteY358" fmla="*/ 508852 h 2152098"/>
              <a:gd name="connsiteX359" fmla="*/ 5830824 w 9090025"/>
              <a:gd name="connsiteY359" fmla="*/ 508852 h 2152098"/>
              <a:gd name="connsiteX360" fmla="*/ 5838593 w 9090025"/>
              <a:gd name="connsiteY360" fmla="*/ 508852 h 2152098"/>
              <a:gd name="connsiteX361" fmla="*/ 5858016 w 9090025"/>
              <a:gd name="connsiteY361" fmla="*/ 508852 h 2152098"/>
              <a:gd name="connsiteX362" fmla="*/ 5885209 w 9090025"/>
              <a:gd name="connsiteY362" fmla="*/ 512737 h 2152098"/>
              <a:gd name="connsiteX363" fmla="*/ 5912401 w 9090025"/>
              <a:gd name="connsiteY363" fmla="*/ 512737 h 2152098"/>
              <a:gd name="connsiteX364" fmla="*/ 5931824 w 9090025"/>
              <a:gd name="connsiteY364" fmla="*/ 516621 h 2152098"/>
              <a:gd name="connsiteX365" fmla="*/ 5935709 w 9090025"/>
              <a:gd name="connsiteY365" fmla="*/ 516621 h 2152098"/>
              <a:gd name="connsiteX366" fmla="*/ 5951247 w 9090025"/>
              <a:gd name="connsiteY366" fmla="*/ 520506 h 2152098"/>
              <a:gd name="connsiteX367" fmla="*/ 5986209 w 9090025"/>
              <a:gd name="connsiteY367" fmla="*/ 524390 h 2152098"/>
              <a:gd name="connsiteX368" fmla="*/ 6036709 w 9090025"/>
              <a:gd name="connsiteY368" fmla="*/ 524390 h 2152098"/>
              <a:gd name="connsiteX369" fmla="*/ 6118286 w 9090025"/>
              <a:gd name="connsiteY369" fmla="*/ 520506 h 2152098"/>
              <a:gd name="connsiteX370" fmla="*/ 6129940 w 9090025"/>
              <a:gd name="connsiteY370" fmla="*/ 524390 h 2152098"/>
              <a:gd name="connsiteX371" fmla="*/ 6157133 w 9090025"/>
              <a:gd name="connsiteY371" fmla="*/ 524390 h 2152098"/>
              <a:gd name="connsiteX372" fmla="*/ 6195979 w 9090025"/>
              <a:gd name="connsiteY372" fmla="*/ 528274 h 2152098"/>
              <a:gd name="connsiteX373" fmla="*/ 6234825 w 9090025"/>
              <a:gd name="connsiteY373" fmla="*/ 532159 h 2152098"/>
              <a:gd name="connsiteX374" fmla="*/ 6234825 w 9090025"/>
              <a:gd name="connsiteY374" fmla="*/ 528274 h 2152098"/>
              <a:gd name="connsiteX375" fmla="*/ 6238710 w 9090025"/>
              <a:gd name="connsiteY375" fmla="*/ 524390 h 2152098"/>
              <a:gd name="connsiteX376" fmla="*/ 6246479 w 9090025"/>
              <a:gd name="connsiteY376" fmla="*/ 528274 h 2152098"/>
              <a:gd name="connsiteX377" fmla="*/ 6254248 w 9090025"/>
              <a:gd name="connsiteY377" fmla="*/ 536043 h 2152098"/>
              <a:gd name="connsiteX378" fmla="*/ 6269787 w 9090025"/>
              <a:gd name="connsiteY378" fmla="*/ 532159 h 2152098"/>
              <a:gd name="connsiteX379" fmla="*/ 6308633 w 9090025"/>
              <a:gd name="connsiteY379" fmla="*/ 536043 h 2152098"/>
              <a:gd name="connsiteX380" fmla="*/ 6328056 w 9090025"/>
              <a:gd name="connsiteY380" fmla="*/ 539927 h 2152098"/>
              <a:gd name="connsiteX381" fmla="*/ 6339710 w 9090025"/>
              <a:gd name="connsiteY381" fmla="*/ 543812 h 2152098"/>
              <a:gd name="connsiteX382" fmla="*/ 6351364 w 9090025"/>
              <a:gd name="connsiteY382" fmla="*/ 543812 h 2152098"/>
              <a:gd name="connsiteX383" fmla="*/ 6359133 w 9090025"/>
              <a:gd name="connsiteY383" fmla="*/ 547696 h 2152098"/>
              <a:gd name="connsiteX384" fmla="*/ 6382441 w 9090025"/>
              <a:gd name="connsiteY384" fmla="*/ 551580 h 2152098"/>
              <a:gd name="connsiteX385" fmla="*/ 6440710 w 9090025"/>
              <a:gd name="connsiteY385" fmla="*/ 551580 h 2152098"/>
              <a:gd name="connsiteX386" fmla="*/ 6456249 w 9090025"/>
              <a:gd name="connsiteY386" fmla="*/ 555465 h 2152098"/>
              <a:gd name="connsiteX387" fmla="*/ 6483441 w 9090025"/>
              <a:gd name="connsiteY387" fmla="*/ 563234 h 2152098"/>
              <a:gd name="connsiteX388" fmla="*/ 6549480 w 9090025"/>
              <a:gd name="connsiteY388" fmla="*/ 571002 h 2152098"/>
              <a:gd name="connsiteX389" fmla="*/ 6603865 w 9090025"/>
              <a:gd name="connsiteY389" fmla="*/ 574887 h 2152098"/>
              <a:gd name="connsiteX390" fmla="*/ 6627172 w 9090025"/>
              <a:gd name="connsiteY390" fmla="*/ 574887 h 2152098"/>
              <a:gd name="connsiteX391" fmla="*/ 6646595 w 9090025"/>
              <a:gd name="connsiteY391" fmla="*/ 574887 h 2152098"/>
              <a:gd name="connsiteX392" fmla="*/ 6708749 w 9090025"/>
              <a:gd name="connsiteY392" fmla="*/ 574887 h 2152098"/>
              <a:gd name="connsiteX393" fmla="*/ 6720403 w 9090025"/>
              <a:gd name="connsiteY393" fmla="*/ 578771 h 2152098"/>
              <a:gd name="connsiteX394" fmla="*/ 6724288 w 9090025"/>
              <a:gd name="connsiteY394" fmla="*/ 578771 h 2152098"/>
              <a:gd name="connsiteX395" fmla="*/ 6735942 w 9090025"/>
              <a:gd name="connsiteY395" fmla="*/ 578771 h 2152098"/>
              <a:gd name="connsiteX396" fmla="*/ 6759250 w 9090025"/>
              <a:gd name="connsiteY396" fmla="*/ 578771 h 2152098"/>
              <a:gd name="connsiteX397" fmla="*/ 6782557 w 9090025"/>
              <a:gd name="connsiteY397" fmla="*/ 582655 h 2152098"/>
              <a:gd name="connsiteX398" fmla="*/ 6805865 w 9090025"/>
              <a:gd name="connsiteY398" fmla="*/ 582655 h 2152098"/>
              <a:gd name="connsiteX399" fmla="*/ 6817519 w 9090025"/>
              <a:gd name="connsiteY399" fmla="*/ 586540 h 2152098"/>
              <a:gd name="connsiteX400" fmla="*/ 6825288 w 9090025"/>
              <a:gd name="connsiteY400" fmla="*/ 590424 h 2152098"/>
              <a:gd name="connsiteX401" fmla="*/ 6829173 w 9090025"/>
              <a:gd name="connsiteY401" fmla="*/ 590424 h 2152098"/>
              <a:gd name="connsiteX402" fmla="*/ 6833058 w 9090025"/>
              <a:gd name="connsiteY402" fmla="*/ 590424 h 2152098"/>
              <a:gd name="connsiteX403" fmla="*/ 6840826 w 9090025"/>
              <a:gd name="connsiteY403" fmla="*/ 590424 h 2152098"/>
              <a:gd name="connsiteX404" fmla="*/ 6941827 w 9090025"/>
              <a:gd name="connsiteY404" fmla="*/ 598193 h 2152098"/>
              <a:gd name="connsiteX405" fmla="*/ 6961250 w 9090025"/>
              <a:gd name="connsiteY405" fmla="*/ 602077 h 2152098"/>
              <a:gd name="connsiteX406" fmla="*/ 6972904 w 9090025"/>
              <a:gd name="connsiteY406" fmla="*/ 605962 h 2152098"/>
              <a:gd name="connsiteX407" fmla="*/ 6988442 w 9090025"/>
              <a:gd name="connsiteY407" fmla="*/ 605962 h 2152098"/>
              <a:gd name="connsiteX408" fmla="*/ 7027288 w 9090025"/>
              <a:gd name="connsiteY408" fmla="*/ 609846 h 2152098"/>
              <a:gd name="connsiteX409" fmla="*/ 7070020 w 9090025"/>
              <a:gd name="connsiteY409" fmla="*/ 613730 h 2152098"/>
              <a:gd name="connsiteX410" fmla="*/ 7085558 w 9090025"/>
              <a:gd name="connsiteY410" fmla="*/ 613730 h 2152098"/>
              <a:gd name="connsiteX411" fmla="*/ 7101096 w 9090025"/>
              <a:gd name="connsiteY411" fmla="*/ 617615 h 2152098"/>
              <a:gd name="connsiteX412" fmla="*/ 7132174 w 9090025"/>
              <a:gd name="connsiteY412" fmla="*/ 621499 h 2152098"/>
              <a:gd name="connsiteX413" fmla="*/ 7159366 w 9090025"/>
              <a:gd name="connsiteY413" fmla="*/ 621499 h 2152098"/>
              <a:gd name="connsiteX414" fmla="*/ 7182674 w 9090025"/>
              <a:gd name="connsiteY414" fmla="*/ 621499 h 2152098"/>
              <a:gd name="connsiteX415" fmla="*/ 7202096 w 9090025"/>
              <a:gd name="connsiteY415" fmla="*/ 621499 h 2152098"/>
              <a:gd name="connsiteX416" fmla="*/ 7217635 w 9090025"/>
              <a:gd name="connsiteY416" fmla="*/ 625383 h 2152098"/>
              <a:gd name="connsiteX417" fmla="*/ 7256482 w 9090025"/>
              <a:gd name="connsiteY417" fmla="*/ 633152 h 2152098"/>
              <a:gd name="connsiteX418" fmla="*/ 7225404 w 9090025"/>
              <a:gd name="connsiteY418" fmla="*/ 633152 h 2152098"/>
              <a:gd name="connsiteX419" fmla="*/ 7209866 w 9090025"/>
              <a:gd name="connsiteY419" fmla="*/ 629268 h 2152098"/>
              <a:gd name="connsiteX420" fmla="*/ 7186558 w 9090025"/>
              <a:gd name="connsiteY420" fmla="*/ 629268 h 2152098"/>
              <a:gd name="connsiteX421" fmla="*/ 7147712 w 9090025"/>
              <a:gd name="connsiteY421" fmla="*/ 625383 h 2152098"/>
              <a:gd name="connsiteX422" fmla="*/ 7093327 w 9090025"/>
              <a:gd name="connsiteY422" fmla="*/ 625383 h 2152098"/>
              <a:gd name="connsiteX423" fmla="*/ 7031173 w 9090025"/>
              <a:gd name="connsiteY423" fmla="*/ 617615 h 2152098"/>
              <a:gd name="connsiteX424" fmla="*/ 6980673 w 9090025"/>
              <a:gd name="connsiteY424" fmla="*/ 613730 h 2152098"/>
              <a:gd name="connsiteX425" fmla="*/ 6961250 w 9090025"/>
              <a:gd name="connsiteY425" fmla="*/ 617615 h 2152098"/>
              <a:gd name="connsiteX426" fmla="*/ 6953480 w 9090025"/>
              <a:gd name="connsiteY426" fmla="*/ 617615 h 2152098"/>
              <a:gd name="connsiteX427" fmla="*/ 6914634 w 9090025"/>
              <a:gd name="connsiteY427" fmla="*/ 617615 h 2152098"/>
              <a:gd name="connsiteX428" fmla="*/ 6868019 w 9090025"/>
              <a:gd name="connsiteY428" fmla="*/ 613730 h 2152098"/>
              <a:gd name="connsiteX429" fmla="*/ 6813634 w 9090025"/>
              <a:gd name="connsiteY429" fmla="*/ 617615 h 2152098"/>
              <a:gd name="connsiteX430" fmla="*/ 6813634 w 9090025"/>
              <a:gd name="connsiteY430" fmla="*/ 625383 h 2152098"/>
              <a:gd name="connsiteX431" fmla="*/ 6817519 w 9090025"/>
              <a:gd name="connsiteY431" fmla="*/ 625383 h 2152098"/>
              <a:gd name="connsiteX432" fmla="*/ 6899096 w 9090025"/>
              <a:gd name="connsiteY432" fmla="*/ 637037 h 2152098"/>
              <a:gd name="connsiteX433" fmla="*/ 6910750 w 9090025"/>
              <a:gd name="connsiteY433" fmla="*/ 637037 h 2152098"/>
              <a:gd name="connsiteX434" fmla="*/ 6910750 w 9090025"/>
              <a:gd name="connsiteY434" fmla="*/ 648690 h 2152098"/>
              <a:gd name="connsiteX435" fmla="*/ 6902980 w 9090025"/>
              <a:gd name="connsiteY435" fmla="*/ 648690 h 2152098"/>
              <a:gd name="connsiteX436" fmla="*/ 6895212 w 9090025"/>
              <a:gd name="connsiteY436" fmla="*/ 648690 h 2152098"/>
              <a:gd name="connsiteX437" fmla="*/ 6914634 w 9090025"/>
              <a:gd name="connsiteY437" fmla="*/ 652574 h 2152098"/>
              <a:gd name="connsiteX438" fmla="*/ 6918519 w 9090025"/>
              <a:gd name="connsiteY438" fmla="*/ 656459 h 2152098"/>
              <a:gd name="connsiteX439" fmla="*/ 6957366 w 9090025"/>
              <a:gd name="connsiteY439" fmla="*/ 664227 h 2152098"/>
              <a:gd name="connsiteX440" fmla="*/ 6992327 w 9090025"/>
              <a:gd name="connsiteY440" fmla="*/ 668112 h 2152098"/>
              <a:gd name="connsiteX441" fmla="*/ 7058366 w 9090025"/>
              <a:gd name="connsiteY441" fmla="*/ 675880 h 2152098"/>
              <a:gd name="connsiteX442" fmla="*/ 7066135 w 9090025"/>
              <a:gd name="connsiteY442" fmla="*/ 675880 h 2152098"/>
              <a:gd name="connsiteX443" fmla="*/ 7070020 w 9090025"/>
              <a:gd name="connsiteY443" fmla="*/ 679765 h 2152098"/>
              <a:gd name="connsiteX444" fmla="*/ 7077788 w 9090025"/>
              <a:gd name="connsiteY444" fmla="*/ 679765 h 2152098"/>
              <a:gd name="connsiteX445" fmla="*/ 7147712 w 9090025"/>
              <a:gd name="connsiteY445" fmla="*/ 687533 h 2152098"/>
              <a:gd name="connsiteX446" fmla="*/ 7186558 w 9090025"/>
              <a:gd name="connsiteY446" fmla="*/ 691418 h 2152098"/>
              <a:gd name="connsiteX447" fmla="*/ 7217635 w 9090025"/>
              <a:gd name="connsiteY447" fmla="*/ 695302 h 2152098"/>
              <a:gd name="connsiteX448" fmla="*/ 7237058 w 9090025"/>
              <a:gd name="connsiteY448" fmla="*/ 695302 h 2152098"/>
              <a:gd name="connsiteX449" fmla="*/ 7248712 w 9090025"/>
              <a:gd name="connsiteY449" fmla="*/ 699187 h 2152098"/>
              <a:gd name="connsiteX450" fmla="*/ 7287558 w 9090025"/>
              <a:gd name="connsiteY450" fmla="*/ 703071 h 2152098"/>
              <a:gd name="connsiteX451" fmla="*/ 7310866 w 9090025"/>
              <a:gd name="connsiteY451" fmla="*/ 710840 h 2152098"/>
              <a:gd name="connsiteX452" fmla="*/ 7341944 w 9090025"/>
              <a:gd name="connsiteY452" fmla="*/ 714724 h 2152098"/>
              <a:gd name="connsiteX453" fmla="*/ 7369136 w 9090025"/>
              <a:gd name="connsiteY453" fmla="*/ 714724 h 2152098"/>
              <a:gd name="connsiteX454" fmla="*/ 7376905 w 9090025"/>
              <a:gd name="connsiteY454" fmla="*/ 718608 h 2152098"/>
              <a:gd name="connsiteX455" fmla="*/ 7388559 w 9090025"/>
              <a:gd name="connsiteY455" fmla="*/ 718608 h 2152098"/>
              <a:gd name="connsiteX456" fmla="*/ 7404098 w 9090025"/>
              <a:gd name="connsiteY456" fmla="*/ 722493 h 2152098"/>
              <a:gd name="connsiteX457" fmla="*/ 7415751 w 9090025"/>
              <a:gd name="connsiteY457" fmla="*/ 722493 h 2152098"/>
              <a:gd name="connsiteX458" fmla="*/ 7431290 w 9090025"/>
              <a:gd name="connsiteY458" fmla="*/ 718608 h 2152098"/>
              <a:gd name="connsiteX459" fmla="*/ 7481790 w 9090025"/>
              <a:gd name="connsiteY459" fmla="*/ 722493 h 2152098"/>
              <a:gd name="connsiteX460" fmla="*/ 7524520 w 9090025"/>
              <a:gd name="connsiteY460" fmla="*/ 730261 h 2152098"/>
              <a:gd name="connsiteX461" fmla="*/ 7501213 w 9090025"/>
              <a:gd name="connsiteY461" fmla="*/ 730261 h 2152098"/>
              <a:gd name="connsiteX462" fmla="*/ 7481790 w 9090025"/>
              <a:gd name="connsiteY462" fmla="*/ 730261 h 2152098"/>
              <a:gd name="connsiteX463" fmla="*/ 7477905 w 9090025"/>
              <a:gd name="connsiteY463" fmla="*/ 730261 h 2152098"/>
              <a:gd name="connsiteX464" fmla="*/ 7450713 w 9090025"/>
              <a:gd name="connsiteY464" fmla="*/ 730261 h 2152098"/>
              <a:gd name="connsiteX465" fmla="*/ 7396328 w 9090025"/>
              <a:gd name="connsiteY465" fmla="*/ 726377 h 2152098"/>
              <a:gd name="connsiteX466" fmla="*/ 7357482 w 9090025"/>
              <a:gd name="connsiteY466" fmla="*/ 726377 h 2152098"/>
              <a:gd name="connsiteX467" fmla="*/ 7326405 w 9090025"/>
              <a:gd name="connsiteY467" fmla="*/ 726377 h 2152098"/>
              <a:gd name="connsiteX468" fmla="*/ 7275904 w 9090025"/>
              <a:gd name="connsiteY468" fmla="*/ 726377 h 2152098"/>
              <a:gd name="connsiteX469" fmla="*/ 7237058 w 9090025"/>
              <a:gd name="connsiteY469" fmla="*/ 726377 h 2152098"/>
              <a:gd name="connsiteX470" fmla="*/ 7229289 w 9090025"/>
              <a:gd name="connsiteY470" fmla="*/ 730261 h 2152098"/>
              <a:gd name="connsiteX471" fmla="*/ 7240943 w 9090025"/>
              <a:gd name="connsiteY471" fmla="*/ 738030 h 2152098"/>
              <a:gd name="connsiteX472" fmla="*/ 7221520 w 9090025"/>
              <a:gd name="connsiteY472" fmla="*/ 734146 h 2152098"/>
              <a:gd name="connsiteX473" fmla="*/ 7194328 w 9090025"/>
              <a:gd name="connsiteY473" fmla="*/ 730261 h 2152098"/>
              <a:gd name="connsiteX474" fmla="*/ 7159366 w 9090025"/>
              <a:gd name="connsiteY474" fmla="*/ 722493 h 2152098"/>
              <a:gd name="connsiteX475" fmla="*/ 7112750 w 9090025"/>
              <a:gd name="connsiteY475" fmla="*/ 718608 h 2152098"/>
              <a:gd name="connsiteX476" fmla="*/ 7070020 w 9090025"/>
              <a:gd name="connsiteY476" fmla="*/ 714724 h 2152098"/>
              <a:gd name="connsiteX477" fmla="*/ 7066135 w 9090025"/>
              <a:gd name="connsiteY477" fmla="*/ 722493 h 2152098"/>
              <a:gd name="connsiteX478" fmla="*/ 7128289 w 9090025"/>
              <a:gd name="connsiteY478" fmla="*/ 734146 h 2152098"/>
              <a:gd name="connsiteX479" fmla="*/ 7147712 w 9090025"/>
              <a:gd name="connsiteY479" fmla="*/ 741915 h 2152098"/>
              <a:gd name="connsiteX480" fmla="*/ 7163250 w 9090025"/>
              <a:gd name="connsiteY480" fmla="*/ 745799 h 2152098"/>
              <a:gd name="connsiteX481" fmla="*/ 7190443 w 9090025"/>
              <a:gd name="connsiteY481" fmla="*/ 749683 h 2152098"/>
              <a:gd name="connsiteX482" fmla="*/ 7205982 w 9090025"/>
              <a:gd name="connsiteY482" fmla="*/ 753568 h 2152098"/>
              <a:gd name="connsiteX483" fmla="*/ 7229289 w 9090025"/>
              <a:gd name="connsiteY483" fmla="*/ 757452 h 2152098"/>
              <a:gd name="connsiteX484" fmla="*/ 7244828 w 9090025"/>
              <a:gd name="connsiteY484" fmla="*/ 757452 h 2152098"/>
              <a:gd name="connsiteX485" fmla="*/ 7252597 w 9090025"/>
              <a:gd name="connsiteY485" fmla="*/ 757452 h 2152098"/>
              <a:gd name="connsiteX486" fmla="*/ 7275904 w 9090025"/>
              <a:gd name="connsiteY486" fmla="*/ 757452 h 2152098"/>
              <a:gd name="connsiteX487" fmla="*/ 7349712 w 9090025"/>
              <a:gd name="connsiteY487" fmla="*/ 769105 h 2152098"/>
              <a:gd name="connsiteX488" fmla="*/ 7365251 w 9090025"/>
              <a:gd name="connsiteY488" fmla="*/ 772990 h 2152098"/>
              <a:gd name="connsiteX489" fmla="*/ 7376905 w 9090025"/>
              <a:gd name="connsiteY489" fmla="*/ 772990 h 2152098"/>
              <a:gd name="connsiteX490" fmla="*/ 7396328 w 9090025"/>
              <a:gd name="connsiteY490" fmla="*/ 776874 h 2152098"/>
              <a:gd name="connsiteX491" fmla="*/ 7431290 w 9090025"/>
              <a:gd name="connsiteY491" fmla="*/ 780758 h 2152098"/>
              <a:gd name="connsiteX492" fmla="*/ 7466252 w 9090025"/>
              <a:gd name="connsiteY492" fmla="*/ 780758 h 2152098"/>
              <a:gd name="connsiteX493" fmla="*/ 7485674 w 9090025"/>
              <a:gd name="connsiteY493" fmla="*/ 788527 h 2152098"/>
              <a:gd name="connsiteX494" fmla="*/ 7477905 w 9090025"/>
              <a:gd name="connsiteY494" fmla="*/ 788527 h 2152098"/>
              <a:gd name="connsiteX495" fmla="*/ 7454598 w 9090025"/>
              <a:gd name="connsiteY495" fmla="*/ 792411 h 2152098"/>
              <a:gd name="connsiteX496" fmla="*/ 7470136 w 9090025"/>
              <a:gd name="connsiteY496" fmla="*/ 796296 h 2152098"/>
              <a:gd name="connsiteX497" fmla="*/ 7520636 w 9090025"/>
              <a:gd name="connsiteY497" fmla="*/ 800180 h 2152098"/>
              <a:gd name="connsiteX498" fmla="*/ 7609982 w 9090025"/>
              <a:gd name="connsiteY498" fmla="*/ 807949 h 2152098"/>
              <a:gd name="connsiteX499" fmla="*/ 7598328 w 9090025"/>
              <a:gd name="connsiteY499" fmla="*/ 804065 h 2152098"/>
              <a:gd name="connsiteX500" fmla="*/ 7540059 w 9090025"/>
              <a:gd name="connsiteY500" fmla="*/ 796296 h 2152098"/>
              <a:gd name="connsiteX501" fmla="*/ 7508982 w 9090025"/>
              <a:gd name="connsiteY501" fmla="*/ 792411 h 2152098"/>
              <a:gd name="connsiteX502" fmla="*/ 7567252 w 9090025"/>
              <a:gd name="connsiteY502" fmla="*/ 792411 h 2152098"/>
              <a:gd name="connsiteX503" fmla="*/ 7613867 w 9090025"/>
              <a:gd name="connsiteY503" fmla="*/ 796296 h 2152098"/>
              <a:gd name="connsiteX504" fmla="*/ 7648828 w 9090025"/>
              <a:gd name="connsiteY504" fmla="*/ 804065 h 2152098"/>
              <a:gd name="connsiteX505" fmla="*/ 7664367 w 9090025"/>
              <a:gd name="connsiteY505" fmla="*/ 807949 h 2152098"/>
              <a:gd name="connsiteX506" fmla="*/ 7676021 w 9090025"/>
              <a:gd name="connsiteY506" fmla="*/ 811833 h 2152098"/>
              <a:gd name="connsiteX507" fmla="*/ 7644944 w 9090025"/>
              <a:gd name="connsiteY507" fmla="*/ 811833 h 2152098"/>
              <a:gd name="connsiteX508" fmla="*/ 7621636 w 9090025"/>
              <a:gd name="connsiteY508" fmla="*/ 811833 h 2152098"/>
              <a:gd name="connsiteX509" fmla="*/ 7660482 w 9090025"/>
              <a:gd name="connsiteY509" fmla="*/ 819602 h 2152098"/>
              <a:gd name="connsiteX510" fmla="*/ 7676021 w 9090025"/>
              <a:gd name="connsiteY510" fmla="*/ 823486 h 2152098"/>
              <a:gd name="connsiteX511" fmla="*/ 7683790 w 9090025"/>
              <a:gd name="connsiteY511" fmla="*/ 823486 h 2152098"/>
              <a:gd name="connsiteX512" fmla="*/ 7691560 w 9090025"/>
              <a:gd name="connsiteY512" fmla="*/ 827371 h 2152098"/>
              <a:gd name="connsiteX513" fmla="*/ 7683790 w 9090025"/>
              <a:gd name="connsiteY513" fmla="*/ 827371 h 2152098"/>
              <a:gd name="connsiteX514" fmla="*/ 7676021 w 9090025"/>
              <a:gd name="connsiteY514" fmla="*/ 835139 h 2152098"/>
              <a:gd name="connsiteX515" fmla="*/ 7714868 w 9090025"/>
              <a:gd name="connsiteY515" fmla="*/ 839024 h 2152098"/>
              <a:gd name="connsiteX516" fmla="*/ 7749829 w 9090025"/>
              <a:gd name="connsiteY516" fmla="*/ 842908 h 2152098"/>
              <a:gd name="connsiteX517" fmla="*/ 7761483 w 9090025"/>
              <a:gd name="connsiteY517" fmla="*/ 846793 h 2152098"/>
              <a:gd name="connsiteX518" fmla="*/ 7777022 w 9090025"/>
              <a:gd name="connsiteY518" fmla="*/ 846793 h 2152098"/>
              <a:gd name="connsiteX519" fmla="*/ 7808098 w 9090025"/>
              <a:gd name="connsiteY519" fmla="*/ 854561 h 2152098"/>
              <a:gd name="connsiteX520" fmla="*/ 7874137 w 9090025"/>
              <a:gd name="connsiteY520" fmla="*/ 873983 h 2152098"/>
              <a:gd name="connsiteX521" fmla="*/ 7878022 w 9090025"/>
              <a:gd name="connsiteY521" fmla="*/ 877868 h 2152098"/>
              <a:gd name="connsiteX522" fmla="*/ 7866368 w 9090025"/>
              <a:gd name="connsiteY522" fmla="*/ 877868 h 2152098"/>
              <a:gd name="connsiteX523" fmla="*/ 7784790 w 9090025"/>
              <a:gd name="connsiteY523" fmla="*/ 866214 h 2152098"/>
              <a:gd name="connsiteX524" fmla="*/ 7749829 w 9090025"/>
              <a:gd name="connsiteY524" fmla="*/ 862330 h 2152098"/>
              <a:gd name="connsiteX525" fmla="*/ 7722636 w 9090025"/>
              <a:gd name="connsiteY525" fmla="*/ 862330 h 2152098"/>
              <a:gd name="connsiteX526" fmla="*/ 7703214 w 9090025"/>
              <a:gd name="connsiteY526" fmla="*/ 870099 h 2152098"/>
              <a:gd name="connsiteX527" fmla="*/ 7703214 w 9090025"/>
              <a:gd name="connsiteY527" fmla="*/ 873983 h 2152098"/>
              <a:gd name="connsiteX528" fmla="*/ 7687675 w 9090025"/>
              <a:gd name="connsiteY528" fmla="*/ 873983 h 2152098"/>
              <a:gd name="connsiteX529" fmla="*/ 7672136 w 9090025"/>
              <a:gd name="connsiteY529" fmla="*/ 873983 h 2152098"/>
              <a:gd name="connsiteX530" fmla="*/ 7656598 w 9090025"/>
              <a:gd name="connsiteY530" fmla="*/ 870099 h 2152098"/>
              <a:gd name="connsiteX531" fmla="*/ 7582790 w 9090025"/>
              <a:gd name="connsiteY531" fmla="*/ 866214 h 2152098"/>
              <a:gd name="connsiteX532" fmla="*/ 7540059 w 9090025"/>
              <a:gd name="connsiteY532" fmla="*/ 870099 h 2152098"/>
              <a:gd name="connsiteX533" fmla="*/ 7528406 w 9090025"/>
              <a:gd name="connsiteY533" fmla="*/ 873983 h 2152098"/>
              <a:gd name="connsiteX534" fmla="*/ 7516752 w 9090025"/>
              <a:gd name="connsiteY534" fmla="*/ 870099 h 2152098"/>
              <a:gd name="connsiteX535" fmla="*/ 7458482 w 9090025"/>
              <a:gd name="connsiteY535" fmla="*/ 866214 h 2152098"/>
              <a:gd name="connsiteX536" fmla="*/ 7415751 w 9090025"/>
              <a:gd name="connsiteY536" fmla="*/ 862330 h 2152098"/>
              <a:gd name="connsiteX537" fmla="*/ 7380790 w 9090025"/>
              <a:gd name="connsiteY537" fmla="*/ 858446 h 2152098"/>
              <a:gd name="connsiteX538" fmla="*/ 7303097 w 9090025"/>
              <a:gd name="connsiteY538" fmla="*/ 850677 h 2152098"/>
              <a:gd name="connsiteX539" fmla="*/ 7233174 w 9090025"/>
              <a:gd name="connsiteY539" fmla="*/ 842908 h 2152098"/>
              <a:gd name="connsiteX540" fmla="*/ 7233174 w 9090025"/>
              <a:gd name="connsiteY540" fmla="*/ 850677 h 2152098"/>
              <a:gd name="connsiteX541" fmla="*/ 7240943 w 9090025"/>
              <a:gd name="connsiteY541" fmla="*/ 854561 h 2152098"/>
              <a:gd name="connsiteX542" fmla="*/ 7248712 w 9090025"/>
              <a:gd name="connsiteY542" fmla="*/ 854561 h 2152098"/>
              <a:gd name="connsiteX543" fmla="*/ 7256482 w 9090025"/>
              <a:gd name="connsiteY543" fmla="*/ 858446 h 2152098"/>
              <a:gd name="connsiteX544" fmla="*/ 7264250 w 9090025"/>
              <a:gd name="connsiteY544" fmla="*/ 858446 h 2152098"/>
              <a:gd name="connsiteX545" fmla="*/ 7272020 w 9090025"/>
              <a:gd name="connsiteY545" fmla="*/ 858446 h 2152098"/>
              <a:gd name="connsiteX546" fmla="*/ 7310866 w 9090025"/>
              <a:gd name="connsiteY546" fmla="*/ 862330 h 2152098"/>
              <a:gd name="connsiteX547" fmla="*/ 7446828 w 9090025"/>
              <a:gd name="connsiteY547" fmla="*/ 877868 h 2152098"/>
              <a:gd name="connsiteX548" fmla="*/ 7497328 w 9090025"/>
              <a:gd name="connsiteY548" fmla="*/ 885636 h 2152098"/>
              <a:gd name="connsiteX549" fmla="*/ 7524520 w 9090025"/>
              <a:gd name="connsiteY549" fmla="*/ 889521 h 2152098"/>
              <a:gd name="connsiteX550" fmla="*/ 7598328 w 9090025"/>
              <a:gd name="connsiteY550" fmla="*/ 893405 h 2152098"/>
              <a:gd name="connsiteX551" fmla="*/ 7691560 w 9090025"/>
              <a:gd name="connsiteY551" fmla="*/ 905058 h 2152098"/>
              <a:gd name="connsiteX552" fmla="*/ 7714868 w 9090025"/>
              <a:gd name="connsiteY552" fmla="*/ 908942 h 2152098"/>
              <a:gd name="connsiteX553" fmla="*/ 7722636 w 9090025"/>
              <a:gd name="connsiteY553" fmla="*/ 908942 h 2152098"/>
              <a:gd name="connsiteX554" fmla="*/ 7761483 w 9090025"/>
              <a:gd name="connsiteY554" fmla="*/ 916711 h 2152098"/>
              <a:gd name="connsiteX555" fmla="*/ 7792560 w 9090025"/>
              <a:gd name="connsiteY555" fmla="*/ 924480 h 2152098"/>
              <a:gd name="connsiteX556" fmla="*/ 7823637 w 9090025"/>
              <a:gd name="connsiteY556" fmla="*/ 928364 h 2152098"/>
              <a:gd name="connsiteX557" fmla="*/ 7835291 w 9090025"/>
              <a:gd name="connsiteY557" fmla="*/ 928364 h 2152098"/>
              <a:gd name="connsiteX558" fmla="*/ 7831406 w 9090025"/>
              <a:gd name="connsiteY558" fmla="*/ 940017 h 2152098"/>
              <a:gd name="connsiteX559" fmla="*/ 7823637 w 9090025"/>
              <a:gd name="connsiteY559" fmla="*/ 943902 h 2152098"/>
              <a:gd name="connsiteX560" fmla="*/ 7854714 w 9090025"/>
              <a:gd name="connsiteY560" fmla="*/ 951671 h 2152098"/>
              <a:gd name="connsiteX561" fmla="*/ 7909098 w 9090025"/>
              <a:gd name="connsiteY561" fmla="*/ 959439 h 2152098"/>
              <a:gd name="connsiteX562" fmla="*/ 7951830 w 9090025"/>
              <a:gd name="connsiteY562" fmla="*/ 963324 h 2152098"/>
              <a:gd name="connsiteX563" fmla="*/ 7982906 w 9090025"/>
              <a:gd name="connsiteY563" fmla="*/ 971092 h 2152098"/>
              <a:gd name="connsiteX564" fmla="*/ 7998445 w 9090025"/>
              <a:gd name="connsiteY564" fmla="*/ 978861 h 2152098"/>
              <a:gd name="connsiteX565" fmla="*/ 8045060 w 9090025"/>
              <a:gd name="connsiteY565" fmla="*/ 986630 h 2152098"/>
              <a:gd name="connsiteX566" fmla="*/ 8060599 w 9090025"/>
              <a:gd name="connsiteY566" fmla="*/ 990514 h 2152098"/>
              <a:gd name="connsiteX567" fmla="*/ 8138292 w 9090025"/>
              <a:gd name="connsiteY567" fmla="*/ 1006052 h 2152098"/>
              <a:gd name="connsiteX568" fmla="*/ 8153830 w 9090025"/>
              <a:gd name="connsiteY568" fmla="*/ 1009936 h 2152098"/>
              <a:gd name="connsiteX569" fmla="*/ 8196561 w 9090025"/>
              <a:gd name="connsiteY569" fmla="*/ 1017705 h 2152098"/>
              <a:gd name="connsiteX570" fmla="*/ 8208215 w 9090025"/>
              <a:gd name="connsiteY570" fmla="*/ 1021589 h 2152098"/>
              <a:gd name="connsiteX571" fmla="*/ 8316984 w 9090025"/>
              <a:gd name="connsiteY571" fmla="*/ 1041011 h 2152098"/>
              <a:gd name="connsiteX572" fmla="*/ 8379138 w 9090025"/>
              <a:gd name="connsiteY572" fmla="*/ 1056549 h 2152098"/>
              <a:gd name="connsiteX573" fmla="*/ 8456831 w 9090025"/>
              <a:gd name="connsiteY573" fmla="*/ 1072086 h 2152098"/>
              <a:gd name="connsiteX574" fmla="*/ 8484023 w 9090025"/>
              <a:gd name="connsiteY574" fmla="*/ 1075970 h 2152098"/>
              <a:gd name="connsiteX575" fmla="*/ 8518985 w 9090025"/>
              <a:gd name="connsiteY575" fmla="*/ 1083739 h 2152098"/>
              <a:gd name="connsiteX576" fmla="*/ 8538408 w 9090025"/>
              <a:gd name="connsiteY576" fmla="*/ 1091508 h 2152098"/>
              <a:gd name="connsiteX577" fmla="*/ 8561716 w 9090025"/>
              <a:gd name="connsiteY577" fmla="*/ 1095392 h 2152098"/>
              <a:gd name="connsiteX578" fmla="*/ 8585024 w 9090025"/>
              <a:gd name="connsiteY578" fmla="*/ 1099277 h 2152098"/>
              <a:gd name="connsiteX579" fmla="*/ 8608331 w 9090025"/>
              <a:gd name="connsiteY579" fmla="*/ 1107045 h 2152098"/>
              <a:gd name="connsiteX580" fmla="*/ 8639408 w 9090025"/>
              <a:gd name="connsiteY580" fmla="*/ 1110930 h 2152098"/>
              <a:gd name="connsiteX581" fmla="*/ 8736524 w 9090025"/>
              <a:gd name="connsiteY581" fmla="*/ 1126467 h 2152098"/>
              <a:gd name="connsiteX582" fmla="*/ 8767601 w 9090025"/>
              <a:gd name="connsiteY582" fmla="*/ 1134236 h 2152098"/>
              <a:gd name="connsiteX583" fmla="*/ 8798678 w 9090025"/>
              <a:gd name="connsiteY583" fmla="*/ 1142005 h 2152098"/>
              <a:gd name="connsiteX584" fmla="*/ 8849178 w 9090025"/>
              <a:gd name="connsiteY584" fmla="*/ 1153658 h 2152098"/>
              <a:gd name="connsiteX585" fmla="*/ 8899678 w 9090025"/>
              <a:gd name="connsiteY585" fmla="*/ 1165311 h 2152098"/>
              <a:gd name="connsiteX586" fmla="*/ 8911332 w 9090025"/>
              <a:gd name="connsiteY586" fmla="*/ 1169195 h 2152098"/>
              <a:gd name="connsiteX587" fmla="*/ 8922986 w 9090025"/>
              <a:gd name="connsiteY587" fmla="*/ 1173080 h 2152098"/>
              <a:gd name="connsiteX588" fmla="*/ 8934640 w 9090025"/>
              <a:gd name="connsiteY588" fmla="*/ 1176964 h 2152098"/>
              <a:gd name="connsiteX589" fmla="*/ 8950178 w 9090025"/>
              <a:gd name="connsiteY589" fmla="*/ 1176964 h 2152098"/>
              <a:gd name="connsiteX590" fmla="*/ 8985140 w 9090025"/>
              <a:gd name="connsiteY590" fmla="*/ 1184733 h 2152098"/>
              <a:gd name="connsiteX591" fmla="*/ 9016217 w 9090025"/>
              <a:gd name="connsiteY591" fmla="*/ 1192501 h 2152098"/>
              <a:gd name="connsiteX592" fmla="*/ 9023986 w 9090025"/>
              <a:gd name="connsiteY592" fmla="*/ 1196386 h 2152098"/>
              <a:gd name="connsiteX593" fmla="*/ 9039525 w 9090025"/>
              <a:gd name="connsiteY593" fmla="*/ 1196386 h 2152098"/>
              <a:gd name="connsiteX594" fmla="*/ 9058948 w 9090025"/>
              <a:gd name="connsiteY594" fmla="*/ 1204155 h 2152098"/>
              <a:gd name="connsiteX595" fmla="*/ 9070602 w 9090025"/>
              <a:gd name="connsiteY595" fmla="*/ 1219692 h 2152098"/>
              <a:gd name="connsiteX596" fmla="*/ 9031756 w 9090025"/>
              <a:gd name="connsiteY596" fmla="*/ 1215808 h 2152098"/>
              <a:gd name="connsiteX597" fmla="*/ 9016217 w 9090025"/>
              <a:gd name="connsiteY597" fmla="*/ 1215808 h 2152098"/>
              <a:gd name="connsiteX598" fmla="*/ 9004563 w 9090025"/>
              <a:gd name="connsiteY598" fmla="*/ 1211923 h 2152098"/>
              <a:gd name="connsiteX599" fmla="*/ 8981255 w 9090025"/>
              <a:gd name="connsiteY599" fmla="*/ 1204155 h 2152098"/>
              <a:gd name="connsiteX600" fmla="*/ 8961832 w 9090025"/>
              <a:gd name="connsiteY600" fmla="*/ 1200270 h 2152098"/>
              <a:gd name="connsiteX601" fmla="*/ 8950178 w 9090025"/>
              <a:gd name="connsiteY601" fmla="*/ 1196386 h 2152098"/>
              <a:gd name="connsiteX602" fmla="*/ 8841409 w 9090025"/>
              <a:gd name="connsiteY602" fmla="*/ 1169195 h 2152098"/>
              <a:gd name="connsiteX603" fmla="*/ 8802563 w 9090025"/>
              <a:gd name="connsiteY603" fmla="*/ 1157542 h 2152098"/>
              <a:gd name="connsiteX604" fmla="*/ 8767601 w 9090025"/>
              <a:gd name="connsiteY604" fmla="*/ 1149773 h 2152098"/>
              <a:gd name="connsiteX605" fmla="*/ 8740409 w 9090025"/>
              <a:gd name="connsiteY605" fmla="*/ 1142005 h 2152098"/>
              <a:gd name="connsiteX606" fmla="*/ 8720986 w 9090025"/>
              <a:gd name="connsiteY606" fmla="*/ 1138120 h 2152098"/>
              <a:gd name="connsiteX607" fmla="*/ 8682139 w 9090025"/>
              <a:gd name="connsiteY607" fmla="*/ 1134236 h 2152098"/>
              <a:gd name="connsiteX608" fmla="*/ 8639408 w 9090025"/>
              <a:gd name="connsiteY608" fmla="*/ 1122583 h 2152098"/>
              <a:gd name="connsiteX609" fmla="*/ 8604447 w 9090025"/>
              <a:gd name="connsiteY609" fmla="*/ 1114814 h 2152098"/>
              <a:gd name="connsiteX610" fmla="*/ 8588908 w 9090025"/>
              <a:gd name="connsiteY610" fmla="*/ 1114814 h 2152098"/>
              <a:gd name="connsiteX611" fmla="*/ 8569485 w 9090025"/>
              <a:gd name="connsiteY611" fmla="*/ 1110930 h 2152098"/>
              <a:gd name="connsiteX612" fmla="*/ 8433523 w 9090025"/>
              <a:gd name="connsiteY612" fmla="*/ 1083739 h 2152098"/>
              <a:gd name="connsiteX613" fmla="*/ 8394677 w 9090025"/>
              <a:gd name="connsiteY613" fmla="*/ 1075970 h 2152098"/>
              <a:gd name="connsiteX614" fmla="*/ 8344177 w 9090025"/>
              <a:gd name="connsiteY614" fmla="*/ 1075970 h 2152098"/>
              <a:gd name="connsiteX615" fmla="*/ 8328638 w 9090025"/>
              <a:gd name="connsiteY615" fmla="*/ 1075970 h 2152098"/>
              <a:gd name="connsiteX616" fmla="*/ 8305330 w 9090025"/>
              <a:gd name="connsiteY616" fmla="*/ 1068202 h 2152098"/>
              <a:gd name="connsiteX617" fmla="*/ 8285908 w 9090025"/>
              <a:gd name="connsiteY617" fmla="*/ 1068202 h 2152098"/>
              <a:gd name="connsiteX618" fmla="*/ 8262600 w 9090025"/>
              <a:gd name="connsiteY618" fmla="*/ 1064317 h 2152098"/>
              <a:gd name="connsiteX619" fmla="*/ 8243176 w 9090025"/>
              <a:gd name="connsiteY619" fmla="*/ 1060433 h 2152098"/>
              <a:gd name="connsiteX620" fmla="*/ 8208215 w 9090025"/>
              <a:gd name="connsiteY620" fmla="*/ 1052664 h 2152098"/>
              <a:gd name="connsiteX621" fmla="*/ 8196561 w 9090025"/>
              <a:gd name="connsiteY621" fmla="*/ 1052664 h 2152098"/>
              <a:gd name="connsiteX622" fmla="*/ 8149946 w 9090025"/>
              <a:gd name="connsiteY622" fmla="*/ 1041011 h 2152098"/>
              <a:gd name="connsiteX623" fmla="*/ 8118868 w 9090025"/>
              <a:gd name="connsiteY623" fmla="*/ 1033242 h 2152098"/>
              <a:gd name="connsiteX624" fmla="*/ 8072253 w 9090025"/>
              <a:gd name="connsiteY624" fmla="*/ 1033242 h 2152098"/>
              <a:gd name="connsiteX625" fmla="*/ 8041176 w 9090025"/>
              <a:gd name="connsiteY625" fmla="*/ 1029358 h 2152098"/>
              <a:gd name="connsiteX626" fmla="*/ 7971252 w 9090025"/>
              <a:gd name="connsiteY626" fmla="*/ 1021589 h 2152098"/>
              <a:gd name="connsiteX627" fmla="*/ 7944060 w 9090025"/>
              <a:gd name="connsiteY627" fmla="*/ 1021589 h 2152098"/>
              <a:gd name="connsiteX628" fmla="*/ 7897445 w 9090025"/>
              <a:gd name="connsiteY628" fmla="*/ 1017705 h 2152098"/>
              <a:gd name="connsiteX629" fmla="*/ 7858598 w 9090025"/>
              <a:gd name="connsiteY629" fmla="*/ 1009936 h 2152098"/>
              <a:gd name="connsiteX630" fmla="*/ 7843060 w 9090025"/>
              <a:gd name="connsiteY630" fmla="*/ 1006052 h 2152098"/>
              <a:gd name="connsiteX631" fmla="*/ 7823637 w 9090025"/>
              <a:gd name="connsiteY631" fmla="*/ 1002167 h 2152098"/>
              <a:gd name="connsiteX632" fmla="*/ 7811983 w 9090025"/>
              <a:gd name="connsiteY632" fmla="*/ 1006052 h 2152098"/>
              <a:gd name="connsiteX633" fmla="*/ 7815868 w 9090025"/>
              <a:gd name="connsiteY633" fmla="*/ 1006052 h 2152098"/>
              <a:gd name="connsiteX634" fmla="*/ 7831406 w 9090025"/>
              <a:gd name="connsiteY634" fmla="*/ 1009936 h 2152098"/>
              <a:gd name="connsiteX635" fmla="*/ 7846944 w 9090025"/>
              <a:gd name="connsiteY635" fmla="*/ 1013820 h 2152098"/>
              <a:gd name="connsiteX636" fmla="*/ 7866368 w 9090025"/>
              <a:gd name="connsiteY636" fmla="*/ 1025474 h 2152098"/>
              <a:gd name="connsiteX637" fmla="*/ 7885791 w 9090025"/>
              <a:gd name="connsiteY637" fmla="*/ 1029358 h 2152098"/>
              <a:gd name="connsiteX638" fmla="*/ 7912984 w 9090025"/>
              <a:gd name="connsiteY638" fmla="*/ 1037127 h 2152098"/>
              <a:gd name="connsiteX639" fmla="*/ 7936291 w 9090025"/>
              <a:gd name="connsiteY639" fmla="*/ 1044895 h 2152098"/>
              <a:gd name="connsiteX640" fmla="*/ 8002330 w 9090025"/>
              <a:gd name="connsiteY640" fmla="*/ 1056549 h 2152098"/>
              <a:gd name="connsiteX641" fmla="*/ 8025638 w 9090025"/>
              <a:gd name="connsiteY641" fmla="*/ 1056549 h 2152098"/>
              <a:gd name="connsiteX642" fmla="*/ 8056714 w 9090025"/>
              <a:gd name="connsiteY642" fmla="*/ 1060433 h 2152098"/>
              <a:gd name="connsiteX643" fmla="*/ 8095560 w 9090025"/>
              <a:gd name="connsiteY643" fmla="*/ 1072086 h 2152098"/>
              <a:gd name="connsiteX644" fmla="*/ 8103330 w 9090025"/>
              <a:gd name="connsiteY644" fmla="*/ 1072086 h 2152098"/>
              <a:gd name="connsiteX645" fmla="*/ 8111099 w 9090025"/>
              <a:gd name="connsiteY645" fmla="*/ 1075970 h 2152098"/>
              <a:gd name="connsiteX646" fmla="*/ 8138292 w 9090025"/>
              <a:gd name="connsiteY646" fmla="*/ 1079855 h 2152098"/>
              <a:gd name="connsiteX647" fmla="*/ 8165484 w 9090025"/>
              <a:gd name="connsiteY647" fmla="*/ 1087623 h 2152098"/>
              <a:gd name="connsiteX648" fmla="*/ 8177138 w 9090025"/>
              <a:gd name="connsiteY648" fmla="*/ 1087623 h 2152098"/>
              <a:gd name="connsiteX649" fmla="*/ 8184907 w 9090025"/>
              <a:gd name="connsiteY649" fmla="*/ 1091508 h 2152098"/>
              <a:gd name="connsiteX650" fmla="*/ 8196561 w 9090025"/>
              <a:gd name="connsiteY650" fmla="*/ 1091508 h 2152098"/>
              <a:gd name="connsiteX651" fmla="*/ 8208215 w 9090025"/>
              <a:gd name="connsiteY651" fmla="*/ 1095392 h 2152098"/>
              <a:gd name="connsiteX652" fmla="*/ 8254830 w 9090025"/>
              <a:gd name="connsiteY652" fmla="*/ 1103161 h 2152098"/>
              <a:gd name="connsiteX653" fmla="*/ 8266484 w 9090025"/>
              <a:gd name="connsiteY653" fmla="*/ 1103161 h 2152098"/>
              <a:gd name="connsiteX654" fmla="*/ 8278138 w 9090025"/>
              <a:gd name="connsiteY654" fmla="*/ 1107045 h 2152098"/>
              <a:gd name="connsiteX655" fmla="*/ 8293676 w 9090025"/>
              <a:gd name="connsiteY655" fmla="*/ 1110930 h 2152098"/>
              <a:gd name="connsiteX656" fmla="*/ 8433523 w 9090025"/>
              <a:gd name="connsiteY656" fmla="*/ 1138120 h 2152098"/>
              <a:gd name="connsiteX657" fmla="*/ 8476254 w 9090025"/>
              <a:gd name="connsiteY657" fmla="*/ 1145889 h 2152098"/>
              <a:gd name="connsiteX658" fmla="*/ 8515100 w 9090025"/>
              <a:gd name="connsiteY658" fmla="*/ 1153658 h 2152098"/>
              <a:gd name="connsiteX659" fmla="*/ 8604447 w 9090025"/>
              <a:gd name="connsiteY659" fmla="*/ 1173080 h 2152098"/>
              <a:gd name="connsiteX660" fmla="*/ 8682139 w 9090025"/>
              <a:gd name="connsiteY660" fmla="*/ 1188617 h 2152098"/>
              <a:gd name="connsiteX661" fmla="*/ 8736524 w 9090025"/>
              <a:gd name="connsiteY661" fmla="*/ 1200270 h 2152098"/>
              <a:gd name="connsiteX662" fmla="*/ 8752063 w 9090025"/>
              <a:gd name="connsiteY662" fmla="*/ 1204155 h 2152098"/>
              <a:gd name="connsiteX663" fmla="*/ 8845294 w 9090025"/>
              <a:gd name="connsiteY663" fmla="*/ 1219692 h 2152098"/>
              <a:gd name="connsiteX664" fmla="*/ 8884140 w 9090025"/>
              <a:gd name="connsiteY664" fmla="*/ 1227461 h 2152098"/>
              <a:gd name="connsiteX665" fmla="*/ 9000679 w 9090025"/>
              <a:gd name="connsiteY665" fmla="*/ 1239114 h 2152098"/>
              <a:gd name="connsiteX666" fmla="*/ 9004563 w 9090025"/>
              <a:gd name="connsiteY666" fmla="*/ 1246883 h 2152098"/>
              <a:gd name="connsiteX667" fmla="*/ 8849178 w 9090025"/>
              <a:gd name="connsiteY667" fmla="*/ 1231345 h 2152098"/>
              <a:gd name="connsiteX668" fmla="*/ 8651062 w 9090025"/>
              <a:gd name="connsiteY668" fmla="*/ 1192501 h 2152098"/>
              <a:gd name="connsiteX669" fmla="*/ 8588908 w 9090025"/>
              <a:gd name="connsiteY669" fmla="*/ 1180848 h 2152098"/>
              <a:gd name="connsiteX670" fmla="*/ 8530639 w 9090025"/>
              <a:gd name="connsiteY670" fmla="*/ 1169195 h 2152098"/>
              <a:gd name="connsiteX671" fmla="*/ 8491793 w 9090025"/>
              <a:gd name="connsiteY671" fmla="*/ 1161427 h 2152098"/>
              <a:gd name="connsiteX672" fmla="*/ 8499562 w 9090025"/>
              <a:gd name="connsiteY672" fmla="*/ 1165311 h 2152098"/>
              <a:gd name="connsiteX673" fmla="*/ 8550062 w 9090025"/>
              <a:gd name="connsiteY673" fmla="*/ 1180848 h 2152098"/>
              <a:gd name="connsiteX674" fmla="*/ 8585024 w 9090025"/>
              <a:gd name="connsiteY674" fmla="*/ 1188617 h 2152098"/>
              <a:gd name="connsiteX675" fmla="*/ 8682139 w 9090025"/>
              <a:gd name="connsiteY675" fmla="*/ 1208039 h 2152098"/>
              <a:gd name="connsiteX676" fmla="*/ 8709332 w 9090025"/>
              <a:gd name="connsiteY676" fmla="*/ 1215808 h 2152098"/>
              <a:gd name="connsiteX677" fmla="*/ 8744293 w 9090025"/>
              <a:gd name="connsiteY677" fmla="*/ 1223576 h 2152098"/>
              <a:gd name="connsiteX678" fmla="*/ 8880255 w 9090025"/>
              <a:gd name="connsiteY678" fmla="*/ 1254651 h 2152098"/>
              <a:gd name="connsiteX679" fmla="*/ 8903563 w 9090025"/>
              <a:gd name="connsiteY679" fmla="*/ 1262420 h 2152098"/>
              <a:gd name="connsiteX680" fmla="*/ 8919101 w 9090025"/>
              <a:gd name="connsiteY680" fmla="*/ 1266304 h 2152098"/>
              <a:gd name="connsiteX681" fmla="*/ 8942409 w 9090025"/>
              <a:gd name="connsiteY681" fmla="*/ 1270189 h 2152098"/>
              <a:gd name="connsiteX682" fmla="*/ 8961832 w 9090025"/>
              <a:gd name="connsiteY682" fmla="*/ 1274073 h 2152098"/>
              <a:gd name="connsiteX683" fmla="*/ 8973486 w 9090025"/>
              <a:gd name="connsiteY683" fmla="*/ 1277958 h 2152098"/>
              <a:gd name="connsiteX684" fmla="*/ 8981255 w 9090025"/>
              <a:gd name="connsiteY684" fmla="*/ 1281842 h 2152098"/>
              <a:gd name="connsiteX685" fmla="*/ 9012332 w 9090025"/>
              <a:gd name="connsiteY685" fmla="*/ 1289611 h 2152098"/>
              <a:gd name="connsiteX686" fmla="*/ 9047294 w 9090025"/>
              <a:gd name="connsiteY686" fmla="*/ 1293495 h 2152098"/>
              <a:gd name="connsiteX687" fmla="*/ 9090025 w 9090025"/>
              <a:gd name="connsiteY687" fmla="*/ 1305148 h 2152098"/>
              <a:gd name="connsiteX688" fmla="*/ 9090025 w 9090025"/>
              <a:gd name="connsiteY688" fmla="*/ 1309033 h 2152098"/>
              <a:gd name="connsiteX689" fmla="*/ 8992909 w 9090025"/>
              <a:gd name="connsiteY689" fmla="*/ 1293495 h 2152098"/>
              <a:gd name="connsiteX690" fmla="*/ 8973486 w 9090025"/>
              <a:gd name="connsiteY690" fmla="*/ 1289611 h 2152098"/>
              <a:gd name="connsiteX691" fmla="*/ 8957948 w 9090025"/>
              <a:gd name="connsiteY691" fmla="*/ 1285726 h 2152098"/>
              <a:gd name="connsiteX692" fmla="*/ 8934640 w 9090025"/>
              <a:gd name="connsiteY692" fmla="*/ 1281842 h 2152098"/>
              <a:gd name="connsiteX693" fmla="*/ 8915217 w 9090025"/>
              <a:gd name="connsiteY693" fmla="*/ 1277958 h 2152098"/>
              <a:gd name="connsiteX694" fmla="*/ 8903563 w 9090025"/>
              <a:gd name="connsiteY694" fmla="*/ 1274073 h 2152098"/>
              <a:gd name="connsiteX695" fmla="*/ 8884140 w 9090025"/>
              <a:gd name="connsiteY695" fmla="*/ 1270189 h 2152098"/>
              <a:gd name="connsiteX696" fmla="*/ 8853063 w 9090025"/>
              <a:gd name="connsiteY696" fmla="*/ 1266304 h 2152098"/>
              <a:gd name="connsiteX697" fmla="*/ 8818101 w 9090025"/>
              <a:gd name="connsiteY697" fmla="*/ 1258536 h 2152098"/>
              <a:gd name="connsiteX698" fmla="*/ 8779255 w 9090025"/>
              <a:gd name="connsiteY698" fmla="*/ 1250767 h 2152098"/>
              <a:gd name="connsiteX699" fmla="*/ 8759832 w 9090025"/>
              <a:gd name="connsiteY699" fmla="*/ 1246883 h 2152098"/>
              <a:gd name="connsiteX700" fmla="*/ 8732639 w 9090025"/>
              <a:gd name="connsiteY700" fmla="*/ 1242998 h 2152098"/>
              <a:gd name="connsiteX701" fmla="*/ 8689909 w 9090025"/>
              <a:gd name="connsiteY701" fmla="*/ 1235230 h 2152098"/>
              <a:gd name="connsiteX702" fmla="*/ 8666601 w 9090025"/>
              <a:gd name="connsiteY702" fmla="*/ 1227461 h 2152098"/>
              <a:gd name="connsiteX703" fmla="*/ 8635524 w 9090025"/>
              <a:gd name="connsiteY703" fmla="*/ 1223576 h 2152098"/>
              <a:gd name="connsiteX704" fmla="*/ 8608331 w 9090025"/>
              <a:gd name="connsiteY704" fmla="*/ 1219692 h 2152098"/>
              <a:gd name="connsiteX705" fmla="*/ 8534523 w 9090025"/>
              <a:gd name="connsiteY705" fmla="*/ 1204155 h 2152098"/>
              <a:gd name="connsiteX706" fmla="*/ 8515100 w 9090025"/>
              <a:gd name="connsiteY706" fmla="*/ 1200270 h 2152098"/>
              <a:gd name="connsiteX707" fmla="*/ 8480139 w 9090025"/>
              <a:gd name="connsiteY707" fmla="*/ 1196386 h 2152098"/>
              <a:gd name="connsiteX708" fmla="*/ 8441292 w 9090025"/>
              <a:gd name="connsiteY708" fmla="*/ 1188617 h 2152098"/>
              <a:gd name="connsiteX709" fmla="*/ 8421869 w 9090025"/>
              <a:gd name="connsiteY709" fmla="*/ 1184733 h 2152098"/>
              <a:gd name="connsiteX710" fmla="*/ 8375254 w 9090025"/>
              <a:gd name="connsiteY710" fmla="*/ 1173080 h 2152098"/>
              <a:gd name="connsiteX711" fmla="*/ 8363600 w 9090025"/>
              <a:gd name="connsiteY711" fmla="*/ 1173080 h 2152098"/>
              <a:gd name="connsiteX712" fmla="*/ 8340292 w 9090025"/>
              <a:gd name="connsiteY712" fmla="*/ 1165311 h 2152098"/>
              <a:gd name="connsiteX713" fmla="*/ 8289792 w 9090025"/>
              <a:gd name="connsiteY713" fmla="*/ 1157542 h 2152098"/>
              <a:gd name="connsiteX714" fmla="*/ 8223754 w 9090025"/>
              <a:gd name="connsiteY714" fmla="*/ 1149773 h 2152098"/>
              <a:gd name="connsiteX715" fmla="*/ 8192676 w 9090025"/>
              <a:gd name="connsiteY715" fmla="*/ 1145889 h 2152098"/>
              <a:gd name="connsiteX716" fmla="*/ 8161600 w 9090025"/>
              <a:gd name="connsiteY716" fmla="*/ 1142005 h 2152098"/>
              <a:gd name="connsiteX717" fmla="*/ 8153830 w 9090025"/>
              <a:gd name="connsiteY717" fmla="*/ 1145889 h 2152098"/>
              <a:gd name="connsiteX718" fmla="*/ 8173253 w 9090025"/>
              <a:gd name="connsiteY718" fmla="*/ 1153658 h 2152098"/>
              <a:gd name="connsiteX719" fmla="*/ 8208215 w 9090025"/>
              <a:gd name="connsiteY719" fmla="*/ 1161427 h 2152098"/>
              <a:gd name="connsiteX720" fmla="*/ 8165484 w 9090025"/>
              <a:gd name="connsiteY720" fmla="*/ 1153658 h 2152098"/>
              <a:gd name="connsiteX721" fmla="*/ 8095560 w 9090025"/>
              <a:gd name="connsiteY721" fmla="*/ 1142005 h 2152098"/>
              <a:gd name="connsiteX722" fmla="*/ 8068368 w 9090025"/>
              <a:gd name="connsiteY722" fmla="*/ 1134236 h 2152098"/>
              <a:gd name="connsiteX723" fmla="*/ 8052830 w 9090025"/>
              <a:gd name="connsiteY723" fmla="*/ 1134236 h 2152098"/>
              <a:gd name="connsiteX724" fmla="*/ 8045060 w 9090025"/>
              <a:gd name="connsiteY724" fmla="*/ 1126467 h 2152098"/>
              <a:gd name="connsiteX725" fmla="*/ 8041176 w 9090025"/>
              <a:gd name="connsiteY725" fmla="*/ 1126467 h 2152098"/>
              <a:gd name="connsiteX726" fmla="*/ 8033406 w 9090025"/>
              <a:gd name="connsiteY726" fmla="*/ 1126467 h 2152098"/>
              <a:gd name="connsiteX727" fmla="*/ 8013984 w 9090025"/>
              <a:gd name="connsiteY727" fmla="*/ 1122583 h 2152098"/>
              <a:gd name="connsiteX728" fmla="*/ 7932406 w 9090025"/>
              <a:gd name="connsiteY728" fmla="*/ 1110930 h 2152098"/>
              <a:gd name="connsiteX729" fmla="*/ 7909098 w 9090025"/>
              <a:gd name="connsiteY729" fmla="*/ 1107045 h 2152098"/>
              <a:gd name="connsiteX730" fmla="*/ 7889676 w 9090025"/>
              <a:gd name="connsiteY730" fmla="*/ 1103161 h 2152098"/>
              <a:gd name="connsiteX731" fmla="*/ 7885791 w 9090025"/>
              <a:gd name="connsiteY731" fmla="*/ 1107045 h 2152098"/>
              <a:gd name="connsiteX732" fmla="*/ 7893560 w 9090025"/>
              <a:gd name="connsiteY732" fmla="*/ 1110930 h 2152098"/>
              <a:gd name="connsiteX733" fmla="*/ 7909098 w 9090025"/>
              <a:gd name="connsiteY733" fmla="*/ 1114814 h 2152098"/>
              <a:gd name="connsiteX734" fmla="*/ 7951830 w 9090025"/>
              <a:gd name="connsiteY734" fmla="*/ 1122583 h 2152098"/>
              <a:gd name="connsiteX735" fmla="*/ 7982906 w 9090025"/>
              <a:gd name="connsiteY735" fmla="*/ 1130352 h 2152098"/>
              <a:gd name="connsiteX736" fmla="*/ 8013984 w 9090025"/>
              <a:gd name="connsiteY736" fmla="*/ 1142005 h 2152098"/>
              <a:gd name="connsiteX737" fmla="*/ 8072253 w 9090025"/>
              <a:gd name="connsiteY737" fmla="*/ 1149773 h 2152098"/>
              <a:gd name="connsiteX738" fmla="*/ 8122753 w 9090025"/>
              <a:gd name="connsiteY738" fmla="*/ 1161427 h 2152098"/>
              <a:gd name="connsiteX739" fmla="*/ 8169368 w 9090025"/>
              <a:gd name="connsiteY739" fmla="*/ 1169195 h 2152098"/>
              <a:gd name="connsiteX740" fmla="*/ 8212100 w 9090025"/>
              <a:gd name="connsiteY740" fmla="*/ 1180848 h 2152098"/>
              <a:gd name="connsiteX741" fmla="*/ 8231522 w 9090025"/>
              <a:gd name="connsiteY741" fmla="*/ 1188617 h 2152098"/>
              <a:gd name="connsiteX742" fmla="*/ 8258715 w 9090025"/>
              <a:gd name="connsiteY742" fmla="*/ 1192501 h 2152098"/>
              <a:gd name="connsiteX743" fmla="*/ 8289792 w 9090025"/>
              <a:gd name="connsiteY743" fmla="*/ 1200270 h 2152098"/>
              <a:gd name="connsiteX744" fmla="*/ 8313100 w 9090025"/>
              <a:gd name="connsiteY744" fmla="*/ 1208039 h 2152098"/>
              <a:gd name="connsiteX745" fmla="*/ 8332523 w 9090025"/>
              <a:gd name="connsiteY745" fmla="*/ 1208039 h 2152098"/>
              <a:gd name="connsiteX746" fmla="*/ 8344177 w 9090025"/>
              <a:gd name="connsiteY746" fmla="*/ 1211923 h 2152098"/>
              <a:gd name="connsiteX747" fmla="*/ 8359716 w 9090025"/>
              <a:gd name="connsiteY747" fmla="*/ 1215808 h 2152098"/>
              <a:gd name="connsiteX748" fmla="*/ 8375254 w 9090025"/>
              <a:gd name="connsiteY748" fmla="*/ 1219692 h 2152098"/>
              <a:gd name="connsiteX749" fmla="*/ 8417985 w 9090025"/>
              <a:gd name="connsiteY749" fmla="*/ 1227461 h 2152098"/>
              <a:gd name="connsiteX750" fmla="*/ 8472369 w 9090025"/>
              <a:gd name="connsiteY750" fmla="*/ 1239114 h 2152098"/>
              <a:gd name="connsiteX751" fmla="*/ 8565600 w 9090025"/>
              <a:gd name="connsiteY751" fmla="*/ 1258536 h 2152098"/>
              <a:gd name="connsiteX752" fmla="*/ 8592793 w 9090025"/>
              <a:gd name="connsiteY752" fmla="*/ 1266304 h 2152098"/>
              <a:gd name="connsiteX753" fmla="*/ 8705447 w 9090025"/>
              <a:gd name="connsiteY753" fmla="*/ 1285726 h 2152098"/>
              <a:gd name="connsiteX754" fmla="*/ 8713216 w 9090025"/>
              <a:gd name="connsiteY754" fmla="*/ 1293495 h 2152098"/>
              <a:gd name="connsiteX755" fmla="*/ 8709332 w 9090025"/>
              <a:gd name="connsiteY755" fmla="*/ 1297379 h 2152098"/>
              <a:gd name="connsiteX756" fmla="*/ 8767601 w 9090025"/>
              <a:gd name="connsiteY756" fmla="*/ 1316801 h 2152098"/>
              <a:gd name="connsiteX757" fmla="*/ 8798678 w 9090025"/>
              <a:gd name="connsiteY757" fmla="*/ 1324570 h 2152098"/>
              <a:gd name="connsiteX758" fmla="*/ 8810332 w 9090025"/>
              <a:gd name="connsiteY758" fmla="*/ 1328454 h 2152098"/>
              <a:gd name="connsiteX759" fmla="*/ 8724870 w 9090025"/>
              <a:gd name="connsiteY759" fmla="*/ 1316801 h 2152098"/>
              <a:gd name="connsiteX760" fmla="*/ 8573370 w 9090025"/>
              <a:gd name="connsiteY760" fmla="*/ 1285726 h 2152098"/>
              <a:gd name="connsiteX761" fmla="*/ 8546177 w 9090025"/>
              <a:gd name="connsiteY761" fmla="*/ 1281842 h 2152098"/>
              <a:gd name="connsiteX762" fmla="*/ 8518985 w 9090025"/>
              <a:gd name="connsiteY762" fmla="*/ 1274073 h 2152098"/>
              <a:gd name="connsiteX763" fmla="*/ 8410215 w 9090025"/>
              <a:gd name="connsiteY763" fmla="*/ 1250767 h 2152098"/>
              <a:gd name="connsiteX764" fmla="*/ 8348062 w 9090025"/>
              <a:gd name="connsiteY764" fmla="*/ 1239114 h 2152098"/>
              <a:gd name="connsiteX765" fmla="*/ 8313100 w 9090025"/>
              <a:gd name="connsiteY765" fmla="*/ 1235230 h 2152098"/>
              <a:gd name="connsiteX766" fmla="*/ 8270369 w 9090025"/>
              <a:gd name="connsiteY766" fmla="*/ 1227461 h 2152098"/>
              <a:gd name="connsiteX767" fmla="*/ 8250946 w 9090025"/>
              <a:gd name="connsiteY767" fmla="*/ 1227461 h 2152098"/>
              <a:gd name="connsiteX768" fmla="*/ 8231522 w 9090025"/>
              <a:gd name="connsiteY768" fmla="*/ 1231345 h 2152098"/>
              <a:gd name="connsiteX769" fmla="*/ 8247061 w 9090025"/>
              <a:gd name="connsiteY769" fmla="*/ 1239114 h 2152098"/>
              <a:gd name="connsiteX770" fmla="*/ 8414100 w 9090025"/>
              <a:gd name="connsiteY770" fmla="*/ 1274073 h 2152098"/>
              <a:gd name="connsiteX771" fmla="*/ 8546177 w 9090025"/>
              <a:gd name="connsiteY771" fmla="*/ 1305148 h 2152098"/>
              <a:gd name="connsiteX772" fmla="*/ 8585024 w 9090025"/>
              <a:gd name="connsiteY772" fmla="*/ 1312917 h 2152098"/>
              <a:gd name="connsiteX773" fmla="*/ 8604447 w 9090025"/>
              <a:gd name="connsiteY773" fmla="*/ 1320686 h 2152098"/>
              <a:gd name="connsiteX774" fmla="*/ 8635524 w 9090025"/>
              <a:gd name="connsiteY774" fmla="*/ 1324570 h 2152098"/>
              <a:gd name="connsiteX775" fmla="*/ 8678255 w 9090025"/>
              <a:gd name="connsiteY775" fmla="*/ 1332339 h 2152098"/>
              <a:gd name="connsiteX776" fmla="*/ 8670485 w 9090025"/>
              <a:gd name="connsiteY776" fmla="*/ 1336223 h 2152098"/>
              <a:gd name="connsiteX777" fmla="*/ 8627754 w 9090025"/>
              <a:gd name="connsiteY777" fmla="*/ 1332339 h 2152098"/>
              <a:gd name="connsiteX778" fmla="*/ 8619985 w 9090025"/>
              <a:gd name="connsiteY778" fmla="*/ 1328454 h 2152098"/>
              <a:gd name="connsiteX779" fmla="*/ 8577254 w 9090025"/>
              <a:gd name="connsiteY779" fmla="*/ 1320686 h 2152098"/>
              <a:gd name="connsiteX780" fmla="*/ 8557831 w 9090025"/>
              <a:gd name="connsiteY780" fmla="*/ 1316801 h 2152098"/>
              <a:gd name="connsiteX781" fmla="*/ 8507331 w 9090025"/>
              <a:gd name="connsiteY781" fmla="*/ 1305148 h 2152098"/>
              <a:gd name="connsiteX782" fmla="*/ 8390792 w 9090025"/>
              <a:gd name="connsiteY782" fmla="*/ 1281842 h 2152098"/>
              <a:gd name="connsiteX783" fmla="*/ 8379138 w 9090025"/>
              <a:gd name="connsiteY783" fmla="*/ 1277958 h 2152098"/>
              <a:gd name="connsiteX784" fmla="*/ 8363600 w 9090025"/>
              <a:gd name="connsiteY784" fmla="*/ 1274073 h 2152098"/>
              <a:gd name="connsiteX785" fmla="*/ 8355830 w 9090025"/>
              <a:gd name="connsiteY785" fmla="*/ 1274073 h 2152098"/>
              <a:gd name="connsiteX786" fmla="*/ 8332523 w 9090025"/>
              <a:gd name="connsiteY786" fmla="*/ 1266304 h 2152098"/>
              <a:gd name="connsiteX787" fmla="*/ 8262600 w 9090025"/>
              <a:gd name="connsiteY787" fmla="*/ 1254651 h 2152098"/>
              <a:gd name="connsiteX788" fmla="*/ 8200446 w 9090025"/>
              <a:gd name="connsiteY788" fmla="*/ 1242998 h 2152098"/>
              <a:gd name="connsiteX789" fmla="*/ 8181022 w 9090025"/>
              <a:gd name="connsiteY789" fmla="*/ 1239114 h 2152098"/>
              <a:gd name="connsiteX790" fmla="*/ 8161600 w 9090025"/>
              <a:gd name="connsiteY790" fmla="*/ 1231345 h 2152098"/>
              <a:gd name="connsiteX791" fmla="*/ 8142176 w 9090025"/>
              <a:gd name="connsiteY791" fmla="*/ 1227461 h 2152098"/>
              <a:gd name="connsiteX792" fmla="*/ 8130522 w 9090025"/>
              <a:gd name="connsiteY792" fmla="*/ 1227461 h 2152098"/>
              <a:gd name="connsiteX793" fmla="*/ 8095560 w 9090025"/>
              <a:gd name="connsiteY793" fmla="*/ 1219692 h 2152098"/>
              <a:gd name="connsiteX794" fmla="*/ 8048945 w 9090025"/>
              <a:gd name="connsiteY794" fmla="*/ 1211923 h 2152098"/>
              <a:gd name="connsiteX795" fmla="*/ 8006214 w 9090025"/>
              <a:gd name="connsiteY795" fmla="*/ 1204155 h 2152098"/>
              <a:gd name="connsiteX796" fmla="*/ 7905214 w 9090025"/>
              <a:gd name="connsiteY796" fmla="*/ 1184733 h 2152098"/>
              <a:gd name="connsiteX797" fmla="*/ 7878022 w 9090025"/>
              <a:gd name="connsiteY797" fmla="*/ 1180848 h 2152098"/>
              <a:gd name="connsiteX798" fmla="*/ 7854714 w 9090025"/>
              <a:gd name="connsiteY798" fmla="*/ 1176964 h 2152098"/>
              <a:gd name="connsiteX799" fmla="*/ 7823637 w 9090025"/>
              <a:gd name="connsiteY799" fmla="*/ 1173080 h 2152098"/>
              <a:gd name="connsiteX800" fmla="*/ 7804214 w 9090025"/>
              <a:gd name="connsiteY800" fmla="*/ 1173080 h 2152098"/>
              <a:gd name="connsiteX801" fmla="*/ 7780906 w 9090025"/>
              <a:gd name="connsiteY801" fmla="*/ 1169195 h 2152098"/>
              <a:gd name="connsiteX802" fmla="*/ 7749829 w 9090025"/>
              <a:gd name="connsiteY802" fmla="*/ 1165311 h 2152098"/>
              <a:gd name="connsiteX803" fmla="*/ 7738175 w 9090025"/>
              <a:gd name="connsiteY803" fmla="*/ 1173080 h 2152098"/>
              <a:gd name="connsiteX804" fmla="*/ 7726521 w 9090025"/>
              <a:gd name="connsiteY804" fmla="*/ 1173080 h 2152098"/>
              <a:gd name="connsiteX805" fmla="*/ 7664367 w 9090025"/>
              <a:gd name="connsiteY805" fmla="*/ 1165311 h 2152098"/>
              <a:gd name="connsiteX806" fmla="*/ 7664367 w 9090025"/>
              <a:gd name="connsiteY806" fmla="*/ 1173080 h 2152098"/>
              <a:gd name="connsiteX807" fmla="*/ 7710982 w 9090025"/>
              <a:gd name="connsiteY807" fmla="*/ 1184733 h 2152098"/>
              <a:gd name="connsiteX808" fmla="*/ 7726521 w 9090025"/>
              <a:gd name="connsiteY808" fmla="*/ 1184733 h 2152098"/>
              <a:gd name="connsiteX809" fmla="*/ 7738175 w 9090025"/>
              <a:gd name="connsiteY809" fmla="*/ 1188617 h 2152098"/>
              <a:gd name="connsiteX810" fmla="*/ 7753714 w 9090025"/>
              <a:gd name="connsiteY810" fmla="*/ 1192501 h 2152098"/>
              <a:gd name="connsiteX811" fmla="*/ 7769252 w 9090025"/>
              <a:gd name="connsiteY811" fmla="*/ 1196386 h 2152098"/>
              <a:gd name="connsiteX812" fmla="*/ 7839176 w 9090025"/>
              <a:gd name="connsiteY812" fmla="*/ 1211923 h 2152098"/>
              <a:gd name="connsiteX813" fmla="*/ 7866368 w 9090025"/>
              <a:gd name="connsiteY813" fmla="*/ 1215808 h 2152098"/>
              <a:gd name="connsiteX814" fmla="*/ 7897445 w 9090025"/>
              <a:gd name="connsiteY814" fmla="*/ 1223576 h 2152098"/>
              <a:gd name="connsiteX815" fmla="*/ 7932406 w 9090025"/>
              <a:gd name="connsiteY815" fmla="*/ 1231345 h 2152098"/>
              <a:gd name="connsiteX816" fmla="*/ 7944060 w 9090025"/>
              <a:gd name="connsiteY816" fmla="*/ 1235230 h 2152098"/>
              <a:gd name="connsiteX817" fmla="*/ 7963484 w 9090025"/>
              <a:gd name="connsiteY817" fmla="*/ 1239114 h 2152098"/>
              <a:gd name="connsiteX818" fmla="*/ 7986791 w 9090025"/>
              <a:gd name="connsiteY818" fmla="*/ 1242998 h 2152098"/>
              <a:gd name="connsiteX819" fmla="*/ 8025638 w 9090025"/>
              <a:gd name="connsiteY819" fmla="*/ 1254651 h 2152098"/>
              <a:gd name="connsiteX820" fmla="*/ 8045060 w 9090025"/>
              <a:gd name="connsiteY820" fmla="*/ 1258536 h 2152098"/>
              <a:gd name="connsiteX821" fmla="*/ 8091676 w 9090025"/>
              <a:gd name="connsiteY821" fmla="*/ 1270189 h 2152098"/>
              <a:gd name="connsiteX822" fmla="*/ 8111099 w 9090025"/>
              <a:gd name="connsiteY822" fmla="*/ 1274073 h 2152098"/>
              <a:gd name="connsiteX823" fmla="*/ 8130522 w 9090025"/>
              <a:gd name="connsiteY823" fmla="*/ 1277958 h 2152098"/>
              <a:gd name="connsiteX824" fmla="*/ 8146061 w 9090025"/>
              <a:gd name="connsiteY824" fmla="*/ 1281842 h 2152098"/>
              <a:gd name="connsiteX825" fmla="*/ 8157714 w 9090025"/>
              <a:gd name="connsiteY825" fmla="*/ 1281842 h 2152098"/>
              <a:gd name="connsiteX826" fmla="*/ 8231522 w 9090025"/>
              <a:gd name="connsiteY826" fmla="*/ 1297379 h 2152098"/>
              <a:gd name="connsiteX827" fmla="*/ 8250946 w 9090025"/>
              <a:gd name="connsiteY827" fmla="*/ 1301264 h 2152098"/>
              <a:gd name="connsiteX828" fmla="*/ 8285908 w 9090025"/>
              <a:gd name="connsiteY828" fmla="*/ 1309033 h 2152098"/>
              <a:gd name="connsiteX829" fmla="*/ 8301446 w 9090025"/>
              <a:gd name="connsiteY829" fmla="*/ 1312917 h 2152098"/>
              <a:gd name="connsiteX830" fmla="*/ 8332523 w 9090025"/>
              <a:gd name="connsiteY830" fmla="*/ 1320686 h 2152098"/>
              <a:gd name="connsiteX831" fmla="*/ 8421869 w 9090025"/>
              <a:gd name="connsiteY831" fmla="*/ 1343992 h 2152098"/>
              <a:gd name="connsiteX832" fmla="*/ 8425754 w 9090025"/>
              <a:gd name="connsiteY832" fmla="*/ 1347876 h 2152098"/>
              <a:gd name="connsiteX833" fmla="*/ 8433523 w 9090025"/>
              <a:gd name="connsiteY833" fmla="*/ 1351761 h 2152098"/>
              <a:gd name="connsiteX834" fmla="*/ 8441292 w 9090025"/>
              <a:gd name="connsiteY834" fmla="*/ 1351761 h 2152098"/>
              <a:gd name="connsiteX835" fmla="*/ 8449062 w 9090025"/>
              <a:gd name="connsiteY835" fmla="*/ 1355645 h 2152098"/>
              <a:gd name="connsiteX836" fmla="*/ 8441292 w 9090025"/>
              <a:gd name="connsiteY836" fmla="*/ 1355645 h 2152098"/>
              <a:gd name="connsiteX837" fmla="*/ 8417985 w 9090025"/>
              <a:gd name="connsiteY837" fmla="*/ 1343992 h 2152098"/>
              <a:gd name="connsiteX838" fmla="*/ 8410215 w 9090025"/>
              <a:gd name="connsiteY838" fmla="*/ 1343992 h 2152098"/>
              <a:gd name="connsiteX839" fmla="*/ 8383023 w 9090025"/>
              <a:gd name="connsiteY839" fmla="*/ 1340107 h 2152098"/>
              <a:gd name="connsiteX840" fmla="*/ 8375254 w 9090025"/>
              <a:gd name="connsiteY840" fmla="*/ 1336223 h 2152098"/>
              <a:gd name="connsiteX841" fmla="*/ 8363600 w 9090025"/>
              <a:gd name="connsiteY841" fmla="*/ 1336223 h 2152098"/>
              <a:gd name="connsiteX842" fmla="*/ 8340292 w 9090025"/>
              <a:gd name="connsiteY842" fmla="*/ 1328454 h 2152098"/>
              <a:gd name="connsiteX843" fmla="*/ 8293676 w 9090025"/>
              <a:gd name="connsiteY843" fmla="*/ 1320686 h 2152098"/>
              <a:gd name="connsiteX844" fmla="*/ 8266484 w 9090025"/>
              <a:gd name="connsiteY844" fmla="*/ 1316801 h 2152098"/>
              <a:gd name="connsiteX845" fmla="*/ 8239292 w 9090025"/>
              <a:gd name="connsiteY845" fmla="*/ 1312917 h 2152098"/>
              <a:gd name="connsiteX846" fmla="*/ 8212100 w 9090025"/>
              <a:gd name="connsiteY846" fmla="*/ 1309033 h 2152098"/>
              <a:gd name="connsiteX847" fmla="*/ 8173253 w 9090025"/>
              <a:gd name="connsiteY847" fmla="*/ 1305148 h 2152098"/>
              <a:gd name="connsiteX848" fmla="*/ 8149946 w 9090025"/>
              <a:gd name="connsiteY848" fmla="*/ 1301264 h 2152098"/>
              <a:gd name="connsiteX849" fmla="*/ 8138292 w 9090025"/>
              <a:gd name="connsiteY849" fmla="*/ 1297379 h 2152098"/>
              <a:gd name="connsiteX850" fmla="*/ 8126638 w 9090025"/>
              <a:gd name="connsiteY850" fmla="*/ 1293495 h 2152098"/>
              <a:gd name="connsiteX851" fmla="*/ 8103330 w 9090025"/>
              <a:gd name="connsiteY851" fmla="*/ 1289611 h 2152098"/>
              <a:gd name="connsiteX852" fmla="*/ 8080022 w 9090025"/>
              <a:gd name="connsiteY852" fmla="*/ 1289611 h 2152098"/>
              <a:gd name="connsiteX853" fmla="*/ 8080022 w 9090025"/>
              <a:gd name="connsiteY853" fmla="*/ 1297379 h 2152098"/>
              <a:gd name="connsiteX854" fmla="*/ 8107214 w 9090025"/>
              <a:gd name="connsiteY854" fmla="*/ 1301264 h 2152098"/>
              <a:gd name="connsiteX855" fmla="*/ 8138292 w 9090025"/>
              <a:gd name="connsiteY855" fmla="*/ 1305148 h 2152098"/>
              <a:gd name="connsiteX856" fmla="*/ 8153830 w 9090025"/>
              <a:gd name="connsiteY856" fmla="*/ 1309033 h 2152098"/>
              <a:gd name="connsiteX857" fmla="*/ 8138292 w 9090025"/>
              <a:gd name="connsiteY857" fmla="*/ 1309033 h 2152098"/>
              <a:gd name="connsiteX858" fmla="*/ 8122753 w 9090025"/>
              <a:gd name="connsiteY858" fmla="*/ 1309033 h 2152098"/>
              <a:gd name="connsiteX859" fmla="*/ 8111099 w 9090025"/>
              <a:gd name="connsiteY859" fmla="*/ 1305148 h 2152098"/>
              <a:gd name="connsiteX860" fmla="*/ 8103330 w 9090025"/>
              <a:gd name="connsiteY860" fmla="*/ 1305148 h 2152098"/>
              <a:gd name="connsiteX861" fmla="*/ 8083907 w 9090025"/>
              <a:gd name="connsiteY861" fmla="*/ 1301264 h 2152098"/>
              <a:gd name="connsiteX862" fmla="*/ 8033406 w 9090025"/>
              <a:gd name="connsiteY862" fmla="*/ 1301264 h 2152098"/>
              <a:gd name="connsiteX863" fmla="*/ 8033406 w 9090025"/>
              <a:gd name="connsiteY863" fmla="*/ 1305148 h 2152098"/>
              <a:gd name="connsiteX864" fmla="*/ 8025638 w 9090025"/>
              <a:gd name="connsiteY864" fmla="*/ 1305148 h 2152098"/>
              <a:gd name="connsiteX865" fmla="*/ 7990676 w 9090025"/>
              <a:gd name="connsiteY865" fmla="*/ 1301264 h 2152098"/>
              <a:gd name="connsiteX866" fmla="*/ 7955714 w 9090025"/>
              <a:gd name="connsiteY866" fmla="*/ 1297379 h 2152098"/>
              <a:gd name="connsiteX867" fmla="*/ 7928522 w 9090025"/>
              <a:gd name="connsiteY867" fmla="*/ 1293495 h 2152098"/>
              <a:gd name="connsiteX868" fmla="*/ 7878022 w 9090025"/>
              <a:gd name="connsiteY868" fmla="*/ 1285726 h 2152098"/>
              <a:gd name="connsiteX869" fmla="*/ 7850830 w 9090025"/>
              <a:gd name="connsiteY869" fmla="*/ 1281842 h 2152098"/>
              <a:gd name="connsiteX870" fmla="*/ 7819752 w 9090025"/>
              <a:gd name="connsiteY870" fmla="*/ 1277958 h 2152098"/>
              <a:gd name="connsiteX871" fmla="*/ 7780906 w 9090025"/>
              <a:gd name="connsiteY871" fmla="*/ 1270189 h 2152098"/>
              <a:gd name="connsiteX872" fmla="*/ 7734290 w 9090025"/>
              <a:gd name="connsiteY872" fmla="*/ 1262420 h 2152098"/>
              <a:gd name="connsiteX873" fmla="*/ 7679906 w 9090025"/>
              <a:gd name="connsiteY873" fmla="*/ 1254651 h 2152098"/>
              <a:gd name="connsiteX874" fmla="*/ 7629406 w 9090025"/>
              <a:gd name="connsiteY874" fmla="*/ 1246883 h 2152098"/>
              <a:gd name="connsiteX875" fmla="*/ 7598328 w 9090025"/>
              <a:gd name="connsiteY875" fmla="*/ 1242998 h 2152098"/>
              <a:gd name="connsiteX876" fmla="*/ 7528406 w 9090025"/>
              <a:gd name="connsiteY876" fmla="*/ 1231345 h 2152098"/>
              <a:gd name="connsiteX877" fmla="*/ 7508982 w 9090025"/>
              <a:gd name="connsiteY877" fmla="*/ 1231345 h 2152098"/>
              <a:gd name="connsiteX878" fmla="*/ 7524520 w 9090025"/>
              <a:gd name="connsiteY878" fmla="*/ 1239114 h 2152098"/>
              <a:gd name="connsiteX879" fmla="*/ 7536174 w 9090025"/>
              <a:gd name="connsiteY879" fmla="*/ 1242998 h 2152098"/>
              <a:gd name="connsiteX880" fmla="*/ 7543944 w 9090025"/>
              <a:gd name="connsiteY880" fmla="*/ 1242998 h 2152098"/>
              <a:gd name="connsiteX881" fmla="*/ 7571136 w 9090025"/>
              <a:gd name="connsiteY881" fmla="*/ 1246883 h 2152098"/>
              <a:gd name="connsiteX882" fmla="*/ 7602213 w 9090025"/>
              <a:gd name="connsiteY882" fmla="*/ 1254651 h 2152098"/>
              <a:gd name="connsiteX883" fmla="*/ 7609982 w 9090025"/>
              <a:gd name="connsiteY883" fmla="*/ 1258536 h 2152098"/>
              <a:gd name="connsiteX884" fmla="*/ 7637175 w 9090025"/>
              <a:gd name="connsiteY884" fmla="*/ 1266304 h 2152098"/>
              <a:gd name="connsiteX885" fmla="*/ 7644944 w 9090025"/>
              <a:gd name="connsiteY885" fmla="*/ 1266304 h 2152098"/>
              <a:gd name="connsiteX886" fmla="*/ 7699329 w 9090025"/>
              <a:gd name="connsiteY886" fmla="*/ 1277958 h 2152098"/>
              <a:gd name="connsiteX887" fmla="*/ 7714868 w 9090025"/>
              <a:gd name="connsiteY887" fmla="*/ 1281842 h 2152098"/>
              <a:gd name="connsiteX888" fmla="*/ 7676021 w 9090025"/>
              <a:gd name="connsiteY888" fmla="*/ 1277958 h 2152098"/>
              <a:gd name="connsiteX889" fmla="*/ 7644944 w 9090025"/>
              <a:gd name="connsiteY889" fmla="*/ 1274073 h 2152098"/>
              <a:gd name="connsiteX890" fmla="*/ 7633290 w 9090025"/>
              <a:gd name="connsiteY890" fmla="*/ 1270189 h 2152098"/>
              <a:gd name="connsiteX891" fmla="*/ 7609982 w 9090025"/>
              <a:gd name="connsiteY891" fmla="*/ 1266304 h 2152098"/>
              <a:gd name="connsiteX892" fmla="*/ 7578906 w 9090025"/>
              <a:gd name="connsiteY892" fmla="*/ 1258536 h 2152098"/>
              <a:gd name="connsiteX893" fmla="*/ 7536174 w 9090025"/>
              <a:gd name="connsiteY893" fmla="*/ 1250767 h 2152098"/>
              <a:gd name="connsiteX894" fmla="*/ 7505098 w 9090025"/>
              <a:gd name="connsiteY894" fmla="*/ 1242998 h 2152098"/>
              <a:gd name="connsiteX895" fmla="*/ 7466252 w 9090025"/>
              <a:gd name="connsiteY895" fmla="*/ 1235230 h 2152098"/>
              <a:gd name="connsiteX896" fmla="*/ 7415751 w 9090025"/>
              <a:gd name="connsiteY896" fmla="*/ 1231345 h 2152098"/>
              <a:gd name="connsiteX897" fmla="*/ 7334174 w 9090025"/>
              <a:gd name="connsiteY897" fmla="*/ 1223576 h 2152098"/>
              <a:gd name="connsiteX898" fmla="*/ 7272020 w 9090025"/>
              <a:gd name="connsiteY898" fmla="*/ 1215808 h 2152098"/>
              <a:gd name="connsiteX899" fmla="*/ 7252597 w 9090025"/>
              <a:gd name="connsiteY899" fmla="*/ 1211923 h 2152098"/>
              <a:gd name="connsiteX900" fmla="*/ 7240943 w 9090025"/>
              <a:gd name="connsiteY900" fmla="*/ 1211923 h 2152098"/>
              <a:gd name="connsiteX901" fmla="*/ 7174904 w 9090025"/>
              <a:gd name="connsiteY901" fmla="*/ 1204155 h 2152098"/>
              <a:gd name="connsiteX902" fmla="*/ 7139942 w 9090025"/>
              <a:gd name="connsiteY902" fmla="*/ 1200270 h 2152098"/>
              <a:gd name="connsiteX903" fmla="*/ 7120520 w 9090025"/>
              <a:gd name="connsiteY903" fmla="*/ 1196386 h 2152098"/>
              <a:gd name="connsiteX904" fmla="*/ 7108866 w 9090025"/>
              <a:gd name="connsiteY904" fmla="*/ 1196386 h 2152098"/>
              <a:gd name="connsiteX905" fmla="*/ 7081674 w 9090025"/>
              <a:gd name="connsiteY905" fmla="*/ 1196386 h 2152098"/>
              <a:gd name="connsiteX906" fmla="*/ 7054481 w 9090025"/>
              <a:gd name="connsiteY906" fmla="*/ 1192501 h 2152098"/>
              <a:gd name="connsiteX907" fmla="*/ 7007866 w 9090025"/>
              <a:gd name="connsiteY907" fmla="*/ 1188617 h 2152098"/>
              <a:gd name="connsiteX908" fmla="*/ 6980673 w 9090025"/>
              <a:gd name="connsiteY908" fmla="*/ 1184733 h 2152098"/>
              <a:gd name="connsiteX909" fmla="*/ 6957366 w 9090025"/>
              <a:gd name="connsiteY909" fmla="*/ 1188617 h 2152098"/>
              <a:gd name="connsiteX910" fmla="*/ 6961250 w 9090025"/>
              <a:gd name="connsiteY910" fmla="*/ 1188617 h 2152098"/>
              <a:gd name="connsiteX911" fmla="*/ 6965134 w 9090025"/>
              <a:gd name="connsiteY911" fmla="*/ 1192501 h 2152098"/>
              <a:gd name="connsiteX912" fmla="*/ 6988442 w 9090025"/>
              <a:gd name="connsiteY912" fmla="*/ 1200270 h 2152098"/>
              <a:gd name="connsiteX913" fmla="*/ 7042827 w 9090025"/>
              <a:gd name="connsiteY913" fmla="*/ 1208039 h 2152098"/>
              <a:gd name="connsiteX914" fmla="*/ 7085558 w 9090025"/>
              <a:gd name="connsiteY914" fmla="*/ 1208039 h 2152098"/>
              <a:gd name="connsiteX915" fmla="*/ 7108866 w 9090025"/>
              <a:gd name="connsiteY915" fmla="*/ 1211923 h 2152098"/>
              <a:gd name="connsiteX916" fmla="*/ 7132174 w 9090025"/>
              <a:gd name="connsiteY916" fmla="*/ 1215808 h 2152098"/>
              <a:gd name="connsiteX917" fmla="*/ 7190443 w 9090025"/>
              <a:gd name="connsiteY917" fmla="*/ 1223576 h 2152098"/>
              <a:gd name="connsiteX918" fmla="*/ 7217635 w 9090025"/>
              <a:gd name="connsiteY918" fmla="*/ 1227461 h 2152098"/>
              <a:gd name="connsiteX919" fmla="*/ 7279790 w 9090025"/>
              <a:gd name="connsiteY919" fmla="*/ 1231345 h 2152098"/>
              <a:gd name="connsiteX920" fmla="*/ 7431290 w 9090025"/>
              <a:gd name="connsiteY920" fmla="*/ 1246883 h 2152098"/>
              <a:gd name="connsiteX921" fmla="*/ 7462366 w 9090025"/>
              <a:gd name="connsiteY921" fmla="*/ 1250767 h 2152098"/>
              <a:gd name="connsiteX922" fmla="*/ 7505098 w 9090025"/>
              <a:gd name="connsiteY922" fmla="*/ 1258536 h 2152098"/>
              <a:gd name="connsiteX923" fmla="*/ 7512867 w 9090025"/>
              <a:gd name="connsiteY923" fmla="*/ 1262420 h 2152098"/>
              <a:gd name="connsiteX924" fmla="*/ 7524520 w 9090025"/>
              <a:gd name="connsiteY924" fmla="*/ 1262420 h 2152098"/>
              <a:gd name="connsiteX925" fmla="*/ 7586674 w 9090025"/>
              <a:gd name="connsiteY925" fmla="*/ 1277958 h 2152098"/>
              <a:gd name="connsiteX926" fmla="*/ 7606098 w 9090025"/>
              <a:gd name="connsiteY926" fmla="*/ 1281842 h 2152098"/>
              <a:gd name="connsiteX927" fmla="*/ 7625521 w 9090025"/>
              <a:gd name="connsiteY927" fmla="*/ 1285726 h 2152098"/>
              <a:gd name="connsiteX928" fmla="*/ 7652714 w 9090025"/>
              <a:gd name="connsiteY928" fmla="*/ 1289611 h 2152098"/>
              <a:gd name="connsiteX929" fmla="*/ 7687675 w 9090025"/>
              <a:gd name="connsiteY929" fmla="*/ 1293495 h 2152098"/>
              <a:gd name="connsiteX930" fmla="*/ 7722636 w 9090025"/>
              <a:gd name="connsiteY930" fmla="*/ 1301264 h 2152098"/>
              <a:gd name="connsiteX931" fmla="*/ 7788676 w 9090025"/>
              <a:gd name="connsiteY931" fmla="*/ 1312917 h 2152098"/>
              <a:gd name="connsiteX932" fmla="*/ 7889676 w 9090025"/>
              <a:gd name="connsiteY932" fmla="*/ 1332339 h 2152098"/>
              <a:gd name="connsiteX933" fmla="*/ 7932406 w 9090025"/>
              <a:gd name="connsiteY933" fmla="*/ 1340107 h 2152098"/>
              <a:gd name="connsiteX934" fmla="*/ 8010099 w 9090025"/>
              <a:gd name="connsiteY934" fmla="*/ 1359529 h 2152098"/>
              <a:gd name="connsiteX935" fmla="*/ 7975138 w 9090025"/>
              <a:gd name="connsiteY935" fmla="*/ 1355645 h 2152098"/>
              <a:gd name="connsiteX936" fmla="*/ 7878022 w 9090025"/>
              <a:gd name="connsiteY936" fmla="*/ 1340107 h 2152098"/>
              <a:gd name="connsiteX937" fmla="*/ 7835291 w 9090025"/>
              <a:gd name="connsiteY937" fmla="*/ 1332339 h 2152098"/>
              <a:gd name="connsiteX938" fmla="*/ 7784790 w 9090025"/>
              <a:gd name="connsiteY938" fmla="*/ 1324570 h 2152098"/>
              <a:gd name="connsiteX939" fmla="*/ 7761483 w 9090025"/>
              <a:gd name="connsiteY939" fmla="*/ 1320686 h 2152098"/>
              <a:gd name="connsiteX940" fmla="*/ 7625521 w 9090025"/>
              <a:gd name="connsiteY940" fmla="*/ 1301264 h 2152098"/>
              <a:gd name="connsiteX941" fmla="*/ 7606098 w 9090025"/>
              <a:gd name="connsiteY941" fmla="*/ 1297379 h 2152098"/>
              <a:gd name="connsiteX942" fmla="*/ 7613867 w 9090025"/>
              <a:gd name="connsiteY942" fmla="*/ 1301264 h 2152098"/>
              <a:gd name="connsiteX943" fmla="*/ 7637175 w 9090025"/>
              <a:gd name="connsiteY943" fmla="*/ 1305148 h 2152098"/>
              <a:gd name="connsiteX944" fmla="*/ 7637175 w 9090025"/>
              <a:gd name="connsiteY944" fmla="*/ 1312917 h 2152098"/>
              <a:gd name="connsiteX945" fmla="*/ 7633290 w 9090025"/>
              <a:gd name="connsiteY945" fmla="*/ 1312917 h 2152098"/>
              <a:gd name="connsiteX946" fmla="*/ 7571136 w 9090025"/>
              <a:gd name="connsiteY946" fmla="*/ 1297379 h 2152098"/>
              <a:gd name="connsiteX947" fmla="*/ 7532290 w 9090025"/>
              <a:gd name="connsiteY947" fmla="*/ 1293495 h 2152098"/>
              <a:gd name="connsiteX948" fmla="*/ 7493444 w 9090025"/>
              <a:gd name="connsiteY948" fmla="*/ 1289611 h 2152098"/>
              <a:gd name="connsiteX949" fmla="*/ 7512867 w 9090025"/>
              <a:gd name="connsiteY949" fmla="*/ 1297379 h 2152098"/>
              <a:gd name="connsiteX950" fmla="*/ 7540059 w 9090025"/>
              <a:gd name="connsiteY950" fmla="*/ 1301264 h 2152098"/>
              <a:gd name="connsiteX951" fmla="*/ 7555598 w 9090025"/>
              <a:gd name="connsiteY951" fmla="*/ 1305148 h 2152098"/>
              <a:gd name="connsiteX952" fmla="*/ 7559482 w 9090025"/>
              <a:gd name="connsiteY952" fmla="*/ 1305148 h 2152098"/>
              <a:gd name="connsiteX953" fmla="*/ 7520636 w 9090025"/>
              <a:gd name="connsiteY953" fmla="*/ 1305148 h 2152098"/>
              <a:gd name="connsiteX954" fmla="*/ 7501213 w 9090025"/>
              <a:gd name="connsiteY954" fmla="*/ 1301264 h 2152098"/>
              <a:gd name="connsiteX955" fmla="*/ 7481790 w 9090025"/>
              <a:gd name="connsiteY955" fmla="*/ 1297379 h 2152098"/>
              <a:gd name="connsiteX956" fmla="*/ 7466252 w 9090025"/>
              <a:gd name="connsiteY956" fmla="*/ 1297379 h 2152098"/>
              <a:gd name="connsiteX957" fmla="*/ 7462366 w 9090025"/>
              <a:gd name="connsiteY957" fmla="*/ 1297379 h 2152098"/>
              <a:gd name="connsiteX958" fmla="*/ 7466252 w 9090025"/>
              <a:gd name="connsiteY958" fmla="*/ 1301264 h 2152098"/>
              <a:gd name="connsiteX959" fmla="*/ 7516752 w 9090025"/>
              <a:gd name="connsiteY959" fmla="*/ 1309033 h 2152098"/>
              <a:gd name="connsiteX960" fmla="*/ 7532290 w 9090025"/>
              <a:gd name="connsiteY960" fmla="*/ 1312917 h 2152098"/>
              <a:gd name="connsiteX961" fmla="*/ 7551713 w 9090025"/>
              <a:gd name="connsiteY961" fmla="*/ 1316801 h 2152098"/>
              <a:gd name="connsiteX962" fmla="*/ 7609982 w 9090025"/>
              <a:gd name="connsiteY962" fmla="*/ 1332339 h 2152098"/>
              <a:gd name="connsiteX963" fmla="*/ 7575021 w 9090025"/>
              <a:gd name="connsiteY963" fmla="*/ 1328454 h 2152098"/>
              <a:gd name="connsiteX964" fmla="*/ 7528406 w 9090025"/>
              <a:gd name="connsiteY964" fmla="*/ 1324570 h 2152098"/>
              <a:gd name="connsiteX965" fmla="*/ 7477905 w 9090025"/>
              <a:gd name="connsiteY965" fmla="*/ 1316801 h 2152098"/>
              <a:gd name="connsiteX966" fmla="*/ 7431290 w 9090025"/>
              <a:gd name="connsiteY966" fmla="*/ 1309033 h 2152098"/>
              <a:gd name="connsiteX967" fmla="*/ 7411866 w 9090025"/>
              <a:gd name="connsiteY967" fmla="*/ 1320686 h 2152098"/>
              <a:gd name="connsiteX968" fmla="*/ 7423520 w 9090025"/>
              <a:gd name="connsiteY968" fmla="*/ 1320686 h 2152098"/>
              <a:gd name="connsiteX969" fmla="*/ 7435174 w 9090025"/>
              <a:gd name="connsiteY969" fmla="*/ 1324570 h 2152098"/>
              <a:gd name="connsiteX970" fmla="*/ 7489559 w 9090025"/>
              <a:gd name="connsiteY970" fmla="*/ 1336223 h 2152098"/>
              <a:gd name="connsiteX971" fmla="*/ 7501213 w 9090025"/>
              <a:gd name="connsiteY971" fmla="*/ 1340107 h 2152098"/>
              <a:gd name="connsiteX972" fmla="*/ 7516752 w 9090025"/>
              <a:gd name="connsiteY972" fmla="*/ 1340107 h 2152098"/>
              <a:gd name="connsiteX973" fmla="*/ 7532290 w 9090025"/>
              <a:gd name="connsiteY973" fmla="*/ 1343992 h 2152098"/>
              <a:gd name="connsiteX974" fmla="*/ 7543944 w 9090025"/>
              <a:gd name="connsiteY974" fmla="*/ 1343992 h 2152098"/>
              <a:gd name="connsiteX975" fmla="*/ 7559482 w 9090025"/>
              <a:gd name="connsiteY975" fmla="*/ 1351761 h 2152098"/>
              <a:gd name="connsiteX976" fmla="*/ 7629406 w 9090025"/>
              <a:gd name="connsiteY976" fmla="*/ 1363414 h 2152098"/>
              <a:gd name="connsiteX977" fmla="*/ 7676021 w 9090025"/>
              <a:gd name="connsiteY977" fmla="*/ 1371182 h 2152098"/>
              <a:gd name="connsiteX978" fmla="*/ 7660482 w 9090025"/>
              <a:gd name="connsiteY978" fmla="*/ 1371182 h 2152098"/>
              <a:gd name="connsiteX979" fmla="*/ 7637175 w 9090025"/>
              <a:gd name="connsiteY979" fmla="*/ 1371182 h 2152098"/>
              <a:gd name="connsiteX980" fmla="*/ 7679906 w 9090025"/>
              <a:gd name="connsiteY980" fmla="*/ 1382836 h 2152098"/>
              <a:gd name="connsiteX981" fmla="*/ 7687675 w 9090025"/>
              <a:gd name="connsiteY981" fmla="*/ 1386720 h 2152098"/>
              <a:gd name="connsiteX982" fmla="*/ 7734290 w 9090025"/>
              <a:gd name="connsiteY982" fmla="*/ 1390604 h 2152098"/>
              <a:gd name="connsiteX983" fmla="*/ 7742060 w 9090025"/>
              <a:gd name="connsiteY983" fmla="*/ 1398373 h 2152098"/>
              <a:gd name="connsiteX984" fmla="*/ 7765368 w 9090025"/>
              <a:gd name="connsiteY984" fmla="*/ 1406142 h 2152098"/>
              <a:gd name="connsiteX985" fmla="*/ 7788676 w 9090025"/>
              <a:gd name="connsiteY985" fmla="*/ 1417795 h 2152098"/>
              <a:gd name="connsiteX986" fmla="*/ 7773137 w 9090025"/>
              <a:gd name="connsiteY986" fmla="*/ 1413911 h 2152098"/>
              <a:gd name="connsiteX987" fmla="*/ 7765368 w 9090025"/>
              <a:gd name="connsiteY987" fmla="*/ 1413911 h 2152098"/>
              <a:gd name="connsiteX988" fmla="*/ 7761483 w 9090025"/>
              <a:gd name="connsiteY988" fmla="*/ 1410026 h 2152098"/>
              <a:gd name="connsiteX989" fmla="*/ 7749829 w 9090025"/>
              <a:gd name="connsiteY989" fmla="*/ 1410026 h 2152098"/>
              <a:gd name="connsiteX990" fmla="*/ 7734290 w 9090025"/>
              <a:gd name="connsiteY990" fmla="*/ 1406142 h 2152098"/>
              <a:gd name="connsiteX991" fmla="*/ 7722636 w 9090025"/>
              <a:gd name="connsiteY991" fmla="*/ 1402257 h 2152098"/>
              <a:gd name="connsiteX992" fmla="*/ 7621636 w 9090025"/>
              <a:gd name="connsiteY992" fmla="*/ 1394489 h 2152098"/>
              <a:gd name="connsiteX993" fmla="*/ 7540059 w 9090025"/>
              <a:gd name="connsiteY993" fmla="*/ 1382836 h 2152098"/>
              <a:gd name="connsiteX994" fmla="*/ 7497328 w 9090025"/>
              <a:gd name="connsiteY994" fmla="*/ 1375067 h 2152098"/>
              <a:gd name="connsiteX995" fmla="*/ 7458482 w 9090025"/>
              <a:gd name="connsiteY995" fmla="*/ 1375067 h 2152098"/>
              <a:gd name="connsiteX996" fmla="*/ 7431290 w 9090025"/>
              <a:gd name="connsiteY996" fmla="*/ 1371182 h 2152098"/>
              <a:gd name="connsiteX997" fmla="*/ 7419636 w 9090025"/>
              <a:gd name="connsiteY997" fmla="*/ 1371182 h 2152098"/>
              <a:gd name="connsiteX998" fmla="*/ 7411866 w 9090025"/>
              <a:gd name="connsiteY998" fmla="*/ 1371182 h 2152098"/>
              <a:gd name="connsiteX999" fmla="*/ 7361366 w 9090025"/>
              <a:gd name="connsiteY999" fmla="*/ 1367298 h 2152098"/>
              <a:gd name="connsiteX1000" fmla="*/ 7353597 w 9090025"/>
              <a:gd name="connsiteY1000" fmla="*/ 1371182 h 2152098"/>
              <a:gd name="connsiteX1001" fmla="*/ 7345828 w 9090025"/>
              <a:gd name="connsiteY1001" fmla="*/ 1375067 h 2152098"/>
              <a:gd name="connsiteX1002" fmla="*/ 7303097 w 9090025"/>
              <a:gd name="connsiteY1002" fmla="*/ 1367298 h 2152098"/>
              <a:gd name="connsiteX1003" fmla="*/ 7310866 w 9090025"/>
              <a:gd name="connsiteY1003" fmla="*/ 1371182 h 2152098"/>
              <a:gd name="connsiteX1004" fmla="*/ 7334174 w 9090025"/>
              <a:gd name="connsiteY1004" fmla="*/ 1378951 h 2152098"/>
              <a:gd name="connsiteX1005" fmla="*/ 7345828 w 9090025"/>
              <a:gd name="connsiteY1005" fmla="*/ 1382836 h 2152098"/>
              <a:gd name="connsiteX1006" fmla="*/ 7353597 w 9090025"/>
              <a:gd name="connsiteY1006" fmla="*/ 1386720 h 2152098"/>
              <a:gd name="connsiteX1007" fmla="*/ 7411866 w 9090025"/>
              <a:gd name="connsiteY1007" fmla="*/ 1398373 h 2152098"/>
              <a:gd name="connsiteX1008" fmla="*/ 7442944 w 9090025"/>
              <a:gd name="connsiteY1008" fmla="*/ 1402257 h 2152098"/>
              <a:gd name="connsiteX1009" fmla="*/ 7505098 w 9090025"/>
              <a:gd name="connsiteY1009" fmla="*/ 1413911 h 2152098"/>
              <a:gd name="connsiteX1010" fmla="*/ 7540059 w 9090025"/>
              <a:gd name="connsiteY1010" fmla="*/ 1417795 h 2152098"/>
              <a:gd name="connsiteX1011" fmla="*/ 7578906 w 9090025"/>
              <a:gd name="connsiteY1011" fmla="*/ 1425564 h 2152098"/>
              <a:gd name="connsiteX1012" fmla="*/ 7606098 w 9090025"/>
              <a:gd name="connsiteY1012" fmla="*/ 1429448 h 2152098"/>
              <a:gd name="connsiteX1013" fmla="*/ 7629406 w 9090025"/>
              <a:gd name="connsiteY1013" fmla="*/ 1433332 h 2152098"/>
              <a:gd name="connsiteX1014" fmla="*/ 7637175 w 9090025"/>
              <a:gd name="connsiteY1014" fmla="*/ 1437217 h 2152098"/>
              <a:gd name="connsiteX1015" fmla="*/ 7648828 w 9090025"/>
              <a:gd name="connsiteY1015" fmla="*/ 1441101 h 2152098"/>
              <a:gd name="connsiteX1016" fmla="*/ 7668252 w 9090025"/>
              <a:gd name="connsiteY1016" fmla="*/ 1444985 h 2152098"/>
              <a:gd name="connsiteX1017" fmla="*/ 7695444 w 9090025"/>
              <a:gd name="connsiteY1017" fmla="*/ 1448870 h 2152098"/>
              <a:gd name="connsiteX1018" fmla="*/ 7734290 w 9090025"/>
              <a:gd name="connsiteY1018" fmla="*/ 1456639 h 2152098"/>
              <a:gd name="connsiteX1019" fmla="*/ 7777022 w 9090025"/>
              <a:gd name="connsiteY1019" fmla="*/ 1464407 h 2152098"/>
              <a:gd name="connsiteX1020" fmla="*/ 7796444 w 9090025"/>
              <a:gd name="connsiteY1020" fmla="*/ 1468292 h 2152098"/>
              <a:gd name="connsiteX1021" fmla="*/ 7808098 w 9090025"/>
              <a:gd name="connsiteY1021" fmla="*/ 1472176 h 2152098"/>
              <a:gd name="connsiteX1022" fmla="*/ 7850830 w 9090025"/>
              <a:gd name="connsiteY1022" fmla="*/ 1479945 h 2152098"/>
              <a:gd name="connsiteX1023" fmla="*/ 7862483 w 9090025"/>
              <a:gd name="connsiteY1023" fmla="*/ 1483829 h 2152098"/>
              <a:gd name="connsiteX1024" fmla="*/ 7874137 w 9090025"/>
              <a:gd name="connsiteY1024" fmla="*/ 1487714 h 2152098"/>
              <a:gd name="connsiteX1025" fmla="*/ 7905214 w 9090025"/>
              <a:gd name="connsiteY1025" fmla="*/ 1495482 h 2152098"/>
              <a:gd name="connsiteX1026" fmla="*/ 7932406 w 9090025"/>
              <a:gd name="connsiteY1026" fmla="*/ 1507135 h 2152098"/>
              <a:gd name="connsiteX1027" fmla="*/ 7947945 w 9090025"/>
              <a:gd name="connsiteY1027" fmla="*/ 1507135 h 2152098"/>
              <a:gd name="connsiteX1028" fmla="*/ 7963484 w 9090025"/>
              <a:gd name="connsiteY1028" fmla="*/ 1511020 h 2152098"/>
              <a:gd name="connsiteX1029" fmla="*/ 7994560 w 9090025"/>
              <a:gd name="connsiteY1029" fmla="*/ 1518788 h 2152098"/>
              <a:gd name="connsiteX1030" fmla="*/ 8029522 w 9090025"/>
              <a:gd name="connsiteY1030" fmla="*/ 1530442 h 2152098"/>
              <a:gd name="connsiteX1031" fmla="*/ 8041176 w 9090025"/>
              <a:gd name="connsiteY1031" fmla="*/ 1534326 h 2152098"/>
              <a:gd name="connsiteX1032" fmla="*/ 8060599 w 9090025"/>
              <a:gd name="connsiteY1032" fmla="*/ 1538210 h 2152098"/>
              <a:gd name="connsiteX1033" fmla="*/ 8068368 w 9090025"/>
              <a:gd name="connsiteY1033" fmla="*/ 1545979 h 2152098"/>
              <a:gd name="connsiteX1034" fmla="*/ 8052830 w 9090025"/>
              <a:gd name="connsiteY1034" fmla="*/ 1542095 h 2152098"/>
              <a:gd name="connsiteX1035" fmla="*/ 8029522 w 9090025"/>
              <a:gd name="connsiteY1035" fmla="*/ 1538210 h 2152098"/>
              <a:gd name="connsiteX1036" fmla="*/ 8013984 w 9090025"/>
              <a:gd name="connsiteY1036" fmla="*/ 1534326 h 2152098"/>
              <a:gd name="connsiteX1037" fmla="*/ 7990676 w 9090025"/>
              <a:gd name="connsiteY1037" fmla="*/ 1530442 h 2152098"/>
              <a:gd name="connsiteX1038" fmla="*/ 7967368 w 9090025"/>
              <a:gd name="connsiteY1038" fmla="*/ 1530442 h 2152098"/>
              <a:gd name="connsiteX1039" fmla="*/ 7951830 w 9090025"/>
              <a:gd name="connsiteY1039" fmla="*/ 1526557 h 2152098"/>
              <a:gd name="connsiteX1040" fmla="*/ 7944060 w 9090025"/>
              <a:gd name="connsiteY1040" fmla="*/ 1522673 h 2152098"/>
              <a:gd name="connsiteX1041" fmla="*/ 7916868 w 9090025"/>
              <a:gd name="connsiteY1041" fmla="*/ 1511020 h 2152098"/>
              <a:gd name="connsiteX1042" fmla="*/ 7885791 w 9090025"/>
              <a:gd name="connsiteY1042" fmla="*/ 1507135 h 2152098"/>
              <a:gd name="connsiteX1043" fmla="*/ 7835291 w 9090025"/>
              <a:gd name="connsiteY1043" fmla="*/ 1495482 h 2152098"/>
              <a:gd name="connsiteX1044" fmla="*/ 7843060 w 9090025"/>
              <a:gd name="connsiteY1044" fmla="*/ 1503251 h 2152098"/>
              <a:gd name="connsiteX1045" fmla="*/ 7862483 w 9090025"/>
              <a:gd name="connsiteY1045" fmla="*/ 1507135 h 2152098"/>
              <a:gd name="connsiteX1046" fmla="*/ 7885791 w 9090025"/>
              <a:gd name="connsiteY1046" fmla="*/ 1511020 h 2152098"/>
              <a:gd name="connsiteX1047" fmla="*/ 7893560 w 9090025"/>
              <a:gd name="connsiteY1047" fmla="*/ 1518788 h 2152098"/>
              <a:gd name="connsiteX1048" fmla="*/ 7866368 w 9090025"/>
              <a:gd name="connsiteY1048" fmla="*/ 1514904 h 2152098"/>
              <a:gd name="connsiteX1049" fmla="*/ 7815868 w 9090025"/>
              <a:gd name="connsiteY1049" fmla="*/ 1507135 h 2152098"/>
              <a:gd name="connsiteX1050" fmla="*/ 7839176 w 9090025"/>
              <a:gd name="connsiteY1050" fmla="*/ 1518788 h 2152098"/>
              <a:gd name="connsiteX1051" fmla="*/ 7870252 w 9090025"/>
              <a:gd name="connsiteY1051" fmla="*/ 1526557 h 2152098"/>
              <a:gd name="connsiteX1052" fmla="*/ 7897445 w 9090025"/>
              <a:gd name="connsiteY1052" fmla="*/ 1530442 h 2152098"/>
              <a:gd name="connsiteX1053" fmla="*/ 8037292 w 9090025"/>
              <a:gd name="connsiteY1053" fmla="*/ 1561517 h 2152098"/>
              <a:gd name="connsiteX1054" fmla="*/ 8064484 w 9090025"/>
              <a:gd name="connsiteY1054" fmla="*/ 1565401 h 2152098"/>
              <a:gd name="connsiteX1055" fmla="*/ 8114984 w 9090025"/>
              <a:gd name="connsiteY1055" fmla="*/ 1577054 h 2152098"/>
              <a:gd name="connsiteX1056" fmla="*/ 8103330 w 9090025"/>
              <a:gd name="connsiteY1056" fmla="*/ 1580938 h 2152098"/>
              <a:gd name="connsiteX1057" fmla="*/ 8087792 w 9090025"/>
              <a:gd name="connsiteY1057" fmla="*/ 1580938 h 2152098"/>
              <a:gd name="connsiteX1058" fmla="*/ 8076138 w 9090025"/>
              <a:gd name="connsiteY1058" fmla="*/ 1580938 h 2152098"/>
              <a:gd name="connsiteX1059" fmla="*/ 8068368 w 9090025"/>
              <a:gd name="connsiteY1059" fmla="*/ 1577054 h 2152098"/>
              <a:gd name="connsiteX1060" fmla="*/ 8056714 w 9090025"/>
              <a:gd name="connsiteY1060" fmla="*/ 1573170 h 2152098"/>
              <a:gd name="connsiteX1061" fmla="*/ 8017868 w 9090025"/>
              <a:gd name="connsiteY1061" fmla="*/ 1561517 h 2152098"/>
              <a:gd name="connsiteX1062" fmla="*/ 7979022 w 9090025"/>
              <a:gd name="connsiteY1062" fmla="*/ 1553748 h 2152098"/>
              <a:gd name="connsiteX1063" fmla="*/ 7951830 w 9090025"/>
              <a:gd name="connsiteY1063" fmla="*/ 1549863 h 2152098"/>
              <a:gd name="connsiteX1064" fmla="*/ 7944060 w 9090025"/>
              <a:gd name="connsiteY1064" fmla="*/ 1549863 h 2152098"/>
              <a:gd name="connsiteX1065" fmla="*/ 7947945 w 9090025"/>
              <a:gd name="connsiteY1065" fmla="*/ 1553748 h 2152098"/>
              <a:gd name="connsiteX1066" fmla="*/ 7916868 w 9090025"/>
              <a:gd name="connsiteY1066" fmla="*/ 1549863 h 2152098"/>
              <a:gd name="connsiteX1067" fmla="*/ 7893560 w 9090025"/>
              <a:gd name="connsiteY1067" fmla="*/ 1545979 h 2152098"/>
              <a:gd name="connsiteX1068" fmla="*/ 7866368 w 9090025"/>
              <a:gd name="connsiteY1068" fmla="*/ 1542095 h 2152098"/>
              <a:gd name="connsiteX1069" fmla="*/ 7862483 w 9090025"/>
              <a:gd name="connsiteY1069" fmla="*/ 1534326 h 2152098"/>
              <a:gd name="connsiteX1070" fmla="*/ 7862483 w 9090025"/>
              <a:gd name="connsiteY1070" fmla="*/ 1530442 h 2152098"/>
              <a:gd name="connsiteX1071" fmla="*/ 7854714 w 9090025"/>
              <a:gd name="connsiteY1071" fmla="*/ 1534326 h 2152098"/>
              <a:gd name="connsiteX1072" fmla="*/ 7846944 w 9090025"/>
              <a:gd name="connsiteY1072" fmla="*/ 1538210 h 2152098"/>
              <a:gd name="connsiteX1073" fmla="*/ 7831406 w 9090025"/>
              <a:gd name="connsiteY1073" fmla="*/ 1534326 h 2152098"/>
              <a:gd name="connsiteX1074" fmla="*/ 7808098 w 9090025"/>
              <a:gd name="connsiteY1074" fmla="*/ 1530442 h 2152098"/>
              <a:gd name="connsiteX1075" fmla="*/ 7773137 w 9090025"/>
              <a:gd name="connsiteY1075" fmla="*/ 1522673 h 2152098"/>
              <a:gd name="connsiteX1076" fmla="*/ 7749829 w 9090025"/>
              <a:gd name="connsiteY1076" fmla="*/ 1522673 h 2152098"/>
              <a:gd name="connsiteX1077" fmla="*/ 7726521 w 9090025"/>
              <a:gd name="connsiteY1077" fmla="*/ 1522673 h 2152098"/>
              <a:gd name="connsiteX1078" fmla="*/ 7703214 w 9090025"/>
              <a:gd name="connsiteY1078" fmla="*/ 1522673 h 2152098"/>
              <a:gd name="connsiteX1079" fmla="*/ 7718752 w 9090025"/>
              <a:gd name="connsiteY1079" fmla="*/ 1530442 h 2152098"/>
              <a:gd name="connsiteX1080" fmla="*/ 7734290 w 9090025"/>
              <a:gd name="connsiteY1080" fmla="*/ 1534326 h 2152098"/>
              <a:gd name="connsiteX1081" fmla="*/ 7761483 w 9090025"/>
              <a:gd name="connsiteY1081" fmla="*/ 1538210 h 2152098"/>
              <a:gd name="connsiteX1082" fmla="*/ 7784790 w 9090025"/>
              <a:gd name="connsiteY1082" fmla="*/ 1538210 h 2152098"/>
              <a:gd name="connsiteX1083" fmla="*/ 7796444 w 9090025"/>
              <a:gd name="connsiteY1083" fmla="*/ 1542095 h 2152098"/>
              <a:gd name="connsiteX1084" fmla="*/ 7811983 w 9090025"/>
              <a:gd name="connsiteY1084" fmla="*/ 1549863 h 2152098"/>
              <a:gd name="connsiteX1085" fmla="*/ 7885791 w 9090025"/>
              <a:gd name="connsiteY1085" fmla="*/ 1565401 h 2152098"/>
              <a:gd name="connsiteX1086" fmla="*/ 7928522 w 9090025"/>
              <a:gd name="connsiteY1086" fmla="*/ 1577054 h 2152098"/>
              <a:gd name="connsiteX1087" fmla="*/ 7944060 w 9090025"/>
              <a:gd name="connsiteY1087" fmla="*/ 1580938 h 2152098"/>
              <a:gd name="connsiteX1088" fmla="*/ 7963484 w 9090025"/>
              <a:gd name="connsiteY1088" fmla="*/ 1584823 h 2152098"/>
              <a:gd name="connsiteX1089" fmla="*/ 7979022 w 9090025"/>
              <a:gd name="connsiteY1089" fmla="*/ 1592592 h 2152098"/>
              <a:gd name="connsiteX1090" fmla="*/ 7986791 w 9090025"/>
              <a:gd name="connsiteY1090" fmla="*/ 1592592 h 2152098"/>
              <a:gd name="connsiteX1091" fmla="*/ 8017868 w 9090025"/>
              <a:gd name="connsiteY1091" fmla="*/ 1596476 h 2152098"/>
              <a:gd name="connsiteX1092" fmla="*/ 8037292 w 9090025"/>
              <a:gd name="connsiteY1092" fmla="*/ 1596476 h 2152098"/>
              <a:gd name="connsiteX1093" fmla="*/ 8033406 w 9090025"/>
              <a:gd name="connsiteY1093" fmla="*/ 1600360 h 2152098"/>
              <a:gd name="connsiteX1094" fmla="*/ 8048945 w 9090025"/>
              <a:gd name="connsiteY1094" fmla="*/ 1608129 h 2152098"/>
              <a:gd name="connsiteX1095" fmla="*/ 8087792 w 9090025"/>
              <a:gd name="connsiteY1095" fmla="*/ 1615898 h 2152098"/>
              <a:gd name="connsiteX1096" fmla="*/ 8149946 w 9090025"/>
              <a:gd name="connsiteY1096" fmla="*/ 1631435 h 2152098"/>
              <a:gd name="connsiteX1097" fmla="*/ 8169368 w 9090025"/>
              <a:gd name="connsiteY1097" fmla="*/ 1639204 h 2152098"/>
              <a:gd name="connsiteX1098" fmla="*/ 8200446 w 9090025"/>
              <a:gd name="connsiteY1098" fmla="*/ 1646973 h 2152098"/>
              <a:gd name="connsiteX1099" fmla="*/ 8219869 w 9090025"/>
              <a:gd name="connsiteY1099" fmla="*/ 1654741 h 2152098"/>
              <a:gd name="connsiteX1100" fmla="*/ 8231522 w 9090025"/>
              <a:gd name="connsiteY1100" fmla="*/ 1658626 h 2152098"/>
              <a:gd name="connsiteX1101" fmla="*/ 8239292 w 9090025"/>
              <a:gd name="connsiteY1101" fmla="*/ 1658626 h 2152098"/>
              <a:gd name="connsiteX1102" fmla="*/ 8262600 w 9090025"/>
              <a:gd name="connsiteY1102" fmla="*/ 1666395 h 2152098"/>
              <a:gd name="connsiteX1103" fmla="*/ 8282023 w 9090025"/>
              <a:gd name="connsiteY1103" fmla="*/ 1674163 h 2152098"/>
              <a:gd name="connsiteX1104" fmla="*/ 8293676 w 9090025"/>
              <a:gd name="connsiteY1104" fmla="*/ 1678048 h 2152098"/>
              <a:gd name="connsiteX1105" fmla="*/ 8313100 w 9090025"/>
              <a:gd name="connsiteY1105" fmla="*/ 1681932 h 2152098"/>
              <a:gd name="connsiteX1106" fmla="*/ 8320869 w 9090025"/>
              <a:gd name="connsiteY1106" fmla="*/ 1685816 h 2152098"/>
              <a:gd name="connsiteX1107" fmla="*/ 8289792 w 9090025"/>
              <a:gd name="connsiteY1107" fmla="*/ 1681932 h 2152098"/>
              <a:gd name="connsiteX1108" fmla="*/ 8243176 w 9090025"/>
              <a:gd name="connsiteY1108" fmla="*/ 1678048 h 2152098"/>
              <a:gd name="connsiteX1109" fmla="*/ 8254830 w 9090025"/>
              <a:gd name="connsiteY1109" fmla="*/ 1681932 h 2152098"/>
              <a:gd name="connsiteX1110" fmla="*/ 8266484 w 9090025"/>
              <a:gd name="connsiteY1110" fmla="*/ 1689701 h 2152098"/>
              <a:gd name="connsiteX1111" fmla="*/ 8270369 w 9090025"/>
              <a:gd name="connsiteY1111" fmla="*/ 1693585 h 2152098"/>
              <a:gd name="connsiteX1112" fmla="*/ 8282023 w 9090025"/>
              <a:gd name="connsiteY1112" fmla="*/ 1697469 h 2152098"/>
              <a:gd name="connsiteX1113" fmla="*/ 8383023 w 9090025"/>
              <a:gd name="connsiteY1113" fmla="*/ 1720776 h 2152098"/>
              <a:gd name="connsiteX1114" fmla="*/ 8390792 w 9090025"/>
              <a:gd name="connsiteY1114" fmla="*/ 1724660 h 2152098"/>
              <a:gd name="connsiteX1115" fmla="*/ 8394677 w 9090025"/>
              <a:gd name="connsiteY1115" fmla="*/ 1732429 h 2152098"/>
              <a:gd name="connsiteX1116" fmla="*/ 8398562 w 9090025"/>
              <a:gd name="connsiteY1116" fmla="*/ 1732429 h 2152098"/>
              <a:gd name="connsiteX1117" fmla="*/ 8421869 w 9090025"/>
              <a:gd name="connsiteY1117" fmla="*/ 1740198 h 2152098"/>
              <a:gd name="connsiteX1118" fmla="*/ 8441292 w 9090025"/>
              <a:gd name="connsiteY1118" fmla="*/ 1740198 h 2152098"/>
              <a:gd name="connsiteX1119" fmla="*/ 8449062 w 9090025"/>
              <a:gd name="connsiteY1119" fmla="*/ 1747966 h 2152098"/>
              <a:gd name="connsiteX1120" fmla="*/ 8484023 w 9090025"/>
              <a:gd name="connsiteY1120" fmla="*/ 1763504 h 2152098"/>
              <a:gd name="connsiteX1121" fmla="*/ 8538408 w 9090025"/>
              <a:gd name="connsiteY1121" fmla="*/ 1775157 h 2152098"/>
              <a:gd name="connsiteX1122" fmla="*/ 8561716 w 9090025"/>
              <a:gd name="connsiteY1122" fmla="*/ 1786810 h 2152098"/>
              <a:gd name="connsiteX1123" fmla="*/ 8585024 w 9090025"/>
              <a:gd name="connsiteY1123" fmla="*/ 1794579 h 2152098"/>
              <a:gd name="connsiteX1124" fmla="*/ 8569485 w 9090025"/>
              <a:gd name="connsiteY1124" fmla="*/ 1794579 h 2152098"/>
              <a:gd name="connsiteX1125" fmla="*/ 8557831 w 9090025"/>
              <a:gd name="connsiteY1125" fmla="*/ 1790694 h 2152098"/>
              <a:gd name="connsiteX1126" fmla="*/ 8550062 w 9090025"/>
              <a:gd name="connsiteY1126" fmla="*/ 1790694 h 2152098"/>
              <a:gd name="connsiteX1127" fmla="*/ 8542293 w 9090025"/>
              <a:gd name="connsiteY1127" fmla="*/ 1786810 h 2152098"/>
              <a:gd name="connsiteX1128" fmla="*/ 8456831 w 9090025"/>
              <a:gd name="connsiteY1128" fmla="*/ 1763504 h 2152098"/>
              <a:gd name="connsiteX1129" fmla="*/ 8410215 w 9090025"/>
              <a:gd name="connsiteY1129" fmla="*/ 1747966 h 2152098"/>
              <a:gd name="connsiteX1130" fmla="*/ 8348062 w 9090025"/>
              <a:gd name="connsiteY1130" fmla="*/ 1736313 h 2152098"/>
              <a:gd name="connsiteX1131" fmla="*/ 8320869 w 9090025"/>
              <a:gd name="connsiteY1131" fmla="*/ 1728544 h 2152098"/>
              <a:gd name="connsiteX1132" fmla="*/ 8293676 w 9090025"/>
              <a:gd name="connsiteY1132" fmla="*/ 1724660 h 2152098"/>
              <a:gd name="connsiteX1133" fmla="*/ 8270369 w 9090025"/>
              <a:gd name="connsiteY1133" fmla="*/ 1716891 h 2152098"/>
              <a:gd name="connsiteX1134" fmla="*/ 8250946 w 9090025"/>
              <a:gd name="connsiteY1134" fmla="*/ 1716891 h 2152098"/>
              <a:gd name="connsiteX1135" fmla="*/ 8262600 w 9090025"/>
              <a:gd name="connsiteY1135" fmla="*/ 1720776 h 2152098"/>
              <a:gd name="connsiteX1136" fmla="*/ 8270369 w 9090025"/>
              <a:gd name="connsiteY1136" fmla="*/ 1728544 h 2152098"/>
              <a:gd name="connsiteX1137" fmla="*/ 8282023 w 9090025"/>
              <a:gd name="connsiteY1137" fmla="*/ 1732429 h 2152098"/>
              <a:gd name="connsiteX1138" fmla="*/ 8309215 w 9090025"/>
              <a:gd name="connsiteY1138" fmla="*/ 1744082 h 2152098"/>
              <a:gd name="connsiteX1139" fmla="*/ 8324754 w 9090025"/>
              <a:gd name="connsiteY1139" fmla="*/ 1747966 h 2152098"/>
              <a:gd name="connsiteX1140" fmla="*/ 8336408 w 9090025"/>
              <a:gd name="connsiteY1140" fmla="*/ 1747966 h 2152098"/>
              <a:gd name="connsiteX1141" fmla="*/ 8383023 w 9090025"/>
              <a:gd name="connsiteY1141" fmla="*/ 1763504 h 2152098"/>
              <a:gd name="connsiteX1142" fmla="*/ 8433523 w 9090025"/>
              <a:gd name="connsiteY1142" fmla="*/ 1775157 h 2152098"/>
              <a:gd name="connsiteX1143" fmla="*/ 8441292 w 9090025"/>
              <a:gd name="connsiteY1143" fmla="*/ 1775157 h 2152098"/>
              <a:gd name="connsiteX1144" fmla="*/ 8472369 w 9090025"/>
              <a:gd name="connsiteY1144" fmla="*/ 1782926 h 2152098"/>
              <a:gd name="connsiteX1145" fmla="*/ 8522870 w 9090025"/>
              <a:gd name="connsiteY1145" fmla="*/ 1798463 h 2152098"/>
              <a:gd name="connsiteX1146" fmla="*/ 8608331 w 9090025"/>
              <a:gd name="connsiteY1146" fmla="*/ 1825654 h 2152098"/>
              <a:gd name="connsiteX1147" fmla="*/ 8588908 w 9090025"/>
              <a:gd name="connsiteY1147" fmla="*/ 1821769 h 2152098"/>
              <a:gd name="connsiteX1148" fmla="*/ 8565600 w 9090025"/>
              <a:gd name="connsiteY1148" fmla="*/ 1814001 h 2152098"/>
              <a:gd name="connsiteX1149" fmla="*/ 8550062 w 9090025"/>
              <a:gd name="connsiteY1149" fmla="*/ 1814001 h 2152098"/>
              <a:gd name="connsiteX1150" fmla="*/ 8491793 w 9090025"/>
              <a:gd name="connsiteY1150" fmla="*/ 1798463 h 2152098"/>
              <a:gd name="connsiteX1151" fmla="*/ 8433523 w 9090025"/>
              <a:gd name="connsiteY1151" fmla="*/ 1786810 h 2152098"/>
              <a:gd name="connsiteX1152" fmla="*/ 8421869 w 9090025"/>
              <a:gd name="connsiteY1152" fmla="*/ 1786810 h 2152098"/>
              <a:gd name="connsiteX1153" fmla="*/ 8406331 w 9090025"/>
              <a:gd name="connsiteY1153" fmla="*/ 1786810 h 2152098"/>
              <a:gd name="connsiteX1154" fmla="*/ 8398562 w 9090025"/>
              <a:gd name="connsiteY1154" fmla="*/ 1782926 h 2152098"/>
              <a:gd name="connsiteX1155" fmla="*/ 8402446 w 9090025"/>
              <a:gd name="connsiteY1155" fmla="*/ 1779041 h 2152098"/>
              <a:gd name="connsiteX1156" fmla="*/ 8363600 w 9090025"/>
              <a:gd name="connsiteY1156" fmla="*/ 1771272 h 2152098"/>
              <a:gd name="connsiteX1157" fmla="*/ 8293676 w 9090025"/>
              <a:gd name="connsiteY1157" fmla="*/ 1759619 h 2152098"/>
              <a:gd name="connsiteX1158" fmla="*/ 8274254 w 9090025"/>
              <a:gd name="connsiteY1158" fmla="*/ 1751851 h 2152098"/>
              <a:gd name="connsiteX1159" fmla="*/ 8243176 w 9090025"/>
              <a:gd name="connsiteY1159" fmla="*/ 1744082 h 2152098"/>
              <a:gd name="connsiteX1160" fmla="*/ 8161600 w 9090025"/>
              <a:gd name="connsiteY1160" fmla="*/ 1728544 h 2152098"/>
              <a:gd name="connsiteX1161" fmla="*/ 8118868 w 9090025"/>
              <a:gd name="connsiteY1161" fmla="*/ 1720776 h 2152098"/>
              <a:gd name="connsiteX1162" fmla="*/ 8076138 w 9090025"/>
              <a:gd name="connsiteY1162" fmla="*/ 1713007 h 2152098"/>
              <a:gd name="connsiteX1163" fmla="*/ 8060599 w 9090025"/>
              <a:gd name="connsiteY1163" fmla="*/ 1709123 h 2152098"/>
              <a:gd name="connsiteX1164" fmla="*/ 8048945 w 9090025"/>
              <a:gd name="connsiteY1164" fmla="*/ 1709123 h 2152098"/>
              <a:gd name="connsiteX1165" fmla="*/ 8033406 w 9090025"/>
              <a:gd name="connsiteY1165" fmla="*/ 1705238 h 2152098"/>
              <a:gd name="connsiteX1166" fmla="*/ 7998445 w 9090025"/>
              <a:gd name="connsiteY1166" fmla="*/ 1697469 h 2152098"/>
              <a:gd name="connsiteX1167" fmla="*/ 7971252 w 9090025"/>
              <a:gd name="connsiteY1167" fmla="*/ 1689701 h 2152098"/>
              <a:gd name="connsiteX1168" fmla="*/ 7936291 w 9090025"/>
              <a:gd name="connsiteY1168" fmla="*/ 1685816 h 2152098"/>
              <a:gd name="connsiteX1169" fmla="*/ 7909098 w 9090025"/>
              <a:gd name="connsiteY1169" fmla="*/ 1678048 h 2152098"/>
              <a:gd name="connsiteX1170" fmla="*/ 7823637 w 9090025"/>
              <a:gd name="connsiteY1170" fmla="*/ 1666395 h 2152098"/>
              <a:gd name="connsiteX1171" fmla="*/ 7792560 w 9090025"/>
              <a:gd name="connsiteY1171" fmla="*/ 1658626 h 2152098"/>
              <a:gd name="connsiteX1172" fmla="*/ 7765368 w 9090025"/>
              <a:gd name="connsiteY1172" fmla="*/ 1654741 h 2152098"/>
              <a:gd name="connsiteX1173" fmla="*/ 7738175 w 9090025"/>
              <a:gd name="connsiteY1173" fmla="*/ 1650857 h 2152098"/>
              <a:gd name="connsiteX1174" fmla="*/ 7687675 w 9090025"/>
              <a:gd name="connsiteY1174" fmla="*/ 1646973 h 2152098"/>
              <a:gd name="connsiteX1175" fmla="*/ 7668252 w 9090025"/>
              <a:gd name="connsiteY1175" fmla="*/ 1643088 h 2152098"/>
              <a:gd name="connsiteX1176" fmla="*/ 7644944 w 9090025"/>
              <a:gd name="connsiteY1176" fmla="*/ 1639204 h 2152098"/>
              <a:gd name="connsiteX1177" fmla="*/ 7629406 w 9090025"/>
              <a:gd name="connsiteY1177" fmla="*/ 1639204 h 2152098"/>
              <a:gd name="connsiteX1178" fmla="*/ 7609982 w 9090025"/>
              <a:gd name="connsiteY1178" fmla="*/ 1639204 h 2152098"/>
              <a:gd name="connsiteX1179" fmla="*/ 7606098 w 9090025"/>
              <a:gd name="connsiteY1179" fmla="*/ 1639204 h 2152098"/>
              <a:gd name="connsiteX1180" fmla="*/ 7609982 w 9090025"/>
              <a:gd name="connsiteY1180" fmla="*/ 1643088 h 2152098"/>
              <a:gd name="connsiteX1181" fmla="*/ 7613867 w 9090025"/>
              <a:gd name="connsiteY1181" fmla="*/ 1643088 h 2152098"/>
              <a:gd name="connsiteX1182" fmla="*/ 7551713 w 9090025"/>
              <a:gd name="connsiteY1182" fmla="*/ 1635320 h 2152098"/>
              <a:gd name="connsiteX1183" fmla="*/ 7532290 w 9090025"/>
              <a:gd name="connsiteY1183" fmla="*/ 1631435 h 2152098"/>
              <a:gd name="connsiteX1184" fmla="*/ 7505098 w 9090025"/>
              <a:gd name="connsiteY1184" fmla="*/ 1627551 h 2152098"/>
              <a:gd name="connsiteX1185" fmla="*/ 7474020 w 9090025"/>
              <a:gd name="connsiteY1185" fmla="*/ 1623666 h 2152098"/>
              <a:gd name="connsiteX1186" fmla="*/ 7435174 w 9090025"/>
              <a:gd name="connsiteY1186" fmla="*/ 1619782 h 2152098"/>
              <a:gd name="connsiteX1187" fmla="*/ 7400212 w 9090025"/>
              <a:gd name="connsiteY1187" fmla="*/ 1615898 h 2152098"/>
              <a:gd name="connsiteX1188" fmla="*/ 7361366 w 9090025"/>
              <a:gd name="connsiteY1188" fmla="*/ 1612013 h 2152098"/>
              <a:gd name="connsiteX1189" fmla="*/ 7303097 w 9090025"/>
              <a:gd name="connsiteY1189" fmla="*/ 1604245 h 2152098"/>
              <a:gd name="connsiteX1190" fmla="*/ 7240943 w 9090025"/>
              <a:gd name="connsiteY1190" fmla="*/ 1596476 h 2152098"/>
              <a:gd name="connsiteX1191" fmla="*/ 7213750 w 9090025"/>
              <a:gd name="connsiteY1191" fmla="*/ 1600360 h 2152098"/>
              <a:gd name="connsiteX1192" fmla="*/ 7256482 w 9090025"/>
              <a:gd name="connsiteY1192" fmla="*/ 1615898 h 2152098"/>
              <a:gd name="connsiteX1193" fmla="*/ 7423520 w 9090025"/>
              <a:gd name="connsiteY1193" fmla="*/ 1643088 h 2152098"/>
              <a:gd name="connsiteX1194" fmla="*/ 7458482 w 9090025"/>
              <a:gd name="connsiteY1194" fmla="*/ 1650857 h 2152098"/>
              <a:gd name="connsiteX1195" fmla="*/ 7477905 w 9090025"/>
              <a:gd name="connsiteY1195" fmla="*/ 1650857 h 2152098"/>
              <a:gd name="connsiteX1196" fmla="*/ 7508982 w 9090025"/>
              <a:gd name="connsiteY1196" fmla="*/ 1658626 h 2152098"/>
              <a:gd name="connsiteX1197" fmla="*/ 7524520 w 9090025"/>
              <a:gd name="connsiteY1197" fmla="*/ 1658626 h 2152098"/>
              <a:gd name="connsiteX1198" fmla="*/ 7543944 w 9090025"/>
              <a:gd name="connsiteY1198" fmla="*/ 1666395 h 2152098"/>
              <a:gd name="connsiteX1199" fmla="*/ 7555598 w 9090025"/>
              <a:gd name="connsiteY1199" fmla="*/ 1666395 h 2152098"/>
              <a:gd name="connsiteX1200" fmla="*/ 7543944 w 9090025"/>
              <a:gd name="connsiteY1200" fmla="*/ 1670279 h 2152098"/>
              <a:gd name="connsiteX1201" fmla="*/ 7501213 w 9090025"/>
              <a:gd name="connsiteY1201" fmla="*/ 1670279 h 2152098"/>
              <a:gd name="connsiteX1202" fmla="*/ 7536174 w 9090025"/>
              <a:gd name="connsiteY1202" fmla="*/ 1678048 h 2152098"/>
              <a:gd name="connsiteX1203" fmla="*/ 7559482 w 9090025"/>
              <a:gd name="connsiteY1203" fmla="*/ 1681932 h 2152098"/>
              <a:gd name="connsiteX1204" fmla="*/ 7582790 w 9090025"/>
              <a:gd name="connsiteY1204" fmla="*/ 1685816 h 2152098"/>
              <a:gd name="connsiteX1205" fmla="*/ 7606098 w 9090025"/>
              <a:gd name="connsiteY1205" fmla="*/ 1689701 h 2152098"/>
              <a:gd name="connsiteX1206" fmla="*/ 7629406 w 9090025"/>
              <a:gd name="connsiteY1206" fmla="*/ 1693585 h 2152098"/>
              <a:gd name="connsiteX1207" fmla="*/ 7648828 w 9090025"/>
              <a:gd name="connsiteY1207" fmla="*/ 1697469 h 2152098"/>
              <a:gd name="connsiteX1208" fmla="*/ 7676021 w 9090025"/>
              <a:gd name="connsiteY1208" fmla="*/ 1705238 h 2152098"/>
              <a:gd name="connsiteX1209" fmla="*/ 7691560 w 9090025"/>
              <a:gd name="connsiteY1209" fmla="*/ 1705238 h 2152098"/>
              <a:gd name="connsiteX1210" fmla="*/ 7769252 w 9090025"/>
              <a:gd name="connsiteY1210" fmla="*/ 1728544 h 2152098"/>
              <a:gd name="connsiteX1211" fmla="*/ 7788676 w 9090025"/>
              <a:gd name="connsiteY1211" fmla="*/ 1732429 h 2152098"/>
              <a:gd name="connsiteX1212" fmla="*/ 7866368 w 9090025"/>
              <a:gd name="connsiteY1212" fmla="*/ 1747966 h 2152098"/>
              <a:gd name="connsiteX1213" fmla="*/ 7897445 w 9090025"/>
              <a:gd name="connsiteY1213" fmla="*/ 1755735 h 2152098"/>
              <a:gd name="connsiteX1214" fmla="*/ 7912984 w 9090025"/>
              <a:gd name="connsiteY1214" fmla="*/ 1759619 h 2152098"/>
              <a:gd name="connsiteX1215" fmla="*/ 7920752 w 9090025"/>
              <a:gd name="connsiteY1215" fmla="*/ 1763504 h 2152098"/>
              <a:gd name="connsiteX1216" fmla="*/ 7912984 w 9090025"/>
              <a:gd name="connsiteY1216" fmla="*/ 1763504 h 2152098"/>
              <a:gd name="connsiteX1217" fmla="*/ 7874137 w 9090025"/>
              <a:gd name="connsiteY1217" fmla="*/ 1759619 h 2152098"/>
              <a:gd name="connsiteX1218" fmla="*/ 7866368 w 9090025"/>
              <a:gd name="connsiteY1218" fmla="*/ 1759619 h 2152098"/>
              <a:gd name="connsiteX1219" fmla="*/ 7854714 w 9090025"/>
              <a:gd name="connsiteY1219" fmla="*/ 1759619 h 2152098"/>
              <a:gd name="connsiteX1220" fmla="*/ 7846944 w 9090025"/>
              <a:gd name="connsiteY1220" fmla="*/ 1759619 h 2152098"/>
              <a:gd name="connsiteX1221" fmla="*/ 7835291 w 9090025"/>
              <a:gd name="connsiteY1221" fmla="*/ 1755735 h 2152098"/>
              <a:gd name="connsiteX1222" fmla="*/ 7819752 w 9090025"/>
              <a:gd name="connsiteY1222" fmla="*/ 1751851 h 2152098"/>
              <a:gd name="connsiteX1223" fmla="*/ 7815868 w 9090025"/>
              <a:gd name="connsiteY1223" fmla="*/ 1755735 h 2152098"/>
              <a:gd name="connsiteX1224" fmla="*/ 7784790 w 9090025"/>
              <a:gd name="connsiteY1224" fmla="*/ 1755735 h 2152098"/>
              <a:gd name="connsiteX1225" fmla="*/ 7695444 w 9090025"/>
              <a:gd name="connsiteY1225" fmla="*/ 1736313 h 2152098"/>
              <a:gd name="connsiteX1226" fmla="*/ 7668252 w 9090025"/>
              <a:gd name="connsiteY1226" fmla="*/ 1732429 h 2152098"/>
              <a:gd name="connsiteX1227" fmla="*/ 7656598 w 9090025"/>
              <a:gd name="connsiteY1227" fmla="*/ 1728544 h 2152098"/>
              <a:gd name="connsiteX1228" fmla="*/ 7633290 w 9090025"/>
              <a:gd name="connsiteY1228" fmla="*/ 1724660 h 2152098"/>
              <a:gd name="connsiteX1229" fmla="*/ 7575021 w 9090025"/>
              <a:gd name="connsiteY1229" fmla="*/ 1716891 h 2152098"/>
              <a:gd name="connsiteX1230" fmla="*/ 7454598 w 9090025"/>
              <a:gd name="connsiteY1230" fmla="*/ 1701354 h 2152098"/>
              <a:gd name="connsiteX1231" fmla="*/ 7419636 w 9090025"/>
              <a:gd name="connsiteY1231" fmla="*/ 1697469 h 2152098"/>
              <a:gd name="connsiteX1232" fmla="*/ 7415751 w 9090025"/>
              <a:gd name="connsiteY1232" fmla="*/ 1693585 h 2152098"/>
              <a:gd name="connsiteX1233" fmla="*/ 7404098 w 9090025"/>
              <a:gd name="connsiteY1233" fmla="*/ 1693585 h 2152098"/>
              <a:gd name="connsiteX1234" fmla="*/ 7388559 w 9090025"/>
              <a:gd name="connsiteY1234" fmla="*/ 1689701 h 2152098"/>
              <a:gd name="connsiteX1235" fmla="*/ 7376905 w 9090025"/>
              <a:gd name="connsiteY1235" fmla="*/ 1689701 h 2152098"/>
              <a:gd name="connsiteX1236" fmla="*/ 7365251 w 9090025"/>
              <a:gd name="connsiteY1236" fmla="*/ 1685816 h 2152098"/>
              <a:gd name="connsiteX1237" fmla="*/ 7310866 w 9090025"/>
              <a:gd name="connsiteY1237" fmla="*/ 1681932 h 2152098"/>
              <a:gd name="connsiteX1238" fmla="*/ 7287558 w 9090025"/>
              <a:gd name="connsiteY1238" fmla="*/ 1678048 h 2152098"/>
              <a:gd name="connsiteX1239" fmla="*/ 7268136 w 9090025"/>
              <a:gd name="connsiteY1239" fmla="*/ 1678048 h 2152098"/>
              <a:gd name="connsiteX1240" fmla="*/ 7256482 w 9090025"/>
              <a:gd name="connsiteY1240" fmla="*/ 1674163 h 2152098"/>
              <a:gd name="connsiteX1241" fmla="*/ 7237058 w 9090025"/>
              <a:gd name="connsiteY1241" fmla="*/ 1674163 h 2152098"/>
              <a:gd name="connsiteX1242" fmla="*/ 7190443 w 9090025"/>
              <a:gd name="connsiteY1242" fmla="*/ 1666395 h 2152098"/>
              <a:gd name="connsiteX1243" fmla="*/ 7139942 w 9090025"/>
              <a:gd name="connsiteY1243" fmla="*/ 1658626 h 2152098"/>
              <a:gd name="connsiteX1244" fmla="*/ 7128289 w 9090025"/>
              <a:gd name="connsiteY1244" fmla="*/ 1658626 h 2152098"/>
              <a:gd name="connsiteX1245" fmla="*/ 7112750 w 9090025"/>
              <a:gd name="connsiteY1245" fmla="*/ 1658626 h 2152098"/>
              <a:gd name="connsiteX1246" fmla="*/ 7089442 w 9090025"/>
              <a:gd name="connsiteY1246" fmla="*/ 1658626 h 2152098"/>
              <a:gd name="connsiteX1247" fmla="*/ 7050596 w 9090025"/>
              <a:gd name="connsiteY1247" fmla="*/ 1650857 h 2152098"/>
              <a:gd name="connsiteX1248" fmla="*/ 7023404 w 9090025"/>
              <a:gd name="connsiteY1248" fmla="*/ 1650857 h 2152098"/>
              <a:gd name="connsiteX1249" fmla="*/ 7007866 w 9090025"/>
              <a:gd name="connsiteY1249" fmla="*/ 1650857 h 2152098"/>
              <a:gd name="connsiteX1250" fmla="*/ 7000096 w 9090025"/>
              <a:gd name="connsiteY1250" fmla="*/ 1646973 h 2152098"/>
              <a:gd name="connsiteX1251" fmla="*/ 6992327 w 9090025"/>
              <a:gd name="connsiteY1251" fmla="*/ 1646973 h 2152098"/>
              <a:gd name="connsiteX1252" fmla="*/ 6988442 w 9090025"/>
              <a:gd name="connsiteY1252" fmla="*/ 1646973 h 2152098"/>
              <a:gd name="connsiteX1253" fmla="*/ 6976788 w 9090025"/>
              <a:gd name="connsiteY1253" fmla="*/ 1646973 h 2152098"/>
              <a:gd name="connsiteX1254" fmla="*/ 6961250 w 9090025"/>
              <a:gd name="connsiteY1254" fmla="*/ 1646973 h 2152098"/>
              <a:gd name="connsiteX1255" fmla="*/ 6949596 w 9090025"/>
              <a:gd name="connsiteY1255" fmla="*/ 1643088 h 2152098"/>
              <a:gd name="connsiteX1256" fmla="*/ 6937942 w 9090025"/>
              <a:gd name="connsiteY1256" fmla="*/ 1643088 h 2152098"/>
              <a:gd name="connsiteX1257" fmla="*/ 6926288 w 9090025"/>
              <a:gd name="connsiteY1257" fmla="*/ 1639204 h 2152098"/>
              <a:gd name="connsiteX1258" fmla="*/ 6899096 w 9090025"/>
              <a:gd name="connsiteY1258" fmla="*/ 1639204 h 2152098"/>
              <a:gd name="connsiteX1259" fmla="*/ 6883558 w 9090025"/>
              <a:gd name="connsiteY1259" fmla="*/ 1635320 h 2152098"/>
              <a:gd name="connsiteX1260" fmla="*/ 6844711 w 9090025"/>
              <a:gd name="connsiteY1260" fmla="*/ 1631435 h 2152098"/>
              <a:gd name="connsiteX1261" fmla="*/ 6833058 w 9090025"/>
              <a:gd name="connsiteY1261" fmla="*/ 1631435 h 2152098"/>
              <a:gd name="connsiteX1262" fmla="*/ 6809750 w 9090025"/>
              <a:gd name="connsiteY1262" fmla="*/ 1627551 h 2152098"/>
              <a:gd name="connsiteX1263" fmla="*/ 6794211 w 9090025"/>
              <a:gd name="connsiteY1263" fmla="*/ 1627551 h 2152098"/>
              <a:gd name="connsiteX1264" fmla="*/ 6747596 w 9090025"/>
              <a:gd name="connsiteY1264" fmla="*/ 1623666 h 2152098"/>
              <a:gd name="connsiteX1265" fmla="*/ 6662134 w 9090025"/>
              <a:gd name="connsiteY1265" fmla="*/ 1623666 h 2152098"/>
              <a:gd name="connsiteX1266" fmla="*/ 6689326 w 9090025"/>
              <a:gd name="connsiteY1266" fmla="*/ 1635320 h 2152098"/>
              <a:gd name="connsiteX1267" fmla="*/ 6704865 w 9090025"/>
              <a:gd name="connsiteY1267" fmla="*/ 1639204 h 2152098"/>
              <a:gd name="connsiteX1268" fmla="*/ 6720403 w 9090025"/>
              <a:gd name="connsiteY1268" fmla="*/ 1639204 h 2152098"/>
              <a:gd name="connsiteX1269" fmla="*/ 6732057 w 9090025"/>
              <a:gd name="connsiteY1269" fmla="*/ 1643088 h 2152098"/>
              <a:gd name="connsiteX1270" fmla="*/ 6767019 w 9090025"/>
              <a:gd name="connsiteY1270" fmla="*/ 1650857 h 2152098"/>
              <a:gd name="connsiteX1271" fmla="*/ 6794211 w 9090025"/>
              <a:gd name="connsiteY1271" fmla="*/ 1654741 h 2152098"/>
              <a:gd name="connsiteX1272" fmla="*/ 6801980 w 9090025"/>
              <a:gd name="connsiteY1272" fmla="*/ 1658626 h 2152098"/>
              <a:gd name="connsiteX1273" fmla="*/ 6805865 w 9090025"/>
              <a:gd name="connsiteY1273" fmla="*/ 1670279 h 2152098"/>
              <a:gd name="connsiteX1274" fmla="*/ 6833058 w 9090025"/>
              <a:gd name="connsiteY1274" fmla="*/ 1674163 h 2152098"/>
              <a:gd name="connsiteX1275" fmla="*/ 6895212 w 9090025"/>
              <a:gd name="connsiteY1275" fmla="*/ 1681932 h 2152098"/>
              <a:gd name="connsiteX1276" fmla="*/ 6953480 w 9090025"/>
              <a:gd name="connsiteY1276" fmla="*/ 1685816 h 2152098"/>
              <a:gd name="connsiteX1277" fmla="*/ 6972904 w 9090025"/>
              <a:gd name="connsiteY1277" fmla="*/ 1681932 h 2152098"/>
              <a:gd name="connsiteX1278" fmla="*/ 6976788 w 9090025"/>
              <a:gd name="connsiteY1278" fmla="*/ 1681932 h 2152098"/>
              <a:gd name="connsiteX1279" fmla="*/ 6976788 w 9090025"/>
              <a:gd name="connsiteY1279" fmla="*/ 1689701 h 2152098"/>
              <a:gd name="connsiteX1280" fmla="*/ 6976788 w 9090025"/>
              <a:gd name="connsiteY1280" fmla="*/ 1693585 h 2152098"/>
              <a:gd name="connsiteX1281" fmla="*/ 7011750 w 9090025"/>
              <a:gd name="connsiteY1281" fmla="*/ 1701354 h 2152098"/>
              <a:gd name="connsiteX1282" fmla="*/ 7054481 w 9090025"/>
              <a:gd name="connsiteY1282" fmla="*/ 1705238 h 2152098"/>
              <a:gd name="connsiteX1283" fmla="*/ 7101096 w 9090025"/>
              <a:gd name="connsiteY1283" fmla="*/ 1709123 h 2152098"/>
              <a:gd name="connsiteX1284" fmla="*/ 7120520 w 9090025"/>
              <a:gd name="connsiteY1284" fmla="*/ 1713007 h 2152098"/>
              <a:gd name="connsiteX1285" fmla="*/ 7171020 w 9090025"/>
              <a:gd name="connsiteY1285" fmla="*/ 1716891 h 2152098"/>
              <a:gd name="connsiteX1286" fmla="*/ 7198212 w 9090025"/>
              <a:gd name="connsiteY1286" fmla="*/ 1720776 h 2152098"/>
              <a:gd name="connsiteX1287" fmla="*/ 7260366 w 9090025"/>
              <a:gd name="connsiteY1287" fmla="*/ 1728544 h 2152098"/>
              <a:gd name="connsiteX1288" fmla="*/ 7275904 w 9090025"/>
              <a:gd name="connsiteY1288" fmla="*/ 1732429 h 2152098"/>
              <a:gd name="connsiteX1289" fmla="*/ 7287558 w 9090025"/>
              <a:gd name="connsiteY1289" fmla="*/ 1736313 h 2152098"/>
              <a:gd name="connsiteX1290" fmla="*/ 7295328 w 9090025"/>
              <a:gd name="connsiteY1290" fmla="*/ 1736313 h 2152098"/>
              <a:gd name="connsiteX1291" fmla="*/ 7306982 w 9090025"/>
              <a:gd name="connsiteY1291" fmla="*/ 1740198 h 2152098"/>
              <a:gd name="connsiteX1292" fmla="*/ 7357482 w 9090025"/>
              <a:gd name="connsiteY1292" fmla="*/ 1747966 h 2152098"/>
              <a:gd name="connsiteX1293" fmla="*/ 7373020 w 9090025"/>
              <a:gd name="connsiteY1293" fmla="*/ 1751851 h 2152098"/>
              <a:gd name="connsiteX1294" fmla="*/ 7380790 w 9090025"/>
              <a:gd name="connsiteY1294" fmla="*/ 1751851 h 2152098"/>
              <a:gd name="connsiteX1295" fmla="*/ 7419636 w 9090025"/>
              <a:gd name="connsiteY1295" fmla="*/ 1759619 h 2152098"/>
              <a:gd name="connsiteX1296" fmla="*/ 7520636 w 9090025"/>
              <a:gd name="connsiteY1296" fmla="*/ 1775157 h 2152098"/>
              <a:gd name="connsiteX1297" fmla="*/ 7551713 w 9090025"/>
              <a:gd name="connsiteY1297" fmla="*/ 1779041 h 2152098"/>
              <a:gd name="connsiteX1298" fmla="*/ 7590560 w 9090025"/>
              <a:gd name="connsiteY1298" fmla="*/ 1786810 h 2152098"/>
              <a:gd name="connsiteX1299" fmla="*/ 7625521 w 9090025"/>
              <a:gd name="connsiteY1299" fmla="*/ 1790694 h 2152098"/>
              <a:gd name="connsiteX1300" fmla="*/ 7699329 w 9090025"/>
              <a:gd name="connsiteY1300" fmla="*/ 1806232 h 2152098"/>
              <a:gd name="connsiteX1301" fmla="*/ 7738175 w 9090025"/>
              <a:gd name="connsiteY1301" fmla="*/ 1817885 h 2152098"/>
              <a:gd name="connsiteX1302" fmla="*/ 7800329 w 9090025"/>
              <a:gd name="connsiteY1302" fmla="*/ 1829538 h 2152098"/>
              <a:gd name="connsiteX1303" fmla="*/ 7839176 w 9090025"/>
              <a:gd name="connsiteY1303" fmla="*/ 1837307 h 2152098"/>
              <a:gd name="connsiteX1304" fmla="*/ 7854714 w 9090025"/>
              <a:gd name="connsiteY1304" fmla="*/ 1841191 h 2152098"/>
              <a:gd name="connsiteX1305" fmla="*/ 7885791 w 9090025"/>
              <a:gd name="connsiteY1305" fmla="*/ 1848960 h 2152098"/>
              <a:gd name="connsiteX1306" fmla="*/ 7936291 w 9090025"/>
              <a:gd name="connsiteY1306" fmla="*/ 1856729 h 2152098"/>
              <a:gd name="connsiteX1307" fmla="*/ 7979022 w 9090025"/>
              <a:gd name="connsiteY1307" fmla="*/ 1864497 h 2152098"/>
              <a:gd name="connsiteX1308" fmla="*/ 8083907 w 9090025"/>
              <a:gd name="connsiteY1308" fmla="*/ 1887804 h 2152098"/>
              <a:gd name="connsiteX1309" fmla="*/ 8076138 w 9090025"/>
              <a:gd name="connsiteY1309" fmla="*/ 1891688 h 2152098"/>
              <a:gd name="connsiteX1310" fmla="*/ 8048945 w 9090025"/>
              <a:gd name="connsiteY1310" fmla="*/ 1883919 h 2152098"/>
              <a:gd name="connsiteX1311" fmla="*/ 8025638 w 9090025"/>
              <a:gd name="connsiteY1311" fmla="*/ 1883919 h 2152098"/>
              <a:gd name="connsiteX1312" fmla="*/ 8010099 w 9090025"/>
              <a:gd name="connsiteY1312" fmla="*/ 1883919 h 2152098"/>
              <a:gd name="connsiteX1313" fmla="*/ 7998445 w 9090025"/>
              <a:gd name="connsiteY1313" fmla="*/ 1883919 h 2152098"/>
              <a:gd name="connsiteX1314" fmla="*/ 7990676 w 9090025"/>
              <a:gd name="connsiteY1314" fmla="*/ 1880035 h 2152098"/>
              <a:gd name="connsiteX1315" fmla="*/ 7979022 w 9090025"/>
              <a:gd name="connsiteY1315" fmla="*/ 1876150 h 2152098"/>
              <a:gd name="connsiteX1316" fmla="*/ 7959599 w 9090025"/>
              <a:gd name="connsiteY1316" fmla="*/ 1876150 h 2152098"/>
              <a:gd name="connsiteX1317" fmla="*/ 7947945 w 9090025"/>
              <a:gd name="connsiteY1317" fmla="*/ 1876150 h 2152098"/>
              <a:gd name="connsiteX1318" fmla="*/ 7912984 w 9090025"/>
              <a:gd name="connsiteY1318" fmla="*/ 1868382 h 2152098"/>
              <a:gd name="connsiteX1319" fmla="*/ 7905214 w 9090025"/>
              <a:gd name="connsiteY1319" fmla="*/ 1868382 h 2152098"/>
              <a:gd name="connsiteX1320" fmla="*/ 7870252 w 9090025"/>
              <a:gd name="connsiteY1320" fmla="*/ 1860613 h 2152098"/>
              <a:gd name="connsiteX1321" fmla="*/ 7850830 w 9090025"/>
              <a:gd name="connsiteY1321" fmla="*/ 1856729 h 2152098"/>
              <a:gd name="connsiteX1322" fmla="*/ 7784790 w 9090025"/>
              <a:gd name="connsiteY1322" fmla="*/ 1845076 h 2152098"/>
              <a:gd name="connsiteX1323" fmla="*/ 7753714 w 9090025"/>
              <a:gd name="connsiteY1323" fmla="*/ 1841191 h 2152098"/>
              <a:gd name="connsiteX1324" fmla="*/ 7714868 w 9090025"/>
              <a:gd name="connsiteY1324" fmla="*/ 1833422 h 2152098"/>
              <a:gd name="connsiteX1325" fmla="*/ 7668252 w 9090025"/>
              <a:gd name="connsiteY1325" fmla="*/ 1825654 h 2152098"/>
              <a:gd name="connsiteX1326" fmla="*/ 7582790 w 9090025"/>
              <a:gd name="connsiteY1326" fmla="*/ 1814001 h 2152098"/>
              <a:gd name="connsiteX1327" fmla="*/ 7532290 w 9090025"/>
              <a:gd name="connsiteY1327" fmla="*/ 1806232 h 2152098"/>
              <a:gd name="connsiteX1328" fmla="*/ 7411866 w 9090025"/>
              <a:gd name="connsiteY1328" fmla="*/ 1786810 h 2152098"/>
              <a:gd name="connsiteX1329" fmla="*/ 7369136 w 9090025"/>
              <a:gd name="connsiteY1329" fmla="*/ 1782926 h 2152098"/>
              <a:gd name="connsiteX1330" fmla="*/ 7334174 w 9090025"/>
              <a:gd name="connsiteY1330" fmla="*/ 1779041 h 2152098"/>
              <a:gd name="connsiteX1331" fmla="*/ 7314751 w 9090025"/>
              <a:gd name="connsiteY1331" fmla="*/ 1775157 h 2152098"/>
              <a:gd name="connsiteX1332" fmla="*/ 7252597 w 9090025"/>
              <a:gd name="connsiteY1332" fmla="*/ 1767388 h 2152098"/>
              <a:gd name="connsiteX1333" fmla="*/ 7116635 w 9090025"/>
              <a:gd name="connsiteY1333" fmla="*/ 1747966 h 2152098"/>
              <a:gd name="connsiteX1334" fmla="*/ 7062250 w 9090025"/>
              <a:gd name="connsiteY1334" fmla="*/ 1740198 h 2152098"/>
              <a:gd name="connsiteX1335" fmla="*/ 6965134 w 9090025"/>
              <a:gd name="connsiteY1335" fmla="*/ 1732429 h 2152098"/>
              <a:gd name="connsiteX1336" fmla="*/ 6949596 w 9090025"/>
              <a:gd name="connsiteY1336" fmla="*/ 1728544 h 2152098"/>
              <a:gd name="connsiteX1337" fmla="*/ 6926288 w 9090025"/>
              <a:gd name="connsiteY1337" fmla="*/ 1728544 h 2152098"/>
              <a:gd name="connsiteX1338" fmla="*/ 6728173 w 9090025"/>
              <a:gd name="connsiteY1338" fmla="*/ 1705238 h 2152098"/>
              <a:gd name="connsiteX1339" fmla="*/ 6638826 w 9090025"/>
              <a:gd name="connsiteY1339" fmla="*/ 1697469 h 2152098"/>
              <a:gd name="connsiteX1340" fmla="*/ 6572788 w 9090025"/>
              <a:gd name="connsiteY1340" fmla="*/ 1689701 h 2152098"/>
              <a:gd name="connsiteX1341" fmla="*/ 6541711 w 9090025"/>
              <a:gd name="connsiteY1341" fmla="*/ 1685816 h 2152098"/>
              <a:gd name="connsiteX1342" fmla="*/ 6495095 w 9090025"/>
              <a:gd name="connsiteY1342" fmla="*/ 1681932 h 2152098"/>
              <a:gd name="connsiteX1343" fmla="*/ 6464018 w 9090025"/>
              <a:gd name="connsiteY1343" fmla="*/ 1678048 h 2152098"/>
              <a:gd name="connsiteX1344" fmla="*/ 6432941 w 9090025"/>
              <a:gd name="connsiteY1344" fmla="*/ 1678048 h 2152098"/>
              <a:gd name="connsiteX1345" fmla="*/ 6405749 w 9090025"/>
              <a:gd name="connsiteY1345" fmla="*/ 1674163 h 2152098"/>
              <a:gd name="connsiteX1346" fmla="*/ 6382441 w 9090025"/>
              <a:gd name="connsiteY1346" fmla="*/ 1670279 h 2152098"/>
              <a:gd name="connsiteX1347" fmla="*/ 6359133 w 9090025"/>
              <a:gd name="connsiteY1347" fmla="*/ 1670279 h 2152098"/>
              <a:gd name="connsiteX1348" fmla="*/ 6347479 w 9090025"/>
              <a:gd name="connsiteY1348" fmla="*/ 1670279 h 2152098"/>
              <a:gd name="connsiteX1349" fmla="*/ 6308633 w 9090025"/>
              <a:gd name="connsiteY1349" fmla="*/ 1670279 h 2152098"/>
              <a:gd name="connsiteX1350" fmla="*/ 6293094 w 9090025"/>
              <a:gd name="connsiteY1350" fmla="*/ 1666395 h 2152098"/>
              <a:gd name="connsiteX1351" fmla="*/ 6285325 w 9090025"/>
              <a:gd name="connsiteY1351" fmla="*/ 1666395 h 2152098"/>
              <a:gd name="connsiteX1352" fmla="*/ 6234825 w 9090025"/>
              <a:gd name="connsiteY1352" fmla="*/ 1662510 h 2152098"/>
              <a:gd name="connsiteX1353" fmla="*/ 6199863 w 9090025"/>
              <a:gd name="connsiteY1353" fmla="*/ 1658626 h 2152098"/>
              <a:gd name="connsiteX1354" fmla="*/ 6137709 w 9090025"/>
              <a:gd name="connsiteY1354" fmla="*/ 1654741 h 2152098"/>
              <a:gd name="connsiteX1355" fmla="*/ 6110517 w 9090025"/>
              <a:gd name="connsiteY1355" fmla="*/ 1654741 h 2152098"/>
              <a:gd name="connsiteX1356" fmla="*/ 6102748 w 9090025"/>
              <a:gd name="connsiteY1356" fmla="*/ 1654741 h 2152098"/>
              <a:gd name="connsiteX1357" fmla="*/ 6091094 w 9090025"/>
              <a:gd name="connsiteY1357" fmla="*/ 1650857 h 2152098"/>
              <a:gd name="connsiteX1358" fmla="*/ 6083325 w 9090025"/>
              <a:gd name="connsiteY1358" fmla="*/ 1650857 h 2152098"/>
              <a:gd name="connsiteX1359" fmla="*/ 6071671 w 9090025"/>
              <a:gd name="connsiteY1359" fmla="*/ 1654741 h 2152098"/>
              <a:gd name="connsiteX1360" fmla="*/ 5974555 w 9090025"/>
              <a:gd name="connsiteY1360" fmla="*/ 1654741 h 2152098"/>
              <a:gd name="connsiteX1361" fmla="*/ 5924055 w 9090025"/>
              <a:gd name="connsiteY1361" fmla="*/ 1658626 h 2152098"/>
              <a:gd name="connsiteX1362" fmla="*/ 5854132 w 9090025"/>
              <a:gd name="connsiteY1362" fmla="*/ 1658626 h 2152098"/>
              <a:gd name="connsiteX1363" fmla="*/ 5834709 w 9090025"/>
              <a:gd name="connsiteY1363" fmla="*/ 1658626 h 2152098"/>
              <a:gd name="connsiteX1364" fmla="*/ 5799747 w 9090025"/>
              <a:gd name="connsiteY1364" fmla="*/ 1658626 h 2152098"/>
              <a:gd name="connsiteX1365" fmla="*/ 5760901 w 9090025"/>
              <a:gd name="connsiteY1365" fmla="*/ 1658626 h 2152098"/>
              <a:gd name="connsiteX1366" fmla="*/ 5741478 w 9090025"/>
              <a:gd name="connsiteY1366" fmla="*/ 1658626 h 2152098"/>
              <a:gd name="connsiteX1367" fmla="*/ 5737593 w 9090025"/>
              <a:gd name="connsiteY1367" fmla="*/ 1658626 h 2152098"/>
              <a:gd name="connsiteX1368" fmla="*/ 5725939 w 9090025"/>
              <a:gd name="connsiteY1368" fmla="*/ 1662510 h 2152098"/>
              <a:gd name="connsiteX1369" fmla="*/ 5718170 w 9090025"/>
              <a:gd name="connsiteY1369" fmla="*/ 1662510 h 2152098"/>
              <a:gd name="connsiteX1370" fmla="*/ 5671554 w 9090025"/>
              <a:gd name="connsiteY1370" fmla="*/ 1662510 h 2152098"/>
              <a:gd name="connsiteX1371" fmla="*/ 5659900 w 9090025"/>
              <a:gd name="connsiteY1371" fmla="*/ 1662510 h 2152098"/>
              <a:gd name="connsiteX1372" fmla="*/ 5652131 w 9090025"/>
              <a:gd name="connsiteY1372" fmla="*/ 1662510 h 2152098"/>
              <a:gd name="connsiteX1373" fmla="*/ 5648247 w 9090025"/>
              <a:gd name="connsiteY1373" fmla="*/ 1662510 h 2152098"/>
              <a:gd name="connsiteX1374" fmla="*/ 5632708 w 9090025"/>
              <a:gd name="connsiteY1374" fmla="*/ 1662510 h 2152098"/>
              <a:gd name="connsiteX1375" fmla="*/ 5628823 w 9090025"/>
              <a:gd name="connsiteY1375" fmla="*/ 1666395 h 2152098"/>
              <a:gd name="connsiteX1376" fmla="*/ 5640477 w 9090025"/>
              <a:gd name="connsiteY1376" fmla="*/ 1666395 h 2152098"/>
              <a:gd name="connsiteX1377" fmla="*/ 5659900 w 9090025"/>
              <a:gd name="connsiteY1377" fmla="*/ 1670279 h 2152098"/>
              <a:gd name="connsiteX1378" fmla="*/ 5690977 w 9090025"/>
              <a:gd name="connsiteY1378" fmla="*/ 1674163 h 2152098"/>
              <a:gd name="connsiteX1379" fmla="*/ 5749247 w 9090025"/>
              <a:gd name="connsiteY1379" fmla="*/ 1674163 h 2152098"/>
              <a:gd name="connsiteX1380" fmla="*/ 5807516 w 9090025"/>
              <a:gd name="connsiteY1380" fmla="*/ 1678048 h 2152098"/>
              <a:gd name="connsiteX1381" fmla="*/ 5838593 w 9090025"/>
              <a:gd name="connsiteY1381" fmla="*/ 1678048 h 2152098"/>
              <a:gd name="connsiteX1382" fmla="*/ 5885209 w 9090025"/>
              <a:gd name="connsiteY1382" fmla="*/ 1674163 h 2152098"/>
              <a:gd name="connsiteX1383" fmla="*/ 5924055 w 9090025"/>
              <a:gd name="connsiteY1383" fmla="*/ 1674163 h 2152098"/>
              <a:gd name="connsiteX1384" fmla="*/ 5939594 w 9090025"/>
              <a:gd name="connsiteY1384" fmla="*/ 1674163 h 2152098"/>
              <a:gd name="connsiteX1385" fmla="*/ 5943478 w 9090025"/>
              <a:gd name="connsiteY1385" fmla="*/ 1674163 h 2152098"/>
              <a:gd name="connsiteX1386" fmla="*/ 6013401 w 9090025"/>
              <a:gd name="connsiteY1386" fmla="*/ 1681932 h 2152098"/>
              <a:gd name="connsiteX1387" fmla="*/ 6063902 w 9090025"/>
              <a:gd name="connsiteY1387" fmla="*/ 1685816 h 2152098"/>
              <a:gd name="connsiteX1388" fmla="*/ 6044478 w 9090025"/>
              <a:gd name="connsiteY1388" fmla="*/ 1693585 h 2152098"/>
              <a:gd name="connsiteX1389" fmla="*/ 6013401 w 9090025"/>
              <a:gd name="connsiteY1389" fmla="*/ 1689701 h 2152098"/>
              <a:gd name="connsiteX1390" fmla="*/ 5978440 w 9090025"/>
              <a:gd name="connsiteY1390" fmla="*/ 1685816 h 2152098"/>
              <a:gd name="connsiteX1391" fmla="*/ 5959017 w 9090025"/>
              <a:gd name="connsiteY1391" fmla="*/ 1685816 h 2152098"/>
              <a:gd name="connsiteX1392" fmla="*/ 5955132 w 9090025"/>
              <a:gd name="connsiteY1392" fmla="*/ 1685816 h 2152098"/>
              <a:gd name="connsiteX1393" fmla="*/ 5927940 w 9090025"/>
              <a:gd name="connsiteY1393" fmla="*/ 1681932 h 2152098"/>
              <a:gd name="connsiteX1394" fmla="*/ 5896863 w 9090025"/>
              <a:gd name="connsiteY1394" fmla="*/ 1681932 h 2152098"/>
              <a:gd name="connsiteX1395" fmla="*/ 5889093 w 9090025"/>
              <a:gd name="connsiteY1395" fmla="*/ 1685816 h 2152098"/>
              <a:gd name="connsiteX1396" fmla="*/ 5920170 w 9090025"/>
              <a:gd name="connsiteY1396" fmla="*/ 1685816 h 2152098"/>
              <a:gd name="connsiteX1397" fmla="*/ 5924055 w 9090025"/>
              <a:gd name="connsiteY1397" fmla="*/ 1693585 h 2152098"/>
              <a:gd name="connsiteX1398" fmla="*/ 5912401 w 9090025"/>
              <a:gd name="connsiteY1398" fmla="*/ 1697469 h 2152098"/>
              <a:gd name="connsiteX1399" fmla="*/ 5900747 w 9090025"/>
              <a:gd name="connsiteY1399" fmla="*/ 1697469 h 2152098"/>
              <a:gd name="connsiteX1400" fmla="*/ 5927940 w 9090025"/>
              <a:gd name="connsiteY1400" fmla="*/ 1701354 h 2152098"/>
              <a:gd name="connsiteX1401" fmla="*/ 5951247 w 9090025"/>
              <a:gd name="connsiteY1401" fmla="*/ 1705238 h 2152098"/>
              <a:gd name="connsiteX1402" fmla="*/ 5982324 w 9090025"/>
              <a:gd name="connsiteY1402" fmla="*/ 1709123 h 2152098"/>
              <a:gd name="connsiteX1403" fmla="*/ 6067786 w 9090025"/>
              <a:gd name="connsiteY1403" fmla="*/ 1716891 h 2152098"/>
              <a:gd name="connsiteX1404" fmla="*/ 6137709 w 9090025"/>
              <a:gd name="connsiteY1404" fmla="*/ 1724660 h 2152098"/>
              <a:gd name="connsiteX1405" fmla="*/ 6168786 w 9090025"/>
              <a:gd name="connsiteY1405" fmla="*/ 1728544 h 2152098"/>
              <a:gd name="connsiteX1406" fmla="*/ 6176556 w 9090025"/>
              <a:gd name="connsiteY1406" fmla="*/ 1732429 h 2152098"/>
              <a:gd name="connsiteX1407" fmla="*/ 6184325 w 9090025"/>
              <a:gd name="connsiteY1407" fmla="*/ 1728544 h 2152098"/>
              <a:gd name="connsiteX1408" fmla="*/ 6188210 w 9090025"/>
              <a:gd name="connsiteY1408" fmla="*/ 1728544 h 2152098"/>
              <a:gd name="connsiteX1409" fmla="*/ 6180440 w 9090025"/>
              <a:gd name="connsiteY1409" fmla="*/ 1732429 h 2152098"/>
              <a:gd name="connsiteX1410" fmla="*/ 6195979 w 9090025"/>
              <a:gd name="connsiteY1410" fmla="*/ 1732429 h 2152098"/>
              <a:gd name="connsiteX1411" fmla="*/ 6211517 w 9090025"/>
              <a:gd name="connsiteY1411" fmla="*/ 1736313 h 2152098"/>
              <a:gd name="connsiteX1412" fmla="*/ 6234825 w 9090025"/>
              <a:gd name="connsiteY1412" fmla="*/ 1740198 h 2152098"/>
              <a:gd name="connsiteX1413" fmla="*/ 6273671 w 9090025"/>
              <a:gd name="connsiteY1413" fmla="*/ 1747966 h 2152098"/>
              <a:gd name="connsiteX1414" fmla="*/ 6300864 w 9090025"/>
              <a:gd name="connsiteY1414" fmla="*/ 1751851 h 2152098"/>
              <a:gd name="connsiteX1415" fmla="*/ 6316402 w 9090025"/>
              <a:gd name="connsiteY1415" fmla="*/ 1751851 h 2152098"/>
              <a:gd name="connsiteX1416" fmla="*/ 6328056 w 9090025"/>
              <a:gd name="connsiteY1416" fmla="*/ 1755735 h 2152098"/>
              <a:gd name="connsiteX1417" fmla="*/ 6382441 w 9090025"/>
              <a:gd name="connsiteY1417" fmla="*/ 1763504 h 2152098"/>
              <a:gd name="connsiteX1418" fmla="*/ 6448480 w 9090025"/>
              <a:gd name="connsiteY1418" fmla="*/ 1771272 h 2152098"/>
              <a:gd name="connsiteX1419" fmla="*/ 6479557 w 9090025"/>
              <a:gd name="connsiteY1419" fmla="*/ 1779041 h 2152098"/>
              <a:gd name="connsiteX1420" fmla="*/ 6514518 w 9090025"/>
              <a:gd name="connsiteY1420" fmla="*/ 1782926 h 2152098"/>
              <a:gd name="connsiteX1421" fmla="*/ 6545595 w 9090025"/>
              <a:gd name="connsiteY1421" fmla="*/ 1790694 h 2152098"/>
              <a:gd name="connsiteX1422" fmla="*/ 6607749 w 9090025"/>
              <a:gd name="connsiteY1422" fmla="*/ 1802347 h 2152098"/>
              <a:gd name="connsiteX1423" fmla="*/ 6623288 w 9090025"/>
              <a:gd name="connsiteY1423" fmla="*/ 1806232 h 2152098"/>
              <a:gd name="connsiteX1424" fmla="*/ 6607749 w 9090025"/>
              <a:gd name="connsiteY1424" fmla="*/ 1806232 h 2152098"/>
              <a:gd name="connsiteX1425" fmla="*/ 6561134 w 9090025"/>
              <a:gd name="connsiteY1425" fmla="*/ 1798463 h 2152098"/>
              <a:gd name="connsiteX1426" fmla="*/ 6514518 w 9090025"/>
              <a:gd name="connsiteY1426" fmla="*/ 1790694 h 2152098"/>
              <a:gd name="connsiteX1427" fmla="*/ 6498980 w 9090025"/>
              <a:gd name="connsiteY1427" fmla="*/ 1786810 h 2152098"/>
              <a:gd name="connsiteX1428" fmla="*/ 6491210 w 9090025"/>
              <a:gd name="connsiteY1428" fmla="*/ 1786810 h 2152098"/>
              <a:gd name="connsiteX1429" fmla="*/ 6467903 w 9090025"/>
              <a:gd name="connsiteY1429" fmla="*/ 1782926 h 2152098"/>
              <a:gd name="connsiteX1430" fmla="*/ 6417403 w 9090025"/>
              <a:gd name="connsiteY1430" fmla="*/ 1775157 h 2152098"/>
              <a:gd name="connsiteX1431" fmla="*/ 6378556 w 9090025"/>
              <a:gd name="connsiteY1431" fmla="*/ 1767388 h 2152098"/>
              <a:gd name="connsiteX1432" fmla="*/ 6351364 w 9090025"/>
              <a:gd name="connsiteY1432" fmla="*/ 1763504 h 2152098"/>
              <a:gd name="connsiteX1433" fmla="*/ 6316402 w 9090025"/>
              <a:gd name="connsiteY1433" fmla="*/ 1759619 h 2152098"/>
              <a:gd name="connsiteX1434" fmla="*/ 6289210 w 9090025"/>
              <a:gd name="connsiteY1434" fmla="*/ 1755735 h 2152098"/>
              <a:gd name="connsiteX1435" fmla="*/ 6254248 w 9090025"/>
              <a:gd name="connsiteY1435" fmla="*/ 1747966 h 2152098"/>
              <a:gd name="connsiteX1436" fmla="*/ 6215402 w 9090025"/>
              <a:gd name="connsiteY1436" fmla="*/ 1744082 h 2152098"/>
              <a:gd name="connsiteX1437" fmla="*/ 6184325 w 9090025"/>
              <a:gd name="connsiteY1437" fmla="*/ 1740198 h 2152098"/>
              <a:gd name="connsiteX1438" fmla="*/ 6126056 w 9090025"/>
              <a:gd name="connsiteY1438" fmla="*/ 1728544 h 2152098"/>
              <a:gd name="connsiteX1439" fmla="*/ 6114402 w 9090025"/>
              <a:gd name="connsiteY1439" fmla="*/ 1728544 h 2152098"/>
              <a:gd name="connsiteX1440" fmla="*/ 6060017 w 9090025"/>
              <a:gd name="connsiteY1440" fmla="*/ 1724660 h 2152098"/>
              <a:gd name="connsiteX1441" fmla="*/ 6025055 w 9090025"/>
              <a:gd name="connsiteY1441" fmla="*/ 1724660 h 2152098"/>
              <a:gd name="connsiteX1442" fmla="*/ 5997863 w 9090025"/>
              <a:gd name="connsiteY1442" fmla="*/ 1720776 h 2152098"/>
              <a:gd name="connsiteX1443" fmla="*/ 5947363 w 9090025"/>
              <a:gd name="connsiteY1443" fmla="*/ 1713007 h 2152098"/>
              <a:gd name="connsiteX1444" fmla="*/ 5931824 w 9090025"/>
              <a:gd name="connsiteY1444" fmla="*/ 1709123 h 2152098"/>
              <a:gd name="connsiteX1445" fmla="*/ 5920170 w 9090025"/>
              <a:gd name="connsiteY1445" fmla="*/ 1709123 h 2152098"/>
              <a:gd name="connsiteX1446" fmla="*/ 5889093 w 9090025"/>
              <a:gd name="connsiteY1446" fmla="*/ 1705238 h 2152098"/>
              <a:gd name="connsiteX1447" fmla="*/ 5823055 w 9090025"/>
              <a:gd name="connsiteY1447" fmla="*/ 1701354 h 2152098"/>
              <a:gd name="connsiteX1448" fmla="*/ 5791978 w 9090025"/>
              <a:gd name="connsiteY1448" fmla="*/ 1701354 h 2152098"/>
              <a:gd name="connsiteX1449" fmla="*/ 5757016 w 9090025"/>
              <a:gd name="connsiteY1449" fmla="*/ 1701354 h 2152098"/>
              <a:gd name="connsiteX1450" fmla="*/ 5706516 w 9090025"/>
              <a:gd name="connsiteY1450" fmla="*/ 1701354 h 2152098"/>
              <a:gd name="connsiteX1451" fmla="*/ 5683208 w 9090025"/>
              <a:gd name="connsiteY1451" fmla="*/ 1701354 h 2152098"/>
              <a:gd name="connsiteX1452" fmla="*/ 5667670 w 9090025"/>
              <a:gd name="connsiteY1452" fmla="*/ 1697469 h 2152098"/>
              <a:gd name="connsiteX1453" fmla="*/ 5636593 w 9090025"/>
              <a:gd name="connsiteY1453" fmla="*/ 1697469 h 2152098"/>
              <a:gd name="connsiteX1454" fmla="*/ 5609400 w 9090025"/>
              <a:gd name="connsiteY1454" fmla="*/ 1693585 h 2152098"/>
              <a:gd name="connsiteX1455" fmla="*/ 5593862 w 9090025"/>
              <a:gd name="connsiteY1455" fmla="*/ 1693585 h 2152098"/>
              <a:gd name="connsiteX1456" fmla="*/ 5589977 w 9090025"/>
              <a:gd name="connsiteY1456" fmla="*/ 1689701 h 2152098"/>
              <a:gd name="connsiteX1457" fmla="*/ 5597746 w 9090025"/>
              <a:gd name="connsiteY1457" fmla="*/ 1685816 h 2152098"/>
              <a:gd name="connsiteX1458" fmla="*/ 5578323 w 9090025"/>
              <a:gd name="connsiteY1458" fmla="*/ 1678048 h 2152098"/>
              <a:gd name="connsiteX1459" fmla="*/ 5551131 w 9090025"/>
              <a:gd name="connsiteY1459" fmla="*/ 1678048 h 2152098"/>
              <a:gd name="connsiteX1460" fmla="*/ 5492862 w 9090025"/>
              <a:gd name="connsiteY1460" fmla="*/ 1674163 h 2152098"/>
              <a:gd name="connsiteX1461" fmla="*/ 5465669 w 9090025"/>
              <a:gd name="connsiteY1461" fmla="*/ 1674163 h 2152098"/>
              <a:gd name="connsiteX1462" fmla="*/ 5450131 w 9090025"/>
              <a:gd name="connsiteY1462" fmla="*/ 1666395 h 2152098"/>
              <a:gd name="connsiteX1463" fmla="*/ 5391861 w 9090025"/>
              <a:gd name="connsiteY1463" fmla="*/ 1662510 h 2152098"/>
              <a:gd name="connsiteX1464" fmla="*/ 5368553 w 9090025"/>
              <a:gd name="connsiteY1464" fmla="*/ 1658626 h 2152098"/>
              <a:gd name="connsiteX1465" fmla="*/ 5341361 w 9090025"/>
              <a:gd name="connsiteY1465" fmla="*/ 1658626 h 2152098"/>
              <a:gd name="connsiteX1466" fmla="*/ 5325823 w 9090025"/>
              <a:gd name="connsiteY1466" fmla="*/ 1658626 h 2152098"/>
              <a:gd name="connsiteX1467" fmla="*/ 5302515 w 9090025"/>
              <a:gd name="connsiteY1467" fmla="*/ 1658626 h 2152098"/>
              <a:gd name="connsiteX1468" fmla="*/ 5279207 w 9090025"/>
              <a:gd name="connsiteY1468" fmla="*/ 1658626 h 2152098"/>
              <a:gd name="connsiteX1469" fmla="*/ 5228707 w 9090025"/>
              <a:gd name="connsiteY1469" fmla="*/ 1658626 h 2152098"/>
              <a:gd name="connsiteX1470" fmla="*/ 5189861 w 9090025"/>
              <a:gd name="connsiteY1470" fmla="*/ 1658626 h 2152098"/>
              <a:gd name="connsiteX1471" fmla="*/ 5158784 w 9090025"/>
              <a:gd name="connsiteY1471" fmla="*/ 1662510 h 2152098"/>
              <a:gd name="connsiteX1472" fmla="*/ 5139361 w 9090025"/>
              <a:gd name="connsiteY1472" fmla="*/ 1662510 h 2152098"/>
              <a:gd name="connsiteX1473" fmla="*/ 5092745 w 9090025"/>
              <a:gd name="connsiteY1473" fmla="*/ 1666395 h 2152098"/>
              <a:gd name="connsiteX1474" fmla="*/ 5038360 w 9090025"/>
              <a:gd name="connsiteY1474" fmla="*/ 1666395 h 2152098"/>
              <a:gd name="connsiteX1475" fmla="*/ 5015053 w 9090025"/>
              <a:gd name="connsiteY1475" fmla="*/ 1670279 h 2152098"/>
              <a:gd name="connsiteX1476" fmla="*/ 4991745 w 9090025"/>
              <a:gd name="connsiteY1476" fmla="*/ 1670279 h 2152098"/>
              <a:gd name="connsiteX1477" fmla="*/ 4952898 w 9090025"/>
              <a:gd name="connsiteY1477" fmla="*/ 1674163 h 2152098"/>
              <a:gd name="connsiteX1478" fmla="*/ 4910168 w 9090025"/>
              <a:gd name="connsiteY1478" fmla="*/ 1674163 h 2152098"/>
              <a:gd name="connsiteX1479" fmla="*/ 4855783 w 9090025"/>
              <a:gd name="connsiteY1479" fmla="*/ 1678048 h 2152098"/>
              <a:gd name="connsiteX1480" fmla="*/ 4743129 w 9090025"/>
              <a:gd name="connsiteY1480" fmla="*/ 1685816 h 2152098"/>
              <a:gd name="connsiteX1481" fmla="*/ 4680975 w 9090025"/>
              <a:gd name="connsiteY1481" fmla="*/ 1689701 h 2152098"/>
              <a:gd name="connsiteX1482" fmla="*/ 4350781 w 9090025"/>
              <a:gd name="connsiteY1482" fmla="*/ 1716891 h 2152098"/>
              <a:gd name="connsiteX1483" fmla="*/ 4304166 w 9090025"/>
              <a:gd name="connsiteY1483" fmla="*/ 1728544 h 2152098"/>
              <a:gd name="connsiteX1484" fmla="*/ 4381858 w 9090025"/>
              <a:gd name="connsiteY1484" fmla="*/ 1724660 h 2152098"/>
              <a:gd name="connsiteX1485" fmla="*/ 4459551 w 9090025"/>
              <a:gd name="connsiteY1485" fmla="*/ 1720776 h 2152098"/>
              <a:gd name="connsiteX1486" fmla="*/ 4478974 w 9090025"/>
              <a:gd name="connsiteY1486" fmla="*/ 1716891 h 2152098"/>
              <a:gd name="connsiteX1487" fmla="*/ 4486743 w 9090025"/>
              <a:gd name="connsiteY1487" fmla="*/ 1716891 h 2152098"/>
              <a:gd name="connsiteX1488" fmla="*/ 4513936 w 9090025"/>
              <a:gd name="connsiteY1488" fmla="*/ 1713007 h 2152098"/>
              <a:gd name="connsiteX1489" fmla="*/ 4537243 w 9090025"/>
              <a:gd name="connsiteY1489" fmla="*/ 1716891 h 2152098"/>
              <a:gd name="connsiteX1490" fmla="*/ 4560551 w 9090025"/>
              <a:gd name="connsiteY1490" fmla="*/ 1716891 h 2152098"/>
              <a:gd name="connsiteX1491" fmla="*/ 4700398 w 9090025"/>
              <a:gd name="connsiteY1491" fmla="*/ 1697469 h 2152098"/>
              <a:gd name="connsiteX1492" fmla="*/ 4747013 w 9090025"/>
              <a:gd name="connsiteY1492" fmla="*/ 1697469 h 2152098"/>
              <a:gd name="connsiteX1493" fmla="*/ 4778090 w 9090025"/>
              <a:gd name="connsiteY1493" fmla="*/ 1693585 h 2152098"/>
              <a:gd name="connsiteX1494" fmla="*/ 4824706 w 9090025"/>
              <a:gd name="connsiteY1494" fmla="*/ 1693585 h 2152098"/>
              <a:gd name="connsiteX1495" fmla="*/ 4867437 w 9090025"/>
              <a:gd name="connsiteY1495" fmla="*/ 1693585 h 2152098"/>
              <a:gd name="connsiteX1496" fmla="*/ 4906283 w 9090025"/>
              <a:gd name="connsiteY1496" fmla="*/ 1693585 h 2152098"/>
              <a:gd name="connsiteX1497" fmla="*/ 4956783 w 9090025"/>
              <a:gd name="connsiteY1497" fmla="*/ 1689701 h 2152098"/>
              <a:gd name="connsiteX1498" fmla="*/ 5015053 w 9090025"/>
              <a:gd name="connsiteY1498" fmla="*/ 1689701 h 2152098"/>
              <a:gd name="connsiteX1499" fmla="*/ 5069437 w 9090025"/>
              <a:gd name="connsiteY1499" fmla="*/ 1693585 h 2152098"/>
              <a:gd name="connsiteX1500" fmla="*/ 5116053 w 9090025"/>
              <a:gd name="connsiteY1500" fmla="*/ 1693585 h 2152098"/>
              <a:gd name="connsiteX1501" fmla="*/ 5209284 w 9090025"/>
              <a:gd name="connsiteY1501" fmla="*/ 1697469 h 2152098"/>
              <a:gd name="connsiteX1502" fmla="*/ 5236476 w 9090025"/>
              <a:gd name="connsiteY1502" fmla="*/ 1697469 h 2152098"/>
              <a:gd name="connsiteX1503" fmla="*/ 5252015 w 9090025"/>
              <a:gd name="connsiteY1503" fmla="*/ 1697469 h 2152098"/>
              <a:gd name="connsiteX1504" fmla="*/ 5263669 w 9090025"/>
              <a:gd name="connsiteY1504" fmla="*/ 1697469 h 2152098"/>
              <a:gd name="connsiteX1505" fmla="*/ 5279207 w 9090025"/>
              <a:gd name="connsiteY1505" fmla="*/ 1705238 h 2152098"/>
              <a:gd name="connsiteX1506" fmla="*/ 5263669 w 9090025"/>
              <a:gd name="connsiteY1506" fmla="*/ 1709123 h 2152098"/>
              <a:gd name="connsiteX1507" fmla="*/ 5252015 w 9090025"/>
              <a:gd name="connsiteY1507" fmla="*/ 1705238 h 2152098"/>
              <a:gd name="connsiteX1508" fmla="*/ 5197630 w 9090025"/>
              <a:gd name="connsiteY1508" fmla="*/ 1709123 h 2152098"/>
              <a:gd name="connsiteX1509" fmla="*/ 5147130 w 9090025"/>
              <a:gd name="connsiteY1509" fmla="*/ 1713007 h 2152098"/>
              <a:gd name="connsiteX1510" fmla="*/ 5092745 w 9090025"/>
              <a:gd name="connsiteY1510" fmla="*/ 1713007 h 2152098"/>
              <a:gd name="connsiteX1511" fmla="*/ 5053899 w 9090025"/>
              <a:gd name="connsiteY1511" fmla="*/ 1713007 h 2152098"/>
              <a:gd name="connsiteX1512" fmla="*/ 5015053 w 9090025"/>
              <a:gd name="connsiteY1512" fmla="*/ 1716891 h 2152098"/>
              <a:gd name="connsiteX1513" fmla="*/ 4983975 w 9090025"/>
              <a:gd name="connsiteY1513" fmla="*/ 1713007 h 2152098"/>
              <a:gd name="connsiteX1514" fmla="*/ 4910168 w 9090025"/>
              <a:gd name="connsiteY1514" fmla="*/ 1716891 h 2152098"/>
              <a:gd name="connsiteX1515" fmla="*/ 4879091 w 9090025"/>
              <a:gd name="connsiteY1515" fmla="*/ 1716891 h 2152098"/>
              <a:gd name="connsiteX1516" fmla="*/ 4855783 w 9090025"/>
              <a:gd name="connsiteY1516" fmla="*/ 1716891 h 2152098"/>
              <a:gd name="connsiteX1517" fmla="*/ 4828590 w 9090025"/>
              <a:gd name="connsiteY1517" fmla="*/ 1716891 h 2152098"/>
              <a:gd name="connsiteX1518" fmla="*/ 4781975 w 9090025"/>
              <a:gd name="connsiteY1518" fmla="*/ 1720776 h 2152098"/>
              <a:gd name="connsiteX1519" fmla="*/ 4723706 w 9090025"/>
              <a:gd name="connsiteY1519" fmla="*/ 1720776 h 2152098"/>
              <a:gd name="connsiteX1520" fmla="*/ 4626590 w 9090025"/>
              <a:gd name="connsiteY1520" fmla="*/ 1728544 h 2152098"/>
              <a:gd name="connsiteX1521" fmla="*/ 4548897 w 9090025"/>
              <a:gd name="connsiteY1521" fmla="*/ 1736313 h 2152098"/>
              <a:gd name="connsiteX1522" fmla="*/ 4513936 w 9090025"/>
              <a:gd name="connsiteY1522" fmla="*/ 1740198 h 2152098"/>
              <a:gd name="connsiteX1523" fmla="*/ 4498397 w 9090025"/>
              <a:gd name="connsiteY1523" fmla="*/ 1744082 h 2152098"/>
              <a:gd name="connsiteX1524" fmla="*/ 4467320 w 9090025"/>
              <a:gd name="connsiteY1524" fmla="*/ 1747966 h 2152098"/>
              <a:gd name="connsiteX1525" fmla="*/ 4424589 w 9090025"/>
              <a:gd name="connsiteY1525" fmla="*/ 1751851 h 2152098"/>
              <a:gd name="connsiteX1526" fmla="*/ 4168204 w 9090025"/>
              <a:gd name="connsiteY1526" fmla="*/ 1779041 h 2152098"/>
              <a:gd name="connsiteX1527" fmla="*/ 3806934 w 9090025"/>
              <a:gd name="connsiteY1527" fmla="*/ 1829538 h 2152098"/>
              <a:gd name="connsiteX1528" fmla="*/ 3768087 w 9090025"/>
              <a:gd name="connsiteY1528" fmla="*/ 1833422 h 2152098"/>
              <a:gd name="connsiteX1529" fmla="*/ 3744780 w 9090025"/>
              <a:gd name="connsiteY1529" fmla="*/ 1841191 h 2152098"/>
              <a:gd name="connsiteX1530" fmla="*/ 3694280 w 9090025"/>
              <a:gd name="connsiteY1530" fmla="*/ 1848960 h 2152098"/>
              <a:gd name="connsiteX1531" fmla="*/ 3651549 w 9090025"/>
              <a:gd name="connsiteY1531" fmla="*/ 1856729 h 2152098"/>
              <a:gd name="connsiteX1532" fmla="*/ 3604933 w 9090025"/>
              <a:gd name="connsiteY1532" fmla="*/ 1864497 h 2152098"/>
              <a:gd name="connsiteX1533" fmla="*/ 3503933 w 9090025"/>
              <a:gd name="connsiteY1533" fmla="*/ 1880035 h 2152098"/>
              <a:gd name="connsiteX1534" fmla="*/ 3457317 w 9090025"/>
              <a:gd name="connsiteY1534" fmla="*/ 1887804 h 2152098"/>
              <a:gd name="connsiteX1535" fmla="*/ 3383509 w 9090025"/>
              <a:gd name="connsiteY1535" fmla="*/ 1907225 h 2152098"/>
              <a:gd name="connsiteX1536" fmla="*/ 3367971 w 9090025"/>
              <a:gd name="connsiteY1536" fmla="*/ 1911110 h 2152098"/>
              <a:gd name="connsiteX1537" fmla="*/ 3348548 w 9090025"/>
              <a:gd name="connsiteY1537" fmla="*/ 1914994 h 2152098"/>
              <a:gd name="connsiteX1538" fmla="*/ 3309702 w 9090025"/>
              <a:gd name="connsiteY1538" fmla="*/ 1922763 h 2152098"/>
              <a:gd name="connsiteX1539" fmla="*/ 3266971 w 9090025"/>
              <a:gd name="connsiteY1539" fmla="*/ 1930532 h 2152098"/>
              <a:gd name="connsiteX1540" fmla="*/ 3169855 w 9090025"/>
              <a:gd name="connsiteY1540" fmla="*/ 1949953 h 2152098"/>
              <a:gd name="connsiteX1541" fmla="*/ 3107701 w 9090025"/>
              <a:gd name="connsiteY1541" fmla="*/ 1961607 h 2152098"/>
              <a:gd name="connsiteX1542" fmla="*/ 3084393 w 9090025"/>
              <a:gd name="connsiteY1542" fmla="*/ 1969375 h 2152098"/>
              <a:gd name="connsiteX1543" fmla="*/ 2998931 w 9090025"/>
              <a:gd name="connsiteY1543" fmla="*/ 1992682 h 2152098"/>
              <a:gd name="connsiteX1544" fmla="*/ 2963970 w 9090025"/>
              <a:gd name="connsiteY1544" fmla="*/ 1996566 h 2152098"/>
              <a:gd name="connsiteX1545" fmla="*/ 2874623 w 9090025"/>
              <a:gd name="connsiteY1545" fmla="*/ 2015988 h 2152098"/>
              <a:gd name="connsiteX1546" fmla="*/ 2843546 w 9090025"/>
              <a:gd name="connsiteY1546" fmla="*/ 2023757 h 2152098"/>
              <a:gd name="connsiteX1547" fmla="*/ 2777508 w 9090025"/>
              <a:gd name="connsiteY1547" fmla="*/ 2043178 h 2152098"/>
              <a:gd name="connsiteX1548" fmla="*/ 2707584 w 9090025"/>
              <a:gd name="connsiteY1548" fmla="*/ 2058716 h 2152098"/>
              <a:gd name="connsiteX1549" fmla="*/ 2703700 w 9090025"/>
              <a:gd name="connsiteY1549" fmla="*/ 2054831 h 2152098"/>
              <a:gd name="connsiteX1550" fmla="*/ 2734777 w 9090025"/>
              <a:gd name="connsiteY1550" fmla="*/ 2039294 h 2152098"/>
              <a:gd name="connsiteX1551" fmla="*/ 2719238 w 9090025"/>
              <a:gd name="connsiteY1551" fmla="*/ 2035410 h 2152098"/>
              <a:gd name="connsiteX1552" fmla="*/ 2711469 w 9090025"/>
              <a:gd name="connsiteY1552" fmla="*/ 2035410 h 2152098"/>
              <a:gd name="connsiteX1553" fmla="*/ 2692046 w 9090025"/>
              <a:gd name="connsiteY1553" fmla="*/ 2035410 h 2152098"/>
              <a:gd name="connsiteX1554" fmla="*/ 2668738 w 9090025"/>
              <a:gd name="connsiteY1554" fmla="*/ 2031525 h 2152098"/>
              <a:gd name="connsiteX1555" fmla="*/ 2668738 w 9090025"/>
              <a:gd name="connsiteY1555" fmla="*/ 2015988 h 2152098"/>
              <a:gd name="connsiteX1556" fmla="*/ 2610469 w 9090025"/>
              <a:gd name="connsiteY1556" fmla="*/ 2019872 h 2152098"/>
              <a:gd name="connsiteX1557" fmla="*/ 2594931 w 9090025"/>
              <a:gd name="connsiteY1557" fmla="*/ 2027641 h 2152098"/>
              <a:gd name="connsiteX1558" fmla="*/ 2594931 w 9090025"/>
              <a:gd name="connsiteY1558" fmla="*/ 2023757 h 2152098"/>
              <a:gd name="connsiteX1559" fmla="*/ 2579392 w 9090025"/>
              <a:gd name="connsiteY1559" fmla="*/ 2019872 h 2152098"/>
              <a:gd name="connsiteX1560" fmla="*/ 2478392 w 9090025"/>
              <a:gd name="connsiteY1560" fmla="*/ 2050947 h 2152098"/>
              <a:gd name="connsiteX1561" fmla="*/ 2455084 w 9090025"/>
              <a:gd name="connsiteY1561" fmla="*/ 2058716 h 2152098"/>
              <a:gd name="connsiteX1562" fmla="*/ 2447315 w 9090025"/>
              <a:gd name="connsiteY1562" fmla="*/ 2062600 h 2152098"/>
              <a:gd name="connsiteX1563" fmla="*/ 2435661 w 9090025"/>
              <a:gd name="connsiteY1563" fmla="*/ 2066485 h 2152098"/>
              <a:gd name="connsiteX1564" fmla="*/ 2431776 w 9090025"/>
              <a:gd name="connsiteY1564" fmla="*/ 2062600 h 2152098"/>
              <a:gd name="connsiteX1565" fmla="*/ 2412353 w 9090025"/>
              <a:gd name="connsiteY1565" fmla="*/ 2062600 h 2152098"/>
              <a:gd name="connsiteX1566" fmla="*/ 2389045 w 9090025"/>
              <a:gd name="connsiteY1566" fmla="*/ 2066485 h 2152098"/>
              <a:gd name="connsiteX1567" fmla="*/ 2373507 w 9090025"/>
              <a:gd name="connsiteY1567" fmla="*/ 2070369 h 2152098"/>
              <a:gd name="connsiteX1568" fmla="*/ 2326891 w 9090025"/>
              <a:gd name="connsiteY1568" fmla="*/ 2085906 h 2152098"/>
              <a:gd name="connsiteX1569" fmla="*/ 2307468 w 9090025"/>
              <a:gd name="connsiteY1569" fmla="*/ 2093675 h 2152098"/>
              <a:gd name="connsiteX1570" fmla="*/ 2272506 w 9090025"/>
              <a:gd name="connsiteY1570" fmla="*/ 2101444 h 2152098"/>
              <a:gd name="connsiteX1571" fmla="*/ 2237545 w 9090025"/>
              <a:gd name="connsiteY1571" fmla="*/ 2109213 h 2152098"/>
              <a:gd name="connsiteX1572" fmla="*/ 2222006 w 9090025"/>
              <a:gd name="connsiteY1572" fmla="*/ 2113097 h 2152098"/>
              <a:gd name="connsiteX1573" fmla="*/ 2210352 w 9090025"/>
              <a:gd name="connsiteY1573" fmla="*/ 2120866 h 2152098"/>
              <a:gd name="connsiteX1574" fmla="*/ 2179275 w 9090025"/>
              <a:gd name="connsiteY1574" fmla="*/ 2132519 h 2152098"/>
              <a:gd name="connsiteX1575" fmla="*/ 2152083 w 9090025"/>
              <a:gd name="connsiteY1575" fmla="*/ 2140288 h 2152098"/>
              <a:gd name="connsiteX1576" fmla="*/ 2109352 w 9090025"/>
              <a:gd name="connsiteY1576" fmla="*/ 2148056 h 2152098"/>
              <a:gd name="connsiteX1577" fmla="*/ 2097698 w 9090025"/>
              <a:gd name="connsiteY1577" fmla="*/ 2144172 h 2152098"/>
              <a:gd name="connsiteX1578" fmla="*/ 2113237 w 9090025"/>
              <a:gd name="connsiteY1578" fmla="*/ 2136403 h 2152098"/>
              <a:gd name="connsiteX1579" fmla="*/ 2183160 w 9090025"/>
              <a:gd name="connsiteY1579" fmla="*/ 2120866 h 2152098"/>
              <a:gd name="connsiteX1580" fmla="*/ 2303583 w 9090025"/>
              <a:gd name="connsiteY1580" fmla="*/ 2082022 h 2152098"/>
              <a:gd name="connsiteX1581" fmla="*/ 2354084 w 9090025"/>
              <a:gd name="connsiteY1581" fmla="*/ 2066485 h 2152098"/>
              <a:gd name="connsiteX1582" fmla="*/ 2408469 w 9090025"/>
              <a:gd name="connsiteY1582" fmla="*/ 2054831 h 2152098"/>
              <a:gd name="connsiteX1583" fmla="*/ 2447315 w 9090025"/>
              <a:gd name="connsiteY1583" fmla="*/ 2047063 h 2152098"/>
              <a:gd name="connsiteX1584" fmla="*/ 2478392 w 9090025"/>
              <a:gd name="connsiteY1584" fmla="*/ 2035410 h 2152098"/>
              <a:gd name="connsiteX1585" fmla="*/ 2517238 w 9090025"/>
              <a:gd name="connsiteY1585" fmla="*/ 2023757 h 2152098"/>
              <a:gd name="connsiteX1586" fmla="*/ 2571623 w 9090025"/>
              <a:gd name="connsiteY1586" fmla="*/ 2008219 h 2152098"/>
              <a:gd name="connsiteX1587" fmla="*/ 2637661 w 9090025"/>
              <a:gd name="connsiteY1587" fmla="*/ 1992682 h 2152098"/>
              <a:gd name="connsiteX1588" fmla="*/ 2688161 w 9090025"/>
              <a:gd name="connsiteY1588" fmla="*/ 1977144 h 2152098"/>
              <a:gd name="connsiteX1589" fmla="*/ 2715354 w 9090025"/>
              <a:gd name="connsiteY1589" fmla="*/ 1965491 h 2152098"/>
              <a:gd name="connsiteX1590" fmla="*/ 2738662 w 9090025"/>
              <a:gd name="connsiteY1590" fmla="*/ 1953838 h 2152098"/>
              <a:gd name="connsiteX1591" fmla="*/ 2761969 w 9090025"/>
              <a:gd name="connsiteY1591" fmla="*/ 1946069 h 2152098"/>
              <a:gd name="connsiteX1592" fmla="*/ 2820239 w 9090025"/>
              <a:gd name="connsiteY1592" fmla="*/ 1918879 h 2152098"/>
              <a:gd name="connsiteX1593" fmla="*/ 2828008 w 9090025"/>
              <a:gd name="connsiteY1593" fmla="*/ 1914994 h 2152098"/>
              <a:gd name="connsiteX1594" fmla="*/ 2789162 w 9090025"/>
              <a:gd name="connsiteY1594" fmla="*/ 1922763 h 2152098"/>
              <a:gd name="connsiteX1595" fmla="*/ 2715354 w 9090025"/>
              <a:gd name="connsiteY1595" fmla="*/ 1942185 h 2152098"/>
              <a:gd name="connsiteX1596" fmla="*/ 2692046 w 9090025"/>
              <a:gd name="connsiteY1596" fmla="*/ 1949953 h 2152098"/>
              <a:gd name="connsiteX1597" fmla="*/ 2664854 w 9090025"/>
              <a:gd name="connsiteY1597" fmla="*/ 1953838 h 2152098"/>
              <a:gd name="connsiteX1598" fmla="*/ 2657084 w 9090025"/>
              <a:gd name="connsiteY1598" fmla="*/ 1949953 h 2152098"/>
              <a:gd name="connsiteX1599" fmla="*/ 2622123 w 9090025"/>
              <a:gd name="connsiteY1599" fmla="*/ 1957722 h 2152098"/>
              <a:gd name="connsiteX1600" fmla="*/ 2575507 w 9090025"/>
              <a:gd name="connsiteY1600" fmla="*/ 1973260 h 2152098"/>
              <a:gd name="connsiteX1601" fmla="*/ 2528892 w 9090025"/>
              <a:gd name="connsiteY1601" fmla="*/ 1984913 h 2152098"/>
              <a:gd name="connsiteX1602" fmla="*/ 2486161 w 9090025"/>
              <a:gd name="connsiteY1602" fmla="*/ 1992682 h 2152098"/>
              <a:gd name="connsiteX1603" fmla="*/ 2447315 w 9090025"/>
              <a:gd name="connsiteY1603" fmla="*/ 2004335 h 2152098"/>
              <a:gd name="connsiteX1604" fmla="*/ 2412353 w 9090025"/>
              <a:gd name="connsiteY1604" fmla="*/ 2015988 h 2152098"/>
              <a:gd name="connsiteX1605" fmla="*/ 2389045 w 9090025"/>
              <a:gd name="connsiteY1605" fmla="*/ 2023757 h 2152098"/>
              <a:gd name="connsiteX1606" fmla="*/ 2369622 w 9090025"/>
              <a:gd name="connsiteY1606" fmla="*/ 2027641 h 2152098"/>
              <a:gd name="connsiteX1607" fmla="*/ 2319122 w 9090025"/>
              <a:gd name="connsiteY1607" fmla="*/ 2039294 h 2152098"/>
              <a:gd name="connsiteX1608" fmla="*/ 2284160 w 9090025"/>
              <a:gd name="connsiteY1608" fmla="*/ 2050947 h 2152098"/>
              <a:gd name="connsiteX1609" fmla="*/ 2194814 w 9090025"/>
              <a:gd name="connsiteY1609" fmla="*/ 2078138 h 2152098"/>
              <a:gd name="connsiteX1610" fmla="*/ 2086045 w 9090025"/>
              <a:gd name="connsiteY1610" fmla="*/ 2116981 h 2152098"/>
              <a:gd name="connsiteX1611" fmla="*/ 2066621 w 9090025"/>
              <a:gd name="connsiteY1611" fmla="*/ 2128635 h 2152098"/>
              <a:gd name="connsiteX1612" fmla="*/ 2047198 w 9090025"/>
              <a:gd name="connsiteY1612" fmla="*/ 2132519 h 2152098"/>
              <a:gd name="connsiteX1613" fmla="*/ 2054968 w 9090025"/>
              <a:gd name="connsiteY1613" fmla="*/ 2124750 h 2152098"/>
              <a:gd name="connsiteX1614" fmla="*/ 2074391 w 9090025"/>
              <a:gd name="connsiteY1614" fmla="*/ 2113097 h 2152098"/>
              <a:gd name="connsiteX1615" fmla="*/ 2136545 w 9090025"/>
              <a:gd name="connsiteY1615" fmla="*/ 2085906 h 2152098"/>
              <a:gd name="connsiteX1616" fmla="*/ 2206468 w 9090025"/>
              <a:gd name="connsiteY1616" fmla="*/ 2066485 h 2152098"/>
              <a:gd name="connsiteX1617" fmla="*/ 2233660 w 9090025"/>
              <a:gd name="connsiteY1617" fmla="*/ 2058716 h 2152098"/>
              <a:gd name="connsiteX1618" fmla="*/ 2307468 w 9090025"/>
              <a:gd name="connsiteY1618" fmla="*/ 2031525 h 2152098"/>
              <a:gd name="connsiteX1619" fmla="*/ 2323007 w 9090025"/>
              <a:gd name="connsiteY1619" fmla="*/ 2027641 h 2152098"/>
              <a:gd name="connsiteX1620" fmla="*/ 2334660 w 9090025"/>
              <a:gd name="connsiteY1620" fmla="*/ 2015988 h 2152098"/>
              <a:gd name="connsiteX1621" fmla="*/ 2330776 w 9090025"/>
              <a:gd name="connsiteY1621" fmla="*/ 2015988 h 2152098"/>
              <a:gd name="connsiteX1622" fmla="*/ 2315237 w 9090025"/>
              <a:gd name="connsiteY1622" fmla="*/ 2023757 h 2152098"/>
              <a:gd name="connsiteX1623" fmla="*/ 2288045 w 9090025"/>
              <a:gd name="connsiteY1623" fmla="*/ 2031525 h 2152098"/>
              <a:gd name="connsiteX1624" fmla="*/ 2260852 w 9090025"/>
              <a:gd name="connsiteY1624" fmla="*/ 2039294 h 2152098"/>
              <a:gd name="connsiteX1625" fmla="*/ 2218122 w 9090025"/>
              <a:gd name="connsiteY1625" fmla="*/ 2050947 h 2152098"/>
              <a:gd name="connsiteX1626" fmla="*/ 2175391 w 9090025"/>
              <a:gd name="connsiteY1626" fmla="*/ 2066485 h 2152098"/>
              <a:gd name="connsiteX1627" fmla="*/ 2109352 w 9090025"/>
              <a:gd name="connsiteY1627" fmla="*/ 2089791 h 2152098"/>
              <a:gd name="connsiteX1628" fmla="*/ 2074391 w 9090025"/>
              <a:gd name="connsiteY1628" fmla="*/ 2097560 h 2152098"/>
              <a:gd name="connsiteX1629" fmla="*/ 2078275 w 9090025"/>
              <a:gd name="connsiteY1629" fmla="*/ 2093675 h 2152098"/>
              <a:gd name="connsiteX1630" fmla="*/ 2086045 w 9090025"/>
              <a:gd name="connsiteY1630" fmla="*/ 2093675 h 2152098"/>
              <a:gd name="connsiteX1631" fmla="*/ 2128775 w 9090025"/>
              <a:gd name="connsiteY1631" fmla="*/ 2074253 h 2152098"/>
              <a:gd name="connsiteX1632" fmla="*/ 2140429 w 9090025"/>
              <a:gd name="connsiteY1632" fmla="*/ 2070369 h 2152098"/>
              <a:gd name="connsiteX1633" fmla="*/ 2198698 w 9090025"/>
              <a:gd name="connsiteY1633" fmla="*/ 2050947 h 2152098"/>
              <a:gd name="connsiteX1634" fmla="*/ 2237545 w 9090025"/>
              <a:gd name="connsiteY1634" fmla="*/ 2039294 h 2152098"/>
              <a:gd name="connsiteX1635" fmla="*/ 2260852 w 9090025"/>
              <a:gd name="connsiteY1635" fmla="*/ 2031525 h 2152098"/>
              <a:gd name="connsiteX1636" fmla="*/ 2276391 w 9090025"/>
              <a:gd name="connsiteY1636" fmla="*/ 2027641 h 2152098"/>
              <a:gd name="connsiteX1637" fmla="*/ 2326891 w 9090025"/>
              <a:gd name="connsiteY1637" fmla="*/ 2012103 h 2152098"/>
              <a:gd name="connsiteX1638" fmla="*/ 2342430 w 9090025"/>
              <a:gd name="connsiteY1638" fmla="*/ 2012103 h 2152098"/>
              <a:gd name="connsiteX1639" fmla="*/ 2357968 w 9090025"/>
              <a:gd name="connsiteY1639" fmla="*/ 2008219 h 2152098"/>
              <a:gd name="connsiteX1640" fmla="*/ 2377392 w 9090025"/>
              <a:gd name="connsiteY1640" fmla="*/ 2000450 h 2152098"/>
              <a:gd name="connsiteX1641" fmla="*/ 2400699 w 9090025"/>
              <a:gd name="connsiteY1641" fmla="*/ 1996566 h 2152098"/>
              <a:gd name="connsiteX1642" fmla="*/ 2427892 w 9090025"/>
              <a:gd name="connsiteY1642" fmla="*/ 1992682 h 2152098"/>
              <a:gd name="connsiteX1643" fmla="*/ 2458969 w 9090025"/>
              <a:gd name="connsiteY1643" fmla="*/ 1984913 h 2152098"/>
              <a:gd name="connsiteX1644" fmla="*/ 2482276 w 9090025"/>
              <a:gd name="connsiteY1644" fmla="*/ 1977144 h 2152098"/>
              <a:gd name="connsiteX1645" fmla="*/ 2505584 w 9090025"/>
              <a:gd name="connsiteY1645" fmla="*/ 1973260 h 2152098"/>
              <a:gd name="connsiteX1646" fmla="*/ 2544430 w 9090025"/>
              <a:gd name="connsiteY1646" fmla="*/ 1969375 h 2152098"/>
              <a:gd name="connsiteX1647" fmla="*/ 2591046 w 9090025"/>
              <a:gd name="connsiteY1647" fmla="*/ 1957722 h 2152098"/>
              <a:gd name="connsiteX1648" fmla="*/ 2622123 w 9090025"/>
              <a:gd name="connsiteY1648" fmla="*/ 1949953 h 2152098"/>
              <a:gd name="connsiteX1649" fmla="*/ 2645430 w 9090025"/>
              <a:gd name="connsiteY1649" fmla="*/ 1942185 h 2152098"/>
              <a:gd name="connsiteX1650" fmla="*/ 2668738 w 9090025"/>
              <a:gd name="connsiteY1650" fmla="*/ 1938300 h 2152098"/>
              <a:gd name="connsiteX1651" fmla="*/ 2688161 w 9090025"/>
              <a:gd name="connsiteY1651" fmla="*/ 1930532 h 2152098"/>
              <a:gd name="connsiteX1652" fmla="*/ 2684277 w 9090025"/>
              <a:gd name="connsiteY1652" fmla="*/ 1926647 h 2152098"/>
              <a:gd name="connsiteX1653" fmla="*/ 2641546 w 9090025"/>
              <a:gd name="connsiteY1653" fmla="*/ 1938300 h 2152098"/>
              <a:gd name="connsiteX1654" fmla="*/ 2660969 w 9090025"/>
              <a:gd name="connsiteY1654" fmla="*/ 1926647 h 2152098"/>
              <a:gd name="connsiteX1655" fmla="*/ 2727008 w 9090025"/>
              <a:gd name="connsiteY1655" fmla="*/ 1911110 h 2152098"/>
              <a:gd name="connsiteX1656" fmla="*/ 2758085 w 9090025"/>
              <a:gd name="connsiteY1656" fmla="*/ 1899457 h 2152098"/>
              <a:gd name="connsiteX1657" fmla="*/ 2785277 w 9090025"/>
              <a:gd name="connsiteY1657" fmla="*/ 1895572 h 2152098"/>
              <a:gd name="connsiteX1658" fmla="*/ 2785277 w 9090025"/>
              <a:gd name="connsiteY1658" fmla="*/ 1903341 h 2152098"/>
              <a:gd name="connsiteX1659" fmla="*/ 2812469 w 9090025"/>
              <a:gd name="connsiteY1659" fmla="*/ 1895572 h 2152098"/>
              <a:gd name="connsiteX1660" fmla="*/ 2828008 w 9090025"/>
              <a:gd name="connsiteY1660" fmla="*/ 1887804 h 2152098"/>
              <a:gd name="connsiteX1661" fmla="*/ 2835777 w 9090025"/>
              <a:gd name="connsiteY1661" fmla="*/ 1880035 h 2152098"/>
              <a:gd name="connsiteX1662" fmla="*/ 2839662 w 9090025"/>
              <a:gd name="connsiteY1662" fmla="*/ 1876150 h 2152098"/>
              <a:gd name="connsiteX1663" fmla="*/ 2901816 w 9090025"/>
              <a:gd name="connsiteY1663" fmla="*/ 1856729 h 2152098"/>
              <a:gd name="connsiteX1664" fmla="*/ 2929008 w 9090025"/>
              <a:gd name="connsiteY1664" fmla="*/ 1848960 h 2152098"/>
              <a:gd name="connsiteX1665" fmla="*/ 2960085 w 9090025"/>
              <a:gd name="connsiteY1665" fmla="*/ 1841191 h 2152098"/>
              <a:gd name="connsiteX1666" fmla="*/ 2956201 w 9090025"/>
              <a:gd name="connsiteY1666" fmla="*/ 1845076 h 2152098"/>
              <a:gd name="connsiteX1667" fmla="*/ 2944547 w 9090025"/>
              <a:gd name="connsiteY1667" fmla="*/ 1848960 h 2152098"/>
              <a:gd name="connsiteX1668" fmla="*/ 2956201 w 9090025"/>
              <a:gd name="connsiteY1668" fmla="*/ 1852844 h 2152098"/>
              <a:gd name="connsiteX1669" fmla="*/ 2971739 w 9090025"/>
              <a:gd name="connsiteY1669" fmla="*/ 1852844 h 2152098"/>
              <a:gd name="connsiteX1670" fmla="*/ 3045547 w 9090025"/>
              <a:gd name="connsiteY1670" fmla="*/ 1837307 h 2152098"/>
              <a:gd name="connsiteX1671" fmla="*/ 3181509 w 9090025"/>
              <a:gd name="connsiteY1671" fmla="*/ 1798463 h 2152098"/>
              <a:gd name="connsiteX1672" fmla="*/ 3193163 w 9090025"/>
              <a:gd name="connsiteY1672" fmla="*/ 1794579 h 2152098"/>
              <a:gd name="connsiteX1673" fmla="*/ 3259201 w 9090025"/>
              <a:gd name="connsiteY1673" fmla="*/ 1782926 h 2152098"/>
              <a:gd name="connsiteX1674" fmla="*/ 3298048 w 9090025"/>
              <a:gd name="connsiteY1674" fmla="*/ 1775157 h 2152098"/>
              <a:gd name="connsiteX1675" fmla="*/ 3336894 w 9090025"/>
              <a:gd name="connsiteY1675" fmla="*/ 1767388 h 2152098"/>
              <a:gd name="connsiteX1676" fmla="*/ 3395163 w 9090025"/>
              <a:gd name="connsiteY1676" fmla="*/ 1755735 h 2152098"/>
              <a:gd name="connsiteX1677" fmla="*/ 3523356 w 9090025"/>
              <a:gd name="connsiteY1677" fmla="*/ 1728544 h 2152098"/>
              <a:gd name="connsiteX1678" fmla="*/ 3573856 w 9090025"/>
              <a:gd name="connsiteY1678" fmla="*/ 1720776 h 2152098"/>
              <a:gd name="connsiteX1679" fmla="*/ 3608818 w 9090025"/>
              <a:gd name="connsiteY1679" fmla="*/ 1713007 h 2152098"/>
              <a:gd name="connsiteX1680" fmla="*/ 3655433 w 9090025"/>
              <a:gd name="connsiteY1680" fmla="*/ 1705238 h 2152098"/>
              <a:gd name="connsiteX1681" fmla="*/ 3744780 w 9090025"/>
              <a:gd name="connsiteY1681" fmla="*/ 1689701 h 2152098"/>
              <a:gd name="connsiteX1682" fmla="*/ 3896280 w 9090025"/>
              <a:gd name="connsiteY1682" fmla="*/ 1666395 h 2152098"/>
              <a:gd name="connsiteX1683" fmla="*/ 4164319 w 9090025"/>
              <a:gd name="connsiteY1683" fmla="*/ 1639204 h 2152098"/>
              <a:gd name="connsiteX1684" fmla="*/ 4552782 w 9090025"/>
              <a:gd name="connsiteY1684" fmla="*/ 1600360 h 2152098"/>
              <a:gd name="connsiteX1685" fmla="*/ 4661552 w 9090025"/>
              <a:gd name="connsiteY1685" fmla="*/ 1592592 h 2152098"/>
              <a:gd name="connsiteX1686" fmla="*/ 4708167 w 9090025"/>
              <a:gd name="connsiteY1686" fmla="*/ 1592592 h 2152098"/>
              <a:gd name="connsiteX1687" fmla="*/ 4739244 w 9090025"/>
              <a:gd name="connsiteY1687" fmla="*/ 1592592 h 2152098"/>
              <a:gd name="connsiteX1688" fmla="*/ 4774206 w 9090025"/>
              <a:gd name="connsiteY1688" fmla="*/ 1592592 h 2152098"/>
              <a:gd name="connsiteX1689" fmla="*/ 4828590 w 9090025"/>
              <a:gd name="connsiteY1689" fmla="*/ 1592592 h 2152098"/>
              <a:gd name="connsiteX1690" fmla="*/ 4882975 w 9090025"/>
              <a:gd name="connsiteY1690" fmla="*/ 1588707 h 2152098"/>
              <a:gd name="connsiteX1691" fmla="*/ 4933475 w 9090025"/>
              <a:gd name="connsiteY1691" fmla="*/ 1584823 h 2152098"/>
              <a:gd name="connsiteX1692" fmla="*/ 4941245 w 9090025"/>
              <a:gd name="connsiteY1692" fmla="*/ 1592592 h 2152098"/>
              <a:gd name="connsiteX1693" fmla="*/ 4933475 w 9090025"/>
              <a:gd name="connsiteY1693" fmla="*/ 1596476 h 2152098"/>
              <a:gd name="connsiteX1694" fmla="*/ 4902398 w 9090025"/>
              <a:gd name="connsiteY1694" fmla="*/ 1600360 h 2152098"/>
              <a:gd name="connsiteX1695" fmla="*/ 4871321 w 9090025"/>
              <a:gd name="connsiteY1695" fmla="*/ 1604245 h 2152098"/>
              <a:gd name="connsiteX1696" fmla="*/ 4941245 w 9090025"/>
              <a:gd name="connsiteY1696" fmla="*/ 1608129 h 2152098"/>
              <a:gd name="connsiteX1697" fmla="*/ 4999514 w 9090025"/>
              <a:gd name="connsiteY1697" fmla="*/ 1604245 h 2152098"/>
              <a:gd name="connsiteX1698" fmla="*/ 5022822 w 9090025"/>
              <a:gd name="connsiteY1698" fmla="*/ 1604245 h 2152098"/>
              <a:gd name="connsiteX1699" fmla="*/ 5046130 w 9090025"/>
              <a:gd name="connsiteY1699" fmla="*/ 1604245 h 2152098"/>
              <a:gd name="connsiteX1700" fmla="*/ 5050014 w 9090025"/>
              <a:gd name="connsiteY1700" fmla="*/ 1600360 h 2152098"/>
              <a:gd name="connsiteX1701" fmla="*/ 5050014 w 9090025"/>
              <a:gd name="connsiteY1701" fmla="*/ 1592592 h 2152098"/>
              <a:gd name="connsiteX1702" fmla="*/ 5069437 w 9090025"/>
              <a:gd name="connsiteY1702" fmla="*/ 1592592 h 2152098"/>
              <a:gd name="connsiteX1703" fmla="*/ 5092745 w 9090025"/>
              <a:gd name="connsiteY1703" fmla="*/ 1596476 h 2152098"/>
              <a:gd name="connsiteX1704" fmla="*/ 5081091 w 9090025"/>
              <a:gd name="connsiteY1704" fmla="*/ 1596476 h 2152098"/>
              <a:gd name="connsiteX1705" fmla="*/ 5061668 w 9090025"/>
              <a:gd name="connsiteY1705" fmla="*/ 1604245 h 2152098"/>
              <a:gd name="connsiteX1706" fmla="*/ 5073322 w 9090025"/>
              <a:gd name="connsiteY1706" fmla="*/ 1608129 h 2152098"/>
              <a:gd name="connsiteX1707" fmla="*/ 5088860 w 9090025"/>
              <a:gd name="connsiteY1707" fmla="*/ 1608129 h 2152098"/>
              <a:gd name="connsiteX1708" fmla="*/ 5053899 w 9090025"/>
              <a:gd name="connsiteY1708" fmla="*/ 1612013 h 2152098"/>
              <a:gd name="connsiteX1709" fmla="*/ 5015053 w 9090025"/>
              <a:gd name="connsiteY1709" fmla="*/ 1612013 h 2152098"/>
              <a:gd name="connsiteX1710" fmla="*/ 4999514 w 9090025"/>
              <a:gd name="connsiteY1710" fmla="*/ 1612013 h 2152098"/>
              <a:gd name="connsiteX1711" fmla="*/ 4980091 w 9090025"/>
              <a:gd name="connsiteY1711" fmla="*/ 1612013 h 2152098"/>
              <a:gd name="connsiteX1712" fmla="*/ 4960668 w 9090025"/>
              <a:gd name="connsiteY1712" fmla="*/ 1615898 h 2152098"/>
              <a:gd name="connsiteX1713" fmla="*/ 4972322 w 9090025"/>
              <a:gd name="connsiteY1713" fmla="*/ 1615898 h 2152098"/>
              <a:gd name="connsiteX1714" fmla="*/ 4995629 w 9090025"/>
              <a:gd name="connsiteY1714" fmla="*/ 1619782 h 2152098"/>
              <a:gd name="connsiteX1715" fmla="*/ 5050014 w 9090025"/>
              <a:gd name="connsiteY1715" fmla="*/ 1619782 h 2152098"/>
              <a:gd name="connsiteX1716" fmla="*/ 5081091 w 9090025"/>
              <a:gd name="connsiteY1716" fmla="*/ 1619782 h 2152098"/>
              <a:gd name="connsiteX1717" fmla="*/ 5119937 w 9090025"/>
              <a:gd name="connsiteY1717" fmla="*/ 1619782 h 2152098"/>
              <a:gd name="connsiteX1718" fmla="*/ 5112168 w 9090025"/>
              <a:gd name="connsiteY1718" fmla="*/ 1615898 h 2152098"/>
              <a:gd name="connsiteX1719" fmla="*/ 5096630 w 9090025"/>
              <a:gd name="connsiteY1719" fmla="*/ 1612013 h 2152098"/>
              <a:gd name="connsiteX1720" fmla="*/ 5123822 w 9090025"/>
              <a:gd name="connsiteY1720" fmla="*/ 1612013 h 2152098"/>
              <a:gd name="connsiteX1721" fmla="*/ 5131591 w 9090025"/>
              <a:gd name="connsiteY1721" fmla="*/ 1615898 h 2152098"/>
              <a:gd name="connsiteX1722" fmla="*/ 5127707 w 9090025"/>
              <a:gd name="connsiteY1722" fmla="*/ 1619782 h 2152098"/>
              <a:gd name="connsiteX1723" fmla="*/ 5123822 w 9090025"/>
              <a:gd name="connsiteY1723" fmla="*/ 1623666 h 2152098"/>
              <a:gd name="connsiteX1724" fmla="*/ 5151014 w 9090025"/>
              <a:gd name="connsiteY1724" fmla="*/ 1623666 h 2152098"/>
              <a:gd name="connsiteX1725" fmla="*/ 5166553 w 9090025"/>
              <a:gd name="connsiteY1725" fmla="*/ 1623666 h 2152098"/>
              <a:gd name="connsiteX1726" fmla="*/ 5224822 w 9090025"/>
              <a:gd name="connsiteY1726" fmla="*/ 1623666 h 2152098"/>
              <a:gd name="connsiteX1727" fmla="*/ 5263669 w 9090025"/>
              <a:gd name="connsiteY1727" fmla="*/ 1623666 h 2152098"/>
              <a:gd name="connsiteX1728" fmla="*/ 5290861 w 9090025"/>
              <a:gd name="connsiteY1728" fmla="*/ 1623666 h 2152098"/>
              <a:gd name="connsiteX1729" fmla="*/ 5318053 w 9090025"/>
              <a:gd name="connsiteY1729" fmla="*/ 1623666 h 2152098"/>
              <a:gd name="connsiteX1730" fmla="*/ 5345246 w 9090025"/>
              <a:gd name="connsiteY1730" fmla="*/ 1627551 h 2152098"/>
              <a:gd name="connsiteX1731" fmla="*/ 5380207 w 9090025"/>
              <a:gd name="connsiteY1731" fmla="*/ 1627551 h 2152098"/>
              <a:gd name="connsiteX1732" fmla="*/ 5426823 w 9090025"/>
              <a:gd name="connsiteY1732" fmla="*/ 1627551 h 2152098"/>
              <a:gd name="connsiteX1733" fmla="*/ 5488977 w 9090025"/>
              <a:gd name="connsiteY1733" fmla="*/ 1627551 h 2152098"/>
              <a:gd name="connsiteX1734" fmla="*/ 5539477 w 9090025"/>
              <a:gd name="connsiteY1734" fmla="*/ 1627551 h 2152098"/>
              <a:gd name="connsiteX1735" fmla="*/ 5609400 w 9090025"/>
              <a:gd name="connsiteY1735" fmla="*/ 1623666 h 2152098"/>
              <a:gd name="connsiteX1736" fmla="*/ 5648247 w 9090025"/>
              <a:gd name="connsiteY1736" fmla="*/ 1623666 h 2152098"/>
              <a:gd name="connsiteX1737" fmla="*/ 5679324 w 9090025"/>
              <a:gd name="connsiteY1737" fmla="*/ 1623666 h 2152098"/>
              <a:gd name="connsiteX1738" fmla="*/ 5772555 w 9090025"/>
              <a:gd name="connsiteY1738" fmla="*/ 1623666 h 2152098"/>
              <a:gd name="connsiteX1739" fmla="*/ 5760901 w 9090025"/>
              <a:gd name="connsiteY1739" fmla="*/ 1619782 h 2152098"/>
              <a:gd name="connsiteX1740" fmla="*/ 5741478 w 9090025"/>
              <a:gd name="connsiteY1740" fmla="*/ 1619782 h 2152098"/>
              <a:gd name="connsiteX1741" fmla="*/ 5710401 w 9090025"/>
              <a:gd name="connsiteY1741" fmla="*/ 1615898 h 2152098"/>
              <a:gd name="connsiteX1742" fmla="*/ 5679324 w 9090025"/>
              <a:gd name="connsiteY1742" fmla="*/ 1615898 h 2152098"/>
              <a:gd name="connsiteX1743" fmla="*/ 5601631 w 9090025"/>
              <a:gd name="connsiteY1743" fmla="*/ 1612013 h 2152098"/>
              <a:gd name="connsiteX1744" fmla="*/ 5555016 w 9090025"/>
              <a:gd name="connsiteY1744" fmla="*/ 1612013 h 2152098"/>
              <a:gd name="connsiteX1745" fmla="*/ 5512285 w 9090025"/>
              <a:gd name="connsiteY1745" fmla="*/ 1612013 h 2152098"/>
              <a:gd name="connsiteX1746" fmla="*/ 5473438 w 9090025"/>
              <a:gd name="connsiteY1746" fmla="*/ 1612013 h 2152098"/>
              <a:gd name="connsiteX1747" fmla="*/ 5426823 w 9090025"/>
              <a:gd name="connsiteY1747" fmla="*/ 1612013 h 2152098"/>
              <a:gd name="connsiteX1748" fmla="*/ 5349130 w 9090025"/>
              <a:gd name="connsiteY1748" fmla="*/ 1608129 h 2152098"/>
              <a:gd name="connsiteX1749" fmla="*/ 5345246 w 9090025"/>
              <a:gd name="connsiteY1749" fmla="*/ 1604245 h 2152098"/>
              <a:gd name="connsiteX1750" fmla="*/ 5384092 w 9090025"/>
              <a:gd name="connsiteY1750" fmla="*/ 1600360 h 2152098"/>
              <a:gd name="connsiteX1751" fmla="*/ 5387977 w 9090025"/>
              <a:gd name="connsiteY1751" fmla="*/ 1604245 h 2152098"/>
              <a:gd name="connsiteX1752" fmla="*/ 5387977 w 9090025"/>
              <a:gd name="connsiteY1752" fmla="*/ 1596476 h 2152098"/>
              <a:gd name="connsiteX1753" fmla="*/ 5372438 w 9090025"/>
              <a:gd name="connsiteY1753" fmla="*/ 1592592 h 2152098"/>
              <a:gd name="connsiteX1754" fmla="*/ 5368553 w 9090025"/>
              <a:gd name="connsiteY1754" fmla="*/ 1592592 h 2152098"/>
              <a:gd name="connsiteX1755" fmla="*/ 5391861 w 9090025"/>
              <a:gd name="connsiteY1755" fmla="*/ 1588707 h 2152098"/>
              <a:gd name="connsiteX1756" fmla="*/ 5434592 w 9090025"/>
              <a:gd name="connsiteY1756" fmla="*/ 1592592 h 2152098"/>
              <a:gd name="connsiteX1757" fmla="*/ 5457900 w 9090025"/>
              <a:gd name="connsiteY1757" fmla="*/ 1596476 h 2152098"/>
              <a:gd name="connsiteX1758" fmla="*/ 5531708 w 9090025"/>
              <a:gd name="connsiteY1758" fmla="*/ 1592592 h 2152098"/>
              <a:gd name="connsiteX1759" fmla="*/ 5539477 w 9090025"/>
              <a:gd name="connsiteY1759" fmla="*/ 1592592 h 2152098"/>
              <a:gd name="connsiteX1760" fmla="*/ 5551131 w 9090025"/>
              <a:gd name="connsiteY1760" fmla="*/ 1592592 h 2152098"/>
              <a:gd name="connsiteX1761" fmla="*/ 5558900 w 9090025"/>
              <a:gd name="connsiteY1761" fmla="*/ 1588707 h 2152098"/>
              <a:gd name="connsiteX1762" fmla="*/ 5597746 w 9090025"/>
              <a:gd name="connsiteY1762" fmla="*/ 1588707 h 2152098"/>
              <a:gd name="connsiteX1763" fmla="*/ 5624939 w 9090025"/>
              <a:gd name="connsiteY1763" fmla="*/ 1592592 h 2152098"/>
              <a:gd name="connsiteX1764" fmla="*/ 5589977 w 9090025"/>
              <a:gd name="connsiteY1764" fmla="*/ 1596476 h 2152098"/>
              <a:gd name="connsiteX1765" fmla="*/ 5551131 w 9090025"/>
              <a:gd name="connsiteY1765" fmla="*/ 1600360 h 2152098"/>
              <a:gd name="connsiteX1766" fmla="*/ 5586093 w 9090025"/>
              <a:gd name="connsiteY1766" fmla="*/ 1604245 h 2152098"/>
              <a:gd name="connsiteX1767" fmla="*/ 5671554 w 9090025"/>
              <a:gd name="connsiteY1767" fmla="*/ 1604245 h 2152098"/>
              <a:gd name="connsiteX1768" fmla="*/ 5702631 w 9090025"/>
              <a:gd name="connsiteY1768" fmla="*/ 1604245 h 2152098"/>
              <a:gd name="connsiteX1769" fmla="*/ 5741478 w 9090025"/>
              <a:gd name="connsiteY1769" fmla="*/ 1604245 h 2152098"/>
              <a:gd name="connsiteX1770" fmla="*/ 5858016 w 9090025"/>
              <a:gd name="connsiteY1770" fmla="*/ 1608129 h 2152098"/>
              <a:gd name="connsiteX1771" fmla="*/ 5881324 w 9090025"/>
              <a:gd name="connsiteY1771" fmla="*/ 1600360 h 2152098"/>
              <a:gd name="connsiteX1772" fmla="*/ 5885209 w 9090025"/>
              <a:gd name="connsiteY1772" fmla="*/ 1592592 h 2152098"/>
              <a:gd name="connsiteX1773" fmla="*/ 5916286 w 9090025"/>
              <a:gd name="connsiteY1773" fmla="*/ 1588707 h 2152098"/>
              <a:gd name="connsiteX1774" fmla="*/ 5947363 w 9090025"/>
              <a:gd name="connsiteY1774" fmla="*/ 1580938 h 2152098"/>
              <a:gd name="connsiteX1775" fmla="*/ 5920170 w 9090025"/>
              <a:gd name="connsiteY1775" fmla="*/ 1577054 h 2152098"/>
              <a:gd name="connsiteX1776" fmla="*/ 5892978 w 9090025"/>
              <a:gd name="connsiteY1776" fmla="*/ 1577054 h 2152098"/>
              <a:gd name="connsiteX1777" fmla="*/ 5850247 w 9090025"/>
              <a:gd name="connsiteY1777" fmla="*/ 1577054 h 2152098"/>
              <a:gd name="connsiteX1778" fmla="*/ 5815285 w 9090025"/>
              <a:gd name="connsiteY1778" fmla="*/ 1573170 h 2152098"/>
              <a:gd name="connsiteX1779" fmla="*/ 5764785 w 9090025"/>
              <a:gd name="connsiteY1779" fmla="*/ 1577054 h 2152098"/>
              <a:gd name="connsiteX1780" fmla="*/ 5667670 w 9090025"/>
              <a:gd name="connsiteY1780" fmla="*/ 1577054 h 2152098"/>
              <a:gd name="connsiteX1781" fmla="*/ 5586093 w 9090025"/>
              <a:gd name="connsiteY1781" fmla="*/ 1573170 h 2152098"/>
              <a:gd name="connsiteX1782" fmla="*/ 5547246 w 9090025"/>
              <a:gd name="connsiteY1782" fmla="*/ 1573170 h 2152098"/>
              <a:gd name="connsiteX1783" fmla="*/ 5512285 w 9090025"/>
              <a:gd name="connsiteY1783" fmla="*/ 1573170 h 2152098"/>
              <a:gd name="connsiteX1784" fmla="*/ 5477323 w 9090025"/>
              <a:gd name="connsiteY1784" fmla="*/ 1573170 h 2152098"/>
              <a:gd name="connsiteX1785" fmla="*/ 5446246 w 9090025"/>
              <a:gd name="connsiteY1785" fmla="*/ 1573170 h 2152098"/>
              <a:gd name="connsiteX1786" fmla="*/ 5419054 w 9090025"/>
              <a:gd name="connsiteY1786" fmla="*/ 1573170 h 2152098"/>
              <a:gd name="connsiteX1787" fmla="*/ 5391861 w 9090025"/>
              <a:gd name="connsiteY1787" fmla="*/ 1573170 h 2152098"/>
              <a:gd name="connsiteX1788" fmla="*/ 5364669 w 9090025"/>
              <a:gd name="connsiteY1788" fmla="*/ 1573170 h 2152098"/>
              <a:gd name="connsiteX1789" fmla="*/ 5283092 w 9090025"/>
              <a:gd name="connsiteY1789" fmla="*/ 1577054 h 2152098"/>
              <a:gd name="connsiteX1790" fmla="*/ 5224822 w 9090025"/>
              <a:gd name="connsiteY1790" fmla="*/ 1577054 h 2152098"/>
              <a:gd name="connsiteX1791" fmla="*/ 5193745 w 9090025"/>
              <a:gd name="connsiteY1791" fmla="*/ 1577054 h 2152098"/>
              <a:gd name="connsiteX1792" fmla="*/ 5135476 w 9090025"/>
              <a:gd name="connsiteY1792" fmla="*/ 1577054 h 2152098"/>
              <a:gd name="connsiteX1793" fmla="*/ 5092745 w 9090025"/>
              <a:gd name="connsiteY1793" fmla="*/ 1577054 h 2152098"/>
              <a:gd name="connsiteX1794" fmla="*/ 5038360 w 9090025"/>
              <a:gd name="connsiteY1794" fmla="*/ 1577054 h 2152098"/>
              <a:gd name="connsiteX1795" fmla="*/ 5034476 w 9090025"/>
              <a:gd name="connsiteY1795" fmla="*/ 1573170 h 2152098"/>
              <a:gd name="connsiteX1796" fmla="*/ 5139361 w 9090025"/>
              <a:gd name="connsiteY1796" fmla="*/ 1569285 h 2152098"/>
              <a:gd name="connsiteX1797" fmla="*/ 5162668 w 9090025"/>
              <a:gd name="connsiteY1797" fmla="*/ 1565401 h 2152098"/>
              <a:gd name="connsiteX1798" fmla="*/ 5189861 w 9090025"/>
              <a:gd name="connsiteY1798" fmla="*/ 1561517 h 2152098"/>
              <a:gd name="connsiteX1799" fmla="*/ 5228707 w 9090025"/>
              <a:gd name="connsiteY1799" fmla="*/ 1553748 h 2152098"/>
              <a:gd name="connsiteX1800" fmla="*/ 5220938 w 9090025"/>
              <a:gd name="connsiteY1800" fmla="*/ 1553748 h 2152098"/>
              <a:gd name="connsiteX1801" fmla="*/ 5209284 w 9090025"/>
              <a:gd name="connsiteY1801" fmla="*/ 1553748 h 2152098"/>
              <a:gd name="connsiteX1802" fmla="*/ 5201515 w 9090025"/>
              <a:gd name="connsiteY1802" fmla="*/ 1542095 h 2152098"/>
              <a:gd name="connsiteX1803" fmla="*/ 5224822 w 9090025"/>
              <a:gd name="connsiteY1803" fmla="*/ 1538210 h 2152098"/>
              <a:gd name="connsiteX1804" fmla="*/ 5283092 w 9090025"/>
              <a:gd name="connsiteY1804" fmla="*/ 1545979 h 2152098"/>
              <a:gd name="connsiteX1805" fmla="*/ 5318053 w 9090025"/>
              <a:gd name="connsiteY1805" fmla="*/ 1542095 h 2152098"/>
              <a:gd name="connsiteX1806" fmla="*/ 5325823 w 9090025"/>
              <a:gd name="connsiteY1806" fmla="*/ 1538210 h 2152098"/>
              <a:gd name="connsiteX1807" fmla="*/ 5341361 w 9090025"/>
              <a:gd name="connsiteY1807" fmla="*/ 1534326 h 2152098"/>
              <a:gd name="connsiteX1808" fmla="*/ 5356900 w 9090025"/>
              <a:gd name="connsiteY1808" fmla="*/ 1530442 h 2152098"/>
              <a:gd name="connsiteX1809" fmla="*/ 5333592 w 9090025"/>
              <a:gd name="connsiteY1809" fmla="*/ 1526557 h 2152098"/>
              <a:gd name="connsiteX1810" fmla="*/ 5306399 w 9090025"/>
              <a:gd name="connsiteY1810" fmla="*/ 1530442 h 2152098"/>
              <a:gd name="connsiteX1811" fmla="*/ 5290861 w 9090025"/>
              <a:gd name="connsiteY1811" fmla="*/ 1530442 h 2152098"/>
              <a:gd name="connsiteX1812" fmla="*/ 5271438 w 9090025"/>
              <a:gd name="connsiteY1812" fmla="*/ 1530442 h 2152098"/>
              <a:gd name="connsiteX1813" fmla="*/ 5189861 w 9090025"/>
              <a:gd name="connsiteY1813" fmla="*/ 1522673 h 2152098"/>
              <a:gd name="connsiteX1814" fmla="*/ 5131591 w 9090025"/>
              <a:gd name="connsiteY1814" fmla="*/ 1526557 h 2152098"/>
              <a:gd name="connsiteX1815" fmla="*/ 5088860 w 9090025"/>
              <a:gd name="connsiteY1815" fmla="*/ 1526557 h 2152098"/>
              <a:gd name="connsiteX1816" fmla="*/ 5073322 w 9090025"/>
              <a:gd name="connsiteY1816" fmla="*/ 1526557 h 2152098"/>
              <a:gd name="connsiteX1817" fmla="*/ 5065553 w 9090025"/>
              <a:gd name="connsiteY1817" fmla="*/ 1526557 h 2152098"/>
              <a:gd name="connsiteX1818" fmla="*/ 5050014 w 9090025"/>
              <a:gd name="connsiteY1818" fmla="*/ 1522673 h 2152098"/>
              <a:gd name="connsiteX1819" fmla="*/ 5038360 w 9090025"/>
              <a:gd name="connsiteY1819" fmla="*/ 1522673 h 2152098"/>
              <a:gd name="connsiteX1820" fmla="*/ 5042245 w 9090025"/>
              <a:gd name="connsiteY1820" fmla="*/ 1518788 h 2152098"/>
              <a:gd name="connsiteX1821" fmla="*/ 5073322 w 9090025"/>
              <a:gd name="connsiteY1821" fmla="*/ 1518788 h 2152098"/>
              <a:gd name="connsiteX1822" fmla="*/ 5127707 w 9090025"/>
              <a:gd name="connsiteY1822" fmla="*/ 1514904 h 2152098"/>
              <a:gd name="connsiteX1823" fmla="*/ 5162668 w 9090025"/>
              <a:gd name="connsiteY1823" fmla="*/ 1514904 h 2152098"/>
              <a:gd name="connsiteX1824" fmla="*/ 5166553 w 9090025"/>
              <a:gd name="connsiteY1824" fmla="*/ 1511020 h 2152098"/>
              <a:gd name="connsiteX1825" fmla="*/ 5185976 w 9090025"/>
              <a:gd name="connsiteY1825" fmla="*/ 1511020 h 2152098"/>
              <a:gd name="connsiteX1826" fmla="*/ 5205399 w 9090025"/>
              <a:gd name="connsiteY1826" fmla="*/ 1514904 h 2152098"/>
              <a:gd name="connsiteX1827" fmla="*/ 5224822 w 9090025"/>
              <a:gd name="connsiteY1827" fmla="*/ 1514904 h 2152098"/>
              <a:gd name="connsiteX1828" fmla="*/ 5267553 w 9090025"/>
              <a:gd name="connsiteY1828" fmla="*/ 1518788 h 2152098"/>
              <a:gd name="connsiteX1829" fmla="*/ 5318053 w 9090025"/>
              <a:gd name="connsiteY1829" fmla="*/ 1518788 h 2152098"/>
              <a:gd name="connsiteX1830" fmla="*/ 5364669 w 9090025"/>
              <a:gd name="connsiteY1830" fmla="*/ 1522673 h 2152098"/>
              <a:gd name="connsiteX1831" fmla="*/ 5384092 w 9090025"/>
              <a:gd name="connsiteY1831" fmla="*/ 1530442 h 2152098"/>
              <a:gd name="connsiteX1832" fmla="*/ 5411284 w 9090025"/>
              <a:gd name="connsiteY1832" fmla="*/ 1534326 h 2152098"/>
              <a:gd name="connsiteX1833" fmla="*/ 5461785 w 9090025"/>
              <a:gd name="connsiteY1833" fmla="*/ 1530442 h 2152098"/>
              <a:gd name="connsiteX1834" fmla="*/ 5477323 w 9090025"/>
              <a:gd name="connsiteY1834" fmla="*/ 1526557 h 2152098"/>
              <a:gd name="connsiteX1835" fmla="*/ 5516169 w 9090025"/>
              <a:gd name="connsiteY1835" fmla="*/ 1522673 h 2152098"/>
              <a:gd name="connsiteX1836" fmla="*/ 5582208 w 9090025"/>
              <a:gd name="connsiteY1836" fmla="*/ 1522673 h 2152098"/>
              <a:gd name="connsiteX1837" fmla="*/ 5648247 w 9090025"/>
              <a:gd name="connsiteY1837" fmla="*/ 1522673 h 2152098"/>
              <a:gd name="connsiteX1838" fmla="*/ 5799747 w 9090025"/>
              <a:gd name="connsiteY1838" fmla="*/ 1522673 h 2152098"/>
              <a:gd name="connsiteX1839" fmla="*/ 5900747 w 9090025"/>
              <a:gd name="connsiteY1839" fmla="*/ 1526557 h 2152098"/>
              <a:gd name="connsiteX1840" fmla="*/ 5924055 w 9090025"/>
              <a:gd name="connsiteY1840" fmla="*/ 1526557 h 2152098"/>
              <a:gd name="connsiteX1841" fmla="*/ 5959017 w 9090025"/>
              <a:gd name="connsiteY1841" fmla="*/ 1526557 h 2152098"/>
              <a:gd name="connsiteX1842" fmla="*/ 5978440 w 9090025"/>
              <a:gd name="connsiteY1842" fmla="*/ 1526557 h 2152098"/>
              <a:gd name="connsiteX1843" fmla="*/ 6048363 w 9090025"/>
              <a:gd name="connsiteY1843" fmla="*/ 1530442 h 2152098"/>
              <a:gd name="connsiteX1844" fmla="*/ 6071671 w 9090025"/>
              <a:gd name="connsiteY1844" fmla="*/ 1530442 h 2152098"/>
              <a:gd name="connsiteX1845" fmla="*/ 6153248 w 9090025"/>
              <a:gd name="connsiteY1845" fmla="*/ 1530442 h 2152098"/>
              <a:gd name="connsiteX1846" fmla="*/ 6328056 w 9090025"/>
              <a:gd name="connsiteY1846" fmla="*/ 1534326 h 2152098"/>
              <a:gd name="connsiteX1847" fmla="*/ 6359133 w 9090025"/>
              <a:gd name="connsiteY1847" fmla="*/ 1538210 h 2152098"/>
              <a:gd name="connsiteX1848" fmla="*/ 6390210 w 9090025"/>
              <a:gd name="connsiteY1848" fmla="*/ 1538210 h 2152098"/>
              <a:gd name="connsiteX1849" fmla="*/ 6429056 w 9090025"/>
              <a:gd name="connsiteY1849" fmla="*/ 1542095 h 2152098"/>
              <a:gd name="connsiteX1850" fmla="*/ 6467903 w 9090025"/>
              <a:gd name="connsiteY1850" fmla="*/ 1545979 h 2152098"/>
              <a:gd name="connsiteX1851" fmla="*/ 6502864 w 9090025"/>
              <a:gd name="connsiteY1851" fmla="*/ 1545979 h 2152098"/>
              <a:gd name="connsiteX1852" fmla="*/ 6533941 w 9090025"/>
              <a:gd name="connsiteY1852" fmla="*/ 1549863 h 2152098"/>
              <a:gd name="connsiteX1853" fmla="*/ 6553364 w 9090025"/>
              <a:gd name="connsiteY1853" fmla="*/ 1549863 h 2152098"/>
              <a:gd name="connsiteX1854" fmla="*/ 6607749 w 9090025"/>
              <a:gd name="connsiteY1854" fmla="*/ 1549863 h 2152098"/>
              <a:gd name="connsiteX1855" fmla="*/ 6588326 w 9090025"/>
              <a:gd name="connsiteY1855" fmla="*/ 1542095 h 2152098"/>
              <a:gd name="connsiteX1856" fmla="*/ 6557249 w 9090025"/>
              <a:gd name="connsiteY1856" fmla="*/ 1538210 h 2152098"/>
              <a:gd name="connsiteX1857" fmla="*/ 6510634 w 9090025"/>
              <a:gd name="connsiteY1857" fmla="*/ 1530442 h 2152098"/>
              <a:gd name="connsiteX1858" fmla="*/ 6417403 w 9090025"/>
              <a:gd name="connsiteY1858" fmla="*/ 1522673 h 2152098"/>
              <a:gd name="connsiteX1859" fmla="*/ 6378556 w 9090025"/>
              <a:gd name="connsiteY1859" fmla="*/ 1518788 h 2152098"/>
              <a:gd name="connsiteX1860" fmla="*/ 6351364 w 9090025"/>
              <a:gd name="connsiteY1860" fmla="*/ 1518788 h 2152098"/>
              <a:gd name="connsiteX1861" fmla="*/ 6347479 w 9090025"/>
              <a:gd name="connsiteY1861" fmla="*/ 1522673 h 2152098"/>
              <a:gd name="connsiteX1862" fmla="*/ 6331941 w 9090025"/>
              <a:gd name="connsiteY1862" fmla="*/ 1526557 h 2152098"/>
              <a:gd name="connsiteX1863" fmla="*/ 6312518 w 9090025"/>
              <a:gd name="connsiteY1863" fmla="*/ 1518788 h 2152098"/>
              <a:gd name="connsiteX1864" fmla="*/ 6289210 w 9090025"/>
              <a:gd name="connsiteY1864" fmla="*/ 1514904 h 2152098"/>
              <a:gd name="connsiteX1865" fmla="*/ 6262017 w 9090025"/>
              <a:gd name="connsiteY1865" fmla="*/ 1507135 h 2152098"/>
              <a:gd name="connsiteX1866" fmla="*/ 6254248 w 9090025"/>
              <a:gd name="connsiteY1866" fmla="*/ 1507135 h 2152098"/>
              <a:gd name="connsiteX1867" fmla="*/ 6242594 w 9090025"/>
              <a:gd name="connsiteY1867" fmla="*/ 1507135 h 2152098"/>
              <a:gd name="connsiteX1868" fmla="*/ 6211517 w 9090025"/>
              <a:gd name="connsiteY1868" fmla="*/ 1503251 h 2152098"/>
              <a:gd name="connsiteX1869" fmla="*/ 6149363 w 9090025"/>
              <a:gd name="connsiteY1869" fmla="*/ 1499367 h 2152098"/>
              <a:gd name="connsiteX1870" fmla="*/ 6063902 w 9090025"/>
              <a:gd name="connsiteY1870" fmla="*/ 1495482 h 2152098"/>
              <a:gd name="connsiteX1871" fmla="*/ 6017286 w 9090025"/>
              <a:gd name="connsiteY1871" fmla="*/ 1491598 h 2152098"/>
              <a:gd name="connsiteX1872" fmla="*/ 5970671 w 9090025"/>
              <a:gd name="connsiteY1872" fmla="*/ 1487714 h 2152098"/>
              <a:gd name="connsiteX1873" fmla="*/ 5939594 w 9090025"/>
              <a:gd name="connsiteY1873" fmla="*/ 1487714 h 2152098"/>
              <a:gd name="connsiteX1874" fmla="*/ 5889093 w 9090025"/>
              <a:gd name="connsiteY1874" fmla="*/ 1487714 h 2152098"/>
              <a:gd name="connsiteX1875" fmla="*/ 5842478 w 9090025"/>
              <a:gd name="connsiteY1875" fmla="*/ 1491598 h 2152098"/>
              <a:gd name="connsiteX1876" fmla="*/ 5865786 w 9090025"/>
              <a:gd name="connsiteY1876" fmla="*/ 1495482 h 2152098"/>
              <a:gd name="connsiteX1877" fmla="*/ 5896863 w 9090025"/>
              <a:gd name="connsiteY1877" fmla="*/ 1495482 h 2152098"/>
              <a:gd name="connsiteX1878" fmla="*/ 5935709 w 9090025"/>
              <a:gd name="connsiteY1878" fmla="*/ 1499367 h 2152098"/>
              <a:gd name="connsiteX1879" fmla="*/ 5993978 w 9090025"/>
              <a:gd name="connsiteY1879" fmla="*/ 1499367 h 2152098"/>
              <a:gd name="connsiteX1880" fmla="*/ 6044478 w 9090025"/>
              <a:gd name="connsiteY1880" fmla="*/ 1499367 h 2152098"/>
              <a:gd name="connsiteX1881" fmla="*/ 6071671 w 9090025"/>
              <a:gd name="connsiteY1881" fmla="*/ 1499367 h 2152098"/>
              <a:gd name="connsiteX1882" fmla="*/ 6094979 w 9090025"/>
              <a:gd name="connsiteY1882" fmla="*/ 1503251 h 2152098"/>
              <a:gd name="connsiteX1883" fmla="*/ 6126056 w 9090025"/>
              <a:gd name="connsiteY1883" fmla="*/ 1503251 h 2152098"/>
              <a:gd name="connsiteX1884" fmla="*/ 6137709 w 9090025"/>
              <a:gd name="connsiteY1884" fmla="*/ 1503251 h 2152098"/>
              <a:gd name="connsiteX1885" fmla="*/ 6145479 w 9090025"/>
              <a:gd name="connsiteY1885" fmla="*/ 1507135 h 2152098"/>
              <a:gd name="connsiteX1886" fmla="*/ 6153248 w 9090025"/>
              <a:gd name="connsiteY1886" fmla="*/ 1511020 h 2152098"/>
              <a:gd name="connsiteX1887" fmla="*/ 6161017 w 9090025"/>
              <a:gd name="connsiteY1887" fmla="*/ 1514904 h 2152098"/>
              <a:gd name="connsiteX1888" fmla="*/ 6207633 w 9090025"/>
              <a:gd name="connsiteY1888" fmla="*/ 1518788 h 2152098"/>
              <a:gd name="connsiteX1889" fmla="*/ 6211517 w 9090025"/>
              <a:gd name="connsiteY1889" fmla="*/ 1522673 h 2152098"/>
              <a:gd name="connsiteX1890" fmla="*/ 6192094 w 9090025"/>
              <a:gd name="connsiteY1890" fmla="*/ 1522673 h 2152098"/>
              <a:gd name="connsiteX1891" fmla="*/ 6176556 w 9090025"/>
              <a:gd name="connsiteY1891" fmla="*/ 1522673 h 2152098"/>
              <a:gd name="connsiteX1892" fmla="*/ 6164902 w 9090025"/>
              <a:gd name="connsiteY1892" fmla="*/ 1518788 h 2152098"/>
              <a:gd name="connsiteX1893" fmla="*/ 6094979 w 9090025"/>
              <a:gd name="connsiteY1893" fmla="*/ 1514904 h 2152098"/>
              <a:gd name="connsiteX1894" fmla="*/ 6063902 w 9090025"/>
              <a:gd name="connsiteY1894" fmla="*/ 1514904 h 2152098"/>
              <a:gd name="connsiteX1895" fmla="*/ 5982324 w 9090025"/>
              <a:gd name="connsiteY1895" fmla="*/ 1511020 h 2152098"/>
              <a:gd name="connsiteX1896" fmla="*/ 5920170 w 9090025"/>
              <a:gd name="connsiteY1896" fmla="*/ 1507135 h 2152098"/>
              <a:gd name="connsiteX1897" fmla="*/ 5873555 w 9090025"/>
              <a:gd name="connsiteY1897" fmla="*/ 1507135 h 2152098"/>
              <a:gd name="connsiteX1898" fmla="*/ 5819170 w 9090025"/>
              <a:gd name="connsiteY1898" fmla="*/ 1499367 h 2152098"/>
              <a:gd name="connsiteX1899" fmla="*/ 5799747 w 9090025"/>
              <a:gd name="connsiteY1899" fmla="*/ 1499367 h 2152098"/>
              <a:gd name="connsiteX1900" fmla="*/ 5768670 w 9090025"/>
              <a:gd name="connsiteY1900" fmla="*/ 1499367 h 2152098"/>
              <a:gd name="connsiteX1901" fmla="*/ 5741478 w 9090025"/>
              <a:gd name="connsiteY1901" fmla="*/ 1503251 h 2152098"/>
              <a:gd name="connsiteX1902" fmla="*/ 5683208 w 9090025"/>
              <a:gd name="connsiteY1902" fmla="*/ 1503251 h 2152098"/>
              <a:gd name="connsiteX1903" fmla="*/ 5687093 w 9090025"/>
              <a:gd name="connsiteY1903" fmla="*/ 1503251 h 2152098"/>
              <a:gd name="connsiteX1904" fmla="*/ 5698747 w 9090025"/>
              <a:gd name="connsiteY1904" fmla="*/ 1499367 h 2152098"/>
              <a:gd name="connsiteX1905" fmla="*/ 5698747 w 9090025"/>
              <a:gd name="connsiteY1905" fmla="*/ 1495482 h 2152098"/>
              <a:gd name="connsiteX1906" fmla="*/ 5694862 w 9090025"/>
              <a:gd name="connsiteY1906" fmla="*/ 1491598 h 2152098"/>
              <a:gd name="connsiteX1907" fmla="*/ 5683208 w 9090025"/>
              <a:gd name="connsiteY1907" fmla="*/ 1487714 h 2152098"/>
              <a:gd name="connsiteX1908" fmla="*/ 5671554 w 9090025"/>
              <a:gd name="connsiteY1908" fmla="*/ 1487714 h 2152098"/>
              <a:gd name="connsiteX1909" fmla="*/ 5659900 w 9090025"/>
              <a:gd name="connsiteY1909" fmla="*/ 1487714 h 2152098"/>
              <a:gd name="connsiteX1910" fmla="*/ 5648247 w 9090025"/>
              <a:gd name="connsiteY1910" fmla="*/ 1487714 h 2152098"/>
              <a:gd name="connsiteX1911" fmla="*/ 5605516 w 9090025"/>
              <a:gd name="connsiteY1911" fmla="*/ 1483829 h 2152098"/>
              <a:gd name="connsiteX1912" fmla="*/ 5601631 w 9090025"/>
              <a:gd name="connsiteY1912" fmla="*/ 1476060 h 2152098"/>
              <a:gd name="connsiteX1913" fmla="*/ 5586093 w 9090025"/>
              <a:gd name="connsiteY1913" fmla="*/ 1476060 h 2152098"/>
              <a:gd name="connsiteX1914" fmla="*/ 5547246 w 9090025"/>
              <a:gd name="connsiteY1914" fmla="*/ 1472176 h 2152098"/>
              <a:gd name="connsiteX1915" fmla="*/ 5508400 w 9090025"/>
              <a:gd name="connsiteY1915" fmla="*/ 1472176 h 2152098"/>
              <a:gd name="connsiteX1916" fmla="*/ 5485092 w 9090025"/>
              <a:gd name="connsiteY1916" fmla="*/ 1472176 h 2152098"/>
              <a:gd name="connsiteX1917" fmla="*/ 5411284 w 9090025"/>
              <a:gd name="connsiteY1917" fmla="*/ 1464407 h 2152098"/>
              <a:gd name="connsiteX1918" fmla="*/ 5395746 w 9090025"/>
              <a:gd name="connsiteY1918" fmla="*/ 1460523 h 2152098"/>
              <a:gd name="connsiteX1919" fmla="*/ 5387977 w 9090025"/>
              <a:gd name="connsiteY1919" fmla="*/ 1460523 h 2152098"/>
              <a:gd name="connsiteX1920" fmla="*/ 5360784 w 9090025"/>
              <a:gd name="connsiteY1920" fmla="*/ 1456639 h 2152098"/>
              <a:gd name="connsiteX1921" fmla="*/ 5329707 w 9090025"/>
              <a:gd name="connsiteY1921" fmla="*/ 1456639 h 2152098"/>
              <a:gd name="connsiteX1922" fmla="*/ 5318053 w 9090025"/>
              <a:gd name="connsiteY1922" fmla="*/ 1456639 h 2152098"/>
              <a:gd name="connsiteX1923" fmla="*/ 5310284 w 9090025"/>
              <a:gd name="connsiteY1923" fmla="*/ 1452754 h 2152098"/>
              <a:gd name="connsiteX1924" fmla="*/ 5306399 w 9090025"/>
              <a:gd name="connsiteY1924" fmla="*/ 1452754 h 2152098"/>
              <a:gd name="connsiteX1925" fmla="*/ 5298630 w 9090025"/>
              <a:gd name="connsiteY1925" fmla="*/ 1452754 h 2152098"/>
              <a:gd name="connsiteX1926" fmla="*/ 5279207 w 9090025"/>
              <a:gd name="connsiteY1926" fmla="*/ 1448870 h 2152098"/>
              <a:gd name="connsiteX1927" fmla="*/ 5259784 w 9090025"/>
              <a:gd name="connsiteY1927" fmla="*/ 1448870 h 2152098"/>
              <a:gd name="connsiteX1928" fmla="*/ 5248130 w 9090025"/>
              <a:gd name="connsiteY1928" fmla="*/ 1444985 h 2152098"/>
              <a:gd name="connsiteX1929" fmla="*/ 5213168 w 9090025"/>
              <a:gd name="connsiteY1929" fmla="*/ 1444985 h 2152098"/>
              <a:gd name="connsiteX1930" fmla="*/ 5139361 w 9090025"/>
              <a:gd name="connsiteY1930" fmla="*/ 1444985 h 2152098"/>
              <a:gd name="connsiteX1931" fmla="*/ 5116053 w 9090025"/>
              <a:gd name="connsiteY1931" fmla="*/ 1448870 h 2152098"/>
              <a:gd name="connsiteX1932" fmla="*/ 5108284 w 9090025"/>
              <a:gd name="connsiteY1932" fmla="*/ 1452754 h 2152098"/>
              <a:gd name="connsiteX1933" fmla="*/ 5104399 w 9090025"/>
              <a:gd name="connsiteY1933" fmla="*/ 1448870 h 2152098"/>
              <a:gd name="connsiteX1934" fmla="*/ 5077207 w 9090025"/>
              <a:gd name="connsiteY1934" fmla="*/ 1444985 h 2152098"/>
              <a:gd name="connsiteX1935" fmla="*/ 5065553 w 9090025"/>
              <a:gd name="connsiteY1935" fmla="*/ 1444985 h 2152098"/>
              <a:gd name="connsiteX1936" fmla="*/ 5061668 w 9090025"/>
              <a:gd name="connsiteY1936" fmla="*/ 1444985 h 2152098"/>
              <a:gd name="connsiteX1937" fmla="*/ 5042245 w 9090025"/>
              <a:gd name="connsiteY1937" fmla="*/ 1448870 h 2152098"/>
              <a:gd name="connsiteX1938" fmla="*/ 5015053 w 9090025"/>
              <a:gd name="connsiteY1938" fmla="*/ 1452754 h 2152098"/>
              <a:gd name="connsiteX1939" fmla="*/ 5007283 w 9090025"/>
              <a:gd name="connsiteY1939" fmla="*/ 1452754 h 2152098"/>
              <a:gd name="connsiteX1940" fmla="*/ 4987860 w 9090025"/>
              <a:gd name="connsiteY1940" fmla="*/ 1452754 h 2152098"/>
              <a:gd name="connsiteX1941" fmla="*/ 4972322 w 9090025"/>
              <a:gd name="connsiteY1941" fmla="*/ 1448870 h 2152098"/>
              <a:gd name="connsiteX1942" fmla="*/ 4960668 w 9090025"/>
              <a:gd name="connsiteY1942" fmla="*/ 1444985 h 2152098"/>
              <a:gd name="connsiteX1943" fmla="*/ 4949014 w 9090025"/>
              <a:gd name="connsiteY1943" fmla="*/ 1444985 h 2152098"/>
              <a:gd name="connsiteX1944" fmla="*/ 4894629 w 9090025"/>
              <a:gd name="connsiteY1944" fmla="*/ 1444985 h 2152098"/>
              <a:gd name="connsiteX1945" fmla="*/ 4844129 w 9090025"/>
              <a:gd name="connsiteY1945" fmla="*/ 1444985 h 2152098"/>
              <a:gd name="connsiteX1946" fmla="*/ 4801398 w 9090025"/>
              <a:gd name="connsiteY1946" fmla="*/ 1444985 h 2152098"/>
              <a:gd name="connsiteX1947" fmla="*/ 4762552 w 9090025"/>
              <a:gd name="connsiteY1947" fmla="*/ 1448870 h 2152098"/>
              <a:gd name="connsiteX1948" fmla="*/ 4723706 w 9090025"/>
              <a:gd name="connsiteY1948" fmla="*/ 1448870 h 2152098"/>
              <a:gd name="connsiteX1949" fmla="*/ 4665436 w 9090025"/>
              <a:gd name="connsiteY1949" fmla="*/ 1448870 h 2152098"/>
              <a:gd name="connsiteX1950" fmla="*/ 4669321 w 9090025"/>
              <a:gd name="connsiteY1950" fmla="*/ 1444985 h 2152098"/>
              <a:gd name="connsiteX1951" fmla="*/ 4680975 w 9090025"/>
              <a:gd name="connsiteY1951" fmla="*/ 1444985 h 2152098"/>
              <a:gd name="connsiteX1952" fmla="*/ 4739244 w 9090025"/>
              <a:gd name="connsiteY1952" fmla="*/ 1441101 h 2152098"/>
              <a:gd name="connsiteX1953" fmla="*/ 4781975 w 9090025"/>
              <a:gd name="connsiteY1953" fmla="*/ 1441101 h 2152098"/>
              <a:gd name="connsiteX1954" fmla="*/ 4855783 w 9090025"/>
              <a:gd name="connsiteY1954" fmla="*/ 1444985 h 2152098"/>
              <a:gd name="connsiteX1955" fmla="*/ 4859667 w 9090025"/>
              <a:gd name="connsiteY1955" fmla="*/ 1444985 h 2152098"/>
              <a:gd name="connsiteX1956" fmla="*/ 4952898 w 9090025"/>
              <a:gd name="connsiteY1956" fmla="*/ 1437217 h 2152098"/>
              <a:gd name="connsiteX1957" fmla="*/ 5011168 w 9090025"/>
              <a:gd name="connsiteY1957" fmla="*/ 1433332 h 2152098"/>
              <a:gd name="connsiteX1958" fmla="*/ 5077207 w 9090025"/>
              <a:gd name="connsiteY1958" fmla="*/ 1433332 h 2152098"/>
              <a:gd name="connsiteX1959" fmla="*/ 5178207 w 9090025"/>
              <a:gd name="connsiteY1959" fmla="*/ 1433332 h 2152098"/>
              <a:gd name="connsiteX1960" fmla="*/ 5209284 w 9090025"/>
              <a:gd name="connsiteY1960" fmla="*/ 1437217 h 2152098"/>
              <a:gd name="connsiteX1961" fmla="*/ 5259784 w 9090025"/>
              <a:gd name="connsiteY1961" fmla="*/ 1437217 h 2152098"/>
              <a:gd name="connsiteX1962" fmla="*/ 5267553 w 9090025"/>
              <a:gd name="connsiteY1962" fmla="*/ 1437217 h 2152098"/>
              <a:gd name="connsiteX1963" fmla="*/ 5283092 w 9090025"/>
              <a:gd name="connsiteY1963" fmla="*/ 1441101 h 2152098"/>
              <a:gd name="connsiteX1964" fmla="*/ 5314169 w 9090025"/>
              <a:gd name="connsiteY1964" fmla="*/ 1441101 h 2152098"/>
              <a:gd name="connsiteX1965" fmla="*/ 5318053 w 9090025"/>
              <a:gd name="connsiteY1965" fmla="*/ 1441101 h 2152098"/>
              <a:gd name="connsiteX1966" fmla="*/ 5325823 w 9090025"/>
              <a:gd name="connsiteY1966" fmla="*/ 1437217 h 2152098"/>
              <a:gd name="connsiteX1967" fmla="*/ 5329707 w 9090025"/>
              <a:gd name="connsiteY1967" fmla="*/ 1441101 h 2152098"/>
              <a:gd name="connsiteX1968" fmla="*/ 5349130 w 9090025"/>
              <a:gd name="connsiteY1968" fmla="*/ 1441101 h 2152098"/>
              <a:gd name="connsiteX1969" fmla="*/ 5368553 w 9090025"/>
              <a:gd name="connsiteY1969" fmla="*/ 1444985 h 2152098"/>
              <a:gd name="connsiteX1970" fmla="*/ 5376323 w 9090025"/>
              <a:gd name="connsiteY1970" fmla="*/ 1437217 h 2152098"/>
              <a:gd name="connsiteX1971" fmla="*/ 5384092 w 9090025"/>
              <a:gd name="connsiteY1971" fmla="*/ 1429448 h 2152098"/>
              <a:gd name="connsiteX1972" fmla="*/ 5399630 w 9090025"/>
              <a:gd name="connsiteY1972" fmla="*/ 1429448 h 2152098"/>
              <a:gd name="connsiteX1973" fmla="*/ 5450131 w 9090025"/>
              <a:gd name="connsiteY1973" fmla="*/ 1425564 h 2152098"/>
              <a:gd name="connsiteX1974" fmla="*/ 5543362 w 9090025"/>
              <a:gd name="connsiteY1974" fmla="*/ 1421679 h 2152098"/>
              <a:gd name="connsiteX1975" fmla="*/ 5578323 w 9090025"/>
              <a:gd name="connsiteY1975" fmla="*/ 1421679 h 2152098"/>
              <a:gd name="connsiteX1976" fmla="*/ 5570554 w 9090025"/>
              <a:gd name="connsiteY1976" fmla="*/ 1413911 h 2152098"/>
              <a:gd name="connsiteX1977" fmla="*/ 5551131 w 9090025"/>
              <a:gd name="connsiteY1977" fmla="*/ 1410026 h 2152098"/>
              <a:gd name="connsiteX1978" fmla="*/ 5531708 w 9090025"/>
              <a:gd name="connsiteY1978" fmla="*/ 1410026 h 2152098"/>
              <a:gd name="connsiteX1979" fmla="*/ 5469554 w 9090025"/>
              <a:gd name="connsiteY1979" fmla="*/ 1410026 h 2152098"/>
              <a:gd name="connsiteX1980" fmla="*/ 5438477 w 9090025"/>
              <a:gd name="connsiteY1980" fmla="*/ 1402257 h 2152098"/>
              <a:gd name="connsiteX1981" fmla="*/ 5430707 w 9090025"/>
              <a:gd name="connsiteY1981" fmla="*/ 1406142 h 2152098"/>
              <a:gd name="connsiteX1982" fmla="*/ 5430707 w 9090025"/>
              <a:gd name="connsiteY1982" fmla="*/ 1410026 h 2152098"/>
              <a:gd name="connsiteX1983" fmla="*/ 5422938 w 9090025"/>
              <a:gd name="connsiteY1983" fmla="*/ 1406142 h 2152098"/>
              <a:gd name="connsiteX1984" fmla="*/ 5419054 w 9090025"/>
              <a:gd name="connsiteY1984" fmla="*/ 1406142 h 2152098"/>
              <a:gd name="connsiteX1985" fmla="*/ 5407400 w 9090025"/>
              <a:gd name="connsiteY1985" fmla="*/ 1406142 h 2152098"/>
              <a:gd name="connsiteX1986" fmla="*/ 5391861 w 9090025"/>
              <a:gd name="connsiteY1986" fmla="*/ 1402257 h 2152098"/>
              <a:gd name="connsiteX1987" fmla="*/ 5368553 w 9090025"/>
              <a:gd name="connsiteY1987" fmla="*/ 1398373 h 2152098"/>
              <a:gd name="connsiteX1988" fmla="*/ 5333592 w 9090025"/>
              <a:gd name="connsiteY1988" fmla="*/ 1398373 h 2152098"/>
              <a:gd name="connsiteX1989" fmla="*/ 5310284 w 9090025"/>
              <a:gd name="connsiteY1989" fmla="*/ 1402257 h 2152098"/>
              <a:gd name="connsiteX1990" fmla="*/ 5298630 w 9090025"/>
              <a:gd name="connsiteY1990" fmla="*/ 1402257 h 2152098"/>
              <a:gd name="connsiteX1991" fmla="*/ 5232592 w 9090025"/>
              <a:gd name="connsiteY1991" fmla="*/ 1402257 h 2152098"/>
              <a:gd name="connsiteX1992" fmla="*/ 5158784 w 9090025"/>
              <a:gd name="connsiteY1992" fmla="*/ 1406142 h 2152098"/>
              <a:gd name="connsiteX1993" fmla="*/ 5112168 w 9090025"/>
              <a:gd name="connsiteY1993" fmla="*/ 1406142 h 2152098"/>
              <a:gd name="connsiteX1994" fmla="*/ 5073322 w 9090025"/>
              <a:gd name="connsiteY1994" fmla="*/ 1406142 h 2152098"/>
              <a:gd name="connsiteX1995" fmla="*/ 5038360 w 9090025"/>
              <a:gd name="connsiteY1995" fmla="*/ 1406142 h 2152098"/>
              <a:gd name="connsiteX1996" fmla="*/ 5015053 w 9090025"/>
              <a:gd name="connsiteY1996" fmla="*/ 1402257 h 2152098"/>
              <a:gd name="connsiteX1997" fmla="*/ 4991745 w 9090025"/>
              <a:gd name="connsiteY1997" fmla="*/ 1402257 h 2152098"/>
              <a:gd name="connsiteX1998" fmla="*/ 4956783 w 9090025"/>
              <a:gd name="connsiteY1998" fmla="*/ 1402257 h 2152098"/>
              <a:gd name="connsiteX1999" fmla="*/ 4933475 w 9090025"/>
              <a:gd name="connsiteY1999" fmla="*/ 1402257 h 2152098"/>
              <a:gd name="connsiteX2000" fmla="*/ 4925706 w 9090025"/>
              <a:gd name="connsiteY2000" fmla="*/ 1402257 h 2152098"/>
              <a:gd name="connsiteX2001" fmla="*/ 4863552 w 9090025"/>
              <a:gd name="connsiteY2001" fmla="*/ 1398373 h 2152098"/>
              <a:gd name="connsiteX2002" fmla="*/ 4801398 w 9090025"/>
              <a:gd name="connsiteY2002" fmla="*/ 1402257 h 2152098"/>
              <a:gd name="connsiteX2003" fmla="*/ 4758667 w 9090025"/>
              <a:gd name="connsiteY2003" fmla="*/ 1402257 h 2152098"/>
              <a:gd name="connsiteX2004" fmla="*/ 4708167 w 9090025"/>
              <a:gd name="connsiteY2004" fmla="*/ 1406142 h 2152098"/>
              <a:gd name="connsiteX2005" fmla="*/ 4657667 w 9090025"/>
              <a:gd name="connsiteY2005" fmla="*/ 1410026 h 2152098"/>
              <a:gd name="connsiteX2006" fmla="*/ 4618821 w 9090025"/>
              <a:gd name="connsiteY2006" fmla="*/ 1410026 h 2152098"/>
              <a:gd name="connsiteX2007" fmla="*/ 4564436 w 9090025"/>
              <a:gd name="connsiteY2007" fmla="*/ 1413911 h 2152098"/>
              <a:gd name="connsiteX2008" fmla="*/ 4490628 w 9090025"/>
              <a:gd name="connsiteY2008" fmla="*/ 1417795 h 2152098"/>
              <a:gd name="connsiteX2009" fmla="*/ 4463436 w 9090025"/>
              <a:gd name="connsiteY2009" fmla="*/ 1425564 h 2152098"/>
              <a:gd name="connsiteX2010" fmla="*/ 4451782 w 9090025"/>
              <a:gd name="connsiteY2010" fmla="*/ 1425564 h 2152098"/>
              <a:gd name="connsiteX2011" fmla="*/ 4401282 w 9090025"/>
              <a:gd name="connsiteY2011" fmla="*/ 1429448 h 2152098"/>
              <a:gd name="connsiteX2012" fmla="*/ 4343012 w 9090025"/>
              <a:gd name="connsiteY2012" fmla="*/ 1433332 h 2152098"/>
              <a:gd name="connsiteX2013" fmla="*/ 4257550 w 9090025"/>
              <a:gd name="connsiteY2013" fmla="*/ 1441101 h 2152098"/>
              <a:gd name="connsiteX2014" fmla="*/ 4148781 w 9090025"/>
              <a:gd name="connsiteY2014" fmla="*/ 1460523 h 2152098"/>
              <a:gd name="connsiteX2015" fmla="*/ 4043896 w 9090025"/>
              <a:gd name="connsiteY2015" fmla="*/ 1476060 h 2152098"/>
              <a:gd name="connsiteX2016" fmla="*/ 3911819 w 9090025"/>
              <a:gd name="connsiteY2016" fmla="*/ 1491598 h 2152098"/>
              <a:gd name="connsiteX2017" fmla="*/ 3857434 w 9090025"/>
              <a:gd name="connsiteY2017" fmla="*/ 1499367 h 2152098"/>
              <a:gd name="connsiteX2018" fmla="*/ 3803049 w 9090025"/>
              <a:gd name="connsiteY2018" fmla="*/ 1511020 h 2152098"/>
              <a:gd name="connsiteX2019" fmla="*/ 3729241 w 9090025"/>
              <a:gd name="connsiteY2019" fmla="*/ 1522673 h 2152098"/>
              <a:gd name="connsiteX2020" fmla="*/ 3690395 w 9090025"/>
              <a:gd name="connsiteY2020" fmla="*/ 1526557 h 2152098"/>
              <a:gd name="connsiteX2021" fmla="*/ 3670972 w 9090025"/>
              <a:gd name="connsiteY2021" fmla="*/ 1534326 h 2152098"/>
              <a:gd name="connsiteX2022" fmla="*/ 3643779 w 9090025"/>
              <a:gd name="connsiteY2022" fmla="*/ 1538210 h 2152098"/>
              <a:gd name="connsiteX2023" fmla="*/ 3616587 w 9090025"/>
              <a:gd name="connsiteY2023" fmla="*/ 1542095 h 2152098"/>
              <a:gd name="connsiteX2024" fmla="*/ 3554433 w 9090025"/>
              <a:gd name="connsiteY2024" fmla="*/ 1553748 h 2152098"/>
              <a:gd name="connsiteX2025" fmla="*/ 3535010 w 9090025"/>
              <a:gd name="connsiteY2025" fmla="*/ 1557632 h 2152098"/>
              <a:gd name="connsiteX2026" fmla="*/ 3344663 w 9090025"/>
              <a:gd name="connsiteY2026" fmla="*/ 1600360 h 2152098"/>
              <a:gd name="connsiteX2027" fmla="*/ 3274740 w 9090025"/>
              <a:gd name="connsiteY2027" fmla="*/ 1615898 h 2152098"/>
              <a:gd name="connsiteX2028" fmla="*/ 3243663 w 9090025"/>
              <a:gd name="connsiteY2028" fmla="*/ 1627551 h 2152098"/>
              <a:gd name="connsiteX2029" fmla="*/ 3235894 w 9090025"/>
              <a:gd name="connsiteY2029" fmla="*/ 1631435 h 2152098"/>
              <a:gd name="connsiteX2030" fmla="*/ 3278625 w 9090025"/>
              <a:gd name="connsiteY2030" fmla="*/ 1627551 h 2152098"/>
              <a:gd name="connsiteX2031" fmla="*/ 3309702 w 9090025"/>
              <a:gd name="connsiteY2031" fmla="*/ 1619782 h 2152098"/>
              <a:gd name="connsiteX2032" fmla="*/ 3333009 w 9090025"/>
              <a:gd name="connsiteY2032" fmla="*/ 1615898 h 2152098"/>
              <a:gd name="connsiteX2033" fmla="*/ 3371856 w 9090025"/>
              <a:gd name="connsiteY2033" fmla="*/ 1608129 h 2152098"/>
              <a:gd name="connsiteX2034" fmla="*/ 3410702 w 9090025"/>
              <a:gd name="connsiteY2034" fmla="*/ 1600360 h 2152098"/>
              <a:gd name="connsiteX2035" fmla="*/ 3484510 w 9090025"/>
              <a:gd name="connsiteY2035" fmla="*/ 1584823 h 2152098"/>
              <a:gd name="connsiteX2036" fmla="*/ 3535010 w 9090025"/>
              <a:gd name="connsiteY2036" fmla="*/ 1577054 h 2152098"/>
              <a:gd name="connsiteX2037" fmla="*/ 3566087 w 9090025"/>
              <a:gd name="connsiteY2037" fmla="*/ 1573170 h 2152098"/>
              <a:gd name="connsiteX2038" fmla="*/ 3620472 w 9090025"/>
              <a:gd name="connsiteY2038" fmla="*/ 1561517 h 2152098"/>
              <a:gd name="connsiteX2039" fmla="*/ 3628241 w 9090025"/>
              <a:gd name="connsiteY2039" fmla="*/ 1561517 h 2152098"/>
              <a:gd name="connsiteX2040" fmla="*/ 3632125 w 9090025"/>
              <a:gd name="connsiteY2040" fmla="*/ 1561517 h 2152098"/>
              <a:gd name="connsiteX2041" fmla="*/ 3647664 w 9090025"/>
              <a:gd name="connsiteY2041" fmla="*/ 1561517 h 2152098"/>
              <a:gd name="connsiteX2042" fmla="*/ 3674856 w 9090025"/>
              <a:gd name="connsiteY2042" fmla="*/ 1557632 h 2152098"/>
              <a:gd name="connsiteX2043" fmla="*/ 3764203 w 9090025"/>
              <a:gd name="connsiteY2043" fmla="*/ 1545979 h 2152098"/>
              <a:gd name="connsiteX2044" fmla="*/ 3849665 w 9090025"/>
              <a:gd name="connsiteY2044" fmla="*/ 1530442 h 2152098"/>
              <a:gd name="connsiteX2045" fmla="*/ 3939011 w 9090025"/>
              <a:gd name="connsiteY2045" fmla="*/ 1518788 h 2152098"/>
              <a:gd name="connsiteX2046" fmla="*/ 3958434 w 9090025"/>
              <a:gd name="connsiteY2046" fmla="*/ 1514904 h 2152098"/>
              <a:gd name="connsiteX2047" fmla="*/ 3954549 w 9090025"/>
              <a:gd name="connsiteY2047" fmla="*/ 1511020 h 2152098"/>
              <a:gd name="connsiteX2048" fmla="*/ 3966203 w 9090025"/>
              <a:gd name="connsiteY2048" fmla="*/ 1511020 h 2152098"/>
              <a:gd name="connsiteX2049" fmla="*/ 3977857 w 9090025"/>
              <a:gd name="connsiteY2049" fmla="*/ 1511020 h 2152098"/>
              <a:gd name="connsiteX2050" fmla="*/ 3985626 w 9090025"/>
              <a:gd name="connsiteY2050" fmla="*/ 1511020 h 2152098"/>
              <a:gd name="connsiteX2051" fmla="*/ 3997280 w 9090025"/>
              <a:gd name="connsiteY2051" fmla="*/ 1507135 h 2152098"/>
              <a:gd name="connsiteX2052" fmla="*/ 4008934 w 9090025"/>
              <a:gd name="connsiteY2052" fmla="*/ 1507135 h 2152098"/>
              <a:gd name="connsiteX2053" fmla="*/ 4051665 w 9090025"/>
              <a:gd name="connsiteY2053" fmla="*/ 1503251 h 2152098"/>
              <a:gd name="connsiteX2054" fmla="*/ 4055550 w 9090025"/>
              <a:gd name="connsiteY2054" fmla="*/ 1503251 h 2152098"/>
              <a:gd name="connsiteX2055" fmla="*/ 4067204 w 9090025"/>
              <a:gd name="connsiteY2055" fmla="*/ 1503251 h 2152098"/>
              <a:gd name="connsiteX2056" fmla="*/ 4098281 w 9090025"/>
              <a:gd name="connsiteY2056" fmla="*/ 1491598 h 2152098"/>
              <a:gd name="connsiteX2057" fmla="*/ 4125473 w 9090025"/>
              <a:gd name="connsiteY2057" fmla="*/ 1495482 h 2152098"/>
              <a:gd name="connsiteX2058" fmla="*/ 4137127 w 9090025"/>
              <a:gd name="connsiteY2058" fmla="*/ 1499367 h 2152098"/>
              <a:gd name="connsiteX2059" fmla="*/ 4191512 w 9090025"/>
              <a:gd name="connsiteY2059" fmla="*/ 1491598 h 2152098"/>
              <a:gd name="connsiteX2060" fmla="*/ 4315820 w 9090025"/>
              <a:gd name="connsiteY2060" fmla="*/ 1491598 h 2152098"/>
              <a:gd name="connsiteX2061" fmla="*/ 4343012 w 9090025"/>
              <a:gd name="connsiteY2061" fmla="*/ 1487714 h 2152098"/>
              <a:gd name="connsiteX2062" fmla="*/ 4498397 w 9090025"/>
              <a:gd name="connsiteY2062" fmla="*/ 1472176 h 2152098"/>
              <a:gd name="connsiteX2063" fmla="*/ 4556667 w 9090025"/>
              <a:gd name="connsiteY2063" fmla="*/ 1468292 h 2152098"/>
              <a:gd name="connsiteX2064" fmla="*/ 4599398 w 9090025"/>
              <a:gd name="connsiteY2064" fmla="*/ 1464407 h 2152098"/>
              <a:gd name="connsiteX2065" fmla="*/ 4611051 w 9090025"/>
              <a:gd name="connsiteY2065" fmla="*/ 1464407 h 2152098"/>
              <a:gd name="connsiteX2066" fmla="*/ 4614936 w 9090025"/>
              <a:gd name="connsiteY2066" fmla="*/ 1464407 h 2152098"/>
              <a:gd name="connsiteX2067" fmla="*/ 4646013 w 9090025"/>
              <a:gd name="connsiteY2067" fmla="*/ 1460523 h 2152098"/>
              <a:gd name="connsiteX2068" fmla="*/ 4673205 w 9090025"/>
              <a:gd name="connsiteY2068" fmla="*/ 1460523 h 2152098"/>
              <a:gd name="connsiteX2069" fmla="*/ 4669321 w 9090025"/>
              <a:gd name="connsiteY2069" fmla="*/ 1464407 h 2152098"/>
              <a:gd name="connsiteX2070" fmla="*/ 4362435 w 9090025"/>
              <a:gd name="connsiteY2070" fmla="*/ 1503251 h 2152098"/>
              <a:gd name="connsiteX2071" fmla="*/ 4098281 w 9090025"/>
              <a:gd name="connsiteY2071" fmla="*/ 1530442 h 2152098"/>
              <a:gd name="connsiteX2072" fmla="*/ 4055550 w 9090025"/>
              <a:gd name="connsiteY2072" fmla="*/ 1538210 h 2152098"/>
              <a:gd name="connsiteX2073" fmla="*/ 4020588 w 9090025"/>
              <a:gd name="connsiteY2073" fmla="*/ 1545979 h 2152098"/>
              <a:gd name="connsiteX2074" fmla="*/ 3939011 w 9090025"/>
              <a:gd name="connsiteY2074" fmla="*/ 1557632 h 2152098"/>
              <a:gd name="connsiteX2075" fmla="*/ 3841895 w 9090025"/>
              <a:gd name="connsiteY2075" fmla="*/ 1573170 h 2152098"/>
              <a:gd name="connsiteX2076" fmla="*/ 3806934 w 9090025"/>
              <a:gd name="connsiteY2076" fmla="*/ 1577054 h 2152098"/>
              <a:gd name="connsiteX2077" fmla="*/ 3768087 w 9090025"/>
              <a:gd name="connsiteY2077" fmla="*/ 1584823 h 2152098"/>
              <a:gd name="connsiteX2078" fmla="*/ 3760318 w 9090025"/>
              <a:gd name="connsiteY2078" fmla="*/ 1584823 h 2152098"/>
              <a:gd name="connsiteX2079" fmla="*/ 3721472 w 9090025"/>
              <a:gd name="connsiteY2079" fmla="*/ 1592592 h 2152098"/>
              <a:gd name="connsiteX2080" fmla="*/ 3581625 w 9090025"/>
              <a:gd name="connsiteY2080" fmla="*/ 1615898 h 2152098"/>
              <a:gd name="connsiteX2081" fmla="*/ 3558318 w 9090025"/>
              <a:gd name="connsiteY2081" fmla="*/ 1619782 h 2152098"/>
              <a:gd name="connsiteX2082" fmla="*/ 3511702 w 9090025"/>
              <a:gd name="connsiteY2082" fmla="*/ 1631435 h 2152098"/>
              <a:gd name="connsiteX2083" fmla="*/ 3468971 w 9090025"/>
              <a:gd name="connsiteY2083" fmla="*/ 1639204 h 2152098"/>
              <a:gd name="connsiteX2084" fmla="*/ 3406817 w 9090025"/>
              <a:gd name="connsiteY2084" fmla="*/ 1650857 h 2152098"/>
              <a:gd name="connsiteX2085" fmla="*/ 3383509 w 9090025"/>
              <a:gd name="connsiteY2085" fmla="*/ 1658626 h 2152098"/>
              <a:gd name="connsiteX2086" fmla="*/ 3375740 w 9090025"/>
              <a:gd name="connsiteY2086" fmla="*/ 1658626 h 2152098"/>
              <a:gd name="connsiteX2087" fmla="*/ 3348548 w 9090025"/>
              <a:gd name="connsiteY2087" fmla="*/ 1662510 h 2152098"/>
              <a:gd name="connsiteX2088" fmla="*/ 3305817 w 9090025"/>
              <a:gd name="connsiteY2088" fmla="*/ 1670279 h 2152098"/>
              <a:gd name="connsiteX2089" fmla="*/ 3286394 w 9090025"/>
              <a:gd name="connsiteY2089" fmla="*/ 1678048 h 2152098"/>
              <a:gd name="connsiteX2090" fmla="*/ 3259201 w 9090025"/>
              <a:gd name="connsiteY2090" fmla="*/ 1685816 h 2152098"/>
              <a:gd name="connsiteX2091" fmla="*/ 3197047 w 9090025"/>
              <a:gd name="connsiteY2091" fmla="*/ 1701354 h 2152098"/>
              <a:gd name="connsiteX2092" fmla="*/ 3142663 w 9090025"/>
              <a:gd name="connsiteY2092" fmla="*/ 1713007 h 2152098"/>
              <a:gd name="connsiteX2093" fmla="*/ 3107701 w 9090025"/>
              <a:gd name="connsiteY2093" fmla="*/ 1720776 h 2152098"/>
              <a:gd name="connsiteX2094" fmla="*/ 3018355 w 9090025"/>
              <a:gd name="connsiteY2094" fmla="*/ 1744082 h 2152098"/>
              <a:gd name="connsiteX2095" fmla="*/ 2936777 w 9090025"/>
              <a:gd name="connsiteY2095" fmla="*/ 1767388 h 2152098"/>
              <a:gd name="connsiteX2096" fmla="*/ 2901816 w 9090025"/>
              <a:gd name="connsiteY2096" fmla="*/ 1779041 h 2152098"/>
              <a:gd name="connsiteX2097" fmla="*/ 2851316 w 9090025"/>
              <a:gd name="connsiteY2097" fmla="*/ 1790694 h 2152098"/>
              <a:gd name="connsiteX2098" fmla="*/ 2843546 w 9090025"/>
              <a:gd name="connsiteY2098" fmla="*/ 1790694 h 2152098"/>
              <a:gd name="connsiteX2099" fmla="*/ 2820239 w 9090025"/>
              <a:gd name="connsiteY2099" fmla="*/ 1794579 h 2152098"/>
              <a:gd name="connsiteX2100" fmla="*/ 2796931 w 9090025"/>
              <a:gd name="connsiteY2100" fmla="*/ 1802347 h 2152098"/>
              <a:gd name="connsiteX2101" fmla="*/ 2785277 w 9090025"/>
              <a:gd name="connsiteY2101" fmla="*/ 1806232 h 2152098"/>
              <a:gd name="connsiteX2102" fmla="*/ 2738662 w 9090025"/>
              <a:gd name="connsiteY2102" fmla="*/ 1817885 h 2152098"/>
              <a:gd name="connsiteX2103" fmla="*/ 2730892 w 9090025"/>
              <a:gd name="connsiteY2103" fmla="*/ 1821769 h 2152098"/>
              <a:gd name="connsiteX2104" fmla="*/ 2707584 w 9090025"/>
              <a:gd name="connsiteY2104" fmla="*/ 1825654 h 2152098"/>
              <a:gd name="connsiteX2105" fmla="*/ 2579392 w 9090025"/>
              <a:gd name="connsiteY2105" fmla="*/ 1864497 h 2152098"/>
              <a:gd name="connsiteX2106" fmla="*/ 2559969 w 9090025"/>
              <a:gd name="connsiteY2106" fmla="*/ 1868382 h 2152098"/>
              <a:gd name="connsiteX2107" fmla="*/ 2501700 w 9090025"/>
              <a:gd name="connsiteY2107" fmla="*/ 1887804 h 2152098"/>
              <a:gd name="connsiteX2108" fmla="*/ 2493930 w 9090025"/>
              <a:gd name="connsiteY2108" fmla="*/ 1895572 h 2152098"/>
              <a:gd name="connsiteX2109" fmla="*/ 2478392 w 9090025"/>
              <a:gd name="connsiteY2109" fmla="*/ 1903341 h 2152098"/>
              <a:gd name="connsiteX2110" fmla="*/ 2451199 w 9090025"/>
              <a:gd name="connsiteY2110" fmla="*/ 1911110 h 2152098"/>
              <a:gd name="connsiteX2111" fmla="*/ 2404584 w 9090025"/>
              <a:gd name="connsiteY2111" fmla="*/ 1918879 h 2152098"/>
              <a:gd name="connsiteX2112" fmla="*/ 2396815 w 9090025"/>
              <a:gd name="connsiteY2112" fmla="*/ 1914994 h 2152098"/>
              <a:gd name="connsiteX2113" fmla="*/ 2389045 w 9090025"/>
              <a:gd name="connsiteY2113" fmla="*/ 1911110 h 2152098"/>
              <a:gd name="connsiteX2114" fmla="*/ 2373507 w 9090025"/>
              <a:gd name="connsiteY2114" fmla="*/ 1914994 h 2152098"/>
              <a:gd name="connsiteX2115" fmla="*/ 2354084 w 9090025"/>
              <a:gd name="connsiteY2115" fmla="*/ 1914994 h 2152098"/>
              <a:gd name="connsiteX2116" fmla="*/ 2346315 w 9090025"/>
              <a:gd name="connsiteY2116" fmla="*/ 1911110 h 2152098"/>
              <a:gd name="connsiteX2117" fmla="*/ 2354084 w 9090025"/>
              <a:gd name="connsiteY2117" fmla="*/ 1907225 h 2152098"/>
              <a:gd name="connsiteX2118" fmla="*/ 2365737 w 9090025"/>
              <a:gd name="connsiteY2118" fmla="*/ 1903341 h 2152098"/>
              <a:gd name="connsiteX2119" fmla="*/ 2373507 w 9090025"/>
              <a:gd name="connsiteY2119" fmla="*/ 1907225 h 2152098"/>
              <a:gd name="connsiteX2120" fmla="*/ 2381276 w 9090025"/>
              <a:gd name="connsiteY2120" fmla="*/ 1903341 h 2152098"/>
              <a:gd name="connsiteX2121" fmla="*/ 2400699 w 9090025"/>
              <a:gd name="connsiteY2121" fmla="*/ 1887804 h 2152098"/>
              <a:gd name="connsiteX2122" fmla="*/ 2400699 w 9090025"/>
              <a:gd name="connsiteY2122" fmla="*/ 1876150 h 2152098"/>
              <a:gd name="connsiteX2123" fmla="*/ 2404584 w 9090025"/>
              <a:gd name="connsiteY2123" fmla="*/ 1868382 h 2152098"/>
              <a:gd name="connsiteX2124" fmla="*/ 2416238 w 9090025"/>
              <a:gd name="connsiteY2124" fmla="*/ 1864497 h 2152098"/>
              <a:gd name="connsiteX2125" fmla="*/ 2439546 w 9090025"/>
              <a:gd name="connsiteY2125" fmla="*/ 1860613 h 2152098"/>
              <a:gd name="connsiteX2126" fmla="*/ 2478392 w 9090025"/>
              <a:gd name="connsiteY2126" fmla="*/ 1848960 h 2152098"/>
              <a:gd name="connsiteX2127" fmla="*/ 2513353 w 9090025"/>
              <a:gd name="connsiteY2127" fmla="*/ 1837307 h 2152098"/>
              <a:gd name="connsiteX2128" fmla="*/ 2552200 w 9090025"/>
              <a:gd name="connsiteY2128" fmla="*/ 1821769 h 2152098"/>
              <a:gd name="connsiteX2129" fmla="*/ 2602700 w 9090025"/>
              <a:gd name="connsiteY2129" fmla="*/ 1806232 h 2152098"/>
              <a:gd name="connsiteX2130" fmla="*/ 2598815 w 9090025"/>
              <a:gd name="connsiteY2130" fmla="*/ 1806232 h 2152098"/>
              <a:gd name="connsiteX2131" fmla="*/ 2567738 w 9090025"/>
              <a:gd name="connsiteY2131" fmla="*/ 1814001 h 2152098"/>
              <a:gd name="connsiteX2132" fmla="*/ 2536661 w 9090025"/>
              <a:gd name="connsiteY2132" fmla="*/ 1821769 h 2152098"/>
              <a:gd name="connsiteX2133" fmla="*/ 2517238 w 9090025"/>
              <a:gd name="connsiteY2133" fmla="*/ 1829538 h 2152098"/>
              <a:gd name="connsiteX2134" fmla="*/ 2486161 w 9090025"/>
              <a:gd name="connsiteY2134" fmla="*/ 1833422 h 2152098"/>
              <a:gd name="connsiteX2135" fmla="*/ 2365737 w 9090025"/>
              <a:gd name="connsiteY2135" fmla="*/ 1868382 h 2152098"/>
              <a:gd name="connsiteX2136" fmla="*/ 2326891 w 9090025"/>
              <a:gd name="connsiteY2136" fmla="*/ 1883919 h 2152098"/>
              <a:gd name="connsiteX2137" fmla="*/ 2268622 w 9090025"/>
              <a:gd name="connsiteY2137" fmla="*/ 1899457 h 2152098"/>
              <a:gd name="connsiteX2138" fmla="*/ 2214237 w 9090025"/>
              <a:gd name="connsiteY2138" fmla="*/ 1911110 h 2152098"/>
              <a:gd name="connsiteX2139" fmla="*/ 2082160 w 9090025"/>
              <a:gd name="connsiteY2139" fmla="*/ 1942185 h 2152098"/>
              <a:gd name="connsiteX2140" fmla="*/ 2043314 w 9090025"/>
              <a:gd name="connsiteY2140" fmla="*/ 1953838 h 2152098"/>
              <a:gd name="connsiteX2141" fmla="*/ 2031660 w 9090025"/>
              <a:gd name="connsiteY2141" fmla="*/ 1957722 h 2152098"/>
              <a:gd name="connsiteX2142" fmla="*/ 2016121 w 9090025"/>
              <a:gd name="connsiteY2142" fmla="*/ 1961607 h 2152098"/>
              <a:gd name="connsiteX2143" fmla="*/ 1992813 w 9090025"/>
              <a:gd name="connsiteY2143" fmla="*/ 1969375 h 2152098"/>
              <a:gd name="connsiteX2144" fmla="*/ 1969506 w 9090025"/>
              <a:gd name="connsiteY2144" fmla="*/ 1977144 h 2152098"/>
              <a:gd name="connsiteX2145" fmla="*/ 1907352 w 9090025"/>
              <a:gd name="connsiteY2145" fmla="*/ 2000450 h 2152098"/>
              <a:gd name="connsiteX2146" fmla="*/ 1907352 w 9090025"/>
              <a:gd name="connsiteY2146" fmla="*/ 2012103 h 2152098"/>
              <a:gd name="connsiteX2147" fmla="*/ 1903467 w 9090025"/>
              <a:gd name="connsiteY2147" fmla="*/ 2015988 h 2152098"/>
              <a:gd name="connsiteX2148" fmla="*/ 1868505 w 9090025"/>
              <a:gd name="connsiteY2148" fmla="*/ 2023757 h 2152098"/>
              <a:gd name="connsiteX2149" fmla="*/ 1829659 w 9090025"/>
              <a:gd name="connsiteY2149" fmla="*/ 2035410 h 2152098"/>
              <a:gd name="connsiteX2150" fmla="*/ 1786928 w 9090025"/>
              <a:gd name="connsiteY2150" fmla="*/ 2050947 h 2152098"/>
              <a:gd name="connsiteX2151" fmla="*/ 1798582 w 9090025"/>
              <a:gd name="connsiteY2151" fmla="*/ 2050947 h 2152098"/>
              <a:gd name="connsiteX2152" fmla="*/ 1806351 w 9090025"/>
              <a:gd name="connsiteY2152" fmla="*/ 2054831 h 2152098"/>
              <a:gd name="connsiteX2153" fmla="*/ 1783044 w 9090025"/>
              <a:gd name="connsiteY2153" fmla="*/ 2058716 h 2152098"/>
              <a:gd name="connsiteX2154" fmla="*/ 1751966 w 9090025"/>
              <a:gd name="connsiteY2154" fmla="*/ 2070369 h 2152098"/>
              <a:gd name="connsiteX2155" fmla="*/ 1728658 w 9090025"/>
              <a:gd name="connsiteY2155" fmla="*/ 2085906 h 2152098"/>
              <a:gd name="connsiteX2156" fmla="*/ 1713120 w 9090025"/>
              <a:gd name="connsiteY2156" fmla="*/ 2089791 h 2152098"/>
              <a:gd name="connsiteX2157" fmla="*/ 1678158 w 9090025"/>
              <a:gd name="connsiteY2157" fmla="*/ 2105328 h 2152098"/>
              <a:gd name="connsiteX2158" fmla="*/ 1608235 w 9090025"/>
              <a:gd name="connsiteY2158" fmla="*/ 2136403 h 2152098"/>
              <a:gd name="connsiteX2159" fmla="*/ 1584927 w 9090025"/>
              <a:gd name="connsiteY2159" fmla="*/ 2136403 h 2152098"/>
              <a:gd name="connsiteX2160" fmla="*/ 1573274 w 9090025"/>
              <a:gd name="connsiteY2160" fmla="*/ 2132519 h 2152098"/>
              <a:gd name="connsiteX2161" fmla="*/ 1573274 w 9090025"/>
              <a:gd name="connsiteY2161" fmla="*/ 2120866 h 2152098"/>
              <a:gd name="connsiteX2162" fmla="*/ 1643197 w 9090025"/>
              <a:gd name="connsiteY2162" fmla="*/ 2082022 h 2152098"/>
              <a:gd name="connsiteX2163" fmla="*/ 1658735 w 9090025"/>
              <a:gd name="connsiteY2163" fmla="*/ 2070369 h 2152098"/>
              <a:gd name="connsiteX2164" fmla="*/ 1654851 w 9090025"/>
              <a:gd name="connsiteY2164" fmla="*/ 2062600 h 2152098"/>
              <a:gd name="connsiteX2165" fmla="*/ 1654851 w 9090025"/>
              <a:gd name="connsiteY2165" fmla="*/ 2054831 h 2152098"/>
              <a:gd name="connsiteX2166" fmla="*/ 1647081 w 9090025"/>
              <a:gd name="connsiteY2166" fmla="*/ 2054831 h 2152098"/>
              <a:gd name="connsiteX2167" fmla="*/ 1623774 w 9090025"/>
              <a:gd name="connsiteY2167" fmla="*/ 2062600 h 2152098"/>
              <a:gd name="connsiteX2168" fmla="*/ 1608235 w 9090025"/>
              <a:gd name="connsiteY2168" fmla="*/ 2070369 h 2152098"/>
              <a:gd name="connsiteX2169" fmla="*/ 1518889 w 9090025"/>
              <a:gd name="connsiteY2169" fmla="*/ 2105328 h 2152098"/>
              <a:gd name="connsiteX2170" fmla="*/ 1464504 w 9090025"/>
              <a:gd name="connsiteY2170" fmla="*/ 2128635 h 2152098"/>
              <a:gd name="connsiteX2171" fmla="*/ 1425658 w 9090025"/>
              <a:gd name="connsiteY2171" fmla="*/ 2148056 h 2152098"/>
              <a:gd name="connsiteX2172" fmla="*/ 1417889 w 9090025"/>
              <a:gd name="connsiteY2172" fmla="*/ 2148056 h 2152098"/>
              <a:gd name="connsiteX2173" fmla="*/ 1402350 w 9090025"/>
              <a:gd name="connsiteY2173" fmla="*/ 2148056 h 2152098"/>
              <a:gd name="connsiteX2174" fmla="*/ 1375158 w 9090025"/>
              <a:gd name="connsiteY2174" fmla="*/ 2140288 h 2152098"/>
              <a:gd name="connsiteX2175" fmla="*/ 1371273 w 9090025"/>
              <a:gd name="connsiteY2175" fmla="*/ 2132519 h 2152098"/>
              <a:gd name="connsiteX2176" fmla="*/ 1359619 w 9090025"/>
              <a:gd name="connsiteY2176" fmla="*/ 2140288 h 2152098"/>
              <a:gd name="connsiteX2177" fmla="*/ 1355735 w 9090025"/>
              <a:gd name="connsiteY2177" fmla="*/ 2136403 h 2152098"/>
              <a:gd name="connsiteX2178" fmla="*/ 1367389 w 9090025"/>
              <a:gd name="connsiteY2178" fmla="*/ 2132519 h 2152098"/>
              <a:gd name="connsiteX2179" fmla="*/ 1390696 w 9090025"/>
              <a:gd name="connsiteY2179" fmla="*/ 2113097 h 2152098"/>
              <a:gd name="connsiteX2180" fmla="*/ 1406235 w 9090025"/>
              <a:gd name="connsiteY2180" fmla="*/ 2097560 h 2152098"/>
              <a:gd name="connsiteX2181" fmla="*/ 1429543 w 9090025"/>
              <a:gd name="connsiteY2181" fmla="*/ 2082022 h 2152098"/>
              <a:gd name="connsiteX2182" fmla="*/ 1441196 w 9090025"/>
              <a:gd name="connsiteY2182" fmla="*/ 2078138 h 2152098"/>
              <a:gd name="connsiteX2183" fmla="*/ 1448966 w 9090025"/>
              <a:gd name="connsiteY2183" fmla="*/ 2070369 h 2152098"/>
              <a:gd name="connsiteX2184" fmla="*/ 1452850 w 9090025"/>
              <a:gd name="connsiteY2184" fmla="*/ 2062600 h 2152098"/>
              <a:gd name="connsiteX2185" fmla="*/ 1456735 w 9090025"/>
              <a:gd name="connsiteY2185" fmla="*/ 2062600 h 2152098"/>
              <a:gd name="connsiteX2186" fmla="*/ 1480043 w 9090025"/>
              <a:gd name="connsiteY2186" fmla="*/ 2054831 h 2152098"/>
              <a:gd name="connsiteX2187" fmla="*/ 1507235 w 9090025"/>
              <a:gd name="connsiteY2187" fmla="*/ 2043178 h 2152098"/>
              <a:gd name="connsiteX2188" fmla="*/ 1549966 w 9090025"/>
              <a:gd name="connsiteY2188" fmla="*/ 2019872 h 2152098"/>
              <a:gd name="connsiteX2189" fmla="*/ 1549966 w 9090025"/>
              <a:gd name="connsiteY2189" fmla="*/ 2015988 h 2152098"/>
              <a:gd name="connsiteX2190" fmla="*/ 1499466 w 9090025"/>
              <a:gd name="connsiteY2190" fmla="*/ 2031525 h 2152098"/>
              <a:gd name="connsiteX2191" fmla="*/ 1487812 w 9090025"/>
              <a:gd name="connsiteY2191" fmla="*/ 2039294 h 2152098"/>
              <a:gd name="connsiteX2192" fmla="*/ 1480043 w 9090025"/>
              <a:gd name="connsiteY2192" fmla="*/ 2043178 h 2152098"/>
              <a:gd name="connsiteX2193" fmla="*/ 1441196 w 9090025"/>
              <a:gd name="connsiteY2193" fmla="*/ 2050947 h 2152098"/>
              <a:gd name="connsiteX2194" fmla="*/ 1417889 w 9090025"/>
              <a:gd name="connsiteY2194" fmla="*/ 2058716 h 2152098"/>
              <a:gd name="connsiteX2195" fmla="*/ 1382927 w 9090025"/>
              <a:gd name="connsiteY2195" fmla="*/ 2070369 h 2152098"/>
              <a:gd name="connsiteX2196" fmla="*/ 1344081 w 9090025"/>
              <a:gd name="connsiteY2196" fmla="*/ 2089791 h 2152098"/>
              <a:gd name="connsiteX2197" fmla="*/ 1324658 w 9090025"/>
              <a:gd name="connsiteY2197" fmla="*/ 2101444 h 2152098"/>
              <a:gd name="connsiteX2198" fmla="*/ 1293581 w 9090025"/>
              <a:gd name="connsiteY2198" fmla="*/ 2097560 h 2152098"/>
              <a:gd name="connsiteX2199" fmla="*/ 1270273 w 9090025"/>
              <a:gd name="connsiteY2199" fmla="*/ 2097560 h 2152098"/>
              <a:gd name="connsiteX2200" fmla="*/ 1285811 w 9090025"/>
              <a:gd name="connsiteY2200" fmla="*/ 2082022 h 2152098"/>
              <a:gd name="connsiteX2201" fmla="*/ 1316888 w 9090025"/>
              <a:gd name="connsiteY2201" fmla="*/ 2054831 h 2152098"/>
              <a:gd name="connsiteX2202" fmla="*/ 1320773 w 9090025"/>
              <a:gd name="connsiteY2202" fmla="*/ 2050947 h 2152098"/>
              <a:gd name="connsiteX2203" fmla="*/ 1305235 w 9090025"/>
              <a:gd name="connsiteY2203" fmla="*/ 2054831 h 2152098"/>
              <a:gd name="connsiteX2204" fmla="*/ 1270273 w 9090025"/>
              <a:gd name="connsiteY2204" fmla="*/ 2058716 h 2152098"/>
              <a:gd name="connsiteX2205" fmla="*/ 1274158 w 9090025"/>
              <a:gd name="connsiteY2205" fmla="*/ 2054831 h 2152098"/>
              <a:gd name="connsiteX2206" fmla="*/ 1316888 w 9090025"/>
              <a:gd name="connsiteY2206" fmla="*/ 2039294 h 2152098"/>
              <a:gd name="connsiteX2207" fmla="*/ 1324658 w 9090025"/>
              <a:gd name="connsiteY2207" fmla="*/ 2031525 h 2152098"/>
              <a:gd name="connsiteX2208" fmla="*/ 1336312 w 9090025"/>
              <a:gd name="connsiteY2208" fmla="*/ 2023757 h 2152098"/>
              <a:gd name="connsiteX2209" fmla="*/ 1382927 w 9090025"/>
              <a:gd name="connsiteY2209" fmla="*/ 2000450 h 2152098"/>
              <a:gd name="connsiteX2210" fmla="*/ 1406235 w 9090025"/>
              <a:gd name="connsiteY2210" fmla="*/ 1992682 h 2152098"/>
              <a:gd name="connsiteX2211" fmla="*/ 1429543 w 9090025"/>
              <a:gd name="connsiteY2211" fmla="*/ 1981028 h 2152098"/>
              <a:gd name="connsiteX2212" fmla="*/ 1472273 w 9090025"/>
              <a:gd name="connsiteY2212" fmla="*/ 1961607 h 2152098"/>
              <a:gd name="connsiteX2213" fmla="*/ 1511120 w 9090025"/>
              <a:gd name="connsiteY2213" fmla="*/ 1942185 h 2152098"/>
              <a:gd name="connsiteX2214" fmla="*/ 1538312 w 9090025"/>
              <a:gd name="connsiteY2214" fmla="*/ 1926647 h 2152098"/>
              <a:gd name="connsiteX2215" fmla="*/ 1584927 w 9090025"/>
              <a:gd name="connsiteY2215" fmla="*/ 1903341 h 2152098"/>
              <a:gd name="connsiteX2216" fmla="*/ 1584927 w 9090025"/>
              <a:gd name="connsiteY2216" fmla="*/ 1895572 h 2152098"/>
              <a:gd name="connsiteX2217" fmla="*/ 1538312 w 9090025"/>
              <a:gd name="connsiteY2217" fmla="*/ 1914994 h 2152098"/>
              <a:gd name="connsiteX2218" fmla="*/ 1515004 w 9090025"/>
              <a:gd name="connsiteY2218" fmla="*/ 1922763 h 2152098"/>
              <a:gd name="connsiteX2219" fmla="*/ 1480043 w 9090025"/>
              <a:gd name="connsiteY2219" fmla="*/ 1938300 h 2152098"/>
              <a:gd name="connsiteX2220" fmla="*/ 1452850 w 9090025"/>
              <a:gd name="connsiteY2220" fmla="*/ 1957722 h 2152098"/>
              <a:gd name="connsiteX2221" fmla="*/ 1437312 w 9090025"/>
              <a:gd name="connsiteY2221" fmla="*/ 1965491 h 2152098"/>
              <a:gd name="connsiteX2222" fmla="*/ 1417889 w 9090025"/>
              <a:gd name="connsiteY2222" fmla="*/ 1965491 h 2152098"/>
              <a:gd name="connsiteX2223" fmla="*/ 1425658 w 9090025"/>
              <a:gd name="connsiteY2223" fmla="*/ 1961607 h 2152098"/>
              <a:gd name="connsiteX2224" fmla="*/ 1425658 w 9090025"/>
              <a:gd name="connsiteY2224" fmla="*/ 1953838 h 2152098"/>
              <a:gd name="connsiteX2225" fmla="*/ 1375158 w 9090025"/>
              <a:gd name="connsiteY2225" fmla="*/ 1977144 h 2152098"/>
              <a:gd name="connsiteX2226" fmla="*/ 1332427 w 9090025"/>
              <a:gd name="connsiteY2226" fmla="*/ 1996566 h 2152098"/>
              <a:gd name="connsiteX2227" fmla="*/ 1324658 w 9090025"/>
              <a:gd name="connsiteY2227" fmla="*/ 2000450 h 2152098"/>
              <a:gd name="connsiteX2228" fmla="*/ 1316888 w 9090025"/>
              <a:gd name="connsiteY2228" fmla="*/ 2008219 h 2152098"/>
              <a:gd name="connsiteX2229" fmla="*/ 1313004 w 9090025"/>
              <a:gd name="connsiteY2229" fmla="*/ 2012103 h 2152098"/>
              <a:gd name="connsiteX2230" fmla="*/ 1305235 w 9090025"/>
              <a:gd name="connsiteY2230" fmla="*/ 2012103 h 2152098"/>
              <a:gd name="connsiteX2231" fmla="*/ 1293581 w 9090025"/>
              <a:gd name="connsiteY2231" fmla="*/ 2023757 h 2152098"/>
              <a:gd name="connsiteX2232" fmla="*/ 1278042 w 9090025"/>
              <a:gd name="connsiteY2232" fmla="*/ 2027641 h 2152098"/>
              <a:gd name="connsiteX2233" fmla="*/ 1246965 w 9090025"/>
              <a:gd name="connsiteY2233" fmla="*/ 2035410 h 2152098"/>
              <a:gd name="connsiteX2234" fmla="*/ 1219772 w 9090025"/>
              <a:gd name="connsiteY2234" fmla="*/ 2047063 h 2152098"/>
              <a:gd name="connsiteX2235" fmla="*/ 1208119 w 9090025"/>
              <a:gd name="connsiteY2235" fmla="*/ 2043178 h 2152098"/>
              <a:gd name="connsiteX2236" fmla="*/ 1180927 w 9090025"/>
              <a:gd name="connsiteY2236" fmla="*/ 2031525 h 2152098"/>
              <a:gd name="connsiteX2237" fmla="*/ 1165388 w 9090025"/>
              <a:gd name="connsiteY2237" fmla="*/ 2035410 h 2152098"/>
              <a:gd name="connsiteX2238" fmla="*/ 1149849 w 9090025"/>
              <a:gd name="connsiteY2238" fmla="*/ 2039294 h 2152098"/>
              <a:gd name="connsiteX2239" fmla="*/ 1142080 w 9090025"/>
              <a:gd name="connsiteY2239" fmla="*/ 2039294 h 2152098"/>
              <a:gd name="connsiteX2240" fmla="*/ 1130426 w 9090025"/>
              <a:gd name="connsiteY2240" fmla="*/ 2047063 h 2152098"/>
              <a:gd name="connsiteX2241" fmla="*/ 1068272 w 9090025"/>
              <a:gd name="connsiteY2241" fmla="*/ 2082022 h 2152098"/>
              <a:gd name="connsiteX2242" fmla="*/ 1056618 w 9090025"/>
              <a:gd name="connsiteY2242" fmla="*/ 2085906 h 2152098"/>
              <a:gd name="connsiteX2243" fmla="*/ 1056618 w 9090025"/>
              <a:gd name="connsiteY2243" fmla="*/ 2082022 h 2152098"/>
              <a:gd name="connsiteX2244" fmla="*/ 1060503 w 9090025"/>
              <a:gd name="connsiteY2244" fmla="*/ 2078138 h 2152098"/>
              <a:gd name="connsiteX2245" fmla="*/ 1083810 w 9090025"/>
              <a:gd name="connsiteY2245" fmla="*/ 2066485 h 2152098"/>
              <a:gd name="connsiteX2246" fmla="*/ 1044964 w 9090025"/>
              <a:gd name="connsiteY2246" fmla="*/ 2082022 h 2152098"/>
              <a:gd name="connsiteX2247" fmla="*/ 1037195 w 9090025"/>
              <a:gd name="connsiteY2247" fmla="*/ 2085906 h 2152098"/>
              <a:gd name="connsiteX2248" fmla="*/ 1052734 w 9090025"/>
              <a:gd name="connsiteY2248" fmla="*/ 2074253 h 2152098"/>
              <a:gd name="connsiteX2249" fmla="*/ 1087695 w 9090025"/>
              <a:gd name="connsiteY2249" fmla="*/ 2054831 h 2152098"/>
              <a:gd name="connsiteX2250" fmla="*/ 1095464 w 9090025"/>
              <a:gd name="connsiteY2250" fmla="*/ 2050947 h 2152098"/>
              <a:gd name="connsiteX2251" fmla="*/ 1087695 w 9090025"/>
              <a:gd name="connsiteY2251" fmla="*/ 2050947 h 2152098"/>
              <a:gd name="connsiteX2252" fmla="*/ 1076041 w 9090025"/>
              <a:gd name="connsiteY2252" fmla="*/ 2054831 h 2152098"/>
              <a:gd name="connsiteX2253" fmla="*/ 1021657 w 9090025"/>
              <a:gd name="connsiteY2253" fmla="*/ 2078138 h 2152098"/>
              <a:gd name="connsiteX2254" fmla="*/ 1013887 w 9090025"/>
              <a:gd name="connsiteY2254" fmla="*/ 2082022 h 2152098"/>
              <a:gd name="connsiteX2255" fmla="*/ 1002234 w 9090025"/>
              <a:gd name="connsiteY2255" fmla="*/ 2093675 h 2152098"/>
              <a:gd name="connsiteX2256" fmla="*/ 963387 w 9090025"/>
              <a:gd name="connsiteY2256" fmla="*/ 2109213 h 2152098"/>
              <a:gd name="connsiteX2257" fmla="*/ 940080 w 9090025"/>
              <a:gd name="connsiteY2257" fmla="*/ 2113097 h 2152098"/>
              <a:gd name="connsiteX2258" fmla="*/ 920657 w 9090025"/>
              <a:gd name="connsiteY2258" fmla="*/ 2120866 h 2152098"/>
              <a:gd name="connsiteX2259" fmla="*/ 909003 w 9090025"/>
              <a:gd name="connsiteY2259" fmla="*/ 2128635 h 2152098"/>
              <a:gd name="connsiteX2260" fmla="*/ 885695 w 9090025"/>
              <a:gd name="connsiteY2260" fmla="*/ 2140288 h 2152098"/>
              <a:gd name="connsiteX2261" fmla="*/ 870156 w 9090025"/>
              <a:gd name="connsiteY2261" fmla="*/ 2140288 h 2152098"/>
              <a:gd name="connsiteX2262" fmla="*/ 885695 w 9090025"/>
              <a:gd name="connsiteY2262" fmla="*/ 2124750 h 2152098"/>
              <a:gd name="connsiteX2263" fmla="*/ 889580 w 9090025"/>
              <a:gd name="connsiteY2263" fmla="*/ 2120866 h 2152098"/>
              <a:gd name="connsiteX2264" fmla="*/ 901233 w 9090025"/>
              <a:gd name="connsiteY2264" fmla="*/ 2101444 h 2152098"/>
              <a:gd name="connsiteX2265" fmla="*/ 905118 w 9090025"/>
              <a:gd name="connsiteY2265" fmla="*/ 2105328 h 2152098"/>
              <a:gd name="connsiteX2266" fmla="*/ 912887 w 9090025"/>
              <a:gd name="connsiteY2266" fmla="*/ 2105328 h 2152098"/>
              <a:gd name="connsiteX2267" fmla="*/ 924541 w 9090025"/>
              <a:gd name="connsiteY2267" fmla="*/ 2097560 h 2152098"/>
              <a:gd name="connsiteX2268" fmla="*/ 940080 w 9090025"/>
              <a:gd name="connsiteY2268" fmla="*/ 2097560 h 2152098"/>
              <a:gd name="connsiteX2269" fmla="*/ 951734 w 9090025"/>
              <a:gd name="connsiteY2269" fmla="*/ 2093675 h 2152098"/>
              <a:gd name="connsiteX2270" fmla="*/ 959503 w 9090025"/>
              <a:gd name="connsiteY2270" fmla="*/ 2085906 h 2152098"/>
              <a:gd name="connsiteX2271" fmla="*/ 963387 w 9090025"/>
              <a:gd name="connsiteY2271" fmla="*/ 2082022 h 2152098"/>
              <a:gd name="connsiteX2272" fmla="*/ 967272 w 9090025"/>
              <a:gd name="connsiteY2272" fmla="*/ 2078138 h 2152098"/>
              <a:gd name="connsiteX2273" fmla="*/ 1010003 w 9090025"/>
              <a:gd name="connsiteY2273" fmla="*/ 2058716 h 2152098"/>
              <a:gd name="connsiteX2274" fmla="*/ 1013887 w 9090025"/>
              <a:gd name="connsiteY2274" fmla="*/ 2058716 h 2152098"/>
              <a:gd name="connsiteX2275" fmla="*/ 1076041 w 9090025"/>
              <a:gd name="connsiteY2275" fmla="*/ 2047063 h 2152098"/>
              <a:gd name="connsiteX2276" fmla="*/ 1095464 w 9090025"/>
              <a:gd name="connsiteY2276" fmla="*/ 2043178 h 2152098"/>
              <a:gd name="connsiteX2277" fmla="*/ 1126541 w 9090025"/>
              <a:gd name="connsiteY2277" fmla="*/ 2035410 h 2152098"/>
              <a:gd name="connsiteX2278" fmla="*/ 1138195 w 9090025"/>
              <a:gd name="connsiteY2278" fmla="*/ 2027641 h 2152098"/>
              <a:gd name="connsiteX2279" fmla="*/ 1149849 w 9090025"/>
              <a:gd name="connsiteY2279" fmla="*/ 2019872 h 2152098"/>
              <a:gd name="connsiteX2280" fmla="*/ 1153734 w 9090025"/>
              <a:gd name="connsiteY2280" fmla="*/ 2015988 h 2152098"/>
              <a:gd name="connsiteX2281" fmla="*/ 1161503 w 9090025"/>
              <a:gd name="connsiteY2281" fmla="*/ 2012103 h 2152098"/>
              <a:gd name="connsiteX2282" fmla="*/ 1223657 w 9090025"/>
              <a:gd name="connsiteY2282" fmla="*/ 1981028 h 2152098"/>
              <a:gd name="connsiteX2283" fmla="*/ 1270273 w 9090025"/>
              <a:gd name="connsiteY2283" fmla="*/ 1969375 h 2152098"/>
              <a:gd name="connsiteX2284" fmla="*/ 1328542 w 9090025"/>
              <a:gd name="connsiteY2284" fmla="*/ 1942185 h 2152098"/>
              <a:gd name="connsiteX2285" fmla="*/ 1367389 w 9090025"/>
              <a:gd name="connsiteY2285" fmla="*/ 1922763 h 2152098"/>
              <a:gd name="connsiteX2286" fmla="*/ 1371273 w 9090025"/>
              <a:gd name="connsiteY2286" fmla="*/ 1918879 h 2152098"/>
              <a:gd name="connsiteX2287" fmla="*/ 1347965 w 9090025"/>
              <a:gd name="connsiteY2287" fmla="*/ 1926647 h 2152098"/>
              <a:gd name="connsiteX2288" fmla="*/ 1328542 w 9090025"/>
              <a:gd name="connsiteY2288" fmla="*/ 1930532 h 2152098"/>
              <a:gd name="connsiteX2289" fmla="*/ 1313004 w 9090025"/>
              <a:gd name="connsiteY2289" fmla="*/ 1938300 h 2152098"/>
              <a:gd name="connsiteX2290" fmla="*/ 1305235 w 9090025"/>
              <a:gd name="connsiteY2290" fmla="*/ 1942185 h 2152098"/>
              <a:gd name="connsiteX2291" fmla="*/ 1281927 w 9090025"/>
              <a:gd name="connsiteY2291" fmla="*/ 1949953 h 2152098"/>
              <a:gd name="connsiteX2292" fmla="*/ 1258619 w 9090025"/>
              <a:gd name="connsiteY2292" fmla="*/ 1961607 h 2152098"/>
              <a:gd name="connsiteX2293" fmla="*/ 1184811 w 9090025"/>
              <a:gd name="connsiteY2293" fmla="*/ 1988797 h 2152098"/>
              <a:gd name="connsiteX2294" fmla="*/ 1134311 w 9090025"/>
              <a:gd name="connsiteY2294" fmla="*/ 2000450 h 2152098"/>
              <a:gd name="connsiteX2295" fmla="*/ 1091580 w 9090025"/>
              <a:gd name="connsiteY2295" fmla="*/ 2012103 h 2152098"/>
              <a:gd name="connsiteX2296" fmla="*/ 1083810 w 9090025"/>
              <a:gd name="connsiteY2296" fmla="*/ 2015988 h 2152098"/>
              <a:gd name="connsiteX2297" fmla="*/ 1068272 w 9090025"/>
              <a:gd name="connsiteY2297" fmla="*/ 2027641 h 2152098"/>
              <a:gd name="connsiteX2298" fmla="*/ 1041080 w 9090025"/>
              <a:gd name="connsiteY2298" fmla="*/ 2039294 h 2152098"/>
              <a:gd name="connsiteX2299" fmla="*/ 1033310 w 9090025"/>
              <a:gd name="connsiteY2299" fmla="*/ 2043178 h 2152098"/>
              <a:gd name="connsiteX2300" fmla="*/ 1041080 w 9090025"/>
              <a:gd name="connsiteY2300" fmla="*/ 2035410 h 2152098"/>
              <a:gd name="connsiteX2301" fmla="*/ 1048849 w 9090025"/>
              <a:gd name="connsiteY2301" fmla="*/ 2027641 h 2152098"/>
              <a:gd name="connsiteX2302" fmla="*/ 1060503 w 9090025"/>
              <a:gd name="connsiteY2302" fmla="*/ 2023757 h 2152098"/>
              <a:gd name="connsiteX2303" fmla="*/ 1060503 w 9090025"/>
              <a:gd name="connsiteY2303" fmla="*/ 2012103 h 2152098"/>
              <a:gd name="connsiteX2304" fmla="*/ 1048849 w 9090025"/>
              <a:gd name="connsiteY2304" fmla="*/ 2015988 h 2152098"/>
              <a:gd name="connsiteX2305" fmla="*/ 1033310 w 9090025"/>
              <a:gd name="connsiteY2305" fmla="*/ 2031525 h 2152098"/>
              <a:gd name="connsiteX2306" fmla="*/ 1025541 w 9090025"/>
              <a:gd name="connsiteY2306" fmla="*/ 2031525 h 2152098"/>
              <a:gd name="connsiteX2307" fmla="*/ 990580 w 9090025"/>
              <a:gd name="connsiteY2307" fmla="*/ 2047063 h 2152098"/>
              <a:gd name="connsiteX2308" fmla="*/ 967272 w 9090025"/>
              <a:gd name="connsiteY2308" fmla="*/ 2050947 h 2152098"/>
              <a:gd name="connsiteX2309" fmla="*/ 924541 w 9090025"/>
              <a:gd name="connsiteY2309" fmla="*/ 2074253 h 2152098"/>
              <a:gd name="connsiteX2310" fmla="*/ 909003 w 9090025"/>
              <a:gd name="connsiteY2310" fmla="*/ 2082022 h 2152098"/>
              <a:gd name="connsiteX2311" fmla="*/ 893464 w 9090025"/>
              <a:gd name="connsiteY2311" fmla="*/ 2085906 h 2152098"/>
              <a:gd name="connsiteX2312" fmla="*/ 862387 w 9090025"/>
              <a:gd name="connsiteY2312" fmla="*/ 2085906 h 2152098"/>
              <a:gd name="connsiteX2313" fmla="*/ 831310 w 9090025"/>
              <a:gd name="connsiteY2313" fmla="*/ 2089791 h 2152098"/>
              <a:gd name="connsiteX2314" fmla="*/ 811887 w 9090025"/>
              <a:gd name="connsiteY2314" fmla="*/ 2101444 h 2152098"/>
              <a:gd name="connsiteX2315" fmla="*/ 796349 w 9090025"/>
              <a:gd name="connsiteY2315" fmla="*/ 2109213 h 2152098"/>
              <a:gd name="connsiteX2316" fmla="*/ 765271 w 9090025"/>
              <a:gd name="connsiteY2316" fmla="*/ 2120866 h 2152098"/>
              <a:gd name="connsiteX2317" fmla="*/ 726425 w 9090025"/>
              <a:gd name="connsiteY2317" fmla="*/ 2132519 h 2152098"/>
              <a:gd name="connsiteX2318" fmla="*/ 687579 w 9090025"/>
              <a:gd name="connsiteY2318" fmla="*/ 2144172 h 2152098"/>
              <a:gd name="connsiteX2319" fmla="*/ 707002 w 9090025"/>
              <a:gd name="connsiteY2319" fmla="*/ 2128635 h 2152098"/>
              <a:gd name="connsiteX2320" fmla="*/ 730310 w 9090025"/>
              <a:gd name="connsiteY2320" fmla="*/ 2116981 h 2152098"/>
              <a:gd name="connsiteX2321" fmla="*/ 738079 w 9090025"/>
              <a:gd name="connsiteY2321" fmla="*/ 2113097 h 2152098"/>
              <a:gd name="connsiteX2322" fmla="*/ 765271 w 9090025"/>
              <a:gd name="connsiteY2322" fmla="*/ 2101444 h 2152098"/>
              <a:gd name="connsiteX2323" fmla="*/ 788579 w 9090025"/>
              <a:gd name="connsiteY2323" fmla="*/ 2082022 h 2152098"/>
              <a:gd name="connsiteX2324" fmla="*/ 773041 w 9090025"/>
              <a:gd name="connsiteY2324" fmla="*/ 2082022 h 2152098"/>
              <a:gd name="connsiteX2325" fmla="*/ 800233 w 9090025"/>
              <a:gd name="connsiteY2325" fmla="*/ 2066485 h 2152098"/>
              <a:gd name="connsiteX2326" fmla="*/ 831310 w 9090025"/>
              <a:gd name="connsiteY2326" fmla="*/ 2050947 h 2152098"/>
              <a:gd name="connsiteX2327" fmla="*/ 850733 w 9090025"/>
              <a:gd name="connsiteY2327" fmla="*/ 2039294 h 2152098"/>
              <a:gd name="connsiteX2328" fmla="*/ 874041 w 9090025"/>
              <a:gd name="connsiteY2328" fmla="*/ 2027641 h 2152098"/>
              <a:gd name="connsiteX2329" fmla="*/ 893464 w 9090025"/>
              <a:gd name="connsiteY2329" fmla="*/ 2019872 h 2152098"/>
              <a:gd name="connsiteX2330" fmla="*/ 951734 w 9090025"/>
              <a:gd name="connsiteY2330" fmla="*/ 1996566 h 2152098"/>
              <a:gd name="connsiteX2331" fmla="*/ 967272 w 9090025"/>
              <a:gd name="connsiteY2331" fmla="*/ 1988797 h 2152098"/>
              <a:gd name="connsiteX2332" fmla="*/ 998349 w 9090025"/>
              <a:gd name="connsiteY2332" fmla="*/ 1973260 h 2152098"/>
              <a:gd name="connsiteX2333" fmla="*/ 1006118 w 9090025"/>
              <a:gd name="connsiteY2333" fmla="*/ 1973260 h 2152098"/>
              <a:gd name="connsiteX2334" fmla="*/ 1017772 w 9090025"/>
              <a:gd name="connsiteY2334" fmla="*/ 1969375 h 2152098"/>
              <a:gd name="connsiteX2335" fmla="*/ 1010003 w 9090025"/>
              <a:gd name="connsiteY2335" fmla="*/ 1957722 h 2152098"/>
              <a:gd name="connsiteX2336" fmla="*/ 982810 w 9090025"/>
              <a:gd name="connsiteY2336" fmla="*/ 1973260 h 2152098"/>
              <a:gd name="connsiteX2337" fmla="*/ 963387 w 9090025"/>
              <a:gd name="connsiteY2337" fmla="*/ 1981028 h 2152098"/>
              <a:gd name="connsiteX2338" fmla="*/ 943964 w 9090025"/>
              <a:gd name="connsiteY2338" fmla="*/ 1988797 h 2152098"/>
              <a:gd name="connsiteX2339" fmla="*/ 928426 w 9090025"/>
              <a:gd name="connsiteY2339" fmla="*/ 1996566 h 2152098"/>
              <a:gd name="connsiteX2340" fmla="*/ 897349 w 9090025"/>
              <a:gd name="connsiteY2340" fmla="*/ 2008219 h 2152098"/>
              <a:gd name="connsiteX2341" fmla="*/ 854618 w 9090025"/>
              <a:gd name="connsiteY2341" fmla="*/ 2019872 h 2152098"/>
              <a:gd name="connsiteX2342" fmla="*/ 831310 w 9090025"/>
              <a:gd name="connsiteY2342" fmla="*/ 2027641 h 2152098"/>
              <a:gd name="connsiteX2343" fmla="*/ 808002 w 9090025"/>
              <a:gd name="connsiteY2343" fmla="*/ 2035410 h 2152098"/>
              <a:gd name="connsiteX2344" fmla="*/ 885695 w 9090025"/>
              <a:gd name="connsiteY2344" fmla="*/ 2000450 h 2152098"/>
              <a:gd name="connsiteX2345" fmla="*/ 893464 w 9090025"/>
              <a:gd name="connsiteY2345" fmla="*/ 1996566 h 2152098"/>
              <a:gd name="connsiteX2346" fmla="*/ 936195 w 9090025"/>
              <a:gd name="connsiteY2346" fmla="*/ 1981028 h 2152098"/>
              <a:gd name="connsiteX2347" fmla="*/ 951734 w 9090025"/>
              <a:gd name="connsiteY2347" fmla="*/ 1977144 h 2152098"/>
              <a:gd name="connsiteX2348" fmla="*/ 967272 w 9090025"/>
              <a:gd name="connsiteY2348" fmla="*/ 1969375 h 2152098"/>
              <a:gd name="connsiteX2349" fmla="*/ 982810 w 9090025"/>
              <a:gd name="connsiteY2349" fmla="*/ 1957722 h 2152098"/>
              <a:gd name="connsiteX2350" fmla="*/ 990580 w 9090025"/>
              <a:gd name="connsiteY2350" fmla="*/ 1957722 h 2152098"/>
              <a:gd name="connsiteX2351" fmla="*/ 1002234 w 9090025"/>
              <a:gd name="connsiteY2351" fmla="*/ 1953838 h 2152098"/>
              <a:gd name="connsiteX2352" fmla="*/ 1010003 w 9090025"/>
              <a:gd name="connsiteY2352" fmla="*/ 1946069 h 2152098"/>
              <a:gd name="connsiteX2353" fmla="*/ 1025541 w 9090025"/>
              <a:gd name="connsiteY2353" fmla="*/ 1938300 h 2152098"/>
              <a:gd name="connsiteX2354" fmla="*/ 1033310 w 9090025"/>
              <a:gd name="connsiteY2354" fmla="*/ 1934416 h 2152098"/>
              <a:gd name="connsiteX2355" fmla="*/ 1044964 w 9090025"/>
              <a:gd name="connsiteY2355" fmla="*/ 1926647 h 2152098"/>
              <a:gd name="connsiteX2356" fmla="*/ 1044964 w 9090025"/>
              <a:gd name="connsiteY2356" fmla="*/ 1914994 h 2152098"/>
              <a:gd name="connsiteX2357" fmla="*/ 1048849 w 9090025"/>
              <a:gd name="connsiteY2357" fmla="*/ 1903341 h 2152098"/>
              <a:gd name="connsiteX2358" fmla="*/ 1006118 w 9090025"/>
              <a:gd name="connsiteY2358" fmla="*/ 1907225 h 2152098"/>
              <a:gd name="connsiteX2359" fmla="*/ 990580 w 9090025"/>
              <a:gd name="connsiteY2359" fmla="*/ 1907225 h 2152098"/>
              <a:gd name="connsiteX2360" fmla="*/ 998349 w 9090025"/>
              <a:gd name="connsiteY2360" fmla="*/ 1903341 h 2152098"/>
              <a:gd name="connsiteX2361" fmla="*/ 1010003 w 9090025"/>
              <a:gd name="connsiteY2361" fmla="*/ 1895572 h 2152098"/>
              <a:gd name="connsiteX2362" fmla="*/ 1029426 w 9090025"/>
              <a:gd name="connsiteY2362" fmla="*/ 1883919 h 2152098"/>
              <a:gd name="connsiteX2363" fmla="*/ 1044964 w 9090025"/>
              <a:gd name="connsiteY2363" fmla="*/ 1876150 h 2152098"/>
              <a:gd name="connsiteX2364" fmla="*/ 1052734 w 9090025"/>
              <a:gd name="connsiteY2364" fmla="*/ 1872266 h 2152098"/>
              <a:gd name="connsiteX2365" fmla="*/ 1060503 w 9090025"/>
              <a:gd name="connsiteY2365" fmla="*/ 1868382 h 2152098"/>
              <a:gd name="connsiteX2366" fmla="*/ 1072157 w 9090025"/>
              <a:gd name="connsiteY2366" fmla="*/ 1864497 h 2152098"/>
              <a:gd name="connsiteX2367" fmla="*/ 1111003 w 9090025"/>
              <a:gd name="connsiteY2367" fmla="*/ 1845076 h 2152098"/>
              <a:gd name="connsiteX2368" fmla="*/ 1079926 w 9090025"/>
              <a:gd name="connsiteY2368" fmla="*/ 1852844 h 2152098"/>
              <a:gd name="connsiteX2369" fmla="*/ 1064387 w 9090025"/>
              <a:gd name="connsiteY2369" fmla="*/ 1860613 h 2152098"/>
              <a:gd name="connsiteX2370" fmla="*/ 1002234 w 9090025"/>
              <a:gd name="connsiteY2370" fmla="*/ 1880035 h 2152098"/>
              <a:gd name="connsiteX2371" fmla="*/ 963387 w 9090025"/>
              <a:gd name="connsiteY2371" fmla="*/ 1887804 h 2152098"/>
              <a:gd name="connsiteX2372" fmla="*/ 909003 w 9090025"/>
              <a:gd name="connsiteY2372" fmla="*/ 1907225 h 2152098"/>
              <a:gd name="connsiteX2373" fmla="*/ 854618 w 9090025"/>
              <a:gd name="connsiteY2373" fmla="*/ 1926647 h 2152098"/>
              <a:gd name="connsiteX2374" fmla="*/ 823541 w 9090025"/>
              <a:gd name="connsiteY2374" fmla="*/ 1938300 h 2152098"/>
              <a:gd name="connsiteX2375" fmla="*/ 784695 w 9090025"/>
              <a:gd name="connsiteY2375" fmla="*/ 1957722 h 2152098"/>
              <a:gd name="connsiteX2376" fmla="*/ 753618 w 9090025"/>
              <a:gd name="connsiteY2376" fmla="*/ 1969375 h 2152098"/>
              <a:gd name="connsiteX2377" fmla="*/ 726425 w 9090025"/>
              <a:gd name="connsiteY2377" fmla="*/ 1981028 h 2152098"/>
              <a:gd name="connsiteX2378" fmla="*/ 699233 w 9090025"/>
              <a:gd name="connsiteY2378" fmla="*/ 1988797 h 2152098"/>
              <a:gd name="connsiteX2379" fmla="*/ 710887 w 9090025"/>
              <a:gd name="connsiteY2379" fmla="*/ 1981028 h 2152098"/>
              <a:gd name="connsiteX2380" fmla="*/ 718656 w 9090025"/>
              <a:gd name="connsiteY2380" fmla="*/ 1969375 h 2152098"/>
              <a:gd name="connsiteX2381" fmla="*/ 757502 w 9090025"/>
              <a:gd name="connsiteY2381" fmla="*/ 1949953 h 2152098"/>
              <a:gd name="connsiteX2382" fmla="*/ 784695 w 9090025"/>
              <a:gd name="connsiteY2382" fmla="*/ 1938300 h 2152098"/>
              <a:gd name="connsiteX2383" fmla="*/ 815772 w 9090025"/>
              <a:gd name="connsiteY2383" fmla="*/ 1922763 h 2152098"/>
              <a:gd name="connsiteX2384" fmla="*/ 858503 w 9090025"/>
              <a:gd name="connsiteY2384" fmla="*/ 1903341 h 2152098"/>
              <a:gd name="connsiteX2385" fmla="*/ 877926 w 9090025"/>
              <a:gd name="connsiteY2385" fmla="*/ 1895572 h 2152098"/>
              <a:gd name="connsiteX2386" fmla="*/ 893464 w 9090025"/>
              <a:gd name="connsiteY2386" fmla="*/ 1883919 h 2152098"/>
              <a:gd name="connsiteX2387" fmla="*/ 909003 w 9090025"/>
              <a:gd name="connsiteY2387" fmla="*/ 1880035 h 2152098"/>
              <a:gd name="connsiteX2388" fmla="*/ 916772 w 9090025"/>
              <a:gd name="connsiteY2388" fmla="*/ 1876150 h 2152098"/>
              <a:gd name="connsiteX2389" fmla="*/ 905118 w 9090025"/>
              <a:gd name="connsiteY2389" fmla="*/ 1872266 h 2152098"/>
              <a:gd name="connsiteX2390" fmla="*/ 877926 w 9090025"/>
              <a:gd name="connsiteY2390" fmla="*/ 1880035 h 2152098"/>
              <a:gd name="connsiteX2391" fmla="*/ 827426 w 9090025"/>
              <a:gd name="connsiteY2391" fmla="*/ 1895572 h 2152098"/>
              <a:gd name="connsiteX2392" fmla="*/ 819656 w 9090025"/>
              <a:gd name="connsiteY2392" fmla="*/ 1895572 h 2152098"/>
              <a:gd name="connsiteX2393" fmla="*/ 823541 w 9090025"/>
              <a:gd name="connsiteY2393" fmla="*/ 1891688 h 2152098"/>
              <a:gd name="connsiteX2394" fmla="*/ 842964 w 9090025"/>
              <a:gd name="connsiteY2394" fmla="*/ 1883919 h 2152098"/>
              <a:gd name="connsiteX2395" fmla="*/ 877926 w 9090025"/>
              <a:gd name="connsiteY2395" fmla="*/ 1872266 h 2152098"/>
              <a:gd name="connsiteX2396" fmla="*/ 909003 w 9090025"/>
              <a:gd name="connsiteY2396" fmla="*/ 1856729 h 2152098"/>
              <a:gd name="connsiteX2397" fmla="*/ 940080 w 9090025"/>
              <a:gd name="connsiteY2397" fmla="*/ 1841191 h 2152098"/>
              <a:gd name="connsiteX2398" fmla="*/ 959503 w 9090025"/>
              <a:gd name="connsiteY2398" fmla="*/ 1833422 h 2152098"/>
              <a:gd name="connsiteX2399" fmla="*/ 1021657 w 9090025"/>
              <a:gd name="connsiteY2399" fmla="*/ 1802347 h 2152098"/>
              <a:gd name="connsiteX2400" fmla="*/ 1041080 w 9090025"/>
              <a:gd name="connsiteY2400" fmla="*/ 1790694 h 2152098"/>
              <a:gd name="connsiteX2401" fmla="*/ 1114887 w 9090025"/>
              <a:gd name="connsiteY2401" fmla="*/ 1763504 h 2152098"/>
              <a:gd name="connsiteX2402" fmla="*/ 1134311 w 9090025"/>
              <a:gd name="connsiteY2402" fmla="*/ 1755735 h 2152098"/>
              <a:gd name="connsiteX2403" fmla="*/ 1157618 w 9090025"/>
              <a:gd name="connsiteY2403" fmla="*/ 1744082 h 2152098"/>
              <a:gd name="connsiteX2404" fmla="*/ 1227542 w 9090025"/>
              <a:gd name="connsiteY2404" fmla="*/ 1713007 h 2152098"/>
              <a:gd name="connsiteX2405" fmla="*/ 1270273 w 9090025"/>
              <a:gd name="connsiteY2405" fmla="*/ 1693585 h 2152098"/>
              <a:gd name="connsiteX2406" fmla="*/ 1289696 w 9090025"/>
              <a:gd name="connsiteY2406" fmla="*/ 1681932 h 2152098"/>
              <a:gd name="connsiteX2407" fmla="*/ 1301350 w 9090025"/>
              <a:gd name="connsiteY2407" fmla="*/ 1674163 h 2152098"/>
              <a:gd name="connsiteX2408" fmla="*/ 1313004 w 9090025"/>
              <a:gd name="connsiteY2408" fmla="*/ 1670279 h 2152098"/>
              <a:gd name="connsiteX2409" fmla="*/ 1332427 w 9090025"/>
              <a:gd name="connsiteY2409" fmla="*/ 1662510 h 2152098"/>
              <a:gd name="connsiteX2410" fmla="*/ 1328542 w 9090025"/>
              <a:gd name="connsiteY2410" fmla="*/ 1666395 h 2152098"/>
              <a:gd name="connsiteX2411" fmla="*/ 1324658 w 9090025"/>
              <a:gd name="connsiteY2411" fmla="*/ 1670279 h 2152098"/>
              <a:gd name="connsiteX2412" fmla="*/ 1332427 w 9090025"/>
              <a:gd name="connsiteY2412" fmla="*/ 1670279 h 2152098"/>
              <a:gd name="connsiteX2413" fmla="*/ 1336312 w 9090025"/>
              <a:gd name="connsiteY2413" fmla="*/ 1666395 h 2152098"/>
              <a:gd name="connsiteX2414" fmla="*/ 1344081 w 9090025"/>
              <a:gd name="connsiteY2414" fmla="*/ 1662510 h 2152098"/>
              <a:gd name="connsiteX2415" fmla="*/ 1347965 w 9090025"/>
              <a:gd name="connsiteY2415" fmla="*/ 1658626 h 2152098"/>
              <a:gd name="connsiteX2416" fmla="*/ 1332427 w 9090025"/>
              <a:gd name="connsiteY2416" fmla="*/ 1650857 h 2152098"/>
              <a:gd name="connsiteX2417" fmla="*/ 1316888 w 9090025"/>
              <a:gd name="connsiteY2417" fmla="*/ 1654741 h 2152098"/>
              <a:gd name="connsiteX2418" fmla="*/ 1285811 w 9090025"/>
              <a:gd name="connsiteY2418" fmla="*/ 1666395 h 2152098"/>
              <a:gd name="connsiteX2419" fmla="*/ 1274158 w 9090025"/>
              <a:gd name="connsiteY2419" fmla="*/ 1674163 h 2152098"/>
              <a:gd name="connsiteX2420" fmla="*/ 1254734 w 9090025"/>
              <a:gd name="connsiteY2420" fmla="*/ 1678048 h 2152098"/>
              <a:gd name="connsiteX2421" fmla="*/ 1231427 w 9090025"/>
              <a:gd name="connsiteY2421" fmla="*/ 1685816 h 2152098"/>
              <a:gd name="connsiteX2422" fmla="*/ 1204234 w 9090025"/>
              <a:gd name="connsiteY2422" fmla="*/ 1697469 h 2152098"/>
              <a:gd name="connsiteX2423" fmla="*/ 1180927 w 9090025"/>
              <a:gd name="connsiteY2423" fmla="*/ 1709123 h 2152098"/>
              <a:gd name="connsiteX2424" fmla="*/ 1161503 w 9090025"/>
              <a:gd name="connsiteY2424" fmla="*/ 1709123 h 2152098"/>
              <a:gd name="connsiteX2425" fmla="*/ 1212004 w 9090025"/>
              <a:gd name="connsiteY2425" fmla="*/ 1685816 h 2152098"/>
              <a:gd name="connsiteX2426" fmla="*/ 1227542 w 9090025"/>
              <a:gd name="connsiteY2426" fmla="*/ 1681932 h 2152098"/>
              <a:gd name="connsiteX2427" fmla="*/ 1235311 w 9090025"/>
              <a:gd name="connsiteY2427" fmla="*/ 1678048 h 2152098"/>
              <a:gd name="connsiteX2428" fmla="*/ 1239196 w 9090025"/>
              <a:gd name="connsiteY2428" fmla="*/ 1678048 h 2152098"/>
              <a:gd name="connsiteX2429" fmla="*/ 1340196 w 9090025"/>
              <a:gd name="connsiteY2429" fmla="*/ 1643088 h 2152098"/>
              <a:gd name="connsiteX2430" fmla="*/ 1347965 w 9090025"/>
              <a:gd name="connsiteY2430" fmla="*/ 1627551 h 2152098"/>
              <a:gd name="connsiteX2431" fmla="*/ 1324658 w 9090025"/>
              <a:gd name="connsiteY2431" fmla="*/ 1608129 h 2152098"/>
              <a:gd name="connsiteX2432" fmla="*/ 1320773 w 9090025"/>
              <a:gd name="connsiteY2432" fmla="*/ 1608129 h 2152098"/>
              <a:gd name="connsiteX2433" fmla="*/ 1316888 w 9090025"/>
              <a:gd name="connsiteY2433" fmla="*/ 1604245 h 2152098"/>
              <a:gd name="connsiteX2434" fmla="*/ 1313004 w 9090025"/>
              <a:gd name="connsiteY2434" fmla="*/ 1608129 h 2152098"/>
              <a:gd name="connsiteX2435" fmla="*/ 1301350 w 9090025"/>
              <a:gd name="connsiteY2435" fmla="*/ 1619782 h 2152098"/>
              <a:gd name="connsiteX2436" fmla="*/ 1285811 w 9090025"/>
              <a:gd name="connsiteY2436" fmla="*/ 1631435 h 2152098"/>
              <a:gd name="connsiteX2437" fmla="*/ 1313004 w 9090025"/>
              <a:gd name="connsiteY2437" fmla="*/ 1623666 h 2152098"/>
              <a:gd name="connsiteX2438" fmla="*/ 1324658 w 9090025"/>
              <a:gd name="connsiteY2438" fmla="*/ 1623666 h 2152098"/>
              <a:gd name="connsiteX2439" fmla="*/ 1301350 w 9090025"/>
              <a:gd name="connsiteY2439" fmla="*/ 1635320 h 2152098"/>
              <a:gd name="connsiteX2440" fmla="*/ 1278042 w 9090025"/>
              <a:gd name="connsiteY2440" fmla="*/ 1643088 h 2152098"/>
              <a:gd name="connsiteX2441" fmla="*/ 1250849 w 9090025"/>
              <a:gd name="connsiteY2441" fmla="*/ 1650857 h 2152098"/>
              <a:gd name="connsiteX2442" fmla="*/ 1184811 w 9090025"/>
              <a:gd name="connsiteY2442" fmla="*/ 1670279 h 2152098"/>
              <a:gd name="connsiteX2443" fmla="*/ 1188695 w 9090025"/>
              <a:gd name="connsiteY2443" fmla="*/ 1674163 h 2152098"/>
              <a:gd name="connsiteX2444" fmla="*/ 1177042 w 9090025"/>
              <a:gd name="connsiteY2444" fmla="*/ 1678048 h 2152098"/>
              <a:gd name="connsiteX2445" fmla="*/ 1157618 w 9090025"/>
              <a:gd name="connsiteY2445" fmla="*/ 1681932 h 2152098"/>
              <a:gd name="connsiteX2446" fmla="*/ 1118772 w 9090025"/>
              <a:gd name="connsiteY2446" fmla="*/ 1693585 h 2152098"/>
              <a:gd name="connsiteX2447" fmla="*/ 1087695 w 9090025"/>
              <a:gd name="connsiteY2447" fmla="*/ 1705238 h 2152098"/>
              <a:gd name="connsiteX2448" fmla="*/ 1072157 w 9090025"/>
              <a:gd name="connsiteY2448" fmla="*/ 1709123 h 2152098"/>
              <a:gd name="connsiteX2449" fmla="*/ 1056618 w 9090025"/>
              <a:gd name="connsiteY2449" fmla="*/ 1716891 h 2152098"/>
              <a:gd name="connsiteX2450" fmla="*/ 1033310 w 9090025"/>
              <a:gd name="connsiteY2450" fmla="*/ 1724660 h 2152098"/>
              <a:gd name="connsiteX2451" fmla="*/ 1013887 w 9090025"/>
              <a:gd name="connsiteY2451" fmla="*/ 1732429 h 2152098"/>
              <a:gd name="connsiteX2452" fmla="*/ 998349 w 9090025"/>
              <a:gd name="connsiteY2452" fmla="*/ 1736313 h 2152098"/>
              <a:gd name="connsiteX2453" fmla="*/ 1021657 w 9090025"/>
              <a:gd name="connsiteY2453" fmla="*/ 1720776 h 2152098"/>
              <a:gd name="connsiteX2454" fmla="*/ 1041080 w 9090025"/>
              <a:gd name="connsiteY2454" fmla="*/ 1713007 h 2152098"/>
              <a:gd name="connsiteX2455" fmla="*/ 1052734 w 9090025"/>
              <a:gd name="connsiteY2455" fmla="*/ 1709123 h 2152098"/>
              <a:gd name="connsiteX2456" fmla="*/ 1079926 w 9090025"/>
              <a:gd name="connsiteY2456" fmla="*/ 1697469 h 2152098"/>
              <a:gd name="connsiteX2457" fmla="*/ 1134311 w 9090025"/>
              <a:gd name="connsiteY2457" fmla="*/ 1678048 h 2152098"/>
              <a:gd name="connsiteX2458" fmla="*/ 1165388 w 9090025"/>
              <a:gd name="connsiteY2458" fmla="*/ 1670279 h 2152098"/>
              <a:gd name="connsiteX2459" fmla="*/ 1184811 w 9090025"/>
              <a:gd name="connsiteY2459" fmla="*/ 1662510 h 2152098"/>
              <a:gd name="connsiteX2460" fmla="*/ 1196465 w 9090025"/>
              <a:gd name="connsiteY2460" fmla="*/ 1658626 h 2152098"/>
              <a:gd name="connsiteX2461" fmla="*/ 1235311 w 9090025"/>
              <a:gd name="connsiteY2461" fmla="*/ 1646973 h 2152098"/>
              <a:gd name="connsiteX2462" fmla="*/ 1270273 w 9090025"/>
              <a:gd name="connsiteY2462" fmla="*/ 1619782 h 2152098"/>
              <a:gd name="connsiteX2463" fmla="*/ 1281927 w 9090025"/>
              <a:gd name="connsiteY2463" fmla="*/ 1608129 h 2152098"/>
              <a:gd name="connsiteX2464" fmla="*/ 1297465 w 9090025"/>
              <a:gd name="connsiteY2464" fmla="*/ 1604245 h 2152098"/>
              <a:gd name="connsiteX2465" fmla="*/ 1297465 w 9090025"/>
              <a:gd name="connsiteY2465" fmla="*/ 1592592 h 2152098"/>
              <a:gd name="connsiteX2466" fmla="*/ 1281927 w 9090025"/>
              <a:gd name="connsiteY2466" fmla="*/ 1573170 h 2152098"/>
              <a:gd name="connsiteX2467" fmla="*/ 1309119 w 9090025"/>
              <a:gd name="connsiteY2467" fmla="*/ 1553748 h 2152098"/>
              <a:gd name="connsiteX2468" fmla="*/ 1336312 w 9090025"/>
              <a:gd name="connsiteY2468" fmla="*/ 1538210 h 2152098"/>
              <a:gd name="connsiteX2469" fmla="*/ 1332427 w 9090025"/>
              <a:gd name="connsiteY2469" fmla="*/ 1538210 h 2152098"/>
              <a:gd name="connsiteX2470" fmla="*/ 1328542 w 9090025"/>
              <a:gd name="connsiteY2470" fmla="*/ 1534326 h 2152098"/>
              <a:gd name="connsiteX2471" fmla="*/ 1324658 w 9090025"/>
              <a:gd name="connsiteY2471" fmla="*/ 1526557 h 2152098"/>
              <a:gd name="connsiteX2472" fmla="*/ 1266388 w 9090025"/>
              <a:gd name="connsiteY2472" fmla="*/ 1534326 h 2152098"/>
              <a:gd name="connsiteX2473" fmla="*/ 1246965 w 9090025"/>
              <a:gd name="connsiteY2473" fmla="*/ 1534326 h 2152098"/>
              <a:gd name="connsiteX2474" fmla="*/ 1215888 w 9090025"/>
              <a:gd name="connsiteY2474" fmla="*/ 1511020 h 2152098"/>
              <a:gd name="connsiteX2475" fmla="*/ 1200349 w 9090025"/>
              <a:gd name="connsiteY2475" fmla="*/ 1507135 h 2152098"/>
              <a:gd name="connsiteX2476" fmla="*/ 1192580 w 9090025"/>
              <a:gd name="connsiteY2476" fmla="*/ 1499367 h 2152098"/>
              <a:gd name="connsiteX2477" fmla="*/ 1200349 w 9090025"/>
              <a:gd name="connsiteY2477" fmla="*/ 1487714 h 2152098"/>
              <a:gd name="connsiteX2478" fmla="*/ 1180927 w 9090025"/>
              <a:gd name="connsiteY2478" fmla="*/ 1472176 h 2152098"/>
              <a:gd name="connsiteX2479" fmla="*/ 1165388 w 9090025"/>
              <a:gd name="connsiteY2479" fmla="*/ 1479945 h 2152098"/>
              <a:gd name="connsiteX2480" fmla="*/ 1142080 w 9090025"/>
              <a:gd name="connsiteY2480" fmla="*/ 1483829 h 2152098"/>
              <a:gd name="connsiteX2481" fmla="*/ 1114887 w 9090025"/>
              <a:gd name="connsiteY2481" fmla="*/ 1487714 h 2152098"/>
              <a:gd name="connsiteX2482" fmla="*/ 1099349 w 9090025"/>
              <a:gd name="connsiteY2482" fmla="*/ 1491598 h 2152098"/>
              <a:gd name="connsiteX2483" fmla="*/ 1087695 w 9090025"/>
              <a:gd name="connsiteY2483" fmla="*/ 1495482 h 2152098"/>
              <a:gd name="connsiteX2484" fmla="*/ 1021657 w 9090025"/>
              <a:gd name="connsiteY2484" fmla="*/ 1514904 h 2152098"/>
              <a:gd name="connsiteX2485" fmla="*/ 1002234 w 9090025"/>
              <a:gd name="connsiteY2485" fmla="*/ 1518788 h 2152098"/>
              <a:gd name="connsiteX2486" fmla="*/ 990580 w 9090025"/>
              <a:gd name="connsiteY2486" fmla="*/ 1518788 h 2152098"/>
              <a:gd name="connsiteX2487" fmla="*/ 947849 w 9090025"/>
              <a:gd name="connsiteY2487" fmla="*/ 1530442 h 2152098"/>
              <a:gd name="connsiteX2488" fmla="*/ 909003 w 9090025"/>
              <a:gd name="connsiteY2488" fmla="*/ 1545979 h 2152098"/>
              <a:gd name="connsiteX2489" fmla="*/ 889580 w 9090025"/>
              <a:gd name="connsiteY2489" fmla="*/ 1553748 h 2152098"/>
              <a:gd name="connsiteX2490" fmla="*/ 792464 w 9090025"/>
              <a:gd name="connsiteY2490" fmla="*/ 1600360 h 2152098"/>
              <a:gd name="connsiteX2491" fmla="*/ 699233 w 9090025"/>
              <a:gd name="connsiteY2491" fmla="*/ 1643088 h 2152098"/>
              <a:gd name="connsiteX2492" fmla="*/ 672040 w 9090025"/>
              <a:gd name="connsiteY2492" fmla="*/ 1658626 h 2152098"/>
              <a:gd name="connsiteX2493" fmla="*/ 660387 w 9090025"/>
              <a:gd name="connsiteY2493" fmla="*/ 1662510 h 2152098"/>
              <a:gd name="connsiteX2494" fmla="*/ 652617 w 9090025"/>
              <a:gd name="connsiteY2494" fmla="*/ 1670279 h 2152098"/>
              <a:gd name="connsiteX2495" fmla="*/ 644848 w 9090025"/>
              <a:gd name="connsiteY2495" fmla="*/ 1674163 h 2152098"/>
              <a:gd name="connsiteX2496" fmla="*/ 590463 w 9090025"/>
              <a:gd name="connsiteY2496" fmla="*/ 1701354 h 2152098"/>
              <a:gd name="connsiteX2497" fmla="*/ 571040 w 9090025"/>
              <a:gd name="connsiteY2497" fmla="*/ 1705238 h 2152098"/>
              <a:gd name="connsiteX2498" fmla="*/ 586578 w 9090025"/>
              <a:gd name="connsiteY2498" fmla="*/ 1697469 h 2152098"/>
              <a:gd name="connsiteX2499" fmla="*/ 617655 w 9090025"/>
              <a:gd name="connsiteY2499" fmla="*/ 1678048 h 2152098"/>
              <a:gd name="connsiteX2500" fmla="*/ 648732 w 9090025"/>
              <a:gd name="connsiteY2500" fmla="*/ 1662510 h 2152098"/>
              <a:gd name="connsiteX2501" fmla="*/ 707002 w 9090025"/>
              <a:gd name="connsiteY2501" fmla="*/ 1635320 h 2152098"/>
              <a:gd name="connsiteX2502" fmla="*/ 738079 w 9090025"/>
              <a:gd name="connsiteY2502" fmla="*/ 1615898 h 2152098"/>
              <a:gd name="connsiteX2503" fmla="*/ 753618 w 9090025"/>
              <a:gd name="connsiteY2503" fmla="*/ 1608129 h 2152098"/>
              <a:gd name="connsiteX2504" fmla="*/ 780810 w 9090025"/>
              <a:gd name="connsiteY2504" fmla="*/ 1596476 h 2152098"/>
              <a:gd name="connsiteX2505" fmla="*/ 823541 w 9090025"/>
              <a:gd name="connsiteY2505" fmla="*/ 1580938 h 2152098"/>
              <a:gd name="connsiteX2506" fmla="*/ 823541 w 9090025"/>
              <a:gd name="connsiteY2506" fmla="*/ 1577054 h 2152098"/>
              <a:gd name="connsiteX2507" fmla="*/ 819656 w 9090025"/>
              <a:gd name="connsiteY2507" fmla="*/ 1573170 h 2152098"/>
              <a:gd name="connsiteX2508" fmla="*/ 823541 w 9090025"/>
              <a:gd name="connsiteY2508" fmla="*/ 1569285 h 2152098"/>
              <a:gd name="connsiteX2509" fmla="*/ 842964 w 9090025"/>
              <a:gd name="connsiteY2509" fmla="*/ 1557632 h 2152098"/>
              <a:gd name="connsiteX2510" fmla="*/ 854618 w 9090025"/>
              <a:gd name="connsiteY2510" fmla="*/ 1549863 h 2152098"/>
              <a:gd name="connsiteX2511" fmla="*/ 889580 w 9090025"/>
              <a:gd name="connsiteY2511" fmla="*/ 1538210 h 2152098"/>
              <a:gd name="connsiteX2512" fmla="*/ 928426 w 9090025"/>
              <a:gd name="connsiteY2512" fmla="*/ 1522673 h 2152098"/>
              <a:gd name="connsiteX2513" fmla="*/ 943964 w 9090025"/>
              <a:gd name="connsiteY2513" fmla="*/ 1511020 h 2152098"/>
              <a:gd name="connsiteX2514" fmla="*/ 955618 w 9090025"/>
              <a:gd name="connsiteY2514" fmla="*/ 1499367 h 2152098"/>
              <a:gd name="connsiteX2515" fmla="*/ 932310 w 9090025"/>
              <a:gd name="connsiteY2515" fmla="*/ 1503251 h 2152098"/>
              <a:gd name="connsiteX2516" fmla="*/ 835195 w 9090025"/>
              <a:gd name="connsiteY2516" fmla="*/ 1545979 h 2152098"/>
              <a:gd name="connsiteX2517" fmla="*/ 734194 w 9090025"/>
              <a:gd name="connsiteY2517" fmla="*/ 1596476 h 2152098"/>
              <a:gd name="connsiteX2518" fmla="*/ 695348 w 9090025"/>
              <a:gd name="connsiteY2518" fmla="*/ 1615898 h 2152098"/>
              <a:gd name="connsiteX2519" fmla="*/ 652617 w 9090025"/>
              <a:gd name="connsiteY2519" fmla="*/ 1639204 h 2152098"/>
              <a:gd name="connsiteX2520" fmla="*/ 590463 w 9090025"/>
              <a:gd name="connsiteY2520" fmla="*/ 1670279 h 2152098"/>
              <a:gd name="connsiteX2521" fmla="*/ 559386 w 9090025"/>
              <a:gd name="connsiteY2521" fmla="*/ 1681932 h 2152098"/>
              <a:gd name="connsiteX2522" fmla="*/ 567155 w 9090025"/>
              <a:gd name="connsiteY2522" fmla="*/ 1674163 h 2152098"/>
              <a:gd name="connsiteX2523" fmla="*/ 629309 w 9090025"/>
              <a:gd name="connsiteY2523" fmla="*/ 1639204 h 2152098"/>
              <a:gd name="connsiteX2524" fmla="*/ 637079 w 9090025"/>
              <a:gd name="connsiteY2524" fmla="*/ 1635320 h 2152098"/>
              <a:gd name="connsiteX2525" fmla="*/ 699233 w 9090025"/>
              <a:gd name="connsiteY2525" fmla="*/ 1604245 h 2152098"/>
              <a:gd name="connsiteX2526" fmla="*/ 842964 w 9090025"/>
              <a:gd name="connsiteY2526" fmla="*/ 1538210 h 2152098"/>
              <a:gd name="connsiteX2527" fmla="*/ 986695 w 9090025"/>
              <a:gd name="connsiteY2527" fmla="*/ 1479945 h 2152098"/>
              <a:gd name="connsiteX2528" fmla="*/ 990580 w 9090025"/>
              <a:gd name="connsiteY2528" fmla="*/ 1479945 h 2152098"/>
              <a:gd name="connsiteX2529" fmla="*/ 1017772 w 9090025"/>
              <a:gd name="connsiteY2529" fmla="*/ 1464407 h 2152098"/>
              <a:gd name="connsiteX2530" fmla="*/ 1072157 w 9090025"/>
              <a:gd name="connsiteY2530" fmla="*/ 1433332 h 2152098"/>
              <a:gd name="connsiteX2531" fmla="*/ 1079926 w 9090025"/>
              <a:gd name="connsiteY2531" fmla="*/ 1421679 h 2152098"/>
              <a:gd name="connsiteX2532" fmla="*/ 1095464 w 9090025"/>
              <a:gd name="connsiteY2532" fmla="*/ 1406142 h 2152098"/>
              <a:gd name="connsiteX2533" fmla="*/ 1056618 w 9090025"/>
              <a:gd name="connsiteY2533" fmla="*/ 1417795 h 2152098"/>
              <a:gd name="connsiteX2534" fmla="*/ 1052734 w 9090025"/>
              <a:gd name="connsiteY2534" fmla="*/ 1417795 h 2152098"/>
              <a:gd name="connsiteX2535" fmla="*/ 1052734 w 9090025"/>
              <a:gd name="connsiteY2535" fmla="*/ 1413911 h 2152098"/>
              <a:gd name="connsiteX2536" fmla="*/ 1060503 w 9090025"/>
              <a:gd name="connsiteY2536" fmla="*/ 1410026 h 2152098"/>
              <a:gd name="connsiteX2537" fmla="*/ 1048849 w 9090025"/>
              <a:gd name="connsiteY2537" fmla="*/ 1410026 h 2152098"/>
              <a:gd name="connsiteX2538" fmla="*/ 1033310 w 9090025"/>
              <a:gd name="connsiteY2538" fmla="*/ 1413911 h 2152098"/>
              <a:gd name="connsiteX2539" fmla="*/ 1025541 w 9090025"/>
              <a:gd name="connsiteY2539" fmla="*/ 1417795 h 2152098"/>
              <a:gd name="connsiteX2540" fmla="*/ 1013887 w 9090025"/>
              <a:gd name="connsiteY2540" fmla="*/ 1425564 h 2152098"/>
              <a:gd name="connsiteX2541" fmla="*/ 1029426 w 9090025"/>
              <a:gd name="connsiteY2541" fmla="*/ 1425564 h 2152098"/>
              <a:gd name="connsiteX2542" fmla="*/ 1041080 w 9090025"/>
              <a:gd name="connsiteY2542" fmla="*/ 1425564 h 2152098"/>
              <a:gd name="connsiteX2543" fmla="*/ 1021657 w 9090025"/>
              <a:gd name="connsiteY2543" fmla="*/ 1433332 h 2152098"/>
              <a:gd name="connsiteX2544" fmla="*/ 1010003 w 9090025"/>
              <a:gd name="connsiteY2544" fmla="*/ 1437217 h 2152098"/>
              <a:gd name="connsiteX2545" fmla="*/ 955618 w 9090025"/>
              <a:gd name="connsiteY2545" fmla="*/ 1460523 h 2152098"/>
              <a:gd name="connsiteX2546" fmla="*/ 936195 w 9090025"/>
              <a:gd name="connsiteY2546" fmla="*/ 1468292 h 2152098"/>
              <a:gd name="connsiteX2547" fmla="*/ 877926 w 9090025"/>
              <a:gd name="connsiteY2547" fmla="*/ 1495482 h 2152098"/>
              <a:gd name="connsiteX2548" fmla="*/ 819656 w 9090025"/>
              <a:gd name="connsiteY2548" fmla="*/ 1518788 h 2152098"/>
              <a:gd name="connsiteX2549" fmla="*/ 792464 w 9090025"/>
              <a:gd name="connsiteY2549" fmla="*/ 1534326 h 2152098"/>
              <a:gd name="connsiteX2550" fmla="*/ 749733 w 9090025"/>
              <a:gd name="connsiteY2550" fmla="*/ 1553748 h 2152098"/>
              <a:gd name="connsiteX2551" fmla="*/ 730310 w 9090025"/>
              <a:gd name="connsiteY2551" fmla="*/ 1561517 h 2152098"/>
              <a:gd name="connsiteX2552" fmla="*/ 722541 w 9090025"/>
              <a:gd name="connsiteY2552" fmla="*/ 1565401 h 2152098"/>
              <a:gd name="connsiteX2553" fmla="*/ 710887 w 9090025"/>
              <a:gd name="connsiteY2553" fmla="*/ 1573170 h 2152098"/>
              <a:gd name="connsiteX2554" fmla="*/ 738079 w 9090025"/>
              <a:gd name="connsiteY2554" fmla="*/ 1553748 h 2152098"/>
              <a:gd name="connsiteX2555" fmla="*/ 749733 w 9090025"/>
              <a:gd name="connsiteY2555" fmla="*/ 1545979 h 2152098"/>
              <a:gd name="connsiteX2556" fmla="*/ 765271 w 9090025"/>
              <a:gd name="connsiteY2556" fmla="*/ 1534326 h 2152098"/>
              <a:gd name="connsiteX2557" fmla="*/ 773041 w 9090025"/>
              <a:gd name="connsiteY2557" fmla="*/ 1534326 h 2152098"/>
              <a:gd name="connsiteX2558" fmla="*/ 784695 w 9090025"/>
              <a:gd name="connsiteY2558" fmla="*/ 1526557 h 2152098"/>
              <a:gd name="connsiteX2559" fmla="*/ 804118 w 9090025"/>
              <a:gd name="connsiteY2559" fmla="*/ 1522673 h 2152098"/>
              <a:gd name="connsiteX2560" fmla="*/ 823541 w 9090025"/>
              <a:gd name="connsiteY2560" fmla="*/ 1511020 h 2152098"/>
              <a:gd name="connsiteX2561" fmla="*/ 839079 w 9090025"/>
              <a:gd name="connsiteY2561" fmla="*/ 1503251 h 2152098"/>
              <a:gd name="connsiteX2562" fmla="*/ 846849 w 9090025"/>
              <a:gd name="connsiteY2562" fmla="*/ 1499367 h 2152098"/>
              <a:gd name="connsiteX2563" fmla="*/ 874041 w 9090025"/>
              <a:gd name="connsiteY2563" fmla="*/ 1487714 h 2152098"/>
              <a:gd name="connsiteX2564" fmla="*/ 909003 w 9090025"/>
              <a:gd name="connsiteY2564" fmla="*/ 1476060 h 2152098"/>
              <a:gd name="connsiteX2565" fmla="*/ 920657 w 9090025"/>
              <a:gd name="connsiteY2565" fmla="*/ 1472176 h 2152098"/>
              <a:gd name="connsiteX2566" fmla="*/ 947849 w 9090025"/>
              <a:gd name="connsiteY2566" fmla="*/ 1456639 h 2152098"/>
              <a:gd name="connsiteX2567" fmla="*/ 1002234 w 9090025"/>
              <a:gd name="connsiteY2567" fmla="*/ 1433332 h 2152098"/>
              <a:gd name="connsiteX2568" fmla="*/ 1002234 w 9090025"/>
              <a:gd name="connsiteY2568" fmla="*/ 1429448 h 2152098"/>
              <a:gd name="connsiteX2569" fmla="*/ 982810 w 9090025"/>
              <a:gd name="connsiteY2569" fmla="*/ 1437217 h 2152098"/>
              <a:gd name="connsiteX2570" fmla="*/ 912887 w 9090025"/>
              <a:gd name="connsiteY2570" fmla="*/ 1460523 h 2152098"/>
              <a:gd name="connsiteX2571" fmla="*/ 932310 w 9090025"/>
              <a:gd name="connsiteY2571" fmla="*/ 1448870 h 2152098"/>
              <a:gd name="connsiteX2572" fmla="*/ 1006118 w 9090025"/>
              <a:gd name="connsiteY2572" fmla="*/ 1421679 h 2152098"/>
              <a:gd name="connsiteX2573" fmla="*/ 1010003 w 9090025"/>
              <a:gd name="connsiteY2573" fmla="*/ 1417795 h 2152098"/>
              <a:gd name="connsiteX2574" fmla="*/ 1006118 w 9090025"/>
              <a:gd name="connsiteY2574" fmla="*/ 1413911 h 2152098"/>
              <a:gd name="connsiteX2575" fmla="*/ 959503 w 9090025"/>
              <a:gd name="connsiteY2575" fmla="*/ 1421679 h 2152098"/>
              <a:gd name="connsiteX2576" fmla="*/ 912887 w 9090025"/>
              <a:gd name="connsiteY2576" fmla="*/ 1437217 h 2152098"/>
              <a:gd name="connsiteX2577" fmla="*/ 866272 w 9090025"/>
              <a:gd name="connsiteY2577" fmla="*/ 1460523 h 2152098"/>
              <a:gd name="connsiteX2578" fmla="*/ 850733 w 9090025"/>
              <a:gd name="connsiteY2578" fmla="*/ 1464407 h 2152098"/>
              <a:gd name="connsiteX2579" fmla="*/ 808002 w 9090025"/>
              <a:gd name="connsiteY2579" fmla="*/ 1483829 h 2152098"/>
              <a:gd name="connsiteX2580" fmla="*/ 800233 w 9090025"/>
              <a:gd name="connsiteY2580" fmla="*/ 1487714 h 2152098"/>
              <a:gd name="connsiteX2581" fmla="*/ 757502 w 9090025"/>
              <a:gd name="connsiteY2581" fmla="*/ 1507135 h 2152098"/>
              <a:gd name="connsiteX2582" fmla="*/ 707002 w 9090025"/>
              <a:gd name="connsiteY2582" fmla="*/ 1530442 h 2152098"/>
              <a:gd name="connsiteX2583" fmla="*/ 679809 w 9090025"/>
              <a:gd name="connsiteY2583" fmla="*/ 1545979 h 2152098"/>
              <a:gd name="connsiteX2584" fmla="*/ 644848 w 9090025"/>
              <a:gd name="connsiteY2584" fmla="*/ 1561517 h 2152098"/>
              <a:gd name="connsiteX2585" fmla="*/ 613771 w 9090025"/>
              <a:gd name="connsiteY2585" fmla="*/ 1577054 h 2152098"/>
              <a:gd name="connsiteX2586" fmla="*/ 543848 w 9090025"/>
              <a:gd name="connsiteY2586" fmla="*/ 1608129 h 2152098"/>
              <a:gd name="connsiteX2587" fmla="*/ 539963 w 9090025"/>
              <a:gd name="connsiteY2587" fmla="*/ 1608129 h 2152098"/>
              <a:gd name="connsiteX2588" fmla="*/ 524425 w 9090025"/>
              <a:gd name="connsiteY2588" fmla="*/ 1615898 h 2152098"/>
              <a:gd name="connsiteX2589" fmla="*/ 508886 w 9090025"/>
              <a:gd name="connsiteY2589" fmla="*/ 1623666 h 2152098"/>
              <a:gd name="connsiteX2590" fmla="*/ 489463 w 9090025"/>
              <a:gd name="connsiteY2590" fmla="*/ 1635320 h 2152098"/>
              <a:gd name="connsiteX2591" fmla="*/ 466155 w 9090025"/>
              <a:gd name="connsiteY2591" fmla="*/ 1643088 h 2152098"/>
              <a:gd name="connsiteX2592" fmla="*/ 450617 w 9090025"/>
              <a:gd name="connsiteY2592" fmla="*/ 1654741 h 2152098"/>
              <a:gd name="connsiteX2593" fmla="*/ 419540 w 9090025"/>
              <a:gd name="connsiteY2593" fmla="*/ 1666395 h 2152098"/>
              <a:gd name="connsiteX2594" fmla="*/ 365155 w 9090025"/>
              <a:gd name="connsiteY2594" fmla="*/ 1697469 h 2152098"/>
              <a:gd name="connsiteX2595" fmla="*/ 345732 w 9090025"/>
              <a:gd name="connsiteY2595" fmla="*/ 1709123 h 2152098"/>
              <a:gd name="connsiteX2596" fmla="*/ 318539 w 9090025"/>
              <a:gd name="connsiteY2596" fmla="*/ 1720776 h 2152098"/>
              <a:gd name="connsiteX2597" fmla="*/ 303001 w 9090025"/>
              <a:gd name="connsiteY2597" fmla="*/ 1728544 h 2152098"/>
              <a:gd name="connsiteX2598" fmla="*/ 306886 w 9090025"/>
              <a:gd name="connsiteY2598" fmla="*/ 1720776 h 2152098"/>
              <a:gd name="connsiteX2599" fmla="*/ 314655 w 9090025"/>
              <a:gd name="connsiteY2599" fmla="*/ 1713007 h 2152098"/>
              <a:gd name="connsiteX2600" fmla="*/ 326309 w 9090025"/>
              <a:gd name="connsiteY2600" fmla="*/ 1705238 h 2152098"/>
              <a:gd name="connsiteX2601" fmla="*/ 365155 w 9090025"/>
              <a:gd name="connsiteY2601" fmla="*/ 1685816 h 2152098"/>
              <a:gd name="connsiteX2602" fmla="*/ 376809 w 9090025"/>
              <a:gd name="connsiteY2602" fmla="*/ 1681932 h 2152098"/>
              <a:gd name="connsiteX2603" fmla="*/ 384578 w 9090025"/>
              <a:gd name="connsiteY2603" fmla="*/ 1674163 h 2152098"/>
              <a:gd name="connsiteX2604" fmla="*/ 396232 w 9090025"/>
              <a:gd name="connsiteY2604" fmla="*/ 1670279 h 2152098"/>
              <a:gd name="connsiteX2605" fmla="*/ 435078 w 9090025"/>
              <a:gd name="connsiteY2605" fmla="*/ 1650857 h 2152098"/>
              <a:gd name="connsiteX2606" fmla="*/ 450617 w 9090025"/>
              <a:gd name="connsiteY2606" fmla="*/ 1643088 h 2152098"/>
              <a:gd name="connsiteX2607" fmla="*/ 477809 w 9090025"/>
              <a:gd name="connsiteY2607" fmla="*/ 1627551 h 2152098"/>
              <a:gd name="connsiteX2608" fmla="*/ 497232 w 9090025"/>
              <a:gd name="connsiteY2608" fmla="*/ 1615898 h 2152098"/>
              <a:gd name="connsiteX2609" fmla="*/ 505001 w 9090025"/>
              <a:gd name="connsiteY2609" fmla="*/ 1615898 h 2152098"/>
              <a:gd name="connsiteX2610" fmla="*/ 532194 w 9090025"/>
              <a:gd name="connsiteY2610" fmla="*/ 1596476 h 2152098"/>
              <a:gd name="connsiteX2611" fmla="*/ 563271 w 9090025"/>
              <a:gd name="connsiteY2611" fmla="*/ 1580938 h 2152098"/>
              <a:gd name="connsiteX2612" fmla="*/ 578809 w 9090025"/>
              <a:gd name="connsiteY2612" fmla="*/ 1580938 h 2152098"/>
              <a:gd name="connsiteX2613" fmla="*/ 578809 w 9090025"/>
              <a:gd name="connsiteY2613" fmla="*/ 1577054 h 2152098"/>
              <a:gd name="connsiteX2614" fmla="*/ 578809 w 9090025"/>
              <a:gd name="connsiteY2614" fmla="*/ 1573170 h 2152098"/>
              <a:gd name="connsiteX2615" fmla="*/ 586578 w 9090025"/>
              <a:gd name="connsiteY2615" fmla="*/ 1573170 h 2152098"/>
              <a:gd name="connsiteX2616" fmla="*/ 609886 w 9090025"/>
              <a:gd name="connsiteY2616" fmla="*/ 1561517 h 2152098"/>
              <a:gd name="connsiteX2617" fmla="*/ 640963 w 9090025"/>
              <a:gd name="connsiteY2617" fmla="*/ 1542095 h 2152098"/>
              <a:gd name="connsiteX2618" fmla="*/ 664271 w 9090025"/>
              <a:gd name="connsiteY2618" fmla="*/ 1530442 h 2152098"/>
              <a:gd name="connsiteX2619" fmla="*/ 687579 w 9090025"/>
              <a:gd name="connsiteY2619" fmla="*/ 1518788 h 2152098"/>
              <a:gd name="connsiteX2620" fmla="*/ 703117 w 9090025"/>
              <a:gd name="connsiteY2620" fmla="*/ 1511020 h 2152098"/>
              <a:gd name="connsiteX2621" fmla="*/ 722541 w 9090025"/>
              <a:gd name="connsiteY2621" fmla="*/ 1499367 h 2152098"/>
              <a:gd name="connsiteX2622" fmla="*/ 730310 w 9090025"/>
              <a:gd name="connsiteY2622" fmla="*/ 1491598 h 2152098"/>
              <a:gd name="connsiteX2623" fmla="*/ 722541 w 9090025"/>
              <a:gd name="connsiteY2623" fmla="*/ 1491598 h 2152098"/>
              <a:gd name="connsiteX2624" fmla="*/ 738079 w 9090025"/>
              <a:gd name="connsiteY2624" fmla="*/ 1483829 h 2152098"/>
              <a:gd name="connsiteX2625" fmla="*/ 769156 w 9090025"/>
              <a:gd name="connsiteY2625" fmla="*/ 1468292 h 2152098"/>
              <a:gd name="connsiteX2626" fmla="*/ 788579 w 9090025"/>
              <a:gd name="connsiteY2626" fmla="*/ 1464407 h 2152098"/>
              <a:gd name="connsiteX2627" fmla="*/ 808002 w 9090025"/>
              <a:gd name="connsiteY2627" fmla="*/ 1456639 h 2152098"/>
              <a:gd name="connsiteX2628" fmla="*/ 823541 w 9090025"/>
              <a:gd name="connsiteY2628" fmla="*/ 1452754 h 2152098"/>
              <a:gd name="connsiteX2629" fmla="*/ 831310 w 9090025"/>
              <a:gd name="connsiteY2629" fmla="*/ 1441101 h 2152098"/>
              <a:gd name="connsiteX2630" fmla="*/ 835195 w 9090025"/>
              <a:gd name="connsiteY2630" fmla="*/ 1437217 h 2152098"/>
              <a:gd name="connsiteX2631" fmla="*/ 842964 w 9090025"/>
              <a:gd name="connsiteY2631" fmla="*/ 1429448 h 2152098"/>
              <a:gd name="connsiteX2632" fmla="*/ 854618 w 9090025"/>
              <a:gd name="connsiteY2632" fmla="*/ 1421679 h 2152098"/>
              <a:gd name="connsiteX2633" fmla="*/ 877926 w 9090025"/>
              <a:gd name="connsiteY2633" fmla="*/ 1413911 h 2152098"/>
              <a:gd name="connsiteX2634" fmla="*/ 901233 w 9090025"/>
              <a:gd name="connsiteY2634" fmla="*/ 1402257 h 2152098"/>
              <a:gd name="connsiteX2635" fmla="*/ 909003 w 9090025"/>
              <a:gd name="connsiteY2635" fmla="*/ 1402257 h 2152098"/>
              <a:gd name="connsiteX2636" fmla="*/ 924541 w 9090025"/>
              <a:gd name="connsiteY2636" fmla="*/ 1394489 h 2152098"/>
              <a:gd name="connsiteX2637" fmla="*/ 951734 w 9090025"/>
              <a:gd name="connsiteY2637" fmla="*/ 1382836 h 2152098"/>
              <a:gd name="connsiteX2638" fmla="*/ 967272 w 9090025"/>
              <a:gd name="connsiteY2638" fmla="*/ 1378951 h 2152098"/>
              <a:gd name="connsiteX2639" fmla="*/ 975041 w 9090025"/>
              <a:gd name="connsiteY2639" fmla="*/ 1375067 h 2152098"/>
              <a:gd name="connsiteX2640" fmla="*/ 998349 w 9090025"/>
              <a:gd name="connsiteY2640" fmla="*/ 1363414 h 2152098"/>
              <a:gd name="connsiteX2641" fmla="*/ 1025541 w 9090025"/>
              <a:gd name="connsiteY2641" fmla="*/ 1355645 h 2152098"/>
              <a:gd name="connsiteX2642" fmla="*/ 1041080 w 9090025"/>
              <a:gd name="connsiteY2642" fmla="*/ 1347876 h 2152098"/>
              <a:gd name="connsiteX2643" fmla="*/ 1072157 w 9090025"/>
              <a:gd name="connsiteY2643" fmla="*/ 1336223 h 2152098"/>
              <a:gd name="connsiteX2644" fmla="*/ 1122657 w 9090025"/>
              <a:gd name="connsiteY2644" fmla="*/ 1316801 h 2152098"/>
              <a:gd name="connsiteX2645" fmla="*/ 1142080 w 9090025"/>
              <a:gd name="connsiteY2645" fmla="*/ 1305148 h 2152098"/>
              <a:gd name="connsiteX2646" fmla="*/ 1134311 w 9090025"/>
              <a:gd name="connsiteY2646" fmla="*/ 1301264 h 2152098"/>
              <a:gd name="connsiteX2647" fmla="*/ 1126541 w 9090025"/>
              <a:gd name="connsiteY2647" fmla="*/ 1297379 h 2152098"/>
              <a:gd name="connsiteX2648" fmla="*/ 1107118 w 9090025"/>
              <a:gd name="connsiteY2648" fmla="*/ 1301264 h 2152098"/>
              <a:gd name="connsiteX2649" fmla="*/ 1087695 w 9090025"/>
              <a:gd name="connsiteY2649" fmla="*/ 1309033 h 2152098"/>
              <a:gd name="connsiteX2650" fmla="*/ 1044964 w 9090025"/>
              <a:gd name="connsiteY2650" fmla="*/ 1324570 h 2152098"/>
              <a:gd name="connsiteX2651" fmla="*/ 986695 w 9090025"/>
              <a:gd name="connsiteY2651" fmla="*/ 1351761 h 2152098"/>
              <a:gd name="connsiteX2652" fmla="*/ 909003 w 9090025"/>
              <a:gd name="connsiteY2652" fmla="*/ 1382836 h 2152098"/>
              <a:gd name="connsiteX2653" fmla="*/ 842964 w 9090025"/>
              <a:gd name="connsiteY2653" fmla="*/ 1406142 h 2152098"/>
              <a:gd name="connsiteX2654" fmla="*/ 877926 w 9090025"/>
              <a:gd name="connsiteY2654" fmla="*/ 1386720 h 2152098"/>
              <a:gd name="connsiteX2655" fmla="*/ 897349 w 9090025"/>
              <a:gd name="connsiteY2655" fmla="*/ 1375067 h 2152098"/>
              <a:gd name="connsiteX2656" fmla="*/ 928426 w 9090025"/>
              <a:gd name="connsiteY2656" fmla="*/ 1363414 h 2152098"/>
              <a:gd name="connsiteX2657" fmla="*/ 959503 w 9090025"/>
              <a:gd name="connsiteY2657" fmla="*/ 1355645 h 2152098"/>
              <a:gd name="connsiteX2658" fmla="*/ 975041 w 9090025"/>
              <a:gd name="connsiteY2658" fmla="*/ 1347876 h 2152098"/>
              <a:gd name="connsiteX2659" fmla="*/ 982810 w 9090025"/>
              <a:gd name="connsiteY2659" fmla="*/ 1343992 h 2152098"/>
              <a:gd name="connsiteX2660" fmla="*/ 994464 w 9090025"/>
              <a:gd name="connsiteY2660" fmla="*/ 1340107 h 2152098"/>
              <a:gd name="connsiteX2661" fmla="*/ 1002234 w 9090025"/>
              <a:gd name="connsiteY2661" fmla="*/ 1332339 h 2152098"/>
              <a:gd name="connsiteX2662" fmla="*/ 1033310 w 9090025"/>
              <a:gd name="connsiteY2662" fmla="*/ 1316801 h 2152098"/>
              <a:gd name="connsiteX2663" fmla="*/ 1056618 w 9090025"/>
              <a:gd name="connsiteY2663" fmla="*/ 1305148 h 2152098"/>
              <a:gd name="connsiteX2664" fmla="*/ 1188695 w 9090025"/>
              <a:gd name="connsiteY2664" fmla="*/ 1254651 h 2152098"/>
              <a:gd name="connsiteX2665" fmla="*/ 1223657 w 9090025"/>
              <a:gd name="connsiteY2665" fmla="*/ 1242998 h 2152098"/>
              <a:gd name="connsiteX2666" fmla="*/ 1239196 w 9090025"/>
              <a:gd name="connsiteY2666" fmla="*/ 1239114 h 2152098"/>
              <a:gd name="connsiteX2667" fmla="*/ 1250849 w 9090025"/>
              <a:gd name="connsiteY2667" fmla="*/ 1231345 h 2152098"/>
              <a:gd name="connsiteX2668" fmla="*/ 1289696 w 9090025"/>
              <a:gd name="connsiteY2668" fmla="*/ 1215808 h 2152098"/>
              <a:gd name="connsiteX2669" fmla="*/ 1324658 w 9090025"/>
              <a:gd name="connsiteY2669" fmla="*/ 1200270 h 2152098"/>
              <a:gd name="connsiteX2670" fmla="*/ 1340196 w 9090025"/>
              <a:gd name="connsiteY2670" fmla="*/ 1196386 h 2152098"/>
              <a:gd name="connsiteX2671" fmla="*/ 1328542 w 9090025"/>
              <a:gd name="connsiteY2671" fmla="*/ 1196386 h 2152098"/>
              <a:gd name="connsiteX2672" fmla="*/ 1309119 w 9090025"/>
              <a:gd name="connsiteY2672" fmla="*/ 1200270 h 2152098"/>
              <a:gd name="connsiteX2673" fmla="*/ 1285811 w 9090025"/>
              <a:gd name="connsiteY2673" fmla="*/ 1208039 h 2152098"/>
              <a:gd name="connsiteX2674" fmla="*/ 1243081 w 9090025"/>
              <a:gd name="connsiteY2674" fmla="*/ 1223576 h 2152098"/>
              <a:gd name="connsiteX2675" fmla="*/ 1227542 w 9090025"/>
              <a:gd name="connsiteY2675" fmla="*/ 1231345 h 2152098"/>
              <a:gd name="connsiteX2676" fmla="*/ 1204234 w 9090025"/>
              <a:gd name="connsiteY2676" fmla="*/ 1239114 h 2152098"/>
              <a:gd name="connsiteX2677" fmla="*/ 1184811 w 9090025"/>
              <a:gd name="connsiteY2677" fmla="*/ 1239114 h 2152098"/>
              <a:gd name="connsiteX2678" fmla="*/ 1173157 w 9090025"/>
              <a:gd name="connsiteY2678" fmla="*/ 1239114 h 2152098"/>
              <a:gd name="connsiteX2679" fmla="*/ 1157618 w 9090025"/>
              <a:gd name="connsiteY2679" fmla="*/ 1246883 h 2152098"/>
              <a:gd name="connsiteX2680" fmla="*/ 1138195 w 9090025"/>
              <a:gd name="connsiteY2680" fmla="*/ 1254651 h 2152098"/>
              <a:gd name="connsiteX2681" fmla="*/ 1091580 w 9090025"/>
              <a:gd name="connsiteY2681" fmla="*/ 1277958 h 2152098"/>
              <a:gd name="connsiteX2682" fmla="*/ 994464 w 9090025"/>
              <a:gd name="connsiteY2682" fmla="*/ 1320686 h 2152098"/>
              <a:gd name="connsiteX2683" fmla="*/ 978926 w 9090025"/>
              <a:gd name="connsiteY2683" fmla="*/ 1328454 h 2152098"/>
              <a:gd name="connsiteX2684" fmla="*/ 963387 w 9090025"/>
              <a:gd name="connsiteY2684" fmla="*/ 1332339 h 2152098"/>
              <a:gd name="connsiteX2685" fmla="*/ 947849 w 9090025"/>
              <a:gd name="connsiteY2685" fmla="*/ 1340107 h 2152098"/>
              <a:gd name="connsiteX2686" fmla="*/ 936195 w 9090025"/>
              <a:gd name="connsiteY2686" fmla="*/ 1347876 h 2152098"/>
              <a:gd name="connsiteX2687" fmla="*/ 905118 w 9090025"/>
              <a:gd name="connsiteY2687" fmla="*/ 1359529 h 2152098"/>
              <a:gd name="connsiteX2688" fmla="*/ 831310 w 9090025"/>
              <a:gd name="connsiteY2688" fmla="*/ 1394489 h 2152098"/>
              <a:gd name="connsiteX2689" fmla="*/ 792464 w 9090025"/>
              <a:gd name="connsiteY2689" fmla="*/ 1410026 h 2152098"/>
              <a:gd name="connsiteX2690" fmla="*/ 780810 w 9090025"/>
              <a:gd name="connsiteY2690" fmla="*/ 1410026 h 2152098"/>
              <a:gd name="connsiteX2691" fmla="*/ 761387 w 9090025"/>
              <a:gd name="connsiteY2691" fmla="*/ 1410026 h 2152098"/>
              <a:gd name="connsiteX2692" fmla="*/ 738079 w 9090025"/>
              <a:gd name="connsiteY2692" fmla="*/ 1410026 h 2152098"/>
              <a:gd name="connsiteX2693" fmla="*/ 726425 w 9090025"/>
              <a:gd name="connsiteY2693" fmla="*/ 1410026 h 2152098"/>
              <a:gd name="connsiteX2694" fmla="*/ 710887 w 9090025"/>
              <a:gd name="connsiteY2694" fmla="*/ 1417795 h 2152098"/>
              <a:gd name="connsiteX2695" fmla="*/ 675925 w 9090025"/>
              <a:gd name="connsiteY2695" fmla="*/ 1429448 h 2152098"/>
              <a:gd name="connsiteX2696" fmla="*/ 590463 w 9090025"/>
              <a:gd name="connsiteY2696" fmla="*/ 1464407 h 2152098"/>
              <a:gd name="connsiteX2697" fmla="*/ 586578 w 9090025"/>
              <a:gd name="connsiteY2697" fmla="*/ 1468292 h 2152098"/>
              <a:gd name="connsiteX2698" fmla="*/ 594348 w 9090025"/>
              <a:gd name="connsiteY2698" fmla="*/ 1468292 h 2152098"/>
              <a:gd name="connsiteX2699" fmla="*/ 625425 w 9090025"/>
              <a:gd name="connsiteY2699" fmla="*/ 1460523 h 2152098"/>
              <a:gd name="connsiteX2700" fmla="*/ 640963 w 9090025"/>
              <a:gd name="connsiteY2700" fmla="*/ 1456639 h 2152098"/>
              <a:gd name="connsiteX2701" fmla="*/ 648732 w 9090025"/>
              <a:gd name="connsiteY2701" fmla="*/ 1460523 h 2152098"/>
              <a:gd name="connsiteX2702" fmla="*/ 637079 w 9090025"/>
              <a:gd name="connsiteY2702" fmla="*/ 1468292 h 2152098"/>
              <a:gd name="connsiteX2703" fmla="*/ 613771 w 9090025"/>
              <a:gd name="connsiteY2703" fmla="*/ 1476060 h 2152098"/>
              <a:gd name="connsiteX2704" fmla="*/ 578809 w 9090025"/>
              <a:gd name="connsiteY2704" fmla="*/ 1476060 h 2152098"/>
              <a:gd name="connsiteX2705" fmla="*/ 551617 w 9090025"/>
              <a:gd name="connsiteY2705" fmla="*/ 1479945 h 2152098"/>
              <a:gd name="connsiteX2706" fmla="*/ 516655 w 9090025"/>
              <a:gd name="connsiteY2706" fmla="*/ 1503251 h 2152098"/>
              <a:gd name="connsiteX2707" fmla="*/ 407886 w 9090025"/>
              <a:gd name="connsiteY2707" fmla="*/ 1557632 h 2152098"/>
              <a:gd name="connsiteX2708" fmla="*/ 380694 w 9090025"/>
              <a:gd name="connsiteY2708" fmla="*/ 1573170 h 2152098"/>
              <a:gd name="connsiteX2709" fmla="*/ 376809 w 9090025"/>
              <a:gd name="connsiteY2709" fmla="*/ 1577054 h 2152098"/>
              <a:gd name="connsiteX2710" fmla="*/ 361270 w 9090025"/>
              <a:gd name="connsiteY2710" fmla="*/ 1584823 h 2152098"/>
              <a:gd name="connsiteX2711" fmla="*/ 306886 w 9090025"/>
              <a:gd name="connsiteY2711" fmla="*/ 1615898 h 2152098"/>
              <a:gd name="connsiteX2712" fmla="*/ 306886 w 9090025"/>
              <a:gd name="connsiteY2712" fmla="*/ 1612013 h 2152098"/>
              <a:gd name="connsiteX2713" fmla="*/ 318539 w 9090025"/>
              <a:gd name="connsiteY2713" fmla="*/ 1604245 h 2152098"/>
              <a:gd name="connsiteX2714" fmla="*/ 341847 w 9090025"/>
              <a:gd name="connsiteY2714" fmla="*/ 1588707 h 2152098"/>
              <a:gd name="connsiteX2715" fmla="*/ 353501 w 9090025"/>
              <a:gd name="connsiteY2715" fmla="*/ 1580938 h 2152098"/>
              <a:gd name="connsiteX2716" fmla="*/ 372924 w 9090025"/>
              <a:gd name="connsiteY2716" fmla="*/ 1569285 h 2152098"/>
              <a:gd name="connsiteX2717" fmla="*/ 396232 w 9090025"/>
              <a:gd name="connsiteY2717" fmla="*/ 1553748 h 2152098"/>
              <a:gd name="connsiteX2718" fmla="*/ 446732 w 9090025"/>
              <a:gd name="connsiteY2718" fmla="*/ 1526557 h 2152098"/>
              <a:gd name="connsiteX2719" fmla="*/ 470040 w 9090025"/>
              <a:gd name="connsiteY2719" fmla="*/ 1518788 h 2152098"/>
              <a:gd name="connsiteX2720" fmla="*/ 493348 w 9090025"/>
              <a:gd name="connsiteY2720" fmla="*/ 1503251 h 2152098"/>
              <a:gd name="connsiteX2721" fmla="*/ 505001 w 9090025"/>
              <a:gd name="connsiteY2721" fmla="*/ 1499367 h 2152098"/>
              <a:gd name="connsiteX2722" fmla="*/ 512771 w 9090025"/>
              <a:gd name="connsiteY2722" fmla="*/ 1491598 h 2152098"/>
              <a:gd name="connsiteX2723" fmla="*/ 524425 w 9090025"/>
              <a:gd name="connsiteY2723" fmla="*/ 1483829 h 2152098"/>
              <a:gd name="connsiteX2724" fmla="*/ 532194 w 9090025"/>
              <a:gd name="connsiteY2724" fmla="*/ 1476060 h 2152098"/>
              <a:gd name="connsiteX2725" fmla="*/ 551617 w 9090025"/>
              <a:gd name="connsiteY2725" fmla="*/ 1460523 h 2152098"/>
              <a:gd name="connsiteX2726" fmla="*/ 606002 w 9090025"/>
              <a:gd name="connsiteY2726" fmla="*/ 1437217 h 2152098"/>
              <a:gd name="connsiteX2727" fmla="*/ 613771 w 9090025"/>
              <a:gd name="connsiteY2727" fmla="*/ 1433332 h 2152098"/>
              <a:gd name="connsiteX2728" fmla="*/ 621540 w 9090025"/>
              <a:gd name="connsiteY2728" fmla="*/ 1429448 h 2152098"/>
              <a:gd name="connsiteX2729" fmla="*/ 718656 w 9090025"/>
              <a:gd name="connsiteY2729" fmla="*/ 1386720 h 2152098"/>
              <a:gd name="connsiteX2730" fmla="*/ 734194 w 9090025"/>
              <a:gd name="connsiteY2730" fmla="*/ 1378951 h 2152098"/>
              <a:gd name="connsiteX2731" fmla="*/ 796349 w 9090025"/>
              <a:gd name="connsiteY2731" fmla="*/ 1347876 h 2152098"/>
              <a:gd name="connsiteX2732" fmla="*/ 823541 w 9090025"/>
              <a:gd name="connsiteY2732" fmla="*/ 1336223 h 2152098"/>
              <a:gd name="connsiteX2733" fmla="*/ 846849 w 9090025"/>
              <a:gd name="connsiteY2733" fmla="*/ 1324570 h 2152098"/>
              <a:gd name="connsiteX2734" fmla="*/ 889580 w 9090025"/>
              <a:gd name="connsiteY2734" fmla="*/ 1301264 h 2152098"/>
              <a:gd name="connsiteX2735" fmla="*/ 924541 w 9090025"/>
              <a:gd name="connsiteY2735" fmla="*/ 1281842 h 2152098"/>
              <a:gd name="connsiteX2736" fmla="*/ 936195 w 9090025"/>
              <a:gd name="connsiteY2736" fmla="*/ 1277958 h 2152098"/>
              <a:gd name="connsiteX2737" fmla="*/ 940080 w 9090025"/>
              <a:gd name="connsiteY2737" fmla="*/ 1274073 h 2152098"/>
              <a:gd name="connsiteX2738" fmla="*/ 947849 w 9090025"/>
              <a:gd name="connsiteY2738" fmla="*/ 1270189 h 2152098"/>
              <a:gd name="connsiteX2739" fmla="*/ 901233 w 9090025"/>
              <a:gd name="connsiteY2739" fmla="*/ 1281842 h 2152098"/>
              <a:gd name="connsiteX2740" fmla="*/ 866272 w 9090025"/>
              <a:gd name="connsiteY2740" fmla="*/ 1301264 h 2152098"/>
              <a:gd name="connsiteX2741" fmla="*/ 862387 w 9090025"/>
              <a:gd name="connsiteY2741" fmla="*/ 1305148 h 2152098"/>
              <a:gd name="connsiteX2742" fmla="*/ 846849 w 9090025"/>
              <a:gd name="connsiteY2742" fmla="*/ 1312917 h 2152098"/>
              <a:gd name="connsiteX2743" fmla="*/ 839079 w 9090025"/>
              <a:gd name="connsiteY2743" fmla="*/ 1320686 h 2152098"/>
              <a:gd name="connsiteX2744" fmla="*/ 827426 w 9090025"/>
              <a:gd name="connsiteY2744" fmla="*/ 1324570 h 2152098"/>
              <a:gd name="connsiteX2745" fmla="*/ 811887 w 9090025"/>
              <a:gd name="connsiteY2745" fmla="*/ 1328454 h 2152098"/>
              <a:gd name="connsiteX2746" fmla="*/ 745848 w 9090025"/>
              <a:gd name="connsiteY2746" fmla="*/ 1359529 h 2152098"/>
              <a:gd name="connsiteX2747" fmla="*/ 714771 w 9090025"/>
              <a:gd name="connsiteY2747" fmla="*/ 1371182 h 2152098"/>
              <a:gd name="connsiteX2748" fmla="*/ 687579 w 9090025"/>
              <a:gd name="connsiteY2748" fmla="*/ 1382836 h 2152098"/>
              <a:gd name="connsiteX2749" fmla="*/ 679809 w 9090025"/>
              <a:gd name="connsiteY2749" fmla="*/ 1386720 h 2152098"/>
              <a:gd name="connsiteX2750" fmla="*/ 683694 w 9090025"/>
              <a:gd name="connsiteY2750" fmla="*/ 1382836 h 2152098"/>
              <a:gd name="connsiteX2751" fmla="*/ 695348 w 9090025"/>
              <a:gd name="connsiteY2751" fmla="*/ 1375067 h 2152098"/>
              <a:gd name="connsiteX2752" fmla="*/ 726425 w 9090025"/>
              <a:gd name="connsiteY2752" fmla="*/ 1359529 h 2152098"/>
              <a:gd name="connsiteX2753" fmla="*/ 745848 w 9090025"/>
              <a:gd name="connsiteY2753" fmla="*/ 1347876 h 2152098"/>
              <a:gd name="connsiteX2754" fmla="*/ 765271 w 9090025"/>
              <a:gd name="connsiteY2754" fmla="*/ 1340107 h 2152098"/>
              <a:gd name="connsiteX2755" fmla="*/ 730310 w 9090025"/>
              <a:gd name="connsiteY2755" fmla="*/ 1347876 h 2152098"/>
              <a:gd name="connsiteX2756" fmla="*/ 691464 w 9090025"/>
              <a:gd name="connsiteY2756" fmla="*/ 1363414 h 2152098"/>
              <a:gd name="connsiteX2757" fmla="*/ 683694 w 9090025"/>
              <a:gd name="connsiteY2757" fmla="*/ 1371182 h 2152098"/>
              <a:gd name="connsiteX2758" fmla="*/ 664271 w 9090025"/>
              <a:gd name="connsiteY2758" fmla="*/ 1382836 h 2152098"/>
              <a:gd name="connsiteX2759" fmla="*/ 637079 w 9090025"/>
              <a:gd name="connsiteY2759" fmla="*/ 1398373 h 2152098"/>
              <a:gd name="connsiteX2760" fmla="*/ 625425 w 9090025"/>
              <a:gd name="connsiteY2760" fmla="*/ 1402257 h 2152098"/>
              <a:gd name="connsiteX2761" fmla="*/ 598232 w 9090025"/>
              <a:gd name="connsiteY2761" fmla="*/ 1413911 h 2152098"/>
              <a:gd name="connsiteX2762" fmla="*/ 555501 w 9090025"/>
              <a:gd name="connsiteY2762" fmla="*/ 1437217 h 2152098"/>
              <a:gd name="connsiteX2763" fmla="*/ 497232 w 9090025"/>
              <a:gd name="connsiteY2763" fmla="*/ 1468292 h 2152098"/>
              <a:gd name="connsiteX2764" fmla="*/ 442847 w 9090025"/>
              <a:gd name="connsiteY2764" fmla="*/ 1495482 h 2152098"/>
              <a:gd name="connsiteX2765" fmla="*/ 411771 w 9090025"/>
              <a:gd name="connsiteY2765" fmla="*/ 1511020 h 2152098"/>
              <a:gd name="connsiteX2766" fmla="*/ 388463 w 9090025"/>
              <a:gd name="connsiteY2766" fmla="*/ 1526557 h 2152098"/>
              <a:gd name="connsiteX2767" fmla="*/ 357386 w 9090025"/>
              <a:gd name="connsiteY2767" fmla="*/ 1542095 h 2152098"/>
              <a:gd name="connsiteX2768" fmla="*/ 345732 w 9090025"/>
              <a:gd name="connsiteY2768" fmla="*/ 1545979 h 2152098"/>
              <a:gd name="connsiteX2769" fmla="*/ 349616 w 9090025"/>
              <a:gd name="connsiteY2769" fmla="*/ 1538210 h 2152098"/>
              <a:gd name="connsiteX2770" fmla="*/ 361270 w 9090025"/>
              <a:gd name="connsiteY2770" fmla="*/ 1530442 h 2152098"/>
              <a:gd name="connsiteX2771" fmla="*/ 388463 w 9090025"/>
              <a:gd name="connsiteY2771" fmla="*/ 1514904 h 2152098"/>
              <a:gd name="connsiteX2772" fmla="*/ 400117 w 9090025"/>
              <a:gd name="connsiteY2772" fmla="*/ 1507135 h 2152098"/>
              <a:gd name="connsiteX2773" fmla="*/ 404001 w 9090025"/>
              <a:gd name="connsiteY2773" fmla="*/ 1503251 h 2152098"/>
              <a:gd name="connsiteX2774" fmla="*/ 419540 w 9090025"/>
              <a:gd name="connsiteY2774" fmla="*/ 1495482 h 2152098"/>
              <a:gd name="connsiteX2775" fmla="*/ 431194 w 9090025"/>
              <a:gd name="connsiteY2775" fmla="*/ 1483829 h 2152098"/>
              <a:gd name="connsiteX2776" fmla="*/ 435078 w 9090025"/>
              <a:gd name="connsiteY2776" fmla="*/ 1479945 h 2152098"/>
              <a:gd name="connsiteX2777" fmla="*/ 470040 w 9090025"/>
              <a:gd name="connsiteY2777" fmla="*/ 1464407 h 2152098"/>
              <a:gd name="connsiteX2778" fmla="*/ 466155 w 9090025"/>
              <a:gd name="connsiteY2778" fmla="*/ 1472176 h 2152098"/>
              <a:gd name="connsiteX2779" fmla="*/ 477809 w 9090025"/>
              <a:gd name="connsiteY2779" fmla="*/ 1472176 h 2152098"/>
              <a:gd name="connsiteX2780" fmla="*/ 501117 w 9090025"/>
              <a:gd name="connsiteY2780" fmla="*/ 1460523 h 2152098"/>
              <a:gd name="connsiteX2781" fmla="*/ 512771 w 9090025"/>
              <a:gd name="connsiteY2781" fmla="*/ 1452754 h 2152098"/>
              <a:gd name="connsiteX2782" fmla="*/ 524425 w 9090025"/>
              <a:gd name="connsiteY2782" fmla="*/ 1444985 h 2152098"/>
              <a:gd name="connsiteX2783" fmla="*/ 528309 w 9090025"/>
              <a:gd name="connsiteY2783" fmla="*/ 1444985 h 2152098"/>
              <a:gd name="connsiteX2784" fmla="*/ 539963 w 9090025"/>
              <a:gd name="connsiteY2784" fmla="*/ 1433332 h 2152098"/>
              <a:gd name="connsiteX2785" fmla="*/ 574925 w 9090025"/>
              <a:gd name="connsiteY2785" fmla="*/ 1413911 h 2152098"/>
              <a:gd name="connsiteX2786" fmla="*/ 602117 w 9090025"/>
              <a:gd name="connsiteY2786" fmla="*/ 1398373 h 2152098"/>
              <a:gd name="connsiteX2787" fmla="*/ 617655 w 9090025"/>
              <a:gd name="connsiteY2787" fmla="*/ 1390604 h 2152098"/>
              <a:gd name="connsiteX2788" fmla="*/ 629309 w 9090025"/>
              <a:gd name="connsiteY2788" fmla="*/ 1382836 h 2152098"/>
              <a:gd name="connsiteX2789" fmla="*/ 644848 w 9090025"/>
              <a:gd name="connsiteY2789" fmla="*/ 1375067 h 2152098"/>
              <a:gd name="connsiteX2790" fmla="*/ 664271 w 9090025"/>
              <a:gd name="connsiteY2790" fmla="*/ 1363414 h 2152098"/>
              <a:gd name="connsiteX2791" fmla="*/ 672040 w 9090025"/>
              <a:gd name="connsiteY2791" fmla="*/ 1363414 h 2152098"/>
              <a:gd name="connsiteX2792" fmla="*/ 687579 w 9090025"/>
              <a:gd name="connsiteY2792" fmla="*/ 1355645 h 2152098"/>
              <a:gd name="connsiteX2793" fmla="*/ 710887 w 9090025"/>
              <a:gd name="connsiteY2793" fmla="*/ 1343992 h 2152098"/>
              <a:gd name="connsiteX2794" fmla="*/ 753618 w 9090025"/>
              <a:gd name="connsiteY2794" fmla="*/ 1324570 h 2152098"/>
              <a:gd name="connsiteX2795" fmla="*/ 765271 w 9090025"/>
              <a:gd name="connsiteY2795" fmla="*/ 1320686 h 2152098"/>
              <a:gd name="connsiteX2796" fmla="*/ 776925 w 9090025"/>
              <a:gd name="connsiteY2796" fmla="*/ 1312917 h 2152098"/>
              <a:gd name="connsiteX2797" fmla="*/ 792464 w 9090025"/>
              <a:gd name="connsiteY2797" fmla="*/ 1305148 h 2152098"/>
              <a:gd name="connsiteX2798" fmla="*/ 808002 w 9090025"/>
              <a:gd name="connsiteY2798" fmla="*/ 1301264 h 2152098"/>
              <a:gd name="connsiteX2799" fmla="*/ 792464 w 9090025"/>
              <a:gd name="connsiteY2799" fmla="*/ 1312917 h 2152098"/>
              <a:gd name="connsiteX2800" fmla="*/ 773041 w 9090025"/>
              <a:gd name="connsiteY2800" fmla="*/ 1324570 h 2152098"/>
              <a:gd name="connsiteX2801" fmla="*/ 800233 w 9090025"/>
              <a:gd name="connsiteY2801" fmla="*/ 1320686 h 2152098"/>
              <a:gd name="connsiteX2802" fmla="*/ 811887 w 9090025"/>
              <a:gd name="connsiteY2802" fmla="*/ 1309033 h 2152098"/>
              <a:gd name="connsiteX2803" fmla="*/ 870156 w 9090025"/>
              <a:gd name="connsiteY2803" fmla="*/ 1274073 h 2152098"/>
              <a:gd name="connsiteX2804" fmla="*/ 901233 w 9090025"/>
              <a:gd name="connsiteY2804" fmla="*/ 1254651 h 2152098"/>
              <a:gd name="connsiteX2805" fmla="*/ 893464 w 9090025"/>
              <a:gd name="connsiteY2805" fmla="*/ 1254651 h 2152098"/>
              <a:gd name="connsiteX2806" fmla="*/ 874041 w 9090025"/>
              <a:gd name="connsiteY2806" fmla="*/ 1258536 h 2152098"/>
              <a:gd name="connsiteX2807" fmla="*/ 854618 w 9090025"/>
              <a:gd name="connsiteY2807" fmla="*/ 1266304 h 2152098"/>
              <a:gd name="connsiteX2808" fmla="*/ 846849 w 9090025"/>
              <a:gd name="connsiteY2808" fmla="*/ 1274073 h 2152098"/>
              <a:gd name="connsiteX2809" fmla="*/ 815772 w 9090025"/>
              <a:gd name="connsiteY2809" fmla="*/ 1281842 h 2152098"/>
              <a:gd name="connsiteX2810" fmla="*/ 788579 w 9090025"/>
              <a:gd name="connsiteY2810" fmla="*/ 1293495 h 2152098"/>
              <a:gd name="connsiteX2811" fmla="*/ 765271 w 9090025"/>
              <a:gd name="connsiteY2811" fmla="*/ 1305148 h 2152098"/>
              <a:gd name="connsiteX2812" fmla="*/ 714771 w 9090025"/>
              <a:gd name="connsiteY2812" fmla="*/ 1324570 h 2152098"/>
              <a:gd name="connsiteX2813" fmla="*/ 675925 w 9090025"/>
              <a:gd name="connsiteY2813" fmla="*/ 1343992 h 2152098"/>
              <a:gd name="connsiteX2814" fmla="*/ 637079 w 9090025"/>
              <a:gd name="connsiteY2814" fmla="*/ 1359529 h 2152098"/>
              <a:gd name="connsiteX2815" fmla="*/ 574925 w 9090025"/>
              <a:gd name="connsiteY2815" fmla="*/ 1386720 h 2152098"/>
              <a:gd name="connsiteX2816" fmla="*/ 516655 w 9090025"/>
              <a:gd name="connsiteY2816" fmla="*/ 1398373 h 2152098"/>
              <a:gd name="connsiteX2817" fmla="*/ 520540 w 9090025"/>
              <a:gd name="connsiteY2817" fmla="*/ 1394489 h 2152098"/>
              <a:gd name="connsiteX2818" fmla="*/ 512771 w 9090025"/>
              <a:gd name="connsiteY2818" fmla="*/ 1386720 h 2152098"/>
              <a:gd name="connsiteX2819" fmla="*/ 505001 w 9090025"/>
              <a:gd name="connsiteY2819" fmla="*/ 1394489 h 2152098"/>
              <a:gd name="connsiteX2820" fmla="*/ 501117 w 9090025"/>
              <a:gd name="connsiteY2820" fmla="*/ 1402257 h 2152098"/>
              <a:gd name="connsiteX2821" fmla="*/ 497232 w 9090025"/>
              <a:gd name="connsiteY2821" fmla="*/ 1413911 h 2152098"/>
              <a:gd name="connsiteX2822" fmla="*/ 493348 w 9090025"/>
              <a:gd name="connsiteY2822" fmla="*/ 1421679 h 2152098"/>
              <a:gd name="connsiteX2823" fmla="*/ 473924 w 9090025"/>
              <a:gd name="connsiteY2823" fmla="*/ 1437217 h 2152098"/>
              <a:gd name="connsiteX2824" fmla="*/ 454501 w 9090025"/>
              <a:gd name="connsiteY2824" fmla="*/ 1448870 h 2152098"/>
              <a:gd name="connsiteX2825" fmla="*/ 431194 w 9090025"/>
              <a:gd name="connsiteY2825" fmla="*/ 1460523 h 2152098"/>
              <a:gd name="connsiteX2826" fmla="*/ 415655 w 9090025"/>
              <a:gd name="connsiteY2826" fmla="*/ 1464407 h 2152098"/>
              <a:gd name="connsiteX2827" fmla="*/ 392347 w 9090025"/>
              <a:gd name="connsiteY2827" fmla="*/ 1464407 h 2152098"/>
              <a:gd name="connsiteX2828" fmla="*/ 376809 w 9090025"/>
              <a:gd name="connsiteY2828" fmla="*/ 1472176 h 2152098"/>
              <a:gd name="connsiteX2829" fmla="*/ 314655 w 9090025"/>
              <a:gd name="connsiteY2829" fmla="*/ 1503251 h 2152098"/>
              <a:gd name="connsiteX2830" fmla="*/ 303001 w 9090025"/>
              <a:gd name="connsiteY2830" fmla="*/ 1507135 h 2152098"/>
              <a:gd name="connsiteX2831" fmla="*/ 326309 w 9090025"/>
              <a:gd name="connsiteY2831" fmla="*/ 1491598 h 2152098"/>
              <a:gd name="connsiteX2832" fmla="*/ 380694 w 9090025"/>
              <a:gd name="connsiteY2832" fmla="*/ 1456639 h 2152098"/>
              <a:gd name="connsiteX2833" fmla="*/ 407886 w 9090025"/>
              <a:gd name="connsiteY2833" fmla="*/ 1441101 h 2152098"/>
              <a:gd name="connsiteX2834" fmla="*/ 446732 w 9090025"/>
              <a:gd name="connsiteY2834" fmla="*/ 1417795 h 2152098"/>
              <a:gd name="connsiteX2835" fmla="*/ 485578 w 9090025"/>
              <a:gd name="connsiteY2835" fmla="*/ 1394489 h 2152098"/>
              <a:gd name="connsiteX2836" fmla="*/ 512771 w 9090025"/>
              <a:gd name="connsiteY2836" fmla="*/ 1378951 h 2152098"/>
              <a:gd name="connsiteX2837" fmla="*/ 543848 w 9090025"/>
              <a:gd name="connsiteY2837" fmla="*/ 1355645 h 2152098"/>
              <a:gd name="connsiteX2838" fmla="*/ 543848 w 9090025"/>
              <a:gd name="connsiteY2838" fmla="*/ 1351761 h 2152098"/>
              <a:gd name="connsiteX2839" fmla="*/ 567155 w 9090025"/>
              <a:gd name="connsiteY2839" fmla="*/ 1328454 h 2152098"/>
              <a:gd name="connsiteX2840" fmla="*/ 567155 w 9090025"/>
              <a:gd name="connsiteY2840" fmla="*/ 1320686 h 2152098"/>
              <a:gd name="connsiteX2841" fmla="*/ 571040 w 9090025"/>
              <a:gd name="connsiteY2841" fmla="*/ 1312917 h 2152098"/>
              <a:gd name="connsiteX2842" fmla="*/ 578809 w 9090025"/>
              <a:gd name="connsiteY2842" fmla="*/ 1301264 h 2152098"/>
              <a:gd name="connsiteX2843" fmla="*/ 586578 w 9090025"/>
              <a:gd name="connsiteY2843" fmla="*/ 1293495 h 2152098"/>
              <a:gd name="connsiteX2844" fmla="*/ 567155 w 9090025"/>
              <a:gd name="connsiteY2844" fmla="*/ 1301264 h 2152098"/>
              <a:gd name="connsiteX2845" fmla="*/ 536078 w 9090025"/>
              <a:gd name="connsiteY2845" fmla="*/ 1312917 h 2152098"/>
              <a:gd name="connsiteX2846" fmla="*/ 516655 w 9090025"/>
              <a:gd name="connsiteY2846" fmla="*/ 1320686 h 2152098"/>
              <a:gd name="connsiteX2847" fmla="*/ 473924 w 9090025"/>
              <a:gd name="connsiteY2847" fmla="*/ 1336223 h 2152098"/>
              <a:gd name="connsiteX2848" fmla="*/ 454501 w 9090025"/>
              <a:gd name="connsiteY2848" fmla="*/ 1343992 h 2152098"/>
              <a:gd name="connsiteX2849" fmla="*/ 419540 w 9090025"/>
              <a:gd name="connsiteY2849" fmla="*/ 1359529 h 2152098"/>
              <a:gd name="connsiteX2850" fmla="*/ 411771 w 9090025"/>
              <a:gd name="connsiteY2850" fmla="*/ 1363414 h 2152098"/>
              <a:gd name="connsiteX2851" fmla="*/ 407886 w 9090025"/>
              <a:gd name="connsiteY2851" fmla="*/ 1367298 h 2152098"/>
              <a:gd name="connsiteX2852" fmla="*/ 400117 w 9090025"/>
              <a:gd name="connsiteY2852" fmla="*/ 1371182 h 2152098"/>
              <a:gd name="connsiteX2853" fmla="*/ 384578 w 9090025"/>
              <a:gd name="connsiteY2853" fmla="*/ 1382836 h 2152098"/>
              <a:gd name="connsiteX2854" fmla="*/ 369040 w 9090025"/>
              <a:gd name="connsiteY2854" fmla="*/ 1394489 h 2152098"/>
              <a:gd name="connsiteX2855" fmla="*/ 341847 w 9090025"/>
              <a:gd name="connsiteY2855" fmla="*/ 1406142 h 2152098"/>
              <a:gd name="connsiteX2856" fmla="*/ 322424 w 9090025"/>
              <a:gd name="connsiteY2856" fmla="*/ 1417795 h 2152098"/>
              <a:gd name="connsiteX2857" fmla="*/ 306886 w 9090025"/>
              <a:gd name="connsiteY2857" fmla="*/ 1425564 h 2152098"/>
              <a:gd name="connsiteX2858" fmla="*/ 310770 w 9090025"/>
              <a:gd name="connsiteY2858" fmla="*/ 1417795 h 2152098"/>
              <a:gd name="connsiteX2859" fmla="*/ 345732 w 9090025"/>
              <a:gd name="connsiteY2859" fmla="*/ 1394489 h 2152098"/>
              <a:gd name="connsiteX2860" fmla="*/ 349616 w 9090025"/>
              <a:gd name="connsiteY2860" fmla="*/ 1390604 h 2152098"/>
              <a:gd name="connsiteX2861" fmla="*/ 369040 w 9090025"/>
              <a:gd name="connsiteY2861" fmla="*/ 1382836 h 2152098"/>
              <a:gd name="connsiteX2862" fmla="*/ 326309 w 9090025"/>
              <a:gd name="connsiteY2862" fmla="*/ 1394489 h 2152098"/>
              <a:gd name="connsiteX2863" fmla="*/ 291347 w 9090025"/>
              <a:gd name="connsiteY2863" fmla="*/ 1410026 h 2152098"/>
              <a:gd name="connsiteX2864" fmla="*/ 279693 w 9090025"/>
              <a:gd name="connsiteY2864" fmla="*/ 1413911 h 2152098"/>
              <a:gd name="connsiteX2865" fmla="*/ 283578 w 9090025"/>
              <a:gd name="connsiteY2865" fmla="*/ 1410026 h 2152098"/>
              <a:gd name="connsiteX2866" fmla="*/ 295232 w 9090025"/>
              <a:gd name="connsiteY2866" fmla="*/ 1402257 h 2152098"/>
              <a:gd name="connsiteX2867" fmla="*/ 314655 w 9090025"/>
              <a:gd name="connsiteY2867" fmla="*/ 1390604 h 2152098"/>
              <a:gd name="connsiteX2868" fmla="*/ 334078 w 9090025"/>
              <a:gd name="connsiteY2868" fmla="*/ 1382836 h 2152098"/>
              <a:gd name="connsiteX2869" fmla="*/ 345732 w 9090025"/>
              <a:gd name="connsiteY2869" fmla="*/ 1378951 h 2152098"/>
              <a:gd name="connsiteX2870" fmla="*/ 400117 w 9090025"/>
              <a:gd name="connsiteY2870" fmla="*/ 1347876 h 2152098"/>
              <a:gd name="connsiteX2871" fmla="*/ 407886 w 9090025"/>
              <a:gd name="connsiteY2871" fmla="*/ 1340107 h 2152098"/>
              <a:gd name="connsiteX2872" fmla="*/ 415655 w 9090025"/>
              <a:gd name="connsiteY2872" fmla="*/ 1336223 h 2152098"/>
              <a:gd name="connsiteX2873" fmla="*/ 427309 w 9090025"/>
              <a:gd name="connsiteY2873" fmla="*/ 1332339 h 2152098"/>
              <a:gd name="connsiteX2874" fmla="*/ 462271 w 9090025"/>
              <a:gd name="connsiteY2874" fmla="*/ 1316801 h 2152098"/>
              <a:gd name="connsiteX2875" fmla="*/ 477809 w 9090025"/>
              <a:gd name="connsiteY2875" fmla="*/ 1312917 h 2152098"/>
              <a:gd name="connsiteX2876" fmla="*/ 477809 w 9090025"/>
              <a:gd name="connsiteY2876" fmla="*/ 1301264 h 2152098"/>
              <a:gd name="connsiteX2877" fmla="*/ 470040 w 9090025"/>
              <a:gd name="connsiteY2877" fmla="*/ 1301264 h 2152098"/>
              <a:gd name="connsiteX2878" fmla="*/ 493348 w 9090025"/>
              <a:gd name="connsiteY2878" fmla="*/ 1277958 h 2152098"/>
              <a:gd name="connsiteX2879" fmla="*/ 516655 w 9090025"/>
              <a:gd name="connsiteY2879" fmla="*/ 1266304 h 2152098"/>
              <a:gd name="connsiteX2880" fmla="*/ 520540 w 9090025"/>
              <a:gd name="connsiteY2880" fmla="*/ 1262420 h 2152098"/>
              <a:gd name="connsiteX2881" fmla="*/ 528309 w 9090025"/>
              <a:gd name="connsiteY2881" fmla="*/ 1246883 h 2152098"/>
              <a:gd name="connsiteX2882" fmla="*/ 528309 w 9090025"/>
              <a:gd name="connsiteY2882" fmla="*/ 1242998 h 2152098"/>
              <a:gd name="connsiteX2883" fmla="*/ 536078 w 9090025"/>
              <a:gd name="connsiteY2883" fmla="*/ 1242998 h 2152098"/>
              <a:gd name="connsiteX2884" fmla="*/ 528309 w 9090025"/>
              <a:gd name="connsiteY2884" fmla="*/ 1239114 h 2152098"/>
              <a:gd name="connsiteX2885" fmla="*/ 516655 w 9090025"/>
              <a:gd name="connsiteY2885" fmla="*/ 1242998 h 2152098"/>
              <a:gd name="connsiteX2886" fmla="*/ 512771 w 9090025"/>
              <a:gd name="connsiteY2886" fmla="*/ 1246883 h 2152098"/>
              <a:gd name="connsiteX2887" fmla="*/ 505001 w 9090025"/>
              <a:gd name="connsiteY2887" fmla="*/ 1254651 h 2152098"/>
              <a:gd name="connsiteX2888" fmla="*/ 489463 w 9090025"/>
              <a:gd name="connsiteY2888" fmla="*/ 1262420 h 2152098"/>
              <a:gd name="connsiteX2889" fmla="*/ 473924 w 9090025"/>
              <a:gd name="connsiteY2889" fmla="*/ 1270189 h 2152098"/>
              <a:gd name="connsiteX2890" fmla="*/ 470040 w 9090025"/>
              <a:gd name="connsiteY2890" fmla="*/ 1270189 h 2152098"/>
              <a:gd name="connsiteX2891" fmla="*/ 466155 w 9090025"/>
              <a:gd name="connsiteY2891" fmla="*/ 1274073 h 2152098"/>
              <a:gd name="connsiteX2892" fmla="*/ 404001 w 9090025"/>
              <a:gd name="connsiteY2892" fmla="*/ 1301264 h 2152098"/>
              <a:gd name="connsiteX2893" fmla="*/ 396232 w 9090025"/>
              <a:gd name="connsiteY2893" fmla="*/ 1305148 h 2152098"/>
              <a:gd name="connsiteX2894" fmla="*/ 384578 w 9090025"/>
              <a:gd name="connsiteY2894" fmla="*/ 1309033 h 2152098"/>
              <a:gd name="connsiteX2895" fmla="*/ 376809 w 9090025"/>
              <a:gd name="connsiteY2895" fmla="*/ 1316801 h 2152098"/>
              <a:gd name="connsiteX2896" fmla="*/ 361270 w 9090025"/>
              <a:gd name="connsiteY2896" fmla="*/ 1324570 h 2152098"/>
              <a:gd name="connsiteX2897" fmla="*/ 337963 w 9090025"/>
              <a:gd name="connsiteY2897" fmla="*/ 1336223 h 2152098"/>
              <a:gd name="connsiteX2898" fmla="*/ 326309 w 9090025"/>
              <a:gd name="connsiteY2898" fmla="*/ 1343992 h 2152098"/>
              <a:gd name="connsiteX2899" fmla="*/ 314655 w 9090025"/>
              <a:gd name="connsiteY2899" fmla="*/ 1347876 h 2152098"/>
              <a:gd name="connsiteX2900" fmla="*/ 291347 w 9090025"/>
              <a:gd name="connsiteY2900" fmla="*/ 1355645 h 2152098"/>
              <a:gd name="connsiteX2901" fmla="*/ 240847 w 9090025"/>
              <a:gd name="connsiteY2901" fmla="*/ 1378951 h 2152098"/>
              <a:gd name="connsiteX2902" fmla="*/ 236962 w 9090025"/>
              <a:gd name="connsiteY2902" fmla="*/ 1367298 h 2152098"/>
              <a:gd name="connsiteX2903" fmla="*/ 221424 w 9090025"/>
              <a:gd name="connsiteY2903" fmla="*/ 1355645 h 2152098"/>
              <a:gd name="connsiteX2904" fmla="*/ 205885 w 9090025"/>
              <a:gd name="connsiteY2904" fmla="*/ 1351761 h 2152098"/>
              <a:gd name="connsiteX2905" fmla="*/ 194231 w 9090025"/>
              <a:gd name="connsiteY2905" fmla="*/ 1355645 h 2152098"/>
              <a:gd name="connsiteX2906" fmla="*/ 178693 w 9090025"/>
              <a:gd name="connsiteY2906" fmla="*/ 1359529 h 2152098"/>
              <a:gd name="connsiteX2907" fmla="*/ 178693 w 9090025"/>
              <a:gd name="connsiteY2907" fmla="*/ 1367298 h 2152098"/>
              <a:gd name="connsiteX2908" fmla="*/ 186462 w 9090025"/>
              <a:gd name="connsiteY2908" fmla="*/ 1367298 h 2152098"/>
              <a:gd name="connsiteX2909" fmla="*/ 135962 w 9090025"/>
              <a:gd name="connsiteY2909" fmla="*/ 1398373 h 2152098"/>
              <a:gd name="connsiteX2910" fmla="*/ 147616 w 9090025"/>
              <a:gd name="connsiteY2910" fmla="*/ 1382836 h 2152098"/>
              <a:gd name="connsiteX2911" fmla="*/ 159270 w 9090025"/>
              <a:gd name="connsiteY2911" fmla="*/ 1375067 h 2152098"/>
              <a:gd name="connsiteX2912" fmla="*/ 186462 w 9090025"/>
              <a:gd name="connsiteY2912" fmla="*/ 1347876 h 2152098"/>
              <a:gd name="connsiteX2913" fmla="*/ 248616 w 9090025"/>
              <a:gd name="connsiteY2913" fmla="*/ 1312917 h 2152098"/>
              <a:gd name="connsiteX2914" fmla="*/ 279693 w 9090025"/>
              <a:gd name="connsiteY2914" fmla="*/ 1285726 h 2152098"/>
              <a:gd name="connsiteX2915" fmla="*/ 322424 w 9090025"/>
              <a:gd name="connsiteY2915" fmla="*/ 1254651 h 2152098"/>
              <a:gd name="connsiteX2916" fmla="*/ 349616 w 9090025"/>
              <a:gd name="connsiteY2916" fmla="*/ 1231345 h 2152098"/>
              <a:gd name="connsiteX2917" fmla="*/ 299116 w 9090025"/>
              <a:gd name="connsiteY2917" fmla="*/ 1258536 h 2152098"/>
              <a:gd name="connsiteX2918" fmla="*/ 283578 w 9090025"/>
              <a:gd name="connsiteY2918" fmla="*/ 1266304 h 2152098"/>
              <a:gd name="connsiteX2919" fmla="*/ 264155 w 9090025"/>
              <a:gd name="connsiteY2919" fmla="*/ 1277958 h 2152098"/>
              <a:gd name="connsiteX2920" fmla="*/ 240847 w 9090025"/>
              <a:gd name="connsiteY2920" fmla="*/ 1285726 h 2152098"/>
              <a:gd name="connsiteX2921" fmla="*/ 240847 w 9090025"/>
              <a:gd name="connsiteY2921" fmla="*/ 1277958 h 2152098"/>
              <a:gd name="connsiteX2922" fmla="*/ 225308 w 9090025"/>
              <a:gd name="connsiteY2922" fmla="*/ 1281842 h 2152098"/>
              <a:gd name="connsiteX2923" fmla="*/ 221424 w 9090025"/>
              <a:gd name="connsiteY2923" fmla="*/ 1285726 h 2152098"/>
              <a:gd name="connsiteX2924" fmla="*/ 194231 w 9090025"/>
              <a:gd name="connsiteY2924" fmla="*/ 1297379 h 2152098"/>
              <a:gd name="connsiteX2925" fmla="*/ 186462 w 9090025"/>
              <a:gd name="connsiteY2925" fmla="*/ 1301264 h 2152098"/>
              <a:gd name="connsiteX2926" fmla="*/ 151500 w 9090025"/>
              <a:gd name="connsiteY2926" fmla="*/ 1320686 h 2152098"/>
              <a:gd name="connsiteX2927" fmla="*/ 104885 w 9090025"/>
              <a:gd name="connsiteY2927" fmla="*/ 1351761 h 2152098"/>
              <a:gd name="connsiteX2928" fmla="*/ 81577 w 9090025"/>
              <a:gd name="connsiteY2928" fmla="*/ 1363414 h 2152098"/>
              <a:gd name="connsiteX2929" fmla="*/ 38846 w 9090025"/>
              <a:gd name="connsiteY2929" fmla="*/ 1386720 h 2152098"/>
              <a:gd name="connsiteX2930" fmla="*/ 34962 w 9090025"/>
              <a:gd name="connsiteY2930" fmla="*/ 1394489 h 2152098"/>
              <a:gd name="connsiteX2931" fmla="*/ 0 w 9090025"/>
              <a:gd name="connsiteY2931" fmla="*/ 1413911 h 2152098"/>
              <a:gd name="connsiteX2932" fmla="*/ 31077 w 9090025"/>
              <a:gd name="connsiteY2932" fmla="*/ 1378951 h 2152098"/>
              <a:gd name="connsiteX2933" fmla="*/ 42731 w 9090025"/>
              <a:gd name="connsiteY2933" fmla="*/ 1367298 h 2152098"/>
              <a:gd name="connsiteX2934" fmla="*/ 42731 w 9090025"/>
              <a:gd name="connsiteY2934" fmla="*/ 1363414 h 2152098"/>
              <a:gd name="connsiteX2935" fmla="*/ 46616 w 9090025"/>
              <a:gd name="connsiteY2935" fmla="*/ 1363414 h 2152098"/>
              <a:gd name="connsiteX2936" fmla="*/ 54385 w 9090025"/>
              <a:gd name="connsiteY2936" fmla="*/ 1359529 h 2152098"/>
              <a:gd name="connsiteX2937" fmla="*/ 58269 w 9090025"/>
              <a:gd name="connsiteY2937" fmla="*/ 1351761 h 2152098"/>
              <a:gd name="connsiteX2938" fmla="*/ 69923 w 9090025"/>
              <a:gd name="connsiteY2938" fmla="*/ 1343992 h 2152098"/>
              <a:gd name="connsiteX2939" fmla="*/ 85462 w 9090025"/>
              <a:gd name="connsiteY2939" fmla="*/ 1340107 h 2152098"/>
              <a:gd name="connsiteX2940" fmla="*/ 108770 w 9090025"/>
              <a:gd name="connsiteY2940" fmla="*/ 1332339 h 2152098"/>
              <a:gd name="connsiteX2941" fmla="*/ 124308 w 9090025"/>
              <a:gd name="connsiteY2941" fmla="*/ 1320686 h 2152098"/>
              <a:gd name="connsiteX2942" fmla="*/ 132077 w 9090025"/>
              <a:gd name="connsiteY2942" fmla="*/ 1312917 h 2152098"/>
              <a:gd name="connsiteX2943" fmla="*/ 147616 w 9090025"/>
              <a:gd name="connsiteY2943" fmla="*/ 1293495 h 2152098"/>
              <a:gd name="connsiteX2944" fmla="*/ 170924 w 9090025"/>
              <a:gd name="connsiteY2944" fmla="*/ 1274073 h 2152098"/>
              <a:gd name="connsiteX2945" fmla="*/ 198116 w 9090025"/>
              <a:gd name="connsiteY2945" fmla="*/ 1258536 h 2152098"/>
              <a:gd name="connsiteX2946" fmla="*/ 205885 w 9090025"/>
              <a:gd name="connsiteY2946" fmla="*/ 1250767 h 2152098"/>
              <a:gd name="connsiteX2947" fmla="*/ 213655 w 9090025"/>
              <a:gd name="connsiteY2947" fmla="*/ 1246883 h 2152098"/>
              <a:gd name="connsiteX2948" fmla="*/ 240847 w 9090025"/>
              <a:gd name="connsiteY2948" fmla="*/ 1223576 h 2152098"/>
              <a:gd name="connsiteX2949" fmla="*/ 268039 w 9090025"/>
              <a:gd name="connsiteY2949" fmla="*/ 1208039 h 2152098"/>
              <a:gd name="connsiteX2950" fmla="*/ 337963 w 9090025"/>
              <a:gd name="connsiteY2950" fmla="*/ 1169195 h 2152098"/>
              <a:gd name="connsiteX2951" fmla="*/ 384578 w 9090025"/>
              <a:gd name="connsiteY2951" fmla="*/ 1145889 h 2152098"/>
              <a:gd name="connsiteX2952" fmla="*/ 411771 w 9090025"/>
              <a:gd name="connsiteY2952" fmla="*/ 1130352 h 2152098"/>
              <a:gd name="connsiteX2953" fmla="*/ 446732 w 9090025"/>
              <a:gd name="connsiteY2953" fmla="*/ 1110930 h 2152098"/>
              <a:gd name="connsiteX2954" fmla="*/ 470040 w 9090025"/>
              <a:gd name="connsiteY2954" fmla="*/ 1091508 h 2152098"/>
              <a:gd name="connsiteX2955" fmla="*/ 454501 w 9090025"/>
              <a:gd name="connsiteY2955" fmla="*/ 1095392 h 2152098"/>
              <a:gd name="connsiteX2956" fmla="*/ 442847 w 9090025"/>
              <a:gd name="connsiteY2956" fmla="*/ 1099277 h 2152098"/>
              <a:gd name="connsiteX2957" fmla="*/ 404001 w 9090025"/>
              <a:gd name="connsiteY2957" fmla="*/ 1118698 h 2152098"/>
              <a:gd name="connsiteX2958" fmla="*/ 369040 w 9090025"/>
              <a:gd name="connsiteY2958" fmla="*/ 1138120 h 2152098"/>
              <a:gd name="connsiteX2959" fmla="*/ 337963 w 9090025"/>
              <a:gd name="connsiteY2959" fmla="*/ 1153658 h 2152098"/>
              <a:gd name="connsiteX2960" fmla="*/ 330193 w 9090025"/>
              <a:gd name="connsiteY2960" fmla="*/ 1157542 h 2152098"/>
              <a:gd name="connsiteX2961" fmla="*/ 322424 w 9090025"/>
              <a:gd name="connsiteY2961" fmla="*/ 1165311 h 2152098"/>
              <a:gd name="connsiteX2962" fmla="*/ 318539 w 9090025"/>
              <a:gd name="connsiteY2962" fmla="*/ 1161427 h 2152098"/>
              <a:gd name="connsiteX2963" fmla="*/ 322424 w 9090025"/>
              <a:gd name="connsiteY2963" fmla="*/ 1157542 h 2152098"/>
              <a:gd name="connsiteX2964" fmla="*/ 353501 w 9090025"/>
              <a:gd name="connsiteY2964" fmla="*/ 1134236 h 2152098"/>
              <a:gd name="connsiteX2965" fmla="*/ 365155 w 9090025"/>
              <a:gd name="connsiteY2965" fmla="*/ 1130352 h 2152098"/>
              <a:gd name="connsiteX2966" fmla="*/ 380694 w 9090025"/>
              <a:gd name="connsiteY2966" fmla="*/ 1118698 h 2152098"/>
              <a:gd name="connsiteX2967" fmla="*/ 388463 w 9090025"/>
              <a:gd name="connsiteY2967" fmla="*/ 1110930 h 2152098"/>
              <a:gd name="connsiteX2968" fmla="*/ 392347 w 9090025"/>
              <a:gd name="connsiteY2968" fmla="*/ 1103161 h 2152098"/>
              <a:gd name="connsiteX2969" fmla="*/ 396232 w 9090025"/>
              <a:gd name="connsiteY2969" fmla="*/ 1095392 h 2152098"/>
              <a:gd name="connsiteX2970" fmla="*/ 384578 w 9090025"/>
              <a:gd name="connsiteY2970" fmla="*/ 1099277 h 2152098"/>
              <a:gd name="connsiteX2971" fmla="*/ 361270 w 9090025"/>
              <a:gd name="connsiteY2971" fmla="*/ 1110930 h 2152098"/>
              <a:gd name="connsiteX2972" fmla="*/ 334078 w 9090025"/>
              <a:gd name="connsiteY2972" fmla="*/ 1126467 h 2152098"/>
              <a:gd name="connsiteX2973" fmla="*/ 287462 w 9090025"/>
              <a:gd name="connsiteY2973" fmla="*/ 1149773 h 2152098"/>
              <a:gd name="connsiteX2974" fmla="*/ 303001 w 9090025"/>
              <a:gd name="connsiteY2974" fmla="*/ 1138120 h 2152098"/>
              <a:gd name="connsiteX2975" fmla="*/ 318539 w 9090025"/>
              <a:gd name="connsiteY2975" fmla="*/ 1130352 h 2152098"/>
              <a:gd name="connsiteX2976" fmla="*/ 349616 w 9090025"/>
              <a:gd name="connsiteY2976" fmla="*/ 1110930 h 2152098"/>
              <a:gd name="connsiteX2977" fmla="*/ 388463 w 9090025"/>
              <a:gd name="connsiteY2977" fmla="*/ 1091508 h 2152098"/>
              <a:gd name="connsiteX2978" fmla="*/ 411771 w 9090025"/>
              <a:gd name="connsiteY2978" fmla="*/ 1079855 h 2152098"/>
              <a:gd name="connsiteX2979" fmla="*/ 427309 w 9090025"/>
              <a:gd name="connsiteY2979" fmla="*/ 1072086 h 2152098"/>
              <a:gd name="connsiteX2980" fmla="*/ 442847 w 9090025"/>
              <a:gd name="connsiteY2980" fmla="*/ 1068202 h 2152098"/>
              <a:gd name="connsiteX2981" fmla="*/ 458386 w 9090025"/>
              <a:gd name="connsiteY2981" fmla="*/ 1064317 h 2152098"/>
              <a:gd name="connsiteX2982" fmla="*/ 454501 w 9090025"/>
              <a:gd name="connsiteY2982" fmla="*/ 1060433 h 2152098"/>
              <a:gd name="connsiteX2983" fmla="*/ 462271 w 9090025"/>
              <a:gd name="connsiteY2983" fmla="*/ 1056549 h 2152098"/>
              <a:gd name="connsiteX2984" fmla="*/ 473924 w 9090025"/>
              <a:gd name="connsiteY2984" fmla="*/ 1052664 h 2152098"/>
              <a:gd name="connsiteX2985" fmla="*/ 485578 w 9090025"/>
              <a:gd name="connsiteY2985" fmla="*/ 1048780 h 2152098"/>
              <a:gd name="connsiteX2986" fmla="*/ 512771 w 9090025"/>
              <a:gd name="connsiteY2986" fmla="*/ 1037127 h 2152098"/>
              <a:gd name="connsiteX2987" fmla="*/ 520540 w 9090025"/>
              <a:gd name="connsiteY2987" fmla="*/ 1033242 h 2152098"/>
              <a:gd name="connsiteX2988" fmla="*/ 528309 w 9090025"/>
              <a:gd name="connsiteY2988" fmla="*/ 1029358 h 2152098"/>
              <a:gd name="connsiteX2989" fmla="*/ 555501 w 9090025"/>
              <a:gd name="connsiteY2989" fmla="*/ 1013820 h 2152098"/>
              <a:gd name="connsiteX2990" fmla="*/ 602117 w 9090025"/>
              <a:gd name="connsiteY2990" fmla="*/ 998283 h 2152098"/>
              <a:gd name="connsiteX2991" fmla="*/ 621540 w 9090025"/>
              <a:gd name="connsiteY2991" fmla="*/ 986630 h 2152098"/>
              <a:gd name="connsiteX2992" fmla="*/ 621540 w 9090025"/>
              <a:gd name="connsiteY2992" fmla="*/ 982746 h 2152098"/>
              <a:gd name="connsiteX2993" fmla="*/ 629309 w 9090025"/>
              <a:gd name="connsiteY2993" fmla="*/ 982746 h 2152098"/>
              <a:gd name="connsiteX2994" fmla="*/ 660387 w 9090025"/>
              <a:gd name="connsiteY2994" fmla="*/ 963324 h 2152098"/>
              <a:gd name="connsiteX2995" fmla="*/ 691464 w 9090025"/>
              <a:gd name="connsiteY2995" fmla="*/ 943902 h 2152098"/>
              <a:gd name="connsiteX2996" fmla="*/ 710887 w 9090025"/>
              <a:gd name="connsiteY2996" fmla="*/ 940017 h 2152098"/>
              <a:gd name="connsiteX2997" fmla="*/ 741964 w 9090025"/>
              <a:gd name="connsiteY2997" fmla="*/ 928364 h 2152098"/>
              <a:gd name="connsiteX2998" fmla="*/ 761387 w 9090025"/>
              <a:gd name="connsiteY2998" fmla="*/ 916711 h 2152098"/>
              <a:gd name="connsiteX2999" fmla="*/ 792464 w 9090025"/>
              <a:gd name="connsiteY2999" fmla="*/ 905058 h 2152098"/>
              <a:gd name="connsiteX3000" fmla="*/ 842964 w 9090025"/>
              <a:gd name="connsiteY3000" fmla="*/ 885636 h 2152098"/>
              <a:gd name="connsiteX3001" fmla="*/ 866272 w 9090025"/>
              <a:gd name="connsiteY3001" fmla="*/ 870099 h 2152098"/>
              <a:gd name="connsiteX3002" fmla="*/ 885695 w 9090025"/>
              <a:gd name="connsiteY3002" fmla="*/ 858446 h 2152098"/>
              <a:gd name="connsiteX3003" fmla="*/ 897349 w 9090025"/>
              <a:gd name="connsiteY3003" fmla="*/ 854561 h 2152098"/>
              <a:gd name="connsiteX3004" fmla="*/ 901233 w 9090025"/>
              <a:gd name="connsiteY3004" fmla="*/ 842908 h 2152098"/>
              <a:gd name="connsiteX3005" fmla="*/ 885695 w 9090025"/>
              <a:gd name="connsiteY3005" fmla="*/ 842908 h 2152098"/>
              <a:gd name="connsiteX3006" fmla="*/ 858503 w 9090025"/>
              <a:gd name="connsiteY3006" fmla="*/ 850677 h 2152098"/>
              <a:gd name="connsiteX3007" fmla="*/ 850733 w 9090025"/>
              <a:gd name="connsiteY3007" fmla="*/ 854561 h 2152098"/>
              <a:gd name="connsiteX3008" fmla="*/ 858503 w 9090025"/>
              <a:gd name="connsiteY3008" fmla="*/ 854561 h 2152098"/>
              <a:gd name="connsiteX3009" fmla="*/ 866272 w 9090025"/>
              <a:gd name="connsiteY3009" fmla="*/ 854561 h 2152098"/>
              <a:gd name="connsiteX3010" fmla="*/ 835195 w 9090025"/>
              <a:gd name="connsiteY3010" fmla="*/ 870099 h 2152098"/>
              <a:gd name="connsiteX3011" fmla="*/ 831310 w 9090025"/>
              <a:gd name="connsiteY3011" fmla="*/ 873983 h 2152098"/>
              <a:gd name="connsiteX3012" fmla="*/ 823541 w 9090025"/>
              <a:gd name="connsiteY3012" fmla="*/ 877868 h 2152098"/>
              <a:gd name="connsiteX3013" fmla="*/ 808002 w 9090025"/>
              <a:gd name="connsiteY3013" fmla="*/ 885636 h 2152098"/>
              <a:gd name="connsiteX3014" fmla="*/ 784695 w 9090025"/>
              <a:gd name="connsiteY3014" fmla="*/ 897289 h 2152098"/>
              <a:gd name="connsiteX3015" fmla="*/ 769156 w 9090025"/>
              <a:gd name="connsiteY3015" fmla="*/ 905058 h 2152098"/>
              <a:gd name="connsiteX3016" fmla="*/ 753618 w 9090025"/>
              <a:gd name="connsiteY3016" fmla="*/ 912827 h 2152098"/>
              <a:gd name="connsiteX3017" fmla="*/ 730310 w 9090025"/>
              <a:gd name="connsiteY3017" fmla="*/ 924480 h 2152098"/>
              <a:gd name="connsiteX3018" fmla="*/ 695348 w 9090025"/>
              <a:gd name="connsiteY3018" fmla="*/ 936133 h 2152098"/>
              <a:gd name="connsiteX3019" fmla="*/ 664271 w 9090025"/>
              <a:gd name="connsiteY3019" fmla="*/ 943902 h 2152098"/>
              <a:gd name="connsiteX3020" fmla="*/ 656502 w 9090025"/>
              <a:gd name="connsiteY3020" fmla="*/ 947786 h 2152098"/>
              <a:gd name="connsiteX3021" fmla="*/ 648732 w 9090025"/>
              <a:gd name="connsiteY3021" fmla="*/ 951671 h 2152098"/>
              <a:gd name="connsiteX3022" fmla="*/ 637079 w 9090025"/>
              <a:gd name="connsiteY3022" fmla="*/ 955555 h 2152098"/>
              <a:gd name="connsiteX3023" fmla="*/ 621540 w 9090025"/>
              <a:gd name="connsiteY3023" fmla="*/ 967208 h 2152098"/>
              <a:gd name="connsiteX3024" fmla="*/ 606002 w 9090025"/>
              <a:gd name="connsiteY3024" fmla="*/ 974977 h 2152098"/>
              <a:gd name="connsiteX3025" fmla="*/ 594348 w 9090025"/>
              <a:gd name="connsiteY3025" fmla="*/ 978861 h 2152098"/>
              <a:gd name="connsiteX3026" fmla="*/ 586578 w 9090025"/>
              <a:gd name="connsiteY3026" fmla="*/ 986630 h 2152098"/>
              <a:gd name="connsiteX3027" fmla="*/ 571040 w 9090025"/>
              <a:gd name="connsiteY3027" fmla="*/ 990514 h 2152098"/>
              <a:gd name="connsiteX3028" fmla="*/ 528309 w 9090025"/>
              <a:gd name="connsiteY3028" fmla="*/ 1009936 h 2152098"/>
              <a:gd name="connsiteX3029" fmla="*/ 501117 w 9090025"/>
              <a:gd name="connsiteY3029" fmla="*/ 1021589 h 2152098"/>
              <a:gd name="connsiteX3030" fmla="*/ 466155 w 9090025"/>
              <a:gd name="connsiteY3030" fmla="*/ 1037127 h 2152098"/>
              <a:gd name="connsiteX3031" fmla="*/ 419540 w 9090025"/>
              <a:gd name="connsiteY3031" fmla="*/ 1056549 h 2152098"/>
              <a:gd name="connsiteX3032" fmla="*/ 380694 w 9090025"/>
              <a:gd name="connsiteY3032" fmla="*/ 1072086 h 2152098"/>
              <a:gd name="connsiteX3033" fmla="*/ 330193 w 9090025"/>
              <a:gd name="connsiteY3033" fmla="*/ 1095392 h 2152098"/>
              <a:gd name="connsiteX3034" fmla="*/ 337963 w 9090025"/>
              <a:gd name="connsiteY3034" fmla="*/ 1087623 h 2152098"/>
              <a:gd name="connsiteX3035" fmla="*/ 349616 w 9090025"/>
              <a:gd name="connsiteY3035" fmla="*/ 1075970 h 2152098"/>
              <a:gd name="connsiteX3036" fmla="*/ 372924 w 9090025"/>
              <a:gd name="connsiteY3036" fmla="*/ 1060433 h 2152098"/>
              <a:gd name="connsiteX3037" fmla="*/ 396232 w 9090025"/>
              <a:gd name="connsiteY3037" fmla="*/ 1048780 h 2152098"/>
              <a:gd name="connsiteX3038" fmla="*/ 407886 w 9090025"/>
              <a:gd name="connsiteY3038" fmla="*/ 1041011 h 2152098"/>
              <a:gd name="connsiteX3039" fmla="*/ 435078 w 9090025"/>
              <a:gd name="connsiteY3039" fmla="*/ 1029358 h 2152098"/>
              <a:gd name="connsiteX3040" fmla="*/ 438963 w 9090025"/>
              <a:gd name="connsiteY3040" fmla="*/ 1025474 h 2152098"/>
              <a:gd name="connsiteX3041" fmla="*/ 450617 w 9090025"/>
              <a:gd name="connsiteY3041" fmla="*/ 1017705 h 2152098"/>
              <a:gd name="connsiteX3042" fmla="*/ 466155 w 9090025"/>
              <a:gd name="connsiteY3042" fmla="*/ 1009936 h 2152098"/>
              <a:gd name="connsiteX3043" fmla="*/ 481694 w 9090025"/>
              <a:gd name="connsiteY3043" fmla="*/ 1002167 h 2152098"/>
              <a:gd name="connsiteX3044" fmla="*/ 508886 w 9090025"/>
              <a:gd name="connsiteY3044" fmla="*/ 986630 h 2152098"/>
              <a:gd name="connsiteX3045" fmla="*/ 543848 w 9090025"/>
              <a:gd name="connsiteY3045" fmla="*/ 971092 h 2152098"/>
              <a:gd name="connsiteX3046" fmla="*/ 555501 w 9090025"/>
              <a:gd name="connsiteY3046" fmla="*/ 967208 h 2152098"/>
              <a:gd name="connsiteX3047" fmla="*/ 563271 w 9090025"/>
              <a:gd name="connsiteY3047" fmla="*/ 963324 h 2152098"/>
              <a:gd name="connsiteX3048" fmla="*/ 571040 w 9090025"/>
              <a:gd name="connsiteY3048" fmla="*/ 963324 h 2152098"/>
              <a:gd name="connsiteX3049" fmla="*/ 578809 w 9090025"/>
              <a:gd name="connsiteY3049" fmla="*/ 963324 h 2152098"/>
              <a:gd name="connsiteX3050" fmla="*/ 582694 w 9090025"/>
              <a:gd name="connsiteY3050" fmla="*/ 955555 h 2152098"/>
              <a:gd name="connsiteX3051" fmla="*/ 586578 w 9090025"/>
              <a:gd name="connsiteY3051" fmla="*/ 955555 h 2152098"/>
              <a:gd name="connsiteX3052" fmla="*/ 594348 w 9090025"/>
              <a:gd name="connsiteY3052" fmla="*/ 963324 h 2152098"/>
              <a:gd name="connsiteX3053" fmla="*/ 606002 w 9090025"/>
              <a:gd name="connsiteY3053" fmla="*/ 959439 h 2152098"/>
              <a:gd name="connsiteX3054" fmla="*/ 668156 w 9090025"/>
              <a:gd name="connsiteY3054" fmla="*/ 932249 h 2152098"/>
              <a:gd name="connsiteX3055" fmla="*/ 710887 w 9090025"/>
              <a:gd name="connsiteY3055" fmla="*/ 916711 h 2152098"/>
              <a:gd name="connsiteX3056" fmla="*/ 718656 w 9090025"/>
              <a:gd name="connsiteY3056" fmla="*/ 916711 h 2152098"/>
              <a:gd name="connsiteX3057" fmla="*/ 730310 w 9090025"/>
              <a:gd name="connsiteY3057" fmla="*/ 908942 h 2152098"/>
              <a:gd name="connsiteX3058" fmla="*/ 741964 w 9090025"/>
              <a:gd name="connsiteY3058" fmla="*/ 905058 h 2152098"/>
              <a:gd name="connsiteX3059" fmla="*/ 749733 w 9090025"/>
              <a:gd name="connsiteY3059" fmla="*/ 901174 h 2152098"/>
              <a:gd name="connsiteX3060" fmla="*/ 757502 w 9090025"/>
              <a:gd name="connsiteY3060" fmla="*/ 901174 h 2152098"/>
              <a:gd name="connsiteX3061" fmla="*/ 792464 w 9090025"/>
              <a:gd name="connsiteY3061" fmla="*/ 881752 h 2152098"/>
              <a:gd name="connsiteX3062" fmla="*/ 827426 w 9090025"/>
              <a:gd name="connsiteY3062" fmla="*/ 862330 h 2152098"/>
              <a:gd name="connsiteX3063" fmla="*/ 874041 w 9090025"/>
              <a:gd name="connsiteY3063" fmla="*/ 839024 h 2152098"/>
              <a:gd name="connsiteX3064" fmla="*/ 905118 w 9090025"/>
              <a:gd name="connsiteY3064" fmla="*/ 827371 h 2152098"/>
              <a:gd name="connsiteX3065" fmla="*/ 912887 w 9090025"/>
              <a:gd name="connsiteY3065" fmla="*/ 823486 h 2152098"/>
              <a:gd name="connsiteX3066" fmla="*/ 916772 w 9090025"/>
              <a:gd name="connsiteY3066" fmla="*/ 823486 h 2152098"/>
              <a:gd name="connsiteX3067" fmla="*/ 932310 w 9090025"/>
              <a:gd name="connsiteY3067" fmla="*/ 815718 h 2152098"/>
              <a:gd name="connsiteX3068" fmla="*/ 951734 w 9090025"/>
              <a:gd name="connsiteY3068" fmla="*/ 811833 h 2152098"/>
              <a:gd name="connsiteX3069" fmla="*/ 967272 w 9090025"/>
              <a:gd name="connsiteY3069" fmla="*/ 800180 h 2152098"/>
              <a:gd name="connsiteX3070" fmla="*/ 1010003 w 9090025"/>
              <a:gd name="connsiteY3070" fmla="*/ 776874 h 2152098"/>
              <a:gd name="connsiteX3071" fmla="*/ 1017772 w 9090025"/>
              <a:gd name="connsiteY3071" fmla="*/ 772990 h 2152098"/>
              <a:gd name="connsiteX3072" fmla="*/ 1029426 w 9090025"/>
              <a:gd name="connsiteY3072" fmla="*/ 765221 h 2152098"/>
              <a:gd name="connsiteX3073" fmla="*/ 1056618 w 9090025"/>
              <a:gd name="connsiteY3073" fmla="*/ 753568 h 2152098"/>
              <a:gd name="connsiteX3074" fmla="*/ 1083810 w 9090025"/>
              <a:gd name="connsiteY3074" fmla="*/ 738030 h 2152098"/>
              <a:gd name="connsiteX3075" fmla="*/ 1091580 w 9090025"/>
              <a:gd name="connsiteY3075" fmla="*/ 734146 h 2152098"/>
              <a:gd name="connsiteX3076" fmla="*/ 1114887 w 9090025"/>
              <a:gd name="connsiteY3076" fmla="*/ 718608 h 2152098"/>
              <a:gd name="connsiteX3077" fmla="*/ 1068272 w 9090025"/>
              <a:gd name="connsiteY3077" fmla="*/ 730261 h 2152098"/>
              <a:gd name="connsiteX3078" fmla="*/ 1072157 w 9090025"/>
              <a:gd name="connsiteY3078" fmla="*/ 734146 h 2152098"/>
              <a:gd name="connsiteX3079" fmla="*/ 1068272 w 9090025"/>
              <a:gd name="connsiteY3079" fmla="*/ 734146 h 2152098"/>
              <a:gd name="connsiteX3080" fmla="*/ 1064387 w 9090025"/>
              <a:gd name="connsiteY3080" fmla="*/ 734146 h 2152098"/>
              <a:gd name="connsiteX3081" fmla="*/ 1025541 w 9090025"/>
              <a:gd name="connsiteY3081" fmla="*/ 753568 h 2152098"/>
              <a:gd name="connsiteX3082" fmla="*/ 1002234 w 9090025"/>
              <a:gd name="connsiteY3082" fmla="*/ 761336 h 2152098"/>
              <a:gd name="connsiteX3083" fmla="*/ 978926 w 9090025"/>
              <a:gd name="connsiteY3083" fmla="*/ 769105 h 2152098"/>
              <a:gd name="connsiteX3084" fmla="*/ 959503 w 9090025"/>
              <a:gd name="connsiteY3084" fmla="*/ 780758 h 2152098"/>
              <a:gd name="connsiteX3085" fmla="*/ 928426 w 9090025"/>
              <a:gd name="connsiteY3085" fmla="*/ 792411 h 2152098"/>
              <a:gd name="connsiteX3086" fmla="*/ 920657 w 9090025"/>
              <a:gd name="connsiteY3086" fmla="*/ 796296 h 2152098"/>
              <a:gd name="connsiteX3087" fmla="*/ 912887 w 9090025"/>
              <a:gd name="connsiteY3087" fmla="*/ 800180 h 2152098"/>
              <a:gd name="connsiteX3088" fmla="*/ 889580 w 9090025"/>
              <a:gd name="connsiteY3088" fmla="*/ 811833 h 2152098"/>
              <a:gd name="connsiteX3089" fmla="*/ 846849 w 9090025"/>
              <a:gd name="connsiteY3089" fmla="*/ 835139 h 2152098"/>
              <a:gd name="connsiteX3090" fmla="*/ 827426 w 9090025"/>
              <a:gd name="connsiteY3090" fmla="*/ 839024 h 2152098"/>
              <a:gd name="connsiteX3091" fmla="*/ 815772 w 9090025"/>
              <a:gd name="connsiteY3091" fmla="*/ 846793 h 2152098"/>
              <a:gd name="connsiteX3092" fmla="*/ 804118 w 9090025"/>
              <a:gd name="connsiteY3092" fmla="*/ 854561 h 2152098"/>
              <a:gd name="connsiteX3093" fmla="*/ 757502 w 9090025"/>
              <a:gd name="connsiteY3093" fmla="*/ 877868 h 2152098"/>
              <a:gd name="connsiteX3094" fmla="*/ 734194 w 9090025"/>
              <a:gd name="connsiteY3094" fmla="*/ 885636 h 2152098"/>
              <a:gd name="connsiteX3095" fmla="*/ 710887 w 9090025"/>
              <a:gd name="connsiteY3095" fmla="*/ 901174 h 2152098"/>
              <a:gd name="connsiteX3096" fmla="*/ 656502 w 9090025"/>
              <a:gd name="connsiteY3096" fmla="*/ 924480 h 2152098"/>
              <a:gd name="connsiteX3097" fmla="*/ 668156 w 9090025"/>
              <a:gd name="connsiteY3097" fmla="*/ 916711 h 2152098"/>
              <a:gd name="connsiteX3098" fmla="*/ 691464 w 9090025"/>
              <a:gd name="connsiteY3098" fmla="*/ 897289 h 2152098"/>
              <a:gd name="connsiteX3099" fmla="*/ 679809 w 9090025"/>
              <a:gd name="connsiteY3099" fmla="*/ 905058 h 2152098"/>
              <a:gd name="connsiteX3100" fmla="*/ 633194 w 9090025"/>
              <a:gd name="connsiteY3100" fmla="*/ 924480 h 2152098"/>
              <a:gd name="connsiteX3101" fmla="*/ 629309 w 9090025"/>
              <a:gd name="connsiteY3101" fmla="*/ 924480 h 2152098"/>
              <a:gd name="connsiteX3102" fmla="*/ 679809 w 9090025"/>
              <a:gd name="connsiteY3102" fmla="*/ 897289 h 2152098"/>
              <a:gd name="connsiteX3103" fmla="*/ 695348 w 9090025"/>
              <a:gd name="connsiteY3103" fmla="*/ 889521 h 2152098"/>
              <a:gd name="connsiteX3104" fmla="*/ 710887 w 9090025"/>
              <a:gd name="connsiteY3104" fmla="*/ 877868 h 2152098"/>
              <a:gd name="connsiteX3105" fmla="*/ 722541 w 9090025"/>
              <a:gd name="connsiteY3105" fmla="*/ 866214 h 2152098"/>
              <a:gd name="connsiteX3106" fmla="*/ 683694 w 9090025"/>
              <a:gd name="connsiteY3106" fmla="*/ 881752 h 2152098"/>
              <a:gd name="connsiteX3107" fmla="*/ 640963 w 9090025"/>
              <a:gd name="connsiteY3107" fmla="*/ 897289 h 2152098"/>
              <a:gd name="connsiteX3108" fmla="*/ 629309 w 9090025"/>
              <a:gd name="connsiteY3108" fmla="*/ 901174 h 2152098"/>
              <a:gd name="connsiteX3109" fmla="*/ 617655 w 9090025"/>
              <a:gd name="connsiteY3109" fmla="*/ 908942 h 2152098"/>
              <a:gd name="connsiteX3110" fmla="*/ 609886 w 9090025"/>
              <a:gd name="connsiteY3110" fmla="*/ 912827 h 2152098"/>
              <a:gd name="connsiteX3111" fmla="*/ 602117 w 9090025"/>
              <a:gd name="connsiteY3111" fmla="*/ 916711 h 2152098"/>
              <a:gd name="connsiteX3112" fmla="*/ 594348 w 9090025"/>
              <a:gd name="connsiteY3112" fmla="*/ 920596 h 2152098"/>
              <a:gd name="connsiteX3113" fmla="*/ 586578 w 9090025"/>
              <a:gd name="connsiteY3113" fmla="*/ 924480 h 2152098"/>
              <a:gd name="connsiteX3114" fmla="*/ 559386 w 9090025"/>
              <a:gd name="connsiteY3114" fmla="*/ 936133 h 2152098"/>
              <a:gd name="connsiteX3115" fmla="*/ 532194 w 9090025"/>
              <a:gd name="connsiteY3115" fmla="*/ 947786 h 2152098"/>
              <a:gd name="connsiteX3116" fmla="*/ 520540 w 9090025"/>
              <a:gd name="connsiteY3116" fmla="*/ 955555 h 2152098"/>
              <a:gd name="connsiteX3117" fmla="*/ 520540 w 9090025"/>
              <a:gd name="connsiteY3117" fmla="*/ 967208 h 2152098"/>
              <a:gd name="connsiteX3118" fmla="*/ 512771 w 9090025"/>
              <a:gd name="connsiteY3118" fmla="*/ 974977 h 2152098"/>
              <a:gd name="connsiteX3119" fmla="*/ 489463 w 9090025"/>
              <a:gd name="connsiteY3119" fmla="*/ 986630 h 2152098"/>
              <a:gd name="connsiteX3120" fmla="*/ 400117 w 9090025"/>
              <a:gd name="connsiteY3120" fmla="*/ 1025474 h 2152098"/>
              <a:gd name="connsiteX3121" fmla="*/ 361270 w 9090025"/>
              <a:gd name="connsiteY3121" fmla="*/ 1044895 h 2152098"/>
              <a:gd name="connsiteX3122" fmla="*/ 345732 w 9090025"/>
              <a:gd name="connsiteY3122" fmla="*/ 1052664 h 2152098"/>
              <a:gd name="connsiteX3123" fmla="*/ 295232 w 9090025"/>
              <a:gd name="connsiteY3123" fmla="*/ 1075970 h 2152098"/>
              <a:gd name="connsiteX3124" fmla="*/ 283578 w 9090025"/>
              <a:gd name="connsiteY3124" fmla="*/ 1075970 h 2152098"/>
              <a:gd name="connsiteX3125" fmla="*/ 287462 w 9090025"/>
              <a:gd name="connsiteY3125" fmla="*/ 1072086 h 2152098"/>
              <a:gd name="connsiteX3126" fmla="*/ 306886 w 9090025"/>
              <a:gd name="connsiteY3126" fmla="*/ 1060433 h 2152098"/>
              <a:gd name="connsiteX3127" fmla="*/ 334078 w 9090025"/>
              <a:gd name="connsiteY3127" fmla="*/ 1044895 h 2152098"/>
              <a:gd name="connsiteX3128" fmla="*/ 353501 w 9090025"/>
              <a:gd name="connsiteY3128" fmla="*/ 1033242 h 2152098"/>
              <a:gd name="connsiteX3129" fmla="*/ 365155 w 9090025"/>
              <a:gd name="connsiteY3129" fmla="*/ 1029358 h 2152098"/>
              <a:gd name="connsiteX3130" fmla="*/ 388463 w 9090025"/>
              <a:gd name="connsiteY3130" fmla="*/ 1013820 h 2152098"/>
              <a:gd name="connsiteX3131" fmla="*/ 396232 w 9090025"/>
              <a:gd name="connsiteY3131" fmla="*/ 1006052 h 2152098"/>
              <a:gd name="connsiteX3132" fmla="*/ 404001 w 9090025"/>
              <a:gd name="connsiteY3132" fmla="*/ 1002167 h 2152098"/>
              <a:gd name="connsiteX3133" fmla="*/ 411771 w 9090025"/>
              <a:gd name="connsiteY3133" fmla="*/ 994399 h 2152098"/>
              <a:gd name="connsiteX3134" fmla="*/ 427309 w 9090025"/>
              <a:gd name="connsiteY3134" fmla="*/ 990514 h 2152098"/>
              <a:gd name="connsiteX3135" fmla="*/ 454501 w 9090025"/>
              <a:gd name="connsiteY3135" fmla="*/ 974977 h 2152098"/>
              <a:gd name="connsiteX3136" fmla="*/ 477809 w 9090025"/>
              <a:gd name="connsiteY3136" fmla="*/ 963324 h 2152098"/>
              <a:gd name="connsiteX3137" fmla="*/ 485578 w 9090025"/>
              <a:gd name="connsiteY3137" fmla="*/ 963324 h 2152098"/>
              <a:gd name="connsiteX3138" fmla="*/ 505001 w 9090025"/>
              <a:gd name="connsiteY3138" fmla="*/ 955555 h 2152098"/>
              <a:gd name="connsiteX3139" fmla="*/ 539963 w 9090025"/>
              <a:gd name="connsiteY3139" fmla="*/ 940017 h 2152098"/>
              <a:gd name="connsiteX3140" fmla="*/ 567155 w 9090025"/>
              <a:gd name="connsiteY3140" fmla="*/ 928364 h 2152098"/>
              <a:gd name="connsiteX3141" fmla="*/ 574925 w 9090025"/>
              <a:gd name="connsiteY3141" fmla="*/ 920596 h 2152098"/>
              <a:gd name="connsiteX3142" fmla="*/ 578809 w 9090025"/>
              <a:gd name="connsiteY3142" fmla="*/ 920596 h 2152098"/>
              <a:gd name="connsiteX3143" fmla="*/ 602117 w 9090025"/>
              <a:gd name="connsiteY3143" fmla="*/ 905058 h 2152098"/>
              <a:gd name="connsiteX3144" fmla="*/ 625425 w 9090025"/>
              <a:gd name="connsiteY3144" fmla="*/ 893405 h 2152098"/>
              <a:gd name="connsiteX3145" fmla="*/ 606002 w 9090025"/>
              <a:gd name="connsiteY3145" fmla="*/ 897289 h 2152098"/>
              <a:gd name="connsiteX3146" fmla="*/ 594348 w 9090025"/>
              <a:gd name="connsiteY3146" fmla="*/ 901174 h 2152098"/>
              <a:gd name="connsiteX3147" fmla="*/ 578809 w 9090025"/>
              <a:gd name="connsiteY3147" fmla="*/ 908942 h 2152098"/>
              <a:gd name="connsiteX3148" fmla="*/ 567155 w 9090025"/>
              <a:gd name="connsiteY3148" fmla="*/ 916711 h 2152098"/>
              <a:gd name="connsiteX3149" fmla="*/ 559386 w 9090025"/>
              <a:gd name="connsiteY3149" fmla="*/ 920596 h 2152098"/>
              <a:gd name="connsiteX3150" fmla="*/ 547732 w 9090025"/>
              <a:gd name="connsiteY3150" fmla="*/ 920596 h 2152098"/>
              <a:gd name="connsiteX3151" fmla="*/ 559386 w 9090025"/>
              <a:gd name="connsiteY3151" fmla="*/ 912827 h 2152098"/>
              <a:gd name="connsiteX3152" fmla="*/ 574925 w 9090025"/>
              <a:gd name="connsiteY3152" fmla="*/ 901174 h 2152098"/>
              <a:gd name="connsiteX3153" fmla="*/ 582694 w 9090025"/>
              <a:gd name="connsiteY3153" fmla="*/ 897289 h 2152098"/>
              <a:gd name="connsiteX3154" fmla="*/ 594348 w 9090025"/>
              <a:gd name="connsiteY3154" fmla="*/ 893405 h 2152098"/>
              <a:gd name="connsiteX3155" fmla="*/ 606002 w 9090025"/>
              <a:gd name="connsiteY3155" fmla="*/ 885636 h 2152098"/>
              <a:gd name="connsiteX3156" fmla="*/ 617655 w 9090025"/>
              <a:gd name="connsiteY3156" fmla="*/ 877868 h 2152098"/>
              <a:gd name="connsiteX3157" fmla="*/ 625425 w 9090025"/>
              <a:gd name="connsiteY3157" fmla="*/ 870099 h 2152098"/>
              <a:gd name="connsiteX3158" fmla="*/ 594348 w 9090025"/>
              <a:gd name="connsiteY3158" fmla="*/ 881752 h 2152098"/>
              <a:gd name="connsiteX3159" fmla="*/ 578809 w 9090025"/>
              <a:gd name="connsiteY3159" fmla="*/ 885636 h 2152098"/>
              <a:gd name="connsiteX3160" fmla="*/ 551617 w 9090025"/>
              <a:gd name="connsiteY3160" fmla="*/ 897289 h 2152098"/>
              <a:gd name="connsiteX3161" fmla="*/ 512771 w 9090025"/>
              <a:gd name="connsiteY3161" fmla="*/ 908942 h 2152098"/>
              <a:gd name="connsiteX3162" fmla="*/ 489463 w 9090025"/>
              <a:gd name="connsiteY3162" fmla="*/ 912827 h 2152098"/>
              <a:gd name="connsiteX3163" fmla="*/ 481694 w 9090025"/>
              <a:gd name="connsiteY3163" fmla="*/ 916711 h 2152098"/>
              <a:gd name="connsiteX3164" fmla="*/ 466155 w 9090025"/>
              <a:gd name="connsiteY3164" fmla="*/ 928364 h 2152098"/>
              <a:gd name="connsiteX3165" fmla="*/ 446732 w 9090025"/>
              <a:gd name="connsiteY3165" fmla="*/ 936133 h 2152098"/>
              <a:gd name="connsiteX3166" fmla="*/ 431194 w 9090025"/>
              <a:gd name="connsiteY3166" fmla="*/ 943902 h 2152098"/>
              <a:gd name="connsiteX3167" fmla="*/ 419540 w 9090025"/>
              <a:gd name="connsiteY3167" fmla="*/ 947786 h 2152098"/>
              <a:gd name="connsiteX3168" fmla="*/ 411771 w 9090025"/>
              <a:gd name="connsiteY3168" fmla="*/ 951671 h 2152098"/>
              <a:gd name="connsiteX3169" fmla="*/ 407886 w 9090025"/>
              <a:gd name="connsiteY3169" fmla="*/ 955555 h 2152098"/>
              <a:gd name="connsiteX3170" fmla="*/ 400117 w 9090025"/>
              <a:gd name="connsiteY3170" fmla="*/ 959439 h 2152098"/>
              <a:gd name="connsiteX3171" fmla="*/ 369040 w 9090025"/>
              <a:gd name="connsiteY3171" fmla="*/ 967208 h 2152098"/>
              <a:gd name="connsiteX3172" fmla="*/ 415655 w 9090025"/>
              <a:gd name="connsiteY3172" fmla="*/ 943902 h 2152098"/>
              <a:gd name="connsiteX3173" fmla="*/ 423424 w 9090025"/>
              <a:gd name="connsiteY3173" fmla="*/ 940017 h 2152098"/>
              <a:gd name="connsiteX3174" fmla="*/ 438963 w 9090025"/>
              <a:gd name="connsiteY3174" fmla="*/ 932249 h 2152098"/>
              <a:gd name="connsiteX3175" fmla="*/ 462271 w 9090025"/>
              <a:gd name="connsiteY3175" fmla="*/ 920596 h 2152098"/>
              <a:gd name="connsiteX3176" fmla="*/ 473924 w 9090025"/>
              <a:gd name="connsiteY3176" fmla="*/ 912827 h 2152098"/>
              <a:gd name="connsiteX3177" fmla="*/ 477809 w 9090025"/>
              <a:gd name="connsiteY3177" fmla="*/ 908942 h 2152098"/>
              <a:gd name="connsiteX3178" fmla="*/ 489463 w 9090025"/>
              <a:gd name="connsiteY3178" fmla="*/ 905058 h 2152098"/>
              <a:gd name="connsiteX3179" fmla="*/ 505001 w 9090025"/>
              <a:gd name="connsiteY3179" fmla="*/ 905058 h 2152098"/>
              <a:gd name="connsiteX3180" fmla="*/ 524425 w 9090025"/>
              <a:gd name="connsiteY3180" fmla="*/ 901174 h 2152098"/>
              <a:gd name="connsiteX3181" fmla="*/ 536078 w 9090025"/>
              <a:gd name="connsiteY3181" fmla="*/ 897289 h 2152098"/>
              <a:gd name="connsiteX3182" fmla="*/ 536078 w 9090025"/>
              <a:gd name="connsiteY3182" fmla="*/ 889521 h 2152098"/>
              <a:gd name="connsiteX3183" fmla="*/ 547732 w 9090025"/>
              <a:gd name="connsiteY3183" fmla="*/ 877868 h 2152098"/>
              <a:gd name="connsiteX3184" fmla="*/ 559386 w 9090025"/>
              <a:gd name="connsiteY3184" fmla="*/ 870099 h 2152098"/>
              <a:gd name="connsiteX3185" fmla="*/ 567155 w 9090025"/>
              <a:gd name="connsiteY3185" fmla="*/ 870099 h 2152098"/>
              <a:gd name="connsiteX3186" fmla="*/ 571040 w 9090025"/>
              <a:gd name="connsiteY3186" fmla="*/ 866214 h 2152098"/>
              <a:gd name="connsiteX3187" fmla="*/ 578809 w 9090025"/>
              <a:gd name="connsiteY3187" fmla="*/ 862330 h 2152098"/>
              <a:gd name="connsiteX3188" fmla="*/ 594348 w 9090025"/>
              <a:gd name="connsiteY3188" fmla="*/ 854561 h 2152098"/>
              <a:gd name="connsiteX3189" fmla="*/ 602117 w 9090025"/>
              <a:gd name="connsiteY3189" fmla="*/ 850677 h 2152098"/>
              <a:gd name="connsiteX3190" fmla="*/ 609886 w 9090025"/>
              <a:gd name="connsiteY3190" fmla="*/ 846793 h 2152098"/>
              <a:gd name="connsiteX3191" fmla="*/ 617655 w 9090025"/>
              <a:gd name="connsiteY3191" fmla="*/ 842908 h 2152098"/>
              <a:gd name="connsiteX3192" fmla="*/ 629309 w 9090025"/>
              <a:gd name="connsiteY3192" fmla="*/ 839024 h 2152098"/>
              <a:gd name="connsiteX3193" fmla="*/ 652617 w 9090025"/>
              <a:gd name="connsiteY3193" fmla="*/ 823486 h 2152098"/>
              <a:gd name="connsiteX3194" fmla="*/ 672040 w 9090025"/>
              <a:gd name="connsiteY3194" fmla="*/ 811833 h 2152098"/>
              <a:gd name="connsiteX3195" fmla="*/ 691464 w 9090025"/>
              <a:gd name="connsiteY3195" fmla="*/ 804065 h 2152098"/>
              <a:gd name="connsiteX3196" fmla="*/ 718656 w 9090025"/>
              <a:gd name="connsiteY3196" fmla="*/ 792411 h 2152098"/>
              <a:gd name="connsiteX3197" fmla="*/ 734194 w 9090025"/>
              <a:gd name="connsiteY3197" fmla="*/ 784643 h 2152098"/>
              <a:gd name="connsiteX3198" fmla="*/ 769156 w 9090025"/>
              <a:gd name="connsiteY3198" fmla="*/ 769105 h 2152098"/>
              <a:gd name="connsiteX3199" fmla="*/ 776925 w 9090025"/>
              <a:gd name="connsiteY3199" fmla="*/ 765221 h 2152098"/>
              <a:gd name="connsiteX3200" fmla="*/ 784695 w 9090025"/>
              <a:gd name="connsiteY3200" fmla="*/ 761336 h 2152098"/>
              <a:gd name="connsiteX3201" fmla="*/ 792464 w 9090025"/>
              <a:gd name="connsiteY3201" fmla="*/ 761336 h 2152098"/>
              <a:gd name="connsiteX3202" fmla="*/ 804118 w 9090025"/>
              <a:gd name="connsiteY3202" fmla="*/ 753568 h 2152098"/>
              <a:gd name="connsiteX3203" fmla="*/ 815772 w 9090025"/>
              <a:gd name="connsiteY3203" fmla="*/ 749683 h 2152098"/>
              <a:gd name="connsiteX3204" fmla="*/ 823541 w 9090025"/>
              <a:gd name="connsiteY3204" fmla="*/ 757452 h 2152098"/>
              <a:gd name="connsiteX3205" fmla="*/ 831310 w 9090025"/>
              <a:gd name="connsiteY3205" fmla="*/ 761336 h 2152098"/>
              <a:gd name="connsiteX3206" fmla="*/ 815772 w 9090025"/>
              <a:gd name="connsiteY3206" fmla="*/ 761336 h 2152098"/>
              <a:gd name="connsiteX3207" fmla="*/ 800233 w 9090025"/>
              <a:gd name="connsiteY3207" fmla="*/ 765221 h 2152098"/>
              <a:gd name="connsiteX3208" fmla="*/ 780810 w 9090025"/>
              <a:gd name="connsiteY3208" fmla="*/ 776874 h 2152098"/>
              <a:gd name="connsiteX3209" fmla="*/ 749733 w 9090025"/>
              <a:gd name="connsiteY3209" fmla="*/ 788527 h 2152098"/>
              <a:gd name="connsiteX3210" fmla="*/ 730310 w 9090025"/>
              <a:gd name="connsiteY3210" fmla="*/ 796296 h 2152098"/>
              <a:gd name="connsiteX3211" fmla="*/ 734194 w 9090025"/>
              <a:gd name="connsiteY3211" fmla="*/ 800180 h 2152098"/>
              <a:gd name="connsiteX3212" fmla="*/ 738079 w 9090025"/>
              <a:gd name="connsiteY3212" fmla="*/ 800180 h 2152098"/>
              <a:gd name="connsiteX3213" fmla="*/ 722541 w 9090025"/>
              <a:gd name="connsiteY3213" fmla="*/ 807949 h 2152098"/>
              <a:gd name="connsiteX3214" fmla="*/ 710887 w 9090025"/>
              <a:gd name="connsiteY3214" fmla="*/ 815718 h 2152098"/>
              <a:gd name="connsiteX3215" fmla="*/ 695348 w 9090025"/>
              <a:gd name="connsiteY3215" fmla="*/ 819602 h 2152098"/>
              <a:gd name="connsiteX3216" fmla="*/ 672040 w 9090025"/>
              <a:gd name="connsiteY3216" fmla="*/ 827371 h 2152098"/>
              <a:gd name="connsiteX3217" fmla="*/ 656502 w 9090025"/>
              <a:gd name="connsiteY3217" fmla="*/ 835139 h 2152098"/>
              <a:gd name="connsiteX3218" fmla="*/ 679809 w 9090025"/>
              <a:gd name="connsiteY3218" fmla="*/ 835139 h 2152098"/>
              <a:gd name="connsiteX3219" fmla="*/ 699233 w 9090025"/>
              <a:gd name="connsiteY3219" fmla="*/ 827371 h 2152098"/>
              <a:gd name="connsiteX3220" fmla="*/ 707002 w 9090025"/>
              <a:gd name="connsiteY3220" fmla="*/ 823486 h 2152098"/>
              <a:gd name="connsiteX3221" fmla="*/ 718656 w 9090025"/>
              <a:gd name="connsiteY3221" fmla="*/ 819602 h 2152098"/>
              <a:gd name="connsiteX3222" fmla="*/ 745848 w 9090025"/>
              <a:gd name="connsiteY3222" fmla="*/ 807949 h 2152098"/>
              <a:gd name="connsiteX3223" fmla="*/ 808002 w 9090025"/>
              <a:gd name="connsiteY3223" fmla="*/ 788527 h 2152098"/>
              <a:gd name="connsiteX3224" fmla="*/ 831310 w 9090025"/>
              <a:gd name="connsiteY3224" fmla="*/ 780758 h 2152098"/>
              <a:gd name="connsiteX3225" fmla="*/ 839079 w 9090025"/>
              <a:gd name="connsiteY3225" fmla="*/ 776874 h 2152098"/>
              <a:gd name="connsiteX3226" fmla="*/ 850733 w 9090025"/>
              <a:gd name="connsiteY3226" fmla="*/ 772990 h 2152098"/>
              <a:gd name="connsiteX3227" fmla="*/ 905118 w 9090025"/>
              <a:gd name="connsiteY3227" fmla="*/ 745799 h 2152098"/>
              <a:gd name="connsiteX3228" fmla="*/ 932310 w 9090025"/>
              <a:gd name="connsiteY3228" fmla="*/ 734146 h 2152098"/>
              <a:gd name="connsiteX3229" fmla="*/ 943964 w 9090025"/>
              <a:gd name="connsiteY3229" fmla="*/ 730261 h 2152098"/>
              <a:gd name="connsiteX3230" fmla="*/ 967272 w 9090025"/>
              <a:gd name="connsiteY3230" fmla="*/ 722493 h 2152098"/>
              <a:gd name="connsiteX3231" fmla="*/ 986695 w 9090025"/>
              <a:gd name="connsiteY3231" fmla="*/ 714724 h 2152098"/>
              <a:gd name="connsiteX3232" fmla="*/ 998349 w 9090025"/>
              <a:gd name="connsiteY3232" fmla="*/ 706955 h 2152098"/>
              <a:gd name="connsiteX3233" fmla="*/ 1021657 w 9090025"/>
              <a:gd name="connsiteY3233" fmla="*/ 699187 h 2152098"/>
              <a:gd name="connsiteX3234" fmla="*/ 1048849 w 9090025"/>
              <a:gd name="connsiteY3234" fmla="*/ 691418 h 2152098"/>
              <a:gd name="connsiteX3235" fmla="*/ 1068272 w 9090025"/>
              <a:gd name="connsiteY3235" fmla="*/ 683649 h 2152098"/>
              <a:gd name="connsiteX3236" fmla="*/ 1076041 w 9090025"/>
              <a:gd name="connsiteY3236" fmla="*/ 679765 h 2152098"/>
              <a:gd name="connsiteX3237" fmla="*/ 1111003 w 9090025"/>
              <a:gd name="connsiteY3237" fmla="*/ 668112 h 2152098"/>
              <a:gd name="connsiteX3238" fmla="*/ 1122657 w 9090025"/>
              <a:gd name="connsiteY3238" fmla="*/ 660343 h 2152098"/>
              <a:gd name="connsiteX3239" fmla="*/ 1130426 w 9090025"/>
              <a:gd name="connsiteY3239" fmla="*/ 656459 h 2152098"/>
              <a:gd name="connsiteX3240" fmla="*/ 1138195 w 9090025"/>
              <a:gd name="connsiteY3240" fmla="*/ 656459 h 2152098"/>
              <a:gd name="connsiteX3241" fmla="*/ 1145965 w 9090025"/>
              <a:gd name="connsiteY3241" fmla="*/ 652574 h 2152098"/>
              <a:gd name="connsiteX3242" fmla="*/ 1157618 w 9090025"/>
              <a:gd name="connsiteY3242" fmla="*/ 637037 h 2152098"/>
              <a:gd name="connsiteX3243" fmla="*/ 1126541 w 9090025"/>
              <a:gd name="connsiteY3243" fmla="*/ 640921 h 2152098"/>
              <a:gd name="connsiteX3244" fmla="*/ 1099349 w 9090025"/>
              <a:gd name="connsiteY3244" fmla="*/ 648690 h 2152098"/>
              <a:gd name="connsiteX3245" fmla="*/ 1021657 w 9090025"/>
              <a:gd name="connsiteY3245" fmla="*/ 675880 h 2152098"/>
              <a:gd name="connsiteX3246" fmla="*/ 975041 w 9090025"/>
              <a:gd name="connsiteY3246" fmla="*/ 691418 h 2152098"/>
              <a:gd name="connsiteX3247" fmla="*/ 990580 w 9090025"/>
              <a:gd name="connsiteY3247" fmla="*/ 683649 h 2152098"/>
              <a:gd name="connsiteX3248" fmla="*/ 994464 w 9090025"/>
              <a:gd name="connsiteY3248" fmla="*/ 675880 h 2152098"/>
              <a:gd name="connsiteX3249" fmla="*/ 986695 w 9090025"/>
              <a:gd name="connsiteY3249" fmla="*/ 671996 h 2152098"/>
              <a:gd name="connsiteX3250" fmla="*/ 978926 w 9090025"/>
              <a:gd name="connsiteY3250" fmla="*/ 668112 h 2152098"/>
              <a:gd name="connsiteX3251" fmla="*/ 947849 w 9090025"/>
              <a:gd name="connsiteY3251" fmla="*/ 679765 h 2152098"/>
              <a:gd name="connsiteX3252" fmla="*/ 971157 w 9090025"/>
              <a:gd name="connsiteY3252" fmla="*/ 664227 h 2152098"/>
              <a:gd name="connsiteX3253" fmla="*/ 1002234 w 9090025"/>
              <a:gd name="connsiteY3253" fmla="*/ 652574 h 2152098"/>
              <a:gd name="connsiteX3254" fmla="*/ 1025541 w 9090025"/>
              <a:gd name="connsiteY3254" fmla="*/ 644805 h 2152098"/>
              <a:gd name="connsiteX3255" fmla="*/ 1041080 w 9090025"/>
              <a:gd name="connsiteY3255" fmla="*/ 637037 h 2152098"/>
              <a:gd name="connsiteX3256" fmla="*/ 1064387 w 9090025"/>
              <a:gd name="connsiteY3256" fmla="*/ 629268 h 2152098"/>
              <a:gd name="connsiteX3257" fmla="*/ 1091580 w 9090025"/>
              <a:gd name="connsiteY3257" fmla="*/ 621499 h 2152098"/>
              <a:gd name="connsiteX3258" fmla="*/ 1107118 w 9090025"/>
              <a:gd name="connsiteY3258" fmla="*/ 617615 h 2152098"/>
              <a:gd name="connsiteX3259" fmla="*/ 1122657 w 9090025"/>
              <a:gd name="connsiteY3259" fmla="*/ 609846 h 2152098"/>
              <a:gd name="connsiteX3260" fmla="*/ 1153734 w 9090025"/>
              <a:gd name="connsiteY3260" fmla="*/ 602077 h 2152098"/>
              <a:gd name="connsiteX3261" fmla="*/ 1149849 w 9090025"/>
              <a:gd name="connsiteY3261" fmla="*/ 590424 h 2152098"/>
              <a:gd name="connsiteX3262" fmla="*/ 1126541 w 9090025"/>
              <a:gd name="connsiteY3262" fmla="*/ 594309 h 2152098"/>
              <a:gd name="connsiteX3263" fmla="*/ 1033310 w 9090025"/>
              <a:gd name="connsiteY3263" fmla="*/ 633152 h 2152098"/>
              <a:gd name="connsiteX3264" fmla="*/ 1006118 w 9090025"/>
              <a:gd name="connsiteY3264" fmla="*/ 640921 h 2152098"/>
              <a:gd name="connsiteX3265" fmla="*/ 994464 w 9090025"/>
              <a:gd name="connsiteY3265" fmla="*/ 644805 h 2152098"/>
              <a:gd name="connsiteX3266" fmla="*/ 975041 w 9090025"/>
              <a:gd name="connsiteY3266" fmla="*/ 652574 h 2152098"/>
              <a:gd name="connsiteX3267" fmla="*/ 936195 w 9090025"/>
              <a:gd name="connsiteY3267" fmla="*/ 675880 h 2152098"/>
              <a:gd name="connsiteX3268" fmla="*/ 920657 w 9090025"/>
              <a:gd name="connsiteY3268" fmla="*/ 683649 h 2152098"/>
              <a:gd name="connsiteX3269" fmla="*/ 897349 w 9090025"/>
              <a:gd name="connsiteY3269" fmla="*/ 695302 h 2152098"/>
              <a:gd name="connsiteX3270" fmla="*/ 881810 w 9090025"/>
              <a:gd name="connsiteY3270" fmla="*/ 699187 h 2152098"/>
              <a:gd name="connsiteX3271" fmla="*/ 870156 w 9090025"/>
              <a:gd name="connsiteY3271" fmla="*/ 703071 h 2152098"/>
              <a:gd name="connsiteX3272" fmla="*/ 842964 w 9090025"/>
              <a:gd name="connsiteY3272" fmla="*/ 714724 h 2152098"/>
              <a:gd name="connsiteX3273" fmla="*/ 753618 w 9090025"/>
              <a:gd name="connsiteY3273" fmla="*/ 753568 h 2152098"/>
              <a:gd name="connsiteX3274" fmla="*/ 726425 w 9090025"/>
              <a:gd name="connsiteY3274" fmla="*/ 765221 h 2152098"/>
              <a:gd name="connsiteX3275" fmla="*/ 707002 w 9090025"/>
              <a:gd name="connsiteY3275" fmla="*/ 772990 h 2152098"/>
              <a:gd name="connsiteX3276" fmla="*/ 691464 w 9090025"/>
              <a:gd name="connsiteY3276" fmla="*/ 776874 h 2152098"/>
              <a:gd name="connsiteX3277" fmla="*/ 687579 w 9090025"/>
              <a:gd name="connsiteY3277" fmla="*/ 780758 h 2152098"/>
              <a:gd name="connsiteX3278" fmla="*/ 672040 w 9090025"/>
              <a:gd name="connsiteY3278" fmla="*/ 784643 h 2152098"/>
              <a:gd name="connsiteX3279" fmla="*/ 644848 w 9090025"/>
              <a:gd name="connsiteY3279" fmla="*/ 796296 h 2152098"/>
              <a:gd name="connsiteX3280" fmla="*/ 613771 w 9090025"/>
              <a:gd name="connsiteY3280" fmla="*/ 807949 h 2152098"/>
              <a:gd name="connsiteX3281" fmla="*/ 559386 w 9090025"/>
              <a:gd name="connsiteY3281" fmla="*/ 827371 h 2152098"/>
              <a:gd name="connsiteX3282" fmla="*/ 532194 w 9090025"/>
              <a:gd name="connsiteY3282" fmla="*/ 835139 h 2152098"/>
              <a:gd name="connsiteX3283" fmla="*/ 508886 w 9090025"/>
              <a:gd name="connsiteY3283" fmla="*/ 842908 h 2152098"/>
              <a:gd name="connsiteX3284" fmla="*/ 473924 w 9090025"/>
              <a:gd name="connsiteY3284" fmla="*/ 858446 h 2152098"/>
              <a:gd name="connsiteX3285" fmla="*/ 458386 w 9090025"/>
              <a:gd name="connsiteY3285" fmla="*/ 866214 h 2152098"/>
              <a:gd name="connsiteX3286" fmla="*/ 435078 w 9090025"/>
              <a:gd name="connsiteY3286" fmla="*/ 873983 h 2152098"/>
              <a:gd name="connsiteX3287" fmla="*/ 423424 w 9090025"/>
              <a:gd name="connsiteY3287" fmla="*/ 881752 h 2152098"/>
              <a:gd name="connsiteX3288" fmla="*/ 411771 w 9090025"/>
              <a:gd name="connsiteY3288" fmla="*/ 889521 h 2152098"/>
              <a:gd name="connsiteX3289" fmla="*/ 400117 w 9090025"/>
              <a:gd name="connsiteY3289" fmla="*/ 893405 h 2152098"/>
              <a:gd name="connsiteX3290" fmla="*/ 404001 w 9090025"/>
              <a:gd name="connsiteY3290" fmla="*/ 881752 h 2152098"/>
              <a:gd name="connsiteX3291" fmla="*/ 419540 w 9090025"/>
              <a:gd name="connsiteY3291" fmla="*/ 873983 h 2152098"/>
              <a:gd name="connsiteX3292" fmla="*/ 458386 w 9090025"/>
              <a:gd name="connsiteY3292" fmla="*/ 854561 h 2152098"/>
              <a:gd name="connsiteX3293" fmla="*/ 466155 w 9090025"/>
              <a:gd name="connsiteY3293" fmla="*/ 846793 h 2152098"/>
              <a:gd name="connsiteX3294" fmla="*/ 505001 w 9090025"/>
              <a:gd name="connsiteY3294" fmla="*/ 823486 h 2152098"/>
              <a:gd name="connsiteX3295" fmla="*/ 539963 w 9090025"/>
              <a:gd name="connsiteY3295" fmla="*/ 804065 h 2152098"/>
              <a:gd name="connsiteX3296" fmla="*/ 551617 w 9090025"/>
              <a:gd name="connsiteY3296" fmla="*/ 800180 h 2152098"/>
              <a:gd name="connsiteX3297" fmla="*/ 594348 w 9090025"/>
              <a:gd name="connsiteY3297" fmla="*/ 784643 h 2152098"/>
              <a:gd name="connsiteX3298" fmla="*/ 602117 w 9090025"/>
              <a:gd name="connsiteY3298" fmla="*/ 780758 h 2152098"/>
              <a:gd name="connsiteX3299" fmla="*/ 613771 w 9090025"/>
              <a:gd name="connsiteY3299" fmla="*/ 776874 h 2152098"/>
              <a:gd name="connsiteX3300" fmla="*/ 629309 w 9090025"/>
              <a:gd name="connsiteY3300" fmla="*/ 769105 h 2152098"/>
              <a:gd name="connsiteX3301" fmla="*/ 644848 w 9090025"/>
              <a:gd name="connsiteY3301" fmla="*/ 761336 h 2152098"/>
              <a:gd name="connsiteX3302" fmla="*/ 648732 w 9090025"/>
              <a:gd name="connsiteY3302" fmla="*/ 757452 h 2152098"/>
              <a:gd name="connsiteX3303" fmla="*/ 660387 w 9090025"/>
              <a:gd name="connsiteY3303" fmla="*/ 749683 h 2152098"/>
              <a:gd name="connsiteX3304" fmla="*/ 675925 w 9090025"/>
              <a:gd name="connsiteY3304" fmla="*/ 745799 h 2152098"/>
              <a:gd name="connsiteX3305" fmla="*/ 695348 w 9090025"/>
              <a:gd name="connsiteY3305" fmla="*/ 734146 h 2152098"/>
              <a:gd name="connsiteX3306" fmla="*/ 703117 w 9090025"/>
              <a:gd name="connsiteY3306" fmla="*/ 730261 h 2152098"/>
              <a:gd name="connsiteX3307" fmla="*/ 741964 w 9090025"/>
              <a:gd name="connsiteY3307" fmla="*/ 714724 h 2152098"/>
              <a:gd name="connsiteX3308" fmla="*/ 761387 w 9090025"/>
              <a:gd name="connsiteY3308" fmla="*/ 703071 h 2152098"/>
              <a:gd name="connsiteX3309" fmla="*/ 773041 w 9090025"/>
              <a:gd name="connsiteY3309" fmla="*/ 699187 h 2152098"/>
              <a:gd name="connsiteX3310" fmla="*/ 788579 w 9090025"/>
              <a:gd name="connsiteY3310" fmla="*/ 695302 h 2152098"/>
              <a:gd name="connsiteX3311" fmla="*/ 800233 w 9090025"/>
              <a:gd name="connsiteY3311" fmla="*/ 683649 h 2152098"/>
              <a:gd name="connsiteX3312" fmla="*/ 815772 w 9090025"/>
              <a:gd name="connsiteY3312" fmla="*/ 675880 h 2152098"/>
              <a:gd name="connsiteX3313" fmla="*/ 862387 w 9090025"/>
              <a:gd name="connsiteY3313" fmla="*/ 656459 h 2152098"/>
              <a:gd name="connsiteX3314" fmla="*/ 870156 w 9090025"/>
              <a:gd name="connsiteY3314" fmla="*/ 652574 h 2152098"/>
              <a:gd name="connsiteX3315" fmla="*/ 885695 w 9090025"/>
              <a:gd name="connsiteY3315" fmla="*/ 644805 h 2152098"/>
              <a:gd name="connsiteX3316" fmla="*/ 905118 w 9090025"/>
              <a:gd name="connsiteY3316" fmla="*/ 637037 h 2152098"/>
              <a:gd name="connsiteX3317" fmla="*/ 955618 w 9090025"/>
              <a:gd name="connsiteY3317" fmla="*/ 617615 h 2152098"/>
              <a:gd name="connsiteX3318" fmla="*/ 975041 w 9090025"/>
              <a:gd name="connsiteY3318" fmla="*/ 609846 h 2152098"/>
              <a:gd name="connsiteX3319" fmla="*/ 986695 w 9090025"/>
              <a:gd name="connsiteY3319" fmla="*/ 605962 h 2152098"/>
              <a:gd name="connsiteX3320" fmla="*/ 998349 w 9090025"/>
              <a:gd name="connsiteY3320" fmla="*/ 598193 h 2152098"/>
              <a:gd name="connsiteX3321" fmla="*/ 1013887 w 9090025"/>
              <a:gd name="connsiteY3321" fmla="*/ 594309 h 2152098"/>
              <a:gd name="connsiteX3322" fmla="*/ 1025541 w 9090025"/>
              <a:gd name="connsiteY3322" fmla="*/ 590424 h 2152098"/>
              <a:gd name="connsiteX3323" fmla="*/ 1052734 w 9090025"/>
              <a:gd name="connsiteY3323" fmla="*/ 574887 h 2152098"/>
              <a:gd name="connsiteX3324" fmla="*/ 1064387 w 9090025"/>
              <a:gd name="connsiteY3324" fmla="*/ 571002 h 2152098"/>
              <a:gd name="connsiteX3325" fmla="*/ 1072157 w 9090025"/>
              <a:gd name="connsiteY3325" fmla="*/ 567118 h 2152098"/>
              <a:gd name="connsiteX3326" fmla="*/ 1079926 w 9090025"/>
              <a:gd name="connsiteY3326" fmla="*/ 563234 h 2152098"/>
              <a:gd name="connsiteX3327" fmla="*/ 1087695 w 9090025"/>
              <a:gd name="connsiteY3327" fmla="*/ 559349 h 2152098"/>
              <a:gd name="connsiteX3328" fmla="*/ 1095464 w 9090025"/>
              <a:gd name="connsiteY3328" fmla="*/ 555465 h 2152098"/>
              <a:gd name="connsiteX3329" fmla="*/ 1103234 w 9090025"/>
              <a:gd name="connsiteY3329" fmla="*/ 555465 h 2152098"/>
              <a:gd name="connsiteX3330" fmla="*/ 1118772 w 9090025"/>
              <a:gd name="connsiteY3330" fmla="*/ 547696 h 2152098"/>
              <a:gd name="connsiteX3331" fmla="*/ 1126541 w 9090025"/>
              <a:gd name="connsiteY3331" fmla="*/ 543812 h 2152098"/>
              <a:gd name="connsiteX3332" fmla="*/ 1138195 w 9090025"/>
              <a:gd name="connsiteY3332" fmla="*/ 543812 h 2152098"/>
              <a:gd name="connsiteX3333" fmla="*/ 1145965 w 9090025"/>
              <a:gd name="connsiteY3333" fmla="*/ 539927 h 2152098"/>
              <a:gd name="connsiteX3334" fmla="*/ 1157618 w 9090025"/>
              <a:gd name="connsiteY3334" fmla="*/ 536043 h 2152098"/>
              <a:gd name="connsiteX3335" fmla="*/ 1173157 w 9090025"/>
              <a:gd name="connsiteY3335" fmla="*/ 528274 h 2152098"/>
              <a:gd name="connsiteX3336" fmla="*/ 1184811 w 9090025"/>
              <a:gd name="connsiteY3336" fmla="*/ 524390 h 2152098"/>
              <a:gd name="connsiteX3337" fmla="*/ 1208119 w 9090025"/>
              <a:gd name="connsiteY3337" fmla="*/ 516621 h 2152098"/>
              <a:gd name="connsiteX3338" fmla="*/ 1250849 w 9090025"/>
              <a:gd name="connsiteY3338" fmla="*/ 501084 h 2152098"/>
              <a:gd name="connsiteX3339" fmla="*/ 1262504 w 9090025"/>
              <a:gd name="connsiteY3339" fmla="*/ 493315 h 2152098"/>
              <a:gd name="connsiteX3340" fmla="*/ 1285811 w 9090025"/>
              <a:gd name="connsiteY3340" fmla="*/ 485546 h 2152098"/>
              <a:gd name="connsiteX3341" fmla="*/ 1316888 w 9090025"/>
              <a:gd name="connsiteY3341" fmla="*/ 473893 h 2152098"/>
              <a:gd name="connsiteX3342" fmla="*/ 1363504 w 9090025"/>
              <a:gd name="connsiteY3342" fmla="*/ 458356 h 2152098"/>
              <a:gd name="connsiteX3343" fmla="*/ 1375158 w 9090025"/>
              <a:gd name="connsiteY3343" fmla="*/ 454471 h 2152098"/>
              <a:gd name="connsiteX3344" fmla="*/ 1382927 w 9090025"/>
              <a:gd name="connsiteY3344" fmla="*/ 450587 h 2152098"/>
              <a:gd name="connsiteX3345" fmla="*/ 1390696 w 9090025"/>
              <a:gd name="connsiteY3345" fmla="*/ 446702 h 2152098"/>
              <a:gd name="connsiteX3346" fmla="*/ 1398466 w 9090025"/>
              <a:gd name="connsiteY3346" fmla="*/ 442818 h 2152098"/>
              <a:gd name="connsiteX3347" fmla="*/ 1433427 w 9090025"/>
              <a:gd name="connsiteY3347" fmla="*/ 431165 h 2152098"/>
              <a:gd name="connsiteX3348" fmla="*/ 1456735 w 9090025"/>
              <a:gd name="connsiteY3348" fmla="*/ 423396 h 2152098"/>
              <a:gd name="connsiteX3349" fmla="*/ 1476158 w 9090025"/>
              <a:gd name="connsiteY3349" fmla="*/ 415628 h 2152098"/>
              <a:gd name="connsiteX3350" fmla="*/ 1487812 w 9090025"/>
              <a:gd name="connsiteY3350" fmla="*/ 411743 h 2152098"/>
              <a:gd name="connsiteX3351" fmla="*/ 1499466 w 9090025"/>
              <a:gd name="connsiteY3351" fmla="*/ 407859 h 2152098"/>
              <a:gd name="connsiteX3352" fmla="*/ 1526658 w 9090025"/>
              <a:gd name="connsiteY3352" fmla="*/ 400090 h 2152098"/>
              <a:gd name="connsiteX3353" fmla="*/ 1577158 w 9090025"/>
              <a:gd name="connsiteY3353" fmla="*/ 384553 h 2152098"/>
              <a:gd name="connsiteX3354" fmla="*/ 1619889 w 9090025"/>
              <a:gd name="connsiteY3354" fmla="*/ 369015 h 2152098"/>
              <a:gd name="connsiteX3355" fmla="*/ 1635427 w 9090025"/>
              <a:gd name="connsiteY3355" fmla="*/ 365131 h 2152098"/>
              <a:gd name="connsiteX3356" fmla="*/ 1643197 w 9090025"/>
              <a:gd name="connsiteY3356" fmla="*/ 365131 h 2152098"/>
              <a:gd name="connsiteX3357" fmla="*/ 1650966 w 9090025"/>
              <a:gd name="connsiteY3357" fmla="*/ 361246 h 2152098"/>
              <a:gd name="connsiteX3358" fmla="*/ 1678158 w 9090025"/>
              <a:gd name="connsiteY3358" fmla="*/ 353478 h 2152098"/>
              <a:gd name="connsiteX3359" fmla="*/ 1697581 w 9090025"/>
              <a:gd name="connsiteY3359" fmla="*/ 345709 h 2152098"/>
              <a:gd name="connsiteX3360" fmla="*/ 1728658 w 9090025"/>
              <a:gd name="connsiteY3360" fmla="*/ 334056 h 2152098"/>
              <a:gd name="connsiteX3361" fmla="*/ 1748082 w 9090025"/>
              <a:gd name="connsiteY3361" fmla="*/ 330171 h 2152098"/>
              <a:gd name="connsiteX3362" fmla="*/ 1767505 w 9090025"/>
              <a:gd name="connsiteY3362" fmla="*/ 322403 h 2152098"/>
              <a:gd name="connsiteX3363" fmla="*/ 1790812 w 9090025"/>
              <a:gd name="connsiteY3363" fmla="*/ 318518 h 2152098"/>
              <a:gd name="connsiteX3364" fmla="*/ 1802466 w 9090025"/>
              <a:gd name="connsiteY3364" fmla="*/ 318518 h 2152098"/>
              <a:gd name="connsiteX3365" fmla="*/ 1806351 w 9090025"/>
              <a:gd name="connsiteY3365" fmla="*/ 314634 h 2152098"/>
              <a:gd name="connsiteX3366" fmla="*/ 1818005 w 9090025"/>
              <a:gd name="connsiteY3366" fmla="*/ 310750 h 2152098"/>
              <a:gd name="connsiteX3367" fmla="*/ 1868505 w 9090025"/>
              <a:gd name="connsiteY3367" fmla="*/ 295212 h 2152098"/>
              <a:gd name="connsiteX3368" fmla="*/ 1915121 w 9090025"/>
              <a:gd name="connsiteY3368" fmla="*/ 283559 h 2152098"/>
              <a:gd name="connsiteX3369" fmla="*/ 1953967 w 9090025"/>
              <a:gd name="connsiteY3369" fmla="*/ 275790 h 2152098"/>
              <a:gd name="connsiteX3370" fmla="*/ 1981160 w 9090025"/>
              <a:gd name="connsiteY3370" fmla="*/ 268022 h 2152098"/>
              <a:gd name="connsiteX3371" fmla="*/ 2016121 w 9090025"/>
              <a:gd name="connsiteY3371" fmla="*/ 256368 h 2152098"/>
              <a:gd name="connsiteX3372" fmla="*/ 2043314 w 9090025"/>
              <a:gd name="connsiteY3372" fmla="*/ 252484 h 2152098"/>
              <a:gd name="connsiteX3373" fmla="*/ 2051083 w 9090025"/>
              <a:gd name="connsiteY3373" fmla="*/ 248600 h 2152098"/>
              <a:gd name="connsiteX3374" fmla="*/ 2062737 w 9090025"/>
              <a:gd name="connsiteY3374" fmla="*/ 244715 h 2152098"/>
              <a:gd name="connsiteX3375" fmla="*/ 2078275 w 9090025"/>
              <a:gd name="connsiteY3375" fmla="*/ 240831 h 2152098"/>
              <a:gd name="connsiteX3376" fmla="*/ 2086045 w 9090025"/>
              <a:gd name="connsiteY3376" fmla="*/ 240831 h 2152098"/>
              <a:gd name="connsiteX3377" fmla="*/ 2078275 w 9090025"/>
              <a:gd name="connsiteY3377" fmla="*/ 244715 h 2152098"/>
              <a:gd name="connsiteX3378" fmla="*/ 2086045 w 9090025"/>
              <a:gd name="connsiteY3378" fmla="*/ 248600 h 2152098"/>
              <a:gd name="connsiteX3379" fmla="*/ 2093814 w 9090025"/>
              <a:gd name="connsiteY3379" fmla="*/ 252484 h 2152098"/>
              <a:gd name="connsiteX3380" fmla="*/ 2074391 w 9090025"/>
              <a:gd name="connsiteY3380" fmla="*/ 256368 h 2152098"/>
              <a:gd name="connsiteX3381" fmla="*/ 2051083 w 9090025"/>
              <a:gd name="connsiteY3381" fmla="*/ 260253 h 2152098"/>
              <a:gd name="connsiteX3382" fmla="*/ 2012237 w 9090025"/>
              <a:gd name="connsiteY3382" fmla="*/ 275790 h 2152098"/>
              <a:gd name="connsiteX3383" fmla="*/ 2031660 w 9090025"/>
              <a:gd name="connsiteY3383" fmla="*/ 279675 h 2152098"/>
              <a:gd name="connsiteX3384" fmla="*/ 2035544 w 9090025"/>
              <a:gd name="connsiteY3384" fmla="*/ 279675 h 2152098"/>
              <a:gd name="connsiteX3385" fmla="*/ 2023890 w 9090025"/>
              <a:gd name="connsiteY3385" fmla="*/ 283559 h 2152098"/>
              <a:gd name="connsiteX3386" fmla="*/ 2016121 w 9090025"/>
              <a:gd name="connsiteY3386" fmla="*/ 287443 h 2152098"/>
              <a:gd name="connsiteX3387" fmla="*/ 2023890 w 9090025"/>
              <a:gd name="connsiteY3387" fmla="*/ 291328 h 2152098"/>
              <a:gd name="connsiteX3388" fmla="*/ 2043314 w 9090025"/>
              <a:gd name="connsiteY3388" fmla="*/ 279675 h 2152098"/>
              <a:gd name="connsiteX3389" fmla="*/ 2054968 w 9090025"/>
              <a:gd name="connsiteY3389" fmla="*/ 275790 h 2152098"/>
              <a:gd name="connsiteX3390" fmla="*/ 2062737 w 9090025"/>
              <a:gd name="connsiteY3390" fmla="*/ 275790 h 2152098"/>
              <a:gd name="connsiteX3391" fmla="*/ 2082160 w 9090025"/>
              <a:gd name="connsiteY3391" fmla="*/ 271906 h 2152098"/>
              <a:gd name="connsiteX3392" fmla="*/ 2101583 w 9090025"/>
              <a:gd name="connsiteY3392" fmla="*/ 264137 h 2152098"/>
              <a:gd name="connsiteX3393" fmla="*/ 2121006 w 9090025"/>
              <a:gd name="connsiteY3393" fmla="*/ 260253 h 2152098"/>
              <a:gd name="connsiteX3394" fmla="*/ 2128775 w 9090025"/>
              <a:gd name="connsiteY3394" fmla="*/ 256368 h 2152098"/>
              <a:gd name="connsiteX3395" fmla="*/ 2163737 w 9090025"/>
              <a:gd name="connsiteY3395" fmla="*/ 233062 h 2152098"/>
              <a:gd name="connsiteX3396" fmla="*/ 2194814 w 9090025"/>
              <a:gd name="connsiteY3396" fmla="*/ 225293 h 2152098"/>
              <a:gd name="connsiteX3397" fmla="*/ 2280276 w 9090025"/>
              <a:gd name="connsiteY3397" fmla="*/ 205872 h 2152098"/>
              <a:gd name="connsiteX3398" fmla="*/ 2323007 w 9090025"/>
              <a:gd name="connsiteY3398" fmla="*/ 190334 h 2152098"/>
              <a:gd name="connsiteX3399" fmla="*/ 2338545 w 9090025"/>
              <a:gd name="connsiteY3399" fmla="*/ 190334 h 2152098"/>
              <a:gd name="connsiteX3400" fmla="*/ 2361853 w 9090025"/>
              <a:gd name="connsiteY3400" fmla="*/ 182565 h 2152098"/>
              <a:gd name="connsiteX3401" fmla="*/ 2377392 w 9090025"/>
              <a:gd name="connsiteY3401" fmla="*/ 174797 h 2152098"/>
              <a:gd name="connsiteX3402" fmla="*/ 2381276 w 9090025"/>
              <a:gd name="connsiteY3402" fmla="*/ 174797 h 2152098"/>
              <a:gd name="connsiteX3403" fmla="*/ 2385161 w 9090025"/>
              <a:gd name="connsiteY3403" fmla="*/ 182565 h 2152098"/>
              <a:gd name="connsiteX3404" fmla="*/ 2396815 w 9090025"/>
              <a:gd name="connsiteY3404" fmla="*/ 174797 h 2152098"/>
              <a:gd name="connsiteX3405" fmla="*/ 2400699 w 9090025"/>
              <a:gd name="connsiteY3405" fmla="*/ 170912 h 2152098"/>
              <a:gd name="connsiteX3406" fmla="*/ 2404584 w 9090025"/>
              <a:gd name="connsiteY3406" fmla="*/ 174797 h 2152098"/>
              <a:gd name="connsiteX3407" fmla="*/ 2416238 w 9090025"/>
              <a:gd name="connsiteY3407" fmla="*/ 182565 h 2152098"/>
              <a:gd name="connsiteX3408" fmla="*/ 2424007 w 9090025"/>
              <a:gd name="connsiteY3408" fmla="*/ 182565 h 2152098"/>
              <a:gd name="connsiteX3409" fmla="*/ 2416238 w 9090025"/>
              <a:gd name="connsiteY3409" fmla="*/ 186450 h 2152098"/>
              <a:gd name="connsiteX3410" fmla="*/ 2392930 w 9090025"/>
              <a:gd name="connsiteY3410" fmla="*/ 190334 h 2152098"/>
              <a:gd name="connsiteX3411" fmla="*/ 2373507 w 9090025"/>
              <a:gd name="connsiteY3411" fmla="*/ 194218 h 2152098"/>
              <a:gd name="connsiteX3412" fmla="*/ 2361853 w 9090025"/>
              <a:gd name="connsiteY3412" fmla="*/ 198103 h 2152098"/>
              <a:gd name="connsiteX3413" fmla="*/ 2354084 w 9090025"/>
              <a:gd name="connsiteY3413" fmla="*/ 201987 h 2152098"/>
              <a:gd name="connsiteX3414" fmla="*/ 2361853 w 9090025"/>
              <a:gd name="connsiteY3414" fmla="*/ 205872 h 2152098"/>
              <a:gd name="connsiteX3415" fmla="*/ 2377392 w 9090025"/>
              <a:gd name="connsiteY3415" fmla="*/ 201987 h 2152098"/>
              <a:gd name="connsiteX3416" fmla="*/ 2385161 w 9090025"/>
              <a:gd name="connsiteY3416" fmla="*/ 201987 h 2152098"/>
              <a:gd name="connsiteX3417" fmla="*/ 2443430 w 9090025"/>
              <a:gd name="connsiteY3417" fmla="*/ 182565 h 2152098"/>
              <a:gd name="connsiteX3418" fmla="*/ 2451199 w 9090025"/>
              <a:gd name="connsiteY3418" fmla="*/ 178681 h 2152098"/>
              <a:gd name="connsiteX3419" fmla="*/ 2451199 w 9090025"/>
              <a:gd name="connsiteY3419" fmla="*/ 182565 h 2152098"/>
              <a:gd name="connsiteX3420" fmla="*/ 2482276 w 9090025"/>
              <a:gd name="connsiteY3420" fmla="*/ 182565 h 2152098"/>
              <a:gd name="connsiteX3421" fmla="*/ 2528892 w 9090025"/>
              <a:gd name="connsiteY3421" fmla="*/ 174797 h 2152098"/>
              <a:gd name="connsiteX3422" fmla="*/ 2567738 w 9090025"/>
              <a:gd name="connsiteY3422" fmla="*/ 167028 h 2152098"/>
              <a:gd name="connsiteX3423" fmla="*/ 2610469 w 9090025"/>
              <a:gd name="connsiteY3423" fmla="*/ 159259 h 2152098"/>
              <a:gd name="connsiteX3424" fmla="*/ 2633777 w 9090025"/>
              <a:gd name="connsiteY3424" fmla="*/ 155375 h 2152098"/>
              <a:gd name="connsiteX3425" fmla="*/ 2660969 w 9090025"/>
              <a:gd name="connsiteY3425" fmla="*/ 147606 h 2152098"/>
              <a:gd name="connsiteX3426" fmla="*/ 2711469 w 9090025"/>
              <a:gd name="connsiteY3426" fmla="*/ 139837 h 2152098"/>
              <a:gd name="connsiteX3427" fmla="*/ 2777508 w 9090025"/>
              <a:gd name="connsiteY3427" fmla="*/ 128184 h 2152098"/>
              <a:gd name="connsiteX3428" fmla="*/ 2796931 w 9090025"/>
              <a:gd name="connsiteY3428" fmla="*/ 124300 h 2152098"/>
              <a:gd name="connsiteX3429" fmla="*/ 2816354 w 9090025"/>
              <a:gd name="connsiteY3429" fmla="*/ 116531 h 2152098"/>
              <a:gd name="connsiteX3430" fmla="*/ 2874623 w 9090025"/>
              <a:gd name="connsiteY3430" fmla="*/ 104878 h 2152098"/>
              <a:gd name="connsiteX3431" fmla="*/ 2882393 w 9090025"/>
              <a:gd name="connsiteY3431" fmla="*/ 100994 h 2152098"/>
              <a:gd name="connsiteX3432" fmla="*/ 2905700 w 9090025"/>
              <a:gd name="connsiteY3432" fmla="*/ 97109 h 2152098"/>
              <a:gd name="connsiteX3433" fmla="*/ 2929008 w 9090025"/>
              <a:gd name="connsiteY3433" fmla="*/ 93225 h 2152098"/>
              <a:gd name="connsiteX3434" fmla="*/ 2936777 w 9090025"/>
              <a:gd name="connsiteY3434" fmla="*/ 112647 h 2152098"/>
              <a:gd name="connsiteX3435" fmla="*/ 2932893 w 9090025"/>
              <a:gd name="connsiteY3435" fmla="*/ 132069 h 2152098"/>
              <a:gd name="connsiteX3436" fmla="*/ 2952316 w 9090025"/>
              <a:gd name="connsiteY3436" fmla="*/ 128184 h 2152098"/>
              <a:gd name="connsiteX3437" fmla="*/ 3022239 w 9090025"/>
              <a:gd name="connsiteY3437" fmla="*/ 120415 h 2152098"/>
              <a:gd name="connsiteX3438" fmla="*/ 3080509 w 9090025"/>
              <a:gd name="connsiteY3438" fmla="*/ 116531 h 2152098"/>
              <a:gd name="connsiteX3439" fmla="*/ 3173740 w 9090025"/>
              <a:gd name="connsiteY3439" fmla="*/ 108762 h 2152098"/>
              <a:gd name="connsiteX3440" fmla="*/ 3290278 w 9090025"/>
              <a:gd name="connsiteY3440" fmla="*/ 97109 h 2152098"/>
              <a:gd name="connsiteX3441" fmla="*/ 3480625 w 9090025"/>
              <a:gd name="connsiteY3441" fmla="*/ 69919 h 2152098"/>
              <a:gd name="connsiteX3442" fmla="*/ 3511702 w 9090025"/>
              <a:gd name="connsiteY3442" fmla="*/ 66034 h 2152098"/>
              <a:gd name="connsiteX3443" fmla="*/ 3538894 w 9090025"/>
              <a:gd name="connsiteY3443" fmla="*/ 50497 h 2152098"/>
              <a:gd name="connsiteX3444" fmla="*/ 3538894 w 9090025"/>
              <a:gd name="connsiteY3444" fmla="*/ 38844 h 2152098"/>
              <a:gd name="connsiteX3445" fmla="*/ 3550548 w 9090025"/>
              <a:gd name="connsiteY3445" fmla="*/ 34959 h 2152098"/>
              <a:gd name="connsiteX3446" fmla="*/ 3573856 w 9090025"/>
              <a:gd name="connsiteY3446" fmla="*/ 23306 h 2152098"/>
              <a:gd name="connsiteX3447" fmla="*/ 3597164 w 9090025"/>
              <a:gd name="connsiteY3447" fmla="*/ 11653 h 2152098"/>
              <a:gd name="connsiteX3448" fmla="*/ 3620472 w 9090025"/>
              <a:gd name="connsiteY3448" fmla="*/ 3884 h 2152098"/>
              <a:gd name="connsiteX3449" fmla="*/ 3639895 w 9090025"/>
              <a:gd name="connsiteY3449" fmla="*/ 0 h 215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Lst>
            <a:rect l="l" t="t" r="r" b="b"/>
            <a:pathLst>
              <a:path w="9090025" h="2152098">
                <a:moveTo>
                  <a:pt x="1270273" y="2097560"/>
                </a:moveTo>
                <a:cubicBezTo>
                  <a:pt x="1262504" y="2097560"/>
                  <a:pt x="1258619" y="2101444"/>
                  <a:pt x="1258619" y="2105328"/>
                </a:cubicBezTo>
                <a:cubicBezTo>
                  <a:pt x="1254734" y="2105328"/>
                  <a:pt x="1258619" y="2105328"/>
                  <a:pt x="1270273" y="2097560"/>
                </a:cubicBezTo>
                <a:close/>
                <a:moveTo>
                  <a:pt x="6188210" y="1728544"/>
                </a:moveTo>
                <a:lnTo>
                  <a:pt x="6192094" y="1728544"/>
                </a:lnTo>
                <a:cubicBezTo>
                  <a:pt x="6192094" y="1728544"/>
                  <a:pt x="6192094" y="1732429"/>
                  <a:pt x="6188210" y="1728544"/>
                </a:cubicBezTo>
                <a:close/>
                <a:moveTo>
                  <a:pt x="3639895" y="0"/>
                </a:moveTo>
                <a:cubicBezTo>
                  <a:pt x="3647664" y="0"/>
                  <a:pt x="3651549" y="0"/>
                  <a:pt x="3651549" y="3884"/>
                </a:cubicBezTo>
                <a:cubicBezTo>
                  <a:pt x="3651549" y="7769"/>
                  <a:pt x="3651549" y="11653"/>
                  <a:pt x="3647664" y="15537"/>
                </a:cubicBezTo>
                <a:cubicBezTo>
                  <a:pt x="3636010" y="27191"/>
                  <a:pt x="3636010" y="31075"/>
                  <a:pt x="3636010" y="34959"/>
                </a:cubicBezTo>
                <a:cubicBezTo>
                  <a:pt x="3639895" y="34959"/>
                  <a:pt x="3643779" y="34959"/>
                  <a:pt x="3651549" y="34959"/>
                </a:cubicBezTo>
                <a:cubicBezTo>
                  <a:pt x="3655433" y="34959"/>
                  <a:pt x="3674856" y="31075"/>
                  <a:pt x="3682626" y="31075"/>
                </a:cubicBezTo>
                <a:cubicBezTo>
                  <a:pt x="3686510" y="31075"/>
                  <a:pt x="3686510" y="34959"/>
                  <a:pt x="3690395" y="34959"/>
                </a:cubicBezTo>
                <a:cubicBezTo>
                  <a:pt x="3690395" y="34959"/>
                  <a:pt x="3686510" y="38844"/>
                  <a:pt x="3682626" y="38844"/>
                </a:cubicBezTo>
                <a:cubicBezTo>
                  <a:pt x="3674856" y="42728"/>
                  <a:pt x="3663203" y="42728"/>
                  <a:pt x="3663203" y="46612"/>
                </a:cubicBezTo>
                <a:cubicBezTo>
                  <a:pt x="3667087" y="58266"/>
                  <a:pt x="3667087" y="73803"/>
                  <a:pt x="3667087" y="77687"/>
                </a:cubicBezTo>
                <a:cubicBezTo>
                  <a:pt x="3667087" y="81572"/>
                  <a:pt x="3663203" y="85456"/>
                  <a:pt x="3659318" y="85456"/>
                </a:cubicBezTo>
                <a:cubicBezTo>
                  <a:pt x="3647664" y="93225"/>
                  <a:pt x="3647664" y="97109"/>
                  <a:pt x="3651549" y="104878"/>
                </a:cubicBezTo>
                <a:cubicBezTo>
                  <a:pt x="3655433" y="112647"/>
                  <a:pt x="3655433" y="112647"/>
                  <a:pt x="3655433" y="120415"/>
                </a:cubicBezTo>
                <a:cubicBezTo>
                  <a:pt x="3651549" y="128184"/>
                  <a:pt x="3651549" y="128184"/>
                  <a:pt x="3636010" y="124300"/>
                </a:cubicBezTo>
                <a:cubicBezTo>
                  <a:pt x="3632125" y="124300"/>
                  <a:pt x="3620472" y="124300"/>
                  <a:pt x="3612702" y="124300"/>
                </a:cubicBezTo>
                <a:cubicBezTo>
                  <a:pt x="3604933" y="124300"/>
                  <a:pt x="3597164" y="120415"/>
                  <a:pt x="3593279" y="120415"/>
                </a:cubicBezTo>
                <a:cubicBezTo>
                  <a:pt x="3585510" y="116531"/>
                  <a:pt x="3577741" y="116531"/>
                  <a:pt x="3550548" y="116531"/>
                </a:cubicBezTo>
                <a:cubicBezTo>
                  <a:pt x="3527241" y="120415"/>
                  <a:pt x="3519471" y="120415"/>
                  <a:pt x="3511702" y="116531"/>
                </a:cubicBezTo>
                <a:cubicBezTo>
                  <a:pt x="3507817" y="112647"/>
                  <a:pt x="3500048" y="112647"/>
                  <a:pt x="3492279" y="112647"/>
                </a:cubicBezTo>
                <a:cubicBezTo>
                  <a:pt x="3480625" y="108762"/>
                  <a:pt x="3480625" y="108762"/>
                  <a:pt x="3480625" y="100994"/>
                </a:cubicBezTo>
                <a:cubicBezTo>
                  <a:pt x="3480625" y="97109"/>
                  <a:pt x="3476740" y="93225"/>
                  <a:pt x="3472856" y="85456"/>
                </a:cubicBezTo>
                <a:cubicBezTo>
                  <a:pt x="3465087" y="77687"/>
                  <a:pt x="3461202" y="77687"/>
                  <a:pt x="3453433" y="81572"/>
                </a:cubicBezTo>
                <a:cubicBezTo>
                  <a:pt x="3445663" y="81572"/>
                  <a:pt x="3410702" y="85456"/>
                  <a:pt x="3375740" y="89340"/>
                </a:cubicBezTo>
                <a:cubicBezTo>
                  <a:pt x="3340779" y="97109"/>
                  <a:pt x="3301932" y="100994"/>
                  <a:pt x="3290278" y="104878"/>
                </a:cubicBezTo>
                <a:cubicBezTo>
                  <a:pt x="3274740" y="104878"/>
                  <a:pt x="3263086" y="108762"/>
                  <a:pt x="3259201" y="108762"/>
                </a:cubicBezTo>
                <a:cubicBezTo>
                  <a:pt x="3255317" y="108762"/>
                  <a:pt x="3243663" y="108762"/>
                  <a:pt x="3232009" y="112647"/>
                </a:cubicBezTo>
                <a:cubicBezTo>
                  <a:pt x="3216471" y="112647"/>
                  <a:pt x="3216471" y="112647"/>
                  <a:pt x="3216471" y="112647"/>
                </a:cubicBezTo>
                <a:cubicBezTo>
                  <a:pt x="3220355" y="124300"/>
                  <a:pt x="3220355" y="124300"/>
                  <a:pt x="3220355" y="124300"/>
                </a:cubicBezTo>
                <a:cubicBezTo>
                  <a:pt x="3224240" y="135953"/>
                  <a:pt x="3224240" y="139837"/>
                  <a:pt x="3216471" y="147606"/>
                </a:cubicBezTo>
                <a:cubicBezTo>
                  <a:pt x="3208701" y="159259"/>
                  <a:pt x="3208701" y="159259"/>
                  <a:pt x="3189278" y="159259"/>
                </a:cubicBezTo>
                <a:cubicBezTo>
                  <a:pt x="3177624" y="163144"/>
                  <a:pt x="3154316" y="167028"/>
                  <a:pt x="3134893" y="167028"/>
                </a:cubicBezTo>
                <a:cubicBezTo>
                  <a:pt x="3115470" y="170912"/>
                  <a:pt x="3092162" y="174797"/>
                  <a:pt x="3084393" y="174797"/>
                </a:cubicBezTo>
                <a:cubicBezTo>
                  <a:pt x="3072739" y="178681"/>
                  <a:pt x="3061085" y="178681"/>
                  <a:pt x="3057201" y="182565"/>
                </a:cubicBezTo>
                <a:cubicBezTo>
                  <a:pt x="3053316" y="186450"/>
                  <a:pt x="3033893" y="186450"/>
                  <a:pt x="3010585" y="186450"/>
                </a:cubicBezTo>
                <a:cubicBezTo>
                  <a:pt x="3002816" y="186450"/>
                  <a:pt x="3002816" y="186450"/>
                  <a:pt x="3002816" y="194218"/>
                </a:cubicBezTo>
                <a:cubicBezTo>
                  <a:pt x="3002816" y="205872"/>
                  <a:pt x="3006701" y="205872"/>
                  <a:pt x="3018355" y="201987"/>
                </a:cubicBezTo>
                <a:cubicBezTo>
                  <a:pt x="3026124" y="198103"/>
                  <a:pt x="3033893" y="198103"/>
                  <a:pt x="3037778" y="198103"/>
                </a:cubicBezTo>
                <a:cubicBezTo>
                  <a:pt x="3045547" y="198103"/>
                  <a:pt x="3049432" y="198103"/>
                  <a:pt x="3049432" y="198103"/>
                </a:cubicBezTo>
                <a:cubicBezTo>
                  <a:pt x="3049432" y="194218"/>
                  <a:pt x="3088278" y="190334"/>
                  <a:pt x="3134893" y="186450"/>
                </a:cubicBezTo>
                <a:cubicBezTo>
                  <a:pt x="3181509" y="178681"/>
                  <a:pt x="3220355" y="174797"/>
                  <a:pt x="3220355" y="174797"/>
                </a:cubicBezTo>
                <a:cubicBezTo>
                  <a:pt x="3224240" y="170912"/>
                  <a:pt x="3232009" y="170912"/>
                  <a:pt x="3243663" y="167028"/>
                </a:cubicBezTo>
                <a:cubicBezTo>
                  <a:pt x="3255317" y="167028"/>
                  <a:pt x="3270855" y="163144"/>
                  <a:pt x="3278625" y="163144"/>
                </a:cubicBezTo>
                <a:cubicBezTo>
                  <a:pt x="3301932" y="159259"/>
                  <a:pt x="3301932" y="159259"/>
                  <a:pt x="3321355" y="159259"/>
                </a:cubicBezTo>
                <a:cubicBezTo>
                  <a:pt x="3333009" y="155375"/>
                  <a:pt x="3352432" y="151490"/>
                  <a:pt x="3367971" y="147606"/>
                </a:cubicBezTo>
                <a:cubicBezTo>
                  <a:pt x="3395163" y="139837"/>
                  <a:pt x="3422356" y="135953"/>
                  <a:pt x="3422356" y="139837"/>
                </a:cubicBezTo>
                <a:cubicBezTo>
                  <a:pt x="3422356" y="143722"/>
                  <a:pt x="3418471" y="143722"/>
                  <a:pt x="3406817" y="147606"/>
                </a:cubicBezTo>
                <a:cubicBezTo>
                  <a:pt x="3399048" y="147606"/>
                  <a:pt x="3375740" y="151490"/>
                  <a:pt x="3360202" y="155375"/>
                </a:cubicBezTo>
                <a:cubicBezTo>
                  <a:pt x="3329125" y="163144"/>
                  <a:pt x="3317471" y="170912"/>
                  <a:pt x="3317471" y="174797"/>
                </a:cubicBezTo>
                <a:cubicBezTo>
                  <a:pt x="3317471" y="178681"/>
                  <a:pt x="3356317" y="170912"/>
                  <a:pt x="3379625" y="167028"/>
                </a:cubicBezTo>
                <a:cubicBezTo>
                  <a:pt x="3387394" y="163144"/>
                  <a:pt x="3402933" y="163144"/>
                  <a:pt x="3406817" y="159259"/>
                </a:cubicBezTo>
                <a:cubicBezTo>
                  <a:pt x="3418471" y="159259"/>
                  <a:pt x="3418471" y="159259"/>
                  <a:pt x="3422356" y="163144"/>
                </a:cubicBezTo>
                <a:cubicBezTo>
                  <a:pt x="3426240" y="170912"/>
                  <a:pt x="3430125" y="170912"/>
                  <a:pt x="3465087" y="163144"/>
                </a:cubicBezTo>
                <a:cubicBezTo>
                  <a:pt x="3496164" y="159259"/>
                  <a:pt x="3500048" y="155375"/>
                  <a:pt x="3507817" y="159259"/>
                </a:cubicBezTo>
                <a:cubicBezTo>
                  <a:pt x="3511702" y="159259"/>
                  <a:pt x="3519471" y="159259"/>
                  <a:pt x="3519471" y="159259"/>
                </a:cubicBezTo>
                <a:cubicBezTo>
                  <a:pt x="3523356" y="159259"/>
                  <a:pt x="3523356" y="151490"/>
                  <a:pt x="3519471" y="151490"/>
                </a:cubicBezTo>
                <a:cubicBezTo>
                  <a:pt x="3519471" y="151490"/>
                  <a:pt x="3519471" y="151490"/>
                  <a:pt x="3519471" y="147606"/>
                </a:cubicBezTo>
                <a:cubicBezTo>
                  <a:pt x="3519471" y="147606"/>
                  <a:pt x="3527241" y="147606"/>
                  <a:pt x="3535010" y="143722"/>
                </a:cubicBezTo>
                <a:cubicBezTo>
                  <a:pt x="3542779" y="143722"/>
                  <a:pt x="3554433" y="139837"/>
                  <a:pt x="3558318" y="135953"/>
                </a:cubicBezTo>
                <a:cubicBezTo>
                  <a:pt x="3562202" y="135953"/>
                  <a:pt x="3573856" y="135953"/>
                  <a:pt x="3597164" y="135953"/>
                </a:cubicBezTo>
                <a:cubicBezTo>
                  <a:pt x="3612702" y="135953"/>
                  <a:pt x="3620472" y="132069"/>
                  <a:pt x="3628241" y="132069"/>
                </a:cubicBezTo>
                <a:cubicBezTo>
                  <a:pt x="3636010" y="132069"/>
                  <a:pt x="3636010" y="135953"/>
                  <a:pt x="3636010" y="139837"/>
                </a:cubicBezTo>
                <a:cubicBezTo>
                  <a:pt x="3632125" y="143722"/>
                  <a:pt x="3632125" y="143722"/>
                  <a:pt x="3628241" y="139837"/>
                </a:cubicBezTo>
                <a:cubicBezTo>
                  <a:pt x="3624356" y="139837"/>
                  <a:pt x="3581625" y="147606"/>
                  <a:pt x="3581625" y="147606"/>
                </a:cubicBezTo>
                <a:cubicBezTo>
                  <a:pt x="3581625" y="147606"/>
                  <a:pt x="3581625" y="151490"/>
                  <a:pt x="3581625" y="151490"/>
                </a:cubicBezTo>
                <a:cubicBezTo>
                  <a:pt x="3581625" y="155375"/>
                  <a:pt x="3589395" y="155375"/>
                  <a:pt x="3604933" y="151490"/>
                </a:cubicBezTo>
                <a:cubicBezTo>
                  <a:pt x="3624356" y="147606"/>
                  <a:pt x="3624356" y="147606"/>
                  <a:pt x="3624356" y="147606"/>
                </a:cubicBezTo>
                <a:cubicBezTo>
                  <a:pt x="3628241" y="155375"/>
                  <a:pt x="3628241" y="155375"/>
                  <a:pt x="3628241" y="155375"/>
                </a:cubicBezTo>
                <a:cubicBezTo>
                  <a:pt x="3628241" y="167028"/>
                  <a:pt x="3628241" y="170912"/>
                  <a:pt x="3612702" y="167028"/>
                </a:cubicBezTo>
                <a:cubicBezTo>
                  <a:pt x="3608818" y="167028"/>
                  <a:pt x="3601048" y="170912"/>
                  <a:pt x="3597164" y="170912"/>
                </a:cubicBezTo>
                <a:cubicBezTo>
                  <a:pt x="3589395" y="170912"/>
                  <a:pt x="3581625" y="174797"/>
                  <a:pt x="3577741" y="174797"/>
                </a:cubicBezTo>
                <a:cubicBezTo>
                  <a:pt x="3566087" y="174797"/>
                  <a:pt x="3562202" y="174797"/>
                  <a:pt x="3558318" y="182565"/>
                </a:cubicBezTo>
                <a:cubicBezTo>
                  <a:pt x="3550548" y="186450"/>
                  <a:pt x="3546664" y="186450"/>
                  <a:pt x="3542779" y="186450"/>
                </a:cubicBezTo>
                <a:cubicBezTo>
                  <a:pt x="3538894" y="186450"/>
                  <a:pt x="3531125" y="190334"/>
                  <a:pt x="3523356" y="190334"/>
                </a:cubicBezTo>
                <a:cubicBezTo>
                  <a:pt x="3503933" y="198103"/>
                  <a:pt x="3484510" y="201987"/>
                  <a:pt x="3484510" y="198103"/>
                </a:cubicBezTo>
                <a:cubicBezTo>
                  <a:pt x="3484510" y="194218"/>
                  <a:pt x="3476740" y="194218"/>
                  <a:pt x="3472856" y="194218"/>
                </a:cubicBezTo>
                <a:cubicBezTo>
                  <a:pt x="3468971" y="198103"/>
                  <a:pt x="3468971" y="198103"/>
                  <a:pt x="3472856" y="201987"/>
                </a:cubicBezTo>
                <a:cubicBezTo>
                  <a:pt x="3472856" y="201987"/>
                  <a:pt x="3472856" y="205872"/>
                  <a:pt x="3468971" y="209756"/>
                </a:cubicBezTo>
                <a:cubicBezTo>
                  <a:pt x="3465087" y="213640"/>
                  <a:pt x="3453433" y="209756"/>
                  <a:pt x="3453433" y="205872"/>
                </a:cubicBezTo>
                <a:cubicBezTo>
                  <a:pt x="3449548" y="198103"/>
                  <a:pt x="3434010" y="194218"/>
                  <a:pt x="3406817" y="198103"/>
                </a:cubicBezTo>
                <a:cubicBezTo>
                  <a:pt x="3387394" y="201987"/>
                  <a:pt x="3371856" y="205872"/>
                  <a:pt x="3371856" y="209756"/>
                </a:cubicBezTo>
                <a:cubicBezTo>
                  <a:pt x="3371856" y="209756"/>
                  <a:pt x="3367971" y="209756"/>
                  <a:pt x="3360202" y="209756"/>
                </a:cubicBezTo>
                <a:cubicBezTo>
                  <a:pt x="3352432" y="209756"/>
                  <a:pt x="3352432" y="213640"/>
                  <a:pt x="3348548" y="217525"/>
                </a:cubicBezTo>
                <a:cubicBezTo>
                  <a:pt x="3340779" y="225293"/>
                  <a:pt x="3344663" y="225293"/>
                  <a:pt x="3360202" y="221409"/>
                </a:cubicBezTo>
                <a:cubicBezTo>
                  <a:pt x="3375740" y="217525"/>
                  <a:pt x="3410702" y="209756"/>
                  <a:pt x="3414586" y="213640"/>
                </a:cubicBezTo>
                <a:cubicBezTo>
                  <a:pt x="3418471" y="213640"/>
                  <a:pt x="3422356" y="217525"/>
                  <a:pt x="3426240" y="213640"/>
                </a:cubicBezTo>
                <a:cubicBezTo>
                  <a:pt x="3430125" y="213640"/>
                  <a:pt x="3434010" y="217525"/>
                  <a:pt x="3434010" y="217525"/>
                </a:cubicBezTo>
                <a:cubicBezTo>
                  <a:pt x="3437894" y="217525"/>
                  <a:pt x="3434010" y="221409"/>
                  <a:pt x="3414586" y="221409"/>
                </a:cubicBezTo>
                <a:cubicBezTo>
                  <a:pt x="3383509" y="221409"/>
                  <a:pt x="3383509" y="221409"/>
                  <a:pt x="3360202" y="225293"/>
                </a:cubicBezTo>
                <a:cubicBezTo>
                  <a:pt x="3333009" y="229178"/>
                  <a:pt x="3325240" y="233062"/>
                  <a:pt x="3325240" y="236947"/>
                </a:cubicBezTo>
                <a:cubicBezTo>
                  <a:pt x="3325240" y="244715"/>
                  <a:pt x="3329125" y="240831"/>
                  <a:pt x="3379625" y="233062"/>
                </a:cubicBezTo>
                <a:cubicBezTo>
                  <a:pt x="3402933" y="229178"/>
                  <a:pt x="3414586" y="225293"/>
                  <a:pt x="3414586" y="229178"/>
                </a:cubicBezTo>
                <a:cubicBezTo>
                  <a:pt x="3422356" y="233062"/>
                  <a:pt x="3418471" y="236947"/>
                  <a:pt x="3406817" y="240831"/>
                </a:cubicBezTo>
                <a:cubicBezTo>
                  <a:pt x="3399048" y="240831"/>
                  <a:pt x="3387394" y="244715"/>
                  <a:pt x="3383509" y="244715"/>
                </a:cubicBezTo>
                <a:cubicBezTo>
                  <a:pt x="3375740" y="248600"/>
                  <a:pt x="3356317" y="252484"/>
                  <a:pt x="3336894" y="256368"/>
                </a:cubicBezTo>
                <a:cubicBezTo>
                  <a:pt x="3305817" y="260253"/>
                  <a:pt x="3301932" y="260253"/>
                  <a:pt x="3301932" y="268022"/>
                </a:cubicBezTo>
                <a:cubicBezTo>
                  <a:pt x="3301932" y="268022"/>
                  <a:pt x="3301932" y="271906"/>
                  <a:pt x="3301932" y="271906"/>
                </a:cubicBezTo>
                <a:cubicBezTo>
                  <a:pt x="3294163" y="275790"/>
                  <a:pt x="3298048" y="279675"/>
                  <a:pt x="3305817" y="279675"/>
                </a:cubicBezTo>
                <a:cubicBezTo>
                  <a:pt x="3313586" y="279675"/>
                  <a:pt x="3348548" y="268022"/>
                  <a:pt x="3360202" y="264137"/>
                </a:cubicBezTo>
                <a:cubicBezTo>
                  <a:pt x="3367971" y="260253"/>
                  <a:pt x="3371856" y="260253"/>
                  <a:pt x="3375740" y="260253"/>
                </a:cubicBezTo>
                <a:cubicBezTo>
                  <a:pt x="3383509" y="264137"/>
                  <a:pt x="3465087" y="248600"/>
                  <a:pt x="3488394" y="244715"/>
                </a:cubicBezTo>
                <a:cubicBezTo>
                  <a:pt x="3531125" y="240831"/>
                  <a:pt x="3535010" y="236947"/>
                  <a:pt x="3538894" y="233062"/>
                </a:cubicBezTo>
                <a:cubicBezTo>
                  <a:pt x="3542779" y="229178"/>
                  <a:pt x="3550548" y="225293"/>
                  <a:pt x="3554433" y="225293"/>
                </a:cubicBezTo>
                <a:cubicBezTo>
                  <a:pt x="3558318" y="225293"/>
                  <a:pt x="3562202" y="221409"/>
                  <a:pt x="3566087" y="221409"/>
                </a:cubicBezTo>
                <a:cubicBezTo>
                  <a:pt x="3566087" y="221409"/>
                  <a:pt x="3569971" y="221409"/>
                  <a:pt x="3569971" y="225293"/>
                </a:cubicBezTo>
                <a:cubicBezTo>
                  <a:pt x="3569971" y="229178"/>
                  <a:pt x="3569971" y="233062"/>
                  <a:pt x="3573856" y="233062"/>
                </a:cubicBezTo>
                <a:cubicBezTo>
                  <a:pt x="3585510" y="240831"/>
                  <a:pt x="3573856" y="240831"/>
                  <a:pt x="3503933" y="248600"/>
                </a:cubicBezTo>
                <a:cubicBezTo>
                  <a:pt x="3437894" y="256368"/>
                  <a:pt x="3437894" y="256368"/>
                  <a:pt x="3445663" y="260253"/>
                </a:cubicBezTo>
                <a:cubicBezTo>
                  <a:pt x="3449548" y="264137"/>
                  <a:pt x="3453433" y="268022"/>
                  <a:pt x="3453433" y="268022"/>
                </a:cubicBezTo>
                <a:cubicBezTo>
                  <a:pt x="3453433" y="271906"/>
                  <a:pt x="3457317" y="271906"/>
                  <a:pt x="3472856" y="268022"/>
                </a:cubicBezTo>
                <a:cubicBezTo>
                  <a:pt x="3492279" y="268022"/>
                  <a:pt x="3496164" y="264137"/>
                  <a:pt x="3503933" y="260253"/>
                </a:cubicBezTo>
                <a:cubicBezTo>
                  <a:pt x="3507817" y="256368"/>
                  <a:pt x="3507817" y="252484"/>
                  <a:pt x="3511702" y="256368"/>
                </a:cubicBezTo>
                <a:cubicBezTo>
                  <a:pt x="3515587" y="260253"/>
                  <a:pt x="3519471" y="260253"/>
                  <a:pt x="3538894" y="256368"/>
                </a:cubicBezTo>
                <a:cubicBezTo>
                  <a:pt x="3573856" y="248600"/>
                  <a:pt x="3581625" y="248600"/>
                  <a:pt x="3581625" y="252484"/>
                </a:cubicBezTo>
                <a:cubicBezTo>
                  <a:pt x="3581625" y="252484"/>
                  <a:pt x="3585510" y="256368"/>
                  <a:pt x="3589395" y="252484"/>
                </a:cubicBezTo>
                <a:cubicBezTo>
                  <a:pt x="3593279" y="252484"/>
                  <a:pt x="3624356" y="244715"/>
                  <a:pt x="3639895" y="248600"/>
                </a:cubicBezTo>
                <a:cubicBezTo>
                  <a:pt x="3643779" y="248600"/>
                  <a:pt x="3643779" y="252484"/>
                  <a:pt x="3643779" y="252484"/>
                </a:cubicBezTo>
                <a:cubicBezTo>
                  <a:pt x="3643779" y="256368"/>
                  <a:pt x="3620472" y="256368"/>
                  <a:pt x="3604933" y="260253"/>
                </a:cubicBezTo>
                <a:cubicBezTo>
                  <a:pt x="3597164" y="260253"/>
                  <a:pt x="3593279" y="268022"/>
                  <a:pt x="3597164" y="268022"/>
                </a:cubicBezTo>
                <a:cubicBezTo>
                  <a:pt x="3601048" y="275790"/>
                  <a:pt x="3589395" y="287443"/>
                  <a:pt x="3577741" y="295212"/>
                </a:cubicBezTo>
                <a:cubicBezTo>
                  <a:pt x="3569971" y="299096"/>
                  <a:pt x="3616587" y="299096"/>
                  <a:pt x="3616587" y="306865"/>
                </a:cubicBezTo>
                <a:cubicBezTo>
                  <a:pt x="3616587" y="310750"/>
                  <a:pt x="3616587" y="314634"/>
                  <a:pt x="3616587" y="314634"/>
                </a:cubicBezTo>
                <a:cubicBezTo>
                  <a:pt x="3620472" y="314634"/>
                  <a:pt x="3624356" y="314634"/>
                  <a:pt x="3632125" y="314634"/>
                </a:cubicBezTo>
                <a:cubicBezTo>
                  <a:pt x="3651549" y="314634"/>
                  <a:pt x="3651549" y="314634"/>
                  <a:pt x="3651549" y="322403"/>
                </a:cubicBezTo>
                <a:cubicBezTo>
                  <a:pt x="3651549" y="322403"/>
                  <a:pt x="3647664" y="326287"/>
                  <a:pt x="3639895" y="326287"/>
                </a:cubicBezTo>
                <a:cubicBezTo>
                  <a:pt x="3628241" y="326287"/>
                  <a:pt x="3628241" y="326287"/>
                  <a:pt x="3628241" y="326287"/>
                </a:cubicBezTo>
                <a:cubicBezTo>
                  <a:pt x="3632125" y="337940"/>
                  <a:pt x="3632125" y="337940"/>
                  <a:pt x="3632125" y="337940"/>
                </a:cubicBezTo>
                <a:cubicBezTo>
                  <a:pt x="3632125" y="341825"/>
                  <a:pt x="3632125" y="345709"/>
                  <a:pt x="3628241" y="345709"/>
                </a:cubicBezTo>
                <a:cubicBezTo>
                  <a:pt x="3628241" y="345709"/>
                  <a:pt x="3608818" y="349593"/>
                  <a:pt x="3593279" y="357362"/>
                </a:cubicBezTo>
                <a:cubicBezTo>
                  <a:pt x="3589395" y="357362"/>
                  <a:pt x="3581625" y="361246"/>
                  <a:pt x="3581625" y="361246"/>
                </a:cubicBezTo>
                <a:cubicBezTo>
                  <a:pt x="3577741" y="369015"/>
                  <a:pt x="3628241" y="361246"/>
                  <a:pt x="3636010" y="361246"/>
                </a:cubicBezTo>
                <a:cubicBezTo>
                  <a:pt x="3636010" y="361246"/>
                  <a:pt x="3659318" y="365131"/>
                  <a:pt x="3659318" y="369015"/>
                </a:cubicBezTo>
                <a:cubicBezTo>
                  <a:pt x="3659318" y="369015"/>
                  <a:pt x="3663203" y="372900"/>
                  <a:pt x="3655433" y="372900"/>
                </a:cubicBezTo>
                <a:cubicBezTo>
                  <a:pt x="3639895" y="376784"/>
                  <a:pt x="3608818" y="376784"/>
                  <a:pt x="3593279" y="380668"/>
                </a:cubicBezTo>
                <a:cubicBezTo>
                  <a:pt x="3585510" y="380668"/>
                  <a:pt x="3581625" y="384553"/>
                  <a:pt x="3581625" y="384553"/>
                </a:cubicBezTo>
                <a:cubicBezTo>
                  <a:pt x="3581625" y="392321"/>
                  <a:pt x="3577741" y="403974"/>
                  <a:pt x="3569971" y="403974"/>
                </a:cubicBezTo>
                <a:cubicBezTo>
                  <a:pt x="3569971" y="403974"/>
                  <a:pt x="3566087" y="403974"/>
                  <a:pt x="3566087" y="407859"/>
                </a:cubicBezTo>
                <a:cubicBezTo>
                  <a:pt x="3562202" y="411743"/>
                  <a:pt x="3558318" y="411743"/>
                  <a:pt x="3535010" y="411743"/>
                </a:cubicBezTo>
                <a:cubicBezTo>
                  <a:pt x="3507817" y="415628"/>
                  <a:pt x="3503933" y="415628"/>
                  <a:pt x="3503933" y="419512"/>
                </a:cubicBezTo>
                <a:cubicBezTo>
                  <a:pt x="3500048" y="423396"/>
                  <a:pt x="3496164" y="423396"/>
                  <a:pt x="3468971" y="427281"/>
                </a:cubicBezTo>
                <a:cubicBezTo>
                  <a:pt x="3445663" y="427281"/>
                  <a:pt x="3437894" y="427281"/>
                  <a:pt x="3437894" y="431165"/>
                </a:cubicBezTo>
                <a:cubicBezTo>
                  <a:pt x="3434010" y="431165"/>
                  <a:pt x="3437894" y="438934"/>
                  <a:pt x="3441779" y="438934"/>
                </a:cubicBezTo>
                <a:cubicBezTo>
                  <a:pt x="3453433" y="438934"/>
                  <a:pt x="3468971" y="435049"/>
                  <a:pt x="3472856" y="438934"/>
                </a:cubicBezTo>
                <a:cubicBezTo>
                  <a:pt x="3472856" y="438934"/>
                  <a:pt x="3472856" y="446702"/>
                  <a:pt x="3465087" y="446702"/>
                </a:cubicBezTo>
                <a:cubicBezTo>
                  <a:pt x="3457317" y="450587"/>
                  <a:pt x="3437894" y="450587"/>
                  <a:pt x="3430125" y="450587"/>
                </a:cubicBezTo>
                <a:cubicBezTo>
                  <a:pt x="3426240" y="450587"/>
                  <a:pt x="3422356" y="450587"/>
                  <a:pt x="3422356" y="454471"/>
                </a:cubicBezTo>
                <a:cubicBezTo>
                  <a:pt x="3422356" y="458356"/>
                  <a:pt x="3367971" y="462240"/>
                  <a:pt x="3367971" y="458356"/>
                </a:cubicBezTo>
                <a:cubicBezTo>
                  <a:pt x="3367971" y="450587"/>
                  <a:pt x="3356317" y="450587"/>
                  <a:pt x="3333009" y="458356"/>
                </a:cubicBezTo>
                <a:cubicBezTo>
                  <a:pt x="3329125" y="462240"/>
                  <a:pt x="3329125" y="466124"/>
                  <a:pt x="3333009" y="470009"/>
                </a:cubicBezTo>
                <a:cubicBezTo>
                  <a:pt x="3344663" y="473893"/>
                  <a:pt x="3340779" y="473893"/>
                  <a:pt x="3329125" y="477777"/>
                </a:cubicBezTo>
                <a:cubicBezTo>
                  <a:pt x="3290278" y="489431"/>
                  <a:pt x="3282509" y="489431"/>
                  <a:pt x="3266971" y="493315"/>
                </a:cubicBezTo>
                <a:cubicBezTo>
                  <a:pt x="3255317" y="493315"/>
                  <a:pt x="3251432" y="493315"/>
                  <a:pt x="3255317" y="497199"/>
                </a:cubicBezTo>
                <a:cubicBezTo>
                  <a:pt x="3255317" y="501084"/>
                  <a:pt x="3259201" y="501084"/>
                  <a:pt x="3286394" y="497199"/>
                </a:cubicBezTo>
                <a:cubicBezTo>
                  <a:pt x="3298048" y="493315"/>
                  <a:pt x="3317471" y="489431"/>
                  <a:pt x="3325240" y="489431"/>
                </a:cubicBezTo>
                <a:cubicBezTo>
                  <a:pt x="3387394" y="477777"/>
                  <a:pt x="3406817" y="473893"/>
                  <a:pt x="3410702" y="470009"/>
                </a:cubicBezTo>
                <a:cubicBezTo>
                  <a:pt x="3410702" y="470009"/>
                  <a:pt x="3418471" y="470009"/>
                  <a:pt x="3422356" y="466124"/>
                </a:cubicBezTo>
                <a:cubicBezTo>
                  <a:pt x="3434010" y="466124"/>
                  <a:pt x="3434010" y="466124"/>
                  <a:pt x="3437894" y="470009"/>
                </a:cubicBezTo>
                <a:cubicBezTo>
                  <a:pt x="3441779" y="473893"/>
                  <a:pt x="3441779" y="473893"/>
                  <a:pt x="3449548" y="470009"/>
                </a:cubicBezTo>
                <a:cubicBezTo>
                  <a:pt x="3457317" y="466124"/>
                  <a:pt x="3476740" y="466124"/>
                  <a:pt x="3476740" y="470009"/>
                </a:cubicBezTo>
                <a:cubicBezTo>
                  <a:pt x="3476740" y="470009"/>
                  <a:pt x="3468971" y="473893"/>
                  <a:pt x="3457317" y="473893"/>
                </a:cubicBezTo>
                <a:cubicBezTo>
                  <a:pt x="3445663" y="473893"/>
                  <a:pt x="3437894" y="477777"/>
                  <a:pt x="3437894" y="477777"/>
                </a:cubicBezTo>
                <a:cubicBezTo>
                  <a:pt x="3437894" y="477777"/>
                  <a:pt x="3430125" y="477777"/>
                  <a:pt x="3422356" y="481662"/>
                </a:cubicBezTo>
                <a:cubicBezTo>
                  <a:pt x="3414586" y="481662"/>
                  <a:pt x="3399048" y="485546"/>
                  <a:pt x="3391279" y="489431"/>
                </a:cubicBezTo>
                <a:cubicBezTo>
                  <a:pt x="3379625" y="489431"/>
                  <a:pt x="3367971" y="493315"/>
                  <a:pt x="3364086" y="493315"/>
                </a:cubicBezTo>
                <a:cubicBezTo>
                  <a:pt x="3356317" y="493315"/>
                  <a:pt x="3360202" y="497199"/>
                  <a:pt x="3367971" y="497199"/>
                </a:cubicBezTo>
                <a:cubicBezTo>
                  <a:pt x="3375740" y="497199"/>
                  <a:pt x="3379625" y="497199"/>
                  <a:pt x="3383509" y="497199"/>
                </a:cubicBezTo>
                <a:cubicBezTo>
                  <a:pt x="3383509" y="497199"/>
                  <a:pt x="3391279" y="497199"/>
                  <a:pt x="3399048" y="493315"/>
                </a:cubicBezTo>
                <a:cubicBezTo>
                  <a:pt x="3418471" y="489431"/>
                  <a:pt x="3430125" y="489431"/>
                  <a:pt x="3434010" y="493315"/>
                </a:cubicBezTo>
                <a:cubicBezTo>
                  <a:pt x="3437894" y="497199"/>
                  <a:pt x="3437894" y="497199"/>
                  <a:pt x="3434010" y="501084"/>
                </a:cubicBezTo>
                <a:cubicBezTo>
                  <a:pt x="3430125" y="501084"/>
                  <a:pt x="3426240" y="504968"/>
                  <a:pt x="3422356" y="504968"/>
                </a:cubicBezTo>
                <a:cubicBezTo>
                  <a:pt x="3422356" y="504968"/>
                  <a:pt x="3410702" y="504968"/>
                  <a:pt x="3402933" y="508852"/>
                </a:cubicBezTo>
                <a:cubicBezTo>
                  <a:pt x="3371856" y="512737"/>
                  <a:pt x="3356317" y="516621"/>
                  <a:pt x="3290278" y="528274"/>
                </a:cubicBezTo>
                <a:cubicBezTo>
                  <a:pt x="3247548" y="536043"/>
                  <a:pt x="3239778" y="539927"/>
                  <a:pt x="3243663" y="547696"/>
                </a:cubicBezTo>
                <a:cubicBezTo>
                  <a:pt x="3243663" y="547696"/>
                  <a:pt x="3255317" y="547696"/>
                  <a:pt x="3259201" y="543812"/>
                </a:cubicBezTo>
                <a:cubicBezTo>
                  <a:pt x="3263086" y="543812"/>
                  <a:pt x="3266971" y="543812"/>
                  <a:pt x="3266971" y="539927"/>
                </a:cubicBezTo>
                <a:cubicBezTo>
                  <a:pt x="3270855" y="539927"/>
                  <a:pt x="3286394" y="536043"/>
                  <a:pt x="3301932" y="536043"/>
                </a:cubicBezTo>
                <a:cubicBezTo>
                  <a:pt x="3317471" y="532159"/>
                  <a:pt x="3329125" y="528274"/>
                  <a:pt x="3329125" y="528274"/>
                </a:cubicBezTo>
                <a:cubicBezTo>
                  <a:pt x="3333009" y="528274"/>
                  <a:pt x="3352432" y="524390"/>
                  <a:pt x="3375740" y="520506"/>
                </a:cubicBezTo>
                <a:cubicBezTo>
                  <a:pt x="3399048" y="516621"/>
                  <a:pt x="3422356" y="516621"/>
                  <a:pt x="3422356" y="512737"/>
                </a:cubicBezTo>
                <a:cubicBezTo>
                  <a:pt x="3422356" y="512737"/>
                  <a:pt x="3426240" y="512737"/>
                  <a:pt x="3430125" y="516621"/>
                </a:cubicBezTo>
                <a:cubicBezTo>
                  <a:pt x="3434010" y="516621"/>
                  <a:pt x="3441779" y="516621"/>
                  <a:pt x="3445663" y="512737"/>
                </a:cubicBezTo>
                <a:cubicBezTo>
                  <a:pt x="3445663" y="512737"/>
                  <a:pt x="3461202" y="508852"/>
                  <a:pt x="3472856" y="504968"/>
                </a:cubicBezTo>
                <a:cubicBezTo>
                  <a:pt x="3484510" y="504968"/>
                  <a:pt x="3496164" y="501084"/>
                  <a:pt x="3503933" y="497199"/>
                </a:cubicBezTo>
                <a:cubicBezTo>
                  <a:pt x="3519471" y="493315"/>
                  <a:pt x="3566087" y="485546"/>
                  <a:pt x="3569971" y="485546"/>
                </a:cubicBezTo>
                <a:cubicBezTo>
                  <a:pt x="3573856" y="485546"/>
                  <a:pt x="3562202" y="493315"/>
                  <a:pt x="3546664" y="497199"/>
                </a:cubicBezTo>
                <a:cubicBezTo>
                  <a:pt x="3511702" y="504968"/>
                  <a:pt x="3503933" y="516621"/>
                  <a:pt x="3535010" y="508852"/>
                </a:cubicBezTo>
                <a:cubicBezTo>
                  <a:pt x="3542779" y="504968"/>
                  <a:pt x="3562202" y="501084"/>
                  <a:pt x="3577741" y="501084"/>
                </a:cubicBezTo>
                <a:cubicBezTo>
                  <a:pt x="3647664" y="489431"/>
                  <a:pt x="3888511" y="470009"/>
                  <a:pt x="3892395" y="470009"/>
                </a:cubicBezTo>
                <a:cubicBezTo>
                  <a:pt x="3896280" y="473893"/>
                  <a:pt x="3927357" y="470009"/>
                  <a:pt x="3962319" y="466124"/>
                </a:cubicBezTo>
                <a:cubicBezTo>
                  <a:pt x="3997280" y="462240"/>
                  <a:pt x="4032242" y="462240"/>
                  <a:pt x="4040011" y="462240"/>
                </a:cubicBezTo>
                <a:cubicBezTo>
                  <a:pt x="4067204" y="462240"/>
                  <a:pt x="4074973" y="462240"/>
                  <a:pt x="4109935" y="458356"/>
                </a:cubicBezTo>
                <a:cubicBezTo>
                  <a:pt x="4129358" y="458356"/>
                  <a:pt x="4144896" y="458356"/>
                  <a:pt x="4152665" y="458356"/>
                </a:cubicBezTo>
                <a:cubicBezTo>
                  <a:pt x="4156550" y="458356"/>
                  <a:pt x="4172089" y="454471"/>
                  <a:pt x="4187627" y="454471"/>
                </a:cubicBezTo>
                <a:cubicBezTo>
                  <a:pt x="4226473" y="454471"/>
                  <a:pt x="4249781" y="454471"/>
                  <a:pt x="4288627" y="450587"/>
                </a:cubicBezTo>
                <a:cubicBezTo>
                  <a:pt x="4354666" y="450587"/>
                  <a:pt x="4370205" y="446702"/>
                  <a:pt x="4401282" y="446702"/>
                </a:cubicBezTo>
                <a:cubicBezTo>
                  <a:pt x="4420705" y="442818"/>
                  <a:pt x="4447897" y="442818"/>
                  <a:pt x="4459551" y="442818"/>
                </a:cubicBezTo>
                <a:cubicBezTo>
                  <a:pt x="4475089" y="442818"/>
                  <a:pt x="4498397" y="438934"/>
                  <a:pt x="4513936" y="438934"/>
                </a:cubicBezTo>
                <a:cubicBezTo>
                  <a:pt x="4533359" y="438934"/>
                  <a:pt x="4556667" y="435049"/>
                  <a:pt x="4568321" y="435049"/>
                </a:cubicBezTo>
                <a:cubicBezTo>
                  <a:pt x="4579974" y="435049"/>
                  <a:pt x="4599398" y="435049"/>
                  <a:pt x="4611051" y="435049"/>
                </a:cubicBezTo>
                <a:cubicBezTo>
                  <a:pt x="4622705" y="435049"/>
                  <a:pt x="4642128" y="435049"/>
                  <a:pt x="4657667" y="435049"/>
                </a:cubicBezTo>
                <a:cubicBezTo>
                  <a:pt x="4688744" y="435049"/>
                  <a:pt x="4727590" y="435049"/>
                  <a:pt x="4766436" y="431165"/>
                </a:cubicBezTo>
                <a:cubicBezTo>
                  <a:pt x="4797513" y="431165"/>
                  <a:pt x="4828590" y="431165"/>
                  <a:pt x="4894629" y="427281"/>
                </a:cubicBezTo>
                <a:cubicBezTo>
                  <a:pt x="4949014" y="427281"/>
                  <a:pt x="4976206" y="427281"/>
                  <a:pt x="5026706" y="427281"/>
                </a:cubicBezTo>
                <a:cubicBezTo>
                  <a:pt x="5038360" y="427281"/>
                  <a:pt x="5061668" y="427281"/>
                  <a:pt x="5081091" y="427281"/>
                </a:cubicBezTo>
                <a:cubicBezTo>
                  <a:pt x="5104399" y="427281"/>
                  <a:pt x="5123822" y="427281"/>
                  <a:pt x="5127707" y="427281"/>
                </a:cubicBezTo>
                <a:cubicBezTo>
                  <a:pt x="5139361" y="431165"/>
                  <a:pt x="5147130" y="435049"/>
                  <a:pt x="5135476" y="435049"/>
                </a:cubicBezTo>
                <a:cubicBezTo>
                  <a:pt x="5131591" y="431165"/>
                  <a:pt x="5104399" y="435049"/>
                  <a:pt x="5077207" y="435049"/>
                </a:cubicBezTo>
                <a:cubicBezTo>
                  <a:pt x="5050014" y="438934"/>
                  <a:pt x="5022822" y="438934"/>
                  <a:pt x="5015053" y="438934"/>
                </a:cubicBezTo>
                <a:cubicBezTo>
                  <a:pt x="5007283" y="438934"/>
                  <a:pt x="4983975" y="438934"/>
                  <a:pt x="4960668" y="438934"/>
                </a:cubicBezTo>
                <a:cubicBezTo>
                  <a:pt x="4929591" y="442818"/>
                  <a:pt x="4921821" y="442818"/>
                  <a:pt x="4921821" y="446702"/>
                </a:cubicBezTo>
                <a:cubicBezTo>
                  <a:pt x="4917937" y="450587"/>
                  <a:pt x="4914052" y="450587"/>
                  <a:pt x="4917937" y="446702"/>
                </a:cubicBezTo>
                <a:cubicBezTo>
                  <a:pt x="4917937" y="442818"/>
                  <a:pt x="4917937" y="442818"/>
                  <a:pt x="4914052" y="442818"/>
                </a:cubicBezTo>
                <a:cubicBezTo>
                  <a:pt x="4910168" y="442818"/>
                  <a:pt x="4898514" y="442818"/>
                  <a:pt x="4871321" y="442818"/>
                </a:cubicBezTo>
                <a:cubicBezTo>
                  <a:pt x="4851898" y="442818"/>
                  <a:pt x="4848014" y="442818"/>
                  <a:pt x="4840244" y="446702"/>
                </a:cubicBezTo>
                <a:cubicBezTo>
                  <a:pt x="4836360" y="450587"/>
                  <a:pt x="4828590" y="450587"/>
                  <a:pt x="4801398" y="454471"/>
                </a:cubicBezTo>
                <a:cubicBezTo>
                  <a:pt x="4762552" y="454471"/>
                  <a:pt x="4750898" y="454471"/>
                  <a:pt x="4731475" y="454471"/>
                </a:cubicBezTo>
                <a:cubicBezTo>
                  <a:pt x="4719821" y="454471"/>
                  <a:pt x="4700398" y="454471"/>
                  <a:pt x="4688744" y="454471"/>
                </a:cubicBezTo>
                <a:cubicBezTo>
                  <a:pt x="4673205" y="454471"/>
                  <a:pt x="4653782" y="458356"/>
                  <a:pt x="4646013" y="458356"/>
                </a:cubicBezTo>
                <a:cubicBezTo>
                  <a:pt x="4638244" y="454471"/>
                  <a:pt x="4634359" y="458356"/>
                  <a:pt x="4630475" y="458356"/>
                </a:cubicBezTo>
                <a:cubicBezTo>
                  <a:pt x="4630475" y="458356"/>
                  <a:pt x="4622705" y="458356"/>
                  <a:pt x="4611051" y="458356"/>
                </a:cubicBezTo>
                <a:cubicBezTo>
                  <a:pt x="4599398" y="454471"/>
                  <a:pt x="4583859" y="458356"/>
                  <a:pt x="4576090" y="458356"/>
                </a:cubicBezTo>
                <a:cubicBezTo>
                  <a:pt x="4541128" y="458356"/>
                  <a:pt x="4521705" y="458356"/>
                  <a:pt x="4521705" y="458356"/>
                </a:cubicBezTo>
                <a:cubicBezTo>
                  <a:pt x="4521705" y="458356"/>
                  <a:pt x="4513936" y="458356"/>
                  <a:pt x="4455666" y="462240"/>
                </a:cubicBezTo>
                <a:cubicBezTo>
                  <a:pt x="4440128" y="462240"/>
                  <a:pt x="4416820" y="466124"/>
                  <a:pt x="4409051" y="466124"/>
                </a:cubicBezTo>
                <a:cubicBezTo>
                  <a:pt x="4397397" y="466124"/>
                  <a:pt x="4389628" y="466124"/>
                  <a:pt x="4389628" y="466124"/>
                </a:cubicBezTo>
                <a:cubicBezTo>
                  <a:pt x="4385743" y="470009"/>
                  <a:pt x="4343012" y="473893"/>
                  <a:pt x="4304166" y="473893"/>
                </a:cubicBezTo>
                <a:cubicBezTo>
                  <a:pt x="4288627" y="473893"/>
                  <a:pt x="4253666" y="477777"/>
                  <a:pt x="4218704" y="477777"/>
                </a:cubicBezTo>
                <a:cubicBezTo>
                  <a:pt x="4152665" y="485546"/>
                  <a:pt x="4109935" y="485546"/>
                  <a:pt x="4106050" y="485546"/>
                </a:cubicBezTo>
                <a:cubicBezTo>
                  <a:pt x="4106050" y="485546"/>
                  <a:pt x="4078857" y="489431"/>
                  <a:pt x="4043896" y="493315"/>
                </a:cubicBezTo>
                <a:cubicBezTo>
                  <a:pt x="4008934" y="493315"/>
                  <a:pt x="3977857" y="497199"/>
                  <a:pt x="3973973" y="497199"/>
                </a:cubicBezTo>
                <a:cubicBezTo>
                  <a:pt x="3970088" y="497199"/>
                  <a:pt x="3962319" y="497199"/>
                  <a:pt x="3954549" y="501084"/>
                </a:cubicBezTo>
                <a:cubicBezTo>
                  <a:pt x="3946780" y="501084"/>
                  <a:pt x="3923472" y="504968"/>
                  <a:pt x="3904049" y="508852"/>
                </a:cubicBezTo>
                <a:cubicBezTo>
                  <a:pt x="3876857" y="508852"/>
                  <a:pt x="3865203" y="512737"/>
                  <a:pt x="3861318" y="508852"/>
                </a:cubicBezTo>
                <a:cubicBezTo>
                  <a:pt x="3857434" y="504968"/>
                  <a:pt x="3857434" y="504968"/>
                  <a:pt x="3853549" y="508852"/>
                </a:cubicBezTo>
                <a:cubicBezTo>
                  <a:pt x="3853549" y="508852"/>
                  <a:pt x="3845780" y="512737"/>
                  <a:pt x="3830241" y="516621"/>
                </a:cubicBezTo>
                <a:cubicBezTo>
                  <a:pt x="3810818" y="520506"/>
                  <a:pt x="3806934" y="520506"/>
                  <a:pt x="3771972" y="524390"/>
                </a:cubicBezTo>
                <a:cubicBezTo>
                  <a:pt x="3737010" y="524390"/>
                  <a:pt x="3667087" y="536043"/>
                  <a:pt x="3667087" y="539927"/>
                </a:cubicBezTo>
                <a:cubicBezTo>
                  <a:pt x="3663203" y="543812"/>
                  <a:pt x="3651549" y="547696"/>
                  <a:pt x="3624356" y="551580"/>
                </a:cubicBezTo>
                <a:cubicBezTo>
                  <a:pt x="3597164" y="555465"/>
                  <a:pt x="3589395" y="551580"/>
                  <a:pt x="3589395" y="551580"/>
                </a:cubicBezTo>
                <a:cubicBezTo>
                  <a:pt x="3585510" y="543812"/>
                  <a:pt x="3566087" y="547696"/>
                  <a:pt x="3562202" y="555465"/>
                </a:cubicBezTo>
                <a:cubicBezTo>
                  <a:pt x="3558318" y="563234"/>
                  <a:pt x="3558318" y="563234"/>
                  <a:pt x="3546664" y="563234"/>
                </a:cubicBezTo>
                <a:cubicBezTo>
                  <a:pt x="3538894" y="563234"/>
                  <a:pt x="3531125" y="563234"/>
                  <a:pt x="3531125" y="559349"/>
                </a:cubicBezTo>
                <a:cubicBezTo>
                  <a:pt x="3527241" y="559349"/>
                  <a:pt x="3519471" y="559349"/>
                  <a:pt x="3507817" y="559349"/>
                </a:cubicBezTo>
                <a:cubicBezTo>
                  <a:pt x="3500048" y="559349"/>
                  <a:pt x="3492279" y="563234"/>
                  <a:pt x="3492279" y="563234"/>
                </a:cubicBezTo>
                <a:cubicBezTo>
                  <a:pt x="3488394" y="563234"/>
                  <a:pt x="3480625" y="563234"/>
                  <a:pt x="3472856" y="563234"/>
                </a:cubicBezTo>
                <a:cubicBezTo>
                  <a:pt x="3461202" y="563234"/>
                  <a:pt x="3457317" y="563234"/>
                  <a:pt x="3449548" y="567118"/>
                </a:cubicBezTo>
                <a:cubicBezTo>
                  <a:pt x="3441779" y="574887"/>
                  <a:pt x="3437894" y="574887"/>
                  <a:pt x="3441779" y="578771"/>
                </a:cubicBezTo>
                <a:cubicBezTo>
                  <a:pt x="3445663" y="582655"/>
                  <a:pt x="3573856" y="567118"/>
                  <a:pt x="3632125" y="559349"/>
                </a:cubicBezTo>
                <a:cubicBezTo>
                  <a:pt x="3643779" y="555465"/>
                  <a:pt x="3659318" y="555465"/>
                  <a:pt x="3667087" y="555465"/>
                </a:cubicBezTo>
                <a:cubicBezTo>
                  <a:pt x="3670972" y="551580"/>
                  <a:pt x="3682626" y="551580"/>
                  <a:pt x="3690395" y="551580"/>
                </a:cubicBezTo>
                <a:cubicBezTo>
                  <a:pt x="3764203" y="543812"/>
                  <a:pt x="3834126" y="536043"/>
                  <a:pt x="3892395" y="532159"/>
                </a:cubicBezTo>
                <a:cubicBezTo>
                  <a:pt x="3935126" y="528274"/>
                  <a:pt x="3989511" y="524390"/>
                  <a:pt x="4020588" y="520506"/>
                </a:cubicBezTo>
                <a:cubicBezTo>
                  <a:pt x="4067204" y="516621"/>
                  <a:pt x="4090511" y="516621"/>
                  <a:pt x="4090511" y="516621"/>
                </a:cubicBezTo>
                <a:cubicBezTo>
                  <a:pt x="4090511" y="516621"/>
                  <a:pt x="4109935" y="516621"/>
                  <a:pt x="4137127" y="512737"/>
                </a:cubicBezTo>
                <a:cubicBezTo>
                  <a:pt x="4164319" y="508852"/>
                  <a:pt x="4195396" y="508852"/>
                  <a:pt x="4210935" y="508852"/>
                </a:cubicBezTo>
                <a:cubicBezTo>
                  <a:pt x="4296397" y="504968"/>
                  <a:pt x="4327474" y="501084"/>
                  <a:pt x="4335243" y="501084"/>
                </a:cubicBezTo>
                <a:cubicBezTo>
                  <a:pt x="4339128" y="501084"/>
                  <a:pt x="4362435" y="501084"/>
                  <a:pt x="4381858" y="501084"/>
                </a:cubicBezTo>
                <a:cubicBezTo>
                  <a:pt x="4405166" y="497199"/>
                  <a:pt x="4420705" y="497199"/>
                  <a:pt x="4420705" y="497199"/>
                </a:cubicBezTo>
                <a:cubicBezTo>
                  <a:pt x="4420705" y="497199"/>
                  <a:pt x="4428474" y="497199"/>
                  <a:pt x="4440128" y="497199"/>
                </a:cubicBezTo>
                <a:cubicBezTo>
                  <a:pt x="4447897" y="497199"/>
                  <a:pt x="4467320" y="497199"/>
                  <a:pt x="4482859" y="497199"/>
                </a:cubicBezTo>
                <a:cubicBezTo>
                  <a:pt x="4510051" y="493315"/>
                  <a:pt x="4513936" y="493315"/>
                  <a:pt x="4576090" y="493315"/>
                </a:cubicBezTo>
                <a:cubicBezTo>
                  <a:pt x="4595513" y="493315"/>
                  <a:pt x="4618821" y="493315"/>
                  <a:pt x="4630475" y="493315"/>
                </a:cubicBezTo>
                <a:cubicBezTo>
                  <a:pt x="4638244" y="493315"/>
                  <a:pt x="4657667" y="493315"/>
                  <a:pt x="4665436" y="489431"/>
                </a:cubicBezTo>
                <a:cubicBezTo>
                  <a:pt x="4677090" y="489431"/>
                  <a:pt x="4692629" y="489431"/>
                  <a:pt x="4700398" y="489431"/>
                </a:cubicBezTo>
                <a:cubicBezTo>
                  <a:pt x="4708167" y="489431"/>
                  <a:pt x="4723706" y="489431"/>
                  <a:pt x="4731475" y="489431"/>
                </a:cubicBezTo>
                <a:cubicBezTo>
                  <a:pt x="4793629" y="489431"/>
                  <a:pt x="4809167" y="489431"/>
                  <a:pt x="4813052" y="489431"/>
                </a:cubicBezTo>
                <a:cubicBezTo>
                  <a:pt x="4816937" y="489431"/>
                  <a:pt x="4832475" y="489431"/>
                  <a:pt x="4844129" y="489431"/>
                </a:cubicBezTo>
                <a:cubicBezTo>
                  <a:pt x="4859667" y="485546"/>
                  <a:pt x="4879091" y="485546"/>
                  <a:pt x="4890744" y="485546"/>
                </a:cubicBezTo>
                <a:cubicBezTo>
                  <a:pt x="4902398" y="485546"/>
                  <a:pt x="4917937" y="485546"/>
                  <a:pt x="4925706" y="485546"/>
                </a:cubicBezTo>
                <a:cubicBezTo>
                  <a:pt x="4956783" y="485546"/>
                  <a:pt x="5018937" y="485546"/>
                  <a:pt x="5042245" y="489431"/>
                </a:cubicBezTo>
                <a:cubicBezTo>
                  <a:pt x="5053899" y="489431"/>
                  <a:pt x="5069437" y="489431"/>
                  <a:pt x="5077207" y="489431"/>
                </a:cubicBezTo>
                <a:cubicBezTo>
                  <a:pt x="5081091" y="489431"/>
                  <a:pt x="5096630" y="489431"/>
                  <a:pt x="5108284" y="489431"/>
                </a:cubicBezTo>
                <a:cubicBezTo>
                  <a:pt x="5154899" y="489431"/>
                  <a:pt x="5174322" y="489431"/>
                  <a:pt x="5267553" y="481662"/>
                </a:cubicBezTo>
                <a:cubicBezTo>
                  <a:pt x="5283092" y="481662"/>
                  <a:pt x="5302515" y="481662"/>
                  <a:pt x="5310284" y="481662"/>
                </a:cubicBezTo>
                <a:cubicBezTo>
                  <a:pt x="5318053" y="481662"/>
                  <a:pt x="5341361" y="477777"/>
                  <a:pt x="5356900" y="477777"/>
                </a:cubicBezTo>
                <a:cubicBezTo>
                  <a:pt x="5376323" y="477777"/>
                  <a:pt x="5395746" y="477777"/>
                  <a:pt x="5399630" y="477777"/>
                </a:cubicBezTo>
                <a:cubicBezTo>
                  <a:pt x="5415169" y="481662"/>
                  <a:pt x="5446246" y="481662"/>
                  <a:pt x="5473438" y="477777"/>
                </a:cubicBezTo>
                <a:cubicBezTo>
                  <a:pt x="5485092" y="477777"/>
                  <a:pt x="5500631" y="477777"/>
                  <a:pt x="5504515" y="481662"/>
                </a:cubicBezTo>
                <a:cubicBezTo>
                  <a:pt x="5512285" y="481662"/>
                  <a:pt x="5520054" y="481662"/>
                  <a:pt x="5523939" y="481662"/>
                </a:cubicBezTo>
                <a:cubicBezTo>
                  <a:pt x="5527823" y="481662"/>
                  <a:pt x="5535592" y="481662"/>
                  <a:pt x="5543362" y="481662"/>
                </a:cubicBezTo>
                <a:cubicBezTo>
                  <a:pt x="5555016" y="481662"/>
                  <a:pt x="5613285" y="485546"/>
                  <a:pt x="5648247" y="481662"/>
                </a:cubicBezTo>
                <a:cubicBezTo>
                  <a:pt x="5652131" y="481662"/>
                  <a:pt x="5656016" y="481662"/>
                  <a:pt x="5659900" y="485546"/>
                </a:cubicBezTo>
                <a:cubicBezTo>
                  <a:pt x="5663785" y="485546"/>
                  <a:pt x="5675439" y="485546"/>
                  <a:pt x="5687093" y="485546"/>
                </a:cubicBezTo>
                <a:cubicBezTo>
                  <a:pt x="5694862" y="485546"/>
                  <a:pt x="5710401" y="485546"/>
                  <a:pt x="5714285" y="485546"/>
                </a:cubicBezTo>
                <a:cubicBezTo>
                  <a:pt x="5757016" y="485546"/>
                  <a:pt x="5764785" y="485546"/>
                  <a:pt x="5764785" y="481662"/>
                </a:cubicBezTo>
                <a:cubicBezTo>
                  <a:pt x="5764785" y="481662"/>
                  <a:pt x="5753131" y="481662"/>
                  <a:pt x="5741478" y="477777"/>
                </a:cubicBezTo>
                <a:cubicBezTo>
                  <a:pt x="5714285" y="477777"/>
                  <a:pt x="5667670" y="473893"/>
                  <a:pt x="5659900" y="473893"/>
                </a:cubicBezTo>
                <a:cubicBezTo>
                  <a:pt x="5652131" y="473893"/>
                  <a:pt x="5644362" y="470009"/>
                  <a:pt x="5636593" y="470009"/>
                </a:cubicBezTo>
                <a:cubicBezTo>
                  <a:pt x="5624939" y="470009"/>
                  <a:pt x="5621054" y="470009"/>
                  <a:pt x="5593862" y="470009"/>
                </a:cubicBezTo>
                <a:cubicBezTo>
                  <a:pt x="5589977" y="466124"/>
                  <a:pt x="5586093" y="466124"/>
                  <a:pt x="5582208" y="466124"/>
                </a:cubicBezTo>
                <a:cubicBezTo>
                  <a:pt x="5582208" y="462240"/>
                  <a:pt x="5570554" y="462240"/>
                  <a:pt x="5558900" y="462240"/>
                </a:cubicBezTo>
                <a:cubicBezTo>
                  <a:pt x="5547246" y="462240"/>
                  <a:pt x="5527823" y="462240"/>
                  <a:pt x="5512285" y="458356"/>
                </a:cubicBezTo>
                <a:cubicBezTo>
                  <a:pt x="5500631" y="458356"/>
                  <a:pt x="5488977" y="458356"/>
                  <a:pt x="5481208" y="458356"/>
                </a:cubicBezTo>
                <a:cubicBezTo>
                  <a:pt x="5465669" y="458356"/>
                  <a:pt x="5442361" y="458356"/>
                  <a:pt x="5438477" y="454471"/>
                </a:cubicBezTo>
                <a:cubicBezTo>
                  <a:pt x="5430707" y="454471"/>
                  <a:pt x="5407400" y="454471"/>
                  <a:pt x="5372438" y="454471"/>
                </a:cubicBezTo>
                <a:cubicBezTo>
                  <a:pt x="5360784" y="454471"/>
                  <a:pt x="5329707" y="450587"/>
                  <a:pt x="5325823" y="450587"/>
                </a:cubicBezTo>
                <a:cubicBezTo>
                  <a:pt x="5321938" y="450587"/>
                  <a:pt x="5314169" y="450587"/>
                  <a:pt x="5302515" y="450587"/>
                </a:cubicBezTo>
                <a:cubicBezTo>
                  <a:pt x="5290861" y="450587"/>
                  <a:pt x="5279207" y="450587"/>
                  <a:pt x="5279207" y="450587"/>
                </a:cubicBezTo>
                <a:cubicBezTo>
                  <a:pt x="5275322" y="450587"/>
                  <a:pt x="5252015" y="446702"/>
                  <a:pt x="5224822" y="446702"/>
                </a:cubicBezTo>
                <a:cubicBezTo>
                  <a:pt x="5197630" y="446702"/>
                  <a:pt x="5166553" y="446702"/>
                  <a:pt x="5162668" y="446702"/>
                </a:cubicBezTo>
                <a:cubicBezTo>
                  <a:pt x="5151014" y="446702"/>
                  <a:pt x="5147130" y="446702"/>
                  <a:pt x="5154899" y="442818"/>
                </a:cubicBezTo>
                <a:cubicBezTo>
                  <a:pt x="5154899" y="438934"/>
                  <a:pt x="5154899" y="438934"/>
                  <a:pt x="5154899" y="435049"/>
                </a:cubicBezTo>
                <a:cubicBezTo>
                  <a:pt x="5147130" y="435049"/>
                  <a:pt x="5147130" y="431165"/>
                  <a:pt x="5158784" y="427281"/>
                </a:cubicBezTo>
                <a:cubicBezTo>
                  <a:pt x="5174322" y="427281"/>
                  <a:pt x="5178207" y="431165"/>
                  <a:pt x="5170438" y="435049"/>
                </a:cubicBezTo>
                <a:cubicBezTo>
                  <a:pt x="5162668" y="435049"/>
                  <a:pt x="5162668" y="438934"/>
                  <a:pt x="5166553" y="438934"/>
                </a:cubicBezTo>
                <a:cubicBezTo>
                  <a:pt x="5174322" y="438934"/>
                  <a:pt x="5189861" y="438934"/>
                  <a:pt x="5193745" y="435049"/>
                </a:cubicBezTo>
                <a:cubicBezTo>
                  <a:pt x="5197630" y="435049"/>
                  <a:pt x="5197630" y="435049"/>
                  <a:pt x="5201515" y="435049"/>
                </a:cubicBezTo>
                <a:cubicBezTo>
                  <a:pt x="5201515" y="435049"/>
                  <a:pt x="5209284" y="435049"/>
                  <a:pt x="5217053" y="435049"/>
                </a:cubicBezTo>
                <a:cubicBezTo>
                  <a:pt x="5228707" y="431165"/>
                  <a:pt x="5259784" y="431165"/>
                  <a:pt x="5294746" y="435049"/>
                </a:cubicBezTo>
                <a:cubicBezTo>
                  <a:pt x="5302515" y="435049"/>
                  <a:pt x="5321938" y="435049"/>
                  <a:pt x="5337476" y="435049"/>
                </a:cubicBezTo>
                <a:cubicBezTo>
                  <a:pt x="5353015" y="431165"/>
                  <a:pt x="5376323" y="435049"/>
                  <a:pt x="5391861" y="435049"/>
                </a:cubicBezTo>
                <a:cubicBezTo>
                  <a:pt x="5415169" y="435049"/>
                  <a:pt x="5434592" y="438934"/>
                  <a:pt x="5465669" y="438934"/>
                </a:cubicBezTo>
                <a:cubicBezTo>
                  <a:pt x="5473438" y="438934"/>
                  <a:pt x="5481208" y="438934"/>
                  <a:pt x="5485092" y="438934"/>
                </a:cubicBezTo>
                <a:cubicBezTo>
                  <a:pt x="5492862" y="438934"/>
                  <a:pt x="5516169" y="438934"/>
                  <a:pt x="5535592" y="438934"/>
                </a:cubicBezTo>
                <a:cubicBezTo>
                  <a:pt x="5539477" y="438934"/>
                  <a:pt x="5551131" y="438934"/>
                  <a:pt x="5562785" y="442818"/>
                </a:cubicBezTo>
                <a:cubicBezTo>
                  <a:pt x="5586093" y="442818"/>
                  <a:pt x="5632708" y="446702"/>
                  <a:pt x="5640477" y="446702"/>
                </a:cubicBezTo>
                <a:cubicBezTo>
                  <a:pt x="5644362" y="446702"/>
                  <a:pt x="5652131" y="446702"/>
                  <a:pt x="5656016" y="446702"/>
                </a:cubicBezTo>
                <a:cubicBezTo>
                  <a:pt x="5663785" y="446702"/>
                  <a:pt x="5683208" y="446702"/>
                  <a:pt x="5698747" y="450587"/>
                </a:cubicBezTo>
                <a:cubicBezTo>
                  <a:pt x="5714285" y="450587"/>
                  <a:pt x="5733708" y="450587"/>
                  <a:pt x="5737593" y="454471"/>
                </a:cubicBezTo>
                <a:cubicBezTo>
                  <a:pt x="5745362" y="454471"/>
                  <a:pt x="5757016" y="454471"/>
                  <a:pt x="5760901" y="454471"/>
                </a:cubicBezTo>
                <a:cubicBezTo>
                  <a:pt x="5776439" y="454471"/>
                  <a:pt x="5799747" y="458356"/>
                  <a:pt x="5830824" y="462240"/>
                </a:cubicBezTo>
                <a:cubicBezTo>
                  <a:pt x="5854132" y="466124"/>
                  <a:pt x="5904632" y="470009"/>
                  <a:pt x="5924055" y="470009"/>
                </a:cubicBezTo>
                <a:cubicBezTo>
                  <a:pt x="5927940" y="470009"/>
                  <a:pt x="5939594" y="473893"/>
                  <a:pt x="5943478" y="473893"/>
                </a:cubicBezTo>
                <a:cubicBezTo>
                  <a:pt x="5955132" y="473893"/>
                  <a:pt x="6001748" y="477777"/>
                  <a:pt x="6036709" y="477777"/>
                </a:cubicBezTo>
                <a:cubicBezTo>
                  <a:pt x="6052248" y="481662"/>
                  <a:pt x="6067786" y="481662"/>
                  <a:pt x="6067786" y="481662"/>
                </a:cubicBezTo>
                <a:cubicBezTo>
                  <a:pt x="6071671" y="481662"/>
                  <a:pt x="6083325" y="485546"/>
                  <a:pt x="6094979" y="485546"/>
                </a:cubicBezTo>
                <a:cubicBezTo>
                  <a:pt x="6110517" y="485546"/>
                  <a:pt x="6122171" y="485546"/>
                  <a:pt x="6126056" y="485546"/>
                </a:cubicBezTo>
                <a:cubicBezTo>
                  <a:pt x="6133825" y="485546"/>
                  <a:pt x="6141594" y="485546"/>
                  <a:pt x="6149363" y="485546"/>
                </a:cubicBezTo>
                <a:cubicBezTo>
                  <a:pt x="6153248" y="485546"/>
                  <a:pt x="6161017" y="485546"/>
                  <a:pt x="6164902" y="485546"/>
                </a:cubicBezTo>
                <a:cubicBezTo>
                  <a:pt x="6176556" y="489431"/>
                  <a:pt x="6133825" y="489431"/>
                  <a:pt x="6110517" y="489431"/>
                </a:cubicBezTo>
                <a:cubicBezTo>
                  <a:pt x="6106632" y="489431"/>
                  <a:pt x="6098863" y="489431"/>
                  <a:pt x="6098863" y="489431"/>
                </a:cubicBezTo>
                <a:cubicBezTo>
                  <a:pt x="6098863" y="493315"/>
                  <a:pt x="6102748" y="493315"/>
                  <a:pt x="6106632" y="493315"/>
                </a:cubicBezTo>
                <a:cubicBezTo>
                  <a:pt x="6129940" y="493315"/>
                  <a:pt x="6153248" y="497199"/>
                  <a:pt x="6161017" y="501084"/>
                </a:cubicBezTo>
                <a:cubicBezTo>
                  <a:pt x="6164902" y="504968"/>
                  <a:pt x="6164902" y="504968"/>
                  <a:pt x="6164902" y="504968"/>
                </a:cubicBezTo>
                <a:cubicBezTo>
                  <a:pt x="6153248" y="504968"/>
                  <a:pt x="6153248" y="504968"/>
                  <a:pt x="6153248" y="504968"/>
                </a:cubicBezTo>
                <a:cubicBezTo>
                  <a:pt x="6145479" y="504968"/>
                  <a:pt x="6133825" y="504968"/>
                  <a:pt x="6129940" y="504968"/>
                </a:cubicBezTo>
                <a:cubicBezTo>
                  <a:pt x="6122171" y="504968"/>
                  <a:pt x="6118286" y="504968"/>
                  <a:pt x="6114402" y="504968"/>
                </a:cubicBezTo>
                <a:cubicBezTo>
                  <a:pt x="6110517" y="501084"/>
                  <a:pt x="6102748" y="501084"/>
                  <a:pt x="6098863" y="504968"/>
                </a:cubicBezTo>
                <a:cubicBezTo>
                  <a:pt x="6098863" y="504968"/>
                  <a:pt x="6091094" y="504968"/>
                  <a:pt x="6087209" y="504968"/>
                </a:cubicBezTo>
                <a:cubicBezTo>
                  <a:pt x="6083325" y="504968"/>
                  <a:pt x="6071671" y="501084"/>
                  <a:pt x="6063902" y="501084"/>
                </a:cubicBezTo>
                <a:cubicBezTo>
                  <a:pt x="6052248" y="501084"/>
                  <a:pt x="6040594" y="497199"/>
                  <a:pt x="6036709" y="497199"/>
                </a:cubicBezTo>
                <a:cubicBezTo>
                  <a:pt x="6025055" y="493315"/>
                  <a:pt x="6021171" y="493315"/>
                  <a:pt x="6021171" y="501084"/>
                </a:cubicBezTo>
                <a:cubicBezTo>
                  <a:pt x="6021171" y="504968"/>
                  <a:pt x="6021171" y="504968"/>
                  <a:pt x="5993978" y="501084"/>
                </a:cubicBezTo>
                <a:cubicBezTo>
                  <a:pt x="5951247" y="497199"/>
                  <a:pt x="5943478" y="497199"/>
                  <a:pt x="5935709" y="497199"/>
                </a:cubicBezTo>
                <a:cubicBezTo>
                  <a:pt x="5927940" y="497199"/>
                  <a:pt x="5924055" y="497199"/>
                  <a:pt x="5920170" y="493315"/>
                </a:cubicBezTo>
                <a:cubicBezTo>
                  <a:pt x="5920170" y="493315"/>
                  <a:pt x="5916286" y="493315"/>
                  <a:pt x="5912401" y="493315"/>
                </a:cubicBezTo>
                <a:cubicBezTo>
                  <a:pt x="5900747" y="493315"/>
                  <a:pt x="5881324" y="489431"/>
                  <a:pt x="5873555" y="489431"/>
                </a:cubicBezTo>
                <a:cubicBezTo>
                  <a:pt x="5869670" y="489431"/>
                  <a:pt x="5861901" y="489431"/>
                  <a:pt x="5861901" y="489431"/>
                </a:cubicBezTo>
                <a:cubicBezTo>
                  <a:pt x="5858016" y="489431"/>
                  <a:pt x="5846362" y="489431"/>
                  <a:pt x="5834709" y="489431"/>
                </a:cubicBezTo>
                <a:cubicBezTo>
                  <a:pt x="5823055" y="485546"/>
                  <a:pt x="5807516" y="485546"/>
                  <a:pt x="5795862" y="489431"/>
                </a:cubicBezTo>
                <a:cubicBezTo>
                  <a:pt x="5760901" y="489431"/>
                  <a:pt x="5733708" y="501084"/>
                  <a:pt x="5753131" y="501084"/>
                </a:cubicBezTo>
                <a:cubicBezTo>
                  <a:pt x="5757016" y="501084"/>
                  <a:pt x="5764785" y="504968"/>
                  <a:pt x="5768670" y="504968"/>
                </a:cubicBezTo>
                <a:cubicBezTo>
                  <a:pt x="5772555" y="508852"/>
                  <a:pt x="5784208" y="508852"/>
                  <a:pt x="5795862" y="508852"/>
                </a:cubicBezTo>
                <a:cubicBezTo>
                  <a:pt x="5803632" y="504968"/>
                  <a:pt x="5815285" y="504968"/>
                  <a:pt x="5819170" y="508852"/>
                </a:cubicBezTo>
                <a:cubicBezTo>
                  <a:pt x="5826939" y="508852"/>
                  <a:pt x="5830824" y="508852"/>
                  <a:pt x="5830824" y="508852"/>
                </a:cubicBezTo>
                <a:cubicBezTo>
                  <a:pt x="5834709" y="504968"/>
                  <a:pt x="5838593" y="508852"/>
                  <a:pt x="5838593" y="508852"/>
                </a:cubicBezTo>
                <a:cubicBezTo>
                  <a:pt x="5842478" y="508852"/>
                  <a:pt x="5850247" y="512737"/>
                  <a:pt x="5858016" y="508852"/>
                </a:cubicBezTo>
                <a:cubicBezTo>
                  <a:pt x="5865786" y="508852"/>
                  <a:pt x="5877439" y="512737"/>
                  <a:pt x="5885209" y="512737"/>
                </a:cubicBezTo>
                <a:cubicBezTo>
                  <a:pt x="5889093" y="512737"/>
                  <a:pt x="5904632" y="512737"/>
                  <a:pt x="5912401" y="512737"/>
                </a:cubicBezTo>
                <a:cubicBezTo>
                  <a:pt x="5924055" y="512737"/>
                  <a:pt x="5931824" y="512737"/>
                  <a:pt x="5931824" y="516621"/>
                </a:cubicBezTo>
                <a:cubicBezTo>
                  <a:pt x="5935709" y="516621"/>
                  <a:pt x="5935709" y="516621"/>
                  <a:pt x="5935709" y="516621"/>
                </a:cubicBezTo>
                <a:cubicBezTo>
                  <a:pt x="5939594" y="516621"/>
                  <a:pt x="5943478" y="516621"/>
                  <a:pt x="5951247" y="520506"/>
                </a:cubicBezTo>
                <a:cubicBezTo>
                  <a:pt x="5955132" y="520506"/>
                  <a:pt x="5970671" y="524390"/>
                  <a:pt x="5986209" y="524390"/>
                </a:cubicBezTo>
                <a:cubicBezTo>
                  <a:pt x="6001748" y="524390"/>
                  <a:pt x="6025055" y="520506"/>
                  <a:pt x="6036709" y="524390"/>
                </a:cubicBezTo>
                <a:cubicBezTo>
                  <a:pt x="6060017" y="524390"/>
                  <a:pt x="6106632" y="524390"/>
                  <a:pt x="6118286" y="520506"/>
                </a:cubicBezTo>
                <a:cubicBezTo>
                  <a:pt x="6118286" y="520506"/>
                  <a:pt x="6126056" y="520506"/>
                  <a:pt x="6129940" y="524390"/>
                </a:cubicBezTo>
                <a:cubicBezTo>
                  <a:pt x="6133825" y="524390"/>
                  <a:pt x="6145479" y="524390"/>
                  <a:pt x="6157133" y="524390"/>
                </a:cubicBezTo>
                <a:cubicBezTo>
                  <a:pt x="6180440" y="524390"/>
                  <a:pt x="6192094" y="524390"/>
                  <a:pt x="6195979" y="528274"/>
                </a:cubicBezTo>
                <a:cubicBezTo>
                  <a:pt x="6199863" y="532159"/>
                  <a:pt x="6227056" y="536043"/>
                  <a:pt x="6234825" y="532159"/>
                </a:cubicBezTo>
                <a:cubicBezTo>
                  <a:pt x="6234825" y="532159"/>
                  <a:pt x="6234825" y="528274"/>
                  <a:pt x="6234825" y="528274"/>
                </a:cubicBezTo>
                <a:cubicBezTo>
                  <a:pt x="6234825" y="528274"/>
                  <a:pt x="6234825" y="524390"/>
                  <a:pt x="6238710" y="524390"/>
                </a:cubicBezTo>
                <a:cubicBezTo>
                  <a:pt x="6246479" y="524390"/>
                  <a:pt x="6246479" y="524390"/>
                  <a:pt x="6246479" y="528274"/>
                </a:cubicBezTo>
                <a:cubicBezTo>
                  <a:pt x="6246479" y="536043"/>
                  <a:pt x="6246479" y="536043"/>
                  <a:pt x="6254248" y="536043"/>
                </a:cubicBezTo>
                <a:cubicBezTo>
                  <a:pt x="6262017" y="532159"/>
                  <a:pt x="6265902" y="532159"/>
                  <a:pt x="6269787" y="532159"/>
                </a:cubicBezTo>
                <a:cubicBezTo>
                  <a:pt x="6296979" y="532159"/>
                  <a:pt x="6304748" y="536043"/>
                  <a:pt x="6308633" y="536043"/>
                </a:cubicBezTo>
                <a:cubicBezTo>
                  <a:pt x="6308633" y="539927"/>
                  <a:pt x="6316402" y="539927"/>
                  <a:pt x="6328056" y="539927"/>
                </a:cubicBezTo>
                <a:cubicBezTo>
                  <a:pt x="6335825" y="539927"/>
                  <a:pt x="6339710" y="539927"/>
                  <a:pt x="6339710" y="543812"/>
                </a:cubicBezTo>
                <a:cubicBezTo>
                  <a:pt x="6339710" y="547696"/>
                  <a:pt x="6347479" y="551580"/>
                  <a:pt x="6351364" y="543812"/>
                </a:cubicBezTo>
                <a:cubicBezTo>
                  <a:pt x="6355248" y="539927"/>
                  <a:pt x="6355248" y="539927"/>
                  <a:pt x="6359133" y="547696"/>
                </a:cubicBezTo>
                <a:cubicBezTo>
                  <a:pt x="6363018" y="551580"/>
                  <a:pt x="6363018" y="551580"/>
                  <a:pt x="6382441" y="551580"/>
                </a:cubicBezTo>
                <a:cubicBezTo>
                  <a:pt x="6417403" y="551580"/>
                  <a:pt x="6432941" y="551580"/>
                  <a:pt x="6440710" y="551580"/>
                </a:cubicBezTo>
                <a:cubicBezTo>
                  <a:pt x="6444595" y="555465"/>
                  <a:pt x="6452364" y="555465"/>
                  <a:pt x="6456249" y="555465"/>
                </a:cubicBezTo>
                <a:cubicBezTo>
                  <a:pt x="6475672" y="555465"/>
                  <a:pt x="6487326" y="559349"/>
                  <a:pt x="6483441" y="563234"/>
                </a:cubicBezTo>
                <a:cubicBezTo>
                  <a:pt x="6483441" y="567118"/>
                  <a:pt x="6491210" y="567118"/>
                  <a:pt x="6549480" y="571002"/>
                </a:cubicBezTo>
                <a:cubicBezTo>
                  <a:pt x="6572788" y="571002"/>
                  <a:pt x="6596095" y="571002"/>
                  <a:pt x="6603865" y="574887"/>
                </a:cubicBezTo>
                <a:cubicBezTo>
                  <a:pt x="6611634" y="574887"/>
                  <a:pt x="6619403" y="574887"/>
                  <a:pt x="6627172" y="574887"/>
                </a:cubicBezTo>
                <a:cubicBezTo>
                  <a:pt x="6631057" y="574887"/>
                  <a:pt x="6642711" y="574887"/>
                  <a:pt x="6646595" y="574887"/>
                </a:cubicBezTo>
                <a:cubicBezTo>
                  <a:pt x="6650480" y="574887"/>
                  <a:pt x="6685442" y="574887"/>
                  <a:pt x="6708749" y="574887"/>
                </a:cubicBezTo>
                <a:cubicBezTo>
                  <a:pt x="6712634" y="574887"/>
                  <a:pt x="6716519" y="574887"/>
                  <a:pt x="6720403" y="578771"/>
                </a:cubicBezTo>
                <a:cubicBezTo>
                  <a:pt x="6720403" y="578771"/>
                  <a:pt x="6724288" y="578771"/>
                  <a:pt x="6724288" y="578771"/>
                </a:cubicBezTo>
                <a:cubicBezTo>
                  <a:pt x="6724288" y="578771"/>
                  <a:pt x="6732057" y="578771"/>
                  <a:pt x="6735942" y="578771"/>
                </a:cubicBezTo>
                <a:cubicBezTo>
                  <a:pt x="6743711" y="578771"/>
                  <a:pt x="6751480" y="578771"/>
                  <a:pt x="6759250" y="578771"/>
                </a:cubicBezTo>
                <a:cubicBezTo>
                  <a:pt x="6763134" y="578771"/>
                  <a:pt x="6774788" y="578771"/>
                  <a:pt x="6782557" y="582655"/>
                </a:cubicBezTo>
                <a:cubicBezTo>
                  <a:pt x="6790327" y="582655"/>
                  <a:pt x="6801980" y="582655"/>
                  <a:pt x="6805865" y="582655"/>
                </a:cubicBezTo>
                <a:cubicBezTo>
                  <a:pt x="6809750" y="582655"/>
                  <a:pt x="6817519" y="586540"/>
                  <a:pt x="6817519" y="586540"/>
                </a:cubicBezTo>
                <a:cubicBezTo>
                  <a:pt x="6817519" y="590424"/>
                  <a:pt x="6821404" y="590424"/>
                  <a:pt x="6825288" y="590424"/>
                </a:cubicBezTo>
                <a:cubicBezTo>
                  <a:pt x="6829173" y="586540"/>
                  <a:pt x="6829173" y="586540"/>
                  <a:pt x="6829173" y="590424"/>
                </a:cubicBezTo>
                <a:cubicBezTo>
                  <a:pt x="6829173" y="590424"/>
                  <a:pt x="6833058" y="590424"/>
                  <a:pt x="6833058" y="590424"/>
                </a:cubicBezTo>
                <a:cubicBezTo>
                  <a:pt x="6833058" y="590424"/>
                  <a:pt x="6836942" y="590424"/>
                  <a:pt x="6840826" y="590424"/>
                </a:cubicBezTo>
                <a:cubicBezTo>
                  <a:pt x="6848596" y="594309"/>
                  <a:pt x="6918519" y="598193"/>
                  <a:pt x="6941827" y="598193"/>
                </a:cubicBezTo>
                <a:cubicBezTo>
                  <a:pt x="6945712" y="598193"/>
                  <a:pt x="6957366" y="602077"/>
                  <a:pt x="6961250" y="602077"/>
                </a:cubicBezTo>
                <a:cubicBezTo>
                  <a:pt x="6965134" y="602077"/>
                  <a:pt x="6969019" y="605962"/>
                  <a:pt x="6972904" y="605962"/>
                </a:cubicBezTo>
                <a:cubicBezTo>
                  <a:pt x="6976788" y="602077"/>
                  <a:pt x="6984558" y="605962"/>
                  <a:pt x="6988442" y="605962"/>
                </a:cubicBezTo>
                <a:cubicBezTo>
                  <a:pt x="6992327" y="605962"/>
                  <a:pt x="7011750" y="605962"/>
                  <a:pt x="7027288" y="609846"/>
                </a:cubicBezTo>
                <a:cubicBezTo>
                  <a:pt x="7042827" y="609846"/>
                  <a:pt x="7062250" y="613730"/>
                  <a:pt x="7070020" y="613730"/>
                </a:cubicBezTo>
                <a:cubicBezTo>
                  <a:pt x="7073904" y="613730"/>
                  <a:pt x="7081674" y="613730"/>
                  <a:pt x="7085558" y="613730"/>
                </a:cubicBezTo>
                <a:cubicBezTo>
                  <a:pt x="7089442" y="613730"/>
                  <a:pt x="7097212" y="613730"/>
                  <a:pt x="7101096" y="617615"/>
                </a:cubicBezTo>
                <a:cubicBezTo>
                  <a:pt x="7108866" y="617615"/>
                  <a:pt x="7120520" y="617615"/>
                  <a:pt x="7132174" y="621499"/>
                </a:cubicBezTo>
                <a:cubicBezTo>
                  <a:pt x="7143828" y="621499"/>
                  <a:pt x="7155481" y="621499"/>
                  <a:pt x="7159366" y="621499"/>
                </a:cubicBezTo>
                <a:cubicBezTo>
                  <a:pt x="7163250" y="621499"/>
                  <a:pt x="7174904" y="621499"/>
                  <a:pt x="7182674" y="621499"/>
                </a:cubicBezTo>
                <a:cubicBezTo>
                  <a:pt x="7190443" y="621499"/>
                  <a:pt x="7198212" y="621499"/>
                  <a:pt x="7202096" y="621499"/>
                </a:cubicBezTo>
                <a:cubicBezTo>
                  <a:pt x="7202096" y="625383"/>
                  <a:pt x="7209866" y="625383"/>
                  <a:pt x="7217635" y="625383"/>
                </a:cubicBezTo>
                <a:cubicBezTo>
                  <a:pt x="7240943" y="629268"/>
                  <a:pt x="7252597" y="629268"/>
                  <a:pt x="7256482" y="633152"/>
                </a:cubicBezTo>
                <a:cubicBezTo>
                  <a:pt x="7260366" y="633152"/>
                  <a:pt x="7240943" y="633152"/>
                  <a:pt x="7225404" y="633152"/>
                </a:cubicBezTo>
                <a:cubicBezTo>
                  <a:pt x="7221520" y="629268"/>
                  <a:pt x="7213750" y="629268"/>
                  <a:pt x="7209866" y="629268"/>
                </a:cubicBezTo>
                <a:cubicBezTo>
                  <a:pt x="7202096" y="629268"/>
                  <a:pt x="7194328" y="629268"/>
                  <a:pt x="7186558" y="629268"/>
                </a:cubicBezTo>
                <a:cubicBezTo>
                  <a:pt x="7182674" y="629268"/>
                  <a:pt x="7163250" y="629268"/>
                  <a:pt x="7147712" y="625383"/>
                </a:cubicBezTo>
                <a:cubicBezTo>
                  <a:pt x="7132174" y="625383"/>
                  <a:pt x="7104981" y="625383"/>
                  <a:pt x="7093327" y="625383"/>
                </a:cubicBezTo>
                <a:cubicBezTo>
                  <a:pt x="7077788" y="621499"/>
                  <a:pt x="7050596" y="621499"/>
                  <a:pt x="7031173" y="617615"/>
                </a:cubicBezTo>
                <a:cubicBezTo>
                  <a:pt x="7011750" y="617615"/>
                  <a:pt x="6988442" y="617615"/>
                  <a:pt x="6980673" y="613730"/>
                </a:cubicBezTo>
                <a:cubicBezTo>
                  <a:pt x="6969019" y="613730"/>
                  <a:pt x="6965134" y="613730"/>
                  <a:pt x="6961250" y="617615"/>
                </a:cubicBezTo>
                <a:cubicBezTo>
                  <a:pt x="6957366" y="617615"/>
                  <a:pt x="6953480" y="617615"/>
                  <a:pt x="6953480" y="617615"/>
                </a:cubicBezTo>
                <a:cubicBezTo>
                  <a:pt x="6949596" y="617615"/>
                  <a:pt x="6934058" y="617615"/>
                  <a:pt x="6914634" y="617615"/>
                </a:cubicBezTo>
                <a:cubicBezTo>
                  <a:pt x="6891326" y="617615"/>
                  <a:pt x="6871904" y="617615"/>
                  <a:pt x="6868019" y="613730"/>
                </a:cubicBezTo>
                <a:cubicBezTo>
                  <a:pt x="6844711" y="613730"/>
                  <a:pt x="6817519" y="613730"/>
                  <a:pt x="6813634" y="617615"/>
                </a:cubicBezTo>
                <a:cubicBezTo>
                  <a:pt x="6809750" y="621499"/>
                  <a:pt x="6809750" y="621499"/>
                  <a:pt x="6813634" y="625383"/>
                </a:cubicBezTo>
                <a:cubicBezTo>
                  <a:pt x="6813634" y="625383"/>
                  <a:pt x="6817519" y="629268"/>
                  <a:pt x="6817519" y="625383"/>
                </a:cubicBezTo>
                <a:cubicBezTo>
                  <a:pt x="6821404" y="621499"/>
                  <a:pt x="6891326" y="629268"/>
                  <a:pt x="6899096" y="637037"/>
                </a:cubicBezTo>
                <a:cubicBezTo>
                  <a:pt x="6902980" y="637037"/>
                  <a:pt x="6906865" y="637037"/>
                  <a:pt x="6910750" y="637037"/>
                </a:cubicBezTo>
                <a:cubicBezTo>
                  <a:pt x="6914634" y="637037"/>
                  <a:pt x="6918519" y="644805"/>
                  <a:pt x="6910750" y="648690"/>
                </a:cubicBezTo>
                <a:cubicBezTo>
                  <a:pt x="6910750" y="648690"/>
                  <a:pt x="6906865" y="648690"/>
                  <a:pt x="6902980" y="648690"/>
                </a:cubicBezTo>
                <a:cubicBezTo>
                  <a:pt x="6895212" y="644805"/>
                  <a:pt x="6895212" y="644805"/>
                  <a:pt x="6895212" y="648690"/>
                </a:cubicBezTo>
                <a:cubicBezTo>
                  <a:pt x="6895212" y="648690"/>
                  <a:pt x="6906865" y="652574"/>
                  <a:pt x="6914634" y="652574"/>
                </a:cubicBezTo>
                <a:cubicBezTo>
                  <a:pt x="6914634" y="652574"/>
                  <a:pt x="6918519" y="652574"/>
                  <a:pt x="6918519" y="656459"/>
                </a:cubicBezTo>
                <a:cubicBezTo>
                  <a:pt x="6918519" y="660343"/>
                  <a:pt x="6922404" y="660343"/>
                  <a:pt x="6957366" y="664227"/>
                </a:cubicBezTo>
                <a:cubicBezTo>
                  <a:pt x="6972904" y="664227"/>
                  <a:pt x="6992327" y="664227"/>
                  <a:pt x="6992327" y="668112"/>
                </a:cubicBezTo>
                <a:cubicBezTo>
                  <a:pt x="7000096" y="668112"/>
                  <a:pt x="7050596" y="675880"/>
                  <a:pt x="7058366" y="675880"/>
                </a:cubicBezTo>
                <a:cubicBezTo>
                  <a:pt x="7058366" y="675880"/>
                  <a:pt x="7062250" y="675880"/>
                  <a:pt x="7066135" y="675880"/>
                </a:cubicBezTo>
                <a:cubicBezTo>
                  <a:pt x="7066135" y="679765"/>
                  <a:pt x="7070020" y="679765"/>
                  <a:pt x="7070020" y="679765"/>
                </a:cubicBezTo>
                <a:cubicBezTo>
                  <a:pt x="7073904" y="679765"/>
                  <a:pt x="7077788" y="679765"/>
                  <a:pt x="7077788" y="679765"/>
                </a:cubicBezTo>
                <a:cubicBezTo>
                  <a:pt x="7081674" y="679765"/>
                  <a:pt x="7112750" y="683649"/>
                  <a:pt x="7147712" y="687533"/>
                </a:cubicBezTo>
                <a:cubicBezTo>
                  <a:pt x="7159366" y="691418"/>
                  <a:pt x="7174904" y="691418"/>
                  <a:pt x="7186558" y="691418"/>
                </a:cubicBezTo>
                <a:cubicBezTo>
                  <a:pt x="7194328" y="695302"/>
                  <a:pt x="7209866" y="695302"/>
                  <a:pt x="7217635" y="695302"/>
                </a:cubicBezTo>
                <a:cubicBezTo>
                  <a:pt x="7225404" y="695302"/>
                  <a:pt x="7233174" y="695302"/>
                  <a:pt x="7237058" y="695302"/>
                </a:cubicBezTo>
                <a:cubicBezTo>
                  <a:pt x="7237058" y="695302"/>
                  <a:pt x="7240943" y="699187"/>
                  <a:pt x="7248712" y="699187"/>
                </a:cubicBezTo>
                <a:cubicBezTo>
                  <a:pt x="7272020" y="699187"/>
                  <a:pt x="7279790" y="699187"/>
                  <a:pt x="7287558" y="703071"/>
                </a:cubicBezTo>
                <a:cubicBezTo>
                  <a:pt x="7291443" y="706955"/>
                  <a:pt x="7303097" y="706955"/>
                  <a:pt x="7310866" y="710840"/>
                </a:cubicBezTo>
                <a:cubicBezTo>
                  <a:pt x="7318636" y="710840"/>
                  <a:pt x="7330290" y="710840"/>
                  <a:pt x="7341944" y="714724"/>
                </a:cubicBezTo>
                <a:cubicBezTo>
                  <a:pt x="7353597" y="714724"/>
                  <a:pt x="7365251" y="714724"/>
                  <a:pt x="7369136" y="714724"/>
                </a:cubicBezTo>
                <a:cubicBezTo>
                  <a:pt x="7369136" y="714724"/>
                  <a:pt x="7373020" y="714724"/>
                  <a:pt x="7376905" y="718608"/>
                </a:cubicBezTo>
                <a:cubicBezTo>
                  <a:pt x="7376905" y="718608"/>
                  <a:pt x="7384674" y="718608"/>
                  <a:pt x="7388559" y="718608"/>
                </a:cubicBezTo>
                <a:cubicBezTo>
                  <a:pt x="7396328" y="718608"/>
                  <a:pt x="7404098" y="718608"/>
                  <a:pt x="7404098" y="722493"/>
                </a:cubicBezTo>
                <a:cubicBezTo>
                  <a:pt x="7407982" y="722493"/>
                  <a:pt x="7411866" y="722493"/>
                  <a:pt x="7415751" y="722493"/>
                </a:cubicBezTo>
                <a:cubicBezTo>
                  <a:pt x="7419636" y="718608"/>
                  <a:pt x="7423520" y="718608"/>
                  <a:pt x="7431290" y="718608"/>
                </a:cubicBezTo>
                <a:cubicBezTo>
                  <a:pt x="7435174" y="718608"/>
                  <a:pt x="7458482" y="718608"/>
                  <a:pt x="7481790" y="722493"/>
                </a:cubicBezTo>
                <a:cubicBezTo>
                  <a:pt x="7532290" y="726377"/>
                  <a:pt x="7536174" y="726377"/>
                  <a:pt x="7524520" y="730261"/>
                </a:cubicBezTo>
                <a:cubicBezTo>
                  <a:pt x="7520636" y="730261"/>
                  <a:pt x="7512867" y="730261"/>
                  <a:pt x="7501213" y="730261"/>
                </a:cubicBezTo>
                <a:cubicBezTo>
                  <a:pt x="7493444" y="730261"/>
                  <a:pt x="7485674" y="730261"/>
                  <a:pt x="7481790" y="730261"/>
                </a:cubicBezTo>
                <a:cubicBezTo>
                  <a:pt x="7481790" y="730261"/>
                  <a:pt x="7477905" y="730261"/>
                  <a:pt x="7477905" y="730261"/>
                </a:cubicBezTo>
                <a:cubicBezTo>
                  <a:pt x="7474020" y="730261"/>
                  <a:pt x="7462366" y="730261"/>
                  <a:pt x="7450713" y="730261"/>
                </a:cubicBezTo>
                <a:cubicBezTo>
                  <a:pt x="7435174" y="730261"/>
                  <a:pt x="7411866" y="730261"/>
                  <a:pt x="7396328" y="726377"/>
                </a:cubicBezTo>
                <a:cubicBezTo>
                  <a:pt x="7380790" y="726377"/>
                  <a:pt x="7365251" y="726377"/>
                  <a:pt x="7357482" y="726377"/>
                </a:cubicBezTo>
                <a:cubicBezTo>
                  <a:pt x="7353597" y="726377"/>
                  <a:pt x="7338058" y="726377"/>
                  <a:pt x="7326405" y="726377"/>
                </a:cubicBezTo>
                <a:cubicBezTo>
                  <a:pt x="7314751" y="726377"/>
                  <a:pt x="7291443" y="726377"/>
                  <a:pt x="7275904" y="726377"/>
                </a:cubicBezTo>
                <a:cubicBezTo>
                  <a:pt x="7260366" y="726377"/>
                  <a:pt x="7240943" y="726377"/>
                  <a:pt x="7237058" y="726377"/>
                </a:cubicBezTo>
                <a:cubicBezTo>
                  <a:pt x="7221520" y="722493"/>
                  <a:pt x="7217635" y="726377"/>
                  <a:pt x="7229289" y="730261"/>
                </a:cubicBezTo>
                <a:cubicBezTo>
                  <a:pt x="7248712" y="734146"/>
                  <a:pt x="7248712" y="734146"/>
                  <a:pt x="7240943" y="738030"/>
                </a:cubicBezTo>
                <a:cubicBezTo>
                  <a:pt x="7237058" y="738030"/>
                  <a:pt x="7229289" y="738030"/>
                  <a:pt x="7221520" y="734146"/>
                </a:cubicBezTo>
                <a:cubicBezTo>
                  <a:pt x="7217635" y="734146"/>
                  <a:pt x="7205982" y="730261"/>
                  <a:pt x="7194328" y="730261"/>
                </a:cubicBezTo>
                <a:cubicBezTo>
                  <a:pt x="7186558" y="726377"/>
                  <a:pt x="7171020" y="726377"/>
                  <a:pt x="7159366" y="722493"/>
                </a:cubicBezTo>
                <a:cubicBezTo>
                  <a:pt x="7151596" y="722493"/>
                  <a:pt x="7128289" y="718608"/>
                  <a:pt x="7112750" y="718608"/>
                </a:cubicBezTo>
                <a:cubicBezTo>
                  <a:pt x="7097212" y="718608"/>
                  <a:pt x="7077788" y="714724"/>
                  <a:pt x="7070020" y="714724"/>
                </a:cubicBezTo>
                <a:cubicBezTo>
                  <a:pt x="7046712" y="710840"/>
                  <a:pt x="7042827" y="718608"/>
                  <a:pt x="7066135" y="722493"/>
                </a:cubicBezTo>
                <a:cubicBezTo>
                  <a:pt x="7085558" y="726377"/>
                  <a:pt x="7120520" y="734146"/>
                  <a:pt x="7128289" y="734146"/>
                </a:cubicBezTo>
                <a:cubicBezTo>
                  <a:pt x="7132174" y="738030"/>
                  <a:pt x="7139942" y="738030"/>
                  <a:pt x="7147712" y="741915"/>
                </a:cubicBezTo>
                <a:cubicBezTo>
                  <a:pt x="7155481" y="741915"/>
                  <a:pt x="7163250" y="745799"/>
                  <a:pt x="7163250" y="745799"/>
                </a:cubicBezTo>
                <a:cubicBezTo>
                  <a:pt x="7171020" y="745799"/>
                  <a:pt x="7186558" y="749683"/>
                  <a:pt x="7190443" y="749683"/>
                </a:cubicBezTo>
                <a:cubicBezTo>
                  <a:pt x="7190443" y="753568"/>
                  <a:pt x="7198212" y="753568"/>
                  <a:pt x="7205982" y="753568"/>
                </a:cubicBezTo>
                <a:cubicBezTo>
                  <a:pt x="7209866" y="757452"/>
                  <a:pt x="7221520" y="757452"/>
                  <a:pt x="7229289" y="757452"/>
                </a:cubicBezTo>
                <a:cubicBezTo>
                  <a:pt x="7240943" y="761336"/>
                  <a:pt x="7244828" y="761336"/>
                  <a:pt x="7244828" y="757452"/>
                </a:cubicBezTo>
                <a:cubicBezTo>
                  <a:pt x="7248712" y="757452"/>
                  <a:pt x="7248712" y="753568"/>
                  <a:pt x="7252597" y="757452"/>
                </a:cubicBezTo>
                <a:cubicBezTo>
                  <a:pt x="7256482" y="757452"/>
                  <a:pt x="7264250" y="757452"/>
                  <a:pt x="7275904" y="757452"/>
                </a:cubicBezTo>
                <a:cubicBezTo>
                  <a:pt x="7314751" y="757452"/>
                  <a:pt x="7341944" y="761336"/>
                  <a:pt x="7349712" y="769105"/>
                </a:cubicBezTo>
                <a:cubicBezTo>
                  <a:pt x="7353597" y="769105"/>
                  <a:pt x="7361366" y="772990"/>
                  <a:pt x="7365251" y="772990"/>
                </a:cubicBezTo>
                <a:cubicBezTo>
                  <a:pt x="7369136" y="772990"/>
                  <a:pt x="7376905" y="772990"/>
                  <a:pt x="7376905" y="772990"/>
                </a:cubicBezTo>
                <a:cubicBezTo>
                  <a:pt x="7376905" y="776874"/>
                  <a:pt x="7388559" y="776874"/>
                  <a:pt x="7396328" y="776874"/>
                </a:cubicBezTo>
                <a:cubicBezTo>
                  <a:pt x="7407982" y="776874"/>
                  <a:pt x="7423520" y="780758"/>
                  <a:pt x="7431290" y="780758"/>
                </a:cubicBezTo>
                <a:cubicBezTo>
                  <a:pt x="7442944" y="780758"/>
                  <a:pt x="7458482" y="780758"/>
                  <a:pt x="7466252" y="780758"/>
                </a:cubicBezTo>
                <a:cubicBezTo>
                  <a:pt x="7481790" y="784643"/>
                  <a:pt x="7489559" y="784643"/>
                  <a:pt x="7485674" y="788527"/>
                </a:cubicBezTo>
                <a:cubicBezTo>
                  <a:pt x="7485674" y="788527"/>
                  <a:pt x="7481790" y="788527"/>
                  <a:pt x="7477905" y="788527"/>
                </a:cubicBezTo>
                <a:cubicBezTo>
                  <a:pt x="7466252" y="788527"/>
                  <a:pt x="7454598" y="788527"/>
                  <a:pt x="7454598" y="792411"/>
                </a:cubicBezTo>
                <a:cubicBezTo>
                  <a:pt x="7454598" y="792411"/>
                  <a:pt x="7470136" y="796296"/>
                  <a:pt x="7470136" y="796296"/>
                </a:cubicBezTo>
                <a:cubicBezTo>
                  <a:pt x="7470136" y="792411"/>
                  <a:pt x="7508982" y="796296"/>
                  <a:pt x="7520636" y="800180"/>
                </a:cubicBezTo>
                <a:cubicBezTo>
                  <a:pt x="7536174" y="804065"/>
                  <a:pt x="7602213" y="811833"/>
                  <a:pt x="7609982" y="807949"/>
                </a:cubicBezTo>
                <a:cubicBezTo>
                  <a:pt x="7613867" y="807949"/>
                  <a:pt x="7609982" y="807949"/>
                  <a:pt x="7598328" y="804065"/>
                </a:cubicBezTo>
                <a:cubicBezTo>
                  <a:pt x="7575021" y="800180"/>
                  <a:pt x="7563367" y="796296"/>
                  <a:pt x="7540059" y="796296"/>
                </a:cubicBezTo>
                <a:cubicBezTo>
                  <a:pt x="7516752" y="796296"/>
                  <a:pt x="7508982" y="796296"/>
                  <a:pt x="7508982" y="792411"/>
                </a:cubicBezTo>
                <a:cubicBezTo>
                  <a:pt x="7508982" y="788527"/>
                  <a:pt x="7543944" y="788527"/>
                  <a:pt x="7567252" y="792411"/>
                </a:cubicBezTo>
                <a:cubicBezTo>
                  <a:pt x="7575021" y="792411"/>
                  <a:pt x="7594444" y="796296"/>
                  <a:pt x="7613867" y="796296"/>
                </a:cubicBezTo>
                <a:cubicBezTo>
                  <a:pt x="7629406" y="800180"/>
                  <a:pt x="7648828" y="800180"/>
                  <a:pt x="7648828" y="804065"/>
                </a:cubicBezTo>
                <a:cubicBezTo>
                  <a:pt x="7652714" y="804065"/>
                  <a:pt x="7656598" y="807949"/>
                  <a:pt x="7664367" y="807949"/>
                </a:cubicBezTo>
                <a:cubicBezTo>
                  <a:pt x="7676021" y="804065"/>
                  <a:pt x="7679906" y="807949"/>
                  <a:pt x="7676021" y="811833"/>
                </a:cubicBezTo>
                <a:cubicBezTo>
                  <a:pt x="7672136" y="815718"/>
                  <a:pt x="7664367" y="815718"/>
                  <a:pt x="7644944" y="811833"/>
                </a:cubicBezTo>
                <a:cubicBezTo>
                  <a:pt x="7617752" y="807949"/>
                  <a:pt x="7621636" y="807949"/>
                  <a:pt x="7621636" y="811833"/>
                </a:cubicBezTo>
                <a:cubicBezTo>
                  <a:pt x="7625521" y="815718"/>
                  <a:pt x="7641060" y="819602"/>
                  <a:pt x="7660482" y="819602"/>
                </a:cubicBezTo>
                <a:cubicBezTo>
                  <a:pt x="7668252" y="819602"/>
                  <a:pt x="7676021" y="819602"/>
                  <a:pt x="7676021" y="823486"/>
                </a:cubicBezTo>
                <a:cubicBezTo>
                  <a:pt x="7676021" y="823486"/>
                  <a:pt x="7679906" y="823486"/>
                  <a:pt x="7683790" y="823486"/>
                </a:cubicBezTo>
                <a:cubicBezTo>
                  <a:pt x="7687675" y="823486"/>
                  <a:pt x="7691560" y="823486"/>
                  <a:pt x="7691560" y="827371"/>
                </a:cubicBezTo>
                <a:cubicBezTo>
                  <a:pt x="7691560" y="827371"/>
                  <a:pt x="7691560" y="827371"/>
                  <a:pt x="7683790" y="827371"/>
                </a:cubicBezTo>
                <a:cubicBezTo>
                  <a:pt x="7676021" y="827371"/>
                  <a:pt x="7672136" y="831255"/>
                  <a:pt x="7676021" y="835139"/>
                </a:cubicBezTo>
                <a:cubicBezTo>
                  <a:pt x="7679906" y="835139"/>
                  <a:pt x="7699329" y="835139"/>
                  <a:pt x="7714868" y="839024"/>
                </a:cubicBezTo>
                <a:cubicBezTo>
                  <a:pt x="7742060" y="839024"/>
                  <a:pt x="7749829" y="842908"/>
                  <a:pt x="7749829" y="842908"/>
                </a:cubicBezTo>
                <a:cubicBezTo>
                  <a:pt x="7753714" y="850677"/>
                  <a:pt x="7753714" y="850677"/>
                  <a:pt x="7761483" y="846793"/>
                </a:cubicBezTo>
                <a:cubicBezTo>
                  <a:pt x="7769252" y="842908"/>
                  <a:pt x="7780906" y="842908"/>
                  <a:pt x="7777022" y="846793"/>
                </a:cubicBezTo>
                <a:cubicBezTo>
                  <a:pt x="7773137" y="854561"/>
                  <a:pt x="7777022" y="854561"/>
                  <a:pt x="7808098" y="854561"/>
                </a:cubicBezTo>
                <a:cubicBezTo>
                  <a:pt x="7819752" y="858446"/>
                  <a:pt x="7862483" y="870099"/>
                  <a:pt x="7874137" y="873983"/>
                </a:cubicBezTo>
                <a:cubicBezTo>
                  <a:pt x="7878022" y="873983"/>
                  <a:pt x="7881906" y="877868"/>
                  <a:pt x="7878022" y="877868"/>
                </a:cubicBezTo>
                <a:cubicBezTo>
                  <a:pt x="7878022" y="877868"/>
                  <a:pt x="7874137" y="881752"/>
                  <a:pt x="7866368" y="877868"/>
                </a:cubicBezTo>
                <a:cubicBezTo>
                  <a:pt x="7843060" y="877868"/>
                  <a:pt x="7792560" y="866214"/>
                  <a:pt x="7784790" y="866214"/>
                </a:cubicBezTo>
                <a:cubicBezTo>
                  <a:pt x="7773137" y="866214"/>
                  <a:pt x="7757598" y="866214"/>
                  <a:pt x="7749829" y="862330"/>
                </a:cubicBezTo>
                <a:cubicBezTo>
                  <a:pt x="7742060" y="862330"/>
                  <a:pt x="7730406" y="862330"/>
                  <a:pt x="7722636" y="862330"/>
                </a:cubicBezTo>
                <a:cubicBezTo>
                  <a:pt x="7707098" y="862330"/>
                  <a:pt x="7703214" y="862330"/>
                  <a:pt x="7703214" y="870099"/>
                </a:cubicBezTo>
                <a:cubicBezTo>
                  <a:pt x="7699329" y="870099"/>
                  <a:pt x="7699329" y="873983"/>
                  <a:pt x="7703214" y="873983"/>
                </a:cubicBezTo>
                <a:cubicBezTo>
                  <a:pt x="7703214" y="877868"/>
                  <a:pt x="7699329" y="877868"/>
                  <a:pt x="7687675" y="873983"/>
                </a:cubicBezTo>
                <a:cubicBezTo>
                  <a:pt x="7683790" y="873983"/>
                  <a:pt x="7676021" y="870099"/>
                  <a:pt x="7672136" y="873983"/>
                </a:cubicBezTo>
                <a:cubicBezTo>
                  <a:pt x="7668252" y="873983"/>
                  <a:pt x="7660482" y="873983"/>
                  <a:pt x="7656598" y="870099"/>
                </a:cubicBezTo>
                <a:cubicBezTo>
                  <a:pt x="7648828" y="866214"/>
                  <a:pt x="7613867" y="866214"/>
                  <a:pt x="7582790" y="866214"/>
                </a:cubicBezTo>
                <a:cubicBezTo>
                  <a:pt x="7563367" y="870099"/>
                  <a:pt x="7543944" y="870099"/>
                  <a:pt x="7540059" y="870099"/>
                </a:cubicBezTo>
                <a:cubicBezTo>
                  <a:pt x="7536174" y="870099"/>
                  <a:pt x="7528406" y="870099"/>
                  <a:pt x="7528406" y="873983"/>
                </a:cubicBezTo>
                <a:cubicBezTo>
                  <a:pt x="7524520" y="873983"/>
                  <a:pt x="7520636" y="873983"/>
                  <a:pt x="7516752" y="870099"/>
                </a:cubicBezTo>
                <a:cubicBezTo>
                  <a:pt x="7505098" y="866214"/>
                  <a:pt x="7497328" y="866214"/>
                  <a:pt x="7458482" y="866214"/>
                </a:cubicBezTo>
                <a:cubicBezTo>
                  <a:pt x="7446828" y="866214"/>
                  <a:pt x="7427405" y="862330"/>
                  <a:pt x="7415751" y="862330"/>
                </a:cubicBezTo>
                <a:cubicBezTo>
                  <a:pt x="7404098" y="858446"/>
                  <a:pt x="7388559" y="858446"/>
                  <a:pt x="7380790" y="858446"/>
                </a:cubicBezTo>
                <a:cubicBezTo>
                  <a:pt x="7349712" y="858446"/>
                  <a:pt x="7334174" y="858446"/>
                  <a:pt x="7303097" y="850677"/>
                </a:cubicBezTo>
                <a:cubicBezTo>
                  <a:pt x="7260366" y="842908"/>
                  <a:pt x="7240943" y="842908"/>
                  <a:pt x="7233174" y="842908"/>
                </a:cubicBezTo>
                <a:cubicBezTo>
                  <a:pt x="7229289" y="846793"/>
                  <a:pt x="7229289" y="846793"/>
                  <a:pt x="7233174" y="850677"/>
                </a:cubicBezTo>
                <a:cubicBezTo>
                  <a:pt x="7237058" y="850677"/>
                  <a:pt x="7240943" y="854561"/>
                  <a:pt x="7240943" y="854561"/>
                </a:cubicBezTo>
                <a:cubicBezTo>
                  <a:pt x="7244828" y="854561"/>
                  <a:pt x="7244828" y="854561"/>
                  <a:pt x="7248712" y="854561"/>
                </a:cubicBezTo>
                <a:cubicBezTo>
                  <a:pt x="7248712" y="854561"/>
                  <a:pt x="7252597" y="858446"/>
                  <a:pt x="7256482" y="858446"/>
                </a:cubicBezTo>
                <a:cubicBezTo>
                  <a:pt x="7256482" y="854561"/>
                  <a:pt x="7260366" y="858446"/>
                  <a:pt x="7264250" y="858446"/>
                </a:cubicBezTo>
                <a:cubicBezTo>
                  <a:pt x="7264250" y="858446"/>
                  <a:pt x="7268136" y="858446"/>
                  <a:pt x="7272020" y="858446"/>
                </a:cubicBezTo>
                <a:cubicBezTo>
                  <a:pt x="7275904" y="858446"/>
                  <a:pt x="7291443" y="862330"/>
                  <a:pt x="7310866" y="862330"/>
                </a:cubicBezTo>
                <a:cubicBezTo>
                  <a:pt x="7353597" y="870099"/>
                  <a:pt x="7380790" y="873983"/>
                  <a:pt x="7446828" y="877868"/>
                </a:cubicBezTo>
                <a:cubicBezTo>
                  <a:pt x="7474020" y="877868"/>
                  <a:pt x="7477905" y="877868"/>
                  <a:pt x="7497328" y="885636"/>
                </a:cubicBezTo>
                <a:cubicBezTo>
                  <a:pt x="7505098" y="885636"/>
                  <a:pt x="7516752" y="889521"/>
                  <a:pt x="7524520" y="889521"/>
                </a:cubicBezTo>
                <a:cubicBezTo>
                  <a:pt x="7543944" y="889521"/>
                  <a:pt x="7586674" y="893405"/>
                  <a:pt x="7598328" y="893405"/>
                </a:cubicBezTo>
                <a:cubicBezTo>
                  <a:pt x="7629406" y="897289"/>
                  <a:pt x="7672136" y="901174"/>
                  <a:pt x="7691560" y="905058"/>
                </a:cubicBezTo>
                <a:cubicBezTo>
                  <a:pt x="7703214" y="905058"/>
                  <a:pt x="7714868" y="905058"/>
                  <a:pt x="7714868" y="908942"/>
                </a:cubicBezTo>
                <a:cubicBezTo>
                  <a:pt x="7714868" y="908942"/>
                  <a:pt x="7718752" y="908942"/>
                  <a:pt x="7722636" y="908942"/>
                </a:cubicBezTo>
                <a:cubicBezTo>
                  <a:pt x="7738175" y="908942"/>
                  <a:pt x="7753714" y="908942"/>
                  <a:pt x="7761483" y="916711"/>
                </a:cubicBezTo>
                <a:cubicBezTo>
                  <a:pt x="7765368" y="920596"/>
                  <a:pt x="7769252" y="920596"/>
                  <a:pt x="7792560" y="924480"/>
                </a:cubicBezTo>
                <a:cubicBezTo>
                  <a:pt x="7804214" y="924480"/>
                  <a:pt x="7819752" y="928364"/>
                  <a:pt x="7823637" y="928364"/>
                </a:cubicBezTo>
                <a:cubicBezTo>
                  <a:pt x="7827522" y="928364"/>
                  <a:pt x="7835291" y="928364"/>
                  <a:pt x="7835291" y="928364"/>
                </a:cubicBezTo>
                <a:cubicBezTo>
                  <a:pt x="7839176" y="924480"/>
                  <a:pt x="7835291" y="932249"/>
                  <a:pt x="7831406" y="940017"/>
                </a:cubicBezTo>
                <a:cubicBezTo>
                  <a:pt x="7827522" y="940017"/>
                  <a:pt x="7823637" y="943902"/>
                  <a:pt x="7823637" y="943902"/>
                </a:cubicBezTo>
                <a:cubicBezTo>
                  <a:pt x="7827522" y="943902"/>
                  <a:pt x="7839176" y="947786"/>
                  <a:pt x="7854714" y="951671"/>
                </a:cubicBezTo>
                <a:cubicBezTo>
                  <a:pt x="7870252" y="951671"/>
                  <a:pt x="7893560" y="955555"/>
                  <a:pt x="7909098" y="959439"/>
                </a:cubicBezTo>
                <a:cubicBezTo>
                  <a:pt x="7924637" y="959439"/>
                  <a:pt x="7944060" y="963324"/>
                  <a:pt x="7951830" y="963324"/>
                </a:cubicBezTo>
                <a:cubicBezTo>
                  <a:pt x="7959599" y="967208"/>
                  <a:pt x="7971252" y="971092"/>
                  <a:pt x="7982906" y="971092"/>
                </a:cubicBezTo>
                <a:cubicBezTo>
                  <a:pt x="7990676" y="974977"/>
                  <a:pt x="7998445" y="978861"/>
                  <a:pt x="7998445" y="978861"/>
                </a:cubicBezTo>
                <a:cubicBezTo>
                  <a:pt x="8006214" y="978861"/>
                  <a:pt x="8041176" y="982746"/>
                  <a:pt x="8045060" y="986630"/>
                </a:cubicBezTo>
                <a:cubicBezTo>
                  <a:pt x="8048945" y="986630"/>
                  <a:pt x="8052830" y="986630"/>
                  <a:pt x="8060599" y="990514"/>
                </a:cubicBezTo>
                <a:cubicBezTo>
                  <a:pt x="8095560" y="994399"/>
                  <a:pt x="8130522" y="1002167"/>
                  <a:pt x="8138292" y="1006052"/>
                </a:cubicBezTo>
                <a:cubicBezTo>
                  <a:pt x="8142176" y="1009936"/>
                  <a:pt x="8149946" y="1009936"/>
                  <a:pt x="8153830" y="1009936"/>
                </a:cubicBezTo>
                <a:cubicBezTo>
                  <a:pt x="8165484" y="1009936"/>
                  <a:pt x="8177138" y="1009936"/>
                  <a:pt x="8196561" y="1017705"/>
                </a:cubicBezTo>
                <a:cubicBezTo>
                  <a:pt x="8200446" y="1017705"/>
                  <a:pt x="8208215" y="1021589"/>
                  <a:pt x="8208215" y="1021589"/>
                </a:cubicBezTo>
                <a:cubicBezTo>
                  <a:pt x="8215984" y="1021589"/>
                  <a:pt x="8289792" y="1033242"/>
                  <a:pt x="8316984" y="1041011"/>
                </a:cubicBezTo>
                <a:cubicBezTo>
                  <a:pt x="8328638" y="1044895"/>
                  <a:pt x="8355830" y="1048780"/>
                  <a:pt x="8379138" y="1056549"/>
                </a:cubicBezTo>
                <a:cubicBezTo>
                  <a:pt x="8421869" y="1064317"/>
                  <a:pt x="8445177" y="1068202"/>
                  <a:pt x="8456831" y="1072086"/>
                </a:cubicBezTo>
                <a:cubicBezTo>
                  <a:pt x="8460716" y="1072086"/>
                  <a:pt x="8472369" y="1075970"/>
                  <a:pt x="8484023" y="1075970"/>
                </a:cubicBezTo>
                <a:cubicBezTo>
                  <a:pt x="8499562" y="1079855"/>
                  <a:pt x="8511216" y="1083739"/>
                  <a:pt x="8518985" y="1083739"/>
                </a:cubicBezTo>
                <a:cubicBezTo>
                  <a:pt x="8522870" y="1087623"/>
                  <a:pt x="8534523" y="1087623"/>
                  <a:pt x="8538408" y="1091508"/>
                </a:cubicBezTo>
                <a:cubicBezTo>
                  <a:pt x="8546177" y="1091508"/>
                  <a:pt x="8553947" y="1091508"/>
                  <a:pt x="8561716" y="1095392"/>
                </a:cubicBezTo>
                <a:cubicBezTo>
                  <a:pt x="8569485" y="1095392"/>
                  <a:pt x="8581139" y="1099277"/>
                  <a:pt x="8585024" y="1099277"/>
                </a:cubicBezTo>
                <a:cubicBezTo>
                  <a:pt x="8592793" y="1099277"/>
                  <a:pt x="8600562" y="1103161"/>
                  <a:pt x="8608331" y="1107045"/>
                </a:cubicBezTo>
                <a:cubicBezTo>
                  <a:pt x="8612216" y="1107045"/>
                  <a:pt x="8627754" y="1110930"/>
                  <a:pt x="8639408" y="1110930"/>
                </a:cubicBezTo>
                <a:cubicBezTo>
                  <a:pt x="8674370" y="1114814"/>
                  <a:pt x="8713216" y="1122583"/>
                  <a:pt x="8736524" y="1126467"/>
                </a:cubicBezTo>
                <a:cubicBezTo>
                  <a:pt x="8740409" y="1130352"/>
                  <a:pt x="8752063" y="1134236"/>
                  <a:pt x="8767601" y="1134236"/>
                </a:cubicBezTo>
                <a:cubicBezTo>
                  <a:pt x="8779255" y="1138120"/>
                  <a:pt x="8790909" y="1142005"/>
                  <a:pt x="8798678" y="1142005"/>
                </a:cubicBezTo>
                <a:cubicBezTo>
                  <a:pt x="8802563" y="1145889"/>
                  <a:pt x="8821986" y="1149773"/>
                  <a:pt x="8849178" y="1153658"/>
                </a:cubicBezTo>
                <a:cubicBezTo>
                  <a:pt x="8872486" y="1161427"/>
                  <a:pt x="8895794" y="1165311"/>
                  <a:pt x="8899678" y="1165311"/>
                </a:cubicBezTo>
                <a:cubicBezTo>
                  <a:pt x="8903563" y="1169195"/>
                  <a:pt x="8907448" y="1169195"/>
                  <a:pt x="8911332" y="1169195"/>
                </a:cubicBezTo>
                <a:cubicBezTo>
                  <a:pt x="8915217" y="1169195"/>
                  <a:pt x="8919101" y="1169195"/>
                  <a:pt x="8922986" y="1173080"/>
                </a:cubicBezTo>
                <a:cubicBezTo>
                  <a:pt x="8926871" y="1173080"/>
                  <a:pt x="8930755" y="1173080"/>
                  <a:pt x="8934640" y="1176964"/>
                </a:cubicBezTo>
                <a:cubicBezTo>
                  <a:pt x="8938525" y="1176964"/>
                  <a:pt x="8946294" y="1176964"/>
                  <a:pt x="8950178" y="1176964"/>
                </a:cubicBezTo>
                <a:cubicBezTo>
                  <a:pt x="8954063" y="1180848"/>
                  <a:pt x="8969602" y="1184733"/>
                  <a:pt x="8985140" y="1184733"/>
                </a:cubicBezTo>
                <a:cubicBezTo>
                  <a:pt x="9000679" y="1188617"/>
                  <a:pt x="9012332" y="1192501"/>
                  <a:pt x="9016217" y="1192501"/>
                </a:cubicBezTo>
                <a:cubicBezTo>
                  <a:pt x="9020102" y="1192501"/>
                  <a:pt x="9023986" y="1196386"/>
                  <a:pt x="9023986" y="1196386"/>
                </a:cubicBezTo>
                <a:cubicBezTo>
                  <a:pt x="9023986" y="1196386"/>
                  <a:pt x="9031756" y="1196386"/>
                  <a:pt x="9039525" y="1196386"/>
                </a:cubicBezTo>
                <a:cubicBezTo>
                  <a:pt x="9047294" y="1200270"/>
                  <a:pt x="9058948" y="1204155"/>
                  <a:pt x="9058948" y="1204155"/>
                </a:cubicBezTo>
                <a:cubicBezTo>
                  <a:pt x="9082256" y="1208039"/>
                  <a:pt x="9086140" y="1211923"/>
                  <a:pt x="9070602" y="1219692"/>
                </a:cubicBezTo>
                <a:cubicBezTo>
                  <a:pt x="9062833" y="1219692"/>
                  <a:pt x="9058948" y="1219692"/>
                  <a:pt x="9031756" y="1215808"/>
                </a:cubicBezTo>
                <a:cubicBezTo>
                  <a:pt x="9027871" y="1215808"/>
                  <a:pt x="9020102" y="1215808"/>
                  <a:pt x="9016217" y="1215808"/>
                </a:cubicBezTo>
                <a:cubicBezTo>
                  <a:pt x="9012332" y="1211923"/>
                  <a:pt x="9004563" y="1211923"/>
                  <a:pt x="9004563" y="1211923"/>
                </a:cubicBezTo>
                <a:cubicBezTo>
                  <a:pt x="9000679" y="1208039"/>
                  <a:pt x="8992909" y="1204155"/>
                  <a:pt x="8981255" y="1204155"/>
                </a:cubicBezTo>
                <a:cubicBezTo>
                  <a:pt x="8973486" y="1200270"/>
                  <a:pt x="8965717" y="1200270"/>
                  <a:pt x="8961832" y="1200270"/>
                </a:cubicBezTo>
                <a:cubicBezTo>
                  <a:pt x="8961832" y="1196386"/>
                  <a:pt x="8957948" y="1196386"/>
                  <a:pt x="8950178" y="1196386"/>
                </a:cubicBezTo>
                <a:cubicBezTo>
                  <a:pt x="8938525" y="1192501"/>
                  <a:pt x="8880255" y="1176964"/>
                  <a:pt x="8841409" y="1169195"/>
                </a:cubicBezTo>
                <a:cubicBezTo>
                  <a:pt x="8825870" y="1165311"/>
                  <a:pt x="8806447" y="1157542"/>
                  <a:pt x="8802563" y="1157542"/>
                </a:cubicBezTo>
                <a:cubicBezTo>
                  <a:pt x="8794793" y="1153658"/>
                  <a:pt x="8779255" y="1149773"/>
                  <a:pt x="8767601" y="1149773"/>
                </a:cubicBezTo>
                <a:cubicBezTo>
                  <a:pt x="8755947" y="1145889"/>
                  <a:pt x="8744293" y="1145889"/>
                  <a:pt x="8740409" y="1142005"/>
                </a:cubicBezTo>
                <a:cubicBezTo>
                  <a:pt x="8740409" y="1142005"/>
                  <a:pt x="8728755" y="1142005"/>
                  <a:pt x="8720986" y="1138120"/>
                </a:cubicBezTo>
                <a:cubicBezTo>
                  <a:pt x="8709332" y="1138120"/>
                  <a:pt x="8693793" y="1134236"/>
                  <a:pt x="8682139" y="1134236"/>
                </a:cubicBezTo>
                <a:cubicBezTo>
                  <a:pt x="8674370" y="1130352"/>
                  <a:pt x="8654947" y="1126467"/>
                  <a:pt x="8639408" y="1122583"/>
                </a:cubicBezTo>
                <a:cubicBezTo>
                  <a:pt x="8623870" y="1122583"/>
                  <a:pt x="8608331" y="1118698"/>
                  <a:pt x="8604447" y="1114814"/>
                </a:cubicBezTo>
                <a:cubicBezTo>
                  <a:pt x="8600562" y="1114814"/>
                  <a:pt x="8592793" y="1114814"/>
                  <a:pt x="8588908" y="1114814"/>
                </a:cubicBezTo>
                <a:cubicBezTo>
                  <a:pt x="8581139" y="1110930"/>
                  <a:pt x="8573370" y="1110930"/>
                  <a:pt x="8569485" y="1110930"/>
                </a:cubicBezTo>
                <a:cubicBezTo>
                  <a:pt x="8557831" y="1107045"/>
                  <a:pt x="8449062" y="1083739"/>
                  <a:pt x="8433523" y="1083739"/>
                </a:cubicBezTo>
                <a:cubicBezTo>
                  <a:pt x="8425754" y="1079855"/>
                  <a:pt x="8406331" y="1079855"/>
                  <a:pt x="8394677" y="1075970"/>
                </a:cubicBezTo>
                <a:cubicBezTo>
                  <a:pt x="8355830" y="1068202"/>
                  <a:pt x="8348062" y="1068202"/>
                  <a:pt x="8344177" y="1075970"/>
                </a:cubicBezTo>
                <a:cubicBezTo>
                  <a:pt x="8344177" y="1075970"/>
                  <a:pt x="8344177" y="1075970"/>
                  <a:pt x="8328638" y="1075970"/>
                </a:cubicBezTo>
                <a:cubicBezTo>
                  <a:pt x="8320869" y="1072086"/>
                  <a:pt x="8309215" y="1072086"/>
                  <a:pt x="8305330" y="1068202"/>
                </a:cubicBezTo>
                <a:cubicBezTo>
                  <a:pt x="8297562" y="1068202"/>
                  <a:pt x="8289792" y="1068202"/>
                  <a:pt x="8285908" y="1068202"/>
                </a:cubicBezTo>
                <a:cubicBezTo>
                  <a:pt x="8282023" y="1064317"/>
                  <a:pt x="8270369" y="1064317"/>
                  <a:pt x="8262600" y="1064317"/>
                </a:cubicBezTo>
                <a:cubicBezTo>
                  <a:pt x="8254830" y="1060433"/>
                  <a:pt x="8243176" y="1060433"/>
                  <a:pt x="8243176" y="1060433"/>
                </a:cubicBezTo>
                <a:cubicBezTo>
                  <a:pt x="8235408" y="1056549"/>
                  <a:pt x="8215984" y="1052664"/>
                  <a:pt x="8208215" y="1052664"/>
                </a:cubicBezTo>
                <a:cubicBezTo>
                  <a:pt x="8208215" y="1052664"/>
                  <a:pt x="8200446" y="1052664"/>
                  <a:pt x="8196561" y="1052664"/>
                </a:cubicBezTo>
                <a:cubicBezTo>
                  <a:pt x="8177138" y="1044895"/>
                  <a:pt x="8157714" y="1041011"/>
                  <a:pt x="8149946" y="1041011"/>
                </a:cubicBezTo>
                <a:cubicBezTo>
                  <a:pt x="8142176" y="1041011"/>
                  <a:pt x="8130522" y="1037127"/>
                  <a:pt x="8118868" y="1033242"/>
                </a:cubicBezTo>
                <a:cubicBezTo>
                  <a:pt x="8099446" y="1029358"/>
                  <a:pt x="8091676" y="1029358"/>
                  <a:pt x="8072253" y="1033242"/>
                </a:cubicBezTo>
                <a:cubicBezTo>
                  <a:pt x="8060599" y="1033242"/>
                  <a:pt x="8045060" y="1033242"/>
                  <a:pt x="8041176" y="1029358"/>
                </a:cubicBezTo>
                <a:cubicBezTo>
                  <a:pt x="8002330" y="1021589"/>
                  <a:pt x="7990676" y="1021589"/>
                  <a:pt x="7971252" y="1021589"/>
                </a:cubicBezTo>
                <a:cubicBezTo>
                  <a:pt x="7959599" y="1021589"/>
                  <a:pt x="7947945" y="1021589"/>
                  <a:pt x="7944060" y="1021589"/>
                </a:cubicBezTo>
                <a:cubicBezTo>
                  <a:pt x="7936291" y="1017705"/>
                  <a:pt x="7924637" y="1017705"/>
                  <a:pt x="7897445" y="1017705"/>
                </a:cubicBezTo>
                <a:cubicBezTo>
                  <a:pt x="7881906" y="1013820"/>
                  <a:pt x="7866368" y="1013820"/>
                  <a:pt x="7858598" y="1009936"/>
                </a:cubicBezTo>
                <a:cubicBezTo>
                  <a:pt x="7854714" y="1009936"/>
                  <a:pt x="7846944" y="1006052"/>
                  <a:pt x="7843060" y="1006052"/>
                </a:cubicBezTo>
                <a:cubicBezTo>
                  <a:pt x="7835291" y="1002167"/>
                  <a:pt x="7827522" y="1002167"/>
                  <a:pt x="7823637" y="1002167"/>
                </a:cubicBezTo>
                <a:cubicBezTo>
                  <a:pt x="7815868" y="998283"/>
                  <a:pt x="7808098" y="1002167"/>
                  <a:pt x="7811983" y="1006052"/>
                </a:cubicBezTo>
                <a:cubicBezTo>
                  <a:pt x="7811983" y="1006052"/>
                  <a:pt x="7811983" y="1006052"/>
                  <a:pt x="7815868" y="1006052"/>
                </a:cubicBezTo>
                <a:cubicBezTo>
                  <a:pt x="7819752" y="1006052"/>
                  <a:pt x="7827522" y="1009936"/>
                  <a:pt x="7831406" y="1009936"/>
                </a:cubicBezTo>
                <a:cubicBezTo>
                  <a:pt x="7839176" y="1013820"/>
                  <a:pt x="7843060" y="1013820"/>
                  <a:pt x="7846944" y="1013820"/>
                </a:cubicBezTo>
                <a:cubicBezTo>
                  <a:pt x="7854714" y="1013820"/>
                  <a:pt x="7862483" y="1017705"/>
                  <a:pt x="7866368" y="1025474"/>
                </a:cubicBezTo>
                <a:cubicBezTo>
                  <a:pt x="7866368" y="1025474"/>
                  <a:pt x="7878022" y="1029358"/>
                  <a:pt x="7885791" y="1029358"/>
                </a:cubicBezTo>
                <a:cubicBezTo>
                  <a:pt x="7897445" y="1029358"/>
                  <a:pt x="7909098" y="1033242"/>
                  <a:pt x="7912984" y="1037127"/>
                </a:cubicBezTo>
                <a:cubicBezTo>
                  <a:pt x="7916868" y="1037127"/>
                  <a:pt x="7928522" y="1041011"/>
                  <a:pt x="7936291" y="1044895"/>
                </a:cubicBezTo>
                <a:cubicBezTo>
                  <a:pt x="7963484" y="1048780"/>
                  <a:pt x="7994560" y="1052664"/>
                  <a:pt x="8002330" y="1056549"/>
                </a:cubicBezTo>
                <a:cubicBezTo>
                  <a:pt x="8006214" y="1056549"/>
                  <a:pt x="8017868" y="1056549"/>
                  <a:pt x="8025638" y="1056549"/>
                </a:cubicBezTo>
                <a:cubicBezTo>
                  <a:pt x="8052830" y="1056549"/>
                  <a:pt x="8056714" y="1060433"/>
                  <a:pt x="8056714" y="1060433"/>
                </a:cubicBezTo>
                <a:cubicBezTo>
                  <a:pt x="8056714" y="1064317"/>
                  <a:pt x="8087792" y="1072086"/>
                  <a:pt x="8095560" y="1072086"/>
                </a:cubicBezTo>
                <a:cubicBezTo>
                  <a:pt x="8099446" y="1072086"/>
                  <a:pt x="8103330" y="1072086"/>
                  <a:pt x="8103330" y="1072086"/>
                </a:cubicBezTo>
                <a:cubicBezTo>
                  <a:pt x="8103330" y="1075970"/>
                  <a:pt x="8107214" y="1075970"/>
                  <a:pt x="8111099" y="1075970"/>
                </a:cubicBezTo>
                <a:cubicBezTo>
                  <a:pt x="8114984" y="1075970"/>
                  <a:pt x="8126638" y="1079855"/>
                  <a:pt x="8138292" y="1079855"/>
                </a:cubicBezTo>
                <a:cubicBezTo>
                  <a:pt x="8146061" y="1083739"/>
                  <a:pt x="8161600" y="1083739"/>
                  <a:pt x="8165484" y="1087623"/>
                </a:cubicBezTo>
                <a:cubicBezTo>
                  <a:pt x="8169368" y="1087623"/>
                  <a:pt x="8177138" y="1087623"/>
                  <a:pt x="8177138" y="1087623"/>
                </a:cubicBezTo>
                <a:cubicBezTo>
                  <a:pt x="8177138" y="1091508"/>
                  <a:pt x="8181022" y="1091508"/>
                  <a:pt x="8184907" y="1091508"/>
                </a:cubicBezTo>
                <a:cubicBezTo>
                  <a:pt x="8184907" y="1091508"/>
                  <a:pt x="8192676" y="1091508"/>
                  <a:pt x="8196561" y="1091508"/>
                </a:cubicBezTo>
                <a:cubicBezTo>
                  <a:pt x="8200446" y="1095392"/>
                  <a:pt x="8204330" y="1095392"/>
                  <a:pt x="8208215" y="1095392"/>
                </a:cubicBezTo>
                <a:cubicBezTo>
                  <a:pt x="8212100" y="1095392"/>
                  <a:pt x="8243176" y="1099277"/>
                  <a:pt x="8254830" y="1103161"/>
                </a:cubicBezTo>
                <a:cubicBezTo>
                  <a:pt x="8258715" y="1103161"/>
                  <a:pt x="8262600" y="1103161"/>
                  <a:pt x="8266484" y="1103161"/>
                </a:cubicBezTo>
                <a:cubicBezTo>
                  <a:pt x="8266484" y="1103161"/>
                  <a:pt x="8274254" y="1103161"/>
                  <a:pt x="8278138" y="1107045"/>
                </a:cubicBezTo>
                <a:cubicBezTo>
                  <a:pt x="8285908" y="1110930"/>
                  <a:pt x="8289792" y="1110930"/>
                  <a:pt x="8293676" y="1110930"/>
                </a:cubicBezTo>
                <a:cubicBezTo>
                  <a:pt x="8297562" y="1110930"/>
                  <a:pt x="8398562" y="1130352"/>
                  <a:pt x="8433523" y="1138120"/>
                </a:cubicBezTo>
                <a:cubicBezTo>
                  <a:pt x="8456831" y="1142005"/>
                  <a:pt x="8464600" y="1145889"/>
                  <a:pt x="8476254" y="1145889"/>
                </a:cubicBezTo>
                <a:cubicBezTo>
                  <a:pt x="8491793" y="1145889"/>
                  <a:pt x="8511216" y="1149773"/>
                  <a:pt x="8515100" y="1153658"/>
                </a:cubicBezTo>
                <a:cubicBezTo>
                  <a:pt x="8518985" y="1153658"/>
                  <a:pt x="8553947" y="1161427"/>
                  <a:pt x="8604447" y="1173080"/>
                </a:cubicBezTo>
                <a:cubicBezTo>
                  <a:pt x="8623870" y="1176964"/>
                  <a:pt x="8658832" y="1184733"/>
                  <a:pt x="8682139" y="1188617"/>
                </a:cubicBezTo>
                <a:cubicBezTo>
                  <a:pt x="8705447" y="1192501"/>
                  <a:pt x="8732639" y="1200270"/>
                  <a:pt x="8736524" y="1200270"/>
                </a:cubicBezTo>
                <a:cubicBezTo>
                  <a:pt x="8740409" y="1200270"/>
                  <a:pt x="8748178" y="1200270"/>
                  <a:pt x="8752063" y="1204155"/>
                </a:cubicBezTo>
                <a:cubicBezTo>
                  <a:pt x="8759832" y="1204155"/>
                  <a:pt x="8818101" y="1215808"/>
                  <a:pt x="8845294" y="1219692"/>
                </a:cubicBezTo>
                <a:cubicBezTo>
                  <a:pt x="8856947" y="1223576"/>
                  <a:pt x="8872486" y="1227461"/>
                  <a:pt x="8884140" y="1227461"/>
                </a:cubicBezTo>
                <a:cubicBezTo>
                  <a:pt x="8915217" y="1235230"/>
                  <a:pt x="8965717" y="1239114"/>
                  <a:pt x="9000679" y="1239114"/>
                </a:cubicBezTo>
                <a:cubicBezTo>
                  <a:pt x="9023986" y="1239114"/>
                  <a:pt x="9023986" y="1242998"/>
                  <a:pt x="9004563" y="1246883"/>
                </a:cubicBezTo>
                <a:cubicBezTo>
                  <a:pt x="8977371" y="1246883"/>
                  <a:pt x="8950178" y="1246883"/>
                  <a:pt x="8849178" y="1231345"/>
                </a:cubicBezTo>
                <a:cubicBezTo>
                  <a:pt x="8794793" y="1223576"/>
                  <a:pt x="8717101" y="1208039"/>
                  <a:pt x="8651062" y="1192501"/>
                </a:cubicBezTo>
                <a:cubicBezTo>
                  <a:pt x="8635524" y="1188617"/>
                  <a:pt x="8608331" y="1180848"/>
                  <a:pt x="8588908" y="1180848"/>
                </a:cubicBezTo>
                <a:cubicBezTo>
                  <a:pt x="8573370" y="1176964"/>
                  <a:pt x="8546177" y="1169195"/>
                  <a:pt x="8530639" y="1169195"/>
                </a:cubicBezTo>
                <a:cubicBezTo>
                  <a:pt x="8503446" y="1161427"/>
                  <a:pt x="8476254" y="1157542"/>
                  <a:pt x="8491793" y="1161427"/>
                </a:cubicBezTo>
                <a:cubicBezTo>
                  <a:pt x="8495677" y="1161427"/>
                  <a:pt x="8499562" y="1165311"/>
                  <a:pt x="8499562" y="1165311"/>
                </a:cubicBezTo>
                <a:cubicBezTo>
                  <a:pt x="8499562" y="1169195"/>
                  <a:pt x="8511216" y="1173080"/>
                  <a:pt x="8550062" y="1180848"/>
                </a:cubicBezTo>
                <a:cubicBezTo>
                  <a:pt x="8565600" y="1184733"/>
                  <a:pt x="8581139" y="1188617"/>
                  <a:pt x="8585024" y="1188617"/>
                </a:cubicBezTo>
                <a:cubicBezTo>
                  <a:pt x="8588908" y="1192501"/>
                  <a:pt x="8588908" y="1192501"/>
                  <a:pt x="8682139" y="1208039"/>
                </a:cubicBezTo>
                <a:cubicBezTo>
                  <a:pt x="8686024" y="1211923"/>
                  <a:pt x="8701562" y="1215808"/>
                  <a:pt x="8709332" y="1215808"/>
                </a:cubicBezTo>
                <a:cubicBezTo>
                  <a:pt x="8720986" y="1219692"/>
                  <a:pt x="8736524" y="1223576"/>
                  <a:pt x="8744293" y="1223576"/>
                </a:cubicBezTo>
                <a:cubicBezTo>
                  <a:pt x="8759832" y="1227461"/>
                  <a:pt x="8849178" y="1246883"/>
                  <a:pt x="8880255" y="1254651"/>
                </a:cubicBezTo>
                <a:cubicBezTo>
                  <a:pt x="8891909" y="1258536"/>
                  <a:pt x="8899678" y="1262420"/>
                  <a:pt x="8903563" y="1262420"/>
                </a:cubicBezTo>
                <a:cubicBezTo>
                  <a:pt x="8907448" y="1262420"/>
                  <a:pt x="8915217" y="1266304"/>
                  <a:pt x="8919101" y="1266304"/>
                </a:cubicBezTo>
                <a:cubicBezTo>
                  <a:pt x="8926871" y="1266304"/>
                  <a:pt x="8934640" y="1266304"/>
                  <a:pt x="8942409" y="1270189"/>
                </a:cubicBezTo>
                <a:cubicBezTo>
                  <a:pt x="8946294" y="1270189"/>
                  <a:pt x="8954063" y="1274073"/>
                  <a:pt x="8961832" y="1274073"/>
                </a:cubicBezTo>
                <a:cubicBezTo>
                  <a:pt x="8969602" y="1277958"/>
                  <a:pt x="8973486" y="1277958"/>
                  <a:pt x="8973486" y="1277958"/>
                </a:cubicBezTo>
                <a:cubicBezTo>
                  <a:pt x="8973486" y="1281842"/>
                  <a:pt x="8977371" y="1281842"/>
                  <a:pt x="8981255" y="1281842"/>
                </a:cubicBezTo>
                <a:cubicBezTo>
                  <a:pt x="8989025" y="1281842"/>
                  <a:pt x="9000679" y="1285726"/>
                  <a:pt x="9012332" y="1289611"/>
                </a:cubicBezTo>
                <a:cubicBezTo>
                  <a:pt x="9023986" y="1289611"/>
                  <a:pt x="9039525" y="1293495"/>
                  <a:pt x="9047294" y="1293495"/>
                </a:cubicBezTo>
                <a:cubicBezTo>
                  <a:pt x="9070602" y="1297379"/>
                  <a:pt x="9090025" y="1301264"/>
                  <a:pt x="9090025" y="1305148"/>
                </a:cubicBezTo>
                <a:cubicBezTo>
                  <a:pt x="9090025" y="1309033"/>
                  <a:pt x="9090025" y="1309033"/>
                  <a:pt x="9090025" y="1309033"/>
                </a:cubicBezTo>
                <a:cubicBezTo>
                  <a:pt x="9078371" y="1309033"/>
                  <a:pt x="9012332" y="1297379"/>
                  <a:pt x="8992909" y="1293495"/>
                </a:cubicBezTo>
                <a:cubicBezTo>
                  <a:pt x="8985140" y="1293495"/>
                  <a:pt x="8977371" y="1289611"/>
                  <a:pt x="8973486" y="1289611"/>
                </a:cubicBezTo>
                <a:cubicBezTo>
                  <a:pt x="8969602" y="1289611"/>
                  <a:pt x="8965717" y="1289611"/>
                  <a:pt x="8957948" y="1285726"/>
                </a:cubicBezTo>
                <a:cubicBezTo>
                  <a:pt x="8954063" y="1285726"/>
                  <a:pt x="8946294" y="1281842"/>
                  <a:pt x="8934640" y="1281842"/>
                </a:cubicBezTo>
                <a:cubicBezTo>
                  <a:pt x="8922986" y="1281842"/>
                  <a:pt x="8919101" y="1281842"/>
                  <a:pt x="8915217" y="1277958"/>
                </a:cubicBezTo>
                <a:cubicBezTo>
                  <a:pt x="8915217" y="1274073"/>
                  <a:pt x="8911332" y="1274073"/>
                  <a:pt x="8903563" y="1274073"/>
                </a:cubicBezTo>
                <a:cubicBezTo>
                  <a:pt x="8899678" y="1274073"/>
                  <a:pt x="8891909" y="1274073"/>
                  <a:pt x="8884140" y="1270189"/>
                </a:cubicBezTo>
                <a:cubicBezTo>
                  <a:pt x="8880255" y="1270189"/>
                  <a:pt x="8864717" y="1266304"/>
                  <a:pt x="8853063" y="1266304"/>
                </a:cubicBezTo>
                <a:cubicBezTo>
                  <a:pt x="8845294" y="1262420"/>
                  <a:pt x="8825870" y="1262420"/>
                  <a:pt x="8818101" y="1258536"/>
                </a:cubicBezTo>
                <a:cubicBezTo>
                  <a:pt x="8790909" y="1254651"/>
                  <a:pt x="8783140" y="1250767"/>
                  <a:pt x="8779255" y="1250767"/>
                </a:cubicBezTo>
                <a:cubicBezTo>
                  <a:pt x="8779255" y="1250767"/>
                  <a:pt x="8771486" y="1250767"/>
                  <a:pt x="8759832" y="1246883"/>
                </a:cubicBezTo>
                <a:cubicBezTo>
                  <a:pt x="8752063" y="1246883"/>
                  <a:pt x="8740409" y="1242998"/>
                  <a:pt x="8732639" y="1242998"/>
                </a:cubicBezTo>
                <a:cubicBezTo>
                  <a:pt x="8720986" y="1239114"/>
                  <a:pt x="8709332" y="1239114"/>
                  <a:pt x="8689909" y="1235230"/>
                </a:cubicBezTo>
                <a:cubicBezTo>
                  <a:pt x="8682139" y="1231345"/>
                  <a:pt x="8670485" y="1231345"/>
                  <a:pt x="8666601" y="1227461"/>
                </a:cubicBezTo>
                <a:cubicBezTo>
                  <a:pt x="8658832" y="1227461"/>
                  <a:pt x="8643293" y="1223576"/>
                  <a:pt x="8635524" y="1223576"/>
                </a:cubicBezTo>
                <a:cubicBezTo>
                  <a:pt x="8623870" y="1219692"/>
                  <a:pt x="8612216" y="1219692"/>
                  <a:pt x="8608331" y="1219692"/>
                </a:cubicBezTo>
                <a:cubicBezTo>
                  <a:pt x="8600562" y="1219692"/>
                  <a:pt x="8565600" y="1211923"/>
                  <a:pt x="8534523" y="1204155"/>
                </a:cubicBezTo>
                <a:cubicBezTo>
                  <a:pt x="8526754" y="1200270"/>
                  <a:pt x="8518985" y="1200270"/>
                  <a:pt x="8515100" y="1200270"/>
                </a:cubicBezTo>
                <a:cubicBezTo>
                  <a:pt x="8507331" y="1200270"/>
                  <a:pt x="8491793" y="1196386"/>
                  <a:pt x="8480139" y="1196386"/>
                </a:cubicBezTo>
                <a:cubicBezTo>
                  <a:pt x="8468485" y="1192501"/>
                  <a:pt x="8449062" y="1188617"/>
                  <a:pt x="8441292" y="1188617"/>
                </a:cubicBezTo>
                <a:cubicBezTo>
                  <a:pt x="8433523" y="1188617"/>
                  <a:pt x="8425754" y="1184733"/>
                  <a:pt x="8421869" y="1184733"/>
                </a:cubicBezTo>
                <a:cubicBezTo>
                  <a:pt x="8402446" y="1176964"/>
                  <a:pt x="8383023" y="1173080"/>
                  <a:pt x="8375254" y="1173080"/>
                </a:cubicBezTo>
                <a:cubicBezTo>
                  <a:pt x="8375254" y="1173080"/>
                  <a:pt x="8367484" y="1173080"/>
                  <a:pt x="8363600" y="1173080"/>
                </a:cubicBezTo>
                <a:cubicBezTo>
                  <a:pt x="8359716" y="1169195"/>
                  <a:pt x="8348062" y="1169195"/>
                  <a:pt x="8340292" y="1165311"/>
                </a:cubicBezTo>
                <a:cubicBezTo>
                  <a:pt x="8328638" y="1165311"/>
                  <a:pt x="8305330" y="1161427"/>
                  <a:pt x="8289792" y="1157542"/>
                </a:cubicBezTo>
                <a:cubicBezTo>
                  <a:pt x="8254830" y="1149773"/>
                  <a:pt x="8239292" y="1149773"/>
                  <a:pt x="8223754" y="1149773"/>
                </a:cubicBezTo>
                <a:cubicBezTo>
                  <a:pt x="8215984" y="1149773"/>
                  <a:pt x="8200446" y="1149773"/>
                  <a:pt x="8192676" y="1145889"/>
                </a:cubicBezTo>
                <a:cubicBezTo>
                  <a:pt x="8184907" y="1142005"/>
                  <a:pt x="8169368" y="1142005"/>
                  <a:pt x="8161600" y="1142005"/>
                </a:cubicBezTo>
                <a:cubicBezTo>
                  <a:pt x="8149946" y="1142005"/>
                  <a:pt x="8149946" y="1142005"/>
                  <a:pt x="8153830" y="1145889"/>
                </a:cubicBezTo>
                <a:cubicBezTo>
                  <a:pt x="8157714" y="1149773"/>
                  <a:pt x="8165484" y="1149773"/>
                  <a:pt x="8173253" y="1153658"/>
                </a:cubicBezTo>
                <a:cubicBezTo>
                  <a:pt x="8196561" y="1157542"/>
                  <a:pt x="8208215" y="1161427"/>
                  <a:pt x="8208215" y="1161427"/>
                </a:cubicBezTo>
                <a:cubicBezTo>
                  <a:pt x="8208215" y="1165311"/>
                  <a:pt x="8192676" y="1161427"/>
                  <a:pt x="8165484" y="1153658"/>
                </a:cubicBezTo>
                <a:cubicBezTo>
                  <a:pt x="8142176" y="1149773"/>
                  <a:pt x="8114984" y="1142005"/>
                  <a:pt x="8095560" y="1142005"/>
                </a:cubicBezTo>
                <a:cubicBezTo>
                  <a:pt x="8087792" y="1138120"/>
                  <a:pt x="8076138" y="1138120"/>
                  <a:pt x="8068368" y="1134236"/>
                </a:cubicBezTo>
                <a:cubicBezTo>
                  <a:pt x="8064484" y="1134236"/>
                  <a:pt x="8056714" y="1134236"/>
                  <a:pt x="8052830" y="1134236"/>
                </a:cubicBezTo>
                <a:cubicBezTo>
                  <a:pt x="8048945" y="1130352"/>
                  <a:pt x="8045060" y="1130352"/>
                  <a:pt x="8045060" y="1126467"/>
                </a:cubicBezTo>
                <a:cubicBezTo>
                  <a:pt x="8048945" y="1122583"/>
                  <a:pt x="8045060" y="1122583"/>
                  <a:pt x="8041176" y="1126467"/>
                </a:cubicBezTo>
                <a:cubicBezTo>
                  <a:pt x="8041176" y="1130352"/>
                  <a:pt x="8037292" y="1130352"/>
                  <a:pt x="8033406" y="1126467"/>
                </a:cubicBezTo>
                <a:cubicBezTo>
                  <a:pt x="8033406" y="1126467"/>
                  <a:pt x="8021753" y="1126467"/>
                  <a:pt x="8013984" y="1122583"/>
                </a:cubicBezTo>
                <a:cubicBezTo>
                  <a:pt x="7975138" y="1118698"/>
                  <a:pt x="7944060" y="1110930"/>
                  <a:pt x="7932406" y="1110930"/>
                </a:cubicBezTo>
                <a:cubicBezTo>
                  <a:pt x="7924637" y="1107045"/>
                  <a:pt x="7916868" y="1107045"/>
                  <a:pt x="7909098" y="1107045"/>
                </a:cubicBezTo>
                <a:cubicBezTo>
                  <a:pt x="7901330" y="1107045"/>
                  <a:pt x="7893560" y="1103161"/>
                  <a:pt x="7889676" y="1103161"/>
                </a:cubicBezTo>
                <a:cubicBezTo>
                  <a:pt x="7885791" y="1103161"/>
                  <a:pt x="7885791" y="1103161"/>
                  <a:pt x="7885791" y="1107045"/>
                </a:cubicBezTo>
                <a:cubicBezTo>
                  <a:pt x="7889676" y="1110930"/>
                  <a:pt x="7893560" y="1110930"/>
                  <a:pt x="7893560" y="1110930"/>
                </a:cubicBezTo>
                <a:cubicBezTo>
                  <a:pt x="7897445" y="1110930"/>
                  <a:pt x="7905214" y="1110930"/>
                  <a:pt x="7909098" y="1114814"/>
                </a:cubicBezTo>
                <a:cubicBezTo>
                  <a:pt x="7916868" y="1118698"/>
                  <a:pt x="7936291" y="1122583"/>
                  <a:pt x="7951830" y="1122583"/>
                </a:cubicBezTo>
                <a:cubicBezTo>
                  <a:pt x="7967368" y="1126467"/>
                  <a:pt x="7982906" y="1126467"/>
                  <a:pt x="7982906" y="1130352"/>
                </a:cubicBezTo>
                <a:cubicBezTo>
                  <a:pt x="7982906" y="1130352"/>
                  <a:pt x="7998445" y="1134236"/>
                  <a:pt x="8013984" y="1142005"/>
                </a:cubicBezTo>
                <a:cubicBezTo>
                  <a:pt x="8021753" y="1142005"/>
                  <a:pt x="8037292" y="1145889"/>
                  <a:pt x="8072253" y="1149773"/>
                </a:cubicBezTo>
                <a:cubicBezTo>
                  <a:pt x="8111099" y="1157542"/>
                  <a:pt x="8114984" y="1157542"/>
                  <a:pt x="8122753" y="1161427"/>
                </a:cubicBezTo>
                <a:cubicBezTo>
                  <a:pt x="8126638" y="1165311"/>
                  <a:pt x="8146061" y="1169195"/>
                  <a:pt x="8169368" y="1169195"/>
                </a:cubicBezTo>
                <a:cubicBezTo>
                  <a:pt x="8177138" y="1173080"/>
                  <a:pt x="8188792" y="1173080"/>
                  <a:pt x="8212100" y="1180848"/>
                </a:cubicBezTo>
                <a:cubicBezTo>
                  <a:pt x="8215984" y="1184733"/>
                  <a:pt x="8223754" y="1184733"/>
                  <a:pt x="8231522" y="1188617"/>
                </a:cubicBezTo>
                <a:cubicBezTo>
                  <a:pt x="8239292" y="1188617"/>
                  <a:pt x="8250946" y="1192501"/>
                  <a:pt x="8258715" y="1192501"/>
                </a:cubicBezTo>
                <a:cubicBezTo>
                  <a:pt x="8270369" y="1196386"/>
                  <a:pt x="8282023" y="1200270"/>
                  <a:pt x="8289792" y="1200270"/>
                </a:cubicBezTo>
                <a:cubicBezTo>
                  <a:pt x="8293676" y="1204155"/>
                  <a:pt x="8305330" y="1204155"/>
                  <a:pt x="8313100" y="1208039"/>
                </a:cubicBezTo>
                <a:cubicBezTo>
                  <a:pt x="8320869" y="1208039"/>
                  <a:pt x="8328638" y="1208039"/>
                  <a:pt x="8332523" y="1208039"/>
                </a:cubicBezTo>
                <a:cubicBezTo>
                  <a:pt x="8336408" y="1211923"/>
                  <a:pt x="8340292" y="1211923"/>
                  <a:pt x="8344177" y="1211923"/>
                </a:cubicBezTo>
                <a:cubicBezTo>
                  <a:pt x="8348062" y="1215808"/>
                  <a:pt x="8351946" y="1215808"/>
                  <a:pt x="8359716" y="1215808"/>
                </a:cubicBezTo>
                <a:cubicBezTo>
                  <a:pt x="8363600" y="1215808"/>
                  <a:pt x="8371369" y="1219692"/>
                  <a:pt x="8375254" y="1219692"/>
                </a:cubicBezTo>
                <a:cubicBezTo>
                  <a:pt x="8379138" y="1219692"/>
                  <a:pt x="8398562" y="1223576"/>
                  <a:pt x="8417985" y="1227461"/>
                </a:cubicBezTo>
                <a:cubicBezTo>
                  <a:pt x="8433523" y="1231345"/>
                  <a:pt x="8460716" y="1239114"/>
                  <a:pt x="8472369" y="1239114"/>
                </a:cubicBezTo>
                <a:cubicBezTo>
                  <a:pt x="8499562" y="1246883"/>
                  <a:pt x="8546177" y="1254651"/>
                  <a:pt x="8565600" y="1258536"/>
                </a:cubicBezTo>
                <a:cubicBezTo>
                  <a:pt x="8573370" y="1258536"/>
                  <a:pt x="8585024" y="1262420"/>
                  <a:pt x="8592793" y="1266304"/>
                </a:cubicBezTo>
                <a:cubicBezTo>
                  <a:pt x="8604447" y="1266304"/>
                  <a:pt x="8666601" y="1277958"/>
                  <a:pt x="8705447" y="1285726"/>
                </a:cubicBezTo>
                <a:cubicBezTo>
                  <a:pt x="8717101" y="1289611"/>
                  <a:pt x="8720986" y="1293495"/>
                  <a:pt x="8713216" y="1293495"/>
                </a:cubicBezTo>
                <a:cubicBezTo>
                  <a:pt x="8709332" y="1293495"/>
                  <a:pt x="8709332" y="1297379"/>
                  <a:pt x="8709332" y="1297379"/>
                </a:cubicBezTo>
                <a:cubicBezTo>
                  <a:pt x="8709332" y="1301264"/>
                  <a:pt x="8728755" y="1309033"/>
                  <a:pt x="8767601" y="1316801"/>
                </a:cubicBezTo>
                <a:cubicBezTo>
                  <a:pt x="8779255" y="1320686"/>
                  <a:pt x="8794793" y="1324570"/>
                  <a:pt x="8798678" y="1324570"/>
                </a:cubicBezTo>
                <a:cubicBezTo>
                  <a:pt x="8802563" y="1328454"/>
                  <a:pt x="8810332" y="1328454"/>
                  <a:pt x="8810332" y="1328454"/>
                </a:cubicBezTo>
                <a:cubicBezTo>
                  <a:pt x="8810332" y="1332339"/>
                  <a:pt x="8779255" y="1328454"/>
                  <a:pt x="8724870" y="1316801"/>
                </a:cubicBezTo>
                <a:cubicBezTo>
                  <a:pt x="8616101" y="1293495"/>
                  <a:pt x="8577254" y="1285726"/>
                  <a:pt x="8573370" y="1285726"/>
                </a:cubicBezTo>
                <a:cubicBezTo>
                  <a:pt x="8569485" y="1285726"/>
                  <a:pt x="8557831" y="1281842"/>
                  <a:pt x="8546177" y="1281842"/>
                </a:cubicBezTo>
                <a:cubicBezTo>
                  <a:pt x="8534523" y="1277958"/>
                  <a:pt x="8522870" y="1274073"/>
                  <a:pt x="8518985" y="1274073"/>
                </a:cubicBezTo>
                <a:cubicBezTo>
                  <a:pt x="8480139" y="1270189"/>
                  <a:pt x="8433523" y="1258536"/>
                  <a:pt x="8410215" y="1250767"/>
                </a:cubicBezTo>
                <a:cubicBezTo>
                  <a:pt x="8402446" y="1250767"/>
                  <a:pt x="8386908" y="1246883"/>
                  <a:pt x="8348062" y="1239114"/>
                </a:cubicBezTo>
                <a:cubicBezTo>
                  <a:pt x="8332523" y="1239114"/>
                  <a:pt x="8316984" y="1235230"/>
                  <a:pt x="8313100" y="1235230"/>
                </a:cubicBezTo>
                <a:cubicBezTo>
                  <a:pt x="8309215" y="1231345"/>
                  <a:pt x="8297562" y="1231345"/>
                  <a:pt x="8270369" y="1227461"/>
                </a:cubicBezTo>
                <a:cubicBezTo>
                  <a:pt x="8266484" y="1227461"/>
                  <a:pt x="8254830" y="1227461"/>
                  <a:pt x="8250946" y="1227461"/>
                </a:cubicBezTo>
                <a:cubicBezTo>
                  <a:pt x="8247061" y="1223576"/>
                  <a:pt x="8235408" y="1227461"/>
                  <a:pt x="8231522" y="1231345"/>
                </a:cubicBezTo>
                <a:cubicBezTo>
                  <a:pt x="8227638" y="1231345"/>
                  <a:pt x="8239292" y="1239114"/>
                  <a:pt x="8247061" y="1239114"/>
                </a:cubicBezTo>
                <a:cubicBezTo>
                  <a:pt x="8250946" y="1239114"/>
                  <a:pt x="8363600" y="1262420"/>
                  <a:pt x="8414100" y="1274073"/>
                </a:cubicBezTo>
                <a:cubicBezTo>
                  <a:pt x="8449062" y="1281842"/>
                  <a:pt x="8503446" y="1293495"/>
                  <a:pt x="8546177" y="1305148"/>
                </a:cubicBezTo>
                <a:cubicBezTo>
                  <a:pt x="8561716" y="1309033"/>
                  <a:pt x="8581139" y="1312917"/>
                  <a:pt x="8585024" y="1312917"/>
                </a:cubicBezTo>
                <a:cubicBezTo>
                  <a:pt x="8592793" y="1316801"/>
                  <a:pt x="8600562" y="1316801"/>
                  <a:pt x="8604447" y="1320686"/>
                </a:cubicBezTo>
                <a:cubicBezTo>
                  <a:pt x="8612216" y="1320686"/>
                  <a:pt x="8623870" y="1320686"/>
                  <a:pt x="8635524" y="1324570"/>
                </a:cubicBezTo>
                <a:cubicBezTo>
                  <a:pt x="8643293" y="1324570"/>
                  <a:pt x="8662716" y="1328454"/>
                  <a:pt x="8678255" y="1332339"/>
                </a:cubicBezTo>
                <a:cubicBezTo>
                  <a:pt x="8705447" y="1336223"/>
                  <a:pt x="8701562" y="1340107"/>
                  <a:pt x="8670485" y="1336223"/>
                </a:cubicBezTo>
                <a:cubicBezTo>
                  <a:pt x="8643293" y="1336223"/>
                  <a:pt x="8631639" y="1332339"/>
                  <a:pt x="8627754" y="1332339"/>
                </a:cubicBezTo>
                <a:cubicBezTo>
                  <a:pt x="8627754" y="1328454"/>
                  <a:pt x="8623870" y="1328454"/>
                  <a:pt x="8619985" y="1328454"/>
                </a:cubicBezTo>
                <a:cubicBezTo>
                  <a:pt x="8612216" y="1328454"/>
                  <a:pt x="8581139" y="1324570"/>
                  <a:pt x="8577254" y="1320686"/>
                </a:cubicBezTo>
                <a:cubicBezTo>
                  <a:pt x="8573370" y="1316801"/>
                  <a:pt x="8565600" y="1316801"/>
                  <a:pt x="8557831" y="1316801"/>
                </a:cubicBezTo>
                <a:cubicBezTo>
                  <a:pt x="8553947" y="1312917"/>
                  <a:pt x="8530639" y="1309033"/>
                  <a:pt x="8507331" y="1305148"/>
                </a:cubicBezTo>
                <a:cubicBezTo>
                  <a:pt x="8449062" y="1293495"/>
                  <a:pt x="8394677" y="1281842"/>
                  <a:pt x="8390792" y="1281842"/>
                </a:cubicBezTo>
                <a:cubicBezTo>
                  <a:pt x="8390792" y="1281842"/>
                  <a:pt x="8383023" y="1277958"/>
                  <a:pt x="8379138" y="1277958"/>
                </a:cubicBezTo>
                <a:cubicBezTo>
                  <a:pt x="8371369" y="1274073"/>
                  <a:pt x="8367484" y="1274073"/>
                  <a:pt x="8363600" y="1274073"/>
                </a:cubicBezTo>
                <a:cubicBezTo>
                  <a:pt x="8359716" y="1274073"/>
                  <a:pt x="8355830" y="1274073"/>
                  <a:pt x="8355830" y="1274073"/>
                </a:cubicBezTo>
                <a:cubicBezTo>
                  <a:pt x="8355830" y="1270189"/>
                  <a:pt x="8344177" y="1270189"/>
                  <a:pt x="8332523" y="1266304"/>
                </a:cubicBezTo>
                <a:cubicBezTo>
                  <a:pt x="8320869" y="1266304"/>
                  <a:pt x="8289792" y="1258536"/>
                  <a:pt x="8262600" y="1254651"/>
                </a:cubicBezTo>
                <a:cubicBezTo>
                  <a:pt x="8235408" y="1246883"/>
                  <a:pt x="8208215" y="1242998"/>
                  <a:pt x="8200446" y="1242998"/>
                </a:cubicBezTo>
                <a:cubicBezTo>
                  <a:pt x="8196561" y="1239114"/>
                  <a:pt x="8184907" y="1239114"/>
                  <a:pt x="8181022" y="1239114"/>
                </a:cubicBezTo>
                <a:cubicBezTo>
                  <a:pt x="8177138" y="1235230"/>
                  <a:pt x="8169368" y="1235230"/>
                  <a:pt x="8161600" y="1231345"/>
                </a:cubicBezTo>
                <a:cubicBezTo>
                  <a:pt x="8157714" y="1231345"/>
                  <a:pt x="8146061" y="1231345"/>
                  <a:pt x="8142176" y="1227461"/>
                </a:cubicBezTo>
                <a:cubicBezTo>
                  <a:pt x="8138292" y="1227461"/>
                  <a:pt x="8134407" y="1227461"/>
                  <a:pt x="8130522" y="1227461"/>
                </a:cubicBezTo>
                <a:cubicBezTo>
                  <a:pt x="8130522" y="1227461"/>
                  <a:pt x="8114984" y="1223576"/>
                  <a:pt x="8095560" y="1219692"/>
                </a:cubicBezTo>
                <a:cubicBezTo>
                  <a:pt x="8080022" y="1215808"/>
                  <a:pt x="8060599" y="1211923"/>
                  <a:pt x="8048945" y="1211923"/>
                </a:cubicBezTo>
                <a:cubicBezTo>
                  <a:pt x="8041176" y="1211923"/>
                  <a:pt x="8021753" y="1208039"/>
                  <a:pt x="8006214" y="1204155"/>
                </a:cubicBezTo>
                <a:cubicBezTo>
                  <a:pt x="7971252" y="1196386"/>
                  <a:pt x="7932406" y="1188617"/>
                  <a:pt x="7905214" y="1184733"/>
                </a:cubicBezTo>
                <a:cubicBezTo>
                  <a:pt x="7893560" y="1184733"/>
                  <a:pt x="7881906" y="1180848"/>
                  <a:pt x="7878022" y="1180848"/>
                </a:cubicBezTo>
                <a:cubicBezTo>
                  <a:pt x="7878022" y="1180848"/>
                  <a:pt x="7866368" y="1176964"/>
                  <a:pt x="7854714" y="1176964"/>
                </a:cubicBezTo>
                <a:cubicBezTo>
                  <a:pt x="7846944" y="1176964"/>
                  <a:pt x="7831406" y="1176964"/>
                  <a:pt x="7823637" y="1173080"/>
                </a:cubicBezTo>
                <a:cubicBezTo>
                  <a:pt x="7815868" y="1173080"/>
                  <a:pt x="7808098" y="1173080"/>
                  <a:pt x="7804214" y="1173080"/>
                </a:cubicBezTo>
                <a:cubicBezTo>
                  <a:pt x="7800329" y="1173080"/>
                  <a:pt x="7788676" y="1173080"/>
                  <a:pt x="7780906" y="1169195"/>
                </a:cubicBezTo>
                <a:cubicBezTo>
                  <a:pt x="7773137" y="1169195"/>
                  <a:pt x="7757598" y="1165311"/>
                  <a:pt x="7749829" y="1165311"/>
                </a:cubicBezTo>
                <a:cubicBezTo>
                  <a:pt x="7738175" y="1165311"/>
                  <a:pt x="7738175" y="1165311"/>
                  <a:pt x="7738175" y="1173080"/>
                </a:cubicBezTo>
                <a:cubicBezTo>
                  <a:pt x="7734290" y="1176964"/>
                  <a:pt x="7726521" y="1180848"/>
                  <a:pt x="7726521" y="1173080"/>
                </a:cubicBezTo>
                <a:cubicBezTo>
                  <a:pt x="7726521" y="1169195"/>
                  <a:pt x="7672136" y="1161427"/>
                  <a:pt x="7664367" y="1165311"/>
                </a:cubicBezTo>
                <a:cubicBezTo>
                  <a:pt x="7656598" y="1169195"/>
                  <a:pt x="7656598" y="1173080"/>
                  <a:pt x="7664367" y="1173080"/>
                </a:cubicBezTo>
                <a:cubicBezTo>
                  <a:pt x="7672136" y="1173080"/>
                  <a:pt x="7699329" y="1176964"/>
                  <a:pt x="7710982" y="1184733"/>
                </a:cubicBezTo>
                <a:cubicBezTo>
                  <a:pt x="7718752" y="1184733"/>
                  <a:pt x="7722636" y="1184733"/>
                  <a:pt x="7726521" y="1184733"/>
                </a:cubicBezTo>
                <a:cubicBezTo>
                  <a:pt x="7730406" y="1184733"/>
                  <a:pt x="7734290" y="1184733"/>
                  <a:pt x="7738175" y="1188617"/>
                </a:cubicBezTo>
                <a:cubicBezTo>
                  <a:pt x="7742060" y="1192501"/>
                  <a:pt x="7749829" y="1192501"/>
                  <a:pt x="7753714" y="1192501"/>
                </a:cubicBezTo>
                <a:cubicBezTo>
                  <a:pt x="7761483" y="1192501"/>
                  <a:pt x="7765368" y="1196386"/>
                  <a:pt x="7769252" y="1196386"/>
                </a:cubicBezTo>
                <a:cubicBezTo>
                  <a:pt x="7773137" y="1200270"/>
                  <a:pt x="7804214" y="1208039"/>
                  <a:pt x="7839176" y="1211923"/>
                </a:cubicBezTo>
                <a:cubicBezTo>
                  <a:pt x="7850830" y="1211923"/>
                  <a:pt x="7862483" y="1215808"/>
                  <a:pt x="7866368" y="1215808"/>
                </a:cubicBezTo>
                <a:cubicBezTo>
                  <a:pt x="7870252" y="1215808"/>
                  <a:pt x="7885791" y="1219692"/>
                  <a:pt x="7897445" y="1223576"/>
                </a:cubicBezTo>
                <a:cubicBezTo>
                  <a:pt x="7912984" y="1223576"/>
                  <a:pt x="7928522" y="1227461"/>
                  <a:pt x="7932406" y="1231345"/>
                </a:cubicBezTo>
                <a:cubicBezTo>
                  <a:pt x="7940176" y="1231345"/>
                  <a:pt x="7944060" y="1235230"/>
                  <a:pt x="7944060" y="1235230"/>
                </a:cubicBezTo>
                <a:cubicBezTo>
                  <a:pt x="7947945" y="1235230"/>
                  <a:pt x="7955714" y="1235230"/>
                  <a:pt x="7963484" y="1239114"/>
                </a:cubicBezTo>
                <a:cubicBezTo>
                  <a:pt x="7971252" y="1242998"/>
                  <a:pt x="7982906" y="1242998"/>
                  <a:pt x="7986791" y="1242998"/>
                </a:cubicBezTo>
                <a:cubicBezTo>
                  <a:pt x="7994560" y="1242998"/>
                  <a:pt x="8021753" y="1250767"/>
                  <a:pt x="8025638" y="1254651"/>
                </a:cubicBezTo>
                <a:cubicBezTo>
                  <a:pt x="8025638" y="1254651"/>
                  <a:pt x="8033406" y="1258536"/>
                  <a:pt x="8045060" y="1258536"/>
                </a:cubicBezTo>
                <a:cubicBezTo>
                  <a:pt x="8068368" y="1262420"/>
                  <a:pt x="8080022" y="1266304"/>
                  <a:pt x="8091676" y="1270189"/>
                </a:cubicBezTo>
                <a:cubicBezTo>
                  <a:pt x="8095560" y="1270189"/>
                  <a:pt x="8107214" y="1274073"/>
                  <a:pt x="8111099" y="1274073"/>
                </a:cubicBezTo>
                <a:cubicBezTo>
                  <a:pt x="8118868" y="1274073"/>
                  <a:pt x="8126638" y="1274073"/>
                  <a:pt x="8130522" y="1277958"/>
                </a:cubicBezTo>
                <a:cubicBezTo>
                  <a:pt x="8134407" y="1277958"/>
                  <a:pt x="8142176" y="1281842"/>
                  <a:pt x="8146061" y="1281842"/>
                </a:cubicBezTo>
                <a:cubicBezTo>
                  <a:pt x="8149946" y="1281842"/>
                  <a:pt x="8153830" y="1281842"/>
                  <a:pt x="8157714" y="1281842"/>
                </a:cubicBezTo>
                <a:cubicBezTo>
                  <a:pt x="8161600" y="1285726"/>
                  <a:pt x="8212100" y="1293495"/>
                  <a:pt x="8231522" y="1297379"/>
                </a:cubicBezTo>
                <a:cubicBezTo>
                  <a:pt x="8235408" y="1297379"/>
                  <a:pt x="8247061" y="1301264"/>
                  <a:pt x="8250946" y="1301264"/>
                </a:cubicBezTo>
                <a:cubicBezTo>
                  <a:pt x="8266484" y="1305148"/>
                  <a:pt x="8282023" y="1309033"/>
                  <a:pt x="8285908" y="1309033"/>
                </a:cubicBezTo>
                <a:cubicBezTo>
                  <a:pt x="8285908" y="1309033"/>
                  <a:pt x="8293676" y="1309033"/>
                  <a:pt x="8301446" y="1312917"/>
                </a:cubicBezTo>
                <a:cubicBezTo>
                  <a:pt x="8313100" y="1316801"/>
                  <a:pt x="8324754" y="1316801"/>
                  <a:pt x="8332523" y="1320686"/>
                </a:cubicBezTo>
                <a:cubicBezTo>
                  <a:pt x="8394677" y="1332339"/>
                  <a:pt x="8421869" y="1340107"/>
                  <a:pt x="8421869" y="1343992"/>
                </a:cubicBezTo>
                <a:cubicBezTo>
                  <a:pt x="8421869" y="1347876"/>
                  <a:pt x="8421869" y="1347876"/>
                  <a:pt x="8425754" y="1347876"/>
                </a:cubicBezTo>
                <a:cubicBezTo>
                  <a:pt x="8429639" y="1347876"/>
                  <a:pt x="8433523" y="1347876"/>
                  <a:pt x="8433523" y="1351761"/>
                </a:cubicBezTo>
                <a:cubicBezTo>
                  <a:pt x="8437408" y="1351761"/>
                  <a:pt x="8441292" y="1351761"/>
                  <a:pt x="8441292" y="1351761"/>
                </a:cubicBezTo>
                <a:cubicBezTo>
                  <a:pt x="8445177" y="1351761"/>
                  <a:pt x="8449062" y="1351761"/>
                  <a:pt x="8449062" y="1355645"/>
                </a:cubicBezTo>
                <a:cubicBezTo>
                  <a:pt x="8449062" y="1355645"/>
                  <a:pt x="8449062" y="1355645"/>
                  <a:pt x="8441292" y="1355645"/>
                </a:cubicBezTo>
                <a:cubicBezTo>
                  <a:pt x="8429639" y="1355645"/>
                  <a:pt x="8417985" y="1347876"/>
                  <a:pt x="8417985" y="1343992"/>
                </a:cubicBezTo>
                <a:cubicBezTo>
                  <a:pt x="8417985" y="1343992"/>
                  <a:pt x="8417985" y="1340107"/>
                  <a:pt x="8410215" y="1343992"/>
                </a:cubicBezTo>
                <a:cubicBezTo>
                  <a:pt x="8398562" y="1347876"/>
                  <a:pt x="8383023" y="1343992"/>
                  <a:pt x="8383023" y="1340107"/>
                </a:cubicBezTo>
                <a:cubicBezTo>
                  <a:pt x="8379138" y="1336223"/>
                  <a:pt x="8379138" y="1336223"/>
                  <a:pt x="8375254" y="1336223"/>
                </a:cubicBezTo>
                <a:cubicBezTo>
                  <a:pt x="8375254" y="1336223"/>
                  <a:pt x="8367484" y="1336223"/>
                  <a:pt x="8363600" y="1336223"/>
                </a:cubicBezTo>
                <a:cubicBezTo>
                  <a:pt x="8359716" y="1332339"/>
                  <a:pt x="8348062" y="1328454"/>
                  <a:pt x="8340292" y="1328454"/>
                </a:cubicBezTo>
                <a:cubicBezTo>
                  <a:pt x="8316984" y="1328454"/>
                  <a:pt x="8305330" y="1324570"/>
                  <a:pt x="8293676" y="1320686"/>
                </a:cubicBezTo>
                <a:cubicBezTo>
                  <a:pt x="8293676" y="1320686"/>
                  <a:pt x="8278138" y="1320686"/>
                  <a:pt x="8266484" y="1316801"/>
                </a:cubicBezTo>
                <a:cubicBezTo>
                  <a:pt x="8254830" y="1316801"/>
                  <a:pt x="8243176" y="1316801"/>
                  <a:pt x="8239292" y="1312917"/>
                </a:cubicBezTo>
                <a:cubicBezTo>
                  <a:pt x="8235408" y="1312917"/>
                  <a:pt x="8223754" y="1309033"/>
                  <a:pt x="8212100" y="1309033"/>
                </a:cubicBezTo>
                <a:cubicBezTo>
                  <a:pt x="8200446" y="1309033"/>
                  <a:pt x="8184907" y="1305148"/>
                  <a:pt x="8173253" y="1305148"/>
                </a:cubicBezTo>
                <a:cubicBezTo>
                  <a:pt x="8165484" y="1301264"/>
                  <a:pt x="8153830" y="1301264"/>
                  <a:pt x="8149946" y="1301264"/>
                </a:cubicBezTo>
                <a:cubicBezTo>
                  <a:pt x="8146061" y="1301264"/>
                  <a:pt x="8142176" y="1301264"/>
                  <a:pt x="8138292" y="1297379"/>
                </a:cubicBezTo>
                <a:cubicBezTo>
                  <a:pt x="8134407" y="1293495"/>
                  <a:pt x="8126638" y="1293495"/>
                  <a:pt x="8126638" y="1293495"/>
                </a:cubicBezTo>
                <a:cubicBezTo>
                  <a:pt x="8122753" y="1293495"/>
                  <a:pt x="8111099" y="1293495"/>
                  <a:pt x="8103330" y="1289611"/>
                </a:cubicBezTo>
                <a:cubicBezTo>
                  <a:pt x="8091676" y="1289611"/>
                  <a:pt x="8080022" y="1289611"/>
                  <a:pt x="8080022" y="1289611"/>
                </a:cubicBezTo>
                <a:cubicBezTo>
                  <a:pt x="8068368" y="1289611"/>
                  <a:pt x="8072253" y="1297379"/>
                  <a:pt x="8080022" y="1297379"/>
                </a:cubicBezTo>
                <a:cubicBezTo>
                  <a:pt x="8083907" y="1297379"/>
                  <a:pt x="8095560" y="1297379"/>
                  <a:pt x="8107214" y="1301264"/>
                </a:cubicBezTo>
                <a:cubicBezTo>
                  <a:pt x="8114984" y="1301264"/>
                  <a:pt x="8130522" y="1305148"/>
                  <a:pt x="8138292" y="1305148"/>
                </a:cubicBezTo>
                <a:cubicBezTo>
                  <a:pt x="8146061" y="1309033"/>
                  <a:pt x="8153830" y="1309033"/>
                  <a:pt x="8153830" y="1309033"/>
                </a:cubicBezTo>
                <a:cubicBezTo>
                  <a:pt x="8157714" y="1312917"/>
                  <a:pt x="8149946" y="1312917"/>
                  <a:pt x="8138292" y="1309033"/>
                </a:cubicBezTo>
                <a:cubicBezTo>
                  <a:pt x="8134407" y="1309033"/>
                  <a:pt x="8126638" y="1309033"/>
                  <a:pt x="8122753" y="1309033"/>
                </a:cubicBezTo>
                <a:cubicBezTo>
                  <a:pt x="8118868" y="1309033"/>
                  <a:pt x="8114984" y="1309033"/>
                  <a:pt x="8111099" y="1305148"/>
                </a:cubicBezTo>
                <a:cubicBezTo>
                  <a:pt x="8111099" y="1305148"/>
                  <a:pt x="8107214" y="1305148"/>
                  <a:pt x="8103330" y="1305148"/>
                </a:cubicBezTo>
                <a:cubicBezTo>
                  <a:pt x="8103330" y="1305148"/>
                  <a:pt x="8091676" y="1301264"/>
                  <a:pt x="8083907" y="1301264"/>
                </a:cubicBezTo>
                <a:cubicBezTo>
                  <a:pt x="8041176" y="1293495"/>
                  <a:pt x="8021753" y="1293495"/>
                  <a:pt x="8033406" y="1301264"/>
                </a:cubicBezTo>
                <a:cubicBezTo>
                  <a:pt x="8037292" y="1301264"/>
                  <a:pt x="8037292" y="1301264"/>
                  <a:pt x="8033406" y="1305148"/>
                </a:cubicBezTo>
                <a:cubicBezTo>
                  <a:pt x="8029522" y="1305148"/>
                  <a:pt x="8025638" y="1305148"/>
                  <a:pt x="8025638" y="1305148"/>
                </a:cubicBezTo>
                <a:cubicBezTo>
                  <a:pt x="8021753" y="1305148"/>
                  <a:pt x="8006214" y="1305148"/>
                  <a:pt x="7990676" y="1301264"/>
                </a:cubicBezTo>
                <a:cubicBezTo>
                  <a:pt x="7979022" y="1301264"/>
                  <a:pt x="7959599" y="1297379"/>
                  <a:pt x="7955714" y="1297379"/>
                </a:cubicBezTo>
                <a:cubicBezTo>
                  <a:pt x="7951830" y="1297379"/>
                  <a:pt x="7936291" y="1293495"/>
                  <a:pt x="7928522" y="1293495"/>
                </a:cubicBezTo>
                <a:cubicBezTo>
                  <a:pt x="7912984" y="1293495"/>
                  <a:pt x="7893560" y="1289611"/>
                  <a:pt x="7878022" y="1285726"/>
                </a:cubicBezTo>
                <a:cubicBezTo>
                  <a:pt x="7874137" y="1285726"/>
                  <a:pt x="7862483" y="1281842"/>
                  <a:pt x="7850830" y="1281842"/>
                </a:cubicBezTo>
                <a:cubicBezTo>
                  <a:pt x="7843060" y="1281842"/>
                  <a:pt x="7827522" y="1277958"/>
                  <a:pt x="7819752" y="1277958"/>
                </a:cubicBezTo>
                <a:cubicBezTo>
                  <a:pt x="7811983" y="1274073"/>
                  <a:pt x="7792560" y="1274073"/>
                  <a:pt x="7780906" y="1270189"/>
                </a:cubicBezTo>
                <a:cubicBezTo>
                  <a:pt x="7769252" y="1270189"/>
                  <a:pt x="7745944" y="1266304"/>
                  <a:pt x="7734290" y="1262420"/>
                </a:cubicBezTo>
                <a:cubicBezTo>
                  <a:pt x="7722636" y="1262420"/>
                  <a:pt x="7699329" y="1258536"/>
                  <a:pt x="7679906" y="1254651"/>
                </a:cubicBezTo>
                <a:cubicBezTo>
                  <a:pt x="7656598" y="1250767"/>
                  <a:pt x="7637175" y="1250767"/>
                  <a:pt x="7629406" y="1246883"/>
                </a:cubicBezTo>
                <a:cubicBezTo>
                  <a:pt x="7625521" y="1246883"/>
                  <a:pt x="7609982" y="1242998"/>
                  <a:pt x="7598328" y="1242998"/>
                </a:cubicBezTo>
                <a:cubicBezTo>
                  <a:pt x="7578906" y="1239114"/>
                  <a:pt x="7563367" y="1239114"/>
                  <a:pt x="7528406" y="1231345"/>
                </a:cubicBezTo>
                <a:cubicBezTo>
                  <a:pt x="7520636" y="1231345"/>
                  <a:pt x="7508982" y="1231345"/>
                  <a:pt x="7508982" y="1231345"/>
                </a:cubicBezTo>
                <a:cubicBezTo>
                  <a:pt x="7505098" y="1235230"/>
                  <a:pt x="7512867" y="1239114"/>
                  <a:pt x="7524520" y="1239114"/>
                </a:cubicBezTo>
                <a:cubicBezTo>
                  <a:pt x="7528406" y="1239114"/>
                  <a:pt x="7532290" y="1242998"/>
                  <a:pt x="7536174" y="1242998"/>
                </a:cubicBezTo>
                <a:cubicBezTo>
                  <a:pt x="7536174" y="1242998"/>
                  <a:pt x="7540059" y="1242998"/>
                  <a:pt x="7543944" y="1242998"/>
                </a:cubicBezTo>
                <a:cubicBezTo>
                  <a:pt x="7543944" y="1242998"/>
                  <a:pt x="7559482" y="1246883"/>
                  <a:pt x="7571136" y="1246883"/>
                </a:cubicBezTo>
                <a:cubicBezTo>
                  <a:pt x="7582790" y="1250767"/>
                  <a:pt x="7594444" y="1254651"/>
                  <a:pt x="7602213" y="1254651"/>
                </a:cubicBezTo>
                <a:cubicBezTo>
                  <a:pt x="7606098" y="1254651"/>
                  <a:pt x="7609982" y="1254651"/>
                  <a:pt x="7609982" y="1258536"/>
                </a:cubicBezTo>
                <a:cubicBezTo>
                  <a:pt x="7617752" y="1262420"/>
                  <a:pt x="7633290" y="1266304"/>
                  <a:pt x="7637175" y="1266304"/>
                </a:cubicBezTo>
                <a:cubicBezTo>
                  <a:pt x="7641060" y="1266304"/>
                  <a:pt x="7644944" y="1266304"/>
                  <a:pt x="7644944" y="1266304"/>
                </a:cubicBezTo>
                <a:cubicBezTo>
                  <a:pt x="7652714" y="1270189"/>
                  <a:pt x="7679906" y="1274073"/>
                  <a:pt x="7699329" y="1277958"/>
                </a:cubicBezTo>
                <a:cubicBezTo>
                  <a:pt x="7707098" y="1281842"/>
                  <a:pt x="7714868" y="1281842"/>
                  <a:pt x="7714868" y="1281842"/>
                </a:cubicBezTo>
                <a:cubicBezTo>
                  <a:pt x="7718752" y="1285726"/>
                  <a:pt x="7699329" y="1285726"/>
                  <a:pt x="7676021" y="1277958"/>
                </a:cubicBezTo>
                <a:cubicBezTo>
                  <a:pt x="7664367" y="1277958"/>
                  <a:pt x="7648828" y="1274073"/>
                  <a:pt x="7644944" y="1274073"/>
                </a:cubicBezTo>
                <a:cubicBezTo>
                  <a:pt x="7641060" y="1274073"/>
                  <a:pt x="7633290" y="1270189"/>
                  <a:pt x="7633290" y="1270189"/>
                </a:cubicBezTo>
                <a:cubicBezTo>
                  <a:pt x="7629406" y="1270189"/>
                  <a:pt x="7621636" y="1266304"/>
                  <a:pt x="7609982" y="1266304"/>
                </a:cubicBezTo>
                <a:cubicBezTo>
                  <a:pt x="7602213" y="1262420"/>
                  <a:pt x="7586674" y="1258536"/>
                  <a:pt x="7578906" y="1258536"/>
                </a:cubicBezTo>
                <a:cubicBezTo>
                  <a:pt x="7567252" y="1254651"/>
                  <a:pt x="7551713" y="1250767"/>
                  <a:pt x="7536174" y="1250767"/>
                </a:cubicBezTo>
                <a:cubicBezTo>
                  <a:pt x="7524520" y="1246883"/>
                  <a:pt x="7508982" y="1246883"/>
                  <a:pt x="7505098" y="1242998"/>
                </a:cubicBezTo>
                <a:cubicBezTo>
                  <a:pt x="7505098" y="1242998"/>
                  <a:pt x="7485674" y="1239114"/>
                  <a:pt x="7466252" y="1235230"/>
                </a:cubicBezTo>
                <a:cubicBezTo>
                  <a:pt x="7446828" y="1235230"/>
                  <a:pt x="7423520" y="1231345"/>
                  <a:pt x="7415751" y="1231345"/>
                </a:cubicBezTo>
                <a:cubicBezTo>
                  <a:pt x="7400212" y="1227461"/>
                  <a:pt x="7357482" y="1223576"/>
                  <a:pt x="7334174" y="1223576"/>
                </a:cubicBezTo>
                <a:cubicBezTo>
                  <a:pt x="7314751" y="1223576"/>
                  <a:pt x="7306982" y="1219692"/>
                  <a:pt x="7272020" y="1215808"/>
                </a:cubicBezTo>
                <a:cubicBezTo>
                  <a:pt x="7264250" y="1211923"/>
                  <a:pt x="7256482" y="1211923"/>
                  <a:pt x="7252597" y="1211923"/>
                </a:cubicBezTo>
                <a:cubicBezTo>
                  <a:pt x="7248712" y="1211923"/>
                  <a:pt x="7244828" y="1211923"/>
                  <a:pt x="7240943" y="1211923"/>
                </a:cubicBezTo>
                <a:cubicBezTo>
                  <a:pt x="7229289" y="1208039"/>
                  <a:pt x="7213750" y="1204155"/>
                  <a:pt x="7174904" y="1204155"/>
                </a:cubicBezTo>
                <a:cubicBezTo>
                  <a:pt x="7159366" y="1204155"/>
                  <a:pt x="7143828" y="1200270"/>
                  <a:pt x="7139942" y="1200270"/>
                </a:cubicBezTo>
                <a:cubicBezTo>
                  <a:pt x="7136058" y="1200270"/>
                  <a:pt x="7128289" y="1196386"/>
                  <a:pt x="7120520" y="1196386"/>
                </a:cubicBezTo>
                <a:cubicBezTo>
                  <a:pt x="7116635" y="1196386"/>
                  <a:pt x="7108866" y="1196386"/>
                  <a:pt x="7108866" y="1196386"/>
                </a:cubicBezTo>
                <a:cubicBezTo>
                  <a:pt x="7108866" y="1196386"/>
                  <a:pt x="7097212" y="1196386"/>
                  <a:pt x="7081674" y="1196386"/>
                </a:cubicBezTo>
                <a:cubicBezTo>
                  <a:pt x="7077788" y="1200270"/>
                  <a:pt x="7066135" y="1196386"/>
                  <a:pt x="7054481" y="1192501"/>
                </a:cubicBezTo>
                <a:cubicBezTo>
                  <a:pt x="7046712" y="1192501"/>
                  <a:pt x="7031173" y="1188617"/>
                  <a:pt x="7007866" y="1188617"/>
                </a:cubicBezTo>
                <a:cubicBezTo>
                  <a:pt x="6992327" y="1188617"/>
                  <a:pt x="6980673" y="1188617"/>
                  <a:pt x="6980673" y="1184733"/>
                </a:cubicBezTo>
                <a:cubicBezTo>
                  <a:pt x="6976788" y="1180848"/>
                  <a:pt x="6957366" y="1184733"/>
                  <a:pt x="6957366" y="1188617"/>
                </a:cubicBezTo>
                <a:cubicBezTo>
                  <a:pt x="6953480" y="1188617"/>
                  <a:pt x="6957366" y="1188617"/>
                  <a:pt x="6961250" y="1188617"/>
                </a:cubicBezTo>
                <a:cubicBezTo>
                  <a:pt x="6961250" y="1188617"/>
                  <a:pt x="6965134" y="1188617"/>
                  <a:pt x="6965134" y="1192501"/>
                </a:cubicBezTo>
                <a:cubicBezTo>
                  <a:pt x="6965134" y="1196386"/>
                  <a:pt x="6969019" y="1196386"/>
                  <a:pt x="6988442" y="1200270"/>
                </a:cubicBezTo>
                <a:cubicBezTo>
                  <a:pt x="7003981" y="1200270"/>
                  <a:pt x="7027288" y="1204155"/>
                  <a:pt x="7042827" y="1208039"/>
                </a:cubicBezTo>
                <a:cubicBezTo>
                  <a:pt x="7058366" y="1208039"/>
                  <a:pt x="7077788" y="1208039"/>
                  <a:pt x="7085558" y="1208039"/>
                </a:cubicBezTo>
                <a:cubicBezTo>
                  <a:pt x="7093327" y="1208039"/>
                  <a:pt x="7104981" y="1211923"/>
                  <a:pt x="7108866" y="1211923"/>
                </a:cubicBezTo>
                <a:cubicBezTo>
                  <a:pt x="7116635" y="1215808"/>
                  <a:pt x="7124404" y="1215808"/>
                  <a:pt x="7132174" y="1215808"/>
                </a:cubicBezTo>
                <a:cubicBezTo>
                  <a:pt x="7159366" y="1219692"/>
                  <a:pt x="7178789" y="1223576"/>
                  <a:pt x="7190443" y="1223576"/>
                </a:cubicBezTo>
                <a:cubicBezTo>
                  <a:pt x="7202096" y="1223576"/>
                  <a:pt x="7213750" y="1227461"/>
                  <a:pt x="7217635" y="1227461"/>
                </a:cubicBezTo>
                <a:cubicBezTo>
                  <a:pt x="7233174" y="1231345"/>
                  <a:pt x="7252597" y="1231345"/>
                  <a:pt x="7279790" y="1231345"/>
                </a:cubicBezTo>
                <a:cubicBezTo>
                  <a:pt x="7318636" y="1231345"/>
                  <a:pt x="7373020" y="1235230"/>
                  <a:pt x="7431290" y="1246883"/>
                </a:cubicBezTo>
                <a:cubicBezTo>
                  <a:pt x="7439059" y="1246883"/>
                  <a:pt x="7450713" y="1250767"/>
                  <a:pt x="7462366" y="1250767"/>
                </a:cubicBezTo>
                <a:cubicBezTo>
                  <a:pt x="7485674" y="1254651"/>
                  <a:pt x="7505098" y="1258536"/>
                  <a:pt x="7505098" y="1258536"/>
                </a:cubicBezTo>
                <a:cubicBezTo>
                  <a:pt x="7508982" y="1262420"/>
                  <a:pt x="7512867" y="1262420"/>
                  <a:pt x="7512867" y="1262420"/>
                </a:cubicBezTo>
                <a:cubicBezTo>
                  <a:pt x="7516752" y="1262420"/>
                  <a:pt x="7520636" y="1262420"/>
                  <a:pt x="7524520" y="1262420"/>
                </a:cubicBezTo>
                <a:cubicBezTo>
                  <a:pt x="7528406" y="1266304"/>
                  <a:pt x="7547828" y="1270189"/>
                  <a:pt x="7586674" y="1277958"/>
                </a:cubicBezTo>
                <a:cubicBezTo>
                  <a:pt x="7594444" y="1277958"/>
                  <a:pt x="7602213" y="1277958"/>
                  <a:pt x="7606098" y="1281842"/>
                </a:cubicBezTo>
                <a:cubicBezTo>
                  <a:pt x="7609982" y="1281842"/>
                  <a:pt x="7617752" y="1281842"/>
                  <a:pt x="7625521" y="1285726"/>
                </a:cubicBezTo>
                <a:cubicBezTo>
                  <a:pt x="7629406" y="1285726"/>
                  <a:pt x="7641060" y="1289611"/>
                  <a:pt x="7652714" y="1289611"/>
                </a:cubicBezTo>
                <a:cubicBezTo>
                  <a:pt x="7660482" y="1289611"/>
                  <a:pt x="7676021" y="1293495"/>
                  <a:pt x="7687675" y="1293495"/>
                </a:cubicBezTo>
                <a:cubicBezTo>
                  <a:pt x="7695444" y="1297379"/>
                  <a:pt x="7714868" y="1301264"/>
                  <a:pt x="7722636" y="1301264"/>
                </a:cubicBezTo>
                <a:cubicBezTo>
                  <a:pt x="7742060" y="1305148"/>
                  <a:pt x="7777022" y="1312917"/>
                  <a:pt x="7788676" y="1312917"/>
                </a:cubicBezTo>
                <a:cubicBezTo>
                  <a:pt x="7792560" y="1312917"/>
                  <a:pt x="7850830" y="1324570"/>
                  <a:pt x="7889676" y="1332339"/>
                </a:cubicBezTo>
                <a:cubicBezTo>
                  <a:pt x="7901330" y="1336223"/>
                  <a:pt x="7920752" y="1340107"/>
                  <a:pt x="7932406" y="1340107"/>
                </a:cubicBezTo>
                <a:cubicBezTo>
                  <a:pt x="7963484" y="1343992"/>
                  <a:pt x="8006214" y="1355645"/>
                  <a:pt x="8010099" y="1359529"/>
                </a:cubicBezTo>
                <a:cubicBezTo>
                  <a:pt x="8013984" y="1363414"/>
                  <a:pt x="7998445" y="1359529"/>
                  <a:pt x="7975138" y="1355645"/>
                </a:cubicBezTo>
                <a:cubicBezTo>
                  <a:pt x="7944060" y="1347876"/>
                  <a:pt x="7901330" y="1340107"/>
                  <a:pt x="7878022" y="1340107"/>
                </a:cubicBezTo>
                <a:cubicBezTo>
                  <a:pt x="7874137" y="1340107"/>
                  <a:pt x="7854714" y="1336223"/>
                  <a:pt x="7835291" y="1332339"/>
                </a:cubicBezTo>
                <a:cubicBezTo>
                  <a:pt x="7815868" y="1328454"/>
                  <a:pt x="7792560" y="1324570"/>
                  <a:pt x="7784790" y="1324570"/>
                </a:cubicBezTo>
                <a:cubicBezTo>
                  <a:pt x="7777022" y="1324570"/>
                  <a:pt x="7765368" y="1320686"/>
                  <a:pt x="7761483" y="1320686"/>
                </a:cubicBezTo>
                <a:cubicBezTo>
                  <a:pt x="7745944" y="1316801"/>
                  <a:pt x="7672136" y="1305148"/>
                  <a:pt x="7625521" y="1301264"/>
                </a:cubicBezTo>
                <a:cubicBezTo>
                  <a:pt x="7617752" y="1297379"/>
                  <a:pt x="7609982" y="1297379"/>
                  <a:pt x="7606098" y="1297379"/>
                </a:cubicBezTo>
                <a:cubicBezTo>
                  <a:pt x="7594444" y="1297379"/>
                  <a:pt x="7602213" y="1301264"/>
                  <a:pt x="7613867" y="1301264"/>
                </a:cubicBezTo>
                <a:cubicBezTo>
                  <a:pt x="7621636" y="1301264"/>
                  <a:pt x="7633290" y="1305148"/>
                  <a:pt x="7637175" y="1305148"/>
                </a:cubicBezTo>
                <a:cubicBezTo>
                  <a:pt x="7641060" y="1309033"/>
                  <a:pt x="7641060" y="1309033"/>
                  <a:pt x="7637175" y="1312917"/>
                </a:cubicBezTo>
                <a:cubicBezTo>
                  <a:pt x="7637175" y="1312917"/>
                  <a:pt x="7633290" y="1312917"/>
                  <a:pt x="7633290" y="1312917"/>
                </a:cubicBezTo>
                <a:cubicBezTo>
                  <a:pt x="7629406" y="1309033"/>
                  <a:pt x="7582790" y="1297379"/>
                  <a:pt x="7571136" y="1297379"/>
                </a:cubicBezTo>
                <a:cubicBezTo>
                  <a:pt x="7567252" y="1297379"/>
                  <a:pt x="7551713" y="1297379"/>
                  <a:pt x="7532290" y="1293495"/>
                </a:cubicBezTo>
                <a:cubicBezTo>
                  <a:pt x="7512867" y="1289611"/>
                  <a:pt x="7497328" y="1289611"/>
                  <a:pt x="7493444" y="1289611"/>
                </a:cubicBezTo>
                <a:cubicBezTo>
                  <a:pt x="7489559" y="1293495"/>
                  <a:pt x="7493444" y="1293495"/>
                  <a:pt x="7512867" y="1297379"/>
                </a:cubicBezTo>
                <a:cubicBezTo>
                  <a:pt x="7520636" y="1297379"/>
                  <a:pt x="7532290" y="1301264"/>
                  <a:pt x="7540059" y="1301264"/>
                </a:cubicBezTo>
                <a:cubicBezTo>
                  <a:pt x="7547828" y="1305148"/>
                  <a:pt x="7555598" y="1305148"/>
                  <a:pt x="7555598" y="1305148"/>
                </a:cubicBezTo>
                <a:cubicBezTo>
                  <a:pt x="7559482" y="1305148"/>
                  <a:pt x="7559482" y="1305148"/>
                  <a:pt x="7559482" y="1305148"/>
                </a:cubicBezTo>
                <a:cubicBezTo>
                  <a:pt x="7559482" y="1312917"/>
                  <a:pt x="7540059" y="1312917"/>
                  <a:pt x="7520636" y="1305148"/>
                </a:cubicBezTo>
                <a:cubicBezTo>
                  <a:pt x="7512867" y="1301264"/>
                  <a:pt x="7501213" y="1301264"/>
                  <a:pt x="7501213" y="1301264"/>
                </a:cubicBezTo>
                <a:cubicBezTo>
                  <a:pt x="7497328" y="1301264"/>
                  <a:pt x="7489559" y="1297379"/>
                  <a:pt x="7481790" y="1297379"/>
                </a:cubicBezTo>
                <a:cubicBezTo>
                  <a:pt x="7474020" y="1293495"/>
                  <a:pt x="7470136" y="1293495"/>
                  <a:pt x="7466252" y="1297379"/>
                </a:cubicBezTo>
                <a:cubicBezTo>
                  <a:pt x="7462366" y="1297379"/>
                  <a:pt x="7462366" y="1297379"/>
                  <a:pt x="7462366" y="1297379"/>
                </a:cubicBezTo>
                <a:cubicBezTo>
                  <a:pt x="7466252" y="1301264"/>
                  <a:pt x="7466252" y="1301264"/>
                  <a:pt x="7466252" y="1301264"/>
                </a:cubicBezTo>
                <a:cubicBezTo>
                  <a:pt x="7485674" y="1305148"/>
                  <a:pt x="7508982" y="1309033"/>
                  <a:pt x="7516752" y="1309033"/>
                </a:cubicBezTo>
                <a:cubicBezTo>
                  <a:pt x="7524520" y="1309033"/>
                  <a:pt x="7528406" y="1312917"/>
                  <a:pt x="7532290" y="1312917"/>
                </a:cubicBezTo>
                <a:cubicBezTo>
                  <a:pt x="7532290" y="1312917"/>
                  <a:pt x="7540059" y="1316801"/>
                  <a:pt x="7551713" y="1316801"/>
                </a:cubicBezTo>
                <a:cubicBezTo>
                  <a:pt x="7586674" y="1320686"/>
                  <a:pt x="7606098" y="1328454"/>
                  <a:pt x="7609982" y="1332339"/>
                </a:cubicBezTo>
                <a:cubicBezTo>
                  <a:pt x="7609982" y="1332339"/>
                  <a:pt x="7598328" y="1332339"/>
                  <a:pt x="7575021" y="1328454"/>
                </a:cubicBezTo>
                <a:cubicBezTo>
                  <a:pt x="7571136" y="1328454"/>
                  <a:pt x="7547828" y="1324570"/>
                  <a:pt x="7528406" y="1324570"/>
                </a:cubicBezTo>
                <a:cubicBezTo>
                  <a:pt x="7508982" y="1320686"/>
                  <a:pt x="7485674" y="1316801"/>
                  <a:pt x="7477905" y="1316801"/>
                </a:cubicBezTo>
                <a:cubicBezTo>
                  <a:pt x="7450713" y="1312917"/>
                  <a:pt x="7446828" y="1309033"/>
                  <a:pt x="7431290" y="1309033"/>
                </a:cubicBezTo>
                <a:cubicBezTo>
                  <a:pt x="7407982" y="1309033"/>
                  <a:pt x="7404098" y="1312917"/>
                  <a:pt x="7411866" y="1320686"/>
                </a:cubicBezTo>
                <a:cubicBezTo>
                  <a:pt x="7415751" y="1320686"/>
                  <a:pt x="7419636" y="1324570"/>
                  <a:pt x="7423520" y="1320686"/>
                </a:cubicBezTo>
                <a:cubicBezTo>
                  <a:pt x="7423520" y="1320686"/>
                  <a:pt x="7431290" y="1324570"/>
                  <a:pt x="7435174" y="1324570"/>
                </a:cubicBezTo>
                <a:cubicBezTo>
                  <a:pt x="7446828" y="1328454"/>
                  <a:pt x="7481790" y="1336223"/>
                  <a:pt x="7489559" y="1336223"/>
                </a:cubicBezTo>
                <a:cubicBezTo>
                  <a:pt x="7493444" y="1336223"/>
                  <a:pt x="7497328" y="1336223"/>
                  <a:pt x="7501213" y="1340107"/>
                </a:cubicBezTo>
                <a:cubicBezTo>
                  <a:pt x="7505098" y="1343992"/>
                  <a:pt x="7512867" y="1343992"/>
                  <a:pt x="7516752" y="1340107"/>
                </a:cubicBezTo>
                <a:cubicBezTo>
                  <a:pt x="7520636" y="1343992"/>
                  <a:pt x="7524520" y="1343992"/>
                  <a:pt x="7532290" y="1343992"/>
                </a:cubicBezTo>
                <a:cubicBezTo>
                  <a:pt x="7540059" y="1343992"/>
                  <a:pt x="7543944" y="1343992"/>
                  <a:pt x="7543944" y="1343992"/>
                </a:cubicBezTo>
                <a:cubicBezTo>
                  <a:pt x="7547828" y="1347876"/>
                  <a:pt x="7551713" y="1347876"/>
                  <a:pt x="7559482" y="1351761"/>
                </a:cubicBezTo>
                <a:cubicBezTo>
                  <a:pt x="7594444" y="1359529"/>
                  <a:pt x="7609982" y="1359529"/>
                  <a:pt x="7629406" y="1363414"/>
                </a:cubicBezTo>
                <a:cubicBezTo>
                  <a:pt x="7676021" y="1367298"/>
                  <a:pt x="7683790" y="1367298"/>
                  <a:pt x="7676021" y="1371182"/>
                </a:cubicBezTo>
                <a:cubicBezTo>
                  <a:pt x="7672136" y="1375067"/>
                  <a:pt x="7664367" y="1371182"/>
                  <a:pt x="7660482" y="1371182"/>
                </a:cubicBezTo>
                <a:cubicBezTo>
                  <a:pt x="7648828" y="1367298"/>
                  <a:pt x="7637175" y="1367298"/>
                  <a:pt x="7637175" y="1371182"/>
                </a:cubicBezTo>
                <a:cubicBezTo>
                  <a:pt x="7637175" y="1375067"/>
                  <a:pt x="7668252" y="1382836"/>
                  <a:pt x="7679906" y="1382836"/>
                </a:cubicBezTo>
                <a:cubicBezTo>
                  <a:pt x="7683790" y="1382836"/>
                  <a:pt x="7683790" y="1382836"/>
                  <a:pt x="7687675" y="1386720"/>
                </a:cubicBezTo>
                <a:cubicBezTo>
                  <a:pt x="7695444" y="1390604"/>
                  <a:pt x="7726521" y="1394489"/>
                  <a:pt x="7734290" y="1390604"/>
                </a:cubicBezTo>
                <a:cubicBezTo>
                  <a:pt x="7738175" y="1390604"/>
                  <a:pt x="7742060" y="1394489"/>
                  <a:pt x="7742060" y="1398373"/>
                </a:cubicBezTo>
                <a:cubicBezTo>
                  <a:pt x="7745944" y="1402257"/>
                  <a:pt x="7753714" y="1406142"/>
                  <a:pt x="7765368" y="1406142"/>
                </a:cubicBezTo>
                <a:cubicBezTo>
                  <a:pt x="7773137" y="1406142"/>
                  <a:pt x="7792560" y="1413911"/>
                  <a:pt x="7788676" y="1417795"/>
                </a:cubicBezTo>
                <a:cubicBezTo>
                  <a:pt x="7788676" y="1421679"/>
                  <a:pt x="7777022" y="1417795"/>
                  <a:pt x="7773137" y="1413911"/>
                </a:cubicBezTo>
                <a:cubicBezTo>
                  <a:pt x="7773137" y="1413911"/>
                  <a:pt x="7769252" y="1413911"/>
                  <a:pt x="7765368" y="1413911"/>
                </a:cubicBezTo>
                <a:cubicBezTo>
                  <a:pt x="7765368" y="1413911"/>
                  <a:pt x="7761483" y="1413911"/>
                  <a:pt x="7761483" y="1410026"/>
                </a:cubicBezTo>
                <a:cubicBezTo>
                  <a:pt x="7757598" y="1410026"/>
                  <a:pt x="7753714" y="1410026"/>
                  <a:pt x="7749829" y="1410026"/>
                </a:cubicBezTo>
                <a:cubicBezTo>
                  <a:pt x="7742060" y="1410026"/>
                  <a:pt x="7738175" y="1406142"/>
                  <a:pt x="7734290" y="1406142"/>
                </a:cubicBezTo>
                <a:cubicBezTo>
                  <a:pt x="7734290" y="1402257"/>
                  <a:pt x="7730406" y="1402257"/>
                  <a:pt x="7722636" y="1402257"/>
                </a:cubicBezTo>
                <a:cubicBezTo>
                  <a:pt x="7710982" y="1406142"/>
                  <a:pt x="7672136" y="1402257"/>
                  <a:pt x="7621636" y="1394489"/>
                </a:cubicBezTo>
                <a:cubicBezTo>
                  <a:pt x="7578906" y="1386720"/>
                  <a:pt x="7559482" y="1386720"/>
                  <a:pt x="7540059" y="1382836"/>
                </a:cubicBezTo>
                <a:cubicBezTo>
                  <a:pt x="7532290" y="1382836"/>
                  <a:pt x="7512867" y="1378951"/>
                  <a:pt x="7497328" y="1375067"/>
                </a:cubicBezTo>
                <a:cubicBezTo>
                  <a:pt x="7477905" y="1371182"/>
                  <a:pt x="7466252" y="1371182"/>
                  <a:pt x="7458482" y="1375067"/>
                </a:cubicBezTo>
                <a:cubicBezTo>
                  <a:pt x="7450713" y="1375067"/>
                  <a:pt x="7439059" y="1375067"/>
                  <a:pt x="7431290" y="1371182"/>
                </a:cubicBezTo>
                <a:cubicBezTo>
                  <a:pt x="7423520" y="1371182"/>
                  <a:pt x="7419636" y="1371182"/>
                  <a:pt x="7419636" y="1371182"/>
                </a:cubicBezTo>
                <a:cubicBezTo>
                  <a:pt x="7419636" y="1371182"/>
                  <a:pt x="7415751" y="1371182"/>
                  <a:pt x="7411866" y="1371182"/>
                </a:cubicBezTo>
                <a:cubicBezTo>
                  <a:pt x="7404098" y="1371182"/>
                  <a:pt x="7380790" y="1367298"/>
                  <a:pt x="7361366" y="1367298"/>
                </a:cubicBezTo>
                <a:cubicBezTo>
                  <a:pt x="7349712" y="1367298"/>
                  <a:pt x="7349712" y="1367298"/>
                  <a:pt x="7353597" y="1371182"/>
                </a:cubicBezTo>
                <a:cubicBezTo>
                  <a:pt x="7357482" y="1375067"/>
                  <a:pt x="7353597" y="1375067"/>
                  <a:pt x="7345828" y="1375067"/>
                </a:cubicBezTo>
                <a:cubicBezTo>
                  <a:pt x="7330290" y="1371182"/>
                  <a:pt x="7306982" y="1367298"/>
                  <a:pt x="7303097" y="1367298"/>
                </a:cubicBezTo>
                <a:cubicBezTo>
                  <a:pt x="7299212" y="1371182"/>
                  <a:pt x="7299212" y="1371182"/>
                  <a:pt x="7310866" y="1371182"/>
                </a:cubicBezTo>
                <a:cubicBezTo>
                  <a:pt x="7314751" y="1375067"/>
                  <a:pt x="7326405" y="1378951"/>
                  <a:pt x="7334174" y="1378951"/>
                </a:cubicBezTo>
                <a:cubicBezTo>
                  <a:pt x="7338058" y="1382836"/>
                  <a:pt x="7345828" y="1382836"/>
                  <a:pt x="7345828" y="1382836"/>
                </a:cubicBezTo>
                <a:cubicBezTo>
                  <a:pt x="7345828" y="1382836"/>
                  <a:pt x="7349712" y="1382836"/>
                  <a:pt x="7353597" y="1386720"/>
                </a:cubicBezTo>
                <a:cubicBezTo>
                  <a:pt x="7361366" y="1390604"/>
                  <a:pt x="7373020" y="1390604"/>
                  <a:pt x="7411866" y="1398373"/>
                </a:cubicBezTo>
                <a:cubicBezTo>
                  <a:pt x="7419636" y="1398373"/>
                  <a:pt x="7435174" y="1398373"/>
                  <a:pt x="7442944" y="1402257"/>
                </a:cubicBezTo>
                <a:cubicBezTo>
                  <a:pt x="7466252" y="1406142"/>
                  <a:pt x="7489559" y="1410026"/>
                  <a:pt x="7505098" y="1413911"/>
                </a:cubicBezTo>
                <a:cubicBezTo>
                  <a:pt x="7512867" y="1413911"/>
                  <a:pt x="7528406" y="1417795"/>
                  <a:pt x="7540059" y="1417795"/>
                </a:cubicBezTo>
                <a:cubicBezTo>
                  <a:pt x="7547828" y="1421679"/>
                  <a:pt x="7567252" y="1421679"/>
                  <a:pt x="7578906" y="1425564"/>
                </a:cubicBezTo>
                <a:cubicBezTo>
                  <a:pt x="7586674" y="1425564"/>
                  <a:pt x="7602213" y="1429448"/>
                  <a:pt x="7606098" y="1429448"/>
                </a:cubicBezTo>
                <a:cubicBezTo>
                  <a:pt x="7613867" y="1433332"/>
                  <a:pt x="7621636" y="1433332"/>
                  <a:pt x="7629406" y="1433332"/>
                </a:cubicBezTo>
                <a:cubicBezTo>
                  <a:pt x="7633290" y="1437217"/>
                  <a:pt x="7637175" y="1437217"/>
                  <a:pt x="7637175" y="1437217"/>
                </a:cubicBezTo>
                <a:cubicBezTo>
                  <a:pt x="7641060" y="1441101"/>
                  <a:pt x="7644944" y="1441101"/>
                  <a:pt x="7648828" y="1441101"/>
                </a:cubicBezTo>
                <a:cubicBezTo>
                  <a:pt x="7648828" y="1441101"/>
                  <a:pt x="7660482" y="1441101"/>
                  <a:pt x="7668252" y="1444985"/>
                </a:cubicBezTo>
                <a:cubicBezTo>
                  <a:pt x="7679906" y="1444985"/>
                  <a:pt x="7691560" y="1448870"/>
                  <a:pt x="7695444" y="1448870"/>
                </a:cubicBezTo>
                <a:cubicBezTo>
                  <a:pt x="7699329" y="1448870"/>
                  <a:pt x="7718752" y="1452754"/>
                  <a:pt x="7734290" y="1456639"/>
                </a:cubicBezTo>
                <a:cubicBezTo>
                  <a:pt x="7749829" y="1460523"/>
                  <a:pt x="7769252" y="1464407"/>
                  <a:pt x="7777022" y="1464407"/>
                </a:cubicBezTo>
                <a:cubicBezTo>
                  <a:pt x="7780906" y="1464407"/>
                  <a:pt x="7792560" y="1468292"/>
                  <a:pt x="7796444" y="1468292"/>
                </a:cubicBezTo>
                <a:cubicBezTo>
                  <a:pt x="7796444" y="1472176"/>
                  <a:pt x="7804214" y="1472176"/>
                  <a:pt x="7808098" y="1472176"/>
                </a:cubicBezTo>
                <a:cubicBezTo>
                  <a:pt x="7815868" y="1472176"/>
                  <a:pt x="7850830" y="1479945"/>
                  <a:pt x="7850830" y="1479945"/>
                </a:cubicBezTo>
                <a:cubicBezTo>
                  <a:pt x="7854714" y="1483829"/>
                  <a:pt x="7858598" y="1483829"/>
                  <a:pt x="7862483" y="1483829"/>
                </a:cubicBezTo>
                <a:cubicBezTo>
                  <a:pt x="7870252" y="1483829"/>
                  <a:pt x="7874137" y="1483829"/>
                  <a:pt x="7874137" y="1487714"/>
                </a:cubicBezTo>
                <a:cubicBezTo>
                  <a:pt x="7878022" y="1491598"/>
                  <a:pt x="7889676" y="1495482"/>
                  <a:pt x="7905214" y="1495482"/>
                </a:cubicBezTo>
                <a:cubicBezTo>
                  <a:pt x="7916868" y="1499367"/>
                  <a:pt x="7932406" y="1503251"/>
                  <a:pt x="7932406" y="1507135"/>
                </a:cubicBezTo>
                <a:cubicBezTo>
                  <a:pt x="7936291" y="1507135"/>
                  <a:pt x="7944060" y="1507135"/>
                  <a:pt x="7947945" y="1507135"/>
                </a:cubicBezTo>
                <a:cubicBezTo>
                  <a:pt x="7951830" y="1511020"/>
                  <a:pt x="7959599" y="1511020"/>
                  <a:pt x="7963484" y="1511020"/>
                </a:cubicBezTo>
                <a:cubicBezTo>
                  <a:pt x="7967368" y="1514904"/>
                  <a:pt x="7979022" y="1518788"/>
                  <a:pt x="7994560" y="1518788"/>
                </a:cubicBezTo>
                <a:cubicBezTo>
                  <a:pt x="8010099" y="1522673"/>
                  <a:pt x="8025638" y="1526557"/>
                  <a:pt x="8029522" y="1530442"/>
                </a:cubicBezTo>
                <a:cubicBezTo>
                  <a:pt x="8033406" y="1530442"/>
                  <a:pt x="8037292" y="1534326"/>
                  <a:pt x="8041176" y="1534326"/>
                </a:cubicBezTo>
                <a:cubicBezTo>
                  <a:pt x="8041176" y="1530442"/>
                  <a:pt x="8052830" y="1534326"/>
                  <a:pt x="8060599" y="1538210"/>
                </a:cubicBezTo>
                <a:cubicBezTo>
                  <a:pt x="8076138" y="1545979"/>
                  <a:pt x="8076138" y="1545979"/>
                  <a:pt x="8068368" y="1545979"/>
                </a:cubicBezTo>
                <a:cubicBezTo>
                  <a:pt x="8064484" y="1545979"/>
                  <a:pt x="8056714" y="1545979"/>
                  <a:pt x="8052830" y="1542095"/>
                </a:cubicBezTo>
                <a:cubicBezTo>
                  <a:pt x="8037292" y="1538210"/>
                  <a:pt x="8033406" y="1538210"/>
                  <a:pt x="8029522" y="1538210"/>
                </a:cubicBezTo>
                <a:cubicBezTo>
                  <a:pt x="8029522" y="1538210"/>
                  <a:pt x="8021753" y="1538210"/>
                  <a:pt x="8013984" y="1534326"/>
                </a:cubicBezTo>
                <a:cubicBezTo>
                  <a:pt x="8010099" y="1534326"/>
                  <a:pt x="7998445" y="1530442"/>
                  <a:pt x="7990676" y="1530442"/>
                </a:cubicBezTo>
                <a:cubicBezTo>
                  <a:pt x="7982906" y="1530442"/>
                  <a:pt x="7971252" y="1530442"/>
                  <a:pt x="7967368" y="1530442"/>
                </a:cubicBezTo>
                <a:cubicBezTo>
                  <a:pt x="7959599" y="1526557"/>
                  <a:pt x="7951830" y="1526557"/>
                  <a:pt x="7951830" y="1526557"/>
                </a:cubicBezTo>
                <a:cubicBezTo>
                  <a:pt x="7947945" y="1526557"/>
                  <a:pt x="7944060" y="1526557"/>
                  <a:pt x="7944060" y="1522673"/>
                </a:cubicBezTo>
                <a:cubicBezTo>
                  <a:pt x="7944060" y="1518788"/>
                  <a:pt x="7932406" y="1514904"/>
                  <a:pt x="7916868" y="1511020"/>
                </a:cubicBezTo>
                <a:cubicBezTo>
                  <a:pt x="7912984" y="1511020"/>
                  <a:pt x="7897445" y="1511020"/>
                  <a:pt x="7885791" y="1507135"/>
                </a:cubicBezTo>
                <a:cubicBezTo>
                  <a:pt x="7858598" y="1499367"/>
                  <a:pt x="7839176" y="1495482"/>
                  <a:pt x="7835291" y="1495482"/>
                </a:cubicBezTo>
                <a:cubicBezTo>
                  <a:pt x="7831406" y="1499367"/>
                  <a:pt x="7839176" y="1499367"/>
                  <a:pt x="7843060" y="1503251"/>
                </a:cubicBezTo>
                <a:cubicBezTo>
                  <a:pt x="7850830" y="1503251"/>
                  <a:pt x="7858598" y="1503251"/>
                  <a:pt x="7862483" y="1507135"/>
                </a:cubicBezTo>
                <a:cubicBezTo>
                  <a:pt x="7870252" y="1507135"/>
                  <a:pt x="7878022" y="1511020"/>
                  <a:pt x="7885791" y="1511020"/>
                </a:cubicBezTo>
                <a:cubicBezTo>
                  <a:pt x="7893560" y="1514904"/>
                  <a:pt x="7897445" y="1514904"/>
                  <a:pt x="7893560" y="1518788"/>
                </a:cubicBezTo>
                <a:cubicBezTo>
                  <a:pt x="7893560" y="1518788"/>
                  <a:pt x="7881906" y="1518788"/>
                  <a:pt x="7866368" y="1514904"/>
                </a:cubicBezTo>
                <a:cubicBezTo>
                  <a:pt x="7839176" y="1507135"/>
                  <a:pt x="7819752" y="1503251"/>
                  <a:pt x="7815868" y="1507135"/>
                </a:cubicBezTo>
                <a:cubicBezTo>
                  <a:pt x="7804214" y="1511020"/>
                  <a:pt x="7811983" y="1514904"/>
                  <a:pt x="7839176" y="1518788"/>
                </a:cubicBezTo>
                <a:cubicBezTo>
                  <a:pt x="7850830" y="1522673"/>
                  <a:pt x="7866368" y="1526557"/>
                  <a:pt x="7870252" y="1526557"/>
                </a:cubicBezTo>
                <a:cubicBezTo>
                  <a:pt x="7874137" y="1526557"/>
                  <a:pt x="7885791" y="1530442"/>
                  <a:pt x="7897445" y="1530442"/>
                </a:cubicBezTo>
                <a:cubicBezTo>
                  <a:pt x="7959599" y="1542095"/>
                  <a:pt x="8013984" y="1553748"/>
                  <a:pt x="8037292" y="1561517"/>
                </a:cubicBezTo>
                <a:cubicBezTo>
                  <a:pt x="8048945" y="1561517"/>
                  <a:pt x="8060599" y="1565401"/>
                  <a:pt x="8064484" y="1565401"/>
                </a:cubicBezTo>
                <a:cubicBezTo>
                  <a:pt x="8068368" y="1565401"/>
                  <a:pt x="8107214" y="1573170"/>
                  <a:pt x="8114984" y="1577054"/>
                </a:cubicBezTo>
                <a:cubicBezTo>
                  <a:pt x="8118868" y="1580938"/>
                  <a:pt x="8114984" y="1580938"/>
                  <a:pt x="8103330" y="1580938"/>
                </a:cubicBezTo>
                <a:cubicBezTo>
                  <a:pt x="8099446" y="1580938"/>
                  <a:pt x="8091676" y="1580938"/>
                  <a:pt x="8087792" y="1580938"/>
                </a:cubicBezTo>
                <a:cubicBezTo>
                  <a:pt x="8087792" y="1580938"/>
                  <a:pt x="8080022" y="1580938"/>
                  <a:pt x="8076138" y="1580938"/>
                </a:cubicBezTo>
                <a:cubicBezTo>
                  <a:pt x="8068368" y="1584823"/>
                  <a:pt x="8064484" y="1580938"/>
                  <a:pt x="8068368" y="1577054"/>
                </a:cubicBezTo>
                <a:cubicBezTo>
                  <a:pt x="8072253" y="1573170"/>
                  <a:pt x="8068368" y="1573170"/>
                  <a:pt x="8056714" y="1573170"/>
                </a:cubicBezTo>
                <a:cubicBezTo>
                  <a:pt x="8048945" y="1569285"/>
                  <a:pt x="8029522" y="1565401"/>
                  <a:pt x="8017868" y="1561517"/>
                </a:cubicBezTo>
                <a:cubicBezTo>
                  <a:pt x="8006214" y="1561517"/>
                  <a:pt x="7990676" y="1557632"/>
                  <a:pt x="7979022" y="1553748"/>
                </a:cubicBezTo>
                <a:cubicBezTo>
                  <a:pt x="7967368" y="1553748"/>
                  <a:pt x="7955714" y="1549863"/>
                  <a:pt x="7951830" y="1549863"/>
                </a:cubicBezTo>
                <a:cubicBezTo>
                  <a:pt x="7940176" y="1545979"/>
                  <a:pt x="7936291" y="1549863"/>
                  <a:pt x="7944060" y="1549863"/>
                </a:cubicBezTo>
                <a:cubicBezTo>
                  <a:pt x="7947945" y="1549863"/>
                  <a:pt x="7947945" y="1553748"/>
                  <a:pt x="7947945" y="1553748"/>
                </a:cubicBezTo>
                <a:cubicBezTo>
                  <a:pt x="7944060" y="1553748"/>
                  <a:pt x="7936291" y="1553748"/>
                  <a:pt x="7916868" y="1549863"/>
                </a:cubicBezTo>
                <a:cubicBezTo>
                  <a:pt x="7912984" y="1549863"/>
                  <a:pt x="7901330" y="1549863"/>
                  <a:pt x="7893560" y="1545979"/>
                </a:cubicBezTo>
                <a:cubicBezTo>
                  <a:pt x="7885791" y="1545979"/>
                  <a:pt x="7874137" y="1542095"/>
                  <a:pt x="7866368" y="1542095"/>
                </a:cubicBezTo>
                <a:cubicBezTo>
                  <a:pt x="7858598" y="1538210"/>
                  <a:pt x="7858598" y="1538210"/>
                  <a:pt x="7862483" y="1534326"/>
                </a:cubicBezTo>
                <a:cubicBezTo>
                  <a:pt x="7870252" y="1534326"/>
                  <a:pt x="7870252" y="1534326"/>
                  <a:pt x="7862483" y="1530442"/>
                </a:cubicBezTo>
                <a:cubicBezTo>
                  <a:pt x="7854714" y="1530442"/>
                  <a:pt x="7854714" y="1530442"/>
                  <a:pt x="7854714" y="1534326"/>
                </a:cubicBezTo>
                <a:cubicBezTo>
                  <a:pt x="7854714" y="1538210"/>
                  <a:pt x="7854714" y="1538210"/>
                  <a:pt x="7846944" y="1538210"/>
                </a:cubicBezTo>
                <a:cubicBezTo>
                  <a:pt x="7839176" y="1538210"/>
                  <a:pt x="7835291" y="1538210"/>
                  <a:pt x="7831406" y="1534326"/>
                </a:cubicBezTo>
                <a:cubicBezTo>
                  <a:pt x="7831406" y="1534326"/>
                  <a:pt x="7819752" y="1530442"/>
                  <a:pt x="7808098" y="1530442"/>
                </a:cubicBezTo>
                <a:cubicBezTo>
                  <a:pt x="7796444" y="1526557"/>
                  <a:pt x="7780906" y="1526557"/>
                  <a:pt x="7773137" y="1522673"/>
                </a:cubicBezTo>
                <a:cubicBezTo>
                  <a:pt x="7765368" y="1518788"/>
                  <a:pt x="7757598" y="1518788"/>
                  <a:pt x="7749829" y="1522673"/>
                </a:cubicBezTo>
                <a:cubicBezTo>
                  <a:pt x="7742060" y="1522673"/>
                  <a:pt x="7734290" y="1522673"/>
                  <a:pt x="7726521" y="1522673"/>
                </a:cubicBezTo>
                <a:cubicBezTo>
                  <a:pt x="7714868" y="1518788"/>
                  <a:pt x="7703214" y="1518788"/>
                  <a:pt x="7703214" y="1522673"/>
                </a:cubicBezTo>
                <a:cubicBezTo>
                  <a:pt x="7703214" y="1526557"/>
                  <a:pt x="7714868" y="1530442"/>
                  <a:pt x="7718752" y="1530442"/>
                </a:cubicBezTo>
                <a:cubicBezTo>
                  <a:pt x="7722636" y="1530442"/>
                  <a:pt x="7726521" y="1534326"/>
                  <a:pt x="7734290" y="1534326"/>
                </a:cubicBezTo>
                <a:cubicBezTo>
                  <a:pt x="7742060" y="1538210"/>
                  <a:pt x="7749829" y="1538210"/>
                  <a:pt x="7761483" y="1538210"/>
                </a:cubicBezTo>
                <a:cubicBezTo>
                  <a:pt x="7773137" y="1534326"/>
                  <a:pt x="7780906" y="1538210"/>
                  <a:pt x="7784790" y="1538210"/>
                </a:cubicBezTo>
                <a:cubicBezTo>
                  <a:pt x="7784790" y="1538210"/>
                  <a:pt x="7792560" y="1542095"/>
                  <a:pt x="7796444" y="1542095"/>
                </a:cubicBezTo>
                <a:cubicBezTo>
                  <a:pt x="7804214" y="1538210"/>
                  <a:pt x="7811983" y="1542095"/>
                  <a:pt x="7811983" y="1549863"/>
                </a:cubicBezTo>
                <a:cubicBezTo>
                  <a:pt x="7811983" y="1553748"/>
                  <a:pt x="7811983" y="1553748"/>
                  <a:pt x="7885791" y="1565401"/>
                </a:cubicBezTo>
                <a:cubicBezTo>
                  <a:pt x="7909098" y="1569285"/>
                  <a:pt x="7928522" y="1577054"/>
                  <a:pt x="7928522" y="1577054"/>
                </a:cubicBezTo>
                <a:cubicBezTo>
                  <a:pt x="7932406" y="1580938"/>
                  <a:pt x="7936291" y="1580938"/>
                  <a:pt x="7944060" y="1580938"/>
                </a:cubicBezTo>
                <a:cubicBezTo>
                  <a:pt x="7951830" y="1580938"/>
                  <a:pt x="7959599" y="1580938"/>
                  <a:pt x="7963484" y="1584823"/>
                </a:cubicBezTo>
                <a:cubicBezTo>
                  <a:pt x="7971252" y="1588707"/>
                  <a:pt x="7975138" y="1592592"/>
                  <a:pt x="7979022" y="1592592"/>
                </a:cubicBezTo>
                <a:cubicBezTo>
                  <a:pt x="7979022" y="1588707"/>
                  <a:pt x="7982906" y="1592592"/>
                  <a:pt x="7986791" y="1592592"/>
                </a:cubicBezTo>
                <a:cubicBezTo>
                  <a:pt x="7998445" y="1596476"/>
                  <a:pt x="8010099" y="1596476"/>
                  <a:pt x="8017868" y="1596476"/>
                </a:cubicBezTo>
                <a:cubicBezTo>
                  <a:pt x="8025638" y="1592592"/>
                  <a:pt x="8037292" y="1592592"/>
                  <a:pt x="8037292" y="1596476"/>
                </a:cubicBezTo>
                <a:cubicBezTo>
                  <a:pt x="8037292" y="1596476"/>
                  <a:pt x="8037292" y="1600360"/>
                  <a:pt x="8033406" y="1600360"/>
                </a:cubicBezTo>
                <a:cubicBezTo>
                  <a:pt x="8025638" y="1600360"/>
                  <a:pt x="8033406" y="1604245"/>
                  <a:pt x="8048945" y="1608129"/>
                </a:cubicBezTo>
                <a:cubicBezTo>
                  <a:pt x="8056714" y="1608129"/>
                  <a:pt x="8072253" y="1612013"/>
                  <a:pt x="8087792" y="1615898"/>
                </a:cubicBezTo>
                <a:cubicBezTo>
                  <a:pt x="8130522" y="1623666"/>
                  <a:pt x="8146061" y="1627551"/>
                  <a:pt x="8149946" y="1631435"/>
                </a:cubicBezTo>
                <a:cubicBezTo>
                  <a:pt x="8149946" y="1631435"/>
                  <a:pt x="8161600" y="1635320"/>
                  <a:pt x="8169368" y="1639204"/>
                </a:cubicBezTo>
                <a:cubicBezTo>
                  <a:pt x="8181022" y="1639204"/>
                  <a:pt x="8192676" y="1643088"/>
                  <a:pt x="8200446" y="1646973"/>
                </a:cubicBezTo>
                <a:cubicBezTo>
                  <a:pt x="8204330" y="1646973"/>
                  <a:pt x="8215984" y="1650857"/>
                  <a:pt x="8219869" y="1654741"/>
                </a:cubicBezTo>
                <a:cubicBezTo>
                  <a:pt x="8227638" y="1654741"/>
                  <a:pt x="8231522" y="1658626"/>
                  <a:pt x="8231522" y="1658626"/>
                </a:cubicBezTo>
                <a:cubicBezTo>
                  <a:pt x="8231522" y="1658626"/>
                  <a:pt x="8235408" y="1658626"/>
                  <a:pt x="8239292" y="1658626"/>
                </a:cubicBezTo>
                <a:cubicBezTo>
                  <a:pt x="8239292" y="1658626"/>
                  <a:pt x="8250946" y="1662510"/>
                  <a:pt x="8262600" y="1666395"/>
                </a:cubicBezTo>
                <a:cubicBezTo>
                  <a:pt x="8270369" y="1670279"/>
                  <a:pt x="8282023" y="1674163"/>
                  <a:pt x="8282023" y="1674163"/>
                </a:cubicBezTo>
                <a:cubicBezTo>
                  <a:pt x="8282023" y="1674163"/>
                  <a:pt x="8289792" y="1674163"/>
                  <a:pt x="8293676" y="1678048"/>
                </a:cubicBezTo>
                <a:cubicBezTo>
                  <a:pt x="8301446" y="1678048"/>
                  <a:pt x="8309215" y="1681932"/>
                  <a:pt x="8313100" y="1681932"/>
                </a:cubicBezTo>
                <a:cubicBezTo>
                  <a:pt x="8316984" y="1681932"/>
                  <a:pt x="8320869" y="1685816"/>
                  <a:pt x="8320869" y="1685816"/>
                </a:cubicBezTo>
                <a:cubicBezTo>
                  <a:pt x="8316984" y="1689701"/>
                  <a:pt x="8305330" y="1685816"/>
                  <a:pt x="8289792" y="1681932"/>
                </a:cubicBezTo>
                <a:cubicBezTo>
                  <a:pt x="8278138" y="1681932"/>
                  <a:pt x="8243176" y="1678048"/>
                  <a:pt x="8243176" y="1678048"/>
                </a:cubicBezTo>
                <a:cubicBezTo>
                  <a:pt x="8243176" y="1678048"/>
                  <a:pt x="8247061" y="1681932"/>
                  <a:pt x="8254830" y="1681932"/>
                </a:cubicBezTo>
                <a:cubicBezTo>
                  <a:pt x="8258715" y="1685816"/>
                  <a:pt x="8266484" y="1689701"/>
                  <a:pt x="8266484" y="1689701"/>
                </a:cubicBezTo>
                <a:cubicBezTo>
                  <a:pt x="8266484" y="1693585"/>
                  <a:pt x="8270369" y="1693585"/>
                  <a:pt x="8270369" y="1693585"/>
                </a:cubicBezTo>
                <a:cubicBezTo>
                  <a:pt x="8274254" y="1693585"/>
                  <a:pt x="8278138" y="1693585"/>
                  <a:pt x="8282023" y="1697469"/>
                </a:cubicBezTo>
                <a:cubicBezTo>
                  <a:pt x="8293676" y="1701354"/>
                  <a:pt x="8367484" y="1720776"/>
                  <a:pt x="8383023" y="1720776"/>
                </a:cubicBezTo>
                <a:cubicBezTo>
                  <a:pt x="8390792" y="1720776"/>
                  <a:pt x="8390792" y="1724660"/>
                  <a:pt x="8390792" y="1724660"/>
                </a:cubicBezTo>
                <a:cubicBezTo>
                  <a:pt x="8386908" y="1728544"/>
                  <a:pt x="8390792" y="1732429"/>
                  <a:pt x="8394677" y="1732429"/>
                </a:cubicBezTo>
                <a:cubicBezTo>
                  <a:pt x="8394677" y="1732429"/>
                  <a:pt x="8398562" y="1732429"/>
                  <a:pt x="8398562" y="1732429"/>
                </a:cubicBezTo>
                <a:cubicBezTo>
                  <a:pt x="8398562" y="1736313"/>
                  <a:pt x="8414100" y="1740198"/>
                  <a:pt x="8421869" y="1740198"/>
                </a:cubicBezTo>
                <a:cubicBezTo>
                  <a:pt x="8425754" y="1740198"/>
                  <a:pt x="8433523" y="1740198"/>
                  <a:pt x="8441292" y="1740198"/>
                </a:cubicBezTo>
                <a:cubicBezTo>
                  <a:pt x="8452946" y="1744082"/>
                  <a:pt x="8452946" y="1744082"/>
                  <a:pt x="8449062" y="1747966"/>
                </a:cubicBezTo>
                <a:cubicBezTo>
                  <a:pt x="8437408" y="1751851"/>
                  <a:pt x="8449062" y="1755735"/>
                  <a:pt x="8484023" y="1763504"/>
                </a:cubicBezTo>
                <a:cubicBezTo>
                  <a:pt x="8499562" y="1763504"/>
                  <a:pt x="8511216" y="1767388"/>
                  <a:pt x="8538408" y="1775157"/>
                </a:cubicBezTo>
                <a:cubicBezTo>
                  <a:pt x="8550062" y="1779041"/>
                  <a:pt x="8557831" y="1782926"/>
                  <a:pt x="8561716" y="1786810"/>
                </a:cubicBezTo>
                <a:cubicBezTo>
                  <a:pt x="8573370" y="1790694"/>
                  <a:pt x="8588908" y="1794579"/>
                  <a:pt x="8585024" y="1794579"/>
                </a:cubicBezTo>
                <a:cubicBezTo>
                  <a:pt x="8581139" y="1798463"/>
                  <a:pt x="8577254" y="1794579"/>
                  <a:pt x="8569485" y="1794579"/>
                </a:cubicBezTo>
                <a:cubicBezTo>
                  <a:pt x="8565600" y="1790694"/>
                  <a:pt x="8561716" y="1790694"/>
                  <a:pt x="8557831" y="1790694"/>
                </a:cubicBezTo>
                <a:cubicBezTo>
                  <a:pt x="8557831" y="1790694"/>
                  <a:pt x="8553947" y="1790694"/>
                  <a:pt x="8550062" y="1790694"/>
                </a:cubicBezTo>
                <a:cubicBezTo>
                  <a:pt x="8550062" y="1786810"/>
                  <a:pt x="8546177" y="1786810"/>
                  <a:pt x="8542293" y="1786810"/>
                </a:cubicBezTo>
                <a:cubicBezTo>
                  <a:pt x="8534523" y="1786810"/>
                  <a:pt x="8495677" y="1775157"/>
                  <a:pt x="8456831" y="1763504"/>
                </a:cubicBezTo>
                <a:cubicBezTo>
                  <a:pt x="8441292" y="1755735"/>
                  <a:pt x="8421869" y="1751851"/>
                  <a:pt x="8410215" y="1747966"/>
                </a:cubicBezTo>
                <a:cubicBezTo>
                  <a:pt x="8390792" y="1744082"/>
                  <a:pt x="8359716" y="1736313"/>
                  <a:pt x="8348062" y="1736313"/>
                </a:cubicBezTo>
                <a:cubicBezTo>
                  <a:pt x="8344177" y="1732429"/>
                  <a:pt x="8332523" y="1732429"/>
                  <a:pt x="8320869" y="1728544"/>
                </a:cubicBezTo>
                <a:cubicBezTo>
                  <a:pt x="8313100" y="1728544"/>
                  <a:pt x="8297562" y="1724660"/>
                  <a:pt x="8293676" y="1724660"/>
                </a:cubicBezTo>
                <a:cubicBezTo>
                  <a:pt x="8285908" y="1720776"/>
                  <a:pt x="8278138" y="1720776"/>
                  <a:pt x="8270369" y="1716891"/>
                </a:cubicBezTo>
                <a:cubicBezTo>
                  <a:pt x="8258715" y="1713007"/>
                  <a:pt x="8247061" y="1713007"/>
                  <a:pt x="8250946" y="1716891"/>
                </a:cubicBezTo>
                <a:cubicBezTo>
                  <a:pt x="8254830" y="1720776"/>
                  <a:pt x="8258715" y="1720776"/>
                  <a:pt x="8262600" y="1720776"/>
                </a:cubicBezTo>
                <a:cubicBezTo>
                  <a:pt x="8266484" y="1724660"/>
                  <a:pt x="8270369" y="1724660"/>
                  <a:pt x="8270369" y="1728544"/>
                </a:cubicBezTo>
                <a:cubicBezTo>
                  <a:pt x="8270369" y="1728544"/>
                  <a:pt x="8278138" y="1732429"/>
                  <a:pt x="8282023" y="1732429"/>
                </a:cubicBezTo>
                <a:cubicBezTo>
                  <a:pt x="8289792" y="1736313"/>
                  <a:pt x="8301446" y="1740198"/>
                  <a:pt x="8309215" y="1744082"/>
                </a:cubicBezTo>
                <a:cubicBezTo>
                  <a:pt x="8313100" y="1744082"/>
                  <a:pt x="8320869" y="1747966"/>
                  <a:pt x="8324754" y="1747966"/>
                </a:cubicBezTo>
                <a:cubicBezTo>
                  <a:pt x="8328638" y="1747966"/>
                  <a:pt x="8332523" y="1747966"/>
                  <a:pt x="8336408" y="1747966"/>
                </a:cubicBezTo>
                <a:cubicBezTo>
                  <a:pt x="8344177" y="1751851"/>
                  <a:pt x="8375254" y="1763504"/>
                  <a:pt x="8383023" y="1763504"/>
                </a:cubicBezTo>
                <a:cubicBezTo>
                  <a:pt x="8394677" y="1767388"/>
                  <a:pt x="8433523" y="1775157"/>
                  <a:pt x="8433523" y="1775157"/>
                </a:cubicBezTo>
                <a:cubicBezTo>
                  <a:pt x="8433523" y="1775157"/>
                  <a:pt x="8437408" y="1779041"/>
                  <a:pt x="8441292" y="1775157"/>
                </a:cubicBezTo>
                <a:cubicBezTo>
                  <a:pt x="8445177" y="1775157"/>
                  <a:pt x="8460716" y="1779041"/>
                  <a:pt x="8472369" y="1782926"/>
                </a:cubicBezTo>
                <a:cubicBezTo>
                  <a:pt x="8484023" y="1786810"/>
                  <a:pt x="8507331" y="1794579"/>
                  <a:pt x="8522870" y="1798463"/>
                </a:cubicBezTo>
                <a:cubicBezTo>
                  <a:pt x="8577254" y="1814001"/>
                  <a:pt x="8612216" y="1825654"/>
                  <a:pt x="8608331" y="1825654"/>
                </a:cubicBezTo>
                <a:cubicBezTo>
                  <a:pt x="8604447" y="1825654"/>
                  <a:pt x="8596677" y="1825654"/>
                  <a:pt x="8588908" y="1821769"/>
                </a:cubicBezTo>
                <a:cubicBezTo>
                  <a:pt x="8581139" y="1817885"/>
                  <a:pt x="8573370" y="1817885"/>
                  <a:pt x="8565600" y="1814001"/>
                </a:cubicBezTo>
                <a:cubicBezTo>
                  <a:pt x="8561716" y="1814001"/>
                  <a:pt x="8553947" y="1814001"/>
                  <a:pt x="8550062" y="1814001"/>
                </a:cubicBezTo>
                <a:cubicBezTo>
                  <a:pt x="8511216" y="1802347"/>
                  <a:pt x="8495677" y="1798463"/>
                  <a:pt x="8491793" y="1798463"/>
                </a:cubicBezTo>
                <a:cubicBezTo>
                  <a:pt x="8480139" y="1794579"/>
                  <a:pt x="8445177" y="1786810"/>
                  <a:pt x="8433523" y="1786810"/>
                </a:cubicBezTo>
                <a:cubicBezTo>
                  <a:pt x="8425754" y="1782926"/>
                  <a:pt x="8421869" y="1782926"/>
                  <a:pt x="8421869" y="1786810"/>
                </a:cubicBezTo>
                <a:cubicBezTo>
                  <a:pt x="8421869" y="1786810"/>
                  <a:pt x="8417985" y="1786810"/>
                  <a:pt x="8406331" y="1786810"/>
                </a:cubicBezTo>
                <a:cubicBezTo>
                  <a:pt x="8390792" y="1786810"/>
                  <a:pt x="8386908" y="1782926"/>
                  <a:pt x="8398562" y="1782926"/>
                </a:cubicBezTo>
                <a:cubicBezTo>
                  <a:pt x="8402446" y="1782926"/>
                  <a:pt x="8406331" y="1779041"/>
                  <a:pt x="8402446" y="1779041"/>
                </a:cubicBezTo>
                <a:cubicBezTo>
                  <a:pt x="8398562" y="1775157"/>
                  <a:pt x="8375254" y="1771272"/>
                  <a:pt x="8363600" y="1771272"/>
                </a:cubicBezTo>
                <a:cubicBezTo>
                  <a:pt x="8351946" y="1771272"/>
                  <a:pt x="8309215" y="1763504"/>
                  <a:pt x="8293676" y="1759619"/>
                </a:cubicBezTo>
                <a:cubicBezTo>
                  <a:pt x="8289792" y="1755735"/>
                  <a:pt x="8282023" y="1755735"/>
                  <a:pt x="8274254" y="1751851"/>
                </a:cubicBezTo>
                <a:cubicBezTo>
                  <a:pt x="8270369" y="1751851"/>
                  <a:pt x="8254830" y="1747966"/>
                  <a:pt x="8243176" y="1744082"/>
                </a:cubicBezTo>
                <a:cubicBezTo>
                  <a:pt x="8215984" y="1740198"/>
                  <a:pt x="8169368" y="1732429"/>
                  <a:pt x="8161600" y="1728544"/>
                </a:cubicBezTo>
                <a:cubicBezTo>
                  <a:pt x="8157714" y="1728544"/>
                  <a:pt x="8138292" y="1724660"/>
                  <a:pt x="8118868" y="1720776"/>
                </a:cubicBezTo>
                <a:cubicBezTo>
                  <a:pt x="8099446" y="1716891"/>
                  <a:pt x="8083907" y="1713007"/>
                  <a:pt x="8076138" y="1713007"/>
                </a:cubicBezTo>
                <a:cubicBezTo>
                  <a:pt x="8072253" y="1709123"/>
                  <a:pt x="8064484" y="1709123"/>
                  <a:pt x="8060599" y="1709123"/>
                </a:cubicBezTo>
                <a:cubicBezTo>
                  <a:pt x="8056714" y="1709123"/>
                  <a:pt x="8048945" y="1709123"/>
                  <a:pt x="8048945" y="1709123"/>
                </a:cubicBezTo>
                <a:cubicBezTo>
                  <a:pt x="8045060" y="1705238"/>
                  <a:pt x="8037292" y="1705238"/>
                  <a:pt x="8033406" y="1705238"/>
                </a:cubicBezTo>
                <a:cubicBezTo>
                  <a:pt x="8021753" y="1705238"/>
                  <a:pt x="8013984" y="1701354"/>
                  <a:pt x="7998445" y="1697469"/>
                </a:cubicBezTo>
                <a:cubicBezTo>
                  <a:pt x="7990676" y="1693585"/>
                  <a:pt x="7979022" y="1693585"/>
                  <a:pt x="7971252" y="1689701"/>
                </a:cubicBezTo>
                <a:cubicBezTo>
                  <a:pt x="7967368" y="1689701"/>
                  <a:pt x="7951830" y="1685816"/>
                  <a:pt x="7936291" y="1685816"/>
                </a:cubicBezTo>
                <a:cubicBezTo>
                  <a:pt x="7924637" y="1681932"/>
                  <a:pt x="7909098" y="1678048"/>
                  <a:pt x="7909098" y="1678048"/>
                </a:cubicBezTo>
                <a:cubicBezTo>
                  <a:pt x="7905214" y="1678048"/>
                  <a:pt x="7858598" y="1670279"/>
                  <a:pt x="7823637" y="1666395"/>
                </a:cubicBezTo>
                <a:cubicBezTo>
                  <a:pt x="7811983" y="1662510"/>
                  <a:pt x="7800329" y="1658626"/>
                  <a:pt x="7792560" y="1658626"/>
                </a:cubicBezTo>
                <a:cubicBezTo>
                  <a:pt x="7784790" y="1658626"/>
                  <a:pt x="7773137" y="1658626"/>
                  <a:pt x="7765368" y="1654741"/>
                </a:cubicBezTo>
                <a:cubicBezTo>
                  <a:pt x="7757598" y="1654741"/>
                  <a:pt x="7745944" y="1650857"/>
                  <a:pt x="7738175" y="1650857"/>
                </a:cubicBezTo>
                <a:cubicBezTo>
                  <a:pt x="7726521" y="1650857"/>
                  <a:pt x="7695444" y="1646973"/>
                  <a:pt x="7687675" y="1646973"/>
                </a:cubicBezTo>
                <a:cubicBezTo>
                  <a:pt x="7683790" y="1646973"/>
                  <a:pt x="7676021" y="1643088"/>
                  <a:pt x="7668252" y="1643088"/>
                </a:cubicBezTo>
                <a:cubicBezTo>
                  <a:pt x="7660482" y="1643088"/>
                  <a:pt x="7648828" y="1643088"/>
                  <a:pt x="7644944" y="1639204"/>
                </a:cubicBezTo>
                <a:cubicBezTo>
                  <a:pt x="7641060" y="1639204"/>
                  <a:pt x="7633290" y="1639204"/>
                  <a:pt x="7629406" y="1639204"/>
                </a:cubicBezTo>
                <a:cubicBezTo>
                  <a:pt x="7621636" y="1639204"/>
                  <a:pt x="7613867" y="1639204"/>
                  <a:pt x="7609982" y="1639204"/>
                </a:cubicBezTo>
                <a:cubicBezTo>
                  <a:pt x="7606098" y="1639204"/>
                  <a:pt x="7606098" y="1639204"/>
                  <a:pt x="7606098" y="1639204"/>
                </a:cubicBezTo>
                <a:cubicBezTo>
                  <a:pt x="7606098" y="1639204"/>
                  <a:pt x="7606098" y="1643088"/>
                  <a:pt x="7609982" y="1643088"/>
                </a:cubicBezTo>
                <a:cubicBezTo>
                  <a:pt x="7613867" y="1643088"/>
                  <a:pt x="7613867" y="1643088"/>
                  <a:pt x="7613867" y="1643088"/>
                </a:cubicBezTo>
                <a:cubicBezTo>
                  <a:pt x="7609982" y="1646973"/>
                  <a:pt x="7575021" y="1643088"/>
                  <a:pt x="7551713" y="1635320"/>
                </a:cubicBezTo>
                <a:cubicBezTo>
                  <a:pt x="7543944" y="1635320"/>
                  <a:pt x="7536174" y="1635320"/>
                  <a:pt x="7532290" y="1631435"/>
                </a:cubicBezTo>
                <a:cubicBezTo>
                  <a:pt x="7528406" y="1631435"/>
                  <a:pt x="7516752" y="1631435"/>
                  <a:pt x="7505098" y="1627551"/>
                </a:cubicBezTo>
                <a:cubicBezTo>
                  <a:pt x="7493444" y="1627551"/>
                  <a:pt x="7477905" y="1623666"/>
                  <a:pt x="7474020" y="1623666"/>
                </a:cubicBezTo>
                <a:cubicBezTo>
                  <a:pt x="7466252" y="1623666"/>
                  <a:pt x="7450713" y="1619782"/>
                  <a:pt x="7435174" y="1619782"/>
                </a:cubicBezTo>
                <a:cubicBezTo>
                  <a:pt x="7423520" y="1619782"/>
                  <a:pt x="7407982" y="1615898"/>
                  <a:pt x="7400212" y="1615898"/>
                </a:cubicBezTo>
                <a:cubicBezTo>
                  <a:pt x="7396328" y="1615898"/>
                  <a:pt x="7376905" y="1615898"/>
                  <a:pt x="7361366" y="1612013"/>
                </a:cubicBezTo>
                <a:cubicBezTo>
                  <a:pt x="7338058" y="1608129"/>
                  <a:pt x="7326405" y="1608129"/>
                  <a:pt x="7303097" y="1604245"/>
                </a:cubicBezTo>
                <a:cubicBezTo>
                  <a:pt x="7299212" y="1604245"/>
                  <a:pt x="7264250" y="1600360"/>
                  <a:pt x="7240943" y="1596476"/>
                </a:cubicBezTo>
                <a:cubicBezTo>
                  <a:pt x="7221520" y="1592592"/>
                  <a:pt x="7213750" y="1596476"/>
                  <a:pt x="7213750" y="1600360"/>
                </a:cubicBezTo>
                <a:cubicBezTo>
                  <a:pt x="7217635" y="1608129"/>
                  <a:pt x="7221520" y="1608129"/>
                  <a:pt x="7256482" y="1615898"/>
                </a:cubicBezTo>
                <a:cubicBezTo>
                  <a:pt x="7330290" y="1623666"/>
                  <a:pt x="7384674" y="1635320"/>
                  <a:pt x="7423520" y="1643088"/>
                </a:cubicBezTo>
                <a:cubicBezTo>
                  <a:pt x="7435174" y="1646973"/>
                  <a:pt x="7454598" y="1650857"/>
                  <a:pt x="7458482" y="1650857"/>
                </a:cubicBezTo>
                <a:cubicBezTo>
                  <a:pt x="7466252" y="1650857"/>
                  <a:pt x="7474020" y="1650857"/>
                  <a:pt x="7477905" y="1650857"/>
                </a:cubicBezTo>
                <a:cubicBezTo>
                  <a:pt x="7481790" y="1654741"/>
                  <a:pt x="7497328" y="1658626"/>
                  <a:pt x="7508982" y="1658626"/>
                </a:cubicBezTo>
                <a:cubicBezTo>
                  <a:pt x="7512867" y="1658626"/>
                  <a:pt x="7520636" y="1658626"/>
                  <a:pt x="7524520" y="1658626"/>
                </a:cubicBezTo>
                <a:cubicBezTo>
                  <a:pt x="7532290" y="1662510"/>
                  <a:pt x="7540059" y="1662510"/>
                  <a:pt x="7543944" y="1666395"/>
                </a:cubicBezTo>
                <a:cubicBezTo>
                  <a:pt x="7551713" y="1666395"/>
                  <a:pt x="7555598" y="1666395"/>
                  <a:pt x="7555598" y="1666395"/>
                </a:cubicBezTo>
                <a:cubicBezTo>
                  <a:pt x="7559482" y="1670279"/>
                  <a:pt x="7551713" y="1674163"/>
                  <a:pt x="7543944" y="1670279"/>
                </a:cubicBezTo>
                <a:cubicBezTo>
                  <a:pt x="7516752" y="1666395"/>
                  <a:pt x="7493444" y="1662510"/>
                  <a:pt x="7501213" y="1670279"/>
                </a:cubicBezTo>
                <a:cubicBezTo>
                  <a:pt x="7501213" y="1670279"/>
                  <a:pt x="7505098" y="1670279"/>
                  <a:pt x="7536174" y="1678048"/>
                </a:cubicBezTo>
                <a:cubicBezTo>
                  <a:pt x="7547828" y="1678048"/>
                  <a:pt x="7559482" y="1678048"/>
                  <a:pt x="7559482" y="1681932"/>
                </a:cubicBezTo>
                <a:cubicBezTo>
                  <a:pt x="7559482" y="1681932"/>
                  <a:pt x="7571136" y="1681932"/>
                  <a:pt x="7582790" y="1685816"/>
                </a:cubicBezTo>
                <a:cubicBezTo>
                  <a:pt x="7594444" y="1685816"/>
                  <a:pt x="7606098" y="1689701"/>
                  <a:pt x="7606098" y="1689701"/>
                </a:cubicBezTo>
                <a:cubicBezTo>
                  <a:pt x="7609982" y="1689701"/>
                  <a:pt x="7621636" y="1689701"/>
                  <a:pt x="7629406" y="1693585"/>
                </a:cubicBezTo>
                <a:cubicBezTo>
                  <a:pt x="7637175" y="1693585"/>
                  <a:pt x="7644944" y="1697469"/>
                  <a:pt x="7648828" y="1697469"/>
                </a:cubicBezTo>
                <a:cubicBezTo>
                  <a:pt x="7652714" y="1701354"/>
                  <a:pt x="7668252" y="1705238"/>
                  <a:pt x="7676021" y="1705238"/>
                </a:cubicBezTo>
                <a:cubicBezTo>
                  <a:pt x="7679906" y="1705238"/>
                  <a:pt x="7687675" y="1705238"/>
                  <a:pt x="7691560" y="1705238"/>
                </a:cubicBezTo>
                <a:cubicBezTo>
                  <a:pt x="7699329" y="1713007"/>
                  <a:pt x="7730406" y="1716891"/>
                  <a:pt x="7769252" y="1728544"/>
                </a:cubicBezTo>
                <a:cubicBezTo>
                  <a:pt x="7777022" y="1728544"/>
                  <a:pt x="7784790" y="1728544"/>
                  <a:pt x="7788676" y="1732429"/>
                </a:cubicBezTo>
                <a:cubicBezTo>
                  <a:pt x="7796444" y="1736313"/>
                  <a:pt x="7815868" y="1740198"/>
                  <a:pt x="7866368" y="1747966"/>
                </a:cubicBezTo>
                <a:cubicBezTo>
                  <a:pt x="7878022" y="1751851"/>
                  <a:pt x="7893560" y="1755735"/>
                  <a:pt x="7897445" y="1755735"/>
                </a:cubicBezTo>
                <a:cubicBezTo>
                  <a:pt x="7901330" y="1755735"/>
                  <a:pt x="7909098" y="1759619"/>
                  <a:pt x="7912984" y="1759619"/>
                </a:cubicBezTo>
                <a:cubicBezTo>
                  <a:pt x="7920752" y="1763504"/>
                  <a:pt x="7920752" y="1763504"/>
                  <a:pt x="7920752" y="1763504"/>
                </a:cubicBezTo>
                <a:cubicBezTo>
                  <a:pt x="7912984" y="1763504"/>
                  <a:pt x="7912984" y="1763504"/>
                  <a:pt x="7912984" y="1763504"/>
                </a:cubicBezTo>
                <a:cubicBezTo>
                  <a:pt x="7901330" y="1763504"/>
                  <a:pt x="7881906" y="1763504"/>
                  <a:pt x="7874137" y="1759619"/>
                </a:cubicBezTo>
                <a:cubicBezTo>
                  <a:pt x="7874137" y="1759619"/>
                  <a:pt x="7870252" y="1759619"/>
                  <a:pt x="7866368" y="1759619"/>
                </a:cubicBezTo>
                <a:cubicBezTo>
                  <a:pt x="7862483" y="1759619"/>
                  <a:pt x="7858598" y="1759619"/>
                  <a:pt x="7854714" y="1759619"/>
                </a:cubicBezTo>
                <a:cubicBezTo>
                  <a:pt x="7854714" y="1759619"/>
                  <a:pt x="7850830" y="1759619"/>
                  <a:pt x="7846944" y="1759619"/>
                </a:cubicBezTo>
                <a:cubicBezTo>
                  <a:pt x="7843060" y="1759619"/>
                  <a:pt x="7839176" y="1759619"/>
                  <a:pt x="7835291" y="1755735"/>
                </a:cubicBezTo>
                <a:cubicBezTo>
                  <a:pt x="7831406" y="1755735"/>
                  <a:pt x="7823637" y="1751851"/>
                  <a:pt x="7819752" y="1751851"/>
                </a:cubicBezTo>
                <a:cubicBezTo>
                  <a:pt x="7811983" y="1751851"/>
                  <a:pt x="7811983" y="1751851"/>
                  <a:pt x="7815868" y="1755735"/>
                </a:cubicBezTo>
                <a:cubicBezTo>
                  <a:pt x="7827522" y="1767388"/>
                  <a:pt x="7819752" y="1767388"/>
                  <a:pt x="7784790" y="1755735"/>
                </a:cubicBezTo>
                <a:cubicBezTo>
                  <a:pt x="7742060" y="1744082"/>
                  <a:pt x="7722636" y="1740198"/>
                  <a:pt x="7695444" y="1736313"/>
                </a:cubicBezTo>
                <a:cubicBezTo>
                  <a:pt x="7679906" y="1732429"/>
                  <a:pt x="7668252" y="1732429"/>
                  <a:pt x="7668252" y="1732429"/>
                </a:cubicBezTo>
                <a:cubicBezTo>
                  <a:pt x="7664367" y="1728544"/>
                  <a:pt x="7660482" y="1728544"/>
                  <a:pt x="7656598" y="1728544"/>
                </a:cubicBezTo>
                <a:cubicBezTo>
                  <a:pt x="7652714" y="1728544"/>
                  <a:pt x="7641060" y="1724660"/>
                  <a:pt x="7633290" y="1724660"/>
                </a:cubicBezTo>
                <a:cubicBezTo>
                  <a:pt x="7625521" y="1724660"/>
                  <a:pt x="7598328" y="1720776"/>
                  <a:pt x="7575021" y="1716891"/>
                </a:cubicBezTo>
                <a:cubicBezTo>
                  <a:pt x="7536174" y="1713007"/>
                  <a:pt x="7524520" y="1713007"/>
                  <a:pt x="7454598" y="1701354"/>
                </a:cubicBezTo>
                <a:cubicBezTo>
                  <a:pt x="7439059" y="1697469"/>
                  <a:pt x="7423520" y="1697469"/>
                  <a:pt x="7419636" y="1697469"/>
                </a:cubicBezTo>
                <a:cubicBezTo>
                  <a:pt x="7419636" y="1697469"/>
                  <a:pt x="7415751" y="1697469"/>
                  <a:pt x="7415751" y="1693585"/>
                </a:cubicBezTo>
                <a:cubicBezTo>
                  <a:pt x="7411866" y="1693585"/>
                  <a:pt x="7407982" y="1693585"/>
                  <a:pt x="7404098" y="1693585"/>
                </a:cubicBezTo>
                <a:cubicBezTo>
                  <a:pt x="7396328" y="1693585"/>
                  <a:pt x="7388559" y="1693585"/>
                  <a:pt x="7388559" y="1689701"/>
                </a:cubicBezTo>
                <a:cubicBezTo>
                  <a:pt x="7384674" y="1689701"/>
                  <a:pt x="7380790" y="1689701"/>
                  <a:pt x="7376905" y="1689701"/>
                </a:cubicBezTo>
                <a:cubicBezTo>
                  <a:pt x="7373020" y="1689701"/>
                  <a:pt x="7369136" y="1689701"/>
                  <a:pt x="7365251" y="1685816"/>
                </a:cubicBezTo>
                <a:cubicBezTo>
                  <a:pt x="7353597" y="1685816"/>
                  <a:pt x="7326405" y="1681932"/>
                  <a:pt x="7310866" y="1681932"/>
                </a:cubicBezTo>
                <a:cubicBezTo>
                  <a:pt x="7306982" y="1681932"/>
                  <a:pt x="7295328" y="1678048"/>
                  <a:pt x="7287558" y="1678048"/>
                </a:cubicBezTo>
                <a:cubicBezTo>
                  <a:pt x="7279790" y="1674163"/>
                  <a:pt x="7272020" y="1674163"/>
                  <a:pt x="7268136" y="1678048"/>
                </a:cubicBezTo>
                <a:cubicBezTo>
                  <a:pt x="7264250" y="1678048"/>
                  <a:pt x="7260366" y="1678048"/>
                  <a:pt x="7256482" y="1674163"/>
                </a:cubicBezTo>
                <a:cubicBezTo>
                  <a:pt x="7252597" y="1674163"/>
                  <a:pt x="7240943" y="1670279"/>
                  <a:pt x="7237058" y="1674163"/>
                </a:cubicBezTo>
                <a:cubicBezTo>
                  <a:pt x="7225404" y="1674163"/>
                  <a:pt x="7213750" y="1670279"/>
                  <a:pt x="7190443" y="1666395"/>
                </a:cubicBezTo>
                <a:cubicBezTo>
                  <a:pt x="7167135" y="1662510"/>
                  <a:pt x="7143828" y="1658626"/>
                  <a:pt x="7139942" y="1658626"/>
                </a:cubicBezTo>
                <a:cubicBezTo>
                  <a:pt x="7139942" y="1662510"/>
                  <a:pt x="7132174" y="1662510"/>
                  <a:pt x="7128289" y="1658626"/>
                </a:cubicBezTo>
                <a:cubicBezTo>
                  <a:pt x="7120520" y="1658626"/>
                  <a:pt x="7116635" y="1658626"/>
                  <a:pt x="7112750" y="1658626"/>
                </a:cubicBezTo>
                <a:cubicBezTo>
                  <a:pt x="7112750" y="1658626"/>
                  <a:pt x="7101096" y="1658626"/>
                  <a:pt x="7089442" y="1658626"/>
                </a:cubicBezTo>
                <a:cubicBezTo>
                  <a:pt x="7081674" y="1654741"/>
                  <a:pt x="7062250" y="1654741"/>
                  <a:pt x="7050596" y="1650857"/>
                </a:cubicBezTo>
                <a:cubicBezTo>
                  <a:pt x="7038942" y="1650857"/>
                  <a:pt x="7027288" y="1650857"/>
                  <a:pt x="7023404" y="1650857"/>
                </a:cubicBezTo>
                <a:cubicBezTo>
                  <a:pt x="7015634" y="1650857"/>
                  <a:pt x="7011750" y="1650857"/>
                  <a:pt x="7007866" y="1650857"/>
                </a:cubicBezTo>
                <a:cubicBezTo>
                  <a:pt x="7007866" y="1650857"/>
                  <a:pt x="7003981" y="1650857"/>
                  <a:pt x="7000096" y="1646973"/>
                </a:cubicBezTo>
                <a:cubicBezTo>
                  <a:pt x="7000096" y="1646973"/>
                  <a:pt x="6996212" y="1646973"/>
                  <a:pt x="6992327" y="1646973"/>
                </a:cubicBezTo>
                <a:cubicBezTo>
                  <a:pt x="6992327" y="1650857"/>
                  <a:pt x="6988442" y="1650857"/>
                  <a:pt x="6988442" y="1646973"/>
                </a:cubicBezTo>
                <a:cubicBezTo>
                  <a:pt x="6984558" y="1646973"/>
                  <a:pt x="6980673" y="1646973"/>
                  <a:pt x="6976788" y="1646973"/>
                </a:cubicBezTo>
                <a:cubicBezTo>
                  <a:pt x="6969019" y="1650857"/>
                  <a:pt x="6965134" y="1650857"/>
                  <a:pt x="6961250" y="1646973"/>
                </a:cubicBezTo>
                <a:cubicBezTo>
                  <a:pt x="6957366" y="1646973"/>
                  <a:pt x="6953480" y="1643088"/>
                  <a:pt x="6949596" y="1643088"/>
                </a:cubicBezTo>
                <a:cubicBezTo>
                  <a:pt x="6945712" y="1643088"/>
                  <a:pt x="6941827" y="1643088"/>
                  <a:pt x="6937942" y="1643088"/>
                </a:cubicBezTo>
                <a:cubicBezTo>
                  <a:pt x="6934058" y="1639204"/>
                  <a:pt x="6930173" y="1639204"/>
                  <a:pt x="6926288" y="1639204"/>
                </a:cubicBezTo>
                <a:cubicBezTo>
                  <a:pt x="6926288" y="1643088"/>
                  <a:pt x="6906865" y="1639204"/>
                  <a:pt x="6899096" y="1639204"/>
                </a:cubicBezTo>
                <a:cubicBezTo>
                  <a:pt x="6895212" y="1635320"/>
                  <a:pt x="6887442" y="1635320"/>
                  <a:pt x="6883558" y="1635320"/>
                </a:cubicBezTo>
                <a:cubicBezTo>
                  <a:pt x="6860250" y="1635320"/>
                  <a:pt x="6848596" y="1635320"/>
                  <a:pt x="6844711" y="1631435"/>
                </a:cubicBezTo>
                <a:cubicBezTo>
                  <a:pt x="6844711" y="1631435"/>
                  <a:pt x="6836942" y="1631435"/>
                  <a:pt x="6833058" y="1631435"/>
                </a:cubicBezTo>
                <a:cubicBezTo>
                  <a:pt x="6825288" y="1631435"/>
                  <a:pt x="6817519" y="1631435"/>
                  <a:pt x="6809750" y="1627551"/>
                </a:cubicBezTo>
                <a:cubicBezTo>
                  <a:pt x="6805865" y="1627551"/>
                  <a:pt x="6798096" y="1627551"/>
                  <a:pt x="6794211" y="1627551"/>
                </a:cubicBezTo>
                <a:cubicBezTo>
                  <a:pt x="6770903" y="1627551"/>
                  <a:pt x="6759250" y="1627551"/>
                  <a:pt x="6747596" y="1623666"/>
                </a:cubicBezTo>
                <a:cubicBezTo>
                  <a:pt x="6720403" y="1619782"/>
                  <a:pt x="6666019" y="1619782"/>
                  <a:pt x="6662134" y="1623666"/>
                </a:cubicBezTo>
                <a:cubicBezTo>
                  <a:pt x="6662134" y="1627551"/>
                  <a:pt x="6677672" y="1631435"/>
                  <a:pt x="6689326" y="1635320"/>
                </a:cubicBezTo>
                <a:cubicBezTo>
                  <a:pt x="6693211" y="1635320"/>
                  <a:pt x="6700980" y="1635320"/>
                  <a:pt x="6704865" y="1639204"/>
                </a:cubicBezTo>
                <a:cubicBezTo>
                  <a:pt x="6712634" y="1639204"/>
                  <a:pt x="6716519" y="1643088"/>
                  <a:pt x="6720403" y="1639204"/>
                </a:cubicBezTo>
                <a:cubicBezTo>
                  <a:pt x="6724288" y="1639204"/>
                  <a:pt x="6732057" y="1643088"/>
                  <a:pt x="6732057" y="1643088"/>
                </a:cubicBezTo>
                <a:cubicBezTo>
                  <a:pt x="6735942" y="1646973"/>
                  <a:pt x="6751480" y="1650857"/>
                  <a:pt x="6767019" y="1650857"/>
                </a:cubicBezTo>
                <a:cubicBezTo>
                  <a:pt x="6778673" y="1654741"/>
                  <a:pt x="6790327" y="1654741"/>
                  <a:pt x="6794211" y="1654741"/>
                </a:cubicBezTo>
                <a:cubicBezTo>
                  <a:pt x="6794211" y="1658626"/>
                  <a:pt x="6798096" y="1658626"/>
                  <a:pt x="6801980" y="1658626"/>
                </a:cubicBezTo>
                <a:cubicBezTo>
                  <a:pt x="6809750" y="1654741"/>
                  <a:pt x="6813634" y="1662510"/>
                  <a:pt x="6805865" y="1670279"/>
                </a:cubicBezTo>
                <a:cubicBezTo>
                  <a:pt x="6801980" y="1674163"/>
                  <a:pt x="6809750" y="1674163"/>
                  <a:pt x="6833058" y="1674163"/>
                </a:cubicBezTo>
                <a:cubicBezTo>
                  <a:pt x="6864134" y="1678048"/>
                  <a:pt x="6868019" y="1678048"/>
                  <a:pt x="6895212" y="1681932"/>
                </a:cubicBezTo>
                <a:cubicBezTo>
                  <a:pt x="6926288" y="1689701"/>
                  <a:pt x="6937942" y="1689701"/>
                  <a:pt x="6953480" y="1685816"/>
                </a:cubicBezTo>
                <a:cubicBezTo>
                  <a:pt x="6965134" y="1685816"/>
                  <a:pt x="6972904" y="1685816"/>
                  <a:pt x="6972904" y="1681932"/>
                </a:cubicBezTo>
                <a:cubicBezTo>
                  <a:pt x="6972904" y="1681932"/>
                  <a:pt x="6976788" y="1681932"/>
                  <a:pt x="6976788" y="1681932"/>
                </a:cubicBezTo>
                <a:cubicBezTo>
                  <a:pt x="6980673" y="1685816"/>
                  <a:pt x="6980673" y="1689701"/>
                  <a:pt x="6976788" y="1689701"/>
                </a:cubicBezTo>
                <a:cubicBezTo>
                  <a:pt x="6969019" y="1693585"/>
                  <a:pt x="6969019" y="1693585"/>
                  <a:pt x="6976788" y="1693585"/>
                </a:cubicBezTo>
                <a:cubicBezTo>
                  <a:pt x="6984558" y="1697469"/>
                  <a:pt x="7000096" y="1697469"/>
                  <a:pt x="7011750" y="1701354"/>
                </a:cubicBezTo>
                <a:cubicBezTo>
                  <a:pt x="7027288" y="1701354"/>
                  <a:pt x="7046712" y="1705238"/>
                  <a:pt x="7054481" y="1705238"/>
                </a:cubicBezTo>
                <a:cubicBezTo>
                  <a:pt x="7073904" y="1709123"/>
                  <a:pt x="7085558" y="1709123"/>
                  <a:pt x="7101096" y="1709123"/>
                </a:cubicBezTo>
                <a:cubicBezTo>
                  <a:pt x="7104981" y="1709123"/>
                  <a:pt x="7112750" y="1709123"/>
                  <a:pt x="7120520" y="1713007"/>
                </a:cubicBezTo>
                <a:cubicBezTo>
                  <a:pt x="7139942" y="1716891"/>
                  <a:pt x="7151596" y="1716891"/>
                  <a:pt x="7171020" y="1716891"/>
                </a:cubicBezTo>
                <a:cubicBezTo>
                  <a:pt x="7178789" y="1716891"/>
                  <a:pt x="7190443" y="1720776"/>
                  <a:pt x="7198212" y="1720776"/>
                </a:cubicBezTo>
                <a:cubicBezTo>
                  <a:pt x="7213750" y="1724660"/>
                  <a:pt x="7256482" y="1732429"/>
                  <a:pt x="7260366" y="1728544"/>
                </a:cubicBezTo>
                <a:cubicBezTo>
                  <a:pt x="7264250" y="1728544"/>
                  <a:pt x="7268136" y="1732429"/>
                  <a:pt x="7275904" y="1732429"/>
                </a:cubicBezTo>
                <a:cubicBezTo>
                  <a:pt x="7279790" y="1736313"/>
                  <a:pt x="7287558" y="1736313"/>
                  <a:pt x="7287558" y="1736313"/>
                </a:cubicBezTo>
                <a:cubicBezTo>
                  <a:pt x="7291443" y="1736313"/>
                  <a:pt x="7295328" y="1736313"/>
                  <a:pt x="7295328" y="1736313"/>
                </a:cubicBezTo>
                <a:cubicBezTo>
                  <a:pt x="7295328" y="1740198"/>
                  <a:pt x="7303097" y="1740198"/>
                  <a:pt x="7306982" y="1740198"/>
                </a:cubicBezTo>
                <a:cubicBezTo>
                  <a:pt x="7322520" y="1744082"/>
                  <a:pt x="7345828" y="1744082"/>
                  <a:pt x="7357482" y="1747966"/>
                </a:cubicBezTo>
                <a:cubicBezTo>
                  <a:pt x="7361366" y="1751851"/>
                  <a:pt x="7369136" y="1751851"/>
                  <a:pt x="7373020" y="1751851"/>
                </a:cubicBezTo>
                <a:cubicBezTo>
                  <a:pt x="7376905" y="1751851"/>
                  <a:pt x="7380790" y="1751851"/>
                  <a:pt x="7380790" y="1751851"/>
                </a:cubicBezTo>
                <a:cubicBezTo>
                  <a:pt x="7380790" y="1751851"/>
                  <a:pt x="7400212" y="1755735"/>
                  <a:pt x="7419636" y="1759619"/>
                </a:cubicBezTo>
                <a:cubicBezTo>
                  <a:pt x="7454598" y="1763504"/>
                  <a:pt x="7481790" y="1767388"/>
                  <a:pt x="7520636" y="1775157"/>
                </a:cubicBezTo>
                <a:cubicBezTo>
                  <a:pt x="7532290" y="1775157"/>
                  <a:pt x="7547828" y="1779041"/>
                  <a:pt x="7551713" y="1779041"/>
                </a:cubicBezTo>
                <a:cubicBezTo>
                  <a:pt x="7555598" y="1779041"/>
                  <a:pt x="7575021" y="1782926"/>
                  <a:pt x="7590560" y="1786810"/>
                </a:cubicBezTo>
                <a:cubicBezTo>
                  <a:pt x="7609982" y="1790694"/>
                  <a:pt x="7625521" y="1790694"/>
                  <a:pt x="7625521" y="1790694"/>
                </a:cubicBezTo>
                <a:cubicBezTo>
                  <a:pt x="7637175" y="1794579"/>
                  <a:pt x="7687675" y="1806232"/>
                  <a:pt x="7699329" y="1806232"/>
                </a:cubicBezTo>
                <a:cubicBezTo>
                  <a:pt x="7703214" y="1810116"/>
                  <a:pt x="7722636" y="1814001"/>
                  <a:pt x="7738175" y="1817885"/>
                </a:cubicBezTo>
                <a:cubicBezTo>
                  <a:pt x="7753714" y="1821769"/>
                  <a:pt x="7780906" y="1825654"/>
                  <a:pt x="7800329" y="1829538"/>
                </a:cubicBezTo>
                <a:cubicBezTo>
                  <a:pt x="7815868" y="1833422"/>
                  <a:pt x="7831406" y="1837307"/>
                  <a:pt x="7839176" y="1837307"/>
                </a:cubicBezTo>
                <a:cubicBezTo>
                  <a:pt x="7843060" y="1837307"/>
                  <a:pt x="7850830" y="1837307"/>
                  <a:pt x="7854714" y="1841191"/>
                </a:cubicBezTo>
                <a:cubicBezTo>
                  <a:pt x="7858598" y="1841191"/>
                  <a:pt x="7874137" y="1845076"/>
                  <a:pt x="7885791" y="1848960"/>
                </a:cubicBezTo>
                <a:cubicBezTo>
                  <a:pt x="7901330" y="1848960"/>
                  <a:pt x="7924637" y="1852844"/>
                  <a:pt x="7936291" y="1856729"/>
                </a:cubicBezTo>
                <a:cubicBezTo>
                  <a:pt x="7951830" y="1860613"/>
                  <a:pt x="7971252" y="1864497"/>
                  <a:pt x="7979022" y="1864497"/>
                </a:cubicBezTo>
                <a:cubicBezTo>
                  <a:pt x="8048945" y="1876150"/>
                  <a:pt x="8083907" y="1883919"/>
                  <a:pt x="8083907" y="1887804"/>
                </a:cubicBezTo>
                <a:cubicBezTo>
                  <a:pt x="8087792" y="1891688"/>
                  <a:pt x="8083907" y="1891688"/>
                  <a:pt x="8076138" y="1891688"/>
                </a:cubicBezTo>
                <a:cubicBezTo>
                  <a:pt x="8072253" y="1891688"/>
                  <a:pt x="8060599" y="1887804"/>
                  <a:pt x="8048945" y="1883919"/>
                </a:cubicBezTo>
                <a:cubicBezTo>
                  <a:pt x="8037292" y="1883919"/>
                  <a:pt x="8025638" y="1883919"/>
                  <a:pt x="8025638" y="1883919"/>
                </a:cubicBezTo>
                <a:cubicBezTo>
                  <a:pt x="8021753" y="1883919"/>
                  <a:pt x="8013984" y="1883919"/>
                  <a:pt x="8010099" y="1883919"/>
                </a:cubicBezTo>
                <a:cubicBezTo>
                  <a:pt x="8002330" y="1883919"/>
                  <a:pt x="7998445" y="1880035"/>
                  <a:pt x="7998445" y="1883919"/>
                </a:cubicBezTo>
                <a:cubicBezTo>
                  <a:pt x="7998445" y="1883919"/>
                  <a:pt x="7994560" y="1880035"/>
                  <a:pt x="7990676" y="1880035"/>
                </a:cubicBezTo>
                <a:cubicBezTo>
                  <a:pt x="7986791" y="1880035"/>
                  <a:pt x="7982906" y="1876150"/>
                  <a:pt x="7979022" y="1876150"/>
                </a:cubicBezTo>
                <a:cubicBezTo>
                  <a:pt x="7975138" y="1876150"/>
                  <a:pt x="7967368" y="1876150"/>
                  <a:pt x="7959599" y="1876150"/>
                </a:cubicBezTo>
                <a:cubicBezTo>
                  <a:pt x="7955714" y="1872266"/>
                  <a:pt x="7947945" y="1872266"/>
                  <a:pt x="7947945" y="1876150"/>
                </a:cubicBezTo>
                <a:cubicBezTo>
                  <a:pt x="7944060" y="1876150"/>
                  <a:pt x="7916868" y="1872266"/>
                  <a:pt x="7912984" y="1868382"/>
                </a:cubicBezTo>
                <a:cubicBezTo>
                  <a:pt x="7909098" y="1864497"/>
                  <a:pt x="7905214" y="1864497"/>
                  <a:pt x="7905214" y="1868382"/>
                </a:cubicBezTo>
                <a:cubicBezTo>
                  <a:pt x="7901330" y="1868382"/>
                  <a:pt x="7881906" y="1864497"/>
                  <a:pt x="7870252" y="1860613"/>
                </a:cubicBezTo>
                <a:cubicBezTo>
                  <a:pt x="7866368" y="1860613"/>
                  <a:pt x="7858598" y="1856729"/>
                  <a:pt x="7850830" y="1856729"/>
                </a:cubicBezTo>
                <a:cubicBezTo>
                  <a:pt x="7839176" y="1856729"/>
                  <a:pt x="7811983" y="1852844"/>
                  <a:pt x="7784790" y="1845076"/>
                </a:cubicBezTo>
                <a:cubicBezTo>
                  <a:pt x="7777022" y="1845076"/>
                  <a:pt x="7765368" y="1845076"/>
                  <a:pt x="7753714" y="1841191"/>
                </a:cubicBezTo>
                <a:cubicBezTo>
                  <a:pt x="7745944" y="1841191"/>
                  <a:pt x="7726521" y="1837307"/>
                  <a:pt x="7714868" y="1833422"/>
                </a:cubicBezTo>
                <a:cubicBezTo>
                  <a:pt x="7703214" y="1833422"/>
                  <a:pt x="7683790" y="1829538"/>
                  <a:pt x="7668252" y="1825654"/>
                </a:cubicBezTo>
                <a:cubicBezTo>
                  <a:pt x="7629406" y="1821769"/>
                  <a:pt x="7621636" y="1817885"/>
                  <a:pt x="7582790" y="1814001"/>
                </a:cubicBezTo>
                <a:cubicBezTo>
                  <a:pt x="7563367" y="1810116"/>
                  <a:pt x="7540059" y="1806232"/>
                  <a:pt x="7532290" y="1806232"/>
                </a:cubicBezTo>
                <a:cubicBezTo>
                  <a:pt x="7516752" y="1802347"/>
                  <a:pt x="7450713" y="1794579"/>
                  <a:pt x="7411866" y="1786810"/>
                </a:cubicBezTo>
                <a:cubicBezTo>
                  <a:pt x="7400212" y="1786810"/>
                  <a:pt x="7380790" y="1782926"/>
                  <a:pt x="7369136" y="1782926"/>
                </a:cubicBezTo>
                <a:cubicBezTo>
                  <a:pt x="7353597" y="1782926"/>
                  <a:pt x="7341944" y="1782926"/>
                  <a:pt x="7334174" y="1779041"/>
                </a:cubicBezTo>
                <a:cubicBezTo>
                  <a:pt x="7326405" y="1775157"/>
                  <a:pt x="7318636" y="1775157"/>
                  <a:pt x="7314751" y="1775157"/>
                </a:cubicBezTo>
                <a:cubicBezTo>
                  <a:pt x="7306982" y="1775157"/>
                  <a:pt x="7272020" y="1771272"/>
                  <a:pt x="7252597" y="1767388"/>
                </a:cubicBezTo>
                <a:cubicBezTo>
                  <a:pt x="7233174" y="1763504"/>
                  <a:pt x="7163250" y="1755735"/>
                  <a:pt x="7116635" y="1747966"/>
                </a:cubicBezTo>
                <a:cubicBezTo>
                  <a:pt x="7097212" y="1747966"/>
                  <a:pt x="7073904" y="1744082"/>
                  <a:pt x="7062250" y="1740198"/>
                </a:cubicBezTo>
                <a:cubicBezTo>
                  <a:pt x="7038942" y="1736313"/>
                  <a:pt x="6988442" y="1732429"/>
                  <a:pt x="6965134" y="1732429"/>
                </a:cubicBezTo>
                <a:cubicBezTo>
                  <a:pt x="6957366" y="1732429"/>
                  <a:pt x="6949596" y="1728544"/>
                  <a:pt x="6949596" y="1728544"/>
                </a:cubicBezTo>
                <a:cubicBezTo>
                  <a:pt x="6949596" y="1728544"/>
                  <a:pt x="6937942" y="1728544"/>
                  <a:pt x="6926288" y="1728544"/>
                </a:cubicBezTo>
                <a:cubicBezTo>
                  <a:pt x="6891326" y="1724660"/>
                  <a:pt x="6794211" y="1713007"/>
                  <a:pt x="6728173" y="1705238"/>
                </a:cubicBezTo>
                <a:cubicBezTo>
                  <a:pt x="6697096" y="1701354"/>
                  <a:pt x="6658249" y="1697469"/>
                  <a:pt x="6638826" y="1697469"/>
                </a:cubicBezTo>
                <a:cubicBezTo>
                  <a:pt x="6588326" y="1693585"/>
                  <a:pt x="6576672" y="1689701"/>
                  <a:pt x="6572788" y="1689701"/>
                </a:cubicBezTo>
                <a:cubicBezTo>
                  <a:pt x="6572788" y="1685816"/>
                  <a:pt x="6557249" y="1685816"/>
                  <a:pt x="6541711" y="1685816"/>
                </a:cubicBezTo>
                <a:cubicBezTo>
                  <a:pt x="6526172" y="1681932"/>
                  <a:pt x="6502864" y="1681932"/>
                  <a:pt x="6495095" y="1681932"/>
                </a:cubicBezTo>
                <a:cubicBezTo>
                  <a:pt x="6487326" y="1678048"/>
                  <a:pt x="6471787" y="1678048"/>
                  <a:pt x="6464018" y="1678048"/>
                </a:cubicBezTo>
                <a:cubicBezTo>
                  <a:pt x="6456249" y="1678048"/>
                  <a:pt x="6440710" y="1678048"/>
                  <a:pt x="6432941" y="1678048"/>
                </a:cubicBezTo>
                <a:cubicBezTo>
                  <a:pt x="6425172" y="1674163"/>
                  <a:pt x="6413518" y="1674163"/>
                  <a:pt x="6405749" y="1674163"/>
                </a:cubicBezTo>
                <a:cubicBezTo>
                  <a:pt x="6401864" y="1674163"/>
                  <a:pt x="6390210" y="1674163"/>
                  <a:pt x="6382441" y="1670279"/>
                </a:cubicBezTo>
                <a:cubicBezTo>
                  <a:pt x="6374672" y="1670279"/>
                  <a:pt x="6366902" y="1670279"/>
                  <a:pt x="6359133" y="1670279"/>
                </a:cubicBezTo>
                <a:cubicBezTo>
                  <a:pt x="6355248" y="1670279"/>
                  <a:pt x="6351364" y="1670279"/>
                  <a:pt x="6347479" y="1670279"/>
                </a:cubicBezTo>
                <a:cubicBezTo>
                  <a:pt x="6343595" y="1666395"/>
                  <a:pt x="6328056" y="1666395"/>
                  <a:pt x="6308633" y="1670279"/>
                </a:cubicBezTo>
                <a:cubicBezTo>
                  <a:pt x="6300864" y="1670279"/>
                  <a:pt x="6293094" y="1666395"/>
                  <a:pt x="6293094" y="1666395"/>
                </a:cubicBezTo>
                <a:cubicBezTo>
                  <a:pt x="6289210" y="1666395"/>
                  <a:pt x="6285325" y="1666395"/>
                  <a:pt x="6285325" y="1666395"/>
                </a:cubicBezTo>
                <a:cubicBezTo>
                  <a:pt x="6281441" y="1666395"/>
                  <a:pt x="6269787" y="1666395"/>
                  <a:pt x="6234825" y="1662510"/>
                </a:cubicBezTo>
                <a:cubicBezTo>
                  <a:pt x="6223171" y="1658626"/>
                  <a:pt x="6211517" y="1658626"/>
                  <a:pt x="6199863" y="1658626"/>
                </a:cubicBezTo>
                <a:cubicBezTo>
                  <a:pt x="6157133" y="1658626"/>
                  <a:pt x="6145479" y="1654741"/>
                  <a:pt x="6137709" y="1654741"/>
                </a:cubicBezTo>
                <a:cubicBezTo>
                  <a:pt x="6129940" y="1650857"/>
                  <a:pt x="6102748" y="1650857"/>
                  <a:pt x="6110517" y="1654741"/>
                </a:cubicBezTo>
                <a:cubicBezTo>
                  <a:pt x="6106632" y="1654741"/>
                  <a:pt x="6102748" y="1654741"/>
                  <a:pt x="6102748" y="1654741"/>
                </a:cubicBezTo>
                <a:cubicBezTo>
                  <a:pt x="6098863" y="1650857"/>
                  <a:pt x="6094979" y="1650857"/>
                  <a:pt x="6091094" y="1650857"/>
                </a:cubicBezTo>
                <a:cubicBezTo>
                  <a:pt x="6083325" y="1646973"/>
                  <a:pt x="6083325" y="1650857"/>
                  <a:pt x="6083325" y="1650857"/>
                </a:cubicBezTo>
                <a:cubicBezTo>
                  <a:pt x="6083325" y="1654741"/>
                  <a:pt x="6083325" y="1654741"/>
                  <a:pt x="6071671" y="1654741"/>
                </a:cubicBezTo>
                <a:cubicBezTo>
                  <a:pt x="6060017" y="1650857"/>
                  <a:pt x="6036709" y="1650857"/>
                  <a:pt x="5974555" y="1654741"/>
                </a:cubicBezTo>
                <a:cubicBezTo>
                  <a:pt x="5951247" y="1658626"/>
                  <a:pt x="5931824" y="1658626"/>
                  <a:pt x="5924055" y="1658626"/>
                </a:cubicBezTo>
                <a:cubicBezTo>
                  <a:pt x="5916286" y="1654741"/>
                  <a:pt x="5861901" y="1658626"/>
                  <a:pt x="5854132" y="1658626"/>
                </a:cubicBezTo>
                <a:cubicBezTo>
                  <a:pt x="5850247" y="1658626"/>
                  <a:pt x="5842478" y="1658626"/>
                  <a:pt x="5834709" y="1658626"/>
                </a:cubicBezTo>
                <a:cubicBezTo>
                  <a:pt x="5826939" y="1658626"/>
                  <a:pt x="5811401" y="1658626"/>
                  <a:pt x="5799747" y="1658626"/>
                </a:cubicBezTo>
                <a:cubicBezTo>
                  <a:pt x="5784208" y="1658626"/>
                  <a:pt x="5768670" y="1658626"/>
                  <a:pt x="5760901" y="1658626"/>
                </a:cubicBezTo>
                <a:cubicBezTo>
                  <a:pt x="5749247" y="1658626"/>
                  <a:pt x="5741478" y="1658626"/>
                  <a:pt x="5741478" y="1658626"/>
                </a:cubicBezTo>
                <a:cubicBezTo>
                  <a:pt x="5741478" y="1662510"/>
                  <a:pt x="5741478" y="1662510"/>
                  <a:pt x="5737593" y="1658626"/>
                </a:cubicBezTo>
                <a:cubicBezTo>
                  <a:pt x="5733708" y="1658626"/>
                  <a:pt x="5729824" y="1658626"/>
                  <a:pt x="5725939" y="1662510"/>
                </a:cubicBezTo>
                <a:cubicBezTo>
                  <a:pt x="5725939" y="1662510"/>
                  <a:pt x="5722054" y="1662510"/>
                  <a:pt x="5718170" y="1662510"/>
                </a:cubicBezTo>
                <a:cubicBezTo>
                  <a:pt x="5714285" y="1662510"/>
                  <a:pt x="5694862" y="1662510"/>
                  <a:pt x="5671554" y="1662510"/>
                </a:cubicBezTo>
                <a:cubicBezTo>
                  <a:pt x="5663785" y="1666395"/>
                  <a:pt x="5659900" y="1666395"/>
                  <a:pt x="5659900" y="1662510"/>
                </a:cubicBezTo>
                <a:cubicBezTo>
                  <a:pt x="5659900" y="1662510"/>
                  <a:pt x="5656016" y="1662510"/>
                  <a:pt x="5652131" y="1662510"/>
                </a:cubicBezTo>
                <a:cubicBezTo>
                  <a:pt x="5652131" y="1662510"/>
                  <a:pt x="5648247" y="1662510"/>
                  <a:pt x="5648247" y="1662510"/>
                </a:cubicBezTo>
                <a:cubicBezTo>
                  <a:pt x="5644362" y="1662510"/>
                  <a:pt x="5640477" y="1662510"/>
                  <a:pt x="5632708" y="1662510"/>
                </a:cubicBezTo>
                <a:cubicBezTo>
                  <a:pt x="5624939" y="1662510"/>
                  <a:pt x="5621054" y="1662510"/>
                  <a:pt x="5628823" y="1666395"/>
                </a:cubicBezTo>
                <a:cubicBezTo>
                  <a:pt x="5628823" y="1666395"/>
                  <a:pt x="5636593" y="1670279"/>
                  <a:pt x="5640477" y="1666395"/>
                </a:cubicBezTo>
                <a:cubicBezTo>
                  <a:pt x="5644362" y="1666395"/>
                  <a:pt x="5652131" y="1670279"/>
                  <a:pt x="5659900" y="1670279"/>
                </a:cubicBezTo>
                <a:cubicBezTo>
                  <a:pt x="5663785" y="1670279"/>
                  <a:pt x="5679324" y="1674163"/>
                  <a:pt x="5690977" y="1674163"/>
                </a:cubicBezTo>
                <a:cubicBezTo>
                  <a:pt x="5702631" y="1674163"/>
                  <a:pt x="5729824" y="1674163"/>
                  <a:pt x="5749247" y="1674163"/>
                </a:cubicBezTo>
                <a:cubicBezTo>
                  <a:pt x="5768670" y="1678048"/>
                  <a:pt x="5795862" y="1678048"/>
                  <a:pt x="5807516" y="1678048"/>
                </a:cubicBezTo>
                <a:cubicBezTo>
                  <a:pt x="5815285" y="1674163"/>
                  <a:pt x="5830824" y="1674163"/>
                  <a:pt x="5838593" y="1678048"/>
                </a:cubicBezTo>
                <a:cubicBezTo>
                  <a:pt x="5854132" y="1678048"/>
                  <a:pt x="5854132" y="1678048"/>
                  <a:pt x="5885209" y="1674163"/>
                </a:cubicBezTo>
                <a:cubicBezTo>
                  <a:pt x="5896863" y="1674163"/>
                  <a:pt x="5916286" y="1674163"/>
                  <a:pt x="5924055" y="1674163"/>
                </a:cubicBezTo>
                <a:cubicBezTo>
                  <a:pt x="5935709" y="1678048"/>
                  <a:pt x="5939594" y="1678048"/>
                  <a:pt x="5939594" y="1674163"/>
                </a:cubicBezTo>
                <a:cubicBezTo>
                  <a:pt x="5939594" y="1674163"/>
                  <a:pt x="5939594" y="1670279"/>
                  <a:pt x="5943478" y="1674163"/>
                </a:cubicBezTo>
                <a:cubicBezTo>
                  <a:pt x="5951247" y="1678048"/>
                  <a:pt x="5997863" y="1681932"/>
                  <a:pt x="6013401" y="1681932"/>
                </a:cubicBezTo>
                <a:cubicBezTo>
                  <a:pt x="6044478" y="1681932"/>
                  <a:pt x="6060017" y="1681932"/>
                  <a:pt x="6063902" y="1685816"/>
                </a:cubicBezTo>
                <a:cubicBezTo>
                  <a:pt x="6067786" y="1689701"/>
                  <a:pt x="6063902" y="1689701"/>
                  <a:pt x="6044478" y="1693585"/>
                </a:cubicBezTo>
                <a:cubicBezTo>
                  <a:pt x="6028940" y="1693585"/>
                  <a:pt x="6013401" y="1693585"/>
                  <a:pt x="6013401" y="1689701"/>
                </a:cubicBezTo>
                <a:cubicBezTo>
                  <a:pt x="6005632" y="1689701"/>
                  <a:pt x="6001748" y="1689701"/>
                  <a:pt x="5978440" y="1685816"/>
                </a:cubicBezTo>
                <a:cubicBezTo>
                  <a:pt x="5970671" y="1685816"/>
                  <a:pt x="5959017" y="1685816"/>
                  <a:pt x="5959017" y="1685816"/>
                </a:cubicBezTo>
                <a:cubicBezTo>
                  <a:pt x="5959017" y="1689701"/>
                  <a:pt x="5959017" y="1689701"/>
                  <a:pt x="5955132" y="1685816"/>
                </a:cubicBezTo>
                <a:cubicBezTo>
                  <a:pt x="5955132" y="1685816"/>
                  <a:pt x="5943478" y="1681932"/>
                  <a:pt x="5927940" y="1681932"/>
                </a:cubicBezTo>
                <a:cubicBezTo>
                  <a:pt x="5912401" y="1681932"/>
                  <a:pt x="5896863" y="1681932"/>
                  <a:pt x="5896863" y="1681932"/>
                </a:cubicBezTo>
                <a:cubicBezTo>
                  <a:pt x="5892978" y="1681932"/>
                  <a:pt x="5889093" y="1681932"/>
                  <a:pt x="5889093" y="1685816"/>
                </a:cubicBezTo>
                <a:cubicBezTo>
                  <a:pt x="5885209" y="1685816"/>
                  <a:pt x="5904632" y="1689701"/>
                  <a:pt x="5920170" y="1685816"/>
                </a:cubicBezTo>
                <a:cubicBezTo>
                  <a:pt x="5927940" y="1685816"/>
                  <a:pt x="5931824" y="1689701"/>
                  <a:pt x="5924055" y="1693585"/>
                </a:cubicBezTo>
                <a:cubicBezTo>
                  <a:pt x="5924055" y="1697469"/>
                  <a:pt x="5920170" y="1697469"/>
                  <a:pt x="5912401" y="1697469"/>
                </a:cubicBezTo>
                <a:cubicBezTo>
                  <a:pt x="5908516" y="1697469"/>
                  <a:pt x="5900747" y="1697469"/>
                  <a:pt x="5900747" y="1697469"/>
                </a:cubicBezTo>
                <a:cubicBezTo>
                  <a:pt x="5900747" y="1697469"/>
                  <a:pt x="5912401" y="1701354"/>
                  <a:pt x="5927940" y="1701354"/>
                </a:cubicBezTo>
                <a:cubicBezTo>
                  <a:pt x="5935709" y="1701354"/>
                  <a:pt x="5947363" y="1705238"/>
                  <a:pt x="5951247" y="1705238"/>
                </a:cubicBezTo>
                <a:cubicBezTo>
                  <a:pt x="5959017" y="1705238"/>
                  <a:pt x="5970671" y="1705238"/>
                  <a:pt x="5982324" y="1709123"/>
                </a:cubicBezTo>
                <a:cubicBezTo>
                  <a:pt x="6009517" y="1709123"/>
                  <a:pt x="6056132" y="1716891"/>
                  <a:pt x="6067786" y="1716891"/>
                </a:cubicBezTo>
                <a:cubicBezTo>
                  <a:pt x="6083325" y="1720776"/>
                  <a:pt x="6106632" y="1720776"/>
                  <a:pt x="6137709" y="1724660"/>
                </a:cubicBezTo>
                <a:cubicBezTo>
                  <a:pt x="6149363" y="1724660"/>
                  <a:pt x="6161017" y="1724660"/>
                  <a:pt x="6168786" y="1728544"/>
                </a:cubicBezTo>
                <a:cubicBezTo>
                  <a:pt x="6172671" y="1732429"/>
                  <a:pt x="6176556" y="1732429"/>
                  <a:pt x="6176556" y="1732429"/>
                </a:cubicBezTo>
                <a:cubicBezTo>
                  <a:pt x="6172671" y="1728544"/>
                  <a:pt x="6176556" y="1728544"/>
                  <a:pt x="6184325" y="1728544"/>
                </a:cubicBezTo>
                <a:lnTo>
                  <a:pt x="6188210" y="1728544"/>
                </a:lnTo>
                <a:cubicBezTo>
                  <a:pt x="6184325" y="1728544"/>
                  <a:pt x="6180440" y="1732429"/>
                  <a:pt x="6180440" y="1732429"/>
                </a:cubicBezTo>
                <a:cubicBezTo>
                  <a:pt x="6180440" y="1732429"/>
                  <a:pt x="6188210" y="1732429"/>
                  <a:pt x="6195979" y="1732429"/>
                </a:cubicBezTo>
                <a:cubicBezTo>
                  <a:pt x="6203748" y="1732429"/>
                  <a:pt x="6207633" y="1732429"/>
                  <a:pt x="6211517" y="1736313"/>
                </a:cubicBezTo>
                <a:cubicBezTo>
                  <a:pt x="6215402" y="1736313"/>
                  <a:pt x="6223171" y="1740198"/>
                  <a:pt x="6234825" y="1740198"/>
                </a:cubicBezTo>
                <a:cubicBezTo>
                  <a:pt x="6246479" y="1744082"/>
                  <a:pt x="6265902" y="1744082"/>
                  <a:pt x="6273671" y="1747966"/>
                </a:cubicBezTo>
                <a:cubicBezTo>
                  <a:pt x="6281441" y="1747966"/>
                  <a:pt x="6296979" y="1751851"/>
                  <a:pt x="6300864" y="1751851"/>
                </a:cubicBezTo>
                <a:cubicBezTo>
                  <a:pt x="6308633" y="1751851"/>
                  <a:pt x="6316402" y="1751851"/>
                  <a:pt x="6316402" y="1751851"/>
                </a:cubicBezTo>
                <a:cubicBezTo>
                  <a:pt x="6320287" y="1751851"/>
                  <a:pt x="6324171" y="1755735"/>
                  <a:pt x="6328056" y="1755735"/>
                </a:cubicBezTo>
                <a:cubicBezTo>
                  <a:pt x="6331941" y="1755735"/>
                  <a:pt x="6355248" y="1759619"/>
                  <a:pt x="6382441" y="1763504"/>
                </a:cubicBezTo>
                <a:cubicBezTo>
                  <a:pt x="6413518" y="1767388"/>
                  <a:pt x="6440710" y="1771272"/>
                  <a:pt x="6448480" y="1771272"/>
                </a:cubicBezTo>
                <a:cubicBezTo>
                  <a:pt x="6456249" y="1775157"/>
                  <a:pt x="6471787" y="1775157"/>
                  <a:pt x="6479557" y="1779041"/>
                </a:cubicBezTo>
                <a:cubicBezTo>
                  <a:pt x="6491210" y="1779041"/>
                  <a:pt x="6506749" y="1782926"/>
                  <a:pt x="6514518" y="1782926"/>
                </a:cubicBezTo>
                <a:cubicBezTo>
                  <a:pt x="6522287" y="1782926"/>
                  <a:pt x="6533941" y="1786810"/>
                  <a:pt x="6545595" y="1790694"/>
                </a:cubicBezTo>
                <a:cubicBezTo>
                  <a:pt x="6561134" y="1794579"/>
                  <a:pt x="6588326" y="1798463"/>
                  <a:pt x="6607749" y="1802347"/>
                </a:cubicBezTo>
                <a:cubicBezTo>
                  <a:pt x="6615518" y="1802347"/>
                  <a:pt x="6623288" y="1802347"/>
                  <a:pt x="6623288" y="1806232"/>
                </a:cubicBezTo>
                <a:cubicBezTo>
                  <a:pt x="6627172" y="1806232"/>
                  <a:pt x="6619403" y="1806232"/>
                  <a:pt x="6607749" y="1806232"/>
                </a:cubicBezTo>
                <a:cubicBezTo>
                  <a:pt x="6603865" y="1806232"/>
                  <a:pt x="6580557" y="1802347"/>
                  <a:pt x="6561134" y="1798463"/>
                </a:cubicBezTo>
                <a:cubicBezTo>
                  <a:pt x="6541711" y="1794579"/>
                  <a:pt x="6522287" y="1790694"/>
                  <a:pt x="6514518" y="1790694"/>
                </a:cubicBezTo>
                <a:cubicBezTo>
                  <a:pt x="6510634" y="1786810"/>
                  <a:pt x="6502864" y="1786810"/>
                  <a:pt x="6498980" y="1786810"/>
                </a:cubicBezTo>
                <a:cubicBezTo>
                  <a:pt x="6495095" y="1786810"/>
                  <a:pt x="6491210" y="1786810"/>
                  <a:pt x="6491210" y="1786810"/>
                </a:cubicBezTo>
                <a:cubicBezTo>
                  <a:pt x="6487326" y="1786810"/>
                  <a:pt x="6479557" y="1782926"/>
                  <a:pt x="6467903" y="1782926"/>
                </a:cubicBezTo>
                <a:cubicBezTo>
                  <a:pt x="6456249" y="1782926"/>
                  <a:pt x="6432941" y="1779041"/>
                  <a:pt x="6417403" y="1775157"/>
                </a:cubicBezTo>
                <a:cubicBezTo>
                  <a:pt x="6397979" y="1771272"/>
                  <a:pt x="6382441" y="1767388"/>
                  <a:pt x="6378556" y="1767388"/>
                </a:cubicBezTo>
                <a:cubicBezTo>
                  <a:pt x="6374672" y="1767388"/>
                  <a:pt x="6363018" y="1763504"/>
                  <a:pt x="6351364" y="1763504"/>
                </a:cubicBezTo>
                <a:cubicBezTo>
                  <a:pt x="6343595" y="1763504"/>
                  <a:pt x="6328056" y="1759619"/>
                  <a:pt x="6316402" y="1759619"/>
                </a:cubicBezTo>
                <a:cubicBezTo>
                  <a:pt x="6308633" y="1755735"/>
                  <a:pt x="6296979" y="1755735"/>
                  <a:pt x="6289210" y="1755735"/>
                </a:cubicBezTo>
                <a:cubicBezTo>
                  <a:pt x="6281441" y="1751851"/>
                  <a:pt x="6265902" y="1751851"/>
                  <a:pt x="6254248" y="1747966"/>
                </a:cubicBezTo>
                <a:cubicBezTo>
                  <a:pt x="6242594" y="1747966"/>
                  <a:pt x="6223171" y="1744082"/>
                  <a:pt x="6215402" y="1744082"/>
                </a:cubicBezTo>
                <a:cubicBezTo>
                  <a:pt x="6207633" y="1740198"/>
                  <a:pt x="6192094" y="1740198"/>
                  <a:pt x="6184325" y="1740198"/>
                </a:cubicBezTo>
                <a:cubicBezTo>
                  <a:pt x="6164902" y="1736313"/>
                  <a:pt x="6137709" y="1732429"/>
                  <a:pt x="6126056" y="1728544"/>
                </a:cubicBezTo>
                <a:cubicBezTo>
                  <a:pt x="6122171" y="1728544"/>
                  <a:pt x="6118286" y="1728544"/>
                  <a:pt x="6114402" y="1728544"/>
                </a:cubicBezTo>
                <a:cubicBezTo>
                  <a:pt x="6102748" y="1728544"/>
                  <a:pt x="6075555" y="1724660"/>
                  <a:pt x="6060017" y="1724660"/>
                </a:cubicBezTo>
                <a:cubicBezTo>
                  <a:pt x="6052248" y="1724660"/>
                  <a:pt x="6036709" y="1720776"/>
                  <a:pt x="6025055" y="1724660"/>
                </a:cubicBezTo>
                <a:cubicBezTo>
                  <a:pt x="6013401" y="1724660"/>
                  <a:pt x="6001748" y="1724660"/>
                  <a:pt x="5997863" y="1720776"/>
                </a:cubicBezTo>
                <a:cubicBezTo>
                  <a:pt x="5982324" y="1716891"/>
                  <a:pt x="5959017" y="1713007"/>
                  <a:pt x="5947363" y="1713007"/>
                </a:cubicBezTo>
                <a:cubicBezTo>
                  <a:pt x="5943478" y="1713007"/>
                  <a:pt x="5935709" y="1713007"/>
                  <a:pt x="5931824" y="1709123"/>
                </a:cubicBezTo>
                <a:cubicBezTo>
                  <a:pt x="5931824" y="1709123"/>
                  <a:pt x="5924055" y="1709123"/>
                  <a:pt x="5920170" y="1709123"/>
                </a:cubicBezTo>
                <a:cubicBezTo>
                  <a:pt x="5904632" y="1709123"/>
                  <a:pt x="5892978" y="1709123"/>
                  <a:pt x="5889093" y="1705238"/>
                </a:cubicBezTo>
                <a:cubicBezTo>
                  <a:pt x="5877439" y="1701354"/>
                  <a:pt x="5846362" y="1697469"/>
                  <a:pt x="5823055" y="1701354"/>
                </a:cubicBezTo>
                <a:cubicBezTo>
                  <a:pt x="5807516" y="1701354"/>
                  <a:pt x="5795862" y="1705238"/>
                  <a:pt x="5791978" y="1701354"/>
                </a:cubicBezTo>
                <a:cubicBezTo>
                  <a:pt x="5791978" y="1701354"/>
                  <a:pt x="5776439" y="1701354"/>
                  <a:pt x="5757016" y="1701354"/>
                </a:cubicBezTo>
                <a:cubicBezTo>
                  <a:pt x="5737593" y="1701354"/>
                  <a:pt x="5714285" y="1701354"/>
                  <a:pt x="5706516" y="1701354"/>
                </a:cubicBezTo>
                <a:cubicBezTo>
                  <a:pt x="5694862" y="1697469"/>
                  <a:pt x="5687093" y="1697469"/>
                  <a:pt x="5683208" y="1701354"/>
                </a:cubicBezTo>
                <a:cubicBezTo>
                  <a:pt x="5683208" y="1701354"/>
                  <a:pt x="5675439" y="1701354"/>
                  <a:pt x="5667670" y="1697469"/>
                </a:cubicBezTo>
                <a:cubicBezTo>
                  <a:pt x="5663785" y="1697469"/>
                  <a:pt x="5648247" y="1697469"/>
                  <a:pt x="5636593" y="1697469"/>
                </a:cubicBezTo>
                <a:cubicBezTo>
                  <a:pt x="5624939" y="1693585"/>
                  <a:pt x="5613285" y="1693585"/>
                  <a:pt x="5609400" y="1693585"/>
                </a:cubicBezTo>
                <a:cubicBezTo>
                  <a:pt x="5605516" y="1693585"/>
                  <a:pt x="5597746" y="1689701"/>
                  <a:pt x="5593862" y="1693585"/>
                </a:cubicBezTo>
                <a:cubicBezTo>
                  <a:pt x="5593862" y="1693585"/>
                  <a:pt x="5589977" y="1693585"/>
                  <a:pt x="5589977" y="1689701"/>
                </a:cubicBezTo>
                <a:cubicBezTo>
                  <a:pt x="5593862" y="1689701"/>
                  <a:pt x="5597746" y="1685816"/>
                  <a:pt x="5597746" y="1685816"/>
                </a:cubicBezTo>
                <a:cubicBezTo>
                  <a:pt x="5601631" y="1681932"/>
                  <a:pt x="5597746" y="1681932"/>
                  <a:pt x="5578323" y="1678048"/>
                </a:cubicBezTo>
                <a:cubicBezTo>
                  <a:pt x="5566669" y="1678048"/>
                  <a:pt x="5555016" y="1678048"/>
                  <a:pt x="5551131" y="1678048"/>
                </a:cubicBezTo>
                <a:cubicBezTo>
                  <a:pt x="5531708" y="1674163"/>
                  <a:pt x="5508400" y="1674163"/>
                  <a:pt x="5492862" y="1674163"/>
                </a:cubicBezTo>
                <a:cubicBezTo>
                  <a:pt x="5485092" y="1674163"/>
                  <a:pt x="5473438" y="1674163"/>
                  <a:pt x="5465669" y="1674163"/>
                </a:cubicBezTo>
                <a:cubicBezTo>
                  <a:pt x="5446246" y="1674163"/>
                  <a:pt x="5442361" y="1674163"/>
                  <a:pt x="5450131" y="1666395"/>
                </a:cubicBezTo>
                <a:cubicBezTo>
                  <a:pt x="5457900" y="1662510"/>
                  <a:pt x="5446246" y="1662510"/>
                  <a:pt x="5391861" y="1662510"/>
                </a:cubicBezTo>
                <a:cubicBezTo>
                  <a:pt x="5384092" y="1662510"/>
                  <a:pt x="5372438" y="1658626"/>
                  <a:pt x="5368553" y="1658626"/>
                </a:cubicBezTo>
                <a:cubicBezTo>
                  <a:pt x="5360784" y="1658626"/>
                  <a:pt x="5349130" y="1658626"/>
                  <a:pt x="5341361" y="1658626"/>
                </a:cubicBezTo>
                <a:cubicBezTo>
                  <a:pt x="5337476" y="1658626"/>
                  <a:pt x="5329707" y="1658626"/>
                  <a:pt x="5325823" y="1658626"/>
                </a:cubicBezTo>
                <a:cubicBezTo>
                  <a:pt x="5325823" y="1658626"/>
                  <a:pt x="5314169" y="1658626"/>
                  <a:pt x="5302515" y="1658626"/>
                </a:cubicBezTo>
                <a:cubicBezTo>
                  <a:pt x="5290861" y="1658626"/>
                  <a:pt x="5283092" y="1658626"/>
                  <a:pt x="5279207" y="1658626"/>
                </a:cubicBezTo>
                <a:cubicBezTo>
                  <a:pt x="5275322" y="1658626"/>
                  <a:pt x="5252015" y="1658626"/>
                  <a:pt x="5228707" y="1658626"/>
                </a:cubicBezTo>
                <a:cubicBezTo>
                  <a:pt x="5220938" y="1658626"/>
                  <a:pt x="5205399" y="1658626"/>
                  <a:pt x="5189861" y="1658626"/>
                </a:cubicBezTo>
                <a:cubicBezTo>
                  <a:pt x="5170438" y="1658626"/>
                  <a:pt x="5162668" y="1658626"/>
                  <a:pt x="5158784" y="1662510"/>
                </a:cubicBezTo>
                <a:cubicBezTo>
                  <a:pt x="5154899" y="1666395"/>
                  <a:pt x="5151014" y="1666395"/>
                  <a:pt x="5139361" y="1662510"/>
                </a:cubicBezTo>
                <a:cubicBezTo>
                  <a:pt x="5135476" y="1662510"/>
                  <a:pt x="5112168" y="1662510"/>
                  <a:pt x="5092745" y="1666395"/>
                </a:cubicBezTo>
                <a:cubicBezTo>
                  <a:pt x="5077207" y="1666395"/>
                  <a:pt x="5050014" y="1666395"/>
                  <a:pt x="5038360" y="1666395"/>
                </a:cubicBezTo>
                <a:cubicBezTo>
                  <a:pt x="5026706" y="1670279"/>
                  <a:pt x="5015053" y="1670279"/>
                  <a:pt x="5015053" y="1670279"/>
                </a:cubicBezTo>
                <a:cubicBezTo>
                  <a:pt x="5011168" y="1670279"/>
                  <a:pt x="4999514" y="1670279"/>
                  <a:pt x="4991745" y="1670279"/>
                </a:cubicBezTo>
                <a:cubicBezTo>
                  <a:pt x="4968437" y="1674163"/>
                  <a:pt x="4956783" y="1674163"/>
                  <a:pt x="4952898" y="1674163"/>
                </a:cubicBezTo>
                <a:cubicBezTo>
                  <a:pt x="4949014" y="1670279"/>
                  <a:pt x="4929591" y="1674163"/>
                  <a:pt x="4910168" y="1674163"/>
                </a:cubicBezTo>
                <a:cubicBezTo>
                  <a:pt x="4886860" y="1674163"/>
                  <a:pt x="4863552" y="1678048"/>
                  <a:pt x="4855783" y="1678048"/>
                </a:cubicBezTo>
                <a:cubicBezTo>
                  <a:pt x="4840244" y="1678048"/>
                  <a:pt x="4789744" y="1681932"/>
                  <a:pt x="4743129" y="1685816"/>
                </a:cubicBezTo>
                <a:cubicBezTo>
                  <a:pt x="4727590" y="1685816"/>
                  <a:pt x="4700398" y="1685816"/>
                  <a:pt x="4680975" y="1689701"/>
                </a:cubicBezTo>
                <a:cubicBezTo>
                  <a:pt x="4611051" y="1693585"/>
                  <a:pt x="4412935" y="1709123"/>
                  <a:pt x="4350781" y="1716891"/>
                </a:cubicBezTo>
                <a:cubicBezTo>
                  <a:pt x="4308051" y="1724660"/>
                  <a:pt x="4304166" y="1724660"/>
                  <a:pt x="4304166" y="1728544"/>
                </a:cubicBezTo>
                <a:cubicBezTo>
                  <a:pt x="4304166" y="1732429"/>
                  <a:pt x="4315820" y="1732429"/>
                  <a:pt x="4381858" y="1724660"/>
                </a:cubicBezTo>
                <a:cubicBezTo>
                  <a:pt x="4428474" y="1720776"/>
                  <a:pt x="4459551" y="1716891"/>
                  <a:pt x="4459551" y="1720776"/>
                </a:cubicBezTo>
                <a:cubicBezTo>
                  <a:pt x="4463436" y="1724660"/>
                  <a:pt x="4478974" y="1720776"/>
                  <a:pt x="4478974" y="1716891"/>
                </a:cubicBezTo>
                <a:cubicBezTo>
                  <a:pt x="4478974" y="1716891"/>
                  <a:pt x="4482859" y="1716891"/>
                  <a:pt x="4486743" y="1716891"/>
                </a:cubicBezTo>
                <a:cubicBezTo>
                  <a:pt x="4486743" y="1716891"/>
                  <a:pt x="4502282" y="1716891"/>
                  <a:pt x="4513936" y="1713007"/>
                </a:cubicBezTo>
                <a:cubicBezTo>
                  <a:pt x="4529474" y="1713007"/>
                  <a:pt x="4537243" y="1713007"/>
                  <a:pt x="4537243" y="1716891"/>
                </a:cubicBezTo>
                <a:cubicBezTo>
                  <a:pt x="4541128" y="1716891"/>
                  <a:pt x="4545013" y="1716891"/>
                  <a:pt x="4560551" y="1716891"/>
                </a:cubicBezTo>
                <a:cubicBezTo>
                  <a:pt x="4579974" y="1713007"/>
                  <a:pt x="4692629" y="1697469"/>
                  <a:pt x="4700398" y="1697469"/>
                </a:cubicBezTo>
                <a:cubicBezTo>
                  <a:pt x="4704282" y="1697469"/>
                  <a:pt x="4739244" y="1697469"/>
                  <a:pt x="4747013" y="1697469"/>
                </a:cubicBezTo>
                <a:cubicBezTo>
                  <a:pt x="4750898" y="1697469"/>
                  <a:pt x="4766436" y="1697469"/>
                  <a:pt x="4778090" y="1693585"/>
                </a:cubicBezTo>
                <a:cubicBezTo>
                  <a:pt x="4793629" y="1693585"/>
                  <a:pt x="4813052" y="1693585"/>
                  <a:pt x="4824706" y="1693585"/>
                </a:cubicBezTo>
                <a:cubicBezTo>
                  <a:pt x="4836360" y="1693585"/>
                  <a:pt x="4855783" y="1693585"/>
                  <a:pt x="4867437" y="1693585"/>
                </a:cubicBezTo>
                <a:cubicBezTo>
                  <a:pt x="4875206" y="1693585"/>
                  <a:pt x="4894629" y="1693585"/>
                  <a:pt x="4906283" y="1693585"/>
                </a:cubicBezTo>
                <a:cubicBezTo>
                  <a:pt x="4921821" y="1693585"/>
                  <a:pt x="4945129" y="1693585"/>
                  <a:pt x="4956783" y="1689701"/>
                </a:cubicBezTo>
                <a:cubicBezTo>
                  <a:pt x="4972322" y="1689701"/>
                  <a:pt x="4999514" y="1689701"/>
                  <a:pt x="5015053" y="1689701"/>
                </a:cubicBezTo>
                <a:cubicBezTo>
                  <a:pt x="5030591" y="1693585"/>
                  <a:pt x="5057783" y="1693585"/>
                  <a:pt x="5069437" y="1693585"/>
                </a:cubicBezTo>
                <a:cubicBezTo>
                  <a:pt x="5084976" y="1689701"/>
                  <a:pt x="5104399" y="1689701"/>
                  <a:pt x="5116053" y="1693585"/>
                </a:cubicBezTo>
                <a:cubicBezTo>
                  <a:pt x="5135476" y="1693585"/>
                  <a:pt x="5147130" y="1693585"/>
                  <a:pt x="5209284" y="1697469"/>
                </a:cubicBezTo>
                <a:cubicBezTo>
                  <a:pt x="5217053" y="1697469"/>
                  <a:pt x="5228707" y="1697469"/>
                  <a:pt x="5236476" y="1697469"/>
                </a:cubicBezTo>
                <a:cubicBezTo>
                  <a:pt x="5240361" y="1693585"/>
                  <a:pt x="5248130" y="1697469"/>
                  <a:pt x="5252015" y="1697469"/>
                </a:cubicBezTo>
                <a:cubicBezTo>
                  <a:pt x="5255899" y="1697469"/>
                  <a:pt x="5259784" y="1701354"/>
                  <a:pt x="5263669" y="1697469"/>
                </a:cubicBezTo>
                <a:cubicBezTo>
                  <a:pt x="5267553" y="1693585"/>
                  <a:pt x="5279207" y="1697469"/>
                  <a:pt x="5279207" y="1705238"/>
                </a:cubicBezTo>
                <a:cubicBezTo>
                  <a:pt x="5279207" y="1709123"/>
                  <a:pt x="5267553" y="1713007"/>
                  <a:pt x="5263669" y="1709123"/>
                </a:cubicBezTo>
                <a:cubicBezTo>
                  <a:pt x="5259784" y="1705238"/>
                  <a:pt x="5255899" y="1705238"/>
                  <a:pt x="5252015" y="1705238"/>
                </a:cubicBezTo>
                <a:cubicBezTo>
                  <a:pt x="5244245" y="1705238"/>
                  <a:pt x="5220938" y="1709123"/>
                  <a:pt x="5197630" y="1709123"/>
                </a:cubicBezTo>
                <a:cubicBezTo>
                  <a:pt x="5189861" y="1713007"/>
                  <a:pt x="5166553" y="1713007"/>
                  <a:pt x="5147130" y="1713007"/>
                </a:cubicBezTo>
                <a:cubicBezTo>
                  <a:pt x="5131591" y="1713007"/>
                  <a:pt x="5108284" y="1713007"/>
                  <a:pt x="5092745" y="1713007"/>
                </a:cubicBezTo>
                <a:cubicBezTo>
                  <a:pt x="5081091" y="1713007"/>
                  <a:pt x="5065553" y="1716891"/>
                  <a:pt x="5053899" y="1713007"/>
                </a:cubicBezTo>
                <a:cubicBezTo>
                  <a:pt x="5042245" y="1713007"/>
                  <a:pt x="5026706" y="1713007"/>
                  <a:pt x="5015053" y="1716891"/>
                </a:cubicBezTo>
                <a:cubicBezTo>
                  <a:pt x="5003399" y="1716891"/>
                  <a:pt x="4991745" y="1716891"/>
                  <a:pt x="4983975" y="1713007"/>
                </a:cubicBezTo>
                <a:cubicBezTo>
                  <a:pt x="4976206" y="1713007"/>
                  <a:pt x="4921821" y="1716891"/>
                  <a:pt x="4910168" y="1716891"/>
                </a:cubicBezTo>
                <a:cubicBezTo>
                  <a:pt x="4906283" y="1716891"/>
                  <a:pt x="4890744" y="1716891"/>
                  <a:pt x="4879091" y="1716891"/>
                </a:cubicBezTo>
                <a:cubicBezTo>
                  <a:pt x="4867437" y="1716891"/>
                  <a:pt x="4855783" y="1716891"/>
                  <a:pt x="4855783" y="1716891"/>
                </a:cubicBezTo>
                <a:cubicBezTo>
                  <a:pt x="4851898" y="1716891"/>
                  <a:pt x="4840244" y="1716891"/>
                  <a:pt x="4828590" y="1716891"/>
                </a:cubicBezTo>
                <a:cubicBezTo>
                  <a:pt x="4813052" y="1716891"/>
                  <a:pt x="4793629" y="1720776"/>
                  <a:pt x="4781975" y="1720776"/>
                </a:cubicBezTo>
                <a:cubicBezTo>
                  <a:pt x="4770321" y="1720776"/>
                  <a:pt x="4743129" y="1720776"/>
                  <a:pt x="4723706" y="1720776"/>
                </a:cubicBezTo>
                <a:cubicBezTo>
                  <a:pt x="4700398" y="1720776"/>
                  <a:pt x="4657667" y="1724660"/>
                  <a:pt x="4626590" y="1728544"/>
                </a:cubicBezTo>
                <a:cubicBezTo>
                  <a:pt x="4599398" y="1732429"/>
                  <a:pt x="4560551" y="1736313"/>
                  <a:pt x="4548897" y="1736313"/>
                </a:cubicBezTo>
                <a:cubicBezTo>
                  <a:pt x="4533359" y="1740198"/>
                  <a:pt x="4517820" y="1740198"/>
                  <a:pt x="4513936" y="1740198"/>
                </a:cubicBezTo>
                <a:cubicBezTo>
                  <a:pt x="4510051" y="1744082"/>
                  <a:pt x="4502282" y="1744082"/>
                  <a:pt x="4498397" y="1744082"/>
                </a:cubicBezTo>
                <a:cubicBezTo>
                  <a:pt x="4494513" y="1744082"/>
                  <a:pt x="4478974" y="1744082"/>
                  <a:pt x="4467320" y="1747966"/>
                </a:cubicBezTo>
                <a:cubicBezTo>
                  <a:pt x="4459551" y="1747966"/>
                  <a:pt x="4440128" y="1747966"/>
                  <a:pt x="4424589" y="1751851"/>
                </a:cubicBezTo>
                <a:cubicBezTo>
                  <a:pt x="4350781" y="1755735"/>
                  <a:pt x="4238127" y="1771272"/>
                  <a:pt x="4168204" y="1779041"/>
                </a:cubicBezTo>
                <a:cubicBezTo>
                  <a:pt x="3950665" y="1806232"/>
                  <a:pt x="3911819" y="1814001"/>
                  <a:pt x="3806934" y="1829538"/>
                </a:cubicBezTo>
                <a:cubicBezTo>
                  <a:pt x="3791395" y="1833422"/>
                  <a:pt x="3775857" y="1833422"/>
                  <a:pt x="3768087" y="1833422"/>
                </a:cubicBezTo>
                <a:cubicBezTo>
                  <a:pt x="3760318" y="1833422"/>
                  <a:pt x="3752549" y="1837307"/>
                  <a:pt x="3744780" y="1841191"/>
                </a:cubicBezTo>
                <a:cubicBezTo>
                  <a:pt x="3737010" y="1841191"/>
                  <a:pt x="3713703" y="1845076"/>
                  <a:pt x="3694280" y="1848960"/>
                </a:cubicBezTo>
                <a:cubicBezTo>
                  <a:pt x="3674856" y="1852844"/>
                  <a:pt x="3655433" y="1852844"/>
                  <a:pt x="3651549" y="1856729"/>
                </a:cubicBezTo>
                <a:cubicBezTo>
                  <a:pt x="3647664" y="1856729"/>
                  <a:pt x="3628241" y="1860613"/>
                  <a:pt x="3604933" y="1864497"/>
                </a:cubicBezTo>
                <a:cubicBezTo>
                  <a:pt x="3573856" y="1868382"/>
                  <a:pt x="3550548" y="1872266"/>
                  <a:pt x="3503933" y="1880035"/>
                </a:cubicBezTo>
                <a:cubicBezTo>
                  <a:pt x="3496164" y="1883919"/>
                  <a:pt x="3476740" y="1887804"/>
                  <a:pt x="3457317" y="1887804"/>
                </a:cubicBezTo>
                <a:cubicBezTo>
                  <a:pt x="3426240" y="1895572"/>
                  <a:pt x="3395163" y="1903341"/>
                  <a:pt x="3383509" y="1907225"/>
                </a:cubicBezTo>
                <a:cubicBezTo>
                  <a:pt x="3383509" y="1907225"/>
                  <a:pt x="3375740" y="1907225"/>
                  <a:pt x="3367971" y="1911110"/>
                </a:cubicBezTo>
                <a:cubicBezTo>
                  <a:pt x="3364086" y="1911110"/>
                  <a:pt x="3356317" y="1911110"/>
                  <a:pt x="3348548" y="1914994"/>
                </a:cubicBezTo>
                <a:cubicBezTo>
                  <a:pt x="3344663" y="1914994"/>
                  <a:pt x="3325240" y="1918879"/>
                  <a:pt x="3309702" y="1922763"/>
                </a:cubicBezTo>
                <a:cubicBezTo>
                  <a:pt x="3298048" y="1926647"/>
                  <a:pt x="3274740" y="1930532"/>
                  <a:pt x="3266971" y="1930532"/>
                </a:cubicBezTo>
                <a:cubicBezTo>
                  <a:pt x="3239778" y="1938300"/>
                  <a:pt x="3200932" y="1946069"/>
                  <a:pt x="3169855" y="1949953"/>
                </a:cubicBezTo>
                <a:cubicBezTo>
                  <a:pt x="3131009" y="1957722"/>
                  <a:pt x="3107701" y="1961607"/>
                  <a:pt x="3107701" y="1961607"/>
                </a:cubicBezTo>
                <a:cubicBezTo>
                  <a:pt x="3103816" y="1961607"/>
                  <a:pt x="3096047" y="1965491"/>
                  <a:pt x="3084393" y="1969375"/>
                </a:cubicBezTo>
                <a:cubicBezTo>
                  <a:pt x="3061085" y="1973260"/>
                  <a:pt x="3014470" y="1984913"/>
                  <a:pt x="2998931" y="1992682"/>
                </a:cubicBezTo>
                <a:cubicBezTo>
                  <a:pt x="2991162" y="1992682"/>
                  <a:pt x="2979508" y="1996566"/>
                  <a:pt x="2963970" y="1996566"/>
                </a:cubicBezTo>
                <a:cubicBezTo>
                  <a:pt x="2944547" y="2000450"/>
                  <a:pt x="2913470" y="2008219"/>
                  <a:pt x="2874623" y="2015988"/>
                </a:cubicBezTo>
                <a:cubicBezTo>
                  <a:pt x="2870739" y="2015988"/>
                  <a:pt x="2855200" y="2019872"/>
                  <a:pt x="2843546" y="2023757"/>
                </a:cubicBezTo>
                <a:cubicBezTo>
                  <a:pt x="2808585" y="2027641"/>
                  <a:pt x="2785277" y="2035410"/>
                  <a:pt x="2777508" y="2043178"/>
                </a:cubicBezTo>
                <a:cubicBezTo>
                  <a:pt x="2769739" y="2047063"/>
                  <a:pt x="2719238" y="2058716"/>
                  <a:pt x="2707584" y="2058716"/>
                </a:cubicBezTo>
                <a:cubicBezTo>
                  <a:pt x="2707584" y="2058716"/>
                  <a:pt x="2703700" y="2054831"/>
                  <a:pt x="2703700" y="2054831"/>
                </a:cubicBezTo>
                <a:cubicBezTo>
                  <a:pt x="2711469" y="2050947"/>
                  <a:pt x="2734777" y="2043178"/>
                  <a:pt x="2734777" y="2039294"/>
                </a:cubicBezTo>
                <a:cubicBezTo>
                  <a:pt x="2727008" y="2039294"/>
                  <a:pt x="2723123" y="2035410"/>
                  <a:pt x="2719238" y="2035410"/>
                </a:cubicBezTo>
                <a:cubicBezTo>
                  <a:pt x="2715354" y="2035410"/>
                  <a:pt x="2711469" y="2035410"/>
                  <a:pt x="2711469" y="2035410"/>
                </a:cubicBezTo>
                <a:cubicBezTo>
                  <a:pt x="2711469" y="2031525"/>
                  <a:pt x="2703700" y="2031525"/>
                  <a:pt x="2692046" y="2035410"/>
                </a:cubicBezTo>
                <a:cubicBezTo>
                  <a:pt x="2676507" y="2035410"/>
                  <a:pt x="2672623" y="2035410"/>
                  <a:pt x="2668738" y="2031525"/>
                </a:cubicBezTo>
                <a:cubicBezTo>
                  <a:pt x="2664854" y="2027641"/>
                  <a:pt x="2664854" y="2027641"/>
                  <a:pt x="2668738" y="2015988"/>
                </a:cubicBezTo>
                <a:cubicBezTo>
                  <a:pt x="2672623" y="2000450"/>
                  <a:pt x="2672623" y="2000450"/>
                  <a:pt x="2610469" y="2019872"/>
                </a:cubicBezTo>
                <a:cubicBezTo>
                  <a:pt x="2606584" y="2023757"/>
                  <a:pt x="2598815" y="2023757"/>
                  <a:pt x="2594931" y="2027641"/>
                </a:cubicBezTo>
                <a:cubicBezTo>
                  <a:pt x="2591046" y="2027641"/>
                  <a:pt x="2591046" y="2027641"/>
                  <a:pt x="2594931" y="2023757"/>
                </a:cubicBezTo>
                <a:cubicBezTo>
                  <a:pt x="2598815" y="2019872"/>
                  <a:pt x="2591046" y="2015988"/>
                  <a:pt x="2579392" y="2019872"/>
                </a:cubicBezTo>
                <a:cubicBezTo>
                  <a:pt x="2552200" y="2027641"/>
                  <a:pt x="2493930" y="2043178"/>
                  <a:pt x="2478392" y="2050947"/>
                </a:cubicBezTo>
                <a:cubicBezTo>
                  <a:pt x="2466738" y="2054831"/>
                  <a:pt x="2455084" y="2058716"/>
                  <a:pt x="2455084" y="2058716"/>
                </a:cubicBezTo>
                <a:cubicBezTo>
                  <a:pt x="2451199" y="2058716"/>
                  <a:pt x="2447315" y="2062600"/>
                  <a:pt x="2447315" y="2062600"/>
                </a:cubicBezTo>
                <a:cubicBezTo>
                  <a:pt x="2443430" y="2066485"/>
                  <a:pt x="2439546" y="2066485"/>
                  <a:pt x="2435661" y="2066485"/>
                </a:cubicBezTo>
                <a:cubicBezTo>
                  <a:pt x="2431776" y="2070369"/>
                  <a:pt x="2431776" y="2066485"/>
                  <a:pt x="2431776" y="2062600"/>
                </a:cubicBezTo>
                <a:cubicBezTo>
                  <a:pt x="2431776" y="2058716"/>
                  <a:pt x="2431776" y="2058716"/>
                  <a:pt x="2412353" y="2062600"/>
                </a:cubicBezTo>
                <a:cubicBezTo>
                  <a:pt x="2400699" y="2062600"/>
                  <a:pt x="2389045" y="2066485"/>
                  <a:pt x="2389045" y="2066485"/>
                </a:cubicBezTo>
                <a:cubicBezTo>
                  <a:pt x="2389045" y="2066485"/>
                  <a:pt x="2381276" y="2070369"/>
                  <a:pt x="2373507" y="2070369"/>
                </a:cubicBezTo>
                <a:cubicBezTo>
                  <a:pt x="2350199" y="2074253"/>
                  <a:pt x="2330776" y="2082022"/>
                  <a:pt x="2326891" y="2085906"/>
                </a:cubicBezTo>
                <a:cubicBezTo>
                  <a:pt x="2323007" y="2085906"/>
                  <a:pt x="2315237" y="2089791"/>
                  <a:pt x="2307468" y="2093675"/>
                </a:cubicBezTo>
                <a:cubicBezTo>
                  <a:pt x="2299699" y="2093675"/>
                  <a:pt x="2284160" y="2097560"/>
                  <a:pt x="2272506" y="2101444"/>
                </a:cubicBezTo>
                <a:cubicBezTo>
                  <a:pt x="2260852" y="2105328"/>
                  <a:pt x="2245314" y="2109213"/>
                  <a:pt x="2237545" y="2109213"/>
                </a:cubicBezTo>
                <a:cubicBezTo>
                  <a:pt x="2229775" y="2109213"/>
                  <a:pt x="2222006" y="2113097"/>
                  <a:pt x="2222006" y="2113097"/>
                </a:cubicBezTo>
                <a:cubicBezTo>
                  <a:pt x="2222006" y="2116981"/>
                  <a:pt x="2214237" y="2116981"/>
                  <a:pt x="2210352" y="2120866"/>
                </a:cubicBezTo>
                <a:cubicBezTo>
                  <a:pt x="2190929" y="2124750"/>
                  <a:pt x="2183160" y="2128635"/>
                  <a:pt x="2179275" y="2132519"/>
                </a:cubicBezTo>
                <a:cubicBezTo>
                  <a:pt x="2179275" y="2132519"/>
                  <a:pt x="2163737" y="2136403"/>
                  <a:pt x="2152083" y="2140288"/>
                </a:cubicBezTo>
                <a:cubicBezTo>
                  <a:pt x="2124891" y="2148056"/>
                  <a:pt x="2121006" y="2148056"/>
                  <a:pt x="2109352" y="2148056"/>
                </a:cubicBezTo>
                <a:cubicBezTo>
                  <a:pt x="2101583" y="2148056"/>
                  <a:pt x="2097698" y="2144172"/>
                  <a:pt x="2097698" y="2144172"/>
                </a:cubicBezTo>
                <a:cubicBezTo>
                  <a:pt x="2097698" y="2132519"/>
                  <a:pt x="2105468" y="2132519"/>
                  <a:pt x="2113237" y="2136403"/>
                </a:cubicBezTo>
                <a:cubicBezTo>
                  <a:pt x="2124891" y="2140288"/>
                  <a:pt x="2128775" y="2136403"/>
                  <a:pt x="2183160" y="2120866"/>
                </a:cubicBezTo>
                <a:cubicBezTo>
                  <a:pt x="2210352" y="2109213"/>
                  <a:pt x="2233660" y="2101444"/>
                  <a:pt x="2303583" y="2082022"/>
                </a:cubicBezTo>
                <a:cubicBezTo>
                  <a:pt x="2315237" y="2078138"/>
                  <a:pt x="2338545" y="2074253"/>
                  <a:pt x="2354084" y="2066485"/>
                </a:cubicBezTo>
                <a:cubicBezTo>
                  <a:pt x="2365737" y="2062600"/>
                  <a:pt x="2392930" y="2058716"/>
                  <a:pt x="2408469" y="2054831"/>
                </a:cubicBezTo>
                <a:cubicBezTo>
                  <a:pt x="2427892" y="2050947"/>
                  <a:pt x="2443430" y="2047063"/>
                  <a:pt x="2447315" y="2047063"/>
                </a:cubicBezTo>
                <a:cubicBezTo>
                  <a:pt x="2451199" y="2043178"/>
                  <a:pt x="2466738" y="2039294"/>
                  <a:pt x="2478392" y="2035410"/>
                </a:cubicBezTo>
                <a:cubicBezTo>
                  <a:pt x="2493930" y="2031525"/>
                  <a:pt x="2509469" y="2027641"/>
                  <a:pt x="2517238" y="2023757"/>
                </a:cubicBezTo>
                <a:cubicBezTo>
                  <a:pt x="2525007" y="2019872"/>
                  <a:pt x="2552200" y="2012103"/>
                  <a:pt x="2571623" y="2008219"/>
                </a:cubicBezTo>
                <a:cubicBezTo>
                  <a:pt x="2594931" y="2004335"/>
                  <a:pt x="2626008" y="1996566"/>
                  <a:pt x="2637661" y="1992682"/>
                </a:cubicBezTo>
                <a:cubicBezTo>
                  <a:pt x="2653200" y="1984913"/>
                  <a:pt x="2676507" y="1981028"/>
                  <a:pt x="2688161" y="1977144"/>
                </a:cubicBezTo>
                <a:cubicBezTo>
                  <a:pt x="2707584" y="1973260"/>
                  <a:pt x="2715354" y="1969375"/>
                  <a:pt x="2715354" y="1965491"/>
                </a:cubicBezTo>
                <a:cubicBezTo>
                  <a:pt x="2719238" y="1961607"/>
                  <a:pt x="2727008" y="1957722"/>
                  <a:pt x="2738662" y="1953838"/>
                </a:cubicBezTo>
                <a:cubicBezTo>
                  <a:pt x="2750315" y="1953838"/>
                  <a:pt x="2761969" y="1949953"/>
                  <a:pt x="2761969" y="1946069"/>
                </a:cubicBezTo>
                <a:cubicBezTo>
                  <a:pt x="2769739" y="1942185"/>
                  <a:pt x="2808585" y="1922763"/>
                  <a:pt x="2820239" y="1918879"/>
                </a:cubicBezTo>
                <a:cubicBezTo>
                  <a:pt x="2831893" y="1918879"/>
                  <a:pt x="2835777" y="1911110"/>
                  <a:pt x="2828008" y="1914994"/>
                </a:cubicBezTo>
                <a:cubicBezTo>
                  <a:pt x="2824123" y="1914994"/>
                  <a:pt x="2808585" y="1918879"/>
                  <a:pt x="2789162" y="1922763"/>
                </a:cubicBezTo>
                <a:cubicBezTo>
                  <a:pt x="2750315" y="1934416"/>
                  <a:pt x="2730892" y="1942185"/>
                  <a:pt x="2715354" y="1942185"/>
                </a:cubicBezTo>
                <a:cubicBezTo>
                  <a:pt x="2707584" y="1946069"/>
                  <a:pt x="2699815" y="1949953"/>
                  <a:pt x="2692046" y="1949953"/>
                </a:cubicBezTo>
                <a:cubicBezTo>
                  <a:pt x="2664854" y="1957722"/>
                  <a:pt x="2664854" y="1957722"/>
                  <a:pt x="2664854" y="1953838"/>
                </a:cubicBezTo>
                <a:cubicBezTo>
                  <a:pt x="2664854" y="1949953"/>
                  <a:pt x="2664854" y="1949953"/>
                  <a:pt x="2657084" y="1949953"/>
                </a:cubicBezTo>
                <a:cubicBezTo>
                  <a:pt x="2653200" y="1949953"/>
                  <a:pt x="2637661" y="1953838"/>
                  <a:pt x="2622123" y="1957722"/>
                </a:cubicBezTo>
                <a:cubicBezTo>
                  <a:pt x="2610469" y="1961607"/>
                  <a:pt x="2587161" y="1969375"/>
                  <a:pt x="2575507" y="1973260"/>
                </a:cubicBezTo>
                <a:cubicBezTo>
                  <a:pt x="2563854" y="1973260"/>
                  <a:pt x="2544430" y="1981028"/>
                  <a:pt x="2528892" y="1984913"/>
                </a:cubicBezTo>
                <a:cubicBezTo>
                  <a:pt x="2513353" y="1988797"/>
                  <a:pt x="2493930" y="1992682"/>
                  <a:pt x="2486161" y="1992682"/>
                </a:cubicBezTo>
                <a:cubicBezTo>
                  <a:pt x="2478392" y="1996566"/>
                  <a:pt x="2458969" y="2000450"/>
                  <a:pt x="2447315" y="2004335"/>
                </a:cubicBezTo>
                <a:cubicBezTo>
                  <a:pt x="2435661" y="2008219"/>
                  <a:pt x="2416238" y="2012103"/>
                  <a:pt x="2412353" y="2015988"/>
                </a:cubicBezTo>
                <a:cubicBezTo>
                  <a:pt x="2404584" y="2015988"/>
                  <a:pt x="2392930" y="2019872"/>
                  <a:pt x="2389045" y="2023757"/>
                </a:cubicBezTo>
                <a:cubicBezTo>
                  <a:pt x="2381276" y="2023757"/>
                  <a:pt x="2373507" y="2027641"/>
                  <a:pt x="2369622" y="2027641"/>
                </a:cubicBezTo>
                <a:cubicBezTo>
                  <a:pt x="2365737" y="2027641"/>
                  <a:pt x="2342430" y="2035410"/>
                  <a:pt x="2319122" y="2039294"/>
                </a:cubicBezTo>
                <a:cubicBezTo>
                  <a:pt x="2311353" y="2039294"/>
                  <a:pt x="2295814" y="2047063"/>
                  <a:pt x="2284160" y="2050947"/>
                </a:cubicBezTo>
                <a:cubicBezTo>
                  <a:pt x="2268622" y="2054831"/>
                  <a:pt x="2229775" y="2066485"/>
                  <a:pt x="2194814" y="2078138"/>
                </a:cubicBezTo>
                <a:cubicBezTo>
                  <a:pt x="2109352" y="2101444"/>
                  <a:pt x="2086045" y="2109213"/>
                  <a:pt x="2086045" y="2116981"/>
                </a:cubicBezTo>
                <a:cubicBezTo>
                  <a:pt x="2086045" y="2120866"/>
                  <a:pt x="2082160" y="2120866"/>
                  <a:pt x="2066621" y="2128635"/>
                </a:cubicBezTo>
                <a:cubicBezTo>
                  <a:pt x="2058852" y="2132519"/>
                  <a:pt x="2047198" y="2132519"/>
                  <a:pt x="2047198" y="2132519"/>
                </a:cubicBezTo>
                <a:cubicBezTo>
                  <a:pt x="2043314" y="2128635"/>
                  <a:pt x="2047198" y="2124750"/>
                  <a:pt x="2054968" y="2124750"/>
                </a:cubicBezTo>
                <a:cubicBezTo>
                  <a:pt x="2058852" y="2120866"/>
                  <a:pt x="2066621" y="2120866"/>
                  <a:pt x="2074391" y="2113097"/>
                </a:cubicBezTo>
                <a:cubicBezTo>
                  <a:pt x="2089929" y="2105328"/>
                  <a:pt x="2113237" y="2093675"/>
                  <a:pt x="2136545" y="2085906"/>
                </a:cubicBezTo>
                <a:cubicBezTo>
                  <a:pt x="2159852" y="2078138"/>
                  <a:pt x="2187045" y="2070369"/>
                  <a:pt x="2206468" y="2066485"/>
                </a:cubicBezTo>
                <a:cubicBezTo>
                  <a:pt x="2214237" y="2062600"/>
                  <a:pt x="2225891" y="2058716"/>
                  <a:pt x="2233660" y="2058716"/>
                </a:cubicBezTo>
                <a:cubicBezTo>
                  <a:pt x="2264737" y="2050947"/>
                  <a:pt x="2303583" y="2035410"/>
                  <a:pt x="2307468" y="2031525"/>
                </a:cubicBezTo>
                <a:cubicBezTo>
                  <a:pt x="2311353" y="2031525"/>
                  <a:pt x="2315237" y="2027641"/>
                  <a:pt x="2323007" y="2027641"/>
                </a:cubicBezTo>
                <a:cubicBezTo>
                  <a:pt x="2330776" y="2023757"/>
                  <a:pt x="2338545" y="2019872"/>
                  <a:pt x="2334660" y="2015988"/>
                </a:cubicBezTo>
                <a:cubicBezTo>
                  <a:pt x="2334660" y="2015988"/>
                  <a:pt x="2330776" y="2015988"/>
                  <a:pt x="2330776" y="2015988"/>
                </a:cubicBezTo>
                <a:cubicBezTo>
                  <a:pt x="2326891" y="2019872"/>
                  <a:pt x="2319122" y="2023757"/>
                  <a:pt x="2315237" y="2023757"/>
                </a:cubicBezTo>
                <a:cubicBezTo>
                  <a:pt x="2307468" y="2023757"/>
                  <a:pt x="2295814" y="2027641"/>
                  <a:pt x="2288045" y="2031525"/>
                </a:cubicBezTo>
                <a:cubicBezTo>
                  <a:pt x="2280276" y="2035410"/>
                  <a:pt x="2264737" y="2039294"/>
                  <a:pt x="2260852" y="2039294"/>
                </a:cubicBezTo>
                <a:cubicBezTo>
                  <a:pt x="2241429" y="2043178"/>
                  <a:pt x="2222006" y="2050947"/>
                  <a:pt x="2218122" y="2050947"/>
                </a:cubicBezTo>
                <a:cubicBezTo>
                  <a:pt x="2218122" y="2054831"/>
                  <a:pt x="2198698" y="2058716"/>
                  <a:pt x="2175391" y="2066485"/>
                </a:cubicBezTo>
                <a:cubicBezTo>
                  <a:pt x="2155968" y="2070369"/>
                  <a:pt x="2124891" y="2082022"/>
                  <a:pt x="2109352" y="2089791"/>
                </a:cubicBezTo>
                <a:cubicBezTo>
                  <a:pt x="2078275" y="2097560"/>
                  <a:pt x="2074391" y="2101444"/>
                  <a:pt x="2074391" y="2097560"/>
                </a:cubicBezTo>
                <a:cubicBezTo>
                  <a:pt x="2078275" y="2093675"/>
                  <a:pt x="2078275" y="2093675"/>
                  <a:pt x="2078275" y="2093675"/>
                </a:cubicBezTo>
                <a:cubicBezTo>
                  <a:pt x="2082160" y="2093675"/>
                  <a:pt x="2082160" y="2093675"/>
                  <a:pt x="2086045" y="2093675"/>
                </a:cubicBezTo>
                <a:cubicBezTo>
                  <a:pt x="2089929" y="2089791"/>
                  <a:pt x="2124891" y="2074253"/>
                  <a:pt x="2128775" y="2074253"/>
                </a:cubicBezTo>
                <a:cubicBezTo>
                  <a:pt x="2132660" y="2074253"/>
                  <a:pt x="2136545" y="2070369"/>
                  <a:pt x="2140429" y="2070369"/>
                </a:cubicBezTo>
                <a:cubicBezTo>
                  <a:pt x="2148198" y="2062600"/>
                  <a:pt x="2167622" y="2058716"/>
                  <a:pt x="2198698" y="2050947"/>
                </a:cubicBezTo>
                <a:cubicBezTo>
                  <a:pt x="2214237" y="2047063"/>
                  <a:pt x="2229775" y="2043178"/>
                  <a:pt x="2237545" y="2039294"/>
                </a:cubicBezTo>
                <a:cubicBezTo>
                  <a:pt x="2245314" y="2035410"/>
                  <a:pt x="2256968" y="2031525"/>
                  <a:pt x="2260852" y="2031525"/>
                </a:cubicBezTo>
                <a:cubicBezTo>
                  <a:pt x="2268622" y="2031525"/>
                  <a:pt x="2272506" y="2027641"/>
                  <a:pt x="2276391" y="2027641"/>
                </a:cubicBezTo>
                <a:cubicBezTo>
                  <a:pt x="2288045" y="2019872"/>
                  <a:pt x="2315237" y="2012103"/>
                  <a:pt x="2326891" y="2012103"/>
                </a:cubicBezTo>
                <a:cubicBezTo>
                  <a:pt x="2334660" y="2012103"/>
                  <a:pt x="2338545" y="2012103"/>
                  <a:pt x="2342430" y="2012103"/>
                </a:cubicBezTo>
                <a:cubicBezTo>
                  <a:pt x="2342430" y="2012103"/>
                  <a:pt x="2350199" y="2012103"/>
                  <a:pt x="2357968" y="2008219"/>
                </a:cubicBezTo>
                <a:cubicBezTo>
                  <a:pt x="2365737" y="2008219"/>
                  <a:pt x="2373507" y="2004335"/>
                  <a:pt x="2377392" y="2000450"/>
                </a:cubicBezTo>
                <a:cubicBezTo>
                  <a:pt x="2381276" y="2000450"/>
                  <a:pt x="2392930" y="2000450"/>
                  <a:pt x="2400699" y="1996566"/>
                </a:cubicBezTo>
                <a:cubicBezTo>
                  <a:pt x="2408469" y="1996566"/>
                  <a:pt x="2420122" y="1996566"/>
                  <a:pt x="2427892" y="1992682"/>
                </a:cubicBezTo>
                <a:cubicBezTo>
                  <a:pt x="2435661" y="1992682"/>
                  <a:pt x="2451199" y="1988797"/>
                  <a:pt x="2458969" y="1984913"/>
                </a:cubicBezTo>
                <a:cubicBezTo>
                  <a:pt x="2474507" y="1981028"/>
                  <a:pt x="2482276" y="1981028"/>
                  <a:pt x="2482276" y="1977144"/>
                </a:cubicBezTo>
                <a:cubicBezTo>
                  <a:pt x="2486161" y="1969375"/>
                  <a:pt x="2493930" y="1969375"/>
                  <a:pt x="2505584" y="1973260"/>
                </a:cubicBezTo>
                <a:cubicBezTo>
                  <a:pt x="2517238" y="1977144"/>
                  <a:pt x="2517238" y="1977144"/>
                  <a:pt x="2544430" y="1969375"/>
                </a:cubicBezTo>
                <a:cubicBezTo>
                  <a:pt x="2559969" y="1965491"/>
                  <a:pt x="2579392" y="1961607"/>
                  <a:pt x="2591046" y="1957722"/>
                </a:cubicBezTo>
                <a:cubicBezTo>
                  <a:pt x="2598815" y="1953838"/>
                  <a:pt x="2610469" y="1949953"/>
                  <a:pt x="2622123" y="1949953"/>
                </a:cubicBezTo>
                <a:cubicBezTo>
                  <a:pt x="2629892" y="1946069"/>
                  <a:pt x="2641546" y="1942185"/>
                  <a:pt x="2645430" y="1942185"/>
                </a:cubicBezTo>
                <a:cubicBezTo>
                  <a:pt x="2649315" y="1942185"/>
                  <a:pt x="2660969" y="1938300"/>
                  <a:pt x="2668738" y="1938300"/>
                </a:cubicBezTo>
                <a:cubicBezTo>
                  <a:pt x="2680392" y="1934416"/>
                  <a:pt x="2684277" y="1930532"/>
                  <a:pt x="2688161" y="1930532"/>
                </a:cubicBezTo>
                <a:cubicBezTo>
                  <a:pt x="2692046" y="1926647"/>
                  <a:pt x="2692046" y="1926647"/>
                  <a:pt x="2684277" y="1926647"/>
                </a:cubicBezTo>
                <a:cubicBezTo>
                  <a:pt x="2672623" y="1930532"/>
                  <a:pt x="2641546" y="1938300"/>
                  <a:pt x="2641546" y="1938300"/>
                </a:cubicBezTo>
                <a:cubicBezTo>
                  <a:pt x="2637661" y="1934416"/>
                  <a:pt x="2645430" y="1930532"/>
                  <a:pt x="2660969" y="1926647"/>
                </a:cubicBezTo>
                <a:cubicBezTo>
                  <a:pt x="2672623" y="1926647"/>
                  <a:pt x="2703700" y="1918879"/>
                  <a:pt x="2727008" y="1911110"/>
                </a:cubicBezTo>
                <a:cubicBezTo>
                  <a:pt x="2730892" y="1907225"/>
                  <a:pt x="2746431" y="1903341"/>
                  <a:pt x="2758085" y="1899457"/>
                </a:cubicBezTo>
                <a:cubicBezTo>
                  <a:pt x="2773623" y="1899457"/>
                  <a:pt x="2785277" y="1895572"/>
                  <a:pt x="2785277" y="1895572"/>
                </a:cubicBezTo>
                <a:cubicBezTo>
                  <a:pt x="2785277" y="1899457"/>
                  <a:pt x="2785277" y="1903341"/>
                  <a:pt x="2785277" y="1903341"/>
                </a:cubicBezTo>
                <a:cubicBezTo>
                  <a:pt x="2785277" y="1907225"/>
                  <a:pt x="2808585" y="1899457"/>
                  <a:pt x="2812469" y="1895572"/>
                </a:cubicBezTo>
                <a:cubicBezTo>
                  <a:pt x="2816354" y="1895572"/>
                  <a:pt x="2824123" y="1891688"/>
                  <a:pt x="2828008" y="1887804"/>
                </a:cubicBezTo>
                <a:cubicBezTo>
                  <a:pt x="2835777" y="1887804"/>
                  <a:pt x="2835777" y="1883919"/>
                  <a:pt x="2835777" y="1880035"/>
                </a:cubicBezTo>
                <a:cubicBezTo>
                  <a:pt x="2835777" y="1880035"/>
                  <a:pt x="2835777" y="1876150"/>
                  <a:pt x="2839662" y="1876150"/>
                </a:cubicBezTo>
                <a:cubicBezTo>
                  <a:pt x="2843546" y="1872266"/>
                  <a:pt x="2882393" y="1860613"/>
                  <a:pt x="2901816" y="1856729"/>
                </a:cubicBezTo>
                <a:cubicBezTo>
                  <a:pt x="2909585" y="1856729"/>
                  <a:pt x="2921239" y="1852844"/>
                  <a:pt x="2929008" y="1848960"/>
                </a:cubicBezTo>
                <a:cubicBezTo>
                  <a:pt x="2944547" y="1841191"/>
                  <a:pt x="2956201" y="1841191"/>
                  <a:pt x="2960085" y="1841191"/>
                </a:cubicBezTo>
                <a:cubicBezTo>
                  <a:pt x="2963970" y="1845076"/>
                  <a:pt x="2963970" y="1845076"/>
                  <a:pt x="2956201" y="1845076"/>
                </a:cubicBezTo>
                <a:cubicBezTo>
                  <a:pt x="2952316" y="1845076"/>
                  <a:pt x="2948431" y="1848960"/>
                  <a:pt x="2944547" y="1848960"/>
                </a:cubicBezTo>
                <a:cubicBezTo>
                  <a:pt x="2932893" y="1856729"/>
                  <a:pt x="2940662" y="1856729"/>
                  <a:pt x="2956201" y="1852844"/>
                </a:cubicBezTo>
                <a:cubicBezTo>
                  <a:pt x="2963970" y="1852844"/>
                  <a:pt x="2967854" y="1852844"/>
                  <a:pt x="2971739" y="1852844"/>
                </a:cubicBezTo>
                <a:cubicBezTo>
                  <a:pt x="2975624" y="1852844"/>
                  <a:pt x="2983393" y="1852844"/>
                  <a:pt x="3045547" y="1837307"/>
                </a:cubicBezTo>
                <a:cubicBezTo>
                  <a:pt x="3123239" y="1817885"/>
                  <a:pt x="3177624" y="1802347"/>
                  <a:pt x="3181509" y="1798463"/>
                </a:cubicBezTo>
                <a:cubicBezTo>
                  <a:pt x="3181509" y="1794579"/>
                  <a:pt x="3185394" y="1794579"/>
                  <a:pt x="3193163" y="1794579"/>
                </a:cubicBezTo>
                <a:cubicBezTo>
                  <a:pt x="3197047" y="1794579"/>
                  <a:pt x="3216471" y="1790694"/>
                  <a:pt x="3259201" y="1782926"/>
                </a:cubicBezTo>
                <a:cubicBezTo>
                  <a:pt x="3266971" y="1779041"/>
                  <a:pt x="3286394" y="1775157"/>
                  <a:pt x="3298048" y="1775157"/>
                </a:cubicBezTo>
                <a:cubicBezTo>
                  <a:pt x="3309702" y="1771272"/>
                  <a:pt x="3325240" y="1767388"/>
                  <a:pt x="3336894" y="1767388"/>
                </a:cubicBezTo>
                <a:cubicBezTo>
                  <a:pt x="3360202" y="1759619"/>
                  <a:pt x="3383509" y="1755735"/>
                  <a:pt x="3395163" y="1755735"/>
                </a:cubicBezTo>
                <a:cubicBezTo>
                  <a:pt x="3414586" y="1751851"/>
                  <a:pt x="3484510" y="1736313"/>
                  <a:pt x="3523356" y="1728544"/>
                </a:cubicBezTo>
                <a:cubicBezTo>
                  <a:pt x="3542779" y="1724660"/>
                  <a:pt x="3566087" y="1720776"/>
                  <a:pt x="3573856" y="1720776"/>
                </a:cubicBezTo>
                <a:cubicBezTo>
                  <a:pt x="3585510" y="1716891"/>
                  <a:pt x="3601048" y="1716891"/>
                  <a:pt x="3608818" y="1713007"/>
                </a:cubicBezTo>
                <a:cubicBezTo>
                  <a:pt x="3616587" y="1713007"/>
                  <a:pt x="3636010" y="1709123"/>
                  <a:pt x="3655433" y="1705238"/>
                </a:cubicBezTo>
                <a:cubicBezTo>
                  <a:pt x="3702049" y="1697469"/>
                  <a:pt x="3733126" y="1693585"/>
                  <a:pt x="3744780" y="1689701"/>
                </a:cubicBezTo>
                <a:cubicBezTo>
                  <a:pt x="3752549" y="1685816"/>
                  <a:pt x="3838011" y="1674163"/>
                  <a:pt x="3896280" y="1666395"/>
                </a:cubicBezTo>
                <a:cubicBezTo>
                  <a:pt x="3962319" y="1658626"/>
                  <a:pt x="4090511" y="1643088"/>
                  <a:pt x="4164319" y="1639204"/>
                </a:cubicBezTo>
                <a:cubicBezTo>
                  <a:pt x="4210935" y="1635320"/>
                  <a:pt x="4537243" y="1604245"/>
                  <a:pt x="4552782" y="1600360"/>
                </a:cubicBezTo>
                <a:cubicBezTo>
                  <a:pt x="4587744" y="1596476"/>
                  <a:pt x="4642128" y="1592592"/>
                  <a:pt x="4661552" y="1592592"/>
                </a:cubicBezTo>
                <a:cubicBezTo>
                  <a:pt x="4677090" y="1596476"/>
                  <a:pt x="4684859" y="1596476"/>
                  <a:pt x="4708167" y="1592592"/>
                </a:cubicBezTo>
                <a:cubicBezTo>
                  <a:pt x="4723706" y="1592592"/>
                  <a:pt x="4735359" y="1592592"/>
                  <a:pt x="4739244" y="1592592"/>
                </a:cubicBezTo>
                <a:cubicBezTo>
                  <a:pt x="4743129" y="1592592"/>
                  <a:pt x="4758667" y="1592592"/>
                  <a:pt x="4774206" y="1592592"/>
                </a:cubicBezTo>
                <a:cubicBezTo>
                  <a:pt x="4805283" y="1592592"/>
                  <a:pt x="4805283" y="1592592"/>
                  <a:pt x="4828590" y="1592592"/>
                </a:cubicBezTo>
                <a:cubicBezTo>
                  <a:pt x="4832475" y="1592592"/>
                  <a:pt x="4859667" y="1592592"/>
                  <a:pt x="4882975" y="1588707"/>
                </a:cubicBezTo>
                <a:cubicBezTo>
                  <a:pt x="4906283" y="1588707"/>
                  <a:pt x="4929591" y="1584823"/>
                  <a:pt x="4933475" y="1584823"/>
                </a:cubicBezTo>
                <a:cubicBezTo>
                  <a:pt x="4937360" y="1584823"/>
                  <a:pt x="4937360" y="1588707"/>
                  <a:pt x="4941245" y="1592592"/>
                </a:cubicBezTo>
                <a:cubicBezTo>
                  <a:pt x="4941245" y="1596476"/>
                  <a:pt x="4937360" y="1596476"/>
                  <a:pt x="4933475" y="1596476"/>
                </a:cubicBezTo>
                <a:cubicBezTo>
                  <a:pt x="4933475" y="1596476"/>
                  <a:pt x="4917937" y="1596476"/>
                  <a:pt x="4902398" y="1600360"/>
                </a:cubicBezTo>
                <a:cubicBezTo>
                  <a:pt x="4882975" y="1600360"/>
                  <a:pt x="4871321" y="1600360"/>
                  <a:pt x="4871321" y="1604245"/>
                </a:cubicBezTo>
                <a:cubicBezTo>
                  <a:pt x="4871321" y="1608129"/>
                  <a:pt x="4902398" y="1608129"/>
                  <a:pt x="4941245" y="1608129"/>
                </a:cubicBezTo>
                <a:cubicBezTo>
                  <a:pt x="4976206" y="1604245"/>
                  <a:pt x="4995629" y="1604245"/>
                  <a:pt x="4999514" y="1604245"/>
                </a:cubicBezTo>
                <a:cubicBezTo>
                  <a:pt x="5003399" y="1604245"/>
                  <a:pt x="5015053" y="1604245"/>
                  <a:pt x="5022822" y="1604245"/>
                </a:cubicBezTo>
                <a:cubicBezTo>
                  <a:pt x="5030591" y="1604245"/>
                  <a:pt x="5042245" y="1604245"/>
                  <a:pt x="5046130" y="1604245"/>
                </a:cubicBezTo>
                <a:cubicBezTo>
                  <a:pt x="5050014" y="1608129"/>
                  <a:pt x="5053899" y="1604245"/>
                  <a:pt x="5050014" y="1600360"/>
                </a:cubicBezTo>
                <a:cubicBezTo>
                  <a:pt x="5050014" y="1592592"/>
                  <a:pt x="5050014" y="1592592"/>
                  <a:pt x="5050014" y="1592592"/>
                </a:cubicBezTo>
                <a:cubicBezTo>
                  <a:pt x="5069437" y="1592592"/>
                  <a:pt x="5069437" y="1592592"/>
                  <a:pt x="5069437" y="1592592"/>
                </a:cubicBezTo>
                <a:cubicBezTo>
                  <a:pt x="5088860" y="1592592"/>
                  <a:pt x="5100514" y="1596476"/>
                  <a:pt x="5092745" y="1596476"/>
                </a:cubicBezTo>
                <a:cubicBezTo>
                  <a:pt x="5092745" y="1596476"/>
                  <a:pt x="5084976" y="1596476"/>
                  <a:pt x="5081091" y="1596476"/>
                </a:cubicBezTo>
                <a:cubicBezTo>
                  <a:pt x="5073322" y="1600360"/>
                  <a:pt x="5061668" y="1604245"/>
                  <a:pt x="5061668" y="1604245"/>
                </a:cubicBezTo>
                <a:cubicBezTo>
                  <a:pt x="5065553" y="1608129"/>
                  <a:pt x="5069437" y="1608129"/>
                  <a:pt x="5073322" y="1608129"/>
                </a:cubicBezTo>
                <a:cubicBezTo>
                  <a:pt x="5084976" y="1604245"/>
                  <a:pt x="5084976" y="1604245"/>
                  <a:pt x="5088860" y="1608129"/>
                </a:cubicBezTo>
                <a:cubicBezTo>
                  <a:pt x="5088860" y="1612013"/>
                  <a:pt x="5077207" y="1615898"/>
                  <a:pt x="5053899" y="1612013"/>
                </a:cubicBezTo>
                <a:cubicBezTo>
                  <a:pt x="5038360" y="1612013"/>
                  <a:pt x="5022822" y="1612013"/>
                  <a:pt x="5015053" y="1612013"/>
                </a:cubicBezTo>
                <a:cubicBezTo>
                  <a:pt x="5007283" y="1612013"/>
                  <a:pt x="5003399" y="1612013"/>
                  <a:pt x="4999514" y="1612013"/>
                </a:cubicBezTo>
                <a:cubicBezTo>
                  <a:pt x="4999514" y="1612013"/>
                  <a:pt x="4991745" y="1612013"/>
                  <a:pt x="4980091" y="1612013"/>
                </a:cubicBezTo>
                <a:cubicBezTo>
                  <a:pt x="4964552" y="1612013"/>
                  <a:pt x="4960668" y="1615898"/>
                  <a:pt x="4960668" y="1615898"/>
                </a:cubicBezTo>
                <a:cubicBezTo>
                  <a:pt x="4964552" y="1615898"/>
                  <a:pt x="4968437" y="1615898"/>
                  <a:pt x="4972322" y="1615898"/>
                </a:cubicBezTo>
                <a:cubicBezTo>
                  <a:pt x="4976206" y="1615898"/>
                  <a:pt x="4987860" y="1615898"/>
                  <a:pt x="4995629" y="1619782"/>
                </a:cubicBezTo>
                <a:cubicBezTo>
                  <a:pt x="5022822" y="1623666"/>
                  <a:pt x="5030591" y="1623666"/>
                  <a:pt x="5050014" y="1619782"/>
                </a:cubicBezTo>
                <a:cubicBezTo>
                  <a:pt x="5061668" y="1619782"/>
                  <a:pt x="5077207" y="1619782"/>
                  <a:pt x="5081091" y="1619782"/>
                </a:cubicBezTo>
                <a:cubicBezTo>
                  <a:pt x="5096630" y="1623666"/>
                  <a:pt x="5119937" y="1623666"/>
                  <a:pt x="5119937" y="1619782"/>
                </a:cubicBezTo>
                <a:cubicBezTo>
                  <a:pt x="5119937" y="1619782"/>
                  <a:pt x="5116053" y="1615898"/>
                  <a:pt x="5112168" y="1615898"/>
                </a:cubicBezTo>
                <a:cubicBezTo>
                  <a:pt x="5108284" y="1615898"/>
                  <a:pt x="5096630" y="1615898"/>
                  <a:pt x="5096630" y="1612013"/>
                </a:cubicBezTo>
                <a:cubicBezTo>
                  <a:pt x="5092745" y="1608129"/>
                  <a:pt x="5116053" y="1608129"/>
                  <a:pt x="5123822" y="1612013"/>
                </a:cubicBezTo>
                <a:cubicBezTo>
                  <a:pt x="5131591" y="1615898"/>
                  <a:pt x="5131591" y="1615898"/>
                  <a:pt x="5131591" y="1615898"/>
                </a:cubicBezTo>
                <a:cubicBezTo>
                  <a:pt x="5127707" y="1619782"/>
                  <a:pt x="5127707" y="1619782"/>
                  <a:pt x="5127707" y="1619782"/>
                </a:cubicBezTo>
                <a:cubicBezTo>
                  <a:pt x="5123822" y="1623666"/>
                  <a:pt x="5123822" y="1623666"/>
                  <a:pt x="5123822" y="1623666"/>
                </a:cubicBezTo>
                <a:cubicBezTo>
                  <a:pt x="5131591" y="1623666"/>
                  <a:pt x="5139361" y="1623666"/>
                  <a:pt x="5151014" y="1623666"/>
                </a:cubicBezTo>
                <a:cubicBezTo>
                  <a:pt x="5158784" y="1623666"/>
                  <a:pt x="5166553" y="1623666"/>
                  <a:pt x="5166553" y="1623666"/>
                </a:cubicBezTo>
                <a:cubicBezTo>
                  <a:pt x="5170438" y="1627551"/>
                  <a:pt x="5189861" y="1627551"/>
                  <a:pt x="5224822" y="1623666"/>
                </a:cubicBezTo>
                <a:cubicBezTo>
                  <a:pt x="5240361" y="1623666"/>
                  <a:pt x="5259784" y="1623666"/>
                  <a:pt x="5263669" y="1623666"/>
                </a:cubicBezTo>
                <a:cubicBezTo>
                  <a:pt x="5267553" y="1623666"/>
                  <a:pt x="5279207" y="1623666"/>
                  <a:pt x="5290861" y="1623666"/>
                </a:cubicBezTo>
                <a:cubicBezTo>
                  <a:pt x="5306399" y="1619782"/>
                  <a:pt x="5314169" y="1623666"/>
                  <a:pt x="5318053" y="1623666"/>
                </a:cubicBezTo>
                <a:cubicBezTo>
                  <a:pt x="5321938" y="1627551"/>
                  <a:pt x="5325823" y="1627551"/>
                  <a:pt x="5345246" y="1627551"/>
                </a:cubicBezTo>
                <a:cubicBezTo>
                  <a:pt x="5356900" y="1627551"/>
                  <a:pt x="5372438" y="1623666"/>
                  <a:pt x="5380207" y="1627551"/>
                </a:cubicBezTo>
                <a:cubicBezTo>
                  <a:pt x="5387977" y="1627551"/>
                  <a:pt x="5407400" y="1627551"/>
                  <a:pt x="5426823" y="1627551"/>
                </a:cubicBezTo>
                <a:cubicBezTo>
                  <a:pt x="5442361" y="1627551"/>
                  <a:pt x="5473438" y="1627551"/>
                  <a:pt x="5488977" y="1627551"/>
                </a:cubicBezTo>
                <a:cubicBezTo>
                  <a:pt x="5508400" y="1627551"/>
                  <a:pt x="5527823" y="1627551"/>
                  <a:pt x="5539477" y="1627551"/>
                </a:cubicBezTo>
                <a:cubicBezTo>
                  <a:pt x="5574439" y="1623666"/>
                  <a:pt x="5586093" y="1623666"/>
                  <a:pt x="5609400" y="1623666"/>
                </a:cubicBezTo>
                <a:cubicBezTo>
                  <a:pt x="5621054" y="1623666"/>
                  <a:pt x="5640477" y="1623666"/>
                  <a:pt x="5648247" y="1623666"/>
                </a:cubicBezTo>
                <a:cubicBezTo>
                  <a:pt x="5659900" y="1623666"/>
                  <a:pt x="5671554" y="1623666"/>
                  <a:pt x="5679324" y="1623666"/>
                </a:cubicBezTo>
                <a:cubicBezTo>
                  <a:pt x="5694862" y="1623666"/>
                  <a:pt x="5764785" y="1623666"/>
                  <a:pt x="5772555" y="1623666"/>
                </a:cubicBezTo>
                <a:cubicBezTo>
                  <a:pt x="5776439" y="1623666"/>
                  <a:pt x="5768670" y="1619782"/>
                  <a:pt x="5760901" y="1619782"/>
                </a:cubicBezTo>
                <a:cubicBezTo>
                  <a:pt x="5757016" y="1619782"/>
                  <a:pt x="5749247" y="1619782"/>
                  <a:pt x="5741478" y="1619782"/>
                </a:cubicBezTo>
                <a:cubicBezTo>
                  <a:pt x="5733708" y="1615898"/>
                  <a:pt x="5722054" y="1615898"/>
                  <a:pt x="5710401" y="1615898"/>
                </a:cubicBezTo>
                <a:cubicBezTo>
                  <a:pt x="5702631" y="1615898"/>
                  <a:pt x="5687093" y="1615898"/>
                  <a:pt x="5679324" y="1615898"/>
                </a:cubicBezTo>
                <a:cubicBezTo>
                  <a:pt x="5659900" y="1612013"/>
                  <a:pt x="5624939" y="1612013"/>
                  <a:pt x="5601631" y="1612013"/>
                </a:cubicBezTo>
                <a:cubicBezTo>
                  <a:pt x="5593862" y="1615898"/>
                  <a:pt x="5570554" y="1615898"/>
                  <a:pt x="5555016" y="1612013"/>
                </a:cubicBezTo>
                <a:cubicBezTo>
                  <a:pt x="5535592" y="1612013"/>
                  <a:pt x="5520054" y="1612013"/>
                  <a:pt x="5512285" y="1612013"/>
                </a:cubicBezTo>
                <a:cubicBezTo>
                  <a:pt x="5504515" y="1612013"/>
                  <a:pt x="5488977" y="1612013"/>
                  <a:pt x="5473438" y="1612013"/>
                </a:cubicBezTo>
                <a:cubicBezTo>
                  <a:pt x="5457900" y="1612013"/>
                  <a:pt x="5438477" y="1612013"/>
                  <a:pt x="5426823" y="1612013"/>
                </a:cubicBezTo>
                <a:cubicBezTo>
                  <a:pt x="5407400" y="1612013"/>
                  <a:pt x="5372438" y="1612013"/>
                  <a:pt x="5349130" y="1608129"/>
                </a:cubicBezTo>
                <a:cubicBezTo>
                  <a:pt x="5341361" y="1604245"/>
                  <a:pt x="5341361" y="1604245"/>
                  <a:pt x="5345246" y="1604245"/>
                </a:cubicBezTo>
                <a:cubicBezTo>
                  <a:pt x="5353015" y="1600360"/>
                  <a:pt x="5384092" y="1600360"/>
                  <a:pt x="5384092" y="1600360"/>
                </a:cubicBezTo>
                <a:cubicBezTo>
                  <a:pt x="5384092" y="1604245"/>
                  <a:pt x="5387977" y="1604245"/>
                  <a:pt x="5387977" y="1604245"/>
                </a:cubicBezTo>
                <a:cubicBezTo>
                  <a:pt x="5391861" y="1604245"/>
                  <a:pt x="5391861" y="1600360"/>
                  <a:pt x="5387977" y="1596476"/>
                </a:cubicBezTo>
                <a:cubicBezTo>
                  <a:pt x="5380207" y="1592592"/>
                  <a:pt x="5376323" y="1592592"/>
                  <a:pt x="5372438" y="1592592"/>
                </a:cubicBezTo>
                <a:cubicBezTo>
                  <a:pt x="5368553" y="1596476"/>
                  <a:pt x="5368553" y="1596476"/>
                  <a:pt x="5368553" y="1592592"/>
                </a:cubicBezTo>
                <a:cubicBezTo>
                  <a:pt x="5364669" y="1588707"/>
                  <a:pt x="5372438" y="1588707"/>
                  <a:pt x="5391861" y="1588707"/>
                </a:cubicBezTo>
                <a:cubicBezTo>
                  <a:pt x="5403515" y="1588707"/>
                  <a:pt x="5422938" y="1592592"/>
                  <a:pt x="5434592" y="1592592"/>
                </a:cubicBezTo>
                <a:cubicBezTo>
                  <a:pt x="5446246" y="1592592"/>
                  <a:pt x="5457900" y="1592592"/>
                  <a:pt x="5457900" y="1596476"/>
                </a:cubicBezTo>
                <a:cubicBezTo>
                  <a:pt x="5465669" y="1600360"/>
                  <a:pt x="5531708" y="1596476"/>
                  <a:pt x="5531708" y="1592592"/>
                </a:cubicBezTo>
                <a:cubicBezTo>
                  <a:pt x="5527823" y="1588707"/>
                  <a:pt x="5535592" y="1588707"/>
                  <a:pt x="5539477" y="1592592"/>
                </a:cubicBezTo>
                <a:cubicBezTo>
                  <a:pt x="5543362" y="1596476"/>
                  <a:pt x="5551131" y="1596476"/>
                  <a:pt x="5551131" y="1592592"/>
                </a:cubicBezTo>
                <a:cubicBezTo>
                  <a:pt x="5551131" y="1588707"/>
                  <a:pt x="5555016" y="1588707"/>
                  <a:pt x="5558900" y="1588707"/>
                </a:cubicBezTo>
                <a:cubicBezTo>
                  <a:pt x="5566669" y="1588707"/>
                  <a:pt x="5582208" y="1588707"/>
                  <a:pt x="5597746" y="1588707"/>
                </a:cubicBezTo>
                <a:cubicBezTo>
                  <a:pt x="5613285" y="1588707"/>
                  <a:pt x="5624939" y="1588707"/>
                  <a:pt x="5624939" y="1592592"/>
                </a:cubicBezTo>
                <a:cubicBezTo>
                  <a:pt x="5624939" y="1592592"/>
                  <a:pt x="5609400" y="1592592"/>
                  <a:pt x="5589977" y="1596476"/>
                </a:cubicBezTo>
                <a:cubicBezTo>
                  <a:pt x="5566669" y="1596476"/>
                  <a:pt x="5551131" y="1600360"/>
                  <a:pt x="5551131" y="1600360"/>
                </a:cubicBezTo>
                <a:cubicBezTo>
                  <a:pt x="5555016" y="1604245"/>
                  <a:pt x="5570554" y="1604245"/>
                  <a:pt x="5586093" y="1604245"/>
                </a:cubicBezTo>
                <a:cubicBezTo>
                  <a:pt x="5601631" y="1604245"/>
                  <a:pt x="5652131" y="1604245"/>
                  <a:pt x="5671554" y="1604245"/>
                </a:cubicBezTo>
                <a:cubicBezTo>
                  <a:pt x="5679324" y="1604245"/>
                  <a:pt x="5690977" y="1604245"/>
                  <a:pt x="5702631" y="1604245"/>
                </a:cubicBezTo>
                <a:cubicBezTo>
                  <a:pt x="5714285" y="1604245"/>
                  <a:pt x="5729824" y="1604245"/>
                  <a:pt x="5741478" y="1604245"/>
                </a:cubicBezTo>
                <a:cubicBezTo>
                  <a:pt x="5799747" y="1604245"/>
                  <a:pt x="5846362" y="1608129"/>
                  <a:pt x="5858016" y="1608129"/>
                </a:cubicBezTo>
                <a:cubicBezTo>
                  <a:pt x="5877439" y="1608129"/>
                  <a:pt x="5881324" y="1608129"/>
                  <a:pt x="5881324" y="1600360"/>
                </a:cubicBezTo>
                <a:cubicBezTo>
                  <a:pt x="5885209" y="1596476"/>
                  <a:pt x="5885209" y="1592592"/>
                  <a:pt x="5885209" y="1592592"/>
                </a:cubicBezTo>
                <a:cubicBezTo>
                  <a:pt x="5889093" y="1588707"/>
                  <a:pt x="5904632" y="1588707"/>
                  <a:pt x="5916286" y="1588707"/>
                </a:cubicBezTo>
                <a:cubicBezTo>
                  <a:pt x="5924055" y="1588707"/>
                  <a:pt x="5947363" y="1584823"/>
                  <a:pt x="5947363" y="1580938"/>
                </a:cubicBezTo>
                <a:cubicBezTo>
                  <a:pt x="5947363" y="1577054"/>
                  <a:pt x="5939594" y="1577054"/>
                  <a:pt x="5920170" y="1577054"/>
                </a:cubicBezTo>
                <a:cubicBezTo>
                  <a:pt x="5908516" y="1577054"/>
                  <a:pt x="5896863" y="1577054"/>
                  <a:pt x="5892978" y="1577054"/>
                </a:cubicBezTo>
                <a:cubicBezTo>
                  <a:pt x="5889093" y="1577054"/>
                  <a:pt x="5869670" y="1577054"/>
                  <a:pt x="5850247" y="1577054"/>
                </a:cubicBezTo>
                <a:cubicBezTo>
                  <a:pt x="5830824" y="1577054"/>
                  <a:pt x="5815285" y="1573170"/>
                  <a:pt x="5815285" y="1573170"/>
                </a:cubicBezTo>
                <a:cubicBezTo>
                  <a:pt x="5811401" y="1573170"/>
                  <a:pt x="5768670" y="1577054"/>
                  <a:pt x="5764785" y="1577054"/>
                </a:cubicBezTo>
                <a:cubicBezTo>
                  <a:pt x="5757016" y="1580938"/>
                  <a:pt x="5687093" y="1580938"/>
                  <a:pt x="5667670" y="1577054"/>
                </a:cubicBezTo>
                <a:cubicBezTo>
                  <a:pt x="5656016" y="1573170"/>
                  <a:pt x="5613285" y="1573170"/>
                  <a:pt x="5586093" y="1573170"/>
                </a:cubicBezTo>
                <a:cubicBezTo>
                  <a:pt x="5574439" y="1573170"/>
                  <a:pt x="5555016" y="1573170"/>
                  <a:pt x="5547246" y="1573170"/>
                </a:cubicBezTo>
                <a:cubicBezTo>
                  <a:pt x="5535592" y="1573170"/>
                  <a:pt x="5520054" y="1573170"/>
                  <a:pt x="5512285" y="1573170"/>
                </a:cubicBezTo>
                <a:cubicBezTo>
                  <a:pt x="5500631" y="1573170"/>
                  <a:pt x="5485092" y="1573170"/>
                  <a:pt x="5477323" y="1573170"/>
                </a:cubicBezTo>
                <a:cubicBezTo>
                  <a:pt x="5469554" y="1573170"/>
                  <a:pt x="5454015" y="1573170"/>
                  <a:pt x="5446246" y="1573170"/>
                </a:cubicBezTo>
                <a:cubicBezTo>
                  <a:pt x="5438477" y="1573170"/>
                  <a:pt x="5426823" y="1573170"/>
                  <a:pt x="5419054" y="1573170"/>
                </a:cubicBezTo>
                <a:cubicBezTo>
                  <a:pt x="5415169" y="1573170"/>
                  <a:pt x="5399630" y="1573170"/>
                  <a:pt x="5391861" y="1573170"/>
                </a:cubicBezTo>
                <a:cubicBezTo>
                  <a:pt x="5380207" y="1573170"/>
                  <a:pt x="5368553" y="1573170"/>
                  <a:pt x="5364669" y="1573170"/>
                </a:cubicBezTo>
                <a:cubicBezTo>
                  <a:pt x="5349130" y="1573170"/>
                  <a:pt x="5337476" y="1573170"/>
                  <a:pt x="5283092" y="1577054"/>
                </a:cubicBezTo>
                <a:cubicBezTo>
                  <a:pt x="5255899" y="1577054"/>
                  <a:pt x="5232592" y="1577054"/>
                  <a:pt x="5224822" y="1577054"/>
                </a:cubicBezTo>
                <a:cubicBezTo>
                  <a:pt x="5220938" y="1573170"/>
                  <a:pt x="5205399" y="1573170"/>
                  <a:pt x="5193745" y="1577054"/>
                </a:cubicBezTo>
                <a:cubicBezTo>
                  <a:pt x="5166553" y="1577054"/>
                  <a:pt x="5139361" y="1577054"/>
                  <a:pt x="5135476" y="1577054"/>
                </a:cubicBezTo>
                <a:cubicBezTo>
                  <a:pt x="5135476" y="1577054"/>
                  <a:pt x="5116053" y="1577054"/>
                  <a:pt x="5092745" y="1577054"/>
                </a:cubicBezTo>
                <a:cubicBezTo>
                  <a:pt x="5061668" y="1580938"/>
                  <a:pt x="5046130" y="1580938"/>
                  <a:pt x="5038360" y="1577054"/>
                </a:cubicBezTo>
                <a:cubicBezTo>
                  <a:pt x="5034476" y="1577054"/>
                  <a:pt x="5030591" y="1577054"/>
                  <a:pt x="5034476" y="1573170"/>
                </a:cubicBezTo>
                <a:cubicBezTo>
                  <a:pt x="5038360" y="1573170"/>
                  <a:pt x="5116053" y="1569285"/>
                  <a:pt x="5139361" y="1569285"/>
                </a:cubicBezTo>
                <a:cubicBezTo>
                  <a:pt x="5147130" y="1569285"/>
                  <a:pt x="5158784" y="1569285"/>
                  <a:pt x="5162668" y="1565401"/>
                </a:cubicBezTo>
                <a:cubicBezTo>
                  <a:pt x="5162668" y="1565401"/>
                  <a:pt x="5178207" y="1561517"/>
                  <a:pt x="5189861" y="1561517"/>
                </a:cubicBezTo>
                <a:cubicBezTo>
                  <a:pt x="5217053" y="1561517"/>
                  <a:pt x="5228707" y="1557632"/>
                  <a:pt x="5228707" y="1553748"/>
                </a:cubicBezTo>
                <a:cubicBezTo>
                  <a:pt x="5228707" y="1553748"/>
                  <a:pt x="5224822" y="1553748"/>
                  <a:pt x="5220938" y="1553748"/>
                </a:cubicBezTo>
                <a:cubicBezTo>
                  <a:pt x="5220938" y="1557632"/>
                  <a:pt x="5213168" y="1553748"/>
                  <a:pt x="5209284" y="1553748"/>
                </a:cubicBezTo>
                <a:cubicBezTo>
                  <a:pt x="5201515" y="1549863"/>
                  <a:pt x="5201515" y="1549863"/>
                  <a:pt x="5201515" y="1542095"/>
                </a:cubicBezTo>
                <a:cubicBezTo>
                  <a:pt x="5197630" y="1538210"/>
                  <a:pt x="5197630" y="1538210"/>
                  <a:pt x="5224822" y="1538210"/>
                </a:cubicBezTo>
                <a:cubicBezTo>
                  <a:pt x="5244245" y="1538210"/>
                  <a:pt x="5255899" y="1542095"/>
                  <a:pt x="5283092" y="1545979"/>
                </a:cubicBezTo>
                <a:cubicBezTo>
                  <a:pt x="5294746" y="1545979"/>
                  <a:pt x="5306399" y="1545979"/>
                  <a:pt x="5318053" y="1542095"/>
                </a:cubicBezTo>
                <a:cubicBezTo>
                  <a:pt x="5325823" y="1542095"/>
                  <a:pt x="5325823" y="1542095"/>
                  <a:pt x="5325823" y="1538210"/>
                </a:cubicBezTo>
                <a:cubicBezTo>
                  <a:pt x="5321938" y="1534326"/>
                  <a:pt x="5325823" y="1534326"/>
                  <a:pt x="5341361" y="1534326"/>
                </a:cubicBezTo>
                <a:cubicBezTo>
                  <a:pt x="5356900" y="1534326"/>
                  <a:pt x="5356900" y="1534326"/>
                  <a:pt x="5356900" y="1530442"/>
                </a:cubicBezTo>
                <a:cubicBezTo>
                  <a:pt x="5356900" y="1530442"/>
                  <a:pt x="5353015" y="1526557"/>
                  <a:pt x="5333592" y="1526557"/>
                </a:cubicBezTo>
                <a:cubicBezTo>
                  <a:pt x="5321938" y="1530442"/>
                  <a:pt x="5310284" y="1530442"/>
                  <a:pt x="5306399" y="1530442"/>
                </a:cubicBezTo>
                <a:cubicBezTo>
                  <a:pt x="5306399" y="1530442"/>
                  <a:pt x="5298630" y="1530442"/>
                  <a:pt x="5290861" y="1530442"/>
                </a:cubicBezTo>
                <a:cubicBezTo>
                  <a:pt x="5286976" y="1530442"/>
                  <a:pt x="5279207" y="1530442"/>
                  <a:pt x="5271438" y="1530442"/>
                </a:cubicBezTo>
                <a:cubicBezTo>
                  <a:pt x="5263669" y="1530442"/>
                  <a:pt x="5217053" y="1526557"/>
                  <a:pt x="5189861" y="1522673"/>
                </a:cubicBezTo>
                <a:cubicBezTo>
                  <a:pt x="5178207" y="1522673"/>
                  <a:pt x="5151014" y="1522673"/>
                  <a:pt x="5131591" y="1526557"/>
                </a:cubicBezTo>
                <a:cubicBezTo>
                  <a:pt x="5112168" y="1526557"/>
                  <a:pt x="5092745" y="1526557"/>
                  <a:pt x="5088860" y="1526557"/>
                </a:cubicBezTo>
                <a:cubicBezTo>
                  <a:pt x="5084976" y="1522673"/>
                  <a:pt x="5077207" y="1522673"/>
                  <a:pt x="5073322" y="1526557"/>
                </a:cubicBezTo>
                <a:cubicBezTo>
                  <a:pt x="5069437" y="1526557"/>
                  <a:pt x="5065553" y="1526557"/>
                  <a:pt x="5065553" y="1526557"/>
                </a:cubicBezTo>
                <a:cubicBezTo>
                  <a:pt x="5061668" y="1526557"/>
                  <a:pt x="5057783" y="1522673"/>
                  <a:pt x="5050014" y="1522673"/>
                </a:cubicBezTo>
                <a:cubicBezTo>
                  <a:pt x="5042245" y="1522673"/>
                  <a:pt x="5038360" y="1522673"/>
                  <a:pt x="5038360" y="1522673"/>
                </a:cubicBezTo>
                <a:cubicBezTo>
                  <a:pt x="5038360" y="1518788"/>
                  <a:pt x="5042245" y="1518788"/>
                  <a:pt x="5042245" y="1518788"/>
                </a:cubicBezTo>
                <a:cubicBezTo>
                  <a:pt x="5046130" y="1518788"/>
                  <a:pt x="5061668" y="1518788"/>
                  <a:pt x="5073322" y="1518788"/>
                </a:cubicBezTo>
                <a:cubicBezTo>
                  <a:pt x="5088860" y="1518788"/>
                  <a:pt x="5112168" y="1518788"/>
                  <a:pt x="5127707" y="1514904"/>
                </a:cubicBezTo>
                <a:cubicBezTo>
                  <a:pt x="5143245" y="1514904"/>
                  <a:pt x="5158784" y="1514904"/>
                  <a:pt x="5162668" y="1514904"/>
                </a:cubicBezTo>
                <a:cubicBezTo>
                  <a:pt x="5166553" y="1514904"/>
                  <a:pt x="5170438" y="1514904"/>
                  <a:pt x="5166553" y="1511020"/>
                </a:cubicBezTo>
                <a:cubicBezTo>
                  <a:pt x="5166553" y="1507135"/>
                  <a:pt x="5185976" y="1507135"/>
                  <a:pt x="5185976" y="1511020"/>
                </a:cubicBezTo>
                <a:cubicBezTo>
                  <a:pt x="5185976" y="1514904"/>
                  <a:pt x="5189861" y="1514904"/>
                  <a:pt x="5205399" y="1514904"/>
                </a:cubicBezTo>
                <a:cubicBezTo>
                  <a:pt x="5213168" y="1511020"/>
                  <a:pt x="5224822" y="1514904"/>
                  <a:pt x="5224822" y="1514904"/>
                </a:cubicBezTo>
                <a:cubicBezTo>
                  <a:pt x="5232592" y="1518788"/>
                  <a:pt x="5244245" y="1518788"/>
                  <a:pt x="5267553" y="1518788"/>
                </a:cubicBezTo>
                <a:cubicBezTo>
                  <a:pt x="5275322" y="1518788"/>
                  <a:pt x="5298630" y="1518788"/>
                  <a:pt x="5318053" y="1518788"/>
                </a:cubicBezTo>
                <a:cubicBezTo>
                  <a:pt x="5341361" y="1522673"/>
                  <a:pt x="5360784" y="1522673"/>
                  <a:pt x="5364669" y="1522673"/>
                </a:cubicBezTo>
                <a:cubicBezTo>
                  <a:pt x="5356900" y="1526557"/>
                  <a:pt x="5364669" y="1530442"/>
                  <a:pt x="5384092" y="1530442"/>
                </a:cubicBezTo>
                <a:cubicBezTo>
                  <a:pt x="5391861" y="1530442"/>
                  <a:pt x="5407400" y="1534326"/>
                  <a:pt x="5411284" y="1534326"/>
                </a:cubicBezTo>
                <a:cubicBezTo>
                  <a:pt x="5426823" y="1534326"/>
                  <a:pt x="5461785" y="1530442"/>
                  <a:pt x="5461785" y="1530442"/>
                </a:cubicBezTo>
                <a:cubicBezTo>
                  <a:pt x="5461785" y="1526557"/>
                  <a:pt x="5469554" y="1526557"/>
                  <a:pt x="5477323" y="1526557"/>
                </a:cubicBezTo>
                <a:cubicBezTo>
                  <a:pt x="5481208" y="1526557"/>
                  <a:pt x="5500631" y="1526557"/>
                  <a:pt x="5516169" y="1522673"/>
                </a:cubicBezTo>
                <a:cubicBezTo>
                  <a:pt x="5539477" y="1522673"/>
                  <a:pt x="5562785" y="1522673"/>
                  <a:pt x="5582208" y="1522673"/>
                </a:cubicBezTo>
                <a:cubicBezTo>
                  <a:pt x="5582208" y="1522673"/>
                  <a:pt x="5613285" y="1522673"/>
                  <a:pt x="5648247" y="1522673"/>
                </a:cubicBezTo>
                <a:cubicBezTo>
                  <a:pt x="5753131" y="1522673"/>
                  <a:pt x="5760901" y="1522673"/>
                  <a:pt x="5799747" y="1522673"/>
                </a:cubicBezTo>
                <a:cubicBezTo>
                  <a:pt x="5834709" y="1522673"/>
                  <a:pt x="5877439" y="1522673"/>
                  <a:pt x="5900747" y="1526557"/>
                </a:cubicBezTo>
                <a:cubicBezTo>
                  <a:pt x="5908516" y="1526557"/>
                  <a:pt x="5916286" y="1526557"/>
                  <a:pt x="5924055" y="1526557"/>
                </a:cubicBezTo>
                <a:cubicBezTo>
                  <a:pt x="5943478" y="1522673"/>
                  <a:pt x="5947363" y="1522673"/>
                  <a:pt x="5959017" y="1526557"/>
                </a:cubicBezTo>
                <a:cubicBezTo>
                  <a:pt x="5962901" y="1526557"/>
                  <a:pt x="5974555" y="1526557"/>
                  <a:pt x="5978440" y="1526557"/>
                </a:cubicBezTo>
                <a:cubicBezTo>
                  <a:pt x="6001748" y="1526557"/>
                  <a:pt x="6036709" y="1526557"/>
                  <a:pt x="6048363" y="1530442"/>
                </a:cubicBezTo>
                <a:cubicBezTo>
                  <a:pt x="6056132" y="1530442"/>
                  <a:pt x="6063902" y="1530442"/>
                  <a:pt x="6071671" y="1530442"/>
                </a:cubicBezTo>
                <a:cubicBezTo>
                  <a:pt x="6102748" y="1530442"/>
                  <a:pt x="6145479" y="1530442"/>
                  <a:pt x="6153248" y="1530442"/>
                </a:cubicBezTo>
                <a:cubicBezTo>
                  <a:pt x="6176556" y="1534326"/>
                  <a:pt x="6273671" y="1538210"/>
                  <a:pt x="6328056" y="1534326"/>
                </a:cubicBezTo>
                <a:cubicBezTo>
                  <a:pt x="6339710" y="1534326"/>
                  <a:pt x="6355248" y="1534326"/>
                  <a:pt x="6359133" y="1538210"/>
                </a:cubicBezTo>
                <a:cubicBezTo>
                  <a:pt x="6366902" y="1538210"/>
                  <a:pt x="6378556" y="1538210"/>
                  <a:pt x="6390210" y="1538210"/>
                </a:cubicBezTo>
                <a:cubicBezTo>
                  <a:pt x="6397979" y="1542095"/>
                  <a:pt x="6413518" y="1542095"/>
                  <a:pt x="6429056" y="1542095"/>
                </a:cubicBezTo>
                <a:cubicBezTo>
                  <a:pt x="6440710" y="1542095"/>
                  <a:pt x="6456249" y="1545979"/>
                  <a:pt x="6467903" y="1545979"/>
                </a:cubicBezTo>
                <a:cubicBezTo>
                  <a:pt x="6475672" y="1545979"/>
                  <a:pt x="6491210" y="1545979"/>
                  <a:pt x="6502864" y="1545979"/>
                </a:cubicBezTo>
                <a:cubicBezTo>
                  <a:pt x="6510634" y="1549863"/>
                  <a:pt x="6526172" y="1549863"/>
                  <a:pt x="6533941" y="1549863"/>
                </a:cubicBezTo>
                <a:cubicBezTo>
                  <a:pt x="6545595" y="1545979"/>
                  <a:pt x="6553364" y="1549863"/>
                  <a:pt x="6553364" y="1549863"/>
                </a:cubicBezTo>
                <a:cubicBezTo>
                  <a:pt x="6557249" y="1549863"/>
                  <a:pt x="6603865" y="1553748"/>
                  <a:pt x="6607749" y="1549863"/>
                </a:cubicBezTo>
                <a:cubicBezTo>
                  <a:pt x="6615518" y="1549863"/>
                  <a:pt x="6603865" y="1545979"/>
                  <a:pt x="6588326" y="1542095"/>
                </a:cubicBezTo>
                <a:cubicBezTo>
                  <a:pt x="6584441" y="1542095"/>
                  <a:pt x="6568903" y="1538210"/>
                  <a:pt x="6557249" y="1538210"/>
                </a:cubicBezTo>
                <a:cubicBezTo>
                  <a:pt x="6545595" y="1534326"/>
                  <a:pt x="6522287" y="1530442"/>
                  <a:pt x="6510634" y="1530442"/>
                </a:cubicBezTo>
                <a:cubicBezTo>
                  <a:pt x="6456249" y="1526557"/>
                  <a:pt x="6429056" y="1526557"/>
                  <a:pt x="6417403" y="1522673"/>
                </a:cubicBezTo>
                <a:cubicBezTo>
                  <a:pt x="6409633" y="1522673"/>
                  <a:pt x="6394095" y="1518788"/>
                  <a:pt x="6378556" y="1518788"/>
                </a:cubicBezTo>
                <a:cubicBezTo>
                  <a:pt x="6366902" y="1518788"/>
                  <a:pt x="6355248" y="1518788"/>
                  <a:pt x="6351364" y="1518788"/>
                </a:cubicBezTo>
                <a:cubicBezTo>
                  <a:pt x="6351364" y="1518788"/>
                  <a:pt x="6347479" y="1518788"/>
                  <a:pt x="6347479" y="1522673"/>
                </a:cubicBezTo>
                <a:cubicBezTo>
                  <a:pt x="6347479" y="1526557"/>
                  <a:pt x="6343595" y="1526557"/>
                  <a:pt x="6331941" y="1526557"/>
                </a:cubicBezTo>
                <a:cubicBezTo>
                  <a:pt x="6316402" y="1526557"/>
                  <a:pt x="6312518" y="1522673"/>
                  <a:pt x="6312518" y="1518788"/>
                </a:cubicBezTo>
                <a:cubicBezTo>
                  <a:pt x="6312518" y="1514904"/>
                  <a:pt x="6304748" y="1514904"/>
                  <a:pt x="6289210" y="1514904"/>
                </a:cubicBezTo>
                <a:cubicBezTo>
                  <a:pt x="6273671" y="1511020"/>
                  <a:pt x="6262017" y="1511020"/>
                  <a:pt x="6262017" y="1507135"/>
                </a:cubicBezTo>
                <a:cubicBezTo>
                  <a:pt x="6258133" y="1507135"/>
                  <a:pt x="6258133" y="1507135"/>
                  <a:pt x="6254248" y="1507135"/>
                </a:cubicBezTo>
                <a:cubicBezTo>
                  <a:pt x="6254248" y="1507135"/>
                  <a:pt x="6250364" y="1507135"/>
                  <a:pt x="6242594" y="1507135"/>
                </a:cubicBezTo>
                <a:cubicBezTo>
                  <a:pt x="6238710" y="1507135"/>
                  <a:pt x="6223171" y="1503251"/>
                  <a:pt x="6211517" y="1503251"/>
                </a:cubicBezTo>
                <a:cubicBezTo>
                  <a:pt x="6180440" y="1503251"/>
                  <a:pt x="6164902" y="1499367"/>
                  <a:pt x="6149363" y="1499367"/>
                </a:cubicBezTo>
                <a:cubicBezTo>
                  <a:pt x="6126056" y="1495482"/>
                  <a:pt x="6091094" y="1495482"/>
                  <a:pt x="6063902" y="1495482"/>
                </a:cubicBezTo>
                <a:cubicBezTo>
                  <a:pt x="6056132" y="1495482"/>
                  <a:pt x="6032825" y="1491598"/>
                  <a:pt x="6017286" y="1491598"/>
                </a:cubicBezTo>
                <a:cubicBezTo>
                  <a:pt x="6001748" y="1487714"/>
                  <a:pt x="5982324" y="1487714"/>
                  <a:pt x="5970671" y="1487714"/>
                </a:cubicBezTo>
                <a:cubicBezTo>
                  <a:pt x="5959017" y="1487714"/>
                  <a:pt x="5947363" y="1487714"/>
                  <a:pt x="5939594" y="1487714"/>
                </a:cubicBezTo>
                <a:cubicBezTo>
                  <a:pt x="5931824" y="1491598"/>
                  <a:pt x="5908516" y="1487714"/>
                  <a:pt x="5889093" y="1487714"/>
                </a:cubicBezTo>
                <a:cubicBezTo>
                  <a:pt x="5877439" y="1483829"/>
                  <a:pt x="5838593" y="1487714"/>
                  <a:pt x="5842478" y="1491598"/>
                </a:cubicBezTo>
                <a:cubicBezTo>
                  <a:pt x="5842478" y="1491598"/>
                  <a:pt x="5854132" y="1491598"/>
                  <a:pt x="5865786" y="1495482"/>
                </a:cubicBezTo>
                <a:cubicBezTo>
                  <a:pt x="5877439" y="1495482"/>
                  <a:pt x="5889093" y="1495482"/>
                  <a:pt x="5896863" y="1495482"/>
                </a:cubicBezTo>
                <a:cubicBezTo>
                  <a:pt x="5900747" y="1495482"/>
                  <a:pt x="5920170" y="1495482"/>
                  <a:pt x="5935709" y="1499367"/>
                </a:cubicBezTo>
                <a:cubicBezTo>
                  <a:pt x="5951247" y="1499367"/>
                  <a:pt x="5978440" y="1499367"/>
                  <a:pt x="5993978" y="1499367"/>
                </a:cubicBezTo>
                <a:cubicBezTo>
                  <a:pt x="6009517" y="1499367"/>
                  <a:pt x="6032825" y="1499367"/>
                  <a:pt x="6044478" y="1499367"/>
                </a:cubicBezTo>
                <a:cubicBezTo>
                  <a:pt x="6056132" y="1499367"/>
                  <a:pt x="6067786" y="1499367"/>
                  <a:pt x="6071671" y="1499367"/>
                </a:cubicBezTo>
                <a:cubicBezTo>
                  <a:pt x="6071671" y="1499367"/>
                  <a:pt x="6083325" y="1499367"/>
                  <a:pt x="6094979" y="1503251"/>
                </a:cubicBezTo>
                <a:cubicBezTo>
                  <a:pt x="6110517" y="1503251"/>
                  <a:pt x="6122171" y="1503251"/>
                  <a:pt x="6126056" y="1503251"/>
                </a:cubicBezTo>
                <a:cubicBezTo>
                  <a:pt x="6129940" y="1503251"/>
                  <a:pt x="6133825" y="1503251"/>
                  <a:pt x="6137709" y="1503251"/>
                </a:cubicBezTo>
                <a:cubicBezTo>
                  <a:pt x="6141594" y="1503251"/>
                  <a:pt x="6145479" y="1507135"/>
                  <a:pt x="6145479" y="1507135"/>
                </a:cubicBezTo>
                <a:cubicBezTo>
                  <a:pt x="6149363" y="1511020"/>
                  <a:pt x="6149363" y="1511020"/>
                  <a:pt x="6153248" y="1511020"/>
                </a:cubicBezTo>
                <a:cubicBezTo>
                  <a:pt x="6153248" y="1511020"/>
                  <a:pt x="6157133" y="1511020"/>
                  <a:pt x="6161017" y="1514904"/>
                </a:cubicBezTo>
                <a:cubicBezTo>
                  <a:pt x="6168786" y="1514904"/>
                  <a:pt x="6180440" y="1518788"/>
                  <a:pt x="6207633" y="1518788"/>
                </a:cubicBezTo>
                <a:cubicBezTo>
                  <a:pt x="6215402" y="1518788"/>
                  <a:pt x="6219287" y="1522673"/>
                  <a:pt x="6211517" y="1522673"/>
                </a:cubicBezTo>
                <a:cubicBezTo>
                  <a:pt x="6211517" y="1522673"/>
                  <a:pt x="6199863" y="1522673"/>
                  <a:pt x="6192094" y="1522673"/>
                </a:cubicBezTo>
                <a:cubicBezTo>
                  <a:pt x="6184325" y="1522673"/>
                  <a:pt x="6176556" y="1522673"/>
                  <a:pt x="6176556" y="1522673"/>
                </a:cubicBezTo>
                <a:cubicBezTo>
                  <a:pt x="6172671" y="1522673"/>
                  <a:pt x="6168786" y="1522673"/>
                  <a:pt x="6164902" y="1518788"/>
                </a:cubicBezTo>
                <a:cubicBezTo>
                  <a:pt x="6153248" y="1518788"/>
                  <a:pt x="6141594" y="1518788"/>
                  <a:pt x="6094979" y="1514904"/>
                </a:cubicBezTo>
                <a:cubicBezTo>
                  <a:pt x="6087209" y="1514904"/>
                  <a:pt x="6071671" y="1514904"/>
                  <a:pt x="6063902" y="1514904"/>
                </a:cubicBezTo>
                <a:cubicBezTo>
                  <a:pt x="6040594" y="1511020"/>
                  <a:pt x="6021171" y="1511020"/>
                  <a:pt x="5982324" y="1511020"/>
                </a:cubicBezTo>
                <a:cubicBezTo>
                  <a:pt x="5962901" y="1511020"/>
                  <a:pt x="5935709" y="1507135"/>
                  <a:pt x="5920170" y="1507135"/>
                </a:cubicBezTo>
                <a:cubicBezTo>
                  <a:pt x="5904632" y="1507135"/>
                  <a:pt x="5881324" y="1507135"/>
                  <a:pt x="5873555" y="1507135"/>
                </a:cubicBezTo>
                <a:cubicBezTo>
                  <a:pt x="5838593" y="1503251"/>
                  <a:pt x="5819170" y="1503251"/>
                  <a:pt x="5819170" y="1499367"/>
                </a:cubicBezTo>
                <a:cubicBezTo>
                  <a:pt x="5815285" y="1499367"/>
                  <a:pt x="5807516" y="1499367"/>
                  <a:pt x="5799747" y="1499367"/>
                </a:cubicBezTo>
                <a:cubicBezTo>
                  <a:pt x="5795862" y="1499367"/>
                  <a:pt x="5780324" y="1499367"/>
                  <a:pt x="5768670" y="1499367"/>
                </a:cubicBezTo>
                <a:cubicBezTo>
                  <a:pt x="5757016" y="1499367"/>
                  <a:pt x="5745362" y="1499367"/>
                  <a:pt x="5741478" y="1503251"/>
                </a:cubicBezTo>
                <a:cubicBezTo>
                  <a:pt x="5729824" y="1507135"/>
                  <a:pt x="5679324" y="1507135"/>
                  <a:pt x="5683208" y="1503251"/>
                </a:cubicBezTo>
                <a:cubicBezTo>
                  <a:pt x="5683208" y="1503251"/>
                  <a:pt x="5687093" y="1499367"/>
                  <a:pt x="5687093" y="1503251"/>
                </a:cubicBezTo>
                <a:cubicBezTo>
                  <a:pt x="5690977" y="1503251"/>
                  <a:pt x="5694862" y="1503251"/>
                  <a:pt x="5698747" y="1499367"/>
                </a:cubicBezTo>
                <a:cubicBezTo>
                  <a:pt x="5702631" y="1499367"/>
                  <a:pt x="5702631" y="1499367"/>
                  <a:pt x="5698747" y="1495482"/>
                </a:cubicBezTo>
                <a:cubicBezTo>
                  <a:pt x="5698747" y="1495482"/>
                  <a:pt x="5694862" y="1491598"/>
                  <a:pt x="5694862" y="1491598"/>
                </a:cubicBezTo>
                <a:cubicBezTo>
                  <a:pt x="5698747" y="1487714"/>
                  <a:pt x="5690977" y="1487714"/>
                  <a:pt x="5683208" y="1487714"/>
                </a:cubicBezTo>
                <a:cubicBezTo>
                  <a:pt x="5683208" y="1487714"/>
                  <a:pt x="5675439" y="1487714"/>
                  <a:pt x="5671554" y="1487714"/>
                </a:cubicBezTo>
                <a:cubicBezTo>
                  <a:pt x="5667670" y="1487714"/>
                  <a:pt x="5659900" y="1487714"/>
                  <a:pt x="5659900" y="1487714"/>
                </a:cubicBezTo>
                <a:cubicBezTo>
                  <a:pt x="5656016" y="1491598"/>
                  <a:pt x="5652131" y="1487714"/>
                  <a:pt x="5648247" y="1487714"/>
                </a:cubicBezTo>
                <a:cubicBezTo>
                  <a:pt x="5640477" y="1483829"/>
                  <a:pt x="5628823" y="1483829"/>
                  <a:pt x="5605516" y="1483829"/>
                </a:cubicBezTo>
                <a:cubicBezTo>
                  <a:pt x="5593862" y="1483829"/>
                  <a:pt x="5589977" y="1483829"/>
                  <a:pt x="5601631" y="1476060"/>
                </a:cubicBezTo>
                <a:lnTo>
                  <a:pt x="5586093" y="1476060"/>
                </a:lnTo>
                <a:cubicBezTo>
                  <a:pt x="5578323" y="1472176"/>
                  <a:pt x="5558900" y="1472176"/>
                  <a:pt x="5547246" y="1472176"/>
                </a:cubicBezTo>
                <a:cubicBezTo>
                  <a:pt x="5531708" y="1472176"/>
                  <a:pt x="5516169" y="1472176"/>
                  <a:pt x="5508400" y="1472176"/>
                </a:cubicBezTo>
                <a:cubicBezTo>
                  <a:pt x="5500631" y="1472176"/>
                  <a:pt x="5488977" y="1472176"/>
                  <a:pt x="5485092" y="1472176"/>
                </a:cubicBezTo>
                <a:cubicBezTo>
                  <a:pt x="5473438" y="1472176"/>
                  <a:pt x="5419054" y="1468292"/>
                  <a:pt x="5411284" y="1464407"/>
                </a:cubicBezTo>
                <a:cubicBezTo>
                  <a:pt x="5407400" y="1460523"/>
                  <a:pt x="5399630" y="1460523"/>
                  <a:pt x="5395746" y="1460523"/>
                </a:cubicBezTo>
                <a:cubicBezTo>
                  <a:pt x="5395746" y="1460523"/>
                  <a:pt x="5391861" y="1460523"/>
                  <a:pt x="5387977" y="1460523"/>
                </a:cubicBezTo>
                <a:cubicBezTo>
                  <a:pt x="5384092" y="1456639"/>
                  <a:pt x="5376323" y="1456639"/>
                  <a:pt x="5360784" y="1456639"/>
                </a:cubicBezTo>
                <a:cubicBezTo>
                  <a:pt x="5345246" y="1456639"/>
                  <a:pt x="5333592" y="1456639"/>
                  <a:pt x="5329707" y="1456639"/>
                </a:cubicBezTo>
                <a:cubicBezTo>
                  <a:pt x="5329707" y="1456639"/>
                  <a:pt x="5321938" y="1452754"/>
                  <a:pt x="5318053" y="1456639"/>
                </a:cubicBezTo>
                <a:cubicBezTo>
                  <a:pt x="5314169" y="1456639"/>
                  <a:pt x="5314169" y="1452754"/>
                  <a:pt x="5310284" y="1452754"/>
                </a:cubicBezTo>
                <a:cubicBezTo>
                  <a:pt x="5310284" y="1452754"/>
                  <a:pt x="5306399" y="1452754"/>
                  <a:pt x="5306399" y="1452754"/>
                </a:cubicBezTo>
                <a:cubicBezTo>
                  <a:pt x="5302515" y="1452754"/>
                  <a:pt x="5298630" y="1452754"/>
                  <a:pt x="5298630" y="1452754"/>
                </a:cubicBezTo>
                <a:cubicBezTo>
                  <a:pt x="5294746" y="1452754"/>
                  <a:pt x="5286976" y="1448870"/>
                  <a:pt x="5279207" y="1448870"/>
                </a:cubicBezTo>
                <a:cubicBezTo>
                  <a:pt x="5271438" y="1448870"/>
                  <a:pt x="5263669" y="1448870"/>
                  <a:pt x="5259784" y="1448870"/>
                </a:cubicBezTo>
                <a:cubicBezTo>
                  <a:pt x="5259784" y="1444985"/>
                  <a:pt x="5252015" y="1444985"/>
                  <a:pt x="5248130" y="1444985"/>
                </a:cubicBezTo>
                <a:cubicBezTo>
                  <a:pt x="5240361" y="1444985"/>
                  <a:pt x="5224822" y="1444985"/>
                  <a:pt x="5213168" y="1444985"/>
                </a:cubicBezTo>
                <a:cubicBezTo>
                  <a:pt x="5174322" y="1444985"/>
                  <a:pt x="5166553" y="1444985"/>
                  <a:pt x="5139361" y="1444985"/>
                </a:cubicBezTo>
                <a:cubicBezTo>
                  <a:pt x="5119937" y="1444985"/>
                  <a:pt x="5116053" y="1444985"/>
                  <a:pt x="5116053" y="1448870"/>
                </a:cubicBezTo>
                <a:cubicBezTo>
                  <a:pt x="5116053" y="1452754"/>
                  <a:pt x="5112168" y="1452754"/>
                  <a:pt x="5108284" y="1452754"/>
                </a:cubicBezTo>
                <a:cubicBezTo>
                  <a:pt x="5108284" y="1452754"/>
                  <a:pt x="5104399" y="1448870"/>
                  <a:pt x="5104399" y="1448870"/>
                </a:cubicBezTo>
                <a:cubicBezTo>
                  <a:pt x="5104399" y="1444985"/>
                  <a:pt x="5084976" y="1441101"/>
                  <a:pt x="5077207" y="1444985"/>
                </a:cubicBezTo>
                <a:cubicBezTo>
                  <a:pt x="5069437" y="1444985"/>
                  <a:pt x="5065553" y="1444985"/>
                  <a:pt x="5065553" y="1444985"/>
                </a:cubicBezTo>
                <a:cubicBezTo>
                  <a:pt x="5061668" y="1441101"/>
                  <a:pt x="5061668" y="1441101"/>
                  <a:pt x="5061668" y="1444985"/>
                </a:cubicBezTo>
                <a:cubicBezTo>
                  <a:pt x="5061668" y="1444985"/>
                  <a:pt x="5057783" y="1448870"/>
                  <a:pt x="5042245" y="1448870"/>
                </a:cubicBezTo>
                <a:cubicBezTo>
                  <a:pt x="5030591" y="1448870"/>
                  <a:pt x="5018937" y="1452754"/>
                  <a:pt x="5015053" y="1452754"/>
                </a:cubicBezTo>
                <a:cubicBezTo>
                  <a:pt x="5015053" y="1452754"/>
                  <a:pt x="5011168" y="1452754"/>
                  <a:pt x="5007283" y="1452754"/>
                </a:cubicBezTo>
                <a:cubicBezTo>
                  <a:pt x="5003399" y="1452754"/>
                  <a:pt x="4995629" y="1452754"/>
                  <a:pt x="4987860" y="1452754"/>
                </a:cubicBezTo>
                <a:cubicBezTo>
                  <a:pt x="4980091" y="1452754"/>
                  <a:pt x="4972322" y="1448870"/>
                  <a:pt x="4972322" y="1448870"/>
                </a:cubicBezTo>
                <a:cubicBezTo>
                  <a:pt x="4968437" y="1444985"/>
                  <a:pt x="4964552" y="1444985"/>
                  <a:pt x="4960668" y="1444985"/>
                </a:cubicBezTo>
                <a:cubicBezTo>
                  <a:pt x="4956783" y="1444985"/>
                  <a:pt x="4952898" y="1444985"/>
                  <a:pt x="4949014" y="1444985"/>
                </a:cubicBezTo>
                <a:cubicBezTo>
                  <a:pt x="4945129" y="1444985"/>
                  <a:pt x="4921821" y="1444985"/>
                  <a:pt x="4894629" y="1444985"/>
                </a:cubicBezTo>
                <a:cubicBezTo>
                  <a:pt x="4859667" y="1448870"/>
                  <a:pt x="4848014" y="1448870"/>
                  <a:pt x="4844129" y="1444985"/>
                </a:cubicBezTo>
                <a:cubicBezTo>
                  <a:pt x="4836360" y="1444985"/>
                  <a:pt x="4832475" y="1444985"/>
                  <a:pt x="4801398" y="1444985"/>
                </a:cubicBezTo>
                <a:cubicBezTo>
                  <a:pt x="4781975" y="1448870"/>
                  <a:pt x="4762552" y="1448870"/>
                  <a:pt x="4762552" y="1448870"/>
                </a:cubicBezTo>
                <a:cubicBezTo>
                  <a:pt x="4758667" y="1448870"/>
                  <a:pt x="4743129" y="1448870"/>
                  <a:pt x="4723706" y="1448870"/>
                </a:cubicBezTo>
                <a:cubicBezTo>
                  <a:pt x="4688744" y="1452754"/>
                  <a:pt x="4673205" y="1452754"/>
                  <a:pt x="4665436" y="1448870"/>
                </a:cubicBezTo>
                <a:cubicBezTo>
                  <a:pt x="4661552" y="1448870"/>
                  <a:pt x="4661552" y="1448870"/>
                  <a:pt x="4669321" y="1444985"/>
                </a:cubicBezTo>
                <a:cubicBezTo>
                  <a:pt x="4673205" y="1444985"/>
                  <a:pt x="4677090" y="1444985"/>
                  <a:pt x="4680975" y="1444985"/>
                </a:cubicBezTo>
                <a:cubicBezTo>
                  <a:pt x="4723706" y="1441101"/>
                  <a:pt x="4735359" y="1441101"/>
                  <a:pt x="4739244" y="1441101"/>
                </a:cubicBezTo>
                <a:cubicBezTo>
                  <a:pt x="4739244" y="1444985"/>
                  <a:pt x="4758667" y="1441101"/>
                  <a:pt x="4781975" y="1441101"/>
                </a:cubicBezTo>
                <a:cubicBezTo>
                  <a:pt x="4828590" y="1437217"/>
                  <a:pt x="4848014" y="1437217"/>
                  <a:pt x="4855783" y="1444985"/>
                </a:cubicBezTo>
                <a:cubicBezTo>
                  <a:pt x="4855783" y="1444985"/>
                  <a:pt x="4859667" y="1444985"/>
                  <a:pt x="4859667" y="1444985"/>
                </a:cubicBezTo>
                <a:cubicBezTo>
                  <a:pt x="4863552" y="1441101"/>
                  <a:pt x="4902398" y="1437217"/>
                  <a:pt x="4952898" y="1437217"/>
                </a:cubicBezTo>
                <a:cubicBezTo>
                  <a:pt x="4972322" y="1437217"/>
                  <a:pt x="4995629" y="1433332"/>
                  <a:pt x="5011168" y="1433332"/>
                </a:cubicBezTo>
                <a:cubicBezTo>
                  <a:pt x="5022822" y="1433332"/>
                  <a:pt x="5053899" y="1433332"/>
                  <a:pt x="5077207" y="1433332"/>
                </a:cubicBezTo>
                <a:cubicBezTo>
                  <a:pt x="5139361" y="1437217"/>
                  <a:pt x="5154899" y="1437217"/>
                  <a:pt x="5178207" y="1433332"/>
                </a:cubicBezTo>
                <a:cubicBezTo>
                  <a:pt x="5189861" y="1433332"/>
                  <a:pt x="5201515" y="1433332"/>
                  <a:pt x="5209284" y="1437217"/>
                </a:cubicBezTo>
                <a:cubicBezTo>
                  <a:pt x="5217053" y="1437217"/>
                  <a:pt x="5252015" y="1437217"/>
                  <a:pt x="5259784" y="1437217"/>
                </a:cubicBezTo>
                <a:cubicBezTo>
                  <a:pt x="5263669" y="1437217"/>
                  <a:pt x="5267553" y="1437217"/>
                  <a:pt x="5267553" y="1437217"/>
                </a:cubicBezTo>
                <a:cubicBezTo>
                  <a:pt x="5267553" y="1441101"/>
                  <a:pt x="5275322" y="1441101"/>
                  <a:pt x="5283092" y="1441101"/>
                </a:cubicBezTo>
                <a:cubicBezTo>
                  <a:pt x="5298630" y="1441101"/>
                  <a:pt x="5310284" y="1441101"/>
                  <a:pt x="5314169" y="1441101"/>
                </a:cubicBezTo>
                <a:cubicBezTo>
                  <a:pt x="5318053" y="1441101"/>
                  <a:pt x="5318053" y="1441101"/>
                  <a:pt x="5318053" y="1441101"/>
                </a:cubicBezTo>
                <a:cubicBezTo>
                  <a:pt x="5321938" y="1437217"/>
                  <a:pt x="5321938" y="1437217"/>
                  <a:pt x="5325823" y="1437217"/>
                </a:cubicBezTo>
                <a:cubicBezTo>
                  <a:pt x="5329707" y="1437217"/>
                  <a:pt x="5329707" y="1437217"/>
                  <a:pt x="5329707" y="1441101"/>
                </a:cubicBezTo>
                <a:cubicBezTo>
                  <a:pt x="5325823" y="1444985"/>
                  <a:pt x="5325823" y="1444985"/>
                  <a:pt x="5349130" y="1441101"/>
                </a:cubicBezTo>
                <a:cubicBezTo>
                  <a:pt x="5353015" y="1441101"/>
                  <a:pt x="5364669" y="1441101"/>
                  <a:pt x="5368553" y="1444985"/>
                </a:cubicBezTo>
                <a:cubicBezTo>
                  <a:pt x="5372438" y="1444985"/>
                  <a:pt x="5372438" y="1444985"/>
                  <a:pt x="5376323" y="1437217"/>
                </a:cubicBezTo>
                <a:cubicBezTo>
                  <a:pt x="5376323" y="1429448"/>
                  <a:pt x="5380207" y="1425564"/>
                  <a:pt x="5384092" y="1429448"/>
                </a:cubicBezTo>
                <a:cubicBezTo>
                  <a:pt x="5384092" y="1429448"/>
                  <a:pt x="5391861" y="1429448"/>
                  <a:pt x="5399630" y="1429448"/>
                </a:cubicBezTo>
                <a:cubicBezTo>
                  <a:pt x="5407400" y="1425564"/>
                  <a:pt x="5430707" y="1425564"/>
                  <a:pt x="5450131" y="1425564"/>
                </a:cubicBezTo>
                <a:cubicBezTo>
                  <a:pt x="5481208" y="1425564"/>
                  <a:pt x="5500631" y="1425564"/>
                  <a:pt x="5543362" y="1421679"/>
                </a:cubicBezTo>
                <a:cubicBezTo>
                  <a:pt x="5558900" y="1421679"/>
                  <a:pt x="5574439" y="1421679"/>
                  <a:pt x="5578323" y="1421679"/>
                </a:cubicBezTo>
                <a:cubicBezTo>
                  <a:pt x="5597746" y="1421679"/>
                  <a:pt x="5589977" y="1413911"/>
                  <a:pt x="5570554" y="1413911"/>
                </a:cubicBezTo>
                <a:cubicBezTo>
                  <a:pt x="5562785" y="1413911"/>
                  <a:pt x="5555016" y="1413911"/>
                  <a:pt x="5551131" y="1410026"/>
                </a:cubicBezTo>
                <a:cubicBezTo>
                  <a:pt x="5551131" y="1410026"/>
                  <a:pt x="5539477" y="1410026"/>
                  <a:pt x="5531708" y="1410026"/>
                </a:cubicBezTo>
                <a:cubicBezTo>
                  <a:pt x="5504515" y="1413911"/>
                  <a:pt x="5469554" y="1410026"/>
                  <a:pt x="5469554" y="1410026"/>
                </a:cubicBezTo>
                <a:cubicBezTo>
                  <a:pt x="5465669" y="1406142"/>
                  <a:pt x="5450131" y="1402257"/>
                  <a:pt x="5438477" y="1402257"/>
                </a:cubicBezTo>
                <a:cubicBezTo>
                  <a:pt x="5430707" y="1402257"/>
                  <a:pt x="5426823" y="1402257"/>
                  <a:pt x="5430707" y="1406142"/>
                </a:cubicBezTo>
                <a:cubicBezTo>
                  <a:pt x="5438477" y="1410026"/>
                  <a:pt x="5438477" y="1410026"/>
                  <a:pt x="5430707" y="1410026"/>
                </a:cubicBezTo>
                <a:cubicBezTo>
                  <a:pt x="5426823" y="1410026"/>
                  <a:pt x="5422938" y="1406142"/>
                  <a:pt x="5422938" y="1406142"/>
                </a:cubicBezTo>
                <a:cubicBezTo>
                  <a:pt x="5419054" y="1406142"/>
                  <a:pt x="5419054" y="1406142"/>
                  <a:pt x="5419054" y="1406142"/>
                </a:cubicBezTo>
                <a:cubicBezTo>
                  <a:pt x="5415169" y="1410026"/>
                  <a:pt x="5411284" y="1410026"/>
                  <a:pt x="5407400" y="1406142"/>
                </a:cubicBezTo>
                <a:cubicBezTo>
                  <a:pt x="5403515" y="1402257"/>
                  <a:pt x="5395746" y="1402257"/>
                  <a:pt x="5391861" y="1402257"/>
                </a:cubicBezTo>
                <a:cubicBezTo>
                  <a:pt x="5384092" y="1402257"/>
                  <a:pt x="5372438" y="1402257"/>
                  <a:pt x="5368553" y="1398373"/>
                </a:cubicBezTo>
                <a:cubicBezTo>
                  <a:pt x="5360784" y="1398373"/>
                  <a:pt x="5349130" y="1398373"/>
                  <a:pt x="5333592" y="1398373"/>
                </a:cubicBezTo>
                <a:cubicBezTo>
                  <a:pt x="5314169" y="1398373"/>
                  <a:pt x="5310284" y="1398373"/>
                  <a:pt x="5310284" y="1402257"/>
                </a:cubicBezTo>
                <a:cubicBezTo>
                  <a:pt x="5306399" y="1406142"/>
                  <a:pt x="5302515" y="1410026"/>
                  <a:pt x="5298630" y="1402257"/>
                </a:cubicBezTo>
                <a:cubicBezTo>
                  <a:pt x="5298630" y="1398373"/>
                  <a:pt x="5290861" y="1398373"/>
                  <a:pt x="5232592" y="1402257"/>
                </a:cubicBezTo>
                <a:cubicBezTo>
                  <a:pt x="5205399" y="1406142"/>
                  <a:pt x="5170438" y="1406142"/>
                  <a:pt x="5158784" y="1406142"/>
                </a:cubicBezTo>
                <a:cubicBezTo>
                  <a:pt x="5147130" y="1406142"/>
                  <a:pt x="5127707" y="1406142"/>
                  <a:pt x="5112168" y="1406142"/>
                </a:cubicBezTo>
                <a:cubicBezTo>
                  <a:pt x="5100514" y="1406142"/>
                  <a:pt x="5081091" y="1406142"/>
                  <a:pt x="5073322" y="1406142"/>
                </a:cubicBezTo>
                <a:cubicBezTo>
                  <a:pt x="5061668" y="1406142"/>
                  <a:pt x="5046130" y="1406142"/>
                  <a:pt x="5038360" y="1406142"/>
                </a:cubicBezTo>
                <a:cubicBezTo>
                  <a:pt x="5030591" y="1406142"/>
                  <a:pt x="5018937" y="1406142"/>
                  <a:pt x="5015053" y="1402257"/>
                </a:cubicBezTo>
                <a:cubicBezTo>
                  <a:pt x="5011168" y="1402257"/>
                  <a:pt x="5003399" y="1402257"/>
                  <a:pt x="4991745" y="1402257"/>
                </a:cubicBezTo>
                <a:cubicBezTo>
                  <a:pt x="4980091" y="1402257"/>
                  <a:pt x="4964552" y="1402257"/>
                  <a:pt x="4956783" y="1402257"/>
                </a:cubicBezTo>
                <a:cubicBezTo>
                  <a:pt x="4945129" y="1402257"/>
                  <a:pt x="4937360" y="1402257"/>
                  <a:pt x="4933475" y="1402257"/>
                </a:cubicBezTo>
                <a:cubicBezTo>
                  <a:pt x="4929591" y="1402257"/>
                  <a:pt x="4925706" y="1402257"/>
                  <a:pt x="4925706" y="1402257"/>
                </a:cubicBezTo>
                <a:cubicBezTo>
                  <a:pt x="4925706" y="1398373"/>
                  <a:pt x="4910168" y="1398373"/>
                  <a:pt x="4863552" y="1398373"/>
                </a:cubicBezTo>
                <a:cubicBezTo>
                  <a:pt x="4820821" y="1402257"/>
                  <a:pt x="4809167" y="1402257"/>
                  <a:pt x="4801398" y="1402257"/>
                </a:cubicBezTo>
                <a:cubicBezTo>
                  <a:pt x="4797513" y="1402257"/>
                  <a:pt x="4778090" y="1402257"/>
                  <a:pt x="4758667" y="1402257"/>
                </a:cubicBezTo>
                <a:cubicBezTo>
                  <a:pt x="4739244" y="1406142"/>
                  <a:pt x="4715936" y="1406142"/>
                  <a:pt x="4708167" y="1406142"/>
                </a:cubicBezTo>
                <a:cubicBezTo>
                  <a:pt x="4700398" y="1406142"/>
                  <a:pt x="4677090" y="1410026"/>
                  <a:pt x="4657667" y="1410026"/>
                </a:cubicBezTo>
                <a:cubicBezTo>
                  <a:pt x="4638244" y="1410026"/>
                  <a:pt x="4622705" y="1410026"/>
                  <a:pt x="4618821" y="1410026"/>
                </a:cubicBezTo>
                <a:cubicBezTo>
                  <a:pt x="4618821" y="1410026"/>
                  <a:pt x="4591628" y="1413911"/>
                  <a:pt x="4564436" y="1413911"/>
                </a:cubicBezTo>
                <a:cubicBezTo>
                  <a:pt x="4533359" y="1417795"/>
                  <a:pt x="4498397" y="1417795"/>
                  <a:pt x="4490628" y="1417795"/>
                </a:cubicBezTo>
                <a:cubicBezTo>
                  <a:pt x="4475089" y="1417795"/>
                  <a:pt x="4471205" y="1421679"/>
                  <a:pt x="4463436" y="1425564"/>
                </a:cubicBezTo>
                <a:cubicBezTo>
                  <a:pt x="4455666" y="1429448"/>
                  <a:pt x="4455666" y="1429448"/>
                  <a:pt x="4451782" y="1425564"/>
                </a:cubicBezTo>
                <a:cubicBezTo>
                  <a:pt x="4447897" y="1421679"/>
                  <a:pt x="4440128" y="1421679"/>
                  <a:pt x="4401282" y="1429448"/>
                </a:cubicBezTo>
                <a:cubicBezTo>
                  <a:pt x="4377974" y="1429448"/>
                  <a:pt x="4350781" y="1433332"/>
                  <a:pt x="4343012" y="1433332"/>
                </a:cubicBezTo>
                <a:cubicBezTo>
                  <a:pt x="4339128" y="1433332"/>
                  <a:pt x="4300281" y="1437217"/>
                  <a:pt x="4257550" y="1441101"/>
                </a:cubicBezTo>
                <a:cubicBezTo>
                  <a:pt x="4148781" y="1452754"/>
                  <a:pt x="4152665" y="1452754"/>
                  <a:pt x="4148781" y="1460523"/>
                </a:cubicBezTo>
                <a:cubicBezTo>
                  <a:pt x="4144896" y="1464407"/>
                  <a:pt x="4137127" y="1464407"/>
                  <a:pt x="4043896" y="1476060"/>
                </a:cubicBezTo>
                <a:cubicBezTo>
                  <a:pt x="3989511" y="1479945"/>
                  <a:pt x="3927357" y="1487714"/>
                  <a:pt x="3911819" y="1491598"/>
                </a:cubicBezTo>
                <a:cubicBezTo>
                  <a:pt x="3892395" y="1495482"/>
                  <a:pt x="3869088" y="1499367"/>
                  <a:pt x="3857434" y="1499367"/>
                </a:cubicBezTo>
                <a:cubicBezTo>
                  <a:pt x="3845780" y="1503251"/>
                  <a:pt x="3822472" y="1507135"/>
                  <a:pt x="3803049" y="1511020"/>
                </a:cubicBezTo>
                <a:cubicBezTo>
                  <a:pt x="3783626" y="1514904"/>
                  <a:pt x="3748664" y="1518788"/>
                  <a:pt x="3729241" y="1522673"/>
                </a:cubicBezTo>
                <a:cubicBezTo>
                  <a:pt x="3709818" y="1522673"/>
                  <a:pt x="3690395" y="1526557"/>
                  <a:pt x="3690395" y="1526557"/>
                </a:cubicBezTo>
                <a:cubicBezTo>
                  <a:pt x="3690395" y="1530442"/>
                  <a:pt x="3682626" y="1530442"/>
                  <a:pt x="3670972" y="1534326"/>
                </a:cubicBezTo>
                <a:cubicBezTo>
                  <a:pt x="3659318" y="1534326"/>
                  <a:pt x="3647664" y="1538210"/>
                  <a:pt x="3643779" y="1538210"/>
                </a:cubicBezTo>
                <a:cubicBezTo>
                  <a:pt x="3639895" y="1538210"/>
                  <a:pt x="3628241" y="1542095"/>
                  <a:pt x="3616587" y="1542095"/>
                </a:cubicBezTo>
                <a:cubicBezTo>
                  <a:pt x="3597164" y="1545979"/>
                  <a:pt x="3569971" y="1549863"/>
                  <a:pt x="3554433" y="1553748"/>
                </a:cubicBezTo>
                <a:cubicBezTo>
                  <a:pt x="3550548" y="1553748"/>
                  <a:pt x="3542779" y="1557632"/>
                  <a:pt x="3535010" y="1557632"/>
                </a:cubicBezTo>
                <a:cubicBezTo>
                  <a:pt x="3511702" y="1565401"/>
                  <a:pt x="3422356" y="1584823"/>
                  <a:pt x="3344663" y="1600360"/>
                </a:cubicBezTo>
                <a:cubicBezTo>
                  <a:pt x="3321355" y="1604245"/>
                  <a:pt x="3290278" y="1612013"/>
                  <a:pt x="3274740" y="1615898"/>
                </a:cubicBezTo>
                <a:cubicBezTo>
                  <a:pt x="3259201" y="1619782"/>
                  <a:pt x="3247548" y="1623666"/>
                  <a:pt x="3243663" y="1627551"/>
                </a:cubicBezTo>
                <a:cubicBezTo>
                  <a:pt x="3239778" y="1627551"/>
                  <a:pt x="3235894" y="1631435"/>
                  <a:pt x="3235894" y="1631435"/>
                </a:cubicBezTo>
                <a:cubicBezTo>
                  <a:pt x="3235894" y="1635320"/>
                  <a:pt x="3239778" y="1635320"/>
                  <a:pt x="3278625" y="1627551"/>
                </a:cubicBezTo>
                <a:cubicBezTo>
                  <a:pt x="3290278" y="1623666"/>
                  <a:pt x="3305817" y="1619782"/>
                  <a:pt x="3309702" y="1619782"/>
                </a:cubicBezTo>
                <a:cubicBezTo>
                  <a:pt x="3317471" y="1619782"/>
                  <a:pt x="3325240" y="1615898"/>
                  <a:pt x="3333009" y="1615898"/>
                </a:cubicBezTo>
                <a:cubicBezTo>
                  <a:pt x="3340779" y="1612013"/>
                  <a:pt x="3360202" y="1612013"/>
                  <a:pt x="3371856" y="1608129"/>
                </a:cubicBezTo>
                <a:cubicBezTo>
                  <a:pt x="3387394" y="1608129"/>
                  <a:pt x="3402933" y="1604245"/>
                  <a:pt x="3410702" y="1600360"/>
                </a:cubicBezTo>
                <a:cubicBezTo>
                  <a:pt x="3426240" y="1596476"/>
                  <a:pt x="3449548" y="1592592"/>
                  <a:pt x="3484510" y="1584823"/>
                </a:cubicBezTo>
                <a:cubicBezTo>
                  <a:pt x="3500048" y="1584823"/>
                  <a:pt x="3523356" y="1580938"/>
                  <a:pt x="3535010" y="1577054"/>
                </a:cubicBezTo>
                <a:cubicBezTo>
                  <a:pt x="3550548" y="1573170"/>
                  <a:pt x="3562202" y="1573170"/>
                  <a:pt x="3566087" y="1573170"/>
                </a:cubicBezTo>
                <a:cubicBezTo>
                  <a:pt x="3577741" y="1569285"/>
                  <a:pt x="3612702" y="1565401"/>
                  <a:pt x="3620472" y="1561517"/>
                </a:cubicBezTo>
                <a:cubicBezTo>
                  <a:pt x="3624356" y="1561517"/>
                  <a:pt x="3628241" y="1561517"/>
                  <a:pt x="3628241" y="1561517"/>
                </a:cubicBezTo>
                <a:cubicBezTo>
                  <a:pt x="3632125" y="1565401"/>
                  <a:pt x="3632125" y="1565401"/>
                  <a:pt x="3632125" y="1561517"/>
                </a:cubicBezTo>
                <a:cubicBezTo>
                  <a:pt x="3636010" y="1557632"/>
                  <a:pt x="3643779" y="1557632"/>
                  <a:pt x="3647664" y="1561517"/>
                </a:cubicBezTo>
                <a:cubicBezTo>
                  <a:pt x="3647664" y="1561517"/>
                  <a:pt x="3655433" y="1561517"/>
                  <a:pt x="3674856" y="1557632"/>
                </a:cubicBezTo>
                <a:cubicBezTo>
                  <a:pt x="3686510" y="1553748"/>
                  <a:pt x="3729241" y="1549863"/>
                  <a:pt x="3764203" y="1545979"/>
                </a:cubicBezTo>
                <a:cubicBezTo>
                  <a:pt x="3799164" y="1542095"/>
                  <a:pt x="3838011" y="1534326"/>
                  <a:pt x="3849665" y="1530442"/>
                </a:cubicBezTo>
                <a:cubicBezTo>
                  <a:pt x="3880742" y="1526557"/>
                  <a:pt x="3907934" y="1522673"/>
                  <a:pt x="3939011" y="1518788"/>
                </a:cubicBezTo>
                <a:cubicBezTo>
                  <a:pt x="3950665" y="1514904"/>
                  <a:pt x="3958434" y="1514904"/>
                  <a:pt x="3958434" y="1514904"/>
                </a:cubicBezTo>
                <a:cubicBezTo>
                  <a:pt x="3954549" y="1514904"/>
                  <a:pt x="3954549" y="1514904"/>
                  <a:pt x="3954549" y="1511020"/>
                </a:cubicBezTo>
                <a:cubicBezTo>
                  <a:pt x="3958434" y="1511020"/>
                  <a:pt x="3962319" y="1511020"/>
                  <a:pt x="3966203" y="1511020"/>
                </a:cubicBezTo>
                <a:cubicBezTo>
                  <a:pt x="3970088" y="1511020"/>
                  <a:pt x="3977857" y="1511020"/>
                  <a:pt x="3977857" y="1511020"/>
                </a:cubicBezTo>
                <a:cubicBezTo>
                  <a:pt x="3977857" y="1511020"/>
                  <a:pt x="3981742" y="1511020"/>
                  <a:pt x="3985626" y="1511020"/>
                </a:cubicBezTo>
                <a:cubicBezTo>
                  <a:pt x="3989511" y="1511020"/>
                  <a:pt x="3993396" y="1511020"/>
                  <a:pt x="3997280" y="1507135"/>
                </a:cubicBezTo>
                <a:cubicBezTo>
                  <a:pt x="4001165" y="1507135"/>
                  <a:pt x="4005050" y="1507135"/>
                  <a:pt x="4008934" y="1507135"/>
                </a:cubicBezTo>
                <a:cubicBezTo>
                  <a:pt x="4012819" y="1511020"/>
                  <a:pt x="4047780" y="1507135"/>
                  <a:pt x="4051665" y="1503251"/>
                </a:cubicBezTo>
                <a:cubicBezTo>
                  <a:pt x="4055550" y="1499367"/>
                  <a:pt x="4055550" y="1503251"/>
                  <a:pt x="4055550" y="1503251"/>
                </a:cubicBezTo>
                <a:cubicBezTo>
                  <a:pt x="4059434" y="1511020"/>
                  <a:pt x="4067204" y="1507135"/>
                  <a:pt x="4067204" y="1503251"/>
                </a:cubicBezTo>
                <a:cubicBezTo>
                  <a:pt x="4063319" y="1491598"/>
                  <a:pt x="4078857" y="1487714"/>
                  <a:pt x="4098281" y="1491598"/>
                </a:cubicBezTo>
                <a:cubicBezTo>
                  <a:pt x="4106050" y="1495482"/>
                  <a:pt x="4117704" y="1495482"/>
                  <a:pt x="4125473" y="1495482"/>
                </a:cubicBezTo>
                <a:cubicBezTo>
                  <a:pt x="4144896" y="1491598"/>
                  <a:pt x="4148781" y="1495482"/>
                  <a:pt x="4137127" y="1499367"/>
                </a:cubicBezTo>
                <a:cubicBezTo>
                  <a:pt x="4133242" y="1499367"/>
                  <a:pt x="4156550" y="1495482"/>
                  <a:pt x="4191512" y="1491598"/>
                </a:cubicBezTo>
                <a:cubicBezTo>
                  <a:pt x="4276974" y="1483829"/>
                  <a:pt x="4308051" y="1483829"/>
                  <a:pt x="4315820" y="1491598"/>
                </a:cubicBezTo>
                <a:cubicBezTo>
                  <a:pt x="4319704" y="1495482"/>
                  <a:pt x="4335243" y="1491598"/>
                  <a:pt x="4343012" y="1487714"/>
                </a:cubicBezTo>
                <a:cubicBezTo>
                  <a:pt x="4343012" y="1483829"/>
                  <a:pt x="4451782" y="1472176"/>
                  <a:pt x="4498397" y="1472176"/>
                </a:cubicBezTo>
                <a:cubicBezTo>
                  <a:pt x="4510051" y="1468292"/>
                  <a:pt x="4537243" y="1468292"/>
                  <a:pt x="4556667" y="1468292"/>
                </a:cubicBezTo>
                <a:cubicBezTo>
                  <a:pt x="4576090" y="1464407"/>
                  <a:pt x="4595513" y="1464407"/>
                  <a:pt x="4599398" y="1464407"/>
                </a:cubicBezTo>
                <a:cubicBezTo>
                  <a:pt x="4603282" y="1468292"/>
                  <a:pt x="4607167" y="1464407"/>
                  <a:pt x="4611051" y="1464407"/>
                </a:cubicBezTo>
                <a:cubicBezTo>
                  <a:pt x="4611051" y="1464407"/>
                  <a:pt x="4614936" y="1464407"/>
                  <a:pt x="4614936" y="1464407"/>
                </a:cubicBezTo>
                <a:cubicBezTo>
                  <a:pt x="4614936" y="1464407"/>
                  <a:pt x="4630475" y="1464407"/>
                  <a:pt x="4646013" y="1460523"/>
                </a:cubicBezTo>
                <a:cubicBezTo>
                  <a:pt x="4657667" y="1460523"/>
                  <a:pt x="4673205" y="1460523"/>
                  <a:pt x="4673205" y="1460523"/>
                </a:cubicBezTo>
                <a:cubicBezTo>
                  <a:pt x="4673205" y="1460523"/>
                  <a:pt x="4673205" y="1464407"/>
                  <a:pt x="4669321" y="1464407"/>
                </a:cubicBezTo>
                <a:cubicBezTo>
                  <a:pt x="4669321" y="1472176"/>
                  <a:pt x="4696513" y="1468292"/>
                  <a:pt x="4362435" y="1503251"/>
                </a:cubicBezTo>
                <a:cubicBezTo>
                  <a:pt x="4226473" y="1514904"/>
                  <a:pt x="4106050" y="1530442"/>
                  <a:pt x="4098281" y="1530442"/>
                </a:cubicBezTo>
                <a:cubicBezTo>
                  <a:pt x="4090511" y="1534326"/>
                  <a:pt x="4071088" y="1534326"/>
                  <a:pt x="4055550" y="1538210"/>
                </a:cubicBezTo>
                <a:cubicBezTo>
                  <a:pt x="4040011" y="1538210"/>
                  <a:pt x="4024473" y="1542095"/>
                  <a:pt x="4020588" y="1545979"/>
                </a:cubicBezTo>
                <a:cubicBezTo>
                  <a:pt x="4016703" y="1545979"/>
                  <a:pt x="3977857" y="1549863"/>
                  <a:pt x="3939011" y="1557632"/>
                </a:cubicBezTo>
                <a:cubicBezTo>
                  <a:pt x="3892395" y="1561517"/>
                  <a:pt x="3857434" y="1569285"/>
                  <a:pt x="3841895" y="1573170"/>
                </a:cubicBezTo>
                <a:cubicBezTo>
                  <a:pt x="3826357" y="1577054"/>
                  <a:pt x="3810818" y="1577054"/>
                  <a:pt x="3806934" y="1577054"/>
                </a:cubicBezTo>
                <a:cubicBezTo>
                  <a:pt x="3791395" y="1577054"/>
                  <a:pt x="3775857" y="1580938"/>
                  <a:pt x="3768087" y="1584823"/>
                </a:cubicBezTo>
                <a:cubicBezTo>
                  <a:pt x="3764203" y="1588707"/>
                  <a:pt x="3764203" y="1588707"/>
                  <a:pt x="3760318" y="1584823"/>
                </a:cubicBezTo>
                <a:cubicBezTo>
                  <a:pt x="3756434" y="1584823"/>
                  <a:pt x="3744780" y="1588707"/>
                  <a:pt x="3721472" y="1592592"/>
                </a:cubicBezTo>
                <a:cubicBezTo>
                  <a:pt x="3690395" y="1596476"/>
                  <a:pt x="3620472" y="1608129"/>
                  <a:pt x="3581625" y="1615898"/>
                </a:cubicBezTo>
                <a:cubicBezTo>
                  <a:pt x="3577741" y="1615898"/>
                  <a:pt x="3566087" y="1619782"/>
                  <a:pt x="3558318" y="1619782"/>
                </a:cubicBezTo>
                <a:cubicBezTo>
                  <a:pt x="3535010" y="1627551"/>
                  <a:pt x="3511702" y="1631435"/>
                  <a:pt x="3511702" y="1631435"/>
                </a:cubicBezTo>
                <a:cubicBezTo>
                  <a:pt x="3507817" y="1631435"/>
                  <a:pt x="3488394" y="1635320"/>
                  <a:pt x="3468971" y="1639204"/>
                </a:cubicBezTo>
                <a:cubicBezTo>
                  <a:pt x="3445663" y="1643088"/>
                  <a:pt x="3418471" y="1650857"/>
                  <a:pt x="3406817" y="1650857"/>
                </a:cubicBezTo>
                <a:cubicBezTo>
                  <a:pt x="3395163" y="1654741"/>
                  <a:pt x="3383509" y="1658626"/>
                  <a:pt x="3383509" y="1658626"/>
                </a:cubicBezTo>
                <a:cubicBezTo>
                  <a:pt x="3379625" y="1658626"/>
                  <a:pt x="3379625" y="1662510"/>
                  <a:pt x="3375740" y="1658626"/>
                </a:cubicBezTo>
                <a:cubicBezTo>
                  <a:pt x="3371856" y="1658626"/>
                  <a:pt x="3364086" y="1658626"/>
                  <a:pt x="3348548" y="1662510"/>
                </a:cubicBezTo>
                <a:cubicBezTo>
                  <a:pt x="3336894" y="1666395"/>
                  <a:pt x="3317471" y="1670279"/>
                  <a:pt x="3305817" y="1670279"/>
                </a:cubicBezTo>
                <a:cubicBezTo>
                  <a:pt x="3298048" y="1674163"/>
                  <a:pt x="3290278" y="1678048"/>
                  <a:pt x="3286394" y="1678048"/>
                </a:cubicBezTo>
                <a:cubicBezTo>
                  <a:pt x="3286394" y="1678048"/>
                  <a:pt x="3274740" y="1681932"/>
                  <a:pt x="3259201" y="1685816"/>
                </a:cubicBezTo>
                <a:cubicBezTo>
                  <a:pt x="3247548" y="1689701"/>
                  <a:pt x="3216471" y="1697469"/>
                  <a:pt x="3197047" y="1701354"/>
                </a:cubicBezTo>
                <a:cubicBezTo>
                  <a:pt x="3177624" y="1705238"/>
                  <a:pt x="3154316" y="1713007"/>
                  <a:pt x="3142663" y="1713007"/>
                </a:cubicBezTo>
                <a:cubicBezTo>
                  <a:pt x="3134893" y="1716891"/>
                  <a:pt x="3119355" y="1720776"/>
                  <a:pt x="3107701" y="1720776"/>
                </a:cubicBezTo>
                <a:cubicBezTo>
                  <a:pt x="3096047" y="1724660"/>
                  <a:pt x="3053316" y="1736313"/>
                  <a:pt x="3018355" y="1744082"/>
                </a:cubicBezTo>
                <a:cubicBezTo>
                  <a:pt x="2983393" y="1751851"/>
                  <a:pt x="2944547" y="1763504"/>
                  <a:pt x="2936777" y="1767388"/>
                </a:cubicBezTo>
                <a:cubicBezTo>
                  <a:pt x="2925124" y="1771272"/>
                  <a:pt x="2909585" y="1775157"/>
                  <a:pt x="2901816" y="1779041"/>
                </a:cubicBezTo>
                <a:cubicBezTo>
                  <a:pt x="2862970" y="1786810"/>
                  <a:pt x="2851316" y="1790694"/>
                  <a:pt x="2851316" y="1790694"/>
                </a:cubicBezTo>
                <a:cubicBezTo>
                  <a:pt x="2847431" y="1794579"/>
                  <a:pt x="2847431" y="1794579"/>
                  <a:pt x="2843546" y="1790694"/>
                </a:cubicBezTo>
                <a:cubicBezTo>
                  <a:pt x="2839662" y="1790694"/>
                  <a:pt x="2835777" y="1790694"/>
                  <a:pt x="2820239" y="1794579"/>
                </a:cubicBezTo>
                <a:cubicBezTo>
                  <a:pt x="2812469" y="1798463"/>
                  <a:pt x="2800816" y="1802347"/>
                  <a:pt x="2796931" y="1802347"/>
                </a:cubicBezTo>
                <a:cubicBezTo>
                  <a:pt x="2793046" y="1806232"/>
                  <a:pt x="2789162" y="1806232"/>
                  <a:pt x="2785277" y="1806232"/>
                </a:cubicBezTo>
                <a:cubicBezTo>
                  <a:pt x="2777508" y="1806232"/>
                  <a:pt x="2750315" y="1814001"/>
                  <a:pt x="2738662" y="1817885"/>
                </a:cubicBezTo>
                <a:cubicBezTo>
                  <a:pt x="2738662" y="1821769"/>
                  <a:pt x="2734777" y="1821769"/>
                  <a:pt x="2730892" y="1821769"/>
                </a:cubicBezTo>
                <a:cubicBezTo>
                  <a:pt x="2730892" y="1821769"/>
                  <a:pt x="2719238" y="1821769"/>
                  <a:pt x="2707584" y="1825654"/>
                </a:cubicBezTo>
                <a:cubicBezTo>
                  <a:pt x="2629892" y="1852844"/>
                  <a:pt x="2591046" y="1864497"/>
                  <a:pt x="2579392" y="1864497"/>
                </a:cubicBezTo>
                <a:cubicBezTo>
                  <a:pt x="2575507" y="1864497"/>
                  <a:pt x="2567738" y="1864497"/>
                  <a:pt x="2559969" y="1868382"/>
                </a:cubicBezTo>
                <a:cubicBezTo>
                  <a:pt x="2517238" y="1883919"/>
                  <a:pt x="2509469" y="1887804"/>
                  <a:pt x="2501700" y="1887804"/>
                </a:cubicBezTo>
                <a:cubicBezTo>
                  <a:pt x="2497815" y="1887804"/>
                  <a:pt x="2493930" y="1891688"/>
                  <a:pt x="2493930" y="1895572"/>
                </a:cubicBezTo>
                <a:cubicBezTo>
                  <a:pt x="2493930" y="1899457"/>
                  <a:pt x="2490046" y="1899457"/>
                  <a:pt x="2478392" y="1903341"/>
                </a:cubicBezTo>
                <a:cubicBezTo>
                  <a:pt x="2470623" y="1903341"/>
                  <a:pt x="2458969" y="1907225"/>
                  <a:pt x="2451199" y="1911110"/>
                </a:cubicBezTo>
                <a:cubicBezTo>
                  <a:pt x="2427892" y="1918879"/>
                  <a:pt x="2408469" y="1922763"/>
                  <a:pt x="2404584" y="1918879"/>
                </a:cubicBezTo>
                <a:cubicBezTo>
                  <a:pt x="2404584" y="1914994"/>
                  <a:pt x="2396815" y="1914994"/>
                  <a:pt x="2396815" y="1914994"/>
                </a:cubicBezTo>
                <a:cubicBezTo>
                  <a:pt x="2392930" y="1914994"/>
                  <a:pt x="2389045" y="1914994"/>
                  <a:pt x="2389045" y="1911110"/>
                </a:cubicBezTo>
                <a:cubicBezTo>
                  <a:pt x="2389045" y="1911110"/>
                  <a:pt x="2385161" y="1911110"/>
                  <a:pt x="2373507" y="1914994"/>
                </a:cubicBezTo>
                <a:cubicBezTo>
                  <a:pt x="2361853" y="1918879"/>
                  <a:pt x="2361853" y="1918879"/>
                  <a:pt x="2354084" y="1914994"/>
                </a:cubicBezTo>
                <a:cubicBezTo>
                  <a:pt x="2346315" y="1911110"/>
                  <a:pt x="2346315" y="1911110"/>
                  <a:pt x="2346315" y="1911110"/>
                </a:cubicBezTo>
                <a:cubicBezTo>
                  <a:pt x="2354084" y="1907225"/>
                  <a:pt x="2354084" y="1907225"/>
                  <a:pt x="2354084" y="1907225"/>
                </a:cubicBezTo>
                <a:cubicBezTo>
                  <a:pt x="2361853" y="1903341"/>
                  <a:pt x="2369622" y="1903341"/>
                  <a:pt x="2365737" y="1903341"/>
                </a:cubicBezTo>
                <a:cubicBezTo>
                  <a:pt x="2365737" y="1907225"/>
                  <a:pt x="2369622" y="1907225"/>
                  <a:pt x="2373507" y="1907225"/>
                </a:cubicBezTo>
                <a:cubicBezTo>
                  <a:pt x="2377392" y="1907225"/>
                  <a:pt x="2381276" y="1903341"/>
                  <a:pt x="2381276" y="1903341"/>
                </a:cubicBezTo>
                <a:cubicBezTo>
                  <a:pt x="2385161" y="1899457"/>
                  <a:pt x="2396815" y="1887804"/>
                  <a:pt x="2400699" y="1887804"/>
                </a:cubicBezTo>
                <a:cubicBezTo>
                  <a:pt x="2408469" y="1887804"/>
                  <a:pt x="2408469" y="1883919"/>
                  <a:pt x="2400699" y="1876150"/>
                </a:cubicBezTo>
                <a:cubicBezTo>
                  <a:pt x="2400699" y="1872266"/>
                  <a:pt x="2400699" y="1872266"/>
                  <a:pt x="2404584" y="1868382"/>
                </a:cubicBezTo>
                <a:cubicBezTo>
                  <a:pt x="2404584" y="1864497"/>
                  <a:pt x="2408469" y="1864497"/>
                  <a:pt x="2416238" y="1864497"/>
                </a:cubicBezTo>
                <a:cubicBezTo>
                  <a:pt x="2420122" y="1864497"/>
                  <a:pt x="2431776" y="1860613"/>
                  <a:pt x="2439546" y="1860613"/>
                </a:cubicBezTo>
                <a:cubicBezTo>
                  <a:pt x="2451199" y="1856729"/>
                  <a:pt x="2466738" y="1848960"/>
                  <a:pt x="2478392" y="1848960"/>
                </a:cubicBezTo>
                <a:cubicBezTo>
                  <a:pt x="2490046" y="1845076"/>
                  <a:pt x="2505584" y="1841191"/>
                  <a:pt x="2513353" y="1837307"/>
                </a:cubicBezTo>
                <a:cubicBezTo>
                  <a:pt x="2521123" y="1833422"/>
                  <a:pt x="2540546" y="1829538"/>
                  <a:pt x="2552200" y="1821769"/>
                </a:cubicBezTo>
                <a:cubicBezTo>
                  <a:pt x="2587161" y="1814001"/>
                  <a:pt x="2602700" y="1810116"/>
                  <a:pt x="2602700" y="1806232"/>
                </a:cubicBezTo>
                <a:cubicBezTo>
                  <a:pt x="2606584" y="1802347"/>
                  <a:pt x="2602700" y="1802347"/>
                  <a:pt x="2598815" y="1806232"/>
                </a:cubicBezTo>
                <a:cubicBezTo>
                  <a:pt x="2594931" y="1806232"/>
                  <a:pt x="2579392" y="1810116"/>
                  <a:pt x="2567738" y="1814001"/>
                </a:cubicBezTo>
                <a:cubicBezTo>
                  <a:pt x="2556084" y="1814001"/>
                  <a:pt x="2544430" y="1817885"/>
                  <a:pt x="2536661" y="1821769"/>
                </a:cubicBezTo>
                <a:cubicBezTo>
                  <a:pt x="2532777" y="1825654"/>
                  <a:pt x="2521123" y="1825654"/>
                  <a:pt x="2517238" y="1829538"/>
                </a:cubicBezTo>
                <a:cubicBezTo>
                  <a:pt x="2509469" y="1829538"/>
                  <a:pt x="2493930" y="1833422"/>
                  <a:pt x="2486161" y="1833422"/>
                </a:cubicBezTo>
                <a:cubicBezTo>
                  <a:pt x="2462853" y="1841191"/>
                  <a:pt x="2396815" y="1860613"/>
                  <a:pt x="2365737" y="1868382"/>
                </a:cubicBezTo>
                <a:cubicBezTo>
                  <a:pt x="2354084" y="1872266"/>
                  <a:pt x="2334660" y="1880035"/>
                  <a:pt x="2326891" y="1883919"/>
                </a:cubicBezTo>
                <a:cubicBezTo>
                  <a:pt x="2315237" y="1887804"/>
                  <a:pt x="2288045" y="1891688"/>
                  <a:pt x="2268622" y="1899457"/>
                </a:cubicBezTo>
                <a:cubicBezTo>
                  <a:pt x="2249199" y="1903341"/>
                  <a:pt x="2225891" y="1911110"/>
                  <a:pt x="2214237" y="1911110"/>
                </a:cubicBezTo>
                <a:cubicBezTo>
                  <a:pt x="2183160" y="1922763"/>
                  <a:pt x="2132660" y="1934416"/>
                  <a:pt x="2082160" y="1942185"/>
                </a:cubicBezTo>
                <a:cubicBezTo>
                  <a:pt x="2066621" y="1942185"/>
                  <a:pt x="2051083" y="1949953"/>
                  <a:pt x="2043314" y="1953838"/>
                </a:cubicBezTo>
                <a:cubicBezTo>
                  <a:pt x="2043314" y="1957722"/>
                  <a:pt x="2035544" y="1957722"/>
                  <a:pt x="2031660" y="1957722"/>
                </a:cubicBezTo>
                <a:cubicBezTo>
                  <a:pt x="2027775" y="1957722"/>
                  <a:pt x="2020006" y="1957722"/>
                  <a:pt x="2016121" y="1961607"/>
                </a:cubicBezTo>
                <a:cubicBezTo>
                  <a:pt x="2012237" y="1961607"/>
                  <a:pt x="2000583" y="1965491"/>
                  <a:pt x="1992813" y="1969375"/>
                </a:cubicBezTo>
                <a:cubicBezTo>
                  <a:pt x="1985044" y="1973260"/>
                  <a:pt x="1973390" y="1973260"/>
                  <a:pt x="1969506" y="1977144"/>
                </a:cubicBezTo>
                <a:cubicBezTo>
                  <a:pt x="1946198" y="1984913"/>
                  <a:pt x="1911236" y="1996566"/>
                  <a:pt x="1907352" y="2000450"/>
                </a:cubicBezTo>
                <a:cubicBezTo>
                  <a:pt x="1899582" y="2008219"/>
                  <a:pt x="1903467" y="2008219"/>
                  <a:pt x="1907352" y="2012103"/>
                </a:cubicBezTo>
                <a:cubicBezTo>
                  <a:pt x="1915121" y="2012103"/>
                  <a:pt x="1915121" y="2015988"/>
                  <a:pt x="1903467" y="2015988"/>
                </a:cubicBezTo>
                <a:cubicBezTo>
                  <a:pt x="1899582" y="2015988"/>
                  <a:pt x="1884044" y="2019872"/>
                  <a:pt x="1868505" y="2023757"/>
                </a:cubicBezTo>
                <a:cubicBezTo>
                  <a:pt x="1856851" y="2027641"/>
                  <a:pt x="1837428" y="2031525"/>
                  <a:pt x="1829659" y="2035410"/>
                </a:cubicBezTo>
                <a:cubicBezTo>
                  <a:pt x="1806351" y="2043178"/>
                  <a:pt x="1790812" y="2050947"/>
                  <a:pt x="1786928" y="2050947"/>
                </a:cubicBezTo>
                <a:cubicBezTo>
                  <a:pt x="1786928" y="2054831"/>
                  <a:pt x="1790812" y="2054831"/>
                  <a:pt x="1798582" y="2050947"/>
                </a:cubicBezTo>
                <a:cubicBezTo>
                  <a:pt x="1810236" y="2050947"/>
                  <a:pt x="1810236" y="2050947"/>
                  <a:pt x="1806351" y="2054831"/>
                </a:cubicBezTo>
                <a:cubicBezTo>
                  <a:pt x="1798582" y="2058716"/>
                  <a:pt x="1794697" y="2058716"/>
                  <a:pt x="1783044" y="2058716"/>
                </a:cubicBezTo>
                <a:cubicBezTo>
                  <a:pt x="1771389" y="2058716"/>
                  <a:pt x="1767505" y="2058716"/>
                  <a:pt x="1751966" y="2070369"/>
                </a:cubicBezTo>
                <a:cubicBezTo>
                  <a:pt x="1740312" y="2074253"/>
                  <a:pt x="1732543" y="2082022"/>
                  <a:pt x="1728658" y="2085906"/>
                </a:cubicBezTo>
                <a:cubicBezTo>
                  <a:pt x="1728658" y="2085906"/>
                  <a:pt x="1720889" y="2089791"/>
                  <a:pt x="1713120" y="2089791"/>
                </a:cubicBezTo>
                <a:cubicBezTo>
                  <a:pt x="1705351" y="2093675"/>
                  <a:pt x="1693697" y="2097560"/>
                  <a:pt x="1678158" y="2105328"/>
                </a:cubicBezTo>
                <a:cubicBezTo>
                  <a:pt x="1623774" y="2140288"/>
                  <a:pt x="1627658" y="2136403"/>
                  <a:pt x="1608235" y="2136403"/>
                </a:cubicBezTo>
                <a:cubicBezTo>
                  <a:pt x="1600466" y="2136403"/>
                  <a:pt x="1588812" y="2136403"/>
                  <a:pt x="1584927" y="2136403"/>
                </a:cubicBezTo>
                <a:cubicBezTo>
                  <a:pt x="1581043" y="2136403"/>
                  <a:pt x="1577158" y="2136403"/>
                  <a:pt x="1573274" y="2132519"/>
                </a:cubicBezTo>
                <a:cubicBezTo>
                  <a:pt x="1569389" y="2128635"/>
                  <a:pt x="1569389" y="2128635"/>
                  <a:pt x="1573274" y="2120866"/>
                </a:cubicBezTo>
                <a:cubicBezTo>
                  <a:pt x="1577158" y="2113097"/>
                  <a:pt x="1588812" y="2105328"/>
                  <a:pt x="1643197" y="2082022"/>
                </a:cubicBezTo>
                <a:cubicBezTo>
                  <a:pt x="1650966" y="2078138"/>
                  <a:pt x="1658735" y="2074253"/>
                  <a:pt x="1658735" y="2070369"/>
                </a:cubicBezTo>
                <a:cubicBezTo>
                  <a:pt x="1654851" y="2070369"/>
                  <a:pt x="1654851" y="2066485"/>
                  <a:pt x="1654851" y="2062600"/>
                </a:cubicBezTo>
                <a:cubicBezTo>
                  <a:pt x="1654851" y="2054831"/>
                  <a:pt x="1654851" y="2054831"/>
                  <a:pt x="1654851" y="2054831"/>
                </a:cubicBezTo>
                <a:cubicBezTo>
                  <a:pt x="1647081" y="2054831"/>
                  <a:pt x="1647081" y="2054831"/>
                  <a:pt x="1647081" y="2054831"/>
                </a:cubicBezTo>
                <a:cubicBezTo>
                  <a:pt x="1643197" y="2058716"/>
                  <a:pt x="1631543" y="2062600"/>
                  <a:pt x="1623774" y="2062600"/>
                </a:cubicBezTo>
                <a:cubicBezTo>
                  <a:pt x="1616004" y="2066485"/>
                  <a:pt x="1608235" y="2070369"/>
                  <a:pt x="1608235" y="2070369"/>
                </a:cubicBezTo>
                <a:cubicBezTo>
                  <a:pt x="1600466" y="2070369"/>
                  <a:pt x="1553850" y="2089791"/>
                  <a:pt x="1518889" y="2105328"/>
                </a:cubicBezTo>
                <a:cubicBezTo>
                  <a:pt x="1503350" y="2113097"/>
                  <a:pt x="1491697" y="2116981"/>
                  <a:pt x="1464504" y="2128635"/>
                </a:cubicBezTo>
                <a:cubicBezTo>
                  <a:pt x="1456735" y="2128635"/>
                  <a:pt x="1429543" y="2144172"/>
                  <a:pt x="1425658" y="2148056"/>
                </a:cubicBezTo>
                <a:cubicBezTo>
                  <a:pt x="1425658" y="2148056"/>
                  <a:pt x="1421773" y="2148056"/>
                  <a:pt x="1417889" y="2148056"/>
                </a:cubicBezTo>
                <a:cubicBezTo>
                  <a:pt x="1410119" y="2148056"/>
                  <a:pt x="1406235" y="2148056"/>
                  <a:pt x="1402350" y="2148056"/>
                </a:cubicBezTo>
                <a:cubicBezTo>
                  <a:pt x="1386812" y="2155825"/>
                  <a:pt x="1371273" y="2151941"/>
                  <a:pt x="1375158" y="2140288"/>
                </a:cubicBezTo>
                <a:cubicBezTo>
                  <a:pt x="1375158" y="2132519"/>
                  <a:pt x="1375158" y="2132519"/>
                  <a:pt x="1371273" y="2132519"/>
                </a:cubicBezTo>
                <a:cubicBezTo>
                  <a:pt x="1367389" y="2136403"/>
                  <a:pt x="1363504" y="2136403"/>
                  <a:pt x="1359619" y="2140288"/>
                </a:cubicBezTo>
                <a:cubicBezTo>
                  <a:pt x="1347965" y="2140288"/>
                  <a:pt x="1347965" y="2140288"/>
                  <a:pt x="1355735" y="2136403"/>
                </a:cubicBezTo>
                <a:cubicBezTo>
                  <a:pt x="1359619" y="2132519"/>
                  <a:pt x="1363504" y="2132519"/>
                  <a:pt x="1367389" y="2132519"/>
                </a:cubicBezTo>
                <a:cubicBezTo>
                  <a:pt x="1375158" y="2128635"/>
                  <a:pt x="1386812" y="2120866"/>
                  <a:pt x="1390696" y="2113097"/>
                </a:cubicBezTo>
                <a:cubicBezTo>
                  <a:pt x="1390696" y="2109213"/>
                  <a:pt x="1398466" y="2105328"/>
                  <a:pt x="1406235" y="2097560"/>
                </a:cubicBezTo>
                <a:cubicBezTo>
                  <a:pt x="1417889" y="2093675"/>
                  <a:pt x="1429543" y="2085906"/>
                  <a:pt x="1429543" y="2082022"/>
                </a:cubicBezTo>
                <a:cubicBezTo>
                  <a:pt x="1433427" y="2078138"/>
                  <a:pt x="1437312" y="2078138"/>
                  <a:pt x="1441196" y="2078138"/>
                </a:cubicBezTo>
                <a:cubicBezTo>
                  <a:pt x="1441196" y="2074253"/>
                  <a:pt x="1445081" y="2074253"/>
                  <a:pt x="1448966" y="2070369"/>
                </a:cubicBezTo>
                <a:cubicBezTo>
                  <a:pt x="1452850" y="2066485"/>
                  <a:pt x="1452850" y="2066485"/>
                  <a:pt x="1452850" y="2062600"/>
                </a:cubicBezTo>
                <a:cubicBezTo>
                  <a:pt x="1448966" y="2062600"/>
                  <a:pt x="1448966" y="2062600"/>
                  <a:pt x="1456735" y="2062600"/>
                </a:cubicBezTo>
                <a:cubicBezTo>
                  <a:pt x="1464504" y="2062600"/>
                  <a:pt x="1472273" y="2058716"/>
                  <a:pt x="1480043" y="2054831"/>
                </a:cubicBezTo>
                <a:cubicBezTo>
                  <a:pt x="1487812" y="2050947"/>
                  <a:pt x="1499466" y="2043178"/>
                  <a:pt x="1507235" y="2043178"/>
                </a:cubicBezTo>
                <a:cubicBezTo>
                  <a:pt x="1515004" y="2039294"/>
                  <a:pt x="1546081" y="2023757"/>
                  <a:pt x="1549966" y="2019872"/>
                </a:cubicBezTo>
                <a:cubicBezTo>
                  <a:pt x="1549966" y="2019872"/>
                  <a:pt x="1549966" y="2015988"/>
                  <a:pt x="1549966" y="2015988"/>
                </a:cubicBezTo>
                <a:cubicBezTo>
                  <a:pt x="1549966" y="2015988"/>
                  <a:pt x="1538312" y="2019872"/>
                  <a:pt x="1499466" y="2031525"/>
                </a:cubicBezTo>
                <a:cubicBezTo>
                  <a:pt x="1495581" y="2035410"/>
                  <a:pt x="1491697" y="2039294"/>
                  <a:pt x="1487812" y="2039294"/>
                </a:cubicBezTo>
                <a:cubicBezTo>
                  <a:pt x="1483927" y="2043178"/>
                  <a:pt x="1480043" y="2043178"/>
                  <a:pt x="1480043" y="2043178"/>
                </a:cubicBezTo>
                <a:cubicBezTo>
                  <a:pt x="1476158" y="2039294"/>
                  <a:pt x="1460620" y="2043178"/>
                  <a:pt x="1441196" y="2050947"/>
                </a:cubicBezTo>
                <a:cubicBezTo>
                  <a:pt x="1433427" y="2054831"/>
                  <a:pt x="1421773" y="2058716"/>
                  <a:pt x="1417889" y="2058716"/>
                </a:cubicBezTo>
                <a:cubicBezTo>
                  <a:pt x="1414004" y="2058716"/>
                  <a:pt x="1402350" y="2062600"/>
                  <a:pt x="1382927" y="2070369"/>
                </a:cubicBezTo>
                <a:cubicBezTo>
                  <a:pt x="1367389" y="2082022"/>
                  <a:pt x="1347965" y="2089791"/>
                  <a:pt x="1344081" y="2089791"/>
                </a:cubicBezTo>
                <a:cubicBezTo>
                  <a:pt x="1340196" y="2093675"/>
                  <a:pt x="1332427" y="2097560"/>
                  <a:pt x="1324658" y="2101444"/>
                </a:cubicBezTo>
                <a:cubicBezTo>
                  <a:pt x="1313004" y="2109213"/>
                  <a:pt x="1305235" y="2105328"/>
                  <a:pt x="1293581" y="2097560"/>
                </a:cubicBezTo>
                <a:cubicBezTo>
                  <a:pt x="1285811" y="2089791"/>
                  <a:pt x="1285811" y="2089791"/>
                  <a:pt x="1270273" y="2097560"/>
                </a:cubicBezTo>
                <a:cubicBezTo>
                  <a:pt x="1278042" y="2093675"/>
                  <a:pt x="1281927" y="2089791"/>
                  <a:pt x="1285811" y="2082022"/>
                </a:cubicBezTo>
                <a:cubicBezTo>
                  <a:pt x="1293581" y="2066485"/>
                  <a:pt x="1297465" y="2062600"/>
                  <a:pt x="1316888" y="2054831"/>
                </a:cubicBezTo>
                <a:cubicBezTo>
                  <a:pt x="1328542" y="2047063"/>
                  <a:pt x="1328542" y="2047063"/>
                  <a:pt x="1320773" y="2050947"/>
                </a:cubicBezTo>
                <a:cubicBezTo>
                  <a:pt x="1316888" y="2050947"/>
                  <a:pt x="1309119" y="2050947"/>
                  <a:pt x="1305235" y="2054831"/>
                </a:cubicBezTo>
                <a:cubicBezTo>
                  <a:pt x="1293581" y="2058716"/>
                  <a:pt x="1274158" y="2062600"/>
                  <a:pt x="1270273" y="2058716"/>
                </a:cubicBezTo>
                <a:cubicBezTo>
                  <a:pt x="1270273" y="2054831"/>
                  <a:pt x="1270273" y="2054831"/>
                  <a:pt x="1274158" y="2054831"/>
                </a:cubicBezTo>
                <a:cubicBezTo>
                  <a:pt x="1281927" y="2054831"/>
                  <a:pt x="1316888" y="2039294"/>
                  <a:pt x="1316888" y="2039294"/>
                </a:cubicBezTo>
                <a:cubicBezTo>
                  <a:pt x="1316888" y="2035410"/>
                  <a:pt x="1316888" y="2035410"/>
                  <a:pt x="1324658" y="2031525"/>
                </a:cubicBezTo>
                <a:cubicBezTo>
                  <a:pt x="1328542" y="2031525"/>
                  <a:pt x="1332427" y="2027641"/>
                  <a:pt x="1336312" y="2023757"/>
                </a:cubicBezTo>
                <a:cubicBezTo>
                  <a:pt x="1340196" y="2019872"/>
                  <a:pt x="1371273" y="2000450"/>
                  <a:pt x="1382927" y="2000450"/>
                </a:cubicBezTo>
                <a:cubicBezTo>
                  <a:pt x="1386812" y="2000450"/>
                  <a:pt x="1398466" y="1996566"/>
                  <a:pt x="1406235" y="1992682"/>
                </a:cubicBezTo>
                <a:cubicBezTo>
                  <a:pt x="1414004" y="1984913"/>
                  <a:pt x="1425658" y="1981028"/>
                  <a:pt x="1429543" y="1981028"/>
                </a:cubicBezTo>
                <a:cubicBezTo>
                  <a:pt x="1441196" y="1981028"/>
                  <a:pt x="1448966" y="1977144"/>
                  <a:pt x="1472273" y="1961607"/>
                </a:cubicBezTo>
                <a:cubicBezTo>
                  <a:pt x="1480043" y="1957722"/>
                  <a:pt x="1495581" y="1946069"/>
                  <a:pt x="1511120" y="1942185"/>
                </a:cubicBezTo>
                <a:cubicBezTo>
                  <a:pt x="1526658" y="1934416"/>
                  <a:pt x="1538312" y="1926647"/>
                  <a:pt x="1538312" y="1926647"/>
                </a:cubicBezTo>
                <a:cubicBezTo>
                  <a:pt x="1546081" y="1918879"/>
                  <a:pt x="1581043" y="1903341"/>
                  <a:pt x="1584927" y="1903341"/>
                </a:cubicBezTo>
                <a:cubicBezTo>
                  <a:pt x="1588812" y="1903341"/>
                  <a:pt x="1588812" y="1899457"/>
                  <a:pt x="1584927" y="1895572"/>
                </a:cubicBezTo>
                <a:cubicBezTo>
                  <a:pt x="1581043" y="1895572"/>
                  <a:pt x="1561620" y="1903341"/>
                  <a:pt x="1538312" y="1914994"/>
                </a:cubicBezTo>
                <a:cubicBezTo>
                  <a:pt x="1530543" y="1918879"/>
                  <a:pt x="1518889" y="1922763"/>
                  <a:pt x="1515004" y="1922763"/>
                </a:cubicBezTo>
                <a:cubicBezTo>
                  <a:pt x="1511120" y="1926647"/>
                  <a:pt x="1495581" y="1930532"/>
                  <a:pt x="1480043" y="1938300"/>
                </a:cubicBezTo>
                <a:cubicBezTo>
                  <a:pt x="1456735" y="1949953"/>
                  <a:pt x="1452850" y="1953838"/>
                  <a:pt x="1452850" y="1957722"/>
                </a:cubicBezTo>
                <a:cubicBezTo>
                  <a:pt x="1452850" y="1961607"/>
                  <a:pt x="1452850" y="1961607"/>
                  <a:pt x="1437312" y="1965491"/>
                </a:cubicBezTo>
                <a:cubicBezTo>
                  <a:pt x="1425658" y="1965491"/>
                  <a:pt x="1417889" y="1965491"/>
                  <a:pt x="1417889" y="1965491"/>
                </a:cubicBezTo>
                <a:cubicBezTo>
                  <a:pt x="1417889" y="1965491"/>
                  <a:pt x="1421773" y="1961607"/>
                  <a:pt x="1425658" y="1961607"/>
                </a:cubicBezTo>
                <a:cubicBezTo>
                  <a:pt x="1433427" y="1953838"/>
                  <a:pt x="1437312" y="1949953"/>
                  <a:pt x="1425658" y="1953838"/>
                </a:cubicBezTo>
                <a:cubicBezTo>
                  <a:pt x="1417889" y="1957722"/>
                  <a:pt x="1382927" y="1973260"/>
                  <a:pt x="1375158" y="1977144"/>
                </a:cubicBezTo>
                <a:cubicBezTo>
                  <a:pt x="1363504" y="1984913"/>
                  <a:pt x="1340196" y="1996566"/>
                  <a:pt x="1332427" y="1996566"/>
                </a:cubicBezTo>
                <a:cubicBezTo>
                  <a:pt x="1332427" y="1996566"/>
                  <a:pt x="1328542" y="2000450"/>
                  <a:pt x="1324658" y="2000450"/>
                </a:cubicBezTo>
                <a:cubicBezTo>
                  <a:pt x="1324658" y="2004335"/>
                  <a:pt x="1320773" y="2008219"/>
                  <a:pt x="1316888" y="2008219"/>
                </a:cubicBezTo>
                <a:cubicBezTo>
                  <a:pt x="1313004" y="2008219"/>
                  <a:pt x="1313004" y="2008219"/>
                  <a:pt x="1313004" y="2012103"/>
                </a:cubicBezTo>
                <a:cubicBezTo>
                  <a:pt x="1309119" y="2012103"/>
                  <a:pt x="1309119" y="2012103"/>
                  <a:pt x="1305235" y="2012103"/>
                </a:cubicBezTo>
                <a:cubicBezTo>
                  <a:pt x="1305235" y="2015988"/>
                  <a:pt x="1297465" y="2019872"/>
                  <a:pt x="1293581" y="2023757"/>
                </a:cubicBezTo>
                <a:cubicBezTo>
                  <a:pt x="1281927" y="2031525"/>
                  <a:pt x="1281927" y="2031525"/>
                  <a:pt x="1278042" y="2027641"/>
                </a:cubicBezTo>
                <a:cubicBezTo>
                  <a:pt x="1270273" y="2027641"/>
                  <a:pt x="1266388" y="2027641"/>
                  <a:pt x="1246965" y="2035410"/>
                </a:cubicBezTo>
                <a:cubicBezTo>
                  <a:pt x="1235311" y="2043178"/>
                  <a:pt x="1223657" y="2047063"/>
                  <a:pt x="1219772" y="2047063"/>
                </a:cubicBezTo>
                <a:cubicBezTo>
                  <a:pt x="1212004" y="2050947"/>
                  <a:pt x="1208119" y="2047063"/>
                  <a:pt x="1208119" y="2043178"/>
                </a:cubicBezTo>
                <a:cubicBezTo>
                  <a:pt x="1212004" y="2039294"/>
                  <a:pt x="1196465" y="2031525"/>
                  <a:pt x="1180927" y="2031525"/>
                </a:cubicBezTo>
                <a:cubicBezTo>
                  <a:pt x="1169272" y="2031525"/>
                  <a:pt x="1165388" y="2031525"/>
                  <a:pt x="1165388" y="2035410"/>
                </a:cubicBezTo>
                <a:cubicBezTo>
                  <a:pt x="1161503" y="2043178"/>
                  <a:pt x="1157618" y="2043178"/>
                  <a:pt x="1149849" y="2039294"/>
                </a:cubicBezTo>
                <a:cubicBezTo>
                  <a:pt x="1149849" y="2035410"/>
                  <a:pt x="1145965" y="2035410"/>
                  <a:pt x="1142080" y="2039294"/>
                </a:cubicBezTo>
                <a:cubicBezTo>
                  <a:pt x="1138195" y="2043178"/>
                  <a:pt x="1134311" y="2047063"/>
                  <a:pt x="1130426" y="2047063"/>
                </a:cubicBezTo>
                <a:cubicBezTo>
                  <a:pt x="1126541" y="2047063"/>
                  <a:pt x="1072157" y="2078138"/>
                  <a:pt x="1068272" y="2082022"/>
                </a:cubicBezTo>
                <a:cubicBezTo>
                  <a:pt x="1064387" y="2085906"/>
                  <a:pt x="1060503" y="2085906"/>
                  <a:pt x="1056618" y="2085906"/>
                </a:cubicBezTo>
                <a:cubicBezTo>
                  <a:pt x="1052734" y="2085906"/>
                  <a:pt x="1052734" y="2085906"/>
                  <a:pt x="1056618" y="2082022"/>
                </a:cubicBezTo>
                <a:cubicBezTo>
                  <a:pt x="1056618" y="2082022"/>
                  <a:pt x="1060503" y="2078138"/>
                  <a:pt x="1060503" y="2078138"/>
                </a:cubicBezTo>
                <a:cubicBezTo>
                  <a:pt x="1064387" y="2078138"/>
                  <a:pt x="1083810" y="2066485"/>
                  <a:pt x="1083810" y="2066485"/>
                </a:cubicBezTo>
                <a:cubicBezTo>
                  <a:pt x="1079926" y="2062600"/>
                  <a:pt x="1052734" y="2078138"/>
                  <a:pt x="1044964" y="2082022"/>
                </a:cubicBezTo>
                <a:cubicBezTo>
                  <a:pt x="1041080" y="2085906"/>
                  <a:pt x="1037195" y="2085906"/>
                  <a:pt x="1037195" y="2085906"/>
                </a:cubicBezTo>
                <a:cubicBezTo>
                  <a:pt x="1033310" y="2085906"/>
                  <a:pt x="1037195" y="2082022"/>
                  <a:pt x="1052734" y="2074253"/>
                </a:cubicBezTo>
                <a:cubicBezTo>
                  <a:pt x="1072157" y="2062600"/>
                  <a:pt x="1083810" y="2058716"/>
                  <a:pt x="1087695" y="2054831"/>
                </a:cubicBezTo>
                <a:cubicBezTo>
                  <a:pt x="1091580" y="2054831"/>
                  <a:pt x="1091580" y="2054831"/>
                  <a:pt x="1095464" y="2050947"/>
                </a:cubicBezTo>
                <a:cubicBezTo>
                  <a:pt x="1099349" y="2047063"/>
                  <a:pt x="1099349" y="2047063"/>
                  <a:pt x="1087695" y="2050947"/>
                </a:cubicBezTo>
                <a:cubicBezTo>
                  <a:pt x="1083810" y="2050947"/>
                  <a:pt x="1076041" y="2054831"/>
                  <a:pt x="1076041" y="2054831"/>
                </a:cubicBezTo>
                <a:cubicBezTo>
                  <a:pt x="1068272" y="2058716"/>
                  <a:pt x="1029426" y="2078138"/>
                  <a:pt x="1021657" y="2078138"/>
                </a:cubicBezTo>
                <a:cubicBezTo>
                  <a:pt x="1021657" y="2078138"/>
                  <a:pt x="1017772" y="2082022"/>
                  <a:pt x="1013887" y="2082022"/>
                </a:cubicBezTo>
                <a:cubicBezTo>
                  <a:pt x="1013887" y="2085906"/>
                  <a:pt x="1006118" y="2089791"/>
                  <a:pt x="1002234" y="2093675"/>
                </a:cubicBezTo>
                <a:cubicBezTo>
                  <a:pt x="986695" y="2097560"/>
                  <a:pt x="971157" y="2105328"/>
                  <a:pt x="963387" y="2109213"/>
                </a:cubicBezTo>
                <a:cubicBezTo>
                  <a:pt x="959503" y="2113097"/>
                  <a:pt x="951734" y="2113097"/>
                  <a:pt x="940080" y="2113097"/>
                </a:cubicBezTo>
                <a:cubicBezTo>
                  <a:pt x="932310" y="2116981"/>
                  <a:pt x="924541" y="2116981"/>
                  <a:pt x="920657" y="2120866"/>
                </a:cubicBezTo>
                <a:cubicBezTo>
                  <a:pt x="920657" y="2120866"/>
                  <a:pt x="912887" y="2124750"/>
                  <a:pt x="909003" y="2128635"/>
                </a:cubicBezTo>
                <a:cubicBezTo>
                  <a:pt x="901233" y="2128635"/>
                  <a:pt x="893464" y="2136403"/>
                  <a:pt x="885695" y="2140288"/>
                </a:cubicBezTo>
                <a:cubicBezTo>
                  <a:pt x="874041" y="2144172"/>
                  <a:pt x="870156" y="2144172"/>
                  <a:pt x="870156" y="2140288"/>
                </a:cubicBezTo>
                <a:cubicBezTo>
                  <a:pt x="870156" y="2136403"/>
                  <a:pt x="877926" y="2124750"/>
                  <a:pt x="885695" y="2124750"/>
                </a:cubicBezTo>
                <a:cubicBezTo>
                  <a:pt x="885695" y="2120866"/>
                  <a:pt x="889580" y="2120866"/>
                  <a:pt x="889580" y="2120866"/>
                </a:cubicBezTo>
                <a:cubicBezTo>
                  <a:pt x="889580" y="2116981"/>
                  <a:pt x="901233" y="2105328"/>
                  <a:pt x="901233" y="2101444"/>
                </a:cubicBezTo>
                <a:cubicBezTo>
                  <a:pt x="905118" y="2101444"/>
                  <a:pt x="905118" y="2105328"/>
                  <a:pt x="905118" y="2105328"/>
                </a:cubicBezTo>
                <a:cubicBezTo>
                  <a:pt x="905118" y="2113097"/>
                  <a:pt x="912887" y="2113097"/>
                  <a:pt x="912887" y="2105328"/>
                </a:cubicBezTo>
                <a:cubicBezTo>
                  <a:pt x="916772" y="2097560"/>
                  <a:pt x="924541" y="2093675"/>
                  <a:pt x="924541" y="2097560"/>
                </a:cubicBezTo>
                <a:cubicBezTo>
                  <a:pt x="928426" y="2101444"/>
                  <a:pt x="940080" y="2101444"/>
                  <a:pt x="940080" y="2097560"/>
                </a:cubicBezTo>
                <a:cubicBezTo>
                  <a:pt x="940080" y="2093675"/>
                  <a:pt x="943964" y="2093675"/>
                  <a:pt x="951734" y="2093675"/>
                </a:cubicBezTo>
                <a:cubicBezTo>
                  <a:pt x="959503" y="2093675"/>
                  <a:pt x="959503" y="2089791"/>
                  <a:pt x="959503" y="2085906"/>
                </a:cubicBezTo>
                <a:cubicBezTo>
                  <a:pt x="959503" y="2085906"/>
                  <a:pt x="959503" y="2082022"/>
                  <a:pt x="963387" y="2082022"/>
                </a:cubicBezTo>
                <a:cubicBezTo>
                  <a:pt x="963387" y="2082022"/>
                  <a:pt x="967272" y="2078138"/>
                  <a:pt x="967272" y="2078138"/>
                </a:cubicBezTo>
                <a:cubicBezTo>
                  <a:pt x="975041" y="2074253"/>
                  <a:pt x="1002234" y="2058716"/>
                  <a:pt x="1010003" y="2058716"/>
                </a:cubicBezTo>
                <a:cubicBezTo>
                  <a:pt x="1013887" y="2058716"/>
                  <a:pt x="1017772" y="2058716"/>
                  <a:pt x="1013887" y="2058716"/>
                </a:cubicBezTo>
                <a:cubicBezTo>
                  <a:pt x="1013887" y="2070369"/>
                  <a:pt x="1041080" y="2062600"/>
                  <a:pt x="1076041" y="2047063"/>
                </a:cubicBezTo>
                <a:cubicBezTo>
                  <a:pt x="1087695" y="2043178"/>
                  <a:pt x="1091580" y="2039294"/>
                  <a:pt x="1095464" y="2043178"/>
                </a:cubicBezTo>
                <a:cubicBezTo>
                  <a:pt x="1107118" y="2043178"/>
                  <a:pt x="1118772" y="2039294"/>
                  <a:pt x="1126541" y="2035410"/>
                </a:cubicBezTo>
                <a:cubicBezTo>
                  <a:pt x="1126541" y="2031525"/>
                  <a:pt x="1134311" y="2027641"/>
                  <a:pt x="1138195" y="2027641"/>
                </a:cubicBezTo>
                <a:cubicBezTo>
                  <a:pt x="1142080" y="2023757"/>
                  <a:pt x="1149849" y="2019872"/>
                  <a:pt x="1149849" y="2019872"/>
                </a:cubicBezTo>
                <a:cubicBezTo>
                  <a:pt x="1149849" y="2019872"/>
                  <a:pt x="1149849" y="2019872"/>
                  <a:pt x="1153734" y="2015988"/>
                </a:cubicBezTo>
                <a:cubicBezTo>
                  <a:pt x="1153734" y="2015988"/>
                  <a:pt x="1157618" y="2015988"/>
                  <a:pt x="1161503" y="2012103"/>
                </a:cubicBezTo>
                <a:cubicBezTo>
                  <a:pt x="1165388" y="2008219"/>
                  <a:pt x="1219772" y="1984913"/>
                  <a:pt x="1223657" y="1981028"/>
                </a:cubicBezTo>
                <a:cubicBezTo>
                  <a:pt x="1243081" y="1977144"/>
                  <a:pt x="1258619" y="1973260"/>
                  <a:pt x="1270273" y="1969375"/>
                </a:cubicBezTo>
                <a:cubicBezTo>
                  <a:pt x="1285811" y="1961607"/>
                  <a:pt x="1320773" y="1946069"/>
                  <a:pt x="1328542" y="1942185"/>
                </a:cubicBezTo>
                <a:cubicBezTo>
                  <a:pt x="1336312" y="1938300"/>
                  <a:pt x="1359619" y="1926647"/>
                  <a:pt x="1367389" y="1922763"/>
                </a:cubicBezTo>
                <a:cubicBezTo>
                  <a:pt x="1371273" y="1922763"/>
                  <a:pt x="1371273" y="1922763"/>
                  <a:pt x="1371273" y="1918879"/>
                </a:cubicBezTo>
                <a:cubicBezTo>
                  <a:pt x="1371273" y="1918879"/>
                  <a:pt x="1371273" y="1918879"/>
                  <a:pt x="1347965" y="1926647"/>
                </a:cubicBezTo>
                <a:cubicBezTo>
                  <a:pt x="1344081" y="1926647"/>
                  <a:pt x="1332427" y="1930532"/>
                  <a:pt x="1328542" y="1930532"/>
                </a:cubicBezTo>
                <a:cubicBezTo>
                  <a:pt x="1320773" y="1934416"/>
                  <a:pt x="1313004" y="1934416"/>
                  <a:pt x="1313004" y="1938300"/>
                </a:cubicBezTo>
                <a:cubicBezTo>
                  <a:pt x="1313004" y="1938300"/>
                  <a:pt x="1309119" y="1942185"/>
                  <a:pt x="1305235" y="1942185"/>
                </a:cubicBezTo>
                <a:cubicBezTo>
                  <a:pt x="1305235" y="1942185"/>
                  <a:pt x="1293581" y="1946069"/>
                  <a:pt x="1281927" y="1949953"/>
                </a:cubicBezTo>
                <a:cubicBezTo>
                  <a:pt x="1274158" y="1953838"/>
                  <a:pt x="1262504" y="1957722"/>
                  <a:pt x="1258619" y="1961607"/>
                </a:cubicBezTo>
                <a:cubicBezTo>
                  <a:pt x="1254734" y="1961607"/>
                  <a:pt x="1223657" y="1973260"/>
                  <a:pt x="1184811" y="1988797"/>
                </a:cubicBezTo>
                <a:cubicBezTo>
                  <a:pt x="1173157" y="1996566"/>
                  <a:pt x="1161503" y="1996566"/>
                  <a:pt x="1134311" y="2000450"/>
                </a:cubicBezTo>
                <a:cubicBezTo>
                  <a:pt x="1103234" y="2004335"/>
                  <a:pt x="1099349" y="2008219"/>
                  <a:pt x="1091580" y="2012103"/>
                </a:cubicBezTo>
                <a:cubicBezTo>
                  <a:pt x="1087695" y="2015988"/>
                  <a:pt x="1087695" y="2015988"/>
                  <a:pt x="1083810" y="2015988"/>
                </a:cubicBezTo>
                <a:cubicBezTo>
                  <a:pt x="1083810" y="2015988"/>
                  <a:pt x="1076041" y="2023757"/>
                  <a:pt x="1068272" y="2027641"/>
                </a:cubicBezTo>
                <a:cubicBezTo>
                  <a:pt x="1056618" y="2031525"/>
                  <a:pt x="1044964" y="2039294"/>
                  <a:pt x="1041080" y="2039294"/>
                </a:cubicBezTo>
                <a:cubicBezTo>
                  <a:pt x="1033310" y="2043178"/>
                  <a:pt x="1033310" y="2043178"/>
                  <a:pt x="1033310" y="2043178"/>
                </a:cubicBezTo>
                <a:cubicBezTo>
                  <a:pt x="1041080" y="2035410"/>
                  <a:pt x="1041080" y="2035410"/>
                  <a:pt x="1041080" y="2035410"/>
                </a:cubicBezTo>
                <a:cubicBezTo>
                  <a:pt x="1041080" y="2031525"/>
                  <a:pt x="1048849" y="2027641"/>
                  <a:pt x="1048849" y="2027641"/>
                </a:cubicBezTo>
                <a:cubicBezTo>
                  <a:pt x="1052734" y="2027641"/>
                  <a:pt x="1056618" y="2023757"/>
                  <a:pt x="1060503" y="2023757"/>
                </a:cubicBezTo>
                <a:cubicBezTo>
                  <a:pt x="1068272" y="2015988"/>
                  <a:pt x="1068272" y="2015988"/>
                  <a:pt x="1060503" y="2012103"/>
                </a:cubicBezTo>
                <a:cubicBezTo>
                  <a:pt x="1056618" y="2008219"/>
                  <a:pt x="1048849" y="2012103"/>
                  <a:pt x="1048849" y="2015988"/>
                </a:cubicBezTo>
                <a:cubicBezTo>
                  <a:pt x="1052734" y="2019872"/>
                  <a:pt x="1041080" y="2027641"/>
                  <a:pt x="1033310" y="2031525"/>
                </a:cubicBezTo>
                <a:cubicBezTo>
                  <a:pt x="1029426" y="2031525"/>
                  <a:pt x="1029426" y="2031525"/>
                  <a:pt x="1025541" y="2031525"/>
                </a:cubicBezTo>
                <a:cubicBezTo>
                  <a:pt x="1025541" y="2035410"/>
                  <a:pt x="1002234" y="2047063"/>
                  <a:pt x="990580" y="2047063"/>
                </a:cubicBezTo>
                <a:cubicBezTo>
                  <a:pt x="990580" y="2050947"/>
                  <a:pt x="978926" y="2050947"/>
                  <a:pt x="967272" y="2050947"/>
                </a:cubicBezTo>
                <a:cubicBezTo>
                  <a:pt x="947849" y="2054831"/>
                  <a:pt x="924541" y="2066485"/>
                  <a:pt x="924541" y="2074253"/>
                </a:cubicBezTo>
                <a:cubicBezTo>
                  <a:pt x="924541" y="2078138"/>
                  <a:pt x="920657" y="2082022"/>
                  <a:pt x="909003" y="2082022"/>
                </a:cubicBezTo>
                <a:cubicBezTo>
                  <a:pt x="905118" y="2082022"/>
                  <a:pt x="901233" y="2082022"/>
                  <a:pt x="893464" y="2085906"/>
                </a:cubicBezTo>
                <a:cubicBezTo>
                  <a:pt x="881810" y="2093675"/>
                  <a:pt x="874041" y="2093675"/>
                  <a:pt x="862387" y="2085906"/>
                </a:cubicBezTo>
                <a:cubicBezTo>
                  <a:pt x="854618" y="2082022"/>
                  <a:pt x="850733" y="2082022"/>
                  <a:pt x="831310" y="2089791"/>
                </a:cubicBezTo>
                <a:cubicBezTo>
                  <a:pt x="827426" y="2093675"/>
                  <a:pt x="819656" y="2097560"/>
                  <a:pt x="811887" y="2101444"/>
                </a:cubicBezTo>
                <a:cubicBezTo>
                  <a:pt x="808002" y="2101444"/>
                  <a:pt x="800233" y="2105328"/>
                  <a:pt x="796349" y="2109213"/>
                </a:cubicBezTo>
                <a:cubicBezTo>
                  <a:pt x="776925" y="2120866"/>
                  <a:pt x="773041" y="2120866"/>
                  <a:pt x="765271" y="2120866"/>
                </a:cubicBezTo>
                <a:cubicBezTo>
                  <a:pt x="757502" y="2116981"/>
                  <a:pt x="753618" y="2120866"/>
                  <a:pt x="726425" y="2132519"/>
                </a:cubicBezTo>
                <a:cubicBezTo>
                  <a:pt x="691464" y="2148056"/>
                  <a:pt x="687579" y="2151941"/>
                  <a:pt x="687579" y="2144172"/>
                </a:cubicBezTo>
                <a:cubicBezTo>
                  <a:pt x="687579" y="2144172"/>
                  <a:pt x="691464" y="2140288"/>
                  <a:pt x="707002" y="2128635"/>
                </a:cubicBezTo>
                <a:cubicBezTo>
                  <a:pt x="718656" y="2124750"/>
                  <a:pt x="730310" y="2116981"/>
                  <a:pt x="730310" y="2116981"/>
                </a:cubicBezTo>
                <a:cubicBezTo>
                  <a:pt x="734194" y="2116981"/>
                  <a:pt x="734194" y="2116981"/>
                  <a:pt x="738079" y="2113097"/>
                </a:cubicBezTo>
                <a:cubicBezTo>
                  <a:pt x="741964" y="2113097"/>
                  <a:pt x="753618" y="2105328"/>
                  <a:pt x="765271" y="2101444"/>
                </a:cubicBezTo>
                <a:cubicBezTo>
                  <a:pt x="792464" y="2089791"/>
                  <a:pt x="796349" y="2085906"/>
                  <a:pt x="788579" y="2082022"/>
                </a:cubicBezTo>
                <a:cubicBezTo>
                  <a:pt x="784695" y="2082022"/>
                  <a:pt x="776925" y="2078138"/>
                  <a:pt x="773041" y="2082022"/>
                </a:cubicBezTo>
                <a:cubicBezTo>
                  <a:pt x="757502" y="2085906"/>
                  <a:pt x="776925" y="2070369"/>
                  <a:pt x="800233" y="2066485"/>
                </a:cubicBezTo>
                <a:cubicBezTo>
                  <a:pt x="808002" y="2062600"/>
                  <a:pt x="827426" y="2050947"/>
                  <a:pt x="831310" y="2050947"/>
                </a:cubicBezTo>
                <a:cubicBezTo>
                  <a:pt x="831310" y="2047063"/>
                  <a:pt x="839079" y="2043178"/>
                  <a:pt x="850733" y="2039294"/>
                </a:cubicBezTo>
                <a:cubicBezTo>
                  <a:pt x="858503" y="2035410"/>
                  <a:pt x="870156" y="2031525"/>
                  <a:pt x="874041" y="2027641"/>
                </a:cubicBezTo>
                <a:cubicBezTo>
                  <a:pt x="877926" y="2027641"/>
                  <a:pt x="885695" y="2023757"/>
                  <a:pt x="893464" y="2019872"/>
                </a:cubicBezTo>
                <a:cubicBezTo>
                  <a:pt x="916772" y="2012103"/>
                  <a:pt x="940080" y="2004335"/>
                  <a:pt x="951734" y="1996566"/>
                </a:cubicBezTo>
                <a:cubicBezTo>
                  <a:pt x="955618" y="1996566"/>
                  <a:pt x="963387" y="1992682"/>
                  <a:pt x="967272" y="1988797"/>
                </a:cubicBezTo>
                <a:cubicBezTo>
                  <a:pt x="982810" y="1984913"/>
                  <a:pt x="994464" y="1977144"/>
                  <a:pt x="998349" y="1973260"/>
                </a:cubicBezTo>
                <a:cubicBezTo>
                  <a:pt x="998349" y="1973260"/>
                  <a:pt x="1002234" y="1973260"/>
                  <a:pt x="1006118" y="1973260"/>
                </a:cubicBezTo>
                <a:cubicBezTo>
                  <a:pt x="1010003" y="1973260"/>
                  <a:pt x="1013887" y="1973260"/>
                  <a:pt x="1017772" y="1969375"/>
                </a:cubicBezTo>
                <a:cubicBezTo>
                  <a:pt x="1021657" y="1965491"/>
                  <a:pt x="1017772" y="1957722"/>
                  <a:pt x="1010003" y="1957722"/>
                </a:cubicBezTo>
                <a:cubicBezTo>
                  <a:pt x="1002234" y="1957722"/>
                  <a:pt x="986695" y="1969375"/>
                  <a:pt x="982810" y="1973260"/>
                </a:cubicBezTo>
                <a:cubicBezTo>
                  <a:pt x="978926" y="1977144"/>
                  <a:pt x="975041" y="1981028"/>
                  <a:pt x="963387" y="1981028"/>
                </a:cubicBezTo>
                <a:cubicBezTo>
                  <a:pt x="955618" y="1984913"/>
                  <a:pt x="947849" y="1984913"/>
                  <a:pt x="943964" y="1988797"/>
                </a:cubicBezTo>
                <a:cubicBezTo>
                  <a:pt x="940080" y="1992682"/>
                  <a:pt x="932310" y="1992682"/>
                  <a:pt x="928426" y="1996566"/>
                </a:cubicBezTo>
                <a:cubicBezTo>
                  <a:pt x="920657" y="1996566"/>
                  <a:pt x="909003" y="2000450"/>
                  <a:pt x="897349" y="2008219"/>
                </a:cubicBezTo>
                <a:cubicBezTo>
                  <a:pt x="870156" y="2019872"/>
                  <a:pt x="866272" y="2019872"/>
                  <a:pt x="854618" y="2019872"/>
                </a:cubicBezTo>
                <a:cubicBezTo>
                  <a:pt x="850733" y="2023757"/>
                  <a:pt x="839079" y="2023757"/>
                  <a:pt x="831310" y="2027641"/>
                </a:cubicBezTo>
                <a:cubicBezTo>
                  <a:pt x="811887" y="2035410"/>
                  <a:pt x="808002" y="2039294"/>
                  <a:pt x="808002" y="2035410"/>
                </a:cubicBezTo>
                <a:cubicBezTo>
                  <a:pt x="804118" y="2031525"/>
                  <a:pt x="874041" y="2004335"/>
                  <a:pt x="885695" y="2000450"/>
                </a:cubicBezTo>
                <a:cubicBezTo>
                  <a:pt x="889580" y="2000450"/>
                  <a:pt x="893464" y="2000450"/>
                  <a:pt x="893464" y="1996566"/>
                </a:cubicBezTo>
                <a:cubicBezTo>
                  <a:pt x="901233" y="1992682"/>
                  <a:pt x="924541" y="1981028"/>
                  <a:pt x="936195" y="1981028"/>
                </a:cubicBezTo>
                <a:cubicBezTo>
                  <a:pt x="943964" y="1981028"/>
                  <a:pt x="951734" y="1977144"/>
                  <a:pt x="951734" y="1977144"/>
                </a:cubicBezTo>
                <a:cubicBezTo>
                  <a:pt x="951734" y="1977144"/>
                  <a:pt x="959503" y="1973260"/>
                  <a:pt x="967272" y="1969375"/>
                </a:cubicBezTo>
                <a:cubicBezTo>
                  <a:pt x="975041" y="1961607"/>
                  <a:pt x="982810" y="1957722"/>
                  <a:pt x="982810" y="1957722"/>
                </a:cubicBezTo>
                <a:cubicBezTo>
                  <a:pt x="982810" y="1957722"/>
                  <a:pt x="986695" y="1957722"/>
                  <a:pt x="990580" y="1957722"/>
                </a:cubicBezTo>
                <a:cubicBezTo>
                  <a:pt x="998349" y="1957722"/>
                  <a:pt x="998349" y="1957722"/>
                  <a:pt x="1002234" y="1953838"/>
                </a:cubicBezTo>
                <a:cubicBezTo>
                  <a:pt x="1002234" y="1949953"/>
                  <a:pt x="1006118" y="1946069"/>
                  <a:pt x="1010003" y="1946069"/>
                </a:cubicBezTo>
                <a:cubicBezTo>
                  <a:pt x="1017772" y="1942185"/>
                  <a:pt x="1021657" y="1942185"/>
                  <a:pt x="1025541" y="1938300"/>
                </a:cubicBezTo>
                <a:cubicBezTo>
                  <a:pt x="1025541" y="1934416"/>
                  <a:pt x="1029426" y="1934416"/>
                  <a:pt x="1033310" y="1934416"/>
                </a:cubicBezTo>
                <a:cubicBezTo>
                  <a:pt x="1041080" y="1938300"/>
                  <a:pt x="1044964" y="1934416"/>
                  <a:pt x="1044964" y="1926647"/>
                </a:cubicBezTo>
                <a:cubicBezTo>
                  <a:pt x="1041080" y="1918879"/>
                  <a:pt x="1041080" y="1918879"/>
                  <a:pt x="1044964" y="1914994"/>
                </a:cubicBezTo>
                <a:cubicBezTo>
                  <a:pt x="1052734" y="1911110"/>
                  <a:pt x="1056618" y="1903341"/>
                  <a:pt x="1048849" y="1903341"/>
                </a:cubicBezTo>
                <a:cubicBezTo>
                  <a:pt x="1044964" y="1903341"/>
                  <a:pt x="1025541" y="1903341"/>
                  <a:pt x="1006118" y="1907225"/>
                </a:cubicBezTo>
                <a:cubicBezTo>
                  <a:pt x="994464" y="1911110"/>
                  <a:pt x="990580" y="1911110"/>
                  <a:pt x="990580" y="1907225"/>
                </a:cubicBezTo>
                <a:cubicBezTo>
                  <a:pt x="990580" y="1907225"/>
                  <a:pt x="994464" y="1903341"/>
                  <a:pt x="998349" y="1903341"/>
                </a:cubicBezTo>
                <a:cubicBezTo>
                  <a:pt x="998349" y="1903341"/>
                  <a:pt x="1006118" y="1899457"/>
                  <a:pt x="1010003" y="1895572"/>
                </a:cubicBezTo>
                <a:cubicBezTo>
                  <a:pt x="1013887" y="1887804"/>
                  <a:pt x="1025541" y="1883919"/>
                  <a:pt x="1029426" y="1883919"/>
                </a:cubicBezTo>
                <a:cubicBezTo>
                  <a:pt x="1037195" y="1880035"/>
                  <a:pt x="1044964" y="1876150"/>
                  <a:pt x="1044964" y="1876150"/>
                </a:cubicBezTo>
                <a:cubicBezTo>
                  <a:pt x="1044964" y="1872266"/>
                  <a:pt x="1048849" y="1872266"/>
                  <a:pt x="1052734" y="1872266"/>
                </a:cubicBezTo>
                <a:cubicBezTo>
                  <a:pt x="1056618" y="1872266"/>
                  <a:pt x="1056618" y="1872266"/>
                  <a:pt x="1060503" y="1868382"/>
                </a:cubicBezTo>
                <a:cubicBezTo>
                  <a:pt x="1060503" y="1868382"/>
                  <a:pt x="1068272" y="1864497"/>
                  <a:pt x="1072157" y="1864497"/>
                </a:cubicBezTo>
                <a:cubicBezTo>
                  <a:pt x="1087695" y="1856729"/>
                  <a:pt x="1107118" y="1848960"/>
                  <a:pt x="1111003" y="1845076"/>
                </a:cubicBezTo>
                <a:cubicBezTo>
                  <a:pt x="1111003" y="1841191"/>
                  <a:pt x="1091580" y="1848960"/>
                  <a:pt x="1079926" y="1852844"/>
                </a:cubicBezTo>
                <a:cubicBezTo>
                  <a:pt x="1079926" y="1852844"/>
                  <a:pt x="1072157" y="1856729"/>
                  <a:pt x="1064387" y="1860613"/>
                </a:cubicBezTo>
                <a:cubicBezTo>
                  <a:pt x="1048849" y="1872266"/>
                  <a:pt x="1033310" y="1876150"/>
                  <a:pt x="1002234" y="1880035"/>
                </a:cubicBezTo>
                <a:cubicBezTo>
                  <a:pt x="982810" y="1883919"/>
                  <a:pt x="967272" y="1883919"/>
                  <a:pt x="963387" y="1887804"/>
                </a:cubicBezTo>
                <a:cubicBezTo>
                  <a:pt x="959503" y="1887804"/>
                  <a:pt x="940080" y="1895572"/>
                  <a:pt x="909003" y="1907225"/>
                </a:cubicBezTo>
                <a:cubicBezTo>
                  <a:pt x="874041" y="1914994"/>
                  <a:pt x="870156" y="1918879"/>
                  <a:pt x="854618" y="1926647"/>
                </a:cubicBezTo>
                <a:cubicBezTo>
                  <a:pt x="850733" y="1926647"/>
                  <a:pt x="835195" y="1934416"/>
                  <a:pt x="823541" y="1938300"/>
                </a:cubicBezTo>
                <a:cubicBezTo>
                  <a:pt x="811887" y="1946069"/>
                  <a:pt x="792464" y="1953838"/>
                  <a:pt x="784695" y="1957722"/>
                </a:cubicBezTo>
                <a:cubicBezTo>
                  <a:pt x="773041" y="1961607"/>
                  <a:pt x="761387" y="1969375"/>
                  <a:pt x="753618" y="1969375"/>
                </a:cubicBezTo>
                <a:cubicBezTo>
                  <a:pt x="749733" y="1969375"/>
                  <a:pt x="738079" y="1977144"/>
                  <a:pt x="726425" y="1981028"/>
                </a:cubicBezTo>
                <a:cubicBezTo>
                  <a:pt x="710887" y="1988797"/>
                  <a:pt x="695348" y="1992682"/>
                  <a:pt x="699233" y="1988797"/>
                </a:cubicBezTo>
                <a:cubicBezTo>
                  <a:pt x="703117" y="1984913"/>
                  <a:pt x="707002" y="1981028"/>
                  <a:pt x="710887" y="1981028"/>
                </a:cubicBezTo>
                <a:cubicBezTo>
                  <a:pt x="714771" y="1977144"/>
                  <a:pt x="718656" y="1973260"/>
                  <a:pt x="718656" y="1969375"/>
                </a:cubicBezTo>
                <a:cubicBezTo>
                  <a:pt x="722541" y="1965491"/>
                  <a:pt x="734194" y="1957722"/>
                  <a:pt x="757502" y="1949953"/>
                </a:cubicBezTo>
                <a:cubicBezTo>
                  <a:pt x="765271" y="1949953"/>
                  <a:pt x="776925" y="1942185"/>
                  <a:pt x="784695" y="1938300"/>
                </a:cubicBezTo>
                <a:cubicBezTo>
                  <a:pt x="792464" y="1930532"/>
                  <a:pt x="808002" y="1926647"/>
                  <a:pt x="815772" y="1922763"/>
                </a:cubicBezTo>
                <a:cubicBezTo>
                  <a:pt x="839079" y="1914994"/>
                  <a:pt x="854618" y="1907225"/>
                  <a:pt x="858503" y="1903341"/>
                </a:cubicBezTo>
                <a:cubicBezTo>
                  <a:pt x="862387" y="1903341"/>
                  <a:pt x="870156" y="1899457"/>
                  <a:pt x="877926" y="1895572"/>
                </a:cubicBezTo>
                <a:cubicBezTo>
                  <a:pt x="885695" y="1891688"/>
                  <a:pt x="893464" y="1887804"/>
                  <a:pt x="893464" y="1883919"/>
                </a:cubicBezTo>
                <a:cubicBezTo>
                  <a:pt x="897349" y="1880035"/>
                  <a:pt x="901233" y="1880035"/>
                  <a:pt x="909003" y="1880035"/>
                </a:cubicBezTo>
                <a:cubicBezTo>
                  <a:pt x="912887" y="1876150"/>
                  <a:pt x="916772" y="1876150"/>
                  <a:pt x="916772" y="1876150"/>
                </a:cubicBezTo>
                <a:cubicBezTo>
                  <a:pt x="920657" y="1868382"/>
                  <a:pt x="916772" y="1868382"/>
                  <a:pt x="905118" y="1872266"/>
                </a:cubicBezTo>
                <a:cubicBezTo>
                  <a:pt x="901233" y="1876150"/>
                  <a:pt x="885695" y="1880035"/>
                  <a:pt x="877926" y="1880035"/>
                </a:cubicBezTo>
                <a:cubicBezTo>
                  <a:pt x="858503" y="1883919"/>
                  <a:pt x="839079" y="1891688"/>
                  <a:pt x="827426" y="1895572"/>
                </a:cubicBezTo>
                <a:cubicBezTo>
                  <a:pt x="823541" y="1899457"/>
                  <a:pt x="823541" y="1899457"/>
                  <a:pt x="819656" y="1895572"/>
                </a:cubicBezTo>
                <a:cubicBezTo>
                  <a:pt x="819656" y="1895572"/>
                  <a:pt x="823541" y="1891688"/>
                  <a:pt x="823541" y="1891688"/>
                </a:cubicBezTo>
                <a:cubicBezTo>
                  <a:pt x="827426" y="1891688"/>
                  <a:pt x="835195" y="1887804"/>
                  <a:pt x="842964" y="1883919"/>
                </a:cubicBezTo>
                <a:cubicBezTo>
                  <a:pt x="850733" y="1880035"/>
                  <a:pt x="866272" y="1876150"/>
                  <a:pt x="877926" y="1872266"/>
                </a:cubicBezTo>
                <a:cubicBezTo>
                  <a:pt x="889580" y="1868382"/>
                  <a:pt x="905118" y="1860613"/>
                  <a:pt x="909003" y="1856729"/>
                </a:cubicBezTo>
                <a:cubicBezTo>
                  <a:pt x="928426" y="1845076"/>
                  <a:pt x="936195" y="1845076"/>
                  <a:pt x="940080" y="1841191"/>
                </a:cubicBezTo>
                <a:cubicBezTo>
                  <a:pt x="943964" y="1841191"/>
                  <a:pt x="951734" y="1833422"/>
                  <a:pt x="959503" y="1833422"/>
                </a:cubicBezTo>
                <a:cubicBezTo>
                  <a:pt x="975041" y="1821769"/>
                  <a:pt x="1013887" y="1802347"/>
                  <a:pt x="1021657" y="1802347"/>
                </a:cubicBezTo>
                <a:cubicBezTo>
                  <a:pt x="1025541" y="1798463"/>
                  <a:pt x="1033310" y="1794579"/>
                  <a:pt x="1041080" y="1790694"/>
                </a:cubicBezTo>
                <a:cubicBezTo>
                  <a:pt x="1052734" y="1786810"/>
                  <a:pt x="1076041" y="1775157"/>
                  <a:pt x="1114887" y="1763504"/>
                </a:cubicBezTo>
                <a:cubicBezTo>
                  <a:pt x="1118772" y="1759619"/>
                  <a:pt x="1130426" y="1755735"/>
                  <a:pt x="1134311" y="1755735"/>
                </a:cubicBezTo>
                <a:cubicBezTo>
                  <a:pt x="1138195" y="1751851"/>
                  <a:pt x="1149849" y="1747966"/>
                  <a:pt x="1157618" y="1744082"/>
                </a:cubicBezTo>
                <a:cubicBezTo>
                  <a:pt x="1169272" y="1740198"/>
                  <a:pt x="1177042" y="1736313"/>
                  <a:pt x="1227542" y="1713007"/>
                </a:cubicBezTo>
                <a:cubicBezTo>
                  <a:pt x="1243081" y="1705238"/>
                  <a:pt x="1258619" y="1697469"/>
                  <a:pt x="1270273" y="1693585"/>
                </a:cubicBezTo>
                <a:cubicBezTo>
                  <a:pt x="1278042" y="1693585"/>
                  <a:pt x="1285811" y="1685816"/>
                  <a:pt x="1289696" y="1681932"/>
                </a:cubicBezTo>
                <a:cubicBezTo>
                  <a:pt x="1293581" y="1678048"/>
                  <a:pt x="1297465" y="1678048"/>
                  <a:pt x="1301350" y="1674163"/>
                </a:cubicBezTo>
                <a:cubicBezTo>
                  <a:pt x="1305235" y="1674163"/>
                  <a:pt x="1309119" y="1674163"/>
                  <a:pt x="1313004" y="1670279"/>
                </a:cubicBezTo>
                <a:cubicBezTo>
                  <a:pt x="1316888" y="1662510"/>
                  <a:pt x="1336312" y="1658626"/>
                  <a:pt x="1332427" y="1662510"/>
                </a:cubicBezTo>
                <a:cubicBezTo>
                  <a:pt x="1332427" y="1662510"/>
                  <a:pt x="1332427" y="1666395"/>
                  <a:pt x="1328542" y="1666395"/>
                </a:cubicBezTo>
                <a:cubicBezTo>
                  <a:pt x="1328542" y="1666395"/>
                  <a:pt x="1324658" y="1666395"/>
                  <a:pt x="1324658" y="1670279"/>
                </a:cubicBezTo>
                <a:cubicBezTo>
                  <a:pt x="1324658" y="1670279"/>
                  <a:pt x="1328542" y="1670279"/>
                  <a:pt x="1332427" y="1670279"/>
                </a:cubicBezTo>
                <a:cubicBezTo>
                  <a:pt x="1336312" y="1670279"/>
                  <a:pt x="1340196" y="1666395"/>
                  <a:pt x="1336312" y="1666395"/>
                </a:cubicBezTo>
                <a:cubicBezTo>
                  <a:pt x="1336312" y="1662510"/>
                  <a:pt x="1340196" y="1662510"/>
                  <a:pt x="1344081" y="1662510"/>
                </a:cubicBezTo>
                <a:cubicBezTo>
                  <a:pt x="1347965" y="1662510"/>
                  <a:pt x="1347965" y="1662510"/>
                  <a:pt x="1347965" y="1658626"/>
                </a:cubicBezTo>
                <a:cubicBezTo>
                  <a:pt x="1344081" y="1650857"/>
                  <a:pt x="1344081" y="1650857"/>
                  <a:pt x="1332427" y="1650857"/>
                </a:cubicBezTo>
                <a:cubicBezTo>
                  <a:pt x="1324658" y="1650857"/>
                  <a:pt x="1320773" y="1654741"/>
                  <a:pt x="1316888" y="1654741"/>
                </a:cubicBezTo>
                <a:cubicBezTo>
                  <a:pt x="1316888" y="1658626"/>
                  <a:pt x="1293581" y="1666395"/>
                  <a:pt x="1285811" y="1666395"/>
                </a:cubicBezTo>
                <a:cubicBezTo>
                  <a:pt x="1281927" y="1670279"/>
                  <a:pt x="1274158" y="1670279"/>
                  <a:pt x="1274158" y="1674163"/>
                </a:cubicBezTo>
                <a:cubicBezTo>
                  <a:pt x="1270273" y="1674163"/>
                  <a:pt x="1262504" y="1678048"/>
                  <a:pt x="1254734" y="1678048"/>
                </a:cubicBezTo>
                <a:cubicBezTo>
                  <a:pt x="1246965" y="1678048"/>
                  <a:pt x="1239196" y="1681932"/>
                  <a:pt x="1231427" y="1685816"/>
                </a:cubicBezTo>
                <a:cubicBezTo>
                  <a:pt x="1227542" y="1689701"/>
                  <a:pt x="1215888" y="1697469"/>
                  <a:pt x="1204234" y="1697469"/>
                </a:cubicBezTo>
                <a:cubicBezTo>
                  <a:pt x="1196465" y="1701354"/>
                  <a:pt x="1184811" y="1705238"/>
                  <a:pt x="1180927" y="1709123"/>
                </a:cubicBezTo>
                <a:cubicBezTo>
                  <a:pt x="1165388" y="1713007"/>
                  <a:pt x="1157618" y="1713007"/>
                  <a:pt x="1161503" y="1709123"/>
                </a:cubicBezTo>
                <a:cubicBezTo>
                  <a:pt x="1165388" y="1705238"/>
                  <a:pt x="1204234" y="1689701"/>
                  <a:pt x="1212004" y="1685816"/>
                </a:cubicBezTo>
                <a:cubicBezTo>
                  <a:pt x="1215888" y="1685816"/>
                  <a:pt x="1223657" y="1685816"/>
                  <a:pt x="1227542" y="1681932"/>
                </a:cubicBezTo>
                <a:cubicBezTo>
                  <a:pt x="1231427" y="1681932"/>
                  <a:pt x="1231427" y="1678048"/>
                  <a:pt x="1235311" y="1678048"/>
                </a:cubicBezTo>
                <a:cubicBezTo>
                  <a:pt x="1235311" y="1681932"/>
                  <a:pt x="1239196" y="1678048"/>
                  <a:pt x="1239196" y="1678048"/>
                </a:cubicBezTo>
                <a:cubicBezTo>
                  <a:pt x="1250849" y="1670279"/>
                  <a:pt x="1320773" y="1646973"/>
                  <a:pt x="1340196" y="1643088"/>
                </a:cubicBezTo>
                <a:cubicBezTo>
                  <a:pt x="1347965" y="1643088"/>
                  <a:pt x="1351850" y="1631435"/>
                  <a:pt x="1347965" y="1627551"/>
                </a:cubicBezTo>
                <a:cubicBezTo>
                  <a:pt x="1344081" y="1619782"/>
                  <a:pt x="1328542" y="1608129"/>
                  <a:pt x="1324658" y="1608129"/>
                </a:cubicBezTo>
                <a:cubicBezTo>
                  <a:pt x="1324658" y="1608129"/>
                  <a:pt x="1320773" y="1608129"/>
                  <a:pt x="1320773" y="1608129"/>
                </a:cubicBezTo>
                <a:cubicBezTo>
                  <a:pt x="1320773" y="1604245"/>
                  <a:pt x="1320773" y="1604245"/>
                  <a:pt x="1316888" y="1604245"/>
                </a:cubicBezTo>
                <a:cubicBezTo>
                  <a:pt x="1313004" y="1604245"/>
                  <a:pt x="1313004" y="1608129"/>
                  <a:pt x="1313004" y="1608129"/>
                </a:cubicBezTo>
                <a:cubicBezTo>
                  <a:pt x="1313004" y="1612013"/>
                  <a:pt x="1309119" y="1615898"/>
                  <a:pt x="1301350" y="1619782"/>
                </a:cubicBezTo>
                <a:cubicBezTo>
                  <a:pt x="1289696" y="1623666"/>
                  <a:pt x="1285811" y="1627551"/>
                  <a:pt x="1285811" y="1631435"/>
                </a:cubicBezTo>
                <a:cubicBezTo>
                  <a:pt x="1285811" y="1635320"/>
                  <a:pt x="1293581" y="1631435"/>
                  <a:pt x="1313004" y="1623666"/>
                </a:cubicBezTo>
                <a:cubicBezTo>
                  <a:pt x="1324658" y="1619782"/>
                  <a:pt x="1336312" y="1619782"/>
                  <a:pt x="1324658" y="1623666"/>
                </a:cubicBezTo>
                <a:cubicBezTo>
                  <a:pt x="1324658" y="1623666"/>
                  <a:pt x="1313004" y="1631435"/>
                  <a:pt x="1301350" y="1635320"/>
                </a:cubicBezTo>
                <a:cubicBezTo>
                  <a:pt x="1293581" y="1639204"/>
                  <a:pt x="1281927" y="1643088"/>
                  <a:pt x="1278042" y="1643088"/>
                </a:cubicBezTo>
                <a:cubicBezTo>
                  <a:pt x="1270273" y="1646973"/>
                  <a:pt x="1262504" y="1650857"/>
                  <a:pt x="1250849" y="1650857"/>
                </a:cubicBezTo>
                <a:cubicBezTo>
                  <a:pt x="1239196" y="1650857"/>
                  <a:pt x="1188695" y="1666395"/>
                  <a:pt x="1184811" y="1670279"/>
                </a:cubicBezTo>
                <a:cubicBezTo>
                  <a:pt x="1184811" y="1670279"/>
                  <a:pt x="1184811" y="1674163"/>
                  <a:pt x="1188695" y="1674163"/>
                </a:cubicBezTo>
                <a:cubicBezTo>
                  <a:pt x="1192580" y="1678048"/>
                  <a:pt x="1184811" y="1681932"/>
                  <a:pt x="1177042" y="1678048"/>
                </a:cubicBezTo>
                <a:cubicBezTo>
                  <a:pt x="1173157" y="1678048"/>
                  <a:pt x="1165388" y="1678048"/>
                  <a:pt x="1157618" y="1681932"/>
                </a:cubicBezTo>
                <a:cubicBezTo>
                  <a:pt x="1153734" y="1685816"/>
                  <a:pt x="1134311" y="1689701"/>
                  <a:pt x="1118772" y="1693585"/>
                </a:cubicBezTo>
                <a:cubicBezTo>
                  <a:pt x="1107118" y="1697469"/>
                  <a:pt x="1091580" y="1701354"/>
                  <a:pt x="1087695" y="1705238"/>
                </a:cubicBezTo>
                <a:cubicBezTo>
                  <a:pt x="1083810" y="1709123"/>
                  <a:pt x="1076041" y="1709123"/>
                  <a:pt x="1072157" y="1709123"/>
                </a:cubicBezTo>
                <a:cubicBezTo>
                  <a:pt x="1068272" y="1709123"/>
                  <a:pt x="1060503" y="1713007"/>
                  <a:pt x="1056618" y="1716891"/>
                </a:cubicBezTo>
                <a:cubicBezTo>
                  <a:pt x="1052734" y="1716891"/>
                  <a:pt x="1041080" y="1720776"/>
                  <a:pt x="1033310" y="1724660"/>
                </a:cubicBezTo>
                <a:cubicBezTo>
                  <a:pt x="1025541" y="1728544"/>
                  <a:pt x="1017772" y="1732429"/>
                  <a:pt x="1013887" y="1732429"/>
                </a:cubicBezTo>
                <a:cubicBezTo>
                  <a:pt x="1006118" y="1736313"/>
                  <a:pt x="998349" y="1736313"/>
                  <a:pt x="998349" y="1736313"/>
                </a:cubicBezTo>
                <a:cubicBezTo>
                  <a:pt x="998349" y="1732429"/>
                  <a:pt x="1002234" y="1728544"/>
                  <a:pt x="1021657" y="1720776"/>
                </a:cubicBezTo>
                <a:cubicBezTo>
                  <a:pt x="1033310" y="1716891"/>
                  <a:pt x="1041080" y="1713007"/>
                  <a:pt x="1041080" y="1713007"/>
                </a:cubicBezTo>
                <a:cubicBezTo>
                  <a:pt x="1044964" y="1713007"/>
                  <a:pt x="1048849" y="1709123"/>
                  <a:pt x="1052734" y="1709123"/>
                </a:cubicBezTo>
                <a:cubicBezTo>
                  <a:pt x="1056618" y="1709123"/>
                  <a:pt x="1068272" y="1705238"/>
                  <a:pt x="1079926" y="1697469"/>
                </a:cubicBezTo>
                <a:cubicBezTo>
                  <a:pt x="1103234" y="1689701"/>
                  <a:pt x="1111003" y="1685816"/>
                  <a:pt x="1134311" y="1678048"/>
                </a:cubicBezTo>
                <a:cubicBezTo>
                  <a:pt x="1145965" y="1678048"/>
                  <a:pt x="1157618" y="1670279"/>
                  <a:pt x="1165388" y="1670279"/>
                </a:cubicBezTo>
                <a:cubicBezTo>
                  <a:pt x="1169272" y="1666395"/>
                  <a:pt x="1177042" y="1662510"/>
                  <a:pt x="1184811" y="1662510"/>
                </a:cubicBezTo>
                <a:cubicBezTo>
                  <a:pt x="1188695" y="1662510"/>
                  <a:pt x="1192580" y="1658626"/>
                  <a:pt x="1196465" y="1658626"/>
                </a:cubicBezTo>
                <a:cubicBezTo>
                  <a:pt x="1200349" y="1654741"/>
                  <a:pt x="1215888" y="1650857"/>
                  <a:pt x="1235311" y="1646973"/>
                </a:cubicBezTo>
                <a:cubicBezTo>
                  <a:pt x="1266388" y="1635320"/>
                  <a:pt x="1274158" y="1631435"/>
                  <a:pt x="1270273" y="1619782"/>
                </a:cubicBezTo>
                <a:cubicBezTo>
                  <a:pt x="1270273" y="1615898"/>
                  <a:pt x="1274158" y="1612013"/>
                  <a:pt x="1281927" y="1608129"/>
                </a:cubicBezTo>
                <a:cubicBezTo>
                  <a:pt x="1285811" y="1604245"/>
                  <a:pt x="1293581" y="1604245"/>
                  <a:pt x="1297465" y="1604245"/>
                </a:cubicBezTo>
                <a:cubicBezTo>
                  <a:pt x="1305235" y="1600360"/>
                  <a:pt x="1305235" y="1600360"/>
                  <a:pt x="1297465" y="1592592"/>
                </a:cubicBezTo>
                <a:cubicBezTo>
                  <a:pt x="1281927" y="1588707"/>
                  <a:pt x="1278042" y="1580938"/>
                  <a:pt x="1281927" y="1573170"/>
                </a:cubicBezTo>
                <a:cubicBezTo>
                  <a:pt x="1281927" y="1565401"/>
                  <a:pt x="1285811" y="1561517"/>
                  <a:pt x="1309119" y="1553748"/>
                </a:cubicBezTo>
                <a:cubicBezTo>
                  <a:pt x="1324658" y="1545979"/>
                  <a:pt x="1336312" y="1538210"/>
                  <a:pt x="1336312" y="1538210"/>
                </a:cubicBezTo>
                <a:cubicBezTo>
                  <a:pt x="1336312" y="1538210"/>
                  <a:pt x="1332427" y="1538210"/>
                  <a:pt x="1332427" y="1538210"/>
                </a:cubicBezTo>
                <a:cubicBezTo>
                  <a:pt x="1328542" y="1538210"/>
                  <a:pt x="1328542" y="1538210"/>
                  <a:pt x="1328542" y="1534326"/>
                </a:cubicBezTo>
                <a:cubicBezTo>
                  <a:pt x="1328542" y="1534326"/>
                  <a:pt x="1324658" y="1530442"/>
                  <a:pt x="1324658" y="1526557"/>
                </a:cubicBezTo>
                <a:cubicBezTo>
                  <a:pt x="1320773" y="1526557"/>
                  <a:pt x="1270273" y="1530442"/>
                  <a:pt x="1266388" y="1534326"/>
                </a:cubicBezTo>
                <a:cubicBezTo>
                  <a:pt x="1262504" y="1538210"/>
                  <a:pt x="1254734" y="1538210"/>
                  <a:pt x="1246965" y="1534326"/>
                </a:cubicBezTo>
                <a:cubicBezTo>
                  <a:pt x="1231427" y="1530442"/>
                  <a:pt x="1219772" y="1522673"/>
                  <a:pt x="1215888" y="1511020"/>
                </a:cubicBezTo>
                <a:cubicBezTo>
                  <a:pt x="1212004" y="1503251"/>
                  <a:pt x="1208119" y="1503251"/>
                  <a:pt x="1200349" y="1507135"/>
                </a:cubicBezTo>
                <a:cubicBezTo>
                  <a:pt x="1188695" y="1511020"/>
                  <a:pt x="1184811" y="1507135"/>
                  <a:pt x="1192580" y="1499367"/>
                </a:cubicBezTo>
                <a:cubicBezTo>
                  <a:pt x="1200349" y="1495482"/>
                  <a:pt x="1200349" y="1495482"/>
                  <a:pt x="1200349" y="1487714"/>
                </a:cubicBezTo>
                <a:cubicBezTo>
                  <a:pt x="1200349" y="1468292"/>
                  <a:pt x="1192580" y="1460523"/>
                  <a:pt x="1180927" y="1472176"/>
                </a:cubicBezTo>
                <a:cubicBezTo>
                  <a:pt x="1177042" y="1479945"/>
                  <a:pt x="1173157" y="1483829"/>
                  <a:pt x="1165388" y="1479945"/>
                </a:cubicBezTo>
                <a:cubicBezTo>
                  <a:pt x="1161503" y="1479945"/>
                  <a:pt x="1153734" y="1479945"/>
                  <a:pt x="1142080" y="1483829"/>
                </a:cubicBezTo>
                <a:cubicBezTo>
                  <a:pt x="1130426" y="1487714"/>
                  <a:pt x="1122657" y="1487714"/>
                  <a:pt x="1114887" y="1487714"/>
                </a:cubicBezTo>
                <a:cubicBezTo>
                  <a:pt x="1111003" y="1487714"/>
                  <a:pt x="1107118" y="1487714"/>
                  <a:pt x="1099349" y="1491598"/>
                </a:cubicBezTo>
                <a:cubicBezTo>
                  <a:pt x="1095464" y="1491598"/>
                  <a:pt x="1091580" y="1495482"/>
                  <a:pt x="1087695" y="1495482"/>
                </a:cubicBezTo>
                <a:cubicBezTo>
                  <a:pt x="1079926" y="1495482"/>
                  <a:pt x="1041080" y="1507135"/>
                  <a:pt x="1021657" y="1514904"/>
                </a:cubicBezTo>
                <a:cubicBezTo>
                  <a:pt x="1002234" y="1522673"/>
                  <a:pt x="1006118" y="1522673"/>
                  <a:pt x="1002234" y="1518788"/>
                </a:cubicBezTo>
                <a:cubicBezTo>
                  <a:pt x="1002234" y="1511020"/>
                  <a:pt x="998349" y="1511020"/>
                  <a:pt x="990580" y="1518788"/>
                </a:cubicBezTo>
                <a:cubicBezTo>
                  <a:pt x="982810" y="1518788"/>
                  <a:pt x="963387" y="1526557"/>
                  <a:pt x="947849" y="1530442"/>
                </a:cubicBezTo>
                <a:cubicBezTo>
                  <a:pt x="932310" y="1534326"/>
                  <a:pt x="912887" y="1542095"/>
                  <a:pt x="909003" y="1545979"/>
                </a:cubicBezTo>
                <a:cubicBezTo>
                  <a:pt x="905118" y="1545979"/>
                  <a:pt x="897349" y="1549863"/>
                  <a:pt x="889580" y="1553748"/>
                </a:cubicBezTo>
                <a:cubicBezTo>
                  <a:pt x="877926" y="1557632"/>
                  <a:pt x="823541" y="1580938"/>
                  <a:pt x="792464" y="1600360"/>
                </a:cubicBezTo>
                <a:cubicBezTo>
                  <a:pt x="769156" y="1608129"/>
                  <a:pt x="722541" y="1631435"/>
                  <a:pt x="699233" y="1643088"/>
                </a:cubicBezTo>
                <a:cubicBezTo>
                  <a:pt x="691464" y="1646973"/>
                  <a:pt x="679809" y="1654741"/>
                  <a:pt x="672040" y="1658626"/>
                </a:cubicBezTo>
                <a:cubicBezTo>
                  <a:pt x="668156" y="1662510"/>
                  <a:pt x="664271" y="1662510"/>
                  <a:pt x="660387" y="1662510"/>
                </a:cubicBezTo>
                <a:cubicBezTo>
                  <a:pt x="660387" y="1662510"/>
                  <a:pt x="656502" y="1666395"/>
                  <a:pt x="652617" y="1670279"/>
                </a:cubicBezTo>
                <a:cubicBezTo>
                  <a:pt x="652617" y="1670279"/>
                  <a:pt x="648732" y="1674163"/>
                  <a:pt x="644848" y="1674163"/>
                </a:cubicBezTo>
                <a:cubicBezTo>
                  <a:pt x="640963" y="1674163"/>
                  <a:pt x="613771" y="1689701"/>
                  <a:pt x="590463" y="1701354"/>
                </a:cubicBezTo>
                <a:cubicBezTo>
                  <a:pt x="586578" y="1705238"/>
                  <a:pt x="571040" y="1709123"/>
                  <a:pt x="571040" y="1705238"/>
                </a:cubicBezTo>
                <a:cubicBezTo>
                  <a:pt x="571040" y="1705238"/>
                  <a:pt x="578809" y="1701354"/>
                  <a:pt x="586578" y="1697469"/>
                </a:cubicBezTo>
                <a:cubicBezTo>
                  <a:pt x="594348" y="1689701"/>
                  <a:pt x="609886" y="1681932"/>
                  <a:pt x="617655" y="1678048"/>
                </a:cubicBezTo>
                <a:cubicBezTo>
                  <a:pt x="625425" y="1674163"/>
                  <a:pt x="640963" y="1666395"/>
                  <a:pt x="648732" y="1662510"/>
                </a:cubicBezTo>
                <a:cubicBezTo>
                  <a:pt x="664271" y="1654741"/>
                  <a:pt x="664271" y="1654741"/>
                  <a:pt x="707002" y="1635320"/>
                </a:cubicBezTo>
                <a:cubicBezTo>
                  <a:pt x="722541" y="1627551"/>
                  <a:pt x="738079" y="1619782"/>
                  <a:pt x="738079" y="1615898"/>
                </a:cubicBezTo>
                <a:cubicBezTo>
                  <a:pt x="741964" y="1615898"/>
                  <a:pt x="749733" y="1612013"/>
                  <a:pt x="753618" y="1608129"/>
                </a:cubicBezTo>
                <a:cubicBezTo>
                  <a:pt x="761387" y="1604245"/>
                  <a:pt x="773041" y="1600360"/>
                  <a:pt x="780810" y="1596476"/>
                </a:cubicBezTo>
                <a:cubicBezTo>
                  <a:pt x="792464" y="1588707"/>
                  <a:pt x="819656" y="1580938"/>
                  <a:pt x="823541" y="1580938"/>
                </a:cubicBezTo>
                <a:cubicBezTo>
                  <a:pt x="823541" y="1580938"/>
                  <a:pt x="823541" y="1580938"/>
                  <a:pt x="823541" y="1577054"/>
                </a:cubicBezTo>
                <a:cubicBezTo>
                  <a:pt x="819656" y="1577054"/>
                  <a:pt x="819656" y="1573170"/>
                  <a:pt x="819656" y="1573170"/>
                </a:cubicBezTo>
                <a:cubicBezTo>
                  <a:pt x="819656" y="1569285"/>
                  <a:pt x="819656" y="1569285"/>
                  <a:pt x="823541" y="1569285"/>
                </a:cubicBezTo>
                <a:cubicBezTo>
                  <a:pt x="831310" y="1565401"/>
                  <a:pt x="842964" y="1561517"/>
                  <a:pt x="842964" y="1557632"/>
                </a:cubicBezTo>
                <a:cubicBezTo>
                  <a:pt x="842964" y="1553748"/>
                  <a:pt x="846849" y="1549863"/>
                  <a:pt x="854618" y="1549863"/>
                </a:cubicBezTo>
                <a:cubicBezTo>
                  <a:pt x="858503" y="1549863"/>
                  <a:pt x="870156" y="1545979"/>
                  <a:pt x="889580" y="1538210"/>
                </a:cubicBezTo>
                <a:cubicBezTo>
                  <a:pt x="905118" y="1530442"/>
                  <a:pt x="920657" y="1526557"/>
                  <a:pt x="928426" y="1522673"/>
                </a:cubicBezTo>
                <a:cubicBezTo>
                  <a:pt x="932310" y="1522673"/>
                  <a:pt x="940080" y="1514904"/>
                  <a:pt x="943964" y="1511020"/>
                </a:cubicBezTo>
                <a:cubicBezTo>
                  <a:pt x="947849" y="1507135"/>
                  <a:pt x="951734" y="1503251"/>
                  <a:pt x="955618" y="1499367"/>
                </a:cubicBezTo>
                <a:cubicBezTo>
                  <a:pt x="959503" y="1491598"/>
                  <a:pt x="955618" y="1495482"/>
                  <a:pt x="932310" y="1503251"/>
                </a:cubicBezTo>
                <a:cubicBezTo>
                  <a:pt x="874041" y="1530442"/>
                  <a:pt x="858503" y="1534326"/>
                  <a:pt x="835195" y="1545979"/>
                </a:cubicBezTo>
                <a:cubicBezTo>
                  <a:pt x="804118" y="1561517"/>
                  <a:pt x="765271" y="1580938"/>
                  <a:pt x="734194" y="1596476"/>
                </a:cubicBezTo>
                <a:cubicBezTo>
                  <a:pt x="718656" y="1604245"/>
                  <a:pt x="703117" y="1612013"/>
                  <a:pt x="695348" y="1615898"/>
                </a:cubicBezTo>
                <a:cubicBezTo>
                  <a:pt x="691464" y="1619782"/>
                  <a:pt x="668156" y="1627551"/>
                  <a:pt x="652617" y="1639204"/>
                </a:cubicBezTo>
                <a:cubicBezTo>
                  <a:pt x="633194" y="1646973"/>
                  <a:pt x="606002" y="1662510"/>
                  <a:pt x="590463" y="1670279"/>
                </a:cubicBezTo>
                <a:cubicBezTo>
                  <a:pt x="574925" y="1678048"/>
                  <a:pt x="563271" y="1685816"/>
                  <a:pt x="559386" y="1681932"/>
                </a:cubicBezTo>
                <a:cubicBezTo>
                  <a:pt x="555501" y="1681932"/>
                  <a:pt x="555501" y="1678048"/>
                  <a:pt x="567155" y="1674163"/>
                </a:cubicBezTo>
                <a:cubicBezTo>
                  <a:pt x="582694" y="1666395"/>
                  <a:pt x="629309" y="1643088"/>
                  <a:pt x="629309" y="1639204"/>
                </a:cubicBezTo>
                <a:cubicBezTo>
                  <a:pt x="633194" y="1639204"/>
                  <a:pt x="633194" y="1639204"/>
                  <a:pt x="637079" y="1635320"/>
                </a:cubicBezTo>
                <a:cubicBezTo>
                  <a:pt x="648732" y="1631435"/>
                  <a:pt x="699233" y="1608129"/>
                  <a:pt x="699233" y="1604245"/>
                </a:cubicBezTo>
                <a:cubicBezTo>
                  <a:pt x="703117" y="1600360"/>
                  <a:pt x="757502" y="1577054"/>
                  <a:pt x="842964" y="1538210"/>
                </a:cubicBezTo>
                <a:cubicBezTo>
                  <a:pt x="955618" y="1487714"/>
                  <a:pt x="959503" y="1487714"/>
                  <a:pt x="986695" y="1479945"/>
                </a:cubicBezTo>
                <a:cubicBezTo>
                  <a:pt x="990580" y="1479945"/>
                  <a:pt x="990580" y="1479945"/>
                  <a:pt x="990580" y="1479945"/>
                </a:cubicBezTo>
                <a:cubicBezTo>
                  <a:pt x="986695" y="1476060"/>
                  <a:pt x="994464" y="1472176"/>
                  <a:pt x="1017772" y="1464407"/>
                </a:cubicBezTo>
                <a:cubicBezTo>
                  <a:pt x="1068272" y="1444985"/>
                  <a:pt x="1072157" y="1441101"/>
                  <a:pt x="1072157" y="1433332"/>
                </a:cubicBezTo>
                <a:cubicBezTo>
                  <a:pt x="1068272" y="1425564"/>
                  <a:pt x="1072157" y="1425564"/>
                  <a:pt x="1079926" y="1421679"/>
                </a:cubicBezTo>
                <a:cubicBezTo>
                  <a:pt x="1091580" y="1417795"/>
                  <a:pt x="1099349" y="1410026"/>
                  <a:pt x="1095464" y="1406142"/>
                </a:cubicBezTo>
                <a:cubicBezTo>
                  <a:pt x="1091580" y="1402257"/>
                  <a:pt x="1064387" y="1413911"/>
                  <a:pt x="1056618" y="1417795"/>
                </a:cubicBezTo>
                <a:cubicBezTo>
                  <a:pt x="1056618" y="1417795"/>
                  <a:pt x="1052734" y="1417795"/>
                  <a:pt x="1052734" y="1417795"/>
                </a:cubicBezTo>
                <a:cubicBezTo>
                  <a:pt x="1048849" y="1417795"/>
                  <a:pt x="1052734" y="1413911"/>
                  <a:pt x="1052734" y="1413911"/>
                </a:cubicBezTo>
                <a:cubicBezTo>
                  <a:pt x="1056618" y="1413911"/>
                  <a:pt x="1056618" y="1413911"/>
                  <a:pt x="1060503" y="1410026"/>
                </a:cubicBezTo>
                <a:cubicBezTo>
                  <a:pt x="1064387" y="1410026"/>
                  <a:pt x="1064387" y="1406142"/>
                  <a:pt x="1048849" y="1410026"/>
                </a:cubicBezTo>
                <a:cubicBezTo>
                  <a:pt x="1041080" y="1410026"/>
                  <a:pt x="1033310" y="1413911"/>
                  <a:pt x="1033310" y="1413911"/>
                </a:cubicBezTo>
                <a:cubicBezTo>
                  <a:pt x="1033310" y="1417795"/>
                  <a:pt x="1029426" y="1417795"/>
                  <a:pt x="1025541" y="1417795"/>
                </a:cubicBezTo>
                <a:cubicBezTo>
                  <a:pt x="1021657" y="1421679"/>
                  <a:pt x="1013887" y="1421679"/>
                  <a:pt x="1013887" y="1425564"/>
                </a:cubicBezTo>
                <a:cubicBezTo>
                  <a:pt x="1013887" y="1425564"/>
                  <a:pt x="1017772" y="1425564"/>
                  <a:pt x="1029426" y="1425564"/>
                </a:cubicBezTo>
                <a:cubicBezTo>
                  <a:pt x="1044964" y="1421679"/>
                  <a:pt x="1044964" y="1421679"/>
                  <a:pt x="1041080" y="1425564"/>
                </a:cubicBezTo>
                <a:cubicBezTo>
                  <a:pt x="1037195" y="1429448"/>
                  <a:pt x="1029426" y="1429448"/>
                  <a:pt x="1021657" y="1433332"/>
                </a:cubicBezTo>
                <a:cubicBezTo>
                  <a:pt x="1017772" y="1433332"/>
                  <a:pt x="1010003" y="1437217"/>
                  <a:pt x="1010003" y="1437217"/>
                </a:cubicBezTo>
                <a:cubicBezTo>
                  <a:pt x="1006118" y="1441101"/>
                  <a:pt x="975041" y="1452754"/>
                  <a:pt x="955618" y="1460523"/>
                </a:cubicBezTo>
                <a:cubicBezTo>
                  <a:pt x="947849" y="1464407"/>
                  <a:pt x="940080" y="1468292"/>
                  <a:pt x="936195" y="1468292"/>
                </a:cubicBezTo>
                <a:cubicBezTo>
                  <a:pt x="932310" y="1472176"/>
                  <a:pt x="905118" y="1483829"/>
                  <a:pt x="877926" y="1495482"/>
                </a:cubicBezTo>
                <a:cubicBezTo>
                  <a:pt x="850733" y="1507135"/>
                  <a:pt x="827426" y="1518788"/>
                  <a:pt x="819656" y="1518788"/>
                </a:cubicBezTo>
                <a:cubicBezTo>
                  <a:pt x="815772" y="1522673"/>
                  <a:pt x="804118" y="1526557"/>
                  <a:pt x="792464" y="1534326"/>
                </a:cubicBezTo>
                <a:cubicBezTo>
                  <a:pt x="780810" y="1538210"/>
                  <a:pt x="761387" y="1549863"/>
                  <a:pt x="749733" y="1553748"/>
                </a:cubicBezTo>
                <a:cubicBezTo>
                  <a:pt x="741964" y="1557632"/>
                  <a:pt x="730310" y="1561517"/>
                  <a:pt x="730310" y="1561517"/>
                </a:cubicBezTo>
                <a:cubicBezTo>
                  <a:pt x="730310" y="1561517"/>
                  <a:pt x="726425" y="1561517"/>
                  <a:pt x="722541" y="1565401"/>
                </a:cubicBezTo>
                <a:cubicBezTo>
                  <a:pt x="718656" y="1569285"/>
                  <a:pt x="710887" y="1573170"/>
                  <a:pt x="710887" y="1573170"/>
                </a:cubicBezTo>
                <a:cubicBezTo>
                  <a:pt x="703117" y="1573170"/>
                  <a:pt x="718656" y="1561517"/>
                  <a:pt x="738079" y="1553748"/>
                </a:cubicBezTo>
                <a:cubicBezTo>
                  <a:pt x="745848" y="1549863"/>
                  <a:pt x="749733" y="1545979"/>
                  <a:pt x="749733" y="1545979"/>
                </a:cubicBezTo>
                <a:cubicBezTo>
                  <a:pt x="749733" y="1542095"/>
                  <a:pt x="761387" y="1534326"/>
                  <a:pt x="765271" y="1534326"/>
                </a:cubicBezTo>
                <a:cubicBezTo>
                  <a:pt x="769156" y="1538210"/>
                  <a:pt x="773041" y="1534326"/>
                  <a:pt x="773041" y="1534326"/>
                </a:cubicBezTo>
                <a:cubicBezTo>
                  <a:pt x="773041" y="1530442"/>
                  <a:pt x="780810" y="1526557"/>
                  <a:pt x="784695" y="1526557"/>
                </a:cubicBezTo>
                <a:cubicBezTo>
                  <a:pt x="792464" y="1526557"/>
                  <a:pt x="800233" y="1526557"/>
                  <a:pt x="804118" y="1522673"/>
                </a:cubicBezTo>
                <a:cubicBezTo>
                  <a:pt x="808002" y="1518788"/>
                  <a:pt x="815772" y="1514904"/>
                  <a:pt x="823541" y="1511020"/>
                </a:cubicBezTo>
                <a:cubicBezTo>
                  <a:pt x="827426" y="1511020"/>
                  <a:pt x="835195" y="1507135"/>
                  <a:pt x="839079" y="1503251"/>
                </a:cubicBezTo>
                <a:cubicBezTo>
                  <a:pt x="839079" y="1499367"/>
                  <a:pt x="842964" y="1499367"/>
                  <a:pt x="846849" y="1499367"/>
                </a:cubicBezTo>
                <a:cubicBezTo>
                  <a:pt x="850733" y="1499367"/>
                  <a:pt x="866272" y="1495482"/>
                  <a:pt x="874041" y="1487714"/>
                </a:cubicBezTo>
                <a:cubicBezTo>
                  <a:pt x="885695" y="1483829"/>
                  <a:pt x="901233" y="1476060"/>
                  <a:pt x="909003" y="1476060"/>
                </a:cubicBezTo>
                <a:cubicBezTo>
                  <a:pt x="912887" y="1476060"/>
                  <a:pt x="920657" y="1472176"/>
                  <a:pt x="920657" y="1472176"/>
                </a:cubicBezTo>
                <a:cubicBezTo>
                  <a:pt x="920657" y="1472176"/>
                  <a:pt x="932310" y="1464407"/>
                  <a:pt x="947849" y="1456639"/>
                </a:cubicBezTo>
                <a:cubicBezTo>
                  <a:pt x="986695" y="1441101"/>
                  <a:pt x="998349" y="1437217"/>
                  <a:pt x="1002234" y="1433332"/>
                </a:cubicBezTo>
                <a:cubicBezTo>
                  <a:pt x="1002234" y="1433332"/>
                  <a:pt x="1006118" y="1433332"/>
                  <a:pt x="1002234" y="1429448"/>
                </a:cubicBezTo>
                <a:cubicBezTo>
                  <a:pt x="1002234" y="1429448"/>
                  <a:pt x="994464" y="1433332"/>
                  <a:pt x="982810" y="1437217"/>
                </a:cubicBezTo>
                <a:cubicBezTo>
                  <a:pt x="947849" y="1448870"/>
                  <a:pt x="916772" y="1460523"/>
                  <a:pt x="912887" y="1460523"/>
                </a:cubicBezTo>
                <a:cubicBezTo>
                  <a:pt x="912887" y="1456639"/>
                  <a:pt x="916772" y="1452754"/>
                  <a:pt x="932310" y="1448870"/>
                </a:cubicBezTo>
                <a:cubicBezTo>
                  <a:pt x="951734" y="1441101"/>
                  <a:pt x="994464" y="1425564"/>
                  <a:pt x="1006118" y="1421679"/>
                </a:cubicBezTo>
                <a:cubicBezTo>
                  <a:pt x="1010003" y="1417795"/>
                  <a:pt x="1010003" y="1417795"/>
                  <a:pt x="1010003" y="1417795"/>
                </a:cubicBezTo>
                <a:cubicBezTo>
                  <a:pt x="1006118" y="1413911"/>
                  <a:pt x="1006118" y="1413911"/>
                  <a:pt x="1006118" y="1413911"/>
                </a:cubicBezTo>
                <a:cubicBezTo>
                  <a:pt x="994464" y="1406142"/>
                  <a:pt x="982810" y="1410026"/>
                  <a:pt x="959503" y="1421679"/>
                </a:cubicBezTo>
                <a:cubicBezTo>
                  <a:pt x="947849" y="1425564"/>
                  <a:pt x="928426" y="1433332"/>
                  <a:pt x="912887" y="1437217"/>
                </a:cubicBezTo>
                <a:cubicBezTo>
                  <a:pt x="885695" y="1448870"/>
                  <a:pt x="870156" y="1456639"/>
                  <a:pt x="866272" y="1460523"/>
                </a:cubicBezTo>
                <a:cubicBezTo>
                  <a:pt x="866272" y="1460523"/>
                  <a:pt x="858503" y="1464407"/>
                  <a:pt x="850733" y="1464407"/>
                </a:cubicBezTo>
                <a:cubicBezTo>
                  <a:pt x="835195" y="1468292"/>
                  <a:pt x="808002" y="1479945"/>
                  <a:pt x="808002" y="1483829"/>
                </a:cubicBezTo>
                <a:cubicBezTo>
                  <a:pt x="804118" y="1483829"/>
                  <a:pt x="804118" y="1487714"/>
                  <a:pt x="800233" y="1487714"/>
                </a:cubicBezTo>
                <a:cubicBezTo>
                  <a:pt x="796349" y="1487714"/>
                  <a:pt x="776925" y="1495482"/>
                  <a:pt x="757502" y="1507135"/>
                </a:cubicBezTo>
                <a:cubicBezTo>
                  <a:pt x="734194" y="1518788"/>
                  <a:pt x="710887" y="1530442"/>
                  <a:pt x="707002" y="1530442"/>
                </a:cubicBezTo>
                <a:cubicBezTo>
                  <a:pt x="699233" y="1534326"/>
                  <a:pt x="687579" y="1542095"/>
                  <a:pt x="679809" y="1545979"/>
                </a:cubicBezTo>
                <a:cubicBezTo>
                  <a:pt x="672040" y="1549863"/>
                  <a:pt x="652617" y="1557632"/>
                  <a:pt x="644848" y="1561517"/>
                </a:cubicBezTo>
                <a:cubicBezTo>
                  <a:pt x="633194" y="1565401"/>
                  <a:pt x="617655" y="1573170"/>
                  <a:pt x="613771" y="1577054"/>
                </a:cubicBezTo>
                <a:cubicBezTo>
                  <a:pt x="606002" y="1584823"/>
                  <a:pt x="551617" y="1608129"/>
                  <a:pt x="543848" y="1608129"/>
                </a:cubicBezTo>
                <a:cubicBezTo>
                  <a:pt x="543848" y="1608129"/>
                  <a:pt x="539963" y="1608129"/>
                  <a:pt x="539963" y="1608129"/>
                </a:cubicBezTo>
                <a:cubicBezTo>
                  <a:pt x="539963" y="1604245"/>
                  <a:pt x="536078" y="1604245"/>
                  <a:pt x="524425" y="1615898"/>
                </a:cubicBezTo>
                <a:cubicBezTo>
                  <a:pt x="516655" y="1619782"/>
                  <a:pt x="512771" y="1623666"/>
                  <a:pt x="508886" y="1623666"/>
                </a:cubicBezTo>
                <a:cubicBezTo>
                  <a:pt x="508886" y="1623666"/>
                  <a:pt x="501117" y="1627551"/>
                  <a:pt x="489463" y="1635320"/>
                </a:cubicBezTo>
                <a:cubicBezTo>
                  <a:pt x="477809" y="1639204"/>
                  <a:pt x="470040" y="1643088"/>
                  <a:pt x="466155" y="1643088"/>
                </a:cubicBezTo>
                <a:cubicBezTo>
                  <a:pt x="466155" y="1646973"/>
                  <a:pt x="458386" y="1650857"/>
                  <a:pt x="450617" y="1654741"/>
                </a:cubicBezTo>
                <a:cubicBezTo>
                  <a:pt x="442847" y="1658626"/>
                  <a:pt x="427309" y="1666395"/>
                  <a:pt x="419540" y="1666395"/>
                </a:cubicBezTo>
                <a:cubicBezTo>
                  <a:pt x="407886" y="1674163"/>
                  <a:pt x="388463" y="1681932"/>
                  <a:pt x="365155" y="1697469"/>
                </a:cubicBezTo>
                <a:cubicBezTo>
                  <a:pt x="361270" y="1697469"/>
                  <a:pt x="353501" y="1705238"/>
                  <a:pt x="345732" y="1709123"/>
                </a:cubicBezTo>
                <a:cubicBezTo>
                  <a:pt x="337963" y="1713007"/>
                  <a:pt x="322424" y="1716891"/>
                  <a:pt x="318539" y="1720776"/>
                </a:cubicBezTo>
                <a:cubicBezTo>
                  <a:pt x="306886" y="1728544"/>
                  <a:pt x="303001" y="1728544"/>
                  <a:pt x="303001" y="1728544"/>
                </a:cubicBezTo>
                <a:cubicBezTo>
                  <a:pt x="299116" y="1724660"/>
                  <a:pt x="303001" y="1724660"/>
                  <a:pt x="306886" y="1720776"/>
                </a:cubicBezTo>
                <a:cubicBezTo>
                  <a:pt x="310770" y="1716891"/>
                  <a:pt x="314655" y="1716891"/>
                  <a:pt x="314655" y="1713007"/>
                </a:cubicBezTo>
                <a:cubicBezTo>
                  <a:pt x="314655" y="1709123"/>
                  <a:pt x="318539" y="1709123"/>
                  <a:pt x="326309" y="1705238"/>
                </a:cubicBezTo>
                <a:cubicBezTo>
                  <a:pt x="353501" y="1693585"/>
                  <a:pt x="357386" y="1693585"/>
                  <a:pt x="365155" y="1685816"/>
                </a:cubicBezTo>
                <a:cubicBezTo>
                  <a:pt x="365155" y="1685816"/>
                  <a:pt x="372924" y="1681932"/>
                  <a:pt x="376809" y="1681932"/>
                </a:cubicBezTo>
                <a:cubicBezTo>
                  <a:pt x="380694" y="1678048"/>
                  <a:pt x="384578" y="1678048"/>
                  <a:pt x="384578" y="1674163"/>
                </a:cubicBezTo>
                <a:cubicBezTo>
                  <a:pt x="388463" y="1674163"/>
                  <a:pt x="392347" y="1670279"/>
                  <a:pt x="396232" y="1670279"/>
                </a:cubicBezTo>
                <a:cubicBezTo>
                  <a:pt x="407886" y="1666395"/>
                  <a:pt x="435078" y="1654741"/>
                  <a:pt x="435078" y="1650857"/>
                </a:cubicBezTo>
                <a:cubicBezTo>
                  <a:pt x="435078" y="1650857"/>
                  <a:pt x="442847" y="1646973"/>
                  <a:pt x="450617" y="1643088"/>
                </a:cubicBezTo>
                <a:cubicBezTo>
                  <a:pt x="458386" y="1639204"/>
                  <a:pt x="470040" y="1631435"/>
                  <a:pt x="477809" y="1627551"/>
                </a:cubicBezTo>
                <a:cubicBezTo>
                  <a:pt x="485578" y="1623666"/>
                  <a:pt x="497232" y="1615898"/>
                  <a:pt x="497232" y="1615898"/>
                </a:cubicBezTo>
                <a:cubicBezTo>
                  <a:pt x="497232" y="1615898"/>
                  <a:pt x="501117" y="1615898"/>
                  <a:pt x="505001" y="1615898"/>
                </a:cubicBezTo>
                <a:cubicBezTo>
                  <a:pt x="505001" y="1612013"/>
                  <a:pt x="520540" y="1604245"/>
                  <a:pt x="532194" y="1596476"/>
                </a:cubicBezTo>
                <a:cubicBezTo>
                  <a:pt x="555501" y="1580938"/>
                  <a:pt x="559386" y="1580938"/>
                  <a:pt x="563271" y="1580938"/>
                </a:cubicBezTo>
                <a:cubicBezTo>
                  <a:pt x="567155" y="1584823"/>
                  <a:pt x="574925" y="1584823"/>
                  <a:pt x="578809" y="1580938"/>
                </a:cubicBezTo>
                <a:cubicBezTo>
                  <a:pt x="586578" y="1580938"/>
                  <a:pt x="586578" y="1577054"/>
                  <a:pt x="578809" y="1577054"/>
                </a:cubicBezTo>
                <a:cubicBezTo>
                  <a:pt x="574925" y="1577054"/>
                  <a:pt x="574925" y="1577054"/>
                  <a:pt x="578809" y="1573170"/>
                </a:cubicBezTo>
                <a:cubicBezTo>
                  <a:pt x="578809" y="1573170"/>
                  <a:pt x="582694" y="1573170"/>
                  <a:pt x="586578" y="1573170"/>
                </a:cubicBezTo>
                <a:cubicBezTo>
                  <a:pt x="590463" y="1577054"/>
                  <a:pt x="606002" y="1569285"/>
                  <a:pt x="609886" y="1561517"/>
                </a:cubicBezTo>
                <a:cubicBezTo>
                  <a:pt x="609886" y="1557632"/>
                  <a:pt x="625425" y="1545979"/>
                  <a:pt x="640963" y="1542095"/>
                </a:cubicBezTo>
                <a:cubicBezTo>
                  <a:pt x="644848" y="1542095"/>
                  <a:pt x="656502" y="1538210"/>
                  <a:pt x="664271" y="1530442"/>
                </a:cubicBezTo>
                <a:cubicBezTo>
                  <a:pt x="672040" y="1526557"/>
                  <a:pt x="679809" y="1518788"/>
                  <a:pt x="687579" y="1518788"/>
                </a:cubicBezTo>
                <a:cubicBezTo>
                  <a:pt x="691464" y="1518788"/>
                  <a:pt x="699233" y="1514904"/>
                  <a:pt x="703117" y="1511020"/>
                </a:cubicBezTo>
                <a:cubicBezTo>
                  <a:pt x="707002" y="1507135"/>
                  <a:pt x="718656" y="1503251"/>
                  <a:pt x="722541" y="1499367"/>
                </a:cubicBezTo>
                <a:cubicBezTo>
                  <a:pt x="734194" y="1495482"/>
                  <a:pt x="738079" y="1491598"/>
                  <a:pt x="730310" y="1491598"/>
                </a:cubicBezTo>
                <a:cubicBezTo>
                  <a:pt x="726425" y="1491598"/>
                  <a:pt x="722541" y="1491598"/>
                  <a:pt x="722541" y="1491598"/>
                </a:cubicBezTo>
                <a:cubicBezTo>
                  <a:pt x="718656" y="1487714"/>
                  <a:pt x="726425" y="1483829"/>
                  <a:pt x="738079" y="1483829"/>
                </a:cubicBezTo>
                <a:cubicBezTo>
                  <a:pt x="741964" y="1483829"/>
                  <a:pt x="761387" y="1476060"/>
                  <a:pt x="769156" y="1468292"/>
                </a:cubicBezTo>
                <a:cubicBezTo>
                  <a:pt x="773041" y="1468292"/>
                  <a:pt x="780810" y="1464407"/>
                  <a:pt x="788579" y="1464407"/>
                </a:cubicBezTo>
                <a:cubicBezTo>
                  <a:pt x="796349" y="1460523"/>
                  <a:pt x="804118" y="1460523"/>
                  <a:pt x="808002" y="1456639"/>
                </a:cubicBezTo>
                <a:cubicBezTo>
                  <a:pt x="808002" y="1456639"/>
                  <a:pt x="815772" y="1452754"/>
                  <a:pt x="823541" y="1452754"/>
                </a:cubicBezTo>
                <a:cubicBezTo>
                  <a:pt x="831310" y="1448870"/>
                  <a:pt x="831310" y="1448870"/>
                  <a:pt x="831310" y="1441101"/>
                </a:cubicBezTo>
                <a:cubicBezTo>
                  <a:pt x="831310" y="1441101"/>
                  <a:pt x="835195" y="1437217"/>
                  <a:pt x="835195" y="1437217"/>
                </a:cubicBezTo>
                <a:cubicBezTo>
                  <a:pt x="835195" y="1437217"/>
                  <a:pt x="839079" y="1433332"/>
                  <a:pt x="842964" y="1429448"/>
                </a:cubicBezTo>
                <a:cubicBezTo>
                  <a:pt x="846849" y="1425564"/>
                  <a:pt x="850733" y="1421679"/>
                  <a:pt x="854618" y="1421679"/>
                </a:cubicBezTo>
                <a:cubicBezTo>
                  <a:pt x="858503" y="1421679"/>
                  <a:pt x="866272" y="1417795"/>
                  <a:pt x="877926" y="1413911"/>
                </a:cubicBezTo>
                <a:cubicBezTo>
                  <a:pt x="885695" y="1410026"/>
                  <a:pt x="897349" y="1406142"/>
                  <a:pt x="901233" y="1402257"/>
                </a:cubicBezTo>
                <a:cubicBezTo>
                  <a:pt x="905118" y="1402257"/>
                  <a:pt x="909003" y="1402257"/>
                  <a:pt x="909003" y="1402257"/>
                </a:cubicBezTo>
                <a:cubicBezTo>
                  <a:pt x="912887" y="1398373"/>
                  <a:pt x="916772" y="1394489"/>
                  <a:pt x="924541" y="1394489"/>
                </a:cubicBezTo>
                <a:cubicBezTo>
                  <a:pt x="932310" y="1390604"/>
                  <a:pt x="943964" y="1386720"/>
                  <a:pt x="951734" y="1382836"/>
                </a:cubicBezTo>
                <a:cubicBezTo>
                  <a:pt x="959503" y="1378951"/>
                  <a:pt x="963387" y="1378951"/>
                  <a:pt x="967272" y="1378951"/>
                </a:cubicBezTo>
                <a:cubicBezTo>
                  <a:pt x="971157" y="1382836"/>
                  <a:pt x="978926" y="1378951"/>
                  <a:pt x="975041" y="1375067"/>
                </a:cubicBezTo>
                <a:cubicBezTo>
                  <a:pt x="975041" y="1375067"/>
                  <a:pt x="978926" y="1375067"/>
                  <a:pt x="998349" y="1363414"/>
                </a:cubicBezTo>
                <a:cubicBezTo>
                  <a:pt x="1006118" y="1363414"/>
                  <a:pt x="1013887" y="1359529"/>
                  <a:pt x="1025541" y="1355645"/>
                </a:cubicBezTo>
                <a:cubicBezTo>
                  <a:pt x="1033310" y="1351761"/>
                  <a:pt x="1041080" y="1347876"/>
                  <a:pt x="1041080" y="1347876"/>
                </a:cubicBezTo>
                <a:cubicBezTo>
                  <a:pt x="1044964" y="1347876"/>
                  <a:pt x="1056618" y="1343992"/>
                  <a:pt x="1072157" y="1336223"/>
                </a:cubicBezTo>
                <a:cubicBezTo>
                  <a:pt x="1087695" y="1332339"/>
                  <a:pt x="1107118" y="1324570"/>
                  <a:pt x="1122657" y="1316801"/>
                </a:cubicBezTo>
                <a:cubicBezTo>
                  <a:pt x="1142080" y="1312917"/>
                  <a:pt x="1145965" y="1309033"/>
                  <a:pt x="1142080" y="1305148"/>
                </a:cubicBezTo>
                <a:cubicBezTo>
                  <a:pt x="1142080" y="1301264"/>
                  <a:pt x="1142080" y="1301264"/>
                  <a:pt x="1134311" y="1301264"/>
                </a:cubicBezTo>
                <a:cubicBezTo>
                  <a:pt x="1130426" y="1301264"/>
                  <a:pt x="1126541" y="1301264"/>
                  <a:pt x="1126541" y="1297379"/>
                </a:cubicBezTo>
                <a:cubicBezTo>
                  <a:pt x="1126541" y="1293495"/>
                  <a:pt x="1122657" y="1293495"/>
                  <a:pt x="1107118" y="1301264"/>
                </a:cubicBezTo>
                <a:cubicBezTo>
                  <a:pt x="1103234" y="1301264"/>
                  <a:pt x="1095464" y="1305148"/>
                  <a:pt x="1087695" y="1309033"/>
                </a:cubicBezTo>
                <a:cubicBezTo>
                  <a:pt x="1083810" y="1309033"/>
                  <a:pt x="1064387" y="1316801"/>
                  <a:pt x="1044964" y="1324570"/>
                </a:cubicBezTo>
                <a:cubicBezTo>
                  <a:pt x="1029426" y="1332339"/>
                  <a:pt x="1002234" y="1343992"/>
                  <a:pt x="986695" y="1351761"/>
                </a:cubicBezTo>
                <a:cubicBezTo>
                  <a:pt x="971157" y="1355645"/>
                  <a:pt x="936195" y="1371182"/>
                  <a:pt x="909003" y="1382836"/>
                </a:cubicBezTo>
                <a:cubicBezTo>
                  <a:pt x="854618" y="1406142"/>
                  <a:pt x="839079" y="1410026"/>
                  <a:pt x="842964" y="1406142"/>
                </a:cubicBezTo>
                <a:cubicBezTo>
                  <a:pt x="842964" y="1402257"/>
                  <a:pt x="854618" y="1394489"/>
                  <a:pt x="877926" y="1386720"/>
                </a:cubicBezTo>
                <a:cubicBezTo>
                  <a:pt x="881810" y="1382836"/>
                  <a:pt x="893464" y="1378951"/>
                  <a:pt x="897349" y="1375067"/>
                </a:cubicBezTo>
                <a:cubicBezTo>
                  <a:pt x="905118" y="1371182"/>
                  <a:pt x="916772" y="1367298"/>
                  <a:pt x="928426" y="1363414"/>
                </a:cubicBezTo>
                <a:cubicBezTo>
                  <a:pt x="940080" y="1363414"/>
                  <a:pt x="955618" y="1359529"/>
                  <a:pt x="959503" y="1355645"/>
                </a:cubicBezTo>
                <a:cubicBezTo>
                  <a:pt x="963387" y="1351761"/>
                  <a:pt x="971157" y="1347876"/>
                  <a:pt x="975041" y="1347876"/>
                </a:cubicBezTo>
                <a:cubicBezTo>
                  <a:pt x="978926" y="1347876"/>
                  <a:pt x="982810" y="1343992"/>
                  <a:pt x="982810" y="1343992"/>
                </a:cubicBezTo>
                <a:cubicBezTo>
                  <a:pt x="986695" y="1343992"/>
                  <a:pt x="990580" y="1340107"/>
                  <a:pt x="994464" y="1340107"/>
                </a:cubicBezTo>
                <a:cubicBezTo>
                  <a:pt x="994464" y="1340107"/>
                  <a:pt x="1002234" y="1336223"/>
                  <a:pt x="1002234" y="1332339"/>
                </a:cubicBezTo>
                <a:cubicBezTo>
                  <a:pt x="1006118" y="1328454"/>
                  <a:pt x="1025541" y="1316801"/>
                  <a:pt x="1033310" y="1316801"/>
                </a:cubicBezTo>
                <a:cubicBezTo>
                  <a:pt x="1033310" y="1316801"/>
                  <a:pt x="1044964" y="1312917"/>
                  <a:pt x="1056618" y="1305148"/>
                </a:cubicBezTo>
                <a:cubicBezTo>
                  <a:pt x="1083810" y="1293495"/>
                  <a:pt x="1145965" y="1270189"/>
                  <a:pt x="1188695" y="1254651"/>
                </a:cubicBezTo>
                <a:cubicBezTo>
                  <a:pt x="1208119" y="1250767"/>
                  <a:pt x="1223657" y="1242998"/>
                  <a:pt x="1223657" y="1242998"/>
                </a:cubicBezTo>
                <a:cubicBezTo>
                  <a:pt x="1227542" y="1239114"/>
                  <a:pt x="1231427" y="1239114"/>
                  <a:pt x="1239196" y="1239114"/>
                </a:cubicBezTo>
                <a:cubicBezTo>
                  <a:pt x="1243081" y="1239114"/>
                  <a:pt x="1246965" y="1235230"/>
                  <a:pt x="1250849" y="1231345"/>
                </a:cubicBezTo>
                <a:cubicBezTo>
                  <a:pt x="1254734" y="1223576"/>
                  <a:pt x="1254734" y="1223576"/>
                  <a:pt x="1289696" y="1215808"/>
                </a:cubicBezTo>
                <a:cubicBezTo>
                  <a:pt x="1301350" y="1211923"/>
                  <a:pt x="1320773" y="1204155"/>
                  <a:pt x="1324658" y="1200270"/>
                </a:cubicBezTo>
                <a:cubicBezTo>
                  <a:pt x="1340196" y="1196386"/>
                  <a:pt x="1340196" y="1196386"/>
                  <a:pt x="1340196" y="1196386"/>
                </a:cubicBezTo>
                <a:cubicBezTo>
                  <a:pt x="1328542" y="1196386"/>
                  <a:pt x="1328542" y="1196386"/>
                  <a:pt x="1328542" y="1196386"/>
                </a:cubicBezTo>
                <a:cubicBezTo>
                  <a:pt x="1320773" y="1196386"/>
                  <a:pt x="1313004" y="1200270"/>
                  <a:pt x="1309119" y="1200270"/>
                </a:cubicBezTo>
                <a:cubicBezTo>
                  <a:pt x="1305235" y="1204155"/>
                  <a:pt x="1297465" y="1204155"/>
                  <a:pt x="1285811" y="1208039"/>
                </a:cubicBezTo>
                <a:cubicBezTo>
                  <a:pt x="1270273" y="1211923"/>
                  <a:pt x="1246965" y="1219692"/>
                  <a:pt x="1243081" y="1223576"/>
                </a:cubicBezTo>
                <a:cubicBezTo>
                  <a:pt x="1243081" y="1227461"/>
                  <a:pt x="1235311" y="1227461"/>
                  <a:pt x="1227542" y="1231345"/>
                </a:cubicBezTo>
                <a:cubicBezTo>
                  <a:pt x="1219772" y="1231345"/>
                  <a:pt x="1208119" y="1235230"/>
                  <a:pt x="1204234" y="1239114"/>
                </a:cubicBezTo>
                <a:cubicBezTo>
                  <a:pt x="1188695" y="1242998"/>
                  <a:pt x="1184811" y="1242998"/>
                  <a:pt x="1184811" y="1239114"/>
                </a:cubicBezTo>
                <a:cubicBezTo>
                  <a:pt x="1184811" y="1235230"/>
                  <a:pt x="1180927" y="1235230"/>
                  <a:pt x="1173157" y="1239114"/>
                </a:cubicBezTo>
                <a:cubicBezTo>
                  <a:pt x="1169272" y="1239114"/>
                  <a:pt x="1161503" y="1242998"/>
                  <a:pt x="1157618" y="1246883"/>
                </a:cubicBezTo>
                <a:cubicBezTo>
                  <a:pt x="1153734" y="1246883"/>
                  <a:pt x="1145965" y="1250767"/>
                  <a:pt x="1138195" y="1254651"/>
                </a:cubicBezTo>
                <a:cubicBezTo>
                  <a:pt x="1118772" y="1262420"/>
                  <a:pt x="1099349" y="1274073"/>
                  <a:pt x="1091580" y="1277958"/>
                </a:cubicBezTo>
                <a:cubicBezTo>
                  <a:pt x="1079926" y="1285726"/>
                  <a:pt x="1006118" y="1316801"/>
                  <a:pt x="994464" y="1320686"/>
                </a:cubicBezTo>
                <a:cubicBezTo>
                  <a:pt x="990580" y="1320686"/>
                  <a:pt x="982810" y="1324570"/>
                  <a:pt x="978926" y="1328454"/>
                </a:cubicBezTo>
                <a:cubicBezTo>
                  <a:pt x="971157" y="1328454"/>
                  <a:pt x="967272" y="1332339"/>
                  <a:pt x="963387" y="1332339"/>
                </a:cubicBezTo>
                <a:cubicBezTo>
                  <a:pt x="959503" y="1332339"/>
                  <a:pt x="951734" y="1336223"/>
                  <a:pt x="947849" y="1340107"/>
                </a:cubicBezTo>
                <a:cubicBezTo>
                  <a:pt x="943964" y="1343992"/>
                  <a:pt x="936195" y="1347876"/>
                  <a:pt x="936195" y="1347876"/>
                </a:cubicBezTo>
                <a:cubicBezTo>
                  <a:pt x="932310" y="1347876"/>
                  <a:pt x="920657" y="1351761"/>
                  <a:pt x="905118" y="1359529"/>
                </a:cubicBezTo>
                <a:cubicBezTo>
                  <a:pt x="866272" y="1378951"/>
                  <a:pt x="835195" y="1394489"/>
                  <a:pt x="831310" y="1394489"/>
                </a:cubicBezTo>
                <a:cubicBezTo>
                  <a:pt x="827426" y="1390604"/>
                  <a:pt x="808002" y="1402257"/>
                  <a:pt x="792464" y="1410026"/>
                </a:cubicBezTo>
                <a:cubicBezTo>
                  <a:pt x="780810" y="1417795"/>
                  <a:pt x="776925" y="1417795"/>
                  <a:pt x="780810" y="1410026"/>
                </a:cubicBezTo>
                <a:cubicBezTo>
                  <a:pt x="780810" y="1402257"/>
                  <a:pt x="776925" y="1402257"/>
                  <a:pt x="761387" y="1410026"/>
                </a:cubicBezTo>
                <a:cubicBezTo>
                  <a:pt x="749733" y="1413911"/>
                  <a:pt x="745848" y="1413911"/>
                  <a:pt x="738079" y="1410026"/>
                </a:cubicBezTo>
                <a:cubicBezTo>
                  <a:pt x="738079" y="1406142"/>
                  <a:pt x="734194" y="1406142"/>
                  <a:pt x="726425" y="1410026"/>
                </a:cubicBezTo>
                <a:cubicBezTo>
                  <a:pt x="718656" y="1413911"/>
                  <a:pt x="714771" y="1417795"/>
                  <a:pt x="710887" y="1417795"/>
                </a:cubicBezTo>
                <a:cubicBezTo>
                  <a:pt x="703117" y="1425564"/>
                  <a:pt x="679809" y="1429448"/>
                  <a:pt x="675925" y="1429448"/>
                </a:cubicBezTo>
                <a:cubicBezTo>
                  <a:pt x="672040" y="1425564"/>
                  <a:pt x="621540" y="1444985"/>
                  <a:pt x="590463" y="1464407"/>
                </a:cubicBezTo>
                <a:cubicBezTo>
                  <a:pt x="586578" y="1468292"/>
                  <a:pt x="586578" y="1468292"/>
                  <a:pt x="586578" y="1468292"/>
                </a:cubicBezTo>
                <a:cubicBezTo>
                  <a:pt x="594348" y="1468292"/>
                  <a:pt x="594348" y="1468292"/>
                  <a:pt x="594348" y="1468292"/>
                </a:cubicBezTo>
                <a:cubicBezTo>
                  <a:pt x="602117" y="1472176"/>
                  <a:pt x="609886" y="1468292"/>
                  <a:pt x="625425" y="1460523"/>
                </a:cubicBezTo>
                <a:cubicBezTo>
                  <a:pt x="629309" y="1456639"/>
                  <a:pt x="633194" y="1456639"/>
                  <a:pt x="640963" y="1456639"/>
                </a:cubicBezTo>
                <a:cubicBezTo>
                  <a:pt x="648732" y="1460523"/>
                  <a:pt x="648732" y="1460523"/>
                  <a:pt x="648732" y="1460523"/>
                </a:cubicBezTo>
                <a:cubicBezTo>
                  <a:pt x="637079" y="1468292"/>
                  <a:pt x="637079" y="1468292"/>
                  <a:pt x="637079" y="1468292"/>
                </a:cubicBezTo>
                <a:cubicBezTo>
                  <a:pt x="625425" y="1476060"/>
                  <a:pt x="621540" y="1479945"/>
                  <a:pt x="613771" y="1476060"/>
                </a:cubicBezTo>
                <a:cubicBezTo>
                  <a:pt x="609886" y="1476060"/>
                  <a:pt x="594348" y="1476060"/>
                  <a:pt x="578809" y="1476060"/>
                </a:cubicBezTo>
                <a:cubicBezTo>
                  <a:pt x="551617" y="1479945"/>
                  <a:pt x="551617" y="1479945"/>
                  <a:pt x="551617" y="1479945"/>
                </a:cubicBezTo>
                <a:cubicBezTo>
                  <a:pt x="516655" y="1503251"/>
                  <a:pt x="516655" y="1503251"/>
                  <a:pt x="516655" y="1503251"/>
                </a:cubicBezTo>
                <a:cubicBezTo>
                  <a:pt x="477809" y="1522673"/>
                  <a:pt x="446732" y="1538210"/>
                  <a:pt x="407886" y="1557632"/>
                </a:cubicBezTo>
                <a:cubicBezTo>
                  <a:pt x="396232" y="1561517"/>
                  <a:pt x="384578" y="1569285"/>
                  <a:pt x="380694" y="1573170"/>
                </a:cubicBezTo>
                <a:cubicBezTo>
                  <a:pt x="380694" y="1577054"/>
                  <a:pt x="376809" y="1577054"/>
                  <a:pt x="376809" y="1577054"/>
                </a:cubicBezTo>
                <a:cubicBezTo>
                  <a:pt x="372924" y="1577054"/>
                  <a:pt x="369040" y="1580938"/>
                  <a:pt x="361270" y="1584823"/>
                </a:cubicBezTo>
                <a:cubicBezTo>
                  <a:pt x="353501" y="1592592"/>
                  <a:pt x="306886" y="1615898"/>
                  <a:pt x="306886" y="1615898"/>
                </a:cubicBezTo>
                <a:cubicBezTo>
                  <a:pt x="306886" y="1615898"/>
                  <a:pt x="306886" y="1615898"/>
                  <a:pt x="306886" y="1612013"/>
                </a:cubicBezTo>
                <a:cubicBezTo>
                  <a:pt x="303001" y="1612013"/>
                  <a:pt x="310770" y="1608129"/>
                  <a:pt x="318539" y="1604245"/>
                </a:cubicBezTo>
                <a:cubicBezTo>
                  <a:pt x="322424" y="1600360"/>
                  <a:pt x="334078" y="1592592"/>
                  <a:pt x="341847" y="1588707"/>
                </a:cubicBezTo>
                <a:cubicBezTo>
                  <a:pt x="345732" y="1584823"/>
                  <a:pt x="353501" y="1580938"/>
                  <a:pt x="353501" y="1580938"/>
                </a:cubicBezTo>
                <a:cubicBezTo>
                  <a:pt x="357386" y="1580938"/>
                  <a:pt x="365155" y="1577054"/>
                  <a:pt x="372924" y="1569285"/>
                </a:cubicBezTo>
                <a:cubicBezTo>
                  <a:pt x="384578" y="1561517"/>
                  <a:pt x="392347" y="1553748"/>
                  <a:pt x="396232" y="1553748"/>
                </a:cubicBezTo>
                <a:cubicBezTo>
                  <a:pt x="407886" y="1549863"/>
                  <a:pt x="438963" y="1534326"/>
                  <a:pt x="446732" y="1526557"/>
                </a:cubicBezTo>
                <a:cubicBezTo>
                  <a:pt x="450617" y="1526557"/>
                  <a:pt x="462271" y="1522673"/>
                  <a:pt x="470040" y="1518788"/>
                </a:cubicBezTo>
                <a:cubicBezTo>
                  <a:pt x="477809" y="1511020"/>
                  <a:pt x="489463" y="1507135"/>
                  <a:pt x="493348" y="1503251"/>
                </a:cubicBezTo>
                <a:cubicBezTo>
                  <a:pt x="497232" y="1499367"/>
                  <a:pt x="505001" y="1499367"/>
                  <a:pt x="505001" y="1499367"/>
                </a:cubicBezTo>
                <a:cubicBezTo>
                  <a:pt x="508886" y="1495482"/>
                  <a:pt x="512771" y="1495482"/>
                  <a:pt x="512771" y="1491598"/>
                </a:cubicBezTo>
                <a:cubicBezTo>
                  <a:pt x="512771" y="1491598"/>
                  <a:pt x="516655" y="1487714"/>
                  <a:pt x="524425" y="1483829"/>
                </a:cubicBezTo>
                <a:cubicBezTo>
                  <a:pt x="528309" y="1479945"/>
                  <a:pt x="532194" y="1479945"/>
                  <a:pt x="532194" y="1476060"/>
                </a:cubicBezTo>
                <a:cubicBezTo>
                  <a:pt x="524425" y="1472176"/>
                  <a:pt x="528309" y="1468292"/>
                  <a:pt x="551617" y="1460523"/>
                </a:cubicBezTo>
                <a:cubicBezTo>
                  <a:pt x="578809" y="1452754"/>
                  <a:pt x="606002" y="1441101"/>
                  <a:pt x="606002" y="1437217"/>
                </a:cubicBezTo>
                <a:cubicBezTo>
                  <a:pt x="609886" y="1433332"/>
                  <a:pt x="613771" y="1433332"/>
                  <a:pt x="613771" y="1433332"/>
                </a:cubicBezTo>
                <a:cubicBezTo>
                  <a:pt x="617655" y="1433332"/>
                  <a:pt x="621540" y="1429448"/>
                  <a:pt x="621540" y="1429448"/>
                </a:cubicBezTo>
                <a:cubicBezTo>
                  <a:pt x="625425" y="1425564"/>
                  <a:pt x="675925" y="1402257"/>
                  <a:pt x="718656" y="1386720"/>
                </a:cubicBezTo>
                <a:cubicBezTo>
                  <a:pt x="726425" y="1382836"/>
                  <a:pt x="734194" y="1382836"/>
                  <a:pt x="734194" y="1378951"/>
                </a:cubicBezTo>
                <a:cubicBezTo>
                  <a:pt x="738079" y="1378951"/>
                  <a:pt x="784695" y="1351761"/>
                  <a:pt x="796349" y="1347876"/>
                </a:cubicBezTo>
                <a:cubicBezTo>
                  <a:pt x="800233" y="1347876"/>
                  <a:pt x="811887" y="1340107"/>
                  <a:pt x="823541" y="1336223"/>
                </a:cubicBezTo>
                <a:cubicBezTo>
                  <a:pt x="835195" y="1328454"/>
                  <a:pt x="846849" y="1324570"/>
                  <a:pt x="846849" y="1324570"/>
                </a:cubicBezTo>
                <a:cubicBezTo>
                  <a:pt x="850733" y="1324570"/>
                  <a:pt x="877926" y="1309033"/>
                  <a:pt x="889580" y="1301264"/>
                </a:cubicBezTo>
                <a:cubicBezTo>
                  <a:pt x="897349" y="1297379"/>
                  <a:pt x="916772" y="1289611"/>
                  <a:pt x="924541" y="1281842"/>
                </a:cubicBezTo>
                <a:cubicBezTo>
                  <a:pt x="928426" y="1281842"/>
                  <a:pt x="932310" y="1277958"/>
                  <a:pt x="936195" y="1277958"/>
                </a:cubicBezTo>
                <a:cubicBezTo>
                  <a:pt x="936195" y="1274073"/>
                  <a:pt x="940080" y="1274073"/>
                  <a:pt x="940080" y="1274073"/>
                </a:cubicBezTo>
                <a:cubicBezTo>
                  <a:pt x="943964" y="1274073"/>
                  <a:pt x="947849" y="1270189"/>
                  <a:pt x="947849" y="1270189"/>
                </a:cubicBezTo>
                <a:cubicBezTo>
                  <a:pt x="947849" y="1262420"/>
                  <a:pt x="932310" y="1266304"/>
                  <a:pt x="901233" y="1281842"/>
                </a:cubicBezTo>
                <a:cubicBezTo>
                  <a:pt x="866272" y="1297379"/>
                  <a:pt x="862387" y="1297379"/>
                  <a:pt x="866272" y="1301264"/>
                </a:cubicBezTo>
                <a:cubicBezTo>
                  <a:pt x="870156" y="1301264"/>
                  <a:pt x="866272" y="1305148"/>
                  <a:pt x="862387" y="1305148"/>
                </a:cubicBezTo>
                <a:cubicBezTo>
                  <a:pt x="854618" y="1305148"/>
                  <a:pt x="850733" y="1309033"/>
                  <a:pt x="846849" y="1312917"/>
                </a:cubicBezTo>
                <a:cubicBezTo>
                  <a:pt x="846849" y="1316801"/>
                  <a:pt x="842964" y="1320686"/>
                  <a:pt x="839079" y="1320686"/>
                </a:cubicBezTo>
                <a:cubicBezTo>
                  <a:pt x="835195" y="1320686"/>
                  <a:pt x="831310" y="1320686"/>
                  <a:pt x="827426" y="1324570"/>
                </a:cubicBezTo>
                <a:cubicBezTo>
                  <a:pt x="823541" y="1328454"/>
                  <a:pt x="815772" y="1328454"/>
                  <a:pt x="811887" y="1328454"/>
                </a:cubicBezTo>
                <a:cubicBezTo>
                  <a:pt x="800233" y="1332339"/>
                  <a:pt x="761387" y="1347876"/>
                  <a:pt x="745848" y="1359529"/>
                </a:cubicBezTo>
                <a:cubicBezTo>
                  <a:pt x="741964" y="1359529"/>
                  <a:pt x="730310" y="1367298"/>
                  <a:pt x="714771" y="1371182"/>
                </a:cubicBezTo>
                <a:cubicBezTo>
                  <a:pt x="703117" y="1378951"/>
                  <a:pt x="691464" y="1382836"/>
                  <a:pt x="687579" y="1382836"/>
                </a:cubicBezTo>
                <a:cubicBezTo>
                  <a:pt x="687579" y="1386720"/>
                  <a:pt x="679809" y="1386720"/>
                  <a:pt x="679809" y="1386720"/>
                </a:cubicBezTo>
                <a:cubicBezTo>
                  <a:pt x="675925" y="1386720"/>
                  <a:pt x="675925" y="1386720"/>
                  <a:pt x="683694" y="1382836"/>
                </a:cubicBezTo>
                <a:cubicBezTo>
                  <a:pt x="687579" y="1378951"/>
                  <a:pt x="691464" y="1375067"/>
                  <a:pt x="695348" y="1375067"/>
                </a:cubicBezTo>
                <a:cubicBezTo>
                  <a:pt x="699233" y="1375067"/>
                  <a:pt x="726425" y="1359529"/>
                  <a:pt x="726425" y="1359529"/>
                </a:cubicBezTo>
                <a:cubicBezTo>
                  <a:pt x="730310" y="1355645"/>
                  <a:pt x="738079" y="1351761"/>
                  <a:pt x="745848" y="1347876"/>
                </a:cubicBezTo>
                <a:cubicBezTo>
                  <a:pt x="757502" y="1343992"/>
                  <a:pt x="765271" y="1340107"/>
                  <a:pt x="765271" y="1340107"/>
                </a:cubicBezTo>
                <a:cubicBezTo>
                  <a:pt x="765271" y="1336223"/>
                  <a:pt x="734194" y="1343992"/>
                  <a:pt x="730310" y="1347876"/>
                </a:cubicBezTo>
                <a:cubicBezTo>
                  <a:pt x="722541" y="1351761"/>
                  <a:pt x="699233" y="1359529"/>
                  <a:pt x="691464" y="1363414"/>
                </a:cubicBezTo>
                <a:cubicBezTo>
                  <a:pt x="687579" y="1363414"/>
                  <a:pt x="683694" y="1367298"/>
                  <a:pt x="683694" y="1371182"/>
                </a:cubicBezTo>
                <a:cubicBezTo>
                  <a:pt x="679809" y="1375067"/>
                  <a:pt x="675925" y="1378951"/>
                  <a:pt x="664271" y="1382836"/>
                </a:cubicBezTo>
                <a:cubicBezTo>
                  <a:pt x="656502" y="1386720"/>
                  <a:pt x="644848" y="1394489"/>
                  <a:pt x="637079" y="1398373"/>
                </a:cubicBezTo>
                <a:cubicBezTo>
                  <a:pt x="633194" y="1402257"/>
                  <a:pt x="625425" y="1402257"/>
                  <a:pt x="625425" y="1402257"/>
                </a:cubicBezTo>
                <a:cubicBezTo>
                  <a:pt x="621540" y="1402257"/>
                  <a:pt x="613771" y="1410026"/>
                  <a:pt x="598232" y="1413911"/>
                </a:cubicBezTo>
                <a:cubicBezTo>
                  <a:pt x="586578" y="1421679"/>
                  <a:pt x="567155" y="1433332"/>
                  <a:pt x="555501" y="1437217"/>
                </a:cubicBezTo>
                <a:cubicBezTo>
                  <a:pt x="543848" y="1444985"/>
                  <a:pt x="516655" y="1460523"/>
                  <a:pt x="497232" y="1468292"/>
                </a:cubicBezTo>
                <a:cubicBezTo>
                  <a:pt x="473924" y="1479945"/>
                  <a:pt x="450617" y="1491598"/>
                  <a:pt x="442847" y="1495482"/>
                </a:cubicBezTo>
                <a:cubicBezTo>
                  <a:pt x="435078" y="1499367"/>
                  <a:pt x="419540" y="1507135"/>
                  <a:pt x="411771" y="1511020"/>
                </a:cubicBezTo>
                <a:cubicBezTo>
                  <a:pt x="400117" y="1518788"/>
                  <a:pt x="392347" y="1526557"/>
                  <a:pt x="388463" y="1526557"/>
                </a:cubicBezTo>
                <a:cubicBezTo>
                  <a:pt x="380694" y="1530442"/>
                  <a:pt x="365155" y="1538210"/>
                  <a:pt x="357386" y="1542095"/>
                </a:cubicBezTo>
                <a:cubicBezTo>
                  <a:pt x="353501" y="1545979"/>
                  <a:pt x="349616" y="1545979"/>
                  <a:pt x="345732" y="1545979"/>
                </a:cubicBezTo>
                <a:cubicBezTo>
                  <a:pt x="341847" y="1545979"/>
                  <a:pt x="341847" y="1545979"/>
                  <a:pt x="349616" y="1538210"/>
                </a:cubicBezTo>
                <a:cubicBezTo>
                  <a:pt x="353501" y="1538210"/>
                  <a:pt x="361270" y="1530442"/>
                  <a:pt x="361270" y="1530442"/>
                </a:cubicBezTo>
                <a:cubicBezTo>
                  <a:pt x="365155" y="1522673"/>
                  <a:pt x="380694" y="1514904"/>
                  <a:pt x="388463" y="1514904"/>
                </a:cubicBezTo>
                <a:cubicBezTo>
                  <a:pt x="396232" y="1518788"/>
                  <a:pt x="404001" y="1511020"/>
                  <a:pt x="400117" y="1507135"/>
                </a:cubicBezTo>
                <a:cubicBezTo>
                  <a:pt x="400117" y="1503251"/>
                  <a:pt x="400117" y="1503251"/>
                  <a:pt x="404001" y="1503251"/>
                </a:cubicBezTo>
                <a:cubicBezTo>
                  <a:pt x="407886" y="1503251"/>
                  <a:pt x="415655" y="1499367"/>
                  <a:pt x="419540" y="1495482"/>
                </a:cubicBezTo>
                <a:cubicBezTo>
                  <a:pt x="423424" y="1491598"/>
                  <a:pt x="427309" y="1487714"/>
                  <a:pt x="431194" y="1483829"/>
                </a:cubicBezTo>
                <a:cubicBezTo>
                  <a:pt x="431194" y="1483829"/>
                  <a:pt x="435078" y="1483829"/>
                  <a:pt x="435078" y="1479945"/>
                </a:cubicBezTo>
                <a:cubicBezTo>
                  <a:pt x="438963" y="1472176"/>
                  <a:pt x="470040" y="1456639"/>
                  <a:pt x="470040" y="1464407"/>
                </a:cubicBezTo>
                <a:cubicBezTo>
                  <a:pt x="470040" y="1468292"/>
                  <a:pt x="470040" y="1468292"/>
                  <a:pt x="466155" y="1472176"/>
                </a:cubicBezTo>
                <a:cubicBezTo>
                  <a:pt x="462271" y="1476060"/>
                  <a:pt x="470040" y="1476060"/>
                  <a:pt x="477809" y="1472176"/>
                </a:cubicBezTo>
                <a:cubicBezTo>
                  <a:pt x="497232" y="1460523"/>
                  <a:pt x="497232" y="1460523"/>
                  <a:pt x="501117" y="1460523"/>
                </a:cubicBezTo>
                <a:cubicBezTo>
                  <a:pt x="501117" y="1456639"/>
                  <a:pt x="505001" y="1456639"/>
                  <a:pt x="512771" y="1452754"/>
                </a:cubicBezTo>
                <a:cubicBezTo>
                  <a:pt x="516655" y="1448870"/>
                  <a:pt x="524425" y="1444985"/>
                  <a:pt x="524425" y="1444985"/>
                </a:cubicBezTo>
                <a:cubicBezTo>
                  <a:pt x="528309" y="1444985"/>
                  <a:pt x="528309" y="1444985"/>
                  <a:pt x="528309" y="1444985"/>
                </a:cubicBezTo>
                <a:cubicBezTo>
                  <a:pt x="528309" y="1441101"/>
                  <a:pt x="532194" y="1437217"/>
                  <a:pt x="539963" y="1433332"/>
                </a:cubicBezTo>
                <a:cubicBezTo>
                  <a:pt x="543848" y="1433332"/>
                  <a:pt x="559386" y="1421679"/>
                  <a:pt x="574925" y="1413911"/>
                </a:cubicBezTo>
                <a:cubicBezTo>
                  <a:pt x="586578" y="1406142"/>
                  <a:pt x="598232" y="1398373"/>
                  <a:pt x="602117" y="1398373"/>
                </a:cubicBezTo>
                <a:cubicBezTo>
                  <a:pt x="602117" y="1398373"/>
                  <a:pt x="609886" y="1394489"/>
                  <a:pt x="617655" y="1390604"/>
                </a:cubicBezTo>
                <a:cubicBezTo>
                  <a:pt x="621540" y="1386720"/>
                  <a:pt x="629309" y="1382836"/>
                  <a:pt x="629309" y="1382836"/>
                </a:cubicBezTo>
                <a:cubicBezTo>
                  <a:pt x="633194" y="1382836"/>
                  <a:pt x="640963" y="1378951"/>
                  <a:pt x="644848" y="1375067"/>
                </a:cubicBezTo>
                <a:cubicBezTo>
                  <a:pt x="652617" y="1371182"/>
                  <a:pt x="660387" y="1363414"/>
                  <a:pt x="664271" y="1363414"/>
                </a:cubicBezTo>
                <a:cubicBezTo>
                  <a:pt x="668156" y="1363414"/>
                  <a:pt x="668156" y="1363414"/>
                  <a:pt x="672040" y="1363414"/>
                </a:cubicBezTo>
                <a:cubicBezTo>
                  <a:pt x="672040" y="1359529"/>
                  <a:pt x="679809" y="1355645"/>
                  <a:pt x="687579" y="1355645"/>
                </a:cubicBezTo>
                <a:cubicBezTo>
                  <a:pt x="699233" y="1351761"/>
                  <a:pt x="707002" y="1347876"/>
                  <a:pt x="710887" y="1343992"/>
                </a:cubicBezTo>
                <a:cubicBezTo>
                  <a:pt x="738079" y="1328454"/>
                  <a:pt x="749733" y="1324570"/>
                  <a:pt x="753618" y="1324570"/>
                </a:cubicBezTo>
                <a:cubicBezTo>
                  <a:pt x="757502" y="1324570"/>
                  <a:pt x="761387" y="1324570"/>
                  <a:pt x="765271" y="1320686"/>
                </a:cubicBezTo>
                <a:cubicBezTo>
                  <a:pt x="769156" y="1320686"/>
                  <a:pt x="773041" y="1316801"/>
                  <a:pt x="776925" y="1312917"/>
                </a:cubicBezTo>
                <a:cubicBezTo>
                  <a:pt x="780810" y="1312917"/>
                  <a:pt x="788579" y="1309033"/>
                  <a:pt x="792464" y="1305148"/>
                </a:cubicBezTo>
                <a:cubicBezTo>
                  <a:pt x="796349" y="1297379"/>
                  <a:pt x="808002" y="1297379"/>
                  <a:pt x="808002" y="1301264"/>
                </a:cubicBezTo>
                <a:cubicBezTo>
                  <a:pt x="808002" y="1305148"/>
                  <a:pt x="804118" y="1309033"/>
                  <a:pt x="792464" y="1312917"/>
                </a:cubicBezTo>
                <a:cubicBezTo>
                  <a:pt x="773041" y="1320686"/>
                  <a:pt x="769156" y="1324570"/>
                  <a:pt x="773041" y="1324570"/>
                </a:cubicBezTo>
                <a:cubicBezTo>
                  <a:pt x="788579" y="1328454"/>
                  <a:pt x="788579" y="1328454"/>
                  <a:pt x="800233" y="1320686"/>
                </a:cubicBezTo>
                <a:cubicBezTo>
                  <a:pt x="804118" y="1316801"/>
                  <a:pt x="808002" y="1309033"/>
                  <a:pt x="811887" y="1309033"/>
                </a:cubicBezTo>
                <a:cubicBezTo>
                  <a:pt x="811887" y="1305148"/>
                  <a:pt x="858503" y="1277958"/>
                  <a:pt x="870156" y="1274073"/>
                </a:cubicBezTo>
                <a:cubicBezTo>
                  <a:pt x="877926" y="1270189"/>
                  <a:pt x="901233" y="1254651"/>
                  <a:pt x="901233" y="1254651"/>
                </a:cubicBezTo>
                <a:cubicBezTo>
                  <a:pt x="901233" y="1250767"/>
                  <a:pt x="897349" y="1250767"/>
                  <a:pt x="893464" y="1254651"/>
                </a:cubicBezTo>
                <a:cubicBezTo>
                  <a:pt x="893464" y="1254651"/>
                  <a:pt x="885695" y="1254651"/>
                  <a:pt x="874041" y="1258536"/>
                </a:cubicBezTo>
                <a:cubicBezTo>
                  <a:pt x="862387" y="1258536"/>
                  <a:pt x="858503" y="1258536"/>
                  <a:pt x="854618" y="1266304"/>
                </a:cubicBezTo>
                <a:cubicBezTo>
                  <a:pt x="854618" y="1270189"/>
                  <a:pt x="850733" y="1274073"/>
                  <a:pt x="846849" y="1274073"/>
                </a:cubicBezTo>
                <a:cubicBezTo>
                  <a:pt x="839079" y="1270189"/>
                  <a:pt x="827426" y="1274073"/>
                  <a:pt x="815772" y="1281842"/>
                </a:cubicBezTo>
                <a:cubicBezTo>
                  <a:pt x="804118" y="1285726"/>
                  <a:pt x="792464" y="1293495"/>
                  <a:pt x="788579" y="1293495"/>
                </a:cubicBezTo>
                <a:cubicBezTo>
                  <a:pt x="788579" y="1293495"/>
                  <a:pt x="776925" y="1297379"/>
                  <a:pt x="765271" y="1305148"/>
                </a:cubicBezTo>
                <a:cubicBezTo>
                  <a:pt x="753618" y="1309033"/>
                  <a:pt x="730310" y="1320686"/>
                  <a:pt x="714771" y="1324570"/>
                </a:cubicBezTo>
                <a:cubicBezTo>
                  <a:pt x="699233" y="1332339"/>
                  <a:pt x="679809" y="1340107"/>
                  <a:pt x="675925" y="1343992"/>
                </a:cubicBezTo>
                <a:cubicBezTo>
                  <a:pt x="668156" y="1347876"/>
                  <a:pt x="660387" y="1351761"/>
                  <a:pt x="637079" y="1359529"/>
                </a:cubicBezTo>
                <a:cubicBezTo>
                  <a:pt x="625425" y="1363414"/>
                  <a:pt x="590463" y="1382836"/>
                  <a:pt x="574925" y="1386720"/>
                </a:cubicBezTo>
                <a:cubicBezTo>
                  <a:pt x="563271" y="1394489"/>
                  <a:pt x="520540" y="1402257"/>
                  <a:pt x="516655" y="1398373"/>
                </a:cubicBezTo>
                <a:cubicBezTo>
                  <a:pt x="516655" y="1398373"/>
                  <a:pt x="516655" y="1394489"/>
                  <a:pt x="520540" y="1394489"/>
                </a:cubicBezTo>
                <a:cubicBezTo>
                  <a:pt x="524425" y="1386720"/>
                  <a:pt x="516655" y="1386720"/>
                  <a:pt x="512771" y="1386720"/>
                </a:cubicBezTo>
                <a:cubicBezTo>
                  <a:pt x="508886" y="1386720"/>
                  <a:pt x="505001" y="1390604"/>
                  <a:pt x="505001" y="1394489"/>
                </a:cubicBezTo>
                <a:cubicBezTo>
                  <a:pt x="508886" y="1398373"/>
                  <a:pt x="505001" y="1402257"/>
                  <a:pt x="501117" y="1402257"/>
                </a:cubicBezTo>
                <a:cubicBezTo>
                  <a:pt x="489463" y="1410026"/>
                  <a:pt x="489463" y="1413911"/>
                  <a:pt x="497232" y="1413911"/>
                </a:cubicBezTo>
                <a:cubicBezTo>
                  <a:pt x="508886" y="1413911"/>
                  <a:pt x="508886" y="1417795"/>
                  <a:pt x="493348" y="1421679"/>
                </a:cubicBezTo>
                <a:cubicBezTo>
                  <a:pt x="489463" y="1425564"/>
                  <a:pt x="477809" y="1433332"/>
                  <a:pt x="473924" y="1437217"/>
                </a:cubicBezTo>
                <a:cubicBezTo>
                  <a:pt x="470040" y="1441101"/>
                  <a:pt x="458386" y="1444985"/>
                  <a:pt x="454501" y="1448870"/>
                </a:cubicBezTo>
                <a:cubicBezTo>
                  <a:pt x="446732" y="1452754"/>
                  <a:pt x="435078" y="1456639"/>
                  <a:pt x="431194" y="1460523"/>
                </a:cubicBezTo>
                <a:cubicBezTo>
                  <a:pt x="415655" y="1472176"/>
                  <a:pt x="411771" y="1472176"/>
                  <a:pt x="415655" y="1464407"/>
                </a:cubicBezTo>
                <a:cubicBezTo>
                  <a:pt x="419540" y="1452754"/>
                  <a:pt x="404001" y="1452754"/>
                  <a:pt x="392347" y="1464407"/>
                </a:cubicBezTo>
                <a:cubicBezTo>
                  <a:pt x="388463" y="1464407"/>
                  <a:pt x="380694" y="1472176"/>
                  <a:pt x="376809" y="1472176"/>
                </a:cubicBezTo>
                <a:cubicBezTo>
                  <a:pt x="365155" y="1476060"/>
                  <a:pt x="326309" y="1495482"/>
                  <a:pt x="314655" y="1503251"/>
                </a:cubicBezTo>
                <a:cubicBezTo>
                  <a:pt x="310770" y="1503251"/>
                  <a:pt x="306886" y="1507135"/>
                  <a:pt x="303001" y="1507135"/>
                </a:cubicBezTo>
                <a:cubicBezTo>
                  <a:pt x="303001" y="1507135"/>
                  <a:pt x="310770" y="1499367"/>
                  <a:pt x="326309" y="1491598"/>
                </a:cubicBezTo>
                <a:cubicBezTo>
                  <a:pt x="361270" y="1468292"/>
                  <a:pt x="369040" y="1464407"/>
                  <a:pt x="380694" y="1456639"/>
                </a:cubicBezTo>
                <a:cubicBezTo>
                  <a:pt x="388463" y="1452754"/>
                  <a:pt x="400117" y="1444985"/>
                  <a:pt x="407886" y="1441101"/>
                </a:cubicBezTo>
                <a:cubicBezTo>
                  <a:pt x="415655" y="1437217"/>
                  <a:pt x="435078" y="1425564"/>
                  <a:pt x="446732" y="1417795"/>
                </a:cubicBezTo>
                <a:cubicBezTo>
                  <a:pt x="462271" y="1410026"/>
                  <a:pt x="477809" y="1402257"/>
                  <a:pt x="485578" y="1394489"/>
                </a:cubicBezTo>
                <a:cubicBezTo>
                  <a:pt x="493348" y="1390604"/>
                  <a:pt x="505001" y="1382836"/>
                  <a:pt x="512771" y="1378951"/>
                </a:cubicBezTo>
                <a:cubicBezTo>
                  <a:pt x="528309" y="1371182"/>
                  <a:pt x="543848" y="1359529"/>
                  <a:pt x="543848" y="1355645"/>
                </a:cubicBezTo>
                <a:cubicBezTo>
                  <a:pt x="543848" y="1351761"/>
                  <a:pt x="543848" y="1351761"/>
                  <a:pt x="543848" y="1351761"/>
                </a:cubicBezTo>
                <a:cubicBezTo>
                  <a:pt x="551617" y="1347876"/>
                  <a:pt x="567155" y="1332339"/>
                  <a:pt x="567155" y="1328454"/>
                </a:cubicBezTo>
                <a:cubicBezTo>
                  <a:pt x="563271" y="1324570"/>
                  <a:pt x="563271" y="1324570"/>
                  <a:pt x="567155" y="1320686"/>
                </a:cubicBezTo>
                <a:cubicBezTo>
                  <a:pt x="567155" y="1320686"/>
                  <a:pt x="571040" y="1316801"/>
                  <a:pt x="571040" y="1312917"/>
                </a:cubicBezTo>
                <a:cubicBezTo>
                  <a:pt x="571040" y="1309033"/>
                  <a:pt x="574925" y="1305148"/>
                  <a:pt x="578809" y="1301264"/>
                </a:cubicBezTo>
                <a:cubicBezTo>
                  <a:pt x="582694" y="1297379"/>
                  <a:pt x="586578" y="1293495"/>
                  <a:pt x="586578" y="1293495"/>
                </a:cubicBezTo>
                <a:cubicBezTo>
                  <a:pt x="586578" y="1289611"/>
                  <a:pt x="574925" y="1293495"/>
                  <a:pt x="567155" y="1301264"/>
                </a:cubicBezTo>
                <a:cubicBezTo>
                  <a:pt x="559386" y="1305148"/>
                  <a:pt x="543848" y="1312917"/>
                  <a:pt x="536078" y="1312917"/>
                </a:cubicBezTo>
                <a:cubicBezTo>
                  <a:pt x="532194" y="1312917"/>
                  <a:pt x="520540" y="1316801"/>
                  <a:pt x="516655" y="1320686"/>
                </a:cubicBezTo>
                <a:cubicBezTo>
                  <a:pt x="497232" y="1332339"/>
                  <a:pt x="477809" y="1340107"/>
                  <a:pt x="473924" y="1336223"/>
                </a:cubicBezTo>
                <a:cubicBezTo>
                  <a:pt x="470040" y="1336223"/>
                  <a:pt x="466155" y="1336223"/>
                  <a:pt x="454501" y="1343992"/>
                </a:cubicBezTo>
                <a:cubicBezTo>
                  <a:pt x="431194" y="1359529"/>
                  <a:pt x="423424" y="1359529"/>
                  <a:pt x="419540" y="1359529"/>
                </a:cubicBezTo>
                <a:cubicBezTo>
                  <a:pt x="415655" y="1359529"/>
                  <a:pt x="415655" y="1363414"/>
                  <a:pt x="411771" y="1363414"/>
                </a:cubicBezTo>
                <a:cubicBezTo>
                  <a:pt x="411771" y="1367298"/>
                  <a:pt x="407886" y="1367298"/>
                  <a:pt x="407886" y="1367298"/>
                </a:cubicBezTo>
                <a:cubicBezTo>
                  <a:pt x="404001" y="1367298"/>
                  <a:pt x="400117" y="1367298"/>
                  <a:pt x="400117" y="1371182"/>
                </a:cubicBezTo>
                <a:cubicBezTo>
                  <a:pt x="400117" y="1371182"/>
                  <a:pt x="396232" y="1375067"/>
                  <a:pt x="384578" y="1382836"/>
                </a:cubicBezTo>
                <a:cubicBezTo>
                  <a:pt x="376809" y="1386720"/>
                  <a:pt x="369040" y="1390604"/>
                  <a:pt x="369040" y="1394489"/>
                </a:cubicBezTo>
                <a:cubicBezTo>
                  <a:pt x="361270" y="1398373"/>
                  <a:pt x="349616" y="1406142"/>
                  <a:pt x="341847" y="1406142"/>
                </a:cubicBezTo>
                <a:cubicBezTo>
                  <a:pt x="337963" y="1410026"/>
                  <a:pt x="330193" y="1413911"/>
                  <a:pt x="322424" y="1417795"/>
                </a:cubicBezTo>
                <a:cubicBezTo>
                  <a:pt x="318539" y="1421679"/>
                  <a:pt x="310770" y="1425564"/>
                  <a:pt x="306886" y="1425564"/>
                </a:cubicBezTo>
                <a:cubicBezTo>
                  <a:pt x="303001" y="1425564"/>
                  <a:pt x="303001" y="1421679"/>
                  <a:pt x="310770" y="1417795"/>
                </a:cubicBezTo>
                <a:cubicBezTo>
                  <a:pt x="326309" y="1410026"/>
                  <a:pt x="345732" y="1394489"/>
                  <a:pt x="345732" y="1394489"/>
                </a:cubicBezTo>
                <a:cubicBezTo>
                  <a:pt x="345732" y="1390604"/>
                  <a:pt x="345732" y="1390604"/>
                  <a:pt x="349616" y="1390604"/>
                </a:cubicBezTo>
                <a:cubicBezTo>
                  <a:pt x="353501" y="1394489"/>
                  <a:pt x="369040" y="1386720"/>
                  <a:pt x="369040" y="1382836"/>
                </a:cubicBezTo>
                <a:cubicBezTo>
                  <a:pt x="365155" y="1378951"/>
                  <a:pt x="353501" y="1382836"/>
                  <a:pt x="326309" y="1394489"/>
                </a:cubicBezTo>
                <a:cubicBezTo>
                  <a:pt x="310770" y="1398373"/>
                  <a:pt x="295232" y="1406142"/>
                  <a:pt x="291347" y="1410026"/>
                </a:cubicBezTo>
                <a:cubicBezTo>
                  <a:pt x="287462" y="1413911"/>
                  <a:pt x="283578" y="1413911"/>
                  <a:pt x="279693" y="1413911"/>
                </a:cubicBezTo>
                <a:cubicBezTo>
                  <a:pt x="275809" y="1413911"/>
                  <a:pt x="275809" y="1410026"/>
                  <a:pt x="283578" y="1410026"/>
                </a:cubicBezTo>
                <a:cubicBezTo>
                  <a:pt x="287462" y="1406142"/>
                  <a:pt x="291347" y="1402257"/>
                  <a:pt x="295232" y="1402257"/>
                </a:cubicBezTo>
                <a:cubicBezTo>
                  <a:pt x="299116" y="1398373"/>
                  <a:pt x="306886" y="1394489"/>
                  <a:pt x="314655" y="1390604"/>
                </a:cubicBezTo>
                <a:cubicBezTo>
                  <a:pt x="322424" y="1386720"/>
                  <a:pt x="330193" y="1382836"/>
                  <a:pt x="334078" y="1382836"/>
                </a:cubicBezTo>
                <a:cubicBezTo>
                  <a:pt x="334078" y="1382836"/>
                  <a:pt x="341847" y="1378951"/>
                  <a:pt x="345732" y="1378951"/>
                </a:cubicBezTo>
                <a:cubicBezTo>
                  <a:pt x="361270" y="1371182"/>
                  <a:pt x="396232" y="1351761"/>
                  <a:pt x="400117" y="1347876"/>
                </a:cubicBezTo>
                <a:cubicBezTo>
                  <a:pt x="404001" y="1343992"/>
                  <a:pt x="407886" y="1340107"/>
                  <a:pt x="407886" y="1340107"/>
                </a:cubicBezTo>
                <a:cubicBezTo>
                  <a:pt x="411771" y="1340107"/>
                  <a:pt x="415655" y="1340107"/>
                  <a:pt x="415655" y="1336223"/>
                </a:cubicBezTo>
                <a:cubicBezTo>
                  <a:pt x="415655" y="1336223"/>
                  <a:pt x="423424" y="1332339"/>
                  <a:pt x="427309" y="1332339"/>
                </a:cubicBezTo>
                <a:cubicBezTo>
                  <a:pt x="438963" y="1328454"/>
                  <a:pt x="446732" y="1324570"/>
                  <a:pt x="462271" y="1316801"/>
                </a:cubicBezTo>
                <a:cubicBezTo>
                  <a:pt x="466155" y="1316801"/>
                  <a:pt x="470040" y="1312917"/>
                  <a:pt x="477809" y="1312917"/>
                </a:cubicBezTo>
                <a:cubicBezTo>
                  <a:pt x="493348" y="1305148"/>
                  <a:pt x="497232" y="1297379"/>
                  <a:pt x="477809" y="1301264"/>
                </a:cubicBezTo>
                <a:cubicBezTo>
                  <a:pt x="473924" y="1301264"/>
                  <a:pt x="470040" y="1301264"/>
                  <a:pt x="470040" y="1301264"/>
                </a:cubicBezTo>
                <a:cubicBezTo>
                  <a:pt x="470040" y="1293495"/>
                  <a:pt x="477809" y="1285726"/>
                  <a:pt x="493348" y="1277958"/>
                </a:cubicBezTo>
                <a:cubicBezTo>
                  <a:pt x="505001" y="1274073"/>
                  <a:pt x="516655" y="1266304"/>
                  <a:pt x="516655" y="1266304"/>
                </a:cubicBezTo>
                <a:cubicBezTo>
                  <a:pt x="516655" y="1262420"/>
                  <a:pt x="520540" y="1262420"/>
                  <a:pt x="520540" y="1262420"/>
                </a:cubicBezTo>
                <a:cubicBezTo>
                  <a:pt x="524425" y="1262420"/>
                  <a:pt x="532194" y="1250767"/>
                  <a:pt x="528309" y="1246883"/>
                </a:cubicBezTo>
                <a:cubicBezTo>
                  <a:pt x="528309" y="1242998"/>
                  <a:pt x="528309" y="1242998"/>
                  <a:pt x="528309" y="1242998"/>
                </a:cubicBezTo>
                <a:cubicBezTo>
                  <a:pt x="532194" y="1242998"/>
                  <a:pt x="532194" y="1242998"/>
                  <a:pt x="536078" y="1242998"/>
                </a:cubicBezTo>
                <a:cubicBezTo>
                  <a:pt x="536078" y="1235230"/>
                  <a:pt x="532194" y="1235230"/>
                  <a:pt x="528309" y="1239114"/>
                </a:cubicBezTo>
                <a:cubicBezTo>
                  <a:pt x="524425" y="1242998"/>
                  <a:pt x="520540" y="1242998"/>
                  <a:pt x="516655" y="1242998"/>
                </a:cubicBezTo>
                <a:cubicBezTo>
                  <a:pt x="516655" y="1242998"/>
                  <a:pt x="512771" y="1246883"/>
                  <a:pt x="512771" y="1246883"/>
                </a:cubicBezTo>
                <a:cubicBezTo>
                  <a:pt x="508886" y="1250767"/>
                  <a:pt x="508886" y="1254651"/>
                  <a:pt x="505001" y="1254651"/>
                </a:cubicBezTo>
                <a:cubicBezTo>
                  <a:pt x="505001" y="1254651"/>
                  <a:pt x="497232" y="1258536"/>
                  <a:pt x="489463" y="1262420"/>
                </a:cubicBezTo>
                <a:cubicBezTo>
                  <a:pt x="481694" y="1266304"/>
                  <a:pt x="473924" y="1270189"/>
                  <a:pt x="473924" y="1270189"/>
                </a:cubicBezTo>
                <a:cubicBezTo>
                  <a:pt x="473924" y="1270189"/>
                  <a:pt x="470040" y="1270189"/>
                  <a:pt x="470040" y="1270189"/>
                </a:cubicBezTo>
                <a:cubicBezTo>
                  <a:pt x="470040" y="1274073"/>
                  <a:pt x="470040" y="1274073"/>
                  <a:pt x="466155" y="1274073"/>
                </a:cubicBezTo>
                <a:cubicBezTo>
                  <a:pt x="454501" y="1274073"/>
                  <a:pt x="407886" y="1293495"/>
                  <a:pt x="404001" y="1301264"/>
                </a:cubicBezTo>
                <a:cubicBezTo>
                  <a:pt x="400117" y="1301264"/>
                  <a:pt x="396232" y="1305148"/>
                  <a:pt x="396232" y="1305148"/>
                </a:cubicBezTo>
                <a:cubicBezTo>
                  <a:pt x="392347" y="1305148"/>
                  <a:pt x="388463" y="1309033"/>
                  <a:pt x="384578" y="1309033"/>
                </a:cubicBezTo>
                <a:cubicBezTo>
                  <a:pt x="384578" y="1312917"/>
                  <a:pt x="380694" y="1316801"/>
                  <a:pt x="376809" y="1316801"/>
                </a:cubicBezTo>
                <a:cubicBezTo>
                  <a:pt x="376809" y="1316801"/>
                  <a:pt x="369040" y="1320686"/>
                  <a:pt x="361270" y="1324570"/>
                </a:cubicBezTo>
                <a:cubicBezTo>
                  <a:pt x="353501" y="1328454"/>
                  <a:pt x="345732" y="1336223"/>
                  <a:pt x="337963" y="1336223"/>
                </a:cubicBezTo>
                <a:cubicBezTo>
                  <a:pt x="334078" y="1336223"/>
                  <a:pt x="330193" y="1340107"/>
                  <a:pt x="326309" y="1343992"/>
                </a:cubicBezTo>
                <a:cubicBezTo>
                  <a:pt x="326309" y="1343992"/>
                  <a:pt x="318539" y="1347876"/>
                  <a:pt x="314655" y="1347876"/>
                </a:cubicBezTo>
                <a:cubicBezTo>
                  <a:pt x="306886" y="1347876"/>
                  <a:pt x="299116" y="1351761"/>
                  <a:pt x="291347" y="1355645"/>
                </a:cubicBezTo>
                <a:cubicBezTo>
                  <a:pt x="252501" y="1378951"/>
                  <a:pt x="248616" y="1378951"/>
                  <a:pt x="240847" y="1378951"/>
                </a:cubicBezTo>
                <a:cubicBezTo>
                  <a:pt x="236962" y="1375067"/>
                  <a:pt x="236962" y="1375067"/>
                  <a:pt x="236962" y="1367298"/>
                </a:cubicBezTo>
                <a:cubicBezTo>
                  <a:pt x="236962" y="1359529"/>
                  <a:pt x="229193" y="1351761"/>
                  <a:pt x="221424" y="1355645"/>
                </a:cubicBezTo>
                <a:cubicBezTo>
                  <a:pt x="217539" y="1355645"/>
                  <a:pt x="209770" y="1355645"/>
                  <a:pt x="205885" y="1351761"/>
                </a:cubicBezTo>
                <a:cubicBezTo>
                  <a:pt x="198116" y="1351761"/>
                  <a:pt x="194231" y="1351761"/>
                  <a:pt x="194231" y="1355645"/>
                </a:cubicBezTo>
                <a:cubicBezTo>
                  <a:pt x="190347" y="1355645"/>
                  <a:pt x="186462" y="1359529"/>
                  <a:pt x="178693" y="1359529"/>
                </a:cubicBezTo>
                <a:cubicBezTo>
                  <a:pt x="167039" y="1367298"/>
                  <a:pt x="167039" y="1371182"/>
                  <a:pt x="178693" y="1367298"/>
                </a:cubicBezTo>
                <a:cubicBezTo>
                  <a:pt x="182577" y="1367298"/>
                  <a:pt x="186462" y="1367298"/>
                  <a:pt x="186462" y="1367298"/>
                </a:cubicBezTo>
                <a:cubicBezTo>
                  <a:pt x="186462" y="1371182"/>
                  <a:pt x="139847" y="1398373"/>
                  <a:pt x="135962" y="1398373"/>
                </a:cubicBezTo>
                <a:cubicBezTo>
                  <a:pt x="132077" y="1394489"/>
                  <a:pt x="132077" y="1390604"/>
                  <a:pt x="147616" y="1382836"/>
                </a:cubicBezTo>
                <a:cubicBezTo>
                  <a:pt x="163154" y="1375067"/>
                  <a:pt x="167039" y="1371182"/>
                  <a:pt x="159270" y="1375067"/>
                </a:cubicBezTo>
                <a:cubicBezTo>
                  <a:pt x="143731" y="1375067"/>
                  <a:pt x="163154" y="1359529"/>
                  <a:pt x="186462" y="1347876"/>
                </a:cubicBezTo>
                <a:cubicBezTo>
                  <a:pt x="202001" y="1340107"/>
                  <a:pt x="213655" y="1336223"/>
                  <a:pt x="248616" y="1312917"/>
                </a:cubicBezTo>
                <a:cubicBezTo>
                  <a:pt x="268039" y="1301264"/>
                  <a:pt x="279693" y="1289611"/>
                  <a:pt x="279693" y="1285726"/>
                </a:cubicBezTo>
                <a:cubicBezTo>
                  <a:pt x="279693" y="1277958"/>
                  <a:pt x="303001" y="1262420"/>
                  <a:pt x="322424" y="1254651"/>
                </a:cubicBezTo>
                <a:cubicBezTo>
                  <a:pt x="341847" y="1246883"/>
                  <a:pt x="357386" y="1231345"/>
                  <a:pt x="349616" y="1231345"/>
                </a:cubicBezTo>
                <a:cubicBezTo>
                  <a:pt x="345732" y="1231345"/>
                  <a:pt x="318539" y="1246883"/>
                  <a:pt x="299116" y="1258536"/>
                </a:cubicBezTo>
                <a:cubicBezTo>
                  <a:pt x="291347" y="1262420"/>
                  <a:pt x="283578" y="1266304"/>
                  <a:pt x="283578" y="1266304"/>
                </a:cubicBezTo>
                <a:cubicBezTo>
                  <a:pt x="279693" y="1266304"/>
                  <a:pt x="271924" y="1270189"/>
                  <a:pt x="264155" y="1277958"/>
                </a:cubicBezTo>
                <a:cubicBezTo>
                  <a:pt x="244732" y="1289611"/>
                  <a:pt x="240847" y="1289611"/>
                  <a:pt x="240847" y="1285726"/>
                </a:cubicBezTo>
                <a:cubicBezTo>
                  <a:pt x="240847" y="1281842"/>
                  <a:pt x="240847" y="1277958"/>
                  <a:pt x="240847" y="1277958"/>
                </a:cubicBezTo>
                <a:cubicBezTo>
                  <a:pt x="233078" y="1274073"/>
                  <a:pt x="225308" y="1277958"/>
                  <a:pt x="225308" y="1281842"/>
                </a:cubicBezTo>
                <a:cubicBezTo>
                  <a:pt x="225308" y="1281842"/>
                  <a:pt x="221424" y="1285726"/>
                  <a:pt x="221424" y="1285726"/>
                </a:cubicBezTo>
                <a:cubicBezTo>
                  <a:pt x="213655" y="1285726"/>
                  <a:pt x="202001" y="1293495"/>
                  <a:pt x="194231" y="1297379"/>
                </a:cubicBezTo>
                <a:cubicBezTo>
                  <a:pt x="190347" y="1301264"/>
                  <a:pt x="186462" y="1301264"/>
                  <a:pt x="186462" y="1301264"/>
                </a:cubicBezTo>
                <a:cubicBezTo>
                  <a:pt x="182577" y="1301264"/>
                  <a:pt x="170924" y="1309033"/>
                  <a:pt x="151500" y="1320686"/>
                </a:cubicBezTo>
                <a:cubicBezTo>
                  <a:pt x="135962" y="1332339"/>
                  <a:pt x="112654" y="1343992"/>
                  <a:pt x="104885" y="1351761"/>
                </a:cubicBezTo>
                <a:cubicBezTo>
                  <a:pt x="93231" y="1355645"/>
                  <a:pt x="85462" y="1359529"/>
                  <a:pt x="81577" y="1363414"/>
                </a:cubicBezTo>
                <a:cubicBezTo>
                  <a:pt x="77693" y="1367298"/>
                  <a:pt x="42731" y="1386720"/>
                  <a:pt x="38846" y="1386720"/>
                </a:cubicBezTo>
                <a:cubicBezTo>
                  <a:pt x="34962" y="1390604"/>
                  <a:pt x="34962" y="1390604"/>
                  <a:pt x="34962" y="1394489"/>
                </a:cubicBezTo>
                <a:cubicBezTo>
                  <a:pt x="31077" y="1398373"/>
                  <a:pt x="3885" y="1413911"/>
                  <a:pt x="0" y="1413911"/>
                </a:cubicBezTo>
                <a:cubicBezTo>
                  <a:pt x="0" y="1410026"/>
                  <a:pt x="19423" y="1390604"/>
                  <a:pt x="31077" y="1378951"/>
                </a:cubicBezTo>
                <a:cubicBezTo>
                  <a:pt x="38846" y="1375067"/>
                  <a:pt x="42731" y="1371182"/>
                  <a:pt x="42731" y="1367298"/>
                </a:cubicBezTo>
                <a:cubicBezTo>
                  <a:pt x="46616" y="1367298"/>
                  <a:pt x="42731" y="1367298"/>
                  <a:pt x="42731" y="1363414"/>
                </a:cubicBezTo>
                <a:cubicBezTo>
                  <a:pt x="38846" y="1363414"/>
                  <a:pt x="38846" y="1359529"/>
                  <a:pt x="46616" y="1363414"/>
                </a:cubicBezTo>
                <a:cubicBezTo>
                  <a:pt x="50500" y="1363414"/>
                  <a:pt x="54385" y="1363414"/>
                  <a:pt x="54385" y="1359529"/>
                </a:cubicBezTo>
                <a:cubicBezTo>
                  <a:pt x="54385" y="1359529"/>
                  <a:pt x="54385" y="1351761"/>
                  <a:pt x="58269" y="1351761"/>
                </a:cubicBezTo>
                <a:cubicBezTo>
                  <a:pt x="62154" y="1343992"/>
                  <a:pt x="62154" y="1343992"/>
                  <a:pt x="69923" y="1343992"/>
                </a:cubicBezTo>
                <a:cubicBezTo>
                  <a:pt x="73808" y="1343992"/>
                  <a:pt x="77693" y="1343992"/>
                  <a:pt x="85462" y="1340107"/>
                </a:cubicBezTo>
                <a:cubicBezTo>
                  <a:pt x="93231" y="1336223"/>
                  <a:pt x="101000" y="1332339"/>
                  <a:pt x="108770" y="1332339"/>
                </a:cubicBezTo>
                <a:cubicBezTo>
                  <a:pt x="120423" y="1328454"/>
                  <a:pt x="124308" y="1328454"/>
                  <a:pt x="124308" y="1320686"/>
                </a:cubicBezTo>
                <a:cubicBezTo>
                  <a:pt x="128193" y="1316801"/>
                  <a:pt x="132077" y="1312917"/>
                  <a:pt x="132077" y="1312917"/>
                </a:cubicBezTo>
                <a:cubicBezTo>
                  <a:pt x="143731" y="1309033"/>
                  <a:pt x="151500" y="1301264"/>
                  <a:pt x="147616" y="1293495"/>
                </a:cubicBezTo>
                <a:cubicBezTo>
                  <a:pt x="147616" y="1293495"/>
                  <a:pt x="151500" y="1289611"/>
                  <a:pt x="170924" y="1274073"/>
                </a:cubicBezTo>
                <a:cubicBezTo>
                  <a:pt x="186462" y="1266304"/>
                  <a:pt x="198116" y="1258536"/>
                  <a:pt x="198116" y="1258536"/>
                </a:cubicBezTo>
                <a:cubicBezTo>
                  <a:pt x="194231" y="1258536"/>
                  <a:pt x="202001" y="1254651"/>
                  <a:pt x="205885" y="1250767"/>
                </a:cubicBezTo>
                <a:cubicBezTo>
                  <a:pt x="209770" y="1250767"/>
                  <a:pt x="213655" y="1246883"/>
                  <a:pt x="213655" y="1246883"/>
                </a:cubicBezTo>
                <a:cubicBezTo>
                  <a:pt x="213655" y="1242998"/>
                  <a:pt x="236962" y="1223576"/>
                  <a:pt x="240847" y="1223576"/>
                </a:cubicBezTo>
                <a:cubicBezTo>
                  <a:pt x="240847" y="1223576"/>
                  <a:pt x="256385" y="1215808"/>
                  <a:pt x="268039" y="1208039"/>
                </a:cubicBezTo>
                <a:cubicBezTo>
                  <a:pt x="299116" y="1188617"/>
                  <a:pt x="306886" y="1184733"/>
                  <a:pt x="337963" y="1169195"/>
                </a:cubicBezTo>
                <a:cubicBezTo>
                  <a:pt x="353501" y="1161427"/>
                  <a:pt x="372924" y="1149773"/>
                  <a:pt x="384578" y="1145889"/>
                </a:cubicBezTo>
                <a:cubicBezTo>
                  <a:pt x="396232" y="1138120"/>
                  <a:pt x="407886" y="1130352"/>
                  <a:pt x="411771" y="1130352"/>
                </a:cubicBezTo>
                <a:cubicBezTo>
                  <a:pt x="419540" y="1126467"/>
                  <a:pt x="431194" y="1118698"/>
                  <a:pt x="446732" y="1110930"/>
                </a:cubicBezTo>
                <a:cubicBezTo>
                  <a:pt x="466155" y="1099277"/>
                  <a:pt x="470040" y="1095392"/>
                  <a:pt x="470040" y="1091508"/>
                </a:cubicBezTo>
                <a:cubicBezTo>
                  <a:pt x="466155" y="1087623"/>
                  <a:pt x="458386" y="1091508"/>
                  <a:pt x="454501" y="1095392"/>
                </a:cubicBezTo>
                <a:cubicBezTo>
                  <a:pt x="454501" y="1095392"/>
                  <a:pt x="446732" y="1099277"/>
                  <a:pt x="442847" y="1099277"/>
                </a:cubicBezTo>
                <a:cubicBezTo>
                  <a:pt x="435078" y="1103161"/>
                  <a:pt x="427309" y="1107045"/>
                  <a:pt x="404001" y="1118698"/>
                </a:cubicBezTo>
                <a:cubicBezTo>
                  <a:pt x="404001" y="1118698"/>
                  <a:pt x="388463" y="1126467"/>
                  <a:pt x="369040" y="1138120"/>
                </a:cubicBezTo>
                <a:cubicBezTo>
                  <a:pt x="353501" y="1145889"/>
                  <a:pt x="337963" y="1153658"/>
                  <a:pt x="337963" y="1153658"/>
                </a:cubicBezTo>
                <a:cubicBezTo>
                  <a:pt x="334078" y="1153658"/>
                  <a:pt x="334078" y="1157542"/>
                  <a:pt x="330193" y="1157542"/>
                </a:cubicBezTo>
                <a:cubicBezTo>
                  <a:pt x="326309" y="1161427"/>
                  <a:pt x="322424" y="1161427"/>
                  <a:pt x="322424" y="1165311"/>
                </a:cubicBezTo>
                <a:cubicBezTo>
                  <a:pt x="318539" y="1165311"/>
                  <a:pt x="318539" y="1165311"/>
                  <a:pt x="318539" y="1161427"/>
                </a:cubicBezTo>
                <a:cubicBezTo>
                  <a:pt x="322424" y="1157542"/>
                  <a:pt x="322424" y="1157542"/>
                  <a:pt x="322424" y="1157542"/>
                </a:cubicBezTo>
                <a:cubicBezTo>
                  <a:pt x="330193" y="1153658"/>
                  <a:pt x="349616" y="1142005"/>
                  <a:pt x="353501" y="1134236"/>
                </a:cubicBezTo>
                <a:cubicBezTo>
                  <a:pt x="357386" y="1134236"/>
                  <a:pt x="361270" y="1130352"/>
                  <a:pt x="365155" y="1130352"/>
                </a:cubicBezTo>
                <a:cubicBezTo>
                  <a:pt x="369040" y="1130352"/>
                  <a:pt x="372924" y="1126467"/>
                  <a:pt x="380694" y="1118698"/>
                </a:cubicBezTo>
                <a:cubicBezTo>
                  <a:pt x="384578" y="1114814"/>
                  <a:pt x="388463" y="1110930"/>
                  <a:pt x="388463" y="1110930"/>
                </a:cubicBezTo>
                <a:cubicBezTo>
                  <a:pt x="392347" y="1110930"/>
                  <a:pt x="392347" y="1107045"/>
                  <a:pt x="392347" y="1103161"/>
                </a:cubicBezTo>
                <a:cubicBezTo>
                  <a:pt x="396232" y="1095392"/>
                  <a:pt x="396232" y="1095392"/>
                  <a:pt x="396232" y="1095392"/>
                </a:cubicBezTo>
                <a:cubicBezTo>
                  <a:pt x="384578" y="1099277"/>
                  <a:pt x="384578" y="1099277"/>
                  <a:pt x="384578" y="1099277"/>
                </a:cubicBezTo>
                <a:cubicBezTo>
                  <a:pt x="376809" y="1103161"/>
                  <a:pt x="369040" y="1110930"/>
                  <a:pt x="361270" y="1110930"/>
                </a:cubicBezTo>
                <a:cubicBezTo>
                  <a:pt x="353501" y="1114814"/>
                  <a:pt x="341847" y="1122583"/>
                  <a:pt x="334078" y="1126467"/>
                </a:cubicBezTo>
                <a:cubicBezTo>
                  <a:pt x="310770" y="1142005"/>
                  <a:pt x="299116" y="1149773"/>
                  <a:pt x="287462" y="1149773"/>
                </a:cubicBezTo>
                <a:cubicBezTo>
                  <a:pt x="291347" y="1145889"/>
                  <a:pt x="299116" y="1142005"/>
                  <a:pt x="303001" y="1138120"/>
                </a:cubicBezTo>
                <a:cubicBezTo>
                  <a:pt x="306886" y="1138120"/>
                  <a:pt x="314655" y="1130352"/>
                  <a:pt x="318539" y="1130352"/>
                </a:cubicBezTo>
                <a:cubicBezTo>
                  <a:pt x="322424" y="1126467"/>
                  <a:pt x="337963" y="1118698"/>
                  <a:pt x="349616" y="1110930"/>
                </a:cubicBezTo>
                <a:cubicBezTo>
                  <a:pt x="365155" y="1103161"/>
                  <a:pt x="380694" y="1095392"/>
                  <a:pt x="388463" y="1091508"/>
                </a:cubicBezTo>
                <a:cubicBezTo>
                  <a:pt x="400117" y="1083739"/>
                  <a:pt x="407886" y="1079855"/>
                  <a:pt x="411771" y="1079855"/>
                </a:cubicBezTo>
                <a:cubicBezTo>
                  <a:pt x="411771" y="1079855"/>
                  <a:pt x="419540" y="1075970"/>
                  <a:pt x="427309" y="1072086"/>
                </a:cubicBezTo>
                <a:cubicBezTo>
                  <a:pt x="438963" y="1064317"/>
                  <a:pt x="442847" y="1064317"/>
                  <a:pt x="442847" y="1068202"/>
                </a:cubicBezTo>
                <a:cubicBezTo>
                  <a:pt x="446732" y="1072086"/>
                  <a:pt x="454501" y="1072086"/>
                  <a:pt x="458386" y="1064317"/>
                </a:cubicBezTo>
                <a:cubicBezTo>
                  <a:pt x="458386" y="1060433"/>
                  <a:pt x="458386" y="1060433"/>
                  <a:pt x="454501" y="1060433"/>
                </a:cubicBezTo>
                <a:cubicBezTo>
                  <a:pt x="454501" y="1060433"/>
                  <a:pt x="454501" y="1056549"/>
                  <a:pt x="462271" y="1056549"/>
                </a:cubicBezTo>
                <a:cubicBezTo>
                  <a:pt x="466155" y="1056549"/>
                  <a:pt x="470040" y="1052664"/>
                  <a:pt x="473924" y="1052664"/>
                </a:cubicBezTo>
                <a:cubicBezTo>
                  <a:pt x="477809" y="1048780"/>
                  <a:pt x="481694" y="1048780"/>
                  <a:pt x="485578" y="1048780"/>
                </a:cubicBezTo>
                <a:cubicBezTo>
                  <a:pt x="493348" y="1048780"/>
                  <a:pt x="512771" y="1041011"/>
                  <a:pt x="512771" y="1037127"/>
                </a:cubicBezTo>
                <a:cubicBezTo>
                  <a:pt x="512771" y="1037127"/>
                  <a:pt x="516655" y="1033242"/>
                  <a:pt x="520540" y="1033242"/>
                </a:cubicBezTo>
                <a:cubicBezTo>
                  <a:pt x="524425" y="1033242"/>
                  <a:pt x="528309" y="1029358"/>
                  <a:pt x="528309" y="1029358"/>
                </a:cubicBezTo>
                <a:cubicBezTo>
                  <a:pt x="528309" y="1025474"/>
                  <a:pt x="551617" y="1013820"/>
                  <a:pt x="555501" y="1013820"/>
                </a:cubicBezTo>
                <a:cubicBezTo>
                  <a:pt x="563271" y="1017705"/>
                  <a:pt x="582694" y="1009936"/>
                  <a:pt x="602117" y="998283"/>
                </a:cubicBezTo>
                <a:cubicBezTo>
                  <a:pt x="609886" y="990514"/>
                  <a:pt x="621540" y="986630"/>
                  <a:pt x="621540" y="986630"/>
                </a:cubicBezTo>
                <a:cubicBezTo>
                  <a:pt x="625425" y="986630"/>
                  <a:pt x="625425" y="986630"/>
                  <a:pt x="621540" y="982746"/>
                </a:cubicBezTo>
                <a:cubicBezTo>
                  <a:pt x="621540" y="982746"/>
                  <a:pt x="625425" y="982746"/>
                  <a:pt x="629309" y="982746"/>
                </a:cubicBezTo>
                <a:cubicBezTo>
                  <a:pt x="640963" y="978861"/>
                  <a:pt x="660387" y="971092"/>
                  <a:pt x="660387" y="963324"/>
                </a:cubicBezTo>
                <a:cubicBezTo>
                  <a:pt x="664271" y="951671"/>
                  <a:pt x="683694" y="940017"/>
                  <a:pt x="691464" y="943902"/>
                </a:cubicBezTo>
                <a:cubicBezTo>
                  <a:pt x="695348" y="943902"/>
                  <a:pt x="703117" y="943902"/>
                  <a:pt x="710887" y="940017"/>
                </a:cubicBezTo>
                <a:cubicBezTo>
                  <a:pt x="718656" y="936133"/>
                  <a:pt x="734194" y="932249"/>
                  <a:pt x="741964" y="928364"/>
                </a:cubicBezTo>
                <a:cubicBezTo>
                  <a:pt x="749733" y="924480"/>
                  <a:pt x="761387" y="920596"/>
                  <a:pt x="761387" y="916711"/>
                </a:cubicBezTo>
                <a:cubicBezTo>
                  <a:pt x="765271" y="916711"/>
                  <a:pt x="776925" y="912827"/>
                  <a:pt x="792464" y="905058"/>
                </a:cubicBezTo>
                <a:cubicBezTo>
                  <a:pt x="827426" y="893405"/>
                  <a:pt x="842964" y="885636"/>
                  <a:pt x="842964" y="885636"/>
                </a:cubicBezTo>
                <a:cubicBezTo>
                  <a:pt x="842964" y="881752"/>
                  <a:pt x="858503" y="870099"/>
                  <a:pt x="866272" y="870099"/>
                </a:cubicBezTo>
                <a:cubicBezTo>
                  <a:pt x="870156" y="866214"/>
                  <a:pt x="877926" y="862330"/>
                  <a:pt x="885695" y="858446"/>
                </a:cubicBezTo>
                <a:cubicBezTo>
                  <a:pt x="889580" y="858446"/>
                  <a:pt x="893464" y="854561"/>
                  <a:pt x="897349" y="854561"/>
                </a:cubicBezTo>
                <a:cubicBezTo>
                  <a:pt x="901233" y="854561"/>
                  <a:pt x="905118" y="846793"/>
                  <a:pt x="901233" y="842908"/>
                </a:cubicBezTo>
                <a:cubicBezTo>
                  <a:pt x="897349" y="839024"/>
                  <a:pt x="897349" y="839024"/>
                  <a:pt x="885695" y="842908"/>
                </a:cubicBezTo>
                <a:cubicBezTo>
                  <a:pt x="877926" y="846793"/>
                  <a:pt x="866272" y="850677"/>
                  <a:pt x="858503" y="850677"/>
                </a:cubicBezTo>
                <a:cubicBezTo>
                  <a:pt x="854618" y="850677"/>
                  <a:pt x="850733" y="850677"/>
                  <a:pt x="850733" y="854561"/>
                </a:cubicBezTo>
                <a:cubicBezTo>
                  <a:pt x="846849" y="854561"/>
                  <a:pt x="850733" y="854561"/>
                  <a:pt x="858503" y="854561"/>
                </a:cubicBezTo>
                <a:cubicBezTo>
                  <a:pt x="862387" y="850677"/>
                  <a:pt x="866272" y="850677"/>
                  <a:pt x="866272" y="854561"/>
                </a:cubicBezTo>
                <a:cubicBezTo>
                  <a:pt x="862387" y="858446"/>
                  <a:pt x="839079" y="870099"/>
                  <a:pt x="835195" y="870099"/>
                </a:cubicBezTo>
                <a:cubicBezTo>
                  <a:pt x="835195" y="870099"/>
                  <a:pt x="831310" y="870099"/>
                  <a:pt x="831310" y="873983"/>
                </a:cubicBezTo>
                <a:cubicBezTo>
                  <a:pt x="827426" y="873983"/>
                  <a:pt x="827426" y="877868"/>
                  <a:pt x="823541" y="877868"/>
                </a:cubicBezTo>
                <a:cubicBezTo>
                  <a:pt x="819656" y="877868"/>
                  <a:pt x="815772" y="881752"/>
                  <a:pt x="808002" y="885636"/>
                </a:cubicBezTo>
                <a:cubicBezTo>
                  <a:pt x="800233" y="889521"/>
                  <a:pt x="788579" y="893405"/>
                  <a:pt x="784695" y="897289"/>
                </a:cubicBezTo>
                <a:cubicBezTo>
                  <a:pt x="776925" y="901174"/>
                  <a:pt x="769156" y="905058"/>
                  <a:pt x="769156" y="905058"/>
                </a:cubicBezTo>
                <a:cubicBezTo>
                  <a:pt x="765271" y="905058"/>
                  <a:pt x="761387" y="908942"/>
                  <a:pt x="753618" y="912827"/>
                </a:cubicBezTo>
                <a:cubicBezTo>
                  <a:pt x="745848" y="916711"/>
                  <a:pt x="734194" y="920596"/>
                  <a:pt x="730310" y="924480"/>
                </a:cubicBezTo>
                <a:cubicBezTo>
                  <a:pt x="710887" y="936133"/>
                  <a:pt x="695348" y="940017"/>
                  <a:pt x="695348" y="936133"/>
                </a:cubicBezTo>
                <a:cubicBezTo>
                  <a:pt x="691464" y="932249"/>
                  <a:pt x="687579" y="936133"/>
                  <a:pt x="664271" y="943902"/>
                </a:cubicBezTo>
                <a:cubicBezTo>
                  <a:pt x="660387" y="947786"/>
                  <a:pt x="660387" y="947786"/>
                  <a:pt x="656502" y="947786"/>
                </a:cubicBezTo>
                <a:cubicBezTo>
                  <a:pt x="652617" y="951671"/>
                  <a:pt x="652617" y="951671"/>
                  <a:pt x="648732" y="951671"/>
                </a:cubicBezTo>
                <a:cubicBezTo>
                  <a:pt x="644848" y="955555"/>
                  <a:pt x="640963" y="955555"/>
                  <a:pt x="637079" y="955555"/>
                </a:cubicBezTo>
                <a:cubicBezTo>
                  <a:pt x="633194" y="959439"/>
                  <a:pt x="625425" y="963324"/>
                  <a:pt x="621540" y="967208"/>
                </a:cubicBezTo>
                <a:cubicBezTo>
                  <a:pt x="613771" y="971092"/>
                  <a:pt x="609886" y="974977"/>
                  <a:pt x="606002" y="974977"/>
                </a:cubicBezTo>
                <a:cubicBezTo>
                  <a:pt x="602117" y="974977"/>
                  <a:pt x="598232" y="974977"/>
                  <a:pt x="594348" y="978861"/>
                </a:cubicBezTo>
                <a:cubicBezTo>
                  <a:pt x="594348" y="982746"/>
                  <a:pt x="590463" y="982746"/>
                  <a:pt x="586578" y="986630"/>
                </a:cubicBezTo>
                <a:cubicBezTo>
                  <a:pt x="582694" y="986630"/>
                  <a:pt x="574925" y="986630"/>
                  <a:pt x="571040" y="990514"/>
                </a:cubicBezTo>
                <a:cubicBezTo>
                  <a:pt x="555501" y="998283"/>
                  <a:pt x="551617" y="998283"/>
                  <a:pt x="528309" y="1009936"/>
                </a:cubicBezTo>
                <a:cubicBezTo>
                  <a:pt x="512771" y="1017705"/>
                  <a:pt x="501117" y="1021589"/>
                  <a:pt x="501117" y="1021589"/>
                </a:cubicBezTo>
                <a:cubicBezTo>
                  <a:pt x="493348" y="1021589"/>
                  <a:pt x="477809" y="1029358"/>
                  <a:pt x="466155" y="1037127"/>
                </a:cubicBezTo>
                <a:cubicBezTo>
                  <a:pt x="454501" y="1044895"/>
                  <a:pt x="435078" y="1052664"/>
                  <a:pt x="419540" y="1056549"/>
                </a:cubicBezTo>
                <a:cubicBezTo>
                  <a:pt x="411771" y="1056549"/>
                  <a:pt x="396232" y="1064317"/>
                  <a:pt x="380694" y="1072086"/>
                </a:cubicBezTo>
                <a:cubicBezTo>
                  <a:pt x="341847" y="1095392"/>
                  <a:pt x="334078" y="1099277"/>
                  <a:pt x="330193" y="1095392"/>
                </a:cubicBezTo>
                <a:cubicBezTo>
                  <a:pt x="326309" y="1095392"/>
                  <a:pt x="330193" y="1087623"/>
                  <a:pt x="337963" y="1087623"/>
                </a:cubicBezTo>
                <a:cubicBezTo>
                  <a:pt x="341847" y="1083739"/>
                  <a:pt x="345732" y="1079855"/>
                  <a:pt x="349616" y="1075970"/>
                </a:cubicBezTo>
                <a:cubicBezTo>
                  <a:pt x="349616" y="1072086"/>
                  <a:pt x="361270" y="1064317"/>
                  <a:pt x="372924" y="1060433"/>
                </a:cubicBezTo>
                <a:cubicBezTo>
                  <a:pt x="384578" y="1052664"/>
                  <a:pt x="392347" y="1048780"/>
                  <a:pt x="396232" y="1048780"/>
                </a:cubicBezTo>
                <a:cubicBezTo>
                  <a:pt x="396232" y="1044895"/>
                  <a:pt x="404001" y="1044895"/>
                  <a:pt x="407886" y="1041011"/>
                </a:cubicBezTo>
                <a:cubicBezTo>
                  <a:pt x="435078" y="1037127"/>
                  <a:pt x="435078" y="1037127"/>
                  <a:pt x="435078" y="1029358"/>
                </a:cubicBezTo>
                <a:cubicBezTo>
                  <a:pt x="435078" y="1029358"/>
                  <a:pt x="435078" y="1025474"/>
                  <a:pt x="438963" y="1025474"/>
                </a:cubicBezTo>
                <a:cubicBezTo>
                  <a:pt x="438963" y="1021589"/>
                  <a:pt x="446732" y="1021589"/>
                  <a:pt x="450617" y="1017705"/>
                </a:cubicBezTo>
                <a:cubicBezTo>
                  <a:pt x="454501" y="1013820"/>
                  <a:pt x="462271" y="1009936"/>
                  <a:pt x="466155" y="1009936"/>
                </a:cubicBezTo>
                <a:cubicBezTo>
                  <a:pt x="470040" y="1009936"/>
                  <a:pt x="477809" y="1006052"/>
                  <a:pt x="481694" y="1002167"/>
                </a:cubicBezTo>
                <a:cubicBezTo>
                  <a:pt x="485578" y="998283"/>
                  <a:pt x="497232" y="990514"/>
                  <a:pt x="508886" y="986630"/>
                </a:cubicBezTo>
                <a:cubicBezTo>
                  <a:pt x="536078" y="978861"/>
                  <a:pt x="539963" y="974977"/>
                  <a:pt x="543848" y="971092"/>
                </a:cubicBezTo>
                <a:cubicBezTo>
                  <a:pt x="547732" y="967208"/>
                  <a:pt x="551617" y="967208"/>
                  <a:pt x="555501" y="967208"/>
                </a:cubicBezTo>
                <a:cubicBezTo>
                  <a:pt x="555501" y="967208"/>
                  <a:pt x="563271" y="967208"/>
                  <a:pt x="563271" y="963324"/>
                </a:cubicBezTo>
                <a:cubicBezTo>
                  <a:pt x="567155" y="963324"/>
                  <a:pt x="567155" y="963324"/>
                  <a:pt x="571040" y="963324"/>
                </a:cubicBezTo>
                <a:cubicBezTo>
                  <a:pt x="571040" y="967208"/>
                  <a:pt x="578809" y="967208"/>
                  <a:pt x="578809" y="963324"/>
                </a:cubicBezTo>
                <a:cubicBezTo>
                  <a:pt x="578809" y="959439"/>
                  <a:pt x="578809" y="955555"/>
                  <a:pt x="582694" y="955555"/>
                </a:cubicBezTo>
                <a:cubicBezTo>
                  <a:pt x="586578" y="955555"/>
                  <a:pt x="586578" y="955555"/>
                  <a:pt x="586578" y="955555"/>
                </a:cubicBezTo>
                <a:cubicBezTo>
                  <a:pt x="586578" y="959439"/>
                  <a:pt x="590463" y="963324"/>
                  <a:pt x="594348" y="963324"/>
                </a:cubicBezTo>
                <a:cubicBezTo>
                  <a:pt x="598232" y="963324"/>
                  <a:pt x="602117" y="963324"/>
                  <a:pt x="606002" y="959439"/>
                </a:cubicBezTo>
                <a:cubicBezTo>
                  <a:pt x="617655" y="951671"/>
                  <a:pt x="633194" y="947786"/>
                  <a:pt x="668156" y="932249"/>
                </a:cubicBezTo>
                <a:cubicBezTo>
                  <a:pt x="687579" y="928364"/>
                  <a:pt x="707002" y="920596"/>
                  <a:pt x="710887" y="916711"/>
                </a:cubicBezTo>
                <a:cubicBezTo>
                  <a:pt x="710887" y="916711"/>
                  <a:pt x="714771" y="916711"/>
                  <a:pt x="718656" y="916711"/>
                </a:cubicBezTo>
                <a:cubicBezTo>
                  <a:pt x="722541" y="912827"/>
                  <a:pt x="726425" y="908942"/>
                  <a:pt x="730310" y="908942"/>
                </a:cubicBezTo>
                <a:cubicBezTo>
                  <a:pt x="734194" y="908942"/>
                  <a:pt x="738079" y="905058"/>
                  <a:pt x="741964" y="905058"/>
                </a:cubicBezTo>
                <a:cubicBezTo>
                  <a:pt x="745848" y="901174"/>
                  <a:pt x="749733" y="901174"/>
                  <a:pt x="749733" y="901174"/>
                </a:cubicBezTo>
                <a:cubicBezTo>
                  <a:pt x="753618" y="901174"/>
                  <a:pt x="753618" y="901174"/>
                  <a:pt x="757502" y="901174"/>
                </a:cubicBezTo>
                <a:cubicBezTo>
                  <a:pt x="757502" y="897289"/>
                  <a:pt x="776925" y="889521"/>
                  <a:pt x="792464" y="881752"/>
                </a:cubicBezTo>
                <a:cubicBezTo>
                  <a:pt x="811887" y="873983"/>
                  <a:pt x="827426" y="862330"/>
                  <a:pt x="827426" y="862330"/>
                </a:cubicBezTo>
                <a:cubicBezTo>
                  <a:pt x="835195" y="854561"/>
                  <a:pt x="842964" y="850677"/>
                  <a:pt x="874041" y="839024"/>
                </a:cubicBezTo>
                <a:cubicBezTo>
                  <a:pt x="889580" y="835139"/>
                  <a:pt x="905118" y="827371"/>
                  <a:pt x="905118" y="827371"/>
                </a:cubicBezTo>
                <a:cubicBezTo>
                  <a:pt x="909003" y="823486"/>
                  <a:pt x="912887" y="823486"/>
                  <a:pt x="912887" y="823486"/>
                </a:cubicBezTo>
                <a:cubicBezTo>
                  <a:pt x="916772" y="823486"/>
                  <a:pt x="916772" y="823486"/>
                  <a:pt x="916772" y="823486"/>
                </a:cubicBezTo>
                <a:cubicBezTo>
                  <a:pt x="916772" y="819602"/>
                  <a:pt x="924541" y="819602"/>
                  <a:pt x="932310" y="815718"/>
                </a:cubicBezTo>
                <a:cubicBezTo>
                  <a:pt x="940080" y="815718"/>
                  <a:pt x="951734" y="811833"/>
                  <a:pt x="951734" y="811833"/>
                </a:cubicBezTo>
                <a:cubicBezTo>
                  <a:pt x="955618" y="807949"/>
                  <a:pt x="963387" y="804065"/>
                  <a:pt x="967272" y="800180"/>
                </a:cubicBezTo>
                <a:cubicBezTo>
                  <a:pt x="982810" y="796296"/>
                  <a:pt x="1006118" y="784643"/>
                  <a:pt x="1010003" y="776874"/>
                </a:cubicBezTo>
                <a:cubicBezTo>
                  <a:pt x="1013887" y="772990"/>
                  <a:pt x="1017772" y="772990"/>
                  <a:pt x="1017772" y="772990"/>
                </a:cubicBezTo>
                <a:cubicBezTo>
                  <a:pt x="1021657" y="772990"/>
                  <a:pt x="1025541" y="769105"/>
                  <a:pt x="1029426" y="765221"/>
                </a:cubicBezTo>
                <a:cubicBezTo>
                  <a:pt x="1033310" y="761336"/>
                  <a:pt x="1044964" y="757452"/>
                  <a:pt x="1056618" y="753568"/>
                </a:cubicBezTo>
                <a:cubicBezTo>
                  <a:pt x="1068272" y="749683"/>
                  <a:pt x="1079926" y="741915"/>
                  <a:pt x="1083810" y="738030"/>
                </a:cubicBezTo>
                <a:cubicBezTo>
                  <a:pt x="1083810" y="734146"/>
                  <a:pt x="1087695" y="734146"/>
                  <a:pt x="1091580" y="734146"/>
                </a:cubicBezTo>
                <a:cubicBezTo>
                  <a:pt x="1095464" y="730261"/>
                  <a:pt x="1114887" y="722493"/>
                  <a:pt x="1114887" y="718608"/>
                </a:cubicBezTo>
                <a:cubicBezTo>
                  <a:pt x="1111003" y="714724"/>
                  <a:pt x="1107118" y="714724"/>
                  <a:pt x="1068272" y="730261"/>
                </a:cubicBezTo>
                <a:cubicBezTo>
                  <a:pt x="1072157" y="730261"/>
                  <a:pt x="1072157" y="730261"/>
                  <a:pt x="1072157" y="734146"/>
                </a:cubicBezTo>
                <a:cubicBezTo>
                  <a:pt x="1072157" y="734146"/>
                  <a:pt x="1072157" y="734146"/>
                  <a:pt x="1068272" y="734146"/>
                </a:cubicBezTo>
                <a:cubicBezTo>
                  <a:pt x="1068272" y="734146"/>
                  <a:pt x="1068272" y="734146"/>
                  <a:pt x="1064387" y="734146"/>
                </a:cubicBezTo>
                <a:cubicBezTo>
                  <a:pt x="1056618" y="738030"/>
                  <a:pt x="1041080" y="745799"/>
                  <a:pt x="1025541" y="753568"/>
                </a:cubicBezTo>
                <a:cubicBezTo>
                  <a:pt x="1013887" y="757452"/>
                  <a:pt x="1002234" y="761336"/>
                  <a:pt x="1002234" y="761336"/>
                </a:cubicBezTo>
                <a:cubicBezTo>
                  <a:pt x="998349" y="761336"/>
                  <a:pt x="990580" y="765221"/>
                  <a:pt x="978926" y="769105"/>
                </a:cubicBezTo>
                <a:cubicBezTo>
                  <a:pt x="971157" y="776874"/>
                  <a:pt x="959503" y="780758"/>
                  <a:pt x="959503" y="780758"/>
                </a:cubicBezTo>
                <a:cubicBezTo>
                  <a:pt x="951734" y="780758"/>
                  <a:pt x="940080" y="788527"/>
                  <a:pt x="928426" y="792411"/>
                </a:cubicBezTo>
                <a:cubicBezTo>
                  <a:pt x="928426" y="796296"/>
                  <a:pt x="924541" y="796296"/>
                  <a:pt x="920657" y="796296"/>
                </a:cubicBezTo>
                <a:cubicBezTo>
                  <a:pt x="920657" y="796296"/>
                  <a:pt x="916772" y="796296"/>
                  <a:pt x="912887" y="800180"/>
                </a:cubicBezTo>
                <a:cubicBezTo>
                  <a:pt x="905118" y="804065"/>
                  <a:pt x="897349" y="811833"/>
                  <a:pt x="889580" y="811833"/>
                </a:cubicBezTo>
                <a:cubicBezTo>
                  <a:pt x="877926" y="815718"/>
                  <a:pt x="850733" y="831255"/>
                  <a:pt x="846849" y="835139"/>
                </a:cubicBezTo>
                <a:cubicBezTo>
                  <a:pt x="842964" y="835139"/>
                  <a:pt x="835195" y="839024"/>
                  <a:pt x="827426" y="839024"/>
                </a:cubicBezTo>
                <a:cubicBezTo>
                  <a:pt x="819656" y="839024"/>
                  <a:pt x="815772" y="842908"/>
                  <a:pt x="815772" y="846793"/>
                </a:cubicBezTo>
                <a:cubicBezTo>
                  <a:pt x="811887" y="850677"/>
                  <a:pt x="808002" y="854561"/>
                  <a:pt x="804118" y="854561"/>
                </a:cubicBezTo>
                <a:cubicBezTo>
                  <a:pt x="796349" y="854561"/>
                  <a:pt x="788579" y="858446"/>
                  <a:pt x="757502" y="877868"/>
                </a:cubicBezTo>
                <a:cubicBezTo>
                  <a:pt x="749733" y="881752"/>
                  <a:pt x="738079" y="885636"/>
                  <a:pt x="734194" y="885636"/>
                </a:cubicBezTo>
                <a:cubicBezTo>
                  <a:pt x="730310" y="889521"/>
                  <a:pt x="718656" y="893405"/>
                  <a:pt x="710887" y="901174"/>
                </a:cubicBezTo>
                <a:cubicBezTo>
                  <a:pt x="695348" y="908942"/>
                  <a:pt x="664271" y="924480"/>
                  <a:pt x="656502" y="924480"/>
                </a:cubicBezTo>
                <a:cubicBezTo>
                  <a:pt x="648732" y="928364"/>
                  <a:pt x="656502" y="920596"/>
                  <a:pt x="668156" y="916711"/>
                </a:cubicBezTo>
                <a:cubicBezTo>
                  <a:pt x="683694" y="908942"/>
                  <a:pt x="695348" y="901174"/>
                  <a:pt x="691464" y="897289"/>
                </a:cubicBezTo>
                <a:cubicBezTo>
                  <a:pt x="691464" y="897289"/>
                  <a:pt x="683694" y="901174"/>
                  <a:pt x="679809" y="905058"/>
                </a:cubicBezTo>
                <a:cubicBezTo>
                  <a:pt x="668156" y="908942"/>
                  <a:pt x="637079" y="924480"/>
                  <a:pt x="633194" y="924480"/>
                </a:cubicBezTo>
                <a:cubicBezTo>
                  <a:pt x="629309" y="924480"/>
                  <a:pt x="629309" y="924480"/>
                  <a:pt x="629309" y="924480"/>
                </a:cubicBezTo>
                <a:cubicBezTo>
                  <a:pt x="629309" y="920596"/>
                  <a:pt x="668156" y="901174"/>
                  <a:pt x="679809" y="897289"/>
                </a:cubicBezTo>
                <a:cubicBezTo>
                  <a:pt x="683694" y="897289"/>
                  <a:pt x="691464" y="893405"/>
                  <a:pt x="695348" y="889521"/>
                </a:cubicBezTo>
                <a:cubicBezTo>
                  <a:pt x="699233" y="885636"/>
                  <a:pt x="707002" y="881752"/>
                  <a:pt x="710887" y="877868"/>
                </a:cubicBezTo>
                <a:cubicBezTo>
                  <a:pt x="718656" y="873983"/>
                  <a:pt x="722541" y="870099"/>
                  <a:pt x="722541" y="866214"/>
                </a:cubicBezTo>
                <a:cubicBezTo>
                  <a:pt x="722541" y="862330"/>
                  <a:pt x="695348" y="873983"/>
                  <a:pt x="683694" y="881752"/>
                </a:cubicBezTo>
                <a:cubicBezTo>
                  <a:pt x="664271" y="889521"/>
                  <a:pt x="652617" y="897289"/>
                  <a:pt x="640963" y="897289"/>
                </a:cubicBezTo>
                <a:cubicBezTo>
                  <a:pt x="637079" y="897289"/>
                  <a:pt x="633194" y="901174"/>
                  <a:pt x="629309" y="901174"/>
                </a:cubicBezTo>
                <a:cubicBezTo>
                  <a:pt x="625425" y="905058"/>
                  <a:pt x="621540" y="908942"/>
                  <a:pt x="617655" y="908942"/>
                </a:cubicBezTo>
                <a:cubicBezTo>
                  <a:pt x="613771" y="908942"/>
                  <a:pt x="609886" y="908942"/>
                  <a:pt x="609886" y="912827"/>
                </a:cubicBezTo>
                <a:cubicBezTo>
                  <a:pt x="609886" y="912827"/>
                  <a:pt x="606002" y="916711"/>
                  <a:pt x="602117" y="916711"/>
                </a:cubicBezTo>
                <a:cubicBezTo>
                  <a:pt x="598232" y="916711"/>
                  <a:pt x="594348" y="920596"/>
                  <a:pt x="594348" y="920596"/>
                </a:cubicBezTo>
                <a:cubicBezTo>
                  <a:pt x="590463" y="924480"/>
                  <a:pt x="590463" y="924480"/>
                  <a:pt x="586578" y="924480"/>
                </a:cubicBezTo>
                <a:cubicBezTo>
                  <a:pt x="582694" y="924480"/>
                  <a:pt x="574925" y="932249"/>
                  <a:pt x="559386" y="936133"/>
                </a:cubicBezTo>
                <a:cubicBezTo>
                  <a:pt x="547732" y="940017"/>
                  <a:pt x="536078" y="947786"/>
                  <a:pt x="532194" y="947786"/>
                </a:cubicBezTo>
                <a:cubicBezTo>
                  <a:pt x="532194" y="947786"/>
                  <a:pt x="524425" y="951671"/>
                  <a:pt x="520540" y="955555"/>
                </a:cubicBezTo>
                <a:cubicBezTo>
                  <a:pt x="516655" y="963324"/>
                  <a:pt x="516655" y="963324"/>
                  <a:pt x="520540" y="967208"/>
                </a:cubicBezTo>
                <a:cubicBezTo>
                  <a:pt x="520540" y="971092"/>
                  <a:pt x="520540" y="971092"/>
                  <a:pt x="512771" y="974977"/>
                </a:cubicBezTo>
                <a:cubicBezTo>
                  <a:pt x="505001" y="978861"/>
                  <a:pt x="497232" y="982746"/>
                  <a:pt x="489463" y="986630"/>
                </a:cubicBezTo>
                <a:cubicBezTo>
                  <a:pt x="470040" y="994399"/>
                  <a:pt x="423424" y="1013820"/>
                  <a:pt x="400117" y="1025474"/>
                </a:cubicBezTo>
                <a:cubicBezTo>
                  <a:pt x="384578" y="1033242"/>
                  <a:pt x="369040" y="1041011"/>
                  <a:pt x="361270" y="1044895"/>
                </a:cubicBezTo>
                <a:cubicBezTo>
                  <a:pt x="357386" y="1048780"/>
                  <a:pt x="349616" y="1048780"/>
                  <a:pt x="345732" y="1052664"/>
                </a:cubicBezTo>
                <a:cubicBezTo>
                  <a:pt x="334078" y="1060433"/>
                  <a:pt x="306886" y="1072086"/>
                  <a:pt x="295232" y="1075970"/>
                </a:cubicBezTo>
                <a:cubicBezTo>
                  <a:pt x="283578" y="1075970"/>
                  <a:pt x="283578" y="1075970"/>
                  <a:pt x="283578" y="1075970"/>
                </a:cubicBezTo>
                <a:cubicBezTo>
                  <a:pt x="287462" y="1072086"/>
                  <a:pt x="287462" y="1072086"/>
                  <a:pt x="287462" y="1072086"/>
                </a:cubicBezTo>
                <a:cubicBezTo>
                  <a:pt x="291347" y="1068202"/>
                  <a:pt x="299116" y="1064317"/>
                  <a:pt x="306886" y="1060433"/>
                </a:cubicBezTo>
                <a:cubicBezTo>
                  <a:pt x="314655" y="1056549"/>
                  <a:pt x="326309" y="1052664"/>
                  <a:pt x="334078" y="1044895"/>
                </a:cubicBezTo>
                <a:cubicBezTo>
                  <a:pt x="341847" y="1041011"/>
                  <a:pt x="353501" y="1033242"/>
                  <a:pt x="353501" y="1033242"/>
                </a:cubicBezTo>
                <a:cubicBezTo>
                  <a:pt x="353501" y="1033242"/>
                  <a:pt x="361270" y="1029358"/>
                  <a:pt x="365155" y="1029358"/>
                </a:cubicBezTo>
                <a:cubicBezTo>
                  <a:pt x="372924" y="1025474"/>
                  <a:pt x="380694" y="1017705"/>
                  <a:pt x="388463" y="1013820"/>
                </a:cubicBezTo>
                <a:cubicBezTo>
                  <a:pt x="392347" y="1013820"/>
                  <a:pt x="396232" y="1009936"/>
                  <a:pt x="396232" y="1006052"/>
                </a:cubicBezTo>
                <a:cubicBezTo>
                  <a:pt x="396232" y="1006052"/>
                  <a:pt x="400117" y="1006052"/>
                  <a:pt x="404001" y="1002167"/>
                </a:cubicBezTo>
                <a:cubicBezTo>
                  <a:pt x="404001" y="1002167"/>
                  <a:pt x="411771" y="998283"/>
                  <a:pt x="411771" y="994399"/>
                </a:cubicBezTo>
                <a:cubicBezTo>
                  <a:pt x="415655" y="994399"/>
                  <a:pt x="423424" y="990514"/>
                  <a:pt x="427309" y="990514"/>
                </a:cubicBezTo>
                <a:cubicBezTo>
                  <a:pt x="435078" y="986630"/>
                  <a:pt x="446732" y="982746"/>
                  <a:pt x="454501" y="974977"/>
                </a:cubicBezTo>
                <a:cubicBezTo>
                  <a:pt x="462271" y="971092"/>
                  <a:pt x="473924" y="963324"/>
                  <a:pt x="477809" y="963324"/>
                </a:cubicBezTo>
                <a:cubicBezTo>
                  <a:pt x="481694" y="963324"/>
                  <a:pt x="485578" y="963324"/>
                  <a:pt x="485578" y="963324"/>
                </a:cubicBezTo>
                <a:cubicBezTo>
                  <a:pt x="485578" y="959439"/>
                  <a:pt x="493348" y="955555"/>
                  <a:pt x="505001" y="955555"/>
                </a:cubicBezTo>
                <a:cubicBezTo>
                  <a:pt x="512771" y="951671"/>
                  <a:pt x="528309" y="943902"/>
                  <a:pt x="539963" y="940017"/>
                </a:cubicBezTo>
                <a:cubicBezTo>
                  <a:pt x="551617" y="932249"/>
                  <a:pt x="563271" y="928364"/>
                  <a:pt x="567155" y="928364"/>
                </a:cubicBezTo>
                <a:cubicBezTo>
                  <a:pt x="571040" y="924480"/>
                  <a:pt x="574925" y="924480"/>
                  <a:pt x="574925" y="920596"/>
                </a:cubicBezTo>
                <a:cubicBezTo>
                  <a:pt x="574925" y="920596"/>
                  <a:pt x="578809" y="920596"/>
                  <a:pt x="578809" y="920596"/>
                </a:cubicBezTo>
                <a:cubicBezTo>
                  <a:pt x="582694" y="920596"/>
                  <a:pt x="590463" y="912827"/>
                  <a:pt x="602117" y="905058"/>
                </a:cubicBezTo>
                <a:cubicBezTo>
                  <a:pt x="613771" y="901174"/>
                  <a:pt x="625425" y="893405"/>
                  <a:pt x="625425" y="893405"/>
                </a:cubicBezTo>
                <a:cubicBezTo>
                  <a:pt x="621540" y="889521"/>
                  <a:pt x="606002" y="893405"/>
                  <a:pt x="606002" y="897289"/>
                </a:cubicBezTo>
                <a:cubicBezTo>
                  <a:pt x="606002" y="897289"/>
                  <a:pt x="598232" y="901174"/>
                  <a:pt x="594348" y="901174"/>
                </a:cubicBezTo>
                <a:cubicBezTo>
                  <a:pt x="586578" y="905058"/>
                  <a:pt x="578809" y="908942"/>
                  <a:pt x="578809" y="908942"/>
                </a:cubicBezTo>
                <a:cubicBezTo>
                  <a:pt x="574925" y="912827"/>
                  <a:pt x="571040" y="916711"/>
                  <a:pt x="567155" y="916711"/>
                </a:cubicBezTo>
                <a:cubicBezTo>
                  <a:pt x="563271" y="916711"/>
                  <a:pt x="559386" y="916711"/>
                  <a:pt x="559386" y="920596"/>
                </a:cubicBezTo>
                <a:cubicBezTo>
                  <a:pt x="559386" y="920596"/>
                  <a:pt x="547732" y="924480"/>
                  <a:pt x="547732" y="920596"/>
                </a:cubicBezTo>
                <a:cubicBezTo>
                  <a:pt x="547732" y="920596"/>
                  <a:pt x="551617" y="916711"/>
                  <a:pt x="559386" y="912827"/>
                </a:cubicBezTo>
                <a:cubicBezTo>
                  <a:pt x="567155" y="908942"/>
                  <a:pt x="574925" y="905058"/>
                  <a:pt x="574925" y="901174"/>
                </a:cubicBezTo>
                <a:cubicBezTo>
                  <a:pt x="574925" y="901174"/>
                  <a:pt x="578809" y="901174"/>
                  <a:pt x="582694" y="897289"/>
                </a:cubicBezTo>
                <a:cubicBezTo>
                  <a:pt x="586578" y="897289"/>
                  <a:pt x="594348" y="893405"/>
                  <a:pt x="594348" y="893405"/>
                </a:cubicBezTo>
                <a:cubicBezTo>
                  <a:pt x="598232" y="889521"/>
                  <a:pt x="602117" y="885636"/>
                  <a:pt x="606002" y="885636"/>
                </a:cubicBezTo>
                <a:cubicBezTo>
                  <a:pt x="613771" y="885636"/>
                  <a:pt x="617655" y="881752"/>
                  <a:pt x="617655" y="877868"/>
                </a:cubicBezTo>
                <a:cubicBezTo>
                  <a:pt x="621540" y="877868"/>
                  <a:pt x="621540" y="873983"/>
                  <a:pt x="625425" y="870099"/>
                </a:cubicBezTo>
                <a:cubicBezTo>
                  <a:pt x="629309" y="866214"/>
                  <a:pt x="602117" y="873983"/>
                  <a:pt x="594348" y="881752"/>
                </a:cubicBezTo>
                <a:cubicBezTo>
                  <a:pt x="590463" y="885636"/>
                  <a:pt x="582694" y="885636"/>
                  <a:pt x="578809" y="885636"/>
                </a:cubicBezTo>
                <a:cubicBezTo>
                  <a:pt x="574925" y="885636"/>
                  <a:pt x="563271" y="893405"/>
                  <a:pt x="551617" y="897289"/>
                </a:cubicBezTo>
                <a:cubicBezTo>
                  <a:pt x="539963" y="905058"/>
                  <a:pt x="528309" y="908942"/>
                  <a:pt x="512771" y="908942"/>
                </a:cubicBezTo>
                <a:cubicBezTo>
                  <a:pt x="505001" y="912827"/>
                  <a:pt x="493348" y="912827"/>
                  <a:pt x="489463" y="912827"/>
                </a:cubicBezTo>
                <a:cubicBezTo>
                  <a:pt x="489463" y="916711"/>
                  <a:pt x="485578" y="916711"/>
                  <a:pt x="481694" y="916711"/>
                </a:cubicBezTo>
                <a:cubicBezTo>
                  <a:pt x="477809" y="920596"/>
                  <a:pt x="470040" y="924480"/>
                  <a:pt x="466155" y="928364"/>
                </a:cubicBezTo>
                <a:cubicBezTo>
                  <a:pt x="462271" y="932249"/>
                  <a:pt x="454501" y="936133"/>
                  <a:pt x="446732" y="936133"/>
                </a:cubicBezTo>
                <a:cubicBezTo>
                  <a:pt x="442847" y="940017"/>
                  <a:pt x="435078" y="940017"/>
                  <a:pt x="431194" y="943902"/>
                </a:cubicBezTo>
                <a:cubicBezTo>
                  <a:pt x="427309" y="947786"/>
                  <a:pt x="423424" y="947786"/>
                  <a:pt x="419540" y="947786"/>
                </a:cubicBezTo>
                <a:cubicBezTo>
                  <a:pt x="415655" y="947786"/>
                  <a:pt x="411771" y="951671"/>
                  <a:pt x="411771" y="951671"/>
                </a:cubicBezTo>
                <a:cubicBezTo>
                  <a:pt x="411771" y="955555"/>
                  <a:pt x="407886" y="955555"/>
                  <a:pt x="407886" y="955555"/>
                </a:cubicBezTo>
                <a:cubicBezTo>
                  <a:pt x="404001" y="959439"/>
                  <a:pt x="400117" y="959439"/>
                  <a:pt x="400117" y="959439"/>
                </a:cubicBezTo>
                <a:cubicBezTo>
                  <a:pt x="392347" y="963324"/>
                  <a:pt x="372924" y="971092"/>
                  <a:pt x="369040" y="967208"/>
                </a:cubicBezTo>
                <a:cubicBezTo>
                  <a:pt x="369040" y="967208"/>
                  <a:pt x="400117" y="947786"/>
                  <a:pt x="415655" y="943902"/>
                </a:cubicBezTo>
                <a:cubicBezTo>
                  <a:pt x="419540" y="943902"/>
                  <a:pt x="423424" y="940017"/>
                  <a:pt x="423424" y="940017"/>
                </a:cubicBezTo>
                <a:cubicBezTo>
                  <a:pt x="423424" y="940017"/>
                  <a:pt x="431194" y="936133"/>
                  <a:pt x="438963" y="932249"/>
                </a:cubicBezTo>
                <a:cubicBezTo>
                  <a:pt x="446732" y="928364"/>
                  <a:pt x="458386" y="920596"/>
                  <a:pt x="462271" y="920596"/>
                </a:cubicBezTo>
                <a:cubicBezTo>
                  <a:pt x="466155" y="916711"/>
                  <a:pt x="470040" y="912827"/>
                  <a:pt x="473924" y="912827"/>
                </a:cubicBezTo>
                <a:cubicBezTo>
                  <a:pt x="477809" y="912827"/>
                  <a:pt x="477809" y="912827"/>
                  <a:pt x="477809" y="908942"/>
                </a:cubicBezTo>
                <a:cubicBezTo>
                  <a:pt x="477809" y="908942"/>
                  <a:pt x="481694" y="908942"/>
                  <a:pt x="489463" y="905058"/>
                </a:cubicBezTo>
                <a:cubicBezTo>
                  <a:pt x="497232" y="901174"/>
                  <a:pt x="497232" y="901174"/>
                  <a:pt x="505001" y="905058"/>
                </a:cubicBezTo>
                <a:cubicBezTo>
                  <a:pt x="508886" y="908942"/>
                  <a:pt x="512771" y="905058"/>
                  <a:pt x="524425" y="901174"/>
                </a:cubicBezTo>
                <a:cubicBezTo>
                  <a:pt x="528309" y="897289"/>
                  <a:pt x="532194" y="897289"/>
                  <a:pt x="536078" y="897289"/>
                </a:cubicBezTo>
                <a:cubicBezTo>
                  <a:pt x="536078" y="893405"/>
                  <a:pt x="539963" y="893405"/>
                  <a:pt x="536078" y="889521"/>
                </a:cubicBezTo>
                <a:cubicBezTo>
                  <a:pt x="532194" y="885636"/>
                  <a:pt x="536078" y="877868"/>
                  <a:pt x="547732" y="877868"/>
                </a:cubicBezTo>
                <a:cubicBezTo>
                  <a:pt x="555501" y="873983"/>
                  <a:pt x="559386" y="873983"/>
                  <a:pt x="559386" y="870099"/>
                </a:cubicBezTo>
                <a:cubicBezTo>
                  <a:pt x="559386" y="870099"/>
                  <a:pt x="563271" y="870099"/>
                  <a:pt x="567155" y="870099"/>
                </a:cubicBezTo>
                <a:cubicBezTo>
                  <a:pt x="567155" y="870099"/>
                  <a:pt x="571040" y="870099"/>
                  <a:pt x="571040" y="866214"/>
                </a:cubicBezTo>
                <a:cubicBezTo>
                  <a:pt x="571040" y="866214"/>
                  <a:pt x="574925" y="862330"/>
                  <a:pt x="578809" y="862330"/>
                </a:cubicBezTo>
                <a:cubicBezTo>
                  <a:pt x="586578" y="858446"/>
                  <a:pt x="594348" y="854561"/>
                  <a:pt x="594348" y="854561"/>
                </a:cubicBezTo>
                <a:cubicBezTo>
                  <a:pt x="594348" y="850677"/>
                  <a:pt x="598232" y="850677"/>
                  <a:pt x="602117" y="850677"/>
                </a:cubicBezTo>
                <a:cubicBezTo>
                  <a:pt x="606002" y="850677"/>
                  <a:pt x="609886" y="846793"/>
                  <a:pt x="609886" y="846793"/>
                </a:cubicBezTo>
                <a:cubicBezTo>
                  <a:pt x="609886" y="846793"/>
                  <a:pt x="613771" y="842908"/>
                  <a:pt x="617655" y="842908"/>
                </a:cubicBezTo>
                <a:cubicBezTo>
                  <a:pt x="621540" y="842908"/>
                  <a:pt x="625425" y="842908"/>
                  <a:pt x="629309" y="839024"/>
                </a:cubicBezTo>
                <a:cubicBezTo>
                  <a:pt x="633194" y="835139"/>
                  <a:pt x="640963" y="827371"/>
                  <a:pt x="652617" y="823486"/>
                </a:cubicBezTo>
                <a:cubicBezTo>
                  <a:pt x="660387" y="819602"/>
                  <a:pt x="672040" y="815718"/>
                  <a:pt x="672040" y="811833"/>
                </a:cubicBezTo>
                <a:cubicBezTo>
                  <a:pt x="675925" y="811833"/>
                  <a:pt x="683694" y="807949"/>
                  <a:pt x="691464" y="804065"/>
                </a:cubicBezTo>
                <a:cubicBezTo>
                  <a:pt x="699233" y="804065"/>
                  <a:pt x="710887" y="800180"/>
                  <a:pt x="718656" y="792411"/>
                </a:cubicBezTo>
                <a:cubicBezTo>
                  <a:pt x="722541" y="788527"/>
                  <a:pt x="730310" y="784643"/>
                  <a:pt x="734194" y="784643"/>
                </a:cubicBezTo>
                <a:cubicBezTo>
                  <a:pt x="738079" y="788527"/>
                  <a:pt x="753618" y="776874"/>
                  <a:pt x="769156" y="769105"/>
                </a:cubicBezTo>
                <a:cubicBezTo>
                  <a:pt x="769156" y="765221"/>
                  <a:pt x="773041" y="765221"/>
                  <a:pt x="776925" y="765221"/>
                </a:cubicBezTo>
                <a:cubicBezTo>
                  <a:pt x="780810" y="765221"/>
                  <a:pt x="784695" y="761336"/>
                  <a:pt x="784695" y="761336"/>
                </a:cubicBezTo>
                <a:cubicBezTo>
                  <a:pt x="784695" y="761336"/>
                  <a:pt x="788579" y="761336"/>
                  <a:pt x="792464" y="761336"/>
                </a:cubicBezTo>
                <a:cubicBezTo>
                  <a:pt x="796349" y="761336"/>
                  <a:pt x="796349" y="757452"/>
                  <a:pt x="804118" y="753568"/>
                </a:cubicBezTo>
                <a:cubicBezTo>
                  <a:pt x="811887" y="741915"/>
                  <a:pt x="815772" y="741915"/>
                  <a:pt x="815772" y="749683"/>
                </a:cubicBezTo>
                <a:cubicBezTo>
                  <a:pt x="815772" y="753568"/>
                  <a:pt x="815772" y="757452"/>
                  <a:pt x="823541" y="757452"/>
                </a:cubicBezTo>
                <a:cubicBezTo>
                  <a:pt x="827426" y="757452"/>
                  <a:pt x="831310" y="757452"/>
                  <a:pt x="831310" y="761336"/>
                </a:cubicBezTo>
                <a:cubicBezTo>
                  <a:pt x="831310" y="765221"/>
                  <a:pt x="815772" y="765221"/>
                  <a:pt x="815772" y="761336"/>
                </a:cubicBezTo>
                <a:cubicBezTo>
                  <a:pt x="811887" y="753568"/>
                  <a:pt x="800233" y="761336"/>
                  <a:pt x="800233" y="765221"/>
                </a:cubicBezTo>
                <a:cubicBezTo>
                  <a:pt x="800233" y="769105"/>
                  <a:pt x="796349" y="772990"/>
                  <a:pt x="780810" y="776874"/>
                </a:cubicBezTo>
                <a:cubicBezTo>
                  <a:pt x="769156" y="780758"/>
                  <a:pt x="753618" y="784643"/>
                  <a:pt x="749733" y="788527"/>
                </a:cubicBezTo>
                <a:cubicBezTo>
                  <a:pt x="741964" y="792411"/>
                  <a:pt x="734194" y="796296"/>
                  <a:pt x="730310" y="796296"/>
                </a:cubicBezTo>
                <a:cubicBezTo>
                  <a:pt x="722541" y="796296"/>
                  <a:pt x="726425" y="800180"/>
                  <a:pt x="734194" y="800180"/>
                </a:cubicBezTo>
                <a:lnTo>
                  <a:pt x="738079" y="800180"/>
                </a:lnTo>
                <a:cubicBezTo>
                  <a:pt x="734194" y="804065"/>
                  <a:pt x="726425" y="807949"/>
                  <a:pt x="722541" y="807949"/>
                </a:cubicBezTo>
                <a:cubicBezTo>
                  <a:pt x="718656" y="811833"/>
                  <a:pt x="710887" y="815718"/>
                  <a:pt x="710887" y="815718"/>
                </a:cubicBezTo>
                <a:cubicBezTo>
                  <a:pt x="707002" y="815718"/>
                  <a:pt x="699233" y="815718"/>
                  <a:pt x="695348" y="819602"/>
                </a:cubicBezTo>
                <a:cubicBezTo>
                  <a:pt x="691464" y="823486"/>
                  <a:pt x="679809" y="827371"/>
                  <a:pt x="672040" y="827371"/>
                </a:cubicBezTo>
                <a:cubicBezTo>
                  <a:pt x="664271" y="831255"/>
                  <a:pt x="656502" y="835139"/>
                  <a:pt x="656502" y="835139"/>
                </a:cubicBezTo>
                <a:cubicBezTo>
                  <a:pt x="652617" y="839024"/>
                  <a:pt x="668156" y="839024"/>
                  <a:pt x="679809" y="835139"/>
                </a:cubicBezTo>
                <a:cubicBezTo>
                  <a:pt x="687579" y="831255"/>
                  <a:pt x="695348" y="827371"/>
                  <a:pt x="699233" y="827371"/>
                </a:cubicBezTo>
                <a:cubicBezTo>
                  <a:pt x="703117" y="827371"/>
                  <a:pt x="707002" y="823486"/>
                  <a:pt x="707002" y="823486"/>
                </a:cubicBezTo>
                <a:cubicBezTo>
                  <a:pt x="710887" y="819602"/>
                  <a:pt x="714771" y="819602"/>
                  <a:pt x="718656" y="819602"/>
                </a:cubicBezTo>
                <a:cubicBezTo>
                  <a:pt x="722541" y="819602"/>
                  <a:pt x="734194" y="811833"/>
                  <a:pt x="745848" y="807949"/>
                </a:cubicBezTo>
                <a:cubicBezTo>
                  <a:pt x="769156" y="800180"/>
                  <a:pt x="796349" y="792411"/>
                  <a:pt x="808002" y="788527"/>
                </a:cubicBezTo>
                <a:cubicBezTo>
                  <a:pt x="819656" y="784643"/>
                  <a:pt x="831310" y="780758"/>
                  <a:pt x="831310" y="780758"/>
                </a:cubicBezTo>
                <a:cubicBezTo>
                  <a:pt x="831310" y="776874"/>
                  <a:pt x="835195" y="776874"/>
                  <a:pt x="839079" y="776874"/>
                </a:cubicBezTo>
                <a:cubicBezTo>
                  <a:pt x="839079" y="776874"/>
                  <a:pt x="846849" y="772990"/>
                  <a:pt x="850733" y="772990"/>
                </a:cubicBezTo>
                <a:cubicBezTo>
                  <a:pt x="858503" y="765221"/>
                  <a:pt x="881810" y="757452"/>
                  <a:pt x="905118" y="745799"/>
                </a:cubicBezTo>
                <a:cubicBezTo>
                  <a:pt x="920657" y="741915"/>
                  <a:pt x="932310" y="738030"/>
                  <a:pt x="932310" y="734146"/>
                </a:cubicBezTo>
                <a:cubicBezTo>
                  <a:pt x="936195" y="730261"/>
                  <a:pt x="940080" y="726377"/>
                  <a:pt x="943964" y="730261"/>
                </a:cubicBezTo>
                <a:cubicBezTo>
                  <a:pt x="947849" y="730261"/>
                  <a:pt x="955618" y="726377"/>
                  <a:pt x="967272" y="722493"/>
                </a:cubicBezTo>
                <a:cubicBezTo>
                  <a:pt x="975041" y="718608"/>
                  <a:pt x="986695" y="714724"/>
                  <a:pt x="986695" y="714724"/>
                </a:cubicBezTo>
                <a:cubicBezTo>
                  <a:pt x="990580" y="714724"/>
                  <a:pt x="998349" y="710840"/>
                  <a:pt x="998349" y="706955"/>
                </a:cubicBezTo>
                <a:cubicBezTo>
                  <a:pt x="1002234" y="706955"/>
                  <a:pt x="1013887" y="703071"/>
                  <a:pt x="1021657" y="699187"/>
                </a:cubicBezTo>
                <a:cubicBezTo>
                  <a:pt x="1029426" y="699187"/>
                  <a:pt x="1041080" y="695302"/>
                  <a:pt x="1048849" y="691418"/>
                </a:cubicBezTo>
                <a:cubicBezTo>
                  <a:pt x="1056618" y="687533"/>
                  <a:pt x="1064387" y="683649"/>
                  <a:pt x="1068272" y="683649"/>
                </a:cubicBezTo>
                <a:cubicBezTo>
                  <a:pt x="1072157" y="683649"/>
                  <a:pt x="1076041" y="683649"/>
                  <a:pt x="1076041" y="679765"/>
                </a:cubicBezTo>
                <a:cubicBezTo>
                  <a:pt x="1079926" y="675880"/>
                  <a:pt x="1083810" y="671996"/>
                  <a:pt x="1111003" y="668112"/>
                </a:cubicBezTo>
                <a:cubicBezTo>
                  <a:pt x="1114887" y="664227"/>
                  <a:pt x="1122657" y="664227"/>
                  <a:pt x="1122657" y="660343"/>
                </a:cubicBezTo>
                <a:cubicBezTo>
                  <a:pt x="1126541" y="660343"/>
                  <a:pt x="1130426" y="656459"/>
                  <a:pt x="1130426" y="656459"/>
                </a:cubicBezTo>
                <a:cubicBezTo>
                  <a:pt x="1134311" y="656459"/>
                  <a:pt x="1138195" y="656459"/>
                  <a:pt x="1138195" y="656459"/>
                </a:cubicBezTo>
                <a:cubicBezTo>
                  <a:pt x="1138195" y="656459"/>
                  <a:pt x="1142080" y="652574"/>
                  <a:pt x="1145965" y="652574"/>
                </a:cubicBezTo>
                <a:cubicBezTo>
                  <a:pt x="1153734" y="648690"/>
                  <a:pt x="1161503" y="640921"/>
                  <a:pt x="1157618" y="637037"/>
                </a:cubicBezTo>
                <a:cubicBezTo>
                  <a:pt x="1153734" y="629268"/>
                  <a:pt x="1145965" y="633152"/>
                  <a:pt x="1126541" y="640921"/>
                </a:cubicBezTo>
                <a:cubicBezTo>
                  <a:pt x="1118772" y="644805"/>
                  <a:pt x="1107118" y="648690"/>
                  <a:pt x="1099349" y="648690"/>
                </a:cubicBezTo>
                <a:cubicBezTo>
                  <a:pt x="1087695" y="652574"/>
                  <a:pt x="1041080" y="668112"/>
                  <a:pt x="1021657" y="675880"/>
                </a:cubicBezTo>
                <a:cubicBezTo>
                  <a:pt x="990580" y="691418"/>
                  <a:pt x="975041" y="699187"/>
                  <a:pt x="975041" y="691418"/>
                </a:cubicBezTo>
                <a:cubicBezTo>
                  <a:pt x="975041" y="691418"/>
                  <a:pt x="982810" y="687533"/>
                  <a:pt x="990580" y="683649"/>
                </a:cubicBezTo>
                <a:cubicBezTo>
                  <a:pt x="1006118" y="675880"/>
                  <a:pt x="1010003" y="671996"/>
                  <a:pt x="994464" y="675880"/>
                </a:cubicBezTo>
                <a:cubicBezTo>
                  <a:pt x="990580" y="675880"/>
                  <a:pt x="990580" y="675880"/>
                  <a:pt x="986695" y="671996"/>
                </a:cubicBezTo>
                <a:cubicBezTo>
                  <a:pt x="986695" y="671996"/>
                  <a:pt x="982810" y="668112"/>
                  <a:pt x="978926" y="668112"/>
                </a:cubicBezTo>
                <a:cubicBezTo>
                  <a:pt x="975041" y="671996"/>
                  <a:pt x="951734" y="679765"/>
                  <a:pt x="947849" y="679765"/>
                </a:cubicBezTo>
                <a:cubicBezTo>
                  <a:pt x="940080" y="675880"/>
                  <a:pt x="955618" y="668112"/>
                  <a:pt x="971157" y="664227"/>
                </a:cubicBezTo>
                <a:cubicBezTo>
                  <a:pt x="982810" y="660343"/>
                  <a:pt x="994464" y="656459"/>
                  <a:pt x="1002234" y="652574"/>
                </a:cubicBezTo>
                <a:cubicBezTo>
                  <a:pt x="1006118" y="652574"/>
                  <a:pt x="1017772" y="648690"/>
                  <a:pt x="1025541" y="644805"/>
                </a:cubicBezTo>
                <a:cubicBezTo>
                  <a:pt x="1029426" y="640921"/>
                  <a:pt x="1037195" y="640921"/>
                  <a:pt x="1041080" y="637037"/>
                </a:cubicBezTo>
                <a:cubicBezTo>
                  <a:pt x="1041080" y="637037"/>
                  <a:pt x="1052734" y="633152"/>
                  <a:pt x="1064387" y="629268"/>
                </a:cubicBezTo>
                <a:cubicBezTo>
                  <a:pt x="1076041" y="625383"/>
                  <a:pt x="1087695" y="621499"/>
                  <a:pt x="1091580" y="621499"/>
                </a:cubicBezTo>
                <a:cubicBezTo>
                  <a:pt x="1095464" y="621499"/>
                  <a:pt x="1103234" y="617615"/>
                  <a:pt x="1107118" y="617615"/>
                </a:cubicBezTo>
                <a:cubicBezTo>
                  <a:pt x="1114887" y="613730"/>
                  <a:pt x="1118772" y="609846"/>
                  <a:pt x="1122657" y="609846"/>
                </a:cubicBezTo>
                <a:cubicBezTo>
                  <a:pt x="1130426" y="609846"/>
                  <a:pt x="1145965" y="605962"/>
                  <a:pt x="1153734" y="602077"/>
                </a:cubicBezTo>
                <a:cubicBezTo>
                  <a:pt x="1157618" y="594309"/>
                  <a:pt x="1157618" y="594309"/>
                  <a:pt x="1149849" y="590424"/>
                </a:cubicBezTo>
                <a:cubicBezTo>
                  <a:pt x="1145965" y="586540"/>
                  <a:pt x="1145965" y="586540"/>
                  <a:pt x="1126541" y="594309"/>
                </a:cubicBezTo>
                <a:cubicBezTo>
                  <a:pt x="1076041" y="613730"/>
                  <a:pt x="1064387" y="617615"/>
                  <a:pt x="1033310" y="633152"/>
                </a:cubicBezTo>
                <a:cubicBezTo>
                  <a:pt x="1021657" y="637037"/>
                  <a:pt x="1010003" y="640921"/>
                  <a:pt x="1006118" y="640921"/>
                </a:cubicBezTo>
                <a:cubicBezTo>
                  <a:pt x="1002234" y="640921"/>
                  <a:pt x="998349" y="644805"/>
                  <a:pt x="994464" y="644805"/>
                </a:cubicBezTo>
                <a:cubicBezTo>
                  <a:pt x="990580" y="648690"/>
                  <a:pt x="982810" y="652574"/>
                  <a:pt x="975041" y="652574"/>
                </a:cubicBezTo>
                <a:cubicBezTo>
                  <a:pt x="955618" y="660343"/>
                  <a:pt x="936195" y="671996"/>
                  <a:pt x="936195" y="675880"/>
                </a:cubicBezTo>
                <a:cubicBezTo>
                  <a:pt x="936195" y="675880"/>
                  <a:pt x="928426" y="679765"/>
                  <a:pt x="920657" y="683649"/>
                </a:cubicBezTo>
                <a:cubicBezTo>
                  <a:pt x="909003" y="687533"/>
                  <a:pt x="901233" y="691418"/>
                  <a:pt x="897349" y="695302"/>
                </a:cubicBezTo>
                <a:cubicBezTo>
                  <a:pt x="893464" y="695302"/>
                  <a:pt x="885695" y="699187"/>
                  <a:pt x="881810" y="699187"/>
                </a:cubicBezTo>
                <a:cubicBezTo>
                  <a:pt x="877926" y="699187"/>
                  <a:pt x="874041" y="703071"/>
                  <a:pt x="870156" y="703071"/>
                </a:cubicBezTo>
                <a:cubicBezTo>
                  <a:pt x="866272" y="706955"/>
                  <a:pt x="854618" y="710840"/>
                  <a:pt x="842964" y="714724"/>
                </a:cubicBezTo>
                <a:cubicBezTo>
                  <a:pt x="823541" y="722493"/>
                  <a:pt x="780810" y="741915"/>
                  <a:pt x="753618" y="753568"/>
                </a:cubicBezTo>
                <a:cubicBezTo>
                  <a:pt x="745848" y="757452"/>
                  <a:pt x="734194" y="765221"/>
                  <a:pt x="726425" y="765221"/>
                </a:cubicBezTo>
                <a:cubicBezTo>
                  <a:pt x="718656" y="769105"/>
                  <a:pt x="707002" y="769105"/>
                  <a:pt x="707002" y="772990"/>
                </a:cubicBezTo>
                <a:cubicBezTo>
                  <a:pt x="703117" y="772990"/>
                  <a:pt x="695348" y="776874"/>
                  <a:pt x="691464" y="776874"/>
                </a:cubicBezTo>
                <a:cubicBezTo>
                  <a:pt x="687579" y="776874"/>
                  <a:pt x="687579" y="776874"/>
                  <a:pt x="687579" y="780758"/>
                </a:cubicBezTo>
                <a:cubicBezTo>
                  <a:pt x="687579" y="780758"/>
                  <a:pt x="679809" y="784643"/>
                  <a:pt x="672040" y="784643"/>
                </a:cubicBezTo>
                <a:cubicBezTo>
                  <a:pt x="664271" y="788527"/>
                  <a:pt x="652617" y="792411"/>
                  <a:pt x="644848" y="796296"/>
                </a:cubicBezTo>
                <a:cubicBezTo>
                  <a:pt x="633194" y="804065"/>
                  <a:pt x="621540" y="807949"/>
                  <a:pt x="613771" y="807949"/>
                </a:cubicBezTo>
                <a:cubicBezTo>
                  <a:pt x="590463" y="815718"/>
                  <a:pt x="571040" y="819602"/>
                  <a:pt x="559386" y="827371"/>
                </a:cubicBezTo>
                <a:cubicBezTo>
                  <a:pt x="551617" y="831255"/>
                  <a:pt x="539963" y="835139"/>
                  <a:pt x="532194" y="835139"/>
                </a:cubicBezTo>
                <a:cubicBezTo>
                  <a:pt x="528309" y="835139"/>
                  <a:pt x="516655" y="839024"/>
                  <a:pt x="508886" y="842908"/>
                </a:cubicBezTo>
                <a:cubicBezTo>
                  <a:pt x="493348" y="846793"/>
                  <a:pt x="493348" y="846793"/>
                  <a:pt x="473924" y="858446"/>
                </a:cubicBezTo>
                <a:cubicBezTo>
                  <a:pt x="466155" y="862330"/>
                  <a:pt x="462271" y="866214"/>
                  <a:pt x="458386" y="866214"/>
                </a:cubicBezTo>
                <a:cubicBezTo>
                  <a:pt x="450617" y="866214"/>
                  <a:pt x="438963" y="870099"/>
                  <a:pt x="435078" y="873983"/>
                </a:cubicBezTo>
                <a:cubicBezTo>
                  <a:pt x="431194" y="877868"/>
                  <a:pt x="427309" y="881752"/>
                  <a:pt x="423424" y="881752"/>
                </a:cubicBezTo>
                <a:cubicBezTo>
                  <a:pt x="419540" y="885636"/>
                  <a:pt x="415655" y="885636"/>
                  <a:pt x="411771" y="889521"/>
                </a:cubicBezTo>
                <a:cubicBezTo>
                  <a:pt x="407886" y="893405"/>
                  <a:pt x="404001" y="893405"/>
                  <a:pt x="400117" y="893405"/>
                </a:cubicBezTo>
                <a:cubicBezTo>
                  <a:pt x="396232" y="889521"/>
                  <a:pt x="396232" y="885636"/>
                  <a:pt x="404001" y="881752"/>
                </a:cubicBezTo>
                <a:cubicBezTo>
                  <a:pt x="407886" y="881752"/>
                  <a:pt x="415655" y="877868"/>
                  <a:pt x="419540" y="873983"/>
                </a:cubicBezTo>
                <a:cubicBezTo>
                  <a:pt x="427309" y="870099"/>
                  <a:pt x="438963" y="862330"/>
                  <a:pt x="458386" y="854561"/>
                </a:cubicBezTo>
                <a:cubicBezTo>
                  <a:pt x="462271" y="854561"/>
                  <a:pt x="466155" y="850677"/>
                  <a:pt x="466155" y="846793"/>
                </a:cubicBezTo>
                <a:cubicBezTo>
                  <a:pt x="470040" y="842908"/>
                  <a:pt x="485578" y="831255"/>
                  <a:pt x="505001" y="823486"/>
                </a:cubicBezTo>
                <a:cubicBezTo>
                  <a:pt x="516655" y="819602"/>
                  <a:pt x="524425" y="815718"/>
                  <a:pt x="539963" y="804065"/>
                </a:cubicBezTo>
                <a:cubicBezTo>
                  <a:pt x="543848" y="800180"/>
                  <a:pt x="551617" y="800180"/>
                  <a:pt x="551617" y="800180"/>
                </a:cubicBezTo>
                <a:cubicBezTo>
                  <a:pt x="563271" y="804065"/>
                  <a:pt x="594348" y="792411"/>
                  <a:pt x="594348" y="784643"/>
                </a:cubicBezTo>
                <a:cubicBezTo>
                  <a:pt x="594348" y="780758"/>
                  <a:pt x="598232" y="776874"/>
                  <a:pt x="602117" y="780758"/>
                </a:cubicBezTo>
                <a:cubicBezTo>
                  <a:pt x="609886" y="780758"/>
                  <a:pt x="613771" y="776874"/>
                  <a:pt x="613771" y="776874"/>
                </a:cubicBezTo>
                <a:cubicBezTo>
                  <a:pt x="613771" y="772990"/>
                  <a:pt x="621540" y="769105"/>
                  <a:pt x="629309" y="769105"/>
                </a:cubicBezTo>
                <a:cubicBezTo>
                  <a:pt x="637079" y="765221"/>
                  <a:pt x="644848" y="761336"/>
                  <a:pt x="644848" y="761336"/>
                </a:cubicBezTo>
                <a:cubicBezTo>
                  <a:pt x="644848" y="761336"/>
                  <a:pt x="644848" y="757452"/>
                  <a:pt x="648732" y="757452"/>
                </a:cubicBezTo>
                <a:cubicBezTo>
                  <a:pt x="656502" y="757452"/>
                  <a:pt x="660387" y="753568"/>
                  <a:pt x="660387" y="749683"/>
                </a:cubicBezTo>
                <a:cubicBezTo>
                  <a:pt x="660387" y="749683"/>
                  <a:pt x="664271" y="745799"/>
                  <a:pt x="675925" y="745799"/>
                </a:cubicBezTo>
                <a:cubicBezTo>
                  <a:pt x="683694" y="745799"/>
                  <a:pt x="695348" y="738030"/>
                  <a:pt x="695348" y="734146"/>
                </a:cubicBezTo>
                <a:cubicBezTo>
                  <a:pt x="695348" y="734146"/>
                  <a:pt x="699233" y="730261"/>
                  <a:pt x="703117" y="730261"/>
                </a:cubicBezTo>
                <a:cubicBezTo>
                  <a:pt x="718656" y="730261"/>
                  <a:pt x="726425" y="726377"/>
                  <a:pt x="741964" y="714724"/>
                </a:cubicBezTo>
                <a:cubicBezTo>
                  <a:pt x="753618" y="710840"/>
                  <a:pt x="761387" y="706955"/>
                  <a:pt x="761387" y="703071"/>
                </a:cubicBezTo>
                <a:cubicBezTo>
                  <a:pt x="765271" y="703071"/>
                  <a:pt x="769156" y="703071"/>
                  <a:pt x="773041" y="699187"/>
                </a:cubicBezTo>
                <a:cubicBezTo>
                  <a:pt x="776925" y="699187"/>
                  <a:pt x="784695" y="695302"/>
                  <a:pt x="788579" y="695302"/>
                </a:cubicBezTo>
                <a:cubicBezTo>
                  <a:pt x="792464" y="695302"/>
                  <a:pt x="796349" y="691418"/>
                  <a:pt x="800233" y="683649"/>
                </a:cubicBezTo>
                <a:cubicBezTo>
                  <a:pt x="808002" y="679765"/>
                  <a:pt x="811887" y="675880"/>
                  <a:pt x="815772" y="675880"/>
                </a:cubicBezTo>
                <a:cubicBezTo>
                  <a:pt x="823541" y="675880"/>
                  <a:pt x="858503" y="664227"/>
                  <a:pt x="862387" y="656459"/>
                </a:cubicBezTo>
                <a:cubicBezTo>
                  <a:pt x="862387" y="652574"/>
                  <a:pt x="866272" y="652574"/>
                  <a:pt x="870156" y="652574"/>
                </a:cubicBezTo>
                <a:cubicBezTo>
                  <a:pt x="874041" y="652574"/>
                  <a:pt x="881810" y="648690"/>
                  <a:pt x="885695" y="644805"/>
                </a:cubicBezTo>
                <a:cubicBezTo>
                  <a:pt x="889580" y="644805"/>
                  <a:pt x="897349" y="640921"/>
                  <a:pt x="905118" y="637037"/>
                </a:cubicBezTo>
                <a:cubicBezTo>
                  <a:pt x="928426" y="633152"/>
                  <a:pt x="940080" y="629268"/>
                  <a:pt x="955618" y="617615"/>
                </a:cubicBezTo>
                <a:cubicBezTo>
                  <a:pt x="963387" y="613730"/>
                  <a:pt x="971157" y="609846"/>
                  <a:pt x="975041" y="609846"/>
                </a:cubicBezTo>
                <a:cubicBezTo>
                  <a:pt x="975041" y="609846"/>
                  <a:pt x="982810" y="609846"/>
                  <a:pt x="986695" y="605962"/>
                </a:cubicBezTo>
                <a:cubicBezTo>
                  <a:pt x="990580" y="602077"/>
                  <a:pt x="998349" y="598193"/>
                  <a:pt x="998349" y="598193"/>
                </a:cubicBezTo>
                <a:cubicBezTo>
                  <a:pt x="1002234" y="598193"/>
                  <a:pt x="1006118" y="594309"/>
                  <a:pt x="1013887" y="594309"/>
                </a:cubicBezTo>
                <a:cubicBezTo>
                  <a:pt x="1017772" y="590424"/>
                  <a:pt x="1025541" y="590424"/>
                  <a:pt x="1025541" y="590424"/>
                </a:cubicBezTo>
                <a:cubicBezTo>
                  <a:pt x="1033310" y="590424"/>
                  <a:pt x="1044964" y="582655"/>
                  <a:pt x="1052734" y="574887"/>
                </a:cubicBezTo>
                <a:cubicBezTo>
                  <a:pt x="1056618" y="574887"/>
                  <a:pt x="1060503" y="571002"/>
                  <a:pt x="1064387" y="571002"/>
                </a:cubicBezTo>
                <a:cubicBezTo>
                  <a:pt x="1068272" y="567118"/>
                  <a:pt x="1072157" y="567118"/>
                  <a:pt x="1072157" y="567118"/>
                </a:cubicBezTo>
                <a:cubicBezTo>
                  <a:pt x="1072157" y="563234"/>
                  <a:pt x="1076041" y="563234"/>
                  <a:pt x="1079926" y="563234"/>
                </a:cubicBezTo>
                <a:cubicBezTo>
                  <a:pt x="1083810" y="563234"/>
                  <a:pt x="1087695" y="559349"/>
                  <a:pt x="1087695" y="559349"/>
                </a:cubicBezTo>
                <a:cubicBezTo>
                  <a:pt x="1087695" y="559349"/>
                  <a:pt x="1091580" y="555465"/>
                  <a:pt x="1095464" y="555465"/>
                </a:cubicBezTo>
                <a:cubicBezTo>
                  <a:pt x="1095464" y="559349"/>
                  <a:pt x="1103234" y="555465"/>
                  <a:pt x="1103234" y="555465"/>
                </a:cubicBezTo>
                <a:cubicBezTo>
                  <a:pt x="1107118" y="551580"/>
                  <a:pt x="1114887" y="547696"/>
                  <a:pt x="1118772" y="547696"/>
                </a:cubicBezTo>
                <a:cubicBezTo>
                  <a:pt x="1122657" y="547696"/>
                  <a:pt x="1126541" y="547696"/>
                  <a:pt x="1126541" y="543812"/>
                </a:cubicBezTo>
                <a:cubicBezTo>
                  <a:pt x="1126541" y="543812"/>
                  <a:pt x="1134311" y="539927"/>
                  <a:pt x="1138195" y="543812"/>
                </a:cubicBezTo>
                <a:cubicBezTo>
                  <a:pt x="1138195" y="547696"/>
                  <a:pt x="1142080" y="543812"/>
                  <a:pt x="1145965" y="539927"/>
                </a:cubicBezTo>
                <a:cubicBezTo>
                  <a:pt x="1145965" y="536043"/>
                  <a:pt x="1149849" y="536043"/>
                  <a:pt x="1157618" y="536043"/>
                </a:cubicBezTo>
                <a:cubicBezTo>
                  <a:pt x="1165388" y="536043"/>
                  <a:pt x="1169272" y="532159"/>
                  <a:pt x="1173157" y="528274"/>
                </a:cubicBezTo>
                <a:cubicBezTo>
                  <a:pt x="1173157" y="528274"/>
                  <a:pt x="1177042" y="524390"/>
                  <a:pt x="1184811" y="524390"/>
                </a:cubicBezTo>
                <a:cubicBezTo>
                  <a:pt x="1192580" y="524390"/>
                  <a:pt x="1196465" y="520506"/>
                  <a:pt x="1208119" y="516621"/>
                </a:cubicBezTo>
                <a:cubicBezTo>
                  <a:pt x="1215888" y="508852"/>
                  <a:pt x="1227542" y="504968"/>
                  <a:pt x="1250849" y="501084"/>
                </a:cubicBezTo>
                <a:cubicBezTo>
                  <a:pt x="1254734" y="497199"/>
                  <a:pt x="1262504" y="497199"/>
                  <a:pt x="1262504" y="493315"/>
                </a:cubicBezTo>
                <a:cubicBezTo>
                  <a:pt x="1262504" y="493315"/>
                  <a:pt x="1274158" y="489431"/>
                  <a:pt x="1285811" y="485546"/>
                </a:cubicBezTo>
                <a:cubicBezTo>
                  <a:pt x="1297465" y="481662"/>
                  <a:pt x="1309119" y="473893"/>
                  <a:pt x="1316888" y="473893"/>
                </a:cubicBezTo>
                <a:cubicBezTo>
                  <a:pt x="1328542" y="466124"/>
                  <a:pt x="1344081" y="462240"/>
                  <a:pt x="1363504" y="458356"/>
                </a:cubicBezTo>
                <a:cubicBezTo>
                  <a:pt x="1367389" y="454471"/>
                  <a:pt x="1375158" y="454471"/>
                  <a:pt x="1375158" y="454471"/>
                </a:cubicBezTo>
                <a:cubicBezTo>
                  <a:pt x="1375158" y="450587"/>
                  <a:pt x="1379042" y="450587"/>
                  <a:pt x="1382927" y="450587"/>
                </a:cubicBezTo>
                <a:cubicBezTo>
                  <a:pt x="1386812" y="450587"/>
                  <a:pt x="1390696" y="446702"/>
                  <a:pt x="1390696" y="446702"/>
                </a:cubicBezTo>
                <a:cubicBezTo>
                  <a:pt x="1390696" y="446702"/>
                  <a:pt x="1394581" y="442818"/>
                  <a:pt x="1398466" y="442818"/>
                </a:cubicBezTo>
                <a:cubicBezTo>
                  <a:pt x="1414004" y="438934"/>
                  <a:pt x="1425658" y="435049"/>
                  <a:pt x="1433427" y="431165"/>
                </a:cubicBezTo>
                <a:cubicBezTo>
                  <a:pt x="1437312" y="427281"/>
                  <a:pt x="1448966" y="423396"/>
                  <a:pt x="1456735" y="423396"/>
                </a:cubicBezTo>
                <a:cubicBezTo>
                  <a:pt x="1464504" y="419512"/>
                  <a:pt x="1472273" y="415628"/>
                  <a:pt x="1476158" y="415628"/>
                </a:cubicBezTo>
                <a:cubicBezTo>
                  <a:pt x="1480043" y="411743"/>
                  <a:pt x="1483927" y="411743"/>
                  <a:pt x="1487812" y="411743"/>
                </a:cubicBezTo>
                <a:cubicBezTo>
                  <a:pt x="1491697" y="411743"/>
                  <a:pt x="1495581" y="411743"/>
                  <a:pt x="1499466" y="407859"/>
                </a:cubicBezTo>
                <a:cubicBezTo>
                  <a:pt x="1503350" y="407859"/>
                  <a:pt x="1515004" y="403974"/>
                  <a:pt x="1526658" y="400090"/>
                </a:cubicBezTo>
                <a:cubicBezTo>
                  <a:pt x="1538312" y="396206"/>
                  <a:pt x="1561620" y="388437"/>
                  <a:pt x="1577158" y="384553"/>
                </a:cubicBezTo>
                <a:cubicBezTo>
                  <a:pt x="1596581" y="376784"/>
                  <a:pt x="1612120" y="372900"/>
                  <a:pt x="1619889" y="369015"/>
                </a:cubicBezTo>
                <a:cubicBezTo>
                  <a:pt x="1627658" y="365131"/>
                  <a:pt x="1631543" y="365131"/>
                  <a:pt x="1635427" y="365131"/>
                </a:cubicBezTo>
                <a:cubicBezTo>
                  <a:pt x="1639312" y="369015"/>
                  <a:pt x="1643197" y="369015"/>
                  <a:pt x="1643197" y="365131"/>
                </a:cubicBezTo>
                <a:cubicBezTo>
                  <a:pt x="1643197" y="361246"/>
                  <a:pt x="1647081" y="361246"/>
                  <a:pt x="1650966" y="361246"/>
                </a:cubicBezTo>
                <a:cubicBezTo>
                  <a:pt x="1670389" y="357362"/>
                  <a:pt x="1678158" y="357362"/>
                  <a:pt x="1678158" y="353478"/>
                </a:cubicBezTo>
                <a:cubicBezTo>
                  <a:pt x="1682043" y="349593"/>
                  <a:pt x="1689812" y="345709"/>
                  <a:pt x="1697581" y="345709"/>
                </a:cubicBezTo>
                <a:cubicBezTo>
                  <a:pt x="1709235" y="341825"/>
                  <a:pt x="1720889" y="337940"/>
                  <a:pt x="1728658" y="334056"/>
                </a:cubicBezTo>
                <a:cubicBezTo>
                  <a:pt x="1732543" y="334056"/>
                  <a:pt x="1744197" y="330171"/>
                  <a:pt x="1748082" y="330171"/>
                </a:cubicBezTo>
                <a:cubicBezTo>
                  <a:pt x="1748082" y="330171"/>
                  <a:pt x="1759735" y="326287"/>
                  <a:pt x="1767505" y="322403"/>
                </a:cubicBezTo>
                <a:cubicBezTo>
                  <a:pt x="1775274" y="322403"/>
                  <a:pt x="1786928" y="318518"/>
                  <a:pt x="1790812" y="318518"/>
                </a:cubicBezTo>
                <a:cubicBezTo>
                  <a:pt x="1794697" y="318518"/>
                  <a:pt x="1798582" y="318518"/>
                  <a:pt x="1802466" y="318518"/>
                </a:cubicBezTo>
                <a:cubicBezTo>
                  <a:pt x="1802466" y="314634"/>
                  <a:pt x="1806351" y="314634"/>
                  <a:pt x="1806351" y="314634"/>
                </a:cubicBezTo>
                <a:cubicBezTo>
                  <a:pt x="1810236" y="314634"/>
                  <a:pt x="1814121" y="314634"/>
                  <a:pt x="1818005" y="310750"/>
                </a:cubicBezTo>
                <a:cubicBezTo>
                  <a:pt x="1825774" y="306865"/>
                  <a:pt x="1841313" y="302981"/>
                  <a:pt x="1868505" y="295212"/>
                </a:cubicBezTo>
                <a:cubicBezTo>
                  <a:pt x="1884044" y="291328"/>
                  <a:pt x="1903467" y="287443"/>
                  <a:pt x="1915121" y="283559"/>
                </a:cubicBezTo>
                <a:cubicBezTo>
                  <a:pt x="1926775" y="279675"/>
                  <a:pt x="1942313" y="275790"/>
                  <a:pt x="1953967" y="275790"/>
                </a:cubicBezTo>
                <a:cubicBezTo>
                  <a:pt x="1961736" y="271906"/>
                  <a:pt x="1973390" y="271906"/>
                  <a:pt x="1981160" y="268022"/>
                </a:cubicBezTo>
                <a:cubicBezTo>
                  <a:pt x="1988929" y="268022"/>
                  <a:pt x="2004467" y="260253"/>
                  <a:pt x="2016121" y="256368"/>
                </a:cubicBezTo>
                <a:cubicBezTo>
                  <a:pt x="2031660" y="252484"/>
                  <a:pt x="2043314" y="248600"/>
                  <a:pt x="2043314" y="252484"/>
                </a:cubicBezTo>
                <a:cubicBezTo>
                  <a:pt x="2047198" y="252484"/>
                  <a:pt x="2047198" y="252484"/>
                  <a:pt x="2051083" y="248600"/>
                </a:cubicBezTo>
                <a:cubicBezTo>
                  <a:pt x="2051083" y="248600"/>
                  <a:pt x="2058852" y="244715"/>
                  <a:pt x="2062737" y="244715"/>
                </a:cubicBezTo>
                <a:cubicBezTo>
                  <a:pt x="2066621" y="244715"/>
                  <a:pt x="2074391" y="240831"/>
                  <a:pt x="2078275" y="240831"/>
                </a:cubicBezTo>
                <a:cubicBezTo>
                  <a:pt x="2086045" y="236947"/>
                  <a:pt x="2086045" y="236947"/>
                  <a:pt x="2086045" y="240831"/>
                </a:cubicBezTo>
                <a:cubicBezTo>
                  <a:pt x="2086045" y="240831"/>
                  <a:pt x="2086045" y="244715"/>
                  <a:pt x="2078275" y="244715"/>
                </a:cubicBezTo>
                <a:cubicBezTo>
                  <a:pt x="2066621" y="248600"/>
                  <a:pt x="2070506" y="252484"/>
                  <a:pt x="2086045" y="248600"/>
                </a:cubicBezTo>
                <a:cubicBezTo>
                  <a:pt x="2101583" y="244715"/>
                  <a:pt x="2105468" y="248600"/>
                  <a:pt x="2093814" y="252484"/>
                </a:cubicBezTo>
                <a:cubicBezTo>
                  <a:pt x="2089929" y="252484"/>
                  <a:pt x="2082160" y="252484"/>
                  <a:pt x="2074391" y="256368"/>
                </a:cubicBezTo>
                <a:cubicBezTo>
                  <a:pt x="2066621" y="256368"/>
                  <a:pt x="2054968" y="260253"/>
                  <a:pt x="2051083" y="260253"/>
                </a:cubicBezTo>
                <a:cubicBezTo>
                  <a:pt x="2043314" y="260253"/>
                  <a:pt x="2016121" y="271906"/>
                  <a:pt x="2012237" y="275790"/>
                </a:cubicBezTo>
                <a:cubicBezTo>
                  <a:pt x="2008352" y="279675"/>
                  <a:pt x="2023890" y="279675"/>
                  <a:pt x="2031660" y="279675"/>
                </a:cubicBezTo>
                <a:cubicBezTo>
                  <a:pt x="2035544" y="275790"/>
                  <a:pt x="2039429" y="275790"/>
                  <a:pt x="2035544" y="279675"/>
                </a:cubicBezTo>
                <a:cubicBezTo>
                  <a:pt x="2035544" y="279675"/>
                  <a:pt x="2031660" y="279675"/>
                  <a:pt x="2023890" y="283559"/>
                </a:cubicBezTo>
                <a:cubicBezTo>
                  <a:pt x="2020006" y="283559"/>
                  <a:pt x="2016121" y="287443"/>
                  <a:pt x="2016121" y="287443"/>
                </a:cubicBezTo>
                <a:cubicBezTo>
                  <a:pt x="2012237" y="291328"/>
                  <a:pt x="2016121" y="291328"/>
                  <a:pt x="2023890" y="291328"/>
                </a:cubicBezTo>
                <a:cubicBezTo>
                  <a:pt x="2043314" y="287443"/>
                  <a:pt x="2047198" y="283559"/>
                  <a:pt x="2043314" y="279675"/>
                </a:cubicBezTo>
                <a:cubicBezTo>
                  <a:pt x="2043314" y="271906"/>
                  <a:pt x="2051083" y="271906"/>
                  <a:pt x="2054968" y="275790"/>
                </a:cubicBezTo>
                <a:cubicBezTo>
                  <a:pt x="2058852" y="275790"/>
                  <a:pt x="2062737" y="275790"/>
                  <a:pt x="2062737" y="275790"/>
                </a:cubicBezTo>
                <a:cubicBezTo>
                  <a:pt x="2066621" y="275790"/>
                  <a:pt x="2074391" y="271906"/>
                  <a:pt x="2082160" y="271906"/>
                </a:cubicBezTo>
                <a:cubicBezTo>
                  <a:pt x="2089929" y="271906"/>
                  <a:pt x="2097698" y="268022"/>
                  <a:pt x="2101583" y="264137"/>
                </a:cubicBezTo>
                <a:cubicBezTo>
                  <a:pt x="2105468" y="260253"/>
                  <a:pt x="2113237" y="260253"/>
                  <a:pt x="2121006" y="260253"/>
                </a:cubicBezTo>
                <a:cubicBezTo>
                  <a:pt x="2128775" y="260253"/>
                  <a:pt x="2128775" y="260253"/>
                  <a:pt x="2128775" y="256368"/>
                </a:cubicBezTo>
                <a:cubicBezTo>
                  <a:pt x="2124891" y="248600"/>
                  <a:pt x="2152083" y="233062"/>
                  <a:pt x="2163737" y="233062"/>
                </a:cubicBezTo>
                <a:cubicBezTo>
                  <a:pt x="2167622" y="233062"/>
                  <a:pt x="2183160" y="229178"/>
                  <a:pt x="2194814" y="225293"/>
                </a:cubicBezTo>
                <a:cubicBezTo>
                  <a:pt x="2225891" y="217525"/>
                  <a:pt x="2264737" y="205872"/>
                  <a:pt x="2280276" y="205872"/>
                </a:cubicBezTo>
                <a:cubicBezTo>
                  <a:pt x="2303583" y="198103"/>
                  <a:pt x="2323007" y="194218"/>
                  <a:pt x="2323007" y="190334"/>
                </a:cubicBezTo>
                <a:cubicBezTo>
                  <a:pt x="2326891" y="190334"/>
                  <a:pt x="2334660" y="190334"/>
                  <a:pt x="2338545" y="190334"/>
                </a:cubicBezTo>
                <a:cubicBezTo>
                  <a:pt x="2350199" y="186450"/>
                  <a:pt x="2354084" y="186450"/>
                  <a:pt x="2361853" y="182565"/>
                </a:cubicBezTo>
                <a:cubicBezTo>
                  <a:pt x="2365737" y="178681"/>
                  <a:pt x="2373507" y="174797"/>
                  <a:pt x="2377392" y="174797"/>
                </a:cubicBezTo>
                <a:cubicBezTo>
                  <a:pt x="2381276" y="174797"/>
                  <a:pt x="2381276" y="174797"/>
                  <a:pt x="2381276" y="174797"/>
                </a:cubicBezTo>
                <a:cubicBezTo>
                  <a:pt x="2373507" y="178681"/>
                  <a:pt x="2373507" y="182565"/>
                  <a:pt x="2385161" y="182565"/>
                </a:cubicBezTo>
                <a:cubicBezTo>
                  <a:pt x="2396815" y="182565"/>
                  <a:pt x="2400699" y="178681"/>
                  <a:pt x="2396815" y="174797"/>
                </a:cubicBezTo>
                <a:cubicBezTo>
                  <a:pt x="2396815" y="170912"/>
                  <a:pt x="2396815" y="170912"/>
                  <a:pt x="2400699" y="170912"/>
                </a:cubicBezTo>
                <a:cubicBezTo>
                  <a:pt x="2404584" y="170912"/>
                  <a:pt x="2408469" y="174797"/>
                  <a:pt x="2404584" y="174797"/>
                </a:cubicBezTo>
                <a:cubicBezTo>
                  <a:pt x="2400699" y="178681"/>
                  <a:pt x="2408469" y="182565"/>
                  <a:pt x="2416238" y="182565"/>
                </a:cubicBezTo>
                <a:cubicBezTo>
                  <a:pt x="2420122" y="178681"/>
                  <a:pt x="2424007" y="182565"/>
                  <a:pt x="2424007" y="182565"/>
                </a:cubicBezTo>
                <a:cubicBezTo>
                  <a:pt x="2424007" y="182565"/>
                  <a:pt x="2424007" y="186450"/>
                  <a:pt x="2416238" y="186450"/>
                </a:cubicBezTo>
                <a:cubicBezTo>
                  <a:pt x="2412353" y="186450"/>
                  <a:pt x="2400699" y="186450"/>
                  <a:pt x="2392930" y="190334"/>
                </a:cubicBezTo>
                <a:cubicBezTo>
                  <a:pt x="2385161" y="194218"/>
                  <a:pt x="2377392" y="194218"/>
                  <a:pt x="2373507" y="194218"/>
                </a:cubicBezTo>
                <a:cubicBezTo>
                  <a:pt x="2369622" y="194218"/>
                  <a:pt x="2365737" y="198103"/>
                  <a:pt x="2361853" y="198103"/>
                </a:cubicBezTo>
                <a:cubicBezTo>
                  <a:pt x="2354084" y="201987"/>
                  <a:pt x="2354084" y="201987"/>
                  <a:pt x="2354084" y="201987"/>
                </a:cubicBezTo>
                <a:cubicBezTo>
                  <a:pt x="2361853" y="205872"/>
                  <a:pt x="2361853" y="205872"/>
                  <a:pt x="2361853" y="205872"/>
                </a:cubicBezTo>
                <a:cubicBezTo>
                  <a:pt x="2365737" y="205872"/>
                  <a:pt x="2373507" y="201987"/>
                  <a:pt x="2377392" y="201987"/>
                </a:cubicBezTo>
                <a:cubicBezTo>
                  <a:pt x="2381276" y="201987"/>
                  <a:pt x="2385161" y="198103"/>
                  <a:pt x="2385161" y="201987"/>
                </a:cubicBezTo>
                <a:cubicBezTo>
                  <a:pt x="2389045" y="201987"/>
                  <a:pt x="2439546" y="186450"/>
                  <a:pt x="2443430" y="182565"/>
                </a:cubicBezTo>
                <a:cubicBezTo>
                  <a:pt x="2443430" y="178681"/>
                  <a:pt x="2447315" y="178681"/>
                  <a:pt x="2451199" y="178681"/>
                </a:cubicBezTo>
                <a:cubicBezTo>
                  <a:pt x="2455084" y="178681"/>
                  <a:pt x="2455084" y="178681"/>
                  <a:pt x="2451199" y="182565"/>
                </a:cubicBezTo>
                <a:cubicBezTo>
                  <a:pt x="2451199" y="186450"/>
                  <a:pt x="2455084" y="186450"/>
                  <a:pt x="2482276" y="182565"/>
                </a:cubicBezTo>
                <a:cubicBezTo>
                  <a:pt x="2501700" y="178681"/>
                  <a:pt x="2521123" y="174797"/>
                  <a:pt x="2528892" y="174797"/>
                </a:cubicBezTo>
                <a:cubicBezTo>
                  <a:pt x="2536661" y="174797"/>
                  <a:pt x="2552200" y="170912"/>
                  <a:pt x="2567738" y="167028"/>
                </a:cubicBezTo>
                <a:cubicBezTo>
                  <a:pt x="2583277" y="163144"/>
                  <a:pt x="2602700" y="159259"/>
                  <a:pt x="2610469" y="159259"/>
                </a:cubicBezTo>
                <a:cubicBezTo>
                  <a:pt x="2614354" y="159259"/>
                  <a:pt x="2626008" y="155375"/>
                  <a:pt x="2633777" y="155375"/>
                </a:cubicBezTo>
                <a:cubicBezTo>
                  <a:pt x="2637661" y="151490"/>
                  <a:pt x="2649315" y="151490"/>
                  <a:pt x="2660969" y="147606"/>
                </a:cubicBezTo>
                <a:cubicBezTo>
                  <a:pt x="2668738" y="147606"/>
                  <a:pt x="2692046" y="143722"/>
                  <a:pt x="2711469" y="139837"/>
                </a:cubicBezTo>
                <a:cubicBezTo>
                  <a:pt x="2742546" y="135953"/>
                  <a:pt x="2765854" y="132069"/>
                  <a:pt x="2777508" y="128184"/>
                </a:cubicBezTo>
                <a:cubicBezTo>
                  <a:pt x="2777508" y="124300"/>
                  <a:pt x="2789162" y="124300"/>
                  <a:pt x="2796931" y="124300"/>
                </a:cubicBezTo>
                <a:cubicBezTo>
                  <a:pt x="2808585" y="120415"/>
                  <a:pt x="2816354" y="120415"/>
                  <a:pt x="2816354" y="116531"/>
                </a:cubicBezTo>
                <a:cubicBezTo>
                  <a:pt x="2816354" y="112647"/>
                  <a:pt x="2851316" y="104878"/>
                  <a:pt x="2874623" y="104878"/>
                </a:cubicBezTo>
                <a:cubicBezTo>
                  <a:pt x="2878508" y="104878"/>
                  <a:pt x="2882393" y="104878"/>
                  <a:pt x="2882393" y="100994"/>
                </a:cubicBezTo>
                <a:cubicBezTo>
                  <a:pt x="2882393" y="100994"/>
                  <a:pt x="2894047" y="97109"/>
                  <a:pt x="2905700" y="97109"/>
                </a:cubicBezTo>
                <a:cubicBezTo>
                  <a:pt x="2925124" y="89340"/>
                  <a:pt x="2925124" y="89340"/>
                  <a:pt x="2929008" y="93225"/>
                </a:cubicBezTo>
                <a:cubicBezTo>
                  <a:pt x="2936777" y="97109"/>
                  <a:pt x="2940662" y="112647"/>
                  <a:pt x="2936777" y="112647"/>
                </a:cubicBezTo>
                <a:cubicBezTo>
                  <a:pt x="2932893" y="112647"/>
                  <a:pt x="2929008" y="128184"/>
                  <a:pt x="2932893" y="132069"/>
                </a:cubicBezTo>
                <a:cubicBezTo>
                  <a:pt x="2936777" y="135953"/>
                  <a:pt x="2948431" y="132069"/>
                  <a:pt x="2952316" y="128184"/>
                </a:cubicBezTo>
                <a:cubicBezTo>
                  <a:pt x="2956201" y="124300"/>
                  <a:pt x="2995047" y="120415"/>
                  <a:pt x="3022239" y="120415"/>
                </a:cubicBezTo>
                <a:cubicBezTo>
                  <a:pt x="3041662" y="124300"/>
                  <a:pt x="3068855" y="120415"/>
                  <a:pt x="3080509" y="116531"/>
                </a:cubicBezTo>
                <a:cubicBezTo>
                  <a:pt x="3092162" y="112647"/>
                  <a:pt x="3142663" y="108762"/>
                  <a:pt x="3173740" y="108762"/>
                </a:cubicBezTo>
                <a:cubicBezTo>
                  <a:pt x="3200932" y="108762"/>
                  <a:pt x="3193163" y="108762"/>
                  <a:pt x="3290278" y="97109"/>
                </a:cubicBezTo>
                <a:cubicBezTo>
                  <a:pt x="3317471" y="89340"/>
                  <a:pt x="3437894" y="73803"/>
                  <a:pt x="3480625" y="69919"/>
                </a:cubicBezTo>
                <a:cubicBezTo>
                  <a:pt x="3492279" y="66034"/>
                  <a:pt x="3507817" y="66034"/>
                  <a:pt x="3511702" y="66034"/>
                </a:cubicBezTo>
                <a:cubicBezTo>
                  <a:pt x="3523356" y="62150"/>
                  <a:pt x="3538894" y="54381"/>
                  <a:pt x="3538894" y="50497"/>
                </a:cubicBezTo>
                <a:cubicBezTo>
                  <a:pt x="3538894" y="46612"/>
                  <a:pt x="3538894" y="42728"/>
                  <a:pt x="3538894" y="38844"/>
                </a:cubicBezTo>
                <a:cubicBezTo>
                  <a:pt x="3542779" y="34959"/>
                  <a:pt x="3546664" y="31075"/>
                  <a:pt x="3550548" y="34959"/>
                </a:cubicBezTo>
                <a:cubicBezTo>
                  <a:pt x="3554433" y="34959"/>
                  <a:pt x="3562202" y="31075"/>
                  <a:pt x="3573856" y="23306"/>
                </a:cubicBezTo>
                <a:cubicBezTo>
                  <a:pt x="3581625" y="15537"/>
                  <a:pt x="3593279" y="11653"/>
                  <a:pt x="3597164" y="11653"/>
                </a:cubicBezTo>
                <a:cubicBezTo>
                  <a:pt x="3601048" y="7769"/>
                  <a:pt x="3612702" y="7769"/>
                  <a:pt x="3620472" y="3884"/>
                </a:cubicBezTo>
                <a:cubicBezTo>
                  <a:pt x="3624356" y="0"/>
                  <a:pt x="3636010" y="0"/>
                  <a:pt x="3639895" y="0"/>
                </a:cubicBezTo>
                <a:close/>
              </a:path>
            </a:pathLst>
          </a:custGeom>
          <a:solidFill>
            <a:schemeClr val="bg1"/>
          </a:solidFill>
        </p:spPr>
        <p:txBody>
          <a:bodyPr wrap="square" anchor="ctr">
            <a:noAutofit/>
          </a:bodyPr>
          <a:lstStyle>
            <a:lvl1pPr marL="0" indent="0" algn="ctr">
              <a:buNone/>
              <a:defRPr>
                <a:latin typeface="+mj-lt"/>
              </a:defRPr>
            </a:lvl1pPr>
          </a:lstStyle>
          <a:p>
            <a:r>
              <a:rPr lang="en-IE"/>
              <a:t>Insert your picture here</a:t>
            </a:r>
            <a:endParaRPr lang="en-US"/>
          </a:p>
        </p:txBody>
      </p:sp>
      <p:sp>
        <p:nvSpPr>
          <p:cNvPr id="10" name="Footer Placeholder 4">
            <a:extLst>
              <a:ext uri="{FF2B5EF4-FFF2-40B4-BE49-F238E27FC236}">
                <a16:creationId xmlns:a16="http://schemas.microsoft.com/office/drawing/2014/main" id="{5331AECB-3400-3C44-8628-2832580859B5}"/>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2" name="Marcador de número de diapositiva 32">
            <a:extLst>
              <a:ext uri="{FF2B5EF4-FFF2-40B4-BE49-F238E27FC236}">
                <a16:creationId xmlns:a16="http://schemas.microsoft.com/office/drawing/2014/main" id="{49DED31D-A2D8-C741-AA15-7DF6513B0CE3}"/>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4" name="Text Placeholder 19">
            <a:extLst>
              <a:ext uri="{FF2B5EF4-FFF2-40B4-BE49-F238E27FC236}">
                <a16:creationId xmlns:a16="http://schemas.microsoft.com/office/drawing/2014/main" id="{429120A5-D396-D742-B21E-73EB23E4EEEE}"/>
              </a:ext>
            </a:extLst>
          </p:cNvPr>
          <p:cNvSpPr>
            <a:spLocks noGrp="1"/>
          </p:cNvSpPr>
          <p:nvPr>
            <p:ph type="body" sz="quarter" idx="13" hasCustomPrompt="1"/>
          </p:nvPr>
        </p:nvSpPr>
        <p:spPr>
          <a:xfrm>
            <a:off x="1449580" y="2314168"/>
            <a:ext cx="3539864" cy="468000"/>
          </a:xfrm>
          <a:prstGeom prst="rect">
            <a:avLst/>
          </a:prstGeom>
        </p:spPr>
        <p:txBody>
          <a:bodyPr>
            <a:noAutofit/>
          </a:bodyPr>
          <a:lstStyle>
            <a:lvl1pPr marL="0" indent="0">
              <a:lnSpc>
                <a:spcPct val="100000"/>
              </a:lnSpc>
              <a:buNone/>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add text</a:t>
            </a:r>
          </a:p>
        </p:txBody>
      </p:sp>
      <p:sp>
        <p:nvSpPr>
          <p:cNvPr id="15" name="Marcador de texto 23">
            <a:extLst>
              <a:ext uri="{FF2B5EF4-FFF2-40B4-BE49-F238E27FC236}">
                <a16:creationId xmlns:a16="http://schemas.microsoft.com/office/drawing/2014/main" id="{FF5F997B-584C-A849-BB74-50BA89308E92}"/>
              </a:ext>
            </a:extLst>
          </p:cNvPr>
          <p:cNvSpPr>
            <a:spLocks noGrp="1"/>
          </p:cNvSpPr>
          <p:nvPr>
            <p:ph type="body" sz="quarter" idx="17" hasCustomPrompt="1"/>
          </p:nvPr>
        </p:nvSpPr>
        <p:spPr>
          <a:xfrm>
            <a:off x="5302963" y="1225247"/>
            <a:ext cx="5697403" cy="2646795"/>
          </a:xfrm>
          <a:prstGeom prst="rect">
            <a:avLst/>
          </a:prstGeom>
        </p:spPr>
        <p:txBody>
          <a:bodyPr numCol="2" spcCol="504000" anchor="t"/>
          <a:lstStyle>
            <a:lvl1pPr marL="0" indent="0">
              <a:lnSpc>
                <a:spcPts val="2200"/>
              </a:lnSpc>
              <a:spcBef>
                <a:spcPts val="1600"/>
              </a:spcBef>
              <a:buNone/>
              <a:defRPr sz="2000" b="0" i="0">
                <a:solidFill>
                  <a:srgbClr val="323232"/>
                </a:solidFill>
                <a:latin typeface="+mj-lt"/>
              </a:defRPr>
            </a:lvl1pPr>
          </a:lstStyle>
          <a:p>
            <a:pPr lvl="0"/>
            <a:r>
              <a:rPr lang="en-US"/>
              <a:t>Click to add text</a:t>
            </a:r>
          </a:p>
        </p:txBody>
      </p:sp>
    </p:spTree>
    <p:extLst>
      <p:ext uri="{BB962C8B-B14F-4D97-AF65-F5344CB8AC3E}">
        <p14:creationId xmlns:p14="http://schemas.microsoft.com/office/powerpoint/2010/main" val="324245039"/>
      </p:ext>
    </p:extLst>
  </p:cSld>
  <p:clrMapOvr>
    <a:masterClrMapping/>
  </p:clrMapOvr>
  <p:extLst>
    <p:ext uri="{DCECCB84-F9BA-43D5-87BE-67443E8EF086}">
      <p15:sldGuideLst xmlns:p15="http://schemas.microsoft.com/office/powerpoint/2012/main">
        <p15:guide id="1" pos="91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_1">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E0107865-4AE3-4849-9665-E35FAB7862F9}"/>
              </a:ext>
            </a:extLst>
          </p:cNvPr>
          <p:cNvSpPr>
            <a:spLocks noGrp="1"/>
          </p:cNvSpPr>
          <p:nvPr>
            <p:ph type="pic" sz="quarter" idx="20"/>
          </p:nvPr>
        </p:nvSpPr>
        <p:spPr>
          <a:xfrm>
            <a:off x="0" y="0"/>
            <a:ext cx="12192000" cy="6858000"/>
          </a:xfrm>
          <a:prstGeom prst="rect">
            <a:avLst/>
          </a:prstGeom>
          <a:blipFill>
            <a:blip r:embed="rId2"/>
            <a:stretch>
              <a:fillRect/>
            </a:stretch>
          </a:blipFill>
        </p:spPr>
        <p:txBody>
          <a:bodyPr anchor="ctr"/>
          <a:lstStyle>
            <a:lvl1pPr marL="0" indent="0" algn="ctr">
              <a:buNone/>
              <a:defRPr sz="1000" b="0" i="0">
                <a:latin typeface="+mj-lt"/>
              </a:defRPr>
            </a:lvl1pPr>
          </a:lstStyle>
          <a:p>
            <a:r>
              <a:rPr lang="en-US"/>
              <a:t>Click icon to add picture</a:t>
            </a:r>
            <a:endParaRPr lang="es-ES"/>
          </a:p>
        </p:txBody>
      </p:sp>
      <p:sp>
        <p:nvSpPr>
          <p:cNvPr id="35" name="Marcador de texto 5">
            <a:extLst>
              <a:ext uri="{FF2B5EF4-FFF2-40B4-BE49-F238E27FC236}">
                <a16:creationId xmlns:a16="http://schemas.microsoft.com/office/drawing/2014/main" id="{EAD04861-1E9F-9043-8A63-8C668DF708E6}"/>
              </a:ext>
            </a:extLst>
          </p:cNvPr>
          <p:cNvSpPr>
            <a:spLocks noGrp="1"/>
          </p:cNvSpPr>
          <p:nvPr>
            <p:ph type="body" sz="quarter" idx="21" hasCustomPrompt="1"/>
          </p:nvPr>
        </p:nvSpPr>
        <p:spPr>
          <a:xfrm>
            <a:off x="8276835" y="4413049"/>
            <a:ext cx="3402429" cy="914400"/>
          </a:xfrm>
          <a:prstGeom prst="rect">
            <a:avLst/>
          </a:prstGeom>
        </p:spPr>
        <p:txBody>
          <a:bodyPr wrap="none"/>
          <a:lstStyle>
            <a:lvl1pPr marL="0" indent="0">
              <a:spcBef>
                <a:spcPts val="400"/>
              </a:spcBef>
              <a:spcAft>
                <a:spcPts val="600"/>
              </a:spcAft>
              <a:buNone/>
              <a:defRPr sz="3200" b="0" i="0">
                <a:solidFill>
                  <a:schemeClr val="bg1"/>
                </a:solidFill>
                <a:latin typeface="+mj-lt"/>
              </a:defRPr>
            </a:lvl1pPr>
          </a:lstStyle>
          <a:p>
            <a:r>
              <a:rPr lang="en-US"/>
              <a:t>Add your title here</a:t>
            </a:r>
          </a:p>
        </p:txBody>
      </p:sp>
      <p:sp>
        <p:nvSpPr>
          <p:cNvPr id="36" name="Marcador de texto 5">
            <a:extLst>
              <a:ext uri="{FF2B5EF4-FFF2-40B4-BE49-F238E27FC236}">
                <a16:creationId xmlns:a16="http://schemas.microsoft.com/office/drawing/2014/main" id="{7B8B72C5-3369-1640-8242-45D973D85E57}"/>
              </a:ext>
            </a:extLst>
          </p:cNvPr>
          <p:cNvSpPr>
            <a:spLocks noGrp="1"/>
          </p:cNvSpPr>
          <p:nvPr>
            <p:ph type="body" sz="quarter" idx="22" hasCustomPrompt="1"/>
          </p:nvPr>
        </p:nvSpPr>
        <p:spPr>
          <a:xfrm>
            <a:off x="8276835" y="5633054"/>
            <a:ext cx="3402429" cy="385421"/>
          </a:xfrm>
          <a:prstGeom prst="rect">
            <a:avLst/>
          </a:prstGeom>
        </p:spPr>
        <p:txBody>
          <a:bodyPr wrap="none"/>
          <a:lstStyle>
            <a:lvl1pPr marL="0" indent="0">
              <a:spcBef>
                <a:spcPts val="400"/>
              </a:spcBef>
              <a:spcAft>
                <a:spcPts val="600"/>
              </a:spcAft>
              <a:buNone/>
              <a:defRPr sz="2000" b="0" i="0">
                <a:solidFill>
                  <a:schemeClr val="bg1"/>
                </a:solidFill>
                <a:latin typeface="+mj-lt"/>
              </a:defRPr>
            </a:lvl1pPr>
          </a:lstStyle>
          <a:p>
            <a:r>
              <a:rPr lang="en"/>
              <a:t>Insert Author, department, date, place</a:t>
            </a:r>
            <a:endParaRPr lang="en-US"/>
          </a:p>
        </p:txBody>
      </p:sp>
      <p:cxnSp>
        <p:nvCxnSpPr>
          <p:cNvPr id="37" name="Straight Connector 15">
            <a:extLst>
              <a:ext uri="{FF2B5EF4-FFF2-40B4-BE49-F238E27FC236}">
                <a16:creationId xmlns:a16="http://schemas.microsoft.com/office/drawing/2014/main" id="{1CA1F9A0-FF60-DD43-8423-D4846A262832}"/>
              </a:ext>
            </a:extLst>
          </p:cNvPr>
          <p:cNvCxnSpPr>
            <a:cxnSpLocks/>
          </p:cNvCxnSpPr>
          <p:nvPr userDrawn="1"/>
        </p:nvCxnSpPr>
        <p:spPr>
          <a:xfrm>
            <a:off x="8122090" y="4409936"/>
            <a:ext cx="0" cy="1679574"/>
          </a:xfrm>
          <a:prstGeom prst="line">
            <a:avLst/>
          </a:prstGeom>
          <a:noFill/>
          <a:ln w="5715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8" name="Footer Placeholder 4">
            <a:extLst>
              <a:ext uri="{FF2B5EF4-FFF2-40B4-BE49-F238E27FC236}">
                <a16:creationId xmlns:a16="http://schemas.microsoft.com/office/drawing/2014/main" id="{7344EB45-F4BE-F44B-BF5C-6F10933C8802}"/>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9" name="Marcador de número de diapositiva 32">
            <a:extLst>
              <a:ext uri="{FF2B5EF4-FFF2-40B4-BE49-F238E27FC236}">
                <a16:creationId xmlns:a16="http://schemas.microsoft.com/office/drawing/2014/main" id="{B15AB6C1-6D60-6141-B8EB-B79C52B6D047}"/>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12044057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picture 5">
    <p:spTree>
      <p:nvGrpSpPr>
        <p:cNvPr id="1" name=""/>
        <p:cNvGrpSpPr/>
        <p:nvPr/>
      </p:nvGrpSpPr>
      <p:grpSpPr>
        <a:xfrm>
          <a:off x="0" y="0"/>
          <a:ext cx="0" cy="0"/>
          <a:chOff x="0" y="0"/>
          <a:chExt cx="0" cy="0"/>
        </a:xfrm>
      </p:grpSpPr>
      <p:sp>
        <p:nvSpPr>
          <p:cNvPr id="6" name="Rectángulo 12">
            <a:extLst>
              <a:ext uri="{FF2B5EF4-FFF2-40B4-BE49-F238E27FC236}">
                <a16:creationId xmlns:a16="http://schemas.microsoft.com/office/drawing/2014/main" id="{FFBD63C9-BAEE-4940-AC71-F5CE6C47B3A2}"/>
              </a:ext>
            </a:extLst>
          </p:cNvPr>
          <p:cNvSpPr/>
          <p:nvPr userDrawn="1"/>
        </p:nvSpPr>
        <p:spPr>
          <a:xfrm>
            <a:off x="407989" y="418147"/>
            <a:ext cx="11112500" cy="58905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8" name="Marcador de posición de imagen 567">
            <a:extLst>
              <a:ext uri="{FF2B5EF4-FFF2-40B4-BE49-F238E27FC236}">
                <a16:creationId xmlns:a16="http://schemas.microsoft.com/office/drawing/2014/main" id="{2BEE022A-CA7F-314B-880E-25BB49258313}"/>
              </a:ext>
            </a:extLst>
          </p:cNvPr>
          <p:cNvSpPr>
            <a:spLocks noGrp="1"/>
          </p:cNvSpPr>
          <p:nvPr>
            <p:ph type="pic" sz="quarter" idx="10" hasCustomPrompt="1"/>
          </p:nvPr>
        </p:nvSpPr>
        <p:spPr>
          <a:xfrm>
            <a:off x="7056935" y="831901"/>
            <a:ext cx="5417142" cy="4868321"/>
          </a:xfrm>
          <a:custGeom>
            <a:avLst/>
            <a:gdLst>
              <a:gd name="connsiteX0" fmla="*/ 5406383 w 7631184"/>
              <a:gd name="connsiteY0" fmla="*/ 6613821 h 6858054"/>
              <a:gd name="connsiteX1" fmla="*/ 5406383 w 7631184"/>
              <a:gd name="connsiteY1" fmla="*/ 6613822 h 6858054"/>
              <a:gd name="connsiteX2" fmla="*/ 5416151 w 7631184"/>
              <a:gd name="connsiteY2" fmla="*/ 6623591 h 6858054"/>
              <a:gd name="connsiteX3" fmla="*/ 5406383 w 7631184"/>
              <a:gd name="connsiteY3" fmla="*/ 6613822 h 6858054"/>
              <a:gd name="connsiteX4" fmla="*/ 5469879 w 7631184"/>
              <a:gd name="connsiteY4" fmla="*/ 6413551 h 6858054"/>
              <a:gd name="connsiteX5" fmla="*/ 5474763 w 7631184"/>
              <a:gd name="connsiteY5" fmla="*/ 6418435 h 6858054"/>
              <a:gd name="connsiteX6" fmla="*/ 5474763 w 7631184"/>
              <a:gd name="connsiteY6" fmla="*/ 6428205 h 6858054"/>
              <a:gd name="connsiteX7" fmla="*/ 5469879 w 7631184"/>
              <a:gd name="connsiteY7" fmla="*/ 6413551 h 6858054"/>
              <a:gd name="connsiteX8" fmla="*/ 5180322 w 7631184"/>
              <a:gd name="connsiteY8" fmla="*/ 6051994 h 6858054"/>
              <a:gd name="connsiteX9" fmla="*/ 5180484 w 7631184"/>
              <a:gd name="connsiteY9" fmla="*/ 6052086 h 6858054"/>
              <a:gd name="connsiteX10" fmla="*/ 5181705 w 7631184"/>
              <a:gd name="connsiteY10" fmla="*/ 6056971 h 6858054"/>
              <a:gd name="connsiteX11" fmla="*/ 5064481 w 7631184"/>
              <a:gd name="connsiteY11" fmla="*/ 5949509 h 6858054"/>
              <a:gd name="connsiteX12" fmla="*/ 5074250 w 7631184"/>
              <a:gd name="connsiteY12" fmla="*/ 5959278 h 6858054"/>
              <a:gd name="connsiteX13" fmla="*/ 5064481 w 7631184"/>
              <a:gd name="connsiteY13" fmla="*/ 5949509 h 6858054"/>
              <a:gd name="connsiteX14" fmla="*/ 4898415 w 7631184"/>
              <a:gd name="connsiteY14" fmla="*/ 5949509 h 6858054"/>
              <a:gd name="connsiteX15" fmla="*/ 4908184 w 7631184"/>
              <a:gd name="connsiteY15" fmla="*/ 5959278 h 6858054"/>
              <a:gd name="connsiteX16" fmla="*/ 4898415 w 7631184"/>
              <a:gd name="connsiteY16" fmla="*/ 5949509 h 6858054"/>
              <a:gd name="connsiteX17" fmla="*/ 4732349 w 7631184"/>
              <a:gd name="connsiteY17" fmla="*/ 5763892 h 6858054"/>
              <a:gd name="connsiteX18" fmla="*/ 4742117 w 7631184"/>
              <a:gd name="connsiteY18" fmla="*/ 5773661 h 6858054"/>
              <a:gd name="connsiteX19" fmla="*/ 4732349 w 7631184"/>
              <a:gd name="connsiteY19" fmla="*/ 5763892 h 6858054"/>
              <a:gd name="connsiteX20" fmla="*/ 4400216 w 7631184"/>
              <a:gd name="connsiteY20" fmla="*/ 5373119 h 6858054"/>
              <a:gd name="connsiteX21" fmla="*/ 4409985 w 7631184"/>
              <a:gd name="connsiteY21" fmla="*/ 5382889 h 6858054"/>
              <a:gd name="connsiteX22" fmla="*/ 4400216 w 7631184"/>
              <a:gd name="connsiteY22" fmla="*/ 5373119 h 6858054"/>
              <a:gd name="connsiteX23" fmla="*/ 5171936 w 7631184"/>
              <a:gd name="connsiteY23" fmla="*/ 5187503 h 6858054"/>
              <a:gd name="connsiteX24" fmla="*/ 5174378 w 7631184"/>
              <a:gd name="connsiteY24" fmla="*/ 5189945 h 6858054"/>
              <a:gd name="connsiteX25" fmla="*/ 5171936 w 7631184"/>
              <a:gd name="connsiteY25" fmla="*/ 5187503 h 6858054"/>
              <a:gd name="connsiteX26" fmla="*/ 4841973 w 7631184"/>
              <a:gd name="connsiteY26" fmla="*/ 4528617 h 6858054"/>
              <a:gd name="connsiteX27" fmla="*/ 4843467 w 7631184"/>
              <a:gd name="connsiteY27" fmla="*/ 4529296 h 6858054"/>
              <a:gd name="connsiteX28" fmla="*/ 4843574 w 7631184"/>
              <a:gd name="connsiteY28" fmla="*/ 4529531 h 6858054"/>
              <a:gd name="connsiteX29" fmla="*/ 4810498 w 7631184"/>
              <a:gd name="connsiteY29" fmla="*/ 4493882 h 6858054"/>
              <a:gd name="connsiteX30" fmla="*/ 4839803 w 7631184"/>
              <a:gd name="connsiteY30" fmla="*/ 4523190 h 6858054"/>
              <a:gd name="connsiteX31" fmla="*/ 4841024 w 7631184"/>
              <a:gd name="connsiteY31" fmla="*/ 4528074 h 6858054"/>
              <a:gd name="connsiteX32" fmla="*/ 4841973 w 7631184"/>
              <a:gd name="connsiteY32" fmla="*/ 4528617 h 6858054"/>
              <a:gd name="connsiteX33" fmla="*/ 4830035 w 7631184"/>
              <a:gd name="connsiteY33" fmla="*/ 4523190 h 6858054"/>
              <a:gd name="connsiteX34" fmla="*/ 4810498 w 7631184"/>
              <a:gd name="connsiteY34" fmla="*/ 4493882 h 6858054"/>
              <a:gd name="connsiteX35" fmla="*/ 7008435 w 7631184"/>
              <a:gd name="connsiteY35" fmla="*/ 4405958 h 6858054"/>
              <a:gd name="connsiteX36" fmla="*/ 7018204 w 7631184"/>
              <a:gd name="connsiteY36" fmla="*/ 4425497 h 6858054"/>
              <a:gd name="connsiteX37" fmla="*/ 7008435 w 7631184"/>
              <a:gd name="connsiteY37" fmla="*/ 4415727 h 6858054"/>
              <a:gd name="connsiteX38" fmla="*/ 7008435 w 7631184"/>
              <a:gd name="connsiteY38" fmla="*/ 4405958 h 6858054"/>
              <a:gd name="connsiteX39" fmla="*/ 6441856 w 7631184"/>
              <a:gd name="connsiteY39" fmla="*/ 4210572 h 6858054"/>
              <a:gd name="connsiteX40" fmla="*/ 6441856 w 7631184"/>
              <a:gd name="connsiteY40" fmla="*/ 4210572 h 6858054"/>
              <a:gd name="connsiteX41" fmla="*/ 6443077 w 7631184"/>
              <a:gd name="connsiteY41" fmla="*/ 4211793 h 6858054"/>
              <a:gd name="connsiteX42" fmla="*/ 6285558 w 7631184"/>
              <a:gd name="connsiteY42" fmla="*/ 4161725 h 6858054"/>
              <a:gd name="connsiteX43" fmla="*/ 6295327 w 7631184"/>
              <a:gd name="connsiteY43" fmla="*/ 4171495 h 6858054"/>
              <a:gd name="connsiteX44" fmla="*/ 6285558 w 7631184"/>
              <a:gd name="connsiteY44" fmla="*/ 4171495 h 6858054"/>
              <a:gd name="connsiteX45" fmla="*/ 6285558 w 7631184"/>
              <a:gd name="connsiteY45" fmla="*/ 4161725 h 6858054"/>
              <a:gd name="connsiteX46" fmla="*/ 6511213 w 7631184"/>
              <a:gd name="connsiteY46" fmla="*/ 4151956 h 6858054"/>
              <a:gd name="connsiteX47" fmla="*/ 6518784 w 7631184"/>
              <a:gd name="connsiteY47" fmla="*/ 4151956 h 6858054"/>
              <a:gd name="connsiteX48" fmla="*/ 6520005 w 7631184"/>
              <a:gd name="connsiteY48" fmla="*/ 4151956 h 6858054"/>
              <a:gd name="connsiteX49" fmla="*/ 6513899 w 7631184"/>
              <a:gd name="connsiteY49" fmla="*/ 4154398 h 6858054"/>
              <a:gd name="connsiteX50" fmla="*/ 6226946 w 7631184"/>
              <a:gd name="connsiteY50" fmla="*/ 4151956 h 6858054"/>
              <a:gd name="connsiteX51" fmla="*/ 6236715 w 7631184"/>
              <a:gd name="connsiteY51" fmla="*/ 4161725 h 6858054"/>
              <a:gd name="connsiteX52" fmla="*/ 6226946 w 7631184"/>
              <a:gd name="connsiteY52" fmla="*/ 4161725 h 6858054"/>
              <a:gd name="connsiteX53" fmla="*/ 6226946 w 7631184"/>
              <a:gd name="connsiteY53" fmla="*/ 4151956 h 6858054"/>
              <a:gd name="connsiteX54" fmla="*/ 6510236 w 7631184"/>
              <a:gd name="connsiteY54" fmla="*/ 4151068 h 6858054"/>
              <a:gd name="connsiteX55" fmla="*/ 6511213 w 7631184"/>
              <a:gd name="connsiteY55" fmla="*/ 4151956 h 6858054"/>
              <a:gd name="connsiteX56" fmla="*/ 6510236 w 7631184"/>
              <a:gd name="connsiteY56" fmla="*/ 4151956 h 6858054"/>
              <a:gd name="connsiteX57" fmla="*/ 6207409 w 7631184"/>
              <a:gd name="connsiteY57" fmla="*/ 4122648 h 6858054"/>
              <a:gd name="connsiteX58" fmla="*/ 6256252 w 7631184"/>
              <a:gd name="connsiteY58" fmla="*/ 4142187 h 6858054"/>
              <a:gd name="connsiteX59" fmla="*/ 6285558 w 7631184"/>
              <a:gd name="connsiteY59" fmla="*/ 4171495 h 6858054"/>
              <a:gd name="connsiteX60" fmla="*/ 6295327 w 7631184"/>
              <a:gd name="connsiteY60" fmla="*/ 4181264 h 6858054"/>
              <a:gd name="connsiteX61" fmla="*/ 6305095 w 7631184"/>
              <a:gd name="connsiteY61" fmla="*/ 4191033 h 6858054"/>
              <a:gd name="connsiteX62" fmla="*/ 6314864 w 7631184"/>
              <a:gd name="connsiteY62" fmla="*/ 4191033 h 6858054"/>
              <a:gd name="connsiteX63" fmla="*/ 6324632 w 7631184"/>
              <a:gd name="connsiteY63" fmla="*/ 4200803 h 6858054"/>
              <a:gd name="connsiteX64" fmla="*/ 6334401 w 7631184"/>
              <a:gd name="connsiteY64" fmla="*/ 4200803 h 6858054"/>
              <a:gd name="connsiteX65" fmla="*/ 6344170 w 7631184"/>
              <a:gd name="connsiteY65" fmla="*/ 4220341 h 6858054"/>
              <a:gd name="connsiteX66" fmla="*/ 6353938 w 7631184"/>
              <a:gd name="connsiteY66" fmla="*/ 4239880 h 6858054"/>
              <a:gd name="connsiteX67" fmla="*/ 6334401 w 7631184"/>
              <a:gd name="connsiteY67" fmla="*/ 4230110 h 6858054"/>
              <a:gd name="connsiteX68" fmla="*/ 6324632 w 7631184"/>
              <a:gd name="connsiteY68" fmla="*/ 4220341 h 6858054"/>
              <a:gd name="connsiteX69" fmla="*/ 6314864 w 7631184"/>
              <a:gd name="connsiteY69" fmla="*/ 4210572 h 6858054"/>
              <a:gd name="connsiteX70" fmla="*/ 6295327 w 7631184"/>
              <a:gd name="connsiteY70" fmla="*/ 4200803 h 6858054"/>
              <a:gd name="connsiteX71" fmla="*/ 6305095 w 7631184"/>
              <a:gd name="connsiteY71" fmla="*/ 4210572 h 6858054"/>
              <a:gd name="connsiteX72" fmla="*/ 6295327 w 7631184"/>
              <a:gd name="connsiteY72" fmla="*/ 4210572 h 6858054"/>
              <a:gd name="connsiteX73" fmla="*/ 6285558 w 7631184"/>
              <a:gd name="connsiteY73" fmla="*/ 4200803 h 6858054"/>
              <a:gd name="connsiteX74" fmla="*/ 6285558 w 7631184"/>
              <a:gd name="connsiteY74" fmla="*/ 4191033 h 6858054"/>
              <a:gd name="connsiteX75" fmla="*/ 6256252 w 7631184"/>
              <a:gd name="connsiteY75" fmla="*/ 4171495 h 6858054"/>
              <a:gd name="connsiteX76" fmla="*/ 6246483 w 7631184"/>
              <a:gd name="connsiteY76" fmla="*/ 4161725 h 6858054"/>
              <a:gd name="connsiteX77" fmla="*/ 6246483 w 7631184"/>
              <a:gd name="connsiteY77" fmla="*/ 4151956 h 6858054"/>
              <a:gd name="connsiteX78" fmla="*/ 6207409 w 7631184"/>
              <a:gd name="connsiteY78" fmla="*/ 4122648 h 6858054"/>
              <a:gd name="connsiteX79" fmla="*/ 5953425 w 7631184"/>
              <a:gd name="connsiteY79" fmla="*/ 4122648 h 6858054"/>
              <a:gd name="connsiteX80" fmla="*/ 5963194 w 7631184"/>
              <a:gd name="connsiteY80" fmla="*/ 4122648 h 6858054"/>
              <a:gd name="connsiteX81" fmla="*/ 5963194 w 7631184"/>
              <a:gd name="connsiteY81" fmla="*/ 4132417 h 6858054"/>
              <a:gd name="connsiteX82" fmla="*/ 5953425 w 7631184"/>
              <a:gd name="connsiteY82" fmla="*/ 4122648 h 6858054"/>
              <a:gd name="connsiteX83" fmla="*/ 3159602 w 7631184"/>
              <a:gd name="connsiteY83" fmla="*/ 4122648 h 6858054"/>
              <a:gd name="connsiteX84" fmla="*/ 3169371 w 7631184"/>
              <a:gd name="connsiteY84" fmla="*/ 4122648 h 6858054"/>
              <a:gd name="connsiteX85" fmla="*/ 3179139 w 7631184"/>
              <a:gd name="connsiteY85" fmla="*/ 4132417 h 6858054"/>
              <a:gd name="connsiteX86" fmla="*/ 3188908 w 7631184"/>
              <a:gd name="connsiteY86" fmla="*/ 4151956 h 6858054"/>
              <a:gd name="connsiteX87" fmla="*/ 3257288 w 7631184"/>
              <a:gd name="connsiteY87" fmla="*/ 4239880 h 6858054"/>
              <a:gd name="connsiteX88" fmla="*/ 3179139 w 7631184"/>
              <a:gd name="connsiteY88" fmla="*/ 4151956 h 6858054"/>
              <a:gd name="connsiteX89" fmla="*/ 3169371 w 7631184"/>
              <a:gd name="connsiteY89" fmla="*/ 4142187 h 6858054"/>
              <a:gd name="connsiteX90" fmla="*/ 3159602 w 7631184"/>
              <a:gd name="connsiteY90" fmla="*/ 4122648 h 6858054"/>
              <a:gd name="connsiteX91" fmla="*/ 6573122 w 7631184"/>
              <a:gd name="connsiteY91" fmla="*/ 4081281 h 6858054"/>
              <a:gd name="connsiteX92" fmla="*/ 6578616 w 7631184"/>
              <a:gd name="connsiteY92" fmla="*/ 4083571 h 6858054"/>
              <a:gd name="connsiteX93" fmla="*/ 6573732 w 7631184"/>
              <a:gd name="connsiteY93" fmla="*/ 4082350 h 6858054"/>
              <a:gd name="connsiteX94" fmla="*/ 4888646 w 7631184"/>
              <a:gd name="connsiteY94" fmla="*/ 4044494 h 6858054"/>
              <a:gd name="connsiteX95" fmla="*/ 4908184 w 7631184"/>
              <a:gd name="connsiteY95" fmla="*/ 4064032 h 6858054"/>
              <a:gd name="connsiteX96" fmla="*/ 4917952 w 7631184"/>
              <a:gd name="connsiteY96" fmla="*/ 4083571 h 6858054"/>
              <a:gd name="connsiteX97" fmla="*/ 4937490 w 7631184"/>
              <a:gd name="connsiteY97" fmla="*/ 4103109 h 6858054"/>
              <a:gd name="connsiteX98" fmla="*/ 4957027 w 7631184"/>
              <a:gd name="connsiteY98" fmla="*/ 4132417 h 6858054"/>
              <a:gd name="connsiteX99" fmla="*/ 4986333 w 7631184"/>
              <a:gd name="connsiteY99" fmla="*/ 4171495 h 6858054"/>
              <a:gd name="connsiteX100" fmla="*/ 5005870 w 7631184"/>
              <a:gd name="connsiteY100" fmla="*/ 4210572 h 6858054"/>
              <a:gd name="connsiteX101" fmla="*/ 5025407 w 7631184"/>
              <a:gd name="connsiteY101" fmla="*/ 4239880 h 6858054"/>
              <a:gd name="connsiteX102" fmla="*/ 5035176 w 7631184"/>
              <a:gd name="connsiteY102" fmla="*/ 4249649 h 6858054"/>
              <a:gd name="connsiteX103" fmla="*/ 5054713 w 7631184"/>
              <a:gd name="connsiteY103" fmla="*/ 4278957 h 6858054"/>
              <a:gd name="connsiteX104" fmla="*/ 5162168 w 7631184"/>
              <a:gd name="connsiteY104" fmla="*/ 4445035 h 6858054"/>
              <a:gd name="connsiteX105" fmla="*/ 5181705 w 7631184"/>
              <a:gd name="connsiteY105" fmla="*/ 4474343 h 6858054"/>
              <a:gd name="connsiteX106" fmla="*/ 5201242 w 7631184"/>
              <a:gd name="connsiteY106" fmla="*/ 4493882 h 6858054"/>
              <a:gd name="connsiteX107" fmla="*/ 5211011 w 7631184"/>
              <a:gd name="connsiteY107" fmla="*/ 4523190 h 6858054"/>
              <a:gd name="connsiteX108" fmla="*/ 5230548 w 7631184"/>
              <a:gd name="connsiteY108" fmla="*/ 4542728 h 6858054"/>
              <a:gd name="connsiteX109" fmla="*/ 5230548 w 7631184"/>
              <a:gd name="connsiteY109" fmla="*/ 4552498 h 6858054"/>
              <a:gd name="connsiteX110" fmla="*/ 5201242 w 7631184"/>
              <a:gd name="connsiteY110" fmla="*/ 4523190 h 6858054"/>
              <a:gd name="connsiteX111" fmla="*/ 5191473 w 7631184"/>
              <a:gd name="connsiteY111" fmla="*/ 4493882 h 6858054"/>
              <a:gd name="connsiteX112" fmla="*/ 5181705 w 7631184"/>
              <a:gd name="connsiteY112" fmla="*/ 4484112 h 6858054"/>
              <a:gd name="connsiteX113" fmla="*/ 5171936 w 7631184"/>
              <a:gd name="connsiteY113" fmla="*/ 4474343 h 6858054"/>
              <a:gd name="connsiteX114" fmla="*/ 5132862 w 7631184"/>
              <a:gd name="connsiteY114" fmla="*/ 4415727 h 6858054"/>
              <a:gd name="connsiteX115" fmla="*/ 5123093 w 7631184"/>
              <a:gd name="connsiteY115" fmla="*/ 4405958 h 6858054"/>
              <a:gd name="connsiteX116" fmla="*/ 5084019 w 7631184"/>
              <a:gd name="connsiteY116" fmla="*/ 4337573 h 6858054"/>
              <a:gd name="connsiteX117" fmla="*/ 5064481 w 7631184"/>
              <a:gd name="connsiteY117" fmla="*/ 4308265 h 6858054"/>
              <a:gd name="connsiteX118" fmla="*/ 5054713 w 7631184"/>
              <a:gd name="connsiteY118" fmla="*/ 4288726 h 6858054"/>
              <a:gd name="connsiteX119" fmla="*/ 4996101 w 7631184"/>
              <a:gd name="connsiteY119" fmla="*/ 4210572 h 6858054"/>
              <a:gd name="connsiteX120" fmla="*/ 4986333 w 7631184"/>
              <a:gd name="connsiteY120" fmla="*/ 4191033 h 6858054"/>
              <a:gd name="connsiteX121" fmla="*/ 4976564 w 7631184"/>
              <a:gd name="connsiteY121" fmla="*/ 4181264 h 6858054"/>
              <a:gd name="connsiteX122" fmla="*/ 4966795 w 7631184"/>
              <a:gd name="connsiteY122" fmla="*/ 4171495 h 6858054"/>
              <a:gd name="connsiteX123" fmla="*/ 4957027 w 7631184"/>
              <a:gd name="connsiteY123" fmla="*/ 4151956 h 6858054"/>
              <a:gd name="connsiteX124" fmla="*/ 4917952 w 7631184"/>
              <a:gd name="connsiteY124" fmla="*/ 4093340 h 6858054"/>
              <a:gd name="connsiteX125" fmla="*/ 4898415 w 7631184"/>
              <a:gd name="connsiteY125" fmla="*/ 4073801 h 6858054"/>
              <a:gd name="connsiteX126" fmla="*/ 4888646 w 7631184"/>
              <a:gd name="connsiteY126" fmla="*/ 4044494 h 6858054"/>
              <a:gd name="connsiteX127" fmla="*/ 7115890 w 7631184"/>
              <a:gd name="connsiteY127" fmla="*/ 4034724 h 6858054"/>
              <a:gd name="connsiteX128" fmla="*/ 7125658 w 7631184"/>
              <a:gd name="connsiteY128" fmla="*/ 4044494 h 6858054"/>
              <a:gd name="connsiteX129" fmla="*/ 7125658 w 7631184"/>
              <a:gd name="connsiteY129" fmla="*/ 4054263 h 6858054"/>
              <a:gd name="connsiteX130" fmla="*/ 7115890 w 7631184"/>
              <a:gd name="connsiteY130" fmla="*/ 4034724 h 6858054"/>
              <a:gd name="connsiteX131" fmla="*/ 6852137 w 7631184"/>
              <a:gd name="connsiteY131" fmla="*/ 3995647 h 6858054"/>
              <a:gd name="connsiteX132" fmla="*/ 6881443 w 7631184"/>
              <a:gd name="connsiteY132" fmla="*/ 4015186 h 6858054"/>
              <a:gd name="connsiteX133" fmla="*/ 6891212 w 7631184"/>
              <a:gd name="connsiteY133" fmla="*/ 4024955 h 6858054"/>
              <a:gd name="connsiteX134" fmla="*/ 6891212 w 7631184"/>
              <a:gd name="connsiteY134" fmla="*/ 4034724 h 6858054"/>
              <a:gd name="connsiteX135" fmla="*/ 6881443 w 7631184"/>
              <a:gd name="connsiteY135" fmla="*/ 4034724 h 6858054"/>
              <a:gd name="connsiteX136" fmla="*/ 6861906 w 7631184"/>
              <a:gd name="connsiteY136" fmla="*/ 4015186 h 6858054"/>
              <a:gd name="connsiteX137" fmla="*/ 6852137 w 7631184"/>
              <a:gd name="connsiteY137" fmla="*/ 3995647 h 6858054"/>
              <a:gd name="connsiteX138" fmla="*/ 6764220 w 7631184"/>
              <a:gd name="connsiteY138" fmla="*/ 3985878 h 6858054"/>
              <a:gd name="connsiteX139" fmla="*/ 6773988 w 7631184"/>
              <a:gd name="connsiteY139" fmla="*/ 3985878 h 6858054"/>
              <a:gd name="connsiteX140" fmla="*/ 6783757 w 7631184"/>
              <a:gd name="connsiteY140" fmla="*/ 4005416 h 6858054"/>
              <a:gd name="connsiteX141" fmla="*/ 6783757 w 7631184"/>
              <a:gd name="connsiteY141" fmla="*/ 4015186 h 6858054"/>
              <a:gd name="connsiteX142" fmla="*/ 6773988 w 7631184"/>
              <a:gd name="connsiteY142" fmla="*/ 4005416 h 6858054"/>
              <a:gd name="connsiteX143" fmla="*/ 6764220 w 7631184"/>
              <a:gd name="connsiteY143" fmla="*/ 3985878 h 6858054"/>
              <a:gd name="connsiteX144" fmla="*/ 6832600 w 7631184"/>
              <a:gd name="connsiteY144" fmla="*/ 3976108 h 6858054"/>
              <a:gd name="connsiteX145" fmla="*/ 6842369 w 7631184"/>
              <a:gd name="connsiteY145" fmla="*/ 3976108 h 6858054"/>
              <a:gd name="connsiteX146" fmla="*/ 6852137 w 7631184"/>
              <a:gd name="connsiteY146" fmla="*/ 3985878 h 6858054"/>
              <a:gd name="connsiteX147" fmla="*/ 6852137 w 7631184"/>
              <a:gd name="connsiteY147" fmla="*/ 3995647 h 6858054"/>
              <a:gd name="connsiteX148" fmla="*/ 6832600 w 7631184"/>
              <a:gd name="connsiteY148" fmla="*/ 3976108 h 6858054"/>
              <a:gd name="connsiteX149" fmla="*/ 5621292 w 7631184"/>
              <a:gd name="connsiteY149" fmla="*/ 3956570 h 6858054"/>
              <a:gd name="connsiteX150" fmla="*/ 5631061 w 7631184"/>
              <a:gd name="connsiteY150" fmla="*/ 3956570 h 6858054"/>
              <a:gd name="connsiteX151" fmla="*/ 5640830 w 7631184"/>
              <a:gd name="connsiteY151" fmla="*/ 3966339 h 6858054"/>
              <a:gd name="connsiteX152" fmla="*/ 5621292 w 7631184"/>
              <a:gd name="connsiteY152" fmla="*/ 3956570 h 6858054"/>
              <a:gd name="connsiteX153" fmla="*/ 6914827 w 7631184"/>
              <a:gd name="connsiteY153" fmla="*/ 3944167 h 6858054"/>
              <a:gd name="connsiteX154" fmla="*/ 6920518 w 7631184"/>
              <a:gd name="connsiteY154" fmla="*/ 3946800 h 6858054"/>
              <a:gd name="connsiteX155" fmla="*/ 6915634 w 7631184"/>
              <a:gd name="connsiteY155" fmla="*/ 3945579 h 6858054"/>
              <a:gd name="connsiteX156" fmla="*/ 6881443 w 7631184"/>
              <a:gd name="connsiteY156" fmla="*/ 3907723 h 6858054"/>
              <a:gd name="connsiteX157" fmla="*/ 6891212 w 7631184"/>
              <a:gd name="connsiteY157" fmla="*/ 3917493 h 6858054"/>
              <a:gd name="connsiteX158" fmla="*/ 6910749 w 7631184"/>
              <a:gd name="connsiteY158" fmla="*/ 3937031 h 6858054"/>
              <a:gd name="connsiteX159" fmla="*/ 6914827 w 7631184"/>
              <a:gd name="connsiteY159" fmla="*/ 3944167 h 6858054"/>
              <a:gd name="connsiteX160" fmla="*/ 6910291 w 7631184"/>
              <a:gd name="connsiteY160" fmla="*/ 3942068 h 6858054"/>
              <a:gd name="connsiteX161" fmla="*/ 6881443 w 7631184"/>
              <a:gd name="connsiteY161" fmla="*/ 3907723 h 6858054"/>
              <a:gd name="connsiteX162" fmla="*/ 6422318 w 7631184"/>
              <a:gd name="connsiteY162" fmla="*/ 3862899 h 6858054"/>
              <a:gd name="connsiteX163" fmla="*/ 6432087 w 7631184"/>
              <a:gd name="connsiteY163" fmla="*/ 3868646 h 6858054"/>
              <a:gd name="connsiteX164" fmla="*/ 6422318 w 7631184"/>
              <a:gd name="connsiteY164" fmla="*/ 3868646 h 6858054"/>
              <a:gd name="connsiteX165" fmla="*/ 6422318 w 7631184"/>
              <a:gd name="connsiteY165" fmla="*/ 3863762 h 6858054"/>
              <a:gd name="connsiteX166" fmla="*/ 6920518 w 7631184"/>
              <a:gd name="connsiteY166" fmla="*/ 3858877 h 6858054"/>
              <a:gd name="connsiteX167" fmla="*/ 6940055 w 7631184"/>
              <a:gd name="connsiteY167" fmla="*/ 3868646 h 6858054"/>
              <a:gd name="connsiteX168" fmla="*/ 6930286 w 7631184"/>
              <a:gd name="connsiteY168" fmla="*/ 3868646 h 6858054"/>
              <a:gd name="connsiteX169" fmla="*/ 6940055 w 7631184"/>
              <a:gd name="connsiteY169" fmla="*/ 3878415 h 6858054"/>
              <a:gd name="connsiteX170" fmla="*/ 6949823 w 7631184"/>
              <a:gd name="connsiteY170" fmla="*/ 3888185 h 6858054"/>
              <a:gd name="connsiteX171" fmla="*/ 6940055 w 7631184"/>
              <a:gd name="connsiteY171" fmla="*/ 3888185 h 6858054"/>
              <a:gd name="connsiteX172" fmla="*/ 6930286 w 7631184"/>
              <a:gd name="connsiteY172" fmla="*/ 3878415 h 6858054"/>
              <a:gd name="connsiteX173" fmla="*/ 6920518 w 7631184"/>
              <a:gd name="connsiteY173" fmla="*/ 3868646 h 6858054"/>
              <a:gd name="connsiteX174" fmla="*/ 6920518 w 7631184"/>
              <a:gd name="connsiteY174" fmla="*/ 3858877 h 6858054"/>
              <a:gd name="connsiteX175" fmla="*/ 6373475 w 7631184"/>
              <a:gd name="connsiteY175" fmla="*/ 3855946 h 6858054"/>
              <a:gd name="connsiteX176" fmla="*/ 6375918 w 7631184"/>
              <a:gd name="connsiteY176" fmla="*/ 3857656 h 6858054"/>
              <a:gd name="connsiteX177" fmla="*/ 6373475 w 7631184"/>
              <a:gd name="connsiteY177" fmla="*/ 3858877 h 6858054"/>
              <a:gd name="connsiteX178" fmla="*/ 6910749 w 7631184"/>
              <a:gd name="connsiteY178" fmla="*/ 3849107 h 6858054"/>
              <a:gd name="connsiteX179" fmla="*/ 6920518 w 7631184"/>
              <a:gd name="connsiteY179" fmla="*/ 3858877 h 6858054"/>
              <a:gd name="connsiteX180" fmla="*/ 6910749 w 7631184"/>
              <a:gd name="connsiteY180" fmla="*/ 3849107 h 6858054"/>
              <a:gd name="connsiteX181" fmla="*/ 6903902 w 7631184"/>
              <a:gd name="connsiteY181" fmla="*/ 3844451 h 6858054"/>
              <a:gd name="connsiteX182" fmla="*/ 6910749 w 7631184"/>
              <a:gd name="connsiteY182" fmla="*/ 3849107 h 6858054"/>
              <a:gd name="connsiteX183" fmla="*/ 6905865 w 7631184"/>
              <a:gd name="connsiteY183" fmla="*/ 3847886 h 6858054"/>
              <a:gd name="connsiteX184" fmla="*/ 6861906 w 7631184"/>
              <a:gd name="connsiteY184" fmla="*/ 3839338 h 6858054"/>
              <a:gd name="connsiteX185" fmla="*/ 6871675 w 7631184"/>
              <a:gd name="connsiteY185" fmla="*/ 3849107 h 6858054"/>
              <a:gd name="connsiteX186" fmla="*/ 6891212 w 7631184"/>
              <a:gd name="connsiteY186" fmla="*/ 3868646 h 6858054"/>
              <a:gd name="connsiteX187" fmla="*/ 6900980 w 7631184"/>
              <a:gd name="connsiteY187" fmla="*/ 3878415 h 6858054"/>
              <a:gd name="connsiteX188" fmla="*/ 6900980 w 7631184"/>
              <a:gd name="connsiteY188" fmla="*/ 3888185 h 6858054"/>
              <a:gd name="connsiteX189" fmla="*/ 6891212 w 7631184"/>
              <a:gd name="connsiteY189" fmla="*/ 3878415 h 6858054"/>
              <a:gd name="connsiteX190" fmla="*/ 6871675 w 7631184"/>
              <a:gd name="connsiteY190" fmla="*/ 3858877 h 6858054"/>
              <a:gd name="connsiteX191" fmla="*/ 6861906 w 7631184"/>
              <a:gd name="connsiteY191" fmla="*/ 3839338 h 6858054"/>
              <a:gd name="connsiteX192" fmla="*/ 5220779 w 7631184"/>
              <a:gd name="connsiteY192" fmla="*/ 3810030 h 6858054"/>
              <a:gd name="connsiteX193" fmla="*/ 5259854 w 7631184"/>
              <a:gd name="connsiteY193" fmla="*/ 3829569 h 6858054"/>
              <a:gd name="connsiteX194" fmla="*/ 5269622 w 7631184"/>
              <a:gd name="connsiteY194" fmla="*/ 3839338 h 6858054"/>
              <a:gd name="connsiteX195" fmla="*/ 5289160 w 7631184"/>
              <a:gd name="connsiteY195" fmla="*/ 3849107 h 6858054"/>
              <a:gd name="connsiteX196" fmla="*/ 5308697 w 7631184"/>
              <a:gd name="connsiteY196" fmla="*/ 3868646 h 6858054"/>
              <a:gd name="connsiteX197" fmla="*/ 5357540 w 7631184"/>
              <a:gd name="connsiteY197" fmla="*/ 3897954 h 6858054"/>
              <a:gd name="connsiteX198" fmla="*/ 5367308 w 7631184"/>
              <a:gd name="connsiteY198" fmla="*/ 3897954 h 6858054"/>
              <a:gd name="connsiteX199" fmla="*/ 5396614 w 7631184"/>
              <a:gd name="connsiteY199" fmla="*/ 3927262 h 6858054"/>
              <a:gd name="connsiteX200" fmla="*/ 5396614 w 7631184"/>
              <a:gd name="connsiteY200" fmla="*/ 3937031 h 6858054"/>
              <a:gd name="connsiteX201" fmla="*/ 5377077 w 7631184"/>
              <a:gd name="connsiteY201" fmla="*/ 3917493 h 6858054"/>
              <a:gd name="connsiteX202" fmla="*/ 5328234 w 7631184"/>
              <a:gd name="connsiteY202" fmla="*/ 3888185 h 6858054"/>
              <a:gd name="connsiteX203" fmla="*/ 5298928 w 7631184"/>
              <a:gd name="connsiteY203" fmla="*/ 3868646 h 6858054"/>
              <a:gd name="connsiteX204" fmla="*/ 5269622 w 7631184"/>
              <a:gd name="connsiteY204" fmla="*/ 3849107 h 6858054"/>
              <a:gd name="connsiteX205" fmla="*/ 5250085 w 7631184"/>
              <a:gd name="connsiteY205" fmla="*/ 3829569 h 6858054"/>
              <a:gd name="connsiteX206" fmla="*/ 5230548 w 7631184"/>
              <a:gd name="connsiteY206" fmla="*/ 3819799 h 6858054"/>
              <a:gd name="connsiteX207" fmla="*/ 5220779 w 7631184"/>
              <a:gd name="connsiteY207" fmla="*/ 3810030 h 6858054"/>
              <a:gd name="connsiteX208" fmla="*/ 6207409 w 7631184"/>
              <a:gd name="connsiteY208" fmla="*/ 3790492 h 6858054"/>
              <a:gd name="connsiteX209" fmla="*/ 6226946 w 7631184"/>
              <a:gd name="connsiteY209" fmla="*/ 3800261 h 6858054"/>
              <a:gd name="connsiteX210" fmla="*/ 6233052 w 7631184"/>
              <a:gd name="connsiteY210" fmla="*/ 3805146 h 6858054"/>
              <a:gd name="connsiteX211" fmla="*/ 6236715 w 7631184"/>
              <a:gd name="connsiteY211" fmla="*/ 3806478 h 6858054"/>
              <a:gd name="connsiteX212" fmla="*/ 6246483 w 7631184"/>
              <a:gd name="connsiteY212" fmla="*/ 3810030 h 6858054"/>
              <a:gd name="connsiteX213" fmla="*/ 6285558 w 7631184"/>
              <a:gd name="connsiteY213" fmla="*/ 3839338 h 6858054"/>
              <a:gd name="connsiteX214" fmla="*/ 6305095 w 7631184"/>
              <a:gd name="connsiteY214" fmla="*/ 3858877 h 6858054"/>
              <a:gd name="connsiteX215" fmla="*/ 6324632 w 7631184"/>
              <a:gd name="connsiteY215" fmla="*/ 3868646 h 6858054"/>
              <a:gd name="connsiteX216" fmla="*/ 6344170 w 7631184"/>
              <a:gd name="connsiteY216" fmla="*/ 3888185 h 6858054"/>
              <a:gd name="connsiteX217" fmla="*/ 6324632 w 7631184"/>
              <a:gd name="connsiteY217" fmla="*/ 3888185 h 6858054"/>
              <a:gd name="connsiteX218" fmla="*/ 6314864 w 7631184"/>
              <a:gd name="connsiteY218" fmla="*/ 3868646 h 6858054"/>
              <a:gd name="connsiteX219" fmla="*/ 6314864 w 7631184"/>
              <a:gd name="connsiteY219" fmla="*/ 3878415 h 6858054"/>
              <a:gd name="connsiteX220" fmla="*/ 6305095 w 7631184"/>
              <a:gd name="connsiteY220" fmla="*/ 3878415 h 6858054"/>
              <a:gd name="connsiteX221" fmla="*/ 6305095 w 7631184"/>
              <a:gd name="connsiteY221" fmla="*/ 3868646 h 6858054"/>
              <a:gd name="connsiteX222" fmla="*/ 6295327 w 7631184"/>
              <a:gd name="connsiteY222" fmla="*/ 3858877 h 6858054"/>
              <a:gd name="connsiteX223" fmla="*/ 6285558 w 7631184"/>
              <a:gd name="connsiteY223" fmla="*/ 3849107 h 6858054"/>
              <a:gd name="connsiteX224" fmla="*/ 6275789 w 7631184"/>
              <a:gd name="connsiteY224" fmla="*/ 3849107 h 6858054"/>
              <a:gd name="connsiteX225" fmla="*/ 6256252 w 7631184"/>
              <a:gd name="connsiteY225" fmla="*/ 3829569 h 6858054"/>
              <a:gd name="connsiteX226" fmla="*/ 6226946 w 7631184"/>
              <a:gd name="connsiteY226" fmla="*/ 3810030 h 6858054"/>
              <a:gd name="connsiteX227" fmla="*/ 6207409 w 7631184"/>
              <a:gd name="connsiteY227" fmla="*/ 3800261 h 6858054"/>
              <a:gd name="connsiteX228" fmla="*/ 6197640 w 7631184"/>
              <a:gd name="connsiteY228" fmla="*/ 3800261 h 6858054"/>
              <a:gd name="connsiteX229" fmla="*/ 6207409 w 7631184"/>
              <a:gd name="connsiteY229" fmla="*/ 3790492 h 6858054"/>
              <a:gd name="connsiteX230" fmla="*/ 6642884 w 7631184"/>
              <a:gd name="connsiteY230" fmla="*/ 3783293 h 6858054"/>
              <a:gd name="connsiteX231" fmla="*/ 6650660 w 7631184"/>
              <a:gd name="connsiteY231" fmla="*/ 3786828 h 6858054"/>
              <a:gd name="connsiteX232" fmla="*/ 6656765 w 7631184"/>
              <a:gd name="connsiteY232" fmla="*/ 3800261 h 6858054"/>
              <a:gd name="connsiteX233" fmla="*/ 6646997 w 7631184"/>
              <a:gd name="connsiteY233" fmla="*/ 3790492 h 6858054"/>
              <a:gd name="connsiteX234" fmla="*/ 6637228 w 7631184"/>
              <a:gd name="connsiteY234" fmla="*/ 3780722 h 6858054"/>
              <a:gd name="connsiteX235" fmla="*/ 6642112 w 7631184"/>
              <a:gd name="connsiteY235" fmla="*/ 3781943 h 6858054"/>
              <a:gd name="connsiteX236" fmla="*/ 6642884 w 7631184"/>
              <a:gd name="connsiteY236" fmla="*/ 3783293 h 6858054"/>
              <a:gd name="connsiteX237" fmla="*/ 6217178 w 7631184"/>
              <a:gd name="connsiteY237" fmla="*/ 3780722 h 6858054"/>
              <a:gd name="connsiteX238" fmla="*/ 6226946 w 7631184"/>
              <a:gd name="connsiteY238" fmla="*/ 3790492 h 6858054"/>
              <a:gd name="connsiteX239" fmla="*/ 6236715 w 7631184"/>
              <a:gd name="connsiteY239" fmla="*/ 3800261 h 6858054"/>
              <a:gd name="connsiteX240" fmla="*/ 6217178 w 7631184"/>
              <a:gd name="connsiteY240" fmla="*/ 3780722 h 6858054"/>
              <a:gd name="connsiteX241" fmla="*/ 6634016 w 7631184"/>
              <a:gd name="connsiteY241" fmla="*/ 3771890 h 6858054"/>
              <a:gd name="connsiteX242" fmla="*/ 6636007 w 7631184"/>
              <a:gd name="connsiteY242" fmla="*/ 3772174 h 6858054"/>
              <a:gd name="connsiteX243" fmla="*/ 6637228 w 7631184"/>
              <a:gd name="connsiteY243" fmla="*/ 3780722 h 6858054"/>
              <a:gd name="connsiteX244" fmla="*/ 6216042 w 7631184"/>
              <a:gd name="connsiteY244" fmla="*/ 3770726 h 6858054"/>
              <a:gd name="connsiteX245" fmla="*/ 6217178 w 7631184"/>
              <a:gd name="connsiteY245" fmla="*/ 3770953 h 6858054"/>
              <a:gd name="connsiteX246" fmla="*/ 6218430 w 7631184"/>
              <a:gd name="connsiteY246" fmla="*/ 3772915 h 6858054"/>
              <a:gd name="connsiteX247" fmla="*/ 6197640 w 7631184"/>
              <a:gd name="connsiteY247" fmla="*/ 3761184 h 6858054"/>
              <a:gd name="connsiteX248" fmla="*/ 6212293 w 7631184"/>
              <a:gd name="connsiteY248" fmla="*/ 3767290 h 6858054"/>
              <a:gd name="connsiteX249" fmla="*/ 6216042 w 7631184"/>
              <a:gd name="connsiteY249" fmla="*/ 3770726 h 6858054"/>
              <a:gd name="connsiteX250" fmla="*/ 6211072 w 7631184"/>
              <a:gd name="connsiteY250" fmla="*/ 3769732 h 6858054"/>
              <a:gd name="connsiteX251" fmla="*/ 6197640 w 7631184"/>
              <a:gd name="connsiteY251" fmla="*/ 3761184 h 6858054"/>
              <a:gd name="connsiteX252" fmla="*/ 6148797 w 7631184"/>
              <a:gd name="connsiteY252" fmla="*/ 3712337 h 6858054"/>
              <a:gd name="connsiteX253" fmla="*/ 6148797 w 7631184"/>
              <a:gd name="connsiteY253" fmla="*/ 3722106 h 6858054"/>
              <a:gd name="connsiteX254" fmla="*/ 6158566 w 7631184"/>
              <a:gd name="connsiteY254" fmla="*/ 3722106 h 6858054"/>
              <a:gd name="connsiteX255" fmla="*/ 6158566 w 7631184"/>
              <a:gd name="connsiteY255" fmla="*/ 3731876 h 6858054"/>
              <a:gd name="connsiteX256" fmla="*/ 6168335 w 7631184"/>
              <a:gd name="connsiteY256" fmla="*/ 3731876 h 6858054"/>
              <a:gd name="connsiteX257" fmla="*/ 6168335 w 7631184"/>
              <a:gd name="connsiteY257" fmla="*/ 3741645 h 6858054"/>
              <a:gd name="connsiteX258" fmla="*/ 6178103 w 7631184"/>
              <a:gd name="connsiteY258" fmla="*/ 3751414 h 6858054"/>
              <a:gd name="connsiteX259" fmla="*/ 6187872 w 7631184"/>
              <a:gd name="connsiteY259" fmla="*/ 3751414 h 6858054"/>
              <a:gd name="connsiteX260" fmla="*/ 6197640 w 7631184"/>
              <a:gd name="connsiteY260" fmla="*/ 3761184 h 6858054"/>
              <a:gd name="connsiteX261" fmla="*/ 6217178 w 7631184"/>
              <a:gd name="connsiteY261" fmla="*/ 3780722 h 6858054"/>
              <a:gd name="connsiteX262" fmla="*/ 6187872 w 7631184"/>
              <a:gd name="connsiteY262" fmla="*/ 3770953 h 6858054"/>
              <a:gd name="connsiteX263" fmla="*/ 6178103 w 7631184"/>
              <a:gd name="connsiteY263" fmla="*/ 3761184 h 6858054"/>
              <a:gd name="connsiteX264" fmla="*/ 6168335 w 7631184"/>
              <a:gd name="connsiteY264" fmla="*/ 3751414 h 6858054"/>
              <a:gd name="connsiteX265" fmla="*/ 6158566 w 7631184"/>
              <a:gd name="connsiteY265" fmla="*/ 3741645 h 6858054"/>
              <a:gd name="connsiteX266" fmla="*/ 6148797 w 7631184"/>
              <a:gd name="connsiteY266" fmla="*/ 3712337 h 6858054"/>
              <a:gd name="connsiteX267" fmla="*/ 6593269 w 7631184"/>
              <a:gd name="connsiteY267" fmla="*/ 3698904 h 6858054"/>
              <a:gd name="connsiteX268" fmla="*/ 6598153 w 7631184"/>
              <a:gd name="connsiteY268" fmla="*/ 3702568 h 6858054"/>
              <a:gd name="connsiteX269" fmla="*/ 6591873 w 7631184"/>
              <a:gd name="connsiteY269" fmla="*/ 3699951 h 6858054"/>
              <a:gd name="connsiteX270" fmla="*/ 6617691 w 7631184"/>
              <a:gd name="connsiteY270" fmla="*/ 3692798 h 6858054"/>
              <a:gd name="connsiteX271" fmla="*/ 6627459 w 7631184"/>
              <a:gd name="connsiteY271" fmla="*/ 3702568 h 6858054"/>
              <a:gd name="connsiteX272" fmla="*/ 6617691 w 7631184"/>
              <a:gd name="connsiteY272" fmla="*/ 3692798 h 6858054"/>
              <a:gd name="connsiteX273" fmla="*/ 6637228 w 7631184"/>
              <a:gd name="connsiteY273" fmla="*/ 3653722 h 6858054"/>
              <a:gd name="connsiteX274" fmla="*/ 6648218 w 7631184"/>
              <a:gd name="connsiteY274" fmla="*/ 3663491 h 6858054"/>
              <a:gd name="connsiteX275" fmla="*/ 6666534 w 7631184"/>
              <a:gd name="connsiteY275" fmla="*/ 3673260 h 6858054"/>
              <a:gd name="connsiteX276" fmla="*/ 6676302 w 7631184"/>
              <a:gd name="connsiteY276" fmla="*/ 3683029 h 6858054"/>
              <a:gd name="connsiteX277" fmla="*/ 6675081 w 7631184"/>
              <a:gd name="connsiteY277" fmla="*/ 3683029 h 6858054"/>
              <a:gd name="connsiteX278" fmla="*/ 6671418 w 7631184"/>
              <a:gd name="connsiteY278" fmla="*/ 3683029 h 6858054"/>
              <a:gd name="connsiteX279" fmla="*/ 6667755 w 7631184"/>
              <a:gd name="connsiteY279" fmla="*/ 3683029 h 6858054"/>
              <a:gd name="connsiteX280" fmla="*/ 6666534 w 7631184"/>
              <a:gd name="connsiteY280" fmla="*/ 3683029 h 6858054"/>
              <a:gd name="connsiteX281" fmla="*/ 6646997 w 7631184"/>
              <a:gd name="connsiteY281" fmla="*/ 3663491 h 6858054"/>
              <a:gd name="connsiteX282" fmla="*/ 6637228 w 7631184"/>
              <a:gd name="connsiteY282" fmla="*/ 3653721 h 6858054"/>
              <a:gd name="connsiteX283" fmla="*/ 6637228 w 7631184"/>
              <a:gd name="connsiteY283" fmla="*/ 3653722 h 6858054"/>
              <a:gd name="connsiteX284" fmla="*/ 6637228 w 7631184"/>
              <a:gd name="connsiteY284" fmla="*/ 3653721 h 6858054"/>
              <a:gd name="connsiteX285" fmla="*/ 6637228 w 7631184"/>
              <a:gd name="connsiteY285" fmla="*/ 3643952 h 6858054"/>
              <a:gd name="connsiteX286" fmla="*/ 6639352 w 7631184"/>
              <a:gd name="connsiteY286" fmla="*/ 3645085 h 6858054"/>
              <a:gd name="connsiteX287" fmla="*/ 6642112 w 7631184"/>
              <a:gd name="connsiteY287" fmla="*/ 3647616 h 6858054"/>
              <a:gd name="connsiteX288" fmla="*/ 6651181 w 7631184"/>
              <a:gd name="connsiteY288" fmla="*/ 3651394 h 6858054"/>
              <a:gd name="connsiteX289" fmla="*/ 6655544 w 7631184"/>
              <a:gd name="connsiteY289" fmla="*/ 3653721 h 6858054"/>
              <a:gd name="connsiteX290" fmla="*/ 6658026 w 7631184"/>
              <a:gd name="connsiteY290" fmla="*/ 3655928 h 6858054"/>
              <a:gd name="connsiteX291" fmla="*/ 6661650 w 7631184"/>
              <a:gd name="connsiteY291" fmla="*/ 3662269 h 6858054"/>
              <a:gd name="connsiteX292" fmla="*/ 6666534 w 7631184"/>
              <a:gd name="connsiteY292" fmla="*/ 3663491 h 6858054"/>
              <a:gd name="connsiteX293" fmla="*/ 6637228 w 7631184"/>
              <a:gd name="connsiteY293" fmla="*/ 3643952 h 6858054"/>
              <a:gd name="connsiteX294" fmla="*/ 6627459 w 7631184"/>
              <a:gd name="connsiteY294" fmla="*/ 3634183 h 6858054"/>
              <a:gd name="connsiteX295" fmla="*/ 6637094 w 7631184"/>
              <a:gd name="connsiteY295" fmla="*/ 3643015 h 6858054"/>
              <a:gd name="connsiteX296" fmla="*/ 6637228 w 7631184"/>
              <a:gd name="connsiteY296" fmla="*/ 3643952 h 6858054"/>
              <a:gd name="connsiteX297" fmla="*/ 6631122 w 7631184"/>
              <a:gd name="connsiteY297" fmla="*/ 3637846 h 6858054"/>
              <a:gd name="connsiteX298" fmla="*/ 6627459 w 7631184"/>
              <a:gd name="connsiteY298" fmla="*/ 3634183 h 6858054"/>
              <a:gd name="connsiteX299" fmla="*/ 6627459 w 7631184"/>
              <a:gd name="connsiteY299" fmla="*/ 3634183 h 6858054"/>
              <a:gd name="connsiteX300" fmla="*/ 6627459 w 7631184"/>
              <a:gd name="connsiteY300" fmla="*/ 3634183 h 6858054"/>
              <a:gd name="connsiteX301" fmla="*/ 4439290 w 7631184"/>
              <a:gd name="connsiteY301" fmla="*/ 3624414 h 6858054"/>
              <a:gd name="connsiteX302" fmla="*/ 4451501 w 7631184"/>
              <a:gd name="connsiteY302" fmla="*/ 3636625 h 6858054"/>
              <a:gd name="connsiteX303" fmla="*/ 4458828 w 7631184"/>
              <a:gd name="connsiteY303" fmla="*/ 3643952 h 6858054"/>
              <a:gd name="connsiteX304" fmla="*/ 4527208 w 7631184"/>
              <a:gd name="connsiteY304" fmla="*/ 3712337 h 6858054"/>
              <a:gd name="connsiteX305" fmla="*/ 4536976 w 7631184"/>
              <a:gd name="connsiteY305" fmla="*/ 3731876 h 6858054"/>
              <a:gd name="connsiteX306" fmla="*/ 4546745 w 7631184"/>
              <a:gd name="connsiteY306" fmla="*/ 3751414 h 6858054"/>
              <a:gd name="connsiteX307" fmla="*/ 4527208 w 7631184"/>
              <a:gd name="connsiteY307" fmla="*/ 3731876 h 6858054"/>
              <a:gd name="connsiteX308" fmla="*/ 4468596 w 7631184"/>
              <a:gd name="connsiteY308" fmla="*/ 3663491 h 6858054"/>
              <a:gd name="connsiteX309" fmla="*/ 4453943 w 7631184"/>
              <a:gd name="connsiteY309" fmla="*/ 3647616 h 6858054"/>
              <a:gd name="connsiteX310" fmla="*/ 4439289 w 7631184"/>
              <a:gd name="connsiteY310" fmla="*/ 3624412 h 6858054"/>
              <a:gd name="connsiteX311" fmla="*/ 4439290 w 7631184"/>
              <a:gd name="connsiteY311" fmla="*/ 3624413 h 6858054"/>
              <a:gd name="connsiteX312" fmla="*/ 4439290 w 7631184"/>
              <a:gd name="connsiteY312" fmla="*/ 3624414 h 6858054"/>
              <a:gd name="connsiteX313" fmla="*/ 4380679 w 7631184"/>
              <a:gd name="connsiteY313" fmla="*/ 3556028 h 6858054"/>
              <a:gd name="connsiteX314" fmla="*/ 4400216 w 7631184"/>
              <a:gd name="connsiteY314" fmla="*/ 3575567 h 6858054"/>
              <a:gd name="connsiteX315" fmla="*/ 4429522 w 7631184"/>
              <a:gd name="connsiteY315" fmla="*/ 3614644 h 6858054"/>
              <a:gd name="connsiteX316" fmla="*/ 4439289 w 7631184"/>
              <a:gd name="connsiteY316" fmla="*/ 3624412 h 6858054"/>
              <a:gd name="connsiteX317" fmla="*/ 4420974 w 7631184"/>
              <a:gd name="connsiteY317" fmla="*/ 3609759 h 6858054"/>
              <a:gd name="connsiteX318" fmla="*/ 4409985 w 7631184"/>
              <a:gd name="connsiteY318" fmla="*/ 3595105 h 6858054"/>
              <a:gd name="connsiteX319" fmla="*/ 4380679 w 7631184"/>
              <a:gd name="connsiteY319" fmla="*/ 3556028 h 6858054"/>
              <a:gd name="connsiteX320" fmla="*/ 4766539 w 7631184"/>
              <a:gd name="connsiteY320" fmla="*/ 3536490 h 6858054"/>
              <a:gd name="connsiteX321" fmla="*/ 4771423 w 7631184"/>
              <a:gd name="connsiteY321" fmla="*/ 3536490 h 6858054"/>
              <a:gd name="connsiteX322" fmla="*/ 4770535 w 7631184"/>
              <a:gd name="connsiteY322" fmla="*/ 3539154 h 6858054"/>
              <a:gd name="connsiteX323" fmla="*/ 4488133 w 7631184"/>
              <a:gd name="connsiteY323" fmla="*/ 3536490 h 6858054"/>
              <a:gd name="connsiteX324" fmla="*/ 4496980 w 7631184"/>
              <a:gd name="connsiteY324" fmla="*/ 3539808 h 6858054"/>
              <a:gd name="connsiteX325" fmla="*/ 4497902 w 7631184"/>
              <a:gd name="connsiteY325" fmla="*/ 3546259 h 6858054"/>
              <a:gd name="connsiteX326" fmla="*/ 4517439 w 7631184"/>
              <a:gd name="connsiteY326" fmla="*/ 3565797 h 6858054"/>
              <a:gd name="connsiteX327" fmla="*/ 4536976 w 7631184"/>
              <a:gd name="connsiteY327" fmla="*/ 3585336 h 6858054"/>
              <a:gd name="connsiteX328" fmla="*/ 4576051 w 7631184"/>
              <a:gd name="connsiteY328" fmla="*/ 3624413 h 6858054"/>
              <a:gd name="connsiteX329" fmla="*/ 4605357 w 7631184"/>
              <a:gd name="connsiteY329" fmla="*/ 3673260 h 6858054"/>
              <a:gd name="connsiteX330" fmla="*/ 4615125 w 7631184"/>
              <a:gd name="connsiteY330" fmla="*/ 3683029 h 6858054"/>
              <a:gd name="connsiteX331" fmla="*/ 4663968 w 7631184"/>
              <a:gd name="connsiteY331" fmla="*/ 3741645 h 6858054"/>
              <a:gd name="connsiteX332" fmla="*/ 4673737 w 7631184"/>
              <a:gd name="connsiteY332" fmla="*/ 3751414 h 6858054"/>
              <a:gd name="connsiteX333" fmla="*/ 4683506 w 7631184"/>
              <a:gd name="connsiteY333" fmla="*/ 3770953 h 6858054"/>
              <a:gd name="connsiteX334" fmla="*/ 4712811 w 7631184"/>
              <a:gd name="connsiteY334" fmla="*/ 3800261 h 6858054"/>
              <a:gd name="connsiteX335" fmla="*/ 4732349 w 7631184"/>
              <a:gd name="connsiteY335" fmla="*/ 3819799 h 6858054"/>
              <a:gd name="connsiteX336" fmla="*/ 4742117 w 7631184"/>
              <a:gd name="connsiteY336" fmla="*/ 3839338 h 6858054"/>
              <a:gd name="connsiteX337" fmla="*/ 4751886 w 7631184"/>
              <a:gd name="connsiteY337" fmla="*/ 3849107 h 6858054"/>
              <a:gd name="connsiteX338" fmla="*/ 4761655 w 7631184"/>
              <a:gd name="connsiteY338" fmla="*/ 3868646 h 6858054"/>
              <a:gd name="connsiteX339" fmla="*/ 4771423 w 7631184"/>
              <a:gd name="connsiteY339" fmla="*/ 3878415 h 6858054"/>
              <a:gd name="connsiteX340" fmla="*/ 4781192 w 7631184"/>
              <a:gd name="connsiteY340" fmla="*/ 3888185 h 6858054"/>
              <a:gd name="connsiteX341" fmla="*/ 4790960 w 7631184"/>
              <a:gd name="connsiteY341" fmla="*/ 3907723 h 6858054"/>
              <a:gd name="connsiteX342" fmla="*/ 4800729 w 7631184"/>
              <a:gd name="connsiteY342" fmla="*/ 3917493 h 6858054"/>
              <a:gd name="connsiteX343" fmla="*/ 4820266 w 7631184"/>
              <a:gd name="connsiteY343" fmla="*/ 3946800 h 6858054"/>
              <a:gd name="connsiteX344" fmla="*/ 4830035 w 7631184"/>
              <a:gd name="connsiteY344" fmla="*/ 3956570 h 6858054"/>
              <a:gd name="connsiteX345" fmla="*/ 4869109 w 7631184"/>
              <a:gd name="connsiteY345" fmla="*/ 4005416 h 6858054"/>
              <a:gd name="connsiteX346" fmla="*/ 4888646 w 7631184"/>
              <a:gd name="connsiteY346" fmla="*/ 4044494 h 6858054"/>
              <a:gd name="connsiteX347" fmla="*/ 4869109 w 7631184"/>
              <a:gd name="connsiteY347" fmla="*/ 4034724 h 6858054"/>
              <a:gd name="connsiteX348" fmla="*/ 4859341 w 7631184"/>
              <a:gd name="connsiteY348" fmla="*/ 4024955 h 6858054"/>
              <a:gd name="connsiteX349" fmla="*/ 4839803 w 7631184"/>
              <a:gd name="connsiteY349" fmla="*/ 3995647 h 6858054"/>
              <a:gd name="connsiteX350" fmla="*/ 4820266 w 7631184"/>
              <a:gd name="connsiteY350" fmla="*/ 3966339 h 6858054"/>
              <a:gd name="connsiteX351" fmla="*/ 4781192 w 7631184"/>
              <a:gd name="connsiteY351" fmla="*/ 3907723 h 6858054"/>
              <a:gd name="connsiteX352" fmla="*/ 4761655 w 7631184"/>
              <a:gd name="connsiteY352" fmla="*/ 3878415 h 6858054"/>
              <a:gd name="connsiteX353" fmla="*/ 4732349 w 7631184"/>
              <a:gd name="connsiteY353" fmla="*/ 3839338 h 6858054"/>
              <a:gd name="connsiteX354" fmla="*/ 4712811 w 7631184"/>
              <a:gd name="connsiteY354" fmla="*/ 3819799 h 6858054"/>
              <a:gd name="connsiteX355" fmla="*/ 4654200 w 7631184"/>
              <a:gd name="connsiteY355" fmla="*/ 3741645 h 6858054"/>
              <a:gd name="connsiteX356" fmla="*/ 4585820 w 7631184"/>
              <a:gd name="connsiteY356" fmla="*/ 3663491 h 6858054"/>
              <a:gd name="connsiteX357" fmla="*/ 4576051 w 7631184"/>
              <a:gd name="connsiteY357" fmla="*/ 3653721 h 6858054"/>
              <a:gd name="connsiteX358" fmla="*/ 4556514 w 7631184"/>
              <a:gd name="connsiteY358" fmla="*/ 3624413 h 6858054"/>
              <a:gd name="connsiteX359" fmla="*/ 4497902 w 7631184"/>
              <a:gd name="connsiteY359" fmla="*/ 3556028 h 6858054"/>
              <a:gd name="connsiteX360" fmla="*/ 4488133 w 7631184"/>
              <a:gd name="connsiteY360" fmla="*/ 3536490 h 6858054"/>
              <a:gd name="connsiteX361" fmla="*/ 4762876 w 7631184"/>
              <a:gd name="connsiteY361" fmla="*/ 3534047 h 6858054"/>
              <a:gd name="connsiteX362" fmla="*/ 4766539 w 7631184"/>
              <a:gd name="connsiteY362" fmla="*/ 3536490 h 6858054"/>
              <a:gd name="connsiteX363" fmla="*/ 4761655 w 7631184"/>
              <a:gd name="connsiteY363" fmla="*/ 3536490 h 6858054"/>
              <a:gd name="connsiteX364" fmla="*/ 4751886 w 7631184"/>
              <a:gd name="connsiteY364" fmla="*/ 3536490 h 6858054"/>
              <a:gd name="connsiteX365" fmla="*/ 4762876 w 7631184"/>
              <a:gd name="connsiteY365" fmla="*/ 3534047 h 6858054"/>
              <a:gd name="connsiteX366" fmla="*/ 4820266 w 7631184"/>
              <a:gd name="connsiteY366" fmla="*/ 3526720 h 6858054"/>
              <a:gd name="connsiteX367" fmla="*/ 4830035 w 7631184"/>
              <a:gd name="connsiteY367" fmla="*/ 3526720 h 6858054"/>
              <a:gd name="connsiteX368" fmla="*/ 4839803 w 7631184"/>
              <a:gd name="connsiteY368" fmla="*/ 3536490 h 6858054"/>
              <a:gd name="connsiteX369" fmla="*/ 4849572 w 7631184"/>
              <a:gd name="connsiteY369" fmla="*/ 3546259 h 6858054"/>
              <a:gd name="connsiteX370" fmla="*/ 4839803 w 7631184"/>
              <a:gd name="connsiteY370" fmla="*/ 3546259 h 6858054"/>
              <a:gd name="connsiteX371" fmla="*/ 4820266 w 7631184"/>
              <a:gd name="connsiteY371" fmla="*/ 3536490 h 6858054"/>
              <a:gd name="connsiteX372" fmla="*/ 4820266 w 7631184"/>
              <a:gd name="connsiteY372" fmla="*/ 3526720 h 6858054"/>
              <a:gd name="connsiteX373" fmla="*/ 4292761 w 7631184"/>
              <a:gd name="connsiteY373" fmla="*/ 3497412 h 6858054"/>
              <a:gd name="connsiteX374" fmla="*/ 4302530 w 7631184"/>
              <a:gd name="connsiteY374" fmla="*/ 3497412 h 6858054"/>
              <a:gd name="connsiteX375" fmla="*/ 4312298 w 7631184"/>
              <a:gd name="connsiteY375" fmla="*/ 3507182 h 6858054"/>
              <a:gd name="connsiteX376" fmla="*/ 4322067 w 7631184"/>
              <a:gd name="connsiteY376" fmla="*/ 3507182 h 6858054"/>
              <a:gd name="connsiteX377" fmla="*/ 4331836 w 7631184"/>
              <a:gd name="connsiteY377" fmla="*/ 3516951 h 6858054"/>
              <a:gd name="connsiteX378" fmla="*/ 4324509 w 7631184"/>
              <a:gd name="connsiteY378" fmla="*/ 3516951 h 6858054"/>
              <a:gd name="connsiteX379" fmla="*/ 4322067 w 7631184"/>
              <a:gd name="connsiteY379" fmla="*/ 3516951 h 6858054"/>
              <a:gd name="connsiteX380" fmla="*/ 4331836 w 7631184"/>
              <a:gd name="connsiteY380" fmla="*/ 3526720 h 6858054"/>
              <a:gd name="connsiteX381" fmla="*/ 4322067 w 7631184"/>
              <a:gd name="connsiteY381" fmla="*/ 3526720 h 6858054"/>
              <a:gd name="connsiteX382" fmla="*/ 4312298 w 7631184"/>
              <a:gd name="connsiteY382" fmla="*/ 3516951 h 6858054"/>
              <a:gd name="connsiteX383" fmla="*/ 4302530 w 7631184"/>
              <a:gd name="connsiteY383" fmla="*/ 3507182 h 6858054"/>
              <a:gd name="connsiteX384" fmla="*/ 4292761 w 7631184"/>
              <a:gd name="connsiteY384" fmla="*/ 3497412 h 6858054"/>
              <a:gd name="connsiteX385" fmla="*/ 4253687 w 7631184"/>
              <a:gd name="connsiteY385" fmla="*/ 3487643 h 6858054"/>
              <a:gd name="connsiteX386" fmla="*/ 4263455 w 7631184"/>
              <a:gd name="connsiteY386" fmla="*/ 3497412 h 6858054"/>
              <a:gd name="connsiteX387" fmla="*/ 4253687 w 7631184"/>
              <a:gd name="connsiteY387" fmla="*/ 3487643 h 6858054"/>
              <a:gd name="connsiteX388" fmla="*/ 6959592 w 7631184"/>
              <a:gd name="connsiteY388" fmla="*/ 3458335 h 6858054"/>
              <a:gd name="connsiteX389" fmla="*/ 6959592 w 7631184"/>
              <a:gd name="connsiteY389" fmla="*/ 3468104 h 6858054"/>
              <a:gd name="connsiteX390" fmla="*/ 6959592 w 7631184"/>
              <a:gd name="connsiteY390" fmla="*/ 3458335 h 6858054"/>
              <a:gd name="connsiteX391" fmla="*/ 6979129 w 7631184"/>
              <a:gd name="connsiteY391" fmla="*/ 3389950 h 6858054"/>
              <a:gd name="connsiteX392" fmla="*/ 7008435 w 7631184"/>
              <a:gd name="connsiteY392" fmla="*/ 3419258 h 6858054"/>
              <a:gd name="connsiteX393" fmla="*/ 6988898 w 7631184"/>
              <a:gd name="connsiteY393" fmla="*/ 3409489 h 6858054"/>
              <a:gd name="connsiteX394" fmla="*/ 6988898 w 7631184"/>
              <a:gd name="connsiteY394" fmla="*/ 3399719 h 6858054"/>
              <a:gd name="connsiteX395" fmla="*/ 6979129 w 7631184"/>
              <a:gd name="connsiteY395" fmla="*/ 3399719 h 6858054"/>
              <a:gd name="connsiteX396" fmla="*/ 6979129 w 7631184"/>
              <a:gd name="connsiteY396" fmla="*/ 3389950 h 6858054"/>
              <a:gd name="connsiteX397" fmla="*/ 6933217 w 7631184"/>
              <a:gd name="connsiteY397" fmla="*/ 3370411 h 6858054"/>
              <a:gd name="connsiteX398" fmla="*/ 6938834 w 7631184"/>
              <a:gd name="connsiteY398" fmla="*/ 3370411 h 6858054"/>
              <a:gd name="connsiteX399" fmla="*/ 6940055 w 7631184"/>
              <a:gd name="connsiteY399" fmla="*/ 3370411 h 6858054"/>
              <a:gd name="connsiteX400" fmla="*/ 6945784 w 7631184"/>
              <a:gd name="connsiteY400" fmla="*/ 3371128 h 6858054"/>
              <a:gd name="connsiteX401" fmla="*/ 6950739 w 7631184"/>
              <a:gd name="connsiteY401" fmla="*/ 3379570 h 6858054"/>
              <a:gd name="connsiteX402" fmla="*/ 6949823 w 7631184"/>
              <a:gd name="connsiteY402" fmla="*/ 3389950 h 6858054"/>
              <a:gd name="connsiteX403" fmla="*/ 6949823 w 7631184"/>
              <a:gd name="connsiteY403" fmla="*/ 3380181 h 6858054"/>
              <a:gd name="connsiteX404" fmla="*/ 6940055 w 7631184"/>
              <a:gd name="connsiteY404" fmla="*/ 3380181 h 6858054"/>
              <a:gd name="connsiteX405" fmla="*/ 6931507 w 7631184"/>
              <a:gd name="connsiteY405" fmla="*/ 3367969 h 6858054"/>
              <a:gd name="connsiteX406" fmla="*/ 6933217 w 7631184"/>
              <a:gd name="connsiteY406" fmla="*/ 3370411 h 6858054"/>
              <a:gd name="connsiteX407" fmla="*/ 6930286 w 7631184"/>
              <a:gd name="connsiteY407" fmla="*/ 3370411 h 6858054"/>
              <a:gd name="connsiteX408" fmla="*/ 6931507 w 7631184"/>
              <a:gd name="connsiteY408" fmla="*/ 3367969 h 6858054"/>
              <a:gd name="connsiteX409" fmla="*/ 6783757 w 7631184"/>
              <a:gd name="connsiteY409" fmla="*/ 3350873 h 6858054"/>
              <a:gd name="connsiteX410" fmla="*/ 6793526 w 7631184"/>
              <a:gd name="connsiteY410" fmla="*/ 3350873 h 6858054"/>
              <a:gd name="connsiteX411" fmla="*/ 6793526 w 7631184"/>
              <a:gd name="connsiteY411" fmla="*/ 3360642 h 6858054"/>
              <a:gd name="connsiteX412" fmla="*/ 6783757 w 7631184"/>
              <a:gd name="connsiteY412" fmla="*/ 3350873 h 6858054"/>
              <a:gd name="connsiteX413" fmla="*/ 6861906 w 7631184"/>
              <a:gd name="connsiteY413" fmla="*/ 3331334 h 6858054"/>
              <a:gd name="connsiteX414" fmla="*/ 6871675 w 7631184"/>
              <a:gd name="connsiteY414" fmla="*/ 3341103 h 6858054"/>
              <a:gd name="connsiteX415" fmla="*/ 6861906 w 7631184"/>
              <a:gd name="connsiteY415" fmla="*/ 3341103 h 6858054"/>
              <a:gd name="connsiteX416" fmla="*/ 6861906 w 7631184"/>
              <a:gd name="connsiteY416" fmla="*/ 3331334 h 6858054"/>
              <a:gd name="connsiteX417" fmla="*/ 6861906 w 7631184"/>
              <a:gd name="connsiteY417" fmla="*/ 3321565 h 6858054"/>
              <a:gd name="connsiteX418" fmla="*/ 6871675 w 7631184"/>
              <a:gd name="connsiteY418" fmla="*/ 3331334 h 6858054"/>
              <a:gd name="connsiteX419" fmla="*/ 6881443 w 7631184"/>
              <a:gd name="connsiteY419" fmla="*/ 3341103 h 6858054"/>
              <a:gd name="connsiteX420" fmla="*/ 6871675 w 7631184"/>
              <a:gd name="connsiteY420" fmla="*/ 3341103 h 6858054"/>
              <a:gd name="connsiteX421" fmla="*/ 6861906 w 7631184"/>
              <a:gd name="connsiteY421" fmla="*/ 3331334 h 6858054"/>
              <a:gd name="connsiteX422" fmla="*/ 6861906 w 7631184"/>
              <a:gd name="connsiteY422" fmla="*/ 3321565 h 6858054"/>
              <a:gd name="connsiteX423" fmla="*/ 6715377 w 7631184"/>
              <a:gd name="connsiteY423" fmla="*/ 3145717 h 6858054"/>
              <a:gd name="connsiteX424" fmla="*/ 6725145 w 7631184"/>
              <a:gd name="connsiteY424" fmla="*/ 3145717 h 6858054"/>
              <a:gd name="connsiteX425" fmla="*/ 6731516 w 7631184"/>
              <a:gd name="connsiteY425" fmla="*/ 3145717 h 6858054"/>
              <a:gd name="connsiteX426" fmla="*/ 6737435 w 7631184"/>
              <a:gd name="connsiteY426" fmla="*/ 3150760 h 6858054"/>
              <a:gd name="connsiteX427" fmla="*/ 6742241 w 7631184"/>
              <a:gd name="connsiteY427" fmla="*/ 3160372 h 6858054"/>
              <a:gd name="connsiteX428" fmla="*/ 6764220 w 7631184"/>
              <a:gd name="connsiteY428" fmla="*/ 3175025 h 6858054"/>
              <a:gd name="connsiteX429" fmla="*/ 6793526 w 7631184"/>
              <a:gd name="connsiteY429" fmla="*/ 3204333 h 6858054"/>
              <a:gd name="connsiteX430" fmla="*/ 6773988 w 7631184"/>
              <a:gd name="connsiteY430" fmla="*/ 3194564 h 6858054"/>
              <a:gd name="connsiteX431" fmla="*/ 6764220 w 7631184"/>
              <a:gd name="connsiteY431" fmla="*/ 3184794 h 6858054"/>
              <a:gd name="connsiteX432" fmla="*/ 6754451 w 7631184"/>
              <a:gd name="connsiteY432" fmla="*/ 3175025 h 6858054"/>
              <a:gd name="connsiteX433" fmla="*/ 6734914 w 7631184"/>
              <a:gd name="connsiteY433" fmla="*/ 3165256 h 6858054"/>
              <a:gd name="connsiteX434" fmla="*/ 6715377 w 7631184"/>
              <a:gd name="connsiteY434" fmla="*/ 3145717 h 6858054"/>
              <a:gd name="connsiteX435" fmla="*/ 5929404 w 7631184"/>
              <a:gd name="connsiteY435" fmla="*/ 2375864 h 6858054"/>
              <a:gd name="connsiteX436" fmla="*/ 5937551 w 7631184"/>
              <a:gd name="connsiteY436" fmla="*/ 2378827 h 6858054"/>
              <a:gd name="connsiteX437" fmla="*/ 5943657 w 7631184"/>
              <a:gd name="connsiteY437" fmla="*/ 2383711 h 6858054"/>
              <a:gd name="connsiteX438" fmla="*/ 5963194 w 7631184"/>
              <a:gd name="connsiteY438" fmla="*/ 2393481 h 6858054"/>
              <a:gd name="connsiteX439" fmla="*/ 5972962 w 7631184"/>
              <a:gd name="connsiteY439" fmla="*/ 2403250 h 6858054"/>
              <a:gd name="connsiteX440" fmla="*/ 5933888 w 7631184"/>
              <a:gd name="connsiteY440" fmla="*/ 2383711 h 6858054"/>
              <a:gd name="connsiteX441" fmla="*/ 5924119 w 7631184"/>
              <a:gd name="connsiteY441" fmla="*/ 2373942 h 6858054"/>
              <a:gd name="connsiteX442" fmla="*/ 5929003 w 7631184"/>
              <a:gd name="connsiteY442" fmla="*/ 2375163 h 6858054"/>
              <a:gd name="connsiteX443" fmla="*/ 5929404 w 7631184"/>
              <a:gd name="connsiteY443" fmla="*/ 2375864 h 6858054"/>
              <a:gd name="connsiteX444" fmla="*/ 824904 w 7631184"/>
              <a:gd name="connsiteY444" fmla="*/ 2344634 h 6858054"/>
              <a:gd name="connsiteX445" fmla="*/ 834673 w 7631184"/>
              <a:gd name="connsiteY445" fmla="*/ 2344634 h 6858054"/>
              <a:gd name="connsiteX446" fmla="*/ 844441 w 7631184"/>
              <a:gd name="connsiteY446" fmla="*/ 2344634 h 6858054"/>
              <a:gd name="connsiteX447" fmla="*/ 873747 w 7631184"/>
              <a:gd name="connsiteY447" fmla="*/ 2354403 h 6858054"/>
              <a:gd name="connsiteX448" fmla="*/ 863978 w 7631184"/>
              <a:gd name="connsiteY448" fmla="*/ 2354403 h 6858054"/>
              <a:gd name="connsiteX449" fmla="*/ 834673 w 7631184"/>
              <a:gd name="connsiteY449" fmla="*/ 2354403 h 6858054"/>
              <a:gd name="connsiteX450" fmla="*/ 824904 w 7631184"/>
              <a:gd name="connsiteY450" fmla="*/ 2344634 h 6858054"/>
              <a:gd name="connsiteX451" fmla="*/ 1069119 w 7631184"/>
              <a:gd name="connsiteY451" fmla="*/ 2325095 h 6858054"/>
              <a:gd name="connsiteX452" fmla="*/ 1078888 w 7631184"/>
              <a:gd name="connsiteY452" fmla="*/ 2325095 h 6858054"/>
              <a:gd name="connsiteX453" fmla="*/ 1069119 w 7631184"/>
              <a:gd name="connsiteY453" fmla="*/ 2325095 h 6858054"/>
              <a:gd name="connsiteX454" fmla="*/ 346242 w 7631184"/>
              <a:gd name="connsiteY454" fmla="*/ 2237172 h 6858054"/>
              <a:gd name="connsiteX455" fmla="*/ 385317 w 7631184"/>
              <a:gd name="connsiteY455" fmla="*/ 2237172 h 6858054"/>
              <a:gd name="connsiteX456" fmla="*/ 414622 w 7631184"/>
              <a:gd name="connsiteY456" fmla="*/ 2246941 h 6858054"/>
              <a:gd name="connsiteX457" fmla="*/ 365779 w 7631184"/>
              <a:gd name="connsiteY457" fmla="*/ 2246941 h 6858054"/>
              <a:gd name="connsiteX458" fmla="*/ 316936 w 7631184"/>
              <a:gd name="connsiteY458" fmla="*/ 2246941 h 6858054"/>
              <a:gd name="connsiteX459" fmla="*/ 297399 w 7631184"/>
              <a:gd name="connsiteY459" fmla="*/ 2246941 h 6858054"/>
              <a:gd name="connsiteX460" fmla="*/ 277862 w 7631184"/>
              <a:gd name="connsiteY460" fmla="*/ 2246941 h 6858054"/>
              <a:gd name="connsiteX461" fmla="*/ 268093 w 7631184"/>
              <a:gd name="connsiteY461" fmla="*/ 2246941 h 6858054"/>
              <a:gd name="connsiteX462" fmla="*/ 346242 w 7631184"/>
              <a:gd name="connsiteY462" fmla="*/ 2237172 h 6858054"/>
              <a:gd name="connsiteX463" fmla="*/ 3608958 w 7631184"/>
              <a:gd name="connsiteY463" fmla="*/ 2012477 h 6858054"/>
              <a:gd name="connsiteX464" fmla="*/ 3618250 w 7631184"/>
              <a:gd name="connsiteY464" fmla="*/ 2015337 h 6858054"/>
              <a:gd name="connsiteX465" fmla="*/ 3617506 w 7631184"/>
              <a:gd name="connsiteY465" fmla="*/ 2019804 h 6858054"/>
              <a:gd name="connsiteX466" fmla="*/ 3608958 w 7631184"/>
              <a:gd name="connsiteY466" fmla="*/ 2012477 h 6858054"/>
              <a:gd name="connsiteX467" fmla="*/ 871305 w 7631184"/>
              <a:gd name="connsiteY467" fmla="*/ 1999045 h 6858054"/>
              <a:gd name="connsiteX468" fmla="*/ 883516 w 7631184"/>
              <a:gd name="connsiteY468" fmla="*/ 2002708 h 6858054"/>
              <a:gd name="connsiteX469" fmla="*/ 879852 w 7631184"/>
              <a:gd name="connsiteY469" fmla="*/ 2002708 h 6858054"/>
              <a:gd name="connsiteX470" fmla="*/ 873747 w 7631184"/>
              <a:gd name="connsiteY470" fmla="*/ 2002708 h 6858054"/>
              <a:gd name="connsiteX471" fmla="*/ 871305 w 7631184"/>
              <a:gd name="connsiteY471" fmla="*/ 1999045 h 6858054"/>
              <a:gd name="connsiteX472" fmla="*/ 990970 w 7631184"/>
              <a:gd name="connsiteY472" fmla="*/ 1905015 h 6858054"/>
              <a:gd name="connsiteX473" fmla="*/ 1000739 w 7631184"/>
              <a:gd name="connsiteY473" fmla="*/ 1905015 h 6858054"/>
              <a:gd name="connsiteX474" fmla="*/ 1010508 w 7631184"/>
              <a:gd name="connsiteY474" fmla="*/ 1914784 h 6858054"/>
              <a:gd name="connsiteX475" fmla="*/ 1000739 w 7631184"/>
              <a:gd name="connsiteY475" fmla="*/ 1914784 h 6858054"/>
              <a:gd name="connsiteX476" fmla="*/ 990970 w 7631184"/>
              <a:gd name="connsiteY476" fmla="*/ 1905015 h 6858054"/>
              <a:gd name="connsiteX477" fmla="*/ 326705 w 7631184"/>
              <a:gd name="connsiteY477" fmla="*/ 1836630 h 6858054"/>
              <a:gd name="connsiteX478" fmla="*/ 356011 w 7631184"/>
              <a:gd name="connsiteY478" fmla="*/ 1836630 h 6858054"/>
              <a:gd name="connsiteX479" fmla="*/ 385317 w 7631184"/>
              <a:gd name="connsiteY479" fmla="*/ 1836630 h 6858054"/>
              <a:gd name="connsiteX480" fmla="*/ 395085 w 7631184"/>
              <a:gd name="connsiteY480" fmla="*/ 1846399 h 6858054"/>
              <a:gd name="connsiteX481" fmla="*/ 388980 w 7631184"/>
              <a:gd name="connsiteY481" fmla="*/ 1846399 h 6858054"/>
              <a:gd name="connsiteX482" fmla="*/ 365779 w 7631184"/>
              <a:gd name="connsiteY482" fmla="*/ 1846399 h 6858054"/>
              <a:gd name="connsiteX483" fmla="*/ 326705 w 7631184"/>
              <a:gd name="connsiteY483" fmla="*/ 1836630 h 6858054"/>
              <a:gd name="connsiteX484" fmla="*/ 3091222 w 7631184"/>
              <a:gd name="connsiteY484" fmla="*/ 1787783 h 6858054"/>
              <a:gd name="connsiteX485" fmla="*/ 3100991 w 7631184"/>
              <a:gd name="connsiteY485" fmla="*/ 1787783 h 6858054"/>
              <a:gd name="connsiteX486" fmla="*/ 3110759 w 7631184"/>
              <a:gd name="connsiteY486" fmla="*/ 1797552 h 6858054"/>
              <a:gd name="connsiteX487" fmla="*/ 3100991 w 7631184"/>
              <a:gd name="connsiteY487" fmla="*/ 1797552 h 6858054"/>
              <a:gd name="connsiteX488" fmla="*/ 3091222 w 7631184"/>
              <a:gd name="connsiteY488" fmla="*/ 1787783 h 6858054"/>
              <a:gd name="connsiteX489" fmla="*/ 2612560 w 7631184"/>
              <a:gd name="connsiteY489" fmla="*/ 1748706 h 6858054"/>
              <a:gd name="connsiteX490" fmla="*/ 2641866 w 7631184"/>
              <a:gd name="connsiteY490" fmla="*/ 1758475 h 6858054"/>
              <a:gd name="connsiteX491" fmla="*/ 2622214 w 7631184"/>
              <a:gd name="connsiteY491" fmla="*/ 1754338 h 6858054"/>
              <a:gd name="connsiteX492" fmla="*/ 2475799 w 7631184"/>
              <a:gd name="connsiteY492" fmla="*/ 1729168 h 6858054"/>
              <a:gd name="connsiteX493" fmla="*/ 2514874 w 7631184"/>
              <a:gd name="connsiteY493" fmla="*/ 1748706 h 6858054"/>
              <a:gd name="connsiteX494" fmla="*/ 2475799 w 7631184"/>
              <a:gd name="connsiteY494" fmla="*/ 1729168 h 6858054"/>
              <a:gd name="connsiteX495" fmla="*/ 4341 w 7631184"/>
              <a:gd name="connsiteY495" fmla="*/ 1719398 h 6858054"/>
              <a:gd name="connsiteX496" fmla="*/ 33646 w 7631184"/>
              <a:gd name="connsiteY496" fmla="*/ 1719398 h 6858054"/>
              <a:gd name="connsiteX497" fmla="*/ 62952 w 7631184"/>
              <a:gd name="connsiteY497" fmla="*/ 1729168 h 6858054"/>
              <a:gd name="connsiteX498" fmla="*/ 62036 w 7631184"/>
              <a:gd name="connsiteY498" fmla="*/ 1729168 h 6858054"/>
              <a:gd name="connsiteX499" fmla="*/ 4341 w 7631184"/>
              <a:gd name="connsiteY499" fmla="*/ 1729168 h 6858054"/>
              <a:gd name="connsiteX500" fmla="*/ 4341 w 7631184"/>
              <a:gd name="connsiteY500" fmla="*/ 1719398 h 6858054"/>
              <a:gd name="connsiteX501" fmla="*/ 72721 w 7631184"/>
              <a:gd name="connsiteY501" fmla="*/ 1686427 h 6858054"/>
              <a:gd name="connsiteX502" fmla="*/ 92258 w 7631184"/>
              <a:gd name="connsiteY502" fmla="*/ 1690090 h 6858054"/>
              <a:gd name="connsiteX503" fmla="*/ 180176 w 7631184"/>
              <a:gd name="connsiteY503" fmla="*/ 1709629 h 6858054"/>
              <a:gd name="connsiteX504" fmla="*/ 219250 w 7631184"/>
              <a:gd name="connsiteY504" fmla="*/ 1709629 h 6858054"/>
              <a:gd name="connsiteX505" fmla="*/ 297399 w 7631184"/>
              <a:gd name="connsiteY505" fmla="*/ 1719398 h 6858054"/>
              <a:gd name="connsiteX506" fmla="*/ 307168 w 7631184"/>
              <a:gd name="connsiteY506" fmla="*/ 1719398 h 6858054"/>
              <a:gd name="connsiteX507" fmla="*/ 356011 w 7631184"/>
              <a:gd name="connsiteY507" fmla="*/ 1719398 h 6858054"/>
              <a:gd name="connsiteX508" fmla="*/ 414622 w 7631184"/>
              <a:gd name="connsiteY508" fmla="*/ 1729168 h 6858054"/>
              <a:gd name="connsiteX509" fmla="*/ 399969 w 7631184"/>
              <a:gd name="connsiteY509" fmla="*/ 1729168 h 6858054"/>
              <a:gd name="connsiteX510" fmla="*/ 375548 w 7631184"/>
              <a:gd name="connsiteY510" fmla="*/ 1729168 h 6858054"/>
              <a:gd name="connsiteX511" fmla="*/ 209482 w 7631184"/>
              <a:gd name="connsiteY511" fmla="*/ 1719398 h 6858054"/>
              <a:gd name="connsiteX512" fmla="*/ 82489 w 7631184"/>
              <a:gd name="connsiteY512" fmla="*/ 1690090 h 6858054"/>
              <a:gd name="connsiteX513" fmla="*/ 72721 w 7631184"/>
              <a:gd name="connsiteY513" fmla="*/ 1686427 h 6858054"/>
              <a:gd name="connsiteX514" fmla="*/ 2426956 w 7631184"/>
              <a:gd name="connsiteY514" fmla="*/ 1647350 h 6858054"/>
              <a:gd name="connsiteX515" fmla="*/ 2436725 w 7631184"/>
              <a:gd name="connsiteY515" fmla="*/ 1651013 h 6858054"/>
              <a:gd name="connsiteX516" fmla="*/ 2495337 w 7631184"/>
              <a:gd name="connsiteY516" fmla="*/ 1670551 h 6858054"/>
              <a:gd name="connsiteX517" fmla="*/ 2593023 w 7631184"/>
              <a:gd name="connsiteY517" fmla="*/ 1709629 h 6858054"/>
              <a:gd name="connsiteX518" fmla="*/ 2563717 w 7631184"/>
              <a:gd name="connsiteY518" fmla="*/ 1699859 h 6858054"/>
              <a:gd name="connsiteX519" fmla="*/ 2534411 w 7631184"/>
              <a:gd name="connsiteY519" fmla="*/ 1690090 h 6858054"/>
              <a:gd name="connsiteX520" fmla="*/ 2514874 w 7631184"/>
              <a:gd name="connsiteY520" fmla="*/ 1690090 h 6858054"/>
              <a:gd name="connsiteX521" fmla="*/ 2505105 w 7631184"/>
              <a:gd name="connsiteY521" fmla="*/ 1690090 h 6858054"/>
              <a:gd name="connsiteX522" fmla="*/ 2485568 w 7631184"/>
              <a:gd name="connsiteY522" fmla="*/ 1680321 h 6858054"/>
              <a:gd name="connsiteX523" fmla="*/ 2456262 w 7631184"/>
              <a:gd name="connsiteY523" fmla="*/ 1680321 h 6858054"/>
              <a:gd name="connsiteX524" fmla="*/ 2426956 w 7631184"/>
              <a:gd name="connsiteY524" fmla="*/ 1660782 h 6858054"/>
              <a:gd name="connsiteX525" fmla="*/ 2417188 w 7631184"/>
              <a:gd name="connsiteY525" fmla="*/ 1651013 h 6858054"/>
              <a:gd name="connsiteX526" fmla="*/ 2426956 w 7631184"/>
              <a:gd name="connsiteY526" fmla="*/ 1647350 h 6858054"/>
              <a:gd name="connsiteX527" fmla="*/ 2319502 w 7631184"/>
              <a:gd name="connsiteY527" fmla="*/ 1631475 h 6858054"/>
              <a:gd name="connsiteX528" fmla="*/ 2339039 w 7631184"/>
              <a:gd name="connsiteY528" fmla="*/ 1641244 h 6858054"/>
              <a:gd name="connsiteX529" fmla="*/ 2397650 w 7631184"/>
              <a:gd name="connsiteY529" fmla="*/ 1660782 h 6858054"/>
              <a:gd name="connsiteX530" fmla="*/ 2407419 w 7631184"/>
              <a:gd name="connsiteY530" fmla="*/ 1660782 h 6858054"/>
              <a:gd name="connsiteX531" fmla="*/ 2436725 w 7631184"/>
              <a:gd name="connsiteY531" fmla="*/ 1680321 h 6858054"/>
              <a:gd name="connsiteX532" fmla="*/ 2524642 w 7631184"/>
              <a:gd name="connsiteY532" fmla="*/ 1709629 h 6858054"/>
              <a:gd name="connsiteX533" fmla="*/ 2563717 w 7631184"/>
              <a:gd name="connsiteY533" fmla="*/ 1729168 h 6858054"/>
              <a:gd name="connsiteX534" fmla="*/ 2583254 w 7631184"/>
              <a:gd name="connsiteY534" fmla="*/ 1738937 h 6858054"/>
              <a:gd name="connsiteX535" fmla="*/ 2612560 w 7631184"/>
              <a:gd name="connsiteY535" fmla="*/ 1748706 h 6858054"/>
              <a:gd name="connsiteX536" fmla="*/ 2602791 w 7631184"/>
              <a:gd name="connsiteY536" fmla="*/ 1748706 h 6858054"/>
              <a:gd name="connsiteX537" fmla="*/ 2553948 w 7631184"/>
              <a:gd name="connsiteY537" fmla="*/ 1729168 h 6858054"/>
              <a:gd name="connsiteX538" fmla="*/ 2524642 w 7631184"/>
              <a:gd name="connsiteY538" fmla="*/ 1719398 h 6858054"/>
              <a:gd name="connsiteX539" fmla="*/ 2485568 w 7631184"/>
              <a:gd name="connsiteY539" fmla="*/ 1709629 h 6858054"/>
              <a:gd name="connsiteX540" fmla="*/ 2446494 w 7631184"/>
              <a:gd name="connsiteY540" fmla="*/ 1699859 h 6858054"/>
              <a:gd name="connsiteX541" fmla="*/ 2358576 w 7631184"/>
              <a:gd name="connsiteY541" fmla="*/ 1660782 h 6858054"/>
              <a:gd name="connsiteX542" fmla="*/ 2329270 w 7631184"/>
              <a:gd name="connsiteY542" fmla="*/ 1651013 h 6858054"/>
              <a:gd name="connsiteX543" fmla="*/ 2319502 w 7631184"/>
              <a:gd name="connsiteY543" fmla="*/ 1631475 h 6858054"/>
              <a:gd name="connsiteX544" fmla="*/ 1508707 w 7631184"/>
              <a:gd name="connsiteY544" fmla="*/ 1631475 h 6858054"/>
              <a:gd name="connsiteX545" fmla="*/ 1518475 w 7631184"/>
              <a:gd name="connsiteY545" fmla="*/ 1641244 h 6858054"/>
              <a:gd name="connsiteX546" fmla="*/ 1508707 w 7631184"/>
              <a:gd name="connsiteY546" fmla="*/ 1631475 h 6858054"/>
              <a:gd name="connsiteX547" fmla="*/ 2700477 w 7631184"/>
              <a:gd name="connsiteY547" fmla="*/ 1611936 h 6858054"/>
              <a:gd name="connsiteX548" fmla="*/ 2720015 w 7631184"/>
              <a:gd name="connsiteY548" fmla="*/ 1611936 h 6858054"/>
              <a:gd name="connsiteX549" fmla="*/ 2720015 w 7631184"/>
              <a:gd name="connsiteY549" fmla="*/ 1621705 h 6858054"/>
              <a:gd name="connsiteX550" fmla="*/ 2700477 w 7631184"/>
              <a:gd name="connsiteY550" fmla="*/ 1611936 h 6858054"/>
              <a:gd name="connsiteX551" fmla="*/ 2426956 w 7631184"/>
              <a:gd name="connsiteY551" fmla="*/ 1611936 h 6858054"/>
              <a:gd name="connsiteX552" fmla="*/ 2436725 w 7631184"/>
              <a:gd name="connsiteY552" fmla="*/ 1611936 h 6858054"/>
              <a:gd name="connsiteX553" fmla="*/ 2475799 w 7631184"/>
              <a:gd name="connsiteY553" fmla="*/ 1621705 h 6858054"/>
              <a:gd name="connsiteX554" fmla="*/ 2485568 w 7631184"/>
              <a:gd name="connsiteY554" fmla="*/ 1621705 h 6858054"/>
              <a:gd name="connsiteX555" fmla="*/ 2534411 w 7631184"/>
              <a:gd name="connsiteY555" fmla="*/ 1631475 h 6858054"/>
              <a:gd name="connsiteX556" fmla="*/ 2563717 w 7631184"/>
              <a:gd name="connsiteY556" fmla="*/ 1641244 h 6858054"/>
              <a:gd name="connsiteX557" fmla="*/ 2583254 w 7631184"/>
              <a:gd name="connsiteY557" fmla="*/ 1651013 h 6858054"/>
              <a:gd name="connsiteX558" fmla="*/ 2593023 w 7631184"/>
              <a:gd name="connsiteY558" fmla="*/ 1651013 h 6858054"/>
              <a:gd name="connsiteX559" fmla="*/ 2641866 w 7631184"/>
              <a:gd name="connsiteY559" fmla="*/ 1670551 h 6858054"/>
              <a:gd name="connsiteX560" fmla="*/ 2622329 w 7631184"/>
              <a:gd name="connsiteY560" fmla="*/ 1670551 h 6858054"/>
              <a:gd name="connsiteX561" fmla="*/ 2602791 w 7631184"/>
              <a:gd name="connsiteY561" fmla="*/ 1660782 h 6858054"/>
              <a:gd name="connsiteX562" fmla="*/ 2583254 w 7631184"/>
              <a:gd name="connsiteY562" fmla="*/ 1660782 h 6858054"/>
              <a:gd name="connsiteX563" fmla="*/ 2544180 w 7631184"/>
              <a:gd name="connsiteY563" fmla="*/ 1641244 h 6858054"/>
              <a:gd name="connsiteX564" fmla="*/ 2514874 w 7631184"/>
              <a:gd name="connsiteY564" fmla="*/ 1631475 h 6858054"/>
              <a:gd name="connsiteX565" fmla="*/ 2456262 w 7631184"/>
              <a:gd name="connsiteY565" fmla="*/ 1621705 h 6858054"/>
              <a:gd name="connsiteX566" fmla="*/ 2426956 w 7631184"/>
              <a:gd name="connsiteY566" fmla="*/ 1611936 h 6858054"/>
              <a:gd name="connsiteX567" fmla="*/ 2251121 w 7631184"/>
              <a:gd name="connsiteY567" fmla="*/ 1611936 h 6858054"/>
              <a:gd name="connsiteX568" fmla="*/ 2260890 w 7631184"/>
              <a:gd name="connsiteY568" fmla="*/ 1621705 h 6858054"/>
              <a:gd name="connsiteX569" fmla="*/ 2299964 w 7631184"/>
              <a:gd name="connsiteY569" fmla="*/ 1621705 h 6858054"/>
              <a:gd name="connsiteX570" fmla="*/ 2319502 w 7631184"/>
              <a:gd name="connsiteY570" fmla="*/ 1631475 h 6858054"/>
              <a:gd name="connsiteX571" fmla="*/ 2290196 w 7631184"/>
              <a:gd name="connsiteY571" fmla="*/ 1631475 h 6858054"/>
              <a:gd name="connsiteX572" fmla="*/ 2251121 w 7631184"/>
              <a:gd name="connsiteY572" fmla="*/ 1631475 h 6858054"/>
              <a:gd name="connsiteX573" fmla="*/ 2251121 w 7631184"/>
              <a:gd name="connsiteY573" fmla="*/ 1641244 h 6858054"/>
              <a:gd name="connsiteX574" fmla="*/ 2241353 w 7631184"/>
              <a:gd name="connsiteY574" fmla="*/ 1641244 h 6858054"/>
              <a:gd name="connsiteX575" fmla="*/ 2231584 w 7631184"/>
              <a:gd name="connsiteY575" fmla="*/ 1641244 h 6858054"/>
              <a:gd name="connsiteX576" fmla="*/ 2221815 w 7631184"/>
              <a:gd name="connsiteY576" fmla="*/ 1631475 h 6858054"/>
              <a:gd name="connsiteX577" fmla="*/ 2241353 w 7631184"/>
              <a:gd name="connsiteY577" fmla="*/ 1621705 h 6858054"/>
              <a:gd name="connsiteX578" fmla="*/ 2251121 w 7631184"/>
              <a:gd name="connsiteY578" fmla="*/ 1611936 h 6858054"/>
              <a:gd name="connsiteX579" fmla="*/ 1215648 w 7631184"/>
              <a:gd name="connsiteY579" fmla="*/ 1572858 h 6858054"/>
              <a:gd name="connsiteX580" fmla="*/ 1225417 w 7631184"/>
              <a:gd name="connsiteY580" fmla="*/ 1582628 h 6858054"/>
              <a:gd name="connsiteX581" fmla="*/ 1235186 w 7631184"/>
              <a:gd name="connsiteY581" fmla="*/ 1582628 h 6858054"/>
              <a:gd name="connsiteX582" fmla="*/ 1244954 w 7631184"/>
              <a:gd name="connsiteY582" fmla="*/ 1582628 h 6858054"/>
              <a:gd name="connsiteX583" fmla="*/ 1235186 w 7631184"/>
              <a:gd name="connsiteY583" fmla="*/ 1592397 h 6858054"/>
              <a:gd name="connsiteX584" fmla="*/ 1225417 w 7631184"/>
              <a:gd name="connsiteY584" fmla="*/ 1592397 h 6858054"/>
              <a:gd name="connsiteX585" fmla="*/ 1205880 w 7631184"/>
              <a:gd name="connsiteY585" fmla="*/ 1582628 h 6858054"/>
              <a:gd name="connsiteX586" fmla="*/ 1215648 w 7631184"/>
              <a:gd name="connsiteY586" fmla="*/ 1582628 h 6858054"/>
              <a:gd name="connsiteX587" fmla="*/ 1215648 w 7631184"/>
              <a:gd name="connsiteY587" fmla="*/ 1572858 h 6858054"/>
              <a:gd name="connsiteX588" fmla="*/ 512461 w 7631184"/>
              <a:gd name="connsiteY588" fmla="*/ 1441736 h 6858054"/>
              <a:gd name="connsiteX589" fmla="*/ 522077 w 7631184"/>
              <a:gd name="connsiteY589" fmla="*/ 1445857 h 6858054"/>
              <a:gd name="connsiteX590" fmla="*/ 512461 w 7631184"/>
              <a:gd name="connsiteY590" fmla="*/ 1441736 h 6858054"/>
              <a:gd name="connsiteX591" fmla="*/ 1918988 w 7631184"/>
              <a:gd name="connsiteY591" fmla="*/ 1299318 h 6858054"/>
              <a:gd name="connsiteX592" fmla="*/ 1928757 w 7631184"/>
              <a:gd name="connsiteY592" fmla="*/ 1309087 h 6858054"/>
              <a:gd name="connsiteX593" fmla="*/ 1918988 w 7631184"/>
              <a:gd name="connsiteY593" fmla="*/ 1309087 h 6858054"/>
              <a:gd name="connsiteX594" fmla="*/ 1918988 w 7631184"/>
              <a:gd name="connsiteY594" fmla="*/ 1299318 h 6858054"/>
              <a:gd name="connsiteX595" fmla="*/ 1860377 w 7631184"/>
              <a:gd name="connsiteY595" fmla="*/ 1230933 h 6858054"/>
              <a:gd name="connsiteX596" fmla="*/ 1879914 w 7631184"/>
              <a:gd name="connsiteY596" fmla="*/ 1240702 h 6858054"/>
              <a:gd name="connsiteX597" fmla="*/ 1860377 w 7631184"/>
              <a:gd name="connsiteY597" fmla="*/ 1230933 h 6858054"/>
              <a:gd name="connsiteX598" fmla="*/ 4175538 w 7631184"/>
              <a:gd name="connsiteY598" fmla="*/ 1191855 h 6858054"/>
              <a:gd name="connsiteX599" fmla="*/ 4195075 w 7631184"/>
              <a:gd name="connsiteY599" fmla="*/ 1201625 h 6858054"/>
              <a:gd name="connsiteX600" fmla="*/ 4188817 w 7631184"/>
              <a:gd name="connsiteY600" fmla="*/ 1198572 h 6858054"/>
              <a:gd name="connsiteX601" fmla="*/ 4174339 w 7631184"/>
              <a:gd name="connsiteY601" fmla="*/ 1191866 h 6858054"/>
              <a:gd name="connsiteX602" fmla="*/ 1767575 w 7631184"/>
              <a:gd name="connsiteY602" fmla="*/ 1077066 h 6858054"/>
              <a:gd name="connsiteX603" fmla="*/ 1762691 w 7631184"/>
              <a:gd name="connsiteY603" fmla="*/ 1084393 h 6858054"/>
              <a:gd name="connsiteX604" fmla="*/ 1772459 w 7631184"/>
              <a:gd name="connsiteY604" fmla="*/ 1084393 h 6858054"/>
              <a:gd name="connsiteX605" fmla="*/ 1767575 w 7631184"/>
              <a:gd name="connsiteY605" fmla="*/ 1077066 h 6858054"/>
              <a:gd name="connsiteX606" fmla="*/ 1612498 w 7631184"/>
              <a:gd name="connsiteY606" fmla="*/ 1070960 h 6858054"/>
              <a:gd name="connsiteX607" fmla="*/ 1625930 w 7631184"/>
              <a:gd name="connsiteY607" fmla="*/ 1074624 h 6858054"/>
              <a:gd name="connsiteX608" fmla="*/ 1635699 w 7631184"/>
              <a:gd name="connsiteY608" fmla="*/ 1074624 h 6858054"/>
              <a:gd name="connsiteX609" fmla="*/ 1655236 w 7631184"/>
              <a:gd name="connsiteY609" fmla="*/ 1084393 h 6858054"/>
              <a:gd name="connsiteX610" fmla="*/ 1665005 w 7631184"/>
              <a:gd name="connsiteY610" fmla="*/ 1084393 h 6858054"/>
              <a:gd name="connsiteX611" fmla="*/ 1674773 w 7631184"/>
              <a:gd name="connsiteY611" fmla="*/ 1084393 h 6858054"/>
              <a:gd name="connsiteX612" fmla="*/ 1713848 w 7631184"/>
              <a:gd name="connsiteY612" fmla="*/ 1084393 h 6858054"/>
              <a:gd name="connsiteX613" fmla="*/ 1723616 w 7631184"/>
              <a:gd name="connsiteY613" fmla="*/ 1094162 h 6858054"/>
              <a:gd name="connsiteX614" fmla="*/ 1762691 w 7631184"/>
              <a:gd name="connsiteY614" fmla="*/ 1113701 h 6858054"/>
              <a:gd name="connsiteX615" fmla="*/ 1713848 w 7631184"/>
              <a:gd name="connsiteY615" fmla="*/ 1103932 h 6858054"/>
              <a:gd name="connsiteX616" fmla="*/ 1704079 w 7631184"/>
              <a:gd name="connsiteY616" fmla="*/ 1103932 h 6858054"/>
              <a:gd name="connsiteX617" fmla="*/ 1694310 w 7631184"/>
              <a:gd name="connsiteY617" fmla="*/ 1103932 h 6858054"/>
              <a:gd name="connsiteX618" fmla="*/ 1665005 w 7631184"/>
              <a:gd name="connsiteY618" fmla="*/ 1103932 h 6858054"/>
              <a:gd name="connsiteX619" fmla="*/ 1645467 w 7631184"/>
              <a:gd name="connsiteY619" fmla="*/ 1094162 h 6858054"/>
              <a:gd name="connsiteX620" fmla="*/ 1625930 w 7631184"/>
              <a:gd name="connsiteY620" fmla="*/ 1094162 h 6858054"/>
              <a:gd name="connsiteX621" fmla="*/ 1616162 w 7631184"/>
              <a:gd name="connsiteY621" fmla="*/ 1084393 h 6858054"/>
              <a:gd name="connsiteX622" fmla="*/ 1596624 w 7631184"/>
              <a:gd name="connsiteY622" fmla="*/ 1084393 h 6858054"/>
              <a:gd name="connsiteX623" fmla="*/ 1577087 w 7631184"/>
              <a:gd name="connsiteY623" fmla="*/ 1084393 h 6858054"/>
              <a:gd name="connsiteX624" fmla="*/ 1596624 w 7631184"/>
              <a:gd name="connsiteY624" fmla="*/ 1074624 h 6858054"/>
              <a:gd name="connsiteX625" fmla="*/ 1606393 w 7631184"/>
              <a:gd name="connsiteY625" fmla="*/ 1074624 h 6858054"/>
              <a:gd name="connsiteX626" fmla="*/ 1612498 w 7631184"/>
              <a:gd name="connsiteY626" fmla="*/ 1070960 h 6858054"/>
              <a:gd name="connsiteX627" fmla="*/ 4400216 w 7631184"/>
              <a:gd name="connsiteY627" fmla="*/ 986700 h 6858054"/>
              <a:gd name="connsiteX628" fmla="*/ 4400216 w 7631184"/>
              <a:gd name="connsiteY628" fmla="*/ 996469 h 6858054"/>
              <a:gd name="connsiteX629" fmla="*/ 4400216 w 7631184"/>
              <a:gd name="connsiteY629" fmla="*/ 986700 h 6858054"/>
              <a:gd name="connsiteX630" fmla="*/ 1586856 w 7631184"/>
              <a:gd name="connsiteY630" fmla="*/ 976931 h 6858054"/>
              <a:gd name="connsiteX631" fmla="*/ 1655236 w 7631184"/>
              <a:gd name="connsiteY631" fmla="*/ 996469 h 6858054"/>
              <a:gd name="connsiteX632" fmla="*/ 1665005 w 7631184"/>
              <a:gd name="connsiteY632" fmla="*/ 996469 h 6858054"/>
              <a:gd name="connsiteX633" fmla="*/ 1704079 w 7631184"/>
              <a:gd name="connsiteY633" fmla="*/ 1006239 h 6858054"/>
              <a:gd name="connsiteX634" fmla="*/ 1684542 w 7631184"/>
              <a:gd name="connsiteY634" fmla="*/ 1006239 h 6858054"/>
              <a:gd name="connsiteX635" fmla="*/ 1665005 w 7631184"/>
              <a:gd name="connsiteY635" fmla="*/ 1006239 h 6858054"/>
              <a:gd name="connsiteX636" fmla="*/ 1625930 w 7631184"/>
              <a:gd name="connsiteY636" fmla="*/ 996469 h 6858054"/>
              <a:gd name="connsiteX637" fmla="*/ 1606393 w 7631184"/>
              <a:gd name="connsiteY637" fmla="*/ 986700 h 6858054"/>
              <a:gd name="connsiteX638" fmla="*/ 1586856 w 7631184"/>
              <a:gd name="connsiteY638" fmla="*/ 976931 h 6858054"/>
              <a:gd name="connsiteX639" fmla="*/ 1860377 w 7631184"/>
              <a:gd name="connsiteY639" fmla="*/ 859699 h 6858054"/>
              <a:gd name="connsiteX640" fmla="*/ 1879914 w 7631184"/>
              <a:gd name="connsiteY640" fmla="*/ 859699 h 6858054"/>
              <a:gd name="connsiteX641" fmla="*/ 1899451 w 7631184"/>
              <a:gd name="connsiteY641" fmla="*/ 869468 h 6858054"/>
              <a:gd name="connsiteX642" fmla="*/ 1909220 w 7631184"/>
              <a:gd name="connsiteY642" fmla="*/ 869468 h 6858054"/>
              <a:gd name="connsiteX643" fmla="*/ 1928757 w 7631184"/>
              <a:gd name="connsiteY643" fmla="*/ 879238 h 6858054"/>
              <a:gd name="connsiteX644" fmla="*/ 1918988 w 7631184"/>
              <a:gd name="connsiteY644" fmla="*/ 879238 h 6858054"/>
              <a:gd name="connsiteX645" fmla="*/ 1909220 w 7631184"/>
              <a:gd name="connsiteY645" fmla="*/ 879238 h 6858054"/>
              <a:gd name="connsiteX646" fmla="*/ 1889683 w 7631184"/>
              <a:gd name="connsiteY646" fmla="*/ 869468 h 6858054"/>
              <a:gd name="connsiteX647" fmla="*/ 1870145 w 7631184"/>
              <a:gd name="connsiteY647" fmla="*/ 869468 h 6858054"/>
              <a:gd name="connsiteX648" fmla="*/ 1860377 w 7631184"/>
              <a:gd name="connsiteY648" fmla="*/ 859699 h 6858054"/>
              <a:gd name="connsiteX649" fmla="*/ 2329270 w 7631184"/>
              <a:gd name="connsiteY649" fmla="*/ 644774 h 6858054"/>
              <a:gd name="connsiteX650" fmla="*/ 2330491 w 7631184"/>
              <a:gd name="connsiteY650" fmla="*/ 645995 h 6858054"/>
              <a:gd name="connsiteX651" fmla="*/ 2336872 w 7631184"/>
              <a:gd name="connsiteY651" fmla="*/ 652377 h 6858054"/>
              <a:gd name="connsiteX652" fmla="*/ 2337818 w 7631184"/>
              <a:gd name="connsiteY652" fmla="*/ 653322 h 6858054"/>
              <a:gd name="connsiteX653" fmla="*/ 2339039 w 7631184"/>
              <a:gd name="connsiteY653" fmla="*/ 654543 h 6858054"/>
              <a:gd name="connsiteX654" fmla="*/ 2336872 w 7631184"/>
              <a:gd name="connsiteY654" fmla="*/ 652377 h 6858054"/>
              <a:gd name="connsiteX655" fmla="*/ 1577087 w 7631184"/>
              <a:gd name="connsiteY655" fmla="*/ 644774 h 6858054"/>
              <a:gd name="connsiteX656" fmla="*/ 1596624 w 7631184"/>
              <a:gd name="connsiteY656" fmla="*/ 644774 h 6858054"/>
              <a:gd name="connsiteX657" fmla="*/ 1625930 w 7631184"/>
              <a:gd name="connsiteY657" fmla="*/ 644774 h 6858054"/>
              <a:gd name="connsiteX658" fmla="*/ 1655236 w 7631184"/>
              <a:gd name="connsiteY658" fmla="*/ 654543 h 6858054"/>
              <a:gd name="connsiteX659" fmla="*/ 1645467 w 7631184"/>
              <a:gd name="connsiteY659" fmla="*/ 654543 h 6858054"/>
              <a:gd name="connsiteX660" fmla="*/ 1596624 w 7631184"/>
              <a:gd name="connsiteY660" fmla="*/ 654543 h 6858054"/>
              <a:gd name="connsiteX661" fmla="*/ 1577087 w 7631184"/>
              <a:gd name="connsiteY661" fmla="*/ 644774 h 6858054"/>
              <a:gd name="connsiteX662" fmla="*/ 1928757 w 7631184"/>
              <a:gd name="connsiteY662" fmla="*/ 635005 h 6858054"/>
              <a:gd name="connsiteX663" fmla="*/ 1948294 w 7631184"/>
              <a:gd name="connsiteY663" fmla="*/ 635005 h 6858054"/>
              <a:gd name="connsiteX664" fmla="*/ 2006906 w 7631184"/>
              <a:gd name="connsiteY664" fmla="*/ 654543 h 6858054"/>
              <a:gd name="connsiteX665" fmla="*/ 2016675 w 7631184"/>
              <a:gd name="connsiteY665" fmla="*/ 654543 h 6858054"/>
              <a:gd name="connsiteX666" fmla="*/ 2026443 w 7631184"/>
              <a:gd name="connsiteY666" fmla="*/ 664313 h 6858054"/>
              <a:gd name="connsiteX667" fmla="*/ 2026443 w 7631184"/>
              <a:gd name="connsiteY667" fmla="*/ 674082 h 6858054"/>
              <a:gd name="connsiteX668" fmla="*/ 2016675 w 7631184"/>
              <a:gd name="connsiteY668" fmla="*/ 664313 h 6858054"/>
              <a:gd name="connsiteX669" fmla="*/ 2006906 w 7631184"/>
              <a:gd name="connsiteY669" fmla="*/ 664313 h 6858054"/>
              <a:gd name="connsiteX670" fmla="*/ 1958063 w 7631184"/>
              <a:gd name="connsiteY670" fmla="*/ 654543 h 6858054"/>
              <a:gd name="connsiteX671" fmla="*/ 1987369 w 7631184"/>
              <a:gd name="connsiteY671" fmla="*/ 654543 h 6858054"/>
              <a:gd name="connsiteX672" fmla="*/ 1928757 w 7631184"/>
              <a:gd name="connsiteY672" fmla="*/ 635005 h 6858054"/>
              <a:gd name="connsiteX673" fmla="*/ 1811534 w 7631184"/>
              <a:gd name="connsiteY673" fmla="*/ 625236 h 6858054"/>
              <a:gd name="connsiteX674" fmla="*/ 1821302 w 7631184"/>
              <a:gd name="connsiteY674" fmla="*/ 625236 h 6858054"/>
              <a:gd name="connsiteX675" fmla="*/ 1840840 w 7631184"/>
              <a:gd name="connsiteY675" fmla="*/ 625236 h 6858054"/>
              <a:gd name="connsiteX676" fmla="*/ 1850608 w 7631184"/>
              <a:gd name="connsiteY676" fmla="*/ 625236 h 6858054"/>
              <a:gd name="connsiteX677" fmla="*/ 1860377 w 7631184"/>
              <a:gd name="connsiteY677" fmla="*/ 635005 h 6858054"/>
              <a:gd name="connsiteX678" fmla="*/ 1889683 w 7631184"/>
              <a:gd name="connsiteY678" fmla="*/ 635005 h 6858054"/>
              <a:gd name="connsiteX679" fmla="*/ 1918988 w 7631184"/>
              <a:gd name="connsiteY679" fmla="*/ 644774 h 6858054"/>
              <a:gd name="connsiteX680" fmla="*/ 1928757 w 7631184"/>
              <a:gd name="connsiteY680" fmla="*/ 644774 h 6858054"/>
              <a:gd name="connsiteX681" fmla="*/ 1958063 w 7631184"/>
              <a:gd name="connsiteY681" fmla="*/ 654543 h 6858054"/>
              <a:gd name="connsiteX682" fmla="*/ 1938526 w 7631184"/>
              <a:gd name="connsiteY682" fmla="*/ 654543 h 6858054"/>
              <a:gd name="connsiteX683" fmla="*/ 1889683 w 7631184"/>
              <a:gd name="connsiteY683" fmla="*/ 644774 h 6858054"/>
              <a:gd name="connsiteX684" fmla="*/ 1840840 w 7631184"/>
              <a:gd name="connsiteY684" fmla="*/ 635005 h 6858054"/>
              <a:gd name="connsiteX685" fmla="*/ 1811534 w 7631184"/>
              <a:gd name="connsiteY685" fmla="*/ 625236 h 6858054"/>
              <a:gd name="connsiteX686" fmla="*/ 1752922 w 7631184"/>
              <a:gd name="connsiteY686" fmla="*/ 615466 h 6858054"/>
              <a:gd name="connsiteX687" fmla="*/ 1762691 w 7631184"/>
              <a:gd name="connsiteY687" fmla="*/ 615466 h 6858054"/>
              <a:gd name="connsiteX688" fmla="*/ 1772459 w 7631184"/>
              <a:gd name="connsiteY688" fmla="*/ 615466 h 6858054"/>
              <a:gd name="connsiteX689" fmla="*/ 1791997 w 7631184"/>
              <a:gd name="connsiteY689" fmla="*/ 615466 h 6858054"/>
              <a:gd name="connsiteX690" fmla="*/ 1801765 w 7631184"/>
              <a:gd name="connsiteY690" fmla="*/ 615466 h 6858054"/>
              <a:gd name="connsiteX691" fmla="*/ 1811534 w 7631184"/>
              <a:gd name="connsiteY691" fmla="*/ 625236 h 6858054"/>
              <a:gd name="connsiteX692" fmla="*/ 1772459 w 7631184"/>
              <a:gd name="connsiteY692" fmla="*/ 625236 h 6858054"/>
              <a:gd name="connsiteX693" fmla="*/ 1752922 w 7631184"/>
              <a:gd name="connsiteY693" fmla="*/ 615466 h 6858054"/>
              <a:gd name="connsiteX694" fmla="*/ 1971495 w 7631184"/>
              <a:gd name="connsiteY694" fmla="*/ 500677 h 6858054"/>
              <a:gd name="connsiteX695" fmla="*/ 1967832 w 7631184"/>
              <a:gd name="connsiteY695" fmla="*/ 508004 h 6858054"/>
              <a:gd name="connsiteX696" fmla="*/ 1948294 w 7631184"/>
              <a:gd name="connsiteY696" fmla="*/ 508004 h 6858054"/>
              <a:gd name="connsiteX697" fmla="*/ 1987369 w 7631184"/>
              <a:gd name="connsiteY697" fmla="*/ 517773 h 6858054"/>
              <a:gd name="connsiteX698" fmla="*/ 2016675 w 7631184"/>
              <a:gd name="connsiteY698" fmla="*/ 517773 h 6858054"/>
              <a:gd name="connsiteX699" fmla="*/ 2026443 w 7631184"/>
              <a:gd name="connsiteY699" fmla="*/ 517773 h 6858054"/>
              <a:gd name="connsiteX700" fmla="*/ 2036212 w 7631184"/>
              <a:gd name="connsiteY700" fmla="*/ 517773 h 6858054"/>
              <a:gd name="connsiteX701" fmla="*/ 1997137 w 7631184"/>
              <a:gd name="connsiteY701" fmla="*/ 508004 h 6858054"/>
              <a:gd name="connsiteX702" fmla="*/ 1971495 w 7631184"/>
              <a:gd name="connsiteY702" fmla="*/ 500677 h 6858054"/>
              <a:gd name="connsiteX703" fmla="*/ 1489170 w 7631184"/>
              <a:gd name="connsiteY703" fmla="*/ 381003 h 6858054"/>
              <a:gd name="connsiteX704" fmla="*/ 1508707 w 7631184"/>
              <a:gd name="connsiteY704" fmla="*/ 381003 h 6858054"/>
              <a:gd name="connsiteX705" fmla="*/ 1567319 w 7631184"/>
              <a:gd name="connsiteY705" fmla="*/ 390772 h 6858054"/>
              <a:gd name="connsiteX706" fmla="*/ 1557550 w 7631184"/>
              <a:gd name="connsiteY706" fmla="*/ 390772 h 6858054"/>
              <a:gd name="connsiteX707" fmla="*/ 1498938 w 7631184"/>
              <a:gd name="connsiteY707" fmla="*/ 390772 h 6858054"/>
              <a:gd name="connsiteX708" fmla="*/ 1489170 w 7631184"/>
              <a:gd name="connsiteY708" fmla="*/ 381003 h 6858054"/>
              <a:gd name="connsiteX709" fmla="*/ 3237751 w 7631184"/>
              <a:gd name="connsiteY709" fmla="*/ 341926 h 6858054"/>
              <a:gd name="connsiteX710" fmla="*/ 3247520 w 7631184"/>
              <a:gd name="connsiteY710" fmla="*/ 351695 h 6858054"/>
              <a:gd name="connsiteX711" fmla="*/ 3237751 w 7631184"/>
              <a:gd name="connsiteY711" fmla="*/ 341926 h 6858054"/>
              <a:gd name="connsiteX712" fmla="*/ 1538013 w 7631184"/>
              <a:gd name="connsiteY712" fmla="*/ 322387 h 6858054"/>
              <a:gd name="connsiteX713" fmla="*/ 1567319 w 7631184"/>
              <a:gd name="connsiteY713" fmla="*/ 322387 h 6858054"/>
              <a:gd name="connsiteX714" fmla="*/ 1577087 w 7631184"/>
              <a:gd name="connsiteY714" fmla="*/ 322387 h 6858054"/>
              <a:gd name="connsiteX715" fmla="*/ 1586856 w 7631184"/>
              <a:gd name="connsiteY715" fmla="*/ 332156 h 6858054"/>
              <a:gd name="connsiteX716" fmla="*/ 1557550 w 7631184"/>
              <a:gd name="connsiteY716" fmla="*/ 332156 h 6858054"/>
              <a:gd name="connsiteX717" fmla="*/ 1547781 w 7631184"/>
              <a:gd name="connsiteY717" fmla="*/ 332156 h 6858054"/>
              <a:gd name="connsiteX718" fmla="*/ 1528244 w 7631184"/>
              <a:gd name="connsiteY718" fmla="*/ 332156 h 6858054"/>
              <a:gd name="connsiteX719" fmla="*/ 1538013 w 7631184"/>
              <a:gd name="connsiteY719" fmla="*/ 322387 h 6858054"/>
              <a:gd name="connsiteX720" fmla="*/ 1541676 w 7631184"/>
              <a:gd name="connsiteY720" fmla="*/ 308954 h 6858054"/>
              <a:gd name="connsiteX721" fmla="*/ 1547781 w 7631184"/>
              <a:gd name="connsiteY721" fmla="*/ 312618 h 6858054"/>
              <a:gd name="connsiteX722" fmla="*/ 1539234 w 7631184"/>
              <a:gd name="connsiteY722" fmla="*/ 312618 h 6858054"/>
              <a:gd name="connsiteX723" fmla="*/ 1528244 w 7631184"/>
              <a:gd name="connsiteY723" fmla="*/ 312618 h 6858054"/>
              <a:gd name="connsiteX724" fmla="*/ 1541676 w 7631184"/>
              <a:gd name="connsiteY724" fmla="*/ 308954 h 6858054"/>
              <a:gd name="connsiteX725" fmla="*/ 1518475 w 7631184"/>
              <a:gd name="connsiteY725" fmla="*/ 302849 h 6858054"/>
              <a:gd name="connsiteX726" fmla="*/ 1528244 w 7631184"/>
              <a:gd name="connsiteY726" fmla="*/ 312618 h 6858054"/>
              <a:gd name="connsiteX727" fmla="*/ 1518475 w 7631184"/>
              <a:gd name="connsiteY727" fmla="*/ 312618 h 6858054"/>
              <a:gd name="connsiteX728" fmla="*/ 1518475 w 7631184"/>
              <a:gd name="connsiteY728" fmla="*/ 302849 h 6858054"/>
              <a:gd name="connsiteX729" fmla="*/ 1453758 w 7631184"/>
              <a:gd name="connsiteY729" fmla="*/ 221031 h 6858054"/>
              <a:gd name="connsiteX730" fmla="*/ 1479401 w 7631184"/>
              <a:gd name="connsiteY730" fmla="*/ 224694 h 6858054"/>
              <a:gd name="connsiteX731" fmla="*/ 1469632 w 7631184"/>
              <a:gd name="connsiteY731" fmla="*/ 224694 h 6858054"/>
              <a:gd name="connsiteX732" fmla="*/ 1469632 w 7631184"/>
              <a:gd name="connsiteY732" fmla="*/ 234463 h 6858054"/>
              <a:gd name="connsiteX733" fmla="*/ 1430558 w 7631184"/>
              <a:gd name="connsiteY733" fmla="*/ 234463 h 6858054"/>
              <a:gd name="connsiteX734" fmla="*/ 1440327 w 7631184"/>
              <a:gd name="connsiteY734" fmla="*/ 224694 h 6858054"/>
              <a:gd name="connsiteX735" fmla="*/ 1450095 w 7631184"/>
              <a:gd name="connsiteY735" fmla="*/ 224694 h 6858054"/>
              <a:gd name="connsiteX736" fmla="*/ 1453758 w 7631184"/>
              <a:gd name="connsiteY736" fmla="*/ 221031 h 6858054"/>
              <a:gd name="connsiteX737" fmla="*/ 2165775 w 7631184"/>
              <a:gd name="connsiteY737" fmla="*/ 188188 h 6858054"/>
              <a:gd name="connsiteX738" fmla="*/ 2192510 w 7631184"/>
              <a:gd name="connsiteY738" fmla="*/ 195386 h 6858054"/>
              <a:gd name="connsiteX739" fmla="*/ 2172972 w 7631184"/>
              <a:gd name="connsiteY739" fmla="*/ 195386 h 6858054"/>
              <a:gd name="connsiteX740" fmla="*/ 2168088 w 7631184"/>
              <a:gd name="connsiteY740" fmla="*/ 190502 h 6858054"/>
              <a:gd name="connsiteX741" fmla="*/ 2163204 w 7631184"/>
              <a:gd name="connsiteY741" fmla="*/ 185617 h 6858054"/>
              <a:gd name="connsiteX742" fmla="*/ 2165775 w 7631184"/>
              <a:gd name="connsiteY742" fmla="*/ 188188 h 6858054"/>
              <a:gd name="connsiteX743" fmla="*/ 2163483 w 7631184"/>
              <a:gd name="connsiteY743" fmla="*/ 187571 h 6858054"/>
              <a:gd name="connsiteX744" fmla="*/ 1635699 w 7631184"/>
              <a:gd name="connsiteY744" fmla="*/ 127001 h 6858054"/>
              <a:gd name="connsiteX745" fmla="*/ 1645467 w 7631184"/>
              <a:gd name="connsiteY745" fmla="*/ 127001 h 6858054"/>
              <a:gd name="connsiteX746" fmla="*/ 1655236 w 7631184"/>
              <a:gd name="connsiteY746" fmla="*/ 127001 h 6858054"/>
              <a:gd name="connsiteX747" fmla="*/ 1674773 w 7631184"/>
              <a:gd name="connsiteY747" fmla="*/ 136770 h 6858054"/>
              <a:gd name="connsiteX748" fmla="*/ 1661341 w 7631184"/>
              <a:gd name="connsiteY748" fmla="*/ 136770 h 6858054"/>
              <a:gd name="connsiteX749" fmla="*/ 1645467 w 7631184"/>
              <a:gd name="connsiteY749" fmla="*/ 136770 h 6858054"/>
              <a:gd name="connsiteX750" fmla="*/ 1635699 w 7631184"/>
              <a:gd name="connsiteY750" fmla="*/ 127001 h 6858054"/>
              <a:gd name="connsiteX751" fmla="*/ 1977600 w 7631184"/>
              <a:gd name="connsiteY751" fmla="*/ 117232 h 6858054"/>
              <a:gd name="connsiteX752" fmla="*/ 1987369 w 7631184"/>
              <a:gd name="connsiteY752" fmla="*/ 117232 h 6858054"/>
              <a:gd name="connsiteX753" fmla="*/ 1977600 w 7631184"/>
              <a:gd name="connsiteY753" fmla="*/ 117232 h 6858054"/>
              <a:gd name="connsiteX754" fmla="*/ 1909220 w 7631184"/>
              <a:gd name="connsiteY754" fmla="*/ 107462 h 6858054"/>
              <a:gd name="connsiteX755" fmla="*/ 1938526 w 7631184"/>
              <a:gd name="connsiteY755" fmla="*/ 107462 h 6858054"/>
              <a:gd name="connsiteX756" fmla="*/ 1948294 w 7631184"/>
              <a:gd name="connsiteY756" fmla="*/ 107462 h 6858054"/>
              <a:gd name="connsiteX757" fmla="*/ 1967832 w 7631184"/>
              <a:gd name="connsiteY757" fmla="*/ 117232 h 6858054"/>
              <a:gd name="connsiteX758" fmla="*/ 1958063 w 7631184"/>
              <a:gd name="connsiteY758" fmla="*/ 117232 h 6858054"/>
              <a:gd name="connsiteX759" fmla="*/ 1948294 w 7631184"/>
              <a:gd name="connsiteY759" fmla="*/ 117232 h 6858054"/>
              <a:gd name="connsiteX760" fmla="*/ 1928757 w 7631184"/>
              <a:gd name="connsiteY760" fmla="*/ 117232 h 6858054"/>
              <a:gd name="connsiteX761" fmla="*/ 1909220 w 7631184"/>
              <a:gd name="connsiteY761" fmla="*/ 107462 h 6858054"/>
              <a:gd name="connsiteX762" fmla="*/ 1704079 w 7631184"/>
              <a:gd name="connsiteY762" fmla="*/ 107462 h 6858054"/>
              <a:gd name="connsiteX763" fmla="*/ 1713848 w 7631184"/>
              <a:gd name="connsiteY763" fmla="*/ 107462 h 6858054"/>
              <a:gd name="connsiteX764" fmla="*/ 1743154 w 7631184"/>
              <a:gd name="connsiteY764" fmla="*/ 107462 h 6858054"/>
              <a:gd name="connsiteX765" fmla="*/ 1762691 w 7631184"/>
              <a:gd name="connsiteY765" fmla="*/ 107462 h 6858054"/>
              <a:gd name="connsiteX766" fmla="*/ 1772459 w 7631184"/>
              <a:gd name="connsiteY766" fmla="*/ 117232 h 6858054"/>
              <a:gd name="connsiteX767" fmla="*/ 1801765 w 7631184"/>
              <a:gd name="connsiteY767" fmla="*/ 117232 h 6858054"/>
              <a:gd name="connsiteX768" fmla="*/ 1821302 w 7631184"/>
              <a:gd name="connsiteY768" fmla="*/ 117232 h 6858054"/>
              <a:gd name="connsiteX769" fmla="*/ 1831071 w 7631184"/>
              <a:gd name="connsiteY769" fmla="*/ 117232 h 6858054"/>
              <a:gd name="connsiteX770" fmla="*/ 1840840 w 7631184"/>
              <a:gd name="connsiteY770" fmla="*/ 117232 h 6858054"/>
              <a:gd name="connsiteX771" fmla="*/ 1870145 w 7631184"/>
              <a:gd name="connsiteY771" fmla="*/ 127001 h 6858054"/>
              <a:gd name="connsiteX772" fmla="*/ 1899451 w 7631184"/>
              <a:gd name="connsiteY772" fmla="*/ 127001 h 6858054"/>
              <a:gd name="connsiteX773" fmla="*/ 1909220 w 7631184"/>
              <a:gd name="connsiteY773" fmla="*/ 127001 h 6858054"/>
              <a:gd name="connsiteX774" fmla="*/ 1918988 w 7631184"/>
              <a:gd name="connsiteY774" fmla="*/ 136770 h 6858054"/>
              <a:gd name="connsiteX775" fmla="*/ 1928757 w 7631184"/>
              <a:gd name="connsiteY775" fmla="*/ 136770 h 6858054"/>
              <a:gd name="connsiteX776" fmla="*/ 1938526 w 7631184"/>
              <a:gd name="connsiteY776" fmla="*/ 136770 h 6858054"/>
              <a:gd name="connsiteX777" fmla="*/ 1938526 w 7631184"/>
              <a:gd name="connsiteY777" fmla="*/ 146540 h 6858054"/>
              <a:gd name="connsiteX778" fmla="*/ 1948294 w 7631184"/>
              <a:gd name="connsiteY778" fmla="*/ 146540 h 6858054"/>
              <a:gd name="connsiteX779" fmla="*/ 2006906 w 7631184"/>
              <a:gd name="connsiteY779" fmla="*/ 166078 h 6858054"/>
              <a:gd name="connsiteX780" fmla="*/ 2036212 w 7631184"/>
              <a:gd name="connsiteY780" fmla="*/ 166078 h 6858054"/>
              <a:gd name="connsiteX781" fmla="*/ 2045980 w 7631184"/>
              <a:gd name="connsiteY781" fmla="*/ 175848 h 6858054"/>
              <a:gd name="connsiteX782" fmla="*/ 2055749 w 7631184"/>
              <a:gd name="connsiteY782" fmla="*/ 175848 h 6858054"/>
              <a:gd name="connsiteX783" fmla="*/ 2065518 w 7631184"/>
              <a:gd name="connsiteY783" fmla="*/ 175848 h 6858054"/>
              <a:gd name="connsiteX784" fmla="*/ 2075286 w 7631184"/>
              <a:gd name="connsiteY784" fmla="*/ 175848 h 6858054"/>
              <a:gd name="connsiteX785" fmla="*/ 2114361 w 7631184"/>
              <a:gd name="connsiteY785" fmla="*/ 185617 h 6858054"/>
              <a:gd name="connsiteX786" fmla="*/ 2143667 w 7631184"/>
              <a:gd name="connsiteY786" fmla="*/ 185617 h 6858054"/>
              <a:gd name="connsiteX787" fmla="*/ 2160762 w 7631184"/>
              <a:gd name="connsiteY787" fmla="*/ 186838 h 6858054"/>
              <a:gd name="connsiteX788" fmla="*/ 2163483 w 7631184"/>
              <a:gd name="connsiteY788" fmla="*/ 187571 h 6858054"/>
              <a:gd name="connsiteX789" fmla="*/ 2164425 w 7631184"/>
              <a:gd name="connsiteY789" fmla="*/ 194165 h 6858054"/>
              <a:gd name="connsiteX790" fmla="*/ 2172972 w 7631184"/>
              <a:gd name="connsiteY790" fmla="*/ 195386 h 6858054"/>
              <a:gd name="connsiteX791" fmla="*/ 2143667 w 7631184"/>
              <a:gd name="connsiteY791" fmla="*/ 195386 h 6858054"/>
              <a:gd name="connsiteX792" fmla="*/ 2133898 w 7631184"/>
              <a:gd name="connsiteY792" fmla="*/ 195386 h 6858054"/>
              <a:gd name="connsiteX793" fmla="*/ 2124129 w 7631184"/>
              <a:gd name="connsiteY793" fmla="*/ 195386 h 6858054"/>
              <a:gd name="connsiteX794" fmla="*/ 2094824 w 7631184"/>
              <a:gd name="connsiteY794" fmla="*/ 185617 h 6858054"/>
              <a:gd name="connsiteX795" fmla="*/ 2085055 w 7631184"/>
              <a:gd name="connsiteY795" fmla="*/ 185617 h 6858054"/>
              <a:gd name="connsiteX796" fmla="*/ 2075286 w 7631184"/>
              <a:gd name="connsiteY796" fmla="*/ 185617 h 6858054"/>
              <a:gd name="connsiteX797" fmla="*/ 2055749 w 7631184"/>
              <a:gd name="connsiteY797" fmla="*/ 185617 h 6858054"/>
              <a:gd name="connsiteX798" fmla="*/ 2016675 w 7631184"/>
              <a:gd name="connsiteY798" fmla="*/ 175848 h 6858054"/>
              <a:gd name="connsiteX799" fmla="*/ 1997137 w 7631184"/>
              <a:gd name="connsiteY799" fmla="*/ 166078 h 6858054"/>
              <a:gd name="connsiteX800" fmla="*/ 1987369 w 7631184"/>
              <a:gd name="connsiteY800" fmla="*/ 166078 h 6858054"/>
              <a:gd name="connsiteX801" fmla="*/ 1967832 w 7631184"/>
              <a:gd name="connsiteY801" fmla="*/ 166078 h 6858054"/>
              <a:gd name="connsiteX802" fmla="*/ 1958063 w 7631184"/>
              <a:gd name="connsiteY802" fmla="*/ 166078 h 6858054"/>
              <a:gd name="connsiteX803" fmla="*/ 1938526 w 7631184"/>
              <a:gd name="connsiteY803" fmla="*/ 156309 h 6858054"/>
              <a:gd name="connsiteX804" fmla="*/ 1928757 w 7631184"/>
              <a:gd name="connsiteY804" fmla="*/ 156309 h 6858054"/>
              <a:gd name="connsiteX805" fmla="*/ 1909220 w 7631184"/>
              <a:gd name="connsiteY805" fmla="*/ 156309 h 6858054"/>
              <a:gd name="connsiteX806" fmla="*/ 1870145 w 7631184"/>
              <a:gd name="connsiteY806" fmla="*/ 146540 h 6858054"/>
              <a:gd name="connsiteX807" fmla="*/ 1850608 w 7631184"/>
              <a:gd name="connsiteY807" fmla="*/ 146540 h 6858054"/>
              <a:gd name="connsiteX808" fmla="*/ 1821302 w 7631184"/>
              <a:gd name="connsiteY808" fmla="*/ 136770 h 6858054"/>
              <a:gd name="connsiteX809" fmla="*/ 1782228 w 7631184"/>
              <a:gd name="connsiteY809" fmla="*/ 127001 h 6858054"/>
              <a:gd name="connsiteX810" fmla="*/ 1743154 w 7631184"/>
              <a:gd name="connsiteY810" fmla="*/ 127001 h 6858054"/>
              <a:gd name="connsiteX811" fmla="*/ 1694310 w 7631184"/>
              <a:gd name="connsiteY811" fmla="*/ 117232 h 6858054"/>
              <a:gd name="connsiteX812" fmla="*/ 1704079 w 7631184"/>
              <a:gd name="connsiteY812" fmla="*/ 107462 h 6858054"/>
              <a:gd name="connsiteX813" fmla="*/ 1674773 w 7631184"/>
              <a:gd name="connsiteY813" fmla="*/ 78155 h 6858054"/>
              <a:gd name="connsiteX814" fmla="*/ 1684542 w 7631184"/>
              <a:gd name="connsiteY814" fmla="*/ 78155 h 6858054"/>
              <a:gd name="connsiteX815" fmla="*/ 1694310 w 7631184"/>
              <a:gd name="connsiteY815" fmla="*/ 78155 h 6858054"/>
              <a:gd name="connsiteX816" fmla="*/ 1723616 w 7631184"/>
              <a:gd name="connsiteY816" fmla="*/ 78155 h 6858054"/>
              <a:gd name="connsiteX817" fmla="*/ 1743154 w 7631184"/>
              <a:gd name="connsiteY817" fmla="*/ 87924 h 6858054"/>
              <a:gd name="connsiteX818" fmla="*/ 1752922 w 7631184"/>
              <a:gd name="connsiteY818" fmla="*/ 87924 h 6858054"/>
              <a:gd name="connsiteX819" fmla="*/ 1772459 w 7631184"/>
              <a:gd name="connsiteY819" fmla="*/ 87924 h 6858054"/>
              <a:gd name="connsiteX820" fmla="*/ 1782228 w 7631184"/>
              <a:gd name="connsiteY820" fmla="*/ 87924 h 6858054"/>
              <a:gd name="connsiteX821" fmla="*/ 1791997 w 7631184"/>
              <a:gd name="connsiteY821" fmla="*/ 87924 h 6858054"/>
              <a:gd name="connsiteX822" fmla="*/ 1801765 w 7631184"/>
              <a:gd name="connsiteY822" fmla="*/ 87924 h 6858054"/>
              <a:gd name="connsiteX823" fmla="*/ 1811534 w 7631184"/>
              <a:gd name="connsiteY823" fmla="*/ 87924 h 6858054"/>
              <a:gd name="connsiteX824" fmla="*/ 1840840 w 7631184"/>
              <a:gd name="connsiteY824" fmla="*/ 87924 h 6858054"/>
              <a:gd name="connsiteX825" fmla="*/ 1860377 w 7631184"/>
              <a:gd name="connsiteY825" fmla="*/ 97693 h 6858054"/>
              <a:gd name="connsiteX826" fmla="*/ 1879914 w 7631184"/>
              <a:gd name="connsiteY826" fmla="*/ 97693 h 6858054"/>
              <a:gd name="connsiteX827" fmla="*/ 1909220 w 7631184"/>
              <a:gd name="connsiteY827" fmla="*/ 107462 h 6858054"/>
              <a:gd name="connsiteX828" fmla="*/ 1889683 w 7631184"/>
              <a:gd name="connsiteY828" fmla="*/ 107462 h 6858054"/>
              <a:gd name="connsiteX829" fmla="*/ 1889683 w 7631184"/>
              <a:gd name="connsiteY829" fmla="*/ 117232 h 6858054"/>
              <a:gd name="connsiteX830" fmla="*/ 1879914 w 7631184"/>
              <a:gd name="connsiteY830" fmla="*/ 117232 h 6858054"/>
              <a:gd name="connsiteX831" fmla="*/ 1860377 w 7631184"/>
              <a:gd name="connsiteY831" fmla="*/ 117232 h 6858054"/>
              <a:gd name="connsiteX832" fmla="*/ 1772459 w 7631184"/>
              <a:gd name="connsiteY832" fmla="*/ 97693 h 6858054"/>
              <a:gd name="connsiteX833" fmla="*/ 1743154 w 7631184"/>
              <a:gd name="connsiteY833" fmla="*/ 97693 h 6858054"/>
              <a:gd name="connsiteX834" fmla="*/ 1723616 w 7631184"/>
              <a:gd name="connsiteY834" fmla="*/ 87924 h 6858054"/>
              <a:gd name="connsiteX835" fmla="*/ 1684542 w 7631184"/>
              <a:gd name="connsiteY835" fmla="*/ 87924 h 6858054"/>
              <a:gd name="connsiteX836" fmla="*/ 1674773 w 7631184"/>
              <a:gd name="connsiteY836" fmla="*/ 78155 h 6858054"/>
              <a:gd name="connsiteX837" fmla="*/ 1782228 w 7631184"/>
              <a:gd name="connsiteY837" fmla="*/ 48846 h 6858054"/>
              <a:gd name="connsiteX838" fmla="*/ 1821302 w 7631184"/>
              <a:gd name="connsiteY838" fmla="*/ 48846 h 6858054"/>
              <a:gd name="connsiteX839" fmla="*/ 1831071 w 7631184"/>
              <a:gd name="connsiteY839" fmla="*/ 48846 h 6858054"/>
              <a:gd name="connsiteX840" fmla="*/ 1850608 w 7631184"/>
              <a:gd name="connsiteY840" fmla="*/ 48846 h 6858054"/>
              <a:gd name="connsiteX841" fmla="*/ 1870145 w 7631184"/>
              <a:gd name="connsiteY841" fmla="*/ 58616 h 6858054"/>
              <a:gd name="connsiteX842" fmla="*/ 1850608 w 7631184"/>
              <a:gd name="connsiteY842" fmla="*/ 58616 h 6858054"/>
              <a:gd name="connsiteX843" fmla="*/ 1840840 w 7631184"/>
              <a:gd name="connsiteY843" fmla="*/ 58616 h 6858054"/>
              <a:gd name="connsiteX844" fmla="*/ 1831071 w 7631184"/>
              <a:gd name="connsiteY844" fmla="*/ 58616 h 6858054"/>
              <a:gd name="connsiteX845" fmla="*/ 1821302 w 7631184"/>
              <a:gd name="connsiteY845" fmla="*/ 58616 h 6858054"/>
              <a:gd name="connsiteX846" fmla="*/ 1811534 w 7631184"/>
              <a:gd name="connsiteY846" fmla="*/ 58616 h 6858054"/>
              <a:gd name="connsiteX847" fmla="*/ 1782228 w 7631184"/>
              <a:gd name="connsiteY847" fmla="*/ 48846 h 6858054"/>
              <a:gd name="connsiteX848" fmla="*/ 1876251 w 7631184"/>
              <a:gd name="connsiteY848" fmla="*/ 6106 h 6858054"/>
              <a:gd name="connsiteX849" fmla="*/ 1899451 w 7631184"/>
              <a:gd name="connsiteY849" fmla="*/ 9769 h 6858054"/>
              <a:gd name="connsiteX850" fmla="*/ 1909220 w 7631184"/>
              <a:gd name="connsiteY850" fmla="*/ 9769 h 6858054"/>
              <a:gd name="connsiteX851" fmla="*/ 1938526 w 7631184"/>
              <a:gd name="connsiteY851" fmla="*/ 9769 h 6858054"/>
              <a:gd name="connsiteX852" fmla="*/ 1977600 w 7631184"/>
              <a:gd name="connsiteY852" fmla="*/ 9769 h 6858054"/>
              <a:gd name="connsiteX853" fmla="*/ 1987369 w 7631184"/>
              <a:gd name="connsiteY853" fmla="*/ 19539 h 6858054"/>
              <a:gd name="connsiteX854" fmla="*/ 2026443 w 7631184"/>
              <a:gd name="connsiteY854" fmla="*/ 19539 h 6858054"/>
              <a:gd name="connsiteX855" fmla="*/ 2026443 w 7631184"/>
              <a:gd name="connsiteY855" fmla="*/ 29308 h 6858054"/>
              <a:gd name="connsiteX856" fmla="*/ 2036212 w 7631184"/>
              <a:gd name="connsiteY856" fmla="*/ 29308 h 6858054"/>
              <a:gd name="connsiteX857" fmla="*/ 2055749 w 7631184"/>
              <a:gd name="connsiteY857" fmla="*/ 29308 h 6858054"/>
              <a:gd name="connsiteX858" fmla="*/ 2065518 w 7631184"/>
              <a:gd name="connsiteY858" fmla="*/ 29308 h 6858054"/>
              <a:gd name="connsiteX859" fmla="*/ 2075286 w 7631184"/>
              <a:gd name="connsiteY859" fmla="*/ 29308 h 6858054"/>
              <a:gd name="connsiteX860" fmla="*/ 2085055 w 7631184"/>
              <a:gd name="connsiteY860" fmla="*/ 29308 h 6858054"/>
              <a:gd name="connsiteX861" fmla="*/ 2094824 w 7631184"/>
              <a:gd name="connsiteY861" fmla="*/ 39077 h 6858054"/>
              <a:gd name="connsiteX862" fmla="*/ 2114361 w 7631184"/>
              <a:gd name="connsiteY862" fmla="*/ 39077 h 6858054"/>
              <a:gd name="connsiteX863" fmla="*/ 2124129 w 7631184"/>
              <a:gd name="connsiteY863" fmla="*/ 39077 h 6858054"/>
              <a:gd name="connsiteX864" fmla="*/ 2153435 w 7631184"/>
              <a:gd name="connsiteY864" fmla="*/ 48846 h 6858054"/>
              <a:gd name="connsiteX865" fmla="*/ 2172972 w 7631184"/>
              <a:gd name="connsiteY865" fmla="*/ 48846 h 6858054"/>
              <a:gd name="connsiteX866" fmla="*/ 2182741 w 7631184"/>
              <a:gd name="connsiteY866" fmla="*/ 48846 h 6858054"/>
              <a:gd name="connsiteX867" fmla="*/ 2192510 w 7631184"/>
              <a:gd name="connsiteY867" fmla="*/ 48846 h 6858054"/>
              <a:gd name="connsiteX868" fmla="*/ 2212047 w 7631184"/>
              <a:gd name="connsiteY868" fmla="*/ 48846 h 6858054"/>
              <a:gd name="connsiteX869" fmla="*/ 2221815 w 7631184"/>
              <a:gd name="connsiteY869" fmla="*/ 48846 h 6858054"/>
              <a:gd name="connsiteX870" fmla="*/ 2270659 w 7631184"/>
              <a:gd name="connsiteY870" fmla="*/ 58616 h 6858054"/>
              <a:gd name="connsiteX871" fmla="*/ 2290196 w 7631184"/>
              <a:gd name="connsiteY871" fmla="*/ 68385 h 6858054"/>
              <a:gd name="connsiteX872" fmla="*/ 2299964 w 7631184"/>
              <a:gd name="connsiteY872" fmla="*/ 68385 h 6858054"/>
              <a:gd name="connsiteX873" fmla="*/ 2348807 w 7631184"/>
              <a:gd name="connsiteY873" fmla="*/ 78155 h 6858054"/>
              <a:gd name="connsiteX874" fmla="*/ 2358576 w 7631184"/>
              <a:gd name="connsiteY874" fmla="*/ 78155 h 6858054"/>
              <a:gd name="connsiteX875" fmla="*/ 2378113 w 7631184"/>
              <a:gd name="connsiteY875" fmla="*/ 87924 h 6858054"/>
              <a:gd name="connsiteX876" fmla="*/ 2387882 w 7631184"/>
              <a:gd name="connsiteY876" fmla="*/ 87924 h 6858054"/>
              <a:gd name="connsiteX877" fmla="*/ 2397650 w 7631184"/>
              <a:gd name="connsiteY877" fmla="*/ 87924 h 6858054"/>
              <a:gd name="connsiteX878" fmla="*/ 2407419 w 7631184"/>
              <a:gd name="connsiteY878" fmla="*/ 87924 h 6858054"/>
              <a:gd name="connsiteX879" fmla="*/ 2436725 w 7631184"/>
              <a:gd name="connsiteY879" fmla="*/ 97693 h 6858054"/>
              <a:gd name="connsiteX880" fmla="*/ 2446494 w 7631184"/>
              <a:gd name="connsiteY880" fmla="*/ 97693 h 6858054"/>
              <a:gd name="connsiteX881" fmla="*/ 2456262 w 7631184"/>
              <a:gd name="connsiteY881" fmla="*/ 97693 h 6858054"/>
              <a:gd name="connsiteX882" fmla="*/ 2466031 w 7631184"/>
              <a:gd name="connsiteY882" fmla="*/ 97693 h 6858054"/>
              <a:gd name="connsiteX883" fmla="*/ 2475799 w 7631184"/>
              <a:gd name="connsiteY883" fmla="*/ 107462 h 6858054"/>
              <a:gd name="connsiteX884" fmla="*/ 2495337 w 7631184"/>
              <a:gd name="connsiteY884" fmla="*/ 107462 h 6858054"/>
              <a:gd name="connsiteX885" fmla="*/ 2505105 w 7631184"/>
              <a:gd name="connsiteY885" fmla="*/ 117232 h 6858054"/>
              <a:gd name="connsiteX886" fmla="*/ 2514874 w 7631184"/>
              <a:gd name="connsiteY886" fmla="*/ 117232 h 6858054"/>
              <a:gd name="connsiteX887" fmla="*/ 2524642 w 7631184"/>
              <a:gd name="connsiteY887" fmla="*/ 117232 h 6858054"/>
              <a:gd name="connsiteX888" fmla="*/ 2534411 w 7631184"/>
              <a:gd name="connsiteY888" fmla="*/ 117232 h 6858054"/>
              <a:gd name="connsiteX889" fmla="*/ 2544180 w 7631184"/>
              <a:gd name="connsiteY889" fmla="*/ 117232 h 6858054"/>
              <a:gd name="connsiteX890" fmla="*/ 2563717 w 7631184"/>
              <a:gd name="connsiteY890" fmla="*/ 127001 h 6858054"/>
              <a:gd name="connsiteX891" fmla="*/ 2602791 w 7631184"/>
              <a:gd name="connsiteY891" fmla="*/ 136770 h 6858054"/>
              <a:gd name="connsiteX892" fmla="*/ 2612560 w 7631184"/>
              <a:gd name="connsiteY892" fmla="*/ 136770 h 6858054"/>
              <a:gd name="connsiteX893" fmla="*/ 2632097 w 7631184"/>
              <a:gd name="connsiteY893" fmla="*/ 136770 h 6858054"/>
              <a:gd name="connsiteX894" fmla="*/ 2661403 w 7631184"/>
              <a:gd name="connsiteY894" fmla="*/ 146540 h 6858054"/>
              <a:gd name="connsiteX895" fmla="*/ 2700477 w 7631184"/>
              <a:gd name="connsiteY895" fmla="*/ 156309 h 6858054"/>
              <a:gd name="connsiteX896" fmla="*/ 2710246 w 7631184"/>
              <a:gd name="connsiteY896" fmla="*/ 156309 h 6858054"/>
              <a:gd name="connsiteX897" fmla="*/ 2720015 w 7631184"/>
              <a:gd name="connsiteY897" fmla="*/ 166078 h 6858054"/>
              <a:gd name="connsiteX898" fmla="*/ 2729783 w 7631184"/>
              <a:gd name="connsiteY898" fmla="*/ 166078 h 6858054"/>
              <a:gd name="connsiteX899" fmla="*/ 2759089 w 7631184"/>
              <a:gd name="connsiteY899" fmla="*/ 175848 h 6858054"/>
              <a:gd name="connsiteX900" fmla="*/ 2778626 w 7631184"/>
              <a:gd name="connsiteY900" fmla="*/ 175848 h 6858054"/>
              <a:gd name="connsiteX901" fmla="*/ 2798164 w 7631184"/>
              <a:gd name="connsiteY901" fmla="*/ 175848 h 6858054"/>
              <a:gd name="connsiteX902" fmla="*/ 2807932 w 7631184"/>
              <a:gd name="connsiteY902" fmla="*/ 185617 h 6858054"/>
              <a:gd name="connsiteX903" fmla="*/ 2817701 w 7631184"/>
              <a:gd name="connsiteY903" fmla="*/ 185617 h 6858054"/>
              <a:gd name="connsiteX904" fmla="*/ 2837238 w 7631184"/>
              <a:gd name="connsiteY904" fmla="*/ 195386 h 6858054"/>
              <a:gd name="connsiteX905" fmla="*/ 2886081 w 7631184"/>
              <a:gd name="connsiteY905" fmla="*/ 205156 h 6858054"/>
              <a:gd name="connsiteX906" fmla="*/ 2915387 w 7631184"/>
              <a:gd name="connsiteY906" fmla="*/ 214925 h 6858054"/>
              <a:gd name="connsiteX907" fmla="*/ 2925156 w 7631184"/>
              <a:gd name="connsiteY907" fmla="*/ 224694 h 6858054"/>
              <a:gd name="connsiteX908" fmla="*/ 2934924 w 7631184"/>
              <a:gd name="connsiteY908" fmla="*/ 224694 h 6858054"/>
              <a:gd name="connsiteX909" fmla="*/ 2944693 w 7631184"/>
              <a:gd name="connsiteY909" fmla="*/ 224694 h 6858054"/>
              <a:gd name="connsiteX910" fmla="*/ 2964230 w 7631184"/>
              <a:gd name="connsiteY910" fmla="*/ 234463 h 6858054"/>
              <a:gd name="connsiteX911" fmla="*/ 2983767 w 7631184"/>
              <a:gd name="connsiteY911" fmla="*/ 234463 h 6858054"/>
              <a:gd name="connsiteX912" fmla="*/ 3003304 w 7631184"/>
              <a:gd name="connsiteY912" fmla="*/ 244233 h 6858054"/>
              <a:gd name="connsiteX913" fmla="*/ 3022842 w 7631184"/>
              <a:gd name="connsiteY913" fmla="*/ 244233 h 6858054"/>
              <a:gd name="connsiteX914" fmla="*/ 3042379 w 7631184"/>
              <a:gd name="connsiteY914" fmla="*/ 254002 h 6858054"/>
              <a:gd name="connsiteX915" fmla="*/ 3052147 w 7631184"/>
              <a:gd name="connsiteY915" fmla="*/ 263771 h 6858054"/>
              <a:gd name="connsiteX916" fmla="*/ 3061916 w 7631184"/>
              <a:gd name="connsiteY916" fmla="*/ 263771 h 6858054"/>
              <a:gd name="connsiteX917" fmla="*/ 3071685 w 7631184"/>
              <a:gd name="connsiteY917" fmla="*/ 263771 h 6858054"/>
              <a:gd name="connsiteX918" fmla="*/ 3081453 w 7631184"/>
              <a:gd name="connsiteY918" fmla="*/ 263771 h 6858054"/>
              <a:gd name="connsiteX919" fmla="*/ 3120528 w 7631184"/>
              <a:gd name="connsiteY919" fmla="*/ 283310 h 6858054"/>
              <a:gd name="connsiteX920" fmla="*/ 3159602 w 7631184"/>
              <a:gd name="connsiteY920" fmla="*/ 293079 h 6858054"/>
              <a:gd name="connsiteX921" fmla="*/ 3188908 w 7631184"/>
              <a:gd name="connsiteY921" fmla="*/ 302849 h 6858054"/>
              <a:gd name="connsiteX922" fmla="*/ 3208445 w 7631184"/>
              <a:gd name="connsiteY922" fmla="*/ 312618 h 6858054"/>
              <a:gd name="connsiteX923" fmla="*/ 3237751 w 7631184"/>
              <a:gd name="connsiteY923" fmla="*/ 322387 h 6858054"/>
              <a:gd name="connsiteX924" fmla="*/ 3267057 w 7631184"/>
              <a:gd name="connsiteY924" fmla="*/ 332156 h 6858054"/>
              <a:gd name="connsiteX925" fmla="*/ 3276826 w 7631184"/>
              <a:gd name="connsiteY925" fmla="*/ 332156 h 6858054"/>
              <a:gd name="connsiteX926" fmla="*/ 3296363 w 7631184"/>
              <a:gd name="connsiteY926" fmla="*/ 341926 h 6858054"/>
              <a:gd name="connsiteX927" fmla="*/ 3286594 w 7631184"/>
              <a:gd name="connsiteY927" fmla="*/ 341926 h 6858054"/>
              <a:gd name="connsiteX928" fmla="*/ 3296363 w 7631184"/>
              <a:gd name="connsiteY928" fmla="*/ 351695 h 6858054"/>
              <a:gd name="connsiteX929" fmla="*/ 3276826 w 7631184"/>
              <a:gd name="connsiteY929" fmla="*/ 351695 h 6858054"/>
              <a:gd name="connsiteX930" fmla="*/ 3257288 w 7631184"/>
              <a:gd name="connsiteY930" fmla="*/ 341926 h 6858054"/>
              <a:gd name="connsiteX931" fmla="*/ 3227982 w 7631184"/>
              <a:gd name="connsiteY931" fmla="*/ 332156 h 6858054"/>
              <a:gd name="connsiteX932" fmla="*/ 3237751 w 7631184"/>
              <a:gd name="connsiteY932" fmla="*/ 341926 h 6858054"/>
              <a:gd name="connsiteX933" fmla="*/ 3227982 w 7631184"/>
              <a:gd name="connsiteY933" fmla="*/ 341926 h 6858054"/>
              <a:gd name="connsiteX934" fmla="*/ 3227982 w 7631184"/>
              <a:gd name="connsiteY934" fmla="*/ 351695 h 6858054"/>
              <a:gd name="connsiteX935" fmla="*/ 3247520 w 7631184"/>
              <a:gd name="connsiteY935" fmla="*/ 351695 h 6858054"/>
              <a:gd name="connsiteX936" fmla="*/ 3257288 w 7631184"/>
              <a:gd name="connsiteY936" fmla="*/ 351695 h 6858054"/>
              <a:gd name="connsiteX937" fmla="*/ 3267057 w 7631184"/>
              <a:gd name="connsiteY937" fmla="*/ 361464 h 6858054"/>
              <a:gd name="connsiteX938" fmla="*/ 3276826 w 7631184"/>
              <a:gd name="connsiteY938" fmla="*/ 361464 h 6858054"/>
              <a:gd name="connsiteX939" fmla="*/ 3296363 w 7631184"/>
              <a:gd name="connsiteY939" fmla="*/ 371234 h 6858054"/>
              <a:gd name="connsiteX940" fmla="*/ 3306131 w 7631184"/>
              <a:gd name="connsiteY940" fmla="*/ 371234 h 6858054"/>
              <a:gd name="connsiteX941" fmla="*/ 3315900 w 7631184"/>
              <a:gd name="connsiteY941" fmla="*/ 371234 h 6858054"/>
              <a:gd name="connsiteX942" fmla="*/ 3354974 w 7631184"/>
              <a:gd name="connsiteY942" fmla="*/ 371234 h 6858054"/>
              <a:gd name="connsiteX943" fmla="*/ 3374512 w 7631184"/>
              <a:gd name="connsiteY943" fmla="*/ 381003 h 6858054"/>
              <a:gd name="connsiteX944" fmla="*/ 3442892 w 7631184"/>
              <a:gd name="connsiteY944" fmla="*/ 410311 h 6858054"/>
              <a:gd name="connsiteX945" fmla="*/ 3481966 w 7631184"/>
              <a:gd name="connsiteY945" fmla="*/ 420080 h 6858054"/>
              <a:gd name="connsiteX946" fmla="*/ 3491735 w 7631184"/>
              <a:gd name="connsiteY946" fmla="*/ 429849 h 6858054"/>
              <a:gd name="connsiteX947" fmla="*/ 3511272 w 7631184"/>
              <a:gd name="connsiteY947" fmla="*/ 429849 h 6858054"/>
              <a:gd name="connsiteX948" fmla="*/ 3521041 w 7631184"/>
              <a:gd name="connsiteY948" fmla="*/ 429849 h 6858054"/>
              <a:gd name="connsiteX949" fmla="*/ 3530809 w 7631184"/>
              <a:gd name="connsiteY949" fmla="*/ 439619 h 6858054"/>
              <a:gd name="connsiteX950" fmla="*/ 3540578 w 7631184"/>
              <a:gd name="connsiteY950" fmla="*/ 439619 h 6858054"/>
              <a:gd name="connsiteX951" fmla="*/ 3540578 w 7631184"/>
              <a:gd name="connsiteY951" fmla="*/ 449388 h 6858054"/>
              <a:gd name="connsiteX952" fmla="*/ 3550347 w 7631184"/>
              <a:gd name="connsiteY952" fmla="*/ 459158 h 6858054"/>
              <a:gd name="connsiteX953" fmla="*/ 3530809 w 7631184"/>
              <a:gd name="connsiteY953" fmla="*/ 449388 h 6858054"/>
              <a:gd name="connsiteX954" fmla="*/ 3511272 w 7631184"/>
              <a:gd name="connsiteY954" fmla="*/ 449388 h 6858054"/>
              <a:gd name="connsiteX955" fmla="*/ 3501504 w 7631184"/>
              <a:gd name="connsiteY955" fmla="*/ 439619 h 6858054"/>
              <a:gd name="connsiteX956" fmla="*/ 3501504 w 7631184"/>
              <a:gd name="connsiteY956" fmla="*/ 449388 h 6858054"/>
              <a:gd name="connsiteX957" fmla="*/ 3511272 w 7631184"/>
              <a:gd name="connsiteY957" fmla="*/ 449388 h 6858054"/>
              <a:gd name="connsiteX958" fmla="*/ 3521041 w 7631184"/>
              <a:gd name="connsiteY958" fmla="*/ 459158 h 6858054"/>
              <a:gd name="connsiteX959" fmla="*/ 3569884 w 7631184"/>
              <a:gd name="connsiteY959" fmla="*/ 468927 h 6858054"/>
              <a:gd name="connsiteX960" fmla="*/ 3569884 w 7631184"/>
              <a:gd name="connsiteY960" fmla="*/ 478696 h 6858054"/>
              <a:gd name="connsiteX961" fmla="*/ 3589421 w 7631184"/>
              <a:gd name="connsiteY961" fmla="*/ 488465 h 6858054"/>
              <a:gd name="connsiteX962" fmla="*/ 3628496 w 7631184"/>
              <a:gd name="connsiteY962" fmla="*/ 508004 h 6858054"/>
              <a:gd name="connsiteX963" fmla="*/ 3657801 w 7631184"/>
              <a:gd name="connsiteY963" fmla="*/ 517773 h 6858054"/>
              <a:gd name="connsiteX964" fmla="*/ 3687107 w 7631184"/>
              <a:gd name="connsiteY964" fmla="*/ 527543 h 6858054"/>
              <a:gd name="connsiteX965" fmla="*/ 3706644 w 7631184"/>
              <a:gd name="connsiteY965" fmla="*/ 537312 h 6858054"/>
              <a:gd name="connsiteX966" fmla="*/ 3726182 w 7631184"/>
              <a:gd name="connsiteY966" fmla="*/ 547081 h 6858054"/>
              <a:gd name="connsiteX967" fmla="*/ 3775025 w 7631184"/>
              <a:gd name="connsiteY967" fmla="*/ 566620 h 6858054"/>
              <a:gd name="connsiteX968" fmla="*/ 3823868 w 7631184"/>
              <a:gd name="connsiteY968" fmla="*/ 586159 h 6858054"/>
              <a:gd name="connsiteX969" fmla="*/ 3833636 w 7631184"/>
              <a:gd name="connsiteY969" fmla="*/ 595928 h 6858054"/>
              <a:gd name="connsiteX970" fmla="*/ 3853174 w 7631184"/>
              <a:gd name="connsiteY970" fmla="*/ 595928 h 6858054"/>
              <a:gd name="connsiteX971" fmla="*/ 3892248 w 7631184"/>
              <a:gd name="connsiteY971" fmla="*/ 615466 h 6858054"/>
              <a:gd name="connsiteX972" fmla="*/ 3902017 w 7631184"/>
              <a:gd name="connsiteY972" fmla="*/ 615466 h 6858054"/>
              <a:gd name="connsiteX973" fmla="*/ 3921554 w 7631184"/>
              <a:gd name="connsiteY973" fmla="*/ 625236 h 6858054"/>
              <a:gd name="connsiteX974" fmla="*/ 3941091 w 7631184"/>
              <a:gd name="connsiteY974" fmla="*/ 635005 h 6858054"/>
              <a:gd name="connsiteX975" fmla="*/ 3941091 w 7631184"/>
              <a:gd name="connsiteY975" fmla="*/ 654543 h 6858054"/>
              <a:gd name="connsiteX976" fmla="*/ 3921554 w 7631184"/>
              <a:gd name="connsiteY976" fmla="*/ 664313 h 6858054"/>
              <a:gd name="connsiteX977" fmla="*/ 3941091 w 7631184"/>
              <a:gd name="connsiteY977" fmla="*/ 674082 h 6858054"/>
              <a:gd name="connsiteX978" fmla="*/ 3989934 w 7631184"/>
              <a:gd name="connsiteY978" fmla="*/ 693621 h 6858054"/>
              <a:gd name="connsiteX979" fmla="*/ 4029009 w 7631184"/>
              <a:gd name="connsiteY979" fmla="*/ 722929 h 6858054"/>
              <a:gd name="connsiteX980" fmla="*/ 4097389 w 7631184"/>
              <a:gd name="connsiteY980" fmla="*/ 762006 h 6858054"/>
              <a:gd name="connsiteX981" fmla="*/ 4185306 w 7631184"/>
              <a:gd name="connsiteY981" fmla="*/ 801083 h 6858054"/>
              <a:gd name="connsiteX982" fmla="*/ 4331836 w 7631184"/>
              <a:gd name="connsiteY982" fmla="*/ 869468 h 6858054"/>
              <a:gd name="connsiteX983" fmla="*/ 4351373 w 7631184"/>
              <a:gd name="connsiteY983" fmla="*/ 889007 h 6858054"/>
              <a:gd name="connsiteX984" fmla="*/ 4380679 w 7631184"/>
              <a:gd name="connsiteY984" fmla="*/ 889007 h 6858054"/>
              <a:gd name="connsiteX985" fmla="*/ 4380679 w 7631184"/>
              <a:gd name="connsiteY985" fmla="*/ 879238 h 6858054"/>
              <a:gd name="connsiteX986" fmla="*/ 4390447 w 7631184"/>
              <a:gd name="connsiteY986" fmla="*/ 879238 h 6858054"/>
              <a:gd name="connsiteX987" fmla="*/ 4409985 w 7631184"/>
              <a:gd name="connsiteY987" fmla="*/ 889007 h 6858054"/>
              <a:gd name="connsiteX988" fmla="*/ 4439290 w 7631184"/>
              <a:gd name="connsiteY988" fmla="*/ 889007 h 6858054"/>
              <a:gd name="connsiteX989" fmla="*/ 4458828 w 7631184"/>
              <a:gd name="connsiteY989" fmla="*/ 889007 h 6858054"/>
              <a:gd name="connsiteX990" fmla="*/ 4468596 w 7631184"/>
              <a:gd name="connsiteY990" fmla="*/ 898776 h 6858054"/>
              <a:gd name="connsiteX991" fmla="*/ 4478365 w 7631184"/>
              <a:gd name="connsiteY991" fmla="*/ 908546 h 6858054"/>
              <a:gd name="connsiteX992" fmla="*/ 4468596 w 7631184"/>
              <a:gd name="connsiteY992" fmla="*/ 918315 h 6858054"/>
              <a:gd name="connsiteX993" fmla="*/ 4449059 w 7631184"/>
              <a:gd name="connsiteY993" fmla="*/ 918315 h 6858054"/>
              <a:gd name="connsiteX994" fmla="*/ 4458828 w 7631184"/>
              <a:gd name="connsiteY994" fmla="*/ 928084 h 6858054"/>
              <a:gd name="connsiteX995" fmla="*/ 4488133 w 7631184"/>
              <a:gd name="connsiteY995" fmla="*/ 937853 h 6858054"/>
              <a:gd name="connsiteX996" fmla="*/ 4488133 w 7631184"/>
              <a:gd name="connsiteY996" fmla="*/ 947623 h 6858054"/>
              <a:gd name="connsiteX997" fmla="*/ 4478365 w 7631184"/>
              <a:gd name="connsiteY997" fmla="*/ 947623 h 6858054"/>
              <a:gd name="connsiteX998" fmla="*/ 4468596 w 7631184"/>
              <a:gd name="connsiteY998" fmla="*/ 937853 h 6858054"/>
              <a:gd name="connsiteX999" fmla="*/ 4449059 w 7631184"/>
              <a:gd name="connsiteY999" fmla="*/ 967161 h 6858054"/>
              <a:gd name="connsiteX1000" fmla="*/ 4439290 w 7631184"/>
              <a:gd name="connsiteY1000" fmla="*/ 967161 h 6858054"/>
              <a:gd name="connsiteX1001" fmla="*/ 4429522 w 7631184"/>
              <a:gd name="connsiteY1001" fmla="*/ 976931 h 6858054"/>
              <a:gd name="connsiteX1002" fmla="*/ 4429522 w 7631184"/>
              <a:gd name="connsiteY1002" fmla="*/ 986700 h 6858054"/>
              <a:gd name="connsiteX1003" fmla="*/ 4409985 w 7631184"/>
              <a:gd name="connsiteY1003" fmla="*/ 986700 h 6858054"/>
              <a:gd name="connsiteX1004" fmla="*/ 4400216 w 7631184"/>
              <a:gd name="connsiteY1004" fmla="*/ 976931 h 6858054"/>
              <a:gd name="connsiteX1005" fmla="*/ 4380679 w 7631184"/>
              <a:gd name="connsiteY1005" fmla="*/ 957392 h 6858054"/>
              <a:gd name="connsiteX1006" fmla="*/ 4351373 w 7631184"/>
              <a:gd name="connsiteY1006" fmla="*/ 937853 h 6858054"/>
              <a:gd name="connsiteX1007" fmla="*/ 4331836 w 7631184"/>
              <a:gd name="connsiteY1007" fmla="*/ 918315 h 6858054"/>
              <a:gd name="connsiteX1008" fmla="*/ 4322067 w 7631184"/>
              <a:gd name="connsiteY1008" fmla="*/ 908546 h 6858054"/>
              <a:gd name="connsiteX1009" fmla="*/ 4312298 w 7631184"/>
              <a:gd name="connsiteY1009" fmla="*/ 898776 h 6858054"/>
              <a:gd name="connsiteX1010" fmla="*/ 4312298 w 7631184"/>
              <a:gd name="connsiteY1010" fmla="*/ 879238 h 6858054"/>
              <a:gd name="connsiteX1011" fmla="*/ 4302530 w 7631184"/>
              <a:gd name="connsiteY1011" fmla="*/ 869468 h 6858054"/>
              <a:gd name="connsiteX1012" fmla="*/ 4243918 w 7631184"/>
              <a:gd name="connsiteY1012" fmla="*/ 840160 h 6858054"/>
              <a:gd name="connsiteX1013" fmla="*/ 4185306 w 7631184"/>
              <a:gd name="connsiteY1013" fmla="*/ 810853 h 6858054"/>
              <a:gd name="connsiteX1014" fmla="*/ 4156001 w 7631184"/>
              <a:gd name="connsiteY1014" fmla="*/ 801083 h 6858054"/>
              <a:gd name="connsiteX1015" fmla="*/ 4136463 w 7631184"/>
              <a:gd name="connsiteY1015" fmla="*/ 791314 h 6858054"/>
              <a:gd name="connsiteX1016" fmla="*/ 4126695 w 7631184"/>
              <a:gd name="connsiteY1016" fmla="*/ 781544 h 6858054"/>
              <a:gd name="connsiteX1017" fmla="*/ 4126695 w 7631184"/>
              <a:gd name="connsiteY1017" fmla="*/ 791314 h 6858054"/>
              <a:gd name="connsiteX1018" fmla="*/ 4107157 w 7631184"/>
              <a:gd name="connsiteY1018" fmla="*/ 801083 h 6858054"/>
              <a:gd name="connsiteX1019" fmla="*/ 4087620 w 7631184"/>
              <a:gd name="connsiteY1019" fmla="*/ 801083 h 6858054"/>
              <a:gd name="connsiteX1020" fmla="*/ 4048546 w 7631184"/>
              <a:gd name="connsiteY1020" fmla="*/ 781544 h 6858054"/>
              <a:gd name="connsiteX1021" fmla="*/ 4009471 w 7631184"/>
              <a:gd name="connsiteY1021" fmla="*/ 762006 h 6858054"/>
              <a:gd name="connsiteX1022" fmla="*/ 3989934 w 7631184"/>
              <a:gd name="connsiteY1022" fmla="*/ 752237 h 6858054"/>
              <a:gd name="connsiteX1023" fmla="*/ 3950860 w 7631184"/>
              <a:gd name="connsiteY1023" fmla="*/ 732698 h 6858054"/>
              <a:gd name="connsiteX1024" fmla="*/ 3941091 w 7631184"/>
              <a:gd name="connsiteY1024" fmla="*/ 742467 h 6858054"/>
              <a:gd name="connsiteX1025" fmla="*/ 3950860 w 7631184"/>
              <a:gd name="connsiteY1025" fmla="*/ 752237 h 6858054"/>
              <a:gd name="connsiteX1026" fmla="*/ 3970397 w 7631184"/>
              <a:gd name="connsiteY1026" fmla="*/ 762006 h 6858054"/>
              <a:gd name="connsiteX1027" fmla="*/ 3980166 w 7631184"/>
              <a:gd name="connsiteY1027" fmla="*/ 762006 h 6858054"/>
              <a:gd name="connsiteX1028" fmla="*/ 4038777 w 7631184"/>
              <a:gd name="connsiteY1028" fmla="*/ 791314 h 6858054"/>
              <a:gd name="connsiteX1029" fmla="*/ 4107157 w 7631184"/>
              <a:gd name="connsiteY1029" fmla="*/ 820622 h 6858054"/>
              <a:gd name="connsiteX1030" fmla="*/ 4116926 w 7631184"/>
              <a:gd name="connsiteY1030" fmla="*/ 830391 h 6858054"/>
              <a:gd name="connsiteX1031" fmla="*/ 4146232 w 7631184"/>
              <a:gd name="connsiteY1031" fmla="*/ 840160 h 6858054"/>
              <a:gd name="connsiteX1032" fmla="*/ 4185306 w 7631184"/>
              <a:gd name="connsiteY1032" fmla="*/ 859699 h 6858054"/>
              <a:gd name="connsiteX1033" fmla="*/ 4214612 w 7631184"/>
              <a:gd name="connsiteY1033" fmla="*/ 879238 h 6858054"/>
              <a:gd name="connsiteX1034" fmla="*/ 4253687 w 7631184"/>
              <a:gd name="connsiteY1034" fmla="*/ 898776 h 6858054"/>
              <a:gd name="connsiteX1035" fmla="*/ 4243918 w 7631184"/>
              <a:gd name="connsiteY1035" fmla="*/ 889007 h 6858054"/>
              <a:gd name="connsiteX1036" fmla="*/ 4204844 w 7631184"/>
              <a:gd name="connsiteY1036" fmla="*/ 879238 h 6858054"/>
              <a:gd name="connsiteX1037" fmla="*/ 4165769 w 7631184"/>
              <a:gd name="connsiteY1037" fmla="*/ 869468 h 6858054"/>
              <a:gd name="connsiteX1038" fmla="*/ 4214612 w 7631184"/>
              <a:gd name="connsiteY1038" fmla="*/ 889007 h 6858054"/>
              <a:gd name="connsiteX1039" fmla="*/ 4234150 w 7631184"/>
              <a:gd name="connsiteY1039" fmla="*/ 898776 h 6858054"/>
              <a:gd name="connsiteX1040" fmla="*/ 4243918 w 7631184"/>
              <a:gd name="connsiteY1040" fmla="*/ 908546 h 6858054"/>
              <a:gd name="connsiteX1041" fmla="*/ 4273224 w 7631184"/>
              <a:gd name="connsiteY1041" fmla="*/ 928084 h 6858054"/>
              <a:gd name="connsiteX1042" fmla="*/ 4302530 w 7631184"/>
              <a:gd name="connsiteY1042" fmla="*/ 947623 h 6858054"/>
              <a:gd name="connsiteX1043" fmla="*/ 4312298 w 7631184"/>
              <a:gd name="connsiteY1043" fmla="*/ 957392 h 6858054"/>
              <a:gd name="connsiteX1044" fmla="*/ 4322067 w 7631184"/>
              <a:gd name="connsiteY1044" fmla="*/ 947623 h 6858054"/>
              <a:gd name="connsiteX1045" fmla="*/ 4331836 w 7631184"/>
              <a:gd name="connsiteY1045" fmla="*/ 947623 h 6858054"/>
              <a:gd name="connsiteX1046" fmla="*/ 4351373 w 7631184"/>
              <a:gd name="connsiteY1046" fmla="*/ 957392 h 6858054"/>
              <a:gd name="connsiteX1047" fmla="*/ 4380679 w 7631184"/>
              <a:gd name="connsiteY1047" fmla="*/ 976931 h 6858054"/>
              <a:gd name="connsiteX1048" fmla="*/ 4400216 w 7631184"/>
              <a:gd name="connsiteY1048" fmla="*/ 986700 h 6858054"/>
              <a:gd name="connsiteX1049" fmla="*/ 4361141 w 7631184"/>
              <a:gd name="connsiteY1049" fmla="*/ 976931 h 6858054"/>
              <a:gd name="connsiteX1050" fmla="*/ 4370910 w 7631184"/>
              <a:gd name="connsiteY1050" fmla="*/ 986700 h 6858054"/>
              <a:gd name="connsiteX1051" fmla="*/ 4390447 w 7631184"/>
              <a:gd name="connsiteY1051" fmla="*/ 996469 h 6858054"/>
              <a:gd name="connsiteX1052" fmla="*/ 4370910 w 7631184"/>
              <a:gd name="connsiteY1052" fmla="*/ 1006239 h 6858054"/>
              <a:gd name="connsiteX1053" fmla="*/ 4361141 w 7631184"/>
              <a:gd name="connsiteY1053" fmla="*/ 996469 h 6858054"/>
              <a:gd name="connsiteX1054" fmla="*/ 4351373 w 7631184"/>
              <a:gd name="connsiteY1054" fmla="*/ 986700 h 6858054"/>
              <a:gd name="connsiteX1055" fmla="*/ 4331836 w 7631184"/>
              <a:gd name="connsiteY1055" fmla="*/ 986700 h 6858054"/>
              <a:gd name="connsiteX1056" fmla="*/ 4322067 w 7631184"/>
              <a:gd name="connsiteY1056" fmla="*/ 986700 h 6858054"/>
              <a:gd name="connsiteX1057" fmla="*/ 4302530 w 7631184"/>
              <a:gd name="connsiteY1057" fmla="*/ 976931 h 6858054"/>
              <a:gd name="connsiteX1058" fmla="*/ 4273224 w 7631184"/>
              <a:gd name="connsiteY1058" fmla="*/ 967161 h 6858054"/>
              <a:gd name="connsiteX1059" fmla="*/ 4263455 w 7631184"/>
              <a:gd name="connsiteY1059" fmla="*/ 957392 h 6858054"/>
              <a:gd name="connsiteX1060" fmla="*/ 4253687 w 7631184"/>
              <a:gd name="connsiteY1060" fmla="*/ 967161 h 6858054"/>
              <a:gd name="connsiteX1061" fmla="*/ 4243918 w 7631184"/>
              <a:gd name="connsiteY1061" fmla="*/ 957392 h 6858054"/>
              <a:gd name="connsiteX1062" fmla="*/ 4224381 w 7631184"/>
              <a:gd name="connsiteY1062" fmla="*/ 928084 h 6858054"/>
              <a:gd name="connsiteX1063" fmla="*/ 4185306 w 7631184"/>
              <a:gd name="connsiteY1063" fmla="*/ 918315 h 6858054"/>
              <a:gd name="connsiteX1064" fmla="*/ 4165769 w 7631184"/>
              <a:gd name="connsiteY1064" fmla="*/ 908546 h 6858054"/>
              <a:gd name="connsiteX1065" fmla="*/ 4175538 w 7631184"/>
              <a:gd name="connsiteY1065" fmla="*/ 918315 h 6858054"/>
              <a:gd name="connsiteX1066" fmla="*/ 4214612 w 7631184"/>
              <a:gd name="connsiteY1066" fmla="*/ 937853 h 6858054"/>
              <a:gd name="connsiteX1067" fmla="*/ 4224381 w 7631184"/>
              <a:gd name="connsiteY1067" fmla="*/ 947623 h 6858054"/>
              <a:gd name="connsiteX1068" fmla="*/ 4234150 w 7631184"/>
              <a:gd name="connsiteY1068" fmla="*/ 957392 h 6858054"/>
              <a:gd name="connsiteX1069" fmla="*/ 4214612 w 7631184"/>
              <a:gd name="connsiteY1069" fmla="*/ 947623 h 6858054"/>
              <a:gd name="connsiteX1070" fmla="*/ 4175538 w 7631184"/>
              <a:gd name="connsiteY1070" fmla="*/ 928084 h 6858054"/>
              <a:gd name="connsiteX1071" fmla="*/ 4146232 w 7631184"/>
              <a:gd name="connsiteY1071" fmla="*/ 918315 h 6858054"/>
              <a:gd name="connsiteX1072" fmla="*/ 4185306 w 7631184"/>
              <a:gd name="connsiteY1072" fmla="*/ 937853 h 6858054"/>
              <a:gd name="connsiteX1073" fmla="*/ 4214612 w 7631184"/>
              <a:gd name="connsiteY1073" fmla="*/ 947623 h 6858054"/>
              <a:gd name="connsiteX1074" fmla="*/ 4195075 w 7631184"/>
              <a:gd name="connsiteY1074" fmla="*/ 957392 h 6858054"/>
              <a:gd name="connsiteX1075" fmla="*/ 4175538 w 7631184"/>
              <a:gd name="connsiteY1075" fmla="*/ 947623 h 6858054"/>
              <a:gd name="connsiteX1076" fmla="*/ 4146232 w 7631184"/>
              <a:gd name="connsiteY1076" fmla="*/ 937853 h 6858054"/>
              <a:gd name="connsiteX1077" fmla="*/ 4116926 w 7631184"/>
              <a:gd name="connsiteY1077" fmla="*/ 928084 h 6858054"/>
              <a:gd name="connsiteX1078" fmla="*/ 4107157 w 7631184"/>
              <a:gd name="connsiteY1078" fmla="*/ 928084 h 6858054"/>
              <a:gd name="connsiteX1079" fmla="*/ 4107157 w 7631184"/>
              <a:gd name="connsiteY1079" fmla="*/ 937853 h 6858054"/>
              <a:gd name="connsiteX1080" fmla="*/ 4156001 w 7631184"/>
              <a:gd name="connsiteY1080" fmla="*/ 947623 h 6858054"/>
              <a:gd name="connsiteX1081" fmla="*/ 4165769 w 7631184"/>
              <a:gd name="connsiteY1081" fmla="*/ 957392 h 6858054"/>
              <a:gd name="connsiteX1082" fmla="*/ 4253687 w 7631184"/>
              <a:gd name="connsiteY1082" fmla="*/ 996469 h 6858054"/>
              <a:gd name="connsiteX1083" fmla="*/ 4292761 w 7631184"/>
              <a:gd name="connsiteY1083" fmla="*/ 1016008 h 6858054"/>
              <a:gd name="connsiteX1084" fmla="*/ 4312298 w 7631184"/>
              <a:gd name="connsiteY1084" fmla="*/ 1016008 h 6858054"/>
              <a:gd name="connsiteX1085" fmla="*/ 4312298 w 7631184"/>
              <a:gd name="connsiteY1085" fmla="*/ 1025777 h 6858054"/>
              <a:gd name="connsiteX1086" fmla="*/ 4263455 w 7631184"/>
              <a:gd name="connsiteY1086" fmla="*/ 1006239 h 6858054"/>
              <a:gd name="connsiteX1087" fmla="*/ 4214612 w 7631184"/>
              <a:gd name="connsiteY1087" fmla="*/ 986700 h 6858054"/>
              <a:gd name="connsiteX1088" fmla="*/ 4214612 w 7631184"/>
              <a:gd name="connsiteY1088" fmla="*/ 996469 h 6858054"/>
              <a:gd name="connsiteX1089" fmla="*/ 4234150 w 7631184"/>
              <a:gd name="connsiteY1089" fmla="*/ 1006239 h 6858054"/>
              <a:gd name="connsiteX1090" fmla="*/ 4253687 w 7631184"/>
              <a:gd name="connsiteY1090" fmla="*/ 1016008 h 6858054"/>
              <a:gd name="connsiteX1091" fmla="*/ 4263455 w 7631184"/>
              <a:gd name="connsiteY1091" fmla="*/ 1016008 h 6858054"/>
              <a:gd name="connsiteX1092" fmla="*/ 4282993 w 7631184"/>
              <a:gd name="connsiteY1092" fmla="*/ 1025777 h 6858054"/>
              <a:gd name="connsiteX1093" fmla="*/ 4312298 w 7631184"/>
              <a:gd name="connsiteY1093" fmla="*/ 1045316 h 6858054"/>
              <a:gd name="connsiteX1094" fmla="*/ 4322067 w 7631184"/>
              <a:gd name="connsiteY1094" fmla="*/ 1045316 h 6858054"/>
              <a:gd name="connsiteX1095" fmla="*/ 4351373 w 7631184"/>
              <a:gd name="connsiteY1095" fmla="*/ 1064854 h 6858054"/>
              <a:gd name="connsiteX1096" fmla="*/ 4351373 w 7631184"/>
              <a:gd name="connsiteY1096" fmla="*/ 1074624 h 6858054"/>
              <a:gd name="connsiteX1097" fmla="*/ 4322067 w 7631184"/>
              <a:gd name="connsiteY1097" fmla="*/ 1064854 h 6858054"/>
              <a:gd name="connsiteX1098" fmla="*/ 4312298 w 7631184"/>
              <a:gd name="connsiteY1098" fmla="*/ 1064854 h 6858054"/>
              <a:gd name="connsiteX1099" fmla="*/ 4292761 w 7631184"/>
              <a:gd name="connsiteY1099" fmla="*/ 1074624 h 6858054"/>
              <a:gd name="connsiteX1100" fmla="*/ 4312298 w 7631184"/>
              <a:gd name="connsiteY1100" fmla="*/ 1094162 h 6858054"/>
              <a:gd name="connsiteX1101" fmla="*/ 4312298 w 7631184"/>
              <a:gd name="connsiteY1101" fmla="*/ 1103932 h 6858054"/>
              <a:gd name="connsiteX1102" fmla="*/ 4322067 w 7631184"/>
              <a:gd name="connsiteY1102" fmla="*/ 1113701 h 6858054"/>
              <a:gd name="connsiteX1103" fmla="*/ 4331836 w 7631184"/>
              <a:gd name="connsiteY1103" fmla="*/ 1123471 h 6858054"/>
              <a:gd name="connsiteX1104" fmla="*/ 4322067 w 7631184"/>
              <a:gd name="connsiteY1104" fmla="*/ 1123471 h 6858054"/>
              <a:gd name="connsiteX1105" fmla="*/ 4312298 w 7631184"/>
              <a:gd name="connsiteY1105" fmla="*/ 1113701 h 6858054"/>
              <a:gd name="connsiteX1106" fmla="*/ 4312298 w 7631184"/>
              <a:gd name="connsiteY1106" fmla="*/ 1123471 h 6858054"/>
              <a:gd name="connsiteX1107" fmla="*/ 4302530 w 7631184"/>
              <a:gd name="connsiteY1107" fmla="*/ 1133240 h 6858054"/>
              <a:gd name="connsiteX1108" fmla="*/ 4273224 w 7631184"/>
              <a:gd name="connsiteY1108" fmla="*/ 1123471 h 6858054"/>
              <a:gd name="connsiteX1109" fmla="*/ 4263455 w 7631184"/>
              <a:gd name="connsiteY1109" fmla="*/ 1123471 h 6858054"/>
              <a:gd name="connsiteX1110" fmla="*/ 4302530 w 7631184"/>
              <a:gd name="connsiteY1110" fmla="*/ 1143009 h 6858054"/>
              <a:gd name="connsiteX1111" fmla="*/ 4312298 w 7631184"/>
              <a:gd name="connsiteY1111" fmla="*/ 1162547 h 6858054"/>
              <a:gd name="connsiteX1112" fmla="*/ 4263455 w 7631184"/>
              <a:gd name="connsiteY1112" fmla="*/ 1133240 h 6858054"/>
              <a:gd name="connsiteX1113" fmla="*/ 4253687 w 7631184"/>
              <a:gd name="connsiteY1113" fmla="*/ 1133240 h 6858054"/>
              <a:gd name="connsiteX1114" fmla="*/ 4234150 w 7631184"/>
              <a:gd name="connsiteY1114" fmla="*/ 1143009 h 6858054"/>
              <a:gd name="connsiteX1115" fmla="*/ 4204844 w 7631184"/>
              <a:gd name="connsiteY1115" fmla="*/ 1133240 h 6858054"/>
              <a:gd name="connsiteX1116" fmla="*/ 4185306 w 7631184"/>
              <a:gd name="connsiteY1116" fmla="*/ 1123471 h 6858054"/>
              <a:gd name="connsiteX1117" fmla="*/ 4156001 w 7631184"/>
              <a:gd name="connsiteY1117" fmla="*/ 1113701 h 6858054"/>
              <a:gd name="connsiteX1118" fmla="*/ 4137684 w 7631184"/>
              <a:gd name="connsiteY1118" fmla="*/ 1105153 h 6858054"/>
              <a:gd name="connsiteX1119" fmla="*/ 4137322 w 7631184"/>
              <a:gd name="connsiteY1119" fmla="*/ 1105113 h 6858054"/>
              <a:gd name="connsiteX1120" fmla="*/ 4136463 w 7631184"/>
              <a:gd name="connsiteY1120" fmla="*/ 1103932 h 6858054"/>
              <a:gd name="connsiteX1121" fmla="*/ 4126695 w 7631184"/>
              <a:gd name="connsiteY1121" fmla="*/ 1103932 h 6858054"/>
              <a:gd name="connsiteX1122" fmla="*/ 4137322 w 7631184"/>
              <a:gd name="connsiteY1122" fmla="*/ 1105113 h 6858054"/>
              <a:gd name="connsiteX1123" fmla="*/ 4146232 w 7631184"/>
              <a:gd name="connsiteY1123" fmla="*/ 1117365 h 6858054"/>
              <a:gd name="connsiteX1124" fmla="*/ 4156001 w 7631184"/>
              <a:gd name="connsiteY1124" fmla="*/ 1123471 h 6858054"/>
              <a:gd name="connsiteX1125" fmla="*/ 4146232 w 7631184"/>
              <a:gd name="connsiteY1125" fmla="*/ 1123471 h 6858054"/>
              <a:gd name="connsiteX1126" fmla="*/ 4116926 w 7631184"/>
              <a:gd name="connsiteY1126" fmla="*/ 1113701 h 6858054"/>
              <a:gd name="connsiteX1127" fmla="*/ 4107157 w 7631184"/>
              <a:gd name="connsiteY1127" fmla="*/ 1113701 h 6858054"/>
              <a:gd name="connsiteX1128" fmla="*/ 4068083 w 7631184"/>
              <a:gd name="connsiteY1128" fmla="*/ 1084393 h 6858054"/>
              <a:gd name="connsiteX1129" fmla="*/ 4048546 w 7631184"/>
              <a:gd name="connsiteY1129" fmla="*/ 1074624 h 6858054"/>
              <a:gd name="connsiteX1130" fmla="*/ 4048546 w 7631184"/>
              <a:gd name="connsiteY1130" fmla="*/ 1084393 h 6858054"/>
              <a:gd name="connsiteX1131" fmla="*/ 4038777 w 7631184"/>
              <a:gd name="connsiteY1131" fmla="*/ 1084393 h 6858054"/>
              <a:gd name="connsiteX1132" fmla="*/ 3989934 w 7631184"/>
              <a:gd name="connsiteY1132" fmla="*/ 1064854 h 6858054"/>
              <a:gd name="connsiteX1133" fmla="*/ 3980166 w 7631184"/>
              <a:gd name="connsiteY1133" fmla="*/ 1064854 h 6858054"/>
              <a:gd name="connsiteX1134" fmla="*/ 3999703 w 7631184"/>
              <a:gd name="connsiteY1134" fmla="*/ 1074624 h 6858054"/>
              <a:gd name="connsiteX1135" fmla="*/ 4029009 w 7631184"/>
              <a:gd name="connsiteY1135" fmla="*/ 1084393 h 6858054"/>
              <a:gd name="connsiteX1136" fmla="*/ 4097389 w 7631184"/>
              <a:gd name="connsiteY1136" fmla="*/ 1113701 h 6858054"/>
              <a:gd name="connsiteX1137" fmla="*/ 4107157 w 7631184"/>
              <a:gd name="connsiteY1137" fmla="*/ 1123471 h 6858054"/>
              <a:gd name="connsiteX1138" fmla="*/ 4116926 w 7631184"/>
              <a:gd name="connsiteY1138" fmla="*/ 1123471 h 6858054"/>
              <a:gd name="connsiteX1139" fmla="*/ 4116926 w 7631184"/>
              <a:gd name="connsiteY1139" fmla="*/ 1133240 h 6858054"/>
              <a:gd name="connsiteX1140" fmla="*/ 4136463 w 7631184"/>
              <a:gd name="connsiteY1140" fmla="*/ 1143009 h 6858054"/>
              <a:gd name="connsiteX1141" fmla="*/ 4126695 w 7631184"/>
              <a:gd name="connsiteY1141" fmla="*/ 1143009 h 6858054"/>
              <a:gd name="connsiteX1142" fmla="*/ 4107157 w 7631184"/>
              <a:gd name="connsiteY1142" fmla="*/ 1133240 h 6858054"/>
              <a:gd name="connsiteX1143" fmla="*/ 4097389 w 7631184"/>
              <a:gd name="connsiteY1143" fmla="*/ 1123471 h 6858054"/>
              <a:gd name="connsiteX1144" fmla="*/ 4077852 w 7631184"/>
              <a:gd name="connsiteY1144" fmla="*/ 1113701 h 6858054"/>
              <a:gd name="connsiteX1145" fmla="*/ 4058314 w 7631184"/>
              <a:gd name="connsiteY1145" fmla="*/ 1113701 h 6858054"/>
              <a:gd name="connsiteX1146" fmla="*/ 4068083 w 7631184"/>
              <a:gd name="connsiteY1146" fmla="*/ 1123471 h 6858054"/>
              <a:gd name="connsiteX1147" fmla="*/ 4077852 w 7631184"/>
              <a:gd name="connsiteY1147" fmla="*/ 1123471 h 6858054"/>
              <a:gd name="connsiteX1148" fmla="*/ 4097389 w 7631184"/>
              <a:gd name="connsiteY1148" fmla="*/ 1143009 h 6858054"/>
              <a:gd name="connsiteX1149" fmla="*/ 4087620 w 7631184"/>
              <a:gd name="connsiteY1149" fmla="*/ 1143009 h 6858054"/>
              <a:gd name="connsiteX1150" fmla="*/ 4068083 w 7631184"/>
              <a:gd name="connsiteY1150" fmla="*/ 1133240 h 6858054"/>
              <a:gd name="connsiteX1151" fmla="*/ 3989934 w 7631184"/>
              <a:gd name="connsiteY1151" fmla="*/ 1103932 h 6858054"/>
              <a:gd name="connsiteX1152" fmla="*/ 3941091 w 7631184"/>
              <a:gd name="connsiteY1152" fmla="*/ 1094162 h 6858054"/>
              <a:gd name="connsiteX1153" fmla="*/ 3960628 w 7631184"/>
              <a:gd name="connsiteY1153" fmla="*/ 1094162 h 6858054"/>
              <a:gd name="connsiteX1154" fmla="*/ 3989934 w 7631184"/>
              <a:gd name="connsiteY1154" fmla="*/ 1103932 h 6858054"/>
              <a:gd name="connsiteX1155" fmla="*/ 4009471 w 7631184"/>
              <a:gd name="connsiteY1155" fmla="*/ 1113701 h 6858054"/>
              <a:gd name="connsiteX1156" fmla="*/ 4048546 w 7631184"/>
              <a:gd name="connsiteY1156" fmla="*/ 1133240 h 6858054"/>
              <a:gd name="connsiteX1157" fmla="*/ 4087620 w 7631184"/>
              <a:gd name="connsiteY1157" fmla="*/ 1152778 h 6858054"/>
              <a:gd name="connsiteX1158" fmla="*/ 4097389 w 7631184"/>
              <a:gd name="connsiteY1158" fmla="*/ 1162547 h 6858054"/>
              <a:gd name="connsiteX1159" fmla="*/ 4116926 w 7631184"/>
              <a:gd name="connsiteY1159" fmla="*/ 1172317 h 6858054"/>
              <a:gd name="connsiteX1160" fmla="*/ 4146232 w 7631184"/>
              <a:gd name="connsiteY1160" fmla="*/ 1182086 h 6858054"/>
              <a:gd name="connsiteX1161" fmla="*/ 4174317 w 7631184"/>
              <a:gd name="connsiteY1161" fmla="*/ 1191856 h 6858054"/>
              <a:gd name="connsiteX1162" fmla="*/ 4174339 w 7631184"/>
              <a:gd name="connsiteY1162" fmla="*/ 1191866 h 6858054"/>
              <a:gd name="connsiteX1163" fmla="*/ 4157527 w 7631184"/>
              <a:gd name="connsiteY1163" fmla="*/ 1192008 h 6858054"/>
              <a:gd name="connsiteX1164" fmla="*/ 4165769 w 7631184"/>
              <a:gd name="connsiteY1164" fmla="*/ 1201625 h 6858054"/>
              <a:gd name="connsiteX1165" fmla="*/ 4195075 w 7631184"/>
              <a:gd name="connsiteY1165" fmla="*/ 1211394 h 6858054"/>
              <a:gd name="connsiteX1166" fmla="*/ 4429522 w 7631184"/>
              <a:gd name="connsiteY1166" fmla="*/ 1338395 h 6858054"/>
              <a:gd name="connsiteX1167" fmla="*/ 4478365 w 7631184"/>
              <a:gd name="connsiteY1167" fmla="*/ 1367703 h 6858054"/>
              <a:gd name="connsiteX1168" fmla="*/ 4527208 w 7631184"/>
              <a:gd name="connsiteY1168" fmla="*/ 1397011 h 6858054"/>
              <a:gd name="connsiteX1169" fmla="*/ 4576051 w 7631184"/>
              <a:gd name="connsiteY1169" fmla="*/ 1436088 h 6858054"/>
              <a:gd name="connsiteX1170" fmla="*/ 4605357 w 7631184"/>
              <a:gd name="connsiteY1170" fmla="*/ 1445857 h 6858054"/>
              <a:gd name="connsiteX1171" fmla="*/ 4634663 w 7631184"/>
              <a:gd name="connsiteY1171" fmla="*/ 1465396 h 6858054"/>
              <a:gd name="connsiteX1172" fmla="*/ 4703043 w 7631184"/>
              <a:gd name="connsiteY1172" fmla="*/ 1514243 h 6858054"/>
              <a:gd name="connsiteX1173" fmla="*/ 4790960 w 7631184"/>
              <a:gd name="connsiteY1173" fmla="*/ 1563089 h 6858054"/>
              <a:gd name="connsiteX1174" fmla="*/ 4830035 w 7631184"/>
              <a:gd name="connsiteY1174" fmla="*/ 1582628 h 6858054"/>
              <a:gd name="connsiteX1175" fmla="*/ 4869109 w 7631184"/>
              <a:gd name="connsiteY1175" fmla="*/ 1602166 h 6858054"/>
              <a:gd name="connsiteX1176" fmla="*/ 4898415 w 7631184"/>
              <a:gd name="connsiteY1176" fmla="*/ 1631475 h 6858054"/>
              <a:gd name="connsiteX1177" fmla="*/ 4927721 w 7631184"/>
              <a:gd name="connsiteY1177" fmla="*/ 1651013 h 6858054"/>
              <a:gd name="connsiteX1178" fmla="*/ 4966795 w 7631184"/>
              <a:gd name="connsiteY1178" fmla="*/ 1670551 h 6858054"/>
              <a:gd name="connsiteX1179" fmla="*/ 5035176 w 7631184"/>
              <a:gd name="connsiteY1179" fmla="*/ 1719398 h 6858054"/>
              <a:gd name="connsiteX1180" fmla="*/ 5132862 w 7631184"/>
              <a:gd name="connsiteY1180" fmla="*/ 1778014 h 6858054"/>
              <a:gd name="connsiteX1181" fmla="*/ 5220779 w 7631184"/>
              <a:gd name="connsiteY1181" fmla="*/ 1836630 h 6858054"/>
              <a:gd name="connsiteX1182" fmla="*/ 5259854 w 7631184"/>
              <a:gd name="connsiteY1182" fmla="*/ 1865938 h 6858054"/>
              <a:gd name="connsiteX1183" fmla="*/ 5289160 w 7631184"/>
              <a:gd name="connsiteY1183" fmla="*/ 1885476 h 6858054"/>
              <a:gd name="connsiteX1184" fmla="*/ 5250085 w 7631184"/>
              <a:gd name="connsiteY1184" fmla="*/ 1865938 h 6858054"/>
              <a:gd name="connsiteX1185" fmla="*/ 5211011 w 7631184"/>
              <a:gd name="connsiteY1185" fmla="*/ 1836630 h 6858054"/>
              <a:gd name="connsiteX1186" fmla="*/ 5171936 w 7631184"/>
              <a:gd name="connsiteY1186" fmla="*/ 1817091 h 6858054"/>
              <a:gd name="connsiteX1187" fmla="*/ 5142630 w 7631184"/>
              <a:gd name="connsiteY1187" fmla="*/ 1797552 h 6858054"/>
              <a:gd name="connsiteX1188" fmla="*/ 5113325 w 7631184"/>
              <a:gd name="connsiteY1188" fmla="*/ 1778014 h 6858054"/>
              <a:gd name="connsiteX1189" fmla="*/ 5084019 w 7631184"/>
              <a:gd name="connsiteY1189" fmla="*/ 1758475 h 6858054"/>
              <a:gd name="connsiteX1190" fmla="*/ 5054713 w 7631184"/>
              <a:gd name="connsiteY1190" fmla="*/ 1748706 h 6858054"/>
              <a:gd name="connsiteX1191" fmla="*/ 5005870 w 7631184"/>
              <a:gd name="connsiteY1191" fmla="*/ 1719398 h 6858054"/>
              <a:gd name="connsiteX1192" fmla="*/ 4976564 w 7631184"/>
              <a:gd name="connsiteY1192" fmla="*/ 1699859 h 6858054"/>
              <a:gd name="connsiteX1193" fmla="*/ 4947258 w 7631184"/>
              <a:gd name="connsiteY1193" fmla="*/ 1680321 h 6858054"/>
              <a:gd name="connsiteX1194" fmla="*/ 4937490 w 7631184"/>
              <a:gd name="connsiteY1194" fmla="*/ 1670551 h 6858054"/>
              <a:gd name="connsiteX1195" fmla="*/ 4927721 w 7631184"/>
              <a:gd name="connsiteY1195" fmla="*/ 1660782 h 6858054"/>
              <a:gd name="connsiteX1196" fmla="*/ 4898415 w 7631184"/>
              <a:gd name="connsiteY1196" fmla="*/ 1651013 h 6858054"/>
              <a:gd name="connsiteX1197" fmla="*/ 4859341 w 7631184"/>
              <a:gd name="connsiteY1197" fmla="*/ 1621705 h 6858054"/>
              <a:gd name="connsiteX1198" fmla="*/ 4810498 w 7631184"/>
              <a:gd name="connsiteY1198" fmla="*/ 1592397 h 6858054"/>
              <a:gd name="connsiteX1199" fmla="*/ 4781192 w 7631184"/>
              <a:gd name="connsiteY1199" fmla="*/ 1572858 h 6858054"/>
              <a:gd name="connsiteX1200" fmla="*/ 4761655 w 7631184"/>
              <a:gd name="connsiteY1200" fmla="*/ 1563089 h 6858054"/>
              <a:gd name="connsiteX1201" fmla="*/ 4703043 w 7631184"/>
              <a:gd name="connsiteY1201" fmla="*/ 1533781 h 6858054"/>
              <a:gd name="connsiteX1202" fmla="*/ 4644431 w 7631184"/>
              <a:gd name="connsiteY1202" fmla="*/ 1494704 h 6858054"/>
              <a:gd name="connsiteX1203" fmla="*/ 4566282 w 7631184"/>
              <a:gd name="connsiteY1203" fmla="*/ 1445857 h 6858054"/>
              <a:gd name="connsiteX1204" fmla="*/ 4517439 w 7631184"/>
              <a:gd name="connsiteY1204" fmla="*/ 1426319 h 6858054"/>
              <a:gd name="connsiteX1205" fmla="*/ 4468596 w 7631184"/>
              <a:gd name="connsiteY1205" fmla="*/ 1397011 h 6858054"/>
              <a:gd name="connsiteX1206" fmla="*/ 4449059 w 7631184"/>
              <a:gd name="connsiteY1206" fmla="*/ 1387242 h 6858054"/>
              <a:gd name="connsiteX1207" fmla="*/ 4419753 w 7631184"/>
              <a:gd name="connsiteY1207" fmla="*/ 1367703 h 6858054"/>
              <a:gd name="connsiteX1208" fmla="*/ 4390447 w 7631184"/>
              <a:gd name="connsiteY1208" fmla="*/ 1348164 h 6858054"/>
              <a:gd name="connsiteX1209" fmla="*/ 4380679 w 7631184"/>
              <a:gd name="connsiteY1209" fmla="*/ 1348164 h 6858054"/>
              <a:gd name="connsiteX1210" fmla="*/ 4361141 w 7631184"/>
              <a:gd name="connsiteY1210" fmla="*/ 1338395 h 6858054"/>
              <a:gd name="connsiteX1211" fmla="*/ 4322067 w 7631184"/>
              <a:gd name="connsiteY1211" fmla="*/ 1318857 h 6858054"/>
              <a:gd name="connsiteX1212" fmla="*/ 4234150 w 7631184"/>
              <a:gd name="connsiteY1212" fmla="*/ 1279779 h 6858054"/>
              <a:gd name="connsiteX1213" fmla="*/ 4204844 w 7631184"/>
              <a:gd name="connsiteY1213" fmla="*/ 1270010 h 6858054"/>
              <a:gd name="connsiteX1214" fmla="*/ 4185306 w 7631184"/>
              <a:gd name="connsiteY1214" fmla="*/ 1250471 h 6858054"/>
              <a:gd name="connsiteX1215" fmla="*/ 4156001 w 7631184"/>
              <a:gd name="connsiteY1215" fmla="*/ 1240702 h 6858054"/>
              <a:gd name="connsiteX1216" fmla="*/ 4146232 w 7631184"/>
              <a:gd name="connsiteY1216" fmla="*/ 1240702 h 6858054"/>
              <a:gd name="connsiteX1217" fmla="*/ 4136463 w 7631184"/>
              <a:gd name="connsiteY1217" fmla="*/ 1230933 h 6858054"/>
              <a:gd name="connsiteX1218" fmla="*/ 4126695 w 7631184"/>
              <a:gd name="connsiteY1218" fmla="*/ 1221164 h 6858054"/>
              <a:gd name="connsiteX1219" fmla="*/ 4107157 w 7631184"/>
              <a:gd name="connsiteY1219" fmla="*/ 1221164 h 6858054"/>
              <a:gd name="connsiteX1220" fmla="*/ 4097389 w 7631184"/>
              <a:gd name="connsiteY1220" fmla="*/ 1211394 h 6858054"/>
              <a:gd name="connsiteX1221" fmla="*/ 4077852 w 7631184"/>
              <a:gd name="connsiteY1221" fmla="*/ 1201625 h 6858054"/>
              <a:gd name="connsiteX1222" fmla="*/ 4068083 w 7631184"/>
              <a:gd name="connsiteY1222" fmla="*/ 1201625 h 6858054"/>
              <a:gd name="connsiteX1223" fmla="*/ 4204844 w 7631184"/>
              <a:gd name="connsiteY1223" fmla="*/ 1279779 h 6858054"/>
              <a:gd name="connsiteX1224" fmla="*/ 4234150 w 7631184"/>
              <a:gd name="connsiteY1224" fmla="*/ 1289548 h 6858054"/>
              <a:gd name="connsiteX1225" fmla="*/ 4243918 w 7631184"/>
              <a:gd name="connsiteY1225" fmla="*/ 1299318 h 6858054"/>
              <a:gd name="connsiteX1226" fmla="*/ 4400216 w 7631184"/>
              <a:gd name="connsiteY1226" fmla="*/ 1377472 h 6858054"/>
              <a:gd name="connsiteX1227" fmla="*/ 4488133 w 7631184"/>
              <a:gd name="connsiteY1227" fmla="*/ 1436088 h 6858054"/>
              <a:gd name="connsiteX1228" fmla="*/ 4536976 w 7631184"/>
              <a:gd name="connsiteY1228" fmla="*/ 1465396 h 6858054"/>
              <a:gd name="connsiteX1229" fmla="*/ 4576051 w 7631184"/>
              <a:gd name="connsiteY1229" fmla="*/ 1484935 h 6858054"/>
              <a:gd name="connsiteX1230" fmla="*/ 4624894 w 7631184"/>
              <a:gd name="connsiteY1230" fmla="*/ 1514243 h 6858054"/>
              <a:gd name="connsiteX1231" fmla="*/ 4712811 w 7631184"/>
              <a:gd name="connsiteY1231" fmla="*/ 1563089 h 6858054"/>
              <a:gd name="connsiteX1232" fmla="*/ 4751886 w 7631184"/>
              <a:gd name="connsiteY1232" fmla="*/ 1582628 h 6858054"/>
              <a:gd name="connsiteX1233" fmla="*/ 4771423 w 7631184"/>
              <a:gd name="connsiteY1233" fmla="*/ 1602166 h 6858054"/>
              <a:gd name="connsiteX1234" fmla="*/ 4790960 w 7631184"/>
              <a:gd name="connsiteY1234" fmla="*/ 1611936 h 6858054"/>
              <a:gd name="connsiteX1235" fmla="*/ 4820266 w 7631184"/>
              <a:gd name="connsiteY1235" fmla="*/ 1631475 h 6858054"/>
              <a:gd name="connsiteX1236" fmla="*/ 4878878 w 7631184"/>
              <a:gd name="connsiteY1236" fmla="*/ 1670551 h 6858054"/>
              <a:gd name="connsiteX1237" fmla="*/ 4917952 w 7631184"/>
              <a:gd name="connsiteY1237" fmla="*/ 1699859 h 6858054"/>
              <a:gd name="connsiteX1238" fmla="*/ 4947258 w 7631184"/>
              <a:gd name="connsiteY1238" fmla="*/ 1709629 h 6858054"/>
              <a:gd name="connsiteX1239" fmla="*/ 4966795 w 7631184"/>
              <a:gd name="connsiteY1239" fmla="*/ 1729168 h 6858054"/>
              <a:gd name="connsiteX1240" fmla="*/ 4986333 w 7631184"/>
              <a:gd name="connsiteY1240" fmla="*/ 1738937 h 6858054"/>
              <a:gd name="connsiteX1241" fmla="*/ 5044944 w 7631184"/>
              <a:gd name="connsiteY1241" fmla="*/ 1778014 h 6858054"/>
              <a:gd name="connsiteX1242" fmla="*/ 5064481 w 7631184"/>
              <a:gd name="connsiteY1242" fmla="*/ 1797552 h 6858054"/>
              <a:gd name="connsiteX1243" fmla="*/ 5103556 w 7631184"/>
              <a:gd name="connsiteY1243" fmla="*/ 1817091 h 6858054"/>
              <a:gd name="connsiteX1244" fmla="*/ 5123093 w 7631184"/>
              <a:gd name="connsiteY1244" fmla="*/ 1826861 h 6858054"/>
              <a:gd name="connsiteX1245" fmla="*/ 5201242 w 7631184"/>
              <a:gd name="connsiteY1245" fmla="*/ 1885476 h 6858054"/>
              <a:gd name="connsiteX1246" fmla="*/ 5230548 w 7631184"/>
              <a:gd name="connsiteY1246" fmla="*/ 1905015 h 6858054"/>
              <a:gd name="connsiteX1247" fmla="*/ 5250085 w 7631184"/>
              <a:gd name="connsiteY1247" fmla="*/ 1914784 h 6858054"/>
              <a:gd name="connsiteX1248" fmla="*/ 5357540 w 7631184"/>
              <a:gd name="connsiteY1248" fmla="*/ 1983169 h 6858054"/>
              <a:gd name="connsiteX1249" fmla="*/ 5386846 w 7631184"/>
              <a:gd name="connsiteY1249" fmla="*/ 2002708 h 6858054"/>
              <a:gd name="connsiteX1250" fmla="*/ 5425920 w 7631184"/>
              <a:gd name="connsiteY1250" fmla="*/ 2022247 h 6858054"/>
              <a:gd name="connsiteX1251" fmla="*/ 5455226 w 7631184"/>
              <a:gd name="connsiteY1251" fmla="*/ 2041785 h 6858054"/>
              <a:gd name="connsiteX1252" fmla="*/ 5504069 w 7631184"/>
              <a:gd name="connsiteY1252" fmla="*/ 2080862 h 6858054"/>
              <a:gd name="connsiteX1253" fmla="*/ 5523606 w 7631184"/>
              <a:gd name="connsiteY1253" fmla="*/ 2090632 h 6858054"/>
              <a:gd name="connsiteX1254" fmla="*/ 5533375 w 7631184"/>
              <a:gd name="connsiteY1254" fmla="*/ 2100401 h 6858054"/>
              <a:gd name="connsiteX1255" fmla="*/ 5552912 w 7631184"/>
              <a:gd name="connsiteY1255" fmla="*/ 2110170 h 6858054"/>
              <a:gd name="connsiteX1256" fmla="*/ 5621292 w 7631184"/>
              <a:gd name="connsiteY1256" fmla="*/ 2159017 h 6858054"/>
              <a:gd name="connsiteX1257" fmla="*/ 5631061 w 7631184"/>
              <a:gd name="connsiteY1257" fmla="*/ 2168786 h 6858054"/>
              <a:gd name="connsiteX1258" fmla="*/ 5640830 w 7631184"/>
              <a:gd name="connsiteY1258" fmla="*/ 2178556 h 6858054"/>
              <a:gd name="connsiteX1259" fmla="*/ 5670135 w 7631184"/>
              <a:gd name="connsiteY1259" fmla="*/ 2198095 h 6858054"/>
              <a:gd name="connsiteX1260" fmla="*/ 5699441 w 7631184"/>
              <a:gd name="connsiteY1260" fmla="*/ 2217633 h 6858054"/>
              <a:gd name="connsiteX1261" fmla="*/ 5689673 w 7631184"/>
              <a:gd name="connsiteY1261" fmla="*/ 2198095 h 6858054"/>
              <a:gd name="connsiteX1262" fmla="*/ 5631061 w 7631184"/>
              <a:gd name="connsiteY1262" fmla="*/ 2159017 h 6858054"/>
              <a:gd name="connsiteX1263" fmla="*/ 5621292 w 7631184"/>
              <a:gd name="connsiteY1263" fmla="*/ 2149248 h 6858054"/>
              <a:gd name="connsiteX1264" fmla="*/ 5591986 w 7631184"/>
              <a:gd name="connsiteY1264" fmla="*/ 2129709 h 6858054"/>
              <a:gd name="connsiteX1265" fmla="*/ 5582218 w 7631184"/>
              <a:gd name="connsiteY1265" fmla="*/ 2119940 h 6858054"/>
              <a:gd name="connsiteX1266" fmla="*/ 5572449 w 7631184"/>
              <a:gd name="connsiteY1266" fmla="*/ 2110170 h 6858054"/>
              <a:gd name="connsiteX1267" fmla="*/ 5543143 w 7631184"/>
              <a:gd name="connsiteY1267" fmla="*/ 2080862 h 6858054"/>
              <a:gd name="connsiteX1268" fmla="*/ 5523606 w 7631184"/>
              <a:gd name="connsiteY1268" fmla="*/ 2071093 h 6858054"/>
              <a:gd name="connsiteX1269" fmla="*/ 5484532 w 7631184"/>
              <a:gd name="connsiteY1269" fmla="*/ 2041785 h 6858054"/>
              <a:gd name="connsiteX1270" fmla="*/ 5445457 w 7631184"/>
              <a:gd name="connsiteY1270" fmla="*/ 2012477 h 6858054"/>
              <a:gd name="connsiteX1271" fmla="*/ 5416151 w 7631184"/>
              <a:gd name="connsiteY1271" fmla="*/ 1992939 h 6858054"/>
              <a:gd name="connsiteX1272" fmla="*/ 5396614 w 7631184"/>
              <a:gd name="connsiteY1272" fmla="*/ 1983169 h 6858054"/>
              <a:gd name="connsiteX1273" fmla="*/ 5386846 w 7631184"/>
              <a:gd name="connsiteY1273" fmla="*/ 1963631 h 6858054"/>
              <a:gd name="connsiteX1274" fmla="*/ 5347771 w 7631184"/>
              <a:gd name="connsiteY1274" fmla="*/ 1944092 h 6858054"/>
              <a:gd name="connsiteX1275" fmla="*/ 5298928 w 7631184"/>
              <a:gd name="connsiteY1275" fmla="*/ 1914784 h 6858054"/>
              <a:gd name="connsiteX1276" fmla="*/ 5298928 w 7631184"/>
              <a:gd name="connsiteY1276" fmla="*/ 1905015 h 6858054"/>
              <a:gd name="connsiteX1277" fmla="*/ 5308697 w 7631184"/>
              <a:gd name="connsiteY1277" fmla="*/ 1895246 h 6858054"/>
              <a:gd name="connsiteX1278" fmla="*/ 5318465 w 7631184"/>
              <a:gd name="connsiteY1278" fmla="*/ 1905015 h 6858054"/>
              <a:gd name="connsiteX1279" fmla="*/ 5308697 w 7631184"/>
              <a:gd name="connsiteY1279" fmla="*/ 1905015 h 6858054"/>
              <a:gd name="connsiteX1280" fmla="*/ 5328234 w 7631184"/>
              <a:gd name="connsiteY1280" fmla="*/ 1914784 h 6858054"/>
              <a:gd name="connsiteX1281" fmla="*/ 5338003 w 7631184"/>
              <a:gd name="connsiteY1281" fmla="*/ 1924554 h 6858054"/>
              <a:gd name="connsiteX1282" fmla="*/ 5347771 w 7631184"/>
              <a:gd name="connsiteY1282" fmla="*/ 1924554 h 6858054"/>
              <a:gd name="connsiteX1283" fmla="*/ 5406383 w 7631184"/>
              <a:gd name="connsiteY1283" fmla="*/ 1963631 h 6858054"/>
              <a:gd name="connsiteX1284" fmla="*/ 5425920 w 7631184"/>
              <a:gd name="connsiteY1284" fmla="*/ 1983169 h 6858054"/>
              <a:gd name="connsiteX1285" fmla="*/ 5464995 w 7631184"/>
              <a:gd name="connsiteY1285" fmla="*/ 2012477 h 6858054"/>
              <a:gd name="connsiteX1286" fmla="*/ 5513838 w 7631184"/>
              <a:gd name="connsiteY1286" fmla="*/ 2051554 h 6858054"/>
              <a:gd name="connsiteX1287" fmla="*/ 5533375 w 7631184"/>
              <a:gd name="connsiteY1287" fmla="*/ 2051554 h 6858054"/>
              <a:gd name="connsiteX1288" fmla="*/ 5562681 w 7631184"/>
              <a:gd name="connsiteY1288" fmla="*/ 2080862 h 6858054"/>
              <a:gd name="connsiteX1289" fmla="*/ 5582218 w 7631184"/>
              <a:gd name="connsiteY1289" fmla="*/ 2090632 h 6858054"/>
              <a:gd name="connsiteX1290" fmla="*/ 5631061 w 7631184"/>
              <a:gd name="connsiteY1290" fmla="*/ 2129709 h 6858054"/>
              <a:gd name="connsiteX1291" fmla="*/ 5640830 w 7631184"/>
              <a:gd name="connsiteY1291" fmla="*/ 2139479 h 6858054"/>
              <a:gd name="connsiteX1292" fmla="*/ 5670135 w 7631184"/>
              <a:gd name="connsiteY1292" fmla="*/ 2159017 h 6858054"/>
              <a:gd name="connsiteX1293" fmla="*/ 5699441 w 7631184"/>
              <a:gd name="connsiteY1293" fmla="*/ 2178556 h 6858054"/>
              <a:gd name="connsiteX1294" fmla="*/ 5709210 w 7631184"/>
              <a:gd name="connsiteY1294" fmla="*/ 2198095 h 6858054"/>
              <a:gd name="connsiteX1295" fmla="*/ 5758053 w 7631184"/>
              <a:gd name="connsiteY1295" fmla="*/ 2237172 h 6858054"/>
              <a:gd name="connsiteX1296" fmla="*/ 5816665 w 7631184"/>
              <a:gd name="connsiteY1296" fmla="*/ 2286018 h 6858054"/>
              <a:gd name="connsiteX1297" fmla="*/ 5826433 w 7631184"/>
              <a:gd name="connsiteY1297" fmla="*/ 2295788 h 6858054"/>
              <a:gd name="connsiteX1298" fmla="*/ 5885045 w 7631184"/>
              <a:gd name="connsiteY1298" fmla="*/ 2334865 h 6858054"/>
              <a:gd name="connsiteX1299" fmla="*/ 5904582 w 7631184"/>
              <a:gd name="connsiteY1299" fmla="*/ 2354403 h 6858054"/>
              <a:gd name="connsiteX1300" fmla="*/ 5924119 w 7631184"/>
              <a:gd name="connsiteY1300" fmla="*/ 2373942 h 6858054"/>
              <a:gd name="connsiteX1301" fmla="*/ 5933888 w 7631184"/>
              <a:gd name="connsiteY1301" fmla="*/ 2383711 h 6858054"/>
              <a:gd name="connsiteX1302" fmla="*/ 5963194 w 7631184"/>
              <a:gd name="connsiteY1302" fmla="*/ 2413019 h 6858054"/>
              <a:gd name="connsiteX1303" fmla="*/ 5963194 w 7631184"/>
              <a:gd name="connsiteY1303" fmla="*/ 2422788 h 6858054"/>
              <a:gd name="connsiteX1304" fmla="*/ 5953425 w 7631184"/>
              <a:gd name="connsiteY1304" fmla="*/ 2413019 h 6858054"/>
              <a:gd name="connsiteX1305" fmla="*/ 5943657 w 7631184"/>
              <a:gd name="connsiteY1305" fmla="*/ 2403250 h 6858054"/>
              <a:gd name="connsiteX1306" fmla="*/ 5933888 w 7631184"/>
              <a:gd name="connsiteY1306" fmla="*/ 2403250 h 6858054"/>
              <a:gd name="connsiteX1307" fmla="*/ 5933888 w 7631184"/>
              <a:gd name="connsiteY1307" fmla="*/ 2393481 h 6858054"/>
              <a:gd name="connsiteX1308" fmla="*/ 5924119 w 7631184"/>
              <a:gd name="connsiteY1308" fmla="*/ 2383711 h 6858054"/>
              <a:gd name="connsiteX1309" fmla="*/ 5914351 w 7631184"/>
              <a:gd name="connsiteY1309" fmla="*/ 2383711 h 6858054"/>
              <a:gd name="connsiteX1310" fmla="*/ 5894813 w 7631184"/>
              <a:gd name="connsiteY1310" fmla="*/ 2364173 h 6858054"/>
              <a:gd name="connsiteX1311" fmla="*/ 5885045 w 7631184"/>
              <a:gd name="connsiteY1311" fmla="*/ 2354403 h 6858054"/>
              <a:gd name="connsiteX1312" fmla="*/ 5865508 w 7631184"/>
              <a:gd name="connsiteY1312" fmla="*/ 2344634 h 6858054"/>
              <a:gd name="connsiteX1313" fmla="*/ 5845970 w 7631184"/>
              <a:gd name="connsiteY1313" fmla="*/ 2334865 h 6858054"/>
              <a:gd name="connsiteX1314" fmla="*/ 5806896 w 7631184"/>
              <a:gd name="connsiteY1314" fmla="*/ 2305557 h 6858054"/>
              <a:gd name="connsiteX1315" fmla="*/ 5806896 w 7631184"/>
              <a:gd name="connsiteY1315" fmla="*/ 2295788 h 6858054"/>
              <a:gd name="connsiteX1316" fmla="*/ 5797127 w 7631184"/>
              <a:gd name="connsiteY1316" fmla="*/ 2286018 h 6858054"/>
              <a:gd name="connsiteX1317" fmla="*/ 5767822 w 7631184"/>
              <a:gd name="connsiteY1317" fmla="*/ 2266480 h 6858054"/>
              <a:gd name="connsiteX1318" fmla="*/ 5748284 w 7631184"/>
              <a:gd name="connsiteY1318" fmla="*/ 2256710 h 6858054"/>
              <a:gd name="connsiteX1319" fmla="*/ 5718978 w 7631184"/>
              <a:gd name="connsiteY1319" fmla="*/ 2237172 h 6858054"/>
              <a:gd name="connsiteX1320" fmla="*/ 5679904 w 7631184"/>
              <a:gd name="connsiteY1320" fmla="*/ 2227402 h 6858054"/>
              <a:gd name="connsiteX1321" fmla="*/ 5689673 w 7631184"/>
              <a:gd name="connsiteY1321" fmla="*/ 2237172 h 6858054"/>
              <a:gd name="connsiteX1322" fmla="*/ 5709210 w 7631184"/>
              <a:gd name="connsiteY1322" fmla="*/ 2246941 h 6858054"/>
              <a:gd name="connsiteX1323" fmla="*/ 5728747 w 7631184"/>
              <a:gd name="connsiteY1323" fmla="*/ 2256710 h 6858054"/>
              <a:gd name="connsiteX1324" fmla="*/ 5738516 w 7631184"/>
              <a:gd name="connsiteY1324" fmla="*/ 2266480 h 6858054"/>
              <a:gd name="connsiteX1325" fmla="*/ 5748284 w 7631184"/>
              <a:gd name="connsiteY1325" fmla="*/ 2276249 h 6858054"/>
              <a:gd name="connsiteX1326" fmla="*/ 5767822 w 7631184"/>
              <a:gd name="connsiteY1326" fmla="*/ 2295788 h 6858054"/>
              <a:gd name="connsiteX1327" fmla="*/ 5787359 w 7631184"/>
              <a:gd name="connsiteY1327" fmla="*/ 2305557 h 6858054"/>
              <a:gd name="connsiteX1328" fmla="*/ 5797127 w 7631184"/>
              <a:gd name="connsiteY1328" fmla="*/ 2315326 h 6858054"/>
              <a:gd name="connsiteX1329" fmla="*/ 5806896 w 7631184"/>
              <a:gd name="connsiteY1329" fmla="*/ 2315326 h 6858054"/>
              <a:gd name="connsiteX1330" fmla="*/ 5806896 w 7631184"/>
              <a:gd name="connsiteY1330" fmla="*/ 2325095 h 6858054"/>
              <a:gd name="connsiteX1331" fmla="*/ 5836202 w 7631184"/>
              <a:gd name="connsiteY1331" fmla="*/ 2344634 h 6858054"/>
              <a:gd name="connsiteX1332" fmla="*/ 5865508 w 7631184"/>
              <a:gd name="connsiteY1332" fmla="*/ 2364173 h 6858054"/>
              <a:gd name="connsiteX1333" fmla="*/ 5924119 w 7631184"/>
              <a:gd name="connsiteY1333" fmla="*/ 2403250 h 6858054"/>
              <a:gd name="connsiteX1334" fmla="*/ 5933888 w 7631184"/>
              <a:gd name="connsiteY1334" fmla="*/ 2413019 h 6858054"/>
              <a:gd name="connsiteX1335" fmla="*/ 5953425 w 7631184"/>
              <a:gd name="connsiteY1335" fmla="*/ 2422788 h 6858054"/>
              <a:gd name="connsiteX1336" fmla="*/ 5972962 w 7631184"/>
              <a:gd name="connsiteY1336" fmla="*/ 2452096 h 6858054"/>
              <a:gd name="connsiteX1337" fmla="*/ 5992500 w 7631184"/>
              <a:gd name="connsiteY1337" fmla="*/ 2461866 h 6858054"/>
              <a:gd name="connsiteX1338" fmla="*/ 6002268 w 7631184"/>
              <a:gd name="connsiteY1338" fmla="*/ 2471635 h 6858054"/>
              <a:gd name="connsiteX1339" fmla="*/ 6002268 w 7631184"/>
              <a:gd name="connsiteY1339" fmla="*/ 2461866 h 6858054"/>
              <a:gd name="connsiteX1340" fmla="*/ 6012037 w 7631184"/>
              <a:gd name="connsiteY1340" fmla="*/ 2471635 h 6858054"/>
              <a:gd name="connsiteX1341" fmla="*/ 6012037 w 7631184"/>
              <a:gd name="connsiteY1341" fmla="*/ 2481404 h 6858054"/>
              <a:gd name="connsiteX1342" fmla="*/ 6021805 w 7631184"/>
              <a:gd name="connsiteY1342" fmla="*/ 2481404 h 6858054"/>
              <a:gd name="connsiteX1343" fmla="*/ 6051111 w 7631184"/>
              <a:gd name="connsiteY1343" fmla="*/ 2500943 h 6858054"/>
              <a:gd name="connsiteX1344" fmla="*/ 6060880 w 7631184"/>
              <a:gd name="connsiteY1344" fmla="*/ 2520482 h 6858054"/>
              <a:gd name="connsiteX1345" fmla="*/ 6070648 w 7631184"/>
              <a:gd name="connsiteY1345" fmla="*/ 2520482 h 6858054"/>
              <a:gd name="connsiteX1346" fmla="*/ 6070648 w 7631184"/>
              <a:gd name="connsiteY1346" fmla="*/ 2530251 h 6858054"/>
              <a:gd name="connsiteX1347" fmla="*/ 6080417 w 7631184"/>
              <a:gd name="connsiteY1347" fmla="*/ 2530251 h 6858054"/>
              <a:gd name="connsiteX1348" fmla="*/ 6090186 w 7631184"/>
              <a:gd name="connsiteY1348" fmla="*/ 2540020 h 6858054"/>
              <a:gd name="connsiteX1349" fmla="*/ 6080417 w 7631184"/>
              <a:gd name="connsiteY1349" fmla="*/ 2540020 h 6858054"/>
              <a:gd name="connsiteX1350" fmla="*/ 6090186 w 7631184"/>
              <a:gd name="connsiteY1350" fmla="*/ 2549789 h 6858054"/>
              <a:gd name="connsiteX1351" fmla="*/ 6129260 w 7631184"/>
              <a:gd name="connsiteY1351" fmla="*/ 2579097 h 6858054"/>
              <a:gd name="connsiteX1352" fmla="*/ 6139029 w 7631184"/>
              <a:gd name="connsiteY1352" fmla="*/ 2588867 h 6858054"/>
              <a:gd name="connsiteX1353" fmla="*/ 6158566 w 7631184"/>
              <a:gd name="connsiteY1353" fmla="*/ 2608406 h 6858054"/>
              <a:gd name="connsiteX1354" fmla="*/ 6197640 w 7631184"/>
              <a:gd name="connsiteY1354" fmla="*/ 2637713 h 6858054"/>
              <a:gd name="connsiteX1355" fmla="*/ 6217178 w 7631184"/>
              <a:gd name="connsiteY1355" fmla="*/ 2657252 h 6858054"/>
              <a:gd name="connsiteX1356" fmla="*/ 6236715 w 7631184"/>
              <a:gd name="connsiteY1356" fmla="*/ 2667021 h 6858054"/>
              <a:gd name="connsiteX1357" fmla="*/ 6256252 w 7631184"/>
              <a:gd name="connsiteY1357" fmla="*/ 2686560 h 6858054"/>
              <a:gd name="connsiteX1358" fmla="*/ 6285558 w 7631184"/>
              <a:gd name="connsiteY1358" fmla="*/ 2706099 h 6858054"/>
              <a:gd name="connsiteX1359" fmla="*/ 6295327 w 7631184"/>
              <a:gd name="connsiteY1359" fmla="*/ 2715868 h 6858054"/>
              <a:gd name="connsiteX1360" fmla="*/ 6305095 w 7631184"/>
              <a:gd name="connsiteY1360" fmla="*/ 2715868 h 6858054"/>
              <a:gd name="connsiteX1361" fmla="*/ 6314864 w 7631184"/>
              <a:gd name="connsiteY1361" fmla="*/ 2725637 h 6858054"/>
              <a:gd name="connsiteX1362" fmla="*/ 6324632 w 7631184"/>
              <a:gd name="connsiteY1362" fmla="*/ 2735406 h 6858054"/>
              <a:gd name="connsiteX1363" fmla="*/ 6344170 w 7631184"/>
              <a:gd name="connsiteY1363" fmla="*/ 2745176 h 6858054"/>
              <a:gd name="connsiteX1364" fmla="*/ 6353938 w 7631184"/>
              <a:gd name="connsiteY1364" fmla="*/ 2754945 h 6858054"/>
              <a:gd name="connsiteX1365" fmla="*/ 6373475 w 7631184"/>
              <a:gd name="connsiteY1365" fmla="*/ 2764714 h 6858054"/>
              <a:gd name="connsiteX1366" fmla="*/ 6412550 w 7631184"/>
              <a:gd name="connsiteY1366" fmla="*/ 2794022 h 6858054"/>
              <a:gd name="connsiteX1367" fmla="*/ 6441856 w 7631184"/>
              <a:gd name="connsiteY1367" fmla="*/ 2813561 h 6858054"/>
              <a:gd name="connsiteX1368" fmla="*/ 6471162 w 7631184"/>
              <a:gd name="connsiteY1368" fmla="*/ 2833099 h 6858054"/>
              <a:gd name="connsiteX1369" fmla="*/ 6480930 w 7631184"/>
              <a:gd name="connsiteY1369" fmla="*/ 2842869 h 6858054"/>
              <a:gd name="connsiteX1370" fmla="*/ 6490699 w 7631184"/>
              <a:gd name="connsiteY1370" fmla="*/ 2852638 h 6858054"/>
              <a:gd name="connsiteX1371" fmla="*/ 6520005 w 7631184"/>
              <a:gd name="connsiteY1371" fmla="*/ 2881946 h 6858054"/>
              <a:gd name="connsiteX1372" fmla="*/ 6529773 w 7631184"/>
              <a:gd name="connsiteY1372" fmla="*/ 2891715 h 6858054"/>
              <a:gd name="connsiteX1373" fmla="*/ 6529773 w 7631184"/>
              <a:gd name="connsiteY1373" fmla="*/ 2881946 h 6858054"/>
              <a:gd name="connsiteX1374" fmla="*/ 6539542 w 7631184"/>
              <a:gd name="connsiteY1374" fmla="*/ 2891715 h 6858054"/>
              <a:gd name="connsiteX1375" fmla="*/ 6549310 w 7631184"/>
              <a:gd name="connsiteY1375" fmla="*/ 2901485 h 6858054"/>
              <a:gd name="connsiteX1376" fmla="*/ 6559079 w 7631184"/>
              <a:gd name="connsiteY1376" fmla="*/ 2901485 h 6858054"/>
              <a:gd name="connsiteX1377" fmla="*/ 6559079 w 7631184"/>
              <a:gd name="connsiteY1377" fmla="*/ 2911254 h 6858054"/>
              <a:gd name="connsiteX1378" fmla="*/ 6578616 w 7631184"/>
              <a:gd name="connsiteY1378" fmla="*/ 2930792 h 6858054"/>
              <a:gd name="connsiteX1379" fmla="*/ 6568848 w 7631184"/>
              <a:gd name="connsiteY1379" fmla="*/ 2930792 h 6858054"/>
              <a:gd name="connsiteX1380" fmla="*/ 6559079 w 7631184"/>
              <a:gd name="connsiteY1380" fmla="*/ 2921023 h 6858054"/>
              <a:gd name="connsiteX1381" fmla="*/ 6539542 w 7631184"/>
              <a:gd name="connsiteY1381" fmla="*/ 2911254 h 6858054"/>
              <a:gd name="connsiteX1382" fmla="*/ 6529773 w 7631184"/>
              <a:gd name="connsiteY1382" fmla="*/ 2901485 h 6858054"/>
              <a:gd name="connsiteX1383" fmla="*/ 6524889 w 7631184"/>
              <a:gd name="connsiteY1383" fmla="*/ 2900264 h 6858054"/>
              <a:gd name="connsiteX1384" fmla="*/ 6524346 w 7631184"/>
              <a:gd name="connsiteY1384" fmla="*/ 2899313 h 6858054"/>
              <a:gd name="connsiteX1385" fmla="*/ 6523668 w 7631184"/>
              <a:gd name="connsiteY1385" fmla="*/ 2897821 h 6858054"/>
              <a:gd name="connsiteX1386" fmla="*/ 6523432 w 7631184"/>
              <a:gd name="connsiteY1386" fmla="*/ 2897714 h 6858054"/>
              <a:gd name="connsiteX1387" fmla="*/ 6520005 w 7631184"/>
              <a:gd name="connsiteY1387" fmla="*/ 2891715 h 6858054"/>
              <a:gd name="connsiteX1388" fmla="*/ 6506573 w 7631184"/>
              <a:gd name="connsiteY1388" fmla="*/ 2886831 h 6858054"/>
              <a:gd name="connsiteX1389" fmla="*/ 6500468 w 7631184"/>
              <a:gd name="connsiteY1389" fmla="*/ 2881947 h 6858054"/>
              <a:gd name="connsiteX1390" fmla="*/ 6496804 w 7631184"/>
              <a:gd name="connsiteY1390" fmla="*/ 2878283 h 6858054"/>
              <a:gd name="connsiteX1391" fmla="*/ 6490699 w 7631184"/>
              <a:gd name="connsiteY1391" fmla="*/ 2872177 h 6858054"/>
              <a:gd name="connsiteX1392" fmla="*/ 6500467 w 7631184"/>
              <a:gd name="connsiteY1392" fmla="*/ 2881946 h 6858054"/>
              <a:gd name="connsiteX1393" fmla="*/ 6500468 w 7631184"/>
              <a:gd name="connsiteY1393" fmla="*/ 2881947 h 6858054"/>
              <a:gd name="connsiteX1394" fmla="*/ 6510236 w 7631184"/>
              <a:gd name="connsiteY1394" fmla="*/ 2891715 h 6858054"/>
              <a:gd name="connsiteX1395" fmla="*/ 6523432 w 7631184"/>
              <a:gd name="connsiteY1395" fmla="*/ 2897714 h 6858054"/>
              <a:gd name="connsiteX1396" fmla="*/ 6524346 w 7631184"/>
              <a:gd name="connsiteY1396" fmla="*/ 2899313 h 6858054"/>
              <a:gd name="connsiteX1397" fmla="*/ 6529773 w 7631184"/>
              <a:gd name="connsiteY1397" fmla="*/ 2911254 h 6858054"/>
              <a:gd name="connsiteX1398" fmla="*/ 6539542 w 7631184"/>
              <a:gd name="connsiteY1398" fmla="*/ 2921023 h 6858054"/>
              <a:gd name="connsiteX1399" fmla="*/ 6549310 w 7631184"/>
              <a:gd name="connsiteY1399" fmla="*/ 2930792 h 6858054"/>
              <a:gd name="connsiteX1400" fmla="*/ 6568848 w 7631184"/>
              <a:gd name="connsiteY1400" fmla="*/ 2940562 h 6858054"/>
              <a:gd name="connsiteX1401" fmla="*/ 6588385 w 7631184"/>
              <a:gd name="connsiteY1401" fmla="*/ 2960100 h 6858054"/>
              <a:gd name="connsiteX1402" fmla="*/ 6607922 w 7631184"/>
              <a:gd name="connsiteY1402" fmla="*/ 2969870 h 6858054"/>
              <a:gd name="connsiteX1403" fmla="*/ 6617691 w 7631184"/>
              <a:gd name="connsiteY1403" fmla="*/ 2979639 h 6858054"/>
              <a:gd name="connsiteX1404" fmla="*/ 6627459 w 7631184"/>
              <a:gd name="connsiteY1404" fmla="*/ 2989408 h 6858054"/>
              <a:gd name="connsiteX1405" fmla="*/ 6656765 w 7631184"/>
              <a:gd name="connsiteY1405" fmla="*/ 3008947 h 6858054"/>
              <a:gd name="connsiteX1406" fmla="*/ 6627459 w 7631184"/>
              <a:gd name="connsiteY1406" fmla="*/ 2999178 h 6858054"/>
              <a:gd name="connsiteX1407" fmla="*/ 6617691 w 7631184"/>
              <a:gd name="connsiteY1407" fmla="*/ 2989408 h 6858054"/>
              <a:gd name="connsiteX1408" fmla="*/ 6607922 w 7631184"/>
              <a:gd name="connsiteY1408" fmla="*/ 2979639 h 6858054"/>
              <a:gd name="connsiteX1409" fmla="*/ 6578616 w 7631184"/>
              <a:gd name="connsiteY1409" fmla="*/ 2960100 h 6858054"/>
              <a:gd name="connsiteX1410" fmla="*/ 6539542 w 7631184"/>
              <a:gd name="connsiteY1410" fmla="*/ 2930792 h 6858054"/>
              <a:gd name="connsiteX1411" fmla="*/ 6500467 w 7631184"/>
              <a:gd name="connsiteY1411" fmla="*/ 2901485 h 6858054"/>
              <a:gd name="connsiteX1412" fmla="*/ 6471162 w 7631184"/>
              <a:gd name="connsiteY1412" fmla="*/ 2872177 h 6858054"/>
              <a:gd name="connsiteX1413" fmla="*/ 6461393 w 7631184"/>
              <a:gd name="connsiteY1413" fmla="*/ 2862407 h 6858054"/>
              <a:gd name="connsiteX1414" fmla="*/ 6451624 w 7631184"/>
              <a:gd name="connsiteY1414" fmla="*/ 2862407 h 6858054"/>
              <a:gd name="connsiteX1415" fmla="*/ 6422318 w 7631184"/>
              <a:gd name="connsiteY1415" fmla="*/ 2842869 h 6858054"/>
              <a:gd name="connsiteX1416" fmla="*/ 6393013 w 7631184"/>
              <a:gd name="connsiteY1416" fmla="*/ 2813561 h 6858054"/>
              <a:gd name="connsiteX1417" fmla="*/ 6353938 w 7631184"/>
              <a:gd name="connsiteY1417" fmla="*/ 2794022 h 6858054"/>
              <a:gd name="connsiteX1418" fmla="*/ 6373475 w 7631184"/>
              <a:gd name="connsiteY1418" fmla="*/ 2813561 h 6858054"/>
              <a:gd name="connsiteX1419" fmla="*/ 6393013 w 7631184"/>
              <a:gd name="connsiteY1419" fmla="*/ 2833099 h 6858054"/>
              <a:gd name="connsiteX1420" fmla="*/ 6412550 w 7631184"/>
              <a:gd name="connsiteY1420" fmla="*/ 2842869 h 6858054"/>
              <a:gd name="connsiteX1421" fmla="*/ 6422318 w 7631184"/>
              <a:gd name="connsiteY1421" fmla="*/ 2852638 h 6858054"/>
              <a:gd name="connsiteX1422" fmla="*/ 6451624 w 7631184"/>
              <a:gd name="connsiteY1422" fmla="*/ 2872177 h 6858054"/>
              <a:gd name="connsiteX1423" fmla="*/ 6461393 w 7631184"/>
              <a:gd name="connsiteY1423" fmla="*/ 2881946 h 6858054"/>
              <a:gd name="connsiteX1424" fmla="*/ 6471162 w 7631184"/>
              <a:gd name="connsiteY1424" fmla="*/ 2891715 h 6858054"/>
              <a:gd name="connsiteX1425" fmla="*/ 6480930 w 7631184"/>
              <a:gd name="connsiteY1425" fmla="*/ 2901485 h 6858054"/>
              <a:gd name="connsiteX1426" fmla="*/ 6490699 w 7631184"/>
              <a:gd name="connsiteY1426" fmla="*/ 2901485 h 6858054"/>
              <a:gd name="connsiteX1427" fmla="*/ 6500467 w 7631184"/>
              <a:gd name="connsiteY1427" fmla="*/ 2911254 h 6858054"/>
              <a:gd name="connsiteX1428" fmla="*/ 6510236 w 7631184"/>
              <a:gd name="connsiteY1428" fmla="*/ 2911254 h 6858054"/>
              <a:gd name="connsiteX1429" fmla="*/ 6510236 w 7631184"/>
              <a:gd name="connsiteY1429" fmla="*/ 2921023 h 6858054"/>
              <a:gd name="connsiteX1430" fmla="*/ 6520005 w 7631184"/>
              <a:gd name="connsiteY1430" fmla="*/ 2921023 h 6858054"/>
              <a:gd name="connsiteX1431" fmla="*/ 6529773 w 7631184"/>
              <a:gd name="connsiteY1431" fmla="*/ 2930792 h 6858054"/>
              <a:gd name="connsiteX1432" fmla="*/ 6539542 w 7631184"/>
              <a:gd name="connsiteY1432" fmla="*/ 2940562 h 6858054"/>
              <a:gd name="connsiteX1433" fmla="*/ 6549310 w 7631184"/>
              <a:gd name="connsiteY1433" fmla="*/ 2950331 h 6858054"/>
              <a:gd name="connsiteX1434" fmla="*/ 6559079 w 7631184"/>
              <a:gd name="connsiteY1434" fmla="*/ 2950331 h 6858054"/>
              <a:gd name="connsiteX1435" fmla="*/ 6578616 w 7631184"/>
              <a:gd name="connsiteY1435" fmla="*/ 2969870 h 6858054"/>
              <a:gd name="connsiteX1436" fmla="*/ 6588385 w 7631184"/>
              <a:gd name="connsiteY1436" fmla="*/ 2979639 h 6858054"/>
              <a:gd name="connsiteX1437" fmla="*/ 6598153 w 7631184"/>
              <a:gd name="connsiteY1437" fmla="*/ 2979639 h 6858054"/>
              <a:gd name="connsiteX1438" fmla="*/ 6607922 w 7631184"/>
              <a:gd name="connsiteY1438" fmla="*/ 2989408 h 6858054"/>
              <a:gd name="connsiteX1439" fmla="*/ 6607922 w 7631184"/>
              <a:gd name="connsiteY1439" fmla="*/ 2999178 h 6858054"/>
              <a:gd name="connsiteX1440" fmla="*/ 6627459 w 7631184"/>
              <a:gd name="connsiteY1440" fmla="*/ 3008947 h 6858054"/>
              <a:gd name="connsiteX1441" fmla="*/ 6656765 w 7631184"/>
              <a:gd name="connsiteY1441" fmla="*/ 3038255 h 6858054"/>
              <a:gd name="connsiteX1442" fmla="*/ 6676302 w 7631184"/>
              <a:gd name="connsiteY1442" fmla="*/ 3048024 h 6858054"/>
              <a:gd name="connsiteX1443" fmla="*/ 6686071 w 7631184"/>
              <a:gd name="connsiteY1443" fmla="*/ 3057793 h 6858054"/>
              <a:gd name="connsiteX1444" fmla="*/ 6725145 w 7631184"/>
              <a:gd name="connsiteY1444" fmla="*/ 3087101 h 6858054"/>
              <a:gd name="connsiteX1445" fmla="*/ 6734914 w 7631184"/>
              <a:gd name="connsiteY1445" fmla="*/ 3096871 h 6858054"/>
              <a:gd name="connsiteX1446" fmla="*/ 6744683 w 7631184"/>
              <a:gd name="connsiteY1446" fmla="*/ 3106640 h 6858054"/>
              <a:gd name="connsiteX1447" fmla="*/ 6754451 w 7631184"/>
              <a:gd name="connsiteY1447" fmla="*/ 3116409 h 6858054"/>
              <a:gd name="connsiteX1448" fmla="*/ 6754451 w 7631184"/>
              <a:gd name="connsiteY1448" fmla="*/ 3126179 h 6858054"/>
              <a:gd name="connsiteX1449" fmla="*/ 6773988 w 7631184"/>
              <a:gd name="connsiteY1449" fmla="*/ 3135948 h 6858054"/>
              <a:gd name="connsiteX1450" fmla="*/ 6803294 w 7631184"/>
              <a:gd name="connsiteY1450" fmla="*/ 3155487 h 6858054"/>
              <a:gd name="connsiteX1451" fmla="*/ 6822832 w 7631184"/>
              <a:gd name="connsiteY1451" fmla="*/ 3175025 h 6858054"/>
              <a:gd name="connsiteX1452" fmla="*/ 6832600 w 7631184"/>
              <a:gd name="connsiteY1452" fmla="*/ 3184794 h 6858054"/>
              <a:gd name="connsiteX1453" fmla="*/ 6842369 w 7631184"/>
              <a:gd name="connsiteY1453" fmla="*/ 3194564 h 6858054"/>
              <a:gd name="connsiteX1454" fmla="*/ 6852137 w 7631184"/>
              <a:gd name="connsiteY1454" fmla="*/ 3204333 h 6858054"/>
              <a:gd name="connsiteX1455" fmla="*/ 6861906 w 7631184"/>
              <a:gd name="connsiteY1455" fmla="*/ 3214102 h 6858054"/>
              <a:gd name="connsiteX1456" fmla="*/ 6871675 w 7631184"/>
              <a:gd name="connsiteY1456" fmla="*/ 3214102 h 6858054"/>
              <a:gd name="connsiteX1457" fmla="*/ 6871675 w 7631184"/>
              <a:gd name="connsiteY1457" fmla="*/ 3223872 h 6858054"/>
              <a:gd name="connsiteX1458" fmla="*/ 6900980 w 7631184"/>
              <a:gd name="connsiteY1458" fmla="*/ 3243410 h 6858054"/>
              <a:gd name="connsiteX1459" fmla="*/ 6910749 w 7631184"/>
              <a:gd name="connsiteY1459" fmla="*/ 3253180 h 6858054"/>
              <a:gd name="connsiteX1460" fmla="*/ 6940055 w 7631184"/>
              <a:gd name="connsiteY1460" fmla="*/ 3272718 h 6858054"/>
              <a:gd name="connsiteX1461" fmla="*/ 6959592 w 7631184"/>
              <a:gd name="connsiteY1461" fmla="*/ 3302026 h 6858054"/>
              <a:gd name="connsiteX1462" fmla="*/ 6969361 w 7631184"/>
              <a:gd name="connsiteY1462" fmla="*/ 3311795 h 6858054"/>
              <a:gd name="connsiteX1463" fmla="*/ 6998667 w 7631184"/>
              <a:gd name="connsiteY1463" fmla="*/ 3331334 h 6858054"/>
              <a:gd name="connsiteX1464" fmla="*/ 7008435 w 7631184"/>
              <a:gd name="connsiteY1464" fmla="*/ 3341103 h 6858054"/>
              <a:gd name="connsiteX1465" fmla="*/ 7008435 w 7631184"/>
              <a:gd name="connsiteY1465" fmla="*/ 3350873 h 6858054"/>
              <a:gd name="connsiteX1466" fmla="*/ 6998667 w 7631184"/>
              <a:gd name="connsiteY1466" fmla="*/ 3350873 h 6858054"/>
              <a:gd name="connsiteX1467" fmla="*/ 6988898 w 7631184"/>
              <a:gd name="connsiteY1467" fmla="*/ 3341103 h 6858054"/>
              <a:gd name="connsiteX1468" fmla="*/ 6979129 w 7631184"/>
              <a:gd name="connsiteY1468" fmla="*/ 3331334 h 6858054"/>
              <a:gd name="connsiteX1469" fmla="*/ 6969361 w 7631184"/>
              <a:gd name="connsiteY1469" fmla="*/ 3321565 h 6858054"/>
              <a:gd name="connsiteX1470" fmla="*/ 6949823 w 7631184"/>
              <a:gd name="connsiteY1470" fmla="*/ 3311795 h 6858054"/>
              <a:gd name="connsiteX1471" fmla="*/ 6930286 w 7631184"/>
              <a:gd name="connsiteY1471" fmla="*/ 3292257 h 6858054"/>
              <a:gd name="connsiteX1472" fmla="*/ 6910749 w 7631184"/>
              <a:gd name="connsiteY1472" fmla="*/ 3282488 h 6858054"/>
              <a:gd name="connsiteX1473" fmla="*/ 6891212 w 7631184"/>
              <a:gd name="connsiteY1473" fmla="*/ 3262949 h 6858054"/>
              <a:gd name="connsiteX1474" fmla="*/ 6852137 w 7631184"/>
              <a:gd name="connsiteY1474" fmla="*/ 3243410 h 6858054"/>
              <a:gd name="connsiteX1475" fmla="*/ 6832600 w 7631184"/>
              <a:gd name="connsiteY1475" fmla="*/ 3223872 h 6858054"/>
              <a:gd name="connsiteX1476" fmla="*/ 6813063 w 7631184"/>
              <a:gd name="connsiteY1476" fmla="*/ 3204333 h 6858054"/>
              <a:gd name="connsiteX1477" fmla="*/ 6803294 w 7631184"/>
              <a:gd name="connsiteY1477" fmla="*/ 3194564 h 6858054"/>
              <a:gd name="connsiteX1478" fmla="*/ 6793526 w 7631184"/>
              <a:gd name="connsiteY1478" fmla="*/ 3184794 h 6858054"/>
              <a:gd name="connsiteX1479" fmla="*/ 6773988 w 7631184"/>
              <a:gd name="connsiteY1479" fmla="*/ 3175025 h 6858054"/>
              <a:gd name="connsiteX1480" fmla="*/ 6754451 w 7631184"/>
              <a:gd name="connsiteY1480" fmla="*/ 3165256 h 6858054"/>
              <a:gd name="connsiteX1481" fmla="*/ 6737435 w 7631184"/>
              <a:gd name="connsiteY1481" fmla="*/ 3150760 h 6858054"/>
              <a:gd name="connsiteX1482" fmla="*/ 6734914 w 7631184"/>
              <a:gd name="connsiteY1482" fmla="*/ 3145717 h 6858054"/>
              <a:gd name="connsiteX1483" fmla="*/ 6731516 w 7631184"/>
              <a:gd name="connsiteY1483" fmla="*/ 3145717 h 6858054"/>
              <a:gd name="connsiteX1484" fmla="*/ 6721482 w 7631184"/>
              <a:gd name="connsiteY1484" fmla="*/ 3137169 h 6858054"/>
              <a:gd name="connsiteX1485" fmla="*/ 6695840 w 7631184"/>
              <a:gd name="connsiteY1485" fmla="*/ 3116409 h 6858054"/>
              <a:gd name="connsiteX1486" fmla="*/ 6676302 w 7631184"/>
              <a:gd name="connsiteY1486" fmla="*/ 3096871 h 6858054"/>
              <a:gd name="connsiteX1487" fmla="*/ 6666534 w 7631184"/>
              <a:gd name="connsiteY1487" fmla="*/ 3087101 h 6858054"/>
              <a:gd name="connsiteX1488" fmla="*/ 6656765 w 7631184"/>
              <a:gd name="connsiteY1488" fmla="*/ 3087101 h 6858054"/>
              <a:gd name="connsiteX1489" fmla="*/ 6637228 w 7631184"/>
              <a:gd name="connsiteY1489" fmla="*/ 3067563 h 6858054"/>
              <a:gd name="connsiteX1490" fmla="*/ 6637228 w 7631184"/>
              <a:gd name="connsiteY1490" fmla="*/ 3077332 h 6858054"/>
              <a:gd name="connsiteX1491" fmla="*/ 6656765 w 7631184"/>
              <a:gd name="connsiteY1491" fmla="*/ 3087101 h 6858054"/>
              <a:gd name="connsiteX1492" fmla="*/ 6676302 w 7631184"/>
              <a:gd name="connsiteY1492" fmla="*/ 3106640 h 6858054"/>
              <a:gd name="connsiteX1493" fmla="*/ 6686071 w 7631184"/>
              <a:gd name="connsiteY1493" fmla="*/ 3116409 h 6858054"/>
              <a:gd name="connsiteX1494" fmla="*/ 6695840 w 7631184"/>
              <a:gd name="connsiteY1494" fmla="*/ 3126179 h 6858054"/>
              <a:gd name="connsiteX1495" fmla="*/ 6705608 w 7631184"/>
              <a:gd name="connsiteY1495" fmla="*/ 3135948 h 6858054"/>
              <a:gd name="connsiteX1496" fmla="*/ 6715377 w 7631184"/>
              <a:gd name="connsiteY1496" fmla="*/ 3135948 h 6858054"/>
              <a:gd name="connsiteX1497" fmla="*/ 6715377 w 7631184"/>
              <a:gd name="connsiteY1497" fmla="*/ 3145717 h 6858054"/>
              <a:gd name="connsiteX1498" fmla="*/ 6715377 w 7631184"/>
              <a:gd name="connsiteY1498" fmla="*/ 3155487 h 6858054"/>
              <a:gd name="connsiteX1499" fmla="*/ 6725145 w 7631184"/>
              <a:gd name="connsiteY1499" fmla="*/ 3155487 h 6858054"/>
              <a:gd name="connsiteX1500" fmla="*/ 6725145 w 7631184"/>
              <a:gd name="connsiteY1500" fmla="*/ 3165256 h 6858054"/>
              <a:gd name="connsiteX1501" fmla="*/ 6734914 w 7631184"/>
              <a:gd name="connsiteY1501" fmla="*/ 3165256 h 6858054"/>
              <a:gd name="connsiteX1502" fmla="*/ 6744683 w 7631184"/>
              <a:gd name="connsiteY1502" fmla="*/ 3175025 h 6858054"/>
              <a:gd name="connsiteX1503" fmla="*/ 6764220 w 7631184"/>
              <a:gd name="connsiteY1503" fmla="*/ 3194564 h 6858054"/>
              <a:gd name="connsiteX1504" fmla="*/ 6773988 w 7631184"/>
              <a:gd name="connsiteY1504" fmla="*/ 3204333 h 6858054"/>
              <a:gd name="connsiteX1505" fmla="*/ 6793526 w 7631184"/>
              <a:gd name="connsiteY1505" fmla="*/ 3214102 h 6858054"/>
              <a:gd name="connsiteX1506" fmla="*/ 6803294 w 7631184"/>
              <a:gd name="connsiteY1506" fmla="*/ 3223872 h 6858054"/>
              <a:gd name="connsiteX1507" fmla="*/ 6813063 w 7631184"/>
              <a:gd name="connsiteY1507" fmla="*/ 3233641 h 6858054"/>
              <a:gd name="connsiteX1508" fmla="*/ 6822832 w 7631184"/>
              <a:gd name="connsiteY1508" fmla="*/ 3243410 h 6858054"/>
              <a:gd name="connsiteX1509" fmla="*/ 6832600 w 7631184"/>
              <a:gd name="connsiteY1509" fmla="*/ 3253180 h 6858054"/>
              <a:gd name="connsiteX1510" fmla="*/ 6852137 w 7631184"/>
              <a:gd name="connsiteY1510" fmla="*/ 3272718 h 6858054"/>
              <a:gd name="connsiteX1511" fmla="*/ 6871675 w 7631184"/>
              <a:gd name="connsiteY1511" fmla="*/ 3282488 h 6858054"/>
              <a:gd name="connsiteX1512" fmla="*/ 6881443 w 7631184"/>
              <a:gd name="connsiteY1512" fmla="*/ 3302026 h 6858054"/>
              <a:gd name="connsiteX1513" fmla="*/ 6871675 w 7631184"/>
              <a:gd name="connsiteY1513" fmla="*/ 3292257 h 6858054"/>
              <a:gd name="connsiteX1514" fmla="*/ 6881443 w 7631184"/>
              <a:gd name="connsiteY1514" fmla="*/ 3302026 h 6858054"/>
              <a:gd name="connsiteX1515" fmla="*/ 6891212 w 7631184"/>
              <a:gd name="connsiteY1515" fmla="*/ 3302026 h 6858054"/>
              <a:gd name="connsiteX1516" fmla="*/ 6900980 w 7631184"/>
              <a:gd name="connsiteY1516" fmla="*/ 3311795 h 6858054"/>
              <a:gd name="connsiteX1517" fmla="*/ 6930286 w 7631184"/>
              <a:gd name="connsiteY1517" fmla="*/ 3341103 h 6858054"/>
              <a:gd name="connsiteX1518" fmla="*/ 6940055 w 7631184"/>
              <a:gd name="connsiteY1518" fmla="*/ 3350873 h 6858054"/>
              <a:gd name="connsiteX1519" fmla="*/ 6949823 w 7631184"/>
              <a:gd name="connsiteY1519" fmla="*/ 3360642 h 6858054"/>
              <a:gd name="connsiteX1520" fmla="*/ 6969361 w 7631184"/>
              <a:gd name="connsiteY1520" fmla="*/ 3370411 h 6858054"/>
              <a:gd name="connsiteX1521" fmla="*/ 6979129 w 7631184"/>
              <a:gd name="connsiteY1521" fmla="*/ 3389950 h 6858054"/>
              <a:gd name="connsiteX1522" fmla="*/ 6969361 w 7631184"/>
              <a:gd name="connsiteY1522" fmla="*/ 3389950 h 6858054"/>
              <a:gd name="connsiteX1523" fmla="*/ 6959592 w 7631184"/>
              <a:gd name="connsiteY1523" fmla="*/ 3380181 h 6858054"/>
              <a:gd name="connsiteX1524" fmla="*/ 6949823 w 7631184"/>
              <a:gd name="connsiteY1524" fmla="*/ 3371633 h 6858054"/>
              <a:gd name="connsiteX1525" fmla="*/ 6945784 w 7631184"/>
              <a:gd name="connsiteY1525" fmla="*/ 3371128 h 6858054"/>
              <a:gd name="connsiteX1526" fmla="*/ 6942497 w 7631184"/>
              <a:gd name="connsiteY1526" fmla="*/ 3365527 h 6858054"/>
              <a:gd name="connsiteX1527" fmla="*/ 6938952 w 7631184"/>
              <a:gd name="connsiteY1527" fmla="*/ 3361587 h 6858054"/>
              <a:gd name="connsiteX1528" fmla="*/ 6938834 w 7631184"/>
              <a:gd name="connsiteY1528" fmla="*/ 3360642 h 6858054"/>
              <a:gd name="connsiteX1529" fmla="*/ 6930286 w 7631184"/>
              <a:gd name="connsiteY1529" fmla="*/ 3350873 h 6858054"/>
              <a:gd name="connsiteX1530" fmla="*/ 6929026 w 7631184"/>
              <a:gd name="connsiteY1530" fmla="*/ 3350558 h 6858054"/>
              <a:gd name="connsiteX1531" fmla="*/ 6920518 w 7631184"/>
              <a:gd name="connsiteY1531" fmla="*/ 3341103 h 6858054"/>
              <a:gd name="connsiteX1532" fmla="*/ 6925402 w 7631184"/>
              <a:gd name="connsiteY1532" fmla="*/ 3349652 h 6858054"/>
              <a:gd name="connsiteX1533" fmla="*/ 6929026 w 7631184"/>
              <a:gd name="connsiteY1533" fmla="*/ 3350558 h 6858054"/>
              <a:gd name="connsiteX1534" fmla="*/ 6938952 w 7631184"/>
              <a:gd name="connsiteY1534" fmla="*/ 3361587 h 6858054"/>
              <a:gd name="connsiteX1535" fmla="*/ 6940055 w 7631184"/>
              <a:gd name="connsiteY1535" fmla="*/ 3370411 h 6858054"/>
              <a:gd name="connsiteX1536" fmla="*/ 6930286 w 7631184"/>
              <a:gd name="connsiteY1536" fmla="*/ 3360642 h 6858054"/>
              <a:gd name="connsiteX1537" fmla="*/ 6925402 w 7631184"/>
              <a:gd name="connsiteY1537" fmla="*/ 3360642 h 6858054"/>
              <a:gd name="connsiteX1538" fmla="*/ 6924181 w 7631184"/>
              <a:gd name="connsiteY1538" fmla="*/ 3360642 h 6858054"/>
              <a:gd name="connsiteX1539" fmla="*/ 6920518 w 7631184"/>
              <a:gd name="connsiteY1539" fmla="*/ 3360642 h 6858054"/>
              <a:gd name="connsiteX1540" fmla="*/ 6861906 w 7631184"/>
              <a:gd name="connsiteY1540" fmla="*/ 3311795 h 6858054"/>
              <a:gd name="connsiteX1541" fmla="*/ 6852137 w 7631184"/>
              <a:gd name="connsiteY1541" fmla="*/ 3302026 h 6858054"/>
              <a:gd name="connsiteX1542" fmla="*/ 6842369 w 7631184"/>
              <a:gd name="connsiteY1542" fmla="*/ 3292257 h 6858054"/>
              <a:gd name="connsiteX1543" fmla="*/ 6832600 w 7631184"/>
              <a:gd name="connsiteY1543" fmla="*/ 3282488 h 6858054"/>
              <a:gd name="connsiteX1544" fmla="*/ 6832600 w 7631184"/>
              <a:gd name="connsiteY1544" fmla="*/ 3292257 h 6858054"/>
              <a:gd name="connsiteX1545" fmla="*/ 6842369 w 7631184"/>
              <a:gd name="connsiteY1545" fmla="*/ 3302026 h 6858054"/>
              <a:gd name="connsiteX1546" fmla="*/ 6852137 w 7631184"/>
              <a:gd name="connsiteY1546" fmla="*/ 3311795 h 6858054"/>
              <a:gd name="connsiteX1547" fmla="*/ 6861906 w 7631184"/>
              <a:gd name="connsiteY1547" fmla="*/ 3311795 h 6858054"/>
              <a:gd name="connsiteX1548" fmla="*/ 6861906 w 7631184"/>
              <a:gd name="connsiteY1548" fmla="*/ 3321565 h 6858054"/>
              <a:gd name="connsiteX1549" fmla="*/ 6852137 w 7631184"/>
              <a:gd name="connsiteY1549" fmla="*/ 3331334 h 6858054"/>
              <a:gd name="connsiteX1550" fmla="*/ 6850916 w 7631184"/>
              <a:gd name="connsiteY1550" fmla="*/ 3330113 h 6858054"/>
              <a:gd name="connsiteX1551" fmla="*/ 6849918 w 7631184"/>
              <a:gd name="connsiteY1551" fmla="*/ 3329115 h 6858054"/>
              <a:gd name="connsiteX1552" fmla="*/ 6846032 w 7631184"/>
              <a:gd name="connsiteY1552" fmla="*/ 3325228 h 6858054"/>
              <a:gd name="connsiteX1553" fmla="*/ 6832600 w 7631184"/>
              <a:gd name="connsiteY1553" fmla="*/ 3311795 h 6858054"/>
              <a:gd name="connsiteX1554" fmla="*/ 6842369 w 7631184"/>
              <a:gd name="connsiteY1554" fmla="*/ 3321565 h 6858054"/>
              <a:gd name="connsiteX1555" fmla="*/ 6849918 w 7631184"/>
              <a:gd name="connsiteY1555" fmla="*/ 3329115 h 6858054"/>
              <a:gd name="connsiteX1556" fmla="*/ 6852137 w 7631184"/>
              <a:gd name="connsiteY1556" fmla="*/ 3331334 h 6858054"/>
              <a:gd name="connsiteX1557" fmla="*/ 6861906 w 7631184"/>
              <a:gd name="connsiteY1557" fmla="*/ 3341103 h 6858054"/>
              <a:gd name="connsiteX1558" fmla="*/ 6881443 w 7631184"/>
              <a:gd name="connsiteY1558" fmla="*/ 3360642 h 6858054"/>
              <a:gd name="connsiteX1559" fmla="*/ 6910749 w 7631184"/>
              <a:gd name="connsiteY1559" fmla="*/ 3380181 h 6858054"/>
              <a:gd name="connsiteX1560" fmla="*/ 6920518 w 7631184"/>
              <a:gd name="connsiteY1560" fmla="*/ 3389950 h 6858054"/>
              <a:gd name="connsiteX1561" fmla="*/ 6930286 w 7631184"/>
              <a:gd name="connsiteY1561" fmla="*/ 3389950 h 6858054"/>
              <a:gd name="connsiteX1562" fmla="*/ 6940055 w 7631184"/>
              <a:gd name="connsiteY1562" fmla="*/ 3409489 h 6858054"/>
              <a:gd name="connsiteX1563" fmla="*/ 6959592 w 7631184"/>
              <a:gd name="connsiteY1563" fmla="*/ 3419258 h 6858054"/>
              <a:gd name="connsiteX1564" fmla="*/ 6969361 w 7631184"/>
              <a:gd name="connsiteY1564" fmla="*/ 3429027 h 6858054"/>
              <a:gd name="connsiteX1565" fmla="*/ 6979129 w 7631184"/>
              <a:gd name="connsiteY1565" fmla="*/ 3438796 h 6858054"/>
              <a:gd name="connsiteX1566" fmla="*/ 6979129 w 7631184"/>
              <a:gd name="connsiteY1566" fmla="*/ 3448566 h 6858054"/>
              <a:gd name="connsiteX1567" fmla="*/ 6988898 w 7631184"/>
              <a:gd name="connsiteY1567" fmla="*/ 3458335 h 6858054"/>
              <a:gd name="connsiteX1568" fmla="*/ 6998667 w 7631184"/>
              <a:gd name="connsiteY1568" fmla="*/ 3468104 h 6858054"/>
              <a:gd name="connsiteX1569" fmla="*/ 7008435 w 7631184"/>
              <a:gd name="connsiteY1569" fmla="*/ 3477874 h 6858054"/>
              <a:gd name="connsiteX1570" fmla="*/ 7018204 w 7631184"/>
              <a:gd name="connsiteY1570" fmla="*/ 3487643 h 6858054"/>
              <a:gd name="connsiteX1571" fmla="*/ 7037741 w 7631184"/>
              <a:gd name="connsiteY1571" fmla="*/ 3507182 h 6858054"/>
              <a:gd name="connsiteX1572" fmla="*/ 7057278 w 7631184"/>
              <a:gd name="connsiteY1572" fmla="*/ 3516951 h 6858054"/>
              <a:gd name="connsiteX1573" fmla="*/ 7057278 w 7631184"/>
              <a:gd name="connsiteY1573" fmla="*/ 3526720 h 6858054"/>
              <a:gd name="connsiteX1574" fmla="*/ 7047510 w 7631184"/>
              <a:gd name="connsiteY1574" fmla="*/ 3516951 h 6858054"/>
              <a:gd name="connsiteX1575" fmla="*/ 7008435 w 7631184"/>
              <a:gd name="connsiteY1575" fmla="*/ 3487643 h 6858054"/>
              <a:gd name="connsiteX1576" fmla="*/ 6998667 w 7631184"/>
              <a:gd name="connsiteY1576" fmla="*/ 3477874 h 6858054"/>
              <a:gd name="connsiteX1577" fmla="*/ 6979129 w 7631184"/>
              <a:gd name="connsiteY1577" fmla="*/ 3458335 h 6858054"/>
              <a:gd name="connsiteX1578" fmla="*/ 6944939 w 7631184"/>
              <a:gd name="connsiteY1578" fmla="*/ 3433912 h 6858054"/>
              <a:gd name="connsiteX1579" fmla="*/ 6917261 w 7631184"/>
              <a:gd name="connsiteY1579" fmla="*/ 3414141 h 6858054"/>
              <a:gd name="connsiteX1580" fmla="*/ 6911970 w 7631184"/>
              <a:gd name="connsiteY1580" fmla="*/ 3405825 h 6858054"/>
              <a:gd name="connsiteX1581" fmla="*/ 6910749 w 7631184"/>
              <a:gd name="connsiteY1581" fmla="*/ 3399719 h 6858054"/>
              <a:gd name="connsiteX1582" fmla="*/ 6910749 w 7631184"/>
              <a:gd name="connsiteY1582" fmla="*/ 3409489 h 6858054"/>
              <a:gd name="connsiteX1583" fmla="*/ 6917261 w 7631184"/>
              <a:gd name="connsiteY1583" fmla="*/ 3414141 h 6858054"/>
              <a:gd name="connsiteX1584" fmla="*/ 6920518 w 7631184"/>
              <a:gd name="connsiteY1584" fmla="*/ 3419258 h 6858054"/>
              <a:gd name="connsiteX1585" fmla="*/ 6959592 w 7631184"/>
              <a:gd name="connsiteY1585" fmla="*/ 3458335 h 6858054"/>
              <a:gd name="connsiteX1586" fmla="*/ 6949823 w 7631184"/>
              <a:gd name="connsiteY1586" fmla="*/ 3458335 h 6858054"/>
              <a:gd name="connsiteX1587" fmla="*/ 6959592 w 7631184"/>
              <a:gd name="connsiteY1587" fmla="*/ 3468104 h 6858054"/>
              <a:gd name="connsiteX1588" fmla="*/ 6979129 w 7631184"/>
              <a:gd name="connsiteY1588" fmla="*/ 3477874 h 6858054"/>
              <a:gd name="connsiteX1589" fmla="*/ 6988898 w 7631184"/>
              <a:gd name="connsiteY1589" fmla="*/ 3487643 h 6858054"/>
              <a:gd name="connsiteX1590" fmla="*/ 7008435 w 7631184"/>
              <a:gd name="connsiteY1590" fmla="*/ 3507182 h 6858054"/>
              <a:gd name="connsiteX1591" fmla="*/ 7008435 w 7631184"/>
              <a:gd name="connsiteY1591" fmla="*/ 3516951 h 6858054"/>
              <a:gd name="connsiteX1592" fmla="*/ 7018204 w 7631184"/>
              <a:gd name="connsiteY1592" fmla="*/ 3526720 h 6858054"/>
              <a:gd name="connsiteX1593" fmla="*/ 6979129 w 7631184"/>
              <a:gd name="connsiteY1593" fmla="*/ 3497412 h 6858054"/>
              <a:gd name="connsiteX1594" fmla="*/ 6969361 w 7631184"/>
              <a:gd name="connsiteY1594" fmla="*/ 3487643 h 6858054"/>
              <a:gd name="connsiteX1595" fmla="*/ 6968140 w 7631184"/>
              <a:gd name="connsiteY1595" fmla="*/ 3487643 h 6858054"/>
              <a:gd name="connsiteX1596" fmla="*/ 6964477 w 7631184"/>
              <a:gd name="connsiteY1596" fmla="*/ 3487643 h 6858054"/>
              <a:gd name="connsiteX1597" fmla="*/ 6960813 w 7631184"/>
              <a:gd name="connsiteY1597" fmla="*/ 3487643 h 6858054"/>
              <a:gd name="connsiteX1598" fmla="*/ 6959592 w 7631184"/>
              <a:gd name="connsiteY1598" fmla="*/ 3487643 h 6858054"/>
              <a:gd name="connsiteX1599" fmla="*/ 6949823 w 7631184"/>
              <a:gd name="connsiteY1599" fmla="*/ 3477874 h 6858054"/>
              <a:gd name="connsiteX1600" fmla="*/ 6920518 w 7631184"/>
              <a:gd name="connsiteY1600" fmla="*/ 3448566 h 6858054"/>
              <a:gd name="connsiteX1601" fmla="*/ 6900980 w 7631184"/>
              <a:gd name="connsiteY1601" fmla="*/ 3438796 h 6858054"/>
              <a:gd name="connsiteX1602" fmla="*/ 6900980 w 7631184"/>
              <a:gd name="connsiteY1602" fmla="*/ 3429027 h 6858054"/>
              <a:gd name="connsiteX1603" fmla="*/ 6881443 w 7631184"/>
              <a:gd name="connsiteY1603" fmla="*/ 3419258 h 6858054"/>
              <a:gd name="connsiteX1604" fmla="*/ 6852137 w 7631184"/>
              <a:gd name="connsiteY1604" fmla="*/ 3389950 h 6858054"/>
              <a:gd name="connsiteX1605" fmla="*/ 6832600 w 7631184"/>
              <a:gd name="connsiteY1605" fmla="*/ 3380181 h 6858054"/>
              <a:gd name="connsiteX1606" fmla="*/ 6822832 w 7631184"/>
              <a:gd name="connsiteY1606" fmla="*/ 3370411 h 6858054"/>
              <a:gd name="connsiteX1607" fmla="*/ 6813063 w 7631184"/>
              <a:gd name="connsiteY1607" fmla="*/ 3360642 h 6858054"/>
              <a:gd name="connsiteX1608" fmla="*/ 6803294 w 7631184"/>
              <a:gd name="connsiteY1608" fmla="*/ 3350873 h 6858054"/>
              <a:gd name="connsiteX1609" fmla="*/ 6793526 w 7631184"/>
              <a:gd name="connsiteY1609" fmla="*/ 3341103 h 6858054"/>
              <a:gd name="connsiteX1610" fmla="*/ 6783757 w 7631184"/>
              <a:gd name="connsiteY1610" fmla="*/ 3331334 h 6858054"/>
              <a:gd name="connsiteX1611" fmla="*/ 6773988 w 7631184"/>
              <a:gd name="connsiteY1611" fmla="*/ 3321565 h 6858054"/>
              <a:gd name="connsiteX1612" fmla="*/ 6764220 w 7631184"/>
              <a:gd name="connsiteY1612" fmla="*/ 3321565 h 6858054"/>
              <a:gd name="connsiteX1613" fmla="*/ 6734914 w 7631184"/>
              <a:gd name="connsiteY1613" fmla="*/ 3302026 h 6858054"/>
              <a:gd name="connsiteX1614" fmla="*/ 6725145 w 7631184"/>
              <a:gd name="connsiteY1614" fmla="*/ 3302026 h 6858054"/>
              <a:gd name="connsiteX1615" fmla="*/ 6715377 w 7631184"/>
              <a:gd name="connsiteY1615" fmla="*/ 3292257 h 6858054"/>
              <a:gd name="connsiteX1616" fmla="*/ 6686071 w 7631184"/>
              <a:gd name="connsiteY1616" fmla="*/ 3262949 h 6858054"/>
              <a:gd name="connsiteX1617" fmla="*/ 6656765 w 7631184"/>
              <a:gd name="connsiteY1617" fmla="*/ 3243410 h 6858054"/>
              <a:gd name="connsiteX1618" fmla="*/ 6650660 w 7631184"/>
              <a:gd name="connsiteY1618" fmla="*/ 3237305 h 6858054"/>
              <a:gd name="connsiteX1619" fmla="*/ 6649214 w 7631184"/>
              <a:gd name="connsiteY1619" fmla="*/ 3235859 h 6858054"/>
              <a:gd name="connsiteX1620" fmla="*/ 6643333 w 7631184"/>
              <a:gd name="connsiteY1620" fmla="*/ 3229978 h 6858054"/>
              <a:gd name="connsiteX1621" fmla="*/ 6637228 w 7631184"/>
              <a:gd name="connsiteY1621" fmla="*/ 3223872 h 6858054"/>
              <a:gd name="connsiteX1622" fmla="*/ 6649214 w 7631184"/>
              <a:gd name="connsiteY1622" fmla="*/ 3235859 h 6858054"/>
              <a:gd name="connsiteX1623" fmla="*/ 6656765 w 7631184"/>
              <a:gd name="connsiteY1623" fmla="*/ 3243410 h 6858054"/>
              <a:gd name="connsiteX1624" fmla="*/ 6686071 w 7631184"/>
              <a:gd name="connsiteY1624" fmla="*/ 3272718 h 6858054"/>
              <a:gd name="connsiteX1625" fmla="*/ 6715377 w 7631184"/>
              <a:gd name="connsiteY1625" fmla="*/ 3292257 h 6858054"/>
              <a:gd name="connsiteX1626" fmla="*/ 6725145 w 7631184"/>
              <a:gd name="connsiteY1626" fmla="*/ 3302026 h 6858054"/>
              <a:gd name="connsiteX1627" fmla="*/ 6744683 w 7631184"/>
              <a:gd name="connsiteY1627" fmla="*/ 3321565 h 6858054"/>
              <a:gd name="connsiteX1628" fmla="*/ 6764220 w 7631184"/>
              <a:gd name="connsiteY1628" fmla="*/ 3331334 h 6858054"/>
              <a:gd name="connsiteX1629" fmla="*/ 6783757 w 7631184"/>
              <a:gd name="connsiteY1629" fmla="*/ 3341103 h 6858054"/>
              <a:gd name="connsiteX1630" fmla="*/ 6783757 w 7631184"/>
              <a:gd name="connsiteY1630" fmla="*/ 3350873 h 6858054"/>
              <a:gd name="connsiteX1631" fmla="*/ 6803294 w 7631184"/>
              <a:gd name="connsiteY1631" fmla="*/ 3370411 h 6858054"/>
              <a:gd name="connsiteX1632" fmla="*/ 6803294 w 7631184"/>
              <a:gd name="connsiteY1632" fmla="*/ 3380181 h 6858054"/>
              <a:gd name="connsiteX1633" fmla="*/ 6822832 w 7631184"/>
              <a:gd name="connsiteY1633" fmla="*/ 3389950 h 6858054"/>
              <a:gd name="connsiteX1634" fmla="*/ 6852137 w 7631184"/>
              <a:gd name="connsiteY1634" fmla="*/ 3419258 h 6858054"/>
              <a:gd name="connsiteX1635" fmla="*/ 6871675 w 7631184"/>
              <a:gd name="connsiteY1635" fmla="*/ 3429027 h 6858054"/>
              <a:gd name="connsiteX1636" fmla="*/ 6881443 w 7631184"/>
              <a:gd name="connsiteY1636" fmla="*/ 3438796 h 6858054"/>
              <a:gd name="connsiteX1637" fmla="*/ 6900980 w 7631184"/>
              <a:gd name="connsiteY1637" fmla="*/ 3458335 h 6858054"/>
              <a:gd name="connsiteX1638" fmla="*/ 6910749 w 7631184"/>
              <a:gd name="connsiteY1638" fmla="*/ 3458335 h 6858054"/>
              <a:gd name="connsiteX1639" fmla="*/ 6920518 w 7631184"/>
              <a:gd name="connsiteY1639" fmla="*/ 3468104 h 6858054"/>
              <a:gd name="connsiteX1640" fmla="*/ 6920518 w 7631184"/>
              <a:gd name="connsiteY1640" fmla="*/ 3477874 h 6858054"/>
              <a:gd name="connsiteX1641" fmla="*/ 6930286 w 7631184"/>
              <a:gd name="connsiteY1641" fmla="*/ 3487643 h 6858054"/>
              <a:gd name="connsiteX1642" fmla="*/ 6940055 w 7631184"/>
              <a:gd name="connsiteY1642" fmla="*/ 3487643 h 6858054"/>
              <a:gd name="connsiteX1643" fmla="*/ 6949823 w 7631184"/>
              <a:gd name="connsiteY1643" fmla="*/ 3497412 h 6858054"/>
              <a:gd name="connsiteX1644" fmla="*/ 6969361 w 7631184"/>
              <a:gd name="connsiteY1644" fmla="*/ 3516951 h 6858054"/>
              <a:gd name="connsiteX1645" fmla="*/ 6998667 w 7631184"/>
              <a:gd name="connsiteY1645" fmla="*/ 3536490 h 6858054"/>
              <a:gd name="connsiteX1646" fmla="*/ 7018204 w 7631184"/>
              <a:gd name="connsiteY1646" fmla="*/ 3556028 h 6858054"/>
              <a:gd name="connsiteX1647" fmla="*/ 7027972 w 7631184"/>
              <a:gd name="connsiteY1647" fmla="*/ 3575567 h 6858054"/>
              <a:gd name="connsiteX1648" fmla="*/ 7037741 w 7631184"/>
              <a:gd name="connsiteY1648" fmla="*/ 3585336 h 6858054"/>
              <a:gd name="connsiteX1649" fmla="*/ 7008435 w 7631184"/>
              <a:gd name="connsiteY1649" fmla="*/ 3556028 h 6858054"/>
              <a:gd name="connsiteX1650" fmla="*/ 6988898 w 7631184"/>
              <a:gd name="connsiteY1650" fmla="*/ 3536490 h 6858054"/>
              <a:gd name="connsiteX1651" fmla="*/ 6969361 w 7631184"/>
              <a:gd name="connsiteY1651" fmla="*/ 3526720 h 6858054"/>
              <a:gd name="connsiteX1652" fmla="*/ 6959592 w 7631184"/>
              <a:gd name="connsiteY1652" fmla="*/ 3516951 h 6858054"/>
              <a:gd name="connsiteX1653" fmla="*/ 6959592 w 7631184"/>
              <a:gd name="connsiteY1653" fmla="*/ 3526720 h 6858054"/>
              <a:gd name="connsiteX1654" fmla="*/ 6969361 w 7631184"/>
              <a:gd name="connsiteY1654" fmla="*/ 3536490 h 6858054"/>
              <a:gd name="connsiteX1655" fmla="*/ 6979129 w 7631184"/>
              <a:gd name="connsiteY1655" fmla="*/ 3546259 h 6858054"/>
              <a:gd name="connsiteX1656" fmla="*/ 6988898 w 7631184"/>
              <a:gd name="connsiteY1656" fmla="*/ 3556028 h 6858054"/>
              <a:gd name="connsiteX1657" fmla="*/ 7008435 w 7631184"/>
              <a:gd name="connsiteY1657" fmla="*/ 3575567 h 6858054"/>
              <a:gd name="connsiteX1658" fmla="*/ 7008435 w 7631184"/>
              <a:gd name="connsiteY1658" fmla="*/ 3585336 h 6858054"/>
              <a:gd name="connsiteX1659" fmla="*/ 6998667 w 7631184"/>
              <a:gd name="connsiteY1659" fmla="*/ 3585336 h 6858054"/>
              <a:gd name="connsiteX1660" fmla="*/ 6998667 w 7631184"/>
              <a:gd name="connsiteY1660" fmla="*/ 3575567 h 6858054"/>
              <a:gd name="connsiteX1661" fmla="*/ 6969361 w 7631184"/>
              <a:gd name="connsiteY1661" fmla="*/ 3556028 h 6858054"/>
              <a:gd name="connsiteX1662" fmla="*/ 6949823 w 7631184"/>
              <a:gd name="connsiteY1662" fmla="*/ 3526720 h 6858054"/>
              <a:gd name="connsiteX1663" fmla="*/ 6920518 w 7631184"/>
              <a:gd name="connsiteY1663" fmla="*/ 3507182 h 6858054"/>
              <a:gd name="connsiteX1664" fmla="*/ 6910749 w 7631184"/>
              <a:gd name="connsiteY1664" fmla="*/ 3497412 h 6858054"/>
              <a:gd name="connsiteX1665" fmla="*/ 6900980 w 7631184"/>
              <a:gd name="connsiteY1665" fmla="*/ 3497412 h 6858054"/>
              <a:gd name="connsiteX1666" fmla="*/ 6910749 w 7631184"/>
              <a:gd name="connsiteY1666" fmla="*/ 3507182 h 6858054"/>
              <a:gd name="connsiteX1667" fmla="*/ 6949823 w 7631184"/>
              <a:gd name="connsiteY1667" fmla="*/ 3536490 h 6858054"/>
              <a:gd name="connsiteX1668" fmla="*/ 6969361 w 7631184"/>
              <a:gd name="connsiteY1668" fmla="*/ 3556028 h 6858054"/>
              <a:gd name="connsiteX1669" fmla="*/ 6988898 w 7631184"/>
              <a:gd name="connsiteY1669" fmla="*/ 3575567 h 6858054"/>
              <a:gd name="connsiteX1670" fmla="*/ 6998667 w 7631184"/>
              <a:gd name="connsiteY1670" fmla="*/ 3595105 h 6858054"/>
              <a:gd name="connsiteX1671" fmla="*/ 7027972 w 7631184"/>
              <a:gd name="connsiteY1671" fmla="*/ 3614644 h 6858054"/>
              <a:gd name="connsiteX1672" fmla="*/ 7037741 w 7631184"/>
              <a:gd name="connsiteY1672" fmla="*/ 3624413 h 6858054"/>
              <a:gd name="connsiteX1673" fmla="*/ 7086584 w 7631184"/>
              <a:gd name="connsiteY1673" fmla="*/ 3673260 h 6858054"/>
              <a:gd name="connsiteX1674" fmla="*/ 7096353 w 7631184"/>
              <a:gd name="connsiteY1674" fmla="*/ 3683029 h 6858054"/>
              <a:gd name="connsiteX1675" fmla="*/ 7115890 w 7631184"/>
              <a:gd name="connsiteY1675" fmla="*/ 3712337 h 6858054"/>
              <a:gd name="connsiteX1676" fmla="*/ 7125658 w 7631184"/>
              <a:gd name="connsiteY1676" fmla="*/ 3722106 h 6858054"/>
              <a:gd name="connsiteX1677" fmla="*/ 7184270 w 7631184"/>
              <a:gd name="connsiteY1677" fmla="*/ 3780722 h 6858054"/>
              <a:gd name="connsiteX1678" fmla="*/ 7223345 w 7631184"/>
              <a:gd name="connsiteY1678" fmla="*/ 3819799 h 6858054"/>
              <a:gd name="connsiteX1679" fmla="*/ 7272188 w 7631184"/>
              <a:gd name="connsiteY1679" fmla="*/ 3868646 h 6858054"/>
              <a:gd name="connsiteX1680" fmla="*/ 7291725 w 7631184"/>
              <a:gd name="connsiteY1680" fmla="*/ 3888185 h 6858054"/>
              <a:gd name="connsiteX1681" fmla="*/ 7301493 w 7631184"/>
              <a:gd name="connsiteY1681" fmla="*/ 3907723 h 6858054"/>
              <a:gd name="connsiteX1682" fmla="*/ 7321031 w 7631184"/>
              <a:gd name="connsiteY1682" fmla="*/ 3917493 h 6858054"/>
              <a:gd name="connsiteX1683" fmla="*/ 7330799 w 7631184"/>
              <a:gd name="connsiteY1683" fmla="*/ 3937031 h 6858054"/>
              <a:gd name="connsiteX1684" fmla="*/ 7350337 w 7631184"/>
              <a:gd name="connsiteY1684" fmla="*/ 3946800 h 6858054"/>
              <a:gd name="connsiteX1685" fmla="*/ 7360105 w 7631184"/>
              <a:gd name="connsiteY1685" fmla="*/ 3956570 h 6858054"/>
              <a:gd name="connsiteX1686" fmla="*/ 7379642 w 7631184"/>
              <a:gd name="connsiteY1686" fmla="*/ 3976108 h 6858054"/>
              <a:gd name="connsiteX1687" fmla="*/ 7438254 w 7631184"/>
              <a:gd name="connsiteY1687" fmla="*/ 4034724 h 6858054"/>
              <a:gd name="connsiteX1688" fmla="*/ 7448023 w 7631184"/>
              <a:gd name="connsiteY1688" fmla="*/ 4054263 h 6858054"/>
              <a:gd name="connsiteX1689" fmla="*/ 7467560 w 7631184"/>
              <a:gd name="connsiteY1689" fmla="*/ 4073801 h 6858054"/>
              <a:gd name="connsiteX1690" fmla="*/ 7496866 w 7631184"/>
              <a:gd name="connsiteY1690" fmla="*/ 4103109 h 6858054"/>
              <a:gd name="connsiteX1691" fmla="*/ 7526172 w 7631184"/>
              <a:gd name="connsiteY1691" fmla="*/ 4142187 h 6858054"/>
              <a:gd name="connsiteX1692" fmla="*/ 7535940 w 7631184"/>
              <a:gd name="connsiteY1692" fmla="*/ 4142187 h 6858054"/>
              <a:gd name="connsiteX1693" fmla="*/ 7545709 w 7631184"/>
              <a:gd name="connsiteY1693" fmla="*/ 4151956 h 6858054"/>
              <a:gd name="connsiteX1694" fmla="*/ 7545709 w 7631184"/>
              <a:gd name="connsiteY1694" fmla="*/ 4161725 h 6858054"/>
              <a:gd name="connsiteX1695" fmla="*/ 7555477 w 7631184"/>
              <a:gd name="connsiteY1695" fmla="*/ 4171495 h 6858054"/>
              <a:gd name="connsiteX1696" fmla="*/ 7575015 w 7631184"/>
              <a:gd name="connsiteY1696" fmla="*/ 4191033 h 6858054"/>
              <a:gd name="connsiteX1697" fmla="*/ 7594552 w 7631184"/>
              <a:gd name="connsiteY1697" fmla="*/ 4210572 h 6858054"/>
              <a:gd name="connsiteX1698" fmla="*/ 7604320 w 7631184"/>
              <a:gd name="connsiteY1698" fmla="*/ 4210572 h 6858054"/>
              <a:gd name="connsiteX1699" fmla="*/ 7614089 w 7631184"/>
              <a:gd name="connsiteY1699" fmla="*/ 4220341 h 6858054"/>
              <a:gd name="connsiteX1700" fmla="*/ 7623858 w 7631184"/>
              <a:gd name="connsiteY1700" fmla="*/ 4239880 h 6858054"/>
              <a:gd name="connsiteX1701" fmla="*/ 7623858 w 7631184"/>
              <a:gd name="connsiteY1701" fmla="*/ 4249649 h 6858054"/>
              <a:gd name="connsiteX1702" fmla="*/ 7594552 w 7631184"/>
              <a:gd name="connsiteY1702" fmla="*/ 4230110 h 6858054"/>
              <a:gd name="connsiteX1703" fmla="*/ 7584783 w 7631184"/>
              <a:gd name="connsiteY1703" fmla="*/ 4220341 h 6858054"/>
              <a:gd name="connsiteX1704" fmla="*/ 7575015 w 7631184"/>
              <a:gd name="connsiteY1704" fmla="*/ 4220341 h 6858054"/>
              <a:gd name="connsiteX1705" fmla="*/ 7565246 w 7631184"/>
              <a:gd name="connsiteY1705" fmla="*/ 4200803 h 6858054"/>
              <a:gd name="connsiteX1706" fmla="*/ 7555477 w 7631184"/>
              <a:gd name="connsiteY1706" fmla="*/ 4191033 h 6858054"/>
              <a:gd name="connsiteX1707" fmla="*/ 7555477 w 7631184"/>
              <a:gd name="connsiteY1707" fmla="*/ 4181264 h 6858054"/>
              <a:gd name="connsiteX1708" fmla="*/ 7487097 w 7631184"/>
              <a:gd name="connsiteY1708" fmla="*/ 4112879 h 6858054"/>
              <a:gd name="connsiteX1709" fmla="*/ 7467560 w 7631184"/>
              <a:gd name="connsiteY1709" fmla="*/ 4083571 h 6858054"/>
              <a:gd name="connsiteX1710" fmla="*/ 7448023 w 7631184"/>
              <a:gd name="connsiteY1710" fmla="*/ 4064032 h 6858054"/>
              <a:gd name="connsiteX1711" fmla="*/ 7428485 w 7631184"/>
              <a:gd name="connsiteY1711" fmla="*/ 4044494 h 6858054"/>
              <a:gd name="connsiteX1712" fmla="*/ 7418717 w 7631184"/>
              <a:gd name="connsiteY1712" fmla="*/ 4034724 h 6858054"/>
              <a:gd name="connsiteX1713" fmla="*/ 7399180 w 7631184"/>
              <a:gd name="connsiteY1713" fmla="*/ 4015186 h 6858054"/>
              <a:gd name="connsiteX1714" fmla="*/ 7369874 w 7631184"/>
              <a:gd name="connsiteY1714" fmla="*/ 3985878 h 6858054"/>
              <a:gd name="connsiteX1715" fmla="*/ 7350337 w 7631184"/>
              <a:gd name="connsiteY1715" fmla="*/ 3966339 h 6858054"/>
              <a:gd name="connsiteX1716" fmla="*/ 7340568 w 7631184"/>
              <a:gd name="connsiteY1716" fmla="*/ 3956570 h 6858054"/>
              <a:gd name="connsiteX1717" fmla="*/ 7330799 w 7631184"/>
              <a:gd name="connsiteY1717" fmla="*/ 3946800 h 6858054"/>
              <a:gd name="connsiteX1718" fmla="*/ 7252650 w 7631184"/>
              <a:gd name="connsiteY1718" fmla="*/ 3868646 h 6858054"/>
              <a:gd name="connsiteX1719" fmla="*/ 7223345 w 7631184"/>
              <a:gd name="connsiteY1719" fmla="*/ 3839338 h 6858054"/>
              <a:gd name="connsiteX1720" fmla="*/ 7194039 w 7631184"/>
              <a:gd name="connsiteY1720" fmla="*/ 3819799 h 6858054"/>
              <a:gd name="connsiteX1721" fmla="*/ 7184270 w 7631184"/>
              <a:gd name="connsiteY1721" fmla="*/ 3810030 h 6858054"/>
              <a:gd name="connsiteX1722" fmla="*/ 7184270 w 7631184"/>
              <a:gd name="connsiteY1722" fmla="*/ 3819799 h 6858054"/>
              <a:gd name="connsiteX1723" fmla="*/ 7194039 w 7631184"/>
              <a:gd name="connsiteY1723" fmla="*/ 3839338 h 6858054"/>
              <a:gd name="connsiteX1724" fmla="*/ 7203807 w 7631184"/>
              <a:gd name="connsiteY1724" fmla="*/ 3858877 h 6858054"/>
              <a:gd name="connsiteX1725" fmla="*/ 7184270 w 7631184"/>
              <a:gd name="connsiteY1725" fmla="*/ 3829569 h 6858054"/>
              <a:gd name="connsiteX1726" fmla="*/ 7154964 w 7631184"/>
              <a:gd name="connsiteY1726" fmla="*/ 3800261 h 6858054"/>
              <a:gd name="connsiteX1727" fmla="*/ 7135427 w 7631184"/>
              <a:gd name="connsiteY1727" fmla="*/ 3780722 h 6858054"/>
              <a:gd name="connsiteX1728" fmla="*/ 7106121 w 7631184"/>
              <a:gd name="connsiteY1728" fmla="*/ 3751414 h 6858054"/>
              <a:gd name="connsiteX1729" fmla="*/ 7086584 w 7631184"/>
              <a:gd name="connsiteY1729" fmla="*/ 3722106 h 6858054"/>
              <a:gd name="connsiteX1730" fmla="*/ 7076815 w 7631184"/>
              <a:gd name="connsiteY1730" fmla="*/ 3722106 h 6858054"/>
              <a:gd name="connsiteX1731" fmla="*/ 7057278 w 7631184"/>
              <a:gd name="connsiteY1731" fmla="*/ 3702568 h 6858054"/>
              <a:gd name="connsiteX1732" fmla="*/ 7047510 w 7631184"/>
              <a:gd name="connsiteY1732" fmla="*/ 3692798 h 6858054"/>
              <a:gd name="connsiteX1733" fmla="*/ 7047510 w 7631184"/>
              <a:gd name="connsiteY1733" fmla="*/ 3702568 h 6858054"/>
              <a:gd name="connsiteX1734" fmla="*/ 7027972 w 7631184"/>
              <a:gd name="connsiteY1734" fmla="*/ 3692798 h 6858054"/>
              <a:gd name="connsiteX1735" fmla="*/ 7018204 w 7631184"/>
              <a:gd name="connsiteY1735" fmla="*/ 3673260 h 6858054"/>
              <a:gd name="connsiteX1736" fmla="*/ 6998667 w 7631184"/>
              <a:gd name="connsiteY1736" fmla="*/ 3663491 h 6858054"/>
              <a:gd name="connsiteX1737" fmla="*/ 6969361 w 7631184"/>
              <a:gd name="connsiteY1737" fmla="*/ 3634183 h 6858054"/>
              <a:gd name="connsiteX1738" fmla="*/ 6988898 w 7631184"/>
              <a:gd name="connsiteY1738" fmla="*/ 3653721 h 6858054"/>
              <a:gd name="connsiteX1739" fmla="*/ 7008435 w 7631184"/>
              <a:gd name="connsiteY1739" fmla="*/ 3692798 h 6858054"/>
              <a:gd name="connsiteX1740" fmla="*/ 7027972 w 7631184"/>
              <a:gd name="connsiteY1740" fmla="*/ 3702568 h 6858054"/>
              <a:gd name="connsiteX1741" fmla="*/ 7027972 w 7631184"/>
              <a:gd name="connsiteY1741" fmla="*/ 3712337 h 6858054"/>
              <a:gd name="connsiteX1742" fmla="*/ 7047510 w 7631184"/>
              <a:gd name="connsiteY1742" fmla="*/ 3722106 h 6858054"/>
              <a:gd name="connsiteX1743" fmla="*/ 7067047 w 7631184"/>
              <a:gd name="connsiteY1743" fmla="*/ 3741645 h 6858054"/>
              <a:gd name="connsiteX1744" fmla="*/ 7067047 w 7631184"/>
              <a:gd name="connsiteY1744" fmla="*/ 3751414 h 6858054"/>
              <a:gd name="connsiteX1745" fmla="*/ 7076815 w 7631184"/>
              <a:gd name="connsiteY1745" fmla="*/ 3751414 h 6858054"/>
              <a:gd name="connsiteX1746" fmla="*/ 7076815 w 7631184"/>
              <a:gd name="connsiteY1746" fmla="*/ 3761184 h 6858054"/>
              <a:gd name="connsiteX1747" fmla="*/ 7086584 w 7631184"/>
              <a:gd name="connsiteY1747" fmla="*/ 3770953 h 6858054"/>
              <a:gd name="connsiteX1748" fmla="*/ 7115890 w 7631184"/>
              <a:gd name="connsiteY1748" fmla="*/ 3790492 h 6858054"/>
              <a:gd name="connsiteX1749" fmla="*/ 7125658 w 7631184"/>
              <a:gd name="connsiteY1749" fmla="*/ 3800261 h 6858054"/>
              <a:gd name="connsiteX1750" fmla="*/ 7135427 w 7631184"/>
              <a:gd name="connsiteY1750" fmla="*/ 3810030 h 6858054"/>
              <a:gd name="connsiteX1751" fmla="*/ 7135427 w 7631184"/>
              <a:gd name="connsiteY1751" fmla="*/ 3819799 h 6858054"/>
              <a:gd name="connsiteX1752" fmla="*/ 7223345 w 7631184"/>
              <a:gd name="connsiteY1752" fmla="*/ 3897954 h 6858054"/>
              <a:gd name="connsiteX1753" fmla="*/ 7252650 w 7631184"/>
              <a:gd name="connsiteY1753" fmla="*/ 3927262 h 6858054"/>
              <a:gd name="connsiteX1754" fmla="*/ 7272188 w 7631184"/>
              <a:gd name="connsiteY1754" fmla="*/ 3946800 h 6858054"/>
              <a:gd name="connsiteX1755" fmla="*/ 7321031 w 7631184"/>
              <a:gd name="connsiteY1755" fmla="*/ 4005416 h 6858054"/>
              <a:gd name="connsiteX1756" fmla="*/ 7369874 w 7631184"/>
              <a:gd name="connsiteY1756" fmla="*/ 4054263 h 6858054"/>
              <a:gd name="connsiteX1757" fmla="*/ 7399180 w 7631184"/>
              <a:gd name="connsiteY1757" fmla="*/ 4083571 h 6858054"/>
              <a:gd name="connsiteX1758" fmla="*/ 7408948 w 7631184"/>
              <a:gd name="connsiteY1758" fmla="*/ 4093340 h 6858054"/>
              <a:gd name="connsiteX1759" fmla="*/ 7467560 w 7631184"/>
              <a:gd name="connsiteY1759" fmla="*/ 4151956 h 6858054"/>
              <a:gd name="connsiteX1760" fmla="*/ 7487097 w 7631184"/>
              <a:gd name="connsiteY1760" fmla="*/ 4171495 h 6858054"/>
              <a:gd name="connsiteX1761" fmla="*/ 7565246 w 7631184"/>
              <a:gd name="connsiteY1761" fmla="*/ 4230110 h 6858054"/>
              <a:gd name="connsiteX1762" fmla="*/ 7565246 w 7631184"/>
              <a:gd name="connsiteY1762" fmla="*/ 4239880 h 6858054"/>
              <a:gd name="connsiteX1763" fmla="*/ 7467560 w 7631184"/>
              <a:gd name="connsiteY1763" fmla="*/ 4161725 h 6858054"/>
              <a:gd name="connsiteX1764" fmla="*/ 7350337 w 7631184"/>
              <a:gd name="connsiteY1764" fmla="*/ 4044494 h 6858054"/>
              <a:gd name="connsiteX1765" fmla="*/ 7311262 w 7631184"/>
              <a:gd name="connsiteY1765" fmla="*/ 4005416 h 6858054"/>
              <a:gd name="connsiteX1766" fmla="*/ 7272188 w 7631184"/>
              <a:gd name="connsiteY1766" fmla="*/ 3966339 h 6858054"/>
              <a:gd name="connsiteX1767" fmla="*/ 7252650 w 7631184"/>
              <a:gd name="connsiteY1767" fmla="*/ 3946800 h 6858054"/>
              <a:gd name="connsiteX1768" fmla="*/ 7281956 w 7631184"/>
              <a:gd name="connsiteY1768" fmla="*/ 3985878 h 6858054"/>
              <a:gd name="connsiteX1769" fmla="*/ 7301493 w 7631184"/>
              <a:gd name="connsiteY1769" fmla="*/ 4005416 h 6858054"/>
              <a:gd name="connsiteX1770" fmla="*/ 7360105 w 7631184"/>
              <a:gd name="connsiteY1770" fmla="*/ 4064032 h 6858054"/>
              <a:gd name="connsiteX1771" fmla="*/ 7379642 w 7631184"/>
              <a:gd name="connsiteY1771" fmla="*/ 4083571 h 6858054"/>
              <a:gd name="connsiteX1772" fmla="*/ 7399180 w 7631184"/>
              <a:gd name="connsiteY1772" fmla="*/ 4103109 h 6858054"/>
              <a:gd name="connsiteX1773" fmla="*/ 7477328 w 7631184"/>
              <a:gd name="connsiteY1773" fmla="*/ 4191033 h 6858054"/>
              <a:gd name="connsiteX1774" fmla="*/ 7487097 w 7631184"/>
              <a:gd name="connsiteY1774" fmla="*/ 4200803 h 6858054"/>
              <a:gd name="connsiteX1775" fmla="*/ 7496866 w 7631184"/>
              <a:gd name="connsiteY1775" fmla="*/ 4220341 h 6858054"/>
              <a:gd name="connsiteX1776" fmla="*/ 7506634 w 7631184"/>
              <a:gd name="connsiteY1776" fmla="*/ 4230110 h 6858054"/>
              <a:gd name="connsiteX1777" fmla="*/ 7516403 w 7631184"/>
              <a:gd name="connsiteY1777" fmla="*/ 4239880 h 6858054"/>
              <a:gd name="connsiteX1778" fmla="*/ 7526172 w 7631184"/>
              <a:gd name="connsiteY1778" fmla="*/ 4249649 h 6858054"/>
              <a:gd name="connsiteX1779" fmla="*/ 7535940 w 7631184"/>
              <a:gd name="connsiteY1779" fmla="*/ 4259418 h 6858054"/>
              <a:gd name="connsiteX1780" fmla="*/ 7545709 w 7631184"/>
              <a:gd name="connsiteY1780" fmla="*/ 4269188 h 6858054"/>
              <a:gd name="connsiteX1781" fmla="*/ 7575015 w 7631184"/>
              <a:gd name="connsiteY1781" fmla="*/ 4298496 h 6858054"/>
              <a:gd name="connsiteX1782" fmla="*/ 7594552 w 7631184"/>
              <a:gd name="connsiteY1782" fmla="*/ 4318034 h 6858054"/>
              <a:gd name="connsiteX1783" fmla="*/ 7535940 w 7631184"/>
              <a:gd name="connsiteY1783" fmla="*/ 4269188 h 6858054"/>
              <a:gd name="connsiteX1784" fmla="*/ 7526172 w 7631184"/>
              <a:gd name="connsiteY1784" fmla="*/ 4259418 h 6858054"/>
              <a:gd name="connsiteX1785" fmla="*/ 7516403 w 7631184"/>
              <a:gd name="connsiteY1785" fmla="*/ 4249649 h 6858054"/>
              <a:gd name="connsiteX1786" fmla="*/ 7496866 w 7631184"/>
              <a:gd name="connsiteY1786" fmla="*/ 4230110 h 6858054"/>
              <a:gd name="connsiteX1787" fmla="*/ 7487097 w 7631184"/>
              <a:gd name="connsiteY1787" fmla="*/ 4220341 h 6858054"/>
              <a:gd name="connsiteX1788" fmla="*/ 7477328 w 7631184"/>
              <a:gd name="connsiteY1788" fmla="*/ 4210572 h 6858054"/>
              <a:gd name="connsiteX1789" fmla="*/ 7467560 w 7631184"/>
              <a:gd name="connsiteY1789" fmla="*/ 4200803 h 6858054"/>
              <a:gd name="connsiteX1790" fmla="*/ 7448023 w 7631184"/>
              <a:gd name="connsiteY1790" fmla="*/ 4181264 h 6858054"/>
              <a:gd name="connsiteX1791" fmla="*/ 7428485 w 7631184"/>
              <a:gd name="connsiteY1791" fmla="*/ 4161725 h 6858054"/>
              <a:gd name="connsiteX1792" fmla="*/ 7408948 w 7631184"/>
              <a:gd name="connsiteY1792" fmla="*/ 4142187 h 6858054"/>
              <a:gd name="connsiteX1793" fmla="*/ 7399180 w 7631184"/>
              <a:gd name="connsiteY1793" fmla="*/ 4132417 h 6858054"/>
              <a:gd name="connsiteX1794" fmla="*/ 7379642 w 7631184"/>
              <a:gd name="connsiteY1794" fmla="*/ 4112879 h 6858054"/>
              <a:gd name="connsiteX1795" fmla="*/ 7350337 w 7631184"/>
              <a:gd name="connsiteY1795" fmla="*/ 4083571 h 6858054"/>
              <a:gd name="connsiteX1796" fmla="*/ 7340568 w 7631184"/>
              <a:gd name="connsiteY1796" fmla="*/ 4073801 h 6858054"/>
              <a:gd name="connsiteX1797" fmla="*/ 7321031 w 7631184"/>
              <a:gd name="connsiteY1797" fmla="*/ 4054263 h 6858054"/>
              <a:gd name="connsiteX1798" fmla="*/ 7301493 w 7631184"/>
              <a:gd name="connsiteY1798" fmla="*/ 4034724 h 6858054"/>
              <a:gd name="connsiteX1799" fmla="*/ 7262419 w 7631184"/>
              <a:gd name="connsiteY1799" fmla="*/ 3995647 h 6858054"/>
              <a:gd name="connsiteX1800" fmla="*/ 7252650 w 7631184"/>
              <a:gd name="connsiteY1800" fmla="*/ 3985878 h 6858054"/>
              <a:gd name="connsiteX1801" fmla="*/ 7233113 w 7631184"/>
              <a:gd name="connsiteY1801" fmla="*/ 3966339 h 6858054"/>
              <a:gd name="connsiteX1802" fmla="*/ 7203807 w 7631184"/>
              <a:gd name="connsiteY1802" fmla="*/ 3937031 h 6858054"/>
              <a:gd name="connsiteX1803" fmla="*/ 7194039 w 7631184"/>
              <a:gd name="connsiteY1803" fmla="*/ 3927262 h 6858054"/>
              <a:gd name="connsiteX1804" fmla="*/ 7164733 w 7631184"/>
              <a:gd name="connsiteY1804" fmla="*/ 3897954 h 6858054"/>
              <a:gd name="connsiteX1805" fmla="*/ 7164733 w 7631184"/>
              <a:gd name="connsiteY1805" fmla="*/ 3888185 h 6858054"/>
              <a:gd name="connsiteX1806" fmla="*/ 7145196 w 7631184"/>
              <a:gd name="connsiteY1806" fmla="*/ 3878415 h 6858054"/>
              <a:gd name="connsiteX1807" fmla="*/ 7115890 w 7631184"/>
              <a:gd name="connsiteY1807" fmla="*/ 3849107 h 6858054"/>
              <a:gd name="connsiteX1808" fmla="*/ 7076815 w 7631184"/>
              <a:gd name="connsiteY1808" fmla="*/ 3810030 h 6858054"/>
              <a:gd name="connsiteX1809" fmla="*/ 7057278 w 7631184"/>
              <a:gd name="connsiteY1809" fmla="*/ 3800261 h 6858054"/>
              <a:gd name="connsiteX1810" fmla="*/ 7037741 w 7631184"/>
              <a:gd name="connsiteY1810" fmla="*/ 3780722 h 6858054"/>
              <a:gd name="connsiteX1811" fmla="*/ 7027972 w 7631184"/>
              <a:gd name="connsiteY1811" fmla="*/ 3780722 h 6858054"/>
              <a:gd name="connsiteX1812" fmla="*/ 7037741 w 7631184"/>
              <a:gd name="connsiteY1812" fmla="*/ 3790492 h 6858054"/>
              <a:gd name="connsiteX1813" fmla="*/ 7057278 w 7631184"/>
              <a:gd name="connsiteY1813" fmla="*/ 3810030 h 6858054"/>
              <a:gd name="connsiteX1814" fmla="*/ 7047510 w 7631184"/>
              <a:gd name="connsiteY1814" fmla="*/ 3810030 h 6858054"/>
              <a:gd name="connsiteX1815" fmla="*/ 7018204 w 7631184"/>
              <a:gd name="connsiteY1815" fmla="*/ 3780722 h 6858054"/>
              <a:gd name="connsiteX1816" fmla="*/ 7018204 w 7631184"/>
              <a:gd name="connsiteY1816" fmla="*/ 3770953 h 6858054"/>
              <a:gd name="connsiteX1817" fmla="*/ 6988898 w 7631184"/>
              <a:gd name="connsiteY1817" fmla="*/ 3751414 h 6858054"/>
              <a:gd name="connsiteX1818" fmla="*/ 6969361 w 7631184"/>
              <a:gd name="connsiteY1818" fmla="*/ 3731876 h 6858054"/>
              <a:gd name="connsiteX1819" fmla="*/ 6959592 w 7631184"/>
              <a:gd name="connsiteY1819" fmla="*/ 3731876 h 6858054"/>
              <a:gd name="connsiteX1820" fmla="*/ 6949823 w 7631184"/>
              <a:gd name="connsiteY1820" fmla="*/ 3722106 h 6858054"/>
              <a:gd name="connsiteX1821" fmla="*/ 6940055 w 7631184"/>
              <a:gd name="connsiteY1821" fmla="*/ 3702568 h 6858054"/>
              <a:gd name="connsiteX1822" fmla="*/ 6930286 w 7631184"/>
              <a:gd name="connsiteY1822" fmla="*/ 3692798 h 6858054"/>
              <a:gd name="connsiteX1823" fmla="*/ 6923774 w 7631184"/>
              <a:gd name="connsiteY1823" fmla="*/ 3692798 h 6858054"/>
              <a:gd name="connsiteX1824" fmla="*/ 6920518 w 7631184"/>
              <a:gd name="connsiteY1824" fmla="*/ 3683029 h 6858054"/>
              <a:gd name="connsiteX1825" fmla="*/ 6914412 w 7631184"/>
              <a:gd name="connsiteY1825" fmla="*/ 3678145 h 6858054"/>
              <a:gd name="connsiteX1826" fmla="*/ 6911285 w 7631184"/>
              <a:gd name="connsiteY1826" fmla="*/ 3677007 h 6858054"/>
              <a:gd name="connsiteX1827" fmla="*/ 6910749 w 7631184"/>
              <a:gd name="connsiteY1827" fmla="*/ 3673260 h 6858054"/>
              <a:gd name="connsiteX1828" fmla="*/ 6891212 w 7631184"/>
              <a:gd name="connsiteY1828" fmla="*/ 3653721 h 6858054"/>
              <a:gd name="connsiteX1829" fmla="*/ 6900980 w 7631184"/>
              <a:gd name="connsiteY1829" fmla="*/ 3673260 h 6858054"/>
              <a:gd name="connsiteX1830" fmla="*/ 6911285 w 7631184"/>
              <a:gd name="connsiteY1830" fmla="*/ 3677007 h 6858054"/>
              <a:gd name="connsiteX1831" fmla="*/ 6911970 w 7631184"/>
              <a:gd name="connsiteY1831" fmla="*/ 3681808 h 6858054"/>
              <a:gd name="connsiteX1832" fmla="*/ 6920518 w 7631184"/>
              <a:gd name="connsiteY1832" fmla="*/ 3683029 h 6858054"/>
              <a:gd name="connsiteX1833" fmla="*/ 6920518 w 7631184"/>
              <a:gd name="connsiteY1833" fmla="*/ 3692798 h 6858054"/>
              <a:gd name="connsiteX1834" fmla="*/ 6921739 w 7631184"/>
              <a:gd name="connsiteY1834" fmla="*/ 3692798 h 6858054"/>
              <a:gd name="connsiteX1835" fmla="*/ 6923774 w 7631184"/>
              <a:gd name="connsiteY1835" fmla="*/ 3692798 h 6858054"/>
              <a:gd name="connsiteX1836" fmla="*/ 6925402 w 7631184"/>
              <a:gd name="connsiteY1836" fmla="*/ 3697683 h 6858054"/>
              <a:gd name="connsiteX1837" fmla="*/ 6930286 w 7631184"/>
              <a:gd name="connsiteY1837" fmla="*/ 3712337 h 6858054"/>
              <a:gd name="connsiteX1838" fmla="*/ 6969361 w 7631184"/>
              <a:gd name="connsiteY1838" fmla="*/ 3741645 h 6858054"/>
              <a:gd name="connsiteX1839" fmla="*/ 6998667 w 7631184"/>
              <a:gd name="connsiteY1839" fmla="*/ 3770953 h 6858054"/>
              <a:gd name="connsiteX1840" fmla="*/ 7027972 w 7631184"/>
              <a:gd name="connsiteY1840" fmla="*/ 3800261 h 6858054"/>
              <a:gd name="connsiteX1841" fmla="*/ 7047510 w 7631184"/>
              <a:gd name="connsiteY1841" fmla="*/ 3829569 h 6858054"/>
              <a:gd name="connsiteX1842" fmla="*/ 7067047 w 7631184"/>
              <a:gd name="connsiteY1842" fmla="*/ 3839338 h 6858054"/>
              <a:gd name="connsiteX1843" fmla="*/ 7076815 w 7631184"/>
              <a:gd name="connsiteY1843" fmla="*/ 3858877 h 6858054"/>
              <a:gd name="connsiteX1844" fmla="*/ 7096353 w 7631184"/>
              <a:gd name="connsiteY1844" fmla="*/ 3878415 h 6858054"/>
              <a:gd name="connsiteX1845" fmla="*/ 7106121 w 7631184"/>
              <a:gd name="connsiteY1845" fmla="*/ 3888185 h 6858054"/>
              <a:gd name="connsiteX1846" fmla="*/ 7115890 w 7631184"/>
              <a:gd name="connsiteY1846" fmla="*/ 3907723 h 6858054"/>
              <a:gd name="connsiteX1847" fmla="*/ 7125658 w 7631184"/>
              <a:gd name="connsiteY1847" fmla="*/ 3907723 h 6858054"/>
              <a:gd name="connsiteX1848" fmla="*/ 7135427 w 7631184"/>
              <a:gd name="connsiteY1848" fmla="*/ 3917493 h 6858054"/>
              <a:gd name="connsiteX1849" fmla="*/ 7145196 w 7631184"/>
              <a:gd name="connsiteY1849" fmla="*/ 3927262 h 6858054"/>
              <a:gd name="connsiteX1850" fmla="*/ 7164733 w 7631184"/>
              <a:gd name="connsiteY1850" fmla="*/ 3956570 h 6858054"/>
              <a:gd name="connsiteX1851" fmla="*/ 7203807 w 7631184"/>
              <a:gd name="connsiteY1851" fmla="*/ 3985878 h 6858054"/>
              <a:gd name="connsiteX1852" fmla="*/ 7252650 w 7631184"/>
              <a:gd name="connsiteY1852" fmla="*/ 4044494 h 6858054"/>
              <a:gd name="connsiteX1853" fmla="*/ 7272188 w 7631184"/>
              <a:gd name="connsiteY1853" fmla="*/ 4064032 h 6858054"/>
              <a:gd name="connsiteX1854" fmla="*/ 7340568 w 7631184"/>
              <a:gd name="connsiteY1854" fmla="*/ 4132417 h 6858054"/>
              <a:gd name="connsiteX1855" fmla="*/ 7340568 w 7631184"/>
              <a:gd name="connsiteY1855" fmla="*/ 4142187 h 6858054"/>
              <a:gd name="connsiteX1856" fmla="*/ 7369874 w 7631184"/>
              <a:gd name="connsiteY1856" fmla="*/ 4181264 h 6858054"/>
              <a:gd name="connsiteX1857" fmla="*/ 7389411 w 7631184"/>
              <a:gd name="connsiteY1857" fmla="*/ 4200803 h 6858054"/>
              <a:gd name="connsiteX1858" fmla="*/ 7389411 w 7631184"/>
              <a:gd name="connsiteY1858" fmla="*/ 4210572 h 6858054"/>
              <a:gd name="connsiteX1859" fmla="*/ 7340568 w 7631184"/>
              <a:gd name="connsiteY1859" fmla="*/ 4161725 h 6858054"/>
              <a:gd name="connsiteX1860" fmla="*/ 7252650 w 7631184"/>
              <a:gd name="connsiteY1860" fmla="*/ 4064032 h 6858054"/>
              <a:gd name="connsiteX1861" fmla="*/ 7233113 w 7631184"/>
              <a:gd name="connsiteY1861" fmla="*/ 4054263 h 6858054"/>
              <a:gd name="connsiteX1862" fmla="*/ 7213576 w 7631184"/>
              <a:gd name="connsiteY1862" fmla="*/ 4034724 h 6858054"/>
              <a:gd name="connsiteX1863" fmla="*/ 7154964 w 7631184"/>
              <a:gd name="connsiteY1863" fmla="*/ 3966339 h 6858054"/>
              <a:gd name="connsiteX1864" fmla="*/ 7115890 w 7631184"/>
              <a:gd name="connsiteY1864" fmla="*/ 3937031 h 6858054"/>
              <a:gd name="connsiteX1865" fmla="*/ 7096353 w 7631184"/>
              <a:gd name="connsiteY1865" fmla="*/ 3917493 h 6858054"/>
              <a:gd name="connsiteX1866" fmla="*/ 7067047 w 7631184"/>
              <a:gd name="connsiteY1866" fmla="*/ 3888185 h 6858054"/>
              <a:gd name="connsiteX1867" fmla="*/ 7057278 w 7631184"/>
              <a:gd name="connsiteY1867" fmla="*/ 3878415 h 6858054"/>
              <a:gd name="connsiteX1868" fmla="*/ 7037741 w 7631184"/>
              <a:gd name="connsiteY1868" fmla="*/ 3868646 h 6858054"/>
              <a:gd name="connsiteX1869" fmla="*/ 7047510 w 7631184"/>
              <a:gd name="connsiteY1869" fmla="*/ 3888185 h 6858054"/>
              <a:gd name="connsiteX1870" fmla="*/ 7145196 w 7631184"/>
              <a:gd name="connsiteY1870" fmla="*/ 3985878 h 6858054"/>
              <a:gd name="connsiteX1871" fmla="*/ 7223345 w 7631184"/>
              <a:gd name="connsiteY1871" fmla="*/ 4064032 h 6858054"/>
              <a:gd name="connsiteX1872" fmla="*/ 7242882 w 7631184"/>
              <a:gd name="connsiteY1872" fmla="*/ 4093340 h 6858054"/>
              <a:gd name="connsiteX1873" fmla="*/ 7252650 w 7631184"/>
              <a:gd name="connsiteY1873" fmla="*/ 4103109 h 6858054"/>
              <a:gd name="connsiteX1874" fmla="*/ 7272188 w 7631184"/>
              <a:gd name="connsiteY1874" fmla="*/ 4122648 h 6858054"/>
              <a:gd name="connsiteX1875" fmla="*/ 7301493 w 7631184"/>
              <a:gd name="connsiteY1875" fmla="*/ 4151956 h 6858054"/>
              <a:gd name="connsiteX1876" fmla="*/ 7291725 w 7631184"/>
              <a:gd name="connsiteY1876" fmla="*/ 4151956 h 6858054"/>
              <a:gd name="connsiteX1877" fmla="*/ 7262419 w 7631184"/>
              <a:gd name="connsiteY1877" fmla="*/ 4122648 h 6858054"/>
              <a:gd name="connsiteX1878" fmla="*/ 7233113 w 7631184"/>
              <a:gd name="connsiteY1878" fmla="*/ 4093340 h 6858054"/>
              <a:gd name="connsiteX1879" fmla="*/ 7223345 w 7631184"/>
              <a:gd name="connsiteY1879" fmla="*/ 4083571 h 6858054"/>
              <a:gd name="connsiteX1880" fmla="*/ 7194039 w 7631184"/>
              <a:gd name="connsiteY1880" fmla="*/ 4054263 h 6858054"/>
              <a:gd name="connsiteX1881" fmla="*/ 7125658 w 7631184"/>
              <a:gd name="connsiteY1881" fmla="*/ 3976108 h 6858054"/>
              <a:gd name="connsiteX1882" fmla="*/ 7115890 w 7631184"/>
              <a:gd name="connsiteY1882" fmla="*/ 3966339 h 6858054"/>
              <a:gd name="connsiteX1883" fmla="*/ 7106121 w 7631184"/>
              <a:gd name="connsiteY1883" fmla="*/ 3956570 h 6858054"/>
              <a:gd name="connsiteX1884" fmla="*/ 7096353 w 7631184"/>
              <a:gd name="connsiteY1884" fmla="*/ 3946800 h 6858054"/>
              <a:gd name="connsiteX1885" fmla="*/ 7057278 w 7631184"/>
              <a:gd name="connsiteY1885" fmla="*/ 3897954 h 6858054"/>
              <a:gd name="connsiteX1886" fmla="*/ 7018204 w 7631184"/>
              <a:gd name="connsiteY1886" fmla="*/ 3868646 h 6858054"/>
              <a:gd name="connsiteX1887" fmla="*/ 7008435 w 7631184"/>
              <a:gd name="connsiteY1887" fmla="*/ 3849107 h 6858054"/>
              <a:gd name="connsiteX1888" fmla="*/ 6988898 w 7631184"/>
              <a:gd name="connsiteY1888" fmla="*/ 3839338 h 6858054"/>
              <a:gd name="connsiteX1889" fmla="*/ 6979129 w 7631184"/>
              <a:gd name="connsiteY1889" fmla="*/ 3829569 h 6858054"/>
              <a:gd name="connsiteX1890" fmla="*/ 6979129 w 7631184"/>
              <a:gd name="connsiteY1890" fmla="*/ 3819799 h 6858054"/>
              <a:gd name="connsiteX1891" fmla="*/ 6949823 w 7631184"/>
              <a:gd name="connsiteY1891" fmla="*/ 3800261 h 6858054"/>
              <a:gd name="connsiteX1892" fmla="*/ 6930286 w 7631184"/>
              <a:gd name="connsiteY1892" fmla="*/ 3770953 h 6858054"/>
              <a:gd name="connsiteX1893" fmla="*/ 6900980 w 7631184"/>
              <a:gd name="connsiteY1893" fmla="*/ 3751414 h 6858054"/>
              <a:gd name="connsiteX1894" fmla="*/ 6881443 w 7631184"/>
              <a:gd name="connsiteY1894" fmla="*/ 3731876 h 6858054"/>
              <a:gd name="connsiteX1895" fmla="*/ 6871675 w 7631184"/>
              <a:gd name="connsiteY1895" fmla="*/ 3722106 h 6858054"/>
              <a:gd name="connsiteX1896" fmla="*/ 6852137 w 7631184"/>
              <a:gd name="connsiteY1896" fmla="*/ 3702568 h 6858054"/>
              <a:gd name="connsiteX1897" fmla="*/ 6842369 w 7631184"/>
              <a:gd name="connsiteY1897" fmla="*/ 3692798 h 6858054"/>
              <a:gd name="connsiteX1898" fmla="*/ 6832600 w 7631184"/>
              <a:gd name="connsiteY1898" fmla="*/ 3683029 h 6858054"/>
              <a:gd name="connsiteX1899" fmla="*/ 6813063 w 7631184"/>
              <a:gd name="connsiteY1899" fmla="*/ 3663491 h 6858054"/>
              <a:gd name="connsiteX1900" fmla="*/ 6803294 w 7631184"/>
              <a:gd name="connsiteY1900" fmla="*/ 3653721 h 6858054"/>
              <a:gd name="connsiteX1901" fmla="*/ 6783757 w 7631184"/>
              <a:gd name="connsiteY1901" fmla="*/ 3643952 h 6858054"/>
              <a:gd name="connsiteX1902" fmla="*/ 6773988 w 7631184"/>
              <a:gd name="connsiteY1902" fmla="*/ 3635071 h 6858054"/>
              <a:gd name="connsiteX1903" fmla="*/ 6773988 w 7631184"/>
              <a:gd name="connsiteY1903" fmla="*/ 3634183 h 6858054"/>
              <a:gd name="connsiteX1904" fmla="*/ 6773012 w 7631184"/>
              <a:gd name="connsiteY1904" fmla="*/ 3634183 h 6858054"/>
              <a:gd name="connsiteX1905" fmla="*/ 6770325 w 7631184"/>
              <a:gd name="connsiteY1905" fmla="*/ 3631740 h 6858054"/>
              <a:gd name="connsiteX1906" fmla="*/ 6764220 w 7631184"/>
              <a:gd name="connsiteY1906" fmla="*/ 3634183 h 6858054"/>
              <a:gd name="connsiteX1907" fmla="*/ 6765441 w 7631184"/>
              <a:gd name="connsiteY1907" fmla="*/ 3634183 h 6858054"/>
              <a:gd name="connsiteX1908" fmla="*/ 6773012 w 7631184"/>
              <a:gd name="connsiteY1908" fmla="*/ 3634183 h 6858054"/>
              <a:gd name="connsiteX1909" fmla="*/ 6773988 w 7631184"/>
              <a:gd name="connsiteY1909" fmla="*/ 3635071 h 6858054"/>
              <a:gd name="connsiteX1910" fmla="*/ 6773988 w 7631184"/>
              <a:gd name="connsiteY1910" fmla="*/ 3643952 h 6858054"/>
              <a:gd name="connsiteX1911" fmla="*/ 6773988 w 7631184"/>
              <a:gd name="connsiteY1911" fmla="*/ 3653721 h 6858054"/>
              <a:gd name="connsiteX1912" fmla="*/ 6773988 w 7631184"/>
              <a:gd name="connsiteY1912" fmla="*/ 3663491 h 6858054"/>
              <a:gd name="connsiteX1913" fmla="*/ 6773988 w 7631184"/>
              <a:gd name="connsiteY1913" fmla="*/ 3673260 h 6858054"/>
              <a:gd name="connsiteX1914" fmla="*/ 6783757 w 7631184"/>
              <a:gd name="connsiteY1914" fmla="*/ 3673260 h 6858054"/>
              <a:gd name="connsiteX1915" fmla="*/ 6803294 w 7631184"/>
              <a:gd name="connsiteY1915" fmla="*/ 3692798 h 6858054"/>
              <a:gd name="connsiteX1916" fmla="*/ 6813063 w 7631184"/>
              <a:gd name="connsiteY1916" fmla="*/ 3712337 h 6858054"/>
              <a:gd name="connsiteX1917" fmla="*/ 6842369 w 7631184"/>
              <a:gd name="connsiteY1917" fmla="*/ 3731876 h 6858054"/>
              <a:gd name="connsiteX1918" fmla="*/ 6842369 w 7631184"/>
              <a:gd name="connsiteY1918" fmla="*/ 3741645 h 6858054"/>
              <a:gd name="connsiteX1919" fmla="*/ 6852137 w 7631184"/>
              <a:gd name="connsiteY1919" fmla="*/ 3751414 h 6858054"/>
              <a:gd name="connsiteX1920" fmla="*/ 6871675 w 7631184"/>
              <a:gd name="connsiteY1920" fmla="*/ 3770953 h 6858054"/>
              <a:gd name="connsiteX1921" fmla="*/ 6891212 w 7631184"/>
              <a:gd name="connsiteY1921" fmla="*/ 3790492 h 6858054"/>
              <a:gd name="connsiteX1922" fmla="*/ 6900980 w 7631184"/>
              <a:gd name="connsiteY1922" fmla="*/ 3800261 h 6858054"/>
              <a:gd name="connsiteX1923" fmla="*/ 6930286 w 7631184"/>
              <a:gd name="connsiteY1923" fmla="*/ 3829569 h 6858054"/>
              <a:gd name="connsiteX1924" fmla="*/ 6940055 w 7631184"/>
              <a:gd name="connsiteY1924" fmla="*/ 3849107 h 6858054"/>
              <a:gd name="connsiteX1925" fmla="*/ 6949823 w 7631184"/>
              <a:gd name="connsiteY1925" fmla="*/ 3858877 h 6858054"/>
              <a:gd name="connsiteX1926" fmla="*/ 6959592 w 7631184"/>
              <a:gd name="connsiteY1926" fmla="*/ 3868646 h 6858054"/>
              <a:gd name="connsiteX1927" fmla="*/ 6969361 w 7631184"/>
              <a:gd name="connsiteY1927" fmla="*/ 3868646 h 6858054"/>
              <a:gd name="connsiteX1928" fmla="*/ 7008435 w 7631184"/>
              <a:gd name="connsiteY1928" fmla="*/ 3917493 h 6858054"/>
              <a:gd name="connsiteX1929" fmla="*/ 7018204 w 7631184"/>
              <a:gd name="connsiteY1929" fmla="*/ 3927262 h 6858054"/>
              <a:gd name="connsiteX1930" fmla="*/ 7037741 w 7631184"/>
              <a:gd name="connsiteY1930" fmla="*/ 3946800 h 6858054"/>
              <a:gd name="connsiteX1931" fmla="*/ 7057278 w 7631184"/>
              <a:gd name="connsiteY1931" fmla="*/ 3956570 h 6858054"/>
              <a:gd name="connsiteX1932" fmla="*/ 7067047 w 7631184"/>
              <a:gd name="connsiteY1932" fmla="*/ 3976108 h 6858054"/>
              <a:gd name="connsiteX1933" fmla="*/ 7115890 w 7631184"/>
              <a:gd name="connsiteY1933" fmla="*/ 4034724 h 6858054"/>
              <a:gd name="connsiteX1934" fmla="*/ 7106121 w 7631184"/>
              <a:gd name="connsiteY1934" fmla="*/ 4034724 h 6858054"/>
              <a:gd name="connsiteX1935" fmla="*/ 7096353 w 7631184"/>
              <a:gd name="connsiteY1935" fmla="*/ 4015186 h 6858054"/>
              <a:gd name="connsiteX1936" fmla="*/ 7086584 w 7631184"/>
              <a:gd name="connsiteY1936" fmla="*/ 4005416 h 6858054"/>
              <a:gd name="connsiteX1937" fmla="*/ 7067047 w 7631184"/>
              <a:gd name="connsiteY1937" fmla="*/ 3985878 h 6858054"/>
              <a:gd name="connsiteX1938" fmla="*/ 7047510 w 7631184"/>
              <a:gd name="connsiteY1938" fmla="*/ 3966339 h 6858054"/>
              <a:gd name="connsiteX1939" fmla="*/ 7027972 w 7631184"/>
              <a:gd name="connsiteY1939" fmla="*/ 3946800 h 6858054"/>
              <a:gd name="connsiteX1940" fmla="*/ 7008435 w 7631184"/>
              <a:gd name="connsiteY1940" fmla="*/ 3927262 h 6858054"/>
              <a:gd name="connsiteX1941" fmla="*/ 6988898 w 7631184"/>
              <a:gd name="connsiteY1941" fmla="*/ 3917493 h 6858054"/>
              <a:gd name="connsiteX1942" fmla="*/ 6969361 w 7631184"/>
              <a:gd name="connsiteY1942" fmla="*/ 3897954 h 6858054"/>
              <a:gd name="connsiteX1943" fmla="*/ 6949823 w 7631184"/>
              <a:gd name="connsiteY1943" fmla="*/ 3888185 h 6858054"/>
              <a:gd name="connsiteX1944" fmla="*/ 6959592 w 7631184"/>
              <a:gd name="connsiteY1944" fmla="*/ 3888185 h 6858054"/>
              <a:gd name="connsiteX1945" fmla="*/ 6949823 w 7631184"/>
              <a:gd name="connsiteY1945" fmla="*/ 3878415 h 6858054"/>
              <a:gd name="connsiteX1946" fmla="*/ 6949823 w 7631184"/>
              <a:gd name="connsiteY1946" fmla="*/ 3868646 h 6858054"/>
              <a:gd name="connsiteX1947" fmla="*/ 6940055 w 7631184"/>
              <a:gd name="connsiteY1947" fmla="*/ 3868646 h 6858054"/>
              <a:gd name="connsiteX1948" fmla="*/ 6930286 w 7631184"/>
              <a:gd name="connsiteY1948" fmla="*/ 3849107 h 6858054"/>
              <a:gd name="connsiteX1949" fmla="*/ 6910749 w 7631184"/>
              <a:gd name="connsiteY1949" fmla="*/ 3839338 h 6858054"/>
              <a:gd name="connsiteX1950" fmla="*/ 6920518 w 7631184"/>
              <a:gd name="connsiteY1950" fmla="*/ 3849107 h 6858054"/>
              <a:gd name="connsiteX1951" fmla="*/ 6910749 w 7631184"/>
              <a:gd name="connsiteY1951" fmla="*/ 3849107 h 6858054"/>
              <a:gd name="connsiteX1952" fmla="*/ 6900980 w 7631184"/>
              <a:gd name="connsiteY1952" fmla="*/ 3839338 h 6858054"/>
              <a:gd name="connsiteX1953" fmla="*/ 6903902 w 7631184"/>
              <a:gd name="connsiteY1953" fmla="*/ 3844451 h 6858054"/>
              <a:gd name="connsiteX1954" fmla="*/ 6880222 w 7631184"/>
              <a:gd name="connsiteY1954" fmla="*/ 3828347 h 6858054"/>
              <a:gd name="connsiteX1955" fmla="*/ 6871675 w 7631184"/>
              <a:gd name="connsiteY1955" fmla="*/ 3829569 h 6858054"/>
              <a:gd name="connsiteX1956" fmla="*/ 6861906 w 7631184"/>
              <a:gd name="connsiteY1956" fmla="*/ 3829569 h 6858054"/>
              <a:gd name="connsiteX1957" fmla="*/ 6855800 w 7631184"/>
              <a:gd name="connsiteY1957" fmla="*/ 3823463 h 6858054"/>
              <a:gd name="connsiteX1958" fmla="*/ 6852137 w 7631184"/>
              <a:gd name="connsiteY1958" fmla="*/ 3819799 h 6858054"/>
              <a:gd name="connsiteX1959" fmla="*/ 6852137 w 7631184"/>
              <a:gd name="connsiteY1959" fmla="*/ 3819799 h 6858054"/>
              <a:gd name="connsiteX1960" fmla="*/ 6852137 w 7631184"/>
              <a:gd name="connsiteY1960" fmla="*/ 3819799 h 6858054"/>
              <a:gd name="connsiteX1961" fmla="*/ 6842369 w 7631184"/>
              <a:gd name="connsiteY1961" fmla="*/ 3810030 h 6858054"/>
              <a:gd name="connsiteX1962" fmla="*/ 6843590 w 7631184"/>
              <a:gd name="connsiteY1962" fmla="*/ 3818578 h 6858054"/>
              <a:gd name="connsiteX1963" fmla="*/ 6852137 w 7631184"/>
              <a:gd name="connsiteY1963" fmla="*/ 3819799 h 6858054"/>
              <a:gd name="connsiteX1964" fmla="*/ 6852137 w 7631184"/>
              <a:gd name="connsiteY1964" fmla="*/ 3819799 h 6858054"/>
              <a:gd name="connsiteX1965" fmla="*/ 6852137 w 7631184"/>
              <a:gd name="connsiteY1965" fmla="*/ 3821020 h 6858054"/>
              <a:gd name="connsiteX1966" fmla="*/ 6852137 w 7631184"/>
              <a:gd name="connsiteY1966" fmla="*/ 3829569 h 6858054"/>
              <a:gd name="connsiteX1967" fmla="*/ 6861906 w 7631184"/>
              <a:gd name="connsiteY1967" fmla="*/ 3839338 h 6858054"/>
              <a:gd name="connsiteX1968" fmla="*/ 6832600 w 7631184"/>
              <a:gd name="connsiteY1968" fmla="*/ 3819799 h 6858054"/>
              <a:gd name="connsiteX1969" fmla="*/ 6803294 w 7631184"/>
              <a:gd name="connsiteY1969" fmla="*/ 3790492 h 6858054"/>
              <a:gd name="connsiteX1970" fmla="*/ 6754451 w 7631184"/>
              <a:gd name="connsiteY1970" fmla="*/ 3751414 h 6858054"/>
              <a:gd name="connsiteX1971" fmla="*/ 6725145 w 7631184"/>
              <a:gd name="connsiteY1971" fmla="*/ 3722106 h 6858054"/>
              <a:gd name="connsiteX1972" fmla="*/ 6715377 w 7631184"/>
              <a:gd name="connsiteY1972" fmla="*/ 3712337 h 6858054"/>
              <a:gd name="connsiteX1973" fmla="*/ 6705608 w 7631184"/>
              <a:gd name="connsiteY1973" fmla="*/ 3702568 h 6858054"/>
              <a:gd name="connsiteX1974" fmla="*/ 6686071 w 7631184"/>
              <a:gd name="connsiteY1974" fmla="*/ 3683029 h 6858054"/>
              <a:gd name="connsiteX1975" fmla="*/ 6676302 w 7631184"/>
              <a:gd name="connsiteY1975" fmla="*/ 3673260 h 6858054"/>
              <a:gd name="connsiteX1976" fmla="*/ 6666534 w 7631184"/>
              <a:gd name="connsiteY1976" fmla="*/ 3663491 h 6858054"/>
              <a:gd name="connsiteX1977" fmla="*/ 6658026 w 7631184"/>
              <a:gd name="connsiteY1977" fmla="*/ 3655928 h 6858054"/>
              <a:gd name="connsiteX1978" fmla="*/ 6656765 w 7631184"/>
              <a:gd name="connsiteY1978" fmla="*/ 3653721 h 6858054"/>
              <a:gd name="connsiteX1979" fmla="*/ 6651181 w 7631184"/>
              <a:gd name="connsiteY1979" fmla="*/ 3651394 h 6858054"/>
              <a:gd name="connsiteX1980" fmla="*/ 6639352 w 7631184"/>
              <a:gd name="connsiteY1980" fmla="*/ 3645085 h 6858054"/>
              <a:gd name="connsiteX1981" fmla="*/ 6637094 w 7631184"/>
              <a:gd name="connsiteY1981" fmla="*/ 3643015 h 6858054"/>
              <a:gd name="connsiteX1982" fmla="*/ 6636007 w 7631184"/>
              <a:gd name="connsiteY1982" fmla="*/ 3635404 h 6858054"/>
              <a:gd name="connsiteX1983" fmla="*/ 6627459 w 7631184"/>
              <a:gd name="connsiteY1983" fmla="*/ 3634183 h 6858054"/>
              <a:gd name="connsiteX1984" fmla="*/ 6617691 w 7631184"/>
              <a:gd name="connsiteY1984" fmla="*/ 3624413 h 6858054"/>
              <a:gd name="connsiteX1985" fmla="*/ 6627459 w 7631184"/>
              <a:gd name="connsiteY1985" fmla="*/ 3634183 h 6858054"/>
              <a:gd name="connsiteX1986" fmla="*/ 6636007 w 7631184"/>
              <a:gd name="connsiteY1986" fmla="*/ 3643952 h 6858054"/>
              <a:gd name="connsiteX1987" fmla="*/ 6637228 w 7631184"/>
              <a:gd name="connsiteY1987" fmla="*/ 3653721 h 6858054"/>
              <a:gd name="connsiteX1988" fmla="*/ 6633565 w 7631184"/>
              <a:gd name="connsiteY1988" fmla="*/ 3650058 h 6858054"/>
              <a:gd name="connsiteX1989" fmla="*/ 6627459 w 7631184"/>
              <a:gd name="connsiteY1989" fmla="*/ 3643952 h 6858054"/>
              <a:gd name="connsiteX1990" fmla="*/ 6588385 w 7631184"/>
              <a:gd name="connsiteY1990" fmla="*/ 3614644 h 6858054"/>
              <a:gd name="connsiteX1991" fmla="*/ 6598153 w 7631184"/>
              <a:gd name="connsiteY1991" fmla="*/ 3624413 h 6858054"/>
              <a:gd name="connsiteX1992" fmla="*/ 6617691 w 7631184"/>
              <a:gd name="connsiteY1992" fmla="*/ 3643952 h 6858054"/>
              <a:gd name="connsiteX1993" fmla="*/ 6637228 w 7631184"/>
              <a:gd name="connsiteY1993" fmla="*/ 3663491 h 6858054"/>
              <a:gd name="connsiteX1994" fmla="*/ 6656765 w 7631184"/>
              <a:gd name="connsiteY1994" fmla="*/ 3683029 h 6858054"/>
              <a:gd name="connsiteX1995" fmla="*/ 6695840 w 7631184"/>
              <a:gd name="connsiteY1995" fmla="*/ 3722106 h 6858054"/>
              <a:gd name="connsiteX1996" fmla="*/ 6705608 w 7631184"/>
              <a:gd name="connsiteY1996" fmla="*/ 3731876 h 6858054"/>
              <a:gd name="connsiteX1997" fmla="*/ 6715377 w 7631184"/>
              <a:gd name="connsiteY1997" fmla="*/ 3731876 h 6858054"/>
              <a:gd name="connsiteX1998" fmla="*/ 6715377 w 7631184"/>
              <a:gd name="connsiteY1998" fmla="*/ 3741645 h 6858054"/>
              <a:gd name="connsiteX1999" fmla="*/ 6725145 w 7631184"/>
              <a:gd name="connsiteY1999" fmla="*/ 3751414 h 6858054"/>
              <a:gd name="connsiteX2000" fmla="*/ 6754451 w 7631184"/>
              <a:gd name="connsiteY2000" fmla="*/ 3770953 h 6858054"/>
              <a:gd name="connsiteX2001" fmla="*/ 6773988 w 7631184"/>
              <a:gd name="connsiteY2001" fmla="*/ 3790492 h 6858054"/>
              <a:gd name="connsiteX2002" fmla="*/ 6773988 w 7631184"/>
              <a:gd name="connsiteY2002" fmla="*/ 3800261 h 6858054"/>
              <a:gd name="connsiteX2003" fmla="*/ 6783757 w 7631184"/>
              <a:gd name="connsiteY2003" fmla="*/ 3810030 h 6858054"/>
              <a:gd name="connsiteX2004" fmla="*/ 6822832 w 7631184"/>
              <a:gd name="connsiteY2004" fmla="*/ 3849107 h 6858054"/>
              <a:gd name="connsiteX2005" fmla="*/ 6861906 w 7631184"/>
              <a:gd name="connsiteY2005" fmla="*/ 3878415 h 6858054"/>
              <a:gd name="connsiteX2006" fmla="*/ 6871675 w 7631184"/>
              <a:gd name="connsiteY2006" fmla="*/ 3897954 h 6858054"/>
              <a:gd name="connsiteX2007" fmla="*/ 6881443 w 7631184"/>
              <a:gd name="connsiteY2007" fmla="*/ 3907723 h 6858054"/>
              <a:gd name="connsiteX2008" fmla="*/ 6871675 w 7631184"/>
              <a:gd name="connsiteY2008" fmla="*/ 3907723 h 6858054"/>
              <a:gd name="connsiteX2009" fmla="*/ 6861906 w 7631184"/>
              <a:gd name="connsiteY2009" fmla="*/ 3897954 h 6858054"/>
              <a:gd name="connsiteX2010" fmla="*/ 6852137 w 7631184"/>
              <a:gd name="connsiteY2010" fmla="*/ 3878415 h 6858054"/>
              <a:gd name="connsiteX2011" fmla="*/ 6773988 w 7631184"/>
              <a:gd name="connsiteY2011" fmla="*/ 3810030 h 6858054"/>
              <a:gd name="connsiteX2012" fmla="*/ 6754451 w 7631184"/>
              <a:gd name="connsiteY2012" fmla="*/ 3790492 h 6858054"/>
              <a:gd name="connsiteX2013" fmla="*/ 6725145 w 7631184"/>
              <a:gd name="connsiteY2013" fmla="*/ 3780722 h 6858054"/>
              <a:gd name="connsiteX2014" fmla="*/ 6705608 w 7631184"/>
              <a:gd name="connsiteY2014" fmla="*/ 3770953 h 6858054"/>
              <a:gd name="connsiteX2015" fmla="*/ 6695840 w 7631184"/>
              <a:gd name="connsiteY2015" fmla="*/ 3770953 h 6858054"/>
              <a:gd name="connsiteX2016" fmla="*/ 6686071 w 7631184"/>
              <a:gd name="connsiteY2016" fmla="*/ 3761184 h 6858054"/>
              <a:gd name="connsiteX2017" fmla="*/ 6676302 w 7631184"/>
              <a:gd name="connsiteY2017" fmla="*/ 3751414 h 6858054"/>
              <a:gd name="connsiteX2018" fmla="*/ 6686071 w 7631184"/>
              <a:gd name="connsiteY2018" fmla="*/ 3751414 h 6858054"/>
              <a:gd name="connsiteX2019" fmla="*/ 6695840 w 7631184"/>
              <a:gd name="connsiteY2019" fmla="*/ 3751414 h 6858054"/>
              <a:gd name="connsiteX2020" fmla="*/ 6725145 w 7631184"/>
              <a:gd name="connsiteY2020" fmla="*/ 3770953 h 6858054"/>
              <a:gd name="connsiteX2021" fmla="*/ 6725145 w 7631184"/>
              <a:gd name="connsiteY2021" fmla="*/ 3761184 h 6858054"/>
              <a:gd name="connsiteX2022" fmla="*/ 6676302 w 7631184"/>
              <a:gd name="connsiteY2022" fmla="*/ 3722106 h 6858054"/>
              <a:gd name="connsiteX2023" fmla="*/ 6666534 w 7631184"/>
              <a:gd name="connsiteY2023" fmla="*/ 3722106 h 6858054"/>
              <a:gd name="connsiteX2024" fmla="*/ 6666534 w 7631184"/>
              <a:gd name="connsiteY2024" fmla="*/ 3712337 h 6858054"/>
              <a:gd name="connsiteX2025" fmla="*/ 6637228 w 7631184"/>
              <a:gd name="connsiteY2025" fmla="*/ 3702568 h 6858054"/>
              <a:gd name="connsiteX2026" fmla="*/ 6627459 w 7631184"/>
              <a:gd name="connsiteY2026" fmla="*/ 3692798 h 6858054"/>
              <a:gd name="connsiteX2027" fmla="*/ 6617691 w 7631184"/>
              <a:gd name="connsiteY2027" fmla="*/ 3683029 h 6858054"/>
              <a:gd name="connsiteX2028" fmla="*/ 6617691 w 7631184"/>
              <a:gd name="connsiteY2028" fmla="*/ 3692798 h 6858054"/>
              <a:gd name="connsiteX2029" fmla="*/ 6607922 w 7631184"/>
              <a:gd name="connsiteY2029" fmla="*/ 3692798 h 6858054"/>
              <a:gd name="connsiteX2030" fmla="*/ 6598153 w 7631184"/>
              <a:gd name="connsiteY2030" fmla="*/ 3683029 h 6858054"/>
              <a:gd name="connsiteX2031" fmla="*/ 6588385 w 7631184"/>
              <a:gd name="connsiteY2031" fmla="*/ 3683029 h 6858054"/>
              <a:gd name="connsiteX2032" fmla="*/ 6578616 w 7631184"/>
              <a:gd name="connsiteY2032" fmla="*/ 3673260 h 6858054"/>
              <a:gd name="connsiteX2033" fmla="*/ 6549310 w 7631184"/>
              <a:gd name="connsiteY2033" fmla="*/ 3653721 h 6858054"/>
              <a:gd name="connsiteX2034" fmla="*/ 6500467 w 7631184"/>
              <a:gd name="connsiteY2034" fmla="*/ 3614644 h 6858054"/>
              <a:gd name="connsiteX2035" fmla="*/ 6490699 w 7631184"/>
              <a:gd name="connsiteY2035" fmla="*/ 3604875 h 6858054"/>
              <a:gd name="connsiteX2036" fmla="*/ 6500467 w 7631184"/>
              <a:gd name="connsiteY2036" fmla="*/ 3614644 h 6858054"/>
              <a:gd name="connsiteX2037" fmla="*/ 6510236 w 7631184"/>
              <a:gd name="connsiteY2037" fmla="*/ 3624413 h 6858054"/>
              <a:gd name="connsiteX2038" fmla="*/ 6520005 w 7631184"/>
              <a:gd name="connsiteY2038" fmla="*/ 3634183 h 6858054"/>
              <a:gd name="connsiteX2039" fmla="*/ 6529773 w 7631184"/>
              <a:gd name="connsiteY2039" fmla="*/ 3643952 h 6858054"/>
              <a:gd name="connsiteX2040" fmla="*/ 6568848 w 7631184"/>
              <a:gd name="connsiteY2040" fmla="*/ 3683029 h 6858054"/>
              <a:gd name="connsiteX2041" fmla="*/ 6583501 w 7631184"/>
              <a:gd name="connsiteY2041" fmla="*/ 3696462 h 6858054"/>
              <a:gd name="connsiteX2042" fmla="*/ 6591873 w 7631184"/>
              <a:gd name="connsiteY2042" fmla="*/ 3699951 h 6858054"/>
              <a:gd name="connsiteX2043" fmla="*/ 6588385 w 7631184"/>
              <a:gd name="connsiteY2043" fmla="*/ 3702568 h 6858054"/>
              <a:gd name="connsiteX2044" fmla="*/ 6598153 w 7631184"/>
              <a:gd name="connsiteY2044" fmla="*/ 3702568 h 6858054"/>
              <a:gd name="connsiteX2045" fmla="*/ 6607922 w 7631184"/>
              <a:gd name="connsiteY2045" fmla="*/ 3722106 h 6858054"/>
              <a:gd name="connsiteX2046" fmla="*/ 6637228 w 7631184"/>
              <a:gd name="connsiteY2046" fmla="*/ 3741645 h 6858054"/>
              <a:gd name="connsiteX2047" fmla="*/ 6676302 w 7631184"/>
              <a:gd name="connsiteY2047" fmla="*/ 3780722 h 6858054"/>
              <a:gd name="connsiteX2048" fmla="*/ 6686071 w 7631184"/>
              <a:gd name="connsiteY2048" fmla="*/ 3790492 h 6858054"/>
              <a:gd name="connsiteX2049" fmla="*/ 6695840 w 7631184"/>
              <a:gd name="connsiteY2049" fmla="*/ 3800261 h 6858054"/>
              <a:gd name="connsiteX2050" fmla="*/ 6725145 w 7631184"/>
              <a:gd name="connsiteY2050" fmla="*/ 3819799 h 6858054"/>
              <a:gd name="connsiteX2051" fmla="*/ 6773988 w 7631184"/>
              <a:gd name="connsiteY2051" fmla="*/ 3868646 h 6858054"/>
              <a:gd name="connsiteX2052" fmla="*/ 6783757 w 7631184"/>
              <a:gd name="connsiteY2052" fmla="*/ 3878415 h 6858054"/>
              <a:gd name="connsiteX2053" fmla="*/ 6764220 w 7631184"/>
              <a:gd name="connsiteY2053" fmla="*/ 3868646 h 6858054"/>
              <a:gd name="connsiteX2054" fmla="*/ 6754451 w 7631184"/>
              <a:gd name="connsiteY2054" fmla="*/ 3868646 h 6858054"/>
              <a:gd name="connsiteX2055" fmla="*/ 6744683 w 7631184"/>
              <a:gd name="connsiteY2055" fmla="*/ 3858877 h 6858054"/>
              <a:gd name="connsiteX2056" fmla="*/ 6695840 w 7631184"/>
              <a:gd name="connsiteY2056" fmla="*/ 3810030 h 6858054"/>
              <a:gd name="connsiteX2057" fmla="*/ 6656765 w 7631184"/>
              <a:gd name="connsiteY2057" fmla="*/ 3761184 h 6858054"/>
              <a:gd name="connsiteX2058" fmla="*/ 6612806 w 7631184"/>
              <a:gd name="connsiteY2058" fmla="*/ 3735081 h 6858054"/>
              <a:gd name="connsiteX2059" fmla="*/ 6588389 w 7631184"/>
              <a:gd name="connsiteY2059" fmla="*/ 3712341 h 6858054"/>
              <a:gd name="connsiteX2060" fmla="*/ 6568848 w 7631184"/>
              <a:gd name="connsiteY2060" fmla="*/ 3692798 h 6858054"/>
              <a:gd name="connsiteX2061" fmla="*/ 6588385 w 7631184"/>
              <a:gd name="connsiteY2061" fmla="*/ 3712337 h 6858054"/>
              <a:gd name="connsiteX2062" fmla="*/ 6588389 w 7631184"/>
              <a:gd name="connsiteY2062" fmla="*/ 3712341 h 6858054"/>
              <a:gd name="connsiteX2063" fmla="*/ 6598153 w 7631184"/>
              <a:gd name="connsiteY2063" fmla="*/ 3722106 h 6858054"/>
              <a:gd name="connsiteX2064" fmla="*/ 6627459 w 7631184"/>
              <a:gd name="connsiteY2064" fmla="*/ 3751414 h 6858054"/>
              <a:gd name="connsiteX2065" fmla="*/ 6627459 w 7631184"/>
              <a:gd name="connsiteY2065" fmla="*/ 3761184 h 6858054"/>
              <a:gd name="connsiteX2066" fmla="*/ 6632343 w 7631184"/>
              <a:gd name="connsiteY2066" fmla="*/ 3767290 h 6858054"/>
              <a:gd name="connsiteX2067" fmla="*/ 6634016 w 7631184"/>
              <a:gd name="connsiteY2067" fmla="*/ 3771890 h 6858054"/>
              <a:gd name="connsiteX2068" fmla="*/ 6627459 w 7631184"/>
              <a:gd name="connsiteY2068" fmla="*/ 3770953 h 6858054"/>
              <a:gd name="connsiteX2069" fmla="*/ 6617691 w 7631184"/>
              <a:gd name="connsiteY2069" fmla="*/ 3761184 h 6858054"/>
              <a:gd name="connsiteX2070" fmla="*/ 6617691 w 7631184"/>
              <a:gd name="connsiteY2070" fmla="*/ 3751414 h 6858054"/>
              <a:gd name="connsiteX2071" fmla="*/ 6607922 w 7631184"/>
              <a:gd name="connsiteY2071" fmla="*/ 3751414 h 6858054"/>
              <a:gd name="connsiteX2072" fmla="*/ 6607922 w 7631184"/>
              <a:gd name="connsiteY2072" fmla="*/ 3761184 h 6858054"/>
              <a:gd name="connsiteX2073" fmla="*/ 6627459 w 7631184"/>
              <a:gd name="connsiteY2073" fmla="*/ 3780722 h 6858054"/>
              <a:gd name="connsiteX2074" fmla="*/ 6637228 w 7631184"/>
              <a:gd name="connsiteY2074" fmla="*/ 3790492 h 6858054"/>
              <a:gd name="connsiteX2075" fmla="*/ 6646997 w 7631184"/>
              <a:gd name="connsiteY2075" fmla="*/ 3800261 h 6858054"/>
              <a:gd name="connsiteX2076" fmla="*/ 6666534 w 7631184"/>
              <a:gd name="connsiteY2076" fmla="*/ 3819799 h 6858054"/>
              <a:gd name="connsiteX2077" fmla="*/ 6686071 w 7631184"/>
              <a:gd name="connsiteY2077" fmla="*/ 3839338 h 6858054"/>
              <a:gd name="connsiteX2078" fmla="*/ 6705608 w 7631184"/>
              <a:gd name="connsiteY2078" fmla="*/ 3849107 h 6858054"/>
              <a:gd name="connsiteX2079" fmla="*/ 6715377 w 7631184"/>
              <a:gd name="connsiteY2079" fmla="*/ 3858877 h 6858054"/>
              <a:gd name="connsiteX2080" fmla="*/ 6705608 w 7631184"/>
              <a:gd name="connsiteY2080" fmla="*/ 3858877 h 6858054"/>
              <a:gd name="connsiteX2081" fmla="*/ 6715377 w 7631184"/>
              <a:gd name="connsiteY2081" fmla="*/ 3868646 h 6858054"/>
              <a:gd name="connsiteX2082" fmla="*/ 6725145 w 7631184"/>
              <a:gd name="connsiteY2082" fmla="*/ 3868646 h 6858054"/>
              <a:gd name="connsiteX2083" fmla="*/ 6734914 w 7631184"/>
              <a:gd name="connsiteY2083" fmla="*/ 3878415 h 6858054"/>
              <a:gd name="connsiteX2084" fmla="*/ 6736135 w 7631184"/>
              <a:gd name="connsiteY2084" fmla="*/ 3878415 h 6858054"/>
              <a:gd name="connsiteX2085" fmla="*/ 6739799 w 7631184"/>
              <a:gd name="connsiteY2085" fmla="*/ 3878415 h 6858054"/>
              <a:gd name="connsiteX2086" fmla="*/ 6744683 w 7631184"/>
              <a:gd name="connsiteY2086" fmla="*/ 3878415 h 6858054"/>
              <a:gd name="connsiteX2087" fmla="*/ 6754451 w 7631184"/>
              <a:gd name="connsiteY2087" fmla="*/ 3897954 h 6858054"/>
              <a:gd name="connsiteX2088" fmla="*/ 6764220 w 7631184"/>
              <a:gd name="connsiteY2088" fmla="*/ 3907723 h 6858054"/>
              <a:gd name="connsiteX2089" fmla="*/ 6773988 w 7631184"/>
              <a:gd name="connsiteY2089" fmla="*/ 3917493 h 6858054"/>
              <a:gd name="connsiteX2090" fmla="*/ 6793526 w 7631184"/>
              <a:gd name="connsiteY2090" fmla="*/ 3937031 h 6858054"/>
              <a:gd name="connsiteX2091" fmla="*/ 6803294 w 7631184"/>
              <a:gd name="connsiteY2091" fmla="*/ 3946800 h 6858054"/>
              <a:gd name="connsiteX2092" fmla="*/ 6813063 w 7631184"/>
              <a:gd name="connsiteY2092" fmla="*/ 3956570 h 6858054"/>
              <a:gd name="connsiteX2093" fmla="*/ 6832600 w 7631184"/>
              <a:gd name="connsiteY2093" fmla="*/ 3976108 h 6858054"/>
              <a:gd name="connsiteX2094" fmla="*/ 6822832 w 7631184"/>
              <a:gd name="connsiteY2094" fmla="*/ 3976108 h 6858054"/>
              <a:gd name="connsiteX2095" fmla="*/ 6813063 w 7631184"/>
              <a:gd name="connsiteY2095" fmla="*/ 3966339 h 6858054"/>
              <a:gd name="connsiteX2096" fmla="*/ 6803294 w 7631184"/>
              <a:gd name="connsiteY2096" fmla="*/ 3956570 h 6858054"/>
              <a:gd name="connsiteX2097" fmla="*/ 6793526 w 7631184"/>
              <a:gd name="connsiteY2097" fmla="*/ 3946800 h 6858054"/>
              <a:gd name="connsiteX2098" fmla="*/ 6783757 w 7631184"/>
              <a:gd name="connsiteY2098" fmla="*/ 3937031 h 6858054"/>
              <a:gd name="connsiteX2099" fmla="*/ 6764220 w 7631184"/>
              <a:gd name="connsiteY2099" fmla="*/ 3927262 h 6858054"/>
              <a:gd name="connsiteX2100" fmla="*/ 6754451 w 7631184"/>
              <a:gd name="connsiteY2100" fmla="*/ 3907723 h 6858054"/>
              <a:gd name="connsiteX2101" fmla="*/ 6744683 w 7631184"/>
              <a:gd name="connsiteY2101" fmla="*/ 3897954 h 6858054"/>
              <a:gd name="connsiteX2102" fmla="*/ 6734914 w 7631184"/>
              <a:gd name="connsiteY2102" fmla="*/ 3888185 h 6858054"/>
              <a:gd name="connsiteX2103" fmla="*/ 6725145 w 7631184"/>
              <a:gd name="connsiteY2103" fmla="*/ 3888185 h 6858054"/>
              <a:gd name="connsiteX2104" fmla="*/ 6676302 w 7631184"/>
              <a:gd name="connsiteY2104" fmla="*/ 3849107 h 6858054"/>
              <a:gd name="connsiteX2105" fmla="*/ 6656765 w 7631184"/>
              <a:gd name="connsiteY2105" fmla="*/ 3829569 h 6858054"/>
              <a:gd name="connsiteX2106" fmla="*/ 6637228 w 7631184"/>
              <a:gd name="connsiteY2106" fmla="*/ 3810030 h 6858054"/>
              <a:gd name="connsiteX2107" fmla="*/ 6617691 w 7631184"/>
              <a:gd name="connsiteY2107" fmla="*/ 3790492 h 6858054"/>
              <a:gd name="connsiteX2108" fmla="*/ 6588385 w 7631184"/>
              <a:gd name="connsiteY2108" fmla="*/ 3761184 h 6858054"/>
              <a:gd name="connsiteX2109" fmla="*/ 6549310 w 7631184"/>
              <a:gd name="connsiteY2109" fmla="*/ 3731876 h 6858054"/>
              <a:gd name="connsiteX2110" fmla="*/ 6520005 w 7631184"/>
              <a:gd name="connsiteY2110" fmla="*/ 3702568 h 6858054"/>
              <a:gd name="connsiteX2111" fmla="*/ 6510236 w 7631184"/>
              <a:gd name="connsiteY2111" fmla="*/ 3702568 h 6858054"/>
              <a:gd name="connsiteX2112" fmla="*/ 6494362 w 7631184"/>
              <a:gd name="connsiteY2112" fmla="*/ 3687914 h 6858054"/>
              <a:gd name="connsiteX2113" fmla="*/ 6477713 w 7631184"/>
              <a:gd name="connsiteY2113" fmla="*/ 3677398 h 6858054"/>
              <a:gd name="connsiteX2114" fmla="*/ 6476046 w 7631184"/>
              <a:gd name="connsiteY2114" fmla="*/ 3674481 h 6858054"/>
              <a:gd name="connsiteX2115" fmla="*/ 6471162 w 7631184"/>
              <a:gd name="connsiteY2115" fmla="*/ 3673260 h 6858054"/>
              <a:gd name="connsiteX2116" fmla="*/ 6477713 w 7631184"/>
              <a:gd name="connsiteY2116" fmla="*/ 3677398 h 6858054"/>
              <a:gd name="connsiteX2117" fmla="*/ 6480930 w 7631184"/>
              <a:gd name="connsiteY2117" fmla="*/ 3683029 h 6858054"/>
              <a:gd name="connsiteX2118" fmla="*/ 6500467 w 7631184"/>
              <a:gd name="connsiteY2118" fmla="*/ 3702568 h 6858054"/>
              <a:gd name="connsiteX2119" fmla="*/ 6520005 w 7631184"/>
              <a:gd name="connsiteY2119" fmla="*/ 3722106 h 6858054"/>
              <a:gd name="connsiteX2120" fmla="*/ 6529773 w 7631184"/>
              <a:gd name="connsiteY2120" fmla="*/ 3731876 h 6858054"/>
              <a:gd name="connsiteX2121" fmla="*/ 6539542 w 7631184"/>
              <a:gd name="connsiteY2121" fmla="*/ 3741645 h 6858054"/>
              <a:gd name="connsiteX2122" fmla="*/ 6549310 w 7631184"/>
              <a:gd name="connsiteY2122" fmla="*/ 3741645 h 6858054"/>
              <a:gd name="connsiteX2123" fmla="*/ 6559079 w 7631184"/>
              <a:gd name="connsiteY2123" fmla="*/ 3761184 h 6858054"/>
              <a:gd name="connsiteX2124" fmla="*/ 6578616 w 7631184"/>
              <a:gd name="connsiteY2124" fmla="*/ 3770953 h 6858054"/>
              <a:gd name="connsiteX2125" fmla="*/ 6598153 w 7631184"/>
              <a:gd name="connsiteY2125" fmla="*/ 3790492 h 6858054"/>
              <a:gd name="connsiteX2126" fmla="*/ 6617691 w 7631184"/>
              <a:gd name="connsiteY2126" fmla="*/ 3819799 h 6858054"/>
              <a:gd name="connsiteX2127" fmla="*/ 6637228 w 7631184"/>
              <a:gd name="connsiteY2127" fmla="*/ 3829569 h 6858054"/>
              <a:gd name="connsiteX2128" fmla="*/ 6637228 w 7631184"/>
              <a:gd name="connsiteY2128" fmla="*/ 3839338 h 6858054"/>
              <a:gd name="connsiteX2129" fmla="*/ 6666534 w 7631184"/>
              <a:gd name="connsiteY2129" fmla="*/ 3868646 h 6858054"/>
              <a:gd name="connsiteX2130" fmla="*/ 6676302 w 7631184"/>
              <a:gd name="connsiteY2130" fmla="*/ 3878415 h 6858054"/>
              <a:gd name="connsiteX2131" fmla="*/ 6695840 w 7631184"/>
              <a:gd name="connsiteY2131" fmla="*/ 3897954 h 6858054"/>
              <a:gd name="connsiteX2132" fmla="*/ 6705608 w 7631184"/>
              <a:gd name="connsiteY2132" fmla="*/ 3907723 h 6858054"/>
              <a:gd name="connsiteX2133" fmla="*/ 6715377 w 7631184"/>
              <a:gd name="connsiteY2133" fmla="*/ 3917493 h 6858054"/>
              <a:gd name="connsiteX2134" fmla="*/ 6715377 w 7631184"/>
              <a:gd name="connsiteY2134" fmla="*/ 3924820 h 6858054"/>
              <a:gd name="connsiteX2135" fmla="*/ 6715377 w 7631184"/>
              <a:gd name="connsiteY2135" fmla="*/ 3926041 h 6858054"/>
              <a:gd name="connsiteX2136" fmla="*/ 6715377 w 7631184"/>
              <a:gd name="connsiteY2136" fmla="*/ 3927262 h 6858054"/>
              <a:gd name="connsiteX2137" fmla="*/ 6725145 w 7631184"/>
              <a:gd name="connsiteY2137" fmla="*/ 3937031 h 6858054"/>
              <a:gd name="connsiteX2138" fmla="*/ 6744683 w 7631184"/>
              <a:gd name="connsiteY2138" fmla="*/ 3956570 h 6858054"/>
              <a:gd name="connsiteX2139" fmla="*/ 6764220 w 7631184"/>
              <a:gd name="connsiteY2139" fmla="*/ 3985878 h 6858054"/>
              <a:gd name="connsiteX2140" fmla="*/ 6754451 w 7631184"/>
              <a:gd name="connsiteY2140" fmla="*/ 3976108 h 6858054"/>
              <a:gd name="connsiteX2141" fmla="*/ 6734914 w 7631184"/>
              <a:gd name="connsiteY2141" fmla="*/ 3966339 h 6858054"/>
              <a:gd name="connsiteX2142" fmla="*/ 6725145 w 7631184"/>
              <a:gd name="connsiteY2142" fmla="*/ 3956570 h 6858054"/>
              <a:gd name="connsiteX2143" fmla="*/ 6715377 w 7631184"/>
              <a:gd name="connsiteY2143" fmla="*/ 3946800 h 6858054"/>
              <a:gd name="connsiteX2144" fmla="*/ 6705608 w 7631184"/>
              <a:gd name="connsiteY2144" fmla="*/ 3937031 h 6858054"/>
              <a:gd name="connsiteX2145" fmla="*/ 6695840 w 7631184"/>
              <a:gd name="connsiteY2145" fmla="*/ 3917493 h 6858054"/>
              <a:gd name="connsiteX2146" fmla="*/ 6676302 w 7631184"/>
              <a:gd name="connsiteY2146" fmla="*/ 3897954 h 6858054"/>
              <a:gd name="connsiteX2147" fmla="*/ 6646997 w 7631184"/>
              <a:gd name="connsiteY2147" fmla="*/ 3868646 h 6858054"/>
              <a:gd name="connsiteX2148" fmla="*/ 6646997 w 7631184"/>
              <a:gd name="connsiteY2148" fmla="*/ 3878415 h 6858054"/>
              <a:gd name="connsiteX2149" fmla="*/ 6666534 w 7631184"/>
              <a:gd name="connsiteY2149" fmla="*/ 3888185 h 6858054"/>
              <a:gd name="connsiteX2150" fmla="*/ 6676302 w 7631184"/>
              <a:gd name="connsiteY2150" fmla="*/ 3907723 h 6858054"/>
              <a:gd name="connsiteX2151" fmla="*/ 6676302 w 7631184"/>
              <a:gd name="connsiteY2151" fmla="*/ 3917493 h 6858054"/>
              <a:gd name="connsiteX2152" fmla="*/ 6656765 w 7631184"/>
              <a:gd name="connsiteY2152" fmla="*/ 3897954 h 6858054"/>
              <a:gd name="connsiteX2153" fmla="*/ 6627459 w 7631184"/>
              <a:gd name="connsiteY2153" fmla="*/ 3868646 h 6858054"/>
              <a:gd name="connsiteX2154" fmla="*/ 6646997 w 7631184"/>
              <a:gd name="connsiteY2154" fmla="*/ 3888185 h 6858054"/>
              <a:gd name="connsiteX2155" fmla="*/ 6656765 w 7631184"/>
              <a:gd name="connsiteY2155" fmla="*/ 3897954 h 6858054"/>
              <a:gd name="connsiteX2156" fmla="*/ 6695840 w 7631184"/>
              <a:gd name="connsiteY2156" fmla="*/ 3937031 h 6858054"/>
              <a:gd name="connsiteX2157" fmla="*/ 6695840 w 7631184"/>
              <a:gd name="connsiteY2157" fmla="*/ 3946800 h 6858054"/>
              <a:gd name="connsiteX2158" fmla="*/ 6754451 w 7631184"/>
              <a:gd name="connsiteY2158" fmla="*/ 4005416 h 6858054"/>
              <a:gd name="connsiteX2159" fmla="*/ 6773988 w 7631184"/>
              <a:gd name="connsiteY2159" fmla="*/ 4024955 h 6858054"/>
              <a:gd name="connsiteX2160" fmla="*/ 6803294 w 7631184"/>
              <a:gd name="connsiteY2160" fmla="*/ 4054263 h 6858054"/>
              <a:gd name="connsiteX2161" fmla="*/ 6793526 w 7631184"/>
              <a:gd name="connsiteY2161" fmla="*/ 4054263 h 6858054"/>
              <a:gd name="connsiteX2162" fmla="*/ 6783757 w 7631184"/>
              <a:gd name="connsiteY2162" fmla="*/ 4044494 h 6858054"/>
              <a:gd name="connsiteX2163" fmla="*/ 6773988 w 7631184"/>
              <a:gd name="connsiteY2163" fmla="*/ 4044494 h 6858054"/>
              <a:gd name="connsiteX2164" fmla="*/ 6773988 w 7631184"/>
              <a:gd name="connsiteY2164" fmla="*/ 4034724 h 6858054"/>
              <a:gd name="connsiteX2165" fmla="*/ 6764220 w 7631184"/>
              <a:gd name="connsiteY2165" fmla="*/ 4024955 h 6858054"/>
              <a:gd name="connsiteX2166" fmla="*/ 6744683 w 7631184"/>
              <a:gd name="connsiteY2166" fmla="*/ 4005416 h 6858054"/>
              <a:gd name="connsiteX2167" fmla="*/ 6715377 w 7631184"/>
              <a:gd name="connsiteY2167" fmla="*/ 3976108 h 6858054"/>
              <a:gd name="connsiteX2168" fmla="*/ 6705608 w 7631184"/>
              <a:gd name="connsiteY2168" fmla="*/ 3956570 h 6858054"/>
              <a:gd name="connsiteX2169" fmla="*/ 6695840 w 7631184"/>
              <a:gd name="connsiteY2169" fmla="*/ 3956570 h 6858054"/>
              <a:gd name="connsiteX2170" fmla="*/ 6676302 w 7631184"/>
              <a:gd name="connsiteY2170" fmla="*/ 3946800 h 6858054"/>
              <a:gd name="connsiteX2171" fmla="*/ 6666534 w 7631184"/>
              <a:gd name="connsiteY2171" fmla="*/ 3927262 h 6858054"/>
              <a:gd name="connsiteX2172" fmla="*/ 6646997 w 7631184"/>
              <a:gd name="connsiteY2172" fmla="*/ 3917493 h 6858054"/>
              <a:gd name="connsiteX2173" fmla="*/ 6646997 w 7631184"/>
              <a:gd name="connsiteY2173" fmla="*/ 3907723 h 6858054"/>
              <a:gd name="connsiteX2174" fmla="*/ 6637228 w 7631184"/>
              <a:gd name="connsiteY2174" fmla="*/ 3907723 h 6858054"/>
              <a:gd name="connsiteX2175" fmla="*/ 6627459 w 7631184"/>
              <a:gd name="connsiteY2175" fmla="*/ 3897954 h 6858054"/>
              <a:gd name="connsiteX2176" fmla="*/ 6617691 w 7631184"/>
              <a:gd name="connsiteY2176" fmla="*/ 3878415 h 6858054"/>
              <a:gd name="connsiteX2177" fmla="*/ 6588385 w 7631184"/>
              <a:gd name="connsiteY2177" fmla="*/ 3858877 h 6858054"/>
              <a:gd name="connsiteX2178" fmla="*/ 6578616 w 7631184"/>
              <a:gd name="connsiteY2178" fmla="*/ 3849107 h 6858054"/>
              <a:gd name="connsiteX2179" fmla="*/ 6559079 w 7631184"/>
              <a:gd name="connsiteY2179" fmla="*/ 3839338 h 6858054"/>
              <a:gd name="connsiteX2180" fmla="*/ 6549310 w 7631184"/>
              <a:gd name="connsiteY2180" fmla="*/ 3829569 h 6858054"/>
              <a:gd name="connsiteX2181" fmla="*/ 6559079 w 7631184"/>
              <a:gd name="connsiteY2181" fmla="*/ 3839338 h 6858054"/>
              <a:gd name="connsiteX2182" fmla="*/ 6568848 w 7631184"/>
              <a:gd name="connsiteY2182" fmla="*/ 3849107 h 6858054"/>
              <a:gd name="connsiteX2183" fmla="*/ 6598153 w 7631184"/>
              <a:gd name="connsiteY2183" fmla="*/ 3878415 h 6858054"/>
              <a:gd name="connsiteX2184" fmla="*/ 6637228 w 7631184"/>
              <a:gd name="connsiteY2184" fmla="*/ 3907723 h 6858054"/>
              <a:gd name="connsiteX2185" fmla="*/ 6656765 w 7631184"/>
              <a:gd name="connsiteY2185" fmla="*/ 3927262 h 6858054"/>
              <a:gd name="connsiteX2186" fmla="*/ 6676302 w 7631184"/>
              <a:gd name="connsiteY2186" fmla="*/ 3946800 h 6858054"/>
              <a:gd name="connsiteX2187" fmla="*/ 6686071 w 7631184"/>
              <a:gd name="connsiteY2187" fmla="*/ 3966339 h 6858054"/>
              <a:gd name="connsiteX2188" fmla="*/ 6666534 w 7631184"/>
              <a:gd name="connsiteY2188" fmla="*/ 3956570 h 6858054"/>
              <a:gd name="connsiteX2189" fmla="*/ 6637228 w 7631184"/>
              <a:gd name="connsiteY2189" fmla="*/ 3917493 h 6858054"/>
              <a:gd name="connsiteX2190" fmla="*/ 6632343 w 7631184"/>
              <a:gd name="connsiteY2190" fmla="*/ 3917493 h 6858054"/>
              <a:gd name="connsiteX2191" fmla="*/ 6627460 w 7631184"/>
              <a:gd name="connsiteY2191" fmla="*/ 3917493 h 6858054"/>
              <a:gd name="connsiteX2192" fmla="*/ 6627459 w 7631184"/>
              <a:gd name="connsiteY2192" fmla="*/ 3917492 h 6858054"/>
              <a:gd name="connsiteX2193" fmla="*/ 6627459 w 7631184"/>
              <a:gd name="connsiteY2193" fmla="*/ 3908944 h 6858054"/>
              <a:gd name="connsiteX2194" fmla="*/ 6627459 w 7631184"/>
              <a:gd name="connsiteY2194" fmla="*/ 3907723 h 6858054"/>
              <a:gd name="connsiteX2195" fmla="*/ 6617691 w 7631184"/>
              <a:gd name="connsiteY2195" fmla="*/ 3897954 h 6858054"/>
              <a:gd name="connsiteX2196" fmla="*/ 6607922 w 7631184"/>
              <a:gd name="connsiteY2196" fmla="*/ 3897954 h 6858054"/>
              <a:gd name="connsiteX2197" fmla="*/ 6624407 w 7631184"/>
              <a:gd name="connsiteY2197" fmla="*/ 3914440 h 6858054"/>
              <a:gd name="connsiteX2198" fmla="*/ 6627459 w 7631184"/>
              <a:gd name="connsiteY2198" fmla="*/ 3917492 h 6858054"/>
              <a:gd name="connsiteX2199" fmla="*/ 6627459 w 7631184"/>
              <a:gd name="connsiteY2199" fmla="*/ 3917493 h 6858054"/>
              <a:gd name="connsiteX2200" fmla="*/ 6627460 w 7631184"/>
              <a:gd name="connsiteY2200" fmla="*/ 3917493 h 6858054"/>
              <a:gd name="connsiteX2201" fmla="*/ 6646997 w 7631184"/>
              <a:gd name="connsiteY2201" fmla="*/ 3937031 h 6858054"/>
              <a:gd name="connsiteX2202" fmla="*/ 6676302 w 7631184"/>
              <a:gd name="connsiteY2202" fmla="*/ 3966339 h 6858054"/>
              <a:gd name="connsiteX2203" fmla="*/ 6725145 w 7631184"/>
              <a:gd name="connsiteY2203" fmla="*/ 4015186 h 6858054"/>
              <a:gd name="connsiteX2204" fmla="*/ 6715377 w 7631184"/>
              <a:gd name="connsiteY2204" fmla="*/ 4015186 h 6858054"/>
              <a:gd name="connsiteX2205" fmla="*/ 6725145 w 7631184"/>
              <a:gd name="connsiteY2205" fmla="*/ 4024955 h 6858054"/>
              <a:gd name="connsiteX2206" fmla="*/ 6734914 w 7631184"/>
              <a:gd name="connsiteY2206" fmla="*/ 4034724 h 6858054"/>
              <a:gd name="connsiteX2207" fmla="*/ 6744683 w 7631184"/>
              <a:gd name="connsiteY2207" fmla="*/ 4044494 h 6858054"/>
              <a:gd name="connsiteX2208" fmla="*/ 6764220 w 7631184"/>
              <a:gd name="connsiteY2208" fmla="*/ 4064032 h 6858054"/>
              <a:gd name="connsiteX2209" fmla="*/ 6803294 w 7631184"/>
              <a:gd name="connsiteY2209" fmla="*/ 4103109 h 6858054"/>
              <a:gd name="connsiteX2210" fmla="*/ 6813063 w 7631184"/>
              <a:gd name="connsiteY2210" fmla="*/ 4122648 h 6858054"/>
              <a:gd name="connsiteX2211" fmla="*/ 6822832 w 7631184"/>
              <a:gd name="connsiteY2211" fmla="*/ 4142187 h 6858054"/>
              <a:gd name="connsiteX2212" fmla="*/ 6842369 w 7631184"/>
              <a:gd name="connsiteY2212" fmla="*/ 4151956 h 6858054"/>
              <a:gd name="connsiteX2213" fmla="*/ 6842369 w 7631184"/>
              <a:gd name="connsiteY2213" fmla="*/ 4161725 h 6858054"/>
              <a:gd name="connsiteX2214" fmla="*/ 6842369 w 7631184"/>
              <a:gd name="connsiteY2214" fmla="*/ 4171495 h 6858054"/>
              <a:gd name="connsiteX2215" fmla="*/ 6861906 w 7631184"/>
              <a:gd name="connsiteY2215" fmla="*/ 4181264 h 6858054"/>
              <a:gd name="connsiteX2216" fmla="*/ 6871675 w 7631184"/>
              <a:gd name="connsiteY2216" fmla="*/ 4200803 h 6858054"/>
              <a:gd name="connsiteX2217" fmla="*/ 6881443 w 7631184"/>
              <a:gd name="connsiteY2217" fmla="*/ 4210572 h 6858054"/>
              <a:gd name="connsiteX2218" fmla="*/ 6891212 w 7631184"/>
              <a:gd name="connsiteY2218" fmla="*/ 4220341 h 6858054"/>
              <a:gd name="connsiteX2219" fmla="*/ 6871675 w 7631184"/>
              <a:gd name="connsiteY2219" fmla="*/ 4210572 h 6858054"/>
              <a:gd name="connsiteX2220" fmla="*/ 6853358 w 7631184"/>
              <a:gd name="connsiteY2220" fmla="*/ 4192255 h 6858054"/>
              <a:gd name="connsiteX2221" fmla="*/ 6852137 w 7631184"/>
              <a:gd name="connsiteY2221" fmla="*/ 4191033 h 6858054"/>
              <a:gd name="connsiteX2222" fmla="*/ 6852137 w 7631184"/>
              <a:gd name="connsiteY2222" fmla="*/ 4191033 h 6858054"/>
              <a:gd name="connsiteX2223" fmla="*/ 6852137 w 7631184"/>
              <a:gd name="connsiteY2223" fmla="*/ 4191033 h 6858054"/>
              <a:gd name="connsiteX2224" fmla="*/ 6842369 w 7631184"/>
              <a:gd name="connsiteY2224" fmla="*/ 4181264 h 6858054"/>
              <a:gd name="connsiteX2225" fmla="*/ 6843590 w 7631184"/>
              <a:gd name="connsiteY2225" fmla="*/ 4186149 h 6858054"/>
              <a:gd name="connsiteX2226" fmla="*/ 6852137 w 7631184"/>
              <a:gd name="connsiteY2226" fmla="*/ 4191033 h 6858054"/>
              <a:gd name="connsiteX2227" fmla="*/ 6852137 w 7631184"/>
              <a:gd name="connsiteY2227" fmla="*/ 4191033 h 6858054"/>
              <a:gd name="connsiteX2228" fmla="*/ 6852137 w 7631184"/>
              <a:gd name="connsiteY2228" fmla="*/ 4195918 h 6858054"/>
              <a:gd name="connsiteX2229" fmla="*/ 6852137 w 7631184"/>
              <a:gd name="connsiteY2229" fmla="*/ 4200803 h 6858054"/>
              <a:gd name="connsiteX2230" fmla="*/ 6852137 w 7631184"/>
              <a:gd name="connsiteY2230" fmla="*/ 4210572 h 6858054"/>
              <a:gd name="connsiteX2231" fmla="*/ 6861906 w 7631184"/>
              <a:gd name="connsiteY2231" fmla="*/ 4210572 h 6858054"/>
              <a:gd name="connsiteX2232" fmla="*/ 6920518 w 7631184"/>
              <a:gd name="connsiteY2232" fmla="*/ 4278957 h 6858054"/>
              <a:gd name="connsiteX2233" fmla="*/ 6920518 w 7631184"/>
              <a:gd name="connsiteY2233" fmla="*/ 4288726 h 6858054"/>
              <a:gd name="connsiteX2234" fmla="*/ 6940055 w 7631184"/>
              <a:gd name="connsiteY2234" fmla="*/ 4308265 h 6858054"/>
              <a:gd name="connsiteX2235" fmla="*/ 6949823 w 7631184"/>
              <a:gd name="connsiteY2235" fmla="*/ 4318034 h 6858054"/>
              <a:gd name="connsiteX2236" fmla="*/ 6949823 w 7631184"/>
              <a:gd name="connsiteY2236" fmla="*/ 4327804 h 6858054"/>
              <a:gd name="connsiteX2237" fmla="*/ 6969361 w 7631184"/>
              <a:gd name="connsiteY2237" fmla="*/ 4347342 h 6858054"/>
              <a:gd name="connsiteX2238" fmla="*/ 6998667 w 7631184"/>
              <a:gd name="connsiteY2238" fmla="*/ 4386419 h 6858054"/>
              <a:gd name="connsiteX2239" fmla="*/ 7008435 w 7631184"/>
              <a:gd name="connsiteY2239" fmla="*/ 4405958 h 6858054"/>
              <a:gd name="connsiteX2240" fmla="*/ 6998667 w 7631184"/>
              <a:gd name="connsiteY2240" fmla="*/ 4405958 h 6858054"/>
              <a:gd name="connsiteX2241" fmla="*/ 6998667 w 7631184"/>
              <a:gd name="connsiteY2241" fmla="*/ 4396189 h 6858054"/>
              <a:gd name="connsiteX2242" fmla="*/ 6949823 w 7631184"/>
              <a:gd name="connsiteY2242" fmla="*/ 4337573 h 6858054"/>
              <a:gd name="connsiteX2243" fmla="*/ 6920518 w 7631184"/>
              <a:gd name="connsiteY2243" fmla="*/ 4308265 h 6858054"/>
              <a:gd name="connsiteX2244" fmla="*/ 6891212 w 7631184"/>
              <a:gd name="connsiteY2244" fmla="*/ 4269188 h 6858054"/>
              <a:gd name="connsiteX2245" fmla="*/ 6871675 w 7631184"/>
              <a:gd name="connsiteY2245" fmla="*/ 4259418 h 6858054"/>
              <a:gd name="connsiteX2246" fmla="*/ 6852137 w 7631184"/>
              <a:gd name="connsiteY2246" fmla="*/ 4239880 h 6858054"/>
              <a:gd name="connsiteX2247" fmla="*/ 6842369 w 7631184"/>
              <a:gd name="connsiteY2247" fmla="*/ 4220341 h 6858054"/>
              <a:gd name="connsiteX2248" fmla="*/ 6832600 w 7631184"/>
              <a:gd name="connsiteY2248" fmla="*/ 4220341 h 6858054"/>
              <a:gd name="connsiteX2249" fmla="*/ 6842369 w 7631184"/>
              <a:gd name="connsiteY2249" fmla="*/ 4230110 h 6858054"/>
              <a:gd name="connsiteX2250" fmla="*/ 6842369 w 7631184"/>
              <a:gd name="connsiteY2250" fmla="*/ 4239880 h 6858054"/>
              <a:gd name="connsiteX2251" fmla="*/ 6852137 w 7631184"/>
              <a:gd name="connsiteY2251" fmla="*/ 4259418 h 6858054"/>
              <a:gd name="connsiteX2252" fmla="*/ 6861906 w 7631184"/>
              <a:gd name="connsiteY2252" fmla="*/ 4269188 h 6858054"/>
              <a:gd name="connsiteX2253" fmla="*/ 6871675 w 7631184"/>
              <a:gd name="connsiteY2253" fmla="*/ 4269188 h 6858054"/>
              <a:gd name="connsiteX2254" fmla="*/ 6900980 w 7631184"/>
              <a:gd name="connsiteY2254" fmla="*/ 4308265 h 6858054"/>
              <a:gd name="connsiteX2255" fmla="*/ 6930286 w 7631184"/>
              <a:gd name="connsiteY2255" fmla="*/ 4337573 h 6858054"/>
              <a:gd name="connsiteX2256" fmla="*/ 6930286 w 7631184"/>
              <a:gd name="connsiteY2256" fmla="*/ 4347342 h 6858054"/>
              <a:gd name="connsiteX2257" fmla="*/ 6949823 w 7631184"/>
              <a:gd name="connsiteY2257" fmla="*/ 4357111 h 6858054"/>
              <a:gd name="connsiteX2258" fmla="*/ 6979129 w 7631184"/>
              <a:gd name="connsiteY2258" fmla="*/ 4396189 h 6858054"/>
              <a:gd name="connsiteX2259" fmla="*/ 7018204 w 7631184"/>
              <a:gd name="connsiteY2259" fmla="*/ 4454805 h 6858054"/>
              <a:gd name="connsiteX2260" fmla="*/ 7008435 w 7631184"/>
              <a:gd name="connsiteY2260" fmla="*/ 4445035 h 6858054"/>
              <a:gd name="connsiteX2261" fmla="*/ 6998667 w 7631184"/>
              <a:gd name="connsiteY2261" fmla="*/ 4425497 h 6858054"/>
              <a:gd name="connsiteX2262" fmla="*/ 6988898 w 7631184"/>
              <a:gd name="connsiteY2262" fmla="*/ 4415727 h 6858054"/>
              <a:gd name="connsiteX2263" fmla="*/ 6959592 w 7631184"/>
              <a:gd name="connsiteY2263" fmla="*/ 4376650 h 6858054"/>
              <a:gd name="connsiteX2264" fmla="*/ 6920518 w 7631184"/>
              <a:gd name="connsiteY2264" fmla="*/ 4347342 h 6858054"/>
              <a:gd name="connsiteX2265" fmla="*/ 6910749 w 7631184"/>
              <a:gd name="connsiteY2265" fmla="*/ 4337573 h 6858054"/>
              <a:gd name="connsiteX2266" fmla="*/ 6900980 w 7631184"/>
              <a:gd name="connsiteY2266" fmla="*/ 4337573 h 6858054"/>
              <a:gd name="connsiteX2267" fmla="*/ 6900980 w 7631184"/>
              <a:gd name="connsiteY2267" fmla="*/ 4327804 h 6858054"/>
              <a:gd name="connsiteX2268" fmla="*/ 6881443 w 7631184"/>
              <a:gd name="connsiteY2268" fmla="*/ 4298496 h 6858054"/>
              <a:gd name="connsiteX2269" fmla="*/ 6842369 w 7631184"/>
              <a:gd name="connsiteY2269" fmla="*/ 4259418 h 6858054"/>
              <a:gd name="connsiteX2270" fmla="*/ 6832600 w 7631184"/>
              <a:gd name="connsiteY2270" fmla="*/ 4249649 h 6858054"/>
              <a:gd name="connsiteX2271" fmla="*/ 6813063 w 7631184"/>
              <a:gd name="connsiteY2271" fmla="*/ 4230110 h 6858054"/>
              <a:gd name="connsiteX2272" fmla="*/ 6764220 w 7631184"/>
              <a:gd name="connsiteY2272" fmla="*/ 4181264 h 6858054"/>
              <a:gd name="connsiteX2273" fmla="*/ 6734914 w 7631184"/>
              <a:gd name="connsiteY2273" fmla="*/ 4151956 h 6858054"/>
              <a:gd name="connsiteX2274" fmla="*/ 6715377 w 7631184"/>
              <a:gd name="connsiteY2274" fmla="*/ 4132417 h 6858054"/>
              <a:gd name="connsiteX2275" fmla="*/ 6705608 w 7631184"/>
              <a:gd name="connsiteY2275" fmla="*/ 4122648 h 6858054"/>
              <a:gd name="connsiteX2276" fmla="*/ 6695840 w 7631184"/>
              <a:gd name="connsiteY2276" fmla="*/ 4112879 h 6858054"/>
              <a:gd name="connsiteX2277" fmla="*/ 6686071 w 7631184"/>
              <a:gd name="connsiteY2277" fmla="*/ 4103109 h 6858054"/>
              <a:gd name="connsiteX2278" fmla="*/ 6666534 w 7631184"/>
              <a:gd name="connsiteY2278" fmla="*/ 4083571 h 6858054"/>
              <a:gd name="connsiteX2279" fmla="*/ 6646997 w 7631184"/>
              <a:gd name="connsiteY2279" fmla="*/ 4064032 h 6858054"/>
              <a:gd name="connsiteX2280" fmla="*/ 6637228 w 7631184"/>
              <a:gd name="connsiteY2280" fmla="*/ 4054263 h 6858054"/>
              <a:gd name="connsiteX2281" fmla="*/ 6627459 w 7631184"/>
              <a:gd name="connsiteY2281" fmla="*/ 4044494 h 6858054"/>
              <a:gd name="connsiteX2282" fmla="*/ 6607922 w 7631184"/>
              <a:gd name="connsiteY2282" fmla="*/ 4024955 h 6858054"/>
              <a:gd name="connsiteX2283" fmla="*/ 6559079 w 7631184"/>
              <a:gd name="connsiteY2283" fmla="*/ 3976108 h 6858054"/>
              <a:gd name="connsiteX2284" fmla="*/ 6539542 w 7631184"/>
              <a:gd name="connsiteY2284" fmla="*/ 3966339 h 6858054"/>
              <a:gd name="connsiteX2285" fmla="*/ 6529773 w 7631184"/>
              <a:gd name="connsiteY2285" fmla="*/ 3946800 h 6858054"/>
              <a:gd name="connsiteX2286" fmla="*/ 6510236 w 7631184"/>
              <a:gd name="connsiteY2286" fmla="*/ 3927262 h 6858054"/>
              <a:gd name="connsiteX2287" fmla="*/ 6480930 w 7631184"/>
              <a:gd name="connsiteY2287" fmla="*/ 3907723 h 6858054"/>
              <a:gd name="connsiteX2288" fmla="*/ 6461393 w 7631184"/>
              <a:gd name="connsiteY2288" fmla="*/ 3888185 h 6858054"/>
              <a:gd name="connsiteX2289" fmla="*/ 6451624 w 7631184"/>
              <a:gd name="connsiteY2289" fmla="*/ 3878415 h 6858054"/>
              <a:gd name="connsiteX2290" fmla="*/ 6441856 w 7631184"/>
              <a:gd name="connsiteY2290" fmla="*/ 3868646 h 6858054"/>
              <a:gd name="connsiteX2291" fmla="*/ 6432087 w 7631184"/>
              <a:gd name="connsiteY2291" fmla="*/ 3858877 h 6858054"/>
              <a:gd name="connsiteX2292" fmla="*/ 6422318 w 7631184"/>
              <a:gd name="connsiteY2292" fmla="*/ 3858877 h 6858054"/>
              <a:gd name="connsiteX2293" fmla="*/ 6422318 w 7631184"/>
              <a:gd name="connsiteY2293" fmla="*/ 3862899 h 6858054"/>
              <a:gd name="connsiteX2294" fmla="*/ 6411329 w 7631184"/>
              <a:gd name="connsiteY2294" fmla="*/ 3856434 h 6858054"/>
              <a:gd name="connsiteX2295" fmla="*/ 6383244 w 7631184"/>
              <a:gd name="connsiteY2295" fmla="*/ 3829569 h 6858054"/>
              <a:gd name="connsiteX2296" fmla="*/ 6373475 w 7631184"/>
              <a:gd name="connsiteY2296" fmla="*/ 3819799 h 6858054"/>
              <a:gd name="connsiteX2297" fmla="*/ 6363707 w 7631184"/>
              <a:gd name="connsiteY2297" fmla="*/ 3810030 h 6858054"/>
              <a:gd name="connsiteX2298" fmla="*/ 6344170 w 7631184"/>
              <a:gd name="connsiteY2298" fmla="*/ 3790492 h 6858054"/>
              <a:gd name="connsiteX2299" fmla="*/ 6314864 w 7631184"/>
              <a:gd name="connsiteY2299" fmla="*/ 3770953 h 6858054"/>
              <a:gd name="connsiteX2300" fmla="*/ 6295327 w 7631184"/>
              <a:gd name="connsiteY2300" fmla="*/ 3751414 h 6858054"/>
              <a:gd name="connsiteX2301" fmla="*/ 6275789 w 7631184"/>
              <a:gd name="connsiteY2301" fmla="*/ 3731876 h 6858054"/>
              <a:gd name="connsiteX2302" fmla="*/ 6266021 w 7631184"/>
              <a:gd name="connsiteY2302" fmla="*/ 3731876 h 6858054"/>
              <a:gd name="connsiteX2303" fmla="*/ 6236715 w 7631184"/>
              <a:gd name="connsiteY2303" fmla="*/ 3702568 h 6858054"/>
              <a:gd name="connsiteX2304" fmla="*/ 6226946 w 7631184"/>
              <a:gd name="connsiteY2304" fmla="*/ 3692798 h 6858054"/>
              <a:gd name="connsiteX2305" fmla="*/ 6207409 w 7631184"/>
              <a:gd name="connsiteY2305" fmla="*/ 3683029 h 6858054"/>
              <a:gd name="connsiteX2306" fmla="*/ 6208386 w 7631184"/>
              <a:gd name="connsiteY2306" fmla="*/ 3677168 h 6858054"/>
              <a:gd name="connsiteX2307" fmla="*/ 6208630 w 7631184"/>
              <a:gd name="connsiteY2307" fmla="*/ 3678145 h 6858054"/>
              <a:gd name="connsiteX2308" fmla="*/ 6217178 w 7631184"/>
              <a:gd name="connsiteY2308" fmla="*/ 3683029 h 6858054"/>
              <a:gd name="connsiteX2309" fmla="*/ 6208630 w 7631184"/>
              <a:gd name="connsiteY2309" fmla="*/ 3675703 h 6858054"/>
              <a:gd name="connsiteX2310" fmla="*/ 6208386 w 7631184"/>
              <a:gd name="connsiteY2310" fmla="*/ 3677168 h 6858054"/>
              <a:gd name="connsiteX2311" fmla="*/ 6207409 w 7631184"/>
              <a:gd name="connsiteY2311" fmla="*/ 3673260 h 6858054"/>
              <a:gd name="connsiteX2312" fmla="*/ 6187872 w 7631184"/>
              <a:gd name="connsiteY2312" fmla="*/ 3673260 h 6858054"/>
              <a:gd name="connsiteX2313" fmla="*/ 6197640 w 7631184"/>
              <a:gd name="connsiteY2313" fmla="*/ 3683029 h 6858054"/>
              <a:gd name="connsiteX2314" fmla="*/ 6236715 w 7631184"/>
              <a:gd name="connsiteY2314" fmla="*/ 3712337 h 6858054"/>
              <a:gd name="connsiteX2315" fmla="*/ 6266021 w 7631184"/>
              <a:gd name="connsiteY2315" fmla="*/ 3741645 h 6858054"/>
              <a:gd name="connsiteX2316" fmla="*/ 6262422 w 7631184"/>
              <a:gd name="connsiteY2316" fmla="*/ 3740745 h 6858054"/>
              <a:gd name="connsiteX2317" fmla="*/ 6256252 w 7631184"/>
              <a:gd name="connsiteY2317" fmla="*/ 3731876 h 6858054"/>
              <a:gd name="connsiteX2318" fmla="*/ 6261137 w 7631184"/>
              <a:gd name="connsiteY2318" fmla="*/ 3740424 h 6858054"/>
              <a:gd name="connsiteX2319" fmla="*/ 6262422 w 7631184"/>
              <a:gd name="connsiteY2319" fmla="*/ 3740745 h 6858054"/>
              <a:gd name="connsiteX2320" fmla="*/ 6275789 w 7631184"/>
              <a:gd name="connsiteY2320" fmla="*/ 3759963 h 6858054"/>
              <a:gd name="connsiteX2321" fmla="*/ 6295327 w 7631184"/>
              <a:gd name="connsiteY2321" fmla="*/ 3780722 h 6858054"/>
              <a:gd name="connsiteX2322" fmla="*/ 6314864 w 7631184"/>
              <a:gd name="connsiteY2322" fmla="*/ 3800261 h 6858054"/>
              <a:gd name="connsiteX2323" fmla="*/ 6324632 w 7631184"/>
              <a:gd name="connsiteY2323" fmla="*/ 3810030 h 6858054"/>
              <a:gd name="connsiteX2324" fmla="*/ 6344170 w 7631184"/>
              <a:gd name="connsiteY2324" fmla="*/ 3829569 h 6858054"/>
              <a:gd name="connsiteX2325" fmla="*/ 6363707 w 7631184"/>
              <a:gd name="connsiteY2325" fmla="*/ 3839338 h 6858054"/>
              <a:gd name="connsiteX2326" fmla="*/ 6373475 w 7631184"/>
              <a:gd name="connsiteY2326" fmla="*/ 3849107 h 6858054"/>
              <a:gd name="connsiteX2327" fmla="*/ 6373475 w 7631184"/>
              <a:gd name="connsiteY2327" fmla="*/ 3853992 h 6858054"/>
              <a:gd name="connsiteX2328" fmla="*/ 6373475 w 7631184"/>
              <a:gd name="connsiteY2328" fmla="*/ 3855946 h 6858054"/>
              <a:gd name="connsiteX2329" fmla="*/ 6363707 w 7631184"/>
              <a:gd name="connsiteY2329" fmla="*/ 3849107 h 6858054"/>
              <a:gd name="connsiteX2330" fmla="*/ 6334401 w 7631184"/>
              <a:gd name="connsiteY2330" fmla="*/ 3829569 h 6858054"/>
              <a:gd name="connsiteX2331" fmla="*/ 6363707 w 7631184"/>
              <a:gd name="connsiteY2331" fmla="*/ 3858877 h 6858054"/>
              <a:gd name="connsiteX2332" fmla="*/ 6373475 w 7631184"/>
              <a:gd name="connsiteY2332" fmla="*/ 3868646 h 6858054"/>
              <a:gd name="connsiteX2333" fmla="*/ 6383244 w 7631184"/>
              <a:gd name="connsiteY2333" fmla="*/ 3878415 h 6858054"/>
              <a:gd name="connsiteX2334" fmla="*/ 6402781 w 7631184"/>
              <a:gd name="connsiteY2334" fmla="*/ 3897954 h 6858054"/>
              <a:gd name="connsiteX2335" fmla="*/ 6412550 w 7631184"/>
              <a:gd name="connsiteY2335" fmla="*/ 3907723 h 6858054"/>
              <a:gd name="connsiteX2336" fmla="*/ 6422318 w 7631184"/>
              <a:gd name="connsiteY2336" fmla="*/ 3917493 h 6858054"/>
              <a:gd name="connsiteX2337" fmla="*/ 6441856 w 7631184"/>
              <a:gd name="connsiteY2337" fmla="*/ 3937031 h 6858054"/>
              <a:gd name="connsiteX2338" fmla="*/ 6451624 w 7631184"/>
              <a:gd name="connsiteY2338" fmla="*/ 3946800 h 6858054"/>
              <a:gd name="connsiteX2339" fmla="*/ 6500467 w 7631184"/>
              <a:gd name="connsiteY2339" fmla="*/ 3995647 h 6858054"/>
              <a:gd name="connsiteX2340" fmla="*/ 6510236 w 7631184"/>
              <a:gd name="connsiteY2340" fmla="*/ 4005416 h 6858054"/>
              <a:gd name="connsiteX2341" fmla="*/ 6539542 w 7631184"/>
              <a:gd name="connsiteY2341" fmla="*/ 4044494 h 6858054"/>
              <a:gd name="connsiteX2342" fmla="*/ 6549310 w 7631184"/>
              <a:gd name="connsiteY2342" fmla="*/ 4054263 h 6858054"/>
              <a:gd name="connsiteX2343" fmla="*/ 6568848 w 7631184"/>
              <a:gd name="connsiteY2343" fmla="*/ 4073801 h 6858054"/>
              <a:gd name="connsiteX2344" fmla="*/ 6573122 w 7631184"/>
              <a:gd name="connsiteY2344" fmla="*/ 4081281 h 6858054"/>
              <a:gd name="connsiteX2345" fmla="*/ 6563963 w 7631184"/>
              <a:gd name="connsiteY2345" fmla="*/ 4077465 h 6858054"/>
              <a:gd name="connsiteX2346" fmla="*/ 6549310 w 7631184"/>
              <a:gd name="connsiteY2346" fmla="*/ 4064032 h 6858054"/>
              <a:gd name="connsiteX2347" fmla="*/ 6539542 w 7631184"/>
              <a:gd name="connsiteY2347" fmla="*/ 4064032 h 6858054"/>
              <a:gd name="connsiteX2348" fmla="*/ 6529773 w 7631184"/>
              <a:gd name="connsiteY2348" fmla="*/ 4054263 h 6858054"/>
              <a:gd name="connsiteX2349" fmla="*/ 6529773 w 7631184"/>
              <a:gd name="connsiteY2349" fmla="*/ 4044494 h 6858054"/>
              <a:gd name="connsiteX2350" fmla="*/ 6520005 w 7631184"/>
              <a:gd name="connsiteY2350" fmla="*/ 4034724 h 6858054"/>
              <a:gd name="connsiteX2351" fmla="*/ 6510236 w 7631184"/>
              <a:gd name="connsiteY2351" fmla="*/ 4034724 h 6858054"/>
              <a:gd name="connsiteX2352" fmla="*/ 6490699 w 7631184"/>
              <a:gd name="connsiteY2352" fmla="*/ 4024955 h 6858054"/>
              <a:gd name="connsiteX2353" fmla="*/ 6441856 w 7631184"/>
              <a:gd name="connsiteY2353" fmla="*/ 3966339 h 6858054"/>
              <a:gd name="connsiteX2354" fmla="*/ 6422318 w 7631184"/>
              <a:gd name="connsiteY2354" fmla="*/ 3956570 h 6858054"/>
              <a:gd name="connsiteX2355" fmla="*/ 6412550 w 7631184"/>
              <a:gd name="connsiteY2355" fmla="*/ 3946800 h 6858054"/>
              <a:gd name="connsiteX2356" fmla="*/ 6402781 w 7631184"/>
              <a:gd name="connsiteY2356" fmla="*/ 3937031 h 6858054"/>
              <a:gd name="connsiteX2357" fmla="*/ 6363707 w 7631184"/>
              <a:gd name="connsiteY2357" fmla="*/ 3897954 h 6858054"/>
              <a:gd name="connsiteX2358" fmla="*/ 6295327 w 7631184"/>
              <a:gd name="connsiteY2358" fmla="*/ 3829569 h 6858054"/>
              <a:gd name="connsiteX2359" fmla="*/ 6275789 w 7631184"/>
              <a:gd name="connsiteY2359" fmla="*/ 3810030 h 6858054"/>
              <a:gd name="connsiteX2360" fmla="*/ 6266021 w 7631184"/>
              <a:gd name="connsiteY2360" fmla="*/ 3810030 h 6858054"/>
              <a:gd name="connsiteX2361" fmla="*/ 6256252 w 7631184"/>
              <a:gd name="connsiteY2361" fmla="*/ 3800261 h 6858054"/>
              <a:gd name="connsiteX2362" fmla="*/ 6246483 w 7631184"/>
              <a:gd name="connsiteY2362" fmla="*/ 3790492 h 6858054"/>
              <a:gd name="connsiteX2363" fmla="*/ 6221757 w 7631184"/>
              <a:gd name="connsiteY2363" fmla="*/ 3778127 h 6858054"/>
              <a:gd name="connsiteX2364" fmla="*/ 6218430 w 7631184"/>
              <a:gd name="connsiteY2364" fmla="*/ 3772915 h 6858054"/>
              <a:gd name="connsiteX2365" fmla="*/ 6226946 w 7631184"/>
              <a:gd name="connsiteY2365" fmla="*/ 3780722 h 6858054"/>
              <a:gd name="connsiteX2366" fmla="*/ 6207409 w 7631184"/>
              <a:gd name="connsiteY2366" fmla="*/ 3751414 h 6858054"/>
              <a:gd name="connsiteX2367" fmla="*/ 6187872 w 7631184"/>
              <a:gd name="connsiteY2367" fmla="*/ 3741645 h 6858054"/>
              <a:gd name="connsiteX2368" fmla="*/ 6178103 w 7631184"/>
              <a:gd name="connsiteY2368" fmla="*/ 3731876 h 6858054"/>
              <a:gd name="connsiteX2369" fmla="*/ 6168335 w 7631184"/>
              <a:gd name="connsiteY2369" fmla="*/ 3722106 h 6858054"/>
              <a:gd name="connsiteX2370" fmla="*/ 6158566 w 7631184"/>
              <a:gd name="connsiteY2370" fmla="*/ 3712337 h 6858054"/>
              <a:gd name="connsiteX2371" fmla="*/ 6148797 w 7631184"/>
              <a:gd name="connsiteY2371" fmla="*/ 3702568 h 6858054"/>
              <a:gd name="connsiteX2372" fmla="*/ 6139029 w 7631184"/>
              <a:gd name="connsiteY2372" fmla="*/ 3712337 h 6858054"/>
              <a:gd name="connsiteX2373" fmla="*/ 6129260 w 7631184"/>
              <a:gd name="connsiteY2373" fmla="*/ 3712337 h 6858054"/>
              <a:gd name="connsiteX2374" fmla="*/ 6139029 w 7631184"/>
              <a:gd name="connsiteY2374" fmla="*/ 3722106 h 6858054"/>
              <a:gd name="connsiteX2375" fmla="*/ 6148797 w 7631184"/>
              <a:gd name="connsiteY2375" fmla="*/ 3731876 h 6858054"/>
              <a:gd name="connsiteX2376" fmla="*/ 6168335 w 7631184"/>
              <a:gd name="connsiteY2376" fmla="*/ 3761184 h 6858054"/>
              <a:gd name="connsiteX2377" fmla="*/ 6197640 w 7631184"/>
              <a:gd name="connsiteY2377" fmla="*/ 3780722 h 6858054"/>
              <a:gd name="connsiteX2378" fmla="*/ 6207409 w 7631184"/>
              <a:gd name="connsiteY2378" fmla="*/ 3790492 h 6858054"/>
              <a:gd name="connsiteX2379" fmla="*/ 6158566 w 7631184"/>
              <a:gd name="connsiteY2379" fmla="*/ 3761184 h 6858054"/>
              <a:gd name="connsiteX2380" fmla="*/ 6139029 w 7631184"/>
              <a:gd name="connsiteY2380" fmla="*/ 3751414 h 6858054"/>
              <a:gd name="connsiteX2381" fmla="*/ 6132924 w 7631184"/>
              <a:gd name="connsiteY2381" fmla="*/ 3746530 h 6858054"/>
              <a:gd name="connsiteX2382" fmla="*/ 6120555 w 7631184"/>
              <a:gd name="connsiteY2382" fmla="*/ 3742032 h 6858054"/>
              <a:gd name="connsiteX2383" fmla="*/ 6118740 w 7631184"/>
              <a:gd name="connsiteY2383" fmla="*/ 3740330 h 6858054"/>
              <a:gd name="connsiteX2384" fmla="*/ 6114607 w 7631184"/>
              <a:gd name="connsiteY2384" fmla="*/ 3733097 h 6858054"/>
              <a:gd name="connsiteX2385" fmla="*/ 6109723 w 7631184"/>
              <a:gd name="connsiteY2385" fmla="*/ 3731876 h 6858054"/>
              <a:gd name="connsiteX2386" fmla="*/ 6118740 w 7631184"/>
              <a:gd name="connsiteY2386" fmla="*/ 3740330 h 6858054"/>
              <a:gd name="connsiteX2387" fmla="*/ 6119492 w 7631184"/>
              <a:gd name="connsiteY2387" fmla="*/ 3741645 h 6858054"/>
              <a:gd name="connsiteX2388" fmla="*/ 6120555 w 7631184"/>
              <a:gd name="connsiteY2388" fmla="*/ 3742032 h 6858054"/>
              <a:gd name="connsiteX2389" fmla="*/ 6129260 w 7631184"/>
              <a:gd name="connsiteY2389" fmla="*/ 3750193 h 6858054"/>
              <a:gd name="connsiteX2390" fmla="*/ 6148797 w 7631184"/>
              <a:gd name="connsiteY2390" fmla="*/ 3761184 h 6858054"/>
              <a:gd name="connsiteX2391" fmla="*/ 6158566 w 7631184"/>
              <a:gd name="connsiteY2391" fmla="*/ 3770953 h 6858054"/>
              <a:gd name="connsiteX2392" fmla="*/ 6158566 w 7631184"/>
              <a:gd name="connsiteY2392" fmla="*/ 3780722 h 6858054"/>
              <a:gd name="connsiteX2393" fmla="*/ 6168335 w 7631184"/>
              <a:gd name="connsiteY2393" fmla="*/ 3780722 h 6858054"/>
              <a:gd name="connsiteX2394" fmla="*/ 6168335 w 7631184"/>
              <a:gd name="connsiteY2394" fmla="*/ 3790492 h 6858054"/>
              <a:gd name="connsiteX2395" fmla="*/ 6197640 w 7631184"/>
              <a:gd name="connsiteY2395" fmla="*/ 3819799 h 6858054"/>
              <a:gd name="connsiteX2396" fmla="*/ 6217178 w 7631184"/>
              <a:gd name="connsiteY2396" fmla="*/ 3829569 h 6858054"/>
              <a:gd name="connsiteX2397" fmla="*/ 6236715 w 7631184"/>
              <a:gd name="connsiteY2397" fmla="*/ 3858877 h 6858054"/>
              <a:gd name="connsiteX2398" fmla="*/ 6305095 w 7631184"/>
              <a:gd name="connsiteY2398" fmla="*/ 3917493 h 6858054"/>
              <a:gd name="connsiteX2399" fmla="*/ 6324632 w 7631184"/>
              <a:gd name="connsiteY2399" fmla="*/ 3927262 h 6858054"/>
              <a:gd name="connsiteX2400" fmla="*/ 6344170 w 7631184"/>
              <a:gd name="connsiteY2400" fmla="*/ 3956570 h 6858054"/>
              <a:gd name="connsiteX2401" fmla="*/ 6363707 w 7631184"/>
              <a:gd name="connsiteY2401" fmla="*/ 3976108 h 6858054"/>
              <a:gd name="connsiteX2402" fmla="*/ 6412550 w 7631184"/>
              <a:gd name="connsiteY2402" fmla="*/ 4015186 h 6858054"/>
              <a:gd name="connsiteX2403" fmla="*/ 6432087 w 7631184"/>
              <a:gd name="connsiteY2403" fmla="*/ 4044494 h 6858054"/>
              <a:gd name="connsiteX2404" fmla="*/ 6441856 w 7631184"/>
              <a:gd name="connsiteY2404" fmla="*/ 4054263 h 6858054"/>
              <a:gd name="connsiteX2405" fmla="*/ 6471162 w 7631184"/>
              <a:gd name="connsiteY2405" fmla="*/ 4083571 h 6858054"/>
              <a:gd name="connsiteX2406" fmla="*/ 6490699 w 7631184"/>
              <a:gd name="connsiteY2406" fmla="*/ 4103109 h 6858054"/>
              <a:gd name="connsiteX2407" fmla="*/ 6500467 w 7631184"/>
              <a:gd name="connsiteY2407" fmla="*/ 4112879 h 6858054"/>
              <a:gd name="connsiteX2408" fmla="*/ 6520005 w 7631184"/>
              <a:gd name="connsiteY2408" fmla="*/ 4132417 h 6858054"/>
              <a:gd name="connsiteX2409" fmla="*/ 6549310 w 7631184"/>
              <a:gd name="connsiteY2409" fmla="*/ 4161725 h 6858054"/>
              <a:gd name="connsiteX2410" fmla="*/ 6578616 w 7631184"/>
              <a:gd name="connsiteY2410" fmla="*/ 4191033 h 6858054"/>
              <a:gd name="connsiteX2411" fmla="*/ 6637228 w 7631184"/>
              <a:gd name="connsiteY2411" fmla="*/ 4249649 h 6858054"/>
              <a:gd name="connsiteX2412" fmla="*/ 6627459 w 7631184"/>
              <a:gd name="connsiteY2412" fmla="*/ 4249649 h 6858054"/>
              <a:gd name="connsiteX2413" fmla="*/ 6617691 w 7631184"/>
              <a:gd name="connsiteY2413" fmla="*/ 4239880 h 6858054"/>
              <a:gd name="connsiteX2414" fmla="*/ 6598153 w 7631184"/>
              <a:gd name="connsiteY2414" fmla="*/ 4220341 h 6858054"/>
              <a:gd name="connsiteX2415" fmla="*/ 6588385 w 7631184"/>
              <a:gd name="connsiteY2415" fmla="*/ 4210572 h 6858054"/>
              <a:gd name="connsiteX2416" fmla="*/ 6578616 w 7631184"/>
              <a:gd name="connsiteY2416" fmla="*/ 4210572 h 6858054"/>
              <a:gd name="connsiteX2417" fmla="*/ 6578616 w 7631184"/>
              <a:gd name="connsiteY2417" fmla="*/ 4200803 h 6858054"/>
              <a:gd name="connsiteX2418" fmla="*/ 6568848 w 7631184"/>
              <a:gd name="connsiteY2418" fmla="*/ 4200803 h 6858054"/>
              <a:gd name="connsiteX2419" fmla="*/ 6559079 w 7631184"/>
              <a:gd name="connsiteY2419" fmla="*/ 4191033 h 6858054"/>
              <a:gd name="connsiteX2420" fmla="*/ 6549310 w 7631184"/>
              <a:gd name="connsiteY2420" fmla="*/ 4181264 h 6858054"/>
              <a:gd name="connsiteX2421" fmla="*/ 6529773 w 7631184"/>
              <a:gd name="connsiteY2421" fmla="*/ 4161725 h 6858054"/>
              <a:gd name="connsiteX2422" fmla="*/ 6520005 w 7631184"/>
              <a:gd name="connsiteY2422" fmla="*/ 4151956 h 6858054"/>
              <a:gd name="connsiteX2423" fmla="*/ 6510236 w 7631184"/>
              <a:gd name="connsiteY2423" fmla="*/ 4142187 h 6858054"/>
              <a:gd name="connsiteX2424" fmla="*/ 6510236 w 7631184"/>
              <a:gd name="connsiteY2424" fmla="*/ 4147072 h 6858054"/>
              <a:gd name="connsiteX2425" fmla="*/ 6510236 w 7631184"/>
              <a:gd name="connsiteY2425" fmla="*/ 4151068 h 6858054"/>
              <a:gd name="connsiteX2426" fmla="*/ 6500467 w 7631184"/>
              <a:gd name="connsiteY2426" fmla="*/ 4142187 h 6858054"/>
              <a:gd name="connsiteX2427" fmla="*/ 6480930 w 7631184"/>
              <a:gd name="connsiteY2427" fmla="*/ 4132417 h 6858054"/>
              <a:gd name="connsiteX2428" fmla="*/ 6461393 w 7631184"/>
              <a:gd name="connsiteY2428" fmla="*/ 4112879 h 6858054"/>
              <a:gd name="connsiteX2429" fmla="*/ 6432087 w 7631184"/>
              <a:gd name="connsiteY2429" fmla="*/ 4093340 h 6858054"/>
              <a:gd name="connsiteX2430" fmla="*/ 6412550 w 7631184"/>
              <a:gd name="connsiteY2430" fmla="*/ 4073801 h 6858054"/>
              <a:gd name="connsiteX2431" fmla="*/ 6373475 w 7631184"/>
              <a:gd name="connsiteY2431" fmla="*/ 4044494 h 6858054"/>
              <a:gd name="connsiteX2432" fmla="*/ 6334401 w 7631184"/>
              <a:gd name="connsiteY2432" fmla="*/ 4015186 h 6858054"/>
              <a:gd name="connsiteX2433" fmla="*/ 6314864 w 7631184"/>
              <a:gd name="connsiteY2433" fmla="*/ 4005416 h 6858054"/>
              <a:gd name="connsiteX2434" fmla="*/ 6334401 w 7631184"/>
              <a:gd name="connsiteY2434" fmla="*/ 4024955 h 6858054"/>
              <a:gd name="connsiteX2435" fmla="*/ 6344170 w 7631184"/>
              <a:gd name="connsiteY2435" fmla="*/ 4034724 h 6858054"/>
              <a:gd name="connsiteX2436" fmla="*/ 6363707 w 7631184"/>
              <a:gd name="connsiteY2436" fmla="*/ 4054263 h 6858054"/>
              <a:gd name="connsiteX2437" fmla="*/ 6393013 w 7631184"/>
              <a:gd name="connsiteY2437" fmla="*/ 4083571 h 6858054"/>
              <a:gd name="connsiteX2438" fmla="*/ 6412550 w 7631184"/>
              <a:gd name="connsiteY2438" fmla="*/ 4112879 h 6858054"/>
              <a:gd name="connsiteX2439" fmla="*/ 6432087 w 7631184"/>
              <a:gd name="connsiteY2439" fmla="*/ 4122648 h 6858054"/>
              <a:gd name="connsiteX2440" fmla="*/ 6422318 w 7631184"/>
              <a:gd name="connsiteY2440" fmla="*/ 4122648 h 6858054"/>
              <a:gd name="connsiteX2441" fmla="*/ 6402781 w 7631184"/>
              <a:gd name="connsiteY2441" fmla="*/ 4112879 h 6858054"/>
              <a:gd name="connsiteX2442" fmla="*/ 6373475 w 7631184"/>
              <a:gd name="connsiteY2442" fmla="*/ 4093340 h 6858054"/>
              <a:gd name="connsiteX2443" fmla="*/ 6324632 w 7631184"/>
              <a:gd name="connsiteY2443" fmla="*/ 4034724 h 6858054"/>
              <a:gd name="connsiteX2444" fmla="*/ 6305095 w 7631184"/>
              <a:gd name="connsiteY2444" fmla="*/ 4024955 h 6858054"/>
              <a:gd name="connsiteX2445" fmla="*/ 6295327 w 7631184"/>
              <a:gd name="connsiteY2445" fmla="*/ 4024955 h 6858054"/>
              <a:gd name="connsiteX2446" fmla="*/ 6266021 w 7631184"/>
              <a:gd name="connsiteY2446" fmla="*/ 4015186 h 6858054"/>
              <a:gd name="connsiteX2447" fmla="*/ 6256252 w 7631184"/>
              <a:gd name="connsiteY2447" fmla="*/ 4015186 h 6858054"/>
              <a:gd name="connsiteX2448" fmla="*/ 6256252 w 7631184"/>
              <a:gd name="connsiteY2448" fmla="*/ 4024955 h 6858054"/>
              <a:gd name="connsiteX2449" fmla="*/ 6256252 w 7631184"/>
              <a:gd name="connsiteY2449" fmla="*/ 4034724 h 6858054"/>
              <a:gd name="connsiteX2450" fmla="*/ 6266021 w 7631184"/>
              <a:gd name="connsiteY2450" fmla="*/ 4044494 h 6858054"/>
              <a:gd name="connsiteX2451" fmla="*/ 6275789 w 7631184"/>
              <a:gd name="connsiteY2451" fmla="*/ 4044494 h 6858054"/>
              <a:gd name="connsiteX2452" fmla="*/ 6285558 w 7631184"/>
              <a:gd name="connsiteY2452" fmla="*/ 4054263 h 6858054"/>
              <a:gd name="connsiteX2453" fmla="*/ 6285558 w 7631184"/>
              <a:gd name="connsiteY2453" fmla="*/ 4064032 h 6858054"/>
              <a:gd name="connsiteX2454" fmla="*/ 6295327 w 7631184"/>
              <a:gd name="connsiteY2454" fmla="*/ 4064032 h 6858054"/>
              <a:gd name="connsiteX2455" fmla="*/ 6305095 w 7631184"/>
              <a:gd name="connsiteY2455" fmla="*/ 4073801 h 6858054"/>
              <a:gd name="connsiteX2456" fmla="*/ 6314864 w 7631184"/>
              <a:gd name="connsiteY2456" fmla="*/ 4083571 h 6858054"/>
              <a:gd name="connsiteX2457" fmla="*/ 6324632 w 7631184"/>
              <a:gd name="connsiteY2457" fmla="*/ 4093340 h 6858054"/>
              <a:gd name="connsiteX2458" fmla="*/ 6334401 w 7631184"/>
              <a:gd name="connsiteY2458" fmla="*/ 4093340 h 6858054"/>
              <a:gd name="connsiteX2459" fmla="*/ 6363707 w 7631184"/>
              <a:gd name="connsiteY2459" fmla="*/ 4122648 h 6858054"/>
              <a:gd name="connsiteX2460" fmla="*/ 6422318 w 7631184"/>
              <a:gd name="connsiteY2460" fmla="*/ 4171495 h 6858054"/>
              <a:gd name="connsiteX2461" fmla="*/ 6402781 w 7631184"/>
              <a:gd name="connsiteY2461" fmla="*/ 4161725 h 6858054"/>
              <a:gd name="connsiteX2462" fmla="*/ 6393013 w 7631184"/>
              <a:gd name="connsiteY2462" fmla="*/ 4151956 h 6858054"/>
              <a:gd name="connsiteX2463" fmla="*/ 6353938 w 7631184"/>
              <a:gd name="connsiteY2463" fmla="*/ 4122648 h 6858054"/>
              <a:gd name="connsiteX2464" fmla="*/ 6334401 w 7631184"/>
              <a:gd name="connsiteY2464" fmla="*/ 4112879 h 6858054"/>
              <a:gd name="connsiteX2465" fmla="*/ 6324632 w 7631184"/>
              <a:gd name="connsiteY2465" fmla="*/ 4103109 h 6858054"/>
              <a:gd name="connsiteX2466" fmla="*/ 6314864 w 7631184"/>
              <a:gd name="connsiteY2466" fmla="*/ 4093340 h 6858054"/>
              <a:gd name="connsiteX2467" fmla="*/ 6295327 w 7631184"/>
              <a:gd name="connsiteY2467" fmla="*/ 4083571 h 6858054"/>
              <a:gd name="connsiteX2468" fmla="*/ 6275789 w 7631184"/>
              <a:gd name="connsiteY2468" fmla="*/ 4064032 h 6858054"/>
              <a:gd name="connsiteX2469" fmla="*/ 6275789 w 7631184"/>
              <a:gd name="connsiteY2469" fmla="*/ 4073801 h 6858054"/>
              <a:gd name="connsiteX2470" fmla="*/ 6285558 w 7631184"/>
              <a:gd name="connsiteY2470" fmla="*/ 4083571 h 6858054"/>
              <a:gd name="connsiteX2471" fmla="*/ 6305095 w 7631184"/>
              <a:gd name="connsiteY2471" fmla="*/ 4093340 h 6858054"/>
              <a:gd name="connsiteX2472" fmla="*/ 6314864 w 7631184"/>
              <a:gd name="connsiteY2472" fmla="*/ 4112879 h 6858054"/>
              <a:gd name="connsiteX2473" fmla="*/ 6353938 w 7631184"/>
              <a:gd name="connsiteY2473" fmla="*/ 4142187 h 6858054"/>
              <a:gd name="connsiteX2474" fmla="*/ 6373475 w 7631184"/>
              <a:gd name="connsiteY2474" fmla="*/ 4151956 h 6858054"/>
              <a:gd name="connsiteX2475" fmla="*/ 6393013 w 7631184"/>
              <a:gd name="connsiteY2475" fmla="*/ 4161725 h 6858054"/>
              <a:gd name="connsiteX2476" fmla="*/ 6402781 w 7631184"/>
              <a:gd name="connsiteY2476" fmla="*/ 4171495 h 6858054"/>
              <a:gd name="connsiteX2477" fmla="*/ 6422318 w 7631184"/>
              <a:gd name="connsiteY2477" fmla="*/ 4191033 h 6858054"/>
              <a:gd name="connsiteX2478" fmla="*/ 6441856 w 7631184"/>
              <a:gd name="connsiteY2478" fmla="*/ 4210572 h 6858054"/>
              <a:gd name="connsiteX2479" fmla="*/ 6436971 w 7631184"/>
              <a:gd name="connsiteY2479" fmla="*/ 4210572 h 6858054"/>
              <a:gd name="connsiteX2480" fmla="*/ 6432087 w 7631184"/>
              <a:gd name="connsiteY2480" fmla="*/ 4210572 h 6858054"/>
              <a:gd name="connsiteX2481" fmla="*/ 6441856 w 7631184"/>
              <a:gd name="connsiteY2481" fmla="*/ 4230110 h 6858054"/>
              <a:gd name="connsiteX2482" fmla="*/ 6461393 w 7631184"/>
              <a:gd name="connsiteY2482" fmla="*/ 4249649 h 6858054"/>
              <a:gd name="connsiteX2483" fmla="*/ 6480930 w 7631184"/>
              <a:gd name="connsiteY2483" fmla="*/ 4269188 h 6858054"/>
              <a:gd name="connsiteX2484" fmla="*/ 6490699 w 7631184"/>
              <a:gd name="connsiteY2484" fmla="*/ 4288726 h 6858054"/>
              <a:gd name="connsiteX2485" fmla="*/ 6461393 w 7631184"/>
              <a:gd name="connsiteY2485" fmla="*/ 4269188 h 6858054"/>
              <a:gd name="connsiteX2486" fmla="*/ 6441856 w 7631184"/>
              <a:gd name="connsiteY2486" fmla="*/ 4249649 h 6858054"/>
              <a:gd name="connsiteX2487" fmla="*/ 6412550 w 7631184"/>
              <a:gd name="connsiteY2487" fmla="*/ 4230110 h 6858054"/>
              <a:gd name="connsiteX2488" fmla="*/ 6402781 w 7631184"/>
              <a:gd name="connsiteY2488" fmla="*/ 4220341 h 6858054"/>
              <a:gd name="connsiteX2489" fmla="*/ 6393013 w 7631184"/>
              <a:gd name="connsiteY2489" fmla="*/ 4210572 h 6858054"/>
              <a:gd name="connsiteX2490" fmla="*/ 6363707 w 7631184"/>
              <a:gd name="connsiteY2490" fmla="*/ 4200803 h 6858054"/>
              <a:gd name="connsiteX2491" fmla="*/ 6344170 w 7631184"/>
              <a:gd name="connsiteY2491" fmla="*/ 4191033 h 6858054"/>
              <a:gd name="connsiteX2492" fmla="*/ 6334401 w 7631184"/>
              <a:gd name="connsiteY2492" fmla="*/ 4181264 h 6858054"/>
              <a:gd name="connsiteX2493" fmla="*/ 6324632 w 7631184"/>
              <a:gd name="connsiteY2493" fmla="*/ 4171495 h 6858054"/>
              <a:gd name="connsiteX2494" fmla="*/ 6295327 w 7631184"/>
              <a:gd name="connsiteY2494" fmla="*/ 4151956 h 6858054"/>
              <a:gd name="connsiteX2495" fmla="*/ 6275789 w 7631184"/>
              <a:gd name="connsiteY2495" fmla="*/ 4142187 h 6858054"/>
              <a:gd name="connsiteX2496" fmla="*/ 6246483 w 7631184"/>
              <a:gd name="connsiteY2496" fmla="*/ 4122648 h 6858054"/>
              <a:gd name="connsiteX2497" fmla="*/ 6246483 w 7631184"/>
              <a:gd name="connsiteY2497" fmla="*/ 4112879 h 6858054"/>
              <a:gd name="connsiteX2498" fmla="*/ 6236715 w 7631184"/>
              <a:gd name="connsiteY2498" fmla="*/ 4103109 h 6858054"/>
              <a:gd name="connsiteX2499" fmla="*/ 6226946 w 7631184"/>
              <a:gd name="connsiteY2499" fmla="*/ 4093340 h 6858054"/>
              <a:gd name="connsiteX2500" fmla="*/ 6226946 w 7631184"/>
              <a:gd name="connsiteY2500" fmla="*/ 4103109 h 6858054"/>
              <a:gd name="connsiteX2501" fmla="*/ 6236715 w 7631184"/>
              <a:gd name="connsiteY2501" fmla="*/ 4112879 h 6858054"/>
              <a:gd name="connsiteX2502" fmla="*/ 6236715 w 7631184"/>
              <a:gd name="connsiteY2502" fmla="*/ 4122648 h 6858054"/>
              <a:gd name="connsiteX2503" fmla="*/ 6217178 w 7631184"/>
              <a:gd name="connsiteY2503" fmla="*/ 4103109 h 6858054"/>
              <a:gd name="connsiteX2504" fmla="*/ 6207409 w 7631184"/>
              <a:gd name="connsiteY2504" fmla="*/ 4093340 h 6858054"/>
              <a:gd name="connsiteX2505" fmla="*/ 6197640 w 7631184"/>
              <a:gd name="connsiteY2505" fmla="*/ 4083571 h 6858054"/>
              <a:gd name="connsiteX2506" fmla="*/ 6168335 w 7631184"/>
              <a:gd name="connsiteY2506" fmla="*/ 4073801 h 6858054"/>
              <a:gd name="connsiteX2507" fmla="*/ 6139029 w 7631184"/>
              <a:gd name="connsiteY2507" fmla="*/ 4054263 h 6858054"/>
              <a:gd name="connsiteX2508" fmla="*/ 6080417 w 7631184"/>
              <a:gd name="connsiteY2508" fmla="*/ 4005416 h 6858054"/>
              <a:gd name="connsiteX2509" fmla="*/ 6099954 w 7631184"/>
              <a:gd name="connsiteY2509" fmla="*/ 4024955 h 6858054"/>
              <a:gd name="connsiteX2510" fmla="*/ 6119492 w 7631184"/>
              <a:gd name="connsiteY2510" fmla="*/ 4044494 h 6858054"/>
              <a:gd name="connsiteX2511" fmla="*/ 6148797 w 7631184"/>
              <a:gd name="connsiteY2511" fmla="*/ 4073801 h 6858054"/>
              <a:gd name="connsiteX2512" fmla="*/ 6158566 w 7631184"/>
              <a:gd name="connsiteY2512" fmla="*/ 4083571 h 6858054"/>
              <a:gd name="connsiteX2513" fmla="*/ 6168335 w 7631184"/>
              <a:gd name="connsiteY2513" fmla="*/ 4093340 h 6858054"/>
              <a:gd name="connsiteX2514" fmla="*/ 6178103 w 7631184"/>
              <a:gd name="connsiteY2514" fmla="*/ 4093340 h 6858054"/>
              <a:gd name="connsiteX2515" fmla="*/ 6168335 w 7631184"/>
              <a:gd name="connsiteY2515" fmla="*/ 4103109 h 6858054"/>
              <a:gd name="connsiteX2516" fmla="*/ 6178103 w 7631184"/>
              <a:gd name="connsiteY2516" fmla="*/ 4103109 h 6858054"/>
              <a:gd name="connsiteX2517" fmla="*/ 6187872 w 7631184"/>
              <a:gd name="connsiteY2517" fmla="*/ 4112879 h 6858054"/>
              <a:gd name="connsiteX2518" fmla="*/ 6207409 w 7631184"/>
              <a:gd name="connsiteY2518" fmla="*/ 4122648 h 6858054"/>
              <a:gd name="connsiteX2519" fmla="*/ 6197640 w 7631184"/>
              <a:gd name="connsiteY2519" fmla="*/ 4122648 h 6858054"/>
              <a:gd name="connsiteX2520" fmla="*/ 6187872 w 7631184"/>
              <a:gd name="connsiteY2520" fmla="*/ 4122648 h 6858054"/>
              <a:gd name="connsiteX2521" fmla="*/ 6197640 w 7631184"/>
              <a:gd name="connsiteY2521" fmla="*/ 4122648 h 6858054"/>
              <a:gd name="connsiteX2522" fmla="*/ 6217178 w 7631184"/>
              <a:gd name="connsiteY2522" fmla="*/ 4142187 h 6858054"/>
              <a:gd name="connsiteX2523" fmla="*/ 6226946 w 7631184"/>
              <a:gd name="connsiteY2523" fmla="*/ 4151956 h 6858054"/>
              <a:gd name="connsiteX2524" fmla="*/ 6197640 w 7631184"/>
              <a:gd name="connsiteY2524" fmla="*/ 4132417 h 6858054"/>
              <a:gd name="connsiteX2525" fmla="*/ 6207409 w 7631184"/>
              <a:gd name="connsiteY2525" fmla="*/ 4151956 h 6858054"/>
              <a:gd name="connsiteX2526" fmla="*/ 6158566 w 7631184"/>
              <a:gd name="connsiteY2526" fmla="*/ 4103109 h 6858054"/>
              <a:gd name="connsiteX2527" fmla="*/ 6148797 w 7631184"/>
              <a:gd name="connsiteY2527" fmla="*/ 4093340 h 6858054"/>
              <a:gd name="connsiteX2528" fmla="*/ 6139029 w 7631184"/>
              <a:gd name="connsiteY2528" fmla="*/ 4093340 h 6858054"/>
              <a:gd name="connsiteX2529" fmla="*/ 6129260 w 7631184"/>
              <a:gd name="connsiteY2529" fmla="*/ 4083571 h 6858054"/>
              <a:gd name="connsiteX2530" fmla="*/ 6099954 w 7631184"/>
              <a:gd name="connsiteY2530" fmla="*/ 4083571 h 6858054"/>
              <a:gd name="connsiteX2531" fmla="*/ 6090186 w 7631184"/>
              <a:gd name="connsiteY2531" fmla="*/ 4083571 h 6858054"/>
              <a:gd name="connsiteX2532" fmla="*/ 6070648 w 7631184"/>
              <a:gd name="connsiteY2532" fmla="*/ 4073801 h 6858054"/>
              <a:gd name="connsiteX2533" fmla="*/ 6051111 w 7631184"/>
              <a:gd name="connsiteY2533" fmla="*/ 4064032 h 6858054"/>
              <a:gd name="connsiteX2534" fmla="*/ 6041343 w 7631184"/>
              <a:gd name="connsiteY2534" fmla="*/ 4054263 h 6858054"/>
              <a:gd name="connsiteX2535" fmla="*/ 6031574 w 7631184"/>
              <a:gd name="connsiteY2535" fmla="*/ 4044494 h 6858054"/>
              <a:gd name="connsiteX2536" fmla="*/ 6031574 w 7631184"/>
              <a:gd name="connsiteY2536" fmla="*/ 4034724 h 6858054"/>
              <a:gd name="connsiteX2537" fmla="*/ 6021805 w 7631184"/>
              <a:gd name="connsiteY2537" fmla="*/ 4034724 h 6858054"/>
              <a:gd name="connsiteX2538" fmla="*/ 6021805 w 7631184"/>
              <a:gd name="connsiteY2538" fmla="*/ 4024955 h 6858054"/>
              <a:gd name="connsiteX2539" fmla="*/ 6012037 w 7631184"/>
              <a:gd name="connsiteY2539" fmla="*/ 4024955 h 6858054"/>
              <a:gd name="connsiteX2540" fmla="*/ 5982731 w 7631184"/>
              <a:gd name="connsiteY2540" fmla="*/ 3995647 h 6858054"/>
              <a:gd name="connsiteX2541" fmla="*/ 5953425 w 7631184"/>
              <a:gd name="connsiteY2541" fmla="*/ 3966339 h 6858054"/>
              <a:gd name="connsiteX2542" fmla="*/ 5953425 w 7631184"/>
              <a:gd name="connsiteY2542" fmla="*/ 3976108 h 6858054"/>
              <a:gd name="connsiteX2543" fmla="*/ 5943657 w 7631184"/>
              <a:gd name="connsiteY2543" fmla="*/ 3976108 h 6858054"/>
              <a:gd name="connsiteX2544" fmla="*/ 5924119 w 7631184"/>
              <a:gd name="connsiteY2544" fmla="*/ 3966339 h 6858054"/>
              <a:gd name="connsiteX2545" fmla="*/ 5914351 w 7631184"/>
              <a:gd name="connsiteY2545" fmla="*/ 3946800 h 6858054"/>
              <a:gd name="connsiteX2546" fmla="*/ 5904582 w 7631184"/>
              <a:gd name="connsiteY2546" fmla="*/ 3937031 h 6858054"/>
              <a:gd name="connsiteX2547" fmla="*/ 5894813 w 7631184"/>
              <a:gd name="connsiteY2547" fmla="*/ 3937031 h 6858054"/>
              <a:gd name="connsiteX2548" fmla="*/ 5885045 w 7631184"/>
              <a:gd name="connsiteY2548" fmla="*/ 3917493 h 6858054"/>
              <a:gd name="connsiteX2549" fmla="*/ 5865508 w 7631184"/>
              <a:gd name="connsiteY2549" fmla="*/ 3907723 h 6858054"/>
              <a:gd name="connsiteX2550" fmla="*/ 5836202 w 7631184"/>
              <a:gd name="connsiteY2550" fmla="*/ 3888185 h 6858054"/>
              <a:gd name="connsiteX2551" fmla="*/ 5865508 w 7631184"/>
              <a:gd name="connsiteY2551" fmla="*/ 3917493 h 6858054"/>
              <a:gd name="connsiteX2552" fmla="*/ 5885045 w 7631184"/>
              <a:gd name="connsiteY2552" fmla="*/ 3937031 h 6858054"/>
              <a:gd name="connsiteX2553" fmla="*/ 5914351 w 7631184"/>
              <a:gd name="connsiteY2553" fmla="*/ 3956570 h 6858054"/>
              <a:gd name="connsiteX2554" fmla="*/ 5943657 w 7631184"/>
              <a:gd name="connsiteY2554" fmla="*/ 3985878 h 6858054"/>
              <a:gd name="connsiteX2555" fmla="*/ 5953425 w 7631184"/>
              <a:gd name="connsiteY2555" fmla="*/ 3995647 h 6858054"/>
              <a:gd name="connsiteX2556" fmla="*/ 5972962 w 7631184"/>
              <a:gd name="connsiteY2556" fmla="*/ 4015186 h 6858054"/>
              <a:gd name="connsiteX2557" fmla="*/ 6002268 w 7631184"/>
              <a:gd name="connsiteY2557" fmla="*/ 4044494 h 6858054"/>
              <a:gd name="connsiteX2558" fmla="*/ 6012037 w 7631184"/>
              <a:gd name="connsiteY2558" fmla="*/ 4054263 h 6858054"/>
              <a:gd name="connsiteX2559" fmla="*/ 6021805 w 7631184"/>
              <a:gd name="connsiteY2559" fmla="*/ 4054263 h 6858054"/>
              <a:gd name="connsiteX2560" fmla="*/ 6051111 w 7631184"/>
              <a:gd name="connsiteY2560" fmla="*/ 4083571 h 6858054"/>
              <a:gd name="connsiteX2561" fmla="*/ 6021805 w 7631184"/>
              <a:gd name="connsiteY2561" fmla="*/ 4073801 h 6858054"/>
              <a:gd name="connsiteX2562" fmla="*/ 6012037 w 7631184"/>
              <a:gd name="connsiteY2562" fmla="*/ 4064032 h 6858054"/>
              <a:gd name="connsiteX2563" fmla="*/ 6012037 w 7631184"/>
              <a:gd name="connsiteY2563" fmla="*/ 4073801 h 6858054"/>
              <a:gd name="connsiteX2564" fmla="*/ 6031574 w 7631184"/>
              <a:gd name="connsiteY2564" fmla="*/ 4103109 h 6858054"/>
              <a:gd name="connsiteX2565" fmla="*/ 6041343 w 7631184"/>
              <a:gd name="connsiteY2565" fmla="*/ 4112879 h 6858054"/>
              <a:gd name="connsiteX2566" fmla="*/ 6021805 w 7631184"/>
              <a:gd name="connsiteY2566" fmla="*/ 4112879 h 6858054"/>
              <a:gd name="connsiteX2567" fmla="*/ 5992500 w 7631184"/>
              <a:gd name="connsiteY2567" fmla="*/ 4103109 h 6858054"/>
              <a:gd name="connsiteX2568" fmla="*/ 5982731 w 7631184"/>
              <a:gd name="connsiteY2568" fmla="*/ 4093340 h 6858054"/>
              <a:gd name="connsiteX2569" fmla="*/ 5953425 w 7631184"/>
              <a:gd name="connsiteY2569" fmla="*/ 4073801 h 6858054"/>
              <a:gd name="connsiteX2570" fmla="*/ 5933888 w 7631184"/>
              <a:gd name="connsiteY2570" fmla="*/ 4054263 h 6858054"/>
              <a:gd name="connsiteX2571" fmla="*/ 5914351 w 7631184"/>
              <a:gd name="connsiteY2571" fmla="*/ 4044494 h 6858054"/>
              <a:gd name="connsiteX2572" fmla="*/ 5885045 w 7631184"/>
              <a:gd name="connsiteY2572" fmla="*/ 4024955 h 6858054"/>
              <a:gd name="connsiteX2573" fmla="*/ 5875276 w 7631184"/>
              <a:gd name="connsiteY2573" fmla="*/ 4015186 h 6858054"/>
              <a:gd name="connsiteX2574" fmla="*/ 5836202 w 7631184"/>
              <a:gd name="connsiteY2574" fmla="*/ 3985878 h 6858054"/>
              <a:gd name="connsiteX2575" fmla="*/ 5865508 w 7631184"/>
              <a:gd name="connsiteY2575" fmla="*/ 4015186 h 6858054"/>
              <a:gd name="connsiteX2576" fmla="*/ 5885045 w 7631184"/>
              <a:gd name="connsiteY2576" fmla="*/ 4034724 h 6858054"/>
              <a:gd name="connsiteX2577" fmla="*/ 5904582 w 7631184"/>
              <a:gd name="connsiteY2577" fmla="*/ 4044494 h 6858054"/>
              <a:gd name="connsiteX2578" fmla="*/ 5904582 w 7631184"/>
              <a:gd name="connsiteY2578" fmla="*/ 4054263 h 6858054"/>
              <a:gd name="connsiteX2579" fmla="*/ 5914351 w 7631184"/>
              <a:gd name="connsiteY2579" fmla="*/ 4064032 h 6858054"/>
              <a:gd name="connsiteX2580" fmla="*/ 5933888 w 7631184"/>
              <a:gd name="connsiteY2580" fmla="*/ 4083571 h 6858054"/>
              <a:gd name="connsiteX2581" fmla="*/ 5943657 w 7631184"/>
              <a:gd name="connsiteY2581" fmla="*/ 4103109 h 6858054"/>
              <a:gd name="connsiteX2582" fmla="*/ 5953425 w 7631184"/>
              <a:gd name="connsiteY2582" fmla="*/ 4122648 h 6858054"/>
              <a:gd name="connsiteX2583" fmla="*/ 5924119 w 7631184"/>
              <a:gd name="connsiteY2583" fmla="*/ 4122648 h 6858054"/>
              <a:gd name="connsiteX2584" fmla="*/ 5914351 w 7631184"/>
              <a:gd name="connsiteY2584" fmla="*/ 4122648 h 6858054"/>
              <a:gd name="connsiteX2585" fmla="*/ 5904582 w 7631184"/>
              <a:gd name="connsiteY2585" fmla="*/ 4122648 h 6858054"/>
              <a:gd name="connsiteX2586" fmla="*/ 5875276 w 7631184"/>
              <a:gd name="connsiteY2586" fmla="*/ 4093340 h 6858054"/>
              <a:gd name="connsiteX2587" fmla="*/ 5845970 w 7631184"/>
              <a:gd name="connsiteY2587" fmla="*/ 4064032 h 6858054"/>
              <a:gd name="connsiteX2588" fmla="*/ 5777590 w 7631184"/>
              <a:gd name="connsiteY2588" fmla="*/ 4015186 h 6858054"/>
              <a:gd name="connsiteX2589" fmla="*/ 5767822 w 7631184"/>
              <a:gd name="connsiteY2589" fmla="*/ 4005416 h 6858054"/>
              <a:gd name="connsiteX2590" fmla="*/ 5748284 w 7631184"/>
              <a:gd name="connsiteY2590" fmla="*/ 3995647 h 6858054"/>
              <a:gd name="connsiteX2591" fmla="*/ 5738516 w 7631184"/>
              <a:gd name="connsiteY2591" fmla="*/ 4005416 h 6858054"/>
              <a:gd name="connsiteX2592" fmla="*/ 5748284 w 7631184"/>
              <a:gd name="connsiteY2592" fmla="*/ 4015186 h 6858054"/>
              <a:gd name="connsiteX2593" fmla="*/ 5797127 w 7631184"/>
              <a:gd name="connsiteY2593" fmla="*/ 4064032 h 6858054"/>
              <a:gd name="connsiteX2594" fmla="*/ 5787359 w 7631184"/>
              <a:gd name="connsiteY2594" fmla="*/ 4073801 h 6858054"/>
              <a:gd name="connsiteX2595" fmla="*/ 5777590 w 7631184"/>
              <a:gd name="connsiteY2595" fmla="*/ 4073801 h 6858054"/>
              <a:gd name="connsiteX2596" fmla="*/ 5767822 w 7631184"/>
              <a:gd name="connsiteY2596" fmla="*/ 4073801 h 6858054"/>
              <a:gd name="connsiteX2597" fmla="*/ 5709210 w 7631184"/>
              <a:gd name="connsiteY2597" fmla="*/ 4024955 h 6858054"/>
              <a:gd name="connsiteX2598" fmla="*/ 5689673 w 7631184"/>
              <a:gd name="connsiteY2598" fmla="*/ 4005416 h 6858054"/>
              <a:gd name="connsiteX2599" fmla="*/ 5679904 w 7631184"/>
              <a:gd name="connsiteY2599" fmla="*/ 4005416 h 6858054"/>
              <a:gd name="connsiteX2600" fmla="*/ 5660367 w 7631184"/>
              <a:gd name="connsiteY2600" fmla="*/ 3985878 h 6858054"/>
              <a:gd name="connsiteX2601" fmla="*/ 5640830 w 7631184"/>
              <a:gd name="connsiteY2601" fmla="*/ 3966339 h 6858054"/>
              <a:gd name="connsiteX2602" fmla="*/ 5611524 w 7631184"/>
              <a:gd name="connsiteY2602" fmla="*/ 3937031 h 6858054"/>
              <a:gd name="connsiteX2603" fmla="*/ 5582218 w 7631184"/>
              <a:gd name="connsiteY2603" fmla="*/ 3917493 h 6858054"/>
              <a:gd name="connsiteX2604" fmla="*/ 5552912 w 7631184"/>
              <a:gd name="connsiteY2604" fmla="*/ 3907723 h 6858054"/>
              <a:gd name="connsiteX2605" fmla="*/ 5552912 w 7631184"/>
              <a:gd name="connsiteY2605" fmla="*/ 3897954 h 6858054"/>
              <a:gd name="connsiteX2606" fmla="*/ 5513838 w 7631184"/>
              <a:gd name="connsiteY2606" fmla="*/ 3858877 h 6858054"/>
              <a:gd name="connsiteX2607" fmla="*/ 5494300 w 7631184"/>
              <a:gd name="connsiteY2607" fmla="*/ 3849107 h 6858054"/>
              <a:gd name="connsiteX2608" fmla="*/ 5474763 w 7631184"/>
              <a:gd name="connsiteY2608" fmla="*/ 3839338 h 6858054"/>
              <a:gd name="connsiteX2609" fmla="*/ 5464995 w 7631184"/>
              <a:gd name="connsiteY2609" fmla="*/ 3829569 h 6858054"/>
              <a:gd name="connsiteX2610" fmla="*/ 5455226 w 7631184"/>
              <a:gd name="connsiteY2610" fmla="*/ 3829569 h 6858054"/>
              <a:gd name="connsiteX2611" fmla="*/ 5435689 w 7631184"/>
              <a:gd name="connsiteY2611" fmla="*/ 3810030 h 6858054"/>
              <a:gd name="connsiteX2612" fmla="*/ 5328234 w 7631184"/>
              <a:gd name="connsiteY2612" fmla="*/ 3751414 h 6858054"/>
              <a:gd name="connsiteX2613" fmla="*/ 5289160 w 7631184"/>
              <a:gd name="connsiteY2613" fmla="*/ 3731876 h 6858054"/>
              <a:gd name="connsiteX2614" fmla="*/ 5250085 w 7631184"/>
              <a:gd name="connsiteY2614" fmla="*/ 3702568 h 6858054"/>
              <a:gd name="connsiteX2615" fmla="*/ 5220779 w 7631184"/>
              <a:gd name="connsiteY2615" fmla="*/ 3683029 h 6858054"/>
              <a:gd name="connsiteX2616" fmla="*/ 5132862 w 7631184"/>
              <a:gd name="connsiteY2616" fmla="*/ 3634183 h 6858054"/>
              <a:gd name="connsiteX2617" fmla="*/ 5113325 w 7631184"/>
              <a:gd name="connsiteY2617" fmla="*/ 3624413 h 6858054"/>
              <a:gd name="connsiteX2618" fmla="*/ 5103556 w 7631184"/>
              <a:gd name="connsiteY2618" fmla="*/ 3615865 h 6858054"/>
              <a:gd name="connsiteX2619" fmla="*/ 5094816 w 7631184"/>
              <a:gd name="connsiteY2619" fmla="*/ 3614773 h 6858054"/>
              <a:gd name="connsiteX2620" fmla="*/ 5093153 w 7631184"/>
              <a:gd name="connsiteY2620" fmla="*/ 3613248 h 6858054"/>
              <a:gd name="connsiteX2621" fmla="*/ 5087682 w 7631184"/>
              <a:gd name="connsiteY2621" fmla="*/ 3601211 h 6858054"/>
              <a:gd name="connsiteX2622" fmla="*/ 5074250 w 7631184"/>
              <a:gd name="connsiteY2622" fmla="*/ 3595105 h 6858054"/>
              <a:gd name="connsiteX2623" fmla="*/ 5054713 w 7631184"/>
              <a:gd name="connsiteY2623" fmla="*/ 3585336 h 6858054"/>
              <a:gd name="connsiteX2624" fmla="*/ 5044944 w 7631184"/>
              <a:gd name="connsiteY2624" fmla="*/ 3585336 h 6858054"/>
              <a:gd name="connsiteX2625" fmla="*/ 5084019 w 7631184"/>
              <a:gd name="connsiteY2625" fmla="*/ 3604875 h 6858054"/>
              <a:gd name="connsiteX2626" fmla="*/ 5093153 w 7631184"/>
              <a:gd name="connsiteY2626" fmla="*/ 3613248 h 6858054"/>
              <a:gd name="connsiteX2627" fmla="*/ 5093787 w 7631184"/>
              <a:gd name="connsiteY2627" fmla="*/ 3614644 h 6858054"/>
              <a:gd name="connsiteX2628" fmla="*/ 5094816 w 7631184"/>
              <a:gd name="connsiteY2628" fmla="*/ 3614773 h 6858054"/>
              <a:gd name="connsiteX2629" fmla="*/ 5098671 w 7631184"/>
              <a:gd name="connsiteY2629" fmla="*/ 3618308 h 6858054"/>
              <a:gd name="connsiteX2630" fmla="*/ 5113325 w 7631184"/>
              <a:gd name="connsiteY2630" fmla="*/ 3624413 h 6858054"/>
              <a:gd name="connsiteX2631" fmla="*/ 5132862 w 7631184"/>
              <a:gd name="connsiteY2631" fmla="*/ 3643952 h 6858054"/>
              <a:gd name="connsiteX2632" fmla="*/ 5162168 w 7631184"/>
              <a:gd name="connsiteY2632" fmla="*/ 3663491 h 6858054"/>
              <a:gd name="connsiteX2633" fmla="*/ 5181705 w 7631184"/>
              <a:gd name="connsiteY2633" fmla="*/ 3673260 h 6858054"/>
              <a:gd name="connsiteX2634" fmla="*/ 5191473 w 7631184"/>
              <a:gd name="connsiteY2634" fmla="*/ 3673260 h 6858054"/>
              <a:gd name="connsiteX2635" fmla="*/ 5191473 w 7631184"/>
              <a:gd name="connsiteY2635" fmla="*/ 3683029 h 6858054"/>
              <a:gd name="connsiteX2636" fmla="*/ 5191473 w 7631184"/>
              <a:gd name="connsiteY2636" fmla="*/ 3692798 h 6858054"/>
              <a:gd name="connsiteX2637" fmla="*/ 5201242 w 7631184"/>
              <a:gd name="connsiteY2637" fmla="*/ 3712337 h 6858054"/>
              <a:gd name="connsiteX2638" fmla="*/ 5211011 w 7631184"/>
              <a:gd name="connsiteY2638" fmla="*/ 3712337 h 6858054"/>
              <a:gd name="connsiteX2639" fmla="*/ 5220779 w 7631184"/>
              <a:gd name="connsiteY2639" fmla="*/ 3722106 h 6858054"/>
              <a:gd name="connsiteX2640" fmla="*/ 5201242 w 7631184"/>
              <a:gd name="connsiteY2640" fmla="*/ 3722106 h 6858054"/>
              <a:gd name="connsiteX2641" fmla="*/ 5191473 w 7631184"/>
              <a:gd name="connsiteY2641" fmla="*/ 3712337 h 6858054"/>
              <a:gd name="connsiteX2642" fmla="*/ 5181705 w 7631184"/>
              <a:gd name="connsiteY2642" fmla="*/ 3712337 h 6858054"/>
              <a:gd name="connsiteX2643" fmla="*/ 5142630 w 7631184"/>
              <a:gd name="connsiteY2643" fmla="*/ 3702568 h 6858054"/>
              <a:gd name="connsiteX2644" fmla="*/ 5123093 w 7631184"/>
              <a:gd name="connsiteY2644" fmla="*/ 3683029 h 6858054"/>
              <a:gd name="connsiteX2645" fmla="*/ 5113325 w 7631184"/>
              <a:gd name="connsiteY2645" fmla="*/ 3673260 h 6858054"/>
              <a:gd name="connsiteX2646" fmla="*/ 5064481 w 7631184"/>
              <a:gd name="connsiteY2646" fmla="*/ 3643952 h 6858054"/>
              <a:gd name="connsiteX2647" fmla="*/ 5054713 w 7631184"/>
              <a:gd name="connsiteY2647" fmla="*/ 3634183 h 6858054"/>
              <a:gd name="connsiteX2648" fmla="*/ 4957027 w 7631184"/>
              <a:gd name="connsiteY2648" fmla="*/ 3575567 h 6858054"/>
              <a:gd name="connsiteX2649" fmla="*/ 4937490 w 7631184"/>
              <a:gd name="connsiteY2649" fmla="*/ 3565797 h 6858054"/>
              <a:gd name="connsiteX2650" fmla="*/ 4898415 w 7631184"/>
              <a:gd name="connsiteY2650" fmla="*/ 3546259 h 6858054"/>
              <a:gd name="connsiteX2651" fmla="*/ 4888646 w 7631184"/>
              <a:gd name="connsiteY2651" fmla="*/ 3536490 h 6858054"/>
              <a:gd name="connsiteX2652" fmla="*/ 4878878 w 7631184"/>
              <a:gd name="connsiteY2652" fmla="*/ 3526720 h 6858054"/>
              <a:gd name="connsiteX2653" fmla="*/ 4859341 w 7631184"/>
              <a:gd name="connsiteY2653" fmla="*/ 3516951 h 6858054"/>
              <a:gd name="connsiteX2654" fmla="*/ 4849572 w 7631184"/>
              <a:gd name="connsiteY2654" fmla="*/ 3516951 h 6858054"/>
              <a:gd name="connsiteX2655" fmla="*/ 4820266 w 7631184"/>
              <a:gd name="connsiteY2655" fmla="*/ 3497412 h 6858054"/>
              <a:gd name="connsiteX2656" fmla="*/ 4790960 w 7631184"/>
              <a:gd name="connsiteY2656" fmla="*/ 3477874 h 6858054"/>
              <a:gd name="connsiteX2657" fmla="*/ 4732349 w 7631184"/>
              <a:gd name="connsiteY2657" fmla="*/ 3438796 h 6858054"/>
              <a:gd name="connsiteX2658" fmla="*/ 4663968 w 7631184"/>
              <a:gd name="connsiteY2658" fmla="*/ 3399719 h 6858054"/>
              <a:gd name="connsiteX2659" fmla="*/ 4634663 w 7631184"/>
              <a:gd name="connsiteY2659" fmla="*/ 3389950 h 6858054"/>
              <a:gd name="connsiteX2660" fmla="*/ 4595588 w 7631184"/>
              <a:gd name="connsiteY2660" fmla="*/ 3360642 h 6858054"/>
              <a:gd name="connsiteX2661" fmla="*/ 4556514 w 7631184"/>
              <a:gd name="connsiteY2661" fmla="*/ 3341103 h 6858054"/>
              <a:gd name="connsiteX2662" fmla="*/ 4527208 w 7631184"/>
              <a:gd name="connsiteY2662" fmla="*/ 3331334 h 6858054"/>
              <a:gd name="connsiteX2663" fmla="*/ 4517439 w 7631184"/>
              <a:gd name="connsiteY2663" fmla="*/ 3321565 h 6858054"/>
              <a:gd name="connsiteX2664" fmla="*/ 4488133 w 7631184"/>
              <a:gd name="connsiteY2664" fmla="*/ 3302026 h 6858054"/>
              <a:gd name="connsiteX2665" fmla="*/ 4468596 w 7631184"/>
              <a:gd name="connsiteY2665" fmla="*/ 3292257 h 6858054"/>
              <a:gd name="connsiteX2666" fmla="*/ 4458828 w 7631184"/>
              <a:gd name="connsiteY2666" fmla="*/ 3292257 h 6858054"/>
              <a:gd name="connsiteX2667" fmla="*/ 4439290 w 7631184"/>
              <a:gd name="connsiteY2667" fmla="*/ 3282488 h 6858054"/>
              <a:gd name="connsiteX2668" fmla="*/ 4400216 w 7631184"/>
              <a:gd name="connsiteY2668" fmla="*/ 3253180 h 6858054"/>
              <a:gd name="connsiteX2669" fmla="*/ 4361141 w 7631184"/>
              <a:gd name="connsiteY2669" fmla="*/ 3233641 h 6858054"/>
              <a:gd name="connsiteX2670" fmla="*/ 4331836 w 7631184"/>
              <a:gd name="connsiteY2670" fmla="*/ 3223872 h 6858054"/>
              <a:gd name="connsiteX2671" fmla="*/ 4312298 w 7631184"/>
              <a:gd name="connsiteY2671" fmla="*/ 3214102 h 6858054"/>
              <a:gd name="connsiteX2672" fmla="*/ 4253687 w 7631184"/>
              <a:gd name="connsiteY2672" fmla="*/ 3184794 h 6858054"/>
              <a:gd name="connsiteX2673" fmla="*/ 4302530 w 7631184"/>
              <a:gd name="connsiteY2673" fmla="*/ 3233641 h 6858054"/>
              <a:gd name="connsiteX2674" fmla="*/ 4331836 w 7631184"/>
              <a:gd name="connsiteY2674" fmla="*/ 3253180 h 6858054"/>
              <a:gd name="connsiteX2675" fmla="*/ 4361141 w 7631184"/>
              <a:gd name="connsiteY2675" fmla="*/ 3262949 h 6858054"/>
              <a:gd name="connsiteX2676" fmla="*/ 4409985 w 7631184"/>
              <a:gd name="connsiteY2676" fmla="*/ 3282488 h 6858054"/>
              <a:gd name="connsiteX2677" fmla="*/ 4439290 w 7631184"/>
              <a:gd name="connsiteY2677" fmla="*/ 3302026 h 6858054"/>
              <a:gd name="connsiteX2678" fmla="*/ 4458828 w 7631184"/>
              <a:gd name="connsiteY2678" fmla="*/ 3311795 h 6858054"/>
              <a:gd name="connsiteX2679" fmla="*/ 4488133 w 7631184"/>
              <a:gd name="connsiteY2679" fmla="*/ 3331334 h 6858054"/>
              <a:gd name="connsiteX2680" fmla="*/ 4576051 w 7631184"/>
              <a:gd name="connsiteY2680" fmla="*/ 3370411 h 6858054"/>
              <a:gd name="connsiteX2681" fmla="*/ 4595588 w 7631184"/>
              <a:gd name="connsiteY2681" fmla="*/ 3380181 h 6858054"/>
              <a:gd name="connsiteX2682" fmla="*/ 4605357 w 7631184"/>
              <a:gd name="connsiteY2682" fmla="*/ 3389950 h 6858054"/>
              <a:gd name="connsiteX2683" fmla="*/ 4644431 w 7631184"/>
              <a:gd name="connsiteY2683" fmla="*/ 3409489 h 6858054"/>
              <a:gd name="connsiteX2684" fmla="*/ 4673737 w 7631184"/>
              <a:gd name="connsiteY2684" fmla="*/ 3419258 h 6858054"/>
              <a:gd name="connsiteX2685" fmla="*/ 4732349 w 7631184"/>
              <a:gd name="connsiteY2685" fmla="*/ 3458335 h 6858054"/>
              <a:gd name="connsiteX2686" fmla="*/ 4751886 w 7631184"/>
              <a:gd name="connsiteY2686" fmla="*/ 3468104 h 6858054"/>
              <a:gd name="connsiteX2687" fmla="*/ 4771423 w 7631184"/>
              <a:gd name="connsiteY2687" fmla="*/ 3477874 h 6858054"/>
              <a:gd name="connsiteX2688" fmla="*/ 4790960 w 7631184"/>
              <a:gd name="connsiteY2688" fmla="*/ 3487643 h 6858054"/>
              <a:gd name="connsiteX2689" fmla="*/ 4839803 w 7631184"/>
              <a:gd name="connsiteY2689" fmla="*/ 3516951 h 6858054"/>
              <a:gd name="connsiteX2690" fmla="*/ 4898415 w 7631184"/>
              <a:gd name="connsiteY2690" fmla="*/ 3556028 h 6858054"/>
              <a:gd name="connsiteX2691" fmla="*/ 5005870 w 7631184"/>
              <a:gd name="connsiteY2691" fmla="*/ 3624413 h 6858054"/>
              <a:gd name="connsiteX2692" fmla="*/ 5035176 w 7631184"/>
              <a:gd name="connsiteY2692" fmla="*/ 3643952 h 6858054"/>
              <a:gd name="connsiteX2693" fmla="*/ 5074250 w 7631184"/>
              <a:gd name="connsiteY2693" fmla="*/ 3663491 h 6858054"/>
              <a:gd name="connsiteX2694" fmla="*/ 5103556 w 7631184"/>
              <a:gd name="connsiteY2694" fmla="*/ 3683029 h 6858054"/>
              <a:gd name="connsiteX2695" fmla="*/ 5113325 w 7631184"/>
              <a:gd name="connsiteY2695" fmla="*/ 3702568 h 6858054"/>
              <a:gd name="connsiteX2696" fmla="*/ 5142630 w 7631184"/>
              <a:gd name="connsiteY2696" fmla="*/ 3712337 h 6858054"/>
              <a:gd name="connsiteX2697" fmla="*/ 5181705 w 7631184"/>
              <a:gd name="connsiteY2697" fmla="*/ 3741645 h 6858054"/>
              <a:gd name="connsiteX2698" fmla="*/ 5211011 w 7631184"/>
              <a:gd name="connsiteY2698" fmla="*/ 3751414 h 6858054"/>
              <a:gd name="connsiteX2699" fmla="*/ 5220779 w 7631184"/>
              <a:gd name="connsiteY2699" fmla="*/ 3761184 h 6858054"/>
              <a:gd name="connsiteX2700" fmla="*/ 5279391 w 7631184"/>
              <a:gd name="connsiteY2700" fmla="*/ 3800261 h 6858054"/>
              <a:gd name="connsiteX2701" fmla="*/ 5289160 w 7631184"/>
              <a:gd name="connsiteY2701" fmla="*/ 3800261 h 6858054"/>
              <a:gd name="connsiteX2702" fmla="*/ 5298928 w 7631184"/>
              <a:gd name="connsiteY2702" fmla="*/ 3800261 h 6858054"/>
              <a:gd name="connsiteX2703" fmla="*/ 5298928 w 7631184"/>
              <a:gd name="connsiteY2703" fmla="*/ 3810030 h 6858054"/>
              <a:gd name="connsiteX2704" fmla="*/ 5308697 w 7631184"/>
              <a:gd name="connsiteY2704" fmla="*/ 3819799 h 6858054"/>
              <a:gd name="connsiteX2705" fmla="*/ 5318465 w 7631184"/>
              <a:gd name="connsiteY2705" fmla="*/ 3829569 h 6858054"/>
              <a:gd name="connsiteX2706" fmla="*/ 5328234 w 7631184"/>
              <a:gd name="connsiteY2706" fmla="*/ 3839338 h 6858054"/>
              <a:gd name="connsiteX2707" fmla="*/ 5338003 w 7631184"/>
              <a:gd name="connsiteY2707" fmla="*/ 3849107 h 6858054"/>
              <a:gd name="connsiteX2708" fmla="*/ 5308697 w 7631184"/>
              <a:gd name="connsiteY2708" fmla="*/ 3829569 h 6858054"/>
              <a:gd name="connsiteX2709" fmla="*/ 5269622 w 7631184"/>
              <a:gd name="connsiteY2709" fmla="*/ 3800261 h 6858054"/>
              <a:gd name="connsiteX2710" fmla="*/ 5240316 w 7631184"/>
              <a:gd name="connsiteY2710" fmla="*/ 3780722 h 6858054"/>
              <a:gd name="connsiteX2711" fmla="*/ 5142630 w 7631184"/>
              <a:gd name="connsiteY2711" fmla="*/ 3722106 h 6858054"/>
              <a:gd name="connsiteX2712" fmla="*/ 5123093 w 7631184"/>
              <a:gd name="connsiteY2712" fmla="*/ 3712337 h 6858054"/>
              <a:gd name="connsiteX2713" fmla="*/ 5103556 w 7631184"/>
              <a:gd name="connsiteY2713" fmla="*/ 3702568 h 6858054"/>
              <a:gd name="connsiteX2714" fmla="*/ 5064481 w 7631184"/>
              <a:gd name="connsiteY2714" fmla="*/ 3683029 h 6858054"/>
              <a:gd name="connsiteX2715" fmla="*/ 5054713 w 7631184"/>
              <a:gd name="connsiteY2715" fmla="*/ 3673260 h 6858054"/>
              <a:gd name="connsiteX2716" fmla="*/ 5035176 w 7631184"/>
              <a:gd name="connsiteY2716" fmla="*/ 3653721 h 6858054"/>
              <a:gd name="connsiteX2717" fmla="*/ 5015638 w 7631184"/>
              <a:gd name="connsiteY2717" fmla="*/ 3643952 h 6858054"/>
              <a:gd name="connsiteX2718" fmla="*/ 4966795 w 7631184"/>
              <a:gd name="connsiteY2718" fmla="*/ 3614644 h 6858054"/>
              <a:gd name="connsiteX2719" fmla="*/ 4947258 w 7631184"/>
              <a:gd name="connsiteY2719" fmla="*/ 3604875 h 6858054"/>
              <a:gd name="connsiteX2720" fmla="*/ 4927721 w 7631184"/>
              <a:gd name="connsiteY2720" fmla="*/ 3585336 h 6858054"/>
              <a:gd name="connsiteX2721" fmla="*/ 4908184 w 7631184"/>
              <a:gd name="connsiteY2721" fmla="*/ 3575567 h 6858054"/>
              <a:gd name="connsiteX2722" fmla="*/ 4830035 w 7631184"/>
              <a:gd name="connsiteY2722" fmla="*/ 3526720 h 6858054"/>
              <a:gd name="connsiteX2723" fmla="*/ 4820266 w 7631184"/>
              <a:gd name="connsiteY2723" fmla="*/ 3516951 h 6858054"/>
              <a:gd name="connsiteX2724" fmla="*/ 4800729 w 7631184"/>
              <a:gd name="connsiteY2724" fmla="*/ 3507182 h 6858054"/>
              <a:gd name="connsiteX2725" fmla="*/ 4771423 w 7631184"/>
              <a:gd name="connsiteY2725" fmla="*/ 3487643 h 6858054"/>
              <a:gd name="connsiteX2726" fmla="*/ 4761655 w 7631184"/>
              <a:gd name="connsiteY2726" fmla="*/ 3487643 h 6858054"/>
              <a:gd name="connsiteX2727" fmla="*/ 4781192 w 7631184"/>
              <a:gd name="connsiteY2727" fmla="*/ 3497412 h 6858054"/>
              <a:gd name="connsiteX2728" fmla="*/ 4790960 w 7631184"/>
              <a:gd name="connsiteY2728" fmla="*/ 3507182 h 6858054"/>
              <a:gd name="connsiteX2729" fmla="*/ 4800729 w 7631184"/>
              <a:gd name="connsiteY2729" fmla="*/ 3516951 h 6858054"/>
              <a:gd name="connsiteX2730" fmla="*/ 4810498 w 7631184"/>
              <a:gd name="connsiteY2730" fmla="*/ 3526720 h 6858054"/>
              <a:gd name="connsiteX2731" fmla="*/ 4790960 w 7631184"/>
              <a:gd name="connsiteY2731" fmla="*/ 3516951 h 6858054"/>
              <a:gd name="connsiteX2732" fmla="*/ 4742117 w 7631184"/>
              <a:gd name="connsiteY2732" fmla="*/ 3487643 h 6858054"/>
              <a:gd name="connsiteX2733" fmla="*/ 4722580 w 7631184"/>
              <a:gd name="connsiteY2733" fmla="*/ 3477874 h 6858054"/>
              <a:gd name="connsiteX2734" fmla="*/ 4693274 w 7631184"/>
              <a:gd name="connsiteY2734" fmla="*/ 3458335 h 6858054"/>
              <a:gd name="connsiteX2735" fmla="*/ 4644431 w 7631184"/>
              <a:gd name="connsiteY2735" fmla="*/ 3438796 h 6858054"/>
              <a:gd name="connsiteX2736" fmla="*/ 4595588 w 7631184"/>
              <a:gd name="connsiteY2736" fmla="*/ 3409489 h 6858054"/>
              <a:gd name="connsiteX2737" fmla="*/ 4566282 w 7631184"/>
              <a:gd name="connsiteY2737" fmla="*/ 3389950 h 6858054"/>
              <a:gd name="connsiteX2738" fmla="*/ 4546745 w 7631184"/>
              <a:gd name="connsiteY2738" fmla="*/ 3380181 h 6858054"/>
              <a:gd name="connsiteX2739" fmla="*/ 4536976 w 7631184"/>
              <a:gd name="connsiteY2739" fmla="*/ 3380181 h 6858054"/>
              <a:gd name="connsiteX2740" fmla="*/ 4517439 w 7631184"/>
              <a:gd name="connsiteY2740" fmla="*/ 3370411 h 6858054"/>
              <a:gd name="connsiteX2741" fmla="*/ 4439290 w 7631184"/>
              <a:gd name="connsiteY2741" fmla="*/ 3331334 h 6858054"/>
              <a:gd name="connsiteX2742" fmla="*/ 4380679 w 7631184"/>
              <a:gd name="connsiteY2742" fmla="*/ 3292257 h 6858054"/>
              <a:gd name="connsiteX2743" fmla="*/ 4351373 w 7631184"/>
              <a:gd name="connsiteY2743" fmla="*/ 3282488 h 6858054"/>
              <a:gd name="connsiteX2744" fmla="*/ 4341604 w 7631184"/>
              <a:gd name="connsiteY2744" fmla="*/ 3272718 h 6858054"/>
              <a:gd name="connsiteX2745" fmla="*/ 4370910 w 7631184"/>
              <a:gd name="connsiteY2745" fmla="*/ 3311795 h 6858054"/>
              <a:gd name="connsiteX2746" fmla="*/ 4419753 w 7631184"/>
              <a:gd name="connsiteY2746" fmla="*/ 3360642 h 6858054"/>
              <a:gd name="connsiteX2747" fmla="*/ 4429522 w 7631184"/>
              <a:gd name="connsiteY2747" fmla="*/ 3360642 h 6858054"/>
              <a:gd name="connsiteX2748" fmla="*/ 4468596 w 7631184"/>
              <a:gd name="connsiteY2748" fmla="*/ 3389950 h 6858054"/>
              <a:gd name="connsiteX2749" fmla="*/ 4497902 w 7631184"/>
              <a:gd name="connsiteY2749" fmla="*/ 3399719 h 6858054"/>
              <a:gd name="connsiteX2750" fmla="*/ 4527208 w 7631184"/>
              <a:gd name="connsiteY2750" fmla="*/ 3419258 h 6858054"/>
              <a:gd name="connsiteX2751" fmla="*/ 4585820 w 7631184"/>
              <a:gd name="connsiteY2751" fmla="*/ 3438796 h 6858054"/>
              <a:gd name="connsiteX2752" fmla="*/ 4585820 w 7631184"/>
              <a:gd name="connsiteY2752" fmla="*/ 3448566 h 6858054"/>
              <a:gd name="connsiteX2753" fmla="*/ 4683506 w 7631184"/>
              <a:gd name="connsiteY2753" fmla="*/ 3507182 h 6858054"/>
              <a:gd name="connsiteX2754" fmla="*/ 4742117 w 7631184"/>
              <a:gd name="connsiteY2754" fmla="*/ 3536490 h 6858054"/>
              <a:gd name="connsiteX2755" fmla="*/ 4751886 w 7631184"/>
              <a:gd name="connsiteY2755" fmla="*/ 3536490 h 6858054"/>
              <a:gd name="connsiteX2756" fmla="*/ 4768981 w 7631184"/>
              <a:gd name="connsiteY2756" fmla="*/ 3543817 h 6858054"/>
              <a:gd name="connsiteX2757" fmla="*/ 4770535 w 7631184"/>
              <a:gd name="connsiteY2757" fmla="*/ 3539154 h 6858054"/>
              <a:gd name="connsiteX2758" fmla="*/ 4781192 w 7631184"/>
              <a:gd name="connsiteY2758" fmla="*/ 3546259 h 6858054"/>
              <a:gd name="connsiteX2759" fmla="*/ 4800729 w 7631184"/>
              <a:gd name="connsiteY2759" fmla="*/ 3556028 h 6858054"/>
              <a:gd name="connsiteX2760" fmla="*/ 4839803 w 7631184"/>
              <a:gd name="connsiteY2760" fmla="*/ 3585336 h 6858054"/>
              <a:gd name="connsiteX2761" fmla="*/ 4849572 w 7631184"/>
              <a:gd name="connsiteY2761" fmla="*/ 3585336 h 6858054"/>
              <a:gd name="connsiteX2762" fmla="*/ 4849572 w 7631184"/>
              <a:gd name="connsiteY2762" fmla="*/ 3595105 h 6858054"/>
              <a:gd name="connsiteX2763" fmla="*/ 4859341 w 7631184"/>
              <a:gd name="connsiteY2763" fmla="*/ 3604875 h 6858054"/>
              <a:gd name="connsiteX2764" fmla="*/ 4878878 w 7631184"/>
              <a:gd name="connsiteY2764" fmla="*/ 3624413 h 6858054"/>
              <a:gd name="connsiteX2765" fmla="*/ 4878878 w 7631184"/>
              <a:gd name="connsiteY2765" fmla="*/ 3614644 h 6858054"/>
              <a:gd name="connsiteX2766" fmla="*/ 4898415 w 7631184"/>
              <a:gd name="connsiteY2766" fmla="*/ 3624413 h 6858054"/>
              <a:gd name="connsiteX2767" fmla="*/ 4927721 w 7631184"/>
              <a:gd name="connsiteY2767" fmla="*/ 3634183 h 6858054"/>
              <a:gd name="connsiteX2768" fmla="*/ 4976564 w 7631184"/>
              <a:gd name="connsiteY2768" fmla="*/ 3663491 h 6858054"/>
              <a:gd name="connsiteX2769" fmla="*/ 4986333 w 7631184"/>
              <a:gd name="connsiteY2769" fmla="*/ 3673260 h 6858054"/>
              <a:gd name="connsiteX2770" fmla="*/ 4957027 w 7631184"/>
              <a:gd name="connsiteY2770" fmla="*/ 3663491 h 6858054"/>
              <a:gd name="connsiteX2771" fmla="*/ 4966795 w 7631184"/>
              <a:gd name="connsiteY2771" fmla="*/ 3673260 h 6858054"/>
              <a:gd name="connsiteX2772" fmla="*/ 4986333 w 7631184"/>
              <a:gd name="connsiteY2772" fmla="*/ 3683029 h 6858054"/>
              <a:gd name="connsiteX2773" fmla="*/ 4996101 w 7631184"/>
              <a:gd name="connsiteY2773" fmla="*/ 3692798 h 6858054"/>
              <a:gd name="connsiteX2774" fmla="*/ 5025407 w 7631184"/>
              <a:gd name="connsiteY2774" fmla="*/ 3702568 h 6858054"/>
              <a:gd name="connsiteX2775" fmla="*/ 5054713 w 7631184"/>
              <a:gd name="connsiteY2775" fmla="*/ 3722106 h 6858054"/>
              <a:gd name="connsiteX2776" fmla="*/ 5084019 w 7631184"/>
              <a:gd name="connsiteY2776" fmla="*/ 3741645 h 6858054"/>
              <a:gd name="connsiteX2777" fmla="*/ 5103556 w 7631184"/>
              <a:gd name="connsiteY2777" fmla="*/ 3741645 h 6858054"/>
              <a:gd name="connsiteX2778" fmla="*/ 5123093 w 7631184"/>
              <a:gd name="connsiteY2778" fmla="*/ 3761184 h 6858054"/>
              <a:gd name="connsiteX2779" fmla="*/ 5142630 w 7631184"/>
              <a:gd name="connsiteY2779" fmla="*/ 3770953 h 6858054"/>
              <a:gd name="connsiteX2780" fmla="*/ 5162168 w 7631184"/>
              <a:gd name="connsiteY2780" fmla="*/ 3780722 h 6858054"/>
              <a:gd name="connsiteX2781" fmla="*/ 5181705 w 7631184"/>
              <a:gd name="connsiteY2781" fmla="*/ 3790492 h 6858054"/>
              <a:gd name="connsiteX2782" fmla="*/ 5201242 w 7631184"/>
              <a:gd name="connsiteY2782" fmla="*/ 3800261 h 6858054"/>
              <a:gd name="connsiteX2783" fmla="*/ 5211011 w 7631184"/>
              <a:gd name="connsiteY2783" fmla="*/ 3810030 h 6858054"/>
              <a:gd name="connsiteX2784" fmla="*/ 5220779 w 7631184"/>
              <a:gd name="connsiteY2784" fmla="*/ 3819799 h 6858054"/>
              <a:gd name="connsiteX2785" fmla="*/ 5230548 w 7631184"/>
              <a:gd name="connsiteY2785" fmla="*/ 3829569 h 6858054"/>
              <a:gd name="connsiteX2786" fmla="*/ 5279391 w 7631184"/>
              <a:gd name="connsiteY2786" fmla="*/ 3868646 h 6858054"/>
              <a:gd name="connsiteX2787" fmla="*/ 5298928 w 7631184"/>
              <a:gd name="connsiteY2787" fmla="*/ 3878415 h 6858054"/>
              <a:gd name="connsiteX2788" fmla="*/ 5357540 w 7631184"/>
              <a:gd name="connsiteY2788" fmla="*/ 3907723 h 6858054"/>
              <a:gd name="connsiteX2789" fmla="*/ 5396614 w 7631184"/>
              <a:gd name="connsiteY2789" fmla="*/ 3946800 h 6858054"/>
              <a:gd name="connsiteX2790" fmla="*/ 5416151 w 7631184"/>
              <a:gd name="connsiteY2790" fmla="*/ 3956570 h 6858054"/>
              <a:gd name="connsiteX2791" fmla="*/ 5416151 w 7631184"/>
              <a:gd name="connsiteY2791" fmla="*/ 3966339 h 6858054"/>
              <a:gd name="connsiteX2792" fmla="*/ 5396614 w 7631184"/>
              <a:gd name="connsiteY2792" fmla="*/ 3956570 h 6858054"/>
              <a:gd name="connsiteX2793" fmla="*/ 5386846 w 7631184"/>
              <a:gd name="connsiteY2793" fmla="*/ 3946800 h 6858054"/>
              <a:gd name="connsiteX2794" fmla="*/ 5308697 w 7631184"/>
              <a:gd name="connsiteY2794" fmla="*/ 3888185 h 6858054"/>
              <a:gd name="connsiteX2795" fmla="*/ 5250085 w 7631184"/>
              <a:gd name="connsiteY2795" fmla="*/ 3849107 h 6858054"/>
              <a:gd name="connsiteX2796" fmla="*/ 5220779 w 7631184"/>
              <a:gd name="connsiteY2796" fmla="*/ 3829569 h 6858054"/>
              <a:gd name="connsiteX2797" fmla="*/ 5181705 w 7631184"/>
              <a:gd name="connsiteY2797" fmla="*/ 3810030 h 6858054"/>
              <a:gd name="connsiteX2798" fmla="*/ 5171936 w 7631184"/>
              <a:gd name="connsiteY2798" fmla="*/ 3800261 h 6858054"/>
              <a:gd name="connsiteX2799" fmla="*/ 5152399 w 7631184"/>
              <a:gd name="connsiteY2799" fmla="*/ 3790492 h 6858054"/>
              <a:gd name="connsiteX2800" fmla="*/ 5123093 w 7631184"/>
              <a:gd name="connsiteY2800" fmla="*/ 3770953 h 6858054"/>
              <a:gd name="connsiteX2801" fmla="*/ 5093787 w 7631184"/>
              <a:gd name="connsiteY2801" fmla="*/ 3761184 h 6858054"/>
              <a:gd name="connsiteX2802" fmla="*/ 5064481 w 7631184"/>
              <a:gd name="connsiteY2802" fmla="*/ 3741645 h 6858054"/>
              <a:gd name="connsiteX2803" fmla="*/ 5035176 w 7631184"/>
              <a:gd name="connsiteY2803" fmla="*/ 3722106 h 6858054"/>
              <a:gd name="connsiteX2804" fmla="*/ 4996101 w 7631184"/>
              <a:gd name="connsiteY2804" fmla="*/ 3702568 h 6858054"/>
              <a:gd name="connsiteX2805" fmla="*/ 4966795 w 7631184"/>
              <a:gd name="connsiteY2805" fmla="*/ 3683029 h 6858054"/>
              <a:gd name="connsiteX2806" fmla="*/ 4947258 w 7631184"/>
              <a:gd name="connsiteY2806" fmla="*/ 3673260 h 6858054"/>
              <a:gd name="connsiteX2807" fmla="*/ 4927721 w 7631184"/>
              <a:gd name="connsiteY2807" fmla="*/ 3663491 h 6858054"/>
              <a:gd name="connsiteX2808" fmla="*/ 4869109 w 7631184"/>
              <a:gd name="connsiteY2808" fmla="*/ 3634183 h 6858054"/>
              <a:gd name="connsiteX2809" fmla="*/ 4849572 w 7631184"/>
              <a:gd name="connsiteY2809" fmla="*/ 3614644 h 6858054"/>
              <a:gd name="connsiteX2810" fmla="*/ 4849572 w 7631184"/>
              <a:gd name="connsiteY2810" fmla="*/ 3624413 h 6858054"/>
              <a:gd name="connsiteX2811" fmla="*/ 4888646 w 7631184"/>
              <a:gd name="connsiteY2811" fmla="*/ 3653721 h 6858054"/>
              <a:gd name="connsiteX2812" fmla="*/ 4908184 w 7631184"/>
              <a:gd name="connsiteY2812" fmla="*/ 3673260 h 6858054"/>
              <a:gd name="connsiteX2813" fmla="*/ 4917952 w 7631184"/>
              <a:gd name="connsiteY2813" fmla="*/ 3683029 h 6858054"/>
              <a:gd name="connsiteX2814" fmla="*/ 4937490 w 7631184"/>
              <a:gd name="connsiteY2814" fmla="*/ 3702568 h 6858054"/>
              <a:gd name="connsiteX2815" fmla="*/ 4976564 w 7631184"/>
              <a:gd name="connsiteY2815" fmla="*/ 3722106 h 6858054"/>
              <a:gd name="connsiteX2816" fmla="*/ 5025407 w 7631184"/>
              <a:gd name="connsiteY2816" fmla="*/ 3751414 h 6858054"/>
              <a:gd name="connsiteX2817" fmla="*/ 5064481 w 7631184"/>
              <a:gd name="connsiteY2817" fmla="*/ 3770953 h 6858054"/>
              <a:gd name="connsiteX2818" fmla="*/ 5093787 w 7631184"/>
              <a:gd name="connsiteY2818" fmla="*/ 3790492 h 6858054"/>
              <a:gd name="connsiteX2819" fmla="*/ 5113325 w 7631184"/>
              <a:gd name="connsiteY2819" fmla="*/ 3810030 h 6858054"/>
              <a:gd name="connsiteX2820" fmla="*/ 5142630 w 7631184"/>
              <a:gd name="connsiteY2820" fmla="*/ 3819799 h 6858054"/>
              <a:gd name="connsiteX2821" fmla="*/ 5191473 w 7631184"/>
              <a:gd name="connsiteY2821" fmla="*/ 3849107 h 6858054"/>
              <a:gd name="connsiteX2822" fmla="*/ 5220779 w 7631184"/>
              <a:gd name="connsiteY2822" fmla="*/ 3868646 h 6858054"/>
              <a:gd name="connsiteX2823" fmla="*/ 5308697 w 7631184"/>
              <a:gd name="connsiteY2823" fmla="*/ 3927262 h 6858054"/>
              <a:gd name="connsiteX2824" fmla="*/ 5357540 w 7631184"/>
              <a:gd name="connsiteY2824" fmla="*/ 3956570 h 6858054"/>
              <a:gd name="connsiteX2825" fmla="*/ 5377077 w 7631184"/>
              <a:gd name="connsiteY2825" fmla="*/ 3966339 h 6858054"/>
              <a:gd name="connsiteX2826" fmla="*/ 5367308 w 7631184"/>
              <a:gd name="connsiteY2826" fmla="*/ 3966339 h 6858054"/>
              <a:gd name="connsiteX2827" fmla="*/ 5328234 w 7631184"/>
              <a:gd name="connsiteY2827" fmla="*/ 3946800 h 6858054"/>
              <a:gd name="connsiteX2828" fmla="*/ 5308697 w 7631184"/>
              <a:gd name="connsiteY2828" fmla="*/ 3937031 h 6858054"/>
              <a:gd name="connsiteX2829" fmla="*/ 5289160 w 7631184"/>
              <a:gd name="connsiteY2829" fmla="*/ 3917493 h 6858054"/>
              <a:gd name="connsiteX2830" fmla="*/ 5279391 w 7631184"/>
              <a:gd name="connsiteY2830" fmla="*/ 3917493 h 6858054"/>
              <a:gd name="connsiteX2831" fmla="*/ 5269622 w 7631184"/>
              <a:gd name="connsiteY2831" fmla="*/ 3907723 h 6858054"/>
              <a:gd name="connsiteX2832" fmla="*/ 5240316 w 7631184"/>
              <a:gd name="connsiteY2832" fmla="*/ 3888185 h 6858054"/>
              <a:gd name="connsiteX2833" fmla="*/ 5220779 w 7631184"/>
              <a:gd name="connsiteY2833" fmla="*/ 3878415 h 6858054"/>
              <a:gd name="connsiteX2834" fmla="*/ 5201242 w 7631184"/>
              <a:gd name="connsiteY2834" fmla="*/ 3868646 h 6858054"/>
              <a:gd name="connsiteX2835" fmla="*/ 5171936 w 7631184"/>
              <a:gd name="connsiteY2835" fmla="*/ 3849107 h 6858054"/>
              <a:gd name="connsiteX2836" fmla="*/ 5162168 w 7631184"/>
              <a:gd name="connsiteY2836" fmla="*/ 3839338 h 6858054"/>
              <a:gd name="connsiteX2837" fmla="*/ 5142630 w 7631184"/>
              <a:gd name="connsiteY2837" fmla="*/ 3829569 h 6858054"/>
              <a:gd name="connsiteX2838" fmla="*/ 5123093 w 7631184"/>
              <a:gd name="connsiteY2838" fmla="*/ 3829569 h 6858054"/>
              <a:gd name="connsiteX2839" fmla="*/ 5113325 w 7631184"/>
              <a:gd name="connsiteY2839" fmla="*/ 3819799 h 6858054"/>
              <a:gd name="connsiteX2840" fmla="*/ 5093787 w 7631184"/>
              <a:gd name="connsiteY2840" fmla="*/ 3810030 h 6858054"/>
              <a:gd name="connsiteX2841" fmla="*/ 5015638 w 7631184"/>
              <a:gd name="connsiteY2841" fmla="*/ 3761184 h 6858054"/>
              <a:gd name="connsiteX2842" fmla="*/ 5005870 w 7631184"/>
              <a:gd name="connsiteY2842" fmla="*/ 3761184 h 6858054"/>
              <a:gd name="connsiteX2843" fmla="*/ 4996101 w 7631184"/>
              <a:gd name="connsiteY2843" fmla="*/ 3751414 h 6858054"/>
              <a:gd name="connsiteX2844" fmla="*/ 4947258 w 7631184"/>
              <a:gd name="connsiteY2844" fmla="*/ 3731876 h 6858054"/>
              <a:gd name="connsiteX2845" fmla="*/ 4947258 w 7631184"/>
              <a:gd name="connsiteY2845" fmla="*/ 3751414 h 6858054"/>
              <a:gd name="connsiteX2846" fmla="*/ 4927721 w 7631184"/>
              <a:gd name="connsiteY2846" fmla="*/ 3741645 h 6858054"/>
              <a:gd name="connsiteX2847" fmla="*/ 4908184 w 7631184"/>
              <a:gd name="connsiteY2847" fmla="*/ 3741645 h 6858054"/>
              <a:gd name="connsiteX2848" fmla="*/ 4888646 w 7631184"/>
              <a:gd name="connsiteY2848" fmla="*/ 3741645 h 6858054"/>
              <a:gd name="connsiteX2849" fmla="*/ 4908184 w 7631184"/>
              <a:gd name="connsiteY2849" fmla="*/ 3761184 h 6858054"/>
              <a:gd name="connsiteX2850" fmla="*/ 4859341 w 7631184"/>
              <a:gd name="connsiteY2850" fmla="*/ 3731876 h 6858054"/>
              <a:gd name="connsiteX2851" fmla="*/ 4810498 w 7631184"/>
              <a:gd name="connsiteY2851" fmla="*/ 3702568 h 6858054"/>
              <a:gd name="connsiteX2852" fmla="*/ 4781192 w 7631184"/>
              <a:gd name="connsiteY2852" fmla="*/ 3692798 h 6858054"/>
              <a:gd name="connsiteX2853" fmla="*/ 4712811 w 7631184"/>
              <a:gd name="connsiteY2853" fmla="*/ 3653721 h 6858054"/>
              <a:gd name="connsiteX2854" fmla="*/ 4693274 w 7631184"/>
              <a:gd name="connsiteY2854" fmla="*/ 3643952 h 6858054"/>
              <a:gd name="connsiteX2855" fmla="*/ 4624894 w 7631184"/>
              <a:gd name="connsiteY2855" fmla="*/ 3604875 h 6858054"/>
              <a:gd name="connsiteX2856" fmla="*/ 4615125 w 7631184"/>
              <a:gd name="connsiteY2856" fmla="*/ 3595105 h 6858054"/>
              <a:gd name="connsiteX2857" fmla="*/ 4566282 w 7631184"/>
              <a:gd name="connsiteY2857" fmla="*/ 3565797 h 6858054"/>
              <a:gd name="connsiteX2858" fmla="*/ 4527208 w 7631184"/>
              <a:gd name="connsiteY2858" fmla="*/ 3551144 h 6858054"/>
              <a:gd name="connsiteX2859" fmla="*/ 4496980 w 7631184"/>
              <a:gd name="connsiteY2859" fmla="*/ 3539808 h 6858054"/>
              <a:gd name="connsiteX2860" fmla="*/ 4496681 w 7631184"/>
              <a:gd name="connsiteY2860" fmla="*/ 3537711 h 6858054"/>
              <a:gd name="connsiteX2861" fmla="*/ 4488133 w 7631184"/>
              <a:gd name="connsiteY2861" fmla="*/ 3536490 h 6858054"/>
              <a:gd name="connsiteX2862" fmla="*/ 4468596 w 7631184"/>
              <a:gd name="connsiteY2862" fmla="*/ 3516951 h 6858054"/>
              <a:gd name="connsiteX2863" fmla="*/ 4458828 w 7631184"/>
              <a:gd name="connsiteY2863" fmla="*/ 3516951 h 6858054"/>
              <a:gd name="connsiteX2864" fmla="*/ 4429522 w 7631184"/>
              <a:gd name="connsiteY2864" fmla="*/ 3497412 h 6858054"/>
              <a:gd name="connsiteX2865" fmla="*/ 4409985 w 7631184"/>
              <a:gd name="connsiteY2865" fmla="*/ 3497412 h 6858054"/>
              <a:gd name="connsiteX2866" fmla="*/ 4400216 w 7631184"/>
              <a:gd name="connsiteY2866" fmla="*/ 3487643 h 6858054"/>
              <a:gd name="connsiteX2867" fmla="*/ 4351373 w 7631184"/>
              <a:gd name="connsiteY2867" fmla="*/ 3458335 h 6858054"/>
              <a:gd name="connsiteX2868" fmla="*/ 4331836 w 7631184"/>
              <a:gd name="connsiteY2868" fmla="*/ 3448566 h 6858054"/>
              <a:gd name="connsiteX2869" fmla="*/ 4341604 w 7631184"/>
              <a:gd name="connsiteY2869" fmla="*/ 3468104 h 6858054"/>
              <a:gd name="connsiteX2870" fmla="*/ 4351373 w 7631184"/>
              <a:gd name="connsiteY2870" fmla="*/ 3477874 h 6858054"/>
              <a:gd name="connsiteX2871" fmla="*/ 4361141 w 7631184"/>
              <a:gd name="connsiteY2871" fmla="*/ 3487643 h 6858054"/>
              <a:gd name="connsiteX2872" fmla="*/ 4361141 w 7631184"/>
              <a:gd name="connsiteY2872" fmla="*/ 3497412 h 6858054"/>
              <a:gd name="connsiteX2873" fmla="*/ 4380679 w 7631184"/>
              <a:gd name="connsiteY2873" fmla="*/ 3507182 h 6858054"/>
              <a:gd name="connsiteX2874" fmla="*/ 4419753 w 7631184"/>
              <a:gd name="connsiteY2874" fmla="*/ 3565797 h 6858054"/>
              <a:gd name="connsiteX2875" fmla="*/ 4458828 w 7631184"/>
              <a:gd name="connsiteY2875" fmla="*/ 3575567 h 6858054"/>
              <a:gd name="connsiteX2876" fmla="*/ 4468596 w 7631184"/>
              <a:gd name="connsiteY2876" fmla="*/ 3585336 h 6858054"/>
              <a:gd name="connsiteX2877" fmla="*/ 4458828 w 7631184"/>
              <a:gd name="connsiteY2877" fmla="*/ 3585336 h 6858054"/>
              <a:gd name="connsiteX2878" fmla="*/ 4449059 w 7631184"/>
              <a:gd name="connsiteY2878" fmla="*/ 3585336 h 6858054"/>
              <a:gd name="connsiteX2879" fmla="*/ 4439290 w 7631184"/>
              <a:gd name="connsiteY2879" fmla="*/ 3585336 h 6858054"/>
              <a:gd name="connsiteX2880" fmla="*/ 4429522 w 7631184"/>
              <a:gd name="connsiteY2880" fmla="*/ 3575567 h 6858054"/>
              <a:gd name="connsiteX2881" fmla="*/ 4478365 w 7631184"/>
              <a:gd name="connsiteY2881" fmla="*/ 3634183 h 6858054"/>
              <a:gd name="connsiteX2882" fmla="*/ 4527208 w 7631184"/>
              <a:gd name="connsiteY2882" fmla="*/ 3692798 h 6858054"/>
              <a:gd name="connsiteX2883" fmla="*/ 4556514 w 7631184"/>
              <a:gd name="connsiteY2883" fmla="*/ 3741645 h 6858054"/>
              <a:gd name="connsiteX2884" fmla="*/ 4566282 w 7631184"/>
              <a:gd name="connsiteY2884" fmla="*/ 3751414 h 6858054"/>
              <a:gd name="connsiteX2885" fmla="*/ 4624894 w 7631184"/>
              <a:gd name="connsiteY2885" fmla="*/ 3819799 h 6858054"/>
              <a:gd name="connsiteX2886" fmla="*/ 4644431 w 7631184"/>
              <a:gd name="connsiteY2886" fmla="*/ 3829569 h 6858054"/>
              <a:gd name="connsiteX2887" fmla="*/ 4654200 w 7631184"/>
              <a:gd name="connsiteY2887" fmla="*/ 3858877 h 6858054"/>
              <a:gd name="connsiteX2888" fmla="*/ 4663968 w 7631184"/>
              <a:gd name="connsiteY2888" fmla="*/ 3868646 h 6858054"/>
              <a:gd name="connsiteX2889" fmla="*/ 4683506 w 7631184"/>
              <a:gd name="connsiteY2889" fmla="*/ 3888185 h 6858054"/>
              <a:gd name="connsiteX2890" fmla="*/ 4712811 w 7631184"/>
              <a:gd name="connsiteY2890" fmla="*/ 3917493 h 6858054"/>
              <a:gd name="connsiteX2891" fmla="*/ 4722580 w 7631184"/>
              <a:gd name="connsiteY2891" fmla="*/ 3937031 h 6858054"/>
              <a:gd name="connsiteX2892" fmla="*/ 4732349 w 7631184"/>
              <a:gd name="connsiteY2892" fmla="*/ 3956570 h 6858054"/>
              <a:gd name="connsiteX2893" fmla="*/ 4742117 w 7631184"/>
              <a:gd name="connsiteY2893" fmla="*/ 3966339 h 6858054"/>
              <a:gd name="connsiteX2894" fmla="*/ 4751886 w 7631184"/>
              <a:gd name="connsiteY2894" fmla="*/ 3985878 h 6858054"/>
              <a:gd name="connsiteX2895" fmla="*/ 4771423 w 7631184"/>
              <a:gd name="connsiteY2895" fmla="*/ 4005416 h 6858054"/>
              <a:gd name="connsiteX2896" fmla="*/ 4771423 w 7631184"/>
              <a:gd name="connsiteY2896" fmla="*/ 4015186 h 6858054"/>
              <a:gd name="connsiteX2897" fmla="*/ 4781192 w 7631184"/>
              <a:gd name="connsiteY2897" fmla="*/ 4024955 h 6858054"/>
              <a:gd name="connsiteX2898" fmla="*/ 4781192 w 7631184"/>
              <a:gd name="connsiteY2898" fmla="*/ 4034724 h 6858054"/>
              <a:gd name="connsiteX2899" fmla="*/ 4790960 w 7631184"/>
              <a:gd name="connsiteY2899" fmla="*/ 4034724 h 6858054"/>
              <a:gd name="connsiteX2900" fmla="*/ 4800729 w 7631184"/>
              <a:gd name="connsiteY2900" fmla="*/ 4054263 h 6858054"/>
              <a:gd name="connsiteX2901" fmla="*/ 4820266 w 7631184"/>
              <a:gd name="connsiteY2901" fmla="*/ 4073801 h 6858054"/>
              <a:gd name="connsiteX2902" fmla="*/ 4830035 w 7631184"/>
              <a:gd name="connsiteY2902" fmla="*/ 4093340 h 6858054"/>
              <a:gd name="connsiteX2903" fmla="*/ 4839803 w 7631184"/>
              <a:gd name="connsiteY2903" fmla="*/ 4103109 h 6858054"/>
              <a:gd name="connsiteX2904" fmla="*/ 4849572 w 7631184"/>
              <a:gd name="connsiteY2904" fmla="*/ 4122648 h 6858054"/>
              <a:gd name="connsiteX2905" fmla="*/ 4869109 w 7631184"/>
              <a:gd name="connsiteY2905" fmla="*/ 4142187 h 6858054"/>
              <a:gd name="connsiteX2906" fmla="*/ 4888646 w 7631184"/>
              <a:gd name="connsiteY2906" fmla="*/ 4171495 h 6858054"/>
              <a:gd name="connsiteX2907" fmla="*/ 4898415 w 7631184"/>
              <a:gd name="connsiteY2907" fmla="*/ 4191033 h 6858054"/>
              <a:gd name="connsiteX2908" fmla="*/ 4888646 w 7631184"/>
              <a:gd name="connsiteY2908" fmla="*/ 4181264 h 6858054"/>
              <a:gd name="connsiteX2909" fmla="*/ 4859341 w 7631184"/>
              <a:gd name="connsiteY2909" fmla="*/ 4142187 h 6858054"/>
              <a:gd name="connsiteX2910" fmla="*/ 4859341 w 7631184"/>
              <a:gd name="connsiteY2910" fmla="*/ 4151956 h 6858054"/>
              <a:gd name="connsiteX2911" fmla="*/ 4839803 w 7631184"/>
              <a:gd name="connsiteY2911" fmla="*/ 4122648 h 6858054"/>
              <a:gd name="connsiteX2912" fmla="*/ 4820266 w 7631184"/>
              <a:gd name="connsiteY2912" fmla="*/ 4103109 h 6858054"/>
              <a:gd name="connsiteX2913" fmla="*/ 4800729 w 7631184"/>
              <a:gd name="connsiteY2913" fmla="*/ 4083571 h 6858054"/>
              <a:gd name="connsiteX2914" fmla="*/ 4781192 w 7631184"/>
              <a:gd name="connsiteY2914" fmla="*/ 4054263 h 6858054"/>
              <a:gd name="connsiteX2915" fmla="*/ 4761655 w 7631184"/>
              <a:gd name="connsiteY2915" fmla="*/ 4024955 h 6858054"/>
              <a:gd name="connsiteX2916" fmla="*/ 4751886 w 7631184"/>
              <a:gd name="connsiteY2916" fmla="*/ 4015186 h 6858054"/>
              <a:gd name="connsiteX2917" fmla="*/ 4722580 w 7631184"/>
              <a:gd name="connsiteY2917" fmla="*/ 3976108 h 6858054"/>
              <a:gd name="connsiteX2918" fmla="*/ 4712811 w 7631184"/>
              <a:gd name="connsiteY2918" fmla="*/ 3956570 h 6858054"/>
              <a:gd name="connsiteX2919" fmla="*/ 4722580 w 7631184"/>
              <a:gd name="connsiteY2919" fmla="*/ 3956570 h 6858054"/>
              <a:gd name="connsiteX2920" fmla="*/ 4693274 w 7631184"/>
              <a:gd name="connsiteY2920" fmla="*/ 3917493 h 6858054"/>
              <a:gd name="connsiteX2921" fmla="*/ 4693274 w 7631184"/>
              <a:gd name="connsiteY2921" fmla="*/ 3927262 h 6858054"/>
              <a:gd name="connsiteX2922" fmla="*/ 4712811 w 7631184"/>
              <a:gd name="connsiteY2922" fmla="*/ 3946800 h 6858054"/>
              <a:gd name="connsiteX2923" fmla="*/ 4693274 w 7631184"/>
              <a:gd name="connsiteY2923" fmla="*/ 3937031 h 6858054"/>
              <a:gd name="connsiteX2924" fmla="*/ 4673737 w 7631184"/>
              <a:gd name="connsiteY2924" fmla="*/ 3917493 h 6858054"/>
              <a:gd name="connsiteX2925" fmla="*/ 4644431 w 7631184"/>
              <a:gd name="connsiteY2925" fmla="*/ 3878415 h 6858054"/>
              <a:gd name="connsiteX2926" fmla="*/ 4654200 w 7631184"/>
              <a:gd name="connsiteY2926" fmla="*/ 3888185 h 6858054"/>
              <a:gd name="connsiteX2927" fmla="*/ 4673737 w 7631184"/>
              <a:gd name="connsiteY2927" fmla="*/ 3897954 h 6858054"/>
              <a:gd name="connsiteX2928" fmla="*/ 4663968 w 7631184"/>
              <a:gd name="connsiteY2928" fmla="*/ 3878415 h 6858054"/>
              <a:gd name="connsiteX2929" fmla="*/ 4654200 w 7631184"/>
              <a:gd name="connsiteY2929" fmla="*/ 3868646 h 6858054"/>
              <a:gd name="connsiteX2930" fmla="*/ 4644431 w 7631184"/>
              <a:gd name="connsiteY2930" fmla="*/ 3858877 h 6858054"/>
              <a:gd name="connsiteX2931" fmla="*/ 4624894 w 7631184"/>
              <a:gd name="connsiteY2931" fmla="*/ 3839338 h 6858054"/>
              <a:gd name="connsiteX2932" fmla="*/ 4615125 w 7631184"/>
              <a:gd name="connsiteY2932" fmla="*/ 3810030 h 6858054"/>
              <a:gd name="connsiteX2933" fmla="*/ 4546745 w 7631184"/>
              <a:gd name="connsiteY2933" fmla="*/ 3731876 h 6858054"/>
              <a:gd name="connsiteX2934" fmla="*/ 4536976 w 7631184"/>
              <a:gd name="connsiteY2934" fmla="*/ 3722106 h 6858054"/>
              <a:gd name="connsiteX2935" fmla="*/ 4527208 w 7631184"/>
              <a:gd name="connsiteY2935" fmla="*/ 3712337 h 6858054"/>
              <a:gd name="connsiteX2936" fmla="*/ 4517439 w 7631184"/>
              <a:gd name="connsiteY2936" fmla="*/ 3702568 h 6858054"/>
              <a:gd name="connsiteX2937" fmla="*/ 4517439 w 7631184"/>
              <a:gd name="connsiteY2937" fmla="*/ 3692798 h 6858054"/>
              <a:gd name="connsiteX2938" fmla="*/ 4488133 w 7631184"/>
              <a:gd name="connsiteY2938" fmla="*/ 3663491 h 6858054"/>
              <a:gd name="connsiteX2939" fmla="*/ 4458828 w 7631184"/>
              <a:gd name="connsiteY2939" fmla="*/ 3624413 h 6858054"/>
              <a:gd name="connsiteX2940" fmla="*/ 4449059 w 7631184"/>
              <a:gd name="connsiteY2940" fmla="*/ 3614644 h 6858054"/>
              <a:gd name="connsiteX2941" fmla="*/ 4409985 w 7631184"/>
              <a:gd name="connsiteY2941" fmla="*/ 3565797 h 6858054"/>
              <a:gd name="connsiteX2942" fmla="*/ 4351373 w 7631184"/>
              <a:gd name="connsiteY2942" fmla="*/ 3536490 h 6858054"/>
              <a:gd name="connsiteX2943" fmla="*/ 4341604 w 7631184"/>
              <a:gd name="connsiteY2943" fmla="*/ 3526720 h 6858054"/>
              <a:gd name="connsiteX2944" fmla="*/ 4341604 w 7631184"/>
              <a:gd name="connsiteY2944" fmla="*/ 3516951 h 6858054"/>
              <a:gd name="connsiteX2945" fmla="*/ 4331836 w 7631184"/>
              <a:gd name="connsiteY2945" fmla="*/ 3516951 h 6858054"/>
              <a:gd name="connsiteX2946" fmla="*/ 4322067 w 7631184"/>
              <a:gd name="connsiteY2946" fmla="*/ 3497412 h 6858054"/>
              <a:gd name="connsiteX2947" fmla="*/ 4253687 w 7631184"/>
              <a:gd name="connsiteY2947" fmla="*/ 3419258 h 6858054"/>
              <a:gd name="connsiteX2948" fmla="*/ 4243918 w 7631184"/>
              <a:gd name="connsiteY2948" fmla="*/ 3419258 h 6858054"/>
              <a:gd name="connsiteX2949" fmla="*/ 4224381 w 7631184"/>
              <a:gd name="connsiteY2949" fmla="*/ 3399719 h 6858054"/>
              <a:gd name="connsiteX2950" fmla="*/ 4214612 w 7631184"/>
              <a:gd name="connsiteY2950" fmla="*/ 3389950 h 6858054"/>
              <a:gd name="connsiteX2951" fmla="*/ 4214612 w 7631184"/>
              <a:gd name="connsiteY2951" fmla="*/ 3399719 h 6858054"/>
              <a:gd name="connsiteX2952" fmla="*/ 4195075 w 7631184"/>
              <a:gd name="connsiteY2952" fmla="*/ 3380181 h 6858054"/>
              <a:gd name="connsiteX2953" fmla="*/ 4185306 w 7631184"/>
              <a:gd name="connsiteY2953" fmla="*/ 3380181 h 6858054"/>
              <a:gd name="connsiteX2954" fmla="*/ 4204844 w 7631184"/>
              <a:gd name="connsiteY2954" fmla="*/ 3399719 h 6858054"/>
              <a:gd name="connsiteX2955" fmla="*/ 4234150 w 7631184"/>
              <a:gd name="connsiteY2955" fmla="*/ 3429027 h 6858054"/>
              <a:gd name="connsiteX2956" fmla="*/ 4253687 w 7631184"/>
              <a:gd name="connsiteY2956" fmla="*/ 3458335 h 6858054"/>
              <a:gd name="connsiteX2957" fmla="*/ 4263455 w 7631184"/>
              <a:gd name="connsiteY2957" fmla="*/ 3477874 h 6858054"/>
              <a:gd name="connsiteX2958" fmla="*/ 4273224 w 7631184"/>
              <a:gd name="connsiteY2958" fmla="*/ 3487643 h 6858054"/>
              <a:gd name="connsiteX2959" fmla="*/ 4282993 w 7631184"/>
              <a:gd name="connsiteY2959" fmla="*/ 3497412 h 6858054"/>
              <a:gd name="connsiteX2960" fmla="*/ 4253687 w 7631184"/>
              <a:gd name="connsiteY2960" fmla="*/ 3487643 h 6858054"/>
              <a:gd name="connsiteX2961" fmla="*/ 4204844 w 7631184"/>
              <a:gd name="connsiteY2961" fmla="*/ 3468104 h 6858054"/>
              <a:gd name="connsiteX2962" fmla="*/ 4224381 w 7631184"/>
              <a:gd name="connsiteY2962" fmla="*/ 3487643 h 6858054"/>
              <a:gd name="connsiteX2963" fmla="*/ 4273224 w 7631184"/>
              <a:gd name="connsiteY2963" fmla="*/ 3536490 h 6858054"/>
              <a:gd name="connsiteX2964" fmla="*/ 4312298 w 7631184"/>
              <a:gd name="connsiteY2964" fmla="*/ 3575567 h 6858054"/>
              <a:gd name="connsiteX2965" fmla="*/ 4361141 w 7631184"/>
              <a:gd name="connsiteY2965" fmla="*/ 3643952 h 6858054"/>
              <a:gd name="connsiteX2966" fmla="*/ 4370910 w 7631184"/>
              <a:gd name="connsiteY2966" fmla="*/ 3653721 h 6858054"/>
              <a:gd name="connsiteX2967" fmla="*/ 4390447 w 7631184"/>
              <a:gd name="connsiteY2967" fmla="*/ 3673260 h 6858054"/>
              <a:gd name="connsiteX2968" fmla="*/ 4400216 w 7631184"/>
              <a:gd name="connsiteY2968" fmla="*/ 3683029 h 6858054"/>
              <a:gd name="connsiteX2969" fmla="*/ 4419753 w 7631184"/>
              <a:gd name="connsiteY2969" fmla="*/ 3702568 h 6858054"/>
              <a:gd name="connsiteX2970" fmla="*/ 4429522 w 7631184"/>
              <a:gd name="connsiteY2970" fmla="*/ 3722106 h 6858054"/>
              <a:gd name="connsiteX2971" fmla="*/ 4419753 w 7631184"/>
              <a:gd name="connsiteY2971" fmla="*/ 3722106 h 6858054"/>
              <a:gd name="connsiteX2972" fmla="*/ 4429522 w 7631184"/>
              <a:gd name="connsiteY2972" fmla="*/ 3731876 h 6858054"/>
              <a:gd name="connsiteX2973" fmla="*/ 4439290 w 7631184"/>
              <a:gd name="connsiteY2973" fmla="*/ 3741645 h 6858054"/>
              <a:gd name="connsiteX2974" fmla="*/ 4439290 w 7631184"/>
              <a:gd name="connsiteY2974" fmla="*/ 3731876 h 6858054"/>
              <a:gd name="connsiteX2975" fmla="*/ 4449059 w 7631184"/>
              <a:gd name="connsiteY2975" fmla="*/ 3731876 h 6858054"/>
              <a:gd name="connsiteX2976" fmla="*/ 4458828 w 7631184"/>
              <a:gd name="connsiteY2976" fmla="*/ 3741645 h 6858054"/>
              <a:gd name="connsiteX2977" fmla="*/ 4468596 w 7631184"/>
              <a:gd name="connsiteY2977" fmla="*/ 3751414 h 6858054"/>
              <a:gd name="connsiteX2978" fmla="*/ 4458828 w 7631184"/>
              <a:gd name="connsiteY2978" fmla="*/ 3751414 h 6858054"/>
              <a:gd name="connsiteX2979" fmla="*/ 4449059 w 7631184"/>
              <a:gd name="connsiteY2979" fmla="*/ 3751414 h 6858054"/>
              <a:gd name="connsiteX2980" fmla="*/ 4468596 w 7631184"/>
              <a:gd name="connsiteY2980" fmla="*/ 3770953 h 6858054"/>
              <a:gd name="connsiteX2981" fmla="*/ 4488133 w 7631184"/>
              <a:gd name="connsiteY2981" fmla="*/ 3790492 h 6858054"/>
              <a:gd name="connsiteX2982" fmla="*/ 4527208 w 7631184"/>
              <a:gd name="connsiteY2982" fmla="*/ 3839338 h 6858054"/>
              <a:gd name="connsiteX2983" fmla="*/ 4536976 w 7631184"/>
              <a:gd name="connsiteY2983" fmla="*/ 3858877 h 6858054"/>
              <a:gd name="connsiteX2984" fmla="*/ 4556514 w 7631184"/>
              <a:gd name="connsiteY2984" fmla="*/ 3888185 h 6858054"/>
              <a:gd name="connsiteX2985" fmla="*/ 4615125 w 7631184"/>
              <a:gd name="connsiteY2985" fmla="*/ 3956570 h 6858054"/>
              <a:gd name="connsiteX2986" fmla="*/ 4663968 w 7631184"/>
              <a:gd name="connsiteY2986" fmla="*/ 4024955 h 6858054"/>
              <a:gd name="connsiteX2987" fmla="*/ 4683506 w 7631184"/>
              <a:gd name="connsiteY2987" fmla="*/ 4044494 h 6858054"/>
              <a:gd name="connsiteX2988" fmla="*/ 4712811 w 7631184"/>
              <a:gd name="connsiteY2988" fmla="*/ 4083571 h 6858054"/>
              <a:gd name="connsiteX2989" fmla="*/ 4712811 w 7631184"/>
              <a:gd name="connsiteY2989" fmla="*/ 4093340 h 6858054"/>
              <a:gd name="connsiteX2990" fmla="*/ 4703043 w 7631184"/>
              <a:gd name="connsiteY2990" fmla="*/ 4093340 h 6858054"/>
              <a:gd name="connsiteX2991" fmla="*/ 4703043 w 7631184"/>
              <a:gd name="connsiteY2991" fmla="*/ 4083571 h 6858054"/>
              <a:gd name="connsiteX2992" fmla="*/ 4673737 w 7631184"/>
              <a:gd name="connsiteY2992" fmla="*/ 4054263 h 6858054"/>
              <a:gd name="connsiteX2993" fmla="*/ 4663968 w 7631184"/>
              <a:gd name="connsiteY2993" fmla="*/ 4034724 h 6858054"/>
              <a:gd name="connsiteX2994" fmla="*/ 4654200 w 7631184"/>
              <a:gd name="connsiteY2994" fmla="*/ 4024955 h 6858054"/>
              <a:gd name="connsiteX2995" fmla="*/ 4634663 w 7631184"/>
              <a:gd name="connsiteY2995" fmla="*/ 4005416 h 6858054"/>
              <a:gd name="connsiteX2996" fmla="*/ 4615125 w 7631184"/>
              <a:gd name="connsiteY2996" fmla="*/ 3976108 h 6858054"/>
              <a:gd name="connsiteX2997" fmla="*/ 4585820 w 7631184"/>
              <a:gd name="connsiteY2997" fmla="*/ 3946800 h 6858054"/>
              <a:gd name="connsiteX2998" fmla="*/ 4576051 w 7631184"/>
              <a:gd name="connsiteY2998" fmla="*/ 3927262 h 6858054"/>
              <a:gd name="connsiteX2999" fmla="*/ 4566282 w 7631184"/>
              <a:gd name="connsiteY2999" fmla="*/ 3917493 h 6858054"/>
              <a:gd name="connsiteX3000" fmla="*/ 4556514 w 7631184"/>
              <a:gd name="connsiteY3000" fmla="*/ 3917493 h 6858054"/>
              <a:gd name="connsiteX3001" fmla="*/ 4527208 w 7631184"/>
              <a:gd name="connsiteY3001" fmla="*/ 3878415 h 6858054"/>
              <a:gd name="connsiteX3002" fmla="*/ 4527208 w 7631184"/>
              <a:gd name="connsiteY3002" fmla="*/ 3868646 h 6858054"/>
              <a:gd name="connsiteX3003" fmla="*/ 4507671 w 7631184"/>
              <a:gd name="connsiteY3003" fmla="*/ 3849107 h 6858054"/>
              <a:gd name="connsiteX3004" fmla="*/ 4497902 w 7631184"/>
              <a:gd name="connsiteY3004" fmla="*/ 3829569 h 6858054"/>
              <a:gd name="connsiteX3005" fmla="*/ 4488133 w 7631184"/>
              <a:gd name="connsiteY3005" fmla="*/ 3819799 h 6858054"/>
              <a:gd name="connsiteX3006" fmla="*/ 4468596 w 7631184"/>
              <a:gd name="connsiteY3006" fmla="*/ 3800261 h 6858054"/>
              <a:gd name="connsiteX3007" fmla="*/ 4449059 w 7631184"/>
              <a:gd name="connsiteY3007" fmla="*/ 3770953 h 6858054"/>
              <a:gd name="connsiteX3008" fmla="*/ 4449059 w 7631184"/>
              <a:gd name="connsiteY3008" fmla="*/ 3761184 h 6858054"/>
              <a:gd name="connsiteX3009" fmla="*/ 4439290 w 7631184"/>
              <a:gd name="connsiteY3009" fmla="*/ 3761184 h 6858054"/>
              <a:gd name="connsiteX3010" fmla="*/ 4419753 w 7631184"/>
              <a:gd name="connsiteY3010" fmla="*/ 3731876 h 6858054"/>
              <a:gd name="connsiteX3011" fmla="*/ 4409985 w 7631184"/>
              <a:gd name="connsiteY3011" fmla="*/ 3722106 h 6858054"/>
              <a:gd name="connsiteX3012" fmla="*/ 4390447 w 7631184"/>
              <a:gd name="connsiteY3012" fmla="*/ 3712337 h 6858054"/>
              <a:gd name="connsiteX3013" fmla="*/ 4361141 w 7631184"/>
              <a:gd name="connsiteY3013" fmla="*/ 3663491 h 6858054"/>
              <a:gd name="connsiteX3014" fmla="*/ 4351373 w 7631184"/>
              <a:gd name="connsiteY3014" fmla="*/ 3653721 h 6858054"/>
              <a:gd name="connsiteX3015" fmla="*/ 4331836 w 7631184"/>
              <a:gd name="connsiteY3015" fmla="*/ 3643952 h 6858054"/>
              <a:gd name="connsiteX3016" fmla="*/ 4322067 w 7631184"/>
              <a:gd name="connsiteY3016" fmla="*/ 3624413 h 6858054"/>
              <a:gd name="connsiteX3017" fmla="*/ 4312298 w 7631184"/>
              <a:gd name="connsiteY3017" fmla="*/ 3604875 h 6858054"/>
              <a:gd name="connsiteX3018" fmla="*/ 4282993 w 7631184"/>
              <a:gd name="connsiteY3018" fmla="*/ 3575567 h 6858054"/>
              <a:gd name="connsiteX3019" fmla="*/ 4253687 w 7631184"/>
              <a:gd name="connsiteY3019" fmla="*/ 3546259 h 6858054"/>
              <a:gd name="connsiteX3020" fmla="*/ 4243918 w 7631184"/>
              <a:gd name="connsiteY3020" fmla="*/ 3546259 h 6858054"/>
              <a:gd name="connsiteX3021" fmla="*/ 4253687 w 7631184"/>
              <a:gd name="connsiteY3021" fmla="*/ 3556028 h 6858054"/>
              <a:gd name="connsiteX3022" fmla="*/ 4263455 w 7631184"/>
              <a:gd name="connsiteY3022" fmla="*/ 3585336 h 6858054"/>
              <a:gd name="connsiteX3023" fmla="*/ 4282993 w 7631184"/>
              <a:gd name="connsiteY3023" fmla="*/ 3604875 h 6858054"/>
              <a:gd name="connsiteX3024" fmla="*/ 4292761 w 7631184"/>
              <a:gd name="connsiteY3024" fmla="*/ 3614644 h 6858054"/>
              <a:gd name="connsiteX3025" fmla="*/ 4312298 w 7631184"/>
              <a:gd name="connsiteY3025" fmla="*/ 3634183 h 6858054"/>
              <a:gd name="connsiteX3026" fmla="*/ 4322067 w 7631184"/>
              <a:gd name="connsiteY3026" fmla="*/ 3643952 h 6858054"/>
              <a:gd name="connsiteX3027" fmla="*/ 4351373 w 7631184"/>
              <a:gd name="connsiteY3027" fmla="*/ 3683029 h 6858054"/>
              <a:gd name="connsiteX3028" fmla="*/ 4361141 w 7631184"/>
              <a:gd name="connsiteY3028" fmla="*/ 3702568 h 6858054"/>
              <a:gd name="connsiteX3029" fmla="*/ 4361141 w 7631184"/>
              <a:gd name="connsiteY3029" fmla="*/ 3712337 h 6858054"/>
              <a:gd name="connsiteX3030" fmla="*/ 4370910 w 7631184"/>
              <a:gd name="connsiteY3030" fmla="*/ 3722106 h 6858054"/>
              <a:gd name="connsiteX3031" fmla="*/ 4380679 w 7631184"/>
              <a:gd name="connsiteY3031" fmla="*/ 3731876 h 6858054"/>
              <a:gd name="connsiteX3032" fmla="*/ 4390447 w 7631184"/>
              <a:gd name="connsiteY3032" fmla="*/ 3741645 h 6858054"/>
              <a:gd name="connsiteX3033" fmla="*/ 4400216 w 7631184"/>
              <a:gd name="connsiteY3033" fmla="*/ 3751414 h 6858054"/>
              <a:gd name="connsiteX3034" fmla="*/ 4409985 w 7631184"/>
              <a:gd name="connsiteY3034" fmla="*/ 3751414 h 6858054"/>
              <a:gd name="connsiteX3035" fmla="*/ 4409985 w 7631184"/>
              <a:gd name="connsiteY3035" fmla="*/ 3761184 h 6858054"/>
              <a:gd name="connsiteX3036" fmla="*/ 4409985 w 7631184"/>
              <a:gd name="connsiteY3036" fmla="*/ 3770953 h 6858054"/>
              <a:gd name="connsiteX3037" fmla="*/ 4429522 w 7631184"/>
              <a:gd name="connsiteY3037" fmla="*/ 3770953 h 6858054"/>
              <a:gd name="connsiteX3038" fmla="*/ 4429522 w 7631184"/>
              <a:gd name="connsiteY3038" fmla="*/ 3780722 h 6858054"/>
              <a:gd name="connsiteX3039" fmla="*/ 4429522 w 7631184"/>
              <a:gd name="connsiteY3039" fmla="*/ 3790492 h 6858054"/>
              <a:gd name="connsiteX3040" fmla="*/ 4439290 w 7631184"/>
              <a:gd name="connsiteY3040" fmla="*/ 3800261 h 6858054"/>
              <a:gd name="connsiteX3041" fmla="*/ 4449059 w 7631184"/>
              <a:gd name="connsiteY3041" fmla="*/ 3810030 h 6858054"/>
              <a:gd name="connsiteX3042" fmla="*/ 4449059 w 7631184"/>
              <a:gd name="connsiteY3042" fmla="*/ 3819799 h 6858054"/>
              <a:gd name="connsiteX3043" fmla="*/ 4458828 w 7631184"/>
              <a:gd name="connsiteY3043" fmla="*/ 3829569 h 6858054"/>
              <a:gd name="connsiteX3044" fmla="*/ 4478365 w 7631184"/>
              <a:gd name="connsiteY3044" fmla="*/ 3839338 h 6858054"/>
              <a:gd name="connsiteX3045" fmla="*/ 4488133 w 7631184"/>
              <a:gd name="connsiteY3045" fmla="*/ 3868646 h 6858054"/>
              <a:gd name="connsiteX3046" fmla="*/ 4517439 w 7631184"/>
              <a:gd name="connsiteY3046" fmla="*/ 3897954 h 6858054"/>
              <a:gd name="connsiteX3047" fmla="*/ 4546745 w 7631184"/>
              <a:gd name="connsiteY3047" fmla="*/ 3927262 h 6858054"/>
              <a:gd name="connsiteX3048" fmla="*/ 4546745 w 7631184"/>
              <a:gd name="connsiteY3048" fmla="*/ 3937031 h 6858054"/>
              <a:gd name="connsiteX3049" fmla="*/ 4576051 w 7631184"/>
              <a:gd name="connsiteY3049" fmla="*/ 3966339 h 6858054"/>
              <a:gd name="connsiteX3050" fmla="*/ 4585820 w 7631184"/>
              <a:gd name="connsiteY3050" fmla="*/ 3976108 h 6858054"/>
              <a:gd name="connsiteX3051" fmla="*/ 4605357 w 7631184"/>
              <a:gd name="connsiteY3051" fmla="*/ 4005416 h 6858054"/>
              <a:gd name="connsiteX3052" fmla="*/ 4644431 w 7631184"/>
              <a:gd name="connsiteY3052" fmla="*/ 4054263 h 6858054"/>
              <a:gd name="connsiteX3053" fmla="*/ 4693274 w 7631184"/>
              <a:gd name="connsiteY3053" fmla="*/ 4122648 h 6858054"/>
              <a:gd name="connsiteX3054" fmla="*/ 4712811 w 7631184"/>
              <a:gd name="connsiteY3054" fmla="*/ 4142187 h 6858054"/>
              <a:gd name="connsiteX3055" fmla="*/ 4722580 w 7631184"/>
              <a:gd name="connsiteY3055" fmla="*/ 4171495 h 6858054"/>
              <a:gd name="connsiteX3056" fmla="*/ 4742117 w 7631184"/>
              <a:gd name="connsiteY3056" fmla="*/ 4191033 h 6858054"/>
              <a:gd name="connsiteX3057" fmla="*/ 4751886 w 7631184"/>
              <a:gd name="connsiteY3057" fmla="*/ 4200803 h 6858054"/>
              <a:gd name="connsiteX3058" fmla="*/ 4761655 w 7631184"/>
              <a:gd name="connsiteY3058" fmla="*/ 4220341 h 6858054"/>
              <a:gd name="connsiteX3059" fmla="*/ 4771423 w 7631184"/>
              <a:gd name="connsiteY3059" fmla="*/ 4230110 h 6858054"/>
              <a:gd name="connsiteX3060" fmla="*/ 4781192 w 7631184"/>
              <a:gd name="connsiteY3060" fmla="*/ 4239880 h 6858054"/>
              <a:gd name="connsiteX3061" fmla="*/ 4781192 w 7631184"/>
              <a:gd name="connsiteY3061" fmla="*/ 4249649 h 6858054"/>
              <a:gd name="connsiteX3062" fmla="*/ 4800729 w 7631184"/>
              <a:gd name="connsiteY3062" fmla="*/ 4278957 h 6858054"/>
              <a:gd name="connsiteX3063" fmla="*/ 4849572 w 7631184"/>
              <a:gd name="connsiteY3063" fmla="*/ 4337573 h 6858054"/>
              <a:gd name="connsiteX3064" fmla="*/ 4849572 w 7631184"/>
              <a:gd name="connsiteY3064" fmla="*/ 4347342 h 6858054"/>
              <a:gd name="connsiteX3065" fmla="*/ 4859341 w 7631184"/>
              <a:gd name="connsiteY3065" fmla="*/ 4347342 h 6858054"/>
              <a:gd name="connsiteX3066" fmla="*/ 4859341 w 7631184"/>
              <a:gd name="connsiteY3066" fmla="*/ 4357111 h 6858054"/>
              <a:gd name="connsiteX3067" fmla="*/ 4898415 w 7631184"/>
              <a:gd name="connsiteY3067" fmla="*/ 4405958 h 6858054"/>
              <a:gd name="connsiteX3068" fmla="*/ 4908184 w 7631184"/>
              <a:gd name="connsiteY3068" fmla="*/ 4425497 h 6858054"/>
              <a:gd name="connsiteX3069" fmla="*/ 4976564 w 7631184"/>
              <a:gd name="connsiteY3069" fmla="*/ 4513420 h 6858054"/>
              <a:gd name="connsiteX3070" fmla="*/ 4966795 w 7631184"/>
              <a:gd name="connsiteY3070" fmla="*/ 4503651 h 6858054"/>
              <a:gd name="connsiteX3071" fmla="*/ 4947258 w 7631184"/>
              <a:gd name="connsiteY3071" fmla="*/ 4503651 h 6858054"/>
              <a:gd name="connsiteX3072" fmla="*/ 4947258 w 7631184"/>
              <a:gd name="connsiteY3072" fmla="*/ 4513420 h 6858054"/>
              <a:gd name="connsiteX3073" fmla="*/ 4937490 w 7631184"/>
              <a:gd name="connsiteY3073" fmla="*/ 4542728 h 6858054"/>
              <a:gd name="connsiteX3074" fmla="*/ 4957027 w 7631184"/>
              <a:gd name="connsiteY3074" fmla="*/ 4562267 h 6858054"/>
              <a:gd name="connsiteX3075" fmla="*/ 5005870 w 7631184"/>
              <a:gd name="connsiteY3075" fmla="*/ 4640421 h 6858054"/>
              <a:gd name="connsiteX3076" fmla="*/ 5015638 w 7631184"/>
              <a:gd name="connsiteY3076" fmla="*/ 4659960 h 6858054"/>
              <a:gd name="connsiteX3077" fmla="*/ 5025407 w 7631184"/>
              <a:gd name="connsiteY3077" fmla="*/ 4669729 h 6858054"/>
              <a:gd name="connsiteX3078" fmla="*/ 5044944 w 7631184"/>
              <a:gd name="connsiteY3078" fmla="*/ 4699037 h 6858054"/>
              <a:gd name="connsiteX3079" fmla="*/ 5064481 w 7631184"/>
              <a:gd name="connsiteY3079" fmla="*/ 4757653 h 6858054"/>
              <a:gd name="connsiteX3080" fmla="*/ 5054713 w 7631184"/>
              <a:gd name="connsiteY3080" fmla="*/ 4757653 h 6858054"/>
              <a:gd name="connsiteX3081" fmla="*/ 5064481 w 7631184"/>
              <a:gd name="connsiteY3081" fmla="*/ 4786961 h 6858054"/>
              <a:gd name="connsiteX3082" fmla="*/ 5064481 w 7631184"/>
              <a:gd name="connsiteY3082" fmla="*/ 4796730 h 6858054"/>
              <a:gd name="connsiteX3083" fmla="*/ 5074250 w 7631184"/>
              <a:gd name="connsiteY3083" fmla="*/ 4806500 h 6858054"/>
              <a:gd name="connsiteX3084" fmla="*/ 5084019 w 7631184"/>
              <a:gd name="connsiteY3084" fmla="*/ 4826038 h 6858054"/>
              <a:gd name="connsiteX3085" fmla="*/ 5103556 w 7631184"/>
              <a:gd name="connsiteY3085" fmla="*/ 4845577 h 6858054"/>
              <a:gd name="connsiteX3086" fmla="*/ 5113325 w 7631184"/>
              <a:gd name="connsiteY3086" fmla="*/ 4874885 h 6858054"/>
              <a:gd name="connsiteX3087" fmla="*/ 5132862 w 7631184"/>
              <a:gd name="connsiteY3087" fmla="*/ 4894423 h 6858054"/>
              <a:gd name="connsiteX3088" fmla="*/ 5142630 w 7631184"/>
              <a:gd name="connsiteY3088" fmla="*/ 4913962 h 6858054"/>
              <a:gd name="connsiteX3089" fmla="*/ 5152399 w 7631184"/>
              <a:gd name="connsiteY3089" fmla="*/ 4923731 h 6858054"/>
              <a:gd name="connsiteX3090" fmla="*/ 5152399 w 7631184"/>
              <a:gd name="connsiteY3090" fmla="*/ 4933501 h 6858054"/>
              <a:gd name="connsiteX3091" fmla="*/ 5162168 w 7631184"/>
              <a:gd name="connsiteY3091" fmla="*/ 4943270 h 6858054"/>
              <a:gd name="connsiteX3092" fmla="*/ 5162168 w 7631184"/>
              <a:gd name="connsiteY3092" fmla="*/ 4953039 h 6858054"/>
              <a:gd name="connsiteX3093" fmla="*/ 5181705 w 7631184"/>
              <a:gd name="connsiteY3093" fmla="*/ 4982347 h 6858054"/>
              <a:gd name="connsiteX3094" fmla="*/ 5201242 w 7631184"/>
              <a:gd name="connsiteY3094" fmla="*/ 5011655 h 6858054"/>
              <a:gd name="connsiteX3095" fmla="*/ 5211011 w 7631184"/>
              <a:gd name="connsiteY3095" fmla="*/ 5031194 h 6858054"/>
              <a:gd name="connsiteX3096" fmla="*/ 5230548 w 7631184"/>
              <a:gd name="connsiteY3096" fmla="*/ 5050732 h 6858054"/>
              <a:gd name="connsiteX3097" fmla="*/ 5240316 w 7631184"/>
              <a:gd name="connsiteY3097" fmla="*/ 5070271 h 6858054"/>
              <a:gd name="connsiteX3098" fmla="*/ 5250085 w 7631184"/>
              <a:gd name="connsiteY3098" fmla="*/ 5089810 h 6858054"/>
              <a:gd name="connsiteX3099" fmla="*/ 5259854 w 7631184"/>
              <a:gd name="connsiteY3099" fmla="*/ 5099579 h 6858054"/>
              <a:gd name="connsiteX3100" fmla="*/ 5259854 w 7631184"/>
              <a:gd name="connsiteY3100" fmla="*/ 5109348 h 6858054"/>
              <a:gd name="connsiteX3101" fmla="*/ 5259854 w 7631184"/>
              <a:gd name="connsiteY3101" fmla="*/ 5128887 h 6858054"/>
              <a:gd name="connsiteX3102" fmla="*/ 5269622 w 7631184"/>
              <a:gd name="connsiteY3102" fmla="*/ 5148425 h 6858054"/>
              <a:gd name="connsiteX3103" fmla="*/ 5289160 w 7631184"/>
              <a:gd name="connsiteY3103" fmla="*/ 5167964 h 6858054"/>
              <a:gd name="connsiteX3104" fmla="*/ 5298928 w 7631184"/>
              <a:gd name="connsiteY3104" fmla="*/ 5197272 h 6858054"/>
              <a:gd name="connsiteX3105" fmla="*/ 5318465 w 7631184"/>
              <a:gd name="connsiteY3105" fmla="*/ 5236349 h 6858054"/>
              <a:gd name="connsiteX3106" fmla="*/ 5338003 w 7631184"/>
              <a:gd name="connsiteY3106" fmla="*/ 5265657 h 6858054"/>
              <a:gd name="connsiteX3107" fmla="*/ 5347771 w 7631184"/>
              <a:gd name="connsiteY3107" fmla="*/ 5275426 h 6858054"/>
              <a:gd name="connsiteX3108" fmla="*/ 5367308 w 7631184"/>
              <a:gd name="connsiteY3108" fmla="*/ 5324273 h 6858054"/>
              <a:gd name="connsiteX3109" fmla="*/ 5377077 w 7631184"/>
              <a:gd name="connsiteY3109" fmla="*/ 5334042 h 6858054"/>
              <a:gd name="connsiteX3110" fmla="*/ 5386846 w 7631184"/>
              <a:gd name="connsiteY3110" fmla="*/ 5353581 h 6858054"/>
              <a:gd name="connsiteX3111" fmla="*/ 5386846 w 7631184"/>
              <a:gd name="connsiteY3111" fmla="*/ 5363350 h 6858054"/>
              <a:gd name="connsiteX3112" fmla="*/ 5396614 w 7631184"/>
              <a:gd name="connsiteY3112" fmla="*/ 5373119 h 6858054"/>
              <a:gd name="connsiteX3113" fmla="*/ 5396614 w 7631184"/>
              <a:gd name="connsiteY3113" fmla="*/ 5382889 h 6858054"/>
              <a:gd name="connsiteX3114" fmla="*/ 5396614 w 7631184"/>
              <a:gd name="connsiteY3114" fmla="*/ 5392658 h 6858054"/>
              <a:gd name="connsiteX3115" fmla="*/ 5406383 w 7631184"/>
              <a:gd name="connsiteY3115" fmla="*/ 5402427 h 6858054"/>
              <a:gd name="connsiteX3116" fmla="*/ 5406383 w 7631184"/>
              <a:gd name="connsiteY3116" fmla="*/ 5412197 h 6858054"/>
              <a:gd name="connsiteX3117" fmla="*/ 5416151 w 7631184"/>
              <a:gd name="connsiteY3117" fmla="*/ 5421966 h 6858054"/>
              <a:gd name="connsiteX3118" fmla="*/ 5425920 w 7631184"/>
              <a:gd name="connsiteY3118" fmla="*/ 5441505 h 6858054"/>
              <a:gd name="connsiteX3119" fmla="*/ 5425920 w 7631184"/>
              <a:gd name="connsiteY3119" fmla="*/ 5451274 h 6858054"/>
              <a:gd name="connsiteX3120" fmla="*/ 5435689 w 7631184"/>
              <a:gd name="connsiteY3120" fmla="*/ 5461043 h 6858054"/>
              <a:gd name="connsiteX3121" fmla="*/ 5445457 w 7631184"/>
              <a:gd name="connsiteY3121" fmla="*/ 5490351 h 6858054"/>
              <a:gd name="connsiteX3122" fmla="*/ 5464995 w 7631184"/>
              <a:gd name="connsiteY3122" fmla="*/ 5519659 h 6858054"/>
              <a:gd name="connsiteX3123" fmla="*/ 5474763 w 7631184"/>
              <a:gd name="connsiteY3123" fmla="*/ 5529428 h 6858054"/>
              <a:gd name="connsiteX3124" fmla="*/ 5474763 w 7631184"/>
              <a:gd name="connsiteY3124" fmla="*/ 5548967 h 6858054"/>
              <a:gd name="connsiteX3125" fmla="*/ 5494300 w 7631184"/>
              <a:gd name="connsiteY3125" fmla="*/ 5578275 h 6858054"/>
              <a:gd name="connsiteX3126" fmla="*/ 5504069 w 7631184"/>
              <a:gd name="connsiteY3126" fmla="*/ 5597814 h 6858054"/>
              <a:gd name="connsiteX3127" fmla="*/ 5504069 w 7631184"/>
              <a:gd name="connsiteY3127" fmla="*/ 5607583 h 6858054"/>
              <a:gd name="connsiteX3128" fmla="*/ 5513838 w 7631184"/>
              <a:gd name="connsiteY3128" fmla="*/ 5627121 h 6858054"/>
              <a:gd name="connsiteX3129" fmla="*/ 5523606 w 7631184"/>
              <a:gd name="connsiteY3129" fmla="*/ 5636891 h 6858054"/>
              <a:gd name="connsiteX3130" fmla="*/ 5533375 w 7631184"/>
              <a:gd name="connsiteY3130" fmla="*/ 5656429 h 6858054"/>
              <a:gd name="connsiteX3131" fmla="*/ 5533375 w 7631184"/>
              <a:gd name="connsiteY3131" fmla="*/ 5666199 h 6858054"/>
              <a:gd name="connsiteX3132" fmla="*/ 5543143 w 7631184"/>
              <a:gd name="connsiteY3132" fmla="*/ 5675968 h 6858054"/>
              <a:gd name="connsiteX3133" fmla="*/ 5552912 w 7631184"/>
              <a:gd name="connsiteY3133" fmla="*/ 5685737 h 6858054"/>
              <a:gd name="connsiteX3134" fmla="*/ 5562681 w 7631184"/>
              <a:gd name="connsiteY3134" fmla="*/ 5724815 h 6858054"/>
              <a:gd name="connsiteX3135" fmla="*/ 5572449 w 7631184"/>
              <a:gd name="connsiteY3135" fmla="*/ 5734584 h 6858054"/>
              <a:gd name="connsiteX3136" fmla="*/ 5572449 w 7631184"/>
              <a:gd name="connsiteY3136" fmla="*/ 5744353 h 6858054"/>
              <a:gd name="connsiteX3137" fmla="*/ 5582218 w 7631184"/>
              <a:gd name="connsiteY3137" fmla="*/ 5754122 h 6858054"/>
              <a:gd name="connsiteX3138" fmla="*/ 5582218 w 7631184"/>
              <a:gd name="connsiteY3138" fmla="*/ 5763892 h 6858054"/>
              <a:gd name="connsiteX3139" fmla="*/ 5582218 w 7631184"/>
              <a:gd name="connsiteY3139" fmla="*/ 5773661 h 6858054"/>
              <a:gd name="connsiteX3140" fmla="*/ 5562681 w 7631184"/>
              <a:gd name="connsiteY3140" fmla="*/ 5744353 h 6858054"/>
              <a:gd name="connsiteX3141" fmla="*/ 5552912 w 7631184"/>
              <a:gd name="connsiteY3141" fmla="*/ 5734584 h 6858054"/>
              <a:gd name="connsiteX3142" fmla="*/ 5533375 w 7631184"/>
              <a:gd name="connsiteY3142" fmla="*/ 5695507 h 6858054"/>
              <a:gd name="connsiteX3143" fmla="*/ 5533375 w 7631184"/>
              <a:gd name="connsiteY3143" fmla="*/ 5685737 h 6858054"/>
              <a:gd name="connsiteX3144" fmla="*/ 5523606 w 7631184"/>
              <a:gd name="connsiteY3144" fmla="*/ 5666199 h 6858054"/>
              <a:gd name="connsiteX3145" fmla="*/ 5513838 w 7631184"/>
              <a:gd name="connsiteY3145" fmla="*/ 5646660 h 6858054"/>
              <a:gd name="connsiteX3146" fmla="*/ 5504069 w 7631184"/>
              <a:gd name="connsiteY3146" fmla="*/ 5627121 h 6858054"/>
              <a:gd name="connsiteX3147" fmla="*/ 5494300 w 7631184"/>
              <a:gd name="connsiteY3147" fmla="*/ 5607583 h 6858054"/>
              <a:gd name="connsiteX3148" fmla="*/ 5484532 w 7631184"/>
              <a:gd name="connsiteY3148" fmla="*/ 5588044 h 6858054"/>
              <a:gd name="connsiteX3149" fmla="*/ 5474763 w 7631184"/>
              <a:gd name="connsiteY3149" fmla="*/ 5568506 h 6858054"/>
              <a:gd name="connsiteX3150" fmla="*/ 5464995 w 7631184"/>
              <a:gd name="connsiteY3150" fmla="*/ 5548967 h 6858054"/>
              <a:gd name="connsiteX3151" fmla="*/ 5455226 w 7631184"/>
              <a:gd name="connsiteY3151" fmla="*/ 5539198 h 6858054"/>
              <a:gd name="connsiteX3152" fmla="*/ 5455226 w 7631184"/>
              <a:gd name="connsiteY3152" fmla="*/ 5519659 h 6858054"/>
              <a:gd name="connsiteX3153" fmla="*/ 5445457 w 7631184"/>
              <a:gd name="connsiteY3153" fmla="*/ 5509890 h 6858054"/>
              <a:gd name="connsiteX3154" fmla="*/ 5435689 w 7631184"/>
              <a:gd name="connsiteY3154" fmla="*/ 5490351 h 6858054"/>
              <a:gd name="connsiteX3155" fmla="*/ 5425920 w 7631184"/>
              <a:gd name="connsiteY3155" fmla="*/ 5470813 h 6858054"/>
              <a:gd name="connsiteX3156" fmla="*/ 5416151 w 7631184"/>
              <a:gd name="connsiteY3156" fmla="*/ 5451274 h 6858054"/>
              <a:gd name="connsiteX3157" fmla="*/ 5406383 w 7631184"/>
              <a:gd name="connsiteY3157" fmla="*/ 5441505 h 6858054"/>
              <a:gd name="connsiteX3158" fmla="*/ 5406383 w 7631184"/>
              <a:gd name="connsiteY3158" fmla="*/ 5431735 h 6858054"/>
              <a:gd name="connsiteX3159" fmla="*/ 5406383 w 7631184"/>
              <a:gd name="connsiteY3159" fmla="*/ 5421966 h 6858054"/>
              <a:gd name="connsiteX3160" fmla="*/ 5396614 w 7631184"/>
              <a:gd name="connsiteY3160" fmla="*/ 5412197 h 6858054"/>
              <a:gd name="connsiteX3161" fmla="*/ 5386846 w 7631184"/>
              <a:gd name="connsiteY3161" fmla="*/ 5392658 h 6858054"/>
              <a:gd name="connsiteX3162" fmla="*/ 5377077 w 7631184"/>
              <a:gd name="connsiteY3162" fmla="*/ 5373119 h 6858054"/>
              <a:gd name="connsiteX3163" fmla="*/ 5367308 w 7631184"/>
              <a:gd name="connsiteY3163" fmla="*/ 5353581 h 6858054"/>
              <a:gd name="connsiteX3164" fmla="*/ 5347771 w 7631184"/>
              <a:gd name="connsiteY3164" fmla="*/ 5324273 h 6858054"/>
              <a:gd name="connsiteX3165" fmla="*/ 5338003 w 7631184"/>
              <a:gd name="connsiteY3165" fmla="*/ 5314504 h 6858054"/>
              <a:gd name="connsiteX3166" fmla="*/ 5328234 w 7631184"/>
              <a:gd name="connsiteY3166" fmla="*/ 5275426 h 6858054"/>
              <a:gd name="connsiteX3167" fmla="*/ 5298928 w 7631184"/>
              <a:gd name="connsiteY3167" fmla="*/ 5236349 h 6858054"/>
              <a:gd name="connsiteX3168" fmla="*/ 5279391 w 7631184"/>
              <a:gd name="connsiteY3168" fmla="*/ 5207041 h 6858054"/>
              <a:gd name="connsiteX3169" fmla="*/ 5259854 w 7631184"/>
              <a:gd name="connsiteY3169" fmla="*/ 5158195 h 6858054"/>
              <a:gd name="connsiteX3170" fmla="*/ 5250085 w 7631184"/>
              <a:gd name="connsiteY3170" fmla="*/ 5138656 h 6858054"/>
              <a:gd name="connsiteX3171" fmla="*/ 5220779 w 7631184"/>
              <a:gd name="connsiteY3171" fmla="*/ 5089810 h 6858054"/>
              <a:gd name="connsiteX3172" fmla="*/ 5211011 w 7631184"/>
              <a:gd name="connsiteY3172" fmla="*/ 5070271 h 6858054"/>
              <a:gd name="connsiteX3173" fmla="*/ 5191473 w 7631184"/>
              <a:gd name="connsiteY3173" fmla="*/ 5040963 h 6858054"/>
              <a:gd name="connsiteX3174" fmla="*/ 5162168 w 7631184"/>
              <a:gd name="connsiteY3174" fmla="*/ 5001886 h 6858054"/>
              <a:gd name="connsiteX3175" fmla="*/ 5142630 w 7631184"/>
              <a:gd name="connsiteY3175" fmla="*/ 4962809 h 6858054"/>
              <a:gd name="connsiteX3176" fmla="*/ 5113325 w 7631184"/>
              <a:gd name="connsiteY3176" fmla="*/ 4913962 h 6858054"/>
              <a:gd name="connsiteX3177" fmla="*/ 5084019 w 7631184"/>
              <a:gd name="connsiteY3177" fmla="*/ 4874885 h 6858054"/>
              <a:gd name="connsiteX3178" fmla="*/ 5074250 w 7631184"/>
              <a:gd name="connsiteY3178" fmla="*/ 4855346 h 6858054"/>
              <a:gd name="connsiteX3179" fmla="*/ 5064481 w 7631184"/>
              <a:gd name="connsiteY3179" fmla="*/ 4835808 h 6858054"/>
              <a:gd name="connsiteX3180" fmla="*/ 5044944 w 7631184"/>
              <a:gd name="connsiteY3180" fmla="*/ 4806500 h 6858054"/>
              <a:gd name="connsiteX3181" fmla="*/ 5015638 w 7631184"/>
              <a:gd name="connsiteY3181" fmla="*/ 4767422 h 6858054"/>
              <a:gd name="connsiteX3182" fmla="*/ 5005870 w 7631184"/>
              <a:gd name="connsiteY3182" fmla="*/ 4747884 h 6858054"/>
              <a:gd name="connsiteX3183" fmla="*/ 4996101 w 7631184"/>
              <a:gd name="connsiteY3183" fmla="*/ 4738114 h 6858054"/>
              <a:gd name="connsiteX3184" fmla="*/ 4996101 w 7631184"/>
              <a:gd name="connsiteY3184" fmla="*/ 4728345 h 6858054"/>
              <a:gd name="connsiteX3185" fmla="*/ 4986333 w 7631184"/>
              <a:gd name="connsiteY3185" fmla="*/ 4718576 h 6858054"/>
              <a:gd name="connsiteX3186" fmla="*/ 4966795 w 7631184"/>
              <a:gd name="connsiteY3186" fmla="*/ 4689268 h 6858054"/>
              <a:gd name="connsiteX3187" fmla="*/ 4966795 w 7631184"/>
              <a:gd name="connsiteY3187" fmla="*/ 4679499 h 6858054"/>
              <a:gd name="connsiteX3188" fmla="*/ 4957027 w 7631184"/>
              <a:gd name="connsiteY3188" fmla="*/ 4669729 h 6858054"/>
              <a:gd name="connsiteX3189" fmla="*/ 4927721 w 7631184"/>
              <a:gd name="connsiteY3189" fmla="*/ 4630652 h 6858054"/>
              <a:gd name="connsiteX3190" fmla="*/ 4859341 w 7631184"/>
              <a:gd name="connsiteY3190" fmla="*/ 4562267 h 6858054"/>
              <a:gd name="connsiteX3191" fmla="*/ 4849572 w 7631184"/>
              <a:gd name="connsiteY3191" fmla="*/ 4542728 h 6858054"/>
              <a:gd name="connsiteX3192" fmla="*/ 4843574 w 7631184"/>
              <a:gd name="connsiteY3192" fmla="*/ 4529531 h 6858054"/>
              <a:gd name="connsiteX3193" fmla="*/ 4849572 w 7631184"/>
              <a:gd name="connsiteY3193" fmla="*/ 4532959 h 6858054"/>
              <a:gd name="connsiteX3194" fmla="*/ 4830035 w 7631184"/>
              <a:gd name="connsiteY3194" fmla="*/ 4503651 h 6858054"/>
              <a:gd name="connsiteX3195" fmla="*/ 4810498 w 7631184"/>
              <a:gd name="connsiteY3195" fmla="*/ 4474343 h 6858054"/>
              <a:gd name="connsiteX3196" fmla="*/ 4800729 w 7631184"/>
              <a:gd name="connsiteY3196" fmla="*/ 4454805 h 6858054"/>
              <a:gd name="connsiteX3197" fmla="*/ 4761655 w 7631184"/>
              <a:gd name="connsiteY3197" fmla="*/ 4396189 h 6858054"/>
              <a:gd name="connsiteX3198" fmla="*/ 4732349 w 7631184"/>
              <a:gd name="connsiteY3198" fmla="*/ 4357111 h 6858054"/>
              <a:gd name="connsiteX3199" fmla="*/ 4703043 w 7631184"/>
              <a:gd name="connsiteY3199" fmla="*/ 4308265 h 6858054"/>
              <a:gd name="connsiteX3200" fmla="*/ 4673737 w 7631184"/>
              <a:gd name="connsiteY3200" fmla="*/ 4278957 h 6858054"/>
              <a:gd name="connsiteX3201" fmla="*/ 4663968 w 7631184"/>
              <a:gd name="connsiteY3201" fmla="*/ 4259418 h 6858054"/>
              <a:gd name="connsiteX3202" fmla="*/ 4644431 w 7631184"/>
              <a:gd name="connsiteY3202" fmla="*/ 4239880 h 6858054"/>
              <a:gd name="connsiteX3203" fmla="*/ 4634663 w 7631184"/>
              <a:gd name="connsiteY3203" fmla="*/ 4220341 h 6858054"/>
              <a:gd name="connsiteX3204" fmla="*/ 4615125 w 7631184"/>
              <a:gd name="connsiteY3204" fmla="*/ 4200803 h 6858054"/>
              <a:gd name="connsiteX3205" fmla="*/ 4595588 w 7631184"/>
              <a:gd name="connsiteY3205" fmla="*/ 4171495 h 6858054"/>
              <a:gd name="connsiteX3206" fmla="*/ 4576051 w 7631184"/>
              <a:gd name="connsiteY3206" fmla="*/ 4151956 h 6858054"/>
              <a:gd name="connsiteX3207" fmla="*/ 4556514 w 7631184"/>
              <a:gd name="connsiteY3207" fmla="*/ 4122648 h 6858054"/>
              <a:gd name="connsiteX3208" fmla="*/ 4536976 w 7631184"/>
              <a:gd name="connsiteY3208" fmla="*/ 4093340 h 6858054"/>
              <a:gd name="connsiteX3209" fmla="*/ 4527208 w 7631184"/>
              <a:gd name="connsiteY3209" fmla="*/ 4083571 h 6858054"/>
              <a:gd name="connsiteX3210" fmla="*/ 4507671 w 7631184"/>
              <a:gd name="connsiteY3210" fmla="*/ 4054263 h 6858054"/>
              <a:gd name="connsiteX3211" fmla="*/ 4497902 w 7631184"/>
              <a:gd name="connsiteY3211" fmla="*/ 4054263 h 6858054"/>
              <a:gd name="connsiteX3212" fmla="*/ 4497902 w 7631184"/>
              <a:gd name="connsiteY3212" fmla="*/ 4044494 h 6858054"/>
              <a:gd name="connsiteX3213" fmla="*/ 4488133 w 7631184"/>
              <a:gd name="connsiteY3213" fmla="*/ 4034724 h 6858054"/>
              <a:gd name="connsiteX3214" fmla="*/ 4478365 w 7631184"/>
              <a:gd name="connsiteY3214" fmla="*/ 4024955 h 6858054"/>
              <a:gd name="connsiteX3215" fmla="*/ 4468596 w 7631184"/>
              <a:gd name="connsiteY3215" fmla="*/ 4015186 h 6858054"/>
              <a:gd name="connsiteX3216" fmla="*/ 4429522 w 7631184"/>
              <a:gd name="connsiteY3216" fmla="*/ 3966339 h 6858054"/>
              <a:gd name="connsiteX3217" fmla="*/ 4419753 w 7631184"/>
              <a:gd name="connsiteY3217" fmla="*/ 3956570 h 6858054"/>
              <a:gd name="connsiteX3218" fmla="*/ 4400216 w 7631184"/>
              <a:gd name="connsiteY3218" fmla="*/ 3937031 h 6858054"/>
              <a:gd name="connsiteX3219" fmla="*/ 4380679 w 7631184"/>
              <a:gd name="connsiteY3219" fmla="*/ 3917493 h 6858054"/>
              <a:gd name="connsiteX3220" fmla="*/ 4341604 w 7631184"/>
              <a:gd name="connsiteY3220" fmla="*/ 3878415 h 6858054"/>
              <a:gd name="connsiteX3221" fmla="*/ 4322067 w 7631184"/>
              <a:gd name="connsiteY3221" fmla="*/ 3868646 h 6858054"/>
              <a:gd name="connsiteX3222" fmla="*/ 4312298 w 7631184"/>
              <a:gd name="connsiteY3222" fmla="*/ 3858877 h 6858054"/>
              <a:gd name="connsiteX3223" fmla="*/ 4322067 w 7631184"/>
              <a:gd name="connsiteY3223" fmla="*/ 3878415 h 6858054"/>
              <a:gd name="connsiteX3224" fmla="*/ 4380679 w 7631184"/>
              <a:gd name="connsiteY3224" fmla="*/ 3946800 h 6858054"/>
              <a:gd name="connsiteX3225" fmla="*/ 4400216 w 7631184"/>
              <a:gd name="connsiteY3225" fmla="*/ 3976108 h 6858054"/>
              <a:gd name="connsiteX3226" fmla="*/ 4429522 w 7631184"/>
              <a:gd name="connsiteY3226" fmla="*/ 4005416 h 6858054"/>
              <a:gd name="connsiteX3227" fmla="*/ 4449059 w 7631184"/>
              <a:gd name="connsiteY3227" fmla="*/ 4044494 h 6858054"/>
              <a:gd name="connsiteX3228" fmla="*/ 4468596 w 7631184"/>
              <a:gd name="connsiteY3228" fmla="*/ 4054263 h 6858054"/>
              <a:gd name="connsiteX3229" fmla="*/ 4497902 w 7631184"/>
              <a:gd name="connsiteY3229" fmla="*/ 4093340 h 6858054"/>
              <a:gd name="connsiteX3230" fmla="*/ 4576051 w 7631184"/>
              <a:gd name="connsiteY3230" fmla="*/ 4200803 h 6858054"/>
              <a:gd name="connsiteX3231" fmla="*/ 4576051 w 7631184"/>
              <a:gd name="connsiteY3231" fmla="*/ 4210572 h 6858054"/>
              <a:gd name="connsiteX3232" fmla="*/ 4566282 w 7631184"/>
              <a:gd name="connsiteY3232" fmla="*/ 4200803 h 6858054"/>
              <a:gd name="connsiteX3233" fmla="*/ 4566282 w 7631184"/>
              <a:gd name="connsiteY3233" fmla="*/ 4220341 h 6858054"/>
              <a:gd name="connsiteX3234" fmla="*/ 4576051 w 7631184"/>
              <a:gd name="connsiteY3234" fmla="*/ 4230110 h 6858054"/>
              <a:gd name="connsiteX3235" fmla="*/ 4585820 w 7631184"/>
              <a:gd name="connsiteY3235" fmla="*/ 4239880 h 6858054"/>
              <a:gd name="connsiteX3236" fmla="*/ 4585820 w 7631184"/>
              <a:gd name="connsiteY3236" fmla="*/ 4249649 h 6858054"/>
              <a:gd name="connsiteX3237" fmla="*/ 4595588 w 7631184"/>
              <a:gd name="connsiteY3237" fmla="*/ 4259418 h 6858054"/>
              <a:gd name="connsiteX3238" fmla="*/ 4605357 w 7631184"/>
              <a:gd name="connsiteY3238" fmla="*/ 4278957 h 6858054"/>
              <a:gd name="connsiteX3239" fmla="*/ 4644431 w 7631184"/>
              <a:gd name="connsiteY3239" fmla="*/ 4318034 h 6858054"/>
              <a:gd name="connsiteX3240" fmla="*/ 4703043 w 7631184"/>
              <a:gd name="connsiteY3240" fmla="*/ 4386419 h 6858054"/>
              <a:gd name="connsiteX3241" fmla="*/ 4732349 w 7631184"/>
              <a:gd name="connsiteY3241" fmla="*/ 4425497 h 6858054"/>
              <a:gd name="connsiteX3242" fmla="*/ 4771423 w 7631184"/>
              <a:gd name="connsiteY3242" fmla="*/ 4474343 h 6858054"/>
              <a:gd name="connsiteX3243" fmla="*/ 4781192 w 7631184"/>
              <a:gd name="connsiteY3243" fmla="*/ 4503651 h 6858054"/>
              <a:gd name="connsiteX3244" fmla="*/ 4800729 w 7631184"/>
              <a:gd name="connsiteY3244" fmla="*/ 4523190 h 6858054"/>
              <a:gd name="connsiteX3245" fmla="*/ 4810498 w 7631184"/>
              <a:gd name="connsiteY3245" fmla="*/ 4532959 h 6858054"/>
              <a:gd name="connsiteX3246" fmla="*/ 4810498 w 7631184"/>
              <a:gd name="connsiteY3246" fmla="*/ 4542728 h 6858054"/>
              <a:gd name="connsiteX3247" fmla="*/ 4820266 w 7631184"/>
              <a:gd name="connsiteY3247" fmla="*/ 4552498 h 6858054"/>
              <a:gd name="connsiteX3248" fmla="*/ 4839803 w 7631184"/>
              <a:gd name="connsiteY3248" fmla="*/ 4581806 h 6858054"/>
              <a:gd name="connsiteX3249" fmla="*/ 4849572 w 7631184"/>
              <a:gd name="connsiteY3249" fmla="*/ 4601344 h 6858054"/>
              <a:gd name="connsiteX3250" fmla="*/ 4849572 w 7631184"/>
              <a:gd name="connsiteY3250" fmla="*/ 4611113 h 6858054"/>
              <a:gd name="connsiteX3251" fmla="*/ 4869109 w 7631184"/>
              <a:gd name="connsiteY3251" fmla="*/ 4640421 h 6858054"/>
              <a:gd name="connsiteX3252" fmla="*/ 4888646 w 7631184"/>
              <a:gd name="connsiteY3252" fmla="*/ 4669729 h 6858054"/>
              <a:gd name="connsiteX3253" fmla="*/ 4898415 w 7631184"/>
              <a:gd name="connsiteY3253" fmla="*/ 4689268 h 6858054"/>
              <a:gd name="connsiteX3254" fmla="*/ 4927721 w 7631184"/>
              <a:gd name="connsiteY3254" fmla="*/ 4718576 h 6858054"/>
              <a:gd name="connsiteX3255" fmla="*/ 4947258 w 7631184"/>
              <a:gd name="connsiteY3255" fmla="*/ 4747884 h 6858054"/>
              <a:gd name="connsiteX3256" fmla="*/ 4966795 w 7631184"/>
              <a:gd name="connsiteY3256" fmla="*/ 4777192 h 6858054"/>
              <a:gd name="connsiteX3257" fmla="*/ 4976564 w 7631184"/>
              <a:gd name="connsiteY3257" fmla="*/ 4796730 h 6858054"/>
              <a:gd name="connsiteX3258" fmla="*/ 4986333 w 7631184"/>
              <a:gd name="connsiteY3258" fmla="*/ 4806500 h 6858054"/>
              <a:gd name="connsiteX3259" fmla="*/ 4986333 w 7631184"/>
              <a:gd name="connsiteY3259" fmla="*/ 4816269 h 6858054"/>
              <a:gd name="connsiteX3260" fmla="*/ 4976564 w 7631184"/>
              <a:gd name="connsiteY3260" fmla="*/ 4816269 h 6858054"/>
              <a:gd name="connsiteX3261" fmla="*/ 4957027 w 7631184"/>
              <a:gd name="connsiteY3261" fmla="*/ 4786961 h 6858054"/>
              <a:gd name="connsiteX3262" fmla="*/ 4908184 w 7631184"/>
              <a:gd name="connsiteY3262" fmla="*/ 4728345 h 6858054"/>
              <a:gd name="connsiteX3263" fmla="*/ 4917952 w 7631184"/>
              <a:gd name="connsiteY3263" fmla="*/ 4757653 h 6858054"/>
              <a:gd name="connsiteX3264" fmla="*/ 4937490 w 7631184"/>
              <a:gd name="connsiteY3264" fmla="*/ 4777192 h 6858054"/>
              <a:gd name="connsiteX3265" fmla="*/ 4947258 w 7631184"/>
              <a:gd name="connsiteY3265" fmla="*/ 4806500 h 6858054"/>
              <a:gd name="connsiteX3266" fmla="*/ 4986333 w 7631184"/>
              <a:gd name="connsiteY3266" fmla="*/ 4855346 h 6858054"/>
              <a:gd name="connsiteX3267" fmla="*/ 5005870 w 7631184"/>
              <a:gd name="connsiteY3267" fmla="*/ 4884654 h 6858054"/>
              <a:gd name="connsiteX3268" fmla="*/ 5035176 w 7631184"/>
              <a:gd name="connsiteY3268" fmla="*/ 4913962 h 6858054"/>
              <a:gd name="connsiteX3269" fmla="*/ 5044944 w 7631184"/>
              <a:gd name="connsiteY3269" fmla="*/ 4933501 h 6858054"/>
              <a:gd name="connsiteX3270" fmla="*/ 5044944 w 7631184"/>
              <a:gd name="connsiteY3270" fmla="*/ 4943270 h 6858054"/>
              <a:gd name="connsiteX3271" fmla="*/ 5044944 w 7631184"/>
              <a:gd name="connsiteY3271" fmla="*/ 4953039 h 6858054"/>
              <a:gd name="connsiteX3272" fmla="*/ 5015638 w 7631184"/>
              <a:gd name="connsiteY3272" fmla="*/ 4904193 h 6858054"/>
              <a:gd name="connsiteX3273" fmla="*/ 5005870 w 7631184"/>
              <a:gd name="connsiteY3273" fmla="*/ 4904193 h 6858054"/>
              <a:gd name="connsiteX3274" fmla="*/ 5025407 w 7631184"/>
              <a:gd name="connsiteY3274" fmla="*/ 4933501 h 6858054"/>
              <a:gd name="connsiteX3275" fmla="*/ 5025407 w 7631184"/>
              <a:gd name="connsiteY3275" fmla="*/ 4943270 h 6858054"/>
              <a:gd name="connsiteX3276" fmla="*/ 5035176 w 7631184"/>
              <a:gd name="connsiteY3276" fmla="*/ 4953039 h 6858054"/>
              <a:gd name="connsiteX3277" fmla="*/ 5044944 w 7631184"/>
              <a:gd name="connsiteY3277" fmla="*/ 4972578 h 6858054"/>
              <a:gd name="connsiteX3278" fmla="*/ 5064481 w 7631184"/>
              <a:gd name="connsiteY3278" fmla="*/ 5001886 h 6858054"/>
              <a:gd name="connsiteX3279" fmla="*/ 5074250 w 7631184"/>
              <a:gd name="connsiteY3279" fmla="*/ 5021424 h 6858054"/>
              <a:gd name="connsiteX3280" fmla="*/ 5084019 w 7631184"/>
              <a:gd name="connsiteY3280" fmla="*/ 5050732 h 6858054"/>
              <a:gd name="connsiteX3281" fmla="*/ 5093787 w 7631184"/>
              <a:gd name="connsiteY3281" fmla="*/ 5070271 h 6858054"/>
              <a:gd name="connsiteX3282" fmla="*/ 5093787 w 7631184"/>
              <a:gd name="connsiteY3282" fmla="*/ 5080040 h 6858054"/>
              <a:gd name="connsiteX3283" fmla="*/ 5103556 w 7631184"/>
              <a:gd name="connsiteY3283" fmla="*/ 5080040 h 6858054"/>
              <a:gd name="connsiteX3284" fmla="*/ 5123093 w 7631184"/>
              <a:gd name="connsiteY3284" fmla="*/ 5119117 h 6858054"/>
              <a:gd name="connsiteX3285" fmla="*/ 5132862 w 7631184"/>
              <a:gd name="connsiteY3285" fmla="*/ 5138656 h 6858054"/>
              <a:gd name="connsiteX3286" fmla="*/ 5142630 w 7631184"/>
              <a:gd name="connsiteY3286" fmla="*/ 5138656 h 6858054"/>
              <a:gd name="connsiteX3287" fmla="*/ 5152399 w 7631184"/>
              <a:gd name="connsiteY3287" fmla="*/ 5138656 h 6858054"/>
              <a:gd name="connsiteX3288" fmla="*/ 5162168 w 7631184"/>
              <a:gd name="connsiteY3288" fmla="*/ 5167964 h 6858054"/>
              <a:gd name="connsiteX3289" fmla="*/ 5170715 w 7631184"/>
              <a:gd name="connsiteY3289" fmla="*/ 5174070 h 6858054"/>
              <a:gd name="connsiteX3290" fmla="*/ 5171936 w 7631184"/>
              <a:gd name="connsiteY3290" fmla="*/ 5187503 h 6858054"/>
              <a:gd name="connsiteX3291" fmla="*/ 5162168 w 7631184"/>
              <a:gd name="connsiteY3291" fmla="*/ 5177733 h 6858054"/>
              <a:gd name="connsiteX3292" fmla="*/ 5142630 w 7631184"/>
              <a:gd name="connsiteY3292" fmla="*/ 5158195 h 6858054"/>
              <a:gd name="connsiteX3293" fmla="*/ 5162168 w 7631184"/>
              <a:gd name="connsiteY3293" fmla="*/ 5187503 h 6858054"/>
              <a:gd name="connsiteX3294" fmla="*/ 5181705 w 7631184"/>
              <a:gd name="connsiteY3294" fmla="*/ 5236349 h 6858054"/>
              <a:gd name="connsiteX3295" fmla="*/ 5191473 w 7631184"/>
              <a:gd name="connsiteY3295" fmla="*/ 5246118 h 6858054"/>
              <a:gd name="connsiteX3296" fmla="*/ 5211011 w 7631184"/>
              <a:gd name="connsiteY3296" fmla="*/ 5275426 h 6858054"/>
              <a:gd name="connsiteX3297" fmla="*/ 5220779 w 7631184"/>
              <a:gd name="connsiteY3297" fmla="*/ 5294965 h 6858054"/>
              <a:gd name="connsiteX3298" fmla="*/ 5230548 w 7631184"/>
              <a:gd name="connsiteY3298" fmla="*/ 5304734 h 6858054"/>
              <a:gd name="connsiteX3299" fmla="*/ 5230548 w 7631184"/>
              <a:gd name="connsiteY3299" fmla="*/ 5314504 h 6858054"/>
              <a:gd name="connsiteX3300" fmla="*/ 5240316 w 7631184"/>
              <a:gd name="connsiteY3300" fmla="*/ 5324273 h 6858054"/>
              <a:gd name="connsiteX3301" fmla="*/ 5250085 w 7631184"/>
              <a:gd name="connsiteY3301" fmla="*/ 5334042 h 6858054"/>
              <a:gd name="connsiteX3302" fmla="*/ 5269622 w 7631184"/>
              <a:gd name="connsiteY3302" fmla="*/ 5373119 h 6858054"/>
              <a:gd name="connsiteX3303" fmla="*/ 5279391 w 7631184"/>
              <a:gd name="connsiteY3303" fmla="*/ 5412197 h 6858054"/>
              <a:gd name="connsiteX3304" fmla="*/ 5289160 w 7631184"/>
              <a:gd name="connsiteY3304" fmla="*/ 5441505 h 6858054"/>
              <a:gd name="connsiteX3305" fmla="*/ 5298928 w 7631184"/>
              <a:gd name="connsiteY3305" fmla="*/ 5451274 h 6858054"/>
              <a:gd name="connsiteX3306" fmla="*/ 5308697 w 7631184"/>
              <a:gd name="connsiteY3306" fmla="*/ 5470813 h 6858054"/>
              <a:gd name="connsiteX3307" fmla="*/ 5318465 w 7631184"/>
              <a:gd name="connsiteY3307" fmla="*/ 5490351 h 6858054"/>
              <a:gd name="connsiteX3308" fmla="*/ 5328234 w 7631184"/>
              <a:gd name="connsiteY3308" fmla="*/ 5500120 h 6858054"/>
              <a:gd name="connsiteX3309" fmla="*/ 5338003 w 7631184"/>
              <a:gd name="connsiteY3309" fmla="*/ 5509890 h 6858054"/>
              <a:gd name="connsiteX3310" fmla="*/ 5338003 w 7631184"/>
              <a:gd name="connsiteY3310" fmla="*/ 5519659 h 6858054"/>
              <a:gd name="connsiteX3311" fmla="*/ 5377077 w 7631184"/>
              <a:gd name="connsiteY3311" fmla="*/ 5578275 h 6858054"/>
              <a:gd name="connsiteX3312" fmla="*/ 5386846 w 7631184"/>
              <a:gd name="connsiteY3312" fmla="*/ 5597814 h 6858054"/>
              <a:gd name="connsiteX3313" fmla="*/ 5406383 w 7631184"/>
              <a:gd name="connsiteY3313" fmla="*/ 5627121 h 6858054"/>
              <a:gd name="connsiteX3314" fmla="*/ 5435689 w 7631184"/>
              <a:gd name="connsiteY3314" fmla="*/ 5666199 h 6858054"/>
              <a:gd name="connsiteX3315" fmla="*/ 5464995 w 7631184"/>
              <a:gd name="connsiteY3315" fmla="*/ 5724815 h 6858054"/>
              <a:gd name="connsiteX3316" fmla="*/ 5474763 w 7631184"/>
              <a:gd name="connsiteY3316" fmla="*/ 5734584 h 6858054"/>
              <a:gd name="connsiteX3317" fmla="*/ 5474763 w 7631184"/>
              <a:gd name="connsiteY3317" fmla="*/ 5754122 h 6858054"/>
              <a:gd name="connsiteX3318" fmla="*/ 5494300 w 7631184"/>
              <a:gd name="connsiteY3318" fmla="*/ 5773661 h 6858054"/>
              <a:gd name="connsiteX3319" fmla="*/ 5504069 w 7631184"/>
              <a:gd name="connsiteY3319" fmla="*/ 5802969 h 6858054"/>
              <a:gd name="connsiteX3320" fmla="*/ 5513838 w 7631184"/>
              <a:gd name="connsiteY3320" fmla="*/ 5822508 h 6858054"/>
              <a:gd name="connsiteX3321" fmla="*/ 5523606 w 7631184"/>
              <a:gd name="connsiteY3321" fmla="*/ 5842046 h 6858054"/>
              <a:gd name="connsiteX3322" fmla="*/ 5533375 w 7631184"/>
              <a:gd name="connsiteY3322" fmla="*/ 5861585 h 6858054"/>
              <a:gd name="connsiteX3323" fmla="*/ 5552912 w 7631184"/>
              <a:gd name="connsiteY3323" fmla="*/ 5900662 h 6858054"/>
              <a:gd name="connsiteX3324" fmla="*/ 5572449 w 7631184"/>
              <a:gd name="connsiteY3324" fmla="*/ 5939739 h 6858054"/>
              <a:gd name="connsiteX3325" fmla="*/ 5582218 w 7631184"/>
              <a:gd name="connsiteY3325" fmla="*/ 5949509 h 6858054"/>
              <a:gd name="connsiteX3326" fmla="*/ 5591986 w 7631184"/>
              <a:gd name="connsiteY3326" fmla="*/ 5978817 h 6858054"/>
              <a:gd name="connsiteX3327" fmla="*/ 5601755 w 7631184"/>
              <a:gd name="connsiteY3327" fmla="*/ 5998355 h 6858054"/>
              <a:gd name="connsiteX3328" fmla="*/ 5611524 w 7631184"/>
              <a:gd name="connsiteY3328" fmla="*/ 6017894 h 6858054"/>
              <a:gd name="connsiteX3329" fmla="*/ 5621292 w 7631184"/>
              <a:gd name="connsiteY3329" fmla="*/ 6037432 h 6858054"/>
              <a:gd name="connsiteX3330" fmla="*/ 5640830 w 7631184"/>
              <a:gd name="connsiteY3330" fmla="*/ 6076510 h 6858054"/>
              <a:gd name="connsiteX3331" fmla="*/ 5660367 w 7631184"/>
              <a:gd name="connsiteY3331" fmla="*/ 6105818 h 6858054"/>
              <a:gd name="connsiteX3332" fmla="*/ 5689673 w 7631184"/>
              <a:gd name="connsiteY3332" fmla="*/ 6164433 h 6858054"/>
              <a:gd name="connsiteX3333" fmla="*/ 5689673 w 7631184"/>
              <a:gd name="connsiteY3333" fmla="*/ 6174203 h 6858054"/>
              <a:gd name="connsiteX3334" fmla="*/ 5709210 w 7631184"/>
              <a:gd name="connsiteY3334" fmla="*/ 6203511 h 6858054"/>
              <a:gd name="connsiteX3335" fmla="*/ 5728747 w 7631184"/>
              <a:gd name="connsiteY3335" fmla="*/ 6252357 h 6858054"/>
              <a:gd name="connsiteX3336" fmla="*/ 5738516 w 7631184"/>
              <a:gd name="connsiteY3336" fmla="*/ 6271896 h 6858054"/>
              <a:gd name="connsiteX3337" fmla="*/ 5738516 w 7631184"/>
              <a:gd name="connsiteY3337" fmla="*/ 6281665 h 6858054"/>
              <a:gd name="connsiteX3338" fmla="*/ 5748284 w 7631184"/>
              <a:gd name="connsiteY3338" fmla="*/ 6301204 h 6858054"/>
              <a:gd name="connsiteX3339" fmla="*/ 5758053 w 7631184"/>
              <a:gd name="connsiteY3339" fmla="*/ 6310973 h 6858054"/>
              <a:gd name="connsiteX3340" fmla="*/ 5758053 w 7631184"/>
              <a:gd name="connsiteY3340" fmla="*/ 6320742 h 6858054"/>
              <a:gd name="connsiteX3341" fmla="*/ 5758053 w 7631184"/>
              <a:gd name="connsiteY3341" fmla="*/ 6330512 h 6858054"/>
              <a:gd name="connsiteX3342" fmla="*/ 5767822 w 7631184"/>
              <a:gd name="connsiteY3342" fmla="*/ 6340281 h 6858054"/>
              <a:gd name="connsiteX3343" fmla="*/ 5787359 w 7631184"/>
              <a:gd name="connsiteY3343" fmla="*/ 6359820 h 6858054"/>
              <a:gd name="connsiteX3344" fmla="*/ 5806896 w 7631184"/>
              <a:gd name="connsiteY3344" fmla="*/ 6398897 h 6858054"/>
              <a:gd name="connsiteX3345" fmla="*/ 5816665 w 7631184"/>
              <a:gd name="connsiteY3345" fmla="*/ 6437974 h 6858054"/>
              <a:gd name="connsiteX3346" fmla="*/ 5826433 w 7631184"/>
              <a:gd name="connsiteY3346" fmla="*/ 6447743 h 6858054"/>
              <a:gd name="connsiteX3347" fmla="*/ 5855739 w 7631184"/>
              <a:gd name="connsiteY3347" fmla="*/ 6496590 h 6858054"/>
              <a:gd name="connsiteX3348" fmla="*/ 5836202 w 7631184"/>
              <a:gd name="connsiteY3348" fmla="*/ 6477051 h 6858054"/>
              <a:gd name="connsiteX3349" fmla="*/ 5816665 w 7631184"/>
              <a:gd name="connsiteY3349" fmla="*/ 6457513 h 6858054"/>
              <a:gd name="connsiteX3350" fmla="*/ 5806896 w 7631184"/>
              <a:gd name="connsiteY3350" fmla="*/ 6457513 h 6858054"/>
              <a:gd name="connsiteX3351" fmla="*/ 5816665 w 7631184"/>
              <a:gd name="connsiteY3351" fmla="*/ 6486821 h 6858054"/>
              <a:gd name="connsiteX3352" fmla="*/ 5816665 w 7631184"/>
              <a:gd name="connsiteY3352" fmla="*/ 6496590 h 6858054"/>
              <a:gd name="connsiteX3353" fmla="*/ 5826433 w 7631184"/>
              <a:gd name="connsiteY3353" fmla="*/ 6506359 h 6858054"/>
              <a:gd name="connsiteX3354" fmla="*/ 5836202 w 7631184"/>
              <a:gd name="connsiteY3354" fmla="*/ 6525898 h 6858054"/>
              <a:gd name="connsiteX3355" fmla="*/ 5845970 w 7631184"/>
              <a:gd name="connsiteY3355" fmla="*/ 6545436 h 6858054"/>
              <a:gd name="connsiteX3356" fmla="*/ 5855739 w 7631184"/>
              <a:gd name="connsiteY3356" fmla="*/ 6574744 h 6858054"/>
              <a:gd name="connsiteX3357" fmla="*/ 5865508 w 7631184"/>
              <a:gd name="connsiteY3357" fmla="*/ 6604052 h 6858054"/>
              <a:gd name="connsiteX3358" fmla="*/ 5875276 w 7631184"/>
              <a:gd name="connsiteY3358" fmla="*/ 6623591 h 6858054"/>
              <a:gd name="connsiteX3359" fmla="*/ 5885045 w 7631184"/>
              <a:gd name="connsiteY3359" fmla="*/ 6643129 h 6858054"/>
              <a:gd name="connsiteX3360" fmla="*/ 5894813 w 7631184"/>
              <a:gd name="connsiteY3360" fmla="*/ 6672437 h 6858054"/>
              <a:gd name="connsiteX3361" fmla="*/ 5914351 w 7631184"/>
              <a:gd name="connsiteY3361" fmla="*/ 6721284 h 6858054"/>
              <a:gd name="connsiteX3362" fmla="*/ 5924119 w 7631184"/>
              <a:gd name="connsiteY3362" fmla="*/ 6740823 h 6858054"/>
              <a:gd name="connsiteX3363" fmla="*/ 5914351 w 7631184"/>
              <a:gd name="connsiteY3363" fmla="*/ 6731053 h 6858054"/>
              <a:gd name="connsiteX3364" fmla="*/ 5894813 w 7631184"/>
              <a:gd name="connsiteY3364" fmla="*/ 6691976 h 6858054"/>
              <a:gd name="connsiteX3365" fmla="*/ 5875276 w 7631184"/>
              <a:gd name="connsiteY3365" fmla="*/ 6652899 h 6858054"/>
              <a:gd name="connsiteX3366" fmla="*/ 5855739 w 7631184"/>
              <a:gd name="connsiteY3366" fmla="*/ 6594283 h 6858054"/>
              <a:gd name="connsiteX3367" fmla="*/ 5826433 w 7631184"/>
              <a:gd name="connsiteY3367" fmla="*/ 6555206 h 6858054"/>
              <a:gd name="connsiteX3368" fmla="*/ 5806896 w 7631184"/>
              <a:gd name="connsiteY3368" fmla="*/ 6535667 h 6858054"/>
              <a:gd name="connsiteX3369" fmla="*/ 5797127 w 7631184"/>
              <a:gd name="connsiteY3369" fmla="*/ 6525898 h 6858054"/>
              <a:gd name="connsiteX3370" fmla="*/ 5787359 w 7631184"/>
              <a:gd name="connsiteY3370" fmla="*/ 6516128 h 6858054"/>
              <a:gd name="connsiteX3371" fmla="*/ 5777590 w 7631184"/>
              <a:gd name="connsiteY3371" fmla="*/ 6496590 h 6858054"/>
              <a:gd name="connsiteX3372" fmla="*/ 5787359 w 7631184"/>
              <a:gd name="connsiteY3372" fmla="*/ 6506359 h 6858054"/>
              <a:gd name="connsiteX3373" fmla="*/ 5806896 w 7631184"/>
              <a:gd name="connsiteY3373" fmla="*/ 6516128 h 6858054"/>
              <a:gd name="connsiteX3374" fmla="*/ 5787359 w 7631184"/>
              <a:gd name="connsiteY3374" fmla="*/ 6477051 h 6858054"/>
              <a:gd name="connsiteX3375" fmla="*/ 5777590 w 7631184"/>
              <a:gd name="connsiteY3375" fmla="*/ 6477051 h 6858054"/>
              <a:gd name="connsiteX3376" fmla="*/ 5758053 w 7631184"/>
              <a:gd name="connsiteY3376" fmla="*/ 6467282 h 6858054"/>
              <a:gd name="connsiteX3377" fmla="*/ 5758053 w 7631184"/>
              <a:gd name="connsiteY3377" fmla="*/ 6447743 h 6858054"/>
              <a:gd name="connsiteX3378" fmla="*/ 5748284 w 7631184"/>
              <a:gd name="connsiteY3378" fmla="*/ 6428205 h 6858054"/>
              <a:gd name="connsiteX3379" fmla="*/ 5728747 w 7631184"/>
              <a:gd name="connsiteY3379" fmla="*/ 6418435 h 6858054"/>
              <a:gd name="connsiteX3380" fmla="*/ 5718978 w 7631184"/>
              <a:gd name="connsiteY3380" fmla="*/ 6398897 h 6858054"/>
              <a:gd name="connsiteX3381" fmla="*/ 5709210 w 7631184"/>
              <a:gd name="connsiteY3381" fmla="*/ 6379358 h 6858054"/>
              <a:gd name="connsiteX3382" fmla="*/ 5699441 w 7631184"/>
              <a:gd name="connsiteY3382" fmla="*/ 6359820 h 6858054"/>
              <a:gd name="connsiteX3383" fmla="*/ 5670135 w 7631184"/>
              <a:gd name="connsiteY3383" fmla="*/ 6310973 h 6858054"/>
              <a:gd name="connsiteX3384" fmla="*/ 5660367 w 7631184"/>
              <a:gd name="connsiteY3384" fmla="*/ 6291434 h 6858054"/>
              <a:gd name="connsiteX3385" fmla="*/ 5650598 w 7631184"/>
              <a:gd name="connsiteY3385" fmla="*/ 6271896 h 6858054"/>
              <a:gd name="connsiteX3386" fmla="*/ 5650598 w 7631184"/>
              <a:gd name="connsiteY3386" fmla="*/ 6252357 h 6858054"/>
              <a:gd name="connsiteX3387" fmla="*/ 5640830 w 7631184"/>
              <a:gd name="connsiteY3387" fmla="*/ 6232819 h 6858054"/>
              <a:gd name="connsiteX3388" fmla="*/ 5631061 w 7631184"/>
              <a:gd name="connsiteY3388" fmla="*/ 6232819 h 6858054"/>
              <a:gd name="connsiteX3389" fmla="*/ 5631061 w 7631184"/>
              <a:gd name="connsiteY3389" fmla="*/ 6223049 h 6858054"/>
              <a:gd name="connsiteX3390" fmla="*/ 5621292 w 7631184"/>
              <a:gd name="connsiteY3390" fmla="*/ 6213280 h 6858054"/>
              <a:gd name="connsiteX3391" fmla="*/ 5621292 w 7631184"/>
              <a:gd name="connsiteY3391" fmla="*/ 6203511 h 6858054"/>
              <a:gd name="connsiteX3392" fmla="*/ 5621292 w 7631184"/>
              <a:gd name="connsiteY3392" fmla="*/ 6183972 h 6858054"/>
              <a:gd name="connsiteX3393" fmla="*/ 5611524 w 7631184"/>
              <a:gd name="connsiteY3393" fmla="*/ 6174203 h 6858054"/>
              <a:gd name="connsiteX3394" fmla="*/ 5601755 w 7631184"/>
              <a:gd name="connsiteY3394" fmla="*/ 6154664 h 6858054"/>
              <a:gd name="connsiteX3395" fmla="*/ 5572449 w 7631184"/>
              <a:gd name="connsiteY3395" fmla="*/ 6096048 h 6858054"/>
              <a:gd name="connsiteX3396" fmla="*/ 5562681 w 7631184"/>
              <a:gd name="connsiteY3396" fmla="*/ 6086279 h 6858054"/>
              <a:gd name="connsiteX3397" fmla="*/ 5562681 w 7631184"/>
              <a:gd name="connsiteY3397" fmla="*/ 6076510 h 6858054"/>
              <a:gd name="connsiteX3398" fmla="*/ 5552912 w 7631184"/>
              <a:gd name="connsiteY3398" fmla="*/ 6066740 h 6858054"/>
              <a:gd name="connsiteX3399" fmla="*/ 5552912 w 7631184"/>
              <a:gd name="connsiteY3399" fmla="*/ 6056971 h 6858054"/>
              <a:gd name="connsiteX3400" fmla="*/ 5543143 w 7631184"/>
              <a:gd name="connsiteY3400" fmla="*/ 6047202 h 6858054"/>
              <a:gd name="connsiteX3401" fmla="*/ 5513838 w 7631184"/>
              <a:gd name="connsiteY3401" fmla="*/ 5988586 h 6858054"/>
              <a:gd name="connsiteX3402" fmla="*/ 5504069 w 7631184"/>
              <a:gd name="connsiteY3402" fmla="*/ 5978817 h 6858054"/>
              <a:gd name="connsiteX3403" fmla="*/ 5504069 w 7631184"/>
              <a:gd name="connsiteY3403" fmla="*/ 5959278 h 6858054"/>
              <a:gd name="connsiteX3404" fmla="*/ 5504069 w 7631184"/>
              <a:gd name="connsiteY3404" fmla="*/ 5949509 h 6858054"/>
              <a:gd name="connsiteX3405" fmla="*/ 5494300 w 7631184"/>
              <a:gd name="connsiteY3405" fmla="*/ 5920201 h 6858054"/>
              <a:gd name="connsiteX3406" fmla="*/ 5484532 w 7631184"/>
              <a:gd name="connsiteY3406" fmla="*/ 5920201 h 6858054"/>
              <a:gd name="connsiteX3407" fmla="*/ 5455226 w 7631184"/>
              <a:gd name="connsiteY3407" fmla="*/ 5890893 h 6858054"/>
              <a:gd name="connsiteX3408" fmla="*/ 5464995 w 7631184"/>
              <a:gd name="connsiteY3408" fmla="*/ 5890893 h 6858054"/>
              <a:gd name="connsiteX3409" fmla="*/ 5464995 w 7631184"/>
              <a:gd name="connsiteY3409" fmla="*/ 5871354 h 6858054"/>
              <a:gd name="connsiteX3410" fmla="*/ 5455226 w 7631184"/>
              <a:gd name="connsiteY3410" fmla="*/ 5871354 h 6858054"/>
              <a:gd name="connsiteX3411" fmla="*/ 5445457 w 7631184"/>
              <a:gd name="connsiteY3411" fmla="*/ 5861585 h 6858054"/>
              <a:gd name="connsiteX3412" fmla="*/ 5435689 w 7631184"/>
              <a:gd name="connsiteY3412" fmla="*/ 5842046 h 6858054"/>
              <a:gd name="connsiteX3413" fmla="*/ 5435689 w 7631184"/>
              <a:gd name="connsiteY3413" fmla="*/ 5832277 h 6858054"/>
              <a:gd name="connsiteX3414" fmla="*/ 5425920 w 7631184"/>
              <a:gd name="connsiteY3414" fmla="*/ 5812738 h 6858054"/>
              <a:gd name="connsiteX3415" fmla="*/ 5425920 w 7631184"/>
              <a:gd name="connsiteY3415" fmla="*/ 5802969 h 6858054"/>
              <a:gd name="connsiteX3416" fmla="*/ 5425920 w 7631184"/>
              <a:gd name="connsiteY3416" fmla="*/ 5793200 h 6858054"/>
              <a:gd name="connsiteX3417" fmla="*/ 5416151 w 7631184"/>
              <a:gd name="connsiteY3417" fmla="*/ 5783430 h 6858054"/>
              <a:gd name="connsiteX3418" fmla="*/ 5396614 w 7631184"/>
              <a:gd name="connsiteY3418" fmla="*/ 5754122 h 6858054"/>
              <a:gd name="connsiteX3419" fmla="*/ 5367308 w 7631184"/>
              <a:gd name="connsiteY3419" fmla="*/ 5724815 h 6858054"/>
              <a:gd name="connsiteX3420" fmla="*/ 5357540 w 7631184"/>
              <a:gd name="connsiteY3420" fmla="*/ 5715045 h 6858054"/>
              <a:gd name="connsiteX3421" fmla="*/ 5338003 w 7631184"/>
              <a:gd name="connsiteY3421" fmla="*/ 5695507 h 6858054"/>
              <a:gd name="connsiteX3422" fmla="*/ 5318465 w 7631184"/>
              <a:gd name="connsiteY3422" fmla="*/ 5675968 h 6858054"/>
              <a:gd name="connsiteX3423" fmla="*/ 5318465 w 7631184"/>
              <a:gd name="connsiteY3423" fmla="*/ 5695507 h 6858054"/>
              <a:gd name="connsiteX3424" fmla="*/ 5328234 w 7631184"/>
              <a:gd name="connsiteY3424" fmla="*/ 5715045 h 6858054"/>
              <a:gd name="connsiteX3425" fmla="*/ 5338003 w 7631184"/>
              <a:gd name="connsiteY3425" fmla="*/ 5734584 h 6858054"/>
              <a:gd name="connsiteX3426" fmla="*/ 5347771 w 7631184"/>
              <a:gd name="connsiteY3426" fmla="*/ 5754122 h 6858054"/>
              <a:gd name="connsiteX3427" fmla="*/ 5357540 w 7631184"/>
              <a:gd name="connsiteY3427" fmla="*/ 5763892 h 6858054"/>
              <a:gd name="connsiteX3428" fmla="*/ 5367308 w 7631184"/>
              <a:gd name="connsiteY3428" fmla="*/ 5783430 h 6858054"/>
              <a:gd name="connsiteX3429" fmla="*/ 5377077 w 7631184"/>
              <a:gd name="connsiteY3429" fmla="*/ 5812738 h 6858054"/>
              <a:gd name="connsiteX3430" fmla="*/ 5416151 w 7631184"/>
              <a:gd name="connsiteY3430" fmla="*/ 5861585 h 6858054"/>
              <a:gd name="connsiteX3431" fmla="*/ 5416151 w 7631184"/>
              <a:gd name="connsiteY3431" fmla="*/ 5881123 h 6858054"/>
              <a:gd name="connsiteX3432" fmla="*/ 5435689 w 7631184"/>
              <a:gd name="connsiteY3432" fmla="*/ 5910431 h 6858054"/>
              <a:gd name="connsiteX3433" fmla="*/ 5445457 w 7631184"/>
              <a:gd name="connsiteY3433" fmla="*/ 5929970 h 6858054"/>
              <a:gd name="connsiteX3434" fmla="*/ 5445457 w 7631184"/>
              <a:gd name="connsiteY3434" fmla="*/ 5939739 h 6858054"/>
              <a:gd name="connsiteX3435" fmla="*/ 5455226 w 7631184"/>
              <a:gd name="connsiteY3435" fmla="*/ 5959278 h 6858054"/>
              <a:gd name="connsiteX3436" fmla="*/ 5474763 w 7631184"/>
              <a:gd name="connsiteY3436" fmla="*/ 5988586 h 6858054"/>
              <a:gd name="connsiteX3437" fmla="*/ 5494300 w 7631184"/>
              <a:gd name="connsiteY3437" fmla="*/ 6017894 h 6858054"/>
              <a:gd name="connsiteX3438" fmla="*/ 5513838 w 7631184"/>
              <a:gd name="connsiteY3438" fmla="*/ 6066740 h 6858054"/>
              <a:gd name="connsiteX3439" fmla="*/ 5533375 w 7631184"/>
              <a:gd name="connsiteY3439" fmla="*/ 6105818 h 6858054"/>
              <a:gd name="connsiteX3440" fmla="*/ 5533375 w 7631184"/>
              <a:gd name="connsiteY3440" fmla="*/ 6115587 h 6858054"/>
              <a:gd name="connsiteX3441" fmla="*/ 5562681 w 7631184"/>
              <a:gd name="connsiteY3441" fmla="*/ 6174203 h 6858054"/>
              <a:gd name="connsiteX3442" fmla="*/ 5572449 w 7631184"/>
              <a:gd name="connsiteY3442" fmla="*/ 6183972 h 6858054"/>
              <a:gd name="connsiteX3443" fmla="*/ 5582218 w 7631184"/>
              <a:gd name="connsiteY3443" fmla="*/ 6203511 h 6858054"/>
              <a:gd name="connsiteX3444" fmla="*/ 5591986 w 7631184"/>
              <a:gd name="connsiteY3444" fmla="*/ 6213280 h 6858054"/>
              <a:gd name="connsiteX3445" fmla="*/ 5601755 w 7631184"/>
              <a:gd name="connsiteY3445" fmla="*/ 6242588 h 6858054"/>
              <a:gd name="connsiteX3446" fmla="*/ 5611524 w 7631184"/>
              <a:gd name="connsiteY3446" fmla="*/ 6262126 h 6858054"/>
              <a:gd name="connsiteX3447" fmla="*/ 5621292 w 7631184"/>
              <a:gd name="connsiteY3447" fmla="*/ 6291434 h 6858054"/>
              <a:gd name="connsiteX3448" fmla="*/ 5631061 w 7631184"/>
              <a:gd name="connsiteY3448" fmla="*/ 6320742 h 6858054"/>
              <a:gd name="connsiteX3449" fmla="*/ 5640830 w 7631184"/>
              <a:gd name="connsiteY3449" fmla="*/ 6330512 h 6858054"/>
              <a:gd name="connsiteX3450" fmla="*/ 5640830 w 7631184"/>
              <a:gd name="connsiteY3450" fmla="*/ 6350050 h 6858054"/>
              <a:gd name="connsiteX3451" fmla="*/ 5660367 w 7631184"/>
              <a:gd name="connsiteY3451" fmla="*/ 6379358 h 6858054"/>
              <a:gd name="connsiteX3452" fmla="*/ 5679904 w 7631184"/>
              <a:gd name="connsiteY3452" fmla="*/ 6418435 h 6858054"/>
              <a:gd name="connsiteX3453" fmla="*/ 5679904 w 7631184"/>
              <a:gd name="connsiteY3453" fmla="*/ 6437974 h 6858054"/>
              <a:gd name="connsiteX3454" fmla="*/ 5679904 w 7631184"/>
              <a:gd name="connsiteY3454" fmla="*/ 6467282 h 6858054"/>
              <a:gd name="connsiteX3455" fmla="*/ 5689673 w 7631184"/>
              <a:gd name="connsiteY3455" fmla="*/ 6486821 h 6858054"/>
              <a:gd name="connsiteX3456" fmla="*/ 5689673 w 7631184"/>
              <a:gd name="connsiteY3456" fmla="*/ 6496590 h 6858054"/>
              <a:gd name="connsiteX3457" fmla="*/ 5709210 w 7631184"/>
              <a:gd name="connsiteY3457" fmla="*/ 6545436 h 6858054"/>
              <a:gd name="connsiteX3458" fmla="*/ 5718978 w 7631184"/>
              <a:gd name="connsiteY3458" fmla="*/ 6555206 h 6858054"/>
              <a:gd name="connsiteX3459" fmla="*/ 5738516 w 7631184"/>
              <a:gd name="connsiteY3459" fmla="*/ 6623591 h 6858054"/>
              <a:gd name="connsiteX3460" fmla="*/ 5718978 w 7631184"/>
              <a:gd name="connsiteY3460" fmla="*/ 6574744 h 6858054"/>
              <a:gd name="connsiteX3461" fmla="*/ 5709210 w 7631184"/>
              <a:gd name="connsiteY3461" fmla="*/ 6564975 h 6858054"/>
              <a:gd name="connsiteX3462" fmla="*/ 5699441 w 7631184"/>
              <a:gd name="connsiteY3462" fmla="*/ 6555206 h 6858054"/>
              <a:gd name="connsiteX3463" fmla="*/ 5689673 w 7631184"/>
              <a:gd name="connsiteY3463" fmla="*/ 6545436 h 6858054"/>
              <a:gd name="connsiteX3464" fmla="*/ 5689673 w 7631184"/>
              <a:gd name="connsiteY3464" fmla="*/ 6535667 h 6858054"/>
              <a:gd name="connsiteX3465" fmla="*/ 5679904 w 7631184"/>
              <a:gd name="connsiteY3465" fmla="*/ 6545436 h 6858054"/>
              <a:gd name="connsiteX3466" fmla="*/ 5679904 w 7631184"/>
              <a:gd name="connsiteY3466" fmla="*/ 6584514 h 6858054"/>
              <a:gd name="connsiteX3467" fmla="*/ 5679904 w 7631184"/>
              <a:gd name="connsiteY3467" fmla="*/ 6604052 h 6858054"/>
              <a:gd name="connsiteX3468" fmla="*/ 5689673 w 7631184"/>
              <a:gd name="connsiteY3468" fmla="*/ 6623591 h 6858054"/>
              <a:gd name="connsiteX3469" fmla="*/ 5699441 w 7631184"/>
              <a:gd name="connsiteY3469" fmla="*/ 6672437 h 6858054"/>
              <a:gd name="connsiteX3470" fmla="*/ 5689673 w 7631184"/>
              <a:gd name="connsiteY3470" fmla="*/ 6643129 h 6858054"/>
              <a:gd name="connsiteX3471" fmla="*/ 5689673 w 7631184"/>
              <a:gd name="connsiteY3471" fmla="*/ 6633360 h 6858054"/>
              <a:gd name="connsiteX3472" fmla="*/ 5679904 w 7631184"/>
              <a:gd name="connsiteY3472" fmla="*/ 6613822 h 6858054"/>
              <a:gd name="connsiteX3473" fmla="*/ 5670135 w 7631184"/>
              <a:gd name="connsiteY3473" fmla="*/ 6594283 h 6858054"/>
              <a:gd name="connsiteX3474" fmla="*/ 5660367 w 7631184"/>
              <a:gd name="connsiteY3474" fmla="*/ 6574744 h 6858054"/>
              <a:gd name="connsiteX3475" fmla="*/ 5640830 w 7631184"/>
              <a:gd name="connsiteY3475" fmla="*/ 6555206 h 6858054"/>
              <a:gd name="connsiteX3476" fmla="*/ 5621292 w 7631184"/>
              <a:gd name="connsiteY3476" fmla="*/ 6506359 h 6858054"/>
              <a:gd name="connsiteX3477" fmla="*/ 5611524 w 7631184"/>
              <a:gd name="connsiteY3477" fmla="*/ 6486821 h 6858054"/>
              <a:gd name="connsiteX3478" fmla="*/ 5601755 w 7631184"/>
              <a:gd name="connsiteY3478" fmla="*/ 6477051 h 6858054"/>
              <a:gd name="connsiteX3479" fmla="*/ 5601755 w 7631184"/>
              <a:gd name="connsiteY3479" fmla="*/ 6457513 h 6858054"/>
              <a:gd name="connsiteX3480" fmla="*/ 5591986 w 7631184"/>
              <a:gd name="connsiteY3480" fmla="*/ 6428205 h 6858054"/>
              <a:gd name="connsiteX3481" fmla="*/ 5572449 w 7631184"/>
              <a:gd name="connsiteY3481" fmla="*/ 6398897 h 6858054"/>
              <a:gd name="connsiteX3482" fmla="*/ 5572449 w 7631184"/>
              <a:gd name="connsiteY3482" fmla="*/ 6389127 h 6858054"/>
              <a:gd name="connsiteX3483" fmla="*/ 5562681 w 7631184"/>
              <a:gd name="connsiteY3483" fmla="*/ 6379358 h 6858054"/>
              <a:gd name="connsiteX3484" fmla="*/ 5552912 w 7631184"/>
              <a:gd name="connsiteY3484" fmla="*/ 6359820 h 6858054"/>
              <a:gd name="connsiteX3485" fmla="*/ 5533375 w 7631184"/>
              <a:gd name="connsiteY3485" fmla="*/ 6330512 h 6858054"/>
              <a:gd name="connsiteX3486" fmla="*/ 5533375 w 7631184"/>
              <a:gd name="connsiteY3486" fmla="*/ 6320742 h 6858054"/>
              <a:gd name="connsiteX3487" fmla="*/ 5494300 w 7631184"/>
              <a:gd name="connsiteY3487" fmla="*/ 6262126 h 6858054"/>
              <a:gd name="connsiteX3488" fmla="*/ 5464995 w 7631184"/>
              <a:gd name="connsiteY3488" fmla="*/ 6223049 h 6858054"/>
              <a:gd name="connsiteX3489" fmla="*/ 5455226 w 7631184"/>
              <a:gd name="connsiteY3489" fmla="*/ 6213280 h 6858054"/>
              <a:gd name="connsiteX3490" fmla="*/ 5435689 w 7631184"/>
              <a:gd name="connsiteY3490" fmla="*/ 6183972 h 6858054"/>
              <a:gd name="connsiteX3491" fmla="*/ 5435689 w 7631184"/>
              <a:gd name="connsiteY3491" fmla="*/ 6193741 h 6858054"/>
              <a:gd name="connsiteX3492" fmla="*/ 5435689 w 7631184"/>
              <a:gd name="connsiteY3492" fmla="*/ 6203511 h 6858054"/>
              <a:gd name="connsiteX3493" fmla="*/ 5435689 w 7631184"/>
              <a:gd name="connsiteY3493" fmla="*/ 6213280 h 6858054"/>
              <a:gd name="connsiteX3494" fmla="*/ 5416151 w 7631184"/>
              <a:gd name="connsiteY3494" fmla="*/ 6174203 h 6858054"/>
              <a:gd name="connsiteX3495" fmla="*/ 5396614 w 7631184"/>
              <a:gd name="connsiteY3495" fmla="*/ 6135125 h 6858054"/>
              <a:gd name="connsiteX3496" fmla="*/ 5386846 w 7631184"/>
              <a:gd name="connsiteY3496" fmla="*/ 6125356 h 6858054"/>
              <a:gd name="connsiteX3497" fmla="*/ 5386846 w 7631184"/>
              <a:gd name="connsiteY3497" fmla="*/ 6115587 h 6858054"/>
              <a:gd name="connsiteX3498" fmla="*/ 5377077 w 7631184"/>
              <a:gd name="connsiteY3498" fmla="*/ 6105818 h 6858054"/>
              <a:gd name="connsiteX3499" fmla="*/ 5367308 w 7631184"/>
              <a:gd name="connsiteY3499" fmla="*/ 6086279 h 6858054"/>
              <a:gd name="connsiteX3500" fmla="*/ 5338003 w 7631184"/>
              <a:gd name="connsiteY3500" fmla="*/ 6017894 h 6858054"/>
              <a:gd name="connsiteX3501" fmla="*/ 5318465 w 7631184"/>
              <a:gd name="connsiteY3501" fmla="*/ 5988586 h 6858054"/>
              <a:gd name="connsiteX3502" fmla="*/ 5298928 w 7631184"/>
              <a:gd name="connsiteY3502" fmla="*/ 5969047 h 6858054"/>
              <a:gd name="connsiteX3503" fmla="*/ 5289160 w 7631184"/>
              <a:gd name="connsiteY3503" fmla="*/ 5959278 h 6858054"/>
              <a:gd name="connsiteX3504" fmla="*/ 5289160 w 7631184"/>
              <a:gd name="connsiteY3504" fmla="*/ 5949509 h 6858054"/>
              <a:gd name="connsiteX3505" fmla="*/ 5289160 w 7631184"/>
              <a:gd name="connsiteY3505" fmla="*/ 5939739 h 6858054"/>
              <a:gd name="connsiteX3506" fmla="*/ 5269622 w 7631184"/>
              <a:gd name="connsiteY3506" fmla="*/ 5929970 h 6858054"/>
              <a:gd name="connsiteX3507" fmla="*/ 5259854 w 7631184"/>
              <a:gd name="connsiteY3507" fmla="*/ 5900662 h 6858054"/>
              <a:gd name="connsiteX3508" fmla="*/ 5250085 w 7631184"/>
              <a:gd name="connsiteY3508" fmla="*/ 5881123 h 6858054"/>
              <a:gd name="connsiteX3509" fmla="*/ 5259854 w 7631184"/>
              <a:gd name="connsiteY3509" fmla="*/ 5881123 h 6858054"/>
              <a:gd name="connsiteX3510" fmla="*/ 5220779 w 7631184"/>
              <a:gd name="connsiteY3510" fmla="*/ 5822508 h 6858054"/>
              <a:gd name="connsiteX3511" fmla="*/ 5211011 w 7631184"/>
              <a:gd name="connsiteY3511" fmla="*/ 5783430 h 6858054"/>
              <a:gd name="connsiteX3512" fmla="*/ 5201242 w 7631184"/>
              <a:gd name="connsiteY3512" fmla="*/ 5773661 h 6858054"/>
              <a:gd name="connsiteX3513" fmla="*/ 5181705 w 7631184"/>
              <a:gd name="connsiteY3513" fmla="*/ 5744353 h 6858054"/>
              <a:gd name="connsiteX3514" fmla="*/ 5162168 w 7631184"/>
              <a:gd name="connsiteY3514" fmla="*/ 5715045 h 6858054"/>
              <a:gd name="connsiteX3515" fmla="*/ 5152399 w 7631184"/>
              <a:gd name="connsiteY3515" fmla="*/ 5705276 h 6858054"/>
              <a:gd name="connsiteX3516" fmla="*/ 5142630 w 7631184"/>
              <a:gd name="connsiteY3516" fmla="*/ 5695507 h 6858054"/>
              <a:gd name="connsiteX3517" fmla="*/ 5142630 w 7631184"/>
              <a:gd name="connsiteY3517" fmla="*/ 5705276 h 6858054"/>
              <a:gd name="connsiteX3518" fmla="*/ 5142630 w 7631184"/>
              <a:gd name="connsiteY3518" fmla="*/ 5715045 h 6858054"/>
              <a:gd name="connsiteX3519" fmla="*/ 5152399 w 7631184"/>
              <a:gd name="connsiteY3519" fmla="*/ 5724815 h 6858054"/>
              <a:gd name="connsiteX3520" fmla="*/ 5171936 w 7631184"/>
              <a:gd name="connsiteY3520" fmla="*/ 5754122 h 6858054"/>
              <a:gd name="connsiteX3521" fmla="*/ 5191473 w 7631184"/>
              <a:gd name="connsiteY3521" fmla="*/ 5783430 h 6858054"/>
              <a:gd name="connsiteX3522" fmla="*/ 5191473 w 7631184"/>
              <a:gd name="connsiteY3522" fmla="*/ 5802969 h 6858054"/>
              <a:gd name="connsiteX3523" fmla="*/ 5201242 w 7631184"/>
              <a:gd name="connsiteY3523" fmla="*/ 5812738 h 6858054"/>
              <a:gd name="connsiteX3524" fmla="*/ 5201242 w 7631184"/>
              <a:gd name="connsiteY3524" fmla="*/ 5822508 h 6858054"/>
              <a:gd name="connsiteX3525" fmla="*/ 5259854 w 7631184"/>
              <a:gd name="connsiteY3525" fmla="*/ 5910431 h 6858054"/>
              <a:gd name="connsiteX3526" fmla="*/ 5279391 w 7631184"/>
              <a:gd name="connsiteY3526" fmla="*/ 5949509 h 6858054"/>
              <a:gd name="connsiteX3527" fmla="*/ 5289160 w 7631184"/>
              <a:gd name="connsiteY3527" fmla="*/ 5978817 h 6858054"/>
              <a:gd name="connsiteX3528" fmla="*/ 5298928 w 7631184"/>
              <a:gd name="connsiteY3528" fmla="*/ 5998355 h 6858054"/>
              <a:gd name="connsiteX3529" fmla="*/ 5308697 w 7631184"/>
              <a:gd name="connsiteY3529" fmla="*/ 6017894 h 6858054"/>
              <a:gd name="connsiteX3530" fmla="*/ 5328234 w 7631184"/>
              <a:gd name="connsiteY3530" fmla="*/ 6047202 h 6858054"/>
              <a:gd name="connsiteX3531" fmla="*/ 5338003 w 7631184"/>
              <a:gd name="connsiteY3531" fmla="*/ 6076510 h 6858054"/>
              <a:gd name="connsiteX3532" fmla="*/ 5338003 w 7631184"/>
              <a:gd name="connsiteY3532" fmla="*/ 6086279 h 6858054"/>
              <a:gd name="connsiteX3533" fmla="*/ 5347771 w 7631184"/>
              <a:gd name="connsiteY3533" fmla="*/ 6096048 h 6858054"/>
              <a:gd name="connsiteX3534" fmla="*/ 5347771 w 7631184"/>
              <a:gd name="connsiteY3534" fmla="*/ 6105818 h 6858054"/>
              <a:gd name="connsiteX3535" fmla="*/ 5357540 w 7631184"/>
              <a:gd name="connsiteY3535" fmla="*/ 6125356 h 6858054"/>
              <a:gd name="connsiteX3536" fmla="*/ 5377077 w 7631184"/>
              <a:gd name="connsiteY3536" fmla="*/ 6154664 h 6858054"/>
              <a:gd name="connsiteX3537" fmla="*/ 5396614 w 7631184"/>
              <a:gd name="connsiteY3537" fmla="*/ 6193741 h 6858054"/>
              <a:gd name="connsiteX3538" fmla="*/ 5406383 w 7631184"/>
              <a:gd name="connsiteY3538" fmla="*/ 6213280 h 6858054"/>
              <a:gd name="connsiteX3539" fmla="*/ 5416151 w 7631184"/>
              <a:gd name="connsiteY3539" fmla="*/ 6232819 h 6858054"/>
              <a:gd name="connsiteX3540" fmla="*/ 5445457 w 7631184"/>
              <a:gd name="connsiteY3540" fmla="*/ 6281665 h 6858054"/>
              <a:gd name="connsiteX3541" fmla="*/ 5474763 w 7631184"/>
              <a:gd name="connsiteY3541" fmla="*/ 6340281 h 6858054"/>
              <a:gd name="connsiteX3542" fmla="*/ 5494300 w 7631184"/>
              <a:gd name="connsiteY3542" fmla="*/ 6389127 h 6858054"/>
              <a:gd name="connsiteX3543" fmla="*/ 5523606 w 7631184"/>
              <a:gd name="connsiteY3543" fmla="*/ 6437974 h 6858054"/>
              <a:gd name="connsiteX3544" fmla="*/ 5552912 w 7631184"/>
              <a:gd name="connsiteY3544" fmla="*/ 6486821 h 6858054"/>
              <a:gd name="connsiteX3545" fmla="*/ 5562681 w 7631184"/>
              <a:gd name="connsiteY3545" fmla="*/ 6525898 h 6858054"/>
              <a:gd name="connsiteX3546" fmla="*/ 5552912 w 7631184"/>
              <a:gd name="connsiteY3546" fmla="*/ 6506359 h 6858054"/>
              <a:gd name="connsiteX3547" fmla="*/ 5523606 w 7631184"/>
              <a:gd name="connsiteY3547" fmla="*/ 6447743 h 6858054"/>
              <a:gd name="connsiteX3548" fmla="*/ 5513838 w 7631184"/>
              <a:gd name="connsiteY3548" fmla="*/ 6437974 h 6858054"/>
              <a:gd name="connsiteX3549" fmla="*/ 5484532 w 7631184"/>
              <a:gd name="connsiteY3549" fmla="*/ 6389127 h 6858054"/>
              <a:gd name="connsiteX3550" fmla="*/ 5484532 w 7631184"/>
              <a:gd name="connsiteY3550" fmla="*/ 6379358 h 6858054"/>
              <a:gd name="connsiteX3551" fmla="*/ 5474763 w 7631184"/>
              <a:gd name="connsiteY3551" fmla="*/ 6359820 h 6858054"/>
              <a:gd name="connsiteX3552" fmla="*/ 5455226 w 7631184"/>
              <a:gd name="connsiteY3552" fmla="*/ 6320742 h 6858054"/>
              <a:gd name="connsiteX3553" fmla="*/ 5445457 w 7631184"/>
              <a:gd name="connsiteY3553" fmla="*/ 6310973 h 6858054"/>
              <a:gd name="connsiteX3554" fmla="*/ 5416151 w 7631184"/>
              <a:gd name="connsiteY3554" fmla="*/ 6271896 h 6858054"/>
              <a:gd name="connsiteX3555" fmla="*/ 5410046 w 7631184"/>
              <a:gd name="connsiteY3555" fmla="*/ 6257242 h 6858054"/>
              <a:gd name="connsiteX3556" fmla="*/ 5400288 w 7631184"/>
              <a:gd name="connsiteY3556" fmla="*/ 6246596 h 6858054"/>
              <a:gd name="connsiteX3557" fmla="*/ 5396614 w 7631184"/>
              <a:gd name="connsiteY3557" fmla="*/ 6232819 h 6858054"/>
              <a:gd name="connsiteX3558" fmla="*/ 5396614 w 7631184"/>
              <a:gd name="connsiteY3558" fmla="*/ 6242588 h 6858054"/>
              <a:gd name="connsiteX3559" fmla="*/ 5400288 w 7631184"/>
              <a:gd name="connsiteY3559" fmla="*/ 6246596 h 6858054"/>
              <a:gd name="connsiteX3560" fmla="*/ 5401498 w 7631184"/>
              <a:gd name="connsiteY3560" fmla="*/ 6251136 h 6858054"/>
              <a:gd name="connsiteX3561" fmla="*/ 5406383 w 7631184"/>
              <a:gd name="connsiteY3561" fmla="*/ 6262126 h 6858054"/>
              <a:gd name="connsiteX3562" fmla="*/ 5406383 w 7631184"/>
              <a:gd name="connsiteY3562" fmla="*/ 6271896 h 6858054"/>
              <a:gd name="connsiteX3563" fmla="*/ 5416151 w 7631184"/>
              <a:gd name="connsiteY3563" fmla="*/ 6301204 h 6858054"/>
              <a:gd name="connsiteX3564" fmla="*/ 5445457 w 7631184"/>
              <a:gd name="connsiteY3564" fmla="*/ 6369589 h 6858054"/>
              <a:gd name="connsiteX3565" fmla="*/ 5464995 w 7631184"/>
              <a:gd name="connsiteY3565" fmla="*/ 6398897 h 6858054"/>
              <a:gd name="connsiteX3566" fmla="*/ 5469879 w 7631184"/>
              <a:gd name="connsiteY3566" fmla="*/ 6413551 h 6858054"/>
              <a:gd name="connsiteX3567" fmla="*/ 5466216 w 7631184"/>
              <a:gd name="connsiteY3567" fmla="*/ 6409887 h 6858054"/>
              <a:gd name="connsiteX3568" fmla="*/ 5464995 w 7631184"/>
              <a:gd name="connsiteY3568" fmla="*/ 6408666 h 6858054"/>
              <a:gd name="connsiteX3569" fmla="*/ 5474763 w 7631184"/>
              <a:gd name="connsiteY3569" fmla="*/ 6437974 h 6858054"/>
              <a:gd name="connsiteX3570" fmla="*/ 5484532 w 7631184"/>
              <a:gd name="connsiteY3570" fmla="*/ 6477051 h 6858054"/>
              <a:gd name="connsiteX3571" fmla="*/ 5494300 w 7631184"/>
              <a:gd name="connsiteY3571" fmla="*/ 6496590 h 6858054"/>
              <a:gd name="connsiteX3572" fmla="*/ 5504069 w 7631184"/>
              <a:gd name="connsiteY3572" fmla="*/ 6506359 h 6858054"/>
              <a:gd name="connsiteX3573" fmla="*/ 5504069 w 7631184"/>
              <a:gd name="connsiteY3573" fmla="*/ 6525898 h 6858054"/>
              <a:gd name="connsiteX3574" fmla="*/ 5513838 w 7631184"/>
              <a:gd name="connsiteY3574" fmla="*/ 6535667 h 6858054"/>
              <a:gd name="connsiteX3575" fmla="*/ 5533375 w 7631184"/>
              <a:gd name="connsiteY3575" fmla="*/ 6574744 h 6858054"/>
              <a:gd name="connsiteX3576" fmla="*/ 5533375 w 7631184"/>
              <a:gd name="connsiteY3576" fmla="*/ 6594283 h 6858054"/>
              <a:gd name="connsiteX3577" fmla="*/ 5562681 w 7631184"/>
              <a:gd name="connsiteY3577" fmla="*/ 6652899 h 6858054"/>
              <a:gd name="connsiteX3578" fmla="*/ 5562681 w 7631184"/>
              <a:gd name="connsiteY3578" fmla="*/ 6662668 h 6858054"/>
              <a:gd name="connsiteX3579" fmla="*/ 5572449 w 7631184"/>
              <a:gd name="connsiteY3579" fmla="*/ 6672437 h 6858054"/>
              <a:gd name="connsiteX3580" fmla="*/ 5601755 w 7631184"/>
              <a:gd name="connsiteY3580" fmla="*/ 6750592 h 6858054"/>
              <a:gd name="connsiteX3581" fmla="*/ 5631061 w 7631184"/>
              <a:gd name="connsiteY3581" fmla="*/ 6818977 h 6858054"/>
              <a:gd name="connsiteX3582" fmla="*/ 5640830 w 7631184"/>
              <a:gd name="connsiteY3582" fmla="*/ 6848285 h 6858054"/>
              <a:gd name="connsiteX3583" fmla="*/ 5640830 w 7631184"/>
              <a:gd name="connsiteY3583" fmla="*/ 6858054 h 6858054"/>
              <a:gd name="connsiteX3584" fmla="*/ 5631061 w 7631184"/>
              <a:gd name="connsiteY3584" fmla="*/ 6838516 h 6858054"/>
              <a:gd name="connsiteX3585" fmla="*/ 5611524 w 7631184"/>
              <a:gd name="connsiteY3585" fmla="*/ 6809208 h 6858054"/>
              <a:gd name="connsiteX3586" fmla="*/ 5582218 w 7631184"/>
              <a:gd name="connsiteY3586" fmla="*/ 6740823 h 6858054"/>
              <a:gd name="connsiteX3587" fmla="*/ 5572449 w 7631184"/>
              <a:gd name="connsiteY3587" fmla="*/ 6711515 h 6858054"/>
              <a:gd name="connsiteX3588" fmla="*/ 5562681 w 7631184"/>
              <a:gd name="connsiteY3588" fmla="*/ 6682207 h 6858054"/>
              <a:gd name="connsiteX3589" fmla="*/ 5552912 w 7631184"/>
              <a:gd name="connsiteY3589" fmla="*/ 6672437 h 6858054"/>
              <a:gd name="connsiteX3590" fmla="*/ 5543143 w 7631184"/>
              <a:gd name="connsiteY3590" fmla="*/ 6652899 h 6858054"/>
              <a:gd name="connsiteX3591" fmla="*/ 5543143 w 7631184"/>
              <a:gd name="connsiteY3591" fmla="*/ 6633360 h 6858054"/>
              <a:gd name="connsiteX3592" fmla="*/ 5523606 w 7631184"/>
              <a:gd name="connsiteY3592" fmla="*/ 6604052 h 6858054"/>
              <a:gd name="connsiteX3593" fmla="*/ 5513838 w 7631184"/>
              <a:gd name="connsiteY3593" fmla="*/ 6574744 h 6858054"/>
              <a:gd name="connsiteX3594" fmla="*/ 5504069 w 7631184"/>
              <a:gd name="connsiteY3594" fmla="*/ 6564975 h 6858054"/>
              <a:gd name="connsiteX3595" fmla="*/ 5504069 w 7631184"/>
              <a:gd name="connsiteY3595" fmla="*/ 6555206 h 6858054"/>
              <a:gd name="connsiteX3596" fmla="*/ 5494300 w 7631184"/>
              <a:gd name="connsiteY3596" fmla="*/ 6535667 h 6858054"/>
              <a:gd name="connsiteX3597" fmla="*/ 5484532 w 7631184"/>
              <a:gd name="connsiteY3597" fmla="*/ 6516128 h 6858054"/>
              <a:gd name="connsiteX3598" fmla="*/ 5474763 w 7631184"/>
              <a:gd name="connsiteY3598" fmla="*/ 6496590 h 6858054"/>
              <a:gd name="connsiteX3599" fmla="*/ 5455226 w 7631184"/>
              <a:gd name="connsiteY3599" fmla="*/ 6457513 h 6858054"/>
              <a:gd name="connsiteX3600" fmla="*/ 5445457 w 7631184"/>
              <a:gd name="connsiteY3600" fmla="*/ 6447743 h 6858054"/>
              <a:gd name="connsiteX3601" fmla="*/ 5435689 w 7631184"/>
              <a:gd name="connsiteY3601" fmla="*/ 6428205 h 6858054"/>
              <a:gd name="connsiteX3602" fmla="*/ 5435689 w 7631184"/>
              <a:gd name="connsiteY3602" fmla="*/ 6418435 h 6858054"/>
              <a:gd name="connsiteX3603" fmla="*/ 5425920 w 7631184"/>
              <a:gd name="connsiteY3603" fmla="*/ 6408666 h 6858054"/>
              <a:gd name="connsiteX3604" fmla="*/ 5406383 w 7631184"/>
              <a:gd name="connsiteY3604" fmla="*/ 6379358 h 6858054"/>
              <a:gd name="connsiteX3605" fmla="*/ 5386846 w 7631184"/>
              <a:gd name="connsiteY3605" fmla="*/ 6340281 h 6858054"/>
              <a:gd name="connsiteX3606" fmla="*/ 5357540 w 7631184"/>
              <a:gd name="connsiteY3606" fmla="*/ 6281665 h 6858054"/>
              <a:gd name="connsiteX3607" fmla="*/ 5328234 w 7631184"/>
              <a:gd name="connsiteY3607" fmla="*/ 6232819 h 6858054"/>
              <a:gd name="connsiteX3608" fmla="*/ 5328234 w 7631184"/>
              <a:gd name="connsiteY3608" fmla="*/ 6223049 h 6858054"/>
              <a:gd name="connsiteX3609" fmla="*/ 5318465 w 7631184"/>
              <a:gd name="connsiteY3609" fmla="*/ 6203511 h 6858054"/>
              <a:gd name="connsiteX3610" fmla="*/ 5298928 w 7631184"/>
              <a:gd name="connsiteY3610" fmla="*/ 6174203 h 6858054"/>
              <a:gd name="connsiteX3611" fmla="*/ 5259854 w 7631184"/>
              <a:gd name="connsiteY3611" fmla="*/ 6105818 h 6858054"/>
              <a:gd name="connsiteX3612" fmla="*/ 5269622 w 7631184"/>
              <a:gd name="connsiteY3612" fmla="*/ 6125356 h 6858054"/>
              <a:gd name="connsiteX3613" fmla="*/ 5250085 w 7631184"/>
              <a:gd name="connsiteY3613" fmla="*/ 6086279 h 6858054"/>
              <a:gd name="connsiteX3614" fmla="*/ 5240316 w 7631184"/>
              <a:gd name="connsiteY3614" fmla="*/ 6066740 h 6858054"/>
              <a:gd name="connsiteX3615" fmla="*/ 5230548 w 7631184"/>
              <a:gd name="connsiteY3615" fmla="*/ 6037432 h 6858054"/>
              <a:gd name="connsiteX3616" fmla="*/ 5220779 w 7631184"/>
              <a:gd name="connsiteY3616" fmla="*/ 6017894 h 6858054"/>
              <a:gd name="connsiteX3617" fmla="*/ 5211011 w 7631184"/>
              <a:gd name="connsiteY3617" fmla="*/ 6008124 h 6858054"/>
              <a:gd name="connsiteX3618" fmla="*/ 5191473 w 7631184"/>
              <a:gd name="connsiteY3618" fmla="*/ 5959278 h 6858054"/>
              <a:gd name="connsiteX3619" fmla="*/ 5171936 w 7631184"/>
              <a:gd name="connsiteY3619" fmla="*/ 5939739 h 6858054"/>
              <a:gd name="connsiteX3620" fmla="*/ 5162168 w 7631184"/>
              <a:gd name="connsiteY3620" fmla="*/ 5929970 h 6858054"/>
              <a:gd name="connsiteX3621" fmla="*/ 5152399 w 7631184"/>
              <a:gd name="connsiteY3621" fmla="*/ 5920201 h 6858054"/>
              <a:gd name="connsiteX3622" fmla="*/ 5142630 w 7631184"/>
              <a:gd name="connsiteY3622" fmla="*/ 5920201 h 6858054"/>
              <a:gd name="connsiteX3623" fmla="*/ 5132862 w 7631184"/>
              <a:gd name="connsiteY3623" fmla="*/ 5910431 h 6858054"/>
              <a:gd name="connsiteX3624" fmla="*/ 5132862 w 7631184"/>
              <a:gd name="connsiteY3624" fmla="*/ 5890893 h 6858054"/>
              <a:gd name="connsiteX3625" fmla="*/ 5113325 w 7631184"/>
              <a:gd name="connsiteY3625" fmla="*/ 5851816 h 6858054"/>
              <a:gd name="connsiteX3626" fmla="*/ 5093787 w 7631184"/>
              <a:gd name="connsiteY3626" fmla="*/ 5832277 h 6858054"/>
              <a:gd name="connsiteX3627" fmla="*/ 5084019 w 7631184"/>
              <a:gd name="connsiteY3627" fmla="*/ 5812738 h 6858054"/>
              <a:gd name="connsiteX3628" fmla="*/ 5074250 w 7631184"/>
              <a:gd name="connsiteY3628" fmla="*/ 5802969 h 6858054"/>
              <a:gd name="connsiteX3629" fmla="*/ 5064481 w 7631184"/>
              <a:gd name="connsiteY3629" fmla="*/ 5783430 h 6858054"/>
              <a:gd name="connsiteX3630" fmla="*/ 5025407 w 7631184"/>
              <a:gd name="connsiteY3630" fmla="*/ 5734584 h 6858054"/>
              <a:gd name="connsiteX3631" fmla="*/ 5015638 w 7631184"/>
              <a:gd name="connsiteY3631" fmla="*/ 5734584 h 6858054"/>
              <a:gd name="connsiteX3632" fmla="*/ 5015638 w 7631184"/>
              <a:gd name="connsiteY3632" fmla="*/ 5763892 h 6858054"/>
              <a:gd name="connsiteX3633" fmla="*/ 5025407 w 7631184"/>
              <a:gd name="connsiteY3633" fmla="*/ 5773661 h 6858054"/>
              <a:gd name="connsiteX3634" fmla="*/ 5025407 w 7631184"/>
              <a:gd name="connsiteY3634" fmla="*/ 5783430 h 6858054"/>
              <a:gd name="connsiteX3635" fmla="*/ 5035176 w 7631184"/>
              <a:gd name="connsiteY3635" fmla="*/ 5802969 h 6858054"/>
              <a:gd name="connsiteX3636" fmla="*/ 5044944 w 7631184"/>
              <a:gd name="connsiteY3636" fmla="*/ 5812738 h 6858054"/>
              <a:gd name="connsiteX3637" fmla="*/ 5054713 w 7631184"/>
              <a:gd name="connsiteY3637" fmla="*/ 5832277 h 6858054"/>
              <a:gd name="connsiteX3638" fmla="*/ 5084019 w 7631184"/>
              <a:gd name="connsiteY3638" fmla="*/ 5890893 h 6858054"/>
              <a:gd name="connsiteX3639" fmla="*/ 5093787 w 7631184"/>
              <a:gd name="connsiteY3639" fmla="*/ 5910431 h 6858054"/>
              <a:gd name="connsiteX3640" fmla="*/ 5113325 w 7631184"/>
              <a:gd name="connsiteY3640" fmla="*/ 5920201 h 6858054"/>
              <a:gd name="connsiteX3641" fmla="*/ 5113325 w 7631184"/>
              <a:gd name="connsiteY3641" fmla="*/ 5910431 h 6858054"/>
              <a:gd name="connsiteX3642" fmla="*/ 5123093 w 7631184"/>
              <a:gd name="connsiteY3642" fmla="*/ 5920201 h 6858054"/>
              <a:gd name="connsiteX3643" fmla="*/ 5162168 w 7631184"/>
              <a:gd name="connsiteY3643" fmla="*/ 5998355 h 6858054"/>
              <a:gd name="connsiteX3644" fmla="*/ 5175599 w 7631184"/>
              <a:gd name="connsiteY3644" fmla="*/ 6034990 h 6858054"/>
              <a:gd name="connsiteX3645" fmla="*/ 5180322 w 7631184"/>
              <a:gd name="connsiteY3645" fmla="*/ 6051994 h 6858054"/>
              <a:gd name="connsiteX3646" fmla="*/ 5171936 w 7631184"/>
              <a:gd name="connsiteY3646" fmla="*/ 6047202 h 6858054"/>
              <a:gd name="connsiteX3647" fmla="*/ 5162168 w 7631184"/>
              <a:gd name="connsiteY3647" fmla="*/ 6017894 h 6858054"/>
              <a:gd name="connsiteX3648" fmla="*/ 5142630 w 7631184"/>
              <a:gd name="connsiteY3648" fmla="*/ 5998355 h 6858054"/>
              <a:gd name="connsiteX3649" fmla="*/ 5142630 w 7631184"/>
              <a:gd name="connsiteY3649" fmla="*/ 5988586 h 6858054"/>
              <a:gd name="connsiteX3650" fmla="*/ 5132862 w 7631184"/>
              <a:gd name="connsiteY3650" fmla="*/ 5969047 h 6858054"/>
              <a:gd name="connsiteX3651" fmla="*/ 5113325 w 7631184"/>
              <a:gd name="connsiteY3651" fmla="*/ 5949509 h 6858054"/>
              <a:gd name="connsiteX3652" fmla="*/ 5113325 w 7631184"/>
              <a:gd name="connsiteY3652" fmla="*/ 5959278 h 6858054"/>
              <a:gd name="connsiteX3653" fmla="*/ 5123093 w 7631184"/>
              <a:gd name="connsiteY3653" fmla="*/ 5969047 h 6858054"/>
              <a:gd name="connsiteX3654" fmla="*/ 5132862 w 7631184"/>
              <a:gd name="connsiteY3654" fmla="*/ 5988586 h 6858054"/>
              <a:gd name="connsiteX3655" fmla="*/ 5142630 w 7631184"/>
              <a:gd name="connsiteY3655" fmla="*/ 6008124 h 6858054"/>
              <a:gd name="connsiteX3656" fmla="*/ 5142630 w 7631184"/>
              <a:gd name="connsiteY3656" fmla="*/ 6027663 h 6858054"/>
              <a:gd name="connsiteX3657" fmla="*/ 5152399 w 7631184"/>
              <a:gd name="connsiteY3657" fmla="*/ 6047202 h 6858054"/>
              <a:gd name="connsiteX3658" fmla="*/ 5162168 w 7631184"/>
              <a:gd name="connsiteY3658" fmla="*/ 6056971 h 6858054"/>
              <a:gd name="connsiteX3659" fmla="*/ 5171936 w 7631184"/>
              <a:gd name="connsiteY3659" fmla="*/ 6076510 h 6858054"/>
              <a:gd name="connsiteX3660" fmla="*/ 5181705 w 7631184"/>
              <a:gd name="connsiteY3660" fmla="*/ 6086279 h 6858054"/>
              <a:gd name="connsiteX3661" fmla="*/ 5220779 w 7631184"/>
              <a:gd name="connsiteY3661" fmla="*/ 6164433 h 6858054"/>
              <a:gd name="connsiteX3662" fmla="*/ 5240316 w 7631184"/>
              <a:gd name="connsiteY3662" fmla="*/ 6203511 h 6858054"/>
              <a:gd name="connsiteX3663" fmla="*/ 5240316 w 7631184"/>
              <a:gd name="connsiteY3663" fmla="*/ 6213280 h 6858054"/>
              <a:gd name="connsiteX3664" fmla="*/ 5250085 w 7631184"/>
              <a:gd name="connsiteY3664" fmla="*/ 6223049 h 6858054"/>
              <a:gd name="connsiteX3665" fmla="*/ 5259854 w 7631184"/>
              <a:gd name="connsiteY3665" fmla="*/ 6252357 h 6858054"/>
              <a:gd name="connsiteX3666" fmla="*/ 5269622 w 7631184"/>
              <a:gd name="connsiteY3666" fmla="*/ 6281665 h 6858054"/>
              <a:gd name="connsiteX3667" fmla="*/ 5269622 w 7631184"/>
              <a:gd name="connsiteY3667" fmla="*/ 6291434 h 6858054"/>
              <a:gd name="connsiteX3668" fmla="*/ 5279391 w 7631184"/>
              <a:gd name="connsiteY3668" fmla="*/ 6310973 h 6858054"/>
              <a:gd name="connsiteX3669" fmla="*/ 5289160 w 7631184"/>
              <a:gd name="connsiteY3669" fmla="*/ 6330512 h 6858054"/>
              <a:gd name="connsiteX3670" fmla="*/ 5298928 w 7631184"/>
              <a:gd name="connsiteY3670" fmla="*/ 6350050 h 6858054"/>
              <a:gd name="connsiteX3671" fmla="*/ 5308697 w 7631184"/>
              <a:gd name="connsiteY3671" fmla="*/ 6369589 h 6858054"/>
              <a:gd name="connsiteX3672" fmla="*/ 5318465 w 7631184"/>
              <a:gd name="connsiteY3672" fmla="*/ 6389127 h 6858054"/>
              <a:gd name="connsiteX3673" fmla="*/ 5338003 w 7631184"/>
              <a:gd name="connsiteY3673" fmla="*/ 6437974 h 6858054"/>
              <a:gd name="connsiteX3674" fmla="*/ 5377077 w 7631184"/>
              <a:gd name="connsiteY3674" fmla="*/ 6525898 h 6858054"/>
              <a:gd name="connsiteX3675" fmla="*/ 5386846 w 7631184"/>
              <a:gd name="connsiteY3675" fmla="*/ 6555206 h 6858054"/>
              <a:gd name="connsiteX3676" fmla="*/ 5396614 w 7631184"/>
              <a:gd name="connsiteY3676" fmla="*/ 6594283 h 6858054"/>
              <a:gd name="connsiteX3677" fmla="*/ 5405162 w 7631184"/>
              <a:gd name="connsiteY3677" fmla="*/ 6607716 h 6858054"/>
              <a:gd name="connsiteX3678" fmla="*/ 5406383 w 7631184"/>
              <a:gd name="connsiteY3678" fmla="*/ 6613821 h 6858054"/>
              <a:gd name="connsiteX3679" fmla="*/ 5396614 w 7631184"/>
              <a:gd name="connsiteY3679" fmla="*/ 6604052 h 6858054"/>
              <a:gd name="connsiteX3680" fmla="*/ 5386846 w 7631184"/>
              <a:gd name="connsiteY3680" fmla="*/ 6574744 h 6858054"/>
              <a:gd name="connsiteX3681" fmla="*/ 5377077 w 7631184"/>
              <a:gd name="connsiteY3681" fmla="*/ 6545436 h 6858054"/>
              <a:gd name="connsiteX3682" fmla="*/ 5357540 w 7631184"/>
              <a:gd name="connsiteY3682" fmla="*/ 6516128 h 6858054"/>
              <a:gd name="connsiteX3683" fmla="*/ 5347771 w 7631184"/>
              <a:gd name="connsiteY3683" fmla="*/ 6496590 h 6858054"/>
              <a:gd name="connsiteX3684" fmla="*/ 5347771 w 7631184"/>
              <a:gd name="connsiteY3684" fmla="*/ 6486821 h 6858054"/>
              <a:gd name="connsiteX3685" fmla="*/ 5338003 w 7631184"/>
              <a:gd name="connsiteY3685" fmla="*/ 6486821 h 6858054"/>
              <a:gd name="connsiteX3686" fmla="*/ 5338003 w 7631184"/>
              <a:gd name="connsiteY3686" fmla="*/ 6496590 h 6858054"/>
              <a:gd name="connsiteX3687" fmla="*/ 5328234 w 7631184"/>
              <a:gd name="connsiteY3687" fmla="*/ 6486821 h 6858054"/>
              <a:gd name="connsiteX3688" fmla="*/ 5318465 w 7631184"/>
              <a:gd name="connsiteY3688" fmla="*/ 6477051 h 6858054"/>
              <a:gd name="connsiteX3689" fmla="*/ 5250085 w 7631184"/>
              <a:gd name="connsiteY3689" fmla="*/ 6350050 h 6858054"/>
              <a:gd name="connsiteX3690" fmla="*/ 5211011 w 7631184"/>
              <a:gd name="connsiteY3690" fmla="*/ 6252357 h 6858054"/>
              <a:gd name="connsiteX3691" fmla="*/ 5191473 w 7631184"/>
              <a:gd name="connsiteY3691" fmla="*/ 6213280 h 6858054"/>
              <a:gd name="connsiteX3692" fmla="*/ 5181705 w 7631184"/>
              <a:gd name="connsiteY3692" fmla="*/ 6223049 h 6858054"/>
              <a:gd name="connsiteX3693" fmla="*/ 5171936 w 7631184"/>
              <a:gd name="connsiteY3693" fmla="*/ 6223049 h 6858054"/>
              <a:gd name="connsiteX3694" fmla="*/ 5162168 w 7631184"/>
              <a:gd name="connsiteY3694" fmla="*/ 6213280 h 6858054"/>
              <a:gd name="connsiteX3695" fmla="*/ 5171936 w 7631184"/>
              <a:gd name="connsiteY3695" fmla="*/ 6193741 h 6858054"/>
              <a:gd name="connsiteX3696" fmla="*/ 5152399 w 7631184"/>
              <a:gd name="connsiteY3696" fmla="*/ 6135125 h 6858054"/>
              <a:gd name="connsiteX3697" fmla="*/ 5142630 w 7631184"/>
              <a:gd name="connsiteY3697" fmla="*/ 6125356 h 6858054"/>
              <a:gd name="connsiteX3698" fmla="*/ 5123093 w 7631184"/>
              <a:gd name="connsiteY3698" fmla="*/ 6096048 h 6858054"/>
              <a:gd name="connsiteX3699" fmla="*/ 5123093 w 7631184"/>
              <a:gd name="connsiteY3699" fmla="*/ 6076510 h 6858054"/>
              <a:gd name="connsiteX3700" fmla="*/ 5123093 w 7631184"/>
              <a:gd name="connsiteY3700" fmla="*/ 6066740 h 6858054"/>
              <a:gd name="connsiteX3701" fmla="*/ 5113325 w 7631184"/>
              <a:gd name="connsiteY3701" fmla="*/ 6047202 h 6858054"/>
              <a:gd name="connsiteX3702" fmla="*/ 5103556 w 7631184"/>
              <a:gd name="connsiteY3702" fmla="*/ 6037432 h 6858054"/>
              <a:gd name="connsiteX3703" fmla="*/ 5093787 w 7631184"/>
              <a:gd name="connsiteY3703" fmla="*/ 5998355 h 6858054"/>
              <a:gd name="connsiteX3704" fmla="*/ 5074250 w 7631184"/>
              <a:gd name="connsiteY3704" fmla="*/ 5978817 h 6858054"/>
              <a:gd name="connsiteX3705" fmla="*/ 5064481 w 7631184"/>
              <a:gd name="connsiteY3705" fmla="*/ 5969047 h 6858054"/>
              <a:gd name="connsiteX3706" fmla="*/ 5074250 w 7631184"/>
              <a:gd name="connsiteY3706" fmla="*/ 5969047 h 6858054"/>
              <a:gd name="connsiteX3707" fmla="*/ 5074250 w 7631184"/>
              <a:gd name="connsiteY3707" fmla="*/ 5959278 h 6858054"/>
              <a:gd name="connsiteX3708" fmla="*/ 5084019 w 7631184"/>
              <a:gd name="connsiteY3708" fmla="*/ 5978817 h 6858054"/>
              <a:gd name="connsiteX3709" fmla="*/ 5093787 w 7631184"/>
              <a:gd name="connsiteY3709" fmla="*/ 5988586 h 6858054"/>
              <a:gd name="connsiteX3710" fmla="*/ 5113325 w 7631184"/>
              <a:gd name="connsiteY3710" fmla="*/ 6027663 h 6858054"/>
              <a:gd name="connsiteX3711" fmla="*/ 5123093 w 7631184"/>
              <a:gd name="connsiteY3711" fmla="*/ 6047202 h 6858054"/>
              <a:gd name="connsiteX3712" fmla="*/ 5132862 w 7631184"/>
              <a:gd name="connsiteY3712" fmla="*/ 6056971 h 6858054"/>
              <a:gd name="connsiteX3713" fmla="*/ 5132862 w 7631184"/>
              <a:gd name="connsiteY3713" fmla="*/ 6037432 h 6858054"/>
              <a:gd name="connsiteX3714" fmla="*/ 5123093 w 7631184"/>
              <a:gd name="connsiteY3714" fmla="*/ 6017894 h 6858054"/>
              <a:gd name="connsiteX3715" fmla="*/ 5113325 w 7631184"/>
              <a:gd name="connsiteY3715" fmla="*/ 5998355 h 6858054"/>
              <a:gd name="connsiteX3716" fmla="*/ 5113325 w 7631184"/>
              <a:gd name="connsiteY3716" fmla="*/ 5988586 h 6858054"/>
              <a:gd name="connsiteX3717" fmla="*/ 5103556 w 7631184"/>
              <a:gd name="connsiteY3717" fmla="*/ 5949509 h 6858054"/>
              <a:gd name="connsiteX3718" fmla="*/ 5093787 w 7631184"/>
              <a:gd name="connsiteY3718" fmla="*/ 5929970 h 6858054"/>
              <a:gd name="connsiteX3719" fmla="*/ 5074250 w 7631184"/>
              <a:gd name="connsiteY3719" fmla="*/ 5910431 h 6858054"/>
              <a:gd name="connsiteX3720" fmla="*/ 5064481 w 7631184"/>
              <a:gd name="connsiteY3720" fmla="*/ 5890893 h 6858054"/>
              <a:gd name="connsiteX3721" fmla="*/ 5044944 w 7631184"/>
              <a:gd name="connsiteY3721" fmla="*/ 5890893 h 6858054"/>
              <a:gd name="connsiteX3722" fmla="*/ 5035176 w 7631184"/>
              <a:gd name="connsiteY3722" fmla="*/ 5881123 h 6858054"/>
              <a:gd name="connsiteX3723" fmla="*/ 5025407 w 7631184"/>
              <a:gd name="connsiteY3723" fmla="*/ 5871354 h 6858054"/>
              <a:gd name="connsiteX3724" fmla="*/ 4996101 w 7631184"/>
              <a:gd name="connsiteY3724" fmla="*/ 5842046 h 6858054"/>
              <a:gd name="connsiteX3725" fmla="*/ 4986333 w 7631184"/>
              <a:gd name="connsiteY3725" fmla="*/ 5822508 h 6858054"/>
              <a:gd name="connsiteX3726" fmla="*/ 4986333 w 7631184"/>
              <a:gd name="connsiteY3726" fmla="*/ 5832277 h 6858054"/>
              <a:gd name="connsiteX3727" fmla="*/ 4966795 w 7631184"/>
              <a:gd name="connsiteY3727" fmla="*/ 5851816 h 6858054"/>
              <a:gd name="connsiteX3728" fmla="*/ 4947258 w 7631184"/>
              <a:gd name="connsiteY3728" fmla="*/ 5822508 h 6858054"/>
              <a:gd name="connsiteX3729" fmla="*/ 4957027 w 7631184"/>
              <a:gd name="connsiteY3729" fmla="*/ 5842046 h 6858054"/>
              <a:gd name="connsiteX3730" fmla="*/ 4976564 w 7631184"/>
              <a:gd name="connsiteY3730" fmla="*/ 5890893 h 6858054"/>
              <a:gd name="connsiteX3731" fmla="*/ 4996101 w 7631184"/>
              <a:gd name="connsiteY3731" fmla="*/ 5920201 h 6858054"/>
              <a:gd name="connsiteX3732" fmla="*/ 5015638 w 7631184"/>
              <a:gd name="connsiteY3732" fmla="*/ 5959278 h 6858054"/>
              <a:gd name="connsiteX3733" fmla="*/ 5025407 w 7631184"/>
              <a:gd name="connsiteY3733" fmla="*/ 5978817 h 6858054"/>
              <a:gd name="connsiteX3734" fmla="*/ 5035176 w 7631184"/>
              <a:gd name="connsiteY3734" fmla="*/ 6008124 h 6858054"/>
              <a:gd name="connsiteX3735" fmla="*/ 5044944 w 7631184"/>
              <a:gd name="connsiteY3735" fmla="*/ 6037432 h 6858054"/>
              <a:gd name="connsiteX3736" fmla="*/ 5064481 w 7631184"/>
              <a:gd name="connsiteY3736" fmla="*/ 6076510 h 6858054"/>
              <a:gd name="connsiteX3737" fmla="*/ 5035176 w 7631184"/>
              <a:gd name="connsiteY3737" fmla="*/ 6017894 h 6858054"/>
              <a:gd name="connsiteX3738" fmla="*/ 5025407 w 7631184"/>
              <a:gd name="connsiteY3738" fmla="*/ 6008124 h 6858054"/>
              <a:gd name="connsiteX3739" fmla="*/ 5025407 w 7631184"/>
              <a:gd name="connsiteY3739" fmla="*/ 5998355 h 6858054"/>
              <a:gd name="connsiteX3740" fmla="*/ 5015638 w 7631184"/>
              <a:gd name="connsiteY3740" fmla="*/ 5988586 h 6858054"/>
              <a:gd name="connsiteX3741" fmla="*/ 4996101 w 7631184"/>
              <a:gd name="connsiteY3741" fmla="*/ 5949509 h 6858054"/>
              <a:gd name="connsiteX3742" fmla="*/ 4976564 w 7631184"/>
              <a:gd name="connsiteY3742" fmla="*/ 5910431 h 6858054"/>
              <a:gd name="connsiteX3743" fmla="*/ 4966795 w 7631184"/>
              <a:gd name="connsiteY3743" fmla="*/ 5881123 h 6858054"/>
              <a:gd name="connsiteX3744" fmla="*/ 4927721 w 7631184"/>
              <a:gd name="connsiteY3744" fmla="*/ 5832277 h 6858054"/>
              <a:gd name="connsiteX3745" fmla="*/ 4908184 w 7631184"/>
              <a:gd name="connsiteY3745" fmla="*/ 5832277 h 6858054"/>
              <a:gd name="connsiteX3746" fmla="*/ 4966795 w 7631184"/>
              <a:gd name="connsiteY3746" fmla="*/ 5929970 h 6858054"/>
              <a:gd name="connsiteX3747" fmla="*/ 4976564 w 7631184"/>
              <a:gd name="connsiteY3747" fmla="*/ 5949509 h 6858054"/>
              <a:gd name="connsiteX3748" fmla="*/ 4947258 w 7631184"/>
              <a:gd name="connsiteY3748" fmla="*/ 5910431 h 6858054"/>
              <a:gd name="connsiteX3749" fmla="*/ 4917952 w 7631184"/>
              <a:gd name="connsiteY3749" fmla="*/ 5871354 h 6858054"/>
              <a:gd name="connsiteX3750" fmla="*/ 4898415 w 7631184"/>
              <a:gd name="connsiteY3750" fmla="*/ 5842046 h 6858054"/>
              <a:gd name="connsiteX3751" fmla="*/ 4898415 w 7631184"/>
              <a:gd name="connsiteY3751" fmla="*/ 5832277 h 6858054"/>
              <a:gd name="connsiteX3752" fmla="*/ 4878878 w 7631184"/>
              <a:gd name="connsiteY3752" fmla="*/ 5812738 h 6858054"/>
              <a:gd name="connsiteX3753" fmla="*/ 4859341 w 7631184"/>
              <a:gd name="connsiteY3753" fmla="*/ 5773661 h 6858054"/>
              <a:gd name="connsiteX3754" fmla="*/ 4849572 w 7631184"/>
              <a:gd name="connsiteY3754" fmla="*/ 5744353 h 6858054"/>
              <a:gd name="connsiteX3755" fmla="*/ 4830035 w 7631184"/>
              <a:gd name="connsiteY3755" fmla="*/ 5724815 h 6858054"/>
              <a:gd name="connsiteX3756" fmla="*/ 4820266 w 7631184"/>
              <a:gd name="connsiteY3756" fmla="*/ 5705276 h 6858054"/>
              <a:gd name="connsiteX3757" fmla="*/ 4790960 w 7631184"/>
              <a:gd name="connsiteY3757" fmla="*/ 5695507 h 6858054"/>
              <a:gd name="connsiteX3758" fmla="*/ 4839803 w 7631184"/>
              <a:gd name="connsiteY3758" fmla="*/ 5802969 h 6858054"/>
              <a:gd name="connsiteX3759" fmla="*/ 4859341 w 7631184"/>
              <a:gd name="connsiteY3759" fmla="*/ 5832277 h 6858054"/>
              <a:gd name="connsiteX3760" fmla="*/ 4849572 w 7631184"/>
              <a:gd name="connsiteY3760" fmla="*/ 5832277 h 6858054"/>
              <a:gd name="connsiteX3761" fmla="*/ 4849572 w 7631184"/>
              <a:gd name="connsiteY3761" fmla="*/ 5842046 h 6858054"/>
              <a:gd name="connsiteX3762" fmla="*/ 4859341 w 7631184"/>
              <a:gd name="connsiteY3762" fmla="*/ 5861585 h 6858054"/>
              <a:gd name="connsiteX3763" fmla="*/ 4869109 w 7631184"/>
              <a:gd name="connsiteY3763" fmla="*/ 5881123 h 6858054"/>
              <a:gd name="connsiteX3764" fmla="*/ 4878878 w 7631184"/>
              <a:gd name="connsiteY3764" fmla="*/ 5900662 h 6858054"/>
              <a:gd name="connsiteX3765" fmla="*/ 4888646 w 7631184"/>
              <a:gd name="connsiteY3765" fmla="*/ 5920201 h 6858054"/>
              <a:gd name="connsiteX3766" fmla="*/ 4898415 w 7631184"/>
              <a:gd name="connsiteY3766" fmla="*/ 5949509 h 6858054"/>
              <a:gd name="connsiteX3767" fmla="*/ 4878878 w 7631184"/>
              <a:gd name="connsiteY3767" fmla="*/ 5920201 h 6858054"/>
              <a:gd name="connsiteX3768" fmla="*/ 4859341 w 7631184"/>
              <a:gd name="connsiteY3768" fmla="*/ 5890893 h 6858054"/>
              <a:gd name="connsiteX3769" fmla="*/ 4849572 w 7631184"/>
              <a:gd name="connsiteY3769" fmla="*/ 5871354 h 6858054"/>
              <a:gd name="connsiteX3770" fmla="*/ 4839803 w 7631184"/>
              <a:gd name="connsiteY3770" fmla="*/ 5851816 h 6858054"/>
              <a:gd name="connsiteX3771" fmla="*/ 4830035 w 7631184"/>
              <a:gd name="connsiteY3771" fmla="*/ 5842046 h 6858054"/>
              <a:gd name="connsiteX3772" fmla="*/ 4800729 w 7631184"/>
              <a:gd name="connsiteY3772" fmla="*/ 5822508 h 6858054"/>
              <a:gd name="connsiteX3773" fmla="*/ 4781192 w 7631184"/>
              <a:gd name="connsiteY3773" fmla="*/ 5783430 h 6858054"/>
              <a:gd name="connsiteX3774" fmla="*/ 4732349 w 7631184"/>
              <a:gd name="connsiteY3774" fmla="*/ 5715045 h 6858054"/>
              <a:gd name="connsiteX3775" fmla="*/ 4722580 w 7631184"/>
              <a:gd name="connsiteY3775" fmla="*/ 5705276 h 6858054"/>
              <a:gd name="connsiteX3776" fmla="*/ 4722580 w 7631184"/>
              <a:gd name="connsiteY3776" fmla="*/ 5724815 h 6858054"/>
              <a:gd name="connsiteX3777" fmla="*/ 4722580 w 7631184"/>
              <a:gd name="connsiteY3777" fmla="*/ 5744353 h 6858054"/>
              <a:gd name="connsiteX3778" fmla="*/ 4712811 w 7631184"/>
              <a:gd name="connsiteY3778" fmla="*/ 5724815 h 6858054"/>
              <a:gd name="connsiteX3779" fmla="*/ 4703043 w 7631184"/>
              <a:gd name="connsiteY3779" fmla="*/ 5724815 h 6858054"/>
              <a:gd name="connsiteX3780" fmla="*/ 4703043 w 7631184"/>
              <a:gd name="connsiteY3780" fmla="*/ 5734584 h 6858054"/>
              <a:gd name="connsiteX3781" fmla="*/ 4722580 w 7631184"/>
              <a:gd name="connsiteY3781" fmla="*/ 5754122 h 6858054"/>
              <a:gd name="connsiteX3782" fmla="*/ 4732349 w 7631184"/>
              <a:gd name="connsiteY3782" fmla="*/ 5763892 h 6858054"/>
              <a:gd name="connsiteX3783" fmla="*/ 4722580 w 7631184"/>
              <a:gd name="connsiteY3783" fmla="*/ 5763892 h 6858054"/>
              <a:gd name="connsiteX3784" fmla="*/ 4722580 w 7631184"/>
              <a:gd name="connsiteY3784" fmla="*/ 5783430 h 6858054"/>
              <a:gd name="connsiteX3785" fmla="*/ 4732349 w 7631184"/>
              <a:gd name="connsiteY3785" fmla="*/ 5802969 h 6858054"/>
              <a:gd name="connsiteX3786" fmla="*/ 4751886 w 7631184"/>
              <a:gd name="connsiteY3786" fmla="*/ 5842046 h 6858054"/>
              <a:gd name="connsiteX3787" fmla="*/ 4761655 w 7631184"/>
              <a:gd name="connsiteY3787" fmla="*/ 5861585 h 6858054"/>
              <a:gd name="connsiteX3788" fmla="*/ 4771423 w 7631184"/>
              <a:gd name="connsiteY3788" fmla="*/ 5871354 h 6858054"/>
              <a:gd name="connsiteX3789" fmla="*/ 4781192 w 7631184"/>
              <a:gd name="connsiteY3789" fmla="*/ 5890893 h 6858054"/>
              <a:gd name="connsiteX3790" fmla="*/ 4781192 w 7631184"/>
              <a:gd name="connsiteY3790" fmla="*/ 5900662 h 6858054"/>
              <a:gd name="connsiteX3791" fmla="*/ 4781192 w 7631184"/>
              <a:gd name="connsiteY3791" fmla="*/ 5910431 h 6858054"/>
              <a:gd name="connsiteX3792" fmla="*/ 4771423 w 7631184"/>
              <a:gd name="connsiteY3792" fmla="*/ 5920201 h 6858054"/>
              <a:gd name="connsiteX3793" fmla="*/ 4761655 w 7631184"/>
              <a:gd name="connsiteY3793" fmla="*/ 5929970 h 6858054"/>
              <a:gd name="connsiteX3794" fmla="*/ 4742117 w 7631184"/>
              <a:gd name="connsiteY3794" fmla="*/ 5890893 h 6858054"/>
              <a:gd name="connsiteX3795" fmla="*/ 4722580 w 7631184"/>
              <a:gd name="connsiteY3795" fmla="*/ 5842046 h 6858054"/>
              <a:gd name="connsiteX3796" fmla="*/ 4703043 w 7631184"/>
              <a:gd name="connsiteY3796" fmla="*/ 5793200 h 6858054"/>
              <a:gd name="connsiteX3797" fmla="*/ 4683506 w 7631184"/>
              <a:gd name="connsiteY3797" fmla="*/ 5773661 h 6858054"/>
              <a:gd name="connsiteX3798" fmla="*/ 4663968 w 7631184"/>
              <a:gd name="connsiteY3798" fmla="*/ 5744353 h 6858054"/>
              <a:gd name="connsiteX3799" fmla="*/ 4644431 w 7631184"/>
              <a:gd name="connsiteY3799" fmla="*/ 5715045 h 6858054"/>
              <a:gd name="connsiteX3800" fmla="*/ 4624894 w 7631184"/>
              <a:gd name="connsiteY3800" fmla="*/ 5695507 h 6858054"/>
              <a:gd name="connsiteX3801" fmla="*/ 4576051 w 7631184"/>
              <a:gd name="connsiteY3801" fmla="*/ 5636891 h 6858054"/>
              <a:gd name="connsiteX3802" fmla="*/ 4556514 w 7631184"/>
              <a:gd name="connsiteY3802" fmla="*/ 5607583 h 6858054"/>
              <a:gd name="connsiteX3803" fmla="*/ 4546745 w 7631184"/>
              <a:gd name="connsiteY3803" fmla="*/ 5588044 h 6858054"/>
              <a:gd name="connsiteX3804" fmla="*/ 4527208 w 7631184"/>
              <a:gd name="connsiteY3804" fmla="*/ 5568506 h 6858054"/>
              <a:gd name="connsiteX3805" fmla="*/ 4507671 w 7631184"/>
              <a:gd name="connsiteY3805" fmla="*/ 5539198 h 6858054"/>
              <a:gd name="connsiteX3806" fmla="*/ 4497902 w 7631184"/>
              <a:gd name="connsiteY3806" fmla="*/ 5519659 h 6858054"/>
              <a:gd name="connsiteX3807" fmla="*/ 4488133 w 7631184"/>
              <a:gd name="connsiteY3807" fmla="*/ 5500120 h 6858054"/>
              <a:gd name="connsiteX3808" fmla="*/ 4478365 w 7631184"/>
              <a:gd name="connsiteY3808" fmla="*/ 5490351 h 6858054"/>
              <a:gd name="connsiteX3809" fmla="*/ 4458828 w 7631184"/>
              <a:gd name="connsiteY3809" fmla="*/ 5451274 h 6858054"/>
              <a:gd name="connsiteX3810" fmla="*/ 4419753 w 7631184"/>
              <a:gd name="connsiteY3810" fmla="*/ 5402427 h 6858054"/>
              <a:gd name="connsiteX3811" fmla="*/ 4409985 w 7631184"/>
              <a:gd name="connsiteY3811" fmla="*/ 5382889 h 6858054"/>
              <a:gd name="connsiteX3812" fmla="*/ 4419753 w 7631184"/>
              <a:gd name="connsiteY3812" fmla="*/ 5382889 h 6858054"/>
              <a:gd name="connsiteX3813" fmla="*/ 4429522 w 7631184"/>
              <a:gd name="connsiteY3813" fmla="*/ 5392658 h 6858054"/>
              <a:gd name="connsiteX3814" fmla="*/ 4451501 w 7631184"/>
              <a:gd name="connsiteY3814" fmla="*/ 5415860 h 6858054"/>
              <a:gd name="connsiteX3815" fmla="*/ 4457930 w 7631184"/>
              <a:gd name="connsiteY3815" fmla="*/ 5424551 h 6858054"/>
              <a:gd name="connsiteX3816" fmla="*/ 4458828 w 7631184"/>
              <a:gd name="connsiteY3816" fmla="*/ 5431735 h 6858054"/>
              <a:gd name="connsiteX3817" fmla="*/ 4459743 w 7631184"/>
              <a:gd name="connsiteY3817" fmla="*/ 5427003 h 6858054"/>
              <a:gd name="connsiteX3818" fmla="*/ 4457930 w 7631184"/>
              <a:gd name="connsiteY3818" fmla="*/ 5424551 h 6858054"/>
              <a:gd name="connsiteX3819" fmla="*/ 4457606 w 7631184"/>
              <a:gd name="connsiteY3819" fmla="*/ 5421966 h 6858054"/>
              <a:gd name="connsiteX3820" fmla="*/ 4449059 w 7631184"/>
              <a:gd name="connsiteY3820" fmla="*/ 5412197 h 6858054"/>
              <a:gd name="connsiteX3821" fmla="*/ 4429522 w 7631184"/>
              <a:gd name="connsiteY3821" fmla="*/ 5363350 h 6858054"/>
              <a:gd name="connsiteX3822" fmla="*/ 4419753 w 7631184"/>
              <a:gd name="connsiteY3822" fmla="*/ 5353581 h 6858054"/>
              <a:gd name="connsiteX3823" fmla="*/ 4409985 w 7631184"/>
              <a:gd name="connsiteY3823" fmla="*/ 5343812 h 6858054"/>
              <a:gd name="connsiteX3824" fmla="*/ 4380679 w 7631184"/>
              <a:gd name="connsiteY3824" fmla="*/ 5304734 h 6858054"/>
              <a:gd name="connsiteX3825" fmla="*/ 4361141 w 7631184"/>
              <a:gd name="connsiteY3825" fmla="*/ 5275426 h 6858054"/>
              <a:gd name="connsiteX3826" fmla="*/ 4351373 w 7631184"/>
              <a:gd name="connsiteY3826" fmla="*/ 5275426 h 6858054"/>
              <a:gd name="connsiteX3827" fmla="*/ 4331836 w 7631184"/>
              <a:gd name="connsiteY3827" fmla="*/ 5285196 h 6858054"/>
              <a:gd name="connsiteX3828" fmla="*/ 4312298 w 7631184"/>
              <a:gd name="connsiteY3828" fmla="*/ 5294965 h 6858054"/>
              <a:gd name="connsiteX3829" fmla="*/ 4312298 w 7631184"/>
              <a:gd name="connsiteY3829" fmla="*/ 5285196 h 6858054"/>
              <a:gd name="connsiteX3830" fmla="*/ 4292761 w 7631184"/>
              <a:gd name="connsiteY3830" fmla="*/ 5246118 h 6858054"/>
              <a:gd name="connsiteX3831" fmla="*/ 4273224 w 7631184"/>
              <a:gd name="connsiteY3831" fmla="*/ 5236349 h 6858054"/>
              <a:gd name="connsiteX3832" fmla="*/ 4273224 w 7631184"/>
              <a:gd name="connsiteY3832" fmla="*/ 5246118 h 6858054"/>
              <a:gd name="connsiteX3833" fmla="*/ 4273224 w 7631184"/>
              <a:gd name="connsiteY3833" fmla="*/ 5265657 h 6858054"/>
              <a:gd name="connsiteX3834" fmla="*/ 4273224 w 7631184"/>
              <a:gd name="connsiteY3834" fmla="*/ 5255888 h 6858054"/>
              <a:gd name="connsiteX3835" fmla="*/ 4263455 w 7631184"/>
              <a:gd name="connsiteY3835" fmla="*/ 5255888 h 6858054"/>
              <a:gd name="connsiteX3836" fmla="*/ 4253687 w 7631184"/>
              <a:gd name="connsiteY3836" fmla="*/ 5265657 h 6858054"/>
              <a:gd name="connsiteX3837" fmla="*/ 4243918 w 7631184"/>
              <a:gd name="connsiteY3837" fmla="*/ 5265657 h 6858054"/>
              <a:gd name="connsiteX3838" fmla="*/ 4253687 w 7631184"/>
              <a:gd name="connsiteY3838" fmla="*/ 5236349 h 6858054"/>
              <a:gd name="connsiteX3839" fmla="*/ 4263455 w 7631184"/>
              <a:gd name="connsiteY3839" fmla="*/ 5207041 h 6858054"/>
              <a:gd name="connsiteX3840" fmla="*/ 4253687 w 7631184"/>
              <a:gd name="connsiteY3840" fmla="*/ 5187503 h 6858054"/>
              <a:gd name="connsiteX3841" fmla="*/ 4195075 w 7631184"/>
              <a:gd name="connsiteY3841" fmla="*/ 5119117 h 6858054"/>
              <a:gd name="connsiteX3842" fmla="*/ 4156001 w 7631184"/>
              <a:gd name="connsiteY3842" fmla="*/ 5070271 h 6858054"/>
              <a:gd name="connsiteX3843" fmla="*/ 4126695 w 7631184"/>
              <a:gd name="connsiteY3843" fmla="*/ 5040963 h 6858054"/>
              <a:gd name="connsiteX3844" fmla="*/ 4126695 w 7631184"/>
              <a:gd name="connsiteY3844" fmla="*/ 5050732 h 6858054"/>
              <a:gd name="connsiteX3845" fmla="*/ 4116926 w 7631184"/>
              <a:gd name="connsiteY3845" fmla="*/ 5060502 h 6858054"/>
              <a:gd name="connsiteX3846" fmla="*/ 4116926 w 7631184"/>
              <a:gd name="connsiteY3846" fmla="*/ 5070271 h 6858054"/>
              <a:gd name="connsiteX3847" fmla="*/ 4136463 w 7631184"/>
              <a:gd name="connsiteY3847" fmla="*/ 5099579 h 6858054"/>
              <a:gd name="connsiteX3848" fmla="*/ 4156001 w 7631184"/>
              <a:gd name="connsiteY3848" fmla="*/ 5119117 h 6858054"/>
              <a:gd name="connsiteX3849" fmla="*/ 4156001 w 7631184"/>
              <a:gd name="connsiteY3849" fmla="*/ 5128887 h 6858054"/>
              <a:gd name="connsiteX3850" fmla="*/ 4136463 w 7631184"/>
              <a:gd name="connsiteY3850" fmla="*/ 5119117 h 6858054"/>
              <a:gd name="connsiteX3851" fmla="*/ 4126695 w 7631184"/>
              <a:gd name="connsiteY3851" fmla="*/ 5119117 h 6858054"/>
              <a:gd name="connsiteX3852" fmla="*/ 4116926 w 7631184"/>
              <a:gd name="connsiteY3852" fmla="*/ 5099579 h 6858054"/>
              <a:gd name="connsiteX3853" fmla="*/ 4087620 w 7631184"/>
              <a:gd name="connsiteY3853" fmla="*/ 5070271 h 6858054"/>
              <a:gd name="connsiteX3854" fmla="*/ 4068083 w 7631184"/>
              <a:gd name="connsiteY3854" fmla="*/ 5040963 h 6858054"/>
              <a:gd name="connsiteX3855" fmla="*/ 4058314 w 7631184"/>
              <a:gd name="connsiteY3855" fmla="*/ 5021424 h 6858054"/>
              <a:gd name="connsiteX3856" fmla="*/ 4038777 w 7631184"/>
              <a:gd name="connsiteY3856" fmla="*/ 5001886 h 6858054"/>
              <a:gd name="connsiteX3857" fmla="*/ 3980166 w 7631184"/>
              <a:gd name="connsiteY3857" fmla="*/ 4943270 h 6858054"/>
              <a:gd name="connsiteX3858" fmla="*/ 3999703 w 7631184"/>
              <a:gd name="connsiteY3858" fmla="*/ 4962809 h 6858054"/>
              <a:gd name="connsiteX3859" fmla="*/ 4019240 w 7631184"/>
              <a:gd name="connsiteY3859" fmla="*/ 5001886 h 6858054"/>
              <a:gd name="connsiteX3860" fmla="*/ 4058314 w 7631184"/>
              <a:gd name="connsiteY3860" fmla="*/ 5050732 h 6858054"/>
              <a:gd name="connsiteX3861" fmla="*/ 4087620 w 7631184"/>
              <a:gd name="connsiteY3861" fmla="*/ 5089810 h 6858054"/>
              <a:gd name="connsiteX3862" fmla="*/ 4107157 w 7631184"/>
              <a:gd name="connsiteY3862" fmla="*/ 5109348 h 6858054"/>
              <a:gd name="connsiteX3863" fmla="*/ 4156001 w 7631184"/>
              <a:gd name="connsiteY3863" fmla="*/ 5177733 h 6858054"/>
              <a:gd name="connsiteX3864" fmla="*/ 4175538 w 7631184"/>
              <a:gd name="connsiteY3864" fmla="*/ 5197272 h 6858054"/>
              <a:gd name="connsiteX3865" fmla="*/ 4175538 w 7631184"/>
              <a:gd name="connsiteY3865" fmla="*/ 5207041 h 6858054"/>
              <a:gd name="connsiteX3866" fmla="*/ 4185306 w 7631184"/>
              <a:gd name="connsiteY3866" fmla="*/ 5216811 h 6858054"/>
              <a:gd name="connsiteX3867" fmla="*/ 4195075 w 7631184"/>
              <a:gd name="connsiteY3867" fmla="*/ 5226580 h 6858054"/>
              <a:gd name="connsiteX3868" fmla="*/ 4204844 w 7631184"/>
              <a:gd name="connsiteY3868" fmla="*/ 5236349 h 6858054"/>
              <a:gd name="connsiteX3869" fmla="*/ 4195075 w 7631184"/>
              <a:gd name="connsiteY3869" fmla="*/ 5236349 h 6858054"/>
              <a:gd name="connsiteX3870" fmla="*/ 4195075 w 7631184"/>
              <a:gd name="connsiteY3870" fmla="*/ 5246118 h 6858054"/>
              <a:gd name="connsiteX3871" fmla="*/ 4204844 w 7631184"/>
              <a:gd name="connsiteY3871" fmla="*/ 5265657 h 6858054"/>
              <a:gd name="connsiteX3872" fmla="*/ 4224381 w 7631184"/>
              <a:gd name="connsiteY3872" fmla="*/ 5285196 h 6858054"/>
              <a:gd name="connsiteX3873" fmla="*/ 4224381 w 7631184"/>
              <a:gd name="connsiteY3873" fmla="*/ 5304734 h 6858054"/>
              <a:gd name="connsiteX3874" fmla="*/ 4243918 w 7631184"/>
              <a:gd name="connsiteY3874" fmla="*/ 5324273 h 6858054"/>
              <a:gd name="connsiteX3875" fmla="*/ 4253687 w 7631184"/>
              <a:gd name="connsiteY3875" fmla="*/ 5343812 h 6858054"/>
              <a:gd name="connsiteX3876" fmla="*/ 4273224 w 7631184"/>
              <a:gd name="connsiteY3876" fmla="*/ 5373119 h 6858054"/>
              <a:gd name="connsiteX3877" fmla="*/ 4312298 w 7631184"/>
              <a:gd name="connsiteY3877" fmla="*/ 5441505 h 6858054"/>
              <a:gd name="connsiteX3878" fmla="*/ 4302530 w 7631184"/>
              <a:gd name="connsiteY3878" fmla="*/ 5441505 h 6858054"/>
              <a:gd name="connsiteX3879" fmla="*/ 4292761 w 7631184"/>
              <a:gd name="connsiteY3879" fmla="*/ 5412197 h 6858054"/>
              <a:gd name="connsiteX3880" fmla="*/ 4273224 w 7631184"/>
              <a:gd name="connsiteY3880" fmla="*/ 5382889 h 6858054"/>
              <a:gd name="connsiteX3881" fmla="*/ 4253687 w 7631184"/>
              <a:gd name="connsiteY3881" fmla="*/ 5353581 h 6858054"/>
              <a:gd name="connsiteX3882" fmla="*/ 4243918 w 7631184"/>
              <a:gd name="connsiteY3882" fmla="*/ 5353581 h 6858054"/>
              <a:gd name="connsiteX3883" fmla="*/ 4234150 w 7631184"/>
              <a:gd name="connsiteY3883" fmla="*/ 5363350 h 6858054"/>
              <a:gd name="connsiteX3884" fmla="*/ 4214612 w 7631184"/>
              <a:gd name="connsiteY3884" fmla="*/ 5363350 h 6858054"/>
              <a:gd name="connsiteX3885" fmla="*/ 4185306 w 7631184"/>
              <a:gd name="connsiteY3885" fmla="*/ 5324273 h 6858054"/>
              <a:gd name="connsiteX3886" fmla="*/ 4195075 w 7631184"/>
              <a:gd name="connsiteY3886" fmla="*/ 5324273 h 6858054"/>
              <a:gd name="connsiteX3887" fmla="*/ 4204844 w 7631184"/>
              <a:gd name="connsiteY3887" fmla="*/ 5314504 h 6858054"/>
              <a:gd name="connsiteX3888" fmla="*/ 4185306 w 7631184"/>
              <a:gd name="connsiteY3888" fmla="*/ 5285196 h 6858054"/>
              <a:gd name="connsiteX3889" fmla="*/ 4185306 w 7631184"/>
              <a:gd name="connsiteY3889" fmla="*/ 5304734 h 6858054"/>
              <a:gd name="connsiteX3890" fmla="*/ 4185306 w 7631184"/>
              <a:gd name="connsiteY3890" fmla="*/ 5314504 h 6858054"/>
              <a:gd name="connsiteX3891" fmla="*/ 4175538 w 7631184"/>
              <a:gd name="connsiteY3891" fmla="*/ 5304734 h 6858054"/>
              <a:gd name="connsiteX3892" fmla="*/ 4146232 w 7631184"/>
              <a:gd name="connsiteY3892" fmla="*/ 5255888 h 6858054"/>
              <a:gd name="connsiteX3893" fmla="*/ 4126695 w 7631184"/>
              <a:gd name="connsiteY3893" fmla="*/ 5246118 h 6858054"/>
              <a:gd name="connsiteX3894" fmla="*/ 4116926 w 7631184"/>
              <a:gd name="connsiteY3894" fmla="*/ 5226580 h 6858054"/>
              <a:gd name="connsiteX3895" fmla="*/ 4058314 w 7631184"/>
              <a:gd name="connsiteY3895" fmla="*/ 5167964 h 6858054"/>
              <a:gd name="connsiteX3896" fmla="*/ 4058314 w 7631184"/>
              <a:gd name="connsiteY3896" fmla="*/ 5158195 h 6858054"/>
              <a:gd name="connsiteX3897" fmla="*/ 4068083 w 7631184"/>
              <a:gd name="connsiteY3897" fmla="*/ 5187503 h 6858054"/>
              <a:gd name="connsiteX3898" fmla="*/ 4058314 w 7631184"/>
              <a:gd name="connsiteY3898" fmla="*/ 5177733 h 6858054"/>
              <a:gd name="connsiteX3899" fmla="*/ 4009471 w 7631184"/>
              <a:gd name="connsiteY3899" fmla="*/ 5128887 h 6858054"/>
              <a:gd name="connsiteX3900" fmla="*/ 4009471 w 7631184"/>
              <a:gd name="connsiteY3900" fmla="*/ 5119117 h 6858054"/>
              <a:gd name="connsiteX3901" fmla="*/ 3980166 w 7631184"/>
              <a:gd name="connsiteY3901" fmla="*/ 5089810 h 6858054"/>
              <a:gd name="connsiteX3902" fmla="*/ 4019240 w 7631184"/>
              <a:gd name="connsiteY3902" fmla="*/ 5119117 h 6858054"/>
              <a:gd name="connsiteX3903" fmla="*/ 4019240 w 7631184"/>
              <a:gd name="connsiteY3903" fmla="*/ 5109348 h 6858054"/>
              <a:gd name="connsiteX3904" fmla="*/ 3999703 w 7631184"/>
              <a:gd name="connsiteY3904" fmla="*/ 5089810 h 6858054"/>
              <a:gd name="connsiteX3905" fmla="*/ 3999703 w 7631184"/>
              <a:gd name="connsiteY3905" fmla="*/ 5080040 h 6858054"/>
              <a:gd name="connsiteX3906" fmla="*/ 4019240 w 7631184"/>
              <a:gd name="connsiteY3906" fmla="*/ 5099579 h 6858054"/>
              <a:gd name="connsiteX3907" fmla="*/ 4058314 w 7631184"/>
              <a:gd name="connsiteY3907" fmla="*/ 5138656 h 6858054"/>
              <a:gd name="connsiteX3908" fmla="*/ 4087620 w 7631184"/>
              <a:gd name="connsiteY3908" fmla="*/ 5167964 h 6858054"/>
              <a:gd name="connsiteX3909" fmla="*/ 4136463 w 7631184"/>
              <a:gd name="connsiteY3909" fmla="*/ 5216811 h 6858054"/>
              <a:gd name="connsiteX3910" fmla="*/ 4175538 w 7631184"/>
              <a:gd name="connsiteY3910" fmla="*/ 5255888 h 6858054"/>
              <a:gd name="connsiteX3911" fmla="*/ 4175538 w 7631184"/>
              <a:gd name="connsiteY3911" fmla="*/ 5236349 h 6858054"/>
              <a:gd name="connsiteX3912" fmla="*/ 4165769 w 7631184"/>
              <a:gd name="connsiteY3912" fmla="*/ 5226580 h 6858054"/>
              <a:gd name="connsiteX3913" fmla="*/ 4165769 w 7631184"/>
              <a:gd name="connsiteY3913" fmla="*/ 5216811 h 6858054"/>
              <a:gd name="connsiteX3914" fmla="*/ 4156001 w 7631184"/>
              <a:gd name="connsiteY3914" fmla="*/ 5216811 h 6858054"/>
              <a:gd name="connsiteX3915" fmla="*/ 4146232 w 7631184"/>
              <a:gd name="connsiteY3915" fmla="*/ 5197272 h 6858054"/>
              <a:gd name="connsiteX3916" fmla="*/ 4126695 w 7631184"/>
              <a:gd name="connsiteY3916" fmla="*/ 5167964 h 6858054"/>
              <a:gd name="connsiteX3917" fmla="*/ 4126695 w 7631184"/>
              <a:gd name="connsiteY3917" fmla="*/ 5148425 h 6858054"/>
              <a:gd name="connsiteX3918" fmla="*/ 4116926 w 7631184"/>
              <a:gd name="connsiteY3918" fmla="*/ 5138656 h 6858054"/>
              <a:gd name="connsiteX3919" fmla="*/ 4107157 w 7631184"/>
              <a:gd name="connsiteY3919" fmla="*/ 5138656 h 6858054"/>
              <a:gd name="connsiteX3920" fmla="*/ 4087620 w 7631184"/>
              <a:gd name="connsiteY3920" fmla="*/ 5109348 h 6858054"/>
              <a:gd name="connsiteX3921" fmla="*/ 4058314 w 7631184"/>
              <a:gd name="connsiteY3921" fmla="*/ 5070271 h 6858054"/>
              <a:gd name="connsiteX3922" fmla="*/ 4029009 w 7631184"/>
              <a:gd name="connsiteY3922" fmla="*/ 5031194 h 6858054"/>
              <a:gd name="connsiteX3923" fmla="*/ 4019240 w 7631184"/>
              <a:gd name="connsiteY3923" fmla="*/ 5021424 h 6858054"/>
              <a:gd name="connsiteX3924" fmla="*/ 3989934 w 7631184"/>
              <a:gd name="connsiteY3924" fmla="*/ 4972578 h 6858054"/>
              <a:gd name="connsiteX3925" fmla="*/ 3960628 w 7631184"/>
              <a:gd name="connsiteY3925" fmla="*/ 4933501 h 6858054"/>
              <a:gd name="connsiteX3926" fmla="*/ 3941091 w 7631184"/>
              <a:gd name="connsiteY3926" fmla="*/ 4913962 h 6858054"/>
              <a:gd name="connsiteX3927" fmla="*/ 3911785 w 7631184"/>
              <a:gd name="connsiteY3927" fmla="*/ 4884654 h 6858054"/>
              <a:gd name="connsiteX3928" fmla="*/ 3862942 w 7631184"/>
              <a:gd name="connsiteY3928" fmla="*/ 4826038 h 6858054"/>
              <a:gd name="connsiteX3929" fmla="*/ 3814099 w 7631184"/>
              <a:gd name="connsiteY3929" fmla="*/ 4777192 h 6858054"/>
              <a:gd name="connsiteX3930" fmla="*/ 3765256 w 7631184"/>
              <a:gd name="connsiteY3930" fmla="*/ 4708807 h 6858054"/>
              <a:gd name="connsiteX3931" fmla="*/ 3735950 w 7631184"/>
              <a:gd name="connsiteY3931" fmla="*/ 4669729 h 6858054"/>
              <a:gd name="connsiteX3932" fmla="*/ 3706644 w 7631184"/>
              <a:gd name="connsiteY3932" fmla="*/ 4650191 h 6858054"/>
              <a:gd name="connsiteX3933" fmla="*/ 3696876 w 7631184"/>
              <a:gd name="connsiteY3933" fmla="*/ 4630652 h 6858054"/>
              <a:gd name="connsiteX3934" fmla="*/ 3579652 w 7631184"/>
              <a:gd name="connsiteY3934" fmla="*/ 4503651 h 6858054"/>
              <a:gd name="connsiteX3935" fmla="*/ 3511272 w 7631184"/>
              <a:gd name="connsiteY3935" fmla="*/ 4425497 h 6858054"/>
              <a:gd name="connsiteX3936" fmla="*/ 3433123 w 7631184"/>
              <a:gd name="connsiteY3936" fmla="*/ 4347342 h 6858054"/>
              <a:gd name="connsiteX3937" fmla="*/ 3433123 w 7631184"/>
              <a:gd name="connsiteY3937" fmla="*/ 4357111 h 6858054"/>
              <a:gd name="connsiteX3938" fmla="*/ 3433123 w 7631184"/>
              <a:gd name="connsiteY3938" fmla="*/ 4366881 h 6858054"/>
              <a:gd name="connsiteX3939" fmla="*/ 3452661 w 7631184"/>
              <a:gd name="connsiteY3939" fmla="*/ 4386419 h 6858054"/>
              <a:gd name="connsiteX3940" fmla="*/ 3491735 w 7631184"/>
              <a:gd name="connsiteY3940" fmla="*/ 4435266 h 6858054"/>
              <a:gd name="connsiteX3941" fmla="*/ 3530809 w 7631184"/>
              <a:gd name="connsiteY3941" fmla="*/ 4484112 h 6858054"/>
              <a:gd name="connsiteX3942" fmla="*/ 3550347 w 7631184"/>
              <a:gd name="connsiteY3942" fmla="*/ 4513420 h 6858054"/>
              <a:gd name="connsiteX3943" fmla="*/ 3579652 w 7631184"/>
              <a:gd name="connsiteY3943" fmla="*/ 4532959 h 6858054"/>
              <a:gd name="connsiteX3944" fmla="*/ 3599190 w 7631184"/>
              <a:gd name="connsiteY3944" fmla="*/ 4572036 h 6858054"/>
              <a:gd name="connsiteX3945" fmla="*/ 3452661 w 7631184"/>
              <a:gd name="connsiteY3945" fmla="*/ 4425497 h 6858054"/>
              <a:gd name="connsiteX3946" fmla="*/ 3394049 w 7631184"/>
              <a:gd name="connsiteY3946" fmla="*/ 4357111 h 6858054"/>
              <a:gd name="connsiteX3947" fmla="*/ 3276826 w 7631184"/>
              <a:gd name="connsiteY3947" fmla="*/ 4230110 h 6858054"/>
              <a:gd name="connsiteX3948" fmla="*/ 3188908 w 7631184"/>
              <a:gd name="connsiteY3948" fmla="*/ 4132417 h 6858054"/>
              <a:gd name="connsiteX3949" fmla="*/ 3149834 w 7631184"/>
              <a:gd name="connsiteY3949" fmla="*/ 4083571 h 6858054"/>
              <a:gd name="connsiteX3950" fmla="*/ 3120528 w 7631184"/>
              <a:gd name="connsiteY3950" fmla="*/ 4064032 h 6858054"/>
              <a:gd name="connsiteX3951" fmla="*/ 3140065 w 7631184"/>
              <a:gd name="connsiteY3951" fmla="*/ 4093340 h 6858054"/>
              <a:gd name="connsiteX3952" fmla="*/ 3159602 w 7631184"/>
              <a:gd name="connsiteY3952" fmla="*/ 4122648 h 6858054"/>
              <a:gd name="connsiteX3953" fmla="*/ 3149834 w 7631184"/>
              <a:gd name="connsiteY3953" fmla="*/ 4112879 h 6858054"/>
              <a:gd name="connsiteX3954" fmla="*/ 3100991 w 7631184"/>
              <a:gd name="connsiteY3954" fmla="*/ 4073801 h 6858054"/>
              <a:gd name="connsiteX3955" fmla="*/ 3091222 w 7631184"/>
              <a:gd name="connsiteY3955" fmla="*/ 4064032 h 6858054"/>
              <a:gd name="connsiteX3956" fmla="*/ 3071685 w 7631184"/>
              <a:gd name="connsiteY3956" fmla="*/ 4044494 h 6858054"/>
              <a:gd name="connsiteX3957" fmla="*/ 3013073 w 7631184"/>
              <a:gd name="connsiteY3957" fmla="*/ 3985878 h 6858054"/>
              <a:gd name="connsiteX3958" fmla="*/ 2944693 w 7631184"/>
              <a:gd name="connsiteY3958" fmla="*/ 3917493 h 6858054"/>
              <a:gd name="connsiteX3959" fmla="*/ 2778626 w 7631184"/>
              <a:gd name="connsiteY3959" fmla="*/ 3761184 h 6858054"/>
              <a:gd name="connsiteX3960" fmla="*/ 2759089 w 7631184"/>
              <a:gd name="connsiteY3960" fmla="*/ 3731876 h 6858054"/>
              <a:gd name="connsiteX3961" fmla="*/ 2729783 w 7631184"/>
              <a:gd name="connsiteY3961" fmla="*/ 3702568 h 6858054"/>
              <a:gd name="connsiteX3962" fmla="*/ 2710246 w 7631184"/>
              <a:gd name="connsiteY3962" fmla="*/ 3683029 h 6858054"/>
              <a:gd name="connsiteX3963" fmla="*/ 2700477 w 7631184"/>
              <a:gd name="connsiteY3963" fmla="*/ 3673260 h 6858054"/>
              <a:gd name="connsiteX3964" fmla="*/ 2671172 w 7631184"/>
              <a:gd name="connsiteY3964" fmla="*/ 3653721 h 6858054"/>
              <a:gd name="connsiteX3965" fmla="*/ 2641866 w 7631184"/>
              <a:gd name="connsiteY3965" fmla="*/ 3624413 h 6858054"/>
              <a:gd name="connsiteX3966" fmla="*/ 2593023 w 7631184"/>
              <a:gd name="connsiteY3966" fmla="*/ 3585336 h 6858054"/>
              <a:gd name="connsiteX3967" fmla="*/ 2563717 w 7631184"/>
              <a:gd name="connsiteY3967" fmla="*/ 3546259 h 6858054"/>
              <a:gd name="connsiteX3968" fmla="*/ 2475799 w 7631184"/>
              <a:gd name="connsiteY3968" fmla="*/ 3458335 h 6858054"/>
              <a:gd name="connsiteX3969" fmla="*/ 2466031 w 7631184"/>
              <a:gd name="connsiteY3969" fmla="*/ 3448566 h 6858054"/>
              <a:gd name="connsiteX3970" fmla="*/ 2446494 w 7631184"/>
              <a:gd name="connsiteY3970" fmla="*/ 3438796 h 6858054"/>
              <a:gd name="connsiteX3971" fmla="*/ 2446494 w 7631184"/>
              <a:gd name="connsiteY3971" fmla="*/ 3429027 h 6858054"/>
              <a:gd name="connsiteX3972" fmla="*/ 2426956 w 7631184"/>
              <a:gd name="connsiteY3972" fmla="*/ 3419258 h 6858054"/>
              <a:gd name="connsiteX3973" fmla="*/ 2407419 w 7631184"/>
              <a:gd name="connsiteY3973" fmla="*/ 3389950 h 6858054"/>
              <a:gd name="connsiteX3974" fmla="*/ 2378113 w 7631184"/>
              <a:gd name="connsiteY3974" fmla="*/ 3370411 h 6858054"/>
              <a:gd name="connsiteX3975" fmla="*/ 2319502 w 7631184"/>
              <a:gd name="connsiteY3975" fmla="*/ 3321565 h 6858054"/>
              <a:gd name="connsiteX3976" fmla="*/ 2299964 w 7631184"/>
              <a:gd name="connsiteY3976" fmla="*/ 3302026 h 6858054"/>
              <a:gd name="connsiteX3977" fmla="*/ 2212047 w 7631184"/>
              <a:gd name="connsiteY3977" fmla="*/ 3223872 h 6858054"/>
              <a:gd name="connsiteX3978" fmla="*/ 2182741 w 7631184"/>
              <a:gd name="connsiteY3978" fmla="*/ 3204333 h 6858054"/>
              <a:gd name="connsiteX3979" fmla="*/ 2104592 w 7631184"/>
              <a:gd name="connsiteY3979" fmla="*/ 3145717 h 6858054"/>
              <a:gd name="connsiteX3980" fmla="*/ 2065518 w 7631184"/>
              <a:gd name="connsiteY3980" fmla="*/ 3116409 h 6858054"/>
              <a:gd name="connsiteX3981" fmla="*/ 2026443 w 7631184"/>
              <a:gd name="connsiteY3981" fmla="*/ 3087101 h 6858054"/>
              <a:gd name="connsiteX3982" fmla="*/ 1987369 w 7631184"/>
              <a:gd name="connsiteY3982" fmla="*/ 3057793 h 6858054"/>
              <a:gd name="connsiteX3983" fmla="*/ 1958063 w 7631184"/>
              <a:gd name="connsiteY3983" fmla="*/ 3028486 h 6858054"/>
              <a:gd name="connsiteX3984" fmla="*/ 1918988 w 7631184"/>
              <a:gd name="connsiteY3984" fmla="*/ 3008947 h 6858054"/>
              <a:gd name="connsiteX3985" fmla="*/ 1899451 w 7631184"/>
              <a:gd name="connsiteY3985" fmla="*/ 2999178 h 6858054"/>
              <a:gd name="connsiteX3986" fmla="*/ 1889683 w 7631184"/>
              <a:gd name="connsiteY3986" fmla="*/ 2989408 h 6858054"/>
              <a:gd name="connsiteX3987" fmla="*/ 1870145 w 7631184"/>
              <a:gd name="connsiteY3987" fmla="*/ 2979639 h 6858054"/>
              <a:gd name="connsiteX3988" fmla="*/ 1840840 w 7631184"/>
              <a:gd name="connsiteY3988" fmla="*/ 2960100 h 6858054"/>
              <a:gd name="connsiteX3989" fmla="*/ 1821302 w 7631184"/>
              <a:gd name="connsiteY3989" fmla="*/ 2950331 h 6858054"/>
              <a:gd name="connsiteX3990" fmla="*/ 1801765 w 7631184"/>
              <a:gd name="connsiteY3990" fmla="*/ 2940562 h 6858054"/>
              <a:gd name="connsiteX3991" fmla="*/ 1752922 w 7631184"/>
              <a:gd name="connsiteY3991" fmla="*/ 2911254 h 6858054"/>
              <a:gd name="connsiteX3992" fmla="*/ 1723616 w 7631184"/>
              <a:gd name="connsiteY3992" fmla="*/ 2891715 h 6858054"/>
              <a:gd name="connsiteX3993" fmla="*/ 1694310 w 7631184"/>
              <a:gd name="connsiteY3993" fmla="*/ 2872177 h 6858054"/>
              <a:gd name="connsiteX3994" fmla="*/ 1684542 w 7631184"/>
              <a:gd name="connsiteY3994" fmla="*/ 2862407 h 6858054"/>
              <a:gd name="connsiteX3995" fmla="*/ 1665005 w 7631184"/>
              <a:gd name="connsiteY3995" fmla="*/ 2852638 h 6858054"/>
              <a:gd name="connsiteX3996" fmla="*/ 1655236 w 7631184"/>
              <a:gd name="connsiteY3996" fmla="*/ 2842869 h 6858054"/>
              <a:gd name="connsiteX3997" fmla="*/ 1645467 w 7631184"/>
              <a:gd name="connsiteY3997" fmla="*/ 2833099 h 6858054"/>
              <a:gd name="connsiteX3998" fmla="*/ 1635699 w 7631184"/>
              <a:gd name="connsiteY3998" fmla="*/ 2833099 h 6858054"/>
              <a:gd name="connsiteX3999" fmla="*/ 1625930 w 7631184"/>
              <a:gd name="connsiteY3999" fmla="*/ 2823330 h 6858054"/>
              <a:gd name="connsiteX4000" fmla="*/ 1616162 w 7631184"/>
              <a:gd name="connsiteY4000" fmla="*/ 2823330 h 6858054"/>
              <a:gd name="connsiteX4001" fmla="*/ 1596624 w 7631184"/>
              <a:gd name="connsiteY4001" fmla="*/ 2813561 h 6858054"/>
              <a:gd name="connsiteX4002" fmla="*/ 1586856 w 7631184"/>
              <a:gd name="connsiteY4002" fmla="*/ 2803791 h 6858054"/>
              <a:gd name="connsiteX4003" fmla="*/ 1577087 w 7631184"/>
              <a:gd name="connsiteY4003" fmla="*/ 2794022 h 6858054"/>
              <a:gd name="connsiteX4004" fmla="*/ 1567319 w 7631184"/>
              <a:gd name="connsiteY4004" fmla="*/ 2794022 h 6858054"/>
              <a:gd name="connsiteX4005" fmla="*/ 1557550 w 7631184"/>
              <a:gd name="connsiteY4005" fmla="*/ 2794022 h 6858054"/>
              <a:gd name="connsiteX4006" fmla="*/ 1547781 w 7631184"/>
              <a:gd name="connsiteY4006" fmla="*/ 2784253 h 6858054"/>
              <a:gd name="connsiteX4007" fmla="*/ 1489170 w 7631184"/>
              <a:gd name="connsiteY4007" fmla="*/ 2745176 h 6858054"/>
              <a:gd name="connsiteX4008" fmla="*/ 1459864 w 7631184"/>
              <a:gd name="connsiteY4008" fmla="*/ 2735406 h 6858054"/>
              <a:gd name="connsiteX4009" fmla="*/ 1440327 w 7631184"/>
              <a:gd name="connsiteY4009" fmla="*/ 2725637 h 6858054"/>
              <a:gd name="connsiteX4010" fmla="*/ 1411021 w 7631184"/>
              <a:gd name="connsiteY4010" fmla="*/ 2706099 h 6858054"/>
              <a:gd name="connsiteX4011" fmla="*/ 1401252 w 7631184"/>
              <a:gd name="connsiteY4011" fmla="*/ 2706099 h 6858054"/>
              <a:gd name="connsiteX4012" fmla="*/ 1391483 w 7631184"/>
              <a:gd name="connsiteY4012" fmla="*/ 2706099 h 6858054"/>
              <a:gd name="connsiteX4013" fmla="*/ 1391483 w 7631184"/>
              <a:gd name="connsiteY4013" fmla="*/ 2696329 h 6858054"/>
              <a:gd name="connsiteX4014" fmla="*/ 1352409 w 7631184"/>
              <a:gd name="connsiteY4014" fmla="*/ 2676790 h 6858054"/>
              <a:gd name="connsiteX4015" fmla="*/ 1332872 w 7631184"/>
              <a:gd name="connsiteY4015" fmla="*/ 2667021 h 6858054"/>
              <a:gd name="connsiteX4016" fmla="*/ 1313335 w 7631184"/>
              <a:gd name="connsiteY4016" fmla="*/ 2657252 h 6858054"/>
              <a:gd name="connsiteX4017" fmla="*/ 1303566 w 7631184"/>
              <a:gd name="connsiteY4017" fmla="*/ 2657252 h 6858054"/>
              <a:gd name="connsiteX4018" fmla="*/ 1293797 w 7631184"/>
              <a:gd name="connsiteY4018" fmla="*/ 2647483 h 6858054"/>
              <a:gd name="connsiteX4019" fmla="*/ 1284029 w 7631184"/>
              <a:gd name="connsiteY4019" fmla="*/ 2647483 h 6858054"/>
              <a:gd name="connsiteX4020" fmla="*/ 1254723 w 7631184"/>
              <a:gd name="connsiteY4020" fmla="*/ 2637713 h 6858054"/>
              <a:gd name="connsiteX4021" fmla="*/ 1225417 w 7631184"/>
              <a:gd name="connsiteY4021" fmla="*/ 2627944 h 6858054"/>
              <a:gd name="connsiteX4022" fmla="*/ 1235186 w 7631184"/>
              <a:gd name="connsiteY4022" fmla="*/ 2627944 h 6858054"/>
              <a:gd name="connsiteX4023" fmla="*/ 1244954 w 7631184"/>
              <a:gd name="connsiteY4023" fmla="*/ 2627944 h 6858054"/>
              <a:gd name="connsiteX4024" fmla="*/ 1235186 w 7631184"/>
              <a:gd name="connsiteY4024" fmla="*/ 2618175 h 6858054"/>
              <a:gd name="connsiteX4025" fmla="*/ 1215648 w 7631184"/>
              <a:gd name="connsiteY4025" fmla="*/ 2608406 h 6858054"/>
              <a:gd name="connsiteX4026" fmla="*/ 1205880 w 7631184"/>
              <a:gd name="connsiteY4026" fmla="*/ 2618175 h 6858054"/>
              <a:gd name="connsiteX4027" fmla="*/ 1225417 w 7631184"/>
              <a:gd name="connsiteY4027" fmla="*/ 2627944 h 6858054"/>
              <a:gd name="connsiteX4028" fmla="*/ 1303566 w 7631184"/>
              <a:gd name="connsiteY4028" fmla="*/ 2676790 h 6858054"/>
              <a:gd name="connsiteX4029" fmla="*/ 1342640 w 7631184"/>
              <a:gd name="connsiteY4029" fmla="*/ 2706099 h 6858054"/>
              <a:gd name="connsiteX4030" fmla="*/ 1362178 w 7631184"/>
              <a:gd name="connsiteY4030" fmla="*/ 2715868 h 6858054"/>
              <a:gd name="connsiteX4031" fmla="*/ 1391483 w 7631184"/>
              <a:gd name="connsiteY4031" fmla="*/ 2735406 h 6858054"/>
              <a:gd name="connsiteX4032" fmla="*/ 1352409 w 7631184"/>
              <a:gd name="connsiteY4032" fmla="*/ 2715868 h 6858054"/>
              <a:gd name="connsiteX4033" fmla="*/ 1332872 w 7631184"/>
              <a:gd name="connsiteY4033" fmla="*/ 2706099 h 6858054"/>
              <a:gd name="connsiteX4034" fmla="*/ 1323103 w 7631184"/>
              <a:gd name="connsiteY4034" fmla="*/ 2696329 h 6858054"/>
              <a:gd name="connsiteX4035" fmla="*/ 1303566 w 7631184"/>
              <a:gd name="connsiteY4035" fmla="*/ 2686560 h 6858054"/>
              <a:gd name="connsiteX4036" fmla="*/ 1264492 w 7631184"/>
              <a:gd name="connsiteY4036" fmla="*/ 2667021 h 6858054"/>
              <a:gd name="connsiteX4037" fmla="*/ 1235186 w 7631184"/>
              <a:gd name="connsiteY4037" fmla="*/ 2647483 h 6858054"/>
              <a:gd name="connsiteX4038" fmla="*/ 1205880 w 7631184"/>
              <a:gd name="connsiteY4038" fmla="*/ 2627944 h 6858054"/>
              <a:gd name="connsiteX4039" fmla="*/ 1186343 w 7631184"/>
              <a:gd name="connsiteY4039" fmla="*/ 2608406 h 6858054"/>
              <a:gd name="connsiteX4040" fmla="*/ 1176574 w 7631184"/>
              <a:gd name="connsiteY4040" fmla="*/ 2608406 h 6858054"/>
              <a:gd name="connsiteX4041" fmla="*/ 1166805 w 7631184"/>
              <a:gd name="connsiteY4041" fmla="*/ 2598636 h 6858054"/>
              <a:gd name="connsiteX4042" fmla="*/ 1137500 w 7631184"/>
              <a:gd name="connsiteY4042" fmla="*/ 2588867 h 6858054"/>
              <a:gd name="connsiteX4043" fmla="*/ 1098425 w 7631184"/>
              <a:gd name="connsiteY4043" fmla="*/ 2569328 h 6858054"/>
              <a:gd name="connsiteX4044" fmla="*/ 1078888 w 7631184"/>
              <a:gd name="connsiteY4044" fmla="*/ 2559559 h 6858054"/>
              <a:gd name="connsiteX4045" fmla="*/ 1059351 w 7631184"/>
              <a:gd name="connsiteY4045" fmla="*/ 2540020 h 6858054"/>
              <a:gd name="connsiteX4046" fmla="*/ 1108194 w 7631184"/>
              <a:gd name="connsiteY4046" fmla="*/ 2559559 h 6858054"/>
              <a:gd name="connsiteX4047" fmla="*/ 1157037 w 7631184"/>
              <a:gd name="connsiteY4047" fmla="*/ 2588867 h 6858054"/>
              <a:gd name="connsiteX4048" fmla="*/ 1157037 w 7631184"/>
              <a:gd name="connsiteY4048" fmla="*/ 2559559 h 6858054"/>
              <a:gd name="connsiteX4049" fmla="*/ 1137500 w 7631184"/>
              <a:gd name="connsiteY4049" fmla="*/ 2540020 h 6858054"/>
              <a:gd name="connsiteX4050" fmla="*/ 1117962 w 7631184"/>
              <a:gd name="connsiteY4050" fmla="*/ 2530251 h 6858054"/>
              <a:gd name="connsiteX4051" fmla="*/ 1108194 w 7631184"/>
              <a:gd name="connsiteY4051" fmla="*/ 2530251 h 6858054"/>
              <a:gd name="connsiteX4052" fmla="*/ 1098425 w 7631184"/>
              <a:gd name="connsiteY4052" fmla="*/ 2520482 h 6858054"/>
              <a:gd name="connsiteX4053" fmla="*/ 1039813 w 7631184"/>
              <a:gd name="connsiteY4053" fmla="*/ 2520482 h 6858054"/>
              <a:gd name="connsiteX4054" fmla="*/ 961665 w 7631184"/>
              <a:gd name="connsiteY4054" fmla="*/ 2510712 h 6858054"/>
              <a:gd name="connsiteX4055" fmla="*/ 922590 w 7631184"/>
              <a:gd name="connsiteY4055" fmla="*/ 2500943 h 6858054"/>
              <a:gd name="connsiteX4056" fmla="*/ 903053 w 7631184"/>
              <a:gd name="connsiteY4056" fmla="*/ 2491174 h 6858054"/>
              <a:gd name="connsiteX4057" fmla="*/ 893284 w 7631184"/>
              <a:gd name="connsiteY4057" fmla="*/ 2491174 h 6858054"/>
              <a:gd name="connsiteX4058" fmla="*/ 893284 w 7631184"/>
              <a:gd name="connsiteY4058" fmla="*/ 2481404 h 6858054"/>
              <a:gd name="connsiteX4059" fmla="*/ 903053 w 7631184"/>
              <a:gd name="connsiteY4059" fmla="*/ 2481404 h 6858054"/>
              <a:gd name="connsiteX4060" fmla="*/ 922590 w 7631184"/>
              <a:gd name="connsiteY4060" fmla="*/ 2491174 h 6858054"/>
              <a:gd name="connsiteX4061" fmla="*/ 961665 w 7631184"/>
              <a:gd name="connsiteY4061" fmla="*/ 2491174 h 6858054"/>
              <a:gd name="connsiteX4062" fmla="*/ 1000739 w 7631184"/>
              <a:gd name="connsiteY4062" fmla="*/ 2491174 h 6858054"/>
              <a:gd name="connsiteX4063" fmla="*/ 1020276 w 7631184"/>
              <a:gd name="connsiteY4063" fmla="*/ 2491174 h 6858054"/>
              <a:gd name="connsiteX4064" fmla="*/ 1039813 w 7631184"/>
              <a:gd name="connsiteY4064" fmla="*/ 2500943 h 6858054"/>
              <a:gd name="connsiteX4065" fmla="*/ 1078888 w 7631184"/>
              <a:gd name="connsiteY4065" fmla="*/ 2500943 h 6858054"/>
              <a:gd name="connsiteX4066" fmla="*/ 1059351 w 7631184"/>
              <a:gd name="connsiteY4066" fmla="*/ 2491174 h 6858054"/>
              <a:gd name="connsiteX4067" fmla="*/ 1039813 w 7631184"/>
              <a:gd name="connsiteY4067" fmla="*/ 2471635 h 6858054"/>
              <a:gd name="connsiteX4068" fmla="*/ 1059351 w 7631184"/>
              <a:gd name="connsiteY4068" fmla="*/ 2481404 h 6858054"/>
              <a:gd name="connsiteX4069" fmla="*/ 1088657 w 7631184"/>
              <a:gd name="connsiteY4069" fmla="*/ 2491174 h 6858054"/>
              <a:gd name="connsiteX4070" fmla="*/ 1108194 w 7631184"/>
              <a:gd name="connsiteY4070" fmla="*/ 2500943 h 6858054"/>
              <a:gd name="connsiteX4071" fmla="*/ 1147268 w 7631184"/>
              <a:gd name="connsiteY4071" fmla="*/ 2510712 h 6858054"/>
              <a:gd name="connsiteX4072" fmla="*/ 1157037 w 7631184"/>
              <a:gd name="connsiteY4072" fmla="*/ 2510712 h 6858054"/>
              <a:gd name="connsiteX4073" fmla="*/ 1176574 w 7631184"/>
              <a:gd name="connsiteY4073" fmla="*/ 2510712 h 6858054"/>
              <a:gd name="connsiteX4074" fmla="*/ 1157037 w 7631184"/>
              <a:gd name="connsiteY4074" fmla="*/ 2500943 h 6858054"/>
              <a:gd name="connsiteX4075" fmla="*/ 1137500 w 7631184"/>
              <a:gd name="connsiteY4075" fmla="*/ 2481404 h 6858054"/>
              <a:gd name="connsiteX4076" fmla="*/ 1108194 w 7631184"/>
              <a:gd name="connsiteY4076" fmla="*/ 2471635 h 6858054"/>
              <a:gd name="connsiteX4077" fmla="*/ 1088657 w 7631184"/>
              <a:gd name="connsiteY4077" fmla="*/ 2461866 h 6858054"/>
              <a:gd name="connsiteX4078" fmla="*/ 1010508 w 7631184"/>
              <a:gd name="connsiteY4078" fmla="*/ 2452096 h 6858054"/>
              <a:gd name="connsiteX4079" fmla="*/ 971433 w 7631184"/>
              <a:gd name="connsiteY4079" fmla="*/ 2452096 h 6858054"/>
              <a:gd name="connsiteX4080" fmla="*/ 942127 w 7631184"/>
              <a:gd name="connsiteY4080" fmla="*/ 2452096 h 6858054"/>
              <a:gd name="connsiteX4081" fmla="*/ 922590 w 7631184"/>
              <a:gd name="connsiteY4081" fmla="*/ 2442327 h 6858054"/>
              <a:gd name="connsiteX4082" fmla="*/ 863978 w 7631184"/>
              <a:gd name="connsiteY4082" fmla="*/ 2442327 h 6858054"/>
              <a:gd name="connsiteX4083" fmla="*/ 844441 w 7631184"/>
              <a:gd name="connsiteY4083" fmla="*/ 2442327 h 6858054"/>
              <a:gd name="connsiteX4084" fmla="*/ 815135 w 7631184"/>
              <a:gd name="connsiteY4084" fmla="*/ 2432558 h 6858054"/>
              <a:gd name="connsiteX4085" fmla="*/ 785829 w 7631184"/>
              <a:gd name="connsiteY4085" fmla="*/ 2432558 h 6858054"/>
              <a:gd name="connsiteX4086" fmla="*/ 766292 w 7631184"/>
              <a:gd name="connsiteY4086" fmla="*/ 2432558 h 6858054"/>
              <a:gd name="connsiteX4087" fmla="*/ 756524 w 7631184"/>
              <a:gd name="connsiteY4087" fmla="*/ 2422788 h 6858054"/>
              <a:gd name="connsiteX4088" fmla="*/ 746755 w 7631184"/>
              <a:gd name="connsiteY4088" fmla="*/ 2422788 h 6858054"/>
              <a:gd name="connsiteX4089" fmla="*/ 736987 w 7631184"/>
              <a:gd name="connsiteY4089" fmla="*/ 2422788 h 6858054"/>
              <a:gd name="connsiteX4090" fmla="*/ 727218 w 7631184"/>
              <a:gd name="connsiteY4090" fmla="*/ 2422788 h 6858054"/>
              <a:gd name="connsiteX4091" fmla="*/ 717449 w 7631184"/>
              <a:gd name="connsiteY4091" fmla="*/ 2422788 h 6858054"/>
              <a:gd name="connsiteX4092" fmla="*/ 697912 w 7631184"/>
              <a:gd name="connsiteY4092" fmla="*/ 2413019 h 6858054"/>
              <a:gd name="connsiteX4093" fmla="*/ 718060 w 7631184"/>
              <a:gd name="connsiteY4093" fmla="*/ 2413019 h 6858054"/>
              <a:gd name="connsiteX4094" fmla="*/ 756524 w 7631184"/>
              <a:gd name="connsiteY4094" fmla="*/ 2413019 h 6858054"/>
              <a:gd name="connsiteX4095" fmla="*/ 795598 w 7631184"/>
              <a:gd name="connsiteY4095" fmla="*/ 2422788 h 6858054"/>
              <a:gd name="connsiteX4096" fmla="*/ 834673 w 7631184"/>
              <a:gd name="connsiteY4096" fmla="*/ 2422788 h 6858054"/>
              <a:gd name="connsiteX4097" fmla="*/ 863978 w 7631184"/>
              <a:gd name="connsiteY4097" fmla="*/ 2422788 h 6858054"/>
              <a:gd name="connsiteX4098" fmla="*/ 873747 w 7631184"/>
              <a:gd name="connsiteY4098" fmla="*/ 2422788 h 6858054"/>
              <a:gd name="connsiteX4099" fmla="*/ 912821 w 7631184"/>
              <a:gd name="connsiteY4099" fmla="*/ 2432558 h 6858054"/>
              <a:gd name="connsiteX4100" fmla="*/ 961665 w 7631184"/>
              <a:gd name="connsiteY4100" fmla="*/ 2432558 h 6858054"/>
              <a:gd name="connsiteX4101" fmla="*/ 990970 w 7631184"/>
              <a:gd name="connsiteY4101" fmla="*/ 2432558 h 6858054"/>
              <a:gd name="connsiteX4102" fmla="*/ 1059351 w 7631184"/>
              <a:gd name="connsiteY4102" fmla="*/ 2442327 h 6858054"/>
              <a:gd name="connsiteX4103" fmla="*/ 1069119 w 7631184"/>
              <a:gd name="connsiteY4103" fmla="*/ 2442327 h 6858054"/>
              <a:gd name="connsiteX4104" fmla="*/ 1069119 w 7631184"/>
              <a:gd name="connsiteY4104" fmla="*/ 2432558 h 6858054"/>
              <a:gd name="connsiteX4105" fmla="*/ 1078888 w 7631184"/>
              <a:gd name="connsiteY4105" fmla="*/ 2442327 h 6858054"/>
              <a:gd name="connsiteX4106" fmla="*/ 1088657 w 7631184"/>
              <a:gd name="connsiteY4106" fmla="*/ 2442327 h 6858054"/>
              <a:gd name="connsiteX4107" fmla="*/ 1117962 w 7631184"/>
              <a:gd name="connsiteY4107" fmla="*/ 2442327 h 6858054"/>
              <a:gd name="connsiteX4108" fmla="*/ 1147268 w 7631184"/>
              <a:gd name="connsiteY4108" fmla="*/ 2452096 h 6858054"/>
              <a:gd name="connsiteX4109" fmla="*/ 1147268 w 7631184"/>
              <a:gd name="connsiteY4109" fmla="*/ 2442327 h 6858054"/>
              <a:gd name="connsiteX4110" fmla="*/ 1147268 w 7631184"/>
              <a:gd name="connsiteY4110" fmla="*/ 2432558 h 6858054"/>
              <a:gd name="connsiteX4111" fmla="*/ 1137500 w 7631184"/>
              <a:gd name="connsiteY4111" fmla="*/ 2413019 h 6858054"/>
              <a:gd name="connsiteX4112" fmla="*/ 1117962 w 7631184"/>
              <a:gd name="connsiteY4112" fmla="*/ 2413019 h 6858054"/>
              <a:gd name="connsiteX4113" fmla="*/ 1088657 w 7631184"/>
              <a:gd name="connsiteY4113" fmla="*/ 2413019 h 6858054"/>
              <a:gd name="connsiteX4114" fmla="*/ 1069119 w 7631184"/>
              <a:gd name="connsiteY4114" fmla="*/ 2403250 h 6858054"/>
              <a:gd name="connsiteX4115" fmla="*/ 1069119 w 7631184"/>
              <a:gd name="connsiteY4115" fmla="*/ 2393481 h 6858054"/>
              <a:gd name="connsiteX4116" fmla="*/ 1078888 w 7631184"/>
              <a:gd name="connsiteY4116" fmla="*/ 2393481 h 6858054"/>
              <a:gd name="connsiteX4117" fmla="*/ 1078888 w 7631184"/>
              <a:gd name="connsiteY4117" fmla="*/ 2403250 h 6858054"/>
              <a:gd name="connsiteX4118" fmla="*/ 1098425 w 7631184"/>
              <a:gd name="connsiteY4118" fmla="*/ 2403250 h 6858054"/>
              <a:gd name="connsiteX4119" fmla="*/ 1108194 w 7631184"/>
              <a:gd name="connsiteY4119" fmla="*/ 2403250 h 6858054"/>
              <a:gd name="connsiteX4120" fmla="*/ 1098425 w 7631184"/>
              <a:gd name="connsiteY4120" fmla="*/ 2393481 h 6858054"/>
              <a:gd name="connsiteX4121" fmla="*/ 1078888 w 7631184"/>
              <a:gd name="connsiteY4121" fmla="*/ 2383711 h 6858054"/>
              <a:gd name="connsiteX4122" fmla="*/ 1069119 w 7631184"/>
              <a:gd name="connsiteY4122" fmla="*/ 2383711 h 6858054"/>
              <a:gd name="connsiteX4123" fmla="*/ 1049582 w 7631184"/>
              <a:gd name="connsiteY4123" fmla="*/ 2383711 h 6858054"/>
              <a:gd name="connsiteX4124" fmla="*/ 1039813 w 7631184"/>
              <a:gd name="connsiteY4124" fmla="*/ 2383711 h 6858054"/>
              <a:gd name="connsiteX4125" fmla="*/ 1010508 w 7631184"/>
              <a:gd name="connsiteY4125" fmla="*/ 2383711 h 6858054"/>
              <a:gd name="connsiteX4126" fmla="*/ 942127 w 7631184"/>
              <a:gd name="connsiteY4126" fmla="*/ 2373942 h 6858054"/>
              <a:gd name="connsiteX4127" fmla="*/ 912821 w 7631184"/>
              <a:gd name="connsiteY4127" fmla="*/ 2364173 h 6858054"/>
              <a:gd name="connsiteX4128" fmla="*/ 893284 w 7631184"/>
              <a:gd name="connsiteY4128" fmla="*/ 2364173 h 6858054"/>
              <a:gd name="connsiteX4129" fmla="*/ 883516 w 7631184"/>
              <a:gd name="connsiteY4129" fmla="*/ 2364173 h 6858054"/>
              <a:gd name="connsiteX4130" fmla="*/ 873747 w 7631184"/>
              <a:gd name="connsiteY4130" fmla="*/ 2354403 h 6858054"/>
              <a:gd name="connsiteX4131" fmla="*/ 942127 w 7631184"/>
              <a:gd name="connsiteY4131" fmla="*/ 2354403 h 6858054"/>
              <a:gd name="connsiteX4132" fmla="*/ 951896 w 7631184"/>
              <a:gd name="connsiteY4132" fmla="*/ 2354403 h 6858054"/>
              <a:gd name="connsiteX4133" fmla="*/ 1000739 w 7631184"/>
              <a:gd name="connsiteY4133" fmla="*/ 2354403 h 6858054"/>
              <a:gd name="connsiteX4134" fmla="*/ 1010508 w 7631184"/>
              <a:gd name="connsiteY4134" fmla="*/ 2354403 h 6858054"/>
              <a:gd name="connsiteX4135" fmla="*/ 990970 w 7631184"/>
              <a:gd name="connsiteY4135" fmla="*/ 2344634 h 6858054"/>
              <a:gd name="connsiteX4136" fmla="*/ 1000739 w 7631184"/>
              <a:gd name="connsiteY4136" fmla="*/ 2344634 h 6858054"/>
              <a:gd name="connsiteX4137" fmla="*/ 981202 w 7631184"/>
              <a:gd name="connsiteY4137" fmla="*/ 2334865 h 6858054"/>
              <a:gd name="connsiteX4138" fmla="*/ 971433 w 7631184"/>
              <a:gd name="connsiteY4138" fmla="*/ 2325095 h 6858054"/>
              <a:gd name="connsiteX4139" fmla="*/ 951896 w 7631184"/>
              <a:gd name="connsiteY4139" fmla="*/ 2315326 h 6858054"/>
              <a:gd name="connsiteX4140" fmla="*/ 961665 w 7631184"/>
              <a:gd name="connsiteY4140" fmla="*/ 2315326 h 6858054"/>
              <a:gd name="connsiteX4141" fmla="*/ 971433 w 7631184"/>
              <a:gd name="connsiteY4141" fmla="*/ 2315326 h 6858054"/>
              <a:gd name="connsiteX4142" fmla="*/ 981202 w 7631184"/>
              <a:gd name="connsiteY4142" fmla="*/ 2315326 h 6858054"/>
              <a:gd name="connsiteX4143" fmla="*/ 990970 w 7631184"/>
              <a:gd name="connsiteY4143" fmla="*/ 2315326 h 6858054"/>
              <a:gd name="connsiteX4144" fmla="*/ 1030045 w 7631184"/>
              <a:gd name="connsiteY4144" fmla="*/ 2315326 h 6858054"/>
              <a:gd name="connsiteX4145" fmla="*/ 1039813 w 7631184"/>
              <a:gd name="connsiteY4145" fmla="*/ 2315326 h 6858054"/>
              <a:gd name="connsiteX4146" fmla="*/ 1049582 w 7631184"/>
              <a:gd name="connsiteY4146" fmla="*/ 2315326 h 6858054"/>
              <a:gd name="connsiteX4147" fmla="*/ 1069119 w 7631184"/>
              <a:gd name="connsiteY4147" fmla="*/ 2325095 h 6858054"/>
              <a:gd name="connsiteX4148" fmla="*/ 1059351 w 7631184"/>
              <a:gd name="connsiteY4148" fmla="*/ 2325095 h 6858054"/>
              <a:gd name="connsiteX4149" fmla="*/ 1000739 w 7631184"/>
              <a:gd name="connsiteY4149" fmla="*/ 2325095 h 6858054"/>
              <a:gd name="connsiteX4150" fmla="*/ 990970 w 7631184"/>
              <a:gd name="connsiteY4150" fmla="*/ 2325095 h 6858054"/>
              <a:gd name="connsiteX4151" fmla="*/ 981202 w 7631184"/>
              <a:gd name="connsiteY4151" fmla="*/ 2325095 h 6858054"/>
              <a:gd name="connsiteX4152" fmla="*/ 990970 w 7631184"/>
              <a:gd name="connsiteY4152" fmla="*/ 2325095 h 6858054"/>
              <a:gd name="connsiteX4153" fmla="*/ 1049582 w 7631184"/>
              <a:gd name="connsiteY4153" fmla="*/ 2364173 h 6858054"/>
              <a:gd name="connsiteX4154" fmla="*/ 1059351 w 7631184"/>
              <a:gd name="connsiteY4154" fmla="*/ 2354403 h 6858054"/>
              <a:gd name="connsiteX4155" fmla="*/ 1078888 w 7631184"/>
              <a:gd name="connsiteY4155" fmla="*/ 2354403 h 6858054"/>
              <a:gd name="connsiteX4156" fmla="*/ 1098425 w 7631184"/>
              <a:gd name="connsiteY4156" fmla="*/ 2364173 h 6858054"/>
              <a:gd name="connsiteX4157" fmla="*/ 1117962 w 7631184"/>
              <a:gd name="connsiteY4157" fmla="*/ 2364173 h 6858054"/>
              <a:gd name="connsiteX4158" fmla="*/ 1108194 w 7631184"/>
              <a:gd name="connsiteY4158" fmla="*/ 2344634 h 6858054"/>
              <a:gd name="connsiteX4159" fmla="*/ 1137500 w 7631184"/>
              <a:gd name="connsiteY4159" fmla="*/ 2344634 h 6858054"/>
              <a:gd name="connsiteX4160" fmla="*/ 1147268 w 7631184"/>
              <a:gd name="connsiteY4160" fmla="*/ 2354403 h 6858054"/>
              <a:gd name="connsiteX4161" fmla="*/ 1166805 w 7631184"/>
              <a:gd name="connsiteY4161" fmla="*/ 2354403 h 6858054"/>
              <a:gd name="connsiteX4162" fmla="*/ 1176574 w 7631184"/>
              <a:gd name="connsiteY4162" fmla="*/ 2354403 h 6858054"/>
              <a:gd name="connsiteX4163" fmla="*/ 1205880 w 7631184"/>
              <a:gd name="connsiteY4163" fmla="*/ 2364173 h 6858054"/>
              <a:gd name="connsiteX4164" fmla="*/ 1215648 w 7631184"/>
              <a:gd name="connsiteY4164" fmla="*/ 2364173 h 6858054"/>
              <a:gd name="connsiteX4165" fmla="*/ 1244954 w 7631184"/>
              <a:gd name="connsiteY4165" fmla="*/ 2364173 h 6858054"/>
              <a:gd name="connsiteX4166" fmla="*/ 1244954 w 7631184"/>
              <a:gd name="connsiteY4166" fmla="*/ 2354403 h 6858054"/>
              <a:gd name="connsiteX4167" fmla="*/ 1235186 w 7631184"/>
              <a:gd name="connsiteY4167" fmla="*/ 2344634 h 6858054"/>
              <a:gd name="connsiteX4168" fmla="*/ 1215648 w 7631184"/>
              <a:gd name="connsiteY4168" fmla="*/ 2334865 h 6858054"/>
              <a:gd name="connsiteX4169" fmla="*/ 1186343 w 7631184"/>
              <a:gd name="connsiteY4169" fmla="*/ 2334865 h 6858054"/>
              <a:gd name="connsiteX4170" fmla="*/ 1166805 w 7631184"/>
              <a:gd name="connsiteY4170" fmla="*/ 2334865 h 6858054"/>
              <a:gd name="connsiteX4171" fmla="*/ 1147268 w 7631184"/>
              <a:gd name="connsiteY4171" fmla="*/ 2334865 h 6858054"/>
              <a:gd name="connsiteX4172" fmla="*/ 1098425 w 7631184"/>
              <a:gd name="connsiteY4172" fmla="*/ 2325095 h 6858054"/>
              <a:gd name="connsiteX4173" fmla="*/ 1108194 w 7631184"/>
              <a:gd name="connsiteY4173" fmla="*/ 2325095 h 6858054"/>
              <a:gd name="connsiteX4174" fmla="*/ 1098425 w 7631184"/>
              <a:gd name="connsiteY4174" fmla="*/ 2315326 h 6858054"/>
              <a:gd name="connsiteX4175" fmla="*/ 1088657 w 7631184"/>
              <a:gd name="connsiteY4175" fmla="*/ 2315326 h 6858054"/>
              <a:gd name="connsiteX4176" fmla="*/ 1078888 w 7631184"/>
              <a:gd name="connsiteY4176" fmla="*/ 2315326 h 6858054"/>
              <a:gd name="connsiteX4177" fmla="*/ 1088657 w 7631184"/>
              <a:gd name="connsiteY4177" fmla="*/ 2325095 h 6858054"/>
              <a:gd name="connsiteX4178" fmla="*/ 1059351 w 7631184"/>
              <a:gd name="connsiteY4178" fmla="*/ 2315326 h 6858054"/>
              <a:gd name="connsiteX4179" fmla="*/ 1039813 w 7631184"/>
              <a:gd name="connsiteY4179" fmla="*/ 2305557 h 6858054"/>
              <a:gd name="connsiteX4180" fmla="*/ 1000739 w 7631184"/>
              <a:gd name="connsiteY4180" fmla="*/ 2305557 h 6858054"/>
              <a:gd name="connsiteX4181" fmla="*/ 971433 w 7631184"/>
              <a:gd name="connsiteY4181" fmla="*/ 2295788 h 6858054"/>
              <a:gd name="connsiteX4182" fmla="*/ 951896 w 7631184"/>
              <a:gd name="connsiteY4182" fmla="*/ 2295788 h 6858054"/>
              <a:gd name="connsiteX4183" fmla="*/ 922590 w 7631184"/>
              <a:gd name="connsiteY4183" fmla="*/ 2295788 h 6858054"/>
              <a:gd name="connsiteX4184" fmla="*/ 854210 w 7631184"/>
              <a:gd name="connsiteY4184" fmla="*/ 2286018 h 6858054"/>
              <a:gd name="connsiteX4185" fmla="*/ 834673 w 7631184"/>
              <a:gd name="connsiteY4185" fmla="*/ 2286018 h 6858054"/>
              <a:gd name="connsiteX4186" fmla="*/ 805367 w 7631184"/>
              <a:gd name="connsiteY4186" fmla="*/ 2276249 h 6858054"/>
              <a:gd name="connsiteX4187" fmla="*/ 785829 w 7631184"/>
              <a:gd name="connsiteY4187" fmla="*/ 2276249 h 6858054"/>
              <a:gd name="connsiteX4188" fmla="*/ 746755 w 7631184"/>
              <a:gd name="connsiteY4188" fmla="*/ 2276249 h 6858054"/>
              <a:gd name="connsiteX4189" fmla="*/ 736987 w 7631184"/>
              <a:gd name="connsiteY4189" fmla="*/ 2276249 h 6858054"/>
              <a:gd name="connsiteX4190" fmla="*/ 727218 w 7631184"/>
              <a:gd name="connsiteY4190" fmla="*/ 2276249 h 6858054"/>
              <a:gd name="connsiteX4191" fmla="*/ 717449 w 7631184"/>
              <a:gd name="connsiteY4191" fmla="*/ 2276249 h 6858054"/>
              <a:gd name="connsiteX4192" fmla="*/ 678375 w 7631184"/>
              <a:gd name="connsiteY4192" fmla="*/ 2266480 h 6858054"/>
              <a:gd name="connsiteX4193" fmla="*/ 639300 w 7631184"/>
              <a:gd name="connsiteY4193" fmla="*/ 2266480 h 6858054"/>
              <a:gd name="connsiteX4194" fmla="*/ 570920 w 7631184"/>
              <a:gd name="connsiteY4194" fmla="*/ 2266480 h 6858054"/>
              <a:gd name="connsiteX4195" fmla="*/ 551383 w 7631184"/>
              <a:gd name="connsiteY4195" fmla="*/ 2256710 h 6858054"/>
              <a:gd name="connsiteX4196" fmla="*/ 531846 w 7631184"/>
              <a:gd name="connsiteY4196" fmla="*/ 2256710 h 6858054"/>
              <a:gd name="connsiteX4197" fmla="*/ 473234 w 7631184"/>
              <a:gd name="connsiteY4197" fmla="*/ 2256710 h 6858054"/>
              <a:gd name="connsiteX4198" fmla="*/ 443928 w 7631184"/>
              <a:gd name="connsiteY4198" fmla="*/ 2256710 h 6858054"/>
              <a:gd name="connsiteX4199" fmla="*/ 440265 w 7631184"/>
              <a:gd name="connsiteY4199" fmla="*/ 2256710 h 6858054"/>
              <a:gd name="connsiteX4200" fmla="*/ 434160 w 7631184"/>
              <a:gd name="connsiteY4200" fmla="*/ 2256710 h 6858054"/>
              <a:gd name="connsiteX4201" fmla="*/ 424391 w 7631184"/>
              <a:gd name="connsiteY4201" fmla="*/ 2256710 h 6858054"/>
              <a:gd name="connsiteX4202" fmla="*/ 414622 w 7631184"/>
              <a:gd name="connsiteY4202" fmla="*/ 2246941 h 6858054"/>
              <a:gd name="connsiteX4203" fmla="*/ 463465 w 7631184"/>
              <a:gd name="connsiteY4203" fmla="*/ 2246941 h 6858054"/>
              <a:gd name="connsiteX4204" fmla="*/ 502540 w 7631184"/>
              <a:gd name="connsiteY4204" fmla="*/ 2246941 h 6858054"/>
              <a:gd name="connsiteX4205" fmla="*/ 512308 w 7631184"/>
              <a:gd name="connsiteY4205" fmla="*/ 2246941 h 6858054"/>
              <a:gd name="connsiteX4206" fmla="*/ 522077 w 7631184"/>
              <a:gd name="connsiteY4206" fmla="*/ 2246941 h 6858054"/>
              <a:gd name="connsiteX4207" fmla="*/ 541614 w 7631184"/>
              <a:gd name="connsiteY4207" fmla="*/ 2246941 h 6858054"/>
              <a:gd name="connsiteX4208" fmla="*/ 561152 w 7631184"/>
              <a:gd name="connsiteY4208" fmla="*/ 2237172 h 6858054"/>
              <a:gd name="connsiteX4209" fmla="*/ 541614 w 7631184"/>
              <a:gd name="connsiteY4209" fmla="*/ 2237172 h 6858054"/>
              <a:gd name="connsiteX4210" fmla="*/ 512308 w 7631184"/>
              <a:gd name="connsiteY4210" fmla="*/ 2227402 h 6858054"/>
              <a:gd name="connsiteX4211" fmla="*/ 492771 w 7631184"/>
              <a:gd name="connsiteY4211" fmla="*/ 2227402 h 6858054"/>
              <a:gd name="connsiteX4212" fmla="*/ 443928 w 7631184"/>
              <a:gd name="connsiteY4212" fmla="*/ 2227402 h 6858054"/>
              <a:gd name="connsiteX4213" fmla="*/ 404854 w 7631184"/>
              <a:gd name="connsiteY4213" fmla="*/ 2227402 h 6858054"/>
              <a:gd name="connsiteX4214" fmla="*/ 326705 w 7631184"/>
              <a:gd name="connsiteY4214" fmla="*/ 2227402 h 6858054"/>
              <a:gd name="connsiteX4215" fmla="*/ 316936 w 7631184"/>
              <a:gd name="connsiteY4215" fmla="*/ 2227402 h 6858054"/>
              <a:gd name="connsiteX4216" fmla="*/ 307168 w 7631184"/>
              <a:gd name="connsiteY4216" fmla="*/ 2227402 h 6858054"/>
              <a:gd name="connsiteX4217" fmla="*/ 297399 w 7631184"/>
              <a:gd name="connsiteY4217" fmla="*/ 2227402 h 6858054"/>
              <a:gd name="connsiteX4218" fmla="*/ 316936 w 7631184"/>
              <a:gd name="connsiteY4218" fmla="*/ 2217633 h 6858054"/>
              <a:gd name="connsiteX4219" fmla="*/ 336473 w 7631184"/>
              <a:gd name="connsiteY4219" fmla="*/ 2217633 h 6858054"/>
              <a:gd name="connsiteX4220" fmla="*/ 385317 w 7631184"/>
              <a:gd name="connsiteY4220" fmla="*/ 2217633 h 6858054"/>
              <a:gd name="connsiteX4221" fmla="*/ 414622 w 7631184"/>
              <a:gd name="connsiteY4221" fmla="*/ 2217633 h 6858054"/>
              <a:gd name="connsiteX4222" fmla="*/ 434160 w 7631184"/>
              <a:gd name="connsiteY4222" fmla="*/ 2217633 h 6858054"/>
              <a:gd name="connsiteX4223" fmla="*/ 453697 w 7631184"/>
              <a:gd name="connsiteY4223" fmla="*/ 2217633 h 6858054"/>
              <a:gd name="connsiteX4224" fmla="*/ 463465 w 7631184"/>
              <a:gd name="connsiteY4224" fmla="*/ 2217633 h 6858054"/>
              <a:gd name="connsiteX4225" fmla="*/ 473234 w 7631184"/>
              <a:gd name="connsiteY4225" fmla="*/ 2207864 h 6858054"/>
              <a:gd name="connsiteX4226" fmla="*/ 551383 w 7631184"/>
              <a:gd name="connsiteY4226" fmla="*/ 2217633 h 6858054"/>
              <a:gd name="connsiteX4227" fmla="*/ 561152 w 7631184"/>
              <a:gd name="connsiteY4227" fmla="*/ 2217633 h 6858054"/>
              <a:gd name="connsiteX4228" fmla="*/ 570920 w 7631184"/>
              <a:gd name="connsiteY4228" fmla="*/ 2217633 h 6858054"/>
              <a:gd name="connsiteX4229" fmla="*/ 580689 w 7631184"/>
              <a:gd name="connsiteY4229" fmla="*/ 2207864 h 6858054"/>
              <a:gd name="connsiteX4230" fmla="*/ 590457 w 7631184"/>
              <a:gd name="connsiteY4230" fmla="*/ 2207864 h 6858054"/>
              <a:gd name="connsiteX4231" fmla="*/ 551383 w 7631184"/>
              <a:gd name="connsiteY4231" fmla="*/ 2198095 h 6858054"/>
              <a:gd name="connsiteX4232" fmla="*/ 561152 w 7631184"/>
              <a:gd name="connsiteY4232" fmla="*/ 2198095 h 6858054"/>
              <a:gd name="connsiteX4233" fmla="*/ 580689 w 7631184"/>
              <a:gd name="connsiteY4233" fmla="*/ 2198095 h 6858054"/>
              <a:gd name="connsiteX4234" fmla="*/ 600226 w 7631184"/>
              <a:gd name="connsiteY4234" fmla="*/ 2198095 h 6858054"/>
              <a:gd name="connsiteX4235" fmla="*/ 609995 w 7631184"/>
              <a:gd name="connsiteY4235" fmla="*/ 2198095 h 6858054"/>
              <a:gd name="connsiteX4236" fmla="*/ 629532 w 7631184"/>
              <a:gd name="connsiteY4236" fmla="*/ 2198095 h 6858054"/>
              <a:gd name="connsiteX4237" fmla="*/ 658838 w 7631184"/>
              <a:gd name="connsiteY4237" fmla="*/ 2198095 h 6858054"/>
              <a:gd name="connsiteX4238" fmla="*/ 678375 w 7631184"/>
              <a:gd name="connsiteY4238" fmla="*/ 2188325 h 6858054"/>
              <a:gd name="connsiteX4239" fmla="*/ 727218 w 7631184"/>
              <a:gd name="connsiteY4239" fmla="*/ 2198095 h 6858054"/>
              <a:gd name="connsiteX4240" fmla="*/ 766292 w 7631184"/>
              <a:gd name="connsiteY4240" fmla="*/ 2198095 h 6858054"/>
              <a:gd name="connsiteX4241" fmla="*/ 776061 w 7631184"/>
              <a:gd name="connsiteY4241" fmla="*/ 2198095 h 6858054"/>
              <a:gd name="connsiteX4242" fmla="*/ 776061 w 7631184"/>
              <a:gd name="connsiteY4242" fmla="*/ 2188325 h 6858054"/>
              <a:gd name="connsiteX4243" fmla="*/ 785829 w 7631184"/>
              <a:gd name="connsiteY4243" fmla="*/ 2198095 h 6858054"/>
              <a:gd name="connsiteX4244" fmla="*/ 815135 w 7631184"/>
              <a:gd name="connsiteY4244" fmla="*/ 2198095 h 6858054"/>
              <a:gd name="connsiteX4245" fmla="*/ 824904 w 7631184"/>
              <a:gd name="connsiteY4245" fmla="*/ 2198095 h 6858054"/>
              <a:gd name="connsiteX4246" fmla="*/ 834673 w 7631184"/>
              <a:gd name="connsiteY4246" fmla="*/ 2198095 h 6858054"/>
              <a:gd name="connsiteX4247" fmla="*/ 854210 w 7631184"/>
              <a:gd name="connsiteY4247" fmla="*/ 2198095 h 6858054"/>
              <a:gd name="connsiteX4248" fmla="*/ 863978 w 7631184"/>
              <a:gd name="connsiteY4248" fmla="*/ 2198095 h 6858054"/>
              <a:gd name="connsiteX4249" fmla="*/ 903053 w 7631184"/>
              <a:gd name="connsiteY4249" fmla="*/ 2198095 h 6858054"/>
              <a:gd name="connsiteX4250" fmla="*/ 961665 w 7631184"/>
              <a:gd name="connsiteY4250" fmla="*/ 2207864 h 6858054"/>
              <a:gd name="connsiteX4251" fmla="*/ 981202 w 7631184"/>
              <a:gd name="connsiteY4251" fmla="*/ 2198095 h 6858054"/>
              <a:gd name="connsiteX4252" fmla="*/ 990970 w 7631184"/>
              <a:gd name="connsiteY4252" fmla="*/ 2198095 h 6858054"/>
              <a:gd name="connsiteX4253" fmla="*/ 1010508 w 7631184"/>
              <a:gd name="connsiteY4253" fmla="*/ 2207864 h 6858054"/>
              <a:gd name="connsiteX4254" fmla="*/ 1030045 w 7631184"/>
              <a:gd name="connsiteY4254" fmla="*/ 2207864 h 6858054"/>
              <a:gd name="connsiteX4255" fmla="*/ 1020276 w 7631184"/>
              <a:gd name="connsiteY4255" fmla="*/ 2198095 h 6858054"/>
              <a:gd name="connsiteX4256" fmla="*/ 1000739 w 7631184"/>
              <a:gd name="connsiteY4256" fmla="*/ 2188325 h 6858054"/>
              <a:gd name="connsiteX4257" fmla="*/ 971433 w 7631184"/>
              <a:gd name="connsiteY4257" fmla="*/ 2188325 h 6858054"/>
              <a:gd name="connsiteX4258" fmla="*/ 951896 w 7631184"/>
              <a:gd name="connsiteY4258" fmla="*/ 2188325 h 6858054"/>
              <a:gd name="connsiteX4259" fmla="*/ 942127 w 7631184"/>
              <a:gd name="connsiteY4259" fmla="*/ 2188325 h 6858054"/>
              <a:gd name="connsiteX4260" fmla="*/ 932359 w 7631184"/>
              <a:gd name="connsiteY4260" fmla="*/ 2178556 h 6858054"/>
              <a:gd name="connsiteX4261" fmla="*/ 922590 w 7631184"/>
              <a:gd name="connsiteY4261" fmla="*/ 2178556 h 6858054"/>
              <a:gd name="connsiteX4262" fmla="*/ 922590 w 7631184"/>
              <a:gd name="connsiteY4262" fmla="*/ 2188325 h 6858054"/>
              <a:gd name="connsiteX4263" fmla="*/ 903053 w 7631184"/>
              <a:gd name="connsiteY4263" fmla="*/ 2178556 h 6858054"/>
              <a:gd name="connsiteX4264" fmla="*/ 883516 w 7631184"/>
              <a:gd name="connsiteY4264" fmla="*/ 2178556 h 6858054"/>
              <a:gd name="connsiteX4265" fmla="*/ 854210 w 7631184"/>
              <a:gd name="connsiteY4265" fmla="*/ 2178556 h 6858054"/>
              <a:gd name="connsiteX4266" fmla="*/ 854210 w 7631184"/>
              <a:gd name="connsiteY4266" fmla="*/ 2168786 h 6858054"/>
              <a:gd name="connsiteX4267" fmla="*/ 824904 w 7631184"/>
              <a:gd name="connsiteY4267" fmla="*/ 2168786 h 6858054"/>
              <a:gd name="connsiteX4268" fmla="*/ 795598 w 7631184"/>
              <a:gd name="connsiteY4268" fmla="*/ 2168786 h 6858054"/>
              <a:gd name="connsiteX4269" fmla="*/ 766292 w 7631184"/>
              <a:gd name="connsiteY4269" fmla="*/ 2168786 h 6858054"/>
              <a:gd name="connsiteX4270" fmla="*/ 756524 w 7631184"/>
              <a:gd name="connsiteY4270" fmla="*/ 2168786 h 6858054"/>
              <a:gd name="connsiteX4271" fmla="*/ 754082 w 7631184"/>
              <a:gd name="connsiteY4271" fmla="*/ 2168786 h 6858054"/>
              <a:gd name="connsiteX4272" fmla="*/ 751639 w 7631184"/>
              <a:gd name="connsiteY4272" fmla="*/ 2168786 h 6858054"/>
              <a:gd name="connsiteX4273" fmla="*/ 746755 w 7631184"/>
              <a:gd name="connsiteY4273" fmla="*/ 2168786 h 6858054"/>
              <a:gd name="connsiteX4274" fmla="*/ 736987 w 7631184"/>
              <a:gd name="connsiteY4274" fmla="*/ 2168786 h 6858054"/>
              <a:gd name="connsiteX4275" fmla="*/ 717449 w 7631184"/>
              <a:gd name="connsiteY4275" fmla="*/ 2159017 h 6858054"/>
              <a:gd name="connsiteX4276" fmla="*/ 756524 w 7631184"/>
              <a:gd name="connsiteY4276" fmla="*/ 2159017 h 6858054"/>
              <a:gd name="connsiteX4277" fmla="*/ 776061 w 7631184"/>
              <a:gd name="connsiteY4277" fmla="*/ 2159017 h 6858054"/>
              <a:gd name="connsiteX4278" fmla="*/ 893284 w 7631184"/>
              <a:gd name="connsiteY4278" fmla="*/ 2168786 h 6858054"/>
              <a:gd name="connsiteX4279" fmla="*/ 922590 w 7631184"/>
              <a:gd name="connsiteY4279" fmla="*/ 2168786 h 6858054"/>
              <a:gd name="connsiteX4280" fmla="*/ 951896 w 7631184"/>
              <a:gd name="connsiteY4280" fmla="*/ 2168786 h 6858054"/>
              <a:gd name="connsiteX4281" fmla="*/ 971433 w 7631184"/>
              <a:gd name="connsiteY4281" fmla="*/ 2168786 h 6858054"/>
              <a:gd name="connsiteX4282" fmla="*/ 922590 w 7631184"/>
              <a:gd name="connsiteY4282" fmla="*/ 2159017 h 6858054"/>
              <a:gd name="connsiteX4283" fmla="*/ 932359 w 7631184"/>
              <a:gd name="connsiteY4283" fmla="*/ 2159017 h 6858054"/>
              <a:gd name="connsiteX4284" fmla="*/ 951896 w 7631184"/>
              <a:gd name="connsiteY4284" fmla="*/ 2159017 h 6858054"/>
              <a:gd name="connsiteX4285" fmla="*/ 912821 w 7631184"/>
              <a:gd name="connsiteY4285" fmla="*/ 2149248 h 6858054"/>
              <a:gd name="connsiteX4286" fmla="*/ 883516 w 7631184"/>
              <a:gd name="connsiteY4286" fmla="*/ 2149248 h 6858054"/>
              <a:gd name="connsiteX4287" fmla="*/ 863978 w 7631184"/>
              <a:gd name="connsiteY4287" fmla="*/ 2149248 h 6858054"/>
              <a:gd name="connsiteX4288" fmla="*/ 854210 w 7631184"/>
              <a:gd name="connsiteY4288" fmla="*/ 2159017 h 6858054"/>
              <a:gd name="connsiteX4289" fmla="*/ 844441 w 7631184"/>
              <a:gd name="connsiteY4289" fmla="*/ 2149248 h 6858054"/>
              <a:gd name="connsiteX4290" fmla="*/ 824904 w 7631184"/>
              <a:gd name="connsiteY4290" fmla="*/ 2149248 h 6858054"/>
              <a:gd name="connsiteX4291" fmla="*/ 805367 w 7631184"/>
              <a:gd name="connsiteY4291" fmla="*/ 2149248 h 6858054"/>
              <a:gd name="connsiteX4292" fmla="*/ 795598 w 7631184"/>
              <a:gd name="connsiteY4292" fmla="*/ 2149248 h 6858054"/>
              <a:gd name="connsiteX4293" fmla="*/ 776061 w 7631184"/>
              <a:gd name="connsiteY4293" fmla="*/ 2149248 h 6858054"/>
              <a:gd name="connsiteX4294" fmla="*/ 756524 w 7631184"/>
              <a:gd name="connsiteY4294" fmla="*/ 2139479 h 6858054"/>
              <a:gd name="connsiteX4295" fmla="*/ 766292 w 7631184"/>
              <a:gd name="connsiteY4295" fmla="*/ 2139479 h 6858054"/>
              <a:gd name="connsiteX4296" fmla="*/ 785829 w 7631184"/>
              <a:gd name="connsiteY4296" fmla="*/ 2139479 h 6858054"/>
              <a:gd name="connsiteX4297" fmla="*/ 795598 w 7631184"/>
              <a:gd name="connsiteY4297" fmla="*/ 2139479 h 6858054"/>
              <a:gd name="connsiteX4298" fmla="*/ 824904 w 7631184"/>
              <a:gd name="connsiteY4298" fmla="*/ 2139479 h 6858054"/>
              <a:gd name="connsiteX4299" fmla="*/ 854210 w 7631184"/>
              <a:gd name="connsiteY4299" fmla="*/ 2139479 h 6858054"/>
              <a:gd name="connsiteX4300" fmla="*/ 863978 w 7631184"/>
              <a:gd name="connsiteY4300" fmla="*/ 2139479 h 6858054"/>
              <a:gd name="connsiteX4301" fmla="*/ 873747 w 7631184"/>
              <a:gd name="connsiteY4301" fmla="*/ 2139479 h 6858054"/>
              <a:gd name="connsiteX4302" fmla="*/ 903053 w 7631184"/>
              <a:gd name="connsiteY4302" fmla="*/ 2139479 h 6858054"/>
              <a:gd name="connsiteX4303" fmla="*/ 922590 w 7631184"/>
              <a:gd name="connsiteY4303" fmla="*/ 2139479 h 6858054"/>
              <a:gd name="connsiteX4304" fmla="*/ 932359 w 7631184"/>
              <a:gd name="connsiteY4304" fmla="*/ 2139479 h 6858054"/>
              <a:gd name="connsiteX4305" fmla="*/ 942127 w 7631184"/>
              <a:gd name="connsiteY4305" fmla="*/ 2139479 h 6858054"/>
              <a:gd name="connsiteX4306" fmla="*/ 981202 w 7631184"/>
              <a:gd name="connsiteY4306" fmla="*/ 2139479 h 6858054"/>
              <a:gd name="connsiteX4307" fmla="*/ 990970 w 7631184"/>
              <a:gd name="connsiteY4307" fmla="*/ 2139479 h 6858054"/>
              <a:gd name="connsiteX4308" fmla="*/ 1010508 w 7631184"/>
              <a:gd name="connsiteY4308" fmla="*/ 2139479 h 6858054"/>
              <a:gd name="connsiteX4309" fmla="*/ 1049582 w 7631184"/>
              <a:gd name="connsiteY4309" fmla="*/ 2149248 h 6858054"/>
              <a:gd name="connsiteX4310" fmla="*/ 1078888 w 7631184"/>
              <a:gd name="connsiteY4310" fmla="*/ 2149248 h 6858054"/>
              <a:gd name="connsiteX4311" fmla="*/ 1098425 w 7631184"/>
              <a:gd name="connsiteY4311" fmla="*/ 2149248 h 6858054"/>
              <a:gd name="connsiteX4312" fmla="*/ 1117962 w 7631184"/>
              <a:gd name="connsiteY4312" fmla="*/ 2149248 h 6858054"/>
              <a:gd name="connsiteX4313" fmla="*/ 1127731 w 7631184"/>
              <a:gd name="connsiteY4313" fmla="*/ 2159017 h 6858054"/>
              <a:gd name="connsiteX4314" fmla="*/ 1137500 w 7631184"/>
              <a:gd name="connsiteY4314" fmla="*/ 2149248 h 6858054"/>
              <a:gd name="connsiteX4315" fmla="*/ 1147268 w 7631184"/>
              <a:gd name="connsiteY4315" fmla="*/ 2159017 h 6858054"/>
              <a:gd name="connsiteX4316" fmla="*/ 1176574 w 7631184"/>
              <a:gd name="connsiteY4316" fmla="*/ 2159017 h 6858054"/>
              <a:gd name="connsiteX4317" fmla="*/ 1137500 w 7631184"/>
              <a:gd name="connsiteY4317" fmla="*/ 2139479 h 6858054"/>
              <a:gd name="connsiteX4318" fmla="*/ 1117962 w 7631184"/>
              <a:gd name="connsiteY4318" fmla="*/ 2119940 h 6858054"/>
              <a:gd name="connsiteX4319" fmla="*/ 1069119 w 7631184"/>
              <a:gd name="connsiteY4319" fmla="*/ 2110170 h 6858054"/>
              <a:gd name="connsiteX4320" fmla="*/ 1059351 w 7631184"/>
              <a:gd name="connsiteY4320" fmla="*/ 2110170 h 6858054"/>
              <a:gd name="connsiteX4321" fmla="*/ 1039813 w 7631184"/>
              <a:gd name="connsiteY4321" fmla="*/ 2110170 h 6858054"/>
              <a:gd name="connsiteX4322" fmla="*/ 1030045 w 7631184"/>
              <a:gd name="connsiteY4322" fmla="*/ 2110170 h 6858054"/>
              <a:gd name="connsiteX4323" fmla="*/ 1020276 w 7631184"/>
              <a:gd name="connsiteY4323" fmla="*/ 2110170 h 6858054"/>
              <a:gd name="connsiteX4324" fmla="*/ 1010508 w 7631184"/>
              <a:gd name="connsiteY4324" fmla="*/ 2100401 h 6858054"/>
              <a:gd name="connsiteX4325" fmla="*/ 1030045 w 7631184"/>
              <a:gd name="connsiteY4325" fmla="*/ 2100401 h 6858054"/>
              <a:gd name="connsiteX4326" fmla="*/ 1049582 w 7631184"/>
              <a:gd name="connsiteY4326" fmla="*/ 2100401 h 6858054"/>
              <a:gd name="connsiteX4327" fmla="*/ 1059351 w 7631184"/>
              <a:gd name="connsiteY4327" fmla="*/ 2100401 h 6858054"/>
              <a:gd name="connsiteX4328" fmla="*/ 1088657 w 7631184"/>
              <a:gd name="connsiteY4328" fmla="*/ 2100401 h 6858054"/>
              <a:gd name="connsiteX4329" fmla="*/ 1078888 w 7631184"/>
              <a:gd name="connsiteY4329" fmla="*/ 2090632 h 6858054"/>
              <a:gd name="connsiteX4330" fmla="*/ 1088657 w 7631184"/>
              <a:gd name="connsiteY4330" fmla="*/ 2090632 h 6858054"/>
              <a:gd name="connsiteX4331" fmla="*/ 1098425 w 7631184"/>
              <a:gd name="connsiteY4331" fmla="*/ 2100401 h 6858054"/>
              <a:gd name="connsiteX4332" fmla="*/ 1108194 w 7631184"/>
              <a:gd name="connsiteY4332" fmla="*/ 2100401 h 6858054"/>
              <a:gd name="connsiteX4333" fmla="*/ 1147268 w 7631184"/>
              <a:gd name="connsiteY4333" fmla="*/ 2100401 h 6858054"/>
              <a:gd name="connsiteX4334" fmla="*/ 1127731 w 7631184"/>
              <a:gd name="connsiteY4334" fmla="*/ 2100401 h 6858054"/>
              <a:gd name="connsiteX4335" fmla="*/ 1108194 w 7631184"/>
              <a:gd name="connsiteY4335" fmla="*/ 2090632 h 6858054"/>
              <a:gd name="connsiteX4336" fmla="*/ 1137500 w 7631184"/>
              <a:gd name="connsiteY4336" fmla="*/ 2090632 h 6858054"/>
              <a:gd name="connsiteX4337" fmla="*/ 1117962 w 7631184"/>
              <a:gd name="connsiteY4337" fmla="*/ 2080862 h 6858054"/>
              <a:gd name="connsiteX4338" fmla="*/ 1098425 w 7631184"/>
              <a:gd name="connsiteY4338" fmla="*/ 2071093 h 6858054"/>
              <a:gd name="connsiteX4339" fmla="*/ 1088657 w 7631184"/>
              <a:gd name="connsiteY4339" fmla="*/ 2051554 h 6858054"/>
              <a:gd name="connsiteX4340" fmla="*/ 1069119 w 7631184"/>
              <a:gd name="connsiteY4340" fmla="*/ 2061324 h 6858054"/>
              <a:gd name="connsiteX4341" fmla="*/ 1059351 w 7631184"/>
              <a:gd name="connsiteY4341" fmla="*/ 2041785 h 6858054"/>
              <a:gd name="connsiteX4342" fmla="*/ 1049582 w 7631184"/>
              <a:gd name="connsiteY4342" fmla="*/ 2041785 h 6858054"/>
              <a:gd name="connsiteX4343" fmla="*/ 1039813 w 7631184"/>
              <a:gd name="connsiteY4343" fmla="*/ 2032016 h 6858054"/>
              <a:gd name="connsiteX4344" fmla="*/ 990970 w 7631184"/>
              <a:gd name="connsiteY4344" fmla="*/ 2022247 h 6858054"/>
              <a:gd name="connsiteX4345" fmla="*/ 951896 w 7631184"/>
              <a:gd name="connsiteY4345" fmla="*/ 2022247 h 6858054"/>
              <a:gd name="connsiteX4346" fmla="*/ 873747 w 7631184"/>
              <a:gd name="connsiteY4346" fmla="*/ 2012477 h 6858054"/>
              <a:gd name="connsiteX4347" fmla="*/ 844441 w 7631184"/>
              <a:gd name="connsiteY4347" fmla="*/ 2002708 h 6858054"/>
              <a:gd name="connsiteX4348" fmla="*/ 912821 w 7631184"/>
              <a:gd name="connsiteY4348" fmla="*/ 2012477 h 6858054"/>
              <a:gd name="connsiteX4349" fmla="*/ 951896 w 7631184"/>
              <a:gd name="connsiteY4349" fmla="*/ 2012477 h 6858054"/>
              <a:gd name="connsiteX4350" fmla="*/ 1020276 w 7631184"/>
              <a:gd name="connsiteY4350" fmla="*/ 2022247 h 6858054"/>
              <a:gd name="connsiteX4351" fmla="*/ 1010508 w 7631184"/>
              <a:gd name="connsiteY4351" fmla="*/ 2012477 h 6858054"/>
              <a:gd name="connsiteX4352" fmla="*/ 990970 w 7631184"/>
              <a:gd name="connsiteY4352" fmla="*/ 2012477 h 6858054"/>
              <a:gd name="connsiteX4353" fmla="*/ 893284 w 7631184"/>
              <a:gd name="connsiteY4353" fmla="*/ 2002708 h 6858054"/>
              <a:gd name="connsiteX4354" fmla="*/ 896947 w 7631184"/>
              <a:gd name="connsiteY4354" fmla="*/ 2002708 h 6858054"/>
              <a:gd name="connsiteX4355" fmla="*/ 903053 w 7631184"/>
              <a:gd name="connsiteY4355" fmla="*/ 2002708 h 6858054"/>
              <a:gd name="connsiteX4356" fmla="*/ 951896 w 7631184"/>
              <a:gd name="connsiteY4356" fmla="*/ 2002708 h 6858054"/>
              <a:gd name="connsiteX4357" fmla="*/ 990970 w 7631184"/>
              <a:gd name="connsiteY4357" fmla="*/ 2002708 h 6858054"/>
              <a:gd name="connsiteX4358" fmla="*/ 1000739 w 7631184"/>
              <a:gd name="connsiteY4358" fmla="*/ 2002708 h 6858054"/>
              <a:gd name="connsiteX4359" fmla="*/ 951896 w 7631184"/>
              <a:gd name="connsiteY4359" fmla="*/ 1973400 h 6858054"/>
              <a:gd name="connsiteX4360" fmla="*/ 932359 w 7631184"/>
              <a:gd name="connsiteY4360" fmla="*/ 1973400 h 6858054"/>
              <a:gd name="connsiteX4361" fmla="*/ 903053 w 7631184"/>
              <a:gd name="connsiteY4361" fmla="*/ 1973400 h 6858054"/>
              <a:gd name="connsiteX4362" fmla="*/ 873747 w 7631184"/>
              <a:gd name="connsiteY4362" fmla="*/ 1963631 h 6858054"/>
              <a:gd name="connsiteX4363" fmla="*/ 844441 w 7631184"/>
              <a:gd name="connsiteY4363" fmla="*/ 1963631 h 6858054"/>
              <a:gd name="connsiteX4364" fmla="*/ 844441 w 7631184"/>
              <a:gd name="connsiteY4364" fmla="*/ 1953861 h 6858054"/>
              <a:gd name="connsiteX4365" fmla="*/ 805367 w 7631184"/>
              <a:gd name="connsiteY4365" fmla="*/ 1944092 h 6858054"/>
              <a:gd name="connsiteX4366" fmla="*/ 805367 w 7631184"/>
              <a:gd name="connsiteY4366" fmla="*/ 1934323 h 6858054"/>
              <a:gd name="connsiteX4367" fmla="*/ 785829 w 7631184"/>
              <a:gd name="connsiteY4367" fmla="*/ 1934323 h 6858054"/>
              <a:gd name="connsiteX4368" fmla="*/ 766292 w 7631184"/>
              <a:gd name="connsiteY4368" fmla="*/ 1934323 h 6858054"/>
              <a:gd name="connsiteX4369" fmla="*/ 756524 w 7631184"/>
              <a:gd name="connsiteY4369" fmla="*/ 1934323 h 6858054"/>
              <a:gd name="connsiteX4370" fmla="*/ 785829 w 7631184"/>
              <a:gd name="connsiteY4370" fmla="*/ 1944092 h 6858054"/>
              <a:gd name="connsiteX4371" fmla="*/ 776061 w 7631184"/>
              <a:gd name="connsiteY4371" fmla="*/ 1944092 h 6858054"/>
              <a:gd name="connsiteX4372" fmla="*/ 766292 w 7631184"/>
              <a:gd name="connsiteY4372" fmla="*/ 1944092 h 6858054"/>
              <a:gd name="connsiteX4373" fmla="*/ 756524 w 7631184"/>
              <a:gd name="connsiteY4373" fmla="*/ 1944092 h 6858054"/>
              <a:gd name="connsiteX4374" fmla="*/ 746755 w 7631184"/>
              <a:gd name="connsiteY4374" fmla="*/ 1934323 h 6858054"/>
              <a:gd name="connsiteX4375" fmla="*/ 727218 w 7631184"/>
              <a:gd name="connsiteY4375" fmla="*/ 1924554 h 6858054"/>
              <a:gd name="connsiteX4376" fmla="*/ 697912 w 7631184"/>
              <a:gd name="connsiteY4376" fmla="*/ 1924554 h 6858054"/>
              <a:gd name="connsiteX4377" fmla="*/ 678375 w 7631184"/>
              <a:gd name="connsiteY4377" fmla="*/ 1924554 h 6858054"/>
              <a:gd name="connsiteX4378" fmla="*/ 649069 w 7631184"/>
              <a:gd name="connsiteY4378" fmla="*/ 1914784 h 6858054"/>
              <a:gd name="connsiteX4379" fmla="*/ 629532 w 7631184"/>
              <a:gd name="connsiteY4379" fmla="*/ 1914784 h 6858054"/>
              <a:gd name="connsiteX4380" fmla="*/ 590457 w 7631184"/>
              <a:gd name="connsiteY4380" fmla="*/ 1905015 h 6858054"/>
              <a:gd name="connsiteX4381" fmla="*/ 570920 w 7631184"/>
              <a:gd name="connsiteY4381" fmla="*/ 1905015 h 6858054"/>
              <a:gd name="connsiteX4382" fmla="*/ 561152 w 7631184"/>
              <a:gd name="connsiteY4382" fmla="*/ 1905015 h 6858054"/>
              <a:gd name="connsiteX4383" fmla="*/ 531846 w 7631184"/>
              <a:gd name="connsiteY4383" fmla="*/ 1905015 h 6858054"/>
              <a:gd name="connsiteX4384" fmla="*/ 522077 w 7631184"/>
              <a:gd name="connsiteY4384" fmla="*/ 1905015 h 6858054"/>
              <a:gd name="connsiteX4385" fmla="*/ 600226 w 7631184"/>
              <a:gd name="connsiteY4385" fmla="*/ 1905015 h 6858054"/>
              <a:gd name="connsiteX4386" fmla="*/ 629532 w 7631184"/>
              <a:gd name="connsiteY4386" fmla="*/ 1905015 h 6858054"/>
              <a:gd name="connsiteX4387" fmla="*/ 639300 w 7631184"/>
              <a:gd name="connsiteY4387" fmla="*/ 1905015 h 6858054"/>
              <a:gd name="connsiteX4388" fmla="*/ 668606 w 7631184"/>
              <a:gd name="connsiteY4388" fmla="*/ 1905015 h 6858054"/>
              <a:gd name="connsiteX4389" fmla="*/ 688143 w 7631184"/>
              <a:gd name="connsiteY4389" fmla="*/ 1905015 h 6858054"/>
              <a:gd name="connsiteX4390" fmla="*/ 746755 w 7631184"/>
              <a:gd name="connsiteY4390" fmla="*/ 1914784 h 6858054"/>
              <a:gd name="connsiteX4391" fmla="*/ 756524 w 7631184"/>
              <a:gd name="connsiteY4391" fmla="*/ 1914784 h 6858054"/>
              <a:gd name="connsiteX4392" fmla="*/ 766292 w 7631184"/>
              <a:gd name="connsiteY4392" fmla="*/ 1914784 h 6858054"/>
              <a:gd name="connsiteX4393" fmla="*/ 785829 w 7631184"/>
              <a:gd name="connsiteY4393" fmla="*/ 1914784 h 6858054"/>
              <a:gd name="connsiteX4394" fmla="*/ 805367 w 7631184"/>
              <a:gd name="connsiteY4394" fmla="*/ 1914784 h 6858054"/>
              <a:gd name="connsiteX4395" fmla="*/ 844441 w 7631184"/>
              <a:gd name="connsiteY4395" fmla="*/ 1924554 h 6858054"/>
              <a:gd name="connsiteX4396" fmla="*/ 854210 w 7631184"/>
              <a:gd name="connsiteY4396" fmla="*/ 1924554 h 6858054"/>
              <a:gd name="connsiteX4397" fmla="*/ 844441 w 7631184"/>
              <a:gd name="connsiteY4397" fmla="*/ 1905015 h 6858054"/>
              <a:gd name="connsiteX4398" fmla="*/ 873747 w 7631184"/>
              <a:gd name="connsiteY4398" fmla="*/ 1914784 h 6858054"/>
              <a:gd name="connsiteX4399" fmla="*/ 893284 w 7631184"/>
              <a:gd name="connsiteY4399" fmla="*/ 1924554 h 6858054"/>
              <a:gd name="connsiteX4400" fmla="*/ 912821 w 7631184"/>
              <a:gd name="connsiteY4400" fmla="*/ 1924554 h 6858054"/>
              <a:gd name="connsiteX4401" fmla="*/ 922590 w 7631184"/>
              <a:gd name="connsiteY4401" fmla="*/ 1924554 h 6858054"/>
              <a:gd name="connsiteX4402" fmla="*/ 942127 w 7631184"/>
              <a:gd name="connsiteY4402" fmla="*/ 1924554 h 6858054"/>
              <a:gd name="connsiteX4403" fmla="*/ 971433 w 7631184"/>
              <a:gd name="connsiteY4403" fmla="*/ 1924554 h 6858054"/>
              <a:gd name="connsiteX4404" fmla="*/ 990970 w 7631184"/>
              <a:gd name="connsiteY4404" fmla="*/ 1924554 h 6858054"/>
              <a:gd name="connsiteX4405" fmla="*/ 1020276 w 7631184"/>
              <a:gd name="connsiteY4405" fmla="*/ 1924554 h 6858054"/>
              <a:gd name="connsiteX4406" fmla="*/ 1039813 w 7631184"/>
              <a:gd name="connsiteY4406" fmla="*/ 1934323 h 6858054"/>
              <a:gd name="connsiteX4407" fmla="*/ 1010508 w 7631184"/>
              <a:gd name="connsiteY4407" fmla="*/ 1914784 h 6858054"/>
              <a:gd name="connsiteX4408" fmla="*/ 1000739 w 7631184"/>
              <a:gd name="connsiteY4408" fmla="*/ 1905015 h 6858054"/>
              <a:gd name="connsiteX4409" fmla="*/ 1000739 w 7631184"/>
              <a:gd name="connsiteY4409" fmla="*/ 1895246 h 6858054"/>
              <a:gd name="connsiteX4410" fmla="*/ 990970 w 7631184"/>
              <a:gd name="connsiteY4410" fmla="*/ 1895246 h 6858054"/>
              <a:gd name="connsiteX4411" fmla="*/ 971433 w 7631184"/>
              <a:gd name="connsiteY4411" fmla="*/ 1895246 h 6858054"/>
              <a:gd name="connsiteX4412" fmla="*/ 883516 w 7631184"/>
              <a:gd name="connsiteY4412" fmla="*/ 1885476 h 6858054"/>
              <a:gd name="connsiteX4413" fmla="*/ 844441 w 7631184"/>
              <a:gd name="connsiteY4413" fmla="*/ 1885476 h 6858054"/>
              <a:gd name="connsiteX4414" fmla="*/ 815135 w 7631184"/>
              <a:gd name="connsiteY4414" fmla="*/ 1875707 h 6858054"/>
              <a:gd name="connsiteX4415" fmla="*/ 795598 w 7631184"/>
              <a:gd name="connsiteY4415" fmla="*/ 1875707 h 6858054"/>
              <a:gd name="connsiteX4416" fmla="*/ 795598 w 7631184"/>
              <a:gd name="connsiteY4416" fmla="*/ 1885476 h 6858054"/>
              <a:gd name="connsiteX4417" fmla="*/ 785829 w 7631184"/>
              <a:gd name="connsiteY4417" fmla="*/ 1875707 h 6858054"/>
              <a:gd name="connsiteX4418" fmla="*/ 776061 w 7631184"/>
              <a:gd name="connsiteY4418" fmla="*/ 1875707 h 6858054"/>
              <a:gd name="connsiteX4419" fmla="*/ 756524 w 7631184"/>
              <a:gd name="connsiteY4419" fmla="*/ 1875707 h 6858054"/>
              <a:gd name="connsiteX4420" fmla="*/ 736987 w 7631184"/>
              <a:gd name="connsiteY4420" fmla="*/ 1875707 h 6858054"/>
              <a:gd name="connsiteX4421" fmla="*/ 717449 w 7631184"/>
              <a:gd name="connsiteY4421" fmla="*/ 1865938 h 6858054"/>
              <a:gd name="connsiteX4422" fmla="*/ 668606 w 7631184"/>
              <a:gd name="connsiteY4422" fmla="*/ 1865938 h 6858054"/>
              <a:gd name="connsiteX4423" fmla="*/ 609995 w 7631184"/>
              <a:gd name="connsiteY4423" fmla="*/ 1865938 h 6858054"/>
              <a:gd name="connsiteX4424" fmla="*/ 590457 w 7631184"/>
              <a:gd name="connsiteY4424" fmla="*/ 1856168 h 6858054"/>
              <a:gd name="connsiteX4425" fmla="*/ 570920 w 7631184"/>
              <a:gd name="connsiteY4425" fmla="*/ 1856168 h 6858054"/>
              <a:gd name="connsiteX4426" fmla="*/ 561152 w 7631184"/>
              <a:gd name="connsiteY4426" fmla="*/ 1856168 h 6858054"/>
              <a:gd name="connsiteX4427" fmla="*/ 463465 w 7631184"/>
              <a:gd name="connsiteY4427" fmla="*/ 1856168 h 6858054"/>
              <a:gd name="connsiteX4428" fmla="*/ 424391 w 7631184"/>
              <a:gd name="connsiteY4428" fmla="*/ 1846399 h 6858054"/>
              <a:gd name="connsiteX4429" fmla="*/ 434160 w 7631184"/>
              <a:gd name="connsiteY4429" fmla="*/ 1846399 h 6858054"/>
              <a:gd name="connsiteX4430" fmla="*/ 541614 w 7631184"/>
              <a:gd name="connsiteY4430" fmla="*/ 1846399 h 6858054"/>
              <a:gd name="connsiteX4431" fmla="*/ 688143 w 7631184"/>
              <a:gd name="connsiteY4431" fmla="*/ 1856168 h 6858054"/>
              <a:gd name="connsiteX4432" fmla="*/ 696691 w 7631184"/>
              <a:gd name="connsiteY4432" fmla="*/ 1856168 h 6858054"/>
              <a:gd name="connsiteX4433" fmla="*/ 697912 w 7631184"/>
              <a:gd name="connsiteY4433" fmla="*/ 1856168 h 6858054"/>
              <a:gd name="connsiteX4434" fmla="*/ 688143 w 7631184"/>
              <a:gd name="connsiteY4434" fmla="*/ 1846399 h 6858054"/>
              <a:gd name="connsiteX4435" fmla="*/ 668606 w 7631184"/>
              <a:gd name="connsiteY4435" fmla="*/ 1846399 h 6858054"/>
              <a:gd name="connsiteX4436" fmla="*/ 629532 w 7631184"/>
              <a:gd name="connsiteY4436" fmla="*/ 1836630 h 6858054"/>
              <a:gd name="connsiteX4437" fmla="*/ 609995 w 7631184"/>
              <a:gd name="connsiteY4437" fmla="*/ 1836630 h 6858054"/>
              <a:gd name="connsiteX4438" fmla="*/ 551383 w 7631184"/>
              <a:gd name="connsiteY4438" fmla="*/ 1826861 h 6858054"/>
              <a:gd name="connsiteX4439" fmla="*/ 463465 w 7631184"/>
              <a:gd name="connsiteY4439" fmla="*/ 1826861 h 6858054"/>
              <a:gd name="connsiteX4440" fmla="*/ 443928 w 7631184"/>
              <a:gd name="connsiteY4440" fmla="*/ 1826861 h 6858054"/>
              <a:gd name="connsiteX4441" fmla="*/ 414622 w 7631184"/>
              <a:gd name="connsiteY4441" fmla="*/ 1817091 h 6858054"/>
              <a:gd name="connsiteX4442" fmla="*/ 287630 w 7631184"/>
              <a:gd name="connsiteY4442" fmla="*/ 1807322 h 6858054"/>
              <a:gd name="connsiteX4443" fmla="*/ 258325 w 7631184"/>
              <a:gd name="connsiteY4443" fmla="*/ 1807322 h 6858054"/>
              <a:gd name="connsiteX4444" fmla="*/ 307168 w 7631184"/>
              <a:gd name="connsiteY4444" fmla="*/ 1797552 h 6858054"/>
              <a:gd name="connsiteX4445" fmla="*/ 404854 w 7631184"/>
              <a:gd name="connsiteY4445" fmla="*/ 1797552 h 6858054"/>
              <a:gd name="connsiteX4446" fmla="*/ 434160 w 7631184"/>
              <a:gd name="connsiteY4446" fmla="*/ 1807322 h 6858054"/>
              <a:gd name="connsiteX4447" fmla="*/ 512308 w 7631184"/>
              <a:gd name="connsiteY4447" fmla="*/ 1807322 h 6858054"/>
              <a:gd name="connsiteX4448" fmla="*/ 551383 w 7631184"/>
              <a:gd name="connsiteY4448" fmla="*/ 1807322 h 6858054"/>
              <a:gd name="connsiteX4449" fmla="*/ 590457 w 7631184"/>
              <a:gd name="connsiteY4449" fmla="*/ 1817091 h 6858054"/>
              <a:gd name="connsiteX4450" fmla="*/ 600226 w 7631184"/>
              <a:gd name="connsiteY4450" fmla="*/ 1817091 h 6858054"/>
              <a:gd name="connsiteX4451" fmla="*/ 619763 w 7631184"/>
              <a:gd name="connsiteY4451" fmla="*/ 1817091 h 6858054"/>
              <a:gd name="connsiteX4452" fmla="*/ 629532 w 7631184"/>
              <a:gd name="connsiteY4452" fmla="*/ 1817091 h 6858054"/>
              <a:gd name="connsiteX4453" fmla="*/ 639300 w 7631184"/>
              <a:gd name="connsiteY4453" fmla="*/ 1817091 h 6858054"/>
              <a:gd name="connsiteX4454" fmla="*/ 658838 w 7631184"/>
              <a:gd name="connsiteY4454" fmla="*/ 1817091 h 6858054"/>
              <a:gd name="connsiteX4455" fmla="*/ 688143 w 7631184"/>
              <a:gd name="connsiteY4455" fmla="*/ 1817091 h 6858054"/>
              <a:gd name="connsiteX4456" fmla="*/ 707681 w 7631184"/>
              <a:gd name="connsiteY4456" fmla="*/ 1817091 h 6858054"/>
              <a:gd name="connsiteX4457" fmla="*/ 727218 w 7631184"/>
              <a:gd name="connsiteY4457" fmla="*/ 1817091 h 6858054"/>
              <a:gd name="connsiteX4458" fmla="*/ 766292 w 7631184"/>
              <a:gd name="connsiteY4458" fmla="*/ 1817091 h 6858054"/>
              <a:gd name="connsiteX4459" fmla="*/ 805367 w 7631184"/>
              <a:gd name="connsiteY4459" fmla="*/ 1826861 h 6858054"/>
              <a:gd name="connsiteX4460" fmla="*/ 844441 w 7631184"/>
              <a:gd name="connsiteY4460" fmla="*/ 1826861 h 6858054"/>
              <a:gd name="connsiteX4461" fmla="*/ 893284 w 7631184"/>
              <a:gd name="connsiteY4461" fmla="*/ 1836630 h 6858054"/>
              <a:gd name="connsiteX4462" fmla="*/ 922590 w 7631184"/>
              <a:gd name="connsiteY4462" fmla="*/ 1826861 h 6858054"/>
              <a:gd name="connsiteX4463" fmla="*/ 922590 w 7631184"/>
              <a:gd name="connsiteY4463" fmla="*/ 1817091 h 6858054"/>
              <a:gd name="connsiteX4464" fmla="*/ 893284 w 7631184"/>
              <a:gd name="connsiteY4464" fmla="*/ 1817091 h 6858054"/>
              <a:gd name="connsiteX4465" fmla="*/ 883516 w 7631184"/>
              <a:gd name="connsiteY4465" fmla="*/ 1817091 h 6858054"/>
              <a:gd name="connsiteX4466" fmla="*/ 873747 w 7631184"/>
              <a:gd name="connsiteY4466" fmla="*/ 1817091 h 6858054"/>
              <a:gd name="connsiteX4467" fmla="*/ 863978 w 7631184"/>
              <a:gd name="connsiteY4467" fmla="*/ 1817091 h 6858054"/>
              <a:gd name="connsiteX4468" fmla="*/ 854210 w 7631184"/>
              <a:gd name="connsiteY4468" fmla="*/ 1817091 h 6858054"/>
              <a:gd name="connsiteX4469" fmla="*/ 834673 w 7631184"/>
              <a:gd name="connsiteY4469" fmla="*/ 1817091 h 6858054"/>
              <a:gd name="connsiteX4470" fmla="*/ 766292 w 7631184"/>
              <a:gd name="connsiteY4470" fmla="*/ 1807322 h 6858054"/>
              <a:gd name="connsiteX4471" fmla="*/ 785829 w 7631184"/>
              <a:gd name="connsiteY4471" fmla="*/ 1807322 h 6858054"/>
              <a:gd name="connsiteX4472" fmla="*/ 776061 w 7631184"/>
              <a:gd name="connsiteY4472" fmla="*/ 1797552 h 6858054"/>
              <a:gd name="connsiteX4473" fmla="*/ 746755 w 7631184"/>
              <a:gd name="connsiteY4473" fmla="*/ 1797552 h 6858054"/>
              <a:gd name="connsiteX4474" fmla="*/ 727218 w 7631184"/>
              <a:gd name="connsiteY4474" fmla="*/ 1787783 h 6858054"/>
              <a:gd name="connsiteX4475" fmla="*/ 668606 w 7631184"/>
              <a:gd name="connsiteY4475" fmla="*/ 1787783 h 6858054"/>
              <a:gd name="connsiteX4476" fmla="*/ 629532 w 7631184"/>
              <a:gd name="connsiteY4476" fmla="*/ 1778014 h 6858054"/>
              <a:gd name="connsiteX4477" fmla="*/ 609995 w 7631184"/>
              <a:gd name="connsiteY4477" fmla="*/ 1778014 h 6858054"/>
              <a:gd name="connsiteX4478" fmla="*/ 600226 w 7631184"/>
              <a:gd name="connsiteY4478" fmla="*/ 1778014 h 6858054"/>
              <a:gd name="connsiteX4479" fmla="*/ 561152 w 7631184"/>
              <a:gd name="connsiteY4479" fmla="*/ 1778014 h 6858054"/>
              <a:gd name="connsiteX4480" fmla="*/ 541614 w 7631184"/>
              <a:gd name="connsiteY4480" fmla="*/ 1778014 h 6858054"/>
              <a:gd name="connsiteX4481" fmla="*/ 512308 w 7631184"/>
              <a:gd name="connsiteY4481" fmla="*/ 1768245 h 6858054"/>
              <a:gd name="connsiteX4482" fmla="*/ 483003 w 7631184"/>
              <a:gd name="connsiteY4482" fmla="*/ 1768245 h 6858054"/>
              <a:gd name="connsiteX4483" fmla="*/ 463465 w 7631184"/>
              <a:gd name="connsiteY4483" fmla="*/ 1768245 h 6858054"/>
              <a:gd name="connsiteX4484" fmla="*/ 404854 w 7631184"/>
              <a:gd name="connsiteY4484" fmla="*/ 1758475 h 6858054"/>
              <a:gd name="connsiteX4485" fmla="*/ 385317 w 7631184"/>
              <a:gd name="connsiteY4485" fmla="*/ 1758475 h 6858054"/>
              <a:gd name="connsiteX4486" fmla="*/ 356011 w 7631184"/>
              <a:gd name="connsiteY4486" fmla="*/ 1758475 h 6858054"/>
              <a:gd name="connsiteX4487" fmla="*/ 336473 w 7631184"/>
              <a:gd name="connsiteY4487" fmla="*/ 1758475 h 6858054"/>
              <a:gd name="connsiteX4488" fmla="*/ 297399 w 7631184"/>
              <a:gd name="connsiteY4488" fmla="*/ 1748706 h 6858054"/>
              <a:gd name="connsiteX4489" fmla="*/ 277862 w 7631184"/>
              <a:gd name="connsiteY4489" fmla="*/ 1748706 h 6858054"/>
              <a:gd name="connsiteX4490" fmla="*/ 258325 w 7631184"/>
              <a:gd name="connsiteY4490" fmla="*/ 1748706 h 6858054"/>
              <a:gd name="connsiteX4491" fmla="*/ 229019 w 7631184"/>
              <a:gd name="connsiteY4491" fmla="*/ 1748706 h 6858054"/>
              <a:gd name="connsiteX4492" fmla="*/ 199713 w 7631184"/>
              <a:gd name="connsiteY4492" fmla="*/ 1738937 h 6858054"/>
              <a:gd name="connsiteX4493" fmla="*/ 170407 w 7631184"/>
              <a:gd name="connsiteY4493" fmla="*/ 1738937 h 6858054"/>
              <a:gd name="connsiteX4494" fmla="*/ 160638 w 7631184"/>
              <a:gd name="connsiteY4494" fmla="*/ 1738937 h 6858054"/>
              <a:gd name="connsiteX4495" fmla="*/ 141101 w 7631184"/>
              <a:gd name="connsiteY4495" fmla="*/ 1738937 h 6858054"/>
              <a:gd name="connsiteX4496" fmla="*/ 131332 w 7631184"/>
              <a:gd name="connsiteY4496" fmla="*/ 1738937 h 6858054"/>
              <a:gd name="connsiteX4497" fmla="*/ 111795 w 7631184"/>
              <a:gd name="connsiteY4497" fmla="*/ 1738937 h 6858054"/>
              <a:gd name="connsiteX4498" fmla="*/ 92258 w 7631184"/>
              <a:gd name="connsiteY4498" fmla="*/ 1738937 h 6858054"/>
              <a:gd name="connsiteX4499" fmla="*/ 82489 w 7631184"/>
              <a:gd name="connsiteY4499" fmla="*/ 1729168 h 6858054"/>
              <a:gd name="connsiteX4500" fmla="*/ 92258 w 7631184"/>
              <a:gd name="connsiteY4500" fmla="*/ 1729168 h 6858054"/>
              <a:gd name="connsiteX4501" fmla="*/ 102027 w 7631184"/>
              <a:gd name="connsiteY4501" fmla="*/ 1729168 h 6858054"/>
              <a:gd name="connsiteX4502" fmla="*/ 111795 w 7631184"/>
              <a:gd name="connsiteY4502" fmla="*/ 1729168 h 6858054"/>
              <a:gd name="connsiteX4503" fmla="*/ 131332 w 7631184"/>
              <a:gd name="connsiteY4503" fmla="*/ 1729168 h 6858054"/>
              <a:gd name="connsiteX4504" fmla="*/ 141101 w 7631184"/>
              <a:gd name="connsiteY4504" fmla="*/ 1729168 h 6858054"/>
              <a:gd name="connsiteX4505" fmla="*/ 160638 w 7631184"/>
              <a:gd name="connsiteY4505" fmla="*/ 1729168 h 6858054"/>
              <a:gd name="connsiteX4506" fmla="*/ 180176 w 7631184"/>
              <a:gd name="connsiteY4506" fmla="*/ 1729168 h 6858054"/>
              <a:gd name="connsiteX4507" fmla="*/ 297399 w 7631184"/>
              <a:gd name="connsiteY4507" fmla="*/ 1738937 h 6858054"/>
              <a:gd name="connsiteX4508" fmla="*/ 326705 w 7631184"/>
              <a:gd name="connsiteY4508" fmla="*/ 1738937 h 6858054"/>
              <a:gd name="connsiteX4509" fmla="*/ 346242 w 7631184"/>
              <a:gd name="connsiteY4509" fmla="*/ 1738937 h 6858054"/>
              <a:gd name="connsiteX4510" fmla="*/ 434160 w 7631184"/>
              <a:gd name="connsiteY4510" fmla="*/ 1738937 h 6858054"/>
              <a:gd name="connsiteX4511" fmla="*/ 463465 w 7631184"/>
              <a:gd name="connsiteY4511" fmla="*/ 1748706 h 6858054"/>
              <a:gd name="connsiteX4512" fmla="*/ 502540 w 7631184"/>
              <a:gd name="connsiteY4512" fmla="*/ 1738937 h 6858054"/>
              <a:gd name="connsiteX4513" fmla="*/ 473234 w 7631184"/>
              <a:gd name="connsiteY4513" fmla="*/ 1738937 h 6858054"/>
              <a:gd name="connsiteX4514" fmla="*/ 424391 w 7631184"/>
              <a:gd name="connsiteY4514" fmla="*/ 1729168 h 6858054"/>
              <a:gd name="connsiteX4515" fmla="*/ 447439 w 7631184"/>
              <a:gd name="connsiteY4515" fmla="*/ 1729168 h 6858054"/>
              <a:gd name="connsiteX4516" fmla="*/ 492771 w 7631184"/>
              <a:gd name="connsiteY4516" fmla="*/ 1729168 h 6858054"/>
              <a:gd name="connsiteX4517" fmla="*/ 522077 w 7631184"/>
              <a:gd name="connsiteY4517" fmla="*/ 1729168 h 6858054"/>
              <a:gd name="connsiteX4518" fmla="*/ 561152 w 7631184"/>
              <a:gd name="connsiteY4518" fmla="*/ 1738937 h 6858054"/>
              <a:gd name="connsiteX4519" fmla="*/ 678375 w 7631184"/>
              <a:gd name="connsiteY4519" fmla="*/ 1748706 h 6858054"/>
              <a:gd name="connsiteX4520" fmla="*/ 688143 w 7631184"/>
              <a:gd name="connsiteY4520" fmla="*/ 1748706 h 6858054"/>
              <a:gd name="connsiteX4521" fmla="*/ 697912 w 7631184"/>
              <a:gd name="connsiteY4521" fmla="*/ 1748706 h 6858054"/>
              <a:gd name="connsiteX4522" fmla="*/ 707681 w 7631184"/>
              <a:gd name="connsiteY4522" fmla="*/ 1748706 h 6858054"/>
              <a:gd name="connsiteX4523" fmla="*/ 746755 w 7631184"/>
              <a:gd name="connsiteY4523" fmla="*/ 1748706 h 6858054"/>
              <a:gd name="connsiteX4524" fmla="*/ 756524 w 7631184"/>
              <a:gd name="connsiteY4524" fmla="*/ 1758475 h 6858054"/>
              <a:gd name="connsiteX4525" fmla="*/ 766292 w 7631184"/>
              <a:gd name="connsiteY4525" fmla="*/ 1758475 h 6858054"/>
              <a:gd name="connsiteX4526" fmla="*/ 776061 w 7631184"/>
              <a:gd name="connsiteY4526" fmla="*/ 1758475 h 6858054"/>
              <a:gd name="connsiteX4527" fmla="*/ 756524 w 7631184"/>
              <a:gd name="connsiteY4527" fmla="*/ 1738937 h 6858054"/>
              <a:gd name="connsiteX4528" fmla="*/ 736987 w 7631184"/>
              <a:gd name="connsiteY4528" fmla="*/ 1738937 h 6858054"/>
              <a:gd name="connsiteX4529" fmla="*/ 717449 w 7631184"/>
              <a:gd name="connsiteY4529" fmla="*/ 1719398 h 6858054"/>
              <a:gd name="connsiteX4530" fmla="*/ 678375 w 7631184"/>
              <a:gd name="connsiteY4530" fmla="*/ 1709629 h 6858054"/>
              <a:gd name="connsiteX4531" fmla="*/ 658838 w 7631184"/>
              <a:gd name="connsiteY4531" fmla="*/ 1709629 h 6858054"/>
              <a:gd name="connsiteX4532" fmla="*/ 649069 w 7631184"/>
              <a:gd name="connsiteY4532" fmla="*/ 1709629 h 6858054"/>
              <a:gd name="connsiteX4533" fmla="*/ 609995 w 7631184"/>
              <a:gd name="connsiteY4533" fmla="*/ 1699859 h 6858054"/>
              <a:gd name="connsiteX4534" fmla="*/ 570920 w 7631184"/>
              <a:gd name="connsiteY4534" fmla="*/ 1690090 h 6858054"/>
              <a:gd name="connsiteX4535" fmla="*/ 453697 w 7631184"/>
              <a:gd name="connsiteY4535" fmla="*/ 1680321 h 6858054"/>
              <a:gd name="connsiteX4536" fmla="*/ 443928 w 7631184"/>
              <a:gd name="connsiteY4536" fmla="*/ 1680321 h 6858054"/>
              <a:gd name="connsiteX4537" fmla="*/ 434160 w 7631184"/>
              <a:gd name="connsiteY4537" fmla="*/ 1680321 h 6858054"/>
              <a:gd name="connsiteX4538" fmla="*/ 395085 w 7631184"/>
              <a:gd name="connsiteY4538" fmla="*/ 1680321 h 6858054"/>
              <a:gd name="connsiteX4539" fmla="*/ 365779 w 7631184"/>
              <a:gd name="connsiteY4539" fmla="*/ 1680321 h 6858054"/>
              <a:gd name="connsiteX4540" fmla="*/ 336473 w 7631184"/>
              <a:gd name="connsiteY4540" fmla="*/ 1670551 h 6858054"/>
              <a:gd name="connsiteX4541" fmla="*/ 316936 w 7631184"/>
              <a:gd name="connsiteY4541" fmla="*/ 1670551 h 6858054"/>
              <a:gd name="connsiteX4542" fmla="*/ 287630 w 7631184"/>
              <a:gd name="connsiteY4542" fmla="*/ 1670551 h 6858054"/>
              <a:gd name="connsiteX4543" fmla="*/ 268093 w 7631184"/>
              <a:gd name="connsiteY4543" fmla="*/ 1670551 h 6858054"/>
              <a:gd name="connsiteX4544" fmla="*/ 229019 w 7631184"/>
              <a:gd name="connsiteY4544" fmla="*/ 1670551 h 6858054"/>
              <a:gd name="connsiteX4545" fmla="*/ 141101 w 7631184"/>
              <a:gd name="connsiteY4545" fmla="*/ 1660782 h 6858054"/>
              <a:gd name="connsiteX4546" fmla="*/ 121564 w 7631184"/>
              <a:gd name="connsiteY4546" fmla="*/ 1660782 h 6858054"/>
              <a:gd name="connsiteX4547" fmla="*/ 111795 w 7631184"/>
              <a:gd name="connsiteY4547" fmla="*/ 1660782 h 6858054"/>
              <a:gd name="connsiteX4548" fmla="*/ 92258 w 7631184"/>
              <a:gd name="connsiteY4548" fmla="*/ 1660782 h 6858054"/>
              <a:gd name="connsiteX4549" fmla="*/ 82489 w 7631184"/>
              <a:gd name="connsiteY4549" fmla="*/ 1660782 h 6858054"/>
              <a:gd name="connsiteX4550" fmla="*/ 72721 w 7631184"/>
              <a:gd name="connsiteY4550" fmla="*/ 1660782 h 6858054"/>
              <a:gd name="connsiteX4551" fmla="*/ 33646 w 7631184"/>
              <a:gd name="connsiteY4551" fmla="*/ 1660782 h 6858054"/>
              <a:gd name="connsiteX4552" fmla="*/ 43415 w 7631184"/>
              <a:gd name="connsiteY4552" fmla="*/ 1651013 h 6858054"/>
              <a:gd name="connsiteX4553" fmla="*/ 62952 w 7631184"/>
              <a:gd name="connsiteY4553" fmla="*/ 1651013 h 6858054"/>
              <a:gd name="connsiteX4554" fmla="*/ 82489 w 7631184"/>
              <a:gd name="connsiteY4554" fmla="*/ 1651013 h 6858054"/>
              <a:gd name="connsiteX4555" fmla="*/ 111795 w 7631184"/>
              <a:gd name="connsiteY4555" fmla="*/ 1651013 h 6858054"/>
              <a:gd name="connsiteX4556" fmla="*/ 141101 w 7631184"/>
              <a:gd name="connsiteY4556" fmla="*/ 1651013 h 6858054"/>
              <a:gd name="connsiteX4557" fmla="*/ 150870 w 7631184"/>
              <a:gd name="connsiteY4557" fmla="*/ 1651013 h 6858054"/>
              <a:gd name="connsiteX4558" fmla="*/ 160638 w 7631184"/>
              <a:gd name="connsiteY4558" fmla="*/ 1651013 h 6858054"/>
              <a:gd name="connsiteX4559" fmla="*/ 170407 w 7631184"/>
              <a:gd name="connsiteY4559" fmla="*/ 1651013 h 6858054"/>
              <a:gd name="connsiteX4560" fmla="*/ 180176 w 7631184"/>
              <a:gd name="connsiteY4560" fmla="*/ 1651013 h 6858054"/>
              <a:gd name="connsiteX4561" fmla="*/ 229019 w 7631184"/>
              <a:gd name="connsiteY4561" fmla="*/ 1660782 h 6858054"/>
              <a:gd name="connsiteX4562" fmla="*/ 268093 w 7631184"/>
              <a:gd name="connsiteY4562" fmla="*/ 1660782 h 6858054"/>
              <a:gd name="connsiteX4563" fmla="*/ 297399 w 7631184"/>
              <a:gd name="connsiteY4563" fmla="*/ 1660782 h 6858054"/>
              <a:gd name="connsiteX4564" fmla="*/ 326705 w 7631184"/>
              <a:gd name="connsiteY4564" fmla="*/ 1660782 h 6858054"/>
              <a:gd name="connsiteX4565" fmla="*/ 404854 w 7631184"/>
              <a:gd name="connsiteY4565" fmla="*/ 1670551 h 6858054"/>
              <a:gd name="connsiteX4566" fmla="*/ 434160 w 7631184"/>
              <a:gd name="connsiteY4566" fmla="*/ 1670551 h 6858054"/>
              <a:gd name="connsiteX4567" fmla="*/ 443928 w 7631184"/>
              <a:gd name="connsiteY4567" fmla="*/ 1670551 h 6858054"/>
              <a:gd name="connsiteX4568" fmla="*/ 463465 w 7631184"/>
              <a:gd name="connsiteY4568" fmla="*/ 1670551 h 6858054"/>
              <a:gd name="connsiteX4569" fmla="*/ 492771 w 7631184"/>
              <a:gd name="connsiteY4569" fmla="*/ 1670551 h 6858054"/>
              <a:gd name="connsiteX4570" fmla="*/ 502540 w 7631184"/>
              <a:gd name="connsiteY4570" fmla="*/ 1670551 h 6858054"/>
              <a:gd name="connsiteX4571" fmla="*/ 531846 w 7631184"/>
              <a:gd name="connsiteY4571" fmla="*/ 1680321 h 6858054"/>
              <a:gd name="connsiteX4572" fmla="*/ 561152 w 7631184"/>
              <a:gd name="connsiteY4572" fmla="*/ 1680321 h 6858054"/>
              <a:gd name="connsiteX4573" fmla="*/ 619763 w 7631184"/>
              <a:gd name="connsiteY4573" fmla="*/ 1680321 h 6858054"/>
              <a:gd name="connsiteX4574" fmla="*/ 649069 w 7631184"/>
              <a:gd name="connsiteY4574" fmla="*/ 1680321 h 6858054"/>
              <a:gd name="connsiteX4575" fmla="*/ 639300 w 7631184"/>
              <a:gd name="connsiteY4575" fmla="*/ 1670551 h 6858054"/>
              <a:gd name="connsiteX4576" fmla="*/ 629532 w 7631184"/>
              <a:gd name="connsiteY4576" fmla="*/ 1660782 h 6858054"/>
              <a:gd name="connsiteX4577" fmla="*/ 688143 w 7631184"/>
              <a:gd name="connsiteY4577" fmla="*/ 1690090 h 6858054"/>
              <a:gd name="connsiteX4578" fmla="*/ 766292 w 7631184"/>
              <a:gd name="connsiteY4578" fmla="*/ 1690090 h 6858054"/>
              <a:gd name="connsiteX4579" fmla="*/ 776061 w 7631184"/>
              <a:gd name="connsiteY4579" fmla="*/ 1690090 h 6858054"/>
              <a:gd name="connsiteX4580" fmla="*/ 815135 w 7631184"/>
              <a:gd name="connsiteY4580" fmla="*/ 1699859 h 6858054"/>
              <a:gd name="connsiteX4581" fmla="*/ 824904 w 7631184"/>
              <a:gd name="connsiteY4581" fmla="*/ 1699859 h 6858054"/>
              <a:gd name="connsiteX4582" fmla="*/ 893284 w 7631184"/>
              <a:gd name="connsiteY4582" fmla="*/ 1699859 h 6858054"/>
              <a:gd name="connsiteX4583" fmla="*/ 903053 w 7631184"/>
              <a:gd name="connsiteY4583" fmla="*/ 1699859 h 6858054"/>
              <a:gd name="connsiteX4584" fmla="*/ 932359 w 7631184"/>
              <a:gd name="connsiteY4584" fmla="*/ 1709629 h 6858054"/>
              <a:gd name="connsiteX4585" fmla="*/ 922590 w 7631184"/>
              <a:gd name="connsiteY4585" fmla="*/ 1699859 h 6858054"/>
              <a:gd name="connsiteX4586" fmla="*/ 893284 w 7631184"/>
              <a:gd name="connsiteY4586" fmla="*/ 1680321 h 6858054"/>
              <a:gd name="connsiteX4587" fmla="*/ 854210 w 7631184"/>
              <a:gd name="connsiteY4587" fmla="*/ 1660782 h 6858054"/>
              <a:gd name="connsiteX4588" fmla="*/ 815135 w 7631184"/>
              <a:gd name="connsiteY4588" fmla="*/ 1641244 h 6858054"/>
              <a:gd name="connsiteX4589" fmla="*/ 805367 w 7631184"/>
              <a:gd name="connsiteY4589" fmla="*/ 1641244 h 6858054"/>
              <a:gd name="connsiteX4590" fmla="*/ 795598 w 7631184"/>
              <a:gd name="connsiteY4590" fmla="*/ 1641244 h 6858054"/>
              <a:gd name="connsiteX4591" fmla="*/ 785829 w 7631184"/>
              <a:gd name="connsiteY4591" fmla="*/ 1631475 h 6858054"/>
              <a:gd name="connsiteX4592" fmla="*/ 766292 w 7631184"/>
              <a:gd name="connsiteY4592" fmla="*/ 1631475 h 6858054"/>
              <a:gd name="connsiteX4593" fmla="*/ 746755 w 7631184"/>
              <a:gd name="connsiteY4593" fmla="*/ 1611936 h 6858054"/>
              <a:gd name="connsiteX4594" fmla="*/ 746755 w 7631184"/>
              <a:gd name="connsiteY4594" fmla="*/ 1602166 h 6858054"/>
              <a:gd name="connsiteX4595" fmla="*/ 727218 w 7631184"/>
              <a:gd name="connsiteY4595" fmla="*/ 1582628 h 6858054"/>
              <a:gd name="connsiteX4596" fmla="*/ 717449 w 7631184"/>
              <a:gd name="connsiteY4596" fmla="*/ 1572858 h 6858054"/>
              <a:gd name="connsiteX4597" fmla="*/ 727218 w 7631184"/>
              <a:gd name="connsiteY4597" fmla="*/ 1572858 h 6858054"/>
              <a:gd name="connsiteX4598" fmla="*/ 746755 w 7631184"/>
              <a:gd name="connsiteY4598" fmla="*/ 1582628 h 6858054"/>
              <a:gd name="connsiteX4599" fmla="*/ 756524 w 7631184"/>
              <a:gd name="connsiteY4599" fmla="*/ 1582628 h 6858054"/>
              <a:gd name="connsiteX4600" fmla="*/ 766292 w 7631184"/>
              <a:gd name="connsiteY4600" fmla="*/ 1592397 h 6858054"/>
              <a:gd name="connsiteX4601" fmla="*/ 785829 w 7631184"/>
              <a:gd name="connsiteY4601" fmla="*/ 1602166 h 6858054"/>
              <a:gd name="connsiteX4602" fmla="*/ 805367 w 7631184"/>
              <a:gd name="connsiteY4602" fmla="*/ 1611936 h 6858054"/>
              <a:gd name="connsiteX4603" fmla="*/ 824904 w 7631184"/>
              <a:gd name="connsiteY4603" fmla="*/ 1621705 h 6858054"/>
              <a:gd name="connsiteX4604" fmla="*/ 863978 w 7631184"/>
              <a:gd name="connsiteY4604" fmla="*/ 1641244 h 6858054"/>
              <a:gd name="connsiteX4605" fmla="*/ 883516 w 7631184"/>
              <a:gd name="connsiteY4605" fmla="*/ 1651013 h 6858054"/>
              <a:gd name="connsiteX4606" fmla="*/ 893284 w 7631184"/>
              <a:gd name="connsiteY4606" fmla="*/ 1660782 h 6858054"/>
              <a:gd name="connsiteX4607" fmla="*/ 932359 w 7631184"/>
              <a:gd name="connsiteY4607" fmla="*/ 1660782 h 6858054"/>
              <a:gd name="connsiteX4608" fmla="*/ 942127 w 7631184"/>
              <a:gd name="connsiteY4608" fmla="*/ 1660782 h 6858054"/>
              <a:gd name="connsiteX4609" fmla="*/ 951896 w 7631184"/>
              <a:gd name="connsiteY4609" fmla="*/ 1660782 h 6858054"/>
              <a:gd name="connsiteX4610" fmla="*/ 961665 w 7631184"/>
              <a:gd name="connsiteY4610" fmla="*/ 1660782 h 6858054"/>
              <a:gd name="connsiteX4611" fmla="*/ 942127 w 7631184"/>
              <a:gd name="connsiteY4611" fmla="*/ 1651013 h 6858054"/>
              <a:gd name="connsiteX4612" fmla="*/ 873747 w 7631184"/>
              <a:gd name="connsiteY4612" fmla="*/ 1611936 h 6858054"/>
              <a:gd name="connsiteX4613" fmla="*/ 854210 w 7631184"/>
              <a:gd name="connsiteY4613" fmla="*/ 1602166 h 6858054"/>
              <a:gd name="connsiteX4614" fmla="*/ 815135 w 7631184"/>
              <a:gd name="connsiteY4614" fmla="*/ 1582628 h 6858054"/>
              <a:gd name="connsiteX4615" fmla="*/ 795598 w 7631184"/>
              <a:gd name="connsiteY4615" fmla="*/ 1572858 h 6858054"/>
              <a:gd name="connsiteX4616" fmla="*/ 776061 w 7631184"/>
              <a:gd name="connsiteY4616" fmla="*/ 1572858 h 6858054"/>
              <a:gd name="connsiteX4617" fmla="*/ 766292 w 7631184"/>
              <a:gd name="connsiteY4617" fmla="*/ 1563089 h 6858054"/>
              <a:gd name="connsiteX4618" fmla="*/ 756524 w 7631184"/>
              <a:gd name="connsiteY4618" fmla="*/ 1553320 h 6858054"/>
              <a:gd name="connsiteX4619" fmla="*/ 727218 w 7631184"/>
              <a:gd name="connsiteY4619" fmla="*/ 1543550 h 6858054"/>
              <a:gd name="connsiteX4620" fmla="*/ 697912 w 7631184"/>
              <a:gd name="connsiteY4620" fmla="*/ 1533781 h 6858054"/>
              <a:gd name="connsiteX4621" fmla="*/ 678375 w 7631184"/>
              <a:gd name="connsiteY4621" fmla="*/ 1524012 h 6858054"/>
              <a:gd name="connsiteX4622" fmla="*/ 649069 w 7631184"/>
              <a:gd name="connsiteY4622" fmla="*/ 1514243 h 6858054"/>
              <a:gd name="connsiteX4623" fmla="*/ 570920 w 7631184"/>
              <a:gd name="connsiteY4623" fmla="*/ 1484935 h 6858054"/>
              <a:gd name="connsiteX4624" fmla="*/ 541614 w 7631184"/>
              <a:gd name="connsiteY4624" fmla="*/ 1475165 h 6858054"/>
              <a:gd name="connsiteX4625" fmla="*/ 541614 w 7631184"/>
              <a:gd name="connsiteY4625" fmla="*/ 1465396 h 6858054"/>
              <a:gd name="connsiteX4626" fmla="*/ 522077 w 7631184"/>
              <a:gd name="connsiteY4626" fmla="*/ 1445857 h 6858054"/>
              <a:gd name="connsiteX4627" fmla="*/ 561152 w 7631184"/>
              <a:gd name="connsiteY4627" fmla="*/ 1455627 h 6858054"/>
              <a:gd name="connsiteX4628" fmla="*/ 580689 w 7631184"/>
              <a:gd name="connsiteY4628" fmla="*/ 1445857 h 6858054"/>
              <a:gd name="connsiteX4629" fmla="*/ 590457 w 7631184"/>
              <a:gd name="connsiteY4629" fmla="*/ 1455627 h 6858054"/>
              <a:gd name="connsiteX4630" fmla="*/ 609995 w 7631184"/>
              <a:gd name="connsiteY4630" fmla="*/ 1465396 h 6858054"/>
              <a:gd name="connsiteX4631" fmla="*/ 629532 w 7631184"/>
              <a:gd name="connsiteY4631" fmla="*/ 1475165 h 6858054"/>
              <a:gd name="connsiteX4632" fmla="*/ 639300 w 7631184"/>
              <a:gd name="connsiteY4632" fmla="*/ 1475165 h 6858054"/>
              <a:gd name="connsiteX4633" fmla="*/ 649069 w 7631184"/>
              <a:gd name="connsiteY4633" fmla="*/ 1475165 h 6858054"/>
              <a:gd name="connsiteX4634" fmla="*/ 678375 w 7631184"/>
              <a:gd name="connsiteY4634" fmla="*/ 1484935 h 6858054"/>
              <a:gd name="connsiteX4635" fmla="*/ 688143 w 7631184"/>
              <a:gd name="connsiteY4635" fmla="*/ 1484935 h 6858054"/>
              <a:gd name="connsiteX4636" fmla="*/ 746755 w 7631184"/>
              <a:gd name="connsiteY4636" fmla="*/ 1524012 h 6858054"/>
              <a:gd name="connsiteX4637" fmla="*/ 756524 w 7631184"/>
              <a:gd name="connsiteY4637" fmla="*/ 1514243 h 6858054"/>
              <a:gd name="connsiteX4638" fmla="*/ 766292 w 7631184"/>
              <a:gd name="connsiteY4638" fmla="*/ 1524012 h 6858054"/>
              <a:gd name="connsiteX4639" fmla="*/ 785829 w 7631184"/>
              <a:gd name="connsiteY4639" fmla="*/ 1533781 h 6858054"/>
              <a:gd name="connsiteX4640" fmla="*/ 795598 w 7631184"/>
              <a:gd name="connsiteY4640" fmla="*/ 1524012 h 6858054"/>
              <a:gd name="connsiteX4641" fmla="*/ 795598 w 7631184"/>
              <a:gd name="connsiteY4641" fmla="*/ 1504473 h 6858054"/>
              <a:gd name="connsiteX4642" fmla="*/ 795598 w 7631184"/>
              <a:gd name="connsiteY4642" fmla="*/ 1494704 h 6858054"/>
              <a:gd name="connsiteX4643" fmla="*/ 717449 w 7631184"/>
              <a:gd name="connsiteY4643" fmla="*/ 1455627 h 6858054"/>
              <a:gd name="connsiteX4644" fmla="*/ 707681 w 7631184"/>
              <a:gd name="connsiteY4644" fmla="*/ 1445857 h 6858054"/>
              <a:gd name="connsiteX4645" fmla="*/ 697912 w 7631184"/>
              <a:gd name="connsiteY4645" fmla="*/ 1445857 h 6858054"/>
              <a:gd name="connsiteX4646" fmla="*/ 668606 w 7631184"/>
              <a:gd name="connsiteY4646" fmla="*/ 1426319 h 6858054"/>
              <a:gd name="connsiteX4647" fmla="*/ 658838 w 7631184"/>
              <a:gd name="connsiteY4647" fmla="*/ 1416550 h 6858054"/>
              <a:gd name="connsiteX4648" fmla="*/ 639300 w 7631184"/>
              <a:gd name="connsiteY4648" fmla="*/ 1416550 h 6858054"/>
              <a:gd name="connsiteX4649" fmla="*/ 600226 w 7631184"/>
              <a:gd name="connsiteY4649" fmla="*/ 1397011 h 6858054"/>
              <a:gd name="connsiteX4650" fmla="*/ 600226 w 7631184"/>
              <a:gd name="connsiteY4650" fmla="*/ 1387242 h 6858054"/>
              <a:gd name="connsiteX4651" fmla="*/ 590457 w 7631184"/>
              <a:gd name="connsiteY4651" fmla="*/ 1377472 h 6858054"/>
              <a:gd name="connsiteX4652" fmla="*/ 580689 w 7631184"/>
              <a:gd name="connsiteY4652" fmla="*/ 1357934 h 6858054"/>
              <a:gd name="connsiteX4653" fmla="*/ 590457 w 7631184"/>
              <a:gd name="connsiteY4653" fmla="*/ 1357934 h 6858054"/>
              <a:gd name="connsiteX4654" fmla="*/ 609995 w 7631184"/>
              <a:gd name="connsiteY4654" fmla="*/ 1357934 h 6858054"/>
              <a:gd name="connsiteX4655" fmla="*/ 658838 w 7631184"/>
              <a:gd name="connsiteY4655" fmla="*/ 1367703 h 6858054"/>
              <a:gd name="connsiteX4656" fmla="*/ 629532 w 7631184"/>
              <a:gd name="connsiteY4656" fmla="*/ 1348164 h 6858054"/>
              <a:gd name="connsiteX4657" fmla="*/ 668606 w 7631184"/>
              <a:gd name="connsiteY4657" fmla="*/ 1357934 h 6858054"/>
              <a:gd name="connsiteX4658" fmla="*/ 707681 w 7631184"/>
              <a:gd name="connsiteY4658" fmla="*/ 1377472 h 6858054"/>
              <a:gd name="connsiteX4659" fmla="*/ 717449 w 7631184"/>
              <a:gd name="connsiteY4659" fmla="*/ 1367703 h 6858054"/>
              <a:gd name="connsiteX4660" fmla="*/ 727218 w 7631184"/>
              <a:gd name="connsiteY4660" fmla="*/ 1367703 h 6858054"/>
              <a:gd name="connsiteX4661" fmla="*/ 766292 w 7631184"/>
              <a:gd name="connsiteY4661" fmla="*/ 1387242 h 6858054"/>
              <a:gd name="connsiteX4662" fmla="*/ 776061 w 7631184"/>
              <a:gd name="connsiteY4662" fmla="*/ 1397011 h 6858054"/>
              <a:gd name="connsiteX4663" fmla="*/ 824904 w 7631184"/>
              <a:gd name="connsiteY4663" fmla="*/ 1406780 h 6858054"/>
              <a:gd name="connsiteX4664" fmla="*/ 873747 w 7631184"/>
              <a:gd name="connsiteY4664" fmla="*/ 1436088 h 6858054"/>
              <a:gd name="connsiteX4665" fmla="*/ 971433 w 7631184"/>
              <a:gd name="connsiteY4665" fmla="*/ 1484935 h 6858054"/>
              <a:gd name="connsiteX4666" fmla="*/ 1000739 w 7631184"/>
              <a:gd name="connsiteY4666" fmla="*/ 1494704 h 6858054"/>
              <a:gd name="connsiteX4667" fmla="*/ 1030045 w 7631184"/>
              <a:gd name="connsiteY4667" fmla="*/ 1514243 h 6858054"/>
              <a:gd name="connsiteX4668" fmla="*/ 1078888 w 7631184"/>
              <a:gd name="connsiteY4668" fmla="*/ 1533781 h 6858054"/>
              <a:gd name="connsiteX4669" fmla="*/ 1088657 w 7631184"/>
              <a:gd name="connsiteY4669" fmla="*/ 1543550 h 6858054"/>
              <a:gd name="connsiteX4670" fmla="*/ 1176574 w 7631184"/>
              <a:gd name="connsiteY4670" fmla="*/ 1582628 h 6858054"/>
              <a:gd name="connsiteX4671" fmla="*/ 1215648 w 7631184"/>
              <a:gd name="connsiteY4671" fmla="*/ 1602166 h 6858054"/>
              <a:gd name="connsiteX4672" fmla="*/ 1225417 w 7631184"/>
              <a:gd name="connsiteY4672" fmla="*/ 1602166 h 6858054"/>
              <a:gd name="connsiteX4673" fmla="*/ 1225417 w 7631184"/>
              <a:gd name="connsiteY4673" fmla="*/ 1611936 h 6858054"/>
              <a:gd name="connsiteX4674" fmla="*/ 1254723 w 7631184"/>
              <a:gd name="connsiteY4674" fmla="*/ 1621705 h 6858054"/>
              <a:gd name="connsiteX4675" fmla="*/ 1284029 w 7631184"/>
              <a:gd name="connsiteY4675" fmla="*/ 1631475 h 6858054"/>
              <a:gd name="connsiteX4676" fmla="*/ 1293797 w 7631184"/>
              <a:gd name="connsiteY4676" fmla="*/ 1631475 h 6858054"/>
              <a:gd name="connsiteX4677" fmla="*/ 1274260 w 7631184"/>
              <a:gd name="connsiteY4677" fmla="*/ 1621705 h 6858054"/>
              <a:gd name="connsiteX4678" fmla="*/ 1264492 w 7631184"/>
              <a:gd name="connsiteY4678" fmla="*/ 1611936 h 6858054"/>
              <a:gd name="connsiteX4679" fmla="*/ 1254723 w 7631184"/>
              <a:gd name="connsiteY4679" fmla="*/ 1611936 h 6858054"/>
              <a:gd name="connsiteX4680" fmla="*/ 1244954 w 7631184"/>
              <a:gd name="connsiteY4680" fmla="*/ 1611936 h 6858054"/>
              <a:gd name="connsiteX4681" fmla="*/ 1235186 w 7631184"/>
              <a:gd name="connsiteY4681" fmla="*/ 1592397 h 6858054"/>
              <a:gd name="connsiteX4682" fmla="*/ 1244954 w 7631184"/>
              <a:gd name="connsiteY4682" fmla="*/ 1582628 h 6858054"/>
              <a:gd name="connsiteX4683" fmla="*/ 1215648 w 7631184"/>
              <a:gd name="connsiteY4683" fmla="*/ 1553320 h 6858054"/>
              <a:gd name="connsiteX4684" fmla="*/ 1205880 w 7631184"/>
              <a:gd name="connsiteY4684" fmla="*/ 1553320 h 6858054"/>
              <a:gd name="connsiteX4685" fmla="*/ 1186343 w 7631184"/>
              <a:gd name="connsiteY4685" fmla="*/ 1543550 h 6858054"/>
              <a:gd name="connsiteX4686" fmla="*/ 1176574 w 7631184"/>
              <a:gd name="connsiteY4686" fmla="*/ 1533781 h 6858054"/>
              <a:gd name="connsiteX4687" fmla="*/ 1166805 w 7631184"/>
              <a:gd name="connsiteY4687" fmla="*/ 1524012 h 6858054"/>
              <a:gd name="connsiteX4688" fmla="*/ 1137500 w 7631184"/>
              <a:gd name="connsiteY4688" fmla="*/ 1514243 h 6858054"/>
              <a:gd name="connsiteX4689" fmla="*/ 1117962 w 7631184"/>
              <a:gd name="connsiteY4689" fmla="*/ 1504473 h 6858054"/>
              <a:gd name="connsiteX4690" fmla="*/ 1049582 w 7631184"/>
              <a:gd name="connsiteY4690" fmla="*/ 1455627 h 6858054"/>
              <a:gd name="connsiteX4691" fmla="*/ 1049582 w 7631184"/>
              <a:gd name="connsiteY4691" fmla="*/ 1445857 h 6858054"/>
              <a:gd name="connsiteX4692" fmla="*/ 1010508 w 7631184"/>
              <a:gd name="connsiteY4692" fmla="*/ 1426319 h 6858054"/>
              <a:gd name="connsiteX4693" fmla="*/ 1030045 w 7631184"/>
              <a:gd name="connsiteY4693" fmla="*/ 1445857 h 6858054"/>
              <a:gd name="connsiteX4694" fmla="*/ 1039813 w 7631184"/>
              <a:gd name="connsiteY4694" fmla="*/ 1465396 h 6858054"/>
              <a:gd name="connsiteX4695" fmla="*/ 981202 w 7631184"/>
              <a:gd name="connsiteY4695" fmla="*/ 1436088 h 6858054"/>
              <a:gd name="connsiteX4696" fmla="*/ 932359 w 7631184"/>
              <a:gd name="connsiteY4696" fmla="*/ 1397011 h 6858054"/>
              <a:gd name="connsiteX4697" fmla="*/ 863978 w 7631184"/>
              <a:gd name="connsiteY4697" fmla="*/ 1357934 h 6858054"/>
              <a:gd name="connsiteX4698" fmla="*/ 844441 w 7631184"/>
              <a:gd name="connsiteY4698" fmla="*/ 1348164 h 6858054"/>
              <a:gd name="connsiteX4699" fmla="*/ 795598 w 7631184"/>
              <a:gd name="connsiteY4699" fmla="*/ 1338395 h 6858054"/>
              <a:gd name="connsiteX4700" fmla="*/ 785829 w 7631184"/>
              <a:gd name="connsiteY4700" fmla="*/ 1348164 h 6858054"/>
              <a:gd name="connsiteX4701" fmla="*/ 776061 w 7631184"/>
              <a:gd name="connsiteY4701" fmla="*/ 1348164 h 6858054"/>
              <a:gd name="connsiteX4702" fmla="*/ 766292 w 7631184"/>
              <a:gd name="connsiteY4702" fmla="*/ 1348164 h 6858054"/>
              <a:gd name="connsiteX4703" fmla="*/ 756524 w 7631184"/>
              <a:gd name="connsiteY4703" fmla="*/ 1348164 h 6858054"/>
              <a:gd name="connsiteX4704" fmla="*/ 756524 w 7631184"/>
              <a:gd name="connsiteY4704" fmla="*/ 1338395 h 6858054"/>
              <a:gd name="connsiteX4705" fmla="*/ 688143 w 7631184"/>
              <a:gd name="connsiteY4705" fmla="*/ 1299318 h 6858054"/>
              <a:gd name="connsiteX4706" fmla="*/ 697912 w 7631184"/>
              <a:gd name="connsiteY4706" fmla="*/ 1299318 h 6858054"/>
              <a:gd name="connsiteX4707" fmla="*/ 727218 w 7631184"/>
              <a:gd name="connsiteY4707" fmla="*/ 1309087 h 6858054"/>
              <a:gd name="connsiteX4708" fmla="*/ 746755 w 7631184"/>
              <a:gd name="connsiteY4708" fmla="*/ 1299318 h 6858054"/>
              <a:gd name="connsiteX4709" fmla="*/ 717449 w 7631184"/>
              <a:gd name="connsiteY4709" fmla="*/ 1289548 h 6858054"/>
              <a:gd name="connsiteX4710" fmla="*/ 756524 w 7631184"/>
              <a:gd name="connsiteY4710" fmla="*/ 1289548 h 6858054"/>
              <a:gd name="connsiteX4711" fmla="*/ 766292 w 7631184"/>
              <a:gd name="connsiteY4711" fmla="*/ 1289548 h 6858054"/>
              <a:gd name="connsiteX4712" fmla="*/ 785829 w 7631184"/>
              <a:gd name="connsiteY4712" fmla="*/ 1299318 h 6858054"/>
              <a:gd name="connsiteX4713" fmla="*/ 805367 w 7631184"/>
              <a:gd name="connsiteY4713" fmla="*/ 1299318 h 6858054"/>
              <a:gd name="connsiteX4714" fmla="*/ 873747 w 7631184"/>
              <a:gd name="connsiteY4714" fmla="*/ 1338395 h 6858054"/>
              <a:gd name="connsiteX4715" fmla="*/ 893284 w 7631184"/>
              <a:gd name="connsiteY4715" fmla="*/ 1348164 h 6858054"/>
              <a:gd name="connsiteX4716" fmla="*/ 922590 w 7631184"/>
              <a:gd name="connsiteY4716" fmla="*/ 1367703 h 6858054"/>
              <a:gd name="connsiteX4717" fmla="*/ 932359 w 7631184"/>
              <a:gd name="connsiteY4717" fmla="*/ 1367703 h 6858054"/>
              <a:gd name="connsiteX4718" fmla="*/ 961665 w 7631184"/>
              <a:gd name="connsiteY4718" fmla="*/ 1387242 h 6858054"/>
              <a:gd name="connsiteX4719" fmla="*/ 981202 w 7631184"/>
              <a:gd name="connsiteY4719" fmla="*/ 1397011 h 6858054"/>
              <a:gd name="connsiteX4720" fmla="*/ 1010508 w 7631184"/>
              <a:gd name="connsiteY4720" fmla="*/ 1406780 h 6858054"/>
              <a:gd name="connsiteX4721" fmla="*/ 1039813 w 7631184"/>
              <a:gd name="connsiteY4721" fmla="*/ 1426319 h 6858054"/>
              <a:gd name="connsiteX4722" fmla="*/ 1049582 w 7631184"/>
              <a:gd name="connsiteY4722" fmla="*/ 1436088 h 6858054"/>
              <a:gd name="connsiteX4723" fmla="*/ 1108194 w 7631184"/>
              <a:gd name="connsiteY4723" fmla="*/ 1465396 h 6858054"/>
              <a:gd name="connsiteX4724" fmla="*/ 1127731 w 7631184"/>
              <a:gd name="connsiteY4724" fmla="*/ 1475165 h 6858054"/>
              <a:gd name="connsiteX4725" fmla="*/ 1147268 w 7631184"/>
              <a:gd name="connsiteY4725" fmla="*/ 1484935 h 6858054"/>
              <a:gd name="connsiteX4726" fmla="*/ 1186343 w 7631184"/>
              <a:gd name="connsiteY4726" fmla="*/ 1504473 h 6858054"/>
              <a:gd name="connsiteX4727" fmla="*/ 1196111 w 7631184"/>
              <a:gd name="connsiteY4727" fmla="*/ 1514243 h 6858054"/>
              <a:gd name="connsiteX4728" fmla="*/ 1225417 w 7631184"/>
              <a:gd name="connsiteY4728" fmla="*/ 1524012 h 6858054"/>
              <a:gd name="connsiteX4729" fmla="*/ 1235186 w 7631184"/>
              <a:gd name="connsiteY4729" fmla="*/ 1524012 h 6858054"/>
              <a:gd name="connsiteX4730" fmla="*/ 1244954 w 7631184"/>
              <a:gd name="connsiteY4730" fmla="*/ 1533781 h 6858054"/>
              <a:gd name="connsiteX4731" fmla="*/ 1284029 w 7631184"/>
              <a:gd name="connsiteY4731" fmla="*/ 1553320 h 6858054"/>
              <a:gd name="connsiteX4732" fmla="*/ 1323103 w 7631184"/>
              <a:gd name="connsiteY4732" fmla="*/ 1572858 h 6858054"/>
              <a:gd name="connsiteX4733" fmla="*/ 1332872 w 7631184"/>
              <a:gd name="connsiteY4733" fmla="*/ 1582628 h 6858054"/>
              <a:gd name="connsiteX4734" fmla="*/ 1342640 w 7631184"/>
              <a:gd name="connsiteY4734" fmla="*/ 1582628 h 6858054"/>
              <a:gd name="connsiteX4735" fmla="*/ 1401252 w 7631184"/>
              <a:gd name="connsiteY4735" fmla="*/ 1611936 h 6858054"/>
              <a:gd name="connsiteX4736" fmla="*/ 1411021 w 7631184"/>
              <a:gd name="connsiteY4736" fmla="*/ 1611936 h 6858054"/>
              <a:gd name="connsiteX4737" fmla="*/ 1430558 w 7631184"/>
              <a:gd name="connsiteY4737" fmla="*/ 1621705 h 6858054"/>
              <a:gd name="connsiteX4738" fmla="*/ 1450095 w 7631184"/>
              <a:gd name="connsiteY4738" fmla="*/ 1631475 h 6858054"/>
              <a:gd name="connsiteX4739" fmla="*/ 1459864 w 7631184"/>
              <a:gd name="connsiteY4739" fmla="*/ 1631475 h 6858054"/>
              <a:gd name="connsiteX4740" fmla="*/ 1469632 w 7631184"/>
              <a:gd name="connsiteY4740" fmla="*/ 1641244 h 6858054"/>
              <a:gd name="connsiteX4741" fmla="*/ 1489170 w 7631184"/>
              <a:gd name="connsiteY4741" fmla="*/ 1641244 h 6858054"/>
              <a:gd name="connsiteX4742" fmla="*/ 1498938 w 7631184"/>
              <a:gd name="connsiteY4742" fmla="*/ 1641244 h 6858054"/>
              <a:gd name="connsiteX4743" fmla="*/ 1508707 w 7631184"/>
              <a:gd name="connsiteY4743" fmla="*/ 1641244 h 6858054"/>
              <a:gd name="connsiteX4744" fmla="*/ 1518475 w 7631184"/>
              <a:gd name="connsiteY4744" fmla="*/ 1641244 h 6858054"/>
              <a:gd name="connsiteX4745" fmla="*/ 1528244 w 7631184"/>
              <a:gd name="connsiteY4745" fmla="*/ 1641244 h 6858054"/>
              <a:gd name="connsiteX4746" fmla="*/ 1547781 w 7631184"/>
              <a:gd name="connsiteY4746" fmla="*/ 1651013 h 6858054"/>
              <a:gd name="connsiteX4747" fmla="*/ 1567319 w 7631184"/>
              <a:gd name="connsiteY4747" fmla="*/ 1651013 h 6858054"/>
              <a:gd name="connsiteX4748" fmla="*/ 1538013 w 7631184"/>
              <a:gd name="connsiteY4748" fmla="*/ 1631475 h 6858054"/>
              <a:gd name="connsiteX4749" fmla="*/ 1518475 w 7631184"/>
              <a:gd name="connsiteY4749" fmla="*/ 1621705 h 6858054"/>
              <a:gd name="connsiteX4750" fmla="*/ 1489170 w 7631184"/>
              <a:gd name="connsiteY4750" fmla="*/ 1611936 h 6858054"/>
              <a:gd name="connsiteX4751" fmla="*/ 1469632 w 7631184"/>
              <a:gd name="connsiteY4751" fmla="*/ 1592397 h 6858054"/>
              <a:gd name="connsiteX4752" fmla="*/ 1528244 w 7631184"/>
              <a:gd name="connsiteY4752" fmla="*/ 1621705 h 6858054"/>
              <a:gd name="connsiteX4753" fmla="*/ 1547781 w 7631184"/>
              <a:gd name="connsiteY4753" fmla="*/ 1631475 h 6858054"/>
              <a:gd name="connsiteX4754" fmla="*/ 1577087 w 7631184"/>
              <a:gd name="connsiteY4754" fmla="*/ 1651013 h 6858054"/>
              <a:gd name="connsiteX4755" fmla="*/ 1606393 w 7631184"/>
              <a:gd name="connsiteY4755" fmla="*/ 1651013 h 6858054"/>
              <a:gd name="connsiteX4756" fmla="*/ 1616162 w 7631184"/>
              <a:gd name="connsiteY4756" fmla="*/ 1651013 h 6858054"/>
              <a:gd name="connsiteX4757" fmla="*/ 1625930 w 7631184"/>
              <a:gd name="connsiteY4757" fmla="*/ 1660782 h 6858054"/>
              <a:gd name="connsiteX4758" fmla="*/ 1655236 w 7631184"/>
              <a:gd name="connsiteY4758" fmla="*/ 1660782 h 6858054"/>
              <a:gd name="connsiteX4759" fmla="*/ 1684542 w 7631184"/>
              <a:gd name="connsiteY4759" fmla="*/ 1670551 h 6858054"/>
              <a:gd name="connsiteX4760" fmla="*/ 1743154 w 7631184"/>
              <a:gd name="connsiteY4760" fmla="*/ 1680321 h 6858054"/>
              <a:gd name="connsiteX4761" fmla="*/ 1752922 w 7631184"/>
              <a:gd name="connsiteY4761" fmla="*/ 1680321 h 6858054"/>
              <a:gd name="connsiteX4762" fmla="*/ 1762691 w 7631184"/>
              <a:gd name="connsiteY4762" fmla="*/ 1680321 h 6858054"/>
              <a:gd name="connsiteX4763" fmla="*/ 1811534 w 7631184"/>
              <a:gd name="connsiteY4763" fmla="*/ 1690090 h 6858054"/>
              <a:gd name="connsiteX4764" fmla="*/ 1840840 w 7631184"/>
              <a:gd name="connsiteY4764" fmla="*/ 1690090 h 6858054"/>
              <a:gd name="connsiteX4765" fmla="*/ 1870145 w 7631184"/>
              <a:gd name="connsiteY4765" fmla="*/ 1690090 h 6858054"/>
              <a:gd name="connsiteX4766" fmla="*/ 1879914 w 7631184"/>
              <a:gd name="connsiteY4766" fmla="*/ 1690090 h 6858054"/>
              <a:gd name="connsiteX4767" fmla="*/ 1889683 w 7631184"/>
              <a:gd name="connsiteY4767" fmla="*/ 1680321 h 6858054"/>
              <a:gd name="connsiteX4768" fmla="*/ 1958063 w 7631184"/>
              <a:gd name="connsiteY4768" fmla="*/ 1690090 h 6858054"/>
              <a:gd name="connsiteX4769" fmla="*/ 1967832 w 7631184"/>
              <a:gd name="connsiteY4769" fmla="*/ 1690090 h 6858054"/>
              <a:gd name="connsiteX4770" fmla="*/ 1928757 w 7631184"/>
              <a:gd name="connsiteY4770" fmla="*/ 1670551 h 6858054"/>
              <a:gd name="connsiteX4771" fmla="*/ 1889683 w 7631184"/>
              <a:gd name="connsiteY4771" fmla="*/ 1660782 h 6858054"/>
              <a:gd name="connsiteX4772" fmla="*/ 1860377 w 7631184"/>
              <a:gd name="connsiteY4772" fmla="*/ 1660782 h 6858054"/>
              <a:gd name="connsiteX4773" fmla="*/ 1850608 w 7631184"/>
              <a:gd name="connsiteY4773" fmla="*/ 1651013 h 6858054"/>
              <a:gd name="connsiteX4774" fmla="*/ 1831071 w 7631184"/>
              <a:gd name="connsiteY4774" fmla="*/ 1651013 h 6858054"/>
              <a:gd name="connsiteX4775" fmla="*/ 1791997 w 7631184"/>
              <a:gd name="connsiteY4775" fmla="*/ 1641244 h 6858054"/>
              <a:gd name="connsiteX4776" fmla="*/ 1743154 w 7631184"/>
              <a:gd name="connsiteY4776" fmla="*/ 1631475 h 6858054"/>
              <a:gd name="connsiteX4777" fmla="*/ 1704079 w 7631184"/>
              <a:gd name="connsiteY4777" fmla="*/ 1621705 h 6858054"/>
              <a:gd name="connsiteX4778" fmla="*/ 1665005 w 7631184"/>
              <a:gd name="connsiteY4778" fmla="*/ 1611936 h 6858054"/>
              <a:gd name="connsiteX4779" fmla="*/ 1645467 w 7631184"/>
              <a:gd name="connsiteY4779" fmla="*/ 1611936 h 6858054"/>
              <a:gd name="connsiteX4780" fmla="*/ 1635699 w 7631184"/>
              <a:gd name="connsiteY4780" fmla="*/ 1602166 h 6858054"/>
              <a:gd name="connsiteX4781" fmla="*/ 1645467 w 7631184"/>
              <a:gd name="connsiteY4781" fmla="*/ 1602166 h 6858054"/>
              <a:gd name="connsiteX4782" fmla="*/ 1655236 w 7631184"/>
              <a:gd name="connsiteY4782" fmla="*/ 1602166 h 6858054"/>
              <a:gd name="connsiteX4783" fmla="*/ 1674773 w 7631184"/>
              <a:gd name="connsiteY4783" fmla="*/ 1611936 h 6858054"/>
              <a:gd name="connsiteX4784" fmla="*/ 1694310 w 7631184"/>
              <a:gd name="connsiteY4784" fmla="*/ 1611936 h 6858054"/>
              <a:gd name="connsiteX4785" fmla="*/ 1713848 w 7631184"/>
              <a:gd name="connsiteY4785" fmla="*/ 1621705 h 6858054"/>
              <a:gd name="connsiteX4786" fmla="*/ 1733385 w 7631184"/>
              <a:gd name="connsiteY4786" fmla="*/ 1621705 h 6858054"/>
              <a:gd name="connsiteX4787" fmla="*/ 1752922 w 7631184"/>
              <a:gd name="connsiteY4787" fmla="*/ 1621705 h 6858054"/>
              <a:gd name="connsiteX4788" fmla="*/ 1762691 w 7631184"/>
              <a:gd name="connsiteY4788" fmla="*/ 1631475 h 6858054"/>
              <a:gd name="connsiteX4789" fmla="*/ 1801765 w 7631184"/>
              <a:gd name="connsiteY4789" fmla="*/ 1631475 h 6858054"/>
              <a:gd name="connsiteX4790" fmla="*/ 1831071 w 7631184"/>
              <a:gd name="connsiteY4790" fmla="*/ 1641244 h 6858054"/>
              <a:gd name="connsiteX4791" fmla="*/ 1840840 w 7631184"/>
              <a:gd name="connsiteY4791" fmla="*/ 1641244 h 6858054"/>
              <a:gd name="connsiteX4792" fmla="*/ 1850608 w 7631184"/>
              <a:gd name="connsiteY4792" fmla="*/ 1641244 h 6858054"/>
              <a:gd name="connsiteX4793" fmla="*/ 1870145 w 7631184"/>
              <a:gd name="connsiteY4793" fmla="*/ 1641244 h 6858054"/>
              <a:gd name="connsiteX4794" fmla="*/ 1948294 w 7631184"/>
              <a:gd name="connsiteY4794" fmla="*/ 1660782 h 6858054"/>
              <a:gd name="connsiteX4795" fmla="*/ 1958063 w 7631184"/>
              <a:gd name="connsiteY4795" fmla="*/ 1660782 h 6858054"/>
              <a:gd name="connsiteX4796" fmla="*/ 1967832 w 7631184"/>
              <a:gd name="connsiteY4796" fmla="*/ 1660782 h 6858054"/>
              <a:gd name="connsiteX4797" fmla="*/ 1977600 w 7631184"/>
              <a:gd name="connsiteY4797" fmla="*/ 1660782 h 6858054"/>
              <a:gd name="connsiteX4798" fmla="*/ 1997137 w 7631184"/>
              <a:gd name="connsiteY4798" fmla="*/ 1660782 h 6858054"/>
              <a:gd name="connsiteX4799" fmla="*/ 2016675 w 7631184"/>
              <a:gd name="connsiteY4799" fmla="*/ 1670551 h 6858054"/>
              <a:gd name="connsiteX4800" fmla="*/ 2036212 w 7631184"/>
              <a:gd name="connsiteY4800" fmla="*/ 1670551 h 6858054"/>
              <a:gd name="connsiteX4801" fmla="*/ 2045980 w 7631184"/>
              <a:gd name="connsiteY4801" fmla="*/ 1680321 h 6858054"/>
              <a:gd name="connsiteX4802" fmla="*/ 2055749 w 7631184"/>
              <a:gd name="connsiteY4802" fmla="*/ 1680321 h 6858054"/>
              <a:gd name="connsiteX4803" fmla="*/ 2114361 w 7631184"/>
              <a:gd name="connsiteY4803" fmla="*/ 1690090 h 6858054"/>
              <a:gd name="connsiteX4804" fmla="*/ 2124129 w 7631184"/>
              <a:gd name="connsiteY4804" fmla="*/ 1699859 h 6858054"/>
              <a:gd name="connsiteX4805" fmla="*/ 2143667 w 7631184"/>
              <a:gd name="connsiteY4805" fmla="*/ 1699859 h 6858054"/>
              <a:gd name="connsiteX4806" fmla="*/ 2163204 w 7631184"/>
              <a:gd name="connsiteY4806" fmla="*/ 1699859 h 6858054"/>
              <a:gd name="connsiteX4807" fmla="*/ 2153435 w 7631184"/>
              <a:gd name="connsiteY4807" fmla="*/ 1690090 h 6858054"/>
              <a:gd name="connsiteX4808" fmla="*/ 2202278 w 7631184"/>
              <a:gd name="connsiteY4808" fmla="*/ 1709629 h 6858054"/>
              <a:gd name="connsiteX4809" fmla="*/ 2241353 w 7631184"/>
              <a:gd name="connsiteY4809" fmla="*/ 1719398 h 6858054"/>
              <a:gd name="connsiteX4810" fmla="*/ 2260890 w 7631184"/>
              <a:gd name="connsiteY4810" fmla="*/ 1719398 h 6858054"/>
              <a:gd name="connsiteX4811" fmla="*/ 2280427 w 7631184"/>
              <a:gd name="connsiteY4811" fmla="*/ 1719398 h 6858054"/>
              <a:gd name="connsiteX4812" fmla="*/ 2319502 w 7631184"/>
              <a:gd name="connsiteY4812" fmla="*/ 1729168 h 6858054"/>
              <a:gd name="connsiteX4813" fmla="*/ 2348807 w 7631184"/>
              <a:gd name="connsiteY4813" fmla="*/ 1729168 h 6858054"/>
              <a:gd name="connsiteX4814" fmla="*/ 2348807 w 7631184"/>
              <a:gd name="connsiteY4814" fmla="*/ 1738937 h 6858054"/>
              <a:gd name="connsiteX4815" fmla="*/ 2358576 w 7631184"/>
              <a:gd name="connsiteY4815" fmla="*/ 1738937 h 6858054"/>
              <a:gd name="connsiteX4816" fmla="*/ 2368345 w 7631184"/>
              <a:gd name="connsiteY4816" fmla="*/ 1738937 h 6858054"/>
              <a:gd name="connsiteX4817" fmla="*/ 2387882 w 7631184"/>
              <a:gd name="connsiteY4817" fmla="*/ 1738937 h 6858054"/>
              <a:gd name="connsiteX4818" fmla="*/ 2417188 w 7631184"/>
              <a:gd name="connsiteY4818" fmla="*/ 1738937 h 6858054"/>
              <a:gd name="connsiteX4819" fmla="*/ 2426956 w 7631184"/>
              <a:gd name="connsiteY4819" fmla="*/ 1748706 h 6858054"/>
              <a:gd name="connsiteX4820" fmla="*/ 2436725 w 7631184"/>
              <a:gd name="connsiteY4820" fmla="*/ 1748706 h 6858054"/>
              <a:gd name="connsiteX4821" fmla="*/ 2426956 w 7631184"/>
              <a:gd name="connsiteY4821" fmla="*/ 1738937 h 6858054"/>
              <a:gd name="connsiteX4822" fmla="*/ 2397650 w 7631184"/>
              <a:gd name="connsiteY4822" fmla="*/ 1729168 h 6858054"/>
              <a:gd name="connsiteX4823" fmla="*/ 2387882 w 7631184"/>
              <a:gd name="connsiteY4823" fmla="*/ 1729168 h 6858054"/>
              <a:gd name="connsiteX4824" fmla="*/ 2378113 w 7631184"/>
              <a:gd name="connsiteY4824" fmla="*/ 1729168 h 6858054"/>
              <a:gd name="connsiteX4825" fmla="*/ 2378113 w 7631184"/>
              <a:gd name="connsiteY4825" fmla="*/ 1719398 h 6858054"/>
              <a:gd name="connsiteX4826" fmla="*/ 2358576 w 7631184"/>
              <a:gd name="connsiteY4826" fmla="*/ 1699859 h 6858054"/>
              <a:gd name="connsiteX4827" fmla="*/ 2348807 w 7631184"/>
              <a:gd name="connsiteY4827" fmla="*/ 1690090 h 6858054"/>
              <a:gd name="connsiteX4828" fmla="*/ 2387882 w 7631184"/>
              <a:gd name="connsiteY4828" fmla="*/ 1709629 h 6858054"/>
              <a:gd name="connsiteX4829" fmla="*/ 2407419 w 7631184"/>
              <a:gd name="connsiteY4829" fmla="*/ 1719398 h 6858054"/>
              <a:gd name="connsiteX4830" fmla="*/ 2436725 w 7631184"/>
              <a:gd name="connsiteY4830" fmla="*/ 1729168 h 6858054"/>
              <a:gd name="connsiteX4831" fmla="*/ 2456262 w 7631184"/>
              <a:gd name="connsiteY4831" fmla="*/ 1738937 h 6858054"/>
              <a:gd name="connsiteX4832" fmla="*/ 2466031 w 7631184"/>
              <a:gd name="connsiteY4832" fmla="*/ 1738937 h 6858054"/>
              <a:gd name="connsiteX4833" fmla="*/ 2475799 w 7631184"/>
              <a:gd name="connsiteY4833" fmla="*/ 1748706 h 6858054"/>
              <a:gd name="connsiteX4834" fmla="*/ 2495337 w 7631184"/>
              <a:gd name="connsiteY4834" fmla="*/ 1758475 h 6858054"/>
              <a:gd name="connsiteX4835" fmla="*/ 2505105 w 7631184"/>
              <a:gd name="connsiteY4835" fmla="*/ 1758475 h 6858054"/>
              <a:gd name="connsiteX4836" fmla="*/ 2514874 w 7631184"/>
              <a:gd name="connsiteY4836" fmla="*/ 1758475 h 6858054"/>
              <a:gd name="connsiteX4837" fmla="*/ 2544180 w 7631184"/>
              <a:gd name="connsiteY4837" fmla="*/ 1768245 h 6858054"/>
              <a:gd name="connsiteX4838" fmla="*/ 2514874 w 7631184"/>
              <a:gd name="connsiteY4838" fmla="*/ 1748706 h 6858054"/>
              <a:gd name="connsiteX4839" fmla="*/ 2553948 w 7631184"/>
              <a:gd name="connsiteY4839" fmla="*/ 1748706 h 6858054"/>
              <a:gd name="connsiteX4840" fmla="*/ 2514874 w 7631184"/>
              <a:gd name="connsiteY4840" fmla="*/ 1729168 h 6858054"/>
              <a:gd name="connsiteX4841" fmla="*/ 2524642 w 7631184"/>
              <a:gd name="connsiteY4841" fmla="*/ 1729168 h 6858054"/>
              <a:gd name="connsiteX4842" fmla="*/ 2544180 w 7631184"/>
              <a:gd name="connsiteY4842" fmla="*/ 1738937 h 6858054"/>
              <a:gd name="connsiteX4843" fmla="*/ 2563717 w 7631184"/>
              <a:gd name="connsiteY4843" fmla="*/ 1738937 h 6858054"/>
              <a:gd name="connsiteX4844" fmla="*/ 2593023 w 7631184"/>
              <a:gd name="connsiteY4844" fmla="*/ 1748706 h 6858054"/>
              <a:gd name="connsiteX4845" fmla="*/ 2599128 w 7631184"/>
              <a:gd name="connsiteY4845" fmla="*/ 1748706 h 6858054"/>
              <a:gd name="connsiteX4846" fmla="*/ 2602791 w 7631184"/>
              <a:gd name="connsiteY4846" fmla="*/ 1748706 h 6858054"/>
              <a:gd name="connsiteX4847" fmla="*/ 2618665 w 7631184"/>
              <a:gd name="connsiteY4847" fmla="*/ 1753591 h 6858054"/>
              <a:gd name="connsiteX4848" fmla="*/ 2622214 w 7631184"/>
              <a:gd name="connsiteY4848" fmla="*/ 1754338 h 6858054"/>
              <a:gd name="connsiteX4849" fmla="*/ 2627213 w 7631184"/>
              <a:gd name="connsiteY4849" fmla="*/ 1757254 h 6858054"/>
              <a:gd name="connsiteX4850" fmla="*/ 2641866 w 7631184"/>
              <a:gd name="connsiteY4850" fmla="*/ 1758475 h 6858054"/>
              <a:gd name="connsiteX4851" fmla="*/ 2680940 w 7631184"/>
              <a:gd name="connsiteY4851" fmla="*/ 1768245 h 6858054"/>
              <a:gd name="connsiteX4852" fmla="*/ 2690709 w 7631184"/>
              <a:gd name="connsiteY4852" fmla="*/ 1768245 h 6858054"/>
              <a:gd name="connsiteX4853" fmla="*/ 2710246 w 7631184"/>
              <a:gd name="connsiteY4853" fmla="*/ 1768245 h 6858054"/>
              <a:gd name="connsiteX4854" fmla="*/ 2778626 w 7631184"/>
              <a:gd name="connsiteY4854" fmla="*/ 1787783 h 6858054"/>
              <a:gd name="connsiteX4855" fmla="*/ 2807932 w 7631184"/>
              <a:gd name="connsiteY4855" fmla="*/ 1787783 h 6858054"/>
              <a:gd name="connsiteX4856" fmla="*/ 2720015 w 7631184"/>
              <a:gd name="connsiteY4856" fmla="*/ 1768245 h 6858054"/>
              <a:gd name="connsiteX4857" fmla="*/ 2700477 w 7631184"/>
              <a:gd name="connsiteY4857" fmla="*/ 1758475 h 6858054"/>
              <a:gd name="connsiteX4858" fmla="*/ 2690709 w 7631184"/>
              <a:gd name="connsiteY4858" fmla="*/ 1758475 h 6858054"/>
              <a:gd name="connsiteX4859" fmla="*/ 2680940 w 7631184"/>
              <a:gd name="connsiteY4859" fmla="*/ 1748706 h 6858054"/>
              <a:gd name="connsiteX4860" fmla="*/ 2671172 w 7631184"/>
              <a:gd name="connsiteY4860" fmla="*/ 1738937 h 6858054"/>
              <a:gd name="connsiteX4861" fmla="*/ 2651634 w 7631184"/>
              <a:gd name="connsiteY4861" fmla="*/ 1738937 h 6858054"/>
              <a:gd name="connsiteX4862" fmla="*/ 2641866 w 7631184"/>
              <a:gd name="connsiteY4862" fmla="*/ 1729168 h 6858054"/>
              <a:gd name="connsiteX4863" fmla="*/ 2602791 w 7631184"/>
              <a:gd name="connsiteY4863" fmla="*/ 1719398 h 6858054"/>
              <a:gd name="connsiteX4864" fmla="*/ 2593023 w 7631184"/>
              <a:gd name="connsiteY4864" fmla="*/ 1709629 h 6858054"/>
              <a:gd name="connsiteX4865" fmla="*/ 2632097 w 7631184"/>
              <a:gd name="connsiteY4865" fmla="*/ 1719398 h 6858054"/>
              <a:gd name="connsiteX4866" fmla="*/ 2680940 w 7631184"/>
              <a:gd name="connsiteY4866" fmla="*/ 1738937 h 6858054"/>
              <a:gd name="connsiteX4867" fmla="*/ 2710246 w 7631184"/>
              <a:gd name="connsiteY4867" fmla="*/ 1748706 h 6858054"/>
              <a:gd name="connsiteX4868" fmla="*/ 2729783 w 7631184"/>
              <a:gd name="connsiteY4868" fmla="*/ 1758475 h 6858054"/>
              <a:gd name="connsiteX4869" fmla="*/ 2768858 w 7631184"/>
              <a:gd name="connsiteY4869" fmla="*/ 1768245 h 6858054"/>
              <a:gd name="connsiteX4870" fmla="*/ 2807932 w 7631184"/>
              <a:gd name="connsiteY4870" fmla="*/ 1778014 h 6858054"/>
              <a:gd name="connsiteX4871" fmla="*/ 2866544 w 7631184"/>
              <a:gd name="connsiteY4871" fmla="*/ 1797552 h 6858054"/>
              <a:gd name="connsiteX4872" fmla="*/ 2895850 w 7631184"/>
              <a:gd name="connsiteY4872" fmla="*/ 1807322 h 6858054"/>
              <a:gd name="connsiteX4873" fmla="*/ 2925156 w 7631184"/>
              <a:gd name="connsiteY4873" fmla="*/ 1807322 h 6858054"/>
              <a:gd name="connsiteX4874" fmla="*/ 2934924 w 7631184"/>
              <a:gd name="connsiteY4874" fmla="*/ 1817091 h 6858054"/>
              <a:gd name="connsiteX4875" fmla="*/ 2965451 w 7631184"/>
              <a:gd name="connsiteY4875" fmla="*/ 1821976 h 6858054"/>
              <a:gd name="connsiteX4876" fmla="*/ 2990138 w 7631184"/>
              <a:gd name="connsiteY4876" fmla="*/ 1825162 h 6858054"/>
              <a:gd name="connsiteX4877" fmla="*/ 2993536 w 7631184"/>
              <a:gd name="connsiteY4877" fmla="*/ 1826861 h 6858054"/>
              <a:gd name="connsiteX4878" fmla="*/ 3005066 w 7631184"/>
              <a:gd name="connsiteY4878" fmla="*/ 1827501 h 6858054"/>
              <a:gd name="connsiteX4879" fmla="*/ 3016736 w 7631184"/>
              <a:gd name="connsiteY4879" fmla="*/ 1831745 h 6858054"/>
              <a:gd name="connsiteX4880" fmla="*/ 3022842 w 7631184"/>
              <a:gd name="connsiteY4880" fmla="*/ 1836630 h 6858054"/>
              <a:gd name="connsiteX4881" fmla="*/ 3015515 w 7631184"/>
              <a:gd name="connsiteY4881" fmla="*/ 1828082 h 6858054"/>
              <a:gd name="connsiteX4882" fmla="*/ 3005066 w 7631184"/>
              <a:gd name="connsiteY4882" fmla="*/ 1827501 h 6858054"/>
              <a:gd name="connsiteX4883" fmla="*/ 3003304 w 7631184"/>
              <a:gd name="connsiteY4883" fmla="*/ 1826861 h 6858054"/>
              <a:gd name="connsiteX4884" fmla="*/ 2990138 w 7631184"/>
              <a:gd name="connsiteY4884" fmla="*/ 1825162 h 6858054"/>
              <a:gd name="connsiteX4885" fmla="*/ 2956903 w 7631184"/>
              <a:gd name="connsiteY4885" fmla="*/ 1808543 h 6858054"/>
              <a:gd name="connsiteX4886" fmla="*/ 2934924 w 7631184"/>
              <a:gd name="connsiteY4886" fmla="*/ 1797552 h 6858054"/>
              <a:gd name="connsiteX4887" fmla="*/ 2915387 w 7631184"/>
              <a:gd name="connsiteY4887" fmla="*/ 1797552 h 6858054"/>
              <a:gd name="connsiteX4888" fmla="*/ 2895850 w 7631184"/>
              <a:gd name="connsiteY4888" fmla="*/ 1787783 h 6858054"/>
              <a:gd name="connsiteX4889" fmla="*/ 2895850 w 7631184"/>
              <a:gd name="connsiteY4889" fmla="*/ 1778014 h 6858054"/>
              <a:gd name="connsiteX4890" fmla="*/ 2866544 w 7631184"/>
              <a:gd name="connsiteY4890" fmla="*/ 1768245 h 6858054"/>
              <a:gd name="connsiteX4891" fmla="*/ 2827469 w 7631184"/>
              <a:gd name="connsiteY4891" fmla="*/ 1758475 h 6858054"/>
              <a:gd name="connsiteX4892" fmla="*/ 2788395 w 7631184"/>
              <a:gd name="connsiteY4892" fmla="*/ 1738937 h 6858054"/>
              <a:gd name="connsiteX4893" fmla="*/ 2759089 w 7631184"/>
              <a:gd name="connsiteY4893" fmla="*/ 1729168 h 6858054"/>
              <a:gd name="connsiteX4894" fmla="*/ 2720015 w 7631184"/>
              <a:gd name="connsiteY4894" fmla="*/ 1719398 h 6858054"/>
              <a:gd name="connsiteX4895" fmla="*/ 2690709 w 7631184"/>
              <a:gd name="connsiteY4895" fmla="*/ 1709629 h 6858054"/>
              <a:gd name="connsiteX4896" fmla="*/ 2671172 w 7631184"/>
              <a:gd name="connsiteY4896" fmla="*/ 1699859 h 6858054"/>
              <a:gd name="connsiteX4897" fmla="*/ 2661403 w 7631184"/>
              <a:gd name="connsiteY4897" fmla="*/ 1699859 h 6858054"/>
              <a:gd name="connsiteX4898" fmla="*/ 2622329 w 7631184"/>
              <a:gd name="connsiteY4898" fmla="*/ 1680321 h 6858054"/>
              <a:gd name="connsiteX4899" fmla="*/ 2593023 w 7631184"/>
              <a:gd name="connsiteY4899" fmla="*/ 1670551 h 6858054"/>
              <a:gd name="connsiteX4900" fmla="*/ 2514874 w 7631184"/>
              <a:gd name="connsiteY4900" fmla="*/ 1651013 h 6858054"/>
              <a:gd name="connsiteX4901" fmla="*/ 2426956 w 7631184"/>
              <a:gd name="connsiteY4901" fmla="*/ 1631475 h 6858054"/>
              <a:gd name="connsiteX4902" fmla="*/ 2407419 w 7631184"/>
              <a:gd name="connsiteY4902" fmla="*/ 1631475 h 6858054"/>
              <a:gd name="connsiteX4903" fmla="*/ 2387882 w 7631184"/>
              <a:gd name="connsiteY4903" fmla="*/ 1621705 h 6858054"/>
              <a:gd name="connsiteX4904" fmla="*/ 2397650 w 7631184"/>
              <a:gd name="connsiteY4904" fmla="*/ 1621705 h 6858054"/>
              <a:gd name="connsiteX4905" fmla="*/ 2417188 w 7631184"/>
              <a:gd name="connsiteY4905" fmla="*/ 1621705 h 6858054"/>
              <a:gd name="connsiteX4906" fmla="*/ 2475799 w 7631184"/>
              <a:gd name="connsiteY4906" fmla="*/ 1631475 h 6858054"/>
              <a:gd name="connsiteX4907" fmla="*/ 2534411 w 7631184"/>
              <a:gd name="connsiteY4907" fmla="*/ 1651013 h 6858054"/>
              <a:gd name="connsiteX4908" fmla="*/ 2553948 w 7631184"/>
              <a:gd name="connsiteY4908" fmla="*/ 1660782 h 6858054"/>
              <a:gd name="connsiteX4909" fmla="*/ 2612560 w 7631184"/>
              <a:gd name="connsiteY4909" fmla="*/ 1670551 h 6858054"/>
              <a:gd name="connsiteX4910" fmla="*/ 2632097 w 7631184"/>
              <a:gd name="connsiteY4910" fmla="*/ 1680321 h 6858054"/>
              <a:gd name="connsiteX4911" fmla="*/ 2641866 w 7631184"/>
              <a:gd name="connsiteY4911" fmla="*/ 1670551 h 6858054"/>
              <a:gd name="connsiteX4912" fmla="*/ 2651634 w 7631184"/>
              <a:gd name="connsiteY4912" fmla="*/ 1670551 h 6858054"/>
              <a:gd name="connsiteX4913" fmla="*/ 2661403 w 7631184"/>
              <a:gd name="connsiteY4913" fmla="*/ 1680321 h 6858054"/>
              <a:gd name="connsiteX4914" fmla="*/ 2680940 w 7631184"/>
              <a:gd name="connsiteY4914" fmla="*/ 1690090 h 6858054"/>
              <a:gd name="connsiteX4915" fmla="*/ 2690709 w 7631184"/>
              <a:gd name="connsiteY4915" fmla="*/ 1690090 h 6858054"/>
              <a:gd name="connsiteX4916" fmla="*/ 2720015 w 7631184"/>
              <a:gd name="connsiteY4916" fmla="*/ 1699859 h 6858054"/>
              <a:gd name="connsiteX4917" fmla="*/ 2739552 w 7631184"/>
              <a:gd name="connsiteY4917" fmla="*/ 1709629 h 6858054"/>
              <a:gd name="connsiteX4918" fmla="*/ 2759089 w 7631184"/>
              <a:gd name="connsiteY4918" fmla="*/ 1719398 h 6858054"/>
              <a:gd name="connsiteX4919" fmla="*/ 2778626 w 7631184"/>
              <a:gd name="connsiteY4919" fmla="*/ 1729168 h 6858054"/>
              <a:gd name="connsiteX4920" fmla="*/ 2807932 w 7631184"/>
              <a:gd name="connsiteY4920" fmla="*/ 1738937 h 6858054"/>
              <a:gd name="connsiteX4921" fmla="*/ 2847007 w 7631184"/>
              <a:gd name="connsiteY4921" fmla="*/ 1748706 h 6858054"/>
              <a:gd name="connsiteX4922" fmla="*/ 2866544 w 7631184"/>
              <a:gd name="connsiteY4922" fmla="*/ 1758475 h 6858054"/>
              <a:gd name="connsiteX4923" fmla="*/ 2886081 w 7631184"/>
              <a:gd name="connsiteY4923" fmla="*/ 1768245 h 6858054"/>
              <a:gd name="connsiteX4924" fmla="*/ 2905618 w 7631184"/>
              <a:gd name="connsiteY4924" fmla="*/ 1778014 h 6858054"/>
              <a:gd name="connsiteX4925" fmla="*/ 2925156 w 7631184"/>
              <a:gd name="connsiteY4925" fmla="*/ 1778014 h 6858054"/>
              <a:gd name="connsiteX4926" fmla="*/ 2886081 w 7631184"/>
              <a:gd name="connsiteY4926" fmla="*/ 1758475 h 6858054"/>
              <a:gd name="connsiteX4927" fmla="*/ 2905618 w 7631184"/>
              <a:gd name="connsiteY4927" fmla="*/ 1768245 h 6858054"/>
              <a:gd name="connsiteX4928" fmla="*/ 2964230 w 7631184"/>
              <a:gd name="connsiteY4928" fmla="*/ 1787783 h 6858054"/>
              <a:gd name="connsiteX4929" fmla="*/ 2983767 w 7631184"/>
              <a:gd name="connsiteY4929" fmla="*/ 1797552 h 6858054"/>
              <a:gd name="connsiteX4930" fmla="*/ 3003304 w 7631184"/>
              <a:gd name="connsiteY4930" fmla="*/ 1797552 h 6858054"/>
              <a:gd name="connsiteX4931" fmla="*/ 3003304 w 7631184"/>
              <a:gd name="connsiteY4931" fmla="*/ 1807322 h 6858054"/>
              <a:gd name="connsiteX4932" fmla="*/ 3022842 w 7631184"/>
              <a:gd name="connsiteY4932" fmla="*/ 1817091 h 6858054"/>
              <a:gd name="connsiteX4933" fmla="*/ 3042379 w 7631184"/>
              <a:gd name="connsiteY4933" fmla="*/ 1817091 h 6858054"/>
              <a:gd name="connsiteX4934" fmla="*/ 3052147 w 7631184"/>
              <a:gd name="connsiteY4934" fmla="*/ 1817091 h 6858054"/>
              <a:gd name="connsiteX4935" fmla="*/ 3052147 w 7631184"/>
              <a:gd name="connsiteY4935" fmla="*/ 1807322 h 6858054"/>
              <a:gd name="connsiteX4936" fmla="*/ 3100991 w 7631184"/>
              <a:gd name="connsiteY4936" fmla="*/ 1826861 h 6858054"/>
              <a:gd name="connsiteX4937" fmla="*/ 3130296 w 7631184"/>
              <a:gd name="connsiteY4937" fmla="*/ 1836630 h 6858054"/>
              <a:gd name="connsiteX4938" fmla="*/ 3149834 w 7631184"/>
              <a:gd name="connsiteY4938" fmla="*/ 1846399 h 6858054"/>
              <a:gd name="connsiteX4939" fmla="*/ 3140065 w 7631184"/>
              <a:gd name="connsiteY4939" fmla="*/ 1846399 h 6858054"/>
              <a:gd name="connsiteX4940" fmla="*/ 3149834 w 7631184"/>
              <a:gd name="connsiteY4940" fmla="*/ 1856168 h 6858054"/>
              <a:gd name="connsiteX4941" fmla="*/ 3208445 w 7631184"/>
              <a:gd name="connsiteY4941" fmla="*/ 1885476 h 6858054"/>
              <a:gd name="connsiteX4942" fmla="*/ 3227982 w 7631184"/>
              <a:gd name="connsiteY4942" fmla="*/ 1885476 h 6858054"/>
              <a:gd name="connsiteX4943" fmla="*/ 3276826 w 7631184"/>
              <a:gd name="connsiteY4943" fmla="*/ 1905015 h 6858054"/>
              <a:gd name="connsiteX4944" fmla="*/ 3296363 w 7631184"/>
              <a:gd name="connsiteY4944" fmla="*/ 1905015 h 6858054"/>
              <a:gd name="connsiteX4945" fmla="*/ 3306131 w 7631184"/>
              <a:gd name="connsiteY4945" fmla="*/ 1914784 h 6858054"/>
              <a:gd name="connsiteX4946" fmla="*/ 3315900 w 7631184"/>
              <a:gd name="connsiteY4946" fmla="*/ 1914784 h 6858054"/>
              <a:gd name="connsiteX4947" fmla="*/ 3325669 w 7631184"/>
              <a:gd name="connsiteY4947" fmla="*/ 1914784 h 6858054"/>
              <a:gd name="connsiteX4948" fmla="*/ 3335437 w 7631184"/>
              <a:gd name="connsiteY4948" fmla="*/ 1924554 h 6858054"/>
              <a:gd name="connsiteX4949" fmla="*/ 3345206 w 7631184"/>
              <a:gd name="connsiteY4949" fmla="*/ 1924554 h 6858054"/>
              <a:gd name="connsiteX4950" fmla="*/ 3384280 w 7631184"/>
              <a:gd name="connsiteY4950" fmla="*/ 1944092 h 6858054"/>
              <a:gd name="connsiteX4951" fmla="*/ 3413586 w 7631184"/>
              <a:gd name="connsiteY4951" fmla="*/ 1953861 h 6858054"/>
              <a:gd name="connsiteX4952" fmla="*/ 3442892 w 7631184"/>
              <a:gd name="connsiteY4952" fmla="*/ 1963631 h 6858054"/>
              <a:gd name="connsiteX4953" fmla="*/ 3491735 w 7631184"/>
              <a:gd name="connsiteY4953" fmla="*/ 1983169 h 6858054"/>
              <a:gd name="connsiteX4954" fmla="*/ 3589421 w 7631184"/>
              <a:gd name="connsiteY4954" fmla="*/ 2032016 h 6858054"/>
              <a:gd name="connsiteX4955" fmla="*/ 3628496 w 7631184"/>
              <a:gd name="connsiteY4955" fmla="*/ 2051554 h 6858054"/>
              <a:gd name="connsiteX4956" fmla="*/ 3638264 w 7631184"/>
              <a:gd name="connsiteY4956" fmla="*/ 2051554 h 6858054"/>
              <a:gd name="connsiteX4957" fmla="*/ 3648033 w 7631184"/>
              <a:gd name="connsiteY4957" fmla="*/ 2051554 h 6858054"/>
              <a:gd name="connsiteX4958" fmla="*/ 3677339 w 7631184"/>
              <a:gd name="connsiteY4958" fmla="*/ 2061324 h 6858054"/>
              <a:gd name="connsiteX4959" fmla="*/ 3706644 w 7631184"/>
              <a:gd name="connsiteY4959" fmla="*/ 2071093 h 6858054"/>
              <a:gd name="connsiteX4960" fmla="*/ 3735950 w 7631184"/>
              <a:gd name="connsiteY4960" fmla="*/ 2080862 h 6858054"/>
              <a:gd name="connsiteX4961" fmla="*/ 3775025 w 7631184"/>
              <a:gd name="connsiteY4961" fmla="*/ 2090632 h 6858054"/>
              <a:gd name="connsiteX4962" fmla="*/ 3853174 w 7631184"/>
              <a:gd name="connsiteY4962" fmla="*/ 2119940 h 6858054"/>
              <a:gd name="connsiteX4963" fmla="*/ 3882479 w 7631184"/>
              <a:gd name="connsiteY4963" fmla="*/ 2129709 h 6858054"/>
              <a:gd name="connsiteX4964" fmla="*/ 3892248 w 7631184"/>
              <a:gd name="connsiteY4964" fmla="*/ 2129709 h 6858054"/>
              <a:gd name="connsiteX4965" fmla="*/ 3904459 w 7631184"/>
              <a:gd name="connsiteY4965" fmla="*/ 2134594 h 6858054"/>
              <a:gd name="connsiteX4966" fmla="*/ 3924607 w 7631184"/>
              <a:gd name="connsiteY4966" fmla="*/ 2138257 h 6858054"/>
              <a:gd name="connsiteX4967" fmla="*/ 3941091 w 7631184"/>
              <a:gd name="connsiteY4967" fmla="*/ 2149248 h 6858054"/>
              <a:gd name="connsiteX4968" fmla="*/ 3931322 w 7631184"/>
              <a:gd name="connsiteY4968" fmla="*/ 2139479 h 6858054"/>
              <a:gd name="connsiteX4969" fmla="*/ 3924607 w 7631184"/>
              <a:gd name="connsiteY4969" fmla="*/ 2138257 h 6858054"/>
              <a:gd name="connsiteX4970" fmla="*/ 3924149 w 7631184"/>
              <a:gd name="connsiteY4970" fmla="*/ 2137952 h 6858054"/>
              <a:gd name="connsiteX4971" fmla="*/ 3911785 w 7631184"/>
              <a:gd name="connsiteY4971" fmla="*/ 2129709 h 6858054"/>
              <a:gd name="connsiteX4972" fmla="*/ 3853174 w 7631184"/>
              <a:gd name="connsiteY4972" fmla="*/ 2110170 h 6858054"/>
              <a:gd name="connsiteX4973" fmla="*/ 3814099 w 7631184"/>
              <a:gd name="connsiteY4973" fmla="*/ 2090632 h 6858054"/>
              <a:gd name="connsiteX4974" fmla="*/ 3765256 w 7631184"/>
              <a:gd name="connsiteY4974" fmla="*/ 2071093 h 6858054"/>
              <a:gd name="connsiteX4975" fmla="*/ 3726182 w 7631184"/>
              <a:gd name="connsiteY4975" fmla="*/ 2051554 h 6858054"/>
              <a:gd name="connsiteX4976" fmla="*/ 3696876 w 7631184"/>
              <a:gd name="connsiteY4976" fmla="*/ 2041785 h 6858054"/>
              <a:gd name="connsiteX4977" fmla="*/ 3657801 w 7631184"/>
              <a:gd name="connsiteY4977" fmla="*/ 2032016 h 6858054"/>
              <a:gd name="connsiteX4978" fmla="*/ 3640706 w 7631184"/>
              <a:gd name="connsiteY4978" fmla="*/ 2022247 h 6858054"/>
              <a:gd name="connsiteX4979" fmla="*/ 3618250 w 7631184"/>
              <a:gd name="connsiteY4979" fmla="*/ 2015337 h 6858054"/>
              <a:gd name="connsiteX4980" fmla="*/ 3618727 w 7631184"/>
              <a:gd name="connsiteY4980" fmla="*/ 2012477 h 6858054"/>
              <a:gd name="connsiteX4981" fmla="*/ 3608958 w 7631184"/>
              <a:gd name="connsiteY4981" fmla="*/ 2012477 h 6858054"/>
              <a:gd name="connsiteX4982" fmla="*/ 3599190 w 7631184"/>
              <a:gd name="connsiteY4982" fmla="*/ 2012477 h 6858054"/>
              <a:gd name="connsiteX4983" fmla="*/ 3579652 w 7631184"/>
              <a:gd name="connsiteY4983" fmla="*/ 2002708 h 6858054"/>
              <a:gd name="connsiteX4984" fmla="*/ 3569884 w 7631184"/>
              <a:gd name="connsiteY4984" fmla="*/ 1992939 h 6858054"/>
              <a:gd name="connsiteX4985" fmla="*/ 3550347 w 7631184"/>
              <a:gd name="connsiteY4985" fmla="*/ 1983169 h 6858054"/>
              <a:gd name="connsiteX4986" fmla="*/ 3521041 w 7631184"/>
              <a:gd name="connsiteY4986" fmla="*/ 1973400 h 6858054"/>
              <a:gd name="connsiteX4987" fmla="*/ 3511272 w 7631184"/>
              <a:gd name="connsiteY4987" fmla="*/ 1983169 h 6858054"/>
              <a:gd name="connsiteX4988" fmla="*/ 3511272 w 7631184"/>
              <a:gd name="connsiteY4988" fmla="*/ 1973400 h 6858054"/>
              <a:gd name="connsiteX4989" fmla="*/ 3481966 w 7631184"/>
              <a:gd name="connsiteY4989" fmla="*/ 1963631 h 6858054"/>
              <a:gd name="connsiteX4990" fmla="*/ 3433123 w 7631184"/>
              <a:gd name="connsiteY4990" fmla="*/ 1953861 h 6858054"/>
              <a:gd name="connsiteX4991" fmla="*/ 3384280 w 7631184"/>
              <a:gd name="connsiteY4991" fmla="*/ 1934323 h 6858054"/>
              <a:gd name="connsiteX4992" fmla="*/ 3345206 w 7631184"/>
              <a:gd name="connsiteY4992" fmla="*/ 1914784 h 6858054"/>
              <a:gd name="connsiteX4993" fmla="*/ 3384280 w 7631184"/>
              <a:gd name="connsiteY4993" fmla="*/ 1924554 h 6858054"/>
              <a:gd name="connsiteX4994" fmla="*/ 3433123 w 7631184"/>
              <a:gd name="connsiteY4994" fmla="*/ 1944092 h 6858054"/>
              <a:gd name="connsiteX4995" fmla="*/ 3540578 w 7631184"/>
              <a:gd name="connsiteY4995" fmla="*/ 1973400 h 6858054"/>
              <a:gd name="connsiteX4996" fmla="*/ 3561994 w 7631184"/>
              <a:gd name="connsiteY4996" fmla="*/ 1977909 h 6858054"/>
              <a:gd name="connsiteX4997" fmla="*/ 3569884 w 7631184"/>
              <a:gd name="connsiteY4997" fmla="*/ 1983169 h 6858054"/>
              <a:gd name="connsiteX4998" fmla="*/ 3579652 w 7631184"/>
              <a:gd name="connsiteY4998" fmla="*/ 1983169 h 6858054"/>
              <a:gd name="connsiteX4999" fmla="*/ 3563779 w 7631184"/>
              <a:gd name="connsiteY4999" fmla="*/ 1978285 h 6858054"/>
              <a:gd name="connsiteX5000" fmla="*/ 3561994 w 7631184"/>
              <a:gd name="connsiteY5000" fmla="*/ 1977909 h 6858054"/>
              <a:gd name="connsiteX5001" fmla="*/ 3547905 w 7631184"/>
              <a:gd name="connsiteY5001" fmla="*/ 1968516 h 6858054"/>
              <a:gd name="connsiteX5002" fmla="*/ 3511272 w 7631184"/>
              <a:gd name="connsiteY5002" fmla="*/ 1953861 h 6858054"/>
              <a:gd name="connsiteX5003" fmla="*/ 3433123 w 7631184"/>
              <a:gd name="connsiteY5003" fmla="*/ 1924554 h 6858054"/>
              <a:gd name="connsiteX5004" fmla="*/ 3413586 w 7631184"/>
              <a:gd name="connsiteY5004" fmla="*/ 1914784 h 6858054"/>
              <a:gd name="connsiteX5005" fmla="*/ 3394049 w 7631184"/>
              <a:gd name="connsiteY5005" fmla="*/ 1914784 h 6858054"/>
              <a:gd name="connsiteX5006" fmla="*/ 3384280 w 7631184"/>
              <a:gd name="connsiteY5006" fmla="*/ 1905015 h 6858054"/>
              <a:gd name="connsiteX5007" fmla="*/ 3345206 w 7631184"/>
              <a:gd name="connsiteY5007" fmla="*/ 1895246 h 6858054"/>
              <a:gd name="connsiteX5008" fmla="*/ 3296363 w 7631184"/>
              <a:gd name="connsiteY5008" fmla="*/ 1875707 h 6858054"/>
              <a:gd name="connsiteX5009" fmla="*/ 3247520 w 7631184"/>
              <a:gd name="connsiteY5009" fmla="*/ 1846399 h 6858054"/>
              <a:gd name="connsiteX5010" fmla="*/ 3208445 w 7631184"/>
              <a:gd name="connsiteY5010" fmla="*/ 1836630 h 6858054"/>
              <a:gd name="connsiteX5011" fmla="*/ 3188908 w 7631184"/>
              <a:gd name="connsiteY5011" fmla="*/ 1826861 h 6858054"/>
              <a:gd name="connsiteX5012" fmla="*/ 3140065 w 7631184"/>
              <a:gd name="connsiteY5012" fmla="*/ 1807322 h 6858054"/>
              <a:gd name="connsiteX5013" fmla="*/ 3120528 w 7631184"/>
              <a:gd name="connsiteY5013" fmla="*/ 1797552 h 6858054"/>
              <a:gd name="connsiteX5014" fmla="*/ 3130296 w 7631184"/>
              <a:gd name="connsiteY5014" fmla="*/ 1797552 h 6858054"/>
              <a:gd name="connsiteX5015" fmla="*/ 3140065 w 7631184"/>
              <a:gd name="connsiteY5015" fmla="*/ 1797552 h 6858054"/>
              <a:gd name="connsiteX5016" fmla="*/ 3152132 w 7631184"/>
              <a:gd name="connsiteY5016" fmla="*/ 1801575 h 6858054"/>
              <a:gd name="connsiteX5017" fmla="*/ 3154718 w 7631184"/>
              <a:gd name="connsiteY5017" fmla="*/ 1806101 h 6858054"/>
              <a:gd name="connsiteX5018" fmla="*/ 3159602 w 7631184"/>
              <a:gd name="connsiteY5018" fmla="*/ 1807322 h 6858054"/>
              <a:gd name="connsiteX5019" fmla="*/ 3165708 w 7631184"/>
              <a:gd name="connsiteY5019" fmla="*/ 1807322 h 6858054"/>
              <a:gd name="connsiteX5020" fmla="*/ 3169371 w 7631184"/>
              <a:gd name="connsiteY5020" fmla="*/ 1807322 h 6858054"/>
              <a:gd name="connsiteX5021" fmla="*/ 3179139 w 7631184"/>
              <a:gd name="connsiteY5021" fmla="*/ 1807322 h 6858054"/>
              <a:gd name="connsiteX5022" fmla="*/ 3169371 w 7631184"/>
              <a:gd name="connsiteY5022" fmla="*/ 1807322 h 6858054"/>
              <a:gd name="connsiteX5023" fmla="*/ 3154718 w 7631184"/>
              <a:gd name="connsiteY5023" fmla="*/ 1802437 h 6858054"/>
              <a:gd name="connsiteX5024" fmla="*/ 3152132 w 7631184"/>
              <a:gd name="connsiteY5024" fmla="*/ 1801575 h 6858054"/>
              <a:gd name="connsiteX5025" fmla="*/ 3149834 w 7631184"/>
              <a:gd name="connsiteY5025" fmla="*/ 1797552 h 6858054"/>
              <a:gd name="connsiteX5026" fmla="*/ 3140065 w 7631184"/>
              <a:gd name="connsiteY5026" fmla="*/ 1797552 h 6858054"/>
              <a:gd name="connsiteX5027" fmla="*/ 3120528 w 7631184"/>
              <a:gd name="connsiteY5027" fmla="*/ 1787783 h 6858054"/>
              <a:gd name="connsiteX5028" fmla="*/ 3100991 w 7631184"/>
              <a:gd name="connsiteY5028" fmla="*/ 1787783 h 6858054"/>
              <a:gd name="connsiteX5029" fmla="*/ 3022842 w 7631184"/>
              <a:gd name="connsiteY5029" fmla="*/ 1758475 h 6858054"/>
              <a:gd name="connsiteX5030" fmla="*/ 3003304 w 7631184"/>
              <a:gd name="connsiteY5030" fmla="*/ 1748706 h 6858054"/>
              <a:gd name="connsiteX5031" fmla="*/ 2973999 w 7631184"/>
              <a:gd name="connsiteY5031" fmla="*/ 1738937 h 6858054"/>
              <a:gd name="connsiteX5032" fmla="*/ 2954461 w 7631184"/>
              <a:gd name="connsiteY5032" fmla="*/ 1738937 h 6858054"/>
              <a:gd name="connsiteX5033" fmla="*/ 2895850 w 7631184"/>
              <a:gd name="connsiteY5033" fmla="*/ 1719398 h 6858054"/>
              <a:gd name="connsiteX5034" fmla="*/ 2876312 w 7631184"/>
              <a:gd name="connsiteY5034" fmla="*/ 1719398 h 6858054"/>
              <a:gd name="connsiteX5035" fmla="*/ 2847007 w 7631184"/>
              <a:gd name="connsiteY5035" fmla="*/ 1709629 h 6858054"/>
              <a:gd name="connsiteX5036" fmla="*/ 2837238 w 7631184"/>
              <a:gd name="connsiteY5036" fmla="*/ 1699859 h 6858054"/>
              <a:gd name="connsiteX5037" fmla="*/ 2798164 w 7631184"/>
              <a:gd name="connsiteY5037" fmla="*/ 1690090 h 6858054"/>
              <a:gd name="connsiteX5038" fmla="*/ 2778626 w 7631184"/>
              <a:gd name="connsiteY5038" fmla="*/ 1680321 h 6858054"/>
              <a:gd name="connsiteX5039" fmla="*/ 2759089 w 7631184"/>
              <a:gd name="connsiteY5039" fmla="*/ 1680321 h 6858054"/>
              <a:gd name="connsiteX5040" fmla="*/ 2651634 w 7631184"/>
              <a:gd name="connsiteY5040" fmla="*/ 1641244 h 6858054"/>
              <a:gd name="connsiteX5041" fmla="*/ 2612560 w 7631184"/>
              <a:gd name="connsiteY5041" fmla="*/ 1631475 h 6858054"/>
              <a:gd name="connsiteX5042" fmla="*/ 2563717 w 7631184"/>
              <a:gd name="connsiteY5042" fmla="*/ 1611936 h 6858054"/>
              <a:gd name="connsiteX5043" fmla="*/ 2534411 w 7631184"/>
              <a:gd name="connsiteY5043" fmla="*/ 1602166 h 6858054"/>
              <a:gd name="connsiteX5044" fmla="*/ 2544180 w 7631184"/>
              <a:gd name="connsiteY5044" fmla="*/ 1602166 h 6858054"/>
              <a:gd name="connsiteX5045" fmla="*/ 2553948 w 7631184"/>
              <a:gd name="connsiteY5045" fmla="*/ 1602166 h 6858054"/>
              <a:gd name="connsiteX5046" fmla="*/ 2573485 w 7631184"/>
              <a:gd name="connsiteY5046" fmla="*/ 1611936 h 6858054"/>
              <a:gd name="connsiteX5047" fmla="*/ 2593023 w 7631184"/>
              <a:gd name="connsiteY5047" fmla="*/ 1611936 h 6858054"/>
              <a:gd name="connsiteX5048" fmla="*/ 2602791 w 7631184"/>
              <a:gd name="connsiteY5048" fmla="*/ 1611936 h 6858054"/>
              <a:gd name="connsiteX5049" fmla="*/ 2602791 w 7631184"/>
              <a:gd name="connsiteY5049" fmla="*/ 1621705 h 6858054"/>
              <a:gd name="connsiteX5050" fmla="*/ 2671172 w 7631184"/>
              <a:gd name="connsiteY5050" fmla="*/ 1641244 h 6858054"/>
              <a:gd name="connsiteX5051" fmla="*/ 2680940 w 7631184"/>
              <a:gd name="connsiteY5051" fmla="*/ 1631475 h 6858054"/>
              <a:gd name="connsiteX5052" fmla="*/ 2690709 w 7631184"/>
              <a:gd name="connsiteY5052" fmla="*/ 1641244 h 6858054"/>
              <a:gd name="connsiteX5053" fmla="*/ 2710246 w 7631184"/>
              <a:gd name="connsiteY5053" fmla="*/ 1651013 h 6858054"/>
              <a:gd name="connsiteX5054" fmla="*/ 2759089 w 7631184"/>
              <a:gd name="connsiteY5054" fmla="*/ 1660782 h 6858054"/>
              <a:gd name="connsiteX5055" fmla="*/ 2788395 w 7631184"/>
              <a:gd name="connsiteY5055" fmla="*/ 1680321 h 6858054"/>
              <a:gd name="connsiteX5056" fmla="*/ 2807932 w 7631184"/>
              <a:gd name="connsiteY5056" fmla="*/ 1680321 h 6858054"/>
              <a:gd name="connsiteX5057" fmla="*/ 2847007 w 7631184"/>
              <a:gd name="connsiteY5057" fmla="*/ 1690090 h 6858054"/>
              <a:gd name="connsiteX5058" fmla="*/ 2886081 w 7631184"/>
              <a:gd name="connsiteY5058" fmla="*/ 1699859 h 6858054"/>
              <a:gd name="connsiteX5059" fmla="*/ 2925156 w 7631184"/>
              <a:gd name="connsiteY5059" fmla="*/ 1709629 h 6858054"/>
              <a:gd name="connsiteX5060" fmla="*/ 3042379 w 7631184"/>
              <a:gd name="connsiteY5060" fmla="*/ 1748706 h 6858054"/>
              <a:gd name="connsiteX5061" fmla="*/ 3100991 w 7631184"/>
              <a:gd name="connsiteY5061" fmla="*/ 1768245 h 6858054"/>
              <a:gd name="connsiteX5062" fmla="*/ 3159602 w 7631184"/>
              <a:gd name="connsiteY5062" fmla="*/ 1787783 h 6858054"/>
              <a:gd name="connsiteX5063" fmla="*/ 3179139 w 7631184"/>
              <a:gd name="connsiteY5063" fmla="*/ 1797552 h 6858054"/>
              <a:gd name="connsiteX5064" fmla="*/ 3198677 w 7631184"/>
              <a:gd name="connsiteY5064" fmla="*/ 1807322 h 6858054"/>
              <a:gd name="connsiteX5065" fmla="*/ 3227982 w 7631184"/>
              <a:gd name="connsiteY5065" fmla="*/ 1817091 h 6858054"/>
              <a:gd name="connsiteX5066" fmla="*/ 3286594 w 7631184"/>
              <a:gd name="connsiteY5066" fmla="*/ 1836630 h 6858054"/>
              <a:gd name="connsiteX5067" fmla="*/ 3315900 w 7631184"/>
              <a:gd name="connsiteY5067" fmla="*/ 1856168 h 6858054"/>
              <a:gd name="connsiteX5068" fmla="*/ 3354974 w 7631184"/>
              <a:gd name="connsiteY5068" fmla="*/ 1865938 h 6858054"/>
              <a:gd name="connsiteX5069" fmla="*/ 3374512 w 7631184"/>
              <a:gd name="connsiteY5069" fmla="*/ 1875707 h 6858054"/>
              <a:gd name="connsiteX5070" fmla="*/ 3384280 w 7631184"/>
              <a:gd name="connsiteY5070" fmla="*/ 1875707 h 6858054"/>
              <a:gd name="connsiteX5071" fmla="*/ 3472198 w 7631184"/>
              <a:gd name="connsiteY5071" fmla="*/ 1914784 h 6858054"/>
              <a:gd name="connsiteX5072" fmla="*/ 3501504 w 7631184"/>
              <a:gd name="connsiteY5072" fmla="*/ 1924554 h 6858054"/>
              <a:gd name="connsiteX5073" fmla="*/ 3530809 w 7631184"/>
              <a:gd name="connsiteY5073" fmla="*/ 1944092 h 6858054"/>
              <a:gd name="connsiteX5074" fmla="*/ 3560115 w 7631184"/>
              <a:gd name="connsiteY5074" fmla="*/ 1953861 h 6858054"/>
              <a:gd name="connsiteX5075" fmla="*/ 3608958 w 7631184"/>
              <a:gd name="connsiteY5075" fmla="*/ 1973400 h 6858054"/>
              <a:gd name="connsiteX5076" fmla="*/ 3638264 w 7631184"/>
              <a:gd name="connsiteY5076" fmla="*/ 1992939 h 6858054"/>
              <a:gd name="connsiteX5077" fmla="*/ 3687107 w 7631184"/>
              <a:gd name="connsiteY5077" fmla="*/ 2012477 h 6858054"/>
              <a:gd name="connsiteX5078" fmla="*/ 3735950 w 7631184"/>
              <a:gd name="connsiteY5078" fmla="*/ 2032016 h 6858054"/>
              <a:gd name="connsiteX5079" fmla="*/ 3755487 w 7631184"/>
              <a:gd name="connsiteY5079" fmla="*/ 2041785 h 6858054"/>
              <a:gd name="connsiteX5080" fmla="*/ 3794562 w 7631184"/>
              <a:gd name="connsiteY5080" fmla="*/ 2051554 h 6858054"/>
              <a:gd name="connsiteX5081" fmla="*/ 3833636 w 7631184"/>
              <a:gd name="connsiteY5081" fmla="*/ 2061324 h 6858054"/>
              <a:gd name="connsiteX5082" fmla="*/ 3882479 w 7631184"/>
              <a:gd name="connsiteY5082" fmla="*/ 2080862 h 6858054"/>
              <a:gd name="connsiteX5083" fmla="*/ 3921554 w 7631184"/>
              <a:gd name="connsiteY5083" fmla="*/ 2090632 h 6858054"/>
              <a:gd name="connsiteX5084" fmla="*/ 3960628 w 7631184"/>
              <a:gd name="connsiteY5084" fmla="*/ 2110170 h 6858054"/>
              <a:gd name="connsiteX5085" fmla="*/ 3950860 w 7631184"/>
              <a:gd name="connsiteY5085" fmla="*/ 2100401 h 6858054"/>
              <a:gd name="connsiteX5086" fmla="*/ 3882479 w 7631184"/>
              <a:gd name="connsiteY5086" fmla="*/ 2071093 h 6858054"/>
              <a:gd name="connsiteX5087" fmla="*/ 3853174 w 7631184"/>
              <a:gd name="connsiteY5087" fmla="*/ 2061324 h 6858054"/>
              <a:gd name="connsiteX5088" fmla="*/ 3823868 w 7631184"/>
              <a:gd name="connsiteY5088" fmla="*/ 2041785 h 6858054"/>
              <a:gd name="connsiteX5089" fmla="*/ 3814099 w 7631184"/>
              <a:gd name="connsiteY5089" fmla="*/ 2041785 h 6858054"/>
              <a:gd name="connsiteX5090" fmla="*/ 3784793 w 7631184"/>
              <a:gd name="connsiteY5090" fmla="*/ 2022247 h 6858054"/>
              <a:gd name="connsiteX5091" fmla="*/ 3687107 w 7631184"/>
              <a:gd name="connsiteY5091" fmla="*/ 1983169 h 6858054"/>
              <a:gd name="connsiteX5092" fmla="*/ 3667570 w 7631184"/>
              <a:gd name="connsiteY5092" fmla="*/ 1973400 h 6858054"/>
              <a:gd name="connsiteX5093" fmla="*/ 3628496 w 7631184"/>
              <a:gd name="connsiteY5093" fmla="*/ 1953861 h 6858054"/>
              <a:gd name="connsiteX5094" fmla="*/ 3589421 w 7631184"/>
              <a:gd name="connsiteY5094" fmla="*/ 1944092 h 6858054"/>
              <a:gd name="connsiteX5095" fmla="*/ 3540578 w 7631184"/>
              <a:gd name="connsiteY5095" fmla="*/ 1924554 h 6858054"/>
              <a:gd name="connsiteX5096" fmla="*/ 3521041 w 7631184"/>
              <a:gd name="connsiteY5096" fmla="*/ 1914784 h 6858054"/>
              <a:gd name="connsiteX5097" fmla="*/ 3501504 w 7631184"/>
              <a:gd name="connsiteY5097" fmla="*/ 1905015 h 6858054"/>
              <a:gd name="connsiteX5098" fmla="*/ 3472198 w 7631184"/>
              <a:gd name="connsiteY5098" fmla="*/ 1885476 h 6858054"/>
              <a:gd name="connsiteX5099" fmla="*/ 3452661 w 7631184"/>
              <a:gd name="connsiteY5099" fmla="*/ 1885476 h 6858054"/>
              <a:gd name="connsiteX5100" fmla="*/ 3433123 w 7631184"/>
              <a:gd name="connsiteY5100" fmla="*/ 1875707 h 6858054"/>
              <a:gd name="connsiteX5101" fmla="*/ 3374512 w 7631184"/>
              <a:gd name="connsiteY5101" fmla="*/ 1856168 h 6858054"/>
              <a:gd name="connsiteX5102" fmla="*/ 3335437 w 7631184"/>
              <a:gd name="connsiteY5102" fmla="*/ 1846399 h 6858054"/>
              <a:gd name="connsiteX5103" fmla="*/ 3306131 w 7631184"/>
              <a:gd name="connsiteY5103" fmla="*/ 1826861 h 6858054"/>
              <a:gd name="connsiteX5104" fmla="*/ 3237751 w 7631184"/>
              <a:gd name="connsiteY5104" fmla="*/ 1807322 h 6858054"/>
              <a:gd name="connsiteX5105" fmla="*/ 3169371 w 7631184"/>
              <a:gd name="connsiteY5105" fmla="*/ 1778014 h 6858054"/>
              <a:gd name="connsiteX5106" fmla="*/ 3140065 w 7631184"/>
              <a:gd name="connsiteY5106" fmla="*/ 1778014 h 6858054"/>
              <a:gd name="connsiteX5107" fmla="*/ 3100991 w 7631184"/>
              <a:gd name="connsiteY5107" fmla="*/ 1758475 h 6858054"/>
              <a:gd name="connsiteX5108" fmla="*/ 3091222 w 7631184"/>
              <a:gd name="connsiteY5108" fmla="*/ 1758475 h 6858054"/>
              <a:gd name="connsiteX5109" fmla="*/ 3081453 w 7631184"/>
              <a:gd name="connsiteY5109" fmla="*/ 1748706 h 6858054"/>
              <a:gd name="connsiteX5110" fmla="*/ 3061916 w 7631184"/>
              <a:gd name="connsiteY5110" fmla="*/ 1748706 h 6858054"/>
              <a:gd name="connsiteX5111" fmla="*/ 3052147 w 7631184"/>
              <a:gd name="connsiteY5111" fmla="*/ 1738937 h 6858054"/>
              <a:gd name="connsiteX5112" fmla="*/ 3013073 w 7631184"/>
              <a:gd name="connsiteY5112" fmla="*/ 1729168 h 6858054"/>
              <a:gd name="connsiteX5113" fmla="*/ 3003304 w 7631184"/>
              <a:gd name="connsiteY5113" fmla="*/ 1729168 h 6858054"/>
              <a:gd name="connsiteX5114" fmla="*/ 2983767 w 7631184"/>
              <a:gd name="connsiteY5114" fmla="*/ 1719398 h 6858054"/>
              <a:gd name="connsiteX5115" fmla="*/ 2876312 w 7631184"/>
              <a:gd name="connsiteY5115" fmla="*/ 1680321 h 6858054"/>
              <a:gd name="connsiteX5116" fmla="*/ 2866544 w 7631184"/>
              <a:gd name="connsiteY5116" fmla="*/ 1680321 h 6858054"/>
              <a:gd name="connsiteX5117" fmla="*/ 2817701 w 7631184"/>
              <a:gd name="connsiteY5117" fmla="*/ 1660782 h 6858054"/>
              <a:gd name="connsiteX5118" fmla="*/ 2807932 w 7631184"/>
              <a:gd name="connsiteY5118" fmla="*/ 1660782 h 6858054"/>
              <a:gd name="connsiteX5119" fmla="*/ 2798164 w 7631184"/>
              <a:gd name="connsiteY5119" fmla="*/ 1660782 h 6858054"/>
              <a:gd name="connsiteX5120" fmla="*/ 2768858 w 7631184"/>
              <a:gd name="connsiteY5120" fmla="*/ 1651013 h 6858054"/>
              <a:gd name="connsiteX5121" fmla="*/ 2739552 w 7631184"/>
              <a:gd name="connsiteY5121" fmla="*/ 1641244 h 6858054"/>
              <a:gd name="connsiteX5122" fmla="*/ 2729783 w 7631184"/>
              <a:gd name="connsiteY5122" fmla="*/ 1631475 h 6858054"/>
              <a:gd name="connsiteX5123" fmla="*/ 2720015 w 7631184"/>
              <a:gd name="connsiteY5123" fmla="*/ 1621705 h 6858054"/>
              <a:gd name="connsiteX5124" fmla="*/ 2729783 w 7631184"/>
              <a:gd name="connsiteY5124" fmla="*/ 1621705 h 6858054"/>
              <a:gd name="connsiteX5125" fmla="*/ 2749320 w 7631184"/>
              <a:gd name="connsiteY5125" fmla="*/ 1621705 h 6858054"/>
              <a:gd name="connsiteX5126" fmla="*/ 2749320 w 7631184"/>
              <a:gd name="connsiteY5126" fmla="*/ 1611936 h 6858054"/>
              <a:gd name="connsiteX5127" fmla="*/ 2759089 w 7631184"/>
              <a:gd name="connsiteY5127" fmla="*/ 1602166 h 6858054"/>
              <a:gd name="connsiteX5128" fmla="*/ 2768858 w 7631184"/>
              <a:gd name="connsiteY5128" fmla="*/ 1611936 h 6858054"/>
              <a:gd name="connsiteX5129" fmla="*/ 2788395 w 7631184"/>
              <a:gd name="connsiteY5129" fmla="*/ 1611936 h 6858054"/>
              <a:gd name="connsiteX5130" fmla="*/ 2817701 w 7631184"/>
              <a:gd name="connsiteY5130" fmla="*/ 1621705 h 6858054"/>
              <a:gd name="connsiteX5131" fmla="*/ 2847007 w 7631184"/>
              <a:gd name="connsiteY5131" fmla="*/ 1631475 h 6858054"/>
              <a:gd name="connsiteX5132" fmla="*/ 2886081 w 7631184"/>
              <a:gd name="connsiteY5132" fmla="*/ 1641244 h 6858054"/>
              <a:gd name="connsiteX5133" fmla="*/ 2925156 w 7631184"/>
              <a:gd name="connsiteY5133" fmla="*/ 1651013 h 6858054"/>
              <a:gd name="connsiteX5134" fmla="*/ 2915387 w 7631184"/>
              <a:gd name="connsiteY5134" fmla="*/ 1651013 h 6858054"/>
              <a:gd name="connsiteX5135" fmla="*/ 2895850 w 7631184"/>
              <a:gd name="connsiteY5135" fmla="*/ 1641244 h 6858054"/>
              <a:gd name="connsiteX5136" fmla="*/ 2876312 w 7631184"/>
              <a:gd name="connsiteY5136" fmla="*/ 1631475 h 6858054"/>
              <a:gd name="connsiteX5137" fmla="*/ 2856775 w 7631184"/>
              <a:gd name="connsiteY5137" fmla="*/ 1631475 h 6858054"/>
              <a:gd name="connsiteX5138" fmla="*/ 2827469 w 7631184"/>
              <a:gd name="connsiteY5138" fmla="*/ 1621705 h 6858054"/>
              <a:gd name="connsiteX5139" fmla="*/ 2729783 w 7631184"/>
              <a:gd name="connsiteY5139" fmla="*/ 1592397 h 6858054"/>
              <a:gd name="connsiteX5140" fmla="*/ 2700477 w 7631184"/>
              <a:gd name="connsiteY5140" fmla="*/ 1582628 h 6858054"/>
              <a:gd name="connsiteX5141" fmla="*/ 2651634 w 7631184"/>
              <a:gd name="connsiteY5141" fmla="*/ 1563089 h 6858054"/>
              <a:gd name="connsiteX5142" fmla="*/ 2612560 w 7631184"/>
              <a:gd name="connsiteY5142" fmla="*/ 1553320 h 6858054"/>
              <a:gd name="connsiteX5143" fmla="*/ 2505105 w 7631184"/>
              <a:gd name="connsiteY5143" fmla="*/ 1504473 h 6858054"/>
              <a:gd name="connsiteX5144" fmla="*/ 2475799 w 7631184"/>
              <a:gd name="connsiteY5144" fmla="*/ 1494704 h 6858054"/>
              <a:gd name="connsiteX5145" fmla="*/ 2466031 w 7631184"/>
              <a:gd name="connsiteY5145" fmla="*/ 1494704 h 6858054"/>
              <a:gd name="connsiteX5146" fmla="*/ 2446494 w 7631184"/>
              <a:gd name="connsiteY5146" fmla="*/ 1484935 h 6858054"/>
              <a:gd name="connsiteX5147" fmla="*/ 2426956 w 7631184"/>
              <a:gd name="connsiteY5147" fmla="*/ 1484935 h 6858054"/>
              <a:gd name="connsiteX5148" fmla="*/ 2407419 w 7631184"/>
              <a:gd name="connsiteY5148" fmla="*/ 1475165 h 6858054"/>
              <a:gd name="connsiteX5149" fmla="*/ 2358576 w 7631184"/>
              <a:gd name="connsiteY5149" fmla="*/ 1465396 h 6858054"/>
              <a:gd name="connsiteX5150" fmla="*/ 2348807 w 7631184"/>
              <a:gd name="connsiteY5150" fmla="*/ 1475165 h 6858054"/>
              <a:gd name="connsiteX5151" fmla="*/ 2319502 w 7631184"/>
              <a:gd name="connsiteY5151" fmla="*/ 1465396 h 6858054"/>
              <a:gd name="connsiteX5152" fmla="*/ 2290196 w 7631184"/>
              <a:gd name="connsiteY5152" fmla="*/ 1455627 h 6858054"/>
              <a:gd name="connsiteX5153" fmla="*/ 2251121 w 7631184"/>
              <a:gd name="connsiteY5153" fmla="*/ 1445857 h 6858054"/>
              <a:gd name="connsiteX5154" fmla="*/ 2260890 w 7631184"/>
              <a:gd name="connsiteY5154" fmla="*/ 1455627 h 6858054"/>
              <a:gd name="connsiteX5155" fmla="*/ 2241353 w 7631184"/>
              <a:gd name="connsiteY5155" fmla="*/ 1445857 h 6858054"/>
              <a:gd name="connsiteX5156" fmla="*/ 2221815 w 7631184"/>
              <a:gd name="connsiteY5156" fmla="*/ 1445857 h 6858054"/>
              <a:gd name="connsiteX5157" fmla="*/ 2192510 w 7631184"/>
              <a:gd name="connsiteY5157" fmla="*/ 1445857 h 6858054"/>
              <a:gd name="connsiteX5158" fmla="*/ 2182741 w 7631184"/>
              <a:gd name="connsiteY5158" fmla="*/ 1436088 h 6858054"/>
              <a:gd name="connsiteX5159" fmla="*/ 2153435 w 7631184"/>
              <a:gd name="connsiteY5159" fmla="*/ 1436088 h 6858054"/>
              <a:gd name="connsiteX5160" fmla="*/ 2094824 w 7631184"/>
              <a:gd name="connsiteY5160" fmla="*/ 1416550 h 6858054"/>
              <a:gd name="connsiteX5161" fmla="*/ 2075286 w 7631184"/>
              <a:gd name="connsiteY5161" fmla="*/ 1406780 h 6858054"/>
              <a:gd name="connsiteX5162" fmla="*/ 2065518 w 7631184"/>
              <a:gd name="connsiteY5162" fmla="*/ 1406780 h 6858054"/>
              <a:gd name="connsiteX5163" fmla="*/ 2075286 w 7631184"/>
              <a:gd name="connsiteY5163" fmla="*/ 1397011 h 6858054"/>
              <a:gd name="connsiteX5164" fmla="*/ 2133898 w 7631184"/>
              <a:gd name="connsiteY5164" fmla="*/ 1397011 h 6858054"/>
              <a:gd name="connsiteX5165" fmla="*/ 2153435 w 7631184"/>
              <a:gd name="connsiteY5165" fmla="*/ 1397011 h 6858054"/>
              <a:gd name="connsiteX5166" fmla="*/ 2153435 w 7631184"/>
              <a:gd name="connsiteY5166" fmla="*/ 1387242 h 6858054"/>
              <a:gd name="connsiteX5167" fmla="*/ 2133898 w 7631184"/>
              <a:gd name="connsiteY5167" fmla="*/ 1377472 h 6858054"/>
              <a:gd name="connsiteX5168" fmla="*/ 2114361 w 7631184"/>
              <a:gd name="connsiteY5168" fmla="*/ 1377472 h 6858054"/>
              <a:gd name="connsiteX5169" fmla="*/ 2036212 w 7631184"/>
              <a:gd name="connsiteY5169" fmla="*/ 1357934 h 6858054"/>
              <a:gd name="connsiteX5170" fmla="*/ 1997137 w 7631184"/>
              <a:gd name="connsiteY5170" fmla="*/ 1348164 h 6858054"/>
              <a:gd name="connsiteX5171" fmla="*/ 1958063 w 7631184"/>
              <a:gd name="connsiteY5171" fmla="*/ 1348164 h 6858054"/>
              <a:gd name="connsiteX5172" fmla="*/ 1948294 w 7631184"/>
              <a:gd name="connsiteY5172" fmla="*/ 1338395 h 6858054"/>
              <a:gd name="connsiteX5173" fmla="*/ 1938526 w 7631184"/>
              <a:gd name="connsiteY5173" fmla="*/ 1338395 h 6858054"/>
              <a:gd name="connsiteX5174" fmla="*/ 1928757 w 7631184"/>
              <a:gd name="connsiteY5174" fmla="*/ 1309087 h 6858054"/>
              <a:gd name="connsiteX5175" fmla="*/ 1948294 w 7631184"/>
              <a:gd name="connsiteY5175" fmla="*/ 1299318 h 6858054"/>
              <a:gd name="connsiteX5176" fmla="*/ 1967832 w 7631184"/>
              <a:gd name="connsiteY5176" fmla="*/ 1299318 h 6858054"/>
              <a:gd name="connsiteX5177" fmla="*/ 1997137 w 7631184"/>
              <a:gd name="connsiteY5177" fmla="*/ 1299318 h 6858054"/>
              <a:gd name="connsiteX5178" fmla="*/ 2006906 w 7631184"/>
              <a:gd name="connsiteY5178" fmla="*/ 1299318 h 6858054"/>
              <a:gd name="connsiteX5179" fmla="*/ 2016675 w 7631184"/>
              <a:gd name="connsiteY5179" fmla="*/ 1299318 h 6858054"/>
              <a:gd name="connsiteX5180" fmla="*/ 2036212 w 7631184"/>
              <a:gd name="connsiteY5180" fmla="*/ 1309087 h 6858054"/>
              <a:gd name="connsiteX5181" fmla="*/ 2065518 w 7631184"/>
              <a:gd name="connsiteY5181" fmla="*/ 1309087 h 6858054"/>
              <a:gd name="connsiteX5182" fmla="*/ 2104592 w 7631184"/>
              <a:gd name="connsiteY5182" fmla="*/ 1309087 h 6858054"/>
              <a:gd name="connsiteX5183" fmla="*/ 2065518 w 7631184"/>
              <a:gd name="connsiteY5183" fmla="*/ 1299318 h 6858054"/>
              <a:gd name="connsiteX5184" fmla="*/ 2045980 w 7631184"/>
              <a:gd name="connsiteY5184" fmla="*/ 1299318 h 6858054"/>
              <a:gd name="connsiteX5185" fmla="*/ 2016675 w 7631184"/>
              <a:gd name="connsiteY5185" fmla="*/ 1279779 h 6858054"/>
              <a:gd name="connsiteX5186" fmla="*/ 1997137 w 7631184"/>
              <a:gd name="connsiteY5186" fmla="*/ 1279779 h 6858054"/>
              <a:gd name="connsiteX5187" fmla="*/ 1967832 w 7631184"/>
              <a:gd name="connsiteY5187" fmla="*/ 1270010 h 6858054"/>
              <a:gd name="connsiteX5188" fmla="*/ 1928757 w 7631184"/>
              <a:gd name="connsiteY5188" fmla="*/ 1270010 h 6858054"/>
              <a:gd name="connsiteX5189" fmla="*/ 1909220 w 7631184"/>
              <a:gd name="connsiteY5189" fmla="*/ 1260241 h 6858054"/>
              <a:gd name="connsiteX5190" fmla="*/ 1889683 w 7631184"/>
              <a:gd name="connsiteY5190" fmla="*/ 1250471 h 6858054"/>
              <a:gd name="connsiteX5191" fmla="*/ 1879914 w 7631184"/>
              <a:gd name="connsiteY5191" fmla="*/ 1240702 h 6858054"/>
              <a:gd name="connsiteX5192" fmla="*/ 1889683 w 7631184"/>
              <a:gd name="connsiteY5192" fmla="*/ 1230933 h 6858054"/>
              <a:gd name="connsiteX5193" fmla="*/ 1928757 w 7631184"/>
              <a:gd name="connsiteY5193" fmla="*/ 1230933 h 6858054"/>
              <a:gd name="connsiteX5194" fmla="*/ 1918988 w 7631184"/>
              <a:gd name="connsiteY5194" fmla="*/ 1221164 h 6858054"/>
              <a:gd name="connsiteX5195" fmla="*/ 1899451 w 7631184"/>
              <a:gd name="connsiteY5195" fmla="*/ 1211394 h 6858054"/>
              <a:gd name="connsiteX5196" fmla="*/ 1938526 w 7631184"/>
              <a:gd name="connsiteY5196" fmla="*/ 1221164 h 6858054"/>
              <a:gd name="connsiteX5197" fmla="*/ 1958063 w 7631184"/>
              <a:gd name="connsiteY5197" fmla="*/ 1221164 h 6858054"/>
              <a:gd name="connsiteX5198" fmla="*/ 1997137 w 7631184"/>
              <a:gd name="connsiteY5198" fmla="*/ 1221164 h 6858054"/>
              <a:gd name="connsiteX5199" fmla="*/ 2016675 w 7631184"/>
              <a:gd name="connsiteY5199" fmla="*/ 1230933 h 6858054"/>
              <a:gd name="connsiteX5200" fmla="*/ 2036212 w 7631184"/>
              <a:gd name="connsiteY5200" fmla="*/ 1230933 h 6858054"/>
              <a:gd name="connsiteX5201" fmla="*/ 2075286 w 7631184"/>
              <a:gd name="connsiteY5201" fmla="*/ 1240702 h 6858054"/>
              <a:gd name="connsiteX5202" fmla="*/ 2114361 w 7631184"/>
              <a:gd name="connsiteY5202" fmla="*/ 1240702 h 6858054"/>
              <a:gd name="connsiteX5203" fmla="*/ 2143667 w 7631184"/>
              <a:gd name="connsiteY5203" fmla="*/ 1240702 h 6858054"/>
              <a:gd name="connsiteX5204" fmla="*/ 2182741 w 7631184"/>
              <a:gd name="connsiteY5204" fmla="*/ 1250471 h 6858054"/>
              <a:gd name="connsiteX5205" fmla="*/ 2143667 w 7631184"/>
              <a:gd name="connsiteY5205" fmla="*/ 1230933 h 6858054"/>
              <a:gd name="connsiteX5206" fmla="*/ 2124129 w 7631184"/>
              <a:gd name="connsiteY5206" fmla="*/ 1230933 h 6858054"/>
              <a:gd name="connsiteX5207" fmla="*/ 2094824 w 7631184"/>
              <a:gd name="connsiteY5207" fmla="*/ 1221164 h 6858054"/>
              <a:gd name="connsiteX5208" fmla="*/ 2065518 w 7631184"/>
              <a:gd name="connsiteY5208" fmla="*/ 1221164 h 6858054"/>
              <a:gd name="connsiteX5209" fmla="*/ 2055749 w 7631184"/>
              <a:gd name="connsiteY5209" fmla="*/ 1221164 h 6858054"/>
              <a:gd name="connsiteX5210" fmla="*/ 2036212 w 7631184"/>
              <a:gd name="connsiteY5210" fmla="*/ 1211394 h 6858054"/>
              <a:gd name="connsiteX5211" fmla="*/ 2045980 w 7631184"/>
              <a:gd name="connsiteY5211" fmla="*/ 1211394 h 6858054"/>
              <a:gd name="connsiteX5212" fmla="*/ 2006906 w 7631184"/>
              <a:gd name="connsiteY5212" fmla="*/ 1201625 h 6858054"/>
              <a:gd name="connsiteX5213" fmla="*/ 1967832 w 7631184"/>
              <a:gd name="connsiteY5213" fmla="*/ 1201625 h 6858054"/>
              <a:gd name="connsiteX5214" fmla="*/ 1958063 w 7631184"/>
              <a:gd name="connsiteY5214" fmla="*/ 1201625 h 6858054"/>
              <a:gd name="connsiteX5215" fmla="*/ 1948294 w 7631184"/>
              <a:gd name="connsiteY5215" fmla="*/ 1201625 h 6858054"/>
              <a:gd name="connsiteX5216" fmla="*/ 1948294 w 7631184"/>
              <a:gd name="connsiteY5216" fmla="*/ 1191855 h 6858054"/>
              <a:gd name="connsiteX5217" fmla="*/ 1938526 w 7631184"/>
              <a:gd name="connsiteY5217" fmla="*/ 1191855 h 6858054"/>
              <a:gd name="connsiteX5218" fmla="*/ 1928757 w 7631184"/>
              <a:gd name="connsiteY5218" fmla="*/ 1191855 h 6858054"/>
              <a:gd name="connsiteX5219" fmla="*/ 1909220 w 7631184"/>
              <a:gd name="connsiteY5219" fmla="*/ 1191855 h 6858054"/>
              <a:gd name="connsiteX5220" fmla="*/ 1889683 w 7631184"/>
              <a:gd name="connsiteY5220" fmla="*/ 1182086 h 6858054"/>
              <a:gd name="connsiteX5221" fmla="*/ 1860377 w 7631184"/>
              <a:gd name="connsiteY5221" fmla="*/ 1182086 h 6858054"/>
              <a:gd name="connsiteX5222" fmla="*/ 1860377 w 7631184"/>
              <a:gd name="connsiteY5222" fmla="*/ 1172317 h 6858054"/>
              <a:gd name="connsiteX5223" fmla="*/ 1850608 w 7631184"/>
              <a:gd name="connsiteY5223" fmla="*/ 1152778 h 6858054"/>
              <a:gd name="connsiteX5224" fmla="*/ 1831071 w 7631184"/>
              <a:gd name="connsiteY5224" fmla="*/ 1143009 h 6858054"/>
              <a:gd name="connsiteX5225" fmla="*/ 1821302 w 7631184"/>
              <a:gd name="connsiteY5225" fmla="*/ 1143009 h 6858054"/>
              <a:gd name="connsiteX5226" fmla="*/ 1811534 w 7631184"/>
              <a:gd name="connsiteY5226" fmla="*/ 1143009 h 6858054"/>
              <a:gd name="connsiteX5227" fmla="*/ 1801765 w 7631184"/>
              <a:gd name="connsiteY5227" fmla="*/ 1133240 h 6858054"/>
              <a:gd name="connsiteX5228" fmla="*/ 1743154 w 7631184"/>
              <a:gd name="connsiteY5228" fmla="*/ 1133240 h 6858054"/>
              <a:gd name="connsiteX5229" fmla="*/ 1733385 w 7631184"/>
              <a:gd name="connsiteY5229" fmla="*/ 1133240 h 6858054"/>
              <a:gd name="connsiteX5230" fmla="*/ 1733385 w 7631184"/>
              <a:gd name="connsiteY5230" fmla="*/ 1123471 h 6858054"/>
              <a:gd name="connsiteX5231" fmla="*/ 1737964 w 7631184"/>
              <a:gd name="connsiteY5231" fmla="*/ 1123471 h 6858054"/>
              <a:gd name="connsiteX5232" fmla="*/ 1738269 w 7631184"/>
              <a:gd name="connsiteY5232" fmla="*/ 1123471 h 6858054"/>
              <a:gd name="connsiteX5233" fmla="*/ 1743154 w 7631184"/>
              <a:gd name="connsiteY5233" fmla="*/ 1123471 h 6858054"/>
              <a:gd name="connsiteX5234" fmla="*/ 1762691 w 7631184"/>
              <a:gd name="connsiteY5234" fmla="*/ 1123471 h 6858054"/>
              <a:gd name="connsiteX5235" fmla="*/ 1772459 w 7631184"/>
              <a:gd name="connsiteY5235" fmla="*/ 1123471 h 6858054"/>
              <a:gd name="connsiteX5236" fmla="*/ 1762691 w 7631184"/>
              <a:gd name="connsiteY5236" fmla="*/ 1113701 h 6858054"/>
              <a:gd name="connsiteX5237" fmla="*/ 1782228 w 7631184"/>
              <a:gd name="connsiteY5237" fmla="*/ 1123471 h 6858054"/>
              <a:gd name="connsiteX5238" fmla="*/ 1801765 w 7631184"/>
              <a:gd name="connsiteY5238" fmla="*/ 1123471 h 6858054"/>
              <a:gd name="connsiteX5239" fmla="*/ 1821302 w 7631184"/>
              <a:gd name="connsiteY5239" fmla="*/ 1123471 h 6858054"/>
              <a:gd name="connsiteX5240" fmla="*/ 1831071 w 7631184"/>
              <a:gd name="connsiteY5240" fmla="*/ 1123471 h 6858054"/>
              <a:gd name="connsiteX5241" fmla="*/ 1840840 w 7631184"/>
              <a:gd name="connsiteY5241" fmla="*/ 1133240 h 6858054"/>
              <a:gd name="connsiteX5242" fmla="*/ 1899451 w 7631184"/>
              <a:gd name="connsiteY5242" fmla="*/ 1133240 h 6858054"/>
              <a:gd name="connsiteX5243" fmla="*/ 1938526 w 7631184"/>
              <a:gd name="connsiteY5243" fmla="*/ 1152778 h 6858054"/>
              <a:gd name="connsiteX5244" fmla="*/ 1987369 w 7631184"/>
              <a:gd name="connsiteY5244" fmla="*/ 1162547 h 6858054"/>
              <a:gd name="connsiteX5245" fmla="*/ 2026443 w 7631184"/>
              <a:gd name="connsiteY5245" fmla="*/ 1162547 h 6858054"/>
              <a:gd name="connsiteX5246" fmla="*/ 2006906 w 7631184"/>
              <a:gd name="connsiteY5246" fmla="*/ 1152778 h 6858054"/>
              <a:gd name="connsiteX5247" fmla="*/ 1987369 w 7631184"/>
              <a:gd name="connsiteY5247" fmla="*/ 1152778 h 6858054"/>
              <a:gd name="connsiteX5248" fmla="*/ 1977600 w 7631184"/>
              <a:gd name="connsiteY5248" fmla="*/ 1143009 h 6858054"/>
              <a:gd name="connsiteX5249" fmla="*/ 1958063 w 7631184"/>
              <a:gd name="connsiteY5249" fmla="*/ 1143009 h 6858054"/>
              <a:gd name="connsiteX5250" fmla="*/ 1928757 w 7631184"/>
              <a:gd name="connsiteY5250" fmla="*/ 1133240 h 6858054"/>
              <a:gd name="connsiteX5251" fmla="*/ 1870145 w 7631184"/>
              <a:gd name="connsiteY5251" fmla="*/ 1123471 h 6858054"/>
              <a:gd name="connsiteX5252" fmla="*/ 1831071 w 7631184"/>
              <a:gd name="connsiteY5252" fmla="*/ 1103932 h 6858054"/>
              <a:gd name="connsiteX5253" fmla="*/ 1791997 w 7631184"/>
              <a:gd name="connsiteY5253" fmla="*/ 1094162 h 6858054"/>
              <a:gd name="connsiteX5254" fmla="*/ 1782228 w 7631184"/>
              <a:gd name="connsiteY5254" fmla="*/ 1094162 h 6858054"/>
              <a:gd name="connsiteX5255" fmla="*/ 1772459 w 7631184"/>
              <a:gd name="connsiteY5255" fmla="*/ 1094162 h 6858054"/>
              <a:gd name="connsiteX5256" fmla="*/ 1743154 w 7631184"/>
              <a:gd name="connsiteY5256" fmla="*/ 1094162 h 6858054"/>
              <a:gd name="connsiteX5257" fmla="*/ 1743154 w 7631184"/>
              <a:gd name="connsiteY5257" fmla="*/ 1084393 h 6858054"/>
              <a:gd name="connsiteX5258" fmla="*/ 1704079 w 7631184"/>
              <a:gd name="connsiteY5258" fmla="*/ 1074624 h 6858054"/>
              <a:gd name="connsiteX5259" fmla="*/ 1694310 w 7631184"/>
              <a:gd name="connsiteY5259" fmla="*/ 1064854 h 6858054"/>
              <a:gd name="connsiteX5260" fmla="*/ 1645467 w 7631184"/>
              <a:gd name="connsiteY5260" fmla="*/ 1064854 h 6858054"/>
              <a:gd name="connsiteX5261" fmla="*/ 1635699 w 7631184"/>
              <a:gd name="connsiteY5261" fmla="*/ 1055085 h 6858054"/>
              <a:gd name="connsiteX5262" fmla="*/ 1625930 w 7631184"/>
              <a:gd name="connsiteY5262" fmla="*/ 1055085 h 6858054"/>
              <a:gd name="connsiteX5263" fmla="*/ 1606393 w 7631184"/>
              <a:gd name="connsiteY5263" fmla="*/ 1045316 h 6858054"/>
              <a:gd name="connsiteX5264" fmla="*/ 1577087 w 7631184"/>
              <a:gd name="connsiteY5264" fmla="*/ 1025777 h 6858054"/>
              <a:gd name="connsiteX5265" fmla="*/ 1557550 w 7631184"/>
              <a:gd name="connsiteY5265" fmla="*/ 1025777 h 6858054"/>
              <a:gd name="connsiteX5266" fmla="*/ 1547781 w 7631184"/>
              <a:gd name="connsiteY5266" fmla="*/ 1025777 h 6858054"/>
              <a:gd name="connsiteX5267" fmla="*/ 1518475 w 7631184"/>
              <a:gd name="connsiteY5267" fmla="*/ 1016008 h 6858054"/>
              <a:gd name="connsiteX5268" fmla="*/ 1489170 w 7631184"/>
              <a:gd name="connsiteY5268" fmla="*/ 1006239 h 6858054"/>
              <a:gd name="connsiteX5269" fmla="*/ 1459864 w 7631184"/>
              <a:gd name="connsiteY5269" fmla="*/ 996469 h 6858054"/>
              <a:gd name="connsiteX5270" fmla="*/ 1479401 w 7631184"/>
              <a:gd name="connsiteY5270" fmla="*/ 996469 h 6858054"/>
              <a:gd name="connsiteX5271" fmla="*/ 1498938 w 7631184"/>
              <a:gd name="connsiteY5271" fmla="*/ 996469 h 6858054"/>
              <a:gd name="connsiteX5272" fmla="*/ 1508707 w 7631184"/>
              <a:gd name="connsiteY5272" fmla="*/ 1006239 h 6858054"/>
              <a:gd name="connsiteX5273" fmla="*/ 1528244 w 7631184"/>
              <a:gd name="connsiteY5273" fmla="*/ 1006239 h 6858054"/>
              <a:gd name="connsiteX5274" fmla="*/ 1557550 w 7631184"/>
              <a:gd name="connsiteY5274" fmla="*/ 1006239 h 6858054"/>
              <a:gd name="connsiteX5275" fmla="*/ 1547781 w 7631184"/>
              <a:gd name="connsiteY5275" fmla="*/ 996469 h 6858054"/>
              <a:gd name="connsiteX5276" fmla="*/ 1567319 w 7631184"/>
              <a:gd name="connsiteY5276" fmla="*/ 996469 h 6858054"/>
              <a:gd name="connsiteX5277" fmla="*/ 1596624 w 7631184"/>
              <a:gd name="connsiteY5277" fmla="*/ 996469 h 6858054"/>
              <a:gd name="connsiteX5278" fmla="*/ 1616162 w 7631184"/>
              <a:gd name="connsiteY5278" fmla="*/ 1006239 h 6858054"/>
              <a:gd name="connsiteX5279" fmla="*/ 1635699 w 7631184"/>
              <a:gd name="connsiteY5279" fmla="*/ 1006239 h 6858054"/>
              <a:gd name="connsiteX5280" fmla="*/ 1655236 w 7631184"/>
              <a:gd name="connsiteY5280" fmla="*/ 1006239 h 6858054"/>
              <a:gd name="connsiteX5281" fmla="*/ 1704079 w 7631184"/>
              <a:gd name="connsiteY5281" fmla="*/ 1016008 h 6858054"/>
              <a:gd name="connsiteX5282" fmla="*/ 1723616 w 7631184"/>
              <a:gd name="connsiteY5282" fmla="*/ 1025777 h 6858054"/>
              <a:gd name="connsiteX5283" fmla="*/ 1743154 w 7631184"/>
              <a:gd name="connsiteY5283" fmla="*/ 1025777 h 6858054"/>
              <a:gd name="connsiteX5284" fmla="*/ 1752922 w 7631184"/>
              <a:gd name="connsiteY5284" fmla="*/ 1025777 h 6858054"/>
              <a:gd name="connsiteX5285" fmla="*/ 1762691 w 7631184"/>
              <a:gd name="connsiteY5285" fmla="*/ 1035546 h 6858054"/>
              <a:gd name="connsiteX5286" fmla="*/ 1762691 w 7631184"/>
              <a:gd name="connsiteY5286" fmla="*/ 1025777 h 6858054"/>
              <a:gd name="connsiteX5287" fmla="*/ 1733385 w 7631184"/>
              <a:gd name="connsiteY5287" fmla="*/ 1016008 h 6858054"/>
              <a:gd name="connsiteX5288" fmla="*/ 1723616 w 7631184"/>
              <a:gd name="connsiteY5288" fmla="*/ 1016008 h 6858054"/>
              <a:gd name="connsiteX5289" fmla="*/ 1704079 w 7631184"/>
              <a:gd name="connsiteY5289" fmla="*/ 1006239 h 6858054"/>
              <a:gd name="connsiteX5290" fmla="*/ 1713848 w 7631184"/>
              <a:gd name="connsiteY5290" fmla="*/ 1006239 h 6858054"/>
              <a:gd name="connsiteX5291" fmla="*/ 1733385 w 7631184"/>
              <a:gd name="connsiteY5291" fmla="*/ 1006239 h 6858054"/>
              <a:gd name="connsiteX5292" fmla="*/ 1743154 w 7631184"/>
              <a:gd name="connsiteY5292" fmla="*/ 1006239 h 6858054"/>
              <a:gd name="connsiteX5293" fmla="*/ 1752922 w 7631184"/>
              <a:gd name="connsiteY5293" fmla="*/ 1016008 h 6858054"/>
              <a:gd name="connsiteX5294" fmla="*/ 1762691 w 7631184"/>
              <a:gd name="connsiteY5294" fmla="*/ 1016008 h 6858054"/>
              <a:gd name="connsiteX5295" fmla="*/ 1772459 w 7631184"/>
              <a:gd name="connsiteY5295" fmla="*/ 1016008 h 6858054"/>
              <a:gd name="connsiteX5296" fmla="*/ 1782228 w 7631184"/>
              <a:gd name="connsiteY5296" fmla="*/ 1016008 h 6858054"/>
              <a:gd name="connsiteX5297" fmla="*/ 1791997 w 7631184"/>
              <a:gd name="connsiteY5297" fmla="*/ 1016008 h 6858054"/>
              <a:gd name="connsiteX5298" fmla="*/ 1801765 w 7631184"/>
              <a:gd name="connsiteY5298" fmla="*/ 1016008 h 6858054"/>
              <a:gd name="connsiteX5299" fmla="*/ 1811534 w 7631184"/>
              <a:gd name="connsiteY5299" fmla="*/ 1006239 h 6858054"/>
              <a:gd name="connsiteX5300" fmla="*/ 1782228 w 7631184"/>
              <a:gd name="connsiteY5300" fmla="*/ 986700 h 6858054"/>
              <a:gd name="connsiteX5301" fmla="*/ 1772459 w 7631184"/>
              <a:gd name="connsiteY5301" fmla="*/ 976931 h 6858054"/>
              <a:gd name="connsiteX5302" fmla="*/ 1782228 w 7631184"/>
              <a:gd name="connsiteY5302" fmla="*/ 976931 h 6858054"/>
              <a:gd name="connsiteX5303" fmla="*/ 1791997 w 7631184"/>
              <a:gd name="connsiteY5303" fmla="*/ 976931 h 6858054"/>
              <a:gd name="connsiteX5304" fmla="*/ 1811534 w 7631184"/>
              <a:gd name="connsiteY5304" fmla="*/ 976931 h 6858054"/>
              <a:gd name="connsiteX5305" fmla="*/ 1821302 w 7631184"/>
              <a:gd name="connsiteY5305" fmla="*/ 976931 h 6858054"/>
              <a:gd name="connsiteX5306" fmla="*/ 1831071 w 7631184"/>
              <a:gd name="connsiteY5306" fmla="*/ 976931 h 6858054"/>
              <a:gd name="connsiteX5307" fmla="*/ 1840840 w 7631184"/>
              <a:gd name="connsiteY5307" fmla="*/ 986700 h 6858054"/>
              <a:gd name="connsiteX5308" fmla="*/ 1850608 w 7631184"/>
              <a:gd name="connsiteY5308" fmla="*/ 986700 h 6858054"/>
              <a:gd name="connsiteX5309" fmla="*/ 1879914 w 7631184"/>
              <a:gd name="connsiteY5309" fmla="*/ 986700 h 6858054"/>
              <a:gd name="connsiteX5310" fmla="*/ 1860377 w 7631184"/>
              <a:gd name="connsiteY5310" fmla="*/ 976931 h 6858054"/>
              <a:gd name="connsiteX5311" fmla="*/ 1850608 w 7631184"/>
              <a:gd name="connsiteY5311" fmla="*/ 976931 h 6858054"/>
              <a:gd name="connsiteX5312" fmla="*/ 1791997 w 7631184"/>
              <a:gd name="connsiteY5312" fmla="*/ 967161 h 6858054"/>
              <a:gd name="connsiteX5313" fmla="*/ 1762691 w 7631184"/>
              <a:gd name="connsiteY5313" fmla="*/ 947623 h 6858054"/>
              <a:gd name="connsiteX5314" fmla="*/ 1713848 w 7631184"/>
              <a:gd name="connsiteY5314" fmla="*/ 937853 h 6858054"/>
              <a:gd name="connsiteX5315" fmla="*/ 1674773 w 7631184"/>
              <a:gd name="connsiteY5315" fmla="*/ 928084 h 6858054"/>
              <a:gd name="connsiteX5316" fmla="*/ 1645467 w 7631184"/>
              <a:gd name="connsiteY5316" fmla="*/ 918315 h 6858054"/>
              <a:gd name="connsiteX5317" fmla="*/ 1606393 w 7631184"/>
              <a:gd name="connsiteY5317" fmla="*/ 918315 h 6858054"/>
              <a:gd name="connsiteX5318" fmla="*/ 1586856 w 7631184"/>
              <a:gd name="connsiteY5318" fmla="*/ 908546 h 6858054"/>
              <a:gd name="connsiteX5319" fmla="*/ 1557550 w 7631184"/>
              <a:gd name="connsiteY5319" fmla="*/ 908546 h 6858054"/>
              <a:gd name="connsiteX5320" fmla="*/ 1538013 w 7631184"/>
              <a:gd name="connsiteY5320" fmla="*/ 898776 h 6858054"/>
              <a:gd name="connsiteX5321" fmla="*/ 1547781 w 7631184"/>
              <a:gd name="connsiteY5321" fmla="*/ 898776 h 6858054"/>
              <a:gd name="connsiteX5322" fmla="*/ 1557550 w 7631184"/>
              <a:gd name="connsiteY5322" fmla="*/ 898776 h 6858054"/>
              <a:gd name="connsiteX5323" fmla="*/ 1596624 w 7631184"/>
              <a:gd name="connsiteY5323" fmla="*/ 898776 h 6858054"/>
              <a:gd name="connsiteX5324" fmla="*/ 1616162 w 7631184"/>
              <a:gd name="connsiteY5324" fmla="*/ 898776 h 6858054"/>
              <a:gd name="connsiteX5325" fmla="*/ 1645467 w 7631184"/>
              <a:gd name="connsiteY5325" fmla="*/ 908546 h 6858054"/>
              <a:gd name="connsiteX5326" fmla="*/ 1684542 w 7631184"/>
              <a:gd name="connsiteY5326" fmla="*/ 918315 h 6858054"/>
              <a:gd name="connsiteX5327" fmla="*/ 1704079 w 7631184"/>
              <a:gd name="connsiteY5327" fmla="*/ 918315 h 6858054"/>
              <a:gd name="connsiteX5328" fmla="*/ 1713848 w 7631184"/>
              <a:gd name="connsiteY5328" fmla="*/ 918315 h 6858054"/>
              <a:gd name="connsiteX5329" fmla="*/ 1733385 w 7631184"/>
              <a:gd name="connsiteY5329" fmla="*/ 918315 h 6858054"/>
              <a:gd name="connsiteX5330" fmla="*/ 1704079 w 7631184"/>
              <a:gd name="connsiteY5330" fmla="*/ 908546 h 6858054"/>
              <a:gd name="connsiteX5331" fmla="*/ 1665005 w 7631184"/>
              <a:gd name="connsiteY5331" fmla="*/ 898776 h 6858054"/>
              <a:gd name="connsiteX5332" fmla="*/ 1665005 w 7631184"/>
              <a:gd name="connsiteY5332" fmla="*/ 889007 h 6858054"/>
              <a:gd name="connsiteX5333" fmla="*/ 1684542 w 7631184"/>
              <a:gd name="connsiteY5333" fmla="*/ 889007 h 6858054"/>
              <a:gd name="connsiteX5334" fmla="*/ 1713848 w 7631184"/>
              <a:gd name="connsiteY5334" fmla="*/ 898776 h 6858054"/>
              <a:gd name="connsiteX5335" fmla="*/ 1743154 w 7631184"/>
              <a:gd name="connsiteY5335" fmla="*/ 908546 h 6858054"/>
              <a:gd name="connsiteX5336" fmla="*/ 1772459 w 7631184"/>
              <a:gd name="connsiteY5336" fmla="*/ 908546 h 6858054"/>
              <a:gd name="connsiteX5337" fmla="*/ 1782228 w 7631184"/>
              <a:gd name="connsiteY5337" fmla="*/ 908546 h 6858054"/>
              <a:gd name="connsiteX5338" fmla="*/ 1840840 w 7631184"/>
              <a:gd name="connsiteY5338" fmla="*/ 918315 h 6858054"/>
              <a:gd name="connsiteX5339" fmla="*/ 1860377 w 7631184"/>
              <a:gd name="connsiteY5339" fmla="*/ 918315 h 6858054"/>
              <a:gd name="connsiteX5340" fmla="*/ 1918988 w 7631184"/>
              <a:gd name="connsiteY5340" fmla="*/ 937853 h 6858054"/>
              <a:gd name="connsiteX5341" fmla="*/ 1938526 w 7631184"/>
              <a:gd name="connsiteY5341" fmla="*/ 937853 h 6858054"/>
              <a:gd name="connsiteX5342" fmla="*/ 1958063 w 7631184"/>
              <a:gd name="connsiteY5342" fmla="*/ 937853 h 6858054"/>
              <a:gd name="connsiteX5343" fmla="*/ 2026443 w 7631184"/>
              <a:gd name="connsiteY5343" fmla="*/ 957392 h 6858054"/>
              <a:gd name="connsiteX5344" fmla="*/ 2065518 w 7631184"/>
              <a:gd name="connsiteY5344" fmla="*/ 957392 h 6858054"/>
              <a:gd name="connsiteX5345" fmla="*/ 2085055 w 7631184"/>
              <a:gd name="connsiteY5345" fmla="*/ 967161 h 6858054"/>
              <a:gd name="connsiteX5346" fmla="*/ 2094824 w 7631184"/>
              <a:gd name="connsiteY5346" fmla="*/ 967161 h 6858054"/>
              <a:gd name="connsiteX5347" fmla="*/ 2104592 w 7631184"/>
              <a:gd name="connsiteY5347" fmla="*/ 967161 h 6858054"/>
              <a:gd name="connsiteX5348" fmla="*/ 2124129 w 7631184"/>
              <a:gd name="connsiteY5348" fmla="*/ 967161 h 6858054"/>
              <a:gd name="connsiteX5349" fmla="*/ 2114361 w 7631184"/>
              <a:gd name="connsiteY5349" fmla="*/ 967161 h 6858054"/>
              <a:gd name="connsiteX5350" fmla="*/ 2114361 w 7631184"/>
              <a:gd name="connsiteY5350" fmla="*/ 976931 h 6858054"/>
              <a:gd name="connsiteX5351" fmla="*/ 2124129 w 7631184"/>
              <a:gd name="connsiteY5351" fmla="*/ 976931 h 6858054"/>
              <a:gd name="connsiteX5352" fmla="*/ 2133898 w 7631184"/>
              <a:gd name="connsiteY5352" fmla="*/ 967161 h 6858054"/>
              <a:gd name="connsiteX5353" fmla="*/ 2124129 w 7631184"/>
              <a:gd name="connsiteY5353" fmla="*/ 957392 h 6858054"/>
              <a:gd name="connsiteX5354" fmla="*/ 2114361 w 7631184"/>
              <a:gd name="connsiteY5354" fmla="*/ 957392 h 6858054"/>
              <a:gd name="connsiteX5355" fmla="*/ 2085055 w 7631184"/>
              <a:gd name="connsiteY5355" fmla="*/ 947623 h 6858054"/>
              <a:gd name="connsiteX5356" fmla="*/ 2075286 w 7631184"/>
              <a:gd name="connsiteY5356" fmla="*/ 947623 h 6858054"/>
              <a:gd name="connsiteX5357" fmla="*/ 2055749 w 7631184"/>
              <a:gd name="connsiteY5357" fmla="*/ 947623 h 6858054"/>
              <a:gd name="connsiteX5358" fmla="*/ 2036212 w 7631184"/>
              <a:gd name="connsiteY5358" fmla="*/ 937853 h 6858054"/>
              <a:gd name="connsiteX5359" fmla="*/ 2016675 w 7631184"/>
              <a:gd name="connsiteY5359" fmla="*/ 937853 h 6858054"/>
              <a:gd name="connsiteX5360" fmla="*/ 1997137 w 7631184"/>
              <a:gd name="connsiteY5360" fmla="*/ 928084 h 6858054"/>
              <a:gd name="connsiteX5361" fmla="*/ 1977600 w 7631184"/>
              <a:gd name="connsiteY5361" fmla="*/ 918315 h 6858054"/>
              <a:gd name="connsiteX5362" fmla="*/ 2026443 w 7631184"/>
              <a:gd name="connsiteY5362" fmla="*/ 928084 h 6858054"/>
              <a:gd name="connsiteX5363" fmla="*/ 2036212 w 7631184"/>
              <a:gd name="connsiteY5363" fmla="*/ 928084 h 6858054"/>
              <a:gd name="connsiteX5364" fmla="*/ 2045980 w 7631184"/>
              <a:gd name="connsiteY5364" fmla="*/ 937853 h 6858054"/>
              <a:gd name="connsiteX5365" fmla="*/ 2133898 w 7631184"/>
              <a:gd name="connsiteY5365" fmla="*/ 957392 h 6858054"/>
              <a:gd name="connsiteX5366" fmla="*/ 2143667 w 7631184"/>
              <a:gd name="connsiteY5366" fmla="*/ 947623 h 6858054"/>
              <a:gd name="connsiteX5367" fmla="*/ 2143667 w 7631184"/>
              <a:gd name="connsiteY5367" fmla="*/ 928084 h 6858054"/>
              <a:gd name="connsiteX5368" fmla="*/ 2133898 w 7631184"/>
              <a:gd name="connsiteY5368" fmla="*/ 918315 h 6858054"/>
              <a:gd name="connsiteX5369" fmla="*/ 2114361 w 7631184"/>
              <a:gd name="connsiteY5369" fmla="*/ 928084 h 6858054"/>
              <a:gd name="connsiteX5370" fmla="*/ 2104592 w 7631184"/>
              <a:gd name="connsiteY5370" fmla="*/ 928084 h 6858054"/>
              <a:gd name="connsiteX5371" fmla="*/ 2107034 w 7631184"/>
              <a:gd name="connsiteY5371" fmla="*/ 928084 h 6858054"/>
              <a:gd name="connsiteX5372" fmla="*/ 2114361 w 7631184"/>
              <a:gd name="connsiteY5372" fmla="*/ 928084 h 6858054"/>
              <a:gd name="connsiteX5373" fmla="*/ 2124129 w 7631184"/>
              <a:gd name="connsiteY5373" fmla="*/ 928084 h 6858054"/>
              <a:gd name="connsiteX5374" fmla="*/ 2133898 w 7631184"/>
              <a:gd name="connsiteY5374" fmla="*/ 937853 h 6858054"/>
              <a:gd name="connsiteX5375" fmla="*/ 2114361 w 7631184"/>
              <a:gd name="connsiteY5375" fmla="*/ 937853 h 6858054"/>
              <a:gd name="connsiteX5376" fmla="*/ 2094824 w 7631184"/>
              <a:gd name="connsiteY5376" fmla="*/ 928084 h 6858054"/>
              <a:gd name="connsiteX5377" fmla="*/ 2075286 w 7631184"/>
              <a:gd name="connsiteY5377" fmla="*/ 918315 h 6858054"/>
              <a:gd name="connsiteX5378" fmla="*/ 2016675 w 7631184"/>
              <a:gd name="connsiteY5378" fmla="*/ 908546 h 6858054"/>
              <a:gd name="connsiteX5379" fmla="*/ 2006906 w 7631184"/>
              <a:gd name="connsiteY5379" fmla="*/ 908546 h 6858054"/>
              <a:gd name="connsiteX5380" fmla="*/ 1997137 w 7631184"/>
              <a:gd name="connsiteY5380" fmla="*/ 898776 h 6858054"/>
              <a:gd name="connsiteX5381" fmla="*/ 1958063 w 7631184"/>
              <a:gd name="connsiteY5381" fmla="*/ 889007 h 6858054"/>
              <a:gd name="connsiteX5382" fmla="*/ 1928757 w 7631184"/>
              <a:gd name="connsiteY5382" fmla="*/ 879238 h 6858054"/>
              <a:gd name="connsiteX5383" fmla="*/ 1977600 w 7631184"/>
              <a:gd name="connsiteY5383" fmla="*/ 889007 h 6858054"/>
              <a:gd name="connsiteX5384" fmla="*/ 2006906 w 7631184"/>
              <a:gd name="connsiteY5384" fmla="*/ 898776 h 6858054"/>
              <a:gd name="connsiteX5385" fmla="*/ 2016675 w 7631184"/>
              <a:gd name="connsiteY5385" fmla="*/ 898776 h 6858054"/>
              <a:gd name="connsiteX5386" fmla="*/ 2026443 w 7631184"/>
              <a:gd name="connsiteY5386" fmla="*/ 898776 h 6858054"/>
              <a:gd name="connsiteX5387" fmla="*/ 2065518 w 7631184"/>
              <a:gd name="connsiteY5387" fmla="*/ 908546 h 6858054"/>
              <a:gd name="connsiteX5388" fmla="*/ 2094824 w 7631184"/>
              <a:gd name="connsiteY5388" fmla="*/ 908546 h 6858054"/>
              <a:gd name="connsiteX5389" fmla="*/ 2114361 w 7631184"/>
              <a:gd name="connsiteY5389" fmla="*/ 908546 h 6858054"/>
              <a:gd name="connsiteX5390" fmla="*/ 2124129 w 7631184"/>
              <a:gd name="connsiteY5390" fmla="*/ 908546 h 6858054"/>
              <a:gd name="connsiteX5391" fmla="*/ 2124129 w 7631184"/>
              <a:gd name="connsiteY5391" fmla="*/ 879238 h 6858054"/>
              <a:gd name="connsiteX5392" fmla="*/ 2153435 w 7631184"/>
              <a:gd name="connsiteY5392" fmla="*/ 879238 h 6858054"/>
              <a:gd name="connsiteX5393" fmla="*/ 2182741 w 7631184"/>
              <a:gd name="connsiteY5393" fmla="*/ 889007 h 6858054"/>
              <a:gd name="connsiteX5394" fmla="*/ 2172972 w 7631184"/>
              <a:gd name="connsiteY5394" fmla="*/ 879238 h 6858054"/>
              <a:gd name="connsiteX5395" fmla="*/ 2172972 w 7631184"/>
              <a:gd name="connsiteY5395" fmla="*/ 869468 h 6858054"/>
              <a:gd name="connsiteX5396" fmla="*/ 2133898 w 7631184"/>
              <a:gd name="connsiteY5396" fmla="*/ 849930 h 6858054"/>
              <a:gd name="connsiteX5397" fmla="*/ 2124129 w 7631184"/>
              <a:gd name="connsiteY5397" fmla="*/ 840160 h 6858054"/>
              <a:gd name="connsiteX5398" fmla="*/ 2114361 w 7631184"/>
              <a:gd name="connsiteY5398" fmla="*/ 810853 h 6858054"/>
              <a:gd name="connsiteX5399" fmla="*/ 2104592 w 7631184"/>
              <a:gd name="connsiteY5399" fmla="*/ 801083 h 6858054"/>
              <a:gd name="connsiteX5400" fmla="*/ 2104592 w 7631184"/>
              <a:gd name="connsiteY5400" fmla="*/ 791314 h 6858054"/>
              <a:gd name="connsiteX5401" fmla="*/ 2114361 w 7631184"/>
              <a:gd name="connsiteY5401" fmla="*/ 781544 h 6858054"/>
              <a:gd name="connsiteX5402" fmla="*/ 2104592 w 7631184"/>
              <a:gd name="connsiteY5402" fmla="*/ 771775 h 6858054"/>
              <a:gd name="connsiteX5403" fmla="*/ 2094824 w 7631184"/>
              <a:gd name="connsiteY5403" fmla="*/ 762006 h 6858054"/>
              <a:gd name="connsiteX5404" fmla="*/ 2075286 w 7631184"/>
              <a:gd name="connsiteY5404" fmla="*/ 752237 h 6858054"/>
              <a:gd name="connsiteX5405" fmla="*/ 2055749 w 7631184"/>
              <a:gd name="connsiteY5405" fmla="*/ 752237 h 6858054"/>
              <a:gd name="connsiteX5406" fmla="*/ 2045980 w 7631184"/>
              <a:gd name="connsiteY5406" fmla="*/ 742467 h 6858054"/>
              <a:gd name="connsiteX5407" fmla="*/ 2026443 w 7631184"/>
              <a:gd name="connsiteY5407" fmla="*/ 742467 h 6858054"/>
              <a:gd name="connsiteX5408" fmla="*/ 1977600 w 7631184"/>
              <a:gd name="connsiteY5408" fmla="*/ 722929 h 6858054"/>
              <a:gd name="connsiteX5409" fmla="*/ 1958063 w 7631184"/>
              <a:gd name="connsiteY5409" fmla="*/ 713160 h 6858054"/>
              <a:gd name="connsiteX5410" fmla="*/ 1948294 w 7631184"/>
              <a:gd name="connsiteY5410" fmla="*/ 713160 h 6858054"/>
              <a:gd name="connsiteX5411" fmla="*/ 1918988 w 7631184"/>
              <a:gd name="connsiteY5411" fmla="*/ 703390 h 6858054"/>
              <a:gd name="connsiteX5412" fmla="*/ 1889683 w 7631184"/>
              <a:gd name="connsiteY5412" fmla="*/ 693621 h 6858054"/>
              <a:gd name="connsiteX5413" fmla="*/ 1870145 w 7631184"/>
              <a:gd name="connsiteY5413" fmla="*/ 683851 h 6858054"/>
              <a:gd name="connsiteX5414" fmla="*/ 1782228 w 7631184"/>
              <a:gd name="connsiteY5414" fmla="*/ 674082 h 6858054"/>
              <a:gd name="connsiteX5415" fmla="*/ 1694310 w 7631184"/>
              <a:gd name="connsiteY5415" fmla="*/ 664313 h 6858054"/>
              <a:gd name="connsiteX5416" fmla="*/ 1674773 w 7631184"/>
              <a:gd name="connsiteY5416" fmla="*/ 664313 h 6858054"/>
              <a:gd name="connsiteX5417" fmla="*/ 1655236 w 7631184"/>
              <a:gd name="connsiteY5417" fmla="*/ 654543 h 6858054"/>
              <a:gd name="connsiteX5418" fmla="*/ 1704079 w 7631184"/>
              <a:gd name="connsiteY5418" fmla="*/ 654543 h 6858054"/>
              <a:gd name="connsiteX5419" fmla="*/ 1733385 w 7631184"/>
              <a:gd name="connsiteY5419" fmla="*/ 664313 h 6858054"/>
              <a:gd name="connsiteX5420" fmla="*/ 1752922 w 7631184"/>
              <a:gd name="connsiteY5420" fmla="*/ 664313 h 6858054"/>
              <a:gd name="connsiteX5421" fmla="*/ 1772459 w 7631184"/>
              <a:gd name="connsiteY5421" fmla="*/ 664313 h 6858054"/>
              <a:gd name="connsiteX5422" fmla="*/ 1811534 w 7631184"/>
              <a:gd name="connsiteY5422" fmla="*/ 674082 h 6858054"/>
              <a:gd name="connsiteX5423" fmla="*/ 1811534 w 7631184"/>
              <a:gd name="connsiteY5423" fmla="*/ 664313 h 6858054"/>
              <a:gd name="connsiteX5424" fmla="*/ 1831071 w 7631184"/>
              <a:gd name="connsiteY5424" fmla="*/ 664313 h 6858054"/>
              <a:gd name="connsiteX5425" fmla="*/ 1840840 w 7631184"/>
              <a:gd name="connsiteY5425" fmla="*/ 664313 h 6858054"/>
              <a:gd name="connsiteX5426" fmla="*/ 1870145 w 7631184"/>
              <a:gd name="connsiteY5426" fmla="*/ 674082 h 6858054"/>
              <a:gd name="connsiteX5427" fmla="*/ 1909220 w 7631184"/>
              <a:gd name="connsiteY5427" fmla="*/ 683851 h 6858054"/>
              <a:gd name="connsiteX5428" fmla="*/ 1928757 w 7631184"/>
              <a:gd name="connsiteY5428" fmla="*/ 683851 h 6858054"/>
              <a:gd name="connsiteX5429" fmla="*/ 1938526 w 7631184"/>
              <a:gd name="connsiteY5429" fmla="*/ 683851 h 6858054"/>
              <a:gd name="connsiteX5430" fmla="*/ 1918988 w 7631184"/>
              <a:gd name="connsiteY5430" fmla="*/ 674082 h 6858054"/>
              <a:gd name="connsiteX5431" fmla="*/ 1831071 w 7631184"/>
              <a:gd name="connsiteY5431" fmla="*/ 654543 h 6858054"/>
              <a:gd name="connsiteX5432" fmla="*/ 1743154 w 7631184"/>
              <a:gd name="connsiteY5432" fmla="*/ 644774 h 6858054"/>
              <a:gd name="connsiteX5433" fmla="*/ 1704079 w 7631184"/>
              <a:gd name="connsiteY5433" fmla="*/ 644774 h 6858054"/>
              <a:gd name="connsiteX5434" fmla="*/ 1665005 w 7631184"/>
              <a:gd name="connsiteY5434" fmla="*/ 635005 h 6858054"/>
              <a:gd name="connsiteX5435" fmla="*/ 1606393 w 7631184"/>
              <a:gd name="connsiteY5435" fmla="*/ 625236 h 6858054"/>
              <a:gd name="connsiteX5436" fmla="*/ 1623488 w 7631184"/>
              <a:gd name="connsiteY5436" fmla="*/ 625236 h 6858054"/>
              <a:gd name="connsiteX5437" fmla="*/ 1645467 w 7631184"/>
              <a:gd name="connsiteY5437" fmla="*/ 625236 h 6858054"/>
              <a:gd name="connsiteX5438" fmla="*/ 1655236 w 7631184"/>
              <a:gd name="connsiteY5438" fmla="*/ 625236 h 6858054"/>
              <a:gd name="connsiteX5439" fmla="*/ 1713848 w 7631184"/>
              <a:gd name="connsiteY5439" fmla="*/ 635005 h 6858054"/>
              <a:gd name="connsiteX5440" fmla="*/ 1840840 w 7631184"/>
              <a:gd name="connsiteY5440" fmla="*/ 654543 h 6858054"/>
              <a:gd name="connsiteX5441" fmla="*/ 1967832 w 7631184"/>
              <a:gd name="connsiteY5441" fmla="*/ 683851 h 6858054"/>
              <a:gd name="connsiteX5442" fmla="*/ 1997137 w 7631184"/>
              <a:gd name="connsiteY5442" fmla="*/ 683851 h 6858054"/>
              <a:gd name="connsiteX5443" fmla="*/ 2045980 w 7631184"/>
              <a:gd name="connsiteY5443" fmla="*/ 683851 h 6858054"/>
              <a:gd name="connsiteX5444" fmla="*/ 2055749 w 7631184"/>
              <a:gd name="connsiteY5444" fmla="*/ 683851 h 6858054"/>
              <a:gd name="connsiteX5445" fmla="*/ 2075286 w 7631184"/>
              <a:gd name="connsiteY5445" fmla="*/ 683851 h 6858054"/>
              <a:gd name="connsiteX5446" fmla="*/ 2045980 w 7631184"/>
              <a:gd name="connsiteY5446" fmla="*/ 674082 h 6858054"/>
              <a:gd name="connsiteX5447" fmla="*/ 2045980 w 7631184"/>
              <a:gd name="connsiteY5447" fmla="*/ 664313 h 6858054"/>
              <a:gd name="connsiteX5448" fmla="*/ 2026443 w 7631184"/>
              <a:gd name="connsiteY5448" fmla="*/ 664313 h 6858054"/>
              <a:gd name="connsiteX5449" fmla="*/ 2026443 w 7631184"/>
              <a:gd name="connsiteY5449" fmla="*/ 654543 h 6858054"/>
              <a:gd name="connsiteX5450" fmla="*/ 2016675 w 7631184"/>
              <a:gd name="connsiteY5450" fmla="*/ 654543 h 6858054"/>
              <a:gd name="connsiteX5451" fmla="*/ 2006906 w 7631184"/>
              <a:gd name="connsiteY5451" fmla="*/ 644774 h 6858054"/>
              <a:gd name="connsiteX5452" fmla="*/ 1977600 w 7631184"/>
              <a:gd name="connsiteY5452" fmla="*/ 625236 h 6858054"/>
              <a:gd name="connsiteX5453" fmla="*/ 1938526 w 7631184"/>
              <a:gd name="connsiteY5453" fmla="*/ 625236 h 6858054"/>
              <a:gd name="connsiteX5454" fmla="*/ 1899451 w 7631184"/>
              <a:gd name="connsiteY5454" fmla="*/ 615466 h 6858054"/>
              <a:gd name="connsiteX5455" fmla="*/ 1879914 w 7631184"/>
              <a:gd name="connsiteY5455" fmla="*/ 605697 h 6858054"/>
              <a:gd name="connsiteX5456" fmla="*/ 1840840 w 7631184"/>
              <a:gd name="connsiteY5456" fmla="*/ 605697 h 6858054"/>
              <a:gd name="connsiteX5457" fmla="*/ 1840840 w 7631184"/>
              <a:gd name="connsiteY5457" fmla="*/ 595928 h 6858054"/>
              <a:gd name="connsiteX5458" fmla="*/ 1801765 w 7631184"/>
              <a:gd name="connsiteY5458" fmla="*/ 595928 h 6858054"/>
              <a:gd name="connsiteX5459" fmla="*/ 1752922 w 7631184"/>
              <a:gd name="connsiteY5459" fmla="*/ 586159 h 6858054"/>
              <a:gd name="connsiteX5460" fmla="*/ 1723616 w 7631184"/>
              <a:gd name="connsiteY5460" fmla="*/ 586159 h 6858054"/>
              <a:gd name="connsiteX5461" fmla="*/ 1694310 w 7631184"/>
              <a:gd name="connsiteY5461" fmla="*/ 576389 h 6858054"/>
              <a:gd name="connsiteX5462" fmla="*/ 1665005 w 7631184"/>
              <a:gd name="connsiteY5462" fmla="*/ 576389 h 6858054"/>
              <a:gd name="connsiteX5463" fmla="*/ 1606393 w 7631184"/>
              <a:gd name="connsiteY5463" fmla="*/ 566620 h 6858054"/>
              <a:gd name="connsiteX5464" fmla="*/ 1586856 w 7631184"/>
              <a:gd name="connsiteY5464" fmla="*/ 556851 h 6858054"/>
              <a:gd name="connsiteX5465" fmla="*/ 1577087 w 7631184"/>
              <a:gd name="connsiteY5465" fmla="*/ 556851 h 6858054"/>
              <a:gd name="connsiteX5466" fmla="*/ 1557550 w 7631184"/>
              <a:gd name="connsiteY5466" fmla="*/ 556851 h 6858054"/>
              <a:gd name="connsiteX5467" fmla="*/ 1538013 w 7631184"/>
              <a:gd name="connsiteY5467" fmla="*/ 556851 h 6858054"/>
              <a:gd name="connsiteX5468" fmla="*/ 1518475 w 7631184"/>
              <a:gd name="connsiteY5468" fmla="*/ 556851 h 6858054"/>
              <a:gd name="connsiteX5469" fmla="*/ 1489170 w 7631184"/>
              <a:gd name="connsiteY5469" fmla="*/ 547081 h 6858054"/>
              <a:gd name="connsiteX5470" fmla="*/ 1440327 w 7631184"/>
              <a:gd name="connsiteY5470" fmla="*/ 547081 h 6858054"/>
              <a:gd name="connsiteX5471" fmla="*/ 1420789 w 7631184"/>
              <a:gd name="connsiteY5471" fmla="*/ 537312 h 6858054"/>
              <a:gd name="connsiteX5472" fmla="*/ 1401252 w 7631184"/>
              <a:gd name="connsiteY5472" fmla="*/ 537312 h 6858054"/>
              <a:gd name="connsiteX5473" fmla="*/ 1381715 w 7631184"/>
              <a:gd name="connsiteY5473" fmla="*/ 537312 h 6858054"/>
              <a:gd name="connsiteX5474" fmla="*/ 1391483 w 7631184"/>
              <a:gd name="connsiteY5474" fmla="*/ 527543 h 6858054"/>
              <a:gd name="connsiteX5475" fmla="*/ 1401252 w 7631184"/>
              <a:gd name="connsiteY5475" fmla="*/ 527543 h 6858054"/>
              <a:gd name="connsiteX5476" fmla="*/ 1411021 w 7631184"/>
              <a:gd name="connsiteY5476" fmla="*/ 527543 h 6858054"/>
              <a:gd name="connsiteX5477" fmla="*/ 1450095 w 7631184"/>
              <a:gd name="connsiteY5477" fmla="*/ 537312 h 6858054"/>
              <a:gd name="connsiteX5478" fmla="*/ 1459864 w 7631184"/>
              <a:gd name="connsiteY5478" fmla="*/ 537312 h 6858054"/>
              <a:gd name="connsiteX5479" fmla="*/ 1469632 w 7631184"/>
              <a:gd name="connsiteY5479" fmla="*/ 537312 h 6858054"/>
              <a:gd name="connsiteX5480" fmla="*/ 1479401 w 7631184"/>
              <a:gd name="connsiteY5480" fmla="*/ 537312 h 6858054"/>
              <a:gd name="connsiteX5481" fmla="*/ 1508707 w 7631184"/>
              <a:gd name="connsiteY5481" fmla="*/ 547081 h 6858054"/>
              <a:gd name="connsiteX5482" fmla="*/ 1528244 w 7631184"/>
              <a:gd name="connsiteY5482" fmla="*/ 547081 h 6858054"/>
              <a:gd name="connsiteX5483" fmla="*/ 1557550 w 7631184"/>
              <a:gd name="connsiteY5483" fmla="*/ 547081 h 6858054"/>
              <a:gd name="connsiteX5484" fmla="*/ 1567319 w 7631184"/>
              <a:gd name="connsiteY5484" fmla="*/ 547081 h 6858054"/>
              <a:gd name="connsiteX5485" fmla="*/ 1577087 w 7631184"/>
              <a:gd name="connsiteY5485" fmla="*/ 547081 h 6858054"/>
              <a:gd name="connsiteX5486" fmla="*/ 1606393 w 7631184"/>
              <a:gd name="connsiteY5486" fmla="*/ 556851 h 6858054"/>
              <a:gd name="connsiteX5487" fmla="*/ 1635699 w 7631184"/>
              <a:gd name="connsiteY5487" fmla="*/ 556851 h 6858054"/>
              <a:gd name="connsiteX5488" fmla="*/ 1645467 w 7631184"/>
              <a:gd name="connsiteY5488" fmla="*/ 566620 h 6858054"/>
              <a:gd name="connsiteX5489" fmla="*/ 1645467 w 7631184"/>
              <a:gd name="connsiteY5489" fmla="*/ 556851 h 6858054"/>
              <a:gd name="connsiteX5490" fmla="*/ 1674773 w 7631184"/>
              <a:gd name="connsiteY5490" fmla="*/ 566620 h 6858054"/>
              <a:gd name="connsiteX5491" fmla="*/ 1704079 w 7631184"/>
              <a:gd name="connsiteY5491" fmla="*/ 566620 h 6858054"/>
              <a:gd name="connsiteX5492" fmla="*/ 1723616 w 7631184"/>
              <a:gd name="connsiteY5492" fmla="*/ 566620 h 6858054"/>
              <a:gd name="connsiteX5493" fmla="*/ 1743154 w 7631184"/>
              <a:gd name="connsiteY5493" fmla="*/ 566620 h 6858054"/>
              <a:gd name="connsiteX5494" fmla="*/ 1762691 w 7631184"/>
              <a:gd name="connsiteY5494" fmla="*/ 576389 h 6858054"/>
              <a:gd name="connsiteX5495" fmla="*/ 1782228 w 7631184"/>
              <a:gd name="connsiteY5495" fmla="*/ 576389 h 6858054"/>
              <a:gd name="connsiteX5496" fmla="*/ 1782228 w 7631184"/>
              <a:gd name="connsiteY5496" fmla="*/ 566620 h 6858054"/>
              <a:gd name="connsiteX5497" fmla="*/ 1791997 w 7631184"/>
              <a:gd name="connsiteY5497" fmla="*/ 566620 h 6858054"/>
              <a:gd name="connsiteX5498" fmla="*/ 1821302 w 7631184"/>
              <a:gd name="connsiteY5498" fmla="*/ 576389 h 6858054"/>
              <a:gd name="connsiteX5499" fmla="*/ 1840840 w 7631184"/>
              <a:gd name="connsiteY5499" fmla="*/ 576389 h 6858054"/>
              <a:gd name="connsiteX5500" fmla="*/ 1860377 w 7631184"/>
              <a:gd name="connsiteY5500" fmla="*/ 586159 h 6858054"/>
              <a:gd name="connsiteX5501" fmla="*/ 1870145 w 7631184"/>
              <a:gd name="connsiteY5501" fmla="*/ 586159 h 6858054"/>
              <a:gd name="connsiteX5502" fmla="*/ 1879914 w 7631184"/>
              <a:gd name="connsiteY5502" fmla="*/ 586159 h 6858054"/>
              <a:gd name="connsiteX5503" fmla="*/ 1889683 w 7631184"/>
              <a:gd name="connsiteY5503" fmla="*/ 576389 h 6858054"/>
              <a:gd name="connsiteX5504" fmla="*/ 1909220 w 7631184"/>
              <a:gd name="connsiteY5504" fmla="*/ 576389 h 6858054"/>
              <a:gd name="connsiteX5505" fmla="*/ 1928757 w 7631184"/>
              <a:gd name="connsiteY5505" fmla="*/ 586159 h 6858054"/>
              <a:gd name="connsiteX5506" fmla="*/ 1948294 w 7631184"/>
              <a:gd name="connsiteY5506" fmla="*/ 595928 h 6858054"/>
              <a:gd name="connsiteX5507" fmla="*/ 1967832 w 7631184"/>
              <a:gd name="connsiteY5507" fmla="*/ 595928 h 6858054"/>
              <a:gd name="connsiteX5508" fmla="*/ 1987369 w 7631184"/>
              <a:gd name="connsiteY5508" fmla="*/ 595928 h 6858054"/>
              <a:gd name="connsiteX5509" fmla="*/ 1997137 w 7631184"/>
              <a:gd name="connsiteY5509" fmla="*/ 605697 h 6858054"/>
              <a:gd name="connsiteX5510" fmla="*/ 2006906 w 7631184"/>
              <a:gd name="connsiteY5510" fmla="*/ 605697 h 6858054"/>
              <a:gd name="connsiteX5511" fmla="*/ 2026443 w 7631184"/>
              <a:gd name="connsiteY5511" fmla="*/ 605697 h 6858054"/>
              <a:gd name="connsiteX5512" fmla="*/ 2055749 w 7631184"/>
              <a:gd name="connsiteY5512" fmla="*/ 615466 h 6858054"/>
              <a:gd name="connsiteX5513" fmla="*/ 2065518 w 7631184"/>
              <a:gd name="connsiteY5513" fmla="*/ 615466 h 6858054"/>
              <a:gd name="connsiteX5514" fmla="*/ 2094824 w 7631184"/>
              <a:gd name="connsiteY5514" fmla="*/ 625236 h 6858054"/>
              <a:gd name="connsiteX5515" fmla="*/ 2133898 w 7631184"/>
              <a:gd name="connsiteY5515" fmla="*/ 635005 h 6858054"/>
              <a:gd name="connsiteX5516" fmla="*/ 2153435 w 7631184"/>
              <a:gd name="connsiteY5516" fmla="*/ 635005 h 6858054"/>
              <a:gd name="connsiteX5517" fmla="*/ 2153435 w 7631184"/>
              <a:gd name="connsiteY5517" fmla="*/ 625236 h 6858054"/>
              <a:gd name="connsiteX5518" fmla="*/ 2133898 w 7631184"/>
              <a:gd name="connsiteY5518" fmla="*/ 615466 h 6858054"/>
              <a:gd name="connsiteX5519" fmla="*/ 2114361 w 7631184"/>
              <a:gd name="connsiteY5519" fmla="*/ 615466 h 6858054"/>
              <a:gd name="connsiteX5520" fmla="*/ 2085055 w 7631184"/>
              <a:gd name="connsiteY5520" fmla="*/ 605697 h 6858054"/>
              <a:gd name="connsiteX5521" fmla="*/ 2026443 w 7631184"/>
              <a:gd name="connsiteY5521" fmla="*/ 595928 h 6858054"/>
              <a:gd name="connsiteX5522" fmla="*/ 1958063 w 7631184"/>
              <a:gd name="connsiteY5522" fmla="*/ 576389 h 6858054"/>
              <a:gd name="connsiteX5523" fmla="*/ 1899451 w 7631184"/>
              <a:gd name="connsiteY5523" fmla="*/ 566620 h 6858054"/>
              <a:gd name="connsiteX5524" fmla="*/ 1938526 w 7631184"/>
              <a:gd name="connsiteY5524" fmla="*/ 566620 h 6858054"/>
              <a:gd name="connsiteX5525" fmla="*/ 1958063 w 7631184"/>
              <a:gd name="connsiteY5525" fmla="*/ 566620 h 6858054"/>
              <a:gd name="connsiteX5526" fmla="*/ 1987369 w 7631184"/>
              <a:gd name="connsiteY5526" fmla="*/ 576389 h 6858054"/>
              <a:gd name="connsiteX5527" fmla="*/ 2006906 w 7631184"/>
              <a:gd name="connsiteY5527" fmla="*/ 586159 h 6858054"/>
              <a:gd name="connsiteX5528" fmla="*/ 2016675 w 7631184"/>
              <a:gd name="connsiteY5528" fmla="*/ 586159 h 6858054"/>
              <a:gd name="connsiteX5529" fmla="*/ 2026443 w 7631184"/>
              <a:gd name="connsiteY5529" fmla="*/ 586159 h 6858054"/>
              <a:gd name="connsiteX5530" fmla="*/ 2036212 w 7631184"/>
              <a:gd name="connsiteY5530" fmla="*/ 586159 h 6858054"/>
              <a:gd name="connsiteX5531" fmla="*/ 2045980 w 7631184"/>
              <a:gd name="connsiteY5531" fmla="*/ 586159 h 6858054"/>
              <a:gd name="connsiteX5532" fmla="*/ 2075286 w 7631184"/>
              <a:gd name="connsiteY5532" fmla="*/ 595928 h 6858054"/>
              <a:gd name="connsiteX5533" fmla="*/ 2094824 w 7631184"/>
              <a:gd name="connsiteY5533" fmla="*/ 595928 h 6858054"/>
              <a:gd name="connsiteX5534" fmla="*/ 2212047 w 7631184"/>
              <a:gd name="connsiteY5534" fmla="*/ 625236 h 6858054"/>
              <a:gd name="connsiteX5535" fmla="*/ 2241353 w 7631184"/>
              <a:gd name="connsiteY5535" fmla="*/ 635005 h 6858054"/>
              <a:gd name="connsiteX5536" fmla="*/ 2251121 w 7631184"/>
              <a:gd name="connsiteY5536" fmla="*/ 635005 h 6858054"/>
              <a:gd name="connsiteX5537" fmla="*/ 2260890 w 7631184"/>
              <a:gd name="connsiteY5537" fmla="*/ 635005 h 6858054"/>
              <a:gd name="connsiteX5538" fmla="*/ 2299964 w 7631184"/>
              <a:gd name="connsiteY5538" fmla="*/ 644774 h 6858054"/>
              <a:gd name="connsiteX5539" fmla="*/ 2319502 w 7631184"/>
              <a:gd name="connsiteY5539" fmla="*/ 644774 h 6858054"/>
              <a:gd name="connsiteX5540" fmla="*/ 2299964 w 7631184"/>
              <a:gd name="connsiteY5540" fmla="*/ 635005 h 6858054"/>
              <a:gd name="connsiteX5541" fmla="*/ 2260890 w 7631184"/>
              <a:gd name="connsiteY5541" fmla="*/ 625236 h 6858054"/>
              <a:gd name="connsiteX5542" fmla="*/ 2251121 w 7631184"/>
              <a:gd name="connsiteY5542" fmla="*/ 625236 h 6858054"/>
              <a:gd name="connsiteX5543" fmla="*/ 2231584 w 7631184"/>
              <a:gd name="connsiteY5543" fmla="*/ 615466 h 6858054"/>
              <a:gd name="connsiteX5544" fmla="*/ 2212047 w 7631184"/>
              <a:gd name="connsiteY5544" fmla="*/ 605697 h 6858054"/>
              <a:gd name="connsiteX5545" fmla="*/ 2192510 w 7631184"/>
              <a:gd name="connsiteY5545" fmla="*/ 605697 h 6858054"/>
              <a:gd name="connsiteX5546" fmla="*/ 2172972 w 7631184"/>
              <a:gd name="connsiteY5546" fmla="*/ 595928 h 6858054"/>
              <a:gd name="connsiteX5547" fmla="*/ 2133898 w 7631184"/>
              <a:gd name="connsiteY5547" fmla="*/ 595928 h 6858054"/>
              <a:gd name="connsiteX5548" fmla="*/ 2045980 w 7631184"/>
              <a:gd name="connsiteY5548" fmla="*/ 576389 h 6858054"/>
              <a:gd name="connsiteX5549" fmla="*/ 2036212 w 7631184"/>
              <a:gd name="connsiteY5549" fmla="*/ 576389 h 6858054"/>
              <a:gd name="connsiteX5550" fmla="*/ 2016675 w 7631184"/>
              <a:gd name="connsiteY5550" fmla="*/ 566620 h 6858054"/>
              <a:gd name="connsiteX5551" fmla="*/ 2006906 w 7631184"/>
              <a:gd name="connsiteY5551" fmla="*/ 566620 h 6858054"/>
              <a:gd name="connsiteX5552" fmla="*/ 1997137 w 7631184"/>
              <a:gd name="connsiteY5552" fmla="*/ 566620 h 6858054"/>
              <a:gd name="connsiteX5553" fmla="*/ 1967832 w 7631184"/>
              <a:gd name="connsiteY5553" fmla="*/ 566620 h 6858054"/>
              <a:gd name="connsiteX5554" fmla="*/ 1899451 w 7631184"/>
              <a:gd name="connsiteY5554" fmla="*/ 547081 h 6858054"/>
              <a:gd name="connsiteX5555" fmla="*/ 1870145 w 7631184"/>
              <a:gd name="connsiteY5555" fmla="*/ 547081 h 6858054"/>
              <a:gd name="connsiteX5556" fmla="*/ 1860377 w 7631184"/>
              <a:gd name="connsiteY5556" fmla="*/ 537312 h 6858054"/>
              <a:gd name="connsiteX5557" fmla="*/ 1850608 w 7631184"/>
              <a:gd name="connsiteY5557" fmla="*/ 527543 h 6858054"/>
              <a:gd name="connsiteX5558" fmla="*/ 1831071 w 7631184"/>
              <a:gd name="connsiteY5558" fmla="*/ 517773 h 6858054"/>
              <a:gd name="connsiteX5559" fmla="*/ 1821302 w 7631184"/>
              <a:gd name="connsiteY5559" fmla="*/ 517773 h 6858054"/>
              <a:gd name="connsiteX5560" fmla="*/ 1811534 w 7631184"/>
              <a:gd name="connsiteY5560" fmla="*/ 517773 h 6858054"/>
              <a:gd name="connsiteX5561" fmla="*/ 1782228 w 7631184"/>
              <a:gd name="connsiteY5561" fmla="*/ 498235 h 6858054"/>
              <a:gd name="connsiteX5562" fmla="*/ 1704079 w 7631184"/>
              <a:gd name="connsiteY5562" fmla="*/ 488465 h 6858054"/>
              <a:gd name="connsiteX5563" fmla="*/ 1733385 w 7631184"/>
              <a:gd name="connsiteY5563" fmla="*/ 498235 h 6858054"/>
              <a:gd name="connsiteX5564" fmla="*/ 1743154 w 7631184"/>
              <a:gd name="connsiteY5564" fmla="*/ 508004 h 6858054"/>
              <a:gd name="connsiteX5565" fmla="*/ 1743154 w 7631184"/>
              <a:gd name="connsiteY5565" fmla="*/ 517773 h 6858054"/>
              <a:gd name="connsiteX5566" fmla="*/ 1733385 w 7631184"/>
              <a:gd name="connsiteY5566" fmla="*/ 508004 h 6858054"/>
              <a:gd name="connsiteX5567" fmla="*/ 1713848 w 7631184"/>
              <a:gd name="connsiteY5567" fmla="*/ 508004 h 6858054"/>
              <a:gd name="connsiteX5568" fmla="*/ 1694310 w 7631184"/>
              <a:gd name="connsiteY5568" fmla="*/ 488465 h 6858054"/>
              <a:gd name="connsiteX5569" fmla="*/ 1674773 w 7631184"/>
              <a:gd name="connsiteY5569" fmla="*/ 478696 h 6858054"/>
              <a:gd name="connsiteX5570" fmla="*/ 1635699 w 7631184"/>
              <a:gd name="connsiteY5570" fmla="*/ 478696 h 6858054"/>
              <a:gd name="connsiteX5571" fmla="*/ 1538013 w 7631184"/>
              <a:gd name="connsiteY5571" fmla="*/ 468927 h 6858054"/>
              <a:gd name="connsiteX5572" fmla="*/ 1508707 w 7631184"/>
              <a:gd name="connsiteY5572" fmla="*/ 468927 h 6858054"/>
              <a:gd name="connsiteX5573" fmla="*/ 1489170 w 7631184"/>
              <a:gd name="connsiteY5573" fmla="*/ 468927 h 6858054"/>
              <a:gd name="connsiteX5574" fmla="*/ 1440327 w 7631184"/>
              <a:gd name="connsiteY5574" fmla="*/ 459158 h 6858054"/>
              <a:gd name="connsiteX5575" fmla="*/ 1450095 w 7631184"/>
              <a:gd name="connsiteY5575" fmla="*/ 459158 h 6858054"/>
              <a:gd name="connsiteX5576" fmla="*/ 1479401 w 7631184"/>
              <a:gd name="connsiteY5576" fmla="*/ 459158 h 6858054"/>
              <a:gd name="connsiteX5577" fmla="*/ 1489170 w 7631184"/>
              <a:gd name="connsiteY5577" fmla="*/ 459158 h 6858054"/>
              <a:gd name="connsiteX5578" fmla="*/ 1508707 w 7631184"/>
              <a:gd name="connsiteY5578" fmla="*/ 459158 h 6858054"/>
              <a:gd name="connsiteX5579" fmla="*/ 1528244 w 7631184"/>
              <a:gd name="connsiteY5579" fmla="*/ 459158 h 6858054"/>
              <a:gd name="connsiteX5580" fmla="*/ 1577087 w 7631184"/>
              <a:gd name="connsiteY5580" fmla="*/ 468927 h 6858054"/>
              <a:gd name="connsiteX5581" fmla="*/ 1596624 w 7631184"/>
              <a:gd name="connsiteY5581" fmla="*/ 468927 h 6858054"/>
              <a:gd name="connsiteX5582" fmla="*/ 1616162 w 7631184"/>
              <a:gd name="connsiteY5582" fmla="*/ 468927 h 6858054"/>
              <a:gd name="connsiteX5583" fmla="*/ 1635699 w 7631184"/>
              <a:gd name="connsiteY5583" fmla="*/ 468927 h 6858054"/>
              <a:gd name="connsiteX5584" fmla="*/ 1645467 w 7631184"/>
              <a:gd name="connsiteY5584" fmla="*/ 468927 h 6858054"/>
              <a:gd name="connsiteX5585" fmla="*/ 1655236 w 7631184"/>
              <a:gd name="connsiteY5585" fmla="*/ 468927 h 6858054"/>
              <a:gd name="connsiteX5586" fmla="*/ 1674773 w 7631184"/>
              <a:gd name="connsiteY5586" fmla="*/ 468927 h 6858054"/>
              <a:gd name="connsiteX5587" fmla="*/ 1733385 w 7631184"/>
              <a:gd name="connsiteY5587" fmla="*/ 478696 h 6858054"/>
              <a:gd name="connsiteX5588" fmla="*/ 1743154 w 7631184"/>
              <a:gd name="connsiteY5588" fmla="*/ 478696 h 6858054"/>
              <a:gd name="connsiteX5589" fmla="*/ 1831071 w 7631184"/>
              <a:gd name="connsiteY5589" fmla="*/ 498235 h 6858054"/>
              <a:gd name="connsiteX5590" fmla="*/ 1840840 w 7631184"/>
              <a:gd name="connsiteY5590" fmla="*/ 498235 h 6858054"/>
              <a:gd name="connsiteX5591" fmla="*/ 1899451 w 7631184"/>
              <a:gd name="connsiteY5591" fmla="*/ 508004 h 6858054"/>
              <a:gd name="connsiteX5592" fmla="*/ 1918988 w 7631184"/>
              <a:gd name="connsiteY5592" fmla="*/ 508004 h 6858054"/>
              <a:gd name="connsiteX5593" fmla="*/ 1938526 w 7631184"/>
              <a:gd name="connsiteY5593" fmla="*/ 508004 h 6858054"/>
              <a:gd name="connsiteX5594" fmla="*/ 1928757 w 7631184"/>
              <a:gd name="connsiteY5594" fmla="*/ 498235 h 6858054"/>
              <a:gd name="connsiteX5595" fmla="*/ 1918988 w 7631184"/>
              <a:gd name="connsiteY5595" fmla="*/ 498235 h 6858054"/>
              <a:gd name="connsiteX5596" fmla="*/ 1860377 w 7631184"/>
              <a:gd name="connsiteY5596" fmla="*/ 488465 h 6858054"/>
              <a:gd name="connsiteX5597" fmla="*/ 1831071 w 7631184"/>
              <a:gd name="connsiteY5597" fmla="*/ 478696 h 6858054"/>
              <a:gd name="connsiteX5598" fmla="*/ 1834734 w 7631184"/>
              <a:gd name="connsiteY5598" fmla="*/ 478696 h 6858054"/>
              <a:gd name="connsiteX5599" fmla="*/ 1850608 w 7631184"/>
              <a:gd name="connsiteY5599" fmla="*/ 478696 h 6858054"/>
              <a:gd name="connsiteX5600" fmla="*/ 1870145 w 7631184"/>
              <a:gd name="connsiteY5600" fmla="*/ 478696 h 6858054"/>
              <a:gd name="connsiteX5601" fmla="*/ 1879914 w 7631184"/>
              <a:gd name="connsiteY5601" fmla="*/ 488465 h 6858054"/>
              <a:gd name="connsiteX5602" fmla="*/ 1850608 w 7631184"/>
              <a:gd name="connsiteY5602" fmla="*/ 468927 h 6858054"/>
              <a:gd name="connsiteX5603" fmla="*/ 1821302 w 7631184"/>
              <a:gd name="connsiteY5603" fmla="*/ 468927 h 6858054"/>
              <a:gd name="connsiteX5604" fmla="*/ 1811534 w 7631184"/>
              <a:gd name="connsiteY5604" fmla="*/ 468927 h 6858054"/>
              <a:gd name="connsiteX5605" fmla="*/ 1791997 w 7631184"/>
              <a:gd name="connsiteY5605" fmla="*/ 468927 h 6858054"/>
              <a:gd name="connsiteX5606" fmla="*/ 1772459 w 7631184"/>
              <a:gd name="connsiteY5606" fmla="*/ 459158 h 6858054"/>
              <a:gd name="connsiteX5607" fmla="*/ 1752922 w 7631184"/>
              <a:gd name="connsiteY5607" fmla="*/ 459158 h 6858054"/>
              <a:gd name="connsiteX5608" fmla="*/ 1733385 w 7631184"/>
              <a:gd name="connsiteY5608" fmla="*/ 459158 h 6858054"/>
              <a:gd name="connsiteX5609" fmla="*/ 1694310 w 7631184"/>
              <a:gd name="connsiteY5609" fmla="*/ 459158 h 6858054"/>
              <a:gd name="connsiteX5610" fmla="*/ 1635699 w 7631184"/>
              <a:gd name="connsiteY5610" fmla="*/ 449388 h 6858054"/>
              <a:gd name="connsiteX5611" fmla="*/ 1586856 w 7631184"/>
              <a:gd name="connsiteY5611" fmla="*/ 439619 h 6858054"/>
              <a:gd name="connsiteX5612" fmla="*/ 1557550 w 7631184"/>
              <a:gd name="connsiteY5612" fmla="*/ 439619 h 6858054"/>
              <a:gd name="connsiteX5613" fmla="*/ 1538013 w 7631184"/>
              <a:gd name="connsiteY5613" fmla="*/ 439619 h 6858054"/>
              <a:gd name="connsiteX5614" fmla="*/ 1508707 w 7631184"/>
              <a:gd name="connsiteY5614" fmla="*/ 429849 h 6858054"/>
              <a:gd name="connsiteX5615" fmla="*/ 1518475 w 7631184"/>
              <a:gd name="connsiteY5615" fmla="*/ 429849 h 6858054"/>
              <a:gd name="connsiteX5616" fmla="*/ 1538013 w 7631184"/>
              <a:gd name="connsiteY5616" fmla="*/ 429849 h 6858054"/>
              <a:gd name="connsiteX5617" fmla="*/ 1557550 w 7631184"/>
              <a:gd name="connsiteY5617" fmla="*/ 429849 h 6858054"/>
              <a:gd name="connsiteX5618" fmla="*/ 1577087 w 7631184"/>
              <a:gd name="connsiteY5618" fmla="*/ 429849 h 6858054"/>
              <a:gd name="connsiteX5619" fmla="*/ 1586856 w 7631184"/>
              <a:gd name="connsiteY5619" fmla="*/ 429849 h 6858054"/>
              <a:gd name="connsiteX5620" fmla="*/ 1625930 w 7631184"/>
              <a:gd name="connsiteY5620" fmla="*/ 429849 h 6858054"/>
              <a:gd name="connsiteX5621" fmla="*/ 1616162 w 7631184"/>
              <a:gd name="connsiteY5621" fmla="*/ 439619 h 6858054"/>
              <a:gd name="connsiteX5622" fmla="*/ 1625930 w 7631184"/>
              <a:gd name="connsiteY5622" fmla="*/ 439619 h 6858054"/>
              <a:gd name="connsiteX5623" fmla="*/ 1645467 w 7631184"/>
              <a:gd name="connsiteY5623" fmla="*/ 439619 h 6858054"/>
              <a:gd name="connsiteX5624" fmla="*/ 1655236 w 7631184"/>
              <a:gd name="connsiteY5624" fmla="*/ 439619 h 6858054"/>
              <a:gd name="connsiteX5625" fmla="*/ 1665005 w 7631184"/>
              <a:gd name="connsiteY5625" fmla="*/ 449388 h 6858054"/>
              <a:gd name="connsiteX5626" fmla="*/ 1674773 w 7631184"/>
              <a:gd name="connsiteY5626" fmla="*/ 449388 h 6858054"/>
              <a:gd name="connsiteX5627" fmla="*/ 1684542 w 7631184"/>
              <a:gd name="connsiteY5627" fmla="*/ 439619 h 6858054"/>
              <a:gd name="connsiteX5628" fmla="*/ 1713848 w 7631184"/>
              <a:gd name="connsiteY5628" fmla="*/ 449388 h 6858054"/>
              <a:gd name="connsiteX5629" fmla="*/ 1743154 w 7631184"/>
              <a:gd name="connsiteY5629" fmla="*/ 449388 h 6858054"/>
              <a:gd name="connsiteX5630" fmla="*/ 1752922 w 7631184"/>
              <a:gd name="connsiteY5630" fmla="*/ 449388 h 6858054"/>
              <a:gd name="connsiteX5631" fmla="*/ 1772459 w 7631184"/>
              <a:gd name="connsiteY5631" fmla="*/ 449388 h 6858054"/>
              <a:gd name="connsiteX5632" fmla="*/ 1782228 w 7631184"/>
              <a:gd name="connsiteY5632" fmla="*/ 449388 h 6858054"/>
              <a:gd name="connsiteX5633" fmla="*/ 1801765 w 7631184"/>
              <a:gd name="connsiteY5633" fmla="*/ 449388 h 6858054"/>
              <a:gd name="connsiteX5634" fmla="*/ 1801765 w 7631184"/>
              <a:gd name="connsiteY5634" fmla="*/ 459158 h 6858054"/>
              <a:gd name="connsiteX5635" fmla="*/ 1821302 w 7631184"/>
              <a:gd name="connsiteY5635" fmla="*/ 459158 h 6858054"/>
              <a:gd name="connsiteX5636" fmla="*/ 1840840 w 7631184"/>
              <a:gd name="connsiteY5636" fmla="*/ 459158 h 6858054"/>
              <a:gd name="connsiteX5637" fmla="*/ 1879914 w 7631184"/>
              <a:gd name="connsiteY5637" fmla="*/ 468927 h 6858054"/>
              <a:gd name="connsiteX5638" fmla="*/ 1889683 w 7631184"/>
              <a:gd name="connsiteY5638" fmla="*/ 468927 h 6858054"/>
              <a:gd name="connsiteX5639" fmla="*/ 1899451 w 7631184"/>
              <a:gd name="connsiteY5639" fmla="*/ 468927 h 6858054"/>
              <a:gd name="connsiteX5640" fmla="*/ 1918988 w 7631184"/>
              <a:gd name="connsiteY5640" fmla="*/ 468927 h 6858054"/>
              <a:gd name="connsiteX5641" fmla="*/ 1928757 w 7631184"/>
              <a:gd name="connsiteY5641" fmla="*/ 478696 h 6858054"/>
              <a:gd name="connsiteX5642" fmla="*/ 1909220 w 7631184"/>
              <a:gd name="connsiteY5642" fmla="*/ 478696 h 6858054"/>
              <a:gd name="connsiteX5643" fmla="*/ 1899451 w 7631184"/>
              <a:gd name="connsiteY5643" fmla="*/ 478696 h 6858054"/>
              <a:gd name="connsiteX5644" fmla="*/ 1918988 w 7631184"/>
              <a:gd name="connsiteY5644" fmla="*/ 488465 h 6858054"/>
              <a:gd name="connsiteX5645" fmla="*/ 1928757 w 7631184"/>
              <a:gd name="connsiteY5645" fmla="*/ 478696 h 6858054"/>
              <a:gd name="connsiteX5646" fmla="*/ 1987369 w 7631184"/>
              <a:gd name="connsiteY5646" fmla="*/ 488465 h 6858054"/>
              <a:gd name="connsiteX5647" fmla="*/ 2005685 w 7631184"/>
              <a:gd name="connsiteY5647" fmla="*/ 488465 h 6858054"/>
              <a:gd name="connsiteX5648" fmla="*/ 2006906 w 7631184"/>
              <a:gd name="connsiteY5648" fmla="*/ 488465 h 6858054"/>
              <a:gd name="connsiteX5649" fmla="*/ 1997137 w 7631184"/>
              <a:gd name="connsiteY5649" fmla="*/ 478696 h 6858054"/>
              <a:gd name="connsiteX5650" fmla="*/ 1977600 w 7631184"/>
              <a:gd name="connsiteY5650" fmla="*/ 478696 h 6858054"/>
              <a:gd name="connsiteX5651" fmla="*/ 1967832 w 7631184"/>
              <a:gd name="connsiteY5651" fmla="*/ 478696 h 6858054"/>
              <a:gd name="connsiteX5652" fmla="*/ 1938526 w 7631184"/>
              <a:gd name="connsiteY5652" fmla="*/ 468927 h 6858054"/>
              <a:gd name="connsiteX5653" fmla="*/ 1918988 w 7631184"/>
              <a:gd name="connsiteY5653" fmla="*/ 459158 h 6858054"/>
              <a:gd name="connsiteX5654" fmla="*/ 1899451 w 7631184"/>
              <a:gd name="connsiteY5654" fmla="*/ 459158 h 6858054"/>
              <a:gd name="connsiteX5655" fmla="*/ 1850608 w 7631184"/>
              <a:gd name="connsiteY5655" fmla="*/ 449388 h 6858054"/>
              <a:gd name="connsiteX5656" fmla="*/ 1821302 w 7631184"/>
              <a:gd name="connsiteY5656" fmla="*/ 449388 h 6858054"/>
              <a:gd name="connsiteX5657" fmla="*/ 1782228 w 7631184"/>
              <a:gd name="connsiteY5657" fmla="*/ 439619 h 6858054"/>
              <a:gd name="connsiteX5658" fmla="*/ 1733385 w 7631184"/>
              <a:gd name="connsiteY5658" fmla="*/ 429849 h 6858054"/>
              <a:gd name="connsiteX5659" fmla="*/ 1684542 w 7631184"/>
              <a:gd name="connsiteY5659" fmla="*/ 410311 h 6858054"/>
              <a:gd name="connsiteX5660" fmla="*/ 1684542 w 7631184"/>
              <a:gd name="connsiteY5660" fmla="*/ 400542 h 6858054"/>
              <a:gd name="connsiteX5661" fmla="*/ 1674773 w 7631184"/>
              <a:gd name="connsiteY5661" fmla="*/ 400542 h 6858054"/>
              <a:gd name="connsiteX5662" fmla="*/ 1665005 w 7631184"/>
              <a:gd name="connsiteY5662" fmla="*/ 410311 h 6858054"/>
              <a:gd name="connsiteX5663" fmla="*/ 1655236 w 7631184"/>
              <a:gd name="connsiteY5663" fmla="*/ 420080 h 6858054"/>
              <a:gd name="connsiteX5664" fmla="*/ 1635699 w 7631184"/>
              <a:gd name="connsiteY5664" fmla="*/ 410311 h 6858054"/>
              <a:gd name="connsiteX5665" fmla="*/ 1616162 w 7631184"/>
              <a:gd name="connsiteY5665" fmla="*/ 410311 h 6858054"/>
              <a:gd name="connsiteX5666" fmla="*/ 1596624 w 7631184"/>
              <a:gd name="connsiteY5666" fmla="*/ 410311 h 6858054"/>
              <a:gd name="connsiteX5667" fmla="*/ 1586856 w 7631184"/>
              <a:gd name="connsiteY5667" fmla="*/ 410311 h 6858054"/>
              <a:gd name="connsiteX5668" fmla="*/ 1567319 w 7631184"/>
              <a:gd name="connsiteY5668" fmla="*/ 390772 h 6858054"/>
              <a:gd name="connsiteX5669" fmla="*/ 1586856 w 7631184"/>
              <a:gd name="connsiteY5669" fmla="*/ 390772 h 6858054"/>
              <a:gd name="connsiteX5670" fmla="*/ 1625930 w 7631184"/>
              <a:gd name="connsiteY5670" fmla="*/ 390772 h 6858054"/>
              <a:gd name="connsiteX5671" fmla="*/ 1665005 w 7631184"/>
              <a:gd name="connsiteY5671" fmla="*/ 390772 h 6858054"/>
              <a:gd name="connsiteX5672" fmla="*/ 1694310 w 7631184"/>
              <a:gd name="connsiteY5672" fmla="*/ 390772 h 6858054"/>
              <a:gd name="connsiteX5673" fmla="*/ 1723616 w 7631184"/>
              <a:gd name="connsiteY5673" fmla="*/ 390772 h 6858054"/>
              <a:gd name="connsiteX5674" fmla="*/ 1752922 w 7631184"/>
              <a:gd name="connsiteY5674" fmla="*/ 381003 h 6858054"/>
              <a:gd name="connsiteX5675" fmla="*/ 1762691 w 7631184"/>
              <a:gd name="connsiteY5675" fmla="*/ 371234 h 6858054"/>
              <a:gd name="connsiteX5676" fmla="*/ 1772459 w 7631184"/>
              <a:gd name="connsiteY5676" fmla="*/ 371234 h 6858054"/>
              <a:gd name="connsiteX5677" fmla="*/ 1782228 w 7631184"/>
              <a:gd name="connsiteY5677" fmla="*/ 371234 h 6858054"/>
              <a:gd name="connsiteX5678" fmla="*/ 1762691 w 7631184"/>
              <a:gd name="connsiteY5678" fmla="*/ 361464 h 6858054"/>
              <a:gd name="connsiteX5679" fmla="*/ 1733385 w 7631184"/>
              <a:gd name="connsiteY5679" fmla="*/ 361464 h 6858054"/>
              <a:gd name="connsiteX5680" fmla="*/ 1723616 w 7631184"/>
              <a:gd name="connsiteY5680" fmla="*/ 351695 h 6858054"/>
              <a:gd name="connsiteX5681" fmla="*/ 1684542 w 7631184"/>
              <a:gd name="connsiteY5681" fmla="*/ 351695 h 6858054"/>
              <a:gd name="connsiteX5682" fmla="*/ 1665005 w 7631184"/>
              <a:gd name="connsiteY5682" fmla="*/ 341926 h 6858054"/>
              <a:gd name="connsiteX5683" fmla="*/ 1635699 w 7631184"/>
              <a:gd name="connsiteY5683" fmla="*/ 341926 h 6858054"/>
              <a:gd name="connsiteX5684" fmla="*/ 1625930 w 7631184"/>
              <a:gd name="connsiteY5684" fmla="*/ 341926 h 6858054"/>
              <a:gd name="connsiteX5685" fmla="*/ 1625930 w 7631184"/>
              <a:gd name="connsiteY5685" fmla="*/ 332156 h 6858054"/>
              <a:gd name="connsiteX5686" fmla="*/ 1616162 w 7631184"/>
              <a:gd name="connsiteY5686" fmla="*/ 332156 h 6858054"/>
              <a:gd name="connsiteX5687" fmla="*/ 1606393 w 7631184"/>
              <a:gd name="connsiteY5687" fmla="*/ 332156 h 6858054"/>
              <a:gd name="connsiteX5688" fmla="*/ 1586856 w 7631184"/>
              <a:gd name="connsiteY5688" fmla="*/ 332156 h 6858054"/>
              <a:gd name="connsiteX5689" fmla="*/ 1557550 w 7631184"/>
              <a:gd name="connsiteY5689" fmla="*/ 312618 h 6858054"/>
              <a:gd name="connsiteX5690" fmla="*/ 1561213 w 7631184"/>
              <a:gd name="connsiteY5690" fmla="*/ 312618 h 6858054"/>
              <a:gd name="connsiteX5691" fmla="*/ 1567319 w 7631184"/>
              <a:gd name="connsiteY5691" fmla="*/ 312618 h 6858054"/>
              <a:gd name="connsiteX5692" fmla="*/ 1577087 w 7631184"/>
              <a:gd name="connsiteY5692" fmla="*/ 312618 h 6858054"/>
              <a:gd name="connsiteX5693" fmla="*/ 1625930 w 7631184"/>
              <a:gd name="connsiteY5693" fmla="*/ 322387 h 6858054"/>
              <a:gd name="connsiteX5694" fmla="*/ 1635699 w 7631184"/>
              <a:gd name="connsiteY5694" fmla="*/ 322387 h 6858054"/>
              <a:gd name="connsiteX5695" fmla="*/ 1645467 w 7631184"/>
              <a:gd name="connsiteY5695" fmla="*/ 322387 h 6858054"/>
              <a:gd name="connsiteX5696" fmla="*/ 1655236 w 7631184"/>
              <a:gd name="connsiteY5696" fmla="*/ 322387 h 6858054"/>
              <a:gd name="connsiteX5697" fmla="*/ 1684542 w 7631184"/>
              <a:gd name="connsiteY5697" fmla="*/ 332156 h 6858054"/>
              <a:gd name="connsiteX5698" fmla="*/ 1694310 w 7631184"/>
              <a:gd name="connsiteY5698" fmla="*/ 332156 h 6858054"/>
              <a:gd name="connsiteX5699" fmla="*/ 1704079 w 7631184"/>
              <a:gd name="connsiteY5699" fmla="*/ 322387 h 6858054"/>
              <a:gd name="connsiteX5700" fmla="*/ 1694310 w 7631184"/>
              <a:gd name="connsiteY5700" fmla="*/ 322387 h 6858054"/>
              <a:gd name="connsiteX5701" fmla="*/ 1723616 w 7631184"/>
              <a:gd name="connsiteY5701" fmla="*/ 312618 h 6858054"/>
              <a:gd name="connsiteX5702" fmla="*/ 1743154 w 7631184"/>
              <a:gd name="connsiteY5702" fmla="*/ 322387 h 6858054"/>
              <a:gd name="connsiteX5703" fmla="*/ 1752922 w 7631184"/>
              <a:gd name="connsiteY5703" fmla="*/ 312618 h 6858054"/>
              <a:gd name="connsiteX5704" fmla="*/ 1762691 w 7631184"/>
              <a:gd name="connsiteY5704" fmla="*/ 312618 h 6858054"/>
              <a:gd name="connsiteX5705" fmla="*/ 1772459 w 7631184"/>
              <a:gd name="connsiteY5705" fmla="*/ 312618 h 6858054"/>
              <a:gd name="connsiteX5706" fmla="*/ 1762691 w 7631184"/>
              <a:gd name="connsiteY5706" fmla="*/ 302849 h 6858054"/>
              <a:gd name="connsiteX5707" fmla="*/ 1752922 w 7631184"/>
              <a:gd name="connsiteY5707" fmla="*/ 302849 h 6858054"/>
              <a:gd name="connsiteX5708" fmla="*/ 1743154 w 7631184"/>
              <a:gd name="connsiteY5708" fmla="*/ 302849 h 6858054"/>
              <a:gd name="connsiteX5709" fmla="*/ 1733385 w 7631184"/>
              <a:gd name="connsiteY5709" fmla="*/ 302849 h 6858054"/>
              <a:gd name="connsiteX5710" fmla="*/ 1713848 w 7631184"/>
              <a:gd name="connsiteY5710" fmla="*/ 302849 h 6858054"/>
              <a:gd name="connsiteX5711" fmla="*/ 1704079 w 7631184"/>
              <a:gd name="connsiteY5711" fmla="*/ 302849 h 6858054"/>
              <a:gd name="connsiteX5712" fmla="*/ 1655236 w 7631184"/>
              <a:gd name="connsiteY5712" fmla="*/ 293079 h 6858054"/>
              <a:gd name="connsiteX5713" fmla="*/ 1645467 w 7631184"/>
              <a:gd name="connsiteY5713" fmla="*/ 283310 h 6858054"/>
              <a:gd name="connsiteX5714" fmla="*/ 1635699 w 7631184"/>
              <a:gd name="connsiteY5714" fmla="*/ 283310 h 6858054"/>
              <a:gd name="connsiteX5715" fmla="*/ 1625930 w 7631184"/>
              <a:gd name="connsiteY5715" fmla="*/ 283310 h 6858054"/>
              <a:gd name="connsiteX5716" fmla="*/ 1616162 w 7631184"/>
              <a:gd name="connsiteY5716" fmla="*/ 283310 h 6858054"/>
              <a:gd name="connsiteX5717" fmla="*/ 1596624 w 7631184"/>
              <a:gd name="connsiteY5717" fmla="*/ 283310 h 6858054"/>
              <a:gd name="connsiteX5718" fmla="*/ 1577087 w 7631184"/>
              <a:gd name="connsiteY5718" fmla="*/ 283310 h 6858054"/>
              <a:gd name="connsiteX5719" fmla="*/ 1567319 w 7631184"/>
              <a:gd name="connsiteY5719" fmla="*/ 283310 h 6858054"/>
              <a:gd name="connsiteX5720" fmla="*/ 1547781 w 7631184"/>
              <a:gd name="connsiteY5720" fmla="*/ 273541 h 6858054"/>
              <a:gd name="connsiteX5721" fmla="*/ 1508707 w 7631184"/>
              <a:gd name="connsiteY5721" fmla="*/ 263771 h 6858054"/>
              <a:gd name="connsiteX5722" fmla="*/ 1508707 w 7631184"/>
              <a:gd name="connsiteY5722" fmla="*/ 254002 h 6858054"/>
              <a:gd name="connsiteX5723" fmla="*/ 1498938 w 7631184"/>
              <a:gd name="connsiteY5723" fmla="*/ 244233 h 6858054"/>
              <a:gd name="connsiteX5724" fmla="*/ 1489170 w 7631184"/>
              <a:gd name="connsiteY5724" fmla="*/ 234463 h 6858054"/>
              <a:gd name="connsiteX5725" fmla="*/ 1479401 w 7631184"/>
              <a:gd name="connsiteY5725" fmla="*/ 224694 h 6858054"/>
              <a:gd name="connsiteX5726" fmla="*/ 1538013 w 7631184"/>
              <a:gd name="connsiteY5726" fmla="*/ 224694 h 6858054"/>
              <a:gd name="connsiteX5727" fmla="*/ 1577087 w 7631184"/>
              <a:gd name="connsiteY5727" fmla="*/ 224694 h 6858054"/>
              <a:gd name="connsiteX5728" fmla="*/ 1616162 w 7631184"/>
              <a:gd name="connsiteY5728" fmla="*/ 214925 h 6858054"/>
              <a:gd name="connsiteX5729" fmla="*/ 1645467 w 7631184"/>
              <a:gd name="connsiteY5729" fmla="*/ 214925 h 6858054"/>
              <a:gd name="connsiteX5730" fmla="*/ 1628372 w 7631184"/>
              <a:gd name="connsiteY5730" fmla="*/ 214925 h 6858054"/>
              <a:gd name="connsiteX5731" fmla="*/ 1616162 w 7631184"/>
              <a:gd name="connsiteY5731" fmla="*/ 214925 h 6858054"/>
              <a:gd name="connsiteX5732" fmla="*/ 1596624 w 7631184"/>
              <a:gd name="connsiteY5732" fmla="*/ 214925 h 6858054"/>
              <a:gd name="connsiteX5733" fmla="*/ 1586856 w 7631184"/>
              <a:gd name="connsiteY5733" fmla="*/ 205156 h 6858054"/>
              <a:gd name="connsiteX5734" fmla="*/ 1567319 w 7631184"/>
              <a:gd name="connsiteY5734" fmla="*/ 205156 h 6858054"/>
              <a:gd name="connsiteX5735" fmla="*/ 1547781 w 7631184"/>
              <a:gd name="connsiteY5735" fmla="*/ 205156 h 6858054"/>
              <a:gd name="connsiteX5736" fmla="*/ 1547781 w 7631184"/>
              <a:gd name="connsiteY5736" fmla="*/ 195386 h 6858054"/>
              <a:gd name="connsiteX5737" fmla="*/ 1538013 w 7631184"/>
              <a:gd name="connsiteY5737" fmla="*/ 195386 h 6858054"/>
              <a:gd name="connsiteX5738" fmla="*/ 1508707 w 7631184"/>
              <a:gd name="connsiteY5738" fmla="*/ 185617 h 6858054"/>
              <a:gd name="connsiteX5739" fmla="*/ 1498938 w 7631184"/>
              <a:gd name="connsiteY5739" fmla="*/ 185617 h 6858054"/>
              <a:gd name="connsiteX5740" fmla="*/ 1469632 w 7631184"/>
              <a:gd name="connsiteY5740" fmla="*/ 185617 h 6858054"/>
              <a:gd name="connsiteX5741" fmla="*/ 1420789 w 7631184"/>
              <a:gd name="connsiteY5741" fmla="*/ 185617 h 6858054"/>
              <a:gd name="connsiteX5742" fmla="*/ 1401252 w 7631184"/>
              <a:gd name="connsiteY5742" fmla="*/ 185617 h 6858054"/>
              <a:gd name="connsiteX5743" fmla="*/ 1362178 w 7631184"/>
              <a:gd name="connsiteY5743" fmla="*/ 175848 h 6858054"/>
              <a:gd name="connsiteX5744" fmla="*/ 1352409 w 7631184"/>
              <a:gd name="connsiteY5744" fmla="*/ 175848 h 6858054"/>
              <a:gd name="connsiteX5745" fmla="*/ 1323103 w 7631184"/>
              <a:gd name="connsiteY5745" fmla="*/ 175848 h 6858054"/>
              <a:gd name="connsiteX5746" fmla="*/ 1362178 w 7631184"/>
              <a:gd name="connsiteY5746" fmla="*/ 166078 h 6858054"/>
              <a:gd name="connsiteX5747" fmla="*/ 1371946 w 7631184"/>
              <a:gd name="connsiteY5747" fmla="*/ 166078 h 6858054"/>
              <a:gd name="connsiteX5748" fmla="*/ 1381715 w 7631184"/>
              <a:gd name="connsiteY5748" fmla="*/ 166078 h 6858054"/>
              <a:gd name="connsiteX5749" fmla="*/ 1391483 w 7631184"/>
              <a:gd name="connsiteY5749" fmla="*/ 166078 h 6858054"/>
              <a:gd name="connsiteX5750" fmla="*/ 1401252 w 7631184"/>
              <a:gd name="connsiteY5750" fmla="*/ 166078 h 6858054"/>
              <a:gd name="connsiteX5751" fmla="*/ 1420789 w 7631184"/>
              <a:gd name="connsiteY5751" fmla="*/ 166078 h 6858054"/>
              <a:gd name="connsiteX5752" fmla="*/ 1440327 w 7631184"/>
              <a:gd name="connsiteY5752" fmla="*/ 175848 h 6858054"/>
              <a:gd name="connsiteX5753" fmla="*/ 1450095 w 7631184"/>
              <a:gd name="connsiteY5753" fmla="*/ 175848 h 6858054"/>
              <a:gd name="connsiteX5754" fmla="*/ 1459864 w 7631184"/>
              <a:gd name="connsiteY5754" fmla="*/ 175848 h 6858054"/>
              <a:gd name="connsiteX5755" fmla="*/ 1479401 w 7631184"/>
              <a:gd name="connsiteY5755" fmla="*/ 166078 h 6858054"/>
              <a:gd name="connsiteX5756" fmla="*/ 1508707 w 7631184"/>
              <a:gd name="connsiteY5756" fmla="*/ 166078 h 6858054"/>
              <a:gd name="connsiteX5757" fmla="*/ 1528244 w 7631184"/>
              <a:gd name="connsiteY5757" fmla="*/ 166078 h 6858054"/>
              <a:gd name="connsiteX5758" fmla="*/ 1538013 w 7631184"/>
              <a:gd name="connsiteY5758" fmla="*/ 166078 h 6858054"/>
              <a:gd name="connsiteX5759" fmla="*/ 1547781 w 7631184"/>
              <a:gd name="connsiteY5759" fmla="*/ 166078 h 6858054"/>
              <a:gd name="connsiteX5760" fmla="*/ 1577087 w 7631184"/>
              <a:gd name="connsiteY5760" fmla="*/ 166078 h 6858054"/>
              <a:gd name="connsiteX5761" fmla="*/ 1606393 w 7631184"/>
              <a:gd name="connsiteY5761" fmla="*/ 166078 h 6858054"/>
              <a:gd name="connsiteX5762" fmla="*/ 1665005 w 7631184"/>
              <a:gd name="connsiteY5762" fmla="*/ 166078 h 6858054"/>
              <a:gd name="connsiteX5763" fmla="*/ 1713848 w 7631184"/>
              <a:gd name="connsiteY5763" fmla="*/ 175848 h 6858054"/>
              <a:gd name="connsiteX5764" fmla="*/ 1743154 w 7631184"/>
              <a:gd name="connsiteY5764" fmla="*/ 175848 h 6858054"/>
              <a:gd name="connsiteX5765" fmla="*/ 1772459 w 7631184"/>
              <a:gd name="connsiteY5765" fmla="*/ 175848 h 6858054"/>
              <a:gd name="connsiteX5766" fmla="*/ 1791997 w 7631184"/>
              <a:gd name="connsiteY5766" fmla="*/ 175848 h 6858054"/>
              <a:gd name="connsiteX5767" fmla="*/ 1782228 w 7631184"/>
              <a:gd name="connsiteY5767" fmla="*/ 175848 h 6858054"/>
              <a:gd name="connsiteX5768" fmla="*/ 1772459 w 7631184"/>
              <a:gd name="connsiteY5768" fmla="*/ 166078 h 6858054"/>
              <a:gd name="connsiteX5769" fmla="*/ 1733385 w 7631184"/>
              <a:gd name="connsiteY5769" fmla="*/ 166078 h 6858054"/>
              <a:gd name="connsiteX5770" fmla="*/ 1704079 w 7631184"/>
              <a:gd name="connsiteY5770" fmla="*/ 166078 h 6858054"/>
              <a:gd name="connsiteX5771" fmla="*/ 1674773 w 7631184"/>
              <a:gd name="connsiteY5771" fmla="*/ 156309 h 6858054"/>
              <a:gd name="connsiteX5772" fmla="*/ 1679658 w 7631184"/>
              <a:gd name="connsiteY5772" fmla="*/ 156309 h 6858054"/>
              <a:gd name="connsiteX5773" fmla="*/ 1694310 w 7631184"/>
              <a:gd name="connsiteY5773" fmla="*/ 156309 h 6858054"/>
              <a:gd name="connsiteX5774" fmla="*/ 1704079 w 7631184"/>
              <a:gd name="connsiteY5774" fmla="*/ 156309 h 6858054"/>
              <a:gd name="connsiteX5775" fmla="*/ 1723616 w 7631184"/>
              <a:gd name="connsiteY5775" fmla="*/ 156309 h 6858054"/>
              <a:gd name="connsiteX5776" fmla="*/ 1733385 w 7631184"/>
              <a:gd name="connsiteY5776" fmla="*/ 156309 h 6858054"/>
              <a:gd name="connsiteX5777" fmla="*/ 1733385 w 7631184"/>
              <a:gd name="connsiteY5777" fmla="*/ 146540 h 6858054"/>
              <a:gd name="connsiteX5778" fmla="*/ 1713848 w 7631184"/>
              <a:gd name="connsiteY5778" fmla="*/ 136770 h 6858054"/>
              <a:gd name="connsiteX5779" fmla="*/ 1723616 w 7631184"/>
              <a:gd name="connsiteY5779" fmla="*/ 136770 h 6858054"/>
              <a:gd name="connsiteX5780" fmla="*/ 1743154 w 7631184"/>
              <a:gd name="connsiteY5780" fmla="*/ 136770 h 6858054"/>
              <a:gd name="connsiteX5781" fmla="*/ 1762691 w 7631184"/>
              <a:gd name="connsiteY5781" fmla="*/ 146540 h 6858054"/>
              <a:gd name="connsiteX5782" fmla="*/ 1772459 w 7631184"/>
              <a:gd name="connsiteY5782" fmla="*/ 146540 h 6858054"/>
              <a:gd name="connsiteX5783" fmla="*/ 1791997 w 7631184"/>
              <a:gd name="connsiteY5783" fmla="*/ 146540 h 6858054"/>
              <a:gd name="connsiteX5784" fmla="*/ 1801765 w 7631184"/>
              <a:gd name="connsiteY5784" fmla="*/ 156309 h 6858054"/>
              <a:gd name="connsiteX5785" fmla="*/ 1801765 w 7631184"/>
              <a:gd name="connsiteY5785" fmla="*/ 146540 h 6858054"/>
              <a:gd name="connsiteX5786" fmla="*/ 1811534 w 7631184"/>
              <a:gd name="connsiteY5786" fmla="*/ 146540 h 6858054"/>
              <a:gd name="connsiteX5787" fmla="*/ 1821302 w 7631184"/>
              <a:gd name="connsiteY5787" fmla="*/ 156309 h 6858054"/>
              <a:gd name="connsiteX5788" fmla="*/ 1850608 w 7631184"/>
              <a:gd name="connsiteY5788" fmla="*/ 156309 h 6858054"/>
              <a:gd name="connsiteX5789" fmla="*/ 1860377 w 7631184"/>
              <a:gd name="connsiteY5789" fmla="*/ 156309 h 6858054"/>
              <a:gd name="connsiteX5790" fmla="*/ 1889683 w 7631184"/>
              <a:gd name="connsiteY5790" fmla="*/ 166078 h 6858054"/>
              <a:gd name="connsiteX5791" fmla="*/ 1928757 w 7631184"/>
              <a:gd name="connsiteY5791" fmla="*/ 175848 h 6858054"/>
              <a:gd name="connsiteX5792" fmla="*/ 1948294 w 7631184"/>
              <a:gd name="connsiteY5792" fmla="*/ 175848 h 6858054"/>
              <a:gd name="connsiteX5793" fmla="*/ 1958063 w 7631184"/>
              <a:gd name="connsiteY5793" fmla="*/ 175848 h 6858054"/>
              <a:gd name="connsiteX5794" fmla="*/ 1987369 w 7631184"/>
              <a:gd name="connsiteY5794" fmla="*/ 175848 h 6858054"/>
              <a:gd name="connsiteX5795" fmla="*/ 2016675 w 7631184"/>
              <a:gd name="connsiteY5795" fmla="*/ 175848 h 6858054"/>
              <a:gd name="connsiteX5796" fmla="*/ 2026443 w 7631184"/>
              <a:gd name="connsiteY5796" fmla="*/ 185617 h 6858054"/>
              <a:gd name="connsiteX5797" fmla="*/ 2055749 w 7631184"/>
              <a:gd name="connsiteY5797" fmla="*/ 195386 h 6858054"/>
              <a:gd name="connsiteX5798" fmla="*/ 2075286 w 7631184"/>
              <a:gd name="connsiteY5798" fmla="*/ 195386 h 6858054"/>
              <a:gd name="connsiteX5799" fmla="*/ 2104592 w 7631184"/>
              <a:gd name="connsiteY5799" fmla="*/ 195386 h 6858054"/>
              <a:gd name="connsiteX5800" fmla="*/ 2143667 w 7631184"/>
              <a:gd name="connsiteY5800" fmla="*/ 205156 h 6858054"/>
              <a:gd name="connsiteX5801" fmla="*/ 2172972 w 7631184"/>
              <a:gd name="connsiteY5801" fmla="*/ 205156 h 6858054"/>
              <a:gd name="connsiteX5802" fmla="*/ 2182741 w 7631184"/>
              <a:gd name="connsiteY5802" fmla="*/ 214925 h 6858054"/>
              <a:gd name="connsiteX5803" fmla="*/ 2192510 w 7631184"/>
              <a:gd name="connsiteY5803" fmla="*/ 214925 h 6858054"/>
              <a:gd name="connsiteX5804" fmla="*/ 2202278 w 7631184"/>
              <a:gd name="connsiteY5804" fmla="*/ 205156 h 6858054"/>
              <a:gd name="connsiteX5805" fmla="*/ 2192510 w 7631184"/>
              <a:gd name="connsiteY5805" fmla="*/ 195386 h 6858054"/>
              <a:gd name="connsiteX5806" fmla="*/ 2221815 w 7631184"/>
              <a:gd name="connsiteY5806" fmla="*/ 195386 h 6858054"/>
              <a:gd name="connsiteX5807" fmla="*/ 2241353 w 7631184"/>
              <a:gd name="connsiteY5807" fmla="*/ 205156 h 6858054"/>
              <a:gd name="connsiteX5808" fmla="*/ 2260890 w 7631184"/>
              <a:gd name="connsiteY5808" fmla="*/ 205156 h 6858054"/>
              <a:gd name="connsiteX5809" fmla="*/ 2270659 w 7631184"/>
              <a:gd name="connsiteY5809" fmla="*/ 214925 h 6858054"/>
              <a:gd name="connsiteX5810" fmla="*/ 2309733 w 7631184"/>
              <a:gd name="connsiteY5810" fmla="*/ 214925 h 6858054"/>
              <a:gd name="connsiteX5811" fmla="*/ 2319502 w 7631184"/>
              <a:gd name="connsiteY5811" fmla="*/ 214925 h 6858054"/>
              <a:gd name="connsiteX5812" fmla="*/ 2329270 w 7631184"/>
              <a:gd name="connsiteY5812" fmla="*/ 214925 h 6858054"/>
              <a:gd name="connsiteX5813" fmla="*/ 2348807 w 7631184"/>
              <a:gd name="connsiteY5813" fmla="*/ 214925 h 6858054"/>
              <a:gd name="connsiteX5814" fmla="*/ 2367124 w 7631184"/>
              <a:gd name="connsiteY5814" fmla="*/ 214925 h 6858054"/>
              <a:gd name="connsiteX5815" fmla="*/ 2368345 w 7631184"/>
              <a:gd name="connsiteY5815" fmla="*/ 214925 h 6858054"/>
              <a:gd name="connsiteX5816" fmla="*/ 2378113 w 7631184"/>
              <a:gd name="connsiteY5816" fmla="*/ 214925 h 6858054"/>
              <a:gd name="connsiteX5817" fmla="*/ 2387882 w 7631184"/>
              <a:gd name="connsiteY5817" fmla="*/ 214925 h 6858054"/>
              <a:gd name="connsiteX5818" fmla="*/ 2407419 w 7631184"/>
              <a:gd name="connsiteY5818" fmla="*/ 224694 h 6858054"/>
              <a:gd name="connsiteX5819" fmla="*/ 2368345 w 7631184"/>
              <a:gd name="connsiteY5819" fmla="*/ 205156 h 6858054"/>
              <a:gd name="connsiteX5820" fmla="*/ 2329270 w 7631184"/>
              <a:gd name="connsiteY5820" fmla="*/ 205156 h 6858054"/>
              <a:gd name="connsiteX5821" fmla="*/ 2309733 w 7631184"/>
              <a:gd name="connsiteY5821" fmla="*/ 195386 h 6858054"/>
              <a:gd name="connsiteX5822" fmla="*/ 2290196 w 7631184"/>
              <a:gd name="connsiteY5822" fmla="*/ 195386 h 6858054"/>
              <a:gd name="connsiteX5823" fmla="*/ 2270659 w 7631184"/>
              <a:gd name="connsiteY5823" fmla="*/ 195386 h 6858054"/>
              <a:gd name="connsiteX5824" fmla="*/ 2251121 w 7631184"/>
              <a:gd name="connsiteY5824" fmla="*/ 185617 h 6858054"/>
              <a:gd name="connsiteX5825" fmla="*/ 2241353 w 7631184"/>
              <a:gd name="connsiteY5825" fmla="*/ 185617 h 6858054"/>
              <a:gd name="connsiteX5826" fmla="*/ 2231584 w 7631184"/>
              <a:gd name="connsiteY5826" fmla="*/ 185617 h 6858054"/>
              <a:gd name="connsiteX5827" fmla="*/ 2212047 w 7631184"/>
              <a:gd name="connsiteY5827" fmla="*/ 175848 h 6858054"/>
              <a:gd name="connsiteX5828" fmla="*/ 2172972 w 7631184"/>
              <a:gd name="connsiteY5828" fmla="*/ 175848 h 6858054"/>
              <a:gd name="connsiteX5829" fmla="*/ 2153435 w 7631184"/>
              <a:gd name="connsiteY5829" fmla="*/ 166078 h 6858054"/>
              <a:gd name="connsiteX5830" fmla="*/ 2143667 w 7631184"/>
              <a:gd name="connsiteY5830" fmla="*/ 166078 h 6858054"/>
              <a:gd name="connsiteX5831" fmla="*/ 2133898 w 7631184"/>
              <a:gd name="connsiteY5831" fmla="*/ 166078 h 6858054"/>
              <a:gd name="connsiteX5832" fmla="*/ 2094824 w 7631184"/>
              <a:gd name="connsiteY5832" fmla="*/ 166078 h 6858054"/>
              <a:gd name="connsiteX5833" fmla="*/ 2075286 w 7631184"/>
              <a:gd name="connsiteY5833" fmla="*/ 156309 h 6858054"/>
              <a:gd name="connsiteX5834" fmla="*/ 2045980 w 7631184"/>
              <a:gd name="connsiteY5834" fmla="*/ 156309 h 6858054"/>
              <a:gd name="connsiteX5835" fmla="*/ 1997137 w 7631184"/>
              <a:gd name="connsiteY5835" fmla="*/ 146540 h 6858054"/>
              <a:gd name="connsiteX5836" fmla="*/ 2016675 w 7631184"/>
              <a:gd name="connsiteY5836" fmla="*/ 146540 h 6858054"/>
              <a:gd name="connsiteX5837" fmla="*/ 2036212 w 7631184"/>
              <a:gd name="connsiteY5837" fmla="*/ 146540 h 6858054"/>
              <a:gd name="connsiteX5838" fmla="*/ 2026443 w 7631184"/>
              <a:gd name="connsiteY5838" fmla="*/ 146540 h 6858054"/>
              <a:gd name="connsiteX5839" fmla="*/ 1977600 w 7631184"/>
              <a:gd name="connsiteY5839" fmla="*/ 136770 h 6858054"/>
              <a:gd name="connsiteX5840" fmla="*/ 2026443 w 7631184"/>
              <a:gd name="connsiteY5840" fmla="*/ 136770 h 6858054"/>
              <a:gd name="connsiteX5841" fmla="*/ 2045980 w 7631184"/>
              <a:gd name="connsiteY5841" fmla="*/ 146540 h 6858054"/>
              <a:gd name="connsiteX5842" fmla="*/ 2065518 w 7631184"/>
              <a:gd name="connsiteY5842" fmla="*/ 146540 h 6858054"/>
              <a:gd name="connsiteX5843" fmla="*/ 2075286 w 7631184"/>
              <a:gd name="connsiteY5843" fmla="*/ 136770 h 6858054"/>
              <a:gd name="connsiteX5844" fmla="*/ 2036212 w 7631184"/>
              <a:gd name="connsiteY5844" fmla="*/ 127001 h 6858054"/>
              <a:gd name="connsiteX5845" fmla="*/ 1997137 w 7631184"/>
              <a:gd name="connsiteY5845" fmla="*/ 127001 h 6858054"/>
              <a:gd name="connsiteX5846" fmla="*/ 1987369 w 7631184"/>
              <a:gd name="connsiteY5846" fmla="*/ 117232 h 6858054"/>
              <a:gd name="connsiteX5847" fmla="*/ 1997137 w 7631184"/>
              <a:gd name="connsiteY5847" fmla="*/ 117232 h 6858054"/>
              <a:gd name="connsiteX5848" fmla="*/ 1977600 w 7631184"/>
              <a:gd name="connsiteY5848" fmla="*/ 107462 h 6858054"/>
              <a:gd name="connsiteX5849" fmla="*/ 1967832 w 7631184"/>
              <a:gd name="connsiteY5849" fmla="*/ 107462 h 6858054"/>
              <a:gd name="connsiteX5850" fmla="*/ 1948294 w 7631184"/>
              <a:gd name="connsiteY5850" fmla="*/ 107462 h 6858054"/>
              <a:gd name="connsiteX5851" fmla="*/ 1948294 w 7631184"/>
              <a:gd name="connsiteY5851" fmla="*/ 97693 h 6858054"/>
              <a:gd name="connsiteX5852" fmla="*/ 1951958 w 7631184"/>
              <a:gd name="connsiteY5852" fmla="*/ 97693 h 6858054"/>
              <a:gd name="connsiteX5853" fmla="*/ 1958063 w 7631184"/>
              <a:gd name="connsiteY5853" fmla="*/ 97693 h 6858054"/>
              <a:gd name="connsiteX5854" fmla="*/ 1967832 w 7631184"/>
              <a:gd name="connsiteY5854" fmla="*/ 97693 h 6858054"/>
              <a:gd name="connsiteX5855" fmla="*/ 1977600 w 7631184"/>
              <a:gd name="connsiteY5855" fmla="*/ 97693 h 6858054"/>
              <a:gd name="connsiteX5856" fmla="*/ 1987369 w 7631184"/>
              <a:gd name="connsiteY5856" fmla="*/ 97693 h 6858054"/>
              <a:gd name="connsiteX5857" fmla="*/ 1997137 w 7631184"/>
              <a:gd name="connsiteY5857" fmla="*/ 97693 h 6858054"/>
              <a:gd name="connsiteX5858" fmla="*/ 1977600 w 7631184"/>
              <a:gd name="connsiteY5858" fmla="*/ 87924 h 6858054"/>
              <a:gd name="connsiteX5859" fmla="*/ 1967832 w 7631184"/>
              <a:gd name="connsiteY5859" fmla="*/ 87924 h 6858054"/>
              <a:gd name="connsiteX5860" fmla="*/ 1938526 w 7631184"/>
              <a:gd name="connsiteY5860" fmla="*/ 78155 h 6858054"/>
              <a:gd name="connsiteX5861" fmla="*/ 1909220 w 7631184"/>
              <a:gd name="connsiteY5861" fmla="*/ 78155 h 6858054"/>
              <a:gd name="connsiteX5862" fmla="*/ 1889683 w 7631184"/>
              <a:gd name="connsiteY5862" fmla="*/ 68385 h 6858054"/>
              <a:gd name="connsiteX5863" fmla="*/ 1879914 w 7631184"/>
              <a:gd name="connsiteY5863" fmla="*/ 68385 h 6858054"/>
              <a:gd name="connsiteX5864" fmla="*/ 1870145 w 7631184"/>
              <a:gd name="connsiteY5864" fmla="*/ 58616 h 6858054"/>
              <a:gd name="connsiteX5865" fmla="*/ 1879914 w 7631184"/>
              <a:gd name="connsiteY5865" fmla="*/ 58616 h 6858054"/>
              <a:gd name="connsiteX5866" fmla="*/ 1889683 w 7631184"/>
              <a:gd name="connsiteY5866" fmla="*/ 58616 h 6858054"/>
              <a:gd name="connsiteX5867" fmla="*/ 1909220 w 7631184"/>
              <a:gd name="connsiteY5867" fmla="*/ 68385 h 6858054"/>
              <a:gd name="connsiteX5868" fmla="*/ 1918988 w 7631184"/>
              <a:gd name="connsiteY5868" fmla="*/ 68385 h 6858054"/>
              <a:gd name="connsiteX5869" fmla="*/ 1928757 w 7631184"/>
              <a:gd name="connsiteY5869" fmla="*/ 68385 h 6858054"/>
              <a:gd name="connsiteX5870" fmla="*/ 1938526 w 7631184"/>
              <a:gd name="connsiteY5870" fmla="*/ 68385 h 6858054"/>
              <a:gd name="connsiteX5871" fmla="*/ 1948294 w 7631184"/>
              <a:gd name="connsiteY5871" fmla="*/ 68385 h 6858054"/>
              <a:gd name="connsiteX5872" fmla="*/ 1958063 w 7631184"/>
              <a:gd name="connsiteY5872" fmla="*/ 68385 h 6858054"/>
              <a:gd name="connsiteX5873" fmla="*/ 1967832 w 7631184"/>
              <a:gd name="connsiteY5873" fmla="*/ 68385 h 6858054"/>
              <a:gd name="connsiteX5874" fmla="*/ 1977600 w 7631184"/>
              <a:gd name="connsiteY5874" fmla="*/ 68385 h 6858054"/>
              <a:gd name="connsiteX5875" fmla="*/ 1987369 w 7631184"/>
              <a:gd name="connsiteY5875" fmla="*/ 68385 h 6858054"/>
              <a:gd name="connsiteX5876" fmla="*/ 1997137 w 7631184"/>
              <a:gd name="connsiteY5876" fmla="*/ 78155 h 6858054"/>
              <a:gd name="connsiteX5877" fmla="*/ 2006906 w 7631184"/>
              <a:gd name="connsiteY5877" fmla="*/ 78155 h 6858054"/>
              <a:gd name="connsiteX5878" fmla="*/ 2026443 w 7631184"/>
              <a:gd name="connsiteY5878" fmla="*/ 78155 h 6858054"/>
              <a:gd name="connsiteX5879" fmla="*/ 2045980 w 7631184"/>
              <a:gd name="connsiteY5879" fmla="*/ 78155 h 6858054"/>
              <a:gd name="connsiteX5880" fmla="*/ 2065518 w 7631184"/>
              <a:gd name="connsiteY5880" fmla="*/ 78155 h 6858054"/>
              <a:gd name="connsiteX5881" fmla="*/ 2075286 w 7631184"/>
              <a:gd name="connsiteY5881" fmla="*/ 87924 h 6858054"/>
              <a:gd name="connsiteX5882" fmla="*/ 2104592 w 7631184"/>
              <a:gd name="connsiteY5882" fmla="*/ 87924 h 6858054"/>
              <a:gd name="connsiteX5883" fmla="*/ 2114361 w 7631184"/>
              <a:gd name="connsiteY5883" fmla="*/ 87924 h 6858054"/>
              <a:gd name="connsiteX5884" fmla="*/ 2153435 w 7631184"/>
              <a:gd name="connsiteY5884" fmla="*/ 97693 h 6858054"/>
              <a:gd name="connsiteX5885" fmla="*/ 2163204 w 7631184"/>
              <a:gd name="connsiteY5885" fmla="*/ 97693 h 6858054"/>
              <a:gd name="connsiteX5886" fmla="*/ 2172972 w 7631184"/>
              <a:gd name="connsiteY5886" fmla="*/ 97693 h 6858054"/>
              <a:gd name="connsiteX5887" fmla="*/ 2182741 w 7631184"/>
              <a:gd name="connsiteY5887" fmla="*/ 97693 h 6858054"/>
              <a:gd name="connsiteX5888" fmla="*/ 2192510 w 7631184"/>
              <a:gd name="connsiteY5888" fmla="*/ 107462 h 6858054"/>
              <a:gd name="connsiteX5889" fmla="*/ 2192510 w 7631184"/>
              <a:gd name="connsiteY5889" fmla="*/ 117232 h 6858054"/>
              <a:gd name="connsiteX5890" fmla="*/ 2182741 w 7631184"/>
              <a:gd name="connsiteY5890" fmla="*/ 107462 h 6858054"/>
              <a:gd name="connsiteX5891" fmla="*/ 2172972 w 7631184"/>
              <a:gd name="connsiteY5891" fmla="*/ 107462 h 6858054"/>
              <a:gd name="connsiteX5892" fmla="*/ 2153435 w 7631184"/>
              <a:gd name="connsiteY5892" fmla="*/ 107462 h 6858054"/>
              <a:gd name="connsiteX5893" fmla="*/ 2124129 w 7631184"/>
              <a:gd name="connsiteY5893" fmla="*/ 97693 h 6858054"/>
              <a:gd name="connsiteX5894" fmla="*/ 2114361 w 7631184"/>
              <a:gd name="connsiteY5894" fmla="*/ 97693 h 6858054"/>
              <a:gd name="connsiteX5895" fmla="*/ 2114361 w 7631184"/>
              <a:gd name="connsiteY5895" fmla="*/ 107462 h 6858054"/>
              <a:gd name="connsiteX5896" fmla="*/ 2094824 w 7631184"/>
              <a:gd name="connsiteY5896" fmla="*/ 97693 h 6858054"/>
              <a:gd name="connsiteX5897" fmla="*/ 2085055 w 7631184"/>
              <a:gd name="connsiteY5897" fmla="*/ 97693 h 6858054"/>
              <a:gd name="connsiteX5898" fmla="*/ 2075286 w 7631184"/>
              <a:gd name="connsiteY5898" fmla="*/ 97693 h 6858054"/>
              <a:gd name="connsiteX5899" fmla="*/ 2055749 w 7631184"/>
              <a:gd name="connsiteY5899" fmla="*/ 87924 h 6858054"/>
              <a:gd name="connsiteX5900" fmla="*/ 2036212 w 7631184"/>
              <a:gd name="connsiteY5900" fmla="*/ 87924 h 6858054"/>
              <a:gd name="connsiteX5901" fmla="*/ 2055749 w 7631184"/>
              <a:gd name="connsiteY5901" fmla="*/ 97693 h 6858054"/>
              <a:gd name="connsiteX5902" fmla="*/ 2075286 w 7631184"/>
              <a:gd name="connsiteY5902" fmla="*/ 107462 h 6858054"/>
              <a:gd name="connsiteX5903" fmla="*/ 2085055 w 7631184"/>
              <a:gd name="connsiteY5903" fmla="*/ 107462 h 6858054"/>
              <a:gd name="connsiteX5904" fmla="*/ 2094824 w 7631184"/>
              <a:gd name="connsiteY5904" fmla="*/ 107462 h 6858054"/>
              <a:gd name="connsiteX5905" fmla="*/ 2114361 w 7631184"/>
              <a:gd name="connsiteY5905" fmla="*/ 107462 h 6858054"/>
              <a:gd name="connsiteX5906" fmla="*/ 2163204 w 7631184"/>
              <a:gd name="connsiteY5906" fmla="*/ 127001 h 6858054"/>
              <a:gd name="connsiteX5907" fmla="*/ 2182741 w 7631184"/>
              <a:gd name="connsiteY5907" fmla="*/ 127001 h 6858054"/>
              <a:gd name="connsiteX5908" fmla="*/ 2192510 w 7631184"/>
              <a:gd name="connsiteY5908" fmla="*/ 127001 h 6858054"/>
              <a:gd name="connsiteX5909" fmla="*/ 2202278 w 7631184"/>
              <a:gd name="connsiteY5909" fmla="*/ 136770 h 6858054"/>
              <a:gd name="connsiteX5910" fmla="*/ 2251121 w 7631184"/>
              <a:gd name="connsiteY5910" fmla="*/ 146540 h 6858054"/>
              <a:gd name="connsiteX5911" fmla="*/ 2280427 w 7631184"/>
              <a:gd name="connsiteY5911" fmla="*/ 146540 h 6858054"/>
              <a:gd name="connsiteX5912" fmla="*/ 2290196 w 7631184"/>
              <a:gd name="connsiteY5912" fmla="*/ 146540 h 6858054"/>
              <a:gd name="connsiteX5913" fmla="*/ 2309733 w 7631184"/>
              <a:gd name="connsiteY5913" fmla="*/ 156309 h 6858054"/>
              <a:gd name="connsiteX5914" fmla="*/ 2329270 w 7631184"/>
              <a:gd name="connsiteY5914" fmla="*/ 156309 h 6858054"/>
              <a:gd name="connsiteX5915" fmla="*/ 2339039 w 7631184"/>
              <a:gd name="connsiteY5915" fmla="*/ 156309 h 6858054"/>
              <a:gd name="connsiteX5916" fmla="*/ 2348807 w 7631184"/>
              <a:gd name="connsiteY5916" fmla="*/ 166078 h 6858054"/>
              <a:gd name="connsiteX5917" fmla="*/ 2378113 w 7631184"/>
              <a:gd name="connsiteY5917" fmla="*/ 175848 h 6858054"/>
              <a:gd name="connsiteX5918" fmla="*/ 2397650 w 7631184"/>
              <a:gd name="connsiteY5918" fmla="*/ 175848 h 6858054"/>
              <a:gd name="connsiteX5919" fmla="*/ 2426956 w 7631184"/>
              <a:gd name="connsiteY5919" fmla="*/ 185617 h 6858054"/>
              <a:gd name="connsiteX5920" fmla="*/ 2446494 w 7631184"/>
              <a:gd name="connsiteY5920" fmla="*/ 185617 h 6858054"/>
              <a:gd name="connsiteX5921" fmla="*/ 2456262 w 7631184"/>
              <a:gd name="connsiteY5921" fmla="*/ 185617 h 6858054"/>
              <a:gd name="connsiteX5922" fmla="*/ 2475799 w 7631184"/>
              <a:gd name="connsiteY5922" fmla="*/ 185617 h 6858054"/>
              <a:gd name="connsiteX5923" fmla="*/ 2456262 w 7631184"/>
              <a:gd name="connsiteY5923" fmla="*/ 175848 h 6858054"/>
              <a:gd name="connsiteX5924" fmla="*/ 2436725 w 7631184"/>
              <a:gd name="connsiteY5924" fmla="*/ 166078 h 6858054"/>
              <a:gd name="connsiteX5925" fmla="*/ 2368345 w 7631184"/>
              <a:gd name="connsiteY5925" fmla="*/ 146540 h 6858054"/>
              <a:gd name="connsiteX5926" fmla="*/ 2329270 w 7631184"/>
              <a:gd name="connsiteY5926" fmla="*/ 136770 h 6858054"/>
              <a:gd name="connsiteX5927" fmla="*/ 2339039 w 7631184"/>
              <a:gd name="connsiteY5927" fmla="*/ 136770 h 6858054"/>
              <a:gd name="connsiteX5928" fmla="*/ 2348807 w 7631184"/>
              <a:gd name="connsiteY5928" fmla="*/ 136770 h 6858054"/>
              <a:gd name="connsiteX5929" fmla="*/ 2339039 w 7631184"/>
              <a:gd name="connsiteY5929" fmla="*/ 127001 h 6858054"/>
              <a:gd name="connsiteX5930" fmla="*/ 2309733 w 7631184"/>
              <a:gd name="connsiteY5930" fmla="*/ 117232 h 6858054"/>
              <a:gd name="connsiteX5931" fmla="*/ 2339039 w 7631184"/>
              <a:gd name="connsiteY5931" fmla="*/ 117232 h 6858054"/>
              <a:gd name="connsiteX5932" fmla="*/ 2358576 w 7631184"/>
              <a:gd name="connsiteY5932" fmla="*/ 127001 h 6858054"/>
              <a:gd name="connsiteX5933" fmla="*/ 2378113 w 7631184"/>
              <a:gd name="connsiteY5933" fmla="*/ 127001 h 6858054"/>
              <a:gd name="connsiteX5934" fmla="*/ 2397650 w 7631184"/>
              <a:gd name="connsiteY5934" fmla="*/ 127001 h 6858054"/>
              <a:gd name="connsiteX5935" fmla="*/ 2417188 w 7631184"/>
              <a:gd name="connsiteY5935" fmla="*/ 136770 h 6858054"/>
              <a:gd name="connsiteX5936" fmla="*/ 2436725 w 7631184"/>
              <a:gd name="connsiteY5936" fmla="*/ 146540 h 6858054"/>
              <a:gd name="connsiteX5937" fmla="*/ 2456262 w 7631184"/>
              <a:gd name="connsiteY5937" fmla="*/ 146540 h 6858054"/>
              <a:gd name="connsiteX5938" fmla="*/ 2466031 w 7631184"/>
              <a:gd name="connsiteY5938" fmla="*/ 146540 h 6858054"/>
              <a:gd name="connsiteX5939" fmla="*/ 2485568 w 7631184"/>
              <a:gd name="connsiteY5939" fmla="*/ 156309 h 6858054"/>
              <a:gd name="connsiteX5940" fmla="*/ 2495337 w 7631184"/>
              <a:gd name="connsiteY5940" fmla="*/ 146540 h 6858054"/>
              <a:gd name="connsiteX5941" fmla="*/ 2475799 w 7631184"/>
              <a:gd name="connsiteY5941" fmla="*/ 136770 h 6858054"/>
              <a:gd name="connsiteX5942" fmla="*/ 2397650 w 7631184"/>
              <a:gd name="connsiteY5942" fmla="*/ 127001 h 6858054"/>
              <a:gd name="connsiteX5943" fmla="*/ 2368345 w 7631184"/>
              <a:gd name="connsiteY5943" fmla="*/ 117232 h 6858054"/>
              <a:gd name="connsiteX5944" fmla="*/ 2358576 w 7631184"/>
              <a:gd name="connsiteY5944" fmla="*/ 117232 h 6858054"/>
              <a:gd name="connsiteX5945" fmla="*/ 2339039 w 7631184"/>
              <a:gd name="connsiteY5945" fmla="*/ 107462 h 6858054"/>
              <a:gd name="connsiteX5946" fmla="*/ 2309733 w 7631184"/>
              <a:gd name="connsiteY5946" fmla="*/ 107462 h 6858054"/>
              <a:gd name="connsiteX5947" fmla="*/ 2290196 w 7631184"/>
              <a:gd name="connsiteY5947" fmla="*/ 107462 h 6858054"/>
              <a:gd name="connsiteX5948" fmla="*/ 2270659 w 7631184"/>
              <a:gd name="connsiteY5948" fmla="*/ 107462 h 6858054"/>
              <a:gd name="connsiteX5949" fmla="*/ 2260890 w 7631184"/>
              <a:gd name="connsiteY5949" fmla="*/ 97693 h 6858054"/>
              <a:gd name="connsiteX5950" fmla="*/ 2251121 w 7631184"/>
              <a:gd name="connsiteY5950" fmla="*/ 97693 h 6858054"/>
              <a:gd name="connsiteX5951" fmla="*/ 2221815 w 7631184"/>
              <a:gd name="connsiteY5951" fmla="*/ 97693 h 6858054"/>
              <a:gd name="connsiteX5952" fmla="*/ 2143667 w 7631184"/>
              <a:gd name="connsiteY5952" fmla="*/ 78155 h 6858054"/>
              <a:gd name="connsiteX5953" fmla="*/ 2124129 w 7631184"/>
              <a:gd name="connsiteY5953" fmla="*/ 68385 h 6858054"/>
              <a:gd name="connsiteX5954" fmla="*/ 2104592 w 7631184"/>
              <a:gd name="connsiteY5954" fmla="*/ 68385 h 6858054"/>
              <a:gd name="connsiteX5955" fmla="*/ 2094824 w 7631184"/>
              <a:gd name="connsiteY5955" fmla="*/ 68385 h 6858054"/>
              <a:gd name="connsiteX5956" fmla="*/ 2085055 w 7631184"/>
              <a:gd name="connsiteY5956" fmla="*/ 68385 h 6858054"/>
              <a:gd name="connsiteX5957" fmla="*/ 2075286 w 7631184"/>
              <a:gd name="connsiteY5957" fmla="*/ 58616 h 6858054"/>
              <a:gd name="connsiteX5958" fmla="*/ 2045980 w 7631184"/>
              <a:gd name="connsiteY5958" fmla="*/ 58616 h 6858054"/>
              <a:gd name="connsiteX5959" fmla="*/ 2026443 w 7631184"/>
              <a:gd name="connsiteY5959" fmla="*/ 48846 h 6858054"/>
              <a:gd name="connsiteX5960" fmla="*/ 1977600 w 7631184"/>
              <a:gd name="connsiteY5960" fmla="*/ 39077 h 6858054"/>
              <a:gd name="connsiteX5961" fmla="*/ 1958063 w 7631184"/>
              <a:gd name="connsiteY5961" fmla="*/ 29308 h 6858054"/>
              <a:gd name="connsiteX5962" fmla="*/ 1938526 w 7631184"/>
              <a:gd name="connsiteY5962" fmla="*/ 19539 h 6858054"/>
              <a:gd name="connsiteX5963" fmla="*/ 1909220 w 7631184"/>
              <a:gd name="connsiteY5963" fmla="*/ 19539 h 6858054"/>
              <a:gd name="connsiteX5964" fmla="*/ 1889683 w 7631184"/>
              <a:gd name="connsiteY5964" fmla="*/ 19539 h 6858054"/>
              <a:gd name="connsiteX5965" fmla="*/ 1870145 w 7631184"/>
              <a:gd name="connsiteY5965" fmla="*/ 9769 h 6858054"/>
              <a:gd name="connsiteX5966" fmla="*/ 1860377 w 7631184"/>
              <a:gd name="connsiteY5966" fmla="*/ 9769 h 6858054"/>
              <a:gd name="connsiteX5967" fmla="*/ 1876251 w 7631184"/>
              <a:gd name="connsiteY5967" fmla="*/ 6106 h 6858054"/>
              <a:gd name="connsiteX5968" fmla="*/ 1850608 w 7631184"/>
              <a:gd name="connsiteY5968" fmla="*/ 0 h 6858054"/>
              <a:gd name="connsiteX5969" fmla="*/ 1860377 w 7631184"/>
              <a:gd name="connsiteY5969" fmla="*/ 9769 h 6858054"/>
              <a:gd name="connsiteX5970" fmla="*/ 1850608 w 7631184"/>
              <a:gd name="connsiteY5970" fmla="*/ 9769 h 6858054"/>
              <a:gd name="connsiteX5971" fmla="*/ 1840840 w 7631184"/>
              <a:gd name="connsiteY5971" fmla="*/ 9769 h 6858054"/>
              <a:gd name="connsiteX5972" fmla="*/ 1850608 w 7631184"/>
              <a:gd name="connsiteY5972" fmla="*/ 0 h 685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Lst>
            <a:rect l="l" t="t" r="r" b="b"/>
            <a:pathLst>
              <a:path w="7631184" h="6858054">
                <a:moveTo>
                  <a:pt x="5406383" y="6613821"/>
                </a:moveTo>
                <a:lnTo>
                  <a:pt x="5406383" y="6613822"/>
                </a:lnTo>
                <a:cubicBezTo>
                  <a:pt x="5411267" y="6618706"/>
                  <a:pt x="5416151" y="6623591"/>
                  <a:pt x="5416151" y="6623591"/>
                </a:cubicBezTo>
                <a:cubicBezTo>
                  <a:pt x="5416151" y="6623591"/>
                  <a:pt x="5416151" y="6623591"/>
                  <a:pt x="5406383" y="6613822"/>
                </a:cubicBezTo>
                <a:close/>
                <a:moveTo>
                  <a:pt x="5469879" y="6413551"/>
                </a:moveTo>
                <a:lnTo>
                  <a:pt x="5474763" y="6418435"/>
                </a:lnTo>
                <a:cubicBezTo>
                  <a:pt x="5474763" y="6428205"/>
                  <a:pt x="5474763" y="6428205"/>
                  <a:pt x="5474763" y="6428205"/>
                </a:cubicBezTo>
                <a:cubicBezTo>
                  <a:pt x="5474763" y="6423320"/>
                  <a:pt x="5472321" y="6418435"/>
                  <a:pt x="5469879" y="6413551"/>
                </a:cubicBezTo>
                <a:close/>
                <a:moveTo>
                  <a:pt x="5180322" y="6051994"/>
                </a:moveTo>
                <a:lnTo>
                  <a:pt x="5180484" y="6052086"/>
                </a:lnTo>
                <a:cubicBezTo>
                  <a:pt x="5181705" y="6054529"/>
                  <a:pt x="5181705" y="6056971"/>
                  <a:pt x="5181705" y="6056971"/>
                </a:cubicBezTo>
                <a:close/>
                <a:moveTo>
                  <a:pt x="5064481" y="5949509"/>
                </a:moveTo>
                <a:cubicBezTo>
                  <a:pt x="5064481" y="5949509"/>
                  <a:pt x="5074250" y="5949509"/>
                  <a:pt x="5074250" y="5959278"/>
                </a:cubicBezTo>
                <a:cubicBezTo>
                  <a:pt x="5064481" y="5949509"/>
                  <a:pt x="5064481" y="5949509"/>
                  <a:pt x="5064481" y="5949509"/>
                </a:cubicBezTo>
                <a:close/>
                <a:moveTo>
                  <a:pt x="4898415" y="5949509"/>
                </a:moveTo>
                <a:cubicBezTo>
                  <a:pt x="4908184" y="5949509"/>
                  <a:pt x="4908184" y="5959278"/>
                  <a:pt x="4908184" y="5959278"/>
                </a:cubicBezTo>
                <a:cubicBezTo>
                  <a:pt x="4908184" y="5969047"/>
                  <a:pt x="4898415" y="5959278"/>
                  <a:pt x="4898415" y="5949509"/>
                </a:cubicBezTo>
                <a:close/>
                <a:moveTo>
                  <a:pt x="4732349" y="5763892"/>
                </a:moveTo>
                <a:cubicBezTo>
                  <a:pt x="4742117" y="5773661"/>
                  <a:pt x="4742117" y="5773661"/>
                  <a:pt x="4742117" y="5773661"/>
                </a:cubicBezTo>
                <a:cubicBezTo>
                  <a:pt x="4732349" y="5763892"/>
                  <a:pt x="4732349" y="5763892"/>
                  <a:pt x="4732349" y="5763892"/>
                </a:cubicBezTo>
                <a:close/>
                <a:moveTo>
                  <a:pt x="4400216" y="5373119"/>
                </a:moveTo>
                <a:cubicBezTo>
                  <a:pt x="4400216" y="5373119"/>
                  <a:pt x="4409985" y="5373119"/>
                  <a:pt x="4409985" y="5382889"/>
                </a:cubicBezTo>
                <a:cubicBezTo>
                  <a:pt x="4400216" y="5382889"/>
                  <a:pt x="4400216" y="5373119"/>
                  <a:pt x="4400216" y="5373119"/>
                </a:cubicBezTo>
                <a:close/>
                <a:moveTo>
                  <a:pt x="5171936" y="5187503"/>
                </a:moveTo>
                <a:lnTo>
                  <a:pt x="5174378" y="5189945"/>
                </a:lnTo>
                <a:cubicBezTo>
                  <a:pt x="5176820" y="5192387"/>
                  <a:pt x="5176820" y="5192387"/>
                  <a:pt x="5171936" y="5187503"/>
                </a:cubicBezTo>
                <a:close/>
                <a:moveTo>
                  <a:pt x="4841973" y="4528617"/>
                </a:moveTo>
                <a:lnTo>
                  <a:pt x="4843467" y="4529296"/>
                </a:lnTo>
                <a:lnTo>
                  <a:pt x="4843574" y="4529531"/>
                </a:lnTo>
                <a:close/>
                <a:moveTo>
                  <a:pt x="4810498" y="4493882"/>
                </a:moveTo>
                <a:cubicBezTo>
                  <a:pt x="4810498" y="4493882"/>
                  <a:pt x="4830035" y="4513420"/>
                  <a:pt x="4839803" y="4523190"/>
                </a:cubicBezTo>
                <a:cubicBezTo>
                  <a:pt x="4839803" y="4523190"/>
                  <a:pt x="4839803" y="4525632"/>
                  <a:pt x="4841024" y="4528074"/>
                </a:cubicBezTo>
                <a:lnTo>
                  <a:pt x="4841973" y="4528617"/>
                </a:lnTo>
                <a:lnTo>
                  <a:pt x="4830035" y="4523190"/>
                </a:lnTo>
                <a:cubicBezTo>
                  <a:pt x="4820266" y="4513420"/>
                  <a:pt x="4820266" y="4503651"/>
                  <a:pt x="4810498" y="4493882"/>
                </a:cubicBezTo>
                <a:close/>
                <a:moveTo>
                  <a:pt x="7008435" y="4405958"/>
                </a:moveTo>
                <a:cubicBezTo>
                  <a:pt x="7018204" y="4415727"/>
                  <a:pt x="7027972" y="4425497"/>
                  <a:pt x="7018204" y="4425497"/>
                </a:cubicBezTo>
                <a:cubicBezTo>
                  <a:pt x="7018204" y="4425497"/>
                  <a:pt x="7018204" y="4415727"/>
                  <a:pt x="7008435" y="4415727"/>
                </a:cubicBezTo>
                <a:cubicBezTo>
                  <a:pt x="7008435" y="4415727"/>
                  <a:pt x="7008435" y="4405958"/>
                  <a:pt x="7008435" y="4405958"/>
                </a:cubicBezTo>
                <a:close/>
                <a:moveTo>
                  <a:pt x="6441856" y="4210572"/>
                </a:moveTo>
                <a:lnTo>
                  <a:pt x="6441856" y="4210572"/>
                </a:lnTo>
                <a:cubicBezTo>
                  <a:pt x="6446740" y="4215456"/>
                  <a:pt x="6446740" y="4215456"/>
                  <a:pt x="6443077" y="4211793"/>
                </a:cubicBezTo>
                <a:close/>
                <a:moveTo>
                  <a:pt x="6285558" y="4161725"/>
                </a:moveTo>
                <a:cubicBezTo>
                  <a:pt x="6285558" y="4161725"/>
                  <a:pt x="6285558" y="4161725"/>
                  <a:pt x="6295327" y="4171495"/>
                </a:cubicBezTo>
                <a:cubicBezTo>
                  <a:pt x="6295327" y="4171495"/>
                  <a:pt x="6295327" y="4171495"/>
                  <a:pt x="6285558" y="4171495"/>
                </a:cubicBezTo>
                <a:cubicBezTo>
                  <a:pt x="6285558" y="4171495"/>
                  <a:pt x="6285558" y="4171495"/>
                  <a:pt x="6285558" y="4161725"/>
                </a:cubicBezTo>
                <a:close/>
                <a:moveTo>
                  <a:pt x="6511213" y="4151956"/>
                </a:moveTo>
                <a:lnTo>
                  <a:pt x="6518784" y="4151956"/>
                </a:lnTo>
                <a:cubicBezTo>
                  <a:pt x="6520005" y="4151956"/>
                  <a:pt x="6520005" y="4151956"/>
                  <a:pt x="6520005" y="4151956"/>
                </a:cubicBezTo>
                <a:cubicBezTo>
                  <a:pt x="6520005" y="4156841"/>
                  <a:pt x="6517563" y="4156841"/>
                  <a:pt x="6513899" y="4154398"/>
                </a:cubicBezTo>
                <a:close/>
                <a:moveTo>
                  <a:pt x="6226946" y="4151956"/>
                </a:moveTo>
                <a:cubicBezTo>
                  <a:pt x="6226946" y="4151956"/>
                  <a:pt x="6226946" y="4161725"/>
                  <a:pt x="6236715" y="4161725"/>
                </a:cubicBezTo>
                <a:cubicBezTo>
                  <a:pt x="6236715" y="4161725"/>
                  <a:pt x="6236715" y="4161725"/>
                  <a:pt x="6226946" y="4161725"/>
                </a:cubicBezTo>
                <a:cubicBezTo>
                  <a:pt x="6226946" y="4161725"/>
                  <a:pt x="6226946" y="4151956"/>
                  <a:pt x="6226946" y="4151956"/>
                </a:cubicBezTo>
                <a:close/>
                <a:moveTo>
                  <a:pt x="6510236" y="4151068"/>
                </a:moveTo>
                <a:lnTo>
                  <a:pt x="6511213" y="4151956"/>
                </a:lnTo>
                <a:lnTo>
                  <a:pt x="6510236" y="4151956"/>
                </a:lnTo>
                <a:close/>
                <a:moveTo>
                  <a:pt x="6207409" y="4122648"/>
                </a:moveTo>
                <a:cubicBezTo>
                  <a:pt x="6236715" y="4142187"/>
                  <a:pt x="6256252" y="4151956"/>
                  <a:pt x="6256252" y="4142187"/>
                </a:cubicBezTo>
                <a:cubicBezTo>
                  <a:pt x="6266021" y="4142187"/>
                  <a:pt x="6285558" y="4161725"/>
                  <a:pt x="6285558" y="4171495"/>
                </a:cubicBezTo>
                <a:cubicBezTo>
                  <a:pt x="6295327" y="4171495"/>
                  <a:pt x="6295327" y="4171495"/>
                  <a:pt x="6295327" y="4181264"/>
                </a:cubicBezTo>
                <a:cubicBezTo>
                  <a:pt x="6305095" y="4181264"/>
                  <a:pt x="6305095" y="4191033"/>
                  <a:pt x="6305095" y="4191033"/>
                </a:cubicBezTo>
                <a:cubicBezTo>
                  <a:pt x="6305095" y="4191033"/>
                  <a:pt x="6314864" y="4191033"/>
                  <a:pt x="6314864" y="4191033"/>
                </a:cubicBezTo>
                <a:cubicBezTo>
                  <a:pt x="6314864" y="4191033"/>
                  <a:pt x="6324632" y="4200803"/>
                  <a:pt x="6324632" y="4200803"/>
                </a:cubicBezTo>
                <a:cubicBezTo>
                  <a:pt x="6324632" y="4210572"/>
                  <a:pt x="6324632" y="4210572"/>
                  <a:pt x="6334401" y="4200803"/>
                </a:cubicBezTo>
                <a:cubicBezTo>
                  <a:pt x="6334401" y="4200803"/>
                  <a:pt x="6344170" y="4220341"/>
                  <a:pt x="6344170" y="4220341"/>
                </a:cubicBezTo>
                <a:cubicBezTo>
                  <a:pt x="6344170" y="4230110"/>
                  <a:pt x="6353938" y="4239880"/>
                  <a:pt x="6353938" y="4239880"/>
                </a:cubicBezTo>
                <a:cubicBezTo>
                  <a:pt x="6344170" y="4239880"/>
                  <a:pt x="6344170" y="4239880"/>
                  <a:pt x="6334401" y="4230110"/>
                </a:cubicBezTo>
                <a:cubicBezTo>
                  <a:pt x="6334401" y="4230110"/>
                  <a:pt x="6324632" y="4220341"/>
                  <a:pt x="6324632" y="4220341"/>
                </a:cubicBezTo>
                <a:cubicBezTo>
                  <a:pt x="6314864" y="4220341"/>
                  <a:pt x="6314864" y="4210572"/>
                  <a:pt x="6314864" y="4210572"/>
                </a:cubicBezTo>
                <a:cubicBezTo>
                  <a:pt x="6314864" y="4210572"/>
                  <a:pt x="6305095" y="4210572"/>
                  <a:pt x="6295327" y="4200803"/>
                </a:cubicBezTo>
                <a:cubicBezTo>
                  <a:pt x="6295327" y="4200803"/>
                  <a:pt x="6305095" y="4210572"/>
                  <a:pt x="6305095" y="4210572"/>
                </a:cubicBezTo>
                <a:cubicBezTo>
                  <a:pt x="6314864" y="4220341"/>
                  <a:pt x="6305095" y="4220341"/>
                  <a:pt x="6295327" y="4210572"/>
                </a:cubicBezTo>
                <a:cubicBezTo>
                  <a:pt x="6295327" y="4200803"/>
                  <a:pt x="6285558" y="4200803"/>
                  <a:pt x="6285558" y="4200803"/>
                </a:cubicBezTo>
                <a:cubicBezTo>
                  <a:pt x="6285558" y="4200803"/>
                  <a:pt x="6285558" y="4191033"/>
                  <a:pt x="6285558" y="4191033"/>
                </a:cubicBezTo>
                <a:cubicBezTo>
                  <a:pt x="6275789" y="4191033"/>
                  <a:pt x="6266021" y="4181264"/>
                  <a:pt x="6256252" y="4171495"/>
                </a:cubicBezTo>
                <a:cubicBezTo>
                  <a:pt x="6256252" y="4171495"/>
                  <a:pt x="6246483" y="4161725"/>
                  <a:pt x="6246483" y="4161725"/>
                </a:cubicBezTo>
                <a:cubicBezTo>
                  <a:pt x="6246483" y="4161725"/>
                  <a:pt x="6246483" y="4151956"/>
                  <a:pt x="6246483" y="4151956"/>
                </a:cubicBezTo>
                <a:cubicBezTo>
                  <a:pt x="6236715" y="4151956"/>
                  <a:pt x="6207409" y="4132417"/>
                  <a:pt x="6207409" y="4122648"/>
                </a:cubicBezTo>
                <a:close/>
                <a:moveTo>
                  <a:pt x="5953425" y="4122648"/>
                </a:moveTo>
                <a:cubicBezTo>
                  <a:pt x="5963194" y="4122648"/>
                  <a:pt x="5963194" y="4122648"/>
                  <a:pt x="5963194" y="4122648"/>
                </a:cubicBezTo>
                <a:cubicBezTo>
                  <a:pt x="5972962" y="4132417"/>
                  <a:pt x="5972962" y="4132417"/>
                  <a:pt x="5963194" y="4132417"/>
                </a:cubicBezTo>
                <a:cubicBezTo>
                  <a:pt x="5963194" y="4122648"/>
                  <a:pt x="5953425" y="4122648"/>
                  <a:pt x="5953425" y="4122648"/>
                </a:cubicBezTo>
                <a:close/>
                <a:moveTo>
                  <a:pt x="3159602" y="4122648"/>
                </a:moveTo>
                <a:cubicBezTo>
                  <a:pt x="3159602" y="4122648"/>
                  <a:pt x="3159602" y="4122648"/>
                  <a:pt x="3169371" y="4122648"/>
                </a:cubicBezTo>
                <a:cubicBezTo>
                  <a:pt x="3169371" y="4122648"/>
                  <a:pt x="3169371" y="4122648"/>
                  <a:pt x="3179139" y="4132417"/>
                </a:cubicBezTo>
                <a:cubicBezTo>
                  <a:pt x="3179139" y="4132417"/>
                  <a:pt x="3188908" y="4142187"/>
                  <a:pt x="3188908" y="4151956"/>
                </a:cubicBezTo>
                <a:cubicBezTo>
                  <a:pt x="3218214" y="4171495"/>
                  <a:pt x="3267057" y="4239880"/>
                  <a:pt x="3257288" y="4239880"/>
                </a:cubicBezTo>
                <a:cubicBezTo>
                  <a:pt x="3257288" y="4239880"/>
                  <a:pt x="3188908" y="4161725"/>
                  <a:pt x="3179139" y="4151956"/>
                </a:cubicBezTo>
                <a:cubicBezTo>
                  <a:pt x="3179139" y="4151956"/>
                  <a:pt x="3169371" y="4142187"/>
                  <a:pt x="3169371" y="4142187"/>
                </a:cubicBezTo>
                <a:cubicBezTo>
                  <a:pt x="3169371" y="4132417"/>
                  <a:pt x="3159602" y="4132417"/>
                  <a:pt x="3159602" y="4122648"/>
                </a:cubicBezTo>
                <a:close/>
                <a:moveTo>
                  <a:pt x="6573122" y="4081281"/>
                </a:moveTo>
                <a:lnTo>
                  <a:pt x="6578616" y="4083571"/>
                </a:lnTo>
                <a:cubicBezTo>
                  <a:pt x="6578616" y="4083571"/>
                  <a:pt x="6576174" y="4083571"/>
                  <a:pt x="6573732" y="4082350"/>
                </a:cubicBezTo>
                <a:close/>
                <a:moveTo>
                  <a:pt x="4888646" y="4044494"/>
                </a:moveTo>
                <a:cubicBezTo>
                  <a:pt x="4888646" y="4044494"/>
                  <a:pt x="4898415" y="4054263"/>
                  <a:pt x="4908184" y="4064032"/>
                </a:cubicBezTo>
                <a:cubicBezTo>
                  <a:pt x="4908184" y="4064032"/>
                  <a:pt x="4917952" y="4073801"/>
                  <a:pt x="4917952" y="4083571"/>
                </a:cubicBezTo>
                <a:cubicBezTo>
                  <a:pt x="4917952" y="4083571"/>
                  <a:pt x="4927721" y="4093340"/>
                  <a:pt x="4937490" y="4103109"/>
                </a:cubicBezTo>
                <a:cubicBezTo>
                  <a:pt x="4937490" y="4112879"/>
                  <a:pt x="4947258" y="4122648"/>
                  <a:pt x="4957027" y="4132417"/>
                </a:cubicBezTo>
                <a:cubicBezTo>
                  <a:pt x="4957027" y="4142187"/>
                  <a:pt x="4976564" y="4161725"/>
                  <a:pt x="4986333" y="4171495"/>
                </a:cubicBezTo>
                <a:cubicBezTo>
                  <a:pt x="4986333" y="4181264"/>
                  <a:pt x="5005870" y="4200803"/>
                  <a:pt x="5005870" y="4210572"/>
                </a:cubicBezTo>
                <a:cubicBezTo>
                  <a:pt x="5015638" y="4220341"/>
                  <a:pt x="5025407" y="4230110"/>
                  <a:pt x="5025407" y="4239880"/>
                </a:cubicBezTo>
                <a:cubicBezTo>
                  <a:pt x="5035176" y="4239880"/>
                  <a:pt x="5035176" y="4249649"/>
                  <a:pt x="5035176" y="4249649"/>
                </a:cubicBezTo>
                <a:cubicBezTo>
                  <a:pt x="5035176" y="4249649"/>
                  <a:pt x="5044944" y="4259418"/>
                  <a:pt x="5054713" y="4278957"/>
                </a:cubicBezTo>
                <a:cubicBezTo>
                  <a:pt x="5074250" y="4298496"/>
                  <a:pt x="5142630" y="4405958"/>
                  <a:pt x="5162168" y="4445035"/>
                </a:cubicBezTo>
                <a:cubicBezTo>
                  <a:pt x="5171936" y="4454805"/>
                  <a:pt x="5181705" y="4464574"/>
                  <a:pt x="5181705" y="4474343"/>
                </a:cubicBezTo>
                <a:cubicBezTo>
                  <a:pt x="5191473" y="4484112"/>
                  <a:pt x="5191473" y="4493882"/>
                  <a:pt x="5201242" y="4493882"/>
                </a:cubicBezTo>
                <a:cubicBezTo>
                  <a:pt x="5201242" y="4503651"/>
                  <a:pt x="5211011" y="4513420"/>
                  <a:pt x="5211011" y="4523190"/>
                </a:cubicBezTo>
                <a:cubicBezTo>
                  <a:pt x="5220779" y="4523190"/>
                  <a:pt x="5220779" y="4532959"/>
                  <a:pt x="5230548" y="4542728"/>
                </a:cubicBezTo>
                <a:cubicBezTo>
                  <a:pt x="5230548" y="4542728"/>
                  <a:pt x="5230548" y="4542728"/>
                  <a:pt x="5230548" y="4552498"/>
                </a:cubicBezTo>
                <a:cubicBezTo>
                  <a:pt x="5230548" y="4562267"/>
                  <a:pt x="5220779" y="4542728"/>
                  <a:pt x="5201242" y="4523190"/>
                </a:cubicBezTo>
                <a:cubicBezTo>
                  <a:pt x="5201242" y="4513420"/>
                  <a:pt x="5191473" y="4503651"/>
                  <a:pt x="5191473" y="4493882"/>
                </a:cubicBezTo>
                <a:cubicBezTo>
                  <a:pt x="5181705" y="4493882"/>
                  <a:pt x="5181705" y="4484112"/>
                  <a:pt x="5181705" y="4484112"/>
                </a:cubicBezTo>
                <a:cubicBezTo>
                  <a:pt x="5181705" y="4474343"/>
                  <a:pt x="5171936" y="4474343"/>
                  <a:pt x="5171936" y="4474343"/>
                </a:cubicBezTo>
                <a:cubicBezTo>
                  <a:pt x="5162168" y="4464574"/>
                  <a:pt x="5132862" y="4425497"/>
                  <a:pt x="5132862" y="4415727"/>
                </a:cubicBezTo>
                <a:cubicBezTo>
                  <a:pt x="5132862" y="4415727"/>
                  <a:pt x="5132862" y="4405958"/>
                  <a:pt x="5123093" y="4405958"/>
                </a:cubicBezTo>
                <a:cubicBezTo>
                  <a:pt x="5113325" y="4396189"/>
                  <a:pt x="5113325" y="4386419"/>
                  <a:pt x="5084019" y="4337573"/>
                </a:cubicBezTo>
                <a:cubicBezTo>
                  <a:pt x="5074250" y="4327804"/>
                  <a:pt x="5064481" y="4308265"/>
                  <a:pt x="5064481" y="4308265"/>
                </a:cubicBezTo>
                <a:cubicBezTo>
                  <a:pt x="5064481" y="4308265"/>
                  <a:pt x="5054713" y="4298496"/>
                  <a:pt x="5054713" y="4288726"/>
                </a:cubicBezTo>
                <a:cubicBezTo>
                  <a:pt x="5044944" y="4278957"/>
                  <a:pt x="5025407" y="4249649"/>
                  <a:pt x="4996101" y="4210572"/>
                </a:cubicBezTo>
                <a:cubicBezTo>
                  <a:pt x="4986333" y="4200803"/>
                  <a:pt x="4986333" y="4191033"/>
                  <a:pt x="4986333" y="4191033"/>
                </a:cubicBezTo>
                <a:cubicBezTo>
                  <a:pt x="4986333" y="4181264"/>
                  <a:pt x="4976564" y="4181264"/>
                  <a:pt x="4976564" y="4181264"/>
                </a:cubicBezTo>
                <a:cubicBezTo>
                  <a:pt x="4976564" y="4181264"/>
                  <a:pt x="4976564" y="4171495"/>
                  <a:pt x="4966795" y="4171495"/>
                </a:cubicBezTo>
                <a:cubicBezTo>
                  <a:pt x="4966795" y="4171495"/>
                  <a:pt x="4966795" y="4161725"/>
                  <a:pt x="4957027" y="4151956"/>
                </a:cubicBezTo>
                <a:cubicBezTo>
                  <a:pt x="4947258" y="4142187"/>
                  <a:pt x="4917952" y="4103109"/>
                  <a:pt x="4917952" y="4093340"/>
                </a:cubicBezTo>
                <a:cubicBezTo>
                  <a:pt x="4917952" y="4093340"/>
                  <a:pt x="4908184" y="4083571"/>
                  <a:pt x="4898415" y="4073801"/>
                </a:cubicBezTo>
                <a:cubicBezTo>
                  <a:pt x="4898415" y="4064032"/>
                  <a:pt x="4888646" y="4054263"/>
                  <a:pt x="4888646" y="4044494"/>
                </a:cubicBezTo>
                <a:close/>
                <a:moveTo>
                  <a:pt x="7115890" y="4034724"/>
                </a:moveTo>
                <a:cubicBezTo>
                  <a:pt x="7115890" y="4034724"/>
                  <a:pt x="7115890" y="4044494"/>
                  <a:pt x="7125658" y="4044494"/>
                </a:cubicBezTo>
                <a:cubicBezTo>
                  <a:pt x="7125658" y="4054263"/>
                  <a:pt x="7125658" y="4054263"/>
                  <a:pt x="7125658" y="4054263"/>
                </a:cubicBezTo>
                <a:cubicBezTo>
                  <a:pt x="7115890" y="4044494"/>
                  <a:pt x="7115890" y="4034724"/>
                  <a:pt x="7115890" y="4034724"/>
                </a:cubicBezTo>
                <a:close/>
                <a:moveTo>
                  <a:pt x="6852137" y="3995647"/>
                </a:moveTo>
                <a:cubicBezTo>
                  <a:pt x="6861906" y="3995647"/>
                  <a:pt x="6861906" y="4005416"/>
                  <a:pt x="6881443" y="4015186"/>
                </a:cubicBezTo>
                <a:cubicBezTo>
                  <a:pt x="6891212" y="4024955"/>
                  <a:pt x="6891212" y="4024955"/>
                  <a:pt x="6891212" y="4024955"/>
                </a:cubicBezTo>
                <a:cubicBezTo>
                  <a:pt x="6891212" y="4024955"/>
                  <a:pt x="6891212" y="4024955"/>
                  <a:pt x="6891212" y="4034724"/>
                </a:cubicBezTo>
                <a:cubicBezTo>
                  <a:pt x="6891212" y="4044494"/>
                  <a:pt x="6891212" y="4034724"/>
                  <a:pt x="6881443" y="4034724"/>
                </a:cubicBezTo>
                <a:cubicBezTo>
                  <a:pt x="6881443" y="4024955"/>
                  <a:pt x="6871675" y="4015186"/>
                  <a:pt x="6861906" y="4015186"/>
                </a:cubicBezTo>
                <a:cubicBezTo>
                  <a:pt x="6861906" y="4005416"/>
                  <a:pt x="6852137" y="4005416"/>
                  <a:pt x="6852137" y="3995647"/>
                </a:cubicBezTo>
                <a:close/>
                <a:moveTo>
                  <a:pt x="6764220" y="3985878"/>
                </a:moveTo>
                <a:cubicBezTo>
                  <a:pt x="6764220" y="3985878"/>
                  <a:pt x="6773988" y="3985878"/>
                  <a:pt x="6773988" y="3985878"/>
                </a:cubicBezTo>
                <a:cubicBezTo>
                  <a:pt x="6773988" y="3985878"/>
                  <a:pt x="6773988" y="3995647"/>
                  <a:pt x="6783757" y="4005416"/>
                </a:cubicBezTo>
                <a:cubicBezTo>
                  <a:pt x="6793526" y="4015186"/>
                  <a:pt x="6793526" y="4015186"/>
                  <a:pt x="6783757" y="4015186"/>
                </a:cubicBezTo>
                <a:cubicBezTo>
                  <a:pt x="6783757" y="4005416"/>
                  <a:pt x="6773988" y="4005416"/>
                  <a:pt x="6773988" y="4005416"/>
                </a:cubicBezTo>
                <a:cubicBezTo>
                  <a:pt x="6764220" y="3995647"/>
                  <a:pt x="6764220" y="3985878"/>
                  <a:pt x="6764220" y="3985878"/>
                </a:cubicBezTo>
                <a:close/>
                <a:moveTo>
                  <a:pt x="6832600" y="3976108"/>
                </a:moveTo>
                <a:cubicBezTo>
                  <a:pt x="6832600" y="3976108"/>
                  <a:pt x="6842369" y="3976108"/>
                  <a:pt x="6842369" y="3976108"/>
                </a:cubicBezTo>
                <a:cubicBezTo>
                  <a:pt x="6842369" y="3976108"/>
                  <a:pt x="6842369" y="3985878"/>
                  <a:pt x="6852137" y="3985878"/>
                </a:cubicBezTo>
                <a:cubicBezTo>
                  <a:pt x="6852137" y="3985878"/>
                  <a:pt x="6852137" y="3995647"/>
                  <a:pt x="6852137" y="3995647"/>
                </a:cubicBezTo>
                <a:cubicBezTo>
                  <a:pt x="6842369" y="3995647"/>
                  <a:pt x="6832600" y="3985878"/>
                  <a:pt x="6832600" y="3976108"/>
                </a:cubicBezTo>
                <a:close/>
                <a:moveTo>
                  <a:pt x="5621292" y="3956570"/>
                </a:moveTo>
                <a:cubicBezTo>
                  <a:pt x="5621292" y="3956570"/>
                  <a:pt x="5621292" y="3956570"/>
                  <a:pt x="5631061" y="3956570"/>
                </a:cubicBezTo>
                <a:cubicBezTo>
                  <a:pt x="5640830" y="3966339"/>
                  <a:pt x="5640830" y="3966339"/>
                  <a:pt x="5640830" y="3966339"/>
                </a:cubicBezTo>
                <a:cubicBezTo>
                  <a:pt x="5631061" y="3966339"/>
                  <a:pt x="5631061" y="3966339"/>
                  <a:pt x="5621292" y="3956570"/>
                </a:cubicBezTo>
                <a:close/>
                <a:moveTo>
                  <a:pt x="6914827" y="3944167"/>
                </a:moveTo>
                <a:lnTo>
                  <a:pt x="6920518" y="3946800"/>
                </a:lnTo>
                <a:cubicBezTo>
                  <a:pt x="6920518" y="3946800"/>
                  <a:pt x="6918076" y="3946800"/>
                  <a:pt x="6915634" y="3945579"/>
                </a:cubicBezTo>
                <a:close/>
                <a:moveTo>
                  <a:pt x="6881443" y="3907723"/>
                </a:moveTo>
                <a:cubicBezTo>
                  <a:pt x="6891212" y="3917493"/>
                  <a:pt x="6891212" y="3917493"/>
                  <a:pt x="6891212" y="3917493"/>
                </a:cubicBezTo>
                <a:cubicBezTo>
                  <a:pt x="6900980" y="3927262"/>
                  <a:pt x="6910749" y="3937031"/>
                  <a:pt x="6910749" y="3937031"/>
                </a:cubicBezTo>
                <a:lnTo>
                  <a:pt x="6914827" y="3944167"/>
                </a:lnTo>
                <a:lnTo>
                  <a:pt x="6910291" y="3942068"/>
                </a:lnTo>
                <a:cubicBezTo>
                  <a:pt x="6897928" y="3933368"/>
                  <a:pt x="6881443" y="3915050"/>
                  <a:pt x="6881443" y="3907723"/>
                </a:cubicBezTo>
                <a:close/>
                <a:moveTo>
                  <a:pt x="6422318" y="3862899"/>
                </a:moveTo>
                <a:lnTo>
                  <a:pt x="6432087" y="3868646"/>
                </a:lnTo>
                <a:cubicBezTo>
                  <a:pt x="6432087" y="3868646"/>
                  <a:pt x="6432087" y="3868646"/>
                  <a:pt x="6422318" y="3868646"/>
                </a:cubicBezTo>
                <a:cubicBezTo>
                  <a:pt x="6422318" y="3868646"/>
                  <a:pt x="6422318" y="3866204"/>
                  <a:pt x="6422318" y="3863762"/>
                </a:cubicBezTo>
                <a:close/>
                <a:moveTo>
                  <a:pt x="6920518" y="3858877"/>
                </a:moveTo>
                <a:cubicBezTo>
                  <a:pt x="6930286" y="3858877"/>
                  <a:pt x="6940055" y="3868646"/>
                  <a:pt x="6940055" y="3868646"/>
                </a:cubicBezTo>
                <a:cubicBezTo>
                  <a:pt x="6940055" y="3868646"/>
                  <a:pt x="6940055" y="3868646"/>
                  <a:pt x="6930286" y="3868646"/>
                </a:cubicBezTo>
                <a:cubicBezTo>
                  <a:pt x="6930286" y="3868646"/>
                  <a:pt x="6940055" y="3878415"/>
                  <a:pt x="6940055" y="3878415"/>
                </a:cubicBezTo>
                <a:cubicBezTo>
                  <a:pt x="6949823" y="3888185"/>
                  <a:pt x="6949823" y="3888185"/>
                  <a:pt x="6949823" y="3888185"/>
                </a:cubicBezTo>
                <a:cubicBezTo>
                  <a:pt x="6949823" y="3897954"/>
                  <a:pt x="6949823" y="3888185"/>
                  <a:pt x="6940055" y="3888185"/>
                </a:cubicBezTo>
                <a:cubicBezTo>
                  <a:pt x="6940055" y="3878415"/>
                  <a:pt x="6930286" y="3878415"/>
                  <a:pt x="6930286" y="3878415"/>
                </a:cubicBezTo>
                <a:cubicBezTo>
                  <a:pt x="6930286" y="3878415"/>
                  <a:pt x="6930286" y="3868646"/>
                  <a:pt x="6920518" y="3868646"/>
                </a:cubicBezTo>
                <a:cubicBezTo>
                  <a:pt x="6920518" y="3868646"/>
                  <a:pt x="6920518" y="3858877"/>
                  <a:pt x="6920518" y="3858877"/>
                </a:cubicBezTo>
                <a:close/>
                <a:moveTo>
                  <a:pt x="6373475" y="3855946"/>
                </a:moveTo>
                <a:lnTo>
                  <a:pt x="6375918" y="3857656"/>
                </a:lnTo>
                <a:cubicBezTo>
                  <a:pt x="6378360" y="3858877"/>
                  <a:pt x="6378360" y="3858877"/>
                  <a:pt x="6373475" y="3858877"/>
                </a:cubicBezTo>
                <a:close/>
                <a:moveTo>
                  <a:pt x="6910749" y="3849107"/>
                </a:moveTo>
                <a:cubicBezTo>
                  <a:pt x="6910749" y="3849107"/>
                  <a:pt x="6910749" y="3849107"/>
                  <a:pt x="6920518" y="3858877"/>
                </a:cubicBezTo>
                <a:cubicBezTo>
                  <a:pt x="6920518" y="3858877"/>
                  <a:pt x="6910749" y="3858877"/>
                  <a:pt x="6910749" y="3849107"/>
                </a:cubicBezTo>
                <a:close/>
                <a:moveTo>
                  <a:pt x="6903902" y="3844451"/>
                </a:moveTo>
                <a:lnTo>
                  <a:pt x="6910749" y="3849107"/>
                </a:lnTo>
                <a:cubicBezTo>
                  <a:pt x="6910749" y="3849107"/>
                  <a:pt x="6908307" y="3849107"/>
                  <a:pt x="6905865" y="3847886"/>
                </a:cubicBezTo>
                <a:close/>
                <a:moveTo>
                  <a:pt x="6861906" y="3839338"/>
                </a:moveTo>
                <a:cubicBezTo>
                  <a:pt x="6861906" y="3849107"/>
                  <a:pt x="6871675" y="3849107"/>
                  <a:pt x="6871675" y="3849107"/>
                </a:cubicBezTo>
                <a:cubicBezTo>
                  <a:pt x="6881443" y="3849107"/>
                  <a:pt x="6891212" y="3858877"/>
                  <a:pt x="6891212" y="3868646"/>
                </a:cubicBezTo>
                <a:cubicBezTo>
                  <a:pt x="6891212" y="3868646"/>
                  <a:pt x="6891212" y="3878415"/>
                  <a:pt x="6900980" y="3878415"/>
                </a:cubicBezTo>
                <a:cubicBezTo>
                  <a:pt x="6900980" y="3888185"/>
                  <a:pt x="6900980" y="3888185"/>
                  <a:pt x="6900980" y="3888185"/>
                </a:cubicBezTo>
                <a:cubicBezTo>
                  <a:pt x="6900980" y="3888185"/>
                  <a:pt x="6891212" y="3878415"/>
                  <a:pt x="6891212" y="3878415"/>
                </a:cubicBezTo>
                <a:cubicBezTo>
                  <a:pt x="6891212" y="3878415"/>
                  <a:pt x="6881443" y="3858877"/>
                  <a:pt x="6871675" y="3858877"/>
                </a:cubicBezTo>
                <a:cubicBezTo>
                  <a:pt x="6871675" y="3858877"/>
                  <a:pt x="6861906" y="3849107"/>
                  <a:pt x="6861906" y="3839338"/>
                </a:cubicBezTo>
                <a:close/>
                <a:moveTo>
                  <a:pt x="5220779" y="3810030"/>
                </a:moveTo>
                <a:cubicBezTo>
                  <a:pt x="5230548" y="3810030"/>
                  <a:pt x="5250085" y="3819799"/>
                  <a:pt x="5259854" y="3829569"/>
                </a:cubicBezTo>
                <a:cubicBezTo>
                  <a:pt x="5259854" y="3829569"/>
                  <a:pt x="5259854" y="3839338"/>
                  <a:pt x="5269622" y="3839338"/>
                </a:cubicBezTo>
                <a:cubicBezTo>
                  <a:pt x="5269622" y="3839338"/>
                  <a:pt x="5279391" y="3849107"/>
                  <a:pt x="5289160" y="3849107"/>
                </a:cubicBezTo>
                <a:cubicBezTo>
                  <a:pt x="5289160" y="3858877"/>
                  <a:pt x="5298928" y="3858877"/>
                  <a:pt x="5308697" y="3868646"/>
                </a:cubicBezTo>
                <a:cubicBezTo>
                  <a:pt x="5338003" y="3878415"/>
                  <a:pt x="5347771" y="3888185"/>
                  <a:pt x="5357540" y="3897954"/>
                </a:cubicBezTo>
                <a:cubicBezTo>
                  <a:pt x="5357540" y="3897954"/>
                  <a:pt x="5357540" y="3897954"/>
                  <a:pt x="5367308" y="3897954"/>
                </a:cubicBezTo>
                <a:cubicBezTo>
                  <a:pt x="5367308" y="3907723"/>
                  <a:pt x="5396614" y="3927262"/>
                  <a:pt x="5396614" y="3927262"/>
                </a:cubicBezTo>
                <a:cubicBezTo>
                  <a:pt x="5396614" y="3927262"/>
                  <a:pt x="5396614" y="3927262"/>
                  <a:pt x="5396614" y="3937031"/>
                </a:cubicBezTo>
                <a:cubicBezTo>
                  <a:pt x="5396614" y="3937031"/>
                  <a:pt x="5396614" y="3937031"/>
                  <a:pt x="5377077" y="3917493"/>
                </a:cubicBezTo>
                <a:cubicBezTo>
                  <a:pt x="5367308" y="3907723"/>
                  <a:pt x="5347771" y="3897954"/>
                  <a:pt x="5328234" y="3888185"/>
                </a:cubicBezTo>
                <a:cubicBezTo>
                  <a:pt x="5308697" y="3878415"/>
                  <a:pt x="5298928" y="3868646"/>
                  <a:pt x="5298928" y="3868646"/>
                </a:cubicBezTo>
                <a:cubicBezTo>
                  <a:pt x="5298928" y="3868646"/>
                  <a:pt x="5279391" y="3849107"/>
                  <a:pt x="5269622" y="3849107"/>
                </a:cubicBezTo>
                <a:cubicBezTo>
                  <a:pt x="5259854" y="3839338"/>
                  <a:pt x="5250085" y="3839338"/>
                  <a:pt x="5250085" y="3829569"/>
                </a:cubicBezTo>
                <a:cubicBezTo>
                  <a:pt x="5240316" y="3829569"/>
                  <a:pt x="5230548" y="3819799"/>
                  <a:pt x="5230548" y="3819799"/>
                </a:cubicBezTo>
                <a:cubicBezTo>
                  <a:pt x="5220779" y="3819799"/>
                  <a:pt x="5220779" y="3810030"/>
                  <a:pt x="5220779" y="3810030"/>
                </a:cubicBezTo>
                <a:close/>
                <a:moveTo>
                  <a:pt x="6207409" y="3790492"/>
                </a:moveTo>
                <a:cubicBezTo>
                  <a:pt x="6217178" y="3790492"/>
                  <a:pt x="6217178" y="3790492"/>
                  <a:pt x="6226946" y="3800261"/>
                </a:cubicBezTo>
                <a:cubicBezTo>
                  <a:pt x="6226946" y="3800261"/>
                  <a:pt x="6229388" y="3802704"/>
                  <a:pt x="6233052" y="3805146"/>
                </a:cubicBezTo>
                <a:lnTo>
                  <a:pt x="6236715" y="3806478"/>
                </a:lnTo>
                <a:lnTo>
                  <a:pt x="6246483" y="3810030"/>
                </a:lnTo>
                <a:cubicBezTo>
                  <a:pt x="6256252" y="3819799"/>
                  <a:pt x="6266021" y="3829569"/>
                  <a:pt x="6285558" y="3839338"/>
                </a:cubicBezTo>
                <a:cubicBezTo>
                  <a:pt x="6295327" y="3849107"/>
                  <a:pt x="6295327" y="3849107"/>
                  <a:pt x="6305095" y="3858877"/>
                </a:cubicBezTo>
                <a:cubicBezTo>
                  <a:pt x="6305095" y="3858877"/>
                  <a:pt x="6314864" y="3868646"/>
                  <a:pt x="6324632" y="3868646"/>
                </a:cubicBezTo>
                <a:cubicBezTo>
                  <a:pt x="6334401" y="3878415"/>
                  <a:pt x="6344170" y="3888185"/>
                  <a:pt x="6344170" y="3888185"/>
                </a:cubicBezTo>
                <a:cubicBezTo>
                  <a:pt x="6344170" y="3888185"/>
                  <a:pt x="6334401" y="3888185"/>
                  <a:pt x="6324632" y="3888185"/>
                </a:cubicBezTo>
                <a:cubicBezTo>
                  <a:pt x="6324632" y="3878415"/>
                  <a:pt x="6314864" y="3878415"/>
                  <a:pt x="6314864" y="3868646"/>
                </a:cubicBezTo>
                <a:cubicBezTo>
                  <a:pt x="6314864" y="3878415"/>
                  <a:pt x="6314864" y="3878415"/>
                  <a:pt x="6314864" y="3878415"/>
                </a:cubicBezTo>
                <a:cubicBezTo>
                  <a:pt x="6305095" y="3878415"/>
                  <a:pt x="6305095" y="3878415"/>
                  <a:pt x="6305095" y="3878415"/>
                </a:cubicBezTo>
                <a:cubicBezTo>
                  <a:pt x="6305095" y="3878415"/>
                  <a:pt x="6305095" y="3868646"/>
                  <a:pt x="6305095" y="3868646"/>
                </a:cubicBezTo>
                <a:cubicBezTo>
                  <a:pt x="6305095" y="3868646"/>
                  <a:pt x="6295327" y="3858877"/>
                  <a:pt x="6295327" y="3858877"/>
                </a:cubicBezTo>
                <a:cubicBezTo>
                  <a:pt x="6295327" y="3858877"/>
                  <a:pt x="6285558" y="3849107"/>
                  <a:pt x="6285558" y="3849107"/>
                </a:cubicBezTo>
                <a:cubicBezTo>
                  <a:pt x="6285558" y="3849107"/>
                  <a:pt x="6275789" y="3849107"/>
                  <a:pt x="6275789" y="3849107"/>
                </a:cubicBezTo>
                <a:cubicBezTo>
                  <a:pt x="6275789" y="3839338"/>
                  <a:pt x="6266021" y="3839338"/>
                  <a:pt x="6256252" y="3829569"/>
                </a:cubicBezTo>
                <a:cubicBezTo>
                  <a:pt x="6236715" y="3819799"/>
                  <a:pt x="6226946" y="3810030"/>
                  <a:pt x="6226946" y="3810030"/>
                </a:cubicBezTo>
                <a:cubicBezTo>
                  <a:pt x="6217178" y="3810030"/>
                  <a:pt x="6217178" y="3800261"/>
                  <a:pt x="6207409" y="3800261"/>
                </a:cubicBezTo>
                <a:cubicBezTo>
                  <a:pt x="6197640" y="3800261"/>
                  <a:pt x="6197640" y="3800261"/>
                  <a:pt x="6197640" y="3800261"/>
                </a:cubicBezTo>
                <a:cubicBezTo>
                  <a:pt x="6207409" y="3800261"/>
                  <a:pt x="6207409" y="3790492"/>
                  <a:pt x="6207409" y="3790492"/>
                </a:cubicBezTo>
                <a:close/>
                <a:moveTo>
                  <a:pt x="6642884" y="3783293"/>
                </a:moveTo>
                <a:lnTo>
                  <a:pt x="6650660" y="3786828"/>
                </a:lnTo>
                <a:cubicBezTo>
                  <a:pt x="6654323" y="3790492"/>
                  <a:pt x="6656765" y="3795376"/>
                  <a:pt x="6656765" y="3800261"/>
                </a:cubicBezTo>
                <a:cubicBezTo>
                  <a:pt x="6646997" y="3800261"/>
                  <a:pt x="6646997" y="3790492"/>
                  <a:pt x="6646997" y="3790492"/>
                </a:cubicBezTo>
                <a:close/>
                <a:moveTo>
                  <a:pt x="6637228" y="3780722"/>
                </a:moveTo>
                <a:cubicBezTo>
                  <a:pt x="6637228" y="3780722"/>
                  <a:pt x="6639670" y="3780722"/>
                  <a:pt x="6642112" y="3781943"/>
                </a:cubicBezTo>
                <a:lnTo>
                  <a:pt x="6642884" y="3783293"/>
                </a:lnTo>
                <a:close/>
                <a:moveTo>
                  <a:pt x="6217178" y="3780722"/>
                </a:moveTo>
                <a:cubicBezTo>
                  <a:pt x="6217178" y="3780722"/>
                  <a:pt x="6226946" y="3790492"/>
                  <a:pt x="6226946" y="3790492"/>
                </a:cubicBezTo>
                <a:cubicBezTo>
                  <a:pt x="6226946" y="3790492"/>
                  <a:pt x="6226946" y="3790492"/>
                  <a:pt x="6236715" y="3800261"/>
                </a:cubicBezTo>
                <a:cubicBezTo>
                  <a:pt x="6226946" y="3800261"/>
                  <a:pt x="6226946" y="3790492"/>
                  <a:pt x="6217178" y="3780722"/>
                </a:cubicBezTo>
                <a:close/>
                <a:moveTo>
                  <a:pt x="6634016" y="3771890"/>
                </a:moveTo>
                <a:lnTo>
                  <a:pt x="6636007" y="3772174"/>
                </a:lnTo>
                <a:cubicBezTo>
                  <a:pt x="6637228" y="3773396"/>
                  <a:pt x="6637228" y="3775838"/>
                  <a:pt x="6637228" y="3780722"/>
                </a:cubicBezTo>
                <a:close/>
                <a:moveTo>
                  <a:pt x="6216042" y="3770726"/>
                </a:moveTo>
                <a:lnTo>
                  <a:pt x="6217178" y="3770953"/>
                </a:lnTo>
                <a:lnTo>
                  <a:pt x="6218430" y="3772915"/>
                </a:lnTo>
                <a:close/>
                <a:moveTo>
                  <a:pt x="6197640" y="3761184"/>
                </a:moveTo>
                <a:cubicBezTo>
                  <a:pt x="6202525" y="3761184"/>
                  <a:pt x="6207409" y="3763626"/>
                  <a:pt x="6212293" y="3767290"/>
                </a:cubicBezTo>
                <a:lnTo>
                  <a:pt x="6216042" y="3770726"/>
                </a:lnTo>
                <a:lnTo>
                  <a:pt x="6211072" y="3769732"/>
                </a:lnTo>
                <a:cubicBezTo>
                  <a:pt x="6207409" y="3768511"/>
                  <a:pt x="6202525" y="3766068"/>
                  <a:pt x="6197640" y="3761184"/>
                </a:cubicBezTo>
                <a:close/>
                <a:moveTo>
                  <a:pt x="6148797" y="3712337"/>
                </a:moveTo>
                <a:cubicBezTo>
                  <a:pt x="6148797" y="3712337"/>
                  <a:pt x="6148797" y="3722106"/>
                  <a:pt x="6148797" y="3722106"/>
                </a:cubicBezTo>
                <a:cubicBezTo>
                  <a:pt x="6148797" y="3722106"/>
                  <a:pt x="6158566" y="3722106"/>
                  <a:pt x="6158566" y="3722106"/>
                </a:cubicBezTo>
                <a:cubicBezTo>
                  <a:pt x="6158566" y="3722106"/>
                  <a:pt x="6158566" y="3722106"/>
                  <a:pt x="6158566" y="3731876"/>
                </a:cubicBezTo>
                <a:cubicBezTo>
                  <a:pt x="6168335" y="3731876"/>
                  <a:pt x="6168335" y="3731876"/>
                  <a:pt x="6168335" y="3731876"/>
                </a:cubicBezTo>
                <a:cubicBezTo>
                  <a:pt x="6168335" y="3731876"/>
                  <a:pt x="6168335" y="3741645"/>
                  <a:pt x="6168335" y="3741645"/>
                </a:cubicBezTo>
                <a:cubicBezTo>
                  <a:pt x="6178103" y="3741645"/>
                  <a:pt x="6178103" y="3741645"/>
                  <a:pt x="6178103" y="3751414"/>
                </a:cubicBezTo>
                <a:cubicBezTo>
                  <a:pt x="6178103" y="3751414"/>
                  <a:pt x="6187872" y="3751414"/>
                  <a:pt x="6187872" y="3751414"/>
                </a:cubicBezTo>
                <a:cubicBezTo>
                  <a:pt x="6187872" y="3751414"/>
                  <a:pt x="6197640" y="3761184"/>
                  <a:pt x="6197640" y="3761184"/>
                </a:cubicBezTo>
                <a:cubicBezTo>
                  <a:pt x="6207409" y="3770953"/>
                  <a:pt x="6217178" y="3780722"/>
                  <a:pt x="6217178" y="3780722"/>
                </a:cubicBezTo>
                <a:cubicBezTo>
                  <a:pt x="6207409" y="3780722"/>
                  <a:pt x="6197640" y="3770953"/>
                  <a:pt x="6187872" y="3770953"/>
                </a:cubicBezTo>
                <a:cubicBezTo>
                  <a:pt x="6187872" y="3761184"/>
                  <a:pt x="6187872" y="3761184"/>
                  <a:pt x="6178103" y="3761184"/>
                </a:cubicBezTo>
                <a:cubicBezTo>
                  <a:pt x="6178103" y="3751414"/>
                  <a:pt x="6168335" y="3751414"/>
                  <a:pt x="6168335" y="3751414"/>
                </a:cubicBezTo>
                <a:cubicBezTo>
                  <a:pt x="6168335" y="3751414"/>
                  <a:pt x="6168335" y="3741645"/>
                  <a:pt x="6158566" y="3741645"/>
                </a:cubicBezTo>
                <a:cubicBezTo>
                  <a:pt x="6148797" y="3722106"/>
                  <a:pt x="6139029" y="3712337"/>
                  <a:pt x="6148797" y="3712337"/>
                </a:cubicBezTo>
                <a:close/>
                <a:moveTo>
                  <a:pt x="6593269" y="3698904"/>
                </a:moveTo>
                <a:cubicBezTo>
                  <a:pt x="6595711" y="3700125"/>
                  <a:pt x="6598153" y="3702568"/>
                  <a:pt x="6598153" y="3702568"/>
                </a:cubicBezTo>
                <a:lnTo>
                  <a:pt x="6591873" y="3699951"/>
                </a:lnTo>
                <a:close/>
                <a:moveTo>
                  <a:pt x="6617691" y="3692798"/>
                </a:moveTo>
                <a:cubicBezTo>
                  <a:pt x="6627459" y="3692798"/>
                  <a:pt x="6627459" y="3692798"/>
                  <a:pt x="6627459" y="3702568"/>
                </a:cubicBezTo>
                <a:cubicBezTo>
                  <a:pt x="6617691" y="3702568"/>
                  <a:pt x="6617691" y="3702568"/>
                  <a:pt x="6617691" y="3692798"/>
                </a:cubicBezTo>
                <a:close/>
                <a:moveTo>
                  <a:pt x="6637228" y="3653722"/>
                </a:moveTo>
                <a:lnTo>
                  <a:pt x="6648218" y="3663491"/>
                </a:lnTo>
                <a:cubicBezTo>
                  <a:pt x="6654323" y="3668375"/>
                  <a:pt x="6661650" y="3673260"/>
                  <a:pt x="6666534" y="3673260"/>
                </a:cubicBezTo>
                <a:cubicBezTo>
                  <a:pt x="6666534" y="3673260"/>
                  <a:pt x="6676302" y="3673260"/>
                  <a:pt x="6676302" y="3683029"/>
                </a:cubicBezTo>
                <a:lnTo>
                  <a:pt x="6675081" y="3683029"/>
                </a:lnTo>
                <a:lnTo>
                  <a:pt x="6671418" y="3683029"/>
                </a:lnTo>
                <a:lnTo>
                  <a:pt x="6667755" y="3683029"/>
                </a:lnTo>
                <a:cubicBezTo>
                  <a:pt x="6666534" y="3683029"/>
                  <a:pt x="6666534" y="3683029"/>
                  <a:pt x="6666534" y="3683029"/>
                </a:cubicBezTo>
                <a:cubicBezTo>
                  <a:pt x="6666534" y="3673260"/>
                  <a:pt x="6656765" y="3673260"/>
                  <a:pt x="6646997" y="3663491"/>
                </a:cubicBezTo>
                <a:close/>
                <a:moveTo>
                  <a:pt x="6637228" y="3653721"/>
                </a:moveTo>
                <a:lnTo>
                  <a:pt x="6637228" y="3653722"/>
                </a:lnTo>
                <a:lnTo>
                  <a:pt x="6637228" y="3653721"/>
                </a:lnTo>
                <a:close/>
                <a:moveTo>
                  <a:pt x="6637228" y="3643952"/>
                </a:moveTo>
                <a:lnTo>
                  <a:pt x="6639352" y="3645085"/>
                </a:lnTo>
                <a:lnTo>
                  <a:pt x="6642112" y="3647616"/>
                </a:lnTo>
                <a:lnTo>
                  <a:pt x="6651181" y="3651394"/>
                </a:lnTo>
                <a:lnTo>
                  <a:pt x="6655544" y="3653721"/>
                </a:lnTo>
                <a:lnTo>
                  <a:pt x="6658026" y="3655928"/>
                </a:lnTo>
                <a:lnTo>
                  <a:pt x="6661650" y="3662269"/>
                </a:lnTo>
                <a:cubicBezTo>
                  <a:pt x="6664092" y="3663491"/>
                  <a:pt x="6666534" y="3663491"/>
                  <a:pt x="6666534" y="3663491"/>
                </a:cubicBezTo>
                <a:cubicBezTo>
                  <a:pt x="6666534" y="3673260"/>
                  <a:pt x="6656765" y="3663491"/>
                  <a:pt x="6637228" y="3643952"/>
                </a:cubicBezTo>
                <a:close/>
                <a:moveTo>
                  <a:pt x="6627459" y="3634183"/>
                </a:moveTo>
                <a:lnTo>
                  <a:pt x="6637094" y="3643015"/>
                </a:lnTo>
                <a:lnTo>
                  <a:pt x="6637228" y="3643952"/>
                </a:lnTo>
                <a:cubicBezTo>
                  <a:pt x="6637228" y="3643952"/>
                  <a:pt x="6634786" y="3641510"/>
                  <a:pt x="6631122" y="3637846"/>
                </a:cubicBezTo>
                <a:close/>
                <a:moveTo>
                  <a:pt x="6627459" y="3634183"/>
                </a:moveTo>
                <a:lnTo>
                  <a:pt x="6627459" y="3634183"/>
                </a:lnTo>
                <a:lnTo>
                  <a:pt x="6627459" y="3634183"/>
                </a:lnTo>
                <a:close/>
                <a:moveTo>
                  <a:pt x="4439290" y="3624414"/>
                </a:moveTo>
                <a:lnTo>
                  <a:pt x="4451501" y="3636625"/>
                </a:lnTo>
                <a:cubicBezTo>
                  <a:pt x="4456385" y="3641510"/>
                  <a:pt x="4458828" y="3643952"/>
                  <a:pt x="4458828" y="3643952"/>
                </a:cubicBezTo>
                <a:cubicBezTo>
                  <a:pt x="4497902" y="3692798"/>
                  <a:pt x="4527208" y="3722106"/>
                  <a:pt x="4527208" y="3712337"/>
                </a:cubicBezTo>
                <a:cubicBezTo>
                  <a:pt x="4527208" y="3722106"/>
                  <a:pt x="4527208" y="3722106"/>
                  <a:pt x="4536976" y="3731876"/>
                </a:cubicBezTo>
                <a:cubicBezTo>
                  <a:pt x="4536976" y="3741645"/>
                  <a:pt x="4546745" y="3751414"/>
                  <a:pt x="4546745" y="3751414"/>
                </a:cubicBezTo>
                <a:cubicBezTo>
                  <a:pt x="4546745" y="3751414"/>
                  <a:pt x="4536976" y="3751414"/>
                  <a:pt x="4527208" y="3731876"/>
                </a:cubicBezTo>
                <a:cubicBezTo>
                  <a:pt x="4507671" y="3712337"/>
                  <a:pt x="4488133" y="3692798"/>
                  <a:pt x="4468596" y="3663491"/>
                </a:cubicBezTo>
                <a:cubicBezTo>
                  <a:pt x="4463712" y="3658606"/>
                  <a:pt x="4458828" y="3653721"/>
                  <a:pt x="4453943" y="3647616"/>
                </a:cubicBezTo>
                <a:close/>
                <a:moveTo>
                  <a:pt x="4439289" y="3624412"/>
                </a:moveTo>
                <a:lnTo>
                  <a:pt x="4439290" y="3624413"/>
                </a:lnTo>
                <a:lnTo>
                  <a:pt x="4439290" y="3624414"/>
                </a:lnTo>
                <a:close/>
                <a:moveTo>
                  <a:pt x="4380679" y="3556028"/>
                </a:moveTo>
                <a:cubicBezTo>
                  <a:pt x="4380679" y="3556028"/>
                  <a:pt x="4390447" y="3565797"/>
                  <a:pt x="4400216" y="3575567"/>
                </a:cubicBezTo>
                <a:cubicBezTo>
                  <a:pt x="4409985" y="3585336"/>
                  <a:pt x="4419753" y="3604875"/>
                  <a:pt x="4429522" y="3614644"/>
                </a:cubicBezTo>
                <a:lnTo>
                  <a:pt x="4439289" y="3624412"/>
                </a:lnTo>
                <a:lnTo>
                  <a:pt x="4420974" y="3609759"/>
                </a:lnTo>
                <a:cubicBezTo>
                  <a:pt x="4414869" y="3604875"/>
                  <a:pt x="4409985" y="3599990"/>
                  <a:pt x="4409985" y="3595105"/>
                </a:cubicBezTo>
                <a:cubicBezTo>
                  <a:pt x="4380679" y="3565797"/>
                  <a:pt x="4370910" y="3556028"/>
                  <a:pt x="4380679" y="3556028"/>
                </a:cubicBezTo>
                <a:close/>
                <a:moveTo>
                  <a:pt x="4766539" y="3536490"/>
                </a:moveTo>
                <a:lnTo>
                  <a:pt x="4771423" y="3536490"/>
                </a:lnTo>
                <a:lnTo>
                  <a:pt x="4770535" y="3539154"/>
                </a:lnTo>
                <a:close/>
                <a:moveTo>
                  <a:pt x="4488133" y="3536490"/>
                </a:moveTo>
                <a:lnTo>
                  <a:pt x="4496980" y="3539808"/>
                </a:lnTo>
                <a:lnTo>
                  <a:pt x="4497902" y="3546259"/>
                </a:lnTo>
                <a:cubicBezTo>
                  <a:pt x="4507671" y="3556028"/>
                  <a:pt x="4517439" y="3565797"/>
                  <a:pt x="4517439" y="3565797"/>
                </a:cubicBezTo>
                <a:cubicBezTo>
                  <a:pt x="4517439" y="3565797"/>
                  <a:pt x="4527208" y="3575567"/>
                  <a:pt x="4536976" y="3585336"/>
                </a:cubicBezTo>
                <a:cubicBezTo>
                  <a:pt x="4556514" y="3604875"/>
                  <a:pt x="4566282" y="3614644"/>
                  <a:pt x="4576051" y="3624413"/>
                </a:cubicBezTo>
                <a:cubicBezTo>
                  <a:pt x="4585820" y="3643952"/>
                  <a:pt x="4595588" y="3653721"/>
                  <a:pt x="4605357" y="3673260"/>
                </a:cubicBezTo>
                <a:cubicBezTo>
                  <a:pt x="4615125" y="3683029"/>
                  <a:pt x="4615125" y="3683029"/>
                  <a:pt x="4615125" y="3683029"/>
                </a:cubicBezTo>
                <a:cubicBezTo>
                  <a:pt x="4615125" y="3692798"/>
                  <a:pt x="4654200" y="3731876"/>
                  <a:pt x="4663968" y="3741645"/>
                </a:cubicBezTo>
                <a:cubicBezTo>
                  <a:pt x="4673737" y="3751414"/>
                  <a:pt x="4673737" y="3751414"/>
                  <a:pt x="4673737" y="3751414"/>
                </a:cubicBezTo>
                <a:cubicBezTo>
                  <a:pt x="4673737" y="3761184"/>
                  <a:pt x="4683506" y="3761184"/>
                  <a:pt x="4683506" y="3770953"/>
                </a:cubicBezTo>
                <a:cubicBezTo>
                  <a:pt x="4712811" y="3790492"/>
                  <a:pt x="4712811" y="3790492"/>
                  <a:pt x="4712811" y="3800261"/>
                </a:cubicBezTo>
                <a:cubicBezTo>
                  <a:pt x="4722580" y="3810030"/>
                  <a:pt x="4722580" y="3819799"/>
                  <a:pt x="4732349" y="3819799"/>
                </a:cubicBezTo>
                <a:cubicBezTo>
                  <a:pt x="4742117" y="3829569"/>
                  <a:pt x="4742117" y="3839338"/>
                  <a:pt x="4742117" y="3839338"/>
                </a:cubicBezTo>
                <a:cubicBezTo>
                  <a:pt x="4742117" y="3839338"/>
                  <a:pt x="4751886" y="3849107"/>
                  <a:pt x="4751886" y="3849107"/>
                </a:cubicBezTo>
                <a:cubicBezTo>
                  <a:pt x="4751886" y="3849107"/>
                  <a:pt x="4761655" y="3858877"/>
                  <a:pt x="4761655" y="3868646"/>
                </a:cubicBezTo>
                <a:cubicBezTo>
                  <a:pt x="4761655" y="3868646"/>
                  <a:pt x="4771423" y="3878415"/>
                  <a:pt x="4771423" y="3878415"/>
                </a:cubicBezTo>
                <a:cubicBezTo>
                  <a:pt x="4771423" y="3878415"/>
                  <a:pt x="4781192" y="3888185"/>
                  <a:pt x="4781192" y="3888185"/>
                </a:cubicBezTo>
                <a:cubicBezTo>
                  <a:pt x="4781192" y="3897954"/>
                  <a:pt x="4790960" y="3897954"/>
                  <a:pt x="4790960" y="3907723"/>
                </a:cubicBezTo>
                <a:cubicBezTo>
                  <a:pt x="4790960" y="3907723"/>
                  <a:pt x="4800729" y="3907723"/>
                  <a:pt x="4800729" y="3917493"/>
                </a:cubicBezTo>
                <a:cubicBezTo>
                  <a:pt x="4800729" y="3917493"/>
                  <a:pt x="4820266" y="3946800"/>
                  <a:pt x="4820266" y="3946800"/>
                </a:cubicBezTo>
                <a:cubicBezTo>
                  <a:pt x="4820266" y="3946800"/>
                  <a:pt x="4830035" y="3946800"/>
                  <a:pt x="4830035" y="3956570"/>
                </a:cubicBezTo>
                <a:cubicBezTo>
                  <a:pt x="4830035" y="3966339"/>
                  <a:pt x="4839803" y="3976108"/>
                  <a:pt x="4869109" y="4005416"/>
                </a:cubicBezTo>
                <a:cubicBezTo>
                  <a:pt x="4878878" y="4024955"/>
                  <a:pt x="4888646" y="4034724"/>
                  <a:pt x="4888646" y="4044494"/>
                </a:cubicBezTo>
                <a:cubicBezTo>
                  <a:pt x="4878878" y="4044494"/>
                  <a:pt x="4878878" y="4034724"/>
                  <a:pt x="4869109" y="4034724"/>
                </a:cubicBezTo>
                <a:cubicBezTo>
                  <a:pt x="4869109" y="4034724"/>
                  <a:pt x="4869109" y="4024955"/>
                  <a:pt x="4859341" y="4024955"/>
                </a:cubicBezTo>
                <a:cubicBezTo>
                  <a:pt x="4859341" y="4015186"/>
                  <a:pt x="4849572" y="4005416"/>
                  <a:pt x="4839803" y="3995647"/>
                </a:cubicBezTo>
                <a:cubicBezTo>
                  <a:pt x="4830035" y="3976108"/>
                  <a:pt x="4820266" y="3966339"/>
                  <a:pt x="4820266" y="3966339"/>
                </a:cubicBezTo>
                <a:cubicBezTo>
                  <a:pt x="4810498" y="3956570"/>
                  <a:pt x="4800729" y="3927262"/>
                  <a:pt x="4781192" y="3907723"/>
                </a:cubicBezTo>
                <a:cubicBezTo>
                  <a:pt x="4781192" y="3907723"/>
                  <a:pt x="4771423" y="3888185"/>
                  <a:pt x="4761655" y="3878415"/>
                </a:cubicBezTo>
                <a:cubicBezTo>
                  <a:pt x="4751886" y="3868646"/>
                  <a:pt x="4742117" y="3849107"/>
                  <a:pt x="4732349" y="3839338"/>
                </a:cubicBezTo>
                <a:cubicBezTo>
                  <a:pt x="4722580" y="3829569"/>
                  <a:pt x="4712811" y="3819799"/>
                  <a:pt x="4712811" y="3819799"/>
                </a:cubicBezTo>
                <a:cubicBezTo>
                  <a:pt x="4712811" y="3810030"/>
                  <a:pt x="4673737" y="3770953"/>
                  <a:pt x="4654200" y="3741645"/>
                </a:cubicBezTo>
                <a:cubicBezTo>
                  <a:pt x="4634663" y="3722106"/>
                  <a:pt x="4595588" y="3673260"/>
                  <a:pt x="4585820" y="3663491"/>
                </a:cubicBezTo>
                <a:cubicBezTo>
                  <a:pt x="4585820" y="3663491"/>
                  <a:pt x="4576051" y="3653721"/>
                  <a:pt x="4576051" y="3653721"/>
                </a:cubicBezTo>
                <a:cubicBezTo>
                  <a:pt x="4566282" y="3643952"/>
                  <a:pt x="4566282" y="3634183"/>
                  <a:pt x="4556514" y="3624413"/>
                </a:cubicBezTo>
                <a:cubicBezTo>
                  <a:pt x="4536976" y="3604875"/>
                  <a:pt x="4527208" y="3585336"/>
                  <a:pt x="4497902" y="3556028"/>
                </a:cubicBezTo>
                <a:cubicBezTo>
                  <a:pt x="4497902" y="3556028"/>
                  <a:pt x="4488133" y="3546259"/>
                  <a:pt x="4488133" y="3536490"/>
                </a:cubicBezTo>
                <a:close/>
                <a:moveTo>
                  <a:pt x="4762876" y="3534047"/>
                </a:moveTo>
                <a:lnTo>
                  <a:pt x="4766539" y="3536490"/>
                </a:lnTo>
                <a:lnTo>
                  <a:pt x="4761655" y="3536490"/>
                </a:lnTo>
                <a:cubicBezTo>
                  <a:pt x="4759212" y="3536490"/>
                  <a:pt x="4756770" y="3536490"/>
                  <a:pt x="4751886" y="3536490"/>
                </a:cubicBezTo>
                <a:cubicBezTo>
                  <a:pt x="4756770" y="3531605"/>
                  <a:pt x="4759212" y="3531605"/>
                  <a:pt x="4762876" y="3534047"/>
                </a:cubicBezTo>
                <a:close/>
                <a:moveTo>
                  <a:pt x="4820266" y="3526720"/>
                </a:moveTo>
                <a:cubicBezTo>
                  <a:pt x="4830035" y="3536490"/>
                  <a:pt x="4830035" y="3536490"/>
                  <a:pt x="4830035" y="3526720"/>
                </a:cubicBezTo>
                <a:cubicBezTo>
                  <a:pt x="4830035" y="3536490"/>
                  <a:pt x="4839803" y="3536490"/>
                  <a:pt x="4839803" y="3536490"/>
                </a:cubicBezTo>
                <a:cubicBezTo>
                  <a:pt x="4839803" y="3536490"/>
                  <a:pt x="4849572" y="3546259"/>
                  <a:pt x="4849572" y="3546259"/>
                </a:cubicBezTo>
                <a:cubicBezTo>
                  <a:pt x="4849572" y="3556028"/>
                  <a:pt x="4849572" y="3546259"/>
                  <a:pt x="4839803" y="3546259"/>
                </a:cubicBezTo>
                <a:cubicBezTo>
                  <a:pt x="4830035" y="3536490"/>
                  <a:pt x="4830035" y="3536490"/>
                  <a:pt x="4820266" y="3536490"/>
                </a:cubicBezTo>
                <a:cubicBezTo>
                  <a:pt x="4820266" y="3536490"/>
                  <a:pt x="4820266" y="3536490"/>
                  <a:pt x="4820266" y="3526720"/>
                </a:cubicBezTo>
                <a:close/>
                <a:moveTo>
                  <a:pt x="4292761" y="3497412"/>
                </a:moveTo>
                <a:cubicBezTo>
                  <a:pt x="4302530" y="3497412"/>
                  <a:pt x="4302530" y="3497412"/>
                  <a:pt x="4302530" y="3497412"/>
                </a:cubicBezTo>
                <a:cubicBezTo>
                  <a:pt x="4302530" y="3497412"/>
                  <a:pt x="4312298" y="3507182"/>
                  <a:pt x="4312298" y="3507182"/>
                </a:cubicBezTo>
                <a:cubicBezTo>
                  <a:pt x="4322067" y="3507182"/>
                  <a:pt x="4322067" y="3507182"/>
                  <a:pt x="4322067" y="3507182"/>
                </a:cubicBezTo>
                <a:cubicBezTo>
                  <a:pt x="4322067" y="3507182"/>
                  <a:pt x="4331836" y="3507182"/>
                  <a:pt x="4331836" y="3516951"/>
                </a:cubicBezTo>
                <a:lnTo>
                  <a:pt x="4324509" y="3516951"/>
                </a:lnTo>
                <a:cubicBezTo>
                  <a:pt x="4322067" y="3516951"/>
                  <a:pt x="4322067" y="3516951"/>
                  <a:pt x="4322067" y="3516951"/>
                </a:cubicBezTo>
                <a:cubicBezTo>
                  <a:pt x="4322067" y="3516951"/>
                  <a:pt x="4331836" y="3526720"/>
                  <a:pt x="4331836" y="3526720"/>
                </a:cubicBezTo>
                <a:cubicBezTo>
                  <a:pt x="4322067" y="3526720"/>
                  <a:pt x="4322067" y="3526720"/>
                  <a:pt x="4322067" y="3526720"/>
                </a:cubicBezTo>
                <a:cubicBezTo>
                  <a:pt x="4322067" y="3516951"/>
                  <a:pt x="4312298" y="3516951"/>
                  <a:pt x="4312298" y="3516951"/>
                </a:cubicBezTo>
                <a:cubicBezTo>
                  <a:pt x="4312298" y="3526720"/>
                  <a:pt x="4302530" y="3516951"/>
                  <a:pt x="4302530" y="3507182"/>
                </a:cubicBezTo>
                <a:cubicBezTo>
                  <a:pt x="4292761" y="3507182"/>
                  <a:pt x="4292761" y="3507182"/>
                  <a:pt x="4292761" y="3497412"/>
                </a:cubicBezTo>
                <a:close/>
                <a:moveTo>
                  <a:pt x="4253687" y="3487643"/>
                </a:moveTo>
                <a:cubicBezTo>
                  <a:pt x="4263455" y="3497412"/>
                  <a:pt x="4263455" y="3497412"/>
                  <a:pt x="4263455" y="3497412"/>
                </a:cubicBezTo>
                <a:cubicBezTo>
                  <a:pt x="4263455" y="3497412"/>
                  <a:pt x="4253687" y="3497412"/>
                  <a:pt x="4253687" y="3487643"/>
                </a:cubicBezTo>
                <a:close/>
                <a:moveTo>
                  <a:pt x="6959592" y="3458335"/>
                </a:moveTo>
                <a:cubicBezTo>
                  <a:pt x="6969361" y="3468104"/>
                  <a:pt x="6969361" y="3468104"/>
                  <a:pt x="6959592" y="3468104"/>
                </a:cubicBezTo>
                <a:cubicBezTo>
                  <a:pt x="6959592" y="3468104"/>
                  <a:pt x="6959592" y="3468104"/>
                  <a:pt x="6959592" y="3458335"/>
                </a:cubicBezTo>
                <a:close/>
                <a:moveTo>
                  <a:pt x="6979129" y="3389950"/>
                </a:moveTo>
                <a:cubicBezTo>
                  <a:pt x="6988898" y="3399719"/>
                  <a:pt x="7018204" y="3419258"/>
                  <a:pt x="7008435" y="3419258"/>
                </a:cubicBezTo>
                <a:cubicBezTo>
                  <a:pt x="7008435" y="3419258"/>
                  <a:pt x="6988898" y="3409489"/>
                  <a:pt x="6988898" y="3409489"/>
                </a:cubicBezTo>
                <a:cubicBezTo>
                  <a:pt x="6988898" y="3409489"/>
                  <a:pt x="6988898" y="3399719"/>
                  <a:pt x="6988898" y="3399719"/>
                </a:cubicBezTo>
                <a:cubicBezTo>
                  <a:pt x="6979129" y="3399719"/>
                  <a:pt x="6979129" y="3399719"/>
                  <a:pt x="6979129" y="3399719"/>
                </a:cubicBezTo>
                <a:cubicBezTo>
                  <a:pt x="6979129" y="3399719"/>
                  <a:pt x="6979129" y="3389950"/>
                  <a:pt x="6979129" y="3389950"/>
                </a:cubicBezTo>
                <a:close/>
                <a:moveTo>
                  <a:pt x="6933217" y="3370411"/>
                </a:moveTo>
                <a:lnTo>
                  <a:pt x="6938834" y="3370411"/>
                </a:lnTo>
                <a:cubicBezTo>
                  <a:pt x="6940055" y="3370411"/>
                  <a:pt x="6940055" y="3370411"/>
                  <a:pt x="6940055" y="3370411"/>
                </a:cubicBezTo>
                <a:lnTo>
                  <a:pt x="6945784" y="3371128"/>
                </a:lnTo>
                <a:lnTo>
                  <a:pt x="6950739" y="3379570"/>
                </a:lnTo>
                <a:cubicBezTo>
                  <a:pt x="6952266" y="3383844"/>
                  <a:pt x="6952265" y="3387508"/>
                  <a:pt x="6949823" y="3389950"/>
                </a:cubicBezTo>
                <a:cubicBezTo>
                  <a:pt x="6949823" y="3389950"/>
                  <a:pt x="6949823" y="3389950"/>
                  <a:pt x="6949823" y="3380181"/>
                </a:cubicBezTo>
                <a:cubicBezTo>
                  <a:pt x="6949823" y="3380181"/>
                  <a:pt x="6940055" y="3380181"/>
                  <a:pt x="6940055" y="3380181"/>
                </a:cubicBezTo>
                <a:close/>
                <a:moveTo>
                  <a:pt x="6931507" y="3367969"/>
                </a:moveTo>
                <a:lnTo>
                  <a:pt x="6933217" y="3370411"/>
                </a:lnTo>
                <a:lnTo>
                  <a:pt x="6930286" y="3370411"/>
                </a:lnTo>
                <a:cubicBezTo>
                  <a:pt x="6930286" y="3365527"/>
                  <a:pt x="6930286" y="3365527"/>
                  <a:pt x="6931507" y="3367969"/>
                </a:cubicBezTo>
                <a:close/>
                <a:moveTo>
                  <a:pt x="6783757" y="3350873"/>
                </a:moveTo>
                <a:cubicBezTo>
                  <a:pt x="6783757" y="3350873"/>
                  <a:pt x="6783757" y="3350873"/>
                  <a:pt x="6793526" y="3350873"/>
                </a:cubicBezTo>
                <a:cubicBezTo>
                  <a:pt x="6793526" y="3360642"/>
                  <a:pt x="6793526" y="3360642"/>
                  <a:pt x="6793526" y="3360642"/>
                </a:cubicBezTo>
                <a:cubicBezTo>
                  <a:pt x="6793526" y="3360642"/>
                  <a:pt x="6783757" y="3360642"/>
                  <a:pt x="6783757" y="3350873"/>
                </a:cubicBezTo>
                <a:close/>
                <a:moveTo>
                  <a:pt x="6861906" y="3331334"/>
                </a:moveTo>
                <a:cubicBezTo>
                  <a:pt x="6871675" y="3331334"/>
                  <a:pt x="6871675" y="3341103"/>
                  <a:pt x="6871675" y="3341103"/>
                </a:cubicBezTo>
                <a:cubicBezTo>
                  <a:pt x="6871675" y="3341103"/>
                  <a:pt x="6861906" y="3341103"/>
                  <a:pt x="6861906" y="3341103"/>
                </a:cubicBezTo>
                <a:cubicBezTo>
                  <a:pt x="6861906" y="3331334"/>
                  <a:pt x="6861906" y="3331334"/>
                  <a:pt x="6861906" y="3331334"/>
                </a:cubicBezTo>
                <a:close/>
                <a:moveTo>
                  <a:pt x="6861906" y="3321565"/>
                </a:moveTo>
                <a:cubicBezTo>
                  <a:pt x="6861906" y="3321565"/>
                  <a:pt x="6871675" y="3331334"/>
                  <a:pt x="6871675" y="3331334"/>
                </a:cubicBezTo>
                <a:cubicBezTo>
                  <a:pt x="6881443" y="3341103"/>
                  <a:pt x="6881443" y="3341103"/>
                  <a:pt x="6881443" y="3341103"/>
                </a:cubicBezTo>
                <a:cubicBezTo>
                  <a:pt x="6881443" y="3341103"/>
                  <a:pt x="6871675" y="3341103"/>
                  <a:pt x="6871675" y="3341103"/>
                </a:cubicBezTo>
                <a:cubicBezTo>
                  <a:pt x="6871675" y="3331334"/>
                  <a:pt x="6871675" y="3331334"/>
                  <a:pt x="6861906" y="3331334"/>
                </a:cubicBezTo>
                <a:cubicBezTo>
                  <a:pt x="6861906" y="3331334"/>
                  <a:pt x="6861906" y="3321565"/>
                  <a:pt x="6861906" y="3321565"/>
                </a:cubicBezTo>
                <a:close/>
                <a:moveTo>
                  <a:pt x="6715377" y="3145717"/>
                </a:moveTo>
                <a:cubicBezTo>
                  <a:pt x="6720261" y="3145717"/>
                  <a:pt x="6722703" y="3145717"/>
                  <a:pt x="6725145" y="3145717"/>
                </a:cubicBezTo>
                <a:lnTo>
                  <a:pt x="6731516" y="3145717"/>
                </a:lnTo>
                <a:lnTo>
                  <a:pt x="6737435" y="3150760"/>
                </a:lnTo>
                <a:lnTo>
                  <a:pt x="6742241" y="3160372"/>
                </a:lnTo>
                <a:cubicBezTo>
                  <a:pt x="6747125" y="3165256"/>
                  <a:pt x="6754451" y="3170141"/>
                  <a:pt x="6764220" y="3175025"/>
                </a:cubicBezTo>
                <a:cubicBezTo>
                  <a:pt x="6793526" y="3204333"/>
                  <a:pt x="6803294" y="3204333"/>
                  <a:pt x="6793526" y="3204333"/>
                </a:cubicBezTo>
                <a:cubicBezTo>
                  <a:pt x="6783757" y="3204333"/>
                  <a:pt x="6783757" y="3194564"/>
                  <a:pt x="6773988" y="3194564"/>
                </a:cubicBezTo>
                <a:cubicBezTo>
                  <a:pt x="6764220" y="3184794"/>
                  <a:pt x="6764220" y="3184794"/>
                  <a:pt x="6764220" y="3184794"/>
                </a:cubicBezTo>
                <a:cubicBezTo>
                  <a:pt x="6764220" y="3184794"/>
                  <a:pt x="6754451" y="3184794"/>
                  <a:pt x="6754451" y="3175025"/>
                </a:cubicBezTo>
                <a:cubicBezTo>
                  <a:pt x="6754451" y="3175025"/>
                  <a:pt x="6744683" y="3175025"/>
                  <a:pt x="6734914" y="3165256"/>
                </a:cubicBezTo>
                <a:cubicBezTo>
                  <a:pt x="6734914" y="3165256"/>
                  <a:pt x="6725145" y="3155487"/>
                  <a:pt x="6715377" y="3145717"/>
                </a:cubicBezTo>
                <a:close/>
                <a:moveTo>
                  <a:pt x="5929404" y="2375864"/>
                </a:moveTo>
                <a:lnTo>
                  <a:pt x="5937551" y="2378827"/>
                </a:lnTo>
                <a:cubicBezTo>
                  <a:pt x="5941214" y="2381269"/>
                  <a:pt x="5943657" y="2383711"/>
                  <a:pt x="5943657" y="2383711"/>
                </a:cubicBezTo>
                <a:cubicBezTo>
                  <a:pt x="5953425" y="2383711"/>
                  <a:pt x="5953425" y="2393481"/>
                  <a:pt x="5963194" y="2393481"/>
                </a:cubicBezTo>
                <a:cubicBezTo>
                  <a:pt x="5963194" y="2393481"/>
                  <a:pt x="5972962" y="2403250"/>
                  <a:pt x="5972962" y="2403250"/>
                </a:cubicBezTo>
                <a:cubicBezTo>
                  <a:pt x="5982731" y="2413019"/>
                  <a:pt x="5953425" y="2393481"/>
                  <a:pt x="5933888" y="2383711"/>
                </a:cubicBezTo>
                <a:close/>
                <a:moveTo>
                  <a:pt x="5924119" y="2373942"/>
                </a:moveTo>
                <a:cubicBezTo>
                  <a:pt x="5924119" y="2373942"/>
                  <a:pt x="5926561" y="2373942"/>
                  <a:pt x="5929003" y="2375163"/>
                </a:cubicBezTo>
                <a:lnTo>
                  <a:pt x="5929404" y="2375864"/>
                </a:lnTo>
                <a:close/>
                <a:moveTo>
                  <a:pt x="824904" y="2344634"/>
                </a:moveTo>
                <a:cubicBezTo>
                  <a:pt x="834673" y="2344634"/>
                  <a:pt x="834673" y="2344634"/>
                  <a:pt x="834673" y="2344634"/>
                </a:cubicBezTo>
                <a:cubicBezTo>
                  <a:pt x="834673" y="2344634"/>
                  <a:pt x="844441" y="2344634"/>
                  <a:pt x="844441" y="2344634"/>
                </a:cubicBezTo>
                <a:cubicBezTo>
                  <a:pt x="854210" y="2344634"/>
                  <a:pt x="863978" y="2344634"/>
                  <a:pt x="873747" y="2354403"/>
                </a:cubicBezTo>
                <a:cubicBezTo>
                  <a:pt x="873747" y="2354403"/>
                  <a:pt x="863978" y="2354403"/>
                  <a:pt x="863978" y="2354403"/>
                </a:cubicBezTo>
                <a:cubicBezTo>
                  <a:pt x="863978" y="2354403"/>
                  <a:pt x="844441" y="2354403"/>
                  <a:pt x="834673" y="2354403"/>
                </a:cubicBezTo>
                <a:cubicBezTo>
                  <a:pt x="824904" y="2344634"/>
                  <a:pt x="824904" y="2344634"/>
                  <a:pt x="824904" y="2344634"/>
                </a:cubicBezTo>
                <a:close/>
                <a:moveTo>
                  <a:pt x="1069119" y="2325095"/>
                </a:moveTo>
                <a:cubicBezTo>
                  <a:pt x="1069119" y="2325095"/>
                  <a:pt x="1078888" y="2325095"/>
                  <a:pt x="1078888" y="2325095"/>
                </a:cubicBezTo>
                <a:cubicBezTo>
                  <a:pt x="1078888" y="2325095"/>
                  <a:pt x="1078888" y="2334865"/>
                  <a:pt x="1069119" y="2325095"/>
                </a:cubicBezTo>
                <a:close/>
                <a:moveTo>
                  <a:pt x="346242" y="2237172"/>
                </a:moveTo>
                <a:cubicBezTo>
                  <a:pt x="356011" y="2237172"/>
                  <a:pt x="375548" y="2237172"/>
                  <a:pt x="385317" y="2237172"/>
                </a:cubicBezTo>
                <a:cubicBezTo>
                  <a:pt x="395085" y="2237172"/>
                  <a:pt x="404854" y="2237172"/>
                  <a:pt x="414622" y="2246941"/>
                </a:cubicBezTo>
                <a:cubicBezTo>
                  <a:pt x="404854" y="2246941"/>
                  <a:pt x="375548" y="2246941"/>
                  <a:pt x="365779" y="2246941"/>
                </a:cubicBezTo>
                <a:cubicBezTo>
                  <a:pt x="365779" y="2246941"/>
                  <a:pt x="346242" y="2246941"/>
                  <a:pt x="316936" y="2246941"/>
                </a:cubicBezTo>
                <a:cubicBezTo>
                  <a:pt x="316936" y="2246941"/>
                  <a:pt x="307168" y="2246941"/>
                  <a:pt x="297399" y="2246941"/>
                </a:cubicBezTo>
                <a:cubicBezTo>
                  <a:pt x="297399" y="2246941"/>
                  <a:pt x="287630" y="2246941"/>
                  <a:pt x="277862" y="2246941"/>
                </a:cubicBezTo>
                <a:cubicBezTo>
                  <a:pt x="277862" y="2246941"/>
                  <a:pt x="268093" y="2246941"/>
                  <a:pt x="268093" y="2246941"/>
                </a:cubicBezTo>
                <a:cubicBezTo>
                  <a:pt x="268093" y="2237172"/>
                  <a:pt x="297399" y="2237172"/>
                  <a:pt x="346242" y="2237172"/>
                </a:cubicBezTo>
                <a:close/>
                <a:moveTo>
                  <a:pt x="3608958" y="2012477"/>
                </a:moveTo>
                <a:lnTo>
                  <a:pt x="3618250" y="2015337"/>
                </a:lnTo>
                <a:lnTo>
                  <a:pt x="3617506" y="2019804"/>
                </a:lnTo>
                <a:cubicBezTo>
                  <a:pt x="3616285" y="2019804"/>
                  <a:pt x="3613843" y="2017362"/>
                  <a:pt x="3608958" y="2012477"/>
                </a:cubicBezTo>
                <a:close/>
                <a:moveTo>
                  <a:pt x="871305" y="1999045"/>
                </a:moveTo>
                <a:cubicBezTo>
                  <a:pt x="873747" y="1997823"/>
                  <a:pt x="878631" y="1997823"/>
                  <a:pt x="883516" y="2002708"/>
                </a:cubicBezTo>
                <a:lnTo>
                  <a:pt x="879852" y="2002708"/>
                </a:lnTo>
                <a:cubicBezTo>
                  <a:pt x="876189" y="2002708"/>
                  <a:pt x="873747" y="2002708"/>
                  <a:pt x="873747" y="2002708"/>
                </a:cubicBezTo>
                <a:cubicBezTo>
                  <a:pt x="868863" y="2002708"/>
                  <a:pt x="868863" y="2000266"/>
                  <a:pt x="871305" y="1999045"/>
                </a:cubicBezTo>
                <a:close/>
                <a:moveTo>
                  <a:pt x="990970" y="1905015"/>
                </a:moveTo>
                <a:cubicBezTo>
                  <a:pt x="990970" y="1905015"/>
                  <a:pt x="1000739" y="1905015"/>
                  <a:pt x="1000739" y="1905015"/>
                </a:cubicBezTo>
                <a:cubicBezTo>
                  <a:pt x="1000739" y="1914784"/>
                  <a:pt x="1010508" y="1914784"/>
                  <a:pt x="1010508" y="1914784"/>
                </a:cubicBezTo>
                <a:cubicBezTo>
                  <a:pt x="1010508" y="1914784"/>
                  <a:pt x="1010508" y="1914784"/>
                  <a:pt x="1000739" y="1914784"/>
                </a:cubicBezTo>
                <a:cubicBezTo>
                  <a:pt x="990970" y="1914784"/>
                  <a:pt x="990970" y="1914784"/>
                  <a:pt x="990970" y="1905015"/>
                </a:cubicBezTo>
                <a:close/>
                <a:moveTo>
                  <a:pt x="326705" y="1836630"/>
                </a:moveTo>
                <a:cubicBezTo>
                  <a:pt x="336473" y="1836630"/>
                  <a:pt x="346242" y="1836630"/>
                  <a:pt x="356011" y="1836630"/>
                </a:cubicBezTo>
                <a:cubicBezTo>
                  <a:pt x="365779" y="1836630"/>
                  <a:pt x="375548" y="1836630"/>
                  <a:pt x="385317" y="1836630"/>
                </a:cubicBezTo>
                <a:cubicBezTo>
                  <a:pt x="385317" y="1846399"/>
                  <a:pt x="395085" y="1846399"/>
                  <a:pt x="395085" y="1846399"/>
                </a:cubicBezTo>
                <a:lnTo>
                  <a:pt x="388980" y="1846399"/>
                </a:lnTo>
                <a:cubicBezTo>
                  <a:pt x="380432" y="1846399"/>
                  <a:pt x="370664" y="1846399"/>
                  <a:pt x="365779" y="1846399"/>
                </a:cubicBezTo>
                <a:cubicBezTo>
                  <a:pt x="356011" y="1846399"/>
                  <a:pt x="346242" y="1846399"/>
                  <a:pt x="326705" y="1836630"/>
                </a:cubicBezTo>
                <a:close/>
                <a:moveTo>
                  <a:pt x="3091222" y="1787783"/>
                </a:moveTo>
                <a:cubicBezTo>
                  <a:pt x="3091222" y="1787783"/>
                  <a:pt x="3100991" y="1787783"/>
                  <a:pt x="3100991" y="1787783"/>
                </a:cubicBezTo>
                <a:cubicBezTo>
                  <a:pt x="3100991" y="1787783"/>
                  <a:pt x="3100991" y="1787783"/>
                  <a:pt x="3110759" y="1797552"/>
                </a:cubicBezTo>
                <a:cubicBezTo>
                  <a:pt x="3110759" y="1797552"/>
                  <a:pt x="3110759" y="1797552"/>
                  <a:pt x="3100991" y="1797552"/>
                </a:cubicBezTo>
                <a:cubicBezTo>
                  <a:pt x="3100991" y="1797552"/>
                  <a:pt x="3100991" y="1787783"/>
                  <a:pt x="3091222" y="1787783"/>
                </a:cubicBezTo>
                <a:close/>
                <a:moveTo>
                  <a:pt x="2612560" y="1748706"/>
                </a:moveTo>
                <a:cubicBezTo>
                  <a:pt x="2622329" y="1748706"/>
                  <a:pt x="2641866" y="1748706"/>
                  <a:pt x="2641866" y="1758475"/>
                </a:cubicBezTo>
                <a:lnTo>
                  <a:pt x="2622214" y="1754338"/>
                </a:lnTo>
                <a:close/>
                <a:moveTo>
                  <a:pt x="2475799" y="1729168"/>
                </a:moveTo>
                <a:cubicBezTo>
                  <a:pt x="2475799" y="1729168"/>
                  <a:pt x="2485568" y="1738937"/>
                  <a:pt x="2514874" y="1748706"/>
                </a:cubicBezTo>
                <a:cubicBezTo>
                  <a:pt x="2495337" y="1748706"/>
                  <a:pt x="2475799" y="1738937"/>
                  <a:pt x="2475799" y="1729168"/>
                </a:cubicBezTo>
                <a:close/>
                <a:moveTo>
                  <a:pt x="4341" y="1719398"/>
                </a:moveTo>
                <a:cubicBezTo>
                  <a:pt x="4341" y="1719398"/>
                  <a:pt x="23878" y="1719398"/>
                  <a:pt x="33646" y="1719398"/>
                </a:cubicBezTo>
                <a:cubicBezTo>
                  <a:pt x="43415" y="1719398"/>
                  <a:pt x="53184" y="1729168"/>
                  <a:pt x="62952" y="1729168"/>
                </a:cubicBezTo>
                <a:lnTo>
                  <a:pt x="62036" y="1729168"/>
                </a:lnTo>
                <a:cubicBezTo>
                  <a:pt x="37310" y="1729168"/>
                  <a:pt x="4341" y="1729168"/>
                  <a:pt x="4341" y="1729168"/>
                </a:cubicBezTo>
                <a:cubicBezTo>
                  <a:pt x="4341" y="1719398"/>
                  <a:pt x="-5428" y="1719398"/>
                  <a:pt x="4341" y="1719398"/>
                </a:cubicBezTo>
                <a:close/>
                <a:moveTo>
                  <a:pt x="72721" y="1686427"/>
                </a:moveTo>
                <a:cubicBezTo>
                  <a:pt x="75163" y="1685206"/>
                  <a:pt x="82489" y="1685206"/>
                  <a:pt x="92258" y="1690090"/>
                </a:cubicBezTo>
                <a:cubicBezTo>
                  <a:pt x="111795" y="1699859"/>
                  <a:pt x="160638" y="1709629"/>
                  <a:pt x="180176" y="1709629"/>
                </a:cubicBezTo>
                <a:cubicBezTo>
                  <a:pt x="189944" y="1709629"/>
                  <a:pt x="209482" y="1709629"/>
                  <a:pt x="219250" y="1709629"/>
                </a:cubicBezTo>
                <a:cubicBezTo>
                  <a:pt x="238787" y="1709629"/>
                  <a:pt x="287630" y="1719398"/>
                  <a:pt x="297399" y="1719398"/>
                </a:cubicBezTo>
                <a:cubicBezTo>
                  <a:pt x="297399" y="1719398"/>
                  <a:pt x="307168" y="1719398"/>
                  <a:pt x="307168" y="1719398"/>
                </a:cubicBezTo>
                <a:cubicBezTo>
                  <a:pt x="307168" y="1719398"/>
                  <a:pt x="326705" y="1719398"/>
                  <a:pt x="356011" y="1719398"/>
                </a:cubicBezTo>
                <a:cubicBezTo>
                  <a:pt x="375548" y="1719398"/>
                  <a:pt x="404854" y="1719398"/>
                  <a:pt x="414622" y="1729168"/>
                </a:cubicBezTo>
                <a:lnTo>
                  <a:pt x="399969" y="1729168"/>
                </a:lnTo>
                <a:cubicBezTo>
                  <a:pt x="390201" y="1729168"/>
                  <a:pt x="380432" y="1729168"/>
                  <a:pt x="375548" y="1729168"/>
                </a:cubicBezTo>
                <a:cubicBezTo>
                  <a:pt x="316936" y="1729168"/>
                  <a:pt x="258325" y="1719398"/>
                  <a:pt x="209482" y="1719398"/>
                </a:cubicBezTo>
                <a:cubicBezTo>
                  <a:pt x="131332" y="1709629"/>
                  <a:pt x="102027" y="1699859"/>
                  <a:pt x="82489" y="1690090"/>
                </a:cubicBezTo>
                <a:cubicBezTo>
                  <a:pt x="72721" y="1690090"/>
                  <a:pt x="70279" y="1687648"/>
                  <a:pt x="72721" y="1686427"/>
                </a:cubicBezTo>
                <a:close/>
                <a:moveTo>
                  <a:pt x="2426956" y="1647350"/>
                </a:moveTo>
                <a:cubicBezTo>
                  <a:pt x="2429399" y="1648571"/>
                  <a:pt x="2431841" y="1651013"/>
                  <a:pt x="2436725" y="1651013"/>
                </a:cubicBezTo>
                <a:cubicBezTo>
                  <a:pt x="2446494" y="1660782"/>
                  <a:pt x="2446494" y="1660782"/>
                  <a:pt x="2495337" y="1670551"/>
                </a:cubicBezTo>
                <a:cubicBezTo>
                  <a:pt x="2514874" y="1680321"/>
                  <a:pt x="2534411" y="1690090"/>
                  <a:pt x="2593023" y="1709629"/>
                </a:cubicBezTo>
                <a:cubicBezTo>
                  <a:pt x="2583254" y="1709629"/>
                  <a:pt x="2573485" y="1709629"/>
                  <a:pt x="2563717" y="1699859"/>
                </a:cubicBezTo>
                <a:cubicBezTo>
                  <a:pt x="2553948" y="1699859"/>
                  <a:pt x="2534411" y="1699859"/>
                  <a:pt x="2534411" y="1690090"/>
                </a:cubicBezTo>
                <a:cubicBezTo>
                  <a:pt x="2524642" y="1690090"/>
                  <a:pt x="2524642" y="1690090"/>
                  <a:pt x="2514874" y="1690090"/>
                </a:cubicBezTo>
                <a:cubicBezTo>
                  <a:pt x="2514874" y="1690090"/>
                  <a:pt x="2514874" y="1690090"/>
                  <a:pt x="2505105" y="1690090"/>
                </a:cubicBezTo>
                <a:cubicBezTo>
                  <a:pt x="2495337" y="1680321"/>
                  <a:pt x="2485568" y="1680321"/>
                  <a:pt x="2485568" y="1680321"/>
                </a:cubicBezTo>
                <a:cubicBezTo>
                  <a:pt x="2475799" y="1680321"/>
                  <a:pt x="2466031" y="1680321"/>
                  <a:pt x="2456262" y="1680321"/>
                </a:cubicBezTo>
                <a:cubicBezTo>
                  <a:pt x="2436725" y="1670551"/>
                  <a:pt x="2436725" y="1670551"/>
                  <a:pt x="2426956" y="1660782"/>
                </a:cubicBezTo>
                <a:cubicBezTo>
                  <a:pt x="2417188" y="1660782"/>
                  <a:pt x="2417188" y="1651013"/>
                  <a:pt x="2417188" y="1651013"/>
                </a:cubicBezTo>
                <a:cubicBezTo>
                  <a:pt x="2422072" y="1646128"/>
                  <a:pt x="2424514" y="1646128"/>
                  <a:pt x="2426956" y="1647350"/>
                </a:cubicBezTo>
                <a:close/>
                <a:moveTo>
                  <a:pt x="2319502" y="1631475"/>
                </a:moveTo>
                <a:cubicBezTo>
                  <a:pt x="2319502" y="1631475"/>
                  <a:pt x="2329270" y="1631475"/>
                  <a:pt x="2339039" y="1641244"/>
                </a:cubicBezTo>
                <a:cubicBezTo>
                  <a:pt x="2368345" y="1651013"/>
                  <a:pt x="2378113" y="1660782"/>
                  <a:pt x="2397650" y="1660782"/>
                </a:cubicBezTo>
                <a:cubicBezTo>
                  <a:pt x="2407419" y="1660782"/>
                  <a:pt x="2407419" y="1660782"/>
                  <a:pt x="2407419" y="1660782"/>
                </a:cubicBezTo>
                <a:cubicBezTo>
                  <a:pt x="2407419" y="1670551"/>
                  <a:pt x="2426956" y="1670551"/>
                  <a:pt x="2436725" y="1680321"/>
                </a:cubicBezTo>
                <a:cubicBezTo>
                  <a:pt x="2466031" y="1690090"/>
                  <a:pt x="2475799" y="1699859"/>
                  <a:pt x="2524642" y="1709629"/>
                </a:cubicBezTo>
                <a:cubicBezTo>
                  <a:pt x="2534411" y="1719398"/>
                  <a:pt x="2553948" y="1719398"/>
                  <a:pt x="2563717" y="1729168"/>
                </a:cubicBezTo>
                <a:cubicBezTo>
                  <a:pt x="2563717" y="1729168"/>
                  <a:pt x="2573485" y="1729168"/>
                  <a:pt x="2583254" y="1738937"/>
                </a:cubicBezTo>
                <a:cubicBezTo>
                  <a:pt x="2593023" y="1738937"/>
                  <a:pt x="2602791" y="1738937"/>
                  <a:pt x="2612560" y="1748706"/>
                </a:cubicBezTo>
                <a:lnTo>
                  <a:pt x="2602791" y="1748706"/>
                </a:lnTo>
                <a:cubicBezTo>
                  <a:pt x="2593023" y="1748706"/>
                  <a:pt x="2583254" y="1738937"/>
                  <a:pt x="2553948" y="1729168"/>
                </a:cubicBezTo>
                <a:cubicBezTo>
                  <a:pt x="2544180" y="1729168"/>
                  <a:pt x="2534411" y="1719398"/>
                  <a:pt x="2524642" y="1719398"/>
                </a:cubicBezTo>
                <a:cubicBezTo>
                  <a:pt x="2524642" y="1719398"/>
                  <a:pt x="2505105" y="1709629"/>
                  <a:pt x="2485568" y="1709629"/>
                </a:cubicBezTo>
                <a:cubicBezTo>
                  <a:pt x="2466031" y="1699859"/>
                  <a:pt x="2446494" y="1699859"/>
                  <a:pt x="2446494" y="1699859"/>
                </a:cubicBezTo>
                <a:cubicBezTo>
                  <a:pt x="2446494" y="1699859"/>
                  <a:pt x="2397650" y="1680321"/>
                  <a:pt x="2358576" y="1660782"/>
                </a:cubicBezTo>
                <a:cubicBezTo>
                  <a:pt x="2348807" y="1651013"/>
                  <a:pt x="2339039" y="1651013"/>
                  <a:pt x="2329270" y="1651013"/>
                </a:cubicBezTo>
                <a:cubicBezTo>
                  <a:pt x="2329270" y="1651013"/>
                  <a:pt x="2319502" y="1641244"/>
                  <a:pt x="2319502" y="1631475"/>
                </a:cubicBezTo>
                <a:close/>
                <a:moveTo>
                  <a:pt x="1508707" y="1631475"/>
                </a:moveTo>
                <a:cubicBezTo>
                  <a:pt x="1508707" y="1631475"/>
                  <a:pt x="1508707" y="1631475"/>
                  <a:pt x="1518475" y="1641244"/>
                </a:cubicBezTo>
                <a:cubicBezTo>
                  <a:pt x="1508707" y="1641244"/>
                  <a:pt x="1508707" y="1641244"/>
                  <a:pt x="1508707" y="1631475"/>
                </a:cubicBezTo>
                <a:close/>
                <a:moveTo>
                  <a:pt x="2700477" y="1611936"/>
                </a:moveTo>
                <a:cubicBezTo>
                  <a:pt x="2710246" y="1611936"/>
                  <a:pt x="2720015" y="1611936"/>
                  <a:pt x="2720015" y="1611936"/>
                </a:cubicBezTo>
                <a:cubicBezTo>
                  <a:pt x="2710246" y="1611936"/>
                  <a:pt x="2720015" y="1611936"/>
                  <a:pt x="2720015" y="1621705"/>
                </a:cubicBezTo>
                <a:cubicBezTo>
                  <a:pt x="2710246" y="1621705"/>
                  <a:pt x="2700477" y="1621705"/>
                  <a:pt x="2700477" y="1611936"/>
                </a:cubicBezTo>
                <a:close/>
                <a:moveTo>
                  <a:pt x="2426956" y="1611936"/>
                </a:moveTo>
                <a:cubicBezTo>
                  <a:pt x="2436725" y="1611936"/>
                  <a:pt x="2436725" y="1611936"/>
                  <a:pt x="2436725" y="1611936"/>
                </a:cubicBezTo>
                <a:cubicBezTo>
                  <a:pt x="2436725" y="1611936"/>
                  <a:pt x="2475799" y="1621705"/>
                  <a:pt x="2475799" y="1621705"/>
                </a:cubicBezTo>
                <a:cubicBezTo>
                  <a:pt x="2475799" y="1621705"/>
                  <a:pt x="2475799" y="1621705"/>
                  <a:pt x="2485568" y="1621705"/>
                </a:cubicBezTo>
                <a:cubicBezTo>
                  <a:pt x="2495337" y="1621705"/>
                  <a:pt x="2505105" y="1621705"/>
                  <a:pt x="2534411" y="1631475"/>
                </a:cubicBezTo>
                <a:cubicBezTo>
                  <a:pt x="2544180" y="1641244"/>
                  <a:pt x="2553948" y="1641244"/>
                  <a:pt x="2563717" y="1641244"/>
                </a:cubicBezTo>
                <a:cubicBezTo>
                  <a:pt x="2573485" y="1651013"/>
                  <a:pt x="2583254" y="1651013"/>
                  <a:pt x="2583254" y="1651013"/>
                </a:cubicBezTo>
                <a:cubicBezTo>
                  <a:pt x="2593023" y="1651013"/>
                  <a:pt x="2593023" y="1651013"/>
                  <a:pt x="2593023" y="1651013"/>
                </a:cubicBezTo>
                <a:cubicBezTo>
                  <a:pt x="2612560" y="1651013"/>
                  <a:pt x="2632097" y="1660782"/>
                  <a:pt x="2641866" y="1670551"/>
                </a:cubicBezTo>
                <a:cubicBezTo>
                  <a:pt x="2632097" y="1670551"/>
                  <a:pt x="2632097" y="1670551"/>
                  <a:pt x="2622329" y="1670551"/>
                </a:cubicBezTo>
                <a:cubicBezTo>
                  <a:pt x="2622329" y="1670551"/>
                  <a:pt x="2612560" y="1660782"/>
                  <a:pt x="2602791" y="1660782"/>
                </a:cubicBezTo>
                <a:cubicBezTo>
                  <a:pt x="2593023" y="1660782"/>
                  <a:pt x="2583254" y="1660782"/>
                  <a:pt x="2583254" y="1660782"/>
                </a:cubicBezTo>
                <a:cubicBezTo>
                  <a:pt x="2563717" y="1651013"/>
                  <a:pt x="2544180" y="1641244"/>
                  <a:pt x="2544180" y="1641244"/>
                </a:cubicBezTo>
                <a:cubicBezTo>
                  <a:pt x="2544180" y="1641244"/>
                  <a:pt x="2534411" y="1641244"/>
                  <a:pt x="2514874" y="1631475"/>
                </a:cubicBezTo>
                <a:cubicBezTo>
                  <a:pt x="2495337" y="1631475"/>
                  <a:pt x="2466031" y="1621705"/>
                  <a:pt x="2456262" y="1621705"/>
                </a:cubicBezTo>
                <a:cubicBezTo>
                  <a:pt x="2426956" y="1611936"/>
                  <a:pt x="2426956" y="1611936"/>
                  <a:pt x="2426956" y="1611936"/>
                </a:cubicBezTo>
                <a:close/>
                <a:moveTo>
                  <a:pt x="2251121" y="1611936"/>
                </a:moveTo>
                <a:cubicBezTo>
                  <a:pt x="2251121" y="1621705"/>
                  <a:pt x="2260890" y="1621705"/>
                  <a:pt x="2260890" y="1621705"/>
                </a:cubicBezTo>
                <a:cubicBezTo>
                  <a:pt x="2270659" y="1611936"/>
                  <a:pt x="2290196" y="1621705"/>
                  <a:pt x="2299964" y="1621705"/>
                </a:cubicBezTo>
                <a:cubicBezTo>
                  <a:pt x="2299964" y="1621705"/>
                  <a:pt x="2309733" y="1621705"/>
                  <a:pt x="2319502" y="1631475"/>
                </a:cubicBezTo>
                <a:cubicBezTo>
                  <a:pt x="2319502" y="1631475"/>
                  <a:pt x="2299964" y="1631475"/>
                  <a:pt x="2290196" y="1631475"/>
                </a:cubicBezTo>
                <a:cubicBezTo>
                  <a:pt x="2280427" y="1621705"/>
                  <a:pt x="2251121" y="1631475"/>
                  <a:pt x="2251121" y="1631475"/>
                </a:cubicBezTo>
                <a:cubicBezTo>
                  <a:pt x="2251121" y="1641244"/>
                  <a:pt x="2251121" y="1641244"/>
                  <a:pt x="2251121" y="1641244"/>
                </a:cubicBezTo>
                <a:cubicBezTo>
                  <a:pt x="2251121" y="1641244"/>
                  <a:pt x="2251121" y="1641244"/>
                  <a:pt x="2241353" y="1641244"/>
                </a:cubicBezTo>
                <a:cubicBezTo>
                  <a:pt x="2231584" y="1641244"/>
                  <a:pt x="2231584" y="1641244"/>
                  <a:pt x="2231584" y="1641244"/>
                </a:cubicBezTo>
                <a:cubicBezTo>
                  <a:pt x="2221815" y="1641244"/>
                  <a:pt x="2221815" y="1631475"/>
                  <a:pt x="2221815" y="1631475"/>
                </a:cubicBezTo>
                <a:cubicBezTo>
                  <a:pt x="2221815" y="1631475"/>
                  <a:pt x="2221815" y="1621705"/>
                  <a:pt x="2241353" y="1621705"/>
                </a:cubicBezTo>
                <a:cubicBezTo>
                  <a:pt x="2251121" y="1621705"/>
                  <a:pt x="2251121" y="1621705"/>
                  <a:pt x="2251121" y="1611936"/>
                </a:cubicBezTo>
                <a:close/>
                <a:moveTo>
                  <a:pt x="1215648" y="1572858"/>
                </a:moveTo>
                <a:cubicBezTo>
                  <a:pt x="1215648" y="1572858"/>
                  <a:pt x="1225417" y="1582628"/>
                  <a:pt x="1225417" y="1582628"/>
                </a:cubicBezTo>
                <a:cubicBezTo>
                  <a:pt x="1225417" y="1582628"/>
                  <a:pt x="1235186" y="1582628"/>
                  <a:pt x="1235186" y="1582628"/>
                </a:cubicBezTo>
                <a:cubicBezTo>
                  <a:pt x="1235186" y="1582628"/>
                  <a:pt x="1235186" y="1582628"/>
                  <a:pt x="1244954" y="1582628"/>
                </a:cubicBezTo>
                <a:cubicBezTo>
                  <a:pt x="1244954" y="1582628"/>
                  <a:pt x="1235186" y="1592397"/>
                  <a:pt x="1235186" y="1592397"/>
                </a:cubicBezTo>
                <a:cubicBezTo>
                  <a:pt x="1235186" y="1592397"/>
                  <a:pt x="1235186" y="1592397"/>
                  <a:pt x="1225417" y="1592397"/>
                </a:cubicBezTo>
                <a:cubicBezTo>
                  <a:pt x="1225417" y="1592397"/>
                  <a:pt x="1205880" y="1582628"/>
                  <a:pt x="1205880" y="1582628"/>
                </a:cubicBezTo>
                <a:cubicBezTo>
                  <a:pt x="1205880" y="1582628"/>
                  <a:pt x="1215648" y="1582628"/>
                  <a:pt x="1215648" y="1582628"/>
                </a:cubicBezTo>
                <a:cubicBezTo>
                  <a:pt x="1215648" y="1572858"/>
                  <a:pt x="1215648" y="1572858"/>
                  <a:pt x="1215648" y="1572858"/>
                </a:cubicBezTo>
                <a:close/>
                <a:moveTo>
                  <a:pt x="512461" y="1441736"/>
                </a:moveTo>
                <a:cubicBezTo>
                  <a:pt x="514140" y="1442194"/>
                  <a:pt x="517193" y="1443415"/>
                  <a:pt x="522077" y="1445857"/>
                </a:cubicBezTo>
                <a:cubicBezTo>
                  <a:pt x="514751" y="1445857"/>
                  <a:pt x="507424" y="1440362"/>
                  <a:pt x="512461" y="1441736"/>
                </a:cubicBezTo>
                <a:close/>
                <a:moveTo>
                  <a:pt x="1918988" y="1299318"/>
                </a:moveTo>
                <a:cubicBezTo>
                  <a:pt x="1918988" y="1299318"/>
                  <a:pt x="1928757" y="1299318"/>
                  <a:pt x="1928757" y="1309087"/>
                </a:cubicBezTo>
                <a:cubicBezTo>
                  <a:pt x="1928757" y="1309087"/>
                  <a:pt x="1918988" y="1309087"/>
                  <a:pt x="1918988" y="1309087"/>
                </a:cubicBezTo>
                <a:cubicBezTo>
                  <a:pt x="1909220" y="1299318"/>
                  <a:pt x="1909220" y="1299318"/>
                  <a:pt x="1918988" y="1299318"/>
                </a:cubicBezTo>
                <a:close/>
                <a:moveTo>
                  <a:pt x="1860377" y="1230933"/>
                </a:moveTo>
                <a:cubicBezTo>
                  <a:pt x="1870145" y="1230933"/>
                  <a:pt x="1870145" y="1230933"/>
                  <a:pt x="1879914" y="1240702"/>
                </a:cubicBezTo>
                <a:cubicBezTo>
                  <a:pt x="1860377" y="1240702"/>
                  <a:pt x="1860377" y="1230933"/>
                  <a:pt x="1860377" y="1230933"/>
                </a:cubicBezTo>
                <a:close/>
                <a:moveTo>
                  <a:pt x="4175538" y="1191855"/>
                </a:moveTo>
                <a:cubicBezTo>
                  <a:pt x="4185306" y="1201625"/>
                  <a:pt x="4204844" y="1201625"/>
                  <a:pt x="4195075" y="1201625"/>
                </a:cubicBezTo>
                <a:cubicBezTo>
                  <a:pt x="4195075" y="1201625"/>
                  <a:pt x="4192633" y="1200404"/>
                  <a:pt x="4188817" y="1198572"/>
                </a:cubicBezTo>
                <a:lnTo>
                  <a:pt x="4174339" y="1191866"/>
                </a:lnTo>
                <a:close/>
                <a:moveTo>
                  <a:pt x="1767575" y="1077066"/>
                </a:moveTo>
                <a:cubicBezTo>
                  <a:pt x="1765133" y="1077066"/>
                  <a:pt x="1762691" y="1079508"/>
                  <a:pt x="1762691" y="1084393"/>
                </a:cubicBezTo>
                <a:cubicBezTo>
                  <a:pt x="1772459" y="1084393"/>
                  <a:pt x="1772459" y="1084393"/>
                  <a:pt x="1772459" y="1084393"/>
                </a:cubicBezTo>
                <a:cubicBezTo>
                  <a:pt x="1772459" y="1079508"/>
                  <a:pt x="1770017" y="1077066"/>
                  <a:pt x="1767575" y="1077066"/>
                </a:cubicBezTo>
                <a:close/>
                <a:moveTo>
                  <a:pt x="1612498" y="1070960"/>
                </a:moveTo>
                <a:cubicBezTo>
                  <a:pt x="1616162" y="1069739"/>
                  <a:pt x="1621046" y="1069739"/>
                  <a:pt x="1625930" y="1074624"/>
                </a:cubicBezTo>
                <a:lnTo>
                  <a:pt x="1635699" y="1074624"/>
                </a:lnTo>
                <a:cubicBezTo>
                  <a:pt x="1635699" y="1084393"/>
                  <a:pt x="1645467" y="1084393"/>
                  <a:pt x="1655236" y="1084393"/>
                </a:cubicBezTo>
                <a:cubicBezTo>
                  <a:pt x="1665005" y="1084393"/>
                  <a:pt x="1665005" y="1084393"/>
                  <a:pt x="1665005" y="1084393"/>
                </a:cubicBezTo>
                <a:cubicBezTo>
                  <a:pt x="1665005" y="1084393"/>
                  <a:pt x="1674773" y="1084393"/>
                  <a:pt x="1674773" y="1084393"/>
                </a:cubicBezTo>
                <a:cubicBezTo>
                  <a:pt x="1684542" y="1084393"/>
                  <a:pt x="1713848" y="1084393"/>
                  <a:pt x="1713848" y="1084393"/>
                </a:cubicBezTo>
                <a:cubicBezTo>
                  <a:pt x="1723616" y="1094162"/>
                  <a:pt x="1723616" y="1094162"/>
                  <a:pt x="1723616" y="1094162"/>
                </a:cubicBezTo>
                <a:cubicBezTo>
                  <a:pt x="1713848" y="1094162"/>
                  <a:pt x="1733385" y="1103932"/>
                  <a:pt x="1762691" y="1113701"/>
                </a:cubicBezTo>
                <a:cubicBezTo>
                  <a:pt x="1752922" y="1113701"/>
                  <a:pt x="1723616" y="1113701"/>
                  <a:pt x="1713848" y="1103932"/>
                </a:cubicBezTo>
                <a:cubicBezTo>
                  <a:pt x="1713848" y="1103932"/>
                  <a:pt x="1713848" y="1103932"/>
                  <a:pt x="1704079" y="1103932"/>
                </a:cubicBezTo>
                <a:cubicBezTo>
                  <a:pt x="1704079" y="1113701"/>
                  <a:pt x="1704079" y="1113701"/>
                  <a:pt x="1694310" y="1103932"/>
                </a:cubicBezTo>
                <a:cubicBezTo>
                  <a:pt x="1684542" y="1103932"/>
                  <a:pt x="1665005" y="1103932"/>
                  <a:pt x="1665005" y="1103932"/>
                </a:cubicBezTo>
                <a:cubicBezTo>
                  <a:pt x="1655236" y="1103932"/>
                  <a:pt x="1645467" y="1103932"/>
                  <a:pt x="1645467" y="1094162"/>
                </a:cubicBezTo>
                <a:cubicBezTo>
                  <a:pt x="1635699" y="1094162"/>
                  <a:pt x="1625930" y="1094162"/>
                  <a:pt x="1625930" y="1094162"/>
                </a:cubicBezTo>
                <a:cubicBezTo>
                  <a:pt x="1625930" y="1094162"/>
                  <a:pt x="1616162" y="1094162"/>
                  <a:pt x="1616162" y="1084393"/>
                </a:cubicBezTo>
                <a:cubicBezTo>
                  <a:pt x="1606393" y="1084393"/>
                  <a:pt x="1596624" y="1084393"/>
                  <a:pt x="1596624" y="1084393"/>
                </a:cubicBezTo>
                <a:cubicBezTo>
                  <a:pt x="1586856" y="1084393"/>
                  <a:pt x="1577087" y="1084393"/>
                  <a:pt x="1577087" y="1084393"/>
                </a:cubicBezTo>
                <a:cubicBezTo>
                  <a:pt x="1586856" y="1074624"/>
                  <a:pt x="1596624" y="1074624"/>
                  <a:pt x="1596624" y="1074624"/>
                </a:cubicBezTo>
                <a:cubicBezTo>
                  <a:pt x="1606393" y="1074624"/>
                  <a:pt x="1606393" y="1074624"/>
                  <a:pt x="1606393" y="1074624"/>
                </a:cubicBezTo>
                <a:cubicBezTo>
                  <a:pt x="1606393" y="1074624"/>
                  <a:pt x="1608835" y="1072182"/>
                  <a:pt x="1612498" y="1070960"/>
                </a:cubicBezTo>
                <a:close/>
                <a:moveTo>
                  <a:pt x="4400216" y="986700"/>
                </a:moveTo>
                <a:cubicBezTo>
                  <a:pt x="4409985" y="986700"/>
                  <a:pt x="4400216" y="996469"/>
                  <a:pt x="4400216" y="996469"/>
                </a:cubicBezTo>
                <a:cubicBezTo>
                  <a:pt x="4400216" y="996469"/>
                  <a:pt x="4400216" y="996469"/>
                  <a:pt x="4400216" y="986700"/>
                </a:cubicBezTo>
                <a:close/>
                <a:moveTo>
                  <a:pt x="1586856" y="976931"/>
                </a:moveTo>
                <a:cubicBezTo>
                  <a:pt x="1586856" y="976931"/>
                  <a:pt x="1645467" y="986700"/>
                  <a:pt x="1655236" y="996469"/>
                </a:cubicBezTo>
                <a:cubicBezTo>
                  <a:pt x="1665005" y="996469"/>
                  <a:pt x="1665005" y="996469"/>
                  <a:pt x="1665005" y="996469"/>
                </a:cubicBezTo>
                <a:cubicBezTo>
                  <a:pt x="1674773" y="996469"/>
                  <a:pt x="1694310" y="996469"/>
                  <a:pt x="1704079" y="1006239"/>
                </a:cubicBezTo>
                <a:cubicBezTo>
                  <a:pt x="1694310" y="1006239"/>
                  <a:pt x="1694310" y="1006239"/>
                  <a:pt x="1684542" y="1006239"/>
                </a:cubicBezTo>
                <a:cubicBezTo>
                  <a:pt x="1684542" y="1006239"/>
                  <a:pt x="1674773" y="1006239"/>
                  <a:pt x="1665005" y="1006239"/>
                </a:cubicBezTo>
                <a:cubicBezTo>
                  <a:pt x="1635699" y="996469"/>
                  <a:pt x="1635699" y="996469"/>
                  <a:pt x="1625930" y="996469"/>
                </a:cubicBezTo>
                <a:cubicBezTo>
                  <a:pt x="1625930" y="986700"/>
                  <a:pt x="1616162" y="986700"/>
                  <a:pt x="1606393" y="986700"/>
                </a:cubicBezTo>
                <a:cubicBezTo>
                  <a:pt x="1596624" y="986700"/>
                  <a:pt x="1586856" y="976931"/>
                  <a:pt x="1586856" y="976931"/>
                </a:cubicBezTo>
                <a:close/>
                <a:moveTo>
                  <a:pt x="1860377" y="859699"/>
                </a:moveTo>
                <a:cubicBezTo>
                  <a:pt x="1860377" y="859699"/>
                  <a:pt x="1870145" y="859699"/>
                  <a:pt x="1879914" y="859699"/>
                </a:cubicBezTo>
                <a:cubicBezTo>
                  <a:pt x="1889683" y="869468"/>
                  <a:pt x="1899451" y="869468"/>
                  <a:pt x="1899451" y="869468"/>
                </a:cubicBezTo>
                <a:cubicBezTo>
                  <a:pt x="1899451" y="869468"/>
                  <a:pt x="1899451" y="869468"/>
                  <a:pt x="1909220" y="869468"/>
                </a:cubicBezTo>
                <a:cubicBezTo>
                  <a:pt x="1909220" y="869468"/>
                  <a:pt x="1918988" y="869468"/>
                  <a:pt x="1928757" y="879238"/>
                </a:cubicBezTo>
                <a:cubicBezTo>
                  <a:pt x="1928757" y="879238"/>
                  <a:pt x="1928757" y="879238"/>
                  <a:pt x="1918988" y="879238"/>
                </a:cubicBezTo>
                <a:cubicBezTo>
                  <a:pt x="1918988" y="879238"/>
                  <a:pt x="1909220" y="879238"/>
                  <a:pt x="1909220" y="879238"/>
                </a:cubicBezTo>
                <a:cubicBezTo>
                  <a:pt x="1899451" y="879238"/>
                  <a:pt x="1889683" y="869468"/>
                  <a:pt x="1889683" y="869468"/>
                </a:cubicBezTo>
                <a:cubicBezTo>
                  <a:pt x="1879914" y="869468"/>
                  <a:pt x="1870145" y="869468"/>
                  <a:pt x="1870145" y="869468"/>
                </a:cubicBezTo>
                <a:cubicBezTo>
                  <a:pt x="1860377" y="869468"/>
                  <a:pt x="1860377" y="859699"/>
                  <a:pt x="1860377" y="859699"/>
                </a:cubicBezTo>
                <a:close/>
                <a:moveTo>
                  <a:pt x="2329270" y="644774"/>
                </a:moveTo>
                <a:cubicBezTo>
                  <a:pt x="2329270" y="644774"/>
                  <a:pt x="2329270" y="644774"/>
                  <a:pt x="2330491" y="645995"/>
                </a:cubicBezTo>
                <a:lnTo>
                  <a:pt x="2336872" y="652377"/>
                </a:lnTo>
                <a:lnTo>
                  <a:pt x="2337818" y="653322"/>
                </a:lnTo>
                <a:cubicBezTo>
                  <a:pt x="2339039" y="654543"/>
                  <a:pt x="2339039" y="654543"/>
                  <a:pt x="2339039" y="654543"/>
                </a:cubicBezTo>
                <a:lnTo>
                  <a:pt x="2336872" y="652377"/>
                </a:lnTo>
                <a:close/>
                <a:moveTo>
                  <a:pt x="1577087" y="644774"/>
                </a:moveTo>
                <a:cubicBezTo>
                  <a:pt x="1577087" y="644774"/>
                  <a:pt x="1586856" y="644774"/>
                  <a:pt x="1596624" y="644774"/>
                </a:cubicBezTo>
                <a:cubicBezTo>
                  <a:pt x="1606393" y="644774"/>
                  <a:pt x="1616162" y="644774"/>
                  <a:pt x="1625930" y="644774"/>
                </a:cubicBezTo>
                <a:cubicBezTo>
                  <a:pt x="1635699" y="644774"/>
                  <a:pt x="1645467" y="644774"/>
                  <a:pt x="1655236" y="654543"/>
                </a:cubicBezTo>
                <a:cubicBezTo>
                  <a:pt x="1645467" y="654543"/>
                  <a:pt x="1645467" y="654543"/>
                  <a:pt x="1645467" y="654543"/>
                </a:cubicBezTo>
                <a:cubicBezTo>
                  <a:pt x="1645467" y="654543"/>
                  <a:pt x="1616162" y="654543"/>
                  <a:pt x="1596624" y="654543"/>
                </a:cubicBezTo>
                <a:cubicBezTo>
                  <a:pt x="1586856" y="654543"/>
                  <a:pt x="1577087" y="644774"/>
                  <a:pt x="1577087" y="644774"/>
                </a:cubicBezTo>
                <a:close/>
                <a:moveTo>
                  <a:pt x="1928757" y="635005"/>
                </a:moveTo>
                <a:cubicBezTo>
                  <a:pt x="1928757" y="635005"/>
                  <a:pt x="1928757" y="635005"/>
                  <a:pt x="1948294" y="635005"/>
                </a:cubicBezTo>
                <a:cubicBezTo>
                  <a:pt x="1958063" y="644774"/>
                  <a:pt x="1997137" y="644774"/>
                  <a:pt x="2006906" y="654543"/>
                </a:cubicBezTo>
                <a:cubicBezTo>
                  <a:pt x="2016675" y="654543"/>
                  <a:pt x="2016675" y="654543"/>
                  <a:pt x="2016675" y="654543"/>
                </a:cubicBezTo>
                <a:cubicBezTo>
                  <a:pt x="2006906" y="654543"/>
                  <a:pt x="2016675" y="664313"/>
                  <a:pt x="2026443" y="664313"/>
                </a:cubicBezTo>
                <a:cubicBezTo>
                  <a:pt x="2036212" y="674082"/>
                  <a:pt x="2036212" y="674082"/>
                  <a:pt x="2026443" y="674082"/>
                </a:cubicBezTo>
                <a:cubicBezTo>
                  <a:pt x="2026443" y="674082"/>
                  <a:pt x="2016675" y="664313"/>
                  <a:pt x="2016675" y="664313"/>
                </a:cubicBezTo>
                <a:cubicBezTo>
                  <a:pt x="2006906" y="664313"/>
                  <a:pt x="2006906" y="664313"/>
                  <a:pt x="2006906" y="664313"/>
                </a:cubicBezTo>
                <a:cubicBezTo>
                  <a:pt x="1997137" y="664313"/>
                  <a:pt x="1967832" y="654543"/>
                  <a:pt x="1958063" y="654543"/>
                </a:cubicBezTo>
                <a:lnTo>
                  <a:pt x="1987369" y="654543"/>
                </a:lnTo>
                <a:cubicBezTo>
                  <a:pt x="1958063" y="644774"/>
                  <a:pt x="1928757" y="635005"/>
                  <a:pt x="1928757" y="635005"/>
                </a:cubicBezTo>
                <a:close/>
                <a:moveTo>
                  <a:pt x="1811534" y="625236"/>
                </a:moveTo>
                <a:cubicBezTo>
                  <a:pt x="1811534" y="625236"/>
                  <a:pt x="1821302" y="625236"/>
                  <a:pt x="1821302" y="625236"/>
                </a:cubicBezTo>
                <a:cubicBezTo>
                  <a:pt x="1831071" y="625236"/>
                  <a:pt x="1831071" y="625236"/>
                  <a:pt x="1840840" y="625236"/>
                </a:cubicBezTo>
                <a:cubicBezTo>
                  <a:pt x="1850608" y="625236"/>
                  <a:pt x="1850608" y="625236"/>
                  <a:pt x="1850608" y="625236"/>
                </a:cubicBezTo>
                <a:cubicBezTo>
                  <a:pt x="1860377" y="625236"/>
                  <a:pt x="1860377" y="625236"/>
                  <a:pt x="1860377" y="635005"/>
                </a:cubicBezTo>
                <a:cubicBezTo>
                  <a:pt x="1870145" y="635005"/>
                  <a:pt x="1879914" y="635005"/>
                  <a:pt x="1889683" y="635005"/>
                </a:cubicBezTo>
                <a:cubicBezTo>
                  <a:pt x="1899451" y="635005"/>
                  <a:pt x="1909220" y="644774"/>
                  <a:pt x="1918988" y="644774"/>
                </a:cubicBezTo>
                <a:cubicBezTo>
                  <a:pt x="1918988" y="644774"/>
                  <a:pt x="1928757" y="644774"/>
                  <a:pt x="1928757" y="644774"/>
                </a:cubicBezTo>
                <a:cubicBezTo>
                  <a:pt x="1928757" y="644774"/>
                  <a:pt x="1938526" y="644774"/>
                  <a:pt x="1958063" y="654543"/>
                </a:cubicBezTo>
                <a:cubicBezTo>
                  <a:pt x="1948294" y="654543"/>
                  <a:pt x="1938526" y="654543"/>
                  <a:pt x="1938526" y="654543"/>
                </a:cubicBezTo>
                <a:cubicBezTo>
                  <a:pt x="1938526" y="654543"/>
                  <a:pt x="1909220" y="644774"/>
                  <a:pt x="1889683" y="644774"/>
                </a:cubicBezTo>
                <a:cubicBezTo>
                  <a:pt x="1860377" y="635005"/>
                  <a:pt x="1840840" y="635005"/>
                  <a:pt x="1840840" y="635005"/>
                </a:cubicBezTo>
                <a:cubicBezTo>
                  <a:pt x="1831071" y="635005"/>
                  <a:pt x="1821302" y="635005"/>
                  <a:pt x="1811534" y="625236"/>
                </a:cubicBezTo>
                <a:close/>
                <a:moveTo>
                  <a:pt x="1752922" y="615466"/>
                </a:moveTo>
                <a:lnTo>
                  <a:pt x="1762691" y="615466"/>
                </a:lnTo>
                <a:cubicBezTo>
                  <a:pt x="1772459" y="615466"/>
                  <a:pt x="1772459" y="615466"/>
                  <a:pt x="1772459" y="615466"/>
                </a:cubicBezTo>
                <a:cubicBezTo>
                  <a:pt x="1772459" y="615466"/>
                  <a:pt x="1791997" y="615466"/>
                  <a:pt x="1791997" y="615466"/>
                </a:cubicBezTo>
                <a:cubicBezTo>
                  <a:pt x="1791997" y="615466"/>
                  <a:pt x="1791997" y="625236"/>
                  <a:pt x="1801765" y="615466"/>
                </a:cubicBezTo>
                <a:cubicBezTo>
                  <a:pt x="1801765" y="615466"/>
                  <a:pt x="1801765" y="615466"/>
                  <a:pt x="1811534" y="625236"/>
                </a:cubicBezTo>
                <a:cubicBezTo>
                  <a:pt x="1801765" y="625236"/>
                  <a:pt x="1782228" y="625236"/>
                  <a:pt x="1772459" y="625236"/>
                </a:cubicBezTo>
                <a:cubicBezTo>
                  <a:pt x="1762691" y="625236"/>
                  <a:pt x="1752922" y="615466"/>
                  <a:pt x="1752922" y="615466"/>
                </a:cubicBezTo>
                <a:close/>
                <a:moveTo>
                  <a:pt x="1971495" y="500677"/>
                </a:moveTo>
                <a:cubicBezTo>
                  <a:pt x="1967832" y="500677"/>
                  <a:pt x="1967832" y="503119"/>
                  <a:pt x="1967832" y="508004"/>
                </a:cubicBezTo>
                <a:cubicBezTo>
                  <a:pt x="1958063" y="508004"/>
                  <a:pt x="1958063" y="508004"/>
                  <a:pt x="1948294" y="508004"/>
                </a:cubicBezTo>
                <a:cubicBezTo>
                  <a:pt x="1948294" y="508004"/>
                  <a:pt x="1967832" y="517773"/>
                  <a:pt x="1987369" y="517773"/>
                </a:cubicBezTo>
                <a:cubicBezTo>
                  <a:pt x="1997137" y="517773"/>
                  <a:pt x="2006906" y="517773"/>
                  <a:pt x="2016675" y="517773"/>
                </a:cubicBezTo>
                <a:cubicBezTo>
                  <a:pt x="2026443" y="517773"/>
                  <a:pt x="2026443" y="517773"/>
                  <a:pt x="2026443" y="517773"/>
                </a:cubicBezTo>
                <a:cubicBezTo>
                  <a:pt x="2026443" y="517773"/>
                  <a:pt x="2036212" y="517773"/>
                  <a:pt x="2036212" y="517773"/>
                </a:cubicBezTo>
                <a:cubicBezTo>
                  <a:pt x="2045980" y="517773"/>
                  <a:pt x="2026443" y="508004"/>
                  <a:pt x="1997137" y="508004"/>
                </a:cubicBezTo>
                <a:cubicBezTo>
                  <a:pt x="1982484" y="503119"/>
                  <a:pt x="1975158" y="500677"/>
                  <a:pt x="1971495" y="500677"/>
                </a:cubicBezTo>
                <a:close/>
                <a:moveTo>
                  <a:pt x="1489170" y="381003"/>
                </a:moveTo>
                <a:cubicBezTo>
                  <a:pt x="1489170" y="381003"/>
                  <a:pt x="1498938" y="381003"/>
                  <a:pt x="1508707" y="381003"/>
                </a:cubicBezTo>
                <a:cubicBezTo>
                  <a:pt x="1547781" y="381003"/>
                  <a:pt x="1547781" y="381003"/>
                  <a:pt x="1567319" y="390772"/>
                </a:cubicBezTo>
                <a:cubicBezTo>
                  <a:pt x="1567319" y="400542"/>
                  <a:pt x="1557550" y="390772"/>
                  <a:pt x="1557550" y="390772"/>
                </a:cubicBezTo>
                <a:cubicBezTo>
                  <a:pt x="1547781" y="390772"/>
                  <a:pt x="1508707" y="390772"/>
                  <a:pt x="1498938" y="390772"/>
                </a:cubicBezTo>
                <a:cubicBezTo>
                  <a:pt x="1498938" y="390772"/>
                  <a:pt x="1489170" y="381003"/>
                  <a:pt x="1489170" y="381003"/>
                </a:cubicBezTo>
                <a:close/>
                <a:moveTo>
                  <a:pt x="3237751" y="341926"/>
                </a:moveTo>
                <a:cubicBezTo>
                  <a:pt x="3247520" y="341926"/>
                  <a:pt x="3247520" y="351695"/>
                  <a:pt x="3247520" y="351695"/>
                </a:cubicBezTo>
                <a:cubicBezTo>
                  <a:pt x="3247520" y="351695"/>
                  <a:pt x="3237751" y="341926"/>
                  <a:pt x="3237751" y="341926"/>
                </a:cubicBezTo>
                <a:close/>
                <a:moveTo>
                  <a:pt x="1538013" y="322387"/>
                </a:moveTo>
                <a:cubicBezTo>
                  <a:pt x="1547781" y="332156"/>
                  <a:pt x="1567319" y="332156"/>
                  <a:pt x="1567319" y="322387"/>
                </a:cubicBezTo>
                <a:cubicBezTo>
                  <a:pt x="1567319" y="322387"/>
                  <a:pt x="1567319" y="322387"/>
                  <a:pt x="1577087" y="322387"/>
                </a:cubicBezTo>
                <a:cubicBezTo>
                  <a:pt x="1577087" y="332156"/>
                  <a:pt x="1586856" y="332156"/>
                  <a:pt x="1586856" y="332156"/>
                </a:cubicBezTo>
                <a:cubicBezTo>
                  <a:pt x="1577087" y="332156"/>
                  <a:pt x="1567319" y="332156"/>
                  <a:pt x="1557550" y="332156"/>
                </a:cubicBezTo>
                <a:cubicBezTo>
                  <a:pt x="1557550" y="332156"/>
                  <a:pt x="1547781" y="332156"/>
                  <a:pt x="1547781" y="332156"/>
                </a:cubicBezTo>
                <a:cubicBezTo>
                  <a:pt x="1538013" y="332156"/>
                  <a:pt x="1528244" y="332156"/>
                  <a:pt x="1528244" y="332156"/>
                </a:cubicBezTo>
                <a:cubicBezTo>
                  <a:pt x="1528244" y="332156"/>
                  <a:pt x="1528244" y="322387"/>
                  <a:pt x="1538013" y="322387"/>
                </a:cubicBezTo>
                <a:close/>
                <a:moveTo>
                  <a:pt x="1541676" y="308954"/>
                </a:moveTo>
                <a:cubicBezTo>
                  <a:pt x="1545339" y="310176"/>
                  <a:pt x="1547781" y="312618"/>
                  <a:pt x="1547781" y="312618"/>
                </a:cubicBezTo>
                <a:lnTo>
                  <a:pt x="1539234" y="312618"/>
                </a:lnTo>
                <a:cubicBezTo>
                  <a:pt x="1533128" y="312618"/>
                  <a:pt x="1528244" y="312618"/>
                  <a:pt x="1528244" y="312618"/>
                </a:cubicBezTo>
                <a:cubicBezTo>
                  <a:pt x="1533128" y="307733"/>
                  <a:pt x="1538013" y="307733"/>
                  <a:pt x="1541676" y="308954"/>
                </a:cubicBezTo>
                <a:close/>
                <a:moveTo>
                  <a:pt x="1518475" y="302849"/>
                </a:moveTo>
                <a:cubicBezTo>
                  <a:pt x="1518475" y="312618"/>
                  <a:pt x="1528244" y="312618"/>
                  <a:pt x="1528244" y="312618"/>
                </a:cubicBezTo>
                <a:cubicBezTo>
                  <a:pt x="1518475" y="312618"/>
                  <a:pt x="1518475" y="312618"/>
                  <a:pt x="1518475" y="312618"/>
                </a:cubicBezTo>
                <a:cubicBezTo>
                  <a:pt x="1508707" y="312618"/>
                  <a:pt x="1518475" y="302849"/>
                  <a:pt x="1518475" y="302849"/>
                </a:cubicBezTo>
                <a:close/>
                <a:moveTo>
                  <a:pt x="1453758" y="221031"/>
                </a:moveTo>
                <a:cubicBezTo>
                  <a:pt x="1459864" y="219809"/>
                  <a:pt x="1469632" y="219809"/>
                  <a:pt x="1479401" y="224694"/>
                </a:cubicBezTo>
                <a:cubicBezTo>
                  <a:pt x="1479401" y="224694"/>
                  <a:pt x="1479401" y="224694"/>
                  <a:pt x="1469632" y="224694"/>
                </a:cubicBezTo>
                <a:cubicBezTo>
                  <a:pt x="1459864" y="224694"/>
                  <a:pt x="1459864" y="224694"/>
                  <a:pt x="1469632" y="234463"/>
                </a:cubicBezTo>
                <a:cubicBezTo>
                  <a:pt x="1469632" y="234463"/>
                  <a:pt x="1430558" y="234463"/>
                  <a:pt x="1430558" y="234463"/>
                </a:cubicBezTo>
                <a:cubicBezTo>
                  <a:pt x="1420789" y="224694"/>
                  <a:pt x="1420789" y="224694"/>
                  <a:pt x="1440327" y="224694"/>
                </a:cubicBezTo>
                <a:cubicBezTo>
                  <a:pt x="1450095" y="234463"/>
                  <a:pt x="1459864" y="224694"/>
                  <a:pt x="1450095" y="224694"/>
                </a:cubicBezTo>
                <a:cubicBezTo>
                  <a:pt x="1445211" y="224694"/>
                  <a:pt x="1447653" y="222252"/>
                  <a:pt x="1453758" y="221031"/>
                </a:cubicBezTo>
                <a:close/>
                <a:moveTo>
                  <a:pt x="2165775" y="188188"/>
                </a:moveTo>
                <a:lnTo>
                  <a:pt x="2192510" y="195386"/>
                </a:lnTo>
                <a:cubicBezTo>
                  <a:pt x="2182741" y="195386"/>
                  <a:pt x="2172972" y="195386"/>
                  <a:pt x="2172972" y="195386"/>
                </a:cubicBezTo>
                <a:cubicBezTo>
                  <a:pt x="2172972" y="195386"/>
                  <a:pt x="2170530" y="192944"/>
                  <a:pt x="2168088" y="190502"/>
                </a:cubicBezTo>
                <a:close/>
                <a:moveTo>
                  <a:pt x="2163204" y="185617"/>
                </a:moveTo>
                <a:lnTo>
                  <a:pt x="2165775" y="188188"/>
                </a:lnTo>
                <a:lnTo>
                  <a:pt x="2163483" y="187571"/>
                </a:lnTo>
                <a:close/>
                <a:moveTo>
                  <a:pt x="1635699" y="127001"/>
                </a:moveTo>
                <a:cubicBezTo>
                  <a:pt x="1645467" y="127001"/>
                  <a:pt x="1645467" y="127001"/>
                  <a:pt x="1645467" y="127001"/>
                </a:cubicBezTo>
                <a:cubicBezTo>
                  <a:pt x="1645467" y="127001"/>
                  <a:pt x="1655236" y="127001"/>
                  <a:pt x="1655236" y="127001"/>
                </a:cubicBezTo>
                <a:cubicBezTo>
                  <a:pt x="1665005" y="136770"/>
                  <a:pt x="1665005" y="136770"/>
                  <a:pt x="1674773" y="136770"/>
                </a:cubicBezTo>
                <a:lnTo>
                  <a:pt x="1661341" y="136770"/>
                </a:lnTo>
                <a:cubicBezTo>
                  <a:pt x="1655236" y="136770"/>
                  <a:pt x="1650352" y="136770"/>
                  <a:pt x="1645467" y="136770"/>
                </a:cubicBezTo>
                <a:cubicBezTo>
                  <a:pt x="1635699" y="127001"/>
                  <a:pt x="1635699" y="127001"/>
                  <a:pt x="1635699" y="127001"/>
                </a:cubicBezTo>
                <a:close/>
                <a:moveTo>
                  <a:pt x="1977600" y="117232"/>
                </a:moveTo>
                <a:lnTo>
                  <a:pt x="1987369" y="117232"/>
                </a:lnTo>
                <a:cubicBezTo>
                  <a:pt x="1987369" y="127001"/>
                  <a:pt x="1987369" y="117232"/>
                  <a:pt x="1977600" y="117232"/>
                </a:cubicBezTo>
                <a:close/>
                <a:moveTo>
                  <a:pt x="1909220" y="107462"/>
                </a:moveTo>
                <a:cubicBezTo>
                  <a:pt x="1918988" y="107462"/>
                  <a:pt x="1928757" y="107462"/>
                  <a:pt x="1938526" y="107462"/>
                </a:cubicBezTo>
                <a:cubicBezTo>
                  <a:pt x="1938526" y="107462"/>
                  <a:pt x="1948294" y="107462"/>
                  <a:pt x="1948294" y="107462"/>
                </a:cubicBezTo>
                <a:cubicBezTo>
                  <a:pt x="1948294" y="107462"/>
                  <a:pt x="1958063" y="107462"/>
                  <a:pt x="1967832" y="117232"/>
                </a:cubicBezTo>
                <a:cubicBezTo>
                  <a:pt x="1967832" y="117232"/>
                  <a:pt x="1958063" y="117232"/>
                  <a:pt x="1958063" y="117232"/>
                </a:cubicBezTo>
                <a:cubicBezTo>
                  <a:pt x="1958063" y="117232"/>
                  <a:pt x="1948294" y="117232"/>
                  <a:pt x="1948294" y="117232"/>
                </a:cubicBezTo>
                <a:cubicBezTo>
                  <a:pt x="1948294" y="117232"/>
                  <a:pt x="1938526" y="117232"/>
                  <a:pt x="1928757" y="117232"/>
                </a:cubicBezTo>
                <a:cubicBezTo>
                  <a:pt x="1918988" y="107462"/>
                  <a:pt x="1909220" y="107462"/>
                  <a:pt x="1909220" y="107462"/>
                </a:cubicBezTo>
                <a:close/>
                <a:moveTo>
                  <a:pt x="1704079" y="107462"/>
                </a:moveTo>
                <a:cubicBezTo>
                  <a:pt x="1713848" y="107462"/>
                  <a:pt x="1713848" y="107462"/>
                  <a:pt x="1713848" y="107462"/>
                </a:cubicBezTo>
                <a:cubicBezTo>
                  <a:pt x="1723616" y="107462"/>
                  <a:pt x="1733385" y="107462"/>
                  <a:pt x="1743154" y="107462"/>
                </a:cubicBezTo>
                <a:cubicBezTo>
                  <a:pt x="1752922" y="107462"/>
                  <a:pt x="1762691" y="107462"/>
                  <a:pt x="1762691" y="107462"/>
                </a:cubicBezTo>
                <a:cubicBezTo>
                  <a:pt x="1762691" y="107462"/>
                  <a:pt x="1772459" y="117232"/>
                  <a:pt x="1772459" y="117232"/>
                </a:cubicBezTo>
                <a:cubicBezTo>
                  <a:pt x="1801765" y="127001"/>
                  <a:pt x="1801765" y="127001"/>
                  <a:pt x="1801765" y="117232"/>
                </a:cubicBezTo>
                <a:cubicBezTo>
                  <a:pt x="1801765" y="117232"/>
                  <a:pt x="1811534" y="117232"/>
                  <a:pt x="1821302" y="117232"/>
                </a:cubicBezTo>
                <a:cubicBezTo>
                  <a:pt x="1821302" y="117232"/>
                  <a:pt x="1831071" y="117232"/>
                  <a:pt x="1831071" y="117232"/>
                </a:cubicBezTo>
                <a:cubicBezTo>
                  <a:pt x="1831071" y="117232"/>
                  <a:pt x="1840840" y="127001"/>
                  <a:pt x="1840840" y="117232"/>
                </a:cubicBezTo>
                <a:cubicBezTo>
                  <a:pt x="1850608" y="117232"/>
                  <a:pt x="1860377" y="127001"/>
                  <a:pt x="1870145" y="127001"/>
                </a:cubicBezTo>
                <a:cubicBezTo>
                  <a:pt x="1889683" y="127001"/>
                  <a:pt x="1899451" y="127001"/>
                  <a:pt x="1899451" y="127001"/>
                </a:cubicBezTo>
                <a:cubicBezTo>
                  <a:pt x="1899451" y="127001"/>
                  <a:pt x="1909220" y="127001"/>
                  <a:pt x="1909220" y="127001"/>
                </a:cubicBezTo>
                <a:cubicBezTo>
                  <a:pt x="1909220" y="136770"/>
                  <a:pt x="1918988" y="136770"/>
                  <a:pt x="1918988" y="136770"/>
                </a:cubicBezTo>
                <a:cubicBezTo>
                  <a:pt x="1918988" y="136770"/>
                  <a:pt x="1928757" y="146540"/>
                  <a:pt x="1928757" y="136770"/>
                </a:cubicBezTo>
                <a:cubicBezTo>
                  <a:pt x="1928757" y="136770"/>
                  <a:pt x="1928757" y="136770"/>
                  <a:pt x="1938526" y="136770"/>
                </a:cubicBezTo>
                <a:cubicBezTo>
                  <a:pt x="1938526" y="136770"/>
                  <a:pt x="1938526" y="146540"/>
                  <a:pt x="1938526" y="146540"/>
                </a:cubicBezTo>
                <a:cubicBezTo>
                  <a:pt x="1938526" y="146540"/>
                  <a:pt x="1948294" y="146540"/>
                  <a:pt x="1948294" y="146540"/>
                </a:cubicBezTo>
                <a:cubicBezTo>
                  <a:pt x="1958063" y="156309"/>
                  <a:pt x="1977600" y="156309"/>
                  <a:pt x="2006906" y="166078"/>
                </a:cubicBezTo>
                <a:cubicBezTo>
                  <a:pt x="2016675" y="166078"/>
                  <a:pt x="2036212" y="166078"/>
                  <a:pt x="2036212" y="166078"/>
                </a:cubicBezTo>
                <a:cubicBezTo>
                  <a:pt x="2045980" y="166078"/>
                  <a:pt x="2045980" y="166078"/>
                  <a:pt x="2045980" y="175848"/>
                </a:cubicBezTo>
                <a:cubicBezTo>
                  <a:pt x="2045980" y="175848"/>
                  <a:pt x="2055749" y="175848"/>
                  <a:pt x="2055749" y="175848"/>
                </a:cubicBezTo>
                <a:cubicBezTo>
                  <a:pt x="2065518" y="175848"/>
                  <a:pt x="2065518" y="175848"/>
                  <a:pt x="2065518" y="175848"/>
                </a:cubicBezTo>
                <a:cubicBezTo>
                  <a:pt x="2075286" y="175848"/>
                  <a:pt x="2075286" y="175848"/>
                  <a:pt x="2075286" y="175848"/>
                </a:cubicBezTo>
                <a:cubicBezTo>
                  <a:pt x="2085055" y="175848"/>
                  <a:pt x="2094824" y="175848"/>
                  <a:pt x="2114361" y="185617"/>
                </a:cubicBezTo>
                <a:cubicBezTo>
                  <a:pt x="2133898" y="185617"/>
                  <a:pt x="2143667" y="185617"/>
                  <a:pt x="2143667" y="185617"/>
                </a:cubicBezTo>
                <a:cubicBezTo>
                  <a:pt x="2148551" y="185617"/>
                  <a:pt x="2153435" y="185617"/>
                  <a:pt x="2160762" y="186838"/>
                </a:cubicBezTo>
                <a:lnTo>
                  <a:pt x="2163483" y="187571"/>
                </a:lnTo>
                <a:lnTo>
                  <a:pt x="2164425" y="194165"/>
                </a:lnTo>
                <a:cubicBezTo>
                  <a:pt x="2165646" y="195386"/>
                  <a:pt x="2168088" y="195386"/>
                  <a:pt x="2172972" y="195386"/>
                </a:cubicBezTo>
                <a:cubicBezTo>
                  <a:pt x="2172972" y="205156"/>
                  <a:pt x="2153435" y="195386"/>
                  <a:pt x="2143667" y="195386"/>
                </a:cubicBezTo>
                <a:cubicBezTo>
                  <a:pt x="2143667" y="195386"/>
                  <a:pt x="2133898" y="195386"/>
                  <a:pt x="2133898" y="195386"/>
                </a:cubicBezTo>
                <a:cubicBezTo>
                  <a:pt x="2133898" y="195386"/>
                  <a:pt x="2124129" y="195386"/>
                  <a:pt x="2124129" y="195386"/>
                </a:cubicBezTo>
                <a:cubicBezTo>
                  <a:pt x="2114361" y="195386"/>
                  <a:pt x="2104592" y="185617"/>
                  <a:pt x="2094824" y="185617"/>
                </a:cubicBezTo>
                <a:cubicBezTo>
                  <a:pt x="2094824" y="185617"/>
                  <a:pt x="2085055" y="185617"/>
                  <a:pt x="2085055" y="185617"/>
                </a:cubicBezTo>
                <a:cubicBezTo>
                  <a:pt x="2085055" y="185617"/>
                  <a:pt x="2075286" y="185617"/>
                  <a:pt x="2075286" y="185617"/>
                </a:cubicBezTo>
                <a:cubicBezTo>
                  <a:pt x="2065518" y="185617"/>
                  <a:pt x="2055749" y="185617"/>
                  <a:pt x="2055749" y="185617"/>
                </a:cubicBezTo>
                <a:cubicBezTo>
                  <a:pt x="2036212" y="185617"/>
                  <a:pt x="2016675" y="175848"/>
                  <a:pt x="2016675" y="175848"/>
                </a:cubicBezTo>
                <a:cubicBezTo>
                  <a:pt x="2016675" y="175848"/>
                  <a:pt x="2016675" y="166078"/>
                  <a:pt x="1997137" y="166078"/>
                </a:cubicBezTo>
                <a:cubicBezTo>
                  <a:pt x="1997137" y="166078"/>
                  <a:pt x="1987369" y="166078"/>
                  <a:pt x="1987369" y="166078"/>
                </a:cubicBezTo>
                <a:cubicBezTo>
                  <a:pt x="1977600" y="166078"/>
                  <a:pt x="1977600" y="166078"/>
                  <a:pt x="1967832" y="166078"/>
                </a:cubicBezTo>
                <a:cubicBezTo>
                  <a:pt x="1967832" y="166078"/>
                  <a:pt x="1958063" y="166078"/>
                  <a:pt x="1958063" y="166078"/>
                </a:cubicBezTo>
                <a:cubicBezTo>
                  <a:pt x="1948294" y="166078"/>
                  <a:pt x="1948294" y="156309"/>
                  <a:pt x="1938526" y="156309"/>
                </a:cubicBezTo>
                <a:cubicBezTo>
                  <a:pt x="1938526" y="156309"/>
                  <a:pt x="1938526" y="156309"/>
                  <a:pt x="1928757" y="156309"/>
                </a:cubicBezTo>
                <a:cubicBezTo>
                  <a:pt x="1918988" y="156309"/>
                  <a:pt x="1918988" y="156309"/>
                  <a:pt x="1909220" y="156309"/>
                </a:cubicBezTo>
                <a:cubicBezTo>
                  <a:pt x="1899451" y="156309"/>
                  <a:pt x="1899451" y="156309"/>
                  <a:pt x="1870145" y="146540"/>
                </a:cubicBezTo>
                <a:cubicBezTo>
                  <a:pt x="1860377" y="146540"/>
                  <a:pt x="1850608" y="146540"/>
                  <a:pt x="1850608" y="146540"/>
                </a:cubicBezTo>
                <a:cubicBezTo>
                  <a:pt x="1840840" y="136770"/>
                  <a:pt x="1831071" y="136770"/>
                  <a:pt x="1821302" y="136770"/>
                </a:cubicBezTo>
                <a:cubicBezTo>
                  <a:pt x="1801765" y="136770"/>
                  <a:pt x="1791997" y="136770"/>
                  <a:pt x="1782228" y="127001"/>
                </a:cubicBezTo>
                <a:cubicBezTo>
                  <a:pt x="1772459" y="127001"/>
                  <a:pt x="1762691" y="127001"/>
                  <a:pt x="1743154" y="127001"/>
                </a:cubicBezTo>
                <a:cubicBezTo>
                  <a:pt x="1704079" y="117232"/>
                  <a:pt x="1704079" y="117232"/>
                  <a:pt x="1694310" y="117232"/>
                </a:cubicBezTo>
                <a:cubicBezTo>
                  <a:pt x="1694310" y="117232"/>
                  <a:pt x="1704079" y="107462"/>
                  <a:pt x="1704079" y="107462"/>
                </a:cubicBezTo>
                <a:close/>
                <a:moveTo>
                  <a:pt x="1674773" y="78155"/>
                </a:moveTo>
                <a:cubicBezTo>
                  <a:pt x="1684542" y="78155"/>
                  <a:pt x="1684542" y="78155"/>
                  <a:pt x="1684542" y="78155"/>
                </a:cubicBezTo>
                <a:cubicBezTo>
                  <a:pt x="1684542" y="78155"/>
                  <a:pt x="1694310" y="78155"/>
                  <a:pt x="1694310" y="78155"/>
                </a:cubicBezTo>
                <a:cubicBezTo>
                  <a:pt x="1704079" y="78155"/>
                  <a:pt x="1713848" y="78155"/>
                  <a:pt x="1723616" y="78155"/>
                </a:cubicBezTo>
                <a:cubicBezTo>
                  <a:pt x="1733385" y="78155"/>
                  <a:pt x="1743154" y="87924"/>
                  <a:pt x="1743154" y="87924"/>
                </a:cubicBezTo>
                <a:cubicBezTo>
                  <a:pt x="1743154" y="87924"/>
                  <a:pt x="1752922" y="87924"/>
                  <a:pt x="1752922" y="87924"/>
                </a:cubicBezTo>
                <a:cubicBezTo>
                  <a:pt x="1762691" y="87924"/>
                  <a:pt x="1772459" y="87924"/>
                  <a:pt x="1772459" y="87924"/>
                </a:cubicBezTo>
                <a:cubicBezTo>
                  <a:pt x="1782228" y="87924"/>
                  <a:pt x="1782228" y="87924"/>
                  <a:pt x="1782228" y="87924"/>
                </a:cubicBezTo>
                <a:cubicBezTo>
                  <a:pt x="1782228" y="87924"/>
                  <a:pt x="1782228" y="87924"/>
                  <a:pt x="1791997" y="87924"/>
                </a:cubicBezTo>
                <a:cubicBezTo>
                  <a:pt x="1791997" y="87924"/>
                  <a:pt x="1801765" y="87924"/>
                  <a:pt x="1801765" y="87924"/>
                </a:cubicBezTo>
                <a:cubicBezTo>
                  <a:pt x="1801765" y="87924"/>
                  <a:pt x="1811534" y="87924"/>
                  <a:pt x="1811534" y="87924"/>
                </a:cubicBezTo>
                <a:cubicBezTo>
                  <a:pt x="1821302" y="87924"/>
                  <a:pt x="1831071" y="87924"/>
                  <a:pt x="1840840" y="87924"/>
                </a:cubicBezTo>
                <a:cubicBezTo>
                  <a:pt x="1850608" y="87924"/>
                  <a:pt x="1860377" y="87924"/>
                  <a:pt x="1860377" y="97693"/>
                </a:cubicBezTo>
                <a:cubicBezTo>
                  <a:pt x="1870145" y="97693"/>
                  <a:pt x="1870145" y="97693"/>
                  <a:pt x="1879914" y="97693"/>
                </a:cubicBezTo>
                <a:cubicBezTo>
                  <a:pt x="1889683" y="97693"/>
                  <a:pt x="1899451" y="107462"/>
                  <a:pt x="1909220" y="107462"/>
                </a:cubicBezTo>
                <a:cubicBezTo>
                  <a:pt x="1899451" y="107462"/>
                  <a:pt x="1899451" y="107462"/>
                  <a:pt x="1889683" y="107462"/>
                </a:cubicBezTo>
                <a:cubicBezTo>
                  <a:pt x="1889683" y="107462"/>
                  <a:pt x="1889683" y="107462"/>
                  <a:pt x="1889683" y="117232"/>
                </a:cubicBezTo>
                <a:cubicBezTo>
                  <a:pt x="1889683" y="117232"/>
                  <a:pt x="1889683" y="117232"/>
                  <a:pt x="1879914" y="117232"/>
                </a:cubicBezTo>
                <a:cubicBezTo>
                  <a:pt x="1870145" y="117232"/>
                  <a:pt x="1860377" y="117232"/>
                  <a:pt x="1860377" y="117232"/>
                </a:cubicBezTo>
                <a:cubicBezTo>
                  <a:pt x="1840840" y="107462"/>
                  <a:pt x="1801765" y="107462"/>
                  <a:pt x="1772459" y="97693"/>
                </a:cubicBezTo>
                <a:cubicBezTo>
                  <a:pt x="1762691" y="97693"/>
                  <a:pt x="1752922" y="97693"/>
                  <a:pt x="1743154" y="97693"/>
                </a:cubicBezTo>
                <a:cubicBezTo>
                  <a:pt x="1733385" y="97693"/>
                  <a:pt x="1733385" y="97693"/>
                  <a:pt x="1723616" y="87924"/>
                </a:cubicBezTo>
                <a:cubicBezTo>
                  <a:pt x="1713848" y="87924"/>
                  <a:pt x="1694310" y="87924"/>
                  <a:pt x="1684542" y="87924"/>
                </a:cubicBezTo>
                <a:cubicBezTo>
                  <a:pt x="1674773" y="78155"/>
                  <a:pt x="1674773" y="78155"/>
                  <a:pt x="1674773" y="78155"/>
                </a:cubicBezTo>
                <a:close/>
                <a:moveTo>
                  <a:pt x="1782228" y="48846"/>
                </a:moveTo>
                <a:cubicBezTo>
                  <a:pt x="1782228" y="48846"/>
                  <a:pt x="1811534" y="48846"/>
                  <a:pt x="1821302" y="48846"/>
                </a:cubicBezTo>
                <a:cubicBezTo>
                  <a:pt x="1831071" y="48846"/>
                  <a:pt x="1831071" y="48846"/>
                  <a:pt x="1831071" y="48846"/>
                </a:cubicBezTo>
                <a:cubicBezTo>
                  <a:pt x="1831071" y="48846"/>
                  <a:pt x="1840840" y="48846"/>
                  <a:pt x="1850608" y="48846"/>
                </a:cubicBezTo>
                <a:cubicBezTo>
                  <a:pt x="1860377" y="58616"/>
                  <a:pt x="1870145" y="58616"/>
                  <a:pt x="1870145" y="58616"/>
                </a:cubicBezTo>
                <a:cubicBezTo>
                  <a:pt x="1860377" y="68385"/>
                  <a:pt x="1860377" y="58616"/>
                  <a:pt x="1850608" y="58616"/>
                </a:cubicBezTo>
                <a:cubicBezTo>
                  <a:pt x="1850608" y="58616"/>
                  <a:pt x="1840840" y="58616"/>
                  <a:pt x="1840840" y="58616"/>
                </a:cubicBezTo>
                <a:cubicBezTo>
                  <a:pt x="1831071" y="58616"/>
                  <a:pt x="1831071" y="58616"/>
                  <a:pt x="1831071" y="58616"/>
                </a:cubicBezTo>
                <a:cubicBezTo>
                  <a:pt x="1821302" y="58616"/>
                  <a:pt x="1821302" y="58616"/>
                  <a:pt x="1821302" y="58616"/>
                </a:cubicBezTo>
                <a:cubicBezTo>
                  <a:pt x="1821302" y="58616"/>
                  <a:pt x="1811534" y="58616"/>
                  <a:pt x="1811534" y="58616"/>
                </a:cubicBezTo>
                <a:cubicBezTo>
                  <a:pt x="1801765" y="58616"/>
                  <a:pt x="1782228" y="48846"/>
                  <a:pt x="1782228" y="48846"/>
                </a:cubicBezTo>
                <a:close/>
                <a:moveTo>
                  <a:pt x="1876251" y="6106"/>
                </a:moveTo>
                <a:cubicBezTo>
                  <a:pt x="1882356" y="7327"/>
                  <a:pt x="1889683" y="9769"/>
                  <a:pt x="1899451" y="9769"/>
                </a:cubicBezTo>
                <a:cubicBezTo>
                  <a:pt x="1899451" y="9769"/>
                  <a:pt x="1909220" y="9769"/>
                  <a:pt x="1909220" y="9769"/>
                </a:cubicBezTo>
                <a:cubicBezTo>
                  <a:pt x="1909220" y="9769"/>
                  <a:pt x="1928757" y="9769"/>
                  <a:pt x="1938526" y="9769"/>
                </a:cubicBezTo>
                <a:cubicBezTo>
                  <a:pt x="1948294" y="9769"/>
                  <a:pt x="1958063" y="9769"/>
                  <a:pt x="1977600" y="9769"/>
                </a:cubicBezTo>
                <a:cubicBezTo>
                  <a:pt x="1977600" y="9769"/>
                  <a:pt x="1987369" y="19539"/>
                  <a:pt x="1987369" y="19539"/>
                </a:cubicBezTo>
                <a:cubicBezTo>
                  <a:pt x="1987369" y="19539"/>
                  <a:pt x="2016675" y="29308"/>
                  <a:pt x="2026443" y="19539"/>
                </a:cubicBezTo>
                <a:cubicBezTo>
                  <a:pt x="2026443" y="19539"/>
                  <a:pt x="2026443" y="19539"/>
                  <a:pt x="2026443" y="29308"/>
                </a:cubicBezTo>
                <a:cubicBezTo>
                  <a:pt x="2036212" y="29308"/>
                  <a:pt x="2036212" y="29308"/>
                  <a:pt x="2036212" y="29308"/>
                </a:cubicBezTo>
                <a:cubicBezTo>
                  <a:pt x="2045980" y="29308"/>
                  <a:pt x="2045980" y="29308"/>
                  <a:pt x="2055749" y="29308"/>
                </a:cubicBezTo>
                <a:cubicBezTo>
                  <a:pt x="2055749" y="29308"/>
                  <a:pt x="2065518" y="29308"/>
                  <a:pt x="2065518" y="29308"/>
                </a:cubicBezTo>
                <a:cubicBezTo>
                  <a:pt x="2065518" y="29308"/>
                  <a:pt x="2065518" y="29308"/>
                  <a:pt x="2075286" y="29308"/>
                </a:cubicBezTo>
                <a:cubicBezTo>
                  <a:pt x="2075286" y="39077"/>
                  <a:pt x="2085055" y="39077"/>
                  <a:pt x="2085055" y="29308"/>
                </a:cubicBezTo>
                <a:cubicBezTo>
                  <a:pt x="2085055" y="29308"/>
                  <a:pt x="2085055" y="29308"/>
                  <a:pt x="2094824" y="39077"/>
                </a:cubicBezTo>
                <a:cubicBezTo>
                  <a:pt x="2104592" y="39077"/>
                  <a:pt x="2114361" y="39077"/>
                  <a:pt x="2114361" y="39077"/>
                </a:cubicBezTo>
                <a:cubicBezTo>
                  <a:pt x="2114361" y="39077"/>
                  <a:pt x="2124129" y="39077"/>
                  <a:pt x="2124129" y="39077"/>
                </a:cubicBezTo>
                <a:cubicBezTo>
                  <a:pt x="2133898" y="48846"/>
                  <a:pt x="2143667" y="48846"/>
                  <a:pt x="2153435" y="48846"/>
                </a:cubicBezTo>
                <a:cubicBezTo>
                  <a:pt x="2163204" y="48846"/>
                  <a:pt x="2172972" y="48846"/>
                  <a:pt x="2172972" y="48846"/>
                </a:cubicBezTo>
                <a:cubicBezTo>
                  <a:pt x="2172972" y="48846"/>
                  <a:pt x="2182741" y="48846"/>
                  <a:pt x="2182741" y="48846"/>
                </a:cubicBezTo>
                <a:cubicBezTo>
                  <a:pt x="2192510" y="48846"/>
                  <a:pt x="2192510" y="48846"/>
                  <a:pt x="2192510" y="48846"/>
                </a:cubicBezTo>
                <a:cubicBezTo>
                  <a:pt x="2202278" y="58616"/>
                  <a:pt x="2202278" y="58616"/>
                  <a:pt x="2212047" y="48846"/>
                </a:cubicBezTo>
                <a:cubicBezTo>
                  <a:pt x="2221815" y="48846"/>
                  <a:pt x="2221815" y="48846"/>
                  <a:pt x="2221815" y="48846"/>
                </a:cubicBezTo>
                <a:cubicBezTo>
                  <a:pt x="2231584" y="58616"/>
                  <a:pt x="2260890" y="68385"/>
                  <a:pt x="2270659" y="58616"/>
                </a:cubicBezTo>
                <a:cubicBezTo>
                  <a:pt x="2270659" y="58616"/>
                  <a:pt x="2280427" y="68385"/>
                  <a:pt x="2290196" y="68385"/>
                </a:cubicBezTo>
                <a:cubicBezTo>
                  <a:pt x="2290196" y="68385"/>
                  <a:pt x="2299964" y="68385"/>
                  <a:pt x="2299964" y="68385"/>
                </a:cubicBezTo>
                <a:cubicBezTo>
                  <a:pt x="2319502" y="78155"/>
                  <a:pt x="2329270" y="78155"/>
                  <a:pt x="2348807" y="78155"/>
                </a:cubicBezTo>
                <a:cubicBezTo>
                  <a:pt x="2348807" y="78155"/>
                  <a:pt x="2358576" y="78155"/>
                  <a:pt x="2358576" y="78155"/>
                </a:cubicBezTo>
                <a:cubicBezTo>
                  <a:pt x="2368345" y="78155"/>
                  <a:pt x="2368345" y="87924"/>
                  <a:pt x="2378113" y="87924"/>
                </a:cubicBezTo>
                <a:cubicBezTo>
                  <a:pt x="2378113" y="87924"/>
                  <a:pt x="2387882" y="87924"/>
                  <a:pt x="2387882" y="87924"/>
                </a:cubicBezTo>
                <a:cubicBezTo>
                  <a:pt x="2387882" y="87924"/>
                  <a:pt x="2387882" y="87924"/>
                  <a:pt x="2397650" y="87924"/>
                </a:cubicBezTo>
                <a:cubicBezTo>
                  <a:pt x="2407419" y="87924"/>
                  <a:pt x="2407419" y="87924"/>
                  <a:pt x="2407419" y="87924"/>
                </a:cubicBezTo>
                <a:cubicBezTo>
                  <a:pt x="2407419" y="97693"/>
                  <a:pt x="2426956" y="97693"/>
                  <a:pt x="2436725" y="97693"/>
                </a:cubicBezTo>
                <a:cubicBezTo>
                  <a:pt x="2436725" y="97693"/>
                  <a:pt x="2436725" y="97693"/>
                  <a:pt x="2446494" y="97693"/>
                </a:cubicBezTo>
                <a:cubicBezTo>
                  <a:pt x="2446494" y="97693"/>
                  <a:pt x="2446494" y="97693"/>
                  <a:pt x="2456262" y="97693"/>
                </a:cubicBezTo>
                <a:cubicBezTo>
                  <a:pt x="2456262" y="97693"/>
                  <a:pt x="2466031" y="97693"/>
                  <a:pt x="2466031" y="97693"/>
                </a:cubicBezTo>
                <a:cubicBezTo>
                  <a:pt x="2475799" y="97693"/>
                  <a:pt x="2475799" y="107462"/>
                  <a:pt x="2475799" y="107462"/>
                </a:cubicBezTo>
                <a:cubicBezTo>
                  <a:pt x="2485568" y="107462"/>
                  <a:pt x="2485568" y="107462"/>
                  <a:pt x="2495337" y="107462"/>
                </a:cubicBezTo>
                <a:cubicBezTo>
                  <a:pt x="2495337" y="107462"/>
                  <a:pt x="2505105" y="107462"/>
                  <a:pt x="2505105" y="117232"/>
                </a:cubicBezTo>
                <a:cubicBezTo>
                  <a:pt x="2505105" y="117232"/>
                  <a:pt x="2505105" y="117232"/>
                  <a:pt x="2514874" y="117232"/>
                </a:cubicBezTo>
                <a:cubicBezTo>
                  <a:pt x="2514874" y="107462"/>
                  <a:pt x="2514874" y="117232"/>
                  <a:pt x="2524642" y="117232"/>
                </a:cubicBezTo>
                <a:cubicBezTo>
                  <a:pt x="2524642" y="117232"/>
                  <a:pt x="2534411" y="117232"/>
                  <a:pt x="2534411" y="117232"/>
                </a:cubicBezTo>
                <a:cubicBezTo>
                  <a:pt x="2534411" y="117232"/>
                  <a:pt x="2544180" y="117232"/>
                  <a:pt x="2544180" y="117232"/>
                </a:cubicBezTo>
                <a:cubicBezTo>
                  <a:pt x="2553948" y="127001"/>
                  <a:pt x="2553948" y="127001"/>
                  <a:pt x="2563717" y="127001"/>
                </a:cubicBezTo>
                <a:cubicBezTo>
                  <a:pt x="2573485" y="127001"/>
                  <a:pt x="2583254" y="127001"/>
                  <a:pt x="2602791" y="136770"/>
                </a:cubicBezTo>
                <a:cubicBezTo>
                  <a:pt x="2612560" y="136770"/>
                  <a:pt x="2612560" y="136770"/>
                  <a:pt x="2612560" y="136770"/>
                </a:cubicBezTo>
                <a:cubicBezTo>
                  <a:pt x="2612560" y="136770"/>
                  <a:pt x="2622329" y="136770"/>
                  <a:pt x="2632097" y="136770"/>
                </a:cubicBezTo>
                <a:cubicBezTo>
                  <a:pt x="2641866" y="146540"/>
                  <a:pt x="2651634" y="146540"/>
                  <a:pt x="2661403" y="146540"/>
                </a:cubicBezTo>
                <a:cubicBezTo>
                  <a:pt x="2671172" y="146540"/>
                  <a:pt x="2680940" y="156309"/>
                  <a:pt x="2700477" y="156309"/>
                </a:cubicBezTo>
                <a:cubicBezTo>
                  <a:pt x="2700477" y="156309"/>
                  <a:pt x="2710246" y="156309"/>
                  <a:pt x="2710246" y="156309"/>
                </a:cubicBezTo>
                <a:cubicBezTo>
                  <a:pt x="2710246" y="156309"/>
                  <a:pt x="2710246" y="156309"/>
                  <a:pt x="2720015" y="166078"/>
                </a:cubicBezTo>
                <a:cubicBezTo>
                  <a:pt x="2720015" y="166078"/>
                  <a:pt x="2729783" y="166078"/>
                  <a:pt x="2729783" y="166078"/>
                </a:cubicBezTo>
                <a:cubicBezTo>
                  <a:pt x="2739552" y="166078"/>
                  <a:pt x="2759089" y="166078"/>
                  <a:pt x="2759089" y="175848"/>
                </a:cubicBezTo>
                <a:cubicBezTo>
                  <a:pt x="2768858" y="175848"/>
                  <a:pt x="2768858" y="175848"/>
                  <a:pt x="2778626" y="175848"/>
                </a:cubicBezTo>
                <a:cubicBezTo>
                  <a:pt x="2788395" y="175848"/>
                  <a:pt x="2798164" y="175848"/>
                  <a:pt x="2798164" y="175848"/>
                </a:cubicBezTo>
                <a:cubicBezTo>
                  <a:pt x="2798164" y="185617"/>
                  <a:pt x="2807932" y="185617"/>
                  <a:pt x="2807932" y="185617"/>
                </a:cubicBezTo>
                <a:cubicBezTo>
                  <a:pt x="2807932" y="185617"/>
                  <a:pt x="2807932" y="185617"/>
                  <a:pt x="2817701" y="185617"/>
                </a:cubicBezTo>
                <a:cubicBezTo>
                  <a:pt x="2817701" y="185617"/>
                  <a:pt x="2827469" y="185617"/>
                  <a:pt x="2837238" y="195386"/>
                </a:cubicBezTo>
                <a:cubicBezTo>
                  <a:pt x="2847007" y="195386"/>
                  <a:pt x="2866544" y="205156"/>
                  <a:pt x="2886081" y="205156"/>
                </a:cubicBezTo>
                <a:cubicBezTo>
                  <a:pt x="2895850" y="214925"/>
                  <a:pt x="2915387" y="214925"/>
                  <a:pt x="2915387" y="214925"/>
                </a:cubicBezTo>
                <a:cubicBezTo>
                  <a:pt x="2925156" y="214925"/>
                  <a:pt x="2925156" y="214925"/>
                  <a:pt x="2925156" y="224694"/>
                </a:cubicBezTo>
                <a:cubicBezTo>
                  <a:pt x="2934924" y="224694"/>
                  <a:pt x="2934924" y="224694"/>
                  <a:pt x="2934924" y="224694"/>
                </a:cubicBezTo>
                <a:cubicBezTo>
                  <a:pt x="2934924" y="224694"/>
                  <a:pt x="2934924" y="224694"/>
                  <a:pt x="2944693" y="224694"/>
                </a:cubicBezTo>
                <a:cubicBezTo>
                  <a:pt x="2954461" y="234463"/>
                  <a:pt x="2964230" y="234463"/>
                  <a:pt x="2964230" y="234463"/>
                </a:cubicBezTo>
                <a:cubicBezTo>
                  <a:pt x="2964230" y="234463"/>
                  <a:pt x="2973999" y="234463"/>
                  <a:pt x="2983767" y="234463"/>
                </a:cubicBezTo>
                <a:cubicBezTo>
                  <a:pt x="2993536" y="234463"/>
                  <a:pt x="3003304" y="244233"/>
                  <a:pt x="3003304" y="244233"/>
                </a:cubicBezTo>
                <a:cubicBezTo>
                  <a:pt x="3013073" y="244233"/>
                  <a:pt x="3022842" y="244233"/>
                  <a:pt x="3022842" y="244233"/>
                </a:cubicBezTo>
                <a:cubicBezTo>
                  <a:pt x="3022842" y="254002"/>
                  <a:pt x="3032610" y="254002"/>
                  <a:pt x="3042379" y="254002"/>
                </a:cubicBezTo>
                <a:cubicBezTo>
                  <a:pt x="3042379" y="254002"/>
                  <a:pt x="3052147" y="263771"/>
                  <a:pt x="3052147" y="263771"/>
                </a:cubicBezTo>
                <a:cubicBezTo>
                  <a:pt x="3061916" y="263771"/>
                  <a:pt x="3061916" y="263771"/>
                  <a:pt x="3061916" y="263771"/>
                </a:cubicBezTo>
                <a:cubicBezTo>
                  <a:pt x="3061916" y="263771"/>
                  <a:pt x="3071685" y="263771"/>
                  <a:pt x="3071685" y="263771"/>
                </a:cubicBezTo>
                <a:cubicBezTo>
                  <a:pt x="3071685" y="263771"/>
                  <a:pt x="3071685" y="263771"/>
                  <a:pt x="3081453" y="263771"/>
                </a:cubicBezTo>
                <a:cubicBezTo>
                  <a:pt x="3081453" y="263771"/>
                  <a:pt x="3100991" y="273541"/>
                  <a:pt x="3120528" y="283310"/>
                </a:cubicBezTo>
                <a:cubicBezTo>
                  <a:pt x="3130296" y="283310"/>
                  <a:pt x="3149834" y="293079"/>
                  <a:pt x="3159602" y="293079"/>
                </a:cubicBezTo>
                <a:cubicBezTo>
                  <a:pt x="3169371" y="293079"/>
                  <a:pt x="3179139" y="302849"/>
                  <a:pt x="3188908" y="302849"/>
                </a:cubicBezTo>
                <a:cubicBezTo>
                  <a:pt x="3198677" y="312618"/>
                  <a:pt x="3208445" y="312618"/>
                  <a:pt x="3208445" y="312618"/>
                </a:cubicBezTo>
                <a:cubicBezTo>
                  <a:pt x="3218214" y="312618"/>
                  <a:pt x="3227982" y="322387"/>
                  <a:pt x="3237751" y="322387"/>
                </a:cubicBezTo>
                <a:cubicBezTo>
                  <a:pt x="3247520" y="322387"/>
                  <a:pt x="3257288" y="332156"/>
                  <a:pt x="3267057" y="332156"/>
                </a:cubicBezTo>
                <a:cubicBezTo>
                  <a:pt x="3267057" y="332156"/>
                  <a:pt x="3276826" y="332156"/>
                  <a:pt x="3276826" y="332156"/>
                </a:cubicBezTo>
                <a:cubicBezTo>
                  <a:pt x="3286594" y="341926"/>
                  <a:pt x="3286594" y="341926"/>
                  <a:pt x="3296363" y="341926"/>
                </a:cubicBezTo>
                <a:cubicBezTo>
                  <a:pt x="3296363" y="341926"/>
                  <a:pt x="3296363" y="341926"/>
                  <a:pt x="3286594" y="341926"/>
                </a:cubicBezTo>
                <a:cubicBezTo>
                  <a:pt x="3276826" y="341926"/>
                  <a:pt x="3276826" y="341926"/>
                  <a:pt x="3296363" y="351695"/>
                </a:cubicBezTo>
                <a:cubicBezTo>
                  <a:pt x="3296363" y="351695"/>
                  <a:pt x="3286594" y="351695"/>
                  <a:pt x="3276826" y="351695"/>
                </a:cubicBezTo>
                <a:cubicBezTo>
                  <a:pt x="3276826" y="341926"/>
                  <a:pt x="3267057" y="341926"/>
                  <a:pt x="3257288" y="341926"/>
                </a:cubicBezTo>
                <a:cubicBezTo>
                  <a:pt x="3257288" y="341926"/>
                  <a:pt x="3227982" y="332156"/>
                  <a:pt x="3227982" y="332156"/>
                </a:cubicBezTo>
                <a:cubicBezTo>
                  <a:pt x="3227982" y="332156"/>
                  <a:pt x="3227982" y="341926"/>
                  <a:pt x="3237751" y="341926"/>
                </a:cubicBezTo>
                <a:cubicBezTo>
                  <a:pt x="3227982" y="341926"/>
                  <a:pt x="3227982" y="341926"/>
                  <a:pt x="3227982" y="341926"/>
                </a:cubicBezTo>
                <a:cubicBezTo>
                  <a:pt x="3218214" y="341926"/>
                  <a:pt x="3227982" y="351695"/>
                  <a:pt x="3227982" y="351695"/>
                </a:cubicBezTo>
                <a:cubicBezTo>
                  <a:pt x="3247520" y="351695"/>
                  <a:pt x="3247520" y="351695"/>
                  <a:pt x="3247520" y="351695"/>
                </a:cubicBezTo>
                <a:cubicBezTo>
                  <a:pt x="3247520" y="351695"/>
                  <a:pt x="3257288" y="351695"/>
                  <a:pt x="3257288" y="351695"/>
                </a:cubicBezTo>
                <a:cubicBezTo>
                  <a:pt x="3257288" y="351695"/>
                  <a:pt x="3257288" y="361464"/>
                  <a:pt x="3267057" y="361464"/>
                </a:cubicBezTo>
                <a:cubicBezTo>
                  <a:pt x="3267057" y="361464"/>
                  <a:pt x="3276826" y="361464"/>
                  <a:pt x="3276826" y="361464"/>
                </a:cubicBezTo>
                <a:cubicBezTo>
                  <a:pt x="3286594" y="361464"/>
                  <a:pt x="3286594" y="371234"/>
                  <a:pt x="3296363" y="371234"/>
                </a:cubicBezTo>
                <a:cubicBezTo>
                  <a:pt x="3296363" y="371234"/>
                  <a:pt x="3306131" y="371234"/>
                  <a:pt x="3306131" y="371234"/>
                </a:cubicBezTo>
                <a:cubicBezTo>
                  <a:pt x="3315900" y="381003"/>
                  <a:pt x="3315900" y="381003"/>
                  <a:pt x="3315900" y="371234"/>
                </a:cubicBezTo>
                <a:cubicBezTo>
                  <a:pt x="3315900" y="371234"/>
                  <a:pt x="3345206" y="371234"/>
                  <a:pt x="3354974" y="371234"/>
                </a:cubicBezTo>
                <a:cubicBezTo>
                  <a:pt x="3354974" y="371234"/>
                  <a:pt x="3364743" y="381003"/>
                  <a:pt x="3374512" y="381003"/>
                </a:cubicBezTo>
                <a:cubicBezTo>
                  <a:pt x="3403817" y="390772"/>
                  <a:pt x="3433123" y="400542"/>
                  <a:pt x="3442892" y="410311"/>
                </a:cubicBezTo>
                <a:cubicBezTo>
                  <a:pt x="3462429" y="420080"/>
                  <a:pt x="3481966" y="420080"/>
                  <a:pt x="3481966" y="420080"/>
                </a:cubicBezTo>
                <a:cubicBezTo>
                  <a:pt x="3481966" y="420080"/>
                  <a:pt x="3491735" y="420080"/>
                  <a:pt x="3491735" y="429849"/>
                </a:cubicBezTo>
                <a:cubicBezTo>
                  <a:pt x="3501504" y="429849"/>
                  <a:pt x="3501504" y="429849"/>
                  <a:pt x="3511272" y="429849"/>
                </a:cubicBezTo>
                <a:cubicBezTo>
                  <a:pt x="3511272" y="429849"/>
                  <a:pt x="3521041" y="429849"/>
                  <a:pt x="3521041" y="429849"/>
                </a:cubicBezTo>
                <a:cubicBezTo>
                  <a:pt x="3530809" y="439619"/>
                  <a:pt x="3530809" y="439619"/>
                  <a:pt x="3530809" y="439619"/>
                </a:cubicBezTo>
                <a:cubicBezTo>
                  <a:pt x="3530809" y="449388"/>
                  <a:pt x="3540578" y="449388"/>
                  <a:pt x="3540578" y="439619"/>
                </a:cubicBezTo>
                <a:cubicBezTo>
                  <a:pt x="3550347" y="439619"/>
                  <a:pt x="3550347" y="449388"/>
                  <a:pt x="3540578" y="449388"/>
                </a:cubicBezTo>
                <a:cubicBezTo>
                  <a:pt x="3540578" y="449388"/>
                  <a:pt x="3540578" y="449388"/>
                  <a:pt x="3550347" y="459158"/>
                </a:cubicBezTo>
                <a:cubicBezTo>
                  <a:pt x="3540578" y="459158"/>
                  <a:pt x="3540578" y="449388"/>
                  <a:pt x="3530809" y="449388"/>
                </a:cubicBezTo>
                <a:cubicBezTo>
                  <a:pt x="3521041" y="449388"/>
                  <a:pt x="3511272" y="449388"/>
                  <a:pt x="3511272" y="449388"/>
                </a:cubicBezTo>
                <a:cubicBezTo>
                  <a:pt x="3511272" y="449388"/>
                  <a:pt x="3501504" y="439619"/>
                  <a:pt x="3501504" y="439619"/>
                </a:cubicBezTo>
                <a:cubicBezTo>
                  <a:pt x="3501504" y="449388"/>
                  <a:pt x="3501504" y="449388"/>
                  <a:pt x="3501504" y="449388"/>
                </a:cubicBezTo>
                <a:cubicBezTo>
                  <a:pt x="3501504" y="449388"/>
                  <a:pt x="3511272" y="449388"/>
                  <a:pt x="3511272" y="449388"/>
                </a:cubicBezTo>
                <a:cubicBezTo>
                  <a:pt x="3511272" y="449388"/>
                  <a:pt x="3521041" y="459158"/>
                  <a:pt x="3521041" y="459158"/>
                </a:cubicBezTo>
                <a:cubicBezTo>
                  <a:pt x="3521041" y="459158"/>
                  <a:pt x="3560115" y="468927"/>
                  <a:pt x="3569884" y="468927"/>
                </a:cubicBezTo>
                <a:cubicBezTo>
                  <a:pt x="3579652" y="468927"/>
                  <a:pt x="3579652" y="468927"/>
                  <a:pt x="3569884" y="478696"/>
                </a:cubicBezTo>
                <a:cubicBezTo>
                  <a:pt x="3569884" y="478696"/>
                  <a:pt x="3569884" y="478696"/>
                  <a:pt x="3589421" y="488465"/>
                </a:cubicBezTo>
                <a:cubicBezTo>
                  <a:pt x="3608958" y="498235"/>
                  <a:pt x="3618727" y="498235"/>
                  <a:pt x="3628496" y="508004"/>
                </a:cubicBezTo>
                <a:cubicBezTo>
                  <a:pt x="3638264" y="508004"/>
                  <a:pt x="3648033" y="517773"/>
                  <a:pt x="3657801" y="517773"/>
                </a:cubicBezTo>
                <a:cubicBezTo>
                  <a:pt x="3667570" y="527543"/>
                  <a:pt x="3687107" y="527543"/>
                  <a:pt x="3687107" y="527543"/>
                </a:cubicBezTo>
                <a:cubicBezTo>
                  <a:pt x="3696876" y="537312"/>
                  <a:pt x="3706644" y="537312"/>
                  <a:pt x="3706644" y="537312"/>
                </a:cubicBezTo>
                <a:cubicBezTo>
                  <a:pt x="3716413" y="537312"/>
                  <a:pt x="3726182" y="547081"/>
                  <a:pt x="3726182" y="547081"/>
                </a:cubicBezTo>
                <a:cubicBezTo>
                  <a:pt x="3735950" y="547081"/>
                  <a:pt x="3755487" y="556851"/>
                  <a:pt x="3775025" y="566620"/>
                </a:cubicBezTo>
                <a:cubicBezTo>
                  <a:pt x="3794562" y="576389"/>
                  <a:pt x="3814099" y="586159"/>
                  <a:pt x="3823868" y="586159"/>
                </a:cubicBezTo>
                <a:cubicBezTo>
                  <a:pt x="3823868" y="586159"/>
                  <a:pt x="3833636" y="586159"/>
                  <a:pt x="3833636" y="595928"/>
                </a:cubicBezTo>
                <a:cubicBezTo>
                  <a:pt x="3843405" y="595928"/>
                  <a:pt x="3853174" y="595928"/>
                  <a:pt x="3853174" y="595928"/>
                </a:cubicBezTo>
                <a:cubicBezTo>
                  <a:pt x="3853174" y="595928"/>
                  <a:pt x="3882479" y="605697"/>
                  <a:pt x="3892248" y="615466"/>
                </a:cubicBezTo>
                <a:cubicBezTo>
                  <a:pt x="3902017" y="615466"/>
                  <a:pt x="3902017" y="625236"/>
                  <a:pt x="3902017" y="615466"/>
                </a:cubicBezTo>
                <a:cubicBezTo>
                  <a:pt x="3902017" y="615466"/>
                  <a:pt x="3911785" y="625236"/>
                  <a:pt x="3921554" y="625236"/>
                </a:cubicBezTo>
                <a:cubicBezTo>
                  <a:pt x="3941091" y="635005"/>
                  <a:pt x="3941091" y="635005"/>
                  <a:pt x="3941091" y="635005"/>
                </a:cubicBezTo>
                <a:cubicBezTo>
                  <a:pt x="3941091" y="644774"/>
                  <a:pt x="3941091" y="654543"/>
                  <a:pt x="3941091" y="654543"/>
                </a:cubicBezTo>
                <a:cubicBezTo>
                  <a:pt x="3931322" y="654543"/>
                  <a:pt x="3921554" y="664313"/>
                  <a:pt x="3921554" y="664313"/>
                </a:cubicBezTo>
                <a:cubicBezTo>
                  <a:pt x="3921554" y="664313"/>
                  <a:pt x="3931322" y="674082"/>
                  <a:pt x="3941091" y="674082"/>
                </a:cubicBezTo>
                <a:cubicBezTo>
                  <a:pt x="3941091" y="664313"/>
                  <a:pt x="3970397" y="683851"/>
                  <a:pt x="3989934" y="693621"/>
                </a:cubicBezTo>
                <a:cubicBezTo>
                  <a:pt x="3999703" y="703390"/>
                  <a:pt x="4019240" y="713160"/>
                  <a:pt x="4029009" y="722929"/>
                </a:cubicBezTo>
                <a:cubicBezTo>
                  <a:pt x="4038777" y="722929"/>
                  <a:pt x="4077852" y="742467"/>
                  <a:pt x="4097389" y="762006"/>
                </a:cubicBezTo>
                <a:cubicBezTo>
                  <a:pt x="4116926" y="771775"/>
                  <a:pt x="4116926" y="771775"/>
                  <a:pt x="4185306" y="801083"/>
                </a:cubicBezTo>
                <a:cubicBezTo>
                  <a:pt x="4204844" y="810853"/>
                  <a:pt x="4292761" y="859699"/>
                  <a:pt x="4331836" y="869468"/>
                </a:cubicBezTo>
                <a:cubicBezTo>
                  <a:pt x="4341604" y="879238"/>
                  <a:pt x="4351373" y="879238"/>
                  <a:pt x="4351373" y="889007"/>
                </a:cubicBezTo>
                <a:cubicBezTo>
                  <a:pt x="4361141" y="889007"/>
                  <a:pt x="4380679" y="889007"/>
                  <a:pt x="4380679" y="889007"/>
                </a:cubicBezTo>
                <a:cubicBezTo>
                  <a:pt x="4380679" y="889007"/>
                  <a:pt x="4380679" y="879238"/>
                  <a:pt x="4380679" y="879238"/>
                </a:cubicBezTo>
                <a:cubicBezTo>
                  <a:pt x="4390447" y="879238"/>
                  <a:pt x="4390447" y="879238"/>
                  <a:pt x="4390447" y="879238"/>
                </a:cubicBezTo>
                <a:cubicBezTo>
                  <a:pt x="4400216" y="879238"/>
                  <a:pt x="4400216" y="889007"/>
                  <a:pt x="4409985" y="889007"/>
                </a:cubicBezTo>
                <a:cubicBezTo>
                  <a:pt x="4429522" y="879238"/>
                  <a:pt x="4429522" y="889007"/>
                  <a:pt x="4439290" y="889007"/>
                </a:cubicBezTo>
                <a:cubicBezTo>
                  <a:pt x="4439290" y="889007"/>
                  <a:pt x="4449059" y="889007"/>
                  <a:pt x="4458828" y="889007"/>
                </a:cubicBezTo>
                <a:cubicBezTo>
                  <a:pt x="4458828" y="898776"/>
                  <a:pt x="4468596" y="898776"/>
                  <a:pt x="4468596" y="898776"/>
                </a:cubicBezTo>
                <a:cubicBezTo>
                  <a:pt x="4478365" y="898776"/>
                  <a:pt x="4478365" y="908546"/>
                  <a:pt x="4478365" y="908546"/>
                </a:cubicBezTo>
                <a:cubicBezTo>
                  <a:pt x="4478365" y="908546"/>
                  <a:pt x="4468596" y="918315"/>
                  <a:pt x="4468596" y="918315"/>
                </a:cubicBezTo>
                <a:cubicBezTo>
                  <a:pt x="4458828" y="918315"/>
                  <a:pt x="4449059" y="918315"/>
                  <a:pt x="4449059" y="918315"/>
                </a:cubicBezTo>
                <a:cubicBezTo>
                  <a:pt x="4449059" y="928084"/>
                  <a:pt x="4458828" y="928084"/>
                  <a:pt x="4458828" y="928084"/>
                </a:cubicBezTo>
                <a:cubicBezTo>
                  <a:pt x="4468596" y="928084"/>
                  <a:pt x="4478365" y="937853"/>
                  <a:pt x="4488133" y="937853"/>
                </a:cubicBezTo>
                <a:cubicBezTo>
                  <a:pt x="4488133" y="937853"/>
                  <a:pt x="4488133" y="947623"/>
                  <a:pt x="4488133" y="947623"/>
                </a:cubicBezTo>
                <a:cubicBezTo>
                  <a:pt x="4488133" y="947623"/>
                  <a:pt x="4488133" y="947623"/>
                  <a:pt x="4478365" y="947623"/>
                </a:cubicBezTo>
                <a:cubicBezTo>
                  <a:pt x="4478365" y="947623"/>
                  <a:pt x="4468596" y="937853"/>
                  <a:pt x="4468596" y="937853"/>
                </a:cubicBezTo>
                <a:cubicBezTo>
                  <a:pt x="4458828" y="947623"/>
                  <a:pt x="4458828" y="967161"/>
                  <a:pt x="4449059" y="967161"/>
                </a:cubicBezTo>
                <a:cubicBezTo>
                  <a:pt x="4449059" y="967161"/>
                  <a:pt x="4449059" y="967161"/>
                  <a:pt x="4439290" y="967161"/>
                </a:cubicBezTo>
                <a:cubicBezTo>
                  <a:pt x="4429522" y="967161"/>
                  <a:pt x="4429522" y="967161"/>
                  <a:pt x="4429522" y="976931"/>
                </a:cubicBezTo>
                <a:cubicBezTo>
                  <a:pt x="4429522" y="986700"/>
                  <a:pt x="4429522" y="986700"/>
                  <a:pt x="4429522" y="986700"/>
                </a:cubicBezTo>
                <a:cubicBezTo>
                  <a:pt x="4419753" y="996469"/>
                  <a:pt x="4419753" y="996469"/>
                  <a:pt x="4409985" y="986700"/>
                </a:cubicBezTo>
                <a:cubicBezTo>
                  <a:pt x="4409985" y="976931"/>
                  <a:pt x="4400216" y="976931"/>
                  <a:pt x="4400216" y="976931"/>
                </a:cubicBezTo>
                <a:cubicBezTo>
                  <a:pt x="4390447" y="967161"/>
                  <a:pt x="4380679" y="967161"/>
                  <a:pt x="4380679" y="957392"/>
                </a:cubicBezTo>
                <a:cubicBezTo>
                  <a:pt x="4380679" y="957392"/>
                  <a:pt x="4370910" y="947623"/>
                  <a:pt x="4351373" y="937853"/>
                </a:cubicBezTo>
                <a:cubicBezTo>
                  <a:pt x="4341604" y="928084"/>
                  <a:pt x="4331836" y="928084"/>
                  <a:pt x="4331836" y="918315"/>
                </a:cubicBezTo>
                <a:cubicBezTo>
                  <a:pt x="4322067" y="918315"/>
                  <a:pt x="4322067" y="908546"/>
                  <a:pt x="4322067" y="908546"/>
                </a:cubicBezTo>
                <a:cubicBezTo>
                  <a:pt x="4312298" y="898776"/>
                  <a:pt x="4312298" y="898776"/>
                  <a:pt x="4312298" y="898776"/>
                </a:cubicBezTo>
                <a:cubicBezTo>
                  <a:pt x="4312298" y="889007"/>
                  <a:pt x="4322067" y="889007"/>
                  <a:pt x="4312298" y="879238"/>
                </a:cubicBezTo>
                <a:cubicBezTo>
                  <a:pt x="4312298" y="869468"/>
                  <a:pt x="4312298" y="869468"/>
                  <a:pt x="4302530" y="869468"/>
                </a:cubicBezTo>
                <a:cubicBezTo>
                  <a:pt x="4302530" y="869468"/>
                  <a:pt x="4273224" y="849930"/>
                  <a:pt x="4243918" y="840160"/>
                </a:cubicBezTo>
                <a:cubicBezTo>
                  <a:pt x="4224381" y="830391"/>
                  <a:pt x="4195075" y="810853"/>
                  <a:pt x="4185306" y="810853"/>
                </a:cubicBezTo>
                <a:cubicBezTo>
                  <a:pt x="4175538" y="801083"/>
                  <a:pt x="4165769" y="801083"/>
                  <a:pt x="4156001" y="801083"/>
                </a:cubicBezTo>
                <a:cubicBezTo>
                  <a:pt x="4156001" y="791314"/>
                  <a:pt x="4146232" y="791314"/>
                  <a:pt x="4136463" y="791314"/>
                </a:cubicBezTo>
                <a:cubicBezTo>
                  <a:pt x="4126695" y="781544"/>
                  <a:pt x="4126695" y="781544"/>
                  <a:pt x="4126695" y="781544"/>
                </a:cubicBezTo>
                <a:cubicBezTo>
                  <a:pt x="4126695" y="791314"/>
                  <a:pt x="4126695" y="791314"/>
                  <a:pt x="4126695" y="791314"/>
                </a:cubicBezTo>
                <a:cubicBezTo>
                  <a:pt x="4116926" y="801083"/>
                  <a:pt x="4116926" y="801083"/>
                  <a:pt x="4107157" y="801083"/>
                </a:cubicBezTo>
                <a:cubicBezTo>
                  <a:pt x="4097389" y="810853"/>
                  <a:pt x="4097389" y="810853"/>
                  <a:pt x="4087620" y="801083"/>
                </a:cubicBezTo>
                <a:cubicBezTo>
                  <a:pt x="4077852" y="801083"/>
                  <a:pt x="4058314" y="791314"/>
                  <a:pt x="4048546" y="781544"/>
                </a:cubicBezTo>
                <a:cubicBezTo>
                  <a:pt x="4029009" y="771775"/>
                  <a:pt x="4019240" y="762006"/>
                  <a:pt x="4009471" y="762006"/>
                </a:cubicBezTo>
                <a:cubicBezTo>
                  <a:pt x="3999703" y="762006"/>
                  <a:pt x="3989934" y="752237"/>
                  <a:pt x="3989934" y="752237"/>
                </a:cubicBezTo>
                <a:cubicBezTo>
                  <a:pt x="3980166" y="752237"/>
                  <a:pt x="3970397" y="742467"/>
                  <a:pt x="3950860" y="732698"/>
                </a:cubicBezTo>
                <a:cubicBezTo>
                  <a:pt x="3950860" y="732698"/>
                  <a:pt x="3950860" y="732698"/>
                  <a:pt x="3941091" y="742467"/>
                </a:cubicBezTo>
                <a:cubicBezTo>
                  <a:pt x="3941091" y="742467"/>
                  <a:pt x="3941091" y="742467"/>
                  <a:pt x="3950860" y="752237"/>
                </a:cubicBezTo>
                <a:cubicBezTo>
                  <a:pt x="3960628" y="752237"/>
                  <a:pt x="3960628" y="752237"/>
                  <a:pt x="3970397" y="762006"/>
                </a:cubicBezTo>
                <a:cubicBezTo>
                  <a:pt x="3970397" y="762006"/>
                  <a:pt x="3970397" y="762006"/>
                  <a:pt x="3980166" y="762006"/>
                </a:cubicBezTo>
                <a:cubicBezTo>
                  <a:pt x="3980166" y="762006"/>
                  <a:pt x="4009471" y="771775"/>
                  <a:pt x="4038777" y="791314"/>
                </a:cubicBezTo>
                <a:cubicBezTo>
                  <a:pt x="4077852" y="810853"/>
                  <a:pt x="4097389" y="830391"/>
                  <a:pt x="4107157" y="820622"/>
                </a:cubicBezTo>
                <a:cubicBezTo>
                  <a:pt x="4107157" y="820622"/>
                  <a:pt x="4116926" y="830391"/>
                  <a:pt x="4116926" y="830391"/>
                </a:cubicBezTo>
                <a:cubicBezTo>
                  <a:pt x="4126695" y="840160"/>
                  <a:pt x="4146232" y="840160"/>
                  <a:pt x="4146232" y="840160"/>
                </a:cubicBezTo>
                <a:cubicBezTo>
                  <a:pt x="4165769" y="849930"/>
                  <a:pt x="4165769" y="849930"/>
                  <a:pt x="4185306" y="859699"/>
                </a:cubicBezTo>
                <a:cubicBezTo>
                  <a:pt x="4185306" y="869468"/>
                  <a:pt x="4204844" y="869468"/>
                  <a:pt x="4214612" y="879238"/>
                </a:cubicBezTo>
                <a:cubicBezTo>
                  <a:pt x="4234150" y="879238"/>
                  <a:pt x="4253687" y="889007"/>
                  <a:pt x="4253687" y="898776"/>
                </a:cubicBezTo>
                <a:cubicBezTo>
                  <a:pt x="4253687" y="898776"/>
                  <a:pt x="4253687" y="898776"/>
                  <a:pt x="4243918" y="889007"/>
                </a:cubicBezTo>
                <a:cubicBezTo>
                  <a:pt x="4234150" y="889007"/>
                  <a:pt x="4224381" y="879238"/>
                  <a:pt x="4204844" y="879238"/>
                </a:cubicBezTo>
                <a:cubicBezTo>
                  <a:pt x="4185306" y="869468"/>
                  <a:pt x="4175538" y="869468"/>
                  <a:pt x="4165769" y="869468"/>
                </a:cubicBezTo>
                <a:cubicBezTo>
                  <a:pt x="4165769" y="869468"/>
                  <a:pt x="4195075" y="889007"/>
                  <a:pt x="4214612" y="889007"/>
                </a:cubicBezTo>
                <a:cubicBezTo>
                  <a:pt x="4224381" y="898776"/>
                  <a:pt x="4234150" y="898776"/>
                  <a:pt x="4234150" y="898776"/>
                </a:cubicBezTo>
                <a:cubicBezTo>
                  <a:pt x="4243918" y="908546"/>
                  <a:pt x="4243918" y="908546"/>
                  <a:pt x="4243918" y="908546"/>
                </a:cubicBezTo>
                <a:cubicBezTo>
                  <a:pt x="4243918" y="918315"/>
                  <a:pt x="4253687" y="918315"/>
                  <a:pt x="4273224" y="928084"/>
                </a:cubicBezTo>
                <a:cubicBezTo>
                  <a:pt x="4302530" y="937853"/>
                  <a:pt x="4302530" y="947623"/>
                  <a:pt x="4302530" y="947623"/>
                </a:cubicBezTo>
                <a:cubicBezTo>
                  <a:pt x="4312298" y="947623"/>
                  <a:pt x="4312298" y="957392"/>
                  <a:pt x="4312298" y="957392"/>
                </a:cubicBezTo>
                <a:cubicBezTo>
                  <a:pt x="4322067" y="957392"/>
                  <a:pt x="4322067" y="947623"/>
                  <a:pt x="4322067" y="947623"/>
                </a:cubicBezTo>
                <a:cubicBezTo>
                  <a:pt x="4322067" y="947623"/>
                  <a:pt x="4322067" y="947623"/>
                  <a:pt x="4331836" y="947623"/>
                </a:cubicBezTo>
                <a:cubicBezTo>
                  <a:pt x="4341604" y="957392"/>
                  <a:pt x="4351373" y="957392"/>
                  <a:pt x="4351373" y="957392"/>
                </a:cubicBezTo>
                <a:cubicBezTo>
                  <a:pt x="4351373" y="957392"/>
                  <a:pt x="4361141" y="957392"/>
                  <a:pt x="4380679" y="976931"/>
                </a:cubicBezTo>
                <a:cubicBezTo>
                  <a:pt x="4390447" y="976931"/>
                  <a:pt x="4400216" y="976931"/>
                  <a:pt x="4400216" y="986700"/>
                </a:cubicBezTo>
                <a:cubicBezTo>
                  <a:pt x="4400216" y="986700"/>
                  <a:pt x="4361141" y="976931"/>
                  <a:pt x="4361141" y="976931"/>
                </a:cubicBezTo>
                <a:cubicBezTo>
                  <a:pt x="4361141" y="976931"/>
                  <a:pt x="4361141" y="986700"/>
                  <a:pt x="4370910" y="986700"/>
                </a:cubicBezTo>
                <a:cubicBezTo>
                  <a:pt x="4390447" y="996469"/>
                  <a:pt x="4390447" y="996469"/>
                  <a:pt x="4390447" y="996469"/>
                </a:cubicBezTo>
                <a:cubicBezTo>
                  <a:pt x="4390447" y="1006239"/>
                  <a:pt x="4380679" y="1006239"/>
                  <a:pt x="4370910" y="1006239"/>
                </a:cubicBezTo>
                <a:cubicBezTo>
                  <a:pt x="4370910" y="996469"/>
                  <a:pt x="4361141" y="996469"/>
                  <a:pt x="4361141" y="996469"/>
                </a:cubicBezTo>
                <a:cubicBezTo>
                  <a:pt x="4361141" y="996469"/>
                  <a:pt x="4351373" y="996469"/>
                  <a:pt x="4351373" y="986700"/>
                </a:cubicBezTo>
                <a:cubicBezTo>
                  <a:pt x="4341604" y="986700"/>
                  <a:pt x="4341604" y="986700"/>
                  <a:pt x="4331836" y="986700"/>
                </a:cubicBezTo>
                <a:cubicBezTo>
                  <a:pt x="4322067" y="986700"/>
                  <a:pt x="4322067" y="986700"/>
                  <a:pt x="4322067" y="986700"/>
                </a:cubicBezTo>
                <a:cubicBezTo>
                  <a:pt x="4312298" y="976931"/>
                  <a:pt x="4312298" y="976931"/>
                  <a:pt x="4302530" y="976931"/>
                </a:cubicBezTo>
                <a:cubicBezTo>
                  <a:pt x="4282993" y="976931"/>
                  <a:pt x="4273224" y="967161"/>
                  <a:pt x="4273224" y="967161"/>
                </a:cubicBezTo>
                <a:cubicBezTo>
                  <a:pt x="4273224" y="957392"/>
                  <a:pt x="4263455" y="957392"/>
                  <a:pt x="4263455" y="957392"/>
                </a:cubicBezTo>
                <a:cubicBezTo>
                  <a:pt x="4263455" y="967161"/>
                  <a:pt x="4263455" y="967161"/>
                  <a:pt x="4253687" y="967161"/>
                </a:cubicBezTo>
                <a:cubicBezTo>
                  <a:pt x="4253687" y="967161"/>
                  <a:pt x="4243918" y="957392"/>
                  <a:pt x="4243918" y="957392"/>
                </a:cubicBezTo>
                <a:cubicBezTo>
                  <a:pt x="4253687" y="947623"/>
                  <a:pt x="4243918" y="937853"/>
                  <a:pt x="4224381" y="928084"/>
                </a:cubicBezTo>
                <a:cubicBezTo>
                  <a:pt x="4204844" y="918315"/>
                  <a:pt x="4195075" y="918315"/>
                  <a:pt x="4185306" y="918315"/>
                </a:cubicBezTo>
                <a:cubicBezTo>
                  <a:pt x="4175538" y="908546"/>
                  <a:pt x="4175538" y="908546"/>
                  <a:pt x="4165769" y="908546"/>
                </a:cubicBezTo>
                <a:cubicBezTo>
                  <a:pt x="4165769" y="918315"/>
                  <a:pt x="4165769" y="918315"/>
                  <a:pt x="4175538" y="918315"/>
                </a:cubicBezTo>
                <a:cubicBezTo>
                  <a:pt x="4185306" y="928084"/>
                  <a:pt x="4214612" y="937853"/>
                  <a:pt x="4214612" y="937853"/>
                </a:cubicBezTo>
                <a:cubicBezTo>
                  <a:pt x="4214612" y="947623"/>
                  <a:pt x="4224381" y="947623"/>
                  <a:pt x="4224381" y="947623"/>
                </a:cubicBezTo>
                <a:cubicBezTo>
                  <a:pt x="4224381" y="947623"/>
                  <a:pt x="4224381" y="947623"/>
                  <a:pt x="4234150" y="957392"/>
                </a:cubicBezTo>
                <a:cubicBezTo>
                  <a:pt x="4234150" y="957392"/>
                  <a:pt x="4224381" y="957392"/>
                  <a:pt x="4214612" y="947623"/>
                </a:cubicBezTo>
                <a:cubicBezTo>
                  <a:pt x="4195075" y="928084"/>
                  <a:pt x="4195075" y="928084"/>
                  <a:pt x="4175538" y="928084"/>
                </a:cubicBezTo>
                <a:cubicBezTo>
                  <a:pt x="4156001" y="918315"/>
                  <a:pt x="4146232" y="918315"/>
                  <a:pt x="4146232" y="918315"/>
                </a:cubicBezTo>
                <a:cubicBezTo>
                  <a:pt x="4146232" y="918315"/>
                  <a:pt x="4146232" y="918315"/>
                  <a:pt x="4185306" y="937853"/>
                </a:cubicBezTo>
                <a:cubicBezTo>
                  <a:pt x="4204844" y="947623"/>
                  <a:pt x="4214612" y="947623"/>
                  <a:pt x="4214612" y="947623"/>
                </a:cubicBezTo>
                <a:cubicBezTo>
                  <a:pt x="4214612" y="957392"/>
                  <a:pt x="4204844" y="957392"/>
                  <a:pt x="4195075" y="957392"/>
                </a:cubicBezTo>
                <a:cubicBezTo>
                  <a:pt x="4195075" y="957392"/>
                  <a:pt x="4185306" y="947623"/>
                  <a:pt x="4175538" y="947623"/>
                </a:cubicBezTo>
                <a:cubicBezTo>
                  <a:pt x="4175538" y="947623"/>
                  <a:pt x="4156001" y="937853"/>
                  <a:pt x="4146232" y="937853"/>
                </a:cubicBezTo>
                <a:cubicBezTo>
                  <a:pt x="4116926" y="928084"/>
                  <a:pt x="4116926" y="918315"/>
                  <a:pt x="4116926" y="928084"/>
                </a:cubicBezTo>
                <a:cubicBezTo>
                  <a:pt x="4116926" y="928084"/>
                  <a:pt x="4116926" y="928084"/>
                  <a:pt x="4107157" y="928084"/>
                </a:cubicBezTo>
                <a:cubicBezTo>
                  <a:pt x="4107157" y="928084"/>
                  <a:pt x="4107157" y="937853"/>
                  <a:pt x="4107157" y="937853"/>
                </a:cubicBezTo>
                <a:cubicBezTo>
                  <a:pt x="4116926" y="937853"/>
                  <a:pt x="4146232" y="947623"/>
                  <a:pt x="4156001" y="947623"/>
                </a:cubicBezTo>
                <a:cubicBezTo>
                  <a:pt x="4165769" y="947623"/>
                  <a:pt x="4165769" y="957392"/>
                  <a:pt x="4165769" y="957392"/>
                </a:cubicBezTo>
                <a:cubicBezTo>
                  <a:pt x="4175538" y="957392"/>
                  <a:pt x="4234150" y="986700"/>
                  <a:pt x="4253687" y="996469"/>
                </a:cubicBezTo>
                <a:cubicBezTo>
                  <a:pt x="4282993" y="1016008"/>
                  <a:pt x="4282993" y="1016008"/>
                  <a:pt x="4292761" y="1016008"/>
                </a:cubicBezTo>
                <a:cubicBezTo>
                  <a:pt x="4302530" y="1016008"/>
                  <a:pt x="4302530" y="1016008"/>
                  <a:pt x="4312298" y="1016008"/>
                </a:cubicBezTo>
                <a:cubicBezTo>
                  <a:pt x="4322067" y="1016008"/>
                  <a:pt x="4322067" y="1016008"/>
                  <a:pt x="4312298" y="1025777"/>
                </a:cubicBezTo>
                <a:cubicBezTo>
                  <a:pt x="4322067" y="1035546"/>
                  <a:pt x="4312298" y="1035546"/>
                  <a:pt x="4263455" y="1006239"/>
                </a:cubicBezTo>
                <a:cubicBezTo>
                  <a:pt x="4214612" y="986700"/>
                  <a:pt x="4214612" y="986700"/>
                  <a:pt x="4214612" y="986700"/>
                </a:cubicBezTo>
                <a:cubicBezTo>
                  <a:pt x="4214612" y="996469"/>
                  <a:pt x="4214612" y="996469"/>
                  <a:pt x="4214612" y="996469"/>
                </a:cubicBezTo>
                <a:cubicBezTo>
                  <a:pt x="4214612" y="996469"/>
                  <a:pt x="4224381" y="996469"/>
                  <a:pt x="4234150" y="1006239"/>
                </a:cubicBezTo>
                <a:cubicBezTo>
                  <a:pt x="4243918" y="1016008"/>
                  <a:pt x="4253687" y="1016008"/>
                  <a:pt x="4253687" y="1016008"/>
                </a:cubicBezTo>
                <a:cubicBezTo>
                  <a:pt x="4263455" y="1016008"/>
                  <a:pt x="4263455" y="1016008"/>
                  <a:pt x="4263455" y="1016008"/>
                </a:cubicBezTo>
                <a:cubicBezTo>
                  <a:pt x="4263455" y="1016008"/>
                  <a:pt x="4263455" y="1025777"/>
                  <a:pt x="4282993" y="1025777"/>
                </a:cubicBezTo>
                <a:cubicBezTo>
                  <a:pt x="4312298" y="1045316"/>
                  <a:pt x="4312298" y="1045316"/>
                  <a:pt x="4312298" y="1045316"/>
                </a:cubicBezTo>
                <a:cubicBezTo>
                  <a:pt x="4312298" y="1045316"/>
                  <a:pt x="4312298" y="1045316"/>
                  <a:pt x="4322067" y="1045316"/>
                </a:cubicBezTo>
                <a:cubicBezTo>
                  <a:pt x="4322067" y="1055085"/>
                  <a:pt x="4351373" y="1064854"/>
                  <a:pt x="4351373" y="1064854"/>
                </a:cubicBezTo>
                <a:cubicBezTo>
                  <a:pt x="4361141" y="1074624"/>
                  <a:pt x="4361141" y="1074624"/>
                  <a:pt x="4351373" y="1074624"/>
                </a:cubicBezTo>
                <a:cubicBezTo>
                  <a:pt x="4351373" y="1074624"/>
                  <a:pt x="4341604" y="1064854"/>
                  <a:pt x="4322067" y="1064854"/>
                </a:cubicBezTo>
                <a:cubicBezTo>
                  <a:pt x="4322067" y="1064854"/>
                  <a:pt x="4312298" y="1064854"/>
                  <a:pt x="4312298" y="1064854"/>
                </a:cubicBezTo>
                <a:cubicBezTo>
                  <a:pt x="4312298" y="1074624"/>
                  <a:pt x="4302530" y="1074624"/>
                  <a:pt x="4292761" y="1074624"/>
                </a:cubicBezTo>
                <a:cubicBezTo>
                  <a:pt x="4282993" y="1074624"/>
                  <a:pt x="4312298" y="1094162"/>
                  <a:pt x="4312298" y="1094162"/>
                </a:cubicBezTo>
                <a:cubicBezTo>
                  <a:pt x="4312298" y="1103932"/>
                  <a:pt x="4312298" y="1103932"/>
                  <a:pt x="4312298" y="1103932"/>
                </a:cubicBezTo>
                <a:cubicBezTo>
                  <a:pt x="4312298" y="1103932"/>
                  <a:pt x="4312298" y="1113701"/>
                  <a:pt x="4322067" y="1113701"/>
                </a:cubicBezTo>
                <a:cubicBezTo>
                  <a:pt x="4331836" y="1123471"/>
                  <a:pt x="4331836" y="1123471"/>
                  <a:pt x="4331836" y="1123471"/>
                </a:cubicBezTo>
                <a:cubicBezTo>
                  <a:pt x="4331836" y="1123471"/>
                  <a:pt x="4322067" y="1123471"/>
                  <a:pt x="4322067" y="1123471"/>
                </a:cubicBezTo>
                <a:cubicBezTo>
                  <a:pt x="4312298" y="1113701"/>
                  <a:pt x="4312298" y="1113701"/>
                  <a:pt x="4312298" y="1113701"/>
                </a:cubicBezTo>
                <a:cubicBezTo>
                  <a:pt x="4312298" y="1123471"/>
                  <a:pt x="4312298" y="1123471"/>
                  <a:pt x="4312298" y="1123471"/>
                </a:cubicBezTo>
                <a:cubicBezTo>
                  <a:pt x="4302530" y="1133240"/>
                  <a:pt x="4302530" y="1133240"/>
                  <a:pt x="4302530" y="1133240"/>
                </a:cubicBezTo>
                <a:cubicBezTo>
                  <a:pt x="4302530" y="1133240"/>
                  <a:pt x="4282993" y="1123471"/>
                  <a:pt x="4273224" y="1123471"/>
                </a:cubicBezTo>
                <a:cubicBezTo>
                  <a:pt x="4273224" y="1123471"/>
                  <a:pt x="4263455" y="1123471"/>
                  <a:pt x="4263455" y="1123471"/>
                </a:cubicBezTo>
                <a:cubicBezTo>
                  <a:pt x="4253687" y="1123471"/>
                  <a:pt x="4292761" y="1143009"/>
                  <a:pt x="4302530" y="1143009"/>
                </a:cubicBezTo>
                <a:cubicBezTo>
                  <a:pt x="4302530" y="1143009"/>
                  <a:pt x="4312298" y="1162547"/>
                  <a:pt x="4312298" y="1162547"/>
                </a:cubicBezTo>
                <a:cubicBezTo>
                  <a:pt x="4292761" y="1162547"/>
                  <a:pt x="4273224" y="1143009"/>
                  <a:pt x="4263455" y="1133240"/>
                </a:cubicBezTo>
                <a:cubicBezTo>
                  <a:pt x="4253687" y="1133240"/>
                  <a:pt x="4253687" y="1133240"/>
                  <a:pt x="4253687" y="1133240"/>
                </a:cubicBezTo>
                <a:cubicBezTo>
                  <a:pt x="4253687" y="1143009"/>
                  <a:pt x="4243918" y="1143009"/>
                  <a:pt x="4234150" y="1143009"/>
                </a:cubicBezTo>
                <a:cubicBezTo>
                  <a:pt x="4224381" y="1143009"/>
                  <a:pt x="4224381" y="1143009"/>
                  <a:pt x="4204844" y="1133240"/>
                </a:cubicBezTo>
                <a:cubicBezTo>
                  <a:pt x="4185306" y="1123471"/>
                  <a:pt x="4185306" y="1123471"/>
                  <a:pt x="4185306" y="1123471"/>
                </a:cubicBezTo>
                <a:cubicBezTo>
                  <a:pt x="4175538" y="1123471"/>
                  <a:pt x="4175538" y="1123471"/>
                  <a:pt x="4156001" y="1113701"/>
                </a:cubicBezTo>
                <a:cubicBezTo>
                  <a:pt x="4146232" y="1108816"/>
                  <a:pt x="4141348" y="1106374"/>
                  <a:pt x="4137684" y="1105153"/>
                </a:cubicBezTo>
                <a:lnTo>
                  <a:pt x="4137322" y="1105113"/>
                </a:lnTo>
                <a:lnTo>
                  <a:pt x="4136463" y="1103932"/>
                </a:lnTo>
                <a:cubicBezTo>
                  <a:pt x="4126695" y="1103932"/>
                  <a:pt x="4126695" y="1103932"/>
                  <a:pt x="4126695" y="1103932"/>
                </a:cubicBezTo>
                <a:lnTo>
                  <a:pt x="4137322" y="1105113"/>
                </a:lnTo>
                <a:lnTo>
                  <a:pt x="4146232" y="1117365"/>
                </a:lnTo>
                <a:cubicBezTo>
                  <a:pt x="4151116" y="1121028"/>
                  <a:pt x="4156001" y="1123471"/>
                  <a:pt x="4156001" y="1123471"/>
                </a:cubicBezTo>
                <a:cubicBezTo>
                  <a:pt x="4156001" y="1123471"/>
                  <a:pt x="4146232" y="1123471"/>
                  <a:pt x="4146232" y="1123471"/>
                </a:cubicBezTo>
                <a:cubicBezTo>
                  <a:pt x="4136463" y="1123471"/>
                  <a:pt x="4126695" y="1113701"/>
                  <a:pt x="4116926" y="1113701"/>
                </a:cubicBezTo>
                <a:cubicBezTo>
                  <a:pt x="4116926" y="1113701"/>
                  <a:pt x="4116926" y="1113701"/>
                  <a:pt x="4107157" y="1113701"/>
                </a:cubicBezTo>
                <a:cubicBezTo>
                  <a:pt x="4107157" y="1113701"/>
                  <a:pt x="4068083" y="1094162"/>
                  <a:pt x="4068083" y="1084393"/>
                </a:cubicBezTo>
                <a:cubicBezTo>
                  <a:pt x="4077852" y="1084393"/>
                  <a:pt x="4068083" y="1074624"/>
                  <a:pt x="4048546" y="1074624"/>
                </a:cubicBezTo>
                <a:cubicBezTo>
                  <a:pt x="4038777" y="1074624"/>
                  <a:pt x="4038777" y="1074624"/>
                  <a:pt x="4048546" y="1084393"/>
                </a:cubicBezTo>
                <a:cubicBezTo>
                  <a:pt x="4048546" y="1084393"/>
                  <a:pt x="4048546" y="1084393"/>
                  <a:pt x="4038777" y="1084393"/>
                </a:cubicBezTo>
                <a:cubicBezTo>
                  <a:pt x="4009471" y="1074624"/>
                  <a:pt x="3999703" y="1064854"/>
                  <a:pt x="3989934" y="1064854"/>
                </a:cubicBezTo>
                <a:cubicBezTo>
                  <a:pt x="3980166" y="1055085"/>
                  <a:pt x="3980166" y="1055085"/>
                  <a:pt x="3980166" y="1064854"/>
                </a:cubicBezTo>
                <a:cubicBezTo>
                  <a:pt x="3970397" y="1064854"/>
                  <a:pt x="3980166" y="1064854"/>
                  <a:pt x="3999703" y="1074624"/>
                </a:cubicBezTo>
                <a:cubicBezTo>
                  <a:pt x="4009471" y="1084393"/>
                  <a:pt x="4019240" y="1084393"/>
                  <a:pt x="4029009" y="1084393"/>
                </a:cubicBezTo>
                <a:cubicBezTo>
                  <a:pt x="4077852" y="1113701"/>
                  <a:pt x="4087620" y="1113701"/>
                  <a:pt x="4097389" y="1113701"/>
                </a:cubicBezTo>
                <a:cubicBezTo>
                  <a:pt x="4097389" y="1113701"/>
                  <a:pt x="4097389" y="1113701"/>
                  <a:pt x="4107157" y="1123471"/>
                </a:cubicBezTo>
                <a:cubicBezTo>
                  <a:pt x="4116926" y="1123471"/>
                  <a:pt x="4116926" y="1123471"/>
                  <a:pt x="4116926" y="1123471"/>
                </a:cubicBezTo>
                <a:cubicBezTo>
                  <a:pt x="4116926" y="1133240"/>
                  <a:pt x="4116926" y="1133240"/>
                  <a:pt x="4116926" y="1133240"/>
                </a:cubicBezTo>
                <a:cubicBezTo>
                  <a:pt x="4126695" y="1133240"/>
                  <a:pt x="4146232" y="1143009"/>
                  <a:pt x="4136463" y="1143009"/>
                </a:cubicBezTo>
                <a:cubicBezTo>
                  <a:pt x="4136463" y="1143009"/>
                  <a:pt x="4136463" y="1143009"/>
                  <a:pt x="4126695" y="1143009"/>
                </a:cubicBezTo>
                <a:cubicBezTo>
                  <a:pt x="4116926" y="1133240"/>
                  <a:pt x="4107157" y="1133240"/>
                  <a:pt x="4107157" y="1133240"/>
                </a:cubicBezTo>
                <a:cubicBezTo>
                  <a:pt x="4107157" y="1133240"/>
                  <a:pt x="4107157" y="1133240"/>
                  <a:pt x="4097389" y="1123471"/>
                </a:cubicBezTo>
                <a:cubicBezTo>
                  <a:pt x="4087620" y="1123471"/>
                  <a:pt x="4077852" y="1123471"/>
                  <a:pt x="4077852" y="1113701"/>
                </a:cubicBezTo>
                <a:cubicBezTo>
                  <a:pt x="4068083" y="1113701"/>
                  <a:pt x="4058314" y="1113701"/>
                  <a:pt x="4058314" y="1113701"/>
                </a:cubicBezTo>
                <a:cubicBezTo>
                  <a:pt x="4058314" y="1113701"/>
                  <a:pt x="4058314" y="1123471"/>
                  <a:pt x="4068083" y="1123471"/>
                </a:cubicBezTo>
                <a:cubicBezTo>
                  <a:pt x="4068083" y="1123471"/>
                  <a:pt x="4068083" y="1123471"/>
                  <a:pt x="4077852" y="1123471"/>
                </a:cubicBezTo>
                <a:cubicBezTo>
                  <a:pt x="4087620" y="1133240"/>
                  <a:pt x="4097389" y="1133240"/>
                  <a:pt x="4097389" y="1143009"/>
                </a:cubicBezTo>
                <a:cubicBezTo>
                  <a:pt x="4097389" y="1143009"/>
                  <a:pt x="4087620" y="1143009"/>
                  <a:pt x="4087620" y="1143009"/>
                </a:cubicBezTo>
                <a:cubicBezTo>
                  <a:pt x="4087620" y="1143009"/>
                  <a:pt x="4077852" y="1143009"/>
                  <a:pt x="4068083" y="1133240"/>
                </a:cubicBezTo>
                <a:cubicBezTo>
                  <a:pt x="4048546" y="1123471"/>
                  <a:pt x="4038777" y="1123471"/>
                  <a:pt x="3989934" y="1103932"/>
                </a:cubicBezTo>
                <a:cubicBezTo>
                  <a:pt x="3950860" y="1084393"/>
                  <a:pt x="3941091" y="1084393"/>
                  <a:pt x="3941091" y="1094162"/>
                </a:cubicBezTo>
                <a:cubicBezTo>
                  <a:pt x="3941091" y="1094162"/>
                  <a:pt x="3950860" y="1094162"/>
                  <a:pt x="3960628" y="1094162"/>
                </a:cubicBezTo>
                <a:cubicBezTo>
                  <a:pt x="3970397" y="1094162"/>
                  <a:pt x="3980166" y="1103932"/>
                  <a:pt x="3989934" y="1103932"/>
                </a:cubicBezTo>
                <a:cubicBezTo>
                  <a:pt x="3999703" y="1113701"/>
                  <a:pt x="4009471" y="1113701"/>
                  <a:pt x="4009471" y="1113701"/>
                </a:cubicBezTo>
                <a:cubicBezTo>
                  <a:pt x="4019240" y="1113701"/>
                  <a:pt x="4029009" y="1123471"/>
                  <a:pt x="4048546" y="1133240"/>
                </a:cubicBezTo>
                <a:cubicBezTo>
                  <a:pt x="4068083" y="1143009"/>
                  <a:pt x="4077852" y="1152778"/>
                  <a:pt x="4087620" y="1152778"/>
                </a:cubicBezTo>
                <a:cubicBezTo>
                  <a:pt x="4087620" y="1162547"/>
                  <a:pt x="4097389" y="1162547"/>
                  <a:pt x="4097389" y="1162547"/>
                </a:cubicBezTo>
                <a:cubicBezTo>
                  <a:pt x="4097389" y="1162547"/>
                  <a:pt x="4107157" y="1162547"/>
                  <a:pt x="4116926" y="1172317"/>
                </a:cubicBezTo>
                <a:cubicBezTo>
                  <a:pt x="4126695" y="1172317"/>
                  <a:pt x="4136463" y="1172317"/>
                  <a:pt x="4146232" y="1182086"/>
                </a:cubicBezTo>
                <a:cubicBezTo>
                  <a:pt x="4151116" y="1182086"/>
                  <a:pt x="4163327" y="1186971"/>
                  <a:pt x="4174317" y="1191856"/>
                </a:cubicBezTo>
                <a:lnTo>
                  <a:pt x="4174339" y="1191866"/>
                </a:lnTo>
                <a:lnTo>
                  <a:pt x="4157527" y="1192008"/>
                </a:lnTo>
                <a:cubicBezTo>
                  <a:pt x="4143790" y="1192466"/>
                  <a:pt x="4143790" y="1194298"/>
                  <a:pt x="4165769" y="1201625"/>
                </a:cubicBezTo>
                <a:cubicBezTo>
                  <a:pt x="4165769" y="1201625"/>
                  <a:pt x="4185306" y="1211394"/>
                  <a:pt x="4195075" y="1211394"/>
                </a:cubicBezTo>
                <a:cubicBezTo>
                  <a:pt x="4253687" y="1240702"/>
                  <a:pt x="4419753" y="1338395"/>
                  <a:pt x="4429522" y="1338395"/>
                </a:cubicBezTo>
                <a:cubicBezTo>
                  <a:pt x="4429522" y="1338395"/>
                  <a:pt x="4449059" y="1357934"/>
                  <a:pt x="4478365" y="1367703"/>
                </a:cubicBezTo>
                <a:cubicBezTo>
                  <a:pt x="4497902" y="1387242"/>
                  <a:pt x="4527208" y="1397011"/>
                  <a:pt x="4527208" y="1397011"/>
                </a:cubicBezTo>
                <a:cubicBezTo>
                  <a:pt x="4546745" y="1416550"/>
                  <a:pt x="4556514" y="1416550"/>
                  <a:pt x="4576051" y="1436088"/>
                </a:cubicBezTo>
                <a:cubicBezTo>
                  <a:pt x="4595588" y="1436088"/>
                  <a:pt x="4605357" y="1445857"/>
                  <a:pt x="4605357" y="1445857"/>
                </a:cubicBezTo>
                <a:cubicBezTo>
                  <a:pt x="4615125" y="1455627"/>
                  <a:pt x="4624894" y="1455627"/>
                  <a:pt x="4634663" y="1465396"/>
                </a:cubicBezTo>
                <a:cubicBezTo>
                  <a:pt x="4663968" y="1484935"/>
                  <a:pt x="4673737" y="1494704"/>
                  <a:pt x="4703043" y="1514243"/>
                </a:cubicBezTo>
                <a:cubicBezTo>
                  <a:pt x="4751886" y="1543550"/>
                  <a:pt x="4761655" y="1543550"/>
                  <a:pt x="4790960" y="1563089"/>
                </a:cubicBezTo>
                <a:cubicBezTo>
                  <a:pt x="4800729" y="1563089"/>
                  <a:pt x="4820266" y="1572858"/>
                  <a:pt x="4830035" y="1582628"/>
                </a:cubicBezTo>
                <a:cubicBezTo>
                  <a:pt x="4839803" y="1592397"/>
                  <a:pt x="4859341" y="1602166"/>
                  <a:pt x="4869109" y="1602166"/>
                </a:cubicBezTo>
                <a:cubicBezTo>
                  <a:pt x="4878878" y="1611936"/>
                  <a:pt x="4898415" y="1621705"/>
                  <a:pt x="4898415" y="1631475"/>
                </a:cubicBezTo>
                <a:cubicBezTo>
                  <a:pt x="4908184" y="1631475"/>
                  <a:pt x="4927721" y="1641244"/>
                  <a:pt x="4927721" y="1651013"/>
                </a:cubicBezTo>
                <a:cubicBezTo>
                  <a:pt x="4937490" y="1651013"/>
                  <a:pt x="4957027" y="1660782"/>
                  <a:pt x="4966795" y="1670551"/>
                </a:cubicBezTo>
                <a:cubicBezTo>
                  <a:pt x="4986333" y="1680321"/>
                  <a:pt x="5015638" y="1699859"/>
                  <a:pt x="5035176" y="1719398"/>
                </a:cubicBezTo>
                <a:cubicBezTo>
                  <a:pt x="5064481" y="1729168"/>
                  <a:pt x="5084019" y="1748706"/>
                  <a:pt x="5132862" y="1778014"/>
                </a:cubicBezTo>
                <a:cubicBezTo>
                  <a:pt x="5171936" y="1797552"/>
                  <a:pt x="5191473" y="1807322"/>
                  <a:pt x="5220779" y="1836630"/>
                </a:cubicBezTo>
                <a:cubicBezTo>
                  <a:pt x="5230548" y="1836630"/>
                  <a:pt x="5250085" y="1856168"/>
                  <a:pt x="5259854" y="1865938"/>
                </a:cubicBezTo>
                <a:cubicBezTo>
                  <a:pt x="5269622" y="1865938"/>
                  <a:pt x="5289160" y="1875707"/>
                  <a:pt x="5289160" y="1885476"/>
                </a:cubicBezTo>
                <a:cubicBezTo>
                  <a:pt x="5289160" y="1885476"/>
                  <a:pt x="5269622" y="1875707"/>
                  <a:pt x="5250085" y="1865938"/>
                </a:cubicBezTo>
                <a:cubicBezTo>
                  <a:pt x="5230548" y="1856168"/>
                  <a:pt x="5211011" y="1846399"/>
                  <a:pt x="5211011" y="1836630"/>
                </a:cubicBezTo>
                <a:cubicBezTo>
                  <a:pt x="5201242" y="1836630"/>
                  <a:pt x="5181705" y="1826861"/>
                  <a:pt x="5171936" y="1817091"/>
                </a:cubicBezTo>
                <a:cubicBezTo>
                  <a:pt x="5152399" y="1797552"/>
                  <a:pt x="5142630" y="1797552"/>
                  <a:pt x="5142630" y="1797552"/>
                </a:cubicBezTo>
                <a:cubicBezTo>
                  <a:pt x="5132862" y="1787783"/>
                  <a:pt x="5123093" y="1787783"/>
                  <a:pt x="5113325" y="1778014"/>
                </a:cubicBezTo>
                <a:cubicBezTo>
                  <a:pt x="5093787" y="1768245"/>
                  <a:pt x="5093787" y="1758475"/>
                  <a:pt x="5084019" y="1758475"/>
                </a:cubicBezTo>
                <a:cubicBezTo>
                  <a:pt x="5084019" y="1758475"/>
                  <a:pt x="5074250" y="1758475"/>
                  <a:pt x="5054713" y="1748706"/>
                </a:cubicBezTo>
                <a:cubicBezTo>
                  <a:pt x="5025407" y="1729168"/>
                  <a:pt x="5015638" y="1729168"/>
                  <a:pt x="5005870" y="1719398"/>
                </a:cubicBezTo>
                <a:cubicBezTo>
                  <a:pt x="4996101" y="1709629"/>
                  <a:pt x="4986333" y="1699859"/>
                  <a:pt x="4976564" y="1699859"/>
                </a:cubicBezTo>
                <a:cubicBezTo>
                  <a:pt x="4966795" y="1690090"/>
                  <a:pt x="4957027" y="1680321"/>
                  <a:pt x="4947258" y="1680321"/>
                </a:cubicBezTo>
                <a:cubicBezTo>
                  <a:pt x="4947258" y="1680321"/>
                  <a:pt x="4937490" y="1670551"/>
                  <a:pt x="4937490" y="1670551"/>
                </a:cubicBezTo>
                <a:cubicBezTo>
                  <a:pt x="4937490" y="1670551"/>
                  <a:pt x="4927721" y="1670551"/>
                  <a:pt x="4927721" y="1660782"/>
                </a:cubicBezTo>
                <a:cubicBezTo>
                  <a:pt x="4917952" y="1660782"/>
                  <a:pt x="4908184" y="1651013"/>
                  <a:pt x="4898415" y="1651013"/>
                </a:cubicBezTo>
                <a:cubicBezTo>
                  <a:pt x="4878878" y="1631475"/>
                  <a:pt x="4859341" y="1621705"/>
                  <a:pt x="4859341" y="1621705"/>
                </a:cubicBezTo>
                <a:cubicBezTo>
                  <a:pt x="4859341" y="1621705"/>
                  <a:pt x="4859341" y="1621705"/>
                  <a:pt x="4810498" y="1592397"/>
                </a:cubicBezTo>
                <a:cubicBezTo>
                  <a:pt x="4800729" y="1592397"/>
                  <a:pt x="4790960" y="1582628"/>
                  <a:pt x="4781192" y="1572858"/>
                </a:cubicBezTo>
                <a:cubicBezTo>
                  <a:pt x="4771423" y="1572858"/>
                  <a:pt x="4771423" y="1563089"/>
                  <a:pt x="4761655" y="1563089"/>
                </a:cubicBezTo>
                <a:cubicBezTo>
                  <a:pt x="4761655" y="1572858"/>
                  <a:pt x="4732349" y="1553320"/>
                  <a:pt x="4703043" y="1533781"/>
                </a:cubicBezTo>
                <a:cubicBezTo>
                  <a:pt x="4693274" y="1524012"/>
                  <a:pt x="4663968" y="1514243"/>
                  <a:pt x="4644431" y="1494704"/>
                </a:cubicBezTo>
                <a:cubicBezTo>
                  <a:pt x="4595588" y="1465396"/>
                  <a:pt x="4566282" y="1455627"/>
                  <a:pt x="4566282" y="1445857"/>
                </a:cubicBezTo>
                <a:cubicBezTo>
                  <a:pt x="4566282" y="1445857"/>
                  <a:pt x="4546745" y="1436088"/>
                  <a:pt x="4517439" y="1426319"/>
                </a:cubicBezTo>
                <a:cubicBezTo>
                  <a:pt x="4497902" y="1406780"/>
                  <a:pt x="4468596" y="1397011"/>
                  <a:pt x="4468596" y="1397011"/>
                </a:cubicBezTo>
                <a:cubicBezTo>
                  <a:pt x="4468596" y="1397011"/>
                  <a:pt x="4458828" y="1387242"/>
                  <a:pt x="4449059" y="1387242"/>
                </a:cubicBezTo>
                <a:cubicBezTo>
                  <a:pt x="4449059" y="1387242"/>
                  <a:pt x="4429522" y="1377472"/>
                  <a:pt x="4419753" y="1367703"/>
                </a:cubicBezTo>
                <a:cubicBezTo>
                  <a:pt x="4390447" y="1357934"/>
                  <a:pt x="4390447" y="1357934"/>
                  <a:pt x="4390447" y="1348164"/>
                </a:cubicBezTo>
                <a:cubicBezTo>
                  <a:pt x="4380679" y="1348164"/>
                  <a:pt x="4380679" y="1348164"/>
                  <a:pt x="4380679" y="1348164"/>
                </a:cubicBezTo>
                <a:cubicBezTo>
                  <a:pt x="4380679" y="1348164"/>
                  <a:pt x="4370910" y="1348164"/>
                  <a:pt x="4361141" y="1338395"/>
                </a:cubicBezTo>
                <a:cubicBezTo>
                  <a:pt x="4341604" y="1338395"/>
                  <a:pt x="4341604" y="1338395"/>
                  <a:pt x="4322067" y="1318857"/>
                </a:cubicBezTo>
                <a:cubicBezTo>
                  <a:pt x="4292761" y="1309087"/>
                  <a:pt x="4243918" y="1279779"/>
                  <a:pt x="4234150" y="1279779"/>
                </a:cubicBezTo>
                <a:cubicBezTo>
                  <a:pt x="4234150" y="1279779"/>
                  <a:pt x="4224381" y="1279779"/>
                  <a:pt x="4204844" y="1270010"/>
                </a:cubicBezTo>
                <a:cubicBezTo>
                  <a:pt x="4185306" y="1260241"/>
                  <a:pt x="4175538" y="1260241"/>
                  <a:pt x="4185306" y="1250471"/>
                </a:cubicBezTo>
                <a:cubicBezTo>
                  <a:pt x="4185306" y="1250471"/>
                  <a:pt x="4165769" y="1240702"/>
                  <a:pt x="4156001" y="1240702"/>
                </a:cubicBezTo>
                <a:cubicBezTo>
                  <a:pt x="4156001" y="1250471"/>
                  <a:pt x="4156001" y="1250471"/>
                  <a:pt x="4146232" y="1240702"/>
                </a:cubicBezTo>
                <a:cubicBezTo>
                  <a:pt x="4136463" y="1240702"/>
                  <a:pt x="4136463" y="1230933"/>
                  <a:pt x="4136463" y="1230933"/>
                </a:cubicBezTo>
                <a:cubicBezTo>
                  <a:pt x="4136463" y="1230933"/>
                  <a:pt x="4126695" y="1230933"/>
                  <a:pt x="4126695" y="1221164"/>
                </a:cubicBezTo>
                <a:cubicBezTo>
                  <a:pt x="4116926" y="1221164"/>
                  <a:pt x="4107157" y="1221164"/>
                  <a:pt x="4107157" y="1221164"/>
                </a:cubicBezTo>
                <a:cubicBezTo>
                  <a:pt x="4107157" y="1211394"/>
                  <a:pt x="4097389" y="1211394"/>
                  <a:pt x="4097389" y="1211394"/>
                </a:cubicBezTo>
                <a:cubicBezTo>
                  <a:pt x="4087620" y="1201625"/>
                  <a:pt x="4087620" y="1201625"/>
                  <a:pt x="4077852" y="1201625"/>
                </a:cubicBezTo>
                <a:cubicBezTo>
                  <a:pt x="4068083" y="1201625"/>
                  <a:pt x="4068083" y="1201625"/>
                  <a:pt x="4068083" y="1201625"/>
                </a:cubicBezTo>
                <a:cubicBezTo>
                  <a:pt x="4068083" y="1211394"/>
                  <a:pt x="4165769" y="1260241"/>
                  <a:pt x="4204844" y="1279779"/>
                </a:cubicBezTo>
                <a:cubicBezTo>
                  <a:pt x="4214612" y="1279779"/>
                  <a:pt x="4224381" y="1289548"/>
                  <a:pt x="4234150" y="1289548"/>
                </a:cubicBezTo>
                <a:cubicBezTo>
                  <a:pt x="4234150" y="1289548"/>
                  <a:pt x="4243918" y="1299318"/>
                  <a:pt x="4243918" y="1299318"/>
                </a:cubicBezTo>
                <a:cubicBezTo>
                  <a:pt x="4302530" y="1328626"/>
                  <a:pt x="4351373" y="1357934"/>
                  <a:pt x="4400216" y="1377472"/>
                </a:cubicBezTo>
                <a:cubicBezTo>
                  <a:pt x="4429522" y="1397011"/>
                  <a:pt x="4468596" y="1416550"/>
                  <a:pt x="4488133" y="1436088"/>
                </a:cubicBezTo>
                <a:cubicBezTo>
                  <a:pt x="4527208" y="1455627"/>
                  <a:pt x="4536976" y="1465396"/>
                  <a:pt x="4536976" y="1465396"/>
                </a:cubicBezTo>
                <a:cubicBezTo>
                  <a:pt x="4536976" y="1465396"/>
                  <a:pt x="4556514" y="1475165"/>
                  <a:pt x="4576051" y="1484935"/>
                </a:cubicBezTo>
                <a:cubicBezTo>
                  <a:pt x="4595588" y="1494704"/>
                  <a:pt x="4615125" y="1504473"/>
                  <a:pt x="4624894" y="1514243"/>
                </a:cubicBezTo>
                <a:cubicBezTo>
                  <a:pt x="4683506" y="1553320"/>
                  <a:pt x="4703043" y="1563089"/>
                  <a:pt x="4712811" y="1563089"/>
                </a:cubicBezTo>
                <a:cubicBezTo>
                  <a:pt x="4712811" y="1572858"/>
                  <a:pt x="4732349" y="1572858"/>
                  <a:pt x="4751886" y="1582628"/>
                </a:cubicBezTo>
                <a:cubicBezTo>
                  <a:pt x="4761655" y="1592397"/>
                  <a:pt x="4771423" y="1602166"/>
                  <a:pt x="4771423" y="1602166"/>
                </a:cubicBezTo>
                <a:cubicBezTo>
                  <a:pt x="4771423" y="1602166"/>
                  <a:pt x="4781192" y="1611936"/>
                  <a:pt x="4790960" y="1611936"/>
                </a:cubicBezTo>
                <a:cubicBezTo>
                  <a:pt x="4790960" y="1611936"/>
                  <a:pt x="4810498" y="1621705"/>
                  <a:pt x="4820266" y="1631475"/>
                </a:cubicBezTo>
                <a:cubicBezTo>
                  <a:pt x="4839803" y="1641244"/>
                  <a:pt x="4839803" y="1641244"/>
                  <a:pt x="4878878" y="1670551"/>
                </a:cubicBezTo>
                <a:cubicBezTo>
                  <a:pt x="4898415" y="1680321"/>
                  <a:pt x="4917952" y="1690090"/>
                  <a:pt x="4917952" y="1699859"/>
                </a:cubicBezTo>
                <a:cubicBezTo>
                  <a:pt x="4927721" y="1699859"/>
                  <a:pt x="4937490" y="1709629"/>
                  <a:pt x="4947258" y="1709629"/>
                </a:cubicBezTo>
                <a:cubicBezTo>
                  <a:pt x="4957027" y="1719398"/>
                  <a:pt x="4966795" y="1719398"/>
                  <a:pt x="4966795" y="1729168"/>
                </a:cubicBezTo>
                <a:cubicBezTo>
                  <a:pt x="4976564" y="1729168"/>
                  <a:pt x="4986333" y="1738937"/>
                  <a:pt x="4986333" y="1738937"/>
                </a:cubicBezTo>
                <a:cubicBezTo>
                  <a:pt x="5035176" y="1768245"/>
                  <a:pt x="5044944" y="1778014"/>
                  <a:pt x="5044944" y="1778014"/>
                </a:cubicBezTo>
                <a:cubicBezTo>
                  <a:pt x="5044944" y="1778014"/>
                  <a:pt x="5054713" y="1787783"/>
                  <a:pt x="5064481" y="1797552"/>
                </a:cubicBezTo>
                <a:cubicBezTo>
                  <a:pt x="5074250" y="1797552"/>
                  <a:pt x="5093787" y="1807322"/>
                  <a:pt x="5103556" y="1817091"/>
                </a:cubicBezTo>
                <a:cubicBezTo>
                  <a:pt x="5103556" y="1817091"/>
                  <a:pt x="5123093" y="1826861"/>
                  <a:pt x="5123093" y="1826861"/>
                </a:cubicBezTo>
                <a:cubicBezTo>
                  <a:pt x="5142630" y="1846399"/>
                  <a:pt x="5191473" y="1875707"/>
                  <a:pt x="5201242" y="1885476"/>
                </a:cubicBezTo>
                <a:cubicBezTo>
                  <a:pt x="5211011" y="1885476"/>
                  <a:pt x="5220779" y="1895246"/>
                  <a:pt x="5230548" y="1905015"/>
                </a:cubicBezTo>
                <a:cubicBezTo>
                  <a:pt x="5230548" y="1905015"/>
                  <a:pt x="5240316" y="1914784"/>
                  <a:pt x="5250085" y="1914784"/>
                </a:cubicBezTo>
                <a:cubicBezTo>
                  <a:pt x="5279391" y="1934323"/>
                  <a:pt x="5298928" y="1944092"/>
                  <a:pt x="5357540" y="1983169"/>
                </a:cubicBezTo>
                <a:cubicBezTo>
                  <a:pt x="5367308" y="1992939"/>
                  <a:pt x="5386846" y="2002708"/>
                  <a:pt x="5386846" y="2002708"/>
                </a:cubicBezTo>
                <a:cubicBezTo>
                  <a:pt x="5396614" y="2012477"/>
                  <a:pt x="5416151" y="2012477"/>
                  <a:pt x="5425920" y="2022247"/>
                </a:cubicBezTo>
                <a:cubicBezTo>
                  <a:pt x="5435689" y="2032016"/>
                  <a:pt x="5455226" y="2041785"/>
                  <a:pt x="5455226" y="2041785"/>
                </a:cubicBezTo>
                <a:cubicBezTo>
                  <a:pt x="5464995" y="2051554"/>
                  <a:pt x="5484532" y="2071093"/>
                  <a:pt x="5504069" y="2080862"/>
                </a:cubicBezTo>
                <a:cubicBezTo>
                  <a:pt x="5513838" y="2080862"/>
                  <a:pt x="5523606" y="2090632"/>
                  <a:pt x="5523606" y="2090632"/>
                </a:cubicBezTo>
                <a:cubicBezTo>
                  <a:pt x="5523606" y="2100401"/>
                  <a:pt x="5533375" y="2100401"/>
                  <a:pt x="5533375" y="2100401"/>
                </a:cubicBezTo>
                <a:cubicBezTo>
                  <a:pt x="5543143" y="2100401"/>
                  <a:pt x="5543143" y="2110170"/>
                  <a:pt x="5552912" y="2110170"/>
                </a:cubicBezTo>
                <a:cubicBezTo>
                  <a:pt x="5552912" y="2119940"/>
                  <a:pt x="5591986" y="2149248"/>
                  <a:pt x="5621292" y="2159017"/>
                </a:cubicBezTo>
                <a:cubicBezTo>
                  <a:pt x="5621292" y="2159017"/>
                  <a:pt x="5631061" y="2168786"/>
                  <a:pt x="5631061" y="2168786"/>
                </a:cubicBezTo>
                <a:cubicBezTo>
                  <a:pt x="5631061" y="2168786"/>
                  <a:pt x="5640830" y="2178556"/>
                  <a:pt x="5640830" y="2178556"/>
                </a:cubicBezTo>
                <a:cubicBezTo>
                  <a:pt x="5650598" y="2188325"/>
                  <a:pt x="5660367" y="2188325"/>
                  <a:pt x="5670135" y="2198095"/>
                </a:cubicBezTo>
                <a:cubicBezTo>
                  <a:pt x="5689673" y="2217633"/>
                  <a:pt x="5699441" y="2217633"/>
                  <a:pt x="5699441" y="2217633"/>
                </a:cubicBezTo>
                <a:cubicBezTo>
                  <a:pt x="5699441" y="2217633"/>
                  <a:pt x="5689673" y="2207864"/>
                  <a:pt x="5689673" y="2198095"/>
                </a:cubicBezTo>
                <a:cubicBezTo>
                  <a:pt x="5670135" y="2188325"/>
                  <a:pt x="5640830" y="2168786"/>
                  <a:pt x="5631061" y="2159017"/>
                </a:cubicBezTo>
                <a:cubicBezTo>
                  <a:pt x="5631061" y="2159017"/>
                  <a:pt x="5621292" y="2149248"/>
                  <a:pt x="5621292" y="2149248"/>
                </a:cubicBezTo>
                <a:cubicBezTo>
                  <a:pt x="5611524" y="2139479"/>
                  <a:pt x="5611524" y="2139479"/>
                  <a:pt x="5591986" y="2129709"/>
                </a:cubicBezTo>
                <a:cubicBezTo>
                  <a:pt x="5591986" y="2119940"/>
                  <a:pt x="5582218" y="2119940"/>
                  <a:pt x="5582218" y="2119940"/>
                </a:cubicBezTo>
                <a:cubicBezTo>
                  <a:pt x="5582218" y="2119940"/>
                  <a:pt x="5572449" y="2110170"/>
                  <a:pt x="5572449" y="2110170"/>
                </a:cubicBezTo>
                <a:cubicBezTo>
                  <a:pt x="5562681" y="2100401"/>
                  <a:pt x="5543143" y="2090632"/>
                  <a:pt x="5543143" y="2080862"/>
                </a:cubicBezTo>
                <a:cubicBezTo>
                  <a:pt x="5533375" y="2080862"/>
                  <a:pt x="5523606" y="2071093"/>
                  <a:pt x="5523606" y="2071093"/>
                </a:cubicBezTo>
                <a:cubicBezTo>
                  <a:pt x="5504069" y="2061324"/>
                  <a:pt x="5494300" y="2051554"/>
                  <a:pt x="5484532" y="2041785"/>
                </a:cubicBezTo>
                <a:cubicBezTo>
                  <a:pt x="5484532" y="2041785"/>
                  <a:pt x="5464995" y="2032016"/>
                  <a:pt x="5445457" y="2012477"/>
                </a:cubicBezTo>
                <a:cubicBezTo>
                  <a:pt x="5435689" y="2012477"/>
                  <a:pt x="5416151" y="1992939"/>
                  <a:pt x="5416151" y="1992939"/>
                </a:cubicBezTo>
                <a:cubicBezTo>
                  <a:pt x="5416151" y="1983169"/>
                  <a:pt x="5406383" y="1983169"/>
                  <a:pt x="5396614" y="1983169"/>
                </a:cubicBezTo>
                <a:cubicBezTo>
                  <a:pt x="5386846" y="1973400"/>
                  <a:pt x="5386846" y="1973400"/>
                  <a:pt x="5386846" y="1963631"/>
                </a:cubicBezTo>
                <a:cubicBezTo>
                  <a:pt x="5377077" y="1963631"/>
                  <a:pt x="5367308" y="1953861"/>
                  <a:pt x="5347771" y="1944092"/>
                </a:cubicBezTo>
                <a:cubicBezTo>
                  <a:pt x="5328234" y="1924554"/>
                  <a:pt x="5308697" y="1914784"/>
                  <a:pt x="5298928" y="1914784"/>
                </a:cubicBezTo>
                <a:cubicBezTo>
                  <a:pt x="5298928" y="1905015"/>
                  <a:pt x="5298928" y="1905015"/>
                  <a:pt x="5298928" y="1905015"/>
                </a:cubicBezTo>
                <a:cubicBezTo>
                  <a:pt x="5298928" y="1895246"/>
                  <a:pt x="5298928" y="1895246"/>
                  <a:pt x="5308697" y="1895246"/>
                </a:cubicBezTo>
                <a:cubicBezTo>
                  <a:pt x="5318465" y="1905015"/>
                  <a:pt x="5328234" y="1905015"/>
                  <a:pt x="5318465" y="1905015"/>
                </a:cubicBezTo>
                <a:cubicBezTo>
                  <a:pt x="5308697" y="1905015"/>
                  <a:pt x="5308697" y="1905015"/>
                  <a:pt x="5308697" y="1905015"/>
                </a:cubicBezTo>
                <a:cubicBezTo>
                  <a:pt x="5318465" y="1914784"/>
                  <a:pt x="5328234" y="1914784"/>
                  <a:pt x="5328234" y="1914784"/>
                </a:cubicBezTo>
                <a:cubicBezTo>
                  <a:pt x="5338003" y="1914784"/>
                  <a:pt x="5338003" y="1914784"/>
                  <a:pt x="5338003" y="1924554"/>
                </a:cubicBezTo>
                <a:cubicBezTo>
                  <a:pt x="5338003" y="1924554"/>
                  <a:pt x="5338003" y="1924554"/>
                  <a:pt x="5347771" y="1924554"/>
                </a:cubicBezTo>
                <a:cubicBezTo>
                  <a:pt x="5357540" y="1934323"/>
                  <a:pt x="5377077" y="1944092"/>
                  <a:pt x="5406383" y="1963631"/>
                </a:cubicBezTo>
                <a:cubicBezTo>
                  <a:pt x="5406383" y="1973400"/>
                  <a:pt x="5416151" y="1973400"/>
                  <a:pt x="5425920" y="1983169"/>
                </a:cubicBezTo>
                <a:cubicBezTo>
                  <a:pt x="5445457" y="1992939"/>
                  <a:pt x="5455226" y="2002708"/>
                  <a:pt x="5464995" y="2012477"/>
                </a:cubicBezTo>
                <a:cubicBezTo>
                  <a:pt x="5484532" y="2022247"/>
                  <a:pt x="5494300" y="2032016"/>
                  <a:pt x="5513838" y="2051554"/>
                </a:cubicBezTo>
                <a:cubicBezTo>
                  <a:pt x="5523606" y="2051554"/>
                  <a:pt x="5523606" y="2051554"/>
                  <a:pt x="5533375" y="2051554"/>
                </a:cubicBezTo>
                <a:cubicBezTo>
                  <a:pt x="5533375" y="2061324"/>
                  <a:pt x="5552912" y="2071093"/>
                  <a:pt x="5562681" y="2080862"/>
                </a:cubicBezTo>
                <a:cubicBezTo>
                  <a:pt x="5562681" y="2080862"/>
                  <a:pt x="5572449" y="2090632"/>
                  <a:pt x="5582218" y="2090632"/>
                </a:cubicBezTo>
                <a:cubicBezTo>
                  <a:pt x="5591986" y="2110170"/>
                  <a:pt x="5631061" y="2129709"/>
                  <a:pt x="5631061" y="2129709"/>
                </a:cubicBezTo>
                <a:cubicBezTo>
                  <a:pt x="5631061" y="2129709"/>
                  <a:pt x="5640830" y="2139479"/>
                  <a:pt x="5640830" y="2139479"/>
                </a:cubicBezTo>
                <a:cubicBezTo>
                  <a:pt x="5650598" y="2139479"/>
                  <a:pt x="5660367" y="2149248"/>
                  <a:pt x="5670135" y="2159017"/>
                </a:cubicBezTo>
                <a:cubicBezTo>
                  <a:pt x="5679904" y="2168786"/>
                  <a:pt x="5689673" y="2178556"/>
                  <a:pt x="5699441" y="2178556"/>
                </a:cubicBezTo>
                <a:cubicBezTo>
                  <a:pt x="5699441" y="2188325"/>
                  <a:pt x="5709210" y="2188325"/>
                  <a:pt x="5709210" y="2198095"/>
                </a:cubicBezTo>
                <a:cubicBezTo>
                  <a:pt x="5718978" y="2198095"/>
                  <a:pt x="5738516" y="2217633"/>
                  <a:pt x="5758053" y="2237172"/>
                </a:cubicBezTo>
                <a:cubicBezTo>
                  <a:pt x="5767822" y="2246941"/>
                  <a:pt x="5797127" y="2276249"/>
                  <a:pt x="5816665" y="2286018"/>
                </a:cubicBezTo>
                <a:cubicBezTo>
                  <a:pt x="5816665" y="2286018"/>
                  <a:pt x="5826433" y="2286018"/>
                  <a:pt x="5826433" y="2295788"/>
                </a:cubicBezTo>
                <a:cubicBezTo>
                  <a:pt x="5836202" y="2295788"/>
                  <a:pt x="5865508" y="2325095"/>
                  <a:pt x="5885045" y="2334865"/>
                </a:cubicBezTo>
                <a:cubicBezTo>
                  <a:pt x="5894813" y="2344634"/>
                  <a:pt x="5904582" y="2354403"/>
                  <a:pt x="5904582" y="2354403"/>
                </a:cubicBezTo>
                <a:cubicBezTo>
                  <a:pt x="5914351" y="2354403"/>
                  <a:pt x="5914351" y="2364173"/>
                  <a:pt x="5924119" y="2373942"/>
                </a:cubicBezTo>
                <a:cubicBezTo>
                  <a:pt x="5924119" y="2373942"/>
                  <a:pt x="5924119" y="2383711"/>
                  <a:pt x="5933888" y="2383711"/>
                </a:cubicBezTo>
                <a:cubicBezTo>
                  <a:pt x="5943657" y="2393481"/>
                  <a:pt x="5963194" y="2403250"/>
                  <a:pt x="5963194" y="2413019"/>
                </a:cubicBezTo>
                <a:cubicBezTo>
                  <a:pt x="5963194" y="2422788"/>
                  <a:pt x="5963194" y="2422788"/>
                  <a:pt x="5963194" y="2422788"/>
                </a:cubicBezTo>
                <a:cubicBezTo>
                  <a:pt x="5953425" y="2413019"/>
                  <a:pt x="5953425" y="2413019"/>
                  <a:pt x="5953425" y="2413019"/>
                </a:cubicBezTo>
                <a:cubicBezTo>
                  <a:pt x="5953425" y="2413019"/>
                  <a:pt x="5943657" y="2403250"/>
                  <a:pt x="5943657" y="2403250"/>
                </a:cubicBezTo>
                <a:cubicBezTo>
                  <a:pt x="5933888" y="2403250"/>
                  <a:pt x="5933888" y="2403250"/>
                  <a:pt x="5933888" y="2403250"/>
                </a:cubicBezTo>
                <a:cubicBezTo>
                  <a:pt x="5933888" y="2403250"/>
                  <a:pt x="5933888" y="2403250"/>
                  <a:pt x="5933888" y="2393481"/>
                </a:cubicBezTo>
                <a:cubicBezTo>
                  <a:pt x="5933888" y="2393481"/>
                  <a:pt x="5924119" y="2383711"/>
                  <a:pt x="5924119" y="2383711"/>
                </a:cubicBezTo>
                <a:cubicBezTo>
                  <a:pt x="5914351" y="2383711"/>
                  <a:pt x="5914351" y="2383711"/>
                  <a:pt x="5914351" y="2383711"/>
                </a:cubicBezTo>
                <a:cubicBezTo>
                  <a:pt x="5904582" y="2373942"/>
                  <a:pt x="5904582" y="2373942"/>
                  <a:pt x="5894813" y="2364173"/>
                </a:cubicBezTo>
                <a:cubicBezTo>
                  <a:pt x="5885045" y="2364173"/>
                  <a:pt x="5885045" y="2354403"/>
                  <a:pt x="5885045" y="2354403"/>
                </a:cubicBezTo>
                <a:cubicBezTo>
                  <a:pt x="5875276" y="2344634"/>
                  <a:pt x="5875276" y="2344634"/>
                  <a:pt x="5865508" y="2344634"/>
                </a:cubicBezTo>
                <a:cubicBezTo>
                  <a:pt x="5865508" y="2354403"/>
                  <a:pt x="5865508" y="2354403"/>
                  <a:pt x="5845970" y="2334865"/>
                </a:cubicBezTo>
                <a:cubicBezTo>
                  <a:pt x="5826433" y="2315326"/>
                  <a:pt x="5816665" y="2305557"/>
                  <a:pt x="5806896" y="2305557"/>
                </a:cubicBezTo>
                <a:cubicBezTo>
                  <a:pt x="5806896" y="2305557"/>
                  <a:pt x="5806896" y="2295788"/>
                  <a:pt x="5806896" y="2295788"/>
                </a:cubicBezTo>
                <a:cubicBezTo>
                  <a:pt x="5797127" y="2295788"/>
                  <a:pt x="5797127" y="2295788"/>
                  <a:pt x="5797127" y="2286018"/>
                </a:cubicBezTo>
                <a:cubicBezTo>
                  <a:pt x="5787359" y="2286018"/>
                  <a:pt x="5777590" y="2276249"/>
                  <a:pt x="5767822" y="2266480"/>
                </a:cubicBezTo>
                <a:cubicBezTo>
                  <a:pt x="5758053" y="2266480"/>
                  <a:pt x="5758053" y="2256710"/>
                  <a:pt x="5748284" y="2256710"/>
                </a:cubicBezTo>
                <a:cubicBezTo>
                  <a:pt x="5738516" y="2246941"/>
                  <a:pt x="5728747" y="2237172"/>
                  <a:pt x="5718978" y="2237172"/>
                </a:cubicBezTo>
                <a:cubicBezTo>
                  <a:pt x="5699441" y="2217633"/>
                  <a:pt x="5670135" y="2217633"/>
                  <a:pt x="5679904" y="2227402"/>
                </a:cubicBezTo>
                <a:cubicBezTo>
                  <a:pt x="5689673" y="2227402"/>
                  <a:pt x="5689673" y="2227402"/>
                  <a:pt x="5689673" y="2237172"/>
                </a:cubicBezTo>
                <a:cubicBezTo>
                  <a:pt x="5699441" y="2237172"/>
                  <a:pt x="5699441" y="2237172"/>
                  <a:pt x="5709210" y="2246941"/>
                </a:cubicBezTo>
                <a:cubicBezTo>
                  <a:pt x="5718978" y="2246941"/>
                  <a:pt x="5728747" y="2256710"/>
                  <a:pt x="5728747" y="2256710"/>
                </a:cubicBezTo>
                <a:cubicBezTo>
                  <a:pt x="5728747" y="2266480"/>
                  <a:pt x="5738516" y="2266480"/>
                  <a:pt x="5738516" y="2266480"/>
                </a:cubicBezTo>
                <a:cubicBezTo>
                  <a:pt x="5738516" y="2266480"/>
                  <a:pt x="5748284" y="2276249"/>
                  <a:pt x="5748284" y="2276249"/>
                </a:cubicBezTo>
                <a:cubicBezTo>
                  <a:pt x="5758053" y="2286018"/>
                  <a:pt x="5767822" y="2286018"/>
                  <a:pt x="5767822" y="2295788"/>
                </a:cubicBezTo>
                <a:cubicBezTo>
                  <a:pt x="5767822" y="2295788"/>
                  <a:pt x="5777590" y="2305557"/>
                  <a:pt x="5787359" y="2305557"/>
                </a:cubicBezTo>
                <a:cubicBezTo>
                  <a:pt x="5797127" y="2315326"/>
                  <a:pt x="5797127" y="2315326"/>
                  <a:pt x="5797127" y="2315326"/>
                </a:cubicBezTo>
                <a:cubicBezTo>
                  <a:pt x="5797127" y="2315326"/>
                  <a:pt x="5797127" y="2315326"/>
                  <a:pt x="5806896" y="2315326"/>
                </a:cubicBezTo>
                <a:cubicBezTo>
                  <a:pt x="5806896" y="2315326"/>
                  <a:pt x="5806896" y="2325095"/>
                  <a:pt x="5806896" y="2325095"/>
                </a:cubicBezTo>
                <a:cubicBezTo>
                  <a:pt x="5816665" y="2334865"/>
                  <a:pt x="5826433" y="2334865"/>
                  <a:pt x="5836202" y="2344634"/>
                </a:cubicBezTo>
                <a:cubicBezTo>
                  <a:pt x="5845970" y="2354403"/>
                  <a:pt x="5855739" y="2364173"/>
                  <a:pt x="5865508" y="2364173"/>
                </a:cubicBezTo>
                <a:cubicBezTo>
                  <a:pt x="5885045" y="2383711"/>
                  <a:pt x="5914351" y="2403250"/>
                  <a:pt x="5924119" y="2403250"/>
                </a:cubicBezTo>
                <a:cubicBezTo>
                  <a:pt x="5924119" y="2403250"/>
                  <a:pt x="5933888" y="2413019"/>
                  <a:pt x="5933888" y="2413019"/>
                </a:cubicBezTo>
                <a:cubicBezTo>
                  <a:pt x="5933888" y="2413019"/>
                  <a:pt x="5943657" y="2422788"/>
                  <a:pt x="5953425" y="2422788"/>
                </a:cubicBezTo>
                <a:cubicBezTo>
                  <a:pt x="5963194" y="2432558"/>
                  <a:pt x="5972962" y="2442327"/>
                  <a:pt x="5972962" y="2452096"/>
                </a:cubicBezTo>
                <a:cubicBezTo>
                  <a:pt x="5972962" y="2452096"/>
                  <a:pt x="5982731" y="2461866"/>
                  <a:pt x="5992500" y="2461866"/>
                </a:cubicBezTo>
                <a:cubicBezTo>
                  <a:pt x="5992500" y="2471635"/>
                  <a:pt x="6002268" y="2471635"/>
                  <a:pt x="6002268" y="2471635"/>
                </a:cubicBezTo>
                <a:cubicBezTo>
                  <a:pt x="6002268" y="2471635"/>
                  <a:pt x="6002268" y="2461866"/>
                  <a:pt x="6002268" y="2461866"/>
                </a:cubicBezTo>
                <a:cubicBezTo>
                  <a:pt x="6012037" y="2471635"/>
                  <a:pt x="6012037" y="2471635"/>
                  <a:pt x="6012037" y="2471635"/>
                </a:cubicBezTo>
                <a:cubicBezTo>
                  <a:pt x="6012037" y="2481404"/>
                  <a:pt x="6012037" y="2481404"/>
                  <a:pt x="6012037" y="2481404"/>
                </a:cubicBezTo>
                <a:cubicBezTo>
                  <a:pt x="6012037" y="2481404"/>
                  <a:pt x="6021805" y="2481404"/>
                  <a:pt x="6021805" y="2481404"/>
                </a:cubicBezTo>
                <a:cubicBezTo>
                  <a:pt x="6041343" y="2500943"/>
                  <a:pt x="6051111" y="2500943"/>
                  <a:pt x="6051111" y="2500943"/>
                </a:cubicBezTo>
                <a:cubicBezTo>
                  <a:pt x="6051111" y="2510712"/>
                  <a:pt x="6051111" y="2510712"/>
                  <a:pt x="6060880" y="2520482"/>
                </a:cubicBezTo>
                <a:cubicBezTo>
                  <a:pt x="6060880" y="2520482"/>
                  <a:pt x="6070648" y="2520482"/>
                  <a:pt x="6070648" y="2520482"/>
                </a:cubicBezTo>
                <a:cubicBezTo>
                  <a:pt x="6070648" y="2530251"/>
                  <a:pt x="6070648" y="2530251"/>
                  <a:pt x="6070648" y="2530251"/>
                </a:cubicBezTo>
                <a:cubicBezTo>
                  <a:pt x="6080417" y="2530251"/>
                  <a:pt x="6080417" y="2530251"/>
                  <a:pt x="6080417" y="2530251"/>
                </a:cubicBezTo>
                <a:cubicBezTo>
                  <a:pt x="6090186" y="2540020"/>
                  <a:pt x="6090186" y="2540020"/>
                  <a:pt x="6090186" y="2540020"/>
                </a:cubicBezTo>
                <a:cubicBezTo>
                  <a:pt x="6090186" y="2540020"/>
                  <a:pt x="6080417" y="2540020"/>
                  <a:pt x="6080417" y="2540020"/>
                </a:cubicBezTo>
                <a:cubicBezTo>
                  <a:pt x="6080417" y="2540020"/>
                  <a:pt x="6080417" y="2540020"/>
                  <a:pt x="6090186" y="2549789"/>
                </a:cubicBezTo>
                <a:cubicBezTo>
                  <a:pt x="6119492" y="2569328"/>
                  <a:pt x="6129260" y="2569328"/>
                  <a:pt x="6129260" y="2579097"/>
                </a:cubicBezTo>
                <a:cubicBezTo>
                  <a:pt x="6129260" y="2579097"/>
                  <a:pt x="6139029" y="2588867"/>
                  <a:pt x="6139029" y="2588867"/>
                </a:cubicBezTo>
                <a:cubicBezTo>
                  <a:pt x="6148797" y="2598636"/>
                  <a:pt x="6158566" y="2598636"/>
                  <a:pt x="6158566" y="2608406"/>
                </a:cubicBezTo>
                <a:cubicBezTo>
                  <a:pt x="6158566" y="2608406"/>
                  <a:pt x="6158566" y="2608406"/>
                  <a:pt x="6197640" y="2637713"/>
                </a:cubicBezTo>
                <a:cubicBezTo>
                  <a:pt x="6207409" y="2647483"/>
                  <a:pt x="6217178" y="2647483"/>
                  <a:pt x="6217178" y="2657252"/>
                </a:cubicBezTo>
                <a:cubicBezTo>
                  <a:pt x="6226946" y="2657252"/>
                  <a:pt x="6226946" y="2657252"/>
                  <a:pt x="6236715" y="2667021"/>
                </a:cubicBezTo>
                <a:cubicBezTo>
                  <a:pt x="6236715" y="2667021"/>
                  <a:pt x="6246483" y="2676790"/>
                  <a:pt x="6256252" y="2686560"/>
                </a:cubicBezTo>
                <a:cubicBezTo>
                  <a:pt x="6266021" y="2686560"/>
                  <a:pt x="6285558" y="2696329"/>
                  <a:pt x="6285558" y="2706099"/>
                </a:cubicBezTo>
                <a:cubicBezTo>
                  <a:pt x="6285558" y="2706099"/>
                  <a:pt x="6295327" y="2706099"/>
                  <a:pt x="6295327" y="2715868"/>
                </a:cubicBezTo>
                <a:cubicBezTo>
                  <a:pt x="6295327" y="2715868"/>
                  <a:pt x="6305095" y="2715868"/>
                  <a:pt x="6305095" y="2715868"/>
                </a:cubicBezTo>
                <a:cubicBezTo>
                  <a:pt x="6305095" y="2715868"/>
                  <a:pt x="6305095" y="2725637"/>
                  <a:pt x="6314864" y="2725637"/>
                </a:cubicBezTo>
                <a:cubicBezTo>
                  <a:pt x="6324632" y="2725637"/>
                  <a:pt x="6324632" y="2735406"/>
                  <a:pt x="6324632" y="2735406"/>
                </a:cubicBezTo>
                <a:cubicBezTo>
                  <a:pt x="6324632" y="2735406"/>
                  <a:pt x="6334401" y="2745176"/>
                  <a:pt x="6344170" y="2745176"/>
                </a:cubicBezTo>
                <a:cubicBezTo>
                  <a:pt x="6344170" y="2745176"/>
                  <a:pt x="6353938" y="2754945"/>
                  <a:pt x="6353938" y="2754945"/>
                </a:cubicBezTo>
                <a:cubicBezTo>
                  <a:pt x="6363707" y="2754945"/>
                  <a:pt x="6373475" y="2764714"/>
                  <a:pt x="6373475" y="2764714"/>
                </a:cubicBezTo>
                <a:cubicBezTo>
                  <a:pt x="6383244" y="2774484"/>
                  <a:pt x="6393013" y="2784253"/>
                  <a:pt x="6412550" y="2794022"/>
                </a:cubicBezTo>
                <a:cubicBezTo>
                  <a:pt x="6432087" y="2803791"/>
                  <a:pt x="6441856" y="2813561"/>
                  <a:pt x="6441856" y="2813561"/>
                </a:cubicBezTo>
                <a:cubicBezTo>
                  <a:pt x="6441856" y="2823330"/>
                  <a:pt x="6451624" y="2823330"/>
                  <a:pt x="6471162" y="2833099"/>
                </a:cubicBezTo>
                <a:cubicBezTo>
                  <a:pt x="6471162" y="2842869"/>
                  <a:pt x="6480930" y="2842869"/>
                  <a:pt x="6480930" y="2842869"/>
                </a:cubicBezTo>
                <a:cubicBezTo>
                  <a:pt x="6480930" y="2852638"/>
                  <a:pt x="6480930" y="2852638"/>
                  <a:pt x="6490699" y="2852638"/>
                </a:cubicBezTo>
                <a:cubicBezTo>
                  <a:pt x="6510236" y="2872177"/>
                  <a:pt x="6520005" y="2872177"/>
                  <a:pt x="6520005" y="2881946"/>
                </a:cubicBezTo>
                <a:cubicBezTo>
                  <a:pt x="6520005" y="2881946"/>
                  <a:pt x="6520005" y="2891715"/>
                  <a:pt x="6529773" y="2891715"/>
                </a:cubicBezTo>
                <a:cubicBezTo>
                  <a:pt x="6520005" y="2881946"/>
                  <a:pt x="6520005" y="2881946"/>
                  <a:pt x="6529773" y="2881946"/>
                </a:cubicBezTo>
                <a:cubicBezTo>
                  <a:pt x="6529773" y="2881946"/>
                  <a:pt x="6539542" y="2881946"/>
                  <a:pt x="6539542" y="2891715"/>
                </a:cubicBezTo>
                <a:cubicBezTo>
                  <a:pt x="6539542" y="2891715"/>
                  <a:pt x="6549310" y="2901485"/>
                  <a:pt x="6549310" y="2901485"/>
                </a:cubicBezTo>
                <a:cubicBezTo>
                  <a:pt x="6549310" y="2901485"/>
                  <a:pt x="6549310" y="2901485"/>
                  <a:pt x="6559079" y="2901485"/>
                </a:cubicBezTo>
                <a:cubicBezTo>
                  <a:pt x="6559079" y="2911254"/>
                  <a:pt x="6559079" y="2911254"/>
                  <a:pt x="6559079" y="2911254"/>
                </a:cubicBezTo>
                <a:cubicBezTo>
                  <a:pt x="6578616" y="2921023"/>
                  <a:pt x="6578616" y="2921023"/>
                  <a:pt x="6578616" y="2930792"/>
                </a:cubicBezTo>
                <a:cubicBezTo>
                  <a:pt x="6578616" y="2930792"/>
                  <a:pt x="6568848" y="2930792"/>
                  <a:pt x="6568848" y="2930792"/>
                </a:cubicBezTo>
                <a:cubicBezTo>
                  <a:pt x="6568848" y="2930792"/>
                  <a:pt x="6559079" y="2930792"/>
                  <a:pt x="6559079" y="2921023"/>
                </a:cubicBezTo>
                <a:cubicBezTo>
                  <a:pt x="6559079" y="2921023"/>
                  <a:pt x="6549310" y="2921023"/>
                  <a:pt x="6539542" y="2911254"/>
                </a:cubicBezTo>
                <a:cubicBezTo>
                  <a:pt x="6539542" y="2911254"/>
                  <a:pt x="6529773" y="2901485"/>
                  <a:pt x="6529773" y="2901485"/>
                </a:cubicBezTo>
                <a:cubicBezTo>
                  <a:pt x="6529773" y="2901485"/>
                  <a:pt x="6527331" y="2901485"/>
                  <a:pt x="6524889" y="2900264"/>
                </a:cubicBezTo>
                <a:lnTo>
                  <a:pt x="6524346" y="2899313"/>
                </a:lnTo>
                <a:lnTo>
                  <a:pt x="6523668" y="2897821"/>
                </a:lnTo>
                <a:lnTo>
                  <a:pt x="6523432" y="2897714"/>
                </a:lnTo>
                <a:lnTo>
                  <a:pt x="6520005" y="2891715"/>
                </a:lnTo>
                <a:cubicBezTo>
                  <a:pt x="6515120" y="2891715"/>
                  <a:pt x="6510236" y="2889273"/>
                  <a:pt x="6506573" y="2886831"/>
                </a:cubicBezTo>
                <a:lnTo>
                  <a:pt x="6500468" y="2881947"/>
                </a:lnTo>
                <a:lnTo>
                  <a:pt x="6496804" y="2878283"/>
                </a:lnTo>
                <a:cubicBezTo>
                  <a:pt x="6493141" y="2874619"/>
                  <a:pt x="6490699" y="2872177"/>
                  <a:pt x="6490699" y="2872177"/>
                </a:cubicBezTo>
                <a:cubicBezTo>
                  <a:pt x="6490699" y="2872177"/>
                  <a:pt x="6490699" y="2872177"/>
                  <a:pt x="6500467" y="2881946"/>
                </a:cubicBezTo>
                <a:lnTo>
                  <a:pt x="6500468" y="2881947"/>
                </a:lnTo>
                <a:lnTo>
                  <a:pt x="6510236" y="2891715"/>
                </a:lnTo>
                <a:lnTo>
                  <a:pt x="6523432" y="2897714"/>
                </a:lnTo>
                <a:lnTo>
                  <a:pt x="6524346" y="2899313"/>
                </a:lnTo>
                <a:lnTo>
                  <a:pt x="6529773" y="2911254"/>
                </a:lnTo>
                <a:cubicBezTo>
                  <a:pt x="6539542" y="2911254"/>
                  <a:pt x="6539542" y="2921023"/>
                  <a:pt x="6539542" y="2921023"/>
                </a:cubicBezTo>
                <a:cubicBezTo>
                  <a:pt x="6549310" y="2921023"/>
                  <a:pt x="6549310" y="2921023"/>
                  <a:pt x="6549310" y="2930792"/>
                </a:cubicBezTo>
                <a:cubicBezTo>
                  <a:pt x="6559079" y="2930792"/>
                  <a:pt x="6568848" y="2940562"/>
                  <a:pt x="6568848" y="2940562"/>
                </a:cubicBezTo>
                <a:cubicBezTo>
                  <a:pt x="6578616" y="2950331"/>
                  <a:pt x="6588385" y="2960100"/>
                  <a:pt x="6588385" y="2960100"/>
                </a:cubicBezTo>
                <a:cubicBezTo>
                  <a:pt x="6588385" y="2960100"/>
                  <a:pt x="6598153" y="2969870"/>
                  <a:pt x="6607922" y="2969870"/>
                </a:cubicBezTo>
                <a:cubicBezTo>
                  <a:pt x="6607922" y="2969870"/>
                  <a:pt x="6617691" y="2979639"/>
                  <a:pt x="6617691" y="2979639"/>
                </a:cubicBezTo>
                <a:cubicBezTo>
                  <a:pt x="6617691" y="2979639"/>
                  <a:pt x="6627459" y="2979639"/>
                  <a:pt x="6627459" y="2989408"/>
                </a:cubicBezTo>
                <a:cubicBezTo>
                  <a:pt x="6646997" y="2999178"/>
                  <a:pt x="6646997" y="3008947"/>
                  <a:pt x="6656765" y="3008947"/>
                </a:cubicBezTo>
                <a:cubicBezTo>
                  <a:pt x="6656765" y="3008947"/>
                  <a:pt x="6637228" y="3008947"/>
                  <a:pt x="6627459" y="2999178"/>
                </a:cubicBezTo>
                <a:cubicBezTo>
                  <a:pt x="6627459" y="2989408"/>
                  <a:pt x="6627459" y="2989408"/>
                  <a:pt x="6617691" y="2989408"/>
                </a:cubicBezTo>
                <a:cubicBezTo>
                  <a:pt x="6617691" y="2979639"/>
                  <a:pt x="6607922" y="2979639"/>
                  <a:pt x="6607922" y="2979639"/>
                </a:cubicBezTo>
                <a:cubicBezTo>
                  <a:pt x="6598153" y="2969870"/>
                  <a:pt x="6588385" y="2960100"/>
                  <a:pt x="6578616" y="2960100"/>
                </a:cubicBezTo>
                <a:cubicBezTo>
                  <a:pt x="6568848" y="2950331"/>
                  <a:pt x="6549310" y="2930792"/>
                  <a:pt x="6539542" y="2930792"/>
                </a:cubicBezTo>
                <a:cubicBezTo>
                  <a:pt x="6539542" y="2921023"/>
                  <a:pt x="6520005" y="2911254"/>
                  <a:pt x="6500467" y="2901485"/>
                </a:cubicBezTo>
                <a:cubicBezTo>
                  <a:pt x="6490699" y="2891715"/>
                  <a:pt x="6480930" y="2872177"/>
                  <a:pt x="6471162" y="2872177"/>
                </a:cubicBezTo>
                <a:cubicBezTo>
                  <a:pt x="6461393" y="2862407"/>
                  <a:pt x="6461393" y="2862407"/>
                  <a:pt x="6461393" y="2862407"/>
                </a:cubicBezTo>
                <a:cubicBezTo>
                  <a:pt x="6451624" y="2862407"/>
                  <a:pt x="6451624" y="2862407"/>
                  <a:pt x="6451624" y="2862407"/>
                </a:cubicBezTo>
                <a:cubicBezTo>
                  <a:pt x="6451624" y="2862407"/>
                  <a:pt x="6441856" y="2852638"/>
                  <a:pt x="6422318" y="2842869"/>
                </a:cubicBezTo>
                <a:cubicBezTo>
                  <a:pt x="6412550" y="2833099"/>
                  <a:pt x="6393013" y="2823330"/>
                  <a:pt x="6393013" y="2813561"/>
                </a:cubicBezTo>
                <a:cubicBezTo>
                  <a:pt x="6383244" y="2803791"/>
                  <a:pt x="6353938" y="2794022"/>
                  <a:pt x="6353938" y="2794022"/>
                </a:cubicBezTo>
                <a:cubicBezTo>
                  <a:pt x="6353938" y="2803791"/>
                  <a:pt x="6363707" y="2803791"/>
                  <a:pt x="6373475" y="2813561"/>
                </a:cubicBezTo>
                <a:cubicBezTo>
                  <a:pt x="6373475" y="2813561"/>
                  <a:pt x="6383244" y="2823330"/>
                  <a:pt x="6393013" y="2833099"/>
                </a:cubicBezTo>
                <a:cubicBezTo>
                  <a:pt x="6402781" y="2833099"/>
                  <a:pt x="6412550" y="2842869"/>
                  <a:pt x="6412550" y="2842869"/>
                </a:cubicBezTo>
                <a:cubicBezTo>
                  <a:pt x="6412550" y="2842869"/>
                  <a:pt x="6412550" y="2842869"/>
                  <a:pt x="6422318" y="2852638"/>
                </a:cubicBezTo>
                <a:cubicBezTo>
                  <a:pt x="6432087" y="2852638"/>
                  <a:pt x="6441856" y="2862407"/>
                  <a:pt x="6451624" y="2872177"/>
                </a:cubicBezTo>
                <a:cubicBezTo>
                  <a:pt x="6451624" y="2881946"/>
                  <a:pt x="6461393" y="2881946"/>
                  <a:pt x="6461393" y="2881946"/>
                </a:cubicBezTo>
                <a:cubicBezTo>
                  <a:pt x="6471162" y="2881946"/>
                  <a:pt x="6471162" y="2891715"/>
                  <a:pt x="6471162" y="2891715"/>
                </a:cubicBezTo>
                <a:cubicBezTo>
                  <a:pt x="6471162" y="2891715"/>
                  <a:pt x="6480930" y="2891715"/>
                  <a:pt x="6480930" y="2901485"/>
                </a:cubicBezTo>
                <a:cubicBezTo>
                  <a:pt x="6490699" y="2901485"/>
                  <a:pt x="6490699" y="2901485"/>
                  <a:pt x="6490699" y="2901485"/>
                </a:cubicBezTo>
                <a:cubicBezTo>
                  <a:pt x="6490699" y="2911254"/>
                  <a:pt x="6500467" y="2911254"/>
                  <a:pt x="6500467" y="2911254"/>
                </a:cubicBezTo>
                <a:cubicBezTo>
                  <a:pt x="6500467" y="2911254"/>
                  <a:pt x="6510236" y="2911254"/>
                  <a:pt x="6510236" y="2911254"/>
                </a:cubicBezTo>
                <a:cubicBezTo>
                  <a:pt x="6500467" y="2911254"/>
                  <a:pt x="6510236" y="2921023"/>
                  <a:pt x="6510236" y="2921023"/>
                </a:cubicBezTo>
                <a:cubicBezTo>
                  <a:pt x="6510236" y="2921023"/>
                  <a:pt x="6520005" y="2921023"/>
                  <a:pt x="6520005" y="2921023"/>
                </a:cubicBezTo>
                <a:cubicBezTo>
                  <a:pt x="6520005" y="2930792"/>
                  <a:pt x="6529773" y="2930792"/>
                  <a:pt x="6529773" y="2930792"/>
                </a:cubicBezTo>
                <a:cubicBezTo>
                  <a:pt x="6529773" y="2930792"/>
                  <a:pt x="6539542" y="2940562"/>
                  <a:pt x="6539542" y="2940562"/>
                </a:cubicBezTo>
                <a:cubicBezTo>
                  <a:pt x="6539542" y="2940562"/>
                  <a:pt x="6549310" y="2940562"/>
                  <a:pt x="6549310" y="2950331"/>
                </a:cubicBezTo>
                <a:cubicBezTo>
                  <a:pt x="6549310" y="2950331"/>
                  <a:pt x="6559079" y="2950331"/>
                  <a:pt x="6559079" y="2950331"/>
                </a:cubicBezTo>
                <a:cubicBezTo>
                  <a:pt x="6559079" y="2960100"/>
                  <a:pt x="6568848" y="2969870"/>
                  <a:pt x="6578616" y="2969870"/>
                </a:cubicBezTo>
                <a:cubicBezTo>
                  <a:pt x="6578616" y="2969870"/>
                  <a:pt x="6578616" y="2969870"/>
                  <a:pt x="6588385" y="2979639"/>
                </a:cubicBezTo>
                <a:cubicBezTo>
                  <a:pt x="6588385" y="2979639"/>
                  <a:pt x="6598153" y="2979639"/>
                  <a:pt x="6598153" y="2979639"/>
                </a:cubicBezTo>
                <a:cubicBezTo>
                  <a:pt x="6598153" y="2989408"/>
                  <a:pt x="6598153" y="2989408"/>
                  <a:pt x="6607922" y="2989408"/>
                </a:cubicBezTo>
                <a:cubicBezTo>
                  <a:pt x="6607922" y="2999178"/>
                  <a:pt x="6607922" y="2999178"/>
                  <a:pt x="6607922" y="2999178"/>
                </a:cubicBezTo>
                <a:cubicBezTo>
                  <a:pt x="6617691" y="2999178"/>
                  <a:pt x="6617691" y="3008947"/>
                  <a:pt x="6627459" y="3008947"/>
                </a:cubicBezTo>
                <a:cubicBezTo>
                  <a:pt x="6637228" y="3018716"/>
                  <a:pt x="6646997" y="3028486"/>
                  <a:pt x="6656765" y="3038255"/>
                </a:cubicBezTo>
                <a:cubicBezTo>
                  <a:pt x="6666534" y="3038255"/>
                  <a:pt x="6676302" y="3048024"/>
                  <a:pt x="6676302" y="3048024"/>
                </a:cubicBezTo>
                <a:cubicBezTo>
                  <a:pt x="6676302" y="3048024"/>
                  <a:pt x="6686071" y="3057793"/>
                  <a:pt x="6686071" y="3057793"/>
                </a:cubicBezTo>
                <a:cubicBezTo>
                  <a:pt x="6695840" y="3067563"/>
                  <a:pt x="6715377" y="3087101"/>
                  <a:pt x="6725145" y="3087101"/>
                </a:cubicBezTo>
                <a:cubicBezTo>
                  <a:pt x="6725145" y="3087101"/>
                  <a:pt x="6725145" y="3087101"/>
                  <a:pt x="6734914" y="3096871"/>
                </a:cubicBezTo>
                <a:cubicBezTo>
                  <a:pt x="6734914" y="3106640"/>
                  <a:pt x="6734914" y="3106640"/>
                  <a:pt x="6744683" y="3106640"/>
                </a:cubicBezTo>
                <a:cubicBezTo>
                  <a:pt x="6744683" y="3106640"/>
                  <a:pt x="6744683" y="3116409"/>
                  <a:pt x="6754451" y="3116409"/>
                </a:cubicBezTo>
                <a:cubicBezTo>
                  <a:pt x="6754451" y="3116409"/>
                  <a:pt x="6754451" y="3126179"/>
                  <a:pt x="6754451" y="3126179"/>
                </a:cubicBezTo>
                <a:cubicBezTo>
                  <a:pt x="6764220" y="3126179"/>
                  <a:pt x="6764220" y="3126179"/>
                  <a:pt x="6773988" y="3135948"/>
                </a:cubicBezTo>
                <a:cubicBezTo>
                  <a:pt x="6783757" y="3145717"/>
                  <a:pt x="6793526" y="3155487"/>
                  <a:pt x="6803294" y="3155487"/>
                </a:cubicBezTo>
                <a:cubicBezTo>
                  <a:pt x="6803294" y="3165256"/>
                  <a:pt x="6813063" y="3175025"/>
                  <a:pt x="6822832" y="3175025"/>
                </a:cubicBezTo>
                <a:cubicBezTo>
                  <a:pt x="6822832" y="3175025"/>
                  <a:pt x="6832600" y="3175025"/>
                  <a:pt x="6832600" y="3184794"/>
                </a:cubicBezTo>
                <a:cubicBezTo>
                  <a:pt x="6832600" y="3184794"/>
                  <a:pt x="6832600" y="3184794"/>
                  <a:pt x="6842369" y="3194564"/>
                </a:cubicBezTo>
                <a:cubicBezTo>
                  <a:pt x="6842369" y="3194564"/>
                  <a:pt x="6842369" y="3194564"/>
                  <a:pt x="6852137" y="3204333"/>
                </a:cubicBezTo>
                <a:cubicBezTo>
                  <a:pt x="6852137" y="3204333"/>
                  <a:pt x="6861906" y="3214102"/>
                  <a:pt x="6861906" y="3214102"/>
                </a:cubicBezTo>
                <a:cubicBezTo>
                  <a:pt x="6861906" y="3214102"/>
                  <a:pt x="6861906" y="3214102"/>
                  <a:pt x="6871675" y="3214102"/>
                </a:cubicBezTo>
                <a:cubicBezTo>
                  <a:pt x="6871675" y="3214102"/>
                  <a:pt x="6871675" y="3223872"/>
                  <a:pt x="6871675" y="3223872"/>
                </a:cubicBezTo>
                <a:cubicBezTo>
                  <a:pt x="6871675" y="3233641"/>
                  <a:pt x="6900980" y="3243410"/>
                  <a:pt x="6900980" y="3243410"/>
                </a:cubicBezTo>
                <a:cubicBezTo>
                  <a:pt x="6910749" y="3243410"/>
                  <a:pt x="6910749" y="3243410"/>
                  <a:pt x="6910749" y="3253180"/>
                </a:cubicBezTo>
                <a:cubicBezTo>
                  <a:pt x="6920518" y="3262949"/>
                  <a:pt x="6930286" y="3272718"/>
                  <a:pt x="6940055" y="3272718"/>
                </a:cubicBezTo>
                <a:cubicBezTo>
                  <a:pt x="6949823" y="3282488"/>
                  <a:pt x="6959592" y="3292257"/>
                  <a:pt x="6959592" y="3302026"/>
                </a:cubicBezTo>
                <a:cubicBezTo>
                  <a:pt x="6959592" y="3302026"/>
                  <a:pt x="6959592" y="3311795"/>
                  <a:pt x="6969361" y="3311795"/>
                </a:cubicBezTo>
                <a:cubicBezTo>
                  <a:pt x="6979129" y="3321565"/>
                  <a:pt x="6988898" y="3331334"/>
                  <a:pt x="6998667" y="3331334"/>
                </a:cubicBezTo>
                <a:cubicBezTo>
                  <a:pt x="6998667" y="3341103"/>
                  <a:pt x="6998667" y="3341103"/>
                  <a:pt x="7008435" y="3341103"/>
                </a:cubicBezTo>
                <a:cubicBezTo>
                  <a:pt x="7008435" y="3350873"/>
                  <a:pt x="7008435" y="3350873"/>
                  <a:pt x="7008435" y="3350873"/>
                </a:cubicBezTo>
                <a:cubicBezTo>
                  <a:pt x="6998667" y="3350873"/>
                  <a:pt x="6998667" y="3350873"/>
                  <a:pt x="6998667" y="3350873"/>
                </a:cubicBezTo>
                <a:cubicBezTo>
                  <a:pt x="6998667" y="3341103"/>
                  <a:pt x="6988898" y="3341103"/>
                  <a:pt x="6988898" y="3341103"/>
                </a:cubicBezTo>
                <a:cubicBezTo>
                  <a:pt x="6988898" y="3341103"/>
                  <a:pt x="6979129" y="3331334"/>
                  <a:pt x="6979129" y="3331334"/>
                </a:cubicBezTo>
                <a:cubicBezTo>
                  <a:pt x="6979129" y="3331334"/>
                  <a:pt x="6969361" y="3321565"/>
                  <a:pt x="6969361" y="3321565"/>
                </a:cubicBezTo>
                <a:cubicBezTo>
                  <a:pt x="6959592" y="3321565"/>
                  <a:pt x="6959592" y="3311795"/>
                  <a:pt x="6949823" y="3311795"/>
                </a:cubicBezTo>
                <a:cubicBezTo>
                  <a:pt x="6940055" y="3292257"/>
                  <a:pt x="6940055" y="3292257"/>
                  <a:pt x="6930286" y="3292257"/>
                </a:cubicBezTo>
                <a:cubicBezTo>
                  <a:pt x="6930286" y="3282488"/>
                  <a:pt x="6920518" y="3282488"/>
                  <a:pt x="6910749" y="3282488"/>
                </a:cubicBezTo>
                <a:cubicBezTo>
                  <a:pt x="6910749" y="3272718"/>
                  <a:pt x="6900980" y="3272718"/>
                  <a:pt x="6891212" y="3262949"/>
                </a:cubicBezTo>
                <a:cubicBezTo>
                  <a:pt x="6881443" y="3253180"/>
                  <a:pt x="6871675" y="3253180"/>
                  <a:pt x="6852137" y="3243410"/>
                </a:cubicBezTo>
                <a:cubicBezTo>
                  <a:pt x="6852137" y="3233641"/>
                  <a:pt x="6842369" y="3223872"/>
                  <a:pt x="6832600" y="3223872"/>
                </a:cubicBezTo>
                <a:cubicBezTo>
                  <a:pt x="6822832" y="3214102"/>
                  <a:pt x="6813063" y="3214102"/>
                  <a:pt x="6813063" y="3204333"/>
                </a:cubicBezTo>
                <a:cubicBezTo>
                  <a:pt x="6803294" y="3204333"/>
                  <a:pt x="6803294" y="3194564"/>
                  <a:pt x="6803294" y="3194564"/>
                </a:cubicBezTo>
                <a:cubicBezTo>
                  <a:pt x="6793526" y="3194564"/>
                  <a:pt x="6793526" y="3194564"/>
                  <a:pt x="6793526" y="3184794"/>
                </a:cubicBezTo>
                <a:cubicBezTo>
                  <a:pt x="6783757" y="3184794"/>
                  <a:pt x="6783757" y="3184794"/>
                  <a:pt x="6773988" y="3175025"/>
                </a:cubicBezTo>
                <a:cubicBezTo>
                  <a:pt x="6773988" y="3175025"/>
                  <a:pt x="6764220" y="3165256"/>
                  <a:pt x="6754451" y="3165256"/>
                </a:cubicBezTo>
                <a:lnTo>
                  <a:pt x="6737435" y="3150760"/>
                </a:lnTo>
                <a:lnTo>
                  <a:pt x="6734914" y="3145717"/>
                </a:lnTo>
                <a:lnTo>
                  <a:pt x="6731516" y="3145717"/>
                </a:lnTo>
                <a:lnTo>
                  <a:pt x="6721482" y="3137169"/>
                </a:lnTo>
                <a:cubicBezTo>
                  <a:pt x="6710493" y="3128621"/>
                  <a:pt x="6700724" y="3121294"/>
                  <a:pt x="6695840" y="3116409"/>
                </a:cubicBezTo>
                <a:cubicBezTo>
                  <a:pt x="6686071" y="3106640"/>
                  <a:pt x="6676302" y="3096871"/>
                  <a:pt x="6676302" y="3096871"/>
                </a:cubicBezTo>
                <a:cubicBezTo>
                  <a:pt x="6676302" y="3096871"/>
                  <a:pt x="6666534" y="3096871"/>
                  <a:pt x="6666534" y="3087101"/>
                </a:cubicBezTo>
                <a:cubicBezTo>
                  <a:pt x="6666534" y="3087101"/>
                  <a:pt x="6656765" y="3087101"/>
                  <a:pt x="6656765" y="3087101"/>
                </a:cubicBezTo>
                <a:cubicBezTo>
                  <a:pt x="6656765" y="3077332"/>
                  <a:pt x="6646997" y="3077332"/>
                  <a:pt x="6637228" y="3067563"/>
                </a:cubicBezTo>
                <a:cubicBezTo>
                  <a:pt x="6637228" y="3067563"/>
                  <a:pt x="6637228" y="3067563"/>
                  <a:pt x="6637228" y="3077332"/>
                </a:cubicBezTo>
                <a:cubicBezTo>
                  <a:pt x="6646997" y="3077332"/>
                  <a:pt x="6646997" y="3087101"/>
                  <a:pt x="6656765" y="3087101"/>
                </a:cubicBezTo>
                <a:cubicBezTo>
                  <a:pt x="6656765" y="3087101"/>
                  <a:pt x="6666534" y="3096871"/>
                  <a:pt x="6676302" y="3106640"/>
                </a:cubicBezTo>
                <a:cubicBezTo>
                  <a:pt x="6676302" y="3106640"/>
                  <a:pt x="6686071" y="3116409"/>
                  <a:pt x="6686071" y="3116409"/>
                </a:cubicBezTo>
                <a:cubicBezTo>
                  <a:pt x="6695840" y="3116409"/>
                  <a:pt x="6695840" y="3126179"/>
                  <a:pt x="6695840" y="3126179"/>
                </a:cubicBezTo>
                <a:cubicBezTo>
                  <a:pt x="6695840" y="3126179"/>
                  <a:pt x="6695840" y="3126179"/>
                  <a:pt x="6705608" y="3135948"/>
                </a:cubicBezTo>
                <a:cubicBezTo>
                  <a:pt x="6705608" y="3135948"/>
                  <a:pt x="6715377" y="3135948"/>
                  <a:pt x="6715377" y="3135948"/>
                </a:cubicBezTo>
                <a:cubicBezTo>
                  <a:pt x="6715377" y="3145717"/>
                  <a:pt x="6715377" y="3145717"/>
                  <a:pt x="6715377" y="3145717"/>
                </a:cubicBezTo>
                <a:cubicBezTo>
                  <a:pt x="6715377" y="3145717"/>
                  <a:pt x="6715377" y="3155487"/>
                  <a:pt x="6715377" y="3155487"/>
                </a:cubicBezTo>
                <a:cubicBezTo>
                  <a:pt x="6715377" y="3155487"/>
                  <a:pt x="6725145" y="3155487"/>
                  <a:pt x="6725145" y="3155487"/>
                </a:cubicBezTo>
                <a:cubicBezTo>
                  <a:pt x="6725145" y="3155487"/>
                  <a:pt x="6725145" y="3165256"/>
                  <a:pt x="6725145" y="3165256"/>
                </a:cubicBezTo>
                <a:cubicBezTo>
                  <a:pt x="6725145" y="3165256"/>
                  <a:pt x="6734914" y="3165256"/>
                  <a:pt x="6734914" y="3165256"/>
                </a:cubicBezTo>
                <a:cubicBezTo>
                  <a:pt x="6734914" y="3165256"/>
                  <a:pt x="6734914" y="3165256"/>
                  <a:pt x="6744683" y="3175025"/>
                </a:cubicBezTo>
                <a:cubicBezTo>
                  <a:pt x="6754451" y="3184794"/>
                  <a:pt x="6764220" y="3194564"/>
                  <a:pt x="6764220" y="3194564"/>
                </a:cubicBezTo>
                <a:cubicBezTo>
                  <a:pt x="6764220" y="3194564"/>
                  <a:pt x="6773988" y="3194564"/>
                  <a:pt x="6773988" y="3204333"/>
                </a:cubicBezTo>
                <a:cubicBezTo>
                  <a:pt x="6783757" y="3204333"/>
                  <a:pt x="6783757" y="3214102"/>
                  <a:pt x="6793526" y="3214102"/>
                </a:cubicBezTo>
                <a:cubicBezTo>
                  <a:pt x="6803294" y="3223872"/>
                  <a:pt x="6803294" y="3223872"/>
                  <a:pt x="6803294" y="3223872"/>
                </a:cubicBezTo>
                <a:cubicBezTo>
                  <a:pt x="6803294" y="3233641"/>
                  <a:pt x="6813063" y="3233641"/>
                  <a:pt x="6813063" y="3233641"/>
                </a:cubicBezTo>
                <a:cubicBezTo>
                  <a:pt x="6813063" y="3243410"/>
                  <a:pt x="6822832" y="3243410"/>
                  <a:pt x="6822832" y="3243410"/>
                </a:cubicBezTo>
                <a:cubicBezTo>
                  <a:pt x="6822832" y="3243410"/>
                  <a:pt x="6832600" y="3253180"/>
                  <a:pt x="6832600" y="3253180"/>
                </a:cubicBezTo>
                <a:cubicBezTo>
                  <a:pt x="6832600" y="3253180"/>
                  <a:pt x="6842369" y="3253180"/>
                  <a:pt x="6852137" y="3272718"/>
                </a:cubicBezTo>
                <a:cubicBezTo>
                  <a:pt x="6861906" y="3272718"/>
                  <a:pt x="6871675" y="3282488"/>
                  <a:pt x="6871675" y="3282488"/>
                </a:cubicBezTo>
                <a:cubicBezTo>
                  <a:pt x="6881443" y="3292257"/>
                  <a:pt x="6881443" y="3292257"/>
                  <a:pt x="6881443" y="3302026"/>
                </a:cubicBezTo>
                <a:cubicBezTo>
                  <a:pt x="6881443" y="3302026"/>
                  <a:pt x="6871675" y="3302026"/>
                  <a:pt x="6871675" y="3292257"/>
                </a:cubicBezTo>
                <a:cubicBezTo>
                  <a:pt x="6871675" y="3302026"/>
                  <a:pt x="6871675" y="3302026"/>
                  <a:pt x="6881443" y="3302026"/>
                </a:cubicBezTo>
                <a:cubicBezTo>
                  <a:pt x="6881443" y="3302026"/>
                  <a:pt x="6891212" y="3302026"/>
                  <a:pt x="6891212" y="3302026"/>
                </a:cubicBezTo>
                <a:cubicBezTo>
                  <a:pt x="6891212" y="3302026"/>
                  <a:pt x="6891212" y="3311795"/>
                  <a:pt x="6900980" y="3311795"/>
                </a:cubicBezTo>
                <a:cubicBezTo>
                  <a:pt x="6900980" y="3311795"/>
                  <a:pt x="6920518" y="3331334"/>
                  <a:pt x="6930286" y="3341103"/>
                </a:cubicBezTo>
                <a:cubicBezTo>
                  <a:pt x="6940055" y="3350873"/>
                  <a:pt x="6940055" y="3350873"/>
                  <a:pt x="6940055" y="3350873"/>
                </a:cubicBezTo>
                <a:cubicBezTo>
                  <a:pt x="6940055" y="3350873"/>
                  <a:pt x="6949823" y="3360642"/>
                  <a:pt x="6949823" y="3360642"/>
                </a:cubicBezTo>
                <a:cubicBezTo>
                  <a:pt x="6949823" y="3360642"/>
                  <a:pt x="6959592" y="3370411"/>
                  <a:pt x="6969361" y="3370411"/>
                </a:cubicBezTo>
                <a:cubicBezTo>
                  <a:pt x="6969361" y="3380181"/>
                  <a:pt x="6979129" y="3389950"/>
                  <a:pt x="6979129" y="3389950"/>
                </a:cubicBezTo>
                <a:cubicBezTo>
                  <a:pt x="6979129" y="3389950"/>
                  <a:pt x="6969361" y="3389950"/>
                  <a:pt x="6969361" y="3389950"/>
                </a:cubicBezTo>
                <a:cubicBezTo>
                  <a:pt x="6969361" y="3380181"/>
                  <a:pt x="6959592" y="3380181"/>
                  <a:pt x="6959592" y="3380181"/>
                </a:cubicBezTo>
                <a:cubicBezTo>
                  <a:pt x="6954708" y="3375296"/>
                  <a:pt x="6952265" y="3372854"/>
                  <a:pt x="6949823" y="3371633"/>
                </a:cubicBezTo>
                <a:lnTo>
                  <a:pt x="6945784" y="3371128"/>
                </a:lnTo>
                <a:lnTo>
                  <a:pt x="6942497" y="3365527"/>
                </a:lnTo>
                <a:lnTo>
                  <a:pt x="6938952" y="3361587"/>
                </a:lnTo>
                <a:lnTo>
                  <a:pt x="6938834" y="3360642"/>
                </a:lnTo>
                <a:cubicBezTo>
                  <a:pt x="6937613" y="3358200"/>
                  <a:pt x="6935170" y="3355758"/>
                  <a:pt x="6930286" y="3350873"/>
                </a:cubicBezTo>
                <a:lnTo>
                  <a:pt x="6929026" y="3350558"/>
                </a:lnTo>
                <a:lnTo>
                  <a:pt x="6920518" y="3341103"/>
                </a:lnTo>
                <a:cubicBezTo>
                  <a:pt x="6920518" y="3345988"/>
                  <a:pt x="6922960" y="3348430"/>
                  <a:pt x="6925402" y="3349652"/>
                </a:cubicBezTo>
                <a:lnTo>
                  <a:pt x="6929026" y="3350558"/>
                </a:lnTo>
                <a:lnTo>
                  <a:pt x="6938952" y="3361587"/>
                </a:lnTo>
                <a:lnTo>
                  <a:pt x="6940055" y="3370411"/>
                </a:lnTo>
                <a:cubicBezTo>
                  <a:pt x="6940055" y="3370411"/>
                  <a:pt x="6940055" y="3370411"/>
                  <a:pt x="6930286" y="3360642"/>
                </a:cubicBezTo>
                <a:cubicBezTo>
                  <a:pt x="6930286" y="3360642"/>
                  <a:pt x="6927844" y="3360642"/>
                  <a:pt x="6925402" y="3360642"/>
                </a:cubicBezTo>
                <a:lnTo>
                  <a:pt x="6924181" y="3360642"/>
                </a:lnTo>
                <a:cubicBezTo>
                  <a:pt x="6925402" y="3360642"/>
                  <a:pt x="6925402" y="3360642"/>
                  <a:pt x="6920518" y="3360642"/>
                </a:cubicBezTo>
                <a:cubicBezTo>
                  <a:pt x="6910749" y="3360642"/>
                  <a:pt x="6891212" y="3331334"/>
                  <a:pt x="6861906" y="3311795"/>
                </a:cubicBezTo>
                <a:cubicBezTo>
                  <a:pt x="6861906" y="3302026"/>
                  <a:pt x="6852137" y="3302026"/>
                  <a:pt x="6852137" y="3302026"/>
                </a:cubicBezTo>
                <a:cubicBezTo>
                  <a:pt x="6852137" y="3302026"/>
                  <a:pt x="6842369" y="3292257"/>
                  <a:pt x="6842369" y="3292257"/>
                </a:cubicBezTo>
                <a:cubicBezTo>
                  <a:pt x="6832600" y="3282488"/>
                  <a:pt x="6832600" y="3282488"/>
                  <a:pt x="6832600" y="3282488"/>
                </a:cubicBezTo>
                <a:cubicBezTo>
                  <a:pt x="6832600" y="3292257"/>
                  <a:pt x="6832600" y="3292257"/>
                  <a:pt x="6832600" y="3292257"/>
                </a:cubicBezTo>
                <a:cubicBezTo>
                  <a:pt x="6832600" y="3292257"/>
                  <a:pt x="6832600" y="3302026"/>
                  <a:pt x="6842369" y="3302026"/>
                </a:cubicBezTo>
                <a:cubicBezTo>
                  <a:pt x="6842369" y="3302026"/>
                  <a:pt x="6852137" y="3302026"/>
                  <a:pt x="6852137" y="3311795"/>
                </a:cubicBezTo>
                <a:cubicBezTo>
                  <a:pt x="6852137" y="3311795"/>
                  <a:pt x="6852137" y="3311795"/>
                  <a:pt x="6861906" y="3311795"/>
                </a:cubicBezTo>
                <a:cubicBezTo>
                  <a:pt x="6861906" y="3321565"/>
                  <a:pt x="6861906" y="3321565"/>
                  <a:pt x="6861906" y="3321565"/>
                </a:cubicBezTo>
                <a:cubicBezTo>
                  <a:pt x="6861906" y="3321565"/>
                  <a:pt x="6861906" y="3331334"/>
                  <a:pt x="6852137" y="3331334"/>
                </a:cubicBezTo>
                <a:cubicBezTo>
                  <a:pt x="6852137" y="3331334"/>
                  <a:pt x="6852137" y="3331334"/>
                  <a:pt x="6850916" y="3330113"/>
                </a:cubicBezTo>
                <a:lnTo>
                  <a:pt x="6849918" y="3329115"/>
                </a:lnTo>
                <a:lnTo>
                  <a:pt x="6846032" y="3325228"/>
                </a:lnTo>
                <a:cubicBezTo>
                  <a:pt x="6842369" y="3321565"/>
                  <a:pt x="6837484" y="3316680"/>
                  <a:pt x="6832600" y="3311795"/>
                </a:cubicBezTo>
                <a:cubicBezTo>
                  <a:pt x="6832600" y="3311795"/>
                  <a:pt x="6832600" y="3311795"/>
                  <a:pt x="6842369" y="3321565"/>
                </a:cubicBezTo>
                <a:lnTo>
                  <a:pt x="6849918" y="3329115"/>
                </a:lnTo>
                <a:lnTo>
                  <a:pt x="6852137" y="3331334"/>
                </a:lnTo>
                <a:cubicBezTo>
                  <a:pt x="6861906" y="3331334"/>
                  <a:pt x="6861906" y="3331334"/>
                  <a:pt x="6861906" y="3341103"/>
                </a:cubicBezTo>
                <a:cubicBezTo>
                  <a:pt x="6871675" y="3341103"/>
                  <a:pt x="6881443" y="3350873"/>
                  <a:pt x="6881443" y="3360642"/>
                </a:cubicBezTo>
                <a:cubicBezTo>
                  <a:pt x="6891212" y="3370411"/>
                  <a:pt x="6900980" y="3370411"/>
                  <a:pt x="6910749" y="3380181"/>
                </a:cubicBezTo>
                <a:cubicBezTo>
                  <a:pt x="6920518" y="3380181"/>
                  <a:pt x="6920518" y="3389950"/>
                  <a:pt x="6920518" y="3389950"/>
                </a:cubicBezTo>
                <a:cubicBezTo>
                  <a:pt x="6920518" y="3389950"/>
                  <a:pt x="6920518" y="3389950"/>
                  <a:pt x="6930286" y="3389950"/>
                </a:cubicBezTo>
                <a:cubicBezTo>
                  <a:pt x="6930286" y="3389950"/>
                  <a:pt x="6940055" y="3399719"/>
                  <a:pt x="6940055" y="3409489"/>
                </a:cubicBezTo>
                <a:cubicBezTo>
                  <a:pt x="6949823" y="3409489"/>
                  <a:pt x="6959592" y="3419258"/>
                  <a:pt x="6959592" y="3419258"/>
                </a:cubicBezTo>
                <a:cubicBezTo>
                  <a:pt x="6969361" y="3429027"/>
                  <a:pt x="6969361" y="3429027"/>
                  <a:pt x="6969361" y="3429027"/>
                </a:cubicBezTo>
                <a:cubicBezTo>
                  <a:pt x="6969361" y="3438796"/>
                  <a:pt x="6979129" y="3438796"/>
                  <a:pt x="6979129" y="3438796"/>
                </a:cubicBezTo>
                <a:cubicBezTo>
                  <a:pt x="6979129" y="3438796"/>
                  <a:pt x="6979129" y="3448566"/>
                  <a:pt x="6979129" y="3448566"/>
                </a:cubicBezTo>
                <a:cubicBezTo>
                  <a:pt x="6979129" y="3448566"/>
                  <a:pt x="6979129" y="3448566"/>
                  <a:pt x="6988898" y="3458335"/>
                </a:cubicBezTo>
                <a:cubicBezTo>
                  <a:pt x="6988898" y="3458335"/>
                  <a:pt x="6998667" y="3468104"/>
                  <a:pt x="6998667" y="3468104"/>
                </a:cubicBezTo>
                <a:cubicBezTo>
                  <a:pt x="7008435" y="3468104"/>
                  <a:pt x="7008435" y="3477874"/>
                  <a:pt x="7008435" y="3477874"/>
                </a:cubicBezTo>
                <a:cubicBezTo>
                  <a:pt x="7008435" y="3477874"/>
                  <a:pt x="7018204" y="3487643"/>
                  <a:pt x="7018204" y="3487643"/>
                </a:cubicBezTo>
                <a:cubicBezTo>
                  <a:pt x="7027972" y="3497412"/>
                  <a:pt x="7037741" y="3507182"/>
                  <a:pt x="7037741" y="3507182"/>
                </a:cubicBezTo>
                <a:cubicBezTo>
                  <a:pt x="7047510" y="3507182"/>
                  <a:pt x="7047510" y="3516951"/>
                  <a:pt x="7057278" y="3516951"/>
                </a:cubicBezTo>
                <a:cubicBezTo>
                  <a:pt x="7057278" y="3526720"/>
                  <a:pt x="7057278" y="3526720"/>
                  <a:pt x="7057278" y="3526720"/>
                </a:cubicBezTo>
                <a:cubicBezTo>
                  <a:pt x="7047510" y="3516951"/>
                  <a:pt x="7047510" y="3516951"/>
                  <a:pt x="7047510" y="3516951"/>
                </a:cubicBezTo>
                <a:cubicBezTo>
                  <a:pt x="7037741" y="3516951"/>
                  <a:pt x="7018204" y="3497412"/>
                  <a:pt x="7008435" y="3487643"/>
                </a:cubicBezTo>
                <a:cubicBezTo>
                  <a:pt x="7008435" y="3487643"/>
                  <a:pt x="7008435" y="3487643"/>
                  <a:pt x="6998667" y="3477874"/>
                </a:cubicBezTo>
                <a:cubicBezTo>
                  <a:pt x="6998667" y="3477874"/>
                  <a:pt x="6988898" y="3468104"/>
                  <a:pt x="6979129" y="3458335"/>
                </a:cubicBezTo>
                <a:cubicBezTo>
                  <a:pt x="6969361" y="3453450"/>
                  <a:pt x="6957150" y="3443681"/>
                  <a:pt x="6944939" y="3433912"/>
                </a:cubicBezTo>
                <a:lnTo>
                  <a:pt x="6917261" y="3414141"/>
                </a:lnTo>
                <a:lnTo>
                  <a:pt x="6911970" y="3405825"/>
                </a:lnTo>
                <a:cubicBezTo>
                  <a:pt x="6910749" y="3402162"/>
                  <a:pt x="6910749" y="3399719"/>
                  <a:pt x="6910749" y="3399719"/>
                </a:cubicBezTo>
                <a:cubicBezTo>
                  <a:pt x="6910749" y="3399719"/>
                  <a:pt x="6910749" y="3409489"/>
                  <a:pt x="6910749" y="3409489"/>
                </a:cubicBezTo>
                <a:lnTo>
                  <a:pt x="6917261" y="3414141"/>
                </a:lnTo>
                <a:lnTo>
                  <a:pt x="6920518" y="3419258"/>
                </a:lnTo>
                <a:cubicBezTo>
                  <a:pt x="6930286" y="3429027"/>
                  <a:pt x="6959592" y="3448566"/>
                  <a:pt x="6959592" y="3458335"/>
                </a:cubicBezTo>
                <a:cubicBezTo>
                  <a:pt x="6949823" y="3458335"/>
                  <a:pt x="6949823" y="3458335"/>
                  <a:pt x="6949823" y="3458335"/>
                </a:cubicBezTo>
                <a:cubicBezTo>
                  <a:pt x="6940055" y="3458335"/>
                  <a:pt x="6940055" y="3458335"/>
                  <a:pt x="6959592" y="3468104"/>
                </a:cubicBezTo>
                <a:cubicBezTo>
                  <a:pt x="6969361" y="3468104"/>
                  <a:pt x="6969361" y="3477874"/>
                  <a:pt x="6979129" y="3477874"/>
                </a:cubicBezTo>
                <a:cubicBezTo>
                  <a:pt x="6979129" y="3477874"/>
                  <a:pt x="6979129" y="3487643"/>
                  <a:pt x="6988898" y="3487643"/>
                </a:cubicBezTo>
                <a:cubicBezTo>
                  <a:pt x="6998667" y="3497412"/>
                  <a:pt x="7008435" y="3507182"/>
                  <a:pt x="7008435" y="3507182"/>
                </a:cubicBezTo>
                <a:cubicBezTo>
                  <a:pt x="7008435" y="3516951"/>
                  <a:pt x="7008435" y="3516951"/>
                  <a:pt x="7008435" y="3516951"/>
                </a:cubicBezTo>
                <a:cubicBezTo>
                  <a:pt x="7018204" y="3526720"/>
                  <a:pt x="7018204" y="3526720"/>
                  <a:pt x="7018204" y="3526720"/>
                </a:cubicBezTo>
                <a:cubicBezTo>
                  <a:pt x="7008435" y="3526720"/>
                  <a:pt x="7008435" y="3526720"/>
                  <a:pt x="6979129" y="3497412"/>
                </a:cubicBezTo>
                <a:cubicBezTo>
                  <a:pt x="6979129" y="3497412"/>
                  <a:pt x="6969361" y="3497412"/>
                  <a:pt x="6969361" y="3487643"/>
                </a:cubicBezTo>
                <a:cubicBezTo>
                  <a:pt x="6969361" y="3487643"/>
                  <a:pt x="6969361" y="3487643"/>
                  <a:pt x="6968140" y="3487643"/>
                </a:cubicBezTo>
                <a:lnTo>
                  <a:pt x="6964477" y="3487643"/>
                </a:lnTo>
                <a:lnTo>
                  <a:pt x="6960813" y="3487643"/>
                </a:lnTo>
                <a:cubicBezTo>
                  <a:pt x="6959592" y="3487643"/>
                  <a:pt x="6959592" y="3487643"/>
                  <a:pt x="6959592" y="3487643"/>
                </a:cubicBezTo>
                <a:cubicBezTo>
                  <a:pt x="6959592" y="3477874"/>
                  <a:pt x="6949823" y="3477874"/>
                  <a:pt x="6949823" y="3477874"/>
                </a:cubicBezTo>
                <a:cubicBezTo>
                  <a:pt x="6940055" y="3468104"/>
                  <a:pt x="6930286" y="3458335"/>
                  <a:pt x="6920518" y="3448566"/>
                </a:cubicBezTo>
                <a:cubicBezTo>
                  <a:pt x="6910749" y="3448566"/>
                  <a:pt x="6910749" y="3438796"/>
                  <a:pt x="6900980" y="3438796"/>
                </a:cubicBezTo>
                <a:cubicBezTo>
                  <a:pt x="6900980" y="3438796"/>
                  <a:pt x="6900980" y="3429027"/>
                  <a:pt x="6900980" y="3429027"/>
                </a:cubicBezTo>
                <a:cubicBezTo>
                  <a:pt x="6891212" y="3429027"/>
                  <a:pt x="6891212" y="3429027"/>
                  <a:pt x="6881443" y="3419258"/>
                </a:cubicBezTo>
                <a:cubicBezTo>
                  <a:pt x="6861906" y="3399719"/>
                  <a:pt x="6861906" y="3399719"/>
                  <a:pt x="6852137" y="3389950"/>
                </a:cubicBezTo>
                <a:cubicBezTo>
                  <a:pt x="6842369" y="3389950"/>
                  <a:pt x="6842369" y="3389950"/>
                  <a:pt x="6832600" y="3380181"/>
                </a:cubicBezTo>
                <a:cubicBezTo>
                  <a:pt x="6832600" y="3380181"/>
                  <a:pt x="6822832" y="3370411"/>
                  <a:pt x="6822832" y="3370411"/>
                </a:cubicBezTo>
                <a:cubicBezTo>
                  <a:pt x="6822832" y="3370411"/>
                  <a:pt x="6813063" y="3370411"/>
                  <a:pt x="6813063" y="3360642"/>
                </a:cubicBezTo>
                <a:cubicBezTo>
                  <a:pt x="6813063" y="3360642"/>
                  <a:pt x="6803294" y="3350873"/>
                  <a:pt x="6803294" y="3350873"/>
                </a:cubicBezTo>
                <a:cubicBezTo>
                  <a:pt x="6803294" y="3350873"/>
                  <a:pt x="6793526" y="3350873"/>
                  <a:pt x="6793526" y="3341103"/>
                </a:cubicBezTo>
                <a:cubicBezTo>
                  <a:pt x="6783757" y="3341103"/>
                  <a:pt x="6783757" y="3341103"/>
                  <a:pt x="6783757" y="3331334"/>
                </a:cubicBezTo>
                <a:cubicBezTo>
                  <a:pt x="6773988" y="3331334"/>
                  <a:pt x="6773988" y="3331334"/>
                  <a:pt x="6773988" y="3321565"/>
                </a:cubicBezTo>
                <a:cubicBezTo>
                  <a:pt x="6773988" y="3321565"/>
                  <a:pt x="6764220" y="3321565"/>
                  <a:pt x="6764220" y="3321565"/>
                </a:cubicBezTo>
                <a:cubicBezTo>
                  <a:pt x="6764220" y="3321565"/>
                  <a:pt x="6754451" y="3321565"/>
                  <a:pt x="6734914" y="3302026"/>
                </a:cubicBezTo>
                <a:cubicBezTo>
                  <a:pt x="6734914" y="3302026"/>
                  <a:pt x="6725145" y="3302026"/>
                  <a:pt x="6725145" y="3302026"/>
                </a:cubicBezTo>
                <a:cubicBezTo>
                  <a:pt x="6725145" y="3302026"/>
                  <a:pt x="6725145" y="3302026"/>
                  <a:pt x="6715377" y="3292257"/>
                </a:cubicBezTo>
                <a:cubicBezTo>
                  <a:pt x="6715377" y="3282488"/>
                  <a:pt x="6705608" y="3282488"/>
                  <a:pt x="6686071" y="3262949"/>
                </a:cubicBezTo>
                <a:cubicBezTo>
                  <a:pt x="6676302" y="3253180"/>
                  <a:pt x="6666534" y="3243410"/>
                  <a:pt x="6656765" y="3243410"/>
                </a:cubicBezTo>
                <a:cubicBezTo>
                  <a:pt x="6656765" y="3243410"/>
                  <a:pt x="6654323" y="3240968"/>
                  <a:pt x="6650660" y="3237305"/>
                </a:cubicBezTo>
                <a:lnTo>
                  <a:pt x="6649214" y="3235859"/>
                </a:lnTo>
                <a:lnTo>
                  <a:pt x="6643333" y="3229978"/>
                </a:lnTo>
                <a:cubicBezTo>
                  <a:pt x="6639670" y="3226314"/>
                  <a:pt x="6637228" y="3223872"/>
                  <a:pt x="6637228" y="3223872"/>
                </a:cubicBezTo>
                <a:lnTo>
                  <a:pt x="6649214" y="3235859"/>
                </a:lnTo>
                <a:lnTo>
                  <a:pt x="6656765" y="3243410"/>
                </a:lnTo>
                <a:cubicBezTo>
                  <a:pt x="6656765" y="3243410"/>
                  <a:pt x="6666534" y="3253180"/>
                  <a:pt x="6686071" y="3272718"/>
                </a:cubicBezTo>
                <a:cubicBezTo>
                  <a:pt x="6695840" y="3282488"/>
                  <a:pt x="6705608" y="3292257"/>
                  <a:pt x="6715377" y="3292257"/>
                </a:cubicBezTo>
                <a:cubicBezTo>
                  <a:pt x="6715377" y="3292257"/>
                  <a:pt x="6715377" y="3302026"/>
                  <a:pt x="6725145" y="3302026"/>
                </a:cubicBezTo>
                <a:cubicBezTo>
                  <a:pt x="6734914" y="3311795"/>
                  <a:pt x="6744683" y="3311795"/>
                  <a:pt x="6744683" y="3321565"/>
                </a:cubicBezTo>
                <a:cubicBezTo>
                  <a:pt x="6754451" y="3321565"/>
                  <a:pt x="6764220" y="3331334"/>
                  <a:pt x="6764220" y="3331334"/>
                </a:cubicBezTo>
                <a:cubicBezTo>
                  <a:pt x="6764220" y="3331334"/>
                  <a:pt x="6773988" y="3341103"/>
                  <a:pt x="6783757" y="3341103"/>
                </a:cubicBezTo>
                <a:cubicBezTo>
                  <a:pt x="6783757" y="3350873"/>
                  <a:pt x="6783757" y="3350873"/>
                  <a:pt x="6783757" y="3350873"/>
                </a:cubicBezTo>
                <a:cubicBezTo>
                  <a:pt x="6783757" y="3360642"/>
                  <a:pt x="6793526" y="3370411"/>
                  <a:pt x="6803294" y="3370411"/>
                </a:cubicBezTo>
                <a:cubicBezTo>
                  <a:pt x="6803294" y="3370411"/>
                  <a:pt x="6813063" y="3370411"/>
                  <a:pt x="6803294" y="3380181"/>
                </a:cubicBezTo>
                <a:cubicBezTo>
                  <a:pt x="6813063" y="3380181"/>
                  <a:pt x="6813063" y="3380181"/>
                  <a:pt x="6822832" y="3389950"/>
                </a:cubicBezTo>
                <a:cubicBezTo>
                  <a:pt x="6832600" y="3399719"/>
                  <a:pt x="6852137" y="3419258"/>
                  <a:pt x="6852137" y="3419258"/>
                </a:cubicBezTo>
                <a:cubicBezTo>
                  <a:pt x="6861906" y="3419258"/>
                  <a:pt x="6871675" y="3429027"/>
                  <a:pt x="6871675" y="3429027"/>
                </a:cubicBezTo>
                <a:cubicBezTo>
                  <a:pt x="6871675" y="3429027"/>
                  <a:pt x="6871675" y="3438796"/>
                  <a:pt x="6881443" y="3438796"/>
                </a:cubicBezTo>
                <a:cubicBezTo>
                  <a:pt x="6881443" y="3448566"/>
                  <a:pt x="6900980" y="3458335"/>
                  <a:pt x="6900980" y="3458335"/>
                </a:cubicBezTo>
                <a:cubicBezTo>
                  <a:pt x="6900980" y="3458335"/>
                  <a:pt x="6910749" y="3458335"/>
                  <a:pt x="6910749" y="3458335"/>
                </a:cubicBezTo>
                <a:cubicBezTo>
                  <a:pt x="6910749" y="3468104"/>
                  <a:pt x="6920518" y="3468104"/>
                  <a:pt x="6920518" y="3468104"/>
                </a:cubicBezTo>
                <a:cubicBezTo>
                  <a:pt x="6920518" y="3468104"/>
                  <a:pt x="6920518" y="3477874"/>
                  <a:pt x="6920518" y="3477874"/>
                </a:cubicBezTo>
                <a:cubicBezTo>
                  <a:pt x="6920518" y="3487643"/>
                  <a:pt x="6930286" y="3487643"/>
                  <a:pt x="6930286" y="3487643"/>
                </a:cubicBezTo>
                <a:cubicBezTo>
                  <a:pt x="6930286" y="3477874"/>
                  <a:pt x="6940055" y="3477874"/>
                  <a:pt x="6940055" y="3487643"/>
                </a:cubicBezTo>
                <a:cubicBezTo>
                  <a:pt x="6949823" y="3497412"/>
                  <a:pt x="6949823" y="3497412"/>
                  <a:pt x="6949823" y="3497412"/>
                </a:cubicBezTo>
                <a:cubicBezTo>
                  <a:pt x="6959592" y="3497412"/>
                  <a:pt x="6959592" y="3507182"/>
                  <a:pt x="6969361" y="3516951"/>
                </a:cubicBezTo>
                <a:cubicBezTo>
                  <a:pt x="6979129" y="3516951"/>
                  <a:pt x="6988898" y="3526720"/>
                  <a:pt x="6998667" y="3536490"/>
                </a:cubicBezTo>
                <a:cubicBezTo>
                  <a:pt x="7008435" y="3546259"/>
                  <a:pt x="7018204" y="3556028"/>
                  <a:pt x="7018204" y="3556028"/>
                </a:cubicBezTo>
                <a:cubicBezTo>
                  <a:pt x="7018204" y="3565797"/>
                  <a:pt x="7027972" y="3565797"/>
                  <a:pt x="7027972" y="3575567"/>
                </a:cubicBezTo>
                <a:cubicBezTo>
                  <a:pt x="7027972" y="3575567"/>
                  <a:pt x="7037741" y="3575567"/>
                  <a:pt x="7037741" y="3585336"/>
                </a:cubicBezTo>
                <a:cubicBezTo>
                  <a:pt x="7027972" y="3575567"/>
                  <a:pt x="7018204" y="3575567"/>
                  <a:pt x="7008435" y="3556028"/>
                </a:cubicBezTo>
                <a:cubicBezTo>
                  <a:pt x="6998667" y="3546259"/>
                  <a:pt x="6988898" y="3546259"/>
                  <a:pt x="6988898" y="3536490"/>
                </a:cubicBezTo>
                <a:cubicBezTo>
                  <a:pt x="6979129" y="3536490"/>
                  <a:pt x="6979129" y="3526720"/>
                  <a:pt x="6969361" y="3526720"/>
                </a:cubicBezTo>
                <a:cubicBezTo>
                  <a:pt x="6959592" y="3516951"/>
                  <a:pt x="6959592" y="3516951"/>
                  <a:pt x="6959592" y="3516951"/>
                </a:cubicBezTo>
                <a:cubicBezTo>
                  <a:pt x="6959592" y="3526720"/>
                  <a:pt x="6959592" y="3526720"/>
                  <a:pt x="6959592" y="3526720"/>
                </a:cubicBezTo>
                <a:cubicBezTo>
                  <a:pt x="6959592" y="3526720"/>
                  <a:pt x="6969361" y="3536490"/>
                  <a:pt x="6969361" y="3536490"/>
                </a:cubicBezTo>
                <a:cubicBezTo>
                  <a:pt x="6969361" y="3546259"/>
                  <a:pt x="6979129" y="3546259"/>
                  <a:pt x="6979129" y="3546259"/>
                </a:cubicBezTo>
                <a:cubicBezTo>
                  <a:pt x="6979129" y="3546259"/>
                  <a:pt x="6988898" y="3556028"/>
                  <a:pt x="6988898" y="3556028"/>
                </a:cubicBezTo>
                <a:cubicBezTo>
                  <a:pt x="6988898" y="3565797"/>
                  <a:pt x="6998667" y="3575567"/>
                  <a:pt x="7008435" y="3575567"/>
                </a:cubicBezTo>
                <a:cubicBezTo>
                  <a:pt x="7008435" y="3575567"/>
                  <a:pt x="7008435" y="3585336"/>
                  <a:pt x="7008435" y="3585336"/>
                </a:cubicBezTo>
                <a:cubicBezTo>
                  <a:pt x="7008435" y="3585336"/>
                  <a:pt x="6998667" y="3585336"/>
                  <a:pt x="6998667" y="3585336"/>
                </a:cubicBezTo>
                <a:cubicBezTo>
                  <a:pt x="6998667" y="3575567"/>
                  <a:pt x="6998667" y="3575567"/>
                  <a:pt x="6998667" y="3575567"/>
                </a:cubicBezTo>
                <a:cubicBezTo>
                  <a:pt x="6998667" y="3575567"/>
                  <a:pt x="6988898" y="3565797"/>
                  <a:pt x="6969361" y="3556028"/>
                </a:cubicBezTo>
                <a:cubicBezTo>
                  <a:pt x="6959592" y="3546259"/>
                  <a:pt x="6949823" y="3536490"/>
                  <a:pt x="6949823" y="3526720"/>
                </a:cubicBezTo>
                <a:cubicBezTo>
                  <a:pt x="6940055" y="3516951"/>
                  <a:pt x="6930286" y="3507182"/>
                  <a:pt x="6920518" y="3507182"/>
                </a:cubicBezTo>
                <a:cubicBezTo>
                  <a:pt x="6910749" y="3497412"/>
                  <a:pt x="6910749" y="3497412"/>
                  <a:pt x="6910749" y="3497412"/>
                </a:cubicBezTo>
                <a:cubicBezTo>
                  <a:pt x="6900980" y="3497412"/>
                  <a:pt x="6900980" y="3497412"/>
                  <a:pt x="6900980" y="3497412"/>
                </a:cubicBezTo>
                <a:cubicBezTo>
                  <a:pt x="6910749" y="3497412"/>
                  <a:pt x="6910749" y="3497412"/>
                  <a:pt x="6910749" y="3507182"/>
                </a:cubicBezTo>
                <a:cubicBezTo>
                  <a:pt x="6920518" y="3516951"/>
                  <a:pt x="6940055" y="3526720"/>
                  <a:pt x="6949823" y="3536490"/>
                </a:cubicBezTo>
                <a:cubicBezTo>
                  <a:pt x="6959592" y="3546259"/>
                  <a:pt x="6969361" y="3556028"/>
                  <a:pt x="6969361" y="3556028"/>
                </a:cubicBezTo>
                <a:cubicBezTo>
                  <a:pt x="6979129" y="3565797"/>
                  <a:pt x="6988898" y="3575567"/>
                  <a:pt x="6988898" y="3575567"/>
                </a:cubicBezTo>
                <a:cubicBezTo>
                  <a:pt x="6998667" y="3585336"/>
                  <a:pt x="6998667" y="3595105"/>
                  <a:pt x="6998667" y="3595105"/>
                </a:cubicBezTo>
                <a:cubicBezTo>
                  <a:pt x="7008435" y="3595105"/>
                  <a:pt x="7027972" y="3614644"/>
                  <a:pt x="7027972" y="3614644"/>
                </a:cubicBezTo>
                <a:cubicBezTo>
                  <a:pt x="7027972" y="3624413"/>
                  <a:pt x="7027972" y="3624413"/>
                  <a:pt x="7037741" y="3624413"/>
                </a:cubicBezTo>
                <a:cubicBezTo>
                  <a:pt x="7057278" y="3643952"/>
                  <a:pt x="7076815" y="3663491"/>
                  <a:pt x="7086584" y="3673260"/>
                </a:cubicBezTo>
                <a:cubicBezTo>
                  <a:pt x="7086584" y="3683029"/>
                  <a:pt x="7086584" y="3683029"/>
                  <a:pt x="7096353" y="3683029"/>
                </a:cubicBezTo>
                <a:cubicBezTo>
                  <a:pt x="7096353" y="3692798"/>
                  <a:pt x="7106121" y="3692798"/>
                  <a:pt x="7115890" y="3712337"/>
                </a:cubicBezTo>
                <a:cubicBezTo>
                  <a:pt x="7115890" y="3712337"/>
                  <a:pt x="7125658" y="3712337"/>
                  <a:pt x="7125658" y="3722106"/>
                </a:cubicBezTo>
                <a:cubicBezTo>
                  <a:pt x="7125658" y="3722106"/>
                  <a:pt x="7174502" y="3761184"/>
                  <a:pt x="7184270" y="3780722"/>
                </a:cubicBezTo>
                <a:cubicBezTo>
                  <a:pt x="7194039" y="3790492"/>
                  <a:pt x="7213576" y="3810030"/>
                  <a:pt x="7223345" y="3819799"/>
                </a:cubicBezTo>
                <a:cubicBezTo>
                  <a:pt x="7252650" y="3849107"/>
                  <a:pt x="7262419" y="3858877"/>
                  <a:pt x="7272188" y="3868646"/>
                </a:cubicBezTo>
                <a:cubicBezTo>
                  <a:pt x="7272188" y="3868646"/>
                  <a:pt x="7281956" y="3878415"/>
                  <a:pt x="7291725" y="3888185"/>
                </a:cubicBezTo>
                <a:cubicBezTo>
                  <a:pt x="7291725" y="3888185"/>
                  <a:pt x="7301493" y="3897954"/>
                  <a:pt x="7301493" y="3907723"/>
                </a:cubicBezTo>
                <a:cubicBezTo>
                  <a:pt x="7311262" y="3907723"/>
                  <a:pt x="7311262" y="3917493"/>
                  <a:pt x="7321031" y="3917493"/>
                </a:cubicBezTo>
                <a:cubicBezTo>
                  <a:pt x="7321031" y="3917493"/>
                  <a:pt x="7330799" y="3927262"/>
                  <a:pt x="7330799" y="3937031"/>
                </a:cubicBezTo>
                <a:cubicBezTo>
                  <a:pt x="7340568" y="3937031"/>
                  <a:pt x="7340568" y="3946800"/>
                  <a:pt x="7350337" y="3946800"/>
                </a:cubicBezTo>
                <a:cubicBezTo>
                  <a:pt x="7350337" y="3946800"/>
                  <a:pt x="7350337" y="3956570"/>
                  <a:pt x="7360105" y="3956570"/>
                </a:cubicBezTo>
                <a:cubicBezTo>
                  <a:pt x="7360105" y="3966339"/>
                  <a:pt x="7369874" y="3976108"/>
                  <a:pt x="7379642" y="3976108"/>
                </a:cubicBezTo>
                <a:cubicBezTo>
                  <a:pt x="7399180" y="3995647"/>
                  <a:pt x="7418717" y="4024955"/>
                  <a:pt x="7438254" y="4034724"/>
                </a:cubicBezTo>
                <a:cubicBezTo>
                  <a:pt x="7438254" y="4034724"/>
                  <a:pt x="7448023" y="4044494"/>
                  <a:pt x="7448023" y="4054263"/>
                </a:cubicBezTo>
                <a:cubicBezTo>
                  <a:pt x="7457791" y="4064032"/>
                  <a:pt x="7467560" y="4073801"/>
                  <a:pt x="7467560" y="4073801"/>
                </a:cubicBezTo>
                <a:cubicBezTo>
                  <a:pt x="7467560" y="4073801"/>
                  <a:pt x="7487097" y="4093340"/>
                  <a:pt x="7496866" y="4103109"/>
                </a:cubicBezTo>
                <a:cubicBezTo>
                  <a:pt x="7516403" y="4122648"/>
                  <a:pt x="7526172" y="4132417"/>
                  <a:pt x="7526172" y="4142187"/>
                </a:cubicBezTo>
                <a:cubicBezTo>
                  <a:pt x="7526172" y="4142187"/>
                  <a:pt x="7535940" y="4142187"/>
                  <a:pt x="7535940" y="4142187"/>
                </a:cubicBezTo>
                <a:cubicBezTo>
                  <a:pt x="7535940" y="4142187"/>
                  <a:pt x="7535940" y="4151956"/>
                  <a:pt x="7545709" y="4151956"/>
                </a:cubicBezTo>
                <a:cubicBezTo>
                  <a:pt x="7545709" y="4151956"/>
                  <a:pt x="7545709" y="4161725"/>
                  <a:pt x="7545709" y="4161725"/>
                </a:cubicBezTo>
                <a:cubicBezTo>
                  <a:pt x="7555477" y="4161725"/>
                  <a:pt x="7555477" y="4171495"/>
                  <a:pt x="7555477" y="4171495"/>
                </a:cubicBezTo>
                <a:cubicBezTo>
                  <a:pt x="7565246" y="4171495"/>
                  <a:pt x="7565246" y="4181264"/>
                  <a:pt x="7575015" y="4191033"/>
                </a:cubicBezTo>
                <a:cubicBezTo>
                  <a:pt x="7584783" y="4200803"/>
                  <a:pt x="7594552" y="4210572"/>
                  <a:pt x="7594552" y="4210572"/>
                </a:cubicBezTo>
                <a:cubicBezTo>
                  <a:pt x="7594552" y="4210572"/>
                  <a:pt x="7604320" y="4210572"/>
                  <a:pt x="7604320" y="4210572"/>
                </a:cubicBezTo>
                <a:cubicBezTo>
                  <a:pt x="7604320" y="4210572"/>
                  <a:pt x="7604320" y="4220341"/>
                  <a:pt x="7614089" y="4220341"/>
                </a:cubicBezTo>
                <a:cubicBezTo>
                  <a:pt x="7614089" y="4230110"/>
                  <a:pt x="7623858" y="4239880"/>
                  <a:pt x="7623858" y="4239880"/>
                </a:cubicBezTo>
                <a:cubicBezTo>
                  <a:pt x="7633626" y="4249649"/>
                  <a:pt x="7633626" y="4259418"/>
                  <a:pt x="7623858" y="4249649"/>
                </a:cubicBezTo>
                <a:cubicBezTo>
                  <a:pt x="7614089" y="4249649"/>
                  <a:pt x="7614089" y="4249649"/>
                  <a:pt x="7594552" y="4230110"/>
                </a:cubicBezTo>
                <a:cubicBezTo>
                  <a:pt x="7594552" y="4230110"/>
                  <a:pt x="7584783" y="4230110"/>
                  <a:pt x="7584783" y="4220341"/>
                </a:cubicBezTo>
                <a:cubicBezTo>
                  <a:pt x="7584783" y="4220341"/>
                  <a:pt x="7575015" y="4220341"/>
                  <a:pt x="7575015" y="4220341"/>
                </a:cubicBezTo>
                <a:cubicBezTo>
                  <a:pt x="7575015" y="4210572"/>
                  <a:pt x="7575015" y="4210572"/>
                  <a:pt x="7565246" y="4200803"/>
                </a:cubicBezTo>
                <a:cubicBezTo>
                  <a:pt x="7565246" y="4200803"/>
                  <a:pt x="7555477" y="4191033"/>
                  <a:pt x="7555477" y="4191033"/>
                </a:cubicBezTo>
                <a:cubicBezTo>
                  <a:pt x="7555477" y="4191033"/>
                  <a:pt x="7555477" y="4181264"/>
                  <a:pt x="7555477" y="4181264"/>
                </a:cubicBezTo>
                <a:cubicBezTo>
                  <a:pt x="7545709" y="4171495"/>
                  <a:pt x="7506634" y="4132417"/>
                  <a:pt x="7487097" y="4112879"/>
                </a:cubicBezTo>
                <a:cubicBezTo>
                  <a:pt x="7477328" y="4103109"/>
                  <a:pt x="7467560" y="4093340"/>
                  <a:pt x="7467560" y="4083571"/>
                </a:cubicBezTo>
                <a:cubicBezTo>
                  <a:pt x="7467560" y="4083571"/>
                  <a:pt x="7457791" y="4073801"/>
                  <a:pt x="7448023" y="4064032"/>
                </a:cubicBezTo>
                <a:cubicBezTo>
                  <a:pt x="7438254" y="4054263"/>
                  <a:pt x="7428485" y="4054263"/>
                  <a:pt x="7428485" y="4044494"/>
                </a:cubicBezTo>
                <a:cubicBezTo>
                  <a:pt x="7428485" y="4044494"/>
                  <a:pt x="7428485" y="4044494"/>
                  <a:pt x="7418717" y="4034724"/>
                </a:cubicBezTo>
                <a:cubicBezTo>
                  <a:pt x="7408948" y="4034724"/>
                  <a:pt x="7399180" y="4024955"/>
                  <a:pt x="7399180" y="4015186"/>
                </a:cubicBezTo>
                <a:cubicBezTo>
                  <a:pt x="7389411" y="4005416"/>
                  <a:pt x="7379642" y="3995647"/>
                  <a:pt x="7369874" y="3985878"/>
                </a:cubicBezTo>
                <a:cubicBezTo>
                  <a:pt x="7360105" y="3976108"/>
                  <a:pt x="7350337" y="3966339"/>
                  <a:pt x="7350337" y="3966339"/>
                </a:cubicBezTo>
                <a:cubicBezTo>
                  <a:pt x="7350337" y="3966339"/>
                  <a:pt x="7340568" y="3956570"/>
                  <a:pt x="7340568" y="3956570"/>
                </a:cubicBezTo>
                <a:cubicBezTo>
                  <a:pt x="7340568" y="3956570"/>
                  <a:pt x="7330799" y="3946800"/>
                  <a:pt x="7330799" y="3946800"/>
                </a:cubicBezTo>
                <a:cubicBezTo>
                  <a:pt x="7321031" y="3937031"/>
                  <a:pt x="7262419" y="3868646"/>
                  <a:pt x="7252650" y="3868646"/>
                </a:cubicBezTo>
                <a:cubicBezTo>
                  <a:pt x="7242882" y="3858877"/>
                  <a:pt x="7233113" y="3849107"/>
                  <a:pt x="7223345" y="3839338"/>
                </a:cubicBezTo>
                <a:cubicBezTo>
                  <a:pt x="7203807" y="3819799"/>
                  <a:pt x="7194039" y="3810030"/>
                  <a:pt x="7194039" y="3819799"/>
                </a:cubicBezTo>
                <a:cubicBezTo>
                  <a:pt x="7194039" y="3819799"/>
                  <a:pt x="7184270" y="3819799"/>
                  <a:pt x="7184270" y="3810030"/>
                </a:cubicBezTo>
                <a:cubicBezTo>
                  <a:pt x="7184270" y="3810030"/>
                  <a:pt x="7184270" y="3819799"/>
                  <a:pt x="7184270" y="3819799"/>
                </a:cubicBezTo>
                <a:cubicBezTo>
                  <a:pt x="7194039" y="3829569"/>
                  <a:pt x="7194039" y="3829569"/>
                  <a:pt x="7194039" y="3839338"/>
                </a:cubicBezTo>
                <a:cubicBezTo>
                  <a:pt x="7203807" y="3849107"/>
                  <a:pt x="7203807" y="3858877"/>
                  <a:pt x="7203807" y="3858877"/>
                </a:cubicBezTo>
                <a:cubicBezTo>
                  <a:pt x="7203807" y="3858877"/>
                  <a:pt x="7184270" y="3839338"/>
                  <a:pt x="7184270" y="3829569"/>
                </a:cubicBezTo>
                <a:cubicBezTo>
                  <a:pt x="7174502" y="3829569"/>
                  <a:pt x="7154964" y="3800261"/>
                  <a:pt x="7154964" y="3800261"/>
                </a:cubicBezTo>
                <a:cubicBezTo>
                  <a:pt x="7154964" y="3800261"/>
                  <a:pt x="7145196" y="3790492"/>
                  <a:pt x="7135427" y="3780722"/>
                </a:cubicBezTo>
                <a:cubicBezTo>
                  <a:pt x="7135427" y="3780722"/>
                  <a:pt x="7115890" y="3761184"/>
                  <a:pt x="7106121" y="3751414"/>
                </a:cubicBezTo>
                <a:cubicBezTo>
                  <a:pt x="7096353" y="3741645"/>
                  <a:pt x="7086584" y="3731876"/>
                  <a:pt x="7086584" y="3722106"/>
                </a:cubicBezTo>
                <a:cubicBezTo>
                  <a:pt x="7086584" y="3722106"/>
                  <a:pt x="7076815" y="3722106"/>
                  <a:pt x="7076815" y="3722106"/>
                </a:cubicBezTo>
                <a:cubicBezTo>
                  <a:pt x="7076815" y="3712337"/>
                  <a:pt x="7067047" y="3712337"/>
                  <a:pt x="7057278" y="3702568"/>
                </a:cubicBezTo>
                <a:cubicBezTo>
                  <a:pt x="7057278" y="3702568"/>
                  <a:pt x="7047510" y="3692798"/>
                  <a:pt x="7047510" y="3692798"/>
                </a:cubicBezTo>
                <a:cubicBezTo>
                  <a:pt x="7047510" y="3692798"/>
                  <a:pt x="7047510" y="3702568"/>
                  <a:pt x="7047510" y="3702568"/>
                </a:cubicBezTo>
                <a:cubicBezTo>
                  <a:pt x="7047510" y="3702568"/>
                  <a:pt x="7037741" y="3702568"/>
                  <a:pt x="7027972" y="3692798"/>
                </a:cubicBezTo>
                <a:cubicBezTo>
                  <a:pt x="7018204" y="3683029"/>
                  <a:pt x="7018204" y="3673260"/>
                  <a:pt x="7018204" y="3673260"/>
                </a:cubicBezTo>
                <a:cubicBezTo>
                  <a:pt x="7008435" y="3673260"/>
                  <a:pt x="7008435" y="3673260"/>
                  <a:pt x="6998667" y="3663491"/>
                </a:cubicBezTo>
                <a:cubicBezTo>
                  <a:pt x="6988898" y="3653721"/>
                  <a:pt x="6969361" y="3634183"/>
                  <a:pt x="6969361" y="3634183"/>
                </a:cubicBezTo>
                <a:cubicBezTo>
                  <a:pt x="6959592" y="3634183"/>
                  <a:pt x="6969361" y="3643952"/>
                  <a:pt x="6988898" y="3653721"/>
                </a:cubicBezTo>
                <a:cubicBezTo>
                  <a:pt x="6998667" y="3663491"/>
                  <a:pt x="7008435" y="3683029"/>
                  <a:pt x="7008435" y="3692798"/>
                </a:cubicBezTo>
                <a:cubicBezTo>
                  <a:pt x="7018204" y="3692798"/>
                  <a:pt x="7018204" y="3702568"/>
                  <a:pt x="7027972" y="3702568"/>
                </a:cubicBezTo>
                <a:cubicBezTo>
                  <a:pt x="7027972" y="3702568"/>
                  <a:pt x="7027972" y="3712337"/>
                  <a:pt x="7027972" y="3712337"/>
                </a:cubicBezTo>
                <a:cubicBezTo>
                  <a:pt x="7037741" y="3712337"/>
                  <a:pt x="7037741" y="3722106"/>
                  <a:pt x="7047510" y="3722106"/>
                </a:cubicBezTo>
                <a:cubicBezTo>
                  <a:pt x="7057278" y="3731876"/>
                  <a:pt x="7057278" y="3741645"/>
                  <a:pt x="7067047" y="3741645"/>
                </a:cubicBezTo>
                <a:cubicBezTo>
                  <a:pt x="7067047" y="3741645"/>
                  <a:pt x="7067047" y="3751414"/>
                  <a:pt x="7067047" y="3751414"/>
                </a:cubicBezTo>
                <a:cubicBezTo>
                  <a:pt x="7067047" y="3751414"/>
                  <a:pt x="7067047" y="3751414"/>
                  <a:pt x="7076815" y="3751414"/>
                </a:cubicBezTo>
                <a:cubicBezTo>
                  <a:pt x="7076815" y="3751414"/>
                  <a:pt x="7076815" y="3761184"/>
                  <a:pt x="7076815" y="3761184"/>
                </a:cubicBezTo>
                <a:cubicBezTo>
                  <a:pt x="7086584" y="3761184"/>
                  <a:pt x="7086584" y="3770953"/>
                  <a:pt x="7086584" y="3770953"/>
                </a:cubicBezTo>
                <a:cubicBezTo>
                  <a:pt x="7096353" y="3770953"/>
                  <a:pt x="7106121" y="3790492"/>
                  <a:pt x="7115890" y="3790492"/>
                </a:cubicBezTo>
                <a:cubicBezTo>
                  <a:pt x="7115890" y="3800261"/>
                  <a:pt x="7125658" y="3800261"/>
                  <a:pt x="7125658" y="3800261"/>
                </a:cubicBezTo>
                <a:cubicBezTo>
                  <a:pt x="7125658" y="3800261"/>
                  <a:pt x="7125658" y="3810030"/>
                  <a:pt x="7135427" y="3810030"/>
                </a:cubicBezTo>
                <a:cubicBezTo>
                  <a:pt x="7135427" y="3810030"/>
                  <a:pt x="7135427" y="3819799"/>
                  <a:pt x="7135427" y="3819799"/>
                </a:cubicBezTo>
                <a:cubicBezTo>
                  <a:pt x="7145196" y="3819799"/>
                  <a:pt x="7203807" y="3878415"/>
                  <a:pt x="7223345" y="3897954"/>
                </a:cubicBezTo>
                <a:cubicBezTo>
                  <a:pt x="7233113" y="3917493"/>
                  <a:pt x="7242882" y="3917493"/>
                  <a:pt x="7252650" y="3927262"/>
                </a:cubicBezTo>
                <a:cubicBezTo>
                  <a:pt x="7262419" y="3937031"/>
                  <a:pt x="7272188" y="3946800"/>
                  <a:pt x="7272188" y="3946800"/>
                </a:cubicBezTo>
                <a:cubicBezTo>
                  <a:pt x="7272188" y="3956570"/>
                  <a:pt x="7291725" y="3976108"/>
                  <a:pt x="7321031" y="4005416"/>
                </a:cubicBezTo>
                <a:cubicBezTo>
                  <a:pt x="7330799" y="4015186"/>
                  <a:pt x="7360105" y="4034724"/>
                  <a:pt x="7369874" y="4054263"/>
                </a:cubicBezTo>
                <a:cubicBezTo>
                  <a:pt x="7379642" y="4064032"/>
                  <a:pt x="7399180" y="4083571"/>
                  <a:pt x="7399180" y="4083571"/>
                </a:cubicBezTo>
                <a:cubicBezTo>
                  <a:pt x="7408948" y="4083571"/>
                  <a:pt x="7408948" y="4093340"/>
                  <a:pt x="7408948" y="4093340"/>
                </a:cubicBezTo>
                <a:cubicBezTo>
                  <a:pt x="7418717" y="4103109"/>
                  <a:pt x="7448023" y="4132417"/>
                  <a:pt x="7467560" y="4151956"/>
                </a:cubicBezTo>
                <a:cubicBezTo>
                  <a:pt x="7477328" y="4151956"/>
                  <a:pt x="7487097" y="4161725"/>
                  <a:pt x="7487097" y="4171495"/>
                </a:cubicBezTo>
                <a:cubicBezTo>
                  <a:pt x="7506634" y="4191033"/>
                  <a:pt x="7535940" y="4220341"/>
                  <a:pt x="7565246" y="4230110"/>
                </a:cubicBezTo>
                <a:cubicBezTo>
                  <a:pt x="7575015" y="4249649"/>
                  <a:pt x="7575015" y="4249649"/>
                  <a:pt x="7565246" y="4239880"/>
                </a:cubicBezTo>
                <a:cubicBezTo>
                  <a:pt x="7545709" y="4230110"/>
                  <a:pt x="7526172" y="4210572"/>
                  <a:pt x="7467560" y="4161725"/>
                </a:cubicBezTo>
                <a:cubicBezTo>
                  <a:pt x="7428485" y="4122648"/>
                  <a:pt x="7379642" y="4083571"/>
                  <a:pt x="7350337" y="4044494"/>
                </a:cubicBezTo>
                <a:cubicBezTo>
                  <a:pt x="7340568" y="4024955"/>
                  <a:pt x="7321031" y="4015186"/>
                  <a:pt x="7311262" y="4005416"/>
                </a:cubicBezTo>
                <a:cubicBezTo>
                  <a:pt x="7301493" y="3995647"/>
                  <a:pt x="7281956" y="3976108"/>
                  <a:pt x="7272188" y="3966339"/>
                </a:cubicBezTo>
                <a:cubicBezTo>
                  <a:pt x="7262419" y="3946800"/>
                  <a:pt x="7242882" y="3937031"/>
                  <a:pt x="7252650" y="3946800"/>
                </a:cubicBezTo>
                <a:cubicBezTo>
                  <a:pt x="7252650" y="3956570"/>
                  <a:pt x="7262419" y="3956570"/>
                  <a:pt x="7281956" y="3985878"/>
                </a:cubicBezTo>
                <a:cubicBezTo>
                  <a:pt x="7291725" y="3995647"/>
                  <a:pt x="7301493" y="4005416"/>
                  <a:pt x="7301493" y="4005416"/>
                </a:cubicBezTo>
                <a:cubicBezTo>
                  <a:pt x="7301493" y="4015186"/>
                  <a:pt x="7301493" y="4015186"/>
                  <a:pt x="7360105" y="4064032"/>
                </a:cubicBezTo>
                <a:cubicBezTo>
                  <a:pt x="7360105" y="4073801"/>
                  <a:pt x="7369874" y="4073801"/>
                  <a:pt x="7379642" y="4083571"/>
                </a:cubicBezTo>
                <a:cubicBezTo>
                  <a:pt x="7379642" y="4093340"/>
                  <a:pt x="7389411" y="4103109"/>
                  <a:pt x="7399180" y="4103109"/>
                </a:cubicBezTo>
                <a:cubicBezTo>
                  <a:pt x="7408948" y="4112879"/>
                  <a:pt x="7457791" y="4171495"/>
                  <a:pt x="7477328" y="4191033"/>
                </a:cubicBezTo>
                <a:cubicBezTo>
                  <a:pt x="7477328" y="4191033"/>
                  <a:pt x="7487097" y="4200803"/>
                  <a:pt x="7487097" y="4200803"/>
                </a:cubicBezTo>
                <a:cubicBezTo>
                  <a:pt x="7487097" y="4210572"/>
                  <a:pt x="7496866" y="4210572"/>
                  <a:pt x="7496866" y="4220341"/>
                </a:cubicBezTo>
                <a:cubicBezTo>
                  <a:pt x="7496866" y="4220341"/>
                  <a:pt x="7506634" y="4220341"/>
                  <a:pt x="7506634" y="4230110"/>
                </a:cubicBezTo>
                <a:cubicBezTo>
                  <a:pt x="7516403" y="4230110"/>
                  <a:pt x="7516403" y="4239880"/>
                  <a:pt x="7516403" y="4239880"/>
                </a:cubicBezTo>
                <a:cubicBezTo>
                  <a:pt x="7526172" y="4239880"/>
                  <a:pt x="7526172" y="4249649"/>
                  <a:pt x="7526172" y="4249649"/>
                </a:cubicBezTo>
                <a:cubicBezTo>
                  <a:pt x="7526172" y="4249649"/>
                  <a:pt x="7526172" y="4249649"/>
                  <a:pt x="7535940" y="4259418"/>
                </a:cubicBezTo>
                <a:cubicBezTo>
                  <a:pt x="7535940" y="4259418"/>
                  <a:pt x="7545709" y="4269188"/>
                  <a:pt x="7545709" y="4269188"/>
                </a:cubicBezTo>
                <a:cubicBezTo>
                  <a:pt x="7555477" y="4278957"/>
                  <a:pt x="7565246" y="4288726"/>
                  <a:pt x="7575015" y="4298496"/>
                </a:cubicBezTo>
                <a:cubicBezTo>
                  <a:pt x="7584783" y="4308265"/>
                  <a:pt x="7594552" y="4318034"/>
                  <a:pt x="7594552" y="4318034"/>
                </a:cubicBezTo>
                <a:cubicBezTo>
                  <a:pt x="7584783" y="4318034"/>
                  <a:pt x="7545709" y="4278957"/>
                  <a:pt x="7535940" y="4269188"/>
                </a:cubicBezTo>
                <a:cubicBezTo>
                  <a:pt x="7526172" y="4259418"/>
                  <a:pt x="7526172" y="4259418"/>
                  <a:pt x="7526172" y="4259418"/>
                </a:cubicBezTo>
                <a:cubicBezTo>
                  <a:pt x="7516403" y="4259418"/>
                  <a:pt x="7516403" y="4249649"/>
                  <a:pt x="7516403" y="4249649"/>
                </a:cubicBezTo>
                <a:cubicBezTo>
                  <a:pt x="7506634" y="4239880"/>
                  <a:pt x="7506634" y="4239880"/>
                  <a:pt x="7496866" y="4230110"/>
                </a:cubicBezTo>
                <a:cubicBezTo>
                  <a:pt x="7487097" y="4230110"/>
                  <a:pt x="7487097" y="4230110"/>
                  <a:pt x="7487097" y="4220341"/>
                </a:cubicBezTo>
                <a:cubicBezTo>
                  <a:pt x="7487097" y="4220341"/>
                  <a:pt x="7487097" y="4220341"/>
                  <a:pt x="7477328" y="4210572"/>
                </a:cubicBezTo>
                <a:cubicBezTo>
                  <a:pt x="7477328" y="4210572"/>
                  <a:pt x="7477328" y="4210572"/>
                  <a:pt x="7467560" y="4200803"/>
                </a:cubicBezTo>
                <a:cubicBezTo>
                  <a:pt x="7467560" y="4200803"/>
                  <a:pt x="7457791" y="4191033"/>
                  <a:pt x="7448023" y="4181264"/>
                </a:cubicBezTo>
                <a:cubicBezTo>
                  <a:pt x="7448023" y="4181264"/>
                  <a:pt x="7438254" y="4171495"/>
                  <a:pt x="7428485" y="4161725"/>
                </a:cubicBezTo>
                <a:cubicBezTo>
                  <a:pt x="7418717" y="4142187"/>
                  <a:pt x="7408948" y="4142187"/>
                  <a:pt x="7408948" y="4142187"/>
                </a:cubicBezTo>
                <a:cubicBezTo>
                  <a:pt x="7408948" y="4142187"/>
                  <a:pt x="7399180" y="4132417"/>
                  <a:pt x="7399180" y="4132417"/>
                </a:cubicBezTo>
                <a:cubicBezTo>
                  <a:pt x="7389411" y="4122648"/>
                  <a:pt x="7379642" y="4112879"/>
                  <a:pt x="7379642" y="4112879"/>
                </a:cubicBezTo>
                <a:cubicBezTo>
                  <a:pt x="7369874" y="4103109"/>
                  <a:pt x="7360105" y="4093340"/>
                  <a:pt x="7350337" y="4083571"/>
                </a:cubicBezTo>
                <a:cubicBezTo>
                  <a:pt x="7350337" y="4083571"/>
                  <a:pt x="7340568" y="4073801"/>
                  <a:pt x="7340568" y="4073801"/>
                </a:cubicBezTo>
                <a:cubicBezTo>
                  <a:pt x="7330799" y="4064032"/>
                  <a:pt x="7330799" y="4054263"/>
                  <a:pt x="7321031" y="4054263"/>
                </a:cubicBezTo>
                <a:cubicBezTo>
                  <a:pt x="7321031" y="4044494"/>
                  <a:pt x="7311262" y="4044494"/>
                  <a:pt x="7301493" y="4034724"/>
                </a:cubicBezTo>
                <a:cubicBezTo>
                  <a:pt x="7301493" y="4034724"/>
                  <a:pt x="7281956" y="4015186"/>
                  <a:pt x="7262419" y="3995647"/>
                </a:cubicBezTo>
                <a:cubicBezTo>
                  <a:pt x="7262419" y="3985878"/>
                  <a:pt x="7252650" y="3985878"/>
                  <a:pt x="7252650" y="3985878"/>
                </a:cubicBezTo>
                <a:cubicBezTo>
                  <a:pt x="7242882" y="3976108"/>
                  <a:pt x="7233113" y="3966339"/>
                  <a:pt x="7233113" y="3966339"/>
                </a:cubicBezTo>
                <a:cubicBezTo>
                  <a:pt x="7223345" y="3956570"/>
                  <a:pt x="7213576" y="3946800"/>
                  <a:pt x="7203807" y="3937031"/>
                </a:cubicBezTo>
                <a:cubicBezTo>
                  <a:pt x="7203807" y="3937031"/>
                  <a:pt x="7194039" y="3927262"/>
                  <a:pt x="7194039" y="3927262"/>
                </a:cubicBezTo>
                <a:cubicBezTo>
                  <a:pt x="7184270" y="3917493"/>
                  <a:pt x="7174502" y="3897954"/>
                  <a:pt x="7164733" y="3897954"/>
                </a:cubicBezTo>
                <a:cubicBezTo>
                  <a:pt x="7164733" y="3897954"/>
                  <a:pt x="7164733" y="3897954"/>
                  <a:pt x="7164733" y="3888185"/>
                </a:cubicBezTo>
                <a:cubicBezTo>
                  <a:pt x="7154964" y="3888185"/>
                  <a:pt x="7154964" y="3878415"/>
                  <a:pt x="7145196" y="3878415"/>
                </a:cubicBezTo>
                <a:cubicBezTo>
                  <a:pt x="7135427" y="3868646"/>
                  <a:pt x="7125658" y="3858877"/>
                  <a:pt x="7115890" y="3849107"/>
                </a:cubicBezTo>
                <a:cubicBezTo>
                  <a:pt x="7096353" y="3829569"/>
                  <a:pt x="7086584" y="3819799"/>
                  <a:pt x="7076815" y="3810030"/>
                </a:cubicBezTo>
                <a:cubicBezTo>
                  <a:pt x="7067047" y="3810030"/>
                  <a:pt x="7057278" y="3800261"/>
                  <a:pt x="7057278" y="3800261"/>
                </a:cubicBezTo>
                <a:cubicBezTo>
                  <a:pt x="7047510" y="3790492"/>
                  <a:pt x="7037741" y="3780722"/>
                  <a:pt x="7037741" y="3780722"/>
                </a:cubicBezTo>
                <a:cubicBezTo>
                  <a:pt x="7027972" y="3770953"/>
                  <a:pt x="7027972" y="3770953"/>
                  <a:pt x="7027972" y="3780722"/>
                </a:cubicBezTo>
                <a:cubicBezTo>
                  <a:pt x="7027972" y="3780722"/>
                  <a:pt x="7037741" y="3790492"/>
                  <a:pt x="7037741" y="3790492"/>
                </a:cubicBezTo>
                <a:cubicBezTo>
                  <a:pt x="7057278" y="3800261"/>
                  <a:pt x="7057278" y="3810030"/>
                  <a:pt x="7057278" y="3810030"/>
                </a:cubicBezTo>
                <a:cubicBezTo>
                  <a:pt x="7057278" y="3819799"/>
                  <a:pt x="7057278" y="3810030"/>
                  <a:pt x="7047510" y="3810030"/>
                </a:cubicBezTo>
                <a:cubicBezTo>
                  <a:pt x="7037741" y="3800261"/>
                  <a:pt x="7018204" y="3780722"/>
                  <a:pt x="7018204" y="3780722"/>
                </a:cubicBezTo>
                <a:cubicBezTo>
                  <a:pt x="7018204" y="3780722"/>
                  <a:pt x="7018204" y="3770953"/>
                  <a:pt x="7018204" y="3770953"/>
                </a:cubicBezTo>
                <a:cubicBezTo>
                  <a:pt x="7018204" y="3770953"/>
                  <a:pt x="7008435" y="3770953"/>
                  <a:pt x="6988898" y="3751414"/>
                </a:cubicBezTo>
                <a:cubicBezTo>
                  <a:pt x="6979129" y="3741645"/>
                  <a:pt x="6979129" y="3741645"/>
                  <a:pt x="6969361" y="3731876"/>
                </a:cubicBezTo>
                <a:cubicBezTo>
                  <a:pt x="6969361" y="3731876"/>
                  <a:pt x="6959592" y="3731876"/>
                  <a:pt x="6959592" y="3731876"/>
                </a:cubicBezTo>
                <a:cubicBezTo>
                  <a:pt x="6959592" y="3722106"/>
                  <a:pt x="6959592" y="3722106"/>
                  <a:pt x="6949823" y="3722106"/>
                </a:cubicBezTo>
                <a:cubicBezTo>
                  <a:pt x="6949823" y="3722106"/>
                  <a:pt x="6940055" y="3712337"/>
                  <a:pt x="6940055" y="3702568"/>
                </a:cubicBezTo>
                <a:cubicBezTo>
                  <a:pt x="6930286" y="3702568"/>
                  <a:pt x="6930286" y="3692798"/>
                  <a:pt x="6930286" y="3692798"/>
                </a:cubicBezTo>
                <a:lnTo>
                  <a:pt x="6923774" y="3692798"/>
                </a:lnTo>
                <a:lnTo>
                  <a:pt x="6920518" y="3683029"/>
                </a:lnTo>
                <a:cubicBezTo>
                  <a:pt x="6920518" y="3683029"/>
                  <a:pt x="6918076" y="3680587"/>
                  <a:pt x="6914412" y="3678145"/>
                </a:cubicBezTo>
                <a:lnTo>
                  <a:pt x="6911285" y="3677007"/>
                </a:lnTo>
                <a:lnTo>
                  <a:pt x="6910749" y="3673260"/>
                </a:lnTo>
                <a:cubicBezTo>
                  <a:pt x="6910749" y="3673260"/>
                  <a:pt x="6900980" y="3663491"/>
                  <a:pt x="6891212" y="3653721"/>
                </a:cubicBezTo>
                <a:cubicBezTo>
                  <a:pt x="6891212" y="3663491"/>
                  <a:pt x="6900980" y="3663491"/>
                  <a:pt x="6900980" y="3673260"/>
                </a:cubicBezTo>
                <a:lnTo>
                  <a:pt x="6911285" y="3677007"/>
                </a:lnTo>
                <a:lnTo>
                  <a:pt x="6911970" y="3681808"/>
                </a:lnTo>
                <a:cubicBezTo>
                  <a:pt x="6913191" y="3683029"/>
                  <a:pt x="6915634" y="3683029"/>
                  <a:pt x="6920518" y="3683029"/>
                </a:cubicBezTo>
                <a:cubicBezTo>
                  <a:pt x="6920518" y="3683029"/>
                  <a:pt x="6920518" y="3683029"/>
                  <a:pt x="6920518" y="3692798"/>
                </a:cubicBezTo>
                <a:cubicBezTo>
                  <a:pt x="6920518" y="3692798"/>
                  <a:pt x="6920518" y="3692798"/>
                  <a:pt x="6921739" y="3692798"/>
                </a:cubicBezTo>
                <a:lnTo>
                  <a:pt x="6923774" y="3692798"/>
                </a:lnTo>
                <a:lnTo>
                  <a:pt x="6925402" y="3697683"/>
                </a:lnTo>
                <a:cubicBezTo>
                  <a:pt x="6927844" y="3702568"/>
                  <a:pt x="6930286" y="3707452"/>
                  <a:pt x="6930286" y="3712337"/>
                </a:cubicBezTo>
                <a:cubicBezTo>
                  <a:pt x="6940055" y="3712337"/>
                  <a:pt x="6949823" y="3722106"/>
                  <a:pt x="6969361" y="3741645"/>
                </a:cubicBezTo>
                <a:cubicBezTo>
                  <a:pt x="6988898" y="3761184"/>
                  <a:pt x="6998667" y="3770953"/>
                  <a:pt x="6998667" y="3770953"/>
                </a:cubicBezTo>
                <a:cubicBezTo>
                  <a:pt x="6998667" y="3780722"/>
                  <a:pt x="7008435" y="3790492"/>
                  <a:pt x="7027972" y="3800261"/>
                </a:cubicBezTo>
                <a:cubicBezTo>
                  <a:pt x="7027972" y="3810030"/>
                  <a:pt x="7037741" y="3810030"/>
                  <a:pt x="7047510" y="3829569"/>
                </a:cubicBezTo>
                <a:cubicBezTo>
                  <a:pt x="7057278" y="3829569"/>
                  <a:pt x="7057278" y="3839338"/>
                  <a:pt x="7067047" y="3839338"/>
                </a:cubicBezTo>
                <a:cubicBezTo>
                  <a:pt x="7067047" y="3849107"/>
                  <a:pt x="7076815" y="3849107"/>
                  <a:pt x="7076815" y="3858877"/>
                </a:cubicBezTo>
                <a:cubicBezTo>
                  <a:pt x="7086584" y="3868646"/>
                  <a:pt x="7086584" y="3878415"/>
                  <a:pt x="7096353" y="3878415"/>
                </a:cubicBezTo>
                <a:cubicBezTo>
                  <a:pt x="7096353" y="3878415"/>
                  <a:pt x="7106121" y="3888185"/>
                  <a:pt x="7106121" y="3888185"/>
                </a:cubicBezTo>
                <a:cubicBezTo>
                  <a:pt x="7115890" y="3897954"/>
                  <a:pt x="7115890" y="3897954"/>
                  <a:pt x="7115890" y="3907723"/>
                </a:cubicBezTo>
                <a:cubicBezTo>
                  <a:pt x="7125658" y="3907723"/>
                  <a:pt x="7125658" y="3907723"/>
                  <a:pt x="7125658" y="3907723"/>
                </a:cubicBezTo>
                <a:cubicBezTo>
                  <a:pt x="7125658" y="3917493"/>
                  <a:pt x="7135427" y="3917493"/>
                  <a:pt x="7135427" y="3917493"/>
                </a:cubicBezTo>
                <a:cubicBezTo>
                  <a:pt x="7135427" y="3927262"/>
                  <a:pt x="7145196" y="3927262"/>
                  <a:pt x="7145196" y="3927262"/>
                </a:cubicBezTo>
                <a:cubicBezTo>
                  <a:pt x="7145196" y="3937031"/>
                  <a:pt x="7154964" y="3946800"/>
                  <a:pt x="7164733" y="3956570"/>
                </a:cubicBezTo>
                <a:cubicBezTo>
                  <a:pt x="7184270" y="3966339"/>
                  <a:pt x="7194039" y="3985878"/>
                  <a:pt x="7203807" y="3985878"/>
                </a:cubicBezTo>
                <a:cubicBezTo>
                  <a:pt x="7213576" y="4005416"/>
                  <a:pt x="7242882" y="4034724"/>
                  <a:pt x="7252650" y="4044494"/>
                </a:cubicBezTo>
                <a:cubicBezTo>
                  <a:pt x="7262419" y="4054263"/>
                  <a:pt x="7272188" y="4054263"/>
                  <a:pt x="7272188" y="4064032"/>
                </a:cubicBezTo>
                <a:cubicBezTo>
                  <a:pt x="7281956" y="4073801"/>
                  <a:pt x="7321031" y="4103109"/>
                  <a:pt x="7340568" y="4132417"/>
                </a:cubicBezTo>
                <a:cubicBezTo>
                  <a:pt x="7350337" y="4132417"/>
                  <a:pt x="7350337" y="4142187"/>
                  <a:pt x="7340568" y="4142187"/>
                </a:cubicBezTo>
                <a:cubicBezTo>
                  <a:pt x="7330799" y="4142187"/>
                  <a:pt x="7340568" y="4151956"/>
                  <a:pt x="7369874" y="4181264"/>
                </a:cubicBezTo>
                <a:cubicBezTo>
                  <a:pt x="7379642" y="4191033"/>
                  <a:pt x="7379642" y="4200803"/>
                  <a:pt x="7389411" y="4200803"/>
                </a:cubicBezTo>
                <a:cubicBezTo>
                  <a:pt x="7389411" y="4200803"/>
                  <a:pt x="7389411" y="4210572"/>
                  <a:pt x="7389411" y="4210572"/>
                </a:cubicBezTo>
                <a:cubicBezTo>
                  <a:pt x="7389411" y="4210572"/>
                  <a:pt x="7369874" y="4191033"/>
                  <a:pt x="7340568" y="4161725"/>
                </a:cubicBezTo>
                <a:cubicBezTo>
                  <a:pt x="7272188" y="4093340"/>
                  <a:pt x="7252650" y="4073801"/>
                  <a:pt x="7252650" y="4064032"/>
                </a:cubicBezTo>
                <a:cubicBezTo>
                  <a:pt x="7242882" y="4064032"/>
                  <a:pt x="7242882" y="4054263"/>
                  <a:pt x="7233113" y="4054263"/>
                </a:cubicBezTo>
                <a:cubicBezTo>
                  <a:pt x="7223345" y="4044494"/>
                  <a:pt x="7223345" y="4034724"/>
                  <a:pt x="7213576" y="4034724"/>
                </a:cubicBezTo>
                <a:cubicBezTo>
                  <a:pt x="7194039" y="4015186"/>
                  <a:pt x="7164733" y="3985878"/>
                  <a:pt x="7154964" y="3966339"/>
                </a:cubicBezTo>
                <a:cubicBezTo>
                  <a:pt x="7154964" y="3966339"/>
                  <a:pt x="7145196" y="3956570"/>
                  <a:pt x="7115890" y="3937031"/>
                </a:cubicBezTo>
                <a:cubicBezTo>
                  <a:pt x="7106121" y="3927262"/>
                  <a:pt x="7096353" y="3917493"/>
                  <a:pt x="7096353" y="3917493"/>
                </a:cubicBezTo>
                <a:cubicBezTo>
                  <a:pt x="7096353" y="3907723"/>
                  <a:pt x="7086584" y="3907723"/>
                  <a:pt x="7067047" y="3888185"/>
                </a:cubicBezTo>
                <a:cubicBezTo>
                  <a:pt x="7067047" y="3888185"/>
                  <a:pt x="7057278" y="3878415"/>
                  <a:pt x="7057278" y="3878415"/>
                </a:cubicBezTo>
                <a:cubicBezTo>
                  <a:pt x="7057278" y="3878415"/>
                  <a:pt x="7047510" y="3868646"/>
                  <a:pt x="7037741" y="3868646"/>
                </a:cubicBezTo>
                <a:cubicBezTo>
                  <a:pt x="7037741" y="3868646"/>
                  <a:pt x="7047510" y="3878415"/>
                  <a:pt x="7047510" y="3888185"/>
                </a:cubicBezTo>
                <a:cubicBezTo>
                  <a:pt x="7057278" y="3888185"/>
                  <a:pt x="7115890" y="3956570"/>
                  <a:pt x="7145196" y="3985878"/>
                </a:cubicBezTo>
                <a:cubicBezTo>
                  <a:pt x="7164733" y="4005416"/>
                  <a:pt x="7194039" y="4044494"/>
                  <a:pt x="7223345" y="4064032"/>
                </a:cubicBezTo>
                <a:cubicBezTo>
                  <a:pt x="7233113" y="4073801"/>
                  <a:pt x="7242882" y="4093340"/>
                  <a:pt x="7242882" y="4093340"/>
                </a:cubicBezTo>
                <a:cubicBezTo>
                  <a:pt x="7252650" y="4093340"/>
                  <a:pt x="7252650" y="4103109"/>
                  <a:pt x="7252650" y="4103109"/>
                </a:cubicBezTo>
                <a:cubicBezTo>
                  <a:pt x="7262419" y="4112879"/>
                  <a:pt x="7272188" y="4112879"/>
                  <a:pt x="7272188" y="4122648"/>
                </a:cubicBezTo>
                <a:cubicBezTo>
                  <a:pt x="7281956" y="4132417"/>
                  <a:pt x="7291725" y="4142187"/>
                  <a:pt x="7301493" y="4151956"/>
                </a:cubicBezTo>
                <a:cubicBezTo>
                  <a:pt x="7321031" y="4161725"/>
                  <a:pt x="7311262" y="4161725"/>
                  <a:pt x="7291725" y="4151956"/>
                </a:cubicBezTo>
                <a:cubicBezTo>
                  <a:pt x="7272188" y="4132417"/>
                  <a:pt x="7262419" y="4122648"/>
                  <a:pt x="7262419" y="4122648"/>
                </a:cubicBezTo>
                <a:cubicBezTo>
                  <a:pt x="7252650" y="4112879"/>
                  <a:pt x="7242882" y="4093340"/>
                  <a:pt x="7233113" y="4093340"/>
                </a:cubicBezTo>
                <a:cubicBezTo>
                  <a:pt x="7233113" y="4093340"/>
                  <a:pt x="7233113" y="4083571"/>
                  <a:pt x="7223345" y="4083571"/>
                </a:cubicBezTo>
                <a:cubicBezTo>
                  <a:pt x="7223345" y="4073801"/>
                  <a:pt x="7213576" y="4064032"/>
                  <a:pt x="7194039" y="4054263"/>
                </a:cubicBezTo>
                <a:cubicBezTo>
                  <a:pt x="7164733" y="4015186"/>
                  <a:pt x="7135427" y="3985878"/>
                  <a:pt x="7125658" y="3976108"/>
                </a:cubicBezTo>
                <a:cubicBezTo>
                  <a:pt x="7115890" y="3966339"/>
                  <a:pt x="7115890" y="3966339"/>
                  <a:pt x="7115890" y="3966339"/>
                </a:cubicBezTo>
                <a:cubicBezTo>
                  <a:pt x="7106121" y="3956570"/>
                  <a:pt x="7106121" y="3956570"/>
                  <a:pt x="7106121" y="3956570"/>
                </a:cubicBezTo>
                <a:cubicBezTo>
                  <a:pt x="7106121" y="3956570"/>
                  <a:pt x="7106121" y="3946800"/>
                  <a:pt x="7096353" y="3946800"/>
                </a:cubicBezTo>
                <a:cubicBezTo>
                  <a:pt x="7086584" y="3937031"/>
                  <a:pt x="7067047" y="3917493"/>
                  <a:pt x="7057278" y="3897954"/>
                </a:cubicBezTo>
                <a:cubicBezTo>
                  <a:pt x="7037741" y="3888185"/>
                  <a:pt x="7018204" y="3868646"/>
                  <a:pt x="7018204" y="3868646"/>
                </a:cubicBezTo>
                <a:cubicBezTo>
                  <a:pt x="7008435" y="3858877"/>
                  <a:pt x="7008435" y="3858877"/>
                  <a:pt x="7008435" y="3849107"/>
                </a:cubicBezTo>
                <a:cubicBezTo>
                  <a:pt x="6998667" y="3849107"/>
                  <a:pt x="6998667" y="3849107"/>
                  <a:pt x="6988898" y="3839338"/>
                </a:cubicBezTo>
                <a:cubicBezTo>
                  <a:pt x="6988898" y="3839338"/>
                  <a:pt x="6988898" y="3829569"/>
                  <a:pt x="6979129" y="3829569"/>
                </a:cubicBezTo>
                <a:cubicBezTo>
                  <a:pt x="6979129" y="3829569"/>
                  <a:pt x="6979129" y="3819799"/>
                  <a:pt x="6979129" y="3819799"/>
                </a:cubicBezTo>
                <a:cubicBezTo>
                  <a:pt x="6969361" y="3819799"/>
                  <a:pt x="6959592" y="3810030"/>
                  <a:pt x="6949823" y="3800261"/>
                </a:cubicBezTo>
                <a:cubicBezTo>
                  <a:pt x="6940055" y="3790492"/>
                  <a:pt x="6930286" y="3780722"/>
                  <a:pt x="6930286" y="3770953"/>
                </a:cubicBezTo>
                <a:cubicBezTo>
                  <a:pt x="6920518" y="3770953"/>
                  <a:pt x="6910749" y="3761184"/>
                  <a:pt x="6900980" y="3751414"/>
                </a:cubicBezTo>
                <a:cubicBezTo>
                  <a:pt x="6891212" y="3741645"/>
                  <a:pt x="6891212" y="3731876"/>
                  <a:pt x="6881443" y="3731876"/>
                </a:cubicBezTo>
                <a:cubicBezTo>
                  <a:pt x="6871675" y="3722106"/>
                  <a:pt x="6871675" y="3722106"/>
                  <a:pt x="6871675" y="3722106"/>
                </a:cubicBezTo>
                <a:cubicBezTo>
                  <a:pt x="6861906" y="3712337"/>
                  <a:pt x="6852137" y="3702568"/>
                  <a:pt x="6852137" y="3702568"/>
                </a:cubicBezTo>
                <a:cubicBezTo>
                  <a:pt x="6842369" y="3692798"/>
                  <a:pt x="6842369" y="3692798"/>
                  <a:pt x="6842369" y="3692798"/>
                </a:cubicBezTo>
                <a:cubicBezTo>
                  <a:pt x="6832600" y="3683029"/>
                  <a:pt x="6832600" y="3683029"/>
                  <a:pt x="6832600" y="3683029"/>
                </a:cubicBezTo>
                <a:cubicBezTo>
                  <a:pt x="6822832" y="3683029"/>
                  <a:pt x="6822832" y="3673260"/>
                  <a:pt x="6813063" y="3663491"/>
                </a:cubicBezTo>
                <a:cubicBezTo>
                  <a:pt x="6813063" y="3663491"/>
                  <a:pt x="6803294" y="3663491"/>
                  <a:pt x="6803294" y="3653721"/>
                </a:cubicBezTo>
                <a:cubicBezTo>
                  <a:pt x="6793526" y="3653721"/>
                  <a:pt x="6783757" y="3643952"/>
                  <a:pt x="6783757" y="3643952"/>
                </a:cubicBezTo>
                <a:lnTo>
                  <a:pt x="6773988" y="3635071"/>
                </a:lnTo>
                <a:lnTo>
                  <a:pt x="6773988" y="3634183"/>
                </a:lnTo>
                <a:lnTo>
                  <a:pt x="6773012" y="3634183"/>
                </a:lnTo>
                <a:lnTo>
                  <a:pt x="6770325" y="3631740"/>
                </a:lnTo>
                <a:cubicBezTo>
                  <a:pt x="6766662" y="3629298"/>
                  <a:pt x="6764220" y="3629298"/>
                  <a:pt x="6764220" y="3634183"/>
                </a:cubicBezTo>
                <a:cubicBezTo>
                  <a:pt x="6764220" y="3634183"/>
                  <a:pt x="6764220" y="3634183"/>
                  <a:pt x="6765441" y="3634183"/>
                </a:cubicBezTo>
                <a:lnTo>
                  <a:pt x="6773012" y="3634183"/>
                </a:lnTo>
                <a:lnTo>
                  <a:pt x="6773988" y="3635071"/>
                </a:lnTo>
                <a:lnTo>
                  <a:pt x="6773988" y="3643952"/>
                </a:lnTo>
                <a:cubicBezTo>
                  <a:pt x="6773988" y="3646394"/>
                  <a:pt x="6773988" y="3648837"/>
                  <a:pt x="6773988" y="3653721"/>
                </a:cubicBezTo>
                <a:cubicBezTo>
                  <a:pt x="6773988" y="3653721"/>
                  <a:pt x="6773988" y="3663491"/>
                  <a:pt x="6773988" y="3663491"/>
                </a:cubicBezTo>
                <a:cubicBezTo>
                  <a:pt x="6773988" y="3663491"/>
                  <a:pt x="6773988" y="3663491"/>
                  <a:pt x="6773988" y="3673260"/>
                </a:cubicBezTo>
                <a:cubicBezTo>
                  <a:pt x="6783757" y="3673260"/>
                  <a:pt x="6783757" y="3673260"/>
                  <a:pt x="6783757" y="3673260"/>
                </a:cubicBezTo>
                <a:cubicBezTo>
                  <a:pt x="6793526" y="3683029"/>
                  <a:pt x="6793526" y="3692798"/>
                  <a:pt x="6803294" y="3692798"/>
                </a:cubicBezTo>
                <a:cubicBezTo>
                  <a:pt x="6803294" y="3692798"/>
                  <a:pt x="6813063" y="3702568"/>
                  <a:pt x="6813063" y="3712337"/>
                </a:cubicBezTo>
                <a:cubicBezTo>
                  <a:pt x="6822832" y="3722106"/>
                  <a:pt x="6832600" y="3731876"/>
                  <a:pt x="6842369" y="3731876"/>
                </a:cubicBezTo>
                <a:cubicBezTo>
                  <a:pt x="6842369" y="3741645"/>
                  <a:pt x="6842369" y="3741645"/>
                  <a:pt x="6842369" y="3741645"/>
                </a:cubicBezTo>
                <a:cubicBezTo>
                  <a:pt x="6842369" y="3741645"/>
                  <a:pt x="6852137" y="3751414"/>
                  <a:pt x="6852137" y="3751414"/>
                </a:cubicBezTo>
                <a:cubicBezTo>
                  <a:pt x="6861906" y="3761184"/>
                  <a:pt x="6861906" y="3761184"/>
                  <a:pt x="6871675" y="3770953"/>
                </a:cubicBezTo>
                <a:cubicBezTo>
                  <a:pt x="6871675" y="3770953"/>
                  <a:pt x="6891212" y="3790492"/>
                  <a:pt x="6891212" y="3790492"/>
                </a:cubicBezTo>
                <a:cubicBezTo>
                  <a:pt x="6891212" y="3790492"/>
                  <a:pt x="6891212" y="3800261"/>
                  <a:pt x="6900980" y="3800261"/>
                </a:cubicBezTo>
                <a:cubicBezTo>
                  <a:pt x="6910749" y="3819799"/>
                  <a:pt x="6920518" y="3829569"/>
                  <a:pt x="6930286" y="3829569"/>
                </a:cubicBezTo>
                <a:cubicBezTo>
                  <a:pt x="6930286" y="3839338"/>
                  <a:pt x="6940055" y="3839338"/>
                  <a:pt x="6940055" y="3849107"/>
                </a:cubicBezTo>
                <a:cubicBezTo>
                  <a:pt x="6940055" y="3849107"/>
                  <a:pt x="6949823" y="3849107"/>
                  <a:pt x="6949823" y="3858877"/>
                </a:cubicBezTo>
                <a:cubicBezTo>
                  <a:pt x="6949823" y="3858877"/>
                  <a:pt x="6959592" y="3868646"/>
                  <a:pt x="6959592" y="3868646"/>
                </a:cubicBezTo>
                <a:cubicBezTo>
                  <a:pt x="6959592" y="3868646"/>
                  <a:pt x="6969361" y="3868646"/>
                  <a:pt x="6969361" y="3868646"/>
                </a:cubicBezTo>
                <a:cubicBezTo>
                  <a:pt x="6969361" y="3878415"/>
                  <a:pt x="6998667" y="3907723"/>
                  <a:pt x="7008435" y="3917493"/>
                </a:cubicBezTo>
                <a:cubicBezTo>
                  <a:pt x="7018204" y="3917493"/>
                  <a:pt x="7018204" y="3927262"/>
                  <a:pt x="7018204" y="3927262"/>
                </a:cubicBezTo>
                <a:cubicBezTo>
                  <a:pt x="7027972" y="3937031"/>
                  <a:pt x="7037741" y="3946800"/>
                  <a:pt x="7037741" y="3946800"/>
                </a:cubicBezTo>
                <a:cubicBezTo>
                  <a:pt x="7047510" y="3946800"/>
                  <a:pt x="7047510" y="3956570"/>
                  <a:pt x="7057278" y="3956570"/>
                </a:cubicBezTo>
                <a:cubicBezTo>
                  <a:pt x="7057278" y="3966339"/>
                  <a:pt x="7067047" y="3976108"/>
                  <a:pt x="7067047" y="3976108"/>
                </a:cubicBezTo>
                <a:cubicBezTo>
                  <a:pt x="7106121" y="4015186"/>
                  <a:pt x="7125658" y="4034724"/>
                  <a:pt x="7115890" y="4034724"/>
                </a:cubicBezTo>
                <a:cubicBezTo>
                  <a:pt x="7115890" y="4034724"/>
                  <a:pt x="7115890" y="4034724"/>
                  <a:pt x="7106121" y="4034724"/>
                </a:cubicBezTo>
                <a:cubicBezTo>
                  <a:pt x="7106121" y="4024955"/>
                  <a:pt x="7096353" y="4015186"/>
                  <a:pt x="7096353" y="4015186"/>
                </a:cubicBezTo>
                <a:cubicBezTo>
                  <a:pt x="7086584" y="4015186"/>
                  <a:pt x="7086584" y="4005416"/>
                  <a:pt x="7086584" y="4005416"/>
                </a:cubicBezTo>
                <a:cubicBezTo>
                  <a:pt x="7086584" y="4005416"/>
                  <a:pt x="7076815" y="3995647"/>
                  <a:pt x="7067047" y="3985878"/>
                </a:cubicBezTo>
                <a:cubicBezTo>
                  <a:pt x="7057278" y="3976108"/>
                  <a:pt x="7047510" y="3966339"/>
                  <a:pt x="7047510" y="3966339"/>
                </a:cubicBezTo>
                <a:cubicBezTo>
                  <a:pt x="7037741" y="3956570"/>
                  <a:pt x="7037741" y="3956570"/>
                  <a:pt x="7027972" y="3946800"/>
                </a:cubicBezTo>
                <a:cubicBezTo>
                  <a:pt x="7018204" y="3946800"/>
                  <a:pt x="7008435" y="3937031"/>
                  <a:pt x="7008435" y="3927262"/>
                </a:cubicBezTo>
                <a:cubicBezTo>
                  <a:pt x="7008435" y="3927262"/>
                  <a:pt x="6998667" y="3917493"/>
                  <a:pt x="6988898" y="3917493"/>
                </a:cubicBezTo>
                <a:cubicBezTo>
                  <a:pt x="6988898" y="3907723"/>
                  <a:pt x="6979129" y="3897954"/>
                  <a:pt x="6969361" y="3897954"/>
                </a:cubicBezTo>
                <a:cubicBezTo>
                  <a:pt x="6969361" y="3897954"/>
                  <a:pt x="6949823" y="3888185"/>
                  <a:pt x="6949823" y="3888185"/>
                </a:cubicBezTo>
                <a:cubicBezTo>
                  <a:pt x="6949823" y="3888185"/>
                  <a:pt x="6959592" y="3888185"/>
                  <a:pt x="6959592" y="3888185"/>
                </a:cubicBezTo>
                <a:cubicBezTo>
                  <a:pt x="6959592" y="3888185"/>
                  <a:pt x="6959592" y="3888185"/>
                  <a:pt x="6949823" y="3878415"/>
                </a:cubicBezTo>
                <a:cubicBezTo>
                  <a:pt x="6949823" y="3878415"/>
                  <a:pt x="6949823" y="3878415"/>
                  <a:pt x="6949823" y="3868646"/>
                </a:cubicBezTo>
                <a:cubicBezTo>
                  <a:pt x="6940055" y="3868646"/>
                  <a:pt x="6940055" y="3868646"/>
                  <a:pt x="6940055" y="3868646"/>
                </a:cubicBezTo>
                <a:cubicBezTo>
                  <a:pt x="6940055" y="3868646"/>
                  <a:pt x="6930286" y="3858877"/>
                  <a:pt x="6930286" y="3849107"/>
                </a:cubicBezTo>
                <a:cubicBezTo>
                  <a:pt x="6920518" y="3849107"/>
                  <a:pt x="6910749" y="3839338"/>
                  <a:pt x="6910749" y="3839338"/>
                </a:cubicBezTo>
                <a:cubicBezTo>
                  <a:pt x="6910749" y="3839338"/>
                  <a:pt x="6920518" y="3849107"/>
                  <a:pt x="6920518" y="3849107"/>
                </a:cubicBezTo>
                <a:cubicBezTo>
                  <a:pt x="6920518" y="3849107"/>
                  <a:pt x="6910749" y="3849107"/>
                  <a:pt x="6910749" y="3849107"/>
                </a:cubicBezTo>
                <a:cubicBezTo>
                  <a:pt x="6910749" y="3849107"/>
                  <a:pt x="6910749" y="3849107"/>
                  <a:pt x="6900980" y="3839338"/>
                </a:cubicBezTo>
                <a:lnTo>
                  <a:pt x="6903902" y="3844451"/>
                </a:lnTo>
                <a:lnTo>
                  <a:pt x="6880222" y="3828347"/>
                </a:lnTo>
                <a:cubicBezTo>
                  <a:pt x="6874117" y="3824684"/>
                  <a:pt x="6871675" y="3824684"/>
                  <a:pt x="6871675" y="3829569"/>
                </a:cubicBezTo>
                <a:cubicBezTo>
                  <a:pt x="6871675" y="3829569"/>
                  <a:pt x="6861906" y="3829569"/>
                  <a:pt x="6861906" y="3829569"/>
                </a:cubicBezTo>
                <a:cubicBezTo>
                  <a:pt x="6861906" y="3829569"/>
                  <a:pt x="6859464" y="3827126"/>
                  <a:pt x="6855800" y="3823463"/>
                </a:cubicBezTo>
                <a:lnTo>
                  <a:pt x="6852137" y="3819799"/>
                </a:lnTo>
                <a:lnTo>
                  <a:pt x="6852137" y="3819799"/>
                </a:lnTo>
                <a:lnTo>
                  <a:pt x="6852137" y="3819799"/>
                </a:lnTo>
                <a:lnTo>
                  <a:pt x="6842369" y="3810030"/>
                </a:lnTo>
                <a:cubicBezTo>
                  <a:pt x="6842369" y="3814915"/>
                  <a:pt x="6842369" y="3817357"/>
                  <a:pt x="6843590" y="3818578"/>
                </a:cubicBezTo>
                <a:lnTo>
                  <a:pt x="6852137" y="3819799"/>
                </a:lnTo>
                <a:lnTo>
                  <a:pt x="6852137" y="3819799"/>
                </a:lnTo>
                <a:lnTo>
                  <a:pt x="6852137" y="3821020"/>
                </a:lnTo>
                <a:cubicBezTo>
                  <a:pt x="6852137" y="3822242"/>
                  <a:pt x="6852137" y="3824684"/>
                  <a:pt x="6852137" y="3829569"/>
                </a:cubicBezTo>
                <a:cubicBezTo>
                  <a:pt x="6852137" y="3829569"/>
                  <a:pt x="6861906" y="3839338"/>
                  <a:pt x="6861906" y="3839338"/>
                </a:cubicBezTo>
                <a:cubicBezTo>
                  <a:pt x="6852137" y="3839338"/>
                  <a:pt x="6842369" y="3829569"/>
                  <a:pt x="6832600" y="3819799"/>
                </a:cubicBezTo>
                <a:cubicBezTo>
                  <a:pt x="6832600" y="3819799"/>
                  <a:pt x="6813063" y="3800261"/>
                  <a:pt x="6803294" y="3790492"/>
                </a:cubicBezTo>
                <a:cubicBezTo>
                  <a:pt x="6783757" y="3780722"/>
                  <a:pt x="6764220" y="3761184"/>
                  <a:pt x="6754451" y="3751414"/>
                </a:cubicBezTo>
                <a:cubicBezTo>
                  <a:pt x="6754451" y="3741645"/>
                  <a:pt x="6734914" y="3731876"/>
                  <a:pt x="6725145" y="3722106"/>
                </a:cubicBezTo>
                <a:cubicBezTo>
                  <a:pt x="6725145" y="3712337"/>
                  <a:pt x="6715377" y="3712337"/>
                  <a:pt x="6715377" y="3712337"/>
                </a:cubicBezTo>
                <a:cubicBezTo>
                  <a:pt x="6715377" y="3712337"/>
                  <a:pt x="6705608" y="3702568"/>
                  <a:pt x="6705608" y="3702568"/>
                </a:cubicBezTo>
                <a:cubicBezTo>
                  <a:pt x="6695840" y="3692798"/>
                  <a:pt x="6686071" y="3692798"/>
                  <a:pt x="6686071" y="3683029"/>
                </a:cubicBezTo>
                <a:cubicBezTo>
                  <a:pt x="6676302" y="3673260"/>
                  <a:pt x="6676302" y="3673260"/>
                  <a:pt x="6676302" y="3673260"/>
                </a:cubicBezTo>
                <a:cubicBezTo>
                  <a:pt x="6676302" y="3663491"/>
                  <a:pt x="6666534" y="3663491"/>
                  <a:pt x="6666534" y="3663491"/>
                </a:cubicBezTo>
                <a:lnTo>
                  <a:pt x="6658026" y="3655928"/>
                </a:lnTo>
                <a:lnTo>
                  <a:pt x="6656765" y="3653721"/>
                </a:lnTo>
                <a:lnTo>
                  <a:pt x="6651181" y="3651394"/>
                </a:lnTo>
                <a:lnTo>
                  <a:pt x="6639352" y="3645085"/>
                </a:lnTo>
                <a:lnTo>
                  <a:pt x="6637094" y="3643015"/>
                </a:lnTo>
                <a:lnTo>
                  <a:pt x="6636007" y="3635404"/>
                </a:lnTo>
                <a:lnTo>
                  <a:pt x="6627459" y="3634183"/>
                </a:lnTo>
                <a:lnTo>
                  <a:pt x="6617691" y="3624413"/>
                </a:lnTo>
                <a:cubicBezTo>
                  <a:pt x="6617691" y="3624413"/>
                  <a:pt x="6617691" y="3634183"/>
                  <a:pt x="6627459" y="3634183"/>
                </a:cubicBezTo>
                <a:cubicBezTo>
                  <a:pt x="6632343" y="3639068"/>
                  <a:pt x="6634786" y="3641510"/>
                  <a:pt x="6636007" y="3643952"/>
                </a:cubicBezTo>
                <a:lnTo>
                  <a:pt x="6637228" y="3653721"/>
                </a:lnTo>
                <a:lnTo>
                  <a:pt x="6633565" y="3650058"/>
                </a:lnTo>
                <a:cubicBezTo>
                  <a:pt x="6629901" y="3646394"/>
                  <a:pt x="6627459" y="3643952"/>
                  <a:pt x="6627459" y="3643952"/>
                </a:cubicBezTo>
                <a:cubicBezTo>
                  <a:pt x="6617691" y="3634183"/>
                  <a:pt x="6598153" y="3624413"/>
                  <a:pt x="6588385" y="3614644"/>
                </a:cubicBezTo>
                <a:cubicBezTo>
                  <a:pt x="6588385" y="3614644"/>
                  <a:pt x="6598153" y="3624413"/>
                  <a:pt x="6598153" y="3624413"/>
                </a:cubicBezTo>
                <a:cubicBezTo>
                  <a:pt x="6607922" y="3634183"/>
                  <a:pt x="6607922" y="3634183"/>
                  <a:pt x="6617691" y="3643952"/>
                </a:cubicBezTo>
                <a:cubicBezTo>
                  <a:pt x="6617691" y="3643952"/>
                  <a:pt x="6627459" y="3653721"/>
                  <a:pt x="6637228" y="3663491"/>
                </a:cubicBezTo>
                <a:cubicBezTo>
                  <a:pt x="6646997" y="3673260"/>
                  <a:pt x="6656765" y="3683029"/>
                  <a:pt x="6656765" y="3683029"/>
                </a:cubicBezTo>
                <a:cubicBezTo>
                  <a:pt x="6676302" y="3692798"/>
                  <a:pt x="6695840" y="3712337"/>
                  <a:pt x="6695840" y="3722106"/>
                </a:cubicBezTo>
                <a:cubicBezTo>
                  <a:pt x="6705608" y="3722106"/>
                  <a:pt x="6705608" y="3722106"/>
                  <a:pt x="6705608" y="3731876"/>
                </a:cubicBezTo>
                <a:cubicBezTo>
                  <a:pt x="6715377" y="3731876"/>
                  <a:pt x="6715377" y="3731876"/>
                  <a:pt x="6715377" y="3731876"/>
                </a:cubicBezTo>
                <a:cubicBezTo>
                  <a:pt x="6715377" y="3731876"/>
                  <a:pt x="6715377" y="3741645"/>
                  <a:pt x="6715377" y="3741645"/>
                </a:cubicBezTo>
                <a:cubicBezTo>
                  <a:pt x="6725145" y="3741645"/>
                  <a:pt x="6725145" y="3741645"/>
                  <a:pt x="6725145" y="3751414"/>
                </a:cubicBezTo>
                <a:cubicBezTo>
                  <a:pt x="6734914" y="3751414"/>
                  <a:pt x="6744683" y="3761184"/>
                  <a:pt x="6754451" y="3770953"/>
                </a:cubicBezTo>
                <a:cubicBezTo>
                  <a:pt x="6773988" y="3780722"/>
                  <a:pt x="6773988" y="3790492"/>
                  <a:pt x="6773988" y="3790492"/>
                </a:cubicBezTo>
                <a:cubicBezTo>
                  <a:pt x="6764220" y="3790492"/>
                  <a:pt x="6773988" y="3790492"/>
                  <a:pt x="6773988" y="3800261"/>
                </a:cubicBezTo>
                <a:cubicBezTo>
                  <a:pt x="6783757" y="3800261"/>
                  <a:pt x="6783757" y="3810030"/>
                  <a:pt x="6783757" y="3810030"/>
                </a:cubicBezTo>
                <a:cubicBezTo>
                  <a:pt x="6803294" y="3819799"/>
                  <a:pt x="6822832" y="3839338"/>
                  <a:pt x="6822832" y="3849107"/>
                </a:cubicBezTo>
                <a:cubicBezTo>
                  <a:pt x="6832600" y="3858877"/>
                  <a:pt x="6852137" y="3878415"/>
                  <a:pt x="6861906" y="3878415"/>
                </a:cubicBezTo>
                <a:cubicBezTo>
                  <a:pt x="6861906" y="3878415"/>
                  <a:pt x="6871675" y="3888185"/>
                  <a:pt x="6871675" y="3897954"/>
                </a:cubicBezTo>
                <a:cubicBezTo>
                  <a:pt x="6881443" y="3907723"/>
                  <a:pt x="6881443" y="3907723"/>
                  <a:pt x="6881443" y="3907723"/>
                </a:cubicBezTo>
                <a:cubicBezTo>
                  <a:pt x="6871675" y="3907723"/>
                  <a:pt x="6871675" y="3907723"/>
                  <a:pt x="6871675" y="3907723"/>
                </a:cubicBezTo>
                <a:cubicBezTo>
                  <a:pt x="6871675" y="3907723"/>
                  <a:pt x="6871675" y="3897954"/>
                  <a:pt x="6861906" y="3897954"/>
                </a:cubicBezTo>
                <a:cubicBezTo>
                  <a:pt x="6861906" y="3897954"/>
                  <a:pt x="6852137" y="3888185"/>
                  <a:pt x="6852137" y="3878415"/>
                </a:cubicBezTo>
                <a:cubicBezTo>
                  <a:pt x="6822832" y="3858877"/>
                  <a:pt x="6803294" y="3839338"/>
                  <a:pt x="6773988" y="3810030"/>
                </a:cubicBezTo>
                <a:cubicBezTo>
                  <a:pt x="6754451" y="3790492"/>
                  <a:pt x="6754451" y="3790492"/>
                  <a:pt x="6754451" y="3790492"/>
                </a:cubicBezTo>
                <a:cubicBezTo>
                  <a:pt x="6725145" y="3780722"/>
                  <a:pt x="6725145" y="3780722"/>
                  <a:pt x="6725145" y="3780722"/>
                </a:cubicBezTo>
                <a:cubicBezTo>
                  <a:pt x="6725145" y="3770953"/>
                  <a:pt x="6715377" y="3770953"/>
                  <a:pt x="6705608" y="3770953"/>
                </a:cubicBezTo>
                <a:cubicBezTo>
                  <a:pt x="6705608" y="3770953"/>
                  <a:pt x="6705608" y="3770953"/>
                  <a:pt x="6695840" y="3770953"/>
                </a:cubicBezTo>
                <a:cubicBezTo>
                  <a:pt x="6695840" y="3770953"/>
                  <a:pt x="6695840" y="3761184"/>
                  <a:pt x="6686071" y="3761184"/>
                </a:cubicBezTo>
                <a:cubicBezTo>
                  <a:pt x="6676302" y="3751414"/>
                  <a:pt x="6676302" y="3751414"/>
                  <a:pt x="6676302" y="3751414"/>
                </a:cubicBezTo>
                <a:cubicBezTo>
                  <a:pt x="6686071" y="3751414"/>
                  <a:pt x="6686071" y="3751414"/>
                  <a:pt x="6686071" y="3751414"/>
                </a:cubicBezTo>
                <a:cubicBezTo>
                  <a:pt x="6695840" y="3751414"/>
                  <a:pt x="6695840" y="3751414"/>
                  <a:pt x="6695840" y="3751414"/>
                </a:cubicBezTo>
                <a:cubicBezTo>
                  <a:pt x="6705608" y="3761184"/>
                  <a:pt x="6715377" y="3770953"/>
                  <a:pt x="6725145" y="3770953"/>
                </a:cubicBezTo>
                <a:cubicBezTo>
                  <a:pt x="6725145" y="3761184"/>
                  <a:pt x="6725145" y="3761184"/>
                  <a:pt x="6725145" y="3761184"/>
                </a:cubicBezTo>
                <a:cubicBezTo>
                  <a:pt x="6705608" y="3751414"/>
                  <a:pt x="6686071" y="3731876"/>
                  <a:pt x="6676302" y="3722106"/>
                </a:cubicBezTo>
                <a:cubicBezTo>
                  <a:pt x="6676302" y="3722106"/>
                  <a:pt x="6676302" y="3722106"/>
                  <a:pt x="6666534" y="3722106"/>
                </a:cubicBezTo>
                <a:cubicBezTo>
                  <a:pt x="6666534" y="3712337"/>
                  <a:pt x="6666534" y="3712337"/>
                  <a:pt x="6666534" y="3712337"/>
                </a:cubicBezTo>
                <a:cubicBezTo>
                  <a:pt x="6666534" y="3722106"/>
                  <a:pt x="6646997" y="3702568"/>
                  <a:pt x="6637228" y="3702568"/>
                </a:cubicBezTo>
                <a:cubicBezTo>
                  <a:pt x="6637228" y="3702568"/>
                  <a:pt x="6637228" y="3692798"/>
                  <a:pt x="6627459" y="3692798"/>
                </a:cubicBezTo>
                <a:cubicBezTo>
                  <a:pt x="6627459" y="3683029"/>
                  <a:pt x="6617691" y="3683029"/>
                  <a:pt x="6617691" y="3683029"/>
                </a:cubicBezTo>
                <a:cubicBezTo>
                  <a:pt x="6617691" y="3692798"/>
                  <a:pt x="6617691" y="3692798"/>
                  <a:pt x="6617691" y="3692798"/>
                </a:cubicBezTo>
                <a:cubicBezTo>
                  <a:pt x="6617691" y="3692798"/>
                  <a:pt x="6617691" y="3692798"/>
                  <a:pt x="6607922" y="3692798"/>
                </a:cubicBezTo>
                <a:cubicBezTo>
                  <a:pt x="6607922" y="3692798"/>
                  <a:pt x="6607922" y="3683029"/>
                  <a:pt x="6598153" y="3683029"/>
                </a:cubicBezTo>
                <a:cubicBezTo>
                  <a:pt x="6588385" y="3673260"/>
                  <a:pt x="6588385" y="3673260"/>
                  <a:pt x="6588385" y="3683029"/>
                </a:cubicBezTo>
                <a:cubicBezTo>
                  <a:pt x="6588385" y="3683029"/>
                  <a:pt x="6588385" y="3683029"/>
                  <a:pt x="6578616" y="3673260"/>
                </a:cubicBezTo>
                <a:cubicBezTo>
                  <a:pt x="6568848" y="3663491"/>
                  <a:pt x="6549310" y="3653721"/>
                  <a:pt x="6549310" y="3653721"/>
                </a:cubicBezTo>
                <a:cubicBezTo>
                  <a:pt x="6549310" y="3653721"/>
                  <a:pt x="6529773" y="3634183"/>
                  <a:pt x="6500467" y="3614644"/>
                </a:cubicBezTo>
                <a:cubicBezTo>
                  <a:pt x="6490699" y="3604875"/>
                  <a:pt x="6490699" y="3604875"/>
                  <a:pt x="6490699" y="3604875"/>
                </a:cubicBezTo>
                <a:cubicBezTo>
                  <a:pt x="6490699" y="3614644"/>
                  <a:pt x="6500467" y="3614644"/>
                  <a:pt x="6500467" y="3614644"/>
                </a:cubicBezTo>
                <a:cubicBezTo>
                  <a:pt x="6500467" y="3614644"/>
                  <a:pt x="6510236" y="3624413"/>
                  <a:pt x="6510236" y="3624413"/>
                </a:cubicBezTo>
                <a:cubicBezTo>
                  <a:pt x="6520005" y="3624413"/>
                  <a:pt x="6520005" y="3634183"/>
                  <a:pt x="6520005" y="3634183"/>
                </a:cubicBezTo>
                <a:cubicBezTo>
                  <a:pt x="6520005" y="3634183"/>
                  <a:pt x="6520005" y="3634183"/>
                  <a:pt x="6529773" y="3643952"/>
                </a:cubicBezTo>
                <a:cubicBezTo>
                  <a:pt x="6549310" y="3663491"/>
                  <a:pt x="6559079" y="3673260"/>
                  <a:pt x="6568848" y="3683029"/>
                </a:cubicBezTo>
                <a:cubicBezTo>
                  <a:pt x="6573732" y="3687914"/>
                  <a:pt x="6578616" y="3692798"/>
                  <a:pt x="6583501" y="3696462"/>
                </a:cubicBezTo>
                <a:lnTo>
                  <a:pt x="6591873" y="3699951"/>
                </a:lnTo>
                <a:lnTo>
                  <a:pt x="6588385" y="3702568"/>
                </a:lnTo>
                <a:cubicBezTo>
                  <a:pt x="6588385" y="3702568"/>
                  <a:pt x="6588385" y="3702568"/>
                  <a:pt x="6598153" y="3702568"/>
                </a:cubicBezTo>
                <a:cubicBezTo>
                  <a:pt x="6607922" y="3712337"/>
                  <a:pt x="6607922" y="3712337"/>
                  <a:pt x="6607922" y="3722106"/>
                </a:cubicBezTo>
                <a:cubicBezTo>
                  <a:pt x="6607922" y="3722106"/>
                  <a:pt x="6617691" y="3731876"/>
                  <a:pt x="6637228" y="3741645"/>
                </a:cubicBezTo>
                <a:cubicBezTo>
                  <a:pt x="6666534" y="3761184"/>
                  <a:pt x="6676302" y="3770953"/>
                  <a:pt x="6676302" y="3780722"/>
                </a:cubicBezTo>
                <a:cubicBezTo>
                  <a:pt x="6676302" y="3780722"/>
                  <a:pt x="6686071" y="3780722"/>
                  <a:pt x="6686071" y="3790492"/>
                </a:cubicBezTo>
                <a:cubicBezTo>
                  <a:pt x="6695840" y="3790492"/>
                  <a:pt x="6695840" y="3790492"/>
                  <a:pt x="6695840" y="3800261"/>
                </a:cubicBezTo>
                <a:cubicBezTo>
                  <a:pt x="6695840" y="3800261"/>
                  <a:pt x="6705608" y="3810030"/>
                  <a:pt x="6725145" y="3819799"/>
                </a:cubicBezTo>
                <a:cubicBezTo>
                  <a:pt x="6734914" y="3829569"/>
                  <a:pt x="6773988" y="3868646"/>
                  <a:pt x="6773988" y="3868646"/>
                </a:cubicBezTo>
                <a:cubicBezTo>
                  <a:pt x="6773988" y="3868646"/>
                  <a:pt x="6783757" y="3878415"/>
                  <a:pt x="6783757" y="3878415"/>
                </a:cubicBezTo>
                <a:cubicBezTo>
                  <a:pt x="6773988" y="3878415"/>
                  <a:pt x="6773988" y="3878415"/>
                  <a:pt x="6764220" y="3868646"/>
                </a:cubicBezTo>
                <a:cubicBezTo>
                  <a:pt x="6764220" y="3868646"/>
                  <a:pt x="6764220" y="3868646"/>
                  <a:pt x="6754451" y="3868646"/>
                </a:cubicBezTo>
                <a:cubicBezTo>
                  <a:pt x="6754451" y="3858877"/>
                  <a:pt x="6744683" y="3858877"/>
                  <a:pt x="6744683" y="3858877"/>
                </a:cubicBezTo>
                <a:cubicBezTo>
                  <a:pt x="6744683" y="3849107"/>
                  <a:pt x="6705608" y="3810030"/>
                  <a:pt x="6695840" y="3810030"/>
                </a:cubicBezTo>
                <a:cubicBezTo>
                  <a:pt x="6695840" y="3800261"/>
                  <a:pt x="6686071" y="3790492"/>
                  <a:pt x="6656765" y="3761184"/>
                </a:cubicBezTo>
                <a:cubicBezTo>
                  <a:pt x="6642112" y="3753857"/>
                  <a:pt x="6632954" y="3752025"/>
                  <a:pt x="6612806" y="3735081"/>
                </a:cubicBezTo>
                <a:lnTo>
                  <a:pt x="6588389" y="3712341"/>
                </a:lnTo>
                <a:lnTo>
                  <a:pt x="6568848" y="3692798"/>
                </a:lnTo>
                <a:cubicBezTo>
                  <a:pt x="6578616" y="3702568"/>
                  <a:pt x="6578616" y="3702568"/>
                  <a:pt x="6588385" y="3712337"/>
                </a:cubicBezTo>
                <a:lnTo>
                  <a:pt x="6588389" y="3712341"/>
                </a:lnTo>
                <a:lnTo>
                  <a:pt x="6598153" y="3722106"/>
                </a:lnTo>
                <a:cubicBezTo>
                  <a:pt x="6598153" y="3731876"/>
                  <a:pt x="6617691" y="3751414"/>
                  <a:pt x="6627459" y="3751414"/>
                </a:cubicBezTo>
                <a:cubicBezTo>
                  <a:pt x="6627459" y="3751414"/>
                  <a:pt x="6627459" y="3751414"/>
                  <a:pt x="6627459" y="3761184"/>
                </a:cubicBezTo>
                <a:cubicBezTo>
                  <a:pt x="6627459" y="3761184"/>
                  <a:pt x="6629901" y="3763626"/>
                  <a:pt x="6632343" y="3767290"/>
                </a:cubicBezTo>
                <a:lnTo>
                  <a:pt x="6634016" y="3771890"/>
                </a:lnTo>
                <a:lnTo>
                  <a:pt x="6627459" y="3770953"/>
                </a:lnTo>
                <a:cubicBezTo>
                  <a:pt x="6627459" y="3770953"/>
                  <a:pt x="6617691" y="3761184"/>
                  <a:pt x="6617691" y="3761184"/>
                </a:cubicBezTo>
                <a:cubicBezTo>
                  <a:pt x="6617691" y="3761184"/>
                  <a:pt x="6617691" y="3761184"/>
                  <a:pt x="6617691" y="3751414"/>
                </a:cubicBezTo>
                <a:cubicBezTo>
                  <a:pt x="6617691" y="3761184"/>
                  <a:pt x="6607922" y="3761184"/>
                  <a:pt x="6607922" y="3751414"/>
                </a:cubicBezTo>
                <a:cubicBezTo>
                  <a:pt x="6598153" y="3751414"/>
                  <a:pt x="6598153" y="3761184"/>
                  <a:pt x="6607922" y="3761184"/>
                </a:cubicBezTo>
                <a:cubicBezTo>
                  <a:pt x="6617691" y="3770953"/>
                  <a:pt x="6617691" y="3770953"/>
                  <a:pt x="6627459" y="3780722"/>
                </a:cubicBezTo>
                <a:cubicBezTo>
                  <a:pt x="6627459" y="3780722"/>
                  <a:pt x="6637228" y="3780722"/>
                  <a:pt x="6637228" y="3790492"/>
                </a:cubicBezTo>
                <a:cubicBezTo>
                  <a:pt x="6637228" y="3790492"/>
                  <a:pt x="6646997" y="3800261"/>
                  <a:pt x="6646997" y="3800261"/>
                </a:cubicBezTo>
                <a:cubicBezTo>
                  <a:pt x="6656765" y="3810030"/>
                  <a:pt x="6666534" y="3819799"/>
                  <a:pt x="6666534" y="3819799"/>
                </a:cubicBezTo>
                <a:cubicBezTo>
                  <a:pt x="6676302" y="3819799"/>
                  <a:pt x="6686071" y="3829569"/>
                  <a:pt x="6686071" y="3839338"/>
                </a:cubicBezTo>
                <a:cubicBezTo>
                  <a:pt x="6686071" y="3839338"/>
                  <a:pt x="6695840" y="3858877"/>
                  <a:pt x="6705608" y="3849107"/>
                </a:cubicBezTo>
                <a:cubicBezTo>
                  <a:pt x="6705608" y="3849107"/>
                  <a:pt x="6705608" y="3849107"/>
                  <a:pt x="6715377" y="3858877"/>
                </a:cubicBezTo>
                <a:cubicBezTo>
                  <a:pt x="6715377" y="3858877"/>
                  <a:pt x="6715377" y="3858877"/>
                  <a:pt x="6705608" y="3858877"/>
                </a:cubicBezTo>
                <a:cubicBezTo>
                  <a:pt x="6715377" y="3868646"/>
                  <a:pt x="6715377" y="3868646"/>
                  <a:pt x="6715377" y="3868646"/>
                </a:cubicBezTo>
                <a:cubicBezTo>
                  <a:pt x="6715377" y="3868646"/>
                  <a:pt x="6725145" y="3868646"/>
                  <a:pt x="6725145" y="3868646"/>
                </a:cubicBezTo>
                <a:cubicBezTo>
                  <a:pt x="6725145" y="3868646"/>
                  <a:pt x="6734914" y="3868646"/>
                  <a:pt x="6734914" y="3878415"/>
                </a:cubicBezTo>
                <a:cubicBezTo>
                  <a:pt x="6734914" y="3878415"/>
                  <a:pt x="6734914" y="3878415"/>
                  <a:pt x="6736135" y="3878415"/>
                </a:cubicBezTo>
                <a:lnTo>
                  <a:pt x="6739799" y="3878415"/>
                </a:lnTo>
                <a:cubicBezTo>
                  <a:pt x="6742241" y="3878415"/>
                  <a:pt x="6744683" y="3878415"/>
                  <a:pt x="6744683" y="3878415"/>
                </a:cubicBezTo>
                <a:cubicBezTo>
                  <a:pt x="6744683" y="3888185"/>
                  <a:pt x="6754451" y="3888185"/>
                  <a:pt x="6754451" y="3897954"/>
                </a:cubicBezTo>
                <a:cubicBezTo>
                  <a:pt x="6754451" y="3907723"/>
                  <a:pt x="6754451" y="3907723"/>
                  <a:pt x="6764220" y="3907723"/>
                </a:cubicBezTo>
                <a:cubicBezTo>
                  <a:pt x="6764220" y="3907723"/>
                  <a:pt x="6773988" y="3917493"/>
                  <a:pt x="6773988" y="3917493"/>
                </a:cubicBezTo>
                <a:cubicBezTo>
                  <a:pt x="6783757" y="3927262"/>
                  <a:pt x="6793526" y="3937031"/>
                  <a:pt x="6793526" y="3937031"/>
                </a:cubicBezTo>
                <a:cubicBezTo>
                  <a:pt x="6803294" y="3946800"/>
                  <a:pt x="6803294" y="3946800"/>
                  <a:pt x="6803294" y="3946800"/>
                </a:cubicBezTo>
                <a:cubicBezTo>
                  <a:pt x="6803294" y="3946800"/>
                  <a:pt x="6813063" y="3956570"/>
                  <a:pt x="6813063" y="3956570"/>
                </a:cubicBezTo>
                <a:cubicBezTo>
                  <a:pt x="6822832" y="3966339"/>
                  <a:pt x="6822832" y="3966339"/>
                  <a:pt x="6832600" y="3976108"/>
                </a:cubicBezTo>
                <a:cubicBezTo>
                  <a:pt x="6822832" y="3976108"/>
                  <a:pt x="6822832" y="3976108"/>
                  <a:pt x="6822832" y="3976108"/>
                </a:cubicBezTo>
                <a:cubicBezTo>
                  <a:pt x="6822832" y="3976108"/>
                  <a:pt x="6822832" y="3966339"/>
                  <a:pt x="6813063" y="3966339"/>
                </a:cubicBezTo>
                <a:cubicBezTo>
                  <a:pt x="6813063" y="3966339"/>
                  <a:pt x="6803294" y="3956570"/>
                  <a:pt x="6803294" y="3956570"/>
                </a:cubicBezTo>
                <a:cubicBezTo>
                  <a:pt x="6803294" y="3956570"/>
                  <a:pt x="6803294" y="3956570"/>
                  <a:pt x="6793526" y="3946800"/>
                </a:cubicBezTo>
                <a:cubicBezTo>
                  <a:pt x="6793526" y="3946800"/>
                  <a:pt x="6793526" y="3946800"/>
                  <a:pt x="6783757" y="3937031"/>
                </a:cubicBezTo>
                <a:cubicBezTo>
                  <a:pt x="6783757" y="3937031"/>
                  <a:pt x="6773988" y="3927262"/>
                  <a:pt x="6764220" y="3927262"/>
                </a:cubicBezTo>
                <a:cubicBezTo>
                  <a:pt x="6764220" y="3917493"/>
                  <a:pt x="6754451" y="3907723"/>
                  <a:pt x="6754451" y="3907723"/>
                </a:cubicBezTo>
                <a:cubicBezTo>
                  <a:pt x="6754451" y="3907723"/>
                  <a:pt x="6744683" y="3907723"/>
                  <a:pt x="6744683" y="3897954"/>
                </a:cubicBezTo>
                <a:cubicBezTo>
                  <a:pt x="6734914" y="3888185"/>
                  <a:pt x="6734914" y="3888185"/>
                  <a:pt x="6734914" y="3888185"/>
                </a:cubicBezTo>
                <a:cubicBezTo>
                  <a:pt x="6734914" y="3888185"/>
                  <a:pt x="6725145" y="3888185"/>
                  <a:pt x="6725145" y="3888185"/>
                </a:cubicBezTo>
                <a:cubicBezTo>
                  <a:pt x="6725145" y="3888185"/>
                  <a:pt x="6686071" y="3858877"/>
                  <a:pt x="6676302" y="3849107"/>
                </a:cubicBezTo>
                <a:cubicBezTo>
                  <a:pt x="6676302" y="3849107"/>
                  <a:pt x="6666534" y="3839338"/>
                  <a:pt x="6656765" y="3829569"/>
                </a:cubicBezTo>
                <a:cubicBezTo>
                  <a:pt x="6656765" y="3819799"/>
                  <a:pt x="6637228" y="3810030"/>
                  <a:pt x="6637228" y="3810030"/>
                </a:cubicBezTo>
                <a:cubicBezTo>
                  <a:pt x="6627459" y="3800261"/>
                  <a:pt x="6617691" y="3800261"/>
                  <a:pt x="6617691" y="3790492"/>
                </a:cubicBezTo>
                <a:cubicBezTo>
                  <a:pt x="6617691" y="3790492"/>
                  <a:pt x="6598153" y="3770953"/>
                  <a:pt x="6588385" y="3761184"/>
                </a:cubicBezTo>
                <a:cubicBezTo>
                  <a:pt x="6568848" y="3751414"/>
                  <a:pt x="6559079" y="3731876"/>
                  <a:pt x="6549310" y="3731876"/>
                </a:cubicBezTo>
                <a:cubicBezTo>
                  <a:pt x="6549310" y="3731876"/>
                  <a:pt x="6529773" y="3712337"/>
                  <a:pt x="6520005" y="3702568"/>
                </a:cubicBezTo>
                <a:cubicBezTo>
                  <a:pt x="6510236" y="3702568"/>
                  <a:pt x="6510236" y="3702568"/>
                  <a:pt x="6510236" y="3702568"/>
                </a:cubicBezTo>
                <a:cubicBezTo>
                  <a:pt x="6505352" y="3697683"/>
                  <a:pt x="6500467" y="3692798"/>
                  <a:pt x="6494362" y="3687914"/>
                </a:cubicBezTo>
                <a:lnTo>
                  <a:pt x="6477713" y="3677398"/>
                </a:lnTo>
                <a:lnTo>
                  <a:pt x="6476046" y="3674481"/>
                </a:lnTo>
                <a:cubicBezTo>
                  <a:pt x="6473604" y="3673260"/>
                  <a:pt x="6471162" y="3673260"/>
                  <a:pt x="6471162" y="3673260"/>
                </a:cubicBezTo>
                <a:lnTo>
                  <a:pt x="6477713" y="3677398"/>
                </a:lnTo>
                <a:lnTo>
                  <a:pt x="6480930" y="3683029"/>
                </a:lnTo>
                <a:cubicBezTo>
                  <a:pt x="6490699" y="3683029"/>
                  <a:pt x="6500467" y="3692798"/>
                  <a:pt x="6500467" y="3702568"/>
                </a:cubicBezTo>
                <a:cubicBezTo>
                  <a:pt x="6510236" y="3712337"/>
                  <a:pt x="6520005" y="3712337"/>
                  <a:pt x="6520005" y="3722106"/>
                </a:cubicBezTo>
                <a:cubicBezTo>
                  <a:pt x="6529773" y="3722106"/>
                  <a:pt x="6529773" y="3731876"/>
                  <a:pt x="6529773" y="3731876"/>
                </a:cubicBezTo>
                <a:cubicBezTo>
                  <a:pt x="6539542" y="3731876"/>
                  <a:pt x="6539542" y="3741645"/>
                  <a:pt x="6539542" y="3741645"/>
                </a:cubicBezTo>
                <a:cubicBezTo>
                  <a:pt x="6539542" y="3741645"/>
                  <a:pt x="6539542" y="3741645"/>
                  <a:pt x="6549310" y="3741645"/>
                </a:cubicBezTo>
                <a:cubicBezTo>
                  <a:pt x="6549310" y="3741645"/>
                  <a:pt x="6549310" y="3751414"/>
                  <a:pt x="6559079" y="3761184"/>
                </a:cubicBezTo>
                <a:cubicBezTo>
                  <a:pt x="6559079" y="3761184"/>
                  <a:pt x="6568848" y="3770953"/>
                  <a:pt x="6578616" y="3770953"/>
                </a:cubicBezTo>
                <a:cubicBezTo>
                  <a:pt x="6578616" y="3770953"/>
                  <a:pt x="6588385" y="3780722"/>
                  <a:pt x="6598153" y="3790492"/>
                </a:cubicBezTo>
                <a:cubicBezTo>
                  <a:pt x="6607922" y="3800261"/>
                  <a:pt x="6617691" y="3819799"/>
                  <a:pt x="6617691" y="3819799"/>
                </a:cubicBezTo>
                <a:cubicBezTo>
                  <a:pt x="6627459" y="3819799"/>
                  <a:pt x="6627459" y="3829569"/>
                  <a:pt x="6637228" y="3829569"/>
                </a:cubicBezTo>
                <a:cubicBezTo>
                  <a:pt x="6637228" y="3839338"/>
                  <a:pt x="6637228" y="3839338"/>
                  <a:pt x="6637228" y="3839338"/>
                </a:cubicBezTo>
                <a:cubicBezTo>
                  <a:pt x="6646997" y="3849107"/>
                  <a:pt x="6666534" y="3868646"/>
                  <a:pt x="6666534" y="3868646"/>
                </a:cubicBezTo>
                <a:cubicBezTo>
                  <a:pt x="6666534" y="3868646"/>
                  <a:pt x="6666534" y="3868646"/>
                  <a:pt x="6676302" y="3878415"/>
                </a:cubicBezTo>
                <a:cubicBezTo>
                  <a:pt x="6676302" y="3888185"/>
                  <a:pt x="6686071" y="3888185"/>
                  <a:pt x="6695840" y="3897954"/>
                </a:cubicBezTo>
                <a:cubicBezTo>
                  <a:pt x="6705608" y="3907723"/>
                  <a:pt x="6705608" y="3907723"/>
                  <a:pt x="6705608" y="3907723"/>
                </a:cubicBezTo>
                <a:cubicBezTo>
                  <a:pt x="6715377" y="3917493"/>
                  <a:pt x="6715377" y="3917493"/>
                  <a:pt x="6715377" y="3917493"/>
                </a:cubicBezTo>
                <a:cubicBezTo>
                  <a:pt x="6715377" y="3922378"/>
                  <a:pt x="6715377" y="3924820"/>
                  <a:pt x="6715377" y="3924820"/>
                </a:cubicBezTo>
                <a:lnTo>
                  <a:pt x="6715377" y="3926041"/>
                </a:lnTo>
                <a:cubicBezTo>
                  <a:pt x="6715377" y="3927262"/>
                  <a:pt x="6715377" y="3927262"/>
                  <a:pt x="6715377" y="3927262"/>
                </a:cubicBezTo>
                <a:cubicBezTo>
                  <a:pt x="6725145" y="3937031"/>
                  <a:pt x="6725145" y="3937031"/>
                  <a:pt x="6725145" y="3937031"/>
                </a:cubicBezTo>
                <a:cubicBezTo>
                  <a:pt x="6725145" y="3946800"/>
                  <a:pt x="6734914" y="3956570"/>
                  <a:pt x="6744683" y="3956570"/>
                </a:cubicBezTo>
                <a:cubicBezTo>
                  <a:pt x="6754451" y="3966339"/>
                  <a:pt x="6764220" y="3976108"/>
                  <a:pt x="6764220" y="3985878"/>
                </a:cubicBezTo>
                <a:cubicBezTo>
                  <a:pt x="6764220" y="3985878"/>
                  <a:pt x="6754451" y="3985878"/>
                  <a:pt x="6754451" y="3976108"/>
                </a:cubicBezTo>
                <a:cubicBezTo>
                  <a:pt x="6754451" y="3976108"/>
                  <a:pt x="6744683" y="3966339"/>
                  <a:pt x="6734914" y="3966339"/>
                </a:cubicBezTo>
                <a:cubicBezTo>
                  <a:pt x="6734914" y="3966339"/>
                  <a:pt x="6725145" y="3956570"/>
                  <a:pt x="6725145" y="3956570"/>
                </a:cubicBezTo>
                <a:cubicBezTo>
                  <a:pt x="6715377" y="3946800"/>
                  <a:pt x="6715377" y="3946800"/>
                  <a:pt x="6715377" y="3946800"/>
                </a:cubicBezTo>
                <a:cubicBezTo>
                  <a:pt x="6705608" y="3946800"/>
                  <a:pt x="6705608" y="3937031"/>
                  <a:pt x="6705608" y="3937031"/>
                </a:cubicBezTo>
                <a:cubicBezTo>
                  <a:pt x="6715377" y="3937031"/>
                  <a:pt x="6705608" y="3927262"/>
                  <a:pt x="6695840" y="3917493"/>
                </a:cubicBezTo>
                <a:cubicBezTo>
                  <a:pt x="6695840" y="3917493"/>
                  <a:pt x="6686071" y="3907723"/>
                  <a:pt x="6676302" y="3897954"/>
                </a:cubicBezTo>
                <a:cubicBezTo>
                  <a:pt x="6666534" y="3878415"/>
                  <a:pt x="6646997" y="3868646"/>
                  <a:pt x="6646997" y="3868646"/>
                </a:cubicBezTo>
                <a:cubicBezTo>
                  <a:pt x="6646997" y="3868646"/>
                  <a:pt x="6646997" y="3878415"/>
                  <a:pt x="6646997" y="3878415"/>
                </a:cubicBezTo>
                <a:cubicBezTo>
                  <a:pt x="6656765" y="3878415"/>
                  <a:pt x="6656765" y="3888185"/>
                  <a:pt x="6666534" y="3888185"/>
                </a:cubicBezTo>
                <a:cubicBezTo>
                  <a:pt x="6666534" y="3897954"/>
                  <a:pt x="6666534" y="3897954"/>
                  <a:pt x="6676302" y="3907723"/>
                </a:cubicBezTo>
                <a:cubicBezTo>
                  <a:pt x="6676302" y="3907723"/>
                  <a:pt x="6686071" y="3907723"/>
                  <a:pt x="6676302" y="3917493"/>
                </a:cubicBezTo>
                <a:cubicBezTo>
                  <a:pt x="6676302" y="3917493"/>
                  <a:pt x="6666534" y="3907723"/>
                  <a:pt x="6656765" y="3897954"/>
                </a:cubicBezTo>
                <a:cubicBezTo>
                  <a:pt x="6646997" y="3878415"/>
                  <a:pt x="6627459" y="3868646"/>
                  <a:pt x="6627459" y="3868646"/>
                </a:cubicBezTo>
                <a:cubicBezTo>
                  <a:pt x="6637228" y="3878415"/>
                  <a:pt x="6646997" y="3888185"/>
                  <a:pt x="6646997" y="3888185"/>
                </a:cubicBezTo>
                <a:cubicBezTo>
                  <a:pt x="6646997" y="3888185"/>
                  <a:pt x="6656765" y="3897954"/>
                  <a:pt x="6656765" y="3897954"/>
                </a:cubicBezTo>
                <a:cubicBezTo>
                  <a:pt x="6656765" y="3897954"/>
                  <a:pt x="6686071" y="3927262"/>
                  <a:pt x="6695840" y="3937031"/>
                </a:cubicBezTo>
                <a:cubicBezTo>
                  <a:pt x="6705608" y="3946800"/>
                  <a:pt x="6705608" y="3946800"/>
                  <a:pt x="6695840" y="3946800"/>
                </a:cubicBezTo>
                <a:cubicBezTo>
                  <a:pt x="6725145" y="3976108"/>
                  <a:pt x="6744683" y="3995647"/>
                  <a:pt x="6754451" y="4005416"/>
                </a:cubicBezTo>
                <a:cubicBezTo>
                  <a:pt x="6764220" y="4015186"/>
                  <a:pt x="6773988" y="4024955"/>
                  <a:pt x="6773988" y="4024955"/>
                </a:cubicBezTo>
                <a:cubicBezTo>
                  <a:pt x="6773988" y="4024955"/>
                  <a:pt x="6793526" y="4054263"/>
                  <a:pt x="6803294" y="4054263"/>
                </a:cubicBezTo>
                <a:cubicBezTo>
                  <a:pt x="6803294" y="4054263"/>
                  <a:pt x="6803294" y="4054263"/>
                  <a:pt x="6793526" y="4054263"/>
                </a:cubicBezTo>
                <a:cubicBezTo>
                  <a:pt x="6783757" y="4054263"/>
                  <a:pt x="6783757" y="4044494"/>
                  <a:pt x="6783757" y="4044494"/>
                </a:cubicBezTo>
                <a:cubicBezTo>
                  <a:pt x="6783757" y="4044494"/>
                  <a:pt x="6773988" y="4044494"/>
                  <a:pt x="6773988" y="4044494"/>
                </a:cubicBezTo>
                <a:cubicBezTo>
                  <a:pt x="6764220" y="4034724"/>
                  <a:pt x="6764220" y="4034724"/>
                  <a:pt x="6773988" y="4034724"/>
                </a:cubicBezTo>
                <a:cubicBezTo>
                  <a:pt x="6773988" y="4034724"/>
                  <a:pt x="6773988" y="4034724"/>
                  <a:pt x="6764220" y="4024955"/>
                </a:cubicBezTo>
                <a:cubicBezTo>
                  <a:pt x="6754451" y="4015186"/>
                  <a:pt x="6744683" y="4005416"/>
                  <a:pt x="6744683" y="4005416"/>
                </a:cubicBezTo>
                <a:cubicBezTo>
                  <a:pt x="6734914" y="3995647"/>
                  <a:pt x="6725145" y="3985878"/>
                  <a:pt x="6715377" y="3976108"/>
                </a:cubicBezTo>
                <a:cubicBezTo>
                  <a:pt x="6715377" y="3966339"/>
                  <a:pt x="6705608" y="3966339"/>
                  <a:pt x="6705608" y="3956570"/>
                </a:cubicBezTo>
                <a:cubicBezTo>
                  <a:pt x="6695840" y="3956570"/>
                  <a:pt x="6695840" y="3956570"/>
                  <a:pt x="6695840" y="3956570"/>
                </a:cubicBezTo>
                <a:cubicBezTo>
                  <a:pt x="6695840" y="3956570"/>
                  <a:pt x="6686071" y="3956570"/>
                  <a:pt x="6676302" y="3946800"/>
                </a:cubicBezTo>
                <a:cubicBezTo>
                  <a:pt x="6676302" y="3946800"/>
                  <a:pt x="6666534" y="3937031"/>
                  <a:pt x="6666534" y="3927262"/>
                </a:cubicBezTo>
                <a:cubicBezTo>
                  <a:pt x="6656765" y="3927262"/>
                  <a:pt x="6656765" y="3917493"/>
                  <a:pt x="6646997" y="3917493"/>
                </a:cubicBezTo>
                <a:cubicBezTo>
                  <a:pt x="6646997" y="3907723"/>
                  <a:pt x="6646997" y="3907723"/>
                  <a:pt x="6646997" y="3907723"/>
                </a:cubicBezTo>
                <a:cubicBezTo>
                  <a:pt x="6646997" y="3907723"/>
                  <a:pt x="6637228" y="3907723"/>
                  <a:pt x="6637228" y="3907723"/>
                </a:cubicBezTo>
                <a:cubicBezTo>
                  <a:pt x="6627459" y="3897954"/>
                  <a:pt x="6627459" y="3897954"/>
                  <a:pt x="6627459" y="3897954"/>
                </a:cubicBezTo>
                <a:cubicBezTo>
                  <a:pt x="6627459" y="3897954"/>
                  <a:pt x="6617691" y="3888185"/>
                  <a:pt x="6617691" y="3878415"/>
                </a:cubicBezTo>
                <a:cubicBezTo>
                  <a:pt x="6607922" y="3868646"/>
                  <a:pt x="6598153" y="3868646"/>
                  <a:pt x="6588385" y="3858877"/>
                </a:cubicBezTo>
                <a:cubicBezTo>
                  <a:pt x="6588385" y="3849107"/>
                  <a:pt x="6588385" y="3849107"/>
                  <a:pt x="6578616" y="3849107"/>
                </a:cubicBezTo>
                <a:cubicBezTo>
                  <a:pt x="6568848" y="3849107"/>
                  <a:pt x="6568848" y="3839338"/>
                  <a:pt x="6559079" y="3839338"/>
                </a:cubicBezTo>
                <a:cubicBezTo>
                  <a:pt x="6559079" y="3829569"/>
                  <a:pt x="6549310" y="3829569"/>
                  <a:pt x="6549310" y="3829569"/>
                </a:cubicBezTo>
                <a:cubicBezTo>
                  <a:pt x="6549310" y="3829569"/>
                  <a:pt x="6559079" y="3839338"/>
                  <a:pt x="6559079" y="3839338"/>
                </a:cubicBezTo>
                <a:cubicBezTo>
                  <a:pt x="6568848" y="3849107"/>
                  <a:pt x="6568848" y="3849107"/>
                  <a:pt x="6568848" y="3849107"/>
                </a:cubicBezTo>
                <a:cubicBezTo>
                  <a:pt x="6578616" y="3858877"/>
                  <a:pt x="6588385" y="3868646"/>
                  <a:pt x="6598153" y="3878415"/>
                </a:cubicBezTo>
                <a:cubicBezTo>
                  <a:pt x="6627459" y="3897954"/>
                  <a:pt x="6627459" y="3897954"/>
                  <a:pt x="6637228" y="3907723"/>
                </a:cubicBezTo>
                <a:cubicBezTo>
                  <a:pt x="6637228" y="3917493"/>
                  <a:pt x="6646997" y="3917493"/>
                  <a:pt x="6656765" y="3927262"/>
                </a:cubicBezTo>
                <a:cubicBezTo>
                  <a:pt x="6656765" y="3937031"/>
                  <a:pt x="6666534" y="3946800"/>
                  <a:pt x="6676302" y="3946800"/>
                </a:cubicBezTo>
                <a:cubicBezTo>
                  <a:pt x="6676302" y="3956570"/>
                  <a:pt x="6686071" y="3966339"/>
                  <a:pt x="6686071" y="3966339"/>
                </a:cubicBezTo>
                <a:cubicBezTo>
                  <a:pt x="6686071" y="3966339"/>
                  <a:pt x="6676302" y="3956570"/>
                  <a:pt x="6666534" y="3956570"/>
                </a:cubicBezTo>
                <a:cubicBezTo>
                  <a:pt x="6656765" y="3937031"/>
                  <a:pt x="6637228" y="3917493"/>
                  <a:pt x="6637228" y="3917493"/>
                </a:cubicBezTo>
                <a:cubicBezTo>
                  <a:pt x="6637228" y="3917493"/>
                  <a:pt x="6634786" y="3917493"/>
                  <a:pt x="6632343" y="3917493"/>
                </a:cubicBezTo>
                <a:lnTo>
                  <a:pt x="6627460" y="3917493"/>
                </a:lnTo>
                <a:lnTo>
                  <a:pt x="6627459" y="3917492"/>
                </a:lnTo>
                <a:lnTo>
                  <a:pt x="6627459" y="3908944"/>
                </a:lnTo>
                <a:cubicBezTo>
                  <a:pt x="6627459" y="3907723"/>
                  <a:pt x="6627459" y="3907723"/>
                  <a:pt x="6627459" y="3907723"/>
                </a:cubicBezTo>
                <a:cubicBezTo>
                  <a:pt x="6617691" y="3907723"/>
                  <a:pt x="6617691" y="3907723"/>
                  <a:pt x="6617691" y="3897954"/>
                </a:cubicBezTo>
                <a:cubicBezTo>
                  <a:pt x="6617691" y="3897954"/>
                  <a:pt x="6607922" y="3897954"/>
                  <a:pt x="6607922" y="3897954"/>
                </a:cubicBezTo>
                <a:cubicBezTo>
                  <a:pt x="6607922" y="3897954"/>
                  <a:pt x="6607922" y="3897954"/>
                  <a:pt x="6624407" y="3914440"/>
                </a:cubicBezTo>
                <a:lnTo>
                  <a:pt x="6627459" y="3917492"/>
                </a:lnTo>
                <a:lnTo>
                  <a:pt x="6627459" y="3917493"/>
                </a:lnTo>
                <a:lnTo>
                  <a:pt x="6627460" y="3917493"/>
                </a:lnTo>
                <a:lnTo>
                  <a:pt x="6646997" y="3937031"/>
                </a:lnTo>
                <a:cubicBezTo>
                  <a:pt x="6666534" y="3956570"/>
                  <a:pt x="6676302" y="3966339"/>
                  <a:pt x="6676302" y="3966339"/>
                </a:cubicBezTo>
                <a:cubicBezTo>
                  <a:pt x="6695840" y="3995647"/>
                  <a:pt x="6725145" y="4015186"/>
                  <a:pt x="6725145" y="4015186"/>
                </a:cubicBezTo>
                <a:cubicBezTo>
                  <a:pt x="6725145" y="4015186"/>
                  <a:pt x="6725145" y="4015186"/>
                  <a:pt x="6715377" y="4015186"/>
                </a:cubicBezTo>
                <a:cubicBezTo>
                  <a:pt x="6725145" y="4015186"/>
                  <a:pt x="6725145" y="4024955"/>
                  <a:pt x="6725145" y="4024955"/>
                </a:cubicBezTo>
                <a:cubicBezTo>
                  <a:pt x="6734914" y="4024955"/>
                  <a:pt x="6744683" y="4034724"/>
                  <a:pt x="6734914" y="4034724"/>
                </a:cubicBezTo>
                <a:cubicBezTo>
                  <a:pt x="6734914" y="4034724"/>
                  <a:pt x="6734914" y="4034724"/>
                  <a:pt x="6744683" y="4044494"/>
                </a:cubicBezTo>
                <a:cubicBezTo>
                  <a:pt x="6744683" y="4044494"/>
                  <a:pt x="6754451" y="4064032"/>
                  <a:pt x="6764220" y="4064032"/>
                </a:cubicBezTo>
                <a:cubicBezTo>
                  <a:pt x="6793526" y="4093340"/>
                  <a:pt x="6803294" y="4103109"/>
                  <a:pt x="6803294" y="4103109"/>
                </a:cubicBezTo>
                <a:cubicBezTo>
                  <a:pt x="6803294" y="4112879"/>
                  <a:pt x="6803294" y="4112879"/>
                  <a:pt x="6813063" y="4122648"/>
                </a:cubicBezTo>
                <a:cubicBezTo>
                  <a:pt x="6813063" y="4132417"/>
                  <a:pt x="6822832" y="4142187"/>
                  <a:pt x="6822832" y="4142187"/>
                </a:cubicBezTo>
                <a:cubicBezTo>
                  <a:pt x="6832600" y="4142187"/>
                  <a:pt x="6832600" y="4151956"/>
                  <a:pt x="6842369" y="4151956"/>
                </a:cubicBezTo>
                <a:cubicBezTo>
                  <a:pt x="6842369" y="4161725"/>
                  <a:pt x="6842369" y="4161725"/>
                  <a:pt x="6842369" y="4161725"/>
                </a:cubicBezTo>
                <a:cubicBezTo>
                  <a:pt x="6842369" y="4161725"/>
                  <a:pt x="6842369" y="4171495"/>
                  <a:pt x="6842369" y="4171495"/>
                </a:cubicBezTo>
                <a:cubicBezTo>
                  <a:pt x="6852137" y="4171495"/>
                  <a:pt x="6852137" y="4181264"/>
                  <a:pt x="6861906" y="4181264"/>
                </a:cubicBezTo>
                <a:cubicBezTo>
                  <a:pt x="6861906" y="4191033"/>
                  <a:pt x="6871675" y="4200803"/>
                  <a:pt x="6871675" y="4200803"/>
                </a:cubicBezTo>
                <a:cubicBezTo>
                  <a:pt x="6871675" y="4200803"/>
                  <a:pt x="6871675" y="4200803"/>
                  <a:pt x="6881443" y="4210572"/>
                </a:cubicBezTo>
                <a:cubicBezTo>
                  <a:pt x="6881443" y="4210572"/>
                  <a:pt x="6881443" y="4210572"/>
                  <a:pt x="6891212" y="4220341"/>
                </a:cubicBezTo>
                <a:cubicBezTo>
                  <a:pt x="6891212" y="4230110"/>
                  <a:pt x="6881443" y="4220341"/>
                  <a:pt x="6871675" y="4210572"/>
                </a:cubicBezTo>
                <a:cubicBezTo>
                  <a:pt x="6866790" y="4205687"/>
                  <a:pt x="6859464" y="4198360"/>
                  <a:pt x="6853358" y="4192255"/>
                </a:cubicBezTo>
                <a:lnTo>
                  <a:pt x="6852137" y="4191033"/>
                </a:lnTo>
                <a:lnTo>
                  <a:pt x="6852137" y="4191033"/>
                </a:lnTo>
                <a:lnTo>
                  <a:pt x="6852137" y="4191033"/>
                </a:lnTo>
                <a:lnTo>
                  <a:pt x="6842369" y="4181264"/>
                </a:lnTo>
                <a:cubicBezTo>
                  <a:pt x="6842369" y="4181264"/>
                  <a:pt x="6842369" y="4183707"/>
                  <a:pt x="6843590" y="4186149"/>
                </a:cubicBezTo>
                <a:lnTo>
                  <a:pt x="6852137" y="4191033"/>
                </a:lnTo>
                <a:lnTo>
                  <a:pt x="6852137" y="4191033"/>
                </a:lnTo>
                <a:lnTo>
                  <a:pt x="6852137" y="4195918"/>
                </a:lnTo>
                <a:cubicBezTo>
                  <a:pt x="6852137" y="4198360"/>
                  <a:pt x="6852137" y="4200803"/>
                  <a:pt x="6852137" y="4200803"/>
                </a:cubicBezTo>
                <a:cubicBezTo>
                  <a:pt x="6852137" y="4200803"/>
                  <a:pt x="6852137" y="4210572"/>
                  <a:pt x="6852137" y="4210572"/>
                </a:cubicBezTo>
                <a:cubicBezTo>
                  <a:pt x="6852137" y="4210572"/>
                  <a:pt x="6861906" y="4210572"/>
                  <a:pt x="6861906" y="4210572"/>
                </a:cubicBezTo>
                <a:cubicBezTo>
                  <a:pt x="6861906" y="4220341"/>
                  <a:pt x="6910749" y="4269188"/>
                  <a:pt x="6920518" y="4278957"/>
                </a:cubicBezTo>
                <a:cubicBezTo>
                  <a:pt x="6920518" y="4288726"/>
                  <a:pt x="6920518" y="4288726"/>
                  <a:pt x="6920518" y="4288726"/>
                </a:cubicBezTo>
                <a:cubicBezTo>
                  <a:pt x="6920518" y="4298496"/>
                  <a:pt x="6930286" y="4308265"/>
                  <a:pt x="6940055" y="4308265"/>
                </a:cubicBezTo>
                <a:cubicBezTo>
                  <a:pt x="6940055" y="4308265"/>
                  <a:pt x="6940055" y="4318034"/>
                  <a:pt x="6949823" y="4318034"/>
                </a:cubicBezTo>
                <a:cubicBezTo>
                  <a:pt x="6959592" y="4327804"/>
                  <a:pt x="6959592" y="4327804"/>
                  <a:pt x="6949823" y="4327804"/>
                </a:cubicBezTo>
                <a:cubicBezTo>
                  <a:pt x="6940055" y="4327804"/>
                  <a:pt x="6949823" y="4337573"/>
                  <a:pt x="6969361" y="4347342"/>
                </a:cubicBezTo>
                <a:cubicBezTo>
                  <a:pt x="6979129" y="4357111"/>
                  <a:pt x="6979129" y="4366881"/>
                  <a:pt x="6998667" y="4386419"/>
                </a:cubicBezTo>
                <a:cubicBezTo>
                  <a:pt x="6998667" y="4396189"/>
                  <a:pt x="7008435" y="4405958"/>
                  <a:pt x="7008435" y="4405958"/>
                </a:cubicBezTo>
                <a:cubicBezTo>
                  <a:pt x="7008435" y="4405958"/>
                  <a:pt x="6998667" y="4405958"/>
                  <a:pt x="6998667" y="4405958"/>
                </a:cubicBezTo>
                <a:cubicBezTo>
                  <a:pt x="6998667" y="4396189"/>
                  <a:pt x="6998667" y="4396189"/>
                  <a:pt x="6998667" y="4396189"/>
                </a:cubicBezTo>
                <a:cubicBezTo>
                  <a:pt x="6988898" y="4396189"/>
                  <a:pt x="6969361" y="4366881"/>
                  <a:pt x="6949823" y="4337573"/>
                </a:cubicBezTo>
                <a:cubicBezTo>
                  <a:pt x="6940055" y="4327804"/>
                  <a:pt x="6930286" y="4318034"/>
                  <a:pt x="6920518" y="4308265"/>
                </a:cubicBezTo>
                <a:cubicBezTo>
                  <a:pt x="6910749" y="4298496"/>
                  <a:pt x="6891212" y="4278957"/>
                  <a:pt x="6891212" y="4269188"/>
                </a:cubicBezTo>
                <a:cubicBezTo>
                  <a:pt x="6881443" y="4269188"/>
                  <a:pt x="6881443" y="4259418"/>
                  <a:pt x="6871675" y="4259418"/>
                </a:cubicBezTo>
                <a:cubicBezTo>
                  <a:pt x="6871675" y="4249649"/>
                  <a:pt x="6861906" y="4239880"/>
                  <a:pt x="6852137" y="4239880"/>
                </a:cubicBezTo>
                <a:cubicBezTo>
                  <a:pt x="6852137" y="4230110"/>
                  <a:pt x="6842369" y="4230110"/>
                  <a:pt x="6842369" y="4220341"/>
                </a:cubicBezTo>
                <a:cubicBezTo>
                  <a:pt x="6842369" y="4220341"/>
                  <a:pt x="6832600" y="4210572"/>
                  <a:pt x="6832600" y="4220341"/>
                </a:cubicBezTo>
                <a:cubicBezTo>
                  <a:pt x="6842369" y="4230110"/>
                  <a:pt x="6842369" y="4230110"/>
                  <a:pt x="6842369" y="4230110"/>
                </a:cubicBezTo>
                <a:cubicBezTo>
                  <a:pt x="6842369" y="4230110"/>
                  <a:pt x="6842369" y="4239880"/>
                  <a:pt x="6842369" y="4239880"/>
                </a:cubicBezTo>
                <a:cubicBezTo>
                  <a:pt x="6852137" y="4249649"/>
                  <a:pt x="6852137" y="4249649"/>
                  <a:pt x="6852137" y="4259418"/>
                </a:cubicBezTo>
                <a:cubicBezTo>
                  <a:pt x="6861906" y="4259418"/>
                  <a:pt x="6861906" y="4269188"/>
                  <a:pt x="6861906" y="4269188"/>
                </a:cubicBezTo>
                <a:cubicBezTo>
                  <a:pt x="6871675" y="4269188"/>
                  <a:pt x="6871675" y="4269188"/>
                  <a:pt x="6871675" y="4269188"/>
                </a:cubicBezTo>
                <a:cubicBezTo>
                  <a:pt x="6881443" y="4278957"/>
                  <a:pt x="6891212" y="4298496"/>
                  <a:pt x="6900980" y="4308265"/>
                </a:cubicBezTo>
                <a:cubicBezTo>
                  <a:pt x="6910749" y="4318034"/>
                  <a:pt x="6930286" y="4337573"/>
                  <a:pt x="6930286" y="4337573"/>
                </a:cubicBezTo>
                <a:cubicBezTo>
                  <a:pt x="6930286" y="4337573"/>
                  <a:pt x="6930286" y="4337573"/>
                  <a:pt x="6930286" y="4347342"/>
                </a:cubicBezTo>
                <a:cubicBezTo>
                  <a:pt x="6940055" y="4347342"/>
                  <a:pt x="6940055" y="4357111"/>
                  <a:pt x="6949823" y="4357111"/>
                </a:cubicBezTo>
                <a:cubicBezTo>
                  <a:pt x="6959592" y="4366881"/>
                  <a:pt x="6969361" y="4386419"/>
                  <a:pt x="6979129" y="4396189"/>
                </a:cubicBezTo>
                <a:cubicBezTo>
                  <a:pt x="7008435" y="4425497"/>
                  <a:pt x="7027972" y="4454805"/>
                  <a:pt x="7018204" y="4454805"/>
                </a:cubicBezTo>
                <a:cubicBezTo>
                  <a:pt x="7018204" y="4454805"/>
                  <a:pt x="7018204" y="4445035"/>
                  <a:pt x="7008435" y="4445035"/>
                </a:cubicBezTo>
                <a:cubicBezTo>
                  <a:pt x="7008435" y="4435266"/>
                  <a:pt x="6998667" y="4435266"/>
                  <a:pt x="6998667" y="4425497"/>
                </a:cubicBezTo>
                <a:cubicBezTo>
                  <a:pt x="6998667" y="4425497"/>
                  <a:pt x="6988898" y="4425497"/>
                  <a:pt x="6988898" y="4415727"/>
                </a:cubicBezTo>
                <a:cubicBezTo>
                  <a:pt x="6969361" y="4396189"/>
                  <a:pt x="6959592" y="4386419"/>
                  <a:pt x="6959592" y="4376650"/>
                </a:cubicBezTo>
                <a:cubicBezTo>
                  <a:pt x="6949823" y="4376650"/>
                  <a:pt x="6930286" y="4347342"/>
                  <a:pt x="6920518" y="4347342"/>
                </a:cubicBezTo>
                <a:cubicBezTo>
                  <a:pt x="6920518" y="4337573"/>
                  <a:pt x="6920518" y="4337573"/>
                  <a:pt x="6910749" y="4337573"/>
                </a:cubicBezTo>
                <a:cubicBezTo>
                  <a:pt x="6910749" y="4337573"/>
                  <a:pt x="6910749" y="4337573"/>
                  <a:pt x="6900980" y="4337573"/>
                </a:cubicBezTo>
                <a:cubicBezTo>
                  <a:pt x="6891212" y="4327804"/>
                  <a:pt x="6891212" y="4318034"/>
                  <a:pt x="6900980" y="4327804"/>
                </a:cubicBezTo>
                <a:cubicBezTo>
                  <a:pt x="6900980" y="4327804"/>
                  <a:pt x="6891212" y="4308265"/>
                  <a:pt x="6881443" y="4298496"/>
                </a:cubicBezTo>
                <a:cubicBezTo>
                  <a:pt x="6871675" y="4298496"/>
                  <a:pt x="6852137" y="4269188"/>
                  <a:pt x="6842369" y="4259418"/>
                </a:cubicBezTo>
                <a:cubicBezTo>
                  <a:pt x="6842369" y="4259418"/>
                  <a:pt x="6832600" y="4249649"/>
                  <a:pt x="6832600" y="4249649"/>
                </a:cubicBezTo>
                <a:cubicBezTo>
                  <a:pt x="6822832" y="4249649"/>
                  <a:pt x="6822832" y="4239880"/>
                  <a:pt x="6813063" y="4230110"/>
                </a:cubicBezTo>
                <a:cubicBezTo>
                  <a:pt x="6793526" y="4210572"/>
                  <a:pt x="6764220" y="4191033"/>
                  <a:pt x="6764220" y="4181264"/>
                </a:cubicBezTo>
                <a:cubicBezTo>
                  <a:pt x="6764220" y="4181264"/>
                  <a:pt x="6744683" y="4171495"/>
                  <a:pt x="6734914" y="4151956"/>
                </a:cubicBezTo>
                <a:cubicBezTo>
                  <a:pt x="6725145" y="4142187"/>
                  <a:pt x="6715377" y="4132417"/>
                  <a:pt x="6715377" y="4132417"/>
                </a:cubicBezTo>
                <a:cubicBezTo>
                  <a:pt x="6715377" y="4122648"/>
                  <a:pt x="6705608" y="4122648"/>
                  <a:pt x="6705608" y="4122648"/>
                </a:cubicBezTo>
                <a:cubicBezTo>
                  <a:pt x="6695840" y="4122648"/>
                  <a:pt x="6695840" y="4112879"/>
                  <a:pt x="6695840" y="4112879"/>
                </a:cubicBezTo>
                <a:cubicBezTo>
                  <a:pt x="6695840" y="4112879"/>
                  <a:pt x="6686071" y="4103109"/>
                  <a:pt x="6686071" y="4103109"/>
                </a:cubicBezTo>
                <a:cubicBezTo>
                  <a:pt x="6676302" y="4103109"/>
                  <a:pt x="6676302" y="4093340"/>
                  <a:pt x="6666534" y="4083571"/>
                </a:cubicBezTo>
                <a:cubicBezTo>
                  <a:pt x="6656765" y="4073801"/>
                  <a:pt x="6656765" y="4073801"/>
                  <a:pt x="6646997" y="4064032"/>
                </a:cubicBezTo>
                <a:cubicBezTo>
                  <a:pt x="6646997" y="4064032"/>
                  <a:pt x="6646997" y="4064032"/>
                  <a:pt x="6637228" y="4054263"/>
                </a:cubicBezTo>
                <a:cubicBezTo>
                  <a:pt x="6637228" y="4054263"/>
                  <a:pt x="6627459" y="4054263"/>
                  <a:pt x="6627459" y="4044494"/>
                </a:cubicBezTo>
                <a:cubicBezTo>
                  <a:pt x="6617691" y="4034724"/>
                  <a:pt x="6617691" y="4024955"/>
                  <a:pt x="6607922" y="4024955"/>
                </a:cubicBezTo>
                <a:cubicBezTo>
                  <a:pt x="6607922" y="4024955"/>
                  <a:pt x="6578616" y="4005416"/>
                  <a:pt x="6559079" y="3976108"/>
                </a:cubicBezTo>
                <a:cubicBezTo>
                  <a:pt x="6559079" y="3976108"/>
                  <a:pt x="6549310" y="3966339"/>
                  <a:pt x="6539542" y="3966339"/>
                </a:cubicBezTo>
                <a:cubicBezTo>
                  <a:pt x="6539542" y="3956570"/>
                  <a:pt x="6529773" y="3946800"/>
                  <a:pt x="6529773" y="3946800"/>
                </a:cubicBezTo>
                <a:cubicBezTo>
                  <a:pt x="6520005" y="3937031"/>
                  <a:pt x="6510236" y="3937031"/>
                  <a:pt x="6510236" y="3927262"/>
                </a:cubicBezTo>
                <a:cubicBezTo>
                  <a:pt x="6500467" y="3927262"/>
                  <a:pt x="6480930" y="3907723"/>
                  <a:pt x="6480930" y="3907723"/>
                </a:cubicBezTo>
                <a:cubicBezTo>
                  <a:pt x="6471162" y="3897954"/>
                  <a:pt x="6471162" y="3897954"/>
                  <a:pt x="6461393" y="3888185"/>
                </a:cubicBezTo>
                <a:cubicBezTo>
                  <a:pt x="6461393" y="3888185"/>
                  <a:pt x="6451624" y="3878415"/>
                  <a:pt x="6451624" y="3878415"/>
                </a:cubicBezTo>
                <a:cubicBezTo>
                  <a:pt x="6451624" y="3878415"/>
                  <a:pt x="6441856" y="3878415"/>
                  <a:pt x="6441856" y="3868646"/>
                </a:cubicBezTo>
                <a:cubicBezTo>
                  <a:pt x="6432087" y="3868646"/>
                  <a:pt x="6432087" y="3868646"/>
                  <a:pt x="6432087" y="3858877"/>
                </a:cubicBezTo>
                <a:cubicBezTo>
                  <a:pt x="6422318" y="3858877"/>
                  <a:pt x="6422318" y="3858877"/>
                  <a:pt x="6422318" y="3858877"/>
                </a:cubicBezTo>
                <a:lnTo>
                  <a:pt x="6422318" y="3862899"/>
                </a:lnTo>
                <a:lnTo>
                  <a:pt x="6411329" y="3856434"/>
                </a:lnTo>
                <a:cubicBezTo>
                  <a:pt x="6402781" y="3849107"/>
                  <a:pt x="6393013" y="3839338"/>
                  <a:pt x="6383244" y="3829569"/>
                </a:cubicBezTo>
                <a:cubicBezTo>
                  <a:pt x="6383244" y="3829569"/>
                  <a:pt x="6383244" y="3829569"/>
                  <a:pt x="6373475" y="3819799"/>
                </a:cubicBezTo>
                <a:cubicBezTo>
                  <a:pt x="6373475" y="3819799"/>
                  <a:pt x="6363707" y="3810030"/>
                  <a:pt x="6363707" y="3810030"/>
                </a:cubicBezTo>
                <a:cubicBezTo>
                  <a:pt x="6353938" y="3800261"/>
                  <a:pt x="6344170" y="3790492"/>
                  <a:pt x="6344170" y="3790492"/>
                </a:cubicBezTo>
                <a:cubicBezTo>
                  <a:pt x="6334401" y="3780722"/>
                  <a:pt x="6324632" y="3780722"/>
                  <a:pt x="6314864" y="3770953"/>
                </a:cubicBezTo>
                <a:cubicBezTo>
                  <a:pt x="6305095" y="3761184"/>
                  <a:pt x="6295327" y="3751414"/>
                  <a:pt x="6295327" y="3751414"/>
                </a:cubicBezTo>
                <a:cubicBezTo>
                  <a:pt x="6295327" y="3751414"/>
                  <a:pt x="6285558" y="3741645"/>
                  <a:pt x="6275789" y="3731876"/>
                </a:cubicBezTo>
                <a:cubicBezTo>
                  <a:pt x="6275789" y="3731876"/>
                  <a:pt x="6275789" y="3731876"/>
                  <a:pt x="6266021" y="3731876"/>
                </a:cubicBezTo>
                <a:cubicBezTo>
                  <a:pt x="6256252" y="3712337"/>
                  <a:pt x="6246483" y="3712337"/>
                  <a:pt x="6236715" y="3702568"/>
                </a:cubicBezTo>
                <a:cubicBezTo>
                  <a:pt x="6236715" y="3692798"/>
                  <a:pt x="6226946" y="3692798"/>
                  <a:pt x="6226946" y="3692798"/>
                </a:cubicBezTo>
                <a:cubicBezTo>
                  <a:pt x="6217178" y="3692798"/>
                  <a:pt x="6207409" y="3683029"/>
                  <a:pt x="6207409" y="3683029"/>
                </a:cubicBezTo>
                <a:lnTo>
                  <a:pt x="6208386" y="3677168"/>
                </a:lnTo>
                <a:lnTo>
                  <a:pt x="6208630" y="3678145"/>
                </a:lnTo>
                <a:cubicBezTo>
                  <a:pt x="6209851" y="3680587"/>
                  <a:pt x="6212293" y="3683029"/>
                  <a:pt x="6217178" y="3683029"/>
                </a:cubicBezTo>
                <a:cubicBezTo>
                  <a:pt x="6212293" y="3678145"/>
                  <a:pt x="6209851" y="3675703"/>
                  <a:pt x="6208630" y="3675703"/>
                </a:cubicBezTo>
                <a:lnTo>
                  <a:pt x="6208386" y="3677168"/>
                </a:lnTo>
                <a:lnTo>
                  <a:pt x="6207409" y="3673260"/>
                </a:lnTo>
                <a:cubicBezTo>
                  <a:pt x="6197640" y="3673260"/>
                  <a:pt x="6197640" y="3673260"/>
                  <a:pt x="6187872" y="3673260"/>
                </a:cubicBezTo>
                <a:cubicBezTo>
                  <a:pt x="6187872" y="3673260"/>
                  <a:pt x="6197640" y="3683029"/>
                  <a:pt x="6197640" y="3683029"/>
                </a:cubicBezTo>
                <a:cubicBezTo>
                  <a:pt x="6207409" y="3692798"/>
                  <a:pt x="6217178" y="3702568"/>
                  <a:pt x="6236715" y="3712337"/>
                </a:cubicBezTo>
                <a:cubicBezTo>
                  <a:pt x="6246483" y="3722106"/>
                  <a:pt x="6275789" y="3741645"/>
                  <a:pt x="6266021" y="3741645"/>
                </a:cubicBezTo>
                <a:lnTo>
                  <a:pt x="6262422" y="3740745"/>
                </a:lnTo>
                <a:lnTo>
                  <a:pt x="6256252" y="3731876"/>
                </a:lnTo>
                <a:cubicBezTo>
                  <a:pt x="6256252" y="3736761"/>
                  <a:pt x="6258694" y="3739203"/>
                  <a:pt x="6261137" y="3740424"/>
                </a:cubicBezTo>
                <a:lnTo>
                  <a:pt x="6262422" y="3740745"/>
                </a:lnTo>
                <a:lnTo>
                  <a:pt x="6275789" y="3759963"/>
                </a:lnTo>
                <a:cubicBezTo>
                  <a:pt x="6283116" y="3768511"/>
                  <a:pt x="6290442" y="3775838"/>
                  <a:pt x="6295327" y="3780722"/>
                </a:cubicBezTo>
                <a:cubicBezTo>
                  <a:pt x="6305095" y="3790492"/>
                  <a:pt x="6314864" y="3800261"/>
                  <a:pt x="6314864" y="3800261"/>
                </a:cubicBezTo>
                <a:cubicBezTo>
                  <a:pt x="6324632" y="3800261"/>
                  <a:pt x="6324632" y="3810030"/>
                  <a:pt x="6324632" y="3810030"/>
                </a:cubicBezTo>
                <a:cubicBezTo>
                  <a:pt x="6334401" y="3810030"/>
                  <a:pt x="6344170" y="3829569"/>
                  <a:pt x="6344170" y="3829569"/>
                </a:cubicBezTo>
                <a:cubicBezTo>
                  <a:pt x="6353938" y="3829569"/>
                  <a:pt x="6353938" y="3829569"/>
                  <a:pt x="6363707" y="3839338"/>
                </a:cubicBezTo>
                <a:cubicBezTo>
                  <a:pt x="6363707" y="3839338"/>
                  <a:pt x="6363707" y="3849107"/>
                  <a:pt x="6373475" y="3849107"/>
                </a:cubicBezTo>
                <a:cubicBezTo>
                  <a:pt x="6373475" y="3849107"/>
                  <a:pt x="6373475" y="3851550"/>
                  <a:pt x="6373475" y="3853992"/>
                </a:cubicBezTo>
                <a:lnTo>
                  <a:pt x="6373475" y="3855946"/>
                </a:lnTo>
                <a:lnTo>
                  <a:pt x="6363707" y="3849107"/>
                </a:lnTo>
                <a:cubicBezTo>
                  <a:pt x="6353938" y="3839338"/>
                  <a:pt x="6334401" y="3829569"/>
                  <a:pt x="6334401" y="3829569"/>
                </a:cubicBezTo>
                <a:cubicBezTo>
                  <a:pt x="6334401" y="3839338"/>
                  <a:pt x="6344170" y="3839338"/>
                  <a:pt x="6363707" y="3858877"/>
                </a:cubicBezTo>
                <a:cubicBezTo>
                  <a:pt x="6363707" y="3858877"/>
                  <a:pt x="6373475" y="3858877"/>
                  <a:pt x="6373475" y="3868646"/>
                </a:cubicBezTo>
                <a:cubicBezTo>
                  <a:pt x="6373475" y="3868646"/>
                  <a:pt x="6383244" y="3878415"/>
                  <a:pt x="6383244" y="3878415"/>
                </a:cubicBezTo>
                <a:cubicBezTo>
                  <a:pt x="6393013" y="3888185"/>
                  <a:pt x="6402781" y="3897954"/>
                  <a:pt x="6402781" y="3897954"/>
                </a:cubicBezTo>
                <a:cubicBezTo>
                  <a:pt x="6402781" y="3897954"/>
                  <a:pt x="6412550" y="3907723"/>
                  <a:pt x="6412550" y="3907723"/>
                </a:cubicBezTo>
                <a:cubicBezTo>
                  <a:pt x="6422318" y="3917493"/>
                  <a:pt x="6422318" y="3917493"/>
                  <a:pt x="6422318" y="3917493"/>
                </a:cubicBezTo>
                <a:cubicBezTo>
                  <a:pt x="6432087" y="3927262"/>
                  <a:pt x="6441856" y="3937031"/>
                  <a:pt x="6441856" y="3937031"/>
                </a:cubicBezTo>
                <a:cubicBezTo>
                  <a:pt x="6441856" y="3937031"/>
                  <a:pt x="6451624" y="3946800"/>
                  <a:pt x="6451624" y="3946800"/>
                </a:cubicBezTo>
                <a:cubicBezTo>
                  <a:pt x="6451624" y="3956570"/>
                  <a:pt x="6471162" y="3976108"/>
                  <a:pt x="6500467" y="3995647"/>
                </a:cubicBezTo>
                <a:cubicBezTo>
                  <a:pt x="6500467" y="4005416"/>
                  <a:pt x="6500467" y="4005416"/>
                  <a:pt x="6510236" y="4005416"/>
                </a:cubicBezTo>
                <a:cubicBezTo>
                  <a:pt x="6510236" y="4015186"/>
                  <a:pt x="6520005" y="4024955"/>
                  <a:pt x="6539542" y="4044494"/>
                </a:cubicBezTo>
                <a:cubicBezTo>
                  <a:pt x="6549310" y="4054263"/>
                  <a:pt x="6549310" y="4054263"/>
                  <a:pt x="6549310" y="4054263"/>
                </a:cubicBezTo>
                <a:cubicBezTo>
                  <a:pt x="6559079" y="4064032"/>
                  <a:pt x="6568848" y="4073801"/>
                  <a:pt x="6568848" y="4073801"/>
                </a:cubicBezTo>
                <a:lnTo>
                  <a:pt x="6573122" y="4081281"/>
                </a:lnTo>
                <a:lnTo>
                  <a:pt x="6563963" y="4077465"/>
                </a:lnTo>
                <a:cubicBezTo>
                  <a:pt x="6559079" y="4073801"/>
                  <a:pt x="6554195" y="4068917"/>
                  <a:pt x="6549310" y="4064032"/>
                </a:cubicBezTo>
                <a:cubicBezTo>
                  <a:pt x="6539542" y="4064032"/>
                  <a:pt x="6539542" y="4064032"/>
                  <a:pt x="6539542" y="4064032"/>
                </a:cubicBezTo>
                <a:cubicBezTo>
                  <a:pt x="6539542" y="4054263"/>
                  <a:pt x="6539542" y="4054263"/>
                  <a:pt x="6529773" y="4054263"/>
                </a:cubicBezTo>
                <a:cubicBezTo>
                  <a:pt x="6529773" y="4054263"/>
                  <a:pt x="6529773" y="4054263"/>
                  <a:pt x="6529773" y="4044494"/>
                </a:cubicBezTo>
                <a:cubicBezTo>
                  <a:pt x="6529773" y="4044494"/>
                  <a:pt x="6520005" y="4044494"/>
                  <a:pt x="6520005" y="4034724"/>
                </a:cubicBezTo>
                <a:cubicBezTo>
                  <a:pt x="6510236" y="4034724"/>
                  <a:pt x="6510236" y="4034724"/>
                  <a:pt x="6510236" y="4034724"/>
                </a:cubicBezTo>
                <a:cubicBezTo>
                  <a:pt x="6520005" y="4054263"/>
                  <a:pt x="6510236" y="4044494"/>
                  <a:pt x="6490699" y="4024955"/>
                </a:cubicBezTo>
                <a:cubicBezTo>
                  <a:pt x="6471162" y="3995647"/>
                  <a:pt x="6461393" y="3985878"/>
                  <a:pt x="6441856" y="3966339"/>
                </a:cubicBezTo>
                <a:cubicBezTo>
                  <a:pt x="6432087" y="3956570"/>
                  <a:pt x="6422318" y="3956570"/>
                  <a:pt x="6422318" y="3956570"/>
                </a:cubicBezTo>
                <a:cubicBezTo>
                  <a:pt x="6422318" y="3946800"/>
                  <a:pt x="6422318" y="3946800"/>
                  <a:pt x="6412550" y="3946800"/>
                </a:cubicBezTo>
                <a:cubicBezTo>
                  <a:pt x="6412550" y="3946800"/>
                  <a:pt x="6412550" y="3937031"/>
                  <a:pt x="6402781" y="3937031"/>
                </a:cubicBezTo>
                <a:cubicBezTo>
                  <a:pt x="6402781" y="3927262"/>
                  <a:pt x="6383244" y="3917493"/>
                  <a:pt x="6363707" y="3897954"/>
                </a:cubicBezTo>
                <a:cubicBezTo>
                  <a:pt x="6344170" y="3878415"/>
                  <a:pt x="6334401" y="3868646"/>
                  <a:pt x="6295327" y="3829569"/>
                </a:cubicBezTo>
                <a:cubicBezTo>
                  <a:pt x="6285558" y="3819799"/>
                  <a:pt x="6275789" y="3819799"/>
                  <a:pt x="6275789" y="3810030"/>
                </a:cubicBezTo>
                <a:cubicBezTo>
                  <a:pt x="6266021" y="3810030"/>
                  <a:pt x="6266021" y="3810030"/>
                  <a:pt x="6266021" y="3810030"/>
                </a:cubicBezTo>
                <a:cubicBezTo>
                  <a:pt x="6266021" y="3810030"/>
                  <a:pt x="6266021" y="3810030"/>
                  <a:pt x="6256252" y="3800261"/>
                </a:cubicBezTo>
                <a:cubicBezTo>
                  <a:pt x="6256252" y="3800261"/>
                  <a:pt x="6256252" y="3800261"/>
                  <a:pt x="6246483" y="3790492"/>
                </a:cubicBezTo>
                <a:cubicBezTo>
                  <a:pt x="6246483" y="3790492"/>
                  <a:pt x="6229999" y="3784996"/>
                  <a:pt x="6221757" y="3778127"/>
                </a:cubicBezTo>
                <a:lnTo>
                  <a:pt x="6218430" y="3772915"/>
                </a:lnTo>
                <a:lnTo>
                  <a:pt x="6226946" y="3780722"/>
                </a:lnTo>
                <a:cubicBezTo>
                  <a:pt x="6226946" y="3770953"/>
                  <a:pt x="6207409" y="3761184"/>
                  <a:pt x="6207409" y="3751414"/>
                </a:cubicBezTo>
                <a:cubicBezTo>
                  <a:pt x="6197640" y="3751414"/>
                  <a:pt x="6197640" y="3741645"/>
                  <a:pt x="6187872" y="3741645"/>
                </a:cubicBezTo>
                <a:cubicBezTo>
                  <a:pt x="6187872" y="3731876"/>
                  <a:pt x="6178103" y="3731876"/>
                  <a:pt x="6178103" y="3731876"/>
                </a:cubicBezTo>
                <a:cubicBezTo>
                  <a:pt x="6178103" y="3731876"/>
                  <a:pt x="6168335" y="3722106"/>
                  <a:pt x="6168335" y="3722106"/>
                </a:cubicBezTo>
                <a:cubicBezTo>
                  <a:pt x="6168335" y="3722106"/>
                  <a:pt x="6158566" y="3712337"/>
                  <a:pt x="6158566" y="3712337"/>
                </a:cubicBezTo>
                <a:cubicBezTo>
                  <a:pt x="6148797" y="3712337"/>
                  <a:pt x="6148797" y="3712337"/>
                  <a:pt x="6148797" y="3702568"/>
                </a:cubicBezTo>
                <a:cubicBezTo>
                  <a:pt x="6139029" y="3702568"/>
                  <a:pt x="6139029" y="3712337"/>
                  <a:pt x="6139029" y="3712337"/>
                </a:cubicBezTo>
                <a:cubicBezTo>
                  <a:pt x="6129260" y="3712337"/>
                  <a:pt x="6129260" y="3712337"/>
                  <a:pt x="6129260" y="3712337"/>
                </a:cubicBezTo>
                <a:cubicBezTo>
                  <a:pt x="6139029" y="3712337"/>
                  <a:pt x="6139029" y="3722106"/>
                  <a:pt x="6139029" y="3722106"/>
                </a:cubicBezTo>
                <a:cubicBezTo>
                  <a:pt x="6148797" y="3731876"/>
                  <a:pt x="6148797" y="3731876"/>
                  <a:pt x="6148797" y="3731876"/>
                </a:cubicBezTo>
                <a:cubicBezTo>
                  <a:pt x="6148797" y="3741645"/>
                  <a:pt x="6148797" y="3751414"/>
                  <a:pt x="6168335" y="3761184"/>
                </a:cubicBezTo>
                <a:cubicBezTo>
                  <a:pt x="6187872" y="3770953"/>
                  <a:pt x="6197640" y="3780722"/>
                  <a:pt x="6197640" y="3780722"/>
                </a:cubicBezTo>
                <a:cubicBezTo>
                  <a:pt x="6197640" y="3780722"/>
                  <a:pt x="6207409" y="3790492"/>
                  <a:pt x="6207409" y="3790492"/>
                </a:cubicBezTo>
                <a:cubicBezTo>
                  <a:pt x="6207409" y="3790492"/>
                  <a:pt x="6168335" y="3770953"/>
                  <a:pt x="6158566" y="3761184"/>
                </a:cubicBezTo>
                <a:cubicBezTo>
                  <a:pt x="6148797" y="3761184"/>
                  <a:pt x="6139029" y="3751414"/>
                  <a:pt x="6139029" y="3751414"/>
                </a:cubicBezTo>
                <a:cubicBezTo>
                  <a:pt x="6139029" y="3751414"/>
                  <a:pt x="6136587" y="3748972"/>
                  <a:pt x="6132924" y="3746530"/>
                </a:cubicBezTo>
                <a:lnTo>
                  <a:pt x="6120555" y="3742032"/>
                </a:lnTo>
                <a:lnTo>
                  <a:pt x="6118740" y="3740330"/>
                </a:lnTo>
                <a:lnTo>
                  <a:pt x="6114607" y="3733097"/>
                </a:lnTo>
                <a:cubicBezTo>
                  <a:pt x="6112165" y="3731876"/>
                  <a:pt x="6109723" y="3731876"/>
                  <a:pt x="6109723" y="3731876"/>
                </a:cubicBezTo>
                <a:lnTo>
                  <a:pt x="6118740" y="3740330"/>
                </a:lnTo>
                <a:lnTo>
                  <a:pt x="6119492" y="3741645"/>
                </a:lnTo>
                <a:lnTo>
                  <a:pt x="6120555" y="3742032"/>
                </a:lnTo>
                <a:lnTo>
                  <a:pt x="6129260" y="3750193"/>
                </a:lnTo>
                <a:cubicBezTo>
                  <a:pt x="6136587" y="3756299"/>
                  <a:pt x="6143913" y="3761184"/>
                  <a:pt x="6148797" y="3761184"/>
                </a:cubicBezTo>
                <a:cubicBezTo>
                  <a:pt x="6148797" y="3761184"/>
                  <a:pt x="6148797" y="3770953"/>
                  <a:pt x="6158566" y="3770953"/>
                </a:cubicBezTo>
                <a:cubicBezTo>
                  <a:pt x="6158566" y="3780722"/>
                  <a:pt x="6158566" y="3780722"/>
                  <a:pt x="6158566" y="3780722"/>
                </a:cubicBezTo>
                <a:cubicBezTo>
                  <a:pt x="6168335" y="3780722"/>
                  <a:pt x="6168335" y="3780722"/>
                  <a:pt x="6168335" y="3780722"/>
                </a:cubicBezTo>
                <a:cubicBezTo>
                  <a:pt x="6168335" y="3790492"/>
                  <a:pt x="6168335" y="3790492"/>
                  <a:pt x="6168335" y="3790492"/>
                </a:cubicBezTo>
                <a:cubicBezTo>
                  <a:pt x="6178103" y="3800261"/>
                  <a:pt x="6197640" y="3810030"/>
                  <a:pt x="6197640" y="3819799"/>
                </a:cubicBezTo>
                <a:cubicBezTo>
                  <a:pt x="6207409" y="3819799"/>
                  <a:pt x="6207409" y="3829569"/>
                  <a:pt x="6217178" y="3829569"/>
                </a:cubicBezTo>
                <a:cubicBezTo>
                  <a:pt x="6217178" y="3839338"/>
                  <a:pt x="6226946" y="3849107"/>
                  <a:pt x="6236715" y="3858877"/>
                </a:cubicBezTo>
                <a:cubicBezTo>
                  <a:pt x="6266021" y="3878415"/>
                  <a:pt x="6275789" y="3888185"/>
                  <a:pt x="6305095" y="3917493"/>
                </a:cubicBezTo>
                <a:cubicBezTo>
                  <a:pt x="6314864" y="3917493"/>
                  <a:pt x="6314864" y="3927262"/>
                  <a:pt x="6324632" y="3927262"/>
                </a:cubicBezTo>
                <a:cubicBezTo>
                  <a:pt x="6324632" y="3937031"/>
                  <a:pt x="6334401" y="3946800"/>
                  <a:pt x="6344170" y="3956570"/>
                </a:cubicBezTo>
                <a:cubicBezTo>
                  <a:pt x="6353938" y="3966339"/>
                  <a:pt x="6363707" y="3976108"/>
                  <a:pt x="6363707" y="3976108"/>
                </a:cubicBezTo>
                <a:cubicBezTo>
                  <a:pt x="6373475" y="3985878"/>
                  <a:pt x="6402781" y="4015186"/>
                  <a:pt x="6412550" y="4015186"/>
                </a:cubicBezTo>
                <a:cubicBezTo>
                  <a:pt x="6412550" y="4024955"/>
                  <a:pt x="6422318" y="4034724"/>
                  <a:pt x="6432087" y="4044494"/>
                </a:cubicBezTo>
                <a:cubicBezTo>
                  <a:pt x="6441856" y="4054263"/>
                  <a:pt x="6441856" y="4054263"/>
                  <a:pt x="6441856" y="4054263"/>
                </a:cubicBezTo>
                <a:cubicBezTo>
                  <a:pt x="6451624" y="4064032"/>
                  <a:pt x="6461393" y="4073801"/>
                  <a:pt x="6471162" y="4083571"/>
                </a:cubicBezTo>
                <a:cubicBezTo>
                  <a:pt x="6480930" y="4093340"/>
                  <a:pt x="6490699" y="4103109"/>
                  <a:pt x="6490699" y="4103109"/>
                </a:cubicBezTo>
                <a:cubicBezTo>
                  <a:pt x="6490699" y="4103109"/>
                  <a:pt x="6500467" y="4112879"/>
                  <a:pt x="6500467" y="4112879"/>
                </a:cubicBezTo>
                <a:cubicBezTo>
                  <a:pt x="6500467" y="4112879"/>
                  <a:pt x="6510236" y="4122648"/>
                  <a:pt x="6520005" y="4132417"/>
                </a:cubicBezTo>
                <a:cubicBezTo>
                  <a:pt x="6529773" y="4142187"/>
                  <a:pt x="6539542" y="4151956"/>
                  <a:pt x="6549310" y="4161725"/>
                </a:cubicBezTo>
                <a:cubicBezTo>
                  <a:pt x="6559079" y="4171495"/>
                  <a:pt x="6568848" y="4181264"/>
                  <a:pt x="6578616" y="4191033"/>
                </a:cubicBezTo>
                <a:cubicBezTo>
                  <a:pt x="6617691" y="4230110"/>
                  <a:pt x="6637228" y="4249649"/>
                  <a:pt x="6637228" y="4249649"/>
                </a:cubicBezTo>
                <a:cubicBezTo>
                  <a:pt x="6637228" y="4259418"/>
                  <a:pt x="6637228" y="4259418"/>
                  <a:pt x="6627459" y="4249649"/>
                </a:cubicBezTo>
                <a:cubicBezTo>
                  <a:pt x="6627459" y="4249649"/>
                  <a:pt x="6617691" y="4239880"/>
                  <a:pt x="6617691" y="4239880"/>
                </a:cubicBezTo>
                <a:cubicBezTo>
                  <a:pt x="6607922" y="4230110"/>
                  <a:pt x="6598153" y="4220341"/>
                  <a:pt x="6598153" y="4220341"/>
                </a:cubicBezTo>
                <a:cubicBezTo>
                  <a:pt x="6598153" y="4220341"/>
                  <a:pt x="6588385" y="4220341"/>
                  <a:pt x="6588385" y="4210572"/>
                </a:cubicBezTo>
                <a:cubicBezTo>
                  <a:pt x="6588385" y="4210572"/>
                  <a:pt x="6578616" y="4210572"/>
                  <a:pt x="6578616" y="4210572"/>
                </a:cubicBezTo>
                <a:cubicBezTo>
                  <a:pt x="6578616" y="4210572"/>
                  <a:pt x="6578616" y="4210572"/>
                  <a:pt x="6578616" y="4200803"/>
                </a:cubicBezTo>
                <a:cubicBezTo>
                  <a:pt x="6578616" y="4200803"/>
                  <a:pt x="6568848" y="4200803"/>
                  <a:pt x="6568848" y="4200803"/>
                </a:cubicBezTo>
                <a:cubicBezTo>
                  <a:pt x="6568848" y="4191033"/>
                  <a:pt x="6559079" y="4191033"/>
                  <a:pt x="6559079" y="4191033"/>
                </a:cubicBezTo>
                <a:cubicBezTo>
                  <a:pt x="6559079" y="4181264"/>
                  <a:pt x="6549310" y="4181264"/>
                  <a:pt x="6549310" y="4181264"/>
                </a:cubicBezTo>
                <a:cubicBezTo>
                  <a:pt x="6549310" y="4181264"/>
                  <a:pt x="6529773" y="4161725"/>
                  <a:pt x="6529773" y="4161725"/>
                </a:cubicBezTo>
                <a:cubicBezTo>
                  <a:pt x="6529773" y="4161725"/>
                  <a:pt x="6529773" y="4151956"/>
                  <a:pt x="6520005" y="4151956"/>
                </a:cubicBezTo>
                <a:cubicBezTo>
                  <a:pt x="6520005" y="4151956"/>
                  <a:pt x="6520005" y="4151956"/>
                  <a:pt x="6510236" y="4142187"/>
                </a:cubicBezTo>
                <a:cubicBezTo>
                  <a:pt x="6510236" y="4142187"/>
                  <a:pt x="6510236" y="4144629"/>
                  <a:pt x="6510236" y="4147072"/>
                </a:cubicBezTo>
                <a:lnTo>
                  <a:pt x="6510236" y="4151068"/>
                </a:lnTo>
                <a:lnTo>
                  <a:pt x="6500467" y="4142187"/>
                </a:lnTo>
                <a:cubicBezTo>
                  <a:pt x="6490699" y="4142187"/>
                  <a:pt x="6480930" y="4132417"/>
                  <a:pt x="6480930" y="4132417"/>
                </a:cubicBezTo>
                <a:cubicBezTo>
                  <a:pt x="6471162" y="4122648"/>
                  <a:pt x="6471162" y="4122648"/>
                  <a:pt x="6461393" y="4112879"/>
                </a:cubicBezTo>
                <a:cubicBezTo>
                  <a:pt x="6451624" y="4103109"/>
                  <a:pt x="6441856" y="4093340"/>
                  <a:pt x="6432087" y="4093340"/>
                </a:cubicBezTo>
                <a:cubicBezTo>
                  <a:pt x="6422318" y="4083571"/>
                  <a:pt x="6412550" y="4073801"/>
                  <a:pt x="6412550" y="4073801"/>
                </a:cubicBezTo>
                <a:cubicBezTo>
                  <a:pt x="6402781" y="4064032"/>
                  <a:pt x="6393013" y="4064032"/>
                  <a:pt x="6373475" y="4044494"/>
                </a:cubicBezTo>
                <a:cubicBezTo>
                  <a:pt x="6344170" y="4024955"/>
                  <a:pt x="6334401" y="4015186"/>
                  <a:pt x="6334401" y="4015186"/>
                </a:cubicBezTo>
                <a:cubicBezTo>
                  <a:pt x="6334401" y="4015186"/>
                  <a:pt x="6324632" y="4015186"/>
                  <a:pt x="6314864" y="4005416"/>
                </a:cubicBezTo>
                <a:cubicBezTo>
                  <a:pt x="6324632" y="4015186"/>
                  <a:pt x="6334401" y="4024955"/>
                  <a:pt x="6334401" y="4024955"/>
                </a:cubicBezTo>
                <a:cubicBezTo>
                  <a:pt x="6334401" y="4034724"/>
                  <a:pt x="6344170" y="4034724"/>
                  <a:pt x="6344170" y="4034724"/>
                </a:cubicBezTo>
                <a:cubicBezTo>
                  <a:pt x="6344170" y="4034724"/>
                  <a:pt x="6353938" y="4044494"/>
                  <a:pt x="6363707" y="4054263"/>
                </a:cubicBezTo>
                <a:cubicBezTo>
                  <a:pt x="6363707" y="4064032"/>
                  <a:pt x="6383244" y="4073801"/>
                  <a:pt x="6393013" y="4083571"/>
                </a:cubicBezTo>
                <a:cubicBezTo>
                  <a:pt x="6393013" y="4093340"/>
                  <a:pt x="6412550" y="4103109"/>
                  <a:pt x="6412550" y="4112879"/>
                </a:cubicBezTo>
                <a:cubicBezTo>
                  <a:pt x="6422318" y="4112879"/>
                  <a:pt x="6432087" y="4122648"/>
                  <a:pt x="6432087" y="4122648"/>
                </a:cubicBezTo>
                <a:cubicBezTo>
                  <a:pt x="6422318" y="4122648"/>
                  <a:pt x="6422318" y="4122648"/>
                  <a:pt x="6422318" y="4122648"/>
                </a:cubicBezTo>
                <a:cubicBezTo>
                  <a:pt x="6422318" y="4132417"/>
                  <a:pt x="6412550" y="4132417"/>
                  <a:pt x="6402781" y="4112879"/>
                </a:cubicBezTo>
                <a:cubicBezTo>
                  <a:pt x="6402781" y="4112879"/>
                  <a:pt x="6383244" y="4103109"/>
                  <a:pt x="6373475" y="4093340"/>
                </a:cubicBezTo>
                <a:cubicBezTo>
                  <a:pt x="6353938" y="4073801"/>
                  <a:pt x="6344170" y="4064032"/>
                  <a:pt x="6324632" y="4034724"/>
                </a:cubicBezTo>
                <a:cubicBezTo>
                  <a:pt x="6314864" y="4034724"/>
                  <a:pt x="6314864" y="4034724"/>
                  <a:pt x="6305095" y="4024955"/>
                </a:cubicBezTo>
                <a:cubicBezTo>
                  <a:pt x="6305095" y="4024955"/>
                  <a:pt x="6305095" y="4024955"/>
                  <a:pt x="6295327" y="4024955"/>
                </a:cubicBezTo>
                <a:cubicBezTo>
                  <a:pt x="6285558" y="4015186"/>
                  <a:pt x="6275789" y="4015186"/>
                  <a:pt x="6266021" y="4015186"/>
                </a:cubicBezTo>
                <a:cubicBezTo>
                  <a:pt x="6266021" y="4015186"/>
                  <a:pt x="6256252" y="4015186"/>
                  <a:pt x="6256252" y="4015186"/>
                </a:cubicBezTo>
                <a:cubicBezTo>
                  <a:pt x="6256252" y="4015186"/>
                  <a:pt x="6256252" y="4015186"/>
                  <a:pt x="6256252" y="4024955"/>
                </a:cubicBezTo>
                <a:cubicBezTo>
                  <a:pt x="6266021" y="4024955"/>
                  <a:pt x="6266021" y="4024955"/>
                  <a:pt x="6256252" y="4034724"/>
                </a:cubicBezTo>
                <a:cubicBezTo>
                  <a:pt x="6256252" y="4034724"/>
                  <a:pt x="6256252" y="4044494"/>
                  <a:pt x="6266021" y="4044494"/>
                </a:cubicBezTo>
                <a:cubicBezTo>
                  <a:pt x="6266021" y="4044494"/>
                  <a:pt x="6275789" y="4044494"/>
                  <a:pt x="6275789" y="4044494"/>
                </a:cubicBezTo>
                <a:cubicBezTo>
                  <a:pt x="6275789" y="4044494"/>
                  <a:pt x="6275789" y="4054263"/>
                  <a:pt x="6285558" y="4054263"/>
                </a:cubicBezTo>
                <a:cubicBezTo>
                  <a:pt x="6285558" y="4054263"/>
                  <a:pt x="6285558" y="4054263"/>
                  <a:pt x="6285558" y="4064032"/>
                </a:cubicBezTo>
                <a:cubicBezTo>
                  <a:pt x="6285558" y="4064032"/>
                  <a:pt x="6285558" y="4064032"/>
                  <a:pt x="6295327" y="4064032"/>
                </a:cubicBezTo>
                <a:cubicBezTo>
                  <a:pt x="6295327" y="4064032"/>
                  <a:pt x="6305095" y="4064032"/>
                  <a:pt x="6305095" y="4073801"/>
                </a:cubicBezTo>
                <a:cubicBezTo>
                  <a:pt x="6305095" y="4073801"/>
                  <a:pt x="6305095" y="4073801"/>
                  <a:pt x="6314864" y="4083571"/>
                </a:cubicBezTo>
                <a:cubicBezTo>
                  <a:pt x="6314864" y="4083571"/>
                  <a:pt x="6324632" y="4093340"/>
                  <a:pt x="6324632" y="4093340"/>
                </a:cubicBezTo>
                <a:cubicBezTo>
                  <a:pt x="6324632" y="4093340"/>
                  <a:pt x="6324632" y="4093340"/>
                  <a:pt x="6334401" y="4093340"/>
                </a:cubicBezTo>
                <a:cubicBezTo>
                  <a:pt x="6344170" y="4103109"/>
                  <a:pt x="6363707" y="4112879"/>
                  <a:pt x="6363707" y="4122648"/>
                </a:cubicBezTo>
                <a:cubicBezTo>
                  <a:pt x="6373475" y="4132417"/>
                  <a:pt x="6422318" y="4171495"/>
                  <a:pt x="6422318" y="4171495"/>
                </a:cubicBezTo>
                <a:cubicBezTo>
                  <a:pt x="6422318" y="4171495"/>
                  <a:pt x="6422318" y="4171495"/>
                  <a:pt x="6402781" y="4161725"/>
                </a:cubicBezTo>
                <a:cubicBezTo>
                  <a:pt x="6402781" y="4151956"/>
                  <a:pt x="6393013" y="4151956"/>
                  <a:pt x="6393013" y="4151956"/>
                </a:cubicBezTo>
                <a:cubicBezTo>
                  <a:pt x="6383244" y="4142187"/>
                  <a:pt x="6383244" y="4142187"/>
                  <a:pt x="6353938" y="4122648"/>
                </a:cubicBezTo>
                <a:cubicBezTo>
                  <a:pt x="6353938" y="4122648"/>
                  <a:pt x="6344170" y="4112879"/>
                  <a:pt x="6334401" y="4112879"/>
                </a:cubicBezTo>
                <a:cubicBezTo>
                  <a:pt x="6334401" y="4112879"/>
                  <a:pt x="6324632" y="4103109"/>
                  <a:pt x="6324632" y="4103109"/>
                </a:cubicBezTo>
                <a:cubicBezTo>
                  <a:pt x="6324632" y="4103109"/>
                  <a:pt x="6314864" y="4093340"/>
                  <a:pt x="6314864" y="4093340"/>
                </a:cubicBezTo>
                <a:cubicBezTo>
                  <a:pt x="6305095" y="4093340"/>
                  <a:pt x="6295327" y="4083571"/>
                  <a:pt x="6295327" y="4083571"/>
                </a:cubicBezTo>
                <a:cubicBezTo>
                  <a:pt x="6295327" y="4073801"/>
                  <a:pt x="6285558" y="4064032"/>
                  <a:pt x="6275789" y="4064032"/>
                </a:cubicBezTo>
                <a:cubicBezTo>
                  <a:pt x="6275789" y="4064032"/>
                  <a:pt x="6266021" y="4064032"/>
                  <a:pt x="6275789" y="4073801"/>
                </a:cubicBezTo>
                <a:cubicBezTo>
                  <a:pt x="6285558" y="4073801"/>
                  <a:pt x="6285558" y="4073801"/>
                  <a:pt x="6285558" y="4083571"/>
                </a:cubicBezTo>
                <a:cubicBezTo>
                  <a:pt x="6285558" y="4083571"/>
                  <a:pt x="6295327" y="4093340"/>
                  <a:pt x="6305095" y="4093340"/>
                </a:cubicBezTo>
                <a:cubicBezTo>
                  <a:pt x="6305095" y="4103109"/>
                  <a:pt x="6314864" y="4103109"/>
                  <a:pt x="6314864" y="4112879"/>
                </a:cubicBezTo>
                <a:cubicBezTo>
                  <a:pt x="6324632" y="4112879"/>
                  <a:pt x="6344170" y="4132417"/>
                  <a:pt x="6353938" y="4142187"/>
                </a:cubicBezTo>
                <a:cubicBezTo>
                  <a:pt x="6363707" y="4142187"/>
                  <a:pt x="6373475" y="4151956"/>
                  <a:pt x="6373475" y="4151956"/>
                </a:cubicBezTo>
                <a:cubicBezTo>
                  <a:pt x="6373475" y="4151956"/>
                  <a:pt x="6383244" y="4161725"/>
                  <a:pt x="6393013" y="4161725"/>
                </a:cubicBezTo>
                <a:cubicBezTo>
                  <a:pt x="6393013" y="4171495"/>
                  <a:pt x="6402781" y="4171495"/>
                  <a:pt x="6402781" y="4171495"/>
                </a:cubicBezTo>
                <a:cubicBezTo>
                  <a:pt x="6402781" y="4181264"/>
                  <a:pt x="6412550" y="4191033"/>
                  <a:pt x="6422318" y="4191033"/>
                </a:cubicBezTo>
                <a:lnTo>
                  <a:pt x="6441856" y="4210572"/>
                </a:lnTo>
                <a:lnTo>
                  <a:pt x="6436971" y="4210572"/>
                </a:lnTo>
                <a:cubicBezTo>
                  <a:pt x="6434529" y="4210572"/>
                  <a:pt x="6432087" y="4210572"/>
                  <a:pt x="6432087" y="4210572"/>
                </a:cubicBezTo>
                <a:cubicBezTo>
                  <a:pt x="6422318" y="4210572"/>
                  <a:pt x="6422318" y="4220341"/>
                  <a:pt x="6441856" y="4230110"/>
                </a:cubicBezTo>
                <a:cubicBezTo>
                  <a:pt x="6451624" y="4239880"/>
                  <a:pt x="6461393" y="4249649"/>
                  <a:pt x="6461393" y="4249649"/>
                </a:cubicBezTo>
                <a:cubicBezTo>
                  <a:pt x="6471162" y="4249649"/>
                  <a:pt x="6471162" y="4259418"/>
                  <a:pt x="6480930" y="4269188"/>
                </a:cubicBezTo>
                <a:cubicBezTo>
                  <a:pt x="6490699" y="4278957"/>
                  <a:pt x="6490699" y="4278957"/>
                  <a:pt x="6490699" y="4288726"/>
                </a:cubicBezTo>
                <a:cubicBezTo>
                  <a:pt x="6490699" y="4288726"/>
                  <a:pt x="6490699" y="4288726"/>
                  <a:pt x="6461393" y="4269188"/>
                </a:cubicBezTo>
                <a:cubicBezTo>
                  <a:pt x="6451624" y="4249649"/>
                  <a:pt x="6441856" y="4249649"/>
                  <a:pt x="6441856" y="4249649"/>
                </a:cubicBezTo>
                <a:cubicBezTo>
                  <a:pt x="6432087" y="4249649"/>
                  <a:pt x="6432087" y="4249649"/>
                  <a:pt x="6412550" y="4230110"/>
                </a:cubicBezTo>
                <a:cubicBezTo>
                  <a:pt x="6412550" y="4230110"/>
                  <a:pt x="6412550" y="4220341"/>
                  <a:pt x="6402781" y="4220341"/>
                </a:cubicBezTo>
                <a:cubicBezTo>
                  <a:pt x="6402781" y="4220341"/>
                  <a:pt x="6393013" y="4210572"/>
                  <a:pt x="6393013" y="4210572"/>
                </a:cubicBezTo>
                <a:cubicBezTo>
                  <a:pt x="6383244" y="4200803"/>
                  <a:pt x="6373475" y="4191033"/>
                  <a:pt x="6363707" y="4200803"/>
                </a:cubicBezTo>
                <a:cubicBezTo>
                  <a:pt x="6353938" y="4200803"/>
                  <a:pt x="6353938" y="4200803"/>
                  <a:pt x="6344170" y="4191033"/>
                </a:cubicBezTo>
                <a:cubicBezTo>
                  <a:pt x="6344170" y="4191033"/>
                  <a:pt x="6334401" y="4181264"/>
                  <a:pt x="6334401" y="4181264"/>
                </a:cubicBezTo>
                <a:cubicBezTo>
                  <a:pt x="6324632" y="4181264"/>
                  <a:pt x="6324632" y="4181264"/>
                  <a:pt x="6324632" y="4171495"/>
                </a:cubicBezTo>
                <a:cubicBezTo>
                  <a:pt x="6324632" y="4171495"/>
                  <a:pt x="6305095" y="4151956"/>
                  <a:pt x="6295327" y="4151956"/>
                </a:cubicBezTo>
                <a:cubicBezTo>
                  <a:pt x="6285558" y="4142187"/>
                  <a:pt x="6275789" y="4142187"/>
                  <a:pt x="6275789" y="4142187"/>
                </a:cubicBezTo>
                <a:cubicBezTo>
                  <a:pt x="6266021" y="4132417"/>
                  <a:pt x="6246483" y="4122648"/>
                  <a:pt x="6246483" y="4122648"/>
                </a:cubicBezTo>
                <a:cubicBezTo>
                  <a:pt x="6246483" y="4112879"/>
                  <a:pt x="6246483" y="4112879"/>
                  <a:pt x="6246483" y="4112879"/>
                </a:cubicBezTo>
                <a:cubicBezTo>
                  <a:pt x="6236715" y="4112879"/>
                  <a:pt x="6236715" y="4103109"/>
                  <a:pt x="6236715" y="4103109"/>
                </a:cubicBezTo>
                <a:cubicBezTo>
                  <a:pt x="6236715" y="4093340"/>
                  <a:pt x="6236715" y="4093340"/>
                  <a:pt x="6226946" y="4093340"/>
                </a:cubicBezTo>
                <a:cubicBezTo>
                  <a:pt x="6217178" y="4093340"/>
                  <a:pt x="6217178" y="4093340"/>
                  <a:pt x="6226946" y="4103109"/>
                </a:cubicBezTo>
                <a:cubicBezTo>
                  <a:pt x="6226946" y="4103109"/>
                  <a:pt x="6226946" y="4112879"/>
                  <a:pt x="6236715" y="4112879"/>
                </a:cubicBezTo>
                <a:cubicBezTo>
                  <a:pt x="6236715" y="4112879"/>
                  <a:pt x="6236715" y="4112879"/>
                  <a:pt x="6236715" y="4122648"/>
                </a:cubicBezTo>
                <a:cubicBezTo>
                  <a:pt x="6236715" y="4122648"/>
                  <a:pt x="6226946" y="4112879"/>
                  <a:pt x="6217178" y="4103109"/>
                </a:cubicBezTo>
                <a:cubicBezTo>
                  <a:pt x="6217178" y="4103109"/>
                  <a:pt x="6207409" y="4093340"/>
                  <a:pt x="6207409" y="4093340"/>
                </a:cubicBezTo>
                <a:cubicBezTo>
                  <a:pt x="6207409" y="4093340"/>
                  <a:pt x="6207409" y="4093340"/>
                  <a:pt x="6197640" y="4083571"/>
                </a:cubicBezTo>
                <a:cubicBezTo>
                  <a:pt x="6197640" y="4083571"/>
                  <a:pt x="6197640" y="4083571"/>
                  <a:pt x="6168335" y="4073801"/>
                </a:cubicBezTo>
                <a:cubicBezTo>
                  <a:pt x="6148797" y="4064032"/>
                  <a:pt x="6139029" y="4054263"/>
                  <a:pt x="6139029" y="4054263"/>
                </a:cubicBezTo>
                <a:cubicBezTo>
                  <a:pt x="6109723" y="4024955"/>
                  <a:pt x="6090186" y="4005416"/>
                  <a:pt x="6080417" y="4005416"/>
                </a:cubicBezTo>
                <a:cubicBezTo>
                  <a:pt x="6080417" y="4015186"/>
                  <a:pt x="6090186" y="4024955"/>
                  <a:pt x="6099954" y="4024955"/>
                </a:cubicBezTo>
                <a:cubicBezTo>
                  <a:pt x="6109723" y="4034724"/>
                  <a:pt x="6109723" y="4044494"/>
                  <a:pt x="6119492" y="4044494"/>
                </a:cubicBezTo>
                <a:cubicBezTo>
                  <a:pt x="6129260" y="4054263"/>
                  <a:pt x="6139029" y="4064032"/>
                  <a:pt x="6148797" y="4073801"/>
                </a:cubicBezTo>
                <a:cubicBezTo>
                  <a:pt x="6148797" y="4073801"/>
                  <a:pt x="6158566" y="4083571"/>
                  <a:pt x="6158566" y="4083571"/>
                </a:cubicBezTo>
                <a:cubicBezTo>
                  <a:pt x="6158566" y="4083571"/>
                  <a:pt x="6168335" y="4083571"/>
                  <a:pt x="6168335" y="4093340"/>
                </a:cubicBezTo>
                <a:cubicBezTo>
                  <a:pt x="6168335" y="4093340"/>
                  <a:pt x="6178103" y="4093340"/>
                  <a:pt x="6178103" y="4093340"/>
                </a:cubicBezTo>
                <a:cubicBezTo>
                  <a:pt x="6178103" y="4103109"/>
                  <a:pt x="6178103" y="4103109"/>
                  <a:pt x="6168335" y="4103109"/>
                </a:cubicBezTo>
                <a:cubicBezTo>
                  <a:pt x="6178103" y="4103109"/>
                  <a:pt x="6178103" y="4103109"/>
                  <a:pt x="6178103" y="4103109"/>
                </a:cubicBezTo>
                <a:cubicBezTo>
                  <a:pt x="6178103" y="4103109"/>
                  <a:pt x="6178103" y="4103109"/>
                  <a:pt x="6187872" y="4112879"/>
                </a:cubicBezTo>
                <a:cubicBezTo>
                  <a:pt x="6197640" y="4112879"/>
                  <a:pt x="6197640" y="4112879"/>
                  <a:pt x="6207409" y="4122648"/>
                </a:cubicBezTo>
                <a:cubicBezTo>
                  <a:pt x="6207409" y="4122648"/>
                  <a:pt x="6197640" y="4122648"/>
                  <a:pt x="6197640" y="4122648"/>
                </a:cubicBezTo>
                <a:cubicBezTo>
                  <a:pt x="6187872" y="4112879"/>
                  <a:pt x="6187872" y="4112879"/>
                  <a:pt x="6187872" y="4122648"/>
                </a:cubicBezTo>
                <a:cubicBezTo>
                  <a:pt x="6187872" y="4122648"/>
                  <a:pt x="6197640" y="4122648"/>
                  <a:pt x="6197640" y="4122648"/>
                </a:cubicBezTo>
                <a:cubicBezTo>
                  <a:pt x="6197640" y="4122648"/>
                  <a:pt x="6207409" y="4132417"/>
                  <a:pt x="6217178" y="4142187"/>
                </a:cubicBezTo>
                <a:cubicBezTo>
                  <a:pt x="6226946" y="4151956"/>
                  <a:pt x="6226946" y="4151956"/>
                  <a:pt x="6226946" y="4151956"/>
                </a:cubicBezTo>
                <a:cubicBezTo>
                  <a:pt x="6217178" y="4151956"/>
                  <a:pt x="6197640" y="4132417"/>
                  <a:pt x="6197640" y="4132417"/>
                </a:cubicBezTo>
                <a:cubicBezTo>
                  <a:pt x="6197640" y="4132417"/>
                  <a:pt x="6207409" y="4142187"/>
                  <a:pt x="6207409" y="4151956"/>
                </a:cubicBezTo>
                <a:cubicBezTo>
                  <a:pt x="6197640" y="4142187"/>
                  <a:pt x="6168335" y="4112879"/>
                  <a:pt x="6158566" y="4103109"/>
                </a:cubicBezTo>
                <a:cubicBezTo>
                  <a:pt x="6148797" y="4093340"/>
                  <a:pt x="6148797" y="4093340"/>
                  <a:pt x="6148797" y="4093340"/>
                </a:cubicBezTo>
                <a:cubicBezTo>
                  <a:pt x="6148797" y="4093340"/>
                  <a:pt x="6139029" y="4093340"/>
                  <a:pt x="6139029" y="4093340"/>
                </a:cubicBezTo>
                <a:cubicBezTo>
                  <a:pt x="6139029" y="4083571"/>
                  <a:pt x="6139029" y="4083571"/>
                  <a:pt x="6129260" y="4083571"/>
                </a:cubicBezTo>
                <a:cubicBezTo>
                  <a:pt x="6109723" y="4083571"/>
                  <a:pt x="6099954" y="4083571"/>
                  <a:pt x="6099954" y="4083571"/>
                </a:cubicBezTo>
                <a:cubicBezTo>
                  <a:pt x="6099954" y="4093340"/>
                  <a:pt x="6099954" y="4093340"/>
                  <a:pt x="6090186" y="4083571"/>
                </a:cubicBezTo>
                <a:cubicBezTo>
                  <a:pt x="6090186" y="4083571"/>
                  <a:pt x="6080417" y="4083571"/>
                  <a:pt x="6070648" y="4073801"/>
                </a:cubicBezTo>
                <a:cubicBezTo>
                  <a:pt x="6060880" y="4064032"/>
                  <a:pt x="6060880" y="4064032"/>
                  <a:pt x="6051111" y="4064032"/>
                </a:cubicBezTo>
                <a:cubicBezTo>
                  <a:pt x="6051111" y="4064032"/>
                  <a:pt x="6041343" y="4064032"/>
                  <a:pt x="6041343" y="4054263"/>
                </a:cubicBezTo>
                <a:cubicBezTo>
                  <a:pt x="6041343" y="4044494"/>
                  <a:pt x="6031574" y="4044494"/>
                  <a:pt x="6031574" y="4044494"/>
                </a:cubicBezTo>
                <a:cubicBezTo>
                  <a:pt x="6031574" y="4044494"/>
                  <a:pt x="6031574" y="4034724"/>
                  <a:pt x="6031574" y="4034724"/>
                </a:cubicBezTo>
                <a:cubicBezTo>
                  <a:pt x="6031574" y="4034724"/>
                  <a:pt x="6021805" y="4034724"/>
                  <a:pt x="6021805" y="4034724"/>
                </a:cubicBezTo>
                <a:cubicBezTo>
                  <a:pt x="6021805" y="4034724"/>
                  <a:pt x="6021805" y="4024955"/>
                  <a:pt x="6021805" y="4024955"/>
                </a:cubicBezTo>
                <a:cubicBezTo>
                  <a:pt x="6021805" y="4024955"/>
                  <a:pt x="6012037" y="4024955"/>
                  <a:pt x="6012037" y="4024955"/>
                </a:cubicBezTo>
                <a:cubicBezTo>
                  <a:pt x="6012037" y="4015186"/>
                  <a:pt x="5992500" y="4005416"/>
                  <a:pt x="5982731" y="3995647"/>
                </a:cubicBezTo>
                <a:cubicBezTo>
                  <a:pt x="5982731" y="3985878"/>
                  <a:pt x="5953425" y="3966339"/>
                  <a:pt x="5953425" y="3966339"/>
                </a:cubicBezTo>
                <a:cubicBezTo>
                  <a:pt x="5953425" y="3976108"/>
                  <a:pt x="5953425" y="3976108"/>
                  <a:pt x="5953425" y="3976108"/>
                </a:cubicBezTo>
                <a:cubicBezTo>
                  <a:pt x="5953425" y="3976108"/>
                  <a:pt x="5943657" y="3976108"/>
                  <a:pt x="5943657" y="3976108"/>
                </a:cubicBezTo>
                <a:cubicBezTo>
                  <a:pt x="5924119" y="3966339"/>
                  <a:pt x="5924119" y="3966339"/>
                  <a:pt x="5924119" y="3966339"/>
                </a:cubicBezTo>
                <a:cubicBezTo>
                  <a:pt x="5933888" y="3956570"/>
                  <a:pt x="5924119" y="3956570"/>
                  <a:pt x="5914351" y="3946800"/>
                </a:cubicBezTo>
                <a:cubicBezTo>
                  <a:pt x="5904582" y="3937031"/>
                  <a:pt x="5904582" y="3937031"/>
                  <a:pt x="5904582" y="3937031"/>
                </a:cubicBezTo>
                <a:cubicBezTo>
                  <a:pt x="5904582" y="3937031"/>
                  <a:pt x="5904582" y="3937031"/>
                  <a:pt x="5894813" y="3937031"/>
                </a:cubicBezTo>
                <a:cubicBezTo>
                  <a:pt x="5894813" y="3927262"/>
                  <a:pt x="5885045" y="3927262"/>
                  <a:pt x="5885045" y="3917493"/>
                </a:cubicBezTo>
                <a:cubicBezTo>
                  <a:pt x="5885045" y="3917493"/>
                  <a:pt x="5875276" y="3917493"/>
                  <a:pt x="5865508" y="3907723"/>
                </a:cubicBezTo>
                <a:cubicBezTo>
                  <a:pt x="5855739" y="3897954"/>
                  <a:pt x="5836202" y="3888185"/>
                  <a:pt x="5836202" y="3888185"/>
                </a:cubicBezTo>
                <a:cubicBezTo>
                  <a:pt x="5836202" y="3888185"/>
                  <a:pt x="5865508" y="3907723"/>
                  <a:pt x="5865508" y="3917493"/>
                </a:cubicBezTo>
                <a:cubicBezTo>
                  <a:pt x="5865508" y="3917493"/>
                  <a:pt x="5875276" y="3927262"/>
                  <a:pt x="5885045" y="3937031"/>
                </a:cubicBezTo>
                <a:cubicBezTo>
                  <a:pt x="5894813" y="3946800"/>
                  <a:pt x="5904582" y="3956570"/>
                  <a:pt x="5914351" y="3956570"/>
                </a:cubicBezTo>
                <a:cubicBezTo>
                  <a:pt x="5924119" y="3976108"/>
                  <a:pt x="5933888" y="3985878"/>
                  <a:pt x="5943657" y="3985878"/>
                </a:cubicBezTo>
                <a:cubicBezTo>
                  <a:pt x="5943657" y="3985878"/>
                  <a:pt x="5953425" y="3995647"/>
                  <a:pt x="5953425" y="3995647"/>
                </a:cubicBezTo>
                <a:cubicBezTo>
                  <a:pt x="5963194" y="4005416"/>
                  <a:pt x="5972962" y="4015186"/>
                  <a:pt x="5972962" y="4015186"/>
                </a:cubicBezTo>
                <a:cubicBezTo>
                  <a:pt x="5982731" y="4015186"/>
                  <a:pt x="6002268" y="4034724"/>
                  <a:pt x="6002268" y="4044494"/>
                </a:cubicBezTo>
                <a:cubicBezTo>
                  <a:pt x="6012037" y="4044494"/>
                  <a:pt x="6012037" y="4054263"/>
                  <a:pt x="6012037" y="4054263"/>
                </a:cubicBezTo>
                <a:cubicBezTo>
                  <a:pt x="6021805" y="4054263"/>
                  <a:pt x="6021805" y="4054263"/>
                  <a:pt x="6021805" y="4054263"/>
                </a:cubicBezTo>
                <a:cubicBezTo>
                  <a:pt x="6021805" y="4054263"/>
                  <a:pt x="6041343" y="4073801"/>
                  <a:pt x="6051111" y="4083571"/>
                </a:cubicBezTo>
                <a:cubicBezTo>
                  <a:pt x="6051111" y="4083571"/>
                  <a:pt x="6031574" y="4083571"/>
                  <a:pt x="6021805" y="4073801"/>
                </a:cubicBezTo>
                <a:cubicBezTo>
                  <a:pt x="6021805" y="4073801"/>
                  <a:pt x="6012037" y="4064032"/>
                  <a:pt x="6012037" y="4064032"/>
                </a:cubicBezTo>
                <a:cubicBezTo>
                  <a:pt x="6002268" y="4064032"/>
                  <a:pt x="6002268" y="4064032"/>
                  <a:pt x="6012037" y="4073801"/>
                </a:cubicBezTo>
                <a:cubicBezTo>
                  <a:pt x="6021805" y="4083571"/>
                  <a:pt x="6031574" y="4083571"/>
                  <a:pt x="6031574" y="4103109"/>
                </a:cubicBezTo>
                <a:cubicBezTo>
                  <a:pt x="6031574" y="4103109"/>
                  <a:pt x="6041343" y="4112879"/>
                  <a:pt x="6041343" y="4112879"/>
                </a:cubicBezTo>
                <a:cubicBezTo>
                  <a:pt x="6031574" y="4103109"/>
                  <a:pt x="6031574" y="4103109"/>
                  <a:pt x="6021805" y="4112879"/>
                </a:cubicBezTo>
                <a:cubicBezTo>
                  <a:pt x="6012037" y="4112879"/>
                  <a:pt x="6002268" y="4112879"/>
                  <a:pt x="5992500" y="4103109"/>
                </a:cubicBezTo>
                <a:cubicBezTo>
                  <a:pt x="5992500" y="4103109"/>
                  <a:pt x="5982731" y="4093340"/>
                  <a:pt x="5982731" y="4093340"/>
                </a:cubicBezTo>
                <a:cubicBezTo>
                  <a:pt x="5982731" y="4093340"/>
                  <a:pt x="5972962" y="4083571"/>
                  <a:pt x="5953425" y="4073801"/>
                </a:cubicBezTo>
                <a:cubicBezTo>
                  <a:pt x="5943657" y="4054263"/>
                  <a:pt x="5933888" y="4054263"/>
                  <a:pt x="5933888" y="4054263"/>
                </a:cubicBezTo>
                <a:cubicBezTo>
                  <a:pt x="5924119" y="4044494"/>
                  <a:pt x="5924119" y="4044494"/>
                  <a:pt x="5914351" y="4044494"/>
                </a:cubicBezTo>
                <a:cubicBezTo>
                  <a:pt x="5904582" y="4024955"/>
                  <a:pt x="5894813" y="4024955"/>
                  <a:pt x="5885045" y="4024955"/>
                </a:cubicBezTo>
                <a:cubicBezTo>
                  <a:pt x="5875276" y="4015186"/>
                  <a:pt x="5875276" y="4015186"/>
                  <a:pt x="5875276" y="4015186"/>
                </a:cubicBezTo>
                <a:cubicBezTo>
                  <a:pt x="5845970" y="3995647"/>
                  <a:pt x="5836202" y="3985878"/>
                  <a:pt x="5836202" y="3985878"/>
                </a:cubicBezTo>
                <a:cubicBezTo>
                  <a:pt x="5836202" y="3995647"/>
                  <a:pt x="5855739" y="4015186"/>
                  <a:pt x="5865508" y="4015186"/>
                </a:cubicBezTo>
                <a:cubicBezTo>
                  <a:pt x="5875276" y="4024955"/>
                  <a:pt x="5875276" y="4024955"/>
                  <a:pt x="5885045" y="4034724"/>
                </a:cubicBezTo>
                <a:cubicBezTo>
                  <a:pt x="5894813" y="4044494"/>
                  <a:pt x="5894813" y="4044494"/>
                  <a:pt x="5904582" y="4044494"/>
                </a:cubicBezTo>
                <a:cubicBezTo>
                  <a:pt x="5904582" y="4044494"/>
                  <a:pt x="5904582" y="4054263"/>
                  <a:pt x="5904582" y="4054263"/>
                </a:cubicBezTo>
                <a:cubicBezTo>
                  <a:pt x="5904582" y="4054263"/>
                  <a:pt x="5904582" y="4064032"/>
                  <a:pt x="5914351" y="4064032"/>
                </a:cubicBezTo>
                <a:cubicBezTo>
                  <a:pt x="5914351" y="4073801"/>
                  <a:pt x="5924119" y="4073801"/>
                  <a:pt x="5933888" y="4083571"/>
                </a:cubicBezTo>
                <a:cubicBezTo>
                  <a:pt x="5943657" y="4093340"/>
                  <a:pt x="5943657" y="4103109"/>
                  <a:pt x="5943657" y="4103109"/>
                </a:cubicBezTo>
                <a:cubicBezTo>
                  <a:pt x="5943657" y="4103109"/>
                  <a:pt x="5953425" y="4112879"/>
                  <a:pt x="5953425" y="4122648"/>
                </a:cubicBezTo>
                <a:cubicBezTo>
                  <a:pt x="5943657" y="4132417"/>
                  <a:pt x="5933888" y="4132417"/>
                  <a:pt x="5924119" y="4122648"/>
                </a:cubicBezTo>
                <a:cubicBezTo>
                  <a:pt x="5924119" y="4122648"/>
                  <a:pt x="5914351" y="4122648"/>
                  <a:pt x="5914351" y="4122648"/>
                </a:cubicBezTo>
                <a:cubicBezTo>
                  <a:pt x="5914351" y="4122648"/>
                  <a:pt x="5904582" y="4122648"/>
                  <a:pt x="5904582" y="4122648"/>
                </a:cubicBezTo>
                <a:cubicBezTo>
                  <a:pt x="5904582" y="4112879"/>
                  <a:pt x="5885045" y="4103109"/>
                  <a:pt x="5875276" y="4093340"/>
                </a:cubicBezTo>
                <a:cubicBezTo>
                  <a:pt x="5865508" y="4083571"/>
                  <a:pt x="5855739" y="4073801"/>
                  <a:pt x="5845970" y="4064032"/>
                </a:cubicBezTo>
                <a:cubicBezTo>
                  <a:pt x="5816665" y="4044494"/>
                  <a:pt x="5787359" y="4024955"/>
                  <a:pt x="5777590" y="4015186"/>
                </a:cubicBezTo>
                <a:cubicBezTo>
                  <a:pt x="5777590" y="4015186"/>
                  <a:pt x="5767822" y="4015186"/>
                  <a:pt x="5767822" y="4005416"/>
                </a:cubicBezTo>
                <a:cubicBezTo>
                  <a:pt x="5758053" y="4005416"/>
                  <a:pt x="5758053" y="3995647"/>
                  <a:pt x="5748284" y="3995647"/>
                </a:cubicBezTo>
                <a:cubicBezTo>
                  <a:pt x="5738516" y="4005416"/>
                  <a:pt x="5738516" y="4005416"/>
                  <a:pt x="5738516" y="4005416"/>
                </a:cubicBezTo>
                <a:cubicBezTo>
                  <a:pt x="5738516" y="4005416"/>
                  <a:pt x="5748284" y="4015186"/>
                  <a:pt x="5748284" y="4015186"/>
                </a:cubicBezTo>
                <a:cubicBezTo>
                  <a:pt x="5787359" y="4054263"/>
                  <a:pt x="5797127" y="4054263"/>
                  <a:pt x="5797127" y="4064032"/>
                </a:cubicBezTo>
                <a:cubicBezTo>
                  <a:pt x="5797127" y="4073801"/>
                  <a:pt x="5797127" y="4073801"/>
                  <a:pt x="5787359" y="4073801"/>
                </a:cubicBezTo>
                <a:cubicBezTo>
                  <a:pt x="5787359" y="4073801"/>
                  <a:pt x="5787359" y="4073801"/>
                  <a:pt x="5777590" y="4073801"/>
                </a:cubicBezTo>
                <a:cubicBezTo>
                  <a:pt x="5777590" y="4073801"/>
                  <a:pt x="5767822" y="4073801"/>
                  <a:pt x="5767822" y="4073801"/>
                </a:cubicBezTo>
                <a:cubicBezTo>
                  <a:pt x="5748284" y="4064032"/>
                  <a:pt x="5748284" y="4064032"/>
                  <a:pt x="5709210" y="4024955"/>
                </a:cubicBezTo>
                <a:cubicBezTo>
                  <a:pt x="5709210" y="4024955"/>
                  <a:pt x="5699441" y="4015186"/>
                  <a:pt x="5689673" y="4005416"/>
                </a:cubicBezTo>
                <a:cubicBezTo>
                  <a:pt x="5679904" y="4005416"/>
                  <a:pt x="5679904" y="4005416"/>
                  <a:pt x="5679904" y="4005416"/>
                </a:cubicBezTo>
                <a:cubicBezTo>
                  <a:pt x="5679904" y="3995647"/>
                  <a:pt x="5670135" y="3995647"/>
                  <a:pt x="5660367" y="3985878"/>
                </a:cubicBezTo>
                <a:cubicBezTo>
                  <a:pt x="5650598" y="3976108"/>
                  <a:pt x="5650598" y="3976108"/>
                  <a:pt x="5640830" y="3966339"/>
                </a:cubicBezTo>
                <a:cubicBezTo>
                  <a:pt x="5640830" y="3956570"/>
                  <a:pt x="5631061" y="3946800"/>
                  <a:pt x="5611524" y="3937031"/>
                </a:cubicBezTo>
                <a:cubicBezTo>
                  <a:pt x="5601755" y="3937031"/>
                  <a:pt x="5591986" y="3927262"/>
                  <a:pt x="5582218" y="3917493"/>
                </a:cubicBezTo>
                <a:cubicBezTo>
                  <a:pt x="5572449" y="3917493"/>
                  <a:pt x="5562681" y="3907723"/>
                  <a:pt x="5552912" y="3907723"/>
                </a:cubicBezTo>
                <a:cubicBezTo>
                  <a:pt x="5562681" y="3897954"/>
                  <a:pt x="5562681" y="3897954"/>
                  <a:pt x="5552912" y="3897954"/>
                </a:cubicBezTo>
                <a:cubicBezTo>
                  <a:pt x="5552912" y="3888185"/>
                  <a:pt x="5533375" y="3868646"/>
                  <a:pt x="5513838" y="3858877"/>
                </a:cubicBezTo>
                <a:cubicBezTo>
                  <a:pt x="5504069" y="3858877"/>
                  <a:pt x="5504069" y="3849107"/>
                  <a:pt x="5494300" y="3849107"/>
                </a:cubicBezTo>
                <a:cubicBezTo>
                  <a:pt x="5494300" y="3849107"/>
                  <a:pt x="5484532" y="3839338"/>
                  <a:pt x="5474763" y="3839338"/>
                </a:cubicBezTo>
                <a:cubicBezTo>
                  <a:pt x="5474763" y="3839338"/>
                  <a:pt x="5464995" y="3829569"/>
                  <a:pt x="5464995" y="3829569"/>
                </a:cubicBezTo>
                <a:cubicBezTo>
                  <a:pt x="5464995" y="3829569"/>
                  <a:pt x="5455226" y="3829569"/>
                  <a:pt x="5455226" y="3829569"/>
                </a:cubicBezTo>
                <a:cubicBezTo>
                  <a:pt x="5455226" y="3819799"/>
                  <a:pt x="5445457" y="3810030"/>
                  <a:pt x="5435689" y="3810030"/>
                </a:cubicBezTo>
                <a:cubicBezTo>
                  <a:pt x="5396614" y="3790492"/>
                  <a:pt x="5357540" y="3770953"/>
                  <a:pt x="5328234" y="3751414"/>
                </a:cubicBezTo>
                <a:cubicBezTo>
                  <a:pt x="5328234" y="3751414"/>
                  <a:pt x="5308697" y="3741645"/>
                  <a:pt x="5289160" y="3731876"/>
                </a:cubicBezTo>
                <a:cubicBezTo>
                  <a:pt x="5279391" y="3722106"/>
                  <a:pt x="5259854" y="3712337"/>
                  <a:pt x="5250085" y="3702568"/>
                </a:cubicBezTo>
                <a:cubicBezTo>
                  <a:pt x="5240316" y="3702568"/>
                  <a:pt x="5230548" y="3692798"/>
                  <a:pt x="5220779" y="3683029"/>
                </a:cubicBezTo>
                <a:cubicBezTo>
                  <a:pt x="5201242" y="3673260"/>
                  <a:pt x="5152399" y="3643952"/>
                  <a:pt x="5132862" y="3634183"/>
                </a:cubicBezTo>
                <a:cubicBezTo>
                  <a:pt x="5123093" y="3624413"/>
                  <a:pt x="5113325" y="3624413"/>
                  <a:pt x="5113325" y="3624413"/>
                </a:cubicBezTo>
                <a:cubicBezTo>
                  <a:pt x="5108440" y="3619529"/>
                  <a:pt x="5105998" y="3617087"/>
                  <a:pt x="5103556" y="3615865"/>
                </a:cubicBezTo>
                <a:lnTo>
                  <a:pt x="5094816" y="3614773"/>
                </a:lnTo>
                <a:lnTo>
                  <a:pt x="5093153" y="3613248"/>
                </a:lnTo>
                <a:lnTo>
                  <a:pt x="5087682" y="3601211"/>
                </a:lnTo>
                <a:cubicBezTo>
                  <a:pt x="5084019" y="3597548"/>
                  <a:pt x="5079134" y="3595105"/>
                  <a:pt x="5074250" y="3595105"/>
                </a:cubicBezTo>
                <a:cubicBezTo>
                  <a:pt x="5064481" y="3595105"/>
                  <a:pt x="5054713" y="3585336"/>
                  <a:pt x="5054713" y="3585336"/>
                </a:cubicBezTo>
                <a:cubicBezTo>
                  <a:pt x="5044944" y="3585336"/>
                  <a:pt x="5044944" y="3585336"/>
                  <a:pt x="5044944" y="3585336"/>
                </a:cubicBezTo>
                <a:cubicBezTo>
                  <a:pt x="5044944" y="3585336"/>
                  <a:pt x="5054713" y="3595105"/>
                  <a:pt x="5084019" y="3604875"/>
                </a:cubicBezTo>
                <a:lnTo>
                  <a:pt x="5093153" y="3613248"/>
                </a:lnTo>
                <a:lnTo>
                  <a:pt x="5093787" y="3614644"/>
                </a:lnTo>
                <a:lnTo>
                  <a:pt x="5094816" y="3614773"/>
                </a:lnTo>
                <a:lnTo>
                  <a:pt x="5098671" y="3618308"/>
                </a:lnTo>
                <a:cubicBezTo>
                  <a:pt x="5103556" y="3621971"/>
                  <a:pt x="5108440" y="3624413"/>
                  <a:pt x="5113325" y="3624413"/>
                </a:cubicBezTo>
                <a:cubicBezTo>
                  <a:pt x="5113325" y="3634183"/>
                  <a:pt x="5123093" y="3634183"/>
                  <a:pt x="5132862" y="3643952"/>
                </a:cubicBezTo>
                <a:cubicBezTo>
                  <a:pt x="5142630" y="3653721"/>
                  <a:pt x="5162168" y="3653721"/>
                  <a:pt x="5162168" y="3663491"/>
                </a:cubicBezTo>
                <a:cubicBezTo>
                  <a:pt x="5171936" y="3663491"/>
                  <a:pt x="5181705" y="3673260"/>
                  <a:pt x="5181705" y="3673260"/>
                </a:cubicBezTo>
                <a:cubicBezTo>
                  <a:pt x="5191473" y="3673260"/>
                  <a:pt x="5191473" y="3673260"/>
                  <a:pt x="5191473" y="3673260"/>
                </a:cubicBezTo>
                <a:cubicBezTo>
                  <a:pt x="5191473" y="3683029"/>
                  <a:pt x="5191473" y="3683029"/>
                  <a:pt x="5191473" y="3683029"/>
                </a:cubicBezTo>
                <a:cubicBezTo>
                  <a:pt x="5181705" y="3692798"/>
                  <a:pt x="5181705" y="3692798"/>
                  <a:pt x="5191473" y="3692798"/>
                </a:cubicBezTo>
                <a:cubicBezTo>
                  <a:pt x="5191473" y="3692798"/>
                  <a:pt x="5201242" y="3702568"/>
                  <a:pt x="5201242" y="3712337"/>
                </a:cubicBezTo>
                <a:cubicBezTo>
                  <a:pt x="5201242" y="3712337"/>
                  <a:pt x="5201242" y="3712337"/>
                  <a:pt x="5211011" y="3712337"/>
                </a:cubicBezTo>
                <a:cubicBezTo>
                  <a:pt x="5211011" y="3712337"/>
                  <a:pt x="5220779" y="3712337"/>
                  <a:pt x="5220779" y="3722106"/>
                </a:cubicBezTo>
                <a:cubicBezTo>
                  <a:pt x="5211011" y="3731876"/>
                  <a:pt x="5211011" y="3722106"/>
                  <a:pt x="5201242" y="3722106"/>
                </a:cubicBezTo>
                <a:cubicBezTo>
                  <a:pt x="5201242" y="3712337"/>
                  <a:pt x="5191473" y="3712337"/>
                  <a:pt x="5191473" y="3712337"/>
                </a:cubicBezTo>
                <a:cubicBezTo>
                  <a:pt x="5181705" y="3712337"/>
                  <a:pt x="5181705" y="3712337"/>
                  <a:pt x="5181705" y="3712337"/>
                </a:cubicBezTo>
                <a:cubicBezTo>
                  <a:pt x="5171936" y="3722106"/>
                  <a:pt x="5162168" y="3712337"/>
                  <a:pt x="5142630" y="3702568"/>
                </a:cubicBezTo>
                <a:cubicBezTo>
                  <a:pt x="5142630" y="3692798"/>
                  <a:pt x="5132862" y="3692798"/>
                  <a:pt x="5123093" y="3683029"/>
                </a:cubicBezTo>
                <a:cubicBezTo>
                  <a:pt x="5113325" y="3683029"/>
                  <a:pt x="5113325" y="3683029"/>
                  <a:pt x="5113325" y="3673260"/>
                </a:cubicBezTo>
                <a:cubicBezTo>
                  <a:pt x="5103556" y="3673260"/>
                  <a:pt x="5093787" y="3663491"/>
                  <a:pt x="5064481" y="3643952"/>
                </a:cubicBezTo>
                <a:cubicBezTo>
                  <a:pt x="5064481" y="3643952"/>
                  <a:pt x="5054713" y="3634183"/>
                  <a:pt x="5054713" y="3634183"/>
                </a:cubicBezTo>
                <a:cubicBezTo>
                  <a:pt x="5044944" y="3634183"/>
                  <a:pt x="5015638" y="3614644"/>
                  <a:pt x="4957027" y="3575567"/>
                </a:cubicBezTo>
                <a:cubicBezTo>
                  <a:pt x="4947258" y="3565797"/>
                  <a:pt x="4947258" y="3565797"/>
                  <a:pt x="4937490" y="3565797"/>
                </a:cubicBezTo>
                <a:cubicBezTo>
                  <a:pt x="4927721" y="3556028"/>
                  <a:pt x="4908184" y="3546259"/>
                  <a:pt x="4898415" y="3546259"/>
                </a:cubicBezTo>
                <a:cubicBezTo>
                  <a:pt x="4898415" y="3546259"/>
                  <a:pt x="4898415" y="3536490"/>
                  <a:pt x="4888646" y="3536490"/>
                </a:cubicBezTo>
                <a:cubicBezTo>
                  <a:pt x="4888646" y="3536490"/>
                  <a:pt x="4878878" y="3526720"/>
                  <a:pt x="4878878" y="3526720"/>
                </a:cubicBezTo>
                <a:cubicBezTo>
                  <a:pt x="4869109" y="3516951"/>
                  <a:pt x="4859341" y="3516951"/>
                  <a:pt x="4859341" y="3516951"/>
                </a:cubicBezTo>
                <a:cubicBezTo>
                  <a:pt x="4859341" y="3516951"/>
                  <a:pt x="4859341" y="3516951"/>
                  <a:pt x="4849572" y="3516951"/>
                </a:cubicBezTo>
                <a:cubicBezTo>
                  <a:pt x="4849572" y="3516951"/>
                  <a:pt x="4849572" y="3507182"/>
                  <a:pt x="4820266" y="3497412"/>
                </a:cubicBezTo>
                <a:cubicBezTo>
                  <a:pt x="4810498" y="3487643"/>
                  <a:pt x="4800729" y="3477874"/>
                  <a:pt x="4790960" y="3477874"/>
                </a:cubicBezTo>
                <a:cubicBezTo>
                  <a:pt x="4781192" y="3468104"/>
                  <a:pt x="4761655" y="3458335"/>
                  <a:pt x="4732349" y="3438796"/>
                </a:cubicBezTo>
                <a:cubicBezTo>
                  <a:pt x="4703043" y="3429027"/>
                  <a:pt x="4673737" y="3409489"/>
                  <a:pt x="4663968" y="3399719"/>
                </a:cubicBezTo>
                <a:cubicBezTo>
                  <a:pt x="4654200" y="3399719"/>
                  <a:pt x="4644431" y="3389950"/>
                  <a:pt x="4634663" y="3389950"/>
                </a:cubicBezTo>
                <a:cubicBezTo>
                  <a:pt x="4634663" y="3380181"/>
                  <a:pt x="4615125" y="3370411"/>
                  <a:pt x="4595588" y="3360642"/>
                </a:cubicBezTo>
                <a:cubicBezTo>
                  <a:pt x="4585820" y="3360642"/>
                  <a:pt x="4566282" y="3341103"/>
                  <a:pt x="4556514" y="3341103"/>
                </a:cubicBezTo>
                <a:cubicBezTo>
                  <a:pt x="4536976" y="3331334"/>
                  <a:pt x="4536976" y="3331334"/>
                  <a:pt x="4527208" y="3331334"/>
                </a:cubicBezTo>
                <a:cubicBezTo>
                  <a:pt x="4527208" y="3321565"/>
                  <a:pt x="4527208" y="3321565"/>
                  <a:pt x="4517439" y="3321565"/>
                </a:cubicBezTo>
                <a:cubicBezTo>
                  <a:pt x="4507671" y="3311795"/>
                  <a:pt x="4497902" y="3302026"/>
                  <a:pt x="4488133" y="3302026"/>
                </a:cubicBezTo>
                <a:cubicBezTo>
                  <a:pt x="4478365" y="3292257"/>
                  <a:pt x="4468596" y="3292257"/>
                  <a:pt x="4468596" y="3292257"/>
                </a:cubicBezTo>
                <a:cubicBezTo>
                  <a:pt x="4458828" y="3292257"/>
                  <a:pt x="4458828" y="3292257"/>
                  <a:pt x="4458828" y="3292257"/>
                </a:cubicBezTo>
                <a:cubicBezTo>
                  <a:pt x="4458828" y="3292257"/>
                  <a:pt x="4449059" y="3282488"/>
                  <a:pt x="4439290" y="3282488"/>
                </a:cubicBezTo>
                <a:cubicBezTo>
                  <a:pt x="4429522" y="3272718"/>
                  <a:pt x="4409985" y="3262949"/>
                  <a:pt x="4400216" y="3253180"/>
                </a:cubicBezTo>
                <a:cubicBezTo>
                  <a:pt x="4380679" y="3243410"/>
                  <a:pt x="4370910" y="3233641"/>
                  <a:pt x="4361141" y="3233641"/>
                </a:cubicBezTo>
                <a:cubicBezTo>
                  <a:pt x="4361141" y="3233641"/>
                  <a:pt x="4351373" y="3233641"/>
                  <a:pt x="4331836" y="3223872"/>
                </a:cubicBezTo>
                <a:cubicBezTo>
                  <a:pt x="4322067" y="3214102"/>
                  <a:pt x="4312298" y="3214102"/>
                  <a:pt x="4312298" y="3214102"/>
                </a:cubicBezTo>
                <a:cubicBezTo>
                  <a:pt x="4292761" y="3204333"/>
                  <a:pt x="4273224" y="3194564"/>
                  <a:pt x="4253687" y="3184794"/>
                </a:cubicBezTo>
                <a:cubicBezTo>
                  <a:pt x="4282993" y="3214102"/>
                  <a:pt x="4292761" y="3223872"/>
                  <a:pt x="4302530" y="3233641"/>
                </a:cubicBezTo>
                <a:cubicBezTo>
                  <a:pt x="4312298" y="3243410"/>
                  <a:pt x="4322067" y="3243410"/>
                  <a:pt x="4331836" y="3253180"/>
                </a:cubicBezTo>
                <a:cubicBezTo>
                  <a:pt x="4341604" y="3253180"/>
                  <a:pt x="4361141" y="3262949"/>
                  <a:pt x="4361141" y="3262949"/>
                </a:cubicBezTo>
                <a:cubicBezTo>
                  <a:pt x="4380679" y="3272718"/>
                  <a:pt x="4390447" y="3282488"/>
                  <a:pt x="4409985" y="3282488"/>
                </a:cubicBezTo>
                <a:cubicBezTo>
                  <a:pt x="4419753" y="3292257"/>
                  <a:pt x="4429522" y="3302026"/>
                  <a:pt x="4439290" y="3302026"/>
                </a:cubicBezTo>
                <a:cubicBezTo>
                  <a:pt x="4439290" y="3302026"/>
                  <a:pt x="4449059" y="3311795"/>
                  <a:pt x="4458828" y="3311795"/>
                </a:cubicBezTo>
                <a:cubicBezTo>
                  <a:pt x="4478365" y="3321565"/>
                  <a:pt x="4488133" y="3331334"/>
                  <a:pt x="4488133" y="3331334"/>
                </a:cubicBezTo>
                <a:cubicBezTo>
                  <a:pt x="4497902" y="3331334"/>
                  <a:pt x="4546745" y="3360642"/>
                  <a:pt x="4576051" y="3370411"/>
                </a:cubicBezTo>
                <a:cubicBezTo>
                  <a:pt x="4585820" y="3370411"/>
                  <a:pt x="4585820" y="3380181"/>
                  <a:pt x="4595588" y="3380181"/>
                </a:cubicBezTo>
                <a:cubicBezTo>
                  <a:pt x="4595588" y="3380181"/>
                  <a:pt x="4595588" y="3380181"/>
                  <a:pt x="4605357" y="3389950"/>
                </a:cubicBezTo>
                <a:cubicBezTo>
                  <a:pt x="4615125" y="3389950"/>
                  <a:pt x="4634663" y="3399719"/>
                  <a:pt x="4644431" y="3409489"/>
                </a:cubicBezTo>
                <a:cubicBezTo>
                  <a:pt x="4654200" y="3419258"/>
                  <a:pt x="4673737" y="3419258"/>
                  <a:pt x="4673737" y="3419258"/>
                </a:cubicBezTo>
                <a:cubicBezTo>
                  <a:pt x="4673737" y="3429027"/>
                  <a:pt x="4703043" y="3438796"/>
                  <a:pt x="4732349" y="3458335"/>
                </a:cubicBezTo>
                <a:cubicBezTo>
                  <a:pt x="4742117" y="3458335"/>
                  <a:pt x="4751886" y="3468104"/>
                  <a:pt x="4751886" y="3468104"/>
                </a:cubicBezTo>
                <a:cubicBezTo>
                  <a:pt x="4761655" y="3468104"/>
                  <a:pt x="4771423" y="3468104"/>
                  <a:pt x="4771423" y="3477874"/>
                </a:cubicBezTo>
                <a:cubicBezTo>
                  <a:pt x="4781192" y="3477874"/>
                  <a:pt x="4781192" y="3487643"/>
                  <a:pt x="4790960" y="3487643"/>
                </a:cubicBezTo>
                <a:cubicBezTo>
                  <a:pt x="4800729" y="3497412"/>
                  <a:pt x="4820266" y="3507182"/>
                  <a:pt x="4839803" y="3516951"/>
                </a:cubicBezTo>
                <a:cubicBezTo>
                  <a:pt x="4859341" y="3526720"/>
                  <a:pt x="4888646" y="3546259"/>
                  <a:pt x="4898415" y="3556028"/>
                </a:cubicBezTo>
                <a:cubicBezTo>
                  <a:pt x="4947258" y="3585336"/>
                  <a:pt x="4986333" y="3614644"/>
                  <a:pt x="5005870" y="3624413"/>
                </a:cubicBezTo>
                <a:cubicBezTo>
                  <a:pt x="5015638" y="3624413"/>
                  <a:pt x="5025407" y="3634183"/>
                  <a:pt x="5035176" y="3643952"/>
                </a:cubicBezTo>
                <a:cubicBezTo>
                  <a:pt x="5044944" y="3643952"/>
                  <a:pt x="5054713" y="3663491"/>
                  <a:pt x="5074250" y="3663491"/>
                </a:cubicBezTo>
                <a:cubicBezTo>
                  <a:pt x="5084019" y="3673260"/>
                  <a:pt x="5093787" y="3683029"/>
                  <a:pt x="5103556" y="3683029"/>
                </a:cubicBezTo>
                <a:cubicBezTo>
                  <a:pt x="5103556" y="3692798"/>
                  <a:pt x="5113325" y="3692798"/>
                  <a:pt x="5113325" y="3702568"/>
                </a:cubicBezTo>
                <a:cubicBezTo>
                  <a:pt x="5123093" y="3702568"/>
                  <a:pt x="5132862" y="3712337"/>
                  <a:pt x="5142630" y="3712337"/>
                </a:cubicBezTo>
                <a:cubicBezTo>
                  <a:pt x="5162168" y="3722106"/>
                  <a:pt x="5171936" y="3731876"/>
                  <a:pt x="5181705" y="3741645"/>
                </a:cubicBezTo>
                <a:cubicBezTo>
                  <a:pt x="5201242" y="3751414"/>
                  <a:pt x="5201242" y="3751414"/>
                  <a:pt x="5211011" y="3751414"/>
                </a:cubicBezTo>
                <a:cubicBezTo>
                  <a:pt x="5220779" y="3751414"/>
                  <a:pt x="5220779" y="3761184"/>
                  <a:pt x="5220779" y="3761184"/>
                </a:cubicBezTo>
                <a:cubicBezTo>
                  <a:pt x="5211011" y="3761184"/>
                  <a:pt x="5259854" y="3790492"/>
                  <a:pt x="5279391" y="3800261"/>
                </a:cubicBezTo>
                <a:cubicBezTo>
                  <a:pt x="5289160" y="3810030"/>
                  <a:pt x="5289160" y="3810030"/>
                  <a:pt x="5289160" y="3800261"/>
                </a:cubicBezTo>
                <a:cubicBezTo>
                  <a:pt x="5289160" y="3800261"/>
                  <a:pt x="5289160" y="3800261"/>
                  <a:pt x="5298928" y="3800261"/>
                </a:cubicBezTo>
                <a:cubicBezTo>
                  <a:pt x="5298928" y="3810030"/>
                  <a:pt x="5298928" y="3810030"/>
                  <a:pt x="5298928" y="3810030"/>
                </a:cubicBezTo>
                <a:cubicBezTo>
                  <a:pt x="5298928" y="3810030"/>
                  <a:pt x="5298928" y="3810030"/>
                  <a:pt x="5308697" y="3819799"/>
                </a:cubicBezTo>
                <a:cubicBezTo>
                  <a:pt x="5318465" y="3819799"/>
                  <a:pt x="5318465" y="3829569"/>
                  <a:pt x="5318465" y="3829569"/>
                </a:cubicBezTo>
                <a:cubicBezTo>
                  <a:pt x="5328234" y="3829569"/>
                  <a:pt x="5328234" y="3839338"/>
                  <a:pt x="5328234" y="3839338"/>
                </a:cubicBezTo>
                <a:cubicBezTo>
                  <a:pt x="5338003" y="3839338"/>
                  <a:pt x="5338003" y="3839338"/>
                  <a:pt x="5338003" y="3849107"/>
                </a:cubicBezTo>
                <a:cubicBezTo>
                  <a:pt x="5338003" y="3849107"/>
                  <a:pt x="5328234" y="3839338"/>
                  <a:pt x="5308697" y="3829569"/>
                </a:cubicBezTo>
                <a:cubicBezTo>
                  <a:pt x="5298928" y="3819799"/>
                  <a:pt x="5279391" y="3810030"/>
                  <a:pt x="5269622" y="3800261"/>
                </a:cubicBezTo>
                <a:cubicBezTo>
                  <a:pt x="5259854" y="3800261"/>
                  <a:pt x="5240316" y="3790492"/>
                  <a:pt x="5240316" y="3780722"/>
                </a:cubicBezTo>
                <a:cubicBezTo>
                  <a:pt x="5181705" y="3751414"/>
                  <a:pt x="5152399" y="3731876"/>
                  <a:pt x="5142630" y="3722106"/>
                </a:cubicBezTo>
                <a:cubicBezTo>
                  <a:pt x="5132862" y="3722106"/>
                  <a:pt x="5123093" y="3712337"/>
                  <a:pt x="5123093" y="3712337"/>
                </a:cubicBezTo>
                <a:cubicBezTo>
                  <a:pt x="5113325" y="3712337"/>
                  <a:pt x="5113325" y="3702568"/>
                  <a:pt x="5103556" y="3702568"/>
                </a:cubicBezTo>
                <a:cubicBezTo>
                  <a:pt x="5084019" y="3692798"/>
                  <a:pt x="5074250" y="3683029"/>
                  <a:pt x="5064481" y="3683029"/>
                </a:cubicBezTo>
                <a:cubicBezTo>
                  <a:pt x="5064481" y="3683029"/>
                  <a:pt x="5064481" y="3673260"/>
                  <a:pt x="5054713" y="3673260"/>
                </a:cubicBezTo>
                <a:cubicBezTo>
                  <a:pt x="5044944" y="3673260"/>
                  <a:pt x="5035176" y="3663491"/>
                  <a:pt x="5035176" y="3653721"/>
                </a:cubicBezTo>
                <a:cubicBezTo>
                  <a:pt x="5025407" y="3653721"/>
                  <a:pt x="5015638" y="3643952"/>
                  <a:pt x="5015638" y="3643952"/>
                </a:cubicBezTo>
                <a:cubicBezTo>
                  <a:pt x="4976564" y="3624413"/>
                  <a:pt x="4966795" y="3614644"/>
                  <a:pt x="4966795" y="3614644"/>
                </a:cubicBezTo>
                <a:cubicBezTo>
                  <a:pt x="4966795" y="3604875"/>
                  <a:pt x="4957027" y="3604875"/>
                  <a:pt x="4947258" y="3604875"/>
                </a:cubicBezTo>
                <a:cubicBezTo>
                  <a:pt x="4947258" y="3595105"/>
                  <a:pt x="4937490" y="3595105"/>
                  <a:pt x="4927721" y="3585336"/>
                </a:cubicBezTo>
                <a:cubicBezTo>
                  <a:pt x="4917952" y="3575567"/>
                  <a:pt x="4908184" y="3575567"/>
                  <a:pt x="4908184" y="3575567"/>
                </a:cubicBezTo>
                <a:cubicBezTo>
                  <a:pt x="4898415" y="3565797"/>
                  <a:pt x="4839803" y="3526720"/>
                  <a:pt x="4830035" y="3526720"/>
                </a:cubicBezTo>
                <a:cubicBezTo>
                  <a:pt x="4830035" y="3526720"/>
                  <a:pt x="4830035" y="3526720"/>
                  <a:pt x="4820266" y="3516951"/>
                </a:cubicBezTo>
                <a:cubicBezTo>
                  <a:pt x="4820266" y="3516951"/>
                  <a:pt x="4810498" y="3516951"/>
                  <a:pt x="4800729" y="3507182"/>
                </a:cubicBezTo>
                <a:cubicBezTo>
                  <a:pt x="4790960" y="3507182"/>
                  <a:pt x="4781192" y="3497412"/>
                  <a:pt x="4771423" y="3487643"/>
                </a:cubicBezTo>
                <a:cubicBezTo>
                  <a:pt x="4761655" y="3487643"/>
                  <a:pt x="4761655" y="3487643"/>
                  <a:pt x="4761655" y="3487643"/>
                </a:cubicBezTo>
                <a:cubicBezTo>
                  <a:pt x="4771423" y="3497412"/>
                  <a:pt x="4771423" y="3497412"/>
                  <a:pt x="4781192" y="3497412"/>
                </a:cubicBezTo>
                <a:cubicBezTo>
                  <a:pt x="4781192" y="3497412"/>
                  <a:pt x="4790960" y="3507182"/>
                  <a:pt x="4790960" y="3507182"/>
                </a:cubicBezTo>
                <a:cubicBezTo>
                  <a:pt x="4790960" y="3507182"/>
                  <a:pt x="4800729" y="3516951"/>
                  <a:pt x="4800729" y="3516951"/>
                </a:cubicBezTo>
                <a:cubicBezTo>
                  <a:pt x="4800729" y="3516951"/>
                  <a:pt x="4810498" y="3526720"/>
                  <a:pt x="4810498" y="3526720"/>
                </a:cubicBezTo>
                <a:cubicBezTo>
                  <a:pt x="4800729" y="3526720"/>
                  <a:pt x="4800729" y="3516951"/>
                  <a:pt x="4790960" y="3516951"/>
                </a:cubicBezTo>
                <a:cubicBezTo>
                  <a:pt x="4790960" y="3516951"/>
                  <a:pt x="4751886" y="3497412"/>
                  <a:pt x="4742117" y="3487643"/>
                </a:cubicBezTo>
                <a:cubicBezTo>
                  <a:pt x="4742117" y="3487643"/>
                  <a:pt x="4732349" y="3487643"/>
                  <a:pt x="4722580" y="3477874"/>
                </a:cubicBezTo>
                <a:cubicBezTo>
                  <a:pt x="4712811" y="3477874"/>
                  <a:pt x="4703043" y="3468104"/>
                  <a:pt x="4693274" y="3458335"/>
                </a:cubicBezTo>
                <a:cubicBezTo>
                  <a:pt x="4683506" y="3458335"/>
                  <a:pt x="4663968" y="3448566"/>
                  <a:pt x="4644431" y="3438796"/>
                </a:cubicBezTo>
                <a:cubicBezTo>
                  <a:pt x="4624894" y="3419258"/>
                  <a:pt x="4595588" y="3409489"/>
                  <a:pt x="4595588" y="3409489"/>
                </a:cubicBezTo>
                <a:cubicBezTo>
                  <a:pt x="4585820" y="3409489"/>
                  <a:pt x="4576051" y="3399719"/>
                  <a:pt x="4566282" y="3389950"/>
                </a:cubicBezTo>
                <a:cubicBezTo>
                  <a:pt x="4556514" y="3389950"/>
                  <a:pt x="4546745" y="3380181"/>
                  <a:pt x="4546745" y="3380181"/>
                </a:cubicBezTo>
                <a:cubicBezTo>
                  <a:pt x="4546745" y="3380181"/>
                  <a:pt x="4536976" y="3380181"/>
                  <a:pt x="4536976" y="3380181"/>
                </a:cubicBezTo>
                <a:cubicBezTo>
                  <a:pt x="4527208" y="3370411"/>
                  <a:pt x="4517439" y="3370411"/>
                  <a:pt x="4517439" y="3370411"/>
                </a:cubicBezTo>
                <a:cubicBezTo>
                  <a:pt x="4488133" y="3350873"/>
                  <a:pt x="4449059" y="3331334"/>
                  <a:pt x="4439290" y="3331334"/>
                </a:cubicBezTo>
                <a:cubicBezTo>
                  <a:pt x="4409985" y="3311795"/>
                  <a:pt x="4390447" y="3302026"/>
                  <a:pt x="4380679" y="3292257"/>
                </a:cubicBezTo>
                <a:cubicBezTo>
                  <a:pt x="4380679" y="3292257"/>
                  <a:pt x="4361141" y="3282488"/>
                  <a:pt x="4351373" y="3282488"/>
                </a:cubicBezTo>
                <a:cubicBezTo>
                  <a:pt x="4351373" y="3282488"/>
                  <a:pt x="4351373" y="3282488"/>
                  <a:pt x="4341604" y="3272718"/>
                </a:cubicBezTo>
                <a:cubicBezTo>
                  <a:pt x="4351373" y="3282488"/>
                  <a:pt x="4361141" y="3302026"/>
                  <a:pt x="4370910" y="3311795"/>
                </a:cubicBezTo>
                <a:cubicBezTo>
                  <a:pt x="4390447" y="3331334"/>
                  <a:pt x="4400216" y="3341103"/>
                  <a:pt x="4419753" y="3360642"/>
                </a:cubicBezTo>
                <a:cubicBezTo>
                  <a:pt x="4419753" y="3360642"/>
                  <a:pt x="4429522" y="3360642"/>
                  <a:pt x="4429522" y="3360642"/>
                </a:cubicBezTo>
                <a:cubicBezTo>
                  <a:pt x="4439290" y="3370411"/>
                  <a:pt x="4458828" y="3380181"/>
                  <a:pt x="4468596" y="3389950"/>
                </a:cubicBezTo>
                <a:cubicBezTo>
                  <a:pt x="4478365" y="3389950"/>
                  <a:pt x="4497902" y="3399719"/>
                  <a:pt x="4497902" y="3399719"/>
                </a:cubicBezTo>
                <a:cubicBezTo>
                  <a:pt x="4507671" y="3409489"/>
                  <a:pt x="4527208" y="3409489"/>
                  <a:pt x="4527208" y="3419258"/>
                </a:cubicBezTo>
                <a:cubicBezTo>
                  <a:pt x="4566282" y="3429027"/>
                  <a:pt x="4576051" y="3438796"/>
                  <a:pt x="4585820" y="3438796"/>
                </a:cubicBezTo>
                <a:cubicBezTo>
                  <a:pt x="4585820" y="3438796"/>
                  <a:pt x="4585820" y="3448566"/>
                  <a:pt x="4585820" y="3448566"/>
                </a:cubicBezTo>
                <a:cubicBezTo>
                  <a:pt x="4585820" y="3448566"/>
                  <a:pt x="4634663" y="3477874"/>
                  <a:pt x="4683506" y="3507182"/>
                </a:cubicBezTo>
                <a:cubicBezTo>
                  <a:pt x="4732349" y="3536490"/>
                  <a:pt x="4742117" y="3536490"/>
                  <a:pt x="4742117" y="3536490"/>
                </a:cubicBezTo>
                <a:cubicBezTo>
                  <a:pt x="4742117" y="3536490"/>
                  <a:pt x="4751886" y="3536490"/>
                  <a:pt x="4751886" y="3536490"/>
                </a:cubicBezTo>
                <a:cubicBezTo>
                  <a:pt x="4761654" y="3541374"/>
                  <a:pt x="4766539" y="3543817"/>
                  <a:pt x="4768981" y="3543817"/>
                </a:cubicBezTo>
                <a:lnTo>
                  <a:pt x="4770535" y="3539154"/>
                </a:lnTo>
                <a:lnTo>
                  <a:pt x="4781192" y="3546259"/>
                </a:lnTo>
                <a:cubicBezTo>
                  <a:pt x="4781192" y="3546259"/>
                  <a:pt x="4790960" y="3556028"/>
                  <a:pt x="4800729" y="3556028"/>
                </a:cubicBezTo>
                <a:cubicBezTo>
                  <a:pt x="4810498" y="3565797"/>
                  <a:pt x="4839803" y="3585336"/>
                  <a:pt x="4839803" y="3585336"/>
                </a:cubicBezTo>
                <a:cubicBezTo>
                  <a:pt x="4849572" y="3585336"/>
                  <a:pt x="4849572" y="3585336"/>
                  <a:pt x="4849572" y="3585336"/>
                </a:cubicBezTo>
                <a:cubicBezTo>
                  <a:pt x="4839803" y="3595105"/>
                  <a:pt x="4839803" y="3595105"/>
                  <a:pt x="4849572" y="3595105"/>
                </a:cubicBezTo>
                <a:cubicBezTo>
                  <a:pt x="4849572" y="3604875"/>
                  <a:pt x="4859341" y="3604875"/>
                  <a:pt x="4859341" y="3604875"/>
                </a:cubicBezTo>
                <a:cubicBezTo>
                  <a:pt x="4859341" y="3614644"/>
                  <a:pt x="4878878" y="3624413"/>
                  <a:pt x="4878878" y="3624413"/>
                </a:cubicBezTo>
                <a:cubicBezTo>
                  <a:pt x="4878878" y="3624413"/>
                  <a:pt x="4878878" y="3614644"/>
                  <a:pt x="4878878" y="3614644"/>
                </a:cubicBezTo>
                <a:cubicBezTo>
                  <a:pt x="4878878" y="3614644"/>
                  <a:pt x="4888646" y="3614644"/>
                  <a:pt x="4898415" y="3624413"/>
                </a:cubicBezTo>
                <a:cubicBezTo>
                  <a:pt x="4908184" y="3624413"/>
                  <a:pt x="4917952" y="3634183"/>
                  <a:pt x="4927721" y="3634183"/>
                </a:cubicBezTo>
                <a:cubicBezTo>
                  <a:pt x="4947258" y="3653721"/>
                  <a:pt x="4966795" y="3663491"/>
                  <a:pt x="4976564" y="3663491"/>
                </a:cubicBezTo>
                <a:cubicBezTo>
                  <a:pt x="4986333" y="3673260"/>
                  <a:pt x="4986333" y="3673260"/>
                  <a:pt x="4986333" y="3673260"/>
                </a:cubicBezTo>
                <a:cubicBezTo>
                  <a:pt x="4986333" y="3683029"/>
                  <a:pt x="4966795" y="3663491"/>
                  <a:pt x="4957027" y="3663491"/>
                </a:cubicBezTo>
                <a:cubicBezTo>
                  <a:pt x="4957027" y="3663491"/>
                  <a:pt x="4957027" y="3663491"/>
                  <a:pt x="4966795" y="3673260"/>
                </a:cubicBezTo>
                <a:cubicBezTo>
                  <a:pt x="4976564" y="3673260"/>
                  <a:pt x="4976564" y="3683029"/>
                  <a:pt x="4986333" y="3683029"/>
                </a:cubicBezTo>
                <a:cubicBezTo>
                  <a:pt x="4986333" y="3683029"/>
                  <a:pt x="4996101" y="3692798"/>
                  <a:pt x="4996101" y="3692798"/>
                </a:cubicBezTo>
                <a:cubicBezTo>
                  <a:pt x="5005870" y="3692798"/>
                  <a:pt x="5015638" y="3702568"/>
                  <a:pt x="5025407" y="3702568"/>
                </a:cubicBezTo>
                <a:cubicBezTo>
                  <a:pt x="5035176" y="3712337"/>
                  <a:pt x="5044944" y="3722106"/>
                  <a:pt x="5054713" y="3722106"/>
                </a:cubicBezTo>
                <a:cubicBezTo>
                  <a:pt x="5074250" y="3741645"/>
                  <a:pt x="5074250" y="3741645"/>
                  <a:pt x="5084019" y="3741645"/>
                </a:cubicBezTo>
                <a:cubicBezTo>
                  <a:pt x="5093787" y="3741645"/>
                  <a:pt x="5103556" y="3741645"/>
                  <a:pt x="5103556" y="3741645"/>
                </a:cubicBezTo>
                <a:cubicBezTo>
                  <a:pt x="5103556" y="3751414"/>
                  <a:pt x="5113325" y="3751414"/>
                  <a:pt x="5123093" y="3761184"/>
                </a:cubicBezTo>
                <a:cubicBezTo>
                  <a:pt x="5123093" y="3761184"/>
                  <a:pt x="5142630" y="3770953"/>
                  <a:pt x="5142630" y="3770953"/>
                </a:cubicBezTo>
                <a:cubicBezTo>
                  <a:pt x="5152399" y="3770953"/>
                  <a:pt x="5162168" y="3780722"/>
                  <a:pt x="5162168" y="3780722"/>
                </a:cubicBezTo>
                <a:cubicBezTo>
                  <a:pt x="5171936" y="3780722"/>
                  <a:pt x="5181705" y="3790492"/>
                  <a:pt x="5181705" y="3790492"/>
                </a:cubicBezTo>
                <a:cubicBezTo>
                  <a:pt x="5181705" y="3790492"/>
                  <a:pt x="5191473" y="3800261"/>
                  <a:pt x="5201242" y="3800261"/>
                </a:cubicBezTo>
                <a:cubicBezTo>
                  <a:pt x="5201242" y="3800261"/>
                  <a:pt x="5211011" y="3810030"/>
                  <a:pt x="5211011" y="3810030"/>
                </a:cubicBezTo>
                <a:cubicBezTo>
                  <a:pt x="5211011" y="3810030"/>
                  <a:pt x="5211011" y="3819799"/>
                  <a:pt x="5220779" y="3819799"/>
                </a:cubicBezTo>
                <a:cubicBezTo>
                  <a:pt x="5220779" y="3819799"/>
                  <a:pt x="5230548" y="3829569"/>
                  <a:pt x="5230548" y="3829569"/>
                </a:cubicBezTo>
                <a:cubicBezTo>
                  <a:pt x="5230548" y="3829569"/>
                  <a:pt x="5259854" y="3849107"/>
                  <a:pt x="5279391" y="3868646"/>
                </a:cubicBezTo>
                <a:cubicBezTo>
                  <a:pt x="5289160" y="3868646"/>
                  <a:pt x="5298928" y="3878415"/>
                  <a:pt x="5298928" y="3878415"/>
                </a:cubicBezTo>
                <a:cubicBezTo>
                  <a:pt x="5318465" y="3888185"/>
                  <a:pt x="5338003" y="3897954"/>
                  <a:pt x="5357540" y="3907723"/>
                </a:cubicBezTo>
                <a:cubicBezTo>
                  <a:pt x="5367308" y="3917493"/>
                  <a:pt x="5386846" y="3937031"/>
                  <a:pt x="5396614" y="3946800"/>
                </a:cubicBezTo>
                <a:cubicBezTo>
                  <a:pt x="5406383" y="3956570"/>
                  <a:pt x="5406383" y="3956570"/>
                  <a:pt x="5416151" y="3956570"/>
                </a:cubicBezTo>
                <a:cubicBezTo>
                  <a:pt x="5416151" y="3956570"/>
                  <a:pt x="5416151" y="3966339"/>
                  <a:pt x="5416151" y="3966339"/>
                </a:cubicBezTo>
                <a:cubicBezTo>
                  <a:pt x="5416151" y="3966339"/>
                  <a:pt x="5406383" y="3966339"/>
                  <a:pt x="5396614" y="3956570"/>
                </a:cubicBezTo>
                <a:cubicBezTo>
                  <a:pt x="5386846" y="3946800"/>
                  <a:pt x="5386846" y="3946800"/>
                  <a:pt x="5386846" y="3946800"/>
                </a:cubicBezTo>
                <a:cubicBezTo>
                  <a:pt x="5386846" y="3937031"/>
                  <a:pt x="5377077" y="3927262"/>
                  <a:pt x="5308697" y="3888185"/>
                </a:cubicBezTo>
                <a:cubicBezTo>
                  <a:pt x="5289160" y="3878415"/>
                  <a:pt x="5259854" y="3858877"/>
                  <a:pt x="5250085" y="3849107"/>
                </a:cubicBezTo>
                <a:cubicBezTo>
                  <a:pt x="5240316" y="3839338"/>
                  <a:pt x="5230548" y="3839338"/>
                  <a:pt x="5220779" y="3829569"/>
                </a:cubicBezTo>
                <a:cubicBezTo>
                  <a:pt x="5201242" y="3819799"/>
                  <a:pt x="5181705" y="3810030"/>
                  <a:pt x="5181705" y="3810030"/>
                </a:cubicBezTo>
                <a:cubicBezTo>
                  <a:pt x="5181705" y="3810030"/>
                  <a:pt x="5171936" y="3810030"/>
                  <a:pt x="5171936" y="3800261"/>
                </a:cubicBezTo>
                <a:cubicBezTo>
                  <a:pt x="5162168" y="3800261"/>
                  <a:pt x="5162168" y="3800261"/>
                  <a:pt x="5152399" y="3790492"/>
                </a:cubicBezTo>
                <a:cubicBezTo>
                  <a:pt x="5152399" y="3790492"/>
                  <a:pt x="5132862" y="3780722"/>
                  <a:pt x="5123093" y="3770953"/>
                </a:cubicBezTo>
                <a:cubicBezTo>
                  <a:pt x="5113325" y="3770953"/>
                  <a:pt x="5103556" y="3761184"/>
                  <a:pt x="5093787" y="3761184"/>
                </a:cubicBezTo>
                <a:cubicBezTo>
                  <a:pt x="5093787" y="3751414"/>
                  <a:pt x="5074250" y="3751414"/>
                  <a:pt x="5064481" y="3741645"/>
                </a:cubicBezTo>
                <a:cubicBezTo>
                  <a:pt x="5054713" y="3731876"/>
                  <a:pt x="5035176" y="3722106"/>
                  <a:pt x="5035176" y="3722106"/>
                </a:cubicBezTo>
                <a:cubicBezTo>
                  <a:pt x="5025407" y="3712337"/>
                  <a:pt x="5005870" y="3702568"/>
                  <a:pt x="4996101" y="3702568"/>
                </a:cubicBezTo>
                <a:cubicBezTo>
                  <a:pt x="4986333" y="3692798"/>
                  <a:pt x="4976564" y="3683029"/>
                  <a:pt x="4966795" y="3683029"/>
                </a:cubicBezTo>
                <a:cubicBezTo>
                  <a:pt x="4966795" y="3692798"/>
                  <a:pt x="4966795" y="3692798"/>
                  <a:pt x="4947258" y="3673260"/>
                </a:cubicBezTo>
                <a:cubicBezTo>
                  <a:pt x="4937490" y="3673260"/>
                  <a:pt x="4927721" y="3673260"/>
                  <a:pt x="4927721" y="3663491"/>
                </a:cubicBezTo>
                <a:cubicBezTo>
                  <a:pt x="4917952" y="3663491"/>
                  <a:pt x="4898415" y="3653721"/>
                  <a:pt x="4869109" y="3634183"/>
                </a:cubicBezTo>
                <a:cubicBezTo>
                  <a:pt x="4859341" y="3624413"/>
                  <a:pt x="4849572" y="3614644"/>
                  <a:pt x="4849572" y="3614644"/>
                </a:cubicBezTo>
                <a:cubicBezTo>
                  <a:pt x="4839803" y="3614644"/>
                  <a:pt x="4839803" y="3624413"/>
                  <a:pt x="4849572" y="3624413"/>
                </a:cubicBezTo>
                <a:cubicBezTo>
                  <a:pt x="4859341" y="3634183"/>
                  <a:pt x="4878878" y="3653721"/>
                  <a:pt x="4888646" y="3653721"/>
                </a:cubicBezTo>
                <a:cubicBezTo>
                  <a:pt x="4888646" y="3663491"/>
                  <a:pt x="4898415" y="3663491"/>
                  <a:pt x="4908184" y="3673260"/>
                </a:cubicBezTo>
                <a:cubicBezTo>
                  <a:pt x="4917952" y="3673260"/>
                  <a:pt x="4917952" y="3683029"/>
                  <a:pt x="4917952" y="3683029"/>
                </a:cubicBezTo>
                <a:cubicBezTo>
                  <a:pt x="4917952" y="3683029"/>
                  <a:pt x="4927721" y="3692798"/>
                  <a:pt x="4937490" y="3702568"/>
                </a:cubicBezTo>
                <a:cubicBezTo>
                  <a:pt x="4947258" y="3702568"/>
                  <a:pt x="4966795" y="3712337"/>
                  <a:pt x="4976564" y="3722106"/>
                </a:cubicBezTo>
                <a:cubicBezTo>
                  <a:pt x="4986333" y="3731876"/>
                  <a:pt x="5005870" y="3741645"/>
                  <a:pt x="5025407" y="3751414"/>
                </a:cubicBezTo>
                <a:cubicBezTo>
                  <a:pt x="5044944" y="3761184"/>
                  <a:pt x="5064481" y="3770953"/>
                  <a:pt x="5064481" y="3770953"/>
                </a:cubicBezTo>
                <a:cubicBezTo>
                  <a:pt x="5074250" y="3780722"/>
                  <a:pt x="5084019" y="3790492"/>
                  <a:pt x="5093787" y="3790492"/>
                </a:cubicBezTo>
                <a:cubicBezTo>
                  <a:pt x="5103556" y="3800261"/>
                  <a:pt x="5113325" y="3810030"/>
                  <a:pt x="5113325" y="3810030"/>
                </a:cubicBezTo>
                <a:cubicBezTo>
                  <a:pt x="5123093" y="3810030"/>
                  <a:pt x="5132862" y="3819799"/>
                  <a:pt x="5142630" y="3819799"/>
                </a:cubicBezTo>
                <a:cubicBezTo>
                  <a:pt x="5162168" y="3829569"/>
                  <a:pt x="5181705" y="3839338"/>
                  <a:pt x="5191473" y="3849107"/>
                </a:cubicBezTo>
                <a:cubicBezTo>
                  <a:pt x="5201242" y="3858877"/>
                  <a:pt x="5211011" y="3868646"/>
                  <a:pt x="5220779" y="3868646"/>
                </a:cubicBezTo>
                <a:cubicBezTo>
                  <a:pt x="5269622" y="3897954"/>
                  <a:pt x="5289160" y="3917493"/>
                  <a:pt x="5308697" y="3927262"/>
                </a:cubicBezTo>
                <a:cubicBezTo>
                  <a:pt x="5347771" y="3956570"/>
                  <a:pt x="5347771" y="3956570"/>
                  <a:pt x="5357540" y="3956570"/>
                </a:cubicBezTo>
                <a:cubicBezTo>
                  <a:pt x="5367308" y="3956570"/>
                  <a:pt x="5377077" y="3956570"/>
                  <a:pt x="5377077" y="3966339"/>
                </a:cubicBezTo>
                <a:cubicBezTo>
                  <a:pt x="5367308" y="3966339"/>
                  <a:pt x="5367308" y="3966339"/>
                  <a:pt x="5367308" y="3966339"/>
                </a:cubicBezTo>
                <a:cubicBezTo>
                  <a:pt x="5347771" y="3966339"/>
                  <a:pt x="5347771" y="3966339"/>
                  <a:pt x="5328234" y="3946800"/>
                </a:cubicBezTo>
                <a:cubicBezTo>
                  <a:pt x="5318465" y="3946800"/>
                  <a:pt x="5308697" y="3937031"/>
                  <a:pt x="5308697" y="3937031"/>
                </a:cubicBezTo>
                <a:cubicBezTo>
                  <a:pt x="5308697" y="3937031"/>
                  <a:pt x="5298928" y="3927262"/>
                  <a:pt x="5289160" y="3917493"/>
                </a:cubicBezTo>
                <a:cubicBezTo>
                  <a:pt x="5289160" y="3917493"/>
                  <a:pt x="5279391" y="3917493"/>
                  <a:pt x="5279391" y="3917493"/>
                </a:cubicBezTo>
                <a:cubicBezTo>
                  <a:pt x="5279391" y="3917493"/>
                  <a:pt x="5279391" y="3907723"/>
                  <a:pt x="5269622" y="3907723"/>
                </a:cubicBezTo>
                <a:cubicBezTo>
                  <a:pt x="5259854" y="3907723"/>
                  <a:pt x="5250085" y="3897954"/>
                  <a:pt x="5240316" y="3888185"/>
                </a:cubicBezTo>
                <a:cubicBezTo>
                  <a:pt x="5230548" y="3888185"/>
                  <a:pt x="5220779" y="3878415"/>
                  <a:pt x="5220779" y="3878415"/>
                </a:cubicBezTo>
                <a:cubicBezTo>
                  <a:pt x="5211011" y="3878415"/>
                  <a:pt x="5211011" y="3868646"/>
                  <a:pt x="5201242" y="3868646"/>
                </a:cubicBezTo>
                <a:cubicBezTo>
                  <a:pt x="5201242" y="3858877"/>
                  <a:pt x="5181705" y="3849107"/>
                  <a:pt x="5171936" y="3849107"/>
                </a:cubicBezTo>
                <a:cubicBezTo>
                  <a:pt x="5162168" y="3839338"/>
                  <a:pt x="5162168" y="3839338"/>
                  <a:pt x="5162168" y="3839338"/>
                </a:cubicBezTo>
                <a:cubicBezTo>
                  <a:pt x="5162168" y="3839338"/>
                  <a:pt x="5152399" y="3829569"/>
                  <a:pt x="5142630" y="3829569"/>
                </a:cubicBezTo>
                <a:cubicBezTo>
                  <a:pt x="5123093" y="3819799"/>
                  <a:pt x="5123093" y="3819799"/>
                  <a:pt x="5123093" y="3829569"/>
                </a:cubicBezTo>
                <a:cubicBezTo>
                  <a:pt x="5123093" y="3829569"/>
                  <a:pt x="5113325" y="3829569"/>
                  <a:pt x="5113325" y="3819799"/>
                </a:cubicBezTo>
                <a:cubicBezTo>
                  <a:pt x="5103556" y="3819799"/>
                  <a:pt x="5103556" y="3810030"/>
                  <a:pt x="5093787" y="3810030"/>
                </a:cubicBezTo>
                <a:cubicBezTo>
                  <a:pt x="5084019" y="3800261"/>
                  <a:pt x="5035176" y="3770953"/>
                  <a:pt x="5015638" y="3761184"/>
                </a:cubicBezTo>
                <a:cubicBezTo>
                  <a:pt x="5005870" y="3751414"/>
                  <a:pt x="5005870" y="3751414"/>
                  <a:pt x="5005870" y="3761184"/>
                </a:cubicBezTo>
                <a:cubicBezTo>
                  <a:pt x="5005870" y="3761184"/>
                  <a:pt x="4996101" y="3751414"/>
                  <a:pt x="4996101" y="3751414"/>
                </a:cubicBezTo>
                <a:cubicBezTo>
                  <a:pt x="4947258" y="3722106"/>
                  <a:pt x="4947258" y="3722106"/>
                  <a:pt x="4947258" y="3731876"/>
                </a:cubicBezTo>
                <a:cubicBezTo>
                  <a:pt x="4947258" y="3741645"/>
                  <a:pt x="4947258" y="3741645"/>
                  <a:pt x="4947258" y="3751414"/>
                </a:cubicBezTo>
                <a:cubicBezTo>
                  <a:pt x="4937490" y="3751414"/>
                  <a:pt x="4937490" y="3751414"/>
                  <a:pt x="4927721" y="3741645"/>
                </a:cubicBezTo>
                <a:cubicBezTo>
                  <a:pt x="4917952" y="3741645"/>
                  <a:pt x="4908184" y="3741645"/>
                  <a:pt x="4908184" y="3741645"/>
                </a:cubicBezTo>
                <a:cubicBezTo>
                  <a:pt x="4898415" y="3741645"/>
                  <a:pt x="4898415" y="3741645"/>
                  <a:pt x="4888646" y="3741645"/>
                </a:cubicBezTo>
                <a:cubicBezTo>
                  <a:pt x="4888646" y="3741645"/>
                  <a:pt x="4908184" y="3751414"/>
                  <a:pt x="4908184" y="3761184"/>
                </a:cubicBezTo>
                <a:cubicBezTo>
                  <a:pt x="4898415" y="3761184"/>
                  <a:pt x="4859341" y="3731876"/>
                  <a:pt x="4859341" y="3731876"/>
                </a:cubicBezTo>
                <a:cubicBezTo>
                  <a:pt x="4849572" y="3722106"/>
                  <a:pt x="4830035" y="3712337"/>
                  <a:pt x="4810498" y="3702568"/>
                </a:cubicBezTo>
                <a:cubicBezTo>
                  <a:pt x="4800729" y="3692798"/>
                  <a:pt x="4790960" y="3692798"/>
                  <a:pt x="4781192" y="3692798"/>
                </a:cubicBezTo>
                <a:cubicBezTo>
                  <a:pt x="4751886" y="3673260"/>
                  <a:pt x="4732349" y="3663491"/>
                  <a:pt x="4712811" y="3653721"/>
                </a:cubicBezTo>
                <a:cubicBezTo>
                  <a:pt x="4703043" y="3653721"/>
                  <a:pt x="4693274" y="3643952"/>
                  <a:pt x="4693274" y="3643952"/>
                </a:cubicBezTo>
                <a:cubicBezTo>
                  <a:pt x="4683506" y="3634183"/>
                  <a:pt x="4644431" y="3614644"/>
                  <a:pt x="4624894" y="3604875"/>
                </a:cubicBezTo>
                <a:cubicBezTo>
                  <a:pt x="4624894" y="3595105"/>
                  <a:pt x="4615125" y="3595105"/>
                  <a:pt x="4615125" y="3595105"/>
                </a:cubicBezTo>
                <a:cubicBezTo>
                  <a:pt x="4615125" y="3595105"/>
                  <a:pt x="4595588" y="3585336"/>
                  <a:pt x="4566282" y="3565797"/>
                </a:cubicBezTo>
                <a:cubicBezTo>
                  <a:pt x="4556514" y="3560913"/>
                  <a:pt x="4541861" y="3556028"/>
                  <a:pt x="4527208" y="3551144"/>
                </a:cubicBezTo>
                <a:lnTo>
                  <a:pt x="4496980" y="3539808"/>
                </a:lnTo>
                <a:lnTo>
                  <a:pt x="4496681" y="3537711"/>
                </a:lnTo>
                <a:cubicBezTo>
                  <a:pt x="4495460" y="3536490"/>
                  <a:pt x="4493018" y="3536490"/>
                  <a:pt x="4488133" y="3536490"/>
                </a:cubicBezTo>
                <a:cubicBezTo>
                  <a:pt x="4478365" y="3536490"/>
                  <a:pt x="4478365" y="3526720"/>
                  <a:pt x="4468596" y="3516951"/>
                </a:cubicBezTo>
                <a:cubicBezTo>
                  <a:pt x="4468596" y="3516951"/>
                  <a:pt x="4458828" y="3516951"/>
                  <a:pt x="4458828" y="3516951"/>
                </a:cubicBezTo>
                <a:cubicBezTo>
                  <a:pt x="4449059" y="3507182"/>
                  <a:pt x="4429522" y="3507182"/>
                  <a:pt x="4429522" y="3497412"/>
                </a:cubicBezTo>
                <a:cubicBezTo>
                  <a:pt x="4429522" y="3497412"/>
                  <a:pt x="4419753" y="3497412"/>
                  <a:pt x="4409985" y="3497412"/>
                </a:cubicBezTo>
                <a:cubicBezTo>
                  <a:pt x="4409985" y="3487643"/>
                  <a:pt x="4400216" y="3487643"/>
                  <a:pt x="4400216" y="3487643"/>
                </a:cubicBezTo>
                <a:cubicBezTo>
                  <a:pt x="4400216" y="3477874"/>
                  <a:pt x="4370910" y="3468104"/>
                  <a:pt x="4351373" y="3458335"/>
                </a:cubicBezTo>
                <a:cubicBezTo>
                  <a:pt x="4341604" y="3448566"/>
                  <a:pt x="4331836" y="3448566"/>
                  <a:pt x="4331836" y="3448566"/>
                </a:cubicBezTo>
                <a:cubicBezTo>
                  <a:pt x="4322067" y="3448566"/>
                  <a:pt x="4331836" y="3458335"/>
                  <a:pt x="4341604" y="3468104"/>
                </a:cubicBezTo>
                <a:cubicBezTo>
                  <a:pt x="4341604" y="3468104"/>
                  <a:pt x="4351373" y="3477874"/>
                  <a:pt x="4351373" y="3477874"/>
                </a:cubicBezTo>
                <a:cubicBezTo>
                  <a:pt x="4361141" y="3477874"/>
                  <a:pt x="4361141" y="3487643"/>
                  <a:pt x="4361141" y="3487643"/>
                </a:cubicBezTo>
                <a:cubicBezTo>
                  <a:pt x="4361141" y="3497412"/>
                  <a:pt x="4361141" y="3497412"/>
                  <a:pt x="4361141" y="3497412"/>
                </a:cubicBezTo>
                <a:cubicBezTo>
                  <a:pt x="4370910" y="3487643"/>
                  <a:pt x="4380679" y="3497412"/>
                  <a:pt x="4380679" y="3507182"/>
                </a:cubicBezTo>
                <a:cubicBezTo>
                  <a:pt x="4370910" y="3507182"/>
                  <a:pt x="4370910" y="3516951"/>
                  <a:pt x="4419753" y="3565797"/>
                </a:cubicBezTo>
                <a:cubicBezTo>
                  <a:pt x="4439290" y="3575567"/>
                  <a:pt x="4458828" y="3575567"/>
                  <a:pt x="4458828" y="3575567"/>
                </a:cubicBezTo>
                <a:cubicBezTo>
                  <a:pt x="4458828" y="3575567"/>
                  <a:pt x="4468596" y="3575567"/>
                  <a:pt x="4468596" y="3585336"/>
                </a:cubicBezTo>
                <a:cubicBezTo>
                  <a:pt x="4468596" y="3585336"/>
                  <a:pt x="4458828" y="3585336"/>
                  <a:pt x="4458828" y="3585336"/>
                </a:cubicBezTo>
                <a:cubicBezTo>
                  <a:pt x="4458828" y="3585336"/>
                  <a:pt x="4449059" y="3585336"/>
                  <a:pt x="4449059" y="3585336"/>
                </a:cubicBezTo>
                <a:cubicBezTo>
                  <a:pt x="4449059" y="3585336"/>
                  <a:pt x="4439290" y="3585336"/>
                  <a:pt x="4439290" y="3585336"/>
                </a:cubicBezTo>
                <a:cubicBezTo>
                  <a:pt x="4439290" y="3585336"/>
                  <a:pt x="4439290" y="3575567"/>
                  <a:pt x="4429522" y="3575567"/>
                </a:cubicBezTo>
                <a:cubicBezTo>
                  <a:pt x="4439290" y="3595105"/>
                  <a:pt x="4468596" y="3614644"/>
                  <a:pt x="4478365" y="3634183"/>
                </a:cubicBezTo>
                <a:cubicBezTo>
                  <a:pt x="4497902" y="3653721"/>
                  <a:pt x="4517439" y="3683029"/>
                  <a:pt x="4527208" y="3692798"/>
                </a:cubicBezTo>
                <a:cubicBezTo>
                  <a:pt x="4546745" y="3712337"/>
                  <a:pt x="4556514" y="3731876"/>
                  <a:pt x="4556514" y="3741645"/>
                </a:cubicBezTo>
                <a:cubicBezTo>
                  <a:pt x="4556514" y="3741645"/>
                  <a:pt x="4566282" y="3741645"/>
                  <a:pt x="4566282" y="3751414"/>
                </a:cubicBezTo>
                <a:cubicBezTo>
                  <a:pt x="4576051" y="3761184"/>
                  <a:pt x="4624894" y="3810030"/>
                  <a:pt x="4624894" y="3819799"/>
                </a:cubicBezTo>
                <a:cubicBezTo>
                  <a:pt x="4624894" y="3819799"/>
                  <a:pt x="4634663" y="3829569"/>
                  <a:pt x="4644431" y="3829569"/>
                </a:cubicBezTo>
                <a:cubicBezTo>
                  <a:pt x="4644431" y="3839338"/>
                  <a:pt x="4654200" y="3849107"/>
                  <a:pt x="4654200" y="3858877"/>
                </a:cubicBezTo>
                <a:cubicBezTo>
                  <a:pt x="4663968" y="3858877"/>
                  <a:pt x="4663968" y="3868646"/>
                  <a:pt x="4663968" y="3868646"/>
                </a:cubicBezTo>
                <a:cubicBezTo>
                  <a:pt x="4663968" y="3868646"/>
                  <a:pt x="4673737" y="3878415"/>
                  <a:pt x="4683506" y="3888185"/>
                </a:cubicBezTo>
                <a:cubicBezTo>
                  <a:pt x="4693274" y="3897954"/>
                  <a:pt x="4703043" y="3917493"/>
                  <a:pt x="4712811" y="3917493"/>
                </a:cubicBezTo>
                <a:cubicBezTo>
                  <a:pt x="4712811" y="3927262"/>
                  <a:pt x="4722580" y="3937031"/>
                  <a:pt x="4722580" y="3937031"/>
                </a:cubicBezTo>
                <a:cubicBezTo>
                  <a:pt x="4722580" y="3946800"/>
                  <a:pt x="4732349" y="3946800"/>
                  <a:pt x="4732349" y="3956570"/>
                </a:cubicBezTo>
                <a:cubicBezTo>
                  <a:pt x="4732349" y="3956570"/>
                  <a:pt x="4742117" y="3956570"/>
                  <a:pt x="4742117" y="3966339"/>
                </a:cubicBezTo>
                <a:cubicBezTo>
                  <a:pt x="4742117" y="3966339"/>
                  <a:pt x="4742117" y="3976108"/>
                  <a:pt x="4751886" y="3985878"/>
                </a:cubicBezTo>
                <a:cubicBezTo>
                  <a:pt x="4761655" y="3995647"/>
                  <a:pt x="4771423" y="4005416"/>
                  <a:pt x="4771423" y="4005416"/>
                </a:cubicBezTo>
                <a:cubicBezTo>
                  <a:pt x="4771423" y="4015186"/>
                  <a:pt x="4771423" y="4015186"/>
                  <a:pt x="4771423" y="4015186"/>
                </a:cubicBezTo>
                <a:cubicBezTo>
                  <a:pt x="4781192" y="4015186"/>
                  <a:pt x="4781192" y="4015186"/>
                  <a:pt x="4781192" y="4024955"/>
                </a:cubicBezTo>
                <a:cubicBezTo>
                  <a:pt x="4781192" y="4034724"/>
                  <a:pt x="4781192" y="4034724"/>
                  <a:pt x="4781192" y="4034724"/>
                </a:cubicBezTo>
                <a:cubicBezTo>
                  <a:pt x="4781192" y="4024955"/>
                  <a:pt x="4790960" y="4034724"/>
                  <a:pt x="4790960" y="4034724"/>
                </a:cubicBezTo>
                <a:cubicBezTo>
                  <a:pt x="4790960" y="4044494"/>
                  <a:pt x="4800729" y="4054263"/>
                  <a:pt x="4800729" y="4054263"/>
                </a:cubicBezTo>
                <a:cubicBezTo>
                  <a:pt x="4810498" y="4064032"/>
                  <a:pt x="4820266" y="4073801"/>
                  <a:pt x="4820266" y="4073801"/>
                </a:cubicBezTo>
                <a:cubicBezTo>
                  <a:pt x="4820266" y="4083571"/>
                  <a:pt x="4830035" y="4083571"/>
                  <a:pt x="4830035" y="4093340"/>
                </a:cubicBezTo>
                <a:cubicBezTo>
                  <a:pt x="4830035" y="4093340"/>
                  <a:pt x="4839803" y="4103109"/>
                  <a:pt x="4839803" y="4103109"/>
                </a:cubicBezTo>
                <a:cubicBezTo>
                  <a:pt x="4839803" y="4112879"/>
                  <a:pt x="4849572" y="4122648"/>
                  <a:pt x="4849572" y="4122648"/>
                </a:cubicBezTo>
                <a:cubicBezTo>
                  <a:pt x="4849572" y="4122648"/>
                  <a:pt x="4859341" y="4132417"/>
                  <a:pt x="4869109" y="4142187"/>
                </a:cubicBezTo>
                <a:cubicBezTo>
                  <a:pt x="4878878" y="4151956"/>
                  <a:pt x="4888646" y="4171495"/>
                  <a:pt x="4888646" y="4171495"/>
                </a:cubicBezTo>
                <a:cubicBezTo>
                  <a:pt x="4898415" y="4191033"/>
                  <a:pt x="4898415" y="4191033"/>
                  <a:pt x="4898415" y="4191033"/>
                </a:cubicBezTo>
                <a:cubicBezTo>
                  <a:pt x="4898415" y="4191033"/>
                  <a:pt x="4888646" y="4191033"/>
                  <a:pt x="4888646" y="4181264"/>
                </a:cubicBezTo>
                <a:cubicBezTo>
                  <a:pt x="4878878" y="4171495"/>
                  <a:pt x="4859341" y="4142187"/>
                  <a:pt x="4859341" y="4142187"/>
                </a:cubicBezTo>
                <a:cubicBezTo>
                  <a:pt x="4859341" y="4142187"/>
                  <a:pt x="4859341" y="4142187"/>
                  <a:pt x="4859341" y="4151956"/>
                </a:cubicBezTo>
                <a:cubicBezTo>
                  <a:pt x="4859341" y="4161725"/>
                  <a:pt x="4859341" y="4161725"/>
                  <a:pt x="4839803" y="4122648"/>
                </a:cubicBezTo>
                <a:cubicBezTo>
                  <a:pt x="4830035" y="4112879"/>
                  <a:pt x="4820266" y="4103109"/>
                  <a:pt x="4820266" y="4103109"/>
                </a:cubicBezTo>
                <a:cubicBezTo>
                  <a:pt x="4810498" y="4093340"/>
                  <a:pt x="4810498" y="4083571"/>
                  <a:pt x="4800729" y="4083571"/>
                </a:cubicBezTo>
                <a:cubicBezTo>
                  <a:pt x="4800729" y="4073801"/>
                  <a:pt x="4790960" y="4064032"/>
                  <a:pt x="4781192" y="4054263"/>
                </a:cubicBezTo>
                <a:cubicBezTo>
                  <a:pt x="4771423" y="4044494"/>
                  <a:pt x="4761655" y="4024955"/>
                  <a:pt x="4761655" y="4024955"/>
                </a:cubicBezTo>
                <a:cubicBezTo>
                  <a:pt x="4751886" y="4015186"/>
                  <a:pt x="4751886" y="4015186"/>
                  <a:pt x="4751886" y="4015186"/>
                </a:cubicBezTo>
                <a:cubicBezTo>
                  <a:pt x="4732349" y="3995647"/>
                  <a:pt x="4732349" y="3985878"/>
                  <a:pt x="4722580" y="3976108"/>
                </a:cubicBezTo>
                <a:cubicBezTo>
                  <a:pt x="4712811" y="3956570"/>
                  <a:pt x="4712811" y="3956570"/>
                  <a:pt x="4712811" y="3956570"/>
                </a:cubicBezTo>
                <a:cubicBezTo>
                  <a:pt x="4722580" y="3956570"/>
                  <a:pt x="4722580" y="3956570"/>
                  <a:pt x="4722580" y="3956570"/>
                </a:cubicBezTo>
                <a:cubicBezTo>
                  <a:pt x="4722580" y="3956570"/>
                  <a:pt x="4712811" y="3937031"/>
                  <a:pt x="4693274" y="3917493"/>
                </a:cubicBezTo>
                <a:cubicBezTo>
                  <a:pt x="4693274" y="3917493"/>
                  <a:pt x="4693274" y="3917493"/>
                  <a:pt x="4693274" y="3927262"/>
                </a:cubicBezTo>
                <a:cubicBezTo>
                  <a:pt x="4703043" y="3927262"/>
                  <a:pt x="4712811" y="3946800"/>
                  <a:pt x="4712811" y="3946800"/>
                </a:cubicBezTo>
                <a:cubicBezTo>
                  <a:pt x="4712811" y="3956570"/>
                  <a:pt x="4703043" y="3946800"/>
                  <a:pt x="4693274" y="3937031"/>
                </a:cubicBezTo>
                <a:cubicBezTo>
                  <a:pt x="4693274" y="3937031"/>
                  <a:pt x="4683506" y="3927262"/>
                  <a:pt x="4673737" y="3917493"/>
                </a:cubicBezTo>
                <a:cubicBezTo>
                  <a:pt x="4663968" y="3907723"/>
                  <a:pt x="4644431" y="3878415"/>
                  <a:pt x="4644431" y="3878415"/>
                </a:cubicBezTo>
                <a:cubicBezTo>
                  <a:pt x="4644431" y="3878415"/>
                  <a:pt x="4654200" y="3878415"/>
                  <a:pt x="4654200" y="3888185"/>
                </a:cubicBezTo>
                <a:cubicBezTo>
                  <a:pt x="4663968" y="3888185"/>
                  <a:pt x="4663968" y="3897954"/>
                  <a:pt x="4673737" y="3897954"/>
                </a:cubicBezTo>
                <a:cubicBezTo>
                  <a:pt x="4673737" y="3897954"/>
                  <a:pt x="4663968" y="3888185"/>
                  <a:pt x="4663968" y="3878415"/>
                </a:cubicBezTo>
                <a:cubicBezTo>
                  <a:pt x="4654200" y="3878415"/>
                  <a:pt x="4654200" y="3868646"/>
                  <a:pt x="4654200" y="3868646"/>
                </a:cubicBezTo>
                <a:cubicBezTo>
                  <a:pt x="4654200" y="3868646"/>
                  <a:pt x="4654200" y="3868646"/>
                  <a:pt x="4644431" y="3858877"/>
                </a:cubicBezTo>
                <a:cubicBezTo>
                  <a:pt x="4634663" y="3849107"/>
                  <a:pt x="4624894" y="3839338"/>
                  <a:pt x="4624894" y="3839338"/>
                </a:cubicBezTo>
                <a:cubicBezTo>
                  <a:pt x="4624894" y="3829569"/>
                  <a:pt x="4624894" y="3829569"/>
                  <a:pt x="4615125" y="3810030"/>
                </a:cubicBezTo>
                <a:cubicBezTo>
                  <a:pt x="4576051" y="3780722"/>
                  <a:pt x="4546745" y="3741645"/>
                  <a:pt x="4546745" y="3731876"/>
                </a:cubicBezTo>
                <a:cubicBezTo>
                  <a:pt x="4546745" y="3731876"/>
                  <a:pt x="4546745" y="3731876"/>
                  <a:pt x="4536976" y="3722106"/>
                </a:cubicBezTo>
                <a:cubicBezTo>
                  <a:pt x="4536976" y="3712337"/>
                  <a:pt x="4536976" y="3712337"/>
                  <a:pt x="4527208" y="3712337"/>
                </a:cubicBezTo>
                <a:cubicBezTo>
                  <a:pt x="4527208" y="3712337"/>
                  <a:pt x="4527208" y="3712337"/>
                  <a:pt x="4517439" y="3702568"/>
                </a:cubicBezTo>
                <a:cubicBezTo>
                  <a:pt x="4517439" y="3702568"/>
                  <a:pt x="4517439" y="3702568"/>
                  <a:pt x="4517439" y="3692798"/>
                </a:cubicBezTo>
                <a:cubicBezTo>
                  <a:pt x="4517439" y="3692798"/>
                  <a:pt x="4517439" y="3683029"/>
                  <a:pt x="4488133" y="3663491"/>
                </a:cubicBezTo>
                <a:cubicBezTo>
                  <a:pt x="4468596" y="3643952"/>
                  <a:pt x="4458828" y="3634183"/>
                  <a:pt x="4458828" y="3624413"/>
                </a:cubicBezTo>
                <a:cubicBezTo>
                  <a:pt x="4458828" y="3624413"/>
                  <a:pt x="4458828" y="3624413"/>
                  <a:pt x="4449059" y="3614644"/>
                </a:cubicBezTo>
                <a:cubicBezTo>
                  <a:pt x="4439290" y="3604875"/>
                  <a:pt x="4419753" y="3585336"/>
                  <a:pt x="4409985" y="3565797"/>
                </a:cubicBezTo>
                <a:cubicBezTo>
                  <a:pt x="4390447" y="3556028"/>
                  <a:pt x="4351373" y="3536490"/>
                  <a:pt x="4351373" y="3536490"/>
                </a:cubicBezTo>
                <a:cubicBezTo>
                  <a:pt x="4351373" y="3536490"/>
                  <a:pt x="4351373" y="3526720"/>
                  <a:pt x="4341604" y="3526720"/>
                </a:cubicBezTo>
                <a:cubicBezTo>
                  <a:pt x="4341604" y="3526720"/>
                  <a:pt x="4341604" y="3526720"/>
                  <a:pt x="4341604" y="3516951"/>
                </a:cubicBezTo>
                <a:lnTo>
                  <a:pt x="4331836" y="3516951"/>
                </a:lnTo>
                <a:cubicBezTo>
                  <a:pt x="4331836" y="3507182"/>
                  <a:pt x="4322067" y="3497412"/>
                  <a:pt x="4322067" y="3497412"/>
                </a:cubicBezTo>
                <a:cubicBezTo>
                  <a:pt x="4263455" y="3429027"/>
                  <a:pt x="4253687" y="3429027"/>
                  <a:pt x="4253687" y="3419258"/>
                </a:cubicBezTo>
                <a:cubicBezTo>
                  <a:pt x="4243918" y="3419258"/>
                  <a:pt x="4243918" y="3419258"/>
                  <a:pt x="4243918" y="3419258"/>
                </a:cubicBezTo>
                <a:cubicBezTo>
                  <a:pt x="4243918" y="3419258"/>
                  <a:pt x="4234150" y="3409489"/>
                  <a:pt x="4224381" y="3399719"/>
                </a:cubicBezTo>
                <a:cubicBezTo>
                  <a:pt x="4224381" y="3389950"/>
                  <a:pt x="4214612" y="3389950"/>
                  <a:pt x="4214612" y="3389950"/>
                </a:cubicBezTo>
                <a:cubicBezTo>
                  <a:pt x="4214612" y="3399719"/>
                  <a:pt x="4214612" y="3399719"/>
                  <a:pt x="4214612" y="3399719"/>
                </a:cubicBezTo>
                <a:cubicBezTo>
                  <a:pt x="4204844" y="3399719"/>
                  <a:pt x="4204844" y="3389950"/>
                  <a:pt x="4195075" y="3380181"/>
                </a:cubicBezTo>
                <a:cubicBezTo>
                  <a:pt x="4195075" y="3380181"/>
                  <a:pt x="4195075" y="3380181"/>
                  <a:pt x="4185306" y="3380181"/>
                </a:cubicBezTo>
                <a:cubicBezTo>
                  <a:pt x="4185306" y="3380181"/>
                  <a:pt x="4185306" y="3389950"/>
                  <a:pt x="4204844" y="3399719"/>
                </a:cubicBezTo>
                <a:cubicBezTo>
                  <a:pt x="4214612" y="3419258"/>
                  <a:pt x="4224381" y="3429027"/>
                  <a:pt x="4234150" y="3429027"/>
                </a:cubicBezTo>
                <a:cubicBezTo>
                  <a:pt x="4234150" y="3438796"/>
                  <a:pt x="4243918" y="3448566"/>
                  <a:pt x="4253687" y="3458335"/>
                </a:cubicBezTo>
                <a:cubicBezTo>
                  <a:pt x="4253687" y="3468104"/>
                  <a:pt x="4263455" y="3477874"/>
                  <a:pt x="4263455" y="3477874"/>
                </a:cubicBezTo>
                <a:cubicBezTo>
                  <a:pt x="4263455" y="3477874"/>
                  <a:pt x="4273224" y="3487643"/>
                  <a:pt x="4273224" y="3487643"/>
                </a:cubicBezTo>
                <a:cubicBezTo>
                  <a:pt x="4282993" y="3497412"/>
                  <a:pt x="4282993" y="3497412"/>
                  <a:pt x="4282993" y="3497412"/>
                </a:cubicBezTo>
                <a:cubicBezTo>
                  <a:pt x="4282993" y="3497412"/>
                  <a:pt x="4273224" y="3497412"/>
                  <a:pt x="4253687" y="3487643"/>
                </a:cubicBezTo>
                <a:cubicBezTo>
                  <a:pt x="4234150" y="3477874"/>
                  <a:pt x="4224381" y="3468104"/>
                  <a:pt x="4204844" y="3468104"/>
                </a:cubicBezTo>
                <a:cubicBezTo>
                  <a:pt x="4214612" y="3468104"/>
                  <a:pt x="4214612" y="3477874"/>
                  <a:pt x="4224381" y="3487643"/>
                </a:cubicBezTo>
                <a:cubicBezTo>
                  <a:pt x="4253687" y="3507182"/>
                  <a:pt x="4273224" y="3536490"/>
                  <a:pt x="4273224" y="3536490"/>
                </a:cubicBezTo>
                <a:cubicBezTo>
                  <a:pt x="4273224" y="3536490"/>
                  <a:pt x="4292761" y="3556028"/>
                  <a:pt x="4312298" y="3575567"/>
                </a:cubicBezTo>
                <a:cubicBezTo>
                  <a:pt x="4351373" y="3624413"/>
                  <a:pt x="4370910" y="3643952"/>
                  <a:pt x="4361141" y="3643952"/>
                </a:cubicBezTo>
                <a:cubicBezTo>
                  <a:pt x="4361141" y="3643952"/>
                  <a:pt x="4361141" y="3653721"/>
                  <a:pt x="4370910" y="3653721"/>
                </a:cubicBezTo>
                <a:cubicBezTo>
                  <a:pt x="4370910" y="3653721"/>
                  <a:pt x="4390447" y="3673260"/>
                  <a:pt x="4390447" y="3673260"/>
                </a:cubicBezTo>
                <a:cubicBezTo>
                  <a:pt x="4390447" y="3683029"/>
                  <a:pt x="4390447" y="3692798"/>
                  <a:pt x="4400216" y="3683029"/>
                </a:cubicBezTo>
                <a:cubicBezTo>
                  <a:pt x="4400216" y="3683029"/>
                  <a:pt x="4409985" y="3683029"/>
                  <a:pt x="4419753" y="3702568"/>
                </a:cubicBezTo>
                <a:cubicBezTo>
                  <a:pt x="4439290" y="3722106"/>
                  <a:pt x="4439290" y="3722106"/>
                  <a:pt x="4429522" y="3722106"/>
                </a:cubicBezTo>
                <a:cubicBezTo>
                  <a:pt x="4419753" y="3712337"/>
                  <a:pt x="4419753" y="3712337"/>
                  <a:pt x="4419753" y="3722106"/>
                </a:cubicBezTo>
                <a:cubicBezTo>
                  <a:pt x="4419753" y="3722106"/>
                  <a:pt x="4429522" y="3731876"/>
                  <a:pt x="4429522" y="3731876"/>
                </a:cubicBezTo>
                <a:cubicBezTo>
                  <a:pt x="4439290" y="3741645"/>
                  <a:pt x="4439290" y="3741645"/>
                  <a:pt x="4439290" y="3741645"/>
                </a:cubicBezTo>
                <a:cubicBezTo>
                  <a:pt x="4439290" y="3731876"/>
                  <a:pt x="4439290" y="3731876"/>
                  <a:pt x="4439290" y="3731876"/>
                </a:cubicBezTo>
                <a:cubicBezTo>
                  <a:pt x="4439290" y="3722106"/>
                  <a:pt x="4439290" y="3722106"/>
                  <a:pt x="4449059" y="3731876"/>
                </a:cubicBezTo>
                <a:cubicBezTo>
                  <a:pt x="4449059" y="3741645"/>
                  <a:pt x="4458828" y="3751414"/>
                  <a:pt x="4458828" y="3741645"/>
                </a:cubicBezTo>
                <a:cubicBezTo>
                  <a:pt x="4468596" y="3741645"/>
                  <a:pt x="4468596" y="3751414"/>
                  <a:pt x="4468596" y="3751414"/>
                </a:cubicBezTo>
                <a:cubicBezTo>
                  <a:pt x="4458828" y="3761184"/>
                  <a:pt x="4458828" y="3761184"/>
                  <a:pt x="4458828" y="3751414"/>
                </a:cubicBezTo>
                <a:cubicBezTo>
                  <a:pt x="4458828" y="3751414"/>
                  <a:pt x="4458828" y="3751414"/>
                  <a:pt x="4449059" y="3751414"/>
                </a:cubicBezTo>
                <a:cubicBezTo>
                  <a:pt x="4449059" y="3751414"/>
                  <a:pt x="4449059" y="3751414"/>
                  <a:pt x="4468596" y="3770953"/>
                </a:cubicBezTo>
                <a:cubicBezTo>
                  <a:pt x="4468596" y="3780722"/>
                  <a:pt x="4478365" y="3790492"/>
                  <a:pt x="4488133" y="3790492"/>
                </a:cubicBezTo>
                <a:cubicBezTo>
                  <a:pt x="4497902" y="3819799"/>
                  <a:pt x="4517439" y="3839338"/>
                  <a:pt x="4527208" y="3839338"/>
                </a:cubicBezTo>
                <a:cubicBezTo>
                  <a:pt x="4527208" y="3849107"/>
                  <a:pt x="4527208" y="3849107"/>
                  <a:pt x="4536976" y="3858877"/>
                </a:cubicBezTo>
                <a:cubicBezTo>
                  <a:pt x="4536976" y="3868646"/>
                  <a:pt x="4556514" y="3888185"/>
                  <a:pt x="4556514" y="3888185"/>
                </a:cubicBezTo>
                <a:cubicBezTo>
                  <a:pt x="4556514" y="3897954"/>
                  <a:pt x="4576051" y="3917493"/>
                  <a:pt x="4615125" y="3956570"/>
                </a:cubicBezTo>
                <a:cubicBezTo>
                  <a:pt x="4634663" y="3985878"/>
                  <a:pt x="4654200" y="4015186"/>
                  <a:pt x="4663968" y="4024955"/>
                </a:cubicBezTo>
                <a:cubicBezTo>
                  <a:pt x="4673737" y="4034724"/>
                  <a:pt x="4673737" y="4044494"/>
                  <a:pt x="4683506" y="4044494"/>
                </a:cubicBezTo>
                <a:cubicBezTo>
                  <a:pt x="4683506" y="4044494"/>
                  <a:pt x="4703043" y="4073801"/>
                  <a:pt x="4712811" y="4083571"/>
                </a:cubicBezTo>
                <a:cubicBezTo>
                  <a:pt x="4712811" y="4093340"/>
                  <a:pt x="4712811" y="4093340"/>
                  <a:pt x="4712811" y="4093340"/>
                </a:cubicBezTo>
                <a:cubicBezTo>
                  <a:pt x="4703043" y="4093340"/>
                  <a:pt x="4703043" y="4093340"/>
                  <a:pt x="4703043" y="4093340"/>
                </a:cubicBezTo>
                <a:cubicBezTo>
                  <a:pt x="4703043" y="4093340"/>
                  <a:pt x="4693274" y="4093340"/>
                  <a:pt x="4703043" y="4083571"/>
                </a:cubicBezTo>
                <a:cubicBezTo>
                  <a:pt x="4703043" y="4083571"/>
                  <a:pt x="4693274" y="4064032"/>
                  <a:pt x="4673737" y="4054263"/>
                </a:cubicBezTo>
                <a:cubicBezTo>
                  <a:pt x="4673737" y="4044494"/>
                  <a:pt x="4663968" y="4034724"/>
                  <a:pt x="4663968" y="4034724"/>
                </a:cubicBezTo>
                <a:cubicBezTo>
                  <a:pt x="4663968" y="4034724"/>
                  <a:pt x="4654200" y="4024955"/>
                  <a:pt x="4654200" y="4024955"/>
                </a:cubicBezTo>
                <a:cubicBezTo>
                  <a:pt x="4644431" y="4024955"/>
                  <a:pt x="4644431" y="4015186"/>
                  <a:pt x="4634663" y="4005416"/>
                </a:cubicBezTo>
                <a:cubicBezTo>
                  <a:pt x="4634663" y="3995647"/>
                  <a:pt x="4615125" y="3985878"/>
                  <a:pt x="4615125" y="3976108"/>
                </a:cubicBezTo>
                <a:cubicBezTo>
                  <a:pt x="4605357" y="3966339"/>
                  <a:pt x="4595588" y="3946800"/>
                  <a:pt x="4585820" y="3946800"/>
                </a:cubicBezTo>
                <a:cubicBezTo>
                  <a:pt x="4585820" y="3937031"/>
                  <a:pt x="4576051" y="3937031"/>
                  <a:pt x="4576051" y="3927262"/>
                </a:cubicBezTo>
                <a:cubicBezTo>
                  <a:pt x="4566282" y="3927262"/>
                  <a:pt x="4566282" y="3917493"/>
                  <a:pt x="4566282" y="3917493"/>
                </a:cubicBezTo>
                <a:cubicBezTo>
                  <a:pt x="4566282" y="3917493"/>
                  <a:pt x="4566282" y="3917493"/>
                  <a:pt x="4556514" y="3917493"/>
                </a:cubicBezTo>
                <a:cubicBezTo>
                  <a:pt x="4556514" y="3907723"/>
                  <a:pt x="4527208" y="3878415"/>
                  <a:pt x="4527208" y="3878415"/>
                </a:cubicBezTo>
                <a:cubicBezTo>
                  <a:pt x="4527208" y="3868646"/>
                  <a:pt x="4527208" y="3868646"/>
                  <a:pt x="4527208" y="3868646"/>
                </a:cubicBezTo>
                <a:cubicBezTo>
                  <a:pt x="4517439" y="3868646"/>
                  <a:pt x="4517439" y="3858877"/>
                  <a:pt x="4507671" y="3849107"/>
                </a:cubicBezTo>
                <a:cubicBezTo>
                  <a:pt x="4507671" y="3839338"/>
                  <a:pt x="4497902" y="3829569"/>
                  <a:pt x="4497902" y="3829569"/>
                </a:cubicBezTo>
                <a:cubicBezTo>
                  <a:pt x="4488133" y="3829569"/>
                  <a:pt x="4488133" y="3829569"/>
                  <a:pt x="4488133" y="3819799"/>
                </a:cubicBezTo>
                <a:cubicBezTo>
                  <a:pt x="4478365" y="3819799"/>
                  <a:pt x="4478365" y="3810030"/>
                  <a:pt x="4468596" y="3800261"/>
                </a:cubicBezTo>
                <a:cubicBezTo>
                  <a:pt x="4458828" y="3790492"/>
                  <a:pt x="4449059" y="3780722"/>
                  <a:pt x="4449059" y="3770953"/>
                </a:cubicBezTo>
                <a:cubicBezTo>
                  <a:pt x="4449059" y="3770953"/>
                  <a:pt x="4449059" y="3761184"/>
                  <a:pt x="4449059" y="3761184"/>
                </a:cubicBezTo>
                <a:cubicBezTo>
                  <a:pt x="4439290" y="3761184"/>
                  <a:pt x="4439290" y="3761184"/>
                  <a:pt x="4439290" y="3761184"/>
                </a:cubicBezTo>
                <a:cubicBezTo>
                  <a:pt x="4439290" y="3751414"/>
                  <a:pt x="4429522" y="3751414"/>
                  <a:pt x="4419753" y="3731876"/>
                </a:cubicBezTo>
                <a:cubicBezTo>
                  <a:pt x="4409985" y="3731876"/>
                  <a:pt x="4409985" y="3722106"/>
                  <a:pt x="4409985" y="3722106"/>
                </a:cubicBezTo>
                <a:cubicBezTo>
                  <a:pt x="4400216" y="3722106"/>
                  <a:pt x="4400216" y="3722106"/>
                  <a:pt x="4390447" y="3712337"/>
                </a:cubicBezTo>
                <a:cubicBezTo>
                  <a:pt x="4380679" y="3692798"/>
                  <a:pt x="4361141" y="3673260"/>
                  <a:pt x="4361141" y="3663491"/>
                </a:cubicBezTo>
                <a:cubicBezTo>
                  <a:pt x="4351373" y="3663491"/>
                  <a:pt x="4351373" y="3653721"/>
                  <a:pt x="4351373" y="3653721"/>
                </a:cubicBezTo>
                <a:cubicBezTo>
                  <a:pt x="4351373" y="3653721"/>
                  <a:pt x="4341604" y="3643952"/>
                  <a:pt x="4331836" y="3643952"/>
                </a:cubicBezTo>
                <a:cubicBezTo>
                  <a:pt x="4322067" y="3634183"/>
                  <a:pt x="4322067" y="3624413"/>
                  <a:pt x="4322067" y="3624413"/>
                </a:cubicBezTo>
                <a:cubicBezTo>
                  <a:pt x="4322067" y="3614644"/>
                  <a:pt x="4322067" y="3614644"/>
                  <a:pt x="4312298" y="3604875"/>
                </a:cubicBezTo>
                <a:cubicBezTo>
                  <a:pt x="4302530" y="3595105"/>
                  <a:pt x="4292761" y="3585336"/>
                  <a:pt x="4282993" y="3575567"/>
                </a:cubicBezTo>
                <a:cubicBezTo>
                  <a:pt x="4273224" y="3556028"/>
                  <a:pt x="4273224" y="3556028"/>
                  <a:pt x="4253687" y="3546259"/>
                </a:cubicBezTo>
                <a:cubicBezTo>
                  <a:pt x="4243918" y="3536490"/>
                  <a:pt x="4243918" y="3536490"/>
                  <a:pt x="4243918" y="3546259"/>
                </a:cubicBezTo>
                <a:cubicBezTo>
                  <a:pt x="4243918" y="3546259"/>
                  <a:pt x="4253687" y="3546259"/>
                  <a:pt x="4253687" y="3556028"/>
                </a:cubicBezTo>
                <a:cubicBezTo>
                  <a:pt x="4243918" y="3565797"/>
                  <a:pt x="4253687" y="3565797"/>
                  <a:pt x="4263455" y="3585336"/>
                </a:cubicBezTo>
                <a:cubicBezTo>
                  <a:pt x="4273224" y="3585336"/>
                  <a:pt x="4282993" y="3604875"/>
                  <a:pt x="4282993" y="3604875"/>
                </a:cubicBezTo>
                <a:cubicBezTo>
                  <a:pt x="4292761" y="3604875"/>
                  <a:pt x="4292761" y="3614644"/>
                  <a:pt x="4292761" y="3614644"/>
                </a:cubicBezTo>
                <a:cubicBezTo>
                  <a:pt x="4292761" y="3624413"/>
                  <a:pt x="4312298" y="3634183"/>
                  <a:pt x="4312298" y="3634183"/>
                </a:cubicBezTo>
                <a:cubicBezTo>
                  <a:pt x="4312298" y="3634183"/>
                  <a:pt x="4322067" y="3643952"/>
                  <a:pt x="4322067" y="3643952"/>
                </a:cubicBezTo>
                <a:cubicBezTo>
                  <a:pt x="4322067" y="3663491"/>
                  <a:pt x="4341604" y="3683029"/>
                  <a:pt x="4351373" y="3683029"/>
                </a:cubicBezTo>
                <a:cubicBezTo>
                  <a:pt x="4361141" y="3692798"/>
                  <a:pt x="4361141" y="3692798"/>
                  <a:pt x="4361141" y="3702568"/>
                </a:cubicBezTo>
                <a:cubicBezTo>
                  <a:pt x="4361141" y="3702568"/>
                  <a:pt x="4361141" y="3702568"/>
                  <a:pt x="4361141" y="3712337"/>
                </a:cubicBezTo>
                <a:cubicBezTo>
                  <a:pt x="4370910" y="3712337"/>
                  <a:pt x="4370910" y="3712337"/>
                  <a:pt x="4370910" y="3722106"/>
                </a:cubicBezTo>
                <a:cubicBezTo>
                  <a:pt x="4370910" y="3722106"/>
                  <a:pt x="4380679" y="3731876"/>
                  <a:pt x="4380679" y="3731876"/>
                </a:cubicBezTo>
                <a:cubicBezTo>
                  <a:pt x="4390447" y="3731876"/>
                  <a:pt x="4390447" y="3731876"/>
                  <a:pt x="4390447" y="3741645"/>
                </a:cubicBezTo>
                <a:cubicBezTo>
                  <a:pt x="4390447" y="3751414"/>
                  <a:pt x="4400216" y="3751414"/>
                  <a:pt x="4400216" y="3751414"/>
                </a:cubicBezTo>
                <a:cubicBezTo>
                  <a:pt x="4400216" y="3751414"/>
                  <a:pt x="4400216" y="3751414"/>
                  <a:pt x="4409985" y="3751414"/>
                </a:cubicBezTo>
                <a:cubicBezTo>
                  <a:pt x="4409985" y="3751414"/>
                  <a:pt x="4409985" y="3751414"/>
                  <a:pt x="4409985" y="3761184"/>
                </a:cubicBezTo>
                <a:cubicBezTo>
                  <a:pt x="4409985" y="3761184"/>
                  <a:pt x="4409985" y="3761184"/>
                  <a:pt x="4409985" y="3770953"/>
                </a:cubicBezTo>
                <a:cubicBezTo>
                  <a:pt x="4419753" y="3780722"/>
                  <a:pt x="4429522" y="3780722"/>
                  <a:pt x="4429522" y="3770953"/>
                </a:cubicBezTo>
                <a:cubicBezTo>
                  <a:pt x="4429522" y="3770953"/>
                  <a:pt x="4429522" y="3770953"/>
                  <a:pt x="4429522" y="3780722"/>
                </a:cubicBezTo>
                <a:cubicBezTo>
                  <a:pt x="4429522" y="3780722"/>
                  <a:pt x="4429522" y="3790492"/>
                  <a:pt x="4429522" y="3790492"/>
                </a:cubicBezTo>
                <a:cubicBezTo>
                  <a:pt x="4439290" y="3790492"/>
                  <a:pt x="4439290" y="3800261"/>
                  <a:pt x="4439290" y="3800261"/>
                </a:cubicBezTo>
                <a:cubicBezTo>
                  <a:pt x="4439290" y="3810030"/>
                  <a:pt x="4439290" y="3810030"/>
                  <a:pt x="4449059" y="3810030"/>
                </a:cubicBezTo>
                <a:cubicBezTo>
                  <a:pt x="4449059" y="3810030"/>
                  <a:pt x="4449059" y="3810030"/>
                  <a:pt x="4449059" y="3819799"/>
                </a:cubicBezTo>
                <a:cubicBezTo>
                  <a:pt x="4458828" y="3819799"/>
                  <a:pt x="4458828" y="3829569"/>
                  <a:pt x="4458828" y="3829569"/>
                </a:cubicBezTo>
                <a:cubicBezTo>
                  <a:pt x="4458828" y="3829569"/>
                  <a:pt x="4468596" y="3839338"/>
                  <a:pt x="4478365" y="3839338"/>
                </a:cubicBezTo>
                <a:cubicBezTo>
                  <a:pt x="4478365" y="3849107"/>
                  <a:pt x="4488133" y="3858877"/>
                  <a:pt x="4488133" y="3868646"/>
                </a:cubicBezTo>
                <a:cubicBezTo>
                  <a:pt x="4497902" y="3868646"/>
                  <a:pt x="4507671" y="3888185"/>
                  <a:pt x="4517439" y="3897954"/>
                </a:cubicBezTo>
                <a:cubicBezTo>
                  <a:pt x="4527208" y="3907723"/>
                  <a:pt x="4536976" y="3927262"/>
                  <a:pt x="4546745" y="3927262"/>
                </a:cubicBezTo>
                <a:cubicBezTo>
                  <a:pt x="4546745" y="3927262"/>
                  <a:pt x="4546745" y="3937031"/>
                  <a:pt x="4546745" y="3937031"/>
                </a:cubicBezTo>
                <a:cubicBezTo>
                  <a:pt x="4556514" y="3946800"/>
                  <a:pt x="4576051" y="3966339"/>
                  <a:pt x="4576051" y="3966339"/>
                </a:cubicBezTo>
                <a:cubicBezTo>
                  <a:pt x="4585820" y="3966339"/>
                  <a:pt x="4585820" y="3976108"/>
                  <a:pt x="4585820" y="3976108"/>
                </a:cubicBezTo>
                <a:cubicBezTo>
                  <a:pt x="4585820" y="3976108"/>
                  <a:pt x="4595588" y="3995647"/>
                  <a:pt x="4605357" y="4005416"/>
                </a:cubicBezTo>
                <a:cubicBezTo>
                  <a:pt x="4615125" y="4024955"/>
                  <a:pt x="4634663" y="4044494"/>
                  <a:pt x="4644431" y="4054263"/>
                </a:cubicBezTo>
                <a:cubicBezTo>
                  <a:pt x="4663968" y="4083571"/>
                  <a:pt x="4683506" y="4103109"/>
                  <a:pt x="4693274" y="4122648"/>
                </a:cubicBezTo>
                <a:cubicBezTo>
                  <a:pt x="4703043" y="4132417"/>
                  <a:pt x="4712811" y="4142187"/>
                  <a:pt x="4712811" y="4142187"/>
                </a:cubicBezTo>
                <a:cubicBezTo>
                  <a:pt x="4712811" y="4151956"/>
                  <a:pt x="4712811" y="4161725"/>
                  <a:pt x="4722580" y="4171495"/>
                </a:cubicBezTo>
                <a:cubicBezTo>
                  <a:pt x="4732349" y="4171495"/>
                  <a:pt x="4742117" y="4181264"/>
                  <a:pt x="4742117" y="4191033"/>
                </a:cubicBezTo>
                <a:cubicBezTo>
                  <a:pt x="4742117" y="4191033"/>
                  <a:pt x="4751886" y="4200803"/>
                  <a:pt x="4751886" y="4200803"/>
                </a:cubicBezTo>
                <a:cubicBezTo>
                  <a:pt x="4761655" y="4210572"/>
                  <a:pt x="4761655" y="4220341"/>
                  <a:pt x="4761655" y="4220341"/>
                </a:cubicBezTo>
                <a:cubicBezTo>
                  <a:pt x="4761655" y="4230110"/>
                  <a:pt x="4761655" y="4230110"/>
                  <a:pt x="4771423" y="4230110"/>
                </a:cubicBezTo>
                <a:cubicBezTo>
                  <a:pt x="4781192" y="4230110"/>
                  <a:pt x="4781192" y="4230110"/>
                  <a:pt x="4781192" y="4239880"/>
                </a:cubicBezTo>
                <a:cubicBezTo>
                  <a:pt x="4781192" y="4249649"/>
                  <a:pt x="4781192" y="4249649"/>
                  <a:pt x="4781192" y="4249649"/>
                </a:cubicBezTo>
                <a:cubicBezTo>
                  <a:pt x="4790960" y="4249649"/>
                  <a:pt x="4800729" y="4269188"/>
                  <a:pt x="4800729" y="4278957"/>
                </a:cubicBezTo>
                <a:cubicBezTo>
                  <a:pt x="4800729" y="4288726"/>
                  <a:pt x="4820266" y="4308265"/>
                  <a:pt x="4849572" y="4337573"/>
                </a:cubicBezTo>
                <a:cubicBezTo>
                  <a:pt x="4849572" y="4347342"/>
                  <a:pt x="4849572" y="4347342"/>
                  <a:pt x="4849572" y="4347342"/>
                </a:cubicBezTo>
                <a:cubicBezTo>
                  <a:pt x="4849572" y="4337573"/>
                  <a:pt x="4859341" y="4337573"/>
                  <a:pt x="4859341" y="4347342"/>
                </a:cubicBezTo>
                <a:cubicBezTo>
                  <a:pt x="4859341" y="4347342"/>
                  <a:pt x="4859341" y="4347342"/>
                  <a:pt x="4859341" y="4357111"/>
                </a:cubicBezTo>
                <a:cubicBezTo>
                  <a:pt x="4878878" y="4376650"/>
                  <a:pt x="4888646" y="4396189"/>
                  <a:pt x="4898415" y="4405958"/>
                </a:cubicBezTo>
                <a:cubicBezTo>
                  <a:pt x="4898415" y="4405958"/>
                  <a:pt x="4908184" y="4415727"/>
                  <a:pt x="4908184" y="4425497"/>
                </a:cubicBezTo>
                <a:cubicBezTo>
                  <a:pt x="4927721" y="4445035"/>
                  <a:pt x="4976564" y="4503651"/>
                  <a:pt x="4976564" y="4513420"/>
                </a:cubicBezTo>
                <a:cubicBezTo>
                  <a:pt x="4976564" y="4513420"/>
                  <a:pt x="4966795" y="4513420"/>
                  <a:pt x="4966795" y="4503651"/>
                </a:cubicBezTo>
                <a:cubicBezTo>
                  <a:pt x="4957027" y="4493882"/>
                  <a:pt x="4947258" y="4493882"/>
                  <a:pt x="4947258" y="4503651"/>
                </a:cubicBezTo>
                <a:cubicBezTo>
                  <a:pt x="4947258" y="4503651"/>
                  <a:pt x="4947258" y="4513420"/>
                  <a:pt x="4947258" y="4513420"/>
                </a:cubicBezTo>
                <a:cubicBezTo>
                  <a:pt x="4937490" y="4523190"/>
                  <a:pt x="4937490" y="4532959"/>
                  <a:pt x="4937490" y="4542728"/>
                </a:cubicBezTo>
                <a:cubicBezTo>
                  <a:pt x="4947258" y="4542728"/>
                  <a:pt x="4947258" y="4552498"/>
                  <a:pt x="4957027" y="4562267"/>
                </a:cubicBezTo>
                <a:cubicBezTo>
                  <a:pt x="4966795" y="4591575"/>
                  <a:pt x="4996101" y="4630652"/>
                  <a:pt x="5005870" y="4640421"/>
                </a:cubicBezTo>
                <a:cubicBezTo>
                  <a:pt x="5015638" y="4650191"/>
                  <a:pt x="5015638" y="4659960"/>
                  <a:pt x="5015638" y="4659960"/>
                </a:cubicBezTo>
                <a:cubicBezTo>
                  <a:pt x="5015638" y="4669729"/>
                  <a:pt x="5025407" y="4669729"/>
                  <a:pt x="5025407" y="4669729"/>
                </a:cubicBezTo>
                <a:cubicBezTo>
                  <a:pt x="5025407" y="4679499"/>
                  <a:pt x="5035176" y="4689268"/>
                  <a:pt x="5044944" y="4699037"/>
                </a:cubicBezTo>
                <a:cubicBezTo>
                  <a:pt x="5074250" y="4747884"/>
                  <a:pt x="5074250" y="4757653"/>
                  <a:pt x="5064481" y="4757653"/>
                </a:cubicBezTo>
                <a:cubicBezTo>
                  <a:pt x="5054713" y="4757653"/>
                  <a:pt x="5054713" y="4757653"/>
                  <a:pt x="5054713" y="4757653"/>
                </a:cubicBezTo>
                <a:cubicBezTo>
                  <a:pt x="5054713" y="4767422"/>
                  <a:pt x="5054713" y="4777192"/>
                  <a:pt x="5064481" y="4786961"/>
                </a:cubicBezTo>
                <a:cubicBezTo>
                  <a:pt x="5064481" y="4786961"/>
                  <a:pt x="5074250" y="4796730"/>
                  <a:pt x="5064481" y="4796730"/>
                </a:cubicBezTo>
                <a:cubicBezTo>
                  <a:pt x="5064481" y="4796730"/>
                  <a:pt x="5074250" y="4806500"/>
                  <a:pt x="5074250" y="4806500"/>
                </a:cubicBezTo>
                <a:cubicBezTo>
                  <a:pt x="5084019" y="4816269"/>
                  <a:pt x="5084019" y="4816269"/>
                  <a:pt x="5084019" y="4826038"/>
                </a:cubicBezTo>
                <a:cubicBezTo>
                  <a:pt x="5084019" y="4826038"/>
                  <a:pt x="5093787" y="4835808"/>
                  <a:pt x="5103556" y="4845577"/>
                </a:cubicBezTo>
                <a:cubicBezTo>
                  <a:pt x="5113325" y="4855346"/>
                  <a:pt x="5113325" y="4865115"/>
                  <a:pt x="5113325" y="4874885"/>
                </a:cubicBezTo>
                <a:cubicBezTo>
                  <a:pt x="5113325" y="4874885"/>
                  <a:pt x="5123093" y="4884654"/>
                  <a:pt x="5132862" y="4894423"/>
                </a:cubicBezTo>
                <a:cubicBezTo>
                  <a:pt x="5142630" y="4904193"/>
                  <a:pt x="5142630" y="4913962"/>
                  <a:pt x="5142630" y="4913962"/>
                </a:cubicBezTo>
                <a:cubicBezTo>
                  <a:pt x="5142630" y="4913962"/>
                  <a:pt x="5142630" y="4923731"/>
                  <a:pt x="5152399" y="4923731"/>
                </a:cubicBezTo>
                <a:cubicBezTo>
                  <a:pt x="5152399" y="4923731"/>
                  <a:pt x="5152399" y="4933501"/>
                  <a:pt x="5152399" y="4933501"/>
                </a:cubicBezTo>
                <a:cubicBezTo>
                  <a:pt x="5152399" y="4933501"/>
                  <a:pt x="5152399" y="4943270"/>
                  <a:pt x="5162168" y="4943270"/>
                </a:cubicBezTo>
                <a:cubicBezTo>
                  <a:pt x="5162168" y="4943270"/>
                  <a:pt x="5162168" y="4953039"/>
                  <a:pt x="5162168" y="4953039"/>
                </a:cubicBezTo>
                <a:cubicBezTo>
                  <a:pt x="5162168" y="4953039"/>
                  <a:pt x="5171936" y="4962809"/>
                  <a:pt x="5181705" y="4982347"/>
                </a:cubicBezTo>
                <a:cubicBezTo>
                  <a:pt x="5191473" y="4992116"/>
                  <a:pt x="5201242" y="5001886"/>
                  <a:pt x="5201242" y="5011655"/>
                </a:cubicBezTo>
                <a:cubicBezTo>
                  <a:pt x="5201242" y="5011655"/>
                  <a:pt x="5211011" y="5021424"/>
                  <a:pt x="5211011" y="5031194"/>
                </a:cubicBezTo>
                <a:cubicBezTo>
                  <a:pt x="5220779" y="5031194"/>
                  <a:pt x="5230548" y="5040963"/>
                  <a:pt x="5230548" y="5050732"/>
                </a:cubicBezTo>
                <a:cubicBezTo>
                  <a:pt x="5230548" y="5050732"/>
                  <a:pt x="5230548" y="5060502"/>
                  <a:pt x="5240316" y="5070271"/>
                </a:cubicBezTo>
                <a:cubicBezTo>
                  <a:pt x="5240316" y="5080040"/>
                  <a:pt x="5250085" y="5089810"/>
                  <a:pt x="5250085" y="5089810"/>
                </a:cubicBezTo>
                <a:cubicBezTo>
                  <a:pt x="5250085" y="5089810"/>
                  <a:pt x="5250085" y="5099579"/>
                  <a:pt x="5259854" y="5099579"/>
                </a:cubicBezTo>
                <a:cubicBezTo>
                  <a:pt x="5259854" y="5099579"/>
                  <a:pt x="5259854" y="5109348"/>
                  <a:pt x="5259854" y="5109348"/>
                </a:cubicBezTo>
                <a:cubicBezTo>
                  <a:pt x="5259854" y="5119117"/>
                  <a:pt x="5259854" y="5119117"/>
                  <a:pt x="5259854" y="5128887"/>
                </a:cubicBezTo>
                <a:cubicBezTo>
                  <a:pt x="5259854" y="5138656"/>
                  <a:pt x="5269622" y="5138656"/>
                  <a:pt x="5269622" y="5148425"/>
                </a:cubicBezTo>
                <a:cubicBezTo>
                  <a:pt x="5269622" y="5148425"/>
                  <a:pt x="5269622" y="5158195"/>
                  <a:pt x="5289160" y="5167964"/>
                </a:cubicBezTo>
                <a:cubicBezTo>
                  <a:pt x="5289160" y="5177733"/>
                  <a:pt x="5298928" y="5187503"/>
                  <a:pt x="5298928" y="5197272"/>
                </a:cubicBezTo>
                <a:cubicBezTo>
                  <a:pt x="5308697" y="5207041"/>
                  <a:pt x="5318465" y="5226580"/>
                  <a:pt x="5318465" y="5236349"/>
                </a:cubicBezTo>
                <a:cubicBezTo>
                  <a:pt x="5328234" y="5246118"/>
                  <a:pt x="5338003" y="5255888"/>
                  <a:pt x="5338003" y="5265657"/>
                </a:cubicBezTo>
                <a:cubicBezTo>
                  <a:pt x="5338003" y="5265657"/>
                  <a:pt x="5338003" y="5275426"/>
                  <a:pt x="5347771" y="5275426"/>
                </a:cubicBezTo>
                <a:cubicBezTo>
                  <a:pt x="5357540" y="5294965"/>
                  <a:pt x="5367308" y="5324273"/>
                  <a:pt x="5367308" y="5324273"/>
                </a:cubicBezTo>
                <a:cubicBezTo>
                  <a:pt x="5367308" y="5334042"/>
                  <a:pt x="5377077" y="5334042"/>
                  <a:pt x="5377077" y="5334042"/>
                </a:cubicBezTo>
                <a:cubicBezTo>
                  <a:pt x="5377077" y="5334042"/>
                  <a:pt x="5377077" y="5343812"/>
                  <a:pt x="5386846" y="5353581"/>
                </a:cubicBezTo>
                <a:cubicBezTo>
                  <a:pt x="5386846" y="5353581"/>
                  <a:pt x="5386846" y="5363350"/>
                  <a:pt x="5386846" y="5363350"/>
                </a:cubicBezTo>
                <a:cubicBezTo>
                  <a:pt x="5396614" y="5363350"/>
                  <a:pt x="5396614" y="5373119"/>
                  <a:pt x="5396614" y="5373119"/>
                </a:cubicBezTo>
                <a:cubicBezTo>
                  <a:pt x="5386846" y="5373119"/>
                  <a:pt x="5396614" y="5382889"/>
                  <a:pt x="5396614" y="5382889"/>
                </a:cubicBezTo>
                <a:cubicBezTo>
                  <a:pt x="5396614" y="5382889"/>
                  <a:pt x="5396614" y="5392658"/>
                  <a:pt x="5396614" y="5392658"/>
                </a:cubicBezTo>
                <a:cubicBezTo>
                  <a:pt x="5396614" y="5392658"/>
                  <a:pt x="5406383" y="5392658"/>
                  <a:pt x="5406383" y="5402427"/>
                </a:cubicBezTo>
                <a:cubicBezTo>
                  <a:pt x="5406383" y="5402427"/>
                  <a:pt x="5406383" y="5402427"/>
                  <a:pt x="5406383" y="5412197"/>
                </a:cubicBezTo>
                <a:cubicBezTo>
                  <a:pt x="5406383" y="5412197"/>
                  <a:pt x="5406383" y="5421966"/>
                  <a:pt x="5416151" y="5421966"/>
                </a:cubicBezTo>
                <a:cubicBezTo>
                  <a:pt x="5425920" y="5431735"/>
                  <a:pt x="5425920" y="5441505"/>
                  <a:pt x="5425920" y="5441505"/>
                </a:cubicBezTo>
                <a:cubicBezTo>
                  <a:pt x="5425920" y="5451274"/>
                  <a:pt x="5425920" y="5451274"/>
                  <a:pt x="5425920" y="5451274"/>
                </a:cubicBezTo>
                <a:cubicBezTo>
                  <a:pt x="5425920" y="5461043"/>
                  <a:pt x="5435689" y="5461043"/>
                  <a:pt x="5435689" y="5461043"/>
                </a:cubicBezTo>
                <a:cubicBezTo>
                  <a:pt x="5435689" y="5470813"/>
                  <a:pt x="5445457" y="5480582"/>
                  <a:pt x="5445457" y="5490351"/>
                </a:cubicBezTo>
                <a:cubicBezTo>
                  <a:pt x="5455226" y="5490351"/>
                  <a:pt x="5464995" y="5509890"/>
                  <a:pt x="5464995" y="5519659"/>
                </a:cubicBezTo>
                <a:cubicBezTo>
                  <a:pt x="5464995" y="5519659"/>
                  <a:pt x="5464995" y="5529428"/>
                  <a:pt x="5474763" y="5529428"/>
                </a:cubicBezTo>
                <a:cubicBezTo>
                  <a:pt x="5474763" y="5539198"/>
                  <a:pt x="5474763" y="5548967"/>
                  <a:pt x="5474763" y="5548967"/>
                </a:cubicBezTo>
                <a:cubicBezTo>
                  <a:pt x="5484532" y="5548967"/>
                  <a:pt x="5484532" y="5558736"/>
                  <a:pt x="5494300" y="5578275"/>
                </a:cubicBezTo>
                <a:cubicBezTo>
                  <a:pt x="5494300" y="5588044"/>
                  <a:pt x="5504069" y="5597814"/>
                  <a:pt x="5504069" y="5597814"/>
                </a:cubicBezTo>
                <a:cubicBezTo>
                  <a:pt x="5504069" y="5597814"/>
                  <a:pt x="5504069" y="5607583"/>
                  <a:pt x="5504069" y="5607583"/>
                </a:cubicBezTo>
                <a:cubicBezTo>
                  <a:pt x="5504069" y="5617352"/>
                  <a:pt x="5513838" y="5617352"/>
                  <a:pt x="5513838" y="5627121"/>
                </a:cubicBezTo>
                <a:cubicBezTo>
                  <a:pt x="5523606" y="5627121"/>
                  <a:pt x="5523606" y="5636891"/>
                  <a:pt x="5523606" y="5636891"/>
                </a:cubicBezTo>
                <a:cubicBezTo>
                  <a:pt x="5523606" y="5646660"/>
                  <a:pt x="5523606" y="5656429"/>
                  <a:pt x="5533375" y="5656429"/>
                </a:cubicBezTo>
                <a:cubicBezTo>
                  <a:pt x="5533375" y="5656429"/>
                  <a:pt x="5533375" y="5666199"/>
                  <a:pt x="5533375" y="5666199"/>
                </a:cubicBezTo>
                <a:cubicBezTo>
                  <a:pt x="5533375" y="5666199"/>
                  <a:pt x="5543143" y="5675968"/>
                  <a:pt x="5543143" y="5675968"/>
                </a:cubicBezTo>
                <a:cubicBezTo>
                  <a:pt x="5543143" y="5685737"/>
                  <a:pt x="5552912" y="5685737"/>
                  <a:pt x="5552912" y="5685737"/>
                </a:cubicBezTo>
                <a:cubicBezTo>
                  <a:pt x="5543143" y="5695507"/>
                  <a:pt x="5562681" y="5715045"/>
                  <a:pt x="5562681" y="5724815"/>
                </a:cubicBezTo>
                <a:cubicBezTo>
                  <a:pt x="5572449" y="5724815"/>
                  <a:pt x="5572449" y="5734584"/>
                  <a:pt x="5572449" y="5734584"/>
                </a:cubicBezTo>
                <a:cubicBezTo>
                  <a:pt x="5572449" y="5744353"/>
                  <a:pt x="5572449" y="5744353"/>
                  <a:pt x="5572449" y="5744353"/>
                </a:cubicBezTo>
                <a:cubicBezTo>
                  <a:pt x="5582218" y="5754122"/>
                  <a:pt x="5582218" y="5754122"/>
                  <a:pt x="5582218" y="5754122"/>
                </a:cubicBezTo>
                <a:cubicBezTo>
                  <a:pt x="5582218" y="5763892"/>
                  <a:pt x="5582218" y="5763892"/>
                  <a:pt x="5582218" y="5763892"/>
                </a:cubicBezTo>
                <a:cubicBezTo>
                  <a:pt x="5582218" y="5773661"/>
                  <a:pt x="5582218" y="5773661"/>
                  <a:pt x="5582218" y="5773661"/>
                </a:cubicBezTo>
                <a:cubicBezTo>
                  <a:pt x="5572449" y="5773661"/>
                  <a:pt x="5562681" y="5754122"/>
                  <a:pt x="5562681" y="5744353"/>
                </a:cubicBezTo>
                <a:cubicBezTo>
                  <a:pt x="5562681" y="5744353"/>
                  <a:pt x="5562681" y="5734584"/>
                  <a:pt x="5552912" y="5734584"/>
                </a:cubicBezTo>
                <a:cubicBezTo>
                  <a:pt x="5552912" y="5724815"/>
                  <a:pt x="5533375" y="5705276"/>
                  <a:pt x="5533375" y="5695507"/>
                </a:cubicBezTo>
                <a:cubicBezTo>
                  <a:pt x="5533375" y="5685737"/>
                  <a:pt x="5533375" y="5685737"/>
                  <a:pt x="5533375" y="5685737"/>
                </a:cubicBezTo>
                <a:cubicBezTo>
                  <a:pt x="5533375" y="5675968"/>
                  <a:pt x="5523606" y="5675968"/>
                  <a:pt x="5523606" y="5666199"/>
                </a:cubicBezTo>
                <a:cubicBezTo>
                  <a:pt x="5523606" y="5656429"/>
                  <a:pt x="5513838" y="5646660"/>
                  <a:pt x="5513838" y="5646660"/>
                </a:cubicBezTo>
                <a:cubicBezTo>
                  <a:pt x="5504069" y="5636891"/>
                  <a:pt x="5504069" y="5627121"/>
                  <a:pt x="5504069" y="5627121"/>
                </a:cubicBezTo>
                <a:cubicBezTo>
                  <a:pt x="5494300" y="5617352"/>
                  <a:pt x="5494300" y="5607583"/>
                  <a:pt x="5494300" y="5607583"/>
                </a:cubicBezTo>
                <a:cubicBezTo>
                  <a:pt x="5494300" y="5607583"/>
                  <a:pt x="5484532" y="5597814"/>
                  <a:pt x="5484532" y="5588044"/>
                </a:cubicBezTo>
                <a:cubicBezTo>
                  <a:pt x="5484532" y="5578275"/>
                  <a:pt x="5474763" y="5568506"/>
                  <a:pt x="5474763" y="5568506"/>
                </a:cubicBezTo>
                <a:cubicBezTo>
                  <a:pt x="5474763" y="5568506"/>
                  <a:pt x="5464995" y="5558736"/>
                  <a:pt x="5464995" y="5548967"/>
                </a:cubicBezTo>
                <a:cubicBezTo>
                  <a:pt x="5464995" y="5539198"/>
                  <a:pt x="5455226" y="5539198"/>
                  <a:pt x="5455226" y="5539198"/>
                </a:cubicBezTo>
                <a:cubicBezTo>
                  <a:pt x="5455226" y="5539198"/>
                  <a:pt x="5455226" y="5529428"/>
                  <a:pt x="5455226" y="5519659"/>
                </a:cubicBezTo>
                <a:cubicBezTo>
                  <a:pt x="5445457" y="5509890"/>
                  <a:pt x="5445457" y="5509890"/>
                  <a:pt x="5445457" y="5509890"/>
                </a:cubicBezTo>
                <a:cubicBezTo>
                  <a:pt x="5445457" y="5509890"/>
                  <a:pt x="5435689" y="5500120"/>
                  <a:pt x="5435689" y="5490351"/>
                </a:cubicBezTo>
                <a:cubicBezTo>
                  <a:pt x="5435689" y="5490351"/>
                  <a:pt x="5425920" y="5480582"/>
                  <a:pt x="5425920" y="5470813"/>
                </a:cubicBezTo>
                <a:cubicBezTo>
                  <a:pt x="5425920" y="5470813"/>
                  <a:pt x="5425920" y="5461043"/>
                  <a:pt x="5416151" y="5451274"/>
                </a:cubicBezTo>
                <a:cubicBezTo>
                  <a:pt x="5416151" y="5451274"/>
                  <a:pt x="5416151" y="5441505"/>
                  <a:pt x="5406383" y="5441505"/>
                </a:cubicBezTo>
                <a:cubicBezTo>
                  <a:pt x="5406383" y="5441505"/>
                  <a:pt x="5406383" y="5431735"/>
                  <a:pt x="5406383" y="5431735"/>
                </a:cubicBezTo>
                <a:cubicBezTo>
                  <a:pt x="5406383" y="5431735"/>
                  <a:pt x="5406383" y="5421966"/>
                  <a:pt x="5406383" y="5421966"/>
                </a:cubicBezTo>
                <a:cubicBezTo>
                  <a:pt x="5396614" y="5421966"/>
                  <a:pt x="5396614" y="5421966"/>
                  <a:pt x="5396614" y="5412197"/>
                </a:cubicBezTo>
                <a:cubicBezTo>
                  <a:pt x="5396614" y="5412197"/>
                  <a:pt x="5386846" y="5402427"/>
                  <a:pt x="5386846" y="5392658"/>
                </a:cubicBezTo>
                <a:cubicBezTo>
                  <a:pt x="5377077" y="5392658"/>
                  <a:pt x="5377077" y="5373119"/>
                  <a:pt x="5377077" y="5373119"/>
                </a:cubicBezTo>
                <a:cubicBezTo>
                  <a:pt x="5377077" y="5373119"/>
                  <a:pt x="5367308" y="5363350"/>
                  <a:pt x="5367308" y="5353581"/>
                </a:cubicBezTo>
                <a:cubicBezTo>
                  <a:pt x="5357540" y="5343812"/>
                  <a:pt x="5357540" y="5334042"/>
                  <a:pt x="5347771" y="5324273"/>
                </a:cubicBezTo>
                <a:cubicBezTo>
                  <a:pt x="5347771" y="5314504"/>
                  <a:pt x="5347771" y="5314504"/>
                  <a:pt x="5338003" y="5314504"/>
                </a:cubicBezTo>
                <a:cubicBezTo>
                  <a:pt x="5338003" y="5314504"/>
                  <a:pt x="5328234" y="5294965"/>
                  <a:pt x="5328234" y="5275426"/>
                </a:cubicBezTo>
                <a:cubicBezTo>
                  <a:pt x="5318465" y="5265657"/>
                  <a:pt x="5308697" y="5246118"/>
                  <a:pt x="5298928" y="5236349"/>
                </a:cubicBezTo>
                <a:cubicBezTo>
                  <a:pt x="5298928" y="5236349"/>
                  <a:pt x="5289160" y="5216811"/>
                  <a:pt x="5279391" y="5207041"/>
                </a:cubicBezTo>
                <a:cubicBezTo>
                  <a:pt x="5279391" y="5187503"/>
                  <a:pt x="5269622" y="5167964"/>
                  <a:pt x="5259854" y="5158195"/>
                </a:cubicBezTo>
                <a:cubicBezTo>
                  <a:pt x="5250085" y="5148425"/>
                  <a:pt x="5250085" y="5138656"/>
                  <a:pt x="5250085" y="5138656"/>
                </a:cubicBezTo>
                <a:cubicBezTo>
                  <a:pt x="5240316" y="5128887"/>
                  <a:pt x="5240316" y="5119117"/>
                  <a:pt x="5220779" y="5089810"/>
                </a:cubicBezTo>
                <a:cubicBezTo>
                  <a:pt x="5211011" y="5089810"/>
                  <a:pt x="5211011" y="5080040"/>
                  <a:pt x="5211011" y="5070271"/>
                </a:cubicBezTo>
                <a:cubicBezTo>
                  <a:pt x="5211011" y="5070271"/>
                  <a:pt x="5201242" y="5050732"/>
                  <a:pt x="5191473" y="5040963"/>
                </a:cubicBezTo>
                <a:cubicBezTo>
                  <a:pt x="5181705" y="5031194"/>
                  <a:pt x="5171936" y="5011655"/>
                  <a:pt x="5162168" y="5001886"/>
                </a:cubicBezTo>
                <a:cubicBezTo>
                  <a:pt x="5162168" y="4992116"/>
                  <a:pt x="5142630" y="4972578"/>
                  <a:pt x="5142630" y="4962809"/>
                </a:cubicBezTo>
                <a:cubicBezTo>
                  <a:pt x="5132862" y="4943270"/>
                  <a:pt x="5123093" y="4923731"/>
                  <a:pt x="5113325" y="4913962"/>
                </a:cubicBezTo>
                <a:cubicBezTo>
                  <a:pt x="5093787" y="4884654"/>
                  <a:pt x="5093787" y="4884654"/>
                  <a:pt x="5084019" y="4874885"/>
                </a:cubicBezTo>
                <a:cubicBezTo>
                  <a:pt x="5084019" y="4865115"/>
                  <a:pt x="5074250" y="4855346"/>
                  <a:pt x="5074250" y="4855346"/>
                </a:cubicBezTo>
                <a:cubicBezTo>
                  <a:pt x="5074250" y="4855346"/>
                  <a:pt x="5074250" y="4845577"/>
                  <a:pt x="5064481" y="4835808"/>
                </a:cubicBezTo>
                <a:cubicBezTo>
                  <a:pt x="5054713" y="4826038"/>
                  <a:pt x="5044944" y="4816269"/>
                  <a:pt x="5044944" y="4806500"/>
                </a:cubicBezTo>
                <a:cubicBezTo>
                  <a:pt x="5035176" y="4796730"/>
                  <a:pt x="5025407" y="4786961"/>
                  <a:pt x="5015638" y="4767422"/>
                </a:cubicBezTo>
                <a:cubicBezTo>
                  <a:pt x="5005870" y="4757653"/>
                  <a:pt x="5005870" y="4747884"/>
                  <a:pt x="5005870" y="4747884"/>
                </a:cubicBezTo>
                <a:cubicBezTo>
                  <a:pt x="5005870" y="4747884"/>
                  <a:pt x="4996101" y="4738114"/>
                  <a:pt x="4996101" y="4738114"/>
                </a:cubicBezTo>
                <a:cubicBezTo>
                  <a:pt x="4986333" y="4738114"/>
                  <a:pt x="4986333" y="4738114"/>
                  <a:pt x="4996101" y="4728345"/>
                </a:cubicBezTo>
                <a:cubicBezTo>
                  <a:pt x="4996101" y="4728345"/>
                  <a:pt x="4996101" y="4728345"/>
                  <a:pt x="4986333" y="4718576"/>
                </a:cubicBezTo>
                <a:cubicBezTo>
                  <a:pt x="4966795" y="4708807"/>
                  <a:pt x="4966795" y="4699037"/>
                  <a:pt x="4966795" y="4689268"/>
                </a:cubicBezTo>
                <a:cubicBezTo>
                  <a:pt x="4966795" y="4689268"/>
                  <a:pt x="4966795" y="4689268"/>
                  <a:pt x="4966795" y="4679499"/>
                </a:cubicBezTo>
                <a:cubicBezTo>
                  <a:pt x="4966795" y="4679499"/>
                  <a:pt x="4957027" y="4679499"/>
                  <a:pt x="4957027" y="4669729"/>
                </a:cubicBezTo>
                <a:cubicBezTo>
                  <a:pt x="4957027" y="4669729"/>
                  <a:pt x="4937490" y="4650191"/>
                  <a:pt x="4927721" y="4630652"/>
                </a:cubicBezTo>
                <a:cubicBezTo>
                  <a:pt x="4898415" y="4601344"/>
                  <a:pt x="4878878" y="4581806"/>
                  <a:pt x="4859341" y="4562267"/>
                </a:cubicBezTo>
                <a:cubicBezTo>
                  <a:pt x="4859341" y="4552498"/>
                  <a:pt x="4859341" y="4552498"/>
                  <a:pt x="4849572" y="4542728"/>
                </a:cubicBezTo>
                <a:lnTo>
                  <a:pt x="4843574" y="4529531"/>
                </a:lnTo>
                <a:lnTo>
                  <a:pt x="4849572" y="4532959"/>
                </a:lnTo>
                <a:cubicBezTo>
                  <a:pt x="4849572" y="4523190"/>
                  <a:pt x="4839803" y="4513420"/>
                  <a:pt x="4830035" y="4503651"/>
                </a:cubicBezTo>
                <a:cubicBezTo>
                  <a:pt x="4830035" y="4493882"/>
                  <a:pt x="4820266" y="4484112"/>
                  <a:pt x="4810498" y="4474343"/>
                </a:cubicBezTo>
                <a:cubicBezTo>
                  <a:pt x="4810498" y="4474343"/>
                  <a:pt x="4800729" y="4464574"/>
                  <a:pt x="4800729" y="4454805"/>
                </a:cubicBezTo>
                <a:cubicBezTo>
                  <a:pt x="4781192" y="4425497"/>
                  <a:pt x="4771423" y="4415727"/>
                  <a:pt x="4761655" y="4396189"/>
                </a:cubicBezTo>
                <a:cubicBezTo>
                  <a:pt x="4761655" y="4396189"/>
                  <a:pt x="4742117" y="4376650"/>
                  <a:pt x="4732349" y="4357111"/>
                </a:cubicBezTo>
                <a:cubicBezTo>
                  <a:pt x="4722580" y="4337573"/>
                  <a:pt x="4703043" y="4318034"/>
                  <a:pt x="4703043" y="4308265"/>
                </a:cubicBezTo>
                <a:cubicBezTo>
                  <a:pt x="4693274" y="4298496"/>
                  <a:pt x="4683506" y="4288726"/>
                  <a:pt x="4673737" y="4278957"/>
                </a:cubicBezTo>
                <a:cubicBezTo>
                  <a:pt x="4663968" y="4269188"/>
                  <a:pt x="4663968" y="4269188"/>
                  <a:pt x="4663968" y="4259418"/>
                </a:cubicBezTo>
                <a:cubicBezTo>
                  <a:pt x="4663968" y="4259418"/>
                  <a:pt x="4654200" y="4249649"/>
                  <a:pt x="4644431" y="4239880"/>
                </a:cubicBezTo>
                <a:cubicBezTo>
                  <a:pt x="4644431" y="4239880"/>
                  <a:pt x="4634663" y="4230110"/>
                  <a:pt x="4634663" y="4220341"/>
                </a:cubicBezTo>
                <a:cubicBezTo>
                  <a:pt x="4624894" y="4220341"/>
                  <a:pt x="4624894" y="4210572"/>
                  <a:pt x="4615125" y="4200803"/>
                </a:cubicBezTo>
                <a:cubicBezTo>
                  <a:pt x="4615125" y="4191033"/>
                  <a:pt x="4605357" y="4181264"/>
                  <a:pt x="4595588" y="4171495"/>
                </a:cubicBezTo>
                <a:cubicBezTo>
                  <a:pt x="4585820" y="4161725"/>
                  <a:pt x="4576051" y="4151956"/>
                  <a:pt x="4576051" y="4151956"/>
                </a:cubicBezTo>
                <a:cubicBezTo>
                  <a:pt x="4566282" y="4142187"/>
                  <a:pt x="4556514" y="4132417"/>
                  <a:pt x="4556514" y="4122648"/>
                </a:cubicBezTo>
                <a:cubicBezTo>
                  <a:pt x="4546745" y="4112879"/>
                  <a:pt x="4536976" y="4093340"/>
                  <a:pt x="4536976" y="4093340"/>
                </a:cubicBezTo>
                <a:cubicBezTo>
                  <a:pt x="4536976" y="4093340"/>
                  <a:pt x="4527208" y="4093340"/>
                  <a:pt x="4527208" y="4083571"/>
                </a:cubicBezTo>
                <a:cubicBezTo>
                  <a:pt x="4527208" y="4083571"/>
                  <a:pt x="4507671" y="4054263"/>
                  <a:pt x="4507671" y="4054263"/>
                </a:cubicBezTo>
                <a:cubicBezTo>
                  <a:pt x="4497902" y="4054263"/>
                  <a:pt x="4497902" y="4054263"/>
                  <a:pt x="4497902" y="4054263"/>
                </a:cubicBezTo>
                <a:cubicBezTo>
                  <a:pt x="4497902" y="4054263"/>
                  <a:pt x="4497902" y="4044494"/>
                  <a:pt x="4497902" y="4044494"/>
                </a:cubicBezTo>
                <a:cubicBezTo>
                  <a:pt x="4488133" y="4044494"/>
                  <a:pt x="4488133" y="4034724"/>
                  <a:pt x="4488133" y="4034724"/>
                </a:cubicBezTo>
                <a:cubicBezTo>
                  <a:pt x="4488133" y="4024955"/>
                  <a:pt x="4488133" y="4024955"/>
                  <a:pt x="4478365" y="4024955"/>
                </a:cubicBezTo>
                <a:cubicBezTo>
                  <a:pt x="4468596" y="4024955"/>
                  <a:pt x="4468596" y="4024955"/>
                  <a:pt x="4468596" y="4015186"/>
                </a:cubicBezTo>
                <a:cubicBezTo>
                  <a:pt x="4449059" y="3985878"/>
                  <a:pt x="4439290" y="3966339"/>
                  <a:pt x="4429522" y="3966339"/>
                </a:cubicBezTo>
                <a:cubicBezTo>
                  <a:pt x="4419753" y="3966339"/>
                  <a:pt x="4419753" y="3966339"/>
                  <a:pt x="4419753" y="3956570"/>
                </a:cubicBezTo>
                <a:cubicBezTo>
                  <a:pt x="4419753" y="3956570"/>
                  <a:pt x="4419753" y="3956570"/>
                  <a:pt x="4400216" y="3937031"/>
                </a:cubicBezTo>
                <a:cubicBezTo>
                  <a:pt x="4390447" y="3927262"/>
                  <a:pt x="4380679" y="3917493"/>
                  <a:pt x="4380679" y="3917493"/>
                </a:cubicBezTo>
                <a:cubicBezTo>
                  <a:pt x="4390447" y="3917493"/>
                  <a:pt x="4351373" y="3878415"/>
                  <a:pt x="4341604" y="3878415"/>
                </a:cubicBezTo>
                <a:cubicBezTo>
                  <a:pt x="4341604" y="3878415"/>
                  <a:pt x="4331836" y="3878415"/>
                  <a:pt x="4322067" y="3868646"/>
                </a:cubicBezTo>
                <a:cubicBezTo>
                  <a:pt x="4322067" y="3858877"/>
                  <a:pt x="4312298" y="3858877"/>
                  <a:pt x="4312298" y="3858877"/>
                </a:cubicBezTo>
                <a:cubicBezTo>
                  <a:pt x="4312298" y="3858877"/>
                  <a:pt x="4322067" y="3868646"/>
                  <a:pt x="4322067" y="3878415"/>
                </a:cubicBezTo>
                <a:cubicBezTo>
                  <a:pt x="4351373" y="3917493"/>
                  <a:pt x="4361141" y="3927262"/>
                  <a:pt x="4380679" y="3946800"/>
                </a:cubicBezTo>
                <a:cubicBezTo>
                  <a:pt x="4390447" y="3956570"/>
                  <a:pt x="4400216" y="3966339"/>
                  <a:pt x="4400216" y="3976108"/>
                </a:cubicBezTo>
                <a:cubicBezTo>
                  <a:pt x="4400216" y="3976108"/>
                  <a:pt x="4409985" y="3995647"/>
                  <a:pt x="4429522" y="4005416"/>
                </a:cubicBezTo>
                <a:cubicBezTo>
                  <a:pt x="4439290" y="4024955"/>
                  <a:pt x="4449059" y="4034724"/>
                  <a:pt x="4449059" y="4044494"/>
                </a:cubicBezTo>
                <a:cubicBezTo>
                  <a:pt x="4458828" y="4044494"/>
                  <a:pt x="4458828" y="4054263"/>
                  <a:pt x="4468596" y="4054263"/>
                </a:cubicBezTo>
                <a:cubicBezTo>
                  <a:pt x="4468596" y="4064032"/>
                  <a:pt x="4478365" y="4073801"/>
                  <a:pt x="4497902" y="4093340"/>
                </a:cubicBezTo>
                <a:cubicBezTo>
                  <a:pt x="4517439" y="4132417"/>
                  <a:pt x="4536976" y="4151956"/>
                  <a:pt x="4576051" y="4200803"/>
                </a:cubicBezTo>
                <a:cubicBezTo>
                  <a:pt x="4595588" y="4220341"/>
                  <a:pt x="4595588" y="4230110"/>
                  <a:pt x="4576051" y="4210572"/>
                </a:cubicBezTo>
                <a:cubicBezTo>
                  <a:pt x="4576051" y="4200803"/>
                  <a:pt x="4566282" y="4200803"/>
                  <a:pt x="4566282" y="4200803"/>
                </a:cubicBezTo>
                <a:cubicBezTo>
                  <a:pt x="4566282" y="4200803"/>
                  <a:pt x="4566282" y="4210572"/>
                  <a:pt x="4566282" y="4220341"/>
                </a:cubicBezTo>
                <a:cubicBezTo>
                  <a:pt x="4566282" y="4220341"/>
                  <a:pt x="4576051" y="4220341"/>
                  <a:pt x="4576051" y="4230110"/>
                </a:cubicBezTo>
                <a:cubicBezTo>
                  <a:pt x="4576051" y="4230110"/>
                  <a:pt x="4576051" y="4239880"/>
                  <a:pt x="4585820" y="4239880"/>
                </a:cubicBezTo>
                <a:cubicBezTo>
                  <a:pt x="4595588" y="4249649"/>
                  <a:pt x="4595588" y="4249649"/>
                  <a:pt x="4585820" y="4249649"/>
                </a:cubicBezTo>
                <a:cubicBezTo>
                  <a:pt x="4585820" y="4259418"/>
                  <a:pt x="4585820" y="4259418"/>
                  <a:pt x="4595588" y="4259418"/>
                </a:cubicBezTo>
                <a:cubicBezTo>
                  <a:pt x="4595588" y="4269188"/>
                  <a:pt x="4605357" y="4278957"/>
                  <a:pt x="4605357" y="4278957"/>
                </a:cubicBezTo>
                <a:cubicBezTo>
                  <a:pt x="4615125" y="4288726"/>
                  <a:pt x="4634663" y="4308265"/>
                  <a:pt x="4644431" y="4318034"/>
                </a:cubicBezTo>
                <a:cubicBezTo>
                  <a:pt x="4673737" y="4357111"/>
                  <a:pt x="4693274" y="4376650"/>
                  <a:pt x="4703043" y="4386419"/>
                </a:cubicBezTo>
                <a:cubicBezTo>
                  <a:pt x="4703043" y="4396189"/>
                  <a:pt x="4722580" y="4415727"/>
                  <a:pt x="4732349" y="4425497"/>
                </a:cubicBezTo>
                <a:cubicBezTo>
                  <a:pt x="4751886" y="4445035"/>
                  <a:pt x="4761655" y="4454805"/>
                  <a:pt x="4771423" y="4474343"/>
                </a:cubicBezTo>
                <a:cubicBezTo>
                  <a:pt x="4771423" y="4484112"/>
                  <a:pt x="4781192" y="4503651"/>
                  <a:pt x="4781192" y="4503651"/>
                </a:cubicBezTo>
                <a:cubicBezTo>
                  <a:pt x="4781192" y="4503651"/>
                  <a:pt x="4800729" y="4523190"/>
                  <a:pt x="4800729" y="4523190"/>
                </a:cubicBezTo>
                <a:cubicBezTo>
                  <a:pt x="4800729" y="4523190"/>
                  <a:pt x="4810498" y="4523190"/>
                  <a:pt x="4810498" y="4532959"/>
                </a:cubicBezTo>
                <a:cubicBezTo>
                  <a:pt x="4810498" y="4542728"/>
                  <a:pt x="4810498" y="4542728"/>
                  <a:pt x="4810498" y="4542728"/>
                </a:cubicBezTo>
                <a:cubicBezTo>
                  <a:pt x="4820266" y="4552498"/>
                  <a:pt x="4820266" y="4552498"/>
                  <a:pt x="4820266" y="4552498"/>
                </a:cubicBezTo>
                <a:cubicBezTo>
                  <a:pt x="4820266" y="4562267"/>
                  <a:pt x="4830035" y="4572036"/>
                  <a:pt x="4839803" y="4581806"/>
                </a:cubicBezTo>
                <a:cubicBezTo>
                  <a:pt x="4839803" y="4591575"/>
                  <a:pt x="4849572" y="4591575"/>
                  <a:pt x="4849572" y="4601344"/>
                </a:cubicBezTo>
                <a:cubicBezTo>
                  <a:pt x="4839803" y="4601344"/>
                  <a:pt x="4849572" y="4611113"/>
                  <a:pt x="4849572" y="4611113"/>
                </a:cubicBezTo>
                <a:cubicBezTo>
                  <a:pt x="4859341" y="4620883"/>
                  <a:pt x="4859341" y="4630652"/>
                  <a:pt x="4869109" y="4640421"/>
                </a:cubicBezTo>
                <a:cubicBezTo>
                  <a:pt x="4869109" y="4650191"/>
                  <a:pt x="4878878" y="4659960"/>
                  <a:pt x="4888646" y="4669729"/>
                </a:cubicBezTo>
                <a:cubicBezTo>
                  <a:pt x="4888646" y="4679499"/>
                  <a:pt x="4898415" y="4689268"/>
                  <a:pt x="4898415" y="4689268"/>
                </a:cubicBezTo>
                <a:cubicBezTo>
                  <a:pt x="4908184" y="4699037"/>
                  <a:pt x="4917952" y="4708807"/>
                  <a:pt x="4927721" y="4718576"/>
                </a:cubicBezTo>
                <a:cubicBezTo>
                  <a:pt x="4927721" y="4728345"/>
                  <a:pt x="4937490" y="4747884"/>
                  <a:pt x="4947258" y="4747884"/>
                </a:cubicBezTo>
                <a:cubicBezTo>
                  <a:pt x="4947258" y="4757653"/>
                  <a:pt x="4957027" y="4767422"/>
                  <a:pt x="4966795" y="4777192"/>
                </a:cubicBezTo>
                <a:cubicBezTo>
                  <a:pt x="4966795" y="4786961"/>
                  <a:pt x="4976564" y="4796730"/>
                  <a:pt x="4976564" y="4796730"/>
                </a:cubicBezTo>
                <a:cubicBezTo>
                  <a:pt x="4976564" y="4806500"/>
                  <a:pt x="4976564" y="4806500"/>
                  <a:pt x="4986333" y="4806500"/>
                </a:cubicBezTo>
                <a:cubicBezTo>
                  <a:pt x="4986333" y="4806500"/>
                  <a:pt x="4986333" y="4806500"/>
                  <a:pt x="4986333" y="4816269"/>
                </a:cubicBezTo>
                <a:cubicBezTo>
                  <a:pt x="4986333" y="4826038"/>
                  <a:pt x="4986333" y="4826038"/>
                  <a:pt x="4976564" y="4816269"/>
                </a:cubicBezTo>
                <a:cubicBezTo>
                  <a:pt x="4976564" y="4806500"/>
                  <a:pt x="4966795" y="4796730"/>
                  <a:pt x="4957027" y="4786961"/>
                </a:cubicBezTo>
                <a:cubicBezTo>
                  <a:pt x="4917952" y="4738114"/>
                  <a:pt x="4908184" y="4728345"/>
                  <a:pt x="4908184" y="4728345"/>
                </a:cubicBezTo>
                <a:cubicBezTo>
                  <a:pt x="4908184" y="4738114"/>
                  <a:pt x="4908184" y="4738114"/>
                  <a:pt x="4917952" y="4757653"/>
                </a:cubicBezTo>
                <a:cubicBezTo>
                  <a:pt x="4927721" y="4767422"/>
                  <a:pt x="4937490" y="4777192"/>
                  <a:pt x="4937490" y="4777192"/>
                </a:cubicBezTo>
                <a:cubicBezTo>
                  <a:pt x="4937490" y="4786961"/>
                  <a:pt x="4947258" y="4796730"/>
                  <a:pt x="4947258" y="4806500"/>
                </a:cubicBezTo>
                <a:cubicBezTo>
                  <a:pt x="4957027" y="4816269"/>
                  <a:pt x="4976564" y="4835808"/>
                  <a:pt x="4986333" y="4855346"/>
                </a:cubicBezTo>
                <a:cubicBezTo>
                  <a:pt x="4986333" y="4855346"/>
                  <a:pt x="4996101" y="4874885"/>
                  <a:pt x="5005870" y="4884654"/>
                </a:cubicBezTo>
                <a:cubicBezTo>
                  <a:pt x="5015638" y="4894423"/>
                  <a:pt x="5025407" y="4904193"/>
                  <a:pt x="5035176" y="4913962"/>
                </a:cubicBezTo>
                <a:cubicBezTo>
                  <a:pt x="5035176" y="4923731"/>
                  <a:pt x="5035176" y="4923731"/>
                  <a:pt x="5044944" y="4933501"/>
                </a:cubicBezTo>
                <a:cubicBezTo>
                  <a:pt x="5044944" y="4933501"/>
                  <a:pt x="5044944" y="4943270"/>
                  <a:pt x="5044944" y="4943270"/>
                </a:cubicBezTo>
                <a:cubicBezTo>
                  <a:pt x="5044944" y="4953039"/>
                  <a:pt x="5044944" y="4953039"/>
                  <a:pt x="5044944" y="4953039"/>
                </a:cubicBezTo>
                <a:cubicBezTo>
                  <a:pt x="5044944" y="4953039"/>
                  <a:pt x="5025407" y="4923731"/>
                  <a:pt x="5015638" y="4904193"/>
                </a:cubicBezTo>
                <a:cubicBezTo>
                  <a:pt x="5015638" y="4904193"/>
                  <a:pt x="5005870" y="4904193"/>
                  <a:pt x="5005870" y="4904193"/>
                </a:cubicBezTo>
                <a:cubicBezTo>
                  <a:pt x="5005870" y="4904193"/>
                  <a:pt x="5015638" y="4933501"/>
                  <a:pt x="5025407" y="4933501"/>
                </a:cubicBezTo>
                <a:cubicBezTo>
                  <a:pt x="5025407" y="4943270"/>
                  <a:pt x="5025407" y="4943270"/>
                  <a:pt x="5025407" y="4943270"/>
                </a:cubicBezTo>
                <a:cubicBezTo>
                  <a:pt x="5025407" y="4943270"/>
                  <a:pt x="5025407" y="4953039"/>
                  <a:pt x="5035176" y="4953039"/>
                </a:cubicBezTo>
                <a:cubicBezTo>
                  <a:pt x="5044944" y="4962809"/>
                  <a:pt x="5044944" y="4972578"/>
                  <a:pt x="5044944" y="4972578"/>
                </a:cubicBezTo>
                <a:cubicBezTo>
                  <a:pt x="5044944" y="4982347"/>
                  <a:pt x="5054713" y="4992116"/>
                  <a:pt x="5064481" y="5001886"/>
                </a:cubicBezTo>
                <a:cubicBezTo>
                  <a:pt x="5064481" y="5001886"/>
                  <a:pt x="5074250" y="5011655"/>
                  <a:pt x="5074250" y="5021424"/>
                </a:cubicBezTo>
                <a:cubicBezTo>
                  <a:pt x="5084019" y="5031194"/>
                  <a:pt x="5093787" y="5050732"/>
                  <a:pt x="5084019" y="5050732"/>
                </a:cubicBezTo>
                <a:cubicBezTo>
                  <a:pt x="5084019" y="5050732"/>
                  <a:pt x="5084019" y="5060502"/>
                  <a:pt x="5093787" y="5070271"/>
                </a:cubicBezTo>
                <a:cubicBezTo>
                  <a:pt x="5093787" y="5070271"/>
                  <a:pt x="5093787" y="5080040"/>
                  <a:pt x="5093787" y="5080040"/>
                </a:cubicBezTo>
                <a:cubicBezTo>
                  <a:pt x="5093787" y="5080040"/>
                  <a:pt x="5093787" y="5080040"/>
                  <a:pt x="5103556" y="5080040"/>
                </a:cubicBezTo>
                <a:cubicBezTo>
                  <a:pt x="5103556" y="5089810"/>
                  <a:pt x="5123093" y="5109348"/>
                  <a:pt x="5123093" y="5119117"/>
                </a:cubicBezTo>
                <a:cubicBezTo>
                  <a:pt x="5123093" y="5128887"/>
                  <a:pt x="5132862" y="5128887"/>
                  <a:pt x="5132862" y="5138656"/>
                </a:cubicBezTo>
                <a:cubicBezTo>
                  <a:pt x="5142630" y="5148425"/>
                  <a:pt x="5142630" y="5148425"/>
                  <a:pt x="5142630" y="5138656"/>
                </a:cubicBezTo>
                <a:cubicBezTo>
                  <a:pt x="5142630" y="5138656"/>
                  <a:pt x="5142630" y="5138656"/>
                  <a:pt x="5152399" y="5138656"/>
                </a:cubicBezTo>
                <a:cubicBezTo>
                  <a:pt x="5152399" y="5148425"/>
                  <a:pt x="5162168" y="5158195"/>
                  <a:pt x="5162168" y="5167964"/>
                </a:cubicBezTo>
                <a:cubicBezTo>
                  <a:pt x="5167052" y="5167964"/>
                  <a:pt x="5169494" y="5170406"/>
                  <a:pt x="5170715" y="5174070"/>
                </a:cubicBezTo>
                <a:lnTo>
                  <a:pt x="5171936" y="5187503"/>
                </a:lnTo>
                <a:lnTo>
                  <a:pt x="5162168" y="5177733"/>
                </a:lnTo>
                <a:cubicBezTo>
                  <a:pt x="5162168" y="5167964"/>
                  <a:pt x="5152399" y="5148425"/>
                  <a:pt x="5142630" y="5158195"/>
                </a:cubicBezTo>
                <a:cubicBezTo>
                  <a:pt x="5142630" y="5158195"/>
                  <a:pt x="5142630" y="5167964"/>
                  <a:pt x="5162168" y="5187503"/>
                </a:cubicBezTo>
                <a:cubicBezTo>
                  <a:pt x="5171936" y="5207041"/>
                  <a:pt x="5181705" y="5236349"/>
                  <a:pt x="5181705" y="5236349"/>
                </a:cubicBezTo>
                <a:cubicBezTo>
                  <a:pt x="5181705" y="5236349"/>
                  <a:pt x="5191473" y="5246118"/>
                  <a:pt x="5191473" y="5246118"/>
                </a:cubicBezTo>
                <a:cubicBezTo>
                  <a:pt x="5201242" y="5255888"/>
                  <a:pt x="5201242" y="5265657"/>
                  <a:pt x="5211011" y="5275426"/>
                </a:cubicBezTo>
                <a:cubicBezTo>
                  <a:pt x="5220779" y="5285196"/>
                  <a:pt x="5220779" y="5294965"/>
                  <a:pt x="5220779" y="5294965"/>
                </a:cubicBezTo>
                <a:cubicBezTo>
                  <a:pt x="5230548" y="5294965"/>
                  <a:pt x="5230548" y="5304734"/>
                  <a:pt x="5230548" y="5304734"/>
                </a:cubicBezTo>
                <a:cubicBezTo>
                  <a:pt x="5230548" y="5314504"/>
                  <a:pt x="5230548" y="5314504"/>
                  <a:pt x="5230548" y="5314504"/>
                </a:cubicBezTo>
                <a:cubicBezTo>
                  <a:pt x="5240316" y="5314504"/>
                  <a:pt x="5240316" y="5314504"/>
                  <a:pt x="5240316" y="5324273"/>
                </a:cubicBezTo>
                <a:cubicBezTo>
                  <a:pt x="5240316" y="5324273"/>
                  <a:pt x="5240316" y="5334042"/>
                  <a:pt x="5250085" y="5334042"/>
                </a:cubicBezTo>
                <a:cubicBezTo>
                  <a:pt x="5250085" y="5343812"/>
                  <a:pt x="5259854" y="5363350"/>
                  <a:pt x="5269622" y="5373119"/>
                </a:cubicBezTo>
                <a:cubicBezTo>
                  <a:pt x="5279391" y="5392658"/>
                  <a:pt x="5289160" y="5412197"/>
                  <a:pt x="5279391" y="5412197"/>
                </a:cubicBezTo>
                <a:cubicBezTo>
                  <a:pt x="5279391" y="5412197"/>
                  <a:pt x="5289160" y="5431735"/>
                  <a:pt x="5289160" y="5441505"/>
                </a:cubicBezTo>
                <a:cubicBezTo>
                  <a:pt x="5298928" y="5441505"/>
                  <a:pt x="5298928" y="5451274"/>
                  <a:pt x="5298928" y="5451274"/>
                </a:cubicBezTo>
                <a:cubicBezTo>
                  <a:pt x="5298928" y="5461043"/>
                  <a:pt x="5308697" y="5470813"/>
                  <a:pt x="5308697" y="5470813"/>
                </a:cubicBezTo>
                <a:cubicBezTo>
                  <a:pt x="5308697" y="5480582"/>
                  <a:pt x="5318465" y="5480582"/>
                  <a:pt x="5318465" y="5490351"/>
                </a:cubicBezTo>
                <a:cubicBezTo>
                  <a:pt x="5328234" y="5490351"/>
                  <a:pt x="5328234" y="5500120"/>
                  <a:pt x="5328234" y="5500120"/>
                </a:cubicBezTo>
                <a:cubicBezTo>
                  <a:pt x="5328234" y="5500120"/>
                  <a:pt x="5328234" y="5500120"/>
                  <a:pt x="5338003" y="5509890"/>
                </a:cubicBezTo>
                <a:cubicBezTo>
                  <a:pt x="5338003" y="5509890"/>
                  <a:pt x="5338003" y="5509890"/>
                  <a:pt x="5338003" y="5519659"/>
                </a:cubicBezTo>
                <a:cubicBezTo>
                  <a:pt x="5338003" y="5519659"/>
                  <a:pt x="5377077" y="5578275"/>
                  <a:pt x="5377077" y="5578275"/>
                </a:cubicBezTo>
                <a:cubicBezTo>
                  <a:pt x="5377077" y="5578275"/>
                  <a:pt x="5386846" y="5588044"/>
                  <a:pt x="5386846" y="5597814"/>
                </a:cubicBezTo>
                <a:cubicBezTo>
                  <a:pt x="5396614" y="5607583"/>
                  <a:pt x="5396614" y="5617352"/>
                  <a:pt x="5406383" y="5627121"/>
                </a:cubicBezTo>
                <a:cubicBezTo>
                  <a:pt x="5416151" y="5636891"/>
                  <a:pt x="5425920" y="5646660"/>
                  <a:pt x="5435689" y="5666199"/>
                </a:cubicBezTo>
                <a:cubicBezTo>
                  <a:pt x="5445457" y="5695507"/>
                  <a:pt x="5455226" y="5715045"/>
                  <a:pt x="5464995" y="5724815"/>
                </a:cubicBezTo>
                <a:cubicBezTo>
                  <a:pt x="5464995" y="5724815"/>
                  <a:pt x="5474763" y="5734584"/>
                  <a:pt x="5474763" y="5734584"/>
                </a:cubicBezTo>
                <a:cubicBezTo>
                  <a:pt x="5474763" y="5744353"/>
                  <a:pt x="5474763" y="5744353"/>
                  <a:pt x="5474763" y="5754122"/>
                </a:cubicBezTo>
                <a:cubicBezTo>
                  <a:pt x="5474763" y="5754122"/>
                  <a:pt x="5484532" y="5763892"/>
                  <a:pt x="5494300" y="5773661"/>
                </a:cubicBezTo>
                <a:cubicBezTo>
                  <a:pt x="5494300" y="5793200"/>
                  <a:pt x="5504069" y="5802969"/>
                  <a:pt x="5504069" y="5802969"/>
                </a:cubicBezTo>
                <a:cubicBezTo>
                  <a:pt x="5504069" y="5802969"/>
                  <a:pt x="5513838" y="5812738"/>
                  <a:pt x="5513838" y="5822508"/>
                </a:cubicBezTo>
                <a:cubicBezTo>
                  <a:pt x="5513838" y="5832277"/>
                  <a:pt x="5523606" y="5832277"/>
                  <a:pt x="5523606" y="5842046"/>
                </a:cubicBezTo>
                <a:cubicBezTo>
                  <a:pt x="5523606" y="5842046"/>
                  <a:pt x="5533375" y="5851816"/>
                  <a:pt x="5533375" y="5861585"/>
                </a:cubicBezTo>
                <a:cubicBezTo>
                  <a:pt x="5543143" y="5881123"/>
                  <a:pt x="5552912" y="5890893"/>
                  <a:pt x="5552912" y="5900662"/>
                </a:cubicBezTo>
                <a:cubicBezTo>
                  <a:pt x="5562681" y="5900662"/>
                  <a:pt x="5572449" y="5939739"/>
                  <a:pt x="5572449" y="5939739"/>
                </a:cubicBezTo>
                <a:cubicBezTo>
                  <a:pt x="5582218" y="5939739"/>
                  <a:pt x="5591986" y="5949509"/>
                  <a:pt x="5582218" y="5949509"/>
                </a:cubicBezTo>
                <a:cubicBezTo>
                  <a:pt x="5582218" y="5949509"/>
                  <a:pt x="5591986" y="5959278"/>
                  <a:pt x="5591986" y="5978817"/>
                </a:cubicBezTo>
                <a:cubicBezTo>
                  <a:pt x="5591986" y="5978817"/>
                  <a:pt x="5601755" y="5988586"/>
                  <a:pt x="5601755" y="5998355"/>
                </a:cubicBezTo>
                <a:cubicBezTo>
                  <a:pt x="5601755" y="6008124"/>
                  <a:pt x="5611524" y="6017894"/>
                  <a:pt x="5611524" y="6017894"/>
                </a:cubicBezTo>
                <a:cubicBezTo>
                  <a:pt x="5621292" y="6027663"/>
                  <a:pt x="5621292" y="6037432"/>
                  <a:pt x="5621292" y="6037432"/>
                </a:cubicBezTo>
                <a:cubicBezTo>
                  <a:pt x="5631061" y="6047202"/>
                  <a:pt x="5631061" y="6056971"/>
                  <a:pt x="5640830" y="6076510"/>
                </a:cubicBezTo>
                <a:cubicBezTo>
                  <a:pt x="5650598" y="6086279"/>
                  <a:pt x="5660367" y="6105818"/>
                  <a:pt x="5660367" y="6105818"/>
                </a:cubicBezTo>
                <a:cubicBezTo>
                  <a:pt x="5660367" y="6115587"/>
                  <a:pt x="5679904" y="6154664"/>
                  <a:pt x="5689673" y="6164433"/>
                </a:cubicBezTo>
                <a:cubicBezTo>
                  <a:pt x="5689673" y="6164433"/>
                  <a:pt x="5689673" y="6174203"/>
                  <a:pt x="5689673" y="6174203"/>
                </a:cubicBezTo>
                <a:cubicBezTo>
                  <a:pt x="5689673" y="6174203"/>
                  <a:pt x="5699441" y="6193741"/>
                  <a:pt x="5709210" y="6203511"/>
                </a:cubicBezTo>
                <a:cubicBezTo>
                  <a:pt x="5709210" y="6213280"/>
                  <a:pt x="5728747" y="6242588"/>
                  <a:pt x="5728747" y="6252357"/>
                </a:cubicBezTo>
                <a:cubicBezTo>
                  <a:pt x="5728747" y="6252357"/>
                  <a:pt x="5738516" y="6262126"/>
                  <a:pt x="5738516" y="6271896"/>
                </a:cubicBezTo>
                <a:cubicBezTo>
                  <a:pt x="5738516" y="6271896"/>
                  <a:pt x="5738516" y="6281665"/>
                  <a:pt x="5738516" y="6281665"/>
                </a:cubicBezTo>
                <a:cubicBezTo>
                  <a:pt x="5738516" y="6281665"/>
                  <a:pt x="5748284" y="6291434"/>
                  <a:pt x="5748284" y="6301204"/>
                </a:cubicBezTo>
                <a:cubicBezTo>
                  <a:pt x="5758053" y="6301204"/>
                  <a:pt x="5758053" y="6310973"/>
                  <a:pt x="5758053" y="6310973"/>
                </a:cubicBezTo>
                <a:cubicBezTo>
                  <a:pt x="5758053" y="6310973"/>
                  <a:pt x="5758053" y="6320742"/>
                  <a:pt x="5758053" y="6320742"/>
                </a:cubicBezTo>
                <a:cubicBezTo>
                  <a:pt x="5758053" y="6320742"/>
                  <a:pt x="5767822" y="6320742"/>
                  <a:pt x="5758053" y="6330512"/>
                </a:cubicBezTo>
                <a:cubicBezTo>
                  <a:pt x="5758053" y="6330512"/>
                  <a:pt x="5767822" y="6330512"/>
                  <a:pt x="5767822" y="6340281"/>
                </a:cubicBezTo>
                <a:cubicBezTo>
                  <a:pt x="5777590" y="6350050"/>
                  <a:pt x="5787359" y="6359820"/>
                  <a:pt x="5787359" y="6359820"/>
                </a:cubicBezTo>
                <a:cubicBezTo>
                  <a:pt x="5787359" y="6369589"/>
                  <a:pt x="5797127" y="6389127"/>
                  <a:pt x="5806896" y="6398897"/>
                </a:cubicBezTo>
                <a:cubicBezTo>
                  <a:pt x="5816665" y="6418435"/>
                  <a:pt x="5816665" y="6437974"/>
                  <a:pt x="5816665" y="6437974"/>
                </a:cubicBezTo>
                <a:cubicBezTo>
                  <a:pt x="5826433" y="6437974"/>
                  <a:pt x="5826433" y="6447743"/>
                  <a:pt x="5826433" y="6447743"/>
                </a:cubicBezTo>
                <a:cubicBezTo>
                  <a:pt x="5836202" y="6477051"/>
                  <a:pt x="5855739" y="6496590"/>
                  <a:pt x="5855739" y="6496590"/>
                </a:cubicBezTo>
                <a:cubicBezTo>
                  <a:pt x="5855739" y="6506359"/>
                  <a:pt x="5845970" y="6496590"/>
                  <a:pt x="5836202" y="6477051"/>
                </a:cubicBezTo>
                <a:cubicBezTo>
                  <a:pt x="5826433" y="6467282"/>
                  <a:pt x="5826433" y="6457513"/>
                  <a:pt x="5816665" y="6457513"/>
                </a:cubicBezTo>
                <a:cubicBezTo>
                  <a:pt x="5816665" y="6457513"/>
                  <a:pt x="5816665" y="6457513"/>
                  <a:pt x="5806896" y="6457513"/>
                </a:cubicBezTo>
                <a:cubicBezTo>
                  <a:pt x="5806896" y="6457513"/>
                  <a:pt x="5816665" y="6486821"/>
                  <a:pt x="5816665" y="6486821"/>
                </a:cubicBezTo>
                <a:cubicBezTo>
                  <a:pt x="5816665" y="6486821"/>
                  <a:pt x="5816665" y="6496590"/>
                  <a:pt x="5816665" y="6496590"/>
                </a:cubicBezTo>
                <a:cubicBezTo>
                  <a:pt x="5816665" y="6496590"/>
                  <a:pt x="5826433" y="6506359"/>
                  <a:pt x="5826433" y="6506359"/>
                </a:cubicBezTo>
                <a:cubicBezTo>
                  <a:pt x="5826433" y="6516128"/>
                  <a:pt x="5836202" y="6525898"/>
                  <a:pt x="5836202" y="6525898"/>
                </a:cubicBezTo>
                <a:cubicBezTo>
                  <a:pt x="5836202" y="6535667"/>
                  <a:pt x="5845970" y="6545436"/>
                  <a:pt x="5845970" y="6545436"/>
                </a:cubicBezTo>
                <a:cubicBezTo>
                  <a:pt x="5845970" y="6545436"/>
                  <a:pt x="5845970" y="6564975"/>
                  <a:pt x="5855739" y="6574744"/>
                </a:cubicBezTo>
                <a:cubicBezTo>
                  <a:pt x="5855739" y="6584514"/>
                  <a:pt x="5865508" y="6594283"/>
                  <a:pt x="5865508" y="6604052"/>
                </a:cubicBezTo>
                <a:cubicBezTo>
                  <a:pt x="5875276" y="6613822"/>
                  <a:pt x="5875276" y="6623591"/>
                  <a:pt x="5875276" y="6623591"/>
                </a:cubicBezTo>
                <a:cubicBezTo>
                  <a:pt x="5875276" y="6623591"/>
                  <a:pt x="5885045" y="6633360"/>
                  <a:pt x="5885045" y="6643129"/>
                </a:cubicBezTo>
                <a:cubicBezTo>
                  <a:pt x="5885045" y="6652899"/>
                  <a:pt x="5894813" y="6662668"/>
                  <a:pt x="5894813" y="6672437"/>
                </a:cubicBezTo>
                <a:cubicBezTo>
                  <a:pt x="5904582" y="6701745"/>
                  <a:pt x="5914351" y="6711515"/>
                  <a:pt x="5914351" y="6721284"/>
                </a:cubicBezTo>
                <a:cubicBezTo>
                  <a:pt x="5924119" y="6721284"/>
                  <a:pt x="5924119" y="6731053"/>
                  <a:pt x="5924119" y="6740823"/>
                </a:cubicBezTo>
                <a:cubicBezTo>
                  <a:pt x="5914351" y="6740823"/>
                  <a:pt x="5914351" y="6731053"/>
                  <a:pt x="5914351" y="6731053"/>
                </a:cubicBezTo>
                <a:cubicBezTo>
                  <a:pt x="5914351" y="6731053"/>
                  <a:pt x="5904582" y="6711515"/>
                  <a:pt x="5894813" y="6691976"/>
                </a:cubicBezTo>
                <a:cubicBezTo>
                  <a:pt x="5885045" y="6672437"/>
                  <a:pt x="5885045" y="6652899"/>
                  <a:pt x="5875276" y="6652899"/>
                </a:cubicBezTo>
                <a:cubicBezTo>
                  <a:pt x="5875276" y="6643129"/>
                  <a:pt x="5875276" y="6633360"/>
                  <a:pt x="5855739" y="6594283"/>
                </a:cubicBezTo>
                <a:cubicBezTo>
                  <a:pt x="5845970" y="6584514"/>
                  <a:pt x="5836202" y="6564975"/>
                  <a:pt x="5826433" y="6555206"/>
                </a:cubicBezTo>
                <a:cubicBezTo>
                  <a:pt x="5816665" y="6535667"/>
                  <a:pt x="5816665" y="6525898"/>
                  <a:pt x="5806896" y="6535667"/>
                </a:cubicBezTo>
                <a:cubicBezTo>
                  <a:pt x="5806896" y="6535667"/>
                  <a:pt x="5797127" y="6535667"/>
                  <a:pt x="5797127" y="6525898"/>
                </a:cubicBezTo>
                <a:cubicBezTo>
                  <a:pt x="5797127" y="6516128"/>
                  <a:pt x="5787359" y="6516128"/>
                  <a:pt x="5787359" y="6516128"/>
                </a:cubicBezTo>
                <a:cubicBezTo>
                  <a:pt x="5777590" y="6506359"/>
                  <a:pt x="5767822" y="6496590"/>
                  <a:pt x="5777590" y="6496590"/>
                </a:cubicBezTo>
                <a:cubicBezTo>
                  <a:pt x="5787359" y="6486821"/>
                  <a:pt x="5787359" y="6496590"/>
                  <a:pt x="5787359" y="6506359"/>
                </a:cubicBezTo>
                <a:cubicBezTo>
                  <a:pt x="5797127" y="6516128"/>
                  <a:pt x="5806896" y="6525898"/>
                  <a:pt x="5806896" y="6516128"/>
                </a:cubicBezTo>
                <a:cubicBezTo>
                  <a:pt x="5806896" y="6516128"/>
                  <a:pt x="5787359" y="6486821"/>
                  <a:pt x="5787359" y="6477051"/>
                </a:cubicBezTo>
                <a:cubicBezTo>
                  <a:pt x="5787359" y="6477051"/>
                  <a:pt x="5777590" y="6477051"/>
                  <a:pt x="5777590" y="6477051"/>
                </a:cubicBezTo>
                <a:cubicBezTo>
                  <a:pt x="5767822" y="6477051"/>
                  <a:pt x="5767822" y="6477051"/>
                  <a:pt x="5758053" y="6467282"/>
                </a:cubicBezTo>
                <a:cubicBezTo>
                  <a:pt x="5758053" y="6457513"/>
                  <a:pt x="5758053" y="6447743"/>
                  <a:pt x="5758053" y="6447743"/>
                </a:cubicBezTo>
                <a:cubicBezTo>
                  <a:pt x="5748284" y="6437974"/>
                  <a:pt x="5748284" y="6428205"/>
                  <a:pt x="5748284" y="6428205"/>
                </a:cubicBezTo>
                <a:cubicBezTo>
                  <a:pt x="5738516" y="6428205"/>
                  <a:pt x="5728747" y="6428205"/>
                  <a:pt x="5728747" y="6418435"/>
                </a:cubicBezTo>
                <a:cubicBezTo>
                  <a:pt x="5728747" y="6408666"/>
                  <a:pt x="5718978" y="6398897"/>
                  <a:pt x="5718978" y="6398897"/>
                </a:cubicBezTo>
                <a:cubicBezTo>
                  <a:pt x="5709210" y="6389127"/>
                  <a:pt x="5709210" y="6379358"/>
                  <a:pt x="5709210" y="6379358"/>
                </a:cubicBezTo>
                <a:cubicBezTo>
                  <a:pt x="5709210" y="6369589"/>
                  <a:pt x="5699441" y="6359820"/>
                  <a:pt x="5699441" y="6359820"/>
                </a:cubicBezTo>
                <a:cubicBezTo>
                  <a:pt x="5699441" y="6359820"/>
                  <a:pt x="5679904" y="6320742"/>
                  <a:pt x="5670135" y="6310973"/>
                </a:cubicBezTo>
                <a:cubicBezTo>
                  <a:pt x="5670135" y="6301204"/>
                  <a:pt x="5670135" y="6291434"/>
                  <a:pt x="5660367" y="6291434"/>
                </a:cubicBezTo>
                <a:cubicBezTo>
                  <a:pt x="5650598" y="6281665"/>
                  <a:pt x="5650598" y="6271896"/>
                  <a:pt x="5650598" y="6271896"/>
                </a:cubicBezTo>
                <a:cubicBezTo>
                  <a:pt x="5660367" y="6262126"/>
                  <a:pt x="5660367" y="6252357"/>
                  <a:pt x="5650598" y="6252357"/>
                </a:cubicBezTo>
                <a:cubicBezTo>
                  <a:pt x="5650598" y="6252357"/>
                  <a:pt x="5640830" y="6242588"/>
                  <a:pt x="5640830" y="6232819"/>
                </a:cubicBezTo>
                <a:cubicBezTo>
                  <a:pt x="5640830" y="6232819"/>
                  <a:pt x="5640830" y="6232819"/>
                  <a:pt x="5631061" y="6232819"/>
                </a:cubicBezTo>
                <a:cubicBezTo>
                  <a:pt x="5631061" y="6232819"/>
                  <a:pt x="5631061" y="6223049"/>
                  <a:pt x="5631061" y="6223049"/>
                </a:cubicBezTo>
                <a:cubicBezTo>
                  <a:pt x="5631061" y="6223049"/>
                  <a:pt x="5631061" y="6213280"/>
                  <a:pt x="5621292" y="6213280"/>
                </a:cubicBezTo>
                <a:cubicBezTo>
                  <a:pt x="5621292" y="6213280"/>
                  <a:pt x="5621292" y="6203511"/>
                  <a:pt x="5621292" y="6203511"/>
                </a:cubicBezTo>
                <a:cubicBezTo>
                  <a:pt x="5621292" y="6193741"/>
                  <a:pt x="5621292" y="6183972"/>
                  <a:pt x="5621292" y="6183972"/>
                </a:cubicBezTo>
                <a:cubicBezTo>
                  <a:pt x="5611524" y="6183972"/>
                  <a:pt x="5611524" y="6174203"/>
                  <a:pt x="5611524" y="6174203"/>
                </a:cubicBezTo>
                <a:cubicBezTo>
                  <a:pt x="5601755" y="6154664"/>
                  <a:pt x="5601755" y="6154664"/>
                  <a:pt x="5601755" y="6154664"/>
                </a:cubicBezTo>
                <a:cubicBezTo>
                  <a:pt x="5591986" y="6154664"/>
                  <a:pt x="5572449" y="6125356"/>
                  <a:pt x="5572449" y="6096048"/>
                </a:cubicBezTo>
                <a:cubicBezTo>
                  <a:pt x="5562681" y="6096048"/>
                  <a:pt x="5562681" y="6086279"/>
                  <a:pt x="5562681" y="6086279"/>
                </a:cubicBezTo>
                <a:cubicBezTo>
                  <a:pt x="5562681" y="6086279"/>
                  <a:pt x="5562681" y="6086279"/>
                  <a:pt x="5562681" y="6076510"/>
                </a:cubicBezTo>
                <a:cubicBezTo>
                  <a:pt x="5562681" y="6076510"/>
                  <a:pt x="5552912" y="6066740"/>
                  <a:pt x="5552912" y="6066740"/>
                </a:cubicBezTo>
                <a:cubicBezTo>
                  <a:pt x="5552912" y="6066740"/>
                  <a:pt x="5552912" y="6066740"/>
                  <a:pt x="5552912" y="6056971"/>
                </a:cubicBezTo>
                <a:cubicBezTo>
                  <a:pt x="5552912" y="6056971"/>
                  <a:pt x="5543143" y="6047202"/>
                  <a:pt x="5543143" y="6047202"/>
                </a:cubicBezTo>
                <a:cubicBezTo>
                  <a:pt x="5533375" y="6027663"/>
                  <a:pt x="5504069" y="5988586"/>
                  <a:pt x="5513838" y="5988586"/>
                </a:cubicBezTo>
                <a:cubicBezTo>
                  <a:pt x="5513838" y="5988586"/>
                  <a:pt x="5513838" y="5978817"/>
                  <a:pt x="5504069" y="5978817"/>
                </a:cubicBezTo>
                <a:cubicBezTo>
                  <a:pt x="5494300" y="5969047"/>
                  <a:pt x="5494300" y="5959278"/>
                  <a:pt x="5504069" y="5959278"/>
                </a:cubicBezTo>
                <a:cubicBezTo>
                  <a:pt x="5504069" y="5949509"/>
                  <a:pt x="5504069" y="5949509"/>
                  <a:pt x="5504069" y="5949509"/>
                </a:cubicBezTo>
                <a:cubicBezTo>
                  <a:pt x="5494300" y="5939739"/>
                  <a:pt x="5484532" y="5929970"/>
                  <a:pt x="5494300" y="5920201"/>
                </a:cubicBezTo>
                <a:cubicBezTo>
                  <a:pt x="5494300" y="5920201"/>
                  <a:pt x="5494300" y="5920201"/>
                  <a:pt x="5484532" y="5920201"/>
                </a:cubicBezTo>
                <a:cubicBezTo>
                  <a:pt x="5484532" y="5920201"/>
                  <a:pt x="5455226" y="5900662"/>
                  <a:pt x="5455226" y="5890893"/>
                </a:cubicBezTo>
                <a:cubicBezTo>
                  <a:pt x="5455226" y="5890893"/>
                  <a:pt x="5455226" y="5890893"/>
                  <a:pt x="5464995" y="5890893"/>
                </a:cubicBezTo>
                <a:cubicBezTo>
                  <a:pt x="5464995" y="5881123"/>
                  <a:pt x="5464995" y="5871354"/>
                  <a:pt x="5464995" y="5871354"/>
                </a:cubicBezTo>
                <a:cubicBezTo>
                  <a:pt x="5464995" y="5871354"/>
                  <a:pt x="5455226" y="5871354"/>
                  <a:pt x="5455226" y="5871354"/>
                </a:cubicBezTo>
                <a:cubicBezTo>
                  <a:pt x="5455226" y="5861585"/>
                  <a:pt x="5445457" y="5861585"/>
                  <a:pt x="5445457" y="5861585"/>
                </a:cubicBezTo>
                <a:cubicBezTo>
                  <a:pt x="5445457" y="5861585"/>
                  <a:pt x="5445457" y="5851816"/>
                  <a:pt x="5435689" y="5842046"/>
                </a:cubicBezTo>
                <a:cubicBezTo>
                  <a:pt x="5435689" y="5842046"/>
                  <a:pt x="5435689" y="5832277"/>
                  <a:pt x="5435689" y="5832277"/>
                </a:cubicBezTo>
                <a:cubicBezTo>
                  <a:pt x="5435689" y="5832277"/>
                  <a:pt x="5425920" y="5812738"/>
                  <a:pt x="5425920" y="5812738"/>
                </a:cubicBezTo>
                <a:cubicBezTo>
                  <a:pt x="5425920" y="5812738"/>
                  <a:pt x="5425920" y="5812738"/>
                  <a:pt x="5425920" y="5802969"/>
                </a:cubicBezTo>
                <a:cubicBezTo>
                  <a:pt x="5425920" y="5802969"/>
                  <a:pt x="5425920" y="5793200"/>
                  <a:pt x="5425920" y="5793200"/>
                </a:cubicBezTo>
                <a:cubicBezTo>
                  <a:pt x="5416151" y="5793200"/>
                  <a:pt x="5416151" y="5793200"/>
                  <a:pt x="5416151" y="5783430"/>
                </a:cubicBezTo>
                <a:cubicBezTo>
                  <a:pt x="5416151" y="5783430"/>
                  <a:pt x="5406383" y="5773661"/>
                  <a:pt x="5396614" y="5754122"/>
                </a:cubicBezTo>
                <a:cubicBezTo>
                  <a:pt x="5377077" y="5744353"/>
                  <a:pt x="5367308" y="5734584"/>
                  <a:pt x="5367308" y="5724815"/>
                </a:cubicBezTo>
                <a:cubicBezTo>
                  <a:pt x="5367308" y="5715045"/>
                  <a:pt x="5357540" y="5715045"/>
                  <a:pt x="5357540" y="5715045"/>
                </a:cubicBezTo>
                <a:cubicBezTo>
                  <a:pt x="5357540" y="5715045"/>
                  <a:pt x="5347771" y="5715045"/>
                  <a:pt x="5338003" y="5695507"/>
                </a:cubicBezTo>
                <a:cubicBezTo>
                  <a:pt x="5328234" y="5675968"/>
                  <a:pt x="5328234" y="5675968"/>
                  <a:pt x="5318465" y="5675968"/>
                </a:cubicBezTo>
                <a:cubicBezTo>
                  <a:pt x="5308697" y="5675968"/>
                  <a:pt x="5308697" y="5675968"/>
                  <a:pt x="5318465" y="5695507"/>
                </a:cubicBezTo>
                <a:cubicBezTo>
                  <a:pt x="5328234" y="5705276"/>
                  <a:pt x="5328234" y="5715045"/>
                  <a:pt x="5328234" y="5715045"/>
                </a:cubicBezTo>
                <a:cubicBezTo>
                  <a:pt x="5328234" y="5715045"/>
                  <a:pt x="5338003" y="5724815"/>
                  <a:pt x="5338003" y="5734584"/>
                </a:cubicBezTo>
                <a:cubicBezTo>
                  <a:pt x="5338003" y="5744353"/>
                  <a:pt x="5347771" y="5754122"/>
                  <a:pt x="5347771" y="5754122"/>
                </a:cubicBezTo>
                <a:cubicBezTo>
                  <a:pt x="5347771" y="5754122"/>
                  <a:pt x="5357540" y="5763892"/>
                  <a:pt x="5357540" y="5763892"/>
                </a:cubicBezTo>
                <a:cubicBezTo>
                  <a:pt x="5357540" y="5773661"/>
                  <a:pt x="5367308" y="5783430"/>
                  <a:pt x="5367308" y="5783430"/>
                </a:cubicBezTo>
                <a:cubicBezTo>
                  <a:pt x="5377077" y="5793200"/>
                  <a:pt x="5377077" y="5802969"/>
                  <a:pt x="5377077" y="5812738"/>
                </a:cubicBezTo>
                <a:cubicBezTo>
                  <a:pt x="5386846" y="5832277"/>
                  <a:pt x="5406383" y="5851816"/>
                  <a:pt x="5416151" y="5861585"/>
                </a:cubicBezTo>
                <a:cubicBezTo>
                  <a:pt x="5416151" y="5861585"/>
                  <a:pt x="5416151" y="5871354"/>
                  <a:pt x="5416151" y="5881123"/>
                </a:cubicBezTo>
                <a:cubicBezTo>
                  <a:pt x="5416151" y="5881123"/>
                  <a:pt x="5425920" y="5900662"/>
                  <a:pt x="5435689" y="5910431"/>
                </a:cubicBezTo>
                <a:cubicBezTo>
                  <a:pt x="5435689" y="5920201"/>
                  <a:pt x="5445457" y="5929970"/>
                  <a:pt x="5445457" y="5929970"/>
                </a:cubicBezTo>
                <a:cubicBezTo>
                  <a:pt x="5445457" y="5929970"/>
                  <a:pt x="5445457" y="5939739"/>
                  <a:pt x="5445457" y="5939739"/>
                </a:cubicBezTo>
                <a:cubicBezTo>
                  <a:pt x="5455226" y="5939739"/>
                  <a:pt x="5455226" y="5949509"/>
                  <a:pt x="5455226" y="5959278"/>
                </a:cubicBezTo>
                <a:cubicBezTo>
                  <a:pt x="5464995" y="5969047"/>
                  <a:pt x="5474763" y="5978817"/>
                  <a:pt x="5474763" y="5988586"/>
                </a:cubicBezTo>
                <a:cubicBezTo>
                  <a:pt x="5484532" y="5998355"/>
                  <a:pt x="5484532" y="6008124"/>
                  <a:pt x="5494300" y="6017894"/>
                </a:cubicBezTo>
                <a:cubicBezTo>
                  <a:pt x="5494300" y="6027663"/>
                  <a:pt x="5504069" y="6047202"/>
                  <a:pt x="5513838" y="6066740"/>
                </a:cubicBezTo>
                <a:cubicBezTo>
                  <a:pt x="5523606" y="6086279"/>
                  <a:pt x="5533375" y="6105818"/>
                  <a:pt x="5533375" y="6105818"/>
                </a:cubicBezTo>
                <a:cubicBezTo>
                  <a:pt x="5533375" y="6105818"/>
                  <a:pt x="5533375" y="6115587"/>
                  <a:pt x="5533375" y="6115587"/>
                </a:cubicBezTo>
                <a:cubicBezTo>
                  <a:pt x="5543143" y="6115587"/>
                  <a:pt x="5572449" y="6174203"/>
                  <a:pt x="5562681" y="6174203"/>
                </a:cubicBezTo>
                <a:cubicBezTo>
                  <a:pt x="5562681" y="6174203"/>
                  <a:pt x="5572449" y="6183972"/>
                  <a:pt x="5572449" y="6183972"/>
                </a:cubicBezTo>
                <a:cubicBezTo>
                  <a:pt x="5572449" y="6193741"/>
                  <a:pt x="5582218" y="6203511"/>
                  <a:pt x="5582218" y="6203511"/>
                </a:cubicBezTo>
                <a:cubicBezTo>
                  <a:pt x="5582218" y="6203511"/>
                  <a:pt x="5582218" y="6213280"/>
                  <a:pt x="5591986" y="6213280"/>
                </a:cubicBezTo>
                <a:cubicBezTo>
                  <a:pt x="5591986" y="6223049"/>
                  <a:pt x="5601755" y="6232819"/>
                  <a:pt x="5601755" y="6242588"/>
                </a:cubicBezTo>
                <a:cubicBezTo>
                  <a:pt x="5601755" y="6242588"/>
                  <a:pt x="5611524" y="6252357"/>
                  <a:pt x="5611524" y="6262126"/>
                </a:cubicBezTo>
                <a:cubicBezTo>
                  <a:pt x="5611524" y="6271896"/>
                  <a:pt x="5621292" y="6291434"/>
                  <a:pt x="5621292" y="6291434"/>
                </a:cubicBezTo>
                <a:cubicBezTo>
                  <a:pt x="5621292" y="6310973"/>
                  <a:pt x="5631061" y="6310973"/>
                  <a:pt x="5631061" y="6320742"/>
                </a:cubicBezTo>
                <a:cubicBezTo>
                  <a:pt x="5640830" y="6320742"/>
                  <a:pt x="5640830" y="6330512"/>
                  <a:pt x="5640830" y="6330512"/>
                </a:cubicBezTo>
                <a:cubicBezTo>
                  <a:pt x="5640830" y="6340281"/>
                  <a:pt x="5640830" y="6340281"/>
                  <a:pt x="5640830" y="6350050"/>
                </a:cubicBezTo>
                <a:cubicBezTo>
                  <a:pt x="5650598" y="6350050"/>
                  <a:pt x="5660367" y="6369589"/>
                  <a:pt x="5660367" y="6379358"/>
                </a:cubicBezTo>
                <a:cubicBezTo>
                  <a:pt x="5660367" y="6389127"/>
                  <a:pt x="5670135" y="6418435"/>
                  <a:pt x="5679904" y="6418435"/>
                </a:cubicBezTo>
                <a:cubicBezTo>
                  <a:pt x="5679904" y="6418435"/>
                  <a:pt x="5679904" y="6428205"/>
                  <a:pt x="5679904" y="6437974"/>
                </a:cubicBezTo>
                <a:cubicBezTo>
                  <a:pt x="5679904" y="6447743"/>
                  <a:pt x="5679904" y="6457513"/>
                  <a:pt x="5679904" y="6467282"/>
                </a:cubicBezTo>
                <a:cubicBezTo>
                  <a:pt x="5689673" y="6467282"/>
                  <a:pt x="5689673" y="6477051"/>
                  <a:pt x="5689673" y="6486821"/>
                </a:cubicBezTo>
                <a:cubicBezTo>
                  <a:pt x="5689673" y="6486821"/>
                  <a:pt x="5689673" y="6496590"/>
                  <a:pt x="5689673" y="6496590"/>
                </a:cubicBezTo>
                <a:cubicBezTo>
                  <a:pt x="5699441" y="6496590"/>
                  <a:pt x="5709210" y="6535667"/>
                  <a:pt x="5709210" y="6545436"/>
                </a:cubicBezTo>
                <a:cubicBezTo>
                  <a:pt x="5709210" y="6545436"/>
                  <a:pt x="5709210" y="6555206"/>
                  <a:pt x="5718978" y="6555206"/>
                </a:cubicBezTo>
                <a:cubicBezTo>
                  <a:pt x="5718978" y="6555206"/>
                  <a:pt x="5748284" y="6623591"/>
                  <a:pt x="5738516" y="6623591"/>
                </a:cubicBezTo>
                <a:cubicBezTo>
                  <a:pt x="5728747" y="6623591"/>
                  <a:pt x="5718978" y="6594283"/>
                  <a:pt x="5718978" y="6574744"/>
                </a:cubicBezTo>
                <a:cubicBezTo>
                  <a:pt x="5709210" y="6564975"/>
                  <a:pt x="5709210" y="6564975"/>
                  <a:pt x="5709210" y="6564975"/>
                </a:cubicBezTo>
                <a:cubicBezTo>
                  <a:pt x="5699441" y="6574744"/>
                  <a:pt x="5689673" y="6564975"/>
                  <a:pt x="5699441" y="6555206"/>
                </a:cubicBezTo>
                <a:cubicBezTo>
                  <a:pt x="5699441" y="6555206"/>
                  <a:pt x="5699441" y="6545436"/>
                  <a:pt x="5689673" y="6545436"/>
                </a:cubicBezTo>
                <a:cubicBezTo>
                  <a:pt x="5689673" y="6535667"/>
                  <a:pt x="5689673" y="6535667"/>
                  <a:pt x="5689673" y="6535667"/>
                </a:cubicBezTo>
                <a:cubicBezTo>
                  <a:pt x="5679904" y="6545436"/>
                  <a:pt x="5679904" y="6545436"/>
                  <a:pt x="5679904" y="6545436"/>
                </a:cubicBezTo>
                <a:cubicBezTo>
                  <a:pt x="5670135" y="6555206"/>
                  <a:pt x="5670135" y="6574744"/>
                  <a:pt x="5679904" y="6584514"/>
                </a:cubicBezTo>
                <a:cubicBezTo>
                  <a:pt x="5679904" y="6594283"/>
                  <a:pt x="5679904" y="6604052"/>
                  <a:pt x="5679904" y="6604052"/>
                </a:cubicBezTo>
                <a:cubicBezTo>
                  <a:pt x="5679904" y="6604052"/>
                  <a:pt x="5689673" y="6613822"/>
                  <a:pt x="5689673" y="6623591"/>
                </a:cubicBezTo>
                <a:cubicBezTo>
                  <a:pt x="5699441" y="6652899"/>
                  <a:pt x="5709210" y="6662668"/>
                  <a:pt x="5699441" y="6672437"/>
                </a:cubicBezTo>
                <a:cubicBezTo>
                  <a:pt x="5699441" y="6672437"/>
                  <a:pt x="5689673" y="6652899"/>
                  <a:pt x="5689673" y="6643129"/>
                </a:cubicBezTo>
                <a:cubicBezTo>
                  <a:pt x="5689673" y="6643129"/>
                  <a:pt x="5689673" y="6633360"/>
                  <a:pt x="5689673" y="6633360"/>
                </a:cubicBezTo>
                <a:cubicBezTo>
                  <a:pt x="5679904" y="6633360"/>
                  <a:pt x="5679904" y="6623591"/>
                  <a:pt x="5679904" y="6613822"/>
                </a:cubicBezTo>
                <a:cubicBezTo>
                  <a:pt x="5670135" y="6604052"/>
                  <a:pt x="5670135" y="6604052"/>
                  <a:pt x="5670135" y="6594283"/>
                </a:cubicBezTo>
                <a:cubicBezTo>
                  <a:pt x="5670135" y="6584514"/>
                  <a:pt x="5660367" y="6584514"/>
                  <a:pt x="5660367" y="6574744"/>
                </a:cubicBezTo>
                <a:cubicBezTo>
                  <a:pt x="5650598" y="6574744"/>
                  <a:pt x="5650598" y="6564975"/>
                  <a:pt x="5640830" y="6555206"/>
                </a:cubicBezTo>
                <a:cubicBezTo>
                  <a:pt x="5631061" y="6535667"/>
                  <a:pt x="5621292" y="6516128"/>
                  <a:pt x="5621292" y="6506359"/>
                </a:cubicBezTo>
                <a:cubicBezTo>
                  <a:pt x="5611524" y="6506359"/>
                  <a:pt x="5611524" y="6496590"/>
                  <a:pt x="5611524" y="6486821"/>
                </a:cubicBezTo>
                <a:cubicBezTo>
                  <a:pt x="5611524" y="6486821"/>
                  <a:pt x="5601755" y="6477051"/>
                  <a:pt x="5601755" y="6477051"/>
                </a:cubicBezTo>
                <a:cubicBezTo>
                  <a:pt x="5601755" y="6467282"/>
                  <a:pt x="5601755" y="6457513"/>
                  <a:pt x="5601755" y="6457513"/>
                </a:cubicBezTo>
                <a:cubicBezTo>
                  <a:pt x="5601755" y="6447743"/>
                  <a:pt x="5591986" y="6437974"/>
                  <a:pt x="5591986" y="6428205"/>
                </a:cubicBezTo>
                <a:cubicBezTo>
                  <a:pt x="5572449" y="6408666"/>
                  <a:pt x="5572449" y="6408666"/>
                  <a:pt x="5572449" y="6398897"/>
                </a:cubicBezTo>
                <a:cubicBezTo>
                  <a:pt x="5572449" y="6398897"/>
                  <a:pt x="5572449" y="6389127"/>
                  <a:pt x="5572449" y="6389127"/>
                </a:cubicBezTo>
                <a:cubicBezTo>
                  <a:pt x="5562681" y="6389127"/>
                  <a:pt x="5562681" y="6379358"/>
                  <a:pt x="5562681" y="6379358"/>
                </a:cubicBezTo>
                <a:cubicBezTo>
                  <a:pt x="5562681" y="6369589"/>
                  <a:pt x="5562681" y="6369589"/>
                  <a:pt x="5552912" y="6359820"/>
                </a:cubicBezTo>
                <a:cubicBezTo>
                  <a:pt x="5543143" y="6350050"/>
                  <a:pt x="5533375" y="6340281"/>
                  <a:pt x="5533375" y="6330512"/>
                </a:cubicBezTo>
                <a:cubicBezTo>
                  <a:pt x="5533375" y="6330512"/>
                  <a:pt x="5533375" y="6330512"/>
                  <a:pt x="5533375" y="6320742"/>
                </a:cubicBezTo>
                <a:cubicBezTo>
                  <a:pt x="5523606" y="6320742"/>
                  <a:pt x="5523606" y="6320742"/>
                  <a:pt x="5494300" y="6262126"/>
                </a:cubicBezTo>
                <a:cubicBezTo>
                  <a:pt x="5474763" y="6223049"/>
                  <a:pt x="5474763" y="6213280"/>
                  <a:pt x="5464995" y="6223049"/>
                </a:cubicBezTo>
                <a:cubicBezTo>
                  <a:pt x="5464995" y="6223049"/>
                  <a:pt x="5464995" y="6223049"/>
                  <a:pt x="5455226" y="6213280"/>
                </a:cubicBezTo>
                <a:cubicBezTo>
                  <a:pt x="5455226" y="6193741"/>
                  <a:pt x="5445457" y="6183972"/>
                  <a:pt x="5435689" y="6183972"/>
                </a:cubicBezTo>
                <a:cubicBezTo>
                  <a:pt x="5435689" y="6183972"/>
                  <a:pt x="5435689" y="6193741"/>
                  <a:pt x="5435689" y="6193741"/>
                </a:cubicBezTo>
                <a:cubicBezTo>
                  <a:pt x="5435689" y="6203511"/>
                  <a:pt x="5435689" y="6203511"/>
                  <a:pt x="5435689" y="6203511"/>
                </a:cubicBezTo>
                <a:cubicBezTo>
                  <a:pt x="5435689" y="6203511"/>
                  <a:pt x="5435689" y="6213280"/>
                  <a:pt x="5435689" y="6213280"/>
                </a:cubicBezTo>
                <a:cubicBezTo>
                  <a:pt x="5435689" y="6213280"/>
                  <a:pt x="5435689" y="6213280"/>
                  <a:pt x="5416151" y="6174203"/>
                </a:cubicBezTo>
                <a:cubicBezTo>
                  <a:pt x="5406383" y="6154664"/>
                  <a:pt x="5396614" y="6135125"/>
                  <a:pt x="5396614" y="6135125"/>
                </a:cubicBezTo>
                <a:cubicBezTo>
                  <a:pt x="5396614" y="6135125"/>
                  <a:pt x="5396614" y="6135125"/>
                  <a:pt x="5386846" y="6125356"/>
                </a:cubicBezTo>
                <a:cubicBezTo>
                  <a:pt x="5386846" y="6125356"/>
                  <a:pt x="5386846" y="6115587"/>
                  <a:pt x="5386846" y="6115587"/>
                </a:cubicBezTo>
                <a:cubicBezTo>
                  <a:pt x="5386846" y="6115587"/>
                  <a:pt x="5386846" y="6105818"/>
                  <a:pt x="5377077" y="6105818"/>
                </a:cubicBezTo>
                <a:cubicBezTo>
                  <a:pt x="5377077" y="6105818"/>
                  <a:pt x="5377077" y="6096048"/>
                  <a:pt x="5367308" y="6086279"/>
                </a:cubicBezTo>
                <a:cubicBezTo>
                  <a:pt x="5357540" y="6056971"/>
                  <a:pt x="5347771" y="6037432"/>
                  <a:pt x="5338003" y="6017894"/>
                </a:cubicBezTo>
                <a:cubicBezTo>
                  <a:pt x="5328234" y="6008124"/>
                  <a:pt x="5318465" y="5998355"/>
                  <a:pt x="5318465" y="5988586"/>
                </a:cubicBezTo>
                <a:cubicBezTo>
                  <a:pt x="5308697" y="5978817"/>
                  <a:pt x="5308697" y="5969047"/>
                  <a:pt x="5298928" y="5969047"/>
                </a:cubicBezTo>
                <a:cubicBezTo>
                  <a:pt x="5298928" y="5959278"/>
                  <a:pt x="5298928" y="5959278"/>
                  <a:pt x="5289160" y="5959278"/>
                </a:cubicBezTo>
                <a:cubicBezTo>
                  <a:pt x="5289160" y="5959278"/>
                  <a:pt x="5289160" y="5959278"/>
                  <a:pt x="5289160" y="5949509"/>
                </a:cubicBezTo>
                <a:cubicBezTo>
                  <a:pt x="5289160" y="5939739"/>
                  <a:pt x="5289160" y="5939739"/>
                  <a:pt x="5289160" y="5939739"/>
                </a:cubicBezTo>
                <a:cubicBezTo>
                  <a:pt x="5279391" y="5939739"/>
                  <a:pt x="5279391" y="5939739"/>
                  <a:pt x="5269622" y="5929970"/>
                </a:cubicBezTo>
                <a:cubicBezTo>
                  <a:pt x="5269622" y="5920201"/>
                  <a:pt x="5259854" y="5910431"/>
                  <a:pt x="5259854" y="5900662"/>
                </a:cubicBezTo>
                <a:cubicBezTo>
                  <a:pt x="5250085" y="5890893"/>
                  <a:pt x="5250085" y="5881123"/>
                  <a:pt x="5250085" y="5881123"/>
                </a:cubicBezTo>
                <a:cubicBezTo>
                  <a:pt x="5259854" y="5881123"/>
                  <a:pt x="5259854" y="5881123"/>
                  <a:pt x="5259854" y="5881123"/>
                </a:cubicBezTo>
                <a:cubicBezTo>
                  <a:pt x="5259854" y="5871354"/>
                  <a:pt x="5240316" y="5851816"/>
                  <a:pt x="5220779" y="5822508"/>
                </a:cubicBezTo>
                <a:cubicBezTo>
                  <a:pt x="5211011" y="5802969"/>
                  <a:pt x="5211011" y="5793200"/>
                  <a:pt x="5211011" y="5783430"/>
                </a:cubicBezTo>
                <a:cubicBezTo>
                  <a:pt x="5211011" y="5773661"/>
                  <a:pt x="5201242" y="5773661"/>
                  <a:pt x="5201242" y="5773661"/>
                </a:cubicBezTo>
                <a:cubicBezTo>
                  <a:pt x="5191473" y="5773661"/>
                  <a:pt x="5191473" y="5763892"/>
                  <a:pt x="5181705" y="5744353"/>
                </a:cubicBezTo>
                <a:cubicBezTo>
                  <a:pt x="5171936" y="5734584"/>
                  <a:pt x="5162168" y="5724815"/>
                  <a:pt x="5162168" y="5715045"/>
                </a:cubicBezTo>
                <a:cubicBezTo>
                  <a:pt x="5152399" y="5705276"/>
                  <a:pt x="5152399" y="5705276"/>
                  <a:pt x="5152399" y="5705276"/>
                </a:cubicBezTo>
                <a:cubicBezTo>
                  <a:pt x="5152399" y="5695507"/>
                  <a:pt x="5152399" y="5695507"/>
                  <a:pt x="5142630" y="5695507"/>
                </a:cubicBezTo>
                <a:cubicBezTo>
                  <a:pt x="5132862" y="5695507"/>
                  <a:pt x="5132862" y="5705276"/>
                  <a:pt x="5142630" y="5705276"/>
                </a:cubicBezTo>
                <a:cubicBezTo>
                  <a:pt x="5142630" y="5715045"/>
                  <a:pt x="5142630" y="5715045"/>
                  <a:pt x="5142630" y="5715045"/>
                </a:cubicBezTo>
                <a:cubicBezTo>
                  <a:pt x="5142630" y="5724815"/>
                  <a:pt x="5142630" y="5724815"/>
                  <a:pt x="5152399" y="5724815"/>
                </a:cubicBezTo>
                <a:cubicBezTo>
                  <a:pt x="5162168" y="5724815"/>
                  <a:pt x="5162168" y="5724815"/>
                  <a:pt x="5171936" y="5754122"/>
                </a:cubicBezTo>
                <a:cubicBezTo>
                  <a:pt x="5181705" y="5763892"/>
                  <a:pt x="5181705" y="5783430"/>
                  <a:pt x="5191473" y="5783430"/>
                </a:cubicBezTo>
                <a:cubicBezTo>
                  <a:pt x="5191473" y="5793200"/>
                  <a:pt x="5191473" y="5802969"/>
                  <a:pt x="5191473" y="5802969"/>
                </a:cubicBezTo>
                <a:cubicBezTo>
                  <a:pt x="5191473" y="5802969"/>
                  <a:pt x="5201242" y="5802969"/>
                  <a:pt x="5201242" y="5812738"/>
                </a:cubicBezTo>
                <a:cubicBezTo>
                  <a:pt x="5201242" y="5812738"/>
                  <a:pt x="5201242" y="5812738"/>
                  <a:pt x="5201242" y="5822508"/>
                </a:cubicBezTo>
                <a:cubicBezTo>
                  <a:pt x="5211011" y="5851816"/>
                  <a:pt x="5230548" y="5881123"/>
                  <a:pt x="5259854" y="5910431"/>
                </a:cubicBezTo>
                <a:cubicBezTo>
                  <a:pt x="5259854" y="5920201"/>
                  <a:pt x="5269622" y="5939739"/>
                  <a:pt x="5279391" y="5949509"/>
                </a:cubicBezTo>
                <a:cubicBezTo>
                  <a:pt x="5279391" y="5959278"/>
                  <a:pt x="5289160" y="5978817"/>
                  <a:pt x="5289160" y="5978817"/>
                </a:cubicBezTo>
                <a:cubicBezTo>
                  <a:pt x="5298928" y="5988586"/>
                  <a:pt x="5298928" y="5998355"/>
                  <a:pt x="5298928" y="5998355"/>
                </a:cubicBezTo>
                <a:cubicBezTo>
                  <a:pt x="5308697" y="5998355"/>
                  <a:pt x="5308697" y="6008124"/>
                  <a:pt x="5308697" y="6017894"/>
                </a:cubicBezTo>
                <a:cubicBezTo>
                  <a:pt x="5318465" y="6027663"/>
                  <a:pt x="5318465" y="6047202"/>
                  <a:pt x="5328234" y="6047202"/>
                </a:cubicBezTo>
                <a:cubicBezTo>
                  <a:pt x="5328234" y="6056971"/>
                  <a:pt x="5338003" y="6066740"/>
                  <a:pt x="5338003" y="6076510"/>
                </a:cubicBezTo>
                <a:cubicBezTo>
                  <a:pt x="5338003" y="6076510"/>
                  <a:pt x="5338003" y="6076510"/>
                  <a:pt x="5338003" y="6086279"/>
                </a:cubicBezTo>
                <a:cubicBezTo>
                  <a:pt x="5338003" y="6086279"/>
                  <a:pt x="5338003" y="6086279"/>
                  <a:pt x="5347771" y="6096048"/>
                </a:cubicBezTo>
                <a:cubicBezTo>
                  <a:pt x="5347771" y="6096048"/>
                  <a:pt x="5347771" y="6105818"/>
                  <a:pt x="5347771" y="6105818"/>
                </a:cubicBezTo>
                <a:cubicBezTo>
                  <a:pt x="5357540" y="6105818"/>
                  <a:pt x="5357540" y="6125356"/>
                  <a:pt x="5357540" y="6125356"/>
                </a:cubicBezTo>
                <a:cubicBezTo>
                  <a:pt x="5357540" y="6125356"/>
                  <a:pt x="5367308" y="6144895"/>
                  <a:pt x="5377077" y="6154664"/>
                </a:cubicBezTo>
                <a:cubicBezTo>
                  <a:pt x="5386846" y="6174203"/>
                  <a:pt x="5396614" y="6193741"/>
                  <a:pt x="5396614" y="6193741"/>
                </a:cubicBezTo>
                <a:cubicBezTo>
                  <a:pt x="5396614" y="6203511"/>
                  <a:pt x="5406383" y="6203511"/>
                  <a:pt x="5406383" y="6213280"/>
                </a:cubicBezTo>
                <a:cubicBezTo>
                  <a:pt x="5406383" y="6213280"/>
                  <a:pt x="5416151" y="6223049"/>
                  <a:pt x="5416151" y="6232819"/>
                </a:cubicBezTo>
                <a:cubicBezTo>
                  <a:pt x="5425920" y="6252357"/>
                  <a:pt x="5435689" y="6271896"/>
                  <a:pt x="5445457" y="6281665"/>
                </a:cubicBezTo>
                <a:cubicBezTo>
                  <a:pt x="5455226" y="6301204"/>
                  <a:pt x="5464995" y="6320742"/>
                  <a:pt x="5474763" y="6340281"/>
                </a:cubicBezTo>
                <a:cubicBezTo>
                  <a:pt x="5484532" y="6350050"/>
                  <a:pt x="5494300" y="6369589"/>
                  <a:pt x="5494300" y="6389127"/>
                </a:cubicBezTo>
                <a:cubicBezTo>
                  <a:pt x="5504069" y="6398897"/>
                  <a:pt x="5513838" y="6418435"/>
                  <a:pt x="5523606" y="6437974"/>
                </a:cubicBezTo>
                <a:cubicBezTo>
                  <a:pt x="5533375" y="6447743"/>
                  <a:pt x="5543143" y="6467282"/>
                  <a:pt x="5552912" y="6486821"/>
                </a:cubicBezTo>
                <a:cubicBezTo>
                  <a:pt x="5562681" y="6506359"/>
                  <a:pt x="5562681" y="6525898"/>
                  <a:pt x="5562681" y="6525898"/>
                </a:cubicBezTo>
                <a:cubicBezTo>
                  <a:pt x="5562681" y="6525898"/>
                  <a:pt x="5562681" y="6525898"/>
                  <a:pt x="5552912" y="6506359"/>
                </a:cubicBezTo>
                <a:cubicBezTo>
                  <a:pt x="5543143" y="6496590"/>
                  <a:pt x="5523606" y="6467282"/>
                  <a:pt x="5523606" y="6447743"/>
                </a:cubicBezTo>
                <a:cubicBezTo>
                  <a:pt x="5513838" y="6447743"/>
                  <a:pt x="5513838" y="6437974"/>
                  <a:pt x="5513838" y="6437974"/>
                </a:cubicBezTo>
                <a:cubicBezTo>
                  <a:pt x="5504069" y="6428205"/>
                  <a:pt x="5484532" y="6398897"/>
                  <a:pt x="5484532" y="6389127"/>
                </a:cubicBezTo>
                <a:cubicBezTo>
                  <a:pt x="5484532" y="6389127"/>
                  <a:pt x="5484532" y="6379358"/>
                  <a:pt x="5484532" y="6379358"/>
                </a:cubicBezTo>
                <a:cubicBezTo>
                  <a:pt x="5474763" y="6369589"/>
                  <a:pt x="5474763" y="6369589"/>
                  <a:pt x="5474763" y="6359820"/>
                </a:cubicBezTo>
                <a:cubicBezTo>
                  <a:pt x="5474763" y="6350050"/>
                  <a:pt x="5455226" y="6330512"/>
                  <a:pt x="5455226" y="6320742"/>
                </a:cubicBezTo>
                <a:cubicBezTo>
                  <a:pt x="5445457" y="6310973"/>
                  <a:pt x="5445457" y="6310973"/>
                  <a:pt x="5445457" y="6310973"/>
                </a:cubicBezTo>
                <a:cubicBezTo>
                  <a:pt x="5445457" y="6301204"/>
                  <a:pt x="5425920" y="6271896"/>
                  <a:pt x="5416151" y="6271896"/>
                </a:cubicBezTo>
                <a:cubicBezTo>
                  <a:pt x="5416151" y="6267011"/>
                  <a:pt x="5413709" y="6262126"/>
                  <a:pt x="5410046" y="6257242"/>
                </a:cubicBezTo>
                <a:lnTo>
                  <a:pt x="5400288" y="6246596"/>
                </a:lnTo>
                <a:lnTo>
                  <a:pt x="5396614" y="6232819"/>
                </a:lnTo>
                <a:cubicBezTo>
                  <a:pt x="5396614" y="6232819"/>
                  <a:pt x="5396614" y="6232819"/>
                  <a:pt x="5396614" y="6242588"/>
                </a:cubicBezTo>
                <a:lnTo>
                  <a:pt x="5400288" y="6246596"/>
                </a:lnTo>
                <a:lnTo>
                  <a:pt x="5401498" y="6251136"/>
                </a:lnTo>
                <a:cubicBezTo>
                  <a:pt x="5403940" y="6257242"/>
                  <a:pt x="5406383" y="6262126"/>
                  <a:pt x="5406383" y="6262126"/>
                </a:cubicBezTo>
                <a:cubicBezTo>
                  <a:pt x="5406383" y="6262126"/>
                  <a:pt x="5406383" y="6271896"/>
                  <a:pt x="5406383" y="6271896"/>
                </a:cubicBezTo>
                <a:cubicBezTo>
                  <a:pt x="5406383" y="6281665"/>
                  <a:pt x="5416151" y="6291434"/>
                  <a:pt x="5416151" y="6301204"/>
                </a:cubicBezTo>
                <a:cubicBezTo>
                  <a:pt x="5435689" y="6330512"/>
                  <a:pt x="5445457" y="6359820"/>
                  <a:pt x="5445457" y="6369589"/>
                </a:cubicBezTo>
                <a:cubicBezTo>
                  <a:pt x="5455226" y="6379358"/>
                  <a:pt x="5455226" y="6389127"/>
                  <a:pt x="5464995" y="6398897"/>
                </a:cubicBezTo>
                <a:lnTo>
                  <a:pt x="5469879" y="6413551"/>
                </a:lnTo>
                <a:lnTo>
                  <a:pt x="5466216" y="6409887"/>
                </a:lnTo>
                <a:cubicBezTo>
                  <a:pt x="5464995" y="6408666"/>
                  <a:pt x="5464995" y="6408666"/>
                  <a:pt x="5464995" y="6408666"/>
                </a:cubicBezTo>
                <a:cubicBezTo>
                  <a:pt x="5464995" y="6408666"/>
                  <a:pt x="5464995" y="6428205"/>
                  <a:pt x="5474763" y="6437974"/>
                </a:cubicBezTo>
                <a:cubicBezTo>
                  <a:pt x="5474763" y="6457513"/>
                  <a:pt x="5484532" y="6467282"/>
                  <a:pt x="5484532" y="6477051"/>
                </a:cubicBezTo>
                <a:cubicBezTo>
                  <a:pt x="5484532" y="6477051"/>
                  <a:pt x="5494300" y="6486821"/>
                  <a:pt x="5494300" y="6496590"/>
                </a:cubicBezTo>
                <a:cubicBezTo>
                  <a:pt x="5494300" y="6496590"/>
                  <a:pt x="5504069" y="6506359"/>
                  <a:pt x="5504069" y="6506359"/>
                </a:cubicBezTo>
                <a:cubicBezTo>
                  <a:pt x="5504069" y="6516128"/>
                  <a:pt x="5504069" y="6516128"/>
                  <a:pt x="5504069" y="6525898"/>
                </a:cubicBezTo>
                <a:cubicBezTo>
                  <a:pt x="5513838" y="6525898"/>
                  <a:pt x="5513838" y="6535667"/>
                  <a:pt x="5513838" y="6535667"/>
                </a:cubicBezTo>
                <a:cubicBezTo>
                  <a:pt x="5513838" y="6535667"/>
                  <a:pt x="5523606" y="6564975"/>
                  <a:pt x="5533375" y="6574744"/>
                </a:cubicBezTo>
                <a:cubicBezTo>
                  <a:pt x="5533375" y="6584514"/>
                  <a:pt x="5533375" y="6584514"/>
                  <a:pt x="5533375" y="6594283"/>
                </a:cubicBezTo>
                <a:cubicBezTo>
                  <a:pt x="5543143" y="6604052"/>
                  <a:pt x="5552912" y="6633360"/>
                  <a:pt x="5562681" y="6652899"/>
                </a:cubicBezTo>
                <a:cubicBezTo>
                  <a:pt x="5562681" y="6652899"/>
                  <a:pt x="5562681" y="6662668"/>
                  <a:pt x="5562681" y="6662668"/>
                </a:cubicBezTo>
                <a:cubicBezTo>
                  <a:pt x="5562681" y="6662668"/>
                  <a:pt x="5562681" y="6672437"/>
                  <a:pt x="5572449" y="6672437"/>
                </a:cubicBezTo>
                <a:cubicBezTo>
                  <a:pt x="5572449" y="6682207"/>
                  <a:pt x="5582218" y="6711515"/>
                  <a:pt x="5601755" y="6750592"/>
                </a:cubicBezTo>
                <a:cubicBezTo>
                  <a:pt x="5611524" y="6779900"/>
                  <a:pt x="5621292" y="6809208"/>
                  <a:pt x="5631061" y="6818977"/>
                </a:cubicBezTo>
                <a:cubicBezTo>
                  <a:pt x="5631061" y="6828746"/>
                  <a:pt x="5640830" y="6838516"/>
                  <a:pt x="5640830" y="6848285"/>
                </a:cubicBezTo>
                <a:cubicBezTo>
                  <a:pt x="5640830" y="6848285"/>
                  <a:pt x="5640830" y="6858054"/>
                  <a:pt x="5640830" y="6858054"/>
                </a:cubicBezTo>
                <a:cubicBezTo>
                  <a:pt x="5640830" y="6848285"/>
                  <a:pt x="5631061" y="6838516"/>
                  <a:pt x="5631061" y="6838516"/>
                </a:cubicBezTo>
                <a:cubicBezTo>
                  <a:pt x="5621292" y="6828746"/>
                  <a:pt x="5621292" y="6809208"/>
                  <a:pt x="5611524" y="6809208"/>
                </a:cubicBezTo>
                <a:cubicBezTo>
                  <a:pt x="5601755" y="6779900"/>
                  <a:pt x="5591986" y="6760361"/>
                  <a:pt x="5582218" y="6740823"/>
                </a:cubicBezTo>
                <a:cubicBezTo>
                  <a:pt x="5582218" y="6731053"/>
                  <a:pt x="5572449" y="6721284"/>
                  <a:pt x="5572449" y="6711515"/>
                </a:cubicBezTo>
                <a:cubicBezTo>
                  <a:pt x="5562681" y="6701745"/>
                  <a:pt x="5562681" y="6691976"/>
                  <a:pt x="5562681" y="6682207"/>
                </a:cubicBezTo>
                <a:cubicBezTo>
                  <a:pt x="5562681" y="6682207"/>
                  <a:pt x="5552912" y="6672437"/>
                  <a:pt x="5552912" y="6672437"/>
                </a:cubicBezTo>
                <a:cubicBezTo>
                  <a:pt x="5552912" y="6662668"/>
                  <a:pt x="5552912" y="6652899"/>
                  <a:pt x="5543143" y="6652899"/>
                </a:cubicBezTo>
                <a:cubicBezTo>
                  <a:pt x="5543143" y="6652899"/>
                  <a:pt x="5543143" y="6643129"/>
                  <a:pt x="5543143" y="6633360"/>
                </a:cubicBezTo>
                <a:cubicBezTo>
                  <a:pt x="5533375" y="6623591"/>
                  <a:pt x="5533375" y="6613822"/>
                  <a:pt x="5523606" y="6604052"/>
                </a:cubicBezTo>
                <a:cubicBezTo>
                  <a:pt x="5523606" y="6604052"/>
                  <a:pt x="5523606" y="6584514"/>
                  <a:pt x="5513838" y="6574744"/>
                </a:cubicBezTo>
                <a:cubicBezTo>
                  <a:pt x="5513838" y="6564975"/>
                  <a:pt x="5504069" y="6564975"/>
                  <a:pt x="5504069" y="6564975"/>
                </a:cubicBezTo>
                <a:cubicBezTo>
                  <a:pt x="5504069" y="6564975"/>
                  <a:pt x="5504069" y="6555206"/>
                  <a:pt x="5504069" y="6555206"/>
                </a:cubicBezTo>
                <a:cubicBezTo>
                  <a:pt x="5504069" y="6555206"/>
                  <a:pt x="5494300" y="6545436"/>
                  <a:pt x="5494300" y="6535667"/>
                </a:cubicBezTo>
                <a:cubicBezTo>
                  <a:pt x="5494300" y="6525898"/>
                  <a:pt x="5484532" y="6516128"/>
                  <a:pt x="5484532" y="6516128"/>
                </a:cubicBezTo>
                <a:cubicBezTo>
                  <a:pt x="5484532" y="6506359"/>
                  <a:pt x="5474763" y="6496590"/>
                  <a:pt x="5474763" y="6496590"/>
                </a:cubicBezTo>
                <a:cubicBezTo>
                  <a:pt x="5464995" y="6496590"/>
                  <a:pt x="5455226" y="6467282"/>
                  <a:pt x="5455226" y="6457513"/>
                </a:cubicBezTo>
                <a:cubicBezTo>
                  <a:pt x="5455226" y="6457513"/>
                  <a:pt x="5445457" y="6457513"/>
                  <a:pt x="5445457" y="6447743"/>
                </a:cubicBezTo>
                <a:cubicBezTo>
                  <a:pt x="5445457" y="6447743"/>
                  <a:pt x="5435689" y="6437974"/>
                  <a:pt x="5435689" y="6428205"/>
                </a:cubicBezTo>
                <a:cubicBezTo>
                  <a:pt x="5435689" y="6428205"/>
                  <a:pt x="5435689" y="6428205"/>
                  <a:pt x="5435689" y="6418435"/>
                </a:cubicBezTo>
                <a:cubicBezTo>
                  <a:pt x="5425920" y="6418435"/>
                  <a:pt x="5425920" y="6418435"/>
                  <a:pt x="5425920" y="6408666"/>
                </a:cubicBezTo>
                <a:cubicBezTo>
                  <a:pt x="5416151" y="6398897"/>
                  <a:pt x="5406383" y="6389127"/>
                  <a:pt x="5406383" y="6379358"/>
                </a:cubicBezTo>
                <a:cubicBezTo>
                  <a:pt x="5396614" y="6369589"/>
                  <a:pt x="5386846" y="6350050"/>
                  <a:pt x="5386846" y="6340281"/>
                </a:cubicBezTo>
                <a:cubicBezTo>
                  <a:pt x="5377077" y="6330512"/>
                  <a:pt x="5367308" y="6301204"/>
                  <a:pt x="5357540" y="6281665"/>
                </a:cubicBezTo>
                <a:cubicBezTo>
                  <a:pt x="5347771" y="6262126"/>
                  <a:pt x="5338003" y="6232819"/>
                  <a:pt x="5328234" y="6232819"/>
                </a:cubicBezTo>
                <a:cubicBezTo>
                  <a:pt x="5328234" y="6223049"/>
                  <a:pt x="5328234" y="6223049"/>
                  <a:pt x="5328234" y="6223049"/>
                </a:cubicBezTo>
                <a:cubicBezTo>
                  <a:pt x="5328234" y="6213280"/>
                  <a:pt x="5318465" y="6213280"/>
                  <a:pt x="5318465" y="6203511"/>
                </a:cubicBezTo>
                <a:cubicBezTo>
                  <a:pt x="5318465" y="6203511"/>
                  <a:pt x="5308697" y="6183972"/>
                  <a:pt x="5298928" y="6174203"/>
                </a:cubicBezTo>
                <a:cubicBezTo>
                  <a:pt x="5259854" y="6096048"/>
                  <a:pt x="5269622" y="6096048"/>
                  <a:pt x="5259854" y="6105818"/>
                </a:cubicBezTo>
                <a:cubicBezTo>
                  <a:pt x="5259854" y="6105818"/>
                  <a:pt x="5279391" y="6135125"/>
                  <a:pt x="5269622" y="6125356"/>
                </a:cubicBezTo>
                <a:cubicBezTo>
                  <a:pt x="5259854" y="6115587"/>
                  <a:pt x="5250085" y="6096048"/>
                  <a:pt x="5250085" y="6086279"/>
                </a:cubicBezTo>
                <a:cubicBezTo>
                  <a:pt x="5250085" y="6086279"/>
                  <a:pt x="5240316" y="6076510"/>
                  <a:pt x="5240316" y="6066740"/>
                </a:cubicBezTo>
                <a:cubicBezTo>
                  <a:pt x="5240316" y="6047202"/>
                  <a:pt x="5240316" y="6037432"/>
                  <a:pt x="5230548" y="6037432"/>
                </a:cubicBezTo>
                <a:cubicBezTo>
                  <a:pt x="5230548" y="6027663"/>
                  <a:pt x="5220779" y="6027663"/>
                  <a:pt x="5220779" y="6017894"/>
                </a:cubicBezTo>
                <a:cubicBezTo>
                  <a:pt x="5220779" y="6017894"/>
                  <a:pt x="5220779" y="6008124"/>
                  <a:pt x="5211011" y="6008124"/>
                </a:cubicBezTo>
                <a:cubicBezTo>
                  <a:pt x="5211011" y="6008124"/>
                  <a:pt x="5191473" y="5969047"/>
                  <a:pt x="5191473" y="5959278"/>
                </a:cubicBezTo>
                <a:cubicBezTo>
                  <a:pt x="5181705" y="5949509"/>
                  <a:pt x="5181705" y="5939739"/>
                  <a:pt x="5171936" y="5939739"/>
                </a:cubicBezTo>
                <a:cubicBezTo>
                  <a:pt x="5171936" y="5939739"/>
                  <a:pt x="5162168" y="5939739"/>
                  <a:pt x="5162168" y="5929970"/>
                </a:cubicBezTo>
                <a:cubicBezTo>
                  <a:pt x="5162168" y="5929970"/>
                  <a:pt x="5162168" y="5920201"/>
                  <a:pt x="5152399" y="5920201"/>
                </a:cubicBezTo>
                <a:cubicBezTo>
                  <a:pt x="5152399" y="5910431"/>
                  <a:pt x="5152399" y="5910431"/>
                  <a:pt x="5142630" y="5920201"/>
                </a:cubicBezTo>
                <a:cubicBezTo>
                  <a:pt x="5142630" y="5920201"/>
                  <a:pt x="5142630" y="5920201"/>
                  <a:pt x="5132862" y="5910431"/>
                </a:cubicBezTo>
                <a:cubicBezTo>
                  <a:pt x="5132862" y="5900662"/>
                  <a:pt x="5123093" y="5900662"/>
                  <a:pt x="5132862" y="5890893"/>
                </a:cubicBezTo>
                <a:cubicBezTo>
                  <a:pt x="5132862" y="5881123"/>
                  <a:pt x="5123093" y="5881123"/>
                  <a:pt x="5113325" y="5851816"/>
                </a:cubicBezTo>
                <a:cubicBezTo>
                  <a:pt x="5103556" y="5842046"/>
                  <a:pt x="5103556" y="5832277"/>
                  <a:pt x="5093787" y="5832277"/>
                </a:cubicBezTo>
                <a:cubicBezTo>
                  <a:pt x="5093787" y="5822508"/>
                  <a:pt x="5084019" y="5812738"/>
                  <a:pt x="5084019" y="5812738"/>
                </a:cubicBezTo>
                <a:cubicBezTo>
                  <a:pt x="5074250" y="5812738"/>
                  <a:pt x="5074250" y="5812738"/>
                  <a:pt x="5074250" y="5802969"/>
                </a:cubicBezTo>
                <a:cubicBezTo>
                  <a:pt x="5064481" y="5793200"/>
                  <a:pt x="5064481" y="5783430"/>
                  <a:pt x="5064481" y="5783430"/>
                </a:cubicBezTo>
                <a:cubicBezTo>
                  <a:pt x="5064481" y="5763892"/>
                  <a:pt x="5035176" y="5734584"/>
                  <a:pt x="5025407" y="5734584"/>
                </a:cubicBezTo>
                <a:cubicBezTo>
                  <a:pt x="5025407" y="5734584"/>
                  <a:pt x="5025407" y="5734584"/>
                  <a:pt x="5015638" y="5734584"/>
                </a:cubicBezTo>
                <a:cubicBezTo>
                  <a:pt x="5015638" y="5734584"/>
                  <a:pt x="5015638" y="5754122"/>
                  <a:pt x="5015638" y="5763892"/>
                </a:cubicBezTo>
                <a:cubicBezTo>
                  <a:pt x="5025407" y="5763892"/>
                  <a:pt x="5025407" y="5763892"/>
                  <a:pt x="5025407" y="5773661"/>
                </a:cubicBezTo>
                <a:cubicBezTo>
                  <a:pt x="5025407" y="5773661"/>
                  <a:pt x="5025407" y="5783430"/>
                  <a:pt x="5025407" y="5783430"/>
                </a:cubicBezTo>
                <a:cubicBezTo>
                  <a:pt x="5035176" y="5793200"/>
                  <a:pt x="5035176" y="5793200"/>
                  <a:pt x="5035176" y="5802969"/>
                </a:cubicBezTo>
                <a:cubicBezTo>
                  <a:pt x="5035176" y="5802969"/>
                  <a:pt x="5044944" y="5812738"/>
                  <a:pt x="5044944" y="5812738"/>
                </a:cubicBezTo>
                <a:cubicBezTo>
                  <a:pt x="5044944" y="5812738"/>
                  <a:pt x="5044944" y="5822508"/>
                  <a:pt x="5054713" y="5832277"/>
                </a:cubicBezTo>
                <a:cubicBezTo>
                  <a:pt x="5054713" y="5842046"/>
                  <a:pt x="5074250" y="5871354"/>
                  <a:pt x="5084019" y="5890893"/>
                </a:cubicBezTo>
                <a:cubicBezTo>
                  <a:pt x="5084019" y="5890893"/>
                  <a:pt x="5093787" y="5900662"/>
                  <a:pt x="5093787" y="5910431"/>
                </a:cubicBezTo>
                <a:cubicBezTo>
                  <a:pt x="5103556" y="5929970"/>
                  <a:pt x="5113325" y="5929970"/>
                  <a:pt x="5113325" y="5920201"/>
                </a:cubicBezTo>
                <a:cubicBezTo>
                  <a:pt x="5103556" y="5910431"/>
                  <a:pt x="5113325" y="5900662"/>
                  <a:pt x="5113325" y="5910431"/>
                </a:cubicBezTo>
                <a:cubicBezTo>
                  <a:pt x="5113325" y="5910431"/>
                  <a:pt x="5113325" y="5920201"/>
                  <a:pt x="5123093" y="5920201"/>
                </a:cubicBezTo>
                <a:cubicBezTo>
                  <a:pt x="5123093" y="5939739"/>
                  <a:pt x="5132862" y="5969047"/>
                  <a:pt x="5162168" y="5998355"/>
                </a:cubicBezTo>
                <a:cubicBezTo>
                  <a:pt x="5167052" y="6013009"/>
                  <a:pt x="5171936" y="6025221"/>
                  <a:pt x="5175599" y="6034990"/>
                </a:cubicBezTo>
                <a:lnTo>
                  <a:pt x="5180322" y="6051994"/>
                </a:lnTo>
                <a:lnTo>
                  <a:pt x="5171936" y="6047202"/>
                </a:lnTo>
                <a:cubicBezTo>
                  <a:pt x="5171936" y="6037432"/>
                  <a:pt x="5162168" y="6027663"/>
                  <a:pt x="5162168" y="6017894"/>
                </a:cubicBezTo>
                <a:cubicBezTo>
                  <a:pt x="5152399" y="6008124"/>
                  <a:pt x="5152399" y="6008124"/>
                  <a:pt x="5142630" y="5998355"/>
                </a:cubicBezTo>
                <a:cubicBezTo>
                  <a:pt x="5142630" y="5998355"/>
                  <a:pt x="5142630" y="5998355"/>
                  <a:pt x="5142630" y="5988586"/>
                </a:cubicBezTo>
                <a:cubicBezTo>
                  <a:pt x="5142630" y="5988586"/>
                  <a:pt x="5132862" y="5978817"/>
                  <a:pt x="5132862" y="5969047"/>
                </a:cubicBezTo>
                <a:cubicBezTo>
                  <a:pt x="5123093" y="5969047"/>
                  <a:pt x="5123093" y="5959278"/>
                  <a:pt x="5113325" y="5949509"/>
                </a:cubicBezTo>
                <a:cubicBezTo>
                  <a:pt x="5113325" y="5949509"/>
                  <a:pt x="5113325" y="5959278"/>
                  <a:pt x="5113325" y="5959278"/>
                </a:cubicBezTo>
                <a:cubicBezTo>
                  <a:pt x="5113325" y="5969047"/>
                  <a:pt x="5123093" y="5969047"/>
                  <a:pt x="5123093" y="5969047"/>
                </a:cubicBezTo>
                <a:cubicBezTo>
                  <a:pt x="5123093" y="5969047"/>
                  <a:pt x="5123093" y="5978817"/>
                  <a:pt x="5132862" y="5988586"/>
                </a:cubicBezTo>
                <a:cubicBezTo>
                  <a:pt x="5132862" y="5998355"/>
                  <a:pt x="5132862" y="6008124"/>
                  <a:pt x="5142630" y="6008124"/>
                </a:cubicBezTo>
                <a:cubicBezTo>
                  <a:pt x="5142630" y="6017894"/>
                  <a:pt x="5142630" y="6017894"/>
                  <a:pt x="5142630" y="6027663"/>
                </a:cubicBezTo>
                <a:cubicBezTo>
                  <a:pt x="5142630" y="6027663"/>
                  <a:pt x="5142630" y="6037432"/>
                  <a:pt x="5152399" y="6047202"/>
                </a:cubicBezTo>
                <a:cubicBezTo>
                  <a:pt x="5152399" y="6047202"/>
                  <a:pt x="5152399" y="6047202"/>
                  <a:pt x="5162168" y="6056971"/>
                </a:cubicBezTo>
                <a:cubicBezTo>
                  <a:pt x="5162168" y="6066740"/>
                  <a:pt x="5171936" y="6066740"/>
                  <a:pt x="5171936" y="6076510"/>
                </a:cubicBezTo>
                <a:cubicBezTo>
                  <a:pt x="5171936" y="6076510"/>
                  <a:pt x="5181705" y="6086279"/>
                  <a:pt x="5181705" y="6086279"/>
                </a:cubicBezTo>
                <a:cubicBezTo>
                  <a:pt x="5191473" y="6105818"/>
                  <a:pt x="5211011" y="6144895"/>
                  <a:pt x="5220779" y="6164433"/>
                </a:cubicBezTo>
                <a:cubicBezTo>
                  <a:pt x="5240316" y="6183972"/>
                  <a:pt x="5240316" y="6193741"/>
                  <a:pt x="5240316" y="6203511"/>
                </a:cubicBezTo>
                <a:cubicBezTo>
                  <a:pt x="5240316" y="6203511"/>
                  <a:pt x="5240316" y="6213280"/>
                  <a:pt x="5240316" y="6213280"/>
                </a:cubicBezTo>
                <a:cubicBezTo>
                  <a:pt x="5250085" y="6213280"/>
                  <a:pt x="5250085" y="6213280"/>
                  <a:pt x="5250085" y="6223049"/>
                </a:cubicBezTo>
                <a:cubicBezTo>
                  <a:pt x="5250085" y="6232819"/>
                  <a:pt x="5259854" y="6242588"/>
                  <a:pt x="5259854" y="6252357"/>
                </a:cubicBezTo>
                <a:cubicBezTo>
                  <a:pt x="5269622" y="6271896"/>
                  <a:pt x="5269622" y="6271896"/>
                  <a:pt x="5269622" y="6281665"/>
                </a:cubicBezTo>
                <a:cubicBezTo>
                  <a:pt x="5269622" y="6281665"/>
                  <a:pt x="5269622" y="6281665"/>
                  <a:pt x="5269622" y="6291434"/>
                </a:cubicBezTo>
                <a:cubicBezTo>
                  <a:pt x="5269622" y="6291434"/>
                  <a:pt x="5279391" y="6301204"/>
                  <a:pt x="5279391" y="6310973"/>
                </a:cubicBezTo>
                <a:cubicBezTo>
                  <a:pt x="5279391" y="6320742"/>
                  <a:pt x="5289160" y="6330512"/>
                  <a:pt x="5289160" y="6330512"/>
                </a:cubicBezTo>
                <a:cubicBezTo>
                  <a:pt x="5289160" y="6330512"/>
                  <a:pt x="5289160" y="6340281"/>
                  <a:pt x="5298928" y="6350050"/>
                </a:cubicBezTo>
                <a:cubicBezTo>
                  <a:pt x="5298928" y="6359820"/>
                  <a:pt x="5298928" y="6359820"/>
                  <a:pt x="5308697" y="6369589"/>
                </a:cubicBezTo>
                <a:cubicBezTo>
                  <a:pt x="5308697" y="6369589"/>
                  <a:pt x="5308697" y="6379358"/>
                  <a:pt x="5318465" y="6389127"/>
                </a:cubicBezTo>
                <a:cubicBezTo>
                  <a:pt x="5318465" y="6389127"/>
                  <a:pt x="5328234" y="6418435"/>
                  <a:pt x="5338003" y="6437974"/>
                </a:cubicBezTo>
                <a:cubicBezTo>
                  <a:pt x="5357540" y="6477051"/>
                  <a:pt x="5377077" y="6525898"/>
                  <a:pt x="5377077" y="6525898"/>
                </a:cubicBezTo>
                <a:cubicBezTo>
                  <a:pt x="5367308" y="6525898"/>
                  <a:pt x="5377077" y="6545436"/>
                  <a:pt x="5386846" y="6555206"/>
                </a:cubicBezTo>
                <a:cubicBezTo>
                  <a:pt x="5386846" y="6574744"/>
                  <a:pt x="5396614" y="6584514"/>
                  <a:pt x="5396614" y="6594283"/>
                </a:cubicBezTo>
                <a:cubicBezTo>
                  <a:pt x="5401498" y="6599168"/>
                  <a:pt x="5403940" y="6604052"/>
                  <a:pt x="5405162" y="6607716"/>
                </a:cubicBezTo>
                <a:lnTo>
                  <a:pt x="5406383" y="6613821"/>
                </a:lnTo>
                <a:lnTo>
                  <a:pt x="5396614" y="6604052"/>
                </a:lnTo>
                <a:cubicBezTo>
                  <a:pt x="5396614" y="6604052"/>
                  <a:pt x="5396614" y="6594283"/>
                  <a:pt x="5386846" y="6574744"/>
                </a:cubicBezTo>
                <a:cubicBezTo>
                  <a:pt x="5386846" y="6564975"/>
                  <a:pt x="5377077" y="6555206"/>
                  <a:pt x="5377077" y="6545436"/>
                </a:cubicBezTo>
                <a:cubicBezTo>
                  <a:pt x="5367308" y="6545436"/>
                  <a:pt x="5367308" y="6525898"/>
                  <a:pt x="5357540" y="6516128"/>
                </a:cubicBezTo>
                <a:cubicBezTo>
                  <a:pt x="5357540" y="6506359"/>
                  <a:pt x="5347771" y="6496590"/>
                  <a:pt x="5347771" y="6496590"/>
                </a:cubicBezTo>
                <a:cubicBezTo>
                  <a:pt x="5347771" y="6496590"/>
                  <a:pt x="5347771" y="6486821"/>
                  <a:pt x="5347771" y="6486821"/>
                </a:cubicBezTo>
                <a:cubicBezTo>
                  <a:pt x="5338003" y="6477051"/>
                  <a:pt x="5338003" y="6477051"/>
                  <a:pt x="5338003" y="6486821"/>
                </a:cubicBezTo>
                <a:cubicBezTo>
                  <a:pt x="5338003" y="6486821"/>
                  <a:pt x="5338003" y="6486821"/>
                  <a:pt x="5338003" y="6496590"/>
                </a:cubicBezTo>
                <a:cubicBezTo>
                  <a:pt x="5328234" y="6496590"/>
                  <a:pt x="5328234" y="6486821"/>
                  <a:pt x="5328234" y="6486821"/>
                </a:cubicBezTo>
                <a:cubicBezTo>
                  <a:pt x="5328234" y="6477051"/>
                  <a:pt x="5328234" y="6477051"/>
                  <a:pt x="5318465" y="6477051"/>
                </a:cubicBezTo>
                <a:cubicBezTo>
                  <a:pt x="5308697" y="6457513"/>
                  <a:pt x="5259854" y="6359820"/>
                  <a:pt x="5250085" y="6350050"/>
                </a:cubicBezTo>
                <a:cubicBezTo>
                  <a:pt x="5250085" y="6340281"/>
                  <a:pt x="5220779" y="6271896"/>
                  <a:pt x="5211011" y="6252357"/>
                </a:cubicBezTo>
                <a:cubicBezTo>
                  <a:pt x="5201242" y="6232819"/>
                  <a:pt x="5191473" y="6223049"/>
                  <a:pt x="5191473" y="6213280"/>
                </a:cubicBezTo>
                <a:cubicBezTo>
                  <a:pt x="5181705" y="6213280"/>
                  <a:pt x="5181705" y="6213280"/>
                  <a:pt x="5181705" y="6223049"/>
                </a:cubicBezTo>
                <a:cubicBezTo>
                  <a:pt x="5181705" y="6223049"/>
                  <a:pt x="5181705" y="6223049"/>
                  <a:pt x="5171936" y="6223049"/>
                </a:cubicBezTo>
                <a:cubicBezTo>
                  <a:pt x="5171936" y="6223049"/>
                  <a:pt x="5162168" y="6213280"/>
                  <a:pt x="5162168" y="6213280"/>
                </a:cubicBezTo>
                <a:cubicBezTo>
                  <a:pt x="5171936" y="6213280"/>
                  <a:pt x="5171936" y="6203511"/>
                  <a:pt x="5171936" y="6193741"/>
                </a:cubicBezTo>
                <a:cubicBezTo>
                  <a:pt x="5171936" y="6183972"/>
                  <a:pt x="5152399" y="6135125"/>
                  <a:pt x="5152399" y="6135125"/>
                </a:cubicBezTo>
                <a:cubicBezTo>
                  <a:pt x="5152399" y="6135125"/>
                  <a:pt x="5142630" y="6135125"/>
                  <a:pt x="5142630" y="6125356"/>
                </a:cubicBezTo>
                <a:cubicBezTo>
                  <a:pt x="5132862" y="6115587"/>
                  <a:pt x="5132862" y="6105818"/>
                  <a:pt x="5123093" y="6096048"/>
                </a:cubicBezTo>
                <a:cubicBezTo>
                  <a:pt x="5123093" y="6096048"/>
                  <a:pt x="5123093" y="6086279"/>
                  <a:pt x="5123093" y="6076510"/>
                </a:cubicBezTo>
                <a:cubicBezTo>
                  <a:pt x="5123093" y="6076510"/>
                  <a:pt x="5123093" y="6066740"/>
                  <a:pt x="5123093" y="6066740"/>
                </a:cubicBezTo>
                <a:cubicBezTo>
                  <a:pt x="5113325" y="6066740"/>
                  <a:pt x="5113325" y="6056971"/>
                  <a:pt x="5113325" y="6047202"/>
                </a:cubicBezTo>
                <a:cubicBezTo>
                  <a:pt x="5113325" y="6047202"/>
                  <a:pt x="5103556" y="6037432"/>
                  <a:pt x="5103556" y="6037432"/>
                </a:cubicBezTo>
                <a:cubicBezTo>
                  <a:pt x="5103556" y="6027663"/>
                  <a:pt x="5093787" y="6008124"/>
                  <a:pt x="5093787" y="5998355"/>
                </a:cubicBezTo>
                <a:cubicBezTo>
                  <a:pt x="5093787" y="5998355"/>
                  <a:pt x="5084019" y="5988586"/>
                  <a:pt x="5074250" y="5978817"/>
                </a:cubicBezTo>
                <a:cubicBezTo>
                  <a:pt x="5074250" y="5978817"/>
                  <a:pt x="5064481" y="5969047"/>
                  <a:pt x="5064481" y="5969047"/>
                </a:cubicBezTo>
                <a:cubicBezTo>
                  <a:pt x="5064481" y="5969047"/>
                  <a:pt x="5074250" y="5969047"/>
                  <a:pt x="5074250" y="5969047"/>
                </a:cubicBezTo>
                <a:cubicBezTo>
                  <a:pt x="5074250" y="5969047"/>
                  <a:pt x="5074250" y="5959278"/>
                  <a:pt x="5074250" y="5959278"/>
                </a:cubicBezTo>
                <a:cubicBezTo>
                  <a:pt x="5084019" y="5969047"/>
                  <a:pt x="5084019" y="5978817"/>
                  <a:pt x="5084019" y="5978817"/>
                </a:cubicBezTo>
                <a:cubicBezTo>
                  <a:pt x="5084019" y="5988586"/>
                  <a:pt x="5084019" y="5988586"/>
                  <a:pt x="5093787" y="5988586"/>
                </a:cubicBezTo>
                <a:cubicBezTo>
                  <a:pt x="5093787" y="5988586"/>
                  <a:pt x="5103556" y="6017894"/>
                  <a:pt x="5113325" y="6027663"/>
                </a:cubicBezTo>
                <a:cubicBezTo>
                  <a:pt x="5123093" y="6037432"/>
                  <a:pt x="5123093" y="6047202"/>
                  <a:pt x="5123093" y="6047202"/>
                </a:cubicBezTo>
                <a:cubicBezTo>
                  <a:pt x="5132862" y="6056971"/>
                  <a:pt x="5132862" y="6056971"/>
                  <a:pt x="5132862" y="6056971"/>
                </a:cubicBezTo>
                <a:cubicBezTo>
                  <a:pt x="5132862" y="6047202"/>
                  <a:pt x="5132862" y="6047202"/>
                  <a:pt x="5132862" y="6037432"/>
                </a:cubicBezTo>
                <a:cubicBezTo>
                  <a:pt x="5132862" y="6037432"/>
                  <a:pt x="5132862" y="6027663"/>
                  <a:pt x="5123093" y="6017894"/>
                </a:cubicBezTo>
                <a:cubicBezTo>
                  <a:pt x="5123093" y="6008124"/>
                  <a:pt x="5123093" y="5998355"/>
                  <a:pt x="5113325" y="5998355"/>
                </a:cubicBezTo>
                <a:cubicBezTo>
                  <a:pt x="5113325" y="5998355"/>
                  <a:pt x="5113325" y="5988586"/>
                  <a:pt x="5113325" y="5988586"/>
                </a:cubicBezTo>
                <a:cubicBezTo>
                  <a:pt x="5113325" y="5978817"/>
                  <a:pt x="5103556" y="5969047"/>
                  <a:pt x="5103556" y="5949509"/>
                </a:cubicBezTo>
                <a:cubicBezTo>
                  <a:pt x="5093787" y="5939739"/>
                  <a:pt x="5093787" y="5929970"/>
                  <a:pt x="5093787" y="5929970"/>
                </a:cubicBezTo>
                <a:cubicBezTo>
                  <a:pt x="5093787" y="5929970"/>
                  <a:pt x="5084019" y="5920201"/>
                  <a:pt x="5074250" y="5910431"/>
                </a:cubicBezTo>
                <a:cubicBezTo>
                  <a:pt x="5074250" y="5890893"/>
                  <a:pt x="5064481" y="5890893"/>
                  <a:pt x="5064481" y="5890893"/>
                </a:cubicBezTo>
                <a:cubicBezTo>
                  <a:pt x="5054713" y="5890893"/>
                  <a:pt x="5054713" y="5890893"/>
                  <a:pt x="5044944" y="5890893"/>
                </a:cubicBezTo>
                <a:cubicBezTo>
                  <a:pt x="5044944" y="5900662"/>
                  <a:pt x="5044944" y="5900662"/>
                  <a:pt x="5035176" y="5881123"/>
                </a:cubicBezTo>
                <a:cubicBezTo>
                  <a:pt x="5025407" y="5881123"/>
                  <a:pt x="5025407" y="5871354"/>
                  <a:pt x="5025407" y="5871354"/>
                </a:cubicBezTo>
                <a:cubicBezTo>
                  <a:pt x="5015638" y="5871354"/>
                  <a:pt x="5015638" y="5861585"/>
                  <a:pt x="4996101" y="5842046"/>
                </a:cubicBezTo>
                <a:cubicBezTo>
                  <a:pt x="4986333" y="5812738"/>
                  <a:pt x="4986333" y="5812738"/>
                  <a:pt x="4986333" y="5822508"/>
                </a:cubicBezTo>
                <a:cubicBezTo>
                  <a:pt x="4986333" y="5822508"/>
                  <a:pt x="4986333" y="5822508"/>
                  <a:pt x="4986333" y="5832277"/>
                </a:cubicBezTo>
                <a:cubicBezTo>
                  <a:pt x="4976564" y="5832277"/>
                  <a:pt x="4966795" y="5842046"/>
                  <a:pt x="4966795" y="5851816"/>
                </a:cubicBezTo>
                <a:cubicBezTo>
                  <a:pt x="4966795" y="5842046"/>
                  <a:pt x="4947258" y="5822508"/>
                  <a:pt x="4947258" y="5822508"/>
                </a:cubicBezTo>
                <a:cubicBezTo>
                  <a:pt x="4947258" y="5832277"/>
                  <a:pt x="4947258" y="5832277"/>
                  <a:pt x="4957027" y="5842046"/>
                </a:cubicBezTo>
                <a:cubicBezTo>
                  <a:pt x="4957027" y="5851816"/>
                  <a:pt x="4966795" y="5861585"/>
                  <a:pt x="4976564" y="5890893"/>
                </a:cubicBezTo>
                <a:cubicBezTo>
                  <a:pt x="4976564" y="5900662"/>
                  <a:pt x="4986333" y="5910431"/>
                  <a:pt x="4996101" y="5920201"/>
                </a:cubicBezTo>
                <a:cubicBezTo>
                  <a:pt x="5005870" y="5929970"/>
                  <a:pt x="5005870" y="5939739"/>
                  <a:pt x="5015638" y="5959278"/>
                </a:cubicBezTo>
                <a:cubicBezTo>
                  <a:pt x="5015638" y="5959278"/>
                  <a:pt x="5015638" y="5969047"/>
                  <a:pt x="5025407" y="5978817"/>
                </a:cubicBezTo>
                <a:cubicBezTo>
                  <a:pt x="5035176" y="5988586"/>
                  <a:pt x="5035176" y="5998355"/>
                  <a:pt x="5035176" y="6008124"/>
                </a:cubicBezTo>
                <a:cubicBezTo>
                  <a:pt x="5035176" y="6008124"/>
                  <a:pt x="5044944" y="6027663"/>
                  <a:pt x="5044944" y="6037432"/>
                </a:cubicBezTo>
                <a:cubicBezTo>
                  <a:pt x="5064481" y="6066740"/>
                  <a:pt x="5064481" y="6076510"/>
                  <a:pt x="5064481" y="6076510"/>
                </a:cubicBezTo>
                <a:cubicBezTo>
                  <a:pt x="5064481" y="6076510"/>
                  <a:pt x="5035176" y="6027663"/>
                  <a:pt x="5035176" y="6017894"/>
                </a:cubicBezTo>
                <a:cubicBezTo>
                  <a:pt x="5035176" y="6017894"/>
                  <a:pt x="5035176" y="6017894"/>
                  <a:pt x="5025407" y="6008124"/>
                </a:cubicBezTo>
                <a:cubicBezTo>
                  <a:pt x="5025407" y="6008124"/>
                  <a:pt x="5025407" y="6008124"/>
                  <a:pt x="5025407" y="5998355"/>
                </a:cubicBezTo>
                <a:cubicBezTo>
                  <a:pt x="5025407" y="5998355"/>
                  <a:pt x="5025407" y="5988586"/>
                  <a:pt x="5015638" y="5988586"/>
                </a:cubicBezTo>
                <a:cubicBezTo>
                  <a:pt x="5015638" y="5978817"/>
                  <a:pt x="5005870" y="5959278"/>
                  <a:pt x="4996101" y="5949509"/>
                </a:cubicBezTo>
                <a:cubicBezTo>
                  <a:pt x="4996101" y="5939739"/>
                  <a:pt x="4986333" y="5920201"/>
                  <a:pt x="4976564" y="5910431"/>
                </a:cubicBezTo>
                <a:cubicBezTo>
                  <a:pt x="4976564" y="5900662"/>
                  <a:pt x="4966795" y="5890893"/>
                  <a:pt x="4966795" y="5881123"/>
                </a:cubicBezTo>
                <a:cubicBezTo>
                  <a:pt x="4947258" y="5861585"/>
                  <a:pt x="4937490" y="5842046"/>
                  <a:pt x="4927721" y="5832277"/>
                </a:cubicBezTo>
                <a:cubicBezTo>
                  <a:pt x="4917952" y="5822508"/>
                  <a:pt x="4908184" y="5822508"/>
                  <a:pt x="4908184" y="5832277"/>
                </a:cubicBezTo>
                <a:cubicBezTo>
                  <a:pt x="4908184" y="5832277"/>
                  <a:pt x="4937490" y="5881123"/>
                  <a:pt x="4966795" y="5929970"/>
                </a:cubicBezTo>
                <a:cubicBezTo>
                  <a:pt x="4976564" y="5939739"/>
                  <a:pt x="4976564" y="5949509"/>
                  <a:pt x="4976564" y="5949509"/>
                </a:cubicBezTo>
                <a:cubicBezTo>
                  <a:pt x="4966795" y="5949509"/>
                  <a:pt x="4947258" y="5920201"/>
                  <a:pt x="4947258" y="5910431"/>
                </a:cubicBezTo>
                <a:cubicBezTo>
                  <a:pt x="4947258" y="5910431"/>
                  <a:pt x="4927721" y="5881123"/>
                  <a:pt x="4917952" y="5871354"/>
                </a:cubicBezTo>
                <a:cubicBezTo>
                  <a:pt x="4908184" y="5851816"/>
                  <a:pt x="4908184" y="5842046"/>
                  <a:pt x="4898415" y="5842046"/>
                </a:cubicBezTo>
                <a:cubicBezTo>
                  <a:pt x="4898415" y="5832277"/>
                  <a:pt x="4898415" y="5832277"/>
                  <a:pt x="4898415" y="5832277"/>
                </a:cubicBezTo>
                <a:cubicBezTo>
                  <a:pt x="4898415" y="5832277"/>
                  <a:pt x="4888646" y="5822508"/>
                  <a:pt x="4878878" y="5812738"/>
                </a:cubicBezTo>
                <a:cubicBezTo>
                  <a:pt x="4869109" y="5793200"/>
                  <a:pt x="4859341" y="5783430"/>
                  <a:pt x="4859341" y="5773661"/>
                </a:cubicBezTo>
                <a:cubicBezTo>
                  <a:pt x="4849572" y="5763892"/>
                  <a:pt x="4849572" y="5744353"/>
                  <a:pt x="4849572" y="5744353"/>
                </a:cubicBezTo>
                <a:cubicBezTo>
                  <a:pt x="4839803" y="5744353"/>
                  <a:pt x="4839803" y="5734584"/>
                  <a:pt x="4830035" y="5724815"/>
                </a:cubicBezTo>
                <a:cubicBezTo>
                  <a:pt x="4830035" y="5715045"/>
                  <a:pt x="4820266" y="5705276"/>
                  <a:pt x="4820266" y="5705276"/>
                </a:cubicBezTo>
                <a:cubicBezTo>
                  <a:pt x="4800729" y="5695507"/>
                  <a:pt x="4790960" y="5695507"/>
                  <a:pt x="4790960" y="5695507"/>
                </a:cubicBezTo>
                <a:cubicBezTo>
                  <a:pt x="4790960" y="5705276"/>
                  <a:pt x="4800729" y="5724815"/>
                  <a:pt x="4839803" y="5802969"/>
                </a:cubicBezTo>
                <a:cubicBezTo>
                  <a:pt x="4859341" y="5832277"/>
                  <a:pt x="4869109" y="5842046"/>
                  <a:pt x="4859341" y="5832277"/>
                </a:cubicBezTo>
                <a:cubicBezTo>
                  <a:pt x="4849572" y="5822508"/>
                  <a:pt x="4849572" y="5822508"/>
                  <a:pt x="4849572" y="5832277"/>
                </a:cubicBezTo>
                <a:cubicBezTo>
                  <a:pt x="4839803" y="5832277"/>
                  <a:pt x="4849572" y="5832277"/>
                  <a:pt x="4849572" y="5842046"/>
                </a:cubicBezTo>
                <a:cubicBezTo>
                  <a:pt x="4859341" y="5851816"/>
                  <a:pt x="4859341" y="5861585"/>
                  <a:pt x="4859341" y="5861585"/>
                </a:cubicBezTo>
                <a:cubicBezTo>
                  <a:pt x="4859341" y="5861585"/>
                  <a:pt x="4869109" y="5871354"/>
                  <a:pt x="4869109" y="5881123"/>
                </a:cubicBezTo>
                <a:cubicBezTo>
                  <a:pt x="4869109" y="5890893"/>
                  <a:pt x="4878878" y="5900662"/>
                  <a:pt x="4878878" y="5900662"/>
                </a:cubicBezTo>
                <a:cubicBezTo>
                  <a:pt x="4878878" y="5910431"/>
                  <a:pt x="4878878" y="5910431"/>
                  <a:pt x="4888646" y="5920201"/>
                </a:cubicBezTo>
                <a:cubicBezTo>
                  <a:pt x="4888646" y="5929970"/>
                  <a:pt x="4898415" y="5939739"/>
                  <a:pt x="4898415" y="5949509"/>
                </a:cubicBezTo>
                <a:cubicBezTo>
                  <a:pt x="4888646" y="5939739"/>
                  <a:pt x="4878878" y="5920201"/>
                  <a:pt x="4878878" y="5920201"/>
                </a:cubicBezTo>
                <a:cubicBezTo>
                  <a:pt x="4869109" y="5910431"/>
                  <a:pt x="4869109" y="5900662"/>
                  <a:pt x="4859341" y="5890893"/>
                </a:cubicBezTo>
                <a:cubicBezTo>
                  <a:pt x="4859341" y="5881123"/>
                  <a:pt x="4849572" y="5871354"/>
                  <a:pt x="4849572" y="5871354"/>
                </a:cubicBezTo>
                <a:cubicBezTo>
                  <a:pt x="4839803" y="5861585"/>
                  <a:pt x="4839803" y="5861585"/>
                  <a:pt x="4839803" y="5851816"/>
                </a:cubicBezTo>
                <a:cubicBezTo>
                  <a:pt x="4830035" y="5842046"/>
                  <a:pt x="4830035" y="5842046"/>
                  <a:pt x="4830035" y="5842046"/>
                </a:cubicBezTo>
                <a:cubicBezTo>
                  <a:pt x="4820266" y="5842046"/>
                  <a:pt x="4820266" y="5842046"/>
                  <a:pt x="4800729" y="5822508"/>
                </a:cubicBezTo>
                <a:cubicBezTo>
                  <a:pt x="4800729" y="5812738"/>
                  <a:pt x="4781192" y="5793200"/>
                  <a:pt x="4781192" y="5783430"/>
                </a:cubicBezTo>
                <a:cubicBezTo>
                  <a:pt x="4761655" y="5763892"/>
                  <a:pt x="4732349" y="5734584"/>
                  <a:pt x="4732349" y="5715045"/>
                </a:cubicBezTo>
                <a:cubicBezTo>
                  <a:pt x="4722580" y="5715045"/>
                  <a:pt x="4722580" y="5705276"/>
                  <a:pt x="4722580" y="5705276"/>
                </a:cubicBezTo>
                <a:cubicBezTo>
                  <a:pt x="4722580" y="5705276"/>
                  <a:pt x="4722580" y="5715045"/>
                  <a:pt x="4722580" y="5724815"/>
                </a:cubicBezTo>
                <a:cubicBezTo>
                  <a:pt x="4722580" y="5724815"/>
                  <a:pt x="4722580" y="5734584"/>
                  <a:pt x="4722580" y="5744353"/>
                </a:cubicBezTo>
                <a:cubicBezTo>
                  <a:pt x="4722580" y="5744353"/>
                  <a:pt x="4712811" y="5734584"/>
                  <a:pt x="4712811" y="5724815"/>
                </a:cubicBezTo>
                <a:cubicBezTo>
                  <a:pt x="4703043" y="5724815"/>
                  <a:pt x="4703043" y="5715045"/>
                  <a:pt x="4703043" y="5724815"/>
                </a:cubicBezTo>
                <a:cubicBezTo>
                  <a:pt x="4703043" y="5724815"/>
                  <a:pt x="4703043" y="5724815"/>
                  <a:pt x="4703043" y="5734584"/>
                </a:cubicBezTo>
                <a:cubicBezTo>
                  <a:pt x="4712811" y="5744353"/>
                  <a:pt x="4712811" y="5744353"/>
                  <a:pt x="4722580" y="5754122"/>
                </a:cubicBezTo>
                <a:cubicBezTo>
                  <a:pt x="4732349" y="5754122"/>
                  <a:pt x="4732349" y="5754122"/>
                  <a:pt x="4732349" y="5763892"/>
                </a:cubicBezTo>
                <a:cubicBezTo>
                  <a:pt x="4732349" y="5763892"/>
                  <a:pt x="4722580" y="5763892"/>
                  <a:pt x="4722580" y="5763892"/>
                </a:cubicBezTo>
                <a:cubicBezTo>
                  <a:pt x="4722580" y="5763892"/>
                  <a:pt x="4722580" y="5773661"/>
                  <a:pt x="4722580" y="5783430"/>
                </a:cubicBezTo>
                <a:cubicBezTo>
                  <a:pt x="4732349" y="5793200"/>
                  <a:pt x="4732349" y="5793200"/>
                  <a:pt x="4732349" y="5802969"/>
                </a:cubicBezTo>
                <a:cubicBezTo>
                  <a:pt x="4732349" y="5822508"/>
                  <a:pt x="4742117" y="5832277"/>
                  <a:pt x="4751886" y="5842046"/>
                </a:cubicBezTo>
                <a:cubicBezTo>
                  <a:pt x="4751886" y="5842046"/>
                  <a:pt x="4761655" y="5851816"/>
                  <a:pt x="4761655" y="5861585"/>
                </a:cubicBezTo>
                <a:cubicBezTo>
                  <a:pt x="4761655" y="5861585"/>
                  <a:pt x="4771423" y="5871354"/>
                  <a:pt x="4771423" y="5871354"/>
                </a:cubicBezTo>
                <a:cubicBezTo>
                  <a:pt x="4781192" y="5881123"/>
                  <a:pt x="4790960" y="5881123"/>
                  <a:pt x="4781192" y="5890893"/>
                </a:cubicBezTo>
                <a:cubicBezTo>
                  <a:pt x="4781192" y="5890893"/>
                  <a:pt x="4781192" y="5890893"/>
                  <a:pt x="4781192" y="5900662"/>
                </a:cubicBezTo>
                <a:cubicBezTo>
                  <a:pt x="4781192" y="5900662"/>
                  <a:pt x="4781192" y="5910431"/>
                  <a:pt x="4781192" y="5910431"/>
                </a:cubicBezTo>
                <a:cubicBezTo>
                  <a:pt x="4771423" y="5910431"/>
                  <a:pt x="4771423" y="5910431"/>
                  <a:pt x="4771423" y="5920201"/>
                </a:cubicBezTo>
                <a:cubicBezTo>
                  <a:pt x="4771423" y="5920201"/>
                  <a:pt x="4771423" y="5920201"/>
                  <a:pt x="4761655" y="5929970"/>
                </a:cubicBezTo>
                <a:cubicBezTo>
                  <a:pt x="4761655" y="5929970"/>
                  <a:pt x="4751886" y="5910431"/>
                  <a:pt x="4742117" y="5890893"/>
                </a:cubicBezTo>
                <a:cubicBezTo>
                  <a:pt x="4742117" y="5871354"/>
                  <a:pt x="4742117" y="5851816"/>
                  <a:pt x="4722580" y="5842046"/>
                </a:cubicBezTo>
                <a:cubicBezTo>
                  <a:pt x="4712811" y="5832277"/>
                  <a:pt x="4703043" y="5812738"/>
                  <a:pt x="4703043" y="5793200"/>
                </a:cubicBezTo>
                <a:cubicBezTo>
                  <a:pt x="4693274" y="5783430"/>
                  <a:pt x="4693274" y="5773661"/>
                  <a:pt x="4683506" y="5773661"/>
                </a:cubicBezTo>
                <a:cubicBezTo>
                  <a:pt x="4683506" y="5773661"/>
                  <a:pt x="4673737" y="5754122"/>
                  <a:pt x="4663968" y="5744353"/>
                </a:cubicBezTo>
                <a:cubicBezTo>
                  <a:pt x="4663968" y="5734584"/>
                  <a:pt x="4654200" y="5724815"/>
                  <a:pt x="4644431" y="5715045"/>
                </a:cubicBezTo>
                <a:cubicBezTo>
                  <a:pt x="4644431" y="5715045"/>
                  <a:pt x="4634663" y="5705276"/>
                  <a:pt x="4624894" y="5695507"/>
                </a:cubicBezTo>
                <a:cubicBezTo>
                  <a:pt x="4615125" y="5675968"/>
                  <a:pt x="4605357" y="5666199"/>
                  <a:pt x="4576051" y="5636891"/>
                </a:cubicBezTo>
                <a:cubicBezTo>
                  <a:pt x="4576051" y="5627121"/>
                  <a:pt x="4566282" y="5607583"/>
                  <a:pt x="4556514" y="5607583"/>
                </a:cubicBezTo>
                <a:cubicBezTo>
                  <a:pt x="4556514" y="5597814"/>
                  <a:pt x="4556514" y="5597814"/>
                  <a:pt x="4546745" y="5588044"/>
                </a:cubicBezTo>
                <a:cubicBezTo>
                  <a:pt x="4536976" y="5588044"/>
                  <a:pt x="4536976" y="5578275"/>
                  <a:pt x="4527208" y="5568506"/>
                </a:cubicBezTo>
                <a:cubicBezTo>
                  <a:pt x="4517439" y="5558736"/>
                  <a:pt x="4517439" y="5548967"/>
                  <a:pt x="4507671" y="5539198"/>
                </a:cubicBezTo>
                <a:cubicBezTo>
                  <a:pt x="4507671" y="5529428"/>
                  <a:pt x="4497902" y="5519659"/>
                  <a:pt x="4497902" y="5519659"/>
                </a:cubicBezTo>
                <a:cubicBezTo>
                  <a:pt x="4497902" y="5509890"/>
                  <a:pt x="4488133" y="5509890"/>
                  <a:pt x="4488133" y="5500120"/>
                </a:cubicBezTo>
                <a:cubicBezTo>
                  <a:pt x="4478365" y="5500120"/>
                  <a:pt x="4478365" y="5500120"/>
                  <a:pt x="4478365" y="5490351"/>
                </a:cubicBezTo>
                <a:cubicBezTo>
                  <a:pt x="4478365" y="5480582"/>
                  <a:pt x="4468596" y="5461043"/>
                  <a:pt x="4458828" y="5451274"/>
                </a:cubicBezTo>
                <a:cubicBezTo>
                  <a:pt x="4449059" y="5441505"/>
                  <a:pt x="4439290" y="5431735"/>
                  <a:pt x="4419753" y="5402427"/>
                </a:cubicBezTo>
                <a:cubicBezTo>
                  <a:pt x="4409985" y="5392658"/>
                  <a:pt x="4409985" y="5382889"/>
                  <a:pt x="4409985" y="5382889"/>
                </a:cubicBezTo>
                <a:cubicBezTo>
                  <a:pt x="4409985" y="5382889"/>
                  <a:pt x="4419753" y="5382889"/>
                  <a:pt x="4419753" y="5382889"/>
                </a:cubicBezTo>
                <a:cubicBezTo>
                  <a:pt x="4419753" y="5382889"/>
                  <a:pt x="4429522" y="5382889"/>
                  <a:pt x="4429522" y="5392658"/>
                </a:cubicBezTo>
                <a:cubicBezTo>
                  <a:pt x="4434406" y="5397543"/>
                  <a:pt x="4444174" y="5407312"/>
                  <a:pt x="4451501" y="5415860"/>
                </a:cubicBezTo>
                <a:lnTo>
                  <a:pt x="4457930" y="5424551"/>
                </a:lnTo>
                <a:lnTo>
                  <a:pt x="4458828" y="5431735"/>
                </a:lnTo>
                <a:cubicBezTo>
                  <a:pt x="4461270" y="5431735"/>
                  <a:pt x="4461270" y="5429903"/>
                  <a:pt x="4459743" y="5427003"/>
                </a:cubicBezTo>
                <a:lnTo>
                  <a:pt x="4457930" y="5424551"/>
                </a:lnTo>
                <a:lnTo>
                  <a:pt x="4457606" y="5421966"/>
                </a:lnTo>
                <a:cubicBezTo>
                  <a:pt x="4456385" y="5419524"/>
                  <a:pt x="4453943" y="5417082"/>
                  <a:pt x="4449059" y="5412197"/>
                </a:cubicBezTo>
                <a:cubicBezTo>
                  <a:pt x="4449059" y="5402427"/>
                  <a:pt x="4429522" y="5363350"/>
                  <a:pt x="4429522" y="5363350"/>
                </a:cubicBezTo>
                <a:cubicBezTo>
                  <a:pt x="4429522" y="5363350"/>
                  <a:pt x="4429522" y="5363350"/>
                  <a:pt x="4419753" y="5353581"/>
                </a:cubicBezTo>
                <a:cubicBezTo>
                  <a:pt x="4419753" y="5353581"/>
                  <a:pt x="4419753" y="5353581"/>
                  <a:pt x="4409985" y="5343812"/>
                </a:cubicBezTo>
                <a:cubicBezTo>
                  <a:pt x="4400216" y="5324273"/>
                  <a:pt x="4400216" y="5324273"/>
                  <a:pt x="4380679" y="5304734"/>
                </a:cubicBezTo>
                <a:cubicBezTo>
                  <a:pt x="4380679" y="5294965"/>
                  <a:pt x="4370910" y="5285196"/>
                  <a:pt x="4361141" y="5275426"/>
                </a:cubicBezTo>
                <a:cubicBezTo>
                  <a:pt x="4361141" y="5275426"/>
                  <a:pt x="4361141" y="5275426"/>
                  <a:pt x="4351373" y="5275426"/>
                </a:cubicBezTo>
                <a:cubicBezTo>
                  <a:pt x="4341604" y="5275426"/>
                  <a:pt x="4331836" y="5275426"/>
                  <a:pt x="4331836" y="5285196"/>
                </a:cubicBezTo>
                <a:cubicBezTo>
                  <a:pt x="4331836" y="5294965"/>
                  <a:pt x="4312298" y="5294965"/>
                  <a:pt x="4312298" y="5294965"/>
                </a:cubicBezTo>
                <a:cubicBezTo>
                  <a:pt x="4312298" y="5294965"/>
                  <a:pt x="4312298" y="5285196"/>
                  <a:pt x="4312298" y="5285196"/>
                </a:cubicBezTo>
                <a:cubicBezTo>
                  <a:pt x="4312298" y="5275426"/>
                  <a:pt x="4302530" y="5255888"/>
                  <a:pt x="4292761" y="5246118"/>
                </a:cubicBezTo>
                <a:cubicBezTo>
                  <a:pt x="4292761" y="5236349"/>
                  <a:pt x="4282993" y="5236349"/>
                  <a:pt x="4273224" y="5236349"/>
                </a:cubicBezTo>
                <a:cubicBezTo>
                  <a:pt x="4273224" y="5236349"/>
                  <a:pt x="4273224" y="5246118"/>
                  <a:pt x="4273224" y="5246118"/>
                </a:cubicBezTo>
                <a:cubicBezTo>
                  <a:pt x="4282993" y="5255888"/>
                  <a:pt x="4282993" y="5265657"/>
                  <a:pt x="4273224" y="5265657"/>
                </a:cubicBezTo>
                <a:cubicBezTo>
                  <a:pt x="4273224" y="5265657"/>
                  <a:pt x="4273224" y="5265657"/>
                  <a:pt x="4273224" y="5255888"/>
                </a:cubicBezTo>
                <a:cubicBezTo>
                  <a:pt x="4263455" y="5246118"/>
                  <a:pt x="4263455" y="5255888"/>
                  <a:pt x="4263455" y="5255888"/>
                </a:cubicBezTo>
                <a:cubicBezTo>
                  <a:pt x="4263455" y="5265657"/>
                  <a:pt x="4263455" y="5265657"/>
                  <a:pt x="4253687" y="5265657"/>
                </a:cubicBezTo>
                <a:cubicBezTo>
                  <a:pt x="4253687" y="5265657"/>
                  <a:pt x="4243918" y="5265657"/>
                  <a:pt x="4243918" y="5265657"/>
                </a:cubicBezTo>
                <a:cubicBezTo>
                  <a:pt x="4243918" y="5255888"/>
                  <a:pt x="4243918" y="5236349"/>
                  <a:pt x="4253687" y="5236349"/>
                </a:cubicBezTo>
                <a:cubicBezTo>
                  <a:pt x="4253687" y="5236349"/>
                  <a:pt x="4263455" y="5216811"/>
                  <a:pt x="4263455" y="5207041"/>
                </a:cubicBezTo>
                <a:cubicBezTo>
                  <a:pt x="4263455" y="5197272"/>
                  <a:pt x="4263455" y="5197272"/>
                  <a:pt x="4253687" y="5187503"/>
                </a:cubicBezTo>
                <a:cubicBezTo>
                  <a:pt x="4243918" y="5167964"/>
                  <a:pt x="4224381" y="5148425"/>
                  <a:pt x="4195075" y="5119117"/>
                </a:cubicBezTo>
                <a:cubicBezTo>
                  <a:pt x="4175538" y="5089810"/>
                  <a:pt x="4156001" y="5070271"/>
                  <a:pt x="4156001" y="5070271"/>
                </a:cubicBezTo>
                <a:cubicBezTo>
                  <a:pt x="4156001" y="5070271"/>
                  <a:pt x="4126695" y="5040963"/>
                  <a:pt x="4126695" y="5040963"/>
                </a:cubicBezTo>
                <a:cubicBezTo>
                  <a:pt x="4126695" y="5040963"/>
                  <a:pt x="4126695" y="5050732"/>
                  <a:pt x="4126695" y="5050732"/>
                </a:cubicBezTo>
                <a:cubicBezTo>
                  <a:pt x="4126695" y="5060502"/>
                  <a:pt x="4126695" y="5060502"/>
                  <a:pt x="4116926" y="5060502"/>
                </a:cubicBezTo>
                <a:cubicBezTo>
                  <a:pt x="4116926" y="5060502"/>
                  <a:pt x="4116926" y="5060502"/>
                  <a:pt x="4116926" y="5070271"/>
                </a:cubicBezTo>
                <a:cubicBezTo>
                  <a:pt x="4116926" y="5080040"/>
                  <a:pt x="4126695" y="5089810"/>
                  <a:pt x="4136463" y="5099579"/>
                </a:cubicBezTo>
                <a:cubicBezTo>
                  <a:pt x="4146232" y="5109348"/>
                  <a:pt x="4156001" y="5119117"/>
                  <a:pt x="4156001" y="5119117"/>
                </a:cubicBezTo>
                <a:cubicBezTo>
                  <a:pt x="4156001" y="5128887"/>
                  <a:pt x="4156001" y="5128887"/>
                  <a:pt x="4156001" y="5128887"/>
                </a:cubicBezTo>
                <a:cubicBezTo>
                  <a:pt x="4165769" y="5138656"/>
                  <a:pt x="4146232" y="5128887"/>
                  <a:pt x="4136463" y="5119117"/>
                </a:cubicBezTo>
                <a:cubicBezTo>
                  <a:pt x="4136463" y="5119117"/>
                  <a:pt x="4126695" y="5119117"/>
                  <a:pt x="4126695" y="5119117"/>
                </a:cubicBezTo>
                <a:cubicBezTo>
                  <a:pt x="4126695" y="5128887"/>
                  <a:pt x="4126695" y="5119117"/>
                  <a:pt x="4116926" y="5099579"/>
                </a:cubicBezTo>
                <a:cubicBezTo>
                  <a:pt x="4107157" y="5089810"/>
                  <a:pt x="4097389" y="5080040"/>
                  <a:pt x="4087620" y="5070271"/>
                </a:cubicBezTo>
                <a:cubicBezTo>
                  <a:pt x="4077852" y="5060502"/>
                  <a:pt x="4068083" y="5040963"/>
                  <a:pt x="4068083" y="5040963"/>
                </a:cubicBezTo>
                <a:cubicBezTo>
                  <a:pt x="4068083" y="5031194"/>
                  <a:pt x="4058314" y="5031194"/>
                  <a:pt x="4058314" y="5021424"/>
                </a:cubicBezTo>
                <a:cubicBezTo>
                  <a:pt x="4048546" y="5021424"/>
                  <a:pt x="4038777" y="5011655"/>
                  <a:pt x="4038777" y="5001886"/>
                </a:cubicBezTo>
                <a:cubicBezTo>
                  <a:pt x="4009471" y="4972578"/>
                  <a:pt x="3980166" y="4933501"/>
                  <a:pt x="3980166" y="4943270"/>
                </a:cubicBezTo>
                <a:cubicBezTo>
                  <a:pt x="3980166" y="4943270"/>
                  <a:pt x="3989934" y="4953039"/>
                  <a:pt x="3999703" y="4962809"/>
                </a:cubicBezTo>
                <a:cubicBezTo>
                  <a:pt x="4009471" y="4972578"/>
                  <a:pt x="4019240" y="4992116"/>
                  <a:pt x="4019240" y="5001886"/>
                </a:cubicBezTo>
                <a:cubicBezTo>
                  <a:pt x="4029009" y="5011655"/>
                  <a:pt x="4038777" y="5021424"/>
                  <a:pt x="4058314" y="5050732"/>
                </a:cubicBezTo>
                <a:cubicBezTo>
                  <a:pt x="4077852" y="5060502"/>
                  <a:pt x="4077852" y="5070271"/>
                  <a:pt x="4087620" y="5089810"/>
                </a:cubicBezTo>
                <a:cubicBezTo>
                  <a:pt x="4087620" y="5089810"/>
                  <a:pt x="4097389" y="5099579"/>
                  <a:pt x="4107157" y="5109348"/>
                </a:cubicBezTo>
                <a:cubicBezTo>
                  <a:pt x="4126695" y="5128887"/>
                  <a:pt x="4136463" y="5148425"/>
                  <a:pt x="4156001" y="5177733"/>
                </a:cubicBezTo>
                <a:cubicBezTo>
                  <a:pt x="4165769" y="5187503"/>
                  <a:pt x="4165769" y="5187503"/>
                  <a:pt x="4175538" y="5197272"/>
                </a:cubicBezTo>
                <a:cubicBezTo>
                  <a:pt x="4185306" y="5207041"/>
                  <a:pt x="4185306" y="5207041"/>
                  <a:pt x="4175538" y="5207041"/>
                </a:cubicBezTo>
                <a:cubicBezTo>
                  <a:pt x="4175538" y="5216811"/>
                  <a:pt x="4185306" y="5226580"/>
                  <a:pt x="4185306" y="5216811"/>
                </a:cubicBezTo>
                <a:cubicBezTo>
                  <a:pt x="4195075" y="5216811"/>
                  <a:pt x="4195075" y="5216811"/>
                  <a:pt x="4195075" y="5226580"/>
                </a:cubicBezTo>
                <a:cubicBezTo>
                  <a:pt x="4204844" y="5236349"/>
                  <a:pt x="4204844" y="5236349"/>
                  <a:pt x="4204844" y="5236349"/>
                </a:cubicBezTo>
                <a:cubicBezTo>
                  <a:pt x="4195075" y="5236349"/>
                  <a:pt x="4195075" y="5236349"/>
                  <a:pt x="4195075" y="5236349"/>
                </a:cubicBezTo>
                <a:cubicBezTo>
                  <a:pt x="4195075" y="5246118"/>
                  <a:pt x="4195075" y="5246118"/>
                  <a:pt x="4195075" y="5246118"/>
                </a:cubicBezTo>
                <a:cubicBezTo>
                  <a:pt x="4195075" y="5246118"/>
                  <a:pt x="4195075" y="5255888"/>
                  <a:pt x="4204844" y="5265657"/>
                </a:cubicBezTo>
                <a:cubicBezTo>
                  <a:pt x="4214612" y="5275426"/>
                  <a:pt x="4224381" y="5285196"/>
                  <a:pt x="4224381" y="5285196"/>
                </a:cubicBezTo>
                <a:cubicBezTo>
                  <a:pt x="4214612" y="5285196"/>
                  <a:pt x="4224381" y="5294965"/>
                  <a:pt x="4224381" y="5304734"/>
                </a:cubicBezTo>
                <a:cubicBezTo>
                  <a:pt x="4234150" y="5304734"/>
                  <a:pt x="4243918" y="5314504"/>
                  <a:pt x="4243918" y="5324273"/>
                </a:cubicBezTo>
                <a:cubicBezTo>
                  <a:pt x="4243918" y="5324273"/>
                  <a:pt x="4243918" y="5334042"/>
                  <a:pt x="4253687" y="5343812"/>
                </a:cubicBezTo>
                <a:cubicBezTo>
                  <a:pt x="4253687" y="5343812"/>
                  <a:pt x="4263455" y="5363350"/>
                  <a:pt x="4273224" y="5373119"/>
                </a:cubicBezTo>
                <a:cubicBezTo>
                  <a:pt x="4312298" y="5421966"/>
                  <a:pt x="4312298" y="5431735"/>
                  <a:pt x="4312298" y="5441505"/>
                </a:cubicBezTo>
                <a:cubicBezTo>
                  <a:pt x="4312298" y="5451274"/>
                  <a:pt x="4312298" y="5451274"/>
                  <a:pt x="4302530" y="5441505"/>
                </a:cubicBezTo>
                <a:cubicBezTo>
                  <a:pt x="4302530" y="5441505"/>
                  <a:pt x="4292761" y="5421966"/>
                  <a:pt x="4292761" y="5412197"/>
                </a:cubicBezTo>
                <a:cubicBezTo>
                  <a:pt x="4292761" y="5412197"/>
                  <a:pt x="4282993" y="5392658"/>
                  <a:pt x="4273224" y="5382889"/>
                </a:cubicBezTo>
                <a:cubicBezTo>
                  <a:pt x="4263455" y="5373119"/>
                  <a:pt x="4253687" y="5363350"/>
                  <a:pt x="4253687" y="5353581"/>
                </a:cubicBezTo>
                <a:cubicBezTo>
                  <a:pt x="4253687" y="5343812"/>
                  <a:pt x="4243918" y="5343812"/>
                  <a:pt x="4243918" y="5353581"/>
                </a:cubicBezTo>
                <a:cubicBezTo>
                  <a:pt x="4243918" y="5363350"/>
                  <a:pt x="4243918" y="5363350"/>
                  <a:pt x="4234150" y="5363350"/>
                </a:cubicBezTo>
                <a:cubicBezTo>
                  <a:pt x="4224381" y="5353581"/>
                  <a:pt x="4214612" y="5353581"/>
                  <a:pt x="4214612" y="5363350"/>
                </a:cubicBezTo>
                <a:cubicBezTo>
                  <a:pt x="4204844" y="5343812"/>
                  <a:pt x="4185306" y="5324273"/>
                  <a:pt x="4185306" y="5324273"/>
                </a:cubicBezTo>
                <a:cubicBezTo>
                  <a:pt x="4185306" y="5314504"/>
                  <a:pt x="4195075" y="5324273"/>
                  <a:pt x="4195075" y="5324273"/>
                </a:cubicBezTo>
                <a:cubicBezTo>
                  <a:pt x="4204844" y="5334042"/>
                  <a:pt x="4204844" y="5324273"/>
                  <a:pt x="4204844" y="5314504"/>
                </a:cubicBezTo>
                <a:cubicBezTo>
                  <a:pt x="4195075" y="5304734"/>
                  <a:pt x="4185306" y="5285196"/>
                  <a:pt x="4185306" y="5285196"/>
                </a:cubicBezTo>
                <a:cubicBezTo>
                  <a:pt x="4175538" y="5285196"/>
                  <a:pt x="4185306" y="5304734"/>
                  <a:pt x="4185306" y="5304734"/>
                </a:cubicBezTo>
                <a:cubicBezTo>
                  <a:pt x="4185306" y="5304734"/>
                  <a:pt x="4185306" y="5304734"/>
                  <a:pt x="4185306" y="5314504"/>
                </a:cubicBezTo>
                <a:cubicBezTo>
                  <a:pt x="4175538" y="5304734"/>
                  <a:pt x="4175538" y="5304734"/>
                  <a:pt x="4175538" y="5304734"/>
                </a:cubicBezTo>
                <a:cubicBezTo>
                  <a:pt x="4175538" y="5294965"/>
                  <a:pt x="4156001" y="5275426"/>
                  <a:pt x="4146232" y="5255888"/>
                </a:cubicBezTo>
                <a:cubicBezTo>
                  <a:pt x="4136463" y="5255888"/>
                  <a:pt x="4126695" y="5246118"/>
                  <a:pt x="4126695" y="5246118"/>
                </a:cubicBezTo>
                <a:cubicBezTo>
                  <a:pt x="4126695" y="5236349"/>
                  <a:pt x="4116926" y="5226580"/>
                  <a:pt x="4116926" y="5226580"/>
                </a:cubicBezTo>
                <a:cubicBezTo>
                  <a:pt x="4077852" y="5187503"/>
                  <a:pt x="4058314" y="5167964"/>
                  <a:pt x="4058314" y="5167964"/>
                </a:cubicBezTo>
                <a:cubicBezTo>
                  <a:pt x="4058314" y="5158195"/>
                  <a:pt x="4058314" y="5158195"/>
                  <a:pt x="4058314" y="5158195"/>
                </a:cubicBezTo>
                <a:cubicBezTo>
                  <a:pt x="4048546" y="5158195"/>
                  <a:pt x="4058314" y="5177733"/>
                  <a:pt x="4068083" y="5187503"/>
                </a:cubicBezTo>
                <a:cubicBezTo>
                  <a:pt x="4058314" y="5187503"/>
                  <a:pt x="4058314" y="5187503"/>
                  <a:pt x="4058314" y="5177733"/>
                </a:cubicBezTo>
                <a:cubicBezTo>
                  <a:pt x="4048546" y="5167964"/>
                  <a:pt x="4019240" y="5128887"/>
                  <a:pt x="4009471" y="5128887"/>
                </a:cubicBezTo>
                <a:cubicBezTo>
                  <a:pt x="4009471" y="5128887"/>
                  <a:pt x="4009471" y="5119117"/>
                  <a:pt x="4009471" y="5119117"/>
                </a:cubicBezTo>
                <a:cubicBezTo>
                  <a:pt x="4009471" y="5119117"/>
                  <a:pt x="3980166" y="5099579"/>
                  <a:pt x="3980166" y="5089810"/>
                </a:cubicBezTo>
                <a:cubicBezTo>
                  <a:pt x="3970397" y="5080040"/>
                  <a:pt x="4019240" y="5119117"/>
                  <a:pt x="4019240" y="5119117"/>
                </a:cubicBezTo>
                <a:cubicBezTo>
                  <a:pt x="4019240" y="5109348"/>
                  <a:pt x="4019240" y="5109348"/>
                  <a:pt x="4019240" y="5109348"/>
                </a:cubicBezTo>
                <a:cubicBezTo>
                  <a:pt x="4009471" y="5099579"/>
                  <a:pt x="4009471" y="5099579"/>
                  <a:pt x="3999703" y="5089810"/>
                </a:cubicBezTo>
                <a:cubicBezTo>
                  <a:pt x="3999703" y="5089810"/>
                  <a:pt x="3989934" y="5080040"/>
                  <a:pt x="3999703" y="5080040"/>
                </a:cubicBezTo>
                <a:cubicBezTo>
                  <a:pt x="3999703" y="5080040"/>
                  <a:pt x="4009471" y="5089810"/>
                  <a:pt x="4019240" y="5099579"/>
                </a:cubicBezTo>
                <a:cubicBezTo>
                  <a:pt x="4029009" y="5109348"/>
                  <a:pt x="4029009" y="5109348"/>
                  <a:pt x="4058314" y="5138656"/>
                </a:cubicBezTo>
                <a:cubicBezTo>
                  <a:pt x="4077852" y="5167964"/>
                  <a:pt x="4077852" y="5177733"/>
                  <a:pt x="4087620" y="5167964"/>
                </a:cubicBezTo>
                <a:cubicBezTo>
                  <a:pt x="4087620" y="5167964"/>
                  <a:pt x="4097389" y="5177733"/>
                  <a:pt x="4136463" y="5216811"/>
                </a:cubicBezTo>
                <a:cubicBezTo>
                  <a:pt x="4165769" y="5255888"/>
                  <a:pt x="4175538" y="5255888"/>
                  <a:pt x="4175538" y="5255888"/>
                </a:cubicBezTo>
                <a:cubicBezTo>
                  <a:pt x="4185306" y="5255888"/>
                  <a:pt x="4185306" y="5246118"/>
                  <a:pt x="4175538" y="5236349"/>
                </a:cubicBezTo>
                <a:cubicBezTo>
                  <a:pt x="4175538" y="5236349"/>
                  <a:pt x="4165769" y="5226580"/>
                  <a:pt x="4165769" y="5226580"/>
                </a:cubicBezTo>
                <a:cubicBezTo>
                  <a:pt x="4165769" y="5226580"/>
                  <a:pt x="4165769" y="5226580"/>
                  <a:pt x="4165769" y="5216811"/>
                </a:cubicBezTo>
                <a:cubicBezTo>
                  <a:pt x="4156001" y="5216811"/>
                  <a:pt x="4156001" y="5216811"/>
                  <a:pt x="4156001" y="5216811"/>
                </a:cubicBezTo>
                <a:cubicBezTo>
                  <a:pt x="4156001" y="5207041"/>
                  <a:pt x="4156001" y="5207041"/>
                  <a:pt x="4146232" y="5197272"/>
                </a:cubicBezTo>
                <a:cubicBezTo>
                  <a:pt x="4136463" y="5187503"/>
                  <a:pt x="4126695" y="5167964"/>
                  <a:pt x="4126695" y="5167964"/>
                </a:cubicBezTo>
                <a:cubicBezTo>
                  <a:pt x="4136463" y="5158195"/>
                  <a:pt x="4126695" y="5158195"/>
                  <a:pt x="4126695" y="5148425"/>
                </a:cubicBezTo>
                <a:cubicBezTo>
                  <a:pt x="4116926" y="5138656"/>
                  <a:pt x="4116926" y="5138656"/>
                  <a:pt x="4116926" y="5138656"/>
                </a:cubicBezTo>
                <a:cubicBezTo>
                  <a:pt x="4107157" y="5138656"/>
                  <a:pt x="4107157" y="5138656"/>
                  <a:pt x="4107157" y="5138656"/>
                </a:cubicBezTo>
                <a:cubicBezTo>
                  <a:pt x="4107157" y="5138656"/>
                  <a:pt x="4097389" y="5119117"/>
                  <a:pt x="4087620" y="5109348"/>
                </a:cubicBezTo>
                <a:cubicBezTo>
                  <a:pt x="4077852" y="5099579"/>
                  <a:pt x="4068083" y="5080040"/>
                  <a:pt x="4058314" y="5070271"/>
                </a:cubicBezTo>
                <a:cubicBezTo>
                  <a:pt x="4048546" y="5060502"/>
                  <a:pt x="4029009" y="5040963"/>
                  <a:pt x="4029009" y="5031194"/>
                </a:cubicBezTo>
                <a:cubicBezTo>
                  <a:pt x="4019240" y="5031194"/>
                  <a:pt x="4019240" y="5021424"/>
                  <a:pt x="4019240" y="5021424"/>
                </a:cubicBezTo>
                <a:cubicBezTo>
                  <a:pt x="4019240" y="5011655"/>
                  <a:pt x="4009471" y="4992116"/>
                  <a:pt x="3989934" y="4972578"/>
                </a:cubicBezTo>
                <a:cubicBezTo>
                  <a:pt x="3980166" y="4962809"/>
                  <a:pt x="3970397" y="4953039"/>
                  <a:pt x="3960628" y="4933501"/>
                </a:cubicBezTo>
                <a:cubicBezTo>
                  <a:pt x="3950860" y="4923731"/>
                  <a:pt x="3941091" y="4913962"/>
                  <a:pt x="3941091" y="4913962"/>
                </a:cubicBezTo>
                <a:cubicBezTo>
                  <a:pt x="3931322" y="4913962"/>
                  <a:pt x="3921554" y="4904193"/>
                  <a:pt x="3911785" y="4884654"/>
                </a:cubicBezTo>
                <a:cubicBezTo>
                  <a:pt x="3882479" y="4855346"/>
                  <a:pt x="3872711" y="4835808"/>
                  <a:pt x="3862942" y="4826038"/>
                </a:cubicBezTo>
                <a:cubicBezTo>
                  <a:pt x="3853174" y="4826038"/>
                  <a:pt x="3833636" y="4796730"/>
                  <a:pt x="3814099" y="4777192"/>
                </a:cubicBezTo>
                <a:cubicBezTo>
                  <a:pt x="3794562" y="4747884"/>
                  <a:pt x="3765256" y="4718576"/>
                  <a:pt x="3765256" y="4708807"/>
                </a:cubicBezTo>
                <a:cubicBezTo>
                  <a:pt x="3755487" y="4699037"/>
                  <a:pt x="3735950" y="4679499"/>
                  <a:pt x="3735950" y="4669729"/>
                </a:cubicBezTo>
                <a:cubicBezTo>
                  <a:pt x="3726182" y="4659960"/>
                  <a:pt x="3716413" y="4650191"/>
                  <a:pt x="3706644" y="4650191"/>
                </a:cubicBezTo>
                <a:cubicBezTo>
                  <a:pt x="3706644" y="4640421"/>
                  <a:pt x="3696876" y="4630652"/>
                  <a:pt x="3696876" y="4630652"/>
                </a:cubicBezTo>
                <a:cubicBezTo>
                  <a:pt x="3687107" y="4611113"/>
                  <a:pt x="3648033" y="4562267"/>
                  <a:pt x="3579652" y="4503651"/>
                </a:cubicBezTo>
                <a:cubicBezTo>
                  <a:pt x="3550347" y="4474343"/>
                  <a:pt x="3521041" y="4435266"/>
                  <a:pt x="3511272" y="4425497"/>
                </a:cubicBezTo>
                <a:cubicBezTo>
                  <a:pt x="3472198" y="4386419"/>
                  <a:pt x="3433123" y="4347342"/>
                  <a:pt x="3433123" y="4347342"/>
                </a:cubicBezTo>
                <a:cubicBezTo>
                  <a:pt x="3433123" y="4347342"/>
                  <a:pt x="3423355" y="4357111"/>
                  <a:pt x="3433123" y="4357111"/>
                </a:cubicBezTo>
                <a:cubicBezTo>
                  <a:pt x="3433123" y="4357111"/>
                  <a:pt x="3433123" y="4366881"/>
                  <a:pt x="3433123" y="4366881"/>
                </a:cubicBezTo>
                <a:cubicBezTo>
                  <a:pt x="3433123" y="4366881"/>
                  <a:pt x="3442892" y="4376650"/>
                  <a:pt x="3452661" y="4386419"/>
                </a:cubicBezTo>
                <a:cubicBezTo>
                  <a:pt x="3462429" y="4405958"/>
                  <a:pt x="3481966" y="4425497"/>
                  <a:pt x="3491735" y="4435266"/>
                </a:cubicBezTo>
                <a:cubicBezTo>
                  <a:pt x="3511272" y="4454805"/>
                  <a:pt x="3521041" y="4474343"/>
                  <a:pt x="3530809" y="4484112"/>
                </a:cubicBezTo>
                <a:cubicBezTo>
                  <a:pt x="3540578" y="4493882"/>
                  <a:pt x="3550347" y="4503651"/>
                  <a:pt x="3550347" y="4513420"/>
                </a:cubicBezTo>
                <a:cubicBezTo>
                  <a:pt x="3560115" y="4513420"/>
                  <a:pt x="3569884" y="4523190"/>
                  <a:pt x="3579652" y="4532959"/>
                </a:cubicBezTo>
                <a:cubicBezTo>
                  <a:pt x="3589421" y="4552498"/>
                  <a:pt x="3599190" y="4572036"/>
                  <a:pt x="3599190" y="4572036"/>
                </a:cubicBezTo>
                <a:cubicBezTo>
                  <a:pt x="3589421" y="4572036"/>
                  <a:pt x="3472198" y="4454805"/>
                  <a:pt x="3452661" y="4425497"/>
                </a:cubicBezTo>
                <a:cubicBezTo>
                  <a:pt x="3442892" y="4415727"/>
                  <a:pt x="3413586" y="4386419"/>
                  <a:pt x="3394049" y="4357111"/>
                </a:cubicBezTo>
                <a:cubicBezTo>
                  <a:pt x="3345206" y="4318034"/>
                  <a:pt x="3315900" y="4278957"/>
                  <a:pt x="3276826" y="4230110"/>
                </a:cubicBezTo>
                <a:cubicBezTo>
                  <a:pt x="3267057" y="4220341"/>
                  <a:pt x="3237751" y="4191033"/>
                  <a:pt x="3188908" y="4132417"/>
                </a:cubicBezTo>
                <a:cubicBezTo>
                  <a:pt x="3169371" y="4112879"/>
                  <a:pt x="3149834" y="4093340"/>
                  <a:pt x="3149834" y="4083571"/>
                </a:cubicBezTo>
                <a:cubicBezTo>
                  <a:pt x="3140065" y="4073801"/>
                  <a:pt x="3120528" y="4064032"/>
                  <a:pt x="3120528" y="4064032"/>
                </a:cubicBezTo>
                <a:cubicBezTo>
                  <a:pt x="3110759" y="4064032"/>
                  <a:pt x="3120528" y="4073801"/>
                  <a:pt x="3140065" y="4093340"/>
                </a:cubicBezTo>
                <a:cubicBezTo>
                  <a:pt x="3149834" y="4103109"/>
                  <a:pt x="3159602" y="4112879"/>
                  <a:pt x="3159602" y="4122648"/>
                </a:cubicBezTo>
                <a:cubicBezTo>
                  <a:pt x="3159602" y="4122648"/>
                  <a:pt x="3159602" y="4122648"/>
                  <a:pt x="3149834" y="4112879"/>
                </a:cubicBezTo>
                <a:cubicBezTo>
                  <a:pt x="3149834" y="4112879"/>
                  <a:pt x="3110759" y="4083571"/>
                  <a:pt x="3100991" y="4073801"/>
                </a:cubicBezTo>
                <a:cubicBezTo>
                  <a:pt x="3100991" y="4064032"/>
                  <a:pt x="3100991" y="4064032"/>
                  <a:pt x="3091222" y="4064032"/>
                </a:cubicBezTo>
                <a:cubicBezTo>
                  <a:pt x="3091222" y="4064032"/>
                  <a:pt x="3081453" y="4054263"/>
                  <a:pt x="3071685" y="4044494"/>
                </a:cubicBezTo>
                <a:cubicBezTo>
                  <a:pt x="3052147" y="4015186"/>
                  <a:pt x="3022842" y="3985878"/>
                  <a:pt x="3013073" y="3985878"/>
                </a:cubicBezTo>
                <a:cubicBezTo>
                  <a:pt x="3013073" y="3995647"/>
                  <a:pt x="3003304" y="3976108"/>
                  <a:pt x="2944693" y="3917493"/>
                </a:cubicBezTo>
                <a:cubicBezTo>
                  <a:pt x="2876312" y="3849107"/>
                  <a:pt x="2817701" y="3790492"/>
                  <a:pt x="2778626" y="3761184"/>
                </a:cubicBezTo>
                <a:cubicBezTo>
                  <a:pt x="2768858" y="3751414"/>
                  <a:pt x="2759089" y="3741645"/>
                  <a:pt x="2759089" y="3731876"/>
                </a:cubicBezTo>
                <a:cubicBezTo>
                  <a:pt x="2749320" y="3731876"/>
                  <a:pt x="2739552" y="3712337"/>
                  <a:pt x="2729783" y="3702568"/>
                </a:cubicBezTo>
                <a:cubicBezTo>
                  <a:pt x="2720015" y="3702568"/>
                  <a:pt x="2710246" y="3692798"/>
                  <a:pt x="2710246" y="3683029"/>
                </a:cubicBezTo>
                <a:cubicBezTo>
                  <a:pt x="2700477" y="3683029"/>
                  <a:pt x="2700477" y="3673260"/>
                  <a:pt x="2700477" y="3673260"/>
                </a:cubicBezTo>
                <a:cubicBezTo>
                  <a:pt x="2690709" y="3673260"/>
                  <a:pt x="2680940" y="3673260"/>
                  <a:pt x="2671172" y="3653721"/>
                </a:cubicBezTo>
                <a:cubicBezTo>
                  <a:pt x="2661403" y="3634183"/>
                  <a:pt x="2651634" y="3624413"/>
                  <a:pt x="2641866" y="3624413"/>
                </a:cubicBezTo>
                <a:cubicBezTo>
                  <a:pt x="2641866" y="3634183"/>
                  <a:pt x="2593023" y="3595105"/>
                  <a:pt x="2593023" y="3585336"/>
                </a:cubicBezTo>
                <a:cubicBezTo>
                  <a:pt x="2593023" y="3585336"/>
                  <a:pt x="2583254" y="3575567"/>
                  <a:pt x="2563717" y="3546259"/>
                </a:cubicBezTo>
                <a:cubicBezTo>
                  <a:pt x="2495337" y="3487643"/>
                  <a:pt x="2475799" y="3468104"/>
                  <a:pt x="2475799" y="3458335"/>
                </a:cubicBezTo>
                <a:cubicBezTo>
                  <a:pt x="2466031" y="3458335"/>
                  <a:pt x="2466031" y="3448566"/>
                  <a:pt x="2466031" y="3448566"/>
                </a:cubicBezTo>
                <a:cubicBezTo>
                  <a:pt x="2456262" y="3448566"/>
                  <a:pt x="2456262" y="3438796"/>
                  <a:pt x="2446494" y="3438796"/>
                </a:cubicBezTo>
                <a:cubicBezTo>
                  <a:pt x="2446494" y="3438796"/>
                  <a:pt x="2446494" y="3438796"/>
                  <a:pt x="2446494" y="3429027"/>
                </a:cubicBezTo>
                <a:cubicBezTo>
                  <a:pt x="2446494" y="3429027"/>
                  <a:pt x="2436725" y="3419258"/>
                  <a:pt x="2426956" y="3419258"/>
                </a:cubicBezTo>
                <a:cubicBezTo>
                  <a:pt x="2417188" y="3409489"/>
                  <a:pt x="2407419" y="3399719"/>
                  <a:pt x="2407419" y="3389950"/>
                </a:cubicBezTo>
                <a:cubicBezTo>
                  <a:pt x="2397650" y="3389950"/>
                  <a:pt x="2387882" y="3380181"/>
                  <a:pt x="2378113" y="3370411"/>
                </a:cubicBezTo>
                <a:cubicBezTo>
                  <a:pt x="2348807" y="3341103"/>
                  <a:pt x="2319502" y="3321565"/>
                  <a:pt x="2319502" y="3321565"/>
                </a:cubicBezTo>
                <a:cubicBezTo>
                  <a:pt x="2319502" y="3321565"/>
                  <a:pt x="2309733" y="3311795"/>
                  <a:pt x="2299964" y="3302026"/>
                </a:cubicBezTo>
                <a:cubicBezTo>
                  <a:pt x="2260890" y="3272718"/>
                  <a:pt x="2221815" y="3233641"/>
                  <a:pt x="2212047" y="3223872"/>
                </a:cubicBezTo>
                <a:cubicBezTo>
                  <a:pt x="2202278" y="3223872"/>
                  <a:pt x="2182741" y="3214102"/>
                  <a:pt x="2182741" y="3204333"/>
                </a:cubicBezTo>
                <a:cubicBezTo>
                  <a:pt x="2163204" y="3194564"/>
                  <a:pt x="2133898" y="3165256"/>
                  <a:pt x="2104592" y="3145717"/>
                </a:cubicBezTo>
                <a:cubicBezTo>
                  <a:pt x="2104592" y="3145717"/>
                  <a:pt x="2085055" y="3126179"/>
                  <a:pt x="2065518" y="3116409"/>
                </a:cubicBezTo>
                <a:cubicBezTo>
                  <a:pt x="2055749" y="3106640"/>
                  <a:pt x="2036212" y="3096871"/>
                  <a:pt x="2026443" y="3087101"/>
                </a:cubicBezTo>
                <a:cubicBezTo>
                  <a:pt x="2016675" y="3077332"/>
                  <a:pt x="1997137" y="3067563"/>
                  <a:pt x="1987369" y="3057793"/>
                </a:cubicBezTo>
                <a:cubicBezTo>
                  <a:pt x="1977600" y="3048024"/>
                  <a:pt x="1958063" y="3038255"/>
                  <a:pt x="1958063" y="3028486"/>
                </a:cubicBezTo>
                <a:cubicBezTo>
                  <a:pt x="1938526" y="3018716"/>
                  <a:pt x="1928757" y="3018716"/>
                  <a:pt x="1918988" y="3008947"/>
                </a:cubicBezTo>
                <a:cubicBezTo>
                  <a:pt x="1909220" y="2999178"/>
                  <a:pt x="1909220" y="2999178"/>
                  <a:pt x="1899451" y="2999178"/>
                </a:cubicBezTo>
                <a:cubicBezTo>
                  <a:pt x="1899451" y="2999178"/>
                  <a:pt x="1899451" y="2989408"/>
                  <a:pt x="1889683" y="2989408"/>
                </a:cubicBezTo>
                <a:cubicBezTo>
                  <a:pt x="1879914" y="2979639"/>
                  <a:pt x="1870145" y="2979639"/>
                  <a:pt x="1870145" y="2979639"/>
                </a:cubicBezTo>
                <a:cubicBezTo>
                  <a:pt x="1870145" y="2979639"/>
                  <a:pt x="1840840" y="2969870"/>
                  <a:pt x="1840840" y="2960100"/>
                </a:cubicBezTo>
                <a:cubicBezTo>
                  <a:pt x="1831071" y="2960100"/>
                  <a:pt x="1821302" y="2950331"/>
                  <a:pt x="1821302" y="2950331"/>
                </a:cubicBezTo>
                <a:cubicBezTo>
                  <a:pt x="1811534" y="2950331"/>
                  <a:pt x="1811534" y="2950331"/>
                  <a:pt x="1801765" y="2940562"/>
                </a:cubicBezTo>
                <a:cubicBezTo>
                  <a:pt x="1801765" y="2940562"/>
                  <a:pt x="1772459" y="2921023"/>
                  <a:pt x="1752922" y="2911254"/>
                </a:cubicBezTo>
                <a:cubicBezTo>
                  <a:pt x="1743154" y="2901485"/>
                  <a:pt x="1733385" y="2901485"/>
                  <a:pt x="1723616" y="2891715"/>
                </a:cubicBezTo>
                <a:cubicBezTo>
                  <a:pt x="1713848" y="2881946"/>
                  <a:pt x="1704079" y="2881946"/>
                  <a:pt x="1694310" y="2872177"/>
                </a:cubicBezTo>
                <a:cubicBezTo>
                  <a:pt x="1694310" y="2862407"/>
                  <a:pt x="1684542" y="2862407"/>
                  <a:pt x="1684542" y="2862407"/>
                </a:cubicBezTo>
                <a:cubicBezTo>
                  <a:pt x="1684542" y="2862407"/>
                  <a:pt x="1674773" y="2862407"/>
                  <a:pt x="1665005" y="2852638"/>
                </a:cubicBezTo>
                <a:cubicBezTo>
                  <a:pt x="1665005" y="2842869"/>
                  <a:pt x="1655236" y="2842869"/>
                  <a:pt x="1655236" y="2842869"/>
                </a:cubicBezTo>
                <a:cubicBezTo>
                  <a:pt x="1655236" y="2842869"/>
                  <a:pt x="1645467" y="2833099"/>
                  <a:pt x="1645467" y="2833099"/>
                </a:cubicBezTo>
                <a:cubicBezTo>
                  <a:pt x="1645467" y="2823330"/>
                  <a:pt x="1635699" y="2823330"/>
                  <a:pt x="1635699" y="2833099"/>
                </a:cubicBezTo>
                <a:cubicBezTo>
                  <a:pt x="1625930" y="2833099"/>
                  <a:pt x="1625930" y="2833099"/>
                  <a:pt x="1625930" y="2823330"/>
                </a:cubicBezTo>
                <a:cubicBezTo>
                  <a:pt x="1616162" y="2823330"/>
                  <a:pt x="1616162" y="2823330"/>
                  <a:pt x="1616162" y="2823330"/>
                </a:cubicBezTo>
                <a:cubicBezTo>
                  <a:pt x="1616162" y="2823330"/>
                  <a:pt x="1606393" y="2823330"/>
                  <a:pt x="1596624" y="2813561"/>
                </a:cubicBezTo>
                <a:cubicBezTo>
                  <a:pt x="1586856" y="2803791"/>
                  <a:pt x="1577087" y="2803791"/>
                  <a:pt x="1586856" y="2803791"/>
                </a:cubicBezTo>
                <a:cubicBezTo>
                  <a:pt x="1586856" y="2794022"/>
                  <a:pt x="1586856" y="2794022"/>
                  <a:pt x="1577087" y="2794022"/>
                </a:cubicBezTo>
                <a:cubicBezTo>
                  <a:pt x="1577087" y="2794022"/>
                  <a:pt x="1567319" y="2794022"/>
                  <a:pt x="1567319" y="2794022"/>
                </a:cubicBezTo>
                <a:cubicBezTo>
                  <a:pt x="1567319" y="2794022"/>
                  <a:pt x="1557550" y="2794022"/>
                  <a:pt x="1557550" y="2794022"/>
                </a:cubicBezTo>
                <a:cubicBezTo>
                  <a:pt x="1557550" y="2794022"/>
                  <a:pt x="1547781" y="2794022"/>
                  <a:pt x="1547781" y="2784253"/>
                </a:cubicBezTo>
                <a:cubicBezTo>
                  <a:pt x="1518475" y="2774484"/>
                  <a:pt x="1498938" y="2754945"/>
                  <a:pt x="1489170" y="2745176"/>
                </a:cubicBezTo>
                <a:cubicBezTo>
                  <a:pt x="1479401" y="2735406"/>
                  <a:pt x="1469632" y="2735406"/>
                  <a:pt x="1459864" y="2735406"/>
                </a:cubicBezTo>
                <a:cubicBezTo>
                  <a:pt x="1459864" y="2735406"/>
                  <a:pt x="1450095" y="2725637"/>
                  <a:pt x="1440327" y="2725637"/>
                </a:cubicBezTo>
                <a:cubicBezTo>
                  <a:pt x="1430558" y="2715868"/>
                  <a:pt x="1420789" y="2715868"/>
                  <a:pt x="1411021" y="2706099"/>
                </a:cubicBezTo>
                <a:cubicBezTo>
                  <a:pt x="1411021" y="2706099"/>
                  <a:pt x="1411021" y="2706099"/>
                  <a:pt x="1401252" y="2706099"/>
                </a:cubicBezTo>
                <a:cubicBezTo>
                  <a:pt x="1401252" y="2706099"/>
                  <a:pt x="1391483" y="2706099"/>
                  <a:pt x="1391483" y="2706099"/>
                </a:cubicBezTo>
                <a:cubicBezTo>
                  <a:pt x="1381715" y="2706099"/>
                  <a:pt x="1371946" y="2696329"/>
                  <a:pt x="1391483" y="2696329"/>
                </a:cubicBezTo>
                <a:cubicBezTo>
                  <a:pt x="1371946" y="2686560"/>
                  <a:pt x="1362178" y="2676790"/>
                  <a:pt x="1352409" y="2676790"/>
                </a:cubicBezTo>
                <a:cubicBezTo>
                  <a:pt x="1352409" y="2676790"/>
                  <a:pt x="1342640" y="2676790"/>
                  <a:pt x="1332872" y="2667021"/>
                </a:cubicBezTo>
                <a:cubicBezTo>
                  <a:pt x="1332872" y="2667021"/>
                  <a:pt x="1323103" y="2657252"/>
                  <a:pt x="1313335" y="2657252"/>
                </a:cubicBezTo>
                <a:cubicBezTo>
                  <a:pt x="1303566" y="2657252"/>
                  <a:pt x="1303566" y="2657252"/>
                  <a:pt x="1303566" y="2657252"/>
                </a:cubicBezTo>
                <a:cubicBezTo>
                  <a:pt x="1293797" y="2647483"/>
                  <a:pt x="1293797" y="2647483"/>
                  <a:pt x="1293797" y="2647483"/>
                </a:cubicBezTo>
                <a:cubicBezTo>
                  <a:pt x="1293797" y="2647483"/>
                  <a:pt x="1284029" y="2647483"/>
                  <a:pt x="1284029" y="2647483"/>
                </a:cubicBezTo>
                <a:cubicBezTo>
                  <a:pt x="1284029" y="2647483"/>
                  <a:pt x="1264492" y="2637713"/>
                  <a:pt x="1254723" y="2637713"/>
                </a:cubicBezTo>
                <a:cubicBezTo>
                  <a:pt x="1244954" y="2637713"/>
                  <a:pt x="1225417" y="2627944"/>
                  <a:pt x="1225417" y="2627944"/>
                </a:cubicBezTo>
                <a:cubicBezTo>
                  <a:pt x="1225417" y="2627944"/>
                  <a:pt x="1225417" y="2627944"/>
                  <a:pt x="1235186" y="2627944"/>
                </a:cubicBezTo>
                <a:cubicBezTo>
                  <a:pt x="1235186" y="2627944"/>
                  <a:pt x="1244954" y="2627944"/>
                  <a:pt x="1244954" y="2627944"/>
                </a:cubicBezTo>
                <a:cubicBezTo>
                  <a:pt x="1244954" y="2627944"/>
                  <a:pt x="1235186" y="2627944"/>
                  <a:pt x="1235186" y="2618175"/>
                </a:cubicBezTo>
                <a:cubicBezTo>
                  <a:pt x="1225417" y="2608406"/>
                  <a:pt x="1225417" y="2608406"/>
                  <a:pt x="1215648" y="2608406"/>
                </a:cubicBezTo>
                <a:cubicBezTo>
                  <a:pt x="1205880" y="2608406"/>
                  <a:pt x="1205880" y="2618175"/>
                  <a:pt x="1205880" y="2618175"/>
                </a:cubicBezTo>
                <a:cubicBezTo>
                  <a:pt x="1215648" y="2618175"/>
                  <a:pt x="1215648" y="2627944"/>
                  <a:pt x="1225417" y="2627944"/>
                </a:cubicBezTo>
                <a:cubicBezTo>
                  <a:pt x="1235186" y="2637713"/>
                  <a:pt x="1244954" y="2647483"/>
                  <a:pt x="1303566" y="2676790"/>
                </a:cubicBezTo>
                <a:cubicBezTo>
                  <a:pt x="1313335" y="2686560"/>
                  <a:pt x="1332872" y="2696329"/>
                  <a:pt x="1342640" y="2706099"/>
                </a:cubicBezTo>
                <a:cubicBezTo>
                  <a:pt x="1352409" y="2706099"/>
                  <a:pt x="1362178" y="2715868"/>
                  <a:pt x="1362178" y="2715868"/>
                </a:cubicBezTo>
                <a:cubicBezTo>
                  <a:pt x="1381715" y="2725637"/>
                  <a:pt x="1391483" y="2735406"/>
                  <a:pt x="1391483" y="2735406"/>
                </a:cubicBezTo>
                <a:cubicBezTo>
                  <a:pt x="1381715" y="2745176"/>
                  <a:pt x="1352409" y="2725637"/>
                  <a:pt x="1352409" y="2715868"/>
                </a:cubicBezTo>
                <a:cubicBezTo>
                  <a:pt x="1342640" y="2715868"/>
                  <a:pt x="1332872" y="2706099"/>
                  <a:pt x="1332872" y="2706099"/>
                </a:cubicBezTo>
                <a:cubicBezTo>
                  <a:pt x="1332872" y="2706099"/>
                  <a:pt x="1323103" y="2706099"/>
                  <a:pt x="1323103" y="2696329"/>
                </a:cubicBezTo>
                <a:cubicBezTo>
                  <a:pt x="1313335" y="2696329"/>
                  <a:pt x="1303566" y="2686560"/>
                  <a:pt x="1303566" y="2686560"/>
                </a:cubicBezTo>
                <a:cubicBezTo>
                  <a:pt x="1293797" y="2686560"/>
                  <a:pt x="1274260" y="2676790"/>
                  <a:pt x="1264492" y="2667021"/>
                </a:cubicBezTo>
                <a:cubicBezTo>
                  <a:pt x="1244954" y="2657252"/>
                  <a:pt x="1235186" y="2647483"/>
                  <a:pt x="1235186" y="2647483"/>
                </a:cubicBezTo>
                <a:cubicBezTo>
                  <a:pt x="1225417" y="2647483"/>
                  <a:pt x="1215648" y="2637713"/>
                  <a:pt x="1205880" y="2627944"/>
                </a:cubicBezTo>
                <a:cubicBezTo>
                  <a:pt x="1196111" y="2618175"/>
                  <a:pt x="1186343" y="2618175"/>
                  <a:pt x="1186343" y="2608406"/>
                </a:cubicBezTo>
                <a:cubicBezTo>
                  <a:pt x="1176574" y="2608406"/>
                  <a:pt x="1176574" y="2608406"/>
                  <a:pt x="1176574" y="2608406"/>
                </a:cubicBezTo>
                <a:cubicBezTo>
                  <a:pt x="1176574" y="2608406"/>
                  <a:pt x="1166805" y="2608406"/>
                  <a:pt x="1166805" y="2598636"/>
                </a:cubicBezTo>
                <a:cubicBezTo>
                  <a:pt x="1157037" y="2598636"/>
                  <a:pt x="1147268" y="2588867"/>
                  <a:pt x="1137500" y="2588867"/>
                </a:cubicBezTo>
                <a:cubicBezTo>
                  <a:pt x="1137500" y="2579097"/>
                  <a:pt x="1108194" y="2569328"/>
                  <a:pt x="1098425" y="2569328"/>
                </a:cubicBezTo>
                <a:cubicBezTo>
                  <a:pt x="1098425" y="2569328"/>
                  <a:pt x="1088657" y="2559559"/>
                  <a:pt x="1078888" y="2559559"/>
                </a:cubicBezTo>
                <a:cubicBezTo>
                  <a:pt x="1049582" y="2549789"/>
                  <a:pt x="1039813" y="2540020"/>
                  <a:pt x="1059351" y="2540020"/>
                </a:cubicBezTo>
                <a:cubicBezTo>
                  <a:pt x="1069119" y="2540020"/>
                  <a:pt x="1098425" y="2549789"/>
                  <a:pt x="1108194" y="2559559"/>
                </a:cubicBezTo>
                <a:cubicBezTo>
                  <a:pt x="1117962" y="2569328"/>
                  <a:pt x="1157037" y="2588867"/>
                  <a:pt x="1157037" y="2588867"/>
                </a:cubicBezTo>
                <a:cubicBezTo>
                  <a:pt x="1166805" y="2579097"/>
                  <a:pt x="1166805" y="2569328"/>
                  <a:pt x="1157037" y="2559559"/>
                </a:cubicBezTo>
                <a:cubicBezTo>
                  <a:pt x="1157037" y="2559559"/>
                  <a:pt x="1147268" y="2549789"/>
                  <a:pt x="1137500" y="2540020"/>
                </a:cubicBezTo>
                <a:cubicBezTo>
                  <a:pt x="1127731" y="2540020"/>
                  <a:pt x="1117962" y="2530251"/>
                  <a:pt x="1117962" y="2530251"/>
                </a:cubicBezTo>
                <a:cubicBezTo>
                  <a:pt x="1108194" y="2530251"/>
                  <a:pt x="1108194" y="2530251"/>
                  <a:pt x="1108194" y="2530251"/>
                </a:cubicBezTo>
                <a:cubicBezTo>
                  <a:pt x="1098425" y="2530251"/>
                  <a:pt x="1098425" y="2520482"/>
                  <a:pt x="1098425" y="2520482"/>
                </a:cubicBezTo>
                <a:cubicBezTo>
                  <a:pt x="1088657" y="2520482"/>
                  <a:pt x="1059351" y="2520482"/>
                  <a:pt x="1039813" y="2520482"/>
                </a:cubicBezTo>
                <a:cubicBezTo>
                  <a:pt x="1000739" y="2510712"/>
                  <a:pt x="990970" y="2510712"/>
                  <a:pt x="961665" y="2510712"/>
                </a:cubicBezTo>
                <a:cubicBezTo>
                  <a:pt x="951896" y="2500943"/>
                  <a:pt x="932359" y="2500943"/>
                  <a:pt x="922590" y="2500943"/>
                </a:cubicBezTo>
                <a:cubicBezTo>
                  <a:pt x="912821" y="2500943"/>
                  <a:pt x="903053" y="2500943"/>
                  <a:pt x="903053" y="2491174"/>
                </a:cubicBezTo>
                <a:lnTo>
                  <a:pt x="893284" y="2491174"/>
                </a:lnTo>
                <a:cubicBezTo>
                  <a:pt x="893284" y="2481404"/>
                  <a:pt x="893284" y="2481404"/>
                  <a:pt x="893284" y="2481404"/>
                </a:cubicBezTo>
                <a:cubicBezTo>
                  <a:pt x="893284" y="2481404"/>
                  <a:pt x="903053" y="2481404"/>
                  <a:pt x="903053" y="2481404"/>
                </a:cubicBezTo>
                <a:cubicBezTo>
                  <a:pt x="903053" y="2481404"/>
                  <a:pt x="912821" y="2491174"/>
                  <a:pt x="922590" y="2491174"/>
                </a:cubicBezTo>
                <a:cubicBezTo>
                  <a:pt x="932359" y="2491174"/>
                  <a:pt x="951896" y="2491174"/>
                  <a:pt x="961665" y="2491174"/>
                </a:cubicBezTo>
                <a:cubicBezTo>
                  <a:pt x="971433" y="2491174"/>
                  <a:pt x="990970" y="2491174"/>
                  <a:pt x="1000739" y="2491174"/>
                </a:cubicBezTo>
                <a:cubicBezTo>
                  <a:pt x="1010508" y="2491174"/>
                  <a:pt x="1020276" y="2491174"/>
                  <a:pt x="1020276" y="2491174"/>
                </a:cubicBezTo>
                <a:cubicBezTo>
                  <a:pt x="1030045" y="2491174"/>
                  <a:pt x="1030045" y="2491174"/>
                  <a:pt x="1039813" y="2500943"/>
                </a:cubicBezTo>
                <a:cubicBezTo>
                  <a:pt x="1039813" y="2500943"/>
                  <a:pt x="1059351" y="2500943"/>
                  <a:pt x="1078888" y="2500943"/>
                </a:cubicBezTo>
                <a:cubicBezTo>
                  <a:pt x="1069119" y="2500943"/>
                  <a:pt x="1059351" y="2491174"/>
                  <a:pt x="1059351" y="2491174"/>
                </a:cubicBezTo>
                <a:cubicBezTo>
                  <a:pt x="1039813" y="2481404"/>
                  <a:pt x="1039813" y="2481404"/>
                  <a:pt x="1039813" y="2471635"/>
                </a:cubicBezTo>
                <a:cubicBezTo>
                  <a:pt x="1039813" y="2471635"/>
                  <a:pt x="1049582" y="2471635"/>
                  <a:pt x="1059351" y="2481404"/>
                </a:cubicBezTo>
                <a:cubicBezTo>
                  <a:pt x="1069119" y="2491174"/>
                  <a:pt x="1078888" y="2491174"/>
                  <a:pt x="1088657" y="2491174"/>
                </a:cubicBezTo>
                <a:cubicBezTo>
                  <a:pt x="1088657" y="2491174"/>
                  <a:pt x="1098425" y="2500943"/>
                  <a:pt x="1108194" y="2500943"/>
                </a:cubicBezTo>
                <a:cubicBezTo>
                  <a:pt x="1127731" y="2500943"/>
                  <a:pt x="1137500" y="2510712"/>
                  <a:pt x="1147268" y="2510712"/>
                </a:cubicBezTo>
                <a:cubicBezTo>
                  <a:pt x="1147268" y="2510712"/>
                  <a:pt x="1147268" y="2510712"/>
                  <a:pt x="1157037" y="2510712"/>
                </a:cubicBezTo>
                <a:cubicBezTo>
                  <a:pt x="1157037" y="2510712"/>
                  <a:pt x="1166805" y="2510712"/>
                  <a:pt x="1176574" y="2510712"/>
                </a:cubicBezTo>
                <a:cubicBezTo>
                  <a:pt x="1176574" y="2510712"/>
                  <a:pt x="1166805" y="2500943"/>
                  <a:pt x="1157037" y="2500943"/>
                </a:cubicBezTo>
                <a:cubicBezTo>
                  <a:pt x="1147268" y="2491174"/>
                  <a:pt x="1137500" y="2491174"/>
                  <a:pt x="1137500" y="2481404"/>
                </a:cubicBezTo>
                <a:cubicBezTo>
                  <a:pt x="1127731" y="2471635"/>
                  <a:pt x="1117962" y="2471635"/>
                  <a:pt x="1108194" y="2471635"/>
                </a:cubicBezTo>
                <a:cubicBezTo>
                  <a:pt x="1098425" y="2461866"/>
                  <a:pt x="1088657" y="2461866"/>
                  <a:pt x="1088657" y="2461866"/>
                </a:cubicBezTo>
                <a:cubicBezTo>
                  <a:pt x="1049582" y="2461866"/>
                  <a:pt x="1049582" y="2461866"/>
                  <a:pt x="1010508" y="2452096"/>
                </a:cubicBezTo>
                <a:cubicBezTo>
                  <a:pt x="1000739" y="2452096"/>
                  <a:pt x="981202" y="2452096"/>
                  <a:pt x="971433" y="2452096"/>
                </a:cubicBezTo>
                <a:cubicBezTo>
                  <a:pt x="961665" y="2452096"/>
                  <a:pt x="951896" y="2452096"/>
                  <a:pt x="942127" y="2452096"/>
                </a:cubicBezTo>
                <a:cubicBezTo>
                  <a:pt x="932359" y="2452096"/>
                  <a:pt x="922590" y="2442327"/>
                  <a:pt x="922590" y="2442327"/>
                </a:cubicBezTo>
                <a:cubicBezTo>
                  <a:pt x="893284" y="2442327"/>
                  <a:pt x="873747" y="2442327"/>
                  <a:pt x="863978" y="2442327"/>
                </a:cubicBezTo>
                <a:cubicBezTo>
                  <a:pt x="854210" y="2442327"/>
                  <a:pt x="844441" y="2442327"/>
                  <a:pt x="844441" y="2442327"/>
                </a:cubicBezTo>
                <a:cubicBezTo>
                  <a:pt x="834673" y="2442327"/>
                  <a:pt x="815135" y="2442327"/>
                  <a:pt x="815135" y="2432558"/>
                </a:cubicBezTo>
                <a:cubicBezTo>
                  <a:pt x="805367" y="2432558"/>
                  <a:pt x="785829" y="2432558"/>
                  <a:pt x="785829" y="2432558"/>
                </a:cubicBezTo>
                <a:cubicBezTo>
                  <a:pt x="785829" y="2432558"/>
                  <a:pt x="776061" y="2432558"/>
                  <a:pt x="766292" y="2432558"/>
                </a:cubicBezTo>
                <a:cubicBezTo>
                  <a:pt x="766292" y="2432558"/>
                  <a:pt x="756524" y="2432558"/>
                  <a:pt x="756524" y="2422788"/>
                </a:cubicBezTo>
                <a:cubicBezTo>
                  <a:pt x="756524" y="2422788"/>
                  <a:pt x="746755" y="2422788"/>
                  <a:pt x="746755" y="2422788"/>
                </a:cubicBezTo>
                <a:cubicBezTo>
                  <a:pt x="746755" y="2422788"/>
                  <a:pt x="736987" y="2422788"/>
                  <a:pt x="736987" y="2422788"/>
                </a:cubicBezTo>
                <a:cubicBezTo>
                  <a:pt x="736987" y="2422788"/>
                  <a:pt x="736987" y="2422788"/>
                  <a:pt x="727218" y="2422788"/>
                </a:cubicBezTo>
                <a:cubicBezTo>
                  <a:pt x="727218" y="2422788"/>
                  <a:pt x="717449" y="2422788"/>
                  <a:pt x="717449" y="2422788"/>
                </a:cubicBezTo>
                <a:cubicBezTo>
                  <a:pt x="717449" y="2422788"/>
                  <a:pt x="707681" y="2422788"/>
                  <a:pt x="697912" y="2413019"/>
                </a:cubicBezTo>
                <a:lnTo>
                  <a:pt x="718060" y="2413019"/>
                </a:lnTo>
                <a:cubicBezTo>
                  <a:pt x="729049" y="2413019"/>
                  <a:pt x="741871" y="2413019"/>
                  <a:pt x="756524" y="2413019"/>
                </a:cubicBezTo>
                <a:cubicBezTo>
                  <a:pt x="766292" y="2413019"/>
                  <a:pt x="785829" y="2422788"/>
                  <a:pt x="795598" y="2422788"/>
                </a:cubicBezTo>
                <a:cubicBezTo>
                  <a:pt x="805367" y="2422788"/>
                  <a:pt x="824904" y="2422788"/>
                  <a:pt x="834673" y="2422788"/>
                </a:cubicBezTo>
                <a:cubicBezTo>
                  <a:pt x="844441" y="2422788"/>
                  <a:pt x="863978" y="2422788"/>
                  <a:pt x="863978" y="2422788"/>
                </a:cubicBezTo>
                <a:cubicBezTo>
                  <a:pt x="863978" y="2422788"/>
                  <a:pt x="873747" y="2422788"/>
                  <a:pt x="873747" y="2422788"/>
                </a:cubicBezTo>
                <a:cubicBezTo>
                  <a:pt x="883516" y="2422788"/>
                  <a:pt x="893284" y="2432558"/>
                  <a:pt x="912821" y="2432558"/>
                </a:cubicBezTo>
                <a:cubicBezTo>
                  <a:pt x="922590" y="2432558"/>
                  <a:pt x="942127" y="2432558"/>
                  <a:pt x="961665" y="2432558"/>
                </a:cubicBezTo>
                <a:cubicBezTo>
                  <a:pt x="971433" y="2432558"/>
                  <a:pt x="990970" y="2432558"/>
                  <a:pt x="990970" y="2432558"/>
                </a:cubicBezTo>
                <a:cubicBezTo>
                  <a:pt x="1000739" y="2432558"/>
                  <a:pt x="1049582" y="2432558"/>
                  <a:pt x="1059351" y="2442327"/>
                </a:cubicBezTo>
                <a:cubicBezTo>
                  <a:pt x="1059351" y="2442327"/>
                  <a:pt x="1059351" y="2442327"/>
                  <a:pt x="1069119" y="2442327"/>
                </a:cubicBezTo>
                <a:cubicBezTo>
                  <a:pt x="1069119" y="2442327"/>
                  <a:pt x="1069119" y="2432558"/>
                  <a:pt x="1069119" y="2432558"/>
                </a:cubicBezTo>
                <a:cubicBezTo>
                  <a:pt x="1078888" y="2432558"/>
                  <a:pt x="1078888" y="2442327"/>
                  <a:pt x="1078888" y="2442327"/>
                </a:cubicBezTo>
                <a:cubicBezTo>
                  <a:pt x="1078888" y="2442327"/>
                  <a:pt x="1078888" y="2442327"/>
                  <a:pt x="1088657" y="2442327"/>
                </a:cubicBezTo>
                <a:cubicBezTo>
                  <a:pt x="1098425" y="2442327"/>
                  <a:pt x="1117962" y="2442327"/>
                  <a:pt x="1117962" y="2442327"/>
                </a:cubicBezTo>
                <a:cubicBezTo>
                  <a:pt x="1117962" y="2442327"/>
                  <a:pt x="1137500" y="2452096"/>
                  <a:pt x="1147268" y="2452096"/>
                </a:cubicBezTo>
                <a:cubicBezTo>
                  <a:pt x="1147268" y="2442327"/>
                  <a:pt x="1147268" y="2442327"/>
                  <a:pt x="1147268" y="2442327"/>
                </a:cubicBezTo>
                <a:cubicBezTo>
                  <a:pt x="1157037" y="2442327"/>
                  <a:pt x="1157037" y="2442327"/>
                  <a:pt x="1147268" y="2432558"/>
                </a:cubicBezTo>
                <a:cubicBezTo>
                  <a:pt x="1137500" y="2432558"/>
                  <a:pt x="1127731" y="2422788"/>
                  <a:pt x="1137500" y="2413019"/>
                </a:cubicBezTo>
                <a:cubicBezTo>
                  <a:pt x="1127731" y="2413019"/>
                  <a:pt x="1117962" y="2413019"/>
                  <a:pt x="1117962" y="2413019"/>
                </a:cubicBezTo>
                <a:cubicBezTo>
                  <a:pt x="1108194" y="2413019"/>
                  <a:pt x="1098425" y="2413019"/>
                  <a:pt x="1088657" y="2413019"/>
                </a:cubicBezTo>
                <a:cubicBezTo>
                  <a:pt x="1069119" y="2403250"/>
                  <a:pt x="1069119" y="2403250"/>
                  <a:pt x="1069119" y="2403250"/>
                </a:cubicBezTo>
                <a:cubicBezTo>
                  <a:pt x="1069119" y="2393481"/>
                  <a:pt x="1069119" y="2393481"/>
                  <a:pt x="1069119" y="2393481"/>
                </a:cubicBezTo>
                <a:cubicBezTo>
                  <a:pt x="1069119" y="2393481"/>
                  <a:pt x="1069119" y="2393481"/>
                  <a:pt x="1078888" y="2393481"/>
                </a:cubicBezTo>
                <a:cubicBezTo>
                  <a:pt x="1078888" y="2393481"/>
                  <a:pt x="1078888" y="2393481"/>
                  <a:pt x="1078888" y="2403250"/>
                </a:cubicBezTo>
                <a:cubicBezTo>
                  <a:pt x="1078888" y="2403250"/>
                  <a:pt x="1078888" y="2403250"/>
                  <a:pt x="1098425" y="2403250"/>
                </a:cubicBezTo>
                <a:cubicBezTo>
                  <a:pt x="1103309" y="2403250"/>
                  <a:pt x="1105752" y="2403250"/>
                  <a:pt x="1108194" y="2403250"/>
                </a:cubicBezTo>
                <a:cubicBezTo>
                  <a:pt x="1108194" y="2403250"/>
                  <a:pt x="1108194" y="2393481"/>
                  <a:pt x="1098425" y="2393481"/>
                </a:cubicBezTo>
                <a:cubicBezTo>
                  <a:pt x="1098425" y="2393481"/>
                  <a:pt x="1088657" y="2393481"/>
                  <a:pt x="1078888" y="2383711"/>
                </a:cubicBezTo>
                <a:cubicBezTo>
                  <a:pt x="1069119" y="2383711"/>
                  <a:pt x="1069119" y="2383711"/>
                  <a:pt x="1069119" y="2383711"/>
                </a:cubicBezTo>
                <a:cubicBezTo>
                  <a:pt x="1059351" y="2383711"/>
                  <a:pt x="1049582" y="2383711"/>
                  <a:pt x="1049582" y="2383711"/>
                </a:cubicBezTo>
                <a:cubicBezTo>
                  <a:pt x="1039813" y="2383711"/>
                  <a:pt x="1039813" y="2383711"/>
                  <a:pt x="1039813" y="2383711"/>
                </a:cubicBezTo>
                <a:cubicBezTo>
                  <a:pt x="1039813" y="2383711"/>
                  <a:pt x="1020276" y="2383711"/>
                  <a:pt x="1010508" y="2383711"/>
                </a:cubicBezTo>
                <a:cubicBezTo>
                  <a:pt x="990970" y="2373942"/>
                  <a:pt x="971433" y="2373942"/>
                  <a:pt x="942127" y="2373942"/>
                </a:cubicBezTo>
                <a:cubicBezTo>
                  <a:pt x="903053" y="2373942"/>
                  <a:pt x="903053" y="2373942"/>
                  <a:pt x="912821" y="2364173"/>
                </a:cubicBezTo>
                <a:cubicBezTo>
                  <a:pt x="903053" y="2364173"/>
                  <a:pt x="903053" y="2364173"/>
                  <a:pt x="893284" y="2364173"/>
                </a:cubicBezTo>
                <a:cubicBezTo>
                  <a:pt x="893284" y="2364173"/>
                  <a:pt x="893284" y="2364173"/>
                  <a:pt x="883516" y="2364173"/>
                </a:cubicBezTo>
                <a:cubicBezTo>
                  <a:pt x="883516" y="2364173"/>
                  <a:pt x="873747" y="2354403"/>
                  <a:pt x="873747" y="2354403"/>
                </a:cubicBezTo>
                <a:cubicBezTo>
                  <a:pt x="912821" y="2354403"/>
                  <a:pt x="932359" y="2354403"/>
                  <a:pt x="942127" y="2354403"/>
                </a:cubicBezTo>
                <a:cubicBezTo>
                  <a:pt x="942127" y="2354403"/>
                  <a:pt x="951896" y="2354403"/>
                  <a:pt x="951896" y="2354403"/>
                </a:cubicBezTo>
                <a:cubicBezTo>
                  <a:pt x="971433" y="2354403"/>
                  <a:pt x="988528" y="2354403"/>
                  <a:pt x="1000739" y="2354403"/>
                </a:cubicBezTo>
                <a:lnTo>
                  <a:pt x="1010508" y="2354403"/>
                </a:lnTo>
                <a:cubicBezTo>
                  <a:pt x="1000739" y="2344634"/>
                  <a:pt x="990970" y="2344634"/>
                  <a:pt x="990970" y="2344634"/>
                </a:cubicBezTo>
                <a:cubicBezTo>
                  <a:pt x="1000739" y="2344634"/>
                  <a:pt x="1000739" y="2344634"/>
                  <a:pt x="1000739" y="2344634"/>
                </a:cubicBezTo>
                <a:cubicBezTo>
                  <a:pt x="990970" y="2344634"/>
                  <a:pt x="990970" y="2334865"/>
                  <a:pt x="981202" y="2334865"/>
                </a:cubicBezTo>
                <a:cubicBezTo>
                  <a:pt x="981202" y="2325095"/>
                  <a:pt x="971433" y="2325095"/>
                  <a:pt x="971433" y="2325095"/>
                </a:cubicBezTo>
                <a:cubicBezTo>
                  <a:pt x="961665" y="2315326"/>
                  <a:pt x="961665" y="2315326"/>
                  <a:pt x="951896" y="2315326"/>
                </a:cubicBezTo>
                <a:lnTo>
                  <a:pt x="961665" y="2315326"/>
                </a:lnTo>
                <a:cubicBezTo>
                  <a:pt x="961665" y="2315326"/>
                  <a:pt x="961665" y="2315326"/>
                  <a:pt x="971433" y="2315326"/>
                </a:cubicBezTo>
                <a:cubicBezTo>
                  <a:pt x="971433" y="2315326"/>
                  <a:pt x="971433" y="2315326"/>
                  <a:pt x="981202" y="2315326"/>
                </a:cubicBezTo>
                <a:cubicBezTo>
                  <a:pt x="981202" y="2315326"/>
                  <a:pt x="981202" y="2315326"/>
                  <a:pt x="990970" y="2315326"/>
                </a:cubicBezTo>
                <a:cubicBezTo>
                  <a:pt x="1000739" y="2315326"/>
                  <a:pt x="1030045" y="2315326"/>
                  <a:pt x="1030045" y="2315326"/>
                </a:cubicBezTo>
                <a:cubicBezTo>
                  <a:pt x="1039813" y="2315326"/>
                  <a:pt x="1039813" y="2315326"/>
                  <a:pt x="1039813" y="2315326"/>
                </a:cubicBezTo>
                <a:cubicBezTo>
                  <a:pt x="1039813" y="2315326"/>
                  <a:pt x="1039813" y="2315326"/>
                  <a:pt x="1049582" y="2315326"/>
                </a:cubicBezTo>
                <a:cubicBezTo>
                  <a:pt x="1049582" y="2325095"/>
                  <a:pt x="1059351" y="2325095"/>
                  <a:pt x="1069119" y="2325095"/>
                </a:cubicBezTo>
                <a:cubicBezTo>
                  <a:pt x="1069119" y="2325095"/>
                  <a:pt x="1059351" y="2325095"/>
                  <a:pt x="1059351" y="2325095"/>
                </a:cubicBezTo>
                <a:cubicBezTo>
                  <a:pt x="1049582" y="2325095"/>
                  <a:pt x="1010508" y="2325095"/>
                  <a:pt x="1000739" y="2325095"/>
                </a:cubicBezTo>
                <a:cubicBezTo>
                  <a:pt x="1000739" y="2325095"/>
                  <a:pt x="990970" y="2325095"/>
                  <a:pt x="990970" y="2325095"/>
                </a:cubicBezTo>
                <a:cubicBezTo>
                  <a:pt x="990970" y="2315326"/>
                  <a:pt x="981202" y="2315326"/>
                  <a:pt x="981202" y="2325095"/>
                </a:cubicBezTo>
                <a:cubicBezTo>
                  <a:pt x="981202" y="2325095"/>
                  <a:pt x="990970" y="2325095"/>
                  <a:pt x="990970" y="2325095"/>
                </a:cubicBezTo>
                <a:cubicBezTo>
                  <a:pt x="1010508" y="2334865"/>
                  <a:pt x="1039813" y="2354403"/>
                  <a:pt x="1049582" y="2364173"/>
                </a:cubicBezTo>
                <a:cubicBezTo>
                  <a:pt x="1059351" y="2364173"/>
                  <a:pt x="1059351" y="2364173"/>
                  <a:pt x="1059351" y="2354403"/>
                </a:cubicBezTo>
                <a:cubicBezTo>
                  <a:pt x="1059351" y="2354403"/>
                  <a:pt x="1069119" y="2354403"/>
                  <a:pt x="1078888" y="2354403"/>
                </a:cubicBezTo>
                <a:cubicBezTo>
                  <a:pt x="1078888" y="2364173"/>
                  <a:pt x="1088657" y="2364173"/>
                  <a:pt x="1098425" y="2364173"/>
                </a:cubicBezTo>
                <a:cubicBezTo>
                  <a:pt x="1098425" y="2364173"/>
                  <a:pt x="1108194" y="2364173"/>
                  <a:pt x="1117962" y="2364173"/>
                </a:cubicBezTo>
                <a:cubicBezTo>
                  <a:pt x="1108194" y="2354403"/>
                  <a:pt x="1108194" y="2354403"/>
                  <a:pt x="1108194" y="2344634"/>
                </a:cubicBezTo>
                <a:cubicBezTo>
                  <a:pt x="1108194" y="2325095"/>
                  <a:pt x="1108194" y="2325095"/>
                  <a:pt x="1137500" y="2344634"/>
                </a:cubicBezTo>
                <a:cubicBezTo>
                  <a:pt x="1137500" y="2344634"/>
                  <a:pt x="1137500" y="2354403"/>
                  <a:pt x="1147268" y="2354403"/>
                </a:cubicBezTo>
                <a:cubicBezTo>
                  <a:pt x="1157037" y="2354403"/>
                  <a:pt x="1157037" y="2354403"/>
                  <a:pt x="1166805" y="2354403"/>
                </a:cubicBezTo>
                <a:cubicBezTo>
                  <a:pt x="1166805" y="2354403"/>
                  <a:pt x="1176574" y="2354403"/>
                  <a:pt x="1176574" y="2354403"/>
                </a:cubicBezTo>
                <a:cubicBezTo>
                  <a:pt x="1186343" y="2364173"/>
                  <a:pt x="1205880" y="2364173"/>
                  <a:pt x="1205880" y="2364173"/>
                </a:cubicBezTo>
                <a:cubicBezTo>
                  <a:pt x="1205880" y="2364173"/>
                  <a:pt x="1215648" y="2364173"/>
                  <a:pt x="1215648" y="2364173"/>
                </a:cubicBezTo>
                <a:cubicBezTo>
                  <a:pt x="1225417" y="2364173"/>
                  <a:pt x="1235186" y="2364173"/>
                  <a:pt x="1244954" y="2364173"/>
                </a:cubicBezTo>
                <a:cubicBezTo>
                  <a:pt x="1254723" y="2364173"/>
                  <a:pt x="1254723" y="2364173"/>
                  <a:pt x="1244954" y="2354403"/>
                </a:cubicBezTo>
                <a:cubicBezTo>
                  <a:pt x="1244954" y="2354403"/>
                  <a:pt x="1244954" y="2344634"/>
                  <a:pt x="1235186" y="2344634"/>
                </a:cubicBezTo>
                <a:cubicBezTo>
                  <a:pt x="1225417" y="2344634"/>
                  <a:pt x="1215648" y="2344634"/>
                  <a:pt x="1215648" y="2334865"/>
                </a:cubicBezTo>
                <a:cubicBezTo>
                  <a:pt x="1205880" y="2334865"/>
                  <a:pt x="1196111" y="2334865"/>
                  <a:pt x="1186343" y="2334865"/>
                </a:cubicBezTo>
                <a:cubicBezTo>
                  <a:pt x="1176574" y="2334865"/>
                  <a:pt x="1166805" y="2334865"/>
                  <a:pt x="1166805" y="2334865"/>
                </a:cubicBezTo>
                <a:cubicBezTo>
                  <a:pt x="1166805" y="2334865"/>
                  <a:pt x="1157037" y="2334865"/>
                  <a:pt x="1147268" y="2334865"/>
                </a:cubicBezTo>
                <a:cubicBezTo>
                  <a:pt x="1127731" y="2334865"/>
                  <a:pt x="1098425" y="2325095"/>
                  <a:pt x="1098425" y="2325095"/>
                </a:cubicBezTo>
                <a:cubicBezTo>
                  <a:pt x="1108194" y="2325095"/>
                  <a:pt x="1108194" y="2325095"/>
                  <a:pt x="1108194" y="2325095"/>
                </a:cubicBezTo>
                <a:cubicBezTo>
                  <a:pt x="1108194" y="2325095"/>
                  <a:pt x="1108194" y="2315326"/>
                  <a:pt x="1098425" y="2315326"/>
                </a:cubicBezTo>
                <a:cubicBezTo>
                  <a:pt x="1098425" y="2315326"/>
                  <a:pt x="1088657" y="2315326"/>
                  <a:pt x="1088657" y="2315326"/>
                </a:cubicBezTo>
                <a:cubicBezTo>
                  <a:pt x="1088657" y="2315326"/>
                  <a:pt x="1078888" y="2315326"/>
                  <a:pt x="1078888" y="2315326"/>
                </a:cubicBezTo>
                <a:cubicBezTo>
                  <a:pt x="1078888" y="2315326"/>
                  <a:pt x="1088657" y="2325095"/>
                  <a:pt x="1088657" y="2325095"/>
                </a:cubicBezTo>
                <a:cubicBezTo>
                  <a:pt x="1088657" y="2325095"/>
                  <a:pt x="1069119" y="2325095"/>
                  <a:pt x="1059351" y="2315326"/>
                </a:cubicBezTo>
                <a:cubicBezTo>
                  <a:pt x="1049582" y="2305557"/>
                  <a:pt x="1039813" y="2305557"/>
                  <a:pt x="1039813" y="2305557"/>
                </a:cubicBezTo>
                <a:cubicBezTo>
                  <a:pt x="1030045" y="2305557"/>
                  <a:pt x="1010508" y="2305557"/>
                  <a:pt x="1000739" y="2305557"/>
                </a:cubicBezTo>
                <a:cubicBezTo>
                  <a:pt x="990970" y="2295788"/>
                  <a:pt x="981202" y="2295788"/>
                  <a:pt x="971433" y="2295788"/>
                </a:cubicBezTo>
                <a:cubicBezTo>
                  <a:pt x="971433" y="2295788"/>
                  <a:pt x="961665" y="2295788"/>
                  <a:pt x="951896" y="2295788"/>
                </a:cubicBezTo>
                <a:cubicBezTo>
                  <a:pt x="951896" y="2295788"/>
                  <a:pt x="932359" y="2295788"/>
                  <a:pt x="922590" y="2295788"/>
                </a:cubicBezTo>
                <a:cubicBezTo>
                  <a:pt x="893284" y="2286018"/>
                  <a:pt x="854210" y="2286018"/>
                  <a:pt x="854210" y="2286018"/>
                </a:cubicBezTo>
                <a:cubicBezTo>
                  <a:pt x="854210" y="2286018"/>
                  <a:pt x="844441" y="2286018"/>
                  <a:pt x="834673" y="2286018"/>
                </a:cubicBezTo>
                <a:cubicBezTo>
                  <a:pt x="824904" y="2286018"/>
                  <a:pt x="805367" y="2276249"/>
                  <a:pt x="805367" y="2276249"/>
                </a:cubicBezTo>
                <a:cubicBezTo>
                  <a:pt x="795598" y="2276249"/>
                  <a:pt x="785829" y="2276249"/>
                  <a:pt x="785829" y="2276249"/>
                </a:cubicBezTo>
                <a:cubicBezTo>
                  <a:pt x="766292" y="2276249"/>
                  <a:pt x="756524" y="2276249"/>
                  <a:pt x="746755" y="2276249"/>
                </a:cubicBezTo>
                <a:cubicBezTo>
                  <a:pt x="746755" y="2276249"/>
                  <a:pt x="746755" y="2276249"/>
                  <a:pt x="736987" y="2276249"/>
                </a:cubicBezTo>
                <a:cubicBezTo>
                  <a:pt x="736987" y="2276249"/>
                  <a:pt x="727218" y="2276249"/>
                  <a:pt x="727218" y="2276249"/>
                </a:cubicBezTo>
                <a:cubicBezTo>
                  <a:pt x="727218" y="2276249"/>
                  <a:pt x="717449" y="2276249"/>
                  <a:pt x="717449" y="2276249"/>
                </a:cubicBezTo>
                <a:cubicBezTo>
                  <a:pt x="707681" y="2276249"/>
                  <a:pt x="697912" y="2276249"/>
                  <a:pt x="678375" y="2266480"/>
                </a:cubicBezTo>
                <a:cubicBezTo>
                  <a:pt x="658838" y="2266480"/>
                  <a:pt x="649069" y="2266480"/>
                  <a:pt x="639300" y="2266480"/>
                </a:cubicBezTo>
                <a:cubicBezTo>
                  <a:pt x="639300" y="2266480"/>
                  <a:pt x="600226" y="2266480"/>
                  <a:pt x="570920" y="2266480"/>
                </a:cubicBezTo>
                <a:cubicBezTo>
                  <a:pt x="561152" y="2256710"/>
                  <a:pt x="551383" y="2256710"/>
                  <a:pt x="551383" y="2256710"/>
                </a:cubicBezTo>
                <a:cubicBezTo>
                  <a:pt x="541614" y="2256710"/>
                  <a:pt x="531846" y="2256710"/>
                  <a:pt x="531846" y="2256710"/>
                </a:cubicBezTo>
                <a:cubicBezTo>
                  <a:pt x="522077" y="2266480"/>
                  <a:pt x="483003" y="2256710"/>
                  <a:pt x="473234" y="2256710"/>
                </a:cubicBezTo>
                <a:cubicBezTo>
                  <a:pt x="463465" y="2256710"/>
                  <a:pt x="443928" y="2246941"/>
                  <a:pt x="443928" y="2256710"/>
                </a:cubicBezTo>
                <a:cubicBezTo>
                  <a:pt x="439044" y="2256710"/>
                  <a:pt x="439044" y="2256710"/>
                  <a:pt x="440265" y="2256710"/>
                </a:cubicBezTo>
                <a:lnTo>
                  <a:pt x="434160" y="2256710"/>
                </a:lnTo>
                <a:cubicBezTo>
                  <a:pt x="424391" y="2256710"/>
                  <a:pt x="424391" y="2256710"/>
                  <a:pt x="424391" y="2256710"/>
                </a:cubicBezTo>
                <a:cubicBezTo>
                  <a:pt x="424391" y="2256710"/>
                  <a:pt x="424391" y="2246941"/>
                  <a:pt x="414622" y="2246941"/>
                </a:cubicBezTo>
                <a:cubicBezTo>
                  <a:pt x="414622" y="2246941"/>
                  <a:pt x="453697" y="2246941"/>
                  <a:pt x="463465" y="2246941"/>
                </a:cubicBezTo>
                <a:cubicBezTo>
                  <a:pt x="463465" y="2246941"/>
                  <a:pt x="492771" y="2246941"/>
                  <a:pt x="502540" y="2246941"/>
                </a:cubicBezTo>
                <a:cubicBezTo>
                  <a:pt x="502540" y="2246941"/>
                  <a:pt x="512308" y="2246941"/>
                  <a:pt x="512308" y="2246941"/>
                </a:cubicBezTo>
                <a:cubicBezTo>
                  <a:pt x="512308" y="2246941"/>
                  <a:pt x="522077" y="2246941"/>
                  <a:pt x="522077" y="2246941"/>
                </a:cubicBezTo>
                <a:cubicBezTo>
                  <a:pt x="531846" y="2246941"/>
                  <a:pt x="541614" y="2246941"/>
                  <a:pt x="541614" y="2246941"/>
                </a:cubicBezTo>
                <a:cubicBezTo>
                  <a:pt x="551383" y="2246941"/>
                  <a:pt x="561152" y="2246941"/>
                  <a:pt x="561152" y="2237172"/>
                </a:cubicBezTo>
                <a:cubicBezTo>
                  <a:pt x="551383" y="2237172"/>
                  <a:pt x="541614" y="2237172"/>
                  <a:pt x="541614" y="2237172"/>
                </a:cubicBezTo>
                <a:cubicBezTo>
                  <a:pt x="531846" y="2237172"/>
                  <a:pt x="522077" y="2227402"/>
                  <a:pt x="512308" y="2227402"/>
                </a:cubicBezTo>
                <a:cubicBezTo>
                  <a:pt x="512308" y="2227402"/>
                  <a:pt x="502540" y="2227402"/>
                  <a:pt x="492771" y="2227402"/>
                </a:cubicBezTo>
                <a:cubicBezTo>
                  <a:pt x="483003" y="2227402"/>
                  <a:pt x="453697" y="2227402"/>
                  <a:pt x="443928" y="2227402"/>
                </a:cubicBezTo>
                <a:cubicBezTo>
                  <a:pt x="434160" y="2227402"/>
                  <a:pt x="414622" y="2227402"/>
                  <a:pt x="404854" y="2227402"/>
                </a:cubicBezTo>
                <a:cubicBezTo>
                  <a:pt x="365779" y="2227402"/>
                  <a:pt x="336473" y="2227402"/>
                  <a:pt x="326705" y="2227402"/>
                </a:cubicBezTo>
                <a:cubicBezTo>
                  <a:pt x="326705" y="2227402"/>
                  <a:pt x="326705" y="2227402"/>
                  <a:pt x="316936" y="2227402"/>
                </a:cubicBezTo>
                <a:cubicBezTo>
                  <a:pt x="307168" y="2227402"/>
                  <a:pt x="307168" y="2227402"/>
                  <a:pt x="307168" y="2227402"/>
                </a:cubicBezTo>
                <a:cubicBezTo>
                  <a:pt x="297399" y="2227402"/>
                  <a:pt x="297399" y="2227402"/>
                  <a:pt x="297399" y="2227402"/>
                </a:cubicBezTo>
                <a:cubicBezTo>
                  <a:pt x="287630" y="2227402"/>
                  <a:pt x="297399" y="2217633"/>
                  <a:pt x="316936" y="2217633"/>
                </a:cubicBezTo>
                <a:cubicBezTo>
                  <a:pt x="316936" y="2217633"/>
                  <a:pt x="326705" y="2217633"/>
                  <a:pt x="336473" y="2217633"/>
                </a:cubicBezTo>
                <a:cubicBezTo>
                  <a:pt x="356011" y="2217633"/>
                  <a:pt x="365779" y="2217633"/>
                  <a:pt x="385317" y="2217633"/>
                </a:cubicBezTo>
                <a:cubicBezTo>
                  <a:pt x="404854" y="2227402"/>
                  <a:pt x="414622" y="2227402"/>
                  <a:pt x="414622" y="2217633"/>
                </a:cubicBezTo>
                <a:cubicBezTo>
                  <a:pt x="424391" y="2217633"/>
                  <a:pt x="434160" y="2217633"/>
                  <a:pt x="434160" y="2217633"/>
                </a:cubicBezTo>
                <a:cubicBezTo>
                  <a:pt x="443928" y="2217633"/>
                  <a:pt x="453697" y="2217633"/>
                  <a:pt x="453697" y="2217633"/>
                </a:cubicBezTo>
                <a:cubicBezTo>
                  <a:pt x="463465" y="2217633"/>
                  <a:pt x="463465" y="2217633"/>
                  <a:pt x="463465" y="2217633"/>
                </a:cubicBezTo>
                <a:cubicBezTo>
                  <a:pt x="463465" y="2207864"/>
                  <a:pt x="463465" y="2207864"/>
                  <a:pt x="473234" y="2207864"/>
                </a:cubicBezTo>
                <a:cubicBezTo>
                  <a:pt x="483003" y="2217633"/>
                  <a:pt x="551383" y="2217633"/>
                  <a:pt x="551383" y="2217633"/>
                </a:cubicBezTo>
                <a:cubicBezTo>
                  <a:pt x="561152" y="2217633"/>
                  <a:pt x="561152" y="2217633"/>
                  <a:pt x="561152" y="2217633"/>
                </a:cubicBezTo>
                <a:cubicBezTo>
                  <a:pt x="570920" y="2217633"/>
                  <a:pt x="570920" y="2217633"/>
                  <a:pt x="570920" y="2217633"/>
                </a:cubicBezTo>
                <a:cubicBezTo>
                  <a:pt x="570920" y="2207864"/>
                  <a:pt x="580689" y="2207864"/>
                  <a:pt x="580689" y="2207864"/>
                </a:cubicBezTo>
                <a:cubicBezTo>
                  <a:pt x="590457" y="2207864"/>
                  <a:pt x="590457" y="2207864"/>
                  <a:pt x="590457" y="2207864"/>
                </a:cubicBezTo>
                <a:cubicBezTo>
                  <a:pt x="590457" y="2207864"/>
                  <a:pt x="561152" y="2198095"/>
                  <a:pt x="551383" y="2198095"/>
                </a:cubicBezTo>
                <a:cubicBezTo>
                  <a:pt x="551383" y="2198095"/>
                  <a:pt x="561152" y="2198095"/>
                  <a:pt x="561152" y="2198095"/>
                </a:cubicBezTo>
                <a:cubicBezTo>
                  <a:pt x="561152" y="2198095"/>
                  <a:pt x="570920" y="2198095"/>
                  <a:pt x="580689" y="2198095"/>
                </a:cubicBezTo>
                <a:cubicBezTo>
                  <a:pt x="590457" y="2198095"/>
                  <a:pt x="600226" y="2198095"/>
                  <a:pt x="600226" y="2198095"/>
                </a:cubicBezTo>
                <a:cubicBezTo>
                  <a:pt x="600226" y="2198095"/>
                  <a:pt x="609995" y="2198095"/>
                  <a:pt x="609995" y="2198095"/>
                </a:cubicBezTo>
                <a:cubicBezTo>
                  <a:pt x="619763" y="2198095"/>
                  <a:pt x="629532" y="2198095"/>
                  <a:pt x="629532" y="2198095"/>
                </a:cubicBezTo>
                <a:cubicBezTo>
                  <a:pt x="639300" y="2188325"/>
                  <a:pt x="649069" y="2198095"/>
                  <a:pt x="658838" y="2198095"/>
                </a:cubicBezTo>
                <a:cubicBezTo>
                  <a:pt x="668606" y="2198095"/>
                  <a:pt x="678375" y="2198095"/>
                  <a:pt x="678375" y="2188325"/>
                </a:cubicBezTo>
                <a:cubicBezTo>
                  <a:pt x="678375" y="2188325"/>
                  <a:pt x="688143" y="2188325"/>
                  <a:pt x="727218" y="2198095"/>
                </a:cubicBezTo>
                <a:cubicBezTo>
                  <a:pt x="736987" y="2198095"/>
                  <a:pt x="756524" y="2198095"/>
                  <a:pt x="766292" y="2198095"/>
                </a:cubicBezTo>
                <a:cubicBezTo>
                  <a:pt x="776061" y="2198095"/>
                  <a:pt x="776061" y="2198095"/>
                  <a:pt x="776061" y="2198095"/>
                </a:cubicBezTo>
                <a:cubicBezTo>
                  <a:pt x="776061" y="2188325"/>
                  <a:pt x="776061" y="2188325"/>
                  <a:pt x="776061" y="2188325"/>
                </a:cubicBezTo>
                <a:cubicBezTo>
                  <a:pt x="776061" y="2188325"/>
                  <a:pt x="785829" y="2188325"/>
                  <a:pt x="785829" y="2198095"/>
                </a:cubicBezTo>
                <a:cubicBezTo>
                  <a:pt x="795598" y="2198095"/>
                  <a:pt x="805367" y="2198095"/>
                  <a:pt x="815135" y="2198095"/>
                </a:cubicBezTo>
                <a:cubicBezTo>
                  <a:pt x="815135" y="2198095"/>
                  <a:pt x="815135" y="2198095"/>
                  <a:pt x="824904" y="2198095"/>
                </a:cubicBezTo>
                <a:cubicBezTo>
                  <a:pt x="824904" y="2198095"/>
                  <a:pt x="824904" y="2198095"/>
                  <a:pt x="834673" y="2198095"/>
                </a:cubicBezTo>
                <a:cubicBezTo>
                  <a:pt x="834673" y="2198095"/>
                  <a:pt x="844441" y="2198095"/>
                  <a:pt x="854210" y="2198095"/>
                </a:cubicBezTo>
                <a:cubicBezTo>
                  <a:pt x="854210" y="2198095"/>
                  <a:pt x="863978" y="2198095"/>
                  <a:pt x="863978" y="2198095"/>
                </a:cubicBezTo>
                <a:cubicBezTo>
                  <a:pt x="863978" y="2198095"/>
                  <a:pt x="883516" y="2198095"/>
                  <a:pt x="903053" y="2198095"/>
                </a:cubicBezTo>
                <a:cubicBezTo>
                  <a:pt x="961665" y="2207864"/>
                  <a:pt x="961665" y="2207864"/>
                  <a:pt x="961665" y="2207864"/>
                </a:cubicBezTo>
                <a:cubicBezTo>
                  <a:pt x="961665" y="2198095"/>
                  <a:pt x="971433" y="2198095"/>
                  <a:pt x="981202" y="2198095"/>
                </a:cubicBezTo>
                <a:cubicBezTo>
                  <a:pt x="981202" y="2198095"/>
                  <a:pt x="981202" y="2198095"/>
                  <a:pt x="990970" y="2198095"/>
                </a:cubicBezTo>
                <a:cubicBezTo>
                  <a:pt x="990970" y="2198095"/>
                  <a:pt x="1000739" y="2198095"/>
                  <a:pt x="1010508" y="2207864"/>
                </a:cubicBezTo>
                <a:cubicBezTo>
                  <a:pt x="1020276" y="2207864"/>
                  <a:pt x="1020276" y="2207864"/>
                  <a:pt x="1030045" y="2207864"/>
                </a:cubicBezTo>
                <a:cubicBezTo>
                  <a:pt x="1030045" y="2198095"/>
                  <a:pt x="1020276" y="2198095"/>
                  <a:pt x="1020276" y="2198095"/>
                </a:cubicBezTo>
                <a:cubicBezTo>
                  <a:pt x="1010508" y="2198095"/>
                  <a:pt x="1010508" y="2198095"/>
                  <a:pt x="1000739" y="2188325"/>
                </a:cubicBezTo>
                <a:cubicBezTo>
                  <a:pt x="990970" y="2188325"/>
                  <a:pt x="981202" y="2188325"/>
                  <a:pt x="971433" y="2188325"/>
                </a:cubicBezTo>
                <a:cubicBezTo>
                  <a:pt x="961665" y="2188325"/>
                  <a:pt x="951896" y="2188325"/>
                  <a:pt x="951896" y="2188325"/>
                </a:cubicBezTo>
                <a:cubicBezTo>
                  <a:pt x="951896" y="2188325"/>
                  <a:pt x="942127" y="2188325"/>
                  <a:pt x="942127" y="2188325"/>
                </a:cubicBezTo>
                <a:cubicBezTo>
                  <a:pt x="932359" y="2188325"/>
                  <a:pt x="932359" y="2188325"/>
                  <a:pt x="932359" y="2178556"/>
                </a:cubicBezTo>
                <a:cubicBezTo>
                  <a:pt x="932359" y="2178556"/>
                  <a:pt x="932359" y="2178556"/>
                  <a:pt x="922590" y="2178556"/>
                </a:cubicBezTo>
                <a:cubicBezTo>
                  <a:pt x="932359" y="2188325"/>
                  <a:pt x="932359" y="2188325"/>
                  <a:pt x="922590" y="2188325"/>
                </a:cubicBezTo>
                <a:cubicBezTo>
                  <a:pt x="912821" y="2188325"/>
                  <a:pt x="903053" y="2188325"/>
                  <a:pt x="903053" y="2178556"/>
                </a:cubicBezTo>
                <a:cubicBezTo>
                  <a:pt x="893284" y="2178556"/>
                  <a:pt x="883516" y="2178556"/>
                  <a:pt x="883516" y="2178556"/>
                </a:cubicBezTo>
                <a:cubicBezTo>
                  <a:pt x="863978" y="2178556"/>
                  <a:pt x="854210" y="2178556"/>
                  <a:pt x="854210" y="2178556"/>
                </a:cubicBezTo>
                <a:cubicBezTo>
                  <a:pt x="863978" y="2178556"/>
                  <a:pt x="863978" y="2168786"/>
                  <a:pt x="854210" y="2168786"/>
                </a:cubicBezTo>
                <a:cubicBezTo>
                  <a:pt x="844441" y="2168786"/>
                  <a:pt x="834673" y="2168786"/>
                  <a:pt x="824904" y="2168786"/>
                </a:cubicBezTo>
                <a:cubicBezTo>
                  <a:pt x="824904" y="2168786"/>
                  <a:pt x="805367" y="2168786"/>
                  <a:pt x="795598" y="2168786"/>
                </a:cubicBezTo>
                <a:cubicBezTo>
                  <a:pt x="785829" y="2168786"/>
                  <a:pt x="766292" y="2168786"/>
                  <a:pt x="766292" y="2168786"/>
                </a:cubicBezTo>
                <a:lnTo>
                  <a:pt x="756524" y="2168786"/>
                </a:lnTo>
                <a:lnTo>
                  <a:pt x="754082" y="2168786"/>
                </a:lnTo>
                <a:lnTo>
                  <a:pt x="751639" y="2168786"/>
                </a:lnTo>
                <a:cubicBezTo>
                  <a:pt x="749197" y="2168786"/>
                  <a:pt x="746755" y="2168786"/>
                  <a:pt x="746755" y="2168786"/>
                </a:cubicBezTo>
                <a:cubicBezTo>
                  <a:pt x="736987" y="2168786"/>
                  <a:pt x="736987" y="2168786"/>
                  <a:pt x="736987" y="2168786"/>
                </a:cubicBezTo>
                <a:cubicBezTo>
                  <a:pt x="736987" y="2168786"/>
                  <a:pt x="727218" y="2168786"/>
                  <a:pt x="717449" y="2159017"/>
                </a:cubicBezTo>
                <a:cubicBezTo>
                  <a:pt x="717449" y="2159017"/>
                  <a:pt x="756524" y="2159017"/>
                  <a:pt x="756524" y="2159017"/>
                </a:cubicBezTo>
                <a:cubicBezTo>
                  <a:pt x="756524" y="2159017"/>
                  <a:pt x="766292" y="2159017"/>
                  <a:pt x="776061" y="2159017"/>
                </a:cubicBezTo>
                <a:cubicBezTo>
                  <a:pt x="795598" y="2159017"/>
                  <a:pt x="844441" y="2168786"/>
                  <a:pt x="893284" y="2168786"/>
                </a:cubicBezTo>
                <a:cubicBezTo>
                  <a:pt x="903053" y="2168786"/>
                  <a:pt x="912821" y="2168786"/>
                  <a:pt x="922590" y="2168786"/>
                </a:cubicBezTo>
                <a:cubicBezTo>
                  <a:pt x="922590" y="2168786"/>
                  <a:pt x="932359" y="2168786"/>
                  <a:pt x="951896" y="2168786"/>
                </a:cubicBezTo>
                <a:cubicBezTo>
                  <a:pt x="971433" y="2178556"/>
                  <a:pt x="971433" y="2168786"/>
                  <a:pt x="971433" y="2168786"/>
                </a:cubicBezTo>
                <a:cubicBezTo>
                  <a:pt x="971433" y="2168786"/>
                  <a:pt x="951896" y="2168786"/>
                  <a:pt x="922590" y="2159017"/>
                </a:cubicBezTo>
                <a:cubicBezTo>
                  <a:pt x="925032" y="2159017"/>
                  <a:pt x="927474" y="2159017"/>
                  <a:pt x="932359" y="2159017"/>
                </a:cubicBezTo>
                <a:cubicBezTo>
                  <a:pt x="932359" y="2159017"/>
                  <a:pt x="942127" y="2159017"/>
                  <a:pt x="951896" y="2159017"/>
                </a:cubicBezTo>
                <a:cubicBezTo>
                  <a:pt x="951896" y="2159017"/>
                  <a:pt x="932359" y="2149248"/>
                  <a:pt x="912821" y="2149248"/>
                </a:cubicBezTo>
                <a:cubicBezTo>
                  <a:pt x="903053" y="2149248"/>
                  <a:pt x="893284" y="2149248"/>
                  <a:pt x="883516" y="2149248"/>
                </a:cubicBezTo>
                <a:cubicBezTo>
                  <a:pt x="873747" y="2149248"/>
                  <a:pt x="863978" y="2149248"/>
                  <a:pt x="863978" y="2149248"/>
                </a:cubicBezTo>
                <a:cubicBezTo>
                  <a:pt x="863978" y="2159017"/>
                  <a:pt x="863978" y="2159017"/>
                  <a:pt x="854210" y="2159017"/>
                </a:cubicBezTo>
                <a:cubicBezTo>
                  <a:pt x="854210" y="2149248"/>
                  <a:pt x="854210" y="2149248"/>
                  <a:pt x="844441" y="2149248"/>
                </a:cubicBezTo>
                <a:cubicBezTo>
                  <a:pt x="834673" y="2149248"/>
                  <a:pt x="834673" y="2149248"/>
                  <a:pt x="824904" y="2149248"/>
                </a:cubicBezTo>
                <a:cubicBezTo>
                  <a:pt x="815135" y="2149248"/>
                  <a:pt x="805367" y="2149248"/>
                  <a:pt x="805367" y="2149248"/>
                </a:cubicBezTo>
                <a:cubicBezTo>
                  <a:pt x="795598" y="2149248"/>
                  <a:pt x="795598" y="2149248"/>
                  <a:pt x="795598" y="2149248"/>
                </a:cubicBezTo>
                <a:cubicBezTo>
                  <a:pt x="785829" y="2149248"/>
                  <a:pt x="785829" y="2149248"/>
                  <a:pt x="776061" y="2149248"/>
                </a:cubicBezTo>
                <a:cubicBezTo>
                  <a:pt x="766292" y="2149248"/>
                  <a:pt x="766292" y="2139479"/>
                  <a:pt x="756524" y="2139479"/>
                </a:cubicBezTo>
                <a:cubicBezTo>
                  <a:pt x="756524" y="2139479"/>
                  <a:pt x="756524" y="2139479"/>
                  <a:pt x="766292" y="2139479"/>
                </a:cubicBezTo>
                <a:cubicBezTo>
                  <a:pt x="776061" y="2139479"/>
                  <a:pt x="785829" y="2139479"/>
                  <a:pt x="785829" y="2139479"/>
                </a:cubicBezTo>
                <a:cubicBezTo>
                  <a:pt x="785829" y="2139479"/>
                  <a:pt x="785829" y="2139479"/>
                  <a:pt x="795598" y="2139479"/>
                </a:cubicBezTo>
                <a:cubicBezTo>
                  <a:pt x="795598" y="2139479"/>
                  <a:pt x="815135" y="2139479"/>
                  <a:pt x="824904" y="2139479"/>
                </a:cubicBezTo>
                <a:cubicBezTo>
                  <a:pt x="834673" y="2139479"/>
                  <a:pt x="844441" y="2139479"/>
                  <a:pt x="854210" y="2139479"/>
                </a:cubicBezTo>
                <a:cubicBezTo>
                  <a:pt x="854210" y="2139479"/>
                  <a:pt x="863978" y="2139479"/>
                  <a:pt x="863978" y="2139479"/>
                </a:cubicBezTo>
                <a:cubicBezTo>
                  <a:pt x="863978" y="2139479"/>
                  <a:pt x="873747" y="2139479"/>
                  <a:pt x="873747" y="2139479"/>
                </a:cubicBezTo>
                <a:cubicBezTo>
                  <a:pt x="873747" y="2139479"/>
                  <a:pt x="893284" y="2139479"/>
                  <a:pt x="903053" y="2139479"/>
                </a:cubicBezTo>
                <a:cubicBezTo>
                  <a:pt x="912821" y="2139479"/>
                  <a:pt x="922590" y="2139479"/>
                  <a:pt x="922590" y="2139479"/>
                </a:cubicBezTo>
                <a:cubicBezTo>
                  <a:pt x="932359" y="2139479"/>
                  <a:pt x="932359" y="2139479"/>
                  <a:pt x="932359" y="2139479"/>
                </a:cubicBezTo>
                <a:cubicBezTo>
                  <a:pt x="942127" y="2139479"/>
                  <a:pt x="942127" y="2139479"/>
                  <a:pt x="942127" y="2139479"/>
                </a:cubicBezTo>
                <a:cubicBezTo>
                  <a:pt x="942127" y="2139479"/>
                  <a:pt x="971433" y="2139479"/>
                  <a:pt x="981202" y="2139479"/>
                </a:cubicBezTo>
                <a:cubicBezTo>
                  <a:pt x="990970" y="2139479"/>
                  <a:pt x="990970" y="2139479"/>
                  <a:pt x="990970" y="2139479"/>
                </a:cubicBezTo>
                <a:cubicBezTo>
                  <a:pt x="1000739" y="2139479"/>
                  <a:pt x="1000739" y="2139479"/>
                  <a:pt x="1010508" y="2139479"/>
                </a:cubicBezTo>
                <a:cubicBezTo>
                  <a:pt x="1020276" y="2149248"/>
                  <a:pt x="1030045" y="2149248"/>
                  <a:pt x="1049582" y="2149248"/>
                </a:cubicBezTo>
                <a:cubicBezTo>
                  <a:pt x="1059351" y="2149248"/>
                  <a:pt x="1069119" y="2149248"/>
                  <a:pt x="1078888" y="2149248"/>
                </a:cubicBezTo>
                <a:cubicBezTo>
                  <a:pt x="1078888" y="2149248"/>
                  <a:pt x="1088657" y="2149248"/>
                  <a:pt x="1098425" y="2149248"/>
                </a:cubicBezTo>
                <a:cubicBezTo>
                  <a:pt x="1108194" y="2149248"/>
                  <a:pt x="1117962" y="2149248"/>
                  <a:pt x="1117962" y="2149248"/>
                </a:cubicBezTo>
                <a:cubicBezTo>
                  <a:pt x="1117962" y="2159017"/>
                  <a:pt x="1127731" y="2159017"/>
                  <a:pt x="1127731" y="2159017"/>
                </a:cubicBezTo>
                <a:cubicBezTo>
                  <a:pt x="1127731" y="2149248"/>
                  <a:pt x="1127731" y="2149248"/>
                  <a:pt x="1137500" y="2149248"/>
                </a:cubicBezTo>
                <a:cubicBezTo>
                  <a:pt x="1137500" y="2159017"/>
                  <a:pt x="1147268" y="2159017"/>
                  <a:pt x="1147268" y="2159017"/>
                </a:cubicBezTo>
                <a:cubicBezTo>
                  <a:pt x="1157037" y="2159017"/>
                  <a:pt x="1166805" y="2159017"/>
                  <a:pt x="1176574" y="2159017"/>
                </a:cubicBezTo>
                <a:cubicBezTo>
                  <a:pt x="1166805" y="2149248"/>
                  <a:pt x="1147268" y="2139479"/>
                  <a:pt x="1137500" y="2139479"/>
                </a:cubicBezTo>
                <a:cubicBezTo>
                  <a:pt x="1127731" y="2129709"/>
                  <a:pt x="1117962" y="2119940"/>
                  <a:pt x="1117962" y="2119940"/>
                </a:cubicBezTo>
                <a:cubicBezTo>
                  <a:pt x="1088657" y="2119940"/>
                  <a:pt x="1069119" y="2110170"/>
                  <a:pt x="1069119" y="2110170"/>
                </a:cubicBezTo>
                <a:cubicBezTo>
                  <a:pt x="1059351" y="2100401"/>
                  <a:pt x="1059351" y="2100401"/>
                  <a:pt x="1059351" y="2110170"/>
                </a:cubicBezTo>
                <a:cubicBezTo>
                  <a:pt x="1049582" y="2110170"/>
                  <a:pt x="1049582" y="2110170"/>
                  <a:pt x="1039813" y="2110170"/>
                </a:cubicBezTo>
                <a:cubicBezTo>
                  <a:pt x="1039813" y="2100401"/>
                  <a:pt x="1039813" y="2100401"/>
                  <a:pt x="1030045" y="2110170"/>
                </a:cubicBezTo>
                <a:cubicBezTo>
                  <a:pt x="1030045" y="2100401"/>
                  <a:pt x="1020276" y="2100401"/>
                  <a:pt x="1020276" y="2110170"/>
                </a:cubicBezTo>
                <a:cubicBezTo>
                  <a:pt x="1020276" y="2110170"/>
                  <a:pt x="1010508" y="2110170"/>
                  <a:pt x="1010508" y="2100401"/>
                </a:cubicBezTo>
                <a:cubicBezTo>
                  <a:pt x="1010508" y="2100401"/>
                  <a:pt x="1020276" y="2100401"/>
                  <a:pt x="1030045" y="2100401"/>
                </a:cubicBezTo>
                <a:cubicBezTo>
                  <a:pt x="1039813" y="2100401"/>
                  <a:pt x="1049582" y="2100401"/>
                  <a:pt x="1049582" y="2100401"/>
                </a:cubicBezTo>
                <a:cubicBezTo>
                  <a:pt x="1059351" y="2090632"/>
                  <a:pt x="1059351" y="2090632"/>
                  <a:pt x="1059351" y="2100401"/>
                </a:cubicBezTo>
                <a:cubicBezTo>
                  <a:pt x="1069119" y="2100401"/>
                  <a:pt x="1088657" y="2100401"/>
                  <a:pt x="1088657" y="2100401"/>
                </a:cubicBezTo>
                <a:cubicBezTo>
                  <a:pt x="1088657" y="2100401"/>
                  <a:pt x="1078888" y="2090632"/>
                  <a:pt x="1078888" y="2090632"/>
                </a:cubicBezTo>
                <a:cubicBezTo>
                  <a:pt x="1078888" y="2090632"/>
                  <a:pt x="1078888" y="2090632"/>
                  <a:pt x="1088657" y="2090632"/>
                </a:cubicBezTo>
                <a:cubicBezTo>
                  <a:pt x="1088657" y="2090632"/>
                  <a:pt x="1098425" y="2100401"/>
                  <a:pt x="1098425" y="2100401"/>
                </a:cubicBezTo>
                <a:cubicBezTo>
                  <a:pt x="1108194" y="2100401"/>
                  <a:pt x="1108194" y="2100401"/>
                  <a:pt x="1108194" y="2100401"/>
                </a:cubicBezTo>
                <a:cubicBezTo>
                  <a:pt x="1117962" y="2100401"/>
                  <a:pt x="1137500" y="2100401"/>
                  <a:pt x="1147268" y="2100401"/>
                </a:cubicBezTo>
                <a:cubicBezTo>
                  <a:pt x="1147268" y="2100401"/>
                  <a:pt x="1137500" y="2090632"/>
                  <a:pt x="1127731" y="2100401"/>
                </a:cubicBezTo>
                <a:cubicBezTo>
                  <a:pt x="1117962" y="2100401"/>
                  <a:pt x="1117962" y="2090632"/>
                  <a:pt x="1108194" y="2090632"/>
                </a:cubicBezTo>
                <a:cubicBezTo>
                  <a:pt x="1108194" y="2090632"/>
                  <a:pt x="1108194" y="2090632"/>
                  <a:pt x="1137500" y="2090632"/>
                </a:cubicBezTo>
                <a:cubicBezTo>
                  <a:pt x="1127731" y="2090632"/>
                  <a:pt x="1127731" y="2080862"/>
                  <a:pt x="1117962" y="2080862"/>
                </a:cubicBezTo>
                <a:cubicBezTo>
                  <a:pt x="1117962" y="2080862"/>
                  <a:pt x="1108194" y="2071093"/>
                  <a:pt x="1098425" y="2071093"/>
                </a:cubicBezTo>
                <a:cubicBezTo>
                  <a:pt x="1088657" y="2061324"/>
                  <a:pt x="1088657" y="2061324"/>
                  <a:pt x="1088657" y="2051554"/>
                </a:cubicBezTo>
                <a:cubicBezTo>
                  <a:pt x="1088657" y="2051554"/>
                  <a:pt x="1088657" y="2051554"/>
                  <a:pt x="1069119" y="2061324"/>
                </a:cubicBezTo>
                <a:cubicBezTo>
                  <a:pt x="1069119" y="2061324"/>
                  <a:pt x="1069119" y="2041785"/>
                  <a:pt x="1059351" y="2041785"/>
                </a:cubicBezTo>
                <a:cubicBezTo>
                  <a:pt x="1059351" y="2041785"/>
                  <a:pt x="1059351" y="2041785"/>
                  <a:pt x="1049582" y="2041785"/>
                </a:cubicBezTo>
                <a:cubicBezTo>
                  <a:pt x="1049582" y="2041785"/>
                  <a:pt x="1049582" y="2032016"/>
                  <a:pt x="1039813" y="2032016"/>
                </a:cubicBezTo>
                <a:cubicBezTo>
                  <a:pt x="1030045" y="2032016"/>
                  <a:pt x="1010508" y="2022247"/>
                  <a:pt x="990970" y="2022247"/>
                </a:cubicBezTo>
                <a:cubicBezTo>
                  <a:pt x="971433" y="2022247"/>
                  <a:pt x="961665" y="2022247"/>
                  <a:pt x="951896" y="2022247"/>
                </a:cubicBezTo>
                <a:cubicBezTo>
                  <a:pt x="942127" y="2022247"/>
                  <a:pt x="903053" y="2012477"/>
                  <a:pt x="873747" y="2012477"/>
                </a:cubicBezTo>
                <a:cubicBezTo>
                  <a:pt x="854210" y="2012477"/>
                  <a:pt x="844441" y="2012477"/>
                  <a:pt x="844441" y="2002708"/>
                </a:cubicBezTo>
                <a:cubicBezTo>
                  <a:pt x="854210" y="2002708"/>
                  <a:pt x="883516" y="2002708"/>
                  <a:pt x="912821" y="2012477"/>
                </a:cubicBezTo>
                <a:cubicBezTo>
                  <a:pt x="922590" y="2012477"/>
                  <a:pt x="942127" y="2012477"/>
                  <a:pt x="951896" y="2012477"/>
                </a:cubicBezTo>
                <a:cubicBezTo>
                  <a:pt x="971433" y="2012477"/>
                  <a:pt x="1000739" y="2022247"/>
                  <a:pt x="1020276" y="2022247"/>
                </a:cubicBezTo>
                <a:cubicBezTo>
                  <a:pt x="1020276" y="2012477"/>
                  <a:pt x="1010508" y="2012477"/>
                  <a:pt x="1010508" y="2012477"/>
                </a:cubicBezTo>
                <a:cubicBezTo>
                  <a:pt x="1000739" y="2012477"/>
                  <a:pt x="990970" y="2012477"/>
                  <a:pt x="990970" y="2012477"/>
                </a:cubicBezTo>
                <a:cubicBezTo>
                  <a:pt x="971433" y="2002708"/>
                  <a:pt x="932359" y="2002708"/>
                  <a:pt x="893284" y="2002708"/>
                </a:cubicBezTo>
                <a:lnTo>
                  <a:pt x="896947" y="2002708"/>
                </a:lnTo>
                <a:cubicBezTo>
                  <a:pt x="900611" y="2002708"/>
                  <a:pt x="903053" y="2002708"/>
                  <a:pt x="903053" y="2002708"/>
                </a:cubicBezTo>
                <a:cubicBezTo>
                  <a:pt x="903053" y="2002708"/>
                  <a:pt x="922590" y="2002708"/>
                  <a:pt x="951896" y="2002708"/>
                </a:cubicBezTo>
                <a:cubicBezTo>
                  <a:pt x="971433" y="2002708"/>
                  <a:pt x="990970" y="2002708"/>
                  <a:pt x="990970" y="2002708"/>
                </a:cubicBezTo>
                <a:cubicBezTo>
                  <a:pt x="990970" y="2002708"/>
                  <a:pt x="990970" y="2002708"/>
                  <a:pt x="1000739" y="2002708"/>
                </a:cubicBezTo>
                <a:cubicBezTo>
                  <a:pt x="981202" y="1992939"/>
                  <a:pt x="971433" y="1983169"/>
                  <a:pt x="951896" y="1973400"/>
                </a:cubicBezTo>
                <a:cubicBezTo>
                  <a:pt x="942127" y="1973400"/>
                  <a:pt x="932359" y="1973400"/>
                  <a:pt x="932359" y="1973400"/>
                </a:cubicBezTo>
                <a:cubicBezTo>
                  <a:pt x="922590" y="1973400"/>
                  <a:pt x="912821" y="1973400"/>
                  <a:pt x="903053" y="1973400"/>
                </a:cubicBezTo>
                <a:cubicBezTo>
                  <a:pt x="903053" y="1973400"/>
                  <a:pt x="883516" y="1963631"/>
                  <a:pt x="873747" y="1963631"/>
                </a:cubicBezTo>
                <a:cubicBezTo>
                  <a:pt x="863978" y="1963631"/>
                  <a:pt x="854210" y="1963631"/>
                  <a:pt x="844441" y="1963631"/>
                </a:cubicBezTo>
                <a:cubicBezTo>
                  <a:pt x="834673" y="1953861"/>
                  <a:pt x="834673" y="1953861"/>
                  <a:pt x="844441" y="1953861"/>
                </a:cubicBezTo>
                <a:cubicBezTo>
                  <a:pt x="854210" y="1953861"/>
                  <a:pt x="834673" y="1944092"/>
                  <a:pt x="805367" y="1944092"/>
                </a:cubicBezTo>
                <a:cubicBezTo>
                  <a:pt x="815135" y="1944092"/>
                  <a:pt x="815135" y="1934323"/>
                  <a:pt x="805367" y="1934323"/>
                </a:cubicBezTo>
                <a:cubicBezTo>
                  <a:pt x="805367" y="1934323"/>
                  <a:pt x="795598" y="1934323"/>
                  <a:pt x="785829" y="1934323"/>
                </a:cubicBezTo>
                <a:cubicBezTo>
                  <a:pt x="785829" y="1934323"/>
                  <a:pt x="776061" y="1934323"/>
                  <a:pt x="766292" y="1934323"/>
                </a:cubicBezTo>
                <a:cubicBezTo>
                  <a:pt x="766292" y="1924554"/>
                  <a:pt x="766292" y="1924554"/>
                  <a:pt x="756524" y="1934323"/>
                </a:cubicBezTo>
                <a:cubicBezTo>
                  <a:pt x="766292" y="1934323"/>
                  <a:pt x="776061" y="1934323"/>
                  <a:pt x="785829" y="1944092"/>
                </a:cubicBezTo>
                <a:cubicBezTo>
                  <a:pt x="785829" y="1944092"/>
                  <a:pt x="785829" y="1944092"/>
                  <a:pt x="776061" y="1944092"/>
                </a:cubicBezTo>
                <a:cubicBezTo>
                  <a:pt x="776061" y="1944092"/>
                  <a:pt x="776061" y="1944092"/>
                  <a:pt x="766292" y="1944092"/>
                </a:cubicBezTo>
                <a:cubicBezTo>
                  <a:pt x="766292" y="1944092"/>
                  <a:pt x="756524" y="1944092"/>
                  <a:pt x="756524" y="1944092"/>
                </a:cubicBezTo>
                <a:cubicBezTo>
                  <a:pt x="746755" y="1944092"/>
                  <a:pt x="736987" y="1934323"/>
                  <a:pt x="746755" y="1934323"/>
                </a:cubicBezTo>
                <a:cubicBezTo>
                  <a:pt x="746755" y="1924554"/>
                  <a:pt x="736987" y="1924554"/>
                  <a:pt x="727218" y="1924554"/>
                </a:cubicBezTo>
                <a:cubicBezTo>
                  <a:pt x="717449" y="1924554"/>
                  <a:pt x="707681" y="1924554"/>
                  <a:pt x="697912" y="1924554"/>
                </a:cubicBezTo>
                <a:cubicBezTo>
                  <a:pt x="688143" y="1924554"/>
                  <a:pt x="678375" y="1914784"/>
                  <a:pt x="678375" y="1924554"/>
                </a:cubicBezTo>
                <a:cubicBezTo>
                  <a:pt x="668606" y="1924554"/>
                  <a:pt x="658838" y="1914784"/>
                  <a:pt x="649069" y="1914784"/>
                </a:cubicBezTo>
                <a:cubicBezTo>
                  <a:pt x="639300" y="1914784"/>
                  <a:pt x="629532" y="1914784"/>
                  <a:pt x="629532" y="1914784"/>
                </a:cubicBezTo>
                <a:cubicBezTo>
                  <a:pt x="619763" y="1914784"/>
                  <a:pt x="609995" y="1914784"/>
                  <a:pt x="590457" y="1905015"/>
                </a:cubicBezTo>
                <a:cubicBezTo>
                  <a:pt x="580689" y="1905015"/>
                  <a:pt x="570920" y="1905015"/>
                  <a:pt x="570920" y="1905015"/>
                </a:cubicBezTo>
                <a:cubicBezTo>
                  <a:pt x="570920" y="1905015"/>
                  <a:pt x="561152" y="1905015"/>
                  <a:pt x="561152" y="1905015"/>
                </a:cubicBezTo>
                <a:cubicBezTo>
                  <a:pt x="551383" y="1914784"/>
                  <a:pt x="541614" y="1914784"/>
                  <a:pt x="531846" y="1905015"/>
                </a:cubicBezTo>
                <a:lnTo>
                  <a:pt x="522077" y="1905015"/>
                </a:lnTo>
                <a:cubicBezTo>
                  <a:pt x="522077" y="1895246"/>
                  <a:pt x="551383" y="1895246"/>
                  <a:pt x="600226" y="1905015"/>
                </a:cubicBezTo>
                <a:cubicBezTo>
                  <a:pt x="609995" y="1905015"/>
                  <a:pt x="619763" y="1905015"/>
                  <a:pt x="629532" y="1905015"/>
                </a:cubicBezTo>
                <a:cubicBezTo>
                  <a:pt x="629532" y="1905015"/>
                  <a:pt x="639300" y="1905015"/>
                  <a:pt x="639300" y="1905015"/>
                </a:cubicBezTo>
                <a:cubicBezTo>
                  <a:pt x="649069" y="1905015"/>
                  <a:pt x="658838" y="1905015"/>
                  <a:pt x="668606" y="1905015"/>
                </a:cubicBezTo>
                <a:cubicBezTo>
                  <a:pt x="678375" y="1905015"/>
                  <a:pt x="678375" y="1905015"/>
                  <a:pt x="688143" y="1905015"/>
                </a:cubicBezTo>
                <a:cubicBezTo>
                  <a:pt x="697912" y="1914784"/>
                  <a:pt x="746755" y="1914784"/>
                  <a:pt x="746755" y="1914784"/>
                </a:cubicBezTo>
                <a:cubicBezTo>
                  <a:pt x="746755" y="1914784"/>
                  <a:pt x="756524" y="1914784"/>
                  <a:pt x="756524" y="1914784"/>
                </a:cubicBezTo>
                <a:cubicBezTo>
                  <a:pt x="756524" y="1914784"/>
                  <a:pt x="766292" y="1914784"/>
                  <a:pt x="766292" y="1914784"/>
                </a:cubicBezTo>
                <a:cubicBezTo>
                  <a:pt x="776061" y="1914784"/>
                  <a:pt x="785829" y="1914784"/>
                  <a:pt x="785829" y="1914784"/>
                </a:cubicBezTo>
                <a:cubicBezTo>
                  <a:pt x="795598" y="1914784"/>
                  <a:pt x="795598" y="1914784"/>
                  <a:pt x="805367" y="1914784"/>
                </a:cubicBezTo>
                <a:cubicBezTo>
                  <a:pt x="815135" y="1914784"/>
                  <a:pt x="824904" y="1914784"/>
                  <a:pt x="844441" y="1924554"/>
                </a:cubicBezTo>
                <a:cubicBezTo>
                  <a:pt x="844441" y="1924554"/>
                  <a:pt x="854210" y="1924554"/>
                  <a:pt x="854210" y="1924554"/>
                </a:cubicBezTo>
                <a:cubicBezTo>
                  <a:pt x="844441" y="1914784"/>
                  <a:pt x="834673" y="1905015"/>
                  <a:pt x="844441" y="1905015"/>
                </a:cubicBezTo>
                <a:cubicBezTo>
                  <a:pt x="844441" y="1905015"/>
                  <a:pt x="863978" y="1905015"/>
                  <a:pt x="873747" y="1914784"/>
                </a:cubicBezTo>
                <a:cubicBezTo>
                  <a:pt x="883516" y="1914784"/>
                  <a:pt x="893284" y="1924554"/>
                  <a:pt x="893284" y="1924554"/>
                </a:cubicBezTo>
                <a:cubicBezTo>
                  <a:pt x="893284" y="1924554"/>
                  <a:pt x="903053" y="1924554"/>
                  <a:pt x="912821" y="1924554"/>
                </a:cubicBezTo>
                <a:cubicBezTo>
                  <a:pt x="922590" y="1924554"/>
                  <a:pt x="922590" y="1924554"/>
                  <a:pt x="922590" y="1924554"/>
                </a:cubicBezTo>
                <a:cubicBezTo>
                  <a:pt x="932359" y="1924554"/>
                  <a:pt x="932359" y="1924554"/>
                  <a:pt x="942127" y="1924554"/>
                </a:cubicBezTo>
                <a:cubicBezTo>
                  <a:pt x="942127" y="1924554"/>
                  <a:pt x="951896" y="1924554"/>
                  <a:pt x="971433" y="1924554"/>
                </a:cubicBezTo>
                <a:cubicBezTo>
                  <a:pt x="981202" y="1924554"/>
                  <a:pt x="990970" y="1924554"/>
                  <a:pt x="990970" y="1924554"/>
                </a:cubicBezTo>
                <a:cubicBezTo>
                  <a:pt x="1000739" y="1924554"/>
                  <a:pt x="1010508" y="1924554"/>
                  <a:pt x="1020276" y="1924554"/>
                </a:cubicBezTo>
                <a:cubicBezTo>
                  <a:pt x="1030045" y="1934323"/>
                  <a:pt x="1030045" y="1934323"/>
                  <a:pt x="1039813" y="1934323"/>
                </a:cubicBezTo>
                <a:cubicBezTo>
                  <a:pt x="1030045" y="1924554"/>
                  <a:pt x="1020276" y="1914784"/>
                  <a:pt x="1010508" y="1914784"/>
                </a:cubicBezTo>
                <a:cubicBezTo>
                  <a:pt x="1010508" y="1905015"/>
                  <a:pt x="1010508" y="1905015"/>
                  <a:pt x="1000739" y="1905015"/>
                </a:cubicBezTo>
                <a:cubicBezTo>
                  <a:pt x="990970" y="1895246"/>
                  <a:pt x="990970" y="1895246"/>
                  <a:pt x="1000739" y="1895246"/>
                </a:cubicBezTo>
                <a:cubicBezTo>
                  <a:pt x="990970" y="1895246"/>
                  <a:pt x="990970" y="1895246"/>
                  <a:pt x="990970" y="1895246"/>
                </a:cubicBezTo>
                <a:cubicBezTo>
                  <a:pt x="990970" y="1895246"/>
                  <a:pt x="981202" y="1895246"/>
                  <a:pt x="971433" y="1895246"/>
                </a:cubicBezTo>
                <a:cubicBezTo>
                  <a:pt x="951896" y="1895246"/>
                  <a:pt x="912821" y="1885476"/>
                  <a:pt x="883516" y="1885476"/>
                </a:cubicBezTo>
                <a:cubicBezTo>
                  <a:pt x="873747" y="1885476"/>
                  <a:pt x="854210" y="1885476"/>
                  <a:pt x="844441" y="1885476"/>
                </a:cubicBezTo>
                <a:cubicBezTo>
                  <a:pt x="844441" y="1875707"/>
                  <a:pt x="824904" y="1875707"/>
                  <a:pt x="815135" y="1875707"/>
                </a:cubicBezTo>
                <a:cubicBezTo>
                  <a:pt x="805367" y="1875707"/>
                  <a:pt x="795598" y="1875707"/>
                  <a:pt x="795598" y="1875707"/>
                </a:cubicBezTo>
                <a:cubicBezTo>
                  <a:pt x="795598" y="1885476"/>
                  <a:pt x="795598" y="1885476"/>
                  <a:pt x="795598" y="1885476"/>
                </a:cubicBezTo>
                <a:cubicBezTo>
                  <a:pt x="785829" y="1875707"/>
                  <a:pt x="785829" y="1875707"/>
                  <a:pt x="785829" y="1875707"/>
                </a:cubicBezTo>
                <a:cubicBezTo>
                  <a:pt x="776061" y="1875707"/>
                  <a:pt x="776061" y="1875707"/>
                  <a:pt x="776061" y="1875707"/>
                </a:cubicBezTo>
                <a:cubicBezTo>
                  <a:pt x="766292" y="1875707"/>
                  <a:pt x="756524" y="1875707"/>
                  <a:pt x="756524" y="1875707"/>
                </a:cubicBezTo>
                <a:cubicBezTo>
                  <a:pt x="746755" y="1875707"/>
                  <a:pt x="746755" y="1875707"/>
                  <a:pt x="736987" y="1875707"/>
                </a:cubicBezTo>
                <a:cubicBezTo>
                  <a:pt x="736987" y="1875707"/>
                  <a:pt x="727218" y="1875707"/>
                  <a:pt x="717449" y="1865938"/>
                </a:cubicBezTo>
                <a:cubicBezTo>
                  <a:pt x="717449" y="1865938"/>
                  <a:pt x="697912" y="1865938"/>
                  <a:pt x="668606" y="1865938"/>
                </a:cubicBezTo>
                <a:cubicBezTo>
                  <a:pt x="649069" y="1865938"/>
                  <a:pt x="619763" y="1865938"/>
                  <a:pt x="609995" y="1865938"/>
                </a:cubicBezTo>
                <a:cubicBezTo>
                  <a:pt x="600226" y="1856168"/>
                  <a:pt x="590457" y="1856168"/>
                  <a:pt x="590457" y="1856168"/>
                </a:cubicBezTo>
                <a:cubicBezTo>
                  <a:pt x="580689" y="1856168"/>
                  <a:pt x="580689" y="1856168"/>
                  <a:pt x="570920" y="1856168"/>
                </a:cubicBezTo>
                <a:cubicBezTo>
                  <a:pt x="570920" y="1856168"/>
                  <a:pt x="561152" y="1856168"/>
                  <a:pt x="561152" y="1856168"/>
                </a:cubicBezTo>
                <a:cubicBezTo>
                  <a:pt x="561152" y="1856168"/>
                  <a:pt x="512308" y="1856168"/>
                  <a:pt x="463465" y="1856168"/>
                </a:cubicBezTo>
                <a:cubicBezTo>
                  <a:pt x="443928" y="1856168"/>
                  <a:pt x="424391" y="1846399"/>
                  <a:pt x="424391" y="1846399"/>
                </a:cubicBezTo>
                <a:lnTo>
                  <a:pt x="434160" y="1846399"/>
                </a:lnTo>
                <a:cubicBezTo>
                  <a:pt x="473234" y="1846399"/>
                  <a:pt x="512308" y="1846399"/>
                  <a:pt x="541614" y="1846399"/>
                </a:cubicBezTo>
                <a:cubicBezTo>
                  <a:pt x="590457" y="1846399"/>
                  <a:pt x="678375" y="1856168"/>
                  <a:pt x="688143" y="1856168"/>
                </a:cubicBezTo>
                <a:cubicBezTo>
                  <a:pt x="688143" y="1856168"/>
                  <a:pt x="693028" y="1856168"/>
                  <a:pt x="696691" y="1856168"/>
                </a:cubicBezTo>
                <a:lnTo>
                  <a:pt x="697912" y="1856168"/>
                </a:lnTo>
                <a:cubicBezTo>
                  <a:pt x="697912" y="1846399"/>
                  <a:pt x="688143" y="1846399"/>
                  <a:pt x="688143" y="1846399"/>
                </a:cubicBezTo>
                <a:cubicBezTo>
                  <a:pt x="678375" y="1846399"/>
                  <a:pt x="678375" y="1846399"/>
                  <a:pt x="668606" y="1846399"/>
                </a:cubicBezTo>
                <a:cubicBezTo>
                  <a:pt x="649069" y="1836630"/>
                  <a:pt x="639300" y="1836630"/>
                  <a:pt x="629532" y="1836630"/>
                </a:cubicBezTo>
                <a:cubicBezTo>
                  <a:pt x="629532" y="1836630"/>
                  <a:pt x="619763" y="1836630"/>
                  <a:pt x="609995" y="1836630"/>
                </a:cubicBezTo>
                <a:cubicBezTo>
                  <a:pt x="570920" y="1836630"/>
                  <a:pt x="561152" y="1826861"/>
                  <a:pt x="551383" y="1826861"/>
                </a:cubicBezTo>
                <a:cubicBezTo>
                  <a:pt x="531846" y="1836630"/>
                  <a:pt x="492771" y="1826861"/>
                  <a:pt x="463465" y="1826861"/>
                </a:cubicBezTo>
                <a:cubicBezTo>
                  <a:pt x="463465" y="1826861"/>
                  <a:pt x="453697" y="1826861"/>
                  <a:pt x="443928" y="1826861"/>
                </a:cubicBezTo>
                <a:cubicBezTo>
                  <a:pt x="434160" y="1826861"/>
                  <a:pt x="424391" y="1826861"/>
                  <a:pt x="414622" y="1817091"/>
                </a:cubicBezTo>
                <a:cubicBezTo>
                  <a:pt x="414622" y="1817091"/>
                  <a:pt x="385317" y="1817091"/>
                  <a:pt x="287630" y="1807322"/>
                </a:cubicBezTo>
                <a:lnTo>
                  <a:pt x="258325" y="1807322"/>
                </a:lnTo>
                <a:cubicBezTo>
                  <a:pt x="287630" y="1807322"/>
                  <a:pt x="307168" y="1807322"/>
                  <a:pt x="307168" y="1797552"/>
                </a:cubicBezTo>
                <a:cubicBezTo>
                  <a:pt x="346242" y="1797552"/>
                  <a:pt x="395085" y="1797552"/>
                  <a:pt x="404854" y="1797552"/>
                </a:cubicBezTo>
                <a:cubicBezTo>
                  <a:pt x="414622" y="1797552"/>
                  <a:pt x="424391" y="1797552"/>
                  <a:pt x="434160" y="1807322"/>
                </a:cubicBezTo>
                <a:cubicBezTo>
                  <a:pt x="443928" y="1807322"/>
                  <a:pt x="483003" y="1807322"/>
                  <a:pt x="512308" y="1807322"/>
                </a:cubicBezTo>
                <a:cubicBezTo>
                  <a:pt x="522077" y="1807322"/>
                  <a:pt x="541614" y="1807322"/>
                  <a:pt x="551383" y="1807322"/>
                </a:cubicBezTo>
                <a:cubicBezTo>
                  <a:pt x="570920" y="1817091"/>
                  <a:pt x="590457" y="1817091"/>
                  <a:pt x="590457" y="1817091"/>
                </a:cubicBezTo>
                <a:cubicBezTo>
                  <a:pt x="590457" y="1817091"/>
                  <a:pt x="600226" y="1817091"/>
                  <a:pt x="600226" y="1817091"/>
                </a:cubicBezTo>
                <a:cubicBezTo>
                  <a:pt x="609995" y="1817091"/>
                  <a:pt x="609995" y="1817091"/>
                  <a:pt x="619763" y="1817091"/>
                </a:cubicBezTo>
                <a:cubicBezTo>
                  <a:pt x="619763" y="1817091"/>
                  <a:pt x="619763" y="1817091"/>
                  <a:pt x="629532" y="1817091"/>
                </a:cubicBezTo>
                <a:cubicBezTo>
                  <a:pt x="629532" y="1817091"/>
                  <a:pt x="639300" y="1817091"/>
                  <a:pt x="639300" y="1817091"/>
                </a:cubicBezTo>
                <a:cubicBezTo>
                  <a:pt x="649069" y="1817091"/>
                  <a:pt x="658838" y="1817091"/>
                  <a:pt x="658838" y="1817091"/>
                </a:cubicBezTo>
                <a:cubicBezTo>
                  <a:pt x="668606" y="1817091"/>
                  <a:pt x="678375" y="1817091"/>
                  <a:pt x="688143" y="1817091"/>
                </a:cubicBezTo>
                <a:cubicBezTo>
                  <a:pt x="697912" y="1817091"/>
                  <a:pt x="707681" y="1817091"/>
                  <a:pt x="707681" y="1817091"/>
                </a:cubicBezTo>
                <a:cubicBezTo>
                  <a:pt x="717449" y="1817091"/>
                  <a:pt x="727218" y="1817091"/>
                  <a:pt x="727218" y="1817091"/>
                </a:cubicBezTo>
                <a:cubicBezTo>
                  <a:pt x="746755" y="1817091"/>
                  <a:pt x="756524" y="1817091"/>
                  <a:pt x="766292" y="1817091"/>
                </a:cubicBezTo>
                <a:cubicBezTo>
                  <a:pt x="785829" y="1826861"/>
                  <a:pt x="795598" y="1826861"/>
                  <a:pt x="805367" y="1826861"/>
                </a:cubicBezTo>
                <a:cubicBezTo>
                  <a:pt x="805367" y="1826861"/>
                  <a:pt x="815135" y="1826861"/>
                  <a:pt x="844441" y="1826861"/>
                </a:cubicBezTo>
                <a:cubicBezTo>
                  <a:pt x="873747" y="1826861"/>
                  <a:pt x="883516" y="1836630"/>
                  <a:pt x="893284" y="1836630"/>
                </a:cubicBezTo>
                <a:cubicBezTo>
                  <a:pt x="912821" y="1836630"/>
                  <a:pt x="922590" y="1826861"/>
                  <a:pt x="922590" y="1826861"/>
                </a:cubicBezTo>
                <a:cubicBezTo>
                  <a:pt x="922590" y="1826861"/>
                  <a:pt x="922590" y="1826861"/>
                  <a:pt x="922590" y="1817091"/>
                </a:cubicBezTo>
                <a:cubicBezTo>
                  <a:pt x="912821" y="1817091"/>
                  <a:pt x="903053" y="1817091"/>
                  <a:pt x="893284" y="1817091"/>
                </a:cubicBezTo>
                <a:cubicBezTo>
                  <a:pt x="893284" y="1817091"/>
                  <a:pt x="883516" y="1817091"/>
                  <a:pt x="883516" y="1817091"/>
                </a:cubicBezTo>
                <a:cubicBezTo>
                  <a:pt x="873747" y="1817091"/>
                  <a:pt x="873747" y="1817091"/>
                  <a:pt x="873747" y="1817091"/>
                </a:cubicBezTo>
                <a:cubicBezTo>
                  <a:pt x="873747" y="1817091"/>
                  <a:pt x="873747" y="1817091"/>
                  <a:pt x="863978" y="1817091"/>
                </a:cubicBezTo>
                <a:cubicBezTo>
                  <a:pt x="863978" y="1817091"/>
                  <a:pt x="854210" y="1817091"/>
                  <a:pt x="854210" y="1817091"/>
                </a:cubicBezTo>
                <a:cubicBezTo>
                  <a:pt x="844441" y="1817091"/>
                  <a:pt x="834673" y="1817091"/>
                  <a:pt x="834673" y="1817091"/>
                </a:cubicBezTo>
                <a:cubicBezTo>
                  <a:pt x="815135" y="1817091"/>
                  <a:pt x="785829" y="1807322"/>
                  <a:pt x="766292" y="1807322"/>
                </a:cubicBezTo>
                <a:cubicBezTo>
                  <a:pt x="766292" y="1807322"/>
                  <a:pt x="776061" y="1807322"/>
                  <a:pt x="785829" y="1807322"/>
                </a:cubicBezTo>
                <a:cubicBezTo>
                  <a:pt x="785829" y="1807322"/>
                  <a:pt x="785829" y="1807322"/>
                  <a:pt x="776061" y="1797552"/>
                </a:cubicBezTo>
                <a:cubicBezTo>
                  <a:pt x="766292" y="1797552"/>
                  <a:pt x="756524" y="1797552"/>
                  <a:pt x="746755" y="1797552"/>
                </a:cubicBezTo>
                <a:cubicBezTo>
                  <a:pt x="746755" y="1797552"/>
                  <a:pt x="727218" y="1797552"/>
                  <a:pt x="727218" y="1787783"/>
                </a:cubicBezTo>
                <a:cubicBezTo>
                  <a:pt x="717449" y="1787783"/>
                  <a:pt x="697912" y="1787783"/>
                  <a:pt x="668606" y="1787783"/>
                </a:cubicBezTo>
                <a:cubicBezTo>
                  <a:pt x="658838" y="1787783"/>
                  <a:pt x="639300" y="1778014"/>
                  <a:pt x="629532" y="1778014"/>
                </a:cubicBezTo>
                <a:cubicBezTo>
                  <a:pt x="619763" y="1778014"/>
                  <a:pt x="609995" y="1778014"/>
                  <a:pt x="609995" y="1778014"/>
                </a:cubicBezTo>
                <a:cubicBezTo>
                  <a:pt x="609995" y="1778014"/>
                  <a:pt x="600226" y="1778014"/>
                  <a:pt x="600226" y="1778014"/>
                </a:cubicBezTo>
                <a:cubicBezTo>
                  <a:pt x="590457" y="1778014"/>
                  <a:pt x="580689" y="1778014"/>
                  <a:pt x="561152" y="1778014"/>
                </a:cubicBezTo>
                <a:cubicBezTo>
                  <a:pt x="561152" y="1778014"/>
                  <a:pt x="551383" y="1778014"/>
                  <a:pt x="541614" y="1778014"/>
                </a:cubicBezTo>
                <a:cubicBezTo>
                  <a:pt x="531846" y="1778014"/>
                  <a:pt x="522077" y="1768245"/>
                  <a:pt x="512308" y="1768245"/>
                </a:cubicBezTo>
                <a:cubicBezTo>
                  <a:pt x="502540" y="1768245"/>
                  <a:pt x="483003" y="1768245"/>
                  <a:pt x="483003" y="1768245"/>
                </a:cubicBezTo>
                <a:cubicBezTo>
                  <a:pt x="483003" y="1768245"/>
                  <a:pt x="473234" y="1768245"/>
                  <a:pt x="463465" y="1768245"/>
                </a:cubicBezTo>
                <a:cubicBezTo>
                  <a:pt x="443928" y="1768245"/>
                  <a:pt x="404854" y="1758475"/>
                  <a:pt x="404854" y="1758475"/>
                </a:cubicBezTo>
                <a:cubicBezTo>
                  <a:pt x="395085" y="1758475"/>
                  <a:pt x="395085" y="1758475"/>
                  <a:pt x="385317" y="1758475"/>
                </a:cubicBezTo>
                <a:cubicBezTo>
                  <a:pt x="375548" y="1758475"/>
                  <a:pt x="365779" y="1758475"/>
                  <a:pt x="356011" y="1758475"/>
                </a:cubicBezTo>
                <a:cubicBezTo>
                  <a:pt x="346242" y="1758475"/>
                  <a:pt x="336473" y="1758475"/>
                  <a:pt x="336473" y="1758475"/>
                </a:cubicBezTo>
                <a:cubicBezTo>
                  <a:pt x="316936" y="1748706"/>
                  <a:pt x="307168" y="1748706"/>
                  <a:pt x="297399" y="1748706"/>
                </a:cubicBezTo>
                <a:cubicBezTo>
                  <a:pt x="297399" y="1748706"/>
                  <a:pt x="287630" y="1748706"/>
                  <a:pt x="277862" y="1748706"/>
                </a:cubicBezTo>
                <a:cubicBezTo>
                  <a:pt x="268093" y="1748706"/>
                  <a:pt x="258325" y="1748706"/>
                  <a:pt x="258325" y="1748706"/>
                </a:cubicBezTo>
                <a:cubicBezTo>
                  <a:pt x="258325" y="1748706"/>
                  <a:pt x="248556" y="1748706"/>
                  <a:pt x="229019" y="1748706"/>
                </a:cubicBezTo>
                <a:cubicBezTo>
                  <a:pt x="219250" y="1748706"/>
                  <a:pt x="209482" y="1748706"/>
                  <a:pt x="199713" y="1738937"/>
                </a:cubicBezTo>
                <a:cubicBezTo>
                  <a:pt x="189944" y="1738937"/>
                  <a:pt x="180176" y="1738937"/>
                  <a:pt x="170407" y="1738937"/>
                </a:cubicBezTo>
                <a:cubicBezTo>
                  <a:pt x="170407" y="1738937"/>
                  <a:pt x="160638" y="1738937"/>
                  <a:pt x="160638" y="1738937"/>
                </a:cubicBezTo>
                <a:cubicBezTo>
                  <a:pt x="150870" y="1738937"/>
                  <a:pt x="150870" y="1738937"/>
                  <a:pt x="141101" y="1738937"/>
                </a:cubicBezTo>
                <a:cubicBezTo>
                  <a:pt x="141101" y="1738937"/>
                  <a:pt x="141101" y="1738937"/>
                  <a:pt x="131332" y="1738937"/>
                </a:cubicBezTo>
                <a:cubicBezTo>
                  <a:pt x="121564" y="1738937"/>
                  <a:pt x="111795" y="1738937"/>
                  <a:pt x="111795" y="1738937"/>
                </a:cubicBezTo>
                <a:cubicBezTo>
                  <a:pt x="102027" y="1738937"/>
                  <a:pt x="102027" y="1738937"/>
                  <a:pt x="92258" y="1738937"/>
                </a:cubicBezTo>
                <a:cubicBezTo>
                  <a:pt x="92258" y="1738937"/>
                  <a:pt x="82489" y="1729168"/>
                  <a:pt x="82489" y="1729168"/>
                </a:cubicBezTo>
                <a:lnTo>
                  <a:pt x="92258" y="1729168"/>
                </a:lnTo>
                <a:cubicBezTo>
                  <a:pt x="92258" y="1729168"/>
                  <a:pt x="102027" y="1729168"/>
                  <a:pt x="102027" y="1729168"/>
                </a:cubicBezTo>
                <a:cubicBezTo>
                  <a:pt x="102027" y="1729168"/>
                  <a:pt x="102027" y="1729168"/>
                  <a:pt x="111795" y="1729168"/>
                </a:cubicBezTo>
                <a:cubicBezTo>
                  <a:pt x="111795" y="1729168"/>
                  <a:pt x="121564" y="1729168"/>
                  <a:pt x="131332" y="1729168"/>
                </a:cubicBezTo>
                <a:cubicBezTo>
                  <a:pt x="131332" y="1729168"/>
                  <a:pt x="141101" y="1729168"/>
                  <a:pt x="141101" y="1729168"/>
                </a:cubicBezTo>
                <a:cubicBezTo>
                  <a:pt x="150870" y="1729168"/>
                  <a:pt x="150870" y="1729168"/>
                  <a:pt x="160638" y="1729168"/>
                </a:cubicBezTo>
                <a:cubicBezTo>
                  <a:pt x="160638" y="1729168"/>
                  <a:pt x="170407" y="1729168"/>
                  <a:pt x="180176" y="1729168"/>
                </a:cubicBezTo>
                <a:cubicBezTo>
                  <a:pt x="209482" y="1729168"/>
                  <a:pt x="277862" y="1729168"/>
                  <a:pt x="297399" y="1738937"/>
                </a:cubicBezTo>
                <a:cubicBezTo>
                  <a:pt x="297399" y="1738937"/>
                  <a:pt x="316936" y="1738937"/>
                  <a:pt x="326705" y="1738937"/>
                </a:cubicBezTo>
                <a:cubicBezTo>
                  <a:pt x="326705" y="1738937"/>
                  <a:pt x="346242" y="1738937"/>
                  <a:pt x="346242" y="1738937"/>
                </a:cubicBezTo>
                <a:cubicBezTo>
                  <a:pt x="424391" y="1748706"/>
                  <a:pt x="424391" y="1748706"/>
                  <a:pt x="434160" y="1738937"/>
                </a:cubicBezTo>
                <a:cubicBezTo>
                  <a:pt x="434160" y="1738937"/>
                  <a:pt x="443928" y="1738937"/>
                  <a:pt x="463465" y="1748706"/>
                </a:cubicBezTo>
                <a:cubicBezTo>
                  <a:pt x="492771" y="1748706"/>
                  <a:pt x="502540" y="1748706"/>
                  <a:pt x="502540" y="1738937"/>
                </a:cubicBezTo>
                <a:lnTo>
                  <a:pt x="473234" y="1738937"/>
                </a:lnTo>
                <a:cubicBezTo>
                  <a:pt x="463465" y="1738937"/>
                  <a:pt x="443928" y="1738937"/>
                  <a:pt x="424391" y="1729168"/>
                </a:cubicBezTo>
                <a:lnTo>
                  <a:pt x="447439" y="1729168"/>
                </a:lnTo>
                <a:cubicBezTo>
                  <a:pt x="476287" y="1729168"/>
                  <a:pt x="492771" y="1729168"/>
                  <a:pt x="492771" y="1729168"/>
                </a:cubicBezTo>
                <a:cubicBezTo>
                  <a:pt x="502540" y="1729168"/>
                  <a:pt x="512308" y="1729168"/>
                  <a:pt x="522077" y="1729168"/>
                </a:cubicBezTo>
                <a:cubicBezTo>
                  <a:pt x="531846" y="1738937"/>
                  <a:pt x="541614" y="1738937"/>
                  <a:pt x="561152" y="1738937"/>
                </a:cubicBezTo>
                <a:cubicBezTo>
                  <a:pt x="590457" y="1738937"/>
                  <a:pt x="678375" y="1748706"/>
                  <a:pt x="678375" y="1748706"/>
                </a:cubicBezTo>
                <a:cubicBezTo>
                  <a:pt x="678375" y="1748706"/>
                  <a:pt x="688143" y="1748706"/>
                  <a:pt x="688143" y="1748706"/>
                </a:cubicBezTo>
                <a:cubicBezTo>
                  <a:pt x="697912" y="1748706"/>
                  <a:pt x="697912" y="1748706"/>
                  <a:pt x="697912" y="1748706"/>
                </a:cubicBezTo>
                <a:cubicBezTo>
                  <a:pt x="707681" y="1748706"/>
                  <a:pt x="707681" y="1748706"/>
                  <a:pt x="707681" y="1748706"/>
                </a:cubicBezTo>
                <a:cubicBezTo>
                  <a:pt x="717449" y="1748706"/>
                  <a:pt x="746755" y="1748706"/>
                  <a:pt x="746755" y="1748706"/>
                </a:cubicBezTo>
                <a:cubicBezTo>
                  <a:pt x="756524" y="1758475"/>
                  <a:pt x="756524" y="1758475"/>
                  <a:pt x="756524" y="1758475"/>
                </a:cubicBezTo>
                <a:cubicBezTo>
                  <a:pt x="766292" y="1748706"/>
                  <a:pt x="766292" y="1758475"/>
                  <a:pt x="766292" y="1758475"/>
                </a:cubicBezTo>
                <a:cubicBezTo>
                  <a:pt x="776061" y="1758475"/>
                  <a:pt x="776061" y="1758475"/>
                  <a:pt x="776061" y="1758475"/>
                </a:cubicBezTo>
                <a:cubicBezTo>
                  <a:pt x="766292" y="1748706"/>
                  <a:pt x="756524" y="1748706"/>
                  <a:pt x="756524" y="1738937"/>
                </a:cubicBezTo>
                <a:cubicBezTo>
                  <a:pt x="746755" y="1738937"/>
                  <a:pt x="736987" y="1738937"/>
                  <a:pt x="736987" y="1738937"/>
                </a:cubicBezTo>
                <a:cubicBezTo>
                  <a:pt x="736987" y="1738937"/>
                  <a:pt x="727218" y="1719398"/>
                  <a:pt x="717449" y="1719398"/>
                </a:cubicBezTo>
                <a:cubicBezTo>
                  <a:pt x="707681" y="1719398"/>
                  <a:pt x="688143" y="1719398"/>
                  <a:pt x="678375" y="1709629"/>
                </a:cubicBezTo>
                <a:cubicBezTo>
                  <a:pt x="668606" y="1709629"/>
                  <a:pt x="668606" y="1709629"/>
                  <a:pt x="658838" y="1709629"/>
                </a:cubicBezTo>
                <a:cubicBezTo>
                  <a:pt x="649069" y="1709629"/>
                  <a:pt x="649069" y="1709629"/>
                  <a:pt x="649069" y="1709629"/>
                </a:cubicBezTo>
                <a:cubicBezTo>
                  <a:pt x="649069" y="1699859"/>
                  <a:pt x="639300" y="1699859"/>
                  <a:pt x="609995" y="1699859"/>
                </a:cubicBezTo>
                <a:cubicBezTo>
                  <a:pt x="590457" y="1690090"/>
                  <a:pt x="580689" y="1690090"/>
                  <a:pt x="570920" y="1690090"/>
                </a:cubicBezTo>
                <a:cubicBezTo>
                  <a:pt x="561152" y="1690090"/>
                  <a:pt x="473234" y="1680321"/>
                  <a:pt x="453697" y="1680321"/>
                </a:cubicBezTo>
                <a:cubicBezTo>
                  <a:pt x="453697" y="1680321"/>
                  <a:pt x="443928" y="1680321"/>
                  <a:pt x="443928" y="1680321"/>
                </a:cubicBezTo>
                <a:cubicBezTo>
                  <a:pt x="443928" y="1680321"/>
                  <a:pt x="434160" y="1680321"/>
                  <a:pt x="434160" y="1680321"/>
                </a:cubicBezTo>
                <a:cubicBezTo>
                  <a:pt x="424391" y="1680321"/>
                  <a:pt x="414622" y="1680321"/>
                  <a:pt x="395085" y="1680321"/>
                </a:cubicBezTo>
                <a:cubicBezTo>
                  <a:pt x="385317" y="1680321"/>
                  <a:pt x="375548" y="1680321"/>
                  <a:pt x="365779" y="1680321"/>
                </a:cubicBezTo>
                <a:cubicBezTo>
                  <a:pt x="356011" y="1670551"/>
                  <a:pt x="346242" y="1670551"/>
                  <a:pt x="336473" y="1670551"/>
                </a:cubicBezTo>
                <a:cubicBezTo>
                  <a:pt x="326705" y="1670551"/>
                  <a:pt x="316936" y="1670551"/>
                  <a:pt x="316936" y="1670551"/>
                </a:cubicBezTo>
                <a:cubicBezTo>
                  <a:pt x="316936" y="1670551"/>
                  <a:pt x="307168" y="1670551"/>
                  <a:pt x="287630" y="1670551"/>
                </a:cubicBezTo>
                <a:cubicBezTo>
                  <a:pt x="277862" y="1670551"/>
                  <a:pt x="268093" y="1670551"/>
                  <a:pt x="268093" y="1670551"/>
                </a:cubicBezTo>
                <a:cubicBezTo>
                  <a:pt x="258325" y="1670551"/>
                  <a:pt x="248556" y="1670551"/>
                  <a:pt x="229019" y="1670551"/>
                </a:cubicBezTo>
                <a:cubicBezTo>
                  <a:pt x="199713" y="1670551"/>
                  <a:pt x="150870" y="1660782"/>
                  <a:pt x="141101" y="1660782"/>
                </a:cubicBezTo>
                <a:cubicBezTo>
                  <a:pt x="131332" y="1660782"/>
                  <a:pt x="131332" y="1660782"/>
                  <a:pt x="121564" y="1660782"/>
                </a:cubicBezTo>
                <a:cubicBezTo>
                  <a:pt x="121564" y="1660782"/>
                  <a:pt x="121564" y="1660782"/>
                  <a:pt x="111795" y="1660782"/>
                </a:cubicBezTo>
                <a:cubicBezTo>
                  <a:pt x="102027" y="1660782"/>
                  <a:pt x="92258" y="1660782"/>
                  <a:pt x="92258" y="1660782"/>
                </a:cubicBezTo>
                <a:cubicBezTo>
                  <a:pt x="92258" y="1670551"/>
                  <a:pt x="82489" y="1670551"/>
                  <a:pt x="82489" y="1660782"/>
                </a:cubicBezTo>
                <a:cubicBezTo>
                  <a:pt x="72721" y="1660782"/>
                  <a:pt x="72721" y="1660782"/>
                  <a:pt x="72721" y="1660782"/>
                </a:cubicBezTo>
                <a:cubicBezTo>
                  <a:pt x="43415" y="1660782"/>
                  <a:pt x="43415" y="1660782"/>
                  <a:pt x="33646" y="1660782"/>
                </a:cubicBezTo>
                <a:cubicBezTo>
                  <a:pt x="23878" y="1651013"/>
                  <a:pt x="33646" y="1651013"/>
                  <a:pt x="43415" y="1651013"/>
                </a:cubicBezTo>
                <a:cubicBezTo>
                  <a:pt x="53184" y="1651013"/>
                  <a:pt x="53184" y="1651013"/>
                  <a:pt x="62952" y="1651013"/>
                </a:cubicBezTo>
                <a:cubicBezTo>
                  <a:pt x="72721" y="1651013"/>
                  <a:pt x="82489" y="1651013"/>
                  <a:pt x="82489" y="1651013"/>
                </a:cubicBezTo>
                <a:cubicBezTo>
                  <a:pt x="92258" y="1651013"/>
                  <a:pt x="102027" y="1651013"/>
                  <a:pt x="111795" y="1651013"/>
                </a:cubicBezTo>
                <a:cubicBezTo>
                  <a:pt x="121564" y="1651013"/>
                  <a:pt x="141101" y="1651013"/>
                  <a:pt x="141101" y="1651013"/>
                </a:cubicBezTo>
                <a:cubicBezTo>
                  <a:pt x="141101" y="1651013"/>
                  <a:pt x="150870" y="1651013"/>
                  <a:pt x="150870" y="1651013"/>
                </a:cubicBezTo>
                <a:cubicBezTo>
                  <a:pt x="160638" y="1651013"/>
                  <a:pt x="160638" y="1651013"/>
                  <a:pt x="160638" y="1651013"/>
                </a:cubicBezTo>
                <a:cubicBezTo>
                  <a:pt x="170407" y="1651013"/>
                  <a:pt x="170407" y="1651013"/>
                  <a:pt x="170407" y="1651013"/>
                </a:cubicBezTo>
                <a:cubicBezTo>
                  <a:pt x="180176" y="1651013"/>
                  <a:pt x="180176" y="1651013"/>
                  <a:pt x="180176" y="1651013"/>
                </a:cubicBezTo>
                <a:cubicBezTo>
                  <a:pt x="189944" y="1651013"/>
                  <a:pt x="209482" y="1651013"/>
                  <a:pt x="229019" y="1660782"/>
                </a:cubicBezTo>
                <a:cubicBezTo>
                  <a:pt x="248556" y="1660782"/>
                  <a:pt x="268093" y="1660782"/>
                  <a:pt x="268093" y="1660782"/>
                </a:cubicBezTo>
                <a:cubicBezTo>
                  <a:pt x="277862" y="1660782"/>
                  <a:pt x="287630" y="1660782"/>
                  <a:pt x="297399" y="1660782"/>
                </a:cubicBezTo>
                <a:cubicBezTo>
                  <a:pt x="307168" y="1660782"/>
                  <a:pt x="316936" y="1660782"/>
                  <a:pt x="326705" y="1660782"/>
                </a:cubicBezTo>
                <a:cubicBezTo>
                  <a:pt x="346242" y="1660782"/>
                  <a:pt x="375548" y="1660782"/>
                  <a:pt x="404854" y="1670551"/>
                </a:cubicBezTo>
                <a:cubicBezTo>
                  <a:pt x="414622" y="1670551"/>
                  <a:pt x="424391" y="1670551"/>
                  <a:pt x="434160" y="1670551"/>
                </a:cubicBezTo>
                <a:cubicBezTo>
                  <a:pt x="434160" y="1670551"/>
                  <a:pt x="443928" y="1670551"/>
                  <a:pt x="443928" y="1670551"/>
                </a:cubicBezTo>
                <a:cubicBezTo>
                  <a:pt x="453697" y="1670551"/>
                  <a:pt x="463465" y="1670551"/>
                  <a:pt x="463465" y="1670551"/>
                </a:cubicBezTo>
                <a:cubicBezTo>
                  <a:pt x="473234" y="1670551"/>
                  <a:pt x="483003" y="1670551"/>
                  <a:pt x="492771" y="1670551"/>
                </a:cubicBezTo>
                <a:cubicBezTo>
                  <a:pt x="492771" y="1670551"/>
                  <a:pt x="502540" y="1670551"/>
                  <a:pt x="502540" y="1670551"/>
                </a:cubicBezTo>
                <a:cubicBezTo>
                  <a:pt x="512308" y="1670551"/>
                  <a:pt x="522077" y="1670551"/>
                  <a:pt x="531846" y="1680321"/>
                </a:cubicBezTo>
                <a:cubicBezTo>
                  <a:pt x="541614" y="1680321"/>
                  <a:pt x="551383" y="1680321"/>
                  <a:pt x="561152" y="1680321"/>
                </a:cubicBezTo>
                <a:cubicBezTo>
                  <a:pt x="570920" y="1680321"/>
                  <a:pt x="590457" y="1680321"/>
                  <a:pt x="619763" y="1680321"/>
                </a:cubicBezTo>
                <a:cubicBezTo>
                  <a:pt x="629532" y="1680321"/>
                  <a:pt x="639300" y="1680321"/>
                  <a:pt x="649069" y="1680321"/>
                </a:cubicBezTo>
                <a:cubicBezTo>
                  <a:pt x="649069" y="1680321"/>
                  <a:pt x="639300" y="1670551"/>
                  <a:pt x="639300" y="1670551"/>
                </a:cubicBezTo>
                <a:cubicBezTo>
                  <a:pt x="629532" y="1670551"/>
                  <a:pt x="629532" y="1670551"/>
                  <a:pt x="629532" y="1660782"/>
                </a:cubicBezTo>
                <a:cubicBezTo>
                  <a:pt x="629532" y="1660782"/>
                  <a:pt x="658838" y="1670551"/>
                  <a:pt x="688143" y="1690090"/>
                </a:cubicBezTo>
                <a:cubicBezTo>
                  <a:pt x="717449" y="1690090"/>
                  <a:pt x="766292" y="1690090"/>
                  <a:pt x="766292" y="1690090"/>
                </a:cubicBezTo>
                <a:cubicBezTo>
                  <a:pt x="766292" y="1690090"/>
                  <a:pt x="776061" y="1690090"/>
                  <a:pt x="776061" y="1690090"/>
                </a:cubicBezTo>
                <a:cubicBezTo>
                  <a:pt x="795598" y="1690090"/>
                  <a:pt x="805367" y="1690090"/>
                  <a:pt x="815135" y="1699859"/>
                </a:cubicBezTo>
                <a:cubicBezTo>
                  <a:pt x="815135" y="1699859"/>
                  <a:pt x="824904" y="1699859"/>
                  <a:pt x="824904" y="1699859"/>
                </a:cubicBezTo>
                <a:cubicBezTo>
                  <a:pt x="834673" y="1699859"/>
                  <a:pt x="863978" y="1699859"/>
                  <a:pt x="893284" y="1699859"/>
                </a:cubicBezTo>
                <a:cubicBezTo>
                  <a:pt x="893284" y="1699859"/>
                  <a:pt x="903053" y="1699859"/>
                  <a:pt x="903053" y="1699859"/>
                </a:cubicBezTo>
                <a:cubicBezTo>
                  <a:pt x="903053" y="1699859"/>
                  <a:pt x="922590" y="1699859"/>
                  <a:pt x="932359" y="1709629"/>
                </a:cubicBezTo>
                <a:cubicBezTo>
                  <a:pt x="932359" y="1699859"/>
                  <a:pt x="922590" y="1699859"/>
                  <a:pt x="922590" y="1699859"/>
                </a:cubicBezTo>
                <a:cubicBezTo>
                  <a:pt x="912821" y="1699859"/>
                  <a:pt x="903053" y="1690090"/>
                  <a:pt x="893284" y="1680321"/>
                </a:cubicBezTo>
                <a:cubicBezTo>
                  <a:pt x="883516" y="1670551"/>
                  <a:pt x="854210" y="1660782"/>
                  <a:pt x="854210" y="1660782"/>
                </a:cubicBezTo>
                <a:cubicBezTo>
                  <a:pt x="844441" y="1651013"/>
                  <a:pt x="824904" y="1641244"/>
                  <a:pt x="815135" y="1641244"/>
                </a:cubicBezTo>
                <a:cubicBezTo>
                  <a:pt x="815135" y="1651013"/>
                  <a:pt x="815135" y="1651013"/>
                  <a:pt x="805367" y="1641244"/>
                </a:cubicBezTo>
                <a:cubicBezTo>
                  <a:pt x="805367" y="1641244"/>
                  <a:pt x="795598" y="1641244"/>
                  <a:pt x="795598" y="1641244"/>
                </a:cubicBezTo>
                <a:cubicBezTo>
                  <a:pt x="785829" y="1631475"/>
                  <a:pt x="785829" y="1631475"/>
                  <a:pt x="785829" y="1631475"/>
                </a:cubicBezTo>
                <a:cubicBezTo>
                  <a:pt x="776061" y="1631475"/>
                  <a:pt x="776061" y="1631475"/>
                  <a:pt x="766292" y="1631475"/>
                </a:cubicBezTo>
                <a:cubicBezTo>
                  <a:pt x="756524" y="1631475"/>
                  <a:pt x="746755" y="1621705"/>
                  <a:pt x="746755" y="1611936"/>
                </a:cubicBezTo>
                <a:cubicBezTo>
                  <a:pt x="746755" y="1611936"/>
                  <a:pt x="746755" y="1602166"/>
                  <a:pt x="746755" y="1602166"/>
                </a:cubicBezTo>
                <a:cubicBezTo>
                  <a:pt x="746755" y="1592397"/>
                  <a:pt x="736987" y="1582628"/>
                  <a:pt x="727218" y="1582628"/>
                </a:cubicBezTo>
                <a:cubicBezTo>
                  <a:pt x="717449" y="1582628"/>
                  <a:pt x="717449" y="1582628"/>
                  <a:pt x="717449" y="1572858"/>
                </a:cubicBezTo>
                <a:cubicBezTo>
                  <a:pt x="717449" y="1553320"/>
                  <a:pt x="717449" y="1553320"/>
                  <a:pt x="727218" y="1572858"/>
                </a:cubicBezTo>
                <a:cubicBezTo>
                  <a:pt x="736987" y="1572858"/>
                  <a:pt x="736987" y="1582628"/>
                  <a:pt x="746755" y="1582628"/>
                </a:cubicBezTo>
                <a:cubicBezTo>
                  <a:pt x="746755" y="1582628"/>
                  <a:pt x="756524" y="1582628"/>
                  <a:pt x="756524" y="1582628"/>
                </a:cubicBezTo>
                <a:cubicBezTo>
                  <a:pt x="756524" y="1582628"/>
                  <a:pt x="766292" y="1592397"/>
                  <a:pt x="766292" y="1592397"/>
                </a:cubicBezTo>
                <a:cubicBezTo>
                  <a:pt x="776061" y="1592397"/>
                  <a:pt x="776061" y="1592397"/>
                  <a:pt x="785829" y="1602166"/>
                </a:cubicBezTo>
                <a:cubicBezTo>
                  <a:pt x="785829" y="1602166"/>
                  <a:pt x="795598" y="1611936"/>
                  <a:pt x="805367" y="1611936"/>
                </a:cubicBezTo>
                <a:cubicBezTo>
                  <a:pt x="815135" y="1611936"/>
                  <a:pt x="824904" y="1621705"/>
                  <a:pt x="824904" y="1621705"/>
                </a:cubicBezTo>
                <a:cubicBezTo>
                  <a:pt x="824904" y="1631475"/>
                  <a:pt x="834673" y="1631475"/>
                  <a:pt x="863978" y="1641244"/>
                </a:cubicBezTo>
                <a:cubicBezTo>
                  <a:pt x="873747" y="1641244"/>
                  <a:pt x="873747" y="1641244"/>
                  <a:pt x="883516" y="1651013"/>
                </a:cubicBezTo>
                <a:cubicBezTo>
                  <a:pt x="883516" y="1651013"/>
                  <a:pt x="883516" y="1651013"/>
                  <a:pt x="893284" y="1660782"/>
                </a:cubicBezTo>
                <a:cubicBezTo>
                  <a:pt x="903053" y="1651013"/>
                  <a:pt x="922590" y="1660782"/>
                  <a:pt x="932359" y="1660782"/>
                </a:cubicBezTo>
                <a:cubicBezTo>
                  <a:pt x="942127" y="1660782"/>
                  <a:pt x="942127" y="1660782"/>
                  <a:pt x="942127" y="1660782"/>
                </a:cubicBezTo>
                <a:cubicBezTo>
                  <a:pt x="951896" y="1660782"/>
                  <a:pt x="951896" y="1660782"/>
                  <a:pt x="951896" y="1660782"/>
                </a:cubicBezTo>
                <a:cubicBezTo>
                  <a:pt x="961665" y="1660782"/>
                  <a:pt x="961665" y="1660782"/>
                  <a:pt x="961665" y="1660782"/>
                </a:cubicBezTo>
                <a:cubicBezTo>
                  <a:pt x="961665" y="1660782"/>
                  <a:pt x="951896" y="1651013"/>
                  <a:pt x="942127" y="1651013"/>
                </a:cubicBezTo>
                <a:cubicBezTo>
                  <a:pt x="922590" y="1641244"/>
                  <a:pt x="883516" y="1621705"/>
                  <a:pt x="873747" y="1611936"/>
                </a:cubicBezTo>
                <a:cubicBezTo>
                  <a:pt x="873747" y="1611936"/>
                  <a:pt x="863978" y="1611936"/>
                  <a:pt x="854210" y="1602166"/>
                </a:cubicBezTo>
                <a:cubicBezTo>
                  <a:pt x="834673" y="1592397"/>
                  <a:pt x="815135" y="1582628"/>
                  <a:pt x="815135" y="1582628"/>
                </a:cubicBezTo>
                <a:cubicBezTo>
                  <a:pt x="815135" y="1572858"/>
                  <a:pt x="805367" y="1572858"/>
                  <a:pt x="795598" y="1572858"/>
                </a:cubicBezTo>
                <a:cubicBezTo>
                  <a:pt x="795598" y="1572858"/>
                  <a:pt x="785829" y="1572858"/>
                  <a:pt x="776061" y="1572858"/>
                </a:cubicBezTo>
                <a:cubicBezTo>
                  <a:pt x="776061" y="1563089"/>
                  <a:pt x="766292" y="1563089"/>
                  <a:pt x="766292" y="1563089"/>
                </a:cubicBezTo>
                <a:cubicBezTo>
                  <a:pt x="756524" y="1563089"/>
                  <a:pt x="756524" y="1563089"/>
                  <a:pt x="756524" y="1553320"/>
                </a:cubicBezTo>
                <a:cubicBezTo>
                  <a:pt x="746755" y="1553320"/>
                  <a:pt x="736987" y="1553320"/>
                  <a:pt x="727218" y="1543550"/>
                </a:cubicBezTo>
                <a:cubicBezTo>
                  <a:pt x="727218" y="1543550"/>
                  <a:pt x="707681" y="1533781"/>
                  <a:pt x="697912" y="1533781"/>
                </a:cubicBezTo>
                <a:cubicBezTo>
                  <a:pt x="688143" y="1524012"/>
                  <a:pt x="688143" y="1524012"/>
                  <a:pt x="678375" y="1524012"/>
                </a:cubicBezTo>
                <a:cubicBezTo>
                  <a:pt x="668606" y="1524012"/>
                  <a:pt x="649069" y="1514243"/>
                  <a:pt x="649069" y="1514243"/>
                </a:cubicBezTo>
                <a:cubicBezTo>
                  <a:pt x="649069" y="1514243"/>
                  <a:pt x="619763" y="1504473"/>
                  <a:pt x="570920" y="1484935"/>
                </a:cubicBezTo>
                <a:cubicBezTo>
                  <a:pt x="570920" y="1484935"/>
                  <a:pt x="561152" y="1484935"/>
                  <a:pt x="541614" y="1475165"/>
                </a:cubicBezTo>
                <a:cubicBezTo>
                  <a:pt x="531846" y="1465396"/>
                  <a:pt x="541614" y="1465396"/>
                  <a:pt x="541614" y="1465396"/>
                </a:cubicBezTo>
                <a:cubicBezTo>
                  <a:pt x="541614" y="1465396"/>
                  <a:pt x="522077" y="1455627"/>
                  <a:pt x="522077" y="1445857"/>
                </a:cubicBezTo>
                <a:cubicBezTo>
                  <a:pt x="531846" y="1445857"/>
                  <a:pt x="541614" y="1455627"/>
                  <a:pt x="561152" y="1455627"/>
                </a:cubicBezTo>
                <a:cubicBezTo>
                  <a:pt x="570920" y="1455627"/>
                  <a:pt x="570920" y="1455627"/>
                  <a:pt x="580689" y="1445857"/>
                </a:cubicBezTo>
                <a:cubicBezTo>
                  <a:pt x="580689" y="1445857"/>
                  <a:pt x="590457" y="1445857"/>
                  <a:pt x="590457" y="1455627"/>
                </a:cubicBezTo>
                <a:cubicBezTo>
                  <a:pt x="600226" y="1465396"/>
                  <a:pt x="600226" y="1465396"/>
                  <a:pt x="609995" y="1465396"/>
                </a:cubicBezTo>
                <a:cubicBezTo>
                  <a:pt x="619763" y="1465396"/>
                  <a:pt x="619763" y="1465396"/>
                  <a:pt x="629532" y="1475165"/>
                </a:cubicBezTo>
                <a:cubicBezTo>
                  <a:pt x="639300" y="1484935"/>
                  <a:pt x="639300" y="1484935"/>
                  <a:pt x="639300" y="1475165"/>
                </a:cubicBezTo>
                <a:cubicBezTo>
                  <a:pt x="649069" y="1475165"/>
                  <a:pt x="649069" y="1475165"/>
                  <a:pt x="649069" y="1475165"/>
                </a:cubicBezTo>
                <a:cubicBezTo>
                  <a:pt x="649069" y="1475165"/>
                  <a:pt x="668606" y="1484935"/>
                  <a:pt x="678375" y="1484935"/>
                </a:cubicBezTo>
                <a:cubicBezTo>
                  <a:pt x="678375" y="1484935"/>
                  <a:pt x="688143" y="1484935"/>
                  <a:pt x="688143" y="1484935"/>
                </a:cubicBezTo>
                <a:cubicBezTo>
                  <a:pt x="688143" y="1494704"/>
                  <a:pt x="736987" y="1514243"/>
                  <a:pt x="746755" y="1524012"/>
                </a:cubicBezTo>
                <a:cubicBezTo>
                  <a:pt x="756524" y="1524012"/>
                  <a:pt x="756524" y="1524012"/>
                  <a:pt x="756524" y="1514243"/>
                </a:cubicBezTo>
                <a:cubicBezTo>
                  <a:pt x="756524" y="1514243"/>
                  <a:pt x="766292" y="1524012"/>
                  <a:pt x="766292" y="1524012"/>
                </a:cubicBezTo>
                <a:cubicBezTo>
                  <a:pt x="776061" y="1524012"/>
                  <a:pt x="785829" y="1533781"/>
                  <a:pt x="785829" y="1533781"/>
                </a:cubicBezTo>
                <a:cubicBezTo>
                  <a:pt x="805367" y="1543550"/>
                  <a:pt x="805367" y="1533781"/>
                  <a:pt x="795598" y="1524012"/>
                </a:cubicBezTo>
                <a:cubicBezTo>
                  <a:pt x="785829" y="1514243"/>
                  <a:pt x="785829" y="1504473"/>
                  <a:pt x="795598" y="1504473"/>
                </a:cubicBezTo>
                <a:cubicBezTo>
                  <a:pt x="795598" y="1494704"/>
                  <a:pt x="795598" y="1494704"/>
                  <a:pt x="795598" y="1494704"/>
                </a:cubicBezTo>
                <a:cubicBezTo>
                  <a:pt x="795598" y="1484935"/>
                  <a:pt x="727218" y="1455627"/>
                  <a:pt x="717449" y="1455627"/>
                </a:cubicBezTo>
                <a:cubicBezTo>
                  <a:pt x="717449" y="1455627"/>
                  <a:pt x="707681" y="1455627"/>
                  <a:pt x="707681" y="1445857"/>
                </a:cubicBezTo>
                <a:cubicBezTo>
                  <a:pt x="707681" y="1445857"/>
                  <a:pt x="697912" y="1445857"/>
                  <a:pt x="697912" y="1445857"/>
                </a:cubicBezTo>
                <a:cubicBezTo>
                  <a:pt x="678375" y="1445857"/>
                  <a:pt x="678375" y="1436088"/>
                  <a:pt x="668606" y="1426319"/>
                </a:cubicBezTo>
                <a:cubicBezTo>
                  <a:pt x="658838" y="1416550"/>
                  <a:pt x="658838" y="1416550"/>
                  <a:pt x="658838" y="1416550"/>
                </a:cubicBezTo>
                <a:cubicBezTo>
                  <a:pt x="649069" y="1416550"/>
                  <a:pt x="649069" y="1416550"/>
                  <a:pt x="639300" y="1416550"/>
                </a:cubicBezTo>
                <a:cubicBezTo>
                  <a:pt x="639300" y="1406780"/>
                  <a:pt x="600226" y="1397011"/>
                  <a:pt x="600226" y="1397011"/>
                </a:cubicBezTo>
                <a:cubicBezTo>
                  <a:pt x="600226" y="1387242"/>
                  <a:pt x="600226" y="1387242"/>
                  <a:pt x="600226" y="1387242"/>
                </a:cubicBezTo>
                <a:cubicBezTo>
                  <a:pt x="600226" y="1377472"/>
                  <a:pt x="600226" y="1377472"/>
                  <a:pt x="590457" y="1377472"/>
                </a:cubicBezTo>
                <a:cubicBezTo>
                  <a:pt x="590457" y="1367703"/>
                  <a:pt x="580689" y="1357934"/>
                  <a:pt x="580689" y="1357934"/>
                </a:cubicBezTo>
                <a:cubicBezTo>
                  <a:pt x="580689" y="1357934"/>
                  <a:pt x="590457" y="1357934"/>
                  <a:pt x="590457" y="1357934"/>
                </a:cubicBezTo>
                <a:cubicBezTo>
                  <a:pt x="600226" y="1348164"/>
                  <a:pt x="600226" y="1357934"/>
                  <a:pt x="609995" y="1357934"/>
                </a:cubicBezTo>
                <a:cubicBezTo>
                  <a:pt x="619763" y="1357934"/>
                  <a:pt x="639300" y="1367703"/>
                  <a:pt x="658838" y="1367703"/>
                </a:cubicBezTo>
                <a:cubicBezTo>
                  <a:pt x="668606" y="1367703"/>
                  <a:pt x="629532" y="1348164"/>
                  <a:pt x="629532" y="1348164"/>
                </a:cubicBezTo>
                <a:cubicBezTo>
                  <a:pt x="629532" y="1348164"/>
                  <a:pt x="658838" y="1348164"/>
                  <a:pt x="668606" y="1357934"/>
                </a:cubicBezTo>
                <a:cubicBezTo>
                  <a:pt x="678375" y="1357934"/>
                  <a:pt x="697912" y="1377472"/>
                  <a:pt x="707681" y="1377472"/>
                </a:cubicBezTo>
                <a:cubicBezTo>
                  <a:pt x="707681" y="1377472"/>
                  <a:pt x="707681" y="1367703"/>
                  <a:pt x="717449" y="1367703"/>
                </a:cubicBezTo>
                <a:cubicBezTo>
                  <a:pt x="717449" y="1367703"/>
                  <a:pt x="717449" y="1367703"/>
                  <a:pt x="727218" y="1367703"/>
                </a:cubicBezTo>
                <a:cubicBezTo>
                  <a:pt x="727218" y="1377472"/>
                  <a:pt x="746755" y="1387242"/>
                  <a:pt x="766292" y="1387242"/>
                </a:cubicBezTo>
                <a:cubicBezTo>
                  <a:pt x="776061" y="1387242"/>
                  <a:pt x="776061" y="1387242"/>
                  <a:pt x="776061" y="1397011"/>
                </a:cubicBezTo>
                <a:cubicBezTo>
                  <a:pt x="785829" y="1397011"/>
                  <a:pt x="805367" y="1406780"/>
                  <a:pt x="824904" y="1406780"/>
                </a:cubicBezTo>
                <a:cubicBezTo>
                  <a:pt x="824904" y="1416550"/>
                  <a:pt x="854210" y="1426319"/>
                  <a:pt x="873747" y="1436088"/>
                </a:cubicBezTo>
                <a:cubicBezTo>
                  <a:pt x="942127" y="1465396"/>
                  <a:pt x="951896" y="1475165"/>
                  <a:pt x="971433" y="1484935"/>
                </a:cubicBezTo>
                <a:cubicBezTo>
                  <a:pt x="981202" y="1484935"/>
                  <a:pt x="1000739" y="1494704"/>
                  <a:pt x="1000739" y="1494704"/>
                </a:cubicBezTo>
                <a:cubicBezTo>
                  <a:pt x="1010508" y="1504473"/>
                  <a:pt x="1020276" y="1504473"/>
                  <a:pt x="1030045" y="1514243"/>
                </a:cubicBezTo>
                <a:cubicBezTo>
                  <a:pt x="1069119" y="1524012"/>
                  <a:pt x="1078888" y="1533781"/>
                  <a:pt x="1078888" y="1533781"/>
                </a:cubicBezTo>
                <a:cubicBezTo>
                  <a:pt x="1078888" y="1533781"/>
                  <a:pt x="1088657" y="1533781"/>
                  <a:pt x="1088657" y="1543550"/>
                </a:cubicBezTo>
                <a:cubicBezTo>
                  <a:pt x="1098425" y="1543550"/>
                  <a:pt x="1108194" y="1543550"/>
                  <a:pt x="1176574" y="1582628"/>
                </a:cubicBezTo>
                <a:cubicBezTo>
                  <a:pt x="1196111" y="1592397"/>
                  <a:pt x="1205880" y="1602166"/>
                  <a:pt x="1215648" y="1602166"/>
                </a:cubicBezTo>
                <a:cubicBezTo>
                  <a:pt x="1215648" y="1602166"/>
                  <a:pt x="1225417" y="1602166"/>
                  <a:pt x="1225417" y="1602166"/>
                </a:cubicBezTo>
                <a:cubicBezTo>
                  <a:pt x="1235186" y="1602166"/>
                  <a:pt x="1235186" y="1611936"/>
                  <a:pt x="1225417" y="1611936"/>
                </a:cubicBezTo>
                <a:cubicBezTo>
                  <a:pt x="1235186" y="1611936"/>
                  <a:pt x="1244954" y="1621705"/>
                  <a:pt x="1254723" y="1621705"/>
                </a:cubicBezTo>
                <a:cubicBezTo>
                  <a:pt x="1264492" y="1621705"/>
                  <a:pt x="1274260" y="1631475"/>
                  <a:pt x="1284029" y="1631475"/>
                </a:cubicBezTo>
                <a:cubicBezTo>
                  <a:pt x="1284029" y="1631475"/>
                  <a:pt x="1293797" y="1631475"/>
                  <a:pt x="1293797" y="1631475"/>
                </a:cubicBezTo>
                <a:cubicBezTo>
                  <a:pt x="1293797" y="1631475"/>
                  <a:pt x="1284029" y="1621705"/>
                  <a:pt x="1274260" y="1621705"/>
                </a:cubicBezTo>
                <a:cubicBezTo>
                  <a:pt x="1264492" y="1621705"/>
                  <a:pt x="1264492" y="1611936"/>
                  <a:pt x="1264492" y="1611936"/>
                </a:cubicBezTo>
                <a:cubicBezTo>
                  <a:pt x="1254723" y="1611936"/>
                  <a:pt x="1254723" y="1611936"/>
                  <a:pt x="1254723" y="1611936"/>
                </a:cubicBezTo>
                <a:cubicBezTo>
                  <a:pt x="1244954" y="1611936"/>
                  <a:pt x="1244954" y="1611936"/>
                  <a:pt x="1244954" y="1611936"/>
                </a:cubicBezTo>
                <a:cubicBezTo>
                  <a:pt x="1235186" y="1602166"/>
                  <a:pt x="1235186" y="1602166"/>
                  <a:pt x="1235186" y="1592397"/>
                </a:cubicBezTo>
                <a:cubicBezTo>
                  <a:pt x="1244954" y="1592397"/>
                  <a:pt x="1244954" y="1592397"/>
                  <a:pt x="1244954" y="1582628"/>
                </a:cubicBezTo>
                <a:cubicBezTo>
                  <a:pt x="1235186" y="1572858"/>
                  <a:pt x="1215648" y="1553320"/>
                  <a:pt x="1215648" y="1553320"/>
                </a:cubicBezTo>
                <a:cubicBezTo>
                  <a:pt x="1205880" y="1553320"/>
                  <a:pt x="1205880" y="1553320"/>
                  <a:pt x="1205880" y="1553320"/>
                </a:cubicBezTo>
                <a:cubicBezTo>
                  <a:pt x="1196111" y="1543550"/>
                  <a:pt x="1196111" y="1543550"/>
                  <a:pt x="1186343" y="1543550"/>
                </a:cubicBezTo>
                <a:cubicBezTo>
                  <a:pt x="1186343" y="1543550"/>
                  <a:pt x="1176574" y="1543550"/>
                  <a:pt x="1176574" y="1533781"/>
                </a:cubicBezTo>
                <a:cubicBezTo>
                  <a:pt x="1176574" y="1533781"/>
                  <a:pt x="1166805" y="1533781"/>
                  <a:pt x="1166805" y="1524012"/>
                </a:cubicBezTo>
                <a:cubicBezTo>
                  <a:pt x="1147268" y="1514243"/>
                  <a:pt x="1137500" y="1514243"/>
                  <a:pt x="1137500" y="1514243"/>
                </a:cubicBezTo>
                <a:cubicBezTo>
                  <a:pt x="1137500" y="1504473"/>
                  <a:pt x="1127731" y="1504473"/>
                  <a:pt x="1117962" y="1504473"/>
                </a:cubicBezTo>
                <a:cubicBezTo>
                  <a:pt x="1078888" y="1494704"/>
                  <a:pt x="1039813" y="1455627"/>
                  <a:pt x="1049582" y="1455627"/>
                </a:cubicBezTo>
                <a:cubicBezTo>
                  <a:pt x="1049582" y="1455627"/>
                  <a:pt x="1049582" y="1445857"/>
                  <a:pt x="1049582" y="1445857"/>
                </a:cubicBezTo>
                <a:cubicBezTo>
                  <a:pt x="1030045" y="1436088"/>
                  <a:pt x="1010508" y="1426319"/>
                  <a:pt x="1010508" y="1426319"/>
                </a:cubicBezTo>
                <a:cubicBezTo>
                  <a:pt x="1010508" y="1436088"/>
                  <a:pt x="1010508" y="1436088"/>
                  <a:pt x="1030045" y="1445857"/>
                </a:cubicBezTo>
                <a:cubicBezTo>
                  <a:pt x="1039813" y="1455627"/>
                  <a:pt x="1049582" y="1465396"/>
                  <a:pt x="1039813" y="1465396"/>
                </a:cubicBezTo>
                <a:cubicBezTo>
                  <a:pt x="1030045" y="1465396"/>
                  <a:pt x="1020276" y="1465396"/>
                  <a:pt x="981202" y="1436088"/>
                </a:cubicBezTo>
                <a:cubicBezTo>
                  <a:pt x="951896" y="1426319"/>
                  <a:pt x="932359" y="1397011"/>
                  <a:pt x="932359" y="1397011"/>
                </a:cubicBezTo>
                <a:cubicBezTo>
                  <a:pt x="932359" y="1397011"/>
                  <a:pt x="903053" y="1367703"/>
                  <a:pt x="863978" y="1357934"/>
                </a:cubicBezTo>
                <a:cubicBezTo>
                  <a:pt x="854210" y="1348164"/>
                  <a:pt x="844441" y="1348164"/>
                  <a:pt x="844441" y="1348164"/>
                </a:cubicBezTo>
                <a:cubicBezTo>
                  <a:pt x="834673" y="1338395"/>
                  <a:pt x="805367" y="1338395"/>
                  <a:pt x="795598" y="1338395"/>
                </a:cubicBezTo>
                <a:cubicBezTo>
                  <a:pt x="795598" y="1348164"/>
                  <a:pt x="785829" y="1348164"/>
                  <a:pt x="785829" y="1348164"/>
                </a:cubicBezTo>
                <a:cubicBezTo>
                  <a:pt x="785829" y="1348164"/>
                  <a:pt x="776061" y="1348164"/>
                  <a:pt x="776061" y="1348164"/>
                </a:cubicBezTo>
                <a:cubicBezTo>
                  <a:pt x="785829" y="1357934"/>
                  <a:pt x="776061" y="1357934"/>
                  <a:pt x="766292" y="1348164"/>
                </a:cubicBezTo>
                <a:cubicBezTo>
                  <a:pt x="756524" y="1348164"/>
                  <a:pt x="756524" y="1348164"/>
                  <a:pt x="756524" y="1348164"/>
                </a:cubicBezTo>
                <a:cubicBezTo>
                  <a:pt x="756524" y="1338395"/>
                  <a:pt x="756524" y="1338395"/>
                  <a:pt x="756524" y="1338395"/>
                </a:cubicBezTo>
                <a:cubicBezTo>
                  <a:pt x="746755" y="1328626"/>
                  <a:pt x="688143" y="1309087"/>
                  <a:pt x="688143" y="1299318"/>
                </a:cubicBezTo>
                <a:lnTo>
                  <a:pt x="697912" y="1299318"/>
                </a:lnTo>
                <a:cubicBezTo>
                  <a:pt x="707681" y="1299318"/>
                  <a:pt x="717449" y="1309087"/>
                  <a:pt x="727218" y="1309087"/>
                </a:cubicBezTo>
                <a:cubicBezTo>
                  <a:pt x="736987" y="1299318"/>
                  <a:pt x="746755" y="1299318"/>
                  <a:pt x="746755" y="1299318"/>
                </a:cubicBezTo>
                <a:cubicBezTo>
                  <a:pt x="746755" y="1299318"/>
                  <a:pt x="717449" y="1289548"/>
                  <a:pt x="717449" y="1289548"/>
                </a:cubicBezTo>
                <a:cubicBezTo>
                  <a:pt x="727218" y="1279779"/>
                  <a:pt x="736987" y="1279779"/>
                  <a:pt x="756524" y="1289548"/>
                </a:cubicBezTo>
                <a:cubicBezTo>
                  <a:pt x="756524" y="1289548"/>
                  <a:pt x="766292" y="1289548"/>
                  <a:pt x="766292" y="1289548"/>
                </a:cubicBezTo>
                <a:cubicBezTo>
                  <a:pt x="776061" y="1299318"/>
                  <a:pt x="776061" y="1299318"/>
                  <a:pt x="785829" y="1299318"/>
                </a:cubicBezTo>
                <a:cubicBezTo>
                  <a:pt x="795598" y="1299318"/>
                  <a:pt x="795598" y="1299318"/>
                  <a:pt x="805367" y="1299318"/>
                </a:cubicBezTo>
                <a:cubicBezTo>
                  <a:pt x="805367" y="1309087"/>
                  <a:pt x="824904" y="1309087"/>
                  <a:pt x="873747" y="1338395"/>
                </a:cubicBezTo>
                <a:cubicBezTo>
                  <a:pt x="873747" y="1338395"/>
                  <a:pt x="883516" y="1348164"/>
                  <a:pt x="893284" y="1348164"/>
                </a:cubicBezTo>
                <a:cubicBezTo>
                  <a:pt x="903053" y="1357934"/>
                  <a:pt x="912821" y="1357934"/>
                  <a:pt x="922590" y="1367703"/>
                </a:cubicBezTo>
                <a:cubicBezTo>
                  <a:pt x="922590" y="1367703"/>
                  <a:pt x="922590" y="1367703"/>
                  <a:pt x="932359" y="1367703"/>
                </a:cubicBezTo>
                <a:cubicBezTo>
                  <a:pt x="932359" y="1367703"/>
                  <a:pt x="942127" y="1377472"/>
                  <a:pt x="961665" y="1387242"/>
                </a:cubicBezTo>
                <a:cubicBezTo>
                  <a:pt x="961665" y="1387242"/>
                  <a:pt x="971433" y="1387242"/>
                  <a:pt x="981202" y="1397011"/>
                </a:cubicBezTo>
                <a:cubicBezTo>
                  <a:pt x="981202" y="1397011"/>
                  <a:pt x="1000739" y="1406780"/>
                  <a:pt x="1010508" y="1406780"/>
                </a:cubicBezTo>
                <a:cubicBezTo>
                  <a:pt x="1020276" y="1416550"/>
                  <a:pt x="1030045" y="1426319"/>
                  <a:pt x="1039813" y="1426319"/>
                </a:cubicBezTo>
                <a:cubicBezTo>
                  <a:pt x="1039813" y="1426319"/>
                  <a:pt x="1049582" y="1426319"/>
                  <a:pt x="1049582" y="1436088"/>
                </a:cubicBezTo>
                <a:cubicBezTo>
                  <a:pt x="1069119" y="1445857"/>
                  <a:pt x="1098425" y="1455627"/>
                  <a:pt x="1108194" y="1465396"/>
                </a:cubicBezTo>
                <a:cubicBezTo>
                  <a:pt x="1108194" y="1465396"/>
                  <a:pt x="1117962" y="1465396"/>
                  <a:pt x="1127731" y="1475165"/>
                </a:cubicBezTo>
                <a:cubicBezTo>
                  <a:pt x="1137500" y="1475165"/>
                  <a:pt x="1147268" y="1484935"/>
                  <a:pt x="1147268" y="1484935"/>
                </a:cubicBezTo>
                <a:cubicBezTo>
                  <a:pt x="1157037" y="1484935"/>
                  <a:pt x="1176574" y="1494704"/>
                  <a:pt x="1186343" y="1504473"/>
                </a:cubicBezTo>
                <a:cubicBezTo>
                  <a:pt x="1196111" y="1514243"/>
                  <a:pt x="1196111" y="1514243"/>
                  <a:pt x="1196111" y="1514243"/>
                </a:cubicBezTo>
                <a:cubicBezTo>
                  <a:pt x="1205880" y="1514243"/>
                  <a:pt x="1215648" y="1514243"/>
                  <a:pt x="1225417" y="1524012"/>
                </a:cubicBezTo>
                <a:cubicBezTo>
                  <a:pt x="1225417" y="1524012"/>
                  <a:pt x="1235186" y="1524012"/>
                  <a:pt x="1235186" y="1524012"/>
                </a:cubicBezTo>
                <a:cubicBezTo>
                  <a:pt x="1254723" y="1524012"/>
                  <a:pt x="1254723" y="1533781"/>
                  <a:pt x="1244954" y="1533781"/>
                </a:cubicBezTo>
                <a:cubicBezTo>
                  <a:pt x="1254723" y="1533781"/>
                  <a:pt x="1274260" y="1543550"/>
                  <a:pt x="1284029" y="1553320"/>
                </a:cubicBezTo>
                <a:cubicBezTo>
                  <a:pt x="1293797" y="1563089"/>
                  <a:pt x="1313335" y="1563089"/>
                  <a:pt x="1323103" y="1572858"/>
                </a:cubicBezTo>
                <a:cubicBezTo>
                  <a:pt x="1323103" y="1572858"/>
                  <a:pt x="1332872" y="1582628"/>
                  <a:pt x="1332872" y="1582628"/>
                </a:cubicBezTo>
                <a:cubicBezTo>
                  <a:pt x="1342640" y="1582628"/>
                  <a:pt x="1342640" y="1582628"/>
                  <a:pt x="1342640" y="1582628"/>
                </a:cubicBezTo>
                <a:cubicBezTo>
                  <a:pt x="1342640" y="1582628"/>
                  <a:pt x="1371946" y="1592397"/>
                  <a:pt x="1401252" y="1611936"/>
                </a:cubicBezTo>
                <a:cubicBezTo>
                  <a:pt x="1401252" y="1611936"/>
                  <a:pt x="1411021" y="1611936"/>
                  <a:pt x="1411021" y="1611936"/>
                </a:cubicBezTo>
                <a:cubicBezTo>
                  <a:pt x="1420789" y="1611936"/>
                  <a:pt x="1420789" y="1621705"/>
                  <a:pt x="1430558" y="1621705"/>
                </a:cubicBezTo>
                <a:cubicBezTo>
                  <a:pt x="1440327" y="1621705"/>
                  <a:pt x="1450095" y="1631475"/>
                  <a:pt x="1450095" y="1631475"/>
                </a:cubicBezTo>
                <a:cubicBezTo>
                  <a:pt x="1459864" y="1631475"/>
                  <a:pt x="1459864" y="1631475"/>
                  <a:pt x="1459864" y="1631475"/>
                </a:cubicBezTo>
                <a:cubicBezTo>
                  <a:pt x="1469632" y="1631475"/>
                  <a:pt x="1469632" y="1631475"/>
                  <a:pt x="1469632" y="1641244"/>
                </a:cubicBezTo>
                <a:cubicBezTo>
                  <a:pt x="1479401" y="1631475"/>
                  <a:pt x="1479401" y="1641244"/>
                  <a:pt x="1489170" y="1641244"/>
                </a:cubicBezTo>
                <a:cubicBezTo>
                  <a:pt x="1489170" y="1641244"/>
                  <a:pt x="1498938" y="1641244"/>
                  <a:pt x="1498938" y="1641244"/>
                </a:cubicBezTo>
                <a:cubicBezTo>
                  <a:pt x="1498938" y="1641244"/>
                  <a:pt x="1498938" y="1641244"/>
                  <a:pt x="1508707" y="1641244"/>
                </a:cubicBezTo>
                <a:cubicBezTo>
                  <a:pt x="1508707" y="1641244"/>
                  <a:pt x="1518475" y="1641244"/>
                  <a:pt x="1518475" y="1641244"/>
                </a:cubicBezTo>
                <a:cubicBezTo>
                  <a:pt x="1528244" y="1641244"/>
                  <a:pt x="1528244" y="1641244"/>
                  <a:pt x="1528244" y="1641244"/>
                </a:cubicBezTo>
                <a:cubicBezTo>
                  <a:pt x="1538013" y="1651013"/>
                  <a:pt x="1547781" y="1651013"/>
                  <a:pt x="1547781" y="1651013"/>
                </a:cubicBezTo>
                <a:cubicBezTo>
                  <a:pt x="1557550" y="1651013"/>
                  <a:pt x="1557550" y="1651013"/>
                  <a:pt x="1567319" y="1651013"/>
                </a:cubicBezTo>
                <a:cubicBezTo>
                  <a:pt x="1557550" y="1641244"/>
                  <a:pt x="1547781" y="1641244"/>
                  <a:pt x="1538013" y="1631475"/>
                </a:cubicBezTo>
                <a:cubicBezTo>
                  <a:pt x="1528244" y="1631475"/>
                  <a:pt x="1518475" y="1621705"/>
                  <a:pt x="1518475" y="1621705"/>
                </a:cubicBezTo>
                <a:cubicBezTo>
                  <a:pt x="1518475" y="1621705"/>
                  <a:pt x="1498938" y="1611936"/>
                  <a:pt x="1489170" y="1611936"/>
                </a:cubicBezTo>
                <a:cubicBezTo>
                  <a:pt x="1469632" y="1592397"/>
                  <a:pt x="1459864" y="1592397"/>
                  <a:pt x="1469632" y="1592397"/>
                </a:cubicBezTo>
                <a:cubicBezTo>
                  <a:pt x="1469632" y="1582628"/>
                  <a:pt x="1498938" y="1602166"/>
                  <a:pt x="1528244" y="1621705"/>
                </a:cubicBezTo>
                <a:cubicBezTo>
                  <a:pt x="1528244" y="1621705"/>
                  <a:pt x="1538013" y="1631475"/>
                  <a:pt x="1547781" y="1631475"/>
                </a:cubicBezTo>
                <a:cubicBezTo>
                  <a:pt x="1547781" y="1631475"/>
                  <a:pt x="1567319" y="1641244"/>
                  <a:pt x="1577087" y="1651013"/>
                </a:cubicBezTo>
                <a:cubicBezTo>
                  <a:pt x="1577087" y="1651013"/>
                  <a:pt x="1586856" y="1651013"/>
                  <a:pt x="1606393" y="1651013"/>
                </a:cubicBezTo>
                <a:cubicBezTo>
                  <a:pt x="1606393" y="1651013"/>
                  <a:pt x="1616162" y="1651013"/>
                  <a:pt x="1616162" y="1651013"/>
                </a:cubicBezTo>
                <a:cubicBezTo>
                  <a:pt x="1616162" y="1651013"/>
                  <a:pt x="1625930" y="1651013"/>
                  <a:pt x="1625930" y="1660782"/>
                </a:cubicBezTo>
                <a:cubicBezTo>
                  <a:pt x="1635699" y="1660782"/>
                  <a:pt x="1645467" y="1660782"/>
                  <a:pt x="1655236" y="1660782"/>
                </a:cubicBezTo>
                <a:cubicBezTo>
                  <a:pt x="1665005" y="1660782"/>
                  <a:pt x="1674773" y="1670551"/>
                  <a:pt x="1684542" y="1670551"/>
                </a:cubicBezTo>
                <a:cubicBezTo>
                  <a:pt x="1713848" y="1670551"/>
                  <a:pt x="1733385" y="1680321"/>
                  <a:pt x="1743154" y="1680321"/>
                </a:cubicBezTo>
                <a:cubicBezTo>
                  <a:pt x="1752922" y="1680321"/>
                  <a:pt x="1752922" y="1680321"/>
                  <a:pt x="1752922" y="1680321"/>
                </a:cubicBezTo>
                <a:cubicBezTo>
                  <a:pt x="1752922" y="1680321"/>
                  <a:pt x="1762691" y="1680321"/>
                  <a:pt x="1762691" y="1680321"/>
                </a:cubicBezTo>
                <a:cubicBezTo>
                  <a:pt x="1762691" y="1680321"/>
                  <a:pt x="1811534" y="1690090"/>
                  <a:pt x="1811534" y="1690090"/>
                </a:cubicBezTo>
                <a:cubicBezTo>
                  <a:pt x="1811534" y="1690090"/>
                  <a:pt x="1831071" y="1690090"/>
                  <a:pt x="1840840" y="1690090"/>
                </a:cubicBezTo>
                <a:cubicBezTo>
                  <a:pt x="1870145" y="1699859"/>
                  <a:pt x="1870145" y="1699859"/>
                  <a:pt x="1870145" y="1690090"/>
                </a:cubicBezTo>
                <a:cubicBezTo>
                  <a:pt x="1879914" y="1690090"/>
                  <a:pt x="1879914" y="1690090"/>
                  <a:pt x="1879914" y="1690090"/>
                </a:cubicBezTo>
                <a:cubicBezTo>
                  <a:pt x="1879914" y="1690090"/>
                  <a:pt x="1879914" y="1680321"/>
                  <a:pt x="1889683" y="1680321"/>
                </a:cubicBezTo>
                <a:cubicBezTo>
                  <a:pt x="1899451" y="1680321"/>
                  <a:pt x="1958063" y="1690090"/>
                  <a:pt x="1958063" y="1690090"/>
                </a:cubicBezTo>
                <a:cubicBezTo>
                  <a:pt x="1958063" y="1699859"/>
                  <a:pt x="1967832" y="1699859"/>
                  <a:pt x="1967832" y="1690090"/>
                </a:cubicBezTo>
                <a:cubicBezTo>
                  <a:pt x="1967832" y="1680321"/>
                  <a:pt x="1938526" y="1680321"/>
                  <a:pt x="1928757" y="1670551"/>
                </a:cubicBezTo>
                <a:cubicBezTo>
                  <a:pt x="1918988" y="1670551"/>
                  <a:pt x="1899451" y="1670551"/>
                  <a:pt x="1889683" y="1660782"/>
                </a:cubicBezTo>
                <a:cubicBezTo>
                  <a:pt x="1870145" y="1660782"/>
                  <a:pt x="1860377" y="1660782"/>
                  <a:pt x="1860377" y="1660782"/>
                </a:cubicBezTo>
                <a:cubicBezTo>
                  <a:pt x="1850608" y="1660782"/>
                  <a:pt x="1850608" y="1651013"/>
                  <a:pt x="1850608" y="1651013"/>
                </a:cubicBezTo>
                <a:cubicBezTo>
                  <a:pt x="1850608" y="1651013"/>
                  <a:pt x="1840840" y="1651013"/>
                  <a:pt x="1831071" y="1651013"/>
                </a:cubicBezTo>
                <a:cubicBezTo>
                  <a:pt x="1831071" y="1651013"/>
                  <a:pt x="1811534" y="1641244"/>
                  <a:pt x="1791997" y="1641244"/>
                </a:cubicBezTo>
                <a:cubicBezTo>
                  <a:pt x="1772459" y="1641244"/>
                  <a:pt x="1752922" y="1631475"/>
                  <a:pt x="1743154" y="1631475"/>
                </a:cubicBezTo>
                <a:cubicBezTo>
                  <a:pt x="1733385" y="1631475"/>
                  <a:pt x="1713848" y="1621705"/>
                  <a:pt x="1704079" y="1621705"/>
                </a:cubicBezTo>
                <a:cubicBezTo>
                  <a:pt x="1684542" y="1611936"/>
                  <a:pt x="1674773" y="1611936"/>
                  <a:pt x="1665005" y="1611936"/>
                </a:cubicBezTo>
                <a:cubicBezTo>
                  <a:pt x="1665005" y="1611936"/>
                  <a:pt x="1655236" y="1611936"/>
                  <a:pt x="1645467" y="1611936"/>
                </a:cubicBezTo>
                <a:cubicBezTo>
                  <a:pt x="1645467" y="1611936"/>
                  <a:pt x="1635699" y="1602166"/>
                  <a:pt x="1635699" y="1602166"/>
                </a:cubicBezTo>
                <a:lnTo>
                  <a:pt x="1645467" y="1602166"/>
                </a:lnTo>
                <a:cubicBezTo>
                  <a:pt x="1645467" y="1602166"/>
                  <a:pt x="1655236" y="1602166"/>
                  <a:pt x="1655236" y="1602166"/>
                </a:cubicBezTo>
                <a:cubicBezTo>
                  <a:pt x="1665005" y="1602166"/>
                  <a:pt x="1665005" y="1602166"/>
                  <a:pt x="1674773" y="1611936"/>
                </a:cubicBezTo>
                <a:cubicBezTo>
                  <a:pt x="1674773" y="1611936"/>
                  <a:pt x="1684542" y="1611936"/>
                  <a:pt x="1694310" y="1611936"/>
                </a:cubicBezTo>
                <a:cubicBezTo>
                  <a:pt x="1694310" y="1611936"/>
                  <a:pt x="1704079" y="1611936"/>
                  <a:pt x="1713848" y="1621705"/>
                </a:cubicBezTo>
                <a:cubicBezTo>
                  <a:pt x="1723616" y="1621705"/>
                  <a:pt x="1733385" y="1621705"/>
                  <a:pt x="1733385" y="1621705"/>
                </a:cubicBezTo>
                <a:cubicBezTo>
                  <a:pt x="1743154" y="1621705"/>
                  <a:pt x="1752922" y="1621705"/>
                  <a:pt x="1752922" y="1621705"/>
                </a:cubicBezTo>
                <a:cubicBezTo>
                  <a:pt x="1752922" y="1621705"/>
                  <a:pt x="1762691" y="1631475"/>
                  <a:pt x="1762691" y="1631475"/>
                </a:cubicBezTo>
                <a:cubicBezTo>
                  <a:pt x="1772459" y="1631475"/>
                  <a:pt x="1782228" y="1631475"/>
                  <a:pt x="1801765" y="1631475"/>
                </a:cubicBezTo>
                <a:cubicBezTo>
                  <a:pt x="1811534" y="1631475"/>
                  <a:pt x="1831071" y="1641244"/>
                  <a:pt x="1831071" y="1641244"/>
                </a:cubicBezTo>
                <a:cubicBezTo>
                  <a:pt x="1831071" y="1641244"/>
                  <a:pt x="1840840" y="1641244"/>
                  <a:pt x="1840840" y="1641244"/>
                </a:cubicBezTo>
                <a:cubicBezTo>
                  <a:pt x="1840840" y="1641244"/>
                  <a:pt x="1850608" y="1641244"/>
                  <a:pt x="1850608" y="1641244"/>
                </a:cubicBezTo>
                <a:cubicBezTo>
                  <a:pt x="1860377" y="1641244"/>
                  <a:pt x="1860377" y="1641244"/>
                  <a:pt x="1870145" y="1641244"/>
                </a:cubicBezTo>
                <a:cubicBezTo>
                  <a:pt x="1889683" y="1651013"/>
                  <a:pt x="1948294" y="1660782"/>
                  <a:pt x="1948294" y="1660782"/>
                </a:cubicBezTo>
                <a:cubicBezTo>
                  <a:pt x="1958063" y="1660782"/>
                  <a:pt x="1958063" y="1660782"/>
                  <a:pt x="1958063" y="1660782"/>
                </a:cubicBezTo>
                <a:cubicBezTo>
                  <a:pt x="1958063" y="1660782"/>
                  <a:pt x="1958063" y="1660782"/>
                  <a:pt x="1967832" y="1660782"/>
                </a:cubicBezTo>
                <a:cubicBezTo>
                  <a:pt x="1967832" y="1660782"/>
                  <a:pt x="1977600" y="1660782"/>
                  <a:pt x="1977600" y="1660782"/>
                </a:cubicBezTo>
                <a:cubicBezTo>
                  <a:pt x="1987369" y="1660782"/>
                  <a:pt x="1997137" y="1660782"/>
                  <a:pt x="1997137" y="1660782"/>
                </a:cubicBezTo>
                <a:cubicBezTo>
                  <a:pt x="2006906" y="1670551"/>
                  <a:pt x="2016675" y="1670551"/>
                  <a:pt x="2016675" y="1670551"/>
                </a:cubicBezTo>
                <a:cubicBezTo>
                  <a:pt x="2026443" y="1670551"/>
                  <a:pt x="2036212" y="1670551"/>
                  <a:pt x="2036212" y="1670551"/>
                </a:cubicBezTo>
                <a:cubicBezTo>
                  <a:pt x="2045980" y="1670551"/>
                  <a:pt x="2045980" y="1670551"/>
                  <a:pt x="2045980" y="1680321"/>
                </a:cubicBezTo>
                <a:cubicBezTo>
                  <a:pt x="2055749" y="1680321"/>
                  <a:pt x="2055749" y="1680321"/>
                  <a:pt x="2055749" y="1680321"/>
                </a:cubicBezTo>
                <a:cubicBezTo>
                  <a:pt x="2075286" y="1680321"/>
                  <a:pt x="2104592" y="1690090"/>
                  <a:pt x="2114361" y="1690090"/>
                </a:cubicBezTo>
                <a:cubicBezTo>
                  <a:pt x="2114361" y="1690090"/>
                  <a:pt x="2124129" y="1690090"/>
                  <a:pt x="2124129" y="1699859"/>
                </a:cubicBezTo>
                <a:cubicBezTo>
                  <a:pt x="2133898" y="1699859"/>
                  <a:pt x="2133898" y="1699859"/>
                  <a:pt x="2143667" y="1699859"/>
                </a:cubicBezTo>
                <a:cubicBezTo>
                  <a:pt x="2143667" y="1699859"/>
                  <a:pt x="2153435" y="1699859"/>
                  <a:pt x="2163204" y="1699859"/>
                </a:cubicBezTo>
                <a:cubicBezTo>
                  <a:pt x="2163204" y="1699859"/>
                  <a:pt x="2153435" y="1690090"/>
                  <a:pt x="2153435" y="1690090"/>
                </a:cubicBezTo>
                <a:cubicBezTo>
                  <a:pt x="2153435" y="1690090"/>
                  <a:pt x="2172972" y="1699859"/>
                  <a:pt x="2202278" y="1709629"/>
                </a:cubicBezTo>
                <a:cubicBezTo>
                  <a:pt x="2231584" y="1719398"/>
                  <a:pt x="2241353" y="1719398"/>
                  <a:pt x="2241353" y="1719398"/>
                </a:cubicBezTo>
                <a:cubicBezTo>
                  <a:pt x="2241353" y="1719398"/>
                  <a:pt x="2251121" y="1719398"/>
                  <a:pt x="2260890" y="1719398"/>
                </a:cubicBezTo>
                <a:cubicBezTo>
                  <a:pt x="2270659" y="1719398"/>
                  <a:pt x="2280427" y="1719398"/>
                  <a:pt x="2280427" y="1719398"/>
                </a:cubicBezTo>
                <a:cubicBezTo>
                  <a:pt x="2280427" y="1719398"/>
                  <a:pt x="2299964" y="1719398"/>
                  <a:pt x="2319502" y="1729168"/>
                </a:cubicBezTo>
                <a:cubicBezTo>
                  <a:pt x="2339039" y="1738937"/>
                  <a:pt x="2339039" y="1738937"/>
                  <a:pt x="2348807" y="1729168"/>
                </a:cubicBezTo>
                <a:cubicBezTo>
                  <a:pt x="2348807" y="1729168"/>
                  <a:pt x="2348807" y="1729168"/>
                  <a:pt x="2348807" y="1738937"/>
                </a:cubicBezTo>
                <a:cubicBezTo>
                  <a:pt x="2348807" y="1738937"/>
                  <a:pt x="2358576" y="1738937"/>
                  <a:pt x="2358576" y="1738937"/>
                </a:cubicBezTo>
                <a:cubicBezTo>
                  <a:pt x="2358576" y="1729168"/>
                  <a:pt x="2358576" y="1729168"/>
                  <a:pt x="2368345" y="1738937"/>
                </a:cubicBezTo>
                <a:cubicBezTo>
                  <a:pt x="2378113" y="1738937"/>
                  <a:pt x="2387882" y="1738937"/>
                  <a:pt x="2387882" y="1738937"/>
                </a:cubicBezTo>
                <a:cubicBezTo>
                  <a:pt x="2387882" y="1738937"/>
                  <a:pt x="2397650" y="1738937"/>
                  <a:pt x="2417188" y="1738937"/>
                </a:cubicBezTo>
                <a:cubicBezTo>
                  <a:pt x="2417188" y="1748706"/>
                  <a:pt x="2426956" y="1748706"/>
                  <a:pt x="2426956" y="1748706"/>
                </a:cubicBezTo>
                <a:cubicBezTo>
                  <a:pt x="2436725" y="1748706"/>
                  <a:pt x="2436725" y="1748706"/>
                  <a:pt x="2436725" y="1748706"/>
                </a:cubicBezTo>
                <a:cubicBezTo>
                  <a:pt x="2436725" y="1748706"/>
                  <a:pt x="2426956" y="1748706"/>
                  <a:pt x="2426956" y="1738937"/>
                </a:cubicBezTo>
                <a:cubicBezTo>
                  <a:pt x="2417188" y="1738937"/>
                  <a:pt x="2407419" y="1729168"/>
                  <a:pt x="2397650" y="1729168"/>
                </a:cubicBezTo>
                <a:cubicBezTo>
                  <a:pt x="2397650" y="1729168"/>
                  <a:pt x="2387882" y="1729168"/>
                  <a:pt x="2387882" y="1729168"/>
                </a:cubicBezTo>
                <a:cubicBezTo>
                  <a:pt x="2387882" y="1729168"/>
                  <a:pt x="2387882" y="1729168"/>
                  <a:pt x="2378113" y="1729168"/>
                </a:cubicBezTo>
                <a:cubicBezTo>
                  <a:pt x="2378113" y="1729168"/>
                  <a:pt x="2378113" y="1719398"/>
                  <a:pt x="2378113" y="1719398"/>
                </a:cubicBezTo>
                <a:cubicBezTo>
                  <a:pt x="2368345" y="1709629"/>
                  <a:pt x="2358576" y="1699859"/>
                  <a:pt x="2358576" y="1699859"/>
                </a:cubicBezTo>
                <a:cubicBezTo>
                  <a:pt x="2348807" y="1699859"/>
                  <a:pt x="2348807" y="1699859"/>
                  <a:pt x="2348807" y="1690090"/>
                </a:cubicBezTo>
                <a:cubicBezTo>
                  <a:pt x="2348807" y="1690090"/>
                  <a:pt x="2378113" y="1699859"/>
                  <a:pt x="2387882" y="1709629"/>
                </a:cubicBezTo>
                <a:cubicBezTo>
                  <a:pt x="2387882" y="1709629"/>
                  <a:pt x="2397650" y="1709629"/>
                  <a:pt x="2407419" y="1719398"/>
                </a:cubicBezTo>
                <a:cubicBezTo>
                  <a:pt x="2407419" y="1719398"/>
                  <a:pt x="2417188" y="1719398"/>
                  <a:pt x="2436725" y="1729168"/>
                </a:cubicBezTo>
                <a:cubicBezTo>
                  <a:pt x="2446494" y="1738937"/>
                  <a:pt x="2456262" y="1738937"/>
                  <a:pt x="2456262" y="1738937"/>
                </a:cubicBezTo>
                <a:cubicBezTo>
                  <a:pt x="2456262" y="1738937"/>
                  <a:pt x="2466031" y="1738937"/>
                  <a:pt x="2466031" y="1738937"/>
                </a:cubicBezTo>
                <a:cubicBezTo>
                  <a:pt x="2466031" y="1738937"/>
                  <a:pt x="2475799" y="1748706"/>
                  <a:pt x="2475799" y="1748706"/>
                </a:cubicBezTo>
                <a:cubicBezTo>
                  <a:pt x="2475799" y="1748706"/>
                  <a:pt x="2485568" y="1748706"/>
                  <a:pt x="2495337" y="1758475"/>
                </a:cubicBezTo>
                <a:cubicBezTo>
                  <a:pt x="2495337" y="1758475"/>
                  <a:pt x="2495337" y="1758475"/>
                  <a:pt x="2505105" y="1758475"/>
                </a:cubicBezTo>
                <a:cubicBezTo>
                  <a:pt x="2505105" y="1758475"/>
                  <a:pt x="2505105" y="1758475"/>
                  <a:pt x="2514874" y="1758475"/>
                </a:cubicBezTo>
                <a:cubicBezTo>
                  <a:pt x="2524642" y="1768245"/>
                  <a:pt x="2544180" y="1768245"/>
                  <a:pt x="2544180" y="1768245"/>
                </a:cubicBezTo>
                <a:cubicBezTo>
                  <a:pt x="2544180" y="1768245"/>
                  <a:pt x="2534411" y="1758475"/>
                  <a:pt x="2514874" y="1748706"/>
                </a:cubicBezTo>
                <a:cubicBezTo>
                  <a:pt x="2514874" y="1738937"/>
                  <a:pt x="2534411" y="1748706"/>
                  <a:pt x="2553948" y="1748706"/>
                </a:cubicBezTo>
                <a:cubicBezTo>
                  <a:pt x="2534411" y="1738937"/>
                  <a:pt x="2505105" y="1729168"/>
                  <a:pt x="2514874" y="1729168"/>
                </a:cubicBezTo>
                <a:cubicBezTo>
                  <a:pt x="2514874" y="1729168"/>
                  <a:pt x="2524642" y="1729168"/>
                  <a:pt x="2524642" y="1729168"/>
                </a:cubicBezTo>
                <a:cubicBezTo>
                  <a:pt x="2534411" y="1729168"/>
                  <a:pt x="2534411" y="1738937"/>
                  <a:pt x="2544180" y="1738937"/>
                </a:cubicBezTo>
                <a:cubicBezTo>
                  <a:pt x="2544180" y="1738937"/>
                  <a:pt x="2553948" y="1738937"/>
                  <a:pt x="2563717" y="1738937"/>
                </a:cubicBezTo>
                <a:cubicBezTo>
                  <a:pt x="2573485" y="1748706"/>
                  <a:pt x="2583254" y="1748706"/>
                  <a:pt x="2593023" y="1748706"/>
                </a:cubicBezTo>
                <a:cubicBezTo>
                  <a:pt x="2593023" y="1748706"/>
                  <a:pt x="2595465" y="1748706"/>
                  <a:pt x="2599128" y="1748706"/>
                </a:cubicBezTo>
                <a:lnTo>
                  <a:pt x="2602791" y="1748706"/>
                </a:lnTo>
                <a:cubicBezTo>
                  <a:pt x="2607676" y="1748706"/>
                  <a:pt x="2612560" y="1751148"/>
                  <a:pt x="2618665" y="1753591"/>
                </a:cubicBezTo>
                <a:lnTo>
                  <a:pt x="2622214" y="1754338"/>
                </a:lnTo>
                <a:lnTo>
                  <a:pt x="2627213" y="1757254"/>
                </a:lnTo>
                <a:cubicBezTo>
                  <a:pt x="2632097" y="1758475"/>
                  <a:pt x="2636982" y="1758475"/>
                  <a:pt x="2641866" y="1758475"/>
                </a:cubicBezTo>
                <a:cubicBezTo>
                  <a:pt x="2661403" y="1758475"/>
                  <a:pt x="2671172" y="1768245"/>
                  <a:pt x="2680940" y="1768245"/>
                </a:cubicBezTo>
                <a:cubicBezTo>
                  <a:pt x="2690709" y="1768245"/>
                  <a:pt x="2690709" y="1768245"/>
                  <a:pt x="2690709" y="1768245"/>
                </a:cubicBezTo>
                <a:cubicBezTo>
                  <a:pt x="2690709" y="1768245"/>
                  <a:pt x="2700477" y="1768245"/>
                  <a:pt x="2710246" y="1768245"/>
                </a:cubicBezTo>
                <a:cubicBezTo>
                  <a:pt x="2720015" y="1778014"/>
                  <a:pt x="2768858" y="1787783"/>
                  <a:pt x="2778626" y="1787783"/>
                </a:cubicBezTo>
                <a:cubicBezTo>
                  <a:pt x="2788395" y="1787783"/>
                  <a:pt x="2798164" y="1787783"/>
                  <a:pt x="2807932" y="1787783"/>
                </a:cubicBezTo>
                <a:cubicBezTo>
                  <a:pt x="2788395" y="1778014"/>
                  <a:pt x="2739552" y="1768245"/>
                  <a:pt x="2720015" y="1768245"/>
                </a:cubicBezTo>
                <a:cubicBezTo>
                  <a:pt x="2710246" y="1758475"/>
                  <a:pt x="2710246" y="1758475"/>
                  <a:pt x="2700477" y="1758475"/>
                </a:cubicBezTo>
                <a:cubicBezTo>
                  <a:pt x="2690709" y="1758475"/>
                  <a:pt x="2690709" y="1758475"/>
                  <a:pt x="2690709" y="1758475"/>
                </a:cubicBezTo>
                <a:cubicBezTo>
                  <a:pt x="2680940" y="1758475"/>
                  <a:pt x="2680940" y="1758475"/>
                  <a:pt x="2680940" y="1748706"/>
                </a:cubicBezTo>
                <a:cubicBezTo>
                  <a:pt x="2690709" y="1748706"/>
                  <a:pt x="2690709" y="1748706"/>
                  <a:pt x="2671172" y="1738937"/>
                </a:cubicBezTo>
                <a:cubicBezTo>
                  <a:pt x="2661403" y="1738937"/>
                  <a:pt x="2651634" y="1738937"/>
                  <a:pt x="2651634" y="1738937"/>
                </a:cubicBezTo>
                <a:cubicBezTo>
                  <a:pt x="2651634" y="1738937"/>
                  <a:pt x="2651634" y="1729168"/>
                  <a:pt x="2641866" y="1729168"/>
                </a:cubicBezTo>
                <a:cubicBezTo>
                  <a:pt x="2622329" y="1719398"/>
                  <a:pt x="2612560" y="1719398"/>
                  <a:pt x="2602791" y="1719398"/>
                </a:cubicBezTo>
                <a:cubicBezTo>
                  <a:pt x="2602791" y="1719398"/>
                  <a:pt x="2593023" y="1719398"/>
                  <a:pt x="2593023" y="1709629"/>
                </a:cubicBezTo>
                <a:cubicBezTo>
                  <a:pt x="2602791" y="1709629"/>
                  <a:pt x="2622329" y="1719398"/>
                  <a:pt x="2632097" y="1719398"/>
                </a:cubicBezTo>
                <a:cubicBezTo>
                  <a:pt x="2641866" y="1719398"/>
                  <a:pt x="2661403" y="1729168"/>
                  <a:pt x="2680940" y="1738937"/>
                </a:cubicBezTo>
                <a:cubicBezTo>
                  <a:pt x="2690709" y="1738937"/>
                  <a:pt x="2700477" y="1748706"/>
                  <a:pt x="2710246" y="1748706"/>
                </a:cubicBezTo>
                <a:cubicBezTo>
                  <a:pt x="2710246" y="1748706"/>
                  <a:pt x="2720015" y="1748706"/>
                  <a:pt x="2729783" y="1758475"/>
                </a:cubicBezTo>
                <a:cubicBezTo>
                  <a:pt x="2739552" y="1758475"/>
                  <a:pt x="2759089" y="1758475"/>
                  <a:pt x="2768858" y="1768245"/>
                </a:cubicBezTo>
                <a:cubicBezTo>
                  <a:pt x="2768858" y="1768245"/>
                  <a:pt x="2788395" y="1768245"/>
                  <a:pt x="2807932" y="1778014"/>
                </a:cubicBezTo>
                <a:cubicBezTo>
                  <a:pt x="2827469" y="1787783"/>
                  <a:pt x="2847007" y="1797552"/>
                  <a:pt x="2866544" y="1797552"/>
                </a:cubicBezTo>
                <a:cubicBezTo>
                  <a:pt x="2876312" y="1797552"/>
                  <a:pt x="2886081" y="1807322"/>
                  <a:pt x="2895850" y="1807322"/>
                </a:cubicBezTo>
                <a:cubicBezTo>
                  <a:pt x="2905618" y="1807322"/>
                  <a:pt x="2925156" y="1807322"/>
                  <a:pt x="2925156" y="1807322"/>
                </a:cubicBezTo>
                <a:cubicBezTo>
                  <a:pt x="2934924" y="1817091"/>
                  <a:pt x="2934924" y="1817091"/>
                  <a:pt x="2934924" y="1817091"/>
                </a:cubicBezTo>
                <a:cubicBezTo>
                  <a:pt x="2939808" y="1817091"/>
                  <a:pt x="2952019" y="1819534"/>
                  <a:pt x="2965451" y="1821976"/>
                </a:cubicBezTo>
                <a:lnTo>
                  <a:pt x="2990138" y="1825162"/>
                </a:lnTo>
                <a:lnTo>
                  <a:pt x="2993536" y="1826861"/>
                </a:lnTo>
                <a:lnTo>
                  <a:pt x="3005066" y="1827501"/>
                </a:lnTo>
                <a:lnTo>
                  <a:pt x="3016736" y="1831745"/>
                </a:lnTo>
                <a:cubicBezTo>
                  <a:pt x="3020400" y="1834188"/>
                  <a:pt x="3022842" y="1836630"/>
                  <a:pt x="3022842" y="1836630"/>
                </a:cubicBezTo>
                <a:cubicBezTo>
                  <a:pt x="3022842" y="1831745"/>
                  <a:pt x="3020400" y="1829303"/>
                  <a:pt x="3015515" y="1828082"/>
                </a:cubicBezTo>
                <a:lnTo>
                  <a:pt x="3005066" y="1827501"/>
                </a:lnTo>
                <a:lnTo>
                  <a:pt x="3003304" y="1826861"/>
                </a:lnTo>
                <a:lnTo>
                  <a:pt x="2990138" y="1825162"/>
                </a:lnTo>
                <a:lnTo>
                  <a:pt x="2956903" y="1808543"/>
                </a:lnTo>
                <a:cubicBezTo>
                  <a:pt x="2947135" y="1804880"/>
                  <a:pt x="2939808" y="1802437"/>
                  <a:pt x="2934924" y="1797552"/>
                </a:cubicBezTo>
                <a:cubicBezTo>
                  <a:pt x="2934924" y="1797552"/>
                  <a:pt x="2925156" y="1797552"/>
                  <a:pt x="2915387" y="1797552"/>
                </a:cubicBezTo>
                <a:cubicBezTo>
                  <a:pt x="2895850" y="1787783"/>
                  <a:pt x="2895850" y="1787783"/>
                  <a:pt x="2895850" y="1787783"/>
                </a:cubicBezTo>
                <a:cubicBezTo>
                  <a:pt x="2895850" y="1778014"/>
                  <a:pt x="2895850" y="1778014"/>
                  <a:pt x="2895850" y="1778014"/>
                </a:cubicBezTo>
                <a:cubicBezTo>
                  <a:pt x="2895850" y="1778014"/>
                  <a:pt x="2876312" y="1778014"/>
                  <a:pt x="2866544" y="1768245"/>
                </a:cubicBezTo>
                <a:cubicBezTo>
                  <a:pt x="2856775" y="1768245"/>
                  <a:pt x="2837238" y="1758475"/>
                  <a:pt x="2827469" y="1758475"/>
                </a:cubicBezTo>
                <a:cubicBezTo>
                  <a:pt x="2817701" y="1748706"/>
                  <a:pt x="2798164" y="1748706"/>
                  <a:pt x="2788395" y="1738937"/>
                </a:cubicBezTo>
                <a:cubicBezTo>
                  <a:pt x="2778626" y="1738937"/>
                  <a:pt x="2759089" y="1729168"/>
                  <a:pt x="2759089" y="1729168"/>
                </a:cubicBezTo>
                <a:cubicBezTo>
                  <a:pt x="2749320" y="1729168"/>
                  <a:pt x="2739552" y="1719398"/>
                  <a:pt x="2720015" y="1719398"/>
                </a:cubicBezTo>
                <a:cubicBezTo>
                  <a:pt x="2710246" y="1719398"/>
                  <a:pt x="2700477" y="1709629"/>
                  <a:pt x="2690709" y="1709629"/>
                </a:cubicBezTo>
                <a:cubicBezTo>
                  <a:pt x="2690709" y="1709629"/>
                  <a:pt x="2680940" y="1709629"/>
                  <a:pt x="2671172" y="1699859"/>
                </a:cubicBezTo>
                <a:cubicBezTo>
                  <a:pt x="2671172" y="1699859"/>
                  <a:pt x="2661403" y="1699859"/>
                  <a:pt x="2661403" y="1699859"/>
                </a:cubicBezTo>
                <a:cubicBezTo>
                  <a:pt x="2661403" y="1699859"/>
                  <a:pt x="2641866" y="1690090"/>
                  <a:pt x="2622329" y="1680321"/>
                </a:cubicBezTo>
                <a:cubicBezTo>
                  <a:pt x="2612560" y="1680321"/>
                  <a:pt x="2602791" y="1680321"/>
                  <a:pt x="2593023" y="1670551"/>
                </a:cubicBezTo>
                <a:cubicBezTo>
                  <a:pt x="2583254" y="1670551"/>
                  <a:pt x="2544180" y="1660782"/>
                  <a:pt x="2514874" y="1651013"/>
                </a:cubicBezTo>
                <a:cubicBezTo>
                  <a:pt x="2446494" y="1631475"/>
                  <a:pt x="2426956" y="1621705"/>
                  <a:pt x="2426956" y="1631475"/>
                </a:cubicBezTo>
                <a:cubicBezTo>
                  <a:pt x="2426956" y="1631475"/>
                  <a:pt x="2417188" y="1631475"/>
                  <a:pt x="2407419" y="1631475"/>
                </a:cubicBezTo>
                <a:cubicBezTo>
                  <a:pt x="2397650" y="1621705"/>
                  <a:pt x="2387882" y="1621705"/>
                  <a:pt x="2387882" y="1621705"/>
                </a:cubicBezTo>
                <a:cubicBezTo>
                  <a:pt x="2387882" y="1621705"/>
                  <a:pt x="2397650" y="1611936"/>
                  <a:pt x="2397650" y="1621705"/>
                </a:cubicBezTo>
                <a:cubicBezTo>
                  <a:pt x="2407419" y="1621705"/>
                  <a:pt x="2407419" y="1621705"/>
                  <a:pt x="2417188" y="1621705"/>
                </a:cubicBezTo>
                <a:cubicBezTo>
                  <a:pt x="2436725" y="1621705"/>
                  <a:pt x="2456262" y="1621705"/>
                  <a:pt x="2475799" y="1631475"/>
                </a:cubicBezTo>
                <a:cubicBezTo>
                  <a:pt x="2495337" y="1641244"/>
                  <a:pt x="2514874" y="1641244"/>
                  <a:pt x="2534411" y="1651013"/>
                </a:cubicBezTo>
                <a:cubicBezTo>
                  <a:pt x="2534411" y="1651013"/>
                  <a:pt x="2544180" y="1651013"/>
                  <a:pt x="2553948" y="1660782"/>
                </a:cubicBezTo>
                <a:cubicBezTo>
                  <a:pt x="2583254" y="1670551"/>
                  <a:pt x="2612560" y="1670551"/>
                  <a:pt x="2612560" y="1670551"/>
                </a:cubicBezTo>
                <a:cubicBezTo>
                  <a:pt x="2622329" y="1670551"/>
                  <a:pt x="2622329" y="1670551"/>
                  <a:pt x="2632097" y="1680321"/>
                </a:cubicBezTo>
                <a:cubicBezTo>
                  <a:pt x="2641866" y="1680321"/>
                  <a:pt x="2641866" y="1680321"/>
                  <a:pt x="2641866" y="1670551"/>
                </a:cubicBezTo>
                <a:cubicBezTo>
                  <a:pt x="2641866" y="1670551"/>
                  <a:pt x="2651634" y="1670551"/>
                  <a:pt x="2651634" y="1670551"/>
                </a:cubicBezTo>
                <a:cubicBezTo>
                  <a:pt x="2651634" y="1670551"/>
                  <a:pt x="2651634" y="1680321"/>
                  <a:pt x="2661403" y="1680321"/>
                </a:cubicBezTo>
                <a:cubicBezTo>
                  <a:pt x="2671172" y="1680321"/>
                  <a:pt x="2671172" y="1680321"/>
                  <a:pt x="2680940" y="1690090"/>
                </a:cubicBezTo>
                <a:cubicBezTo>
                  <a:pt x="2680940" y="1690090"/>
                  <a:pt x="2690709" y="1690090"/>
                  <a:pt x="2690709" y="1690090"/>
                </a:cubicBezTo>
                <a:cubicBezTo>
                  <a:pt x="2700477" y="1699859"/>
                  <a:pt x="2710246" y="1699859"/>
                  <a:pt x="2720015" y="1699859"/>
                </a:cubicBezTo>
                <a:cubicBezTo>
                  <a:pt x="2720015" y="1709629"/>
                  <a:pt x="2729783" y="1709629"/>
                  <a:pt x="2739552" y="1709629"/>
                </a:cubicBezTo>
                <a:cubicBezTo>
                  <a:pt x="2759089" y="1719398"/>
                  <a:pt x="2759089" y="1719398"/>
                  <a:pt x="2759089" y="1719398"/>
                </a:cubicBezTo>
                <a:cubicBezTo>
                  <a:pt x="2768858" y="1709629"/>
                  <a:pt x="2768858" y="1719398"/>
                  <a:pt x="2778626" y="1729168"/>
                </a:cubicBezTo>
                <a:cubicBezTo>
                  <a:pt x="2788395" y="1729168"/>
                  <a:pt x="2788395" y="1729168"/>
                  <a:pt x="2807932" y="1738937"/>
                </a:cubicBezTo>
                <a:cubicBezTo>
                  <a:pt x="2817701" y="1748706"/>
                  <a:pt x="2837238" y="1748706"/>
                  <a:pt x="2847007" y="1748706"/>
                </a:cubicBezTo>
                <a:cubicBezTo>
                  <a:pt x="2847007" y="1758475"/>
                  <a:pt x="2866544" y="1758475"/>
                  <a:pt x="2866544" y="1758475"/>
                </a:cubicBezTo>
                <a:cubicBezTo>
                  <a:pt x="2876312" y="1768245"/>
                  <a:pt x="2886081" y="1768245"/>
                  <a:pt x="2886081" y="1768245"/>
                </a:cubicBezTo>
                <a:cubicBezTo>
                  <a:pt x="2895850" y="1768245"/>
                  <a:pt x="2905618" y="1768245"/>
                  <a:pt x="2905618" y="1778014"/>
                </a:cubicBezTo>
                <a:cubicBezTo>
                  <a:pt x="2915387" y="1778014"/>
                  <a:pt x="2925156" y="1778014"/>
                  <a:pt x="2925156" y="1778014"/>
                </a:cubicBezTo>
                <a:cubicBezTo>
                  <a:pt x="2915387" y="1768245"/>
                  <a:pt x="2886081" y="1768245"/>
                  <a:pt x="2886081" y="1758475"/>
                </a:cubicBezTo>
                <a:cubicBezTo>
                  <a:pt x="2886081" y="1758475"/>
                  <a:pt x="2895850" y="1758475"/>
                  <a:pt x="2905618" y="1768245"/>
                </a:cubicBezTo>
                <a:cubicBezTo>
                  <a:pt x="2915387" y="1768245"/>
                  <a:pt x="2934924" y="1778014"/>
                  <a:pt x="2964230" y="1787783"/>
                </a:cubicBezTo>
                <a:cubicBezTo>
                  <a:pt x="2964230" y="1787783"/>
                  <a:pt x="2973999" y="1787783"/>
                  <a:pt x="2983767" y="1797552"/>
                </a:cubicBezTo>
                <a:cubicBezTo>
                  <a:pt x="2993536" y="1797552"/>
                  <a:pt x="3003304" y="1797552"/>
                  <a:pt x="3003304" y="1797552"/>
                </a:cubicBezTo>
                <a:cubicBezTo>
                  <a:pt x="3013073" y="1797552"/>
                  <a:pt x="3013073" y="1797552"/>
                  <a:pt x="3003304" y="1807322"/>
                </a:cubicBezTo>
                <a:cubicBezTo>
                  <a:pt x="3003304" y="1807322"/>
                  <a:pt x="3022842" y="1817091"/>
                  <a:pt x="3022842" y="1817091"/>
                </a:cubicBezTo>
                <a:cubicBezTo>
                  <a:pt x="3032610" y="1817091"/>
                  <a:pt x="3032610" y="1817091"/>
                  <a:pt x="3042379" y="1817091"/>
                </a:cubicBezTo>
                <a:cubicBezTo>
                  <a:pt x="3042379" y="1817091"/>
                  <a:pt x="3042379" y="1817091"/>
                  <a:pt x="3052147" y="1817091"/>
                </a:cubicBezTo>
                <a:cubicBezTo>
                  <a:pt x="3052147" y="1817091"/>
                  <a:pt x="3052147" y="1807322"/>
                  <a:pt x="3052147" y="1807322"/>
                </a:cubicBezTo>
                <a:cubicBezTo>
                  <a:pt x="3061916" y="1817091"/>
                  <a:pt x="3091222" y="1826861"/>
                  <a:pt x="3100991" y="1826861"/>
                </a:cubicBezTo>
                <a:cubicBezTo>
                  <a:pt x="3110759" y="1826861"/>
                  <a:pt x="3120528" y="1836630"/>
                  <a:pt x="3130296" y="1836630"/>
                </a:cubicBezTo>
                <a:cubicBezTo>
                  <a:pt x="3140065" y="1836630"/>
                  <a:pt x="3149834" y="1846399"/>
                  <a:pt x="3149834" y="1846399"/>
                </a:cubicBezTo>
                <a:cubicBezTo>
                  <a:pt x="3149834" y="1846399"/>
                  <a:pt x="3140065" y="1846399"/>
                  <a:pt x="3140065" y="1846399"/>
                </a:cubicBezTo>
                <a:cubicBezTo>
                  <a:pt x="3149834" y="1856168"/>
                  <a:pt x="3149834" y="1856168"/>
                  <a:pt x="3149834" y="1856168"/>
                </a:cubicBezTo>
                <a:cubicBezTo>
                  <a:pt x="3159602" y="1865938"/>
                  <a:pt x="3159602" y="1865938"/>
                  <a:pt x="3208445" y="1885476"/>
                </a:cubicBezTo>
                <a:cubicBezTo>
                  <a:pt x="3218214" y="1885476"/>
                  <a:pt x="3218214" y="1885476"/>
                  <a:pt x="3227982" y="1885476"/>
                </a:cubicBezTo>
                <a:cubicBezTo>
                  <a:pt x="3247520" y="1895246"/>
                  <a:pt x="3267057" y="1895246"/>
                  <a:pt x="3276826" y="1905015"/>
                </a:cubicBezTo>
                <a:cubicBezTo>
                  <a:pt x="3286594" y="1905015"/>
                  <a:pt x="3286594" y="1905015"/>
                  <a:pt x="3296363" y="1905015"/>
                </a:cubicBezTo>
                <a:cubicBezTo>
                  <a:pt x="3296363" y="1914784"/>
                  <a:pt x="3296363" y="1914784"/>
                  <a:pt x="3306131" y="1914784"/>
                </a:cubicBezTo>
                <a:cubicBezTo>
                  <a:pt x="3306131" y="1914784"/>
                  <a:pt x="3306131" y="1914784"/>
                  <a:pt x="3315900" y="1914784"/>
                </a:cubicBezTo>
                <a:cubicBezTo>
                  <a:pt x="3306131" y="1905015"/>
                  <a:pt x="3315900" y="1905015"/>
                  <a:pt x="3325669" y="1914784"/>
                </a:cubicBezTo>
                <a:cubicBezTo>
                  <a:pt x="3325669" y="1914784"/>
                  <a:pt x="3325669" y="1924554"/>
                  <a:pt x="3335437" y="1924554"/>
                </a:cubicBezTo>
                <a:cubicBezTo>
                  <a:pt x="3335437" y="1924554"/>
                  <a:pt x="3335437" y="1924554"/>
                  <a:pt x="3345206" y="1924554"/>
                </a:cubicBezTo>
                <a:cubicBezTo>
                  <a:pt x="3354974" y="1934323"/>
                  <a:pt x="3384280" y="1944092"/>
                  <a:pt x="3384280" y="1944092"/>
                </a:cubicBezTo>
                <a:cubicBezTo>
                  <a:pt x="3394049" y="1944092"/>
                  <a:pt x="3403817" y="1953861"/>
                  <a:pt x="3413586" y="1953861"/>
                </a:cubicBezTo>
                <a:cubicBezTo>
                  <a:pt x="3423355" y="1963631"/>
                  <a:pt x="3433123" y="1963631"/>
                  <a:pt x="3442892" y="1963631"/>
                </a:cubicBezTo>
                <a:cubicBezTo>
                  <a:pt x="3462429" y="1973400"/>
                  <a:pt x="3481966" y="1983169"/>
                  <a:pt x="3491735" y="1983169"/>
                </a:cubicBezTo>
                <a:cubicBezTo>
                  <a:pt x="3501504" y="1992939"/>
                  <a:pt x="3560115" y="2012477"/>
                  <a:pt x="3589421" y="2032016"/>
                </a:cubicBezTo>
                <a:cubicBezTo>
                  <a:pt x="3608958" y="2032016"/>
                  <a:pt x="3618727" y="2041785"/>
                  <a:pt x="3628496" y="2051554"/>
                </a:cubicBezTo>
                <a:cubicBezTo>
                  <a:pt x="3628496" y="2051554"/>
                  <a:pt x="3638264" y="2051554"/>
                  <a:pt x="3638264" y="2051554"/>
                </a:cubicBezTo>
                <a:cubicBezTo>
                  <a:pt x="3648033" y="2051554"/>
                  <a:pt x="3648033" y="2051554"/>
                  <a:pt x="3648033" y="2051554"/>
                </a:cubicBezTo>
                <a:cubicBezTo>
                  <a:pt x="3657801" y="2061324"/>
                  <a:pt x="3667570" y="2061324"/>
                  <a:pt x="3677339" y="2061324"/>
                </a:cubicBezTo>
                <a:cubicBezTo>
                  <a:pt x="3687107" y="2061324"/>
                  <a:pt x="3696876" y="2071093"/>
                  <a:pt x="3706644" y="2071093"/>
                </a:cubicBezTo>
                <a:cubicBezTo>
                  <a:pt x="3706644" y="2071093"/>
                  <a:pt x="3726182" y="2080862"/>
                  <a:pt x="3735950" y="2080862"/>
                </a:cubicBezTo>
                <a:cubicBezTo>
                  <a:pt x="3735950" y="2080862"/>
                  <a:pt x="3755487" y="2090632"/>
                  <a:pt x="3775025" y="2090632"/>
                </a:cubicBezTo>
                <a:cubicBezTo>
                  <a:pt x="3823868" y="2110170"/>
                  <a:pt x="3823868" y="2110170"/>
                  <a:pt x="3853174" y="2119940"/>
                </a:cubicBezTo>
                <a:cubicBezTo>
                  <a:pt x="3862942" y="2119940"/>
                  <a:pt x="3872711" y="2129709"/>
                  <a:pt x="3882479" y="2129709"/>
                </a:cubicBezTo>
                <a:cubicBezTo>
                  <a:pt x="3892248" y="2129709"/>
                  <a:pt x="3892248" y="2129709"/>
                  <a:pt x="3892248" y="2129709"/>
                </a:cubicBezTo>
                <a:cubicBezTo>
                  <a:pt x="3892248" y="2129709"/>
                  <a:pt x="3897132" y="2132151"/>
                  <a:pt x="3904459" y="2134594"/>
                </a:cubicBezTo>
                <a:lnTo>
                  <a:pt x="3924607" y="2138257"/>
                </a:lnTo>
                <a:lnTo>
                  <a:pt x="3941091" y="2149248"/>
                </a:lnTo>
                <a:cubicBezTo>
                  <a:pt x="3941091" y="2149248"/>
                  <a:pt x="3931322" y="2139479"/>
                  <a:pt x="3931322" y="2139479"/>
                </a:cubicBezTo>
                <a:lnTo>
                  <a:pt x="3924607" y="2138257"/>
                </a:lnTo>
                <a:lnTo>
                  <a:pt x="3924149" y="2137952"/>
                </a:lnTo>
                <a:cubicBezTo>
                  <a:pt x="3911785" y="2129709"/>
                  <a:pt x="3911785" y="2129709"/>
                  <a:pt x="3911785" y="2129709"/>
                </a:cubicBezTo>
                <a:cubicBezTo>
                  <a:pt x="3902017" y="2129709"/>
                  <a:pt x="3892248" y="2129709"/>
                  <a:pt x="3853174" y="2110170"/>
                </a:cubicBezTo>
                <a:cubicBezTo>
                  <a:pt x="3843405" y="2100401"/>
                  <a:pt x="3823868" y="2090632"/>
                  <a:pt x="3814099" y="2090632"/>
                </a:cubicBezTo>
                <a:cubicBezTo>
                  <a:pt x="3814099" y="2090632"/>
                  <a:pt x="3784793" y="2080862"/>
                  <a:pt x="3765256" y="2071093"/>
                </a:cubicBezTo>
                <a:cubicBezTo>
                  <a:pt x="3745719" y="2061324"/>
                  <a:pt x="3726182" y="2051554"/>
                  <a:pt x="3726182" y="2051554"/>
                </a:cubicBezTo>
                <a:cubicBezTo>
                  <a:pt x="3716413" y="2041785"/>
                  <a:pt x="3706644" y="2041785"/>
                  <a:pt x="3696876" y="2041785"/>
                </a:cubicBezTo>
                <a:cubicBezTo>
                  <a:pt x="3687107" y="2032016"/>
                  <a:pt x="3667570" y="2032016"/>
                  <a:pt x="3657801" y="2032016"/>
                </a:cubicBezTo>
                <a:cubicBezTo>
                  <a:pt x="3652917" y="2027131"/>
                  <a:pt x="3648033" y="2024689"/>
                  <a:pt x="3640706" y="2022247"/>
                </a:cubicBezTo>
                <a:lnTo>
                  <a:pt x="3618250" y="2015337"/>
                </a:lnTo>
                <a:lnTo>
                  <a:pt x="3618727" y="2012477"/>
                </a:lnTo>
                <a:cubicBezTo>
                  <a:pt x="3618727" y="2012477"/>
                  <a:pt x="3608958" y="2012477"/>
                  <a:pt x="3608958" y="2012477"/>
                </a:cubicBezTo>
                <a:cubicBezTo>
                  <a:pt x="3599190" y="2012477"/>
                  <a:pt x="3599190" y="2012477"/>
                  <a:pt x="3599190" y="2012477"/>
                </a:cubicBezTo>
                <a:cubicBezTo>
                  <a:pt x="3589421" y="2002708"/>
                  <a:pt x="3579652" y="2002708"/>
                  <a:pt x="3579652" y="2002708"/>
                </a:cubicBezTo>
                <a:cubicBezTo>
                  <a:pt x="3579652" y="2002708"/>
                  <a:pt x="3579652" y="1992939"/>
                  <a:pt x="3569884" y="1992939"/>
                </a:cubicBezTo>
                <a:cubicBezTo>
                  <a:pt x="3569884" y="1992939"/>
                  <a:pt x="3569884" y="1992939"/>
                  <a:pt x="3550347" y="1983169"/>
                </a:cubicBezTo>
                <a:cubicBezTo>
                  <a:pt x="3530809" y="1983169"/>
                  <a:pt x="3521041" y="1973400"/>
                  <a:pt x="3521041" y="1973400"/>
                </a:cubicBezTo>
                <a:cubicBezTo>
                  <a:pt x="3511272" y="1973400"/>
                  <a:pt x="3511272" y="1973400"/>
                  <a:pt x="3511272" y="1983169"/>
                </a:cubicBezTo>
                <a:cubicBezTo>
                  <a:pt x="3511272" y="1983169"/>
                  <a:pt x="3511272" y="1983169"/>
                  <a:pt x="3511272" y="1973400"/>
                </a:cubicBezTo>
                <a:cubicBezTo>
                  <a:pt x="3511272" y="1973400"/>
                  <a:pt x="3501504" y="1973400"/>
                  <a:pt x="3481966" y="1963631"/>
                </a:cubicBezTo>
                <a:cubicBezTo>
                  <a:pt x="3462429" y="1963631"/>
                  <a:pt x="3442892" y="1953861"/>
                  <a:pt x="3433123" y="1953861"/>
                </a:cubicBezTo>
                <a:cubicBezTo>
                  <a:pt x="3433123" y="1953861"/>
                  <a:pt x="3403817" y="1944092"/>
                  <a:pt x="3384280" y="1934323"/>
                </a:cubicBezTo>
                <a:cubicBezTo>
                  <a:pt x="3364743" y="1924554"/>
                  <a:pt x="3345206" y="1924554"/>
                  <a:pt x="3345206" y="1914784"/>
                </a:cubicBezTo>
                <a:cubicBezTo>
                  <a:pt x="3354974" y="1914784"/>
                  <a:pt x="3374512" y="1924554"/>
                  <a:pt x="3384280" y="1924554"/>
                </a:cubicBezTo>
                <a:cubicBezTo>
                  <a:pt x="3403817" y="1934323"/>
                  <a:pt x="3423355" y="1934323"/>
                  <a:pt x="3433123" y="1944092"/>
                </a:cubicBezTo>
                <a:cubicBezTo>
                  <a:pt x="3472198" y="1953861"/>
                  <a:pt x="3491735" y="1953861"/>
                  <a:pt x="3540578" y="1973400"/>
                </a:cubicBezTo>
                <a:lnTo>
                  <a:pt x="3561994" y="1977909"/>
                </a:lnTo>
                <a:lnTo>
                  <a:pt x="3569884" y="1983169"/>
                </a:lnTo>
                <a:cubicBezTo>
                  <a:pt x="3569884" y="1983169"/>
                  <a:pt x="3579652" y="1983169"/>
                  <a:pt x="3579652" y="1983169"/>
                </a:cubicBezTo>
                <a:cubicBezTo>
                  <a:pt x="3574768" y="1983169"/>
                  <a:pt x="3569884" y="1980727"/>
                  <a:pt x="3563779" y="1978285"/>
                </a:cubicBezTo>
                <a:lnTo>
                  <a:pt x="3561994" y="1977909"/>
                </a:lnTo>
                <a:lnTo>
                  <a:pt x="3547905" y="1968516"/>
                </a:lnTo>
                <a:cubicBezTo>
                  <a:pt x="3538136" y="1963631"/>
                  <a:pt x="3525925" y="1958746"/>
                  <a:pt x="3511272" y="1953861"/>
                </a:cubicBezTo>
                <a:cubicBezTo>
                  <a:pt x="3501504" y="1953861"/>
                  <a:pt x="3452661" y="1934323"/>
                  <a:pt x="3433123" y="1924554"/>
                </a:cubicBezTo>
                <a:cubicBezTo>
                  <a:pt x="3433123" y="1924554"/>
                  <a:pt x="3423355" y="1914784"/>
                  <a:pt x="3413586" y="1914784"/>
                </a:cubicBezTo>
                <a:cubicBezTo>
                  <a:pt x="3403817" y="1914784"/>
                  <a:pt x="3403817" y="1914784"/>
                  <a:pt x="3394049" y="1914784"/>
                </a:cubicBezTo>
                <a:cubicBezTo>
                  <a:pt x="3394049" y="1905015"/>
                  <a:pt x="3394049" y="1905015"/>
                  <a:pt x="3384280" y="1905015"/>
                </a:cubicBezTo>
                <a:cubicBezTo>
                  <a:pt x="3374512" y="1895246"/>
                  <a:pt x="3354974" y="1895246"/>
                  <a:pt x="3345206" y="1895246"/>
                </a:cubicBezTo>
                <a:cubicBezTo>
                  <a:pt x="3345206" y="1885476"/>
                  <a:pt x="3315900" y="1875707"/>
                  <a:pt x="3296363" y="1875707"/>
                </a:cubicBezTo>
                <a:cubicBezTo>
                  <a:pt x="3276826" y="1865938"/>
                  <a:pt x="3257288" y="1856168"/>
                  <a:pt x="3247520" y="1846399"/>
                </a:cubicBezTo>
                <a:cubicBezTo>
                  <a:pt x="3237751" y="1846399"/>
                  <a:pt x="3218214" y="1836630"/>
                  <a:pt x="3208445" y="1836630"/>
                </a:cubicBezTo>
                <a:cubicBezTo>
                  <a:pt x="3198677" y="1836630"/>
                  <a:pt x="3188908" y="1826861"/>
                  <a:pt x="3188908" y="1826861"/>
                </a:cubicBezTo>
                <a:cubicBezTo>
                  <a:pt x="3179139" y="1817091"/>
                  <a:pt x="3140065" y="1807322"/>
                  <a:pt x="3140065" y="1807322"/>
                </a:cubicBezTo>
                <a:cubicBezTo>
                  <a:pt x="3130296" y="1807322"/>
                  <a:pt x="3130296" y="1807322"/>
                  <a:pt x="3120528" y="1797552"/>
                </a:cubicBezTo>
                <a:cubicBezTo>
                  <a:pt x="3120528" y="1797552"/>
                  <a:pt x="3130296" y="1797552"/>
                  <a:pt x="3130296" y="1797552"/>
                </a:cubicBezTo>
                <a:cubicBezTo>
                  <a:pt x="3135181" y="1797552"/>
                  <a:pt x="3137623" y="1797552"/>
                  <a:pt x="3140065" y="1797552"/>
                </a:cubicBezTo>
                <a:lnTo>
                  <a:pt x="3152132" y="1801575"/>
                </a:lnTo>
                <a:lnTo>
                  <a:pt x="3154718" y="1806101"/>
                </a:lnTo>
                <a:cubicBezTo>
                  <a:pt x="3157160" y="1807322"/>
                  <a:pt x="3159602" y="1807322"/>
                  <a:pt x="3159602" y="1807322"/>
                </a:cubicBezTo>
                <a:cubicBezTo>
                  <a:pt x="3159602" y="1807322"/>
                  <a:pt x="3162044" y="1807322"/>
                  <a:pt x="3165708" y="1807322"/>
                </a:cubicBezTo>
                <a:lnTo>
                  <a:pt x="3169371" y="1807322"/>
                </a:lnTo>
                <a:cubicBezTo>
                  <a:pt x="3179139" y="1807322"/>
                  <a:pt x="3179139" y="1817091"/>
                  <a:pt x="3179139" y="1807322"/>
                </a:cubicBezTo>
                <a:lnTo>
                  <a:pt x="3169371" y="1807322"/>
                </a:lnTo>
                <a:cubicBezTo>
                  <a:pt x="3164487" y="1807322"/>
                  <a:pt x="3159602" y="1804880"/>
                  <a:pt x="3154718" y="1802437"/>
                </a:cubicBezTo>
                <a:lnTo>
                  <a:pt x="3152132" y="1801575"/>
                </a:lnTo>
                <a:lnTo>
                  <a:pt x="3149834" y="1797552"/>
                </a:lnTo>
                <a:cubicBezTo>
                  <a:pt x="3144949" y="1797552"/>
                  <a:pt x="3142507" y="1797552"/>
                  <a:pt x="3140065" y="1797552"/>
                </a:cubicBezTo>
                <a:cubicBezTo>
                  <a:pt x="3130296" y="1797552"/>
                  <a:pt x="3120528" y="1787783"/>
                  <a:pt x="3120528" y="1787783"/>
                </a:cubicBezTo>
                <a:cubicBezTo>
                  <a:pt x="3110759" y="1787783"/>
                  <a:pt x="3100991" y="1787783"/>
                  <a:pt x="3100991" y="1787783"/>
                </a:cubicBezTo>
                <a:cubicBezTo>
                  <a:pt x="3100991" y="1778014"/>
                  <a:pt x="3032610" y="1758475"/>
                  <a:pt x="3022842" y="1758475"/>
                </a:cubicBezTo>
                <a:cubicBezTo>
                  <a:pt x="3022842" y="1758475"/>
                  <a:pt x="3013073" y="1758475"/>
                  <a:pt x="3003304" y="1748706"/>
                </a:cubicBezTo>
                <a:cubicBezTo>
                  <a:pt x="2993536" y="1748706"/>
                  <a:pt x="2973999" y="1738937"/>
                  <a:pt x="2973999" y="1738937"/>
                </a:cubicBezTo>
                <a:cubicBezTo>
                  <a:pt x="2964230" y="1738937"/>
                  <a:pt x="2954461" y="1738937"/>
                  <a:pt x="2954461" y="1738937"/>
                </a:cubicBezTo>
                <a:cubicBezTo>
                  <a:pt x="2944693" y="1729168"/>
                  <a:pt x="2934924" y="1729168"/>
                  <a:pt x="2895850" y="1719398"/>
                </a:cubicBezTo>
                <a:cubicBezTo>
                  <a:pt x="2895850" y="1719398"/>
                  <a:pt x="2886081" y="1719398"/>
                  <a:pt x="2876312" y="1719398"/>
                </a:cubicBezTo>
                <a:cubicBezTo>
                  <a:pt x="2866544" y="1709629"/>
                  <a:pt x="2856775" y="1709629"/>
                  <a:pt x="2847007" y="1709629"/>
                </a:cubicBezTo>
                <a:cubicBezTo>
                  <a:pt x="2847007" y="1699859"/>
                  <a:pt x="2837238" y="1699859"/>
                  <a:pt x="2837238" y="1699859"/>
                </a:cubicBezTo>
                <a:cubicBezTo>
                  <a:pt x="2827469" y="1699859"/>
                  <a:pt x="2817701" y="1699859"/>
                  <a:pt x="2798164" y="1690090"/>
                </a:cubicBezTo>
                <a:cubicBezTo>
                  <a:pt x="2788395" y="1690090"/>
                  <a:pt x="2778626" y="1680321"/>
                  <a:pt x="2778626" y="1680321"/>
                </a:cubicBezTo>
                <a:cubicBezTo>
                  <a:pt x="2768858" y="1680321"/>
                  <a:pt x="2759089" y="1680321"/>
                  <a:pt x="2759089" y="1680321"/>
                </a:cubicBezTo>
                <a:cubicBezTo>
                  <a:pt x="2739552" y="1670551"/>
                  <a:pt x="2710246" y="1660782"/>
                  <a:pt x="2651634" y="1641244"/>
                </a:cubicBezTo>
                <a:cubicBezTo>
                  <a:pt x="2641866" y="1641244"/>
                  <a:pt x="2622329" y="1631475"/>
                  <a:pt x="2612560" y="1631475"/>
                </a:cubicBezTo>
                <a:cubicBezTo>
                  <a:pt x="2593023" y="1621705"/>
                  <a:pt x="2573485" y="1611936"/>
                  <a:pt x="2563717" y="1611936"/>
                </a:cubicBezTo>
                <a:cubicBezTo>
                  <a:pt x="2544180" y="1602166"/>
                  <a:pt x="2534411" y="1602166"/>
                  <a:pt x="2534411" y="1602166"/>
                </a:cubicBezTo>
                <a:cubicBezTo>
                  <a:pt x="2534411" y="1602166"/>
                  <a:pt x="2544180" y="1602166"/>
                  <a:pt x="2544180" y="1602166"/>
                </a:cubicBezTo>
                <a:cubicBezTo>
                  <a:pt x="2544180" y="1602166"/>
                  <a:pt x="2553948" y="1602166"/>
                  <a:pt x="2553948" y="1602166"/>
                </a:cubicBezTo>
                <a:cubicBezTo>
                  <a:pt x="2563717" y="1602166"/>
                  <a:pt x="2563717" y="1602166"/>
                  <a:pt x="2573485" y="1611936"/>
                </a:cubicBezTo>
                <a:cubicBezTo>
                  <a:pt x="2583254" y="1611936"/>
                  <a:pt x="2583254" y="1611936"/>
                  <a:pt x="2593023" y="1611936"/>
                </a:cubicBezTo>
                <a:cubicBezTo>
                  <a:pt x="2593023" y="1611936"/>
                  <a:pt x="2602791" y="1611936"/>
                  <a:pt x="2602791" y="1611936"/>
                </a:cubicBezTo>
                <a:cubicBezTo>
                  <a:pt x="2602791" y="1611936"/>
                  <a:pt x="2602791" y="1611936"/>
                  <a:pt x="2602791" y="1621705"/>
                </a:cubicBezTo>
                <a:cubicBezTo>
                  <a:pt x="2622329" y="1621705"/>
                  <a:pt x="2680940" y="1641244"/>
                  <a:pt x="2671172" y="1641244"/>
                </a:cubicBezTo>
                <a:cubicBezTo>
                  <a:pt x="2671172" y="1641244"/>
                  <a:pt x="2671172" y="1631475"/>
                  <a:pt x="2680940" y="1631475"/>
                </a:cubicBezTo>
                <a:cubicBezTo>
                  <a:pt x="2680940" y="1631475"/>
                  <a:pt x="2680940" y="1631475"/>
                  <a:pt x="2690709" y="1641244"/>
                </a:cubicBezTo>
                <a:cubicBezTo>
                  <a:pt x="2690709" y="1641244"/>
                  <a:pt x="2700477" y="1651013"/>
                  <a:pt x="2710246" y="1651013"/>
                </a:cubicBezTo>
                <a:cubicBezTo>
                  <a:pt x="2729783" y="1651013"/>
                  <a:pt x="2739552" y="1660782"/>
                  <a:pt x="2759089" y="1660782"/>
                </a:cubicBezTo>
                <a:cubicBezTo>
                  <a:pt x="2768858" y="1670551"/>
                  <a:pt x="2788395" y="1670551"/>
                  <a:pt x="2788395" y="1680321"/>
                </a:cubicBezTo>
                <a:cubicBezTo>
                  <a:pt x="2798164" y="1680321"/>
                  <a:pt x="2807932" y="1680321"/>
                  <a:pt x="2807932" y="1680321"/>
                </a:cubicBezTo>
                <a:cubicBezTo>
                  <a:pt x="2817701" y="1680321"/>
                  <a:pt x="2827469" y="1690090"/>
                  <a:pt x="2847007" y="1690090"/>
                </a:cubicBezTo>
                <a:cubicBezTo>
                  <a:pt x="2856775" y="1699859"/>
                  <a:pt x="2876312" y="1699859"/>
                  <a:pt x="2886081" y="1699859"/>
                </a:cubicBezTo>
                <a:cubicBezTo>
                  <a:pt x="2895850" y="1709629"/>
                  <a:pt x="2915387" y="1709629"/>
                  <a:pt x="2925156" y="1709629"/>
                </a:cubicBezTo>
                <a:cubicBezTo>
                  <a:pt x="2934924" y="1719398"/>
                  <a:pt x="2993536" y="1729168"/>
                  <a:pt x="3042379" y="1748706"/>
                </a:cubicBezTo>
                <a:cubicBezTo>
                  <a:pt x="3052147" y="1748706"/>
                  <a:pt x="3081453" y="1758475"/>
                  <a:pt x="3100991" y="1768245"/>
                </a:cubicBezTo>
                <a:cubicBezTo>
                  <a:pt x="3130296" y="1778014"/>
                  <a:pt x="3149834" y="1787783"/>
                  <a:pt x="3159602" y="1787783"/>
                </a:cubicBezTo>
                <a:cubicBezTo>
                  <a:pt x="3169371" y="1797552"/>
                  <a:pt x="3179139" y="1797552"/>
                  <a:pt x="3179139" y="1797552"/>
                </a:cubicBezTo>
                <a:cubicBezTo>
                  <a:pt x="3188908" y="1797552"/>
                  <a:pt x="3198677" y="1797552"/>
                  <a:pt x="3198677" y="1807322"/>
                </a:cubicBezTo>
                <a:cubicBezTo>
                  <a:pt x="3208445" y="1807322"/>
                  <a:pt x="3218214" y="1807322"/>
                  <a:pt x="3227982" y="1817091"/>
                </a:cubicBezTo>
                <a:cubicBezTo>
                  <a:pt x="3257288" y="1826861"/>
                  <a:pt x="3286594" y="1836630"/>
                  <a:pt x="3286594" y="1836630"/>
                </a:cubicBezTo>
                <a:cubicBezTo>
                  <a:pt x="3286594" y="1836630"/>
                  <a:pt x="3296363" y="1846399"/>
                  <a:pt x="3315900" y="1856168"/>
                </a:cubicBezTo>
                <a:cubicBezTo>
                  <a:pt x="3325669" y="1856168"/>
                  <a:pt x="3345206" y="1865938"/>
                  <a:pt x="3354974" y="1865938"/>
                </a:cubicBezTo>
                <a:cubicBezTo>
                  <a:pt x="3364743" y="1875707"/>
                  <a:pt x="3374512" y="1875707"/>
                  <a:pt x="3374512" y="1875707"/>
                </a:cubicBezTo>
                <a:cubicBezTo>
                  <a:pt x="3374512" y="1875707"/>
                  <a:pt x="3384280" y="1875707"/>
                  <a:pt x="3384280" y="1875707"/>
                </a:cubicBezTo>
                <a:cubicBezTo>
                  <a:pt x="3423355" y="1895246"/>
                  <a:pt x="3472198" y="1914784"/>
                  <a:pt x="3472198" y="1914784"/>
                </a:cubicBezTo>
                <a:cubicBezTo>
                  <a:pt x="3481966" y="1914784"/>
                  <a:pt x="3491735" y="1924554"/>
                  <a:pt x="3501504" y="1924554"/>
                </a:cubicBezTo>
                <a:cubicBezTo>
                  <a:pt x="3521041" y="1934323"/>
                  <a:pt x="3530809" y="1944092"/>
                  <a:pt x="3530809" y="1944092"/>
                </a:cubicBezTo>
                <a:cubicBezTo>
                  <a:pt x="3540578" y="1944092"/>
                  <a:pt x="3550347" y="1944092"/>
                  <a:pt x="3560115" y="1953861"/>
                </a:cubicBezTo>
                <a:cubicBezTo>
                  <a:pt x="3579652" y="1963631"/>
                  <a:pt x="3589421" y="1963631"/>
                  <a:pt x="3608958" y="1973400"/>
                </a:cubicBezTo>
                <a:cubicBezTo>
                  <a:pt x="3608958" y="1973400"/>
                  <a:pt x="3628496" y="1983169"/>
                  <a:pt x="3638264" y="1992939"/>
                </a:cubicBezTo>
                <a:cubicBezTo>
                  <a:pt x="3657801" y="1992939"/>
                  <a:pt x="3677339" y="2002708"/>
                  <a:pt x="3687107" y="2012477"/>
                </a:cubicBezTo>
                <a:cubicBezTo>
                  <a:pt x="3696876" y="2012477"/>
                  <a:pt x="3716413" y="2022247"/>
                  <a:pt x="3735950" y="2032016"/>
                </a:cubicBezTo>
                <a:cubicBezTo>
                  <a:pt x="3745719" y="2032016"/>
                  <a:pt x="3755487" y="2041785"/>
                  <a:pt x="3755487" y="2041785"/>
                </a:cubicBezTo>
                <a:cubicBezTo>
                  <a:pt x="3765256" y="2041785"/>
                  <a:pt x="3784793" y="2051554"/>
                  <a:pt x="3794562" y="2051554"/>
                </a:cubicBezTo>
                <a:cubicBezTo>
                  <a:pt x="3804331" y="2051554"/>
                  <a:pt x="3823868" y="2061324"/>
                  <a:pt x="3833636" y="2061324"/>
                </a:cubicBezTo>
                <a:cubicBezTo>
                  <a:pt x="3843405" y="2071093"/>
                  <a:pt x="3862942" y="2071093"/>
                  <a:pt x="3882479" y="2080862"/>
                </a:cubicBezTo>
                <a:cubicBezTo>
                  <a:pt x="3892248" y="2080862"/>
                  <a:pt x="3911785" y="2090632"/>
                  <a:pt x="3921554" y="2090632"/>
                </a:cubicBezTo>
                <a:cubicBezTo>
                  <a:pt x="3941091" y="2100401"/>
                  <a:pt x="3950860" y="2100401"/>
                  <a:pt x="3960628" y="2110170"/>
                </a:cubicBezTo>
                <a:cubicBezTo>
                  <a:pt x="3960628" y="2110170"/>
                  <a:pt x="3960628" y="2110170"/>
                  <a:pt x="3950860" y="2100401"/>
                </a:cubicBezTo>
                <a:cubicBezTo>
                  <a:pt x="3921554" y="2090632"/>
                  <a:pt x="3892248" y="2071093"/>
                  <a:pt x="3882479" y="2071093"/>
                </a:cubicBezTo>
                <a:cubicBezTo>
                  <a:pt x="3862942" y="2061324"/>
                  <a:pt x="3853174" y="2061324"/>
                  <a:pt x="3853174" y="2061324"/>
                </a:cubicBezTo>
                <a:cubicBezTo>
                  <a:pt x="3843405" y="2051554"/>
                  <a:pt x="3833636" y="2041785"/>
                  <a:pt x="3823868" y="2041785"/>
                </a:cubicBezTo>
                <a:cubicBezTo>
                  <a:pt x="3823868" y="2041785"/>
                  <a:pt x="3814099" y="2041785"/>
                  <a:pt x="3814099" y="2041785"/>
                </a:cubicBezTo>
                <a:cubicBezTo>
                  <a:pt x="3814099" y="2041785"/>
                  <a:pt x="3804331" y="2032016"/>
                  <a:pt x="3784793" y="2022247"/>
                </a:cubicBezTo>
                <a:cubicBezTo>
                  <a:pt x="3765256" y="2012477"/>
                  <a:pt x="3706644" y="1992939"/>
                  <a:pt x="3687107" y="1983169"/>
                </a:cubicBezTo>
                <a:cubicBezTo>
                  <a:pt x="3677339" y="1973400"/>
                  <a:pt x="3667570" y="1973400"/>
                  <a:pt x="3667570" y="1973400"/>
                </a:cubicBezTo>
                <a:cubicBezTo>
                  <a:pt x="3648033" y="1963631"/>
                  <a:pt x="3628496" y="1953861"/>
                  <a:pt x="3628496" y="1953861"/>
                </a:cubicBezTo>
                <a:cubicBezTo>
                  <a:pt x="3628496" y="1953861"/>
                  <a:pt x="3608958" y="1944092"/>
                  <a:pt x="3589421" y="1944092"/>
                </a:cubicBezTo>
                <a:cubicBezTo>
                  <a:pt x="3579652" y="1934323"/>
                  <a:pt x="3550347" y="1924554"/>
                  <a:pt x="3540578" y="1924554"/>
                </a:cubicBezTo>
                <a:cubicBezTo>
                  <a:pt x="3540578" y="1914784"/>
                  <a:pt x="3530809" y="1914784"/>
                  <a:pt x="3521041" y="1914784"/>
                </a:cubicBezTo>
                <a:cubicBezTo>
                  <a:pt x="3521041" y="1905015"/>
                  <a:pt x="3511272" y="1905015"/>
                  <a:pt x="3501504" y="1905015"/>
                </a:cubicBezTo>
                <a:cubicBezTo>
                  <a:pt x="3491735" y="1895246"/>
                  <a:pt x="3472198" y="1895246"/>
                  <a:pt x="3472198" y="1885476"/>
                </a:cubicBezTo>
                <a:cubicBezTo>
                  <a:pt x="3462429" y="1885476"/>
                  <a:pt x="3452661" y="1885476"/>
                  <a:pt x="3452661" y="1885476"/>
                </a:cubicBezTo>
                <a:cubicBezTo>
                  <a:pt x="3452661" y="1885476"/>
                  <a:pt x="3442892" y="1885476"/>
                  <a:pt x="3433123" y="1875707"/>
                </a:cubicBezTo>
                <a:cubicBezTo>
                  <a:pt x="3413586" y="1875707"/>
                  <a:pt x="3394049" y="1865938"/>
                  <a:pt x="3374512" y="1856168"/>
                </a:cubicBezTo>
                <a:cubicBezTo>
                  <a:pt x="3364743" y="1856168"/>
                  <a:pt x="3345206" y="1846399"/>
                  <a:pt x="3335437" y="1846399"/>
                </a:cubicBezTo>
                <a:cubicBezTo>
                  <a:pt x="3325669" y="1836630"/>
                  <a:pt x="3315900" y="1836630"/>
                  <a:pt x="3306131" y="1826861"/>
                </a:cubicBezTo>
                <a:cubicBezTo>
                  <a:pt x="3296363" y="1826861"/>
                  <a:pt x="3267057" y="1817091"/>
                  <a:pt x="3237751" y="1807322"/>
                </a:cubicBezTo>
                <a:cubicBezTo>
                  <a:pt x="3208445" y="1797552"/>
                  <a:pt x="3179139" y="1787783"/>
                  <a:pt x="3169371" y="1778014"/>
                </a:cubicBezTo>
                <a:cubicBezTo>
                  <a:pt x="3159602" y="1778014"/>
                  <a:pt x="3149834" y="1778014"/>
                  <a:pt x="3140065" y="1778014"/>
                </a:cubicBezTo>
                <a:cubicBezTo>
                  <a:pt x="3110759" y="1758475"/>
                  <a:pt x="3100991" y="1758475"/>
                  <a:pt x="3100991" y="1758475"/>
                </a:cubicBezTo>
                <a:cubicBezTo>
                  <a:pt x="3100991" y="1758475"/>
                  <a:pt x="3091222" y="1758475"/>
                  <a:pt x="3091222" y="1758475"/>
                </a:cubicBezTo>
                <a:cubicBezTo>
                  <a:pt x="3091222" y="1748706"/>
                  <a:pt x="3091222" y="1748706"/>
                  <a:pt x="3081453" y="1748706"/>
                </a:cubicBezTo>
                <a:cubicBezTo>
                  <a:pt x="3071685" y="1748706"/>
                  <a:pt x="3061916" y="1748706"/>
                  <a:pt x="3061916" y="1748706"/>
                </a:cubicBezTo>
                <a:cubicBezTo>
                  <a:pt x="3052147" y="1748706"/>
                  <a:pt x="3052147" y="1738937"/>
                  <a:pt x="3052147" y="1738937"/>
                </a:cubicBezTo>
                <a:cubicBezTo>
                  <a:pt x="3042379" y="1738937"/>
                  <a:pt x="3022842" y="1729168"/>
                  <a:pt x="3013073" y="1729168"/>
                </a:cubicBezTo>
                <a:cubicBezTo>
                  <a:pt x="3013073" y="1729168"/>
                  <a:pt x="3003304" y="1729168"/>
                  <a:pt x="3003304" y="1729168"/>
                </a:cubicBezTo>
                <a:cubicBezTo>
                  <a:pt x="3003304" y="1719398"/>
                  <a:pt x="2993536" y="1719398"/>
                  <a:pt x="2983767" y="1719398"/>
                </a:cubicBezTo>
                <a:cubicBezTo>
                  <a:pt x="2915387" y="1699859"/>
                  <a:pt x="2886081" y="1690090"/>
                  <a:pt x="2876312" y="1680321"/>
                </a:cubicBezTo>
                <a:cubicBezTo>
                  <a:pt x="2876312" y="1680321"/>
                  <a:pt x="2866544" y="1680321"/>
                  <a:pt x="2866544" y="1680321"/>
                </a:cubicBezTo>
                <a:cubicBezTo>
                  <a:pt x="2827469" y="1670551"/>
                  <a:pt x="2817701" y="1670551"/>
                  <a:pt x="2817701" y="1660782"/>
                </a:cubicBezTo>
                <a:cubicBezTo>
                  <a:pt x="2807932" y="1660782"/>
                  <a:pt x="2807932" y="1660782"/>
                  <a:pt x="2807932" y="1660782"/>
                </a:cubicBezTo>
                <a:cubicBezTo>
                  <a:pt x="2807932" y="1670551"/>
                  <a:pt x="2798164" y="1670551"/>
                  <a:pt x="2798164" y="1660782"/>
                </a:cubicBezTo>
                <a:cubicBezTo>
                  <a:pt x="2788395" y="1660782"/>
                  <a:pt x="2778626" y="1660782"/>
                  <a:pt x="2768858" y="1651013"/>
                </a:cubicBezTo>
                <a:cubicBezTo>
                  <a:pt x="2749320" y="1651013"/>
                  <a:pt x="2739552" y="1641244"/>
                  <a:pt x="2739552" y="1641244"/>
                </a:cubicBezTo>
                <a:cubicBezTo>
                  <a:pt x="2739552" y="1641244"/>
                  <a:pt x="2729783" y="1631475"/>
                  <a:pt x="2729783" y="1631475"/>
                </a:cubicBezTo>
                <a:cubicBezTo>
                  <a:pt x="2729783" y="1631475"/>
                  <a:pt x="2720015" y="1621705"/>
                  <a:pt x="2720015" y="1621705"/>
                </a:cubicBezTo>
                <a:cubicBezTo>
                  <a:pt x="2720015" y="1621705"/>
                  <a:pt x="2729783" y="1621705"/>
                  <a:pt x="2729783" y="1621705"/>
                </a:cubicBezTo>
                <a:cubicBezTo>
                  <a:pt x="2729783" y="1621705"/>
                  <a:pt x="2739552" y="1611936"/>
                  <a:pt x="2749320" y="1621705"/>
                </a:cubicBezTo>
                <a:cubicBezTo>
                  <a:pt x="2749320" y="1621705"/>
                  <a:pt x="2749320" y="1621705"/>
                  <a:pt x="2749320" y="1611936"/>
                </a:cubicBezTo>
                <a:cubicBezTo>
                  <a:pt x="2749320" y="1602166"/>
                  <a:pt x="2749320" y="1602166"/>
                  <a:pt x="2759089" y="1602166"/>
                </a:cubicBezTo>
                <a:cubicBezTo>
                  <a:pt x="2759089" y="1602166"/>
                  <a:pt x="2768858" y="1602166"/>
                  <a:pt x="2768858" y="1611936"/>
                </a:cubicBezTo>
                <a:cubicBezTo>
                  <a:pt x="2768858" y="1611936"/>
                  <a:pt x="2778626" y="1611936"/>
                  <a:pt x="2788395" y="1611936"/>
                </a:cubicBezTo>
                <a:cubicBezTo>
                  <a:pt x="2798164" y="1621705"/>
                  <a:pt x="2807932" y="1621705"/>
                  <a:pt x="2817701" y="1621705"/>
                </a:cubicBezTo>
                <a:cubicBezTo>
                  <a:pt x="2827469" y="1631475"/>
                  <a:pt x="2837238" y="1631475"/>
                  <a:pt x="2847007" y="1631475"/>
                </a:cubicBezTo>
                <a:cubicBezTo>
                  <a:pt x="2856775" y="1641244"/>
                  <a:pt x="2866544" y="1641244"/>
                  <a:pt x="2886081" y="1641244"/>
                </a:cubicBezTo>
                <a:cubicBezTo>
                  <a:pt x="2905618" y="1651013"/>
                  <a:pt x="2925156" y="1660782"/>
                  <a:pt x="2925156" y="1651013"/>
                </a:cubicBezTo>
                <a:cubicBezTo>
                  <a:pt x="2925156" y="1651013"/>
                  <a:pt x="2925156" y="1651013"/>
                  <a:pt x="2915387" y="1651013"/>
                </a:cubicBezTo>
                <a:cubicBezTo>
                  <a:pt x="2915387" y="1651013"/>
                  <a:pt x="2905618" y="1651013"/>
                  <a:pt x="2895850" y="1641244"/>
                </a:cubicBezTo>
                <a:cubicBezTo>
                  <a:pt x="2886081" y="1641244"/>
                  <a:pt x="2876312" y="1641244"/>
                  <a:pt x="2876312" y="1631475"/>
                </a:cubicBezTo>
                <a:cubicBezTo>
                  <a:pt x="2866544" y="1631475"/>
                  <a:pt x="2856775" y="1631475"/>
                  <a:pt x="2856775" y="1631475"/>
                </a:cubicBezTo>
                <a:cubicBezTo>
                  <a:pt x="2847007" y="1631475"/>
                  <a:pt x="2837238" y="1621705"/>
                  <a:pt x="2827469" y="1621705"/>
                </a:cubicBezTo>
                <a:cubicBezTo>
                  <a:pt x="2807932" y="1611936"/>
                  <a:pt x="2759089" y="1592397"/>
                  <a:pt x="2729783" y="1592397"/>
                </a:cubicBezTo>
                <a:cubicBezTo>
                  <a:pt x="2720015" y="1582628"/>
                  <a:pt x="2710246" y="1582628"/>
                  <a:pt x="2700477" y="1582628"/>
                </a:cubicBezTo>
                <a:cubicBezTo>
                  <a:pt x="2690709" y="1572858"/>
                  <a:pt x="2671172" y="1572858"/>
                  <a:pt x="2651634" y="1563089"/>
                </a:cubicBezTo>
                <a:cubicBezTo>
                  <a:pt x="2632097" y="1553320"/>
                  <a:pt x="2612560" y="1553320"/>
                  <a:pt x="2612560" y="1553320"/>
                </a:cubicBezTo>
                <a:cubicBezTo>
                  <a:pt x="2583254" y="1543550"/>
                  <a:pt x="2544180" y="1524012"/>
                  <a:pt x="2505105" y="1504473"/>
                </a:cubicBezTo>
                <a:cubicBezTo>
                  <a:pt x="2495337" y="1504473"/>
                  <a:pt x="2475799" y="1494704"/>
                  <a:pt x="2475799" y="1494704"/>
                </a:cubicBezTo>
                <a:cubicBezTo>
                  <a:pt x="2466031" y="1494704"/>
                  <a:pt x="2466031" y="1494704"/>
                  <a:pt x="2466031" y="1494704"/>
                </a:cubicBezTo>
                <a:cubicBezTo>
                  <a:pt x="2456262" y="1494704"/>
                  <a:pt x="2456262" y="1484935"/>
                  <a:pt x="2446494" y="1484935"/>
                </a:cubicBezTo>
                <a:cubicBezTo>
                  <a:pt x="2446494" y="1484935"/>
                  <a:pt x="2436725" y="1484935"/>
                  <a:pt x="2426956" y="1484935"/>
                </a:cubicBezTo>
                <a:cubicBezTo>
                  <a:pt x="2426956" y="1484935"/>
                  <a:pt x="2417188" y="1475165"/>
                  <a:pt x="2407419" y="1475165"/>
                </a:cubicBezTo>
                <a:cubicBezTo>
                  <a:pt x="2387882" y="1475165"/>
                  <a:pt x="2358576" y="1465396"/>
                  <a:pt x="2358576" y="1465396"/>
                </a:cubicBezTo>
                <a:cubicBezTo>
                  <a:pt x="2348807" y="1465396"/>
                  <a:pt x="2348807" y="1465396"/>
                  <a:pt x="2348807" y="1475165"/>
                </a:cubicBezTo>
                <a:cubicBezTo>
                  <a:pt x="2339039" y="1475165"/>
                  <a:pt x="2329270" y="1465396"/>
                  <a:pt x="2319502" y="1465396"/>
                </a:cubicBezTo>
                <a:cubicBezTo>
                  <a:pt x="2309733" y="1465396"/>
                  <a:pt x="2290196" y="1455627"/>
                  <a:pt x="2290196" y="1455627"/>
                </a:cubicBezTo>
                <a:cubicBezTo>
                  <a:pt x="2270659" y="1445857"/>
                  <a:pt x="2251121" y="1445857"/>
                  <a:pt x="2251121" y="1445857"/>
                </a:cubicBezTo>
                <a:cubicBezTo>
                  <a:pt x="2251121" y="1445857"/>
                  <a:pt x="2251121" y="1445857"/>
                  <a:pt x="2260890" y="1455627"/>
                </a:cubicBezTo>
                <a:cubicBezTo>
                  <a:pt x="2260890" y="1455627"/>
                  <a:pt x="2251121" y="1455627"/>
                  <a:pt x="2241353" y="1445857"/>
                </a:cubicBezTo>
                <a:cubicBezTo>
                  <a:pt x="2241353" y="1445857"/>
                  <a:pt x="2231584" y="1445857"/>
                  <a:pt x="2221815" y="1445857"/>
                </a:cubicBezTo>
                <a:cubicBezTo>
                  <a:pt x="2212047" y="1436088"/>
                  <a:pt x="2202278" y="1436088"/>
                  <a:pt x="2192510" y="1445857"/>
                </a:cubicBezTo>
                <a:cubicBezTo>
                  <a:pt x="2192510" y="1445857"/>
                  <a:pt x="2192510" y="1436088"/>
                  <a:pt x="2182741" y="1436088"/>
                </a:cubicBezTo>
                <a:cubicBezTo>
                  <a:pt x="2172972" y="1436088"/>
                  <a:pt x="2163204" y="1436088"/>
                  <a:pt x="2153435" y="1436088"/>
                </a:cubicBezTo>
                <a:cubicBezTo>
                  <a:pt x="2094824" y="1426319"/>
                  <a:pt x="2104592" y="1426319"/>
                  <a:pt x="2094824" y="1416550"/>
                </a:cubicBezTo>
                <a:cubicBezTo>
                  <a:pt x="2085055" y="1416550"/>
                  <a:pt x="2075286" y="1406780"/>
                  <a:pt x="2075286" y="1406780"/>
                </a:cubicBezTo>
                <a:cubicBezTo>
                  <a:pt x="2065518" y="1406780"/>
                  <a:pt x="2065518" y="1406780"/>
                  <a:pt x="2065518" y="1406780"/>
                </a:cubicBezTo>
                <a:cubicBezTo>
                  <a:pt x="2065518" y="1397011"/>
                  <a:pt x="2065518" y="1397011"/>
                  <a:pt x="2075286" y="1397011"/>
                </a:cubicBezTo>
                <a:cubicBezTo>
                  <a:pt x="2085055" y="1387242"/>
                  <a:pt x="2094824" y="1387242"/>
                  <a:pt x="2133898" y="1397011"/>
                </a:cubicBezTo>
                <a:cubicBezTo>
                  <a:pt x="2143667" y="1397011"/>
                  <a:pt x="2153435" y="1397011"/>
                  <a:pt x="2153435" y="1397011"/>
                </a:cubicBezTo>
                <a:cubicBezTo>
                  <a:pt x="2153435" y="1397011"/>
                  <a:pt x="2153435" y="1397011"/>
                  <a:pt x="2153435" y="1387242"/>
                </a:cubicBezTo>
                <a:cubicBezTo>
                  <a:pt x="2153435" y="1377472"/>
                  <a:pt x="2143667" y="1377472"/>
                  <a:pt x="2133898" y="1377472"/>
                </a:cubicBezTo>
                <a:cubicBezTo>
                  <a:pt x="2124129" y="1377472"/>
                  <a:pt x="2124129" y="1377472"/>
                  <a:pt x="2114361" y="1377472"/>
                </a:cubicBezTo>
                <a:cubicBezTo>
                  <a:pt x="2114361" y="1377472"/>
                  <a:pt x="2075286" y="1367703"/>
                  <a:pt x="2036212" y="1357934"/>
                </a:cubicBezTo>
                <a:cubicBezTo>
                  <a:pt x="2026443" y="1357934"/>
                  <a:pt x="2016675" y="1357934"/>
                  <a:pt x="1997137" y="1348164"/>
                </a:cubicBezTo>
                <a:cubicBezTo>
                  <a:pt x="1987369" y="1348164"/>
                  <a:pt x="1967832" y="1338395"/>
                  <a:pt x="1958063" y="1348164"/>
                </a:cubicBezTo>
                <a:cubicBezTo>
                  <a:pt x="1958063" y="1348164"/>
                  <a:pt x="1958063" y="1338395"/>
                  <a:pt x="1948294" y="1338395"/>
                </a:cubicBezTo>
                <a:cubicBezTo>
                  <a:pt x="1948294" y="1338395"/>
                  <a:pt x="1948294" y="1338395"/>
                  <a:pt x="1938526" y="1338395"/>
                </a:cubicBezTo>
                <a:cubicBezTo>
                  <a:pt x="1928757" y="1328626"/>
                  <a:pt x="1918988" y="1318857"/>
                  <a:pt x="1928757" y="1309087"/>
                </a:cubicBezTo>
                <a:cubicBezTo>
                  <a:pt x="1938526" y="1309087"/>
                  <a:pt x="1948294" y="1309087"/>
                  <a:pt x="1948294" y="1299318"/>
                </a:cubicBezTo>
                <a:cubicBezTo>
                  <a:pt x="1948294" y="1299318"/>
                  <a:pt x="1958063" y="1299318"/>
                  <a:pt x="1967832" y="1299318"/>
                </a:cubicBezTo>
                <a:cubicBezTo>
                  <a:pt x="1977600" y="1299318"/>
                  <a:pt x="1987369" y="1299318"/>
                  <a:pt x="1997137" y="1299318"/>
                </a:cubicBezTo>
                <a:cubicBezTo>
                  <a:pt x="1997137" y="1299318"/>
                  <a:pt x="1997137" y="1299318"/>
                  <a:pt x="2006906" y="1299318"/>
                </a:cubicBezTo>
                <a:cubicBezTo>
                  <a:pt x="2016675" y="1299318"/>
                  <a:pt x="2016675" y="1299318"/>
                  <a:pt x="2016675" y="1299318"/>
                </a:cubicBezTo>
                <a:cubicBezTo>
                  <a:pt x="2026443" y="1299318"/>
                  <a:pt x="2026443" y="1299318"/>
                  <a:pt x="2036212" y="1309087"/>
                </a:cubicBezTo>
                <a:cubicBezTo>
                  <a:pt x="2045980" y="1309087"/>
                  <a:pt x="2055749" y="1309087"/>
                  <a:pt x="2065518" y="1309087"/>
                </a:cubicBezTo>
                <a:cubicBezTo>
                  <a:pt x="2075286" y="1309087"/>
                  <a:pt x="2104592" y="1309087"/>
                  <a:pt x="2104592" y="1309087"/>
                </a:cubicBezTo>
                <a:cubicBezTo>
                  <a:pt x="2104592" y="1309087"/>
                  <a:pt x="2094824" y="1309087"/>
                  <a:pt x="2065518" y="1299318"/>
                </a:cubicBezTo>
                <a:cubicBezTo>
                  <a:pt x="2055749" y="1299318"/>
                  <a:pt x="2055749" y="1299318"/>
                  <a:pt x="2045980" y="1299318"/>
                </a:cubicBezTo>
                <a:cubicBezTo>
                  <a:pt x="2045980" y="1289548"/>
                  <a:pt x="2026443" y="1289548"/>
                  <a:pt x="2016675" y="1279779"/>
                </a:cubicBezTo>
                <a:cubicBezTo>
                  <a:pt x="2006906" y="1279779"/>
                  <a:pt x="1997137" y="1279779"/>
                  <a:pt x="1997137" y="1279779"/>
                </a:cubicBezTo>
                <a:cubicBezTo>
                  <a:pt x="1997137" y="1279779"/>
                  <a:pt x="1987369" y="1270010"/>
                  <a:pt x="1967832" y="1270010"/>
                </a:cubicBezTo>
                <a:cubicBezTo>
                  <a:pt x="1948294" y="1270010"/>
                  <a:pt x="1938526" y="1270010"/>
                  <a:pt x="1928757" y="1270010"/>
                </a:cubicBezTo>
                <a:cubicBezTo>
                  <a:pt x="1928757" y="1270010"/>
                  <a:pt x="1918988" y="1260241"/>
                  <a:pt x="1909220" y="1260241"/>
                </a:cubicBezTo>
                <a:cubicBezTo>
                  <a:pt x="1899451" y="1260241"/>
                  <a:pt x="1899451" y="1260241"/>
                  <a:pt x="1889683" y="1250471"/>
                </a:cubicBezTo>
                <a:cubicBezTo>
                  <a:pt x="1889683" y="1240702"/>
                  <a:pt x="1889683" y="1240702"/>
                  <a:pt x="1879914" y="1240702"/>
                </a:cubicBezTo>
                <a:cubicBezTo>
                  <a:pt x="1879914" y="1240702"/>
                  <a:pt x="1889683" y="1240702"/>
                  <a:pt x="1889683" y="1230933"/>
                </a:cubicBezTo>
                <a:cubicBezTo>
                  <a:pt x="1909220" y="1230933"/>
                  <a:pt x="1909220" y="1221164"/>
                  <a:pt x="1928757" y="1230933"/>
                </a:cubicBezTo>
                <a:cubicBezTo>
                  <a:pt x="1928757" y="1221164"/>
                  <a:pt x="1918988" y="1221164"/>
                  <a:pt x="1918988" y="1221164"/>
                </a:cubicBezTo>
                <a:cubicBezTo>
                  <a:pt x="1909220" y="1221164"/>
                  <a:pt x="1899451" y="1211394"/>
                  <a:pt x="1899451" y="1211394"/>
                </a:cubicBezTo>
                <a:cubicBezTo>
                  <a:pt x="1909220" y="1211394"/>
                  <a:pt x="1938526" y="1221164"/>
                  <a:pt x="1938526" y="1221164"/>
                </a:cubicBezTo>
                <a:cubicBezTo>
                  <a:pt x="1948294" y="1221164"/>
                  <a:pt x="1948294" y="1221164"/>
                  <a:pt x="1958063" y="1221164"/>
                </a:cubicBezTo>
                <a:cubicBezTo>
                  <a:pt x="1958063" y="1211394"/>
                  <a:pt x="1987369" y="1221164"/>
                  <a:pt x="1997137" y="1221164"/>
                </a:cubicBezTo>
                <a:cubicBezTo>
                  <a:pt x="1997137" y="1221164"/>
                  <a:pt x="2006906" y="1221164"/>
                  <a:pt x="2016675" y="1230933"/>
                </a:cubicBezTo>
                <a:cubicBezTo>
                  <a:pt x="2026443" y="1230933"/>
                  <a:pt x="2036212" y="1230933"/>
                  <a:pt x="2036212" y="1230933"/>
                </a:cubicBezTo>
                <a:cubicBezTo>
                  <a:pt x="2045980" y="1230933"/>
                  <a:pt x="2055749" y="1240702"/>
                  <a:pt x="2075286" y="1240702"/>
                </a:cubicBezTo>
                <a:cubicBezTo>
                  <a:pt x="2085055" y="1240702"/>
                  <a:pt x="2104592" y="1240702"/>
                  <a:pt x="2114361" y="1240702"/>
                </a:cubicBezTo>
                <a:cubicBezTo>
                  <a:pt x="2124129" y="1240702"/>
                  <a:pt x="2133898" y="1240702"/>
                  <a:pt x="2143667" y="1240702"/>
                </a:cubicBezTo>
                <a:cubicBezTo>
                  <a:pt x="2143667" y="1240702"/>
                  <a:pt x="2182741" y="1250471"/>
                  <a:pt x="2182741" y="1250471"/>
                </a:cubicBezTo>
                <a:cubicBezTo>
                  <a:pt x="2182741" y="1240702"/>
                  <a:pt x="2163204" y="1240702"/>
                  <a:pt x="2143667" y="1230933"/>
                </a:cubicBezTo>
                <a:cubicBezTo>
                  <a:pt x="2133898" y="1230933"/>
                  <a:pt x="2124129" y="1230933"/>
                  <a:pt x="2124129" y="1230933"/>
                </a:cubicBezTo>
                <a:cubicBezTo>
                  <a:pt x="2124129" y="1230933"/>
                  <a:pt x="2104592" y="1230933"/>
                  <a:pt x="2094824" y="1221164"/>
                </a:cubicBezTo>
                <a:cubicBezTo>
                  <a:pt x="2075286" y="1221164"/>
                  <a:pt x="2065518" y="1221164"/>
                  <a:pt x="2065518" y="1221164"/>
                </a:cubicBezTo>
                <a:cubicBezTo>
                  <a:pt x="2065518" y="1230933"/>
                  <a:pt x="2065518" y="1230933"/>
                  <a:pt x="2055749" y="1221164"/>
                </a:cubicBezTo>
                <a:cubicBezTo>
                  <a:pt x="2045980" y="1221164"/>
                  <a:pt x="2036212" y="1211394"/>
                  <a:pt x="2036212" y="1211394"/>
                </a:cubicBezTo>
                <a:cubicBezTo>
                  <a:pt x="2036212" y="1211394"/>
                  <a:pt x="2045980" y="1211394"/>
                  <a:pt x="2045980" y="1211394"/>
                </a:cubicBezTo>
                <a:cubicBezTo>
                  <a:pt x="2045980" y="1211394"/>
                  <a:pt x="2016675" y="1201625"/>
                  <a:pt x="2006906" y="1201625"/>
                </a:cubicBezTo>
                <a:cubicBezTo>
                  <a:pt x="1987369" y="1201625"/>
                  <a:pt x="1967832" y="1201625"/>
                  <a:pt x="1967832" y="1201625"/>
                </a:cubicBezTo>
                <a:cubicBezTo>
                  <a:pt x="1967832" y="1191855"/>
                  <a:pt x="1958063" y="1191855"/>
                  <a:pt x="1958063" y="1201625"/>
                </a:cubicBezTo>
                <a:cubicBezTo>
                  <a:pt x="1958063" y="1201625"/>
                  <a:pt x="1948294" y="1201625"/>
                  <a:pt x="1948294" y="1201625"/>
                </a:cubicBezTo>
                <a:cubicBezTo>
                  <a:pt x="1948294" y="1191855"/>
                  <a:pt x="1948294" y="1191855"/>
                  <a:pt x="1948294" y="1191855"/>
                </a:cubicBezTo>
                <a:cubicBezTo>
                  <a:pt x="1938526" y="1201625"/>
                  <a:pt x="1938526" y="1201625"/>
                  <a:pt x="1938526" y="1191855"/>
                </a:cubicBezTo>
                <a:cubicBezTo>
                  <a:pt x="1938526" y="1191855"/>
                  <a:pt x="1928757" y="1191855"/>
                  <a:pt x="1928757" y="1191855"/>
                </a:cubicBezTo>
                <a:cubicBezTo>
                  <a:pt x="1918988" y="1201625"/>
                  <a:pt x="1918988" y="1201625"/>
                  <a:pt x="1909220" y="1191855"/>
                </a:cubicBezTo>
                <a:cubicBezTo>
                  <a:pt x="1909220" y="1191855"/>
                  <a:pt x="1909220" y="1191855"/>
                  <a:pt x="1889683" y="1182086"/>
                </a:cubicBezTo>
                <a:cubicBezTo>
                  <a:pt x="1879914" y="1182086"/>
                  <a:pt x="1870145" y="1182086"/>
                  <a:pt x="1860377" y="1182086"/>
                </a:cubicBezTo>
                <a:cubicBezTo>
                  <a:pt x="1860377" y="1182086"/>
                  <a:pt x="1850608" y="1172317"/>
                  <a:pt x="1860377" y="1172317"/>
                </a:cubicBezTo>
                <a:cubicBezTo>
                  <a:pt x="1860377" y="1172317"/>
                  <a:pt x="1860377" y="1162547"/>
                  <a:pt x="1850608" y="1152778"/>
                </a:cubicBezTo>
                <a:cubicBezTo>
                  <a:pt x="1840840" y="1143009"/>
                  <a:pt x="1831071" y="1143009"/>
                  <a:pt x="1831071" y="1143009"/>
                </a:cubicBezTo>
                <a:cubicBezTo>
                  <a:pt x="1831071" y="1152778"/>
                  <a:pt x="1821302" y="1143009"/>
                  <a:pt x="1821302" y="1143009"/>
                </a:cubicBezTo>
                <a:cubicBezTo>
                  <a:pt x="1821302" y="1133240"/>
                  <a:pt x="1821302" y="1133240"/>
                  <a:pt x="1811534" y="1143009"/>
                </a:cubicBezTo>
                <a:cubicBezTo>
                  <a:pt x="1811534" y="1143009"/>
                  <a:pt x="1801765" y="1143009"/>
                  <a:pt x="1801765" y="1133240"/>
                </a:cubicBezTo>
                <a:cubicBezTo>
                  <a:pt x="1801765" y="1133240"/>
                  <a:pt x="1752922" y="1133240"/>
                  <a:pt x="1743154" y="1133240"/>
                </a:cubicBezTo>
                <a:cubicBezTo>
                  <a:pt x="1743154" y="1133240"/>
                  <a:pt x="1733385" y="1133240"/>
                  <a:pt x="1733385" y="1133240"/>
                </a:cubicBezTo>
                <a:cubicBezTo>
                  <a:pt x="1733385" y="1133240"/>
                  <a:pt x="1733385" y="1133240"/>
                  <a:pt x="1733385" y="1123471"/>
                </a:cubicBezTo>
                <a:cubicBezTo>
                  <a:pt x="1733385" y="1123471"/>
                  <a:pt x="1735216" y="1123471"/>
                  <a:pt x="1737964" y="1123471"/>
                </a:cubicBezTo>
                <a:lnTo>
                  <a:pt x="1738269" y="1123471"/>
                </a:lnTo>
                <a:lnTo>
                  <a:pt x="1743154" y="1123471"/>
                </a:lnTo>
                <a:cubicBezTo>
                  <a:pt x="1743154" y="1133240"/>
                  <a:pt x="1762691" y="1133240"/>
                  <a:pt x="1762691" y="1123471"/>
                </a:cubicBezTo>
                <a:lnTo>
                  <a:pt x="1772459" y="1123471"/>
                </a:lnTo>
                <a:cubicBezTo>
                  <a:pt x="1772459" y="1113701"/>
                  <a:pt x="1762691" y="1113701"/>
                  <a:pt x="1762691" y="1113701"/>
                </a:cubicBezTo>
                <a:cubicBezTo>
                  <a:pt x="1772459" y="1113701"/>
                  <a:pt x="1782228" y="1113701"/>
                  <a:pt x="1782228" y="1123471"/>
                </a:cubicBezTo>
                <a:cubicBezTo>
                  <a:pt x="1791997" y="1123471"/>
                  <a:pt x="1801765" y="1133240"/>
                  <a:pt x="1801765" y="1123471"/>
                </a:cubicBezTo>
                <a:cubicBezTo>
                  <a:pt x="1811534" y="1123471"/>
                  <a:pt x="1811534" y="1123471"/>
                  <a:pt x="1821302" y="1123471"/>
                </a:cubicBezTo>
                <a:cubicBezTo>
                  <a:pt x="1821302" y="1123471"/>
                  <a:pt x="1831071" y="1123471"/>
                  <a:pt x="1831071" y="1123471"/>
                </a:cubicBezTo>
                <a:cubicBezTo>
                  <a:pt x="1831071" y="1123471"/>
                  <a:pt x="1840840" y="1133240"/>
                  <a:pt x="1840840" y="1133240"/>
                </a:cubicBezTo>
                <a:cubicBezTo>
                  <a:pt x="1850608" y="1123471"/>
                  <a:pt x="1889683" y="1133240"/>
                  <a:pt x="1899451" y="1133240"/>
                </a:cubicBezTo>
                <a:cubicBezTo>
                  <a:pt x="1909220" y="1143009"/>
                  <a:pt x="1928757" y="1143009"/>
                  <a:pt x="1938526" y="1152778"/>
                </a:cubicBezTo>
                <a:cubicBezTo>
                  <a:pt x="1948294" y="1152778"/>
                  <a:pt x="1977600" y="1152778"/>
                  <a:pt x="1987369" y="1162547"/>
                </a:cubicBezTo>
                <a:cubicBezTo>
                  <a:pt x="1997137" y="1162547"/>
                  <a:pt x="2016675" y="1162547"/>
                  <a:pt x="2026443" y="1162547"/>
                </a:cubicBezTo>
                <a:cubicBezTo>
                  <a:pt x="2026443" y="1162547"/>
                  <a:pt x="2026443" y="1162547"/>
                  <a:pt x="2006906" y="1152778"/>
                </a:cubicBezTo>
                <a:cubicBezTo>
                  <a:pt x="2006906" y="1152778"/>
                  <a:pt x="1997137" y="1152778"/>
                  <a:pt x="1987369" y="1152778"/>
                </a:cubicBezTo>
                <a:cubicBezTo>
                  <a:pt x="1987369" y="1143009"/>
                  <a:pt x="1977600" y="1143009"/>
                  <a:pt x="1977600" y="1143009"/>
                </a:cubicBezTo>
                <a:cubicBezTo>
                  <a:pt x="1967832" y="1143009"/>
                  <a:pt x="1958063" y="1143009"/>
                  <a:pt x="1958063" y="1143009"/>
                </a:cubicBezTo>
                <a:cubicBezTo>
                  <a:pt x="1948294" y="1143009"/>
                  <a:pt x="1938526" y="1143009"/>
                  <a:pt x="1928757" y="1133240"/>
                </a:cubicBezTo>
                <a:cubicBezTo>
                  <a:pt x="1928757" y="1133240"/>
                  <a:pt x="1899451" y="1133240"/>
                  <a:pt x="1870145" y="1123471"/>
                </a:cubicBezTo>
                <a:cubicBezTo>
                  <a:pt x="1860377" y="1123471"/>
                  <a:pt x="1850608" y="1113701"/>
                  <a:pt x="1831071" y="1103932"/>
                </a:cubicBezTo>
                <a:cubicBezTo>
                  <a:pt x="1801765" y="1094162"/>
                  <a:pt x="1801765" y="1094162"/>
                  <a:pt x="1791997" y="1094162"/>
                </a:cubicBezTo>
                <a:cubicBezTo>
                  <a:pt x="1791997" y="1094162"/>
                  <a:pt x="1782228" y="1094162"/>
                  <a:pt x="1782228" y="1094162"/>
                </a:cubicBezTo>
                <a:cubicBezTo>
                  <a:pt x="1782228" y="1094162"/>
                  <a:pt x="1782228" y="1094162"/>
                  <a:pt x="1772459" y="1094162"/>
                </a:cubicBezTo>
                <a:cubicBezTo>
                  <a:pt x="1762691" y="1094162"/>
                  <a:pt x="1752922" y="1094162"/>
                  <a:pt x="1743154" y="1094162"/>
                </a:cubicBezTo>
                <a:cubicBezTo>
                  <a:pt x="1743154" y="1084393"/>
                  <a:pt x="1743154" y="1084393"/>
                  <a:pt x="1743154" y="1084393"/>
                </a:cubicBezTo>
                <a:cubicBezTo>
                  <a:pt x="1733385" y="1084393"/>
                  <a:pt x="1713848" y="1074624"/>
                  <a:pt x="1704079" y="1074624"/>
                </a:cubicBezTo>
                <a:cubicBezTo>
                  <a:pt x="1704079" y="1074624"/>
                  <a:pt x="1694310" y="1064854"/>
                  <a:pt x="1694310" y="1064854"/>
                </a:cubicBezTo>
                <a:cubicBezTo>
                  <a:pt x="1674773" y="1055085"/>
                  <a:pt x="1655236" y="1055085"/>
                  <a:pt x="1645467" y="1064854"/>
                </a:cubicBezTo>
                <a:cubicBezTo>
                  <a:pt x="1645467" y="1064854"/>
                  <a:pt x="1645467" y="1064854"/>
                  <a:pt x="1635699" y="1055085"/>
                </a:cubicBezTo>
                <a:cubicBezTo>
                  <a:pt x="1635699" y="1055085"/>
                  <a:pt x="1625930" y="1055085"/>
                  <a:pt x="1625930" y="1055085"/>
                </a:cubicBezTo>
                <a:cubicBezTo>
                  <a:pt x="1616162" y="1055085"/>
                  <a:pt x="1606393" y="1045316"/>
                  <a:pt x="1606393" y="1045316"/>
                </a:cubicBezTo>
                <a:cubicBezTo>
                  <a:pt x="1596624" y="1035546"/>
                  <a:pt x="1596624" y="1025777"/>
                  <a:pt x="1577087" y="1025777"/>
                </a:cubicBezTo>
                <a:cubicBezTo>
                  <a:pt x="1577087" y="1025777"/>
                  <a:pt x="1567319" y="1025777"/>
                  <a:pt x="1557550" y="1025777"/>
                </a:cubicBezTo>
                <a:cubicBezTo>
                  <a:pt x="1557550" y="1025777"/>
                  <a:pt x="1547781" y="1025777"/>
                  <a:pt x="1547781" y="1025777"/>
                </a:cubicBezTo>
                <a:cubicBezTo>
                  <a:pt x="1528244" y="1025777"/>
                  <a:pt x="1528244" y="1025777"/>
                  <a:pt x="1518475" y="1016008"/>
                </a:cubicBezTo>
                <a:cubicBezTo>
                  <a:pt x="1518475" y="1016008"/>
                  <a:pt x="1508707" y="1016008"/>
                  <a:pt x="1489170" y="1006239"/>
                </a:cubicBezTo>
                <a:cubicBezTo>
                  <a:pt x="1459864" y="1006239"/>
                  <a:pt x="1450095" y="1006239"/>
                  <a:pt x="1459864" y="996469"/>
                </a:cubicBezTo>
                <a:cubicBezTo>
                  <a:pt x="1459864" y="996469"/>
                  <a:pt x="1459864" y="996469"/>
                  <a:pt x="1479401" y="996469"/>
                </a:cubicBezTo>
                <a:cubicBezTo>
                  <a:pt x="1489170" y="996469"/>
                  <a:pt x="1498938" y="996469"/>
                  <a:pt x="1498938" y="996469"/>
                </a:cubicBezTo>
                <a:cubicBezTo>
                  <a:pt x="1498938" y="1006239"/>
                  <a:pt x="1498938" y="1006239"/>
                  <a:pt x="1508707" y="1006239"/>
                </a:cubicBezTo>
                <a:cubicBezTo>
                  <a:pt x="1508707" y="1006239"/>
                  <a:pt x="1518475" y="1006239"/>
                  <a:pt x="1528244" y="1006239"/>
                </a:cubicBezTo>
                <a:cubicBezTo>
                  <a:pt x="1547781" y="1006239"/>
                  <a:pt x="1557550" y="1006239"/>
                  <a:pt x="1557550" y="1006239"/>
                </a:cubicBezTo>
                <a:cubicBezTo>
                  <a:pt x="1547781" y="996469"/>
                  <a:pt x="1547781" y="996469"/>
                  <a:pt x="1547781" y="996469"/>
                </a:cubicBezTo>
                <a:cubicBezTo>
                  <a:pt x="1528244" y="986700"/>
                  <a:pt x="1547781" y="986700"/>
                  <a:pt x="1567319" y="996469"/>
                </a:cubicBezTo>
                <a:cubicBezTo>
                  <a:pt x="1577087" y="996469"/>
                  <a:pt x="1596624" y="996469"/>
                  <a:pt x="1596624" y="996469"/>
                </a:cubicBezTo>
                <a:cubicBezTo>
                  <a:pt x="1596624" y="996469"/>
                  <a:pt x="1606393" y="996469"/>
                  <a:pt x="1616162" y="1006239"/>
                </a:cubicBezTo>
                <a:cubicBezTo>
                  <a:pt x="1625930" y="1006239"/>
                  <a:pt x="1635699" y="1006239"/>
                  <a:pt x="1635699" y="1006239"/>
                </a:cubicBezTo>
                <a:cubicBezTo>
                  <a:pt x="1635699" y="1006239"/>
                  <a:pt x="1645467" y="1006239"/>
                  <a:pt x="1655236" y="1006239"/>
                </a:cubicBezTo>
                <a:cubicBezTo>
                  <a:pt x="1674773" y="1016008"/>
                  <a:pt x="1694310" y="1016008"/>
                  <a:pt x="1704079" y="1016008"/>
                </a:cubicBezTo>
                <a:cubicBezTo>
                  <a:pt x="1704079" y="1016008"/>
                  <a:pt x="1713848" y="1025777"/>
                  <a:pt x="1723616" y="1025777"/>
                </a:cubicBezTo>
                <a:cubicBezTo>
                  <a:pt x="1733385" y="1025777"/>
                  <a:pt x="1743154" y="1025777"/>
                  <a:pt x="1743154" y="1025777"/>
                </a:cubicBezTo>
                <a:cubicBezTo>
                  <a:pt x="1752922" y="1025777"/>
                  <a:pt x="1752922" y="1025777"/>
                  <a:pt x="1752922" y="1025777"/>
                </a:cubicBezTo>
                <a:cubicBezTo>
                  <a:pt x="1752922" y="1035546"/>
                  <a:pt x="1762691" y="1035546"/>
                  <a:pt x="1762691" y="1035546"/>
                </a:cubicBezTo>
                <a:cubicBezTo>
                  <a:pt x="1762691" y="1025777"/>
                  <a:pt x="1772459" y="1025777"/>
                  <a:pt x="1762691" y="1025777"/>
                </a:cubicBezTo>
                <a:cubicBezTo>
                  <a:pt x="1752922" y="1016008"/>
                  <a:pt x="1743154" y="1016008"/>
                  <a:pt x="1733385" y="1016008"/>
                </a:cubicBezTo>
                <a:cubicBezTo>
                  <a:pt x="1733385" y="1016008"/>
                  <a:pt x="1733385" y="1016008"/>
                  <a:pt x="1723616" y="1016008"/>
                </a:cubicBezTo>
                <a:cubicBezTo>
                  <a:pt x="1713848" y="1016008"/>
                  <a:pt x="1704079" y="1006239"/>
                  <a:pt x="1704079" y="1006239"/>
                </a:cubicBezTo>
                <a:cubicBezTo>
                  <a:pt x="1704079" y="1006239"/>
                  <a:pt x="1713848" y="1006239"/>
                  <a:pt x="1713848" y="1006239"/>
                </a:cubicBezTo>
                <a:cubicBezTo>
                  <a:pt x="1713848" y="1006239"/>
                  <a:pt x="1723616" y="1006239"/>
                  <a:pt x="1733385" y="1006239"/>
                </a:cubicBezTo>
                <a:cubicBezTo>
                  <a:pt x="1733385" y="1006239"/>
                  <a:pt x="1743154" y="1006239"/>
                  <a:pt x="1743154" y="1006239"/>
                </a:cubicBezTo>
                <a:cubicBezTo>
                  <a:pt x="1743154" y="1006239"/>
                  <a:pt x="1743154" y="1006239"/>
                  <a:pt x="1752922" y="1016008"/>
                </a:cubicBezTo>
                <a:cubicBezTo>
                  <a:pt x="1752922" y="1016008"/>
                  <a:pt x="1752922" y="1016008"/>
                  <a:pt x="1762691" y="1016008"/>
                </a:cubicBezTo>
                <a:cubicBezTo>
                  <a:pt x="1762691" y="1006239"/>
                  <a:pt x="1762691" y="1006239"/>
                  <a:pt x="1772459" y="1016008"/>
                </a:cubicBezTo>
                <a:cubicBezTo>
                  <a:pt x="1772459" y="1016008"/>
                  <a:pt x="1782228" y="1016008"/>
                  <a:pt x="1782228" y="1016008"/>
                </a:cubicBezTo>
                <a:cubicBezTo>
                  <a:pt x="1782228" y="1016008"/>
                  <a:pt x="1782228" y="1016008"/>
                  <a:pt x="1791997" y="1016008"/>
                </a:cubicBezTo>
                <a:cubicBezTo>
                  <a:pt x="1791997" y="1025777"/>
                  <a:pt x="1801765" y="1025777"/>
                  <a:pt x="1801765" y="1016008"/>
                </a:cubicBezTo>
                <a:cubicBezTo>
                  <a:pt x="1801765" y="1006239"/>
                  <a:pt x="1801765" y="1006239"/>
                  <a:pt x="1811534" y="1006239"/>
                </a:cubicBezTo>
                <a:cubicBezTo>
                  <a:pt x="1811534" y="996469"/>
                  <a:pt x="1801765" y="986700"/>
                  <a:pt x="1782228" y="986700"/>
                </a:cubicBezTo>
                <a:cubicBezTo>
                  <a:pt x="1772459" y="976931"/>
                  <a:pt x="1772459" y="976931"/>
                  <a:pt x="1772459" y="976931"/>
                </a:cubicBezTo>
                <a:cubicBezTo>
                  <a:pt x="1772459" y="976931"/>
                  <a:pt x="1772459" y="976931"/>
                  <a:pt x="1782228" y="976931"/>
                </a:cubicBezTo>
                <a:cubicBezTo>
                  <a:pt x="1782228" y="976931"/>
                  <a:pt x="1782228" y="976931"/>
                  <a:pt x="1791997" y="976931"/>
                </a:cubicBezTo>
                <a:cubicBezTo>
                  <a:pt x="1801765" y="976931"/>
                  <a:pt x="1811534" y="976931"/>
                  <a:pt x="1811534" y="976931"/>
                </a:cubicBezTo>
                <a:cubicBezTo>
                  <a:pt x="1821302" y="976931"/>
                  <a:pt x="1821302" y="976931"/>
                  <a:pt x="1821302" y="976931"/>
                </a:cubicBezTo>
                <a:cubicBezTo>
                  <a:pt x="1831071" y="976931"/>
                  <a:pt x="1831071" y="976931"/>
                  <a:pt x="1831071" y="976931"/>
                </a:cubicBezTo>
                <a:cubicBezTo>
                  <a:pt x="1831071" y="986700"/>
                  <a:pt x="1840840" y="986700"/>
                  <a:pt x="1840840" y="986700"/>
                </a:cubicBezTo>
                <a:cubicBezTo>
                  <a:pt x="1840840" y="986700"/>
                  <a:pt x="1840840" y="986700"/>
                  <a:pt x="1850608" y="986700"/>
                </a:cubicBezTo>
                <a:cubicBezTo>
                  <a:pt x="1860377" y="986700"/>
                  <a:pt x="1879914" y="986700"/>
                  <a:pt x="1879914" y="986700"/>
                </a:cubicBezTo>
                <a:cubicBezTo>
                  <a:pt x="1889683" y="986700"/>
                  <a:pt x="1870145" y="986700"/>
                  <a:pt x="1860377" y="976931"/>
                </a:cubicBezTo>
                <a:cubicBezTo>
                  <a:pt x="1860377" y="976931"/>
                  <a:pt x="1850608" y="976931"/>
                  <a:pt x="1850608" y="976931"/>
                </a:cubicBezTo>
                <a:cubicBezTo>
                  <a:pt x="1831071" y="976931"/>
                  <a:pt x="1821302" y="976931"/>
                  <a:pt x="1791997" y="967161"/>
                </a:cubicBezTo>
                <a:cubicBezTo>
                  <a:pt x="1782228" y="957392"/>
                  <a:pt x="1762691" y="947623"/>
                  <a:pt x="1762691" y="947623"/>
                </a:cubicBezTo>
                <a:cubicBezTo>
                  <a:pt x="1762691" y="947623"/>
                  <a:pt x="1743154" y="947623"/>
                  <a:pt x="1713848" y="937853"/>
                </a:cubicBezTo>
                <a:cubicBezTo>
                  <a:pt x="1694310" y="928084"/>
                  <a:pt x="1684542" y="928084"/>
                  <a:pt x="1674773" y="928084"/>
                </a:cubicBezTo>
                <a:cubicBezTo>
                  <a:pt x="1665005" y="928084"/>
                  <a:pt x="1655236" y="928084"/>
                  <a:pt x="1645467" y="918315"/>
                </a:cubicBezTo>
                <a:cubicBezTo>
                  <a:pt x="1635699" y="918315"/>
                  <a:pt x="1616162" y="918315"/>
                  <a:pt x="1606393" y="918315"/>
                </a:cubicBezTo>
                <a:cubicBezTo>
                  <a:pt x="1596624" y="918315"/>
                  <a:pt x="1586856" y="908546"/>
                  <a:pt x="1586856" y="908546"/>
                </a:cubicBezTo>
                <a:cubicBezTo>
                  <a:pt x="1577087" y="908546"/>
                  <a:pt x="1567319" y="908546"/>
                  <a:pt x="1557550" y="908546"/>
                </a:cubicBezTo>
                <a:cubicBezTo>
                  <a:pt x="1538013" y="908546"/>
                  <a:pt x="1528244" y="898776"/>
                  <a:pt x="1538013" y="898776"/>
                </a:cubicBezTo>
                <a:cubicBezTo>
                  <a:pt x="1538013" y="898776"/>
                  <a:pt x="1547781" y="898776"/>
                  <a:pt x="1547781" y="898776"/>
                </a:cubicBezTo>
                <a:cubicBezTo>
                  <a:pt x="1547781" y="898776"/>
                  <a:pt x="1557550" y="898776"/>
                  <a:pt x="1557550" y="898776"/>
                </a:cubicBezTo>
                <a:cubicBezTo>
                  <a:pt x="1557550" y="889007"/>
                  <a:pt x="1577087" y="889007"/>
                  <a:pt x="1596624" y="898776"/>
                </a:cubicBezTo>
                <a:cubicBezTo>
                  <a:pt x="1596624" y="898776"/>
                  <a:pt x="1606393" y="898776"/>
                  <a:pt x="1616162" y="898776"/>
                </a:cubicBezTo>
                <a:cubicBezTo>
                  <a:pt x="1625930" y="898776"/>
                  <a:pt x="1635699" y="908546"/>
                  <a:pt x="1645467" y="908546"/>
                </a:cubicBezTo>
                <a:cubicBezTo>
                  <a:pt x="1665005" y="908546"/>
                  <a:pt x="1674773" y="918315"/>
                  <a:pt x="1684542" y="918315"/>
                </a:cubicBezTo>
                <a:cubicBezTo>
                  <a:pt x="1684542" y="918315"/>
                  <a:pt x="1694310" y="918315"/>
                  <a:pt x="1704079" y="918315"/>
                </a:cubicBezTo>
                <a:cubicBezTo>
                  <a:pt x="1704079" y="918315"/>
                  <a:pt x="1713848" y="918315"/>
                  <a:pt x="1713848" y="918315"/>
                </a:cubicBezTo>
                <a:cubicBezTo>
                  <a:pt x="1723616" y="918315"/>
                  <a:pt x="1723616" y="918315"/>
                  <a:pt x="1733385" y="918315"/>
                </a:cubicBezTo>
                <a:cubicBezTo>
                  <a:pt x="1723616" y="908546"/>
                  <a:pt x="1713848" y="908546"/>
                  <a:pt x="1704079" y="908546"/>
                </a:cubicBezTo>
                <a:cubicBezTo>
                  <a:pt x="1694310" y="898776"/>
                  <a:pt x="1674773" y="898776"/>
                  <a:pt x="1665005" y="898776"/>
                </a:cubicBezTo>
                <a:cubicBezTo>
                  <a:pt x="1665005" y="889007"/>
                  <a:pt x="1665005" y="889007"/>
                  <a:pt x="1665005" y="889007"/>
                </a:cubicBezTo>
                <a:cubicBezTo>
                  <a:pt x="1665005" y="889007"/>
                  <a:pt x="1674773" y="889007"/>
                  <a:pt x="1684542" y="889007"/>
                </a:cubicBezTo>
                <a:cubicBezTo>
                  <a:pt x="1684542" y="898776"/>
                  <a:pt x="1704079" y="898776"/>
                  <a:pt x="1713848" y="898776"/>
                </a:cubicBezTo>
                <a:cubicBezTo>
                  <a:pt x="1723616" y="898776"/>
                  <a:pt x="1733385" y="908546"/>
                  <a:pt x="1743154" y="908546"/>
                </a:cubicBezTo>
                <a:cubicBezTo>
                  <a:pt x="1762691" y="908546"/>
                  <a:pt x="1762691" y="908546"/>
                  <a:pt x="1772459" y="908546"/>
                </a:cubicBezTo>
                <a:cubicBezTo>
                  <a:pt x="1772459" y="908546"/>
                  <a:pt x="1782228" y="908546"/>
                  <a:pt x="1782228" y="908546"/>
                </a:cubicBezTo>
                <a:cubicBezTo>
                  <a:pt x="1801765" y="908546"/>
                  <a:pt x="1831071" y="918315"/>
                  <a:pt x="1840840" y="918315"/>
                </a:cubicBezTo>
                <a:cubicBezTo>
                  <a:pt x="1850608" y="918315"/>
                  <a:pt x="1850608" y="918315"/>
                  <a:pt x="1860377" y="918315"/>
                </a:cubicBezTo>
                <a:cubicBezTo>
                  <a:pt x="1870145" y="918315"/>
                  <a:pt x="1889683" y="928084"/>
                  <a:pt x="1918988" y="937853"/>
                </a:cubicBezTo>
                <a:cubicBezTo>
                  <a:pt x="1928757" y="937853"/>
                  <a:pt x="1938526" y="937853"/>
                  <a:pt x="1938526" y="937853"/>
                </a:cubicBezTo>
                <a:cubicBezTo>
                  <a:pt x="1948294" y="937853"/>
                  <a:pt x="1958063" y="937853"/>
                  <a:pt x="1958063" y="937853"/>
                </a:cubicBezTo>
                <a:cubicBezTo>
                  <a:pt x="1967832" y="947623"/>
                  <a:pt x="1977600" y="947623"/>
                  <a:pt x="2026443" y="957392"/>
                </a:cubicBezTo>
                <a:cubicBezTo>
                  <a:pt x="2036212" y="957392"/>
                  <a:pt x="2055749" y="957392"/>
                  <a:pt x="2065518" y="957392"/>
                </a:cubicBezTo>
                <a:cubicBezTo>
                  <a:pt x="2065518" y="967161"/>
                  <a:pt x="2075286" y="967161"/>
                  <a:pt x="2085055" y="967161"/>
                </a:cubicBezTo>
                <a:cubicBezTo>
                  <a:pt x="2085055" y="957392"/>
                  <a:pt x="2094824" y="957392"/>
                  <a:pt x="2094824" y="967161"/>
                </a:cubicBezTo>
                <a:cubicBezTo>
                  <a:pt x="2094824" y="967161"/>
                  <a:pt x="2094824" y="967161"/>
                  <a:pt x="2104592" y="967161"/>
                </a:cubicBezTo>
                <a:cubicBezTo>
                  <a:pt x="2104592" y="957392"/>
                  <a:pt x="2124129" y="967161"/>
                  <a:pt x="2124129" y="967161"/>
                </a:cubicBezTo>
                <a:cubicBezTo>
                  <a:pt x="2124129" y="967161"/>
                  <a:pt x="2114361" y="967161"/>
                  <a:pt x="2114361" y="967161"/>
                </a:cubicBezTo>
                <a:cubicBezTo>
                  <a:pt x="2114361" y="967161"/>
                  <a:pt x="2114361" y="967161"/>
                  <a:pt x="2114361" y="976931"/>
                </a:cubicBezTo>
                <a:cubicBezTo>
                  <a:pt x="2124129" y="976931"/>
                  <a:pt x="2124129" y="976931"/>
                  <a:pt x="2124129" y="976931"/>
                </a:cubicBezTo>
                <a:cubicBezTo>
                  <a:pt x="2133898" y="976931"/>
                  <a:pt x="2133898" y="976931"/>
                  <a:pt x="2133898" y="967161"/>
                </a:cubicBezTo>
                <a:cubicBezTo>
                  <a:pt x="2133898" y="967161"/>
                  <a:pt x="2133898" y="967161"/>
                  <a:pt x="2124129" y="957392"/>
                </a:cubicBezTo>
                <a:cubicBezTo>
                  <a:pt x="2124129" y="957392"/>
                  <a:pt x="2114361" y="957392"/>
                  <a:pt x="2114361" y="957392"/>
                </a:cubicBezTo>
                <a:cubicBezTo>
                  <a:pt x="2114361" y="957392"/>
                  <a:pt x="2094824" y="947623"/>
                  <a:pt x="2085055" y="947623"/>
                </a:cubicBezTo>
                <a:cubicBezTo>
                  <a:pt x="2085055" y="947623"/>
                  <a:pt x="2075286" y="947623"/>
                  <a:pt x="2075286" y="947623"/>
                </a:cubicBezTo>
                <a:cubicBezTo>
                  <a:pt x="2075286" y="947623"/>
                  <a:pt x="2065518" y="947623"/>
                  <a:pt x="2055749" y="947623"/>
                </a:cubicBezTo>
                <a:cubicBezTo>
                  <a:pt x="2055749" y="937853"/>
                  <a:pt x="2045980" y="937853"/>
                  <a:pt x="2036212" y="937853"/>
                </a:cubicBezTo>
                <a:cubicBezTo>
                  <a:pt x="2036212" y="937853"/>
                  <a:pt x="2026443" y="937853"/>
                  <a:pt x="2016675" y="937853"/>
                </a:cubicBezTo>
                <a:cubicBezTo>
                  <a:pt x="2006906" y="928084"/>
                  <a:pt x="1997137" y="928084"/>
                  <a:pt x="1997137" y="928084"/>
                </a:cubicBezTo>
                <a:cubicBezTo>
                  <a:pt x="1987369" y="928084"/>
                  <a:pt x="1977600" y="918315"/>
                  <a:pt x="1977600" y="918315"/>
                </a:cubicBezTo>
                <a:cubicBezTo>
                  <a:pt x="1987369" y="918315"/>
                  <a:pt x="2026443" y="928084"/>
                  <a:pt x="2026443" y="928084"/>
                </a:cubicBezTo>
                <a:cubicBezTo>
                  <a:pt x="2026443" y="928084"/>
                  <a:pt x="2036212" y="928084"/>
                  <a:pt x="2036212" y="928084"/>
                </a:cubicBezTo>
                <a:cubicBezTo>
                  <a:pt x="2045980" y="928084"/>
                  <a:pt x="2045980" y="937853"/>
                  <a:pt x="2045980" y="937853"/>
                </a:cubicBezTo>
                <a:cubicBezTo>
                  <a:pt x="2065518" y="937853"/>
                  <a:pt x="2124129" y="947623"/>
                  <a:pt x="2133898" y="957392"/>
                </a:cubicBezTo>
                <a:cubicBezTo>
                  <a:pt x="2143667" y="957392"/>
                  <a:pt x="2143667" y="957392"/>
                  <a:pt x="2143667" y="947623"/>
                </a:cubicBezTo>
                <a:cubicBezTo>
                  <a:pt x="2143667" y="947623"/>
                  <a:pt x="2143667" y="928084"/>
                  <a:pt x="2143667" y="928084"/>
                </a:cubicBezTo>
                <a:cubicBezTo>
                  <a:pt x="2143667" y="928084"/>
                  <a:pt x="2133898" y="918315"/>
                  <a:pt x="2133898" y="918315"/>
                </a:cubicBezTo>
                <a:cubicBezTo>
                  <a:pt x="2133898" y="928084"/>
                  <a:pt x="2124129" y="928084"/>
                  <a:pt x="2114361" y="928084"/>
                </a:cubicBezTo>
                <a:cubicBezTo>
                  <a:pt x="2104592" y="918315"/>
                  <a:pt x="2104592" y="918315"/>
                  <a:pt x="2104592" y="928084"/>
                </a:cubicBezTo>
                <a:cubicBezTo>
                  <a:pt x="2104592" y="928084"/>
                  <a:pt x="2104592" y="928084"/>
                  <a:pt x="2107034" y="928084"/>
                </a:cubicBezTo>
                <a:lnTo>
                  <a:pt x="2114361" y="928084"/>
                </a:lnTo>
                <a:lnTo>
                  <a:pt x="2124129" y="928084"/>
                </a:lnTo>
                <a:cubicBezTo>
                  <a:pt x="2133898" y="937853"/>
                  <a:pt x="2143667" y="937853"/>
                  <a:pt x="2133898" y="937853"/>
                </a:cubicBezTo>
                <a:cubicBezTo>
                  <a:pt x="2133898" y="937853"/>
                  <a:pt x="2124129" y="937853"/>
                  <a:pt x="2114361" y="937853"/>
                </a:cubicBezTo>
                <a:cubicBezTo>
                  <a:pt x="2104592" y="928084"/>
                  <a:pt x="2094824" y="928084"/>
                  <a:pt x="2094824" y="928084"/>
                </a:cubicBezTo>
                <a:cubicBezTo>
                  <a:pt x="2085055" y="928084"/>
                  <a:pt x="2075286" y="928084"/>
                  <a:pt x="2075286" y="918315"/>
                </a:cubicBezTo>
                <a:cubicBezTo>
                  <a:pt x="2065518" y="918315"/>
                  <a:pt x="2016675" y="908546"/>
                  <a:pt x="2016675" y="908546"/>
                </a:cubicBezTo>
                <a:cubicBezTo>
                  <a:pt x="2016675" y="918315"/>
                  <a:pt x="2006906" y="908546"/>
                  <a:pt x="2006906" y="908546"/>
                </a:cubicBezTo>
                <a:cubicBezTo>
                  <a:pt x="2006906" y="908546"/>
                  <a:pt x="1997137" y="898776"/>
                  <a:pt x="1997137" y="898776"/>
                </a:cubicBezTo>
                <a:cubicBezTo>
                  <a:pt x="1987369" y="898776"/>
                  <a:pt x="1967832" y="898776"/>
                  <a:pt x="1958063" y="889007"/>
                </a:cubicBezTo>
                <a:cubicBezTo>
                  <a:pt x="1948294" y="889007"/>
                  <a:pt x="1938526" y="879238"/>
                  <a:pt x="1928757" y="879238"/>
                </a:cubicBezTo>
                <a:cubicBezTo>
                  <a:pt x="1948294" y="879238"/>
                  <a:pt x="1958063" y="879238"/>
                  <a:pt x="1977600" y="889007"/>
                </a:cubicBezTo>
                <a:cubicBezTo>
                  <a:pt x="1987369" y="889007"/>
                  <a:pt x="1997137" y="898776"/>
                  <a:pt x="2006906" y="898776"/>
                </a:cubicBezTo>
                <a:cubicBezTo>
                  <a:pt x="2006906" y="898776"/>
                  <a:pt x="2016675" y="898776"/>
                  <a:pt x="2016675" y="898776"/>
                </a:cubicBezTo>
                <a:cubicBezTo>
                  <a:pt x="2026443" y="898776"/>
                  <a:pt x="2026443" y="898776"/>
                  <a:pt x="2026443" y="898776"/>
                </a:cubicBezTo>
                <a:cubicBezTo>
                  <a:pt x="2036212" y="898776"/>
                  <a:pt x="2045980" y="908546"/>
                  <a:pt x="2065518" y="908546"/>
                </a:cubicBezTo>
                <a:cubicBezTo>
                  <a:pt x="2085055" y="918315"/>
                  <a:pt x="2094824" y="918315"/>
                  <a:pt x="2094824" y="908546"/>
                </a:cubicBezTo>
                <a:cubicBezTo>
                  <a:pt x="2104592" y="908546"/>
                  <a:pt x="2104592" y="908546"/>
                  <a:pt x="2114361" y="908546"/>
                </a:cubicBezTo>
                <a:cubicBezTo>
                  <a:pt x="2114361" y="908546"/>
                  <a:pt x="2124129" y="908546"/>
                  <a:pt x="2124129" y="908546"/>
                </a:cubicBezTo>
                <a:cubicBezTo>
                  <a:pt x="2124129" y="898776"/>
                  <a:pt x="2124129" y="889007"/>
                  <a:pt x="2124129" y="879238"/>
                </a:cubicBezTo>
                <a:cubicBezTo>
                  <a:pt x="2133898" y="879238"/>
                  <a:pt x="2133898" y="879238"/>
                  <a:pt x="2153435" y="879238"/>
                </a:cubicBezTo>
                <a:cubicBezTo>
                  <a:pt x="2172972" y="889007"/>
                  <a:pt x="2182741" y="889007"/>
                  <a:pt x="2182741" y="889007"/>
                </a:cubicBezTo>
                <a:cubicBezTo>
                  <a:pt x="2182741" y="879238"/>
                  <a:pt x="2182741" y="879238"/>
                  <a:pt x="2172972" y="879238"/>
                </a:cubicBezTo>
                <a:cubicBezTo>
                  <a:pt x="2172972" y="879238"/>
                  <a:pt x="2172972" y="869468"/>
                  <a:pt x="2172972" y="869468"/>
                </a:cubicBezTo>
                <a:cubicBezTo>
                  <a:pt x="2172972" y="869468"/>
                  <a:pt x="2143667" y="849930"/>
                  <a:pt x="2133898" y="849930"/>
                </a:cubicBezTo>
                <a:cubicBezTo>
                  <a:pt x="2133898" y="849930"/>
                  <a:pt x="2124129" y="849930"/>
                  <a:pt x="2124129" y="840160"/>
                </a:cubicBezTo>
                <a:cubicBezTo>
                  <a:pt x="2114361" y="830391"/>
                  <a:pt x="2104592" y="820622"/>
                  <a:pt x="2114361" y="810853"/>
                </a:cubicBezTo>
                <a:cubicBezTo>
                  <a:pt x="2114361" y="801083"/>
                  <a:pt x="2104592" y="801083"/>
                  <a:pt x="2104592" y="801083"/>
                </a:cubicBezTo>
                <a:cubicBezTo>
                  <a:pt x="2094824" y="801083"/>
                  <a:pt x="2094824" y="791314"/>
                  <a:pt x="2104592" y="791314"/>
                </a:cubicBezTo>
                <a:cubicBezTo>
                  <a:pt x="2104592" y="791314"/>
                  <a:pt x="2104592" y="791314"/>
                  <a:pt x="2114361" y="781544"/>
                </a:cubicBezTo>
                <a:cubicBezTo>
                  <a:pt x="2124129" y="771775"/>
                  <a:pt x="2114361" y="762006"/>
                  <a:pt x="2104592" y="771775"/>
                </a:cubicBezTo>
                <a:cubicBezTo>
                  <a:pt x="2094824" y="771775"/>
                  <a:pt x="2094824" y="771775"/>
                  <a:pt x="2094824" y="762006"/>
                </a:cubicBezTo>
                <a:cubicBezTo>
                  <a:pt x="2085055" y="762006"/>
                  <a:pt x="2085055" y="762006"/>
                  <a:pt x="2075286" y="752237"/>
                </a:cubicBezTo>
                <a:cubicBezTo>
                  <a:pt x="2065518" y="752237"/>
                  <a:pt x="2055749" y="752237"/>
                  <a:pt x="2055749" y="752237"/>
                </a:cubicBezTo>
                <a:cubicBezTo>
                  <a:pt x="2045980" y="742467"/>
                  <a:pt x="2045980" y="742467"/>
                  <a:pt x="2045980" y="742467"/>
                </a:cubicBezTo>
                <a:cubicBezTo>
                  <a:pt x="2036212" y="742467"/>
                  <a:pt x="2036212" y="742467"/>
                  <a:pt x="2026443" y="742467"/>
                </a:cubicBezTo>
                <a:cubicBezTo>
                  <a:pt x="2026443" y="732698"/>
                  <a:pt x="1997137" y="722929"/>
                  <a:pt x="1977600" y="722929"/>
                </a:cubicBezTo>
                <a:cubicBezTo>
                  <a:pt x="1958063" y="722929"/>
                  <a:pt x="1958063" y="722929"/>
                  <a:pt x="1958063" y="713160"/>
                </a:cubicBezTo>
                <a:lnTo>
                  <a:pt x="1948294" y="713160"/>
                </a:lnTo>
                <a:cubicBezTo>
                  <a:pt x="1948294" y="703390"/>
                  <a:pt x="1928757" y="703390"/>
                  <a:pt x="1918988" y="703390"/>
                </a:cubicBezTo>
                <a:cubicBezTo>
                  <a:pt x="1909220" y="693621"/>
                  <a:pt x="1889683" y="693621"/>
                  <a:pt x="1889683" y="693621"/>
                </a:cubicBezTo>
                <a:cubicBezTo>
                  <a:pt x="1879914" y="693621"/>
                  <a:pt x="1870145" y="693621"/>
                  <a:pt x="1870145" y="683851"/>
                </a:cubicBezTo>
                <a:cubicBezTo>
                  <a:pt x="1860377" y="683851"/>
                  <a:pt x="1811534" y="674082"/>
                  <a:pt x="1782228" y="674082"/>
                </a:cubicBezTo>
                <a:cubicBezTo>
                  <a:pt x="1762691" y="674082"/>
                  <a:pt x="1713848" y="664313"/>
                  <a:pt x="1694310" y="664313"/>
                </a:cubicBezTo>
                <a:cubicBezTo>
                  <a:pt x="1684542" y="664313"/>
                  <a:pt x="1674773" y="664313"/>
                  <a:pt x="1674773" y="664313"/>
                </a:cubicBezTo>
                <a:cubicBezTo>
                  <a:pt x="1665005" y="654543"/>
                  <a:pt x="1665005" y="654543"/>
                  <a:pt x="1655236" y="654543"/>
                </a:cubicBezTo>
                <a:cubicBezTo>
                  <a:pt x="1665005" y="654543"/>
                  <a:pt x="1665005" y="654543"/>
                  <a:pt x="1704079" y="654543"/>
                </a:cubicBezTo>
                <a:cubicBezTo>
                  <a:pt x="1723616" y="654543"/>
                  <a:pt x="1733385" y="664313"/>
                  <a:pt x="1733385" y="664313"/>
                </a:cubicBezTo>
                <a:cubicBezTo>
                  <a:pt x="1733385" y="664313"/>
                  <a:pt x="1743154" y="664313"/>
                  <a:pt x="1752922" y="664313"/>
                </a:cubicBezTo>
                <a:cubicBezTo>
                  <a:pt x="1752922" y="664313"/>
                  <a:pt x="1762691" y="664313"/>
                  <a:pt x="1772459" y="664313"/>
                </a:cubicBezTo>
                <a:cubicBezTo>
                  <a:pt x="1782228" y="664313"/>
                  <a:pt x="1811534" y="674082"/>
                  <a:pt x="1811534" y="674082"/>
                </a:cubicBezTo>
                <a:cubicBezTo>
                  <a:pt x="1811534" y="674082"/>
                  <a:pt x="1811534" y="674082"/>
                  <a:pt x="1811534" y="664313"/>
                </a:cubicBezTo>
                <a:cubicBezTo>
                  <a:pt x="1821302" y="674082"/>
                  <a:pt x="1831071" y="674082"/>
                  <a:pt x="1831071" y="664313"/>
                </a:cubicBezTo>
                <a:cubicBezTo>
                  <a:pt x="1831071" y="664313"/>
                  <a:pt x="1840840" y="664313"/>
                  <a:pt x="1840840" y="664313"/>
                </a:cubicBezTo>
                <a:cubicBezTo>
                  <a:pt x="1850608" y="674082"/>
                  <a:pt x="1860377" y="674082"/>
                  <a:pt x="1870145" y="674082"/>
                </a:cubicBezTo>
                <a:cubicBezTo>
                  <a:pt x="1889683" y="683851"/>
                  <a:pt x="1899451" y="683851"/>
                  <a:pt x="1909220" y="683851"/>
                </a:cubicBezTo>
                <a:cubicBezTo>
                  <a:pt x="1909220" y="683851"/>
                  <a:pt x="1918988" y="683851"/>
                  <a:pt x="1928757" y="683851"/>
                </a:cubicBezTo>
                <a:cubicBezTo>
                  <a:pt x="1928757" y="683851"/>
                  <a:pt x="1938526" y="683851"/>
                  <a:pt x="1938526" y="683851"/>
                </a:cubicBezTo>
                <a:cubicBezTo>
                  <a:pt x="1948294" y="683851"/>
                  <a:pt x="1938526" y="674082"/>
                  <a:pt x="1918988" y="674082"/>
                </a:cubicBezTo>
                <a:cubicBezTo>
                  <a:pt x="1870145" y="664313"/>
                  <a:pt x="1850608" y="664313"/>
                  <a:pt x="1831071" y="654543"/>
                </a:cubicBezTo>
                <a:cubicBezTo>
                  <a:pt x="1801765" y="654543"/>
                  <a:pt x="1772459" y="644774"/>
                  <a:pt x="1743154" y="644774"/>
                </a:cubicBezTo>
                <a:cubicBezTo>
                  <a:pt x="1723616" y="644774"/>
                  <a:pt x="1713848" y="644774"/>
                  <a:pt x="1704079" y="644774"/>
                </a:cubicBezTo>
                <a:cubicBezTo>
                  <a:pt x="1704079" y="644774"/>
                  <a:pt x="1684542" y="635005"/>
                  <a:pt x="1665005" y="635005"/>
                </a:cubicBezTo>
                <a:cubicBezTo>
                  <a:pt x="1645467" y="635005"/>
                  <a:pt x="1625930" y="635005"/>
                  <a:pt x="1606393" y="625236"/>
                </a:cubicBezTo>
                <a:lnTo>
                  <a:pt x="1623488" y="625236"/>
                </a:lnTo>
                <a:cubicBezTo>
                  <a:pt x="1635699" y="625236"/>
                  <a:pt x="1645467" y="625236"/>
                  <a:pt x="1645467" y="625236"/>
                </a:cubicBezTo>
                <a:cubicBezTo>
                  <a:pt x="1655236" y="625236"/>
                  <a:pt x="1655236" y="625236"/>
                  <a:pt x="1655236" y="625236"/>
                </a:cubicBezTo>
                <a:cubicBezTo>
                  <a:pt x="1665005" y="625236"/>
                  <a:pt x="1713848" y="635005"/>
                  <a:pt x="1713848" y="635005"/>
                </a:cubicBezTo>
                <a:cubicBezTo>
                  <a:pt x="1723616" y="635005"/>
                  <a:pt x="1762691" y="644774"/>
                  <a:pt x="1840840" y="654543"/>
                </a:cubicBezTo>
                <a:cubicBezTo>
                  <a:pt x="1948294" y="674082"/>
                  <a:pt x="1948294" y="674082"/>
                  <a:pt x="1967832" y="683851"/>
                </a:cubicBezTo>
                <a:cubicBezTo>
                  <a:pt x="1967832" y="683851"/>
                  <a:pt x="1977600" y="683851"/>
                  <a:pt x="1997137" y="683851"/>
                </a:cubicBezTo>
                <a:cubicBezTo>
                  <a:pt x="2045980" y="693621"/>
                  <a:pt x="2045980" y="693621"/>
                  <a:pt x="2045980" y="683851"/>
                </a:cubicBezTo>
                <a:cubicBezTo>
                  <a:pt x="2045980" y="683851"/>
                  <a:pt x="2055749" y="683851"/>
                  <a:pt x="2055749" y="683851"/>
                </a:cubicBezTo>
                <a:cubicBezTo>
                  <a:pt x="2075286" y="683851"/>
                  <a:pt x="2075286" y="683851"/>
                  <a:pt x="2075286" y="683851"/>
                </a:cubicBezTo>
                <a:cubicBezTo>
                  <a:pt x="2075286" y="683851"/>
                  <a:pt x="2055749" y="674082"/>
                  <a:pt x="2045980" y="674082"/>
                </a:cubicBezTo>
                <a:cubicBezTo>
                  <a:pt x="2055749" y="674082"/>
                  <a:pt x="2055749" y="664313"/>
                  <a:pt x="2045980" y="664313"/>
                </a:cubicBezTo>
                <a:cubicBezTo>
                  <a:pt x="2036212" y="664313"/>
                  <a:pt x="2036212" y="664313"/>
                  <a:pt x="2026443" y="664313"/>
                </a:cubicBezTo>
                <a:cubicBezTo>
                  <a:pt x="2026443" y="664313"/>
                  <a:pt x="2026443" y="664313"/>
                  <a:pt x="2026443" y="654543"/>
                </a:cubicBezTo>
                <a:cubicBezTo>
                  <a:pt x="2016675" y="654543"/>
                  <a:pt x="2016675" y="654543"/>
                  <a:pt x="2016675" y="654543"/>
                </a:cubicBezTo>
                <a:cubicBezTo>
                  <a:pt x="2006906" y="644774"/>
                  <a:pt x="2006906" y="644774"/>
                  <a:pt x="2006906" y="644774"/>
                </a:cubicBezTo>
                <a:cubicBezTo>
                  <a:pt x="2006906" y="635005"/>
                  <a:pt x="1997137" y="635005"/>
                  <a:pt x="1977600" y="625236"/>
                </a:cubicBezTo>
                <a:cubicBezTo>
                  <a:pt x="1967832" y="625236"/>
                  <a:pt x="1948294" y="625236"/>
                  <a:pt x="1938526" y="625236"/>
                </a:cubicBezTo>
                <a:cubicBezTo>
                  <a:pt x="1909220" y="615466"/>
                  <a:pt x="1899451" y="615466"/>
                  <a:pt x="1899451" y="615466"/>
                </a:cubicBezTo>
                <a:cubicBezTo>
                  <a:pt x="1889683" y="615466"/>
                  <a:pt x="1889683" y="615466"/>
                  <a:pt x="1879914" y="605697"/>
                </a:cubicBezTo>
                <a:cubicBezTo>
                  <a:pt x="1870145" y="605697"/>
                  <a:pt x="1850608" y="595928"/>
                  <a:pt x="1840840" y="605697"/>
                </a:cubicBezTo>
                <a:cubicBezTo>
                  <a:pt x="1840840" y="605697"/>
                  <a:pt x="1840840" y="605697"/>
                  <a:pt x="1840840" y="595928"/>
                </a:cubicBezTo>
                <a:cubicBezTo>
                  <a:pt x="1831071" y="595928"/>
                  <a:pt x="1821302" y="595928"/>
                  <a:pt x="1801765" y="595928"/>
                </a:cubicBezTo>
                <a:cubicBezTo>
                  <a:pt x="1782228" y="595928"/>
                  <a:pt x="1752922" y="586159"/>
                  <a:pt x="1752922" y="586159"/>
                </a:cubicBezTo>
                <a:cubicBezTo>
                  <a:pt x="1743154" y="586159"/>
                  <a:pt x="1733385" y="586159"/>
                  <a:pt x="1723616" y="586159"/>
                </a:cubicBezTo>
                <a:cubicBezTo>
                  <a:pt x="1723616" y="586159"/>
                  <a:pt x="1704079" y="576389"/>
                  <a:pt x="1694310" y="576389"/>
                </a:cubicBezTo>
                <a:cubicBezTo>
                  <a:pt x="1684542" y="576389"/>
                  <a:pt x="1674773" y="576389"/>
                  <a:pt x="1665005" y="576389"/>
                </a:cubicBezTo>
                <a:cubicBezTo>
                  <a:pt x="1665005" y="576389"/>
                  <a:pt x="1606393" y="566620"/>
                  <a:pt x="1606393" y="566620"/>
                </a:cubicBezTo>
                <a:cubicBezTo>
                  <a:pt x="1606393" y="556851"/>
                  <a:pt x="1606393" y="556851"/>
                  <a:pt x="1586856" y="556851"/>
                </a:cubicBezTo>
                <a:cubicBezTo>
                  <a:pt x="1586856" y="556851"/>
                  <a:pt x="1577087" y="556851"/>
                  <a:pt x="1577087" y="556851"/>
                </a:cubicBezTo>
                <a:cubicBezTo>
                  <a:pt x="1577087" y="556851"/>
                  <a:pt x="1567319" y="556851"/>
                  <a:pt x="1557550" y="556851"/>
                </a:cubicBezTo>
                <a:cubicBezTo>
                  <a:pt x="1547781" y="556851"/>
                  <a:pt x="1538013" y="556851"/>
                  <a:pt x="1538013" y="556851"/>
                </a:cubicBezTo>
                <a:cubicBezTo>
                  <a:pt x="1538013" y="556851"/>
                  <a:pt x="1528244" y="556851"/>
                  <a:pt x="1518475" y="556851"/>
                </a:cubicBezTo>
                <a:cubicBezTo>
                  <a:pt x="1508707" y="556851"/>
                  <a:pt x="1498938" y="547081"/>
                  <a:pt x="1489170" y="547081"/>
                </a:cubicBezTo>
                <a:cubicBezTo>
                  <a:pt x="1479401" y="547081"/>
                  <a:pt x="1469632" y="547081"/>
                  <a:pt x="1440327" y="547081"/>
                </a:cubicBezTo>
                <a:cubicBezTo>
                  <a:pt x="1440327" y="547081"/>
                  <a:pt x="1430558" y="537312"/>
                  <a:pt x="1420789" y="537312"/>
                </a:cubicBezTo>
                <a:cubicBezTo>
                  <a:pt x="1411021" y="537312"/>
                  <a:pt x="1401252" y="537312"/>
                  <a:pt x="1401252" y="537312"/>
                </a:cubicBezTo>
                <a:cubicBezTo>
                  <a:pt x="1391483" y="537312"/>
                  <a:pt x="1381715" y="537312"/>
                  <a:pt x="1381715" y="537312"/>
                </a:cubicBezTo>
                <a:cubicBezTo>
                  <a:pt x="1381715" y="527543"/>
                  <a:pt x="1381715" y="527543"/>
                  <a:pt x="1391483" y="527543"/>
                </a:cubicBezTo>
                <a:cubicBezTo>
                  <a:pt x="1401252" y="537312"/>
                  <a:pt x="1401252" y="527543"/>
                  <a:pt x="1401252" y="527543"/>
                </a:cubicBezTo>
                <a:cubicBezTo>
                  <a:pt x="1401252" y="527543"/>
                  <a:pt x="1401252" y="527543"/>
                  <a:pt x="1411021" y="527543"/>
                </a:cubicBezTo>
                <a:cubicBezTo>
                  <a:pt x="1430558" y="537312"/>
                  <a:pt x="1440327" y="537312"/>
                  <a:pt x="1450095" y="537312"/>
                </a:cubicBezTo>
                <a:cubicBezTo>
                  <a:pt x="1450095" y="537312"/>
                  <a:pt x="1450095" y="537312"/>
                  <a:pt x="1459864" y="537312"/>
                </a:cubicBezTo>
                <a:cubicBezTo>
                  <a:pt x="1459864" y="537312"/>
                  <a:pt x="1459864" y="537312"/>
                  <a:pt x="1469632" y="537312"/>
                </a:cubicBezTo>
                <a:cubicBezTo>
                  <a:pt x="1469632" y="537312"/>
                  <a:pt x="1469632" y="537312"/>
                  <a:pt x="1479401" y="537312"/>
                </a:cubicBezTo>
                <a:cubicBezTo>
                  <a:pt x="1489170" y="537312"/>
                  <a:pt x="1508707" y="547081"/>
                  <a:pt x="1508707" y="547081"/>
                </a:cubicBezTo>
                <a:cubicBezTo>
                  <a:pt x="1508707" y="547081"/>
                  <a:pt x="1518475" y="547081"/>
                  <a:pt x="1528244" y="547081"/>
                </a:cubicBezTo>
                <a:cubicBezTo>
                  <a:pt x="1528244" y="547081"/>
                  <a:pt x="1547781" y="547081"/>
                  <a:pt x="1557550" y="547081"/>
                </a:cubicBezTo>
                <a:cubicBezTo>
                  <a:pt x="1557550" y="547081"/>
                  <a:pt x="1567319" y="547081"/>
                  <a:pt x="1567319" y="547081"/>
                </a:cubicBezTo>
                <a:cubicBezTo>
                  <a:pt x="1567319" y="547081"/>
                  <a:pt x="1577087" y="547081"/>
                  <a:pt x="1577087" y="547081"/>
                </a:cubicBezTo>
                <a:cubicBezTo>
                  <a:pt x="1577087" y="547081"/>
                  <a:pt x="1586856" y="547081"/>
                  <a:pt x="1606393" y="556851"/>
                </a:cubicBezTo>
                <a:cubicBezTo>
                  <a:pt x="1625930" y="556851"/>
                  <a:pt x="1625930" y="556851"/>
                  <a:pt x="1635699" y="556851"/>
                </a:cubicBezTo>
                <a:cubicBezTo>
                  <a:pt x="1635699" y="556851"/>
                  <a:pt x="1635699" y="566620"/>
                  <a:pt x="1645467" y="566620"/>
                </a:cubicBezTo>
                <a:cubicBezTo>
                  <a:pt x="1645467" y="566620"/>
                  <a:pt x="1655236" y="566620"/>
                  <a:pt x="1645467" y="556851"/>
                </a:cubicBezTo>
                <a:cubicBezTo>
                  <a:pt x="1655236" y="566620"/>
                  <a:pt x="1665005" y="566620"/>
                  <a:pt x="1674773" y="566620"/>
                </a:cubicBezTo>
                <a:cubicBezTo>
                  <a:pt x="1674773" y="556851"/>
                  <a:pt x="1694310" y="556851"/>
                  <a:pt x="1704079" y="566620"/>
                </a:cubicBezTo>
                <a:cubicBezTo>
                  <a:pt x="1704079" y="566620"/>
                  <a:pt x="1713848" y="566620"/>
                  <a:pt x="1723616" y="566620"/>
                </a:cubicBezTo>
                <a:cubicBezTo>
                  <a:pt x="1733385" y="566620"/>
                  <a:pt x="1743154" y="566620"/>
                  <a:pt x="1743154" y="566620"/>
                </a:cubicBezTo>
                <a:cubicBezTo>
                  <a:pt x="1743154" y="566620"/>
                  <a:pt x="1752922" y="576389"/>
                  <a:pt x="1762691" y="576389"/>
                </a:cubicBezTo>
                <a:cubicBezTo>
                  <a:pt x="1762691" y="576389"/>
                  <a:pt x="1772459" y="576389"/>
                  <a:pt x="1782228" y="576389"/>
                </a:cubicBezTo>
                <a:cubicBezTo>
                  <a:pt x="1791997" y="576389"/>
                  <a:pt x="1791997" y="576389"/>
                  <a:pt x="1782228" y="566620"/>
                </a:cubicBezTo>
                <a:cubicBezTo>
                  <a:pt x="1782228" y="566620"/>
                  <a:pt x="1791997" y="566620"/>
                  <a:pt x="1791997" y="566620"/>
                </a:cubicBezTo>
                <a:cubicBezTo>
                  <a:pt x="1801765" y="576389"/>
                  <a:pt x="1821302" y="576389"/>
                  <a:pt x="1821302" y="576389"/>
                </a:cubicBezTo>
                <a:cubicBezTo>
                  <a:pt x="1831071" y="576389"/>
                  <a:pt x="1831071" y="576389"/>
                  <a:pt x="1840840" y="576389"/>
                </a:cubicBezTo>
                <a:cubicBezTo>
                  <a:pt x="1840840" y="586159"/>
                  <a:pt x="1850608" y="586159"/>
                  <a:pt x="1860377" y="586159"/>
                </a:cubicBezTo>
                <a:cubicBezTo>
                  <a:pt x="1860377" y="586159"/>
                  <a:pt x="1860377" y="586159"/>
                  <a:pt x="1870145" y="586159"/>
                </a:cubicBezTo>
                <a:cubicBezTo>
                  <a:pt x="1879914" y="586159"/>
                  <a:pt x="1879914" y="586159"/>
                  <a:pt x="1879914" y="586159"/>
                </a:cubicBezTo>
                <a:cubicBezTo>
                  <a:pt x="1889683" y="586159"/>
                  <a:pt x="1889683" y="586159"/>
                  <a:pt x="1889683" y="576389"/>
                </a:cubicBezTo>
                <a:cubicBezTo>
                  <a:pt x="1899451" y="576389"/>
                  <a:pt x="1899451" y="576389"/>
                  <a:pt x="1909220" y="576389"/>
                </a:cubicBezTo>
                <a:cubicBezTo>
                  <a:pt x="1909220" y="586159"/>
                  <a:pt x="1918988" y="586159"/>
                  <a:pt x="1928757" y="586159"/>
                </a:cubicBezTo>
                <a:cubicBezTo>
                  <a:pt x="1928757" y="586159"/>
                  <a:pt x="1938526" y="586159"/>
                  <a:pt x="1948294" y="595928"/>
                </a:cubicBezTo>
                <a:cubicBezTo>
                  <a:pt x="1958063" y="595928"/>
                  <a:pt x="1958063" y="595928"/>
                  <a:pt x="1967832" y="595928"/>
                </a:cubicBezTo>
                <a:cubicBezTo>
                  <a:pt x="1977600" y="595928"/>
                  <a:pt x="1987369" y="595928"/>
                  <a:pt x="1987369" y="595928"/>
                </a:cubicBezTo>
                <a:cubicBezTo>
                  <a:pt x="1997137" y="605697"/>
                  <a:pt x="1997137" y="605697"/>
                  <a:pt x="1997137" y="605697"/>
                </a:cubicBezTo>
                <a:cubicBezTo>
                  <a:pt x="2006906" y="605697"/>
                  <a:pt x="2006906" y="605697"/>
                  <a:pt x="2006906" y="605697"/>
                </a:cubicBezTo>
                <a:cubicBezTo>
                  <a:pt x="2006906" y="605697"/>
                  <a:pt x="2006906" y="605697"/>
                  <a:pt x="2026443" y="605697"/>
                </a:cubicBezTo>
                <a:cubicBezTo>
                  <a:pt x="2036212" y="605697"/>
                  <a:pt x="2045980" y="615466"/>
                  <a:pt x="2055749" y="615466"/>
                </a:cubicBezTo>
                <a:cubicBezTo>
                  <a:pt x="2055749" y="615466"/>
                  <a:pt x="2065518" y="615466"/>
                  <a:pt x="2065518" y="615466"/>
                </a:cubicBezTo>
                <a:cubicBezTo>
                  <a:pt x="2065518" y="615466"/>
                  <a:pt x="2085055" y="625236"/>
                  <a:pt x="2094824" y="625236"/>
                </a:cubicBezTo>
                <a:cubicBezTo>
                  <a:pt x="2104592" y="625236"/>
                  <a:pt x="2124129" y="635005"/>
                  <a:pt x="2133898" y="635005"/>
                </a:cubicBezTo>
                <a:cubicBezTo>
                  <a:pt x="2153435" y="635005"/>
                  <a:pt x="2153435" y="635005"/>
                  <a:pt x="2153435" y="635005"/>
                </a:cubicBezTo>
                <a:cubicBezTo>
                  <a:pt x="2153435" y="635005"/>
                  <a:pt x="2153435" y="635005"/>
                  <a:pt x="2153435" y="625236"/>
                </a:cubicBezTo>
                <a:cubicBezTo>
                  <a:pt x="2153435" y="615466"/>
                  <a:pt x="2143667" y="615466"/>
                  <a:pt x="2133898" y="615466"/>
                </a:cubicBezTo>
                <a:cubicBezTo>
                  <a:pt x="2133898" y="615466"/>
                  <a:pt x="2124129" y="615466"/>
                  <a:pt x="2114361" y="615466"/>
                </a:cubicBezTo>
                <a:cubicBezTo>
                  <a:pt x="2114361" y="615466"/>
                  <a:pt x="2094824" y="605697"/>
                  <a:pt x="2085055" y="605697"/>
                </a:cubicBezTo>
                <a:cubicBezTo>
                  <a:pt x="2065518" y="605697"/>
                  <a:pt x="2045980" y="595928"/>
                  <a:pt x="2026443" y="595928"/>
                </a:cubicBezTo>
                <a:cubicBezTo>
                  <a:pt x="2016675" y="595928"/>
                  <a:pt x="1987369" y="586159"/>
                  <a:pt x="1958063" y="576389"/>
                </a:cubicBezTo>
                <a:cubicBezTo>
                  <a:pt x="1909220" y="566620"/>
                  <a:pt x="1899451" y="566620"/>
                  <a:pt x="1899451" y="566620"/>
                </a:cubicBezTo>
                <a:cubicBezTo>
                  <a:pt x="1909220" y="566620"/>
                  <a:pt x="1918988" y="566620"/>
                  <a:pt x="1938526" y="566620"/>
                </a:cubicBezTo>
                <a:cubicBezTo>
                  <a:pt x="1938526" y="566620"/>
                  <a:pt x="1948294" y="566620"/>
                  <a:pt x="1958063" y="566620"/>
                </a:cubicBezTo>
                <a:cubicBezTo>
                  <a:pt x="1958063" y="566620"/>
                  <a:pt x="1967832" y="576389"/>
                  <a:pt x="1987369" y="576389"/>
                </a:cubicBezTo>
                <a:cubicBezTo>
                  <a:pt x="1997137" y="576389"/>
                  <a:pt x="2006906" y="586159"/>
                  <a:pt x="2006906" y="586159"/>
                </a:cubicBezTo>
                <a:cubicBezTo>
                  <a:pt x="2006906" y="586159"/>
                  <a:pt x="2016675" y="586159"/>
                  <a:pt x="2016675" y="586159"/>
                </a:cubicBezTo>
                <a:cubicBezTo>
                  <a:pt x="2026443" y="586159"/>
                  <a:pt x="2026443" y="586159"/>
                  <a:pt x="2026443" y="586159"/>
                </a:cubicBezTo>
                <a:cubicBezTo>
                  <a:pt x="2036212" y="586159"/>
                  <a:pt x="2036212" y="586159"/>
                  <a:pt x="2036212" y="586159"/>
                </a:cubicBezTo>
                <a:cubicBezTo>
                  <a:pt x="2036212" y="595928"/>
                  <a:pt x="2045980" y="595928"/>
                  <a:pt x="2045980" y="586159"/>
                </a:cubicBezTo>
                <a:cubicBezTo>
                  <a:pt x="2055749" y="586159"/>
                  <a:pt x="2075286" y="586159"/>
                  <a:pt x="2075286" y="595928"/>
                </a:cubicBezTo>
                <a:cubicBezTo>
                  <a:pt x="2075286" y="595928"/>
                  <a:pt x="2085055" y="595928"/>
                  <a:pt x="2094824" y="595928"/>
                </a:cubicBezTo>
                <a:cubicBezTo>
                  <a:pt x="2124129" y="595928"/>
                  <a:pt x="2172972" y="615466"/>
                  <a:pt x="2212047" y="625236"/>
                </a:cubicBezTo>
                <a:cubicBezTo>
                  <a:pt x="2221815" y="625236"/>
                  <a:pt x="2241353" y="635005"/>
                  <a:pt x="2241353" y="635005"/>
                </a:cubicBezTo>
                <a:cubicBezTo>
                  <a:pt x="2241353" y="625236"/>
                  <a:pt x="2251121" y="635005"/>
                  <a:pt x="2251121" y="635005"/>
                </a:cubicBezTo>
                <a:cubicBezTo>
                  <a:pt x="2251121" y="635005"/>
                  <a:pt x="2260890" y="635005"/>
                  <a:pt x="2260890" y="635005"/>
                </a:cubicBezTo>
                <a:cubicBezTo>
                  <a:pt x="2270659" y="635005"/>
                  <a:pt x="2270659" y="635005"/>
                  <a:pt x="2299964" y="644774"/>
                </a:cubicBezTo>
                <a:lnTo>
                  <a:pt x="2319502" y="644774"/>
                </a:lnTo>
                <a:cubicBezTo>
                  <a:pt x="2319502" y="644774"/>
                  <a:pt x="2309733" y="635005"/>
                  <a:pt x="2299964" y="635005"/>
                </a:cubicBezTo>
                <a:cubicBezTo>
                  <a:pt x="2280427" y="635005"/>
                  <a:pt x="2270659" y="625236"/>
                  <a:pt x="2260890" y="625236"/>
                </a:cubicBezTo>
                <a:cubicBezTo>
                  <a:pt x="2260890" y="625236"/>
                  <a:pt x="2251121" y="625236"/>
                  <a:pt x="2251121" y="625236"/>
                </a:cubicBezTo>
                <a:cubicBezTo>
                  <a:pt x="2241353" y="625236"/>
                  <a:pt x="2231584" y="615466"/>
                  <a:pt x="2231584" y="615466"/>
                </a:cubicBezTo>
                <a:cubicBezTo>
                  <a:pt x="2212047" y="615466"/>
                  <a:pt x="2212047" y="615466"/>
                  <a:pt x="2212047" y="605697"/>
                </a:cubicBezTo>
                <a:cubicBezTo>
                  <a:pt x="2202278" y="605697"/>
                  <a:pt x="2192510" y="605697"/>
                  <a:pt x="2192510" y="605697"/>
                </a:cubicBezTo>
                <a:cubicBezTo>
                  <a:pt x="2192510" y="605697"/>
                  <a:pt x="2182741" y="595928"/>
                  <a:pt x="2172972" y="595928"/>
                </a:cubicBezTo>
                <a:cubicBezTo>
                  <a:pt x="2163204" y="595928"/>
                  <a:pt x="2143667" y="595928"/>
                  <a:pt x="2133898" y="595928"/>
                </a:cubicBezTo>
                <a:cubicBezTo>
                  <a:pt x="2124129" y="595928"/>
                  <a:pt x="2055749" y="576389"/>
                  <a:pt x="2045980" y="576389"/>
                </a:cubicBezTo>
                <a:cubicBezTo>
                  <a:pt x="2045980" y="576389"/>
                  <a:pt x="2036212" y="576389"/>
                  <a:pt x="2036212" y="576389"/>
                </a:cubicBezTo>
                <a:cubicBezTo>
                  <a:pt x="2026443" y="576389"/>
                  <a:pt x="2026443" y="576389"/>
                  <a:pt x="2016675" y="566620"/>
                </a:cubicBezTo>
                <a:cubicBezTo>
                  <a:pt x="2016675" y="566620"/>
                  <a:pt x="2006906" y="566620"/>
                  <a:pt x="2006906" y="566620"/>
                </a:cubicBezTo>
                <a:cubicBezTo>
                  <a:pt x="1997137" y="566620"/>
                  <a:pt x="1997137" y="566620"/>
                  <a:pt x="1997137" y="566620"/>
                </a:cubicBezTo>
                <a:cubicBezTo>
                  <a:pt x="1997137" y="566620"/>
                  <a:pt x="1977600" y="566620"/>
                  <a:pt x="1967832" y="566620"/>
                </a:cubicBezTo>
                <a:cubicBezTo>
                  <a:pt x="1928757" y="556851"/>
                  <a:pt x="1899451" y="556851"/>
                  <a:pt x="1899451" y="547081"/>
                </a:cubicBezTo>
                <a:cubicBezTo>
                  <a:pt x="1899451" y="547081"/>
                  <a:pt x="1879914" y="547081"/>
                  <a:pt x="1870145" y="547081"/>
                </a:cubicBezTo>
                <a:cubicBezTo>
                  <a:pt x="1850608" y="547081"/>
                  <a:pt x="1850608" y="547081"/>
                  <a:pt x="1860377" y="537312"/>
                </a:cubicBezTo>
                <a:cubicBezTo>
                  <a:pt x="1860377" y="537312"/>
                  <a:pt x="1860377" y="537312"/>
                  <a:pt x="1850608" y="527543"/>
                </a:cubicBezTo>
                <a:cubicBezTo>
                  <a:pt x="1840840" y="527543"/>
                  <a:pt x="1831071" y="527543"/>
                  <a:pt x="1831071" y="517773"/>
                </a:cubicBezTo>
                <a:cubicBezTo>
                  <a:pt x="1831071" y="517773"/>
                  <a:pt x="1831071" y="517773"/>
                  <a:pt x="1821302" y="517773"/>
                </a:cubicBezTo>
                <a:cubicBezTo>
                  <a:pt x="1821302" y="517773"/>
                  <a:pt x="1811534" y="517773"/>
                  <a:pt x="1811534" y="517773"/>
                </a:cubicBezTo>
                <a:cubicBezTo>
                  <a:pt x="1801765" y="508004"/>
                  <a:pt x="1782228" y="508004"/>
                  <a:pt x="1782228" y="498235"/>
                </a:cubicBezTo>
                <a:cubicBezTo>
                  <a:pt x="1772459" y="498235"/>
                  <a:pt x="1733385" y="488465"/>
                  <a:pt x="1704079" y="488465"/>
                </a:cubicBezTo>
                <a:cubicBezTo>
                  <a:pt x="1704079" y="498235"/>
                  <a:pt x="1713848" y="498235"/>
                  <a:pt x="1733385" y="498235"/>
                </a:cubicBezTo>
                <a:cubicBezTo>
                  <a:pt x="1733385" y="498235"/>
                  <a:pt x="1733385" y="498235"/>
                  <a:pt x="1743154" y="508004"/>
                </a:cubicBezTo>
                <a:cubicBezTo>
                  <a:pt x="1743154" y="517773"/>
                  <a:pt x="1743154" y="517773"/>
                  <a:pt x="1743154" y="517773"/>
                </a:cubicBezTo>
                <a:cubicBezTo>
                  <a:pt x="1733385" y="508004"/>
                  <a:pt x="1733385" y="508004"/>
                  <a:pt x="1733385" y="508004"/>
                </a:cubicBezTo>
                <a:cubicBezTo>
                  <a:pt x="1723616" y="508004"/>
                  <a:pt x="1713848" y="508004"/>
                  <a:pt x="1713848" y="508004"/>
                </a:cubicBezTo>
                <a:cubicBezTo>
                  <a:pt x="1713848" y="508004"/>
                  <a:pt x="1704079" y="498235"/>
                  <a:pt x="1694310" y="488465"/>
                </a:cubicBezTo>
                <a:cubicBezTo>
                  <a:pt x="1674773" y="478696"/>
                  <a:pt x="1674773" y="478696"/>
                  <a:pt x="1674773" y="478696"/>
                </a:cubicBezTo>
                <a:cubicBezTo>
                  <a:pt x="1635699" y="478696"/>
                  <a:pt x="1635699" y="478696"/>
                  <a:pt x="1635699" y="478696"/>
                </a:cubicBezTo>
                <a:cubicBezTo>
                  <a:pt x="1596624" y="478696"/>
                  <a:pt x="1577087" y="468927"/>
                  <a:pt x="1538013" y="468927"/>
                </a:cubicBezTo>
                <a:cubicBezTo>
                  <a:pt x="1528244" y="468927"/>
                  <a:pt x="1518475" y="468927"/>
                  <a:pt x="1508707" y="468927"/>
                </a:cubicBezTo>
                <a:cubicBezTo>
                  <a:pt x="1498938" y="468927"/>
                  <a:pt x="1498938" y="468927"/>
                  <a:pt x="1489170" y="468927"/>
                </a:cubicBezTo>
                <a:cubicBezTo>
                  <a:pt x="1479401" y="468927"/>
                  <a:pt x="1440327" y="459158"/>
                  <a:pt x="1440327" y="459158"/>
                </a:cubicBezTo>
                <a:cubicBezTo>
                  <a:pt x="1440327" y="459158"/>
                  <a:pt x="1450095" y="459158"/>
                  <a:pt x="1450095" y="459158"/>
                </a:cubicBezTo>
                <a:cubicBezTo>
                  <a:pt x="1459864" y="459158"/>
                  <a:pt x="1469632" y="459158"/>
                  <a:pt x="1479401" y="459158"/>
                </a:cubicBezTo>
                <a:cubicBezTo>
                  <a:pt x="1479401" y="459158"/>
                  <a:pt x="1489170" y="459158"/>
                  <a:pt x="1489170" y="459158"/>
                </a:cubicBezTo>
                <a:cubicBezTo>
                  <a:pt x="1489170" y="459158"/>
                  <a:pt x="1498938" y="459158"/>
                  <a:pt x="1508707" y="459158"/>
                </a:cubicBezTo>
                <a:cubicBezTo>
                  <a:pt x="1518475" y="459158"/>
                  <a:pt x="1528244" y="459158"/>
                  <a:pt x="1528244" y="459158"/>
                </a:cubicBezTo>
                <a:cubicBezTo>
                  <a:pt x="1538013" y="459158"/>
                  <a:pt x="1567319" y="468927"/>
                  <a:pt x="1577087" y="468927"/>
                </a:cubicBezTo>
                <a:cubicBezTo>
                  <a:pt x="1577087" y="468927"/>
                  <a:pt x="1586856" y="468927"/>
                  <a:pt x="1596624" y="468927"/>
                </a:cubicBezTo>
                <a:cubicBezTo>
                  <a:pt x="1606393" y="468927"/>
                  <a:pt x="1616162" y="468927"/>
                  <a:pt x="1616162" y="468927"/>
                </a:cubicBezTo>
                <a:cubicBezTo>
                  <a:pt x="1625930" y="468927"/>
                  <a:pt x="1625930" y="468927"/>
                  <a:pt x="1635699" y="468927"/>
                </a:cubicBezTo>
                <a:cubicBezTo>
                  <a:pt x="1635699" y="468927"/>
                  <a:pt x="1645467" y="468927"/>
                  <a:pt x="1645467" y="468927"/>
                </a:cubicBezTo>
                <a:cubicBezTo>
                  <a:pt x="1655236" y="468927"/>
                  <a:pt x="1655236" y="468927"/>
                  <a:pt x="1655236" y="468927"/>
                </a:cubicBezTo>
                <a:cubicBezTo>
                  <a:pt x="1655236" y="459158"/>
                  <a:pt x="1665005" y="459158"/>
                  <a:pt x="1674773" y="468927"/>
                </a:cubicBezTo>
                <a:cubicBezTo>
                  <a:pt x="1704079" y="478696"/>
                  <a:pt x="1723616" y="478696"/>
                  <a:pt x="1733385" y="478696"/>
                </a:cubicBezTo>
                <a:cubicBezTo>
                  <a:pt x="1743154" y="478696"/>
                  <a:pt x="1743154" y="478696"/>
                  <a:pt x="1743154" y="478696"/>
                </a:cubicBezTo>
                <a:cubicBezTo>
                  <a:pt x="1743154" y="478696"/>
                  <a:pt x="1791997" y="488465"/>
                  <a:pt x="1831071" y="498235"/>
                </a:cubicBezTo>
                <a:cubicBezTo>
                  <a:pt x="1831071" y="498235"/>
                  <a:pt x="1840840" y="498235"/>
                  <a:pt x="1840840" y="498235"/>
                </a:cubicBezTo>
                <a:cubicBezTo>
                  <a:pt x="1840840" y="498235"/>
                  <a:pt x="1889683" y="498235"/>
                  <a:pt x="1899451" y="508004"/>
                </a:cubicBezTo>
                <a:cubicBezTo>
                  <a:pt x="1899451" y="508004"/>
                  <a:pt x="1909220" y="508004"/>
                  <a:pt x="1918988" y="508004"/>
                </a:cubicBezTo>
                <a:lnTo>
                  <a:pt x="1938526" y="508004"/>
                </a:lnTo>
                <a:cubicBezTo>
                  <a:pt x="1938526" y="498235"/>
                  <a:pt x="1938526" y="498235"/>
                  <a:pt x="1928757" y="498235"/>
                </a:cubicBezTo>
                <a:cubicBezTo>
                  <a:pt x="1928757" y="498235"/>
                  <a:pt x="1918988" y="498235"/>
                  <a:pt x="1918988" y="498235"/>
                </a:cubicBezTo>
                <a:cubicBezTo>
                  <a:pt x="1909220" y="498235"/>
                  <a:pt x="1879914" y="488465"/>
                  <a:pt x="1860377" y="488465"/>
                </a:cubicBezTo>
                <a:cubicBezTo>
                  <a:pt x="1860377" y="488465"/>
                  <a:pt x="1840840" y="488465"/>
                  <a:pt x="1831071" y="478696"/>
                </a:cubicBezTo>
                <a:lnTo>
                  <a:pt x="1834734" y="478696"/>
                </a:lnTo>
                <a:cubicBezTo>
                  <a:pt x="1843282" y="478696"/>
                  <a:pt x="1850608" y="478696"/>
                  <a:pt x="1850608" y="478696"/>
                </a:cubicBezTo>
                <a:cubicBezTo>
                  <a:pt x="1850608" y="478696"/>
                  <a:pt x="1860377" y="478696"/>
                  <a:pt x="1870145" y="478696"/>
                </a:cubicBezTo>
                <a:cubicBezTo>
                  <a:pt x="1870145" y="478696"/>
                  <a:pt x="1879914" y="488465"/>
                  <a:pt x="1879914" y="488465"/>
                </a:cubicBezTo>
                <a:cubicBezTo>
                  <a:pt x="1879914" y="478696"/>
                  <a:pt x="1860377" y="468927"/>
                  <a:pt x="1850608" y="468927"/>
                </a:cubicBezTo>
                <a:cubicBezTo>
                  <a:pt x="1850608" y="468927"/>
                  <a:pt x="1821302" y="468927"/>
                  <a:pt x="1821302" y="468927"/>
                </a:cubicBezTo>
                <a:cubicBezTo>
                  <a:pt x="1821302" y="468927"/>
                  <a:pt x="1811534" y="468927"/>
                  <a:pt x="1811534" y="468927"/>
                </a:cubicBezTo>
                <a:cubicBezTo>
                  <a:pt x="1811534" y="468927"/>
                  <a:pt x="1801765" y="468927"/>
                  <a:pt x="1791997" y="468927"/>
                </a:cubicBezTo>
                <a:cubicBezTo>
                  <a:pt x="1782228" y="468927"/>
                  <a:pt x="1772459" y="459158"/>
                  <a:pt x="1772459" y="459158"/>
                </a:cubicBezTo>
                <a:cubicBezTo>
                  <a:pt x="1762691" y="459158"/>
                  <a:pt x="1752922" y="459158"/>
                  <a:pt x="1752922" y="459158"/>
                </a:cubicBezTo>
                <a:cubicBezTo>
                  <a:pt x="1752922" y="459158"/>
                  <a:pt x="1743154" y="459158"/>
                  <a:pt x="1733385" y="459158"/>
                </a:cubicBezTo>
                <a:cubicBezTo>
                  <a:pt x="1723616" y="459158"/>
                  <a:pt x="1704079" y="459158"/>
                  <a:pt x="1694310" y="459158"/>
                </a:cubicBezTo>
                <a:cubicBezTo>
                  <a:pt x="1684542" y="449388"/>
                  <a:pt x="1655236" y="449388"/>
                  <a:pt x="1635699" y="449388"/>
                </a:cubicBezTo>
                <a:cubicBezTo>
                  <a:pt x="1616162" y="449388"/>
                  <a:pt x="1596624" y="439619"/>
                  <a:pt x="1586856" y="439619"/>
                </a:cubicBezTo>
                <a:cubicBezTo>
                  <a:pt x="1577087" y="439619"/>
                  <a:pt x="1567319" y="439619"/>
                  <a:pt x="1557550" y="439619"/>
                </a:cubicBezTo>
                <a:cubicBezTo>
                  <a:pt x="1547781" y="439619"/>
                  <a:pt x="1538013" y="439619"/>
                  <a:pt x="1538013" y="439619"/>
                </a:cubicBezTo>
                <a:cubicBezTo>
                  <a:pt x="1528244" y="439619"/>
                  <a:pt x="1518475" y="429849"/>
                  <a:pt x="1508707" y="429849"/>
                </a:cubicBezTo>
                <a:cubicBezTo>
                  <a:pt x="1508707" y="429849"/>
                  <a:pt x="1518475" y="429849"/>
                  <a:pt x="1518475" y="429849"/>
                </a:cubicBezTo>
                <a:cubicBezTo>
                  <a:pt x="1528244" y="420080"/>
                  <a:pt x="1538013" y="429849"/>
                  <a:pt x="1538013" y="429849"/>
                </a:cubicBezTo>
                <a:cubicBezTo>
                  <a:pt x="1547781" y="429849"/>
                  <a:pt x="1557550" y="429849"/>
                  <a:pt x="1557550" y="429849"/>
                </a:cubicBezTo>
                <a:cubicBezTo>
                  <a:pt x="1567319" y="429849"/>
                  <a:pt x="1567319" y="429849"/>
                  <a:pt x="1577087" y="429849"/>
                </a:cubicBezTo>
                <a:cubicBezTo>
                  <a:pt x="1577087" y="429849"/>
                  <a:pt x="1586856" y="429849"/>
                  <a:pt x="1586856" y="429849"/>
                </a:cubicBezTo>
                <a:cubicBezTo>
                  <a:pt x="1596624" y="420080"/>
                  <a:pt x="1625930" y="429849"/>
                  <a:pt x="1625930" y="429849"/>
                </a:cubicBezTo>
                <a:cubicBezTo>
                  <a:pt x="1616162" y="429849"/>
                  <a:pt x="1616162" y="439619"/>
                  <a:pt x="1616162" y="439619"/>
                </a:cubicBezTo>
                <a:lnTo>
                  <a:pt x="1625930" y="439619"/>
                </a:lnTo>
                <a:cubicBezTo>
                  <a:pt x="1645467" y="439619"/>
                  <a:pt x="1645467" y="439619"/>
                  <a:pt x="1645467" y="439619"/>
                </a:cubicBezTo>
                <a:cubicBezTo>
                  <a:pt x="1645467" y="439619"/>
                  <a:pt x="1655236" y="439619"/>
                  <a:pt x="1655236" y="439619"/>
                </a:cubicBezTo>
                <a:cubicBezTo>
                  <a:pt x="1665005" y="439619"/>
                  <a:pt x="1665005" y="449388"/>
                  <a:pt x="1665005" y="449388"/>
                </a:cubicBezTo>
                <a:cubicBezTo>
                  <a:pt x="1674773" y="449388"/>
                  <a:pt x="1674773" y="449388"/>
                  <a:pt x="1674773" y="449388"/>
                </a:cubicBezTo>
                <a:cubicBezTo>
                  <a:pt x="1674773" y="449388"/>
                  <a:pt x="1674773" y="439619"/>
                  <a:pt x="1684542" y="439619"/>
                </a:cubicBezTo>
                <a:cubicBezTo>
                  <a:pt x="1684542" y="449388"/>
                  <a:pt x="1704079" y="449388"/>
                  <a:pt x="1713848" y="449388"/>
                </a:cubicBezTo>
                <a:cubicBezTo>
                  <a:pt x="1733385" y="449388"/>
                  <a:pt x="1743154" y="449388"/>
                  <a:pt x="1743154" y="449388"/>
                </a:cubicBezTo>
                <a:cubicBezTo>
                  <a:pt x="1743154" y="449388"/>
                  <a:pt x="1752922" y="449388"/>
                  <a:pt x="1752922" y="449388"/>
                </a:cubicBezTo>
                <a:cubicBezTo>
                  <a:pt x="1762691" y="449388"/>
                  <a:pt x="1772459" y="449388"/>
                  <a:pt x="1772459" y="449388"/>
                </a:cubicBezTo>
                <a:cubicBezTo>
                  <a:pt x="1772459" y="449388"/>
                  <a:pt x="1782228" y="449388"/>
                  <a:pt x="1782228" y="449388"/>
                </a:cubicBezTo>
                <a:cubicBezTo>
                  <a:pt x="1791997" y="449388"/>
                  <a:pt x="1801765" y="449388"/>
                  <a:pt x="1801765" y="449388"/>
                </a:cubicBezTo>
                <a:cubicBezTo>
                  <a:pt x="1801765" y="459158"/>
                  <a:pt x="1801765" y="459158"/>
                  <a:pt x="1801765" y="459158"/>
                </a:cubicBezTo>
                <a:cubicBezTo>
                  <a:pt x="1811534" y="459158"/>
                  <a:pt x="1811534" y="459158"/>
                  <a:pt x="1821302" y="459158"/>
                </a:cubicBezTo>
                <a:cubicBezTo>
                  <a:pt x="1831071" y="459158"/>
                  <a:pt x="1840840" y="459158"/>
                  <a:pt x="1840840" y="459158"/>
                </a:cubicBezTo>
                <a:cubicBezTo>
                  <a:pt x="1870145" y="459158"/>
                  <a:pt x="1879914" y="468927"/>
                  <a:pt x="1879914" y="468927"/>
                </a:cubicBezTo>
                <a:cubicBezTo>
                  <a:pt x="1879914" y="468927"/>
                  <a:pt x="1889683" y="468927"/>
                  <a:pt x="1889683" y="468927"/>
                </a:cubicBezTo>
                <a:cubicBezTo>
                  <a:pt x="1889683" y="468927"/>
                  <a:pt x="1899451" y="468927"/>
                  <a:pt x="1899451" y="468927"/>
                </a:cubicBezTo>
                <a:cubicBezTo>
                  <a:pt x="1909220" y="468927"/>
                  <a:pt x="1909220" y="468927"/>
                  <a:pt x="1918988" y="468927"/>
                </a:cubicBezTo>
                <a:cubicBezTo>
                  <a:pt x="1918988" y="468927"/>
                  <a:pt x="1928757" y="478696"/>
                  <a:pt x="1928757" y="478696"/>
                </a:cubicBezTo>
                <a:cubicBezTo>
                  <a:pt x="1928757" y="478696"/>
                  <a:pt x="1918988" y="478696"/>
                  <a:pt x="1909220" y="478696"/>
                </a:cubicBezTo>
                <a:lnTo>
                  <a:pt x="1899451" y="478696"/>
                </a:lnTo>
                <a:cubicBezTo>
                  <a:pt x="1899451" y="488465"/>
                  <a:pt x="1909220" y="488465"/>
                  <a:pt x="1918988" y="488465"/>
                </a:cubicBezTo>
                <a:cubicBezTo>
                  <a:pt x="1918988" y="488465"/>
                  <a:pt x="1928757" y="488465"/>
                  <a:pt x="1928757" y="478696"/>
                </a:cubicBezTo>
                <a:cubicBezTo>
                  <a:pt x="1928757" y="478696"/>
                  <a:pt x="1977600" y="488465"/>
                  <a:pt x="1987369" y="488465"/>
                </a:cubicBezTo>
                <a:cubicBezTo>
                  <a:pt x="1992253" y="488465"/>
                  <a:pt x="1999580" y="488465"/>
                  <a:pt x="2005685" y="488465"/>
                </a:cubicBezTo>
                <a:lnTo>
                  <a:pt x="2006906" y="488465"/>
                </a:lnTo>
                <a:cubicBezTo>
                  <a:pt x="2006906" y="488465"/>
                  <a:pt x="2006906" y="478696"/>
                  <a:pt x="1997137" y="478696"/>
                </a:cubicBezTo>
                <a:cubicBezTo>
                  <a:pt x="1987369" y="468927"/>
                  <a:pt x="1987369" y="468927"/>
                  <a:pt x="1977600" y="478696"/>
                </a:cubicBezTo>
                <a:cubicBezTo>
                  <a:pt x="1977600" y="478696"/>
                  <a:pt x="1967832" y="478696"/>
                  <a:pt x="1967832" y="478696"/>
                </a:cubicBezTo>
                <a:cubicBezTo>
                  <a:pt x="1967832" y="468927"/>
                  <a:pt x="1958063" y="468927"/>
                  <a:pt x="1938526" y="468927"/>
                </a:cubicBezTo>
                <a:cubicBezTo>
                  <a:pt x="1928757" y="468927"/>
                  <a:pt x="1918988" y="468927"/>
                  <a:pt x="1918988" y="459158"/>
                </a:cubicBezTo>
                <a:cubicBezTo>
                  <a:pt x="1918988" y="459158"/>
                  <a:pt x="1909220" y="459158"/>
                  <a:pt x="1899451" y="459158"/>
                </a:cubicBezTo>
                <a:cubicBezTo>
                  <a:pt x="1889683" y="459158"/>
                  <a:pt x="1870145" y="449388"/>
                  <a:pt x="1850608" y="449388"/>
                </a:cubicBezTo>
                <a:cubicBezTo>
                  <a:pt x="1840840" y="449388"/>
                  <a:pt x="1821302" y="449388"/>
                  <a:pt x="1821302" y="449388"/>
                </a:cubicBezTo>
                <a:cubicBezTo>
                  <a:pt x="1811534" y="449388"/>
                  <a:pt x="1801765" y="439619"/>
                  <a:pt x="1782228" y="439619"/>
                </a:cubicBezTo>
                <a:cubicBezTo>
                  <a:pt x="1772459" y="439619"/>
                  <a:pt x="1743154" y="429849"/>
                  <a:pt x="1733385" y="429849"/>
                </a:cubicBezTo>
                <a:cubicBezTo>
                  <a:pt x="1713848" y="429849"/>
                  <a:pt x="1684542" y="410311"/>
                  <a:pt x="1684542" y="410311"/>
                </a:cubicBezTo>
                <a:cubicBezTo>
                  <a:pt x="1694310" y="400542"/>
                  <a:pt x="1694310" y="400542"/>
                  <a:pt x="1684542" y="400542"/>
                </a:cubicBezTo>
                <a:cubicBezTo>
                  <a:pt x="1674773" y="400542"/>
                  <a:pt x="1674773" y="400542"/>
                  <a:pt x="1674773" y="400542"/>
                </a:cubicBezTo>
                <a:cubicBezTo>
                  <a:pt x="1665005" y="400542"/>
                  <a:pt x="1655236" y="410311"/>
                  <a:pt x="1665005" y="410311"/>
                </a:cubicBezTo>
                <a:cubicBezTo>
                  <a:pt x="1674773" y="420080"/>
                  <a:pt x="1665005" y="420080"/>
                  <a:pt x="1655236" y="420080"/>
                </a:cubicBezTo>
                <a:cubicBezTo>
                  <a:pt x="1655236" y="410311"/>
                  <a:pt x="1645467" y="410311"/>
                  <a:pt x="1635699" y="410311"/>
                </a:cubicBezTo>
                <a:cubicBezTo>
                  <a:pt x="1635699" y="410311"/>
                  <a:pt x="1625930" y="410311"/>
                  <a:pt x="1616162" y="410311"/>
                </a:cubicBezTo>
                <a:cubicBezTo>
                  <a:pt x="1616162" y="410311"/>
                  <a:pt x="1596624" y="410311"/>
                  <a:pt x="1596624" y="410311"/>
                </a:cubicBezTo>
                <a:lnTo>
                  <a:pt x="1586856" y="410311"/>
                </a:lnTo>
                <a:cubicBezTo>
                  <a:pt x="1596624" y="400542"/>
                  <a:pt x="1586856" y="390772"/>
                  <a:pt x="1567319" y="390772"/>
                </a:cubicBezTo>
                <a:cubicBezTo>
                  <a:pt x="1567319" y="390772"/>
                  <a:pt x="1586856" y="390772"/>
                  <a:pt x="1586856" y="390772"/>
                </a:cubicBezTo>
                <a:cubicBezTo>
                  <a:pt x="1596624" y="390772"/>
                  <a:pt x="1616162" y="390772"/>
                  <a:pt x="1625930" y="390772"/>
                </a:cubicBezTo>
                <a:cubicBezTo>
                  <a:pt x="1635699" y="390772"/>
                  <a:pt x="1655236" y="390772"/>
                  <a:pt x="1665005" y="390772"/>
                </a:cubicBezTo>
                <a:cubicBezTo>
                  <a:pt x="1674773" y="390772"/>
                  <a:pt x="1684542" y="390772"/>
                  <a:pt x="1694310" y="390772"/>
                </a:cubicBezTo>
                <a:cubicBezTo>
                  <a:pt x="1704079" y="390772"/>
                  <a:pt x="1723616" y="390772"/>
                  <a:pt x="1723616" y="390772"/>
                </a:cubicBezTo>
                <a:cubicBezTo>
                  <a:pt x="1733385" y="390772"/>
                  <a:pt x="1752922" y="390772"/>
                  <a:pt x="1752922" y="381003"/>
                </a:cubicBezTo>
                <a:cubicBezTo>
                  <a:pt x="1752922" y="381003"/>
                  <a:pt x="1762691" y="381003"/>
                  <a:pt x="1762691" y="371234"/>
                </a:cubicBezTo>
                <a:cubicBezTo>
                  <a:pt x="1762691" y="371234"/>
                  <a:pt x="1762691" y="371234"/>
                  <a:pt x="1772459" y="371234"/>
                </a:cubicBezTo>
                <a:cubicBezTo>
                  <a:pt x="1772459" y="371234"/>
                  <a:pt x="1782228" y="371234"/>
                  <a:pt x="1782228" y="371234"/>
                </a:cubicBezTo>
                <a:cubicBezTo>
                  <a:pt x="1782228" y="371234"/>
                  <a:pt x="1772459" y="361464"/>
                  <a:pt x="1762691" y="361464"/>
                </a:cubicBezTo>
                <a:cubicBezTo>
                  <a:pt x="1752922" y="361464"/>
                  <a:pt x="1743154" y="361464"/>
                  <a:pt x="1733385" y="361464"/>
                </a:cubicBezTo>
                <a:cubicBezTo>
                  <a:pt x="1733385" y="361464"/>
                  <a:pt x="1723616" y="351695"/>
                  <a:pt x="1723616" y="351695"/>
                </a:cubicBezTo>
                <a:cubicBezTo>
                  <a:pt x="1704079" y="351695"/>
                  <a:pt x="1684542" y="351695"/>
                  <a:pt x="1684542" y="351695"/>
                </a:cubicBezTo>
                <a:cubicBezTo>
                  <a:pt x="1684542" y="341926"/>
                  <a:pt x="1674773" y="341926"/>
                  <a:pt x="1665005" y="341926"/>
                </a:cubicBezTo>
                <a:cubicBezTo>
                  <a:pt x="1645467" y="341926"/>
                  <a:pt x="1635699" y="341926"/>
                  <a:pt x="1635699" y="341926"/>
                </a:cubicBezTo>
                <a:cubicBezTo>
                  <a:pt x="1635699" y="341926"/>
                  <a:pt x="1635699" y="332156"/>
                  <a:pt x="1625930" y="341926"/>
                </a:cubicBezTo>
                <a:cubicBezTo>
                  <a:pt x="1625930" y="341926"/>
                  <a:pt x="1625930" y="341926"/>
                  <a:pt x="1625930" y="332156"/>
                </a:cubicBezTo>
                <a:cubicBezTo>
                  <a:pt x="1625930" y="332156"/>
                  <a:pt x="1616162" y="332156"/>
                  <a:pt x="1616162" y="332156"/>
                </a:cubicBezTo>
                <a:cubicBezTo>
                  <a:pt x="1616162" y="332156"/>
                  <a:pt x="1606393" y="341926"/>
                  <a:pt x="1606393" y="332156"/>
                </a:cubicBezTo>
                <a:cubicBezTo>
                  <a:pt x="1596624" y="332156"/>
                  <a:pt x="1586856" y="332156"/>
                  <a:pt x="1586856" y="332156"/>
                </a:cubicBezTo>
                <a:cubicBezTo>
                  <a:pt x="1586856" y="322387"/>
                  <a:pt x="1577087" y="322387"/>
                  <a:pt x="1557550" y="312618"/>
                </a:cubicBezTo>
                <a:lnTo>
                  <a:pt x="1561213" y="312618"/>
                </a:lnTo>
                <a:cubicBezTo>
                  <a:pt x="1564876" y="312618"/>
                  <a:pt x="1567319" y="312618"/>
                  <a:pt x="1567319" y="312618"/>
                </a:cubicBezTo>
                <a:cubicBezTo>
                  <a:pt x="1567319" y="312618"/>
                  <a:pt x="1577087" y="312618"/>
                  <a:pt x="1577087" y="312618"/>
                </a:cubicBezTo>
                <a:cubicBezTo>
                  <a:pt x="1586856" y="322387"/>
                  <a:pt x="1625930" y="322387"/>
                  <a:pt x="1625930" y="322387"/>
                </a:cubicBezTo>
                <a:cubicBezTo>
                  <a:pt x="1635699" y="322387"/>
                  <a:pt x="1635699" y="322387"/>
                  <a:pt x="1635699" y="322387"/>
                </a:cubicBezTo>
                <a:cubicBezTo>
                  <a:pt x="1635699" y="322387"/>
                  <a:pt x="1645467" y="322387"/>
                  <a:pt x="1645467" y="322387"/>
                </a:cubicBezTo>
                <a:cubicBezTo>
                  <a:pt x="1645467" y="322387"/>
                  <a:pt x="1645467" y="322387"/>
                  <a:pt x="1655236" y="322387"/>
                </a:cubicBezTo>
                <a:cubicBezTo>
                  <a:pt x="1665005" y="322387"/>
                  <a:pt x="1674773" y="322387"/>
                  <a:pt x="1684542" y="332156"/>
                </a:cubicBezTo>
                <a:cubicBezTo>
                  <a:pt x="1684542" y="332156"/>
                  <a:pt x="1694310" y="332156"/>
                  <a:pt x="1694310" y="332156"/>
                </a:cubicBezTo>
                <a:cubicBezTo>
                  <a:pt x="1713848" y="332156"/>
                  <a:pt x="1713848" y="332156"/>
                  <a:pt x="1704079" y="322387"/>
                </a:cubicBezTo>
                <a:cubicBezTo>
                  <a:pt x="1704079" y="322387"/>
                  <a:pt x="1694310" y="322387"/>
                  <a:pt x="1694310" y="322387"/>
                </a:cubicBezTo>
                <a:cubicBezTo>
                  <a:pt x="1704079" y="312618"/>
                  <a:pt x="1713848" y="312618"/>
                  <a:pt x="1723616" y="312618"/>
                </a:cubicBezTo>
                <a:cubicBezTo>
                  <a:pt x="1733385" y="322387"/>
                  <a:pt x="1743154" y="322387"/>
                  <a:pt x="1743154" y="322387"/>
                </a:cubicBezTo>
                <a:cubicBezTo>
                  <a:pt x="1752922" y="312618"/>
                  <a:pt x="1752922" y="312618"/>
                  <a:pt x="1752922" y="312618"/>
                </a:cubicBezTo>
                <a:cubicBezTo>
                  <a:pt x="1752922" y="322387"/>
                  <a:pt x="1762691" y="312618"/>
                  <a:pt x="1762691" y="312618"/>
                </a:cubicBezTo>
                <a:cubicBezTo>
                  <a:pt x="1762691" y="312618"/>
                  <a:pt x="1772459" y="312618"/>
                  <a:pt x="1772459" y="312618"/>
                </a:cubicBezTo>
                <a:cubicBezTo>
                  <a:pt x="1772459" y="302849"/>
                  <a:pt x="1772459" y="302849"/>
                  <a:pt x="1762691" y="302849"/>
                </a:cubicBezTo>
                <a:cubicBezTo>
                  <a:pt x="1762691" y="302849"/>
                  <a:pt x="1762691" y="302849"/>
                  <a:pt x="1752922" y="302849"/>
                </a:cubicBezTo>
                <a:cubicBezTo>
                  <a:pt x="1752922" y="302849"/>
                  <a:pt x="1743154" y="302849"/>
                  <a:pt x="1743154" y="302849"/>
                </a:cubicBezTo>
                <a:cubicBezTo>
                  <a:pt x="1743154" y="302849"/>
                  <a:pt x="1733385" y="302849"/>
                  <a:pt x="1733385" y="302849"/>
                </a:cubicBezTo>
                <a:cubicBezTo>
                  <a:pt x="1723616" y="302849"/>
                  <a:pt x="1713848" y="302849"/>
                  <a:pt x="1713848" y="302849"/>
                </a:cubicBezTo>
                <a:cubicBezTo>
                  <a:pt x="1713848" y="302849"/>
                  <a:pt x="1713848" y="302849"/>
                  <a:pt x="1704079" y="302849"/>
                </a:cubicBezTo>
                <a:cubicBezTo>
                  <a:pt x="1694310" y="293079"/>
                  <a:pt x="1655236" y="283310"/>
                  <a:pt x="1655236" y="293079"/>
                </a:cubicBezTo>
                <a:cubicBezTo>
                  <a:pt x="1655236" y="293079"/>
                  <a:pt x="1645467" y="293079"/>
                  <a:pt x="1645467" y="283310"/>
                </a:cubicBezTo>
                <a:cubicBezTo>
                  <a:pt x="1645467" y="283310"/>
                  <a:pt x="1635699" y="283310"/>
                  <a:pt x="1635699" y="283310"/>
                </a:cubicBezTo>
                <a:cubicBezTo>
                  <a:pt x="1635699" y="293079"/>
                  <a:pt x="1625930" y="293079"/>
                  <a:pt x="1625930" y="283310"/>
                </a:cubicBezTo>
                <a:cubicBezTo>
                  <a:pt x="1625930" y="283310"/>
                  <a:pt x="1616162" y="283310"/>
                  <a:pt x="1616162" y="283310"/>
                </a:cubicBezTo>
                <a:cubicBezTo>
                  <a:pt x="1606393" y="283310"/>
                  <a:pt x="1596624" y="283310"/>
                  <a:pt x="1596624" y="283310"/>
                </a:cubicBezTo>
                <a:cubicBezTo>
                  <a:pt x="1586856" y="283310"/>
                  <a:pt x="1586856" y="283310"/>
                  <a:pt x="1577087" y="283310"/>
                </a:cubicBezTo>
                <a:cubicBezTo>
                  <a:pt x="1577087" y="283310"/>
                  <a:pt x="1577087" y="283310"/>
                  <a:pt x="1567319" y="283310"/>
                </a:cubicBezTo>
                <a:cubicBezTo>
                  <a:pt x="1567319" y="283310"/>
                  <a:pt x="1557550" y="273541"/>
                  <a:pt x="1547781" y="273541"/>
                </a:cubicBezTo>
                <a:cubicBezTo>
                  <a:pt x="1508707" y="273541"/>
                  <a:pt x="1508707" y="273541"/>
                  <a:pt x="1508707" y="263771"/>
                </a:cubicBezTo>
                <a:cubicBezTo>
                  <a:pt x="1498938" y="263771"/>
                  <a:pt x="1498938" y="263771"/>
                  <a:pt x="1508707" y="254002"/>
                </a:cubicBezTo>
                <a:cubicBezTo>
                  <a:pt x="1508707" y="254002"/>
                  <a:pt x="1508707" y="244233"/>
                  <a:pt x="1498938" y="244233"/>
                </a:cubicBezTo>
                <a:cubicBezTo>
                  <a:pt x="1498938" y="244233"/>
                  <a:pt x="1489170" y="234463"/>
                  <a:pt x="1489170" y="234463"/>
                </a:cubicBezTo>
                <a:cubicBezTo>
                  <a:pt x="1489170" y="234463"/>
                  <a:pt x="1489170" y="224694"/>
                  <a:pt x="1479401" y="224694"/>
                </a:cubicBezTo>
                <a:cubicBezTo>
                  <a:pt x="1498938" y="224694"/>
                  <a:pt x="1508707" y="224694"/>
                  <a:pt x="1538013" y="224694"/>
                </a:cubicBezTo>
                <a:cubicBezTo>
                  <a:pt x="1557550" y="224694"/>
                  <a:pt x="1577087" y="224694"/>
                  <a:pt x="1577087" y="224694"/>
                </a:cubicBezTo>
                <a:cubicBezTo>
                  <a:pt x="1577087" y="214925"/>
                  <a:pt x="1606393" y="214925"/>
                  <a:pt x="1616162" y="214925"/>
                </a:cubicBezTo>
                <a:cubicBezTo>
                  <a:pt x="1635699" y="224694"/>
                  <a:pt x="1655236" y="224694"/>
                  <a:pt x="1645467" y="214925"/>
                </a:cubicBezTo>
                <a:cubicBezTo>
                  <a:pt x="1645467" y="214925"/>
                  <a:pt x="1638141" y="214925"/>
                  <a:pt x="1628372" y="214925"/>
                </a:cubicBezTo>
                <a:lnTo>
                  <a:pt x="1616162" y="214925"/>
                </a:lnTo>
                <a:lnTo>
                  <a:pt x="1596624" y="214925"/>
                </a:lnTo>
                <a:cubicBezTo>
                  <a:pt x="1596624" y="214925"/>
                  <a:pt x="1586856" y="214925"/>
                  <a:pt x="1586856" y="205156"/>
                </a:cubicBezTo>
                <a:cubicBezTo>
                  <a:pt x="1586856" y="205156"/>
                  <a:pt x="1577087" y="205156"/>
                  <a:pt x="1567319" y="205156"/>
                </a:cubicBezTo>
                <a:cubicBezTo>
                  <a:pt x="1547781" y="205156"/>
                  <a:pt x="1547781" y="205156"/>
                  <a:pt x="1547781" y="205156"/>
                </a:cubicBezTo>
                <a:cubicBezTo>
                  <a:pt x="1547781" y="205156"/>
                  <a:pt x="1547781" y="195386"/>
                  <a:pt x="1547781" y="195386"/>
                </a:cubicBezTo>
                <a:cubicBezTo>
                  <a:pt x="1547781" y="195386"/>
                  <a:pt x="1538013" y="195386"/>
                  <a:pt x="1538013" y="195386"/>
                </a:cubicBezTo>
                <a:cubicBezTo>
                  <a:pt x="1528244" y="195386"/>
                  <a:pt x="1518475" y="185617"/>
                  <a:pt x="1508707" y="185617"/>
                </a:cubicBezTo>
                <a:cubicBezTo>
                  <a:pt x="1508707" y="185617"/>
                  <a:pt x="1508707" y="185617"/>
                  <a:pt x="1498938" y="185617"/>
                </a:cubicBezTo>
                <a:cubicBezTo>
                  <a:pt x="1498938" y="185617"/>
                  <a:pt x="1489170" y="185617"/>
                  <a:pt x="1469632" y="185617"/>
                </a:cubicBezTo>
                <a:cubicBezTo>
                  <a:pt x="1459864" y="185617"/>
                  <a:pt x="1430558" y="185617"/>
                  <a:pt x="1420789" y="185617"/>
                </a:cubicBezTo>
                <a:cubicBezTo>
                  <a:pt x="1411021" y="185617"/>
                  <a:pt x="1401252" y="185617"/>
                  <a:pt x="1401252" y="185617"/>
                </a:cubicBezTo>
                <a:cubicBezTo>
                  <a:pt x="1401252" y="185617"/>
                  <a:pt x="1362178" y="185617"/>
                  <a:pt x="1362178" y="175848"/>
                </a:cubicBezTo>
                <a:cubicBezTo>
                  <a:pt x="1362178" y="175848"/>
                  <a:pt x="1362178" y="175848"/>
                  <a:pt x="1352409" y="175848"/>
                </a:cubicBezTo>
                <a:cubicBezTo>
                  <a:pt x="1352409" y="185617"/>
                  <a:pt x="1323103" y="185617"/>
                  <a:pt x="1323103" y="175848"/>
                </a:cubicBezTo>
                <a:cubicBezTo>
                  <a:pt x="1323103" y="175848"/>
                  <a:pt x="1352409" y="175848"/>
                  <a:pt x="1362178" y="166078"/>
                </a:cubicBezTo>
                <a:cubicBezTo>
                  <a:pt x="1371946" y="166078"/>
                  <a:pt x="1371946" y="166078"/>
                  <a:pt x="1371946" y="166078"/>
                </a:cubicBezTo>
                <a:cubicBezTo>
                  <a:pt x="1371946" y="166078"/>
                  <a:pt x="1371946" y="166078"/>
                  <a:pt x="1381715" y="166078"/>
                </a:cubicBezTo>
                <a:cubicBezTo>
                  <a:pt x="1381715" y="166078"/>
                  <a:pt x="1391483" y="166078"/>
                  <a:pt x="1391483" y="166078"/>
                </a:cubicBezTo>
                <a:cubicBezTo>
                  <a:pt x="1401252" y="156309"/>
                  <a:pt x="1401252" y="166078"/>
                  <a:pt x="1401252" y="166078"/>
                </a:cubicBezTo>
                <a:cubicBezTo>
                  <a:pt x="1401252" y="166078"/>
                  <a:pt x="1411021" y="166078"/>
                  <a:pt x="1420789" y="166078"/>
                </a:cubicBezTo>
                <a:cubicBezTo>
                  <a:pt x="1420789" y="166078"/>
                  <a:pt x="1430558" y="166078"/>
                  <a:pt x="1440327" y="175848"/>
                </a:cubicBezTo>
                <a:cubicBezTo>
                  <a:pt x="1450095" y="175848"/>
                  <a:pt x="1450095" y="175848"/>
                  <a:pt x="1450095" y="175848"/>
                </a:cubicBezTo>
                <a:cubicBezTo>
                  <a:pt x="1459864" y="175848"/>
                  <a:pt x="1459864" y="175848"/>
                  <a:pt x="1459864" y="175848"/>
                </a:cubicBezTo>
                <a:cubicBezTo>
                  <a:pt x="1469632" y="175848"/>
                  <a:pt x="1479401" y="175848"/>
                  <a:pt x="1479401" y="166078"/>
                </a:cubicBezTo>
                <a:cubicBezTo>
                  <a:pt x="1479401" y="166078"/>
                  <a:pt x="1489170" y="166078"/>
                  <a:pt x="1508707" y="166078"/>
                </a:cubicBezTo>
                <a:cubicBezTo>
                  <a:pt x="1518475" y="166078"/>
                  <a:pt x="1528244" y="166078"/>
                  <a:pt x="1528244" y="166078"/>
                </a:cubicBezTo>
                <a:cubicBezTo>
                  <a:pt x="1528244" y="166078"/>
                  <a:pt x="1538013" y="166078"/>
                  <a:pt x="1538013" y="166078"/>
                </a:cubicBezTo>
                <a:cubicBezTo>
                  <a:pt x="1547781" y="166078"/>
                  <a:pt x="1547781" y="166078"/>
                  <a:pt x="1547781" y="166078"/>
                </a:cubicBezTo>
                <a:cubicBezTo>
                  <a:pt x="1547781" y="166078"/>
                  <a:pt x="1577087" y="156309"/>
                  <a:pt x="1577087" y="166078"/>
                </a:cubicBezTo>
                <a:cubicBezTo>
                  <a:pt x="1577087" y="166078"/>
                  <a:pt x="1586856" y="166078"/>
                  <a:pt x="1606393" y="166078"/>
                </a:cubicBezTo>
                <a:cubicBezTo>
                  <a:pt x="1635699" y="166078"/>
                  <a:pt x="1635699" y="166078"/>
                  <a:pt x="1665005" y="166078"/>
                </a:cubicBezTo>
                <a:cubicBezTo>
                  <a:pt x="1684542" y="175848"/>
                  <a:pt x="1704079" y="175848"/>
                  <a:pt x="1713848" y="175848"/>
                </a:cubicBezTo>
                <a:cubicBezTo>
                  <a:pt x="1723616" y="175848"/>
                  <a:pt x="1733385" y="175848"/>
                  <a:pt x="1743154" y="175848"/>
                </a:cubicBezTo>
                <a:cubicBezTo>
                  <a:pt x="1743154" y="175848"/>
                  <a:pt x="1752922" y="175848"/>
                  <a:pt x="1772459" y="175848"/>
                </a:cubicBezTo>
                <a:cubicBezTo>
                  <a:pt x="1791997" y="185617"/>
                  <a:pt x="1791997" y="175848"/>
                  <a:pt x="1791997" y="175848"/>
                </a:cubicBezTo>
                <a:cubicBezTo>
                  <a:pt x="1791997" y="175848"/>
                  <a:pt x="1782228" y="175848"/>
                  <a:pt x="1782228" y="175848"/>
                </a:cubicBezTo>
                <a:cubicBezTo>
                  <a:pt x="1782228" y="175848"/>
                  <a:pt x="1772459" y="175848"/>
                  <a:pt x="1772459" y="166078"/>
                </a:cubicBezTo>
                <a:cubicBezTo>
                  <a:pt x="1762691" y="166078"/>
                  <a:pt x="1752922" y="166078"/>
                  <a:pt x="1733385" y="166078"/>
                </a:cubicBezTo>
                <a:cubicBezTo>
                  <a:pt x="1733385" y="166078"/>
                  <a:pt x="1723616" y="166078"/>
                  <a:pt x="1704079" y="166078"/>
                </a:cubicBezTo>
                <a:cubicBezTo>
                  <a:pt x="1694310" y="156309"/>
                  <a:pt x="1674773" y="156309"/>
                  <a:pt x="1674773" y="156309"/>
                </a:cubicBezTo>
                <a:lnTo>
                  <a:pt x="1679658" y="156309"/>
                </a:lnTo>
                <a:cubicBezTo>
                  <a:pt x="1686984" y="156309"/>
                  <a:pt x="1694310" y="156309"/>
                  <a:pt x="1694310" y="156309"/>
                </a:cubicBezTo>
                <a:cubicBezTo>
                  <a:pt x="1694310" y="156309"/>
                  <a:pt x="1704079" y="156309"/>
                  <a:pt x="1704079" y="156309"/>
                </a:cubicBezTo>
                <a:cubicBezTo>
                  <a:pt x="1704079" y="156309"/>
                  <a:pt x="1713848" y="156309"/>
                  <a:pt x="1723616" y="156309"/>
                </a:cubicBezTo>
                <a:cubicBezTo>
                  <a:pt x="1723616" y="156309"/>
                  <a:pt x="1733385" y="156309"/>
                  <a:pt x="1733385" y="156309"/>
                </a:cubicBezTo>
                <a:cubicBezTo>
                  <a:pt x="1733385" y="156309"/>
                  <a:pt x="1733385" y="156309"/>
                  <a:pt x="1733385" y="146540"/>
                </a:cubicBezTo>
                <a:cubicBezTo>
                  <a:pt x="1723616" y="146540"/>
                  <a:pt x="1713848" y="146540"/>
                  <a:pt x="1713848" y="136770"/>
                </a:cubicBezTo>
                <a:lnTo>
                  <a:pt x="1723616" y="136770"/>
                </a:lnTo>
                <a:cubicBezTo>
                  <a:pt x="1730943" y="136770"/>
                  <a:pt x="1738269" y="136770"/>
                  <a:pt x="1743154" y="136770"/>
                </a:cubicBezTo>
                <a:cubicBezTo>
                  <a:pt x="1752922" y="136770"/>
                  <a:pt x="1752922" y="136770"/>
                  <a:pt x="1762691" y="146540"/>
                </a:cubicBezTo>
                <a:cubicBezTo>
                  <a:pt x="1762691" y="146540"/>
                  <a:pt x="1772459" y="146540"/>
                  <a:pt x="1772459" y="146540"/>
                </a:cubicBezTo>
                <a:cubicBezTo>
                  <a:pt x="1782228" y="146540"/>
                  <a:pt x="1791997" y="146540"/>
                  <a:pt x="1791997" y="146540"/>
                </a:cubicBezTo>
                <a:cubicBezTo>
                  <a:pt x="1791997" y="156309"/>
                  <a:pt x="1791997" y="156309"/>
                  <a:pt x="1801765" y="156309"/>
                </a:cubicBezTo>
                <a:cubicBezTo>
                  <a:pt x="1801765" y="156309"/>
                  <a:pt x="1801765" y="146540"/>
                  <a:pt x="1801765" y="146540"/>
                </a:cubicBezTo>
                <a:cubicBezTo>
                  <a:pt x="1811534" y="146540"/>
                  <a:pt x="1811534" y="146540"/>
                  <a:pt x="1811534" y="146540"/>
                </a:cubicBezTo>
                <a:cubicBezTo>
                  <a:pt x="1821302" y="156309"/>
                  <a:pt x="1821302" y="156309"/>
                  <a:pt x="1821302" y="156309"/>
                </a:cubicBezTo>
                <a:cubicBezTo>
                  <a:pt x="1831071" y="156309"/>
                  <a:pt x="1850608" y="166078"/>
                  <a:pt x="1850608" y="156309"/>
                </a:cubicBezTo>
                <a:cubicBezTo>
                  <a:pt x="1850608" y="156309"/>
                  <a:pt x="1850608" y="156309"/>
                  <a:pt x="1860377" y="156309"/>
                </a:cubicBezTo>
                <a:cubicBezTo>
                  <a:pt x="1860377" y="156309"/>
                  <a:pt x="1889683" y="156309"/>
                  <a:pt x="1889683" y="166078"/>
                </a:cubicBezTo>
                <a:cubicBezTo>
                  <a:pt x="1889683" y="166078"/>
                  <a:pt x="1909220" y="175848"/>
                  <a:pt x="1928757" y="175848"/>
                </a:cubicBezTo>
                <a:cubicBezTo>
                  <a:pt x="1938526" y="175848"/>
                  <a:pt x="1948294" y="175848"/>
                  <a:pt x="1948294" y="175848"/>
                </a:cubicBezTo>
                <a:cubicBezTo>
                  <a:pt x="1948294" y="175848"/>
                  <a:pt x="1948294" y="175848"/>
                  <a:pt x="1958063" y="175848"/>
                </a:cubicBezTo>
                <a:cubicBezTo>
                  <a:pt x="1967832" y="175848"/>
                  <a:pt x="1977600" y="185617"/>
                  <a:pt x="1987369" y="175848"/>
                </a:cubicBezTo>
                <a:cubicBezTo>
                  <a:pt x="1997137" y="175848"/>
                  <a:pt x="2006906" y="175848"/>
                  <a:pt x="2016675" y="175848"/>
                </a:cubicBezTo>
                <a:cubicBezTo>
                  <a:pt x="2016675" y="175848"/>
                  <a:pt x="2026443" y="185617"/>
                  <a:pt x="2026443" y="185617"/>
                </a:cubicBezTo>
                <a:cubicBezTo>
                  <a:pt x="2036212" y="185617"/>
                  <a:pt x="2045980" y="185617"/>
                  <a:pt x="2055749" y="195386"/>
                </a:cubicBezTo>
                <a:cubicBezTo>
                  <a:pt x="2065518" y="195386"/>
                  <a:pt x="2075286" y="195386"/>
                  <a:pt x="2075286" y="195386"/>
                </a:cubicBezTo>
                <a:cubicBezTo>
                  <a:pt x="2075286" y="195386"/>
                  <a:pt x="2085055" y="195386"/>
                  <a:pt x="2104592" y="195386"/>
                </a:cubicBezTo>
                <a:cubicBezTo>
                  <a:pt x="2133898" y="205156"/>
                  <a:pt x="2143667" y="205156"/>
                  <a:pt x="2143667" y="205156"/>
                </a:cubicBezTo>
                <a:cubicBezTo>
                  <a:pt x="2143667" y="205156"/>
                  <a:pt x="2163204" y="205156"/>
                  <a:pt x="2172972" y="205156"/>
                </a:cubicBezTo>
                <a:cubicBezTo>
                  <a:pt x="2172972" y="205156"/>
                  <a:pt x="2182741" y="214925"/>
                  <a:pt x="2182741" y="214925"/>
                </a:cubicBezTo>
                <a:cubicBezTo>
                  <a:pt x="2192510" y="214925"/>
                  <a:pt x="2192510" y="214925"/>
                  <a:pt x="2192510" y="214925"/>
                </a:cubicBezTo>
                <a:cubicBezTo>
                  <a:pt x="2202278" y="214925"/>
                  <a:pt x="2202278" y="205156"/>
                  <a:pt x="2202278" y="205156"/>
                </a:cubicBezTo>
                <a:cubicBezTo>
                  <a:pt x="2202278" y="205156"/>
                  <a:pt x="2202278" y="205156"/>
                  <a:pt x="2192510" y="195386"/>
                </a:cubicBezTo>
                <a:cubicBezTo>
                  <a:pt x="2202278" y="195386"/>
                  <a:pt x="2212047" y="195386"/>
                  <a:pt x="2221815" y="195386"/>
                </a:cubicBezTo>
                <a:cubicBezTo>
                  <a:pt x="2221815" y="195386"/>
                  <a:pt x="2231584" y="205156"/>
                  <a:pt x="2241353" y="205156"/>
                </a:cubicBezTo>
                <a:cubicBezTo>
                  <a:pt x="2241353" y="205156"/>
                  <a:pt x="2251121" y="205156"/>
                  <a:pt x="2260890" y="205156"/>
                </a:cubicBezTo>
                <a:cubicBezTo>
                  <a:pt x="2260890" y="205156"/>
                  <a:pt x="2260890" y="205156"/>
                  <a:pt x="2270659" y="214925"/>
                </a:cubicBezTo>
                <a:cubicBezTo>
                  <a:pt x="2280427" y="214925"/>
                  <a:pt x="2299964" y="214925"/>
                  <a:pt x="2309733" y="214925"/>
                </a:cubicBezTo>
                <a:cubicBezTo>
                  <a:pt x="2309733" y="214925"/>
                  <a:pt x="2319502" y="214925"/>
                  <a:pt x="2319502" y="214925"/>
                </a:cubicBezTo>
                <a:cubicBezTo>
                  <a:pt x="2319502" y="214925"/>
                  <a:pt x="2319502" y="214925"/>
                  <a:pt x="2329270" y="214925"/>
                </a:cubicBezTo>
                <a:cubicBezTo>
                  <a:pt x="2329270" y="214925"/>
                  <a:pt x="2348807" y="214925"/>
                  <a:pt x="2348807" y="214925"/>
                </a:cubicBezTo>
                <a:cubicBezTo>
                  <a:pt x="2353692" y="214925"/>
                  <a:pt x="2361018" y="214925"/>
                  <a:pt x="2367124" y="214925"/>
                </a:cubicBezTo>
                <a:lnTo>
                  <a:pt x="2368345" y="214925"/>
                </a:lnTo>
                <a:lnTo>
                  <a:pt x="2378113" y="214925"/>
                </a:lnTo>
                <a:cubicBezTo>
                  <a:pt x="2378113" y="214925"/>
                  <a:pt x="2387882" y="214925"/>
                  <a:pt x="2387882" y="214925"/>
                </a:cubicBezTo>
                <a:cubicBezTo>
                  <a:pt x="2387882" y="224694"/>
                  <a:pt x="2407419" y="224694"/>
                  <a:pt x="2407419" y="224694"/>
                </a:cubicBezTo>
                <a:cubicBezTo>
                  <a:pt x="2407419" y="214925"/>
                  <a:pt x="2407419" y="214925"/>
                  <a:pt x="2368345" y="205156"/>
                </a:cubicBezTo>
                <a:cubicBezTo>
                  <a:pt x="2358576" y="205156"/>
                  <a:pt x="2348807" y="205156"/>
                  <a:pt x="2329270" y="205156"/>
                </a:cubicBezTo>
                <a:cubicBezTo>
                  <a:pt x="2319502" y="195386"/>
                  <a:pt x="2309733" y="195386"/>
                  <a:pt x="2309733" y="195386"/>
                </a:cubicBezTo>
                <a:cubicBezTo>
                  <a:pt x="2309733" y="195386"/>
                  <a:pt x="2299964" y="195386"/>
                  <a:pt x="2290196" y="195386"/>
                </a:cubicBezTo>
                <a:cubicBezTo>
                  <a:pt x="2280427" y="195386"/>
                  <a:pt x="2270659" y="195386"/>
                  <a:pt x="2270659" y="195386"/>
                </a:cubicBezTo>
                <a:cubicBezTo>
                  <a:pt x="2270659" y="185617"/>
                  <a:pt x="2260890" y="185617"/>
                  <a:pt x="2251121" y="185617"/>
                </a:cubicBezTo>
                <a:cubicBezTo>
                  <a:pt x="2241353" y="185617"/>
                  <a:pt x="2241353" y="185617"/>
                  <a:pt x="2241353" y="185617"/>
                </a:cubicBezTo>
                <a:cubicBezTo>
                  <a:pt x="2241353" y="185617"/>
                  <a:pt x="2241353" y="185617"/>
                  <a:pt x="2231584" y="185617"/>
                </a:cubicBezTo>
                <a:cubicBezTo>
                  <a:pt x="2221815" y="185617"/>
                  <a:pt x="2212047" y="185617"/>
                  <a:pt x="2212047" y="175848"/>
                </a:cubicBezTo>
                <a:cubicBezTo>
                  <a:pt x="2202278" y="175848"/>
                  <a:pt x="2182741" y="175848"/>
                  <a:pt x="2172972" y="175848"/>
                </a:cubicBezTo>
                <a:cubicBezTo>
                  <a:pt x="2172972" y="175848"/>
                  <a:pt x="2163204" y="175848"/>
                  <a:pt x="2153435" y="166078"/>
                </a:cubicBezTo>
                <a:cubicBezTo>
                  <a:pt x="2153435" y="166078"/>
                  <a:pt x="2143667" y="166078"/>
                  <a:pt x="2143667" y="166078"/>
                </a:cubicBezTo>
                <a:cubicBezTo>
                  <a:pt x="2143667" y="166078"/>
                  <a:pt x="2133898" y="166078"/>
                  <a:pt x="2133898" y="166078"/>
                </a:cubicBezTo>
                <a:cubicBezTo>
                  <a:pt x="2133898" y="166078"/>
                  <a:pt x="2124129" y="166078"/>
                  <a:pt x="2094824" y="166078"/>
                </a:cubicBezTo>
                <a:cubicBezTo>
                  <a:pt x="2085055" y="166078"/>
                  <a:pt x="2075286" y="166078"/>
                  <a:pt x="2075286" y="156309"/>
                </a:cubicBezTo>
                <a:cubicBezTo>
                  <a:pt x="2065518" y="156309"/>
                  <a:pt x="2055749" y="156309"/>
                  <a:pt x="2045980" y="156309"/>
                </a:cubicBezTo>
                <a:cubicBezTo>
                  <a:pt x="2036212" y="156309"/>
                  <a:pt x="2006906" y="156309"/>
                  <a:pt x="1997137" y="146540"/>
                </a:cubicBezTo>
                <a:cubicBezTo>
                  <a:pt x="1997137" y="146540"/>
                  <a:pt x="1997137" y="146540"/>
                  <a:pt x="2016675" y="146540"/>
                </a:cubicBezTo>
                <a:cubicBezTo>
                  <a:pt x="2026443" y="156309"/>
                  <a:pt x="2036212" y="146540"/>
                  <a:pt x="2036212" y="146540"/>
                </a:cubicBezTo>
                <a:cubicBezTo>
                  <a:pt x="2036212" y="146540"/>
                  <a:pt x="2026443" y="146540"/>
                  <a:pt x="2026443" y="146540"/>
                </a:cubicBezTo>
                <a:cubicBezTo>
                  <a:pt x="2016675" y="146540"/>
                  <a:pt x="1987369" y="136770"/>
                  <a:pt x="1977600" y="136770"/>
                </a:cubicBezTo>
                <a:cubicBezTo>
                  <a:pt x="1977600" y="136770"/>
                  <a:pt x="2016675" y="136770"/>
                  <a:pt x="2026443" y="136770"/>
                </a:cubicBezTo>
                <a:cubicBezTo>
                  <a:pt x="2036212" y="146540"/>
                  <a:pt x="2036212" y="146540"/>
                  <a:pt x="2045980" y="146540"/>
                </a:cubicBezTo>
                <a:cubicBezTo>
                  <a:pt x="2045980" y="146540"/>
                  <a:pt x="2055749" y="146540"/>
                  <a:pt x="2065518" y="146540"/>
                </a:cubicBezTo>
                <a:cubicBezTo>
                  <a:pt x="2065518" y="146540"/>
                  <a:pt x="2075286" y="146540"/>
                  <a:pt x="2075286" y="136770"/>
                </a:cubicBezTo>
                <a:cubicBezTo>
                  <a:pt x="2075286" y="136770"/>
                  <a:pt x="2055749" y="136770"/>
                  <a:pt x="2036212" y="127001"/>
                </a:cubicBezTo>
                <a:cubicBezTo>
                  <a:pt x="2026443" y="127001"/>
                  <a:pt x="2006906" y="127001"/>
                  <a:pt x="1997137" y="127001"/>
                </a:cubicBezTo>
                <a:cubicBezTo>
                  <a:pt x="1997137" y="127001"/>
                  <a:pt x="1997137" y="117232"/>
                  <a:pt x="1987369" y="117232"/>
                </a:cubicBezTo>
                <a:lnTo>
                  <a:pt x="1997137" y="117232"/>
                </a:lnTo>
                <a:cubicBezTo>
                  <a:pt x="1997137" y="107462"/>
                  <a:pt x="1977600" y="107462"/>
                  <a:pt x="1977600" y="107462"/>
                </a:cubicBezTo>
                <a:cubicBezTo>
                  <a:pt x="1977600" y="107462"/>
                  <a:pt x="1967832" y="107462"/>
                  <a:pt x="1967832" y="107462"/>
                </a:cubicBezTo>
                <a:cubicBezTo>
                  <a:pt x="1958063" y="107462"/>
                  <a:pt x="1958063" y="107462"/>
                  <a:pt x="1948294" y="107462"/>
                </a:cubicBezTo>
                <a:cubicBezTo>
                  <a:pt x="1948294" y="107462"/>
                  <a:pt x="1948294" y="107462"/>
                  <a:pt x="1948294" y="97693"/>
                </a:cubicBezTo>
                <a:lnTo>
                  <a:pt x="1951958" y="97693"/>
                </a:lnTo>
                <a:cubicBezTo>
                  <a:pt x="1955621" y="97693"/>
                  <a:pt x="1958063" y="97693"/>
                  <a:pt x="1958063" y="97693"/>
                </a:cubicBezTo>
                <a:cubicBezTo>
                  <a:pt x="1958063" y="97693"/>
                  <a:pt x="1958063" y="97693"/>
                  <a:pt x="1967832" y="97693"/>
                </a:cubicBezTo>
                <a:cubicBezTo>
                  <a:pt x="1967832" y="97693"/>
                  <a:pt x="1967832" y="97693"/>
                  <a:pt x="1977600" y="97693"/>
                </a:cubicBezTo>
                <a:cubicBezTo>
                  <a:pt x="1977600" y="97693"/>
                  <a:pt x="1977600" y="97693"/>
                  <a:pt x="1987369" y="97693"/>
                </a:cubicBezTo>
                <a:cubicBezTo>
                  <a:pt x="1987369" y="107462"/>
                  <a:pt x="1997137" y="107462"/>
                  <a:pt x="1997137" y="97693"/>
                </a:cubicBezTo>
                <a:cubicBezTo>
                  <a:pt x="2006906" y="97693"/>
                  <a:pt x="1987369" y="87924"/>
                  <a:pt x="1977600" y="87924"/>
                </a:cubicBezTo>
                <a:cubicBezTo>
                  <a:pt x="1977600" y="87924"/>
                  <a:pt x="1967832" y="87924"/>
                  <a:pt x="1967832" y="87924"/>
                </a:cubicBezTo>
                <a:cubicBezTo>
                  <a:pt x="1958063" y="87924"/>
                  <a:pt x="1948294" y="87924"/>
                  <a:pt x="1938526" y="78155"/>
                </a:cubicBezTo>
                <a:cubicBezTo>
                  <a:pt x="1928757" y="78155"/>
                  <a:pt x="1918988" y="78155"/>
                  <a:pt x="1909220" y="78155"/>
                </a:cubicBezTo>
                <a:cubicBezTo>
                  <a:pt x="1899451" y="68385"/>
                  <a:pt x="1889683" y="68385"/>
                  <a:pt x="1889683" y="68385"/>
                </a:cubicBezTo>
                <a:cubicBezTo>
                  <a:pt x="1889683" y="68385"/>
                  <a:pt x="1889683" y="68385"/>
                  <a:pt x="1879914" y="68385"/>
                </a:cubicBezTo>
                <a:cubicBezTo>
                  <a:pt x="1879914" y="58616"/>
                  <a:pt x="1870145" y="58616"/>
                  <a:pt x="1870145" y="58616"/>
                </a:cubicBezTo>
                <a:cubicBezTo>
                  <a:pt x="1870145" y="58616"/>
                  <a:pt x="1879914" y="58616"/>
                  <a:pt x="1879914" y="58616"/>
                </a:cubicBezTo>
                <a:cubicBezTo>
                  <a:pt x="1889683" y="58616"/>
                  <a:pt x="1889683" y="58616"/>
                  <a:pt x="1889683" y="58616"/>
                </a:cubicBezTo>
                <a:cubicBezTo>
                  <a:pt x="1899451" y="58616"/>
                  <a:pt x="1899451" y="58616"/>
                  <a:pt x="1909220" y="68385"/>
                </a:cubicBezTo>
                <a:cubicBezTo>
                  <a:pt x="1909220" y="68385"/>
                  <a:pt x="1909220" y="68385"/>
                  <a:pt x="1918988" y="68385"/>
                </a:cubicBezTo>
                <a:cubicBezTo>
                  <a:pt x="1928757" y="68385"/>
                  <a:pt x="1928757" y="68385"/>
                  <a:pt x="1928757" y="68385"/>
                </a:cubicBezTo>
                <a:cubicBezTo>
                  <a:pt x="1928757" y="78155"/>
                  <a:pt x="1938526" y="68385"/>
                  <a:pt x="1938526" y="68385"/>
                </a:cubicBezTo>
                <a:cubicBezTo>
                  <a:pt x="1938526" y="68385"/>
                  <a:pt x="1938526" y="58616"/>
                  <a:pt x="1948294" y="68385"/>
                </a:cubicBezTo>
                <a:cubicBezTo>
                  <a:pt x="1948294" y="68385"/>
                  <a:pt x="1958063" y="68385"/>
                  <a:pt x="1958063" y="68385"/>
                </a:cubicBezTo>
                <a:cubicBezTo>
                  <a:pt x="1958063" y="68385"/>
                  <a:pt x="1958063" y="68385"/>
                  <a:pt x="1967832" y="68385"/>
                </a:cubicBezTo>
                <a:cubicBezTo>
                  <a:pt x="1967832" y="68385"/>
                  <a:pt x="1967832" y="68385"/>
                  <a:pt x="1977600" y="68385"/>
                </a:cubicBezTo>
                <a:cubicBezTo>
                  <a:pt x="1987369" y="68385"/>
                  <a:pt x="1987369" y="68385"/>
                  <a:pt x="1987369" y="68385"/>
                </a:cubicBezTo>
                <a:cubicBezTo>
                  <a:pt x="1987369" y="68385"/>
                  <a:pt x="1997137" y="68385"/>
                  <a:pt x="1997137" y="78155"/>
                </a:cubicBezTo>
                <a:cubicBezTo>
                  <a:pt x="1997137" y="78155"/>
                  <a:pt x="2006906" y="78155"/>
                  <a:pt x="2006906" y="78155"/>
                </a:cubicBezTo>
                <a:cubicBezTo>
                  <a:pt x="2016675" y="78155"/>
                  <a:pt x="2016675" y="78155"/>
                  <a:pt x="2026443" y="78155"/>
                </a:cubicBezTo>
                <a:cubicBezTo>
                  <a:pt x="2026443" y="78155"/>
                  <a:pt x="2036212" y="78155"/>
                  <a:pt x="2045980" y="78155"/>
                </a:cubicBezTo>
                <a:cubicBezTo>
                  <a:pt x="2055749" y="78155"/>
                  <a:pt x="2055749" y="78155"/>
                  <a:pt x="2065518" y="78155"/>
                </a:cubicBezTo>
                <a:cubicBezTo>
                  <a:pt x="2065518" y="78155"/>
                  <a:pt x="2075286" y="78155"/>
                  <a:pt x="2075286" y="87924"/>
                </a:cubicBezTo>
                <a:cubicBezTo>
                  <a:pt x="2085055" y="87924"/>
                  <a:pt x="2094824" y="87924"/>
                  <a:pt x="2104592" y="87924"/>
                </a:cubicBezTo>
                <a:cubicBezTo>
                  <a:pt x="2104592" y="87924"/>
                  <a:pt x="2114361" y="87924"/>
                  <a:pt x="2114361" y="87924"/>
                </a:cubicBezTo>
                <a:cubicBezTo>
                  <a:pt x="2114361" y="87924"/>
                  <a:pt x="2133898" y="97693"/>
                  <a:pt x="2153435" y="97693"/>
                </a:cubicBezTo>
                <a:cubicBezTo>
                  <a:pt x="2163204" y="97693"/>
                  <a:pt x="2163204" y="97693"/>
                  <a:pt x="2163204" y="97693"/>
                </a:cubicBezTo>
                <a:cubicBezTo>
                  <a:pt x="2163204" y="97693"/>
                  <a:pt x="2163204" y="97693"/>
                  <a:pt x="2172972" y="97693"/>
                </a:cubicBezTo>
                <a:cubicBezTo>
                  <a:pt x="2172972" y="97693"/>
                  <a:pt x="2172972" y="97693"/>
                  <a:pt x="2182741" y="97693"/>
                </a:cubicBezTo>
                <a:cubicBezTo>
                  <a:pt x="2192510" y="97693"/>
                  <a:pt x="2192510" y="97693"/>
                  <a:pt x="2192510" y="107462"/>
                </a:cubicBezTo>
                <a:cubicBezTo>
                  <a:pt x="2192510" y="117232"/>
                  <a:pt x="2192510" y="117232"/>
                  <a:pt x="2192510" y="117232"/>
                </a:cubicBezTo>
                <a:cubicBezTo>
                  <a:pt x="2192510" y="117232"/>
                  <a:pt x="2182741" y="117232"/>
                  <a:pt x="2182741" y="107462"/>
                </a:cubicBezTo>
                <a:cubicBezTo>
                  <a:pt x="2182741" y="107462"/>
                  <a:pt x="2172972" y="107462"/>
                  <a:pt x="2172972" y="107462"/>
                </a:cubicBezTo>
                <a:cubicBezTo>
                  <a:pt x="2172972" y="107462"/>
                  <a:pt x="2163204" y="107462"/>
                  <a:pt x="2153435" y="107462"/>
                </a:cubicBezTo>
                <a:cubicBezTo>
                  <a:pt x="2143667" y="107462"/>
                  <a:pt x="2133898" y="97693"/>
                  <a:pt x="2124129" y="97693"/>
                </a:cubicBezTo>
                <a:cubicBezTo>
                  <a:pt x="2124129" y="97693"/>
                  <a:pt x="2114361" y="97693"/>
                  <a:pt x="2114361" y="97693"/>
                </a:cubicBezTo>
                <a:cubicBezTo>
                  <a:pt x="2114361" y="107462"/>
                  <a:pt x="2114361" y="107462"/>
                  <a:pt x="2114361" y="107462"/>
                </a:cubicBezTo>
                <a:cubicBezTo>
                  <a:pt x="2104592" y="97693"/>
                  <a:pt x="2104592" y="97693"/>
                  <a:pt x="2094824" y="97693"/>
                </a:cubicBezTo>
                <a:cubicBezTo>
                  <a:pt x="2094824" y="97693"/>
                  <a:pt x="2085055" y="97693"/>
                  <a:pt x="2085055" y="97693"/>
                </a:cubicBezTo>
                <a:cubicBezTo>
                  <a:pt x="2085055" y="97693"/>
                  <a:pt x="2075286" y="97693"/>
                  <a:pt x="2075286" y="97693"/>
                </a:cubicBezTo>
                <a:cubicBezTo>
                  <a:pt x="2075286" y="97693"/>
                  <a:pt x="2065518" y="97693"/>
                  <a:pt x="2055749" y="87924"/>
                </a:cubicBezTo>
                <a:cubicBezTo>
                  <a:pt x="2045980" y="87924"/>
                  <a:pt x="2045980" y="87924"/>
                  <a:pt x="2036212" y="87924"/>
                </a:cubicBezTo>
                <a:cubicBezTo>
                  <a:pt x="2036212" y="87924"/>
                  <a:pt x="2045980" y="97693"/>
                  <a:pt x="2055749" y="97693"/>
                </a:cubicBezTo>
                <a:cubicBezTo>
                  <a:pt x="2065518" y="97693"/>
                  <a:pt x="2075286" y="97693"/>
                  <a:pt x="2075286" y="107462"/>
                </a:cubicBezTo>
                <a:cubicBezTo>
                  <a:pt x="2075286" y="107462"/>
                  <a:pt x="2075286" y="107462"/>
                  <a:pt x="2085055" y="107462"/>
                </a:cubicBezTo>
                <a:cubicBezTo>
                  <a:pt x="2085055" y="107462"/>
                  <a:pt x="2085055" y="107462"/>
                  <a:pt x="2094824" y="107462"/>
                </a:cubicBezTo>
                <a:cubicBezTo>
                  <a:pt x="2094824" y="107462"/>
                  <a:pt x="2104592" y="107462"/>
                  <a:pt x="2114361" y="107462"/>
                </a:cubicBezTo>
                <a:cubicBezTo>
                  <a:pt x="2133898" y="117232"/>
                  <a:pt x="2153435" y="127001"/>
                  <a:pt x="2163204" y="127001"/>
                </a:cubicBezTo>
                <a:cubicBezTo>
                  <a:pt x="2172972" y="127001"/>
                  <a:pt x="2182741" y="127001"/>
                  <a:pt x="2182741" y="127001"/>
                </a:cubicBezTo>
                <a:cubicBezTo>
                  <a:pt x="2192510" y="127001"/>
                  <a:pt x="2192510" y="127001"/>
                  <a:pt x="2192510" y="127001"/>
                </a:cubicBezTo>
                <a:cubicBezTo>
                  <a:pt x="2192510" y="136770"/>
                  <a:pt x="2202278" y="136770"/>
                  <a:pt x="2202278" y="136770"/>
                </a:cubicBezTo>
                <a:cubicBezTo>
                  <a:pt x="2212047" y="136770"/>
                  <a:pt x="2231584" y="136770"/>
                  <a:pt x="2251121" y="146540"/>
                </a:cubicBezTo>
                <a:cubicBezTo>
                  <a:pt x="2260890" y="146540"/>
                  <a:pt x="2270659" y="146540"/>
                  <a:pt x="2280427" y="146540"/>
                </a:cubicBezTo>
                <a:cubicBezTo>
                  <a:pt x="2280427" y="146540"/>
                  <a:pt x="2280427" y="146540"/>
                  <a:pt x="2290196" y="146540"/>
                </a:cubicBezTo>
                <a:cubicBezTo>
                  <a:pt x="2290196" y="146540"/>
                  <a:pt x="2299964" y="156309"/>
                  <a:pt x="2309733" y="156309"/>
                </a:cubicBezTo>
                <a:cubicBezTo>
                  <a:pt x="2309733" y="156309"/>
                  <a:pt x="2319502" y="156309"/>
                  <a:pt x="2329270" y="156309"/>
                </a:cubicBezTo>
                <a:cubicBezTo>
                  <a:pt x="2329270" y="156309"/>
                  <a:pt x="2329270" y="156309"/>
                  <a:pt x="2339039" y="156309"/>
                </a:cubicBezTo>
                <a:cubicBezTo>
                  <a:pt x="2339039" y="156309"/>
                  <a:pt x="2348807" y="166078"/>
                  <a:pt x="2348807" y="166078"/>
                </a:cubicBezTo>
                <a:cubicBezTo>
                  <a:pt x="2358576" y="166078"/>
                  <a:pt x="2368345" y="166078"/>
                  <a:pt x="2378113" y="175848"/>
                </a:cubicBezTo>
                <a:cubicBezTo>
                  <a:pt x="2387882" y="175848"/>
                  <a:pt x="2387882" y="175848"/>
                  <a:pt x="2397650" y="175848"/>
                </a:cubicBezTo>
                <a:cubicBezTo>
                  <a:pt x="2407419" y="175848"/>
                  <a:pt x="2407419" y="175848"/>
                  <a:pt x="2426956" y="185617"/>
                </a:cubicBezTo>
                <a:cubicBezTo>
                  <a:pt x="2436725" y="185617"/>
                  <a:pt x="2436725" y="185617"/>
                  <a:pt x="2446494" y="185617"/>
                </a:cubicBezTo>
                <a:cubicBezTo>
                  <a:pt x="2446494" y="185617"/>
                  <a:pt x="2456262" y="185617"/>
                  <a:pt x="2456262" y="185617"/>
                </a:cubicBezTo>
                <a:cubicBezTo>
                  <a:pt x="2466031" y="185617"/>
                  <a:pt x="2475799" y="185617"/>
                  <a:pt x="2475799" y="185617"/>
                </a:cubicBezTo>
                <a:cubicBezTo>
                  <a:pt x="2475799" y="175848"/>
                  <a:pt x="2466031" y="175848"/>
                  <a:pt x="2456262" y="175848"/>
                </a:cubicBezTo>
                <a:cubicBezTo>
                  <a:pt x="2446494" y="166078"/>
                  <a:pt x="2436725" y="166078"/>
                  <a:pt x="2436725" y="166078"/>
                </a:cubicBezTo>
                <a:cubicBezTo>
                  <a:pt x="2417188" y="166078"/>
                  <a:pt x="2378113" y="156309"/>
                  <a:pt x="2368345" y="146540"/>
                </a:cubicBezTo>
                <a:cubicBezTo>
                  <a:pt x="2339039" y="146540"/>
                  <a:pt x="2319502" y="136770"/>
                  <a:pt x="2329270" y="136770"/>
                </a:cubicBezTo>
                <a:cubicBezTo>
                  <a:pt x="2329270" y="136770"/>
                  <a:pt x="2329270" y="136770"/>
                  <a:pt x="2339039" y="136770"/>
                </a:cubicBezTo>
                <a:lnTo>
                  <a:pt x="2348807" y="136770"/>
                </a:lnTo>
                <a:cubicBezTo>
                  <a:pt x="2348807" y="136770"/>
                  <a:pt x="2339039" y="136770"/>
                  <a:pt x="2339039" y="127001"/>
                </a:cubicBezTo>
                <a:cubicBezTo>
                  <a:pt x="2339039" y="127001"/>
                  <a:pt x="2319502" y="117232"/>
                  <a:pt x="2309733" y="117232"/>
                </a:cubicBezTo>
                <a:cubicBezTo>
                  <a:pt x="2309733" y="107462"/>
                  <a:pt x="2319502" y="117232"/>
                  <a:pt x="2339039" y="117232"/>
                </a:cubicBezTo>
                <a:cubicBezTo>
                  <a:pt x="2348807" y="117232"/>
                  <a:pt x="2358576" y="117232"/>
                  <a:pt x="2358576" y="127001"/>
                </a:cubicBezTo>
                <a:cubicBezTo>
                  <a:pt x="2368345" y="127001"/>
                  <a:pt x="2378113" y="127001"/>
                  <a:pt x="2378113" y="127001"/>
                </a:cubicBezTo>
                <a:cubicBezTo>
                  <a:pt x="2387882" y="127001"/>
                  <a:pt x="2397650" y="127001"/>
                  <a:pt x="2397650" y="127001"/>
                </a:cubicBezTo>
                <a:cubicBezTo>
                  <a:pt x="2397650" y="136770"/>
                  <a:pt x="2407419" y="136770"/>
                  <a:pt x="2417188" y="136770"/>
                </a:cubicBezTo>
                <a:cubicBezTo>
                  <a:pt x="2426956" y="136770"/>
                  <a:pt x="2436725" y="146540"/>
                  <a:pt x="2436725" y="146540"/>
                </a:cubicBezTo>
                <a:cubicBezTo>
                  <a:pt x="2446494" y="146540"/>
                  <a:pt x="2446494" y="146540"/>
                  <a:pt x="2456262" y="146540"/>
                </a:cubicBezTo>
                <a:cubicBezTo>
                  <a:pt x="2456262" y="146540"/>
                  <a:pt x="2466031" y="146540"/>
                  <a:pt x="2466031" y="146540"/>
                </a:cubicBezTo>
                <a:cubicBezTo>
                  <a:pt x="2475799" y="156309"/>
                  <a:pt x="2485568" y="156309"/>
                  <a:pt x="2485568" y="156309"/>
                </a:cubicBezTo>
                <a:cubicBezTo>
                  <a:pt x="2495337" y="156309"/>
                  <a:pt x="2495337" y="156309"/>
                  <a:pt x="2495337" y="146540"/>
                </a:cubicBezTo>
                <a:cubicBezTo>
                  <a:pt x="2495337" y="146540"/>
                  <a:pt x="2495337" y="146540"/>
                  <a:pt x="2475799" y="136770"/>
                </a:cubicBezTo>
                <a:cubicBezTo>
                  <a:pt x="2426956" y="127001"/>
                  <a:pt x="2417188" y="127001"/>
                  <a:pt x="2397650" y="127001"/>
                </a:cubicBezTo>
                <a:cubicBezTo>
                  <a:pt x="2378113" y="117232"/>
                  <a:pt x="2368345" y="117232"/>
                  <a:pt x="2368345" y="117232"/>
                </a:cubicBezTo>
                <a:cubicBezTo>
                  <a:pt x="2368345" y="117232"/>
                  <a:pt x="2358576" y="117232"/>
                  <a:pt x="2358576" y="117232"/>
                </a:cubicBezTo>
                <a:cubicBezTo>
                  <a:pt x="2358576" y="117232"/>
                  <a:pt x="2348807" y="117232"/>
                  <a:pt x="2339039" y="107462"/>
                </a:cubicBezTo>
                <a:cubicBezTo>
                  <a:pt x="2329270" y="107462"/>
                  <a:pt x="2309733" y="107462"/>
                  <a:pt x="2309733" y="107462"/>
                </a:cubicBezTo>
                <a:cubicBezTo>
                  <a:pt x="2309733" y="107462"/>
                  <a:pt x="2299964" y="107462"/>
                  <a:pt x="2290196" y="107462"/>
                </a:cubicBezTo>
                <a:cubicBezTo>
                  <a:pt x="2280427" y="107462"/>
                  <a:pt x="2270659" y="107462"/>
                  <a:pt x="2270659" y="107462"/>
                </a:cubicBezTo>
                <a:cubicBezTo>
                  <a:pt x="2270659" y="107462"/>
                  <a:pt x="2260890" y="97693"/>
                  <a:pt x="2260890" y="97693"/>
                </a:cubicBezTo>
                <a:cubicBezTo>
                  <a:pt x="2260890" y="97693"/>
                  <a:pt x="2251121" y="97693"/>
                  <a:pt x="2251121" y="97693"/>
                </a:cubicBezTo>
                <a:cubicBezTo>
                  <a:pt x="2241353" y="97693"/>
                  <a:pt x="2231584" y="97693"/>
                  <a:pt x="2221815" y="97693"/>
                </a:cubicBezTo>
                <a:cubicBezTo>
                  <a:pt x="2212047" y="87924"/>
                  <a:pt x="2172972" y="78155"/>
                  <a:pt x="2143667" y="78155"/>
                </a:cubicBezTo>
                <a:cubicBezTo>
                  <a:pt x="2133898" y="78155"/>
                  <a:pt x="2124129" y="78155"/>
                  <a:pt x="2124129" y="68385"/>
                </a:cubicBezTo>
                <a:cubicBezTo>
                  <a:pt x="2114361" y="68385"/>
                  <a:pt x="2104592" y="68385"/>
                  <a:pt x="2104592" y="68385"/>
                </a:cubicBezTo>
                <a:cubicBezTo>
                  <a:pt x="2104592" y="68385"/>
                  <a:pt x="2094824" y="68385"/>
                  <a:pt x="2094824" y="68385"/>
                </a:cubicBezTo>
                <a:cubicBezTo>
                  <a:pt x="2094824" y="58616"/>
                  <a:pt x="2085055" y="58616"/>
                  <a:pt x="2085055" y="68385"/>
                </a:cubicBezTo>
                <a:cubicBezTo>
                  <a:pt x="2085055" y="68385"/>
                  <a:pt x="2085055" y="68385"/>
                  <a:pt x="2075286" y="58616"/>
                </a:cubicBezTo>
                <a:cubicBezTo>
                  <a:pt x="2065518" y="58616"/>
                  <a:pt x="2055749" y="58616"/>
                  <a:pt x="2045980" y="58616"/>
                </a:cubicBezTo>
                <a:cubicBezTo>
                  <a:pt x="2045980" y="58616"/>
                  <a:pt x="2026443" y="48846"/>
                  <a:pt x="2026443" y="48846"/>
                </a:cubicBezTo>
                <a:cubicBezTo>
                  <a:pt x="2006906" y="39077"/>
                  <a:pt x="1987369" y="39077"/>
                  <a:pt x="1977600" y="39077"/>
                </a:cubicBezTo>
                <a:cubicBezTo>
                  <a:pt x="1967832" y="39077"/>
                  <a:pt x="1958063" y="29308"/>
                  <a:pt x="1958063" y="29308"/>
                </a:cubicBezTo>
                <a:cubicBezTo>
                  <a:pt x="1948294" y="29308"/>
                  <a:pt x="1938526" y="29308"/>
                  <a:pt x="1938526" y="19539"/>
                </a:cubicBezTo>
                <a:cubicBezTo>
                  <a:pt x="1928757" y="19539"/>
                  <a:pt x="1918988" y="19539"/>
                  <a:pt x="1909220" y="19539"/>
                </a:cubicBezTo>
                <a:cubicBezTo>
                  <a:pt x="1899451" y="19539"/>
                  <a:pt x="1889683" y="19539"/>
                  <a:pt x="1889683" y="19539"/>
                </a:cubicBezTo>
                <a:cubicBezTo>
                  <a:pt x="1889683" y="9769"/>
                  <a:pt x="1879914" y="9769"/>
                  <a:pt x="1870145" y="9769"/>
                </a:cubicBezTo>
                <a:cubicBezTo>
                  <a:pt x="1870145" y="9769"/>
                  <a:pt x="1860377" y="9769"/>
                  <a:pt x="1860377" y="9769"/>
                </a:cubicBezTo>
                <a:cubicBezTo>
                  <a:pt x="1865261" y="4885"/>
                  <a:pt x="1870145" y="4885"/>
                  <a:pt x="1876251" y="6106"/>
                </a:cubicBezTo>
                <a:close/>
                <a:moveTo>
                  <a:pt x="1850608" y="0"/>
                </a:moveTo>
                <a:cubicBezTo>
                  <a:pt x="1850608" y="9769"/>
                  <a:pt x="1850608" y="9769"/>
                  <a:pt x="1860377" y="9769"/>
                </a:cubicBezTo>
                <a:cubicBezTo>
                  <a:pt x="1860377" y="9769"/>
                  <a:pt x="1850608" y="9769"/>
                  <a:pt x="1850608" y="9769"/>
                </a:cubicBezTo>
                <a:cubicBezTo>
                  <a:pt x="1840840" y="9769"/>
                  <a:pt x="1840840" y="9769"/>
                  <a:pt x="1840840" y="9769"/>
                </a:cubicBezTo>
                <a:cubicBezTo>
                  <a:pt x="1840840" y="9769"/>
                  <a:pt x="1840840" y="0"/>
                  <a:pt x="1850608" y="0"/>
                </a:cubicBezTo>
                <a:close/>
              </a:path>
            </a:pathLst>
          </a:custGeom>
          <a:solidFill>
            <a:schemeClr val="bg1"/>
          </a:solidFill>
        </p:spPr>
        <p:txBody>
          <a:bodyPr wrap="square" anchor="ctr">
            <a:noAutofit/>
          </a:bodyPr>
          <a:lstStyle>
            <a:lvl1pPr marL="0" indent="0" algn="ctr">
              <a:buNone/>
              <a:defRPr>
                <a:latin typeface="+mj-lt"/>
              </a:defRPr>
            </a:lvl1pPr>
          </a:lstStyle>
          <a:p>
            <a:r>
              <a:rPr lang="en-IE"/>
              <a:t>Insert your </a:t>
            </a:r>
            <a:br>
              <a:rPr lang="en-IE"/>
            </a:br>
            <a:r>
              <a:rPr lang="en-IE"/>
              <a:t>picture here</a:t>
            </a:r>
            <a:endParaRPr lang="en-US"/>
          </a:p>
        </p:txBody>
      </p:sp>
      <p:sp>
        <p:nvSpPr>
          <p:cNvPr id="10" name="Footer Placeholder 4">
            <a:extLst>
              <a:ext uri="{FF2B5EF4-FFF2-40B4-BE49-F238E27FC236}">
                <a16:creationId xmlns:a16="http://schemas.microsoft.com/office/drawing/2014/main" id="{4B741815-140C-AA4A-8B47-E52352C0BF20}"/>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2" name="Marcador de número de diapositiva 32">
            <a:extLst>
              <a:ext uri="{FF2B5EF4-FFF2-40B4-BE49-F238E27FC236}">
                <a16:creationId xmlns:a16="http://schemas.microsoft.com/office/drawing/2014/main" id="{FE923791-723A-D449-AA31-C117D3D378AD}"/>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4" name="Title 1">
            <a:extLst>
              <a:ext uri="{FF2B5EF4-FFF2-40B4-BE49-F238E27FC236}">
                <a16:creationId xmlns:a16="http://schemas.microsoft.com/office/drawing/2014/main" id="{599C4E21-0686-FD45-98E2-797500DF6625}"/>
              </a:ext>
            </a:extLst>
          </p:cNvPr>
          <p:cNvSpPr>
            <a:spLocks noGrp="1"/>
          </p:cNvSpPr>
          <p:nvPr>
            <p:ph type="title" hasCustomPrompt="1"/>
          </p:nvPr>
        </p:nvSpPr>
        <p:spPr>
          <a:xfrm>
            <a:off x="1449579" y="418147"/>
            <a:ext cx="4653768" cy="1871004"/>
          </a:xfrm>
          <a:prstGeom prst="rect">
            <a:avLst/>
          </a:prstGeom>
        </p:spPr>
        <p:txBody>
          <a:bodyPr lIns="0" rIns="0" bIns="0" anchor="b">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5" name="Text Placeholder 19">
            <a:extLst>
              <a:ext uri="{FF2B5EF4-FFF2-40B4-BE49-F238E27FC236}">
                <a16:creationId xmlns:a16="http://schemas.microsoft.com/office/drawing/2014/main" id="{AF7B8E83-3B12-C542-BCE0-EA537D8632E0}"/>
              </a:ext>
            </a:extLst>
          </p:cNvPr>
          <p:cNvSpPr>
            <a:spLocks noGrp="1"/>
          </p:cNvSpPr>
          <p:nvPr>
            <p:ph type="body" sz="quarter" idx="13" hasCustomPrompt="1"/>
          </p:nvPr>
        </p:nvSpPr>
        <p:spPr>
          <a:xfrm>
            <a:off x="1449580" y="2314168"/>
            <a:ext cx="4653768" cy="468000"/>
          </a:xfrm>
          <a:prstGeom prst="rect">
            <a:avLst/>
          </a:prstGeom>
        </p:spPr>
        <p:txBody>
          <a:bodyPr>
            <a:noAutofit/>
          </a:bodyPr>
          <a:lstStyle>
            <a:lvl1pPr marL="0" indent="0">
              <a:lnSpc>
                <a:spcPct val="100000"/>
              </a:lnSpc>
              <a:buNone/>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add text</a:t>
            </a:r>
          </a:p>
        </p:txBody>
      </p:sp>
      <p:sp>
        <p:nvSpPr>
          <p:cNvPr id="16" name="Marcador de texto 23">
            <a:extLst>
              <a:ext uri="{FF2B5EF4-FFF2-40B4-BE49-F238E27FC236}">
                <a16:creationId xmlns:a16="http://schemas.microsoft.com/office/drawing/2014/main" id="{3CD801B3-44BB-0A44-8B68-84F38E4A5C47}"/>
              </a:ext>
            </a:extLst>
          </p:cNvPr>
          <p:cNvSpPr>
            <a:spLocks noGrp="1"/>
          </p:cNvSpPr>
          <p:nvPr>
            <p:ph type="body" sz="quarter" idx="20" hasCustomPrompt="1"/>
          </p:nvPr>
        </p:nvSpPr>
        <p:spPr>
          <a:xfrm>
            <a:off x="1449580" y="3257477"/>
            <a:ext cx="4876576" cy="2844742"/>
          </a:xfrm>
          <a:prstGeom prst="rect">
            <a:avLst/>
          </a:prstGeom>
        </p:spPr>
        <p:txBody>
          <a:bodyPr numCol="2" spcCol="504000" anchor="t"/>
          <a:lstStyle>
            <a:lvl1pPr marL="0" indent="0">
              <a:lnSpc>
                <a:spcPts val="2200"/>
              </a:lnSpc>
              <a:spcBef>
                <a:spcPts val="1600"/>
              </a:spcBef>
              <a:buNone/>
              <a:defRPr sz="2000" b="0" i="0">
                <a:solidFill>
                  <a:srgbClr val="323232"/>
                </a:solidFill>
                <a:latin typeface="+mj-lt"/>
              </a:defRPr>
            </a:lvl1pPr>
          </a:lstStyle>
          <a:p>
            <a:pPr lvl="0"/>
            <a:r>
              <a:rPr lang="en-US"/>
              <a:t>Click to add text</a:t>
            </a:r>
          </a:p>
        </p:txBody>
      </p:sp>
    </p:spTree>
    <p:extLst>
      <p:ext uri="{BB962C8B-B14F-4D97-AF65-F5344CB8AC3E}">
        <p14:creationId xmlns:p14="http://schemas.microsoft.com/office/powerpoint/2010/main" val="1332029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0A5B5BC-EFE4-DD4D-A8C8-558F2C9FD683}"/>
              </a:ext>
            </a:extLst>
          </p:cNvPr>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2" name="Text Placeholder 19">
            <a:extLst>
              <a:ext uri="{FF2B5EF4-FFF2-40B4-BE49-F238E27FC236}">
                <a16:creationId xmlns:a16="http://schemas.microsoft.com/office/drawing/2014/main" id="{C3B2F8B5-969E-0847-BB1B-EFAEFBDED1AB}"/>
              </a:ext>
            </a:extLst>
          </p:cNvPr>
          <p:cNvSpPr>
            <a:spLocks noGrp="1"/>
          </p:cNvSpPr>
          <p:nvPr>
            <p:ph type="body" sz="quarter" idx="13" hasCustomPrompt="1"/>
          </p:nvPr>
        </p:nvSpPr>
        <p:spPr>
          <a:xfrm>
            <a:off x="408410" y="912193"/>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8" name="Content Placeholder 5">
            <a:extLst>
              <a:ext uri="{FF2B5EF4-FFF2-40B4-BE49-F238E27FC236}">
                <a16:creationId xmlns:a16="http://schemas.microsoft.com/office/drawing/2014/main" id="{A598ED87-9807-2542-8471-F9C0BF01F19F}"/>
              </a:ext>
            </a:extLst>
          </p:cNvPr>
          <p:cNvSpPr>
            <a:spLocks noGrp="1"/>
          </p:cNvSpPr>
          <p:nvPr>
            <p:ph sz="quarter" idx="14" hasCustomPrompt="1"/>
          </p:nvPr>
        </p:nvSpPr>
        <p:spPr>
          <a:xfrm>
            <a:off x="432702" y="2117672"/>
            <a:ext cx="4909841"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9" name="Content Placeholder 5">
            <a:extLst>
              <a:ext uri="{FF2B5EF4-FFF2-40B4-BE49-F238E27FC236}">
                <a16:creationId xmlns:a16="http://schemas.microsoft.com/office/drawing/2014/main" id="{473E75F8-C97D-854E-97E8-2ADCFCBE7CF0}"/>
              </a:ext>
            </a:extLst>
          </p:cNvPr>
          <p:cNvSpPr>
            <a:spLocks noGrp="1"/>
          </p:cNvSpPr>
          <p:nvPr>
            <p:ph sz="quarter" idx="15" hasCustomPrompt="1"/>
          </p:nvPr>
        </p:nvSpPr>
        <p:spPr>
          <a:xfrm>
            <a:off x="432702" y="3063948"/>
            <a:ext cx="4909840"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16" name="Content Placeholder 5">
            <a:extLst>
              <a:ext uri="{FF2B5EF4-FFF2-40B4-BE49-F238E27FC236}">
                <a16:creationId xmlns:a16="http://schemas.microsoft.com/office/drawing/2014/main" id="{7AFDF866-E59A-A047-9935-5CA53D141FFD}"/>
              </a:ext>
            </a:extLst>
          </p:cNvPr>
          <p:cNvSpPr>
            <a:spLocks noGrp="1"/>
          </p:cNvSpPr>
          <p:nvPr>
            <p:ph sz="quarter" idx="16" hasCustomPrompt="1"/>
          </p:nvPr>
        </p:nvSpPr>
        <p:spPr>
          <a:xfrm>
            <a:off x="432704" y="4010224"/>
            <a:ext cx="4910208"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17" name="Content Placeholder 5">
            <a:extLst>
              <a:ext uri="{FF2B5EF4-FFF2-40B4-BE49-F238E27FC236}">
                <a16:creationId xmlns:a16="http://schemas.microsoft.com/office/drawing/2014/main" id="{DFB60072-61CD-0D4F-A8CD-CD58DC1A36F3}"/>
              </a:ext>
            </a:extLst>
          </p:cNvPr>
          <p:cNvSpPr>
            <a:spLocks noGrp="1"/>
          </p:cNvSpPr>
          <p:nvPr>
            <p:ph sz="quarter" idx="17" hasCustomPrompt="1"/>
          </p:nvPr>
        </p:nvSpPr>
        <p:spPr>
          <a:xfrm>
            <a:off x="432704" y="4956500"/>
            <a:ext cx="4909836"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2" name="Footer Placeholder 4">
            <a:extLst>
              <a:ext uri="{FF2B5EF4-FFF2-40B4-BE49-F238E27FC236}">
                <a16:creationId xmlns:a16="http://schemas.microsoft.com/office/drawing/2014/main" id="{F688BE1C-5286-2646-8E36-1D52B82402A6}"/>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23" name="Marcador de número de diapositiva 32">
            <a:extLst>
              <a:ext uri="{FF2B5EF4-FFF2-40B4-BE49-F238E27FC236}">
                <a16:creationId xmlns:a16="http://schemas.microsoft.com/office/drawing/2014/main" id="{787AA598-9C96-C945-9D52-D4856F743BA6}"/>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87849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ext and charts">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32702" y="404813"/>
            <a:ext cx="10518596" cy="482549"/>
          </a:xfrm>
        </p:spPr>
        <p:txBody>
          <a:bodyPr anchor="t">
            <a:noAutofit/>
          </a:bodyPr>
          <a:lstStyle>
            <a:lvl1pPr>
              <a:defRPr sz="3200">
                <a:solidFill>
                  <a:schemeClr val="tx2"/>
                </a:solidFill>
                <a:latin typeface="+mj-lt"/>
              </a:defRPr>
            </a:lvl1pPr>
          </a:lstStyle>
          <a:p>
            <a:r>
              <a:rPr lang="en-US" noProof="0"/>
              <a:t>Click to add title</a:t>
            </a:r>
            <a:endParaRPr lang="en-GB" noProof="0"/>
          </a:p>
        </p:txBody>
      </p:sp>
      <p:sp>
        <p:nvSpPr>
          <p:cNvPr id="17" name="Text Placeholder 19"/>
          <p:cNvSpPr>
            <a:spLocks noGrp="1"/>
          </p:cNvSpPr>
          <p:nvPr>
            <p:ph type="body" sz="quarter" idx="13" hasCustomPrompt="1"/>
          </p:nvPr>
        </p:nvSpPr>
        <p:spPr>
          <a:xfrm>
            <a:off x="432702" y="887362"/>
            <a:ext cx="10495600" cy="300087"/>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6" name="Marcador de texto 33">
            <a:extLst>
              <a:ext uri="{FF2B5EF4-FFF2-40B4-BE49-F238E27FC236}">
                <a16:creationId xmlns:a16="http://schemas.microsoft.com/office/drawing/2014/main" id="{5209D8EF-B9E9-1C4B-A403-9DDC60E2F752}"/>
              </a:ext>
            </a:extLst>
          </p:cNvPr>
          <p:cNvSpPr>
            <a:spLocks noGrp="1"/>
          </p:cNvSpPr>
          <p:nvPr>
            <p:ph type="body" sz="quarter" idx="14" hasCustomPrompt="1"/>
          </p:nvPr>
        </p:nvSpPr>
        <p:spPr>
          <a:xfrm>
            <a:off x="2857602" y="2057246"/>
            <a:ext cx="2942647" cy="431800"/>
          </a:xfrm>
          <a:prstGeom prst="rect">
            <a:avLst/>
          </a:prstGeom>
        </p:spPr>
        <p:txBody>
          <a:bodyPr>
            <a:normAutofit/>
          </a:bodyPr>
          <a:lstStyle>
            <a:lvl1pPr marL="0" indent="0">
              <a:buNone/>
              <a:defRPr sz="2400" baseline="0">
                <a:solidFill>
                  <a:schemeClr val="accent2"/>
                </a:solidFill>
              </a:defRPr>
            </a:lvl1pPr>
          </a:lstStyle>
          <a:p>
            <a:pPr lvl="0"/>
            <a:r>
              <a:rPr lang="en-GB" noProof="0"/>
              <a:t>Title here</a:t>
            </a:r>
          </a:p>
        </p:txBody>
      </p:sp>
      <p:sp>
        <p:nvSpPr>
          <p:cNvPr id="7" name="Marcador de texto 33">
            <a:extLst>
              <a:ext uri="{FF2B5EF4-FFF2-40B4-BE49-F238E27FC236}">
                <a16:creationId xmlns:a16="http://schemas.microsoft.com/office/drawing/2014/main" id="{93CA12B5-21E7-8947-95E5-877F26A1D596}"/>
              </a:ext>
            </a:extLst>
          </p:cNvPr>
          <p:cNvSpPr>
            <a:spLocks noGrp="1"/>
          </p:cNvSpPr>
          <p:nvPr>
            <p:ph type="body" sz="quarter" idx="16" hasCustomPrompt="1"/>
          </p:nvPr>
        </p:nvSpPr>
        <p:spPr>
          <a:xfrm>
            <a:off x="576481" y="4420860"/>
            <a:ext cx="2942647" cy="431800"/>
          </a:xfrm>
          <a:prstGeom prst="rect">
            <a:avLst/>
          </a:prstGeom>
        </p:spPr>
        <p:txBody>
          <a:bodyPr>
            <a:noAutofit/>
          </a:bodyPr>
          <a:lstStyle>
            <a:lvl1pPr marL="0" indent="0">
              <a:buNone/>
              <a:defRPr sz="2800" baseline="0">
                <a:solidFill>
                  <a:schemeClr val="accent2"/>
                </a:solidFill>
              </a:defRPr>
            </a:lvl1pPr>
          </a:lstStyle>
          <a:p>
            <a:pPr lvl="0"/>
            <a:r>
              <a:rPr lang="en-GB" noProof="0"/>
              <a:t>Title here</a:t>
            </a:r>
          </a:p>
        </p:txBody>
      </p:sp>
      <p:sp>
        <p:nvSpPr>
          <p:cNvPr id="8" name="Marcador de texto 33">
            <a:extLst>
              <a:ext uri="{FF2B5EF4-FFF2-40B4-BE49-F238E27FC236}">
                <a16:creationId xmlns:a16="http://schemas.microsoft.com/office/drawing/2014/main" id="{0381423D-4C23-7142-8443-CD150961E803}"/>
              </a:ext>
            </a:extLst>
          </p:cNvPr>
          <p:cNvSpPr>
            <a:spLocks noGrp="1"/>
          </p:cNvSpPr>
          <p:nvPr>
            <p:ph type="body" sz="quarter" idx="18" hasCustomPrompt="1"/>
          </p:nvPr>
        </p:nvSpPr>
        <p:spPr>
          <a:xfrm>
            <a:off x="5800189" y="4903912"/>
            <a:ext cx="3459659" cy="1200045"/>
          </a:xfrm>
          <a:prstGeom prst="rect">
            <a:avLst/>
          </a:prstGeom>
        </p:spPr>
        <p:txBody>
          <a:bodyPr>
            <a:normAutofit/>
          </a:bodyPr>
          <a:lstStyle>
            <a:lvl1pPr marL="0" indent="0">
              <a:buNone/>
              <a:defRPr sz="3200" baseline="0">
                <a:solidFill>
                  <a:schemeClr val="accent2"/>
                </a:solidFill>
              </a:defRPr>
            </a:lvl1pPr>
          </a:lstStyle>
          <a:p>
            <a:pPr lvl="0"/>
            <a:r>
              <a:rPr lang="en-GB" noProof="0"/>
              <a:t>Highlight here</a:t>
            </a:r>
          </a:p>
        </p:txBody>
      </p:sp>
      <p:sp>
        <p:nvSpPr>
          <p:cNvPr id="9" name="Marcador de texto 2">
            <a:extLst>
              <a:ext uri="{FF2B5EF4-FFF2-40B4-BE49-F238E27FC236}">
                <a16:creationId xmlns:a16="http://schemas.microsoft.com/office/drawing/2014/main" id="{6D84EDEB-7ED4-0448-8943-0F105741DDC9}"/>
              </a:ext>
            </a:extLst>
          </p:cNvPr>
          <p:cNvSpPr>
            <a:spLocks noGrp="1"/>
          </p:cNvSpPr>
          <p:nvPr>
            <p:ph type="body" sz="quarter" idx="19" hasCustomPrompt="1"/>
          </p:nvPr>
        </p:nvSpPr>
        <p:spPr>
          <a:xfrm>
            <a:off x="576481" y="4875698"/>
            <a:ext cx="2929143" cy="1307738"/>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10" name="Marcador de texto 2">
            <a:extLst>
              <a:ext uri="{FF2B5EF4-FFF2-40B4-BE49-F238E27FC236}">
                <a16:creationId xmlns:a16="http://schemas.microsoft.com/office/drawing/2014/main" id="{11C69FF7-E6A9-234C-BB59-3CD3ECC991B0}"/>
              </a:ext>
            </a:extLst>
          </p:cNvPr>
          <p:cNvSpPr>
            <a:spLocks noGrp="1"/>
          </p:cNvSpPr>
          <p:nvPr>
            <p:ph type="body" sz="quarter" idx="20" hasCustomPrompt="1"/>
          </p:nvPr>
        </p:nvSpPr>
        <p:spPr>
          <a:xfrm>
            <a:off x="2857602" y="2489047"/>
            <a:ext cx="2929143" cy="1507399"/>
          </a:xfrm>
          <a:prstGeom prst="rect">
            <a:avLst/>
          </a:prstGeom>
        </p:spPr>
        <p:txBody>
          <a:bodyPr>
            <a:normAutofit/>
          </a:bodyPr>
          <a:lstStyle>
            <a:lvl1pPr marL="130960" indent="-130960">
              <a:lnSpc>
                <a:spcPct val="100000"/>
              </a:lnSpc>
              <a:defRPr sz="2000">
                <a:solidFill>
                  <a:srgbClr val="323232"/>
                </a:solidFill>
              </a:defRPr>
            </a:lvl1pPr>
            <a:lvl2pPr marL="627063" indent="-169863">
              <a:lnSpc>
                <a:spcPct val="100000"/>
              </a:lnSpc>
              <a:defRPr sz="2000">
                <a:solidFill>
                  <a:srgbClr val="323232"/>
                </a:solidFill>
              </a:defRPr>
            </a:lvl2pPr>
            <a:lvl3pPr marL="1076325" indent="-161925">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11" name="Marcador de texto 2">
            <a:extLst>
              <a:ext uri="{FF2B5EF4-FFF2-40B4-BE49-F238E27FC236}">
                <a16:creationId xmlns:a16="http://schemas.microsoft.com/office/drawing/2014/main" id="{094DFA02-0B86-634D-92F5-AE720FC2F761}"/>
              </a:ext>
            </a:extLst>
          </p:cNvPr>
          <p:cNvSpPr>
            <a:spLocks noGrp="1"/>
          </p:cNvSpPr>
          <p:nvPr>
            <p:ph type="body" sz="quarter" idx="21" hasCustomPrompt="1"/>
          </p:nvPr>
        </p:nvSpPr>
        <p:spPr>
          <a:xfrm>
            <a:off x="8903377" y="2057260"/>
            <a:ext cx="2617847" cy="1507399"/>
          </a:xfrm>
          <a:prstGeom prst="rect">
            <a:avLst/>
          </a:prstGeom>
        </p:spPr>
        <p:txBody>
          <a:bodyPr>
            <a:normAutofit/>
          </a:bodyPr>
          <a:lstStyle>
            <a:lvl1pPr marL="130960" indent="-130960">
              <a:lnSpc>
                <a:spcPct val="100000"/>
              </a:lnSpc>
              <a:defRPr sz="2000">
                <a:solidFill>
                  <a:srgbClr val="323232"/>
                </a:solidFill>
              </a:defRPr>
            </a:lvl1pPr>
            <a:lvl2pPr marL="627063" indent="-169863">
              <a:lnSpc>
                <a:spcPct val="100000"/>
              </a:lnSpc>
              <a:defRPr sz="2000">
                <a:solidFill>
                  <a:srgbClr val="323232"/>
                </a:solidFill>
              </a:defRPr>
            </a:lvl2pPr>
            <a:lvl3pPr marL="1076325" indent="-228600">
              <a:lnSpc>
                <a:spcPct val="100000"/>
              </a:lnSpc>
              <a:defRPr sz="2000">
                <a:solidFill>
                  <a:srgbClr val="323232"/>
                </a:solidFill>
              </a:defRPr>
            </a:lvl3pPr>
            <a:lvl4pPr marL="1371600" indent="0">
              <a:lnSpc>
                <a:spcPct val="100000"/>
              </a:lnSpc>
              <a:buNone/>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	</a:t>
            </a:r>
          </a:p>
        </p:txBody>
      </p:sp>
      <p:sp>
        <p:nvSpPr>
          <p:cNvPr id="13" name="Footer Placeholder 4">
            <a:extLst>
              <a:ext uri="{FF2B5EF4-FFF2-40B4-BE49-F238E27FC236}">
                <a16:creationId xmlns:a16="http://schemas.microsoft.com/office/drawing/2014/main" id="{5B270610-EE4B-B741-B231-C0FC500A3041}"/>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4" name="Marcador de número de diapositiva 32">
            <a:extLst>
              <a:ext uri="{FF2B5EF4-FFF2-40B4-BE49-F238E27FC236}">
                <a16:creationId xmlns:a16="http://schemas.microsoft.com/office/drawing/2014/main" id="{0C3E1FEA-4AFC-A841-8EB8-EC4F43B4309F}"/>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31959177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ext and charts">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32702" y="404813"/>
            <a:ext cx="10518596" cy="482549"/>
          </a:xfrm>
        </p:spPr>
        <p:txBody>
          <a:bodyPr anchor="t">
            <a:noAutofit/>
          </a:bodyPr>
          <a:lstStyle>
            <a:lvl1pPr>
              <a:defRPr sz="3200">
                <a:solidFill>
                  <a:schemeClr val="tx2"/>
                </a:solidFill>
                <a:latin typeface="+mj-lt"/>
              </a:defRPr>
            </a:lvl1pPr>
          </a:lstStyle>
          <a:p>
            <a:r>
              <a:rPr lang="en-US" noProof="0"/>
              <a:t>Click to add title</a:t>
            </a:r>
            <a:endParaRPr lang="en-GB" noProof="0"/>
          </a:p>
        </p:txBody>
      </p:sp>
      <p:sp>
        <p:nvSpPr>
          <p:cNvPr id="17" name="Text Placeholder 19"/>
          <p:cNvSpPr>
            <a:spLocks noGrp="1"/>
          </p:cNvSpPr>
          <p:nvPr>
            <p:ph type="body" sz="quarter" idx="13" hasCustomPrompt="1"/>
          </p:nvPr>
        </p:nvSpPr>
        <p:spPr>
          <a:xfrm>
            <a:off x="432702" y="887362"/>
            <a:ext cx="10495600" cy="300087"/>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6" name="Content Placeholder 2">
            <a:extLst>
              <a:ext uri="{FF2B5EF4-FFF2-40B4-BE49-F238E27FC236}">
                <a16:creationId xmlns:a16="http://schemas.microsoft.com/office/drawing/2014/main" id="{A1F9D0DD-E787-6F45-934B-A9DB99CDAF81}"/>
              </a:ext>
            </a:extLst>
          </p:cNvPr>
          <p:cNvSpPr>
            <a:spLocks noGrp="1"/>
          </p:cNvSpPr>
          <p:nvPr>
            <p:ph idx="1" hasCustomPrompt="1"/>
          </p:nvPr>
        </p:nvSpPr>
        <p:spPr>
          <a:xfrm>
            <a:off x="595979"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19" name="Marcador de texto 2">
            <a:extLst>
              <a:ext uri="{FF2B5EF4-FFF2-40B4-BE49-F238E27FC236}">
                <a16:creationId xmlns:a16="http://schemas.microsoft.com/office/drawing/2014/main" id="{42071428-D4FA-E24B-B320-C430467EE862}"/>
              </a:ext>
            </a:extLst>
          </p:cNvPr>
          <p:cNvSpPr>
            <a:spLocks noGrp="1"/>
          </p:cNvSpPr>
          <p:nvPr>
            <p:ph type="body" sz="quarter" idx="19" hasCustomPrompt="1"/>
          </p:nvPr>
        </p:nvSpPr>
        <p:spPr>
          <a:xfrm>
            <a:off x="595979" y="4406141"/>
            <a:ext cx="2047701" cy="1902584"/>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0" name="Content Placeholder 2">
            <a:extLst>
              <a:ext uri="{FF2B5EF4-FFF2-40B4-BE49-F238E27FC236}">
                <a16:creationId xmlns:a16="http://schemas.microsoft.com/office/drawing/2014/main" id="{9943246C-E8BF-6A4F-88B7-33D079B2FD27}"/>
              </a:ext>
            </a:extLst>
          </p:cNvPr>
          <p:cNvSpPr>
            <a:spLocks noGrp="1"/>
          </p:cNvSpPr>
          <p:nvPr>
            <p:ph idx="20" hasCustomPrompt="1"/>
          </p:nvPr>
        </p:nvSpPr>
        <p:spPr>
          <a:xfrm>
            <a:off x="3516292"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1" name="Marcador de texto 2">
            <a:extLst>
              <a:ext uri="{FF2B5EF4-FFF2-40B4-BE49-F238E27FC236}">
                <a16:creationId xmlns:a16="http://schemas.microsoft.com/office/drawing/2014/main" id="{32F0BF58-70A5-7C48-B3AB-27AC6D89EF20}"/>
              </a:ext>
            </a:extLst>
          </p:cNvPr>
          <p:cNvSpPr>
            <a:spLocks noGrp="1"/>
          </p:cNvSpPr>
          <p:nvPr>
            <p:ph type="body" sz="quarter" idx="21" hasCustomPrompt="1"/>
          </p:nvPr>
        </p:nvSpPr>
        <p:spPr>
          <a:xfrm>
            <a:off x="3516292" y="4406141"/>
            <a:ext cx="2047701" cy="1902584"/>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2" name="Content Placeholder 2">
            <a:extLst>
              <a:ext uri="{FF2B5EF4-FFF2-40B4-BE49-F238E27FC236}">
                <a16:creationId xmlns:a16="http://schemas.microsoft.com/office/drawing/2014/main" id="{54624AA4-F4C6-654D-B139-AA51C5173B74}"/>
              </a:ext>
            </a:extLst>
          </p:cNvPr>
          <p:cNvSpPr>
            <a:spLocks noGrp="1"/>
          </p:cNvSpPr>
          <p:nvPr>
            <p:ph idx="22" hasCustomPrompt="1"/>
          </p:nvPr>
        </p:nvSpPr>
        <p:spPr>
          <a:xfrm>
            <a:off x="6436605"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3" name="Marcador de texto 2">
            <a:extLst>
              <a:ext uri="{FF2B5EF4-FFF2-40B4-BE49-F238E27FC236}">
                <a16:creationId xmlns:a16="http://schemas.microsoft.com/office/drawing/2014/main" id="{011C298A-13CC-CA44-B854-A67ADB4CB9B7}"/>
              </a:ext>
            </a:extLst>
          </p:cNvPr>
          <p:cNvSpPr>
            <a:spLocks noGrp="1"/>
          </p:cNvSpPr>
          <p:nvPr>
            <p:ph type="body" sz="quarter" idx="23" hasCustomPrompt="1"/>
          </p:nvPr>
        </p:nvSpPr>
        <p:spPr>
          <a:xfrm>
            <a:off x="6436605" y="4406141"/>
            <a:ext cx="2047701" cy="1902584"/>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4" name="Content Placeholder 2">
            <a:extLst>
              <a:ext uri="{FF2B5EF4-FFF2-40B4-BE49-F238E27FC236}">
                <a16:creationId xmlns:a16="http://schemas.microsoft.com/office/drawing/2014/main" id="{5D799B59-AF3F-B141-BB32-5C8BC62079CF}"/>
              </a:ext>
            </a:extLst>
          </p:cNvPr>
          <p:cNvSpPr>
            <a:spLocks noGrp="1"/>
          </p:cNvSpPr>
          <p:nvPr>
            <p:ph idx="24" hasCustomPrompt="1"/>
          </p:nvPr>
        </p:nvSpPr>
        <p:spPr>
          <a:xfrm>
            <a:off x="9356918"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5" name="Marcador de texto 2">
            <a:extLst>
              <a:ext uri="{FF2B5EF4-FFF2-40B4-BE49-F238E27FC236}">
                <a16:creationId xmlns:a16="http://schemas.microsoft.com/office/drawing/2014/main" id="{3A667716-38D8-9743-80E9-F452258E234E}"/>
              </a:ext>
            </a:extLst>
          </p:cNvPr>
          <p:cNvSpPr>
            <a:spLocks noGrp="1"/>
          </p:cNvSpPr>
          <p:nvPr>
            <p:ph type="body" sz="quarter" idx="25" hasCustomPrompt="1"/>
          </p:nvPr>
        </p:nvSpPr>
        <p:spPr>
          <a:xfrm>
            <a:off x="9356918" y="4406141"/>
            <a:ext cx="2047701" cy="1902584"/>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6" name="Footer Placeholder 4">
            <a:extLst>
              <a:ext uri="{FF2B5EF4-FFF2-40B4-BE49-F238E27FC236}">
                <a16:creationId xmlns:a16="http://schemas.microsoft.com/office/drawing/2014/main" id="{D5635CB7-352B-CC41-BC16-AAEA0633D8FD}"/>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27" name="Marcador de número de diapositiva 32">
            <a:extLst>
              <a:ext uri="{FF2B5EF4-FFF2-40B4-BE49-F238E27FC236}">
                <a16:creationId xmlns:a16="http://schemas.microsoft.com/office/drawing/2014/main" id="{9AB366C1-19B6-6E4B-9D4E-C7DFD215665D}"/>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1147054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picture + text">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09AEA4F3-04A9-E64C-AC9A-E813557C15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9152" cy="6858000"/>
          </a:xfrm>
          <a:prstGeom prst="rect">
            <a:avLst/>
          </a:prstGeom>
        </p:spPr>
      </p:pic>
      <p:sp>
        <p:nvSpPr>
          <p:cNvPr id="6" name="Picture Placeholder 5"/>
          <p:cNvSpPr>
            <a:spLocks noGrp="1"/>
          </p:cNvSpPr>
          <p:nvPr>
            <p:ph type="pic" sz="quarter" idx="12"/>
          </p:nvPr>
        </p:nvSpPr>
        <p:spPr>
          <a:xfrm>
            <a:off x="0" y="0"/>
            <a:ext cx="12192000" cy="6858000"/>
          </a:xfrm>
          <a:prstGeom prst="rect">
            <a:avLst/>
          </a:prstGeom>
          <a:noFill/>
        </p:spPr>
        <p:txBody>
          <a:bodyPr anchor="ctr"/>
          <a:lstStyle>
            <a:lvl1pPr marL="0" indent="0" algn="ctr">
              <a:buNone/>
              <a:defRPr sz="1400" b="0" i="0">
                <a:solidFill>
                  <a:schemeClr val="tx2"/>
                </a:solidFill>
                <a:latin typeface="+mj-lt"/>
                <a:cs typeface="Calibri" panose="020F0502020204030204" pitchFamily="34" charset="0"/>
              </a:defRPr>
            </a:lvl1pPr>
          </a:lstStyle>
          <a:p>
            <a:r>
              <a:rPr lang="en-US"/>
              <a:t>Click icon to add picture</a:t>
            </a:r>
          </a:p>
        </p:txBody>
      </p:sp>
      <p:sp>
        <p:nvSpPr>
          <p:cNvPr id="15" name="Title 1">
            <a:extLst>
              <a:ext uri="{FF2B5EF4-FFF2-40B4-BE49-F238E27FC236}">
                <a16:creationId xmlns:a16="http://schemas.microsoft.com/office/drawing/2014/main" id="{E7878089-4B00-B444-B4E1-B208B7D8187E}"/>
              </a:ext>
            </a:extLst>
          </p:cNvPr>
          <p:cNvSpPr>
            <a:spLocks noGrp="1"/>
          </p:cNvSpPr>
          <p:nvPr>
            <p:ph type="title" hasCustomPrompt="1"/>
          </p:nvPr>
        </p:nvSpPr>
        <p:spPr>
          <a:xfrm>
            <a:off x="3076354" y="1203116"/>
            <a:ext cx="6039292" cy="1871004"/>
          </a:xfrm>
          <a:prstGeom prst="rect">
            <a:avLst/>
          </a:prstGeom>
        </p:spPr>
        <p:txBody>
          <a:bodyPr lIns="0" rIns="0" bIns="0" anchor="b">
            <a:noAutofit/>
          </a:bodyPr>
          <a:lstStyle>
            <a:lvl1pPr algn="ctr" defTabSz="914400" rtl="0" eaLnBrk="1" latinLnBrk="0" hangingPunct="1">
              <a:lnSpc>
                <a:spcPct val="100000"/>
              </a:lnSpc>
              <a:spcBef>
                <a:spcPct val="0"/>
              </a:spcBef>
              <a:buNone/>
              <a:defRPr lang="en-GB" sz="3200" b="0" i="0" kern="1200" noProof="0" dirty="0">
                <a:solidFill>
                  <a:schemeClr val="tx2"/>
                </a:solidFill>
                <a:latin typeface="+mj-lt"/>
                <a:ea typeface="+mj-ea"/>
                <a:cs typeface="Calibri" panose="020F0502020204030204" pitchFamily="34" charset="0"/>
              </a:defRPr>
            </a:lvl1pPr>
          </a:lstStyle>
          <a:p>
            <a:r>
              <a:rPr lang="en-US" noProof="0"/>
              <a:t>Click to add title</a:t>
            </a:r>
            <a:endParaRPr lang="en-GB" noProof="0"/>
          </a:p>
        </p:txBody>
      </p:sp>
      <p:sp>
        <p:nvSpPr>
          <p:cNvPr id="16" name="Marcador de texto 23">
            <a:extLst>
              <a:ext uri="{FF2B5EF4-FFF2-40B4-BE49-F238E27FC236}">
                <a16:creationId xmlns:a16="http://schemas.microsoft.com/office/drawing/2014/main" id="{C90387D9-16EF-4641-8386-D666857D4042}"/>
              </a:ext>
            </a:extLst>
          </p:cNvPr>
          <p:cNvSpPr>
            <a:spLocks noGrp="1"/>
          </p:cNvSpPr>
          <p:nvPr>
            <p:ph type="body" sz="quarter" idx="17" hasCustomPrompt="1"/>
          </p:nvPr>
        </p:nvSpPr>
        <p:spPr>
          <a:xfrm>
            <a:off x="2339262" y="3391958"/>
            <a:ext cx="3119438" cy="1970087"/>
          </a:xfrm>
          <a:prstGeom prst="rect">
            <a:avLst/>
          </a:prstGeom>
        </p:spPr>
        <p:txBody>
          <a:bodyPr anchor="t"/>
          <a:lstStyle>
            <a:lvl1pPr marL="0" indent="0">
              <a:lnSpc>
                <a:spcPts val="2200"/>
              </a:lnSpc>
              <a:spcBef>
                <a:spcPts val="1600"/>
              </a:spcBef>
              <a:buNone/>
              <a:defRPr sz="2400" b="0" i="0">
                <a:solidFill>
                  <a:schemeClr val="tx2"/>
                </a:solidFill>
                <a:latin typeface="+mj-lt"/>
                <a:cs typeface="Calibri" panose="020F0502020204030204" pitchFamily="34" charset="0"/>
              </a:defRPr>
            </a:lvl1pPr>
          </a:lstStyle>
          <a:p>
            <a:pPr lvl="0"/>
            <a:r>
              <a:rPr lang="en-US"/>
              <a:t>Click to add text</a:t>
            </a:r>
          </a:p>
        </p:txBody>
      </p:sp>
      <p:sp>
        <p:nvSpPr>
          <p:cNvPr id="17" name="Marcador de texto 23">
            <a:extLst>
              <a:ext uri="{FF2B5EF4-FFF2-40B4-BE49-F238E27FC236}">
                <a16:creationId xmlns:a16="http://schemas.microsoft.com/office/drawing/2014/main" id="{5AB3AFB1-FEB0-1B41-8659-B3A877ADD4D4}"/>
              </a:ext>
            </a:extLst>
          </p:cNvPr>
          <p:cNvSpPr>
            <a:spLocks noGrp="1"/>
          </p:cNvSpPr>
          <p:nvPr>
            <p:ph type="body" sz="quarter" idx="18" hasCustomPrompt="1"/>
          </p:nvPr>
        </p:nvSpPr>
        <p:spPr>
          <a:xfrm>
            <a:off x="7740621" y="3391958"/>
            <a:ext cx="3119438" cy="1970087"/>
          </a:xfrm>
          <a:prstGeom prst="rect">
            <a:avLst/>
          </a:prstGeom>
        </p:spPr>
        <p:txBody>
          <a:bodyPr anchor="t"/>
          <a:lstStyle>
            <a:lvl1pPr marL="0" indent="0">
              <a:lnSpc>
                <a:spcPts val="2200"/>
              </a:lnSpc>
              <a:spcBef>
                <a:spcPts val="1600"/>
              </a:spcBef>
              <a:buNone/>
              <a:defRPr sz="2400" b="0" i="0">
                <a:solidFill>
                  <a:schemeClr val="tx2"/>
                </a:solidFill>
                <a:latin typeface="+mj-lt"/>
                <a:cs typeface="Calibri" panose="020F0502020204030204" pitchFamily="34" charset="0"/>
              </a:defRPr>
            </a:lvl1pPr>
          </a:lstStyle>
          <a:p>
            <a:pPr lvl="0"/>
            <a:r>
              <a:rPr lang="en-US"/>
              <a:t>Click to add text</a:t>
            </a:r>
          </a:p>
        </p:txBody>
      </p:sp>
      <p:sp>
        <p:nvSpPr>
          <p:cNvPr id="32" name="Freeform 5">
            <a:extLst>
              <a:ext uri="{FF2B5EF4-FFF2-40B4-BE49-F238E27FC236}">
                <a16:creationId xmlns:a16="http://schemas.microsoft.com/office/drawing/2014/main" id="{4D4D84FB-DF1A-624A-9D03-F98527A6A016}"/>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latin typeface="+mj-lt"/>
              <a:cs typeface="Calibri" panose="020F0502020204030204" pitchFamily="34" charset="0"/>
            </a:endParaRPr>
          </a:p>
        </p:txBody>
      </p:sp>
      <p:sp>
        <p:nvSpPr>
          <p:cNvPr id="12" name="Footer Placeholder 4">
            <a:extLst>
              <a:ext uri="{FF2B5EF4-FFF2-40B4-BE49-F238E27FC236}">
                <a16:creationId xmlns:a16="http://schemas.microsoft.com/office/drawing/2014/main" id="{33E27966-83CE-DD4F-B16A-8F0CD68B479B}"/>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cs typeface="Calibri" panose="020F0502020204030204" pitchFamily="34" charset="0"/>
              </a:defRPr>
            </a:lvl1pPr>
          </a:lstStyle>
          <a:p>
            <a:r>
              <a:rPr lang="en-US"/>
              <a:t>© Amadeus IT Group and its affiliates and subsidiaries</a:t>
            </a:r>
            <a:endParaRPr lang="en-GB"/>
          </a:p>
        </p:txBody>
      </p:sp>
      <p:sp>
        <p:nvSpPr>
          <p:cNvPr id="13" name="Marcador de número de diapositiva 32">
            <a:extLst>
              <a:ext uri="{FF2B5EF4-FFF2-40B4-BE49-F238E27FC236}">
                <a16:creationId xmlns:a16="http://schemas.microsoft.com/office/drawing/2014/main" id="{E26ECE1C-110E-6A41-B2D7-8BA0E0289D0B}"/>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cs typeface="Calibri" panose="020F0502020204030204" pitchFamily="34" charset="0"/>
              </a:defRPr>
            </a:lvl1pPr>
          </a:lstStyle>
          <a:p>
            <a:fld id="{E57627FB-D816-4EA7-98E3-793F2D9BC93A}" type="slidenum">
              <a:rPr lang="en-GB" smtClean="0"/>
              <a:pPr/>
              <a:t>‹#›</a:t>
            </a:fld>
            <a:endParaRPr lang="en-GB"/>
          </a:p>
        </p:txBody>
      </p:sp>
      <p:sp>
        <p:nvSpPr>
          <p:cNvPr id="18" name="Marcador de texto 23">
            <a:extLst>
              <a:ext uri="{FF2B5EF4-FFF2-40B4-BE49-F238E27FC236}">
                <a16:creationId xmlns:a16="http://schemas.microsoft.com/office/drawing/2014/main" id="{DCE021A6-6738-1144-8D65-DA2E4283BD67}"/>
              </a:ext>
            </a:extLst>
          </p:cNvPr>
          <p:cNvSpPr>
            <a:spLocks noGrp="1"/>
          </p:cNvSpPr>
          <p:nvPr>
            <p:ph type="body" sz="quarter" idx="22" hasCustomPrompt="1"/>
          </p:nvPr>
        </p:nvSpPr>
        <p:spPr>
          <a:xfrm>
            <a:off x="1559275" y="3909222"/>
            <a:ext cx="616521" cy="532604"/>
          </a:xfrm>
          <a:prstGeom prst="rect">
            <a:avLst/>
          </a:prstGeom>
        </p:spPr>
        <p:txBody>
          <a:bodyPr anchor="t"/>
          <a:lstStyle>
            <a:lvl1pPr marL="0" indent="0" algn="l" defTabSz="825500" rtl="0" eaLnBrk="1" latinLnBrk="0" hangingPunct="1">
              <a:lnSpc>
                <a:spcPts val="2200"/>
              </a:lnSpc>
              <a:spcBef>
                <a:spcPts val="1600"/>
              </a:spcBef>
              <a:buNone/>
              <a:defRPr lang="en-US" sz="5400" kern="1200" dirty="0">
                <a:solidFill>
                  <a:schemeClr val="tx2"/>
                </a:solidFill>
                <a:latin typeface="+mj-lt"/>
                <a:ea typeface="Amadeus-Light"/>
                <a:cs typeface="Amadeus-Light"/>
                <a:sym typeface="Amadeus-Light"/>
              </a:defRPr>
            </a:lvl1pPr>
          </a:lstStyle>
          <a:p>
            <a:pPr lvl="0"/>
            <a:r>
              <a:rPr lang="en-US"/>
              <a:t>1</a:t>
            </a:r>
          </a:p>
        </p:txBody>
      </p:sp>
      <p:sp>
        <p:nvSpPr>
          <p:cNvPr id="19" name="Marcador de texto 23">
            <a:extLst>
              <a:ext uri="{FF2B5EF4-FFF2-40B4-BE49-F238E27FC236}">
                <a16:creationId xmlns:a16="http://schemas.microsoft.com/office/drawing/2014/main" id="{82E01198-F7B4-7D44-A35D-61BD9583D6E1}"/>
              </a:ext>
            </a:extLst>
          </p:cNvPr>
          <p:cNvSpPr>
            <a:spLocks noGrp="1"/>
          </p:cNvSpPr>
          <p:nvPr>
            <p:ph type="body" sz="quarter" idx="23" hasCustomPrompt="1"/>
          </p:nvPr>
        </p:nvSpPr>
        <p:spPr>
          <a:xfrm>
            <a:off x="6922625" y="3909222"/>
            <a:ext cx="616521" cy="532604"/>
          </a:xfrm>
          <a:prstGeom prst="rect">
            <a:avLst/>
          </a:prstGeom>
        </p:spPr>
        <p:txBody>
          <a:bodyPr anchor="t"/>
          <a:lstStyle>
            <a:lvl1pPr marL="0" indent="0" algn="l" defTabSz="825500" rtl="0" eaLnBrk="1" latinLnBrk="0" hangingPunct="1">
              <a:lnSpc>
                <a:spcPts val="2200"/>
              </a:lnSpc>
              <a:spcBef>
                <a:spcPts val="1600"/>
              </a:spcBef>
              <a:buNone/>
              <a:defRPr lang="en-US" sz="5400" kern="1200" dirty="0">
                <a:solidFill>
                  <a:schemeClr val="tx2"/>
                </a:solidFill>
                <a:latin typeface="+mj-lt"/>
                <a:ea typeface="Amadeus-Light"/>
                <a:cs typeface="Amadeus-Light"/>
                <a:sym typeface="Amadeus-Light"/>
              </a:defRPr>
            </a:lvl1pPr>
          </a:lstStyle>
          <a:p>
            <a:pPr lvl="0"/>
            <a:r>
              <a:rPr lang="en-US"/>
              <a:t>2</a:t>
            </a:r>
          </a:p>
        </p:txBody>
      </p:sp>
    </p:spTree>
    <p:extLst>
      <p:ext uri="{BB962C8B-B14F-4D97-AF65-F5344CB8AC3E}">
        <p14:creationId xmlns:p14="http://schemas.microsoft.com/office/powerpoint/2010/main" val="2673581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picture + text 2">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09AEA4F3-04A9-E64C-AC9A-E813557C15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9152" cy="6858001"/>
          </a:xfrm>
          <a:prstGeom prst="rect">
            <a:avLst/>
          </a:prstGeom>
        </p:spPr>
      </p:pic>
      <p:sp>
        <p:nvSpPr>
          <p:cNvPr id="6" name="Picture Placeholder 5"/>
          <p:cNvSpPr>
            <a:spLocks noGrp="1"/>
          </p:cNvSpPr>
          <p:nvPr>
            <p:ph type="pic" sz="quarter" idx="12"/>
          </p:nvPr>
        </p:nvSpPr>
        <p:spPr>
          <a:xfrm>
            <a:off x="0" y="0"/>
            <a:ext cx="12192000" cy="6858000"/>
          </a:xfrm>
          <a:prstGeom prst="rect">
            <a:avLst/>
          </a:prstGeom>
          <a:noFill/>
        </p:spPr>
        <p:txBody>
          <a:bodyPr anchor="ctr"/>
          <a:lstStyle>
            <a:lvl1pPr marL="0" indent="0" algn="ctr">
              <a:buNone/>
              <a:defRPr sz="2000" b="0" i="0">
                <a:solidFill>
                  <a:schemeClr val="bg1"/>
                </a:solidFill>
                <a:latin typeface="+mj-lt"/>
              </a:defRPr>
            </a:lvl1pPr>
          </a:lstStyle>
          <a:p>
            <a:r>
              <a:rPr lang="en-US"/>
              <a:t>Click icon to add picture</a:t>
            </a:r>
          </a:p>
        </p:txBody>
      </p:sp>
      <p:sp>
        <p:nvSpPr>
          <p:cNvPr id="16" name="Marcador de texto 23">
            <a:extLst>
              <a:ext uri="{FF2B5EF4-FFF2-40B4-BE49-F238E27FC236}">
                <a16:creationId xmlns:a16="http://schemas.microsoft.com/office/drawing/2014/main" id="{C90387D9-16EF-4641-8386-D666857D4042}"/>
              </a:ext>
            </a:extLst>
          </p:cNvPr>
          <p:cNvSpPr>
            <a:spLocks noGrp="1"/>
          </p:cNvSpPr>
          <p:nvPr>
            <p:ph type="body" sz="quarter" idx="17" hasCustomPrompt="1"/>
          </p:nvPr>
        </p:nvSpPr>
        <p:spPr>
          <a:xfrm>
            <a:off x="2297007" y="3197717"/>
            <a:ext cx="2472039" cy="1177849"/>
          </a:xfrm>
          <a:prstGeom prst="rect">
            <a:avLst/>
          </a:prstGeom>
        </p:spPr>
        <p:txBody>
          <a:bodyPr anchor="t"/>
          <a:lstStyle>
            <a:lvl1pPr marL="0" indent="0">
              <a:lnSpc>
                <a:spcPts val="2200"/>
              </a:lnSpc>
              <a:spcBef>
                <a:spcPts val="1600"/>
              </a:spcBef>
              <a:buNone/>
              <a:defRPr sz="2400" b="0" i="0">
                <a:solidFill>
                  <a:schemeClr val="bg1"/>
                </a:solidFill>
                <a:latin typeface="+mj-lt"/>
              </a:defRPr>
            </a:lvl1pPr>
          </a:lstStyle>
          <a:p>
            <a:pPr lvl="0"/>
            <a:r>
              <a:rPr lang="en-US"/>
              <a:t>Click to add text</a:t>
            </a:r>
          </a:p>
        </p:txBody>
      </p:sp>
      <p:sp>
        <p:nvSpPr>
          <p:cNvPr id="32" name="Freeform 5">
            <a:extLst>
              <a:ext uri="{FF2B5EF4-FFF2-40B4-BE49-F238E27FC236}">
                <a16:creationId xmlns:a16="http://schemas.microsoft.com/office/drawing/2014/main" id="{4D4D84FB-DF1A-624A-9D03-F98527A6A016}"/>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sp>
        <p:nvSpPr>
          <p:cNvPr id="41" name="Marcador de texto 23">
            <a:extLst>
              <a:ext uri="{FF2B5EF4-FFF2-40B4-BE49-F238E27FC236}">
                <a16:creationId xmlns:a16="http://schemas.microsoft.com/office/drawing/2014/main" id="{9D3AD2D5-6B31-AB47-A1EA-7C366410A79A}"/>
              </a:ext>
            </a:extLst>
          </p:cNvPr>
          <p:cNvSpPr>
            <a:spLocks noGrp="1"/>
          </p:cNvSpPr>
          <p:nvPr>
            <p:ph type="body" sz="quarter" idx="20" hasCustomPrompt="1"/>
          </p:nvPr>
        </p:nvSpPr>
        <p:spPr>
          <a:xfrm>
            <a:off x="5494590" y="4809257"/>
            <a:ext cx="2472039" cy="1177849"/>
          </a:xfrm>
          <a:prstGeom prst="rect">
            <a:avLst/>
          </a:prstGeom>
        </p:spPr>
        <p:txBody>
          <a:bodyPr anchor="t"/>
          <a:lstStyle>
            <a:lvl1pPr marL="0" indent="0">
              <a:lnSpc>
                <a:spcPts val="2200"/>
              </a:lnSpc>
              <a:spcBef>
                <a:spcPts val="1600"/>
              </a:spcBef>
              <a:buNone/>
              <a:defRPr sz="2400" b="0" i="0">
                <a:solidFill>
                  <a:schemeClr val="bg1"/>
                </a:solidFill>
                <a:latin typeface="+mj-lt"/>
              </a:defRPr>
            </a:lvl1pPr>
          </a:lstStyle>
          <a:p>
            <a:pPr lvl="0"/>
            <a:r>
              <a:rPr lang="en-US"/>
              <a:t>Click to add text</a:t>
            </a:r>
          </a:p>
        </p:txBody>
      </p:sp>
      <p:sp>
        <p:nvSpPr>
          <p:cNvPr id="42" name="Marcador de texto 23">
            <a:extLst>
              <a:ext uri="{FF2B5EF4-FFF2-40B4-BE49-F238E27FC236}">
                <a16:creationId xmlns:a16="http://schemas.microsoft.com/office/drawing/2014/main" id="{8268026C-9500-B249-A4DC-671233723B97}"/>
              </a:ext>
            </a:extLst>
          </p:cNvPr>
          <p:cNvSpPr>
            <a:spLocks noGrp="1"/>
          </p:cNvSpPr>
          <p:nvPr>
            <p:ph type="body" sz="quarter" idx="21" hasCustomPrompt="1"/>
          </p:nvPr>
        </p:nvSpPr>
        <p:spPr>
          <a:xfrm>
            <a:off x="8305111" y="3197716"/>
            <a:ext cx="2472039" cy="1177849"/>
          </a:xfrm>
          <a:prstGeom prst="rect">
            <a:avLst/>
          </a:prstGeom>
        </p:spPr>
        <p:txBody>
          <a:bodyPr anchor="t"/>
          <a:lstStyle>
            <a:lvl1pPr marL="0" indent="0">
              <a:lnSpc>
                <a:spcPts val="2200"/>
              </a:lnSpc>
              <a:spcBef>
                <a:spcPts val="1600"/>
              </a:spcBef>
              <a:buNone/>
              <a:defRPr sz="2400" b="0" i="0">
                <a:solidFill>
                  <a:schemeClr val="bg1"/>
                </a:solidFill>
                <a:latin typeface="+mj-lt"/>
              </a:defRPr>
            </a:lvl1pPr>
          </a:lstStyle>
          <a:p>
            <a:pPr lvl="0"/>
            <a:r>
              <a:rPr lang="en-US"/>
              <a:t>Click to add text</a:t>
            </a:r>
          </a:p>
        </p:txBody>
      </p:sp>
      <p:sp>
        <p:nvSpPr>
          <p:cNvPr id="19" name="Footer Placeholder 4">
            <a:extLst>
              <a:ext uri="{FF2B5EF4-FFF2-40B4-BE49-F238E27FC236}">
                <a16:creationId xmlns:a16="http://schemas.microsoft.com/office/drawing/2014/main" id="{FD6558B3-C8AF-1A4B-90EF-0CD8882F01A5}"/>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20" name="Marcador de número de diapositiva 32">
            <a:extLst>
              <a:ext uri="{FF2B5EF4-FFF2-40B4-BE49-F238E27FC236}">
                <a16:creationId xmlns:a16="http://schemas.microsoft.com/office/drawing/2014/main" id="{0183188B-7290-964F-A68D-7A15A1321C83}"/>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21" name="Title 1">
            <a:extLst>
              <a:ext uri="{FF2B5EF4-FFF2-40B4-BE49-F238E27FC236}">
                <a16:creationId xmlns:a16="http://schemas.microsoft.com/office/drawing/2014/main" id="{A0387BA5-6D15-0946-ABEC-3134FDB84039}"/>
              </a:ext>
            </a:extLst>
          </p:cNvPr>
          <p:cNvSpPr>
            <a:spLocks noGrp="1"/>
          </p:cNvSpPr>
          <p:nvPr>
            <p:ph type="title" hasCustomPrompt="1"/>
          </p:nvPr>
        </p:nvSpPr>
        <p:spPr>
          <a:xfrm>
            <a:off x="3111441" y="1203116"/>
            <a:ext cx="5969118" cy="1871004"/>
          </a:xfrm>
          <a:prstGeom prst="rect">
            <a:avLst/>
          </a:prstGeom>
        </p:spPr>
        <p:txBody>
          <a:bodyPr lIns="0" rIns="0" bIns="0" anchor="b">
            <a:noAutofit/>
          </a:bodyPr>
          <a:lstStyle>
            <a:lvl1pPr algn="ctr" defTabSz="914400" rtl="0" eaLnBrk="1" latinLnBrk="0" hangingPunct="1">
              <a:lnSpc>
                <a:spcPct val="100000"/>
              </a:lnSpc>
              <a:spcBef>
                <a:spcPct val="0"/>
              </a:spcBef>
              <a:buNone/>
              <a:defRPr lang="en-GB" sz="3200" b="0" i="0" kern="1200" noProof="0" dirty="0">
                <a:solidFill>
                  <a:schemeClr val="bg1"/>
                </a:solidFill>
                <a:latin typeface="+mj-lt"/>
                <a:ea typeface="+mj-ea"/>
                <a:cs typeface="+mj-cs"/>
              </a:defRPr>
            </a:lvl1pPr>
          </a:lstStyle>
          <a:p>
            <a:r>
              <a:rPr lang="en-US"/>
              <a:t>Click to add title</a:t>
            </a:r>
            <a:endParaRPr lang="en-GB" noProof="0"/>
          </a:p>
        </p:txBody>
      </p:sp>
      <p:sp>
        <p:nvSpPr>
          <p:cNvPr id="26" name="Marcador de texto 23">
            <a:extLst>
              <a:ext uri="{FF2B5EF4-FFF2-40B4-BE49-F238E27FC236}">
                <a16:creationId xmlns:a16="http://schemas.microsoft.com/office/drawing/2014/main" id="{152F480B-8BC4-3544-8C8F-84FDC06F74A3}"/>
              </a:ext>
            </a:extLst>
          </p:cNvPr>
          <p:cNvSpPr>
            <a:spLocks noGrp="1"/>
          </p:cNvSpPr>
          <p:nvPr>
            <p:ph type="body" sz="quarter" idx="22" hasCustomPrompt="1"/>
          </p:nvPr>
        </p:nvSpPr>
        <p:spPr>
          <a:xfrm>
            <a:off x="1507301" y="3428999"/>
            <a:ext cx="616521" cy="532604"/>
          </a:xfrm>
          <a:prstGeom prst="rect">
            <a:avLst/>
          </a:prstGeom>
        </p:spPr>
        <p:txBody>
          <a:bodyPr anchor="t"/>
          <a:lstStyle>
            <a:lvl1pPr marL="0" indent="0" algn="l" defTabSz="825500" rtl="0" eaLnBrk="1" latinLnBrk="0" hangingPunct="1">
              <a:lnSpc>
                <a:spcPts val="2200"/>
              </a:lnSpc>
              <a:spcBef>
                <a:spcPts val="1600"/>
              </a:spcBef>
              <a:buNone/>
              <a:defRPr lang="en-US" sz="5400" kern="1200" dirty="0">
                <a:solidFill>
                  <a:schemeClr val="bg1"/>
                </a:solidFill>
                <a:latin typeface="+mj-lt"/>
                <a:ea typeface="Amadeus-Light"/>
                <a:cs typeface="Amadeus-Light"/>
                <a:sym typeface="Amadeus-Light"/>
              </a:defRPr>
            </a:lvl1pPr>
          </a:lstStyle>
          <a:p>
            <a:pPr lvl="0"/>
            <a:r>
              <a:rPr lang="en-US"/>
              <a:t>1</a:t>
            </a:r>
          </a:p>
        </p:txBody>
      </p:sp>
      <p:sp>
        <p:nvSpPr>
          <p:cNvPr id="27" name="Marcador de texto 23">
            <a:extLst>
              <a:ext uri="{FF2B5EF4-FFF2-40B4-BE49-F238E27FC236}">
                <a16:creationId xmlns:a16="http://schemas.microsoft.com/office/drawing/2014/main" id="{504AB1C3-BF65-184B-8BDE-6996D116AE03}"/>
              </a:ext>
            </a:extLst>
          </p:cNvPr>
          <p:cNvSpPr>
            <a:spLocks noGrp="1"/>
          </p:cNvSpPr>
          <p:nvPr>
            <p:ph type="body" sz="quarter" idx="23" hasCustomPrompt="1"/>
          </p:nvPr>
        </p:nvSpPr>
        <p:spPr>
          <a:xfrm>
            <a:off x="4671824" y="4999088"/>
            <a:ext cx="616521" cy="532604"/>
          </a:xfrm>
          <a:prstGeom prst="rect">
            <a:avLst/>
          </a:prstGeom>
        </p:spPr>
        <p:txBody>
          <a:bodyPr anchor="t"/>
          <a:lstStyle>
            <a:lvl1pPr marL="0" indent="0" algn="l" defTabSz="825500" rtl="0" eaLnBrk="1" latinLnBrk="0" hangingPunct="1">
              <a:lnSpc>
                <a:spcPts val="2200"/>
              </a:lnSpc>
              <a:spcBef>
                <a:spcPts val="1600"/>
              </a:spcBef>
              <a:buNone/>
              <a:defRPr lang="en-US" sz="5400" kern="1200" dirty="0">
                <a:solidFill>
                  <a:schemeClr val="bg1"/>
                </a:solidFill>
                <a:latin typeface="+mj-lt"/>
                <a:ea typeface="Amadeus-Light"/>
                <a:cs typeface="Amadeus-Light"/>
                <a:sym typeface="Amadeus-Light"/>
              </a:defRPr>
            </a:lvl1pPr>
          </a:lstStyle>
          <a:p>
            <a:pPr lvl="0"/>
            <a:r>
              <a:rPr lang="en-US"/>
              <a:t>2</a:t>
            </a:r>
          </a:p>
        </p:txBody>
      </p:sp>
      <p:sp>
        <p:nvSpPr>
          <p:cNvPr id="28" name="Marcador de texto 23">
            <a:extLst>
              <a:ext uri="{FF2B5EF4-FFF2-40B4-BE49-F238E27FC236}">
                <a16:creationId xmlns:a16="http://schemas.microsoft.com/office/drawing/2014/main" id="{DDD971FA-0A87-D84E-9552-4918897765A3}"/>
              </a:ext>
            </a:extLst>
          </p:cNvPr>
          <p:cNvSpPr>
            <a:spLocks noGrp="1"/>
          </p:cNvSpPr>
          <p:nvPr>
            <p:ph type="body" sz="quarter" idx="24" hasCustomPrompt="1"/>
          </p:nvPr>
        </p:nvSpPr>
        <p:spPr>
          <a:xfrm>
            <a:off x="7469065" y="3393289"/>
            <a:ext cx="616521" cy="532604"/>
          </a:xfrm>
          <a:prstGeom prst="rect">
            <a:avLst/>
          </a:prstGeom>
        </p:spPr>
        <p:txBody>
          <a:bodyPr anchor="t"/>
          <a:lstStyle>
            <a:lvl1pPr marL="0" indent="0" algn="l" defTabSz="825500" rtl="0" eaLnBrk="1" latinLnBrk="0" hangingPunct="1">
              <a:lnSpc>
                <a:spcPts val="2200"/>
              </a:lnSpc>
              <a:spcBef>
                <a:spcPts val="1600"/>
              </a:spcBef>
              <a:buNone/>
              <a:defRPr lang="en-US" sz="5400" kern="1200" dirty="0">
                <a:solidFill>
                  <a:schemeClr val="bg1"/>
                </a:solidFill>
                <a:latin typeface="+mj-lt"/>
                <a:ea typeface="Amadeus-Light"/>
                <a:cs typeface="Amadeus-Light"/>
                <a:sym typeface="Amadeus-Light"/>
              </a:defRPr>
            </a:lvl1pPr>
          </a:lstStyle>
          <a:p>
            <a:pPr lvl="0"/>
            <a:r>
              <a:rPr lang="en-US"/>
              <a:t>3</a:t>
            </a:r>
          </a:p>
        </p:txBody>
      </p:sp>
    </p:spTree>
    <p:extLst>
      <p:ext uri="{BB962C8B-B14F-4D97-AF65-F5344CB8AC3E}">
        <p14:creationId xmlns:p14="http://schemas.microsoft.com/office/powerpoint/2010/main" val="32026202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9FDCAB1-CE34-F04B-8497-D01A93FEB0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403" y="0"/>
            <a:ext cx="12253403" cy="6858000"/>
          </a:xfrm>
          <a:prstGeom prst="rect">
            <a:avLst/>
          </a:prstGeom>
        </p:spPr>
      </p:pic>
      <p:pic>
        <p:nvPicPr>
          <p:cNvPr id="47" name="Imagen 46">
            <a:extLst>
              <a:ext uri="{FF2B5EF4-FFF2-40B4-BE49-F238E27FC236}">
                <a16:creationId xmlns:a16="http://schemas.microsoft.com/office/drawing/2014/main" id="{BAB118ED-D268-8346-AC07-DB8B76A707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18166" y="1365469"/>
            <a:ext cx="5529372" cy="5474964"/>
          </a:xfrm>
          <a:prstGeom prst="rect">
            <a:avLst/>
          </a:prstGeom>
        </p:spPr>
      </p:pic>
      <p:sp>
        <p:nvSpPr>
          <p:cNvPr id="35" name="Freeform 5">
            <a:extLst>
              <a:ext uri="{FF2B5EF4-FFF2-40B4-BE49-F238E27FC236}">
                <a16:creationId xmlns:a16="http://schemas.microsoft.com/office/drawing/2014/main" id="{F0D10EE3-5B7F-1C4C-9239-ACDE12C4605D}"/>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pic>
        <p:nvPicPr>
          <p:cNvPr id="13" name="Picture 6">
            <a:extLst>
              <a:ext uri="{FF2B5EF4-FFF2-40B4-BE49-F238E27FC236}">
                <a16:creationId xmlns:a16="http://schemas.microsoft.com/office/drawing/2014/main" id="{F28A5575-FDD7-9E42-ADD0-75F692FAF32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38601" y="1797378"/>
            <a:ext cx="3601585" cy="1686908"/>
          </a:xfrm>
          <a:prstGeom prst="rect">
            <a:avLst/>
          </a:prstGeom>
        </p:spPr>
      </p:pic>
      <p:sp>
        <p:nvSpPr>
          <p:cNvPr id="50" name="Marcador de texto 2">
            <a:extLst>
              <a:ext uri="{FF2B5EF4-FFF2-40B4-BE49-F238E27FC236}">
                <a16:creationId xmlns:a16="http://schemas.microsoft.com/office/drawing/2014/main" id="{D450FE00-E750-1243-B5C6-CA1E192E3E2B}"/>
              </a:ext>
            </a:extLst>
          </p:cNvPr>
          <p:cNvSpPr>
            <a:spLocks noGrp="1"/>
          </p:cNvSpPr>
          <p:nvPr>
            <p:ph type="body" sz="quarter" idx="20" hasCustomPrompt="1"/>
          </p:nvPr>
        </p:nvSpPr>
        <p:spPr>
          <a:xfrm>
            <a:off x="438601" y="3972356"/>
            <a:ext cx="5002129" cy="1013911"/>
          </a:xfrm>
          <a:prstGeom prst="rect">
            <a:avLst/>
          </a:prstGeom>
        </p:spPr>
        <p:txBody>
          <a:bodyPr anchor="t"/>
          <a:lstStyle>
            <a:lvl1pPr marL="0" indent="0">
              <a:buNone/>
              <a:defRPr sz="3200" b="0" i="0">
                <a:solidFill>
                  <a:schemeClr val="tx2"/>
                </a:solidFill>
                <a:latin typeface="+mj-lt"/>
              </a:defRPr>
            </a:lvl1pPr>
          </a:lstStyle>
          <a:p>
            <a:pPr lvl="0"/>
            <a:r>
              <a:rPr lang="en-GB"/>
              <a:t>Click to add text</a:t>
            </a:r>
          </a:p>
        </p:txBody>
      </p:sp>
      <p:pic>
        <p:nvPicPr>
          <p:cNvPr id="52" name="Imagen 51">
            <a:extLst>
              <a:ext uri="{FF2B5EF4-FFF2-40B4-BE49-F238E27FC236}">
                <a16:creationId xmlns:a16="http://schemas.microsoft.com/office/drawing/2014/main" id="{75072CE0-A05A-3B4B-BE50-5EE41C802D0C}"/>
              </a:ext>
            </a:extLst>
          </p:cNvPr>
          <p:cNvPicPr>
            <a:picLocks noChangeAspect="1"/>
          </p:cNvPicPr>
          <p:nvPr userDrawn="1"/>
        </p:nvPicPr>
        <p:blipFill>
          <a:blip r:embed="rId5"/>
          <a:stretch>
            <a:fillRect/>
          </a:stretch>
        </p:blipFill>
        <p:spPr>
          <a:xfrm rot="16200000">
            <a:off x="703388" y="3486241"/>
            <a:ext cx="45719" cy="542552"/>
          </a:xfrm>
          <a:prstGeom prst="rect">
            <a:avLst/>
          </a:prstGeom>
        </p:spPr>
      </p:pic>
      <p:sp>
        <p:nvSpPr>
          <p:cNvPr id="32" name="Footer Placeholder 4">
            <a:extLst>
              <a:ext uri="{FF2B5EF4-FFF2-40B4-BE49-F238E27FC236}">
                <a16:creationId xmlns:a16="http://schemas.microsoft.com/office/drawing/2014/main" id="{057ED180-4E34-FC49-9907-40423C842F3C}"/>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Tree>
    <p:extLst>
      <p:ext uri="{BB962C8B-B14F-4D97-AF65-F5344CB8AC3E}">
        <p14:creationId xmlns:p14="http://schemas.microsoft.com/office/powerpoint/2010/main" val="18842716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En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191C63A-383C-7A45-8FA6-4192A83AA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46429" cy="6858000"/>
          </a:xfrm>
          <a:prstGeom prst="rect">
            <a:avLst/>
          </a:prstGeom>
        </p:spPr>
      </p:pic>
      <p:pic>
        <p:nvPicPr>
          <p:cNvPr id="47" name="Imagen 46">
            <a:extLst>
              <a:ext uri="{FF2B5EF4-FFF2-40B4-BE49-F238E27FC236}">
                <a16:creationId xmlns:a16="http://schemas.microsoft.com/office/drawing/2014/main" id="{BAB118ED-D268-8346-AC07-DB8B76A707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51271" y="1545526"/>
            <a:ext cx="4229508" cy="4187891"/>
          </a:xfrm>
          <a:prstGeom prst="rect">
            <a:avLst/>
          </a:prstGeom>
        </p:spPr>
      </p:pic>
      <p:sp>
        <p:nvSpPr>
          <p:cNvPr id="35" name="Freeform 5">
            <a:extLst>
              <a:ext uri="{FF2B5EF4-FFF2-40B4-BE49-F238E27FC236}">
                <a16:creationId xmlns:a16="http://schemas.microsoft.com/office/drawing/2014/main" id="{F0D10EE3-5B7F-1C4C-9239-ACDE12C4605D}"/>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pic>
        <p:nvPicPr>
          <p:cNvPr id="13" name="Picture 6">
            <a:extLst>
              <a:ext uri="{FF2B5EF4-FFF2-40B4-BE49-F238E27FC236}">
                <a16:creationId xmlns:a16="http://schemas.microsoft.com/office/drawing/2014/main" id="{F28A5575-FDD7-9E42-ADD0-75F692FAF32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38601" y="1797378"/>
            <a:ext cx="3601585" cy="1686908"/>
          </a:xfrm>
          <a:prstGeom prst="rect">
            <a:avLst/>
          </a:prstGeom>
        </p:spPr>
      </p:pic>
      <p:grpSp>
        <p:nvGrpSpPr>
          <p:cNvPr id="16" name="Grupo 15">
            <a:extLst>
              <a:ext uri="{FF2B5EF4-FFF2-40B4-BE49-F238E27FC236}">
                <a16:creationId xmlns:a16="http://schemas.microsoft.com/office/drawing/2014/main" id="{7B6A4833-49EC-4D4C-BDA4-D6415D342B95}"/>
              </a:ext>
            </a:extLst>
          </p:cNvPr>
          <p:cNvGrpSpPr/>
          <p:nvPr userDrawn="1"/>
        </p:nvGrpSpPr>
        <p:grpSpPr>
          <a:xfrm>
            <a:off x="425799" y="399684"/>
            <a:ext cx="3448596" cy="257538"/>
            <a:chOff x="2744788" y="0"/>
            <a:chExt cx="2720976" cy="203200"/>
          </a:xfrm>
          <a:solidFill>
            <a:srgbClr val="363636"/>
          </a:solidFill>
        </p:grpSpPr>
        <p:sp>
          <p:nvSpPr>
            <p:cNvPr id="17" name="Freeform 177">
              <a:extLst>
                <a:ext uri="{FF2B5EF4-FFF2-40B4-BE49-F238E27FC236}">
                  <a16:creationId xmlns:a16="http://schemas.microsoft.com/office/drawing/2014/main" id="{3230F0B4-E3A1-5F48-B6AC-E826B75BE2AD}"/>
                </a:ext>
              </a:extLst>
            </p:cNvPr>
            <p:cNvSpPr>
              <a:spLocks noEditPoints="1"/>
            </p:cNvSpPr>
            <p:nvPr/>
          </p:nvSpPr>
          <p:spPr bwMode="auto">
            <a:xfrm>
              <a:off x="2744788" y="6350"/>
              <a:ext cx="160338" cy="173038"/>
            </a:xfrm>
            <a:custGeom>
              <a:avLst/>
              <a:gdLst>
                <a:gd name="T0" fmla="*/ 24 w 87"/>
                <a:gd name="T1" fmla="*/ 90 h 95"/>
                <a:gd name="T2" fmla="*/ 19 w 87"/>
                <a:gd name="T3" fmla="*/ 94 h 95"/>
                <a:gd name="T4" fmla="*/ 3 w 87"/>
                <a:gd name="T5" fmla="*/ 94 h 95"/>
                <a:gd name="T6" fmla="*/ 1 w 87"/>
                <a:gd name="T7" fmla="*/ 91 h 95"/>
                <a:gd name="T8" fmla="*/ 29 w 87"/>
                <a:gd name="T9" fmla="*/ 4 h 95"/>
                <a:gd name="T10" fmla="*/ 35 w 87"/>
                <a:gd name="T11" fmla="*/ 0 h 95"/>
                <a:gd name="T12" fmla="*/ 53 w 87"/>
                <a:gd name="T13" fmla="*/ 0 h 95"/>
                <a:gd name="T14" fmla="*/ 58 w 87"/>
                <a:gd name="T15" fmla="*/ 5 h 95"/>
                <a:gd name="T16" fmla="*/ 86 w 87"/>
                <a:gd name="T17" fmla="*/ 92 h 95"/>
                <a:gd name="T18" fmla="*/ 84 w 87"/>
                <a:gd name="T19" fmla="*/ 95 h 95"/>
                <a:gd name="T20" fmla="*/ 67 w 87"/>
                <a:gd name="T21" fmla="*/ 95 h 95"/>
                <a:gd name="T22" fmla="*/ 62 w 87"/>
                <a:gd name="T23" fmla="*/ 90 h 95"/>
                <a:gd name="T24" fmla="*/ 57 w 87"/>
                <a:gd name="T25" fmla="*/ 73 h 95"/>
                <a:gd name="T26" fmla="*/ 29 w 87"/>
                <a:gd name="T27" fmla="*/ 73 h 95"/>
                <a:gd name="T28" fmla="*/ 24 w 87"/>
                <a:gd name="T29" fmla="*/ 90 h 95"/>
                <a:gd name="T30" fmla="*/ 49 w 87"/>
                <a:gd name="T31" fmla="*/ 40 h 95"/>
                <a:gd name="T32" fmla="*/ 44 w 87"/>
                <a:gd name="T33" fmla="*/ 23 h 95"/>
                <a:gd name="T34" fmla="*/ 43 w 87"/>
                <a:gd name="T35" fmla="*/ 23 h 95"/>
                <a:gd name="T36" fmla="*/ 39 w 87"/>
                <a:gd name="T37" fmla="*/ 40 h 95"/>
                <a:gd name="T38" fmla="*/ 34 w 87"/>
                <a:gd name="T39" fmla="*/ 56 h 95"/>
                <a:gd name="T40" fmla="*/ 53 w 87"/>
                <a:gd name="T41" fmla="*/ 56 h 95"/>
                <a:gd name="T42" fmla="*/ 49 w 87"/>
                <a:gd name="T43" fmla="*/ 4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95">
                  <a:moveTo>
                    <a:pt x="24" y="90"/>
                  </a:moveTo>
                  <a:cubicBezTo>
                    <a:pt x="23" y="93"/>
                    <a:pt x="22" y="94"/>
                    <a:pt x="19" y="94"/>
                  </a:cubicBezTo>
                  <a:cubicBezTo>
                    <a:pt x="3" y="94"/>
                    <a:pt x="3" y="94"/>
                    <a:pt x="3" y="94"/>
                  </a:cubicBezTo>
                  <a:cubicBezTo>
                    <a:pt x="1" y="94"/>
                    <a:pt x="0" y="94"/>
                    <a:pt x="1" y="91"/>
                  </a:cubicBezTo>
                  <a:cubicBezTo>
                    <a:pt x="29" y="4"/>
                    <a:pt x="29" y="4"/>
                    <a:pt x="29" y="4"/>
                  </a:cubicBezTo>
                  <a:cubicBezTo>
                    <a:pt x="30" y="2"/>
                    <a:pt x="31" y="0"/>
                    <a:pt x="35" y="0"/>
                  </a:cubicBezTo>
                  <a:cubicBezTo>
                    <a:pt x="53" y="0"/>
                    <a:pt x="53" y="0"/>
                    <a:pt x="53" y="0"/>
                  </a:cubicBezTo>
                  <a:cubicBezTo>
                    <a:pt x="57" y="0"/>
                    <a:pt x="57" y="2"/>
                    <a:pt x="58" y="5"/>
                  </a:cubicBezTo>
                  <a:cubicBezTo>
                    <a:pt x="86" y="92"/>
                    <a:pt x="86" y="92"/>
                    <a:pt x="86" y="92"/>
                  </a:cubicBezTo>
                  <a:cubicBezTo>
                    <a:pt x="87" y="94"/>
                    <a:pt x="86" y="95"/>
                    <a:pt x="84" y="95"/>
                  </a:cubicBezTo>
                  <a:cubicBezTo>
                    <a:pt x="67" y="95"/>
                    <a:pt x="67" y="95"/>
                    <a:pt x="67" y="95"/>
                  </a:cubicBezTo>
                  <a:cubicBezTo>
                    <a:pt x="64" y="95"/>
                    <a:pt x="63" y="93"/>
                    <a:pt x="62" y="90"/>
                  </a:cubicBezTo>
                  <a:cubicBezTo>
                    <a:pt x="57" y="73"/>
                    <a:pt x="57" y="73"/>
                    <a:pt x="57" y="73"/>
                  </a:cubicBezTo>
                  <a:cubicBezTo>
                    <a:pt x="29" y="73"/>
                    <a:pt x="29" y="73"/>
                    <a:pt x="29" y="73"/>
                  </a:cubicBezTo>
                  <a:lnTo>
                    <a:pt x="24" y="90"/>
                  </a:lnTo>
                  <a:close/>
                  <a:moveTo>
                    <a:pt x="49" y="40"/>
                  </a:moveTo>
                  <a:cubicBezTo>
                    <a:pt x="44" y="23"/>
                    <a:pt x="44" y="23"/>
                    <a:pt x="44" y="23"/>
                  </a:cubicBezTo>
                  <a:cubicBezTo>
                    <a:pt x="43" y="23"/>
                    <a:pt x="43" y="23"/>
                    <a:pt x="43" y="23"/>
                  </a:cubicBezTo>
                  <a:cubicBezTo>
                    <a:pt x="39" y="40"/>
                    <a:pt x="39" y="40"/>
                    <a:pt x="39" y="40"/>
                  </a:cubicBezTo>
                  <a:cubicBezTo>
                    <a:pt x="34" y="56"/>
                    <a:pt x="34" y="56"/>
                    <a:pt x="34" y="56"/>
                  </a:cubicBezTo>
                  <a:cubicBezTo>
                    <a:pt x="53" y="56"/>
                    <a:pt x="53" y="56"/>
                    <a:pt x="53" y="56"/>
                  </a:cubicBez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18" name="Freeform 178">
              <a:extLst>
                <a:ext uri="{FF2B5EF4-FFF2-40B4-BE49-F238E27FC236}">
                  <a16:creationId xmlns:a16="http://schemas.microsoft.com/office/drawing/2014/main" id="{6C8D7EB3-4A93-4F42-8C3F-25E2DB189C5D}"/>
                </a:ext>
              </a:extLst>
            </p:cNvPr>
            <p:cNvSpPr>
              <a:spLocks/>
            </p:cNvSpPr>
            <p:nvPr/>
          </p:nvSpPr>
          <p:spPr bwMode="auto">
            <a:xfrm>
              <a:off x="2917826" y="49213"/>
              <a:ext cx="196850" cy="133350"/>
            </a:xfrm>
            <a:custGeom>
              <a:avLst/>
              <a:gdLst>
                <a:gd name="T0" fmla="*/ 103 w 107"/>
                <a:gd name="T1" fmla="*/ 72 h 72"/>
                <a:gd name="T2" fmla="*/ 88 w 107"/>
                <a:gd name="T3" fmla="*/ 72 h 72"/>
                <a:gd name="T4" fmla="*/ 85 w 107"/>
                <a:gd name="T5" fmla="*/ 69 h 72"/>
                <a:gd name="T6" fmla="*/ 85 w 107"/>
                <a:gd name="T7" fmla="*/ 32 h 72"/>
                <a:gd name="T8" fmla="*/ 77 w 107"/>
                <a:gd name="T9" fmla="*/ 21 h 72"/>
                <a:gd name="T10" fmla="*/ 64 w 107"/>
                <a:gd name="T11" fmla="*/ 25 h 72"/>
                <a:gd name="T12" fmla="*/ 64 w 107"/>
                <a:gd name="T13" fmla="*/ 69 h 72"/>
                <a:gd name="T14" fmla="*/ 61 w 107"/>
                <a:gd name="T15" fmla="*/ 72 h 72"/>
                <a:gd name="T16" fmla="*/ 45 w 107"/>
                <a:gd name="T17" fmla="*/ 71 h 72"/>
                <a:gd name="T18" fmla="*/ 43 w 107"/>
                <a:gd name="T19" fmla="*/ 68 h 72"/>
                <a:gd name="T20" fmla="*/ 43 w 107"/>
                <a:gd name="T21" fmla="*/ 31 h 72"/>
                <a:gd name="T22" fmla="*/ 35 w 107"/>
                <a:gd name="T23" fmla="*/ 20 h 72"/>
                <a:gd name="T24" fmla="*/ 22 w 107"/>
                <a:gd name="T25" fmla="*/ 24 h 72"/>
                <a:gd name="T26" fmla="*/ 22 w 107"/>
                <a:gd name="T27" fmla="*/ 68 h 72"/>
                <a:gd name="T28" fmla="*/ 19 w 107"/>
                <a:gd name="T29" fmla="*/ 71 h 72"/>
                <a:gd name="T30" fmla="*/ 3 w 107"/>
                <a:gd name="T31" fmla="*/ 71 h 72"/>
                <a:gd name="T32" fmla="*/ 0 w 107"/>
                <a:gd name="T33" fmla="*/ 68 h 72"/>
                <a:gd name="T34" fmla="*/ 1 w 107"/>
                <a:gd name="T35" fmla="*/ 4 h 72"/>
                <a:gd name="T36" fmla="*/ 4 w 107"/>
                <a:gd name="T37" fmla="*/ 1 h 72"/>
                <a:gd name="T38" fmla="*/ 20 w 107"/>
                <a:gd name="T39" fmla="*/ 1 h 72"/>
                <a:gd name="T40" fmla="*/ 23 w 107"/>
                <a:gd name="T41" fmla="*/ 4 h 72"/>
                <a:gd name="T42" fmla="*/ 23 w 107"/>
                <a:gd name="T43" fmla="*/ 8 h 72"/>
                <a:gd name="T44" fmla="*/ 23 w 107"/>
                <a:gd name="T45" fmla="*/ 8 h 72"/>
                <a:gd name="T46" fmla="*/ 44 w 107"/>
                <a:gd name="T47" fmla="*/ 0 h 72"/>
                <a:gd name="T48" fmla="*/ 62 w 107"/>
                <a:gd name="T49" fmla="*/ 10 h 72"/>
                <a:gd name="T50" fmla="*/ 86 w 107"/>
                <a:gd name="T51" fmla="*/ 1 h 72"/>
                <a:gd name="T52" fmla="*/ 107 w 107"/>
                <a:gd name="T53" fmla="*/ 29 h 72"/>
                <a:gd name="T54" fmla="*/ 106 w 107"/>
                <a:gd name="T55" fmla="*/ 69 h 72"/>
                <a:gd name="T56" fmla="*/ 103 w 107"/>
                <a:gd name="T5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72">
                  <a:moveTo>
                    <a:pt x="103" y="72"/>
                  </a:moveTo>
                  <a:cubicBezTo>
                    <a:pt x="88" y="72"/>
                    <a:pt x="88" y="72"/>
                    <a:pt x="88" y="72"/>
                  </a:cubicBezTo>
                  <a:cubicBezTo>
                    <a:pt x="85" y="72"/>
                    <a:pt x="85" y="71"/>
                    <a:pt x="85" y="69"/>
                  </a:cubicBezTo>
                  <a:cubicBezTo>
                    <a:pt x="85" y="32"/>
                    <a:pt x="85" y="32"/>
                    <a:pt x="85" y="32"/>
                  </a:cubicBezTo>
                  <a:cubicBezTo>
                    <a:pt x="85" y="23"/>
                    <a:pt x="82" y="21"/>
                    <a:pt x="77" y="21"/>
                  </a:cubicBezTo>
                  <a:cubicBezTo>
                    <a:pt x="74" y="21"/>
                    <a:pt x="68" y="23"/>
                    <a:pt x="64" y="25"/>
                  </a:cubicBezTo>
                  <a:cubicBezTo>
                    <a:pt x="64" y="69"/>
                    <a:pt x="64" y="69"/>
                    <a:pt x="64" y="69"/>
                  </a:cubicBezTo>
                  <a:cubicBezTo>
                    <a:pt x="64" y="70"/>
                    <a:pt x="64" y="72"/>
                    <a:pt x="61" y="72"/>
                  </a:cubicBezTo>
                  <a:cubicBezTo>
                    <a:pt x="45" y="71"/>
                    <a:pt x="45" y="71"/>
                    <a:pt x="45" y="71"/>
                  </a:cubicBezTo>
                  <a:cubicBezTo>
                    <a:pt x="43" y="71"/>
                    <a:pt x="42" y="70"/>
                    <a:pt x="43" y="68"/>
                  </a:cubicBezTo>
                  <a:cubicBezTo>
                    <a:pt x="43" y="31"/>
                    <a:pt x="43" y="31"/>
                    <a:pt x="43" y="31"/>
                  </a:cubicBezTo>
                  <a:cubicBezTo>
                    <a:pt x="43" y="23"/>
                    <a:pt x="40" y="20"/>
                    <a:pt x="35" y="20"/>
                  </a:cubicBezTo>
                  <a:cubicBezTo>
                    <a:pt x="32" y="20"/>
                    <a:pt x="26" y="22"/>
                    <a:pt x="22" y="24"/>
                  </a:cubicBezTo>
                  <a:cubicBezTo>
                    <a:pt x="22" y="68"/>
                    <a:pt x="22" y="68"/>
                    <a:pt x="22" y="68"/>
                  </a:cubicBezTo>
                  <a:cubicBezTo>
                    <a:pt x="22" y="70"/>
                    <a:pt x="21" y="71"/>
                    <a:pt x="19" y="71"/>
                  </a:cubicBezTo>
                  <a:cubicBezTo>
                    <a:pt x="3" y="71"/>
                    <a:pt x="3" y="71"/>
                    <a:pt x="3" y="71"/>
                  </a:cubicBezTo>
                  <a:cubicBezTo>
                    <a:pt x="1" y="71"/>
                    <a:pt x="0" y="70"/>
                    <a:pt x="0" y="68"/>
                  </a:cubicBezTo>
                  <a:cubicBezTo>
                    <a:pt x="1" y="4"/>
                    <a:pt x="1" y="4"/>
                    <a:pt x="1" y="4"/>
                  </a:cubicBezTo>
                  <a:cubicBezTo>
                    <a:pt x="1" y="2"/>
                    <a:pt x="2" y="1"/>
                    <a:pt x="4" y="1"/>
                  </a:cubicBezTo>
                  <a:cubicBezTo>
                    <a:pt x="20" y="1"/>
                    <a:pt x="20" y="1"/>
                    <a:pt x="20" y="1"/>
                  </a:cubicBezTo>
                  <a:cubicBezTo>
                    <a:pt x="22" y="1"/>
                    <a:pt x="23" y="3"/>
                    <a:pt x="23" y="4"/>
                  </a:cubicBezTo>
                  <a:cubicBezTo>
                    <a:pt x="23" y="8"/>
                    <a:pt x="23" y="8"/>
                    <a:pt x="23" y="8"/>
                  </a:cubicBezTo>
                  <a:cubicBezTo>
                    <a:pt x="23" y="8"/>
                    <a:pt x="23" y="8"/>
                    <a:pt x="23" y="8"/>
                  </a:cubicBezTo>
                  <a:cubicBezTo>
                    <a:pt x="29" y="3"/>
                    <a:pt x="36" y="0"/>
                    <a:pt x="44" y="0"/>
                  </a:cubicBezTo>
                  <a:cubicBezTo>
                    <a:pt x="52" y="0"/>
                    <a:pt x="59" y="3"/>
                    <a:pt x="62" y="10"/>
                  </a:cubicBezTo>
                  <a:cubicBezTo>
                    <a:pt x="69" y="5"/>
                    <a:pt x="77" y="1"/>
                    <a:pt x="86" y="1"/>
                  </a:cubicBezTo>
                  <a:cubicBezTo>
                    <a:pt x="106" y="1"/>
                    <a:pt x="107" y="15"/>
                    <a:pt x="107" y="29"/>
                  </a:cubicBezTo>
                  <a:cubicBezTo>
                    <a:pt x="106" y="69"/>
                    <a:pt x="106" y="69"/>
                    <a:pt x="106" y="69"/>
                  </a:cubicBezTo>
                  <a:cubicBezTo>
                    <a:pt x="106" y="70"/>
                    <a:pt x="106" y="72"/>
                    <a:pt x="103"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19" name="Freeform 179">
              <a:extLst>
                <a:ext uri="{FF2B5EF4-FFF2-40B4-BE49-F238E27FC236}">
                  <a16:creationId xmlns:a16="http://schemas.microsoft.com/office/drawing/2014/main" id="{92040A8F-7180-BC48-9C43-18E030BE8102}"/>
                </a:ext>
              </a:extLst>
            </p:cNvPr>
            <p:cNvSpPr>
              <a:spLocks noEditPoints="1"/>
            </p:cNvSpPr>
            <p:nvPr/>
          </p:nvSpPr>
          <p:spPr bwMode="auto">
            <a:xfrm>
              <a:off x="3136901" y="50800"/>
              <a:ext cx="133350" cy="134938"/>
            </a:xfrm>
            <a:custGeom>
              <a:avLst/>
              <a:gdLst>
                <a:gd name="T0" fmla="*/ 45 w 73"/>
                <a:gd name="T1" fmla="*/ 63 h 73"/>
                <a:gd name="T2" fmla="*/ 20 w 73"/>
                <a:gd name="T3" fmla="*/ 72 h 73"/>
                <a:gd name="T4" fmla="*/ 0 w 73"/>
                <a:gd name="T5" fmla="*/ 51 h 73"/>
                <a:gd name="T6" fmla="*/ 27 w 73"/>
                <a:gd name="T7" fmla="*/ 28 h 73"/>
                <a:gd name="T8" fmla="*/ 44 w 73"/>
                <a:gd name="T9" fmla="*/ 28 h 73"/>
                <a:gd name="T10" fmla="*/ 44 w 73"/>
                <a:gd name="T11" fmla="*/ 26 h 73"/>
                <a:gd name="T12" fmla="*/ 31 w 73"/>
                <a:gd name="T13" fmla="*/ 18 h 73"/>
                <a:gd name="T14" fmla="*/ 13 w 73"/>
                <a:gd name="T15" fmla="*/ 19 h 73"/>
                <a:gd name="T16" fmla="*/ 7 w 73"/>
                <a:gd name="T17" fmla="*/ 16 h 73"/>
                <a:gd name="T18" fmla="*/ 6 w 73"/>
                <a:gd name="T19" fmla="*/ 9 h 73"/>
                <a:gd name="T20" fmla="*/ 10 w 73"/>
                <a:gd name="T21" fmla="*/ 3 h 73"/>
                <a:gd name="T22" fmla="*/ 35 w 73"/>
                <a:gd name="T23" fmla="*/ 0 h 73"/>
                <a:gd name="T24" fmla="*/ 65 w 73"/>
                <a:gd name="T25" fmla="*/ 27 h 73"/>
                <a:gd name="T26" fmla="*/ 65 w 73"/>
                <a:gd name="T27" fmla="*/ 50 h 73"/>
                <a:gd name="T28" fmla="*/ 70 w 73"/>
                <a:gd name="T29" fmla="*/ 56 h 73"/>
                <a:gd name="T30" fmla="*/ 73 w 73"/>
                <a:gd name="T31" fmla="*/ 59 h 73"/>
                <a:gd name="T32" fmla="*/ 73 w 73"/>
                <a:gd name="T33" fmla="*/ 68 h 73"/>
                <a:gd name="T34" fmla="*/ 69 w 73"/>
                <a:gd name="T35" fmla="*/ 72 h 73"/>
                <a:gd name="T36" fmla="*/ 60 w 73"/>
                <a:gd name="T37" fmla="*/ 73 h 73"/>
                <a:gd name="T38" fmla="*/ 45 w 73"/>
                <a:gd name="T39" fmla="*/ 63 h 73"/>
                <a:gd name="T40" fmla="*/ 43 w 73"/>
                <a:gd name="T41" fmla="*/ 42 h 73"/>
                <a:gd name="T42" fmla="*/ 30 w 73"/>
                <a:gd name="T43" fmla="*/ 42 h 73"/>
                <a:gd name="T44" fmla="*/ 22 w 73"/>
                <a:gd name="T45" fmla="*/ 50 h 73"/>
                <a:gd name="T46" fmla="*/ 28 w 73"/>
                <a:gd name="T47" fmla="*/ 56 h 73"/>
                <a:gd name="T48" fmla="*/ 43 w 73"/>
                <a:gd name="T49" fmla="*/ 52 h 73"/>
                <a:gd name="T50" fmla="*/ 43 w 73"/>
                <a:gd name="T51" fmla="*/ 4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73">
                  <a:moveTo>
                    <a:pt x="45" y="63"/>
                  </a:moveTo>
                  <a:cubicBezTo>
                    <a:pt x="38" y="70"/>
                    <a:pt x="27" y="73"/>
                    <a:pt x="20" y="72"/>
                  </a:cubicBezTo>
                  <a:cubicBezTo>
                    <a:pt x="3" y="72"/>
                    <a:pt x="0" y="62"/>
                    <a:pt x="0" y="51"/>
                  </a:cubicBezTo>
                  <a:cubicBezTo>
                    <a:pt x="0" y="34"/>
                    <a:pt x="11" y="28"/>
                    <a:pt x="27" y="28"/>
                  </a:cubicBezTo>
                  <a:cubicBezTo>
                    <a:pt x="44" y="28"/>
                    <a:pt x="44" y="28"/>
                    <a:pt x="44" y="28"/>
                  </a:cubicBezTo>
                  <a:cubicBezTo>
                    <a:pt x="44" y="26"/>
                    <a:pt x="44" y="26"/>
                    <a:pt x="44" y="26"/>
                  </a:cubicBezTo>
                  <a:cubicBezTo>
                    <a:pt x="44" y="20"/>
                    <a:pt x="42" y="18"/>
                    <a:pt x="31" y="18"/>
                  </a:cubicBezTo>
                  <a:cubicBezTo>
                    <a:pt x="27" y="17"/>
                    <a:pt x="18" y="18"/>
                    <a:pt x="13" y="19"/>
                  </a:cubicBezTo>
                  <a:cubicBezTo>
                    <a:pt x="9" y="19"/>
                    <a:pt x="8" y="19"/>
                    <a:pt x="7" y="16"/>
                  </a:cubicBezTo>
                  <a:cubicBezTo>
                    <a:pt x="6" y="9"/>
                    <a:pt x="6" y="9"/>
                    <a:pt x="6" y="9"/>
                  </a:cubicBezTo>
                  <a:cubicBezTo>
                    <a:pt x="5" y="6"/>
                    <a:pt x="6" y="5"/>
                    <a:pt x="10" y="3"/>
                  </a:cubicBezTo>
                  <a:cubicBezTo>
                    <a:pt x="17" y="1"/>
                    <a:pt x="28" y="0"/>
                    <a:pt x="35" y="0"/>
                  </a:cubicBezTo>
                  <a:cubicBezTo>
                    <a:pt x="62" y="0"/>
                    <a:pt x="65" y="10"/>
                    <a:pt x="65" y="27"/>
                  </a:cubicBezTo>
                  <a:cubicBezTo>
                    <a:pt x="65" y="50"/>
                    <a:pt x="65" y="50"/>
                    <a:pt x="65" y="50"/>
                  </a:cubicBezTo>
                  <a:cubicBezTo>
                    <a:pt x="65" y="56"/>
                    <a:pt x="66" y="56"/>
                    <a:pt x="70" y="56"/>
                  </a:cubicBezTo>
                  <a:cubicBezTo>
                    <a:pt x="72" y="57"/>
                    <a:pt x="73" y="57"/>
                    <a:pt x="73" y="59"/>
                  </a:cubicBezTo>
                  <a:cubicBezTo>
                    <a:pt x="73" y="68"/>
                    <a:pt x="73" y="68"/>
                    <a:pt x="73" y="68"/>
                  </a:cubicBezTo>
                  <a:cubicBezTo>
                    <a:pt x="73" y="70"/>
                    <a:pt x="71" y="71"/>
                    <a:pt x="69" y="72"/>
                  </a:cubicBezTo>
                  <a:cubicBezTo>
                    <a:pt x="66" y="72"/>
                    <a:pt x="63" y="73"/>
                    <a:pt x="60" y="73"/>
                  </a:cubicBezTo>
                  <a:cubicBezTo>
                    <a:pt x="53" y="72"/>
                    <a:pt x="47" y="71"/>
                    <a:pt x="45" y="63"/>
                  </a:cubicBezTo>
                  <a:close/>
                  <a:moveTo>
                    <a:pt x="43" y="42"/>
                  </a:moveTo>
                  <a:cubicBezTo>
                    <a:pt x="30" y="42"/>
                    <a:pt x="30" y="42"/>
                    <a:pt x="30" y="42"/>
                  </a:cubicBezTo>
                  <a:cubicBezTo>
                    <a:pt x="25" y="42"/>
                    <a:pt x="22" y="44"/>
                    <a:pt x="22" y="50"/>
                  </a:cubicBezTo>
                  <a:cubicBezTo>
                    <a:pt x="22" y="55"/>
                    <a:pt x="23" y="56"/>
                    <a:pt x="28" y="56"/>
                  </a:cubicBezTo>
                  <a:cubicBezTo>
                    <a:pt x="33" y="56"/>
                    <a:pt x="39" y="54"/>
                    <a:pt x="43" y="52"/>
                  </a:cubicBezTo>
                  <a:lnTo>
                    <a:pt x="4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0" name="Freeform 180">
              <a:extLst>
                <a:ext uri="{FF2B5EF4-FFF2-40B4-BE49-F238E27FC236}">
                  <a16:creationId xmlns:a16="http://schemas.microsoft.com/office/drawing/2014/main" id="{91A5F5A4-91A7-D643-978E-B48F700C18E1}"/>
                </a:ext>
              </a:extLst>
            </p:cNvPr>
            <p:cNvSpPr>
              <a:spLocks noEditPoints="1"/>
            </p:cNvSpPr>
            <p:nvPr/>
          </p:nvSpPr>
          <p:spPr bwMode="auto">
            <a:xfrm>
              <a:off x="3284538" y="0"/>
              <a:ext cx="123825" cy="185738"/>
            </a:xfrm>
            <a:custGeom>
              <a:avLst/>
              <a:gdLst>
                <a:gd name="T0" fmla="*/ 63 w 67"/>
                <a:gd name="T1" fmla="*/ 100 h 101"/>
                <a:gd name="T2" fmla="*/ 47 w 67"/>
                <a:gd name="T3" fmla="*/ 100 h 101"/>
                <a:gd name="T4" fmla="*/ 45 w 67"/>
                <a:gd name="T5" fmla="*/ 97 h 101"/>
                <a:gd name="T6" fmla="*/ 45 w 67"/>
                <a:gd name="T7" fmla="*/ 94 h 101"/>
                <a:gd name="T8" fmla="*/ 44 w 67"/>
                <a:gd name="T9" fmla="*/ 94 h 101"/>
                <a:gd name="T10" fmla="*/ 24 w 67"/>
                <a:gd name="T11" fmla="*/ 101 h 101"/>
                <a:gd name="T12" fmla="*/ 1 w 67"/>
                <a:gd name="T13" fmla="*/ 66 h 101"/>
                <a:gd name="T14" fmla="*/ 30 w 67"/>
                <a:gd name="T15" fmla="*/ 29 h 101"/>
                <a:gd name="T16" fmla="*/ 45 w 67"/>
                <a:gd name="T17" fmla="*/ 31 h 101"/>
                <a:gd name="T18" fmla="*/ 45 w 67"/>
                <a:gd name="T19" fmla="*/ 31 h 101"/>
                <a:gd name="T20" fmla="*/ 45 w 67"/>
                <a:gd name="T21" fmla="*/ 3 h 101"/>
                <a:gd name="T22" fmla="*/ 48 w 67"/>
                <a:gd name="T23" fmla="*/ 0 h 101"/>
                <a:gd name="T24" fmla="*/ 64 w 67"/>
                <a:gd name="T25" fmla="*/ 0 h 101"/>
                <a:gd name="T26" fmla="*/ 67 w 67"/>
                <a:gd name="T27" fmla="*/ 4 h 101"/>
                <a:gd name="T28" fmla="*/ 66 w 67"/>
                <a:gd name="T29" fmla="*/ 98 h 101"/>
                <a:gd name="T30" fmla="*/ 63 w 67"/>
                <a:gd name="T31" fmla="*/ 100 h 101"/>
                <a:gd name="T32" fmla="*/ 45 w 67"/>
                <a:gd name="T33" fmla="*/ 49 h 101"/>
                <a:gd name="T34" fmla="*/ 34 w 67"/>
                <a:gd name="T35" fmla="*/ 47 h 101"/>
                <a:gd name="T36" fmla="*/ 23 w 67"/>
                <a:gd name="T37" fmla="*/ 65 h 101"/>
                <a:gd name="T38" fmla="*/ 31 w 67"/>
                <a:gd name="T39" fmla="*/ 82 h 101"/>
                <a:gd name="T40" fmla="*/ 45 w 67"/>
                <a:gd name="T41" fmla="*/ 78 h 101"/>
                <a:gd name="T42" fmla="*/ 45 w 67"/>
                <a:gd name="T43"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101">
                  <a:moveTo>
                    <a:pt x="63" y="100"/>
                  </a:moveTo>
                  <a:cubicBezTo>
                    <a:pt x="47" y="100"/>
                    <a:pt x="47" y="100"/>
                    <a:pt x="47" y="100"/>
                  </a:cubicBezTo>
                  <a:cubicBezTo>
                    <a:pt x="45" y="100"/>
                    <a:pt x="44" y="99"/>
                    <a:pt x="45" y="97"/>
                  </a:cubicBezTo>
                  <a:cubicBezTo>
                    <a:pt x="45" y="94"/>
                    <a:pt x="45" y="94"/>
                    <a:pt x="45" y="94"/>
                  </a:cubicBezTo>
                  <a:cubicBezTo>
                    <a:pt x="44" y="94"/>
                    <a:pt x="44" y="94"/>
                    <a:pt x="44" y="94"/>
                  </a:cubicBezTo>
                  <a:cubicBezTo>
                    <a:pt x="38" y="98"/>
                    <a:pt x="31" y="101"/>
                    <a:pt x="24" y="101"/>
                  </a:cubicBezTo>
                  <a:cubicBezTo>
                    <a:pt x="5" y="101"/>
                    <a:pt x="0" y="86"/>
                    <a:pt x="1" y="66"/>
                  </a:cubicBezTo>
                  <a:cubicBezTo>
                    <a:pt x="1" y="43"/>
                    <a:pt x="5" y="28"/>
                    <a:pt x="30" y="29"/>
                  </a:cubicBezTo>
                  <a:cubicBezTo>
                    <a:pt x="36" y="29"/>
                    <a:pt x="41" y="30"/>
                    <a:pt x="45" y="31"/>
                  </a:cubicBezTo>
                  <a:cubicBezTo>
                    <a:pt x="45" y="31"/>
                    <a:pt x="45" y="31"/>
                    <a:pt x="45" y="31"/>
                  </a:cubicBezTo>
                  <a:cubicBezTo>
                    <a:pt x="45" y="3"/>
                    <a:pt x="45" y="3"/>
                    <a:pt x="45" y="3"/>
                  </a:cubicBezTo>
                  <a:cubicBezTo>
                    <a:pt x="45" y="2"/>
                    <a:pt x="46" y="0"/>
                    <a:pt x="48" y="0"/>
                  </a:cubicBezTo>
                  <a:cubicBezTo>
                    <a:pt x="64" y="0"/>
                    <a:pt x="64" y="0"/>
                    <a:pt x="64" y="0"/>
                  </a:cubicBezTo>
                  <a:cubicBezTo>
                    <a:pt x="67" y="0"/>
                    <a:pt x="67" y="2"/>
                    <a:pt x="67" y="4"/>
                  </a:cubicBezTo>
                  <a:cubicBezTo>
                    <a:pt x="66" y="98"/>
                    <a:pt x="66" y="98"/>
                    <a:pt x="66" y="98"/>
                  </a:cubicBezTo>
                  <a:cubicBezTo>
                    <a:pt x="66" y="99"/>
                    <a:pt x="65" y="101"/>
                    <a:pt x="63" y="100"/>
                  </a:cubicBezTo>
                  <a:close/>
                  <a:moveTo>
                    <a:pt x="45" y="49"/>
                  </a:moveTo>
                  <a:cubicBezTo>
                    <a:pt x="40" y="48"/>
                    <a:pt x="37" y="47"/>
                    <a:pt x="34" y="47"/>
                  </a:cubicBezTo>
                  <a:cubicBezTo>
                    <a:pt x="26" y="47"/>
                    <a:pt x="23" y="51"/>
                    <a:pt x="23" y="65"/>
                  </a:cubicBezTo>
                  <a:cubicBezTo>
                    <a:pt x="22" y="79"/>
                    <a:pt x="25" y="82"/>
                    <a:pt x="31" y="82"/>
                  </a:cubicBezTo>
                  <a:cubicBezTo>
                    <a:pt x="35" y="82"/>
                    <a:pt x="41" y="79"/>
                    <a:pt x="45" y="78"/>
                  </a:cubicBezTo>
                  <a:lnTo>
                    <a:pt x="4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1" name="Freeform 181">
              <a:extLst>
                <a:ext uri="{FF2B5EF4-FFF2-40B4-BE49-F238E27FC236}">
                  <a16:creationId xmlns:a16="http://schemas.microsoft.com/office/drawing/2014/main" id="{6D9E3275-FEAB-7944-88C0-0FB18D605CB2}"/>
                </a:ext>
              </a:extLst>
            </p:cNvPr>
            <p:cNvSpPr>
              <a:spLocks noEditPoints="1"/>
            </p:cNvSpPr>
            <p:nvPr/>
          </p:nvSpPr>
          <p:spPr bwMode="auto">
            <a:xfrm>
              <a:off x="3430588" y="53975"/>
              <a:ext cx="119063" cy="133350"/>
            </a:xfrm>
            <a:custGeom>
              <a:avLst/>
              <a:gdLst>
                <a:gd name="T0" fmla="*/ 22 w 65"/>
                <a:gd name="T1" fmla="*/ 42 h 73"/>
                <a:gd name="T2" fmla="*/ 38 w 65"/>
                <a:gd name="T3" fmla="*/ 55 h 73"/>
                <a:gd name="T4" fmla="*/ 54 w 65"/>
                <a:gd name="T5" fmla="*/ 54 h 73"/>
                <a:gd name="T6" fmla="*/ 59 w 65"/>
                <a:gd name="T7" fmla="*/ 57 h 73"/>
                <a:gd name="T8" fmla="*/ 60 w 65"/>
                <a:gd name="T9" fmla="*/ 64 h 73"/>
                <a:gd name="T10" fmla="*/ 56 w 65"/>
                <a:gd name="T11" fmla="*/ 70 h 73"/>
                <a:gd name="T12" fmla="*/ 34 w 65"/>
                <a:gd name="T13" fmla="*/ 73 h 73"/>
                <a:gd name="T14" fmla="*/ 0 w 65"/>
                <a:gd name="T15" fmla="*/ 37 h 73"/>
                <a:gd name="T16" fmla="*/ 33 w 65"/>
                <a:gd name="T17" fmla="*/ 1 h 73"/>
                <a:gd name="T18" fmla="*/ 65 w 65"/>
                <a:gd name="T19" fmla="*/ 33 h 73"/>
                <a:gd name="T20" fmla="*/ 57 w 65"/>
                <a:gd name="T21" fmla="*/ 42 h 73"/>
                <a:gd name="T22" fmla="*/ 22 w 65"/>
                <a:gd name="T23" fmla="*/ 42 h 73"/>
                <a:gd name="T24" fmla="*/ 23 w 65"/>
                <a:gd name="T25" fmla="*/ 29 h 73"/>
                <a:gd name="T26" fmla="*/ 43 w 65"/>
                <a:gd name="T27" fmla="*/ 29 h 73"/>
                <a:gd name="T28" fmla="*/ 33 w 65"/>
                <a:gd name="T29" fmla="*/ 17 h 73"/>
                <a:gd name="T30" fmla="*/ 23 w 65"/>
                <a:gd name="T31" fmla="*/ 2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73">
                  <a:moveTo>
                    <a:pt x="22" y="42"/>
                  </a:moveTo>
                  <a:cubicBezTo>
                    <a:pt x="23" y="53"/>
                    <a:pt x="28" y="55"/>
                    <a:pt x="38" y="55"/>
                  </a:cubicBezTo>
                  <a:cubicBezTo>
                    <a:pt x="42" y="55"/>
                    <a:pt x="49" y="55"/>
                    <a:pt x="54" y="54"/>
                  </a:cubicBezTo>
                  <a:cubicBezTo>
                    <a:pt x="58" y="54"/>
                    <a:pt x="58" y="54"/>
                    <a:pt x="59" y="57"/>
                  </a:cubicBezTo>
                  <a:cubicBezTo>
                    <a:pt x="60" y="64"/>
                    <a:pt x="60" y="64"/>
                    <a:pt x="60" y="64"/>
                  </a:cubicBezTo>
                  <a:cubicBezTo>
                    <a:pt x="61" y="67"/>
                    <a:pt x="61" y="69"/>
                    <a:pt x="56" y="70"/>
                  </a:cubicBezTo>
                  <a:cubicBezTo>
                    <a:pt x="51" y="72"/>
                    <a:pt x="40" y="73"/>
                    <a:pt x="34" y="73"/>
                  </a:cubicBezTo>
                  <a:cubicBezTo>
                    <a:pt x="5" y="73"/>
                    <a:pt x="0" y="56"/>
                    <a:pt x="0" y="37"/>
                  </a:cubicBezTo>
                  <a:cubicBezTo>
                    <a:pt x="0" y="24"/>
                    <a:pt x="3" y="0"/>
                    <a:pt x="33" y="1"/>
                  </a:cubicBezTo>
                  <a:cubicBezTo>
                    <a:pt x="60" y="1"/>
                    <a:pt x="65" y="18"/>
                    <a:pt x="65" y="33"/>
                  </a:cubicBezTo>
                  <a:cubicBezTo>
                    <a:pt x="65" y="39"/>
                    <a:pt x="63" y="42"/>
                    <a:pt x="57" y="42"/>
                  </a:cubicBezTo>
                  <a:lnTo>
                    <a:pt x="22" y="42"/>
                  </a:lnTo>
                  <a:close/>
                  <a:moveTo>
                    <a:pt x="23" y="29"/>
                  </a:moveTo>
                  <a:cubicBezTo>
                    <a:pt x="43" y="29"/>
                    <a:pt x="43" y="29"/>
                    <a:pt x="43" y="29"/>
                  </a:cubicBezTo>
                  <a:cubicBezTo>
                    <a:pt x="43" y="23"/>
                    <a:pt x="40" y="17"/>
                    <a:pt x="33" y="17"/>
                  </a:cubicBezTo>
                  <a:cubicBezTo>
                    <a:pt x="26" y="17"/>
                    <a:pt x="23" y="21"/>
                    <a:pt x="2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2" name="Freeform 182">
              <a:extLst>
                <a:ext uri="{FF2B5EF4-FFF2-40B4-BE49-F238E27FC236}">
                  <a16:creationId xmlns:a16="http://schemas.microsoft.com/office/drawing/2014/main" id="{2FE16B0B-0324-784A-BD50-608F9E1128E4}"/>
                </a:ext>
              </a:extLst>
            </p:cNvPr>
            <p:cNvSpPr>
              <a:spLocks/>
            </p:cNvSpPr>
            <p:nvPr/>
          </p:nvSpPr>
          <p:spPr bwMode="auto">
            <a:xfrm>
              <a:off x="3570288" y="57150"/>
              <a:ext cx="120650" cy="131763"/>
            </a:xfrm>
            <a:custGeom>
              <a:avLst/>
              <a:gdLst>
                <a:gd name="T0" fmla="*/ 62 w 66"/>
                <a:gd name="T1" fmla="*/ 71 h 72"/>
                <a:gd name="T2" fmla="*/ 47 w 66"/>
                <a:gd name="T3" fmla="*/ 71 h 72"/>
                <a:gd name="T4" fmla="*/ 44 w 66"/>
                <a:gd name="T5" fmla="*/ 68 h 72"/>
                <a:gd name="T6" fmla="*/ 44 w 66"/>
                <a:gd name="T7" fmla="*/ 64 h 72"/>
                <a:gd name="T8" fmla="*/ 44 w 66"/>
                <a:gd name="T9" fmla="*/ 64 h 72"/>
                <a:gd name="T10" fmla="*/ 21 w 66"/>
                <a:gd name="T11" fmla="*/ 72 h 72"/>
                <a:gd name="T12" fmla="*/ 0 w 66"/>
                <a:gd name="T13" fmla="*/ 44 h 72"/>
                <a:gd name="T14" fmla="*/ 1 w 66"/>
                <a:gd name="T15" fmla="*/ 4 h 72"/>
                <a:gd name="T16" fmla="*/ 4 w 66"/>
                <a:gd name="T17" fmla="*/ 0 h 72"/>
                <a:gd name="T18" fmla="*/ 19 w 66"/>
                <a:gd name="T19" fmla="*/ 1 h 72"/>
                <a:gd name="T20" fmla="*/ 22 w 66"/>
                <a:gd name="T21" fmla="*/ 4 h 72"/>
                <a:gd name="T22" fmla="*/ 22 w 66"/>
                <a:gd name="T23" fmla="*/ 41 h 72"/>
                <a:gd name="T24" fmla="*/ 31 w 66"/>
                <a:gd name="T25" fmla="*/ 52 h 72"/>
                <a:gd name="T26" fmla="*/ 44 w 66"/>
                <a:gd name="T27" fmla="*/ 48 h 72"/>
                <a:gd name="T28" fmla="*/ 44 w 66"/>
                <a:gd name="T29" fmla="*/ 4 h 72"/>
                <a:gd name="T30" fmla="*/ 47 w 66"/>
                <a:gd name="T31" fmla="*/ 1 h 72"/>
                <a:gd name="T32" fmla="*/ 63 w 66"/>
                <a:gd name="T33" fmla="*/ 1 h 72"/>
                <a:gd name="T34" fmla="*/ 66 w 66"/>
                <a:gd name="T35" fmla="*/ 4 h 72"/>
                <a:gd name="T36" fmla="*/ 66 w 66"/>
                <a:gd name="T37" fmla="*/ 68 h 72"/>
                <a:gd name="T38" fmla="*/ 62 w 66"/>
                <a:gd name="T39" fmla="*/ 7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72">
                  <a:moveTo>
                    <a:pt x="62" y="71"/>
                  </a:moveTo>
                  <a:cubicBezTo>
                    <a:pt x="47" y="71"/>
                    <a:pt x="47" y="71"/>
                    <a:pt x="47" y="71"/>
                  </a:cubicBezTo>
                  <a:cubicBezTo>
                    <a:pt x="44" y="71"/>
                    <a:pt x="44" y="69"/>
                    <a:pt x="44" y="68"/>
                  </a:cubicBezTo>
                  <a:cubicBezTo>
                    <a:pt x="44" y="64"/>
                    <a:pt x="44" y="64"/>
                    <a:pt x="44" y="64"/>
                  </a:cubicBezTo>
                  <a:cubicBezTo>
                    <a:pt x="44" y="64"/>
                    <a:pt x="44" y="64"/>
                    <a:pt x="44" y="64"/>
                  </a:cubicBezTo>
                  <a:cubicBezTo>
                    <a:pt x="37" y="69"/>
                    <a:pt x="28" y="72"/>
                    <a:pt x="21" y="72"/>
                  </a:cubicBezTo>
                  <a:cubicBezTo>
                    <a:pt x="1" y="71"/>
                    <a:pt x="0" y="59"/>
                    <a:pt x="0" y="44"/>
                  </a:cubicBezTo>
                  <a:cubicBezTo>
                    <a:pt x="1" y="4"/>
                    <a:pt x="1" y="4"/>
                    <a:pt x="1" y="4"/>
                  </a:cubicBezTo>
                  <a:cubicBezTo>
                    <a:pt x="1" y="2"/>
                    <a:pt x="1" y="0"/>
                    <a:pt x="4" y="0"/>
                  </a:cubicBezTo>
                  <a:cubicBezTo>
                    <a:pt x="19" y="1"/>
                    <a:pt x="19" y="1"/>
                    <a:pt x="19" y="1"/>
                  </a:cubicBezTo>
                  <a:cubicBezTo>
                    <a:pt x="22" y="1"/>
                    <a:pt x="22" y="2"/>
                    <a:pt x="22" y="4"/>
                  </a:cubicBezTo>
                  <a:cubicBezTo>
                    <a:pt x="22" y="41"/>
                    <a:pt x="22" y="41"/>
                    <a:pt x="22" y="41"/>
                  </a:cubicBezTo>
                  <a:cubicBezTo>
                    <a:pt x="22" y="48"/>
                    <a:pt x="24" y="52"/>
                    <a:pt x="31" y="52"/>
                  </a:cubicBezTo>
                  <a:cubicBezTo>
                    <a:pt x="35" y="52"/>
                    <a:pt x="41" y="49"/>
                    <a:pt x="44" y="48"/>
                  </a:cubicBezTo>
                  <a:cubicBezTo>
                    <a:pt x="44" y="4"/>
                    <a:pt x="44" y="4"/>
                    <a:pt x="44" y="4"/>
                  </a:cubicBezTo>
                  <a:cubicBezTo>
                    <a:pt x="44" y="2"/>
                    <a:pt x="45" y="1"/>
                    <a:pt x="47" y="1"/>
                  </a:cubicBezTo>
                  <a:cubicBezTo>
                    <a:pt x="63" y="1"/>
                    <a:pt x="63" y="1"/>
                    <a:pt x="63" y="1"/>
                  </a:cubicBezTo>
                  <a:cubicBezTo>
                    <a:pt x="65" y="1"/>
                    <a:pt x="66" y="2"/>
                    <a:pt x="66" y="4"/>
                  </a:cubicBezTo>
                  <a:cubicBezTo>
                    <a:pt x="66" y="68"/>
                    <a:pt x="66" y="68"/>
                    <a:pt x="66" y="68"/>
                  </a:cubicBezTo>
                  <a:cubicBezTo>
                    <a:pt x="66" y="70"/>
                    <a:pt x="65" y="71"/>
                    <a:pt x="62"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3" name="Freeform 183">
              <a:extLst>
                <a:ext uri="{FF2B5EF4-FFF2-40B4-BE49-F238E27FC236}">
                  <a16:creationId xmlns:a16="http://schemas.microsoft.com/office/drawing/2014/main" id="{4F445083-05D7-F141-BD2D-8690CDBBAE74}"/>
                </a:ext>
              </a:extLst>
            </p:cNvPr>
            <p:cNvSpPr>
              <a:spLocks/>
            </p:cNvSpPr>
            <p:nvPr/>
          </p:nvSpPr>
          <p:spPr bwMode="auto">
            <a:xfrm>
              <a:off x="3711576" y="57150"/>
              <a:ext cx="109538" cy="133350"/>
            </a:xfrm>
            <a:custGeom>
              <a:avLst/>
              <a:gdLst>
                <a:gd name="T0" fmla="*/ 28 w 60"/>
                <a:gd name="T1" fmla="*/ 73 h 73"/>
                <a:gd name="T2" fmla="*/ 6 w 60"/>
                <a:gd name="T3" fmla="*/ 69 h 73"/>
                <a:gd name="T4" fmla="*/ 1 w 60"/>
                <a:gd name="T5" fmla="*/ 62 h 73"/>
                <a:gd name="T6" fmla="*/ 3 w 60"/>
                <a:gd name="T7" fmla="*/ 56 h 73"/>
                <a:gd name="T8" fmla="*/ 7 w 60"/>
                <a:gd name="T9" fmla="*/ 53 h 73"/>
                <a:gd name="T10" fmla="*/ 28 w 60"/>
                <a:gd name="T11" fmla="*/ 55 h 73"/>
                <a:gd name="T12" fmla="*/ 38 w 60"/>
                <a:gd name="T13" fmla="*/ 50 h 73"/>
                <a:gd name="T14" fmla="*/ 30 w 60"/>
                <a:gd name="T15" fmla="*/ 44 h 73"/>
                <a:gd name="T16" fmla="*/ 2 w 60"/>
                <a:gd name="T17" fmla="*/ 22 h 73"/>
                <a:gd name="T18" fmla="*/ 31 w 60"/>
                <a:gd name="T19" fmla="*/ 0 h 73"/>
                <a:gd name="T20" fmla="*/ 53 w 60"/>
                <a:gd name="T21" fmla="*/ 3 h 73"/>
                <a:gd name="T22" fmla="*/ 58 w 60"/>
                <a:gd name="T23" fmla="*/ 9 h 73"/>
                <a:gd name="T24" fmla="*/ 56 w 60"/>
                <a:gd name="T25" fmla="*/ 16 h 73"/>
                <a:gd name="T26" fmla="*/ 52 w 60"/>
                <a:gd name="T27" fmla="*/ 19 h 73"/>
                <a:gd name="T28" fmla="*/ 32 w 60"/>
                <a:gd name="T29" fmla="*/ 17 h 73"/>
                <a:gd name="T30" fmla="*/ 24 w 60"/>
                <a:gd name="T31" fmla="*/ 22 h 73"/>
                <a:gd name="T32" fmla="*/ 32 w 60"/>
                <a:gd name="T33" fmla="*/ 27 h 73"/>
                <a:gd name="T34" fmla="*/ 60 w 60"/>
                <a:gd name="T35" fmla="*/ 49 h 73"/>
                <a:gd name="T36" fmla="*/ 28 w 60"/>
                <a:gd name="T3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73">
                  <a:moveTo>
                    <a:pt x="28" y="73"/>
                  </a:moveTo>
                  <a:cubicBezTo>
                    <a:pt x="21" y="73"/>
                    <a:pt x="12" y="71"/>
                    <a:pt x="6" y="69"/>
                  </a:cubicBezTo>
                  <a:cubicBezTo>
                    <a:pt x="1" y="68"/>
                    <a:pt x="0" y="66"/>
                    <a:pt x="1" y="62"/>
                  </a:cubicBezTo>
                  <a:cubicBezTo>
                    <a:pt x="3" y="56"/>
                    <a:pt x="3" y="56"/>
                    <a:pt x="3" y="56"/>
                  </a:cubicBezTo>
                  <a:cubicBezTo>
                    <a:pt x="3" y="53"/>
                    <a:pt x="4" y="53"/>
                    <a:pt x="7" y="53"/>
                  </a:cubicBezTo>
                  <a:cubicBezTo>
                    <a:pt x="14" y="54"/>
                    <a:pt x="23" y="55"/>
                    <a:pt x="28" y="55"/>
                  </a:cubicBezTo>
                  <a:cubicBezTo>
                    <a:pt x="35" y="55"/>
                    <a:pt x="38" y="54"/>
                    <a:pt x="38" y="50"/>
                  </a:cubicBezTo>
                  <a:cubicBezTo>
                    <a:pt x="38" y="46"/>
                    <a:pt x="36" y="45"/>
                    <a:pt x="30" y="44"/>
                  </a:cubicBezTo>
                  <a:cubicBezTo>
                    <a:pt x="14" y="42"/>
                    <a:pt x="2" y="39"/>
                    <a:pt x="2" y="22"/>
                  </a:cubicBezTo>
                  <a:cubicBezTo>
                    <a:pt x="2" y="7"/>
                    <a:pt x="14" y="0"/>
                    <a:pt x="31" y="0"/>
                  </a:cubicBezTo>
                  <a:cubicBezTo>
                    <a:pt x="37" y="0"/>
                    <a:pt x="47" y="1"/>
                    <a:pt x="53" y="3"/>
                  </a:cubicBezTo>
                  <a:cubicBezTo>
                    <a:pt x="57" y="5"/>
                    <a:pt x="59" y="6"/>
                    <a:pt x="58" y="9"/>
                  </a:cubicBezTo>
                  <a:cubicBezTo>
                    <a:pt x="56" y="16"/>
                    <a:pt x="56" y="16"/>
                    <a:pt x="56" y="16"/>
                  </a:cubicBezTo>
                  <a:cubicBezTo>
                    <a:pt x="55" y="19"/>
                    <a:pt x="55" y="19"/>
                    <a:pt x="52" y="19"/>
                  </a:cubicBezTo>
                  <a:cubicBezTo>
                    <a:pt x="46" y="18"/>
                    <a:pt x="36" y="17"/>
                    <a:pt x="32" y="17"/>
                  </a:cubicBezTo>
                  <a:cubicBezTo>
                    <a:pt x="25" y="17"/>
                    <a:pt x="24" y="19"/>
                    <a:pt x="24" y="22"/>
                  </a:cubicBezTo>
                  <a:cubicBezTo>
                    <a:pt x="24" y="25"/>
                    <a:pt x="27" y="26"/>
                    <a:pt x="32" y="27"/>
                  </a:cubicBezTo>
                  <a:cubicBezTo>
                    <a:pt x="47" y="29"/>
                    <a:pt x="60" y="32"/>
                    <a:pt x="60" y="49"/>
                  </a:cubicBezTo>
                  <a:cubicBezTo>
                    <a:pt x="60" y="67"/>
                    <a:pt x="44" y="73"/>
                    <a:pt x="28"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4" name="Freeform 184">
              <a:extLst>
                <a:ext uri="{FF2B5EF4-FFF2-40B4-BE49-F238E27FC236}">
                  <a16:creationId xmlns:a16="http://schemas.microsoft.com/office/drawing/2014/main" id="{3D1E18BE-F78E-804A-89BB-BE6ADC8333ED}"/>
                </a:ext>
              </a:extLst>
            </p:cNvPr>
            <p:cNvSpPr>
              <a:spLocks noEditPoints="1"/>
            </p:cNvSpPr>
            <p:nvPr/>
          </p:nvSpPr>
          <p:spPr bwMode="auto">
            <a:xfrm>
              <a:off x="3911601" y="15875"/>
              <a:ext cx="128588" cy="174625"/>
            </a:xfrm>
            <a:custGeom>
              <a:avLst/>
              <a:gdLst>
                <a:gd name="T0" fmla="*/ 63 w 70"/>
                <a:gd name="T1" fmla="*/ 95 h 95"/>
                <a:gd name="T2" fmla="*/ 61 w 70"/>
                <a:gd name="T3" fmla="*/ 93 h 95"/>
                <a:gd name="T4" fmla="*/ 54 w 70"/>
                <a:gd name="T5" fmla="*/ 69 h 95"/>
                <a:gd name="T6" fmla="*/ 16 w 70"/>
                <a:gd name="T7" fmla="*/ 68 h 95"/>
                <a:gd name="T8" fmla="*/ 8 w 70"/>
                <a:gd name="T9" fmla="*/ 92 h 95"/>
                <a:gd name="T10" fmla="*/ 5 w 70"/>
                <a:gd name="T11" fmla="*/ 94 h 95"/>
                <a:gd name="T12" fmla="*/ 1 w 70"/>
                <a:gd name="T13" fmla="*/ 94 h 95"/>
                <a:gd name="T14" fmla="*/ 1 w 70"/>
                <a:gd name="T15" fmla="*/ 92 h 95"/>
                <a:gd name="T16" fmla="*/ 31 w 70"/>
                <a:gd name="T17" fmla="*/ 2 h 95"/>
                <a:gd name="T18" fmla="*/ 33 w 70"/>
                <a:gd name="T19" fmla="*/ 0 h 95"/>
                <a:gd name="T20" fmla="*/ 39 w 70"/>
                <a:gd name="T21" fmla="*/ 0 h 95"/>
                <a:gd name="T22" fmla="*/ 41 w 70"/>
                <a:gd name="T23" fmla="*/ 2 h 95"/>
                <a:gd name="T24" fmla="*/ 70 w 70"/>
                <a:gd name="T25" fmla="*/ 93 h 95"/>
                <a:gd name="T26" fmla="*/ 69 w 70"/>
                <a:gd name="T27" fmla="*/ 95 h 95"/>
                <a:gd name="T28" fmla="*/ 63 w 70"/>
                <a:gd name="T29" fmla="*/ 95 h 95"/>
                <a:gd name="T30" fmla="*/ 40 w 70"/>
                <a:gd name="T31" fmla="*/ 22 h 95"/>
                <a:gd name="T32" fmla="*/ 36 w 70"/>
                <a:gd name="T33" fmla="*/ 8 h 95"/>
                <a:gd name="T34" fmla="*/ 36 w 70"/>
                <a:gd name="T35" fmla="*/ 8 h 95"/>
                <a:gd name="T36" fmla="*/ 31 w 70"/>
                <a:gd name="T37" fmla="*/ 21 h 95"/>
                <a:gd name="T38" fmla="*/ 19 w 70"/>
                <a:gd name="T39" fmla="*/ 61 h 95"/>
                <a:gd name="T40" fmla="*/ 52 w 70"/>
                <a:gd name="T41" fmla="*/ 61 h 95"/>
                <a:gd name="T42" fmla="*/ 40 w 70"/>
                <a:gd name="T43" fmla="*/ 2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95">
                  <a:moveTo>
                    <a:pt x="63" y="95"/>
                  </a:moveTo>
                  <a:cubicBezTo>
                    <a:pt x="62" y="95"/>
                    <a:pt x="62" y="94"/>
                    <a:pt x="61" y="93"/>
                  </a:cubicBezTo>
                  <a:cubicBezTo>
                    <a:pt x="54" y="69"/>
                    <a:pt x="54" y="69"/>
                    <a:pt x="54" y="69"/>
                  </a:cubicBezTo>
                  <a:cubicBezTo>
                    <a:pt x="16" y="68"/>
                    <a:pt x="16" y="68"/>
                    <a:pt x="16" y="68"/>
                  </a:cubicBezTo>
                  <a:cubicBezTo>
                    <a:pt x="8" y="92"/>
                    <a:pt x="8" y="92"/>
                    <a:pt x="8" y="92"/>
                  </a:cubicBezTo>
                  <a:cubicBezTo>
                    <a:pt x="8" y="94"/>
                    <a:pt x="7" y="94"/>
                    <a:pt x="5" y="94"/>
                  </a:cubicBezTo>
                  <a:cubicBezTo>
                    <a:pt x="1" y="94"/>
                    <a:pt x="1" y="94"/>
                    <a:pt x="1" y="94"/>
                  </a:cubicBezTo>
                  <a:cubicBezTo>
                    <a:pt x="0" y="94"/>
                    <a:pt x="0" y="94"/>
                    <a:pt x="1" y="92"/>
                  </a:cubicBezTo>
                  <a:cubicBezTo>
                    <a:pt x="31" y="2"/>
                    <a:pt x="31" y="2"/>
                    <a:pt x="31" y="2"/>
                  </a:cubicBezTo>
                  <a:cubicBezTo>
                    <a:pt x="31" y="1"/>
                    <a:pt x="31" y="0"/>
                    <a:pt x="33" y="0"/>
                  </a:cubicBezTo>
                  <a:cubicBezTo>
                    <a:pt x="39" y="0"/>
                    <a:pt x="39" y="0"/>
                    <a:pt x="39" y="0"/>
                  </a:cubicBezTo>
                  <a:cubicBezTo>
                    <a:pt x="40" y="0"/>
                    <a:pt x="41" y="1"/>
                    <a:pt x="41" y="2"/>
                  </a:cubicBezTo>
                  <a:cubicBezTo>
                    <a:pt x="70" y="93"/>
                    <a:pt x="70" y="93"/>
                    <a:pt x="70" y="93"/>
                  </a:cubicBezTo>
                  <a:cubicBezTo>
                    <a:pt x="70" y="94"/>
                    <a:pt x="70" y="95"/>
                    <a:pt x="69" y="95"/>
                  </a:cubicBezTo>
                  <a:lnTo>
                    <a:pt x="63" y="95"/>
                  </a:lnTo>
                  <a:close/>
                  <a:moveTo>
                    <a:pt x="40" y="22"/>
                  </a:moveTo>
                  <a:cubicBezTo>
                    <a:pt x="36" y="10"/>
                    <a:pt x="37" y="13"/>
                    <a:pt x="36" y="8"/>
                  </a:cubicBezTo>
                  <a:cubicBezTo>
                    <a:pt x="36" y="8"/>
                    <a:pt x="36" y="8"/>
                    <a:pt x="36" y="8"/>
                  </a:cubicBezTo>
                  <a:cubicBezTo>
                    <a:pt x="34" y="12"/>
                    <a:pt x="35" y="10"/>
                    <a:pt x="31" y="21"/>
                  </a:cubicBezTo>
                  <a:cubicBezTo>
                    <a:pt x="19" y="61"/>
                    <a:pt x="19" y="61"/>
                    <a:pt x="19" y="61"/>
                  </a:cubicBezTo>
                  <a:cubicBezTo>
                    <a:pt x="52" y="61"/>
                    <a:pt x="52" y="61"/>
                    <a:pt x="52" y="61"/>
                  </a:cubicBezTo>
                  <a:lnTo>
                    <a:pt x="4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5" name="Freeform 185">
              <a:extLst>
                <a:ext uri="{FF2B5EF4-FFF2-40B4-BE49-F238E27FC236}">
                  <a16:creationId xmlns:a16="http://schemas.microsoft.com/office/drawing/2014/main" id="{844142CB-8BE1-F049-A8E8-F23E1B524A76}"/>
                </a:ext>
              </a:extLst>
            </p:cNvPr>
            <p:cNvSpPr>
              <a:spLocks noEditPoints="1"/>
            </p:cNvSpPr>
            <p:nvPr/>
          </p:nvSpPr>
          <p:spPr bwMode="auto">
            <a:xfrm>
              <a:off x="4065588" y="23813"/>
              <a:ext cx="15875" cy="166688"/>
            </a:xfrm>
            <a:custGeom>
              <a:avLst/>
              <a:gdLst>
                <a:gd name="T0" fmla="*/ 5 w 9"/>
                <a:gd name="T1" fmla="*/ 10 h 91"/>
                <a:gd name="T2" fmla="*/ 0 w 9"/>
                <a:gd name="T3" fmla="*/ 5 h 91"/>
                <a:gd name="T4" fmla="*/ 5 w 9"/>
                <a:gd name="T5" fmla="*/ 0 h 91"/>
                <a:gd name="T6" fmla="*/ 9 w 9"/>
                <a:gd name="T7" fmla="*/ 5 h 91"/>
                <a:gd name="T8" fmla="*/ 5 w 9"/>
                <a:gd name="T9" fmla="*/ 10 h 91"/>
                <a:gd name="T10" fmla="*/ 3 w 9"/>
                <a:gd name="T11" fmla="*/ 22 h 91"/>
                <a:gd name="T12" fmla="*/ 6 w 9"/>
                <a:gd name="T13" fmla="*/ 22 h 91"/>
                <a:gd name="T14" fmla="*/ 8 w 9"/>
                <a:gd name="T15" fmla="*/ 24 h 91"/>
                <a:gd name="T16" fmla="*/ 7 w 9"/>
                <a:gd name="T17" fmla="*/ 89 h 91"/>
                <a:gd name="T18" fmla="*/ 6 w 9"/>
                <a:gd name="T19" fmla="*/ 91 h 91"/>
                <a:gd name="T20" fmla="*/ 2 w 9"/>
                <a:gd name="T21" fmla="*/ 91 h 91"/>
                <a:gd name="T22" fmla="*/ 0 w 9"/>
                <a:gd name="T23" fmla="*/ 89 h 91"/>
                <a:gd name="T24" fmla="*/ 1 w 9"/>
                <a:gd name="T25" fmla="*/ 24 h 91"/>
                <a:gd name="T26" fmla="*/ 3 w 9"/>
                <a:gd name="T27" fmla="*/ 2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1">
                  <a:moveTo>
                    <a:pt x="5" y="10"/>
                  </a:moveTo>
                  <a:cubicBezTo>
                    <a:pt x="0" y="10"/>
                    <a:pt x="0" y="8"/>
                    <a:pt x="0" y="5"/>
                  </a:cubicBezTo>
                  <a:cubicBezTo>
                    <a:pt x="0" y="2"/>
                    <a:pt x="1" y="0"/>
                    <a:pt x="5" y="0"/>
                  </a:cubicBezTo>
                  <a:cubicBezTo>
                    <a:pt x="9" y="0"/>
                    <a:pt x="9" y="2"/>
                    <a:pt x="9" y="5"/>
                  </a:cubicBezTo>
                  <a:cubicBezTo>
                    <a:pt x="9" y="8"/>
                    <a:pt x="9" y="10"/>
                    <a:pt x="5" y="10"/>
                  </a:cubicBezTo>
                  <a:close/>
                  <a:moveTo>
                    <a:pt x="3" y="22"/>
                  </a:moveTo>
                  <a:cubicBezTo>
                    <a:pt x="6" y="22"/>
                    <a:pt x="6" y="22"/>
                    <a:pt x="6" y="22"/>
                  </a:cubicBezTo>
                  <a:cubicBezTo>
                    <a:pt x="8" y="22"/>
                    <a:pt x="8" y="22"/>
                    <a:pt x="8" y="24"/>
                  </a:cubicBezTo>
                  <a:cubicBezTo>
                    <a:pt x="7" y="89"/>
                    <a:pt x="7" y="89"/>
                    <a:pt x="7" y="89"/>
                  </a:cubicBezTo>
                  <a:cubicBezTo>
                    <a:pt x="7" y="90"/>
                    <a:pt x="7" y="91"/>
                    <a:pt x="6" y="91"/>
                  </a:cubicBezTo>
                  <a:cubicBezTo>
                    <a:pt x="2" y="91"/>
                    <a:pt x="2" y="91"/>
                    <a:pt x="2" y="91"/>
                  </a:cubicBezTo>
                  <a:cubicBezTo>
                    <a:pt x="1" y="91"/>
                    <a:pt x="0" y="90"/>
                    <a:pt x="0" y="89"/>
                  </a:cubicBezTo>
                  <a:cubicBezTo>
                    <a:pt x="1" y="24"/>
                    <a:pt x="1" y="24"/>
                    <a:pt x="1" y="24"/>
                  </a:cubicBezTo>
                  <a:cubicBezTo>
                    <a:pt x="1" y="22"/>
                    <a:pt x="1" y="22"/>
                    <a:pt x="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6" name="Freeform 186">
              <a:extLst>
                <a:ext uri="{FF2B5EF4-FFF2-40B4-BE49-F238E27FC236}">
                  <a16:creationId xmlns:a16="http://schemas.microsoft.com/office/drawing/2014/main" id="{2019001B-7E86-6C41-8235-E2B47F355C8F}"/>
                </a:ext>
              </a:extLst>
            </p:cNvPr>
            <p:cNvSpPr>
              <a:spLocks/>
            </p:cNvSpPr>
            <p:nvPr/>
          </p:nvSpPr>
          <p:spPr bwMode="auto">
            <a:xfrm>
              <a:off x="4119563" y="61913"/>
              <a:ext cx="50800" cy="128588"/>
            </a:xfrm>
            <a:custGeom>
              <a:avLst/>
              <a:gdLst>
                <a:gd name="T0" fmla="*/ 8 w 28"/>
                <a:gd name="T1" fmla="*/ 15 h 70"/>
                <a:gd name="T2" fmla="*/ 7 w 28"/>
                <a:gd name="T3" fmla="*/ 68 h 70"/>
                <a:gd name="T4" fmla="*/ 5 w 28"/>
                <a:gd name="T5" fmla="*/ 70 h 70"/>
                <a:gd name="T6" fmla="*/ 1 w 28"/>
                <a:gd name="T7" fmla="*/ 70 h 70"/>
                <a:gd name="T8" fmla="*/ 0 w 28"/>
                <a:gd name="T9" fmla="*/ 68 h 70"/>
                <a:gd name="T10" fmla="*/ 0 w 28"/>
                <a:gd name="T11" fmla="*/ 3 h 70"/>
                <a:gd name="T12" fmla="*/ 2 w 28"/>
                <a:gd name="T13" fmla="*/ 1 h 70"/>
                <a:gd name="T14" fmla="*/ 6 w 28"/>
                <a:gd name="T15" fmla="*/ 1 h 70"/>
                <a:gd name="T16" fmla="*/ 8 w 28"/>
                <a:gd name="T17" fmla="*/ 3 h 70"/>
                <a:gd name="T18" fmla="*/ 8 w 28"/>
                <a:gd name="T19" fmla="*/ 9 h 70"/>
                <a:gd name="T20" fmla="*/ 26 w 28"/>
                <a:gd name="T21" fmla="*/ 1 h 70"/>
                <a:gd name="T22" fmla="*/ 27 w 28"/>
                <a:gd name="T23" fmla="*/ 2 h 70"/>
                <a:gd name="T24" fmla="*/ 28 w 28"/>
                <a:gd name="T25" fmla="*/ 6 h 70"/>
                <a:gd name="T26" fmla="*/ 27 w 28"/>
                <a:gd name="T27" fmla="*/ 8 h 70"/>
                <a:gd name="T28" fmla="*/ 8 w 28"/>
                <a:gd name="T29" fmla="*/ 1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70">
                  <a:moveTo>
                    <a:pt x="8" y="15"/>
                  </a:moveTo>
                  <a:cubicBezTo>
                    <a:pt x="7" y="68"/>
                    <a:pt x="7" y="68"/>
                    <a:pt x="7" y="68"/>
                  </a:cubicBezTo>
                  <a:cubicBezTo>
                    <a:pt x="7" y="70"/>
                    <a:pt x="7" y="70"/>
                    <a:pt x="5" y="70"/>
                  </a:cubicBezTo>
                  <a:cubicBezTo>
                    <a:pt x="1" y="70"/>
                    <a:pt x="1" y="70"/>
                    <a:pt x="1" y="70"/>
                  </a:cubicBezTo>
                  <a:cubicBezTo>
                    <a:pt x="0" y="70"/>
                    <a:pt x="0" y="70"/>
                    <a:pt x="0" y="68"/>
                  </a:cubicBezTo>
                  <a:cubicBezTo>
                    <a:pt x="0" y="3"/>
                    <a:pt x="0" y="3"/>
                    <a:pt x="0" y="3"/>
                  </a:cubicBezTo>
                  <a:cubicBezTo>
                    <a:pt x="0" y="2"/>
                    <a:pt x="1" y="1"/>
                    <a:pt x="2" y="1"/>
                  </a:cubicBezTo>
                  <a:cubicBezTo>
                    <a:pt x="6" y="1"/>
                    <a:pt x="6" y="1"/>
                    <a:pt x="6" y="1"/>
                  </a:cubicBezTo>
                  <a:cubicBezTo>
                    <a:pt x="7" y="1"/>
                    <a:pt x="8" y="1"/>
                    <a:pt x="8" y="3"/>
                  </a:cubicBezTo>
                  <a:cubicBezTo>
                    <a:pt x="8" y="9"/>
                    <a:pt x="8" y="9"/>
                    <a:pt x="8" y="9"/>
                  </a:cubicBezTo>
                  <a:cubicBezTo>
                    <a:pt x="11" y="7"/>
                    <a:pt x="19" y="2"/>
                    <a:pt x="26" y="1"/>
                  </a:cubicBezTo>
                  <a:cubicBezTo>
                    <a:pt x="27" y="0"/>
                    <a:pt x="27" y="1"/>
                    <a:pt x="27" y="2"/>
                  </a:cubicBezTo>
                  <a:cubicBezTo>
                    <a:pt x="28" y="6"/>
                    <a:pt x="28" y="6"/>
                    <a:pt x="28" y="6"/>
                  </a:cubicBezTo>
                  <a:cubicBezTo>
                    <a:pt x="28" y="7"/>
                    <a:pt x="28" y="8"/>
                    <a:pt x="27" y="8"/>
                  </a:cubicBezTo>
                  <a:cubicBezTo>
                    <a:pt x="19" y="10"/>
                    <a:pt x="11" y="14"/>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7" name="Freeform 187">
              <a:extLst>
                <a:ext uri="{FF2B5EF4-FFF2-40B4-BE49-F238E27FC236}">
                  <a16:creationId xmlns:a16="http://schemas.microsoft.com/office/drawing/2014/main" id="{859A26E6-F421-9A43-9EAF-C96803F7F9E9}"/>
                </a:ext>
              </a:extLst>
            </p:cNvPr>
            <p:cNvSpPr>
              <a:spLocks/>
            </p:cNvSpPr>
            <p:nvPr/>
          </p:nvSpPr>
          <p:spPr bwMode="auto">
            <a:xfrm>
              <a:off x="4192588" y="9525"/>
              <a:ext cx="31750" cy="184150"/>
            </a:xfrm>
            <a:custGeom>
              <a:avLst/>
              <a:gdLst>
                <a:gd name="T0" fmla="*/ 17 w 17"/>
                <a:gd name="T1" fmla="*/ 97 h 100"/>
                <a:gd name="T2" fmla="*/ 15 w 17"/>
                <a:gd name="T3" fmla="*/ 99 h 100"/>
                <a:gd name="T4" fmla="*/ 9 w 17"/>
                <a:gd name="T5" fmla="*/ 100 h 100"/>
                <a:gd name="T6" fmla="*/ 0 w 17"/>
                <a:gd name="T7" fmla="*/ 91 h 100"/>
                <a:gd name="T8" fmla="*/ 1 w 17"/>
                <a:gd name="T9" fmla="*/ 1 h 100"/>
                <a:gd name="T10" fmla="*/ 2 w 17"/>
                <a:gd name="T11" fmla="*/ 0 h 100"/>
                <a:gd name="T12" fmla="*/ 7 w 17"/>
                <a:gd name="T13" fmla="*/ 0 h 100"/>
                <a:gd name="T14" fmla="*/ 8 w 17"/>
                <a:gd name="T15" fmla="*/ 1 h 100"/>
                <a:gd name="T16" fmla="*/ 8 w 17"/>
                <a:gd name="T17" fmla="*/ 88 h 100"/>
                <a:gd name="T18" fmla="*/ 14 w 17"/>
                <a:gd name="T19" fmla="*/ 93 h 100"/>
                <a:gd name="T20" fmla="*/ 16 w 17"/>
                <a:gd name="T21" fmla="*/ 94 h 100"/>
                <a:gd name="T22" fmla="*/ 17 w 17"/>
                <a:gd name="T23" fmla="*/ 9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00">
                  <a:moveTo>
                    <a:pt x="17" y="97"/>
                  </a:moveTo>
                  <a:cubicBezTo>
                    <a:pt x="17" y="98"/>
                    <a:pt x="17" y="99"/>
                    <a:pt x="15" y="99"/>
                  </a:cubicBezTo>
                  <a:cubicBezTo>
                    <a:pt x="13" y="100"/>
                    <a:pt x="11" y="100"/>
                    <a:pt x="9" y="100"/>
                  </a:cubicBezTo>
                  <a:cubicBezTo>
                    <a:pt x="2" y="100"/>
                    <a:pt x="0" y="97"/>
                    <a:pt x="0" y="91"/>
                  </a:cubicBezTo>
                  <a:cubicBezTo>
                    <a:pt x="1" y="1"/>
                    <a:pt x="1" y="1"/>
                    <a:pt x="1" y="1"/>
                  </a:cubicBezTo>
                  <a:cubicBezTo>
                    <a:pt x="1" y="0"/>
                    <a:pt x="1" y="0"/>
                    <a:pt x="2" y="0"/>
                  </a:cubicBezTo>
                  <a:cubicBezTo>
                    <a:pt x="7" y="0"/>
                    <a:pt x="7" y="0"/>
                    <a:pt x="7" y="0"/>
                  </a:cubicBezTo>
                  <a:cubicBezTo>
                    <a:pt x="8" y="0"/>
                    <a:pt x="8" y="0"/>
                    <a:pt x="8" y="1"/>
                  </a:cubicBezTo>
                  <a:cubicBezTo>
                    <a:pt x="8" y="88"/>
                    <a:pt x="8" y="88"/>
                    <a:pt x="8" y="88"/>
                  </a:cubicBezTo>
                  <a:cubicBezTo>
                    <a:pt x="8" y="93"/>
                    <a:pt x="9" y="93"/>
                    <a:pt x="14" y="93"/>
                  </a:cubicBezTo>
                  <a:cubicBezTo>
                    <a:pt x="16" y="93"/>
                    <a:pt x="16" y="93"/>
                    <a:pt x="16" y="94"/>
                  </a:cubicBezTo>
                  <a:lnTo>
                    <a:pt x="17"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8" name="Freeform 188">
              <a:extLst>
                <a:ext uri="{FF2B5EF4-FFF2-40B4-BE49-F238E27FC236}">
                  <a16:creationId xmlns:a16="http://schemas.microsoft.com/office/drawing/2014/main" id="{B06D42D0-D16D-1942-9B76-180930526CDA}"/>
                </a:ext>
              </a:extLst>
            </p:cNvPr>
            <p:cNvSpPr>
              <a:spLocks noEditPoints="1"/>
            </p:cNvSpPr>
            <p:nvPr/>
          </p:nvSpPr>
          <p:spPr bwMode="auto">
            <a:xfrm>
              <a:off x="4249738" y="25400"/>
              <a:ext cx="17463" cy="168275"/>
            </a:xfrm>
            <a:custGeom>
              <a:avLst/>
              <a:gdLst>
                <a:gd name="T0" fmla="*/ 5 w 10"/>
                <a:gd name="T1" fmla="*/ 10 h 91"/>
                <a:gd name="T2" fmla="*/ 0 w 10"/>
                <a:gd name="T3" fmla="*/ 5 h 91"/>
                <a:gd name="T4" fmla="*/ 5 w 10"/>
                <a:gd name="T5" fmla="*/ 0 h 91"/>
                <a:gd name="T6" fmla="*/ 10 w 10"/>
                <a:gd name="T7" fmla="*/ 5 h 91"/>
                <a:gd name="T8" fmla="*/ 5 w 10"/>
                <a:gd name="T9" fmla="*/ 10 h 91"/>
                <a:gd name="T10" fmla="*/ 3 w 10"/>
                <a:gd name="T11" fmla="*/ 22 h 91"/>
                <a:gd name="T12" fmla="*/ 7 w 10"/>
                <a:gd name="T13" fmla="*/ 22 h 91"/>
                <a:gd name="T14" fmla="*/ 9 w 10"/>
                <a:gd name="T15" fmla="*/ 24 h 91"/>
                <a:gd name="T16" fmla="*/ 8 w 10"/>
                <a:gd name="T17" fmla="*/ 89 h 91"/>
                <a:gd name="T18" fmla="*/ 6 w 10"/>
                <a:gd name="T19" fmla="*/ 91 h 91"/>
                <a:gd name="T20" fmla="*/ 3 w 10"/>
                <a:gd name="T21" fmla="*/ 91 h 91"/>
                <a:gd name="T22" fmla="*/ 0 w 10"/>
                <a:gd name="T23" fmla="*/ 89 h 91"/>
                <a:gd name="T24" fmla="*/ 1 w 10"/>
                <a:gd name="T25" fmla="*/ 24 h 91"/>
                <a:gd name="T26" fmla="*/ 3 w 10"/>
                <a:gd name="T27" fmla="*/ 2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91">
                  <a:moveTo>
                    <a:pt x="5" y="10"/>
                  </a:moveTo>
                  <a:cubicBezTo>
                    <a:pt x="1" y="10"/>
                    <a:pt x="0" y="7"/>
                    <a:pt x="0" y="5"/>
                  </a:cubicBezTo>
                  <a:cubicBezTo>
                    <a:pt x="0" y="2"/>
                    <a:pt x="1" y="0"/>
                    <a:pt x="5" y="0"/>
                  </a:cubicBezTo>
                  <a:cubicBezTo>
                    <a:pt x="9" y="0"/>
                    <a:pt x="10" y="2"/>
                    <a:pt x="10" y="5"/>
                  </a:cubicBezTo>
                  <a:cubicBezTo>
                    <a:pt x="10" y="8"/>
                    <a:pt x="9" y="10"/>
                    <a:pt x="5" y="10"/>
                  </a:cubicBezTo>
                  <a:close/>
                  <a:moveTo>
                    <a:pt x="3" y="22"/>
                  </a:moveTo>
                  <a:cubicBezTo>
                    <a:pt x="7" y="22"/>
                    <a:pt x="7" y="22"/>
                    <a:pt x="7" y="22"/>
                  </a:cubicBezTo>
                  <a:cubicBezTo>
                    <a:pt x="8" y="22"/>
                    <a:pt x="9" y="22"/>
                    <a:pt x="9" y="24"/>
                  </a:cubicBezTo>
                  <a:cubicBezTo>
                    <a:pt x="8" y="89"/>
                    <a:pt x="8" y="89"/>
                    <a:pt x="8" y="89"/>
                  </a:cubicBezTo>
                  <a:cubicBezTo>
                    <a:pt x="8" y="90"/>
                    <a:pt x="8" y="91"/>
                    <a:pt x="6" y="91"/>
                  </a:cubicBezTo>
                  <a:cubicBezTo>
                    <a:pt x="3" y="91"/>
                    <a:pt x="3" y="91"/>
                    <a:pt x="3" y="91"/>
                  </a:cubicBezTo>
                  <a:cubicBezTo>
                    <a:pt x="1" y="91"/>
                    <a:pt x="0" y="90"/>
                    <a:pt x="0" y="89"/>
                  </a:cubicBezTo>
                  <a:cubicBezTo>
                    <a:pt x="1" y="24"/>
                    <a:pt x="1" y="24"/>
                    <a:pt x="1" y="24"/>
                  </a:cubicBezTo>
                  <a:cubicBezTo>
                    <a:pt x="1" y="22"/>
                    <a:pt x="2" y="22"/>
                    <a:pt x="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9" name="Freeform 189">
              <a:extLst>
                <a:ext uri="{FF2B5EF4-FFF2-40B4-BE49-F238E27FC236}">
                  <a16:creationId xmlns:a16="http://schemas.microsoft.com/office/drawing/2014/main" id="{0E0F7A70-A5BE-F54E-BB1C-B9B2AD7DE1EA}"/>
                </a:ext>
              </a:extLst>
            </p:cNvPr>
            <p:cNvSpPr>
              <a:spLocks/>
            </p:cNvSpPr>
            <p:nvPr/>
          </p:nvSpPr>
          <p:spPr bwMode="auto">
            <a:xfrm>
              <a:off x="4297363" y="65088"/>
              <a:ext cx="98425" cy="128588"/>
            </a:xfrm>
            <a:custGeom>
              <a:avLst/>
              <a:gdLst>
                <a:gd name="T0" fmla="*/ 34 w 54"/>
                <a:gd name="T1" fmla="*/ 7 h 70"/>
                <a:gd name="T2" fmla="*/ 8 w 54"/>
                <a:gd name="T3" fmla="*/ 15 h 70"/>
                <a:gd name="T4" fmla="*/ 8 w 54"/>
                <a:gd name="T5" fmla="*/ 68 h 70"/>
                <a:gd name="T6" fmla="*/ 6 w 54"/>
                <a:gd name="T7" fmla="*/ 70 h 70"/>
                <a:gd name="T8" fmla="*/ 2 w 54"/>
                <a:gd name="T9" fmla="*/ 70 h 70"/>
                <a:gd name="T10" fmla="*/ 0 w 54"/>
                <a:gd name="T11" fmla="*/ 68 h 70"/>
                <a:gd name="T12" fmla="*/ 1 w 54"/>
                <a:gd name="T13" fmla="*/ 3 h 70"/>
                <a:gd name="T14" fmla="*/ 3 w 54"/>
                <a:gd name="T15" fmla="*/ 1 h 70"/>
                <a:gd name="T16" fmla="*/ 6 w 54"/>
                <a:gd name="T17" fmla="*/ 1 h 70"/>
                <a:gd name="T18" fmla="*/ 8 w 54"/>
                <a:gd name="T19" fmla="*/ 3 h 70"/>
                <a:gd name="T20" fmla="*/ 8 w 54"/>
                <a:gd name="T21" fmla="*/ 9 h 70"/>
                <a:gd name="T22" fmla="*/ 35 w 54"/>
                <a:gd name="T23" fmla="*/ 0 h 70"/>
                <a:gd name="T24" fmla="*/ 54 w 54"/>
                <a:gd name="T25" fmla="*/ 25 h 70"/>
                <a:gd name="T26" fmla="*/ 54 w 54"/>
                <a:gd name="T27" fmla="*/ 68 h 70"/>
                <a:gd name="T28" fmla="*/ 52 w 54"/>
                <a:gd name="T29" fmla="*/ 70 h 70"/>
                <a:gd name="T30" fmla="*/ 48 w 54"/>
                <a:gd name="T31" fmla="*/ 70 h 70"/>
                <a:gd name="T32" fmla="*/ 46 w 54"/>
                <a:gd name="T33" fmla="*/ 68 h 70"/>
                <a:gd name="T34" fmla="*/ 47 w 54"/>
                <a:gd name="T35" fmla="*/ 27 h 70"/>
                <a:gd name="T36" fmla="*/ 34 w 54"/>
                <a:gd name="T3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70">
                  <a:moveTo>
                    <a:pt x="34" y="7"/>
                  </a:moveTo>
                  <a:cubicBezTo>
                    <a:pt x="26" y="7"/>
                    <a:pt x="12" y="13"/>
                    <a:pt x="8" y="15"/>
                  </a:cubicBezTo>
                  <a:cubicBezTo>
                    <a:pt x="8" y="68"/>
                    <a:pt x="8" y="68"/>
                    <a:pt x="8" y="68"/>
                  </a:cubicBezTo>
                  <a:cubicBezTo>
                    <a:pt x="8" y="69"/>
                    <a:pt x="7" y="70"/>
                    <a:pt x="6" y="70"/>
                  </a:cubicBezTo>
                  <a:cubicBezTo>
                    <a:pt x="2" y="70"/>
                    <a:pt x="2" y="70"/>
                    <a:pt x="2" y="70"/>
                  </a:cubicBezTo>
                  <a:cubicBezTo>
                    <a:pt x="1" y="70"/>
                    <a:pt x="0" y="70"/>
                    <a:pt x="0" y="68"/>
                  </a:cubicBezTo>
                  <a:cubicBezTo>
                    <a:pt x="1" y="3"/>
                    <a:pt x="1" y="3"/>
                    <a:pt x="1" y="3"/>
                  </a:cubicBezTo>
                  <a:cubicBezTo>
                    <a:pt x="1" y="1"/>
                    <a:pt x="1" y="1"/>
                    <a:pt x="3" y="1"/>
                  </a:cubicBezTo>
                  <a:cubicBezTo>
                    <a:pt x="6" y="1"/>
                    <a:pt x="6" y="1"/>
                    <a:pt x="6" y="1"/>
                  </a:cubicBezTo>
                  <a:cubicBezTo>
                    <a:pt x="8" y="1"/>
                    <a:pt x="8" y="1"/>
                    <a:pt x="8" y="3"/>
                  </a:cubicBezTo>
                  <a:cubicBezTo>
                    <a:pt x="8" y="9"/>
                    <a:pt x="8" y="9"/>
                    <a:pt x="8" y="9"/>
                  </a:cubicBezTo>
                  <a:cubicBezTo>
                    <a:pt x="12" y="7"/>
                    <a:pt x="24" y="0"/>
                    <a:pt x="35" y="0"/>
                  </a:cubicBezTo>
                  <a:cubicBezTo>
                    <a:pt x="52" y="0"/>
                    <a:pt x="54" y="10"/>
                    <a:pt x="54" y="25"/>
                  </a:cubicBezTo>
                  <a:cubicBezTo>
                    <a:pt x="54" y="68"/>
                    <a:pt x="54" y="68"/>
                    <a:pt x="54" y="68"/>
                  </a:cubicBezTo>
                  <a:cubicBezTo>
                    <a:pt x="54" y="70"/>
                    <a:pt x="53" y="70"/>
                    <a:pt x="52" y="70"/>
                  </a:cubicBezTo>
                  <a:cubicBezTo>
                    <a:pt x="48" y="70"/>
                    <a:pt x="48" y="70"/>
                    <a:pt x="48" y="70"/>
                  </a:cubicBezTo>
                  <a:cubicBezTo>
                    <a:pt x="47" y="70"/>
                    <a:pt x="46" y="70"/>
                    <a:pt x="46" y="68"/>
                  </a:cubicBezTo>
                  <a:cubicBezTo>
                    <a:pt x="47" y="27"/>
                    <a:pt x="47" y="27"/>
                    <a:pt x="47" y="27"/>
                  </a:cubicBezTo>
                  <a:cubicBezTo>
                    <a:pt x="47" y="11"/>
                    <a:pt x="45" y="7"/>
                    <a:pt x="3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30" name="Freeform 190">
              <a:extLst>
                <a:ext uri="{FF2B5EF4-FFF2-40B4-BE49-F238E27FC236}">
                  <a16:creationId xmlns:a16="http://schemas.microsoft.com/office/drawing/2014/main" id="{3135DEAD-07D8-9E48-8642-9F7A0EDD2BBA}"/>
                </a:ext>
              </a:extLst>
            </p:cNvPr>
            <p:cNvSpPr>
              <a:spLocks noEditPoints="1"/>
            </p:cNvSpPr>
            <p:nvPr/>
          </p:nvSpPr>
          <p:spPr bwMode="auto">
            <a:xfrm>
              <a:off x="4422776" y="65088"/>
              <a:ext cx="101600" cy="131763"/>
            </a:xfrm>
            <a:custGeom>
              <a:avLst/>
              <a:gdLst>
                <a:gd name="T0" fmla="*/ 56 w 56"/>
                <a:gd name="T1" fmla="*/ 32 h 72"/>
                <a:gd name="T2" fmla="*/ 50 w 56"/>
                <a:gd name="T3" fmla="*/ 39 h 72"/>
                <a:gd name="T4" fmla="*/ 8 w 56"/>
                <a:gd name="T5" fmla="*/ 38 h 72"/>
                <a:gd name="T6" fmla="*/ 28 w 56"/>
                <a:gd name="T7" fmla="*/ 65 h 72"/>
                <a:gd name="T8" fmla="*/ 50 w 56"/>
                <a:gd name="T9" fmla="*/ 63 h 72"/>
                <a:gd name="T10" fmla="*/ 51 w 56"/>
                <a:gd name="T11" fmla="*/ 64 h 72"/>
                <a:gd name="T12" fmla="*/ 52 w 56"/>
                <a:gd name="T13" fmla="*/ 66 h 72"/>
                <a:gd name="T14" fmla="*/ 50 w 56"/>
                <a:gd name="T15" fmla="*/ 69 h 72"/>
                <a:gd name="T16" fmla="*/ 27 w 56"/>
                <a:gd name="T17" fmla="*/ 72 h 72"/>
                <a:gd name="T18" fmla="*/ 0 w 56"/>
                <a:gd name="T19" fmla="*/ 36 h 72"/>
                <a:gd name="T20" fmla="*/ 28 w 56"/>
                <a:gd name="T21" fmla="*/ 0 h 72"/>
                <a:gd name="T22" fmla="*/ 56 w 56"/>
                <a:gd name="T23" fmla="*/ 32 h 72"/>
                <a:gd name="T24" fmla="*/ 8 w 56"/>
                <a:gd name="T25" fmla="*/ 32 h 72"/>
                <a:gd name="T26" fmla="*/ 48 w 56"/>
                <a:gd name="T27" fmla="*/ 32 h 72"/>
                <a:gd name="T28" fmla="*/ 28 w 56"/>
                <a:gd name="T29" fmla="*/ 7 h 72"/>
                <a:gd name="T30" fmla="*/ 8 w 56"/>
                <a:gd name="T3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2">
                  <a:moveTo>
                    <a:pt x="56" y="32"/>
                  </a:moveTo>
                  <a:cubicBezTo>
                    <a:pt x="56" y="36"/>
                    <a:pt x="55" y="39"/>
                    <a:pt x="50" y="39"/>
                  </a:cubicBezTo>
                  <a:cubicBezTo>
                    <a:pt x="8" y="38"/>
                    <a:pt x="8" y="38"/>
                    <a:pt x="8" y="38"/>
                  </a:cubicBezTo>
                  <a:cubicBezTo>
                    <a:pt x="9" y="57"/>
                    <a:pt x="11" y="64"/>
                    <a:pt x="28" y="65"/>
                  </a:cubicBezTo>
                  <a:cubicBezTo>
                    <a:pt x="33" y="65"/>
                    <a:pt x="45" y="63"/>
                    <a:pt x="50" y="63"/>
                  </a:cubicBezTo>
                  <a:cubicBezTo>
                    <a:pt x="51" y="63"/>
                    <a:pt x="51" y="63"/>
                    <a:pt x="51" y="64"/>
                  </a:cubicBezTo>
                  <a:cubicBezTo>
                    <a:pt x="52" y="66"/>
                    <a:pt x="52" y="66"/>
                    <a:pt x="52" y="66"/>
                  </a:cubicBezTo>
                  <a:cubicBezTo>
                    <a:pt x="52" y="67"/>
                    <a:pt x="52" y="68"/>
                    <a:pt x="50" y="69"/>
                  </a:cubicBezTo>
                  <a:cubicBezTo>
                    <a:pt x="46" y="70"/>
                    <a:pt x="34" y="72"/>
                    <a:pt x="27" y="72"/>
                  </a:cubicBezTo>
                  <a:cubicBezTo>
                    <a:pt x="2" y="72"/>
                    <a:pt x="0" y="55"/>
                    <a:pt x="0" y="36"/>
                  </a:cubicBezTo>
                  <a:cubicBezTo>
                    <a:pt x="0" y="19"/>
                    <a:pt x="2" y="0"/>
                    <a:pt x="28" y="0"/>
                  </a:cubicBezTo>
                  <a:cubicBezTo>
                    <a:pt x="52" y="1"/>
                    <a:pt x="56" y="16"/>
                    <a:pt x="56" y="32"/>
                  </a:cubicBezTo>
                  <a:close/>
                  <a:moveTo>
                    <a:pt x="8" y="32"/>
                  </a:moveTo>
                  <a:cubicBezTo>
                    <a:pt x="48" y="32"/>
                    <a:pt x="48" y="32"/>
                    <a:pt x="48" y="32"/>
                  </a:cubicBezTo>
                  <a:cubicBezTo>
                    <a:pt x="48" y="20"/>
                    <a:pt x="46" y="8"/>
                    <a:pt x="28" y="7"/>
                  </a:cubicBezTo>
                  <a:cubicBezTo>
                    <a:pt x="11" y="7"/>
                    <a:pt x="9" y="16"/>
                    <a:pt x="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31" name="Freeform 191">
              <a:extLst>
                <a:ext uri="{FF2B5EF4-FFF2-40B4-BE49-F238E27FC236}">
                  <a16:creationId xmlns:a16="http://schemas.microsoft.com/office/drawing/2014/main" id="{2DACCFA5-205A-3049-B1E5-386358733AD5}"/>
                </a:ext>
              </a:extLst>
            </p:cNvPr>
            <p:cNvSpPr>
              <a:spLocks noEditPoints="1"/>
            </p:cNvSpPr>
            <p:nvPr/>
          </p:nvSpPr>
          <p:spPr bwMode="auto">
            <a:xfrm>
              <a:off x="4618038" y="23813"/>
              <a:ext cx="106363" cy="173038"/>
            </a:xfrm>
            <a:custGeom>
              <a:avLst/>
              <a:gdLst>
                <a:gd name="T0" fmla="*/ 30 w 58"/>
                <a:gd name="T1" fmla="*/ 54 h 94"/>
                <a:gd name="T2" fmla="*/ 9 w 58"/>
                <a:gd name="T3" fmla="*/ 54 h 94"/>
                <a:gd name="T4" fmla="*/ 8 w 58"/>
                <a:gd name="T5" fmla="*/ 92 h 94"/>
                <a:gd name="T6" fmla="*/ 6 w 58"/>
                <a:gd name="T7" fmla="*/ 94 h 94"/>
                <a:gd name="T8" fmla="*/ 2 w 58"/>
                <a:gd name="T9" fmla="*/ 94 h 94"/>
                <a:gd name="T10" fmla="*/ 0 w 58"/>
                <a:gd name="T11" fmla="*/ 91 h 94"/>
                <a:gd name="T12" fmla="*/ 1 w 58"/>
                <a:gd name="T13" fmla="*/ 1 h 94"/>
                <a:gd name="T14" fmla="*/ 3 w 58"/>
                <a:gd name="T15" fmla="*/ 0 h 94"/>
                <a:gd name="T16" fmla="*/ 30 w 58"/>
                <a:gd name="T17" fmla="*/ 0 h 94"/>
                <a:gd name="T18" fmla="*/ 58 w 58"/>
                <a:gd name="T19" fmla="*/ 27 h 94"/>
                <a:gd name="T20" fmla="*/ 30 w 58"/>
                <a:gd name="T21" fmla="*/ 54 h 94"/>
                <a:gd name="T22" fmla="*/ 28 w 58"/>
                <a:gd name="T23" fmla="*/ 7 h 94"/>
                <a:gd name="T24" fmla="*/ 9 w 58"/>
                <a:gd name="T25" fmla="*/ 7 h 94"/>
                <a:gd name="T26" fmla="*/ 9 w 58"/>
                <a:gd name="T27" fmla="*/ 47 h 94"/>
                <a:gd name="T28" fmla="*/ 30 w 58"/>
                <a:gd name="T29" fmla="*/ 48 h 94"/>
                <a:gd name="T30" fmla="*/ 49 w 58"/>
                <a:gd name="T31" fmla="*/ 27 h 94"/>
                <a:gd name="T32" fmla="*/ 28 w 58"/>
                <a:gd name="T33" fmla="*/ 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94">
                  <a:moveTo>
                    <a:pt x="30" y="54"/>
                  </a:moveTo>
                  <a:cubicBezTo>
                    <a:pt x="9" y="54"/>
                    <a:pt x="9" y="54"/>
                    <a:pt x="9" y="54"/>
                  </a:cubicBezTo>
                  <a:cubicBezTo>
                    <a:pt x="8" y="92"/>
                    <a:pt x="8" y="92"/>
                    <a:pt x="8" y="92"/>
                  </a:cubicBezTo>
                  <a:cubicBezTo>
                    <a:pt x="8" y="93"/>
                    <a:pt x="8" y="94"/>
                    <a:pt x="6" y="94"/>
                  </a:cubicBezTo>
                  <a:cubicBezTo>
                    <a:pt x="2" y="94"/>
                    <a:pt x="2" y="94"/>
                    <a:pt x="2" y="94"/>
                  </a:cubicBezTo>
                  <a:cubicBezTo>
                    <a:pt x="1" y="94"/>
                    <a:pt x="0" y="93"/>
                    <a:pt x="0" y="91"/>
                  </a:cubicBezTo>
                  <a:cubicBezTo>
                    <a:pt x="1" y="1"/>
                    <a:pt x="1" y="1"/>
                    <a:pt x="1" y="1"/>
                  </a:cubicBezTo>
                  <a:cubicBezTo>
                    <a:pt x="1" y="0"/>
                    <a:pt x="2" y="0"/>
                    <a:pt x="3" y="0"/>
                  </a:cubicBezTo>
                  <a:cubicBezTo>
                    <a:pt x="30" y="0"/>
                    <a:pt x="30" y="0"/>
                    <a:pt x="30" y="0"/>
                  </a:cubicBezTo>
                  <a:cubicBezTo>
                    <a:pt x="46" y="0"/>
                    <a:pt x="58" y="9"/>
                    <a:pt x="58" y="27"/>
                  </a:cubicBezTo>
                  <a:cubicBezTo>
                    <a:pt x="57" y="40"/>
                    <a:pt x="49" y="55"/>
                    <a:pt x="30" y="54"/>
                  </a:cubicBezTo>
                  <a:close/>
                  <a:moveTo>
                    <a:pt x="28" y="7"/>
                  </a:moveTo>
                  <a:cubicBezTo>
                    <a:pt x="9" y="7"/>
                    <a:pt x="9" y="7"/>
                    <a:pt x="9" y="7"/>
                  </a:cubicBezTo>
                  <a:cubicBezTo>
                    <a:pt x="9" y="47"/>
                    <a:pt x="9" y="47"/>
                    <a:pt x="9" y="47"/>
                  </a:cubicBezTo>
                  <a:cubicBezTo>
                    <a:pt x="30" y="48"/>
                    <a:pt x="30" y="48"/>
                    <a:pt x="30" y="48"/>
                  </a:cubicBezTo>
                  <a:cubicBezTo>
                    <a:pt x="34" y="48"/>
                    <a:pt x="49" y="45"/>
                    <a:pt x="49" y="27"/>
                  </a:cubicBezTo>
                  <a:cubicBezTo>
                    <a:pt x="49" y="13"/>
                    <a:pt x="41" y="7"/>
                    <a:pt x="2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0" name="Freeform 192">
              <a:extLst>
                <a:ext uri="{FF2B5EF4-FFF2-40B4-BE49-F238E27FC236}">
                  <a16:creationId xmlns:a16="http://schemas.microsoft.com/office/drawing/2014/main" id="{665DA887-7E46-EB42-ACAC-5786D0D6A9D4}"/>
                </a:ext>
              </a:extLst>
            </p:cNvPr>
            <p:cNvSpPr>
              <a:spLocks/>
            </p:cNvSpPr>
            <p:nvPr/>
          </p:nvSpPr>
          <p:spPr bwMode="auto">
            <a:xfrm>
              <a:off x="4748213" y="14288"/>
              <a:ext cx="31750" cy="184150"/>
            </a:xfrm>
            <a:custGeom>
              <a:avLst/>
              <a:gdLst>
                <a:gd name="T0" fmla="*/ 17 w 17"/>
                <a:gd name="T1" fmla="*/ 97 h 100"/>
                <a:gd name="T2" fmla="*/ 15 w 17"/>
                <a:gd name="T3" fmla="*/ 99 h 100"/>
                <a:gd name="T4" fmla="*/ 9 w 17"/>
                <a:gd name="T5" fmla="*/ 100 h 100"/>
                <a:gd name="T6" fmla="*/ 0 w 17"/>
                <a:gd name="T7" fmla="*/ 91 h 100"/>
                <a:gd name="T8" fmla="*/ 0 w 17"/>
                <a:gd name="T9" fmla="*/ 1 h 100"/>
                <a:gd name="T10" fmla="*/ 2 w 17"/>
                <a:gd name="T11" fmla="*/ 0 h 100"/>
                <a:gd name="T12" fmla="*/ 7 w 17"/>
                <a:gd name="T13" fmla="*/ 0 h 100"/>
                <a:gd name="T14" fmla="*/ 8 w 17"/>
                <a:gd name="T15" fmla="*/ 1 h 100"/>
                <a:gd name="T16" fmla="*/ 7 w 17"/>
                <a:gd name="T17" fmla="*/ 88 h 100"/>
                <a:gd name="T18" fmla="*/ 14 w 17"/>
                <a:gd name="T19" fmla="*/ 93 h 100"/>
                <a:gd name="T20" fmla="*/ 16 w 17"/>
                <a:gd name="T21" fmla="*/ 94 h 100"/>
                <a:gd name="T22" fmla="*/ 17 w 17"/>
                <a:gd name="T23" fmla="*/ 9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00">
                  <a:moveTo>
                    <a:pt x="17" y="97"/>
                  </a:moveTo>
                  <a:cubicBezTo>
                    <a:pt x="17" y="98"/>
                    <a:pt x="16" y="99"/>
                    <a:pt x="15" y="99"/>
                  </a:cubicBezTo>
                  <a:cubicBezTo>
                    <a:pt x="13" y="100"/>
                    <a:pt x="11" y="100"/>
                    <a:pt x="9" y="100"/>
                  </a:cubicBezTo>
                  <a:cubicBezTo>
                    <a:pt x="2" y="100"/>
                    <a:pt x="0" y="97"/>
                    <a:pt x="0" y="91"/>
                  </a:cubicBezTo>
                  <a:cubicBezTo>
                    <a:pt x="0" y="1"/>
                    <a:pt x="0" y="1"/>
                    <a:pt x="0" y="1"/>
                  </a:cubicBezTo>
                  <a:cubicBezTo>
                    <a:pt x="0" y="0"/>
                    <a:pt x="1" y="0"/>
                    <a:pt x="2" y="0"/>
                  </a:cubicBezTo>
                  <a:cubicBezTo>
                    <a:pt x="7" y="0"/>
                    <a:pt x="7" y="0"/>
                    <a:pt x="7" y="0"/>
                  </a:cubicBezTo>
                  <a:cubicBezTo>
                    <a:pt x="8" y="0"/>
                    <a:pt x="8" y="0"/>
                    <a:pt x="8" y="1"/>
                  </a:cubicBezTo>
                  <a:cubicBezTo>
                    <a:pt x="7" y="88"/>
                    <a:pt x="7" y="88"/>
                    <a:pt x="7" y="88"/>
                  </a:cubicBezTo>
                  <a:cubicBezTo>
                    <a:pt x="7" y="93"/>
                    <a:pt x="8" y="93"/>
                    <a:pt x="14" y="93"/>
                  </a:cubicBezTo>
                  <a:cubicBezTo>
                    <a:pt x="15" y="93"/>
                    <a:pt x="16" y="93"/>
                    <a:pt x="16" y="94"/>
                  </a:cubicBezTo>
                  <a:lnTo>
                    <a:pt x="17"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1" name="Freeform 193">
              <a:extLst>
                <a:ext uri="{FF2B5EF4-FFF2-40B4-BE49-F238E27FC236}">
                  <a16:creationId xmlns:a16="http://schemas.microsoft.com/office/drawing/2014/main" id="{21D7C470-0439-AE47-A5E0-90CC4F054516}"/>
                </a:ext>
              </a:extLst>
            </p:cNvPr>
            <p:cNvSpPr>
              <a:spLocks noEditPoints="1"/>
            </p:cNvSpPr>
            <p:nvPr/>
          </p:nvSpPr>
          <p:spPr bwMode="auto">
            <a:xfrm>
              <a:off x="4799013" y="68263"/>
              <a:ext cx="115888" cy="131763"/>
            </a:xfrm>
            <a:custGeom>
              <a:avLst/>
              <a:gdLst>
                <a:gd name="T0" fmla="*/ 47 w 63"/>
                <a:gd name="T1" fmla="*/ 63 h 72"/>
                <a:gd name="T2" fmla="*/ 18 w 63"/>
                <a:gd name="T3" fmla="*/ 72 h 72"/>
                <a:gd name="T4" fmla="*/ 0 w 63"/>
                <a:gd name="T5" fmla="*/ 53 h 72"/>
                <a:gd name="T6" fmla="*/ 25 w 63"/>
                <a:gd name="T7" fmla="*/ 30 h 72"/>
                <a:gd name="T8" fmla="*/ 47 w 63"/>
                <a:gd name="T9" fmla="*/ 30 h 72"/>
                <a:gd name="T10" fmla="*/ 47 w 63"/>
                <a:gd name="T11" fmla="*/ 23 h 72"/>
                <a:gd name="T12" fmla="*/ 29 w 63"/>
                <a:gd name="T13" fmla="*/ 7 h 72"/>
                <a:gd name="T14" fmla="*/ 9 w 63"/>
                <a:gd name="T15" fmla="*/ 9 h 72"/>
                <a:gd name="T16" fmla="*/ 7 w 63"/>
                <a:gd name="T17" fmla="*/ 8 h 72"/>
                <a:gd name="T18" fmla="*/ 6 w 63"/>
                <a:gd name="T19" fmla="*/ 5 h 72"/>
                <a:gd name="T20" fmla="*/ 8 w 63"/>
                <a:gd name="T21" fmla="*/ 3 h 72"/>
                <a:gd name="T22" fmla="*/ 30 w 63"/>
                <a:gd name="T23" fmla="*/ 0 h 72"/>
                <a:gd name="T24" fmla="*/ 55 w 63"/>
                <a:gd name="T25" fmla="*/ 25 h 72"/>
                <a:gd name="T26" fmla="*/ 55 w 63"/>
                <a:gd name="T27" fmla="*/ 60 h 72"/>
                <a:gd name="T28" fmla="*/ 61 w 63"/>
                <a:gd name="T29" fmla="*/ 66 h 72"/>
                <a:gd name="T30" fmla="*/ 62 w 63"/>
                <a:gd name="T31" fmla="*/ 67 h 72"/>
                <a:gd name="T32" fmla="*/ 62 w 63"/>
                <a:gd name="T33" fmla="*/ 70 h 72"/>
                <a:gd name="T34" fmla="*/ 60 w 63"/>
                <a:gd name="T35" fmla="*/ 71 h 72"/>
                <a:gd name="T36" fmla="*/ 47 w 63"/>
                <a:gd name="T37" fmla="*/ 63 h 72"/>
                <a:gd name="T38" fmla="*/ 47 w 63"/>
                <a:gd name="T39" fmla="*/ 37 h 72"/>
                <a:gd name="T40" fmla="*/ 24 w 63"/>
                <a:gd name="T41" fmla="*/ 36 h 72"/>
                <a:gd name="T42" fmla="*/ 8 w 63"/>
                <a:gd name="T43" fmla="*/ 52 h 72"/>
                <a:gd name="T44" fmla="*/ 21 w 63"/>
                <a:gd name="T45" fmla="*/ 65 h 72"/>
                <a:gd name="T46" fmla="*/ 47 w 63"/>
                <a:gd name="T47" fmla="*/ 56 h 72"/>
                <a:gd name="T48" fmla="*/ 47 w 63"/>
                <a:gd name="T49"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 h="72">
                  <a:moveTo>
                    <a:pt x="47" y="63"/>
                  </a:moveTo>
                  <a:cubicBezTo>
                    <a:pt x="39" y="68"/>
                    <a:pt x="30" y="72"/>
                    <a:pt x="18" y="72"/>
                  </a:cubicBezTo>
                  <a:cubicBezTo>
                    <a:pt x="5" y="72"/>
                    <a:pt x="0" y="65"/>
                    <a:pt x="0" y="53"/>
                  </a:cubicBezTo>
                  <a:cubicBezTo>
                    <a:pt x="0" y="37"/>
                    <a:pt x="8" y="29"/>
                    <a:pt x="25" y="30"/>
                  </a:cubicBezTo>
                  <a:cubicBezTo>
                    <a:pt x="47" y="30"/>
                    <a:pt x="47" y="30"/>
                    <a:pt x="47" y="30"/>
                  </a:cubicBezTo>
                  <a:cubicBezTo>
                    <a:pt x="47" y="23"/>
                    <a:pt x="47" y="23"/>
                    <a:pt x="47" y="23"/>
                  </a:cubicBezTo>
                  <a:cubicBezTo>
                    <a:pt x="48" y="12"/>
                    <a:pt x="44" y="7"/>
                    <a:pt x="29" y="7"/>
                  </a:cubicBezTo>
                  <a:cubicBezTo>
                    <a:pt x="23" y="7"/>
                    <a:pt x="15" y="8"/>
                    <a:pt x="9" y="9"/>
                  </a:cubicBezTo>
                  <a:cubicBezTo>
                    <a:pt x="7" y="9"/>
                    <a:pt x="7" y="9"/>
                    <a:pt x="7" y="8"/>
                  </a:cubicBezTo>
                  <a:cubicBezTo>
                    <a:pt x="6" y="5"/>
                    <a:pt x="6" y="5"/>
                    <a:pt x="6" y="5"/>
                  </a:cubicBezTo>
                  <a:cubicBezTo>
                    <a:pt x="6" y="4"/>
                    <a:pt x="6" y="3"/>
                    <a:pt x="8" y="3"/>
                  </a:cubicBezTo>
                  <a:cubicBezTo>
                    <a:pt x="14" y="1"/>
                    <a:pt x="24" y="0"/>
                    <a:pt x="30" y="0"/>
                  </a:cubicBezTo>
                  <a:cubicBezTo>
                    <a:pt x="51" y="0"/>
                    <a:pt x="56" y="8"/>
                    <a:pt x="55" y="25"/>
                  </a:cubicBezTo>
                  <a:cubicBezTo>
                    <a:pt x="55" y="60"/>
                    <a:pt x="55" y="60"/>
                    <a:pt x="55" y="60"/>
                  </a:cubicBezTo>
                  <a:cubicBezTo>
                    <a:pt x="55" y="65"/>
                    <a:pt x="56" y="65"/>
                    <a:pt x="61" y="66"/>
                  </a:cubicBezTo>
                  <a:cubicBezTo>
                    <a:pt x="62" y="66"/>
                    <a:pt x="63" y="66"/>
                    <a:pt x="62" y="67"/>
                  </a:cubicBezTo>
                  <a:cubicBezTo>
                    <a:pt x="62" y="70"/>
                    <a:pt x="62" y="70"/>
                    <a:pt x="62" y="70"/>
                  </a:cubicBezTo>
                  <a:cubicBezTo>
                    <a:pt x="62" y="71"/>
                    <a:pt x="62" y="71"/>
                    <a:pt x="60" y="71"/>
                  </a:cubicBezTo>
                  <a:cubicBezTo>
                    <a:pt x="51" y="72"/>
                    <a:pt x="48" y="71"/>
                    <a:pt x="47" y="63"/>
                  </a:cubicBezTo>
                  <a:close/>
                  <a:moveTo>
                    <a:pt x="47" y="37"/>
                  </a:moveTo>
                  <a:cubicBezTo>
                    <a:pt x="24" y="36"/>
                    <a:pt x="24" y="36"/>
                    <a:pt x="24" y="36"/>
                  </a:cubicBezTo>
                  <a:cubicBezTo>
                    <a:pt x="15" y="36"/>
                    <a:pt x="8" y="40"/>
                    <a:pt x="8" y="52"/>
                  </a:cubicBezTo>
                  <a:cubicBezTo>
                    <a:pt x="8" y="62"/>
                    <a:pt x="11" y="65"/>
                    <a:pt x="21" y="65"/>
                  </a:cubicBezTo>
                  <a:cubicBezTo>
                    <a:pt x="29" y="65"/>
                    <a:pt x="42" y="59"/>
                    <a:pt x="47" y="56"/>
                  </a:cubicBezTo>
                  <a:lnTo>
                    <a:pt x="4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2" name="Freeform 194">
              <a:extLst>
                <a:ext uri="{FF2B5EF4-FFF2-40B4-BE49-F238E27FC236}">
                  <a16:creationId xmlns:a16="http://schemas.microsoft.com/office/drawing/2014/main" id="{005FB70A-F42C-3E4F-B825-35D9A63DB77B}"/>
                </a:ext>
              </a:extLst>
            </p:cNvPr>
            <p:cNvSpPr>
              <a:spLocks/>
            </p:cNvSpPr>
            <p:nvPr/>
          </p:nvSpPr>
          <p:spPr bwMode="auto">
            <a:xfrm>
              <a:off x="4927601" y="36513"/>
              <a:ext cx="69850" cy="165100"/>
            </a:xfrm>
            <a:custGeom>
              <a:avLst/>
              <a:gdLst>
                <a:gd name="T0" fmla="*/ 38 w 38"/>
                <a:gd name="T1" fmla="*/ 85 h 90"/>
                <a:gd name="T2" fmla="*/ 37 w 38"/>
                <a:gd name="T3" fmla="*/ 87 h 90"/>
                <a:gd name="T4" fmla="*/ 23 w 38"/>
                <a:gd name="T5" fmla="*/ 90 h 90"/>
                <a:gd name="T6" fmla="*/ 9 w 38"/>
                <a:gd name="T7" fmla="*/ 75 h 90"/>
                <a:gd name="T8" fmla="*/ 10 w 38"/>
                <a:gd name="T9" fmla="*/ 26 h 90"/>
                <a:gd name="T10" fmla="*/ 1 w 38"/>
                <a:gd name="T11" fmla="*/ 25 h 90"/>
                <a:gd name="T12" fmla="*/ 0 w 38"/>
                <a:gd name="T13" fmla="*/ 24 h 90"/>
                <a:gd name="T14" fmla="*/ 0 w 38"/>
                <a:gd name="T15" fmla="*/ 21 h 90"/>
                <a:gd name="T16" fmla="*/ 2 w 38"/>
                <a:gd name="T17" fmla="*/ 19 h 90"/>
                <a:gd name="T18" fmla="*/ 10 w 38"/>
                <a:gd name="T19" fmla="*/ 19 h 90"/>
                <a:gd name="T20" fmla="*/ 10 w 38"/>
                <a:gd name="T21" fmla="*/ 3 h 90"/>
                <a:gd name="T22" fmla="*/ 12 w 38"/>
                <a:gd name="T23" fmla="*/ 1 h 90"/>
                <a:gd name="T24" fmla="*/ 16 w 38"/>
                <a:gd name="T25" fmla="*/ 0 h 90"/>
                <a:gd name="T26" fmla="*/ 18 w 38"/>
                <a:gd name="T27" fmla="*/ 2 h 90"/>
                <a:gd name="T28" fmla="*/ 18 w 38"/>
                <a:gd name="T29" fmla="*/ 19 h 90"/>
                <a:gd name="T30" fmla="*/ 33 w 38"/>
                <a:gd name="T31" fmla="*/ 19 h 90"/>
                <a:gd name="T32" fmla="*/ 35 w 38"/>
                <a:gd name="T33" fmla="*/ 21 h 90"/>
                <a:gd name="T34" fmla="*/ 35 w 38"/>
                <a:gd name="T35" fmla="*/ 24 h 90"/>
                <a:gd name="T36" fmla="*/ 33 w 38"/>
                <a:gd name="T37" fmla="*/ 26 h 90"/>
                <a:gd name="T38" fmla="*/ 17 w 38"/>
                <a:gd name="T39" fmla="*/ 26 h 90"/>
                <a:gd name="T40" fmla="*/ 17 w 38"/>
                <a:gd name="T41" fmla="*/ 73 h 90"/>
                <a:gd name="T42" fmla="*/ 26 w 38"/>
                <a:gd name="T43" fmla="*/ 82 h 90"/>
                <a:gd name="T44" fmla="*/ 36 w 38"/>
                <a:gd name="T45" fmla="*/ 82 h 90"/>
                <a:gd name="T46" fmla="*/ 38 w 38"/>
                <a:gd name="T47" fmla="*/ 83 h 90"/>
                <a:gd name="T48" fmla="*/ 38 w 38"/>
                <a:gd name="T49" fmla="*/ 8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90">
                  <a:moveTo>
                    <a:pt x="38" y="85"/>
                  </a:moveTo>
                  <a:cubicBezTo>
                    <a:pt x="38" y="87"/>
                    <a:pt x="38" y="87"/>
                    <a:pt x="37" y="87"/>
                  </a:cubicBezTo>
                  <a:cubicBezTo>
                    <a:pt x="34" y="89"/>
                    <a:pt x="28" y="90"/>
                    <a:pt x="23" y="90"/>
                  </a:cubicBezTo>
                  <a:cubicBezTo>
                    <a:pt x="12" y="89"/>
                    <a:pt x="9" y="84"/>
                    <a:pt x="9" y="75"/>
                  </a:cubicBezTo>
                  <a:cubicBezTo>
                    <a:pt x="10" y="26"/>
                    <a:pt x="10" y="26"/>
                    <a:pt x="10" y="26"/>
                  </a:cubicBezTo>
                  <a:cubicBezTo>
                    <a:pt x="1" y="25"/>
                    <a:pt x="1" y="25"/>
                    <a:pt x="1" y="25"/>
                  </a:cubicBezTo>
                  <a:cubicBezTo>
                    <a:pt x="0" y="25"/>
                    <a:pt x="0" y="25"/>
                    <a:pt x="0" y="24"/>
                  </a:cubicBezTo>
                  <a:cubicBezTo>
                    <a:pt x="0" y="21"/>
                    <a:pt x="0" y="21"/>
                    <a:pt x="0" y="21"/>
                  </a:cubicBezTo>
                  <a:cubicBezTo>
                    <a:pt x="0" y="19"/>
                    <a:pt x="0" y="19"/>
                    <a:pt x="2" y="19"/>
                  </a:cubicBezTo>
                  <a:cubicBezTo>
                    <a:pt x="10" y="19"/>
                    <a:pt x="10" y="19"/>
                    <a:pt x="10" y="19"/>
                  </a:cubicBezTo>
                  <a:cubicBezTo>
                    <a:pt x="10" y="3"/>
                    <a:pt x="10" y="3"/>
                    <a:pt x="10" y="3"/>
                  </a:cubicBezTo>
                  <a:cubicBezTo>
                    <a:pt x="10" y="2"/>
                    <a:pt x="11" y="2"/>
                    <a:pt x="12" y="1"/>
                  </a:cubicBezTo>
                  <a:cubicBezTo>
                    <a:pt x="16" y="0"/>
                    <a:pt x="16" y="0"/>
                    <a:pt x="16" y="0"/>
                  </a:cubicBezTo>
                  <a:cubicBezTo>
                    <a:pt x="17" y="0"/>
                    <a:pt x="18" y="0"/>
                    <a:pt x="18" y="2"/>
                  </a:cubicBezTo>
                  <a:cubicBezTo>
                    <a:pt x="18" y="19"/>
                    <a:pt x="18" y="19"/>
                    <a:pt x="18" y="19"/>
                  </a:cubicBezTo>
                  <a:cubicBezTo>
                    <a:pt x="33" y="19"/>
                    <a:pt x="33" y="19"/>
                    <a:pt x="33" y="19"/>
                  </a:cubicBezTo>
                  <a:cubicBezTo>
                    <a:pt x="35" y="19"/>
                    <a:pt x="35" y="20"/>
                    <a:pt x="35" y="21"/>
                  </a:cubicBezTo>
                  <a:cubicBezTo>
                    <a:pt x="35" y="24"/>
                    <a:pt x="35" y="24"/>
                    <a:pt x="35" y="24"/>
                  </a:cubicBezTo>
                  <a:cubicBezTo>
                    <a:pt x="35" y="25"/>
                    <a:pt x="34" y="26"/>
                    <a:pt x="33" y="26"/>
                  </a:cubicBezTo>
                  <a:cubicBezTo>
                    <a:pt x="17" y="26"/>
                    <a:pt x="17" y="26"/>
                    <a:pt x="17" y="26"/>
                  </a:cubicBezTo>
                  <a:cubicBezTo>
                    <a:pt x="17" y="73"/>
                    <a:pt x="17" y="73"/>
                    <a:pt x="17" y="73"/>
                  </a:cubicBezTo>
                  <a:cubicBezTo>
                    <a:pt x="17" y="79"/>
                    <a:pt x="18" y="82"/>
                    <a:pt x="26" y="82"/>
                  </a:cubicBezTo>
                  <a:cubicBezTo>
                    <a:pt x="28" y="82"/>
                    <a:pt x="33" y="82"/>
                    <a:pt x="36" y="82"/>
                  </a:cubicBezTo>
                  <a:cubicBezTo>
                    <a:pt x="37" y="82"/>
                    <a:pt x="37" y="82"/>
                    <a:pt x="38" y="83"/>
                  </a:cubicBezTo>
                  <a:lnTo>
                    <a:pt x="38"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3" name="Freeform 195">
              <a:extLst>
                <a:ext uri="{FF2B5EF4-FFF2-40B4-BE49-F238E27FC236}">
                  <a16:creationId xmlns:a16="http://schemas.microsoft.com/office/drawing/2014/main" id="{9D1B9B25-B868-524C-B7C4-53531FBD5A0D}"/>
                </a:ext>
              </a:extLst>
            </p:cNvPr>
            <p:cNvSpPr>
              <a:spLocks/>
            </p:cNvSpPr>
            <p:nvPr/>
          </p:nvSpPr>
          <p:spPr bwMode="auto">
            <a:xfrm>
              <a:off x="5008563" y="14288"/>
              <a:ext cx="85725" cy="185738"/>
            </a:xfrm>
            <a:custGeom>
              <a:avLst/>
              <a:gdLst>
                <a:gd name="T0" fmla="*/ 10 w 47"/>
                <a:gd name="T1" fmla="*/ 32 h 101"/>
                <a:gd name="T2" fmla="*/ 10 w 47"/>
                <a:gd name="T3" fmla="*/ 21 h 101"/>
                <a:gd name="T4" fmla="*/ 30 w 47"/>
                <a:gd name="T5" fmla="*/ 1 h 101"/>
                <a:gd name="T6" fmla="*/ 45 w 47"/>
                <a:gd name="T7" fmla="*/ 3 h 101"/>
                <a:gd name="T8" fmla="*/ 47 w 47"/>
                <a:gd name="T9" fmla="*/ 6 h 101"/>
                <a:gd name="T10" fmla="*/ 46 w 47"/>
                <a:gd name="T11" fmla="*/ 8 h 101"/>
                <a:gd name="T12" fmla="*/ 44 w 47"/>
                <a:gd name="T13" fmla="*/ 9 h 101"/>
                <a:gd name="T14" fmla="*/ 32 w 47"/>
                <a:gd name="T15" fmla="*/ 8 h 101"/>
                <a:gd name="T16" fmla="*/ 17 w 47"/>
                <a:gd name="T17" fmla="*/ 21 h 101"/>
                <a:gd name="T18" fmla="*/ 17 w 47"/>
                <a:gd name="T19" fmla="*/ 32 h 101"/>
                <a:gd name="T20" fmla="*/ 36 w 47"/>
                <a:gd name="T21" fmla="*/ 32 h 101"/>
                <a:gd name="T22" fmla="*/ 38 w 47"/>
                <a:gd name="T23" fmla="*/ 33 h 101"/>
                <a:gd name="T24" fmla="*/ 38 w 47"/>
                <a:gd name="T25" fmla="*/ 37 h 101"/>
                <a:gd name="T26" fmla="*/ 36 w 47"/>
                <a:gd name="T27" fmla="*/ 38 h 101"/>
                <a:gd name="T28" fmla="*/ 17 w 47"/>
                <a:gd name="T29" fmla="*/ 38 h 101"/>
                <a:gd name="T30" fmla="*/ 17 w 47"/>
                <a:gd name="T31" fmla="*/ 99 h 101"/>
                <a:gd name="T32" fmla="*/ 15 w 47"/>
                <a:gd name="T33" fmla="*/ 101 h 101"/>
                <a:gd name="T34" fmla="*/ 11 w 47"/>
                <a:gd name="T35" fmla="*/ 101 h 101"/>
                <a:gd name="T36" fmla="*/ 9 w 47"/>
                <a:gd name="T37" fmla="*/ 99 h 101"/>
                <a:gd name="T38" fmla="*/ 9 w 47"/>
                <a:gd name="T39" fmla="*/ 38 h 101"/>
                <a:gd name="T40" fmla="*/ 2 w 47"/>
                <a:gd name="T41" fmla="*/ 38 h 101"/>
                <a:gd name="T42" fmla="*/ 0 w 47"/>
                <a:gd name="T43" fmla="*/ 36 h 101"/>
                <a:gd name="T44" fmla="*/ 0 w 47"/>
                <a:gd name="T45" fmla="*/ 33 h 101"/>
                <a:gd name="T46" fmla="*/ 2 w 47"/>
                <a:gd name="T47" fmla="*/ 31 h 101"/>
                <a:gd name="T48" fmla="*/ 10 w 47"/>
                <a:gd name="T49" fmla="*/ 3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01">
                  <a:moveTo>
                    <a:pt x="10" y="32"/>
                  </a:moveTo>
                  <a:cubicBezTo>
                    <a:pt x="10" y="21"/>
                    <a:pt x="10" y="21"/>
                    <a:pt x="10" y="21"/>
                  </a:cubicBezTo>
                  <a:cubicBezTo>
                    <a:pt x="10" y="8"/>
                    <a:pt x="16" y="0"/>
                    <a:pt x="30" y="1"/>
                  </a:cubicBezTo>
                  <a:cubicBezTo>
                    <a:pt x="33" y="1"/>
                    <a:pt x="40" y="1"/>
                    <a:pt x="45" y="3"/>
                  </a:cubicBezTo>
                  <a:cubicBezTo>
                    <a:pt x="47" y="4"/>
                    <a:pt x="47" y="5"/>
                    <a:pt x="47" y="6"/>
                  </a:cubicBezTo>
                  <a:cubicBezTo>
                    <a:pt x="46" y="8"/>
                    <a:pt x="46" y="8"/>
                    <a:pt x="46" y="8"/>
                  </a:cubicBezTo>
                  <a:cubicBezTo>
                    <a:pt x="46" y="9"/>
                    <a:pt x="45" y="9"/>
                    <a:pt x="44" y="9"/>
                  </a:cubicBezTo>
                  <a:cubicBezTo>
                    <a:pt x="38" y="8"/>
                    <a:pt x="34" y="8"/>
                    <a:pt x="32" y="8"/>
                  </a:cubicBezTo>
                  <a:cubicBezTo>
                    <a:pt x="22" y="8"/>
                    <a:pt x="17" y="11"/>
                    <a:pt x="17" y="21"/>
                  </a:cubicBezTo>
                  <a:cubicBezTo>
                    <a:pt x="17" y="32"/>
                    <a:pt x="17" y="32"/>
                    <a:pt x="17" y="32"/>
                  </a:cubicBezTo>
                  <a:cubicBezTo>
                    <a:pt x="36" y="32"/>
                    <a:pt x="36" y="32"/>
                    <a:pt x="36" y="32"/>
                  </a:cubicBezTo>
                  <a:cubicBezTo>
                    <a:pt x="37" y="32"/>
                    <a:pt x="38" y="32"/>
                    <a:pt x="38" y="33"/>
                  </a:cubicBezTo>
                  <a:cubicBezTo>
                    <a:pt x="38" y="37"/>
                    <a:pt x="38" y="37"/>
                    <a:pt x="38" y="37"/>
                  </a:cubicBezTo>
                  <a:cubicBezTo>
                    <a:pt x="38" y="38"/>
                    <a:pt x="37" y="38"/>
                    <a:pt x="36" y="38"/>
                  </a:cubicBezTo>
                  <a:cubicBezTo>
                    <a:pt x="17" y="38"/>
                    <a:pt x="17" y="38"/>
                    <a:pt x="17" y="38"/>
                  </a:cubicBezTo>
                  <a:cubicBezTo>
                    <a:pt x="17" y="99"/>
                    <a:pt x="17" y="99"/>
                    <a:pt x="17" y="99"/>
                  </a:cubicBezTo>
                  <a:cubicBezTo>
                    <a:pt x="17" y="100"/>
                    <a:pt x="16" y="101"/>
                    <a:pt x="15" y="101"/>
                  </a:cubicBezTo>
                  <a:cubicBezTo>
                    <a:pt x="11" y="101"/>
                    <a:pt x="11" y="101"/>
                    <a:pt x="11" y="101"/>
                  </a:cubicBezTo>
                  <a:cubicBezTo>
                    <a:pt x="9" y="101"/>
                    <a:pt x="9" y="100"/>
                    <a:pt x="9" y="99"/>
                  </a:cubicBezTo>
                  <a:cubicBezTo>
                    <a:pt x="9" y="38"/>
                    <a:pt x="9" y="38"/>
                    <a:pt x="9" y="38"/>
                  </a:cubicBezTo>
                  <a:cubicBezTo>
                    <a:pt x="2" y="38"/>
                    <a:pt x="2" y="38"/>
                    <a:pt x="2" y="38"/>
                  </a:cubicBezTo>
                  <a:cubicBezTo>
                    <a:pt x="1" y="38"/>
                    <a:pt x="0" y="37"/>
                    <a:pt x="0" y="36"/>
                  </a:cubicBezTo>
                  <a:cubicBezTo>
                    <a:pt x="0" y="33"/>
                    <a:pt x="0" y="33"/>
                    <a:pt x="0" y="33"/>
                  </a:cubicBezTo>
                  <a:cubicBezTo>
                    <a:pt x="0" y="32"/>
                    <a:pt x="1" y="31"/>
                    <a:pt x="2" y="31"/>
                  </a:cubicBezTo>
                  <a:lnTo>
                    <a:pt x="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4" name="Freeform 196">
              <a:extLst>
                <a:ext uri="{FF2B5EF4-FFF2-40B4-BE49-F238E27FC236}">
                  <a16:creationId xmlns:a16="http://schemas.microsoft.com/office/drawing/2014/main" id="{06FCFCF5-1965-B246-BDEF-C8636171C05B}"/>
                </a:ext>
              </a:extLst>
            </p:cNvPr>
            <p:cNvSpPr>
              <a:spLocks noEditPoints="1"/>
            </p:cNvSpPr>
            <p:nvPr/>
          </p:nvSpPr>
          <p:spPr bwMode="auto">
            <a:xfrm>
              <a:off x="5087938" y="69850"/>
              <a:ext cx="103188" cy="133350"/>
            </a:xfrm>
            <a:custGeom>
              <a:avLst/>
              <a:gdLst>
                <a:gd name="T0" fmla="*/ 0 w 56"/>
                <a:gd name="T1" fmla="*/ 35 h 73"/>
                <a:gd name="T2" fmla="*/ 28 w 56"/>
                <a:gd name="T3" fmla="*/ 1 h 73"/>
                <a:gd name="T4" fmla="*/ 56 w 56"/>
                <a:gd name="T5" fmla="*/ 36 h 73"/>
                <a:gd name="T6" fmla="*/ 27 w 56"/>
                <a:gd name="T7" fmla="*/ 72 h 73"/>
                <a:gd name="T8" fmla="*/ 0 w 56"/>
                <a:gd name="T9" fmla="*/ 35 h 73"/>
                <a:gd name="T10" fmla="*/ 8 w 56"/>
                <a:gd name="T11" fmla="*/ 36 h 73"/>
                <a:gd name="T12" fmla="*/ 27 w 56"/>
                <a:gd name="T13" fmla="*/ 65 h 73"/>
                <a:gd name="T14" fmla="*/ 48 w 56"/>
                <a:gd name="T15" fmla="*/ 37 h 73"/>
                <a:gd name="T16" fmla="*/ 28 w 56"/>
                <a:gd name="T17" fmla="*/ 8 h 73"/>
                <a:gd name="T18" fmla="*/ 8 w 56"/>
                <a:gd name="T19"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73">
                  <a:moveTo>
                    <a:pt x="0" y="35"/>
                  </a:moveTo>
                  <a:cubicBezTo>
                    <a:pt x="0" y="21"/>
                    <a:pt x="3" y="0"/>
                    <a:pt x="28" y="1"/>
                  </a:cubicBezTo>
                  <a:cubicBezTo>
                    <a:pt x="53" y="1"/>
                    <a:pt x="56" y="18"/>
                    <a:pt x="56" y="36"/>
                  </a:cubicBezTo>
                  <a:cubicBezTo>
                    <a:pt x="56" y="53"/>
                    <a:pt x="54" y="73"/>
                    <a:pt x="27" y="72"/>
                  </a:cubicBezTo>
                  <a:cubicBezTo>
                    <a:pt x="1" y="72"/>
                    <a:pt x="0" y="53"/>
                    <a:pt x="0" y="35"/>
                  </a:cubicBezTo>
                  <a:close/>
                  <a:moveTo>
                    <a:pt x="8" y="36"/>
                  </a:moveTo>
                  <a:cubicBezTo>
                    <a:pt x="8" y="54"/>
                    <a:pt x="11" y="65"/>
                    <a:pt x="27" y="65"/>
                  </a:cubicBezTo>
                  <a:cubicBezTo>
                    <a:pt x="44" y="65"/>
                    <a:pt x="48" y="55"/>
                    <a:pt x="48" y="37"/>
                  </a:cubicBezTo>
                  <a:cubicBezTo>
                    <a:pt x="48" y="18"/>
                    <a:pt x="45" y="8"/>
                    <a:pt x="28" y="8"/>
                  </a:cubicBezTo>
                  <a:cubicBezTo>
                    <a:pt x="11" y="8"/>
                    <a:pt x="8" y="18"/>
                    <a:pt x="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5" name="Freeform 197">
              <a:extLst>
                <a:ext uri="{FF2B5EF4-FFF2-40B4-BE49-F238E27FC236}">
                  <a16:creationId xmlns:a16="http://schemas.microsoft.com/office/drawing/2014/main" id="{5967277A-9FC0-AC40-8663-1BE3AF971D2B}"/>
                </a:ext>
              </a:extLst>
            </p:cNvPr>
            <p:cNvSpPr>
              <a:spLocks/>
            </p:cNvSpPr>
            <p:nvPr/>
          </p:nvSpPr>
          <p:spPr bwMode="auto">
            <a:xfrm>
              <a:off x="5221288" y="73025"/>
              <a:ext cx="52388" cy="128588"/>
            </a:xfrm>
            <a:custGeom>
              <a:avLst/>
              <a:gdLst>
                <a:gd name="T0" fmla="*/ 9 w 29"/>
                <a:gd name="T1" fmla="*/ 15 h 70"/>
                <a:gd name="T2" fmla="*/ 8 w 29"/>
                <a:gd name="T3" fmla="*/ 68 h 70"/>
                <a:gd name="T4" fmla="*/ 6 w 29"/>
                <a:gd name="T5" fmla="*/ 70 h 70"/>
                <a:gd name="T6" fmla="*/ 2 w 29"/>
                <a:gd name="T7" fmla="*/ 70 h 70"/>
                <a:gd name="T8" fmla="*/ 0 w 29"/>
                <a:gd name="T9" fmla="*/ 68 h 70"/>
                <a:gd name="T10" fmla="*/ 1 w 29"/>
                <a:gd name="T11" fmla="*/ 3 h 70"/>
                <a:gd name="T12" fmla="*/ 3 w 29"/>
                <a:gd name="T13" fmla="*/ 1 h 70"/>
                <a:gd name="T14" fmla="*/ 6 w 29"/>
                <a:gd name="T15" fmla="*/ 1 h 70"/>
                <a:gd name="T16" fmla="*/ 9 w 29"/>
                <a:gd name="T17" fmla="*/ 3 h 70"/>
                <a:gd name="T18" fmla="*/ 9 w 29"/>
                <a:gd name="T19" fmla="*/ 9 h 70"/>
                <a:gd name="T20" fmla="*/ 27 w 29"/>
                <a:gd name="T21" fmla="*/ 0 h 70"/>
                <a:gd name="T22" fmla="*/ 28 w 29"/>
                <a:gd name="T23" fmla="*/ 1 h 70"/>
                <a:gd name="T24" fmla="*/ 29 w 29"/>
                <a:gd name="T25" fmla="*/ 6 h 70"/>
                <a:gd name="T26" fmla="*/ 27 w 29"/>
                <a:gd name="T27" fmla="*/ 8 h 70"/>
                <a:gd name="T28" fmla="*/ 9 w 29"/>
                <a:gd name="T29" fmla="*/ 1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70">
                  <a:moveTo>
                    <a:pt x="9" y="15"/>
                  </a:moveTo>
                  <a:cubicBezTo>
                    <a:pt x="8" y="68"/>
                    <a:pt x="8" y="68"/>
                    <a:pt x="8" y="68"/>
                  </a:cubicBezTo>
                  <a:cubicBezTo>
                    <a:pt x="8" y="69"/>
                    <a:pt x="8" y="70"/>
                    <a:pt x="6" y="70"/>
                  </a:cubicBezTo>
                  <a:cubicBezTo>
                    <a:pt x="2" y="70"/>
                    <a:pt x="2" y="70"/>
                    <a:pt x="2" y="70"/>
                  </a:cubicBezTo>
                  <a:cubicBezTo>
                    <a:pt x="1" y="70"/>
                    <a:pt x="0" y="69"/>
                    <a:pt x="0" y="68"/>
                  </a:cubicBezTo>
                  <a:cubicBezTo>
                    <a:pt x="1" y="3"/>
                    <a:pt x="1" y="3"/>
                    <a:pt x="1" y="3"/>
                  </a:cubicBezTo>
                  <a:cubicBezTo>
                    <a:pt x="1" y="1"/>
                    <a:pt x="1" y="1"/>
                    <a:pt x="3" y="1"/>
                  </a:cubicBezTo>
                  <a:cubicBezTo>
                    <a:pt x="6" y="1"/>
                    <a:pt x="6" y="1"/>
                    <a:pt x="6" y="1"/>
                  </a:cubicBezTo>
                  <a:cubicBezTo>
                    <a:pt x="8" y="1"/>
                    <a:pt x="9" y="1"/>
                    <a:pt x="9" y="3"/>
                  </a:cubicBezTo>
                  <a:cubicBezTo>
                    <a:pt x="9" y="9"/>
                    <a:pt x="9" y="9"/>
                    <a:pt x="9" y="9"/>
                  </a:cubicBezTo>
                  <a:cubicBezTo>
                    <a:pt x="11" y="7"/>
                    <a:pt x="19" y="2"/>
                    <a:pt x="27" y="0"/>
                  </a:cubicBezTo>
                  <a:cubicBezTo>
                    <a:pt x="28" y="0"/>
                    <a:pt x="28" y="0"/>
                    <a:pt x="28" y="1"/>
                  </a:cubicBezTo>
                  <a:cubicBezTo>
                    <a:pt x="29" y="6"/>
                    <a:pt x="29" y="6"/>
                    <a:pt x="29" y="6"/>
                  </a:cubicBezTo>
                  <a:cubicBezTo>
                    <a:pt x="29" y="7"/>
                    <a:pt x="29" y="8"/>
                    <a:pt x="27" y="8"/>
                  </a:cubicBezTo>
                  <a:cubicBezTo>
                    <a:pt x="20" y="9"/>
                    <a:pt x="12" y="13"/>
                    <a:pt x="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6" name="Freeform 198">
              <a:extLst>
                <a:ext uri="{FF2B5EF4-FFF2-40B4-BE49-F238E27FC236}">
                  <a16:creationId xmlns:a16="http://schemas.microsoft.com/office/drawing/2014/main" id="{78867FC5-208E-144F-8DDA-76C6A0866849}"/>
                </a:ext>
              </a:extLst>
            </p:cNvPr>
            <p:cNvSpPr>
              <a:spLocks/>
            </p:cNvSpPr>
            <p:nvPr/>
          </p:nvSpPr>
          <p:spPr bwMode="auto">
            <a:xfrm>
              <a:off x="5289551" y="73025"/>
              <a:ext cx="176213" cy="130175"/>
            </a:xfrm>
            <a:custGeom>
              <a:avLst/>
              <a:gdLst>
                <a:gd name="T0" fmla="*/ 76 w 96"/>
                <a:gd name="T1" fmla="*/ 7 h 71"/>
                <a:gd name="T2" fmla="*/ 52 w 96"/>
                <a:gd name="T3" fmla="*/ 16 h 71"/>
                <a:gd name="T4" fmla="*/ 52 w 96"/>
                <a:gd name="T5" fmla="*/ 24 h 71"/>
                <a:gd name="T6" fmla="*/ 52 w 96"/>
                <a:gd name="T7" fmla="*/ 68 h 71"/>
                <a:gd name="T8" fmla="*/ 50 w 96"/>
                <a:gd name="T9" fmla="*/ 70 h 71"/>
                <a:gd name="T10" fmla="*/ 45 w 96"/>
                <a:gd name="T11" fmla="*/ 70 h 71"/>
                <a:gd name="T12" fmla="*/ 44 w 96"/>
                <a:gd name="T13" fmla="*/ 68 h 71"/>
                <a:gd name="T14" fmla="*/ 44 w 96"/>
                <a:gd name="T15" fmla="*/ 24 h 71"/>
                <a:gd name="T16" fmla="*/ 32 w 96"/>
                <a:gd name="T17" fmla="*/ 7 h 71"/>
                <a:gd name="T18" fmla="*/ 8 w 96"/>
                <a:gd name="T19" fmla="*/ 15 h 71"/>
                <a:gd name="T20" fmla="*/ 8 w 96"/>
                <a:gd name="T21" fmla="*/ 68 h 71"/>
                <a:gd name="T22" fmla="*/ 6 w 96"/>
                <a:gd name="T23" fmla="*/ 70 h 71"/>
                <a:gd name="T24" fmla="*/ 2 w 96"/>
                <a:gd name="T25" fmla="*/ 70 h 71"/>
                <a:gd name="T26" fmla="*/ 0 w 96"/>
                <a:gd name="T27" fmla="*/ 68 h 71"/>
                <a:gd name="T28" fmla="*/ 1 w 96"/>
                <a:gd name="T29" fmla="*/ 3 h 71"/>
                <a:gd name="T30" fmla="*/ 3 w 96"/>
                <a:gd name="T31" fmla="*/ 1 h 71"/>
                <a:gd name="T32" fmla="*/ 6 w 96"/>
                <a:gd name="T33" fmla="*/ 1 h 71"/>
                <a:gd name="T34" fmla="*/ 8 w 96"/>
                <a:gd name="T35" fmla="*/ 3 h 71"/>
                <a:gd name="T36" fmla="*/ 8 w 96"/>
                <a:gd name="T37" fmla="*/ 9 h 71"/>
                <a:gd name="T38" fmla="*/ 33 w 96"/>
                <a:gd name="T39" fmla="*/ 0 h 71"/>
                <a:gd name="T40" fmla="*/ 51 w 96"/>
                <a:gd name="T41" fmla="*/ 11 h 71"/>
                <a:gd name="T42" fmla="*/ 77 w 96"/>
                <a:gd name="T43" fmla="*/ 0 h 71"/>
                <a:gd name="T44" fmla="*/ 96 w 96"/>
                <a:gd name="T45" fmla="*/ 24 h 71"/>
                <a:gd name="T46" fmla="*/ 96 w 96"/>
                <a:gd name="T47" fmla="*/ 69 h 71"/>
                <a:gd name="T48" fmla="*/ 94 w 96"/>
                <a:gd name="T49" fmla="*/ 71 h 71"/>
                <a:gd name="T50" fmla="*/ 90 w 96"/>
                <a:gd name="T51" fmla="*/ 71 h 71"/>
                <a:gd name="T52" fmla="*/ 88 w 96"/>
                <a:gd name="T53" fmla="*/ 69 h 71"/>
                <a:gd name="T54" fmla="*/ 88 w 96"/>
                <a:gd name="T55" fmla="*/ 26 h 71"/>
                <a:gd name="T56" fmla="*/ 76 w 96"/>
                <a:gd name="T57" fmla="*/ 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71">
                  <a:moveTo>
                    <a:pt x="76" y="7"/>
                  </a:moveTo>
                  <a:cubicBezTo>
                    <a:pt x="69" y="7"/>
                    <a:pt x="57" y="13"/>
                    <a:pt x="52" y="16"/>
                  </a:cubicBezTo>
                  <a:cubicBezTo>
                    <a:pt x="52" y="18"/>
                    <a:pt x="52" y="21"/>
                    <a:pt x="52" y="24"/>
                  </a:cubicBezTo>
                  <a:cubicBezTo>
                    <a:pt x="52" y="68"/>
                    <a:pt x="52" y="68"/>
                    <a:pt x="52" y="68"/>
                  </a:cubicBezTo>
                  <a:cubicBezTo>
                    <a:pt x="52" y="70"/>
                    <a:pt x="51" y="70"/>
                    <a:pt x="50" y="70"/>
                  </a:cubicBezTo>
                  <a:cubicBezTo>
                    <a:pt x="45" y="70"/>
                    <a:pt x="45" y="70"/>
                    <a:pt x="45" y="70"/>
                  </a:cubicBezTo>
                  <a:cubicBezTo>
                    <a:pt x="44" y="70"/>
                    <a:pt x="44" y="70"/>
                    <a:pt x="44" y="68"/>
                  </a:cubicBezTo>
                  <a:cubicBezTo>
                    <a:pt x="44" y="24"/>
                    <a:pt x="44" y="24"/>
                    <a:pt x="44" y="24"/>
                  </a:cubicBezTo>
                  <a:cubicBezTo>
                    <a:pt x="45" y="15"/>
                    <a:pt x="43" y="7"/>
                    <a:pt x="32" y="7"/>
                  </a:cubicBezTo>
                  <a:cubicBezTo>
                    <a:pt x="26" y="7"/>
                    <a:pt x="16" y="11"/>
                    <a:pt x="8" y="15"/>
                  </a:cubicBezTo>
                  <a:cubicBezTo>
                    <a:pt x="8" y="68"/>
                    <a:pt x="8" y="68"/>
                    <a:pt x="8" y="68"/>
                  </a:cubicBezTo>
                  <a:cubicBezTo>
                    <a:pt x="8" y="69"/>
                    <a:pt x="7" y="70"/>
                    <a:pt x="6" y="70"/>
                  </a:cubicBezTo>
                  <a:cubicBezTo>
                    <a:pt x="2" y="70"/>
                    <a:pt x="2" y="70"/>
                    <a:pt x="2" y="70"/>
                  </a:cubicBezTo>
                  <a:cubicBezTo>
                    <a:pt x="0" y="70"/>
                    <a:pt x="0" y="70"/>
                    <a:pt x="0" y="68"/>
                  </a:cubicBezTo>
                  <a:cubicBezTo>
                    <a:pt x="1" y="3"/>
                    <a:pt x="1" y="3"/>
                    <a:pt x="1" y="3"/>
                  </a:cubicBezTo>
                  <a:cubicBezTo>
                    <a:pt x="1" y="1"/>
                    <a:pt x="1" y="1"/>
                    <a:pt x="3" y="1"/>
                  </a:cubicBezTo>
                  <a:cubicBezTo>
                    <a:pt x="6" y="1"/>
                    <a:pt x="6" y="1"/>
                    <a:pt x="6" y="1"/>
                  </a:cubicBezTo>
                  <a:cubicBezTo>
                    <a:pt x="8" y="1"/>
                    <a:pt x="8" y="1"/>
                    <a:pt x="8" y="3"/>
                  </a:cubicBezTo>
                  <a:cubicBezTo>
                    <a:pt x="8" y="9"/>
                    <a:pt x="8" y="9"/>
                    <a:pt x="8" y="9"/>
                  </a:cubicBezTo>
                  <a:cubicBezTo>
                    <a:pt x="14" y="5"/>
                    <a:pt x="23" y="0"/>
                    <a:pt x="33" y="0"/>
                  </a:cubicBezTo>
                  <a:cubicBezTo>
                    <a:pt x="43" y="0"/>
                    <a:pt x="48" y="4"/>
                    <a:pt x="51" y="11"/>
                  </a:cubicBezTo>
                  <a:cubicBezTo>
                    <a:pt x="58" y="5"/>
                    <a:pt x="67" y="0"/>
                    <a:pt x="77" y="0"/>
                  </a:cubicBezTo>
                  <a:cubicBezTo>
                    <a:pt x="93" y="0"/>
                    <a:pt x="96" y="9"/>
                    <a:pt x="96" y="24"/>
                  </a:cubicBezTo>
                  <a:cubicBezTo>
                    <a:pt x="96" y="69"/>
                    <a:pt x="96" y="69"/>
                    <a:pt x="96" y="69"/>
                  </a:cubicBezTo>
                  <a:cubicBezTo>
                    <a:pt x="96" y="70"/>
                    <a:pt x="95" y="71"/>
                    <a:pt x="94" y="71"/>
                  </a:cubicBezTo>
                  <a:cubicBezTo>
                    <a:pt x="90" y="71"/>
                    <a:pt x="90" y="71"/>
                    <a:pt x="90" y="71"/>
                  </a:cubicBezTo>
                  <a:cubicBezTo>
                    <a:pt x="88" y="71"/>
                    <a:pt x="88" y="70"/>
                    <a:pt x="88" y="69"/>
                  </a:cubicBezTo>
                  <a:cubicBezTo>
                    <a:pt x="88" y="26"/>
                    <a:pt x="88" y="26"/>
                    <a:pt x="88" y="26"/>
                  </a:cubicBezTo>
                  <a:cubicBezTo>
                    <a:pt x="88" y="12"/>
                    <a:pt x="87" y="7"/>
                    <a:pt x="7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grpSp>
      <p:sp>
        <p:nvSpPr>
          <p:cNvPr id="50" name="Marcador de texto 2">
            <a:extLst>
              <a:ext uri="{FF2B5EF4-FFF2-40B4-BE49-F238E27FC236}">
                <a16:creationId xmlns:a16="http://schemas.microsoft.com/office/drawing/2014/main" id="{D450FE00-E750-1243-B5C6-CA1E192E3E2B}"/>
              </a:ext>
            </a:extLst>
          </p:cNvPr>
          <p:cNvSpPr>
            <a:spLocks noGrp="1"/>
          </p:cNvSpPr>
          <p:nvPr>
            <p:ph type="body" sz="quarter" idx="20" hasCustomPrompt="1"/>
          </p:nvPr>
        </p:nvSpPr>
        <p:spPr>
          <a:xfrm>
            <a:off x="438601" y="3972356"/>
            <a:ext cx="5002129" cy="1013911"/>
          </a:xfrm>
          <a:prstGeom prst="rect">
            <a:avLst/>
          </a:prstGeom>
        </p:spPr>
        <p:txBody>
          <a:bodyPr anchor="t"/>
          <a:lstStyle>
            <a:lvl1pPr marL="0" indent="0">
              <a:buNone/>
              <a:defRPr sz="3200" b="0" i="0">
                <a:solidFill>
                  <a:schemeClr val="tx2"/>
                </a:solidFill>
                <a:latin typeface="+mj-lt"/>
              </a:defRPr>
            </a:lvl1pPr>
          </a:lstStyle>
          <a:p>
            <a:pPr lvl="0"/>
            <a:r>
              <a:rPr lang="en-GB"/>
              <a:t>Click to add text</a:t>
            </a:r>
          </a:p>
        </p:txBody>
      </p:sp>
      <p:pic>
        <p:nvPicPr>
          <p:cNvPr id="52" name="Imagen 51">
            <a:extLst>
              <a:ext uri="{FF2B5EF4-FFF2-40B4-BE49-F238E27FC236}">
                <a16:creationId xmlns:a16="http://schemas.microsoft.com/office/drawing/2014/main" id="{75072CE0-A05A-3B4B-BE50-5EE41C802D0C}"/>
              </a:ext>
            </a:extLst>
          </p:cNvPr>
          <p:cNvPicPr>
            <a:picLocks noChangeAspect="1"/>
          </p:cNvPicPr>
          <p:nvPr userDrawn="1"/>
        </p:nvPicPr>
        <p:blipFill>
          <a:blip r:embed="rId5"/>
          <a:stretch>
            <a:fillRect/>
          </a:stretch>
        </p:blipFill>
        <p:spPr>
          <a:xfrm rot="16200000">
            <a:off x="703388" y="3486241"/>
            <a:ext cx="45719" cy="542552"/>
          </a:xfrm>
          <a:prstGeom prst="rect">
            <a:avLst/>
          </a:prstGeom>
        </p:spPr>
      </p:pic>
      <p:sp>
        <p:nvSpPr>
          <p:cNvPr id="32" name="Footer Placeholder 4">
            <a:extLst>
              <a:ext uri="{FF2B5EF4-FFF2-40B4-BE49-F238E27FC236}">
                <a16:creationId xmlns:a16="http://schemas.microsoft.com/office/drawing/2014/main" id="{A9A36F10-166B-174C-AF4B-BED6D7529E17}"/>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Tree>
    <p:extLst>
      <p:ext uri="{BB962C8B-B14F-4D97-AF65-F5344CB8AC3E}">
        <p14:creationId xmlns:p14="http://schemas.microsoft.com/office/powerpoint/2010/main" val="31767999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ext Slide">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6" name="Text Placeholder 19"/>
          <p:cNvSpPr>
            <a:spLocks noGrp="1"/>
          </p:cNvSpPr>
          <p:nvPr>
            <p:ph type="body" sz="quarter" idx="13" hasCustomPrompt="1"/>
          </p:nvPr>
        </p:nvSpPr>
        <p:spPr>
          <a:xfrm>
            <a:off x="408410" y="986335"/>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29" name="Marcador de texto 2"/>
          <p:cNvSpPr>
            <a:spLocks noGrp="1"/>
          </p:cNvSpPr>
          <p:nvPr>
            <p:ph type="body" sz="quarter" idx="18" hasCustomPrompt="1"/>
          </p:nvPr>
        </p:nvSpPr>
        <p:spPr>
          <a:xfrm>
            <a:off x="432795" y="2090696"/>
            <a:ext cx="5805567" cy="4218030"/>
          </a:xfrm>
          <a:prstGeom prst="rect">
            <a:avLst/>
          </a:prstGeom>
        </p:spPr>
        <p:txBody>
          <a:bodyPr>
            <a:normAutofit/>
          </a:bodyPr>
          <a:lstStyle>
            <a:lvl1pPr marL="130960" indent="-130960">
              <a:lnSpc>
                <a:spcPct val="100000"/>
              </a:lnSpc>
              <a:spcAft>
                <a:spcPts val="1200"/>
              </a:spcAft>
              <a:buClr>
                <a:schemeClr val="accent2"/>
              </a:buClr>
              <a:defRPr sz="2000" b="0" i="0" baseline="0">
                <a:solidFill>
                  <a:srgbClr val="323232"/>
                </a:solidFill>
                <a:latin typeface="+mj-lt"/>
              </a:defRPr>
            </a:lvl1pPr>
            <a:lvl2pPr>
              <a:lnSpc>
                <a:spcPct val="100000"/>
              </a:lnSpc>
              <a:spcAft>
                <a:spcPts val="1200"/>
              </a:spcAft>
              <a:buClr>
                <a:schemeClr val="accent2"/>
              </a:buClr>
              <a:defRPr sz="1800" b="0" i="0" baseline="0">
                <a:solidFill>
                  <a:srgbClr val="323232"/>
                </a:solidFill>
                <a:latin typeface="+mj-lt"/>
              </a:defRPr>
            </a:lvl2pPr>
            <a:lvl3pPr>
              <a:lnSpc>
                <a:spcPct val="100000"/>
              </a:lnSpc>
              <a:spcAft>
                <a:spcPts val="1200"/>
              </a:spcAft>
              <a:buClr>
                <a:schemeClr val="accent2"/>
              </a:buClr>
              <a:defRPr sz="1600" b="0" i="0" baseline="0">
                <a:solidFill>
                  <a:srgbClr val="323232"/>
                </a:solidFill>
                <a:latin typeface="+mj-lt"/>
              </a:defRPr>
            </a:lvl3pPr>
            <a:lvl4pPr>
              <a:lnSpc>
                <a:spcPct val="100000"/>
              </a:lnSpc>
              <a:spcAft>
                <a:spcPts val="1200"/>
              </a:spcAft>
              <a:buClr>
                <a:schemeClr val="accent2"/>
              </a:buClr>
              <a:defRPr sz="1400" b="0" i="0" baseline="0">
                <a:solidFill>
                  <a:srgbClr val="323232"/>
                </a:solidFill>
                <a:latin typeface="+mj-lt"/>
              </a:defRPr>
            </a:lvl4pPr>
            <a:lvl5pPr>
              <a:lnSpc>
                <a:spcPct val="100000"/>
              </a:lnSpc>
              <a:spcAft>
                <a:spcPts val="1200"/>
              </a:spcAft>
              <a:buClr>
                <a:schemeClr val="accent2"/>
              </a:buClr>
              <a:defRPr sz="12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7" name="Footer Placeholder 4">
            <a:extLst>
              <a:ext uri="{FF2B5EF4-FFF2-40B4-BE49-F238E27FC236}">
                <a16:creationId xmlns:a16="http://schemas.microsoft.com/office/drawing/2014/main" id="{C5123484-7C91-2740-B15B-C00747F96E33}"/>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8" name="Marcador de número de diapositiva 32">
            <a:extLst>
              <a:ext uri="{FF2B5EF4-FFF2-40B4-BE49-F238E27FC236}">
                <a16:creationId xmlns:a16="http://schemas.microsoft.com/office/drawing/2014/main" id="{C3631282-8D37-2A48-A2B7-61594B5898AF}"/>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9" name="Marcador de posición de imagen 6">
            <a:extLst>
              <a:ext uri="{FF2B5EF4-FFF2-40B4-BE49-F238E27FC236}">
                <a16:creationId xmlns:a16="http://schemas.microsoft.com/office/drawing/2014/main" id="{B6A87387-A426-E84E-9502-4EBA9B51EACB}"/>
              </a:ext>
            </a:extLst>
          </p:cNvPr>
          <p:cNvSpPr>
            <a:spLocks noGrp="1"/>
          </p:cNvSpPr>
          <p:nvPr>
            <p:ph type="pic" sz="quarter" idx="10" hasCustomPrompt="1"/>
          </p:nvPr>
        </p:nvSpPr>
        <p:spPr>
          <a:xfrm>
            <a:off x="5168400" y="2707335"/>
            <a:ext cx="6351777" cy="1503807"/>
          </a:xfrm>
          <a:custGeom>
            <a:avLst/>
            <a:gdLst>
              <a:gd name="connsiteX0" fmla="*/ 1270273 w 9090025"/>
              <a:gd name="connsiteY0" fmla="*/ 2097560 h 2152098"/>
              <a:gd name="connsiteX1" fmla="*/ 1258619 w 9090025"/>
              <a:gd name="connsiteY1" fmla="*/ 2105328 h 2152098"/>
              <a:gd name="connsiteX2" fmla="*/ 1270273 w 9090025"/>
              <a:gd name="connsiteY2" fmla="*/ 2097560 h 2152098"/>
              <a:gd name="connsiteX3" fmla="*/ 6188210 w 9090025"/>
              <a:gd name="connsiteY3" fmla="*/ 1728544 h 2152098"/>
              <a:gd name="connsiteX4" fmla="*/ 6192094 w 9090025"/>
              <a:gd name="connsiteY4" fmla="*/ 1728544 h 2152098"/>
              <a:gd name="connsiteX5" fmla="*/ 6188210 w 9090025"/>
              <a:gd name="connsiteY5" fmla="*/ 1728544 h 2152098"/>
              <a:gd name="connsiteX6" fmla="*/ 3639895 w 9090025"/>
              <a:gd name="connsiteY6" fmla="*/ 0 h 2152098"/>
              <a:gd name="connsiteX7" fmla="*/ 3651549 w 9090025"/>
              <a:gd name="connsiteY7" fmla="*/ 3884 h 2152098"/>
              <a:gd name="connsiteX8" fmla="*/ 3647664 w 9090025"/>
              <a:gd name="connsiteY8" fmla="*/ 15537 h 2152098"/>
              <a:gd name="connsiteX9" fmla="*/ 3636010 w 9090025"/>
              <a:gd name="connsiteY9" fmla="*/ 34959 h 2152098"/>
              <a:gd name="connsiteX10" fmla="*/ 3651549 w 9090025"/>
              <a:gd name="connsiteY10" fmla="*/ 34959 h 2152098"/>
              <a:gd name="connsiteX11" fmla="*/ 3682626 w 9090025"/>
              <a:gd name="connsiteY11" fmla="*/ 31075 h 2152098"/>
              <a:gd name="connsiteX12" fmla="*/ 3690395 w 9090025"/>
              <a:gd name="connsiteY12" fmla="*/ 34959 h 2152098"/>
              <a:gd name="connsiteX13" fmla="*/ 3682626 w 9090025"/>
              <a:gd name="connsiteY13" fmla="*/ 38844 h 2152098"/>
              <a:gd name="connsiteX14" fmla="*/ 3663203 w 9090025"/>
              <a:gd name="connsiteY14" fmla="*/ 46612 h 2152098"/>
              <a:gd name="connsiteX15" fmla="*/ 3667087 w 9090025"/>
              <a:gd name="connsiteY15" fmla="*/ 77687 h 2152098"/>
              <a:gd name="connsiteX16" fmla="*/ 3659318 w 9090025"/>
              <a:gd name="connsiteY16" fmla="*/ 85456 h 2152098"/>
              <a:gd name="connsiteX17" fmla="*/ 3651549 w 9090025"/>
              <a:gd name="connsiteY17" fmla="*/ 104878 h 2152098"/>
              <a:gd name="connsiteX18" fmla="*/ 3655433 w 9090025"/>
              <a:gd name="connsiteY18" fmla="*/ 120415 h 2152098"/>
              <a:gd name="connsiteX19" fmla="*/ 3636010 w 9090025"/>
              <a:gd name="connsiteY19" fmla="*/ 124300 h 2152098"/>
              <a:gd name="connsiteX20" fmla="*/ 3612702 w 9090025"/>
              <a:gd name="connsiteY20" fmla="*/ 124300 h 2152098"/>
              <a:gd name="connsiteX21" fmla="*/ 3593279 w 9090025"/>
              <a:gd name="connsiteY21" fmla="*/ 120415 h 2152098"/>
              <a:gd name="connsiteX22" fmla="*/ 3550548 w 9090025"/>
              <a:gd name="connsiteY22" fmla="*/ 116531 h 2152098"/>
              <a:gd name="connsiteX23" fmla="*/ 3511702 w 9090025"/>
              <a:gd name="connsiteY23" fmla="*/ 116531 h 2152098"/>
              <a:gd name="connsiteX24" fmla="*/ 3492279 w 9090025"/>
              <a:gd name="connsiteY24" fmla="*/ 112647 h 2152098"/>
              <a:gd name="connsiteX25" fmla="*/ 3480625 w 9090025"/>
              <a:gd name="connsiteY25" fmla="*/ 100994 h 2152098"/>
              <a:gd name="connsiteX26" fmla="*/ 3472856 w 9090025"/>
              <a:gd name="connsiteY26" fmla="*/ 85456 h 2152098"/>
              <a:gd name="connsiteX27" fmla="*/ 3453433 w 9090025"/>
              <a:gd name="connsiteY27" fmla="*/ 81572 h 2152098"/>
              <a:gd name="connsiteX28" fmla="*/ 3375740 w 9090025"/>
              <a:gd name="connsiteY28" fmla="*/ 89340 h 2152098"/>
              <a:gd name="connsiteX29" fmla="*/ 3290278 w 9090025"/>
              <a:gd name="connsiteY29" fmla="*/ 104878 h 2152098"/>
              <a:gd name="connsiteX30" fmla="*/ 3259201 w 9090025"/>
              <a:gd name="connsiteY30" fmla="*/ 108762 h 2152098"/>
              <a:gd name="connsiteX31" fmla="*/ 3232009 w 9090025"/>
              <a:gd name="connsiteY31" fmla="*/ 112647 h 2152098"/>
              <a:gd name="connsiteX32" fmla="*/ 3216471 w 9090025"/>
              <a:gd name="connsiteY32" fmla="*/ 112647 h 2152098"/>
              <a:gd name="connsiteX33" fmla="*/ 3220355 w 9090025"/>
              <a:gd name="connsiteY33" fmla="*/ 124300 h 2152098"/>
              <a:gd name="connsiteX34" fmla="*/ 3216471 w 9090025"/>
              <a:gd name="connsiteY34" fmla="*/ 147606 h 2152098"/>
              <a:gd name="connsiteX35" fmla="*/ 3189278 w 9090025"/>
              <a:gd name="connsiteY35" fmla="*/ 159259 h 2152098"/>
              <a:gd name="connsiteX36" fmla="*/ 3134893 w 9090025"/>
              <a:gd name="connsiteY36" fmla="*/ 167028 h 2152098"/>
              <a:gd name="connsiteX37" fmla="*/ 3084393 w 9090025"/>
              <a:gd name="connsiteY37" fmla="*/ 174797 h 2152098"/>
              <a:gd name="connsiteX38" fmla="*/ 3057201 w 9090025"/>
              <a:gd name="connsiteY38" fmla="*/ 182565 h 2152098"/>
              <a:gd name="connsiteX39" fmla="*/ 3010585 w 9090025"/>
              <a:gd name="connsiteY39" fmla="*/ 186450 h 2152098"/>
              <a:gd name="connsiteX40" fmla="*/ 3002816 w 9090025"/>
              <a:gd name="connsiteY40" fmla="*/ 194218 h 2152098"/>
              <a:gd name="connsiteX41" fmla="*/ 3018355 w 9090025"/>
              <a:gd name="connsiteY41" fmla="*/ 201987 h 2152098"/>
              <a:gd name="connsiteX42" fmla="*/ 3037778 w 9090025"/>
              <a:gd name="connsiteY42" fmla="*/ 198103 h 2152098"/>
              <a:gd name="connsiteX43" fmla="*/ 3049432 w 9090025"/>
              <a:gd name="connsiteY43" fmla="*/ 198103 h 2152098"/>
              <a:gd name="connsiteX44" fmla="*/ 3134893 w 9090025"/>
              <a:gd name="connsiteY44" fmla="*/ 186450 h 2152098"/>
              <a:gd name="connsiteX45" fmla="*/ 3220355 w 9090025"/>
              <a:gd name="connsiteY45" fmla="*/ 174797 h 2152098"/>
              <a:gd name="connsiteX46" fmla="*/ 3243663 w 9090025"/>
              <a:gd name="connsiteY46" fmla="*/ 167028 h 2152098"/>
              <a:gd name="connsiteX47" fmla="*/ 3278625 w 9090025"/>
              <a:gd name="connsiteY47" fmla="*/ 163144 h 2152098"/>
              <a:gd name="connsiteX48" fmla="*/ 3321355 w 9090025"/>
              <a:gd name="connsiteY48" fmla="*/ 159259 h 2152098"/>
              <a:gd name="connsiteX49" fmla="*/ 3367971 w 9090025"/>
              <a:gd name="connsiteY49" fmla="*/ 147606 h 2152098"/>
              <a:gd name="connsiteX50" fmla="*/ 3422356 w 9090025"/>
              <a:gd name="connsiteY50" fmla="*/ 139837 h 2152098"/>
              <a:gd name="connsiteX51" fmla="*/ 3406817 w 9090025"/>
              <a:gd name="connsiteY51" fmla="*/ 147606 h 2152098"/>
              <a:gd name="connsiteX52" fmla="*/ 3360202 w 9090025"/>
              <a:gd name="connsiteY52" fmla="*/ 155375 h 2152098"/>
              <a:gd name="connsiteX53" fmla="*/ 3317471 w 9090025"/>
              <a:gd name="connsiteY53" fmla="*/ 174797 h 2152098"/>
              <a:gd name="connsiteX54" fmla="*/ 3379625 w 9090025"/>
              <a:gd name="connsiteY54" fmla="*/ 167028 h 2152098"/>
              <a:gd name="connsiteX55" fmla="*/ 3406817 w 9090025"/>
              <a:gd name="connsiteY55" fmla="*/ 159259 h 2152098"/>
              <a:gd name="connsiteX56" fmla="*/ 3422356 w 9090025"/>
              <a:gd name="connsiteY56" fmla="*/ 163144 h 2152098"/>
              <a:gd name="connsiteX57" fmla="*/ 3465087 w 9090025"/>
              <a:gd name="connsiteY57" fmla="*/ 163144 h 2152098"/>
              <a:gd name="connsiteX58" fmla="*/ 3507817 w 9090025"/>
              <a:gd name="connsiteY58" fmla="*/ 159259 h 2152098"/>
              <a:gd name="connsiteX59" fmla="*/ 3519471 w 9090025"/>
              <a:gd name="connsiteY59" fmla="*/ 159259 h 2152098"/>
              <a:gd name="connsiteX60" fmla="*/ 3519471 w 9090025"/>
              <a:gd name="connsiteY60" fmla="*/ 151490 h 2152098"/>
              <a:gd name="connsiteX61" fmla="*/ 3519471 w 9090025"/>
              <a:gd name="connsiteY61" fmla="*/ 147606 h 2152098"/>
              <a:gd name="connsiteX62" fmla="*/ 3535010 w 9090025"/>
              <a:gd name="connsiteY62" fmla="*/ 143722 h 2152098"/>
              <a:gd name="connsiteX63" fmla="*/ 3558318 w 9090025"/>
              <a:gd name="connsiteY63" fmla="*/ 135953 h 2152098"/>
              <a:gd name="connsiteX64" fmla="*/ 3597164 w 9090025"/>
              <a:gd name="connsiteY64" fmla="*/ 135953 h 2152098"/>
              <a:gd name="connsiteX65" fmla="*/ 3628241 w 9090025"/>
              <a:gd name="connsiteY65" fmla="*/ 132069 h 2152098"/>
              <a:gd name="connsiteX66" fmla="*/ 3636010 w 9090025"/>
              <a:gd name="connsiteY66" fmla="*/ 139837 h 2152098"/>
              <a:gd name="connsiteX67" fmla="*/ 3628241 w 9090025"/>
              <a:gd name="connsiteY67" fmla="*/ 139837 h 2152098"/>
              <a:gd name="connsiteX68" fmla="*/ 3581625 w 9090025"/>
              <a:gd name="connsiteY68" fmla="*/ 147606 h 2152098"/>
              <a:gd name="connsiteX69" fmla="*/ 3581625 w 9090025"/>
              <a:gd name="connsiteY69" fmla="*/ 151490 h 2152098"/>
              <a:gd name="connsiteX70" fmla="*/ 3604933 w 9090025"/>
              <a:gd name="connsiteY70" fmla="*/ 151490 h 2152098"/>
              <a:gd name="connsiteX71" fmla="*/ 3624356 w 9090025"/>
              <a:gd name="connsiteY71" fmla="*/ 147606 h 2152098"/>
              <a:gd name="connsiteX72" fmla="*/ 3628241 w 9090025"/>
              <a:gd name="connsiteY72" fmla="*/ 155375 h 2152098"/>
              <a:gd name="connsiteX73" fmla="*/ 3612702 w 9090025"/>
              <a:gd name="connsiteY73" fmla="*/ 167028 h 2152098"/>
              <a:gd name="connsiteX74" fmla="*/ 3597164 w 9090025"/>
              <a:gd name="connsiteY74" fmla="*/ 170912 h 2152098"/>
              <a:gd name="connsiteX75" fmla="*/ 3577741 w 9090025"/>
              <a:gd name="connsiteY75" fmla="*/ 174797 h 2152098"/>
              <a:gd name="connsiteX76" fmla="*/ 3558318 w 9090025"/>
              <a:gd name="connsiteY76" fmla="*/ 182565 h 2152098"/>
              <a:gd name="connsiteX77" fmla="*/ 3542779 w 9090025"/>
              <a:gd name="connsiteY77" fmla="*/ 186450 h 2152098"/>
              <a:gd name="connsiteX78" fmla="*/ 3523356 w 9090025"/>
              <a:gd name="connsiteY78" fmla="*/ 190334 h 2152098"/>
              <a:gd name="connsiteX79" fmla="*/ 3484510 w 9090025"/>
              <a:gd name="connsiteY79" fmla="*/ 198103 h 2152098"/>
              <a:gd name="connsiteX80" fmla="*/ 3472856 w 9090025"/>
              <a:gd name="connsiteY80" fmla="*/ 194218 h 2152098"/>
              <a:gd name="connsiteX81" fmla="*/ 3472856 w 9090025"/>
              <a:gd name="connsiteY81" fmla="*/ 201987 h 2152098"/>
              <a:gd name="connsiteX82" fmla="*/ 3468971 w 9090025"/>
              <a:gd name="connsiteY82" fmla="*/ 209756 h 2152098"/>
              <a:gd name="connsiteX83" fmla="*/ 3453433 w 9090025"/>
              <a:gd name="connsiteY83" fmla="*/ 205872 h 2152098"/>
              <a:gd name="connsiteX84" fmla="*/ 3406817 w 9090025"/>
              <a:gd name="connsiteY84" fmla="*/ 198103 h 2152098"/>
              <a:gd name="connsiteX85" fmla="*/ 3371856 w 9090025"/>
              <a:gd name="connsiteY85" fmla="*/ 209756 h 2152098"/>
              <a:gd name="connsiteX86" fmla="*/ 3360202 w 9090025"/>
              <a:gd name="connsiteY86" fmla="*/ 209756 h 2152098"/>
              <a:gd name="connsiteX87" fmla="*/ 3348548 w 9090025"/>
              <a:gd name="connsiteY87" fmla="*/ 217525 h 2152098"/>
              <a:gd name="connsiteX88" fmla="*/ 3360202 w 9090025"/>
              <a:gd name="connsiteY88" fmla="*/ 221409 h 2152098"/>
              <a:gd name="connsiteX89" fmla="*/ 3414586 w 9090025"/>
              <a:gd name="connsiteY89" fmla="*/ 213640 h 2152098"/>
              <a:gd name="connsiteX90" fmla="*/ 3426240 w 9090025"/>
              <a:gd name="connsiteY90" fmla="*/ 213640 h 2152098"/>
              <a:gd name="connsiteX91" fmla="*/ 3434010 w 9090025"/>
              <a:gd name="connsiteY91" fmla="*/ 217525 h 2152098"/>
              <a:gd name="connsiteX92" fmla="*/ 3414586 w 9090025"/>
              <a:gd name="connsiteY92" fmla="*/ 221409 h 2152098"/>
              <a:gd name="connsiteX93" fmla="*/ 3360202 w 9090025"/>
              <a:gd name="connsiteY93" fmla="*/ 225293 h 2152098"/>
              <a:gd name="connsiteX94" fmla="*/ 3325240 w 9090025"/>
              <a:gd name="connsiteY94" fmla="*/ 236947 h 2152098"/>
              <a:gd name="connsiteX95" fmla="*/ 3379625 w 9090025"/>
              <a:gd name="connsiteY95" fmla="*/ 233062 h 2152098"/>
              <a:gd name="connsiteX96" fmla="*/ 3414586 w 9090025"/>
              <a:gd name="connsiteY96" fmla="*/ 229178 h 2152098"/>
              <a:gd name="connsiteX97" fmla="*/ 3406817 w 9090025"/>
              <a:gd name="connsiteY97" fmla="*/ 240831 h 2152098"/>
              <a:gd name="connsiteX98" fmla="*/ 3383509 w 9090025"/>
              <a:gd name="connsiteY98" fmla="*/ 244715 h 2152098"/>
              <a:gd name="connsiteX99" fmla="*/ 3336894 w 9090025"/>
              <a:gd name="connsiteY99" fmla="*/ 256368 h 2152098"/>
              <a:gd name="connsiteX100" fmla="*/ 3301932 w 9090025"/>
              <a:gd name="connsiteY100" fmla="*/ 268022 h 2152098"/>
              <a:gd name="connsiteX101" fmla="*/ 3301932 w 9090025"/>
              <a:gd name="connsiteY101" fmla="*/ 271906 h 2152098"/>
              <a:gd name="connsiteX102" fmla="*/ 3305817 w 9090025"/>
              <a:gd name="connsiteY102" fmla="*/ 279675 h 2152098"/>
              <a:gd name="connsiteX103" fmla="*/ 3360202 w 9090025"/>
              <a:gd name="connsiteY103" fmla="*/ 264137 h 2152098"/>
              <a:gd name="connsiteX104" fmla="*/ 3375740 w 9090025"/>
              <a:gd name="connsiteY104" fmla="*/ 260253 h 2152098"/>
              <a:gd name="connsiteX105" fmla="*/ 3488394 w 9090025"/>
              <a:gd name="connsiteY105" fmla="*/ 244715 h 2152098"/>
              <a:gd name="connsiteX106" fmla="*/ 3538894 w 9090025"/>
              <a:gd name="connsiteY106" fmla="*/ 233062 h 2152098"/>
              <a:gd name="connsiteX107" fmla="*/ 3554433 w 9090025"/>
              <a:gd name="connsiteY107" fmla="*/ 225293 h 2152098"/>
              <a:gd name="connsiteX108" fmla="*/ 3566087 w 9090025"/>
              <a:gd name="connsiteY108" fmla="*/ 221409 h 2152098"/>
              <a:gd name="connsiteX109" fmla="*/ 3569971 w 9090025"/>
              <a:gd name="connsiteY109" fmla="*/ 225293 h 2152098"/>
              <a:gd name="connsiteX110" fmla="*/ 3573856 w 9090025"/>
              <a:gd name="connsiteY110" fmla="*/ 233062 h 2152098"/>
              <a:gd name="connsiteX111" fmla="*/ 3503933 w 9090025"/>
              <a:gd name="connsiteY111" fmla="*/ 248600 h 2152098"/>
              <a:gd name="connsiteX112" fmla="*/ 3445663 w 9090025"/>
              <a:gd name="connsiteY112" fmla="*/ 260253 h 2152098"/>
              <a:gd name="connsiteX113" fmla="*/ 3453433 w 9090025"/>
              <a:gd name="connsiteY113" fmla="*/ 268022 h 2152098"/>
              <a:gd name="connsiteX114" fmla="*/ 3472856 w 9090025"/>
              <a:gd name="connsiteY114" fmla="*/ 268022 h 2152098"/>
              <a:gd name="connsiteX115" fmla="*/ 3503933 w 9090025"/>
              <a:gd name="connsiteY115" fmla="*/ 260253 h 2152098"/>
              <a:gd name="connsiteX116" fmla="*/ 3511702 w 9090025"/>
              <a:gd name="connsiteY116" fmla="*/ 256368 h 2152098"/>
              <a:gd name="connsiteX117" fmla="*/ 3538894 w 9090025"/>
              <a:gd name="connsiteY117" fmla="*/ 256368 h 2152098"/>
              <a:gd name="connsiteX118" fmla="*/ 3581625 w 9090025"/>
              <a:gd name="connsiteY118" fmla="*/ 252484 h 2152098"/>
              <a:gd name="connsiteX119" fmla="*/ 3589395 w 9090025"/>
              <a:gd name="connsiteY119" fmla="*/ 252484 h 2152098"/>
              <a:gd name="connsiteX120" fmla="*/ 3639895 w 9090025"/>
              <a:gd name="connsiteY120" fmla="*/ 248600 h 2152098"/>
              <a:gd name="connsiteX121" fmla="*/ 3643779 w 9090025"/>
              <a:gd name="connsiteY121" fmla="*/ 252484 h 2152098"/>
              <a:gd name="connsiteX122" fmla="*/ 3604933 w 9090025"/>
              <a:gd name="connsiteY122" fmla="*/ 260253 h 2152098"/>
              <a:gd name="connsiteX123" fmla="*/ 3597164 w 9090025"/>
              <a:gd name="connsiteY123" fmla="*/ 268022 h 2152098"/>
              <a:gd name="connsiteX124" fmla="*/ 3577741 w 9090025"/>
              <a:gd name="connsiteY124" fmla="*/ 295212 h 2152098"/>
              <a:gd name="connsiteX125" fmla="*/ 3616587 w 9090025"/>
              <a:gd name="connsiteY125" fmla="*/ 306865 h 2152098"/>
              <a:gd name="connsiteX126" fmla="*/ 3616587 w 9090025"/>
              <a:gd name="connsiteY126" fmla="*/ 314634 h 2152098"/>
              <a:gd name="connsiteX127" fmla="*/ 3632125 w 9090025"/>
              <a:gd name="connsiteY127" fmla="*/ 314634 h 2152098"/>
              <a:gd name="connsiteX128" fmla="*/ 3651549 w 9090025"/>
              <a:gd name="connsiteY128" fmla="*/ 322403 h 2152098"/>
              <a:gd name="connsiteX129" fmla="*/ 3639895 w 9090025"/>
              <a:gd name="connsiteY129" fmla="*/ 326287 h 2152098"/>
              <a:gd name="connsiteX130" fmla="*/ 3628241 w 9090025"/>
              <a:gd name="connsiteY130" fmla="*/ 326287 h 2152098"/>
              <a:gd name="connsiteX131" fmla="*/ 3632125 w 9090025"/>
              <a:gd name="connsiteY131" fmla="*/ 337940 h 2152098"/>
              <a:gd name="connsiteX132" fmla="*/ 3628241 w 9090025"/>
              <a:gd name="connsiteY132" fmla="*/ 345709 h 2152098"/>
              <a:gd name="connsiteX133" fmla="*/ 3593279 w 9090025"/>
              <a:gd name="connsiteY133" fmla="*/ 357362 h 2152098"/>
              <a:gd name="connsiteX134" fmla="*/ 3581625 w 9090025"/>
              <a:gd name="connsiteY134" fmla="*/ 361246 h 2152098"/>
              <a:gd name="connsiteX135" fmla="*/ 3636010 w 9090025"/>
              <a:gd name="connsiteY135" fmla="*/ 361246 h 2152098"/>
              <a:gd name="connsiteX136" fmla="*/ 3659318 w 9090025"/>
              <a:gd name="connsiteY136" fmla="*/ 369015 h 2152098"/>
              <a:gd name="connsiteX137" fmla="*/ 3655433 w 9090025"/>
              <a:gd name="connsiteY137" fmla="*/ 372900 h 2152098"/>
              <a:gd name="connsiteX138" fmla="*/ 3593279 w 9090025"/>
              <a:gd name="connsiteY138" fmla="*/ 380668 h 2152098"/>
              <a:gd name="connsiteX139" fmla="*/ 3581625 w 9090025"/>
              <a:gd name="connsiteY139" fmla="*/ 384553 h 2152098"/>
              <a:gd name="connsiteX140" fmla="*/ 3569971 w 9090025"/>
              <a:gd name="connsiteY140" fmla="*/ 403974 h 2152098"/>
              <a:gd name="connsiteX141" fmla="*/ 3566087 w 9090025"/>
              <a:gd name="connsiteY141" fmla="*/ 407859 h 2152098"/>
              <a:gd name="connsiteX142" fmla="*/ 3535010 w 9090025"/>
              <a:gd name="connsiteY142" fmla="*/ 411743 h 2152098"/>
              <a:gd name="connsiteX143" fmla="*/ 3503933 w 9090025"/>
              <a:gd name="connsiteY143" fmla="*/ 419512 h 2152098"/>
              <a:gd name="connsiteX144" fmla="*/ 3468971 w 9090025"/>
              <a:gd name="connsiteY144" fmla="*/ 427281 h 2152098"/>
              <a:gd name="connsiteX145" fmla="*/ 3437894 w 9090025"/>
              <a:gd name="connsiteY145" fmla="*/ 431165 h 2152098"/>
              <a:gd name="connsiteX146" fmla="*/ 3441779 w 9090025"/>
              <a:gd name="connsiteY146" fmla="*/ 438934 h 2152098"/>
              <a:gd name="connsiteX147" fmla="*/ 3472856 w 9090025"/>
              <a:gd name="connsiteY147" fmla="*/ 438934 h 2152098"/>
              <a:gd name="connsiteX148" fmla="*/ 3465087 w 9090025"/>
              <a:gd name="connsiteY148" fmla="*/ 446702 h 2152098"/>
              <a:gd name="connsiteX149" fmla="*/ 3430125 w 9090025"/>
              <a:gd name="connsiteY149" fmla="*/ 450587 h 2152098"/>
              <a:gd name="connsiteX150" fmla="*/ 3422356 w 9090025"/>
              <a:gd name="connsiteY150" fmla="*/ 454471 h 2152098"/>
              <a:gd name="connsiteX151" fmla="*/ 3367971 w 9090025"/>
              <a:gd name="connsiteY151" fmla="*/ 458356 h 2152098"/>
              <a:gd name="connsiteX152" fmla="*/ 3333009 w 9090025"/>
              <a:gd name="connsiteY152" fmla="*/ 458356 h 2152098"/>
              <a:gd name="connsiteX153" fmla="*/ 3333009 w 9090025"/>
              <a:gd name="connsiteY153" fmla="*/ 470009 h 2152098"/>
              <a:gd name="connsiteX154" fmla="*/ 3329125 w 9090025"/>
              <a:gd name="connsiteY154" fmla="*/ 477777 h 2152098"/>
              <a:gd name="connsiteX155" fmla="*/ 3266971 w 9090025"/>
              <a:gd name="connsiteY155" fmla="*/ 493315 h 2152098"/>
              <a:gd name="connsiteX156" fmla="*/ 3255317 w 9090025"/>
              <a:gd name="connsiteY156" fmla="*/ 497199 h 2152098"/>
              <a:gd name="connsiteX157" fmla="*/ 3286394 w 9090025"/>
              <a:gd name="connsiteY157" fmla="*/ 497199 h 2152098"/>
              <a:gd name="connsiteX158" fmla="*/ 3325240 w 9090025"/>
              <a:gd name="connsiteY158" fmla="*/ 489431 h 2152098"/>
              <a:gd name="connsiteX159" fmla="*/ 3410702 w 9090025"/>
              <a:gd name="connsiteY159" fmla="*/ 470009 h 2152098"/>
              <a:gd name="connsiteX160" fmla="*/ 3422356 w 9090025"/>
              <a:gd name="connsiteY160" fmla="*/ 466124 h 2152098"/>
              <a:gd name="connsiteX161" fmla="*/ 3437894 w 9090025"/>
              <a:gd name="connsiteY161" fmla="*/ 470009 h 2152098"/>
              <a:gd name="connsiteX162" fmla="*/ 3449548 w 9090025"/>
              <a:gd name="connsiteY162" fmla="*/ 470009 h 2152098"/>
              <a:gd name="connsiteX163" fmla="*/ 3476740 w 9090025"/>
              <a:gd name="connsiteY163" fmla="*/ 470009 h 2152098"/>
              <a:gd name="connsiteX164" fmla="*/ 3457317 w 9090025"/>
              <a:gd name="connsiteY164" fmla="*/ 473893 h 2152098"/>
              <a:gd name="connsiteX165" fmla="*/ 3437894 w 9090025"/>
              <a:gd name="connsiteY165" fmla="*/ 477777 h 2152098"/>
              <a:gd name="connsiteX166" fmla="*/ 3422356 w 9090025"/>
              <a:gd name="connsiteY166" fmla="*/ 481662 h 2152098"/>
              <a:gd name="connsiteX167" fmla="*/ 3391279 w 9090025"/>
              <a:gd name="connsiteY167" fmla="*/ 489431 h 2152098"/>
              <a:gd name="connsiteX168" fmla="*/ 3364086 w 9090025"/>
              <a:gd name="connsiteY168" fmla="*/ 493315 h 2152098"/>
              <a:gd name="connsiteX169" fmla="*/ 3367971 w 9090025"/>
              <a:gd name="connsiteY169" fmla="*/ 497199 h 2152098"/>
              <a:gd name="connsiteX170" fmla="*/ 3383509 w 9090025"/>
              <a:gd name="connsiteY170" fmla="*/ 497199 h 2152098"/>
              <a:gd name="connsiteX171" fmla="*/ 3399048 w 9090025"/>
              <a:gd name="connsiteY171" fmla="*/ 493315 h 2152098"/>
              <a:gd name="connsiteX172" fmla="*/ 3434010 w 9090025"/>
              <a:gd name="connsiteY172" fmla="*/ 493315 h 2152098"/>
              <a:gd name="connsiteX173" fmla="*/ 3434010 w 9090025"/>
              <a:gd name="connsiteY173" fmla="*/ 501084 h 2152098"/>
              <a:gd name="connsiteX174" fmla="*/ 3422356 w 9090025"/>
              <a:gd name="connsiteY174" fmla="*/ 504968 h 2152098"/>
              <a:gd name="connsiteX175" fmla="*/ 3402933 w 9090025"/>
              <a:gd name="connsiteY175" fmla="*/ 508852 h 2152098"/>
              <a:gd name="connsiteX176" fmla="*/ 3290278 w 9090025"/>
              <a:gd name="connsiteY176" fmla="*/ 528274 h 2152098"/>
              <a:gd name="connsiteX177" fmla="*/ 3243663 w 9090025"/>
              <a:gd name="connsiteY177" fmla="*/ 547696 h 2152098"/>
              <a:gd name="connsiteX178" fmla="*/ 3259201 w 9090025"/>
              <a:gd name="connsiteY178" fmla="*/ 543812 h 2152098"/>
              <a:gd name="connsiteX179" fmla="*/ 3266971 w 9090025"/>
              <a:gd name="connsiteY179" fmla="*/ 539927 h 2152098"/>
              <a:gd name="connsiteX180" fmla="*/ 3301932 w 9090025"/>
              <a:gd name="connsiteY180" fmla="*/ 536043 h 2152098"/>
              <a:gd name="connsiteX181" fmla="*/ 3329125 w 9090025"/>
              <a:gd name="connsiteY181" fmla="*/ 528274 h 2152098"/>
              <a:gd name="connsiteX182" fmla="*/ 3375740 w 9090025"/>
              <a:gd name="connsiteY182" fmla="*/ 520506 h 2152098"/>
              <a:gd name="connsiteX183" fmla="*/ 3422356 w 9090025"/>
              <a:gd name="connsiteY183" fmla="*/ 512737 h 2152098"/>
              <a:gd name="connsiteX184" fmla="*/ 3430125 w 9090025"/>
              <a:gd name="connsiteY184" fmla="*/ 516621 h 2152098"/>
              <a:gd name="connsiteX185" fmla="*/ 3445663 w 9090025"/>
              <a:gd name="connsiteY185" fmla="*/ 512737 h 2152098"/>
              <a:gd name="connsiteX186" fmla="*/ 3472856 w 9090025"/>
              <a:gd name="connsiteY186" fmla="*/ 504968 h 2152098"/>
              <a:gd name="connsiteX187" fmla="*/ 3503933 w 9090025"/>
              <a:gd name="connsiteY187" fmla="*/ 497199 h 2152098"/>
              <a:gd name="connsiteX188" fmla="*/ 3569971 w 9090025"/>
              <a:gd name="connsiteY188" fmla="*/ 485546 h 2152098"/>
              <a:gd name="connsiteX189" fmla="*/ 3546664 w 9090025"/>
              <a:gd name="connsiteY189" fmla="*/ 497199 h 2152098"/>
              <a:gd name="connsiteX190" fmla="*/ 3535010 w 9090025"/>
              <a:gd name="connsiteY190" fmla="*/ 508852 h 2152098"/>
              <a:gd name="connsiteX191" fmla="*/ 3577741 w 9090025"/>
              <a:gd name="connsiteY191" fmla="*/ 501084 h 2152098"/>
              <a:gd name="connsiteX192" fmla="*/ 3892395 w 9090025"/>
              <a:gd name="connsiteY192" fmla="*/ 470009 h 2152098"/>
              <a:gd name="connsiteX193" fmla="*/ 3962319 w 9090025"/>
              <a:gd name="connsiteY193" fmla="*/ 466124 h 2152098"/>
              <a:gd name="connsiteX194" fmla="*/ 4040011 w 9090025"/>
              <a:gd name="connsiteY194" fmla="*/ 462240 h 2152098"/>
              <a:gd name="connsiteX195" fmla="*/ 4109935 w 9090025"/>
              <a:gd name="connsiteY195" fmla="*/ 458356 h 2152098"/>
              <a:gd name="connsiteX196" fmla="*/ 4152665 w 9090025"/>
              <a:gd name="connsiteY196" fmla="*/ 458356 h 2152098"/>
              <a:gd name="connsiteX197" fmla="*/ 4187627 w 9090025"/>
              <a:gd name="connsiteY197" fmla="*/ 454471 h 2152098"/>
              <a:gd name="connsiteX198" fmla="*/ 4288627 w 9090025"/>
              <a:gd name="connsiteY198" fmla="*/ 450587 h 2152098"/>
              <a:gd name="connsiteX199" fmla="*/ 4401282 w 9090025"/>
              <a:gd name="connsiteY199" fmla="*/ 446702 h 2152098"/>
              <a:gd name="connsiteX200" fmla="*/ 4459551 w 9090025"/>
              <a:gd name="connsiteY200" fmla="*/ 442818 h 2152098"/>
              <a:gd name="connsiteX201" fmla="*/ 4513936 w 9090025"/>
              <a:gd name="connsiteY201" fmla="*/ 438934 h 2152098"/>
              <a:gd name="connsiteX202" fmla="*/ 4568321 w 9090025"/>
              <a:gd name="connsiteY202" fmla="*/ 435049 h 2152098"/>
              <a:gd name="connsiteX203" fmla="*/ 4611051 w 9090025"/>
              <a:gd name="connsiteY203" fmla="*/ 435049 h 2152098"/>
              <a:gd name="connsiteX204" fmla="*/ 4657667 w 9090025"/>
              <a:gd name="connsiteY204" fmla="*/ 435049 h 2152098"/>
              <a:gd name="connsiteX205" fmla="*/ 4766436 w 9090025"/>
              <a:gd name="connsiteY205" fmla="*/ 431165 h 2152098"/>
              <a:gd name="connsiteX206" fmla="*/ 4894629 w 9090025"/>
              <a:gd name="connsiteY206" fmla="*/ 427281 h 2152098"/>
              <a:gd name="connsiteX207" fmla="*/ 5026706 w 9090025"/>
              <a:gd name="connsiteY207" fmla="*/ 427281 h 2152098"/>
              <a:gd name="connsiteX208" fmla="*/ 5081091 w 9090025"/>
              <a:gd name="connsiteY208" fmla="*/ 427281 h 2152098"/>
              <a:gd name="connsiteX209" fmla="*/ 5127707 w 9090025"/>
              <a:gd name="connsiteY209" fmla="*/ 427281 h 2152098"/>
              <a:gd name="connsiteX210" fmla="*/ 5135476 w 9090025"/>
              <a:gd name="connsiteY210" fmla="*/ 435049 h 2152098"/>
              <a:gd name="connsiteX211" fmla="*/ 5077207 w 9090025"/>
              <a:gd name="connsiteY211" fmla="*/ 435049 h 2152098"/>
              <a:gd name="connsiteX212" fmla="*/ 5015053 w 9090025"/>
              <a:gd name="connsiteY212" fmla="*/ 438934 h 2152098"/>
              <a:gd name="connsiteX213" fmla="*/ 4960668 w 9090025"/>
              <a:gd name="connsiteY213" fmla="*/ 438934 h 2152098"/>
              <a:gd name="connsiteX214" fmla="*/ 4921821 w 9090025"/>
              <a:gd name="connsiteY214" fmla="*/ 446702 h 2152098"/>
              <a:gd name="connsiteX215" fmla="*/ 4917937 w 9090025"/>
              <a:gd name="connsiteY215" fmla="*/ 446702 h 2152098"/>
              <a:gd name="connsiteX216" fmla="*/ 4914052 w 9090025"/>
              <a:gd name="connsiteY216" fmla="*/ 442818 h 2152098"/>
              <a:gd name="connsiteX217" fmla="*/ 4871321 w 9090025"/>
              <a:gd name="connsiteY217" fmla="*/ 442818 h 2152098"/>
              <a:gd name="connsiteX218" fmla="*/ 4840244 w 9090025"/>
              <a:gd name="connsiteY218" fmla="*/ 446702 h 2152098"/>
              <a:gd name="connsiteX219" fmla="*/ 4801398 w 9090025"/>
              <a:gd name="connsiteY219" fmla="*/ 454471 h 2152098"/>
              <a:gd name="connsiteX220" fmla="*/ 4731475 w 9090025"/>
              <a:gd name="connsiteY220" fmla="*/ 454471 h 2152098"/>
              <a:gd name="connsiteX221" fmla="*/ 4688744 w 9090025"/>
              <a:gd name="connsiteY221" fmla="*/ 454471 h 2152098"/>
              <a:gd name="connsiteX222" fmla="*/ 4646013 w 9090025"/>
              <a:gd name="connsiteY222" fmla="*/ 458356 h 2152098"/>
              <a:gd name="connsiteX223" fmla="*/ 4630475 w 9090025"/>
              <a:gd name="connsiteY223" fmla="*/ 458356 h 2152098"/>
              <a:gd name="connsiteX224" fmla="*/ 4611051 w 9090025"/>
              <a:gd name="connsiteY224" fmla="*/ 458356 h 2152098"/>
              <a:gd name="connsiteX225" fmla="*/ 4576090 w 9090025"/>
              <a:gd name="connsiteY225" fmla="*/ 458356 h 2152098"/>
              <a:gd name="connsiteX226" fmla="*/ 4521705 w 9090025"/>
              <a:gd name="connsiteY226" fmla="*/ 458356 h 2152098"/>
              <a:gd name="connsiteX227" fmla="*/ 4455666 w 9090025"/>
              <a:gd name="connsiteY227" fmla="*/ 462240 h 2152098"/>
              <a:gd name="connsiteX228" fmla="*/ 4409051 w 9090025"/>
              <a:gd name="connsiteY228" fmla="*/ 466124 h 2152098"/>
              <a:gd name="connsiteX229" fmla="*/ 4389628 w 9090025"/>
              <a:gd name="connsiteY229" fmla="*/ 466124 h 2152098"/>
              <a:gd name="connsiteX230" fmla="*/ 4304166 w 9090025"/>
              <a:gd name="connsiteY230" fmla="*/ 473893 h 2152098"/>
              <a:gd name="connsiteX231" fmla="*/ 4218704 w 9090025"/>
              <a:gd name="connsiteY231" fmla="*/ 477777 h 2152098"/>
              <a:gd name="connsiteX232" fmla="*/ 4106050 w 9090025"/>
              <a:gd name="connsiteY232" fmla="*/ 485546 h 2152098"/>
              <a:gd name="connsiteX233" fmla="*/ 4043896 w 9090025"/>
              <a:gd name="connsiteY233" fmla="*/ 493315 h 2152098"/>
              <a:gd name="connsiteX234" fmla="*/ 3973973 w 9090025"/>
              <a:gd name="connsiteY234" fmla="*/ 497199 h 2152098"/>
              <a:gd name="connsiteX235" fmla="*/ 3954549 w 9090025"/>
              <a:gd name="connsiteY235" fmla="*/ 501084 h 2152098"/>
              <a:gd name="connsiteX236" fmla="*/ 3904049 w 9090025"/>
              <a:gd name="connsiteY236" fmla="*/ 508852 h 2152098"/>
              <a:gd name="connsiteX237" fmla="*/ 3861318 w 9090025"/>
              <a:gd name="connsiteY237" fmla="*/ 508852 h 2152098"/>
              <a:gd name="connsiteX238" fmla="*/ 3853549 w 9090025"/>
              <a:gd name="connsiteY238" fmla="*/ 508852 h 2152098"/>
              <a:gd name="connsiteX239" fmla="*/ 3830241 w 9090025"/>
              <a:gd name="connsiteY239" fmla="*/ 516621 h 2152098"/>
              <a:gd name="connsiteX240" fmla="*/ 3771972 w 9090025"/>
              <a:gd name="connsiteY240" fmla="*/ 524390 h 2152098"/>
              <a:gd name="connsiteX241" fmla="*/ 3667087 w 9090025"/>
              <a:gd name="connsiteY241" fmla="*/ 539927 h 2152098"/>
              <a:gd name="connsiteX242" fmla="*/ 3624356 w 9090025"/>
              <a:gd name="connsiteY242" fmla="*/ 551580 h 2152098"/>
              <a:gd name="connsiteX243" fmla="*/ 3589395 w 9090025"/>
              <a:gd name="connsiteY243" fmla="*/ 551580 h 2152098"/>
              <a:gd name="connsiteX244" fmla="*/ 3562202 w 9090025"/>
              <a:gd name="connsiteY244" fmla="*/ 555465 h 2152098"/>
              <a:gd name="connsiteX245" fmla="*/ 3546664 w 9090025"/>
              <a:gd name="connsiteY245" fmla="*/ 563234 h 2152098"/>
              <a:gd name="connsiteX246" fmla="*/ 3531125 w 9090025"/>
              <a:gd name="connsiteY246" fmla="*/ 559349 h 2152098"/>
              <a:gd name="connsiteX247" fmla="*/ 3507817 w 9090025"/>
              <a:gd name="connsiteY247" fmla="*/ 559349 h 2152098"/>
              <a:gd name="connsiteX248" fmla="*/ 3492279 w 9090025"/>
              <a:gd name="connsiteY248" fmla="*/ 563234 h 2152098"/>
              <a:gd name="connsiteX249" fmla="*/ 3472856 w 9090025"/>
              <a:gd name="connsiteY249" fmla="*/ 563234 h 2152098"/>
              <a:gd name="connsiteX250" fmla="*/ 3449548 w 9090025"/>
              <a:gd name="connsiteY250" fmla="*/ 567118 h 2152098"/>
              <a:gd name="connsiteX251" fmla="*/ 3441779 w 9090025"/>
              <a:gd name="connsiteY251" fmla="*/ 578771 h 2152098"/>
              <a:gd name="connsiteX252" fmla="*/ 3632125 w 9090025"/>
              <a:gd name="connsiteY252" fmla="*/ 559349 h 2152098"/>
              <a:gd name="connsiteX253" fmla="*/ 3667087 w 9090025"/>
              <a:gd name="connsiteY253" fmla="*/ 555465 h 2152098"/>
              <a:gd name="connsiteX254" fmla="*/ 3690395 w 9090025"/>
              <a:gd name="connsiteY254" fmla="*/ 551580 h 2152098"/>
              <a:gd name="connsiteX255" fmla="*/ 3892395 w 9090025"/>
              <a:gd name="connsiteY255" fmla="*/ 532159 h 2152098"/>
              <a:gd name="connsiteX256" fmla="*/ 4020588 w 9090025"/>
              <a:gd name="connsiteY256" fmla="*/ 520506 h 2152098"/>
              <a:gd name="connsiteX257" fmla="*/ 4090511 w 9090025"/>
              <a:gd name="connsiteY257" fmla="*/ 516621 h 2152098"/>
              <a:gd name="connsiteX258" fmla="*/ 4137127 w 9090025"/>
              <a:gd name="connsiteY258" fmla="*/ 512737 h 2152098"/>
              <a:gd name="connsiteX259" fmla="*/ 4210935 w 9090025"/>
              <a:gd name="connsiteY259" fmla="*/ 508852 h 2152098"/>
              <a:gd name="connsiteX260" fmla="*/ 4335243 w 9090025"/>
              <a:gd name="connsiteY260" fmla="*/ 501084 h 2152098"/>
              <a:gd name="connsiteX261" fmla="*/ 4381858 w 9090025"/>
              <a:gd name="connsiteY261" fmla="*/ 501084 h 2152098"/>
              <a:gd name="connsiteX262" fmla="*/ 4420705 w 9090025"/>
              <a:gd name="connsiteY262" fmla="*/ 497199 h 2152098"/>
              <a:gd name="connsiteX263" fmla="*/ 4440128 w 9090025"/>
              <a:gd name="connsiteY263" fmla="*/ 497199 h 2152098"/>
              <a:gd name="connsiteX264" fmla="*/ 4482859 w 9090025"/>
              <a:gd name="connsiteY264" fmla="*/ 497199 h 2152098"/>
              <a:gd name="connsiteX265" fmla="*/ 4576090 w 9090025"/>
              <a:gd name="connsiteY265" fmla="*/ 493315 h 2152098"/>
              <a:gd name="connsiteX266" fmla="*/ 4630475 w 9090025"/>
              <a:gd name="connsiteY266" fmla="*/ 493315 h 2152098"/>
              <a:gd name="connsiteX267" fmla="*/ 4665436 w 9090025"/>
              <a:gd name="connsiteY267" fmla="*/ 489431 h 2152098"/>
              <a:gd name="connsiteX268" fmla="*/ 4700398 w 9090025"/>
              <a:gd name="connsiteY268" fmla="*/ 489431 h 2152098"/>
              <a:gd name="connsiteX269" fmla="*/ 4731475 w 9090025"/>
              <a:gd name="connsiteY269" fmla="*/ 489431 h 2152098"/>
              <a:gd name="connsiteX270" fmla="*/ 4813052 w 9090025"/>
              <a:gd name="connsiteY270" fmla="*/ 489431 h 2152098"/>
              <a:gd name="connsiteX271" fmla="*/ 4844129 w 9090025"/>
              <a:gd name="connsiteY271" fmla="*/ 489431 h 2152098"/>
              <a:gd name="connsiteX272" fmla="*/ 4890744 w 9090025"/>
              <a:gd name="connsiteY272" fmla="*/ 485546 h 2152098"/>
              <a:gd name="connsiteX273" fmla="*/ 4925706 w 9090025"/>
              <a:gd name="connsiteY273" fmla="*/ 485546 h 2152098"/>
              <a:gd name="connsiteX274" fmla="*/ 5042245 w 9090025"/>
              <a:gd name="connsiteY274" fmla="*/ 489431 h 2152098"/>
              <a:gd name="connsiteX275" fmla="*/ 5077207 w 9090025"/>
              <a:gd name="connsiteY275" fmla="*/ 489431 h 2152098"/>
              <a:gd name="connsiteX276" fmla="*/ 5108284 w 9090025"/>
              <a:gd name="connsiteY276" fmla="*/ 489431 h 2152098"/>
              <a:gd name="connsiteX277" fmla="*/ 5267553 w 9090025"/>
              <a:gd name="connsiteY277" fmla="*/ 481662 h 2152098"/>
              <a:gd name="connsiteX278" fmla="*/ 5310284 w 9090025"/>
              <a:gd name="connsiteY278" fmla="*/ 481662 h 2152098"/>
              <a:gd name="connsiteX279" fmla="*/ 5356900 w 9090025"/>
              <a:gd name="connsiteY279" fmla="*/ 477777 h 2152098"/>
              <a:gd name="connsiteX280" fmla="*/ 5399630 w 9090025"/>
              <a:gd name="connsiteY280" fmla="*/ 477777 h 2152098"/>
              <a:gd name="connsiteX281" fmla="*/ 5473438 w 9090025"/>
              <a:gd name="connsiteY281" fmla="*/ 477777 h 2152098"/>
              <a:gd name="connsiteX282" fmla="*/ 5504515 w 9090025"/>
              <a:gd name="connsiteY282" fmla="*/ 481662 h 2152098"/>
              <a:gd name="connsiteX283" fmla="*/ 5523939 w 9090025"/>
              <a:gd name="connsiteY283" fmla="*/ 481662 h 2152098"/>
              <a:gd name="connsiteX284" fmla="*/ 5543362 w 9090025"/>
              <a:gd name="connsiteY284" fmla="*/ 481662 h 2152098"/>
              <a:gd name="connsiteX285" fmla="*/ 5648247 w 9090025"/>
              <a:gd name="connsiteY285" fmla="*/ 481662 h 2152098"/>
              <a:gd name="connsiteX286" fmla="*/ 5659900 w 9090025"/>
              <a:gd name="connsiteY286" fmla="*/ 485546 h 2152098"/>
              <a:gd name="connsiteX287" fmla="*/ 5687093 w 9090025"/>
              <a:gd name="connsiteY287" fmla="*/ 485546 h 2152098"/>
              <a:gd name="connsiteX288" fmla="*/ 5714285 w 9090025"/>
              <a:gd name="connsiteY288" fmla="*/ 485546 h 2152098"/>
              <a:gd name="connsiteX289" fmla="*/ 5764785 w 9090025"/>
              <a:gd name="connsiteY289" fmla="*/ 481662 h 2152098"/>
              <a:gd name="connsiteX290" fmla="*/ 5741478 w 9090025"/>
              <a:gd name="connsiteY290" fmla="*/ 477777 h 2152098"/>
              <a:gd name="connsiteX291" fmla="*/ 5659900 w 9090025"/>
              <a:gd name="connsiteY291" fmla="*/ 473893 h 2152098"/>
              <a:gd name="connsiteX292" fmla="*/ 5636593 w 9090025"/>
              <a:gd name="connsiteY292" fmla="*/ 470009 h 2152098"/>
              <a:gd name="connsiteX293" fmla="*/ 5593862 w 9090025"/>
              <a:gd name="connsiteY293" fmla="*/ 470009 h 2152098"/>
              <a:gd name="connsiteX294" fmla="*/ 5582208 w 9090025"/>
              <a:gd name="connsiteY294" fmla="*/ 466124 h 2152098"/>
              <a:gd name="connsiteX295" fmla="*/ 5558900 w 9090025"/>
              <a:gd name="connsiteY295" fmla="*/ 462240 h 2152098"/>
              <a:gd name="connsiteX296" fmla="*/ 5512285 w 9090025"/>
              <a:gd name="connsiteY296" fmla="*/ 458356 h 2152098"/>
              <a:gd name="connsiteX297" fmla="*/ 5481208 w 9090025"/>
              <a:gd name="connsiteY297" fmla="*/ 458356 h 2152098"/>
              <a:gd name="connsiteX298" fmla="*/ 5438477 w 9090025"/>
              <a:gd name="connsiteY298" fmla="*/ 454471 h 2152098"/>
              <a:gd name="connsiteX299" fmla="*/ 5372438 w 9090025"/>
              <a:gd name="connsiteY299" fmla="*/ 454471 h 2152098"/>
              <a:gd name="connsiteX300" fmla="*/ 5325823 w 9090025"/>
              <a:gd name="connsiteY300" fmla="*/ 450587 h 2152098"/>
              <a:gd name="connsiteX301" fmla="*/ 5302515 w 9090025"/>
              <a:gd name="connsiteY301" fmla="*/ 450587 h 2152098"/>
              <a:gd name="connsiteX302" fmla="*/ 5279207 w 9090025"/>
              <a:gd name="connsiteY302" fmla="*/ 450587 h 2152098"/>
              <a:gd name="connsiteX303" fmla="*/ 5224822 w 9090025"/>
              <a:gd name="connsiteY303" fmla="*/ 446702 h 2152098"/>
              <a:gd name="connsiteX304" fmla="*/ 5162668 w 9090025"/>
              <a:gd name="connsiteY304" fmla="*/ 446702 h 2152098"/>
              <a:gd name="connsiteX305" fmla="*/ 5154899 w 9090025"/>
              <a:gd name="connsiteY305" fmla="*/ 442818 h 2152098"/>
              <a:gd name="connsiteX306" fmla="*/ 5154899 w 9090025"/>
              <a:gd name="connsiteY306" fmla="*/ 435049 h 2152098"/>
              <a:gd name="connsiteX307" fmla="*/ 5158784 w 9090025"/>
              <a:gd name="connsiteY307" fmla="*/ 427281 h 2152098"/>
              <a:gd name="connsiteX308" fmla="*/ 5170438 w 9090025"/>
              <a:gd name="connsiteY308" fmla="*/ 435049 h 2152098"/>
              <a:gd name="connsiteX309" fmla="*/ 5166553 w 9090025"/>
              <a:gd name="connsiteY309" fmla="*/ 438934 h 2152098"/>
              <a:gd name="connsiteX310" fmla="*/ 5193745 w 9090025"/>
              <a:gd name="connsiteY310" fmla="*/ 435049 h 2152098"/>
              <a:gd name="connsiteX311" fmla="*/ 5201515 w 9090025"/>
              <a:gd name="connsiteY311" fmla="*/ 435049 h 2152098"/>
              <a:gd name="connsiteX312" fmla="*/ 5217053 w 9090025"/>
              <a:gd name="connsiteY312" fmla="*/ 435049 h 2152098"/>
              <a:gd name="connsiteX313" fmla="*/ 5294746 w 9090025"/>
              <a:gd name="connsiteY313" fmla="*/ 435049 h 2152098"/>
              <a:gd name="connsiteX314" fmla="*/ 5337476 w 9090025"/>
              <a:gd name="connsiteY314" fmla="*/ 435049 h 2152098"/>
              <a:gd name="connsiteX315" fmla="*/ 5391861 w 9090025"/>
              <a:gd name="connsiteY315" fmla="*/ 435049 h 2152098"/>
              <a:gd name="connsiteX316" fmla="*/ 5465669 w 9090025"/>
              <a:gd name="connsiteY316" fmla="*/ 438934 h 2152098"/>
              <a:gd name="connsiteX317" fmla="*/ 5485092 w 9090025"/>
              <a:gd name="connsiteY317" fmla="*/ 438934 h 2152098"/>
              <a:gd name="connsiteX318" fmla="*/ 5535592 w 9090025"/>
              <a:gd name="connsiteY318" fmla="*/ 438934 h 2152098"/>
              <a:gd name="connsiteX319" fmla="*/ 5562785 w 9090025"/>
              <a:gd name="connsiteY319" fmla="*/ 442818 h 2152098"/>
              <a:gd name="connsiteX320" fmla="*/ 5640477 w 9090025"/>
              <a:gd name="connsiteY320" fmla="*/ 446702 h 2152098"/>
              <a:gd name="connsiteX321" fmla="*/ 5656016 w 9090025"/>
              <a:gd name="connsiteY321" fmla="*/ 446702 h 2152098"/>
              <a:gd name="connsiteX322" fmla="*/ 5698747 w 9090025"/>
              <a:gd name="connsiteY322" fmla="*/ 450587 h 2152098"/>
              <a:gd name="connsiteX323" fmla="*/ 5737593 w 9090025"/>
              <a:gd name="connsiteY323" fmla="*/ 454471 h 2152098"/>
              <a:gd name="connsiteX324" fmla="*/ 5760901 w 9090025"/>
              <a:gd name="connsiteY324" fmla="*/ 454471 h 2152098"/>
              <a:gd name="connsiteX325" fmla="*/ 5830824 w 9090025"/>
              <a:gd name="connsiteY325" fmla="*/ 462240 h 2152098"/>
              <a:gd name="connsiteX326" fmla="*/ 5924055 w 9090025"/>
              <a:gd name="connsiteY326" fmla="*/ 470009 h 2152098"/>
              <a:gd name="connsiteX327" fmla="*/ 5943478 w 9090025"/>
              <a:gd name="connsiteY327" fmla="*/ 473893 h 2152098"/>
              <a:gd name="connsiteX328" fmla="*/ 6036709 w 9090025"/>
              <a:gd name="connsiteY328" fmla="*/ 477777 h 2152098"/>
              <a:gd name="connsiteX329" fmla="*/ 6067786 w 9090025"/>
              <a:gd name="connsiteY329" fmla="*/ 481662 h 2152098"/>
              <a:gd name="connsiteX330" fmla="*/ 6094979 w 9090025"/>
              <a:gd name="connsiteY330" fmla="*/ 485546 h 2152098"/>
              <a:gd name="connsiteX331" fmla="*/ 6126056 w 9090025"/>
              <a:gd name="connsiteY331" fmla="*/ 485546 h 2152098"/>
              <a:gd name="connsiteX332" fmla="*/ 6149363 w 9090025"/>
              <a:gd name="connsiteY332" fmla="*/ 485546 h 2152098"/>
              <a:gd name="connsiteX333" fmla="*/ 6164902 w 9090025"/>
              <a:gd name="connsiteY333" fmla="*/ 485546 h 2152098"/>
              <a:gd name="connsiteX334" fmla="*/ 6110517 w 9090025"/>
              <a:gd name="connsiteY334" fmla="*/ 489431 h 2152098"/>
              <a:gd name="connsiteX335" fmla="*/ 6098863 w 9090025"/>
              <a:gd name="connsiteY335" fmla="*/ 489431 h 2152098"/>
              <a:gd name="connsiteX336" fmla="*/ 6106632 w 9090025"/>
              <a:gd name="connsiteY336" fmla="*/ 493315 h 2152098"/>
              <a:gd name="connsiteX337" fmla="*/ 6161017 w 9090025"/>
              <a:gd name="connsiteY337" fmla="*/ 501084 h 2152098"/>
              <a:gd name="connsiteX338" fmla="*/ 6164902 w 9090025"/>
              <a:gd name="connsiteY338" fmla="*/ 504968 h 2152098"/>
              <a:gd name="connsiteX339" fmla="*/ 6153248 w 9090025"/>
              <a:gd name="connsiteY339" fmla="*/ 504968 h 2152098"/>
              <a:gd name="connsiteX340" fmla="*/ 6129940 w 9090025"/>
              <a:gd name="connsiteY340" fmla="*/ 504968 h 2152098"/>
              <a:gd name="connsiteX341" fmla="*/ 6114402 w 9090025"/>
              <a:gd name="connsiteY341" fmla="*/ 504968 h 2152098"/>
              <a:gd name="connsiteX342" fmla="*/ 6098863 w 9090025"/>
              <a:gd name="connsiteY342" fmla="*/ 504968 h 2152098"/>
              <a:gd name="connsiteX343" fmla="*/ 6087209 w 9090025"/>
              <a:gd name="connsiteY343" fmla="*/ 504968 h 2152098"/>
              <a:gd name="connsiteX344" fmla="*/ 6063902 w 9090025"/>
              <a:gd name="connsiteY344" fmla="*/ 501084 h 2152098"/>
              <a:gd name="connsiteX345" fmla="*/ 6036709 w 9090025"/>
              <a:gd name="connsiteY345" fmla="*/ 497199 h 2152098"/>
              <a:gd name="connsiteX346" fmla="*/ 6021171 w 9090025"/>
              <a:gd name="connsiteY346" fmla="*/ 501084 h 2152098"/>
              <a:gd name="connsiteX347" fmla="*/ 5993978 w 9090025"/>
              <a:gd name="connsiteY347" fmla="*/ 501084 h 2152098"/>
              <a:gd name="connsiteX348" fmla="*/ 5935709 w 9090025"/>
              <a:gd name="connsiteY348" fmla="*/ 497199 h 2152098"/>
              <a:gd name="connsiteX349" fmla="*/ 5920170 w 9090025"/>
              <a:gd name="connsiteY349" fmla="*/ 493315 h 2152098"/>
              <a:gd name="connsiteX350" fmla="*/ 5912401 w 9090025"/>
              <a:gd name="connsiteY350" fmla="*/ 493315 h 2152098"/>
              <a:gd name="connsiteX351" fmla="*/ 5873555 w 9090025"/>
              <a:gd name="connsiteY351" fmla="*/ 489431 h 2152098"/>
              <a:gd name="connsiteX352" fmla="*/ 5861901 w 9090025"/>
              <a:gd name="connsiteY352" fmla="*/ 489431 h 2152098"/>
              <a:gd name="connsiteX353" fmla="*/ 5834709 w 9090025"/>
              <a:gd name="connsiteY353" fmla="*/ 489431 h 2152098"/>
              <a:gd name="connsiteX354" fmla="*/ 5795862 w 9090025"/>
              <a:gd name="connsiteY354" fmla="*/ 489431 h 2152098"/>
              <a:gd name="connsiteX355" fmla="*/ 5753131 w 9090025"/>
              <a:gd name="connsiteY355" fmla="*/ 501084 h 2152098"/>
              <a:gd name="connsiteX356" fmla="*/ 5768670 w 9090025"/>
              <a:gd name="connsiteY356" fmla="*/ 504968 h 2152098"/>
              <a:gd name="connsiteX357" fmla="*/ 5795862 w 9090025"/>
              <a:gd name="connsiteY357" fmla="*/ 508852 h 2152098"/>
              <a:gd name="connsiteX358" fmla="*/ 5819170 w 9090025"/>
              <a:gd name="connsiteY358" fmla="*/ 508852 h 2152098"/>
              <a:gd name="connsiteX359" fmla="*/ 5830824 w 9090025"/>
              <a:gd name="connsiteY359" fmla="*/ 508852 h 2152098"/>
              <a:gd name="connsiteX360" fmla="*/ 5838593 w 9090025"/>
              <a:gd name="connsiteY360" fmla="*/ 508852 h 2152098"/>
              <a:gd name="connsiteX361" fmla="*/ 5858016 w 9090025"/>
              <a:gd name="connsiteY361" fmla="*/ 508852 h 2152098"/>
              <a:gd name="connsiteX362" fmla="*/ 5885209 w 9090025"/>
              <a:gd name="connsiteY362" fmla="*/ 512737 h 2152098"/>
              <a:gd name="connsiteX363" fmla="*/ 5912401 w 9090025"/>
              <a:gd name="connsiteY363" fmla="*/ 512737 h 2152098"/>
              <a:gd name="connsiteX364" fmla="*/ 5931824 w 9090025"/>
              <a:gd name="connsiteY364" fmla="*/ 516621 h 2152098"/>
              <a:gd name="connsiteX365" fmla="*/ 5935709 w 9090025"/>
              <a:gd name="connsiteY365" fmla="*/ 516621 h 2152098"/>
              <a:gd name="connsiteX366" fmla="*/ 5951247 w 9090025"/>
              <a:gd name="connsiteY366" fmla="*/ 520506 h 2152098"/>
              <a:gd name="connsiteX367" fmla="*/ 5986209 w 9090025"/>
              <a:gd name="connsiteY367" fmla="*/ 524390 h 2152098"/>
              <a:gd name="connsiteX368" fmla="*/ 6036709 w 9090025"/>
              <a:gd name="connsiteY368" fmla="*/ 524390 h 2152098"/>
              <a:gd name="connsiteX369" fmla="*/ 6118286 w 9090025"/>
              <a:gd name="connsiteY369" fmla="*/ 520506 h 2152098"/>
              <a:gd name="connsiteX370" fmla="*/ 6129940 w 9090025"/>
              <a:gd name="connsiteY370" fmla="*/ 524390 h 2152098"/>
              <a:gd name="connsiteX371" fmla="*/ 6157133 w 9090025"/>
              <a:gd name="connsiteY371" fmla="*/ 524390 h 2152098"/>
              <a:gd name="connsiteX372" fmla="*/ 6195979 w 9090025"/>
              <a:gd name="connsiteY372" fmla="*/ 528274 h 2152098"/>
              <a:gd name="connsiteX373" fmla="*/ 6234825 w 9090025"/>
              <a:gd name="connsiteY373" fmla="*/ 532159 h 2152098"/>
              <a:gd name="connsiteX374" fmla="*/ 6234825 w 9090025"/>
              <a:gd name="connsiteY374" fmla="*/ 528274 h 2152098"/>
              <a:gd name="connsiteX375" fmla="*/ 6238710 w 9090025"/>
              <a:gd name="connsiteY375" fmla="*/ 524390 h 2152098"/>
              <a:gd name="connsiteX376" fmla="*/ 6246479 w 9090025"/>
              <a:gd name="connsiteY376" fmla="*/ 528274 h 2152098"/>
              <a:gd name="connsiteX377" fmla="*/ 6254248 w 9090025"/>
              <a:gd name="connsiteY377" fmla="*/ 536043 h 2152098"/>
              <a:gd name="connsiteX378" fmla="*/ 6269787 w 9090025"/>
              <a:gd name="connsiteY378" fmla="*/ 532159 h 2152098"/>
              <a:gd name="connsiteX379" fmla="*/ 6308633 w 9090025"/>
              <a:gd name="connsiteY379" fmla="*/ 536043 h 2152098"/>
              <a:gd name="connsiteX380" fmla="*/ 6328056 w 9090025"/>
              <a:gd name="connsiteY380" fmla="*/ 539927 h 2152098"/>
              <a:gd name="connsiteX381" fmla="*/ 6339710 w 9090025"/>
              <a:gd name="connsiteY381" fmla="*/ 543812 h 2152098"/>
              <a:gd name="connsiteX382" fmla="*/ 6351364 w 9090025"/>
              <a:gd name="connsiteY382" fmla="*/ 543812 h 2152098"/>
              <a:gd name="connsiteX383" fmla="*/ 6359133 w 9090025"/>
              <a:gd name="connsiteY383" fmla="*/ 547696 h 2152098"/>
              <a:gd name="connsiteX384" fmla="*/ 6382441 w 9090025"/>
              <a:gd name="connsiteY384" fmla="*/ 551580 h 2152098"/>
              <a:gd name="connsiteX385" fmla="*/ 6440710 w 9090025"/>
              <a:gd name="connsiteY385" fmla="*/ 551580 h 2152098"/>
              <a:gd name="connsiteX386" fmla="*/ 6456249 w 9090025"/>
              <a:gd name="connsiteY386" fmla="*/ 555465 h 2152098"/>
              <a:gd name="connsiteX387" fmla="*/ 6483441 w 9090025"/>
              <a:gd name="connsiteY387" fmla="*/ 563234 h 2152098"/>
              <a:gd name="connsiteX388" fmla="*/ 6549480 w 9090025"/>
              <a:gd name="connsiteY388" fmla="*/ 571002 h 2152098"/>
              <a:gd name="connsiteX389" fmla="*/ 6603865 w 9090025"/>
              <a:gd name="connsiteY389" fmla="*/ 574887 h 2152098"/>
              <a:gd name="connsiteX390" fmla="*/ 6627172 w 9090025"/>
              <a:gd name="connsiteY390" fmla="*/ 574887 h 2152098"/>
              <a:gd name="connsiteX391" fmla="*/ 6646595 w 9090025"/>
              <a:gd name="connsiteY391" fmla="*/ 574887 h 2152098"/>
              <a:gd name="connsiteX392" fmla="*/ 6708749 w 9090025"/>
              <a:gd name="connsiteY392" fmla="*/ 574887 h 2152098"/>
              <a:gd name="connsiteX393" fmla="*/ 6720403 w 9090025"/>
              <a:gd name="connsiteY393" fmla="*/ 578771 h 2152098"/>
              <a:gd name="connsiteX394" fmla="*/ 6724288 w 9090025"/>
              <a:gd name="connsiteY394" fmla="*/ 578771 h 2152098"/>
              <a:gd name="connsiteX395" fmla="*/ 6735942 w 9090025"/>
              <a:gd name="connsiteY395" fmla="*/ 578771 h 2152098"/>
              <a:gd name="connsiteX396" fmla="*/ 6759250 w 9090025"/>
              <a:gd name="connsiteY396" fmla="*/ 578771 h 2152098"/>
              <a:gd name="connsiteX397" fmla="*/ 6782557 w 9090025"/>
              <a:gd name="connsiteY397" fmla="*/ 582655 h 2152098"/>
              <a:gd name="connsiteX398" fmla="*/ 6805865 w 9090025"/>
              <a:gd name="connsiteY398" fmla="*/ 582655 h 2152098"/>
              <a:gd name="connsiteX399" fmla="*/ 6817519 w 9090025"/>
              <a:gd name="connsiteY399" fmla="*/ 586540 h 2152098"/>
              <a:gd name="connsiteX400" fmla="*/ 6825288 w 9090025"/>
              <a:gd name="connsiteY400" fmla="*/ 590424 h 2152098"/>
              <a:gd name="connsiteX401" fmla="*/ 6829173 w 9090025"/>
              <a:gd name="connsiteY401" fmla="*/ 590424 h 2152098"/>
              <a:gd name="connsiteX402" fmla="*/ 6833058 w 9090025"/>
              <a:gd name="connsiteY402" fmla="*/ 590424 h 2152098"/>
              <a:gd name="connsiteX403" fmla="*/ 6840826 w 9090025"/>
              <a:gd name="connsiteY403" fmla="*/ 590424 h 2152098"/>
              <a:gd name="connsiteX404" fmla="*/ 6941827 w 9090025"/>
              <a:gd name="connsiteY404" fmla="*/ 598193 h 2152098"/>
              <a:gd name="connsiteX405" fmla="*/ 6961250 w 9090025"/>
              <a:gd name="connsiteY405" fmla="*/ 602077 h 2152098"/>
              <a:gd name="connsiteX406" fmla="*/ 6972904 w 9090025"/>
              <a:gd name="connsiteY406" fmla="*/ 605962 h 2152098"/>
              <a:gd name="connsiteX407" fmla="*/ 6988442 w 9090025"/>
              <a:gd name="connsiteY407" fmla="*/ 605962 h 2152098"/>
              <a:gd name="connsiteX408" fmla="*/ 7027288 w 9090025"/>
              <a:gd name="connsiteY408" fmla="*/ 609846 h 2152098"/>
              <a:gd name="connsiteX409" fmla="*/ 7070020 w 9090025"/>
              <a:gd name="connsiteY409" fmla="*/ 613730 h 2152098"/>
              <a:gd name="connsiteX410" fmla="*/ 7085558 w 9090025"/>
              <a:gd name="connsiteY410" fmla="*/ 613730 h 2152098"/>
              <a:gd name="connsiteX411" fmla="*/ 7101096 w 9090025"/>
              <a:gd name="connsiteY411" fmla="*/ 617615 h 2152098"/>
              <a:gd name="connsiteX412" fmla="*/ 7132174 w 9090025"/>
              <a:gd name="connsiteY412" fmla="*/ 621499 h 2152098"/>
              <a:gd name="connsiteX413" fmla="*/ 7159366 w 9090025"/>
              <a:gd name="connsiteY413" fmla="*/ 621499 h 2152098"/>
              <a:gd name="connsiteX414" fmla="*/ 7182674 w 9090025"/>
              <a:gd name="connsiteY414" fmla="*/ 621499 h 2152098"/>
              <a:gd name="connsiteX415" fmla="*/ 7202096 w 9090025"/>
              <a:gd name="connsiteY415" fmla="*/ 621499 h 2152098"/>
              <a:gd name="connsiteX416" fmla="*/ 7217635 w 9090025"/>
              <a:gd name="connsiteY416" fmla="*/ 625383 h 2152098"/>
              <a:gd name="connsiteX417" fmla="*/ 7256482 w 9090025"/>
              <a:gd name="connsiteY417" fmla="*/ 633152 h 2152098"/>
              <a:gd name="connsiteX418" fmla="*/ 7225404 w 9090025"/>
              <a:gd name="connsiteY418" fmla="*/ 633152 h 2152098"/>
              <a:gd name="connsiteX419" fmla="*/ 7209866 w 9090025"/>
              <a:gd name="connsiteY419" fmla="*/ 629268 h 2152098"/>
              <a:gd name="connsiteX420" fmla="*/ 7186558 w 9090025"/>
              <a:gd name="connsiteY420" fmla="*/ 629268 h 2152098"/>
              <a:gd name="connsiteX421" fmla="*/ 7147712 w 9090025"/>
              <a:gd name="connsiteY421" fmla="*/ 625383 h 2152098"/>
              <a:gd name="connsiteX422" fmla="*/ 7093327 w 9090025"/>
              <a:gd name="connsiteY422" fmla="*/ 625383 h 2152098"/>
              <a:gd name="connsiteX423" fmla="*/ 7031173 w 9090025"/>
              <a:gd name="connsiteY423" fmla="*/ 617615 h 2152098"/>
              <a:gd name="connsiteX424" fmla="*/ 6980673 w 9090025"/>
              <a:gd name="connsiteY424" fmla="*/ 613730 h 2152098"/>
              <a:gd name="connsiteX425" fmla="*/ 6961250 w 9090025"/>
              <a:gd name="connsiteY425" fmla="*/ 617615 h 2152098"/>
              <a:gd name="connsiteX426" fmla="*/ 6953480 w 9090025"/>
              <a:gd name="connsiteY426" fmla="*/ 617615 h 2152098"/>
              <a:gd name="connsiteX427" fmla="*/ 6914634 w 9090025"/>
              <a:gd name="connsiteY427" fmla="*/ 617615 h 2152098"/>
              <a:gd name="connsiteX428" fmla="*/ 6868019 w 9090025"/>
              <a:gd name="connsiteY428" fmla="*/ 613730 h 2152098"/>
              <a:gd name="connsiteX429" fmla="*/ 6813634 w 9090025"/>
              <a:gd name="connsiteY429" fmla="*/ 617615 h 2152098"/>
              <a:gd name="connsiteX430" fmla="*/ 6813634 w 9090025"/>
              <a:gd name="connsiteY430" fmla="*/ 625383 h 2152098"/>
              <a:gd name="connsiteX431" fmla="*/ 6817519 w 9090025"/>
              <a:gd name="connsiteY431" fmla="*/ 625383 h 2152098"/>
              <a:gd name="connsiteX432" fmla="*/ 6899096 w 9090025"/>
              <a:gd name="connsiteY432" fmla="*/ 637037 h 2152098"/>
              <a:gd name="connsiteX433" fmla="*/ 6910750 w 9090025"/>
              <a:gd name="connsiteY433" fmla="*/ 637037 h 2152098"/>
              <a:gd name="connsiteX434" fmla="*/ 6910750 w 9090025"/>
              <a:gd name="connsiteY434" fmla="*/ 648690 h 2152098"/>
              <a:gd name="connsiteX435" fmla="*/ 6902980 w 9090025"/>
              <a:gd name="connsiteY435" fmla="*/ 648690 h 2152098"/>
              <a:gd name="connsiteX436" fmla="*/ 6895212 w 9090025"/>
              <a:gd name="connsiteY436" fmla="*/ 648690 h 2152098"/>
              <a:gd name="connsiteX437" fmla="*/ 6914634 w 9090025"/>
              <a:gd name="connsiteY437" fmla="*/ 652574 h 2152098"/>
              <a:gd name="connsiteX438" fmla="*/ 6918519 w 9090025"/>
              <a:gd name="connsiteY438" fmla="*/ 656459 h 2152098"/>
              <a:gd name="connsiteX439" fmla="*/ 6957366 w 9090025"/>
              <a:gd name="connsiteY439" fmla="*/ 664227 h 2152098"/>
              <a:gd name="connsiteX440" fmla="*/ 6992327 w 9090025"/>
              <a:gd name="connsiteY440" fmla="*/ 668112 h 2152098"/>
              <a:gd name="connsiteX441" fmla="*/ 7058366 w 9090025"/>
              <a:gd name="connsiteY441" fmla="*/ 675880 h 2152098"/>
              <a:gd name="connsiteX442" fmla="*/ 7066135 w 9090025"/>
              <a:gd name="connsiteY442" fmla="*/ 675880 h 2152098"/>
              <a:gd name="connsiteX443" fmla="*/ 7070020 w 9090025"/>
              <a:gd name="connsiteY443" fmla="*/ 679765 h 2152098"/>
              <a:gd name="connsiteX444" fmla="*/ 7077788 w 9090025"/>
              <a:gd name="connsiteY444" fmla="*/ 679765 h 2152098"/>
              <a:gd name="connsiteX445" fmla="*/ 7147712 w 9090025"/>
              <a:gd name="connsiteY445" fmla="*/ 687533 h 2152098"/>
              <a:gd name="connsiteX446" fmla="*/ 7186558 w 9090025"/>
              <a:gd name="connsiteY446" fmla="*/ 691418 h 2152098"/>
              <a:gd name="connsiteX447" fmla="*/ 7217635 w 9090025"/>
              <a:gd name="connsiteY447" fmla="*/ 695302 h 2152098"/>
              <a:gd name="connsiteX448" fmla="*/ 7237058 w 9090025"/>
              <a:gd name="connsiteY448" fmla="*/ 695302 h 2152098"/>
              <a:gd name="connsiteX449" fmla="*/ 7248712 w 9090025"/>
              <a:gd name="connsiteY449" fmla="*/ 699187 h 2152098"/>
              <a:gd name="connsiteX450" fmla="*/ 7287558 w 9090025"/>
              <a:gd name="connsiteY450" fmla="*/ 703071 h 2152098"/>
              <a:gd name="connsiteX451" fmla="*/ 7310866 w 9090025"/>
              <a:gd name="connsiteY451" fmla="*/ 710840 h 2152098"/>
              <a:gd name="connsiteX452" fmla="*/ 7341944 w 9090025"/>
              <a:gd name="connsiteY452" fmla="*/ 714724 h 2152098"/>
              <a:gd name="connsiteX453" fmla="*/ 7369136 w 9090025"/>
              <a:gd name="connsiteY453" fmla="*/ 714724 h 2152098"/>
              <a:gd name="connsiteX454" fmla="*/ 7376905 w 9090025"/>
              <a:gd name="connsiteY454" fmla="*/ 718608 h 2152098"/>
              <a:gd name="connsiteX455" fmla="*/ 7388559 w 9090025"/>
              <a:gd name="connsiteY455" fmla="*/ 718608 h 2152098"/>
              <a:gd name="connsiteX456" fmla="*/ 7404098 w 9090025"/>
              <a:gd name="connsiteY456" fmla="*/ 722493 h 2152098"/>
              <a:gd name="connsiteX457" fmla="*/ 7415751 w 9090025"/>
              <a:gd name="connsiteY457" fmla="*/ 722493 h 2152098"/>
              <a:gd name="connsiteX458" fmla="*/ 7431290 w 9090025"/>
              <a:gd name="connsiteY458" fmla="*/ 718608 h 2152098"/>
              <a:gd name="connsiteX459" fmla="*/ 7481790 w 9090025"/>
              <a:gd name="connsiteY459" fmla="*/ 722493 h 2152098"/>
              <a:gd name="connsiteX460" fmla="*/ 7524520 w 9090025"/>
              <a:gd name="connsiteY460" fmla="*/ 730261 h 2152098"/>
              <a:gd name="connsiteX461" fmla="*/ 7501213 w 9090025"/>
              <a:gd name="connsiteY461" fmla="*/ 730261 h 2152098"/>
              <a:gd name="connsiteX462" fmla="*/ 7481790 w 9090025"/>
              <a:gd name="connsiteY462" fmla="*/ 730261 h 2152098"/>
              <a:gd name="connsiteX463" fmla="*/ 7477905 w 9090025"/>
              <a:gd name="connsiteY463" fmla="*/ 730261 h 2152098"/>
              <a:gd name="connsiteX464" fmla="*/ 7450713 w 9090025"/>
              <a:gd name="connsiteY464" fmla="*/ 730261 h 2152098"/>
              <a:gd name="connsiteX465" fmla="*/ 7396328 w 9090025"/>
              <a:gd name="connsiteY465" fmla="*/ 726377 h 2152098"/>
              <a:gd name="connsiteX466" fmla="*/ 7357482 w 9090025"/>
              <a:gd name="connsiteY466" fmla="*/ 726377 h 2152098"/>
              <a:gd name="connsiteX467" fmla="*/ 7326405 w 9090025"/>
              <a:gd name="connsiteY467" fmla="*/ 726377 h 2152098"/>
              <a:gd name="connsiteX468" fmla="*/ 7275904 w 9090025"/>
              <a:gd name="connsiteY468" fmla="*/ 726377 h 2152098"/>
              <a:gd name="connsiteX469" fmla="*/ 7237058 w 9090025"/>
              <a:gd name="connsiteY469" fmla="*/ 726377 h 2152098"/>
              <a:gd name="connsiteX470" fmla="*/ 7229289 w 9090025"/>
              <a:gd name="connsiteY470" fmla="*/ 730261 h 2152098"/>
              <a:gd name="connsiteX471" fmla="*/ 7240943 w 9090025"/>
              <a:gd name="connsiteY471" fmla="*/ 738030 h 2152098"/>
              <a:gd name="connsiteX472" fmla="*/ 7221520 w 9090025"/>
              <a:gd name="connsiteY472" fmla="*/ 734146 h 2152098"/>
              <a:gd name="connsiteX473" fmla="*/ 7194328 w 9090025"/>
              <a:gd name="connsiteY473" fmla="*/ 730261 h 2152098"/>
              <a:gd name="connsiteX474" fmla="*/ 7159366 w 9090025"/>
              <a:gd name="connsiteY474" fmla="*/ 722493 h 2152098"/>
              <a:gd name="connsiteX475" fmla="*/ 7112750 w 9090025"/>
              <a:gd name="connsiteY475" fmla="*/ 718608 h 2152098"/>
              <a:gd name="connsiteX476" fmla="*/ 7070020 w 9090025"/>
              <a:gd name="connsiteY476" fmla="*/ 714724 h 2152098"/>
              <a:gd name="connsiteX477" fmla="*/ 7066135 w 9090025"/>
              <a:gd name="connsiteY477" fmla="*/ 722493 h 2152098"/>
              <a:gd name="connsiteX478" fmla="*/ 7128289 w 9090025"/>
              <a:gd name="connsiteY478" fmla="*/ 734146 h 2152098"/>
              <a:gd name="connsiteX479" fmla="*/ 7147712 w 9090025"/>
              <a:gd name="connsiteY479" fmla="*/ 741915 h 2152098"/>
              <a:gd name="connsiteX480" fmla="*/ 7163250 w 9090025"/>
              <a:gd name="connsiteY480" fmla="*/ 745799 h 2152098"/>
              <a:gd name="connsiteX481" fmla="*/ 7190443 w 9090025"/>
              <a:gd name="connsiteY481" fmla="*/ 749683 h 2152098"/>
              <a:gd name="connsiteX482" fmla="*/ 7205982 w 9090025"/>
              <a:gd name="connsiteY482" fmla="*/ 753568 h 2152098"/>
              <a:gd name="connsiteX483" fmla="*/ 7229289 w 9090025"/>
              <a:gd name="connsiteY483" fmla="*/ 757452 h 2152098"/>
              <a:gd name="connsiteX484" fmla="*/ 7244828 w 9090025"/>
              <a:gd name="connsiteY484" fmla="*/ 757452 h 2152098"/>
              <a:gd name="connsiteX485" fmla="*/ 7252597 w 9090025"/>
              <a:gd name="connsiteY485" fmla="*/ 757452 h 2152098"/>
              <a:gd name="connsiteX486" fmla="*/ 7275904 w 9090025"/>
              <a:gd name="connsiteY486" fmla="*/ 757452 h 2152098"/>
              <a:gd name="connsiteX487" fmla="*/ 7349712 w 9090025"/>
              <a:gd name="connsiteY487" fmla="*/ 769105 h 2152098"/>
              <a:gd name="connsiteX488" fmla="*/ 7365251 w 9090025"/>
              <a:gd name="connsiteY488" fmla="*/ 772990 h 2152098"/>
              <a:gd name="connsiteX489" fmla="*/ 7376905 w 9090025"/>
              <a:gd name="connsiteY489" fmla="*/ 772990 h 2152098"/>
              <a:gd name="connsiteX490" fmla="*/ 7396328 w 9090025"/>
              <a:gd name="connsiteY490" fmla="*/ 776874 h 2152098"/>
              <a:gd name="connsiteX491" fmla="*/ 7431290 w 9090025"/>
              <a:gd name="connsiteY491" fmla="*/ 780758 h 2152098"/>
              <a:gd name="connsiteX492" fmla="*/ 7466252 w 9090025"/>
              <a:gd name="connsiteY492" fmla="*/ 780758 h 2152098"/>
              <a:gd name="connsiteX493" fmla="*/ 7485674 w 9090025"/>
              <a:gd name="connsiteY493" fmla="*/ 788527 h 2152098"/>
              <a:gd name="connsiteX494" fmla="*/ 7477905 w 9090025"/>
              <a:gd name="connsiteY494" fmla="*/ 788527 h 2152098"/>
              <a:gd name="connsiteX495" fmla="*/ 7454598 w 9090025"/>
              <a:gd name="connsiteY495" fmla="*/ 792411 h 2152098"/>
              <a:gd name="connsiteX496" fmla="*/ 7470136 w 9090025"/>
              <a:gd name="connsiteY496" fmla="*/ 796296 h 2152098"/>
              <a:gd name="connsiteX497" fmla="*/ 7520636 w 9090025"/>
              <a:gd name="connsiteY497" fmla="*/ 800180 h 2152098"/>
              <a:gd name="connsiteX498" fmla="*/ 7609982 w 9090025"/>
              <a:gd name="connsiteY498" fmla="*/ 807949 h 2152098"/>
              <a:gd name="connsiteX499" fmla="*/ 7598328 w 9090025"/>
              <a:gd name="connsiteY499" fmla="*/ 804065 h 2152098"/>
              <a:gd name="connsiteX500" fmla="*/ 7540059 w 9090025"/>
              <a:gd name="connsiteY500" fmla="*/ 796296 h 2152098"/>
              <a:gd name="connsiteX501" fmla="*/ 7508982 w 9090025"/>
              <a:gd name="connsiteY501" fmla="*/ 792411 h 2152098"/>
              <a:gd name="connsiteX502" fmla="*/ 7567252 w 9090025"/>
              <a:gd name="connsiteY502" fmla="*/ 792411 h 2152098"/>
              <a:gd name="connsiteX503" fmla="*/ 7613867 w 9090025"/>
              <a:gd name="connsiteY503" fmla="*/ 796296 h 2152098"/>
              <a:gd name="connsiteX504" fmla="*/ 7648828 w 9090025"/>
              <a:gd name="connsiteY504" fmla="*/ 804065 h 2152098"/>
              <a:gd name="connsiteX505" fmla="*/ 7664367 w 9090025"/>
              <a:gd name="connsiteY505" fmla="*/ 807949 h 2152098"/>
              <a:gd name="connsiteX506" fmla="*/ 7676021 w 9090025"/>
              <a:gd name="connsiteY506" fmla="*/ 811833 h 2152098"/>
              <a:gd name="connsiteX507" fmla="*/ 7644944 w 9090025"/>
              <a:gd name="connsiteY507" fmla="*/ 811833 h 2152098"/>
              <a:gd name="connsiteX508" fmla="*/ 7621636 w 9090025"/>
              <a:gd name="connsiteY508" fmla="*/ 811833 h 2152098"/>
              <a:gd name="connsiteX509" fmla="*/ 7660482 w 9090025"/>
              <a:gd name="connsiteY509" fmla="*/ 819602 h 2152098"/>
              <a:gd name="connsiteX510" fmla="*/ 7676021 w 9090025"/>
              <a:gd name="connsiteY510" fmla="*/ 823486 h 2152098"/>
              <a:gd name="connsiteX511" fmla="*/ 7683790 w 9090025"/>
              <a:gd name="connsiteY511" fmla="*/ 823486 h 2152098"/>
              <a:gd name="connsiteX512" fmla="*/ 7691560 w 9090025"/>
              <a:gd name="connsiteY512" fmla="*/ 827371 h 2152098"/>
              <a:gd name="connsiteX513" fmla="*/ 7683790 w 9090025"/>
              <a:gd name="connsiteY513" fmla="*/ 827371 h 2152098"/>
              <a:gd name="connsiteX514" fmla="*/ 7676021 w 9090025"/>
              <a:gd name="connsiteY514" fmla="*/ 835139 h 2152098"/>
              <a:gd name="connsiteX515" fmla="*/ 7714868 w 9090025"/>
              <a:gd name="connsiteY515" fmla="*/ 839024 h 2152098"/>
              <a:gd name="connsiteX516" fmla="*/ 7749829 w 9090025"/>
              <a:gd name="connsiteY516" fmla="*/ 842908 h 2152098"/>
              <a:gd name="connsiteX517" fmla="*/ 7761483 w 9090025"/>
              <a:gd name="connsiteY517" fmla="*/ 846793 h 2152098"/>
              <a:gd name="connsiteX518" fmla="*/ 7777022 w 9090025"/>
              <a:gd name="connsiteY518" fmla="*/ 846793 h 2152098"/>
              <a:gd name="connsiteX519" fmla="*/ 7808098 w 9090025"/>
              <a:gd name="connsiteY519" fmla="*/ 854561 h 2152098"/>
              <a:gd name="connsiteX520" fmla="*/ 7874137 w 9090025"/>
              <a:gd name="connsiteY520" fmla="*/ 873983 h 2152098"/>
              <a:gd name="connsiteX521" fmla="*/ 7878022 w 9090025"/>
              <a:gd name="connsiteY521" fmla="*/ 877868 h 2152098"/>
              <a:gd name="connsiteX522" fmla="*/ 7866368 w 9090025"/>
              <a:gd name="connsiteY522" fmla="*/ 877868 h 2152098"/>
              <a:gd name="connsiteX523" fmla="*/ 7784790 w 9090025"/>
              <a:gd name="connsiteY523" fmla="*/ 866214 h 2152098"/>
              <a:gd name="connsiteX524" fmla="*/ 7749829 w 9090025"/>
              <a:gd name="connsiteY524" fmla="*/ 862330 h 2152098"/>
              <a:gd name="connsiteX525" fmla="*/ 7722636 w 9090025"/>
              <a:gd name="connsiteY525" fmla="*/ 862330 h 2152098"/>
              <a:gd name="connsiteX526" fmla="*/ 7703214 w 9090025"/>
              <a:gd name="connsiteY526" fmla="*/ 870099 h 2152098"/>
              <a:gd name="connsiteX527" fmla="*/ 7703214 w 9090025"/>
              <a:gd name="connsiteY527" fmla="*/ 873983 h 2152098"/>
              <a:gd name="connsiteX528" fmla="*/ 7687675 w 9090025"/>
              <a:gd name="connsiteY528" fmla="*/ 873983 h 2152098"/>
              <a:gd name="connsiteX529" fmla="*/ 7672136 w 9090025"/>
              <a:gd name="connsiteY529" fmla="*/ 873983 h 2152098"/>
              <a:gd name="connsiteX530" fmla="*/ 7656598 w 9090025"/>
              <a:gd name="connsiteY530" fmla="*/ 870099 h 2152098"/>
              <a:gd name="connsiteX531" fmla="*/ 7582790 w 9090025"/>
              <a:gd name="connsiteY531" fmla="*/ 866214 h 2152098"/>
              <a:gd name="connsiteX532" fmla="*/ 7540059 w 9090025"/>
              <a:gd name="connsiteY532" fmla="*/ 870099 h 2152098"/>
              <a:gd name="connsiteX533" fmla="*/ 7528406 w 9090025"/>
              <a:gd name="connsiteY533" fmla="*/ 873983 h 2152098"/>
              <a:gd name="connsiteX534" fmla="*/ 7516752 w 9090025"/>
              <a:gd name="connsiteY534" fmla="*/ 870099 h 2152098"/>
              <a:gd name="connsiteX535" fmla="*/ 7458482 w 9090025"/>
              <a:gd name="connsiteY535" fmla="*/ 866214 h 2152098"/>
              <a:gd name="connsiteX536" fmla="*/ 7415751 w 9090025"/>
              <a:gd name="connsiteY536" fmla="*/ 862330 h 2152098"/>
              <a:gd name="connsiteX537" fmla="*/ 7380790 w 9090025"/>
              <a:gd name="connsiteY537" fmla="*/ 858446 h 2152098"/>
              <a:gd name="connsiteX538" fmla="*/ 7303097 w 9090025"/>
              <a:gd name="connsiteY538" fmla="*/ 850677 h 2152098"/>
              <a:gd name="connsiteX539" fmla="*/ 7233174 w 9090025"/>
              <a:gd name="connsiteY539" fmla="*/ 842908 h 2152098"/>
              <a:gd name="connsiteX540" fmla="*/ 7233174 w 9090025"/>
              <a:gd name="connsiteY540" fmla="*/ 850677 h 2152098"/>
              <a:gd name="connsiteX541" fmla="*/ 7240943 w 9090025"/>
              <a:gd name="connsiteY541" fmla="*/ 854561 h 2152098"/>
              <a:gd name="connsiteX542" fmla="*/ 7248712 w 9090025"/>
              <a:gd name="connsiteY542" fmla="*/ 854561 h 2152098"/>
              <a:gd name="connsiteX543" fmla="*/ 7256482 w 9090025"/>
              <a:gd name="connsiteY543" fmla="*/ 858446 h 2152098"/>
              <a:gd name="connsiteX544" fmla="*/ 7264250 w 9090025"/>
              <a:gd name="connsiteY544" fmla="*/ 858446 h 2152098"/>
              <a:gd name="connsiteX545" fmla="*/ 7272020 w 9090025"/>
              <a:gd name="connsiteY545" fmla="*/ 858446 h 2152098"/>
              <a:gd name="connsiteX546" fmla="*/ 7310866 w 9090025"/>
              <a:gd name="connsiteY546" fmla="*/ 862330 h 2152098"/>
              <a:gd name="connsiteX547" fmla="*/ 7446828 w 9090025"/>
              <a:gd name="connsiteY547" fmla="*/ 877868 h 2152098"/>
              <a:gd name="connsiteX548" fmla="*/ 7497328 w 9090025"/>
              <a:gd name="connsiteY548" fmla="*/ 885636 h 2152098"/>
              <a:gd name="connsiteX549" fmla="*/ 7524520 w 9090025"/>
              <a:gd name="connsiteY549" fmla="*/ 889521 h 2152098"/>
              <a:gd name="connsiteX550" fmla="*/ 7598328 w 9090025"/>
              <a:gd name="connsiteY550" fmla="*/ 893405 h 2152098"/>
              <a:gd name="connsiteX551" fmla="*/ 7691560 w 9090025"/>
              <a:gd name="connsiteY551" fmla="*/ 905058 h 2152098"/>
              <a:gd name="connsiteX552" fmla="*/ 7714868 w 9090025"/>
              <a:gd name="connsiteY552" fmla="*/ 908942 h 2152098"/>
              <a:gd name="connsiteX553" fmla="*/ 7722636 w 9090025"/>
              <a:gd name="connsiteY553" fmla="*/ 908942 h 2152098"/>
              <a:gd name="connsiteX554" fmla="*/ 7761483 w 9090025"/>
              <a:gd name="connsiteY554" fmla="*/ 916711 h 2152098"/>
              <a:gd name="connsiteX555" fmla="*/ 7792560 w 9090025"/>
              <a:gd name="connsiteY555" fmla="*/ 924480 h 2152098"/>
              <a:gd name="connsiteX556" fmla="*/ 7823637 w 9090025"/>
              <a:gd name="connsiteY556" fmla="*/ 928364 h 2152098"/>
              <a:gd name="connsiteX557" fmla="*/ 7835291 w 9090025"/>
              <a:gd name="connsiteY557" fmla="*/ 928364 h 2152098"/>
              <a:gd name="connsiteX558" fmla="*/ 7831406 w 9090025"/>
              <a:gd name="connsiteY558" fmla="*/ 940017 h 2152098"/>
              <a:gd name="connsiteX559" fmla="*/ 7823637 w 9090025"/>
              <a:gd name="connsiteY559" fmla="*/ 943902 h 2152098"/>
              <a:gd name="connsiteX560" fmla="*/ 7854714 w 9090025"/>
              <a:gd name="connsiteY560" fmla="*/ 951671 h 2152098"/>
              <a:gd name="connsiteX561" fmla="*/ 7909098 w 9090025"/>
              <a:gd name="connsiteY561" fmla="*/ 959439 h 2152098"/>
              <a:gd name="connsiteX562" fmla="*/ 7951830 w 9090025"/>
              <a:gd name="connsiteY562" fmla="*/ 963324 h 2152098"/>
              <a:gd name="connsiteX563" fmla="*/ 7982906 w 9090025"/>
              <a:gd name="connsiteY563" fmla="*/ 971092 h 2152098"/>
              <a:gd name="connsiteX564" fmla="*/ 7998445 w 9090025"/>
              <a:gd name="connsiteY564" fmla="*/ 978861 h 2152098"/>
              <a:gd name="connsiteX565" fmla="*/ 8045060 w 9090025"/>
              <a:gd name="connsiteY565" fmla="*/ 986630 h 2152098"/>
              <a:gd name="connsiteX566" fmla="*/ 8060599 w 9090025"/>
              <a:gd name="connsiteY566" fmla="*/ 990514 h 2152098"/>
              <a:gd name="connsiteX567" fmla="*/ 8138292 w 9090025"/>
              <a:gd name="connsiteY567" fmla="*/ 1006052 h 2152098"/>
              <a:gd name="connsiteX568" fmla="*/ 8153830 w 9090025"/>
              <a:gd name="connsiteY568" fmla="*/ 1009936 h 2152098"/>
              <a:gd name="connsiteX569" fmla="*/ 8196561 w 9090025"/>
              <a:gd name="connsiteY569" fmla="*/ 1017705 h 2152098"/>
              <a:gd name="connsiteX570" fmla="*/ 8208215 w 9090025"/>
              <a:gd name="connsiteY570" fmla="*/ 1021589 h 2152098"/>
              <a:gd name="connsiteX571" fmla="*/ 8316984 w 9090025"/>
              <a:gd name="connsiteY571" fmla="*/ 1041011 h 2152098"/>
              <a:gd name="connsiteX572" fmla="*/ 8379138 w 9090025"/>
              <a:gd name="connsiteY572" fmla="*/ 1056549 h 2152098"/>
              <a:gd name="connsiteX573" fmla="*/ 8456831 w 9090025"/>
              <a:gd name="connsiteY573" fmla="*/ 1072086 h 2152098"/>
              <a:gd name="connsiteX574" fmla="*/ 8484023 w 9090025"/>
              <a:gd name="connsiteY574" fmla="*/ 1075970 h 2152098"/>
              <a:gd name="connsiteX575" fmla="*/ 8518985 w 9090025"/>
              <a:gd name="connsiteY575" fmla="*/ 1083739 h 2152098"/>
              <a:gd name="connsiteX576" fmla="*/ 8538408 w 9090025"/>
              <a:gd name="connsiteY576" fmla="*/ 1091508 h 2152098"/>
              <a:gd name="connsiteX577" fmla="*/ 8561716 w 9090025"/>
              <a:gd name="connsiteY577" fmla="*/ 1095392 h 2152098"/>
              <a:gd name="connsiteX578" fmla="*/ 8585024 w 9090025"/>
              <a:gd name="connsiteY578" fmla="*/ 1099277 h 2152098"/>
              <a:gd name="connsiteX579" fmla="*/ 8608331 w 9090025"/>
              <a:gd name="connsiteY579" fmla="*/ 1107045 h 2152098"/>
              <a:gd name="connsiteX580" fmla="*/ 8639408 w 9090025"/>
              <a:gd name="connsiteY580" fmla="*/ 1110930 h 2152098"/>
              <a:gd name="connsiteX581" fmla="*/ 8736524 w 9090025"/>
              <a:gd name="connsiteY581" fmla="*/ 1126467 h 2152098"/>
              <a:gd name="connsiteX582" fmla="*/ 8767601 w 9090025"/>
              <a:gd name="connsiteY582" fmla="*/ 1134236 h 2152098"/>
              <a:gd name="connsiteX583" fmla="*/ 8798678 w 9090025"/>
              <a:gd name="connsiteY583" fmla="*/ 1142005 h 2152098"/>
              <a:gd name="connsiteX584" fmla="*/ 8849178 w 9090025"/>
              <a:gd name="connsiteY584" fmla="*/ 1153658 h 2152098"/>
              <a:gd name="connsiteX585" fmla="*/ 8899678 w 9090025"/>
              <a:gd name="connsiteY585" fmla="*/ 1165311 h 2152098"/>
              <a:gd name="connsiteX586" fmla="*/ 8911332 w 9090025"/>
              <a:gd name="connsiteY586" fmla="*/ 1169195 h 2152098"/>
              <a:gd name="connsiteX587" fmla="*/ 8922986 w 9090025"/>
              <a:gd name="connsiteY587" fmla="*/ 1173080 h 2152098"/>
              <a:gd name="connsiteX588" fmla="*/ 8934640 w 9090025"/>
              <a:gd name="connsiteY588" fmla="*/ 1176964 h 2152098"/>
              <a:gd name="connsiteX589" fmla="*/ 8950178 w 9090025"/>
              <a:gd name="connsiteY589" fmla="*/ 1176964 h 2152098"/>
              <a:gd name="connsiteX590" fmla="*/ 8985140 w 9090025"/>
              <a:gd name="connsiteY590" fmla="*/ 1184733 h 2152098"/>
              <a:gd name="connsiteX591" fmla="*/ 9016217 w 9090025"/>
              <a:gd name="connsiteY591" fmla="*/ 1192501 h 2152098"/>
              <a:gd name="connsiteX592" fmla="*/ 9023986 w 9090025"/>
              <a:gd name="connsiteY592" fmla="*/ 1196386 h 2152098"/>
              <a:gd name="connsiteX593" fmla="*/ 9039525 w 9090025"/>
              <a:gd name="connsiteY593" fmla="*/ 1196386 h 2152098"/>
              <a:gd name="connsiteX594" fmla="*/ 9058948 w 9090025"/>
              <a:gd name="connsiteY594" fmla="*/ 1204155 h 2152098"/>
              <a:gd name="connsiteX595" fmla="*/ 9070602 w 9090025"/>
              <a:gd name="connsiteY595" fmla="*/ 1219692 h 2152098"/>
              <a:gd name="connsiteX596" fmla="*/ 9031756 w 9090025"/>
              <a:gd name="connsiteY596" fmla="*/ 1215808 h 2152098"/>
              <a:gd name="connsiteX597" fmla="*/ 9016217 w 9090025"/>
              <a:gd name="connsiteY597" fmla="*/ 1215808 h 2152098"/>
              <a:gd name="connsiteX598" fmla="*/ 9004563 w 9090025"/>
              <a:gd name="connsiteY598" fmla="*/ 1211923 h 2152098"/>
              <a:gd name="connsiteX599" fmla="*/ 8981255 w 9090025"/>
              <a:gd name="connsiteY599" fmla="*/ 1204155 h 2152098"/>
              <a:gd name="connsiteX600" fmla="*/ 8961832 w 9090025"/>
              <a:gd name="connsiteY600" fmla="*/ 1200270 h 2152098"/>
              <a:gd name="connsiteX601" fmla="*/ 8950178 w 9090025"/>
              <a:gd name="connsiteY601" fmla="*/ 1196386 h 2152098"/>
              <a:gd name="connsiteX602" fmla="*/ 8841409 w 9090025"/>
              <a:gd name="connsiteY602" fmla="*/ 1169195 h 2152098"/>
              <a:gd name="connsiteX603" fmla="*/ 8802563 w 9090025"/>
              <a:gd name="connsiteY603" fmla="*/ 1157542 h 2152098"/>
              <a:gd name="connsiteX604" fmla="*/ 8767601 w 9090025"/>
              <a:gd name="connsiteY604" fmla="*/ 1149773 h 2152098"/>
              <a:gd name="connsiteX605" fmla="*/ 8740409 w 9090025"/>
              <a:gd name="connsiteY605" fmla="*/ 1142005 h 2152098"/>
              <a:gd name="connsiteX606" fmla="*/ 8720986 w 9090025"/>
              <a:gd name="connsiteY606" fmla="*/ 1138120 h 2152098"/>
              <a:gd name="connsiteX607" fmla="*/ 8682139 w 9090025"/>
              <a:gd name="connsiteY607" fmla="*/ 1134236 h 2152098"/>
              <a:gd name="connsiteX608" fmla="*/ 8639408 w 9090025"/>
              <a:gd name="connsiteY608" fmla="*/ 1122583 h 2152098"/>
              <a:gd name="connsiteX609" fmla="*/ 8604447 w 9090025"/>
              <a:gd name="connsiteY609" fmla="*/ 1114814 h 2152098"/>
              <a:gd name="connsiteX610" fmla="*/ 8588908 w 9090025"/>
              <a:gd name="connsiteY610" fmla="*/ 1114814 h 2152098"/>
              <a:gd name="connsiteX611" fmla="*/ 8569485 w 9090025"/>
              <a:gd name="connsiteY611" fmla="*/ 1110930 h 2152098"/>
              <a:gd name="connsiteX612" fmla="*/ 8433523 w 9090025"/>
              <a:gd name="connsiteY612" fmla="*/ 1083739 h 2152098"/>
              <a:gd name="connsiteX613" fmla="*/ 8394677 w 9090025"/>
              <a:gd name="connsiteY613" fmla="*/ 1075970 h 2152098"/>
              <a:gd name="connsiteX614" fmla="*/ 8344177 w 9090025"/>
              <a:gd name="connsiteY614" fmla="*/ 1075970 h 2152098"/>
              <a:gd name="connsiteX615" fmla="*/ 8328638 w 9090025"/>
              <a:gd name="connsiteY615" fmla="*/ 1075970 h 2152098"/>
              <a:gd name="connsiteX616" fmla="*/ 8305330 w 9090025"/>
              <a:gd name="connsiteY616" fmla="*/ 1068202 h 2152098"/>
              <a:gd name="connsiteX617" fmla="*/ 8285908 w 9090025"/>
              <a:gd name="connsiteY617" fmla="*/ 1068202 h 2152098"/>
              <a:gd name="connsiteX618" fmla="*/ 8262600 w 9090025"/>
              <a:gd name="connsiteY618" fmla="*/ 1064317 h 2152098"/>
              <a:gd name="connsiteX619" fmla="*/ 8243176 w 9090025"/>
              <a:gd name="connsiteY619" fmla="*/ 1060433 h 2152098"/>
              <a:gd name="connsiteX620" fmla="*/ 8208215 w 9090025"/>
              <a:gd name="connsiteY620" fmla="*/ 1052664 h 2152098"/>
              <a:gd name="connsiteX621" fmla="*/ 8196561 w 9090025"/>
              <a:gd name="connsiteY621" fmla="*/ 1052664 h 2152098"/>
              <a:gd name="connsiteX622" fmla="*/ 8149946 w 9090025"/>
              <a:gd name="connsiteY622" fmla="*/ 1041011 h 2152098"/>
              <a:gd name="connsiteX623" fmla="*/ 8118868 w 9090025"/>
              <a:gd name="connsiteY623" fmla="*/ 1033242 h 2152098"/>
              <a:gd name="connsiteX624" fmla="*/ 8072253 w 9090025"/>
              <a:gd name="connsiteY624" fmla="*/ 1033242 h 2152098"/>
              <a:gd name="connsiteX625" fmla="*/ 8041176 w 9090025"/>
              <a:gd name="connsiteY625" fmla="*/ 1029358 h 2152098"/>
              <a:gd name="connsiteX626" fmla="*/ 7971252 w 9090025"/>
              <a:gd name="connsiteY626" fmla="*/ 1021589 h 2152098"/>
              <a:gd name="connsiteX627" fmla="*/ 7944060 w 9090025"/>
              <a:gd name="connsiteY627" fmla="*/ 1021589 h 2152098"/>
              <a:gd name="connsiteX628" fmla="*/ 7897445 w 9090025"/>
              <a:gd name="connsiteY628" fmla="*/ 1017705 h 2152098"/>
              <a:gd name="connsiteX629" fmla="*/ 7858598 w 9090025"/>
              <a:gd name="connsiteY629" fmla="*/ 1009936 h 2152098"/>
              <a:gd name="connsiteX630" fmla="*/ 7843060 w 9090025"/>
              <a:gd name="connsiteY630" fmla="*/ 1006052 h 2152098"/>
              <a:gd name="connsiteX631" fmla="*/ 7823637 w 9090025"/>
              <a:gd name="connsiteY631" fmla="*/ 1002167 h 2152098"/>
              <a:gd name="connsiteX632" fmla="*/ 7811983 w 9090025"/>
              <a:gd name="connsiteY632" fmla="*/ 1006052 h 2152098"/>
              <a:gd name="connsiteX633" fmla="*/ 7815868 w 9090025"/>
              <a:gd name="connsiteY633" fmla="*/ 1006052 h 2152098"/>
              <a:gd name="connsiteX634" fmla="*/ 7831406 w 9090025"/>
              <a:gd name="connsiteY634" fmla="*/ 1009936 h 2152098"/>
              <a:gd name="connsiteX635" fmla="*/ 7846944 w 9090025"/>
              <a:gd name="connsiteY635" fmla="*/ 1013820 h 2152098"/>
              <a:gd name="connsiteX636" fmla="*/ 7866368 w 9090025"/>
              <a:gd name="connsiteY636" fmla="*/ 1025474 h 2152098"/>
              <a:gd name="connsiteX637" fmla="*/ 7885791 w 9090025"/>
              <a:gd name="connsiteY637" fmla="*/ 1029358 h 2152098"/>
              <a:gd name="connsiteX638" fmla="*/ 7912984 w 9090025"/>
              <a:gd name="connsiteY638" fmla="*/ 1037127 h 2152098"/>
              <a:gd name="connsiteX639" fmla="*/ 7936291 w 9090025"/>
              <a:gd name="connsiteY639" fmla="*/ 1044895 h 2152098"/>
              <a:gd name="connsiteX640" fmla="*/ 8002330 w 9090025"/>
              <a:gd name="connsiteY640" fmla="*/ 1056549 h 2152098"/>
              <a:gd name="connsiteX641" fmla="*/ 8025638 w 9090025"/>
              <a:gd name="connsiteY641" fmla="*/ 1056549 h 2152098"/>
              <a:gd name="connsiteX642" fmla="*/ 8056714 w 9090025"/>
              <a:gd name="connsiteY642" fmla="*/ 1060433 h 2152098"/>
              <a:gd name="connsiteX643" fmla="*/ 8095560 w 9090025"/>
              <a:gd name="connsiteY643" fmla="*/ 1072086 h 2152098"/>
              <a:gd name="connsiteX644" fmla="*/ 8103330 w 9090025"/>
              <a:gd name="connsiteY644" fmla="*/ 1072086 h 2152098"/>
              <a:gd name="connsiteX645" fmla="*/ 8111099 w 9090025"/>
              <a:gd name="connsiteY645" fmla="*/ 1075970 h 2152098"/>
              <a:gd name="connsiteX646" fmla="*/ 8138292 w 9090025"/>
              <a:gd name="connsiteY646" fmla="*/ 1079855 h 2152098"/>
              <a:gd name="connsiteX647" fmla="*/ 8165484 w 9090025"/>
              <a:gd name="connsiteY647" fmla="*/ 1087623 h 2152098"/>
              <a:gd name="connsiteX648" fmla="*/ 8177138 w 9090025"/>
              <a:gd name="connsiteY648" fmla="*/ 1087623 h 2152098"/>
              <a:gd name="connsiteX649" fmla="*/ 8184907 w 9090025"/>
              <a:gd name="connsiteY649" fmla="*/ 1091508 h 2152098"/>
              <a:gd name="connsiteX650" fmla="*/ 8196561 w 9090025"/>
              <a:gd name="connsiteY650" fmla="*/ 1091508 h 2152098"/>
              <a:gd name="connsiteX651" fmla="*/ 8208215 w 9090025"/>
              <a:gd name="connsiteY651" fmla="*/ 1095392 h 2152098"/>
              <a:gd name="connsiteX652" fmla="*/ 8254830 w 9090025"/>
              <a:gd name="connsiteY652" fmla="*/ 1103161 h 2152098"/>
              <a:gd name="connsiteX653" fmla="*/ 8266484 w 9090025"/>
              <a:gd name="connsiteY653" fmla="*/ 1103161 h 2152098"/>
              <a:gd name="connsiteX654" fmla="*/ 8278138 w 9090025"/>
              <a:gd name="connsiteY654" fmla="*/ 1107045 h 2152098"/>
              <a:gd name="connsiteX655" fmla="*/ 8293676 w 9090025"/>
              <a:gd name="connsiteY655" fmla="*/ 1110930 h 2152098"/>
              <a:gd name="connsiteX656" fmla="*/ 8433523 w 9090025"/>
              <a:gd name="connsiteY656" fmla="*/ 1138120 h 2152098"/>
              <a:gd name="connsiteX657" fmla="*/ 8476254 w 9090025"/>
              <a:gd name="connsiteY657" fmla="*/ 1145889 h 2152098"/>
              <a:gd name="connsiteX658" fmla="*/ 8515100 w 9090025"/>
              <a:gd name="connsiteY658" fmla="*/ 1153658 h 2152098"/>
              <a:gd name="connsiteX659" fmla="*/ 8604447 w 9090025"/>
              <a:gd name="connsiteY659" fmla="*/ 1173080 h 2152098"/>
              <a:gd name="connsiteX660" fmla="*/ 8682139 w 9090025"/>
              <a:gd name="connsiteY660" fmla="*/ 1188617 h 2152098"/>
              <a:gd name="connsiteX661" fmla="*/ 8736524 w 9090025"/>
              <a:gd name="connsiteY661" fmla="*/ 1200270 h 2152098"/>
              <a:gd name="connsiteX662" fmla="*/ 8752063 w 9090025"/>
              <a:gd name="connsiteY662" fmla="*/ 1204155 h 2152098"/>
              <a:gd name="connsiteX663" fmla="*/ 8845294 w 9090025"/>
              <a:gd name="connsiteY663" fmla="*/ 1219692 h 2152098"/>
              <a:gd name="connsiteX664" fmla="*/ 8884140 w 9090025"/>
              <a:gd name="connsiteY664" fmla="*/ 1227461 h 2152098"/>
              <a:gd name="connsiteX665" fmla="*/ 9000679 w 9090025"/>
              <a:gd name="connsiteY665" fmla="*/ 1239114 h 2152098"/>
              <a:gd name="connsiteX666" fmla="*/ 9004563 w 9090025"/>
              <a:gd name="connsiteY666" fmla="*/ 1246883 h 2152098"/>
              <a:gd name="connsiteX667" fmla="*/ 8849178 w 9090025"/>
              <a:gd name="connsiteY667" fmla="*/ 1231345 h 2152098"/>
              <a:gd name="connsiteX668" fmla="*/ 8651062 w 9090025"/>
              <a:gd name="connsiteY668" fmla="*/ 1192501 h 2152098"/>
              <a:gd name="connsiteX669" fmla="*/ 8588908 w 9090025"/>
              <a:gd name="connsiteY669" fmla="*/ 1180848 h 2152098"/>
              <a:gd name="connsiteX670" fmla="*/ 8530639 w 9090025"/>
              <a:gd name="connsiteY670" fmla="*/ 1169195 h 2152098"/>
              <a:gd name="connsiteX671" fmla="*/ 8491793 w 9090025"/>
              <a:gd name="connsiteY671" fmla="*/ 1161427 h 2152098"/>
              <a:gd name="connsiteX672" fmla="*/ 8499562 w 9090025"/>
              <a:gd name="connsiteY672" fmla="*/ 1165311 h 2152098"/>
              <a:gd name="connsiteX673" fmla="*/ 8550062 w 9090025"/>
              <a:gd name="connsiteY673" fmla="*/ 1180848 h 2152098"/>
              <a:gd name="connsiteX674" fmla="*/ 8585024 w 9090025"/>
              <a:gd name="connsiteY674" fmla="*/ 1188617 h 2152098"/>
              <a:gd name="connsiteX675" fmla="*/ 8682139 w 9090025"/>
              <a:gd name="connsiteY675" fmla="*/ 1208039 h 2152098"/>
              <a:gd name="connsiteX676" fmla="*/ 8709332 w 9090025"/>
              <a:gd name="connsiteY676" fmla="*/ 1215808 h 2152098"/>
              <a:gd name="connsiteX677" fmla="*/ 8744293 w 9090025"/>
              <a:gd name="connsiteY677" fmla="*/ 1223576 h 2152098"/>
              <a:gd name="connsiteX678" fmla="*/ 8880255 w 9090025"/>
              <a:gd name="connsiteY678" fmla="*/ 1254651 h 2152098"/>
              <a:gd name="connsiteX679" fmla="*/ 8903563 w 9090025"/>
              <a:gd name="connsiteY679" fmla="*/ 1262420 h 2152098"/>
              <a:gd name="connsiteX680" fmla="*/ 8919101 w 9090025"/>
              <a:gd name="connsiteY680" fmla="*/ 1266304 h 2152098"/>
              <a:gd name="connsiteX681" fmla="*/ 8942409 w 9090025"/>
              <a:gd name="connsiteY681" fmla="*/ 1270189 h 2152098"/>
              <a:gd name="connsiteX682" fmla="*/ 8961832 w 9090025"/>
              <a:gd name="connsiteY682" fmla="*/ 1274073 h 2152098"/>
              <a:gd name="connsiteX683" fmla="*/ 8973486 w 9090025"/>
              <a:gd name="connsiteY683" fmla="*/ 1277958 h 2152098"/>
              <a:gd name="connsiteX684" fmla="*/ 8981255 w 9090025"/>
              <a:gd name="connsiteY684" fmla="*/ 1281842 h 2152098"/>
              <a:gd name="connsiteX685" fmla="*/ 9012332 w 9090025"/>
              <a:gd name="connsiteY685" fmla="*/ 1289611 h 2152098"/>
              <a:gd name="connsiteX686" fmla="*/ 9047294 w 9090025"/>
              <a:gd name="connsiteY686" fmla="*/ 1293495 h 2152098"/>
              <a:gd name="connsiteX687" fmla="*/ 9090025 w 9090025"/>
              <a:gd name="connsiteY687" fmla="*/ 1305148 h 2152098"/>
              <a:gd name="connsiteX688" fmla="*/ 9090025 w 9090025"/>
              <a:gd name="connsiteY688" fmla="*/ 1309033 h 2152098"/>
              <a:gd name="connsiteX689" fmla="*/ 8992909 w 9090025"/>
              <a:gd name="connsiteY689" fmla="*/ 1293495 h 2152098"/>
              <a:gd name="connsiteX690" fmla="*/ 8973486 w 9090025"/>
              <a:gd name="connsiteY690" fmla="*/ 1289611 h 2152098"/>
              <a:gd name="connsiteX691" fmla="*/ 8957948 w 9090025"/>
              <a:gd name="connsiteY691" fmla="*/ 1285726 h 2152098"/>
              <a:gd name="connsiteX692" fmla="*/ 8934640 w 9090025"/>
              <a:gd name="connsiteY692" fmla="*/ 1281842 h 2152098"/>
              <a:gd name="connsiteX693" fmla="*/ 8915217 w 9090025"/>
              <a:gd name="connsiteY693" fmla="*/ 1277958 h 2152098"/>
              <a:gd name="connsiteX694" fmla="*/ 8903563 w 9090025"/>
              <a:gd name="connsiteY694" fmla="*/ 1274073 h 2152098"/>
              <a:gd name="connsiteX695" fmla="*/ 8884140 w 9090025"/>
              <a:gd name="connsiteY695" fmla="*/ 1270189 h 2152098"/>
              <a:gd name="connsiteX696" fmla="*/ 8853063 w 9090025"/>
              <a:gd name="connsiteY696" fmla="*/ 1266304 h 2152098"/>
              <a:gd name="connsiteX697" fmla="*/ 8818101 w 9090025"/>
              <a:gd name="connsiteY697" fmla="*/ 1258536 h 2152098"/>
              <a:gd name="connsiteX698" fmla="*/ 8779255 w 9090025"/>
              <a:gd name="connsiteY698" fmla="*/ 1250767 h 2152098"/>
              <a:gd name="connsiteX699" fmla="*/ 8759832 w 9090025"/>
              <a:gd name="connsiteY699" fmla="*/ 1246883 h 2152098"/>
              <a:gd name="connsiteX700" fmla="*/ 8732639 w 9090025"/>
              <a:gd name="connsiteY700" fmla="*/ 1242998 h 2152098"/>
              <a:gd name="connsiteX701" fmla="*/ 8689909 w 9090025"/>
              <a:gd name="connsiteY701" fmla="*/ 1235230 h 2152098"/>
              <a:gd name="connsiteX702" fmla="*/ 8666601 w 9090025"/>
              <a:gd name="connsiteY702" fmla="*/ 1227461 h 2152098"/>
              <a:gd name="connsiteX703" fmla="*/ 8635524 w 9090025"/>
              <a:gd name="connsiteY703" fmla="*/ 1223576 h 2152098"/>
              <a:gd name="connsiteX704" fmla="*/ 8608331 w 9090025"/>
              <a:gd name="connsiteY704" fmla="*/ 1219692 h 2152098"/>
              <a:gd name="connsiteX705" fmla="*/ 8534523 w 9090025"/>
              <a:gd name="connsiteY705" fmla="*/ 1204155 h 2152098"/>
              <a:gd name="connsiteX706" fmla="*/ 8515100 w 9090025"/>
              <a:gd name="connsiteY706" fmla="*/ 1200270 h 2152098"/>
              <a:gd name="connsiteX707" fmla="*/ 8480139 w 9090025"/>
              <a:gd name="connsiteY707" fmla="*/ 1196386 h 2152098"/>
              <a:gd name="connsiteX708" fmla="*/ 8441292 w 9090025"/>
              <a:gd name="connsiteY708" fmla="*/ 1188617 h 2152098"/>
              <a:gd name="connsiteX709" fmla="*/ 8421869 w 9090025"/>
              <a:gd name="connsiteY709" fmla="*/ 1184733 h 2152098"/>
              <a:gd name="connsiteX710" fmla="*/ 8375254 w 9090025"/>
              <a:gd name="connsiteY710" fmla="*/ 1173080 h 2152098"/>
              <a:gd name="connsiteX711" fmla="*/ 8363600 w 9090025"/>
              <a:gd name="connsiteY711" fmla="*/ 1173080 h 2152098"/>
              <a:gd name="connsiteX712" fmla="*/ 8340292 w 9090025"/>
              <a:gd name="connsiteY712" fmla="*/ 1165311 h 2152098"/>
              <a:gd name="connsiteX713" fmla="*/ 8289792 w 9090025"/>
              <a:gd name="connsiteY713" fmla="*/ 1157542 h 2152098"/>
              <a:gd name="connsiteX714" fmla="*/ 8223754 w 9090025"/>
              <a:gd name="connsiteY714" fmla="*/ 1149773 h 2152098"/>
              <a:gd name="connsiteX715" fmla="*/ 8192676 w 9090025"/>
              <a:gd name="connsiteY715" fmla="*/ 1145889 h 2152098"/>
              <a:gd name="connsiteX716" fmla="*/ 8161600 w 9090025"/>
              <a:gd name="connsiteY716" fmla="*/ 1142005 h 2152098"/>
              <a:gd name="connsiteX717" fmla="*/ 8153830 w 9090025"/>
              <a:gd name="connsiteY717" fmla="*/ 1145889 h 2152098"/>
              <a:gd name="connsiteX718" fmla="*/ 8173253 w 9090025"/>
              <a:gd name="connsiteY718" fmla="*/ 1153658 h 2152098"/>
              <a:gd name="connsiteX719" fmla="*/ 8208215 w 9090025"/>
              <a:gd name="connsiteY719" fmla="*/ 1161427 h 2152098"/>
              <a:gd name="connsiteX720" fmla="*/ 8165484 w 9090025"/>
              <a:gd name="connsiteY720" fmla="*/ 1153658 h 2152098"/>
              <a:gd name="connsiteX721" fmla="*/ 8095560 w 9090025"/>
              <a:gd name="connsiteY721" fmla="*/ 1142005 h 2152098"/>
              <a:gd name="connsiteX722" fmla="*/ 8068368 w 9090025"/>
              <a:gd name="connsiteY722" fmla="*/ 1134236 h 2152098"/>
              <a:gd name="connsiteX723" fmla="*/ 8052830 w 9090025"/>
              <a:gd name="connsiteY723" fmla="*/ 1134236 h 2152098"/>
              <a:gd name="connsiteX724" fmla="*/ 8045060 w 9090025"/>
              <a:gd name="connsiteY724" fmla="*/ 1126467 h 2152098"/>
              <a:gd name="connsiteX725" fmla="*/ 8041176 w 9090025"/>
              <a:gd name="connsiteY725" fmla="*/ 1126467 h 2152098"/>
              <a:gd name="connsiteX726" fmla="*/ 8033406 w 9090025"/>
              <a:gd name="connsiteY726" fmla="*/ 1126467 h 2152098"/>
              <a:gd name="connsiteX727" fmla="*/ 8013984 w 9090025"/>
              <a:gd name="connsiteY727" fmla="*/ 1122583 h 2152098"/>
              <a:gd name="connsiteX728" fmla="*/ 7932406 w 9090025"/>
              <a:gd name="connsiteY728" fmla="*/ 1110930 h 2152098"/>
              <a:gd name="connsiteX729" fmla="*/ 7909098 w 9090025"/>
              <a:gd name="connsiteY729" fmla="*/ 1107045 h 2152098"/>
              <a:gd name="connsiteX730" fmla="*/ 7889676 w 9090025"/>
              <a:gd name="connsiteY730" fmla="*/ 1103161 h 2152098"/>
              <a:gd name="connsiteX731" fmla="*/ 7885791 w 9090025"/>
              <a:gd name="connsiteY731" fmla="*/ 1107045 h 2152098"/>
              <a:gd name="connsiteX732" fmla="*/ 7893560 w 9090025"/>
              <a:gd name="connsiteY732" fmla="*/ 1110930 h 2152098"/>
              <a:gd name="connsiteX733" fmla="*/ 7909098 w 9090025"/>
              <a:gd name="connsiteY733" fmla="*/ 1114814 h 2152098"/>
              <a:gd name="connsiteX734" fmla="*/ 7951830 w 9090025"/>
              <a:gd name="connsiteY734" fmla="*/ 1122583 h 2152098"/>
              <a:gd name="connsiteX735" fmla="*/ 7982906 w 9090025"/>
              <a:gd name="connsiteY735" fmla="*/ 1130352 h 2152098"/>
              <a:gd name="connsiteX736" fmla="*/ 8013984 w 9090025"/>
              <a:gd name="connsiteY736" fmla="*/ 1142005 h 2152098"/>
              <a:gd name="connsiteX737" fmla="*/ 8072253 w 9090025"/>
              <a:gd name="connsiteY737" fmla="*/ 1149773 h 2152098"/>
              <a:gd name="connsiteX738" fmla="*/ 8122753 w 9090025"/>
              <a:gd name="connsiteY738" fmla="*/ 1161427 h 2152098"/>
              <a:gd name="connsiteX739" fmla="*/ 8169368 w 9090025"/>
              <a:gd name="connsiteY739" fmla="*/ 1169195 h 2152098"/>
              <a:gd name="connsiteX740" fmla="*/ 8212100 w 9090025"/>
              <a:gd name="connsiteY740" fmla="*/ 1180848 h 2152098"/>
              <a:gd name="connsiteX741" fmla="*/ 8231522 w 9090025"/>
              <a:gd name="connsiteY741" fmla="*/ 1188617 h 2152098"/>
              <a:gd name="connsiteX742" fmla="*/ 8258715 w 9090025"/>
              <a:gd name="connsiteY742" fmla="*/ 1192501 h 2152098"/>
              <a:gd name="connsiteX743" fmla="*/ 8289792 w 9090025"/>
              <a:gd name="connsiteY743" fmla="*/ 1200270 h 2152098"/>
              <a:gd name="connsiteX744" fmla="*/ 8313100 w 9090025"/>
              <a:gd name="connsiteY744" fmla="*/ 1208039 h 2152098"/>
              <a:gd name="connsiteX745" fmla="*/ 8332523 w 9090025"/>
              <a:gd name="connsiteY745" fmla="*/ 1208039 h 2152098"/>
              <a:gd name="connsiteX746" fmla="*/ 8344177 w 9090025"/>
              <a:gd name="connsiteY746" fmla="*/ 1211923 h 2152098"/>
              <a:gd name="connsiteX747" fmla="*/ 8359716 w 9090025"/>
              <a:gd name="connsiteY747" fmla="*/ 1215808 h 2152098"/>
              <a:gd name="connsiteX748" fmla="*/ 8375254 w 9090025"/>
              <a:gd name="connsiteY748" fmla="*/ 1219692 h 2152098"/>
              <a:gd name="connsiteX749" fmla="*/ 8417985 w 9090025"/>
              <a:gd name="connsiteY749" fmla="*/ 1227461 h 2152098"/>
              <a:gd name="connsiteX750" fmla="*/ 8472369 w 9090025"/>
              <a:gd name="connsiteY750" fmla="*/ 1239114 h 2152098"/>
              <a:gd name="connsiteX751" fmla="*/ 8565600 w 9090025"/>
              <a:gd name="connsiteY751" fmla="*/ 1258536 h 2152098"/>
              <a:gd name="connsiteX752" fmla="*/ 8592793 w 9090025"/>
              <a:gd name="connsiteY752" fmla="*/ 1266304 h 2152098"/>
              <a:gd name="connsiteX753" fmla="*/ 8705447 w 9090025"/>
              <a:gd name="connsiteY753" fmla="*/ 1285726 h 2152098"/>
              <a:gd name="connsiteX754" fmla="*/ 8713216 w 9090025"/>
              <a:gd name="connsiteY754" fmla="*/ 1293495 h 2152098"/>
              <a:gd name="connsiteX755" fmla="*/ 8709332 w 9090025"/>
              <a:gd name="connsiteY755" fmla="*/ 1297379 h 2152098"/>
              <a:gd name="connsiteX756" fmla="*/ 8767601 w 9090025"/>
              <a:gd name="connsiteY756" fmla="*/ 1316801 h 2152098"/>
              <a:gd name="connsiteX757" fmla="*/ 8798678 w 9090025"/>
              <a:gd name="connsiteY757" fmla="*/ 1324570 h 2152098"/>
              <a:gd name="connsiteX758" fmla="*/ 8810332 w 9090025"/>
              <a:gd name="connsiteY758" fmla="*/ 1328454 h 2152098"/>
              <a:gd name="connsiteX759" fmla="*/ 8724870 w 9090025"/>
              <a:gd name="connsiteY759" fmla="*/ 1316801 h 2152098"/>
              <a:gd name="connsiteX760" fmla="*/ 8573370 w 9090025"/>
              <a:gd name="connsiteY760" fmla="*/ 1285726 h 2152098"/>
              <a:gd name="connsiteX761" fmla="*/ 8546177 w 9090025"/>
              <a:gd name="connsiteY761" fmla="*/ 1281842 h 2152098"/>
              <a:gd name="connsiteX762" fmla="*/ 8518985 w 9090025"/>
              <a:gd name="connsiteY762" fmla="*/ 1274073 h 2152098"/>
              <a:gd name="connsiteX763" fmla="*/ 8410215 w 9090025"/>
              <a:gd name="connsiteY763" fmla="*/ 1250767 h 2152098"/>
              <a:gd name="connsiteX764" fmla="*/ 8348062 w 9090025"/>
              <a:gd name="connsiteY764" fmla="*/ 1239114 h 2152098"/>
              <a:gd name="connsiteX765" fmla="*/ 8313100 w 9090025"/>
              <a:gd name="connsiteY765" fmla="*/ 1235230 h 2152098"/>
              <a:gd name="connsiteX766" fmla="*/ 8270369 w 9090025"/>
              <a:gd name="connsiteY766" fmla="*/ 1227461 h 2152098"/>
              <a:gd name="connsiteX767" fmla="*/ 8250946 w 9090025"/>
              <a:gd name="connsiteY767" fmla="*/ 1227461 h 2152098"/>
              <a:gd name="connsiteX768" fmla="*/ 8231522 w 9090025"/>
              <a:gd name="connsiteY768" fmla="*/ 1231345 h 2152098"/>
              <a:gd name="connsiteX769" fmla="*/ 8247061 w 9090025"/>
              <a:gd name="connsiteY769" fmla="*/ 1239114 h 2152098"/>
              <a:gd name="connsiteX770" fmla="*/ 8414100 w 9090025"/>
              <a:gd name="connsiteY770" fmla="*/ 1274073 h 2152098"/>
              <a:gd name="connsiteX771" fmla="*/ 8546177 w 9090025"/>
              <a:gd name="connsiteY771" fmla="*/ 1305148 h 2152098"/>
              <a:gd name="connsiteX772" fmla="*/ 8585024 w 9090025"/>
              <a:gd name="connsiteY772" fmla="*/ 1312917 h 2152098"/>
              <a:gd name="connsiteX773" fmla="*/ 8604447 w 9090025"/>
              <a:gd name="connsiteY773" fmla="*/ 1320686 h 2152098"/>
              <a:gd name="connsiteX774" fmla="*/ 8635524 w 9090025"/>
              <a:gd name="connsiteY774" fmla="*/ 1324570 h 2152098"/>
              <a:gd name="connsiteX775" fmla="*/ 8678255 w 9090025"/>
              <a:gd name="connsiteY775" fmla="*/ 1332339 h 2152098"/>
              <a:gd name="connsiteX776" fmla="*/ 8670485 w 9090025"/>
              <a:gd name="connsiteY776" fmla="*/ 1336223 h 2152098"/>
              <a:gd name="connsiteX777" fmla="*/ 8627754 w 9090025"/>
              <a:gd name="connsiteY777" fmla="*/ 1332339 h 2152098"/>
              <a:gd name="connsiteX778" fmla="*/ 8619985 w 9090025"/>
              <a:gd name="connsiteY778" fmla="*/ 1328454 h 2152098"/>
              <a:gd name="connsiteX779" fmla="*/ 8577254 w 9090025"/>
              <a:gd name="connsiteY779" fmla="*/ 1320686 h 2152098"/>
              <a:gd name="connsiteX780" fmla="*/ 8557831 w 9090025"/>
              <a:gd name="connsiteY780" fmla="*/ 1316801 h 2152098"/>
              <a:gd name="connsiteX781" fmla="*/ 8507331 w 9090025"/>
              <a:gd name="connsiteY781" fmla="*/ 1305148 h 2152098"/>
              <a:gd name="connsiteX782" fmla="*/ 8390792 w 9090025"/>
              <a:gd name="connsiteY782" fmla="*/ 1281842 h 2152098"/>
              <a:gd name="connsiteX783" fmla="*/ 8379138 w 9090025"/>
              <a:gd name="connsiteY783" fmla="*/ 1277958 h 2152098"/>
              <a:gd name="connsiteX784" fmla="*/ 8363600 w 9090025"/>
              <a:gd name="connsiteY784" fmla="*/ 1274073 h 2152098"/>
              <a:gd name="connsiteX785" fmla="*/ 8355830 w 9090025"/>
              <a:gd name="connsiteY785" fmla="*/ 1274073 h 2152098"/>
              <a:gd name="connsiteX786" fmla="*/ 8332523 w 9090025"/>
              <a:gd name="connsiteY786" fmla="*/ 1266304 h 2152098"/>
              <a:gd name="connsiteX787" fmla="*/ 8262600 w 9090025"/>
              <a:gd name="connsiteY787" fmla="*/ 1254651 h 2152098"/>
              <a:gd name="connsiteX788" fmla="*/ 8200446 w 9090025"/>
              <a:gd name="connsiteY788" fmla="*/ 1242998 h 2152098"/>
              <a:gd name="connsiteX789" fmla="*/ 8181022 w 9090025"/>
              <a:gd name="connsiteY789" fmla="*/ 1239114 h 2152098"/>
              <a:gd name="connsiteX790" fmla="*/ 8161600 w 9090025"/>
              <a:gd name="connsiteY790" fmla="*/ 1231345 h 2152098"/>
              <a:gd name="connsiteX791" fmla="*/ 8142176 w 9090025"/>
              <a:gd name="connsiteY791" fmla="*/ 1227461 h 2152098"/>
              <a:gd name="connsiteX792" fmla="*/ 8130522 w 9090025"/>
              <a:gd name="connsiteY792" fmla="*/ 1227461 h 2152098"/>
              <a:gd name="connsiteX793" fmla="*/ 8095560 w 9090025"/>
              <a:gd name="connsiteY793" fmla="*/ 1219692 h 2152098"/>
              <a:gd name="connsiteX794" fmla="*/ 8048945 w 9090025"/>
              <a:gd name="connsiteY794" fmla="*/ 1211923 h 2152098"/>
              <a:gd name="connsiteX795" fmla="*/ 8006214 w 9090025"/>
              <a:gd name="connsiteY795" fmla="*/ 1204155 h 2152098"/>
              <a:gd name="connsiteX796" fmla="*/ 7905214 w 9090025"/>
              <a:gd name="connsiteY796" fmla="*/ 1184733 h 2152098"/>
              <a:gd name="connsiteX797" fmla="*/ 7878022 w 9090025"/>
              <a:gd name="connsiteY797" fmla="*/ 1180848 h 2152098"/>
              <a:gd name="connsiteX798" fmla="*/ 7854714 w 9090025"/>
              <a:gd name="connsiteY798" fmla="*/ 1176964 h 2152098"/>
              <a:gd name="connsiteX799" fmla="*/ 7823637 w 9090025"/>
              <a:gd name="connsiteY799" fmla="*/ 1173080 h 2152098"/>
              <a:gd name="connsiteX800" fmla="*/ 7804214 w 9090025"/>
              <a:gd name="connsiteY800" fmla="*/ 1173080 h 2152098"/>
              <a:gd name="connsiteX801" fmla="*/ 7780906 w 9090025"/>
              <a:gd name="connsiteY801" fmla="*/ 1169195 h 2152098"/>
              <a:gd name="connsiteX802" fmla="*/ 7749829 w 9090025"/>
              <a:gd name="connsiteY802" fmla="*/ 1165311 h 2152098"/>
              <a:gd name="connsiteX803" fmla="*/ 7738175 w 9090025"/>
              <a:gd name="connsiteY803" fmla="*/ 1173080 h 2152098"/>
              <a:gd name="connsiteX804" fmla="*/ 7726521 w 9090025"/>
              <a:gd name="connsiteY804" fmla="*/ 1173080 h 2152098"/>
              <a:gd name="connsiteX805" fmla="*/ 7664367 w 9090025"/>
              <a:gd name="connsiteY805" fmla="*/ 1165311 h 2152098"/>
              <a:gd name="connsiteX806" fmla="*/ 7664367 w 9090025"/>
              <a:gd name="connsiteY806" fmla="*/ 1173080 h 2152098"/>
              <a:gd name="connsiteX807" fmla="*/ 7710982 w 9090025"/>
              <a:gd name="connsiteY807" fmla="*/ 1184733 h 2152098"/>
              <a:gd name="connsiteX808" fmla="*/ 7726521 w 9090025"/>
              <a:gd name="connsiteY808" fmla="*/ 1184733 h 2152098"/>
              <a:gd name="connsiteX809" fmla="*/ 7738175 w 9090025"/>
              <a:gd name="connsiteY809" fmla="*/ 1188617 h 2152098"/>
              <a:gd name="connsiteX810" fmla="*/ 7753714 w 9090025"/>
              <a:gd name="connsiteY810" fmla="*/ 1192501 h 2152098"/>
              <a:gd name="connsiteX811" fmla="*/ 7769252 w 9090025"/>
              <a:gd name="connsiteY811" fmla="*/ 1196386 h 2152098"/>
              <a:gd name="connsiteX812" fmla="*/ 7839176 w 9090025"/>
              <a:gd name="connsiteY812" fmla="*/ 1211923 h 2152098"/>
              <a:gd name="connsiteX813" fmla="*/ 7866368 w 9090025"/>
              <a:gd name="connsiteY813" fmla="*/ 1215808 h 2152098"/>
              <a:gd name="connsiteX814" fmla="*/ 7897445 w 9090025"/>
              <a:gd name="connsiteY814" fmla="*/ 1223576 h 2152098"/>
              <a:gd name="connsiteX815" fmla="*/ 7932406 w 9090025"/>
              <a:gd name="connsiteY815" fmla="*/ 1231345 h 2152098"/>
              <a:gd name="connsiteX816" fmla="*/ 7944060 w 9090025"/>
              <a:gd name="connsiteY816" fmla="*/ 1235230 h 2152098"/>
              <a:gd name="connsiteX817" fmla="*/ 7963484 w 9090025"/>
              <a:gd name="connsiteY817" fmla="*/ 1239114 h 2152098"/>
              <a:gd name="connsiteX818" fmla="*/ 7986791 w 9090025"/>
              <a:gd name="connsiteY818" fmla="*/ 1242998 h 2152098"/>
              <a:gd name="connsiteX819" fmla="*/ 8025638 w 9090025"/>
              <a:gd name="connsiteY819" fmla="*/ 1254651 h 2152098"/>
              <a:gd name="connsiteX820" fmla="*/ 8045060 w 9090025"/>
              <a:gd name="connsiteY820" fmla="*/ 1258536 h 2152098"/>
              <a:gd name="connsiteX821" fmla="*/ 8091676 w 9090025"/>
              <a:gd name="connsiteY821" fmla="*/ 1270189 h 2152098"/>
              <a:gd name="connsiteX822" fmla="*/ 8111099 w 9090025"/>
              <a:gd name="connsiteY822" fmla="*/ 1274073 h 2152098"/>
              <a:gd name="connsiteX823" fmla="*/ 8130522 w 9090025"/>
              <a:gd name="connsiteY823" fmla="*/ 1277958 h 2152098"/>
              <a:gd name="connsiteX824" fmla="*/ 8146061 w 9090025"/>
              <a:gd name="connsiteY824" fmla="*/ 1281842 h 2152098"/>
              <a:gd name="connsiteX825" fmla="*/ 8157714 w 9090025"/>
              <a:gd name="connsiteY825" fmla="*/ 1281842 h 2152098"/>
              <a:gd name="connsiteX826" fmla="*/ 8231522 w 9090025"/>
              <a:gd name="connsiteY826" fmla="*/ 1297379 h 2152098"/>
              <a:gd name="connsiteX827" fmla="*/ 8250946 w 9090025"/>
              <a:gd name="connsiteY827" fmla="*/ 1301264 h 2152098"/>
              <a:gd name="connsiteX828" fmla="*/ 8285908 w 9090025"/>
              <a:gd name="connsiteY828" fmla="*/ 1309033 h 2152098"/>
              <a:gd name="connsiteX829" fmla="*/ 8301446 w 9090025"/>
              <a:gd name="connsiteY829" fmla="*/ 1312917 h 2152098"/>
              <a:gd name="connsiteX830" fmla="*/ 8332523 w 9090025"/>
              <a:gd name="connsiteY830" fmla="*/ 1320686 h 2152098"/>
              <a:gd name="connsiteX831" fmla="*/ 8421869 w 9090025"/>
              <a:gd name="connsiteY831" fmla="*/ 1343992 h 2152098"/>
              <a:gd name="connsiteX832" fmla="*/ 8425754 w 9090025"/>
              <a:gd name="connsiteY832" fmla="*/ 1347876 h 2152098"/>
              <a:gd name="connsiteX833" fmla="*/ 8433523 w 9090025"/>
              <a:gd name="connsiteY833" fmla="*/ 1351761 h 2152098"/>
              <a:gd name="connsiteX834" fmla="*/ 8441292 w 9090025"/>
              <a:gd name="connsiteY834" fmla="*/ 1351761 h 2152098"/>
              <a:gd name="connsiteX835" fmla="*/ 8449062 w 9090025"/>
              <a:gd name="connsiteY835" fmla="*/ 1355645 h 2152098"/>
              <a:gd name="connsiteX836" fmla="*/ 8441292 w 9090025"/>
              <a:gd name="connsiteY836" fmla="*/ 1355645 h 2152098"/>
              <a:gd name="connsiteX837" fmla="*/ 8417985 w 9090025"/>
              <a:gd name="connsiteY837" fmla="*/ 1343992 h 2152098"/>
              <a:gd name="connsiteX838" fmla="*/ 8410215 w 9090025"/>
              <a:gd name="connsiteY838" fmla="*/ 1343992 h 2152098"/>
              <a:gd name="connsiteX839" fmla="*/ 8383023 w 9090025"/>
              <a:gd name="connsiteY839" fmla="*/ 1340107 h 2152098"/>
              <a:gd name="connsiteX840" fmla="*/ 8375254 w 9090025"/>
              <a:gd name="connsiteY840" fmla="*/ 1336223 h 2152098"/>
              <a:gd name="connsiteX841" fmla="*/ 8363600 w 9090025"/>
              <a:gd name="connsiteY841" fmla="*/ 1336223 h 2152098"/>
              <a:gd name="connsiteX842" fmla="*/ 8340292 w 9090025"/>
              <a:gd name="connsiteY842" fmla="*/ 1328454 h 2152098"/>
              <a:gd name="connsiteX843" fmla="*/ 8293676 w 9090025"/>
              <a:gd name="connsiteY843" fmla="*/ 1320686 h 2152098"/>
              <a:gd name="connsiteX844" fmla="*/ 8266484 w 9090025"/>
              <a:gd name="connsiteY844" fmla="*/ 1316801 h 2152098"/>
              <a:gd name="connsiteX845" fmla="*/ 8239292 w 9090025"/>
              <a:gd name="connsiteY845" fmla="*/ 1312917 h 2152098"/>
              <a:gd name="connsiteX846" fmla="*/ 8212100 w 9090025"/>
              <a:gd name="connsiteY846" fmla="*/ 1309033 h 2152098"/>
              <a:gd name="connsiteX847" fmla="*/ 8173253 w 9090025"/>
              <a:gd name="connsiteY847" fmla="*/ 1305148 h 2152098"/>
              <a:gd name="connsiteX848" fmla="*/ 8149946 w 9090025"/>
              <a:gd name="connsiteY848" fmla="*/ 1301264 h 2152098"/>
              <a:gd name="connsiteX849" fmla="*/ 8138292 w 9090025"/>
              <a:gd name="connsiteY849" fmla="*/ 1297379 h 2152098"/>
              <a:gd name="connsiteX850" fmla="*/ 8126638 w 9090025"/>
              <a:gd name="connsiteY850" fmla="*/ 1293495 h 2152098"/>
              <a:gd name="connsiteX851" fmla="*/ 8103330 w 9090025"/>
              <a:gd name="connsiteY851" fmla="*/ 1289611 h 2152098"/>
              <a:gd name="connsiteX852" fmla="*/ 8080022 w 9090025"/>
              <a:gd name="connsiteY852" fmla="*/ 1289611 h 2152098"/>
              <a:gd name="connsiteX853" fmla="*/ 8080022 w 9090025"/>
              <a:gd name="connsiteY853" fmla="*/ 1297379 h 2152098"/>
              <a:gd name="connsiteX854" fmla="*/ 8107214 w 9090025"/>
              <a:gd name="connsiteY854" fmla="*/ 1301264 h 2152098"/>
              <a:gd name="connsiteX855" fmla="*/ 8138292 w 9090025"/>
              <a:gd name="connsiteY855" fmla="*/ 1305148 h 2152098"/>
              <a:gd name="connsiteX856" fmla="*/ 8153830 w 9090025"/>
              <a:gd name="connsiteY856" fmla="*/ 1309033 h 2152098"/>
              <a:gd name="connsiteX857" fmla="*/ 8138292 w 9090025"/>
              <a:gd name="connsiteY857" fmla="*/ 1309033 h 2152098"/>
              <a:gd name="connsiteX858" fmla="*/ 8122753 w 9090025"/>
              <a:gd name="connsiteY858" fmla="*/ 1309033 h 2152098"/>
              <a:gd name="connsiteX859" fmla="*/ 8111099 w 9090025"/>
              <a:gd name="connsiteY859" fmla="*/ 1305148 h 2152098"/>
              <a:gd name="connsiteX860" fmla="*/ 8103330 w 9090025"/>
              <a:gd name="connsiteY860" fmla="*/ 1305148 h 2152098"/>
              <a:gd name="connsiteX861" fmla="*/ 8083907 w 9090025"/>
              <a:gd name="connsiteY861" fmla="*/ 1301264 h 2152098"/>
              <a:gd name="connsiteX862" fmla="*/ 8033406 w 9090025"/>
              <a:gd name="connsiteY862" fmla="*/ 1301264 h 2152098"/>
              <a:gd name="connsiteX863" fmla="*/ 8033406 w 9090025"/>
              <a:gd name="connsiteY863" fmla="*/ 1305148 h 2152098"/>
              <a:gd name="connsiteX864" fmla="*/ 8025638 w 9090025"/>
              <a:gd name="connsiteY864" fmla="*/ 1305148 h 2152098"/>
              <a:gd name="connsiteX865" fmla="*/ 7990676 w 9090025"/>
              <a:gd name="connsiteY865" fmla="*/ 1301264 h 2152098"/>
              <a:gd name="connsiteX866" fmla="*/ 7955714 w 9090025"/>
              <a:gd name="connsiteY866" fmla="*/ 1297379 h 2152098"/>
              <a:gd name="connsiteX867" fmla="*/ 7928522 w 9090025"/>
              <a:gd name="connsiteY867" fmla="*/ 1293495 h 2152098"/>
              <a:gd name="connsiteX868" fmla="*/ 7878022 w 9090025"/>
              <a:gd name="connsiteY868" fmla="*/ 1285726 h 2152098"/>
              <a:gd name="connsiteX869" fmla="*/ 7850830 w 9090025"/>
              <a:gd name="connsiteY869" fmla="*/ 1281842 h 2152098"/>
              <a:gd name="connsiteX870" fmla="*/ 7819752 w 9090025"/>
              <a:gd name="connsiteY870" fmla="*/ 1277958 h 2152098"/>
              <a:gd name="connsiteX871" fmla="*/ 7780906 w 9090025"/>
              <a:gd name="connsiteY871" fmla="*/ 1270189 h 2152098"/>
              <a:gd name="connsiteX872" fmla="*/ 7734290 w 9090025"/>
              <a:gd name="connsiteY872" fmla="*/ 1262420 h 2152098"/>
              <a:gd name="connsiteX873" fmla="*/ 7679906 w 9090025"/>
              <a:gd name="connsiteY873" fmla="*/ 1254651 h 2152098"/>
              <a:gd name="connsiteX874" fmla="*/ 7629406 w 9090025"/>
              <a:gd name="connsiteY874" fmla="*/ 1246883 h 2152098"/>
              <a:gd name="connsiteX875" fmla="*/ 7598328 w 9090025"/>
              <a:gd name="connsiteY875" fmla="*/ 1242998 h 2152098"/>
              <a:gd name="connsiteX876" fmla="*/ 7528406 w 9090025"/>
              <a:gd name="connsiteY876" fmla="*/ 1231345 h 2152098"/>
              <a:gd name="connsiteX877" fmla="*/ 7508982 w 9090025"/>
              <a:gd name="connsiteY877" fmla="*/ 1231345 h 2152098"/>
              <a:gd name="connsiteX878" fmla="*/ 7524520 w 9090025"/>
              <a:gd name="connsiteY878" fmla="*/ 1239114 h 2152098"/>
              <a:gd name="connsiteX879" fmla="*/ 7536174 w 9090025"/>
              <a:gd name="connsiteY879" fmla="*/ 1242998 h 2152098"/>
              <a:gd name="connsiteX880" fmla="*/ 7543944 w 9090025"/>
              <a:gd name="connsiteY880" fmla="*/ 1242998 h 2152098"/>
              <a:gd name="connsiteX881" fmla="*/ 7571136 w 9090025"/>
              <a:gd name="connsiteY881" fmla="*/ 1246883 h 2152098"/>
              <a:gd name="connsiteX882" fmla="*/ 7602213 w 9090025"/>
              <a:gd name="connsiteY882" fmla="*/ 1254651 h 2152098"/>
              <a:gd name="connsiteX883" fmla="*/ 7609982 w 9090025"/>
              <a:gd name="connsiteY883" fmla="*/ 1258536 h 2152098"/>
              <a:gd name="connsiteX884" fmla="*/ 7637175 w 9090025"/>
              <a:gd name="connsiteY884" fmla="*/ 1266304 h 2152098"/>
              <a:gd name="connsiteX885" fmla="*/ 7644944 w 9090025"/>
              <a:gd name="connsiteY885" fmla="*/ 1266304 h 2152098"/>
              <a:gd name="connsiteX886" fmla="*/ 7699329 w 9090025"/>
              <a:gd name="connsiteY886" fmla="*/ 1277958 h 2152098"/>
              <a:gd name="connsiteX887" fmla="*/ 7714868 w 9090025"/>
              <a:gd name="connsiteY887" fmla="*/ 1281842 h 2152098"/>
              <a:gd name="connsiteX888" fmla="*/ 7676021 w 9090025"/>
              <a:gd name="connsiteY888" fmla="*/ 1277958 h 2152098"/>
              <a:gd name="connsiteX889" fmla="*/ 7644944 w 9090025"/>
              <a:gd name="connsiteY889" fmla="*/ 1274073 h 2152098"/>
              <a:gd name="connsiteX890" fmla="*/ 7633290 w 9090025"/>
              <a:gd name="connsiteY890" fmla="*/ 1270189 h 2152098"/>
              <a:gd name="connsiteX891" fmla="*/ 7609982 w 9090025"/>
              <a:gd name="connsiteY891" fmla="*/ 1266304 h 2152098"/>
              <a:gd name="connsiteX892" fmla="*/ 7578906 w 9090025"/>
              <a:gd name="connsiteY892" fmla="*/ 1258536 h 2152098"/>
              <a:gd name="connsiteX893" fmla="*/ 7536174 w 9090025"/>
              <a:gd name="connsiteY893" fmla="*/ 1250767 h 2152098"/>
              <a:gd name="connsiteX894" fmla="*/ 7505098 w 9090025"/>
              <a:gd name="connsiteY894" fmla="*/ 1242998 h 2152098"/>
              <a:gd name="connsiteX895" fmla="*/ 7466252 w 9090025"/>
              <a:gd name="connsiteY895" fmla="*/ 1235230 h 2152098"/>
              <a:gd name="connsiteX896" fmla="*/ 7415751 w 9090025"/>
              <a:gd name="connsiteY896" fmla="*/ 1231345 h 2152098"/>
              <a:gd name="connsiteX897" fmla="*/ 7334174 w 9090025"/>
              <a:gd name="connsiteY897" fmla="*/ 1223576 h 2152098"/>
              <a:gd name="connsiteX898" fmla="*/ 7272020 w 9090025"/>
              <a:gd name="connsiteY898" fmla="*/ 1215808 h 2152098"/>
              <a:gd name="connsiteX899" fmla="*/ 7252597 w 9090025"/>
              <a:gd name="connsiteY899" fmla="*/ 1211923 h 2152098"/>
              <a:gd name="connsiteX900" fmla="*/ 7240943 w 9090025"/>
              <a:gd name="connsiteY900" fmla="*/ 1211923 h 2152098"/>
              <a:gd name="connsiteX901" fmla="*/ 7174904 w 9090025"/>
              <a:gd name="connsiteY901" fmla="*/ 1204155 h 2152098"/>
              <a:gd name="connsiteX902" fmla="*/ 7139942 w 9090025"/>
              <a:gd name="connsiteY902" fmla="*/ 1200270 h 2152098"/>
              <a:gd name="connsiteX903" fmla="*/ 7120520 w 9090025"/>
              <a:gd name="connsiteY903" fmla="*/ 1196386 h 2152098"/>
              <a:gd name="connsiteX904" fmla="*/ 7108866 w 9090025"/>
              <a:gd name="connsiteY904" fmla="*/ 1196386 h 2152098"/>
              <a:gd name="connsiteX905" fmla="*/ 7081674 w 9090025"/>
              <a:gd name="connsiteY905" fmla="*/ 1196386 h 2152098"/>
              <a:gd name="connsiteX906" fmla="*/ 7054481 w 9090025"/>
              <a:gd name="connsiteY906" fmla="*/ 1192501 h 2152098"/>
              <a:gd name="connsiteX907" fmla="*/ 7007866 w 9090025"/>
              <a:gd name="connsiteY907" fmla="*/ 1188617 h 2152098"/>
              <a:gd name="connsiteX908" fmla="*/ 6980673 w 9090025"/>
              <a:gd name="connsiteY908" fmla="*/ 1184733 h 2152098"/>
              <a:gd name="connsiteX909" fmla="*/ 6957366 w 9090025"/>
              <a:gd name="connsiteY909" fmla="*/ 1188617 h 2152098"/>
              <a:gd name="connsiteX910" fmla="*/ 6961250 w 9090025"/>
              <a:gd name="connsiteY910" fmla="*/ 1188617 h 2152098"/>
              <a:gd name="connsiteX911" fmla="*/ 6965134 w 9090025"/>
              <a:gd name="connsiteY911" fmla="*/ 1192501 h 2152098"/>
              <a:gd name="connsiteX912" fmla="*/ 6988442 w 9090025"/>
              <a:gd name="connsiteY912" fmla="*/ 1200270 h 2152098"/>
              <a:gd name="connsiteX913" fmla="*/ 7042827 w 9090025"/>
              <a:gd name="connsiteY913" fmla="*/ 1208039 h 2152098"/>
              <a:gd name="connsiteX914" fmla="*/ 7085558 w 9090025"/>
              <a:gd name="connsiteY914" fmla="*/ 1208039 h 2152098"/>
              <a:gd name="connsiteX915" fmla="*/ 7108866 w 9090025"/>
              <a:gd name="connsiteY915" fmla="*/ 1211923 h 2152098"/>
              <a:gd name="connsiteX916" fmla="*/ 7132174 w 9090025"/>
              <a:gd name="connsiteY916" fmla="*/ 1215808 h 2152098"/>
              <a:gd name="connsiteX917" fmla="*/ 7190443 w 9090025"/>
              <a:gd name="connsiteY917" fmla="*/ 1223576 h 2152098"/>
              <a:gd name="connsiteX918" fmla="*/ 7217635 w 9090025"/>
              <a:gd name="connsiteY918" fmla="*/ 1227461 h 2152098"/>
              <a:gd name="connsiteX919" fmla="*/ 7279790 w 9090025"/>
              <a:gd name="connsiteY919" fmla="*/ 1231345 h 2152098"/>
              <a:gd name="connsiteX920" fmla="*/ 7431290 w 9090025"/>
              <a:gd name="connsiteY920" fmla="*/ 1246883 h 2152098"/>
              <a:gd name="connsiteX921" fmla="*/ 7462366 w 9090025"/>
              <a:gd name="connsiteY921" fmla="*/ 1250767 h 2152098"/>
              <a:gd name="connsiteX922" fmla="*/ 7505098 w 9090025"/>
              <a:gd name="connsiteY922" fmla="*/ 1258536 h 2152098"/>
              <a:gd name="connsiteX923" fmla="*/ 7512867 w 9090025"/>
              <a:gd name="connsiteY923" fmla="*/ 1262420 h 2152098"/>
              <a:gd name="connsiteX924" fmla="*/ 7524520 w 9090025"/>
              <a:gd name="connsiteY924" fmla="*/ 1262420 h 2152098"/>
              <a:gd name="connsiteX925" fmla="*/ 7586674 w 9090025"/>
              <a:gd name="connsiteY925" fmla="*/ 1277958 h 2152098"/>
              <a:gd name="connsiteX926" fmla="*/ 7606098 w 9090025"/>
              <a:gd name="connsiteY926" fmla="*/ 1281842 h 2152098"/>
              <a:gd name="connsiteX927" fmla="*/ 7625521 w 9090025"/>
              <a:gd name="connsiteY927" fmla="*/ 1285726 h 2152098"/>
              <a:gd name="connsiteX928" fmla="*/ 7652714 w 9090025"/>
              <a:gd name="connsiteY928" fmla="*/ 1289611 h 2152098"/>
              <a:gd name="connsiteX929" fmla="*/ 7687675 w 9090025"/>
              <a:gd name="connsiteY929" fmla="*/ 1293495 h 2152098"/>
              <a:gd name="connsiteX930" fmla="*/ 7722636 w 9090025"/>
              <a:gd name="connsiteY930" fmla="*/ 1301264 h 2152098"/>
              <a:gd name="connsiteX931" fmla="*/ 7788676 w 9090025"/>
              <a:gd name="connsiteY931" fmla="*/ 1312917 h 2152098"/>
              <a:gd name="connsiteX932" fmla="*/ 7889676 w 9090025"/>
              <a:gd name="connsiteY932" fmla="*/ 1332339 h 2152098"/>
              <a:gd name="connsiteX933" fmla="*/ 7932406 w 9090025"/>
              <a:gd name="connsiteY933" fmla="*/ 1340107 h 2152098"/>
              <a:gd name="connsiteX934" fmla="*/ 8010099 w 9090025"/>
              <a:gd name="connsiteY934" fmla="*/ 1359529 h 2152098"/>
              <a:gd name="connsiteX935" fmla="*/ 7975138 w 9090025"/>
              <a:gd name="connsiteY935" fmla="*/ 1355645 h 2152098"/>
              <a:gd name="connsiteX936" fmla="*/ 7878022 w 9090025"/>
              <a:gd name="connsiteY936" fmla="*/ 1340107 h 2152098"/>
              <a:gd name="connsiteX937" fmla="*/ 7835291 w 9090025"/>
              <a:gd name="connsiteY937" fmla="*/ 1332339 h 2152098"/>
              <a:gd name="connsiteX938" fmla="*/ 7784790 w 9090025"/>
              <a:gd name="connsiteY938" fmla="*/ 1324570 h 2152098"/>
              <a:gd name="connsiteX939" fmla="*/ 7761483 w 9090025"/>
              <a:gd name="connsiteY939" fmla="*/ 1320686 h 2152098"/>
              <a:gd name="connsiteX940" fmla="*/ 7625521 w 9090025"/>
              <a:gd name="connsiteY940" fmla="*/ 1301264 h 2152098"/>
              <a:gd name="connsiteX941" fmla="*/ 7606098 w 9090025"/>
              <a:gd name="connsiteY941" fmla="*/ 1297379 h 2152098"/>
              <a:gd name="connsiteX942" fmla="*/ 7613867 w 9090025"/>
              <a:gd name="connsiteY942" fmla="*/ 1301264 h 2152098"/>
              <a:gd name="connsiteX943" fmla="*/ 7637175 w 9090025"/>
              <a:gd name="connsiteY943" fmla="*/ 1305148 h 2152098"/>
              <a:gd name="connsiteX944" fmla="*/ 7637175 w 9090025"/>
              <a:gd name="connsiteY944" fmla="*/ 1312917 h 2152098"/>
              <a:gd name="connsiteX945" fmla="*/ 7633290 w 9090025"/>
              <a:gd name="connsiteY945" fmla="*/ 1312917 h 2152098"/>
              <a:gd name="connsiteX946" fmla="*/ 7571136 w 9090025"/>
              <a:gd name="connsiteY946" fmla="*/ 1297379 h 2152098"/>
              <a:gd name="connsiteX947" fmla="*/ 7532290 w 9090025"/>
              <a:gd name="connsiteY947" fmla="*/ 1293495 h 2152098"/>
              <a:gd name="connsiteX948" fmla="*/ 7493444 w 9090025"/>
              <a:gd name="connsiteY948" fmla="*/ 1289611 h 2152098"/>
              <a:gd name="connsiteX949" fmla="*/ 7512867 w 9090025"/>
              <a:gd name="connsiteY949" fmla="*/ 1297379 h 2152098"/>
              <a:gd name="connsiteX950" fmla="*/ 7540059 w 9090025"/>
              <a:gd name="connsiteY950" fmla="*/ 1301264 h 2152098"/>
              <a:gd name="connsiteX951" fmla="*/ 7555598 w 9090025"/>
              <a:gd name="connsiteY951" fmla="*/ 1305148 h 2152098"/>
              <a:gd name="connsiteX952" fmla="*/ 7559482 w 9090025"/>
              <a:gd name="connsiteY952" fmla="*/ 1305148 h 2152098"/>
              <a:gd name="connsiteX953" fmla="*/ 7520636 w 9090025"/>
              <a:gd name="connsiteY953" fmla="*/ 1305148 h 2152098"/>
              <a:gd name="connsiteX954" fmla="*/ 7501213 w 9090025"/>
              <a:gd name="connsiteY954" fmla="*/ 1301264 h 2152098"/>
              <a:gd name="connsiteX955" fmla="*/ 7481790 w 9090025"/>
              <a:gd name="connsiteY955" fmla="*/ 1297379 h 2152098"/>
              <a:gd name="connsiteX956" fmla="*/ 7466252 w 9090025"/>
              <a:gd name="connsiteY956" fmla="*/ 1297379 h 2152098"/>
              <a:gd name="connsiteX957" fmla="*/ 7462366 w 9090025"/>
              <a:gd name="connsiteY957" fmla="*/ 1297379 h 2152098"/>
              <a:gd name="connsiteX958" fmla="*/ 7466252 w 9090025"/>
              <a:gd name="connsiteY958" fmla="*/ 1301264 h 2152098"/>
              <a:gd name="connsiteX959" fmla="*/ 7516752 w 9090025"/>
              <a:gd name="connsiteY959" fmla="*/ 1309033 h 2152098"/>
              <a:gd name="connsiteX960" fmla="*/ 7532290 w 9090025"/>
              <a:gd name="connsiteY960" fmla="*/ 1312917 h 2152098"/>
              <a:gd name="connsiteX961" fmla="*/ 7551713 w 9090025"/>
              <a:gd name="connsiteY961" fmla="*/ 1316801 h 2152098"/>
              <a:gd name="connsiteX962" fmla="*/ 7609982 w 9090025"/>
              <a:gd name="connsiteY962" fmla="*/ 1332339 h 2152098"/>
              <a:gd name="connsiteX963" fmla="*/ 7575021 w 9090025"/>
              <a:gd name="connsiteY963" fmla="*/ 1328454 h 2152098"/>
              <a:gd name="connsiteX964" fmla="*/ 7528406 w 9090025"/>
              <a:gd name="connsiteY964" fmla="*/ 1324570 h 2152098"/>
              <a:gd name="connsiteX965" fmla="*/ 7477905 w 9090025"/>
              <a:gd name="connsiteY965" fmla="*/ 1316801 h 2152098"/>
              <a:gd name="connsiteX966" fmla="*/ 7431290 w 9090025"/>
              <a:gd name="connsiteY966" fmla="*/ 1309033 h 2152098"/>
              <a:gd name="connsiteX967" fmla="*/ 7411866 w 9090025"/>
              <a:gd name="connsiteY967" fmla="*/ 1320686 h 2152098"/>
              <a:gd name="connsiteX968" fmla="*/ 7423520 w 9090025"/>
              <a:gd name="connsiteY968" fmla="*/ 1320686 h 2152098"/>
              <a:gd name="connsiteX969" fmla="*/ 7435174 w 9090025"/>
              <a:gd name="connsiteY969" fmla="*/ 1324570 h 2152098"/>
              <a:gd name="connsiteX970" fmla="*/ 7489559 w 9090025"/>
              <a:gd name="connsiteY970" fmla="*/ 1336223 h 2152098"/>
              <a:gd name="connsiteX971" fmla="*/ 7501213 w 9090025"/>
              <a:gd name="connsiteY971" fmla="*/ 1340107 h 2152098"/>
              <a:gd name="connsiteX972" fmla="*/ 7516752 w 9090025"/>
              <a:gd name="connsiteY972" fmla="*/ 1340107 h 2152098"/>
              <a:gd name="connsiteX973" fmla="*/ 7532290 w 9090025"/>
              <a:gd name="connsiteY973" fmla="*/ 1343992 h 2152098"/>
              <a:gd name="connsiteX974" fmla="*/ 7543944 w 9090025"/>
              <a:gd name="connsiteY974" fmla="*/ 1343992 h 2152098"/>
              <a:gd name="connsiteX975" fmla="*/ 7559482 w 9090025"/>
              <a:gd name="connsiteY975" fmla="*/ 1351761 h 2152098"/>
              <a:gd name="connsiteX976" fmla="*/ 7629406 w 9090025"/>
              <a:gd name="connsiteY976" fmla="*/ 1363414 h 2152098"/>
              <a:gd name="connsiteX977" fmla="*/ 7676021 w 9090025"/>
              <a:gd name="connsiteY977" fmla="*/ 1371182 h 2152098"/>
              <a:gd name="connsiteX978" fmla="*/ 7660482 w 9090025"/>
              <a:gd name="connsiteY978" fmla="*/ 1371182 h 2152098"/>
              <a:gd name="connsiteX979" fmla="*/ 7637175 w 9090025"/>
              <a:gd name="connsiteY979" fmla="*/ 1371182 h 2152098"/>
              <a:gd name="connsiteX980" fmla="*/ 7679906 w 9090025"/>
              <a:gd name="connsiteY980" fmla="*/ 1382836 h 2152098"/>
              <a:gd name="connsiteX981" fmla="*/ 7687675 w 9090025"/>
              <a:gd name="connsiteY981" fmla="*/ 1386720 h 2152098"/>
              <a:gd name="connsiteX982" fmla="*/ 7734290 w 9090025"/>
              <a:gd name="connsiteY982" fmla="*/ 1390604 h 2152098"/>
              <a:gd name="connsiteX983" fmla="*/ 7742060 w 9090025"/>
              <a:gd name="connsiteY983" fmla="*/ 1398373 h 2152098"/>
              <a:gd name="connsiteX984" fmla="*/ 7765368 w 9090025"/>
              <a:gd name="connsiteY984" fmla="*/ 1406142 h 2152098"/>
              <a:gd name="connsiteX985" fmla="*/ 7788676 w 9090025"/>
              <a:gd name="connsiteY985" fmla="*/ 1417795 h 2152098"/>
              <a:gd name="connsiteX986" fmla="*/ 7773137 w 9090025"/>
              <a:gd name="connsiteY986" fmla="*/ 1413911 h 2152098"/>
              <a:gd name="connsiteX987" fmla="*/ 7765368 w 9090025"/>
              <a:gd name="connsiteY987" fmla="*/ 1413911 h 2152098"/>
              <a:gd name="connsiteX988" fmla="*/ 7761483 w 9090025"/>
              <a:gd name="connsiteY988" fmla="*/ 1410026 h 2152098"/>
              <a:gd name="connsiteX989" fmla="*/ 7749829 w 9090025"/>
              <a:gd name="connsiteY989" fmla="*/ 1410026 h 2152098"/>
              <a:gd name="connsiteX990" fmla="*/ 7734290 w 9090025"/>
              <a:gd name="connsiteY990" fmla="*/ 1406142 h 2152098"/>
              <a:gd name="connsiteX991" fmla="*/ 7722636 w 9090025"/>
              <a:gd name="connsiteY991" fmla="*/ 1402257 h 2152098"/>
              <a:gd name="connsiteX992" fmla="*/ 7621636 w 9090025"/>
              <a:gd name="connsiteY992" fmla="*/ 1394489 h 2152098"/>
              <a:gd name="connsiteX993" fmla="*/ 7540059 w 9090025"/>
              <a:gd name="connsiteY993" fmla="*/ 1382836 h 2152098"/>
              <a:gd name="connsiteX994" fmla="*/ 7497328 w 9090025"/>
              <a:gd name="connsiteY994" fmla="*/ 1375067 h 2152098"/>
              <a:gd name="connsiteX995" fmla="*/ 7458482 w 9090025"/>
              <a:gd name="connsiteY995" fmla="*/ 1375067 h 2152098"/>
              <a:gd name="connsiteX996" fmla="*/ 7431290 w 9090025"/>
              <a:gd name="connsiteY996" fmla="*/ 1371182 h 2152098"/>
              <a:gd name="connsiteX997" fmla="*/ 7419636 w 9090025"/>
              <a:gd name="connsiteY997" fmla="*/ 1371182 h 2152098"/>
              <a:gd name="connsiteX998" fmla="*/ 7411866 w 9090025"/>
              <a:gd name="connsiteY998" fmla="*/ 1371182 h 2152098"/>
              <a:gd name="connsiteX999" fmla="*/ 7361366 w 9090025"/>
              <a:gd name="connsiteY999" fmla="*/ 1367298 h 2152098"/>
              <a:gd name="connsiteX1000" fmla="*/ 7353597 w 9090025"/>
              <a:gd name="connsiteY1000" fmla="*/ 1371182 h 2152098"/>
              <a:gd name="connsiteX1001" fmla="*/ 7345828 w 9090025"/>
              <a:gd name="connsiteY1001" fmla="*/ 1375067 h 2152098"/>
              <a:gd name="connsiteX1002" fmla="*/ 7303097 w 9090025"/>
              <a:gd name="connsiteY1002" fmla="*/ 1367298 h 2152098"/>
              <a:gd name="connsiteX1003" fmla="*/ 7310866 w 9090025"/>
              <a:gd name="connsiteY1003" fmla="*/ 1371182 h 2152098"/>
              <a:gd name="connsiteX1004" fmla="*/ 7334174 w 9090025"/>
              <a:gd name="connsiteY1004" fmla="*/ 1378951 h 2152098"/>
              <a:gd name="connsiteX1005" fmla="*/ 7345828 w 9090025"/>
              <a:gd name="connsiteY1005" fmla="*/ 1382836 h 2152098"/>
              <a:gd name="connsiteX1006" fmla="*/ 7353597 w 9090025"/>
              <a:gd name="connsiteY1006" fmla="*/ 1386720 h 2152098"/>
              <a:gd name="connsiteX1007" fmla="*/ 7411866 w 9090025"/>
              <a:gd name="connsiteY1007" fmla="*/ 1398373 h 2152098"/>
              <a:gd name="connsiteX1008" fmla="*/ 7442944 w 9090025"/>
              <a:gd name="connsiteY1008" fmla="*/ 1402257 h 2152098"/>
              <a:gd name="connsiteX1009" fmla="*/ 7505098 w 9090025"/>
              <a:gd name="connsiteY1009" fmla="*/ 1413911 h 2152098"/>
              <a:gd name="connsiteX1010" fmla="*/ 7540059 w 9090025"/>
              <a:gd name="connsiteY1010" fmla="*/ 1417795 h 2152098"/>
              <a:gd name="connsiteX1011" fmla="*/ 7578906 w 9090025"/>
              <a:gd name="connsiteY1011" fmla="*/ 1425564 h 2152098"/>
              <a:gd name="connsiteX1012" fmla="*/ 7606098 w 9090025"/>
              <a:gd name="connsiteY1012" fmla="*/ 1429448 h 2152098"/>
              <a:gd name="connsiteX1013" fmla="*/ 7629406 w 9090025"/>
              <a:gd name="connsiteY1013" fmla="*/ 1433332 h 2152098"/>
              <a:gd name="connsiteX1014" fmla="*/ 7637175 w 9090025"/>
              <a:gd name="connsiteY1014" fmla="*/ 1437217 h 2152098"/>
              <a:gd name="connsiteX1015" fmla="*/ 7648828 w 9090025"/>
              <a:gd name="connsiteY1015" fmla="*/ 1441101 h 2152098"/>
              <a:gd name="connsiteX1016" fmla="*/ 7668252 w 9090025"/>
              <a:gd name="connsiteY1016" fmla="*/ 1444985 h 2152098"/>
              <a:gd name="connsiteX1017" fmla="*/ 7695444 w 9090025"/>
              <a:gd name="connsiteY1017" fmla="*/ 1448870 h 2152098"/>
              <a:gd name="connsiteX1018" fmla="*/ 7734290 w 9090025"/>
              <a:gd name="connsiteY1018" fmla="*/ 1456639 h 2152098"/>
              <a:gd name="connsiteX1019" fmla="*/ 7777022 w 9090025"/>
              <a:gd name="connsiteY1019" fmla="*/ 1464407 h 2152098"/>
              <a:gd name="connsiteX1020" fmla="*/ 7796444 w 9090025"/>
              <a:gd name="connsiteY1020" fmla="*/ 1468292 h 2152098"/>
              <a:gd name="connsiteX1021" fmla="*/ 7808098 w 9090025"/>
              <a:gd name="connsiteY1021" fmla="*/ 1472176 h 2152098"/>
              <a:gd name="connsiteX1022" fmla="*/ 7850830 w 9090025"/>
              <a:gd name="connsiteY1022" fmla="*/ 1479945 h 2152098"/>
              <a:gd name="connsiteX1023" fmla="*/ 7862483 w 9090025"/>
              <a:gd name="connsiteY1023" fmla="*/ 1483829 h 2152098"/>
              <a:gd name="connsiteX1024" fmla="*/ 7874137 w 9090025"/>
              <a:gd name="connsiteY1024" fmla="*/ 1487714 h 2152098"/>
              <a:gd name="connsiteX1025" fmla="*/ 7905214 w 9090025"/>
              <a:gd name="connsiteY1025" fmla="*/ 1495482 h 2152098"/>
              <a:gd name="connsiteX1026" fmla="*/ 7932406 w 9090025"/>
              <a:gd name="connsiteY1026" fmla="*/ 1507135 h 2152098"/>
              <a:gd name="connsiteX1027" fmla="*/ 7947945 w 9090025"/>
              <a:gd name="connsiteY1027" fmla="*/ 1507135 h 2152098"/>
              <a:gd name="connsiteX1028" fmla="*/ 7963484 w 9090025"/>
              <a:gd name="connsiteY1028" fmla="*/ 1511020 h 2152098"/>
              <a:gd name="connsiteX1029" fmla="*/ 7994560 w 9090025"/>
              <a:gd name="connsiteY1029" fmla="*/ 1518788 h 2152098"/>
              <a:gd name="connsiteX1030" fmla="*/ 8029522 w 9090025"/>
              <a:gd name="connsiteY1030" fmla="*/ 1530442 h 2152098"/>
              <a:gd name="connsiteX1031" fmla="*/ 8041176 w 9090025"/>
              <a:gd name="connsiteY1031" fmla="*/ 1534326 h 2152098"/>
              <a:gd name="connsiteX1032" fmla="*/ 8060599 w 9090025"/>
              <a:gd name="connsiteY1032" fmla="*/ 1538210 h 2152098"/>
              <a:gd name="connsiteX1033" fmla="*/ 8068368 w 9090025"/>
              <a:gd name="connsiteY1033" fmla="*/ 1545979 h 2152098"/>
              <a:gd name="connsiteX1034" fmla="*/ 8052830 w 9090025"/>
              <a:gd name="connsiteY1034" fmla="*/ 1542095 h 2152098"/>
              <a:gd name="connsiteX1035" fmla="*/ 8029522 w 9090025"/>
              <a:gd name="connsiteY1035" fmla="*/ 1538210 h 2152098"/>
              <a:gd name="connsiteX1036" fmla="*/ 8013984 w 9090025"/>
              <a:gd name="connsiteY1036" fmla="*/ 1534326 h 2152098"/>
              <a:gd name="connsiteX1037" fmla="*/ 7990676 w 9090025"/>
              <a:gd name="connsiteY1037" fmla="*/ 1530442 h 2152098"/>
              <a:gd name="connsiteX1038" fmla="*/ 7967368 w 9090025"/>
              <a:gd name="connsiteY1038" fmla="*/ 1530442 h 2152098"/>
              <a:gd name="connsiteX1039" fmla="*/ 7951830 w 9090025"/>
              <a:gd name="connsiteY1039" fmla="*/ 1526557 h 2152098"/>
              <a:gd name="connsiteX1040" fmla="*/ 7944060 w 9090025"/>
              <a:gd name="connsiteY1040" fmla="*/ 1522673 h 2152098"/>
              <a:gd name="connsiteX1041" fmla="*/ 7916868 w 9090025"/>
              <a:gd name="connsiteY1041" fmla="*/ 1511020 h 2152098"/>
              <a:gd name="connsiteX1042" fmla="*/ 7885791 w 9090025"/>
              <a:gd name="connsiteY1042" fmla="*/ 1507135 h 2152098"/>
              <a:gd name="connsiteX1043" fmla="*/ 7835291 w 9090025"/>
              <a:gd name="connsiteY1043" fmla="*/ 1495482 h 2152098"/>
              <a:gd name="connsiteX1044" fmla="*/ 7843060 w 9090025"/>
              <a:gd name="connsiteY1044" fmla="*/ 1503251 h 2152098"/>
              <a:gd name="connsiteX1045" fmla="*/ 7862483 w 9090025"/>
              <a:gd name="connsiteY1045" fmla="*/ 1507135 h 2152098"/>
              <a:gd name="connsiteX1046" fmla="*/ 7885791 w 9090025"/>
              <a:gd name="connsiteY1046" fmla="*/ 1511020 h 2152098"/>
              <a:gd name="connsiteX1047" fmla="*/ 7893560 w 9090025"/>
              <a:gd name="connsiteY1047" fmla="*/ 1518788 h 2152098"/>
              <a:gd name="connsiteX1048" fmla="*/ 7866368 w 9090025"/>
              <a:gd name="connsiteY1048" fmla="*/ 1514904 h 2152098"/>
              <a:gd name="connsiteX1049" fmla="*/ 7815868 w 9090025"/>
              <a:gd name="connsiteY1049" fmla="*/ 1507135 h 2152098"/>
              <a:gd name="connsiteX1050" fmla="*/ 7839176 w 9090025"/>
              <a:gd name="connsiteY1050" fmla="*/ 1518788 h 2152098"/>
              <a:gd name="connsiteX1051" fmla="*/ 7870252 w 9090025"/>
              <a:gd name="connsiteY1051" fmla="*/ 1526557 h 2152098"/>
              <a:gd name="connsiteX1052" fmla="*/ 7897445 w 9090025"/>
              <a:gd name="connsiteY1052" fmla="*/ 1530442 h 2152098"/>
              <a:gd name="connsiteX1053" fmla="*/ 8037292 w 9090025"/>
              <a:gd name="connsiteY1053" fmla="*/ 1561517 h 2152098"/>
              <a:gd name="connsiteX1054" fmla="*/ 8064484 w 9090025"/>
              <a:gd name="connsiteY1054" fmla="*/ 1565401 h 2152098"/>
              <a:gd name="connsiteX1055" fmla="*/ 8114984 w 9090025"/>
              <a:gd name="connsiteY1055" fmla="*/ 1577054 h 2152098"/>
              <a:gd name="connsiteX1056" fmla="*/ 8103330 w 9090025"/>
              <a:gd name="connsiteY1056" fmla="*/ 1580938 h 2152098"/>
              <a:gd name="connsiteX1057" fmla="*/ 8087792 w 9090025"/>
              <a:gd name="connsiteY1057" fmla="*/ 1580938 h 2152098"/>
              <a:gd name="connsiteX1058" fmla="*/ 8076138 w 9090025"/>
              <a:gd name="connsiteY1058" fmla="*/ 1580938 h 2152098"/>
              <a:gd name="connsiteX1059" fmla="*/ 8068368 w 9090025"/>
              <a:gd name="connsiteY1059" fmla="*/ 1577054 h 2152098"/>
              <a:gd name="connsiteX1060" fmla="*/ 8056714 w 9090025"/>
              <a:gd name="connsiteY1060" fmla="*/ 1573170 h 2152098"/>
              <a:gd name="connsiteX1061" fmla="*/ 8017868 w 9090025"/>
              <a:gd name="connsiteY1061" fmla="*/ 1561517 h 2152098"/>
              <a:gd name="connsiteX1062" fmla="*/ 7979022 w 9090025"/>
              <a:gd name="connsiteY1062" fmla="*/ 1553748 h 2152098"/>
              <a:gd name="connsiteX1063" fmla="*/ 7951830 w 9090025"/>
              <a:gd name="connsiteY1063" fmla="*/ 1549863 h 2152098"/>
              <a:gd name="connsiteX1064" fmla="*/ 7944060 w 9090025"/>
              <a:gd name="connsiteY1064" fmla="*/ 1549863 h 2152098"/>
              <a:gd name="connsiteX1065" fmla="*/ 7947945 w 9090025"/>
              <a:gd name="connsiteY1065" fmla="*/ 1553748 h 2152098"/>
              <a:gd name="connsiteX1066" fmla="*/ 7916868 w 9090025"/>
              <a:gd name="connsiteY1066" fmla="*/ 1549863 h 2152098"/>
              <a:gd name="connsiteX1067" fmla="*/ 7893560 w 9090025"/>
              <a:gd name="connsiteY1067" fmla="*/ 1545979 h 2152098"/>
              <a:gd name="connsiteX1068" fmla="*/ 7866368 w 9090025"/>
              <a:gd name="connsiteY1068" fmla="*/ 1542095 h 2152098"/>
              <a:gd name="connsiteX1069" fmla="*/ 7862483 w 9090025"/>
              <a:gd name="connsiteY1069" fmla="*/ 1534326 h 2152098"/>
              <a:gd name="connsiteX1070" fmla="*/ 7862483 w 9090025"/>
              <a:gd name="connsiteY1070" fmla="*/ 1530442 h 2152098"/>
              <a:gd name="connsiteX1071" fmla="*/ 7854714 w 9090025"/>
              <a:gd name="connsiteY1071" fmla="*/ 1534326 h 2152098"/>
              <a:gd name="connsiteX1072" fmla="*/ 7846944 w 9090025"/>
              <a:gd name="connsiteY1072" fmla="*/ 1538210 h 2152098"/>
              <a:gd name="connsiteX1073" fmla="*/ 7831406 w 9090025"/>
              <a:gd name="connsiteY1073" fmla="*/ 1534326 h 2152098"/>
              <a:gd name="connsiteX1074" fmla="*/ 7808098 w 9090025"/>
              <a:gd name="connsiteY1074" fmla="*/ 1530442 h 2152098"/>
              <a:gd name="connsiteX1075" fmla="*/ 7773137 w 9090025"/>
              <a:gd name="connsiteY1075" fmla="*/ 1522673 h 2152098"/>
              <a:gd name="connsiteX1076" fmla="*/ 7749829 w 9090025"/>
              <a:gd name="connsiteY1076" fmla="*/ 1522673 h 2152098"/>
              <a:gd name="connsiteX1077" fmla="*/ 7726521 w 9090025"/>
              <a:gd name="connsiteY1077" fmla="*/ 1522673 h 2152098"/>
              <a:gd name="connsiteX1078" fmla="*/ 7703214 w 9090025"/>
              <a:gd name="connsiteY1078" fmla="*/ 1522673 h 2152098"/>
              <a:gd name="connsiteX1079" fmla="*/ 7718752 w 9090025"/>
              <a:gd name="connsiteY1079" fmla="*/ 1530442 h 2152098"/>
              <a:gd name="connsiteX1080" fmla="*/ 7734290 w 9090025"/>
              <a:gd name="connsiteY1080" fmla="*/ 1534326 h 2152098"/>
              <a:gd name="connsiteX1081" fmla="*/ 7761483 w 9090025"/>
              <a:gd name="connsiteY1081" fmla="*/ 1538210 h 2152098"/>
              <a:gd name="connsiteX1082" fmla="*/ 7784790 w 9090025"/>
              <a:gd name="connsiteY1082" fmla="*/ 1538210 h 2152098"/>
              <a:gd name="connsiteX1083" fmla="*/ 7796444 w 9090025"/>
              <a:gd name="connsiteY1083" fmla="*/ 1542095 h 2152098"/>
              <a:gd name="connsiteX1084" fmla="*/ 7811983 w 9090025"/>
              <a:gd name="connsiteY1084" fmla="*/ 1549863 h 2152098"/>
              <a:gd name="connsiteX1085" fmla="*/ 7885791 w 9090025"/>
              <a:gd name="connsiteY1085" fmla="*/ 1565401 h 2152098"/>
              <a:gd name="connsiteX1086" fmla="*/ 7928522 w 9090025"/>
              <a:gd name="connsiteY1086" fmla="*/ 1577054 h 2152098"/>
              <a:gd name="connsiteX1087" fmla="*/ 7944060 w 9090025"/>
              <a:gd name="connsiteY1087" fmla="*/ 1580938 h 2152098"/>
              <a:gd name="connsiteX1088" fmla="*/ 7963484 w 9090025"/>
              <a:gd name="connsiteY1088" fmla="*/ 1584823 h 2152098"/>
              <a:gd name="connsiteX1089" fmla="*/ 7979022 w 9090025"/>
              <a:gd name="connsiteY1089" fmla="*/ 1592592 h 2152098"/>
              <a:gd name="connsiteX1090" fmla="*/ 7986791 w 9090025"/>
              <a:gd name="connsiteY1090" fmla="*/ 1592592 h 2152098"/>
              <a:gd name="connsiteX1091" fmla="*/ 8017868 w 9090025"/>
              <a:gd name="connsiteY1091" fmla="*/ 1596476 h 2152098"/>
              <a:gd name="connsiteX1092" fmla="*/ 8037292 w 9090025"/>
              <a:gd name="connsiteY1092" fmla="*/ 1596476 h 2152098"/>
              <a:gd name="connsiteX1093" fmla="*/ 8033406 w 9090025"/>
              <a:gd name="connsiteY1093" fmla="*/ 1600360 h 2152098"/>
              <a:gd name="connsiteX1094" fmla="*/ 8048945 w 9090025"/>
              <a:gd name="connsiteY1094" fmla="*/ 1608129 h 2152098"/>
              <a:gd name="connsiteX1095" fmla="*/ 8087792 w 9090025"/>
              <a:gd name="connsiteY1095" fmla="*/ 1615898 h 2152098"/>
              <a:gd name="connsiteX1096" fmla="*/ 8149946 w 9090025"/>
              <a:gd name="connsiteY1096" fmla="*/ 1631435 h 2152098"/>
              <a:gd name="connsiteX1097" fmla="*/ 8169368 w 9090025"/>
              <a:gd name="connsiteY1097" fmla="*/ 1639204 h 2152098"/>
              <a:gd name="connsiteX1098" fmla="*/ 8200446 w 9090025"/>
              <a:gd name="connsiteY1098" fmla="*/ 1646973 h 2152098"/>
              <a:gd name="connsiteX1099" fmla="*/ 8219869 w 9090025"/>
              <a:gd name="connsiteY1099" fmla="*/ 1654741 h 2152098"/>
              <a:gd name="connsiteX1100" fmla="*/ 8231522 w 9090025"/>
              <a:gd name="connsiteY1100" fmla="*/ 1658626 h 2152098"/>
              <a:gd name="connsiteX1101" fmla="*/ 8239292 w 9090025"/>
              <a:gd name="connsiteY1101" fmla="*/ 1658626 h 2152098"/>
              <a:gd name="connsiteX1102" fmla="*/ 8262600 w 9090025"/>
              <a:gd name="connsiteY1102" fmla="*/ 1666395 h 2152098"/>
              <a:gd name="connsiteX1103" fmla="*/ 8282023 w 9090025"/>
              <a:gd name="connsiteY1103" fmla="*/ 1674163 h 2152098"/>
              <a:gd name="connsiteX1104" fmla="*/ 8293676 w 9090025"/>
              <a:gd name="connsiteY1104" fmla="*/ 1678048 h 2152098"/>
              <a:gd name="connsiteX1105" fmla="*/ 8313100 w 9090025"/>
              <a:gd name="connsiteY1105" fmla="*/ 1681932 h 2152098"/>
              <a:gd name="connsiteX1106" fmla="*/ 8320869 w 9090025"/>
              <a:gd name="connsiteY1106" fmla="*/ 1685816 h 2152098"/>
              <a:gd name="connsiteX1107" fmla="*/ 8289792 w 9090025"/>
              <a:gd name="connsiteY1107" fmla="*/ 1681932 h 2152098"/>
              <a:gd name="connsiteX1108" fmla="*/ 8243176 w 9090025"/>
              <a:gd name="connsiteY1108" fmla="*/ 1678048 h 2152098"/>
              <a:gd name="connsiteX1109" fmla="*/ 8254830 w 9090025"/>
              <a:gd name="connsiteY1109" fmla="*/ 1681932 h 2152098"/>
              <a:gd name="connsiteX1110" fmla="*/ 8266484 w 9090025"/>
              <a:gd name="connsiteY1110" fmla="*/ 1689701 h 2152098"/>
              <a:gd name="connsiteX1111" fmla="*/ 8270369 w 9090025"/>
              <a:gd name="connsiteY1111" fmla="*/ 1693585 h 2152098"/>
              <a:gd name="connsiteX1112" fmla="*/ 8282023 w 9090025"/>
              <a:gd name="connsiteY1112" fmla="*/ 1697469 h 2152098"/>
              <a:gd name="connsiteX1113" fmla="*/ 8383023 w 9090025"/>
              <a:gd name="connsiteY1113" fmla="*/ 1720776 h 2152098"/>
              <a:gd name="connsiteX1114" fmla="*/ 8390792 w 9090025"/>
              <a:gd name="connsiteY1114" fmla="*/ 1724660 h 2152098"/>
              <a:gd name="connsiteX1115" fmla="*/ 8394677 w 9090025"/>
              <a:gd name="connsiteY1115" fmla="*/ 1732429 h 2152098"/>
              <a:gd name="connsiteX1116" fmla="*/ 8398562 w 9090025"/>
              <a:gd name="connsiteY1116" fmla="*/ 1732429 h 2152098"/>
              <a:gd name="connsiteX1117" fmla="*/ 8421869 w 9090025"/>
              <a:gd name="connsiteY1117" fmla="*/ 1740198 h 2152098"/>
              <a:gd name="connsiteX1118" fmla="*/ 8441292 w 9090025"/>
              <a:gd name="connsiteY1118" fmla="*/ 1740198 h 2152098"/>
              <a:gd name="connsiteX1119" fmla="*/ 8449062 w 9090025"/>
              <a:gd name="connsiteY1119" fmla="*/ 1747966 h 2152098"/>
              <a:gd name="connsiteX1120" fmla="*/ 8484023 w 9090025"/>
              <a:gd name="connsiteY1120" fmla="*/ 1763504 h 2152098"/>
              <a:gd name="connsiteX1121" fmla="*/ 8538408 w 9090025"/>
              <a:gd name="connsiteY1121" fmla="*/ 1775157 h 2152098"/>
              <a:gd name="connsiteX1122" fmla="*/ 8561716 w 9090025"/>
              <a:gd name="connsiteY1122" fmla="*/ 1786810 h 2152098"/>
              <a:gd name="connsiteX1123" fmla="*/ 8585024 w 9090025"/>
              <a:gd name="connsiteY1123" fmla="*/ 1794579 h 2152098"/>
              <a:gd name="connsiteX1124" fmla="*/ 8569485 w 9090025"/>
              <a:gd name="connsiteY1124" fmla="*/ 1794579 h 2152098"/>
              <a:gd name="connsiteX1125" fmla="*/ 8557831 w 9090025"/>
              <a:gd name="connsiteY1125" fmla="*/ 1790694 h 2152098"/>
              <a:gd name="connsiteX1126" fmla="*/ 8550062 w 9090025"/>
              <a:gd name="connsiteY1126" fmla="*/ 1790694 h 2152098"/>
              <a:gd name="connsiteX1127" fmla="*/ 8542293 w 9090025"/>
              <a:gd name="connsiteY1127" fmla="*/ 1786810 h 2152098"/>
              <a:gd name="connsiteX1128" fmla="*/ 8456831 w 9090025"/>
              <a:gd name="connsiteY1128" fmla="*/ 1763504 h 2152098"/>
              <a:gd name="connsiteX1129" fmla="*/ 8410215 w 9090025"/>
              <a:gd name="connsiteY1129" fmla="*/ 1747966 h 2152098"/>
              <a:gd name="connsiteX1130" fmla="*/ 8348062 w 9090025"/>
              <a:gd name="connsiteY1130" fmla="*/ 1736313 h 2152098"/>
              <a:gd name="connsiteX1131" fmla="*/ 8320869 w 9090025"/>
              <a:gd name="connsiteY1131" fmla="*/ 1728544 h 2152098"/>
              <a:gd name="connsiteX1132" fmla="*/ 8293676 w 9090025"/>
              <a:gd name="connsiteY1132" fmla="*/ 1724660 h 2152098"/>
              <a:gd name="connsiteX1133" fmla="*/ 8270369 w 9090025"/>
              <a:gd name="connsiteY1133" fmla="*/ 1716891 h 2152098"/>
              <a:gd name="connsiteX1134" fmla="*/ 8250946 w 9090025"/>
              <a:gd name="connsiteY1134" fmla="*/ 1716891 h 2152098"/>
              <a:gd name="connsiteX1135" fmla="*/ 8262600 w 9090025"/>
              <a:gd name="connsiteY1135" fmla="*/ 1720776 h 2152098"/>
              <a:gd name="connsiteX1136" fmla="*/ 8270369 w 9090025"/>
              <a:gd name="connsiteY1136" fmla="*/ 1728544 h 2152098"/>
              <a:gd name="connsiteX1137" fmla="*/ 8282023 w 9090025"/>
              <a:gd name="connsiteY1137" fmla="*/ 1732429 h 2152098"/>
              <a:gd name="connsiteX1138" fmla="*/ 8309215 w 9090025"/>
              <a:gd name="connsiteY1138" fmla="*/ 1744082 h 2152098"/>
              <a:gd name="connsiteX1139" fmla="*/ 8324754 w 9090025"/>
              <a:gd name="connsiteY1139" fmla="*/ 1747966 h 2152098"/>
              <a:gd name="connsiteX1140" fmla="*/ 8336408 w 9090025"/>
              <a:gd name="connsiteY1140" fmla="*/ 1747966 h 2152098"/>
              <a:gd name="connsiteX1141" fmla="*/ 8383023 w 9090025"/>
              <a:gd name="connsiteY1141" fmla="*/ 1763504 h 2152098"/>
              <a:gd name="connsiteX1142" fmla="*/ 8433523 w 9090025"/>
              <a:gd name="connsiteY1142" fmla="*/ 1775157 h 2152098"/>
              <a:gd name="connsiteX1143" fmla="*/ 8441292 w 9090025"/>
              <a:gd name="connsiteY1143" fmla="*/ 1775157 h 2152098"/>
              <a:gd name="connsiteX1144" fmla="*/ 8472369 w 9090025"/>
              <a:gd name="connsiteY1144" fmla="*/ 1782926 h 2152098"/>
              <a:gd name="connsiteX1145" fmla="*/ 8522870 w 9090025"/>
              <a:gd name="connsiteY1145" fmla="*/ 1798463 h 2152098"/>
              <a:gd name="connsiteX1146" fmla="*/ 8608331 w 9090025"/>
              <a:gd name="connsiteY1146" fmla="*/ 1825654 h 2152098"/>
              <a:gd name="connsiteX1147" fmla="*/ 8588908 w 9090025"/>
              <a:gd name="connsiteY1147" fmla="*/ 1821769 h 2152098"/>
              <a:gd name="connsiteX1148" fmla="*/ 8565600 w 9090025"/>
              <a:gd name="connsiteY1148" fmla="*/ 1814001 h 2152098"/>
              <a:gd name="connsiteX1149" fmla="*/ 8550062 w 9090025"/>
              <a:gd name="connsiteY1149" fmla="*/ 1814001 h 2152098"/>
              <a:gd name="connsiteX1150" fmla="*/ 8491793 w 9090025"/>
              <a:gd name="connsiteY1150" fmla="*/ 1798463 h 2152098"/>
              <a:gd name="connsiteX1151" fmla="*/ 8433523 w 9090025"/>
              <a:gd name="connsiteY1151" fmla="*/ 1786810 h 2152098"/>
              <a:gd name="connsiteX1152" fmla="*/ 8421869 w 9090025"/>
              <a:gd name="connsiteY1152" fmla="*/ 1786810 h 2152098"/>
              <a:gd name="connsiteX1153" fmla="*/ 8406331 w 9090025"/>
              <a:gd name="connsiteY1153" fmla="*/ 1786810 h 2152098"/>
              <a:gd name="connsiteX1154" fmla="*/ 8398562 w 9090025"/>
              <a:gd name="connsiteY1154" fmla="*/ 1782926 h 2152098"/>
              <a:gd name="connsiteX1155" fmla="*/ 8402446 w 9090025"/>
              <a:gd name="connsiteY1155" fmla="*/ 1779041 h 2152098"/>
              <a:gd name="connsiteX1156" fmla="*/ 8363600 w 9090025"/>
              <a:gd name="connsiteY1156" fmla="*/ 1771272 h 2152098"/>
              <a:gd name="connsiteX1157" fmla="*/ 8293676 w 9090025"/>
              <a:gd name="connsiteY1157" fmla="*/ 1759619 h 2152098"/>
              <a:gd name="connsiteX1158" fmla="*/ 8274254 w 9090025"/>
              <a:gd name="connsiteY1158" fmla="*/ 1751851 h 2152098"/>
              <a:gd name="connsiteX1159" fmla="*/ 8243176 w 9090025"/>
              <a:gd name="connsiteY1159" fmla="*/ 1744082 h 2152098"/>
              <a:gd name="connsiteX1160" fmla="*/ 8161600 w 9090025"/>
              <a:gd name="connsiteY1160" fmla="*/ 1728544 h 2152098"/>
              <a:gd name="connsiteX1161" fmla="*/ 8118868 w 9090025"/>
              <a:gd name="connsiteY1161" fmla="*/ 1720776 h 2152098"/>
              <a:gd name="connsiteX1162" fmla="*/ 8076138 w 9090025"/>
              <a:gd name="connsiteY1162" fmla="*/ 1713007 h 2152098"/>
              <a:gd name="connsiteX1163" fmla="*/ 8060599 w 9090025"/>
              <a:gd name="connsiteY1163" fmla="*/ 1709123 h 2152098"/>
              <a:gd name="connsiteX1164" fmla="*/ 8048945 w 9090025"/>
              <a:gd name="connsiteY1164" fmla="*/ 1709123 h 2152098"/>
              <a:gd name="connsiteX1165" fmla="*/ 8033406 w 9090025"/>
              <a:gd name="connsiteY1165" fmla="*/ 1705238 h 2152098"/>
              <a:gd name="connsiteX1166" fmla="*/ 7998445 w 9090025"/>
              <a:gd name="connsiteY1166" fmla="*/ 1697469 h 2152098"/>
              <a:gd name="connsiteX1167" fmla="*/ 7971252 w 9090025"/>
              <a:gd name="connsiteY1167" fmla="*/ 1689701 h 2152098"/>
              <a:gd name="connsiteX1168" fmla="*/ 7936291 w 9090025"/>
              <a:gd name="connsiteY1168" fmla="*/ 1685816 h 2152098"/>
              <a:gd name="connsiteX1169" fmla="*/ 7909098 w 9090025"/>
              <a:gd name="connsiteY1169" fmla="*/ 1678048 h 2152098"/>
              <a:gd name="connsiteX1170" fmla="*/ 7823637 w 9090025"/>
              <a:gd name="connsiteY1170" fmla="*/ 1666395 h 2152098"/>
              <a:gd name="connsiteX1171" fmla="*/ 7792560 w 9090025"/>
              <a:gd name="connsiteY1171" fmla="*/ 1658626 h 2152098"/>
              <a:gd name="connsiteX1172" fmla="*/ 7765368 w 9090025"/>
              <a:gd name="connsiteY1172" fmla="*/ 1654741 h 2152098"/>
              <a:gd name="connsiteX1173" fmla="*/ 7738175 w 9090025"/>
              <a:gd name="connsiteY1173" fmla="*/ 1650857 h 2152098"/>
              <a:gd name="connsiteX1174" fmla="*/ 7687675 w 9090025"/>
              <a:gd name="connsiteY1174" fmla="*/ 1646973 h 2152098"/>
              <a:gd name="connsiteX1175" fmla="*/ 7668252 w 9090025"/>
              <a:gd name="connsiteY1175" fmla="*/ 1643088 h 2152098"/>
              <a:gd name="connsiteX1176" fmla="*/ 7644944 w 9090025"/>
              <a:gd name="connsiteY1176" fmla="*/ 1639204 h 2152098"/>
              <a:gd name="connsiteX1177" fmla="*/ 7629406 w 9090025"/>
              <a:gd name="connsiteY1177" fmla="*/ 1639204 h 2152098"/>
              <a:gd name="connsiteX1178" fmla="*/ 7609982 w 9090025"/>
              <a:gd name="connsiteY1178" fmla="*/ 1639204 h 2152098"/>
              <a:gd name="connsiteX1179" fmla="*/ 7606098 w 9090025"/>
              <a:gd name="connsiteY1179" fmla="*/ 1639204 h 2152098"/>
              <a:gd name="connsiteX1180" fmla="*/ 7609982 w 9090025"/>
              <a:gd name="connsiteY1180" fmla="*/ 1643088 h 2152098"/>
              <a:gd name="connsiteX1181" fmla="*/ 7613867 w 9090025"/>
              <a:gd name="connsiteY1181" fmla="*/ 1643088 h 2152098"/>
              <a:gd name="connsiteX1182" fmla="*/ 7551713 w 9090025"/>
              <a:gd name="connsiteY1182" fmla="*/ 1635320 h 2152098"/>
              <a:gd name="connsiteX1183" fmla="*/ 7532290 w 9090025"/>
              <a:gd name="connsiteY1183" fmla="*/ 1631435 h 2152098"/>
              <a:gd name="connsiteX1184" fmla="*/ 7505098 w 9090025"/>
              <a:gd name="connsiteY1184" fmla="*/ 1627551 h 2152098"/>
              <a:gd name="connsiteX1185" fmla="*/ 7474020 w 9090025"/>
              <a:gd name="connsiteY1185" fmla="*/ 1623666 h 2152098"/>
              <a:gd name="connsiteX1186" fmla="*/ 7435174 w 9090025"/>
              <a:gd name="connsiteY1186" fmla="*/ 1619782 h 2152098"/>
              <a:gd name="connsiteX1187" fmla="*/ 7400212 w 9090025"/>
              <a:gd name="connsiteY1187" fmla="*/ 1615898 h 2152098"/>
              <a:gd name="connsiteX1188" fmla="*/ 7361366 w 9090025"/>
              <a:gd name="connsiteY1188" fmla="*/ 1612013 h 2152098"/>
              <a:gd name="connsiteX1189" fmla="*/ 7303097 w 9090025"/>
              <a:gd name="connsiteY1189" fmla="*/ 1604245 h 2152098"/>
              <a:gd name="connsiteX1190" fmla="*/ 7240943 w 9090025"/>
              <a:gd name="connsiteY1190" fmla="*/ 1596476 h 2152098"/>
              <a:gd name="connsiteX1191" fmla="*/ 7213750 w 9090025"/>
              <a:gd name="connsiteY1191" fmla="*/ 1600360 h 2152098"/>
              <a:gd name="connsiteX1192" fmla="*/ 7256482 w 9090025"/>
              <a:gd name="connsiteY1192" fmla="*/ 1615898 h 2152098"/>
              <a:gd name="connsiteX1193" fmla="*/ 7423520 w 9090025"/>
              <a:gd name="connsiteY1193" fmla="*/ 1643088 h 2152098"/>
              <a:gd name="connsiteX1194" fmla="*/ 7458482 w 9090025"/>
              <a:gd name="connsiteY1194" fmla="*/ 1650857 h 2152098"/>
              <a:gd name="connsiteX1195" fmla="*/ 7477905 w 9090025"/>
              <a:gd name="connsiteY1195" fmla="*/ 1650857 h 2152098"/>
              <a:gd name="connsiteX1196" fmla="*/ 7508982 w 9090025"/>
              <a:gd name="connsiteY1196" fmla="*/ 1658626 h 2152098"/>
              <a:gd name="connsiteX1197" fmla="*/ 7524520 w 9090025"/>
              <a:gd name="connsiteY1197" fmla="*/ 1658626 h 2152098"/>
              <a:gd name="connsiteX1198" fmla="*/ 7543944 w 9090025"/>
              <a:gd name="connsiteY1198" fmla="*/ 1666395 h 2152098"/>
              <a:gd name="connsiteX1199" fmla="*/ 7555598 w 9090025"/>
              <a:gd name="connsiteY1199" fmla="*/ 1666395 h 2152098"/>
              <a:gd name="connsiteX1200" fmla="*/ 7543944 w 9090025"/>
              <a:gd name="connsiteY1200" fmla="*/ 1670279 h 2152098"/>
              <a:gd name="connsiteX1201" fmla="*/ 7501213 w 9090025"/>
              <a:gd name="connsiteY1201" fmla="*/ 1670279 h 2152098"/>
              <a:gd name="connsiteX1202" fmla="*/ 7536174 w 9090025"/>
              <a:gd name="connsiteY1202" fmla="*/ 1678048 h 2152098"/>
              <a:gd name="connsiteX1203" fmla="*/ 7559482 w 9090025"/>
              <a:gd name="connsiteY1203" fmla="*/ 1681932 h 2152098"/>
              <a:gd name="connsiteX1204" fmla="*/ 7582790 w 9090025"/>
              <a:gd name="connsiteY1204" fmla="*/ 1685816 h 2152098"/>
              <a:gd name="connsiteX1205" fmla="*/ 7606098 w 9090025"/>
              <a:gd name="connsiteY1205" fmla="*/ 1689701 h 2152098"/>
              <a:gd name="connsiteX1206" fmla="*/ 7629406 w 9090025"/>
              <a:gd name="connsiteY1206" fmla="*/ 1693585 h 2152098"/>
              <a:gd name="connsiteX1207" fmla="*/ 7648828 w 9090025"/>
              <a:gd name="connsiteY1207" fmla="*/ 1697469 h 2152098"/>
              <a:gd name="connsiteX1208" fmla="*/ 7676021 w 9090025"/>
              <a:gd name="connsiteY1208" fmla="*/ 1705238 h 2152098"/>
              <a:gd name="connsiteX1209" fmla="*/ 7691560 w 9090025"/>
              <a:gd name="connsiteY1209" fmla="*/ 1705238 h 2152098"/>
              <a:gd name="connsiteX1210" fmla="*/ 7769252 w 9090025"/>
              <a:gd name="connsiteY1210" fmla="*/ 1728544 h 2152098"/>
              <a:gd name="connsiteX1211" fmla="*/ 7788676 w 9090025"/>
              <a:gd name="connsiteY1211" fmla="*/ 1732429 h 2152098"/>
              <a:gd name="connsiteX1212" fmla="*/ 7866368 w 9090025"/>
              <a:gd name="connsiteY1212" fmla="*/ 1747966 h 2152098"/>
              <a:gd name="connsiteX1213" fmla="*/ 7897445 w 9090025"/>
              <a:gd name="connsiteY1213" fmla="*/ 1755735 h 2152098"/>
              <a:gd name="connsiteX1214" fmla="*/ 7912984 w 9090025"/>
              <a:gd name="connsiteY1214" fmla="*/ 1759619 h 2152098"/>
              <a:gd name="connsiteX1215" fmla="*/ 7920752 w 9090025"/>
              <a:gd name="connsiteY1215" fmla="*/ 1763504 h 2152098"/>
              <a:gd name="connsiteX1216" fmla="*/ 7912984 w 9090025"/>
              <a:gd name="connsiteY1216" fmla="*/ 1763504 h 2152098"/>
              <a:gd name="connsiteX1217" fmla="*/ 7874137 w 9090025"/>
              <a:gd name="connsiteY1217" fmla="*/ 1759619 h 2152098"/>
              <a:gd name="connsiteX1218" fmla="*/ 7866368 w 9090025"/>
              <a:gd name="connsiteY1218" fmla="*/ 1759619 h 2152098"/>
              <a:gd name="connsiteX1219" fmla="*/ 7854714 w 9090025"/>
              <a:gd name="connsiteY1219" fmla="*/ 1759619 h 2152098"/>
              <a:gd name="connsiteX1220" fmla="*/ 7846944 w 9090025"/>
              <a:gd name="connsiteY1220" fmla="*/ 1759619 h 2152098"/>
              <a:gd name="connsiteX1221" fmla="*/ 7835291 w 9090025"/>
              <a:gd name="connsiteY1221" fmla="*/ 1755735 h 2152098"/>
              <a:gd name="connsiteX1222" fmla="*/ 7819752 w 9090025"/>
              <a:gd name="connsiteY1222" fmla="*/ 1751851 h 2152098"/>
              <a:gd name="connsiteX1223" fmla="*/ 7815868 w 9090025"/>
              <a:gd name="connsiteY1223" fmla="*/ 1755735 h 2152098"/>
              <a:gd name="connsiteX1224" fmla="*/ 7784790 w 9090025"/>
              <a:gd name="connsiteY1224" fmla="*/ 1755735 h 2152098"/>
              <a:gd name="connsiteX1225" fmla="*/ 7695444 w 9090025"/>
              <a:gd name="connsiteY1225" fmla="*/ 1736313 h 2152098"/>
              <a:gd name="connsiteX1226" fmla="*/ 7668252 w 9090025"/>
              <a:gd name="connsiteY1226" fmla="*/ 1732429 h 2152098"/>
              <a:gd name="connsiteX1227" fmla="*/ 7656598 w 9090025"/>
              <a:gd name="connsiteY1227" fmla="*/ 1728544 h 2152098"/>
              <a:gd name="connsiteX1228" fmla="*/ 7633290 w 9090025"/>
              <a:gd name="connsiteY1228" fmla="*/ 1724660 h 2152098"/>
              <a:gd name="connsiteX1229" fmla="*/ 7575021 w 9090025"/>
              <a:gd name="connsiteY1229" fmla="*/ 1716891 h 2152098"/>
              <a:gd name="connsiteX1230" fmla="*/ 7454598 w 9090025"/>
              <a:gd name="connsiteY1230" fmla="*/ 1701354 h 2152098"/>
              <a:gd name="connsiteX1231" fmla="*/ 7419636 w 9090025"/>
              <a:gd name="connsiteY1231" fmla="*/ 1697469 h 2152098"/>
              <a:gd name="connsiteX1232" fmla="*/ 7415751 w 9090025"/>
              <a:gd name="connsiteY1232" fmla="*/ 1693585 h 2152098"/>
              <a:gd name="connsiteX1233" fmla="*/ 7404098 w 9090025"/>
              <a:gd name="connsiteY1233" fmla="*/ 1693585 h 2152098"/>
              <a:gd name="connsiteX1234" fmla="*/ 7388559 w 9090025"/>
              <a:gd name="connsiteY1234" fmla="*/ 1689701 h 2152098"/>
              <a:gd name="connsiteX1235" fmla="*/ 7376905 w 9090025"/>
              <a:gd name="connsiteY1235" fmla="*/ 1689701 h 2152098"/>
              <a:gd name="connsiteX1236" fmla="*/ 7365251 w 9090025"/>
              <a:gd name="connsiteY1236" fmla="*/ 1685816 h 2152098"/>
              <a:gd name="connsiteX1237" fmla="*/ 7310866 w 9090025"/>
              <a:gd name="connsiteY1237" fmla="*/ 1681932 h 2152098"/>
              <a:gd name="connsiteX1238" fmla="*/ 7287558 w 9090025"/>
              <a:gd name="connsiteY1238" fmla="*/ 1678048 h 2152098"/>
              <a:gd name="connsiteX1239" fmla="*/ 7268136 w 9090025"/>
              <a:gd name="connsiteY1239" fmla="*/ 1678048 h 2152098"/>
              <a:gd name="connsiteX1240" fmla="*/ 7256482 w 9090025"/>
              <a:gd name="connsiteY1240" fmla="*/ 1674163 h 2152098"/>
              <a:gd name="connsiteX1241" fmla="*/ 7237058 w 9090025"/>
              <a:gd name="connsiteY1241" fmla="*/ 1674163 h 2152098"/>
              <a:gd name="connsiteX1242" fmla="*/ 7190443 w 9090025"/>
              <a:gd name="connsiteY1242" fmla="*/ 1666395 h 2152098"/>
              <a:gd name="connsiteX1243" fmla="*/ 7139942 w 9090025"/>
              <a:gd name="connsiteY1243" fmla="*/ 1658626 h 2152098"/>
              <a:gd name="connsiteX1244" fmla="*/ 7128289 w 9090025"/>
              <a:gd name="connsiteY1244" fmla="*/ 1658626 h 2152098"/>
              <a:gd name="connsiteX1245" fmla="*/ 7112750 w 9090025"/>
              <a:gd name="connsiteY1245" fmla="*/ 1658626 h 2152098"/>
              <a:gd name="connsiteX1246" fmla="*/ 7089442 w 9090025"/>
              <a:gd name="connsiteY1246" fmla="*/ 1658626 h 2152098"/>
              <a:gd name="connsiteX1247" fmla="*/ 7050596 w 9090025"/>
              <a:gd name="connsiteY1247" fmla="*/ 1650857 h 2152098"/>
              <a:gd name="connsiteX1248" fmla="*/ 7023404 w 9090025"/>
              <a:gd name="connsiteY1248" fmla="*/ 1650857 h 2152098"/>
              <a:gd name="connsiteX1249" fmla="*/ 7007866 w 9090025"/>
              <a:gd name="connsiteY1249" fmla="*/ 1650857 h 2152098"/>
              <a:gd name="connsiteX1250" fmla="*/ 7000096 w 9090025"/>
              <a:gd name="connsiteY1250" fmla="*/ 1646973 h 2152098"/>
              <a:gd name="connsiteX1251" fmla="*/ 6992327 w 9090025"/>
              <a:gd name="connsiteY1251" fmla="*/ 1646973 h 2152098"/>
              <a:gd name="connsiteX1252" fmla="*/ 6988442 w 9090025"/>
              <a:gd name="connsiteY1252" fmla="*/ 1646973 h 2152098"/>
              <a:gd name="connsiteX1253" fmla="*/ 6976788 w 9090025"/>
              <a:gd name="connsiteY1253" fmla="*/ 1646973 h 2152098"/>
              <a:gd name="connsiteX1254" fmla="*/ 6961250 w 9090025"/>
              <a:gd name="connsiteY1254" fmla="*/ 1646973 h 2152098"/>
              <a:gd name="connsiteX1255" fmla="*/ 6949596 w 9090025"/>
              <a:gd name="connsiteY1255" fmla="*/ 1643088 h 2152098"/>
              <a:gd name="connsiteX1256" fmla="*/ 6937942 w 9090025"/>
              <a:gd name="connsiteY1256" fmla="*/ 1643088 h 2152098"/>
              <a:gd name="connsiteX1257" fmla="*/ 6926288 w 9090025"/>
              <a:gd name="connsiteY1257" fmla="*/ 1639204 h 2152098"/>
              <a:gd name="connsiteX1258" fmla="*/ 6899096 w 9090025"/>
              <a:gd name="connsiteY1258" fmla="*/ 1639204 h 2152098"/>
              <a:gd name="connsiteX1259" fmla="*/ 6883558 w 9090025"/>
              <a:gd name="connsiteY1259" fmla="*/ 1635320 h 2152098"/>
              <a:gd name="connsiteX1260" fmla="*/ 6844711 w 9090025"/>
              <a:gd name="connsiteY1260" fmla="*/ 1631435 h 2152098"/>
              <a:gd name="connsiteX1261" fmla="*/ 6833058 w 9090025"/>
              <a:gd name="connsiteY1261" fmla="*/ 1631435 h 2152098"/>
              <a:gd name="connsiteX1262" fmla="*/ 6809750 w 9090025"/>
              <a:gd name="connsiteY1262" fmla="*/ 1627551 h 2152098"/>
              <a:gd name="connsiteX1263" fmla="*/ 6794211 w 9090025"/>
              <a:gd name="connsiteY1263" fmla="*/ 1627551 h 2152098"/>
              <a:gd name="connsiteX1264" fmla="*/ 6747596 w 9090025"/>
              <a:gd name="connsiteY1264" fmla="*/ 1623666 h 2152098"/>
              <a:gd name="connsiteX1265" fmla="*/ 6662134 w 9090025"/>
              <a:gd name="connsiteY1265" fmla="*/ 1623666 h 2152098"/>
              <a:gd name="connsiteX1266" fmla="*/ 6689326 w 9090025"/>
              <a:gd name="connsiteY1266" fmla="*/ 1635320 h 2152098"/>
              <a:gd name="connsiteX1267" fmla="*/ 6704865 w 9090025"/>
              <a:gd name="connsiteY1267" fmla="*/ 1639204 h 2152098"/>
              <a:gd name="connsiteX1268" fmla="*/ 6720403 w 9090025"/>
              <a:gd name="connsiteY1268" fmla="*/ 1639204 h 2152098"/>
              <a:gd name="connsiteX1269" fmla="*/ 6732057 w 9090025"/>
              <a:gd name="connsiteY1269" fmla="*/ 1643088 h 2152098"/>
              <a:gd name="connsiteX1270" fmla="*/ 6767019 w 9090025"/>
              <a:gd name="connsiteY1270" fmla="*/ 1650857 h 2152098"/>
              <a:gd name="connsiteX1271" fmla="*/ 6794211 w 9090025"/>
              <a:gd name="connsiteY1271" fmla="*/ 1654741 h 2152098"/>
              <a:gd name="connsiteX1272" fmla="*/ 6801980 w 9090025"/>
              <a:gd name="connsiteY1272" fmla="*/ 1658626 h 2152098"/>
              <a:gd name="connsiteX1273" fmla="*/ 6805865 w 9090025"/>
              <a:gd name="connsiteY1273" fmla="*/ 1670279 h 2152098"/>
              <a:gd name="connsiteX1274" fmla="*/ 6833058 w 9090025"/>
              <a:gd name="connsiteY1274" fmla="*/ 1674163 h 2152098"/>
              <a:gd name="connsiteX1275" fmla="*/ 6895212 w 9090025"/>
              <a:gd name="connsiteY1275" fmla="*/ 1681932 h 2152098"/>
              <a:gd name="connsiteX1276" fmla="*/ 6953480 w 9090025"/>
              <a:gd name="connsiteY1276" fmla="*/ 1685816 h 2152098"/>
              <a:gd name="connsiteX1277" fmla="*/ 6972904 w 9090025"/>
              <a:gd name="connsiteY1277" fmla="*/ 1681932 h 2152098"/>
              <a:gd name="connsiteX1278" fmla="*/ 6976788 w 9090025"/>
              <a:gd name="connsiteY1278" fmla="*/ 1681932 h 2152098"/>
              <a:gd name="connsiteX1279" fmla="*/ 6976788 w 9090025"/>
              <a:gd name="connsiteY1279" fmla="*/ 1689701 h 2152098"/>
              <a:gd name="connsiteX1280" fmla="*/ 6976788 w 9090025"/>
              <a:gd name="connsiteY1280" fmla="*/ 1693585 h 2152098"/>
              <a:gd name="connsiteX1281" fmla="*/ 7011750 w 9090025"/>
              <a:gd name="connsiteY1281" fmla="*/ 1701354 h 2152098"/>
              <a:gd name="connsiteX1282" fmla="*/ 7054481 w 9090025"/>
              <a:gd name="connsiteY1282" fmla="*/ 1705238 h 2152098"/>
              <a:gd name="connsiteX1283" fmla="*/ 7101096 w 9090025"/>
              <a:gd name="connsiteY1283" fmla="*/ 1709123 h 2152098"/>
              <a:gd name="connsiteX1284" fmla="*/ 7120520 w 9090025"/>
              <a:gd name="connsiteY1284" fmla="*/ 1713007 h 2152098"/>
              <a:gd name="connsiteX1285" fmla="*/ 7171020 w 9090025"/>
              <a:gd name="connsiteY1285" fmla="*/ 1716891 h 2152098"/>
              <a:gd name="connsiteX1286" fmla="*/ 7198212 w 9090025"/>
              <a:gd name="connsiteY1286" fmla="*/ 1720776 h 2152098"/>
              <a:gd name="connsiteX1287" fmla="*/ 7260366 w 9090025"/>
              <a:gd name="connsiteY1287" fmla="*/ 1728544 h 2152098"/>
              <a:gd name="connsiteX1288" fmla="*/ 7275904 w 9090025"/>
              <a:gd name="connsiteY1288" fmla="*/ 1732429 h 2152098"/>
              <a:gd name="connsiteX1289" fmla="*/ 7287558 w 9090025"/>
              <a:gd name="connsiteY1289" fmla="*/ 1736313 h 2152098"/>
              <a:gd name="connsiteX1290" fmla="*/ 7295328 w 9090025"/>
              <a:gd name="connsiteY1290" fmla="*/ 1736313 h 2152098"/>
              <a:gd name="connsiteX1291" fmla="*/ 7306982 w 9090025"/>
              <a:gd name="connsiteY1291" fmla="*/ 1740198 h 2152098"/>
              <a:gd name="connsiteX1292" fmla="*/ 7357482 w 9090025"/>
              <a:gd name="connsiteY1292" fmla="*/ 1747966 h 2152098"/>
              <a:gd name="connsiteX1293" fmla="*/ 7373020 w 9090025"/>
              <a:gd name="connsiteY1293" fmla="*/ 1751851 h 2152098"/>
              <a:gd name="connsiteX1294" fmla="*/ 7380790 w 9090025"/>
              <a:gd name="connsiteY1294" fmla="*/ 1751851 h 2152098"/>
              <a:gd name="connsiteX1295" fmla="*/ 7419636 w 9090025"/>
              <a:gd name="connsiteY1295" fmla="*/ 1759619 h 2152098"/>
              <a:gd name="connsiteX1296" fmla="*/ 7520636 w 9090025"/>
              <a:gd name="connsiteY1296" fmla="*/ 1775157 h 2152098"/>
              <a:gd name="connsiteX1297" fmla="*/ 7551713 w 9090025"/>
              <a:gd name="connsiteY1297" fmla="*/ 1779041 h 2152098"/>
              <a:gd name="connsiteX1298" fmla="*/ 7590560 w 9090025"/>
              <a:gd name="connsiteY1298" fmla="*/ 1786810 h 2152098"/>
              <a:gd name="connsiteX1299" fmla="*/ 7625521 w 9090025"/>
              <a:gd name="connsiteY1299" fmla="*/ 1790694 h 2152098"/>
              <a:gd name="connsiteX1300" fmla="*/ 7699329 w 9090025"/>
              <a:gd name="connsiteY1300" fmla="*/ 1806232 h 2152098"/>
              <a:gd name="connsiteX1301" fmla="*/ 7738175 w 9090025"/>
              <a:gd name="connsiteY1301" fmla="*/ 1817885 h 2152098"/>
              <a:gd name="connsiteX1302" fmla="*/ 7800329 w 9090025"/>
              <a:gd name="connsiteY1302" fmla="*/ 1829538 h 2152098"/>
              <a:gd name="connsiteX1303" fmla="*/ 7839176 w 9090025"/>
              <a:gd name="connsiteY1303" fmla="*/ 1837307 h 2152098"/>
              <a:gd name="connsiteX1304" fmla="*/ 7854714 w 9090025"/>
              <a:gd name="connsiteY1304" fmla="*/ 1841191 h 2152098"/>
              <a:gd name="connsiteX1305" fmla="*/ 7885791 w 9090025"/>
              <a:gd name="connsiteY1305" fmla="*/ 1848960 h 2152098"/>
              <a:gd name="connsiteX1306" fmla="*/ 7936291 w 9090025"/>
              <a:gd name="connsiteY1306" fmla="*/ 1856729 h 2152098"/>
              <a:gd name="connsiteX1307" fmla="*/ 7979022 w 9090025"/>
              <a:gd name="connsiteY1307" fmla="*/ 1864497 h 2152098"/>
              <a:gd name="connsiteX1308" fmla="*/ 8083907 w 9090025"/>
              <a:gd name="connsiteY1308" fmla="*/ 1887804 h 2152098"/>
              <a:gd name="connsiteX1309" fmla="*/ 8076138 w 9090025"/>
              <a:gd name="connsiteY1309" fmla="*/ 1891688 h 2152098"/>
              <a:gd name="connsiteX1310" fmla="*/ 8048945 w 9090025"/>
              <a:gd name="connsiteY1310" fmla="*/ 1883919 h 2152098"/>
              <a:gd name="connsiteX1311" fmla="*/ 8025638 w 9090025"/>
              <a:gd name="connsiteY1311" fmla="*/ 1883919 h 2152098"/>
              <a:gd name="connsiteX1312" fmla="*/ 8010099 w 9090025"/>
              <a:gd name="connsiteY1312" fmla="*/ 1883919 h 2152098"/>
              <a:gd name="connsiteX1313" fmla="*/ 7998445 w 9090025"/>
              <a:gd name="connsiteY1313" fmla="*/ 1883919 h 2152098"/>
              <a:gd name="connsiteX1314" fmla="*/ 7990676 w 9090025"/>
              <a:gd name="connsiteY1314" fmla="*/ 1880035 h 2152098"/>
              <a:gd name="connsiteX1315" fmla="*/ 7979022 w 9090025"/>
              <a:gd name="connsiteY1315" fmla="*/ 1876150 h 2152098"/>
              <a:gd name="connsiteX1316" fmla="*/ 7959599 w 9090025"/>
              <a:gd name="connsiteY1316" fmla="*/ 1876150 h 2152098"/>
              <a:gd name="connsiteX1317" fmla="*/ 7947945 w 9090025"/>
              <a:gd name="connsiteY1317" fmla="*/ 1876150 h 2152098"/>
              <a:gd name="connsiteX1318" fmla="*/ 7912984 w 9090025"/>
              <a:gd name="connsiteY1318" fmla="*/ 1868382 h 2152098"/>
              <a:gd name="connsiteX1319" fmla="*/ 7905214 w 9090025"/>
              <a:gd name="connsiteY1319" fmla="*/ 1868382 h 2152098"/>
              <a:gd name="connsiteX1320" fmla="*/ 7870252 w 9090025"/>
              <a:gd name="connsiteY1320" fmla="*/ 1860613 h 2152098"/>
              <a:gd name="connsiteX1321" fmla="*/ 7850830 w 9090025"/>
              <a:gd name="connsiteY1321" fmla="*/ 1856729 h 2152098"/>
              <a:gd name="connsiteX1322" fmla="*/ 7784790 w 9090025"/>
              <a:gd name="connsiteY1322" fmla="*/ 1845076 h 2152098"/>
              <a:gd name="connsiteX1323" fmla="*/ 7753714 w 9090025"/>
              <a:gd name="connsiteY1323" fmla="*/ 1841191 h 2152098"/>
              <a:gd name="connsiteX1324" fmla="*/ 7714868 w 9090025"/>
              <a:gd name="connsiteY1324" fmla="*/ 1833422 h 2152098"/>
              <a:gd name="connsiteX1325" fmla="*/ 7668252 w 9090025"/>
              <a:gd name="connsiteY1325" fmla="*/ 1825654 h 2152098"/>
              <a:gd name="connsiteX1326" fmla="*/ 7582790 w 9090025"/>
              <a:gd name="connsiteY1326" fmla="*/ 1814001 h 2152098"/>
              <a:gd name="connsiteX1327" fmla="*/ 7532290 w 9090025"/>
              <a:gd name="connsiteY1327" fmla="*/ 1806232 h 2152098"/>
              <a:gd name="connsiteX1328" fmla="*/ 7411866 w 9090025"/>
              <a:gd name="connsiteY1328" fmla="*/ 1786810 h 2152098"/>
              <a:gd name="connsiteX1329" fmla="*/ 7369136 w 9090025"/>
              <a:gd name="connsiteY1329" fmla="*/ 1782926 h 2152098"/>
              <a:gd name="connsiteX1330" fmla="*/ 7334174 w 9090025"/>
              <a:gd name="connsiteY1330" fmla="*/ 1779041 h 2152098"/>
              <a:gd name="connsiteX1331" fmla="*/ 7314751 w 9090025"/>
              <a:gd name="connsiteY1331" fmla="*/ 1775157 h 2152098"/>
              <a:gd name="connsiteX1332" fmla="*/ 7252597 w 9090025"/>
              <a:gd name="connsiteY1332" fmla="*/ 1767388 h 2152098"/>
              <a:gd name="connsiteX1333" fmla="*/ 7116635 w 9090025"/>
              <a:gd name="connsiteY1333" fmla="*/ 1747966 h 2152098"/>
              <a:gd name="connsiteX1334" fmla="*/ 7062250 w 9090025"/>
              <a:gd name="connsiteY1334" fmla="*/ 1740198 h 2152098"/>
              <a:gd name="connsiteX1335" fmla="*/ 6965134 w 9090025"/>
              <a:gd name="connsiteY1335" fmla="*/ 1732429 h 2152098"/>
              <a:gd name="connsiteX1336" fmla="*/ 6949596 w 9090025"/>
              <a:gd name="connsiteY1336" fmla="*/ 1728544 h 2152098"/>
              <a:gd name="connsiteX1337" fmla="*/ 6926288 w 9090025"/>
              <a:gd name="connsiteY1337" fmla="*/ 1728544 h 2152098"/>
              <a:gd name="connsiteX1338" fmla="*/ 6728173 w 9090025"/>
              <a:gd name="connsiteY1338" fmla="*/ 1705238 h 2152098"/>
              <a:gd name="connsiteX1339" fmla="*/ 6638826 w 9090025"/>
              <a:gd name="connsiteY1339" fmla="*/ 1697469 h 2152098"/>
              <a:gd name="connsiteX1340" fmla="*/ 6572788 w 9090025"/>
              <a:gd name="connsiteY1340" fmla="*/ 1689701 h 2152098"/>
              <a:gd name="connsiteX1341" fmla="*/ 6541711 w 9090025"/>
              <a:gd name="connsiteY1341" fmla="*/ 1685816 h 2152098"/>
              <a:gd name="connsiteX1342" fmla="*/ 6495095 w 9090025"/>
              <a:gd name="connsiteY1342" fmla="*/ 1681932 h 2152098"/>
              <a:gd name="connsiteX1343" fmla="*/ 6464018 w 9090025"/>
              <a:gd name="connsiteY1343" fmla="*/ 1678048 h 2152098"/>
              <a:gd name="connsiteX1344" fmla="*/ 6432941 w 9090025"/>
              <a:gd name="connsiteY1344" fmla="*/ 1678048 h 2152098"/>
              <a:gd name="connsiteX1345" fmla="*/ 6405749 w 9090025"/>
              <a:gd name="connsiteY1345" fmla="*/ 1674163 h 2152098"/>
              <a:gd name="connsiteX1346" fmla="*/ 6382441 w 9090025"/>
              <a:gd name="connsiteY1346" fmla="*/ 1670279 h 2152098"/>
              <a:gd name="connsiteX1347" fmla="*/ 6359133 w 9090025"/>
              <a:gd name="connsiteY1347" fmla="*/ 1670279 h 2152098"/>
              <a:gd name="connsiteX1348" fmla="*/ 6347479 w 9090025"/>
              <a:gd name="connsiteY1348" fmla="*/ 1670279 h 2152098"/>
              <a:gd name="connsiteX1349" fmla="*/ 6308633 w 9090025"/>
              <a:gd name="connsiteY1349" fmla="*/ 1670279 h 2152098"/>
              <a:gd name="connsiteX1350" fmla="*/ 6293094 w 9090025"/>
              <a:gd name="connsiteY1350" fmla="*/ 1666395 h 2152098"/>
              <a:gd name="connsiteX1351" fmla="*/ 6285325 w 9090025"/>
              <a:gd name="connsiteY1351" fmla="*/ 1666395 h 2152098"/>
              <a:gd name="connsiteX1352" fmla="*/ 6234825 w 9090025"/>
              <a:gd name="connsiteY1352" fmla="*/ 1662510 h 2152098"/>
              <a:gd name="connsiteX1353" fmla="*/ 6199863 w 9090025"/>
              <a:gd name="connsiteY1353" fmla="*/ 1658626 h 2152098"/>
              <a:gd name="connsiteX1354" fmla="*/ 6137709 w 9090025"/>
              <a:gd name="connsiteY1354" fmla="*/ 1654741 h 2152098"/>
              <a:gd name="connsiteX1355" fmla="*/ 6110517 w 9090025"/>
              <a:gd name="connsiteY1355" fmla="*/ 1654741 h 2152098"/>
              <a:gd name="connsiteX1356" fmla="*/ 6102748 w 9090025"/>
              <a:gd name="connsiteY1356" fmla="*/ 1654741 h 2152098"/>
              <a:gd name="connsiteX1357" fmla="*/ 6091094 w 9090025"/>
              <a:gd name="connsiteY1357" fmla="*/ 1650857 h 2152098"/>
              <a:gd name="connsiteX1358" fmla="*/ 6083325 w 9090025"/>
              <a:gd name="connsiteY1358" fmla="*/ 1650857 h 2152098"/>
              <a:gd name="connsiteX1359" fmla="*/ 6071671 w 9090025"/>
              <a:gd name="connsiteY1359" fmla="*/ 1654741 h 2152098"/>
              <a:gd name="connsiteX1360" fmla="*/ 5974555 w 9090025"/>
              <a:gd name="connsiteY1360" fmla="*/ 1654741 h 2152098"/>
              <a:gd name="connsiteX1361" fmla="*/ 5924055 w 9090025"/>
              <a:gd name="connsiteY1361" fmla="*/ 1658626 h 2152098"/>
              <a:gd name="connsiteX1362" fmla="*/ 5854132 w 9090025"/>
              <a:gd name="connsiteY1362" fmla="*/ 1658626 h 2152098"/>
              <a:gd name="connsiteX1363" fmla="*/ 5834709 w 9090025"/>
              <a:gd name="connsiteY1363" fmla="*/ 1658626 h 2152098"/>
              <a:gd name="connsiteX1364" fmla="*/ 5799747 w 9090025"/>
              <a:gd name="connsiteY1364" fmla="*/ 1658626 h 2152098"/>
              <a:gd name="connsiteX1365" fmla="*/ 5760901 w 9090025"/>
              <a:gd name="connsiteY1365" fmla="*/ 1658626 h 2152098"/>
              <a:gd name="connsiteX1366" fmla="*/ 5741478 w 9090025"/>
              <a:gd name="connsiteY1366" fmla="*/ 1658626 h 2152098"/>
              <a:gd name="connsiteX1367" fmla="*/ 5737593 w 9090025"/>
              <a:gd name="connsiteY1367" fmla="*/ 1658626 h 2152098"/>
              <a:gd name="connsiteX1368" fmla="*/ 5725939 w 9090025"/>
              <a:gd name="connsiteY1368" fmla="*/ 1662510 h 2152098"/>
              <a:gd name="connsiteX1369" fmla="*/ 5718170 w 9090025"/>
              <a:gd name="connsiteY1369" fmla="*/ 1662510 h 2152098"/>
              <a:gd name="connsiteX1370" fmla="*/ 5671554 w 9090025"/>
              <a:gd name="connsiteY1370" fmla="*/ 1662510 h 2152098"/>
              <a:gd name="connsiteX1371" fmla="*/ 5659900 w 9090025"/>
              <a:gd name="connsiteY1371" fmla="*/ 1662510 h 2152098"/>
              <a:gd name="connsiteX1372" fmla="*/ 5652131 w 9090025"/>
              <a:gd name="connsiteY1372" fmla="*/ 1662510 h 2152098"/>
              <a:gd name="connsiteX1373" fmla="*/ 5648247 w 9090025"/>
              <a:gd name="connsiteY1373" fmla="*/ 1662510 h 2152098"/>
              <a:gd name="connsiteX1374" fmla="*/ 5632708 w 9090025"/>
              <a:gd name="connsiteY1374" fmla="*/ 1662510 h 2152098"/>
              <a:gd name="connsiteX1375" fmla="*/ 5628823 w 9090025"/>
              <a:gd name="connsiteY1375" fmla="*/ 1666395 h 2152098"/>
              <a:gd name="connsiteX1376" fmla="*/ 5640477 w 9090025"/>
              <a:gd name="connsiteY1376" fmla="*/ 1666395 h 2152098"/>
              <a:gd name="connsiteX1377" fmla="*/ 5659900 w 9090025"/>
              <a:gd name="connsiteY1377" fmla="*/ 1670279 h 2152098"/>
              <a:gd name="connsiteX1378" fmla="*/ 5690977 w 9090025"/>
              <a:gd name="connsiteY1378" fmla="*/ 1674163 h 2152098"/>
              <a:gd name="connsiteX1379" fmla="*/ 5749247 w 9090025"/>
              <a:gd name="connsiteY1379" fmla="*/ 1674163 h 2152098"/>
              <a:gd name="connsiteX1380" fmla="*/ 5807516 w 9090025"/>
              <a:gd name="connsiteY1380" fmla="*/ 1678048 h 2152098"/>
              <a:gd name="connsiteX1381" fmla="*/ 5838593 w 9090025"/>
              <a:gd name="connsiteY1381" fmla="*/ 1678048 h 2152098"/>
              <a:gd name="connsiteX1382" fmla="*/ 5885209 w 9090025"/>
              <a:gd name="connsiteY1382" fmla="*/ 1674163 h 2152098"/>
              <a:gd name="connsiteX1383" fmla="*/ 5924055 w 9090025"/>
              <a:gd name="connsiteY1383" fmla="*/ 1674163 h 2152098"/>
              <a:gd name="connsiteX1384" fmla="*/ 5939594 w 9090025"/>
              <a:gd name="connsiteY1384" fmla="*/ 1674163 h 2152098"/>
              <a:gd name="connsiteX1385" fmla="*/ 5943478 w 9090025"/>
              <a:gd name="connsiteY1385" fmla="*/ 1674163 h 2152098"/>
              <a:gd name="connsiteX1386" fmla="*/ 6013401 w 9090025"/>
              <a:gd name="connsiteY1386" fmla="*/ 1681932 h 2152098"/>
              <a:gd name="connsiteX1387" fmla="*/ 6063902 w 9090025"/>
              <a:gd name="connsiteY1387" fmla="*/ 1685816 h 2152098"/>
              <a:gd name="connsiteX1388" fmla="*/ 6044478 w 9090025"/>
              <a:gd name="connsiteY1388" fmla="*/ 1693585 h 2152098"/>
              <a:gd name="connsiteX1389" fmla="*/ 6013401 w 9090025"/>
              <a:gd name="connsiteY1389" fmla="*/ 1689701 h 2152098"/>
              <a:gd name="connsiteX1390" fmla="*/ 5978440 w 9090025"/>
              <a:gd name="connsiteY1390" fmla="*/ 1685816 h 2152098"/>
              <a:gd name="connsiteX1391" fmla="*/ 5959017 w 9090025"/>
              <a:gd name="connsiteY1391" fmla="*/ 1685816 h 2152098"/>
              <a:gd name="connsiteX1392" fmla="*/ 5955132 w 9090025"/>
              <a:gd name="connsiteY1392" fmla="*/ 1685816 h 2152098"/>
              <a:gd name="connsiteX1393" fmla="*/ 5927940 w 9090025"/>
              <a:gd name="connsiteY1393" fmla="*/ 1681932 h 2152098"/>
              <a:gd name="connsiteX1394" fmla="*/ 5896863 w 9090025"/>
              <a:gd name="connsiteY1394" fmla="*/ 1681932 h 2152098"/>
              <a:gd name="connsiteX1395" fmla="*/ 5889093 w 9090025"/>
              <a:gd name="connsiteY1395" fmla="*/ 1685816 h 2152098"/>
              <a:gd name="connsiteX1396" fmla="*/ 5920170 w 9090025"/>
              <a:gd name="connsiteY1396" fmla="*/ 1685816 h 2152098"/>
              <a:gd name="connsiteX1397" fmla="*/ 5924055 w 9090025"/>
              <a:gd name="connsiteY1397" fmla="*/ 1693585 h 2152098"/>
              <a:gd name="connsiteX1398" fmla="*/ 5912401 w 9090025"/>
              <a:gd name="connsiteY1398" fmla="*/ 1697469 h 2152098"/>
              <a:gd name="connsiteX1399" fmla="*/ 5900747 w 9090025"/>
              <a:gd name="connsiteY1399" fmla="*/ 1697469 h 2152098"/>
              <a:gd name="connsiteX1400" fmla="*/ 5927940 w 9090025"/>
              <a:gd name="connsiteY1400" fmla="*/ 1701354 h 2152098"/>
              <a:gd name="connsiteX1401" fmla="*/ 5951247 w 9090025"/>
              <a:gd name="connsiteY1401" fmla="*/ 1705238 h 2152098"/>
              <a:gd name="connsiteX1402" fmla="*/ 5982324 w 9090025"/>
              <a:gd name="connsiteY1402" fmla="*/ 1709123 h 2152098"/>
              <a:gd name="connsiteX1403" fmla="*/ 6067786 w 9090025"/>
              <a:gd name="connsiteY1403" fmla="*/ 1716891 h 2152098"/>
              <a:gd name="connsiteX1404" fmla="*/ 6137709 w 9090025"/>
              <a:gd name="connsiteY1404" fmla="*/ 1724660 h 2152098"/>
              <a:gd name="connsiteX1405" fmla="*/ 6168786 w 9090025"/>
              <a:gd name="connsiteY1405" fmla="*/ 1728544 h 2152098"/>
              <a:gd name="connsiteX1406" fmla="*/ 6176556 w 9090025"/>
              <a:gd name="connsiteY1406" fmla="*/ 1732429 h 2152098"/>
              <a:gd name="connsiteX1407" fmla="*/ 6184325 w 9090025"/>
              <a:gd name="connsiteY1407" fmla="*/ 1728544 h 2152098"/>
              <a:gd name="connsiteX1408" fmla="*/ 6188210 w 9090025"/>
              <a:gd name="connsiteY1408" fmla="*/ 1728544 h 2152098"/>
              <a:gd name="connsiteX1409" fmla="*/ 6180440 w 9090025"/>
              <a:gd name="connsiteY1409" fmla="*/ 1732429 h 2152098"/>
              <a:gd name="connsiteX1410" fmla="*/ 6195979 w 9090025"/>
              <a:gd name="connsiteY1410" fmla="*/ 1732429 h 2152098"/>
              <a:gd name="connsiteX1411" fmla="*/ 6211517 w 9090025"/>
              <a:gd name="connsiteY1411" fmla="*/ 1736313 h 2152098"/>
              <a:gd name="connsiteX1412" fmla="*/ 6234825 w 9090025"/>
              <a:gd name="connsiteY1412" fmla="*/ 1740198 h 2152098"/>
              <a:gd name="connsiteX1413" fmla="*/ 6273671 w 9090025"/>
              <a:gd name="connsiteY1413" fmla="*/ 1747966 h 2152098"/>
              <a:gd name="connsiteX1414" fmla="*/ 6300864 w 9090025"/>
              <a:gd name="connsiteY1414" fmla="*/ 1751851 h 2152098"/>
              <a:gd name="connsiteX1415" fmla="*/ 6316402 w 9090025"/>
              <a:gd name="connsiteY1415" fmla="*/ 1751851 h 2152098"/>
              <a:gd name="connsiteX1416" fmla="*/ 6328056 w 9090025"/>
              <a:gd name="connsiteY1416" fmla="*/ 1755735 h 2152098"/>
              <a:gd name="connsiteX1417" fmla="*/ 6382441 w 9090025"/>
              <a:gd name="connsiteY1417" fmla="*/ 1763504 h 2152098"/>
              <a:gd name="connsiteX1418" fmla="*/ 6448480 w 9090025"/>
              <a:gd name="connsiteY1418" fmla="*/ 1771272 h 2152098"/>
              <a:gd name="connsiteX1419" fmla="*/ 6479557 w 9090025"/>
              <a:gd name="connsiteY1419" fmla="*/ 1779041 h 2152098"/>
              <a:gd name="connsiteX1420" fmla="*/ 6514518 w 9090025"/>
              <a:gd name="connsiteY1420" fmla="*/ 1782926 h 2152098"/>
              <a:gd name="connsiteX1421" fmla="*/ 6545595 w 9090025"/>
              <a:gd name="connsiteY1421" fmla="*/ 1790694 h 2152098"/>
              <a:gd name="connsiteX1422" fmla="*/ 6607749 w 9090025"/>
              <a:gd name="connsiteY1422" fmla="*/ 1802347 h 2152098"/>
              <a:gd name="connsiteX1423" fmla="*/ 6623288 w 9090025"/>
              <a:gd name="connsiteY1423" fmla="*/ 1806232 h 2152098"/>
              <a:gd name="connsiteX1424" fmla="*/ 6607749 w 9090025"/>
              <a:gd name="connsiteY1424" fmla="*/ 1806232 h 2152098"/>
              <a:gd name="connsiteX1425" fmla="*/ 6561134 w 9090025"/>
              <a:gd name="connsiteY1425" fmla="*/ 1798463 h 2152098"/>
              <a:gd name="connsiteX1426" fmla="*/ 6514518 w 9090025"/>
              <a:gd name="connsiteY1426" fmla="*/ 1790694 h 2152098"/>
              <a:gd name="connsiteX1427" fmla="*/ 6498980 w 9090025"/>
              <a:gd name="connsiteY1427" fmla="*/ 1786810 h 2152098"/>
              <a:gd name="connsiteX1428" fmla="*/ 6491210 w 9090025"/>
              <a:gd name="connsiteY1428" fmla="*/ 1786810 h 2152098"/>
              <a:gd name="connsiteX1429" fmla="*/ 6467903 w 9090025"/>
              <a:gd name="connsiteY1429" fmla="*/ 1782926 h 2152098"/>
              <a:gd name="connsiteX1430" fmla="*/ 6417403 w 9090025"/>
              <a:gd name="connsiteY1430" fmla="*/ 1775157 h 2152098"/>
              <a:gd name="connsiteX1431" fmla="*/ 6378556 w 9090025"/>
              <a:gd name="connsiteY1431" fmla="*/ 1767388 h 2152098"/>
              <a:gd name="connsiteX1432" fmla="*/ 6351364 w 9090025"/>
              <a:gd name="connsiteY1432" fmla="*/ 1763504 h 2152098"/>
              <a:gd name="connsiteX1433" fmla="*/ 6316402 w 9090025"/>
              <a:gd name="connsiteY1433" fmla="*/ 1759619 h 2152098"/>
              <a:gd name="connsiteX1434" fmla="*/ 6289210 w 9090025"/>
              <a:gd name="connsiteY1434" fmla="*/ 1755735 h 2152098"/>
              <a:gd name="connsiteX1435" fmla="*/ 6254248 w 9090025"/>
              <a:gd name="connsiteY1435" fmla="*/ 1747966 h 2152098"/>
              <a:gd name="connsiteX1436" fmla="*/ 6215402 w 9090025"/>
              <a:gd name="connsiteY1436" fmla="*/ 1744082 h 2152098"/>
              <a:gd name="connsiteX1437" fmla="*/ 6184325 w 9090025"/>
              <a:gd name="connsiteY1437" fmla="*/ 1740198 h 2152098"/>
              <a:gd name="connsiteX1438" fmla="*/ 6126056 w 9090025"/>
              <a:gd name="connsiteY1438" fmla="*/ 1728544 h 2152098"/>
              <a:gd name="connsiteX1439" fmla="*/ 6114402 w 9090025"/>
              <a:gd name="connsiteY1439" fmla="*/ 1728544 h 2152098"/>
              <a:gd name="connsiteX1440" fmla="*/ 6060017 w 9090025"/>
              <a:gd name="connsiteY1440" fmla="*/ 1724660 h 2152098"/>
              <a:gd name="connsiteX1441" fmla="*/ 6025055 w 9090025"/>
              <a:gd name="connsiteY1441" fmla="*/ 1724660 h 2152098"/>
              <a:gd name="connsiteX1442" fmla="*/ 5997863 w 9090025"/>
              <a:gd name="connsiteY1442" fmla="*/ 1720776 h 2152098"/>
              <a:gd name="connsiteX1443" fmla="*/ 5947363 w 9090025"/>
              <a:gd name="connsiteY1443" fmla="*/ 1713007 h 2152098"/>
              <a:gd name="connsiteX1444" fmla="*/ 5931824 w 9090025"/>
              <a:gd name="connsiteY1444" fmla="*/ 1709123 h 2152098"/>
              <a:gd name="connsiteX1445" fmla="*/ 5920170 w 9090025"/>
              <a:gd name="connsiteY1445" fmla="*/ 1709123 h 2152098"/>
              <a:gd name="connsiteX1446" fmla="*/ 5889093 w 9090025"/>
              <a:gd name="connsiteY1446" fmla="*/ 1705238 h 2152098"/>
              <a:gd name="connsiteX1447" fmla="*/ 5823055 w 9090025"/>
              <a:gd name="connsiteY1447" fmla="*/ 1701354 h 2152098"/>
              <a:gd name="connsiteX1448" fmla="*/ 5791978 w 9090025"/>
              <a:gd name="connsiteY1448" fmla="*/ 1701354 h 2152098"/>
              <a:gd name="connsiteX1449" fmla="*/ 5757016 w 9090025"/>
              <a:gd name="connsiteY1449" fmla="*/ 1701354 h 2152098"/>
              <a:gd name="connsiteX1450" fmla="*/ 5706516 w 9090025"/>
              <a:gd name="connsiteY1450" fmla="*/ 1701354 h 2152098"/>
              <a:gd name="connsiteX1451" fmla="*/ 5683208 w 9090025"/>
              <a:gd name="connsiteY1451" fmla="*/ 1701354 h 2152098"/>
              <a:gd name="connsiteX1452" fmla="*/ 5667670 w 9090025"/>
              <a:gd name="connsiteY1452" fmla="*/ 1697469 h 2152098"/>
              <a:gd name="connsiteX1453" fmla="*/ 5636593 w 9090025"/>
              <a:gd name="connsiteY1453" fmla="*/ 1697469 h 2152098"/>
              <a:gd name="connsiteX1454" fmla="*/ 5609400 w 9090025"/>
              <a:gd name="connsiteY1454" fmla="*/ 1693585 h 2152098"/>
              <a:gd name="connsiteX1455" fmla="*/ 5593862 w 9090025"/>
              <a:gd name="connsiteY1455" fmla="*/ 1693585 h 2152098"/>
              <a:gd name="connsiteX1456" fmla="*/ 5589977 w 9090025"/>
              <a:gd name="connsiteY1456" fmla="*/ 1689701 h 2152098"/>
              <a:gd name="connsiteX1457" fmla="*/ 5597746 w 9090025"/>
              <a:gd name="connsiteY1457" fmla="*/ 1685816 h 2152098"/>
              <a:gd name="connsiteX1458" fmla="*/ 5578323 w 9090025"/>
              <a:gd name="connsiteY1458" fmla="*/ 1678048 h 2152098"/>
              <a:gd name="connsiteX1459" fmla="*/ 5551131 w 9090025"/>
              <a:gd name="connsiteY1459" fmla="*/ 1678048 h 2152098"/>
              <a:gd name="connsiteX1460" fmla="*/ 5492862 w 9090025"/>
              <a:gd name="connsiteY1460" fmla="*/ 1674163 h 2152098"/>
              <a:gd name="connsiteX1461" fmla="*/ 5465669 w 9090025"/>
              <a:gd name="connsiteY1461" fmla="*/ 1674163 h 2152098"/>
              <a:gd name="connsiteX1462" fmla="*/ 5450131 w 9090025"/>
              <a:gd name="connsiteY1462" fmla="*/ 1666395 h 2152098"/>
              <a:gd name="connsiteX1463" fmla="*/ 5391861 w 9090025"/>
              <a:gd name="connsiteY1463" fmla="*/ 1662510 h 2152098"/>
              <a:gd name="connsiteX1464" fmla="*/ 5368553 w 9090025"/>
              <a:gd name="connsiteY1464" fmla="*/ 1658626 h 2152098"/>
              <a:gd name="connsiteX1465" fmla="*/ 5341361 w 9090025"/>
              <a:gd name="connsiteY1465" fmla="*/ 1658626 h 2152098"/>
              <a:gd name="connsiteX1466" fmla="*/ 5325823 w 9090025"/>
              <a:gd name="connsiteY1466" fmla="*/ 1658626 h 2152098"/>
              <a:gd name="connsiteX1467" fmla="*/ 5302515 w 9090025"/>
              <a:gd name="connsiteY1467" fmla="*/ 1658626 h 2152098"/>
              <a:gd name="connsiteX1468" fmla="*/ 5279207 w 9090025"/>
              <a:gd name="connsiteY1468" fmla="*/ 1658626 h 2152098"/>
              <a:gd name="connsiteX1469" fmla="*/ 5228707 w 9090025"/>
              <a:gd name="connsiteY1469" fmla="*/ 1658626 h 2152098"/>
              <a:gd name="connsiteX1470" fmla="*/ 5189861 w 9090025"/>
              <a:gd name="connsiteY1470" fmla="*/ 1658626 h 2152098"/>
              <a:gd name="connsiteX1471" fmla="*/ 5158784 w 9090025"/>
              <a:gd name="connsiteY1471" fmla="*/ 1662510 h 2152098"/>
              <a:gd name="connsiteX1472" fmla="*/ 5139361 w 9090025"/>
              <a:gd name="connsiteY1472" fmla="*/ 1662510 h 2152098"/>
              <a:gd name="connsiteX1473" fmla="*/ 5092745 w 9090025"/>
              <a:gd name="connsiteY1473" fmla="*/ 1666395 h 2152098"/>
              <a:gd name="connsiteX1474" fmla="*/ 5038360 w 9090025"/>
              <a:gd name="connsiteY1474" fmla="*/ 1666395 h 2152098"/>
              <a:gd name="connsiteX1475" fmla="*/ 5015053 w 9090025"/>
              <a:gd name="connsiteY1475" fmla="*/ 1670279 h 2152098"/>
              <a:gd name="connsiteX1476" fmla="*/ 4991745 w 9090025"/>
              <a:gd name="connsiteY1476" fmla="*/ 1670279 h 2152098"/>
              <a:gd name="connsiteX1477" fmla="*/ 4952898 w 9090025"/>
              <a:gd name="connsiteY1477" fmla="*/ 1674163 h 2152098"/>
              <a:gd name="connsiteX1478" fmla="*/ 4910168 w 9090025"/>
              <a:gd name="connsiteY1478" fmla="*/ 1674163 h 2152098"/>
              <a:gd name="connsiteX1479" fmla="*/ 4855783 w 9090025"/>
              <a:gd name="connsiteY1479" fmla="*/ 1678048 h 2152098"/>
              <a:gd name="connsiteX1480" fmla="*/ 4743129 w 9090025"/>
              <a:gd name="connsiteY1480" fmla="*/ 1685816 h 2152098"/>
              <a:gd name="connsiteX1481" fmla="*/ 4680975 w 9090025"/>
              <a:gd name="connsiteY1481" fmla="*/ 1689701 h 2152098"/>
              <a:gd name="connsiteX1482" fmla="*/ 4350781 w 9090025"/>
              <a:gd name="connsiteY1482" fmla="*/ 1716891 h 2152098"/>
              <a:gd name="connsiteX1483" fmla="*/ 4304166 w 9090025"/>
              <a:gd name="connsiteY1483" fmla="*/ 1728544 h 2152098"/>
              <a:gd name="connsiteX1484" fmla="*/ 4381858 w 9090025"/>
              <a:gd name="connsiteY1484" fmla="*/ 1724660 h 2152098"/>
              <a:gd name="connsiteX1485" fmla="*/ 4459551 w 9090025"/>
              <a:gd name="connsiteY1485" fmla="*/ 1720776 h 2152098"/>
              <a:gd name="connsiteX1486" fmla="*/ 4478974 w 9090025"/>
              <a:gd name="connsiteY1486" fmla="*/ 1716891 h 2152098"/>
              <a:gd name="connsiteX1487" fmla="*/ 4486743 w 9090025"/>
              <a:gd name="connsiteY1487" fmla="*/ 1716891 h 2152098"/>
              <a:gd name="connsiteX1488" fmla="*/ 4513936 w 9090025"/>
              <a:gd name="connsiteY1488" fmla="*/ 1713007 h 2152098"/>
              <a:gd name="connsiteX1489" fmla="*/ 4537243 w 9090025"/>
              <a:gd name="connsiteY1489" fmla="*/ 1716891 h 2152098"/>
              <a:gd name="connsiteX1490" fmla="*/ 4560551 w 9090025"/>
              <a:gd name="connsiteY1490" fmla="*/ 1716891 h 2152098"/>
              <a:gd name="connsiteX1491" fmla="*/ 4700398 w 9090025"/>
              <a:gd name="connsiteY1491" fmla="*/ 1697469 h 2152098"/>
              <a:gd name="connsiteX1492" fmla="*/ 4747013 w 9090025"/>
              <a:gd name="connsiteY1492" fmla="*/ 1697469 h 2152098"/>
              <a:gd name="connsiteX1493" fmla="*/ 4778090 w 9090025"/>
              <a:gd name="connsiteY1493" fmla="*/ 1693585 h 2152098"/>
              <a:gd name="connsiteX1494" fmla="*/ 4824706 w 9090025"/>
              <a:gd name="connsiteY1494" fmla="*/ 1693585 h 2152098"/>
              <a:gd name="connsiteX1495" fmla="*/ 4867437 w 9090025"/>
              <a:gd name="connsiteY1495" fmla="*/ 1693585 h 2152098"/>
              <a:gd name="connsiteX1496" fmla="*/ 4906283 w 9090025"/>
              <a:gd name="connsiteY1496" fmla="*/ 1693585 h 2152098"/>
              <a:gd name="connsiteX1497" fmla="*/ 4956783 w 9090025"/>
              <a:gd name="connsiteY1497" fmla="*/ 1689701 h 2152098"/>
              <a:gd name="connsiteX1498" fmla="*/ 5015053 w 9090025"/>
              <a:gd name="connsiteY1498" fmla="*/ 1689701 h 2152098"/>
              <a:gd name="connsiteX1499" fmla="*/ 5069437 w 9090025"/>
              <a:gd name="connsiteY1499" fmla="*/ 1693585 h 2152098"/>
              <a:gd name="connsiteX1500" fmla="*/ 5116053 w 9090025"/>
              <a:gd name="connsiteY1500" fmla="*/ 1693585 h 2152098"/>
              <a:gd name="connsiteX1501" fmla="*/ 5209284 w 9090025"/>
              <a:gd name="connsiteY1501" fmla="*/ 1697469 h 2152098"/>
              <a:gd name="connsiteX1502" fmla="*/ 5236476 w 9090025"/>
              <a:gd name="connsiteY1502" fmla="*/ 1697469 h 2152098"/>
              <a:gd name="connsiteX1503" fmla="*/ 5252015 w 9090025"/>
              <a:gd name="connsiteY1503" fmla="*/ 1697469 h 2152098"/>
              <a:gd name="connsiteX1504" fmla="*/ 5263669 w 9090025"/>
              <a:gd name="connsiteY1504" fmla="*/ 1697469 h 2152098"/>
              <a:gd name="connsiteX1505" fmla="*/ 5279207 w 9090025"/>
              <a:gd name="connsiteY1505" fmla="*/ 1705238 h 2152098"/>
              <a:gd name="connsiteX1506" fmla="*/ 5263669 w 9090025"/>
              <a:gd name="connsiteY1506" fmla="*/ 1709123 h 2152098"/>
              <a:gd name="connsiteX1507" fmla="*/ 5252015 w 9090025"/>
              <a:gd name="connsiteY1507" fmla="*/ 1705238 h 2152098"/>
              <a:gd name="connsiteX1508" fmla="*/ 5197630 w 9090025"/>
              <a:gd name="connsiteY1508" fmla="*/ 1709123 h 2152098"/>
              <a:gd name="connsiteX1509" fmla="*/ 5147130 w 9090025"/>
              <a:gd name="connsiteY1509" fmla="*/ 1713007 h 2152098"/>
              <a:gd name="connsiteX1510" fmla="*/ 5092745 w 9090025"/>
              <a:gd name="connsiteY1510" fmla="*/ 1713007 h 2152098"/>
              <a:gd name="connsiteX1511" fmla="*/ 5053899 w 9090025"/>
              <a:gd name="connsiteY1511" fmla="*/ 1713007 h 2152098"/>
              <a:gd name="connsiteX1512" fmla="*/ 5015053 w 9090025"/>
              <a:gd name="connsiteY1512" fmla="*/ 1716891 h 2152098"/>
              <a:gd name="connsiteX1513" fmla="*/ 4983975 w 9090025"/>
              <a:gd name="connsiteY1513" fmla="*/ 1713007 h 2152098"/>
              <a:gd name="connsiteX1514" fmla="*/ 4910168 w 9090025"/>
              <a:gd name="connsiteY1514" fmla="*/ 1716891 h 2152098"/>
              <a:gd name="connsiteX1515" fmla="*/ 4879091 w 9090025"/>
              <a:gd name="connsiteY1515" fmla="*/ 1716891 h 2152098"/>
              <a:gd name="connsiteX1516" fmla="*/ 4855783 w 9090025"/>
              <a:gd name="connsiteY1516" fmla="*/ 1716891 h 2152098"/>
              <a:gd name="connsiteX1517" fmla="*/ 4828590 w 9090025"/>
              <a:gd name="connsiteY1517" fmla="*/ 1716891 h 2152098"/>
              <a:gd name="connsiteX1518" fmla="*/ 4781975 w 9090025"/>
              <a:gd name="connsiteY1518" fmla="*/ 1720776 h 2152098"/>
              <a:gd name="connsiteX1519" fmla="*/ 4723706 w 9090025"/>
              <a:gd name="connsiteY1519" fmla="*/ 1720776 h 2152098"/>
              <a:gd name="connsiteX1520" fmla="*/ 4626590 w 9090025"/>
              <a:gd name="connsiteY1520" fmla="*/ 1728544 h 2152098"/>
              <a:gd name="connsiteX1521" fmla="*/ 4548897 w 9090025"/>
              <a:gd name="connsiteY1521" fmla="*/ 1736313 h 2152098"/>
              <a:gd name="connsiteX1522" fmla="*/ 4513936 w 9090025"/>
              <a:gd name="connsiteY1522" fmla="*/ 1740198 h 2152098"/>
              <a:gd name="connsiteX1523" fmla="*/ 4498397 w 9090025"/>
              <a:gd name="connsiteY1523" fmla="*/ 1744082 h 2152098"/>
              <a:gd name="connsiteX1524" fmla="*/ 4467320 w 9090025"/>
              <a:gd name="connsiteY1524" fmla="*/ 1747966 h 2152098"/>
              <a:gd name="connsiteX1525" fmla="*/ 4424589 w 9090025"/>
              <a:gd name="connsiteY1525" fmla="*/ 1751851 h 2152098"/>
              <a:gd name="connsiteX1526" fmla="*/ 4168204 w 9090025"/>
              <a:gd name="connsiteY1526" fmla="*/ 1779041 h 2152098"/>
              <a:gd name="connsiteX1527" fmla="*/ 3806934 w 9090025"/>
              <a:gd name="connsiteY1527" fmla="*/ 1829538 h 2152098"/>
              <a:gd name="connsiteX1528" fmla="*/ 3768087 w 9090025"/>
              <a:gd name="connsiteY1528" fmla="*/ 1833422 h 2152098"/>
              <a:gd name="connsiteX1529" fmla="*/ 3744780 w 9090025"/>
              <a:gd name="connsiteY1529" fmla="*/ 1841191 h 2152098"/>
              <a:gd name="connsiteX1530" fmla="*/ 3694280 w 9090025"/>
              <a:gd name="connsiteY1530" fmla="*/ 1848960 h 2152098"/>
              <a:gd name="connsiteX1531" fmla="*/ 3651549 w 9090025"/>
              <a:gd name="connsiteY1531" fmla="*/ 1856729 h 2152098"/>
              <a:gd name="connsiteX1532" fmla="*/ 3604933 w 9090025"/>
              <a:gd name="connsiteY1532" fmla="*/ 1864497 h 2152098"/>
              <a:gd name="connsiteX1533" fmla="*/ 3503933 w 9090025"/>
              <a:gd name="connsiteY1533" fmla="*/ 1880035 h 2152098"/>
              <a:gd name="connsiteX1534" fmla="*/ 3457317 w 9090025"/>
              <a:gd name="connsiteY1534" fmla="*/ 1887804 h 2152098"/>
              <a:gd name="connsiteX1535" fmla="*/ 3383509 w 9090025"/>
              <a:gd name="connsiteY1535" fmla="*/ 1907225 h 2152098"/>
              <a:gd name="connsiteX1536" fmla="*/ 3367971 w 9090025"/>
              <a:gd name="connsiteY1536" fmla="*/ 1911110 h 2152098"/>
              <a:gd name="connsiteX1537" fmla="*/ 3348548 w 9090025"/>
              <a:gd name="connsiteY1537" fmla="*/ 1914994 h 2152098"/>
              <a:gd name="connsiteX1538" fmla="*/ 3309702 w 9090025"/>
              <a:gd name="connsiteY1538" fmla="*/ 1922763 h 2152098"/>
              <a:gd name="connsiteX1539" fmla="*/ 3266971 w 9090025"/>
              <a:gd name="connsiteY1539" fmla="*/ 1930532 h 2152098"/>
              <a:gd name="connsiteX1540" fmla="*/ 3169855 w 9090025"/>
              <a:gd name="connsiteY1540" fmla="*/ 1949953 h 2152098"/>
              <a:gd name="connsiteX1541" fmla="*/ 3107701 w 9090025"/>
              <a:gd name="connsiteY1541" fmla="*/ 1961607 h 2152098"/>
              <a:gd name="connsiteX1542" fmla="*/ 3084393 w 9090025"/>
              <a:gd name="connsiteY1542" fmla="*/ 1969375 h 2152098"/>
              <a:gd name="connsiteX1543" fmla="*/ 2998931 w 9090025"/>
              <a:gd name="connsiteY1543" fmla="*/ 1992682 h 2152098"/>
              <a:gd name="connsiteX1544" fmla="*/ 2963970 w 9090025"/>
              <a:gd name="connsiteY1544" fmla="*/ 1996566 h 2152098"/>
              <a:gd name="connsiteX1545" fmla="*/ 2874623 w 9090025"/>
              <a:gd name="connsiteY1545" fmla="*/ 2015988 h 2152098"/>
              <a:gd name="connsiteX1546" fmla="*/ 2843546 w 9090025"/>
              <a:gd name="connsiteY1546" fmla="*/ 2023757 h 2152098"/>
              <a:gd name="connsiteX1547" fmla="*/ 2777508 w 9090025"/>
              <a:gd name="connsiteY1547" fmla="*/ 2043178 h 2152098"/>
              <a:gd name="connsiteX1548" fmla="*/ 2707584 w 9090025"/>
              <a:gd name="connsiteY1548" fmla="*/ 2058716 h 2152098"/>
              <a:gd name="connsiteX1549" fmla="*/ 2703700 w 9090025"/>
              <a:gd name="connsiteY1549" fmla="*/ 2054831 h 2152098"/>
              <a:gd name="connsiteX1550" fmla="*/ 2734777 w 9090025"/>
              <a:gd name="connsiteY1550" fmla="*/ 2039294 h 2152098"/>
              <a:gd name="connsiteX1551" fmla="*/ 2719238 w 9090025"/>
              <a:gd name="connsiteY1551" fmla="*/ 2035410 h 2152098"/>
              <a:gd name="connsiteX1552" fmla="*/ 2711469 w 9090025"/>
              <a:gd name="connsiteY1552" fmla="*/ 2035410 h 2152098"/>
              <a:gd name="connsiteX1553" fmla="*/ 2692046 w 9090025"/>
              <a:gd name="connsiteY1553" fmla="*/ 2035410 h 2152098"/>
              <a:gd name="connsiteX1554" fmla="*/ 2668738 w 9090025"/>
              <a:gd name="connsiteY1554" fmla="*/ 2031525 h 2152098"/>
              <a:gd name="connsiteX1555" fmla="*/ 2668738 w 9090025"/>
              <a:gd name="connsiteY1555" fmla="*/ 2015988 h 2152098"/>
              <a:gd name="connsiteX1556" fmla="*/ 2610469 w 9090025"/>
              <a:gd name="connsiteY1556" fmla="*/ 2019872 h 2152098"/>
              <a:gd name="connsiteX1557" fmla="*/ 2594931 w 9090025"/>
              <a:gd name="connsiteY1557" fmla="*/ 2027641 h 2152098"/>
              <a:gd name="connsiteX1558" fmla="*/ 2594931 w 9090025"/>
              <a:gd name="connsiteY1558" fmla="*/ 2023757 h 2152098"/>
              <a:gd name="connsiteX1559" fmla="*/ 2579392 w 9090025"/>
              <a:gd name="connsiteY1559" fmla="*/ 2019872 h 2152098"/>
              <a:gd name="connsiteX1560" fmla="*/ 2478392 w 9090025"/>
              <a:gd name="connsiteY1560" fmla="*/ 2050947 h 2152098"/>
              <a:gd name="connsiteX1561" fmla="*/ 2455084 w 9090025"/>
              <a:gd name="connsiteY1561" fmla="*/ 2058716 h 2152098"/>
              <a:gd name="connsiteX1562" fmla="*/ 2447315 w 9090025"/>
              <a:gd name="connsiteY1562" fmla="*/ 2062600 h 2152098"/>
              <a:gd name="connsiteX1563" fmla="*/ 2435661 w 9090025"/>
              <a:gd name="connsiteY1563" fmla="*/ 2066485 h 2152098"/>
              <a:gd name="connsiteX1564" fmla="*/ 2431776 w 9090025"/>
              <a:gd name="connsiteY1564" fmla="*/ 2062600 h 2152098"/>
              <a:gd name="connsiteX1565" fmla="*/ 2412353 w 9090025"/>
              <a:gd name="connsiteY1565" fmla="*/ 2062600 h 2152098"/>
              <a:gd name="connsiteX1566" fmla="*/ 2389045 w 9090025"/>
              <a:gd name="connsiteY1566" fmla="*/ 2066485 h 2152098"/>
              <a:gd name="connsiteX1567" fmla="*/ 2373507 w 9090025"/>
              <a:gd name="connsiteY1567" fmla="*/ 2070369 h 2152098"/>
              <a:gd name="connsiteX1568" fmla="*/ 2326891 w 9090025"/>
              <a:gd name="connsiteY1568" fmla="*/ 2085906 h 2152098"/>
              <a:gd name="connsiteX1569" fmla="*/ 2307468 w 9090025"/>
              <a:gd name="connsiteY1569" fmla="*/ 2093675 h 2152098"/>
              <a:gd name="connsiteX1570" fmla="*/ 2272506 w 9090025"/>
              <a:gd name="connsiteY1570" fmla="*/ 2101444 h 2152098"/>
              <a:gd name="connsiteX1571" fmla="*/ 2237545 w 9090025"/>
              <a:gd name="connsiteY1571" fmla="*/ 2109213 h 2152098"/>
              <a:gd name="connsiteX1572" fmla="*/ 2222006 w 9090025"/>
              <a:gd name="connsiteY1572" fmla="*/ 2113097 h 2152098"/>
              <a:gd name="connsiteX1573" fmla="*/ 2210352 w 9090025"/>
              <a:gd name="connsiteY1573" fmla="*/ 2120866 h 2152098"/>
              <a:gd name="connsiteX1574" fmla="*/ 2179275 w 9090025"/>
              <a:gd name="connsiteY1574" fmla="*/ 2132519 h 2152098"/>
              <a:gd name="connsiteX1575" fmla="*/ 2152083 w 9090025"/>
              <a:gd name="connsiteY1575" fmla="*/ 2140288 h 2152098"/>
              <a:gd name="connsiteX1576" fmla="*/ 2109352 w 9090025"/>
              <a:gd name="connsiteY1576" fmla="*/ 2148056 h 2152098"/>
              <a:gd name="connsiteX1577" fmla="*/ 2097698 w 9090025"/>
              <a:gd name="connsiteY1577" fmla="*/ 2144172 h 2152098"/>
              <a:gd name="connsiteX1578" fmla="*/ 2113237 w 9090025"/>
              <a:gd name="connsiteY1578" fmla="*/ 2136403 h 2152098"/>
              <a:gd name="connsiteX1579" fmla="*/ 2183160 w 9090025"/>
              <a:gd name="connsiteY1579" fmla="*/ 2120866 h 2152098"/>
              <a:gd name="connsiteX1580" fmla="*/ 2303583 w 9090025"/>
              <a:gd name="connsiteY1580" fmla="*/ 2082022 h 2152098"/>
              <a:gd name="connsiteX1581" fmla="*/ 2354084 w 9090025"/>
              <a:gd name="connsiteY1581" fmla="*/ 2066485 h 2152098"/>
              <a:gd name="connsiteX1582" fmla="*/ 2408469 w 9090025"/>
              <a:gd name="connsiteY1582" fmla="*/ 2054831 h 2152098"/>
              <a:gd name="connsiteX1583" fmla="*/ 2447315 w 9090025"/>
              <a:gd name="connsiteY1583" fmla="*/ 2047063 h 2152098"/>
              <a:gd name="connsiteX1584" fmla="*/ 2478392 w 9090025"/>
              <a:gd name="connsiteY1584" fmla="*/ 2035410 h 2152098"/>
              <a:gd name="connsiteX1585" fmla="*/ 2517238 w 9090025"/>
              <a:gd name="connsiteY1585" fmla="*/ 2023757 h 2152098"/>
              <a:gd name="connsiteX1586" fmla="*/ 2571623 w 9090025"/>
              <a:gd name="connsiteY1586" fmla="*/ 2008219 h 2152098"/>
              <a:gd name="connsiteX1587" fmla="*/ 2637661 w 9090025"/>
              <a:gd name="connsiteY1587" fmla="*/ 1992682 h 2152098"/>
              <a:gd name="connsiteX1588" fmla="*/ 2688161 w 9090025"/>
              <a:gd name="connsiteY1588" fmla="*/ 1977144 h 2152098"/>
              <a:gd name="connsiteX1589" fmla="*/ 2715354 w 9090025"/>
              <a:gd name="connsiteY1589" fmla="*/ 1965491 h 2152098"/>
              <a:gd name="connsiteX1590" fmla="*/ 2738662 w 9090025"/>
              <a:gd name="connsiteY1590" fmla="*/ 1953838 h 2152098"/>
              <a:gd name="connsiteX1591" fmla="*/ 2761969 w 9090025"/>
              <a:gd name="connsiteY1591" fmla="*/ 1946069 h 2152098"/>
              <a:gd name="connsiteX1592" fmla="*/ 2820239 w 9090025"/>
              <a:gd name="connsiteY1592" fmla="*/ 1918879 h 2152098"/>
              <a:gd name="connsiteX1593" fmla="*/ 2828008 w 9090025"/>
              <a:gd name="connsiteY1593" fmla="*/ 1914994 h 2152098"/>
              <a:gd name="connsiteX1594" fmla="*/ 2789162 w 9090025"/>
              <a:gd name="connsiteY1594" fmla="*/ 1922763 h 2152098"/>
              <a:gd name="connsiteX1595" fmla="*/ 2715354 w 9090025"/>
              <a:gd name="connsiteY1595" fmla="*/ 1942185 h 2152098"/>
              <a:gd name="connsiteX1596" fmla="*/ 2692046 w 9090025"/>
              <a:gd name="connsiteY1596" fmla="*/ 1949953 h 2152098"/>
              <a:gd name="connsiteX1597" fmla="*/ 2664854 w 9090025"/>
              <a:gd name="connsiteY1597" fmla="*/ 1953838 h 2152098"/>
              <a:gd name="connsiteX1598" fmla="*/ 2657084 w 9090025"/>
              <a:gd name="connsiteY1598" fmla="*/ 1949953 h 2152098"/>
              <a:gd name="connsiteX1599" fmla="*/ 2622123 w 9090025"/>
              <a:gd name="connsiteY1599" fmla="*/ 1957722 h 2152098"/>
              <a:gd name="connsiteX1600" fmla="*/ 2575507 w 9090025"/>
              <a:gd name="connsiteY1600" fmla="*/ 1973260 h 2152098"/>
              <a:gd name="connsiteX1601" fmla="*/ 2528892 w 9090025"/>
              <a:gd name="connsiteY1601" fmla="*/ 1984913 h 2152098"/>
              <a:gd name="connsiteX1602" fmla="*/ 2486161 w 9090025"/>
              <a:gd name="connsiteY1602" fmla="*/ 1992682 h 2152098"/>
              <a:gd name="connsiteX1603" fmla="*/ 2447315 w 9090025"/>
              <a:gd name="connsiteY1603" fmla="*/ 2004335 h 2152098"/>
              <a:gd name="connsiteX1604" fmla="*/ 2412353 w 9090025"/>
              <a:gd name="connsiteY1604" fmla="*/ 2015988 h 2152098"/>
              <a:gd name="connsiteX1605" fmla="*/ 2389045 w 9090025"/>
              <a:gd name="connsiteY1605" fmla="*/ 2023757 h 2152098"/>
              <a:gd name="connsiteX1606" fmla="*/ 2369622 w 9090025"/>
              <a:gd name="connsiteY1606" fmla="*/ 2027641 h 2152098"/>
              <a:gd name="connsiteX1607" fmla="*/ 2319122 w 9090025"/>
              <a:gd name="connsiteY1607" fmla="*/ 2039294 h 2152098"/>
              <a:gd name="connsiteX1608" fmla="*/ 2284160 w 9090025"/>
              <a:gd name="connsiteY1608" fmla="*/ 2050947 h 2152098"/>
              <a:gd name="connsiteX1609" fmla="*/ 2194814 w 9090025"/>
              <a:gd name="connsiteY1609" fmla="*/ 2078138 h 2152098"/>
              <a:gd name="connsiteX1610" fmla="*/ 2086045 w 9090025"/>
              <a:gd name="connsiteY1610" fmla="*/ 2116981 h 2152098"/>
              <a:gd name="connsiteX1611" fmla="*/ 2066621 w 9090025"/>
              <a:gd name="connsiteY1611" fmla="*/ 2128635 h 2152098"/>
              <a:gd name="connsiteX1612" fmla="*/ 2047198 w 9090025"/>
              <a:gd name="connsiteY1612" fmla="*/ 2132519 h 2152098"/>
              <a:gd name="connsiteX1613" fmla="*/ 2054968 w 9090025"/>
              <a:gd name="connsiteY1613" fmla="*/ 2124750 h 2152098"/>
              <a:gd name="connsiteX1614" fmla="*/ 2074391 w 9090025"/>
              <a:gd name="connsiteY1614" fmla="*/ 2113097 h 2152098"/>
              <a:gd name="connsiteX1615" fmla="*/ 2136545 w 9090025"/>
              <a:gd name="connsiteY1615" fmla="*/ 2085906 h 2152098"/>
              <a:gd name="connsiteX1616" fmla="*/ 2206468 w 9090025"/>
              <a:gd name="connsiteY1616" fmla="*/ 2066485 h 2152098"/>
              <a:gd name="connsiteX1617" fmla="*/ 2233660 w 9090025"/>
              <a:gd name="connsiteY1617" fmla="*/ 2058716 h 2152098"/>
              <a:gd name="connsiteX1618" fmla="*/ 2307468 w 9090025"/>
              <a:gd name="connsiteY1618" fmla="*/ 2031525 h 2152098"/>
              <a:gd name="connsiteX1619" fmla="*/ 2323007 w 9090025"/>
              <a:gd name="connsiteY1619" fmla="*/ 2027641 h 2152098"/>
              <a:gd name="connsiteX1620" fmla="*/ 2334660 w 9090025"/>
              <a:gd name="connsiteY1620" fmla="*/ 2015988 h 2152098"/>
              <a:gd name="connsiteX1621" fmla="*/ 2330776 w 9090025"/>
              <a:gd name="connsiteY1621" fmla="*/ 2015988 h 2152098"/>
              <a:gd name="connsiteX1622" fmla="*/ 2315237 w 9090025"/>
              <a:gd name="connsiteY1622" fmla="*/ 2023757 h 2152098"/>
              <a:gd name="connsiteX1623" fmla="*/ 2288045 w 9090025"/>
              <a:gd name="connsiteY1623" fmla="*/ 2031525 h 2152098"/>
              <a:gd name="connsiteX1624" fmla="*/ 2260852 w 9090025"/>
              <a:gd name="connsiteY1624" fmla="*/ 2039294 h 2152098"/>
              <a:gd name="connsiteX1625" fmla="*/ 2218122 w 9090025"/>
              <a:gd name="connsiteY1625" fmla="*/ 2050947 h 2152098"/>
              <a:gd name="connsiteX1626" fmla="*/ 2175391 w 9090025"/>
              <a:gd name="connsiteY1626" fmla="*/ 2066485 h 2152098"/>
              <a:gd name="connsiteX1627" fmla="*/ 2109352 w 9090025"/>
              <a:gd name="connsiteY1627" fmla="*/ 2089791 h 2152098"/>
              <a:gd name="connsiteX1628" fmla="*/ 2074391 w 9090025"/>
              <a:gd name="connsiteY1628" fmla="*/ 2097560 h 2152098"/>
              <a:gd name="connsiteX1629" fmla="*/ 2078275 w 9090025"/>
              <a:gd name="connsiteY1629" fmla="*/ 2093675 h 2152098"/>
              <a:gd name="connsiteX1630" fmla="*/ 2086045 w 9090025"/>
              <a:gd name="connsiteY1630" fmla="*/ 2093675 h 2152098"/>
              <a:gd name="connsiteX1631" fmla="*/ 2128775 w 9090025"/>
              <a:gd name="connsiteY1631" fmla="*/ 2074253 h 2152098"/>
              <a:gd name="connsiteX1632" fmla="*/ 2140429 w 9090025"/>
              <a:gd name="connsiteY1632" fmla="*/ 2070369 h 2152098"/>
              <a:gd name="connsiteX1633" fmla="*/ 2198698 w 9090025"/>
              <a:gd name="connsiteY1633" fmla="*/ 2050947 h 2152098"/>
              <a:gd name="connsiteX1634" fmla="*/ 2237545 w 9090025"/>
              <a:gd name="connsiteY1634" fmla="*/ 2039294 h 2152098"/>
              <a:gd name="connsiteX1635" fmla="*/ 2260852 w 9090025"/>
              <a:gd name="connsiteY1635" fmla="*/ 2031525 h 2152098"/>
              <a:gd name="connsiteX1636" fmla="*/ 2276391 w 9090025"/>
              <a:gd name="connsiteY1636" fmla="*/ 2027641 h 2152098"/>
              <a:gd name="connsiteX1637" fmla="*/ 2326891 w 9090025"/>
              <a:gd name="connsiteY1637" fmla="*/ 2012103 h 2152098"/>
              <a:gd name="connsiteX1638" fmla="*/ 2342430 w 9090025"/>
              <a:gd name="connsiteY1638" fmla="*/ 2012103 h 2152098"/>
              <a:gd name="connsiteX1639" fmla="*/ 2357968 w 9090025"/>
              <a:gd name="connsiteY1639" fmla="*/ 2008219 h 2152098"/>
              <a:gd name="connsiteX1640" fmla="*/ 2377392 w 9090025"/>
              <a:gd name="connsiteY1640" fmla="*/ 2000450 h 2152098"/>
              <a:gd name="connsiteX1641" fmla="*/ 2400699 w 9090025"/>
              <a:gd name="connsiteY1641" fmla="*/ 1996566 h 2152098"/>
              <a:gd name="connsiteX1642" fmla="*/ 2427892 w 9090025"/>
              <a:gd name="connsiteY1642" fmla="*/ 1992682 h 2152098"/>
              <a:gd name="connsiteX1643" fmla="*/ 2458969 w 9090025"/>
              <a:gd name="connsiteY1643" fmla="*/ 1984913 h 2152098"/>
              <a:gd name="connsiteX1644" fmla="*/ 2482276 w 9090025"/>
              <a:gd name="connsiteY1644" fmla="*/ 1977144 h 2152098"/>
              <a:gd name="connsiteX1645" fmla="*/ 2505584 w 9090025"/>
              <a:gd name="connsiteY1645" fmla="*/ 1973260 h 2152098"/>
              <a:gd name="connsiteX1646" fmla="*/ 2544430 w 9090025"/>
              <a:gd name="connsiteY1646" fmla="*/ 1969375 h 2152098"/>
              <a:gd name="connsiteX1647" fmla="*/ 2591046 w 9090025"/>
              <a:gd name="connsiteY1647" fmla="*/ 1957722 h 2152098"/>
              <a:gd name="connsiteX1648" fmla="*/ 2622123 w 9090025"/>
              <a:gd name="connsiteY1648" fmla="*/ 1949953 h 2152098"/>
              <a:gd name="connsiteX1649" fmla="*/ 2645430 w 9090025"/>
              <a:gd name="connsiteY1649" fmla="*/ 1942185 h 2152098"/>
              <a:gd name="connsiteX1650" fmla="*/ 2668738 w 9090025"/>
              <a:gd name="connsiteY1650" fmla="*/ 1938300 h 2152098"/>
              <a:gd name="connsiteX1651" fmla="*/ 2688161 w 9090025"/>
              <a:gd name="connsiteY1651" fmla="*/ 1930532 h 2152098"/>
              <a:gd name="connsiteX1652" fmla="*/ 2684277 w 9090025"/>
              <a:gd name="connsiteY1652" fmla="*/ 1926647 h 2152098"/>
              <a:gd name="connsiteX1653" fmla="*/ 2641546 w 9090025"/>
              <a:gd name="connsiteY1653" fmla="*/ 1938300 h 2152098"/>
              <a:gd name="connsiteX1654" fmla="*/ 2660969 w 9090025"/>
              <a:gd name="connsiteY1654" fmla="*/ 1926647 h 2152098"/>
              <a:gd name="connsiteX1655" fmla="*/ 2727008 w 9090025"/>
              <a:gd name="connsiteY1655" fmla="*/ 1911110 h 2152098"/>
              <a:gd name="connsiteX1656" fmla="*/ 2758085 w 9090025"/>
              <a:gd name="connsiteY1656" fmla="*/ 1899457 h 2152098"/>
              <a:gd name="connsiteX1657" fmla="*/ 2785277 w 9090025"/>
              <a:gd name="connsiteY1657" fmla="*/ 1895572 h 2152098"/>
              <a:gd name="connsiteX1658" fmla="*/ 2785277 w 9090025"/>
              <a:gd name="connsiteY1658" fmla="*/ 1903341 h 2152098"/>
              <a:gd name="connsiteX1659" fmla="*/ 2812469 w 9090025"/>
              <a:gd name="connsiteY1659" fmla="*/ 1895572 h 2152098"/>
              <a:gd name="connsiteX1660" fmla="*/ 2828008 w 9090025"/>
              <a:gd name="connsiteY1660" fmla="*/ 1887804 h 2152098"/>
              <a:gd name="connsiteX1661" fmla="*/ 2835777 w 9090025"/>
              <a:gd name="connsiteY1661" fmla="*/ 1880035 h 2152098"/>
              <a:gd name="connsiteX1662" fmla="*/ 2839662 w 9090025"/>
              <a:gd name="connsiteY1662" fmla="*/ 1876150 h 2152098"/>
              <a:gd name="connsiteX1663" fmla="*/ 2901816 w 9090025"/>
              <a:gd name="connsiteY1663" fmla="*/ 1856729 h 2152098"/>
              <a:gd name="connsiteX1664" fmla="*/ 2929008 w 9090025"/>
              <a:gd name="connsiteY1664" fmla="*/ 1848960 h 2152098"/>
              <a:gd name="connsiteX1665" fmla="*/ 2960085 w 9090025"/>
              <a:gd name="connsiteY1665" fmla="*/ 1841191 h 2152098"/>
              <a:gd name="connsiteX1666" fmla="*/ 2956201 w 9090025"/>
              <a:gd name="connsiteY1666" fmla="*/ 1845076 h 2152098"/>
              <a:gd name="connsiteX1667" fmla="*/ 2944547 w 9090025"/>
              <a:gd name="connsiteY1667" fmla="*/ 1848960 h 2152098"/>
              <a:gd name="connsiteX1668" fmla="*/ 2956201 w 9090025"/>
              <a:gd name="connsiteY1668" fmla="*/ 1852844 h 2152098"/>
              <a:gd name="connsiteX1669" fmla="*/ 2971739 w 9090025"/>
              <a:gd name="connsiteY1669" fmla="*/ 1852844 h 2152098"/>
              <a:gd name="connsiteX1670" fmla="*/ 3045547 w 9090025"/>
              <a:gd name="connsiteY1670" fmla="*/ 1837307 h 2152098"/>
              <a:gd name="connsiteX1671" fmla="*/ 3181509 w 9090025"/>
              <a:gd name="connsiteY1671" fmla="*/ 1798463 h 2152098"/>
              <a:gd name="connsiteX1672" fmla="*/ 3193163 w 9090025"/>
              <a:gd name="connsiteY1672" fmla="*/ 1794579 h 2152098"/>
              <a:gd name="connsiteX1673" fmla="*/ 3259201 w 9090025"/>
              <a:gd name="connsiteY1673" fmla="*/ 1782926 h 2152098"/>
              <a:gd name="connsiteX1674" fmla="*/ 3298048 w 9090025"/>
              <a:gd name="connsiteY1674" fmla="*/ 1775157 h 2152098"/>
              <a:gd name="connsiteX1675" fmla="*/ 3336894 w 9090025"/>
              <a:gd name="connsiteY1675" fmla="*/ 1767388 h 2152098"/>
              <a:gd name="connsiteX1676" fmla="*/ 3395163 w 9090025"/>
              <a:gd name="connsiteY1676" fmla="*/ 1755735 h 2152098"/>
              <a:gd name="connsiteX1677" fmla="*/ 3523356 w 9090025"/>
              <a:gd name="connsiteY1677" fmla="*/ 1728544 h 2152098"/>
              <a:gd name="connsiteX1678" fmla="*/ 3573856 w 9090025"/>
              <a:gd name="connsiteY1678" fmla="*/ 1720776 h 2152098"/>
              <a:gd name="connsiteX1679" fmla="*/ 3608818 w 9090025"/>
              <a:gd name="connsiteY1679" fmla="*/ 1713007 h 2152098"/>
              <a:gd name="connsiteX1680" fmla="*/ 3655433 w 9090025"/>
              <a:gd name="connsiteY1680" fmla="*/ 1705238 h 2152098"/>
              <a:gd name="connsiteX1681" fmla="*/ 3744780 w 9090025"/>
              <a:gd name="connsiteY1681" fmla="*/ 1689701 h 2152098"/>
              <a:gd name="connsiteX1682" fmla="*/ 3896280 w 9090025"/>
              <a:gd name="connsiteY1682" fmla="*/ 1666395 h 2152098"/>
              <a:gd name="connsiteX1683" fmla="*/ 4164319 w 9090025"/>
              <a:gd name="connsiteY1683" fmla="*/ 1639204 h 2152098"/>
              <a:gd name="connsiteX1684" fmla="*/ 4552782 w 9090025"/>
              <a:gd name="connsiteY1684" fmla="*/ 1600360 h 2152098"/>
              <a:gd name="connsiteX1685" fmla="*/ 4661552 w 9090025"/>
              <a:gd name="connsiteY1685" fmla="*/ 1592592 h 2152098"/>
              <a:gd name="connsiteX1686" fmla="*/ 4708167 w 9090025"/>
              <a:gd name="connsiteY1686" fmla="*/ 1592592 h 2152098"/>
              <a:gd name="connsiteX1687" fmla="*/ 4739244 w 9090025"/>
              <a:gd name="connsiteY1687" fmla="*/ 1592592 h 2152098"/>
              <a:gd name="connsiteX1688" fmla="*/ 4774206 w 9090025"/>
              <a:gd name="connsiteY1688" fmla="*/ 1592592 h 2152098"/>
              <a:gd name="connsiteX1689" fmla="*/ 4828590 w 9090025"/>
              <a:gd name="connsiteY1689" fmla="*/ 1592592 h 2152098"/>
              <a:gd name="connsiteX1690" fmla="*/ 4882975 w 9090025"/>
              <a:gd name="connsiteY1690" fmla="*/ 1588707 h 2152098"/>
              <a:gd name="connsiteX1691" fmla="*/ 4933475 w 9090025"/>
              <a:gd name="connsiteY1691" fmla="*/ 1584823 h 2152098"/>
              <a:gd name="connsiteX1692" fmla="*/ 4941245 w 9090025"/>
              <a:gd name="connsiteY1692" fmla="*/ 1592592 h 2152098"/>
              <a:gd name="connsiteX1693" fmla="*/ 4933475 w 9090025"/>
              <a:gd name="connsiteY1693" fmla="*/ 1596476 h 2152098"/>
              <a:gd name="connsiteX1694" fmla="*/ 4902398 w 9090025"/>
              <a:gd name="connsiteY1694" fmla="*/ 1600360 h 2152098"/>
              <a:gd name="connsiteX1695" fmla="*/ 4871321 w 9090025"/>
              <a:gd name="connsiteY1695" fmla="*/ 1604245 h 2152098"/>
              <a:gd name="connsiteX1696" fmla="*/ 4941245 w 9090025"/>
              <a:gd name="connsiteY1696" fmla="*/ 1608129 h 2152098"/>
              <a:gd name="connsiteX1697" fmla="*/ 4999514 w 9090025"/>
              <a:gd name="connsiteY1697" fmla="*/ 1604245 h 2152098"/>
              <a:gd name="connsiteX1698" fmla="*/ 5022822 w 9090025"/>
              <a:gd name="connsiteY1698" fmla="*/ 1604245 h 2152098"/>
              <a:gd name="connsiteX1699" fmla="*/ 5046130 w 9090025"/>
              <a:gd name="connsiteY1699" fmla="*/ 1604245 h 2152098"/>
              <a:gd name="connsiteX1700" fmla="*/ 5050014 w 9090025"/>
              <a:gd name="connsiteY1700" fmla="*/ 1600360 h 2152098"/>
              <a:gd name="connsiteX1701" fmla="*/ 5050014 w 9090025"/>
              <a:gd name="connsiteY1701" fmla="*/ 1592592 h 2152098"/>
              <a:gd name="connsiteX1702" fmla="*/ 5069437 w 9090025"/>
              <a:gd name="connsiteY1702" fmla="*/ 1592592 h 2152098"/>
              <a:gd name="connsiteX1703" fmla="*/ 5092745 w 9090025"/>
              <a:gd name="connsiteY1703" fmla="*/ 1596476 h 2152098"/>
              <a:gd name="connsiteX1704" fmla="*/ 5081091 w 9090025"/>
              <a:gd name="connsiteY1704" fmla="*/ 1596476 h 2152098"/>
              <a:gd name="connsiteX1705" fmla="*/ 5061668 w 9090025"/>
              <a:gd name="connsiteY1705" fmla="*/ 1604245 h 2152098"/>
              <a:gd name="connsiteX1706" fmla="*/ 5073322 w 9090025"/>
              <a:gd name="connsiteY1706" fmla="*/ 1608129 h 2152098"/>
              <a:gd name="connsiteX1707" fmla="*/ 5088860 w 9090025"/>
              <a:gd name="connsiteY1707" fmla="*/ 1608129 h 2152098"/>
              <a:gd name="connsiteX1708" fmla="*/ 5053899 w 9090025"/>
              <a:gd name="connsiteY1708" fmla="*/ 1612013 h 2152098"/>
              <a:gd name="connsiteX1709" fmla="*/ 5015053 w 9090025"/>
              <a:gd name="connsiteY1709" fmla="*/ 1612013 h 2152098"/>
              <a:gd name="connsiteX1710" fmla="*/ 4999514 w 9090025"/>
              <a:gd name="connsiteY1710" fmla="*/ 1612013 h 2152098"/>
              <a:gd name="connsiteX1711" fmla="*/ 4980091 w 9090025"/>
              <a:gd name="connsiteY1711" fmla="*/ 1612013 h 2152098"/>
              <a:gd name="connsiteX1712" fmla="*/ 4960668 w 9090025"/>
              <a:gd name="connsiteY1712" fmla="*/ 1615898 h 2152098"/>
              <a:gd name="connsiteX1713" fmla="*/ 4972322 w 9090025"/>
              <a:gd name="connsiteY1713" fmla="*/ 1615898 h 2152098"/>
              <a:gd name="connsiteX1714" fmla="*/ 4995629 w 9090025"/>
              <a:gd name="connsiteY1714" fmla="*/ 1619782 h 2152098"/>
              <a:gd name="connsiteX1715" fmla="*/ 5050014 w 9090025"/>
              <a:gd name="connsiteY1715" fmla="*/ 1619782 h 2152098"/>
              <a:gd name="connsiteX1716" fmla="*/ 5081091 w 9090025"/>
              <a:gd name="connsiteY1716" fmla="*/ 1619782 h 2152098"/>
              <a:gd name="connsiteX1717" fmla="*/ 5119937 w 9090025"/>
              <a:gd name="connsiteY1717" fmla="*/ 1619782 h 2152098"/>
              <a:gd name="connsiteX1718" fmla="*/ 5112168 w 9090025"/>
              <a:gd name="connsiteY1718" fmla="*/ 1615898 h 2152098"/>
              <a:gd name="connsiteX1719" fmla="*/ 5096630 w 9090025"/>
              <a:gd name="connsiteY1719" fmla="*/ 1612013 h 2152098"/>
              <a:gd name="connsiteX1720" fmla="*/ 5123822 w 9090025"/>
              <a:gd name="connsiteY1720" fmla="*/ 1612013 h 2152098"/>
              <a:gd name="connsiteX1721" fmla="*/ 5131591 w 9090025"/>
              <a:gd name="connsiteY1721" fmla="*/ 1615898 h 2152098"/>
              <a:gd name="connsiteX1722" fmla="*/ 5127707 w 9090025"/>
              <a:gd name="connsiteY1722" fmla="*/ 1619782 h 2152098"/>
              <a:gd name="connsiteX1723" fmla="*/ 5123822 w 9090025"/>
              <a:gd name="connsiteY1723" fmla="*/ 1623666 h 2152098"/>
              <a:gd name="connsiteX1724" fmla="*/ 5151014 w 9090025"/>
              <a:gd name="connsiteY1724" fmla="*/ 1623666 h 2152098"/>
              <a:gd name="connsiteX1725" fmla="*/ 5166553 w 9090025"/>
              <a:gd name="connsiteY1725" fmla="*/ 1623666 h 2152098"/>
              <a:gd name="connsiteX1726" fmla="*/ 5224822 w 9090025"/>
              <a:gd name="connsiteY1726" fmla="*/ 1623666 h 2152098"/>
              <a:gd name="connsiteX1727" fmla="*/ 5263669 w 9090025"/>
              <a:gd name="connsiteY1727" fmla="*/ 1623666 h 2152098"/>
              <a:gd name="connsiteX1728" fmla="*/ 5290861 w 9090025"/>
              <a:gd name="connsiteY1728" fmla="*/ 1623666 h 2152098"/>
              <a:gd name="connsiteX1729" fmla="*/ 5318053 w 9090025"/>
              <a:gd name="connsiteY1729" fmla="*/ 1623666 h 2152098"/>
              <a:gd name="connsiteX1730" fmla="*/ 5345246 w 9090025"/>
              <a:gd name="connsiteY1730" fmla="*/ 1627551 h 2152098"/>
              <a:gd name="connsiteX1731" fmla="*/ 5380207 w 9090025"/>
              <a:gd name="connsiteY1731" fmla="*/ 1627551 h 2152098"/>
              <a:gd name="connsiteX1732" fmla="*/ 5426823 w 9090025"/>
              <a:gd name="connsiteY1732" fmla="*/ 1627551 h 2152098"/>
              <a:gd name="connsiteX1733" fmla="*/ 5488977 w 9090025"/>
              <a:gd name="connsiteY1733" fmla="*/ 1627551 h 2152098"/>
              <a:gd name="connsiteX1734" fmla="*/ 5539477 w 9090025"/>
              <a:gd name="connsiteY1734" fmla="*/ 1627551 h 2152098"/>
              <a:gd name="connsiteX1735" fmla="*/ 5609400 w 9090025"/>
              <a:gd name="connsiteY1735" fmla="*/ 1623666 h 2152098"/>
              <a:gd name="connsiteX1736" fmla="*/ 5648247 w 9090025"/>
              <a:gd name="connsiteY1736" fmla="*/ 1623666 h 2152098"/>
              <a:gd name="connsiteX1737" fmla="*/ 5679324 w 9090025"/>
              <a:gd name="connsiteY1737" fmla="*/ 1623666 h 2152098"/>
              <a:gd name="connsiteX1738" fmla="*/ 5772555 w 9090025"/>
              <a:gd name="connsiteY1738" fmla="*/ 1623666 h 2152098"/>
              <a:gd name="connsiteX1739" fmla="*/ 5760901 w 9090025"/>
              <a:gd name="connsiteY1739" fmla="*/ 1619782 h 2152098"/>
              <a:gd name="connsiteX1740" fmla="*/ 5741478 w 9090025"/>
              <a:gd name="connsiteY1740" fmla="*/ 1619782 h 2152098"/>
              <a:gd name="connsiteX1741" fmla="*/ 5710401 w 9090025"/>
              <a:gd name="connsiteY1741" fmla="*/ 1615898 h 2152098"/>
              <a:gd name="connsiteX1742" fmla="*/ 5679324 w 9090025"/>
              <a:gd name="connsiteY1742" fmla="*/ 1615898 h 2152098"/>
              <a:gd name="connsiteX1743" fmla="*/ 5601631 w 9090025"/>
              <a:gd name="connsiteY1743" fmla="*/ 1612013 h 2152098"/>
              <a:gd name="connsiteX1744" fmla="*/ 5555016 w 9090025"/>
              <a:gd name="connsiteY1744" fmla="*/ 1612013 h 2152098"/>
              <a:gd name="connsiteX1745" fmla="*/ 5512285 w 9090025"/>
              <a:gd name="connsiteY1745" fmla="*/ 1612013 h 2152098"/>
              <a:gd name="connsiteX1746" fmla="*/ 5473438 w 9090025"/>
              <a:gd name="connsiteY1746" fmla="*/ 1612013 h 2152098"/>
              <a:gd name="connsiteX1747" fmla="*/ 5426823 w 9090025"/>
              <a:gd name="connsiteY1747" fmla="*/ 1612013 h 2152098"/>
              <a:gd name="connsiteX1748" fmla="*/ 5349130 w 9090025"/>
              <a:gd name="connsiteY1748" fmla="*/ 1608129 h 2152098"/>
              <a:gd name="connsiteX1749" fmla="*/ 5345246 w 9090025"/>
              <a:gd name="connsiteY1749" fmla="*/ 1604245 h 2152098"/>
              <a:gd name="connsiteX1750" fmla="*/ 5384092 w 9090025"/>
              <a:gd name="connsiteY1750" fmla="*/ 1600360 h 2152098"/>
              <a:gd name="connsiteX1751" fmla="*/ 5387977 w 9090025"/>
              <a:gd name="connsiteY1751" fmla="*/ 1604245 h 2152098"/>
              <a:gd name="connsiteX1752" fmla="*/ 5387977 w 9090025"/>
              <a:gd name="connsiteY1752" fmla="*/ 1596476 h 2152098"/>
              <a:gd name="connsiteX1753" fmla="*/ 5372438 w 9090025"/>
              <a:gd name="connsiteY1753" fmla="*/ 1592592 h 2152098"/>
              <a:gd name="connsiteX1754" fmla="*/ 5368553 w 9090025"/>
              <a:gd name="connsiteY1754" fmla="*/ 1592592 h 2152098"/>
              <a:gd name="connsiteX1755" fmla="*/ 5391861 w 9090025"/>
              <a:gd name="connsiteY1755" fmla="*/ 1588707 h 2152098"/>
              <a:gd name="connsiteX1756" fmla="*/ 5434592 w 9090025"/>
              <a:gd name="connsiteY1756" fmla="*/ 1592592 h 2152098"/>
              <a:gd name="connsiteX1757" fmla="*/ 5457900 w 9090025"/>
              <a:gd name="connsiteY1757" fmla="*/ 1596476 h 2152098"/>
              <a:gd name="connsiteX1758" fmla="*/ 5531708 w 9090025"/>
              <a:gd name="connsiteY1758" fmla="*/ 1592592 h 2152098"/>
              <a:gd name="connsiteX1759" fmla="*/ 5539477 w 9090025"/>
              <a:gd name="connsiteY1759" fmla="*/ 1592592 h 2152098"/>
              <a:gd name="connsiteX1760" fmla="*/ 5551131 w 9090025"/>
              <a:gd name="connsiteY1760" fmla="*/ 1592592 h 2152098"/>
              <a:gd name="connsiteX1761" fmla="*/ 5558900 w 9090025"/>
              <a:gd name="connsiteY1761" fmla="*/ 1588707 h 2152098"/>
              <a:gd name="connsiteX1762" fmla="*/ 5597746 w 9090025"/>
              <a:gd name="connsiteY1762" fmla="*/ 1588707 h 2152098"/>
              <a:gd name="connsiteX1763" fmla="*/ 5624939 w 9090025"/>
              <a:gd name="connsiteY1763" fmla="*/ 1592592 h 2152098"/>
              <a:gd name="connsiteX1764" fmla="*/ 5589977 w 9090025"/>
              <a:gd name="connsiteY1764" fmla="*/ 1596476 h 2152098"/>
              <a:gd name="connsiteX1765" fmla="*/ 5551131 w 9090025"/>
              <a:gd name="connsiteY1765" fmla="*/ 1600360 h 2152098"/>
              <a:gd name="connsiteX1766" fmla="*/ 5586093 w 9090025"/>
              <a:gd name="connsiteY1766" fmla="*/ 1604245 h 2152098"/>
              <a:gd name="connsiteX1767" fmla="*/ 5671554 w 9090025"/>
              <a:gd name="connsiteY1767" fmla="*/ 1604245 h 2152098"/>
              <a:gd name="connsiteX1768" fmla="*/ 5702631 w 9090025"/>
              <a:gd name="connsiteY1768" fmla="*/ 1604245 h 2152098"/>
              <a:gd name="connsiteX1769" fmla="*/ 5741478 w 9090025"/>
              <a:gd name="connsiteY1769" fmla="*/ 1604245 h 2152098"/>
              <a:gd name="connsiteX1770" fmla="*/ 5858016 w 9090025"/>
              <a:gd name="connsiteY1770" fmla="*/ 1608129 h 2152098"/>
              <a:gd name="connsiteX1771" fmla="*/ 5881324 w 9090025"/>
              <a:gd name="connsiteY1771" fmla="*/ 1600360 h 2152098"/>
              <a:gd name="connsiteX1772" fmla="*/ 5885209 w 9090025"/>
              <a:gd name="connsiteY1772" fmla="*/ 1592592 h 2152098"/>
              <a:gd name="connsiteX1773" fmla="*/ 5916286 w 9090025"/>
              <a:gd name="connsiteY1773" fmla="*/ 1588707 h 2152098"/>
              <a:gd name="connsiteX1774" fmla="*/ 5947363 w 9090025"/>
              <a:gd name="connsiteY1774" fmla="*/ 1580938 h 2152098"/>
              <a:gd name="connsiteX1775" fmla="*/ 5920170 w 9090025"/>
              <a:gd name="connsiteY1775" fmla="*/ 1577054 h 2152098"/>
              <a:gd name="connsiteX1776" fmla="*/ 5892978 w 9090025"/>
              <a:gd name="connsiteY1776" fmla="*/ 1577054 h 2152098"/>
              <a:gd name="connsiteX1777" fmla="*/ 5850247 w 9090025"/>
              <a:gd name="connsiteY1777" fmla="*/ 1577054 h 2152098"/>
              <a:gd name="connsiteX1778" fmla="*/ 5815285 w 9090025"/>
              <a:gd name="connsiteY1778" fmla="*/ 1573170 h 2152098"/>
              <a:gd name="connsiteX1779" fmla="*/ 5764785 w 9090025"/>
              <a:gd name="connsiteY1779" fmla="*/ 1577054 h 2152098"/>
              <a:gd name="connsiteX1780" fmla="*/ 5667670 w 9090025"/>
              <a:gd name="connsiteY1780" fmla="*/ 1577054 h 2152098"/>
              <a:gd name="connsiteX1781" fmla="*/ 5586093 w 9090025"/>
              <a:gd name="connsiteY1781" fmla="*/ 1573170 h 2152098"/>
              <a:gd name="connsiteX1782" fmla="*/ 5547246 w 9090025"/>
              <a:gd name="connsiteY1782" fmla="*/ 1573170 h 2152098"/>
              <a:gd name="connsiteX1783" fmla="*/ 5512285 w 9090025"/>
              <a:gd name="connsiteY1783" fmla="*/ 1573170 h 2152098"/>
              <a:gd name="connsiteX1784" fmla="*/ 5477323 w 9090025"/>
              <a:gd name="connsiteY1784" fmla="*/ 1573170 h 2152098"/>
              <a:gd name="connsiteX1785" fmla="*/ 5446246 w 9090025"/>
              <a:gd name="connsiteY1785" fmla="*/ 1573170 h 2152098"/>
              <a:gd name="connsiteX1786" fmla="*/ 5419054 w 9090025"/>
              <a:gd name="connsiteY1786" fmla="*/ 1573170 h 2152098"/>
              <a:gd name="connsiteX1787" fmla="*/ 5391861 w 9090025"/>
              <a:gd name="connsiteY1787" fmla="*/ 1573170 h 2152098"/>
              <a:gd name="connsiteX1788" fmla="*/ 5364669 w 9090025"/>
              <a:gd name="connsiteY1788" fmla="*/ 1573170 h 2152098"/>
              <a:gd name="connsiteX1789" fmla="*/ 5283092 w 9090025"/>
              <a:gd name="connsiteY1789" fmla="*/ 1577054 h 2152098"/>
              <a:gd name="connsiteX1790" fmla="*/ 5224822 w 9090025"/>
              <a:gd name="connsiteY1790" fmla="*/ 1577054 h 2152098"/>
              <a:gd name="connsiteX1791" fmla="*/ 5193745 w 9090025"/>
              <a:gd name="connsiteY1791" fmla="*/ 1577054 h 2152098"/>
              <a:gd name="connsiteX1792" fmla="*/ 5135476 w 9090025"/>
              <a:gd name="connsiteY1792" fmla="*/ 1577054 h 2152098"/>
              <a:gd name="connsiteX1793" fmla="*/ 5092745 w 9090025"/>
              <a:gd name="connsiteY1793" fmla="*/ 1577054 h 2152098"/>
              <a:gd name="connsiteX1794" fmla="*/ 5038360 w 9090025"/>
              <a:gd name="connsiteY1794" fmla="*/ 1577054 h 2152098"/>
              <a:gd name="connsiteX1795" fmla="*/ 5034476 w 9090025"/>
              <a:gd name="connsiteY1795" fmla="*/ 1573170 h 2152098"/>
              <a:gd name="connsiteX1796" fmla="*/ 5139361 w 9090025"/>
              <a:gd name="connsiteY1796" fmla="*/ 1569285 h 2152098"/>
              <a:gd name="connsiteX1797" fmla="*/ 5162668 w 9090025"/>
              <a:gd name="connsiteY1797" fmla="*/ 1565401 h 2152098"/>
              <a:gd name="connsiteX1798" fmla="*/ 5189861 w 9090025"/>
              <a:gd name="connsiteY1798" fmla="*/ 1561517 h 2152098"/>
              <a:gd name="connsiteX1799" fmla="*/ 5228707 w 9090025"/>
              <a:gd name="connsiteY1799" fmla="*/ 1553748 h 2152098"/>
              <a:gd name="connsiteX1800" fmla="*/ 5220938 w 9090025"/>
              <a:gd name="connsiteY1800" fmla="*/ 1553748 h 2152098"/>
              <a:gd name="connsiteX1801" fmla="*/ 5209284 w 9090025"/>
              <a:gd name="connsiteY1801" fmla="*/ 1553748 h 2152098"/>
              <a:gd name="connsiteX1802" fmla="*/ 5201515 w 9090025"/>
              <a:gd name="connsiteY1802" fmla="*/ 1542095 h 2152098"/>
              <a:gd name="connsiteX1803" fmla="*/ 5224822 w 9090025"/>
              <a:gd name="connsiteY1803" fmla="*/ 1538210 h 2152098"/>
              <a:gd name="connsiteX1804" fmla="*/ 5283092 w 9090025"/>
              <a:gd name="connsiteY1804" fmla="*/ 1545979 h 2152098"/>
              <a:gd name="connsiteX1805" fmla="*/ 5318053 w 9090025"/>
              <a:gd name="connsiteY1805" fmla="*/ 1542095 h 2152098"/>
              <a:gd name="connsiteX1806" fmla="*/ 5325823 w 9090025"/>
              <a:gd name="connsiteY1806" fmla="*/ 1538210 h 2152098"/>
              <a:gd name="connsiteX1807" fmla="*/ 5341361 w 9090025"/>
              <a:gd name="connsiteY1807" fmla="*/ 1534326 h 2152098"/>
              <a:gd name="connsiteX1808" fmla="*/ 5356900 w 9090025"/>
              <a:gd name="connsiteY1808" fmla="*/ 1530442 h 2152098"/>
              <a:gd name="connsiteX1809" fmla="*/ 5333592 w 9090025"/>
              <a:gd name="connsiteY1809" fmla="*/ 1526557 h 2152098"/>
              <a:gd name="connsiteX1810" fmla="*/ 5306399 w 9090025"/>
              <a:gd name="connsiteY1810" fmla="*/ 1530442 h 2152098"/>
              <a:gd name="connsiteX1811" fmla="*/ 5290861 w 9090025"/>
              <a:gd name="connsiteY1811" fmla="*/ 1530442 h 2152098"/>
              <a:gd name="connsiteX1812" fmla="*/ 5271438 w 9090025"/>
              <a:gd name="connsiteY1812" fmla="*/ 1530442 h 2152098"/>
              <a:gd name="connsiteX1813" fmla="*/ 5189861 w 9090025"/>
              <a:gd name="connsiteY1813" fmla="*/ 1522673 h 2152098"/>
              <a:gd name="connsiteX1814" fmla="*/ 5131591 w 9090025"/>
              <a:gd name="connsiteY1814" fmla="*/ 1526557 h 2152098"/>
              <a:gd name="connsiteX1815" fmla="*/ 5088860 w 9090025"/>
              <a:gd name="connsiteY1815" fmla="*/ 1526557 h 2152098"/>
              <a:gd name="connsiteX1816" fmla="*/ 5073322 w 9090025"/>
              <a:gd name="connsiteY1816" fmla="*/ 1526557 h 2152098"/>
              <a:gd name="connsiteX1817" fmla="*/ 5065553 w 9090025"/>
              <a:gd name="connsiteY1817" fmla="*/ 1526557 h 2152098"/>
              <a:gd name="connsiteX1818" fmla="*/ 5050014 w 9090025"/>
              <a:gd name="connsiteY1818" fmla="*/ 1522673 h 2152098"/>
              <a:gd name="connsiteX1819" fmla="*/ 5038360 w 9090025"/>
              <a:gd name="connsiteY1819" fmla="*/ 1522673 h 2152098"/>
              <a:gd name="connsiteX1820" fmla="*/ 5042245 w 9090025"/>
              <a:gd name="connsiteY1820" fmla="*/ 1518788 h 2152098"/>
              <a:gd name="connsiteX1821" fmla="*/ 5073322 w 9090025"/>
              <a:gd name="connsiteY1821" fmla="*/ 1518788 h 2152098"/>
              <a:gd name="connsiteX1822" fmla="*/ 5127707 w 9090025"/>
              <a:gd name="connsiteY1822" fmla="*/ 1514904 h 2152098"/>
              <a:gd name="connsiteX1823" fmla="*/ 5162668 w 9090025"/>
              <a:gd name="connsiteY1823" fmla="*/ 1514904 h 2152098"/>
              <a:gd name="connsiteX1824" fmla="*/ 5166553 w 9090025"/>
              <a:gd name="connsiteY1824" fmla="*/ 1511020 h 2152098"/>
              <a:gd name="connsiteX1825" fmla="*/ 5185976 w 9090025"/>
              <a:gd name="connsiteY1825" fmla="*/ 1511020 h 2152098"/>
              <a:gd name="connsiteX1826" fmla="*/ 5205399 w 9090025"/>
              <a:gd name="connsiteY1826" fmla="*/ 1514904 h 2152098"/>
              <a:gd name="connsiteX1827" fmla="*/ 5224822 w 9090025"/>
              <a:gd name="connsiteY1827" fmla="*/ 1514904 h 2152098"/>
              <a:gd name="connsiteX1828" fmla="*/ 5267553 w 9090025"/>
              <a:gd name="connsiteY1828" fmla="*/ 1518788 h 2152098"/>
              <a:gd name="connsiteX1829" fmla="*/ 5318053 w 9090025"/>
              <a:gd name="connsiteY1829" fmla="*/ 1518788 h 2152098"/>
              <a:gd name="connsiteX1830" fmla="*/ 5364669 w 9090025"/>
              <a:gd name="connsiteY1830" fmla="*/ 1522673 h 2152098"/>
              <a:gd name="connsiteX1831" fmla="*/ 5384092 w 9090025"/>
              <a:gd name="connsiteY1831" fmla="*/ 1530442 h 2152098"/>
              <a:gd name="connsiteX1832" fmla="*/ 5411284 w 9090025"/>
              <a:gd name="connsiteY1832" fmla="*/ 1534326 h 2152098"/>
              <a:gd name="connsiteX1833" fmla="*/ 5461785 w 9090025"/>
              <a:gd name="connsiteY1833" fmla="*/ 1530442 h 2152098"/>
              <a:gd name="connsiteX1834" fmla="*/ 5477323 w 9090025"/>
              <a:gd name="connsiteY1834" fmla="*/ 1526557 h 2152098"/>
              <a:gd name="connsiteX1835" fmla="*/ 5516169 w 9090025"/>
              <a:gd name="connsiteY1835" fmla="*/ 1522673 h 2152098"/>
              <a:gd name="connsiteX1836" fmla="*/ 5582208 w 9090025"/>
              <a:gd name="connsiteY1836" fmla="*/ 1522673 h 2152098"/>
              <a:gd name="connsiteX1837" fmla="*/ 5648247 w 9090025"/>
              <a:gd name="connsiteY1837" fmla="*/ 1522673 h 2152098"/>
              <a:gd name="connsiteX1838" fmla="*/ 5799747 w 9090025"/>
              <a:gd name="connsiteY1838" fmla="*/ 1522673 h 2152098"/>
              <a:gd name="connsiteX1839" fmla="*/ 5900747 w 9090025"/>
              <a:gd name="connsiteY1839" fmla="*/ 1526557 h 2152098"/>
              <a:gd name="connsiteX1840" fmla="*/ 5924055 w 9090025"/>
              <a:gd name="connsiteY1840" fmla="*/ 1526557 h 2152098"/>
              <a:gd name="connsiteX1841" fmla="*/ 5959017 w 9090025"/>
              <a:gd name="connsiteY1841" fmla="*/ 1526557 h 2152098"/>
              <a:gd name="connsiteX1842" fmla="*/ 5978440 w 9090025"/>
              <a:gd name="connsiteY1842" fmla="*/ 1526557 h 2152098"/>
              <a:gd name="connsiteX1843" fmla="*/ 6048363 w 9090025"/>
              <a:gd name="connsiteY1843" fmla="*/ 1530442 h 2152098"/>
              <a:gd name="connsiteX1844" fmla="*/ 6071671 w 9090025"/>
              <a:gd name="connsiteY1844" fmla="*/ 1530442 h 2152098"/>
              <a:gd name="connsiteX1845" fmla="*/ 6153248 w 9090025"/>
              <a:gd name="connsiteY1845" fmla="*/ 1530442 h 2152098"/>
              <a:gd name="connsiteX1846" fmla="*/ 6328056 w 9090025"/>
              <a:gd name="connsiteY1846" fmla="*/ 1534326 h 2152098"/>
              <a:gd name="connsiteX1847" fmla="*/ 6359133 w 9090025"/>
              <a:gd name="connsiteY1847" fmla="*/ 1538210 h 2152098"/>
              <a:gd name="connsiteX1848" fmla="*/ 6390210 w 9090025"/>
              <a:gd name="connsiteY1848" fmla="*/ 1538210 h 2152098"/>
              <a:gd name="connsiteX1849" fmla="*/ 6429056 w 9090025"/>
              <a:gd name="connsiteY1849" fmla="*/ 1542095 h 2152098"/>
              <a:gd name="connsiteX1850" fmla="*/ 6467903 w 9090025"/>
              <a:gd name="connsiteY1850" fmla="*/ 1545979 h 2152098"/>
              <a:gd name="connsiteX1851" fmla="*/ 6502864 w 9090025"/>
              <a:gd name="connsiteY1851" fmla="*/ 1545979 h 2152098"/>
              <a:gd name="connsiteX1852" fmla="*/ 6533941 w 9090025"/>
              <a:gd name="connsiteY1852" fmla="*/ 1549863 h 2152098"/>
              <a:gd name="connsiteX1853" fmla="*/ 6553364 w 9090025"/>
              <a:gd name="connsiteY1853" fmla="*/ 1549863 h 2152098"/>
              <a:gd name="connsiteX1854" fmla="*/ 6607749 w 9090025"/>
              <a:gd name="connsiteY1854" fmla="*/ 1549863 h 2152098"/>
              <a:gd name="connsiteX1855" fmla="*/ 6588326 w 9090025"/>
              <a:gd name="connsiteY1855" fmla="*/ 1542095 h 2152098"/>
              <a:gd name="connsiteX1856" fmla="*/ 6557249 w 9090025"/>
              <a:gd name="connsiteY1856" fmla="*/ 1538210 h 2152098"/>
              <a:gd name="connsiteX1857" fmla="*/ 6510634 w 9090025"/>
              <a:gd name="connsiteY1857" fmla="*/ 1530442 h 2152098"/>
              <a:gd name="connsiteX1858" fmla="*/ 6417403 w 9090025"/>
              <a:gd name="connsiteY1858" fmla="*/ 1522673 h 2152098"/>
              <a:gd name="connsiteX1859" fmla="*/ 6378556 w 9090025"/>
              <a:gd name="connsiteY1859" fmla="*/ 1518788 h 2152098"/>
              <a:gd name="connsiteX1860" fmla="*/ 6351364 w 9090025"/>
              <a:gd name="connsiteY1860" fmla="*/ 1518788 h 2152098"/>
              <a:gd name="connsiteX1861" fmla="*/ 6347479 w 9090025"/>
              <a:gd name="connsiteY1861" fmla="*/ 1522673 h 2152098"/>
              <a:gd name="connsiteX1862" fmla="*/ 6331941 w 9090025"/>
              <a:gd name="connsiteY1862" fmla="*/ 1526557 h 2152098"/>
              <a:gd name="connsiteX1863" fmla="*/ 6312518 w 9090025"/>
              <a:gd name="connsiteY1863" fmla="*/ 1518788 h 2152098"/>
              <a:gd name="connsiteX1864" fmla="*/ 6289210 w 9090025"/>
              <a:gd name="connsiteY1864" fmla="*/ 1514904 h 2152098"/>
              <a:gd name="connsiteX1865" fmla="*/ 6262017 w 9090025"/>
              <a:gd name="connsiteY1865" fmla="*/ 1507135 h 2152098"/>
              <a:gd name="connsiteX1866" fmla="*/ 6254248 w 9090025"/>
              <a:gd name="connsiteY1866" fmla="*/ 1507135 h 2152098"/>
              <a:gd name="connsiteX1867" fmla="*/ 6242594 w 9090025"/>
              <a:gd name="connsiteY1867" fmla="*/ 1507135 h 2152098"/>
              <a:gd name="connsiteX1868" fmla="*/ 6211517 w 9090025"/>
              <a:gd name="connsiteY1868" fmla="*/ 1503251 h 2152098"/>
              <a:gd name="connsiteX1869" fmla="*/ 6149363 w 9090025"/>
              <a:gd name="connsiteY1869" fmla="*/ 1499367 h 2152098"/>
              <a:gd name="connsiteX1870" fmla="*/ 6063902 w 9090025"/>
              <a:gd name="connsiteY1870" fmla="*/ 1495482 h 2152098"/>
              <a:gd name="connsiteX1871" fmla="*/ 6017286 w 9090025"/>
              <a:gd name="connsiteY1871" fmla="*/ 1491598 h 2152098"/>
              <a:gd name="connsiteX1872" fmla="*/ 5970671 w 9090025"/>
              <a:gd name="connsiteY1872" fmla="*/ 1487714 h 2152098"/>
              <a:gd name="connsiteX1873" fmla="*/ 5939594 w 9090025"/>
              <a:gd name="connsiteY1873" fmla="*/ 1487714 h 2152098"/>
              <a:gd name="connsiteX1874" fmla="*/ 5889093 w 9090025"/>
              <a:gd name="connsiteY1874" fmla="*/ 1487714 h 2152098"/>
              <a:gd name="connsiteX1875" fmla="*/ 5842478 w 9090025"/>
              <a:gd name="connsiteY1875" fmla="*/ 1491598 h 2152098"/>
              <a:gd name="connsiteX1876" fmla="*/ 5865786 w 9090025"/>
              <a:gd name="connsiteY1876" fmla="*/ 1495482 h 2152098"/>
              <a:gd name="connsiteX1877" fmla="*/ 5896863 w 9090025"/>
              <a:gd name="connsiteY1877" fmla="*/ 1495482 h 2152098"/>
              <a:gd name="connsiteX1878" fmla="*/ 5935709 w 9090025"/>
              <a:gd name="connsiteY1878" fmla="*/ 1499367 h 2152098"/>
              <a:gd name="connsiteX1879" fmla="*/ 5993978 w 9090025"/>
              <a:gd name="connsiteY1879" fmla="*/ 1499367 h 2152098"/>
              <a:gd name="connsiteX1880" fmla="*/ 6044478 w 9090025"/>
              <a:gd name="connsiteY1880" fmla="*/ 1499367 h 2152098"/>
              <a:gd name="connsiteX1881" fmla="*/ 6071671 w 9090025"/>
              <a:gd name="connsiteY1881" fmla="*/ 1499367 h 2152098"/>
              <a:gd name="connsiteX1882" fmla="*/ 6094979 w 9090025"/>
              <a:gd name="connsiteY1882" fmla="*/ 1503251 h 2152098"/>
              <a:gd name="connsiteX1883" fmla="*/ 6126056 w 9090025"/>
              <a:gd name="connsiteY1883" fmla="*/ 1503251 h 2152098"/>
              <a:gd name="connsiteX1884" fmla="*/ 6137709 w 9090025"/>
              <a:gd name="connsiteY1884" fmla="*/ 1503251 h 2152098"/>
              <a:gd name="connsiteX1885" fmla="*/ 6145479 w 9090025"/>
              <a:gd name="connsiteY1885" fmla="*/ 1507135 h 2152098"/>
              <a:gd name="connsiteX1886" fmla="*/ 6153248 w 9090025"/>
              <a:gd name="connsiteY1886" fmla="*/ 1511020 h 2152098"/>
              <a:gd name="connsiteX1887" fmla="*/ 6161017 w 9090025"/>
              <a:gd name="connsiteY1887" fmla="*/ 1514904 h 2152098"/>
              <a:gd name="connsiteX1888" fmla="*/ 6207633 w 9090025"/>
              <a:gd name="connsiteY1888" fmla="*/ 1518788 h 2152098"/>
              <a:gd name="connsiteX1889" fmla="*/ 6211517 w 9090025"/>
              <a:gd name="connsiteY1889" fmla="*/ 1522673 h 2152098"/>
              <a:gd name="connsiteX1890" fmla="*/ 6192094 w 9090025"/>
              <a:gd name="connsiteY1890" fmla="*/ 1522673 h 2152098"/>
              <a:gd name="connsiteX1891" fmla="*/ 6176556 w 9090025"/>
              <a:gd name="connsiteY1891" fmla="*/ 1522673 h 2152098"/>
              <a:gd name="connsiteX1892" fmla="*/ 6164902 w 9090025"/>
              <a:gd name="connsiteY1892" fmla="*/ 1518788 h 2152098"/>
              <a:gd name="connsiteX1893" fmla="*/ 6094979 w 9090025"/>
              <a:gd name="connsiteY1893" fmla="*/ 1514904 h 2152098"/>
              <a:gd name="connsiteX1894" fmla="*/ 6063902 w 9090025"/>
              <a:gd name="connsiteY1894" fmla="*/ 1514904 h 2152098"/>
              <a:gd name="connsiteX1895" fmla="*/ 5982324 w 9090025"/>
              <a:gd name="connsiteY1895" fmla="*/ 1511020 h 2152098"/>
              <a:gd name="connsiteX1896" fmla="*/ 5920170 w 9090025"/>
              <a:gd name="connsiteY1896" fmla="*/ 1507135 h 2152098"/>
              <a:gd name="connsiteX1897" fmla="*/ 5873555 w 9090025"/>
              <a:gd name="connsiteY1897" fmla="*/ 1507135 h 2152098"/>
              <a:gd name="connsiteX1898" fmla="*/ 5819170 w 9090025"/>
              <a:gd name="connsiteY1898" fmla="*/ 1499367 h 2152098"/>
              <a:gd name="connsiteX1899" fmla="*/ 5799747 w 9090025"/>
              <a:gd name="connsiteY1899" fmla="*/ 1499367 h 2152098"/>
              <a:gd name="connsiteX1900" fmla="*/ 5768670 w 9090025"/>
              <a:gd name="connsiteY1900" fmla="*/ 1499367 h 2152098"/>
              <a:gd name="connsiteX1901" fmla="*/ 5741478 w 9090025"/>
              <a:gd name="connsiteY1901" fmla="*/ 1503251 h 2152098"/>
              <a:gd name="connsiteX1902" fmla="*/ 5683208 w 9090025"/>
              <a:gd name="connsiteY1902" fmla="*/ 1503251 h 2152098"/>
              <a:gd name="connsiteX1903" fmla="*/ 5687093 w 9090025"/>
              <a:gd name="connsiteY1903" fmla="*/ 1503251 h 2152098"/>
              <a:gd name="connsiteX1904" fmla="*/ 5698747 w 9090025"/>
              <a:gd name="connsiteY1904" fmla="*/ 1499367 h 2152098"/>
              <a:gd name="connsiteX1905" fmla="*/ 5698747 w 9090025"/>
              <a:gd name="connsiteY1905" fmla="*/ 1495482 h 2152098"/>
              <a:gd name="connsiteX1906" fmla="*/ 5694862 w 9090025"/>
              <a:gd name="connsiteY1906" fmla="*/ 1491598 h 2152098"/>
              <a:gd name="connsiteX1907" fmla="*/ 5683208 w 9090025"/>
              <a:gd name="connsiteY1907" fmla="*/ 1487714 h 2152098"/>
              <a:gd name="connsiteX1908" fmla="*/ 5671554 w 9090025"/>
              <a:gd name="connsiteY1908" fmla="*/ 1487714 h 2152098"/>
              <a:gd name="connsiteX1909" fmla="*/ 5659900 w 9090025"/>
              <a:gd name="connsiteY1909" fmla="*/ 1487714 h 2152098"/>
              <a:gd name="connsiteX1910" fmla="*/ 5648247 w 9090025"/>
              <a:gd name="connsiteY1910" fmla="*/ 1487714 h 2152098"/>
              <a:gd name="connsiteX1911" fmla="*/ 5605516 w 9090025"/>
              <a:gd name="connsiteY1911" fmla="*/ 1483829 h 2152098"/>
              <a:gd name="connsiteX1912" fmla="*/ 5601631 w 9090025"/>
              <a:gd name="connsiteY1912" fmla="*/ 1476060 h 2152098"/>
              <a:gd name="connsiteX1913" fmla="*/ 5586093 w 9090025"/>
              <a:gd name="connsiteY1913" fmla="*/ 1476060 h 2152098"/>
              <a:gd name="connsiteX1914" fmla="*/ 5547246 w 9090025"/>
              <a:gd name="connsiteY1914" fmla="*/ 1472176 h 2152098"/>
              <a:gd name="connsiteX1915" fmla="*/ 5508400 w 9090025"/>
              <a:gd name="connsiteY1915" fmla="*/ 1472176 h 2152098"/>
              <a:gd name="connsiteX1916" fmla="*/ 5485092 w 9090025"/>
              <a:gd name="connsiteY1916" fmla="*/ 1472176 h 2152098"/>
              <a:gd name="connsiteX1917" fmla="*/ 5411284 w 9090025"/>
              <a:gd name="connsiteY1917" fmla="*/ 1464407 h 2152098"/>
              <a:gd name="connsiteX1918" fmla="*/ 5395746 w 9090025"/>
              <a:gd name="connsiteY1918" fmla="*/ 1460523 h 2152098"/>
              <a:gd name="connsiteX1919" fmla="*/ 5387977 w 9090025"/>
              <a:gd name="connsiteY1919" fmla="*/ 1460523 h 2152098"/>
              <a:gd name="connsiteX1920" fmla="*/ 5360784 w 9090025"/>
              <a:gd name="connsiteY1920" fmla="*/ 1456639 h 2152098"/>
              <a:gd name="connsiteX1921" fmla="*/ 5329707 w 9090025"/>
              <a:gd name="connsiteY1921" fmla="*/ 1456639 h 2152098"/>
              <a:gd name="connsiteX1922" fmla="*/ 5318053 w 9090025"/>
              <a:gd name="connsiteY1922" fmla="*/ 1456639 h 2152098"/>
              <a:gd name="connsiteX1923" fmla="*/ 5310284 w 9090025"/>
              <a:gd name="connsiteY1923" fmla="*/ 1452754 h 2152098"/>
              <a:gd name="connsiteX1924" fmla="*/ 5306399 w 9090025"/>
              <a:gd name="connsiteY1924" fmla="*/ 1452754 h 2152098"/>
              <a:gd name="connsiteX1925" fmla="*/ 5298630 w 9090025"/>
              <a:gd name="connsiteY1925" fmla="*/ 1452754 h 2152098"/>
              <a:gd name="connsiteX1926" fmla="*/ 5279207 w 9090025"/>
              <a:gd name="connsiteY1926" fmla="*/ 1448870 h 2152098"/>
              <a:gd name="connsiteX1927" fmla="*/ 5259784 w 9090025"/>
              <a:gd name="connsiteY1927" fmla="*/ 1448870 h 2152098"/>
              <a:gd name="connsiteX1928" fmla="*/ 5248130 w 9090025"/>
              <a:gd name="connsiteY1928" fmla="*/ 1444985 h 2152098"/>
              <a:gd name="connsiteX1929" fmla="*/ 5213168 w 9090025"/>
              <a:gd name="connsiteY1929" fmla="*/ 1444985 h 2152098"/>
              <a:gd name="connsiteX1930" fmla="*/ 5139361 w 9090025"/>
              <a:gd name="connsiteY1930" fmla="*/ 1444985 h 2152098"/>
              <a:gd name="connsiteX1931" fmla="*/ 5116053 w 9090025"/>
              <a:gd name="connsiteY1931" fmla="*/ 1448870 h 2152098"/>
              <a:gd name="connsiteX1932" fmla="*/ 5108284 w 9090025"/>
              <a:gd name="connsiteY1932" fmla="*/ 1452754 h 2152098"/>
              <a:gd name="connsiteX1933" fmla="*/ 5104399 w 9090025"/>
              <a:gd name="connsiteY1933" fmla="*/ 1448870 h 2152098"/>
              <a:gd name="connsiteX1934" fmla="*/ 5077207 w 9090025"/>
              <a:gd name="connsiteY1934" fmla="*/ 1444985 h 2152098"/>
              <a:gd name="connsiteX1935" fmla="*/ 5065553 w 9090025"/>
              <a:gd name="connsiteY1935" fmla="*/ 1444985 h 2152098"/>
              <a:gd name="connsiteX1936" fmla="*/ 5061668 w 9090025"/>
              <a:gd name="connsiteY1936" fmla="*/ 1444985 h 2152098"/>
              <a:gd name="connsiteX1937" fmla="*/ 5042245 w 9090025"/>
              <a:gd name="connsiteY1937" fmla="*/ 1448870 h 2152098"/>
              <a:gd name="connsiteX1938" fmla="*/ 5015053 w 9090025"/>
              <a:gd name="connsiteY1938" fmla="*/ 1452754 h 2152098"/>
              <a:gd name="connsiteX1939" fmla="*/ 5007283 w 9090025"/>
              <a:gd name="connsiteY1939" fmla="*/ 1452754 h 2152098"/>
              <a:gd name="connsiteX1940" fmla="*/ 4987860 w 9090025"/>
              <a:gd name="connsiteY1940" fmla="*/ 1452754 h 2152098"/>
              <a:gd name="connsiteX1941" fmla="*/ 4972322 w 9090025"/>
              <a:gd name="connsiteY1941" fmla="*/ 1448870 h 2152098"/>
              <a:gd name="connsiteX1942" fmla="*/ 4960668 w 9090025"/>
              <a:gd name="connsiteY1942" fmla="*/ 1444985 h 2152098"/>
              <a:gd name="connsiteX1943" fmla="*/ 4949014 w 9090025"/>
              <a:gd name="connsiteY1943" fmla="*/ 1444985 h 2152098"/>
              <a:gd name="connsiteX1944" fmla="*/ 4894629 w 9090025"/>
              <a:gd name="connsiteY1944" fmla="*/ 1444985 h 2152098"/>
              <a:gd name="connsiteX1945" fmla="*/ 4844129 w 9090025"/>
              <a:gd name="connsiteY1945" fmla="*/ 1444985 h 2152098"/>
              <a:gd name="connsiteX1946" fmla="*/ 4801398 w 9090025"/>
              <a:gd name="connsiteY1946" fmla="*/ 1444985 h 2152098"/>
              <a:gd name="connsiteX1947" fmla="*/ 4762552 w 9090025"/>
              <a:gd name="connsiteY1947" fmla="*/ 1448870 h 2152098"/>
              <a:gd name="connsiteX1948" fmla="*/ 4723706 w 9090025"/>
              <a:gd name="connsiteY1948" fmla="*/ 1448870 h 2152098"/>
              <a:gd name="connsiteX1949" fmla="*/ 4665436 w 9090025"/>
              <a:gd name="connsiteY1949" fmla="*/ 1448870 h 2152098"/>
              <a:gd name="connsiteX1950" fmla="*/ 4669321 w 9090025"/>
              <a:gd name="connsiteY1950" fmla="*/ 1444985 h 2152098"/>
              <a:gd name="connsiteX1951" fmla="*/ 4680975 w 9090025"/>
              <a:gd name="connsiteY1951" fmla="*/ 1444985 h 2152098"/>
              <a:gd name="connsiteX1952" fmla="*/ 4739244 w 9090025"/>
              <a:gd name="connsiteY1952" fmla="*/ 1441101 h 2152098"/>
              <a:gd name="connsiteX1953" fmla="*/ 4781975 w 9090025"/>
              <a:gd name="connsiteY1953" fmla="*/ 1441101 h 2152098"/>
              <a:gd name="connsiteX1954" fmla="*/ 4855783 w 9090025"/>
              <a:gd name="connsiteY1954" fmla="*/ 1444985 h 2152098"/>
              <a:gd name="connsiteX1955" fmla="*/ 4859667 w 9090025"/>
              <a:gd name="connsiteY1955" fmla="*/ 1444985 h 2152098"/>
              <a:gd name="connsiteX1956" fmla="*/ 4952898 w 9090025"/>
              <a:gd name="connsiteY1956" fmla="*/ 1437217 h 2152098"/>
              <a:gd name="connsiteX1957" fmla="*/ 5011168 w 9090025"/>
              <a:gd name="connsiteY1957" fmla="*/ 1433332 h 2152098"/>
              <a:gd name="connsiteX1958" fmla="*/ 5077207 w 9090025"/>
              <a:gd name="connsiteY1958" fmla="*/ 1433332 h 2152098"/>
              <a:gd name="connsiteX1959" fmla="*/ 5178207 w 9090025"/>
              <a:gd name="connsiteY1959" fmla="*/ 1433332 h 2152098"/>
              <a:gd name="connsiteX1960" fmla="*/ 5209284 w 9090025"/>
              <a:gd name="connsiteY1960" fmla="*/ 1437217 h 2152098"/>
              <a:gd name="connsiteX1961" fmla="*/ 5259784 w 9090025"/>
              <a:gd name="connsiteY1961" fmla="*/ 1437217 h 2152098"/>
              <a:gd name="connsiteX1962" fmla="*/ 5267553 w 9090025"/>
              <a:gd name="connsiteY1962" fmla="*/ 1437217 h 2152098"/>
              <a:gd name="connsiteX1963" fmla="*/ 5283092 w 9090025"/>
              <a:gd name="connsiteY1963" fmla="*/ 1441101 h 2152098"/>
              <a:gd name="connsiteX1964" fmla="*/ 5314169 w 9090025"/>
              <a:gd name="connsiteY1964" fmla="*/ 1441101 h 2152098"/>
              <a:gd name="connsiteX1965" fmla="*/ 5318053 w 9090025"/>
              <a:gd name="connsiteY1965" fmla="*/ 1441101 h 2152098"/>
              <a:gd name="connsiteX1966" fmla="*/ 5325823 w 9090025"/>
              <a:gd name="connsiteY1966" fmla="*/ 1437217 h 2152098"/>
              <a:gd name="connsiteX1967" fmla="*/ 5329707 w 9090025"/>
              <a:gd name="connsiteY1967" fmla="*/ 1441101 h 2152098"/>
              <a:gd name="connsiteX1968" fmla="*/ 5349130 w 9090025"/>
              <a:gd name="connsiteY1968" fmla="*/ 1441101 h 2152098"/>
              <a:gd name="connsiteX1969" fmla="*/ 5368553 w 9090025"/>
              <a:gd name="connsiteY1969" fmla="*/ 1444985 h 2152098"/>
              <a:gd name="connsiteX1970" fmla="*/ 5376323 w 9090025"/>
              <a:gd name="connsiteY1970" fmla="*/ 1437217 h 2152098"/>
              <a:gd name="connsiteX1971" fmla="*/ 5384092 w 9090025"/>
              <a:gd name="connsiteY1971" fmla="*/ 1429448 h 2152098"/>
              <a:gd name="connsiteX1972" fmla="*/ 5399630 w 9090025"/>
              <a:gd name="connsiteY1972" fmla="*/ 1429448 h 2152098"/>
              <a:gd name="connsiteX1973" fmla="*/ 5450131 w 9090025"/>
              <a:gd name="connsiteY1973" fmla="*/ 1425564 h 2152098"/>
              <a:gd name="connsiteX1974" fmla="*/ 5543362 w 9090025"/>
              <a:gd name="connsiteY1974" fmla="*/ 1421679 h 2152098"/>
              <a:gd name="connsiteX1975" fmla="*/ 5578323 w 9090025"/>
              <a:gd name="connsiteY1975" fmla="*/ 1421679 h 2152098"/>
              <a:gd name="connsiteX1976" fmla="*/ 5570554 w 9090025"/>
              <a:gd name="connsiteY1976" fmla="*/ 1413911 h 2152098"/>
              <a:gd name="connsiteX1977" fmla="*/ 5551131 w 9090025"/>
              <a:gd name="connsiteY1977" fmla="*/ 1410026 h 2152098"/>
              <a:gd name="connsiteX1978" fmla="*/ 5531708 w 9090025"/>
              <a:gd name="connsiteY1978" fmla="*/ 1410026 h 2152098"/>
              <a:gd name="connsiteX1979" fmla="*/ 5469554 w 9090025"/>
              <a:gd name="connsiteY1979" fmla="*/ 1410026 h 2152098"/>
              <a:gd name="connsiteX1980" fmla="*/ 5438477 w 9090025"/>
              <a:gd name="connsiteY1980" fmla="*/ 1402257 h 2152098"/>
              <a:gd name="connsiteX1981" fmla="*/ 5430707 w 9090025"/>
              <a:gd name="connsiteY1981" fmla="*/ 1406142 h 2152098"/>
              <a:gd name="connsiteX1982" fmla="*/ 5430707 w 9090025"/>
              <a:gd name="connsiteY1982" fmla="*/ 1410026 h 2152098"/>
              <a:gd name="connsiteX1983" fmla="*/ 5422938 w 9090025"/>
              <a:gd name="connsiteY1983" fmla="*/ 1406142 h 2152098"/>
              <a:gd name="connsiteX1984" fmla="*/ 5419054 w 9090025"/>
              <a:gd name="connsiteY1984" fmla="*/ 1406142 h 2152098"/>
              <a:gd name="connsiteX1985" fmla="*/ 5407400 w 9090025"/>
              <a:gd name="connsiteY1985" fmla="*/ 1406142 h 2152098"/>
              <a:gd name="connsiteX1986" fmla="*/ 5391861 w 9090025"/>
              <a:gd name="connsiteY1986" fmla="*/ 1402257 h 2152098"/>
              <a:gd name="connsiteX1987" fmla="*/ 5368553 w 9090025"/>
              <a:gd name="connsiteY1987" fmla="*/ 1398373 h 2152098"/>
              <a:gd name="connsiteX1988" fmla="*/ 5333592 w 9090025"/>
              <a:gd name="connsiteY1988" fmla="*/ 1398373 h 2152098"/>
              <a:gd name="connsiteX1989" fmla="*/ 5310284 w 9090025"/>
              <a:gd name="connsiteY1989" fmla="*/ 1402257 h 2152098"/>
              <a:gd name="connsiteX1990" fmla="*/ 5298630 w 9090025"/>
              <a:gd name="connsiteY1990" fmla="*/ 1402257 h 2152098"/>
              <a:gd name="connsiteX1991" fmla="*/ 5232592 w 9090025"/>
              <a:gd name="connsiteY1991" fmla="*/ 1402257 h 2152098"/>
              <a:gd name="connsiteX1992" fmla="*/ 5158784 w 9090025"/>
              <a:gd name="connsiteY1992" fmla="*/ 1406142 h 2152098"/>
              <a:gd name="connsiteX1993" fmla="*/ 5112168 w 9090025"/>
              <a:gd name="connsiteY1993" fmla="*/ 1406142 h 2152098"/>
              <a:gd name="connsiteX1994" fmla="*/ 5073322 w 9090025"/>
              <a:gd name="connsiteY1994" fmla="*/ 1406142 h 2152098"/>
              <a:gd name="connsiteX1995" fmla="*/ 5038360 w 9090025"/>
              <a:gd name="connsiteY1995" fmla="*/ 1406142 h 2152098"/>
              <a:gd name="connsiteX1996" fmla="*/ 5015053 w 9090025"/>
              <a:gd name="connsiteY1996" fmla="*/ 1402257 h 2152098"/>
              <a:gd name="connsiteX1997" fmla="*/ 4991745 w 9090025"/>
              <a:gd name="connsiteY1997" fmla="*/ 1402257 h 2152098"/>
              <a:gd name="connsiteX1998" fmla="*/ 4956783 w 9090025"/>
              <a:gd name="connsiteY1998" fmla="*/ 1402257 h 2152098"/>
              <a:gd name="connsiteX1999" fmla="*/ 4933475 w 9090025"/>
              <a:gd name="connsiteY1999" fmla="*/ 1402257 h 2152098"/>
              <a:gd name="connsiteX2000" fmla="*/ 4925706 w 9090025"/>
              <a:gd name="connsiteY2000" fmla="*/ 1402257 h 2152098"/>
              <a:gd name="connsiteX2001" fmla="*/ 4863552 w 9090025"/>
              <a:gd name="connsiteY2001" fmla="*/ 1398373 h 2152098"/>
              <a:gd name="connsiteX2002" fmla="*/ 4801398 w 9090025"/>
              <a:gd name="connsiteY2002" fmla="*/ 1402257 h 2152098"/>
              <a:gd name="connsiteX2003" fmla="*/ 4758667 w 9090025"/>
              <a:gd name="connsiteY2003" fmla="*/ 1402257 h 2152098"/>
              <a:gd name="connsiteX2004" fmla="*/ 4708167 w 9090025"/>
              <a:gd name="connsiteY2004" fmla="*/ 1406142 h 2152098"/>
              <a:gd name="connsiteX2005" fmla="*/ 4657667 w 9090025"/>
              <a:gd name="connsiteY2005" fmla="*/ 1410026 h 2152098"/>
              <a:gd name="connsiteX2006" fmla="*/ 4618821 w 9090025"/>
              <a:gd name="connsiteY2006" fmla="*/ 1410026 h 2152098"/>
              <a:gd name="connsiteX2007" fmla="*/ 4564436 w 9090025"/>
              <a:gd name="connsiteY2007" fmla="*/ 1413911 h 2152098"/>
              <a:gd name="connsiteX2008" fmla="*/ 4490628 w 9090025"/>
              <a:gd name="connsiteY2008" fmla="*/ 1417795 h 2152098"/>
              <a:gd name="connsiteX2009" fmla="*/ 4463436 w 9090025"/>
              <a:gd name="connsiteY2009" fmla="*/ 1425564 h 2152098"/>
              <a:gd name="connsiteX2010" fmla="*/ 4451782 w 9090025"/>
              <a:gd name="connsiteY2010" fmla="*/ 1425564 h 2152098"/>
              <a:gd name="connsiteX2011" fmla="*/ 4401282 w 9090025"/>
              <a:gd name="connsiteY2011" fmla="*/ 1429448 h 2152098"/>
              <a:gd name="connsiteX2012" fmla="*/ 4343012 w 9090025"/>
              <a:gd name="connsiteY2012" fmla="*/ 1433332 h 2152098"/>
              <a:gd name="connsiteX2013" fmla="*/ 4257550 w 9090025"/>
              <a:gd name="connsiteY2013" fmla="*/ 1441101 h 2152098"/>
              <a:gd name="connsiteX2014" fmla="*/ 4148781 w 9090025"/>
              <a:gd name="connsiteY2014" fmla="*/ 1460523 h 2152098"/>
              <a:gd name="connsiteX2015" fmla="*/ 4043896 w 9090025"/>
              <a:gd name="connsiteY2015" fmla="*/ 1476060 h 2152098"/>
              <a:gd name="connsiteX2016" fmla="*/ 3911819 w 9090025"/>
              <a:gd name="connsiteY2016" fmla="*/ 1491598 h 2152098"/>
              <a:gd name="connsiteX2017" fmla="*/ 3857434 w 9090025"/>
              <a:gd name="connsiteY2017" fmla="*/ 1499367 h 2152098"/>
              <a:gd name="connsiteX2018" fmla="*/ 3803049 w 9090025"/>
              <a:gd name="connsiteY2018" fmla="*/ 1511020 h 2152098"/>
              <a:gd name="connsiteX2019" fmla="*/ 3729241 w 9090025"/>
              <a:gd name="connsiteY2019" fmla="*/ 1522673 h 2152098"/>
              <a:gd name="connsiteX2020" fmla="*/ 3690395 w 9090025"/>
              <a:gd name="connsiteY2020" fmla="*/ 1526557 h 2152098"/>
              <a:gd name="connsiteX2021" fmla="*/ 3670972 w 9090025"/>
              <a:gd name="connsiteY2021" fmla="*/ 1534326 h 2152098"/>
              <a:gd name="connsiteX2022" fmla="*/ 3643779 w 9090025"/>
              <a:gd name="connsiteY2022" fmla="*/ 1538210 h 2152098"/>
              <a:gd name="connsiteX2023" fmla="*/ 3616587 w 9090025"/>
              <a:gd name="connsiteY2023" fmla="*/ 1542095 h 2152098"/>
              <a:gd name="connsiteX2024" fmla="*/ 3554433 w 9090025"/>
              <a:gd name="connsiteY2024" fmla="*/ 1553748 h 2152098"/>
              <a:gd name="connsiteX2025" fmla="*/ 3535010 w 9090025"/>
              <a:gd name="connsiteY2025" fmla="*/ 1557632 h 2152098"/>
              <a:gd name="connsiteX2026" fmla="*/ 3344663 w 9090025"/>
              <a:gd name="connsiteY2026" fmla="*/ 1600360 h 2152098"/>
              <a:gd name="connsiteX2027" fmla="*/ 3274740 w 9090025"/>
              <a:gd name="connsiteY2027" fmla="*/ 1615898 h 2152098"/>
              <a:gd name="connsiteX2028" fmla="*/ 3243663 w 9090025"/>
              <a:gd name="connsiteY2028" fmla="*/ 1627551 h 2152098"/>
              <a:gd name="connsiteX2029" fmla="*/ 3235894 w 9090025"/>
              <a:gd name="connsiteY2029" fmla="*/ 1631435 h 2152098"/>
              <a:gd name="connsiteX2030" fmla="*/ 3278625 w 9090025"/>
              <a:gd name="connsiteY2030" fmla="*/ 1627551 h 2152098"/>
              <a:gd name="connsiteX2031" fmla="*/ 3309702 w 9090025"/>
              <a:gd name="connsiteY2031" fmla="*/ 1619782 h 2152098"/>
              <a:gd name="connsiteX2032" fmla="*/ 3333009 w 9090025"/>
              <a:gd name="connsiteY2032" fmla="*/ 1615898 h 2152098"/>
              <a:gd name="connsiteX2033" fmla="*/ 3371856 w 9090025"/>
              <a:gd name="connsiteY2033" fmla="*/ 1608129 h 2152098"/>
              <a:gd name="connsiteX2034" fmla="*/ 3410702 w 9090025"/>
              <a:gd name="connsiteY2034" fmla="*/ 1600360 h 2152098"/>
              <a:gd name="connsiteX2035" fmla="*/ 3484510 w 9090025"/>
              <a:gd name="connsiteY2035" fmla="*/ 1584823 h 2152098"/>
              <a:gd name="connsiteX2036" fmla="*/ 3535010 w 9090025"/>
              <a:gd name="connsiteY2036" fmla="*/ 1577054 h 2152098"/>
              <a:gd name="connsiteX2037" fmla="*/ 3566087 w 9090025"/>
              <a:gd name="connsiteY2037" fmla="*/ 1573170 h 2152098"/>
              <a:gd name="connsiteX2038" fmla="*/ 3620472 w 9090025"/>
              <a:gd name="connsiteY2038" fmla="*/ 1561517 h 2152098"/>
              <a:gd name="connsiteX2039" fmla="*/ 3628241 w 9090025"/>
              <a:gd name="connsiteY2039" fmla="*/ 1561517 h 2152098"/>
              <a:gd name="connsiteX2040" fmla="*/ 3632125 w 9090025"/>
              <a:gd name="connsiteY2040" fmla="*/ 1561517 h 2152098"/>
              <a:gd name="connsiteX2041" fmla="*/ 3647664 w 9090025"/>
              <a:gd name="connsiteY2041" fmla="*/ 1561517 h 2152098"/>
              <a:gd name="connsiteX2042" fmla="*/ 3674856 w 9090025"/>
              <a:gd name="connsiteY2042" fmla="*/ 1557632 h 2152098"/>
              <a:gd name="connsiteX2043" fmla="*/ 3764203 w 9090025"/>
              <a:gd name="connsiteY2043" fmla="*/ 1545979 h 2152098"/>
              <a:gd name="connsiteX2044" fmla="*/ 3849665 w 9090025"/>
              <a:gd name="connsiteY2044" fmla="*/ 1530442 h 2152098"/>
              <a:gd name="connsiteX2045" fmla="*/ 3939011 w 9090025"/>
              <a:gd name="connsiteY2045" fmla="*/ 1518788 h 2152098"/>
              <a:gd name="connsiteX2046" fmla="*/ 3958434 w 9090025"/>
              <a:gd name="connsiteY2046" fmla="*/ 1514904 h 2152098"/>
              <a:gd name="connsiteX2047" fmla="*/ 3954549 w 9090025"/>
              <a:gd name="connsiteY2047" fmla="*/ 1511020 h 2152098"/>
              <a:gd name="connsiteX2048" fmla="*/ 3966203 w 9090025"/>
              <a:gd name="connsiteY2048" fmla="*/ 1511020 h 2152098"/>
              <a:gd name="connsiteX2049" fmla="*/ 3977857 w 9090025"/>
              <a:gd name="connsiteY2049" fmla="*/ 1511020 h 2152098"/>
              <a:gd name="connsiteX2050" fmla="*/ 3985626 w 9090025"/>
              <a:gd name="connsiteY2050" fmla="*/ 1511020 h 2152098"/>
              <a:gd name="connsiteX2051" fmla="*/ 3997280 w 9090025"/>
              <a:gd name="connsiteY2051" fmla="*/ 1507135 h 2152098"/>
              <a:gd name="connsiteX2052" fmla="*/ 4008934 w 9090025"/>
              <a:gd name="connsiteY2052" fmla="*/ 1507135 h 2152098"/>
              <a:gd name="connsiteX2053" fmla="*/ 4051665 w 9090025"/>
              <a:gd name="connsiteY2053" fmla="*/ 1503251 h 2152098"/>
              <a:gd name="connsiteX2054" fmla="*/ 4055550 w 9090025"/>
              <a:gd name="connsiteY2054" fmla="*/ 1503251 h 2152098"/>
              <a:gd name="connsiteX2055" fmla="*/ 4067204 w 9090025"/>
              <a:gd name="connsiteY2055" fmla="*/ 1503251 h 2152098"/>
              <a:gd name="connsiteX2056" fmla="*/ 4098281 w 9090025"/>
              <a:gd name="connsiteY2056" fmla="*/ 1491598 h 2152098"/>
              <a:gd name="connsiteX2057" fmla="*/ 4125473 w 9090025"/>
              <a:gd name="connsiteY2057" fmla="*/ 1495482 h 2152098"/>
              <a:gd name="connsiteX2058" fmla="*/ 4137127 w 9090025"/>
              <a:gd name="connsiteY2058" fmla="*/ 1499367 h 2152098"/>
              <a:gd name="connsiteX2059" fmla="*/ 4191512 w 9090025"/>
              <a:gd name="connsiteY2059" fmla="*/ 1491598 h 2152098"/>
              <a:gd name="connsiteX2060" fmla="*/ 4315820 w 9090025"/>
              <a:gd name="connsiteY2060" fmla="*/ 1491598 h 2152098"/>
              <a:gd name="connsiteX2061" fmla="*/ 4343012 w 9090025"/>
              <a:gd name="connsiteY2061" fmla="*/ 1487714 h 2152098"/>
              <a:gd name="connsiteX2062" fmla="*/ 4498397 w 9090025"/>
              <a:gd name="connsiteY2062" fmla="*/ 1472176 h 2152098"/>
              <a:gd name="connsiteX2063" fmla="*/ 4556667 w 9090025"/>
              <a:gd name="connsiteY2063" fmla="*/ 1468292 h 2152098"/>
              <a:gd name="connsiteX2064" fmla="*/ 4599398 w 9090025"/>
              <a:gd name="connsiteY2064" fmla="*/ 1464407 h 2152098"/>
              <a:gd name="connsiteX2065" fmla="*/ 4611051 w 9090025"/>
              <a:gd name="connsiteY2065" fmla="*/ 1464407 h 2152098"/>
              <a:gd name="connsiteX2066" fmla="*/ 4614936 w 9090025"/>
              <a:gd name="connsiteY2066" fmla="*/ 1464407 h 2152098"/>
              <a:gd name="connsiteX2067" fmla="*/ 4646013 w 9090025"/>
              <a:gd name="connsiteY2067" fmla="*/ 1460523 h 2152098"/>
              <a:gd name="connsiteX2068" fmla="*/ 4673205 w 9090025"/>
              <a:gd name="connsiteY2068" fmla="*/ 1460523 h 2152098"/>
              <a:gd name="connsiteX2069" fmla="*/ 4669321 w 9090025"/>
              <a:gd name="connsiteY2069" fmla="*/ 1464407 h 2152098"/>
              <a:gd name="connsiteX2070" fmla="*/ 4362435 w 9090025"/>
              <a:gd name="connsiteY2070" fmla="*/ 1503251 h 2152098"/>
              <a:gd name="connsiteX2071" fmla="*/ 4098281 w 9090025"/>
              <a:gd name="connsiteY2071" fmla="*/ 1530442 h 2152098"/>
              <a:gd name="connsiteX2072" fmla="*/ 4055550 w 9090025"/>
              <a:gd name="connsiteY2072" fmla="*/ 1538210 h 2152098"/>
              <a:gd name="connsiteX2073" fmla="*/ 4020588 w 9090025"/>
              <a:gd name="connsiteY2073" fmla="*/ 1545979 h 2152098"/>
              <a:gd name="connsiteX2074" fmla="*/ 3939011 w 9090025"/>
              <a:gd name="connsiteY2074" fmla="*/ 1557632 h 2152098"/>
              <a:gd name="connsiteX2075" fmla="*/ 3841895 w 9090025"/>
              <a:gd name="connsiteY2075" fmla="*/ 1573170 h 2152098"/>
              <a:gd name="connsiteX2076" fmla="*/ 3806934 w 9090025"/>
              <a:gd name="connsiteY2076" fmla="*/ 1577054 h 2152098"/>
              <a:gd name="connsiteX2077" fmla="*/ 3768087 w 9090025"/>
              <a:gd name="connsiteY2077" fmla="*/ 1584823 h 2152098"/>
              <a:gd name="connsiteX2078" fmla="*/ 3760318 w 9090025"/>
              <a:gd name="connsiteY2078" fmla="*/ 1584823 h 2152098"/>
              <a:gd name="connsiteX2079" fmla="*/ 3721472 w 9090025"/>
              <a:gd name="connsiteY2079" fmla="*/ 1592592 h 2152098"/>
              <a:gd name="connsiteX2080" fmla="*/ 3581625 w 9090025"/>
              <a:gd name="connsiteY2080" fmla="*/ 1615898 h 2152098"/>
              <a:gd name="connsiteX2081" fmla="*/ 3558318 w 9090025"/>
              <a:gd name="connsiteY2081" fmla="*/ 1619782 h 2152098"/>
              <a:gd name="connsiteX2082" fmla="*/ 3511702 w 9090025"/>
              <a:gd name="connsiteY2082" fmla="*/ 1631435 h 2152098"/>
              <a:gd name="connsiteX2083" fmla="*/ 3468971 w 9090025"/>
              <a:gd name="connsiteY2083" fmla="*/ 1639204 h 2152098"/>
              <a:gd name="connsiteX2084" fmla="*/ 3406817 w 9090025"/>
              <a:gd name="connsiteY2084" fmla="*/ 1650857 h 2152098"/>
              <a:gd name="connsiteX2085" fmla="*/ 3383509 w 9090025"/>
              <a:gd name="connsiteY2085" fmla="*/ 1658626 h 2152098"/>
              <a:gd name="connsiteX2086" fmla="*/ 3375740 w 9090025"/>
              <a:gd name="connsiteY2086" fmla="*/ 1658626 h 2152098"/>
              <a:gd name="connsiteX2087" fmla="*/ 3348548 w 9090025"/>
              <a:gd name="connsiteY2087" fmla="*/ 1662510 h 2152098"/>
              <a:gd name="connsiteX2088" fmla="*/ 3305817 w 9090025"/>
              <a:gd name="connsiteY2088" fmla="*/ 1670279 h 2152098"/>
              <a:gd name="connsiteX2089" fmla="*/ 3286394 w 9090025"/>
              <a:gd name="connsiteY2089" fmla="*/ 1678048 h 2152098"/>
              <a:gd name="connsiteX2090" fmla="*/ 3259201 w 9090025"/>
              <a:gd name="connsiteY2090" fmla="*/ 1685816 h 2152098"/>
              <a:gd name="connsiteX2091" fmla="*/ 3197047 w 9090025"/>
              <a:gd name="connsiteY2091" fmla="*/ 1701354 h 2152098"/>
              <a:gd name="connsiteX2092" fmla="*/ 3142663 w 9090025"/>
              <a:gd name="connsiteY2092" fmla="*/ 1713007 h 2152098"/>
              <a:gd name="connsiteX2093" fmla="*/ 3107701 w 9090025"/>
              <a:gd name="connsiteY2093" fmla="*/ 1720776 h 2152098"/>
              <a:gd name="connsiteX2094" fmla="*/ 3018355 w 9090025"/>
              <a:gd name="connsiteY2094" fmla="*/ 1744082 h 2152098"/>
              <a:gd name="connsiteX2095" fmla="*/ 2936777 w 9090025"/>
              <a:gd name="connsiteY2095" fmla="*/ 1767388 h 2152098"/>
              <a:gd name="connsiteX2096" fmla="*/ 2901816 w 9090025"/>
              <a:gd name="connsiteY2096" fmla="*/ 1779041 h 2152098"/>
              <a:gd name="connsiteX2097" fmla="*/ 2851316 w 9090025"/>
              <a:gd name="connsiteY2097" fmla="*/ 1790694 h 2152098"/>
              <a:gd name="connsiteX2098" fmla="*/ 2843546 w 9090025"/>
              <a:gd name="connsiteY2098" fmla="*/ 1790694 h 2152098"/>
              <a:gd name="connsiteX2099" fmla="*/ 2820239 w 9090025"/>
              <a:gd name="connsiteY2099" fmla="*/ 1794579 h 2152098"/>
              <a:gd name="connsiteX2100" fmla="*/ 2796931 w 9090025"/>
              <a:gd name="connsiteY2100" fmla="*/ 1802347 h 2152098"/>
              <a:gd name="connsiteX2101" fmla="*/ 2785277 w 9090025"/>
              <a:gd name="connsiteY2101" fmla="*/ 1806232 h 2152098"/>
              <a:gd name="connsiteX2102" fmla="*/ 2738662 w 9090025"/>
              <a:gd name="connsiteY2102" fmla="*/ 1817885 h 2152098"/>
              <a:gd name="connsiteX2103" fmla="*/ 2730892 w 9090025"/>
              <a:gd name="connsiteY2103" fmla="*/ 1821769 h 2152098"/>
              <a:gd name="connsiteX2104" fmla="*/ 2707584 w 9090025"/>
              <a:gd name="connsiteY2104" fmla="*/ 1825654 h 2152098"/>
              <a:gd name="connsiteX2105" fmla="*/ 2579392 w 9090025"/>
              <a:gd name="connsiteY2105" fmla="*/ 1864497 h 2152098"/>
              <a:gd name="connsiteX2106" fmla="*/ 2559969 w 9090025"/>
              <a:gd name="connsiteY2106" fmla="*/ 1868382 h 2152098"/>
              <a:gd name="connsiteX2107" fmla="*/ 2501700 w 9090025"/>
              <a:gd name="connsiteY2107" fmla="*/ 1887804 h 2152098"/>
              <a:gd name="connsiteX2108" fmla="*/ 2493930 w 9090025"/>
              <a:gd name="connsiteY2108" fmla="*/ 1895572 h 2152098"/>
              <a:gd name="connsiteX2109" fmla="*/ 2478392 w 9090025"/>
              <a:gd name="connsiteY2109" fmla="*/ 1903341 h 2152098"/>
              <a:gd name="connsiteX2110" fmla="*/ 2451199 w 9090025"/>
              <a:gd name="connsiteY2110" fmla="*/ 1911110 h 2152098"/>
              <a:gd name="connsiteX2111" fmla="*/ 2404584 w 9090025"/>
              <a:gd name="connsiteY2111" fmla="*/ 1918879 h 2152098"/>
              <a:gd name="connsiteX2112" fmla="*/ 2396815 w 9090025"/>
              <a:gd name="connsiteY2112" fmla="*/ 1914994 h 2152098"/>
              <a:gd name="connsiteX2113" fmla="*/ 2389045 w 9090025"/>
              <a:gd name="connsiteY2113" fmla="*/ 1911110 h 2152098"/>
              <a:gd name="connsiteX2114" fmla="*/ 2373507 w 9090025"/>
              <a:gd name="connsiteY2114" fmla="*/ 1914994 h 2152098"/>
              <a:gd name="connsiteX2115" fmla="*/ 2354084 w 9090025"/>
              <a:gd name="connsiteY2115" fmla="*/ 1914994 h 2152098"/>
              <a:gd name="connsiteX2116" fmla="*/ 2346315 w 9090025"/>
              <a:gd name="connsiteY2116" fmla="*/ 1911110 h 2152098"/>
              <a:gd name="connsiteX2117" fmla="*/ 2354084 w 9090025"/>
              <a:gd name="connsiteY2117" fmla="*/ 1907225 h 2152098"/>
              <a:gd name="connsiteX2118" fmla="*/ 2365737 w 9090025"/>
              <a:gd name="connsiteY2118" fmla="*/ 1903341 h 2152098"/>
              <a:gd name="connsiteX2119" fmla="*/ 2373507 w 9090025"/>
              <a:gd name="connsiteY2119" fmla="*/ 1907225 h 2152098"/>
              <a:gd name="connsiteX2120" fmla="*/ 2381276 w 9090025"/>
              <a:gd name="connsiteY2120" fmla="*/ 1903341 h 2152098"/>
              <a:gd name="connsiteX2121" fmla="*/ 2400699 w 9090025"/>
              <a:gd name="connsiteY2121" fmla="*/ 1887804 h 2152098"/>
              <a:gd name="connsiteX2122" fmla="*/ 2400699 w 9090025"/>
              <a:gd name="connsiteY2122" fmla="*/ 1876150 h 2152098"/>
              <a:gd name="connsiteX2123" fmla="*/ 2404584 w 9090025"/>
              <a:gd name="connsiteY2123" fmla="*/ 1868382 h 2152098"/>
              <a:gd name="connsiteX2124" fmla="*/ 2416238 w 9090025"/>
              <a:gd name="connsiteY2124" fmla="*/ 1864497 h 2152098"/>
              <a:gd name="connsiteX2125" fmla="*/ 2439546 w 9090025"/>
              <a:gd name="connsiteY2125" fmla="*/ 1860613 h 2152098"/>
              <a:gd name="connsiteX2126" fmla="*/ 2478392 w 9090025"/>
              <a:gd name="connsiteY2126" fmla="*/ 1848960 h 2152098"/>
              <a:gd name="connsiteX2127" fmla="*/ 2513353 w 9090025"/>
              <a:gd name="connsiteY2127" fmla="*/ 1837307 h 2152098"/>
              <a:gd name="connsiteX2128" fmla="*/ 2552200 w 9090025"/>
              <a:gd name="connsiteY2128" fmla="*/ 1821769 h 2152098"/>
              <a:gd name="connsiteX2129" fmla="*/ 2602700 w 9090025"/>
              <a:gd name="connsiteY2129" fmla="*/ 1806232 h 2152098"/>
              <a:gd name="connsiteX2130" fmla="*/ 2598815 w 9090025"/>
              <a:gd name="connsiteY2130" fmla="*/ 1806232 h 2152098"/>
              <a:gd name="connsiteX2131" fmla="*/ 2567738 w 9090025"/>
              <a:gd name="connsiteY2131" fmla="*/ 1814001 h 2152098"/>
              <a:gd name="connsiteX2132" fmla="*/ 2536661 w 9090025"/>
              <a:gd name="connsiteY2132" fmla="*/ 1821769 h 2152098"/>
              <a:gd name="connsiteX2133" fmla="*/ 2517238 w 9090025"/>
              <a:gd name="connsiteY2133" fmla="*/ 1829538 h 2152098"/>
              <a:gd name="connsiteX2134" fmla="*/ 2486161 w 9090025"/>
              <a:gd name="connsiteY2134" fmla="*/ 1833422 h 2152098"/>
              <a:gd name="connsiteX2135" fmla="*/ 2365737 w 9090025"/>
              <a:gd name="connsiteY2135" fmla="*/ 1868382 h 2152098"/>
              <a:gd name="connsiteX2136" fmla="*/ 2326891 w 9090025"/>
              <a:gd name="connsiteY2136" fmla="*/ 1883919 h 2152098"/>
              <a:gd name="connsiteX2137" fmla="*/ 2268622 w 9090025"/>
              <a:gd name="connsiteY2137" fmla="*/ 1899457 h 2152098"/>
              <a:gd name="connsiteX2138" fmla="*/ 2214237 w 9090025"/>
              <a:gd name="connsiteY2138" fmla="*/ 1911110 h 2152098"/>
              <a:gd name="connsiteX2139" fmla="*/ 2082160 w 9090025"/>
              <a:gd name="connsiteY2139" fmla="*/ 1942185 h 2152098"/>
              <a:gd name="connsiteX2140" fmla="*/ 2043314 w 9090025"/>
              <a:gd name="connsiteY2140" fmla="*/ 1953838 h 2152098"/>
              <a:gd name="connsiteX2141" fmla="*/ 2031660 w 9090025"/>
              <a:gd name="connsiteY2141" fmla="*/ 1957722 h 2152098"/>
              <a:gd name="connsiteX2142" fmla="*/ 2016121 w 9090025"/>
              <a:gd name="connsiteY2142" fmla="*/ 1961607 h 2152098"/>
              <a:gd name="connsiteX2143" fmla="*/ 1992813 w 9090025"/>
              <a:gd name="connsiteY2143" fmla="*/ 1969375 h 2152098"/>
              <a:gd name="connsiteX2144" fmla="*/ 1969506 w 9090025"/>
              <a:gd name="connsiteY2144" fmla="*/ 1977144 h 2152098"/>
              <a:gd name="connsiteX2145" fmla="*/ 1907352 w 9090025"/>
              <a:gd name="connsiteY2145" fmla="*/ 2000450 h 2152098"/>
              <a:gd name="connsiteX2146" fmla="*/ 1907352 w 9090025"/>
              <a:gd name="connsiteY2146" fmla="*/ 2012103 h 2152098"/>
              <a:gd name="connsiteX2147" fmla="*/ 1903467 w 9090025"/>
              <a:gd name="connsiteY2147" fmla="*/ 2015988 h 2152098"/>
              <a:gd name="connsiteX2148" fmla="*/ 1868505 w 9090025"/>
              <a:gd name="connsiteY2148" fmla="*/ 2023757 h 2152098"/>
              <a:gd name="connsiteX2149" fmla="*/ 1829659 w 9090025"/>
              <a:gd name="connsiteY2149" fmla="*/ 2035410 h 2152098"/>
              <a:gd name="connsiteX2150" fmla="*/ 1786928 w 9090025"/>
              <a:gd name="connsiteY2150" fmla="*/ 2050947 h 2152098"/>
              <a:gd name="connsiteX2151" fmla="*/ 1798582 w 9090025"/>
              <a:gd name="connsiteY2151" fmla="*/ 2050947 h 2152098"/>
              <a:gd name="connsiteX2152" fmla="*/ 1806351 w 9090025"/>
              <a:gd name="connsiteY2152" fmla="*/ 2054831 h 2152098"/>
              <a:gd name="connsiteX2153" fmla="*/ 1783044 w 9090025"/>
              <a:gd name="connsiteY2153" fmla="*/ 2058716 h 2152098"/>
              <a:gd name="connsiteX2154" fmla="*/ 1751966 w 9090025"/>
              <a:gd name="connsiteY2154" fmla="*/ 2070369 h 2152098"/>
              <a:gd name="connsiteX2155" fmla="*/ 1728658 w 9090025"/>
              <a:gd name="connsiteY2155" fmla="*/ 2085906 h 2152098"/>
              <a:gd name="connsiteX2156" fmla="*/ 1713120 w 9090025"/>
              <a:gd name="connsiteY2156" fmla="*/ 2089791 h 2152098"/>
              <a:gd name="connsiteX2157" fmla="*/ 1678158 w 9090025"/>
              <a:gd name="connsiteY2157" fmla="*/ 2105328 h 2152098"/>
              <a:gd name="connsiteX2158" fmla="*/ 1608235 w 9090025"/>
              <a:gd name="connsiteY2158" fmla="*/ 2136403 h 2152098"/>
              <a:gd name="connsiteX2159" fmla="*/ 1584927 w 9090025"/>
              <a:gd name="connsiteY2159" fmla="*/ 2136403 h 2152098"/>
              <a:gd name="connsiteX2160" fmla="*/ 1573274 w 9090025"/>
              <a:gd name="connsiteY2160" fmla="*/ 2132519 h 2152098"/>
              <a:gd name="connsiteX2161" fmla="*/ 1573274 w 9090025"/>
              <a:gd name="connsiteY2161" fmla="*/ 2120866 h 2152098"/>
              <a:gd name="connsiteX2162" fmla="*/ 1643197 w 9090025"/>
              <a:gd name="connsiteY2162" fmla="*/ 2082022 h 2152098"/>
              <a:gd name="connsiteX2163" fmla="*/ 1658735 w 9090025"/>
              <a:gd name="connsiteY2163" fmla="*/ 2070369 h 2152098"/>
              <a:gd name="connsiteX2164" fmla="*/ 1654851 w 9090025"/>
              <a:gd name="connsiteY2164" fmla="*/ 2062600 h 2152098"/>
              <a:gd name="connsiteX2165" fmla="*/ 1654851 w 9090025"/>
              <a:gd name="connsiteY2165" fmla="*/ 2054831 h 2152098"/>
              <a:gd name="connsiteX2166" fmla="*/ 1647081 w 9090025"/>
              <a:gd name="connsiteY2166" fmla="*/ 2054831 h 2152098"/>
              <a:gd name="connsiteX2167" fmla="*/ 1623774 w 9090025"/>
              <a:gd name="connsiteY2167" fmla="*/ 2062600 h 2152098"/>
              <a:gd name="connsiteX2168" fmla="*/ 1608235 w 9090025"/>
              <a:gd name="connsiteY2168" fmla="*/ 2070369 h 2152098"/>
              <a:gd name="connsiteX2169" fmla="*/ 1518889 w 9090025"/>
              <a:gd name="connsiteY2169" fmla="*/ 2105328 h 2152098"/>
              <a:gd name="connsiteX2170" fmla="*/ 1464504 w 9090025"/>
              <a:gd name="connsiteY2170" fmla="*/ 2128635 h 2152098"/>
              <a:gd name="connsiteX2171" fmla="*/ 1425658 w 9090025"/>
              <a:gd name="connsiteY2171" fmla="*/ 2148056 h 2152098"/>
              <a:gd name="connsiteX2172" fmla="*/ 1417889 w 9090025"/>
              <a:gd name="connsiteY2172" fmla="*/ 2148056 h 2152098"/>
              <a:gd name="connsiteX2173" fmla="*/ 1402350 w 9090025"/>
              <a:gd name="connsiteY2173" fmla="*/ 2148056 h 2152098"/>
              <a:gd name="connsiteX2174" fmla="*/ 1375158 w 9090025"/>
              <a:gd name="connsiteY2174" fmla="*/ 2140288 h 2152098"/>
              <a:gd name="connsiteX2175" fmla="*/ 1371273 w 9090025"/>
              <a:gd name="connsiteY2175" fmla="*/ 2132519 h 2152098"/>
              <a:gd name="connsiteX2176" fmla="*/ 1359619 w 9090025"/>
              <a:gd name="connsiteY2176" fmla="*/ 2140288 h 2152098"/>
              <a:gd name="connsiteX2177" fmla="*/ 1355735 w 9090025"/>
              <a:gd name="connsiteY2177" fmla="*/ 2136403 h 2152098"/>
              <a:gd name="connsiteX2178" fmla="*/ 1367389 w 9090025"/>
              <a:gd name="connsiteY2178" fmla="*/ 2132519 h 2152098"/>
              <a:gd name="connsiteX2179" fmla="*/ 1390696 w 9090025"/>
              <a:gd name="connsiteY2179" fmla="*/ 2113097 h 2152098"/>
              <a:gd name="connsiteX2180" fmla="*/ 1406235 w 9090025"/>
              <a:gd name="connsiteY2180" fmla="*/ 2097560 h 2152098"/>
              <a:gd name="connsiteX2181" fmla="*/ 1429543 w 9090025"/>
              <a:gd name="connsiteY2181" fmla="*/ 2082022 h 2152098"/>
              <a:gd name="connsiteX2182" fmla="*/ 1441196 w 9090025"/>
              <a:gd name="connsiteY2182" fmla="*/ 2078138 h 2152098"/>
              <a:gd name="connsiteX2183" fmla="*/ 1448966 w 9090025"/>
              <a:gd name="connsiteY2183" fmla="*/ 2070369 h 2152098"/>
              <a:gd name="connsiteX2184" fmla="*/ 1452850 w 9090025"/>
              <a:gd name="connsiteY2184" fmla="*/ 2062600 h 2152098"/>
              <a:gd name="connsiteX2185" fmla="*/ 1456735 w 9090025"/>
              <a:gd name="connsiteY2185" fmla="*/ 2062600 h 2152098"/>
              <a:gd name="connsiteX2186" fmla="*/ 1480043 w 9090025"/>
              <a:gd name="connsiteY2186" fmla="*/ 2054831 h 2152098"/>
              <a:gd name="connsiteX2187" fmla="*/ 1507235 w 9090025"/>
              <a:gd name="connsiteY2187" fmla="*/ 2043178 h 2152098"/>
              <a:gd name="connsiteX2188" fmla="*/ 1549966 w 9090025"/>
              <a:gd name="connsiteY2188" fmla="*/ 2019872 h 2152098"/>
              <a:gd name="connsiteX2189" fmla="*/ 1549966 w 9090025"/>
              <a:gd name="connsiteY2189" fmla="*/ 2015988 h 2152098"/>
              <a:gd name="connsiteX2190" fmla="*/ 1499466 w 9090025"/>
              <a:gd name="connsiteY2190" fmla="*/ 2031525 h 2152098"/>
              <a:gd name="connsiteX2191" fmla="*/ 1487812 w 9090025"/>
              <a:gd name="connsiteY2191" fmla="*/ 2039294 h 2152098"/>
              <a:gd name="connsiteX2192" fmla="*/ 1480043 w 9090025"/>
              <a:gd name="connsiteY2192" fmla="*/ 2043178 h 2152098"/>
              <a:gd name="connsiteX2193" fmla="*/ 1441196 w 9090025"/>
              <a:gd name="connsiteY2193" fmla="*/ 2050947 h 2152098"/>
              <a:gd name="connsiteX2194" fmla="*/ 1417889 w 9090025"/>
              <a:gd name="connsiteY2194" fmla="*/ 2058716 h 2152098"/>
              <a:gd name="connsiteX2195" fmla="*/ 1382927 w 9090025"/>
              <a:gd name="connsiteY2195" fmla="*/ 2070369 h 2152098"/>
              <a:gd name="connsiteX2196" fmla="*/ 1344081 w 9090025"/>
              <a:gd name="connsiteY2196" fmla="*/ 2089791 h 2152098"/>
              <a:gd name="connsiteX2197" fmla="*/ 1324658 w 9090025"/>
              <a:gd name="connsiteY2197" fmla="*/ 2101444 h 2152098"/>
              <a:gd name="connsiteX2198" fmla="*/ 1293581 w 9090025"/>
              <a:gd name="connsiteY2198" fmla="*/ 2097560 h 2152098"/>
              <a:gd name="connsiteX2199" fmla="*/ 1270273 w 9090025"/>
              <a:gd name="connsiteY2199" fmla="*/ 2097560 h 2152098"/>
              <a:gd name="connsiteX2200" fmla="*/ 1285811 w 9090025"/>
              <a:gd name="connsiteY2200" fmla="*/ 2082022 h 2152098"/>
              <a:gd name="connsiteX2201" fmla="*/ 1316888 w 9090025"/>
              <a:gd name="connsiteY2201" fmla="*/ 2054831 h 2152098"/>
              <a:gd name="connsiteX2202" fmla="*/ 1320773 w 9090025"/>
              <a:gd name="connsiteY2202" fmla="*/ 2050947 h 2152098"/>
              <a:gd name="connsiteX2203" fmla="*/ 1305235 w 9090025"/>
              <a:gd name="connsiteY2203" fmla="*/ 2054831 h 2152098"/>
              <a:gd name="connsiteX2204" fmla="*/ 1270273 w 9090025"/>
              <a:gd name="connsiteY2204" fmla="*/ 2058716 h 2152098"/>
              <a:gd name="connsiteX2205" fmla="*/ 1274158 w 9090025"/>
              <a:gd name="connsiteY2205" fmla="*/ 2054831 h 2152098"/>
              <a:gd name="connsiteX2206" fmla="*/ 1316888 w 9090025"/>
              <a:gd name="connsiteY2206" fmla="*/ 2039294 h 2152098"/>
              <a:gd name="connsiteX2207" fmla="*/ 1324658 w 9090025"/>
              <a:gd name="connsiteY2207" fmla="*/ 2031525 h 2152098"/>
              <a:gd name="connsiteX2208" fmla="*/ 1336312 w 9090025"/>
              <a:gd name="connsiteY2208" fmla="*/ 2023757 h 2152098"/>
              <a:gd name="connsiteX2209" fmla="*/ 1382927 w 9090025"/>
              <a:gd name="connsiteY2209" fmla="*/ 2000450 h 2152098"/>
              <a:gd name="connsiteX2210" fmla="*/ 1406235 w 9090025"/>
              <a:gd name="connsiteY2210" fmla="*/ 1992682 h 2152098"/>
              <a:gd name="connsiteX2211" fmla="*/ 1429543 w 9090025"/>
              <a:gd name="connsiteY2211" fmla="*/ 1981028 h 2152098"/>
              <a:gd name="connsiteX2212" fmla="*/ 1472273 w 9090025"/>
              <a:gd name="connsiteY2212" fmla="*/ 1961607 h 2152098"/>
              <a:gd name="connsiteX2213" fmla="*/ 1511120 w 9090025"/>
              <a:gd name="connsiteY2213" fmla="*/ 1942185 h 2152098"/>
              <a:gd name="connsiteX2214" fmla="*/ 1538312 w 9090025"/>
              <a:gd name="connsiteY2214" fmla="*/ 1926647 h 2152098"/>
              <a:gd name="connsiteX2215" fmla="*/ 1584927 w 9090025"/>
              <a:gd name="connsiteY2215" fmla="*/ 1903341 h 2152098"/>
              <a:gd name="connsiteX2216" fmla="*/ 1584927 w 9090025"/>
              <a:gd name="connsiteY2216" fmla="*/ 1895572 h 2152098"/>
              <a:gd name="connsiteX2217" fmla="*/ 1538312 w 9090025"/>
              <a:gd name="connsiteY2217" fmla="*/ 1914994 h 2152098"/>
              <a:gd name="connsiteX2218" fmla="*/ 1515004 w 9090025"/>
              <a:gd name="connsiteY2218" fmla="*/ 1922763 h 2152098"/>
              <a:gd name="connsiteX2219" fmla="*/ 1480043 w 9090025"/>
              <a:gd name="connsiteY2219" fmla="*/ 1938300 h 2152098"/>
              <a:gd name="connsiteX2220" fmla="*/ 1452850 w 9090025"/>
              <a:gd name="connsiteY2220" fmla="*/ 1957722 h 2152098"/>
              <a:gd name="connsiteX2221" fmla="*/ 1437312 w 9090025"/>
              <a:gd name="connsiteY2221" fmla="*/ 1965491 h 2152098"/>
              <a:gd name="connsiteX2222" fmla="*/ 1417889 w 9090025"/>
              <a:gd name="connsiteY2222" fmla="*/ 1965491 h 2152098"/>
              <a:gd name="connsiteX2223" fmla="*/ 1425658 w 9090025"/>
              <a:gd name="connsiteY2223" fmla="*/ 1961607 h 2152098"/>
              <a:gd name="connsiteX2224" fmla="*/ 1425658 w 9090025"/>
              <a:gd name="connsiteY2224" fmla="*/ 1953838 h 2152098"/>
              <a:gd name="connsiteX2225" fmla="*/ 1375158 w 9090025"/>
              <a:gd name="connsiteY2225" fmla="*/ 1977144 h 2152098"/>
              <a:gd name="connsiteX2226" fmla="*/ 1332427 w 9090025"/>
              <a:gd name="connsiteY2226" fmla="*/ 1996566 h 2152098"/>
              <a:gd name="connsiteX2227" fmla="*/ 1324658 w 9090025"/>
              <a:gd name="connsiteY2227" fmla="*/ 2000450 h 2152098"/>
              <a:gd name="connsiteX2228" fmla="*/ 1316888 w 9090025"/>
              <a:gd name="connsiteY2228" fmla="*/ 2008219 h 2152098"/>
              <a:gd name="connsiteX2229" fmla="*/ 1313004 w 9090025"/>
              <a:gd name="connsiteY2229" fmla="*/ 2012103 h 2152098"/>
              <a:gd name="connsiteX2230" fmla="*/ 1305235 w 9090025"/>
              <a:gd name="connsiteY2230" fmla="*/ 2012103 h 2152098"/>
              <a:gd name="connsiteX2231" fmla="*/ 1293581 w 9090025"/>
              <a:gd name="connsiteY2231" fmla="*/ 2023757 h 2152098"/>
              <a:gd name="connsiteX2232" fmla="*/ 1278042 w 9090025"/>
              <a:gd name="connsiteY2232" fmla="*/ 2027641 h 2152098"/>
              <a:gd name="connsiteX2233" fmla="*/ 1246965 w 9090025"/>
              <a:gd name="connsiteY2233" fmla="*/ 2035410 h 2152098"/>
              <a:gd name="connsiteX2234" fmla="*/ 1219772 w 9090025"/>
              <a:gd name="connsiteY2234" fmla="*/ 2047063 h 2152098"/>
              <a:gd name="connsiteX2235" fmla="*/ 1208119 w 9090025"/>
              <a:gd name="connsiteY2235" fmla="*/ 2043178 h 2152098"/>
              <a:gd name="connsiteX2236" fmla="*/ 1180927 w 9090025"/>
              <a:gd name="connsiteY2236" fmla="*/ 2031525 h 2152098"/>
              <a:gd name="connsiteX2237" fmla="*/ 1165388 w 9090025"/>
              <a:gd name="connsiteY2237" fmla="*/ 2035410 h 2152098"/>
              <a:gd name="connsiteX2238" fmla="*/ 1149849 w 9090025"/>
              <a:gd name="connsiteY2238" fmla="*/ 2039294 h 2152098"/>
              <a:gd name="connsiteX2239" fmla="*/ 1142080 w 9090025"/>
              <a:gd name="connsiteY2239" fmla="*/ 2039294 h 2152098"/>
              <a:gd name="connsiteX2240" fmla="*/ 1130426 w 9090025"/>
              <a:gd name="connsiteY2240" fmla="*/ 2047063 h 2152098"/>
              <a:gd name="connsiteX2241" fmla="*/ 1068272 w 9090025"/>
              <a:gd name="connsiteY2241" fmla="*/ 2082022 h 2152098"/>
              <a:gd name="connsiteX2242" fmla="*/ 1056618 w 9090025"/>
              <a:gd name="connsiteY2242" fmla="*/ 2085906 h 2152098"/>
              <a:gd name="connsiteX2243" fmla="*/ 1056618 w 9090025"/>
              <a:gd name="connsiteY2243" fmla="*/ 2082022 h 2152098"/>
              <a:gd name="connsiteX2244" fmla="*/ 1060503 w 9090025"/>
              <a:gd name="connsiteY2244" fmla="*/ 2078138 h 2152098"/>
              <a:gd name="connsiteX2245" fmla="*/ 1083810 w 9090025"/>
              <a:gd name="connsiteY2245" fmla="*/ 2066485 h 2152098"/>
              <a:gd name="connsiteX2246" fmla="*/ 1044964 w 9090025"/>
              <a:gd name="connsiteY2246" fmla="*/ 2082022 h 2152098"/>
              <a:gd name="connsiteX2247" fmla="*/ 1037195 w 9090025"/>
              <a:gd name="connsiteY2247" fmla="*/ 2085906 h 2152098"/>
              <a:gd name="connsiteX2248" fmla="*/ 1052734 w 9090025"/>
              <a:gd name="connsiteY2248" fmla="*/ 2074253 h 2152098"/>
              <a:gd name="connsiteX2249" fmla="*/ 1087695 w 9090025"/>
              <a:gd name="connsiteY2249" fmla="*/ 2054831 h 2152098"/>
              <a:gd name="connsiteX2250" fmla="*/ 1095464 w 9090025"/>
              <a:gd name="connsiteY2250" fmla="*/ 2050947 h 2152098"/>
              <a:gd name="connsiteX2251" fmla="*/ 1087695 w 9090025"/>
              <a:gd name="connsiteY2251" fmla="*/ 2050947 h 2152098"/>
              <a:gd name="connsiteX2252" fmla="*/ 1076041 w 9090025"/>
              <a:gd name="connsiteY2252" fmla="*/ 2054831 h 2152098"/>
              <a:gd name="connsiteX2253" fmla="*/ 1021657 w 9090025"/>
              <a:gd name="connsiteY2253" fmla="*/ 2078138 h 2152098"/>
              <a:gd name="connsiteX2254" fmla="*/ 1013887 w 9090025"/>
              <a:gd name="connsiteY2254" fmla="*/ 2082022 h 2152098"/>
              <a:gd name="connsiteX2255" fmla="*/ 1002234 w 9090025"/>
              <a:gd name="connsiteY2255" fmla="*/ 2093675 h 2152098"/>
              <a:gd name="connsiteX2256" fmla="*/ 963387 w 9090025"/>
              <a:gd name="connsiteY2256" fmla="*/ 2109213 h 2152098"/>
              <a:gd name="connsiteX2257" fmla="*/ 940080 w 9090025"/>
              <a:gd name="connsiteY2257" fmla="*/ 2113097 h 2152098"/>
              <a:gd name="connsiteX2258" fmla="*/ 920657 w 9090025"/>
              <a:gd name="connsiteY2258" fmla="*/ 2120866 h 2152098"/>
              <a:gd name="connsiteX2259" fmla="*/ 909003 w 9090025"/>
              <a:gd name="connsiteY2259" fmla="*/ 2128635 h 2152098"/>
              <a:gd name="connsiteX2260" fmla="*/ 885695 w 9090025"/>
              <a:gd name="connsiteY2260" fmla="*/ 2140288 h 2152098"/>
              <a:gd name="connsiteX2261" fmla="*/ 870156 w 9090025"/>
              <a:gd name="connsiteY2261" fmla="*/ 2140288 h 2152098"/>
              <a:gd name="connsiteX2262" fmla="*/ 885695 w 9090025"/>
              <a:gd name="connsiteY2262" fmla="*/ 2124750 h 2152098"/>
              <a:gd name="connsiteX2263" fmla="*/ 889580 w 9090025"/>
              <a:gd name="connsiteY2263" fmla="*/ 2120866 h 2152098"/>
              <a:gd name="connsiteX2264" fmla="*/ 901233 w 9090025"/>
              <a:gd name="connsiteY2264" fmla="*/ 2101444 h 2152098"/>
              <a:gd name="connsiteX2265" fmla="*/ 905118 w 9090025"/>
              <a:gd name="connsiteY2265" fmla="*/ 2105328 h 2152098"/>
              <a:gd name="connsiteX2266" fmla="*/ 912887 w 9090025"/>
              <a:gd name="connsiteY2266" fmla="*/ 2105328 h 2152098"/>
              <a:gd name="connsiteX2267" fmla="*/ 924541 w 9090025"/>
              <a:gd name="connsiteY2267" fmla="*/ 2097560 h 2152098"/>
              <a:gd name="connsiteX2268" fmla="*/ 940080 w 9090025"/>
              <a:gd name="connsiteY2268" fmla="*/ 2097560 h 2152098"/>
              <a:gd name="connsiteX2269" fmla="*/ 951734 w 9090025"/>
              <a:gd name="connsiteY2269" fmla="*/ 2093675 h 2152098"/>
              <a:gd name="connsiteX2270" fmla="*/ 959503 w 9090025"/>
              <a:gd name="connsiteY2270" fmla="*/ 2085906 h 2152098"/>
              <a:gd name="connsiteX2271" fmla="*/ 963387 w 9090025"/>
              <a:gd name="connsiteY2271" fmla="*/ 2082022 h 2152098"/>
              <a:gd name="connsiteX2272" fmla="*/ 967272 w 9090025"/>
              <a:gd name="connsiteY2272" fmla="*/ 2078138 h 2152098"/>
              <a:gd name="connsiteX2273" fmla="*/ 1010003 w 9090025"/>
              <a:gd name="connsiteY2273" fmla="*/ 2058716 h 2152098"/>
              <a:gd name="connsiteX2274" fmla="*/ 1013887 w 9090025"/>
              <a:gd name="connsiteY2274" fmla="*/ 2058716 h 2152098"/>
              <a:gd name="connsiteX2275" fmla="*/ 1076041 w 9090025"/>
              <a:gd name="connsiteY2275" fmla="*/ 2047063 h 2152098"/>
              <a:gd name="connsiteX2276" fmla="*/ 1095464 w 9090025"/>
              <a:gd name="connsiteY2276" fmla="*/ 2043178 h 2152098"/>
              <a:gd name="connsiteX2277" fmla="*/ 1126541 w 9090025"/>
              <a:gd name="connsiteY2277" fmla="*/ 2035410 h 2152098"/>
              <a:gd name="connsiteX2278" fmla="*/ 1138195 w 9090025"/>
              <a:gd name="connsiteY2278" fmla="*/ 2027641 h 2152098"/>
              <a:gd name="connsiteX2279" fmla="*/ 1149849 w 9090025"/>
              <a:gd name="connsiteY2279" fmla="*/ 2019872 h 2152098"/>
              <a:gd name="connsiteX2280" fmla="*/ 1153734 w 9090025"/>
              <a:gd name="connsiteY2280" fmla="*/ 2015988 h 2152098"/>
              <a:gd name="connsiteX2281" fmla="*/ 1161503 w 9090025"/>
              <a:gd name="connsiteY2281" fmla="*/ 2012103 h 2152098"/>
              <a:gd name="connsiteX2282" fmla="*/ 1223657 w 9090025"/>
              <a:gd name="connsiteY2282" fmla="*/ 1981028 h 2152098"/>
              <a:gd name="connsiteX2283" fmla="*/ 1270273 w 9090025"/>
              <a:gd name="connsiteY2283" fmla="*/ 1969375 h 2152098"/>
              <a:gd name="connsiteX2284" fmla="*/ 1328542 w 9090025"/>
              <a:gd name="connsiteY2284" fmla="*/ 1942185 h 2152098"/>
              <a:gd name="connsiteX2285" fmla="*/ 1367389 w 9090025"/>
              <a:gd name="connsiteY2285" fmla="*/ 1922763 h 2152098"/>
              <a:gd name="connsiteX2286" fmla="*/ 1371273 w 9090025"/>
              <a:gd name="connsiteY2286" fmla="*/ 1918879 h 2152098"/>
              <a:gd name="connsiteX2287" fmla="*/ 1347965 w 9090025"/>
              <a:gd name="connsiteY2287" fmla="*/ 1926647 h 2152098"/>
              <a:gd name="connsiteX2288" fmla="*/ 1328542 w 9090025"/>
              <a:gd name="connsiteY2288" fmla="*/ 1930532 h 2152098"/>
              <a:gd name="connsiteX2289" fmla="*/ 1313004 w 9090025"/>
              <a:gd name="connsiteY2289" fmla="*/ 1938300 h 2152098"/>
              <a:gd name="connsiteX2290" fmla="*/ 1305235 w 9090025"/>
              <a:gd name="connsiteY2290" fmla="*/ 1942185 h 2152098"/>
              <a:gd name="connsiteX2291" fmla="*/ 1281927 w 9090025"/>
              <a:gd name="connsiteY2291" fmla="*/ 1949953 h 2152098"/>
              <a:gd name="connsiteX2292" fmla="*/ 1258619 w 9090025"/>
              <a:gd name="connsiteY2292" fmla="*/ 1961607 h 2152098"/>
              <a:gd name="connsiteX2293" fmla="*/ 1184811 w 9090025"/>
              <a:gd name="connsiteY2293" fmla="*/ 1988797 h 2152098"/>
              <a:gd name="connsiteX2294" fmla="*/ 1134311 w 9090025"/>
              <a:gd name="connsiteY2294" fmla="*/ 2000450 h 2152098"/>
              <a:gd name="connsiteX2295" fmla="*/ 1091580 w 9090025"/>
              <a:gd name="connsiteY2295" fmla="*/ 2012103 h 2152098"/>
              <a:gd name="connsiteX2296" fmla="*/ 1083810 w 9090025"/>
              <a:gd name="connsiteY2296" fmla="*/ 2015988 h 2152098"/>
              <a:gd name="connsiteX2297" fmla="*/ 1068272 w 9090025"/>
              <a:gd name="connsiteY2297" fmla="*/ 2027641 h 2152098"/>
              <a:gd name="connsiteX2298" fmla="*/ 1041080 w 9090025"/>
              <a:gd name="connsiteY2298" fmla="*/ 2039294 h 2152098"/>
              <a:gd name="connsiteX2299" fmla="*/ 1033310 w 9090025"/>
              <a:gd name="connsiteY2299" fmla="*/ 2043178 h 2152098"/>
              <a:gd name="connsiteX2300" fmla="*/ 1041080 w 9090025"/>
              <a:gd name="connsiteY2300" fmla="*/ 2035410 h 2152098"/>
              <a:gd name="connsiteX2301" fmla="*/ 1048849 w 9090025"/>
              <a:gd name="connsiteY2301" fmla="*/ 2027641 h 2152098"/>
              <a:gd name="connsiteX2302" fmla="*/ 1060503 w 9090025"/>
              <a:gd name="connsiteY2302" fmla="*/ 2023757 h 2152098"/>
              <a:gd name="connsiteX2303" fmla="*/ 1060503 w 9090025"/>
              <a:gd name="connsiteY2303" fmla="*/ 2012103 h 2152098"/>
              <a:gd name="connsiteX2304" fmla="*/ 1048849 w 9090025"/>
              <a:gd name="connsiteY2304" fmla="*/ 2015988 h 2152098"/>
              <a:gd name="connsiteX2305" fmla="*/ 1033310 w 9090025"/>
              <a:gd name="connsiteY2305" fmla="*/ 2031525 h 2152098"/>
              <a:gd name="connsiteX2306" fmla="*/ 1025541 w 9090025"/>
              <a:gd name="connsiteY2306" fmla="*/ 2031525 h 2152098"/>
              <a:gd name="connsiteX2307" fmla="*/ 990580 w 9090025"/>
              <a:gd name="connsiteY2307" fmla="*/ 2047063 h 2152098"/>
              <a:gd name="connsiteX2308" fmla="*/ 967272 w 9090025"/>
              <a:gd name="connsiteY2308" fmla="*/ 2050947 h 2152098"/>
              <a:gd name="connsiteX2309" fmla="*/ 924541 w 9090025"/>
              <a:gd name="connsiteY2309" fmla="*/ 2074253 h 2152098"/>
              <a:gd name="connsiteX2310" fmla="*/ 909003 w 9090025"/>
              <a:gd name="connsiteY2310" fmla="*/ 2082022 h 2152098"/>
              <a:gd name="connsiteX2311" fmla="*/ 893464 w 9090025"/>
              <a:gd name="connsiteY2311" fmla="*/ 2085906 h 2152098"/>
              <a:gd name="connsiteX2312" fmla="*/ 862387 w 9090025"/>
              <a:gd name="connsiteY2312" fmla="*/ 2085906 h 2152098"/>
              <a:gd name="connsiteX2313" fmla="*/ 831310 w 9090025"/>
              <a:gd name="connsiteY2313" fmla="*/ 2089791 h 2152098"/>
              <a:gd name="connsiteX2314" fmla="*/ 811887 w 9090025"/>
              <a:gd name="connsiteY2314" fmla="*/ 2101444 h 2152098"/>
              <a:gd name="connsiteX2315" fmla="*/ 796349 w 9090025"/>
              <a:gd name="connsiteY2315" fmla="*/ 2109213 h 2152098"/>
              <a:gd name="connsiteX2316" fmla="*/ 765271 w 9090025"/>
              <a:gd name="connsiteY2316" fmla="*/ 2120866 h 2152098"/>
              <a:gd name="connsiteX2317" fmla="*/ 726425 w 9090025"/>
              <a:gd name="connsiteY2317" fmla="*/ 2132519 h 2152098"/>
              <a:gd name="connsiteX2318" fmla="*/ 687579 w 9090025"/>
              <a:gd name="connsiteY2318" fmla="*/ 2144172 h 2152098"/>
              <a:gd name="connsiteX2319" fmla="*/ 707002 w 9090025"/>
              <a:gd name="connsiteY2319" fmla="*/ 2128635 h 2152098"/>
              <a:gd name="connsiteX2320" fmla="*/ 730310 w 9090025"/>
              <a:gd name="connsiteY2320" fmla="*/ 2116981 h 2152098"/>
              <a:gd name="connsiteX2321" fmla="*/ 738079 w 9090025"/>
              <a:gd name="connsiteY2321" fmla="*/ 2113097 h 2152098"/>
              <a:gd name="connsiteX2322" fmla="*/ 765271 w 9090025"/>
              <a:gd name="connsiteY2322" fmla="*/ 2101444 h 2152098"/>
              <a:gd name="connsiteX2323" fmla="*/ 788579 w 9090025"/>
              <a:gd name="connsiteY2323" fmla="*/ 2082022 h 2152098"/>
              <a:gd name="connsiteX2324" fmla="*/ 773041 w 9090025"/>
              <a:gd name="connsiteY2324" fmla="*/ 2082022 h 2152098"/>
              <a:gd name="connsiteX2325" fmla="*/ 800233 w 9090025"/>
              <a:gd name="connsiteY2325" fmla="*/ 2066485 h 2152098"/>
              <a:gd name="connsiteX2326" fmla="*/ 831310 w 9090025"/>
              <a:gd name="connsiteY2326" fmla="*/ 2050947 h 2152098"/>
              <a:gd name="connsiteX2327" fmla="*/ 850733 w 9090025"/>
              <a:gd name="connsiteY2327" fmla="*/ 2039294 h 2152098"/>
              <a:gd name="connsiteX2328" fmla="*/ 874041 w 9090025"/>
              <a:gd name="connsiteY2328" fmla="*/ 2027641 h 2152098"/>
              <a:gd name="connsiteX2329" fmla="*/ 893464 w 9090025"/>
              <a:gd name="connsiteY2329" fmla="*/ 2019872 h 2152098"/>
              <a:gd name="connsiteX2330" fmla="*/ 951734 w 9090025"/>
              <a:gd name="connsiteY2330" fmla="*/ 1996566 h 2152098"/>
              <a:gd name="connsiteX2331" fmla="*/ 967272 w 9090025"/>
              <a:gd name="connsiteY2331" fmla="*/ 1988797 h 2152098"/>
              <a:gd name="connsiteX2332" fmla="*/ 998349 w 9090025"/>
              <a:gd name="connsiteY2332" fmla="*/ 1973260 h 2152098"/>
              <a:gd name="connsiteX2333" fmla="*/ 1006118 w 9090025"/>
              <a:gd name="connsiteY2333" fmla="*/ 1973260 h 2152098"/>
              <a:gd name="connsiteX2334" fmla="*/ 1017772 w 9090025"/>
              <a:gd name="connsiteY2334" fmla="*/ 1969375 h 2152098"/>
              <a:gd name="connsiteX2335" fmla="*/ 1010003 w 9090025"/>
              <a:gd name="connsiteY2335" fmla="*/ 1957722 h 2152098"/>
              <a:gd name="connsiteX2336" fmla="*/ 982810 w 9090025"/>
              <a:gd name="connsiteY2336" fmla="*/ 1973260 h 2152098"/>
              <a:gd name="connsiteX2337" fmla="*/ 963387 w 9090025"/>
              <a:gd name="connsiteY2337" fmla="*/ 1981028 h 2152098"/>
              <a:gd name="connsiteX2338" fmla="*/ 943964 w 9090025"/>
              <a:gd name="connsiteY2338" fmla="*/ 1988797 h 2152098"/>
              <a:gd name="connsiteX2339" fmla="*/ 928426 w 9090025"/>
              <a:gd name="connsiteY2339" fmla="*/ 1996566 h 2152098"/>
              <a:gd name="connsiteX2340" fmla="*/ 897349 w 9090025"/>
              <a:gd name="connsiteY2340" fmla="*/ 2008219 h 2152098"/>
              <a:gd name="connsiteX2341" fmla="*/ 854618 w 9090025"/>
              <a:gd name="connsiteY2341" fmla="*/ 2019872 h 2152098"/>
              <a:gd name="connsiteX2342" fmla="*/ 831310 w 9090025"/>
              <a:gd name="connsiteY2342" fmla="*/ 2027641 h 2152098"/>
              <a:gd name="connsiteX2343" fmla="*/ 808002 w 9090025"/>
              <a:gd name="connsiteY2343" fmla="*/ 2035410 h 2152098"/>
              <a:gd name="connsiteX2344" fmla="*/ 885695 w 9090025"/>
              <a:gd name="connsiteY2344" fmla="*/ 2000450 h 2152098"/>
              <a:gd name="connsiteX2345" fmla="*/ 893464 w 9090025"/>
              <a:gd name="connsiteY2345" fmla="*/ 1996566 h 2152098"/>
              <a:gd name="connsiteX2346" fmla="*/ 936195 w 9090025"/>
              <a:gd name="connsiteY2346" fmla="*/ 1981028 h 2152098"/>
              <a:gd name="connsiteX2347" fmla="*/ 951734 w 9090025"/>
              <a:gd name="connsiteY2347" fmla="*/ 1977144 h 2152098"/>
              <a:gd name="connsiteX2348" fmla="*/ 967272 w 9090025"/>
              <a:gd name="connsiteY2348" fmla="*/ 1969375 h 2152098"/>
              <a:gd name="connsiteX2349" fmla="*/ 982810 w 9090025"/>
              <a:gd name="connsiteY2349" fmla="*/ 1957722 h 2152098"/>
              <a:gd name="connsiteX2350" fmla="*/ 990580 w 9090025"/>
              <a:gd name="connsiteY2350" fmla="*/ 1957722 h 2152098"/>
              <a:gd name="connsiteX2351" fmla="*/ 1002234 w 9090025"/>
              <a:gd name="connsiteY2351" fmla="*/ 1953838 h 2152098"/>
              <a:gd name="connsiteX2352" fmla="*/ 1010003 w 9090025"/>
              <a:gd name="connsiteY2352" fmla="*/ 1946069 h 2152098"/>
              <a:gd name="connsiteX2353" fmla="*/ 1025541 w 9090025"/>
              <a:gd name="connsiteY2353" fmla="*/ 1938300 h 2152098"/>
              <a:gd name="connsiteX2354" fmla="*/ 1033310 w 9090025"/>
              <a:gd name="connsiteY2354" fmla="*/ 1934416 h 2152098"/>
              <a:gd name="connsiteX2355" fmla="*/ 1044964 w 9090025"/>
              <a:gd name="connsiteY2355" fmla="*/ 1926647 h 2152098"/>
              <a:gd name="connsiteX2356" fmla="*/ 1044964 w 9090025"/>
              <a:gd name="connsiteY2356" fmla="*/ 1914994 h 2152098"/>
              <a:gd name="connsiteX2357" fmla="*/ 1048849 w 9090025"/>
              <a:gd name="connsiteY2357" fmla="*/ 1903341 h 2152098"/>
              <a:gd name="connsiteX2358" fmla="*/ 1006118 w 9090025"/>
              <a:gd name="connsiteY2358" fmla="*/ 1907225 h 2152098"/>
              <a:gd name="connsiteX2359" fmla="*/ 990580 w 9090025"/>
              <a:gd name="connsiteY2359" fmla="*/ 1907225 h 2152098"/>
              <a:gd name="connsiteX2360" fmla="*/ 998349 w 9090025"/>
              <a:gd name="connsiteY2360" fmla="*/ 1903341 h 2152098"/>
              <a:gd name="connsiteX2361" fmla="*/ 1010003 w 9090025"/>
              <a:gd name="connsiteY2361" fmla="*/ 1895572 h 2152098"/>
              <a:gd name="connsiteX2362" fmla="*/ 1029426 w 9090025"/>
              <a:gd name="connsiteY2362" fmla="*/ 1883919 h 2152098"/>
              <a:gd name="connsiteX2363" fmla="*/ 1044964 w 9090025"/>
              <a:gd name="connsiteY2363" fmla="*/ 1876150 h 2152098"/>
              <a:gd name="connsiteX2364" fmla="*/ 1052734 w 9090025"/>
              <a:gd name="connsiteY2364" fmla="*/ 1872266 h 2152098"/>
              <a:gd name="connsiteX2365" fmla="*/ 1060503 w 9090025"/>
              <a:gd name="connsiteY2365" fmla="*/ 1868382 h 2152098"/>
              <a:gd name="connsiteX2366" fmla="*/ 1072157 w 9090025"/>
              <a:gd name="connsiteY2366" fmla="*/ 1864497 h 2152098"/>
              <a:gd name="connsiteX2367" fmla="*/ 1111003 w 9090025"/>
              <a:gd name="connsiteY2367" fmla="*/ 1845076 h 2152098"/>
              <a:gd name="connsiteX2368" fmla="*/ 1079926 w 9090025"/>
              <a:gd name="connsiteY2368" fmla="*/ 1852844 h 2152098"/>
              <a:gd name="connsiteX2369" fmla="*/ 1064387 w 9090025"/>
              <a:gd name="connsiteY2369" fmla="*/ 1860613 h 2152098"/>
              <a:gd name="connsiteX2370" fmla="*/ 1002234 w 9090025"/>
              <a:gd name="connsiteY2370" fmla="*/ 1880035 h 2152098"/>
              <a:gd name="connsiteX2371" fmla="*/ 963387 w 9090025"/>
              <a:gd name="connsiteY2371" fmla="*/ 1887804 h 2152098"/>
              <a:gd name="connsiteX2372" fmla="*/ 909003 w 9090025"/>
              <a:gd name="connsiteY2372" fmla="*/ 1907225 h 2152098"/>
              <a:gd name="connsiteX2373" fmla="*/ 854618 w 9090025"/>
              <a:gd name="connsiteY2373" fmla="*/ 1926647 h 2152098"/>
              <a:gd name="connsiteX2374" fmla="*/ 823541 w 9090025"/>
              <a:gd name="connsiteY2374" fmla="*/ 1938300 h 2152098"/>
              <a:gd name="connsiteX2375" fmla="*/ 784695 w 9090025"/>
              <a:gd name="connsiteY2375" fmla="*/ 1957722 h 2152098"/>
              <a:gd name="connsiteX2376" fmla="*/ 753618 w 9090025"/>
              <a:gd name="connsiteY2376" fmla="*/ 1969375 h 2152098"/>
              <a:gd name="connsiteX2377" fmla="*/ 726425 w 9090025"/>
              <a:gd name="connsiteY2377" fmla="*/ 1981028 h 2152098"/>
              <a:gd name="connsiteX2378" fmla="*/ 699233 w 9090025"/>
              <a:gd name="connsiteY2378" fmla="*/ 1988797 h 2152098"/>
              <a:gd name="connsiteX2379" fmla="*/ 710887 w 9090025"/>
              <a:gd name="connsiteY2379" fmla="*/ 1981028 h 2152098"/>
              <a:gd name="connsiteX2380" fmla="*/ 718656 w 9090025"/>
              <a:gd name="connsiteY2380" fmla="*/ 1969375 h 2152098"/>
              <a:gd name="connsiteX2381" fmla="*/ 757502 w 9090025"/>
              <a:gd name="connsiteY2381" fmla="*/ 1949953 h 2152098"/>
              <a:gd name="connsiteX2382" fmla="*/ 784695 w 9090025"/>
              <a:gd name="connsiteY2382" fmla="*/ 1938300 h 2152098"/>
              <a:gd name="connsiteX2383" fmla="*/ 815772 w 9090025"/>
              <a:gd name="connsiteY2383" fmla="*/ 1922763 h 2152098"/>
              <a:gd name="connsiteX2384" fmla="*/ 858503 w 9090025"/>
              <a:gd name="connsiteY2384" fmla="*/ 1903341 h 2152098"/>
              <a:gd name="connsiteX2385" fmla="*/ 877926 w 9090025"/>
              <a:gd name="connsiteY2385" fmla="*/ 1895572 h 2152098"/>
              <a:gd name="connsiteX2386" fmla="*/ 893464 w 9090025"/>
              <a:gd name="connsiteY2386" fmla="*/ 1883919 h 2152098"/>
              <a:gd name="connsiteX2387" fmla="*/ 909003 w 9090025"/>
              <a:gd name="connsiteY2387" fmla="*/ 1880035 h 2152098"/>
              <a:gd name="connsiteX2388" fmla="*/ 916772 w 9090025"/>
              <a:gd name="connsiteY2388" fmla="*/ 1876150 h 2152098"/>
              <a:gd name="connsiteX2389" fmla="*/ 905118 w 9090025"/>
              <a:gd name="connsiteY2389" fmla="*/ 1872266 h 2152098"/>
              <a:gd name="connsiteX2390" fmla="*/ 877926 w 9090025"/>
              <a:gd name="connsiteY2390" fmla="*/ 1880035 h 2152098"/>
              <a:gd name="connsiteX2391" fmla="*/ 827426 w 9090025"/>
              <a:gd name="connsiteY2391" fmla="*/ 1895572 h 2152098"/>
              <a:gd name="connsiteX2392" fmla="*/ 819656 w 9090025"/>
              <a:gd name="connsiteY2392" fmla="*/ 1895572 h 2152098"/>
              <a:gd name="connsiteX2393" fmla="*/ 823541 w 9090025"/>
              <a:gd name="connsiteY2393" fmla="*/ 1891688 h 2152098"/>
              <a:gd name="connsiteX2394" fmla="*/ 842964 w 9090025"/>
              <a:gd name="connsiteY2394" fmla="*/ 1883919 h 2152098"/>
              <a:gd name="connsiteX2395" fmla="*/ 877926 w 9090025"/>
              <a:gd name="connsiteY2395" fmla="*/ 1872266 h 2152098"/>
              <a:gd name="connsiteX2396" fmla="*/ 909003 w 9090025"/>
              <a:gd name="connsiteY2396" fmla="*/ 1856729 h 2152098"/>
              <a:gd name="connsiteX2397" fmla="*/ 940080 w 9090025"/>
              <a:gd name="connsiteY2397" fmla="*/ 1841191 h 2152098"/>
              <a:gd name="connsiteX2398" fmla="*/ 959503 w 9090025"/>
              <a:gd name="connsiteY2398" fmla="*/ 1833422 h 2152098"/>
              <a:gd name="connsiteX2399" fmla="*/ 1021657 w 9090025"/>
              <a:gd name="connsiteY2399" fmla="*/ 1802347 h 2152098"/>
              <a:gd name="connsiteX2400" fmla="*/ 1041080 w 9090025"/>
              <a:gd name="connsiteY2400" fmla="*/ 1790694 h 2152098"/>
              <a:gd name="connsiteX2401" fmla="*/ 1114887 w 9090025"/>
              <a:gd name="connsiteY2401" fmla="*/ 1763504 h 2152098"/>
              <a:gd name="connsiteX2402" fmla="*/ 1134311 w 9090025"/>
              <a:gd name="connsiteY2402" fmla="*/ 1755735 h 2152098"/>
              <a:gd name="connsiteX2403" fmla="*/ 1157618 w 9090025"/>
              <a:gd name="connsiteY2403" fmla="*/ 1744082 h 2152098"/>
              <a:gd name="connsiteX2404" fmla="*/ 1227542 w 9090025"/>
              <a:gd name="connsiteY2404" fmla="*/ 1713007 h 2152098"/>
              <a:gd name="connsiteX2405" fmla="*/ 1270273 w 9090025"/>
              <a:gd name="connsiteY2405" fmla="*/ 1693585 h 2152098"/>
              <a:gd name="connsiteX2406" fmla="*/ 1289696 w 9090025"/>
              <a:gd name="connsiteY2406" fmla="*/ 1681932 h 2152098"/>
              <a:gd name="connsiteX2407" fmla="*/ 1301350 w 9090025"/>
              <a:gd name="connsiteY2407" fmla="*/ 1674163 h 2152098"/>
              <a:gd name="connsiteX2408" fmla="*/ 1313004 w 9090025"/>
              <a:gd name="connsiteY2408" fmla="*/ 1670279 h 2152098"/>
              <a:gd name="connsiteX2409" fmla="*/ 1332427 w 9090025"/>
              <a:gd name="connsiteY2409" fmla="*/ 1662510 h 2152098"/>
              <a:gd name="connsiteX2410" fmla="*/ 1328542 w 9090025"/>
              <a:gd name="connsiteY2410" fmla="*/ 1666395 h 2152098"/>
              <a:gd name="connsiteX2411" fmla="*/ 1324658 w 9090025"/>
              <a:gd name="connsiteY2411" fmla="*/ 1670279 h 2152098"/>
              <a:gd name="connsiteX2412" fmla="*/ 1332427 w 9090025"/>
              <a:gd name="connsiteY2412" fmla="*/ 1670279 h 2152098"/>
              <a:gd name="connsiteX2413" fmla="*/ 1336312 w 9090025"/>
              <a:gd name="connsiteY2413" fmla="*/ 1666395 h 2152098"/>
              <a:gd name="connsiteX2414" fmla="*/ 1344081 w 9090025"/>
              <a:gd name="connsiteY2414" fmla="*/ 1662510 h 2152098"/>
              <a:gd name="connsiteX2415" fmla="*/ 1347965 w 9090025"/>
              <a:gd name="connsiteY2415" fmla="*/ 1658626 h 2152098"/>
              <a:gd name="connsiteX2416" fmla="*/ 1332427 w 9090025"/>
              <a:gd name="connsiteY2416" fmla="*/ 1650857 h 2152098"/>
              <a:gd name="connsiteX2417" fmla="*/ 1316888 w 9090025"/>
              <a:gd name="connsiteY2417" fmla="*/ 1654741 h 2152098"/>
              <a:gd name="connsiteX2418" fmla="*/ 1285811 w 9090025"/>
              <a:gd name="connsiteY2418" fmla="*/ 1666395 h 2152098"/>
              <a:gd name="connsiteX2419" fmla="*/ 1274158 w 9090025"/>
              <a:gd name="connsiteY2419" fmla="*/ 1674163 h 2152098"/>
              <a:gd name="connsiteX2420" fmla="*/ 1254734 w 9090025"/>
              <a:gd name="connsiteY2420" fmla="*/ 1678048 h 2152098"/>
              <a:gd name="connsiteX2421" fmla="*/ 1231427 w 9090025"/>
              <a:gd name="connsiteY2421" fmla="*/ 1685816 h 2152098"/>
              <a:gd name="connsiteX2422" fmla="*/ 1204234 w 9090025"/>
              <a:gd name="connsiteY2422" fmla="*/ 1697469 h 2152098"/>
              <a:gd name="connsiteX2423" fmla="*/ 1180927 w 9090025"/>
              <a:gd name="connsiteY2423" fmla="*/ 1709123 h 2152098"/>
              <a:gd name="connsiteX2424" fmla="*/ 1161503 w 9090025"/>
              <a:gd name="connsiteY2424" fmla="*/ 1709123 h 2152098"/>
              <a:gd name="connsiteX2425" fmla="*/ 1212004 w 9090025"/>
              <a:gd name="connsiteY2425" fmla="*/ 1685816 h 2152098"/>
              <a:gd name="connsiteX2426" fmla="*/ 1227542 w 9090025"/>
              <a:gd name="connsiteY2426" fmla="*/ 1681932 h 2152098"/>
              <a:gd name="connsiteX2427" fmla="*/ 1235311 w 9090025"/>
              <a:gd name="connsiteY2427" fmla="*/ 1678048 h 2152098"/>
              <a:gd name="connsiteX2428" fmla="*/ 1239196 w 9090025"/>
              <a:gd name="connsiteY2428" fmla="*/ 1678048 h 2152098"/>
              <a:gd name="connsiteX2429" fmla="*/ 1340196 w 9090025"/>
              <a:gd name="connsiteY2429" fmla="*/ 1643088 h 2152098"/>
              <a:gd name="connsiteX2430" fmla="*/ 1347965 w 9090025"/>
              <a:gd name="connsiteY2430" fmla="*/ 1627551 h 2152098"/>
              <a:gd name="connsiteX2431" fmla="*/ 1324658 w 9090025"/>
              <a:gd name="connsiteY2431" fmla="*/ 1608129 h 2152098"/>
              <a:gd name="connsiteX2432" fmla="*/ 1320773 w 9090025"/>
              <a:gd name="connsiteY2432" fmla="*/ 1608129 h 2152098"/>
              <a:gd name="connsiteX2433" fmla="*/ 1316888 w 9090025"/>
              <a:gd name="connsiteY2433" fmla="*/ 1604245 h 2152098"/>
              <a:gd name="connsiteX2434" fmla="*/ 1313004 w 9090025"/>
              <a:gd name="connsiteY2434" fmla="*/ 1608129 h 2152098"/>
              <a:gd name="connsiteX2435" fmla="*/ 1301350 w 9090025"/>
              <a:gd name="connsiteY2435" fmla="*/ 1619782 h 2152098"/>
              <a:gd name="connsiteX2436" fmla="*/ 1285811 w 9090025"/>
              <a:gd name="connsiteY2436" fmla="*/ 1631435 h 2152098"/>
              <a:gd name="connsiteX2437" fmla="*/ 1313004 w 9090025"/>
              <a:gd name="connsiteY2437" fmla="*/ 1623666 h 2152098"/>
              <a:gd name="connsiteX2438" fmla="*/ 1324658 w 9090025"/>
              <a:gd name="connsiteY2438" fmla="*/ 1623666 h 2152098"/>
              <a:gd name="connsiteX2439" fmla="*/ 1301350 w 9090025"/>
              <a:gd name="connsiteY2439" fmla="*/ 1635320 h 2152098"/>
              <a:gd name="connsiteX2440" fmla="*/ 1278042 w 9090025"/>
              <a:gd name="connsiteY2440" fmla="*/ 1643088 h 2152098"/>
              <a:gd name="connsiteX2441" fmla="*/ 1250849 w 9090025"/>
              <a:gd name="connsiteY2441" fmla="*/ 1650857 h 2152098"/>
              <a:gd name="connsiteX2442" fmla="*/ 1184811 w 9090025"/>
              <a:gd name="connsiteY2442" fmla="*/ 1670279 h 2152098"/>
              <a:gd name="connsiteX2443" fmla="*/ 1188695 w 9090025"/>
              <a:gd name="connsiteY2443" fmla="*/ 1674163 h 2152098"/>
              <a:gd name="connsiteX2444" fmla="*/ 1177042 w 9090025"/>
              <a:gd name="connsiteY2444" fmla="*/ 1678048 h 2152098"/>
              <a:gd name="connsiteX2445" fmla="*/ 1157618 w 9090025"/>
              <a:gd name="connsiteY2445" fmla="*/ 1681932 h 2152098"/>
              <a:gd name="connsiteX2446" fmla="*/ 1118772 w 9090025"/>
              <a:gd name="connsiteY2446" fmla="*/ 1693585 h 2152098"/>
              <a:gd name="connsiteX2447" fmla="*/ 1087695 w 9090025"/>
              <a:gd name="connsiteY2447" fmla="*/ 1705238 h 2152098"/>
              <a:gd name="connsiteX2448" fmla="*/ 1072157 w 9090025"/>
              <a:gd name="connsiteY2448" fmla="*/ 1709123 h 2152098"/>
              <a:gd name="connsiteX2449" fmla="*/ 1056618 w 9090025"/>
              <a:gd name="connsiteY2449" fmla="*/ 1716891 h 2152098"/>
              <a:gd name="connsiteX2450" fmla="*/ 1033310 w 9090025"/>
              <a:gd name="connsiteY2450" fmla="*/ 1724660 h 2152098"/>
              <a:gd name="connsiteX2451" fmla="*/ 1013887 w 9090025"/>
              <a:gd name="connsiteY2451" fmla="*/ 1732429 h 2152098"/>
              <a:gd name="connsiteX2452" fmla="*/ 998349 w 9090025"/>
              <a:gd name="connsiteY2452" fmla="*/ 1736313 h 2152098"/>
              <a:gd name="connsiteX2453" fmla="*/ 1021657 w 9090025"/>
              <a:gd name="connsiteY2453" fmla="*/ 1720776 h 2152098"/>
              <a:gd name="connsiteX2454" fmla="*/ 1041080 w 9090025"/>
              <a:gd name="connsiteY2454" fmla="*/ 1713007 h 2152098"/>
              <a:gd name="connsiteX2455" fmla="*/ 1052734 w 9090025"/>
              <a:gd name="connsiteY2455" fmla="*/ 1709123 h 2152098"/>
              <a:gd name="connsiteX2456" fmla="*/ 1079926 w 9090025"/>
              <a:gd name="connsiteY2456" fmla="*/ 1697469 h 2152098"/>
              <a:gd name="connsiteX2457" fmla="*/ 1134311 w 9090025"/>
              <a:gd name="connsiteY2457" fmla="*/ 1678048 h 2152098"/>
              <a:gd name="connsiteX2458" fmla="*/ 1165388 w 9090025"/>
              <a:gd name="connsiteY2458" fmla="*/ 1670279 h 2152098"/>
              <a:gd name="connsiteX2459" fmla="*/ 1184811 w 9090025"/>
              <a:gd name="connsiteY2459" fmla="*/ 1662510 h 2152098"/>
              <a:gd name="connsiteX2460" fmla="*/ 1196465 w 9090025"/>
              <a:gd name="connsiteY2460" fmla="*/ 1658626 h 2152098"/>
              <a:gd name="connsiteX2461" fmla="*/ 1235311 w 9090025"/>
              <a:gd name="connsiteY2461" fmla="*/ 1646973 h 2152098"/>
              <a:gd name="connsiteX2462" fmla="*/ 1270273 w 9090025"/>
              <a:gd name="connsiteY2462" fmla="*/ 1619782 h 2152098"/>
              <a:gd name="connsiteX2463" fmla="*/ 1281927 w 9090025"/>
              <a:gd name="connsiteY2463" fmla="*/ 1608129 h 2152098"/>
              <a:gd name="connsiteX2464" fmla="*/ 1297465 w 9090025"/>
              <a:gd name="connsiteY2464" fmla="*/ 1604245 h 2152098"/>
              <a:gd name="connsiteX2465" fmla="*/ 1297465 w 9090025"/>
              <a:gd name="connsiteY2465" fmla="*/ 1592592 h 2152098"/>
              <a:gd name="connsiteX2466" fmla="*/ 1281927 w 9090025"/>
              <a:gd name="connsiteY2466" fmla="*/ 1573170 h 2152098"/>
              <a:gd name="connsiteX2467" fmla="*/ 1309119 w 9090025"/>
              <a:gd name="connsiteY2467" fmla="*/ 1553748 h 2152098"/>
              <a:gd name="connsiteX2468" fmla="*/ 1336312 w 9090025"/>
              <a:gd name="connsiteY2468" fmla="*/ 1538210 h 2152098"/>
              <a:gd name="connsiteX2469" fmla="*/ 1332427 w 9090025"/>
              <a:gd name="connsiteY2469" fmla="*/ 1538210 h 2152098"/>
              <a:gd name="connsiteX2470" fmla="*/ 1328542 w 9090025"/>
              <a:gd name="connsiteY2470" fmla="*/ 1534326 h 2152098"/>
              <a:gd name="connsiteX2471" fmla="*/ 1324658 w 9090025"/>
              <a:gd name="connsiteY2471" fmla="*/ 1526557 h 2152098"/>
              <a:gd name="connsiteX2472" fmla="*/ 1266388 w 9090025"/>
              <a:gd name="connsiteY2472" fmla="*/ 1534326 h 2152098"/>
              <a:gd name="connsiteX2473" fmla="*/ 1246965 w 9090025"/>
              <a:gd name="connsiteY2473" fmla="*/ 1534326 h 2152098"/>
              <a:gd name="connsiteX2474" fmla="*/ 1215888 w 9090025"/>
              <a:gd name="connsiteY2474" fmla="*/ 1511020 h 2152098"/>
              <a:gd name="connsiteX2475" fmla="*/ 1200349 w 9090025"/>
              <a:gd name="connsiteY2475" fmla="*/ 1507135 h 2152098"/>
              <a:gd name="connsiteX2476" fmla="*/ 1192580 w 9090025"/>
              <a:gd name="connsiteY2476" fmla="*/ 1499367 h 2152098"/>
              <a:gd name="connsiteX2477" fmla="*/ 1200349 w 9090025"/>
              <a:gd name="connsiteY2477" fmla="*/ 1487714 h 2152098"/>
              <a:gd name="connsiteX2478" fmla="*/ 1180927 w 9090025"/>
              <a:gd name="connsiteY2478" fmla="*/ 1472176 h 2152098"/>
              <a:gd name="connsiteX2479" fmla="*/ 1165388 w 9090025"/>
              <a:gd name="connsiteY2479" fmla="*/ 1479945 h 2152098"/>
              <a:gd name="connsiteX2480" fmla="*/ 1142080 w 9090025"/>
              <a:gd name="connsiteY2480" fmla="*/ 1483829 h 2152098"/>
              <a:gd name="connsiteX2481" fmla="*/ 1114887 w 9090025"/>
              <a:gd name="connsiteY2481" fmla="*/ 1487714 h 2152098"/>
              <a:gd name="connsiteX2482" fmla="*/ 1099349 w 9090025"/>
              <a:gd name="connsiteY2482" fmla="*/ 1491598 h 2152098"/>
              <a:gd name="connsiteX2483" fmla="*/ 1087695 w 9090025"/>
              <a:gd name="connsiteY2483" fmla="*/ 1495482 h 2152098"/>
              <a:gd name="connsiteX2484" fmla="*/ 1021657 w 9090025"/>
              <a:gd name="connsiteY2484" fmla="*/ 1514904 h 2152098"/>
              <a:gd name="connsiteX2485" fmla="*/ 1002234 w 9090025"/>
              <a:gd name="connsiteY2485" fmla="*/ 1518788 h 2152098"/>
              <a:gd name="connsiteX2486" fmla="*/ 990580 w 9090025"/>
              <a:gd name="connsiteY2486" fmla="*/ 1518788 h 2152098"/>
              <a:gd name="connsiteX2487" fmla="*/ 947849 w 9090025"/>
              <a:gd name="connsiteY2487" fmla="*/ 1530442 h 2152098"/>
              <a:gd name="connsiteX2488" fmla="*/ 909003 w 9090025"/>
              <a:gd name="connsiteY2488" fmla="*/ 1545979 h 2152098"/>
              <a:gd name="connsiteX2489" fmla="*/ 889580 w 9090025"/>
              <a:gd name="connsiteY2489" fmla="*/ 1553748 h 2152098"/>
              <a:gd name="connsiteX2490" fmla="*/ 792464 w 9090025"/>
              <a:gd name="connsiteY2490" fmla="*/ 1600360 h 2152098"/>
              <a:gd name="connsiteX2491" fmla="*/ 699233 w 9090025"/>
              <a:gd name="connsiteY2491" fmla="*/ 1643088 h 2152098"/>
              <a:gd name="connsiteX2492" fmla="*/ 672040 w 9090025"/>
              <a:gd name="connsiteY2492" fmla="*/ 1658626 h 2152098"/>
              <a:gd name="connsiteX2493" fmla="*/ 660387 w 9090025"/>
              <a:gd name="connsiteY2493" fmla="*/ 1662510 h 2152098"/>
              <a:gd name="connsiteX2494" fmla="*/ 652617 w 9090025"/>
              <a:gd name="connsiteY2494" fmla="*/ 1670279 h 2152098"/>
              <a:gd name="connsiteX2495" fmla="*/ 644848 w 9090025"/>
              <a:gd name="connsiteY2495" fmla="*/ 1674163 h 2152098"/>
              <a:gd name="connsiteX2496" fmla="*/ 590463 w 9090025"/>
              <a:gd name="connsiteY2496" fmla="*/ 1701354 h 2152098"/>
              <a:gd name="connsiteX2497" fmla="*/ 571040 w 9090025"/>
              <a:gd name="connsiteY2497" fmla="*/ 1705238 h 2152098"/>
              <a:gd name="connsiteX2498" fmla="*/ 586578 w 9090025"/>
              <a:gd name="connsiteY2498" fmla="*/ 1697469 h 2152098"/>
              <a:gd name="connsiteX2499" fmla="*/ 617655 w 9090025"/>
              <a:gd name="connsiteY2499" fmla="*/ 1678048 h 2152098"/>
              <a:gd name="connsiteX2500" fmla="*/ 648732 w 9090025"/>
              <a:gd name="connsiteY2500" fmla="*/ 1662510 h 2152098"/>
              <a:gd name="connsiteX2501" fmla="*/ 707002 w 9090025"/>
              <a:gd name="connsiteY2501" fmla="*/ 1635320 h 2152098"/>
              <a:gd name="connsiteX2502" fmla="*/ 738079 w 9090025"/>
              <a:gd name="connsiteY2502" fmla="*/ 1615898 h 2152098"/>
              <a:gd name="connsiteX2503" fmla="*/ 753618 w 9090025"/>
              <a:gd name="connsiteY2503" fmla="*/ 1608129 h 2152098"/>
              <a:gd name="connsiteX2504" fmla="*/ 780810 w 9090025"/>
              <a:gd name="connsiteY2504" fmla="*/ 1596476 h 2152098"/>
              <a:gd name="connsiteX2505" fmla="*/ 823541 w 9090025"/>
              <a:gd name="connsiteY2505" fmla="*/ 1580938 h 2152098"/>
              <a:gd name="connsiteX2506" fmla="*/ 823541 w 9090025"/>
              <a:gd name="connsiteY2506" fmla="*/ 1577054 h 2152098"/>
              <a:gd name="connsiteX2507" fmla="*/ 819656 w 9090025"/>
              <a:gd name="connsiteY2507" fmla="*/ 1573170 h 2152098"/>
              <a:gd name="connsiteX2508" fmla="*/ 823541 w 9090025"/>
              <a:gd name="connsiteY2508" fmla="*/ 1569285 h 2152098"/>
              <a:gd name="connsiteX2509" fmla="*/ 842964 w 9090025"/>
              <a:gd name="connsiteY2509" fmla="*/ 1557632 h 2152098"/>
              <a:gd name="connsiteX2510" fmla="*/ 854618 w 9090025"/>
              <a:gd name="connsiteY2510" fmla="*/ 1549863 h 2152098"/>
              <a:gd name="connsiteX2511" fmla="*/ 889580 w 9090025"/>
              <a:gd name="connsiteY2511" fmla="*/ 1538210 h 2152098"/>
              <a:gd name="connsiteX2512" fmla="*/ 928426 w 9090025"/>
              <a:gd name="connsiteY2512" fmla="*/ 1522673 h 2152098"/>
              <a:gd name="connsiteX2513" fmla="*/ 943964 w 9090025"/>
              <a:gd name="connsiteY2513" fmla="*/ 1511020 h 2152098"/>
              <a:gd name="connsiteX2514" fmla="*/ 955618 w 9090025"/>
              <a:gd name="connsiteY2514" fmla="*/ 1499367 h 2152098"/>
              <a:gd name="connsiteX2515" fmla="*/ 932310 w 9090025"/>
              <a:gd name="connsiteY2515" fmla="*/ 1503251 h 2152098"/>
              <a:gd name="connsiteX2516" fmla="*/ 835195 w 9090025"/>
              <a:gd name="connsiteY2516" fmla="*/ 1545979 h 2152098"/>
              <a:gd name="connsiteX2517" fmla="*/ 734194 w 9090025"/>
              <a:gd name="connsiteY2517" fmla="*/ 1596476 h 2152098"/>
              <a:gd name="connsiteX2518" fmla="*/ 695348 w 9090025"/>
              <a:gd name="connsiteY2518" fmla="*/ 1615898 h 2152098"/>
              <a:gd name="connsiteX2519" fmla="*/ 652617 w 9090025"/>
              <a:gd name="connsiteY2519" fmla="*/ 1639204 h 2152098"/>
              <a:gd name="connsiteX2520" fmla="*/ 590463 w 9090025"/>
              <a:gd name="connsiteY2520" fmla="*/ 1670279 h 2152098"/>
              <a:gd name="connsiteX2521" fmla="*/ 559386 w 9090025"/>
              <a:gd name="connsiteY2521" fmla="*/ 1681932 h 2152098"/>
              <a:gd name="connsiteX2522" fmla="*/ 567155 w 9090025"/>
              <a:gd name="connsiteY2522" fmla="*/ 1674163 h 2152098"/>
              <a:gd name="connsiteX2523" fmla="*/ 629309 w 9090025"/>
              <a:gd name="connsiteY2523" fmla="*/ 1639204 h 2152098"/>
              <a:gd name="connsiteX2524" fmla="*/ 637079 w 9090025"/>
              <a:gd name="connsiteY2524" fmla="*/ 1635320 h 2152098"/>
              <a:gd name="connsiteX2525" fmla="*/ 699233 w 9090025"/>
              <a:gd name="connsiteY2525" fmla="*/ 1604245 h 2152098"/>
              <a:gd name="connsiteX2526" fmla="*/ 842964 w 9090025"/>
              <a:gd name="connsiteY2526" fmla="*/ 1538210 h 2152098"/>
              <a:gd name="connsiteX2527" fmla="*/ 986695 w 9090025"/>
              <a:gd name="connsiteY2527" fmla="*/ 1479945 h 2152098"/>
              <a:gd name="connsiteX2528" fmla="*/ 990580 w 9090025"/>
              <a:gd name="connsiteY2528" fmla="*/ 1479945 h 2152098"/>
              <a:gd name="connsiteX2529" fmla="*/ 1017772 w 9090025"/>
              <a:gd name="connsiteY2529" fmla="*/ 1464407 h 2152098"/>
              <a:gd name="connsiteX2530" fmla="*/ 1072157 w 9090025"/>
              <a:gd name="connsiteY2530" fmla="*/ 1433332 h 2152098"/>
              <a:gd name="connsiteX2531" fmla="*/ 1079926 w 9090025"/>
              <a:gd name="connsiteY2531" fmla="*/ 1421679 h 2152098"/>
              <a:gd name="connsiteX2532" fmla="*/ 1095464 w 9090025"/>
              <a:gd name="connsiteY2532" fmla="*/ 1406142 h 2152098"/>
              <a:gd name="connsiteX2533" fmla="*/ 1056618 w 9090025"/>
              <a:gd name="connsiteY2533" fmla="*/ 1417795 h 2152098"/>
              <a:gd name="connsiteX2534" fmla="*/ 1052734 w 9090025"/>
              <a:gd name="connsiteY2534" fmla="*/ 1417795 h 2152098"/>
              <a:gd name="connsiteX2535" fmla="*/ 1052734 w 9090025"/>
              <a:gd name="connsiteY2535" fmla="*/ 1413911 h 2152098"/>
              <a:gd name="connsiteX2536" fmla="*/ 1060503 w 9090025"/>
              <a:gd name="connsiteY2536" fmla="*/ 1410026 h 2152098"/>
              <a:gd name="connsiteX2537" fmla="*/ 1048849 w 9090025"/>
              <a:gd name="connsiteY2537" fmla="*/ 1410026 h 2152098"/>
              <a:gd name="connsiteX2538" fmla="*/ 1033310 w 9090025"/>
              <a:gd name="connsiteY2538" fmla="*/ 1413911 h 2152098"/>
              <a:gd name="connsiteX2539" fmla="*/ 1025541 w 9090025"/>
              <a:gd name="connsiteY2539" fmla="*/ 1417795 h 2152098"/>
              <a:gd name="connsiteX2540" fmla="*/ 1013887 w 9090025"/>
              <a:gd name="connsiteY2540" fmla="*/ 1425564 h 2152098"/>
              <a:gd name="connsiteX2541" fmla="*/ 1029426 w 9090025"/>
              <a:gd name="connsiteY2541" fmla="*/ 1425564 h 2152098"/>
              <a:gd name="connsiteX2542" fmla="*/ 1041080 w 9090025"/>
              <a:gd name="connsiteY2542" fmla="*/ 1425564 h 2152098"/>
              <a:gd name="connsiteX2543" fmla="*/ 1021657 w 9090025"/>
              <a:gd name="connsiteY2543" fmla="*/ 1433332 h 2152098"/>
              <a:gd name="connsiteX2544" fmla="*/ 1010003 w 9090025"/>
              <a:gd name="connsiteY2544" fmla="*/ 1437217 h 2152098"/>
              <a:gd name="connsiteX2545" fmla="*/ 955618 w 9090025"/>
              <a:gd name="connsiteY2545" fmla="*/ 1460523 h 2152098"/>
              <a:gd name="connsiteX2546" fmla="*/ 936195 w 9090025"/>
              <a:gd name="connsiteY2546" fmla="*/ 1468292 h 2152098"/>
              <a:gd name="connsiteX2547" fmla="*/ 877926 w 9090025"/>
              <a:gd name="connsiteY2547" fmla="*/ 1495482 h 2152098"/>
              <a:gd name="connsiteX2548" fmla="*/ 819656 w 9090025"/>
              <a:gd name="connsiteY2548" fmla="*/ 1518788 h 2152098"/>
              <a:gd name="connsiteX2549" fmla="*/ 792464 w 9090025"/>
              <a:gd name="connsiteY2549" fmla="*/ 1534326 h 2152098"/>
              <a:gd name="connsiteX2550" fmla="*/ 749733 w 9090025"/>
              <a:gd name="connsiteY2550" fmla="*/ 1553748 h 2152098"/>
              <a:gd name="connsiteX2551" fmla="*/ 730310 w 9090025"/>
              <a:gd name="connsiteY2551" fmla="*/ 1561517 h 2152098"/>
              <a:gd name="connsiteX2552" fmla="*/ 722541 w 9090025"/>
              <a:gd name="connsiteY2552" fmla="*/ 1565401 h 2152098"/>
              <a:gd name="connsiteX2553" fmla="*/ 710887 w 9090025"/>
              <a:gd name="connsiteY2553" fmla="*/ 1573170 h 2152098"/>
              <a:gd name="connsiteX2554" fmla="*/ 738079 w 9090025"/>
              <a:gd name="connsiteY2554" fmla="*/ 1553748 h 2152098"/>
              <a:gd name="connsiteX2555" fmla="*/ 749733 w 9090025"/>
              <a:gd name="connsiteY2555" fmla="*/ 1545979 h 2152098"/>
              <a:gd name="connsiteX2556" fmla="*/ 765271 w 9090025"/>
              <a:gd name="connsiteY2556" fmla="*/ 1534326 h 2152098"/>
              <a:gd name="connsiteX2557" fmla="*/ 773041 w 9090025"/>
              <a:gd name="connsiteY2557" fmla="*/ 1534326 h 2152098"/>
              <a:gd name="connsiteX2558" fmla="*/ 784695 w 9090025"/>
              <a:gd name="connsiteY2558" fmla="*/ 1526557 h 2152098"/>
              <a:gd name="connsiteX2559" fmla="*/ 804118 w 9090025"/>
              <a:gd name="connsiteY2559" fmla="*/ 1522673 h 2152098"/>
              <a:gd name="connsiteX2560" fmla="*/ 823541 w 9090025"/>
              <a:gd name="connsiteY2560" fmla="*/ 1511020 h 2152098"/>
              <a:gd name="connsiteX2561" fmla="*/ 839079 w 9090025"/>
              <a:gd name="connsiteY2561" fmla="*/ 1503251 h 2152098"/>
              <a:gd name="connsiteX2562" fmla="*/ 846849 w 9090025"/>
              <a:gd name="connsiteY2562" fmla="*/ 1499367 h 2152098"/>
              <a:gd name="connsiteX2563" fmla="*/ 874041 w 9090025"/>
              <a:gd name="connsiteY2563" fmla="*/ 1487714 h 2152098"/>
              <a:gd name="connsiteX2564" fmla="*/ 909003 w 9090025"/>
              <a:gd name="connsiteY2564" fmla="*/ 1476060 h 2152098"/>
              <a:gd name="connsiteX2565" fmla="*/ 920657 w 9090025"/>
              <a:gd name="connsiteY2565" fmla="*/ 1472176 h 2152098"/>
              <a:gd name="connsiteX2566" fmla="*/ 947849 w 9090025"/>
              <a:gd name="connsiteY2566" fmla="*/ 1456639 h 2152098"/>
              <a:gd name="connsiteX2567" fmla="*/ 1002234 w 9090025"/>
              <a:gd name="connsiteY2567" fmla="*/ 1433332 h 2152098"/>
              <a:gd name="connsiteX2568" fmla="*/ 1002234 w 9090025"/>
              <a:gd name="connsiteY2568" fmla="*/ 1429448 h 2152098"/>
              <a:gd name="connsiteX2569" fmla="*/ 982810 w 9090025"/>
              <a:gd name="connsiteY2569" fmla="*/ 1437217 h 2152098"/>
              <a:gd name="connsiteX2570" fmla="*/ 912887 w 9090025"/>
              <a:gd name="connsiteY2570" fmla="*/ 1460523 h 2152098"/>
              <a:gd name="connsiteX2571" fmla="*/ 932310 w 9090025"/>
              <a:gd name="connsiteY2571" fmla="*/ 1448870 h 2152098"/>
              <a:gd name="connsiteX2572" fmla="*/ 1006118 w 9090025"/>
              <a:gd name="connsiteY2572" fmla="*/ 1421679 h 2152098"/>
              <a:gd name="connsiteX2573" fmla="*/ 1010003 w 9090025"/>
              <a:gd name="connsiteY2573" fmla="*/ 1417795 h 2152098"/>
              <a:gd name="connsiteX2574" fmla="*/ 1006118 w 9090025"/>
              <a:gd name="connsiteY2574" fmla="*/ 1413911 h 2152098"/>
              <a:gd name="connsiteX2575" fmla="*/ 959503 w 9090025"/>
              <a:gd name="connsiteY2575" fmla="*/ 1421679 h 2152098"/>
              <a:gd name="connsiteX2576" fmla="*/ 912887 w 9090025"/>
              <a:gd name="connsiteY2576" fmla="*/ 1437217 h 2152098"/>
              <a:gd name="connsiteX2577" fmla="*/ 866272 w 9090025"/>
              <a:gd name="connsiteY2577" fmla="*/ 1460523 h 2152098"/>
              <a:gd name="connsiteX2578" fmla="*/ 850733 w 9090025"/>
              <a:gd name="connsiteY2578" fmla="*/ 1464407 h 2152098"/>
              <a:gd name="connsiteX2579" fmla="*/ 808002 w 9090025"/>
              <a:gd name="connsiteY2579" fmla="*/ 1483829 h 2152098"/>
              <a:gd name="connsiteX2580" fmla="*/ 800233 w 9090025"/>
              <a:gd name="connsiteY2580" fmla="*/ 1487714 h 2152098"/>
              <a:gd name="connsiteX2581" fmla="*/ 757502 w 9090025"/>
              <a:gd name="connsiteY2581" fmla="*/ 1507135 h 2152098"/>
              <a:gd name="connsiteX2582" fmla="*/ 707002 w 9090025"/>
              <a:gd name="connsiteY2582" fmla="*/ 1530442 h 2152098"/>
              <a:gd name="connsiteX2583" fmla="*/ 679809 w 9090025"/>
              <a:gd name="connsiteY2583" fmla="*/ 1545979 h 2152098"/>
              <a:gd name="connsiteX2584" fmla="*/ 644848 w 9090025"/>
              <a:gd name="connsiteY2584" fmla="*/ 1561517 h 2152098"/>
              <a:gd name="connsiteX2585" fmla="*/ 613771 w 9090025"/>
              <a:gd name="connsiteY2585" fmla="*/ 1577054 h 2152098"/>
              <a:gd name="connsiteX2586" fmla="*/ 543848 w 9090025"/>
              <a:gd name="connsiteY2586" fmla="*/ 1608129 h 2152098"/>
              <a:gd name="connsiteX2587" fmla="*/ 539963 w 9090025"/>
              <a:gd name="connsiteY2587" fmla="*/ 1608129 h 2152098"/>
              <a:gd name="connsiteX2588" fmla="*/ 524425 w 9090025"/>
              <a:gd name="connsiteY2588" fmla="*/ 1615898 h 2152098"/>
              <a:gd name="connsiteX2589" fmla="*/ 508886 w 9090025"/>
              <a:gd name="connsiteY2589" fmla="*/ 1623666 h 2152098"/>
              <a:gd name="connsiteX2590" fmla="*/ 489463 w 9090025"/>
              <a:gd name="connsiteY2590" fmla="*/ 1635320 h 2152098"/>
              <a:gd name="connsiteX2591" fmla="*/ 466155 w 9090025"/>
              <a:gd name="connsiteY2591" fmla="*/ 1643088 h 2152098"/>
              <a:gd name="connsiteX2592" fmla="*/ 450617 w 9090025"/>
              <a:gd name="connsiteY2592" fmla="*/ 1654741 h 2152098"/>
              <a:gd name="connsiteX2593" fmla="*/ 419540 w 9090025"/>
              <a:gd name="connsiteY2593" fmla="*/ 1666395 h 2152098"/>
              <a:gd name="connsiteX2594" fmla="*/ 365155 w 9090025"/>
              <a:gd name="connsiteY2594" fmla="*/ 1697469 h 2152098"/>
              <a:gd name="connsiteX2595" fmla="*/ 345732 w 9090025"/>
              <a:gd name="connsiteY2595" fmla="*/ 1709123 h 2152098"/>
              <a:gd name="connsiteX2596" fmla="*/ 318539 w 9090025"/>
              <a:gd name="connsiteY2596" fmla="*/ 1720776 h 2152098"/>
              <a:gd name="connsiteX2597" fmla="*/ 303001 w 9090025"/>
              <a:gd name="connsiteY2597" fmla="*/ 1728544 h 2152098"/>
              <a:gd name="connsiteX2598" fmla="*/ 306886 w 9090025"/>
              <a:gd name="connsiteY2598" fmla="*/ 1720776 h 2152098"/>
              <a:gd name="connsiteX2599" fmla="*/ 314655 w 9090025"/>
              <a:gd name="connsiteY2599" fmla="*/ 1713007 h 2152098"/>
              <a:gd name="connsiteX2600" fmla="*/ 326309 w 9090025"/>
              <a:gd name="connsiteY2600" fmla="*/ 1705238 h 2152098"/>
              <a:gd name="connsiteX2601" fmla="*/ 365155 w 9090025"/>
              <a:gd name="connsiteY2601" fmla="*/ 1685816 h 2152098"/>
              <a:gd name="connsiteX2602" fmla="*/ 376809 w 9090025"/>
              <a:gd name="connsiteY2602" fmla="*/ 1681932 h 2152098"/>
              <a:gd name="connsiteX2603" fmla="*/ 384578 w 9090025"/>
              <a:gd name="connsiteY2603" fmla="*/ 1674163 h 2152098"/>
              <a:gd name="connsiteX2604" fmla="*/ 396232 w 9090025"/>
              <a:gd name="connsiteY2604" fmla="*/ 1670279 h 2152098"/>
              <a:gd name="connsiteX2605" fmla="*/ 435078 w 9090025"/>
              <a:gd name="connsiteY2605" fmla="*/ 1650857 h 2152098"/>
              <a:gd name="connsiteX2606" fmla="*/ 450617 w 9090025"/>
              <a:gd name="connsiteY2606" fmla="*/ 1643088 h 2152098"/>
              <a:gd name="connsiteX2607" fmla="*/ 477809 w 9090025"/>
              <a:gd name="connsiteY2607" fmla="*/ 1627551 h 2152098"/>
              <a:gd name="connsiteX2608" fmla="*/ 497232 w 9090025"/>
              <a:gd name="connsiteY2608" fmla="*/ 1615898 h 2152098"/>
              <a:gd name="connsiteX2609" fmla="*/ 505001 w 9090025"/>
              <a:gd name="connsiteY2609" fmla="*/ 1615898 h 2152098"/>
              <a:gd name="connsiteX2610" fmla="*/ 532194 w 9090025"/>
              <a:gd name="connsiteY2610" fmla="*/ 1596476 h 2152098"/>
              <a:gd name="connsiteX2611" fmla="*/ 563271 w 9090025"/>
              <a:gd name="connsiteY2611" fmla="*/ 1580938 h 2152098"/>
              <a:gd name="connsiteX2612" fmla="*/ 578809 w 9090025"/>
              <a:gd name="connsiteY2612" fmla="*/ 1580938 h 2152098"/>
              <a:gd name="connsiteX2613" fmla="*/ 578809 w 9090025"/>
              <a:gd name="connsiteY2613" fmla="*/ 1577054 h 2152098"/>
              <a:gd name="connsiteX2614" fmla="*/ 578809 w 9090025"/>
              <a:gd name="connsiteY2614" fmla="*/ 1573170 h 2152098"/>
              <a:gd name="connsiteX2615" fmla="*/ 586578 w 9090025"/>
              <a:gd name="connsiteY2615" fmla="*/ 1573170 h 2152098"/>
              <a:gd name="connsiteX2616" fmla="*/ 609886 w 9090025"/>
              <a:gd name="connsiteY2616" fmla="*/ 1561517 h 2152098"/>
              <a:gd name="connsiteX2617" fmla="*/ 640963 w 9090025"/>
              <a:gd name="connsiteY2617" fmla="*/ 1542095 h 2152098"/>
              <a:gd name="connsiteX2618" fmla="*/ 664271 w 9090025"/>
              <a:gd name="connsiteY2618" fmla="*/ 1530442 h 2152098"/>
              <a:gd name="connsiteX2619" fmla="*/ 687579 w 9090025"/>
              <a:gd name="connsiteY2619" fmla="*/ 1518788 h 2152098"/>
              <a:gd name="connsiteX2620" fmla="*/ 703117 w 9090025"/>
              <a:gd name="connsiteY2620" fmla="*/ 1511020 h 2152098"/>
              <a:gd name="connsiteX2621" fmla="*/ 722541 w 9090025"/>
              <a:gd name="connsiteY2621" fmla="*/ 1499367 h 2152098"/>
              <a:gd name="connsiteX2622" fmla="*/ 730310 w 9090025"/>
              <a:gd name="connsiteY2622" fmla="*/ 1491598 h 2152098"/>
              <a:gd name="connsiteX2623" fmla="*/ 722541 w 9090025"/>
              <a:gd name="connsiteY2623" fmla="*/ 1491598 h 2152098"/>
              <a:gd name="connsiteX2624" fmla="*/ 738079 w 9090025"/>
              <a:gd name="connsiteY2624" fmla="*/ 1483829 h 2152098"/>
              <a:gd name="connsiteX2625" fmla="*/ 769156 w 9090025"/>
              <a:gd name="connsiteY2625" fmla="*/ 1468292 h 2152098"/>
              <a:gd name="connsiteX2626" fmla="*/ 788579 w 9090025"/>
              <a:gd name="connsiteY2626" fmla="*/ 1464407 h 2152098"/>
              <a:gd name="connsiteX2627" fmla="*/ 808002 w 9090025"/>
              <a:gd name="connsiteY2627" fmla="*/ 1456639 h 2152098"/>
              <a:gd name="connsiteX2628" fmla="*/ 823541 w 9090025"/>
              <a:gd name="connsiteY2628" fmla="*/ 1452754 h 2152098"/>
              <a:gd name="connsiteX2629" fmla="*/ 831310 w 9090025"/>
              <a:gd name="connsiteY2629" fmla="*/ 1441101 h 2152098"/>
              <a:gd name="connsiteX2630" fmla="*/ 835195 w 9090025"/>
              <a:gd name="connsiteY2630" fmla="*/ 1437217 h 2152098"/>
              <a:gd name="connsiteX2631" fmla="*/ 842964 w 9090025"/>
              <a:gd name="connsiteY2631" fmla="*/ 1429448 h 2152098"/>
              <a:gd name="connsiteX2632" fmla="*/ 854618 w 9090025"/>
              <a:gd name="connsiteY2632" fmla="*/ 1421679 h 2152098"/>
              <a:gd name="connsiteX2633" fmla="*/ 877926 w 9090025"/>
              <a:gd name="connsiteY2633" fmla="*/ 1413911 h 2152098"/>
              <a:gd name="connsiteX2634" fmla="*/ 901233 w 9090025"/>
              <a:gd name="connsiteY2634" fmla="*/ 1402257 h 2152098"/>
              <a:gd name="connsiteX2635" fmla="*/ 909003 w 9090025"/>
              <a:gd name="connsiteY2635" fmla="*/ 1402257 h 2152098"/>
              <a:gd name="connsiteX2636" fmla="*/ 924541 w 9090025"/>
              <a:gd name="connsiteY2636" fmla="*/ 1394489 h 2152098"/>
              <a:gd name="connsiteX2637" fmla="*/ 951734 w 9090025"/>
              <a:gd name="connsiteY2637" fmla="*/ 1382836 h 2152098"/>
              <a:gd name="connsiteX2638" fmla="*/ 967272 w 9090025"/>
              <a:gd name="connsiteY2638" fmla="*/ 1378951 h 2152098"/>
              <a:gd name="connsiteX2639" fmla="*/ 975041 w 9090025"/>
              <a:gd name="connsiteY2639" fmla="*/ 1375067 h 2152098"/>
              <a:gd name="connsiteX2640" fmla="*/ 998349 w 9090025"/>
              <a:gd name="connsiteY2640" fmla="*/ 1363414 h 2152098"/>
              <a:gd name="connsiteX2641" fmla="*/ 1025541 w 9090025"/>
              <a:gd name="connsiteY2641" fmla="*/ 1355645 h 2152098"/>
              <a:gd name="connsiteX2642" fmla="*/ 1041080 w 9090025"/>
              <a:gd name="connsiteY2642" fmla="*/ 1347876 h 2152098"/>
              <a:gd name="connsiteX2643" fmla="*/ 1072157 w 9090025"/>
              <a:gd name="connsiteY2643" fmla="*/ 1336223 h 2152098"/>
              <a:gd name="connsiteX2644" fmla="*/ 1122657 w 9090025"/>
              <a:gd name="connsiteY2644" fmla="*/ 1316801 h 2152098"/>
              <a:gd name="connsiteX2645" fmla="*/ 1142080 w 9090025"/>
              <a:gd name="connsiteY2645" fmla="*/ 1305148 h 2152098"/>
              <a:gd name="connsiteX2646" fmla="*/ 1134311 w 9090025"/>
              <a:gd name="connsiteY2646" fmla="*/ 1301264 h 2152098"/>
              <a:gd name="connsiteX2647" fmla="*/ 1126541 w 9090025"/>
              <a:gd name="connsiteY2647" fmla="*/ 1297379 h 2152098"/>
              <a:gd name="connsiteX2648" fmla="*/ 1107118 w 9090025"/>
              <a:gd name="connsiteY2648" fmla="*/ 1301264 h 2152098"/>
              <a:gd name="connsiteX2649" fmla="*/ 1087695 w 9090025"/>
              <a:gd name="connsiteY2649" fmla="*/ 1309033 h 2152098"/>
              <a:gd name="connsiteX2650" fmla="*/ 1044964 w 9090025"/>
              <a:gd name="connsiteY2650" fmla="*/ 1324570 h 2152098"/>
              <a:gd name="connsiteX2651" fmla="*/ 986695 w 9090025"/>
              <a:gd name="connsiteY2651" fmla="*/ 1351761 h 2152098"/>
              <a:gd name="connsiteX2652" fmla="*/ 909003 w 9090025"/>
              <a:gd name="connsiteY2652" fmla="*/ 1382836 h 2152098"/>
              <a:gd name="connsiteX2653" fmla="*/ 842964 w 9090025"/>
              <a:gd name="connsiteY2653" fmla="*/ 1406142 h 2152098"/>
              <a:gd name="connsiteX2654" fmla="*/ 877926 w 9090025"/>
              <a:gd name="connsiteY2654" fmla="*/ 1386720 h 2152098"/>
              <a:gd name="connsiteX2655" fmla="*/ 897349 w 9090025"/>
              <a:gd name="connsiteY2655" fmla="*/ 1375067 h 2152098"/>
              <a:gd name="connsiteX2656" fmla="*/ 928426 w 9090025"/>
              <a:gd name="connsiteY2656" fmla="*/ 1363414 h 2152098"/>
              <a:gd name="connsiteX2657" fmla="*/ 959503 w 9090025"/>
              <a:gd name="connsiteY2657" fmla="*/ 1355645 h 2152098"/>
              <a:gd name="connsiteX2658" fmla="*/ 975041 w 9090025"/>
              <a:gd name="connsiteY2658" fmla="*/ 1347876 h 2152098"/>
              <a:gd name="connsiteX2659" fmla="*/ 982810 w 9090025"/>
              <a:gd name="connsiteY2659" fmla="*/ 1343992 h 2152098"/>
              <a:gd name="connsiteX2660" fmla="*/ 994464 w 9090025"/>
              <a:gd name="connsiteY2660" fmla="*/ 1340107 h 2152098"/>
              <a:gd name="connsiteX2661" fmla="*/ 1002234 w 9090025"/>
              <a:gd name="connsiteY2661" fmla="*/ 1332339 h 2152098"/>
              <a:gd name="connsiteX2662" fmla="*/ 1033310 w 9090025"/>
              <a:gd name="connsiteY2662" fmla="*/ 1316801 h 2152098"/>
              <a:gd name="connsiteX2663" fmla="*/ 1056618 w 9090025"/>
              <a:gd name="connsiteY2663" fmla="*/ 1305148 h 2152098"/>
              <a:gd name="connsiteX2664" fmla="*/ 1188695 w 9090025"/>
              <a:gd name="connsiteY2664" fmla="*/ 1254651 h 2152098"/>
              <a:gd name="connsiteX2665" fmla="*/ 1223657 w 9090025"/>
              <a:gd name="connsiteY2665" fmla="*/ 1242998 h 2152098"/>
              <a:gd name="connsiteX2666" fmla="*/ 1239196 w 9090025"/>
              <a:gd name="connsiteY2666" fmla="*/ 1239114 h 2152098"/>
              <a:gd name="connsiteX2667" fmla="*/ 1250849 w 9090025"/>
              <a:gd name="connsiteY2667" fmla="*/ 1231345 h 2152098"/>
              <a:gd name="connsiteX2668" fmla="*/ 1289696 w 9090025"/>
              <a:gd name="connsiteY2668" fmla="*/ 1215808 h 2152098"/>
              <a:gd name="connsiteX2669" fmla="*/ 1324658 w 9090025"/>
              <a:gd name="connsiteY2669" fmla="*/ 1200270 h 2152098"/>
              <a:gd name="connsiteX2670" fmla="*/ 1340196 w 9090025"/>
              <a:gd name="connsiteY2670" fmla="*/ 1196386 h 2152098"/>
              <a:gd name="connsiteX2671" fmla="*/ 1328542 w 9090025"/>
              <a:gd name="connsiteY2671" fmla="*/ 1196386 h 2152098"/>
              <a:gd name="connsiteX2672" fmla="*/ 1309119 w 9090025"/>
              <a:gd name="connsiteY2672" fmla="*/ 1200270 h 2152098"/>
              <a:gd name="connsiteX2673" fmla="*/ 1285811 w 9090025"/>
              <a:gd name="connsiteY2673" fmla="*/ 1208039 h 2152098"/>
              <a:gd name="connsiteX2674" fmla="*/ 1243081 w 9090025"/>
              <a:gd name="connsiteY2674" fmla="*/ 1223576 h 2152098"/>
              <a:gd name="connsiteX2675" fmla="*/ 1227542 w 9090025"/>
              <a:gd name="connsiteY2675" fmla="*/ 1231345 h 2152098"/>
              <a:gd name="connsiteX2676" fmla="*/ 1204234 w 9090025"/>
              <a:gd name="connsiteY2676" fmla="*/ 1239114 h 2152098"/>
              <a:gd name="connsiteX2677" fmla="*/ 1184811 w 9090025"/>
              <a:gd name="connsiteY2677" fmla="*/ 1239114 h 2152098"/>
              <a:gd name="connsiteX2678" fmla="*/ 1173157 w 9090025"/>
              <a:gd name="connsiteY2678" fmla="*/ 1239114 h 2152098"/>
              <a:gd name="connsiteX2679" fmla="*/ 1157618 w 9090025"/>
              <a:gd name="connsiteY2679" fmla="*/ 1246883 h 2152098"/>
              <a:gd name="connsiteX2680" fmla="*/ 1138195 w 9090025"/>
              <a:gd name="connsiteY2680" fmla="*/ 1254651 h 2152098"/>
              <a:gd name="connsiteX2681" fmla="*/ 1091580 w 9090025"/>
              <a:gd name="connsiteY2681" fmla="*/ 1277958 h 2152098"/>
              <a:gd name="connsiteX2682" fmla="*/ 994464 w 9090025"/>
              <a:gd name="connsiteY2682" fmla="*/ 1320686 h 2152098"/>
              <a:gd name="connsiteX2683" fmla="*/ 978926 w 9090025"/>
              <a:gd name="connsiteY2683" fmla="*/ 1328454 h 2152098"/>
              <a:gd name="connsiteX2684" fmla="*/ 963387 w 9090025"/>
              <a:gd name="connsiteY2684" fmla="*/ 1332339 h 2152098"/>
              <a:gd name="connsiteX2685" fmla="*/ 947849 w 9090025"/>
              <a:gd name="connsiteY2685" fmla="*/ 1340107 h 2152098"/>
              <a:gd name="connsiteX2686" fmla="*/ 936195 w 9090025"/>
              <a:gd name="connsiteY2686" fmla="*/ 1347876 h 2152098"/>
              <a:gd name="connsiteX2687" fmla="*/ 905118 w 9090025"/>
              <a:gd name="connsiteY2687" fmla="*/ 1359529 h 2152098"/>
              <a:gd name="connsiteX2688" fmla="*/ 831310 w 9090025"/>
              <a:gd name="connsiteY2688" fmla="*/ 1394489 h 2152098"/>
              <a:gd name="connsiteX2689" fmla="*/ 792464 w 9090025"/>
              <a:gd name="connsiteY2689" fmla="*/ 1410026 h 2152098"/>
              <a:gd name="connsiteX2690" fmla="*/ 780810 w 9090025"/>
              <a:gd name="connsiteY2690" fmla="*/ 1410026 h 2152098"/>
              <a:gd name="connsiteX2691" fmla="*/ 761387 w 9090025"/>
              <a:gd name="connsiteY2691" fmla="*/ 1410026 h 2152098"/>
              <a:gd name="connsiteX2692" fmla="*/ 738079 w 9090025"/>
              <a:gd name="connsiteY2692" fmla="*/ 1410026 h 2152098"/>
              <a:gd name="connsiteX2693" fmla="*/ 726425 w 9090025"/>
              <a:gd name="connsiteY2693" fmla="*/ 1410026 h 2152098"/>
              <a:gd name="connsiteX2694" fmla="*/ 710887 w 9090025"/>
              <a:gd name="connsiteY2694" fmla="*/ 1417795 h 2152098"/>
              <a:gd name="connsiteX2695" fmla="*/ 675925 w 9090025"/>
              <a:gd name="connsiteY2695" fmla="*/ 1429448 h 2152098"/>
              <a:gd name="connsiteX2696" fmla="*/ 590463 w 9090025"/>
              <a:gd name="connsiteY2696" fmla="*/ 1464407 h 2152098"/>
              <a:gd name="connsiteX2697" fmla="*/ 586578 w 9090025"/>
              <a:gd name="connsiteY2697" fmla="*/ 1468292 h 2152098"/>
              <a:gd name="connsiteX2698" fmla="*/ 594348 w 9090025"/>
              <a:gd name="connsiteY2698" fmla="*/ 1468292 h 2152098"/>
              <a:gd name="connsiteX2699" fmla="*/ 625425 w 9090025"/>
              <a:gd name="connsiteY2699" fmla="*/ 1460523 h 2152098"/>
              <a:gd name="connsiteX2700" fmla="*/ 640963 w 9090025"/>
              <a:gd name="connsiteY2700" fmla="*/ 1456639 h 2152098"/>
              <a:gd name="connsiteX2701" fmla="*/ 648732 w 9090025"/>
              <a:gd name="connsiteY2701" fmla="*/ 1460523 h 2152098"/>
              <a:gd name="connsiteX2702" fmla="*/ 637079 w 9090025"/>
              <a:gd name="connsiteY2702" fmla="*/ 1468292 h 2152098"/>
              <a:gd name="connsiteX2703" fmla="*/ 613771 w 9090025"/>
              <a:gd name="connsiteY2703" fmla="*/ 1476060 h 2152098"/>
              <a:gd name="connsiteX2704" fmla="*/ 578809 w 9090025"/>
              <a:gd name="connsiteY2704" fmla="*/ 1476060 h 2152098"/>
              <a:gd name="connsiteX2705" fmla="*/ 551617 w 9090025"/>
              <a:gd name="connsiteY2705" fmla="*/ 1479945 h 2152098"/>
              <a:gd name="connsiteX2706" fmla="*/ 516655 w 9090025"/>
              <a:gd name="connsiteY2706" fmla="*/ 1503251 h 2152098"/>
              <a:gd name="connsiteX2707" fmla="*/ 407886 w 9090025"/>
              <a:gd name="connsiteY2707" fmla="*/ 1557632 h 2152098"/>
              <a:gd name="connsiteX2708" fmla="*/ 380694 w 9090025"/>
              <a:gd name="connsiteY2708" fmla="*/ 1573170 h 2152098"/>
              <a:gd name="connsiteX2709" fmla="*/ 376809 w 9090025"/>
              <a:gd name="connsiteY2709" fmla="*/ 1577054 h 2152098"/>
              <a:gd name="connsiteX2710" fmla="*/ 361270 w 9090025"/>
              <a:gd name="connsiteY2710" fmla="*/ 1584823 h 2152098"/>
              <a:gd name="connsiteX2711" fmla="*/ 306886 w 9090025"/>
              <a:gd name="connsiteY2711" fmla="*/ 1615898 h 2152098"/>
              <a:gd name="connsiteX2712" fmla="*/ 306886 w 9090025"/>
              <a:gd name="connsiteY2712" fmla="*/ 1612013 h 2152098"/>
              <a:gd name="connsiteX2713" fmla="*/ 318539 w 9090025"/>
              <a:gd name="connsiteY2713" fmla="*/ 1604245 h 2152098"/>
              <a:gd name="connsiteX2714" fmla="*/ 341847 w 9090025"/>
              <a:gd name="connsiteY2714" fmla="*/ 1588707 h 2152098"/>
              <a:gd name="connsiteX2715" fmla="*/ 353501 w 9090025"/>
              <a:gd name="connsiteY2715" fmla="*/ 1580938 h 2152098"/>
              <a:gd name="connsiteX2716" fmla="*/ 372924 w 9090025"/>
              <a:gd name="connsiteY2716" fmla="*/ 1569285 h 2152098"/>
              <a:gd name="connsiteX2717" fmla="*/ 396232 w 9090025"/>
              <a:gd name="connsiteY2717" fmla="*/ 1553748 h 2152098"/>
              <a:gd name="connsiteX2718" fmla="*/ 446732 w 9090025"/>
              <a:gd name="connsiteY2718" fmla="*/ 1526557 h 2152098"/>
              <a:gd name="connsiteX2719" fmla="*/ 470040 w 9090025"/>
              <a:gd name="connsiteY2719" fmla="*/ 1518788 h 2152098"/>
              <a:gd name="connsiteX2720" fmla="*/ 493348 w 9090025"/>
              <a:gd name="connsiteY2720" fmla="*/ 1503251 h 2152098"/>
              <a:gd name="connsiteX2721" fmla="*/ 505001 w 9090025"/>
              <a:gd name="connsiteY2721" fmla="*/ 1499367 h 2152098"/>
              <a:gd name="connsiteX2722" fmla="*/ 512771 w 9090025"/>
              <a:gd name="connsiteY2722" fmla="*/ 1491598 h 2152098"/>
              <a:gd name="connsiteX2723" fmla="*/ 524425 w 9090025"/>
              <a:gd name="connsiteY2723" fmla="*/ 1483829 h 2152098"/>
              <a:gd name="connsiteX2724" fmla="*/ 532194 w 9090025"/>
              <a:gd name="connsiteY2724" fmla="*/ 1476060 h 2152098"/>
              <a:gd name="connsiteX2725" fmla="*/ 551617 w 9090025"/>
              <a:gd name="connsiteY2725" fmla="*/ 1460523 h 2152098"/>
              <a:gd name="connsiteX2726" fmla="*/ 606002 w 9090025"/>
              <a:gd name="connsiteY2726" fmla="*/ 1437217 h 2152098"/>
              <a:gd name="connsiteX2727" fmla="*/ 613771 w 9090025"/>
              <a:gd name="connsiteY2727" fmla="*/ 1433332 h 2152098"/>
              <a:gd name="connsiteX2728" fmla="*/ 621540 w 9090025"/>
              <a:gd name="connsiteY2728" fmla="*/ 1429448 h 2152098"/>
              <a:gd name="connsiteX2729" fmla="*/ 718656 w 9090025"/>
              <a:gd name="connsiteY2729" fmla="*/ 1386720 h 2152098"/>
              <a:gd name="connsiteX2730" fmla="*/ 734194 w 9090025"/>
              <a:gd name="connsiteY2730" fmla="*/ 1378951 h 2152098"/>
              <a:gd name="connsiteX2731" fmla="*/ 796349 w 9090025"/>
              <a:gd name="connsiteY2731" fmla="*/ 1347876 h 2152098"/>
              <a:gd name="connsiteX2732" fmla="*/ 823541 w 9090025"/>
              <a:gd name="connsiteY2732" fmla="*/ 1336223 h 2152098"/>
              <a:gd name="connsiteX2733" fmla="*/ 846849 w 9090025"/>
              <a:gd name="connsiteY2733" fmla="*/ 1324570 h 2152098"/>
              <a:gd name="connsiteX2734" fmla="*/ 889580 w 9090025"/>
              <a:gd name="connsiteY2734" fmla="*/ 1301264 h 2152098"/>
              <a:gd name="connsiteX2735" fmla="*/ 924541 w 9090025"/>
              <a:gd name="connsiteY2735" fmla="*/ 1281842 h 2152098"/>
              <a:gd name="connsiteX2736" fmla="*/ 936195 w 9090025"/>
              <a:gd name="connsiteY2736" fmla="*/ 1277958 h 2152098"/>
              <a:gd name="connsiteX2737" fmla="*/ 940080 w 9090025"/>
              <a:gd name="connsiteY2737" fmla="*/ 1274073 h 2152098"/>
              <a:gd name="connsiteX2738" fmla="*/ 947849 w 9090025"/>
              <a:gd name="connsiteY2738" fmla="*/ 1270189 h 2152098"/>
              <a:gd name="connsiteX2739" fmla="*/ 901233 w 9090025"/>
              <a:gd name="connsiteY2739" fmla="*/ 1281842 h 2152098"/>
              <a:gd name="connsiteX2740" fmla="*/ 866272 w 9090025"/>
              <a:gd name="connsiteY2740" fmla="*/ 1301264 h 2152098"/>
              <a:gd name="connsiteX2741" fmla="*/ 862387 w 9090025"/>
              <a:gd name="connsiteY2741" fmla="*/ 1305148 h 2152098"/>
              <a:gd name="connsiteX2742" fmla="*/ 846849 w 9090025"/>
              <a:gd name="connsiteY2742" fmla="*/ 1312917 h 2152098"/>
              <a:gd name="connsiteX2743" fmla="*/ 839079 w 9090025"/>
              <a:gd name="connsiteY2743" fmla="*/ 1320686 h 2152098"/>
              <a:gd name="connsiteX2744" fmla="*/ 827426 w 9090025"/>
              <a:gd name="connsiteY2744" fmla="*/ 1324570 h 2152098"/>
              <a:gd name="connsiteX2745" fmla="*/ 811887 w 9090025"/>
              <a:gd name="connsiteY2745" fmla="*/ 1328454 h 2152098"/>
              <a:gd name="connsiteX2746" fmla="*/ 745848 w 9090025"/>
              <a:gd name="connsiteY2746" fmla="*/ 1359529 h 2152098"/>
              <a:gd name="connsiteX2747" fmla="*/ 714771 w 9090025"/>
              <a:gd name="connsiteY2747" fmla="*/ 1371182 h 2152098"/>
              <a:gd name="connsiteX2748" fmla="*/ 687579 w 9090025"/>
              <a:gd name="connsiteY2748" fmla="*/ 1382836 h 2152098"/>
              <a:gd name="connsiteX2749" fmla="*/ 679809 w 9090025"/>
              <a:gd name="connsiteY2749" fmla="*/ 1386720 h 2152098"/>
              <a:gd name="connsiteX2750" fmla="*/ 683694 w 9090025"/>
              <a:gd name="connsiteY2750" fmla="*/ 1382836 h 2152098"/>
              <a:gd name="connsiteX2751" fmla="*/ 695348 w 9090025"/>
              <a:gd name="connsiteY2751" fmla="*/ 1375067 h 2152098"/>
              <a:gd name="connsiteX2752" fmla="*/ 726425 w 9090025"/>
              <a:gd name="connsiteY2752" fmla="*/ 1359529 h 2152098"/>
              <a:gd name="connsiteX2753" fmla="*/ 745848 w 9090025"/>
              <a:gd name="connsiteY2753" fmla="*/ 1347876 h 2152098"/>
              <a:gd name="connsiteX2754" fmla="*/ 765271 w 9090025"/>
              <a:gd name="connsiteY2754" fmla="*/ 1340107 h 2152098"/>
              <a:gd name="connsiteX2755" fmla="*/ 730310 w 9090025"/>
              <a:gd name="connsiteY2755" fmla="*/ 1347876 h 2152098"/>
              <a:gd name="connsiteX2756" fmla="*/ 691464 w 9090025"/>
              <a:gd name="connsiteY2756" fmla="*/ 1363414 h 2152098"/>
              <a:gd name="connsiteX2757" fmla="*/ 683694 w 9090025"/>
              <a:gd name="connsiteY2757" fmla="*/ 1371182 h 2152098"/>
              <a:gd name="connsiteX2758" fmla="*/ 664271 w 9090025"/>
              <a:gd name="connsiteY2758" fmla="*/ 1382836 h 2152098"/>
              <a:gd name="connsiteX2759" fmla="*/ 637079 w 9090025"/>
              <a:gd name="connsiteY2759" fmla="*/ 1398373 h 2152098"/>
              <a:gd name="connsiteX2760" fmla="*/ 625425 w 9090025"/>
              <a:gd name="connsiteY2760" fmla="*/ 1402257 h 2152098"/>
              <a:gd name="connsiteX2761" fmla="*/ 598232 w 9090025"/>
              <a:gd name="connsiteY2761" fmla="*/ 1413911 h 2152098"/>
              <a:gd name="connsiteX2762" fmla="*/ 555501 w 9090025"/>
              <a:gd name="connsiteY2762" fmla="*/ 1437217 h 2152098"/>
              <a:gd name="connsiteX2763" fmla="*/ 497232 w 9090025"/>
              <a:gd name="connsiteY2763" fmla="*/ 1468292 h 2152098"/>
              <a:gd name="connsiteX2764" fmla="*/ 442847 w 9090025"/>
              <a:gd name="connsiteY2764" fmla="*/ 1495482 h 2152098"/>
              <a:gd name="connsiteX2765" fmla="*/ 411771 w 9090025"/>
              <a:gd name="connsiteY2765" fmla="*/ 1511020 h 2152098"/>
              <a:gd name="connsiteX2766" fmla="*/ 388463 w 9090025"/>
              <a:gd name="connsiteY2766" fmla="*/ 1526557 h 2152098"/>
              <a:gd name="connsiteX2767" fmla="*/ 357386 w 9090025"/>
              <a:gd name="connsiteY2767" fmla="*/ 1542095 h 2152098"/>
              <a:gd name="connsiteX2768" fmla="*/ 345732 w 9090025"/>
              <a:gd name="connsiteY2768" fmla="*/ 1545979 h 2152098"/>
              <a:gd name="connsiteX2769" fmla="*/ 349616 w 9090025"/>
              <a:gd name="connsiteY2769" fmla="*/ 1538210 h 2152098"/>
              <a:gd name="connsiteX2770" fmla="*/ 361270 w 9090025"/>
              <a:gd name="connsiteY2770" fmla="*/ 1530442 h 2152098"/>
              <a:gd name="connsiteX2771" fmla="*/ 388463 w 9090025"/>
              <a:gd name="connsiteY2771" fmla="*/ 1514904 h 2152098"/>
              <a:gd name="connsiteX2772" fmla="*/ 400117 w 9090025"/>
              <a:gd name="connsiteY2772" fmla="*/ 1507135 h 2152098"/>
              <a:gd name="connsiteX2773" fmla="*/ 404001 w 9090025"/>
              <a:gd name="connsiteY2773" fmla="*/ 1503251 h 2152098"/>
              <a:gd name="connsiteX2774" fmla="*/ 419540 w 9090025"/>
              <a:gd name="connsiteY2774" fmla="*/ 1495482 h 2152098"/>
              <a:gd name="connsiteX2775" fmla="*/ 431194 w 9090025"/>
              <a:gd name="connsiteY2775" fmla="*/ 1483829 h 2152098"/>
              <a:gd name="connsiteX2776" fmla="*/ 435078 w 9090025"/>
              <a:gd name="connsiteY2776" fmla="*/ 1479945 h 2152098"/>
              <a:gd name="connsiteX2777" fmla="*/ 470040 w 9090025"/>
              <a:gd name="connsiteY2777" fmla="*/ 1464407 h 2152098"/>
              <a:gd name="connsiteX2778" fmla="*/ 466155 w 9090025"/>
              <a:gd name="connsiteY2778" fmla="*/ 1472176 h 2152098"/>
              <a:gd name="connsiteX2779" fmla="*/ 477809 w 9090025"/>
              <a:gd name="connsiteY2779" fmla="*/ 1472176 h 2152098"/>
              <a:gd name="connsiteX2780" fmla="*/ 501117 w 9090025"/>
              <a:gd name="connsiteY2780" fmla="*/ 1460523 h 2152098"/>
              <a:gd name="connsiteX2781" fmla="*/ 512771 w 9090025"/>
              <a:gd name="connsiteY2781" fmla="*/ 1452754 h 2152098"/>
              <a:gd name="connsiteX2782" fmla="*/ 524425 w 9090025"/>
              <a:gd name="connsiteY2782" fmla="*/ 1444985 h 2152098"/>
              <a:gd name="connsiteX2783" fmla="*/ 528309 w 9090025"/>
              <a:gd name="connsiteY2783" fmla="*/ 1444985 h 2152098"/>
              <a:gd name="connsiteX2784" fmla="*/ 539963 w 9090025"/>
              <a:gd name="connsiteY2784" fmla="*/ 1433332 h 2152098"/>
              <a:gd name="connsiteX2785" fmla="*/ 574925 w 9090025"/>
              <a:gd name="connsiteY2785" fmla="*/ 1413911 h 2152098"/>
              <a:gd name="connsiteX2786" fmla="*/ 602117 w 9090025"/>
              <a:gd name="connsiteY2786" fmla="*/ 1398373 h 2152098"/>
              <a:gd name="connsiteX2787" fmla="*/ 617655 w 9090025"/>
              <a:gd name="connsiteY2787" fmla="*/ 1390604 h 2152098"/>
              <a:gd name="connsiteX2788" fmla="*/ 629309 w 9090025"/>
              <a:gd name="connsiteY2788" fmla="*/ 1382836 h 2152098"/>
              <a:gd name="connsiteX2789" fmla="*/ 644848 w 9090025"/>
              <a:gd name="connsiteY2789" fmla="*/ 1375067 h 2152098"/>
              <a:gd name="connsiteX2790" fmla="*/ 664271 w 9090025"/>
              <a:gd name="connsiteY2790" fmla="*/ 1363414 h 2152098"/>
              <a:gd name="connsiteX2791" fmla="*/ 672040 w 9090025"/>
              <a:gd name="connsiteY2791" fmla="*/ 1363414 h 2152098"/>
              <a:gd name="connsiteX2792" fmla="*/ 687579 w 9090025"/>
              <a:gd name="connsiteY2792" fmla="*/ 1355645 h 2152098"/>
              <a:gd name="connsiteX2793" fmla="*/ 710887 w 9090025"/>
              <a:gd name="connsiteY2793" fmla="*/ 1343992 h 2152098"/>
              <a:gd name="connsiteX2794" fmla="*/ 753618 w 9090025"/>
              <a:gd name="connsiteY2794" fmla="*/ 1324570 h 2152098"/>
              <a:gd name="connsiteX2795" fmla="*/ 765271 w 9090025"/>
              <a:gd name="connsiteY2795" fmla="*/ 1320686 h 2152098"/>
              <a:gd name="connsiteX2796" fmla="*/ 776925 w 9090025"/>
              <a:gd name="connsiteY2796" fmla="*/ 1312917 h 2152098"/>
              <a:gd name="connsiteX2797" fmla="*/ 792464 w 9090025"/>
              <a:gd name="connsiteY2797" fmla="*/ 1305148 h 2152098"/>
              <a:gd name="connsiteX2798" fmla="*/ 808002 w 9090025"/>
              <a:gd name="connsiteY2798" fmla="*/ 1301264 h 2152098"/>
              <a:gd name="connsiteX2799" fmla="*/ 792464 w 9090025"/>
              <a:gd name="connsiteY2799" fmla="*/ 1312917 h 2152098"/>
              <a:gd name="connsiteX2800" fmla="*/ 773041 w 9090025"/>
              <a:gd name="connsiteY2800" fmla="*/ 1324570 h 2152098"/>
              <a:gd name="connsiteX2801" fmla="*/ 800233 w 9090025"/>
              <a:gd name="connsiteY2801" fmla="*/ 1320686 h 2152098"/>
              <a:gd name="connsiteX2802" fmla="*/ 811887 w 9090025"/>
              <a:gd name="connsiteY2802" fmla="*/ 1309033 h 2152098"/>
              <a:gd name="connsiteX2803" fmla="*/ 870156 w 9090025"/>
              <a:gd name="connsiteY2803" fmla="*/ 1274073 h 2152098"/>
              <a:gd name="connsiteX2804" fmla="*/ 901233 w 9090025"/>
              <a:gd name="connsiteY2804" fmla="*/ 1254651 h 2152098"/>
              <a:gd name="connsiteX2805" fmla="*/ 893464 w 9090025"/>
              <a:gd name="connsiteY2805" fmla="*/ 1254651 h 2152098"/>
              <a:gd name="connsiteX2806" fmla="*/ 874041 w 9090025"/>
              <a:gd name="connsiteY2806" fmla="*/ 1258536 h 2152098"/>
              <a:gd name="connsiteX2807" fmla="*/ 854618 w 9090025"/>
              <a:gd name="connsiteY2807" fmla="*/ 1266304 h 2152098"/>
              <a:gd name="connsiteX2808" fmla="*/ 846849 w 9090025"/>
              <a:gd name="connsiteY2808" fmla="*/ 1274073 h 2152098"/>
              <a:gd name="connsiteX2809" fmla="*/ 815772 w 9090025"/>
              <a:gd name="connsiteY2809" fmla="*/ 1281842 h 2152098"/>
              <a:gd name="connsiteX2810" fmla="*/ 788579 w 9090025"/>
              <a:gd name="connsiteY2810" fmla="*/ 1293495 h 2152098"/>
              <a:gd name="connsiteX2811" fmla="*/ 765271 w 9090025"/>
              <a:gd name="connsiteY2811" fmla="*/ 1305148 h 2152098"/>
              <a:gd name="connsiteX2812" fmla="*/ 714771 w 9090025"/>
              <a:gd name="connsiteY2812" fmla="*/ 1324570 h 2152098"/>
              <a:gd name="connsiteX2813" fmla="*/ 675925 w 9090025"/>
              <a:gd name="connsiteY2813" fmla="*/ 1343992 h 2152098"/>
              <a:gd name="connsiteX2814" fmla="*/ 637079 w 9090025"/>
              <a:gd name="connsiteY2814" fmla="*/ 1359529 h 2152098"/>
              <a:gd name="connsiteX2815" fmla="*/ 574925 w 9090025"/>
              <a:gd name="connsiteY2815" fmla="*/ 1386720 h 2152098"/>
              <a:gd name="connsiteX2816" fmla="*/ 516655 w 9090025"/>
              <a:gd name="connsiteY2816" fmla="*/ 1398373 h 2152098"/>
              <a:gd name="connsiteX2817" fmla="*/ 520540 w 9090025"/>
              <a:gd name="connsiteY2817" fmla="*/ 1394489 h 2152098"/>
              <a:gd name="connsiteX2818" fmla="*/ 512771 w 9090025"/>
              <a:gd name="connsiteY2818" fmla="*/ 1386720 h 2152098"/>
              <a:gd name="connsiteX2819" fmla="*/ 505001 w 9090025"/>
              <a:gd name="connsiteY2819" fmla="*/ 1394489 h 2152098"/>
              <a:gd name="connsiteX2820" fmla="*/ 501117 w 9090025"/>
              <a:gd name="connsiteY2820" fmla="*/ 1402257 h 2152098"/>
              <a:gd name="connsiteX2821" fmla="*/ 497232 w 9090025"/>
              <a:gd name="connsiteY2821" fmla="*/ 1413911 h 2152098"/>
              <a:gd name="connsiteX2822" fmla="*/ 493348 w 9090025"/>
              <a:gd name="connsiteY2822" fmla="*/ 1421679 h 2152098"/>
              <a:gd name="connsiteX2823" fmla="*/ 473924 w 9090025"/>
              <a:gd name="connsiteY2823" fmla="*/ 1437217 h 2152098"/>
              <a:gd name="connsiteX2824" fmla="*/ 454501 w 9090025"/>
              <a:gd name="connsiteY2824" fmla="*/ 1448870 h 2152098"/>
              <a:gd name="connsiteX2825" fmla="*/ 431194 w 9090025"/>
              <a:gd name="connsiteY2825" fmla="*/ 1460523 h 2152098"/>
              <a:gd name="connsiteX2826" fmla="*/ 415655 w 9090025"/>
              <a:gd name="connsiteY2826" fmla="*/ 1464407 h 2152098"/>
              <a:gd name="connsiteX2827" fmla="*/ 392347 w 9090025"/>
              <a:gd name="connsiteY2827" fmla="*/ 1464407 h 2152098"/>
              <a:gd name="connsiteX2828" fmla="*/ 376809 w 9090025"/>
              <a:gd name="connsiteY2828" fmla="*/ 1472176 h 2152098"/>
              <a:gd name="connsiteX2829" fmla="*/ 314655 w 9090025"/>
              <a:gd name="connsiteY2829" fmla="*/ 1503251 h 2152098"/>
              <a:gd name="connsiteX2830" fmla="*/ 303001 w 9090025"/>
              <a:gd name="connsiteY2830" fmla="*/ 1507135 h 2152098"/>
              <a:gd name="connsiteX2831" fmla="*/ 326309 w 9090025"/>
              <a:gd name="connsiteY2831" fmla="*/ 1491598 h 2152098"/>
              <a:gd name="connsiteX2832" fmla="*/ 380694 w 9090025"/>
              <a:gd name="connsiteY2832" fmla="*/ 1456639 h 2152098"/>
              <a:gd name="connsiteX2833" fmla="*/ 407886 w 9090025"/>
              <a:gd name="connsiteY2833" fmla="*/ 1441101 h 2152098"/>
              <a:gd name="connsiteX2834" fmla="*/ 446732 w 9090025"/>
              <a:gd name="connsiteY2834" fmla="*/ 1417795 h 2152098"/>
              <a:gd name="connsiteX2835" fmla="*/ 485578 w 9090025"/>
              <a:gd name="connsiteY2835" fmla="*/ 1394489 h 2152098"/>
              <a:gd name="connsiteX2836" fmla="*/ 512771 w 9090025"/>
              <a:gd name="connsiteY2836" fmla="*/ 1378951 h 2152098"/>
              <a:gd name="connsiteX2837" fmla="*/ 543848 w 9090025"/>
              <a:gd name="connsiteY2837" fmla="*/ 1355645 h 2152098"/>
              <a:gd name="connsiteX2838" fmla="*/ 543848 w 9090025"/>
              <a:gd name="connsiteY2838" fmla="*/ 1351761 h 2152098"/>
              <a:gd name="connsiteX2839" fmla="*/ 567155 w 9090025"/>
              <a:gd name="connsiteY2839" fmla="*/ 1328454 h 2152098"/>
              <a:gd name="connsiteX2840" fmla="*/ 567155 w 9090025"/>
              <a:gd name="connsiteY2840" fmla="*/ 1320686 h 2152098"/>
              <a:gd name="connsiteX2841" fmla="*/ 571040 w 9090025"/>
              <a:gd name="connsiteY2841" fmla="*/ 1312917 h 2152098"/>
              <a:gd name="connsiteX2842" fmla="*/ 578809 w 9090025"/>
              <a:gd name="connsiteY2842" fmla="*/ 1301264 h 2152098"/>
              <a:gd name="connsiteX2843" fmla="*/ 586578 w 9090025"/>
              <a:gd name="connsiteY2843" fmla="*/ 1293495 h 2152098"/>
              <a:gd name="connsiteX2844" fmla="*/ 567155 w 9090025"/>
              <a:gd name="connsiteY2844" fmla="*/ 1301264 h 2152098"/>
              <a:gd name="connsiteX2845" fmla="*/ 536078 w 9090025"/>
              <a:gd name="connsiteY2845" fmla="*/ 1312917 h 2152098"/>
              <a:gd name="connsiteX2846" fmla="*/ 516655 w 9090025"/>
              <a:gd name="connsiteY2846" fmla="*/ 1320686 h 2152098"/>
              <a:gd name="connsiteX2847" fmla="*/ 473924 w 9090025"/>
              <a:gd name="connsiteY2847" fmla="*/ 1336223 h 2152098"/>
              <a:gd name="connsiteX2848" fmla="*/ 454501 w 9090025"/>
              <a:gd name="connsiteY2848" fmla="*/ 1343992 h 2152098"/>
              <a:gd name="connsiteX2849" fmla="*/ 419540 w 9090025"/>
              <a:gd name="connsiteY2849" fmla="*/ 1359529 h 2152098"/>
              <a:gd name="connsiteX2850" fmla="*/ 411771 w 9090025"/>
              <a:gd name="connsiteY2850" fmla="*/ 1363414 h 2152098"/>
              <a:gd name="connsiteX2851" fmla="*/ 407886 w 9090025"/>
              <a:gd name="connsiteY2851" fmla="*/ 1367298 h 2152098"/>
              <a:gd name="connsiteX2852" fmla="*/ 400117 w 9090025"/>
              <a:gd name="connsiteY2852" fmla="*/ 1371182 h 2152098"/>
              <a:gd name="connsiteX2853" fmla="*/ 384578 w 9090025"/>
              <a:gd name="connsiteY2853" fmla="*/ 1382836 h 2152098"/>
              <a:gd name="connsiteX2854" fmla="*/ 369040 w 9090025"/>
              <a:gd name="connsiteY2854" fmla="*/ 1394489 h 2152098"/>
              <a:gd name="connsiteX2855" fmla="*/ 341847 w 9090025"/>
              <a:gd name="connsiteY2855" fmla="*/ 1406142 h 2152098"/>
              <a:gd name="connsiteX2856" fmla="*/ 322424 w 9090025"/>
              <a:gd name="connsiteY2856" fmla="*/ 1417795 h 2152098"/>
              <a:gd name="connsiteX2857" fmla="*/ 306886 w 9090025"/>
              <a:gd name="connsiteY2857" fmla="*/ 1425564 h 2152098"/>
              <a:gd name="connsiteX2858" fmla="*/ 310770 w 9090025"/>
              <a:gd name="connsiteY2858" fmla="*/ 1417795 h 2152098"/>
              <a:gd name="connsiteX2859" fmla="*/ 345732 w 9090025"/>
              <a:gd name="connsiteY2859" fmla="*/ 1394489 h 2152098"/>
              <a:gd name="connsiteX2860" fmla="*/ 349616 w 9090025"/>
              <a:gd name="connsiteY2860" fmla="*/ 1390604 h 2152098"/>
              <a:gd name="connsiteX2861" fmla="*/ 369040 w 9090025"/>
              <a:gd name="connsiteY2861" fmla="*/ 1382836 h 2152098"/>
              <a:gd name="connsiteX2862" fmla="*/ 326309 w 9090025"/>
              <a:gd name="connsiteY2862" fmla="*/ 1394489 h 2152098"/>
              <a:gd name="connsiteX2863" fmla="*/ 291347 w 9090025"/>
              <a:gd name="connsiteY2863" fmla="*/ 1410026 h 2152098"/>
              <a:gd name="connsiteX2864" fmla="*/ 279693 w 9090025"/>
              <a:gd name="connsiteY2864" fmla="*/ 1413911 h 2152098"/>
              <a:gd name="connsiteX2865" fmla="*/ 283578 w 9090025"/>
              <a:gd name="connsiteY2865" fmla="*/ 1410026 h 2152098"/>
              <a:gd name="connsiteX2866" fmla="*/ 295232 w 9090025"/>
              <a:gd name="connsiteY2866" fmla="*/ 1402257 h 2152098"/>
              <a:gd name="connsiteX2867" fmla="*/ 314655 w 9090025"/>
              <a:gd name="connsiteY2867" fmla="*/ 1390604 h 2152098"/>
              <a:gd name="connsiteX2868" fmla="*/ 334078 w 9090025"/>
              <a:gd name="connsiteY2868" fmla="*/ 1382836 h 2152098"/>
              <a:gd name="connsiteX2869" fmla="*/ 345732 w 9090025"/>
              <a:gd name="connsiteY2869" fmla="*/ 1378951 h 2152098"/>
              <a:gd name="connsiteX2870" fmla="*/ 400117 w 9090025"/>
              <a:gd name="connsiteY2870" fmla="*/ 1347876 h 2152098"/>
              <a:gd name="connsiteX2871" fmla="*/ 407886 w 9090025"/>
              <a:gd name="connsiteY2871" fmla="*/ 1340107 h 2152098"/>
              <a:gd name="connsiteX2872" fmla="*/ 415655 w 9090025"/>
              <a:gd name="connsiteY2872" fmla="*/ 1336223 h 2152098"/>
              <a:gd name="connsiteX2873" fmla="*/ 427309 w 9090025"/>
              <a:gd name="connsiteY2873" fmla="*/ 1332339 h 2152098"/>
              <a:gd name="connsiteX2874" fmla="*/ 462271 w 9090025"/>
              <a:gd name="connsiteY2874" fmla="*/ 1316801 h 2152098"/>
              <a:gd name="connsiteX2875" fmla="*/ 477809 w 9090025"/>
              <a:gd name="connsiteY2875" fmla="*/ 1312917 h 2152098"/>
              <a:gd name="connsiteX2876" fmla="*/ 477809 w 9090025"/>
              <a:gd name="connsiteY2876" fmla="*/ 1301264 h 2152098"/>
              <a:gd name="connsiteX2877" fmla="*/ 470040 w 9090025"/>
              <a:gd name="connsiteY2877" fmla="*/ 1301264 h 2152098"/>
              <a:gd name="connsiteX2878" fmla="*/ 493348 w 9090025"/>
              <a:gd name="connsiteY2878" fmla="*/ 1277958 h 2152098"/>
              <a:gd name="connsiteX2879" fmla="*/ 516655 w 9090025"/>
              <a:gd name="connsiteY2879" fmla="*/ 1266304 h 2152098"/>
              <a:gd name="connsiteX2880" fmla="*/ 520540 w 9090025"/>
              <a:gd name="connsiteY2880" fmla="*/ 1262420 h 2152098"/>
              <a:gd name="connsiteX2881" fmla="*/ 528309 w 9090025"/>
              <a:gd name="connsiteY2881" fmla="*/ 1246883 h 2152098"/>
              <a:gd name="connsiteX2882" fmla="*/ 528309 w 9090025"/>
              <a:gd name="connsiteY2882" fmla="*/ 1242998 h 2152098"/>
              <a:gd name="connsiteX2883" fmla="*/ 536078 w 9090025"/>
              <a:gd name="connsiteY2883" fmla="*/ 1242998 h 2152098"/>
              <a:gd name="connsiteX2884" fmla="*/ 528309 w 9090025"/>
              <a:gd name="connsiteY2884" fmla="*/ 1239114 h 2152098"/>
              <a:gd name="connsiteX2885" fmla="*/ 516655 w 9090025"/>
              <a:gd name="connsiteY2885" fmla="*/ 1242998 h 2152098"/>
              <a:gd name="connsiteX2886" fmla="*/ 512771 w 9090025"/>
              <a:gd name="connsiteY2886" fmla="*/ 1246883 h 2152098"/>
              <a:gd name="connsiteX2887" fmla="*/ 505001 w 9090025"/>
              <a:gd name="connsiteY2887" fmla="*/ 1254651 h 2152098"/>
              <a:gd name="connsiteX2888" fmla="*/ 489463 w 9090025"/>
              <a:gd name="connsiteY2888" fmla="*/ 1262420 h 2152098"/>
              <a:gd name="connsiteX2889" fmla="*/ 473924 w 9090025"/>
              <a:gd name="connsiteY2889" fmla="*/ 1270189 h 2152098"/>
              <a:gd name="connsiteX2890" fmla="*/ 470040 w 9090025"/>
              <a:gd name="connsiteY2890" fmla="*/ 1270189 h 2152098"/>
              <a:gd name="connsiteX2891" fmla="*/ 466155 w 9090025"/>
              <a:gd name="connsiteY2891" fmla="*/ 1274073 h 2152098"/>
              <a:gd name="connsiteX2892" fmla="*/ 404001 w 9090025"/>
              <a:gd name="connsiteY2892" fmla="*/ 1301264 h 2152098"/>
              <a:gd name="connsiteX2893" fmla="*/ 396232 w 9090025"/>
              <a:gd name="connsiteY2893" fmla="*/ 1305148 h 2152098"/>
              <a:gd name="connsiteX2894" fmla="*/ 384578 w 9090025"/>
              <a:gd name="connsiteY2894" fmla="*/ 1309033 h 2152098"/>
              <a:gd name="connsiteX2895" fmla="*/ 376809 w 9090025"/>
              <a:gd name="connsiteY2895" fmla="*/ 1316801 h 2152098"/>
              <a:gd name="connsiteX2896" fmla="*/ 361270 w 9090025"/>
              <a:gd name="connsiteY2896" fmla="*/ 1324570 h 2152098"/>
              <a:gd name="connsiteX2897" fmla="*/ 337963 w 9090025"/>
              <a:gd name="connsiteY2897" fmla="*/ 1336223 h 2152098"/>
              <a:gd name="connsiteX2898" fmla="*/ 326309 w 9090025"/>
              <a:gd name="connsiteY2898" fmla="*/ 1343992 h 2152098"/>
              <a:gd name="connsiteX2899" fmla="*/ 314655 w 9090025"/>
              <a:gd name="connsiteY2899" fmla="*/ 1347876 h 2152098"/>
              <a:gd name="connsiteX2900" fmla="*/ 291347 w 9090025"/>
              <a:gd name="connsiteY2900" fmla="*/ 1355645 h 2152098"/>
              <a:gd name="connsiteX2901" fmla="*/ 240847 w 9090025"/>
              <a:gd name="connsiteY2901" fmla="*/ 1378951 h 2152098"/>
              <a:gd name="connsiteX2902" fmla="*/ 236962 w 9090025"/>
              <a:gd name="connsiteY2902" fmla="*/ 1367298 h 2152098"/>
              <a:gd name="connsiteX2903" fmla="*/ 221424 w 9090025"/>
              <a:gd name="connsiteY2903" fmla="*/ 1355645 h 2152098"/>
              <a:gd name="connsiteX2904" fmla="*/ 205885 w 9090025"/>
              <a:gd name="connsiteY2904" fmla="*/ 1351761 h 2152098"/>
              <a:gd name="connsiteX2905" fmla="*/ 194231 w 9090025"/>
              <a:gd name="connsiteY2905" fmla="*/ 1355645 h 2152098"/>
              <a:gd name="connsiteX2906" fmla="*/ 178693 w 9090025"/>
              <a:gd name="connsiteY2906" fmla="*/ 1359529 h 2152098"/>
              <a:gd name="connsiteX2907" fmla="*/ 178693 w 9090025"/>
              <a:gd name="connsiteY2907" fmla="*/ 1367298 h 2152098"/>
              <a:gd name="connsiteX2908" fmla="*/ 186462 w 9090025"/>
              <a:gd name="connsiteY2908" fmla="*/ 1367298 h 2152098"/>
              <a:gd name="connsiteX2909" fmla="*/ 135962 w 9090025"/>
              <a:gd name="connsiteY2909" fmla="*/ 1398373 h 2152098"/>
              <a:gd name="connsiteX2910" fmla="*/ 147616 w 9090025"/>
              <a:gd name="connsiteY2910" fmla="*/ 1382836 h 2152098"/>
              <a:gd name="connsiteX2911" fmla="*/ 159270 w 9090025"/>
              <a:gd name="connsiteY2911" fmla="*/ 1375067 h 2152098"/>
              <a:gd name="connsiteX2912" fmla="*/ 186462 w 9090025"/>
              <a:gd name="connsiteY2912" fmla="*/ 1347876 h 2152098"/>
              <a:gd name="connsiteX2913" fmla="*/ 248616 w 9090025"/>
              <a:gd name="connsiteY2913" fmla="*/ 1312917 h 2152098"/>
              <a:gd name="connsiteX2914" fmla="*/ 279693 w 9090025"/>
              <a:gd name="connsiteY2914" fmla="*/ 1285726 h 2152098"/>
              <a:gd name="connsiteX2915" fmla="*/ 322424 w 9090025"/>
              <a:gd name="connsiteY2915" fmla="*/ 1254651 h 2152098"/>
              <a:gd name="connsiteX2916" fmla="*/ 349616 w 9090025"/>
              <a:gd name="connsiteY2916" fmla="*/ 1231345 h 2152098"/>
              <a:gd name="connsiteX2917" fmla="*/ 299116 w 9090025"/>
              <a:gd name="connsiteY2917" fmla="*/ 1258536 h 2152098"/>
              <a:gd name="connsiteX2918" fmla="*/ 283578 w 9090025"/>
              <a:gd name="connsiteY2918" fmla="*/ 1266304 h 2152098"/>
              <a:gd name="connsiteX2919" fmla="*/ 264155 w 9090025"/>
              <a:gd name="connsiteY2919" fmla="*/ 1277958 h 2152098"/>
              <a:gd name="connsiteX2920" fmla="*/ 240847 w 9090025"/>
              <a:gd name="connsiteY2920" fmla="*/ 1285726 h 2152098"/>
              <a:gd name="connsiteX2921" fmla="*/ 240847 w 9090025"/>
              <a:gd name="connsiteY2921" fmla="*/ 1277958 h 2152098"/>
              <a:gd name="connsiteX2922" fmla="*/ 225308 w 9090025"/>
              <a:gd name="connsiteY2922" fmla="*/ 1281842 h 2152098"/>
              <a:gd name="connsiteX2923" fmla="*/ 221424 w 9090025"/>
              <a:gd name="connsiteY2923" fmla="*/ 1285726 h 2152098"/>
              <a:gd name="connsiteX2924" fmla="*/ 194231 w 9090025"/>
              <a:gd name="connsiteY2924" fmla="*/ 1297379 h 2152098"/>
              <a:gd name="connsiteX2925" fmla="*/ 186462 w 9090025"/>
              <a:gd name="connsiteY2925" fmla="*/ 1301264 h 2152098"/>
              <a:gd name="connsiteX2926" fmla="*/ 151500 w 9090025"/>
              <a:gd name="connsiteY2926" fmla="*/ 1320686 h 2152098"/>
              <a:gd name="connsiteX2927" fmla="*/ 104885 w 9090025"/>
              <a:gd name="connsiteY2927" fmla="*/ 1351761 h 2152098"/>
              <a:gd name="connsiteX2928" fmla="*/ 81577 w 9090025"/>
              <a:gd name="connsiteY2928" fmla="*/ 1363414 h 2152098"/>
              <a:gd name="connsiteX2929" fmla="*/ 38846 w 9090025"/>
              <a:gd name="connsiteY2929" fmla="*/ 1386720 h 2152098"/>
              <a:gd name="connsiteX2930" fmla="*/ 34962 w 9090025"/>
              <a:gd name="connsiteY2930" fmla="*/ 1394489 h 2152098"/>
              <a:gd name="connsiteX2931" fmla="*/ 0 w 9090025"/>
              <a:gd name="connsiteY2931" fmla="*/ 1413911 h 2152098"/>
              <a:gd name="connsiteX2932" fmla="*/ 31077 w 9090025"/>
              <a:gd name="connsiteY2932" fmla="*/ 1378951 h 2152098"/>
              <a:gd name="connsiteX2933" fmla="*/ 42731 w 9090025"/>
              <a:gd name="connsiteY2933" fmla="*/ 1367298 h 2152098"/>
              <a:gd name="connsiteX2934" fmla="*/ 42731 w 9090025"/>
              <a:gd name="connsiteY2934" fmla="*/ 1363414 h 2152098"/>
              <a:gd name="connsiteX2935" fmla="*/ 46616 w 9090025"/>
              <a:gd name="connsiteY2935" fmla="*/ 1363414 h 2152098"/>
              <a:gd name="connsiteX2936" fmla="*/ 54385 w 9090025"/>
              <a:gd name="connsiteY2936" fmla="*/ 1359529 h 2152098"/>
              <a:gd name="connsiteX2937" fmla="*/ 58269 w 9090025"/>
              <a:gd name="connsiteY2937" fmla="*/ 1351761 h 2152098"/>
              <a:gd name="connsiteX2938" fmla="*/ 69923 w 9090025"/>
              <a:gd name="connsiteY2938" fmla="*/ 1343992 h 2152098"/>
              <a:gd name="connsiteX2939" fmla="*/ 85462 w 9090025"/>
              <a:gd name="connsiteY2939" fmla="*/ 1340107 h 2152098"/>
              <a:gd name="connsiteX2940" fmla="*/ 108770 w 9090025"/>
              <a:gd name="connsiteY2940" fmla="*/ 1332339 h 2152098"/>
              <a:gd name="connsiteX2941" fmla="*/ 124308 w 9090025"/>
              <a:gd name="connsiteY2941" fmla="*/ 1320686 h 2152098"/>
              <a:gd name="connsiteX2942" fmla="*/ 132077 w 9090025"/>
              <a:gd name="connsiteY2942" fmla="*/ 1312917 h 2152098"/>
              <a:gd name="connsiteX2943" fmla="*/ 147616 w 9090025"/>
              <a:gd name="connsiteY2943" fmla="*/ 1293495 h 2152098"/>
              <a:gd name="connsiteX2944" fmla="*/ 170924 w 9090025"/>
              <a:gd name="connsiteY2944" fmla="*/ 1274073 h 2152098"/>
              <a:gd name="connsiteX2945" fmla="*/ 198116 w 9090025"/>
              <a:gd name="connsiteY2945" fmla="*/ 1258536 h 2152098"/>
              <a:gd name="connsiteX2946" fmla="*/ 205885 w 9090025"/>
              <a:gd name="connsiteY2946" fmla="*/ 1250767 h 2152098"/>
              <a:gd name="connsiteX2947" fmla="*/ 213655 w 9090025"/>
              <a:gd name="connsiteY2947" fmla="*/ 1246883 h 2152098"/>
              <a:gd name="connsiteX2948" fmla="*/ 240847 w 9090025"/>
              <a:gd name="connsiteY2948" fmla="*/ 1223576 h 2152098"/>
              <a:gd name="connsiteX2949" fmla="*/ 268039 w 9090025"/>
              <a:gd name="connsiteY2949" fmla="*/ 1208039 h 2152098"/>
              <a:gd name="connsiteX2950" fmla="*/ 337963 w 9090025"/>
              <a:gd name="connsiteY2950" fmla="*/ 1169195 h 2152098"/>
              <a:gd name="connsiteX2951" fmla="*/ 384578 w 9090025"/>
              <a:gd name="connsiteY2951" fmla="*/ 1145889 h 2152098"/>
              <a:gd name="connsiteX2952" fmla="*/ 411771 w 9090025"/>
              <a:gd name="connsiteY2952" fmla="*/ 1130352 h 2152098"/>
              <a:gd name="connsiteX2953" fmla="*/ 446732 w 9090025"/>
              <a:gd name="connsiteY2953" fmla="*/ 1110930 h 2152098"/>
              <a:gd name="connsiteX2954" fmla="*/ 470040 w 9090025"/>
              <a:gd name="connsiteY2954" fmla="*/ 1091508 h 2152098"/>
              <a:gd name="connsiteX2955" fmla="*/ 454501 w 9090025"/>
              <a:gd name="connsiteY2955" fmla="*/ 1095392 h 2152098"/>
              <a:gd name="connsiteX2956" fmla="*/ 442847 w 9090025"/>
              <a:gd name="connsiteY2956" fmla="*/ 1099277 h 2152098"/>
              <a:gd name="connsiteX2957" fmla="*/ 404001 w 9090025"/>
              <a:gd name="connsiteY2957" fmla="*/ 1118698 h 2152098"/>
              <a:gd name="connsiteX2958" fmla="*/ 369040 w 9090025"/>
              <a:gd name="connsiteY2958" fmla="*/ 1138120 h 2152098"/>
              <a:gd name="connsiteX2959" fmla="*/ 337963 w 9090025"/>
              <a:gd name="connsiteY2959" fmla="*/ 1153658 h 2152098"/>
              <a:gd name="connsiteX2960" fmla="*/ 330193 w 9090025"/>
              <a:gd name="connsiteY2960" fmla="*/ 1157542 h 2152098"/>
              <a:gd name="connsiteX2961" fmla="*/ 322424 w 9090025"/>
              <a:gd name="connsiteY2961" fmla="*/ 1165311 h 2152098"/>
              <a:gd name="connsiteX2962" fmla="*/ 318539 w 9090025"/>
              <a:gd name="connsiteY2962" fmla="*/ 1161427 h 2152098"/>
              <a:gd name="connsiteX2963" fmla="*/ 322424 w 9090025"/>
              <a:gd name="connsiteY2963" fmla="*/ 1157542 h 2152098"/>
              <a:gd name="connsiteX2964" fmla="*/ 353501 w 9090025"/>
              <a:gd name="connsiteY2964" fmla="*/ 1134236 h 2152098"/>
              <a:gd name="connsiteX2965" fmla="*/ 365155 w 9090025"/>
              <a:gd name="connsiteY2965" fmla="*/ 1130352 h 2152098"/>
              <a:gd name="connsiteX2966" fmla="*/ 380694 w 9090025"/>
              <a:gd name="connsiteY2966" fmla="*/ 1118698 h 2152098"/>
              <a:gd name="connsiteX2967" fmla="*/ 388463 w 9090025"/>
              <a:gd name="connsiteY2967" fmla="*/ 1110930 h 2152098"/>
              <a:gd name="connsiteX2968" fmla="*/ 392347 w 9090025"/>
              <a:gd name="connsiteY2968" fmla="*/ 1103161 h 2152098"/>
              <a:gd name="connsiteX2969" fmla="*/ 396232 w 9090025"/>
              <a:gd name="connsiteY2969" fmla="*/ 1095392 h 2152098"/>
              <a:gd name="connsiteX2970" fmla="*/ 384578 w 9090025"/>
              <a:gd name="connsiteY2970" fmla="*/ 1099277 h 2152098"/>
              <a:gd name="connsiteX2971" fmla="*/ 361270 w 9090025"/>
              <a:gd name="connsiteY2971" fmla="*/ 1110930 h 2152098"/>
              <a:gd name="connsiteX2972" fmla="*/ 334078 w 9090025"/>
              <a:gd name="connsiteY2972" fmla="*/ 1126467 h 2152098"/>
              <a:gd name="connsiteX2973" fmla="*/ 287462 w 9090025"/>
              <a:gd name="connsiteY2973" fmla="*/ 1149773 h 2152098"/>
              <a:gd name="connsiteX2974" fmla="*/ 303001 w 9090025"/>
              <a:gd name="connsiteY2974" fmla="*/ 1138120 h 2152098"/>
              <a:gd name="connsiteX2975" fmla="*/ 318539 w 9090025"/>
              <a:gd name="connsiteY2975" fmla="*/ 1130352 h 2152098"/>
              <a:gd name="connsiteX2976" fmla="*/ 349616 w 9090025"/>
              <a:gd name="connsiteY2976" fmla="*/ 1110930 h 2152098"/>
              <a:gd name="connsiteX2977" fmla="*/ 388463 w 9090025"/>
              <a:gd name="connsiteY2977" fmla="*/ 1091508 h 2152098"/>
              <a:gd name="connsiteX2978" fmla="*/ 411771 w 9090025"/>
              <a:gd name="connsiteY2978" fmla="*/ 1079855 h 2152098"/>
              <a:gd name="connsiteX2979" fmla="*/ 427309 w 9090025"/>
              <a:gd name="connsiteY2979" fmla="*/ 1072086 h 2152098"/>
              <a:gd name="connsiteX2980" fmla="*/ 442847 w 9090025"/>
              <a:gd name="connsiteY2980" fmla="*/ 1068202 h 2152098"/>
              <a:gd name="connsiteX2981" fmla="*/ 458386 w 9090025"/>
              <a:gd name="connsiteY2981" fmla="*/ 1064317 h 2152098"/>
              <a:gd name="connsiteX2982" fmla="*/ 454501 w 9090025"/>
              <a:gd name="connsiteY2982" fmla="*/ 1060433 h 2152098"/>
              <a:gd name="connsiteX2983" fmla="*/ 462271 w 9090025"/>
              <a:gd name="connsiteY2983" fmla="*/ 1056549 h 2152098"/>
              <a:gd name="connsiteX2984" fmla="*/ 473924 w 9090025"/>
              <a:gd name="connsiteY2984" fmla="*/ 1052664 h 2152098"/>
              <a:gd name="connsiteX2985" fmla="*/ 485578 w 9090025"/>
              <a:gd name="connsiteY2985" fmla="*/ 1048780 h 2152098"/>
              <a:gd name="connsiteX2986" fmla="*/ 512771 w 9090025"/>
              <a:gd name="connsiteY2986" fmla="*/ 1037127 h 2152098"/>
              <a:gd name="connsiteX2987" fmla="*/ 520540 w 9090025"/>
              <a:gd name="connsiteY2987" fmla="*/ 1033242 h 2152098"/>
              <a:gd name="connsiteX2988" fmla="*/ 528309 w 9090025"/>
              <a:gd name="connsiteY2988" fmla="*/ 1029358 h 2152098"/>
              <a:gd name="connsiteX2989" fmla="*/ 555501 w 9090025"/>
              <a:gd name="connsiteY2989" fmla="*/ 1013820 h 2152098"/>
              <a:gd name="connsiteX2990" fmla="*/ 602117 w 9090025"/>
              <a:gd name="connsiteY2990" fmla="*/ 998283 h 2152098"/>
              <a:gd name="connsiteX2991" fmla="*/ 621540 w 9090025"/>
              <a:gd name="connsiteY2991" fmla="*/ 986630 h 2152098"/>
              <a:gd name="connsiteX2992" fmla="*/ 621540 w 9090025"/>
              <a:gd name="connsiteY2992" fmla="*/ 982746 h 2152098"/>
              <a:gd name="connsiteX2993" fmla="*/ 629309 w 9090025"/>
              <a:gd name="connsiteY2993" fmla="*/ 982746 h 2152098"/>
              <a:gd name="connsiteX2994" fmla="*/ 660387 w 9090025"/>
              <a:gd name="connsiteY2994" fmla="*/ 963324 h 2152098"/>
              <a:gd name="connsiteX2995" fmla="*/ 691464 w 9090025"/>
              <a:gd name="connsiteY2995" fmla="*/ 943902 h 2152098"/>
              <a:gd name="connsiteX2996" fmla="*/ 710887 w 9090025"/>
              <a:gd name="connsiteY2996" fmla="*/ 940017 h 2152098"/>
              <a:gd name="connsiteX2997" fmla="*/ 741964 w 9090025"/>
              <a:gd name="connsiteY2997" fmla="*/ 928364 h 2152098"/>
              <a:gd name="connsiteX2998" fmla="*/ 761387 w 9090025"/>
              <a:gd name="connsiteY2998" fmla="*/ 916711 h 2152098"/>
              <a:gd name="connsiteX2999" fmla="*/ 792464 w 9090025"/>
              <a:gd name="connsiteY2999" fmla="*/ 905058 h 2152098"/>
              <a:gd name="connsiteX3000" fmla="*/ 842964 w 9090025"/>
              <a:gd name="connsiteY3000" fmla="*/ 885636 h 2152098"/>
              <a:gd name="connsiteX3001" fmla="*/ 866272 w 9090025"/>
              <a:gd name="connsiteY3001" fmla="*/ 870099 h 2152098"/>
              <a:gd name="connsiteX3002" fmla="*/ 885695 w 9090025"/>
              <a:gd name="connsiteY3002" fmla="*/ 858446 h 2152098"/>
              <a:gd name="connsiteX3003" fmla="*/ 897349 w 9090025"/>
              <a:gd name="connsiteY3003" fmla="*/ 854561 h 2152098"/>
              <a:gd name="connsiteX3004" fmla="*/ 901233 w 9090025"/>
              <a:gd name="connsiteY3004" fmla="*/ 842908 h 2152098"/>
              <a:gd name="connsiteX3005" fmla="*/ 885695 w 9090025"/>
              <a:gd name="connsiteY3005" fmla="*/ 842908 h 2152098"/>
              <a:gd name="connsiteX3006" fmla="*/ 858503 w 9090025"/>
              <a:gd name="connsiteY3006" fmla="*/ 850677 h 2152098"/>
              <a:gd name="connsiteX3007" fmla="*/ 850733 w 9090025"/>
              <a:gd name="connsiteY3007" fmla="*/ 854561 h 2152098"/>
              <a:gd name="connsiteX3008" fmla="*/ 858503 w 9090025"/>
              <a:gd name="connsiteY3008" fmla="*/ 854561 h 2152098"/>
              <a:gd name="connsiteX3009" fmla="*/ 866272 w 9090025"/>
              <a:gd name="connsiteY3009" fmla="*/ 854561 h 2152098"/>
              <a:gd name="connsiteX3010" fmla="*/ 835195 w 9090025"/>
              <a:gd name="connsiteY3010" fmla="*/ 870099 h 2152098"/>
              <a:gd name="connsiteX3011" fmla="*/ 831310 w 9090025"/>
              <a:gd name="connsiteY3011" fmla="*/ 873983 h 2152098"/>
              <a:gd name="connsiteX3012" fmla="*/ 823541 w 9090025"/>
              <a:gd name="connsiteY3012" fmla="*/ 877868 h 2152098"/>
              <a:gd name="connsiteX3013" fmla="*/ 808002 w 9090025"/>
              <a:gd name="connsiteY3013" fmla="*/ 885636 h 2152098"/>
              <a:gd name="connsiteX3014" fmla="*/ 784695 w 9090025"/>
              <a:gd name="connsiteY3014" fmla="*/ 897289 h 2152098"/>
              <a:gd name="connsiteX3015" fmla="*/ 769156 w 9090025"/>
              <a:gd name="connsiteY3015" fmla="*/ 905058 h 2152098"/>
              <a:gd name="connsiteX3016" fmla="*/ 753618 w 9090025"/>
              <a:gd name="connsiteY3016" fmla="*/ 912827 h 2152098"/>
              <a:gd name="connsiteX3017" fmla="*/ 730310 w 9090025"/>
              <a:gd name="connsiteY3017" fmla="*/ 924480 h 2152098"/>
              <a:gd name="connsiteX3018" fmla="*/ 695348 w 9090025"/>
              <a:gd name="connsiteY3018" fmla="*/ 936133 h 2152098"/>
              <a:gd name="connsiteX3019" fmla="*/ 664271 w 9090025"/>
              <a:gd name="connsiteY3019" fmla="*/ 943902 h 2152098"/>
              <a:gd name="connsiteX3020" fmla="*/ 656502 w 9090025"/>
              <a:gd name="connsiteY3020" fmla="*/ 947786 h 2152098"/>
              <a:gd name="connsiteX3021" fmla="*/ 648732 w 9090025"/>
              <a:gd name="connsiteY3021" fmla="*/ 951671 h 2152098"/>
              <a:gd name="connsiteX3022" fmla="*/ 637079 w 9090025"/>
              <a:gd name="connsiteY3022" fmla="*/ 955555 h 2152098"/>
              <a:gd name="connsiteX3023" fmla="*/ 621540 w 9090025"/>
              <a:gd name="connsiteY3023" fmla="*/ 967208 h 2152098"/>
              <a:gd name="connsiteX3024" fmla="*/ 606002 w 9090025"/>
              <a:gd name="connsiteY3024" fmla="*/ 974977 h 2152098"/>
              <a:gd name="connsiteX3025" fmla="*/ 594348 w 9090025"/>
              <a:gd name="connsiteY3025" fmla="*/ 978861 h 2152098"/>
              <a:gd name="connsiteX3026" fmla="*/ 586578 w 9090025"/>
              <a:gd name="connsiteY3026" fmla="*/ 986630 h 2152098"/>
              <a:gd name="connsiteX3027" fmla="*/ 571040 w 9090025"/>
              <a:gd name="connsiteY3027" fmla="*/ 990514 h 2152098"/>
              <a:gd name="connsiteX3028" fmla="*/ 528309 w 9090025"/>
              <a:gd name="connsiteY3028" fmla="*/ 1009936 h 2152098"/>
              <a:gd name="connsiteX3029" fmla="*/ 501117 w 9090025"/>
              <a:gd name="connsiteY3029" fmla="*/ 1021589 h 2152098"/>
              <a:gd name="connsiteX3030" fmla="*/ 466155 w 9090025"/>
              <a:gd name="connsiteY3030" fmla="*/ 1037127 h 2152098"/>
              <a:gd name="connsiteX3031" fmla="*/ 419540 w 9090025"/>
              <a:gd name="connsiteY3031" fmla="*/ 1056549 h 2152098"/>
              <a:gd name="connsiteX3032" fmla="*/ 380694 w 9090025"/>
              <a:gd name="connsiteY3032" fmla="*/ 1072086 h 2152098"/>
              <a:gd name="connsiteX3033" fmla="*/ 330193 w 9090025"/>
              <a:gd name="connsiteY3033" fmla="*/ 1095392 h 2152098"/>
              <a:gd name="connsiteX3034" fmla="*/ 337963 w 9090025"/>
              <a:gd name="connsiteY3034" fmla="*/ 1087623 h 2152098"/>
              <a:gd name="connsiteX3035" fmla="*/ 349616 w 9090025"/>
              <a:gd name="connsiteY3035" fmla="*/ 1075970 h 2152098"/>
              <a:gd name="connsiteX3036" fmla="*/ 372924 w 9090025"/>
              <a:gd name="connsiteY3036" fmla="*/ 1060433 h 2152098"/>
              <a:gd name="connsiteX3037" fmla="*/ 396232 w 9090025"/>
              <a:gd name="connsiteY3037" fmla="*/ 1048780 h 2152098"/>
              <a:gd name="connsiteX3038" fmla="*/ 407886 w 9090025"/>
              <a:gd name="connsiteY3038" fmla="*/ 1041011 h 2152098"/>
              <a:gd name="connsiteX3039" fmla="*/ 435078 w 9090025"/>
              <a:gd name="connsiteY3039" fmla="*/ 1029358 h 2152098"/>
              <a:gd name="connsiteX3040" fmla="*/ 438963 w 9090025"/>
              <a:gd name="connsiteY3040" fmla="*/ 1025474 h 2152098"/>
              <a:gd name="connsiteX3041" fmla="*/ 450617 w 9090025"/>
              <a:gd name="connsiteY3041" fmla="*/ 1017705 h 2152098"/>
              <a:gd name="connsiteX3042" fmla="*/ 466155 w 9090025"/>
              <a:gd name="connsiteY3042" fmla="*/ 1009936 h 2152098"/>
              <a:gd name="connsiteX3043" fmla="*/ 481694 w 9090025"/>
              <a:gd name="connsiteY3043" fmla="*/ 1002167 h 2152098"/>
              <a:gd name="connsiteX3044" fmla="*/ 508886 w 9090025"/>
              <a:gd name="connsiteY3044" fmla="*/ 986630 h 2152098"/>
              <a:gd name="connsiteX3045" fmla="*/ 543848 w 9090025"/>
              <a:gd name="connsiteY3045" fmla="*/ 971092 h 2152098"/>
              <a:gd name="connsiteX3046" fmla="*/ 555501 w 9090025"/>
              <a:gd name="connsiteY3046" fmla="*/ 967208 h 2152098"/>
              <a:gd name="connsiteX3047" fmla="*/ 563271 w 9090025"/>
              <a:gd name="connsiteY3047" fmla="*/ 963324 h 2152098"/>
              <a:gd name="connsiteX3048" fmla="*/ 571040 w 9090025"/>
              <a:gd name="connsiteY3048" fmla="*/ 963324 h 2152098"/>
              <a:gd name="connsiteX3049" fmla="*/ 578809 w 9090025"/>
              <a:gd name="connsiteY3049" fmla="*/ 963324 h 2152098"/>
              <a:gd name="connsiteX3050" fmla="*/ 582694 w 9090025"/>
              <a:gd name="connsiteY3050" fmla="*/ 955555 h 2152098"/>
              <a:gd name="connsiteX3051" fmla="*/ 586578 w 9090025"/>
              <a:gd name="connsiteY3051" fmla="*/ 955555 h 2152098"/>
              <a:gd name="connsiteX3052" fmla="*/ 594348 w 9090025"/>
              <a:gd name="connsiteY3052" fmla="*/ 963324 h 2152098"/>
              <a:gd name="connsiteX3053" fmla="*/ 606002 w 9090025"/>
              <a:gd name="connsiteY3053" fmla="*/ 959439 h 2152098"/>
              <a:gd name="connsiteX3054" fmla="*/ 668156 w 9090025"/>
              <a:gd name="connsiteY3054" fmla="*/ 932249 h 2152098"/>
              <a:gd name="connsiteX3055" fmla="*/ 710887 w 9090025"/>
              <a:gd name="connsiteY3055" fmla="*/ 916711 h 2152098"/>
              <a:gd name="connsiteX3056" fmla="*/ 718656 w 9090025"/>
              <a:gd name="connsiteY3056" fmla="*/ 916711 h 2152098"/>
              <a:gd name="connsiteX3057" fmla="*/ 730310 w 9090025"/>
              <a:gd name="connsiteY3057" fmla="*/ 908942 h 2152098"/>
              <a:gd name="connsiteX3058" fmla="*/ 741964 w 9090025"/>
              <a:gd name="connsiteY3058" fmla="*/ 905058 h 2152098"/>
              <a:gd name="connsiteX3059" fmla="*/ 749733 w 9090025"/>
              <a:gd name="connsiteY3059" fmla="*/ 901174 h 2152098"/>
              <a:gd name="connsiteX3060" fmla="*/ 757502 w 9090025"/>
              <a:gd name="connsiteY3060" fmla="*/ 901174 h 2152098"/>
              <a:gd name="connsiteX3061" fmla="*/ 792464 w 9090025"/>
              <a:gd name="connsiteY3061" fmla="*/ 881752 h 2152098"/>
              <a:gd name="connsiteX3062" fmla="*/ 827426 w 9090025"/>
              <a:gd name="connsiteY3062" fmla="*/ 862330 h 2152098"/>
              <a:gd name="connsiteX3063" fmla="*/ 874041 w 9090025"/>
              <a:gd name="connsiteY3063" fmla="*/ 839024 h 2152098"/>
              <a:gd name="connsiteX3064" fmla="*/ 905118 w 9090025"/>
              <a:gd name="connsiteY3064" fmla="*/ 827371 h 2152098"/>
              <a:gd name="connsiteX3065" fmla="*/ 912887 w 9090025"/>
              <a:gd name="connsiteY3065" fmla="*/ 823486 h 2152098"/>
              <a:gd name="connsiteX3066" fmla="*/ 916772 w 9090025"/>
              <a:gd name="connsiteY3066" fmla="*/ 823486 h 2152098"/>
              <a:gd name="connsiteX3067" fmla="*/ 932310 w 9090025"/>
              <a:gd name="connsiteY3067" fmla="*/ 815718 h 2152098"/>
              <a:gd name="connsiteX3068" fmla="*/ 951734 w 9090025"/>
              <a:gd name="connsiteY3068" fmla="*/ 811833 h 2152098"/>
              <a:gd name="connsiteX3069" fmla="*/ 967272 w 9090025"/>
              <a:gd name="connsiteY3069" fmla="*/ 800180 h 2152098"/>
              <a:gd name="connsiteX3070" fmla="*/ 1010003 w 9090025"/>
              <a:gd name="connsiteY3070" fmla="*/ 776874 h 2152098"/>
              <a:gd name="connsiteX3071" fmla="*/ 1017772 w 9090025"/>
              <a:gd name="connsiteY3071" fmla="*/ 772990 h 2152098"/>
              <a:gd name="connsiteX3072" fmla="*/ 1029426 w 9090025"/>
              <a:gd name="connsiteY3072" fmla="*/ 765221 h 2152098"/>
              <a:gd name="connsiteX3073" fmla="*/ 1056618 w 9090025"/>
              <a:gd name="connsiteY3073" fmla="*/ 753568 h 2152098"/>
              <a:gd name="connsiteX3074" fmla="*/ 1083810 w 9090025"/>
              <a:gd name="connsiteY3074" fmla="*/ 738030 h 2152098"/>
              <a:gd name="connsiteX3075" fmla="*/ 1091580 w 9090025"/>
              <a:gd name="connsiteY3075" fmla="*/ 734146 h 2152098"/>
              <a:gd name="connsiteX3076" fmla="*/ 1114887 w 9090025"/>
              <a:gd name="connsiteY3076" fmla="*/ 718608 h 2152098"/>
              <a:gd name="connsiteX3077" fmla="*/ 1068272 w 9090025"/>
              <a:gd name="connsiteY3077" fmla="*/ 730261 h 2152098"/>
              <a:gd name="connsiteX3078" fmla="*/ 1072157 w 9090025"/>
              <a:gd name="connsiteY3078" fmla="*/ 734146 h 2152098"/>
              <a:gd name="connsiteX3079" fmla="*/ 1068272 w 9090025"/>
              <a:gd name="connsiteY3079" fmla="*/ 734146 h 2152098"/>
              <a:gd name="connsiteX3080" fmla="*/ 1064387 w 9090025"/>
              <a:gd name="connsiteY3080" fmla="*/ 734146 h 2152098"/>
              <a:gd name="connsiteX3081" fmla="*/ 1025541 w 9090025"/>
              <a:gd name="connsiteY3081" fmla="*/ 753568 h 2152098"/>
              <a:gd name="connsiteX3082" fmla="*/ 1002234 w 9090025"/>
              <a:gd name="connsiteY3082" fmla="*/ 761336 h 2152098"/>
              <a:gd name="connsiteX3083" fmla="*/ 978926 w 9090025"/>
              <a:gd name="connsiteY3083" fmla="*/ 769105 h 2152098"/>
              <a:gd name="connsiteX3084" fmla="*/ 959503 w 9090025"/>
              <a:gd name="connsiteY3084" fmla="*/ 780758 h 2152098"/>
              <a:gd name="connsiteX3085" fmla="*/ 928426 w 9090025"/>
              <a:gd name="connsiteY3085" fmla="*/ 792411 h 2152098"/>
              <a:gd name="connsiteX3086" fmla="*/ 920657 w 9090025"/>
              <a:gd name="connsiteY3086" fmla="*/ 796296 h 2152098"/>
              <a:gd name="connsiteX3087" fmla="*/ 912887 w 9090025"/>
              <a:gd name="connsiteY3087" fmla="*/ 800180 h 2152098"/>
              <a:gd name="connsiteX3088" fmla="*/ 889580 w 9090025"/>
              <a:gd name="connsiteY3088" fmla="*/ 811833 h 2152098"/>
              <a:gd name="connsiteX3089" fmla="*/ 846849 w 9090025"/>
              <a:gd name="connsiteY3089" fmla="*/ 835139 h 2152098"/>
              <a:gd name="connsiteX3090" fmla="*/ 827426 w 9090025"/>
              <a:gd name="connsiteY3090" fmla="*/ 839024 h 2152098"/>
              <a:gd name="connsiteX3091" fmla="*/ 815772 w 9090025"/>
              <a:gd name="connsiteY3091" fmla="*/ 846793 h 2152098"/>
              <a:gd name="connsiteX3092" fmla="*/ 804118 w 9090025"/>
              <a:gd name="connsiteY3092" fmla="*/ 854561 h 2152098"/>
              <a:gd name="connsiteX3093" fmla="*/ 757502 w 9090025"/>
              <a:gd name="connsiteY3093" fmla="*/ 877868 h 2152098"/>
              <a:gd name="connsiteX3094" fmla="*/ 734194 w 9090025"/>
              <a:gd name="connsiteY3094" fmla="*/ 885636 h 2152098"/>
              <a:gd name="connsiteX3095" fmla="*/ 710887 w 9090025"/>
              <a:gd name="connsiteY3095" fmla="*/ 901174 h 2152098"/>
              <a:gd name="connsiteX3096" fmla="*/ 656502 w 9090025"/>
              <a:gd name="connsiteY3096" fmla="*/ 924480 h 2152098"/>
              <a:gd name="connsiteX3097" fmla="*/ 668156 w 9090025"/>
              <a:gd name="connsiteY3097" fmla="*/ 916711 h 2152098"/>
              <a:gd name="connsiteX3098" fmla="*/ 691464 w 9090025"/>
              <a:gd name="connsiteY3098" fmla="*/ 897289 h 2152098"/>
              <a:gd name="connsiteX3099" fmla="*/ 679809 w 9090025"/>
              <a:gd name="connsiteY3099" fmla="*/ 905058 h 2152098"/>
              <a:gd name="connsiteX3100" fmla="*/ 633194 w 9090025"/>
              <a:gd name="connsiteY3100" fmla="*/ 924480 h 2152098"/>
              <a:gd name="connsiteX3101" fmla="*/ 629309 w 9090025"/>
              <a:gd name="connsiteY3101" fmla="*/ 924480 h 2152098"/>
              <a:gd name="connsiteX3102" fmla="*/ 679809 w 9090025"/>
              <a:gd name="connsiteY3102" fmla="*/ 897289 h 2152098"/>
              <a:gd name="connsiteX3103" fmla="*/ 695348 w 9090025"/>
              <a:gd name="connsiteY3103" fmla="*/ 889521 h 2152098"/>
              <a:gd name="connsiteX3104" fmla="*/ 710887 w 9090025"/>
              <a:gd name="connsiteY3104" fmla="*/ 877868 h 2152098"/>
              <a:gd name="connsiteX3105" fmla="*/ 722541 w 9090025"/>
              <a:gd name="connsiteY3105" fmla="*/ 866214 h 2152098"/>
              <a:gd name="connsiteX3106" fmla="*/ 683694 w 9090025"/>
              <a:gd name="connsiteY3106" fmla="*/ 881752 h 2152098"/>
              <a:gd name="connsiteX3107" fmla="*/ 640963 w 9090025"/>
              <a:gd name="connsiteY3107" fmla="*/ 897289 h 2152098"/>
              <a:gd name="connsiteX3108" fmla="*/ 629309 w 9090025"/>
              <a:gd name="connsiteY3108" fmla="*/ 901174 h 2152098"/>
              <a:gd name="connsiteX3109" fmla="*/ 617655 w 9090025"/>
              <a:gd name="connsiteY3109" fmla="*/ 908942 h 2152098"/>
              <a:gd name="connsiteX3110" fmla="*/ 609886 w 9090025"/>
              <a:gd name="connsiteY3110" fmla="*/ 912827 h 2152098"/>
              <a:gd name="connsiteX3111" fmla="*/ 602117 w 9090025"/>
              <a:gd name="connsiteY3111" fmla="*/ 916711 h 2152098"/>
              <a:gd name="connsiteX3112" fmla="*/ 594348 w 9090025"/>
              <a:gd name="connsiteY3112" fmla="*/ 920596 h 2152098"/>
              <a:gd name="connsiteX3113" fmla="*/ 586578 w 9090025"/>
              <a:gd name="connsiteY3113" fmla="*/ 924480 h 2152098"/>
              <a:gd name="connsiteX3114" fmla="*/ 559386 w 9090025"/>
              <a:gd name="connsiteY3114" fmla="*/ 936133 h 2152098"/>
              <a:gd name="connsiteX3115" fmla="*/ 532194 w 9090025"/>
              <a:gd name="connsiteY3115" fmla="*/ 947786 h 2152098"/>
              <a:gd name="connsiteX3116" fmla="*/ 520540 w 9090025"/>
              <a:gd name="connsiteY3116" fmla="*/ 955555 h 2152098"/>
              <a:gd name="connsiteX3117" fmla="*/ 520540 w 9090025"/>
              <a:gd name="connsiteY3117" fmla="*/ 967208 h 2152098"/>
              <a:gd name="connsiteX3118" fmla="*/ 512771 w 9090025"/>
              <a:gd name="connsiteY3118" fmla="*/ 974977 h 2152098"/>
              <a:gd name="connsiteX3119" fmla="*/ 489463 w 9090025"/>
              <a:gd name="connsiteY3119" fmla="*/ 986630 h 2152098"/>
              <a:gd name="connsiteX3120" fmla="*/ 400117 w 9090025"/>
              <a:gd name="connsiteY3120" fmla="*/ 1025474 h 2152098"/>
              <a:gd name="connsiteX3121" fmla="*/ 361270 w 9090025"/>
              <a:gd name="connsiteY3121" fmla="*/ 1044895 h 2152098"/>
              <a:gd name="connsiteX3122" fmla="*/ 345732 w 9090025"/>
              <a:gd name="connsiteY3122" fmla="*/ 1052664 h 2152098"/>
              <a:gd name="connsiteX3123" fmla="*/ 295232 w 9090025"/>
              <a:gd name="connsiteY3123" fmla="*/ 1075970 h 2152098"/>
              <a:gd name="connsiteX3124" fmla="*/ 283578 w 9090025"/>
              <a:gd name="connsiteY3124" fmla="*/ 1075970 h 2152098"/>
              <a:gd name="connsiteX3125" fmla="*/ 287462 w 9090025"/>
              <a:gd name="connsiteY3125" fmla="*/ 1072086 h 2152098"/>
              <a:gd name="connsiteX3126" fmla="*/ 306886 w 9090025"/>
              <a:gd name="connsiteY3126" fmla="*/ 1060433 h 2152098"/>
              <a:gd name="connsiteX3127" fmla="*/ 334078 w 9090025"/>
              <a:gd name="connsiteY3127" fmla="*/ 1044895 h 2152098"/>
              <a:gd name="connsiteX3128" fmla="*/ 353501 w 9090025"/>
              <a:gd name="connsiteY3128" fmla="*/ 1033242 h 2152098"/>
              <a:gd name="connsiteX3129" fmla="*/ 365155 w 9090025"/>
              <a:gd name="connsiteY3129" fmla="*/ 1029358 h 2152098"/>
              <a:gd name="connsiteX3130" fmla="*/ 388463 w 9090025"/>
              <a:gd name="connsiteY3130" fmla="*/ 1013820 h 2152098"/>
              <a:gd name="connsiteX3131" fmla="*/ 396232 w 9090025"/>
              <a:gd name="connsiteY3131" fmla="*/ 1006052 h 2152098"/>
              <a:gd name="connsiteX3132" fmla="*/ 404001 w 9090025"/>
              <a:gd name="connsiteY3132" fmla="*/ 1002167 h 2152098"/>
              <a:gd name="connsiteX3133" fmla="*/ 411771 w 9090025"/>
              <a:gd name="connsiteY3133" fmla="*/ 994399 h 2152098"/>
              <a:gd name="connsiteX3134" fmla="*/ 427309 w 9090025"/>
              <a:gd name="connsiteY3134" fmla="*/ 990514 h 2152098"/>
              <a:gd name="connsiteX3135" fmla="*/ 454501 w 9090025"/>
              <a:gd name="connsiteY3135" fmla="*/ 974977 h 2152098"/>
              <a:gd name="connsiteX3136" fmla="*/ 477809 w 9090025"/>
              <a:gd name="connsiteY3136" fmla="*/ 963324 h 2152098"/>
              <a:gd name="connsiteX3137" fmla="*/ 485578 w 9090025"/>
              <a:gd name="connsiteY3137" fmla="*/ 963324 h 2152098"/>
              <a:gd name="connsiteX3138" fmla="*/ 505001 w 9090025"/>
              <a:gd name="connsiteY3138" fmla="*/ 955555 h 2152098"/>
              <a:gd name="connsiteX3139" fmla="*/ 539963 w 9090025"/>
              <a:gd name="connsiteY3139" fmla="*/ 940017 h 2152098"/>
              <a:gd name="connsiteX3140" fmla="*/ 567155 w 9090025"/>
              <a:gd name="connsiteY3140" fmla="*/ 928364 h 2152098"/>
              <a:gd name="connsiteX3141" fmla="*/ 574925 w 9090025"/>
              <a:gd name="connsiteY3141" fmla="*/ 920596 h 2152098"/>
              <a:gd name="connsiteX3142" fmla="*/ 578809 w 9090025"/>
              <a:gd name="connsiteY3142" fmla="*/ 920596 h 2152098"/>
              <a:gd name="connsiteX3143" fmla="*/ 602117 w 9090025"/>
              <a:gd name="connsiteY3143" fmla="*/ 905058 h 2152098"/>
              <a:gd name="connsiteX3144" fmla="*/ 625425 w 9090025"/>
              <a:gd name="connsiteY3144" fmla="*/ 893405 h 2152098"/>
              <a:gd name="connsiteX3145" fmla="*/ 606002 w 9090025"/>
              <a:gd name="connsiteY3145" fmla="*/ 897289 h 2152098"/>
              <a:gd name="connsiteX3146" fmla="*/ 594348 w 9090025"/>
              <a:gd name="connsiteY3146" fmla="*/ 901174 h 2152098"/>
              <a:gd name="connsiteX3147" fmla="*/ 578809 w 9090025"/>
              <a:gd name="connsiteY3147" fmla="*/ 908942 h 2152098"/>
              <a:gd name="connsiteX3148" fmla="*/ 567155 w 9090025"/>
              <a:gd name="connsiteY3148" fmla="*/ 916711 h 2152098"/>
              <a:gd name="connsiteX3149" fmla="*/ 559386 w 9090025"/>
              <a:gd name="connsiteY3149" fmla="*/ 920596 h 2152098"/>
              <a:gd name="connsiteX3150" fmla="*/ 547732 w 9090025"/>
              <a:gd name="connsiteY3150" fmla="*/ 920596 h 2152098"/>
              <a:gd name="connsiteX3151" fmla="*/ 559386 w 9090025"/>
              <a:gd name="connsiteY3151" fmla="*/ 912827 h 2152098"/>
              <a:gd name="connsiteX3152" fmla="*/ 574925 w 9090025"/>
              <a:gd name="connsiteY3152" fmla="*/ 901174 h 2152098"/>
              <a:gd name="connsiteX3153" fmla="*/ 582694 w 9090025"/>
              <a:gd name="connsiteY3153" fmla="*/ 897289 h 2152098"/>
              <a:gd name="connsiteX3154" fmla="*/ 594348 w 9090025"/>
              <a:gd name="connsiteY3154" fmla="*/ 893405 h 2152098"/>
              <a:gd name="connsiteX3155" fmla="*/ 606002 w 9090025"/>
              <a:gd name="connsiteY3155" fmla="*/ 885636 h 2152098"/>
              <a:gd name="connsiteX3156" fmla="*/ 617655 w 9090025"/>
              <a:gd name="connsiteY3156" fmla="*/ 877868 h 2152098"/>
              <a:gd name="connsiteX3157" fmla="*/ 625425 w 9090025"/>
              <a:gd name="connsiteY3157" fmla="*/ 870099 h 2152098"/>
              <a:gd name="connsiteX3158" fmla="*/ 594348 w 9090025"/>
              <a:gd name="connsiteY3158" fmla="*/ 881752 h 2152098"/>
              <a:gd name="connsiteX3159" fmla="*/ 578809 w 9090025"/>
              <a:gd name="connsiteY3159" fmla="*/ 885636 h 2152098"/>
              <a:gd name="connsiteX3160" fmla="*/ 551617 w 9090025"/>
              <a:gd name="connsiteY3160" fmla="*/ 897289 h 2152098"/>
              <a:gd name="connsiteX3161" fmla="*/ 512771 w 9090025"/>
              <a:gd name="connsiteY3161" fmla="*/ 908942 h 2152098"/>
              <a:gd name="connsiteX3162" fmla="*/ 489463 w 9090025"/>
              <a:gd name="connsiteY3162" fmla="*/ 912827 h 2152098"/>
              <a:gd name="connsiteX3163" fmla="*/ 481694 w 9090025"/>
              <a:gd name="connsiteY3163" fmla="*/ 916711 h 2152098"/>
              <a:gd name="connsiteX3164" fmla="*/ 466155 w 9090025"/>
              <a:gd name="connsiteY3164" fmla="*/ 928364 h 2152098"/>
              <a:gd name="connsiteX3165" fmla="*/ 446732 w 9090025"/>
              <a:gd name="connsiteY3165" fmla="*/ 936133 h 2152098"/>
              <a:gd name="connsiteX3166" fmla="*/ 431194 w 9090025"/>
              <a:gd name="connsiteY3166" fmla="*/ 943902 h 2152098"/>
              <a:gd name="connsiteX3167" fmla="*/ 419540 w 9090025"/>
              <a:gd name="connsiteY3167" fmla="*/ 947786 h 2152098"/>
              <a:gd name="connsiteX3168" fmla="*/ 411771 w 9090025"/>
              <a:gd name="connsiteY3168" fmla="*/ 951671 h 2152098"/>
              <a:gd name="connsiteX3169" fmla="*/ 407886 w 9090025"/>
              <a:gd name="connsiteY3169" fmla="*/ 955555 h 2152098"/>
              <a:gd name="connsiteX3170" fmla="*/ 400117 w 9090025"/>
              <a:gd name="connsiteY3170" fmla="*/ 959439 h 2152098"/>
              <a:gd name="connsiteX3171" fmla="*/ 369040 w 9090025"/>
              <a:gd name="connsiteY3171" fmla="*/ 967208 h 2152098"/>
              <a:gd name="connsiteX3172" fmla="*/ 415655 w 9090025"/>
              <a:gd name="connsiteY3172" fmla="*/ 943902 h 2152098"/>
              <a:gd name="connsiteX3173" fmla="*/ 423424 w 9090025"/>
              <a:gd name="connsiteY3173" fmla="*/ 940017 h 2152098"/>
              <a:gd name="connsiteX3174" fmla="*/ 438963 w 9090025"/>
              <a:gd name="connsiteY3174" fmla="*/ 932249 h 2152098"/>
              <a:gd name="connsiteX3175" fmla="*/ 462271 w 9090025"/>
              <a:gd name="connsiteY3175" fmla="*/ 920596 h 2152098"/>
              <a:gd name="connsiteX3176" fmla="*/ 473924 w 9090025"/>
              <a:gd name="connsiteY3176" fmla="*/ 912827 h 2152098"/>
              <a:gd name="connsiteX3177" fmla="*/ 477809 w 9090025"/>
              <a:gd name="connsiteY3177" fmla="*/ 908942 h 2152098"/>
              <a:gd name="connsiteX3178" fmla="*/ 489463 w 9090025"/>
              <a:gd name="connsiteY3178" fmla="*/ 905058 h 2152098"/>
              <a:gd name="connsiteX3179" fmla="*/ 505001 w 9090025"/>
              <a:gd name="connsiteY3179" fmla="*/ 905058 h 2152098"/>
              <a:gd name="connsiteX3180" fmla="*/ 524425 w 9090025"/>
              <a:gd name="connsiteY3180" fmla="*/ 901174 h 2152098"/>
              <a:gd name="connsiteX3181" fmla="*/ 536078 w 9090025"/>
              <a:gd name="connsiteY3181" fmla="*/ 897289 h 2152098"/>
              <a:gd name="connsiteX3182" fmla="*/ 536078 w 9090025"/>
              <a:gd name="connsiteY3182" fmla="*/ 889521 h 2152098"/>
              <a:gd name="connsiteX3183" fmla="*/ 547732 w 9090025"/>
              <a:gd name="connsiteY3183" fmla="*/ 877868 h 2152098"/>
              <a:gd name="connsiteX3184" fmla="*/ 559386 w 9090025"/>
              <a:gd name="connsiteY3184" fmla="*/ 870099 h 2152098"/>
              <a:gd name="connsiteX3185" fmla="*/ 567155 w 9090025"/>
              <a:gd name="connsiteY3185" fmla="*/ 870099 h 2152098"/>
              <a:gd name="connsiteX3186" fmla="*/ 571040 w 9090025"/>
              <a:gd name="connsiteY3186" fmla="*/ 866214 h 2152098"/>
              <a:gd name="connsiteX3187" fmla="*/ 578809 w 9090025"/>
              <a:gd name="connsiteY3187" fmla="*/ 862330 h 2152098"/>
              <a:gd name="connsiteX3188" fmla="*/ 594348 w 9090025"/>
              <a:gd name="connsiteY3188" fmla="*/ 854561 h 2152098"/>
              <a:gd name="connsiteX3189" fmla="*/ 602117 w 9090025"/>
              <a:gd name="connsiteY3189" fmla="*/ 850677 h 2152098"/>
              <a:gd name="connsiteX3190" fmla="*/ 609886 w 9090025"/>
              <a:gd name="connsiteY3190" fmla="*/ 846793 h 2152098"/>
              <a:gd name="connsiteX3191" fmla="*/ 617655 w 9090025"/>
              <a:gd name="connsiteY3191" fmla="*/ 842908 h 2152098"/>
              <a:gd name="connsiteX3192" fmla="*/ 629309 w 9090025"/>
              <a:gd name="connsiteY3192" fmla="*/ 839024 h 2152098"/>
              <a:gd name="connsiteX3193" fmla="*/ 652617 w 9090025"/>
              <a:gd name="connsiteY3193" fmla="*/ 823486 h 2152098"/>
              <a:gd name="connsiteX3194" fmla="*/ 672040 w 9090025"/>
              <a:gd name="connsiteY3194" fmla="*/ 811833 h 2152098"/>
              <a:gd name="connsiteX3195" fmla="*/ 691464 w 9090025"/>
              <a:gd name="connsiteY3195" fmla="*/ 804065 h 2152098"/>
              <a:gd name="connsiteX3196" fmla="*/ 718656 w 9090025"/>
              <a:gd name="connsiteY3196" fmla="*/ 792411 h 2152098"/>
              <a:gd name="connsiteX3197" fmla="*/ 734194 w 9090025"/>
              <a:gd name="connsiteY3197" fmla="*/ 784643 h 2152098"/>
              <a:gd name="connsiteX3198" fmla="*/ 769156 w 9090025"/>
              <a:gd name="connsiteY3198" fmla="*/ 769105 h 2152098"/>
              <a:gd name="connsiteX3199" fmla="*/ 776925 w 9090025"/>
              <a:gd name="connsiteY3199" fmla="*/ 765221 h 2152098"/>
              <a:gd name="connsiteX3200" fmla="*/ 784695 w 9090025"/>
              <a:gd name="connsiteY3200" fmla="*/ 761336 h 2152098"/>
              <a:gd name="connsiteX3201" fmla="*/ 792464 w 9090025"/>
              <a:gd name="connsiteY3201" fmla="*/ 761336 h 2152098"/>
              <a:gd name="connsiteX3202" fmla="*/ 804118 w 9090025"/>
              <a:gd name="connsiteY3202" fmla="*/ 753568 h 2152098"/>
              <a:gd name="connsiteX3203" fmla="*/ 815772 w 9090025"/>
              <a:gd name="connsiteY3203" fmla="*/ 749683 h 2152098"/>
              <a:gd name="connsiteX3204" fmla="*/ 823541 w 9090025"/>
              <a:gd name="connsiteY3204" fmla="*/ 757452 h 2152098"/>
              <a:gd name="connsiteX3205" fmla="*/ 831310 w 9090025"/>
              <a:gd name="connsiteY3205" fmla="*/ 761336 h 2152098"/>
              <a:gd name="connsiteX3206" fmla="*/ 815772 w 9090025"/>
              <a:gd name="connsiteY3206" fmla="*/ 761336 h 2152098"/>
              <a:gd name="connsiteX3207" fmla="*/ 800233 w 9090025"/>
              <a:gd name="connsiteY3207" fmla="*/ 765221 h 2152098"/>
              <a:gd name="connsiteX3208" fmla="*/ 780810 w 9090025"/>
              <a:gd name="connsiteY3208" fmla="*/ 776874 h 2152098"/>
              <a:gd name="connsiteX3209" fmla="*/ 749733 w 9090025"/>
              <a:gd name="connsiteY3209" fmla="*/ 788527 h 2152098"/>
              <a:gd name="connsiteX3210" fmla="*/ 730310 w 9090025"/>
              <a:gd name="connsiteY3210" fmla="*/ 796296 h 2152098"/>
              <a:gd name="connsiteX3211" fmla="*/ 734194 w 9090025"/>
              <a:gd name="connsiteY3211" fmla="*/ 800180 h 2152098"/>
              <a:gd name="connsiteX3212" fmla="*/ 738079 w 9090025"/>
              <a:gd name="connsiteY3212" fmla="*/ 800180 h 2152098"/>
              <a:gd name="connsiteX3213" fmla="*/ 722541 w 9090025"/>
              <a:gd name="connsiteY3213" fmla="*/ 807949 h 2152098"/>
              <a:gd name="connsiteX3214" fmla="*/ 710887 w 9090025"/>
              <a:gd name="connsiteY3214" fmla="*/ 815718 h 2152098"/>
              <a:gd name="connsiteX3215" fmla="*/ 695348 w 9090025"/>
              <a:gd name="connsiteY3215" fmla="*/ 819602 h 2152098"/>
              <a:gd name="connsiteX3216" fmla="*/ 672040 w 9090025"/>
              <a:gd name="connsiteY3216" fmla="*/ 827371 h 2152098"/>
              <a:gd name="connsiteX3217" fmla="*/ 656502 w 9090025"/>
              <a:gd name="connsiteY3217" fmla="*/ 835139 h 2152098"/>
              <a:gd name="connsiteX3218" fmla="*/ 679809 w 9090025"/>
              <a:gd name="connsiteY3218" fmla="*/ 835139 h 2152098"/>
              <a:gd name="connsiteX3219" fmla="*/ 699233 w 9090025"/>
              <a:gd name="connsiteY3219" fmla="*/ 827371 h 2152098"/>
              <a:gd name="connsiteX3220" fmla="*/ 707002 w 9090025"/>
              <a:gd name="connsiteY3220" fmla="*/ 823486 h 2152098"/>
              <a:gd name="connsiteX3221" fmla="*/ 718656 w 9090025"/>
              <a:gd name="connsiteY3221" fmla="*/ 819602 h 2152098"/>
              <a:gd name="connsiteX3222" fmla="*/ 745848 w 9090025"/>
              <a:gd name="connsiteY3222" fmla="*/ 807949 h 2152098"/>
              <a:gd name="connsiteX3223" fmla="*/ 808002 w 9090025"/>
              <a:gd name="connsiteY3223" fmla="*/ 788527 h 2152098"/>
              <a:gd name="connsiteX3224" fmla="*/ 831310 w 9090025"/>
              <a:gd name="connsiteY3224" fmla="*/ 780758 h 2152098"/>
              <a:gd name="connsiteX3225" fmla="*/ 839079 w 9090025"/>
              <a:gd name="connsiteY3225" fmla="*/ 776874 h 2152098"/>
              <a:gd name="connsiteX3226" fmla="*/ 850733 w 9090025"/>
              <a:gd name="connsiteY3226" fmla="*/ 772990 h 2152098"/>
              <a:gd name="connsiteX3227" fmla="*/ 905118 w 9090025"/>
              <a:gd name="connsiteY3227" fmla="*/ 745799 h 2152098"/>
              <a:gd name="connsiteX3228" fmla="*/ 932310 w 9090025"/>
              <a:gd name="connsiteY3228" fmla="*/ 734146 h 2152098"/>
              <a:gd name="connsiteX3229" fmla="*/ 943964 w 9090025"/>
              <a:gd name="connsiteY3229" fmla="*/ 730261 h 2152098"/>
              <a:gd name="connsiteX3230" fmla="*/ 967272 w 9090025"/>
              <a:gd name="connsiteY3230" fmla="*/ 722493 h 2152098"/>
              <a:gd name="connsiteX3231" fmla="*/ 986695 w 9090025"/>
              <a:gd name="connsiteY3231" fmla="*/ 714724 h 2152098"/>
              <a:gd name="connsiteX3232" fmla="*/ 998349 w 9090025"/>
              <a:gd name="connsiteY3232" fmla="*/ 706955 h 2152098"/>
              <a:gd name="connsiteX3233" fmla="*/ 1021657 w 9090025"/>
              <a:gd name="connsiteY3233" fmla="*/ 699187 h 2152098"/>
              <a:gd name="connsiteX3234" fmla="*/ 1048849 w 9090025"/>
              <a:gd name="connsiteY3234" fmla="*/ 691418 h 2152098"/>
              <a:gd name="connsiteX3235" fmla="*/ 1068272 w 9090025"/>
              <a:gd name="connsiteY3235" fmla="*/ 683649 h 2152098"/>
              <a:gd name="connsiteX3236" fmla="*/ 1076041 w 9090025"/>
              <a:gd name="connsiteY3236" fmla="*/ 679765 h 2152098"/>
              <a:gd name="connsiteX3237" fmla="*/ 1111003 w 9090025"/>
              <a:gd name="connsiteY3237" fmla="*/ 668112 h 2152098"/>
              <a:gd name="connsiteX3238" fmla="*/ 1122657 w 9090025"/>
              <a:gd name="connsiteY3238" fmla="*/ 660343 h 2152098"/>
              <a:gd name="connsiteX3239" fmla="*/ 1130426 w 9090025"/>
              <a:gd name="connsiteY3239" fmla="*/ 656459 h 2152098"/>
              <a:gd name="connsiteX3240" fmla="*/ 1138195 w 9090025"/>
              <a:gd name="connsiteY3240" fmla="*/ 656459 h 2152098"/>
              <a:gd name="connsiteX3241" fmla="*/ 1145965 w 9090025"/>
              <a:gd name="connsiteY3241" fmla="*/ 652574 h 2152098"/>
              <a:gd name="connsiteX3242" fmla="*/ 1157618 w 9090025"/>
              <a:gd name="connsiteY3242" fmla="*/ 637037 h 2152098"/>
              <a:gd name="connsiteX3243" fmla="*/ 1126541 w 9090025"/>
              <a:gd name="connsiteY3243" fmla="*/ 640921 h 2152098"/>
              <a:gd name="connsiteX3244" fmla="*/ 1099349 w 9090025"/>
              <a:gd name="connsiteY3244" fmla="*/ 648690 h 2152098"/>
              <a:gd name="connsiteX3245" fmla="*/ 1021657 w 9090025"/>
              <a:gd name="connsiteY3245" fmla="*/ 675880 h 2152098"/>
              <a:gd name="connsiteX3246" fmla="*/ 975041 w 9090025"/>
              <a:gd name="connsiteY3246" fmla="*/ 691418 h 2152098"/>
              <a:gd name="connsiteX3247" fmla="*/ 990580 w 9090025"/>
              <a:gd name="connsiteY3247" fmla="*/ 683649 h 2152098"/>
              <a:gd name="connsiteX3248" fmla="*/ 994464 w 9090025"/>
              <a:gd name="connsiteY3248" fmla="*/ 675880 h 2152098"/>
              <a:gd name="connsiteX3249" fmla="*/ 986695 w 9090025"/>
              <a:gd name="connsiteY3249" fmla="*/ 671996 h 2152098"/>
              <a:gd name="connsiteX3250" fmla="*/ 978926 w 9090025"/>
              <a:gd name="connsiteY3250" fmla="*/ 668112 h 2152098"/>
              <a:gd name="connsiteX3251" fmla="*/ 947849 w 9090025"/>
              <a:gd name="connsiteY3251" fmla="*/ 679765 h 2152098"/>
              <a:gd name="connsiteX3252" fmla="*/ 971157 w 9090025"/>
              <a:gd name="connsiteY3252" fmla="*/ 664227 h 2152098"/>
              <a:gd name="connsiteX3253" fmla="*/ 1002234 w 9090025"/>
              <a:gd name="connsiteY3253" fmla="*/ 652574 h 2152098"/>
              <a:gd name="connsiteX3254" fmla="*/ 1025541 w 9090025"/>
              <a:gd name="connsiteY3254" fmla="*/ 644805 h 2152098"/>
              <a:gd name="connsiteX3255" fmla="*/ 1041080 w 9090025"/>
              <a:gd name="connsiteY3255" fmla="*/ 637037 h 2152098"/>
              <a:gd name="connsiteX3256" fmla="*/ 1064387 w 9090025"/>
              <a:gd name="connsiteY3256" fmla="*/ 629268 h 2152098"/>
              <a:gd name="connsiteX3257" fmla="*/ 1091580 w 9090025"/>
              <a:gd name="connsiteY3257" fmla="*/ 621499 h 2152098"/>
              <a:gd name="connsiteX3258" fmla="*/ 1107118 w 9090025"/>
              <a:gd name="connsiteY3258" fmla="*/ 617615 h 2152098"/>
              <a:gd name="connsiteX3259" fmla="*/ 1122657 w 9090025"/>
              <a:gd name="connsiteY3259" fmla="*/ 609846 h 2152098"/>
              <a:gd name="connsiteX3260" fmla="*/ 1153734 w 9090025"/>
              <a:gd name="connsiteY3260" fmla="*/ 602077 h 2152098"/>
              <a:gd name="connsiteX3261" fmla="*/ 1149849 w 9090025"/>
              <a:gd name="connsiteY3261" fmla="*/ 590424 h 2152098"/>
              <a:gd name="connsiteX3262" fmla="*/ 1126541 w 9090025"/>
              <a:gd name="connsiteY3262" fmla="*/ 594309 h 2152098"/>
              <a:gd name="connsiteX3263" fmla="*/ 1033310 w 9090025"/>
              <a:gd name="connsiteY3263" fmla="*/ 633152 h 2152098"/>
              <a:gd name="connsiteX3264" fmla="*/ 1006118 w 9090025"/>
              <a:gd name="connsiteY3264" fmla="*/ 640921 h 2152098"/>
              <a:gd name="connsiteX3265" fmla="*/ 994464 w 9090025"/>
              <a:gd name="connsiteY3265" fmla="*/ 644805 h 2152098"/>
              <a:gd name="connsiteX3266" fmla="*/ 975041 w 9090025"/>
              <a:gd name="connsiteY3266" fmla="*/ 652574 h 2152098"/>
              <a:gd name="connsiteX3267" fmla="*/ 936195 w 9090025"/>
              <a:gd name="connsiteY3267" fmla="*/ 675880 h 2152098"/>
              <a:gd name="connsiteX3268" fmla="*/ 920657 w 9090025"/>
              <a:gd name="connsiteY3268" fmla="*/ 683649 h 2152098"/>
              <a:gd name="connsiteX3269" fmla="*/ 897349 w 9090025"/>
              <a:gd name="connsiteY3269" fmla="*/ 695302 h 2152098"/>
              <a:gd name="connsiteX3270" fmla="*/ 881810 w 9090025"/>
              <a:gd name="connsiteY3270" fmla="*/ 699187 h 2152098"/>
              <a:gd name="connsiteX3271" fmla="*/ 870156 w 9090025"/>
              <a:gd name="connsiteY3271" fmla="*/ 703071 h 2152098"/>
              <a:gd name="connsiteX3272" fmla="*/ 842964 w 9090025"/>
              <a:gd name="connsiteY3272" fmla="*/ 714724 h 2152098"/>
              <a:gd name="connsiteX3273" fmla="*/ 753618 w 9090025"/>
              <a:gd name="connsiteY3273" fmla="*/ 753568 h 2152098"/>
              <a:gd name="connsiteX3274" fmla="*/ 726425 w 9090025"/>
              <a:gd name="connsiteY3274" fmla="*/ 765221 h 2152098"/>
              <a:gd name="connsiteX3275" fmla="*/ 707002 w 9090025"/>
              <a:gd name="connsiteY3275" fmla="*/ 772990 h 2152098"/>
              <a:gd name="connsiteX3276" fmla="*/ 691464 w 9090025"/>
              <a:gd name="connsiteY3276" fmla="*/ 776874 h 2152098"/>
              <a:gd name="connsiteX3277" fmla="*/ 687579 w 9090025"/>
              <a:gd name="connsiteY3277" fmla="*/ 780758 h 2152098"/>
              <a:gd name="connsiteX3278" fmla="*/ 672040 w 9090025"/>
              <a:gd name="connsiteY3278" fmla="*/ 784643 h 2152098"/>
              <a:gd name="connsiteX3279" fmla="*/ 644848 w 9090025"/>
              <a:gd name="connsiteY3279" fmla="*/ 796296 h 2152098"/>
              <a:gd name="connsiteX3280" fmla="*/ 613771 w 9090025"/>
              <a:gd name="connsiteY3280" fmla="*/ 807949 h 2152098"/>
              <a:gd name="connsiteX3281" fmla="*/ 559386 w 9090025"/>
              <a:gd name="connsiteY3281" fmla="*/ 827371 h 2152098"/>
              <a:gd name="connsiteX3282" fmla="*/ 532194 w 9090025"/>
              <a:gd name="connsiteY3282" fmla="*/ 835139 h 2152098"/>
              <a:gd name="connsiteX3283" fmla="*/ 508886 w 9090025"/>
              <a:gd name="connsiteY3283" fmla="*/ 842908 h 2152098"/>
              <a:gd name="connsiteX3284" fmla="*/ 473924 w 9090025"/>
              <a:gd name="connsiteY3284" fmla="*/ 858446 h 2152098"/>
              <a:gd name="connsiteX3285" fmla="*/ 458386 w 9090025"/>
              <a:gd name="connsiteY3285" fmla="*/ 866214 h 2152098"/>
              <a:gd name="connsiteX3286" fmla="*/ 435078 w 9090025"/>
              <a:gd name="connsiteY3286" fmla="*/ 873983 h 2152098"/>
              <a:gd name="connsiteX3287" fmla="*/ 423424 w 9090025"/>
              <a:gd name="connsiteY3287" fmla="*/ 881752 h 2152098"/>
              <a:gd name="connsiteX3288" fmla="*/ 411771 w 9090025"/>
              <a:gd name="connsiteY3288" fmla="*/ 889521 h 2152098"/>
              <a:gd name="connsiteX3289" fmla="*/ 400117 w 9090025"/>
              <a:gd name="connsiteY3289" fmla="*/ 893405 h 2152098"/>
              <a:gd name="connsiteX3290" fmla="*/ 404001 w 9090025"/>
              <a:gd name="connsiteY3290" fmla="*/ 881752 h 2152098"/>
              <a:gd name="connsiteX3291" fmla="*/ 419540 w 9090025"/>
              <a:gd name="connsiteY3291" fmla="*/ 873983 h 2152098"/>
              <a:gd name="connsiteX3292" fmla="*/ 458386 w 9090025"/>
              <a:gd name="connsiteY3292" fmla="*/ 854561 h 2152098"/>
              <a:gd name="connsiteX3293" fmla="*/ 466155 w 9090025"/>
              <a:gd name="connsiteY3293" fmla="*/ 846793 h 2152098"/>
              <a:gd name="connsiteX3294" fmla="*/ 505001 w 9090025"/>
              <a:gd name="connsiteY3294" fmla="*/ 823486 h 2152098"/>
              <a:gd name="connsiteX3295" fmla="*/ 539963 w 9090025"/>
              <a:gd name="connsiteY3295" fmla="*/ 804065 h 2152098"/>
              <a:gd name="connsiteX3296" fmla="*/ 551617 w 9090025"/>
              <a:gd name="connsiteY3296" fmla="*/ 800180 h 2152098"/>
              <a:gd name="connsiteX3297" fmla="*/ 594348 w 9090025"/>
              <a:gd name="connsiteY3297" fmla="*/ 784643 h 2152098"/>
              <a:gd name="connsiteX3298" fmla="*/ 602117 w 9090025"/>
              <a:gd name="connsiteY3298" fmla="*/ 780758 h 2152098"/>
              <a:gd name="connsiteX3299" fmla="*/ 613771 w 9090025"/>
              <a:gd name="connsiteY3299" fmla="*/ 776874 h 2152098"/>
              <a:gd name="connsiteX3300" fmla="*/ 629309 w 9090025"/>
              <a:gd name="connsiteY3300" fmla="*/ 769105 h 2152098"/>
              <a:gd name="connsiteX3301" fmla="*/ 644848 w 9090025"/>
              <a:gd name="connsiteY3301" fmla="*/ 761336 h 2152098"/>
              <a:gd name="connsiteX3302" fmla="*/ 648732 w 9090025"/>
              <a:gd name="connsiteY3302" fmla="*/ 757452 h 2152098"/>
              <a:gd name="connsiteX3303" fmla="*/ 660387 w 9090025"/>
              <a:gd name="connsiteY3303" fmla="*/ 749683 h 2152098"/>
              <a:gd name="connsiteX3304" fmla="*/ 675925 w 9090025"/>
              <a:gd name="connsiteY3304" fmla="*/ 745799 h 2152098"/>
              <a:gd name="connsiteX3305" fmla="*/ 695348 w 9090025"/>
              <a:gd name="connsiteY3305" fmla="*/ 734146 h 2152098"/>
              <a:gd name="connsiteX3306" fmla="*/ 703117 w 9090025"/>
              <a:gd name="connsiteY3306" fmla="*/ 730261 h 2152098"/>
              <a:gd name="connsiteX3307" fmla="*/ 741964 w 9090025"/>
              <a:gd name="connsiteY3307" fmla="*/ 714724 h 2152098"/>
              <a:gd name="connsiteX3308" fmla="*/ 761387 w 9090025"/>
              <a:gd name="connsiteY3308" fmla="*/ 703071 h 2152098"/>
              <a:gd name="connsiteX3309" fmla="*/ 773041 w 9090025"/>
              <a:gd name="connsiteY3309" fmla="*/ 699187 h 2152098"/>
              <a:gd name="connsiteX3310" fmla="*/ 788579 w 9090025"/>
              <a:gd name="connsiteY3310" fmla="*/ 695302 h 2152098"/>
              <a:gd name="connsiteX3311" fmla="*/ 800233 w 9090025"/>
              <a:gd name="connsiteY3311" fmla="*/ 683649 h 2152098"/>
              <a:gd name="connsiteX3312" fmla="*/ 815772 w 9090025"/>
              <a:gd name="connsiteY3312" fmla="*/ 675880 h 2152098"/>
              <a:gd name="connsiteX3313" fmla="*/ 862387 w 9090025"/>
              <a:gd name="connsiteY3313" fmla="*/ 656459 h 2152098"/>
              <a:gd name="connsiteX3314" fmla="*/ 870156 w 9090025"/>
              <a:gd name="connsiteY3314" fmla="*/ 652574 h 2152098"/>
              <a:gd name="connsiteX3315" fmla="*/ 885695 w 9090025"/>
              <a:gd name="connsiteY3315" fmla="*/ 644805 h 2152098"/>
              <a:gd name="connsiteX3316" fmla="*/ 905118 w 9090025"/>
              <a:gd name="connsiteY3316" fmla="*/ 637037 h 2152098"/>
              <a:gd name="connsiteX3317" fmla="*/ 955618 w 9090025"/>
              <a:gd name="connsiteY3317" fmla="*/ 617615 h 2152098"/>
              <a:gd name="connsiteX3318" fmla="*/ 975041 w 9090025"/>
              <a:gd name="connsiteY3318" fmla="*/ 609846 h 2152098"/>
              <a:gd name="connsiteX3319" fmla="*/ 986695 w 9090025"/>
              <a:gd name="connsiteY3319" fmla="*/ 605962 h 2152098"/>
              <a:gd name="connsiteX3320" fmla="*/ 998349 w 9090025"/>
              <a:gd name="connsiteY3320" fmla="*/ 598193 h 2152098"/>
              <a:gd name="connsiteX3321" fmla="*/ 1013887 w 9090025"/>
              <a:gd name="connsiteY3321" fmla="*/ 594309 h 2152098"/>
              <a:gd name="connsiteX3322" fmla="*/ 1025541 w 9090025"/>
              <a:gd name="connsiteY3322" fmla="*/ 590424 h 2152098"/>
              <a:gd name="connsiteX3323" fmla="*/ 1052734 w 9090025"/>
              <a:gd name="connsiteY3323" fmla="*/ 574887 h 2152098"/>
              <a:gd name="connsiteX3324" fmla="*/ 1064387 w 9090025"/>
              <a:gd name="connsiteY3324" fmla="*/ 571002 h 2152098"/>
              <a:gd name="connsiteX3325" fmla="*/ 1072157 w 9090025"/>
              <a:gd name="connsiteY3325" fmla="*/ 567118 h 2152098"/>
              <a:gd name="connsiteX3326" fmla="*/ 1079926 w 9090025"/>
              <a:gd name="connsiteY3326" fmla="*/ 563234 h 2152098"/>
              <a:gd name="connsiteX3327" fmla="*/ 1087695 w 9090025"/>
              <a:gd name="connsiteY3327" fmla="*/ 559349 h 2152098"/>
              <a:gd name="connsiteX3328" fmla="*/ 1095464 w 9090025"/>
              <a:gd name="connsiteY3328" fmla="*/ 555465 h 2152098"/>
              <a:gd name="connsiteX3329" fmla="*/ 1103234 w 9090025"/>
              <a:gd name="connsiteY3329" fmla="*/ 555465 h 2152098"/>
              <a:gd name="connsiteX3330" fmla="*/ 1118772 w 9090025"/>
              <a:gd name="connsiteY3330" fmla="*/ 547696 h 2152098"/>
              <a:gd name="connsiteX3331" fmla="*/ 1126541 w 9090025"/>
              <a:gd name="connsiteY3331" fmla="*/ 543812 h 2152098"/>
              <a:gd name="connsiteX3332" fmla="*/ 1138195 w 9090025"/>
              <a:gd name="connsiteY3332" fmla="*/ 543812 h 2152098"/>
              <a:gd name="connsiteX3333" fmla="*/ 1145965 w 9090025"/>
              <a:gd name="connsiteY3333" fmla="*/ 539927 h 2152098"/>
              <a:gd name="connsiteX3334" fmla="*/ 1157618 w 9090025"/>
              <a:gd name="connsiteY3334" fmla="*/ 536043 h 2152098"/>
              <a:gd name="connsiteX3335" fmla="*/ 1173157 w 9090025"/>
              <a:gd name="connsiteY3335" fmla="*/ 528274 h 2152098"/>
              <a:gd name="connsiteX3336" fmla="*/ 1184811 w 9090025"/>
              <a:gd name="connsiteY3336" fmla="*/ 524390 h 2152098"/>
              <a:gd name="connsiteX3337" fmla="*/ 1208119 w 9090025"/>
              <a:gd name="connsiteY3337" fmla="*/ 516621 h 2152098"/>
              <a:gd name="connsiteX3338" fmla="*/ 1250849 w 9090025"/>
              <a:gd name="connsiteY3338" fmla="*/ 501084 h 2152098"/>
              <a:gd name="connsiteX3339" fmla="*/ 1262504 w 9090025"/>
              <a:gd name="connsiteY3339" fmla="*/ 493315 h 2152098"/>
              <a:gd name="connsiteX3340" fmla="*/ 1285811 w 9090025"/>
              <a:gd name="connsiteY3340" fmla="*/ 485546 h 2152098"/>
              <a:gd name="connsiteX3341" fmla="*/ 1316888 w 9090025"/>
              <a:gd name="connsiteY3341" fmla="*/ 473893 h 2152098"/>
              <a:gd name="connsiteX3342" fmla="*/ 1363504 w 9090025"/>
              <a:gd name="connsiteY3342" fmla="*/ 458356 h 2152098"/>
              <a:gd name="connsiteX3343" fmla="*/ 1375158 w 9090025"/>
              <a:gd name="connsiteY3343" fmla="*/ 454471 h 2152098"/>
              <a:gd name="connsiteX3344" fmla="*/ 1382927 w 9090025"/>
              <a:gd name="connsiteY3344" fmla="*/ 450587 h 2152098"/>
              <a:gd name="connsiteX3345" fmla="*/ 1390696 w 9090025"/>
              <a:gd name="connsiteY3345" fmla="*/ 446702 h 2152098"/>
              <a:gd name="connsiteX3346" fmla="*/ 1398466 w 9090025"/>
              <a:gd name="connsiteY3346" fmla="*/ 442818 h 2152098"/>
              <a:gd name="connsiteX3347" fmla="*/ 1433427 w 9090025"/>
              <a:gd name="connsiteY3347" fmla="*/ 431165 h 2152098"/>
              <a:gd name="connsiteX3348" fmla="*/ 1456735 w 9090025"/>
              <a:gd name="connsiteY3348" fmla="*/ 423396 h 2152098"/>
              <a:gd name="connsiteX3349" fmla="*/ 1476158 w 9090025"/>
              <a:gd name="connsiteY3349" fmla="*/ 415628 h 2152098"/>
              <a:gd name="connsiteX3350" fmla="*/ 1487812 w 9090025"/>
              <a:gd name="connsiteY3350" fmla="*/ 411743 h 2152098"/>
              <a:gd name="connsiteX3351" fmla="*/ 1499466 w 9090025"/>
              <a:gd name="connsiteY3351" fmla="*/ 407859 h 2152098"/>
              <a:gd name="connsiteX3352" fmla="*/ 1526658 w 9090025"/>
              <a:gd name="connsiteY3352" fmla="*/ 400090 h 2152098"/>
              <a:gd name="connsiteX3353" fmla="*/ 1577158 w 9090025"/>
              <a:gd name="connsiteY3353" fmla="*/ 384553 h 2152098"/>
              <a:gd name="connsiteX3354" fmla="*/ 1619889 w 9090025"/>
              <a:gd name="connsiteY3354" fmla="*/ 369015 h 2152098"/>
              <a:gd name="connsiteX3355" fmla="*/ 1635427 w 9090025"/>
              <a:gd name="connsiteY3355" fmla="*/ 365131 h 2152098"/>
              <a:gd name="connsiteX3356" fmla="*/ 1643197 w 9090025"/>
              <a:gd name="connsiteY3356" fmla="*/ 365131 h 2152098"/>
              <a:gd name="connsiteX3357" fmla="*/ 1650966 w 9090025"/>
              <a:gd name="connsiteY3357" fmla="*/ 361246 h 2152098"/>
              <a:gd name="connsiteX3358" fmla="*/ 1678158 w 9090025"/>
              <a:gd name="connsiteY3358" fmla="*/ 353478 h 2152098"/>
              <a:gd name="connsiteX3359" fmla="*/ 1697581 w 9090025"/>
              <a:gd name="connsiteY3359" fmla="*/ 345709 h 2152098"/>
              <a:gd name="connsiteX3360" fmla="*/ 1728658 w 9090025"/>
              <a:gd name="connsiteY3360" fmla="*/ 334056 h 2152098"/>
              <a:gd name="connsiteX3361" fmla="*/ 1748082 w 9090025"/>
              <a:gd name="connsiteY3361" fmla="*/ 330171 h 2152098"/>
              <a:gd name="connsiteX3362" fmla="*/ 1767505 w 9090025"/>
              <a:gd name="connsiteY3362" fmla="*/ 322403 h 2152098"/>
              <a:gd name="connsiteX3363" fmla="*/ 1790812 w 9090025"/>
              <a:gd name="connsiteY3363" fmla="*/ 318518 h 2152098"/>
              <a:gd name="connsiteX3364" fmla="*/ 1802466 w 9090025"/>
              <a:gd name="connsiteY3364" fmla="*/ 318518 h 2152098"/>
              <a:gd name="connsiteX3365" fmla="*/ 1806351 w 9090025"/>
              <a:gd name="connsiteY3365" fmla="*/ 314634 h 2152098"/>
              <a:gd name="connsiteX3366" fmla="*/ 1818005 w 9090025"/>
              <a:gd name="connsiteY3366" fmla="*/ 310750 h 2152098"/>
              <a:gd name="connsiteX3367" fmla="*/ 1868505 w 9090025"/>
              <a:gd name="connsiteY3367" fmla="*/ 295212 h 2152098"/>
              <a:gd name="connsiteX3368" fmla="*/ 1915121 w 9090025"/>
              <a:gd name="connsiteY3368" fmla="*/ 283559 h 2152098"/>
              <a:gd name="connsiteX3369" fmla="*/ 1953967 w 9090025"/>
              <a:gd name="connsiteY3369" fmla="*/ 275790 h 2152098"/>
              <a:gd name="connsiteX3370" fmla="*/ 1981160 w 9090025"/>
              <a:gd name="connsiteY3370" fmla="*/ 268022 h 2152098"/>
              <a:gd name="connsiteX3371" fmla="*/ 2016121 w 9090025"/>
              <a:gd name="connsiteY3371" fmla="*/ 256368 h 2152098"/>
              <a:gd name="connsiteX3372" fmla="*/ 2043314 w 9090025"/>
              <a:gd name="connsiteY3372" fmla="*/ 252484 h 2152098"/>
              <a:gd name="connsiteX3373" fmla="*/ 2051083 w 9090025"/>
              <a:gd name="connsiteY3373" fmla="*/ 248600 h 2152098"/>
              <a:gd name="connsiteX3374" fmla="*/ 2062737 w 9090025"/>
              <a:gd name="connsiteY3374" fmla="*/ 244715 h 2152098"/>
              <a:gd name="connsiteX3375" fmla="*/ 2078275 w 9090025"/>
              <a:gd name="connsiteY3375" fmla="*/ 240831 h 2152098"/>
              <a:gd name="connsiteX3376" fmla="*/ 2086045 w 9090025"/>
              <a:gd name="connsiteY3376" fmla="*/ 240831 h 2152098"/>
              <a:gd name="connsiteX3377" fmla="*/ 2078275 w 9090025"/>
              <a:gd name="connsiteY3377" fmla="*/ 244715 h 2152098"/>
              <a:gd name="connsiteX3378" fmla="*/ 2086045 w 9090025"/>
              <a:gd name="connsiteY3378" fmla="*/ 248600 h 2152098"/>
              <a:gd name="connsiteX3379" fmla="*/ 2093814 w 9090025"/>
              <a:gd name="connsiteY3379" fmla="*/ 252484 h 2152098"/>
              <a:gd name="connsiteX3380" fmla="*/ 2074391 w 9090025"/>
              <a:gd name="connsiteY3380" fmla="*/ 256368 h 2152098"/>
              <a:gd name="connsiteX3381" fmla="*/ 2051083 w 9090025"/>
              <a:gd name="connsiteY3381" fmla="*/ 260253 h 2152098"/>
              <a:gd name="connsiteX3382" fmla="*/ 2012237 w 9090025"/>
              <a:gd name="connsiteY3382" fmla="*/ 275790 h 2152098"/>
              <a:gd name="connsiteX3383" fmla="*/ 2031660 w 9090025"/>
              <a:gd name="connsiteY3383" fmla="*/ 279675 h 2152098"/>
              <a:gd name="connsiteX3384" fmla="*/ 2035544 w 9090025"/>
              <a:gd name="connsiteY3384" fmla="*/ 279675 h 2152098"/>
              <a:gd name="connsiteX3385" fmla="*/ 2023890 w 9090025"/>
              <a:gd name="connsiteY3385" fmla="*/ 283559 h 2152098"/>
              <a:gd name="connsiteX3386" fmla="*/ 2016121 w 9090025"/>
              <a:gd name="connsiteY3386" fmla="*/ 287443 h 2152098"/>
              <a:gd name="connsiteX3387" fmla="*/ 2023890 w 9090025"/>
              <a:gd name="connsiteY3387" fmla="*/ 291328 h 2152098"/>
              <a:gd name="connsiteX3388" fmla="*/ 2043314 w 9090025"/>
              <a:gd name="connsiteY3388" fmla="*/ 279675 h 2152098"/>
              <a:gd name="connsiteX3389" fmla="*/ 2054968 w 9090025"/>
              <a:gd name="connsiteY3389" fmla="*/ 275790 h 2152098"/>
              <a:gd name="connsiteX3390" fmla="*/ 2062737 w 9090025"/>
              <a:gd name="connsiteY3390" fmla="*/ 275790 h 2152098"/>
              <a:gd name="connsiteX3391" fmla="*/ 2082160 w 9090025"/>
              <a:gd name="connsiteY3391" fmla="*/ 271906 h 2152098"/>
              <a:gd name="connsiteX3392" fmla="*/ 2101583 w 9090025"/>
              <a:gd name="connsiteY3392" fmla="*/ 264137 h 2152098"/>
              <a:gd name="connsiteX3393" fmla="*/ 2121006 w 9090025"/>
              <a:gd name="connsiteY3393" fmla="*/ 260253 h 2152098"/>
              <a:gd name="connsiteX3394" fmla="*/ 2128775 w 9090025"/>
              <a:gd name="connsiteY3394" fmla="*/ 256368 h 2152098"/>
              <a:gd name="connsiteX3395" fmla="*/ 2163737 w 9090025"/>
              <a:gd name="connsiteY3395" fmla="*/ 233062 h 2152098"/>
              <a:gd name="connsiteX3396" fmla="*/ 2194814 w 9090025"/>
              <a:gd name="connsiteY3396" fmla="*/ 225293 h 2152098"/>
              <a:gd name="connsiteX3397" fmla="*/ 2280276 w 9090025"/>
              <a:gd name="connsiteY3397" fmla="*/ 205872 h 2152098"/>
              <a:gd name="connsiteX3398" fmla="*/ 2323007 w 9090025"/>
              <a:gd name="connsiteY3398" fmla="*/ 190334 h 2152098"/>
              <a:gd name="connsiteX3399" fmla="*/ 2338545 w 9090025"/>
              <a:gd name="connsiteY3399" fmla="*/ 190334 h 2152098"/>
              <a:gd name="connsiteX3400" fmla="*/ 2361853 w 9090025"/>
              <a:gd name="connsiteY3400" fmla="*/ 182565 h 2152098"/>
              <a:gd name="connsiteX3401" fmla="*/ 2377392 w 9090025"/>
              <a:gd name="connsiteY3401" fmla="*/ 174797 h 2152098"/>
              <a:gd name="connsiteX3402" fmla="*/ 2381276 w 9090025"/>
              <a:gd name="connsiteY3402" fmla="*/ 174797 h 2152098"/>
              <a:gd name="connsiteX3403" fmla="*/ 2385161 w 9090025"/>
              <a:gd name="connsiteY3403" fmla="*/ 182565 h 2152098"/>
              <a:gd name="connsiteX3404" fmla="*/ 2396815 w 9090025"/>
              <a:gd name="connsiteY3404" fmla="*/ 174797 h 2152098"/>
              <a:gd name="connsiteX3405" fmla="*/ 2400699 w 9090025"/>
              <a:gd name="connsiteY3405" fmla="*/ 170912 h 2152098"/>
              <a:gd name="connsiteX3406" fmla="*/ 2404584 w 9090025"/>
              <a:gd name="connsiteY3406" fmla="*/ 174797 h 2152098"/>
              <a:gd name="connsiteX3407" fmla="*/ 2416238 w 9090025"/>
              <a:gd name="connsiteY3407" fmla="*/ 182565 h 2152098"/>
              <a:gd name="connsiteX3408" fmla="*/ 2424007 w 9090025"/>
              <a:gd name="connsiteY3408" fmla="*/ 182565 h 2152098"/>
              <a:gd name="connsiteX3409" fmla="*/ 2416238 w 9090025"/>
              <a:gd name="connsiteY3409" fmla="*/ 186450 h 2152098"/>
              <a:gd name="connsiteX3410" fmla="*/ 2392930 w 9090025"/>
              <a:gd name="connsiteY3410" fmla="*/ 190334 h 2152098"/>
              <a:gd name="connsiteX3411" fmla="*/ 2373507 w 9090025"/>
              <a:gd name="connsiteY3411" fmla="*/ 194218 h 2152098"/>
              <a:gd name="connsiteX3412" fmla="*/ 2361853 w 9090025"/>
              <a:gd name="connsiteY3412" fmla="*/ 198103 h 2152098"/>
              <a:gd name="connsiteX3413" fmla="*/ 2354084 w 9090025"/>
              <a:gd name="connsiteY3413" fmla="*/ 201987 h 2152098"/>
              <a:gd name="connsiteX3414" fmla="*/ 2361853 w 9090025"/>
              <a:gd name="connsiteY3414" fmla="*/ 205872 h 2152098"/>
              <a:gd name="connsiteX3415" fmla="*/ 2377392 w 9090025"/>
              <a:gd name="connsiteY3415" fmla="*/ 201987 h 2152098"/>
              <a:gd name="connsiteX3416" fmla="*/ 2385161 w 9090025"/>
              <a:gd name="connsiteY3416" fmla="*/ 201987 h 2152098"/>
              <a:gd name="connsiteX3417" fmla="*/ 2443430 w 9090025"/>
              <a:gd name="connsiteY3417" fmla="*/ 182565 h 2152098"/>
              <a:gd name="connsiteX3418" fmla="*/ 2451199 w 9090025"/>
              <a:gd name="connsiteY3418" fmla="*/ 178681 h 2152098"/>
              <a:gd name="connsiteX3419" fmla="*/ 2451199 w 9090025"/>
              <a:gd name="connsiteY3419" fmla="*/ 182565 h 2152098"/>
              <a:gd name="connsiteX3420" fmla="*/ 2482276 w 9090025"/>
              <a:gd name="connsiteY3420" fmla="*/ 182565 h 2152098"/>
              <a:gd name="connsiteX3421" fmla="*/ 2528892 w 9090025"/>
              <a:gd name="connsiteY3421" fmla="*/ 174797 h 2152098"/>
              <a:gd name="connsiteX3422" fmla="*/ 2567738 w 9090025"/>
              <a:gd name="connsiteY3422" fmla="*/ 167028 h 2152098"/>
              <a:gd name="connsiteX3423" fmla="*/ 2610469 w 9090025"/>
              <a:gd name="connsiteY3423" fmla="*/ 159259 h 2152098"/>
              <a:gd name="connsiteX3424" fmla="*/ 2633777 w 9090025"/>
              <a:gd name="connsiteY3424" fmla="*/ 155375 h 2152098"/>
              <a:gd name="connsiteX3425" fmla="*/ 2660969 w 9090025"/>
              <a:gd name="connsiteY3425" fmla="*/ 147606 h 2152098"/>
              <a:gd name="connsiteX3426" fmla="*/ 2711469 w 9090025"/>
              <a:gd name="connsiteY3426" fmla="*/ 139837 h 2152098"/>
              <a:gd name="connsiteX3427" fmla="*/ 2777508 w 9090025"/>
              <a:gd name="connsiteY3427" fmla="*/ 128184 h 2152098"/>
              <a:gd name="connsiteX3428" fmla="*/ 2796931 w 9090025"/>
              <a:gd name="connsiteY3428" fmla="*/ 124300 h 2152098"/>
              <a:gd name="connsiteX3429" fmla="*/ 2816354 w 9090025"/>
              <a:gd name="connsiteY3429" fmla="*/ 116531 h 2152098"/>
              <a:gd name="connsiteX3430" fmla="*/ 2874623 w 9090025"/>
              <a:gd name="connsiteY3430" fmla="*/ 104878 h 2152098"/>
              <a:gd name="connsiteX3431" fmla="*/ 2882393 w 9090025"/>
              <a:gd name="connsiteY3431" fmla="*/ 100994 h 2152098"/>
              <a:gd name="connsiteX3432" fmla="*/ 2905700 w 9090025"/>
              <a:gd name="connsiteY3432" fmla="*/ 97109 h 2152098"/>
              <a:gd name="connsiteX3433" fmla="*/ 2929008 w 9090025"/>
              <a:gd name="connsiteY3433" fmla="*/ 93225 h 2152098"/>
              <a:gd name="connsiteX3434" fmla="*/ 2936777 w 9090025"/>
              <a:gd name="connsiteY3434" fmla="*/ 112647 h 2152098"/>
              <a:gd name="connsiteX3435" fmla="*/ 2932893 w 9090025"/>
              <a:gd name="connsiteY3435" fmla="*/ 132069 h 2152098"/>
              <a:gd name="connsiteX3436" fmla="*/ 2952316 w 9090025"/>
              <a:gd name="connsiteY3436" fmla="*/ 128184 h 2152098"/>
              <a:gd name="connsiteX3437" fmla="*/ 3022239 w 9090025"/>
              <a:gd name="connsiteY3437" fmla="*/ 120415 h 2152098"/>
              <a:gd name="connsiteX3438" fmla="*/ 3080509 w 9090025"/>
              <a:gd name="connsiteY3438" fmla="*/ 116531 h 2152098"/>
              <a:gd name="connsiteX3439" fmla="*/ 3173740 w 9090025"/>
              <a:gd name="connsiteY3439" fmla="*/ 108762 h 2152098"/>
              <a:gd name="connsiteX3440" fmla="*/ 3290278 w 9090025"/>
              <a:gd name="connsiteY3440" fmla="*/ 97109 h 2152098"/>
              <a:gd name="connsiteX3441" fmla="*/ 3480625 w 9090025"/>
              <a:gd name="connsiteY3441" fmla="*/ 69919 h 2152098"/>
              <a:gd name="connsiteX3442" fmla="*/ 3511702 w 9090025"/>
              <a:gd name="connsiteY3442" fmla="*/ 66034 h 2152098"/>
              <a:gd name="connsiteX3443" fmla="*/ 3538894 w 9090025"/>
              <a:gd name="connsiteY3443" fmla="*/ 50497 h 2152098"/>
              <a:gd name="connsiteX3444" fmla="*/ 3538894 w 9090025"/>
              <a:gd name="connsiteY3444" fmla="*/ 38844 h 2152098"/>
              <a:gd name="connsiteX3445" fmla="*/ 3550548 w 9090025"/>
              <a:gd name="connsiteY3445" fmla="*/ 34959 h 2152098"/>
              <a:gd name="connsiteX3446" fmla="*/ 3573856 w 9090025"/>
              <a:gd name="connsiteY3446" fmla="*/ 23306 h 2152098"/>
              <a:gd name="connsiteX3447" fmla="*/ 3597164 w 9090025"/>
              <a:gd name="connsiteY3447" fmla="*/ 11653 h 2152098"/>
              <a:gd name="connsiteX3448" fmla="*/ 3620472 w 9090025"/>
              <a:gd name="connsiteY3448" fmla="*/ 3884 h 2152098"/>
              <a:gd name="connsiteX3449" fmla="*/ 3639895 w 9090025"/>
              <a:gd name="connsiteY3449" fmla="*/ 0 h 215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Lst>
            <a:rect l="l" t="t" r="r" b="b"/>
            <a:pathLst>
              <a:path w="9090025" h="2152098">
                <a:moveTo>
                  <a:pt x="1270273" y="2097560"/>
                </a:moveTo>
                <a:cubicBezTo>
                  <a:pt x="1262504" y="2097560"/>
                  <a:pt x="1258619" y="2101444"/>
                  <a:pt x="1258619" y="2105328"/>
                </a:cubicBezTo>
                <a:cubicBezTo>
                  <a:pt x="1254734" y="2105328"/>
                  <a:pt x="1258619" y="2105328"/>
                  <a:pt x="1270273" y="2097560"/>
                </a:cubicBezTo>
                <a:close/>
                <a:moveTo>
                  <a:pt x="6188210" y="1728544"/>
                </a:moveTo>
                <a:lnTo>
                  <a:pt x="6192094" y="1728544"/>
                </a:lnTo>
                <a:cubicBezTo>
                  <a:pt x="6192094" y="1728544"/>
                  <a:pt x="6192094" y="1732429"/>
                  <a:pt x="6188210" y="1728544"/>
                </a:cubicBezTo>
                <a:close/>
                <a:moveTo>
                  <a:pt x="3639895" y="0"/>
                </a:moveTo>
                <a:cubicBezTo>
                  <a:pt x="3647664" y="0"/>
                  <a:pt x="3651549" y="0"/>
                  <a:pt x="3651549" y="3884"/>
                </a:cubicBezTo>
                <a:cubicBezTo>
                  <a:pt x="3651549" y="7769"/>
                  <a:pt x="3651549" y="11653"/>
                  <a:pt x="3647664" y="15537"/>
                </a:cubicBezTo>
                <a:cubicBezTo>
                  <a:pt x="3636010" y="27191"/>
                  <a:pt x="3636010" y="31075"/>
                  <a:pt x="3636010" y="34959"/>
                </a:cubicBezTo>
                <a:cubicBezTo>
                  <a:pt x="3639895" y="34959"/>
                  <a:pt x="3643779" y="34959"/>
                  <a:pt x="3651549" y="34959"/>
                </a:cubicBezTo>
                <a:cubicBezTo>
                  <a:pt x="3655433" y="34959"/>
                  <a:pt x="3674856" y="31075"/>
                  <a:pt x="3682626" y="31075"/>
                </a:cubicBezTo>
                <a:cubicBezTo>
                  <a:pt x="3686510" y="31075"/>
                  <a:pt x="3686510" y="34959"/>
                  <a:pt x="3690395" y="34959"/>
                </a:cubicBezTo>
                <a:cubicBezTo>
                  <a:pt x="3690395" y="34959"/>
                  <a:pt x="3686510" y="38844"/>
                  <a:pt x="3682626" y="38844"/>
                </a:cubicBezTo>
                <a:cubicBezTo>
                  <a:pt x="3674856" y="42728"/>
                  <a:pt x="3663203" y="42728"/>
                  <a:pt x="3663203" y="46612"/>
                </a:cubicBezTo>
                <a:cubicBezTo>
                  <a:pt x="3667087" y="58266"/>
                  <a:pt x="3667087" y="73803"/>
                  <a:pt x="3667087" y="77687"/>
                </a:cubicBezTo>
                <a:cubicBezTo>
                  <a:pt x="3667087" y="81572"/>
                  <a:pt x="3663203" y="85456"/>
                  <a:pt x="3659318" y="85456"/>
                </a:cubicBezTo>
                <a:cubicBezTo>
                  <a:pt x="3647664" y="93225"/>
                  <a:pt x="3647664" y="97109"/>
                  <a:pt x="3651549" y="104878"/>
                </a:cubicBezTo>
                <a:cubicBezTo>
                  <a:pt x="3655433" y="112647"/>
                  <a:pt x="3655433" y="112647"/>
                  <a:pt x="3655433" y="120415"/>
                </a:cubicBezTo>
                <a:cubicBezTo>
                  <a:pt x="3651549" y="128184"/>
                  <a:pt x="3651549" y="128184"/>
                  <a:pt x="3636010" y="124300"/>
                </a:cubicBezTo>
                <a:cubicBezTo>
                  <a:pt x="3632125" y="124300"/>
                  <a:pt x="3620472" y="124300"/>
                  <a:pt x="3612702" y="124300"/>
                </a:cubicBezTo>
                <a:cubicBezTo>
                  <a:pt x="3604933" y="124300"/>
                  <a:pt x="3597164" y="120415"/>
                  <a:pt x="3593279" y="120415"/>
                </a:cubicBezTo>
                <a:cubicBezTo>
                  <a:pt x="3585510" y="116531"/>
                  <a:pt x="3577741" y="116531"/>
                  <a:pt x="3550548" y="116531"/>
                </a:cubicBezTo>
                <a:cubicBezTo>
                  <a:pt x="3527241" y="120415"/>
                  <a:pt x="3519471" y="120415"/>
                  <a:pt x="3511702" y="116531"/>
                </a:cubicBezTo>
                <a:cubicBezTo>
                  <a:pt x="3507817" y="112647"/>
                  <a:pt x="3500048" y="112647"/>
                  <a:pt x="3492279" y="112647"/>
                </a:cubicBezTo>
                <a:cubicBezTo>
                  <a:pt x="3480625" y="108762"/>
                  <a:pt x="3480625" y="108762"/>
                  <a:pt x="3480625" y="100994"/>
                </a:cubicBezTo>
                <a:cubicBezTo>
                  <a:pt x="3480625" y="97109"/>
                  <a:pt x="3476740" y="93225"/>
                  <a:pt x="3472856" y="85456"/>
                </a:cubicBezTo>
                <a:cubicBezTo>
                  <a:pt x="3465087" y="77687"/>
                  <a:pt x="3461202" y="77687"/>
                  <a:pt x="3453433" y="81572"/>
                </a:cubicBezTo>
                <a:cubicBezTo>
                  <a:pt x="3445663" y="81572"/>
                  <a:pt x="3410702" y="85456"/>
                  <a:pt x="3375740" y="89340"/>
                </a:cubicBezTo>
                <a:cubicBezTo>
                  <a:pt x="3340779" y="97109"/>
                  <a:pt x="3301932" y="100994"/>
                  <a:pt x="3290278" y="104878"/>
                </a:cubicBezTo>
                <a:cubicBezTo>
                  <a:pt x="3274740" y="104878"/>
                  <a:pt x="3263086" y="108762"/>
                  <a:pt x="3259201" y="108762"/>
                </a:cubicBezTo>
                <a:cubicBezTo>
                  <a:pt x="3255317" y="108762"/>
                  <a:pt x="3243663" y="108762"/>
                  <a:pt x="3232009" y="112647"/>
                </a:cubicBezTo>
                <a:cubicBezTo>
                  <a:pt x="3216471" y="112647"/>
                  <a:pt x="3216471" y="112647"/>
                  <a:pt x="3216471" y="112647"/>
                </a:cubicBezTo>
                <a:cubicBezTo>
                  <a:pt x="3220355" y="124300"/>
                  <a:pt x="3220355" y="124300"/>
                  <a:pt x="3220355" y="124300"/>
                </a:cubicBezTo>
                <a:cubicBezTo>
                  <a:pt x="3224240" y="135953"/>
                  <a:pt x="3224240" y="139837"/>
                  <a:pt x="3216471" y="147606"/>
                </a:cubicBezTo>
                <a:cubicBezTo>
                  <a:pt x="3208701" y="159259"/>
                  <a:pt x="3208701" y="159259"/>
                  <a:pt x="3189278" y="159259"/>
                </a:cubicBezTo>
                <a:cubicBezTo>
                  <a:pt x="3177624" y="163144"/>
                  <a:pt x="3154316" y="167028"/>
                  <a:pt x="3134893" y="167028"/>
                </a:cubicBezTo>
                <a:cubicBezTo>
                  <a:pt x="3115470" y="170912"/>
                  <a:pt x="3092162" y="174797"/>
                  <a:pt x="3084393" y="174797"/>
                </a:cubicBezTo>
                <a:cubicBezTo>
                  <a:pt x="3072739" y="178681"/>
                  <a:pt x="3061085" y="178681"/>
                  <a:pt x="3057201" y="182565"/>
                </a:cubicBezTo>
                <a:cubicBezTo>
                  <a:pt x="3053316" y="186450"/>
                  <a:pt x="3033893" y="186450"/>
                  <a:pt x="3010585" y="186450"/>
                </a:cubicBezTo>
                <a:cubicBezTo>
                  <a:pt x="3002816" y="186450"/>
                  <a:pt x="3002816" y="186450"/>
                  <a:pt x="3002816" y="194218"/>
                </a:cubicBezTo>
                <a:cubicBezTo>
                  <a:pt x="3002816" y="205872"/>
                  <a:pt x="3006701" y="205872"/>
                  <a:pt x="3018355" y="201987"/>
                </a:cubicBezTo>
                <a:cubicBezTo>
                  <a:pt x="3026124" y="198103"/>
                  <a:pt x="3033893" y="198103"/>
                  <a:pt x="3037778" y="198103"/>
                </a:cubicBezTo>
                <a:cubicBezTo>
                  <a:pt x="3045547" y="198103"/>
                  <a:pt x="3049432" y="198103"/>
                  <a:pt x="3049432" y="198103"/>
                </a:cubicBezTo>
                <a:cubicBezTo>
                  <a:pt x="3049432" y="194218"/>
                  <a:pt x="3088278" y="190334"/>
                  <a:pt x="3134893" y="186450"/>
                </a:cubicBezTo>
                <a:cubicBezTo>
                  <a:pt x="3181509" y="178681"/>
                  <a:pt x="3220355" y="174797"/>
                  <a:pt x="3220355" y="174797"/>
                </a:cubicBezTo>
                <a:cubicBezTo>
                  <a:pt x="3224240" y="170912"/>
                  <a:pt x="3232009" y="170912"/>
                  <a:pt x="3243663" y="167028"/>
                </a:cubicBezTo>
                <a:cubicBezTo>
                  <a:pt x="3255317" y="167028"/>
                  <a:pt x="3270855" y="163144"/>
                  <a:pt x="3278625" y="163144"/>
                </a:cubicBezTo>
                <a:cubicBezTo>
                  <a:pt x="3301932" y="159259"/>
                  <a:pt x="3301932" y="159259"/>
                  <a:pt x="3321355" y="159259"/>
                </a:cubicBezTo>
                <a:cubicBezTo>
                  <a:pt x="3333009" y="155375"/>
                  <a:pt x="3352432" y="151490"/>
                  <a:pt x="3367971" y="147606"/>
                </a:cubicBezTo>
                <a:cubicBezTo>
                  <a:pt x="3395163" y="139837"/>
                  <a:pt x="3422356" y="135953"/>
                  <a:pt x="3422356" y="139837"/>
                </a:cubicBezTo>
                <a:cubicBezTo>
                  <a:pt x="3422356" y="143722"/>
                  <a:pt x="3418471" y="143722"/>
                  <a:pt x="3406817" y="147606"/>
                </a:cubicBezTo>
                <a:cubicBezTo>
                  <a:pt x="3399048" y="147606"/>
                  <a:pt x="3375740" y="151490"/>
                  <a:pt x="3360202" y="155375"/>
                </a:cubicBezTo>
                <a:cubicBezTo>
                  <a:pt x="3329125" y="163144"/>
                  <a:pt x="3317471" y="170912"/>
                  <a:pt x="3317471" y="174797"/>
                </a:cubicBezTo>
                <a:cubicBezTo>
                  <a:pt x="3317471" y="178681"/>
                  <a:pt x="3356317" y="170912"/>
                  <a:pt x="3379625" y="167028"/>
                </a:cubicBezTo>
                <a:cubicBezTo>
                  <a:pt x="3387394" y="163144"/>
                  <a:pt x="3402933" y="163144"/>
                  <a:pt x="3406817" y="159259"/>
                </a:cubicBezTo>
                <a:cubicBezTo>
                  <a:pt x="3418471" y="159259"/>
                  <a:pt x="3418471" y="159259"/>
                  <a:pt x="3422356" y="163144"/>
                </a:cubicBezTo>
                <a:cubicBezTo>
                  <a:pt x="3426240" y="170912"/>
                  <a:pt x="3430125" y="170912"/>
                  <a:pt x="3465087" y="163144"/>
                </a:cubicBezTo>
                <a:cubicBezTo>
                  <a:pt x="3496164" y="159259"/>
                  <a:pt x="3500048" y="155375"/>
                  <a:pt x="3507817" y="159259"/>
                </a:cubicBezTo>
                <a:cubicBezTo>
                  <a:pt x="3511702" y="159259"/>
                  <a:pt x="3519471" y="159259"/>
                  <a:pt x="3519471" y="159259"/>
                </a:cubicBezTo>
                <a:cubicBezTo>
                  <a:pt x="3523356" y="159259"/>
                  <a:pt x="3523356" y="151490"/>
                  <a:pt x="3519471" y="151490"/>
                </a:cubicBezTo>
                <a:cubicBezTo>
                  <a:pt x="3519471" y="151490"/>
                  <a:pt x="3519471" y="151490"/>
                  <a:pt x="3519471" y="147606"/>
                </a:cubicBezTo>
                <a:cubicBezTo>
                  <a:pt x="3519471" y="147606"/>
                  <a:pt x="3527241" y="147606"/>
                  <a:pt x="3535010" y="143722"/>
                </a:cubicBezTo>
                <a:cubicBezTo>
                  <a:pt x="3542779" y="143722"/>
                  <a:pt x="3554433" y="139837"/>
                  <a:pt x="3558318" y="135953"/>
                </a:cubicBezTo>
                <a:cubicBezTo>
                  <a:pt x="3562202" y="135953"/>
                  <a:pt x="3573856" y="135953"/>
                  <a:pt x="3597164" y="135953"/>
                </a:cubicBezTo>
                <a:cubicBezTo>
                  <a:pt x="3612702" y="135953"/>
                  <a:pt x="3620472" y="132069"/>
                  <a:pt x="3628241" y="132069"/>
                </a:cubicBezTo>
                <a:cubicBezTo>
                  <a:pt x="3636010" y="132069"/>
                  <a:pt x="3636010" y="135953"/>
                  <a:pt x="3636010" y="139837"/>
                </a:cubicBezTo>
                <a:cubicBezTo>
                  <a:pt x="3632125" y="143722"/>
                  <a:pt x="3632125" y="143722"/>
                  <a:pt x="3628241" y="139837"/>
                </a:cubicBezTo>
                <a:cubicBezTo>
                  <a:pt x="3624356" y="139837"/>
                  <a:pt x="3581625" y="147606"/>
                  <a:pt x="3581625" y="147606"/>
                </a:cubicBezTo>
                <a:cubicBezTo>
                  <a:pt x="3581625" y="147606"/>
                  <a:pt x="3581625" y="151490"/>
                  <a:pt x="3581625" y="151490"/>
                </a:cubicBezTo>
                <a:cubicBezTo>
                  <a:pt x="3581625" y="155375"/>
                  <a:pt x="3589395" y="155375"/>
                  <a:pt x="3604933" y="151490"/>
                </a:cubicBezTo>
                <a:cubicBezTo>
                  <a:pt x="3624356" y="147606"/>
                  <a:pt x="3624356" y="147606"/>
                  <a:pt x="3624356" y="147606"/>
                </a:cubicBezTo>
                <a:cubicBezTo>
                  <a:pt x="3628241" y="155375"/>
                  <a:pt x="3628241" y="155375"/>
                  <a:pt x="3628241" y="155375"/>
                </a:cubicBezTo>
                <a:cubicBezTo>
                  <a:pt x="3628241" y="167028"/>
                  <a:pt x="3628241" y="170912"/>
                  <a:pt x="3612702" y="167028"/>
                </a:cubicBezTo>
                <a:cubicBezTo>
                  <a:pt x="3608818" y="167028"/>
                  <a:pt x="3601048" y="170912"/>
                  <a:pt x="3597164" y="170912"/>
                </a:cubicBezTo>
                <a:cubicBezTo>
                  <a:pt x="3589395" y="170912"/>
                  <a:pt x="3581625" y="174797"/>
                  <a:pt x="3577741" y="174797"/>
                </a:cubicBezTo>
                <a:cubicBezTo>
                  <a:pt x="3566087" y="174797"/>
                  <a:pt x="3562202" y="174797"/>
                  <a:pt x="3558318" y="182565"/>
                </a:cubicBezTo>
                <a:cubicBezTo>
                  <a:pt x="3550548" y="186450"/>
                  <a:pt x="3546664" y="186450"/>
                  <a:pt x="3542779" y="186450"/>
                </a:cubicBezTo>
                <a:cubicBezTo>
                  <a:pt x="3538894" y="186450"/>
                  <a:pt x="3531125" y="190334"/>
                  <a:pt x="3523356" y="190334"/>
                </a:cubicBezTo>
                <a:cubicBezTo>
                  <a:pt x="3503933" y="198103"/>
                  <a:pt x="3484510" y="201987"/>
                  <a:pt x="3484510" y="198103"/>
                </a:cubicBezTo>
                <a:cubicBezTo>
                  <a:pt x="3484510" y="194218"/>
                  <a:pt x="3476740" y="194218"/>
                  <a:pt x="3472856" y="194218"/>
                </a:cubicBezTo>
                <a:cubicBezTo>
                  <a:pt x="3468971" y="198103"/>
                  <a:pt x="3468971" y="198103"/>
                  <a:pt x="3472856" y="201987"/>
                </a:cubicBezTo>
                <a:cubicBezTo>
                  <a:pt x="3472856" y="201987"/>
                  <a:pt x="3472856" y="205872"/>
                  <a:pt x="3468971" y="209756"/>
                </a:cubicBezTo>
                <a:cubicBezTo>
                  <a:pt x="3465087" y="213640"/>
                  <a:pt x="3453433" y="209756"/>
                  <a:pt x="3453433" y="205872"/>
                </a:cubicBezTo>
                <a:cubicBezTo>
                  <a:pt x="3449548" y="198103"/>
                  <a:pt x="3434010" y="194218"/>
                  <a:pt x="3406817" y="198103"/>
                </a:cubicBezTo>
                <a:cubicBezTo>
                  <a:pt x="3387394" y="201987"/>
                  <a:pt x="3371856" y="205872"/>
                  <a:pt x="3371856" y="209756"/>
                </a:cubicBezTo>
                <a:cubicBezTo>
                  <a:pt x="3371856" y="209756"/>
                  <a:pt x="3367971" y="209756"/>
                  <a:pt x="3360202" y="209756"/>
                </a:cubicBezTo>
                <a:cubicBezTo>
                  <a:pt x="3352432" y="209756"/>
                  <a:pt x="3352432" y="213640"/>
                  <a:pt x="3348548" y="217525"/>
                </a:cubicBezTo>
                <a:cubicBezTo>
                  <a:pt x="3340779" y="225293"/>
                  <a:pt x="3344663" y="225293"/>
                  <a:pt x="3360202" y="221409"/>
                </a:cubicBezTo>
                <a:cubicBezTo>
                  <a:pt x="3375740" y="217525"/>
                  <a:pt x="3410702" y="209756"/>
                  <a:pt x="3414586" y="213640"/>
                </a:cubicBezTo>
                <a:cubicBezTo>
                  <a:pt x="3418471" y="213640"/>
                  <a:pt x="3422356" y="217525"/>
                  <a:pt x="3426240" y="213640"/>
                </a:cubicBezTo>
                <a:cubicBezTo>
                  <a:pt x="3430125" y="213640"/>
                  <a:pt x="3434010" y="217525"/>
                  <a:pt x="3434010" y="217525"/>
                </a:cubicBezTo>
                <a:cubicBezTo>
                  <a:pt x="3437894" y="217525"/>
                  <a:pt x="3434010" y="221409"/>
                  <a:pt x="3414586" y="221409"/>
                </a:cubicBezTo>
                <a:cubicBezTo>
                  <a:pt x="3383509" y="221409"/>
                  <a:pt x="3383509" y="221409"/>
                  <a:pt x="3360202" y="225293"/>
                </a:cubicBezTo>
                <a:cubicBezTo>
                  <a:pt x="3333009" y="229178"/>
                  <a:pt x="3325240" y="233062"/>
                  <a:pt x="3325240" y="236947"/>
                </a:cubicBezTo>
                <a:cubicBezTo>
                  <a:pt x="3325240" y="244715"/>
                  <a:pt x="3329125" y="240831"/>
                  <a:pt x="3379625" y="233062"/>
                </a:cubicBezTo>
                <a:cubicBezTo>
                  <a:pt x="3402933" y="229178"/>
                  <a:pt x="3414586" y="225293"/>
                  <a:pt x="3414586" y="229178"/>
                </a:cubicBezTo>
                <a:cubicBezTo>
                  <a:pt x="3422356" y="233062"/>
                  <a:pt x="3418471" y="236947"/>
                  <a:pt x="3406817" y="240831"/>
                </a:cubicBezTo>
                <a:cubicBezTo>
                  <a:pt x="3399048" y="240831"/>
                  <a:pt x="3387394" y="244715"/>
                  <a:pt x="3383509" y="244715"/>
                </a:cubicBezTo>
                <a:cubicBezTo>
                  <a:pt x="3375740" y="248600"/>
                  <a:pt x="3356317" y="252484"/>
                  <a:pt x="3336894" y="256368"/>
                </a:cubicBezTo>
                <a:cubicBezTo>
                  <a:pt x="3305817" y="260253"/>
                  <a:pt x="3301932" y="260253"/>
                  <a:pt x="3301932" y="268022"/>
                </a:cubicBezTo>
                <a:cubicBezTo>
                  <a:pt x="3301932" y="268022"/>
                  <a:pt x="3301932" y="271906"/>
                  <a:pt x="3301932" y="271906"/>
                </a:cubicBezTo>
                <a:cubicBezTo>
                  <a:pt x="3294163" y="275790"/>
                  <a:pt x="3298048" y="279675"/>
                  <a:pt x="3305817" y="279675"/>
                </a:cubicBezTo>
                <a:cubicBezTo>
                  <a:pt x="3313586" y="279675"/>
                  <a:pt x="3348548" y="268022"/>
                  <a:pt x="3360202" y="264137"/>
                </a:cubicBezTo>
                <a:cubicBezTo>
                  <a:pt x="3367971" y="260253"/>
                  <a:pt x="3371856" y="260253"/>
                  <a:pt x="3375740" y="260253"/>
                </a:cubicBezTo>
                <a:cubicBezTo>
                  <a:pt x="3383509" y="264137"/>
                  <a:pt x="3465087" y="248600"/>
                  <a:pt x="3488394" y="244715"/>
                </a:cubicBezTo>
                <a:cubicBezTo>
                  <a:pt x="3531125" y="240831"/>
                  <a:pt x="3535010" y="236947"/>
                  <a:pt x="3538894" y="233062"/>
                </a:cubicBezTo>
                <a:cubicBezTo>
                  <a:pt x="3542779" y="229178"/>
                  <a:pt x="3550548" y="225293"/>
                  <a:pt x="3554433" y="225293"/>
                </a:cubicBezTo>
                <a:cubicBezTo>
                  <a:pt x="3558318" y="225293"/>
                  <a:pt x="3562202" y="221409"/>
                  <a:pt x="3566087" y="221409"/>
                </a:cubicBezTo>
                <a:cubicBezTo>
                  <a:pt x="3566087" y="221409"/>
                  <a:pt x="3569971" y="221409"/>
                  <a:pt x="3569971" y="225293"/>
                </a:cubicBezTo>
                <a:cubicBezTo>
                  <a:pt x="3569971" y="229178"/>
                  <a:pt x="3569971" y="233062"/>
                  <a:pt x="3573856" y="233062"/>
                </a:cubicBezTo>
                <a:cubicBezTo>
                  <a:pt x="3585510" y="240831"/>
                  <a:pt x="3573856" y="240831"/>
                  <a:pt x="3503933" y="248600"/>
                </a:cubicBezTo>
                <a:cubicBezTo>
                  <a:pt x="3437894" y="256368"/>
                  <a:pt x="3437894" y="256368"/>
                  <a:pt x="3445663" y="260253"/>
                </a:cubicBezTo>
                <a:cubicBezTo>
                  <a:pt x="3449548" y="264137"/>
                  <a:pt x="3453433" y="268022"/>
                  <a:pt x="3453433" y="268022"/>
                </a:cubicBezTo>
                <a:cubicBezTo>
                  <a:pt x="3453433" y="271906"/>
                  <a:pt x="3457317" y="271906"/>
                  <a:pt x="3472856" y="268022"/>
                </a:cubicBezTo>
                <a:cubicBezTo>
                  <a:pt x="3492279" y="268022"/>
                  <a:pt x="3496164" y="264137"/>
                  <a:pt x="3503933" y="260253"/>
                </a:cubicBezTo>
                <a:cubicBezTo>
                  <a:pt x="3507817" y="256368"/>
                  <a:pt x="3507817" y="252484"/>
                  <a:pt x="3511702" y="256368"/>
                </a:cubicBezTo>
                <a:cubicBezTo>
                  <a:pt x="3515587" y="260253"/>
                  <a:pt x="3519471" y="260253"/>
                  <a:pt x="3538894" y="256368"/>
                </a:cubicBezTo>
                <a:cubicBezTo>
                  <a:pt x="3573856" y="248600"/>
                  <a:pt x="3581625" y="248600"/>
                  <a:pt x="3581625" y="252484"/>
                </a:cubicBezTo>
                <a:cubicBezTo>
                  <a:pt x="3581625" y="252484"/>
                  <a:pt x="3585510" y="256368"/>
                  <a:pt x="3589395" y="252484"/>
                </a:cubicBezTo>
                <a:cubicBezTo>
                  <a:pt x="3593279" y="252484"/>
                  <a:pt x="3624356" y="244715"/>
                  <a:pt x="3639895" y="248600"/>
                </a:cubicBezTo>
                <a:cubicBezTo>
                  <a:pt x="3643779" y="248600"/>
                  <a:pt x="3643779" y="252484"/>
                  <a:pt x="3643779" y="252484"/>
                </a:cubicBezTo>
                <a:cubicBezTo>
                  <a:pt x="3643779" y="256368"/>
                  <a:pt x="3620472" y="256368"/>
                  <a:pt x="3604933" y="260253"/>
                </a:cubicBezTo>
                <a:cubicBezTo>
                  <a:pt x="3597164" y="260253"/>
                  <a:pt x="3593279" y="268022"/>
                  <a:pt x="3597164" y="268022"/>
                </a:cubicBezTo>
                <a:cubicBezTo>
                  <a:pt x="3601048" y="275790"/>
                  <a:pt x="3589395" y="287443"/>
                  <a:pt x="3577741" y="295212"/>
                </a:cubicBezTo>
                <a:cubicBezTo>
                  <a:pt x="3569971" y="299096"/>
                  <a:pt x="3616587" y="299096"/>
                  <a:pt x="3616587" y="306865"/>
                </a:cubicBezTo>
                <a:cubicBezTo>
                  <a:pt x="3616587" y="310750"/>
                  <a:pt x="3616587" y="314634"/>
                  <a:pt x="3616587" y="314634"/>
                </a:cubicBezTo>
                <a:cubicBezTo>
                  <a:pt x="3620472" y="314634"/>
                  <a:pt x="3624356" y="314634"/>
                  <a:pt x="3632125" y="314634"/>
                </a:cubicBezTo>
                <a:cubicBezTo>
                  <a:pt x="3651549" y="314634"/>
                  <a:pt x="3651549" y="314634"/>
                  <a:pt x="3651549" y="322403"/>
                </a:cubicBezTo>
                <a:cubicBezTo>
                  <a:pt x="3651549" y="322403"/>
                  <a:pt x="3647664" y="326287"/>
                  <a:pt x="3639895" y="326287"/>
                </a:cubicBezTo>
                <a:cubicBezTo>
                  <a:pt x="3628241" y="326287"/>
                  <a:pt x="3628241" y="326287"/>
                  <a:pt x="3628241" y="326287"/>
                </a:cubicBezTo>
                <a:cubicBezTo>
                  <a:pt x="3632125" y="337940"/>
                  <a:pt x="3632125" y="337940"/>
                  <a:pt x="3632125" y="337940"/>
                </a:cubicBezTo>
                <a:cubicBezTo>
                  <a:pt x="3632125" y="341825"/>
                  <a:pt x="3632125" y="345709"/>
                  <a:pt x="3628241" y="345709"/>
                </a:cubicBezTo>
                <a:cubicBezTo>
                  <a:pt x="3628241" y="345709"/>
                  <a:pt x="3608818" y="349593"/>
                  <a:pt x="3593279" y="357362"/>
                </a:cubicBezTo>
                <a:cubicBezTo>
                  <a:pt x="3589395" y="357362"/>
                  <a:pt x="3581625" y="361246"/>
                  <a:pt x="3581625" y="361246"/>
                </a:cubicBezTo>
                <a:cubicBezTo>
                  <a:pt x="3577741" y="369015"/>
                  <a:pt x="3628241" y="361246"/>
                  <a:pt x="3636010" y="361246"/>
                </a:cubicBezTo>
                <a:cubicBezTo>
                  <a:pt x="3636010" y="361246"/>
                  <a:pt x="3659318" y="365131"/>
                  <a:pt x="3659318" y="369015"/>
                </a:cubicBezTo>
                <a:cubicBezTo>
                  <a:pt x="3659318" y="369015"/>
                  <a:pt x="3663203" y="372900"/>
                  <a:pt x="3655433" y="372900"/>
                </a:cubicBezTo>
                <a:cubicBezTo>
                  <a:pt x="3639895" y="376784"/>
                  <a:pt x="3608818" y="376784"/>
                  <a:pt x="3593279" y="380668"/>
                </a:cubicBezTo>
                <a:cubicBezTo>
                  <a:pt x="3585510" y="380668"/>
                  <a:pt x="3581625" y="384553"/>
                  <a:pt x="3581625" y="384553"/>
                </a:cubicBezTo>
                <a:cubicBezTo>
                  <a:pt x="3581625" y="392321"/>
                  <a:pt x="3577741" y="403974"/>
                  <a:pt x="3569971" y="403974"/>
                </a:cubicBezTo>
                <a:cubicBezTo>
                  <a:pt x="3569971" y="403974"/>
                  <a:pt x="3566087" y="403974"/>
                  <a:pt x="3566087" y="407859"/>
                </a:cubicBezTo>
                <a:cubicBezTo>
                  <a:pt x="3562202" y="411743"/>
                  <a:pt x="3558318" y="411743"/>
                  <a:pt x="3535010" y="411743"/>
                </a:cubicBezTo>
                <a:cubicBezTo>
                  <a:pt x="3507817" y="415628"/>
                  <a:pt x="3503933" y="415628"/>
                  <a:pt x="3503933" y="419512"/>
                </a:cubicBezTo>
                <a:cubicBezTo>
                  <a:pt x="3500048" y="423396"/>
                  <a:pt x="3496164" y="423396"/>
                  <a:pt x="3468971" y="427281"/>
                </a:cubicBezTo>
                <a:cubicBezTo>
                  <a:pt x="3445663" y="427281"/>
                  <a:pt x="3437894" y="427281"/>
                  <a:pt x="3437894" y="431165"/>
                </a:cubicBezTo>
                <a:cubicBezTo>
                  <a:pt x="3434010" y="431165"/>
                  <a:pt x="3437894" y="438934"/>
                  <a:pt x="3441779" y="438934"/>
                </a:cubicBezTo>
                <a:cubicBezTo>
                  <a:pt x="3453433" y="438934"/>
                  <a:pt x="3468971" y="435049"/>
                  <a:pt x="3472856" y="438934"/>
                </a:cubicBezTo>
                <a:cubicBezTo>
                  <a:pt x="3472856" y="438934"/>
                  <a:pt x="3472856" y="446702"/>
                  <a:pt x="3465087" y="446702"/>
                </a:cubicBezTo>
                <a:cubicBezTo>
                  <a:pt x="3457317" y="450587"/>
                  <a:pt x="3437894" y="450587"/>
                  <a:pt x="3430125" y="450587"/>
                </a:cubicBezTo>
                <a:cubicBezTo>
                  <a:pt x="3426240" y="450587"/>
                  <a:pt x="3422356" y="450587"/>
                  <a:pt x="3422356" y="454471"/>
                </a:cubicBezTo>
                <a:cubicBezTo>
                  <a:pt x="3422356" y="458356"/>
                  <a:pt x="3367971" y="462240"/>
                  <a:pt x="3367971" y="458356"/>
                </a:cubicBezTo>
                <a:cubicBezTo>
                  <a:pt x="3367971" y="450587"/>
                  <a:pt x="3356317" y="450587"/>
                  <a:pt x="3333009" y="458356"/>
                </a:cubicBezTo>
                <a:cubicBezTo>
                  <a:pt x="3329125" y="462240"/>
                  <a:pt x="3329125" y="466124"/>
                  <a:pt x="3333009" y="470009"/>
                </a:cubicBezTo>
                <a:cubicBezTo>
                  <a:pt x="3344663" y="473893"/>
                  <a:pt x="3340779" y="473893"/>
                  <a:pt x="3329125" y="477777"/>
                </a:cubicBezTo>
                <a:cubicBezTo>
                  <a:pt x="3290278" y="489431"/>
                  <a:pt x="3282509" y="489431"/>
                  <a:pt x="3266971" y="493315"/>
                </a:cubicBezTo>
                <a:cubicBezTo>
                  <a:pt x="3255317" y="493315"/>
                  <a:pt x="3251432" y="493315"/>
                  <a:pt x="3255317" y="497199"/>
                </a:cubicBezTo>
                <a:cubicBezTo>
                  <a:pt x="3255317" y="501084"/>
                  <a:pt x="3259201" y="501084"/>
                  <a:pt x="3286394" y="497199"/>
                </a:cubicBezTo>
                <a:cubicBezTo>
                  <a:pt x="3298048" y="493315"/>
                  <a:pt x="3317471" y="489431"/>
                  <a:pt x="3325240" y="489431"/>
                </a:cubicBezTo>
                <a:cubicBezTo>
                  <a:pt x="3387394" y="477777"/>
                  <a:pt x="3406817" y="473893"/>
                  <a:pt x="3410702" y="470009"/>
                </a:cubicBezTo>
                <a:cubicBezTo>
                  <a:pt x="3410702" y="470009"/>
                  <a:pt x="3418471" y="470009"/>
                  <a:pt x="3422356" y="466124"/>
                </a:cubicBezTo>
                <a:cubicBezTo>
                  <a:pt x="3434010" y="466124"/>
                  <a:pt x="3434010" y="466124"/>
                  <a:pt x="3437894" y="470009"/>
                </a:cubicBezTo>
                <a:cubicBezTo>
                  <a:pt x="3441779" y="473893"/>
                  <a:pt x="3441779" y="473893"/>
                  <a:pt x="3449548" y="470009"/>
                </a:cubicBezTo>
                <a:cubicBezTo>
                  <a:pt x="3457317" y="466124"/>
                  <a:pt x="3476740" y="466124"/>
                  <a:pt x="3476740" y="470009"/>
                </a:cubicBezTo>
                <a:cubicBezTo>
                  <a:pt x="3476740" y="470009"/>
                  <a:pt x="3468971" y="473893"/>
                  <a:pt x="3457317" y="473893"/>
                </a:cubicBezTo>
                <a:cubicBezTo>
                  <a:pt x="3445663" y="473893"/>
                  <a:pt x="3437894" y="477777"/>
                  <a:pt x="3437894" y="477777"/>
                </a:cubicBezTo>
                <a:cubicBezTo>
                  <a:pt x="3437894" y="477777"/>
                  <a:pt x="3430125" y="477777"/>
                  <a:pt x="3422356" y="481662"/>
                </a:cubicBezTo>
                <a:cubicBezTo>
                  <a:pt x="3414586" y="481662"/>
                  <a:pt x="3399048" y="485546"/>
                  <a:pt x="3391279" y="489431"/>
                </a:cubicBezTo>
                <a:cubicBezTo>
                  <a:pt x="3379625" y="489431"/>
                  <a:pt x="3367971" y="493315"/>
                  <a:pt x="3364086" y="493315"/>
                </a:cubicBezTo>
                <a:cubicBezTo>
                  <a:pt x="3356317" y="493315"/>
                  <a:pt x="3360202" y="497199"/>
                  <a:pt x="3367971" y="497199"/>
                </a:cubicBezTo>
                <a:cubicBezTo>
                  <a:pt x="3375740" y="497199"/>
                  <a:pt x="3379625" y="497199"/>
                  <a:pt x="3383509" y="497199"/>
                </a:cubicBezTo>
                <a:cubicBezTo>
                  <a:pt x="3383509" y="497199"/>
                  <a:pt x="3391279" y="497199"/>
                  <a:pt x="3399048" y="493315"/>
                </a:cubicBezTo>
                <a:cubicBezTo>
                  <a:pt x="3418471" y="489431"/>
                  <a:pt x="3430125" y="489431"/>
                  <a:pt x="3434010" y="493315"/>
                </a:cubicBezTo>
                <a:cubicBezTo>
                  <a:pt x="3437894" y="497199"/>
                  <a:pt x="3437894" y="497199"/>
                  <a:pt x="3434010" y="501084"/>
                </a:cubicBezTo>
                <a:cubicBezTo>
                  <a:pt x="3430125" y="501084"/>
                  <a:pt x="3426240" y="504968"/>
                  <a:pt x="3422356" y="504968"/>
                </a:cubicBezTo>
                <a:cubicBezTo>
                  <a:pt x="3422356" y="504968"/>
                  <a:pt x="3410702" y="504968"/>
                  <a:pt x="3402933" y="508852"/>
                </a:cubicBezTo>
                <a:cubicBezTo>
                  <a:pt x="3371856" y="512737"/>
                  <a:pt x="3356317" y="516621"/>
                  <a:pt x="3290278" y="528274"/>
                </a:cubicBezTo>
                <a:cubicBezTo>
                  <a:pt x="3247548" y="536043"/>
                  <a:pt x="3239778" y="539927"/>
                  <a:pt x="3243663" y="547696"/>
                </a:cubicBezTo>
                <a:cubicBezTo>
                  <a:pt x="3243663" y="547696"/>
                  <a:pt x="3255317" y="547696"/>
                  <a:pt x="3259201" y="543812"/>
                </a:cubicBezTo>
                <a:cubicBezTo>
                  <a:pt x="3263086" y="543812"/>
                  <a:pt x="3266971" y="543812"/>
                  <a:pt x="3266971" y="539927"/>
                </a:cubicBezTo>
                <a:cubicBezTo>
                  <a:pt x="3270855" y="539927"/>
                  <a:pt x="3286394" y="536043"/>
                  <a:pt x="3301932" y="536043"/>
                </a:cubicBezTo>
                <a:cubicBezTo>
                  <a:pt x="3317471" y="532159"/>
                  <a:pt x="3329125" y="528274"/>
                  <a:pt x="3329125" y="528274"/>
                </a:cubicBezTo>
                <a:cubicBezTo>
                  <a:pt x="3333009" y="528274"/>
                  <a:pt x="3352432" y="524390"/>
                  <a:pt x="3375740" y="520506"/>
                </a:cubicBezTo>
                <a:cubicBezTo>
                  <a:pt x="3399048" y="516621"/>
                  <a:pt x="3422356" y="516621"/>
                  <a:pt x="3422356" y="512737"/>
                </a:cubicBezTo>
                <a:cubicBezTo>
                  <a:pt x="3422356" y="512737"/>
                  <a:pt x="3426240" y="512737"/>
                  <a:pt x="3430125" y="516621"/>
                </a:cubicBezTo>
                <a:cubicBezTo>
                  <a:pt x="3434010" y="516621"/>
                  <a:pt x="3441779" y="516621"/>
                  <a:pt x="3445663" y="512737"/>
                </a:cubicBezTo>
                <a:cubicBezTo>
                  <a:pt x="3445663" y="512737"/>
                  <a:pt x="3461202" y="508852"/>
                  <a:pt x="3472856" y="504968"/>
                </a:cubicBezTo>
                <a:cubicBezTo>
                  <a:pt x="3484510" y="504968"/>
                  <a:pt x="3496164" y="501084"/>
                  <a:pt x="3503933" y="497199"/>
                </a:cubicBezTo>
                <a:cubicBezTo>
                  <a:pt x="3519471" y="493315"/>
                  <a:pt x="3566087" y="485546"/>
                  <a:pt x="3569971" y="485546"/>
                </a:cubicBezTo>
                <a:cubicBezTo>
                  <a:pt x="3573856" y="485546"/>
                  <a:pt x="3562202" y="493315"/>
                  <a:pt x="3546664" y="497199"/>
                </a:cubicBezTo>
                <a:cubicBezTo>
                  <a:pt x="3511702" y="504968"/>
                  <a:pt x="3503933" y="516621"/>
                  <a:pt x="3535010" y="508852"/>
                </a:cubicBezTo>
                <a:cubicBezTo>
                  <a:pt x="3542779" y="504968"/>
                  <a:pt x="3562202" y="501084"/>
                  <a:pt x="3577741" y="501084"/>
                </a:cubicBezTo>
                <a:cubicBezTo>
                  <a:pt x="3647664" y="489431"/>
                  <a:pt x="3888511" y="470009"/>
                  <a:pt x="3892395" y="470009"/>
                </a:cubicBezTo>
                <a:cubicBezTo>
                  <a:pt x="3896280" y="473893"/>
                  <a:pt x="3927357" y="470009"/>
                  <a:pt x="3962319" y="466124"/>
                </a:cubicBezTo>
                <a:cubicBezTo>
                  <a:pt x="3997280" y="462240"/>
                  <a:pt x="4032242" y="462240"/>
                  <a:pt x="4040011" y="462240"/>
                </a:cubicBezTo>
                <a:cubicBezTo>
                  <a:pt x="4067204" y="462240"/>
                  <a:pt x="4074973" y="462240"/>
                  <a:pt x="4109935" y="458356"/>
                </a:cubicBezTo>
                <a:cubicBezTo>
                  <a:pt x="4129358" y="458356"/>
                  <a:pt x="4144896" y="458356"/>
                  <a:pt x="4152665" y="458356"/>
                </a:cubicBezTo>
                <a:cubicBezTo>
                  <a:pt x="4156550" y="458356"/>
                  <a:pt x="4172089" y="454471"/>
                  <a:pt x="4187627" y="454471"/>
                </a:cubicBezTo>
                <a:cubicBezTo>
                  <a:pt x="4226473" y="454471"/>
                  <a:pt x="4249781" y="454471"/>
                  <a:pt x="4288627" y="450587"/>
                </a:cubicBezTo>
                <a:cubicBezTo>
                  <a:pt x="4354666" y="450587"/>
                  <a:pt x="4370205" y="446702"/>
                  <a:pt x="4401282" y="446702"/>
                </a:cubicBezTo>
                <a:cubicBezTo>
                  <a:pt x="4420705" y="442818"/>
                  <a:pt x="4447897" y="442818"/>
                  <a:pt x="4459551" y="442818"/>
                </a:cubicBezTo>
                <a:cubicBezTo>
                  <a:pt x="4475089" y="442818"/>
                  <a:pt x="4498397" y="438934"/>
                  <a:pt x="4513936" y="438934"/>
                </a:cubicBezTo>
                <a:cubicBezTo>
                  <a:pt x="4533359" y="438934"/>
                  <a:pt x="4556667" y="435049"/>
                  <a:pt x="4568321" y="435049"/>
                </a:cubicBezTo>
                <a:cubicBezTo>
                  <a:pt x="4579974" y="435049"/>
                  <a:pt x="4599398" y="435049"/>
                  <a:pt x="4611051" y="435049"/>
                </a:cubicBezTo>
                <a:cubicBezTo>
                  <a:pt x="4622705" y="435049"/>
                  <a:pt x="4642128" y="435049"/>
                  <a:pt x="4657667" y="435049"/>
                </a:cubicBezTo>
                <a:cubicBezTo>
                  <a:pt x="4688744" y="435049"/>
                  <a:pt x="4727590" y="435049"/>
                  <a:pt x="4766436" y="431165"/>
                </a:cubicBezTo>
                <a:cubicBezTo>
                  <a:pt x="4797513" y="431165"/>
                  <a:pt x="4828590" y="431165"/>
                  <a:pt x="4894629" y="427281"/>
                </a:cubicBezTo>
                <a:cubicBezTo>
                  <a:pt x="4949014" y="427281"/>
                  <a:pt x="4976206" y="427281"/>
                  <a:pt x="5026706" y="427281"/>
                </a:cubicBezTo>
                <a:cubicBezTo>
                  <a:pt x="5038360" y="427281"/>
                  <a:pt x="5061668" y="427281"/>
                  <a:pt x="5081091" y="427281"/>
                </a:cubicBezTo>
                <a:cubicBezTo>
                  <a:pt x="5104399" y="427281"/>
                  <a:pt x="5123822" y="427281"/>
                  <a:pt x="5127707" y="427281"/>
                </a:cubicBezTo>
                <a:cubicBezTo>
                  <a:pt x="5139361" y="431165"/>
                  <a:pt x="5147130" y="435049"/>
                  <a:pt x="5135476" y="435049"/>
                </a:cubicBezTo>
                <a:cubicBezTo>
                  <a:pt x="5131591" y="431165"/>
                  <a:pt x="5104399" y="435049"/>
                  <a:pt x="5077207" y="435049"/>
                </a:cubicBezTo>
                <a:cubicBezTo>
                  <a:pt x="5050014" y="438934"/>
                  <a:pt x="5022822" y="438934"/>
                  <a:pt x="5015053" y="438934"/>
                </a:cubicBezTo>
                <a:cubicBezTo>
                  <a:pt x="5007283" y="438934"/>
                  <a:pt x="4983975" y="438934"/>
                  <a:pt x="4960668" y="438934"/>
                </a:cubicBezTo>
                <a:cubicBezTo>
                  <a:pt x="4929591" y="442818"/>
                  <a:pt x="4921821" y="442818"/>
                  <a:pt x="4921821" y="446702"/>
                </a:cubicBezTo>
                <a:cubicBezTo>
                  <a:pt x="4917937" y="450587"/>
                  <a:pt x="4914052" y="450587"/>
                  <a:pt x="4917937" y="446702"/>
                </a:cubicBezTo>
                <a:cubicBezTo>
                  <a:pt x="4917937" y="442818"/>
                  <a:pt x="4917937" y="442818"/>
                  <a:pt x="4914052" y="442818"/>
                </a:cubicBezTo>
                <a:cubicBezTo>
                  <a:pt x="4910168" y="442818"/>
                  <a:pt x="4898514" y="442818"/>
                  <a:pt x="4871321" y="442818"/>
                </a:cubicBezTo>
                <a:cubicBezTo>
                  <a:pt x="4851898" y="442818"/>
                  <a:pt x="4848014" y="442818"/>
                  <a:pt x="4840244" y="446702"/>
                </a:cubicBezTo>
                <a:cubicBezTo>
                  <a:pt x="4836360" y="450587"/>
                  <a:pt x="4828590" y="450587"/>
                  <a:pt x="4801398" y="454471"/>
                </a:cubicBezTo>
                <a:cubicBezTo>
                  <a:pt x="4762552" y="454471"/>
                  <a:pt x="4750898" y="454471"/>
                  <a:pt x="4731475" y="454471"/>
                </a:cubicBezTo>
                <a:cubicBezTo>
                  <a:pt x="4719821" y="454471"/>
                  <a:pt x="4700398" y="454471"/>
                  <a:pt x="4688744" y="454471"/>
                </a:cubicBezTo>
                <a:cubicBezTo>
                  <a:pt x="4673205" y="454471"/>
                  <a:pt x="4653782" y="458356"/>
                  <a:pt x="4646013" y="458356"/>
                </a:cubicBezTo>
                <a:cubicBezTo>
                  <a:pt x="4638244" y="454471"/>
                  <a:pt x="4634359" y="458356"/>
                  <a:pt x="4630475" y="458356"/>
                </a:cubicBezTo>
                <a:cubicBezTo>
                  <a:pt x="4630475" y="458356"/>
                  <a:pt x="4622705" y="458356"/>
                  <a:pt x="4611051" y="458356"/>
                </a:cubicBezTo>
                <a:cubicBezTo>
                  <a:pt x="4599398" y="454471"/>
                  <a:pt x="4583859" y="458356"/>
                  <a:pt x="4576090" y="458356"/>
                </a:cubicBezTo>
                <a:cubicBezTo>
                  <a:pt x="4541128" y="458356"/>
                  <a:pt x="4521705" y="458356"/>
                  <a:pt x="4521705" y="458356"/>
                </a:cubicBezTo>
                <a:cubicBezTo>
                  <a:pt x="4521705" y="458356"/>
                  <a:pt x="4513936" y="458356"/>
                  <a:pt x="4455666" y="462240"/>
                </a:cubicBezTo>
                <a:cubicBezTo>
                  <a:pt x="4440128" y="462240"/>
                  <a:pt x="4416820" y="466124"/>
                  <a:pt x="4409051" y="466124"/>
                </a:cubicBezTo>
                <a:cubicBezTo>
                  <a:pt x="4397397" y="466124"/>
                  <a:pt x="4389628" y="466124"/>
                  <a:pt x="4389628" y="466124"/>
                </a:cubicBezTo>
                <a:cubicBezTo>
                  <a:pt x="4385743" y="470009"/>
                  <a:pt x="4343012" y="473893"/>
                  <a:pt x="4304166" y="473893"/>
                </a:cubicBezTo>
                <a:cubicBezTo>
                  <a:pt x="4288627" y="473893"/>
                  <a:pt x="4253666" y="477777"/>
                  <a:pt x="4218704" y="477777"/>
                </a:cubicBezTo>
                <a:cubicBezTo>
                  <a:pt x="4152665" y="485546"/>
                  <a:pt x="4109935" y="485546"/>
                  <a:pt x="4106050" y="485546"/>
                </a:cubicBezTo>
                <a:cubicBezTo>
                  <a:pt x="4106050" y="485546"/>
                  <a:pt x="4078857" y="489431"/>
                  <a:pt x="4043896" y="493315"/>
                </a:cubicBezTo>
                <a:cubicBezTo>
                  <a:pt x="4008934" y="493315"/>
                  <a:pt x="3977857" y="497199"/>
                  <a:pt x="3973973" y="497199"/>
                </a:cubicBezTo>
                <a:cubicBezTo>
                  <a:pt x="3970088" y="497199"/>
                  <a:pt x="3962319" y="497199"/>
                  <a:pt x="3954549" y="501084"/>
                </a:cubicBezTo>
                <a:cubicBezTo>
                  <a:pt x="3946780" y="501084"/>
                  <a:pt x="3923472" y="504968"/>
                  <a:pt x="3904049" y="508852"/>
                </a:cubicBezTo>
                <a:cubicBezTo>
                  <a:pt x="3876857" y="508852"/>
                  <a:pt x="3865203" y="512737"/>
                  <a:pt x="3861318" y="508852"/>
                </a:cubicBezTo>
                <a:cubicBezTo>
                  <a:pt x="3857434" y="504968"/>
                  <a:pt x="3857434" y="504968"/>
                  <a:pt x="3853549" y="508852"/>
                </a:cubicBezTo>
                <a:cubicBezTo>
                  <a:pt x="3853549" y="508852"/>
                  <a:pt x="3845780" y="512737"/>
                  <a:pt x="3830241" y="516621"/>
                </a:cubicBezTo>
                <a:cubicBezTo>
                  <a:pt x="3810818" y="520506"/>
                  <a:pt x="3806934" y="520506"/>
                  <a:pt x="3771972" y="524390"/>
                </a:cubicBezTo>
                <a:cubicBezTo>
                  <a:pt x="3737010" y="524390"/>
                  <a:pt x="3667087" y="536043"/>
                  <a:pt x="3667087" y="539927"/>
                </a:cubicBezTo>
                <a:cubicBezTo>
                  <a:pt x="3663203" y="543812"/>
                  <a:pt x="3651549" y="547696"/>
                  <a:pt x="3624356" y="551580"/>
                </a:cubicBezTo>
                <a:cubicBezTo>
                  <a:pt x="3597164" y="555465"/>
                  <a:pt x="3589395" y="551580"/>
                  <a:pt x="3589395" y="551580"/>
                </a:cubicBezTo>
                <a:cubicBezTo>
                  <a:pt x="3585510" y="543812"/>
                  <a:pt x="3566087" y="547696"/>
                  <a:pt x="3562202" y="555465"/>
                </a:cubicBezTo>
                <a:cubicBezTo>
                  <a:pt x="3558318" y="563234"/>
                  <a:pt x="3558318" y="563234"/>
                  <a:pt x="3546664" y="563234"/>
                </a:cubicBezTo>
                <a:cubicBezTo>
                  <a:pt x="3538894" y="563234"/>
                  <a:pt x="3531125" y="563234"/>
                  <a:pt x="3531125" y="559349"/>
                </a:cubicBezTo>
                <a:cubicBezTo>
                  <a:pt x="3527241" y="559349"/>
                  <a:pt x="3519471" y="559349"/>
                  <a:pt x="3507817" y="559349"/>
                </a:cubicBezTo>
                <a:cubicBezTo>
                  <a:pt x="3500048" y="559349"/>
                  <a:pt x="3492279" y="563234"/>
                  <a:pt x="3492279" y="563234"/>
                </a:cubicBezTo>
                <a:cubicBezTo>
                  <a:pt x="3488394" y="563234"/>
                  <a:pt x="3480625" y="563234"/>
                  <a:pt x="3472856" y="563234"/>
                </a:cubicBezTo>
                <a:cubicBezTo>
                  <a:pt x="3461202" y="563234"/>
                  <a:pt x="3457317" y="563234"/>
                  <a:pt x="3449548" y="567118"/>
                </a:cubicBezTo>
                <a:cubicBezTo>
                  <a:pt x="3441779" y="574887"/>
                  <a:pt x="3437894" y="574887"/>
                  <a:pt x="3441779" y="578771"/>
                </a:cubicBezTo>
                <a:cubicBezTo>
                  <a:pt x="3445663" y="582655"/>
                  <a:pt x="3573856" y="567118"/>
                  <a:pt x="3632125" y="559349"/>
                </a:cubicBezTo>
                <a:cubicBezTo>
                  <a:pt x="3643779" y="555465"/>
                  <a:pt x="3659318" y="555465"/>
                  <a:pt x="3667087" y="555465"/>
                </a:cubicBezTo>
                <a:cubicBezTo>
                  <a:pt x="3670972" y="551580"/>
                  <a:pt x="3682626" y="551580"/>
                  <a:pt x="3690395" y="551580"/>
                </a:cubicBezTo>
                <a:cubicBezTo>
                  <a:pt x="3764203" y="543812"/>
                  <a:pt x="3834126" y="536043"/>
                  <a:pt x="3892395" y="532159"/>
                </a:cubicBezTo>
                <a:cubicBezTo>
                  <a:pt x="3935126" y="528274"/>
                  <a:pt x="3989511" y="524390"/>
                  <a:pt x="4020588" y="520506"/>
                </a:cubicBezTo>
                <a:cubicBezTo>
                  <a:pt x="4067204" y="516621"/>
                  <a:pt x="4090511" y="516621"/>
                  <a:pt x="4090511" y="516621"/>
                </a:cubicBezTo>
                <a:cubicBezTo>
                  <a:pt x="4090511" y="516621"/>
                  <a:pt x="4109935" y="516621"/>
                  <a:pt x="4137127" y="512737"/>
                </a:cubicBezTo>
                <a:cubicBezTo>
                  <a:pt x="4164319" y="508852"/>
                  <a:pt x="4195396" y="508852"/>
                  <a:pt x="4210935" y="508852"/>
                </a:cubicBezTo>
                <a:cubicBezTo>
                  <a:pt x="4296397" y="504968"/>
                  <a:pt x="4327474" y="501084"/>
                  <a:pt x="4335243" y="501084"/>
                </a:cubicBezTo>
                <a:cubicBezTo>
                  <a:pt x="4339128" y="501084"/>
                  <a:pt x="4362435" y="501084"/>
                  <a:pt x="4381858" y="501084"/>
                </a:cubicBezTo>
                <a:cubicBezTo>
                  <a:pt x="4405166" y="497199"/>
                  <a:pt x="4420705" y="497199"/>
                  <a:pt x="4420705" y="497199"/>
                </a:cubicBezTo>
                <a:cubicBezTo>
                  <a:pt x="4420705" y="497199"/>
                  <a:pt x="4428474" y="497199"/>
                  <a:pt x="4440128" y="497199"/>
                </a:cubicBezTo>
                <a:cubicBezTo>
                  <a:pt x="4447897" y="497199"/>
                  <a:pt x="4467320" y="497199"/>
                  <a:pt x="4482859" y="497199"/>
                </a:cubicBezTo>
                <a:cubicBezTo>
                  <a:pt x="4510051" y="493315"/>
                  <a:pt x="4513936" y="493315"/>
                  <a:pt x="4576090" y="493315"/>
                </a:cubicBezTo>
                <a:cubicBezTo>
                  <a:pt x="4595513" y="493315"/>
                  <a:pt x="4618821" y="493315"/>
                  <a:pt x="4630475" y="493315"/>
                </a:cubicBezTo>
                <a:cubicBezTo>
                  <a:pt x="4638244" y="493315"/>
                  <a:pt x="4657667" y="493315"/>
                  <a:pt x="4665436" y="489431"/>
                </a:cubicBezTo>
                <a:cubicBezTo>
                  <a:pt x="4677090" y="489431"/>
                  <a:pt x="4692629" y="489431"/>
                  <a:pt x="4700398" y="489431"/>
                </a:cubicBezTo>
                <a:cubicBezTo>
                  <a:pt x="4708167" y="489431"/>
                  <a:pt x="4723706" y="489431"/>
                  <a:pt x="4731475" y="489431"/>
                </a:cubicBezTo>
                <a:cubicBezTo>
                  <a:pt x="4793629" y="489431"/>
                  <a:pt x="4809167" y="489431"/>
                  <a:pt x="4813052" y="489431"/>
                </a:cubicBezTo>
                <a:cubicBezTo>
                  <a:pt x="4816937" y="489431"/>
                  <a:pt x="4832475" y="489431"/>
                  <a:pt x="4844129" y="489431"/>
                </a:cubicBezTo>
                <a:cubicBezTo>
                  <a:pt x="4859667" y="485546"/>
                  <a:pt x="4879091" y="485546"/>
                  <a:pt x="4890744" y="485546"/>
                </a:cubicBezTo>
                <a:cubicBezTo>
                  <a:pt x="4902398" y="485546"/>
                  <a:pt x="4917937" y="485546"/>
                  <a:pt x="4925706" y="485546"/>
                </a:cubicBezTo>
                <a:cubicBezTo>
                  <a:pt x="4956783" y="485546"/>
                  <a:pt x="5018937" y="485546"/>
                  <a:pt x="5042245" y="489431"/>
                </a:cubicBezTo>
                <a:cubicBezTo>
                  <a:pt x="5053899" y="489431"/>
                  <a:pt x="5069437" y="489431"/>
                  <a:pt x="5077207" y="489431"/>
                </a:cubicBezTo>
                <a:cubicBezTo>
                  <a:pt x="5081091" y="489431"/>
                  <a:pt x="5096630" y="489431"/>
                  <a:pt x="5108284" y="489431"/>
                </a:cubicBezTo>
                <a:cubicBezTo>
                  <a:pt x="5154899" y="489431"/>
                  <a:pt x="5174322" y="489431"/>
                  <a:pt x="5267553" y="481662"/>
                </a:cubicBezTo>
                <a:cubicBezTo>
                  <a:pt x="5283092" y="481662"/>
                  <a:pt x="5302515" y="481662"/>
                  <a:pt x="5310284" y="481662"/>
                </a:cubicBezTo>
                <a:cubicBezTo>
                  <a:pt x="5318053" y="481662"/>
                  <a:pt x="5341361" y="477777"/>
                  <a:pt x="5356900" y="477777"/>
                </a:cubicBezTo>
                <a:cubicBezTo>
                  <a:pt x="5376323" y="477777"/>
                  <a:pt x="5395746" y="477777"/>
                  <a:pt x="5399630" y="477777"/>
                </a:cubicBezTo>
                <a:cubicBezTo>
                  <a:pt x="5415169" y="481662"/>
                  <a:pt x="5446246" y="481662"/>
                  <a:pt x="5473438" y="477777"/>
                </a:cubicBezTo>
                <a:cubicBezTo>
                  <a:pt x="5485092" y="477777"/>
                  <a:pt x="5500631" y="477777"/>
                  <a:pt x="5504515" y="481662"/>
                </a:cubicBezTo>
                <a:cubicBezTo>
                  <a:pt x="5512285" y="481662"/>
                  <a:pt x="5520054" y="481662"/>
                  <a:pt x="5523939" y="481662"/>
                </a:cubicBezTo>
                <a:cubicBezTo>
                  <a:pt x="5527823" y="481662"/>
                  <a:pt x="5535592" y="481662"/>
                  <a:pt x="5543362" y="481662"/>
                </a:cubicBezTo>
                <a:cubicBezTo>
                  <a:pt x="5555016" y="481662"/>
                  <a:pt x="5613285" y="485546"/>
                  <a:pt x="5648247" y="481662"/>
                </a:cubicBezTo>
                <a:cubicBezTo>
                  <a:pt x="5652131" y="481662"/>
                  <a:pt x="5656016" y="481662"/>
                  <a:pt x="5659900" y="485546"/>
                </a:cubicBezTo>
                <a:cubicBezTo>
                  <a:pt x="5663785" y="485546"/>
                  <a:pt x="5675439" y="485546"/>
                  <a:pt x="5687093" y="485546"/>
                </a:cubicBezTo>
                <a:cubicBezTo>
                  <a:pt x="5694862" y="485546"/>
                  <a:pt x="5710401" y="485546"/>
                  <a:pt x="5714285" y="485546"/>
                </a:cubicBezTo>
                <a:cubicBezTo>
                  <a:pt x="5757016" y="485546"/>
                  <a:pt x="5764785" y="485546"/>
                  <a:pt x="5764785" y="481662"/>
                </a:cubicBezTo>
                <a:cubicBezTo>
                  <a:pt x="5764785" y="481662"/>
                  <a:pt x="5753131" y="481662"/>
                  <a:pt x="5741478" y="477777"/>
                </a:cubicBezTo>
                <a:cubicBezTo>
                  <a:pt x="5714285" y="477777"/>
                  <a:pt x="5667670" y="473893"/>
                  <a:pt x="5659900" y="473893"/>
                </a:cubicBezTo>
                <a:cubicBezTo>
                  <a:pt x="5652131" y="473893"/>
                  <a:pt x="5644362" y="470009"/>
                  <a:pt x="5636593" y="470009"/>
                </a:cubicBezTo>
                <a:cubicBezTo>
                  <a:pt x="5624939" y="470009"/>
                  <a:pt x="5621054" y="470009"/>
                  <a:pt x="5593862" y="470009"/>
                </a:cubicBezTo>
                <a:cubicBezTo>
                  <a:pt x="5589977" y="466124"/>
                  <a:pt x="5586093" y="466124"/>
                  <a:pt x="5582208" y="466124"/>
                </a:cubicBezTo>
                <a:cubicBezTo>
                  <a:pt x="5582208" y="462240"/>
                  <a:pt x="5570554" y="462240"/>
                  <a:pt x="5558900" y="462240"/>
                </a:cubicBezTo>
                <a:cubicBezTo>
                  <a:pt x="5547246" y="462240"/>
                  <a:pt x="5527823" y="462240"/>
                  <a:pt x="5512285" y="458356"/>
                </a:cubicBezTo>
                <a:cubicBezTo>
                  <a:pt x="5500631" y="458356"/>
                  <a:pt x="5488977" y="458356"/>
                  <a:pt x="5481208" y="458356"/>
                </a:cubicBezTo>
                <a:cubicBezTo>
                  <a:pt x="5465669" y="458356"/>
                  <a:pt x="5442361" y="458356"/>
                  <a:pt x="5438477" y="454471"/>
                </a:cubicBezTo>
                <a:cubicBezTo>
                  <a:pt x="5430707" y="454471"/>
                  <a:pt x="5407400" y="454471"/>
                  <a:pt x="5372438" y="454471"/>
                </a:cubicBezTo>
                <a:cubicBezTo>
                  <a:pt x="5360784" y="454471"/>
                  <a:pt x="5329707" y="450587"/>
                  <a:pt x="5325823" y="450587"/>
                </a:cubicBezTo>
                <a:cubicBezTo>
                  <a:pt x="5321938" y="450587"/>
                  <a:pt x="5314169" y="450587"/>
                  <a:pt x="5302515" y="450587"/>
                </a:cubicBezTo>
                <a:cubicBezTo>
                  <a:pt x="5290861" y="450587"/>
                  <a:pt x="5279207" y="450587"/>
                  <a:pt x="5279207" y="450587"/>
                </a:cubicBezTo>
                <a:cubicBezTo>
                  <a:pt x="5275322" y="450587"/>
                  <a:pt x="5252015" y="446702"/>
                  <a:pt x="5224822" y="446702"/>
                </a:cubicBezTo>
                <a:cubicBezTo>
                  <a:pt x="5197630" y="446702"/>
                  <a:pt x="5166553" y="446702"/>
                  <a:pt x="5162668" y="446702"/>
                </a:cubicBezTo>
                <a:cubicBezTo>
                  <a:pt x="5151014" y="446702"/>
                  <a:pt x="5147130" y="446702"/>
                  <a:pt x="5154899" y="442818"/>
                </a:cubicBezTo>
                <a:cubicBezTo>
                  <a:pt x="5154899" y="438934"/>
                  <a:pt x="5154899" y="438934"/>
                  <a:pt x="5154899" y="435049"/>
                </a:cubicBezTo>
                <a:cubicBezTo>
                  <a:pt x="5147130" y="435049"/>
                  <a:pt x="5147130" y="431165"/>
                  <a:pt x="5158784" y="427281"/>
                </a:cubicBezTo>
                <a:cubicBezTo>
                  <a:pt x="5174322" y="427281"/>
                  <a:pt x="5178207" y="431165"/>
                  <a:pt x="5170438" y="435049"/>
                </a:cubicBezTo>
                <a:cubicBezTo>
                  <a:pt x="5162668" y="435049"/>
                  <a:pt x="5162668" y="438934"/>
                  <a:pt x="5166553" y="438934"/>
                </a:cubicBezTo>
                <a:cubicBezTo>
                  <a:pt x="5174322" y="438934"/>
                  <a:pt x="5189861" y="438934"/>
                  <a:pt x="5193745" y="435049"/>
                </a:cubicBezTo>
                <a:cubicBezTo>
                  <a:pt x="5197630" y="435049"/>
                  <a:pt x="5197630" y="435049"/>
                  <a:pt x="5201515" y="435049"/>
                </a:cubicBezTo>
                <a:cubicBezTo>
                  <a:pt x="5201515" y="435049"/>
                  <a:pt x="5209284" y="435049"/>
                  <a:pt x="5217053" y="435049"/>
                </a:cubicBezTo>
                <a:cubicBezTo>
                  <a:pt x="5228707" y="431165"/>
                  <a:pt x="5259784" y="431165"/>
                  <a:pt x="5294746" y="435049"/>
                </a:cubicBezTo>
                <a:cubicBezTo>
                  <a:pt x="5302515" y="435049"/>
                  <a:pt x="5321938" y="435049"/>
                  <a:pt x="5337476" y="435049"/>
                </a:cubicBezTo>
                <a:cubicBezTo>
                  <a:pt x="5353015" y="431165"/>
                  <a:pt x="5376323" y="435049"/>
                  <a:pt x="5391861" y="435049"/>
                </a:cubicBezTo>
                <a:cubicBezTo>
                  <a:pt x="5415169" y="435049"/>
                  <a:pt x="5434592" y="438934"/>
                  <a:pt x="5465669" y="438934"/>
                </a:cubicBezTo>
                <a:cubicBezTo>
                  <a:pt x="5473438" y="438934"/>
                  <a:pt x="5481208" y="438934"/>
                  <a:pt x="5485092" y="438934"/>
                </a:cubicBezTo>
                <a:cubicBezTo>
                  <a:pt x="5492862" y="438934"/>
                  <a:pt x="5516169" y="438934"/>
                  <a:pt x="5535592" y="438934"/>
                </a:cubicBezTo>
                <a:cubicBezTo>
                  <a:pt x="5539477" y="438934"/>
                  <a:pt x="5551131" y="438934"/>
                  <a:pt x="5562785" y="442818"/>
                </a:cubicBezTo>
                <a:cubicBezTo>
                  <a:pt x="5586093" y="442818"/>
                  <a:pt x="5632708" y="446702"/>
                  <a:pt x="5640477" y="446702"/>
                </a:cubicBezTo>
                <a:cubicBezTo>
                  <a:pt x="5644362" y="446702"/>
                  <a:pt x="5652131" y="446702"/>
                  <a:pt x="5656016" y="446702"/>
                </a:cubicBezTo>
                <a:cubicBezTo>
                  <a:pt x="5663785" y="446702"/>
                  <a:pt x="5683208" y="446702"/>
                  <a:pt x="5698747" y="450587"/>
                </a:cubicBezTo>
                <a:cubicBezTo>
                  <a:pt x="5714285" y="450587"/>
                  <a:pt x="5733708" y="450587"/>
                  <a:pt x="5737593" y="454471"/>
                </a:cubicBezTo>
                <a:cubicBezTo>
                  <a:pt x="5745362" y="454471"/>
                  <a:pt x="5757016" y="454471"/>
                  <a:pt x="5760901" y="454471"/>
                </a:cubicBezTo>
                <a:cubicBezTo>
                  <a:pt x="5776439" y="454471"/>
                  <a:pt x="5799747" y="458356"/>
                  <a:pt x="5830824" y="462240"/>
                </a:cubicBezTo>
                <a:cubicBezTo>
                  <a:pt x="5854132" y="466124"/>
                  <a:pt x="5904632" y="470009"/>
                  <a:pt x="5924055" y="470009"/>
                </a:cubicBezTo>
                <a:cubicBezTo>
                  <a:pt x="5927940" y="470009"/>
                  <a:pt x="5939594" y="473893"/>
                  <a:pt x="5943478" y="473893"/>
                </a:cubicBezTo>
                <a:cubicBezTo>
                  <a:pt x="5955132" y="473893"/>
                  <a:pt x="6001748" y="477777"/>
                  <a:pt x="6036709" y="477777"/>
                </a:cubicBezTo>
                <a:cubicBezTo>
                  <a:pt x="6052248" y="481662"/>
                  <a:pt x="6067786" y="481662"/>
                  <a:pt x="6067786" y="481662"/>
                </a:cubicBezTo>
                <a:cubicBezTo>
                  <a:pt x="6071671" y="481662"/>
                  <a:pt x="6083325" y="485546"/>
                  <a:pt x="6094979" y="485546"/>
                </a:cubicBezTo>
                <a:cubicBezTo>
                  <a:pt x="6110517" y="485546"/>
                  <a:pt x="6122171" y="485546"/>
                  <a:pt x="6126056" y="485546"/>
                </a:cubicBezTo>
                <a:cubicBezTo>
                  <a:pt x="6133825" y="485546"/>
                  <a:pt x="6141594" y="485546"/>
                  <a:pt x="6149363" y="485546"/>
                </a:cubicBezTo>
                <a:cubicBezTo>
                  <a:pt x="6153248" y="485546"/>
                  <a:pt x="6161017" y="485546"/>
                  <a:pt x="6164902" y="485546"/>
                </a:cubicBezTo>
                <a:cubicBezTo>
                  <a:pt x="6176556" y="489431"/>
                  <a:pt x="6133825" y="489431"/>
                  <a:pt x="6110517" y="489431"/>
                </a:cubicBezTo>
                <a:cubicBezTo>
                  <a:pt x="6106632" y="489431"/>
                  <a:pt x="6098863" y="489431"/>
                  <a:pt x="6098863" y="489431"/>
                </a:cubicBezTo>
                <a:cubicBezTo>
                  <a:pt x="6098863" y="493315"/>
                  <a:pt x="6102748" y="493315"/>
                  <a:pt x="6106632" y="493315"/>
                </a:cubicBezTo>
                <a:cubicBezTo>
                  <a:pt x="6129940" y="493315"/>
                  <a:pt x="6153248" y="497199"/>
                  <a:pt x="6161017" y="501084"/>
                </a:cubicBezTo>
                <a:cubicBezTo>
                  <a:pt x="6164902" y="504968"/>
                  <a:pt x="6164902" y="504968"/>
                  <a:pt x="6164902" y="504968"/>
                </a:cubicBezTo>
                <a:cubicBezTo>
                  <a:pt x="6153248" y="504968"/>
                  <a:pt x="6153248" y="504968"/>
                  <a:pt x="6153248" y="504968"/>
                </a:cubicBezTo>
                <a:cubicBezTo>
                  <a:pt x="6145479" y="504968"/>
                  <a:pt x="6133825" y="504968"/>
                  <a:pt x="6129940" y="504968"/>
                </a:cubicBezTo>
                <a:cubicBezTo>
                  <a:pt x="6122171" y="504968"/>
                  <a:pt x="6118286" y="504968"/>
                  <a:pt x="6114402" y="504968"/>
                </a:cubicBezTo>
                <a:cubicBezTo>
                  <a:pt x="6110517" y="501084"/>
                  <a:pt x="6102748" y="501084"/>
                  <a:pt x="6098863" y="504968"/>
                </a:cubicBezTo>
                <a:cubicBezTo>
                  <a:pt x="6098863" y="504968"/>
                  <a:pt x="6091094" y="504968"/>
                  <a:pt x="6087209" y="504968"/>
                </a:cubicBezTo>
                <a:cubicBezTo>
                  <a:pt x="6083325" y="504968"/>
                  <a:pt x="6071671" y="501084"/>
                  <a:pt x="6063902" y="501084"/>
                </a:cubicBezTo>
                <a:cubicBezTo>
                  <a:pt x="6052248" y="501084"/>
                  <a:pt x="6040594" y="497199"/>
                  <a:pt x="6036709" y="497199"/>
                </a:cubicBezTo>
                <a:cubicBezTo>
                  <a:pt x="6025055" y="493315"/>
                  <a:pt x="6021171" y="493315"/>
                  <a:pt x="6021171" y="501084"/>
                </a:cubicBezTo>
                <a:cubicBezTo>
                  <a:pt x="6021171" y="504968"/>
                  <a:pt x="6021171" y="504968"/>
                  <a:pt x="5993978" y="501084"/>
                </a:cubicBezTo>
                <a:cubicBezTo>
                  <a:pt x="5951247" y="497199"/>
                  <a:pt x="5943478" y="497199"/>
                  <a:pt x="5935709" y="497199"/>
                </a:cubicBezTo>
                <a:cubicBezTo>
                  <a:pt x="5927940" y="497199"/>
                  <a:pt x="5924055" y="497199"/>
                  <a:pt x="5920170" y="493315"/>
                </a:cubicBezTo>
                <a:cubicBezTo>
                  <a:pt x="5920170" y="493315"/>
                  <a:pt x="5916286" y="493315"/>
                  <a:pt x="5912401" y="493315"/>
                </a:cubicBezTo>
                <a:cubicBezTo>
                  <a:pt x="5900747" y="493315"/>
                  <a:pt x="5881324" y="489431"/>
                  <a:pt x="5873555" y="489431"/>
                </a:cubicBezTo>
                <a:cubicBezTo>
                  <a:pt x="5869670" y="489431"/>
                  <a:pt x="5861901" y="489431"/>
                  <a:pt x="5861901" y="489431"/>
                </a:cubicBezTo>
                <a:cubicBezTo>
                  <a:pt x="5858016" y="489431"/>
                  <a:pt x="5846362" y="489431"/>
                  <a:pt x="5834709" y="489431"/>
                </a:cubicBezTo>
                <a:cubicBezTo>
                  <a:pt x="5823055" y="485546"/>
                  <a:pt x="5807516" y="485546"/>
                  <a:pt x="5795862" y="489431"/>
                </a:cubicBezTo>
                <a:cubicBezTo>
                  <a:pt x="5760901" y="489431"/>
                  <a:pt x="5733708" y="501084"/>
                  <a:pt x="5753131" y="501084"/>
                </a:cubicBezTo>
                <a:cubicBezTo>
                  <a:pt x="5757016" y="501084"/>
                  <a:pt x="5764785" y="504968"/>
                  <a:pt x="5768670" y="504968"/>
                </a:cubicBezTo>
                <a:cubicBezTo>
                  <a:pt x="5772555" y="508852"/>
                  <a:pt x="5784208" y="508852"/>
                  <a:pt x="5795862" y="508852"/>
                </a:cubicBezTo>
                <a:cubicBezTo>
                  <a:pt x="5803632" y="504968"/>
                  <a:pt x="5815285" y="504968"/>
                  <a:pt x="5819170" y="508852"/>
                </a:cubicBezTo>
                <a:cubicBezTo>
                  <a:pt x="5826939" y="508852"/>
                  <a:pt x="5830824" y="508852"/>
                  <a:pt x="5830824" y="508852"/>
                </a:cubicBezTo>
                <a:cubicBezTo>
                  <a:pt x="5834709" y="504968"/>
                  <a:pt x="5838593" y="508852"/>
                  <a:pt x="5838593" y="508852"/>
                </a:cubicBezTo>
                <a:cubicBezTo>
                  <a:pt x="5842478" y="508852"/>
                  <a:pt x="5850247" y="512737"/>
                  <a:pt x="5858016" y="508852"/>
                </a:cubicBezTo>
                <a:cubicBezTo>
                  <a:pt x="5865786" y="508852"/>
                  <a:pt x="5877439" y="512737"/>
                  <a:pt x="5885209" y="512737"/>
                </a:cubicBezTo>
                <a:cubicBezTo>
                  <a:pt x="5889093" y="512737"/>
                  <a:pt x="5904632" y="512737"/>
                  <a:pt x="5912401" y="512737"/>
                </a:cubicBezTo>
                <a:cubicBezTo>
                  <a:pt x="5924055" y="512737"/>
                  <a:pt x="5931824" y="512737"/>
                  <a:pt x="5931824" y="516621"/>
                </a:cubicBezTo>
                <a:cubicBezTo>
                  <a:pt x="5935709" y="516621"/>
                  <a:pt x="5935709" y="516621"/>
                  <a:pt x="5935709" y="516621"/>
                </a:cubicBezTo>
                <a:cubicBezTo>
                  <a:pt x="5939594" y="516621"/>
                  <a:pt x="5943478" y="516621"/>
                  <a:pt x="5951247" y="520506"/>
                </a:cubicBezTo>
                <a:cubicBezTo>
                  <a:pt x="5955132" y="520506"/>
                  <a:pt x="5970671" y="524390"/>
                  <a:pt x="5986209" y="524390"/>
                </a:cubicBezTo>
                <a:cubicBezTo>
                  <a:pt x="6001748" y="524390"/>
                  <a:pt x="6025055" y="520506"/>
                  <a:pt x="6036709" y="524390"/>
                </a:cubicBezTo>
                <a:cubicBezTo>
                  <a:pt x="6060017" y="524390"/>
                  <a:pt x="6106632" y="524390"/>
                  <a:pt x="6118286" y="520506"/>
                </a:cubicBezTo>
                <a:cubicBezTo>
                  <a:pt x="6118286" y="520506"/>
                  <a:pt x="6126056" y="520506"/>
                  <a:pt x="6129940" y="524390"/>
                </a:cubicBezTo>
                <a:cubicBezTo>
                  <a:pt x="6133825" y="524390"/>
                  <a:pt x="6145479" y="524390"/>
                  <a:pt x="6157133" y="524390"/>
                </a:cubicBezTo>
                <a:cubicBezTo>
                  <a:pt x="6180440" y="524390"/>
                  <a:pt x="6192094" y="524390"/>
                  <a:pt x="6195979" y="528274"/>
                </a:cubicBezTo>
                <a:cubicBezTo>
                  <a:pt x="6199863" y="532159"/>
                  <a:pt x="6227056" y="536043"/>
                  <a:pt x="6234825" y="532159"/>
                </a:cubicBezTo>
                <a:cubicBezTo>
                  <a:pt x="6234825" y="532159"/>
                  <a:pt x="6234825" y="528274"/>
                  <a:pt x="6234825" y="528274"/>
                </a:cubicBezTo>
                <a:cubicBezTo>
                  <a:pt x="6234825" y="528274"/>
                  <a:pt x="6234825" y="524390"/>
                  <a:pt x="6238710" y="524390"/>
                </a:cubicBezTo>
                <a:cubicBezTo>
                  <a:pt x="6246479" y="524390"/>
                  <a:pt x="6246479" y="524390"/>
                  <a:pt x="6246479" y="528274"/>
                </a:cubicBezTo>
                <a:cubicBezTo>
                  <a:pt x="6246479" y="536043"/>
                  <a:pt x="6246479" y="536043"/>
                  <a:pt x="6254248" y="536043"/>
                </a:cubicBezTo>
                <a:cubicBezTo>
                  <a:pt x="6262017" y="532159"/>
                  <a:pt x="6265902" y="532159"/>
                  <a:pt x="6269787" y="532159"/>
                </a:cubicBezTo>
                <a:cubicBezTo>
                  <a:pt x="6296979" y="532159"/>
                  <a:pt x="6304748" y="536043"/>
                  <a:pt x="6308633" y="536043"/>
                </a:cubicBezTo>
                <a:cubicBezTo>
                  <a:pt x="6308633" y="539927"/>
                  <a:pt x="6316402" y="539927"/>
                  <a:pt x="6328056" y="539927"/>
                </a:cubicBezTo>
                <a:cubicBezTo>
                  <a:pt x="6335825" y="539927"/>
                  <a:pt x="6339710" y="539927"/>
                  <a:pt x="6339710" y="543812"/>
                </a:cubicBezTo>
                <a:cubicBezTo>
                  <a:pt x="6339710" y="547696"/>
                  <a:pt x="6347479" y="551580"/>
                  <a:pt x="6351364" y="543812"/>
                </a:cubicBezTo>
                <a:cubicBezTo>
                  <a:pt x="6355248" y="539927"/>
                  <a:pt x="6355248" y="539927"/>
                  <a:pt x="6359133" y="547696"/>
                </a:cubicBezTo>
                <a:cubicBezTo>
                  <a:pt x="6363018" y="551580"/>
                  <a:pt x="6363018" y="551580"/>
                  <a:pt x="6382441" y="551580"/>
                </a:cubicBezTo>
                <a:cubicBezTo>
                  <a:pt x="6417403" y="551580"/>
                  <a:pt x="6432941" y="551580"/>
                  <a:pt x="6440710" y="551580"/>
                </a:cubicBezTo>
                <a:cubicBezTo>
                  <a:pt x="6444595" y="555465"/>
                  <a:pt x="6452364" y="555465"/>
                  <a:pt x="6456249" y="555465"/>
                </a:cubicBezTo>
                <a:cubicBezTo>
                  <a:pt x="6475672" y="555465"/>
                  <a:pt x="6487326" y="559349"/>
                  <a:pt x="6483441" y="563234"/>
                </a:cubicBezTo>
                <a:cubicBezTo>
                  <a:pt x="6483441" y="567118"/>
                  <a:pt x="6491210" y="567118"/>
                  <a:pt x="6549480" y="571002"/>
                </a:cubicBezTo>
                <a:cubicBezTo>
                  <a:pt x="6572788" y="571002"/>
                  <a:pt x="6596095" y="571002"/>
                  <a:pt x="6603865" y="574887"/>
                </a:cubicBezTo>
                <a:cubicBezTo>
                  <a:pt x="6611634" y="574887"/>
                  <a:pt x="6619403" y="574887"/>
                  <a:pt x="6627172" y="574887"/>
                </a:cubicBezTo>
                <a:cubicBezTo>
                  <a:pt x="6631057" y="574887"/>
                  <a:pt x="6642711" y="574887"/>
                  <a:pt x="6646595" y="574887"/>
                </a:cubicBezTo>
                <a:cubicBezTo>
                  <a:pt x="6650480" y="574887"/>
                  <a:pt x="6685442" y="574887"/>
                  <a:pt x="6708749" y="574887"/>
                </a:cubicBezTo>
                <a:cubicBezTo>
                  <a:pt x="6712634" y="574887"/>
                  <a:pt x="6716519" y="574887"/>
                  <a:pt x="6720403" y="578771"/>
                </a:cubicBezTo>
                <a:cubicBezTo>
                  <a:pt x="6720403" y="578771"/>
                  <a:pt x="6724288" y="578771"/>
                  <a:pt x="6724288" y="578771"/>
                </a:cubicBezTo>
                <a:cubicBezTo>
                  <a:pt x="6724288" y="578771"/>
                  <a:pt x="6732057" y="578771"/>
                  <a:pt x="6735942" y="578771"/>
                </a:cubicBezTo>
                <a:cubicBezTo>
                  <a:pt x="6743711" y="578771"/>
                  <a:pt x="6751480" y="578771"/>
                  <a:pt x="6759250" y="578771"/>
                </a:cubicBezTo>
                <a:cubicBezTo>
                  <a:pt x="6763134" y="578771"/>
                  <a:pt x="6774788" y="578771"/>
                  <a:pt x="6782557" y="582655"/>
                </a:cubicBezTo>
                <a:cubicBezTo>
                  <a:pt x="6790327" y="582655"/>
                  <a:pt x="6801980" y="582655"/>
                  <a:pt x="6805865" y="582655"/>
                </a:cubicBezTo>
                <a:cubicBezTo>
                  <a:pt x="6809750" y="582655"/>
                  <a:pt x="6817519" y="586540"/>
                  <a:pt x="6817519" y="586540"/>
                </a:cubicBezTo>
                <a:cubicBezTo>
                  <a:pt x="6817519" y="590424"/>
                  <a:pt x="6821404" y="590424"/>
                  <a:pt x="6825288" y="590424"/>
                </a:cubicBezTo>
                <a:cubicBezTo>
                  <a:pt x="6829173" y="586540"/>
                  <a:pt x="6829173" y="586540"/>
                  <a:pt x="6829173" y="590424"/>
                </a:cubicBezTo>
                <a:cubicBezTo>
                  <a:pt x="6829173" y="590424"/>
                  <a:pt x="6833058" y="590424"/>
                  <a:pt x="6833058" y="590424"/>
                </a:cubicBezTo>
                <a:cubicBezTo>
                  <a:pt x="6833058" y="590424"/>
                  <a:pt x="6836942" y="590424"/>
                  <a:pt x="6840826" y="590424"/>
                </a:cubicBezTo>
                <a:cubicBezTo>
                  <a:pt x="6848596" y="594309"/>
                  <a:pt x="6918519" y="598193"/>
                  <a:pt x="6941827" y="598193"/>
                </a:cubicBezTo>
                <a:cubicBezTo>
                  <a:pt x="6945712" y="598193"/>
                  <a:pt x="6957366" y="602077"/>
                  <a:pt x="6961250" y="602077"/>
                </a:cubicBezTo>
                <a:cubicBezTo>
                  <a:pt x="6965134" y="602077"/>
                  <a:pt x="6969019" y="605962"/>
                  <a:pt x="6972904" y="605962"/>
                </a:cubicBezTo>
                <a:cubicBezTo>
                  <a:pt x="6976788" y="602077"/>
                  <a:pt x="6984558" y="605962"/>
                  <a:pt x="6988442" y="605962"/>
                </a:cubicBezTo>
                <a:cubicBezTo>
                  <a:pt x="6992327" y="605962"/>
                  <a:pt x="7011750" y="605962"/>
                  <a:pt x="7027288" y="609846"/>
                </a:cubicBezTo>
                <a:cubicBezTo>
                  <a:pt x="7042827" y="609846"/>
                  <a:pt x="7062250" y="613730"/>
                  <a:pt x="7070020" y="613730"/>
                </a:cubicBezTo>
                <a:cubicBezTo>
                  <a:pt x="7073904" y="613730"/>
                  <a:pt x="7081674" y="613730"/>
                  <a:pt x="7085558" y="613730"/>
                </a:cubicBezTo>
                <a:cubicBezTo>
                  <a:pt x="7089442" y="613730"/>
                  <a:pt x="7097212" y="613730"/>
                  <a:pt x="7101096" y="617615"/>
                </a:cubicBezTo>
                <a:cubicBezTo>
                  <a:pt x="7108866" y="617615"/>
                  <a:pt x="7120520" y="617615"/>
                  <a:pt x="7132174" y="621499"/>
                </a:cubicBezTo>
                <a:cubicBezTo>
                  <a:pt x="7143828" y="621499"/>
                  <a:pt x="7155481" y="621499"/>
                  <a:pt x="7159366" y="621499"/>
                </a:cubicBezTo>
                <a:cubicBezTo>
                  <a:pt x="7163250" y="621499"/>
                  <a:pt x="7174904" y="621499"/>
                  <a:pt x="7182674" y="621499"/>
                </a:cubicBezTo>
                <a:cubicBezTo>
                  <a:pt x="7190443" y="621499"/>
                  <a:pt x="7198212" y="621499"/>
                  <a:pt x="7202096" y="621499"/>
                </a:cubicBezTo>
                <a:cubicBezTo>
                  <a:pt x="7202096" y="625383"/>
                  <a:pt x="7209866" y="625383"/>
                  <a:pt x="7217635" y="625383"/>
                </a:cubicBezTo>
                <a:cubicBezTo>
                  <a:pt x="7240943" y="629268"/>
                  <a:pt x="7252597" y="629268"/>
                  <a:pt x="7256482" y="633152"/>
                </a:cubicBezTo>
                <a:cubicBezTo>
                  <a:pt x="7260366" y="633152"/>
                  <a:pt x="7240943" y="633152"/>
                  <a:pt x="7225404" y="633152"/>
                </a:cubicBezTo>
                <a:cubicBezTo>
                  <a:pt x="7221520" y="629268"/>
                  <a:pt x="7213750" y="629268"/>
                  <a:pt x="7209866" y="629268"/>
                </a:cubicBezTo>
                <a:cubicBezTo>
                  <a:pt x="7202096" y="629268"/>
                  <a:pt x="7194328" y="629268"/>
                  <a:pt x="7186558" y="629268"/>
                </a:cubicBezTo>
                <a:cubicBezTo>
                  <a:pt x="7182674" y="629268"/>
                  <a:pt x="7163250" y="629268"/>
                  <a:pt x="7147712" y="625383"/>
                </a:cubicBezTo>
                <a:cubicBezTo>
                  <a:pt x="7132174" y="625383"/>
                  <a:pt x="7104981" y="625383"/>
                  <a:pt x="7093327" y="625383"/>
                </a:cubicBezTo>
                <a:cubicBezTo>
                  <a:pt x="7077788" y="621499"/>
                  <a:pt x="7050596" y="621499"/>
                  <a:pt x="7031173" y="617615"/>
                </a:cubicBezTo>
                <a:cubicBezTo>
                  <a:pt x="7011750" y="617615"/>
                  <a:pt x="6988442" y="617615"/>
                  <a:pt x="6980673" y="613730"/>
                </a:cubicBezTo>
                <a:cubicBezTo>
                  <a:pt x="6969019" y="613730"/>
                  <a:pt x="6965134" y="613730"/>
                  <a:pt x="6961250" y="617615"/>
                </a:cubicBezTo>
                <a:cubicBezTo>
                  <a:pt x="6957366" y="617615"/>
                  <a:pt x="6953480" y="617615"/>
                  <a:pt x="6953480" y="617615"/>
                </a:cubicBezTo>
                <a:cubicBezTo>
                  <a:pt x="6949596" y="617615"/>
                  <a:pt x="6934058" y="617615"/>
                  <a:pt x="6914634" y="617615"/>
                </a:cubicBezTo>
                <a:cubicBezTo>
                  <a:pt x="6891326" y="617615"/>
                  <a:pt x="6871904" y="617615"/>
                  <a:pt x="6868019" y="613730"/>
                </a:cubicBezTo>
                <a:cubicBezTo>
                  <a:pt x="6844711" y="613730"/>
                  <a:pt x="6817519" y="613730"/>
                  <a:pt x="6813634" y="617615"/>
                </a:cubicBezTo>
                <a:cubicBezTo>
                  <a:pt x="6809750" y="621499"/>
                  <a:pt x="6809750" y="621499"/>
                  <a:pt x="6813634" y="625383"/>
                </a:cubicBezTo>
                <a:cubicBezTo>
                  <a:pt x="6813634" y="625383"/>
                  <a:pt x="6817519" y="629268"/>
                  <a:pt x="6817519" y="625383"/>
                </a:cubicBezTo>
                <a:cubicBezTo>
                  <a:pt x="6821404" y="621499"/>
                  <a:pt x="6891326" y="629268"/>
                  <a:pt x="6899096" y="637037"/>
                </a:cubicBezTo>
                <a:cubicBezTo>
                  <a:pt x="6902980" y="637037"/>
                  <a:pt x="6906865" y="637037"/>
                  <a:pt x="6910750" y="637037"/>
                </a:cubicBezTo>
                <a:cubicBezTo>
                  <a:pt x="6914634" y="637037"/>
                  <a:pt x="6918519" y="644805"/>
                  <a:pt x="6910750" y="648690"/>
                </a:cubicBezTo>
                <a:cubicBezTo>
                  <a:pt x="6910750" y="648690"/>
                  <a:pt x="6906865" y="648690"/>
                  <a:pt x="6902980" y="648690"/>
                </a:cubicBezTo>
                <a:cubicBezTo>
                  <a:pt x="6895212" y="644805"/>
                  <a:pt x="6895212" y="644805"/>
                  <a:pt x="6895212" y="648690"/>
                </a:cubicBezTo>
                <a:cubicBezTo>
                  <a:pt x="6895212" y="648690"/>
                  <a:pt x="6906865" y="652574"/>
                  <a:pt x="6914634" y="652574"/>
                </a:cubicBezTo>
                <a:cubicBezTo>
                  <a:pt x="6914634" y="652574"/>
                  <a:pt x="6918519" y="652574"/>
                  <a:pt x="6918519" y="656459"/>
                </a:cubicBezTo>
                <a:cubicBezTo>
                  <a:pt x="6918519" y="660343"/>
                  <a:pt x="6922404" y="660343"/>
                  <a:pt x="6957366" y="664227"/>
                </a:cubicBezTo>
                <a:cubicBezTo>
                  <a:pt x="6972904" y="664227"/>
                  <a:pt x="6992327" y="664227"/>
                  <a:pt x="6992327" y="668112"/>
                </a:cubicBezTo>
                <a:cubicBezTo>
                  <a:pt x="7000096" y="668112"/>
                  <a:pt x="7050596" y="675880"/>
                  <a:pt x="7058366" y="675880"/>
                </a:cubicBezTo>
                <a:cubicBezTo>
                  <a:pt x="7058366" y="675880"/>
                  <a:pt x="7062250" y="675880"/>
                  <a:pt x="7066135" y="675880"/>
                </a:cubicBezTo>
                <a:cubicBezTo>
                  <a:pt x="7066135" y="679765"/>
                  <a:pt x="7070020" y="679765"/>
                  <a:pt x="7070020" y="679765"/>
                </a:cubicBezTo>
                <a:cubicBezTo>
                  <a:pt x="7073904" y="679765"/>
                  <a:pt x="7077788" y="679765"/>
                  <a:pt x="7077788" y="679765"/>
                </a:cubicBezTo>
                <a:cubicBezTo>
                  <a:pt x="7081674" y="679765"/>
                  <a:pt x="7112750" y="683649"/>
                  <a:pt x="7147712" y="687533"/>
                </a:cubicBezTo>
                <a:cubicBezTo>
                  <a:pt x="7159366" y="691418"/>
                  <a:pt x="7174904" y="691418"/>
                  <a:pt x="7186558" y="691418"/>
                </a:cubicBezTo>
                <a:cubicBezTo>
                  <a:pt x="7194328" y="695302"/>
                  <a:pt x="7209866" y="695302"/>
                  <a:pt x="7217635" y="695302"/>
                </a:cubicBezTo>
                <a:cubicBezTo>
                  <a:pt x="7225404" y="695302"/>
                  <a:pt x="7233174" y="695302"/>
                  <a:pt x="7237058" y="695302"/>
                </a:cubicBezTo>
                <a:cubicBezTo>
                  <a:pt x="7237058" y="695302"/>
                  <a:pt x="7240943" y="699187"/>
                  <a:pt x="7248712" y="699187"/>
                </a:cubicBezTo>
                <a:cubicBezTo>
                  <a:pt x="7272020" y="699187"/>
                  <a:pt x="7279790" y="699187"/>
                  <a:pt x="7287558" y="703071"/>
                </a:cubicBezTo>
                <a:cubicBezTo>
                  <a:pt x="7291443" y="706955"/>
                  <a:pt x="7303097" y="706955"/>
                  <a:pt x="7310866" y="710840"/>
                </a:cubicBezTo>
                <a:cubicBezTo>
                  <a:pt x="7318636" y="710840"/>
                  <a:pt x="7330290" y="710840"/>
                  <a:pt x="7341944" y="714724"/>
                </a:cubicBezTo>
                <a:cubicBezTo>
                  <a:pt x="7353597" y="714724"/>
                  <a:pt x="7365251" y="714724"/>
                  <a:pt x="7369136" y="714724"/>
                </a:cubicBezTo>
                <a:cubicBezTo>
                  <a:pt x="7369136" y="714724"/>
                  <a:pt x="7373020" y="714724"/>
                  <a:pt x="7376905" y="718608"/>
                </a:cubicBezTo>
                <a:cubicBezTo>
                  <a:pt x="7376905" y="718608"/>
                  <a:pt x="7384674" y="718608"/>
                  <a:pt x="7388559" y="718608"/>
                </a:cubicBezTo>
                <a:cubicBezTo>
                  <a:pt x="7396328" y="718608"/>
                  <a:pt x="7404098" y="718608"/>
                  <a:pt x="7404098" y="722493"/>
                </a:cubicBezTo>
                <a:cubicBezTo>
                  <a:pt x="7407982" y="722493"/>
                  <a:pt x="7411866" y="722493"/>
                  <a:pt x="7415751" y="722493"/>
                </a:cubicBezTo>
                <a:cubicBezTo>
                  <a:pt x="7419636" y="718608"/>
                  <a:pt x="7423520" y="718608"/>
                  <a:pt x="7431290" y="718608"/>
                </a:cubicBezTo>
                <a:cubicBezTo>
                  <a:pt x="7435174" y="718608"/>
                  <a:pt x="7458482" y="718608"/>
                  <a:pt x="7481790" y="722493"/>
                </a:cubicBezTo>
                <a:cubicBezTo>
                  <a:pt x="7532290" y="726377"/>
                  <a:pt x="7536174" y="726377"/>
                  <a:pt x="7524520" y="730261"/>
                </a:cubicBezTo>
                <a:cubicBezTo>
                  <a:pt x="7520636" y="730261"/>
                  <a:pt x="7512867" y="730261"/>
                  <a:pt x="7501213" y="730261"/>
                </a:cubicBezTo>
                <a:cubicBezTo>
                  <a:pt x="7493444" y="730261"/>
                  <a:pt x="7485674" y="730261"/>
                  <a:pt x="7481790" y="730261"/>
                </a:cubicBezTo>
                <a:cubicBezTo>
                  <a:pt x="7481790" y="730261"/>
                  <a:pt x="7477905" y="730261"/>
                  <a:pt x="7477905" y="730261"/>
                </a:cubicBezTo>
                <a:cubicBezTo>
                  <a:pt x="7474020" y="730261"/>
                  <a:pt x="7462366" y="730261"/>
                  <a:pt x="7450713" y="730261"/>
                </a:cubicBezTo>
                <a:cubicBezTo>
                  <a:pt x="7435174" y="730261"/>
                  <a:pt x="7411866" y="730261"/>
                  <a:pt x="7396328" y="726377"/>
                </a:cubicBezTo>
                <a:cubicBezTo>
                  <a:pt x="7380790" y="726377"/>
                  <a:pt x="7365251" y="726377"/>
                  <a:pt x="7357482" y="726377"/>
                </a:cubicBezTo>
                <a:cubicBezTo>
                  <a:pt x="7353597" y="726377"/>
                  <a:pt x="7338058" y="726377"/>
                  <a:pt x="7326405" y="726377"/>
                </a:cubicBezTo>
                <a:cubicBezTo>
                  <a:pt x="7314751" y="726377"/>
                  <a:pt x="7291443" y="726377"/>
                  <a:pt x="7275904" y="726377"/>
                </a:cubicBezTo>
                <a:cubicBezTo>
                  <a:pt x="7260366" y="726377"/>
                  <a:pt x="7240943" y="726377"/>
                  <a:pt x="7237058" y="726377"/>
                </a:cubicBezTo>
                <a:cubicBezTo>
                  <a:pt x="7221520" y="722493"/>
                  <a:pt x="7217635" y="726377"/>
                  <a:pt x="7229289" y="730261"/>
                </a:cubicBezTo>
                <a:cubicBezTo>
                  <a:pt x="7248712" y="734146"/>
                  <a:pt x="7248712" y="734146"/>
                  <a:pt x="7240943" y="738030"/>
                </a:cubicBezTo>
                <a:cubicBezTo>
                  <a:pt x="7237058" y="738030"/>
                  <a:pt x="7229289" y="738030"/>
                  <a:pt x="7221520" y="734146"/>
                </a:cubicBezTo>
                <a:cubicBezTo>
                  <a:pt x="7217635" y="734146"/>
                  <a:pt x="7205982" y="730261"/>
                  <a:pt x="7194328" y="730261"/>
                </a:cubicBezTo>
                <a:cubicBezTo>
                  <a:pt x="7186558" y="726377"/>
                  <a:pt x="7171020" y="726377"/>
                  <a:pt x="7159366" y="722493"/>
                </a:cubicBezTo>
                <a:cubicBezTo>
                  <a:pt x="7151596" y="722493"/>
                  <a:pt x="7128289" y="718608"/>
                  <a:pt x="7112750" y="718608"/>
                </a:cubicBezTo>
                <a:cubicBezTo>
                  <a:pt x="7097212" y="718608"/>
                  <a:pt x="7077788" y="714724"/>
                  <a:pt x="7070020" y="714724"/>
                </a:cubicBezTo>
                <a:cubicBezTo>
                  <a:pt x="7046712" y="710840"/>
                  <a:pt x="7042827" y="718608"/>
                  <a:pt x="7066135" y="722493"/>
                </a:cubicBezTo>
                <a:cubicBezTo>
                  <a:pt x="7085558" y="726377"/>
                  <a:pt x="7120520" y="734146"/>
                  <a:pt x="7128289" y="734146"/>
                </a:cubicBezTo>
                <a:cubicBezTo>
                  <a:pt x="7132174" y="738030"/>
                  <a:pt x="7139942" y="738030"/>
                  <a:pt x="7147712" y="741915"/>
                </a:cubicBezTo>
                <a:cubicBezTo>
                  <a:pt x="7155481" y="741915"/>
                  <a:pt x="7163250" y="745799"/>
                  <a:pt x="7163250" y="745799"/>
                </a:cubicBezTo>
                <a:cubicBezTo>
                  <a:pt x="7171020" y="745799"/>
                  <a:pt x="7186558" y="749683"/>
                  <a:pt x="7190443" y="749683"/>
                </a:cubicBezTo>
                <a:cubicBezTo>
                  <a:pt x="7190443" y="753568"/>
                  <a:pt x="7198212" y="753568"/>
                  <a:pt x="7205982" y="753568"/>
                </a:cubicBezTo>
                <a:cubicBezTo>
                  <a:pt x="7209866" y="757452"/>
                  <a:pt x="7221520" y="757452"/>
                  <a:pt x="7229289" y="757452"/>
                </a:cubicBezTo>
                <a:cubicBezTo>
                  <a:pt x="7240943" y="761336"/>
                  <a:pt x="7244828" y="761336"/>
                  <a:pt x="7244828" y="757452"/>
                </a:cubicBezTo>
                <a:cubicBezTo>
                  <a:pt x="7248712" y="757452"/>
                  <a:pt x="7248712" y="753568"/>
                  <a:pt x="7252597" y="757452"/>
                </a:cubicBezTo>
                <a:cubicBezTo>
                  <a:pt x="7256482" y="757452"/>
                  <a:pt x="7264250" y="757452"/>
                  <a:pt x="7275904" y="757452"/>
                </a:cubicBezTo>
                <a:cubicBezTo>
                  <a:pt x="7314751" y="757452"/>
                  <a:pt x="7341944" y="761336"/>
                  <a:pt x="7349712" y="769105"/>
                </a:cubicBezTo>
                <a:cubicBezTo>
                  <a:pt x="7353597" y="769105"/>
                  <a:pt x="7361366" y="772990"/>
                  <a:pt x="7365251" y="772990"/>
                </a:cubicBezTo>
                <a:cubicBezTo>
                  <a:pt x="7369136" y="772990"/>
                  <a:pt x="7376905" y="772990"/>
                  <a:pt x="7376905" y="772990"/>
                </a:cubicBezTo>
                <a:cubicBezTo>
                  <a:pt x="7376905" y="776874"/>
                  <a:pt x="7388559" y="776874"/>
                  <a:pt x="7396328" y="776874"/>
                </a:cubicBezTo>
                <a:cubicBezTo>
                  <a:pt x="7407982" y="776874"/>
                  <a:pt x="7423520" y="780758"/>
                  <a:pt x="7431290" y="780758"/>
                </a:cubicBezTo>
                <a:cubicBezTo>
                  <a:pt x="7442944" y="780758"/>
                  <a:pt x="7458482" y="780758"/>
                  <a:pt x="7466252" y="780758"/>
                </a:cubicBezTo>
                <a:cubicBezTo>
                  <a:pt x="7481790" y="784643"/>
                  <a:pt x="7489559" y="784643"/>
                  <a:pt x="7485674" y="788527"/>
                </a:cubicBezTo>
                <a:cubicBezTo>
                  <a:pt x="7485674" y="788527"/>
                  <a:pt x="7481790" y="788527"/>
                  <a:pt x="7477905" y="788527"/>
                </a:cubicBezTo>
                <a:cubicBezTo>
                  <a:pt x="7466252" y="788527"/>
                  <a:pt x="7454598" y="788527"/>
                  <a:pt x="7454598" y="792411"/>
                </a:cubicBezTo>
                <a:cubicBezTo>
                  <a:pt x="7454598" y="792411"/>
                  <a:pt x="7470136" y="796296"/>
                  <a:pt x="7470136" y="796296"/>
                </a:cubicBezTo>
                <a:cubicBezTo>
                  <a:pt x="7470136" y="792411"/>
                  <a:pt x="7508982" y="796296"/>
                  <a:pt x="7520636" y="800180"/>
                </a:cubicBezTo>
                <a:cubicBezTo>
                  <a:pt x="7536174" y="804065"/>
                  <a:pt x="7602213" y="811833"/>
                  <a:pt x="7609982" y="807949"/>
                </a:cubicBezTo>
                <a:cubicBezTo>
                  <a:pt x="7613867" y="807949"/>
                  <a:pt x="7609982" y="807949"/>
                  <a:pt x="7598328" y="804065"/>
                </a:cubicBezTo>
                <a:cubicBezTo>
                  <a:pt x="7575021" y="800180"/>
                  <a:pt x="7563367" y="796296"/>
                  <a:pt x="7540059" y="796296"/>
                </a:cubicBezTo>
                <a:cubicBezTo>
                  <a:pt x="7516752" y="796296"/>
                  <a:pt x="7508982" y="796296"/>
                  <a:pt x="7508982" y="792411"/>
                </a:cubicBezTo>
                <a:cubicBezTo>
                  <a:pt x="7508982" y="788527"/>
                  <a:pt x="7543944" y="788527"/>
                  <a:pt x="7567252" y="792411"/>
                </a:cubicBezTo>
                <a:cubicBezTo>
                  <a:pt x="7575021" y="792411"/>
                  <a:pt x="7594444" y="796296"/>
                  <a:pt x="7613867" y="796296"/>
                </a:cubicBezTo>
                <a:cubicBezTo>
                  <a:pt x="7629406" y="800180"/>
                  <a:pt x="7648828" y="800180"/>
                  <a:pt x="7648828" y="804065"/>
                </a:cubicBezTo>
                <a:cubicBezTo>
                  <a:pt x="7652714" y="804065"/>
                  <a:pt x="7656598" y="807949"/>
                  <a:pt x="7664367" y="807949"/>
                </a:cubicBezTo>
                <a:cubicBezTo>
                  <a:pt x="7676021" y="804065"/>
                  <a:pt x="7679906" y="807949"/>
                  <a:pt x="7676021" y="811833"/>
                </a:cubicBezTo>
                <a:cubicBezTo>
                  <a:pt x="7672136" y="815718"/>
                  <a:pt x="7664367" y="815718"/>
                  <a:pt x="7644944" y="811833"/>
                </a:cubicBezTo>
                <a:cubicBezTo>
                  <a:pt x="7617752" y="807949"/>
                  <a:pt x="7621636" y="807949"/>
                  <a:pt x="7621636" y="811833"/>
                </a:cubicBezTo>
                <a:cubicBezTo>
                  <a:pt x="7625521" y="815718"/>
                  <a:pt x="7641060" y="819602"/>
                  <a:pt x="7660482" y="819602"/>
                </a:cubicBezTo>
                <a:cubicBezTo>
                  <a:pt x="7668252" y="819602"/>
                  <a:pt x="7676021" y="819602"/>
                  <a:pt x="7676021" y="823486"/>
                </a:cubicBezTo>
                <a:cubicBezTo>
                  <a:pt x="7676021" y="823486"/>
                  <a:pt x="7679906" y="823486"/>
                  <a:pt x="7683790" y="823486"/>
                </a:cubicBezTo>
                <a:cubicBezTo>
                  <a:pt x="7687675" y="823486"/>
                  <a:pt x="7691560" y="823486"/>
                  <a:pt x="7691560" y="827371"/>
                </a:cubicBezTo>
                <a:cubicBezTo>
                  <a:pt x="7691560" y="827371"/>
                  <a:pt x="7691560" y="827371"/>
                  <a:pt x="7683790" y="827371"/>
                </a:cubicBezTo>
                <a:cubicBezTo>
                  <a:pt x="7676021" y="827371"/>
                  <a:pt x="7672136" y="831255"/>
                  <a:pt x="7676021" y="835139"/>
                </a:cubicBezTo>
                <a:cubicBezTo>
                  <a:pt x="7679906" y="835139"/>
                  <a:pt x="7699329" y="835139"/>
                  <a:pt x="7714868" y="839024"/>
                </a:cubicBezTo>
                <a:cubicBezTo>
                  <a:pt x="7742060" y="839024"/>
                  <a:pt x="7749829" y="842908"/>
                  <a:pt x="7749829" y="842908"/>
                </a:cubicBezTo>
                <a:cubicBezTo>
                  <a:pt x="7753714" y="850677"/>
                  <a:pt x="7753714" y="850677"/>
                  <a:pt x="7761483" y="846793"/>
                </a:cubicBezTo>
                <a:cubicBezTo>
                  <a:pt x="7769252" y="842908"/>
                  <a:pt x="7780906" y="842908"/>
                  <a:pt x="7777022" y="846793"/>
                </a:cubicBezTo>
                <a:cubicBezTo>
                  <a:pt x="7773137" y="854561"/>
                  <a:pt x="7777022" y="854561"/>
                  <a:pt x="7808098" y="854561"/>
                </a:cubicBezTo>
                <a:cubicBezTo>
                  <a:pt x="7819752" y="858446"/>
                  <a:pt x="7862483" y="870099"/>
                  <a:pt x="7874137" y="873983"/>
                </a:cubicBezTo>
                <a:cubicBezTo>
                  <a:pt x="7878022" y="873983"/>
                  <a:pt x="7881906" y="877868"/>
                  <a:pt x="7878022" y="877868"/>
                </a:cubicBezTo>
                <a:cubicBezTo>
                  <a:pt x="7878022" y="877868"/>
                  <a:pt x="7874137" y="881752"/>
                  <a:pt x="7866368" y="877868"/>
                </a:cubicBezTo>
                <a:cubicBezTo>
                  <a:pt x="7843060" y="877868"/>
                  <a:pt x="7792560" y="866214"/>
                  <a:pt x="7784790" y="866214"/>
                </a:cubicBezTo>
                <a:cubicBezTo>
                  <a:pt x="7773137" y="866214"/>
                  <a:pt x="7757598" y="866214"/>
                  <a:pt x="7749829" y="862330"/>
                </a:cubicBezTo>
                <a:cubicBezTo>
                  <a:pt x="7742060" y="862330"/>
                  <a:pt x="7730406" y="862330"/>
                  <a:pt x="7722636" y="862330"/>
                </a:cubicBezTo>
                <a:cubicBezTo>
                  <a:pt x="7707098" y="862330"/>
                  <a:pt x="7703214" y="862330"/>
                  <a:pt x="7703214" y="870099"/>
                </a:cubicBezTo>
                <a:cubicBezTo>
                  <a:pt x="7699329" y="870099"/>
                  <a:pt x="7699329" y="873983"/>
                  <a:pt x="7703214" y="873983"/>
                </a:cubicBezTo>
                <a:cubicBezTo>
                  <a:pt x="7703214" y="877868"/>
                  <a:pt x="7699329" y="877868"/>
                  <a:pt x="7687675" y="873983"/>
                </a:cubicBezTo>
                <a:cubicBezTo>
                  <a:pt x="7683790" y="873983"/>
                  <a:pt x="7676021" y="870099"/>
                  <a:pt x="7672136" y="873983"/>
                </a:cubicBezTo>
                <a:cubicBezTo>
                  <a:pt x="7668252" y="873983"/>
                  <a:pt x="7660482" y="873983"/>
                  <a:pt x="7656598" y="870099"/>
                </a:cubicBezTo>
                <a:cubicBezTo>
                  <a:pt x="7648828" y="866214"/>
                  <a:pt x="7613867" y="866214"/>
                  <a:pt x="7582790" y="866214"/>
                </a:cubicBezTo>
                <a:cubicBezTo>
                  <a:pt x="7563367" y="870099"/>
                  <a:pt x="7543944" y="870099"/>
                  <a:pt x="7540059" y="870099"/>
                </a:cubicBezTo>
                <a:cubicBezTo>
                  <a:pt x="7536174" y="870099"/>
                  <a:pt x="7528406" y="870099"/>
                  <a:pt x="7528406" y="873983"/>
                </a:cubicBezTo>
                <a:cubicBezTo>
                  <a:pt x="7524520" y="873983"/>
                  <a:pt x="7520636" y="873983"/>
                  <a:pt x="7516752" y="870099"/>
                </a:cubicBezTo>
                <a:cubicBezTo>
                  <a:pt x="7505098" y="866214"/>
                  <a:pt x="7497328" y="866214"/>
                  <a:pt x="7458482" y="866214"/>
                </a:cubicBezTo>
                <a:cubicBezTo>
                  <a:pt x="7446828" y="866214"/>
                  <a:pt x="7427405" y="862330"/>
                  <a:pt x="7415751" y="862330"/>
                </a:cubicBezTo>
                <a:cubicBezTo>
                  <a:pt x="7404098" y="858446"/>
                  <a:pt x="7388559" y="858446"/>
                  <a:pt x="7380790" y="858446"/>
                </a:cubicBezTo>
                <a:cubicBezTo>
                  <a:pt x="7349712" y="858446"/>
                  <a:pt x="7334174" y="858446"/>
                  <a:pt x="7303097" y="850677"/>
                </a:cubicBezTo>
                <a:cubicBezTo>
                  <a:pt x="7260366" y="842908"/>
                  <a:pt x="7240943" y="842908"/>
                  <a:pt x="7233174" y="842908"/>
                </a:cubicBezTo>
                <a:cubicBezTo>
                  <a:pt x="7229289" y="846793"/>
                  <a:pt x="7229289" y="846793"/>
                  <a:pt x="7233174" y="850677"/>
                </a:cubicBezTo>
                <a:cubicBezTo>
                  <a:pt x="7237058" y="850677"/>
                  <a:pt x="7240943" y="854561"/>
                  <a:pt x="7240943" y="854561"/>
                </a:cubicBezTo>
                <a:cubicBezTo>
                  <a:pt x="7244828" y="854561"/>
                  <a:pt x="7244828" y="854561"/>
                  <a:pt x="7248712" y="854561"/>
                </a:cubicBezTo>
                <a:cubicBezTo>
                  <a:pt x="7248712" y="854561"/>
                  <a:pt x="7252597" y="858446"/>
                  <a:pt x="7256482" y="858446"/>
                </a:cubicBezTo>
                <a:cubicBezTo>
                  <a:pt x="7256482" y="854561"/>
                  <a:pt x="7260366" y="858446"/>
                  <a:pt x="7264250" y="858446"/>
                </a:cubicBezTo>
                <a:cubicBezTo>
                  <a:pt x="7264250" y="858446"/>
                  <a:pt x="7268136" y="858446"/>
                  <a:pt x="7272020" y="858446"/>
                </a:cubicBezTo>
                <a:cubicBezTo>
                  <a:pt x="7275904" y="858446"/>
                  <a:pt x="7291443" y="862330"/>
                  <a:pt x="7310866" y="862330"/>
                </a:cubicBezTo>
                <a:cubicBezTo>
                  <a:pt x="7353597" y="870099"/>
                  <a:pt x="7380790" y="873983"/>
                  <a:pt x="7446828" y="877868"/>
                </a:cubicBezTo>
                <a:cubicBezTo>
                  <a:pt x="7474020" y="877868"/>
                  <a:pt x="7477905" y="877868"/>
                  <a:pt x="7497328" y="885636"/>
                </a:cubicBezTo>
                <a:cubicBezTo>
                  <a:pt x="7505098" y="885636"/>
                  <a:pt x="7516752" y="889521"/>
                  <a:pt x="7524520" y="889521"/>
                </a:cubicBezTo>
                <a:cubicBezTo>
                  <a:pt x="7543944" y="889521"/>
                  <a:pt x="7586674" y="893405"/>
                  <a:pt x="7598328" y="893405"/>
                </a:cubicBezTo>
                <a:cubicBezTo>
                  <a:pt x="7629406" y="897289"/>
                  <a:pt x="7672136" y="901174"/>
                  <a:pt x="7691560" y="905058"/>
                </a:cubicBezTo>
                <a:cubicBezTo>
                  <a:pt x="7703214" y="905058"/>
                  <a:pt x="7714868" y="905058"/>
                  <a:pt x="7714868" y="908942"/>
                </a:cubicBezTo>
                <a:cubicBezTo>
                  <a:pt x="7714868" y="908942"/>
                  <a:pt x="7718752" y="908942"/>
                  <a:pt x="7722636" y="908942"/>
                </a:cubicBezTo>
                <a:cubicBezTo>
                  <a:pt x="7738175" y="908942"/>
                  <a:pt x="7753714" y="908942"/>
                  <a:pt x="7761483" y="916711"/>
                </a:cubicBezTo>
                <a:cubicBezTo>
                  <a:pt x="7765368" y="920596"/>
                  <a:pt x="7769252" y="920596"/>
                  <a:pt x="7792560" y="924480"/>
                </a:cubicBezTo>
                <a:cubicBezTo>
                  <a:pt x="7804214" y="924480"/>
                  <a:pt x="7819752" y="928364"/>
                  <a:pt x="7823637" y="928364"/>
                </a:cubicBezTo>
                <a:cubicBezTo>
                  <a:pt x="7827522" y="928364"/>
                  <a:pt x="7835291" y="928364"/>
                  <a:pt x="7835291" y="928364"/>
                </a:cubicBezTo>
                <a:cubicBezTo>
                  <a:pt x="7839176" y="924480"/>
                  <a:pt x="7835291" y="932249"/>
                  <a:pt x="7831406" y="940017"/>
                </a:cubicBezTo>
                <a:cubicBezTo>
                  <a:pt x="7827522" y="940017"/>
                  <a:pt x="7823637" y="943902"/>
                  <a:pt x="7823637" y="943902"/>
                </a:cubicBezTo>
                <a:cubicBezTo>
                  <a:pt x="7827522" y="943902"/>
                  <a:pt x="7839176" y="947786"/>
                  <a:pt x="7854714" y="951671"/>
                </a:cubicBezTo>
                <a:cubicBezTo>
                  <a:pt x="7870252" y="951671"/>
                  <a:pt x="7893560" y="955555"/>
                  <a:pt x="7909098" y="959439"/>
                </a:cubicBezTo>
                <a:cubicBezTo>
                  <a:pt x="7924637" y="959439"/>
                  <a:pt x="7944060" y="963324"/>
                  <a:pt x="7951830" y="963324"/>
                </a:cubicBezTo>
                <a:cubicBezTo>
                  <a:pt x="7959599" y="967208"/>
                  <a:pt x="7971252" y="971092"/>
                  <a:pt x="7982906" y="971092"/>
                </a:cubicBezTo>
                <a:cubicBezTo>
                  <a:pt x="7990676" y="974977"/>
                  <a:pt x="7998445" y="978861"/>
                  <a:pt x="7998445" y="978861"/>
                </a:cubicBezTo>
                <a:cubicBezTo>
                  <a:pt x="8006214" y="978861"/>
                  <a:pt x="8041176" y="982746"/>
                  <a:pt x="8045060" y="986630"/>
                </a:cubicBezTo>
                <a:cubicBezTo>
                  <a:pt x="8048945" y="986630"/>
                  <a:pt x="8052830" y="986630"/>
                  <a:pt x="8060599" y="990514"/>
                </a:cubicBezTo>
                <a:cubicBezTo>
                  <a:pt x="8095560" y="994399"/>
                  <a:pt x="8130522" y="1002167"/>
                  <a:pt x="8138292" y="1006052"/>
                </a:cubicBezTo>
                <a:cubicBezTo>
                  <a:pt x="8142176" y="1009936"/>
                  <a:pt x="8149946" y="1009936"/>
                  <a:pt x="8153830" y="1009936"/>
                </a:cubicBezTo>
                <a:cubicBezTo>
                  <a:pt x="8165484" y="1009936"/>
                  <a:pt x="8177138" y="1009936"/>
                  <a:pt x="8196561" y="1017705"/>
                </a:cubicBezTo>
                <a:cubicBezTo>
                  <a:pt x="8200446" y="1017705"/>
                  <a:pt x="8208215" y="1021589"/>
                  <a:pt x="8208215" y="1021589"/>
                </a:cubicBezTo>
                <a:cubicBezTo>
                  <a:pt x="8215984" y="1021589"/>
                  <a:pt x="8289792" y="1033242"/>
                  <a:pt x="8316984" y="1041011"/>
                </a:cubicBezTo>
                <a:cubicBezTo>
                  <a:pt x="8328638" y="1044895"/>
                  <a:pt x="8355830" y="1048780"/>
                  <a:pt x="8379138" y="1056549"/>
                </a:cubicBezTo>
                <a:cubicBezTo>
                  <a:pt x="8421869" y="1064317"/>
                  <a:pt x="8445177" y="1068202"/>
                  <a:pt x="8456831" y="1072086"/>
                </a:cubicBezTo>
                <a:cubicBezTo>
                  <a:pt x="8460716" y="1072086"/>
                  <a:pt x="8472369" y="1075970"/>
                  <a:pt x="8484023" y="1075970"/>
                </a:cubicBezTo>
                <a:cubicBezTo>
                  <a:pt x="8499562" y="1079855"/>
                  <a:pt x="8511216" y="1083739"/>
                  <a:pt x="8518985" y="1083739"/>
                </a:cubicBezTo>
                <a:cubicBezTo>
                  <a:pt x="8522870" y="1087623"/>
                  <a:pt x="8534523" y="1087623"/>
                  <a:pt x="8538408" y="1091508"/>
                </a:cubicBezTo>
                <a:cubicBezTo>
                  <a:pt x="8546177" y="1091508"/>
                  <a:pt x="8553947" y="1091508"/>
                  <a:pt x="8561716" y="1095392"/>
                </a:cubicBezTo>
                <a:cubicBezTo>
                  <a:pt x="8569485" y="1095392"/>
                  <a:pt x="8581139" y="1099277"/>
                  <a:pt x="8585024" y="1099277"/>
                </a:cubicBezTo>
                <a:cubicBezTo>
                  <a:pt x="8592793" y="1099277"/>
                  <a:pt x="8600562" y="1103161"/>
                  <a:pt x="8608331" y="1107045"/>
                </a:cubicBezTo>
                <a:cubicBezTo>
                  <a:pt x="8612216" y="1107045"/>
                  <a:pt x="8627754" y="1110930"/>
                  <a:pt x="8639408" y="1110930"/>
                </a:cubicBezTo>
                <a:cubicBezTo>
                  <a:pt x="8674370" y="1114814"/>
                  <a:pt x="8713216" y="1122583"/>
                  <a:pt x="8736524" y="1126467"/>
                </a:cubicBezTo>
                <a:cubicBezTo>
                  <a:pt x="8740409" y="1130352"/>
                  <a:pt x="8752063" y="1134236"/>
                  <a:pt x="8767601" y="1134236"/>
                </a:cubicBezTo>
                <a:cubicBezTo>
                  <a:pt x="8779255" y="1138120"/>
                  <a:pt x="8790909" y="1142005"/>
                  <a:pt x="8798678" y="1142005"/>
                </a:cubicBezTo>
                <a:cubicBezTo>
                  <a:pt x="8802563" y="1145889"/>
                  <a:pt x="8821986" y="1149773"/>
                  <a:pt x="8849178" y="1153658"/>
                </a:cubicBezTo>
                <a:cubicBezTo>
                  <a:pt x="8872486" y="1161427"/>
                  <a:pt x="8895794" y="1165311"/>
                  <a:pt x="8899678" y="1165311"/>
                </a:cubicBezTo>
                <a:cubicBezTo>
                  <a:pt x="8903563" y="1169195"/>
                  <a:pt x="8907448" y="1169195"/>
                  <a:pt x="8911332" y="1169195"/>
                </a:cubicBezTo>
                <a:cubicBezTo>
                  <a:pt x="8915217" y="1169195"/>
                  <a:pt x="8919101" y="1169195"/>
                  <a:pt x="8922986" y="1173080"/>
                </a:cubicBezTo>
                <a:cubicBezTo>
                  <a:pt x="8926871" y="1173080"/>
                  <a:pt x="8930755" y="1173080"/>
                  <a:pt x="8934640" y="1176964"/>
                </a:cubicBezTo>
                <a:cubicBezTo>
                  <a:pt x="8938525" y="1176964"/>
                  <a:pt x="8946294" y="1176964"/>
                  <a:pt x="8950178" y="1176964"/>
                </a:cubicBezTo>
                <a:cubicBezTo>
                  <a:pt x="8954063" y="1180848"/>
                  <a:pt x="8969602" y="1184733"/>
                  <a:pt x="8985140" y="1184733"/>
                </a:cubicBezTo>
                <a:cubicBezTo>
                  <a:pt x="9000679" y="1188617"/>
                  <a:pt x="9012332" y="1192501"/>
                  <a:pt x="9016217" y="1192501"/>
                </a:cubicBezTo>
                <a:cubicBezTo>
                  <a:pt x="9020102" y="1192501"/>
                  <a:pt x="9023986" y="1196386"/>
                  <a:pt x="9023986" y="1196386"/>
                </a:cubicBezTo>
                <a:cubicBezTo>
                  <a:pt x="9023986" y="1196386"/>
                  <a:pt x="9031756" y="1196386"/>
                  <a:pt x="9039525" y="1196386"/>
                </a:cubicBezTo>
                <a:cubicBezTo>
                  <a:pt x="9047294" y="1200270"/>
                  <a:pt x="9058948" y="1204155"/>
                  <a:pt x="9058948" y="1204155"/>
                </a:cubicBezTo>
                <a:cubicBezTo>
                  <a:pt x="9082256" y="1208039"/>
                  <a:pt x="9086140" y="1211923"/>
                  <a:pt x="9070602" y="1219692"/>
                </a:cubicBezTo>
                <a:cubicBezTo>
                  <a:pt x="9062833" y="1219692"/>
                  <a:pt x="9058948" y="1219692"/>
                  <a:pt x="9031756" y="1215808"/>
                </a:cubicBezTo>
                <a:cubicBezTo>
                  <a:pt x="9027871" y="1215808"/>
                  <a:pt x="9020102" y="1215808"/>
                  <a:pt x="9016217" y="1215808"/>
                </a:cubicBezTo>
                <a:cubicBezTo>
                  <a:pt x="9012332" y="1211923"/>
                  <a:pt x="9004563" y="1211923"/>
                  <a:pt x="9004563" y="1211923"/>
                </a:cubicBezTo>
                <a:cubicBezTo>
                  <a:pt x="9000679" y="1208039"/>
                  <a:pt x="8992909" y="1204155"/>
                  <a:pt x="8981255" y="1204155"/>
                </a:cubicBezTo>
                <a:cubicBezTo>
                  <a:pt x="8973486" y="1200270"/>
                  <a:pt x="8965717" y="1200270"/>
                  <a:pt x="8961832" y="1200270"/>
                </a:cubicBezTo>
                <a:cubicBezTo>
                  <a:pt x="8961832" y="1196386"/>
                  <a:pt x="8957948" y="1196386"/>
                  <a:pt x="8950178" y="1196386"/>
                </a:cubicBezTo>
                <a:cubicBezTo>
                  <a:pt x="8938525" y="1192501"/>
                  <a:pt x="8880255" y="1176964"/>
                  <a:pt x="8841409" y="1169195"/>
                </a:cubicBezTo>
                <a:cubicBezTo>
                  <a:pt x="8825870" y="1165311"/>
                  <a:pt x="8806447" y="1157542"/>
                  <a:pt x="8802563" y="1157542"/>
                </a:cubicBezTo>
                <a:cubicBezTo>
                  <a:pt x="8794793" y="1153658"/>
                  <a:pt x="8779255" y="1149773"/>
                  <a:pt x="8767601" y="1149773"/>
                </a:cubicBezTo>
                <a:cubicBezTo>
                  <a:pt x="8755947" y="1145889"/>
                  <a:pt x="8744293" y="1145889"/>
                  <a:pt x="8740409" y="1142005"/>
                </a:cubicBezTo>
                <a:cubicBezTo>
                  <a:pt x="8740409" y="1142005"/>
                  <a:pt x="8728755" y="1142005"/>
                  <a:pt x="8720986" y="1138120"/>
                </a:cubicBezTo>
                <a:cubicBezTo>
                  <a:pt x="8709332" y="1138120"/>
                  <a:pt x="8693793" y="1134236"/>
                  <a:pt x="8682139" y="1134236"/>
                </a:cubicBezTo>
                <a:cubicBezTo>
                  <a:pt x="8674370" y="1130352"/>
                  <a:pt x="8654947" y="1126467"/>
                  <a:pt x="8639408" y="1122583"/>
                </a:cubicBezTo>
                <a:cubicBezTo>
                  <a:pt x="8623870" y="1122583"/>
                  <a:pt x="8608331" y="1118698"/>
                  <a:pt x="8604447" y="1114814"/>
                </a:cubicBezTo>
                <a:cubicBezTo>
                  <a:pt x="8600562" y="1114814"/>
                  <a:pt x="8592793" y="1114814"/>
                  <a:pt x="8588908" y="1114814"/>
                </a:cubicBezTo>
                <a:cubicBezTo>
                  <a:pt x="8581139" y="1110930"/>
                  <a:pt x="8573370" y="1110930"/>
                  <a:pt x="8569485" y="1110930"/>
                </a:cubicBezTo>
                <a:cubicBezTo>
                  <a:pt x="8557831" y="1107045"/>
                  <a:pt x="8449062" y="1083739"/>
                  <a:pt x="8433523" y="1083739"/>
                </a:cubicBezTo>
                <a:cubicBezTo>
                  <a:pt x="8425754" y="1079855"/>
                  <a:pt x="8406331" y="1079855"/>
                  <a:pt x="8394677" y="1075970"/>
                </a:cubicBezTo>
                <a:cubicBezTo>
                  <a:pt x="8355830" y="1068202"/>
                  <a:pt x="8348062" y="1068202"/>
                  <a:pt x="8344177" y="1075970"/>
                </a:cubicBezTo>
                <a:cubicBezTo>
                  <a:pt x="8344177" y="1075970"/>
                  <a:pt x="8344177" y="1075970"/>
                  <a:pt x="8328638" y="1075970"/>
                </a:cubicBezTo>
                <a:cubicBezTo>
                  <a:pt x="8320869" y="1072086"/>
                  <a:pt x="8309215" y="1072086"/>
                  <a:pt x="8305330" y="1068202"/>
                </a:cubicBezTo>
                <a:cubicBezTo>
                  <a:pt x="8297562" y="1068202"/>
                  <a:pt x="8289792" y="1068202"/>
                  <a:pt x="8285908" y="1068202"/>
                </a:cubicBezTo>
                <a:cubicBezTo>
                  <a:pt x="8282023" y="1064317"/>
                  <a:pt x="8270369" y="1064317"/>
                  <a:pt x="8262600" y="1064317"/>
                </a:cubicBezTo>
                <a:cubicBezTo>
                  <a:pt x="8254830" y="1060433"/>
                  <a:pt x="8243176" y="1060433"/>
                  <a:pt x="8243176" y="1060433"/>
                </a:cubicBezTo>
                <a:cubicBezTo>
                  <a:pt x="8235408" y="1056549"/>
                  <a:pt x="8215984" y="1052664"/>
                  <a:pt x="8208215" y="1052664"/>
                </a:cubicBezTo>
                <a:cubicBezTo>
                  <a:pt x="8208215" y="1052664"/>
                  <a:pt x="8200446" y="1052664"/>
                  <a:pt x="8196561" y="1052664"/>
                </a:cubicBezTo>
                <a:cubicBezTo>
                  <a:pt x="8177138" y="1044895"/>
                  <a:pt x="8157714" y="1041011"/>
                  <a:pt x="8149946" y="1041011"/>
                </a:cubicBezTo>
                <a:cubicBezTo>
                  <a:pt x="8142176" y="1041011"/>
                  <a:pt x="8130522" y="1037127"/>
                  <a:pt x="8118868" y="1033242"/>
                </a:cubicBezTo>
                <a:cubicBezTo>
                  <a:pt x="8099446" y="1029358"/>
                  <a:pt x="8091676" y="1029358"/>
                  <a:pt x="8072253" y="1033242"/>
                </a:cubicBezTo>
                <a:cubicBezTo>
                  <a:pt x="8060599" y="1033242"/>
                  <a:pt x="8045060" y="1033242"/>
                  <a:pt x="8041176" y="1029358"/>
                </a:cubicBezTo>
                <a:cubicBezTo>
                  <a:pt x="8002330" y="1021589"/>
                  <a:pt x="7990676" y="1021589"/>
                  <a:pt x="7971252" y="1021589"/>
                </a:cubicBezTo>
                <a:cubicBezTo>
                  <a:pt x="7959599" y="1021589"/>
                  <a:pt x="7947945" y="1021589"/>
                  <a:pt x="7944060" y="1021589"/>
                </a:cubicBezTo>
                <a:cubicBezTo>
                  <a:pt x="7936291" y="1017705"/>
                  <a:pt x="7924637" y="1017705"/>
                  <a:pt x="7897445" y="1017705"/>
                </a:cubicBezTo>
                <a:cubicBezTo>
                  <a:pt x="7881906" y="1013820"/>
                  <a:pt x="7866368" y="1013820"/>
                  <a:pt x="7858598" y="1009936"/>
                </a:cubicBezTo>
                <a:cubicBezTo>
                  <a:pt x="7854714" y="1009936"/>
                  <a:pt x="7846944" y="1006052"/>
                  <a:pt x="7843060" y="1006052"/>
                </a:cubicBezTo>
                <a:cubicBezTo>
                  <a:pt x="7835291" y="1002167"/>
                  <a:pt x="7827522" y="1002167"/>
                  <a:pt x="7823637" y="1002167"/>
                </a:cubicBezTo>
                <a:cubicBezTo>
                  <a:pt x="7815868" y="998283"/>
                  <a:pt x="7808098" y="1002167"/>
                  <a:pt x="7811983" y="1006052"/>
                </a:cubicBezTo>
                <a:cubicBezTo>
                  <a:pt x="7811983" y="1006052"/>
                  <a:pt x="7811983" y="1006052"/>
                  <a:pt x="7815868" y="1006052"/>
                </a:cubicBezTo>
                <a:cubicBezTo>
                  <a:pt x="7819752" y="1006052"/>
                  <a:pt x="7827522" y="1009936"/>
                  <a:pt x="7831406" y="1009936"/>
                </a:cubicBezTo>
                <a:cubicBezTo>
                  <a:pt x="7839176" y="1013820"/>
                  <a:pt x="7843060" y="1013820"/>
                  <a:pt x="7846944" y="1013820"/>
                </a:cubicBezTo>
                <a:cubicBezTo>
                  <a:pt x="7854714" y="1013820"/>
                  <a:pt x="7862483" y="1017705"/>
                  <a:pt x="7866368" y="1025474"/>
                </a:cubicBezTo>
                <a:cubicBezTo>
                  <a:pt x="7866368" y="1025474"/>
                  <a:pt x="7878022" y="1029358"/>
                  <a:pt x="7885791" y="1029358"/>
                </a:cubicBezTo>
                <a:cubicBezTo>
                  <a:pt x="7897445" y="1029358"/>
                  <a:pt x="7909098" y="1033242"/>
                  <a:pt x="7912984" y="1037127"/>
                </a:cubicBezTo>
                <a:cubicBezTo>
                  <a:pt x="7916868" y="1037127"/>
                  <a:pt x="7928522" y="1041011"/>
                  <a:pt x="7936291" y="1044895"/>
                </a:cubicBezTo>
                <a:cubicBezTo>
                  <a:pt x="7963484" y="1048780"/>
                  <a:pt x="7994560" y="1052664"/>
                  <a:pt x="8002330" y="1056549"/>
                </a:cubicBezTo>
                <a:cubicBezTo>
                  <a:pt x="8006214" y="1056549"/>
                  <a:pt x="8017868" y="1056549"/>
                  <a:pt x="8025638" y="1056549"/>
                </a:cubicBezTo>
                <a:cubicBezTo>
                  <a:pt x="8052830" y="1056549"/>
                  <a:pt x="8056714" y="1060433"/>
                  <a:pt x="8056714" y="1060433"/>
                </a:cubicBezTo>
                <a:cubicBezTo>
                  <a:pt x="8056714" y="1064317"/>
                  <a:pt x="8087792" y="1072086"/>
                  <a:pt x="8095560" y="1072086"/>
                </a:cubicBezTo>
                <a:cubicBezTo>
                  <a:pt x="8099446" y="1072086"/>
                  <a:pt x="8103330" y="1072086"/>
                  <a:pt x="8103330" y="1072086"/>
                </a:cubicBezTo>
                <a:cubicBezTo>
                  <a:pt x="8103330" y="1075970"/>
                  <a:pt x="8107214" y="1075970"/>
                  <a:pt x="8111099" y="1075970"/>
                </a:cubicBezTo>
                <a:cubicBezTo>
                  <a:pt x="8114984" y="1075970"/>
                  <a:pt x="8126638" y="1079855"/>
                  <a:pt x="8138292" y="1079855"/>
                </a:cubicBezTo>
                <a:cubicBezTo>
                  <a:pt x="8146061" y="1083739"/>
                  <a:pt x="8161600" y="1083739"/>
                  <a:pt x="8165484" y="1087623"/>
                </a:cubicBezTo>
                <a:cubicBezTo>
                  <a:pt x="8169368" y="1087623"/>
                  <a:pt x="8177138" y="1087623"/>
                  <a:pt x="8177138" y="1087623"/>
                </a:cubicBezTo>
                <a:cubicBezTo>
                  <a:pt x="8177138" y="1091508"/>
                  <a:pt x="8181022" y="1091508"/>
                  <a:pt x="8184907" y="1091508"/>
                </a:cubicBezTo>
                <a:cubicBezTo>
                  <a:pt x="8184907" y="1091508"/>
                  <a:pt x="8192676" y="1091508"/>
                  <a:pt x="8196561" y="1091508"/>
                </a:cubicBezTo>
                <a:cubicBezTo>
                  <a:pt x="8200446" y="1095392"/>
                  <a:pt x="8204330" y="1095392"/>
                  <a:pt x="8208215" y="1095392"/>
                </a:cubicBezTo>
                <a:cubicBezTo>
                  <a:pt x="8212100" y="1095392"/>
                  <a:pt x="8243176" y="1099277"/>
                  <a:pt x="8254830" y="1103161"/>
                </a:cubicBezTo>
                <a:cubicBezTo>
                  <a:pt x="8258715" y="1103161"/>
                  <a:pt x="8262600" y="1103161"/>
                  <a:pt x="8266484" y="1103161"/>
                </a:cubicBezTo>
                <a:cubicBezTo>
                  <a:pt x="8266484" y="1103161"/>
                  <a:pt x="8274254" y="1103161"/>
                  <a:pt x="8278138" y="1107045"/>
                </a:cubicBezTo>
                <a:cubicBezTo>
                  <a:pt x="8285908" y="1110930"/>
                  <a:pt x="8289792" y="1110930"/>
                  <a:pt x="8293676" y="1110930"/>
                </a:cubicBezTo>
                <a:cubicBezTo>
                  <a:pt x="8297562" y="1110930"/>
                  <a:pt x="8398562" y="1130352"/>
                  <a:pt x="8433523" y="1138120"/>
                </a:cubicBezTo>
                <a:cubicBezTo>
                  <a:pt x="8456831" y="1142005"/>
                  <a:pt x="8464600" y="1145889"/>
                  <a:pt x="8476254" y="1145889"/>
                </a:cubicBezTo>
                <a:cubicBezTo>
                  <a:pt x="8491793" y="1145889"/>
                  <a:pt x="8511216" y="1149773"/>
                  <a:pt x="8515100" y="1153658"/>
                </a:cubicBezTo>
                <a:cubicBezTo>
                  <a:pt x="8518985" y="1153658"/>
                  <a:pt x="8553947" y="1161427"/>
                  <a:pt x="8604447" y="1173080"/>
                </a:cubicBezTo>
                <a:cubicBezTo>
                  <a:pt x="8623870" y="1176964"/>
                  <a:pt x="8658832" y="1184733"/>
                  <a:pt x="8682139" y="1188617"/>
                </a:cubicBezTo>
                <a:cubicBezTo>
                  <a:pt x="8705447" y="1192501"/>
                  <a:pt x="8732639" y="1200270"/>
                  <a:pt x="8736524" y="1200270"/>
                </a:cubicBezTo>
                <a:cubicBezTo>
                  <a:pt x="8740409" y="1200270"/>
                  <a:pt x="8748178" y="1200270"/>
                  <a:pt x="8752063" y="1204155"/>
                </a:cubicBezTo>
                <a:cubicBezTo>
                  <a:pt x="8759832" y="1204155"/>
                  <a:pt x="8818101" y="1215808"/>
                  <a:pt x="8845294" y="1219692"/>
                </a:cubicBezTo>
                <a:cubicBezTo>
                  <a:pt x="8856947" y="1223576"/>
                  <a:pt x="8872486" y="1227461"/>
                  <a:pt x="8884140" y="1227461"/>
                </a:cubicBezTo>
                <a:cubicBezTo>
                  <a:pt x="8915217" y="1235230"/>
                  <a:pt x="8965717" y="1239114"/>
                  <a:pt x="9000679" y="1239114"/>
                </a:cubicBezTo>
                <a:cubicBezTo>
                  <a:pt x="9023986" y="1239114"/>
                  <a:pt x="9023986" y="1242998"/>
                  <a:pt x="9004563" y="1246883"/>
                </a:cubicBezTo>
                <a:cubicBezTo>
                  <a:pt x="8977371" y="1246883"/>
                  <a:pt x="8950178" y="1246883"/>
                  <a:pt x="8849178" y="1231345"/>
                </a:cubicBezTo>
                <a:cubicBezTo>
                  <a:pt x="8794793" y="1223576"/>
                  <a:pt x="8717101" y="1208039"/>
                  <a:pt x="8651062" y="1192501"/>
                </a:cubicBezTo>
                <a:cubicBezTo>
                  <a:pt x="8635524" y="1188617"/>
                  <a:pt x="8608331" y="1180848"/>
                  <a:pt x="8588908" y="1180848"/>
                </a:cubicBezTo>
                <a:cubicBezTo>
                  <a:pt x="8573370" y="1176964"/>
                  <a:pt x="8546177" y="1169195"/>
                  <a:pt x="8530639" y="1169195"/>
                </a:cubicBezTo>
                <a:cubicBezTo>
                  <a:pt x="8503446" y="1161427"/>
                  <a:pt x="8476254" y="1157542"/>
                  <a:pt x="8491793" y="1161427"/>
                </a:cubicBezTo>
                <a:cubicBezTo>
                  <a:pt x="8495677" y="1161427"/>
                  <a:pt x="8499562" y="1165311"/>
                  <a:pt x="8499562" y="1165311"/>
                </a:cubicBezTo>
                <a:cubicBezTo>
                  <a:pt x="8499562" y="1169195"/>
                  <a:pt x="8511216" y="1173080"/>
                  <a:pt x="8550062" y="1180848"/>
                </a:cubicBezTo>
                <a:cubicBezTo>
                  <a:pt x="8565600" y="1184733"/>
                  <a:pt x="8581139" y="1188617"/>
                  <a:pt x="8585024" y="1188617"/>
                </a:cubicBezTo>
                <a:cubicBezTo>
                  <a:pt x="8588908" y="1192501"/>
                  <a:pt x="8588908" y="1192501"/>
                  <a:pt x="8682139" y="1208039"/>
                </a:cubicBezTo>
                <a:cubicBezTo>
                  <a:pt x="8686024" y="1211923"/>
                  <a:pt x="8701562" y="1215808"/>
                  <a:pt x="8709332" y="1215808"/>
                </a:cubicBezTo>
                <a:cubicBezTo>
                  <a:pt x="8720986" y="1219692"/>
                  <a:pt x="8736524" y="1223576"/>
                  <a:pt x="8744293" y="1223576"/>
                </a:cubicBezTo>
                <a:cubicBezTo>
                  <a:pt x="8759832" y="1227461"/>
                  <a:pt x="8849178" y="1246883"/>
                  <a:pt x="8880255" y="1254651"/>
                </a:cubicBezTo>
                <a:cubicBezTo>
                  <a:pt x="8891909" y="1258536"/>
                  <a:pt x="8899678" y="1262420"/>
                  <a:pt x="8903563" y="1262420"/>
                </a:cubicBezTo>
                <a:cubicBezTo>
                  <a:pt x="8907448" y="1262420"/>
                  <a:pt x="8915217" y="1266304"/>
                  <a:pt x="8919101" y="1266304"/>
                </a:cubicBezTo>
                <a:cubicBezTo>
                  <a:pt x="8926871" y="1266304"/>
                  <a:pt x="8934640" y="1266304"/>
                  <a:pt x="8942409" y="1270189"/>
                </a:cubicBezTo>
                <a:cubicBezTo>
                  <a:pt x="8946294" y="1270189"/>
                  <a:pt x="8954063" y="1274073"/>
                  <a:pt x="8961832" y="1274073"/>
                </a:cubicBezTo>
                <a:cubicBezTo>
                  <a:pt x="8969602" y="1277958"/>
                  <a:pt x="8973486" y="1277958"/>
                  <a:pt x="8973486" y="1277958"/>
                </a:cubicBezTo>
                <a:cubicBezTo>
                  <a:pt x="8973486" y="1281842"/>
                  <a:pt x="8977371" y="1281842"/>
                  <a:pt x="8981255" y="1281842"/>
                </a:cubicBezTo>
                <a:cubicBezTo>
                  <a:pt x="8989025" y="1281842"/>
                  <a:pt x="9000679" y="1285726"/>
                  <a:pt x="9012332" y="1289611"/>
                </a:cubicBezTo>
                <a:cubicBezTo>
                  <a:pt x="9023986" y="1289611"/>
                  <a:pt x="9039525" y="1293495"/>
                  <a:pt x="9047294" y="1293495"/>
                </a:cubicBezTo>
                <a:cubicBezTo>
                  <a:pt x="9070602" y="1297379"/>
                  <a:pt x="9090025" y="1301264"/>
                  <a:pt x="9090025" y="1305148"/>
                </a:cubicBezTo>
                <a:cubicBezTo>
                  <a:pt x="9090025" y="1309033"/>
                  <a:pt x="9090025" y="1309033"/>
                  <a:pt x="9090025" y="1309033"/>
                </a:cubicBezTo>
                <a:cubicBezTo>
                  <a:pt x="9078371" y="1309033"/>
                  <a:pt x="9012332" y="1297379"/>
                  <a:pt x="8992909" y="1293495"/>
                </a:cubicBezTo>
                <a:cubicBezTo>
                  <a:pt x="8985140" y="1293495"/>
                  <a:pt x="8977371" y="1289611"/>
                  <a:pt x="8973486" y="1289611"/>
                </a:cubicBezTo>
                <a:cubicBezTo>
                  <a:pt x="8969602" y="1289611"/>
                  <a:pt x="8965717" y="1289611"/>
                  <a:pt x="8957948" y="1285726"/>
                </a:cubicBezTo>
                <a:cubicBezTo>
                  <a:pt x="8954063" y="1285726"/>
                  <a:pt x="8946294" y="1281842"/>
                  <a:pt x="8934640" y="1281842"/>
                </a:cubicBezTo>
                <a:cubicBezTo>
                  <a:pt x="8922986" y="1281842"/>
                  <a:pt x="8919101" y="1281842"/>
                  <a:pt x="8915217" y="1277958"/>
                </a:cubicBezTo>
                <a:cubicBezTo>
                  <a:pt x="8915217" y="1274073"/>
                  <a:pt x="8911332" y="1274073"/>
                  <a:pt x="8903563" y="1274073"/>
                </a:cubicBezTo>
                <a:cubicBezTo>
                  <a:pt x="8899678" y="1274073"/>
                  <a:pt x="8891909" y="1274073"/>
                  <a:pt x="8884140" y="1270189"/>
                </a:cubicBezTo>
                <a:cubicBezTo>
                  <a:pt x="8880255" y="1270189"/>
                  <a:pt x="8864717" y="1266304"/>
                  <a:pt x="8853063" y="1266304"/>
                </a:cubicBezTo>
                <a:cubicBezTo>
                  <a:pt x="8845294" y="1262420"/>
                  <a:pt x="8825870" y="1262420"/>
                  <a:pt x="8818101" y="1258536"/>
                </a:cubicBezTo>
                <a:cubicBezTo>
                  <a:pt x="8790909" y="1254651"/>
                  <a:pt x="8783140" y="1250767"/>
                  <a:pt x="8779255" y="1250767"/>
                </a:cubicBezTo>
                <a:cubicBezTo>
                  <a:pt x="8779255" y="1250767"/>
                  <a:pt x="8771486" y="1250767"/>
                  <a:pt x="8759832" y="1246883"/>
                </a:cubicBezTo>
                <a:cubicBezTo>
                  <a:pt x="8752063" y="1246883"/>
                  <a:pt x="8740409" y="1242998"/>
                  <a:pt x="8732639" y="1242998"/>
                </a:cubicBezTo>
                <a:cubicBezTo>
                  <a:pt x="8720986" y="1239114"/>
                  <a:pt x="8709332" y="1239114"/>
                  <a:pt x="8689909" y="1235230"/>
                </a:cubicBezTo>
                <a:cubicBezTo>
                  <a:pt x="8682139" y="1231345"/>
                  <a:pt x="8670485" y="1231345"/>
                  <a:pt x="8666601" y="1227461"/>
                </a:cubicBezTo>
                <a:cubicBezTo>
                  <a:pt x="8658832" y="1227461"/>
                  <a:pt x="8643293" y="1223576"/>
                  <a:pt x="8635524" y="1223576"/>
                </a:cubicBezTo>
                <a:cubicBezTo>
                  <a:pt x="8623870" y="1219692"/>
                  <a:pt x="8612216" y="1219692"/>
                  <a:pt x="8608331" y="1219692"/>
                </a:cubicBezTo>
                <a:cubicBezTo>
                  <a:pt x="8600562" y="1219692"/>
                  <a:pt x="8565600" y="1211923"/>
                  <a:pt x="8534523" y="1204155"/>
                </a:cubicBezTo>
                <a:cubicBezTo>
                  <a:pt x="8526754" y="1200270"/>
                  <a:pt x="8518985" y="1200270"/>
                  <a:pt x="8515100" y="1200270"/>
                </a:cubicBezTo>
                <a:cubicBezTo>
                  <a:pt x="8507331" y="1200270"/>
                  <a:pt x="8491793" y="1196386"/>
                  <a:pt x="8480139" y="1196386"/>
                </a:cubicBezTo>
                <a:cubicBezTo>
                  <a:pt x="8468485" y="1192501"/>
                  <a:pt x="8449062" y="1188617"/>
                  <a:pt x="8441292" y="1188617"/>
                </a:cubicBezTo>
                <a:cubicBezTo>
                  <a:pt x="8433523" y="1188617"/>
                  <a:pt x="8425754" y="1184733"/>
                  <a:pt x="8421869" y="1184733"/>
                </a:cubicBezTo>
                <a:cubicBezTo>
                  <a:pt x="8402446" y="1176964"/>
                  <a:pt x="8383023" y="1173080"/>
                  <a:pt x="8375254" y="1173080"/>
                </a:cubicBezTo>
                <a:cubicBezTo>
                  <a:pt x="8375254" y="1173080"/>
                  <a:pt x="8367484" y="1173080"/>
                  <a:pt x="8363600" y="1173080"/>
                </a:cubicBezTo>
                <a:cubicBezTo>
                  <a:pt x="8359716" y="1169195"/>
                  <a:pt x="8348062" y="1169195"/>
                  <a:pt x="8340292" y="1165311"/>
                </a:cubicBezTo>
                <a:cubicBezTo>
                  <a:pt x="8328638" y="1165311"/>
                  <a:pt x="8305330" y="1161427"/>
                  <a:pt x="8289792" y="1157542"/>
                </a:cubicBezTo>
                <a:cubicBezTo>
                  <a:pt x="8254830" y="1149773"/>
                  <a:pt x="8239292" y="1149773"/>
                  <a:pt x="8223754" y="1149773"/>
                </a:cubicBezTo>
                <a:cubicBezTo>
                  <a:pt x="8215984" y="1149773"/>
                  <a:pt x="8200446" y="1149773"/>
                  <a:pt x="8192676" y="1145889"/>
                </a:cubicBezTo>
                <a:cubicBezTo>
                  <a:pt x="8184907" y="1142005"/>
                  <a:pt x="8169368" y="1142005"/>
                  <a:pt x="8161600" y="1142005"/>
                </a:cubicBezTo>
                <a:cubicBezTo>
                  <a:pt x="8149946" y="1142005"/>
                  <a:pt x="8149946" y="1142005"/>
                  <a:pt x="8153830" y="1145889"/>
                </a:cubicBezTo>
                <a:cubicBezTo>
                  <a:pt x="8157714" y="1149773"/>
                  <a:pt x="8165484" y="1149773"/>
                  <a:pt x="8173253" y="1153658"/>
                </a:cubicBezTo>
                <a:cubicBezTo>
                  <a:pt x="8196561" y="1157542"/>
                  <a:pt x="8208215" y="1161427"/>
                  <a:pt x="8208215" y="1161427"/>
                </a:cubicBezTo>
                <a:cubicBezTo>
                  <a:pt x="8208215" y="1165311"/>
                  <a:pt x="8192676" y="1161427"/>
                  <a:pt x="8165484" y="1153658"/>
                </a:cubicBezTo>
                <a:cubicBezTo>
                  <a:pt x="8142176" y="1149773"/>
                  <a:pt x="8114984" y="1142005"/>
                  <a:pt x="8095560" y="1142005"/>
                </a:cubicBezTo>
                <a:cubicBezTo>
                  <a:pt x="8087792" y="1138120"/>
                  <a:pt x="8076138" y="1138120"/>
                  <a:pt x="8068368" y="1134236"/>
                </a:cubicBezTo>
                <a:cubicBezTo>
                  <a:pt x="8064484" y="1134236"/>
                  <a:pt x="8056714" y="1134236"/>
                  <a:pt x="8052830" y="1134236"/>
                </a:cubicBezTo>
                <a:cubicBezTo>
                  <a:pt x="8048945" y="1130352"/>
                  <a:pt x="8045060" y="1130352"/>
                  <a:pt x="8045060" y="1126467"/>
                </a:cubicBezTo>
                <a:cubicBezTo>
                  <a:pt x="8048945" y="1122583"/>
                  <a:pt x="8045060" y="1122583"/>
                  <a:pt x="8041176" y="1126467"/>
                </a:cubicBezTo>
                <a:cubicBezTo>
                  <a:pt x="8041176" y="1130352"/>
                  <a:pt x="8037292" y="1130352"/>
                  <a:pt x="8033406" y="1126467"/>
                </a:cubicBezTo>
                <a:cubicBezTo>
                  <a:pt x="8033406" y="1126467"/>
                  <a:pt x="8021753" y="1126467"/>
                  <a:pt x="8013984" y="1122583"/>
                </a:cubicBezTo>
                <a:cubicBezTo>
                  <a:pt x="7975138" y="1118698"/>
                  <a:pt x="7944060" y="1110930"/>
                  <a:pt x="7932406" y="1110930"/>
                </a:cubicBezTo>
                <a:cubicBezTo>
                  <a:pt x="7924637" y="1107045"/>
                  <a:pt x="7916868" y="1107045"/>
                  <a:pt x="7909098" y="1107045"/>
                </a:cubicBezTo>
                <a:cubicBezTo>
                  <a:pt x="7901330" y="1107045"/>
                  <a:pt x="7893560" y="1103161"/>
                  <a:pt x="7889676" y="1103161"/>
                </a:cubicBezTo>
                <a:cubicBezTo>
                  <a:pt x="7885791" y="1103161"/>
                  <a:pt x="7885791" y="1103161"/>
                  <a:pt x="7885791" y="1107045"/>
                </a:cubicBezTo>
                <a:cubicBezTo>
                  <a:pt x="7889676" y="1110930"/>
                  <a:pt x="7893560" y="1110930"/>
                  <a:pt x="7893560" y="1110930"/>
                </a:cubicBezTo>
                <a:cubicBezTo>
                  <a:pt x="7897445" y="1110930"/>
                  <a:pt x="7905214" y="1110930"/>
                  <a:pt x="7909098" y="1114814"/>
                </a:cubicBezTo>
                <a:cubicBezTo>
                  <a:pt x="7916868" y="1118698"/>
                  <a:pt x="7936291" y="1122583"/>
                  <a:pt x="7951830" y="1122583"/>
                </a:cubicBezTo>
                <a:cubicBezTo>
                  <a:pt x="7967368" y="1126467"/>
                  <a:pt x="7982906" y="1126467"/>
                  <a:pt x="7982906" y="1130352"/>
                </a:cubicBezTo>
                <a:cubicBezTo>
                  <a:pt x="7982906" y="1130352"/>
                  <a:pt x="7998445" y="1134236"/>
                  <a:pt x="8013984" y="1142005"/>
                </a:cubicBezTo>
                <a:cubicBezTo>
                  <a:pt x="8021753" y="1142005"/>
                  <a:pt x="8037292" y="1145889"/>
                  <a:pt x="8072253" y="1149773"/>
                </a:cubicBezTo>
                <a:cubicBezTo>
                  <a:pt x="8111099" y="1157542"/>
                  <a:pt x="8114984" y="1157542"/>
                  <a:pt x="8122753" y="1161427"/>
                </a:cubicBezTo>
                <a:cubicBezTo>
                  <a:pt x="8126638" y="1165311"/>
                  <a:pt x="8146061" y="1169195"/>
                  <a:pt x="8169368" y="1169195"/>
                </a:cubicBezTo>
                <a:cubicBezTo>
                  <a:pt x="8177138" y="1173080"/>
                  <a:pt x="8188792" y="1173080"/>
                  <a:pt x="8212100" y="1180848"/>
                </a:cubicBezTo>
                <a:cubicBezTo>
                  <a:pt x="8215984" y="1184733"/>
                  <a:pt x="8223754" y="1184733"/>
                  <a:pt x="8231522" y="1188617"/>
                </a:cubicBezTo>
                <a:cubicBezTo>
                  <a:pt x="8239292" y="1188617"/>
                  <a:pt x="8250946" y="1192501"/>
                  <a:pt x="8258715" y="1192501"/>
                </a:cubicBezTo>
                <a:cubicBezTo>
                  <a:pt x="8270369" y="1196386"/>
                  <a:pt x="8282023" y="1200270"/>
                  <a:pt x="8289792" y="1200270"/>
                </a:cubicBezTo>
                <a:cubicBezTo>
                  <a:pt x="8293676" y="1204155"/>
                  <a:pt x="8305330" y="1204155"/>
                  <a:pt x="8313100" y="1208039"/>
                </a:cubicBezTo>
                <a:cubicBezTo>
                  <a:pt x="8320869" y="1208039"/>
                  <a:pt x="8328638" y="1208039"/>
                  <a:pt x="8332523" y="1208039"/>
                </a:cubicBezTo>
                <a:cubicBezTo>
                  <a:pt x="8336408" y="1211923"/>
                  <a:pt x="8340292" y="1211923"/>
                  <a:pt x="8344177" y="1211923"/>
                </a:cubicBezTo>
                <a:cubicBezTo>
                  <a:pt x="8348062" y="1215808"/>
                  <a:pt x="8351946" y="1215808"/>
                  <a:pt x="8359716" y="1215808"/>
                </a:cubicBezTo>
                <a:cubicBezTo>
                  <a:pt x="8363600" y="1215808"/>
                  <a:pt x="8371369" y="1219692"/>
                  <a:pt x="8375254" y="1219692"/>
                </a:cubicBezTo>
                <a:cubicBezTo>
                  <a:pt x="8379138" y="1219692"/>
                  <a:pt x="8398562" y="1223576"/>
                  <a:pt x="8417985" y="1227461"/>
                </a:cubicBezTo>
                <a:cubicBezTo>
                  <a:pt x="8433523" y="1231345"/>
                  <a:pt x="8460716" y="1239114"/>
                  <a:pt x="8472369" y="1239114"/>
                </a:cubicBezTo>
                <a:cubicBezTo>
                  <a:pt x="8499562" y="1246883"/>
                  <a:pt x="8546177" y="1254651"/>
                  <a:pt x="8565600" y="1258536"/>
                </a:cubicBezTo>
                <a:cubicBezTo>
                  <a:pt x="8573370" y="1258536"/>
                  <a:pt x="8585024" y="1262420"/>
                  <a:pt x="8592793" y="1266304"/>
                </a:cubicBezTo>
                <a:cubicBezTo>
                  <a:pt x="8604447" y="1266304"/>
                  <a:pt x="8666601" y="1277958"/>
                  <a:pt x="8705447" y="1285726"/>
                </a:cubicBezTo>
                <a:cubicBezTo>
                  <a:pt x="8717101" y="1289611"/>
                  <a:pt x="8720986" y="1293495"/>
                  <a:pt x="8713216" y="1293495"/>
                </a:cubicBezTo>
                <a:cubicBezTo>
                  <a:pt x="8709332" y="1293495"/>
                  <a:pt x="8709332" y="1297379"/>
                  <a:pt x="8709332" y="1297379"/>
                </a:cubicBezTo>
                <a:cubicBezTo>
                  <a:pt x="8709332" y="1301264"/>
                  <a:pt x="8728755" y="1309033"/>
                  <a:pt x="8767601" y="1316801"/>
                </a:cubicBezTo>
                <a:cubicBezTo>
                  <a:pt x="8779255" y="1320686"/>
                  <a:pt x="8794793" y="1324570"/>
                  <a:pt x="8798678" y="1324570"/>
                </a:cubicBezTo>
                <a:cubicBezTo>
                  <a:pt x="8802563" y="1328454"/>
                  <a:pt x="8810332" y="1328454"/>
                  <a:pt x="8810332" y="1328454"/>
                </a:cubicBezTo>
                <a:cubicBezTo>
                  <a:pt x="8810332" y="1332339"/>
                  <a:pt x="8779255" y="1328454"/>
                  <a:pt x="8724870" y="1316801"/>
                </a:cubicBezTo>
                <a:cubicBezTo>
                  <a:pt x="8616101" y="1293495"/>
                  <a:pt x="8577254" y="1285726"/>
                  <a:pt x="8573370" y="1285726"/>
                </a:cubicBezTo>
                <a:cubicBezTo>
                  <a:pt x="8569485" y="1285726"/>
                  <a:pt x="8557831" y="1281842"/>
                  <a:pt x="8546177" y="1281842"/>
                </a:cubicBezTo>
                <a:cubicBezTo>
                  <a:pt x="8534523" y="1277958"/>
                  <a:pt x="8522870" y="1274073"/>
                  <a:pt x="8518985" y="1274073"/>
                </a:cubicBezTo>
                <a:cubicBezTo>
                  <a:pt x="8480139" y="1270189"/>
                  <a:pt x="8433523" y="1258536"/>
                  <a:pt x="8410215" y="1250767"/>
                </a:cubicBezTo>
                <a:cubicBezTo>
                  <a:pt x="8402446" y="1250767"/>
                  <a:pt x="8386908" y="1246883"/>
                  <a:pt x="8348062" y="1239114"/>
                </a:cubicBezTo>
                <a:cubicBezTo>
                  <a:pt x="8332523" y="1239114"/>
                  <a:pt x="8316984" y="1235230"/>
                  <a:pt x="8313100" y="1235230"/>
                </a:cubicBezTo>
                <a:cubicBezTo>
                  <a:pt x="8309215" y="1231345"/>
                  <a:pt x="8297562" y="1231345"/>
                  <a:pt x="8270369" y="1227461"/>
                </a:cubicBezTo>
                <a:cubicBezTo>
                  <a:pt x="8266484" y="1227461"/>
                  <a:pt x="8254830" y="1227461"/>
                  <a:pt x="8250946" y="1227461"/>
                </a:cubicBezTo>
                <a:cubicBezTo>
                  <a:pt x="8247061" y="1223576"/>
                  <a:pt x="8235408" y="1227461"/>
                  <a:pt x="8231522" y="1231345"/>
                </a:cubicBezTo>
                <a:cubicBezTo>
                  <a:pt x="8227638" y="1231345"/>
                  <a:pt x="8239292" y="1239114"/>
                  <a:pt x="8247061" y="1239114"/>
                </a:cubicBezTo>
                <a:cubicBezTo>
                  <a:pt x="8250946" y="1239114"/>
                  <a:pt x="8363600" y="1262420"/>
                  <a:pt x="8414100" y="1274073"/>
                </a:cubicBezTo>
                <a:cubicBezTo>
                  <a:pt x="8449062" y="1281842"/>
                  <a:pt x="8503446" y="1293495"/>
                  <a:pt x="8546177" y="1305148"/>
                </a:cubicBezTo>
                <a:cubicBezTo>
                  <a:pt x="8561716" y="1309033"/>
                  <a:pt x="8581139" y="1312917"/>
                  <a:pt x="8585024" y="1312917"/>
                </a:cubicBezTo>
                <a:cubicBezTo>
                  <a:pt x="8592793" y="1316801"/>
                  <a:pt x="8600562" y="1316801"/>
                  <a:pt x="8604447" y="1320686"/>
                </a:cubicBezTo>
                <a:cubicBezTo>
                  <a:pt x="8612216" y="1320686"/>
                  <a:pt x="8623870" y="1320686"/>
                  <a:pt x="8635524" y="1324570"/>
                </a:cubicBezTo>
                <a:cubicBezTo>
                  <a:pt x="8643293" y="1324570"/>
                  <a:pt x="8662716" y="1328454"/>
                  <a:pt x="8678255" y="1332339"/>
                </a:cubicBezTo>
                <a:cubicBezTo>
                  <a:pt x="8705447" y="1336223"/>
                  <a:pt x="8701562" y="1340107"/>
                  <a:pt x="8670485" y="1336223"/>
                </a:cubicBezTo>
                <a:cubicBezTo>
                  <a:pt x="8643293" y="1336223"/>
                  <a:pt x="8631639" y="1332339"/>
                  <a:pt x="8627754" y="1332339"/>
                </a:cubicBezTo>
                <a:cubicBezTo>
                  <a:pt x="8627754" y="1328454"/>
                  <a:pt x="8623870" y="1328454"/>
                  <a:pt x="8619985" y="1328454"/>
                </a:cubicBezTo>
                <a:cubicBezTo>
                  <a:pt x="8612216" y="1328454"/>
                  <a:pt x="8581139" y="1324570"/>
                  <a:pt x="8577254" y="1320686"/>
                </a:cubicBezTo>
                <a:cubicBezTo>
                  <a:pt x="8573370" y="1316801"/>
                  <a:pt x="8565600" y="1316801"/>
                  <a:pt x="8557831" y="1316801"/>
                </a:cubicBezTo>
                <a:cubicBezTo>
                  <a:pt x="8553947" y="1312917"/>
                  <a:pt x="8530639" y="1309033"/>
                  <a:pt x="8507331" y="1305148"/>
                </a:cubicBezTo>
                <a:cubicBezTo>
                  <a:pt x="8449062" y="1293495"/>
                  <a:pt x="8394677" y="1281842"/>
                  <a:pt x="8390792" y="1281842"/>
                </a:cubicBezTo>
                <a:cubicBezTo>
                  <a:pt x="8390792" y="1281842"/>
                  <a:pt x="8383023" y="1277958"/>
                  <a:pt x="8379138" y="1277958"/>
                </a:cubicBezTo>
                <a:cubicBezTo>
                  <a:pt x="8371369" y="1274073"/>
                  <a:pt x="8367484" y="1274073"/>
                  <a:pt x="8363600" y="1274073"/>
                </a:cubicBezTo>
                <a:cubicBezTo>
                  <a:pt x="8359716" y="1274073"/>
                  <a:pt x="8355830" y="1274073"/>
                  <a:pt x="8355830" y="1274073"/>
                </a:cubicBezTo>
                <a:cubicBezTo>
                  <a:pt x="8355830" y="1270189"/>
                  <a:pt x="8344177" y="1270189"/>
                  <a:pt x="8332523" y="1266304"/>
                </a:cubicBezTo>
                <a:cubicBezTo>
                  <a:pt x="8320869" y="1266304"/>
                  <a:pt x="8289792" y="1258536"/>
                  <a:pt x="8262600" y="1254651"/>
                </a:cubicBezTo>
                <a:cubicBezTo>
                  <a:pt x="8235408" y="1246883"/>
                  <a:pt x="8208215" y="1242998"/>
                  <a:pt x="8200446" y="1242998"/>
                </a:cubicBezTo>
                <a:cubicBezTo>
                  <a:pt x="8196561" y="1239114"/>
                  <a:pt x="8184907" y="1239114"/>
                  <a:pt x="8181022" y="1239114"/>
                </a:cubicBezTo>
                <a:cubicBezTo>
                  <a:pt x="8177138" y="1235230"/>
                  <a:pt x="8169368" y="1235230"/>
                  <a:pt x="8161600" y="1231345"/>
                </a:cubicBezTo>
                <a:cubicBezTo>
                  <a:pt x="8157714" y="1231345"/>
                  <a:pt x="8146061" y="1231345"/>
                  <a:pt x="8142176" y="1227461"/>
                </a:cubicBezTo>
                <a:cubicBezTo>
                  <a:pt x="8138292" y="1227461"/>
                  <a:pt x="8134407" y="1227461"/>
                  <a:pt x="8130522" y="1227461"/>
                </a:cubicBezTo>
                <a:cubicBezTo>
                  <a:pt x="8130522" y="1227461"/>
                  <a:pt x="8114984" y="1223576"/>
                  <a:pt x="8095560" y="1219692"/>
                </a:cubicBezTo>
                <a:cubicBezTo>
                  <a:pt x="8080022" y="1215808"/>
                  <a:pt x="8060599" y="1211923"/>
                  <a:pt x="8048945" y="1211923"/>
                </a:cubicBezTo>
                <a:cubicBezTo>
                  <a:pt x="8041176" y="1211923"/>
                  <a:pt x="8021753" y="1208039"/>
                  <a:pt x="8006214" y="1204155"/>
                </a:cubicBezTo>
                <a:cubicBezTo>
                  <a:pt x="7971252" y="1196386"/>
                  <a:pt x="7932406" y="1188617"/>
                  <a:pt x="7905214" y="1184733"/>
                </a:cubicBezTo>
                <a:cubicBezTo>
                  <a:pt x="7893560" y="1184733"/>
                  <a:pt x="7881906" y="1180848"/>
                  <a:pt x="7878022" y="1180848"/>
                </a:cubicBezTo>
                <a:cubicBezTo>
                  <a:pt x="7878022" y="1180848"/>
                  <a:pt x="7866368" y="1176964"/>
                  <a:pt x="7854714" y="1176964"/>
                </a:cubicBezTo>
                <a:cubicBezTo>
                  <a:pt x="7846944" y="1176964"/>
                  <a:pt x="7831406" y="1176964"/>
                  <a:pt x="7823637" y="1173080"/>
                </a:cubicBezTo>
                <a:cubicBezTo>
                  <a:pt x="7815868" y="1173080"/>
                  <a:pt x="7808098" y="1173080"/>
                  <a:pt x="7804214" y="1173080"/>
                </a:cubicBezTo>
                <a:cubicBezTo>
                  <a:pt x="7800329" y="1173080"/>
                  <a:pt x="7788676" y="1173080"/>
                  <a:pt x="7780906" y="1169195"/>
                </a:cubicBezTo>
                <a:cubicBezTo>
                  <a:pt x="7773137" y="1169195"/>
                  <a:pt x="7757598" y="1165311"/>
                  <a:pt x="7749829" y="1165311"/>
                </a:cubicBezTo>
                <a:cubicBezTo>
                  <a:pt x="7738175" y="1165311"/>
                  <a:pt x="7738175" y="1165311"/>
                  <a:pt x="7738175" y="1173080"/>
                </a:cubicBezTo>
                <a:cubicBezTo>
                  <a:pt x="7734290" y="1176964"/>
                  <a:pt x="7726521" y="1180848"/>
                  <a:pt x="7726521" y="1173080"/>
                </a:cubicBezTo>
                <a:cubicBezTo>
                  <a:pt x="7726521" y="1169195"/>
                  <a:pt x="7672136" y="1161427"/>
                  <a:pt x="7664367" y="1165311"/>
                </a:cubicBezTo>
                <a:cubicBezTo>
                  <a:pt x="7656598" y="1169195"/>
                  <a:pt x="7656598" y="1173080"/>
                  <a:pt x="7664367" y="1173080"/>
                </a:cubicBezTo>
                <a:cubicBezTo>
                  <a:pt x="7672136" y="1173080"/>
                  <a:pt x="7699329" y="1176964"/>
                  <a:pt x="7710982" y="1184733"/>
                </a:cubicBezTo>
                <a:cubicBezTo>
                  <a:pt x="7718752" y="1184733"/>
                  <a:pt x="7722636" y="1184733"/>
                  <a:pt x="7726521" y="1184733"/>
                </a:cubicBezTo>
                <a:cubicBezTo>
                  <a:pt x="7730406" y="1184733"/>
                  <a:pt x="7734290" y="1184733"/>
                  <a:pt x="7738175" y="1188617"/>
                </a:cubicBezTo>
                <a:cubicBezTo>
                  <a:pt x="7742060" y="1192501"/>
                  <a:pt x="7749829" y="1192501"/>
                  <a:pt x="7753714" y="1192501"/>
                </a:cubicBezTo>
                <a:cubicBezTo>
                  <a:pt x="7761483" y="1192501"/>
                  <a:pt x="7765368" y="1196386"/>
                  <a:pt x="7769252" y="1196386"/>
                </a:cubicBezTo>
                <a:cubicBezTo>
                  <a:pt x="7773137" y="1200270"/>
                  <a:pt x="7804214" y="1208039"/>
                  <a:pt x="7839176" y="1211923"/>
                </a:cubicBezTo>
                <a:cubicBezTo>
                  <a:pt x="7850830" y="1211923"/>
                  <a:pt x="7862483" y="1215808"/>
                  <a:pt x="7866368" y="1215808"/>
                </a:cubicBezTo>
                <a:cubicBezTo>
                  <a:pt x="7870252" y="1215808"/>
                  <a:pt x="7885791" y="1219692"/>
                  <a:pt x="7897445" y="1223576"/>
                </a:cubicBezTo>
                <a:cubicBezTo>
                  <a:pt x="7912984" y="1223576"/>
                  <a:pt x="7928522" y="1227461"/>
                  <a:pt x="7932406" y="1231345"/>
                </a:cubicBezTo>
                <a:cubicBezTo>
                  <a:pt x="7940176" y="1231345"/>
                  <a:pt x="7944060" y="1235230"/>
                  <a:pt x="7944060" y="1235230"/>
                </a:cubicBezTo>
                <a:cubicBezTo>
                  <a:pt x="7947945" y="1235230"/>
                  <a:pt x="7955714" y="1235230"/>
                  <a:pt x="7963484" y="1239114"/>
                </a:cubicBezTo>
                <a:cubicBezTo>
                  <a:pt x="7971252" y="1242998"/>
                  <a:pt x="7982906" y="1242998"/>
                  <a:pt x="7986791" y="1242998"/>
                </a:cubicBezTo>
                <a:cubicBezTo>
                  <a:pt x="7994560" y="1242998"/>
                  <a:pt x="8021753" y="1250767"/>
                  <a:pt x="8025638" y="1254651"/>
                </a:cubicBezTo>
                <a:cubicBezTo>
                  <a:pt x="8025638" y="1254651"/>
                  <a:pt x="8033406" y="1258536"/>
                  <a:pt x="8045060" y="1258536"/>
                </a:cubicBezTo>
                <a:cubicBezTo>
                  <a:pt x="8068368" y="1262420"/>
                  <a:pt x="8080022" y="1266304"/>
                  <a:pt x="8091676" y="1270189"/>
                </a:cubicBezTo>
                <a:cubicBezTo>
                  <a:pt x="8095560" y="1270189"/>
                  <a:pt x="8107214" y="1274073"/>
                  <a:pt x="8111099" y="1274073"/>
                </a:cubicBezTo>
                <a:cubicBezTo>
                  <a:pt x="8118868" y="1274073"/>
                  <a:pt x="8126638" y="1274073"/>
                  <a:pt x="8130522" y="1277958"/>
                </a:cubicBezTo>
                <a:cubicBezTo>
                  <a:pt x="8134407" y="1277958"/>
                  <a:pt x="8142176" y="1281842"/>
                  <a:pt x="8146061" y="1281842"/>
                </a:cubicBezTo>
                <a:cubicBezTo>
                  <a:pt x="8149946" y="1281842"/>
                  <a:pt x="8153830" y="1281842"/>
                  <a:pt x="8157714" y="1281842"/>
                </a:cubicBezTo>
                <a:cubicBezTo>
                  <a:pt x="8161600" y="1285726"/>
                  <a:pt x="8212100" y="1293495"/>
                  <a:pt x="8231522" y="1297379"/>
                </a:cubicBezTo>
                <a:cubicBezTo>
                  <a:pt x="8235408" y="1297379"/>
                  <a:pt x="8247061" y="1301264"/>
                  <a:pt x="8250946" y="1301264"/>
                </a:cubicBezTo>
                <a:cubicBezTo>
                  <a:pt x="8266484" y="1305148"/>
                  <a:pt x="8282023" y="1309033"/>
                  <a:pt x="8285908" y="1309033"/>
                </a:cubicBezTo>
                <a:cubicBezTo>
                  <a:pt x="8285908" y="1309033"/>
                  <a:pt x="8293676" y="1309033"/>
                  <a:pt x="8301446" y="1312917"/>
                </a:cubicBezTo>
                <a:cubicBezTo>
                  <a:pt x="8313100" y="1316801"/>
                  <a:pt x="8324754" y="1316801"/>
                  <a:pt x="8332523" y="1320686"/>
                </a:cubicBezTo>
                <a:cubicBezTo>
                  <a:pt x="8394677" y="1332339"/>
                  <a:pt x="8421869" y="1340107"/>
                  <a:pt x="8421869" y="1343992"/>
                </a:cubicBezTo>
                <a:cubicBezTo>
                  <a:pt x="8421869" y="1347876"/>
                  <a:pt x="8421869" y="1347876"/>
                  <a:pt x="8425754" y="1347876"/>
                </a:cubicBezTo>
                <a:cubicBezTo>
                  <a:pt x="8429639" y="1347876"/>
                  <a:pt x="8433523" y="1347876"/>
                  <a:pt x="8433523" y="1351761"/>
                </a:cubicBezTo>
                <a:cubicBezTo>
                  <a:pt x="8437408" y="1351761"/>
                  <a:pt x="8441292" y="1351761"/>
                  <a:pt x="8441292" y="1351761"/>
                </a:cubicBezTo>
                <a:cubicBezTo>
                  <a:pt x="8445177" y="1351761"/>
                  <a:pt x="8449062" y="1351761"/>
                  <a:pt x="8449062" y="1355645"/>
                </a:cubicBezTo>
                <a:cubicBezTo>
                  <a:pt x="8449062" y="1355645"/>
                  <a:pt x="8449062" y="1355645"/>
                  <a:pt x="8441292" y="1355645"/>
                </a:cubicBezTo>
                <a:cubicBezTo>
                  <a:pt x="8429639" y="1355645"/>
                  <a:pt x="8417985" y="1347876"/>
                  <a:pt x="8417985" y="1343992"/>
                </a:cubicBezTo>
                <a:cubicBezTo>
                  <a:pt x="8417985" y="1343992"/>
                  <a:pt x="8417985" y="1340107"/>
                  <a:pt x="8410215" y="1343992"/>
                </a:cubicBezTo>
                <a:cubicBezTo>
                  <a:pt x="8398562" y="1347876"/>
                  <a:pt x="8383023" y="1343992"/>
                  <a:pt x="8383023" y="1340107"/>
                </a:cubicBezTo>
                <a:cubicBezTo>
                  <a:pt x="8379138" y="1336223"/>
                  <a:pt x="8379138" y="1336223"/>
                  <a:pt x="8375254" y="1336223"/>
                </a:cubicBezTo>
                <a:cubicBezTo>
                  <a:pt x="8375254" y="1336223"/>
                  <a:pt x="8367484" y="1336223"/>
                  <a:pt x="8363600" y="1336223"/>
                </a:cubicBezTo>
                <a:cubicBezTo>
                  <a:pt x="8359716" y="1332339"/>
                  <a:pt x="8348062" y="1328454"/>
                  <a:pt x="8340292" y="1328454"/>
                </a:cubicBezTo>
                <a:cubicBezTo>
                  <a:pt x="8316984" y="1328454"/>
                  <a:pt x="8305330" y="1324570"/>
                  <a:pt x="8293676" y="1320686"/>
                </a:cubicBezTo>
                <a:cubicBezTo>
                  <a:pt x="8293676" y="1320686"/>
                  <a:pt x="8278138" y="1320686"/>
                  <a:pt x="8266484" y="1316801"/>
                </a:cubicBezTo>
                <a:cubicBezTo>
                  <a:pt x="8254830" y="1316801"/>
                  <a:pt x="8243176" y="1316801"/>
                  <a:pt x="8239292" y="1312917"/>
                </a:cubicBezTo>
                <a:cubicBezTo>
                  <a:pt x="8235408" y="1312917"/>
                  <a:pt x="8223754" y="1309033"/>
                  <a:pt x="8212100" y="1309033"/>
                </a:cubicBezTo>
                <a:cubicBezTo>
                  <a:pt x="8200446" y="1309033"/>
                  <a:pt x="8184907" y="1305148"/>
                  <a:pt x="8173253" y="1305148"/>
                </a:cubicBezTo>
                <a:cubicBezTo>
                  <a:pt x="8165484" y="1301264"/>
                  <a:pt x="8153830" y="1301264"/>
                  <a:pt x="8149946" y="1301264"/>
                </a:cubicBezTo>
                <a:cubicBezTo>
                  <a:pt x="8146061" y="1301264"/>
                  <a:pt x="8142176" y="1301264"/>
                  <a:pt x="8138292" y="1297379"/>
                </a:cubicBezTo>
                <a:cubicBezTo>
                  <a:pt x="8134407" y="1293495"/>
                  <a:pt x="8126638" y="1293495"/>
                  <a:pt x="8126638" y="1293495"/>
                </a:cubicBezTo>
                <a:cubicBezTo>
                  <a:pt x="8122753" y="1293495"/>
                  <a:pt x="8111099" y="1293495"/>
                  <a:pt x="8103330" y="1289611"/>
                </a:cubicBezTo>
                <a:cubicBezTo>
                  <a:pt x="8091676" y="1289611"/>
                  <a:pt x="8080022" y="1289611"/>
                  <a:pt x="8080022" y="1289611"/>
                </a:cubicBezTo>
                <a:cubicBezTo>
                  <a:pt x="8068368" y="1289611"/>
                  <a:pt x="8072253" y="1297379"/>
                  <a:pt x="8080022" y="1297379"/>
                </a:cubicBezTo>
                <a:cubicBezTo>
                  <a:pt x="8083907" y="1297379"/>
                  <a:pt x="8095560" y="1297379"/>
                  <a:pt x="8107214" y="1301264"/>
                </a:cubicBezTo>
                <a:cubicBezTo>
                  <a:pt x="8114984" y="1301264"/>
                  <a:pt x="8130522" y="1305148"/>
                  <a:pt x="8138292" y="1305148"/>
                </a:cubicBezTo>
                <a:cubicBezTo>
                  <a:pt x="8146061" y="1309033"/>
                  <a:pt x="8153830" y="1309033"/>
                  <a:pt x="8153830" y="1309033"/>
                </a:cubicBezTo>
                <a:cubicBezTo>
                  <a:pt x="8157714" y="1312917"/>
                  <a:pt x="8149946" y="1312917"/>
                  <a:pt x="8138292" y="1309033"/>
                </a:cubicBezTo>
                <a:cubicBezTo>
                  <a:pt x="8134407" y="1309033"/>
                  <a:pt x="8126638" y="1309033"/>
                  <a:pt x="8122753" y="1309033"/>
                </a:cubicBezTo>
                <a:cubicBezTo>
                  <a:pt x="8118868" y="1309033"/>
                  <a:pt x="8114984" y="1309033"/>
                  <a:pt x="8111099" y="1305148"/>
                </a:cubicBezTo>
                <a:cubicBezTo>
                  <a:pt x="8111099" y="1305148"/>
                  <a:pt x="8107214" y="1305148"/>
                  <a:pt x="8103330" y="1305148"/>
                </a:cubicBezTo>
                <a:cubicBezTo>
                  <a:pt x="8103330" y="1305148"/>
                  <a:pt x="8091676" y="1301264"/>
                  <a:pt x="8083907" y="1301264"/>
                </a:cubicBezTo>
                <a:cubicBezTo>
                  <a:pt x="8041176" y="1293495"/>
                  <a:pt x="8021753" y="1293495"/>
                  <a:pt x="8033406" y="1301264"/>
                </a:cubicBezTo>
                <a:cubicBezTo>
                  <a:pt x="8037292" y="1301264"/>
                  <a:pt x="8037292" y="1301264"/>
                  <a:pt x="8033406" y="1305148"/>
                </a:cubicBezTo>
                <a:cubicBezTo>
                  <a:pt x="8029522" y="1305148"/>
                  <a:pt x="8025638" y="1305148"/>
                  <a:pt x="8025638" y="1305148"/>
                </a:cubicBezTo>
                <a:cubicBezTo>
                  <a:pt x="8021753" y="1305148"/>
                  <a:pt x="8006214" y="1305148"/>
                  <a:pt x="7990676" y="1301264"/>
                </a:cubicBezTo>
                <a:cubicBezTo>
                  <a:pt x="7979022" y="1301264"/>
                  <a:pt x="7959599" y="1297379"/>
                  <a:pt x="7955714" y="1297379"/>
                </a:cubicBezTo>
                <a:cubicBezTo>
                  <a:pt x="7951830" y="1297379"/>
                  <a:pt x="7936291" y="1293495"/>
                  <a:pt x="7928522" y="1293495"/>
                </a:cubicBezTo>
                <a:cubicBezTo>
                  <a:pt x="7912984" y="1293495"/>
                  <a:pt x="7893560" y="1289611"/>
                  <a:pt x="7878022" y="1285726"/>
                </a:cubicBezTo>
                <a:cubicBezTo>
                  <a:pt x="7874137" y="1285726"/>
                  <a:pt x="7862483" y="1281842"/>
                  <a:pt x="7850830" y="1281842"/>
                </a:cubicBezTo>
                <a:cubicBezTo>
                  <a:pt x="7843060" y="1281842"/>
                  <a:pt x="7827522" y="1277958"/>
                  <a:pt x="7819752" y="1277958"/>
                </a:cubicBezTo>
                <a:cubicBezTo>
                  <a:pt x="7811983" y="1274073"/>
                  <a:pt x="7792560" y="1274073"/>
                  <a:pt x="7780906" y="1270189"/>
                </a:cubicBezTo>
                <a:cubicBezTo>
                  <a:pt x="7769252" y="1270189"/>
                  <a:pt x="7745944" y="1266304"/>
                  <a:pt x="7734290" y="1262420"/>
                </a:cubicBezTo>
                <a:cubicBezTo>
                  <a:pt x="7722636" y="1262420"/>
                  <a:pt x="7699329" y="1258536"/>
                  <a:pt x="7679906" y="1254651"/>
                </a:cubicBezTo>
                <a:cubicBezTo>
                  <a:pt x="7656598" y="1250767"/>
                  <a:pt x="7637175" y="1250767"/>
                  <a:pt x="7629406" y="1246883"/>
                </a:cubicBezTo>
                <a:cubicBezTo>
                  <a:pt x="7625521" y="1246883"/>
                  <a:pt x="7609982" y="1242998"/>
                  <a:pt x="7598328" y="1242998"/>
                </a:cubicBezTo>
                <a:cubicBezTo>
                  <a:pt x="7578906" y="1239114"/>
                  <a:pt x="7563367" y="1239114"/>
                  <a:pt x="7528406" y="1231345"/>
                </a:cubicBezTo>
                <a:cubicBezTo>
                  <a:pt x="7520636" y="1231345"/>
                  <a:pt x="7508982" y="1231345"/>
                  <a:pt x="7508982" y="1231345"/>
                </a:cubicBezTo>
                <a:cubicBezTo>
                  <a:pt x="7505098" y="1235230"/>
                  <a:pt x="7512867" y="1239114"/>
                  <a:pt x="7524520" y="1239114"/>
                </a:cubicBezTo>
                <a:cubicBezTo>
                  <a:pt x="7528406" y="1239114"/>
                  <a:pt x="7532290" y="1242998"/>
                  <a:pt x="7536174" y="1242998"/>
                </a:cubicBezTo>
                <a:cubicBezTo>
                  <a:pt x="7536174" y="1242998"/>
                  <a:pt x="7540059" y="1242998"/>
                  <a:pt x="7543944" y="1242998"/>
                </a:cubicBezTo>
                <a:cubicBezTo>
                  <a:pt x="7543944" y="1242998"/>
                  <a:pt x="7559482" y="1246883"/>
                  <a:pt x="7571136" y="1246883"/>
                </a:cubicBezTo>
                <a:cubicBezTo>
                  <a:pt x="7582790" y="1250767"/>
                  <a:pt x="7594444" y="1254651"/>
                  <a:pt x="7602213" y="1254651"/>
                </a:cubicBezTo>
                <a:cubicBezTo>
                  <a:pt x="7606098" y="1254651"/>
                  <a:pt x="7609982" y="1254651"/>
                  <a:pt x="7609982" y="1258536"/>
                </a:cubicBezTo>
                <a:cubicBezTo>
                  <a:pt x="7617752" y="1262420"/>
                  <a:pt x="7633290" y="1266304"/>
                  <a:pt x="7637175" y="1266304"/>
                </a:cubicBezTo>
                <a:cubicBezTo>
                  <a:pt x="7641060" y="1266304"/>
                  <a:pt x="7644944" y="1266304"/>
                  <a:pt x="7644944" y="1266304"/>
                </a:cubicBezTo>
                <a:cubicBezTo>
                  <a:pt x="7652714" y="1270189"/>
                  <a:pt x="7679906" y="1274073"/>
                  <a:pt x="7699329" y="1277958"/>
                </a:cubicBezTo>
                <a:cubicBezTo>
                  <a:pt x="7707098" y="1281842"/>
                  <a:pt x="7714868" y="1281842"/>
                  <a:pt x="7714868" y="1281842"/>
                </a:cubicBezTo>
                <a:cubicBezTo>
                  <a:pt x="7718752" y="1285726"/>
                  <a:pt x="7699329" y="1285726"/>
                  <a:pt x="7676021" y="1277958"/>
                </a:cubicBezTo>
                <a:cubicBezTo>
                  <a:pt x="7664367" y="1277958"/>
                  <a:pt x="7648828" y="1274073"/>
                  <a:pt x="7644944" y="1274073"/>
                </a:cubicBezTo>
                <a:cubicBezTo>
                  <a:pt x="7641060" y="1274073"/>
                  <a:pt x="7633290" y="1270189"/>
                  <a:pt x="7633290" y="1270189"/>
                </a:cubicBezTo>
                <a:cubicBezTo>
                  <a:pt x="7629406" y="1270189"/>
                  <a:pt x="7621636" y="1266304"/>
                  <a:pt x="7609982" y="1266304"/>
                </a:cubicBezTo>
                <a:cubicBezTo>
                  <a:pt x="7602213" y="1262420"/>
                  <a:pt x="7586674" y="1258536"/>
                  <a:pt x="7578906" y="1258536"/>
                </a:cubicBezTo>
                <a:cubicBezTo>
                  <a:pt x="7567252" y="1254651"/>
                  <a:pt x="7551713" y="1250767"/>
                  <a:pt x="7536174" y="1250767"/>
                </a:cubicBezTo>
                <a:cubicBezTo>
                  <a:pt x="7524520" y="1246883"/>
                  <a:pt x="7508982" y="1246883"/>
                  <a:pt x="7505098" y="1242998"/>
                </a:cubicBezTo>
                <a:cubicBezTo>
                  <a:pt x="7505098" y="1242998"/>
                  <a:pt x="7485674" y="1239114"/>
                  <a:pt x="7466252" y="1235230"/>
                </a:cubicBezTo>
                <a:cubicBezTo>
                  <a:pt x="7446828" y="1235230"/>
                  <a:pt x="7423520" y="1231345"/>
                  <a:pt x="7415751" y="1231345"/>
                </a:cubicBezTo>
                <a:cubicBezTo>
                  <a:pt x="7400212" y="1227461"/>
                  <a:pt x="7357482" y="1223576"/>
                  <a:pt x="7334174" y="1223576"/>
                </a:cubicBezTo>
                <a:cubicBezTo>
                  <a:pt x="7314751" y="1223576"/>
                  <a:pt x="7306982" y="1219692"/>
                  <a:pt x="7272020" y="1215808"/>
                </a:cubicBezTo>
                <a:cubicBezTo>
                  <a:pt x="7264250" y="1211923"/>
                  <a:pt x="7256482" y="1211923"/>
                  <a:pt x="7252597" y="1211923"/>
                </a:cubicBezTo>
                <a:cubicBezTo>
                  <a:pt x="7248712" y="1211923"/>
                  <a:pt x="7244828" y="1211923"/>
                  <a:pt x="7240943" y="1211923"/>
                </a:cubicBezTo>
                <a:cubicBezTo>
                  <a:pt x="7229289" y="1208039"/>
                  <a:pt x="7213750" y="1204155"/>
                  <a:pt x="7174904" y="1204155"/>
                </a:cubicBezTo>
                <a:cubicBezTo>
                  <a:pt x="7159366" y="1204155"/>
                  <a:pt x="7143828" y="1200270"/>
                  <a:pt x="7139942" y="1200270"/>
                </a:cubicBezTo>
                <a:cubicBezTo>
                  <a:pt x="7136058" y="1200270"/>
                  <a:pt x="7128289" y="1196386"/>
                  <a:pt x="7120520" y="1196386"/>
                </a:cubicBezTo>
                <a:cubicBezTo>
                  <a:pt x="7116635" y="1196386"/>
                  <a:pt x="7108866" y="1196386"/>
                  <a:pt x="7108866" y="1196386"/>
                </a:cubicBezTo>
                <a:cubicBezTo>
                  <a:pt x="7108866" y="1196386"/>
                  <a:pt x="7097212" y="1196386"/>
                  <a:pt x="7081674" y="1196386"/>
                </a:cubicBezTo>
                <a:cubicBezTo>
                  <a:pt x="7077788" y="1200270"/>
                  <a:pt x="7066135" y="1196386"/>
                  <a:pt x="7054481" y="1192501"/>
                </a:cubicBezTo>
                <a:cubicBezTo>
                  <a:pt x="7046712" y="1192501"/>
                  <a:pt x="7031173" y="1188617"/>
                  <a:pt x="7007866" y="1188617"/>
                </a:cubicBezTo>
                <a:cubicBezTo>
                  <a:pt x="6992327" y="1188617"/>
                  <a:pt x="6980673" y="1188617"/>
                  <a:pt x="6980673" y="1184733"/>
                </a:cubicBezTo>
                <a:cubicBezTo>
                  <a:pt x="6976788" y="1180848"/>
                  <a:pt x="6957366" y="1184733"/>
                  <a:pt x="6957366" y="1188617"/>
                </a:cubicBezTo>
                <a:cubicBezTo>
                  <a:pt x="6953480" y="1188617"/>
                  <a:pt x="6957366" y="1188617"/>
                  <a:pt x="6961250" y="1188617"/>
                </a:cubicBezTo>
                <a:cubicBezTo>
                  <a:pt x="6961250" y="1188617"/>
                  <a:pt x="6965134" y="1188617"/>
                  <a:pt x="6965134" y="1192501"/>
                </a:cubicBezTo>
                <a:cubicBezTo>
                  <a:pt x="6965134" y="1196386"/>
                  <a:pt x="6969019" y="1196386"/>
                  <a:pt x="6988442" y="1200270"/>
                </a:cubicBezTo>
                <a:cubicBezTo>
                  <a:pt x="7003981" y="1200270"/>
                  <a:pt x="7027288" y="1204155"/>
                  <a:pt x="7042827" y="1208039"/>
                </a:cubicBezTo>
                <a:cubicBezTo>
                  <a:pt x="7058366" y="1208039"/>
                  <a:pt x="7077788" y="1208039"/>
                  <a:pt x="7085558" y="1208039"/>
                </a:cubicBezTo>
                <a:cubicBezTo>
                  <a:pt x="7093327" y="1208039"/>
                  <a:pt x="7104981" y="1211923"/>
                  <a:pt x="7108866" y="1211923"/>
                </a:cubicBezTo>
                <a:cubicBezTo>
                  <a:pt x="7116635" y="1215808"/>
                  <a:pt x="7124404" y="1215808"/>
                  <a:pt x="7132174" y="1215808"/>
                </a:cubicBezTo>
                <a:cubicBezTo>
                  <a:pt x="7159366" y="1219692"/>
                  <a:pt x="7178789" y="1223576"/>
                  <a:pt x="7190443" y="1223576"/>
                </a:cubicBezTo>
                <a:cubicBezTo>
                  <a:pt x="7202096" y="1223576"/>
                  <a:pt x="7213750" y="1227461"/>
                  <a:pt x="7217635" y="1227461"/>
                </a:cubicBezTo>
                <a:cubicBezTo>
                  <a:pt x="7233174" y="1231345"/>
                  <a:pt x="7252597" y="1231345"/>
                  <a:pt x="7279790" y="1231345"/>
                </a:cubicBezTo>
                <a:cubicBezTo>
                  <a:pt x="7318636" y="1231345"/>
                  <a:pt x="7373020" y="1235230"/>
                  <a:pt x="7431290" y="1246883"/>
                </a:cubicBezTo>
                <a:cubicBezTo>
                  <a:pt x="7439059" y="1246883"/>
                  <a:pt x="7450713" y="1250767"/>
                  <a:pt x="7462366" y="1250767"/>
                </a:cubicBezTo>
                <a:cubicBezTo>
                  <a:pt x="7485674" y="1254651"/>
                  <a:pt x="7505098" y="1258536"/>
                  <a:pt x="7505098" y="1258536"/>
                </a:cubicBezTo>
                <a:cubicBezTo>
                  <a:pt x="7508982" y="1262420"/>
                  <a:pt x="7512867" y="1262420"/>
                  <a:pt x="7512867" y="1262420"/>
                </a:cubicBezTo>
                <a:cubicBezTo>
                  <a:pt x="7516752" y="1262420"/>
                  <a:pt x="7520636" y="1262420"/>
                  <a:pt x="7524520" y="1262420"/>
                </a:cubicBezTo>
                <a:cubicBezTo>
                  <a:pt x="7528406" y="1266304"/>
                  <a:pt x="7547828" y="1270189"/>
                  <a:pt x="7586674" y="1277958"/>
                </a:cubicBezTo>
                <a:cubicBezTo>
                  <a:pt x="7594444" y="1277958"/>
                  <a:pt x="7602213" y="1277958"/>
                  <a:pt x="7606098" y="1281842"/>
                </a:cubicBezTo>
                <a:cubicBezTo>
                  <a:pt x="7609982" y="1281842"/>
                  <a:pt x="7617752" y="1281842"/>
                  <a:pt x="7625521" y="1285726"/>
                </a:cubicBezTo>
                <a:cubicBezTo>
                  <a:pt x="7629406" y="1285726"/>
                  <a:pt x="7641060" y="1289611"/>
                  <a:pt x="7652714" y="1289611"/>
                </a:cubicBezTo>
                <a:cubicBezTo>
                  <a:pt x="7660482" y="1289611"/>
                  <a:pt x="7676021" y="1293495"/>
                  <a:pt x="7687675" y="1293495"/>
                </a:cubicBezTo>
                <a:cubicBezTo>
                  <a:pt x="7695444" y="1297379"/>
                  <a:pt x="7714868" y="1301264"/>
                  <a:pt x="7722636" y="1301264"/>
                </a:cubicBezTo>
                <a:cubicBezTo>
                  <a:pt x="7742060" y="1305148"/>
                  <a:pt x="7777022" y="1312917"/>
                  <a:pt x="7788676" y="1312917"/>
                </a:cubicBezTo>
                <a:cubicBezTo>
                  <a:pt x="7792560" y="1312917"/>
                  <a:pt x="7850830" y="1324570"/>
                  <a:pt x="7889676" y="1332339"/>
                </a:cubicBezTo>
                <a:cubicBezTo>
                  <a:pt x="7901330" y="1336223"/>
                  <a:pt x="7920752" y="1340107"/>
                  <a:pt x="7932406" y="1340107"/>
                </a:cubicBezTo>
                <a:cubicBezTo>
                  <a:pt x="7963484" y="1343992"/>
                  <a:pt x="8006214" y="1355645"/>
                  <a:pt x="8010099" y="1359529"/>
                </a:cubicBezTo>
                <a:cubicBezTo>
                  <a:pt x="8013984" y="1363414"/>
                  <a:pt x="7998445" y="1359529"/>
                  <a:pt x="7975138" y="1355645"/>
                </a:cubicBezTo>
                <a:cubicBezTo>
                  <a:pt x="7944060" y="1347876"/>
                  <a:pt x="7901330" y="1340107"/>
                  <a:pt x="7878022" y="1340107"/>
                </a:cubicBezTo>
                <a:cubicBezTo>
                  <a:pt x="7874137" y="1340107"/>
                  <a:pt x="7854714" y="1336223"/>
                  <a:pt x="7835291" y="1332339"/>
                </a:cubicBezTo>
                <a:cubicBezTo>
                  <a:pt x="7815868" y="1328454"/>
                  <a:pt x="7792560" y="1324570"/>
                  <a:pt x="7784790" y="1324570"/>
                </a:cubicBezTo>
                <a:cubicBezTo>
                  <a:pt x="7777022" y="1324570"/>
                  <a:pt x="7765368" y="1320686"/>
                  <a:pt x="7761483" y="1320686"/>
                </a:cubicBezTo>
                <a:cubicBezTo>
                  <a:pt x="7745944" y="1316801"/>
                  <a:pt x="7672136" y="1305148"/>
                  <a:pt x="7625521" y="1301264"/>
                </a:cubicBezTo>
                <a:cubicBezTo>
                  <a:pt x="7617752" y="1297379"/>
                  <a:pt x="7609982" y="1297379"/>
                  <a:pt x="7606098" y="1297379"/>
                </a:cubicBezTo>
                <a:cubicBezTo>
                  <a:pt x="7594444" y="1297379"/>
                  <a:pt x="7602213" y="1301264"/>
                  <a:pt x="7613867" y="1301264"/>
                </a:cubicBezTo>
                <a:cubicBezTo>
                  <a:pt x="7621636" y="1301264"/>
                  <a:pt x="7633290" y="1305148"/>
                  <a:pt x="7637175" y="1305148"/>
                </a:cubicBezTo>
                <a:cubicBezTo>
                  <a:pt x="7641060" y="1309033"/>
                  <a:pt x="7641060" y="1309033"/>
                  <a:pt x="7637175" y="1312917"/>
                </a:cubicBezTo>
                <a:cubicBezTo>
                  <a:pt x="7637175" y="1312917"/>
                  <a:pt x="7633290" y="1312917"/>
                  <a:pt x="7633290" y="1312917"/>
                </a:cubicBezTo>
                <a:cubicBezTo>
                  <a:pt x="7629406" y="1309033"/>
                  <a:pt x="7582790" y="1297379"/>
                  <a:pt x="7571136" y="1297379"/>
                </a:cubicBezTo>
                <a:cubicBezTo>
                  <a:pt x="7567252" y="1297379"/>
                  <a:pt x="7551713" y="1297379"/>
                  <a:pt x="7532290" y="1293495"/>
                </a:cubicBezTo>
                <a:cubicBezTo>
                  <a:pt x="7512867" y="1289611"/>
                  <a:pt x="7497328" y="1289611"/>
                  <a:pt x="7493444" y="1289611"/>
                </a:cubicBezTo>
                <a:cubicBezTo>
                  <a:pt x="7489559" y="1293495"/>
                  <a:pt x="7493444" y="1293495"/>
                  <a:pt x="7512867" y="1297379"/>
                </a:cubicBezTo>
                <a:cubicBezTo>
                  <a:pt x="7520636" y="1297379"/>
                  <a:pt x="7532290" y="1301264"/>
                  <a:pt x="7540059" y="1301264"/>
                </a:cubicBezTo>
                <a:cubicBezTo>
                  <a:pt x="7547828" y="1305148"/>
                  <a:pt x="7555598" y="1305148"/>
                  <a:pt x="7555598" y="1305148"/>
                </a:cubicBezTo>
                <a:cubicBezTo>
                  <a:pt x="7559482" y="1305148"/>
                  <a:pt x="7559482" y="1305148"/>
                  <a:pt x="7559482" y="1305148"/>
                </a:cubicBezTo>
                <a:cubicBezTo>
                  <a:pt x="7559482" y="1312917"/>
                  <a:pt x="7540059" y="1312917"/>
                  <a:pt x="7520636" y="1305148"/>
                </a:cubicBezTo>
                <a:cubicBezTo>
                  <a:pt x="7512867" y="1301264"/>
                  <a:pt x="7501213" y="1301264"/>
                  <a:pt x="7501213" y="1301264"/>
                </a:cubicBezTo>
                <a:cubicBezTo>
                  <a:pt x="7497328" y="1301264"/>
                  <a:pt x="7489559" y="1297379"/>
                  <a:pt x="7481790" y="1297379"/>
                </a:cubicBezTo>
                <a:cubicBezTo>
                  <a:pt x="7474020" y="1293495"/>
                  <a:pt x="7470136" y="1293495"/>
                  <a:pt x="7466252" y="1297379"/>
                </a:cubicBezTo>
                <a:cubicBezTo>
                  <a:pt x="7462366" y="1297379"/>
                  <a:pt x="7462366" y="1297379"/>
                  <a:pt x="7462366" y="1297379"/>
                </a:cubicBezTo>
                <a:cubicBezTo>
                  <a:pt x="7466252" y="1301264"/>
                  <a:pt x="7466252" y="1301264"/>
                  <a:pt x="7466252" y="1301264"/>
                </a:cubicBezTo>
                <a:cubicBezTo>
                  <a:pt x="7485674" y="1305148"/>
                  <a:pt x="7508982" y="1309033"/>
                  <a:pt x="7516752" y="1309033"/>
                </a:cubicBezTo>
                <a:cubicBezTo>
                  <a:pt x="7524520" y="1309033"/>
                  <a:pt x="7528406" y="1312917"/>
                  <a:pt x="7532290" y="1312917"/>
                </a:cubicBezTo>
                <a:cubicBezTo>
                  <a:pt x="7532290" y="1312917"/>
                  <a:pt x="7540059" y="1316801"/>
                  <a:pt x="7551713" y="1316801"/>
                </a:cubicBezTo>
                <a:cubicBezTo>
                  <a:pt x="7586674" y="1320686"/>
                  <a:pt x="7606098" y="1328454"/>
                  <a:pt x="7609982" y="1332339"/>
                </a:cubicBezTo>
                <a:cubicBezTo>
                  <a:pt x="7609982" y="1332339"/>
                  <a:pt x="7598328" y="1332339"/>
                  <a:pt x="7575021" y="1328454"/>
                </a:cubicBezTo>
                <a:cubicBezTo>
                  <a:pt x="7571136" y="1328454"/>
                  <a:pt x="7547828" y="1324570"/>
                  <a:pt x="7528406" y="1324570"/>
                </a:cubicBezTo>
                <a:cubicBezTo>
                  <a:pt x="7508982" y="1320686"/>
                  <a:pt x="7485674" y="1316801"/>
                  <a:pt x="7477905" y="1316801"/>
                </a:cubicBezTo>
                <a:cubicBezTo>
                  <a:pt x="7450713" y="1312917"/>
                  <a:pt x="7446828" y="1309033"/>
                  <a:pt x="7431290" y="1309033"/>
                </a:cubicBezTo>
                <a:cubicBezTo>
                  <a:pt x="7407982" y="1309033"/>
                  <a:pt x="7404098" y="1312917"/>
                  <a:pt x="7411866" y="1320686"/>
                </a:cubicBezTo>
                <a:cubicBezTo>
                  <a:pt x="7415751" y="1320686"/>
                  <a:pt x="7419636" y="1324570"/>
                  <a:pt x="7423520" y="1320686"/>
                </a:cubicBezTo>
                <a:cubicBezTo>
                  <a:pt x="7423520" y="1320686"/>
                  <a:pt x="7431290" y="1324570"/>
                  <a:pt x="7435174" y="1324570"/>
                </a:cubicBezTo>
                <a:cubicBezTo>
                  <a:pt x="7446828" y="1328454"/>
                  <a:pt x="7481790" y="1336223"/>
                  <a:pt x="7489559" y="1336223"/>
                </a:cubicBezTo>
                <a:cubicBezTo>
                  <a:pt x="7493444" y="1336223"/>
                  <a:pt x="7497328" y="1336223"/>
                  <a:pt x="7501213" y="1340107"/>
                </a:cubicBezTo>
                <a:cubicBezTo>
                  <a:pt x="7505098" y="1343992"/>
                  <a:pt x="7512867" y="1343992"/>
                  <a:pt x="7516752" y="1340107"/>
                </a:cubicBezTo>
                <a:cubicBezTo>
                  <a:pt x="7520636" y="1343992"/>
                  <a:pt x="7524520" y="1343992"/>
                  <a:pt x="7532290" y="1343992"/>
                </a:cubicBezTo>
                <a:cubicBezTo>
                  <a:pt x="7540059" y="1343992"/>
                  <a:pt x="7543944" y="1343992"/>
                  <a:pt x="7543944" y="1343992"/>
                </a:cubicBezTo>
                <a:cubicBezTo>
                  <a:pt x="7547828" y="1347876"/>
                  <a:pt x="7551713" y="1347876"/>
                  <a:pt x="7559482" y="1351761"/>
                </a:cubicBezTo>
                <a:cubicBezTo>
                  <a:pt x="7594444" y="1359529"/>
                  <a:pt x="7609982" y="1359529"/>
                  <a:pt x="7629406" y="1363414"/>
                </a:cubicBezTo>
                <a:cubicBezTo>
                  <a:pt x="7676021" y="1367298"/>
                  <a:pt x="7683790" y="1367298"/>
                  <a:pt x="7676021" y="1371182"/>
                </a:cubicBezTo>
                <a:cubicBezTo>
                  <a:pt x="7672136" y="1375067"/>
                  <a:pt x="7664367" y="1371182"/>
                  <a:pt x="7660482" y="1371182"/>
                </a:cubicBezTo>
                <a:cubicBezTo>
                  <a:pt x="7648828" y="1367298"/>
                  <a:pt x="7637175" y="1367298"/>
                  <a:pt x="7637175" y="1371182"/>
                </a:cubicBezTo>
                <a:cubicBezTo>
                  <a:pt x="7637175" y="1375067"/>
                  <a:pt x="7668252" y="1382836"/>
                  <a:pt x="7679906" y="1382836"/>
                </a:cubicBezTo>
                <a:cubicBezTo>
                  <a:pt x="7683790" y="1382836"/>
                  <a:pt x="7683790" y="1382836"/>
                  <a:pt x="7687675" y="1386720"/>
                </a:cubicBezTo>
                <a:cubicBezTo>
                  <a:pt x="7695444" y="1390604"/>
                  <a:pt x="7726521" y="1394489"/>
                  <a:pt x="7734290" y="1390604"/>
                </a:cubicBezTo>
                <a:cubicBezTo>
                  <a:pt x="7738175" y="1390604"/>
                  <a:pt x="7742060" y="1394489"/>
                  <a:pt x="7742060" y="1398373"/>
                </a:cubicBezTo>
                <a:cubicBezTo>
                  <a:pt x="7745944" y="1402257"/>
                  <a:pt x="7753714" y="1406142"/>
                  <a:pt x="7765368" y="1406142"/>
                </a:cubicBezTo>
                <a:cubicBezTo>
                  <a:pt x="7773137" y="1406142"/>
                  <a:pt x="7792560" y="1413911"/>
                  <a:pt x="7788676" y="1417795"/>
                </a:cubicBezTo>
                <a:cubicBezTo>
                  <a:pt x="7788676" y="1421679"/>
                  <a:pt x="7777022" y="1417795"/>
                  <a:pt x="7773137" y="1413911"/>
                </a:cubicBezTo>
                <a:cubicBezTo>
                  <a:pt x="7773137" y="1413911"/>
                  <a:pt x="7769252" y="1413911"/>
                  <a:pt x="7765368" y="1413911"/>
                </a:cubicBezTo>
                <a:cubicBezTo>
                  <a:pt x="7765368" y="1413911"/>
                  <a:pt x="7761483" y="1413911"/>
                  <a:pt x="7761483" y="1410026"/>
                </a:cubicBezTo>
                <a:cubicBezTo>
                  <a:pt x="7757598" y="1410026"/>
                  <a:pt x="7753714" y="1410026"/>
                  <a:pt x="7749829" y="1410026"/>
                </a:cubicBezTo>
                <a:cubicBezTo>
                  <a:pt x="7742060" y="1410026"/>
                  <a:pt x="7738175" y="1406142"/>
                  <a:pt x="7734290" y="1406142"/>
                </a:cubicBezTo>
                <a:cubicBezTo>
                  <a:pt x="7734290" y="1402257"/>
                  <a:pt x="7730406" y="1402257"/>
                  <a:pt x="7722636" y="1402257"/>
                </a:cubicBezTo>
                <a:cubicBezTo>
                  <a:pt x="7710982" y="1406142"/>
                  <a:pt x="7672136" y="1402257"/>
                  <a:pt x="7621636" y="1394489"/>
                </a:cubicBezTo>
                <a:cubicBezTo>
                  <a:pt x="7578906" y="1386720"/>
                  <a:pt x="7559482" y="1386720"/>
                  <a:pt x="7540059" y="1382836"/>
                </a:cubicBezTo>
                <a:cubicBezTo>
                  <a:pt x="7532290" y="1382836"/>
                  <a:pt x="7512867" y="1378951"/>
                  <a:pt x="7497328" y="1375067"/>
                </a:cubicBezTo>
                <a:cubicBezTo>
                  <a:pt x="7477905" y="1371182"/>
                  <a:pt x="7466252" y="1371182"/>
                  <a:pt x="7458482" y="1375067"/>
                </a:cubicBezTo>
                <a:cubicBezTo>
                  <a:pt x="7450713" y="1375067"/>
                  <a:pt x="7439059" y="1375067"/>
                  <a:pt x="7431290" y="1371182"/>
                </a:cubicBezTo>
                <a:cubicBezTo>
                  <a:pt x="7423520" y="1371182"/>
                  <a:pt x="7419636" y="1371182"/>
                  <a:pt x="7419636" y="1371182"/>
                </a:cubicBezTo>
                <a:cubicBezTo>
                  <a:pt x="7419636" y="1371182"/>
                  <a:pt x="7415751" y="1371182"/>
                  <a:pt x="7411866" y="1371182"/>
                </a:cubicBezTo>
                <a:cubicBezTo>
                  <a:pt x="7404098" y="1371182"/>
                  <a:pt x="7380790" y="1367298"/>
                  <a:pt x="7361366" y="1367298"/>
                </a:cubicBezTo>
                <a:cubicBezTo>
                  <a:pt x="7349712" y="1367298"/>
                  <a:pt x="7349712" y="1367298"/>
                  <a:pt x="7353597" y="1371182"/>
                </a:cubicBezTo>
                <a:cubicBezTo>
                  <a:pt x="7357482" y="1375067"/>
                  <a:pt x="7353597" y="1375067"/>
                  <a:pt x="7345828" y="1375067"/>
                </a:cubicBezTo>
                <a:cubicBezTo>
                  <a:pt x="7330290" y="1371182"/>
                  <a:pt x="7306982" y="1367298"/>
                  <a:pt x="7303097" y="1367298"/>
                </a:cubicBezTo>
                <a:cubicBezTo>
                  <a:pt x="7299212" y="1371182"/>
                  <a:pt x="7299212" y="1371182"/>
                  <a:pt x="7310866" y="1371182"/>
                </a:cubicBezTo>
                <a:cubicBezTo>
                  <a:pt x="7314751" y="1375067"/>
                  <a:pt x="7326405" y="1378951"/>
                  <a:pt x="7334174" y="1378951"/>
                </a:cubicBezTo>
                <a:cubicBezTo>
                  <a:pt x="7338058" y="1382836"/>
                  <a:pt x="7345828" y="1382836"/>
                  <a:pt x="7345828" y="1382836"/>
                </a:cubicBezTo>
                <a:cubicBezTo>
                  <a:pt x="7345828" y="1382836"/>
                  <a:pt x="7349712" y="1382836"/>
                  <a:pt x="7353597" y="1386720"/>
                </a:cubicBezTo>
                <a:cubicBezTo>
                  <a:pt x="7361366" y="1390604"/>
                  <a:pt x="7373020" y="1390604"/>
                  <a:pt x="7411866" y="1398373"/>
                </a:cubicBezTo>
                <a:cubicBezTo>
                  <a:pt x="7419636" y="1398373"/>
                  <a:pt x="7435174" y="1398373"/>
                  <a:pt x="7442944" y="1402257"/>
                </a:cubicBezTo>
                <a:cubicBezTo>
                  <a:pt x="7466252" y="1406142"/>
                  <a:pt x="7489559" y="1410026"/>
                  <a:pt x="7505098" y="1413911"/>
                </a:cubicBezTo>
                <a:cubicBezTo>
                  <a:pt x="7512867" y="1413911"/>
                  <a:pt x="7528406" y="1417795"/>
                  <a:pt x="7540059" y="1417795"/>
                </a:cubicBezTo>
                <a:cubicBezTo>
                  <a:pt x="7547828" y="1421679"/>
                  <a:pt x="7567252" y="1421679"/>
                  <a:pt x="7578906" y="1425564"/>
                </a:cubicBezTo>
                <a:cubicBezTo>
                  <a:pt x="7586674" y="1425564"/>
                  <a:pt x="7602213" y="1429448"/>
                  <a:pt x="7606098" y="1429448"/>
                </a:cubicBezTo>
                <a:cubicBezTo>
                  <a:pt x="7613867" y="1433332"/>
                  <a:pt x="7621636" y="1433332"/>
                  <a:pt x="7629406" y="1433332"/>
                </a:cubicBezTo>
                <a:cubicBezTo>
                  <a:pt x="7633290" y="1437217"/>
                  <a:pt x="7637175" y="1437217"/>
                  <a:pt x="7637175" y="1437217"/>
                </a:cubicBezTo>
                <a:cubicBezTo>
                  <a:pt x="7641060" y="1441101"/>
                  <a:pt x="7644944" y="1441101"/>
                  <a:pt x="7648828" y="1441101"/>
                </a:cubicBezTo>
                <a:cubicBezTo>
                  <a:pt x="7648828" y="1441101"/>
                  <a:pt x="7660482" y="1441101"/>
                  <a:pt x="7668252" y="1444985"/>
                </a:cubicBezTo>
                <a:cubicBezTo>
                  <a:pt x="7679906" y="1444985"/>
                  <a:pt x="7691560" y="1448870"/>
                  <a:pt x="7695444" y="1448870"/>
                </a:cubicBezTo>
                <a:cubicBezTo>
                  <a:pt x="7699329" y="1448870"/>
                  <a:pt x="7718752" y="1452754"/>
                  <a:pt x="7734290" y="1456639"/>
                </a:cubicBezTo>
                <a:cubicBezTo>
                  <a:pt x="7749829" y="1460523"/>
                  <a:pt x="7769252" y="1464407"/>
                  <a:pt x="7777022" y="1464407"/>
                </a:cubicBezTo>
                <a:cubicBezTo>
                  <a:pt x="7780906" y="1464407"/>
                  <a:pt x="7792560" y="1468292"/>
                  <a:pt x="7796444" y="1468292"/>
                </a:cubicBezTo>
                <a:cubicBezTo>
                  <a:pt x="7796444" y="1472176"/>
                  <a:pt x="7804214" y="1472176"/>
                  <a:pt x="7808098" y="1472176"/>
                </a:cubicBezTo>
                <a:cubicBezTo>
                  <a:pt x="7815868" y="1472176"/>
                  <a:pt x="7850830" y="1479945"/>
                  <a:pt x="7850830" y="1479945"/>
                </a:cubicBezTo>
                <a:cubicBezTo>
                  <a:pt x="7854714" y="1483829"/>
                  <a:pt x="7858598" y="1483829"/>
                  <a:pt x="7862483" y="1483829"/>
                </a:cubicBezTo>
                <a:cubicBezTo>
                  <a:pt x="7870252" y="1483829"/>
                  <a:pt x="7874137" y="1483829"/>
                  <a:pt x="7874137" y="1487714"/>
                </a:cubicBezTo>
                <a:cubicBezTo>
                  <a:pt x="7878022" y="1491598"/>
                  <a:pt x="7889676" y="1495482"/>
                  <a:pt x="7905214" y="1495482"/>
                </a:cubicBezTo>
                <a:cubicBezTo>
                  <a:pt x="7916868" y="1499367"/>
                  <a:pt x="7932406" y="1503251"/>
                  <a:pt x="7932406" y="1507135"/>
                </a:cubicBezTo>
                <a:cubicBezTo>
                  <a:pt x="7936291" y="1507135"/>
                  <a:pt x="7944060" y="1507135"/>
                  <a:pt x="7947945" y="1507135"/>
                </a:cubicBezTo>
                <a:cubicBezTo>
                  <a:pt x="7951830" y="1511020"/>
                  <a:pt x="7959599" y="1511020"/>
                  <a:pt x="7963484" y="1511020"/>
                </a:cubicBezTo>
                <a:cubicBezTo>
                  <a:pt x="7967368" y="1514904"/>
                  <a:pt x="7979022" y="1518788"/>
                  <a:pt x="7994560" y="1518788"/>
                </a:cubicBezTo>
                <a:cubicBezTo>
                  <a:pt x="8010099" y="1522673"/>
                  <a:pt x="8025638" y="1526557"/>
                  <a:pt x="8029522" y="1530442"/>
                </a:cubicBezTo>
                <a:cubicBezTo>
                  <a:pt x="8033406" y="1530442"/>
                  <a:pt x="8037292" y="1534326"/>
                  <a:pt x="8041176" y="1534326"/>
                </a:cubicBezTo>
                <a:cubicBezTo>
                  <a:pt x="8041176" y="1530442"/>
                  <a:pt x="8052830" y="1534326"/>
                  <a:pt x="8060599" y="1538210"/>
                </a:cubicBezTo>
                <a:cubicBezTo>
                  <a:pt x="8076138" y="1545979"/>
                  <a:pt x="8076138" y="1545979"/>
                  <a:pt x="8068368" y="1545979"/>
                </a:cubicBezTo>
                <a:cubicBezTo>
                  <a:pt x="8064484" y="1545979"/>
                  <a:pt x="8056714" y="1545979"/>
                  <a:pt x="8052830" y="1542095"/>
                </a:cubicBezTo>
                <a:cubicBezTo>
                  <a:pt x="8037292" y="1538210"/>
                  <a:pt x="8033406" y="1538210"/>
                  <a:pt x="8029522" y="1538210"/>
                </a:cubicBezTo>
                <a:cubicBezTo>
                  <a:pt x="8029522" y="1538210"/>
                  <a:pt x="8021753" y="1538210"/>
                  <a:pt x="8013984" y="1534326"/>
                </a:cubicBezTo>
                <a:cubicBezTo>
                  <a:pt x="8010099" y="1534326"/>
                  <a:pt x="7998445" y="1530442"/>
                  <a:pt x="7990676" y="1530442"/>
                </a:cubicBezTo>
                <a:cubicBezTo>
                  <a:pt x="7982906" y="1530442"/>
                  <a:pt x="7971252" y="1530442"/>
                  <a:pt x="7967368" y="1530442"/>
                </a:cubicBezTo>
                <a:cubicBezTo>
                  <a:pt x="7959599" y="1526557"/>
                  <a:pt x="7951830" y="1526557"/>
                  <a:pt x="7951830" y="1526557"/>
                </a:cubicBezTo>
                <a:cubicBezTo>
                  <a:pt x="7947945" y="1526557"/>
                  <a:pt x="7944060" y="1526557"/>
                  <a:pt x="7944060" y="1522673"/>
                </a:cubicBezTo>
                <a:cubicBezTo>
                  <a:pt x="7944060" y="1518788"/>
                  <a:pt x="7932406" y="1514904"/>
                  <a:pt x="7916868" y="1511020"/>
                </a:cubicBezTo>
                <a:cubicBezTo>
                  <a:pt x="7912984" y="1511020"/>
                  <a:pt x="7897445" y="1511020"/>
                  <a:pt x="7885791" y="1507135"/>
                </a:cubicBezTo>
                <a:cubicBezTo>
                  <a:pt x="7858598" y="1499367"/>
                  <a:pt x="7839176" y="1495482"/>
                  <a:pt x="7835291" y="1495482"/>
                </a:cubicBezTo>
                <a:cubicBezTo>
                  <a:pt x="7831406" y="1499367"/>
                  <a:pt x="7839176" y="1499367"/>
                  <a:pt x="7843060" y="1503251"/>
                </a:cubicBezTo>
                <a:cubicBezTo>
                  <a:pt x="7850830" y="1503251"/>
                  <a:pt x="7858598" y="1503251"/>
                  <a:pt x="7862483" y="1507135"/>
                </a:cubicBezTo>
                <a:cubicBezTo>
                  <a:pt x="7870252" y="1507135"/>
                  <a:pt x="7878022" y="1511020"/>
                  <a:pt x="7885791" y="1511020"/>
                </a:cubicBezTo>
                <a:cubicBezTo>
                  <a:pt x="7893560" y="1514904"/>
                  <a:pt x="7897445" y="1514904"/>
                  <a:pt x="7893560" y="1518788"/>
                </a:cubicBezTo>
                <a:cubicBezTo>
                  <a:pt x="7893560" y="1518788"/>
                  <a:pt x="7881906" y="1518788"/>
                  <a:pt x="7866368" y="1514904"/>
                </a:cubicBezTo>
                <a:cubicBezTo>
                  <a:pt x="7839176" y="1507135"/>
                  <a:pt x="7819752" y="1503251"/>
                  <a:pt x="7815868" y="1507135"/>
                </a:cubicBezTo>
                <a:cubicBezTo>
                  <a:pt x="7804214" y="1511020"/>
                  <a:pt x="7811983" y="1514904"/>
                  <a:pt x="7839176" y="1518788"/>
                </a:cubicBezTo>
                <a:cubicBezTo>
                  <a:pt x="7850830" y="1522673"/>
                  <a:pt x="7866368" y="1526557"/>
                  <a:pt x="7870252" y="1526557"/>
                </a:cubicBezTo>
                <a:cubicBezTo>
                  <a:pt x="7874137" y="1526557"/>
                  <a:pt x="7885791" y="1530442"/>
                  <a:pt x="7897445" y="1530442"/>
                </a:cubicBezTo>
                <a:cubicBezTo>
                  <a:pt x="7959599" y="1542095"/>
                  <a:pt x="8013984" y="1553748"/>
                  <a:pt x="8037292" y="1561517"/>
                </a:cubicBezTo>
                <a:cubicBezTo>
                  <a:pt x="8048945" y="1561517"/>
                  <a:pt x="8060599" y="1565401"/>
                  <a:pt x="8064484" y="1565401"/>
                </a:cubicBezTo>
                <a:cubicBezTo>
                  <a:pt x="8068368" y="1565401"/>
                  <a:pt x="8107214" y="1573170"/>
                  <a:pt x="8114984" y="1577054"/>
                </a:cubicBezTo>
                <a:cubicBezTo>
                  <a:pt x="8118868" y="1580938"/>
                  <a:pt x="8114984" y="1580938"/>
                  <a:pt x="8103330" y="1580938"/>
                </a:cubicBezTo>
                <a:cubicBezTo>
                  <a:pt x="8099446" y="1580938"/>
                  <a:pt x="8091676" y="1580938"/>
                  <a:pt x="8087792" y="1580938"/>
                </a:cubicBezTo>
                <a:cubicBezTo>
                  <a:pt x="8087792" y="1580938"/>
                  <a:pt x="8080022" y="1580938"/>
                  <a:pt x="8076138" y="1580938"/>
                </a:cubicBezTo>
                <a:cubicBezTo>
                  <a:pt x="8068368" y="1584823"/>
                  <a:pt x="8064484" y="1580938"/>
                  <a:pt x="8068368" y="1577054"/>
                </a:cubicBezTo>
                <a:cubicBezTo>
                  <a:pt x="8072253" y="1573170"/>
                  <a:pt x="8068368" y="1573170"/>
                  <a:pt x="8056714" y="1573170"/>
                </a:cubicBezTo>
                <a:cubicBezTo>
                  <a:pt x="8048945" y="1569285"/>
                  <a:pt x="8029522" y="1565401"/>
                  <a:pt x="8017868" y="1561517"/>
                </a:cubicBezTo>
                <a:cubicBezTo>
                  <a:pt x="8006214" y="1561517"/>
                  <a:pt x="7990676" y="1557632"/>
                  <a:pt x="7979022" y="1553748"/>
                </a:cubicBezTo>
                <a:cubicBezTo>
                  <a:pt x="7967368" y="1553748"/>
                  <a:pt x="7955714" y="1549863"/>
                  <a:pt x="7951830" y="1549863"/>
                </a:cubicBezTo>
                <a:cubicBezTo>
                  <a:pt x="7940176" y="1545979"/>
                  <a:pt x="7936291" y="1549863"/>
                  <a:pt x="7944060" y="1549863"/>
                </a:cubicBezTo>
                <a:cubicBezTo>
                  <a:pt x="7947945" y="1549863"/>
                  <a:pt x="7947945" y="1553748"/>
                  <a:pt x="7947945" y="1553748"/>
                </a:cubicBezTo>
                <a:cubicBezTo>
                  <a:pt x="7944060" y="1553748"/>
                  <a:pt x="7936291" y="1553748"/>
                  <a:pt x="7916868" y="1549863"/>
                </a:cubicBezTo>
                <a:cubicBezTo>
                  <a:pt x="7912984" y="1549863"/>
                  <a:pt x="7901330" y="1549863"/>
                  <a:pt x="7893560" y="1545979"/>
                </a:cubicBezTo>
                <a:cubicBezTo>
                  <a:pt x="7885791" y="1545979"/>
                  <a:pt x="7874137" y="1542095"/>
                  <a:pt x="7866368" y="1542095"/>
                </a:cubicBezTo>
                <a:cubicBezTo>
                  <a:pt x="7858598" y="1538210"/>
                  <a:pt x="7858598" y="1538210"/>
                  <a:pt x="7862483" y="1534326"/>
                </a:cubicBezTo>
                <a:cubicBezTo>
                  <a:pt x="7870252" y="1534326"/>
                  <a:pt x="7870252" y="1534326"/>
                  <a:pt x="7862483" y="1530442"/>
                </a:cubicBezTo>
                <a:cubicBezTo>
                  <a:pt x="7854714" y="1530442"/>
                  <a:pt x="7854714" y="1530442"/>
                  <a:pt x="7854714" y="1534326"/>
                </a:cubicBezTo>
                <a:cubicBezTo>
                  <a:pt x="7854714" y="1538210"/>
                  <a:pt x="7854714" y="1538210"/>
                  <a:pt x="7846944" y="1538210"/>
                </a:cubicBezTo>
                <a:cubicBezTo>
                  <a:pt x="7839176" y="1538210"/>
                  <a:pt x="7835291" y="1538210"/>
                  <a:pt x="7831406" y="1534326"/>
                </a:cubicBezTo>
                <a:cubicBezTo>
                  <a:pt x="7831406" y="1534326"/>
                  <a:pt x="7819752" y="1530442"/>
                  <a:pt x="7808098" y="1530442"/>
                </a:cubicBezTo>
                <a:cubicBezTo>
                  <a:pt x="7796444" y="1526557"/>
                  <a:pt x="7780906" y="1526557"/>
                  <a:pt x="7773137" y="1522673"/>
                </a:cubicBezTo>
                <a:cubicBezTo>
                  <a:pt x="7765368" y="1518788"/>
                  <a:pt x="7757598" y="1518788"/>
                  <a:pt x="7749829" y="1522673"/>
                </a:cubicBezTo>
                <a:cubicBezTo>
                  <a:pt x="7742060" y="1522673"/>
                  <a:pt x="7734290" y="1522673"/>
                  <a:pt x="7726521" y="1522673"/>
                </a:cubicBezTo>
                <a:cubicBezTo>
                  <a:pt x="7714868" y="1518788"/>
                  <a:pt x="7703214" y="1518788"/>
                  <a:pt x="7703214" y="1522673"/>
                </a:cubicBezTo>
                <a:cubicBezTo>
                  <a:pt x="7703214" y="1526557"/>
                  <a:pt x="7714868" y="1530442"/>
                  <a:pt x="7718752" y="1530442"/>
                </a:cubicBezTo>
                <a:cubicBezTo>
                  <a:pt x="7722636" y="1530442"/>
                  <a:pt x="7726521" y="1534326"/>
                  <a:pt x="7734290" y="1534326"/>
                </a:cubicBezTo>
                <a:cubicBezTo>
                  <a:pt x="7742060" y="1538210"/>
                  <a:pt x="7749829" y="1538210"/>
                  <a:pt x="7761483" y="1538210"/>
                </a:cubicBezTo>
                <a:cubicBezTo>
                  <a:pt x="7773137" y="1534326"/>
                  <a:pt x="7780906" y="1538210"/>
                  <a:pt x="7784790" y="1538210"/>
                </a:cubicBezTo>
                <a:cubicBezTo>
                  <a:pt x="7784790" y="1538210"/>
                  <a:pt x="7792560" y="1542095"/>
                  <a:pt x="7796444" y="1542095"/>
                </a:cubicBezTo>
                <a:cubicBezTo>
                  <a:pt x="7804214" y="1538210"/>
                  <a:pt x="7811983" y="1542095"/>
                  <a:pt x="7811983" y="1549863"/>
                </a:cubicBezTo>
                <a:cubicBezTo>
                  <a:pt x="7811983" y="1553748"/>
                  <a:pt x="7811983" y="1553748"/>
                  <a:pt x="7885791" y="1565401"/>
                </a:cubicBezTo>
                <a:cubicBezTo>
                  <a:pt x="7909098" y="1569285"/>
                  <a:pt x="7928522" y="1577054"/>
                  <a:pt x="7928522" y="1577054"/>
                </a:cubicBezTo>
                <a:cubicBezTo>
                  <a:pt x="7932406" y="1580938"/>
                  <a:pt x="7936291" y="1580938"/>
                  <a:pt x="7944060" y="1580938"/>
                </a:cubicBezTo>
                <a:cubicBezTo>
                  <a:pt x="7951830" y="1580938"/>
                  <a:pt x="7959599" y="1580938"/>
                  <a:pt x="7963484" y="1584823"/>
                </a:cubicBezTo>
                <a:cubicBezTo>
                  <a:pt x="7971252" y="1588707"/>
                  <a:pt x="7975138" y="1592592"/>
                  <a:pt x="7979022" y="1592592"/>
                </a:cubicBezTo>
                <a:cubicBezTo>
                  <a:pt x="7979022" y="1588707"/>
                  <a:pt x="7982906" y="1592592"/>
                  <a:pt x="7986791" y="1592592"/>
                </a:cubicBezTo>
                <a:cubicBezTo>
                  <a:pt x="7998445" y="1596476"/>
                  <a:pt x="8010099" y="1596476"/>
                  <a:pt x="8017868" y="1596476"/>
                </a:cubicBezTo>
                <a:cubicBezTo>
                  <a:pt x="8025638" y="1592592"/>
                  <a:pt x="8037292" y="1592592"/>
                  <a:pt x="8037292" y="1596476"/>
                </a:cubicBezTo>
                <a:cubicBezTo>
                  <a:pt x="8037292" y="1596476"/>
                  <a:pt x="8037292" y="1600360"/>
                  <a:pt x="8033406" y="1600360"/>
                </a:cubicBezTo>
                <a:cubicBezTo>
                  <a:pt x="8025638" y="1600360"/>
                  <a:pt x="8033406" y="1604245"/>
                  <a:pt x="8048945" y="1608129"/>
                </a:cubicBezTo>
                <a:cubicBezTo>
                  <a:pt x="8056714" y="1608129"/>
                  <a:pt x="8072253" y="1612013"/>
                  <a:pt x="8087792" y="1615898"/>
                </a:cubicBezTo>
                <a:cubicBezTo>
                  <a:pt x="8130522" y="1623666"/>
                  <a:pt x="8146061" y="1627551"/>
                  <a:pt x="8149946" y="1631435"/>
                </a:cubicBezTo>
                <a:cubicBezTo>
                  <a:pt x="8149946" y="1631435"/>
                  <a:pt x="8161600" y="1635320"/>
                  <a:pt x="8169368" y="1639204"/>
                </a:cubicBezTo>
                <a:cubicBezTo>
                  <a:pt x="8181022" y="1639204"/>
                  <a:pt x="8192676" y="1643088"/>
                  <a:pt x="8200446" y="1646973"/>
                </a:cubicBezTo>
                <a:cubicBezTo>
                  <a:pt x="8204330" y="1646973"/>
                  <a:pt x="8215984" y="1650857"/>
                  <a:pt x="8219869" y="1654741"/>
                </a:cubicBezTo>
                <a:cubicBezTo>
                  <a:pt x="8227638" y="1654741"/>
                  <a:pt x="8231522" y="1658626"/>
                  <a:pt x="8231522" y="1658626"/>
                </a:cubicBezTo>
                <a:cubicBezTo>
                  <a:pt x="8231522" y="1658626"/>
                  <a:pt x="8235408" y="1658626"/>
                  <a:pt x="8239292" y="1658626"/>
                </a:cubicBezTo>
                <a:cubicBezTo>
                  <a:pt x="8239292" y="1658626"/>
                  <a:pt x="8250946" y="1662510"/>
                  <a:pt x="8262600" y="1666395"/>
                </a:cubicBezTo>
                <a:cubicBezTo>
                  <a:pt x="8270369" y="1670279"/>
                  <a:pt x="8282023" y="1674163"/>
                  <a:pt x="8282023" y="1674163"/>
                </a:cubicBezTo>
                <a:cubicBezTo>
                  <a:pt x="8282023" y="1674163"/>
                  <a:pt x="8289792" y="1674163"/>
                  <a:pt x="8293676" y="1678048"/>
                </a:cubicBezTo>
                <a:cubicBezTo>
                  <a:pt x="8301446" y="1678048"/>
                  <a:pt x="8309215" y="1681932"/>
                  <a:pt x="8313100" y="1681932"/>
                </a:cubicBezTo>
                <a:cubicBezTo>
                  <a:pt x="8316984" y="1681932"/>
                  <a:pt x="8320869" y="1685816"/>
                  <a:pt x="8320869" y="1685816"/>
                </a:cubicBezTo>
                <a:cubicBezTo>
                  <a:pt x="8316984" y="1689701"/>
                  <a:pt x="8305330" y="1685816"/>
                  <a:pt x="8289792" y="1681932"/>
                </a:cubicBezTo>
                <a:cubicBezTo>
                  <a:pt x="8278138" y="1681932"/>
                  <a:pt x="8243176" y="1678048"/>
                  <a:pt x="8243176" y="1678048"/>
                </a:cubicBezTo>
                <a:cubicBezTo>
                  <a:pt x="8243176" y="1678048"/>
                  <a:pt x="8247061" y="1681932"/>
                  <a:pt x="8254830" y="1681932"/>
                </a:cubicBezTo>
                <a:cubicBezTo>
                  <a:pt x="8258715" y="1685816"/>
                  <a:pt x="8266484" y="1689701"/>
                  <a:pt x="8266484" y="1689701"/>
                </a:cubicBezTo>
                <a:cubicBezTo>
                  <a:pt x="8266484" y="1693585"/>
                  <a:pt x="8270369" y="1693585"/>
                  <a:pt x="8270369" y="1693585"/>
                </a:cubicBezTo>
                <a:cubicBezTo>
                  <a:pt x="8274254" y="1693585"/>
                  <a:pt x="8278138" y="1693585"/>
                  <a:pt x="8282023" y="1697469"/>
                </a:cubicBezTo>
                <a:cubicBezTo>
                  <a:pt x="8293676" y="1701354"/>
                  <a:pt x="8367484" y="1720776"/>
                  <a:pt x="8383023" y="1720776"/>
                </a:cubicBezTo>
                <a:cubicBezTo>
                  <a:pt x="8390792" y="1720776"/>
                  <a:pt x="8390792" y="1724660"/>
                  <a:pt x="8390792" y="1724660"/>
                </a:cubicBezTo>
                <a:cubicBezTo>
                  <a:pt x="8386908" y="1728544"/>
                  <a:pt x="8390792" y="1732429"/>
                  <a:pt x="8394677" y="1732429"/>
                </a:cubicBezTo>
                <a:cubicBezTo>
                  <a:pt x="8394677" y="1732429"/>
                  <a:pt x="8398562" y="1732429"/>
                  <a:pt x="8398562" y="1732429"/>
                </a:cubicBezTo>
                <a:cubicBezTo>
                  <a:pt x="8398562" y="1736313"/>
                  <a:pt x="8414100" y="1740198"/>
                  <a:pt x="8421869" y="1740198"/>
                </a:cubicBezTo>
                <a:cubicBezTo>
                  <a:pt x="8425754" y="1740198"/>
                  <a:pt x="8433523" y="1740198"/>
                  <a:pt x="8441292" y="1740198"/>
                </a:cubicBezTo>
                <a:cubicBezTo>
                  <a:pt x="8452946" y="1744082"/>
                  <a:pt x="8452946" y="1744082"/>
                  <a:pt x="8449062" y="1747966"/>
                </a:cubicBezTo>
                <a:cubicBezTo>
                  <a:pt x="8437408" y="1751851"/>
                  <a:pt x="8449062" y="1755735"/>
                  <a:pt x="8484023" y="1763504"/>
                </a:cubicBezTo>
                <a:cubicBezTo>
                  <a:pt x="8499562" y="1763504"/>
                  <a:pt x="8511216" y="1767388"/>
                  <a:pt x="8538408" y="1775157"/>
                </a:cubicBezTo>
                <a:cubicBezTo>
                  <a:pt x="8550062" y="1779041"/>
                  <a:pt x="8557831" y="1782926"/>
                  <a:pt x="8561716" y="1786810"/>
                </a:cubicBezTo>
                <a:cubicBezTo>
                  <a:pt x="8573370" y="1790694"/>
                  <a:pt x="8588908" y="1794579"/>
                  <a:pt x="8585024" y="1794579"/>
                </a:cubicBezTo>
                <a:cubicBezTo>
                  <a:pt x="8581139" y="1798463"/>
                  <a:pt x="8577254" y="1794579"/>
                  <a:pt x="8569485" y="1794579"/>
                </a:cubicBezTo>
                <a:cubicBezTo>
                  <a:pt x="8565600" y="1790694"/>
                  <a:pt x="8561716" y="1790694"/>
                  <a:pt x="8557831" y="1790694"/>
                </a:cubicBezTo>
                <a:cubicBezTo>
                  <a:pt x="8557831" y="1790694"/>
                  <a:pt x="8553947" y="1790694"/>
                  <a:pt x="8550062" y="1790694"/>
                </a:cubicBezTo>
                <a:cubicBezTo>
                  <a:pt x="8550062" y="1786810"/>
                  <a:pt x="8546177" y="1786810"/>
                  <a:pt x="8542293" y="1786810"/>
                </a:cubicBezTo>
                <a:cubicBezTo>
                  <a:pt x="8534523" y="1786810"/>
                  <a:pt x="8495677" y="1775157"/>
                  <a:pt x="8456831" y="1763504"/>
                </a:cubicBezTo>
                <a:cubicBezTo>
                  <a:pt x="8441292" y="1755735"/>
                  <a:pt x="8421869" y="1751851"/>
                  <a:pt x="8410215" y="1747966"/>
                </a:cubicBezTo>
                <a:cubicBezTo>
                  <a:pt x="8390792" y="1744082"/>
                  <a:pt x="8359716" y="1736313"/>
                  <a:pt x="8348062" y="1736313"/>
                </a:cubicBezTo>
                <a:cubicBezTo>
                  <a:pt x="8344177" y="1732429"/>
                  <a:pt x="8332523" y="1732429"/>
                  <a:pt x="8320869" y="1728544"/>
                </a:cubicBezTo>
                <a:cubicBezTo>
                  <a:pt x="8313100" y="1728544"/>
                  <a:pt x="8297562" y="1724660"/>
                  <a:pt x="8293676" y="1724660"/>
                </a:cubicBezTo>
                <a:cubicBezTo>
                  <a:pt x="8285908" y="1720776"/>
                  <a:pt x="8278138" y="1720776"/>
                  <a:pt x="8270369" y="1716891"/>
                </a:cubicBezTo>
                <a:cubicBezTo>
                  <a:pt x="8258715" y="1713007"/>
                  <a:pt x="8247061" y="1713007"/>
                  <a:pt x="8250946" y="1716891"/>
                </a:cubicBezTo>
                <a:cubicBezTo>
                  <a:pt x="8254830" y="1720776"/>
                  <a:pt x="8258715" y="1720776"/>
                  <a:pt x="8262600" y="1720776"/>
                </a:cubicBezTo>
                <a:cubicBezTo>
                  <a:pt x="8266484" y="1724660"/>
                  <a:pt x="8270369" y="1724660"/>
                  <a:pt x="8270369" y="1728544"/>
                </a:cubicBezTo>
                <a:cubicBezTo>
                  <a:pt x="8270369" y="1728544"/>
                  <a:pt x="8278138" y="1732429"/>
                  <a:pt x="8282023" y="1732429"/>
                </a:cubicBezTo>
                <a:cubicBezTo>
                  <a:pt x="8289792" y="1736313"/>
                  <a:pt x="8301446" y="1740198"/>
                  <a:pt x="8309215" y="1744082"/>
                </a:cubicBezTo>
                <a:cubicBezTo>
                  <a:pt x="8313100" y="1744082"/>
                  <a:pt x="8320869" y="1747966"/>
                  <a:pt x="8324754" y="1747966"/>
                </a:cubicBezTo>
                <a:cubicBezTo>
                  <a:pt x="8328638" y="1747966"/>
                  <a:pt x="8332523" y="1747966"/>
                  <a:pt x="8336408" y="1747966"/>
                </a:cubicBezTo>
                <a:cubicBezTo>
                  <a:pt x="8344177" y="1751851"/>
                  <a:pt x="8375254" y="1763504"/>
                  <a:pt x="8383023" y="1763504"/>
                </a:cubicBezTo>
                <a:cubicBezTo>
                  <a:pt x="8394677" y="1767388"/>
                  <a:pt x="8433523" y="1775157"/>
                  <a:pt x="8433523" y="1775157"/>
                </a:cubicBezTo>
                <a:cubicBezTo>
                  <a:pt x="8433523" y="1775157"/>
                  <a:pt x="8437408" y="1779041"/>
                  <a:pt x="8441292" y="1775157"/>
                </a:cubicBezTo>
                <a:cubicBezTo>
                  <a:pt x="8445177" y="1775157"/>
                  <a:pt x="8460716" y="1779041"/>
                  <a:pt x="8472369" y="1782926"/>
                </a:cubicBezTo>
                <a:cubicBezTo>
                  <a:pt x="8484023" y="1786810"/>
                  <a:pt x="8507331" y="1794579"/>
                  <a:pt x="8522870" y="1798463"/>
                </a:cubicBezTo>
                <a:cubicBezTo>
                  <a:pt x="8577254" y="1814001"/>
                  <a:pt x="8612216" y="1825654"/>
                  <a:pt x="8608331" y="1825654"/>
                </a:cubicBezTo>
                <a:cubicBezTo>
                  <a:pt x="8604447" y="1825654"/>
                  <a:pt x="8596677" y="1825654"/>
                  <a:pt x="8588908" y="1821769"/>
                </a:cubicBezTo>
                <a:cubicBezTo>
                  <a:pt x="8581139" y="1817885"/>
                  <a:pt x="8573370" y="1817885"/>
                  <a:pt x="8565600" y="1814001"/>
                </a:cubicBezTo>
                <a:cubicBezTo>
                  <a:pt x="8561716" y="1814001"/>
                  <a:pt x="8553947" y="1814001"/>
                  <a:pt x="8550062" y="1814001"/>
                </a:cubicBezTo>
                <a:cubicBezTo>
                  <a:pt x="8511216" y="1802347"/>
                  <a:pt x="8495677" y="1798463"/>
                  <a:pt x="8491793" y="1798463"/>
                </a:cubicBezTo>
                <a:cubicBezTo>
                  <a:pt x="8480139" y="1794579"/>
                  <a:pt x="8445177" y="1786810"/>
                  <a:pt x="8433523" y="1786810"/>
                </a:cubicBezTo>
                <a:cubicBezTo>
                  <a:pt x="8425754" y="1782926"/>
                  <a:pt x="8421869" y="1782926"/>
                  <a:pt x="8421869" y="1786810"/>
                </a:cubicBezTo>
                <a:cubicBezTo>
                  <a:pt x="8421869" y="1786810"/>
                  <a:pt x="8417985" y="1786810"/>
                  <a:pt x="8406331" y="1786810"/>
                </a:cubicBezTo>
                <a:cubicBezTo>
                  <a:pt x="8390792" y="1786810"/>
                  <a:pt x="8386908" y="1782926"/>
                  <a:pt x="8398562" y="1782926"/>
                </a:cubicBezTo>
                <a:cubicBezTo>
                  <a:pt x="8402446" y="1782926"/>
                  <a:pt x="8406331" y="1779041"/>
                  <a:pt x="8402446" y="1779041"/>
                </a:cubicBezTo>
                <a:cubicBezTo>
                  <a:pt x="8398562" y="1775157"/>
                  <a:pt x="8375254" y="1771272"/>
                  <a:pt x="8363600" y="1771272"/>
                </a:cubicBezTo>
                <a:cubicBezTo>
                  <a:pt x="8351946" y="1771272"/>
                  <a:pt x="8309215" y="1763504"/>
                  <a:pt x="8293676" y="1759619"/>
                </a:cubicBezTo>
                <a:cubicBezTo>
                  <a:pt x="8289792" y="1755735"/>
                  <a:pt x="8282023" y="1755735"/>
                  <a:pt x="8274254" y="1751851"/>
                </a:cubicBezTo>
                <a:cubicBezTo>
                  <a:pt x="8270369" y="1751851"/>
                  <a:pt x="8254830" y="1747966"/>
                  <a:pt x="8243176" y="1744082"/>
                </a:cubicBezTo>
                <a:cubicBezTo>
                  <a:pt x="8215984" y="1740198"/>
                  <a:pt x="8169368" y="1732429"/>
                  <a:pt x="8161600" y="1728544"/>
                </a:cubicBezTo>
                <a:cubicBezTo>
                  <a:pt x="8157714" y="1728544"/>
                  <a:pt x="8138292" y="1724660"/>
                  <a:pt x="8118868" y="1720776"/>
                </a:cubicBezTo>
                <a:cubicBezTo>
                  <a:pt x="8099446" y="1716891"/>
                  <a:pt x="8083907" y="1713007"/>
                  <a:pt x="8076138" y="1713007"/>
                </a:cubicBezTo>
                <a:cubicBezTo>
                  <a:pt x="8072253" y="1709123"/>
                  <a:pt x="8064484" y="1709123"/>
                  <a:pt x="8060599" y="1709123"/>
                </a:cubicBezTo>
                <a:cubicBezTo>
                  <a:pt x="8056714" y="1709123"/>
                  <a:pt x="8048945" y="1709123"/>
                  <a:pt x="8048945" y="1709123"/>
                </a:cubicBezTo>
                <a:cubicBezTo>
                  <a:pt x="8045060" y="1705238"/>
                  <a:pt x="8037292" y="1705238"/>
                  <a:pt x="8033406" y="1705238"/>
                </a:cubicBezTo>
                <a:cubicBezTo>
                  <a:pt x="8021753" y="1705238"/>
                  <a:pt x="8013984" y="1701354"/>
                  <a:pt x="7998445" y="1697469"/>
                </a:cubicBezTo>
                <a:cubicBezTo>
                  <a:pt x="7990676" y="1693585"/>
                  <a:pt x="7979022" y="1693585"/>
                  <a:pt x="7971252" y="1689701"/>
                </a:cubicBezTo>
                <a:cubicBezTo>
                  <a:pt x="7967368" y="1689701"/>
                  <a:pt x="7951830" y="1685816"/>
                  <a:pt x="7936291" y="1685816"/>
                </a:cubicBezTo>
                <a:cubicBezTo>
                  <a:pt x="7924637" y="1681932"/>
                  <a:pt x="7909098" y="1678048"/>
                  <a:pt x="7909098" y="1678048"/>
                </a:cubicBezTo>
                <a:cubicBezTo>
                  <a:pt x="7905214" y="1678048"/>
                  <a:pt x="7858598" y="1670279"/>
                  <a:pt x="7823637" y="1666395"/>
                </a:cubicBezTo>
                <a:cubicBezTo>
                  <a:pt x="7811983" y="1662510"/>
                  <a:pt x="7800329" y="1658626"/>
                  <a:pt x="7792560" y="1658626"/>
                </a:cubicBezTo>
                <a:cubicBezTo>
                  <a:pt x="7784790" y="1658626"/>
                  <a:pt x="7773137" y="1658626"/>
                  <a:pt x="7765368" y="1654741"/>
                </a:cubicBezTo>
                <a:cubicBezTo>
                  <a:pt x="7757598" y="1654741"/>
                  <a:pt x="7745944" y="1650857"/>
                  <a:pt x="7738175" y="1650857"/>
                </a:cubicBezTo>
                <a:cubicBezTo>
                  <a:pt x="7726521" y="1650857"/>
                  <a:pt x="7695444" y="1646973"/>
                  <a:pt x="7687675" y="1646973"/>
                </a:cubicBezTo>
                <a:cubicBezTo>
                  <a:pt x="7683790" y="1646973"/>
                  <a:pt x="7676021" y="1643088"/>
                  <a:pt x="7668252" y="1643088"/>
                </a:cubicBezTo>
                <a:cubicBezTo>
                  <a:pt x="7660482" y="1643088"/>
                  <a:pt x="7648828" y="1643088"/>
                  <a:pt x="7644944" y="1639204"/>
                </a:cubicBezTo>
                <a:cubicBezTo>
                  <a:pt x="7641060" y="1639204"/>
                  <a:pt x="7633290" y="1639204"/>
                  <a:pt x="7629406" y="1639204"/>
                </a:cubicBezTo>
                <a:cubicBezTo>
                  <a:pt x="7621636" y="1639204"/>
                  <a:pt x="7613867" y="1639204"/>
                  <a:pt x="7609982" y="1639204"/>
                </a:cubicBezTo>
                <a:cubicBezTo>
                  <a:pt x="7606098" y="1639204"/>
                  <a:pt x="7606098" y="1639204"/>
                  <a:pt x="7606098" y="1639204"/>
                </a:cubicBezTo>
                <a:cubicBezTo>
                  <a:pt x="7606098" y="1639204"/>
                  <a:pt x="7606098" y="1643088"/>
                  <a:pt x="7609982" y="1643088"/>
                </a:cubicBezTo>
                <a:cubicBezTo>
                  <a:pt x="7613867" y="1643088"/>
                  <a:pt x="7613867" y="1643088"/>
                  <a:pt x="7613867" y="1643088"/>
                </a:cubicBezTo>
                <a:cubicBezTo>
                  <a:pt x="7609982" y="1646973"/>
                  <a:pt x="7575021" y="1643088"/>
                  <a:pt x="7551713" y="1635320"/>
                </a:cubicBezTo>
                <a:cubicBezTo>
                  <a:pt x="7543944" y="1635320"/>
                  <a:pt x="7536174" y="1635320"/>
                  <a:pt x="7532290" y="1631435"/>
                </a:cubicBezTo>
                <a:cubicBezTo>
                  <a:pt x="7528406" y="1631435"/>
                  <a:pt x="7516752" y="1631435"/>
                  <a:pt x="7505098" y="1627551"/>
                </a:cubicBezTo>
                <a:cubicBezTo>
                  <a:pt x="7493444" y="1627551"/>
                  <a:pt x="7477905" y="1623666"/>
                  <a:pt x="7474020" y="1623666"/>
                </a:cubicBezTo>
                <a:cubicBezTo>
                  <a:pt x="7466252" y="1623666"/>
                  <a:pt x="7450713" y="1619782"/>
                  <a:pt x="7435174" y="1619782"/>
                </a:cubicBezTo>
                <a:cubicBezTo>
                  <a:pt x="7423520" y="1619782"/>
                  <a:pt x="7407982" y="1615898"/>
                  <a:pt x="7400212" y="1615898"/>
                </a:cubicBezTo>
                <a:cubicBezTo>
                  <a:pt x="7396328" y="1615898"/>
                  <a:pt x="7376905" y="1615898"/>
                  <a:pt x="7361366" y="1612013"/>
                </a:cubicBezTo>
                <a:cubicBezTo>
                  <a:pt x="7338058" y="1608129"/>
                  <a:pt x="7326405" y="1608129"/>
                  <a:pt x="7303097" y="1604245"/>
                </a:cubicBezTo>
                <a:cubicBezTo>
                  <a:pt x="7299212" y="1604245"/>
                  <a:pt x="7264250" y="1600360"/>
                  <a:pt x="7240943" y="1596476"/>
                </a:cubicBezTo>
                <a:cubicBezTo>
                  <a:pt x="7221520" y="1592592"/>
                  <a:pt x="7213750" y="1596476"/>
                  <a:pt x="7213750" y="1600360"/>
                </a:cubicBezTo>
                <a:cubicBezTo>
                  <a:pt x="7217635" y="1608129"/>
                  <a:pt x="7221520" y="1608129"/>
                  <a:pt x="7256482" y="1615898"/>
                </a:cubicBezTo>
                <a:cubicBezTo>
                  <a:pt x="7330290" y="1623666"/>
                  <a:pt x="7384674" y="1635320"/>
                  <a:pt x="7423520" y="1643088"/>
                </a:cubicBezTo>
                <a:cubicBezTo>
                  <a:pt x="7435174" y="1646973"/>
                  <a:pt x="7454598" y="1650857"/>
                  <a:pt x="7458482" y="1650857"/>
                </a:cubicBezTo>
                <a:cubicBezTo>
                  <a:pt x="7466252" y="1650857"/>
                  <a:pt x="7474020" y="1650857"/>
                  <a:pt x="7477905" y="1650857"/>
                </a:cubicBezTo>
                <a:cubicBezTo>
                  <a:pt x="7481790" y="1654741"/>
                  <a:pt x="7497328" y="1658626"/>
                  <a:pt x="7508982" y="1658626"/>
                </a:cubicBezTo>
                <a:cubicBezTo>
                  <a:pt x="7512867" y="1658626"/>
                  <a:pt x="7520636" y="1658626"/>
                  <a:pt x="7524520" y="1658626"/>
                </a:cubicBezTo>
                <a:cubicBezTo>
                  <a:pt x="7532290" y="1662510"/>
                  <a:pt x="7540059" y="1662510"/>
                  <a:pt x="7543944" y="1666395"/>
                </a:cubicBezTo>
                <a:cubicBezTo>
                  <a:pt x="7551713" y="1666395"/>
                  <a:pt x="7555598" y="1666395"/>
                  <a:pt x="7555598" y="1666395"/>
                </a:cubicBezTo>
                <a:cubicBezTo>
                  <a:pt x="7559482" y="1670279"/>
                  <a:pt x="7551713" y="1674163"/>
                  <a:pt x="7543944" y="1670279"/>
                </a:cubicBezTo>
                <a:cubicBezTo>
                  <a:pt x="7516752" y="1666395"/>
                  <a:pt x="7493444" y="1662510"/>
                  <a:pt x="7501213" y="1670279"/>
                </a:cubicBezTo>
                <a:cubicBezTo>
                  <a:pt x="7501213" y="1670279"/>
                  <a:pt x="7505098" y="1670279"/>
                  <a:pt x="7536174" y="1678048"/>
                </a:cubicBezTo>
                <a:cubicBezTo>
                  <a:pt x="7547828" y="1678048"/>
                  <a:pt x="7559482" y="1678048"/>
                  <a:pt x="7559482" y="1681932"/>
                </a:cubicBezTo>
                <a:cubicBezTo>
                  <a:pt x="7559482" y="1681932"/>
                  <a:pt x="7571136" y="1681932"/>
                  <a:pt x="7582790" y="1685816"/>
                </a:cubicBezTo>
                <a:cubicBezTo>
                  <a:pt x="7594444" y="1685816"/>
                  <a:pt x="7606098" y="1689701"/>
                  <a:pt x="7606098" y="1689701"/>
                </a:cubicBezTo>
                <a:cubicBezTo>
                  <a:pt x="7609982" y="1689701"/>
                  <a:pt x="7621636" y="1689701"/>
                  <a:pt x="7629406" y="1693585"/>
                </a:cubicBezTo>
                <a:cubicBezTo>
                  <a:pt x="7637175" y="1693585"/>
                  <a:pt x="7644944" y="1697469"/>
                  <a:pt x="7648828" y="1697469"/>
                </a:cubicBezTo>
                <a:cubicBezTo>
                  <a:pt x="7652714" y="1701354"/>
                  <a:pt x="7668252" y="1705238"/>
                  <a:pt x="7676021" y="1705238"/>
                </a:cubicBezTo>
                <a:cubicBezTo>
                  <a:pt x="7679906" y="1705238"/>
                  <a:pt x="7687675" y="1705238"/>
                  <a:pt x="7691560" y="1705238"/>
                </a:cubicBezTo>
                <a:cubicBezTo>
                  <a:pt x="7699329" y="1713007"/>
                  <a:pt x="7730406" y="1716891"/>
                  <a:pt x="7769252" y="1728544"/>
                </a:cubicBezTo>
                <a:cubicBezTo>
                  <a:pt x="7777022" y="1728544"/>
                  <a:pt x="7784790" y="1728544"/>
                  <a:pt x="7788676" y="1732429"/>
                </a:cubicBezTo>
                <a:cubicBezTo>
                  <a:pt x="7796444" y="1736313"/>
                  <a:pt x="7815868" y="1740198"/>
                  <a:pt x="7866368" y="1747966"/>
                </a:cubicBezTo>
                <a:cubicBezTo>
                  <a:pt x="7878022" y="1751851"/>
                  <a:pt x="7893560" y="1755735"/>
                  <a:pt x="7897445" y="1755735"/>
                </a:cubicBezTo>
                <a:cubicBezTo>
                  <a:pt x="7901330" y="1755735"/>
                  <a:pt x="7909098" y="1759619"/>
                  <a:pt x="7912984" y="1759619"/>
                </a:cubicBezTo>
                <a:cubicBezTo>
                  <a:pt x="7920752" y="1763504"/>
                  <a:pt x="7920752" y="1763504"/>
                  <a:pt x="7920752" y="1763504"/>
                </a:cubicBezTo>
                <a:cubicBezTo>
                  <a:pt x="7912984" y="1763504"/>
                  <a:pt x="7912984" y="1763504"/>
                  <a:pt x="7912984" y="1763504"/>
                </a:cubicBezTo>
                <a:cubicBezTo>
                  <a:pt x="7901330" y="1763504"/>
                  <a:pt x="7881906" y="1763504"/>
                  <a:pt x="7874137" y="1759619"/>
                </a:cubicBezTo>
                <a:cubicBezTo>
                  <a:pt x="7874137" y="1759619"/>
                  <a:pt x="7870252" y="1759619"/>
                  <a:pt x="7866368" y="1759619"/>
                </a:cubicBezTo>
                <a:cubicBezTo>
                  <a:pt x="7862483" y="1759619"/>
                  <a:pt x="7858598" y="1759619"/>
                  <a:pt x="7854714" y="1759619"/>
                </a:cubicBezTo>
                <a:cubicBezTo>
                  <a:pt x="7854714" y="1759619"/>
                  <a:pt x="7850830" y="1759619"/>
                  <a:pt x="7846944" y="1759619"/>
                </a:cubicBezTo>
                <a:cubicBezTo>
                  <a:pt x="7843060" y="1759619"/>
                  <a:pt x="7839176" y="1759619"/>
                  <a:pt x="7835291" y="1755735"/>
                </a:cubicBezTo>
                <a:cubicBezTo>
                  <a:pt x="7831406" y="1755735"/>
                  <a:pt x="7823637" y="1751851"/>
                  <a:pt x="7819752" y="1751851"/>
                </a:cubicBezTo>
                <a:cubicBezTo>
                  <a:pt x="7811983" y="1751851"/>
                  <a:pt x="7811983" y="1751851"/>
                  <a:pt x="7815868" y="1755735"/>
                </a:cubicBezTo>
                <a:cubicBezTo>
                  <a:pt x="7827522" y="1767388"/>
                  <a:pt x="7819752" y="1767388"/>
                  <a:pt x="7784790" y="1755735"/>
                </a:cubicBezTo>
                <a:cubicBezTo>
                  <a:pt x="7742060" y="1744082"/>
                  <a:pt x="7722636" y="1740198"/>
                  <a:pt x="7695444" y="1736313"/>
                </a:cubicBezTo>
                <a:cubicBezTo>
                  <a:pt x="7679906" y="1732429"/>
                  <a:pt x="7668252" y="1732429"/>
                  <a:pt x="7668252" y="1732429"/>
                </a:cubicBezTo>
                <a:cubicBezTo>
                  <a:pt x="7664367" y="1728544"/>
                  <a:pt x="7660482" y="1728544"/>
                  <a:pt x="7656598" y="1728544"/>
                </a:cubicBezTo>
                <a:cubicBezTo>
                  <a:pt x="7652714" y="1728544"/>
                  <a:pt x="7641060" y="1724660"/>
                  <a:pt x="7633290" y="1724660"/>
                </a:cubicBezTo>
                <a:cubicBezTo>
                  <a:pt x="7625521" y="1724660"/>
                  <a:pt x="7598328" y="1720776"/>
                  <a:pt x="7575021" y="1716891"/>
                </a:cubicBezTo>
                <a:cubicBezTo>
                  <a:pt x="7536174" y="1713007"/>
                  <a:pt x="7524520" y="1713007"/>
                  <a:pt x="7454598" y="1701354"/>
                </a:cubicBezTo>
                <a:cubicBezTo>
                  <a:pt x="7439059" y="1697469"/>
                  <a:pt x="7423520" y="1697469"/>
                  <a:pt x="7419636" y="1697469"/>
                </a:cubicBezTo>
                <a:cubicBezTo>
                  <a:pt x="7419636" y="1697469"/>
                  <a:pt x="7415751" y="1697469"/>
                  <a:pt x="7415751" y="1693585"/>
                </a:cubicBezTo>
                <a:cubicBezTo>
                  <a:pt x="7411866" y="1693585"/>
                  <a:pt x="7407982" y="1693585"/>
                  <a:pt x="7404098" y="1693585"/>
                </a:cubicBezTo>
                <a:cubicBezTo>
                  <a:pt x="7396328" y="1693585"/>
                  <a:pt x="7388559" y="1693585"/>
                  <a:pt x="7388559" y="1689701"/>
                </a:cubicBezTo>
                <a:cubicBezTo>
                  <a:pt x="7384674" y="1689701"/>
                  <a:pt x="7380790" y="1689701"/>
                  <a:pt x="7376905" y="1689701"/>
                </a:cubicBezTo>
                <a:cubicBezTo>
                  <a:pt x="7373020" y="1689701"/>
                  <a:pt x="7369136" y="1689701"/>
                  <a:pt x="7365251" y="1685816"/>
                </a:cubicBezTo>
                <a:cubicBezTo>
                  <a:pt x="7353597" y="1685816"/>
                  <a:pt x="7326405" y="1681932"/>
                  <a:pt x="7310866" y="1681932"/>
                </a:cubicBezTo>
                <a:cubicBezTo>
                  <a:pt x="7306982" y="1681932"/>
                  <a:pt x="7295328" y="1678048"/>
                  <a:pt x="7287558" y="1678048"/>
                </a:cubicBezTo>
                <a:cubicBezTo>
                  <a:pt x="7279790" y="1674163"/>
                  <a:pt x="7272020" y="1674163"/>
                  <a:pt x="7268136" y="1678048"/>
                </a:cubicBezTo>
                <a:cubicBezTo>
                  <a:pt x="7264250" y="1678048"/>
                  <a:pt x="7260366" y="1678048"/>
                  <a:pt x="7256482" y="1674163"/>
                </a:cubicBezTo>
                <a:cubicBezTo>
                  <a:pt x="7252597" y="1674163"/>
                  <a:pt x="7240943" y="1670279"/>
                  <a:pt x="7237058" y="1674163"/>
                </a:cubicBezTo>
                <a:cubicBezTo>
                  <a:pt x="7225404" y="1674163"/>
                  <a:pt x="7213750" y="1670279"/>
                  <a:pt x="7190443" y="1666395"/>
                </a:cubicBezTo>
                <a:cubicBezTo>
                  <a:pt x="7167135" y="1662510"/>
                  <a:pt x="7143828" y="1658626"/>
                  <a:pt x="7139942" y="1658626"/>
                </a:cubicBezTo>
                <a:cubicBezTo>
                  <a:pt x="7139942" y="1662510"/>
                  <a:pt x="7132174" y="1662510"/>
                  <a:pt x="7128289" y="1658626"/>
                </a:cubicBezTo>
                <a:cubicBezTo>
                  <a:pt x="7120520" y="1658626"/>
                  <a:pt x="7116635" y="1658626"/>
                  <a:pt x="7112750" y="1658626"/>
                </a:cubicBezTo>
                <a:cubicBezTo>
                  <a:pt x="7112750" y="1658626"/>
                  <a:pt x="7101096" y="1658626"/>
                  <a:pt x="7089442" y="1658626"/>
                </a:cubicBezTo>
                <a:cubicBezTo>
                  <a:pt x="7081674" y="1654741"/>
                  <a:pt x="7062250" y="1654741"/>
                  <a:pt x="7050596" y="1650857"/>
                </a:cubicBezTo>
                <a:cubicBezTo>
                  <a:pt x="7038942" y="1650857"/>
                  <a:pt x="7027288" y="1650857"/>
                  <a:pt x="7023404" y="1650857"/>
                </a:cubicBezTo>
                <a:cubicBezTo>
                  <a:pt x="7015634" y="1650857"/>
                  <a:pt x="7011750" y="1650857"/>
                  <a:pt x="7007866" y="1650857"/>
                </a:cubicBezTo>
                <a:cubicBezTo>
                  <a:pt x="7007866" y="1650857"/>
                  <a:pt x="7003981" y="1650857"/>
                  <a:pt x="7000096" y="1646973"/>
                </a:cubicBezTo>
                <a:cubicBezTo>
                  <a:pt x="7000096" y="1646973"/>
                  <a:pt x="6996212" y="1646973"/>
                  <a:pt x="6992327" y="1646973"/>
                </a:cubicBezTo>
                <a:cubicBezTo>
                  <a:pt x="6992327" y="1650857"/>
                  <a:pt x="6988442" y="1650857"/>
                  <a:pt x="6988442" y="1646973"/>
                </a:cubicBezTo>
                <a:cubicBezTo>
                  <a:pt x="6984558" y="1646973"/>
                  <a:pt x="6980673" y="1646973"/>
                  <a:pt x="6976788" y="1646973"/>
                </a:cubicBezTo>
                <a:cubicBezTo>
                  <a:pt x="6969019" y="1650857"/>
                  <a:pt x="6965134" y="1650857"/>
                  <a:pt x="6961250" y="1646973"/>
                </a:cubicBezTo>
                <a:cubicBezTo>
                  <a:pt x="6957366" y="1646973"/>
                  <a:pt x="6953480" y="1643088"/>
                  <a:pt x="6949596" y="1643088"/>
                </a:cubicBezTo>
                <a:cubicBezTo>
                  <a:pt x="6945712" y="1643088"/>
                  <a:pt x="6941827" y="1643088"/>
                  <a:pt x="6937942" y="1643088"/>
                </a:cubicBezTo>
                <a:cubicBezTo>
                  <a:pt x="6934058" y="1639204"/>
                  <a:pt x="6930173" y="1639204"/>
                  <a:pt x="6926288" y="1639204"/>
                </a:cubicBezTo>
                <a:cubicBezTo>
                  <a:pt x="6926288" y="1643088"/>
                  <a:pt x="6906865" y="1639204"/>
                  <a:pt x="6899096" y="1639204"/>
                </a:cubicBezTo>
                <a:cubicBezTo>
                  <a:pt x="6895212" y="1635320"/>
                  <a:pt x="6887442" y="1635320"/>
                  <a:pt x="6883558" y="1635320"/>
                </a:cubicBezTo>
                <a:cubicBezTo>
                  <a:pt x="6860250" y="1635320"/>
                  <a:pt x="6848596" y="1635320"/>
                  <a:pt x="6844711" y="1631435"/>
                </a:cubicBezTo>
                <a:cubicBezTo>
                  <a:pt x="6844711" y="1631435"/>
                  <a:pt x="6836942" y="1631435"/>
                  <a:pt x="6833058" y="1631435"/>
                </a:cubicBezTo>
                <a:cubicBezTo>
                  <a:pt x="6825288" y="1631435"/>
                  <a:pt x="6817519" y="1631435"/>
                  <a:pt x="6809750" y="1627551"/>
                </a:cubicBezTo>
                <a:cubicBezTo>
                  <a:pt x="6805865" y="1627551"/>
                  <a:pt x="6798096" y="1627551"/>
                  <a:pt x="6794211" y="1627551"/>
                </a:cubicBezTo>
                <a:cubicBezTo>
                  <a:pt x="6770903" y="1627551"/>
                  <a:pt x="6759250" y="1627551"/>
                  <a:pt x="6747596" y="1623666"/>
                </a:cubicBezTo>
                <a:cubicBezTo>
                  <a:pt x="6720403" y="1619782"/>
                  <a:pt x="6666019" y="1619782"/>
                  <a:pt x="6662134" y="1623666"/>
                </a:cubicBezTo>
                <a:cubicBezTo>
                  <a:pt x="6662134" y="1627551"/>
                  <a:pt x="6677672" y="1631435"/>
                  <a:pt x="6689326" y="1635320"/>
                </a:cubicBezTo>
                <a:cubicBezTo>
                  <a:pt x="6693211" y="1635320"/>
                  <a:pt x="6700980" y="1635320"/>
                  <a:pt x="6704865" y="1639204"/>
                </a:cubicBezTo>
                <a:cubicBezTo>
                  <a:pt x="6712634" y="1639204"/>
                  <a:pt x="6716519" y="1643088"/>
                  <a:pt x="6720403" y="1639204"/>
                </a:cubicBezTo>
                <a:cubicBezTo>
                  <a:pt x="6724288" y="1639204"/>
                  <a:pt x="6732057" y="1643088"/>
                  <a:pt x="6732057" y="1643088"/>
                </a:cubicBezTo>
                <a:cubicBezTo>
                  <a:pt x="6735942" y="1646973"/>
                  <a:pt x="6751480" y="1650857"/>
                  <a:pt x="6767019" y="1650857"/>
                </a:cubicBezTo>
                <a:cubicBezTo>
                  <a:pt x="6778673" y="1654741"/>
                  <a:pt x="6790327" y="1654741"/>
                  <a:pt x="6794211" y="1654741"/>
                </a:cubicBezTo>
                <a:cubicBezTo>
                  <a:pt x="6794211" y="1658626"/>
                  <a:pt x="6798096" y="1658626"/>
                  <a:pt x="6801980" y="1658626"/>
                </a:cubicBezTo>
                <a:cubicBezTo>
                  <a:pt x="6809750" y="1654741"/>
                  <a:pt x="6813634" y="1662510"/>
                  <a:pt x="6805865" y="1670279"/>
                </a:cubicBezTo>
                <a:cubicBezTo>
                  <a:pt x="6801980" y="1674163"/>
                  <a:pt x="6809750" y="1674163"/>
                  <a:pt x="6833058" y="1674163"/>
                </a:cubicBezTo>
                <a:cubicBezTo>
                  <a:pt x="6864134" y="1678048"/>
                  <a:pt x="6868019" y="1678048"/>
                  <a:pt x="6895212" y="1681932"/>
                </a:cubicBezTo>
                <a:cubicBezTo>
                  <a:pt x="6926288" y="1689701"/>
                  <a:pt x="6937942" y="1689701"/>
                  <a:pt x="6953480" y="1685816"/>
                </a:cubicBezTo>
                <a:cubicBezTo>
                  <a:pt x="6965134" y="1685816"/>
                  <a:pt x="6972904" y="1685816"/>
                  <a:pt x="6972904" y="1681932"/>
                </a:cubicBezTo>
                <a:cubicBezTo>
                  <a:pt x="6972904" y="1681932"/>
                  <a:pt x="6976788" y="1681932"/>
                  <a:pt x="6976788" y="1681932"/>
                </a:cubicBezTo>
                <a:cubicBezTo>
                  <a:pt x="6980673" y="1685816"/>
                  <a:pt x="6980673" y="1689701"/>
                  <a:pt x="6976788" y="1689701"/>
                </a:cubicBezTo>
                <a:cubicBezTo>
                  <a:pt x="6969019" y="1693585"/>
                  <a:pt x="6969019" y="1693585"/>
                  <a:pt x="6976788" y="1693585"/>
                </a:cubicBezTo>
                <a:cubicBezTo>
                  <a:pt x="6984558" y="1697469"/>
                  <a:pt x="7000096" y="1697469"/>
                  <a:pt x="7011750" y="1701354"/>
                </a:cubicBezTo>
                <a:cubicBezTo>
                  <a:pt x="7027288" y="1701354"/>
                  <a:pt x="7046712" y="1705238"/>
                  <a:pt x="7054481" y="1705238"/>
                </a:cubicBezTo>
                <a:cubicBezTo>
                  <a:pt x="7073904" y="1709123"/>
                  <a:pt x="7085558" y="1709123"/>
                  <a:pt x="7101096" y="1709123"/>
                </a:cubicBezTo>
                <a:cubicBezTo>
                  <a:pt x="7104981" y="1709123"/>
                  <a:pt x="7112750" y="1709123"/>
                  <a:pt x="7120520" y="1713007"/>
                </a:cubicBezTo>
                <a:cubicBezTo>
                  <a:pt x="7139942" y="1716891"/>
                  <a:pt x="7151596" y="1716891"/>
                  <a:pt x="7171020" y="1716891"/>
                </a:cubicBezTo>
                <a:cubicBezTo>
                  <a:pt x="7178789" y="1716891"/>
                  <a:pt x="7190443" y="1720776"/>
                  <a:pt x="7198212" y="1720776"/>
                </a:cubicBezTo>
                <a:cubicBezTo>
                  <a:pt x="7213750" y="1724660"/>
                  <a:pt x="7256482" y="1732429"/>
                  <a:pt x="7260366" y="1728544"/>
                </a:cubicBezTo>
                <a:cubicBezTo>
                  <a:pt x="7264250" y="1728544"/>
                  <a:pt x="7268136" y="1732429"/>
                  <a:pt x="7275904" y="1732429"/>
                </a:cubicBezTo>
                <a:cubicBezTo>
                  <a:pt x="7279790" y="1736313"/>
                  <a:pt x="7287558" y="1736313"/>
                  <a:pt x="7287558" y="1736313"/>
                </a:cubicBezTo>
                <a:cubicBezTo>
                  <a:pt x="7291443" y="1736313"/>
                  <a:pt x="7295328" y="1736313"/>
                  <a:pt x="7295328" y="1736313"/>
                </a:cubicBezTo>
                <a:cubicBezTo>
                  <a:pt x="7295328" y="1740198"/>
                  <a:pt x="7303097" y="1740198"/>
                  <a:pt x="7306982" y="1740198"/>
                </a:cubicBezTo>
                <a:cubicBezTo>
                  <a:pt x="7322520" y="1744082"/>
                  <a:pt x="7345828" y="1744082"/>
                  <a:pt x="7357482" y="1747966"/>
                </a:cubicBezTo>
                <a:cubicBezTo>
                  <a:pt x="7361366" y="1751851"/>
                  <a:pt x="7369136" y="1751851"/>
                  <a:pt x="7373020" y="1751851"/>
                </a:cubicBezTo>
                <a:cubicBezTo>
                  <a:pt x="7376905" y="1751851"/>
                  <a:pt x="7380790" y="1751851"/>
                  <a:pt x="7380790" y="1751851"/>
                </a:cubicBezTo>
                <a:cubicBezTo>
                  <a:pt x="7380790" y="1751851"/>
                  <a:pt x="7400212" y="1755735"/>
                  <a:pt x="7419636" y="1759619"/>
                </a:cubicBezTo>
                <a:cubicBezTo>
                  <a:pt x="7454598" y="1763504"/>
                  <a:pt x="7481790" y="1767388"/>
                  <a:pt x="7520636" y="1775157"/>
                </a:cubicBezTo>
                <a:cubicBezTo>
                  <a:pt x="7532290" y="1775157"/>
                  <a:pt x="7547828" y="1779041"/>
                  <a:pt x="7551713" y="1779041"/>
                </a:cubicBezTo>
                <a:cubicBezTo>
                  <a:pt x="7555598" y="1779041"/>
                  <a:pt x="7575021" y="1782926"/>
                  <a:pt x="7590560" y="1786810"/>
                </a:cubicBezTo>
                <a:cubicBezTo>
                  <a:pt x="7609982" y="1790694"/>
                  <a:pt x="7625521" y="1790694"/>
                  <a:pt x="7625521" y="1790694"/>
                </a:cubicBezTo>
                <a:cubicBezTo>
                  <a:pt x="7637175" y="1794579"/>
                  <a:pt x="7687675" y="1806232"/>
                  <a:pt x="7699329" y="1806232"/>
                </a:cubicBezTo>
                <a:cubicBezTo>
                  <a:pt x="7703214" y="1810116"/>
                  <a:pt x="7722636" y="1814001"/>
                  <a:pt x="7738175" y="1817885"/>
                </a:cubicBezTo>
                <a:cubicBezTo>
                  <a:pt x="7753714" y="1821769"/>
                  <a:pt x="7780906" y="1825654"/>
                  <a:pt x="7800329" y="1829538"/>
                </a:cubicBezTo>
                <a:cubicBezTo>
                  <a:pt x="7815868" y="1833422"/>
                  <a:pt x="7831406" y="1837307"/>
                  <a:pt x="7839176" y="1837307"/>
                </a:cubicBezTo>
                <a:cubicBezTo>
                  <a:pt x="7843060" y="1837307"/>
                  <a:pt x="7850830" y="1837307"/>
                  <a:pt x="7854714" y="1841191"/>
                </a:cubicBezTo>
                <a:cubicBezTo>
                  <a:pt x="7858598" y="1841191"/>
                  <a:pt x="7874137" y="1845076"/>
                  <a:pt x="7885791" y="1848960"/>
                </a:cubicBezTo>
                <a:cubicBezTo>
                  <a:pt x="7901330" y="1848960"/>
                  <a:pt x="7924637" y="1852844"/>
                  <a:pt x="7936291" y="1856729"/>
                </a:cubicBezTo>
                <a:cubicBezTo>
                  <a:pt x="7951830" y="1860613"/>
                  <a:pt x="7971252" y="1864497"/>
                  <a:pt x="7979022" y="1864497"/>
                </a:cubicBezTo>
                <a:cubicBezTo>
                  <a:pt x="8048945" y="1876150"/>
                  <a:pt x="8083907" y="1883919"/>
                  <a:pt x="8083907" y="1887804"/>
                </a:cubicBezTo>
                <a:cubicBezTo>
                  <a:pt x="8087792" y="1891688"/>
                  <a:pt x="8083907" y="1891688"/>
                  <a:pt x="8076138" y="1891688"/>
                </a:cubicBezTo>
                <a:cubicBezTo>
                  <a:pt x="8072253" y="1891688"/>
                  <a:pt x="8060599" y="1887804"/>
                  <a:pt x="8048945" y="1883919"/>
                </a:cubicBezTo>
                <a:cubicBezTo>
                  <a:pt x="8037292" y="1883919"/>
                  <a:pt x="8025638" y="1883919"/>
                  <a:pt x="8025638" y="1883919"/>
                </a:cubicBezTo>
                <a:cubicBezTo>
                  <a:pt x="8021753" y="1883919"/>
                  <a:pt x="8013984" y="1883919"/>
                  <a:pt x="8010099" y="1883919"/>
                </a:cubicBezTo>
                <a:cubicBezTo>
                  <a:pt x="8002330" y="1883919"/>
                  <a:pt x="7998445" y="1880035"/>
                  <a:pt x="7998445" y="1883919"/>
                </a:cubicBezTo>
                <a:cubicBezTo>
                  <a:pt x="7998445" y="1883919"/>
                  <a:pt x="7994560" y="1880035"/>
                  <a:pt x="7990676" y="1880035"/>
                </a:cubicBezTo>
                <a:cubicBezTo>
                  <a:pt x="7986791" y="1880035"/>
                  <a:pt x="7982906" y="1876150"/>
                  <a:pt x="7979022" y="1876150"/>
                </a:cubicBezTo>
                <a:cubicBezTo>
                  <a:pt x="7975138" y="1876150"/>
                  <a:pt x="7967368" y="1876150"/>
                  <a:pt x="7959599" y="1876150"/>
                </a:cubicBezTo>
                <a:cubicBezTo>
                  <a:pt x="7955714" y="1872266"/>
                  <a:pt x="7947945" y="1872266"/>
                  <a:pt x="7947945" y="1876150"/>
                </a:cubicBezTo>
                <a:cubicBezTo>
                  <a:pt x="7944060" y="1876150"/>
                  <a:pt x="7916868" y="1872266"/>
                  <a:pt x="7912984" y="1868382"/>
                </a:cubicBezTo>
                <a:cubicBezTo>
                  <a:pt x="7909098" y="1864497"/>
                  <a:pt x="7905214" y="1864497"/>
                  <a:pt x="7905214" y="1868382"/>
                </a:cubicBezTo>
                <a:cubicBezTo>
                  <a:pt x="7901330" y="1868382"/>
                  <a:pt x="7881906" y="1864497"/>
                  <a:pt x="7870252" y="1860613"/>
                </a:cubicBezTo>
                <a:cubicBezTo>
                  <a:pt x="7866368" y="1860613"/>
                  <a:pt x="7858598" y="1856729"/>
                  <a:pt x="7850830" y="1856729"/>
                </a:cubicBezTo>
                <a:cubicBezTo>
                  <a:pt x="7839176" y="1856729"/>
                  <a:pt x="7811983" y="1852844"/>
                  <a:pt x="7784790" y="1845076"/>
                </a:cubicBezTo>
                <a:cubicBezTo>
                  <a:pt x="7777022" y="1845076"/>
                  <a:pt x="7765368" y="1845076"/>
                  <a:pt x="7753714" y="1841191"/>
                </a:cubicBezTo>
                <a:cubicBezTo>
                  <a:pt x="7745944" y="1841191"/>
                  <a:pt x="7726521" y="1837307"/>
                  <a:pt x="7714868" y="1833422"/>
                </a:cubicBezTo>
                <a:cubicBezTo>
                  <a:pt x="7703214" y="1833422"/>
                  <a:pt x="7683790" y="1829538"/>
                  <a:pt x="7668252" y="1825654"/>
                </a:cubicBezTo>
                <a:cubicBezTo>
                  <a:pt x="7629406" y="1821769"/>
                  <a:pt x="7621636" y="1817885"/>
                  <a:pt x="7582790" y="1814001"/>
                </a:cubicBezTo>
                <a:cubicBezTo>
                  <a:pt x="7563367" y="1810116"/>
                  <a:pt x="7540059" y="1806232"/>
                  <a:pt x="7532290" y="1806232"/>
                </a:cubicBezTo>
                <a:cubicBezTo>
                  <a:pt x="7516752" y="1802347"/>
                  <a:pt x="7450713" y="1794579"/>
                  <a:pt x="7411866" y="1786810"/>
                </a:cubicBezTo>
                <a:cubicBezTo>
                  <a:pt x="7400212" y="1786810"/>
                  <a:pt x="7380790" y="1782926"/>
                  <a:pt x="7369136" y="1782926"/>
                </a:cubicBezTo>
                <a:cubicBezTo>
                  <a:pt x="7353597" y="1782926"/>
                  <a:pt x="7341944" y="1782926"/>
                  <a:pt x="7334174" y="1779041"/>
                </a:cubicBezTo>
                <a:cubicBezTo>
                  <a:pt x="7326405" y="1775157"/>
                  <a:pt x="7318636" y="1775157"/>
                  <a:pt x="7314751" y="1775157"/>
                </a:cubicBezTo>
                <a:cubicBezTo>
                  <a:pt x="7306982" y="1775157"/>
                  <a:pt x="7272020" y="1771272"/>
                  <a:pt x="7252597" y="1767388"/>
                </a:cubicBezTo>
                <a:cubicBezTo>
                  <a:pt x="7233174" y="1763504"/>
                  <a:pt x="7163250" y="1755735"/>
                  <a:pt x="7116635" y="1747966"/>
                </a:cubicBezTo>
                <a:cubicBezTo>
                  <a:pt x="7097212" y="1747966"/>
                  <a:pt x="7073904" y="1744082"/>
                  <a:pt x="7062250" y="1740198"/>
                </a:cubicBezTo>
                <a:cubicBezTo>
                  <a:pt x="7038942" y="1736313"/>
                  <a:pt x="6988442" y="1732429"/>
                  <a:pt x="6965134" y="1732429"/>
                </a:cubicBezTo>
                <a:cubicBezTo>
                  <a:pt x="6957366" y="1732429"/>
                  <a:pt x="6949596" y="1728544"/>
                  <a:pt x="6949596" y="1728544"/>
                </a:cubicBezTo>
                <a:cubicBezTo>
                  <a:pt x="6949596" y="1728544"/>
                  <a:pt x="6937942" y="1728544"/>
                  <a:pt x="6926288" y="1728544"/>
                </a:cubicBezTo>
                <a:cubicBezTo>
                  <a:pt x="6891326" y="1724660"/>
                  <a:pt x="6794211" y="1713007"/>
                  <a:pt x="6728173" y="1705238"/>
                </a:cubicBezTo>
                <a:cubicBezTo>
                  <a:pt x="6697096" y="1701354"/>
                  <a:pt x="6658249" y="1697469"/>
                  <a:pt x="6638826" y="1697469"/>
                </a:cubicBezTo>
                <a:cubicBezTo>
                  <a:pt x="6588326" y="1693585"/>
                  <a:pt x="6576672" y="1689701"/>
                  <a:pt x="6572788" y="1689701"/>
                </a:cubicBezTo>
                <a:cubicBezTo>
                  <a:pt x="6572788" y="1685816"/>
                  <a:pt x="6557249" y="1685816"/>
                  <a:pt x="6541711" y="1685816"/>
                </a:cubicBezTo>
                <a:cubicBezTo>
                  <a:pt x="6526172" y="1681932"/>
                  <a:pt x="6502864" y="1681932"/>
                  <a:pt x="6495095" y="1681932"/>
                </a:cubicBezTo>
                <a:cubicBezTo>
                  <a:pt x="6487326" y="1678048"/>
                  <a:pt x="6471787" y="1678048"/>
                  <a:pt x="6464018" y="1678048"/>
                </a:cubicBezTo>
                <a:cubicBezTo>
                  <a:pt x="6456249" y="1678048"/>
                  <a:pt x="6440710" y="1678048"/>
                  <a:pt x="6432941" y="1678048"/>
                </a:cubicBezTo>
                <a:cubicBezTo>
                  <a:pt x="6425172" y="1674163"/>
                  <a:pt x="6413518" y="1674163"/>
                  <a:pt x="6405749" y="1674163"/>
                </a:cubicBezTo>
                <a:cubicBezTo>
                  <a:pt x="6401864" y="1674163"/>
                  <a:pt x="6390210" y="1674163"/>
                  <a:pt x="6382441" y="1670279"/>
                </a:cubicBezTo>
                <a:cubicBezTo>
                  <a:pt x="6374672" y="1670279"/>
                  <a:pt x="6366902" y="1670279"/>
                  <a:pt x="6359133" y="1670279"/>
                </a:cubicBezTo>
                <a:cubicBezTo>
                  <a:pt x="6355248" y="1670279"/>
                  <a:pt x="6351364" y="1670279"/>
                  <a:pt x="6347479" y="1670279"/>
                </a:cubicBezTo>
                <a:cubicBezTo>
                  <a:pt x="6343595" y="1666395"/>
                  <a:pt x="6328056" y="1666395"/>
                  <a:pt x="6308633" y="1670279"/>
                </a:cubicBezTo>
                <a:cubicBezTo>
                  <a:pt x="6300864" y="1670279"/>
                  <a:pt x="6293094" y="1666395"/>
                  <a:pt x="6293094" y="1666395"/>
                </a:cubicBezTo>
                <a:cubicBezTo>
                  <a:pt x="6289210" y="1666395"/>
                  <a:pt x="6285325" y="1666395"/>
                  <a:pt x="6285325" y="1666395"/>
                </a:cubicBezTo>
                <a:cubicBezTo>
                  <a:pt x="6281441" y="1666395"/>
                  <a:pt x="6269787" y="1666395"/>
                  <a:pt x="6234825" y="1662510"/>
                </a:cubicBezTo>
                <a:cubicBezTo>
                  <a:pt x="6223171" y="1658626"/>
                  <a:pt x="6211517" y="1658626"/>
                  <a:pt x="6199863" y="1658626"/>
                </a:cubicBezTo>
                <a:cubicBezTo>
                  <a:pt x="6157133" y="1658626"/>
                  <a:pt x="6145479" y="1654741"/>
                  <a:pt x="6137709" y="1654741"/>
                </a:cubicBezTo>
                <a:cubicBezTo>
                  <a:pt x="6129940" y="1650857"/>
                  <a:pt x="6102748" y="1650857"/>
                  <a:pt x="6110517" y="1654741"/>
                </a:cubicBezTo>
                <a:cubicBezTo>
                  <a:pt x="6106632" y="1654741"/>
                  <a:pt x="6102748" y="1654741"/>
                  <a:pt x="6102748" y="1654741"/>
                </a:cubicBezTo>
                <a:cubicBezTo>
                  <a:pt x="6098863" y="1650857"/>
                  <a:pt x="6094979" y="1650857"/>
                  <a:pt x="6091094" y="1650857"/>
                </a:cubicBezTo>
                <a:cubicBezTo>
                  <a:pt x="6083325" y="1646973"/>
                  <a:pt x="6083325" y="1650857"/>
                  <a:pt x="6083325" y="1650857"/>
                </a:cubicBezTo>
                <a:cubicBezTo>
                  <a:pt x="6083325" y="1654741"/>
                  <a:pt x="6083325" y="1654741"/>
                  <a:pt x="6071671" y="1654741"/>
                </a:cubicBezTo>
                <a:cubicBezTo>
                  <a:pt x="6060017" y="1650857"/>
                  <a:pt x="6036709" y="1650857"/>
                  <a:pt x="5974555" y="1654741"/>
                </a:cubicBezTo>
                <a:cubicBezTo>
                  <a:pt x="5951247" y="1658626"/>
                  <a:pt x="5931824" y="1658626"/>
                  <a:pt x="5924055" y="1658626"/>
                </a:cubicBezTo>
                <a:cubicBezTo>
                  <a:pt x="5916286" y="1654741"/>
                  <a:pt x="5861901" y="1658626"/>
                  <a:pt x="5854132" y="1658626"/>
                </a:cubicBezTo>
                <a:cubicBezTo>
                  <a:pt x="5850247" y="1658626"/>
                  <a:pt x="5842478" y="1658626"/>
                  <a:pt x="5834709" y="1658626"/>
                </a:cubicBezTo>
                <a:cubicBezTo>
                  <a:pt x="5826939" y="1658626"/>
                  <a:pt x="5811401" y="1658626"/>
                  <a:pt x="5799747" y="1658626"/>
                </a:cubicBezTo>
                <a:cubicBezTo>
                  <a:pt x="5784208" y="1658626"/>
                  <a:pt x="5768670" y="1658626"/>
                  <a:pt x="5760901" y="1658626"/>
                </a:cubicBezTo>
                <a:cubicBezTo>
                  <a:pt x="5749247" y="1658626"/>
                  <a:pt x="5741478" y="1658626"/>
                  <a:pt x="5741478" y="1658626"/>
                </a:cubicBezTo>
                <a:cubicBezTo>
                  <a:pt x="5741478" y="1662510"/>
                  <a:pt x="5741478" y="1662510"/>
                  <a:pt x="5737593" y="1658626"/>
                </a:cubicBezTo>
                <a:cubicBezTo>
                  <a:pt x="5733708" y="1658626"/>
                  <a:pt x="5729824" y="1658626"/>
                  <a:pt x="5725939" y="1662510"/>
                </a:cubicBezTo>
                <a:cubicBezTo>
                  <a:pt x="5725939" y="1662510"/>
                  <a:pt x="5722054" y="1662510"/>
                  <a:pt x="5718170" y="1662510"/>
                </a:cubicBezTo>
                <a:cubicBezTo>
                  <a:pt x="5714285" y="1662510"/>
                  <a:pt x="5694862" y="1662510"/>
                  <a:pt x="5671554" y="1662510"/>
                </a:cubicBezTo>
                <a:cubicBezTo>
                  <a:pt x="5663785" y="1666395"/>
                  <a:pt x="5659900" y="1666395"/>
                  <a:pt x="5659900" y="1662510"/>
                </a:cubicBezTo>
                <a:cubicBezTo>
                  <a:pt x="5659900" y="1662510"/>
                  <a:pt x="5656016" y="1662510"/>
                  <a:pt x="5652131" y="1662510"/>
                </a:cubicBezTo>
                <a:cubicBezTo>
                  <a:pt x="5652131" y="1662510"/>
                  <a:pt x="5648247" y="1662510"/>
                  <a:pt x="5648247" y="1662510"/>
                </a:cubicBezTo>
                <a:cubicBezTo>
                  <a:pt x="5644362" y="1662510"/>
                  <a:pt x="5640477" y="1662510"/>
                  <a:pt x="5632708" y="1662510"/>
                </a:cubicBezTo>
                <a:cubicBezTo>
                  <a:pt x="5624939" y="1662510"/>
                  <a:pt x="5621054" y="1662510"/>
                  <a:pt x="5628823" y="1666395"/>
                </a:cubicBezTo>
                <a:cubicBezTo>
                  <a:pt x="5628823" y="1666395"/>
                  <a:pt x="5636593" y="1670279"/>
                  <a:pt x="5640477" y="1666395"/>
                </a:cubicBezTo>
                <a:cubicBezTo>
                  <a:pt x="5644362" y="1666395"/>
                  <a:pt x="5652131" y="1670279"/>
                  <a:pt x="5659900" y="1670279"/>
                </a:cubicBezTo>
                <a:cubicBezTo>
                  <a:pt x="5663785" y="1670279"/>
                  <a:pt x="5679324" y="1674163"/>
                  <a:pt x="5690977" y="1674163"/>
                </a:cubicBezTo>
                <a:cubicBezTo>
                  <a:pt x="5702631" y="1674163"/>
                  <a:pt x="5729824" y="1674163"/>
                  <a:pt x="5749247" y="1674163"/>
                </a:cubicBezTo>
                <a:cubicBezTo>
                  <a:pt x="5768670" y="1678048"/>
                  <a:pt x="5795862" y="1678048"/>
                  <a:pt x="5807516" y="1678048"/>
                </a:cubicBezTo>
                <a:cubicBezTo>
                  <a:pt x="5815285" y="1674163"/>
                  <a:pt x="5830824" y="1674163"/>
                  <a:pt x="5838593" y="1678048"/>
                </a:cubicBezTo>
                <a:cubicBezTo>
                  <a:pt x="5854132" y="1678048"/>
                  <a:pt x="5854132" y="1678048"/>
                  <a:pt x="5885209" y="1674163"/>
                </a:cubicBezTo>
                <a:cubicBezTo>
                  <a:pt x="5896863" y="1674163"/>
                  <a:pt x="5916286" y="1674163"/>
                  <a:pt x="5924055" y="1674163"/>
                </a:cubicBezTo>
                <a:cubicBezTo>
                  <a:pt x="5935709" y="1678048"/>
                  <a:pt x="5939594" y="1678048"/>
                  <a:pt x="5939594" y="1674163"/>
                </a:cubicBezTo>
                <a:cubicBezTo>
                  <a:pt x="5939594" y="1674163"/>
                  <a:pt x="5939594" y="1670279"/>
                  <a:pt x="5943478" y="1674163"/>
                </a:cubicBezTo>
                <a:cubicBezTo>
                  <a:pt x="5951247" y="1678048"/>
                  <a:pt x="5997863" y="1681932"/>
                  <a:pt x="6013401" y="1681932"/>
                </a:cubicBezTo>
                <a:cubicBezTo>
                  <a:pt x="6044478" y="1681932"/>
                  <a:pt x="6060017" y="1681932"/>
                  <a:pt x="6063902" y="1685816"/>
                </a:cubicBezTo>
                <a:cubicBezTo>
                  <a:pt x="6067786" y="1689701"/>
                  <a:pt x="6063902" y="1689701"/>
                  <a:pt x="6044478" y="1693585"/>
                </a:cubicBezTo>
                <a:cubicBezTo>
                  <a:pt x="6028940" y="1693585"/>
                  <a:pt x="6013401" y="1693585"/>
                  <a:pt x="6013401" y="1689701"/>
                </a:cubicBezTo>
                <a:cubicBezTo>
                  <a:pt x="6005632" y="1689701"/>
                  <a:pt x="6001748" y="1689701"/>
                  <a:pt x="5978440" y="1685816"/>
                </a:cubicBezTo>
                <a:cubicBezTo>
                  <a:pt x="5970671" y="1685816"/>
                  <a:pt x="5959017" y="1685816"/>
                  <a:pt x="5959017" y="1685816"/>
                </a:cubicBezTo>
                <a:cubicBezTo>
                  <a:pt x="5959017" y="1689701"/>
                  <a:pt x="5959017" y="1689701"/>
                  <a:pt x="5955132" y="1685816"/>
                </a:cubicBezTo>
                <a:cubicBezTo>
                  <a:pt x="5955132" y="1685816"/>
                  <a:pt x="5943478" y="1681932"/>
                  <a:pt x="5927940" y="1681932"/>
                </a:cubicBezTo>
                <a:cubicBezTo>
                  <a:pt x="5912401" y="1681932"/>
                  <a:pt x="5896863" y="1681932"/>
                  <a:pt x="5896863" y="1681932"/>
                </a:cubicBezTo>
                <a:cubicBezTo>
                  <a:pt x="5892978" y="1681932"/>
                  <a:pt x="5889093" y="1681932"/>
                  <a:pt x="5889093" y="1685816"/>
                </a:cubicBezTo>
                <a:cubicBezTo>
                  <a:pt x="5885209" y="1685816"/>
                  <a:pt x="5904632" y="1689701"/>
                  <a:pt x="5920170" y="1685816"/>
                </a:cubicBezTo>
                <a:cubicBezTo>
                  <a:pt x="5927940" y="1685816"/>
                  <a:pt x="5931824" y="1689701"/>
                  <a:pt x="5924055" y="1693585"/>
                </a:cubicBezTo>
                <a:cubicBezTo>
                  <a:pt x="5924055" y="1697469"/>
                  <a:pt x="5920170" y="1697469"/>
                  <a:pt x="5912401" y="1697469"/>
                </a:cubicBezTo>
                <a:cubicBezTo>
                  <a:pt x="5908516" y="1697469"/>
                  <a:pt x="5900747" y="1697469"/>
                  <a:pt x="5900747" y="1697469"/>
                </a:cubicBezTo>
                <a:cubicBezTo>
                  <a:pt x="5900747" y="1697469"/>
                  <a:pt x="5912401" y="1701354"/>
                  <a:pt x="5927940" y="1701354"/>
                </a:cubicBezTo>
                <a:cubicBezTo>
                  <a:pt x="5935709" y="1701354"/>
                  <a:pt x="5947363" y="1705238"/>
                  <a:pt x="5951247" y="1705238"/>
                </a:cubicBezTo>
                <a:cubicBezTo>
                  <a:pt x="5959017" y="1705238"/>
                  <a:pt x="5970671" y="1705238"/>
                  <a:pt x="5982324" y="1709123"/>
                </a:cubicBezTo>
                <a:cubicBezTo>
                  <a:pt x="6009517" y="1709123"/>
                  <a:pt x="6056132" y="1716891"/>
                  <a:pt x="6067786" y="1716891"/>
                </a:cubicBezTo>
                <a:cubicBezTo>
                  <a:pt x="6083325" y="1720776"/>
                  <a:pt x="6106632" y="1720776"/>
                  <a:pt x="6137709" y="1724660"/>
                </a:cubicBezTo>
                <a:cubicBezTo>
                  <a:pt x="6149363" y="1724660"/>
                  <a:pt x="6161017" y="1724660"/>
                  <a:pt x="6168786" y="1728544"/>
                </a:cubicBezTo>
                <a:cubicBezTo>
                  <a:pt x="6172671" y="1732429"/>
                  <a:pt x="6176556" y="1732429"/>
                  <a:pt x="6176556" y="1732429"/>
                </a:cubicBezTo>
                <a:cubicBezTo>
                  <a:pt x="6172671" y="1728544"/>
                  <a:pt x="6176556" y="1728544"/>
                  <a:pt x="6184325" y="1728544"/>
                </a:cubicBezTo>
                <a:lnTo>
                  <a:pt x="6188210" y="1728544"/>
                </a:lnTo>
                <a:cubicBezTo>
                  <a:pt x="6184325" y="1728544"/>
                  <a:pt x="6180440" y="1732429"/>
                  <a:pt x="6180440" y="1732429"/>
                </a:cubicBezTo>
                <a:cubicBezTo>
                  <a:pt x="6180440" y="1732429"/>
                  <a:pt x="6188210" y="1732429"/>
                  <a:pt x="6195979" y="1732429"/>
                </a:cubicBezTo>
                <a:cubicBezTo>
                  <a:pt x="6203748" y="1732429"/>
                  <a:pt x="6207633" y="1732429"/>
                  <a:pt x="6211517" y="1736313"/>
                </a:cubicBezTo>
                <a:cubicBezTo>
                  <a:pt x="6215402" y="1736313"/>
                  <a:pt x="6223171" y="1740198"/>
                  <a:pt x="6234825" y="1740198"/>
                </a:cubicBezTo>
                <a:cubicBezTo>
                  <a:pt x="6246479" y="1744082"/>
                  <a:pt x="6265902" y="1744082"/>
                  <a:pt x="6273671" y="1747966"/>
                </a:cubicBezTo>
                <a:cubicBezTo>
                  <a:pt x="6281441" y="1747966"/>
                  <a:pt x="6296979" y="1751851"/>
                  <a:pt x="6300864" y="1751851"/>
                </a:cubicBezTo>
                <a:cubicBezTo>
                  <a:pt x="6308633" y="1751851"/>
                  <a:pt x="6316402" y="1751851"/>
                  <a:pt x="6316402" y="1751851"/>
                </a:cubicBezTo>
                <a:cubicBezTo>
                  <a:pt x="6320287" y="1751851"/>
                  <a:pt x="6324171" y="1755735"/>
                  <a:pt x="6328056" y="1755735"/>
                </a:cubicBezTo>
                <a:cubicBezTo>
                  <a:pt x="6331941" y="1755735"/>
                  <a:pt x="6355248" y="1759619"/>
                  <a:pt x="6382441" y="1763504"/>
                </a:cubicBezTo>
                <a:cubicBezTo>
                  <a:pt x="6413518" y="1767388"/>
                  <a:pt x="6440710" y="1771272"/>
                  <a:pt x="6448480" y="1771272"/>
                </a:cubicBezTo>
                <a:cubicBezTo>
                  <a:pt x="6456249" y="1775157"/>
                  <a:pt x="6471787" y="1775157"/>
                  <a:pt x="6479557" y="1779041"/>
                </a:cubicBezTo>
                <a:cubicBezTo>
                  <a:pt x="6491210" y="1779041"/>
                  <a:pt x="6506749" y="1782926"/>
                  <a:pt x="6514518" y="1782926"/>
                </a:cubicBezTo>
                <a:cubicBezTo>
                  <a:pt x="6522287" y="1782926"/>
                  <a:pt x="6533941" y="1786810"/>
                  <a:pt x="6545595" y="1790694"/>
                </a:cubicBezTo>
                <a:cubicBezTo>
                  <a:pt x="6561134" y="1794579"/>
                  <a:pt x="6588326" y="1798463"/>
                  <a:pt x="6607749" y="1802347"/>
                </a:cubicBezTo>
                <a:cubicBezTo>
                  <a:pt x="6615518" y="1802347"/>
                  <a:pt x="6623288" y="1802347"/>
                  <a:pt x="6623288" y="1806232"/>
                </a:cubicBezTo>
                <a:cubicBezTo>
                  <a:pt x="6627172" y="1806232"/>
                  <a:pt x="6619403" y="1806232"/>
                  <a:pt x="6607749" y="1806232"/>
                </a:cubicBezTo>
                <a:cubicBezTo>
                  <a:pt x="6603865" y="1806232"/>
                  <a:pt x="6580557" y="1802347"/>
                  <a:pt x="6561134" y="1798463"/>
                </a:cubicBezTo>
                <a:cubicBezTo>
                  <a:pt x="6541711" y="1794579"/>
                  <a:pt x="6522287" y="1790694"/>
                  <a:pt x="6514518" y="1790694"/>
                </a:cubicBezTo>
                <a:cubicBezTo>
                  <a:pt x="6510634" y="1786810"/>
                  <a:pt x="6502864" y="1786810"/>
                  <a:pt x="6498980" y="1786810"/>
                </a:cubicBezTo>
                <a:cubicBezTo>
                  <a:pt x="6495095" y="1786810"/>
                  <a:pt x="6491210" y="1786810"/>
                  <a:pt x="6491210" y="1786810"/>
                </a:cubicBezTo>
                <a:cubicBezTo>
                  <a:pt x="6487326" y="1786810"/>
                  <a:pt x="6479557" y="1782926"/>
                  <a:pt x="6467903" y="1782926"/>
                </a:cubicBezTo>
                <a:cubicBezTo>
                  <a:pt x="6456249" y="1782926"/>
                  <a:pt x="6432941" y="1779041"/>
                  <a:pt x="6417403" y="1775157"/>
                </a:cubicBezTo>
                <a:cubicBezTo>
                  <a:pt x="6397979" y="1771272"/>
                  <a:pt x="6382441" y="1767388"/>
                  <a:pt x="6378556" y="1767388"/>
                </a:cubicBezTo>
                <a:cubicBezTo>
                  <a:pt x="6374672" y="1767388"/>
                  <a:pt x="6363018" y="1763504"/>
                  <a:pt x="6351364" y="1763504"/>
                </a:cubicBezTo>
                <a:cubicBezTo>
                  <a:pt x="6343595" y="1763504"/>
                  <a:pt x="6328056" y="1759619"/>
                  <a:pt x="6316402" y="1759619"/>
                </a:cubicBezTo>
                <a:cubicBezTo>
                  <a:pt x="6308633" y="1755735"/>
                  <a:pt x="6296979" y="1755735"/>
                  <a:pt x="6289210" y="1755735"/>
                </a:cubicBezTo>
                <a:cubicBezTo>
                  <a:pt x="6281441" y="1751851"/>
                  <a:pt x="6265902" y="1751851"/>
                  <a:pt x="6254248" y="1747966"/>
                </a:cubicBezTo>
                <a:cubicBezTo>
                  <a:pt x="6242594" y="1747966"/>
                  <a:pt x="6223171" y="1744082"/>
                  <a:pt x="6215402" y="1744082"/>
                </a:cubicBezTo>
                <a:cubicBezTo>
                  <a:pt x="6207633" y="1740198"/>
                  <a:pt x="6192094" y="1740198"/>
                  <a:pt x="6184325" y="1740198"/>
                </a:cubicBezTo>
                <a:cubicBezTo>
                  <a:pt x="6164902" y="1736313"/>
                  <a:pt x="6137709" y="1732429"/>
                  <a:pt x="6126056" y="1728544"/>
                </a:cubicBezTo>
                <a:cubicBezTo>
                  <a:pt x="6122171" y="1728544"/>
                  <a:pt x="6118286" y="1728544"/>
                  <a:pt x="6114402" y="1728544"/>
                </a:cubicBezTo>
                <a:cubicBezTo>
                  <a:pt x="6102748" y="1728544"/>
                  <a:pt x="6075555" y="1724660"/>
                  <a:pt x="6060017" y="1724660"/>
                </a:cubicBezTo>
                <a:cubicBezTo>
                  <a:pt x="6052248" y="1724660"/>
                  <a:pt x="6036709" y="1720776"/>
                  <a:pt x="6025055" y="1724660"/>
                </a:cubicBezTo>
                <a:cubicBezTo>
                  <a:pt x="6013401" y="1724660"/>
                  <a:pt x="6001748" y="1724660"/>
                  <a:pt x="5997863" y="1720776"/>
                </a:cubicBezTo>
                <a:cubicBezTo>
                  <a:pt x="5982324" y="1716891"/>
                  <a:pt x="5959017" y="1713007"/>
                  <a:pt x="5947363" y="1713007"/>
                </a:cubicBezTo>
                <a:cubicBezTo>
                  <a:pt x="5943478" y="1713007"/>
                  <a:pt x="5935709" y="1713007"/>
                  <a:pt x="5931824" y="1709123"/>
                </a:cubicBezTo>
                <a:cubicBezTo>
                  <a:pt x="5931824" y="1709123"/>
                  <a:pt x="5924055" y="1709123"/>
                  <a:pt x="5920170" y="1709123"/>
                </a:cubicBezTo>
                <a:cubicBezTo>
                  <a:pt x="5904632" y="1709123"/>
                  <a:pt x="5892978" y="1709123"/>
                  <a:pt x="5889093" y="1705238"/>
                </a:cubicBezTo>
                <a:cubicBezTo>
                  <a:pt x="5877439" y="1701354"/>
                  <a:pt x="5846362" y="1697469"/>
                  <a:pt x="5823055" y="1701354"/>
                </a:cubicBezTo>
                <a:cubicBezTo>
                  <a:pt x="5807516" y="1701354"/>
                  <a:pt x="5795862" y="1705238"/>
                  <a:pt x="5791978" y="1701354"/>
                </a:cubicBezTo>
                <a:cubicBezTo>
                  <a:pt x="5791978" y="1701354"/>
                  <a:pt x="5776439" y="1701354"/>
                  <a:pt x="5757016" y="1701354"/>
                </a:cubicBezTo>
                <a:cubicBezTo>
                  <a:pt x="5737593" y="1701354"/>
                  <a:pt x="5714285" y="1701354"/>
                  <a:pt x="5706516" y="1701354"/>
                </a:cubicBezTo>
                <a:cubicBezTo>
                  <a:pt x="5694862" y="1697469"/>
                  <a:pt x="5687093" y="1697469"/>
                  <a:pt x="5683208" y="1701354"/>
                </a:cubicBezTo>
                <a:cubicBezTo>
                  <a:pt x="5683208" y="1701354"/>
                  <a:pt x="5675439" y="1701354"/>
                  <a:pt x="5667670" y="1697469"/>
                </a:cubicBezTo>
                <a:cubicBezTo>
                  <a:pt x="5663785" y="1697469"/>
                  <a:pt x="5648247" y="1697469"/>
                  <a:pt x="5636593" y="1697469"/>
                </a:cubicBezTo>
                <a:cubicBezTo>
                  <a:pt x="5624939" y="1693585"/>
                  <a:pt x="5613285" y="1693585"/>
                  <a:pt x="5609400" y="1693585"/>
                </a:cubicBezTo>
                <a:cubicBezTo>
                  <a:pt x="5605516" y="1693585"/>
                  <a:pt x="5597746" y="1689701"/>
                  <a:pt x="5593862" y="1693585"/>
                </a:cubicBezTo>
                <a:cubicBezTo>
                  <a:pt x="5593862" y="1693585"/>
                  <a:pt x="5589977" y="1693585"/>
                  <a:pt x="5589977" y="1689701"/>
                </a:cubicBezTo>
                <a:cubicBezTo>
                  <a:pt x="5593862" y="1689701"/>
                  <a:pt x="5597746" y="1685816"/>
                  <a:pt x="5597746" y="1685816"/>
                </a:cubicBezTo>
                <a:cubicBezTo>
                  <a:pt x="5601631" y="1681932"/>
                  <a:pt x="5597746" y="1681932"/>
                  <a:pt x="5578323" y="1678048"/>
                </a:cubicBezTo>
                <a:cubicBezTo>
                  <a:pt x="5566669" y="1678048"/>
                  <a:pt x="5555016" y="1678048"/>
                  <a:pt x="5551131" y="1678048"/>
                </a:cubicBezTo>
                <a:cubicBezTo>
                  <a:pt x="5531708" y="1674163"/>
                  <a:pt x="5508400" y="1674163"/>
                  <a:pt x="5492862" y="1674163"/>
                </a:cubicBezTo>
                <a:cubicBezTo>
                  <a:pt x="5485092" y="1674163"/>
                  <a:pt x="5473438" y="1674163"/>
                  <a:pt x="5465669" y="1674163"/>
                </a:cubicBezTo>
                <a:cubicBezTo>
                  <a:pt x="5446246" y="1674163"/>
                  <a:pt x="5442361" y="1674163"/>
                  <a:pt x="5450131" y="1666395"/>
                </a:cubicBezTo>
                <a:cubicBezTo>
                  <a:pt x="5457900" y="1662510"/>
                  <a:pt x="5446246" y="1662510"/>
                  <a:pt x="5391861" y="1662510"/>
                </a:cubicBezTo>
                <a:cubicBezTo>
                  <a:pt x="5384092" y="1662510"/>
                  <a:pt x="5372438" y="1658626"/>
                  <a:pt x="5368553" y="1658626"/>
                </a:cubicBezTo>
                <a:cubicBezTo>
                  <a:pt x="5360784" y="1658626"/>
                  <a:pt x="5349130" y="1658626"/>
                  <a:pt x="5341361" y="1658626"/>
                </a:cubicBezTo>
                <a:cubicBezTo>
                  <a:pt x="5337476" y="1658626"/>
                  <a:pt x="5329707" y="1658626"/>
                  <a:pt x="5325823" y="1658626"/>
                </a:cubicBezTo>
                <a:cubicBezTo>
                  <a:pt x="5325823" y="1658626"/>
                  <a:pt x="5314169" y="1658626"/>
                  <a:pt x="5302515" y="1658626"/>
                </a:cubicBezTo>
                <a:cubicBezTo>
                  <a:pt x="5290861" y="1658626"/>
                  <a:pt x="5283092" y="1658626"/>
                  <a:pt x="5279207" y="1658626"/>
                </a:cubicBezTo>
                <a:cubicBezTo>
                  <a:pt x="5275322" y="1658626"/>
                  <a:pt x="5252015" y="1658626"/>
                  <a:pt x="5228707" y="1658626"/>
                </a:cubicBezTo>
                <a:cubicBezTo>
                  <a:pt x="5220938" y="1658626"/>
                  <a:pt x="5205399" y="1658626"/>
                  <a:pt x="5189861" y="1658626"/>
                </a:cubicBezTo>
                <a:cubicBezTo>
                  <a:pt x="5170438" y="1658626"/>
                  <a:pt x="5162668" y="1658626"/>
                  <a:pt x="5158784" y="1662510"/>
                </a:cubicBezTo>
                <a:cubicBezTo>
                  <a:pt x="5154899" y="1666395"/>
                  <a:pt x="5151014" y="1666395"/>
                  <a:pt x="5139361" y="1662510"/>
                </a:cubicBezTo>
                <a:cubicBezTo>
                  <a:pt x="5135476" y="1662510"/>
                  <a:pt x="5112168" y="1662510"/>
                  <a:pt x="5092745" y="1666395"/>
                </a:cubicBezTo>
                <a:cubicBezTo>
                  <a:pt x="5077207" y="1666395"/>
                  <a:pt x="5050014" y="1666395"/>
                  <a:pt x="5038360" y="1666395"/>
                </a:cubicBezTo>
                <a:cubicBezTo>
                  <a:pt x="5026706" y="1670279"/>
                  <a:pt x="5015053" y="1670279"/>
                  <a:pt x="5015053" y="1670279"/>
                </a:cubicBezTo>
                <a:cubicBezTo>
                  <a:pt x="5011168" y="1670279"/>
                  <a:pt x="4999514" y="1670279"/>
                  <a:pt x="4991745" y="1670279"/>
                </a:cubicBezTo>
                <a:cubicBezTo>
                  <a:pt x="4968437" y="1674163"/>
                  <a:pt x="4956783" y="1674163"/>
                  <a:pt x="4952898" y="1674163"/>
                </a:cubicBezTo>
                <a:cubicBezTo>
                  <a:pt x="4949014" y="1670279"/>
                  <a:pt x="4929591" y="1674163"/>
                  <a:pt x="4910168" y="1674163"/>
                </a:cubicBezTo>
                <a:cubicBezTo>
                  <a:pt x="4886860" y="1674163"/>
                  <a:pt x="4863552" y="1678048"/>
                  <a:pt x="4855783" y="1678048"/>
                </a:cubicBezTo>
                <a:cubicBezTo>
                  <a:pt x="4840244" y="1678048"/>
                  <a:pt x="4789744" y="1681932"/>
                  <a:pt x="4743129" y="1685816"/>
                </a:cubicBezTo>
                <a:cubicBezTo>
                  <a:pt x="4727590" y="1685816"/>
                  <a:pt x="4700398" y="1685816"/>
                  <a:pt x="4680975" y="1689701"/>
                </a:cubicBezTo>
                <a:cubicBezTo>
                  <a:pt x="4611051" y="1693585"/>
                  <a:pt x="4412935" y="1709123"/>
                  <a:pt x="4350781" y="1716891"/>
                </a:cubicBezTo>
                <a:cubicBezTo>
                  <a:pt x="4308051" y="1724660"/>
                  <a:pt x="4304166" y="1724660"/>
                  <a:pt x="4304166" y="1728544"/>
                </a:cubicBezTo>
                <a:cubicBezTo>
                  <a:pt x="4304166" y="1732429"/>
                  <a:pt x="4315820" y="1732429"/>
                  <a:pt x="4381858" y="1724660"/>
                </a:cubicBezTo>
                <a:cubicBezTo>
                  <a:pt x="4428474" y="1720776"/>
                  <a:pt x="4459551" y="1716891"/>
                  <a:pt x="4459551" y="1720776"/>
                </a:cubicBezTo>
                <a:cubicBezTo>
                  <a:pt x="4463436" y="1724660"/>
                  <a:pt x="4478974" y="1720776"/>
                  <a:pt x="4478974" y="1716891"/>
                </a:cubicBezTo>
                <a:cubicBezTo>
                  <a:pt x="4478974" y="1716891"/>
                  <a:pt x="4482859" y="1716891"/>
                  <a:pt x="4486743" y="1716891"/>
                </a:cubicBezTo>
                <a:cubicBezTo>
                  <a:pt x="4486743" y="1716891"/>
                  <a:pt x="4502282" y="1716891"/>
                  <a:pt x="4513936" y="1713007"/>
                </a:cubicBezTo>
                <a:cubicBezTo>
                  <a:pt x="4529474" y="1713007"/>
                  <a:pt x="4537243" y="1713007"/>
                  <a:pt x="4537243" y="1716891"/>
                </a:cubicBezTo>
                <a:cubicBezTo>
                  <a:pt x="4541128" y="1716891"/>
                  <a:pt x="4545013" y="1716891"/>
                  <a:pt x="4560551" y="1716891"/>
                </a:cubicBezTo>
                <a:cubicBezTo>
                  <a:pt x="4579974" y="1713007"/>
                  <a:pt x="4692629" y="1697469"/>
                  <a:pt x="4700398" y="1697469"/>
                </a:cubicBezTo>
                <a:cubicBezTo>
                  <a:pt x="4704282" y="1697469"/>
                  <a:pt x="4739244" y="1697469"/>
                  <a:pt x="4747013" y="1697469"/>
                </a:cubicBezTo>
                <a:cubicBezTo>
                  <a:pt x="4750898" y="1697469"/>
                  <a:pt x="4766436" y="1697469"/>
                  <a:pt x="4778090" y="1693585"/>
                </a:cubicBezTo>
                <a:cubicBezTo>
                  <a:pt x="4793629" y="1693585"/>
                  <a:pt x="4813052" y="1693585"/>
                  <a:pt x="4824706" y="1693585"/>
                </a:cubicBezTo>
                <a:cubicBezTo>
                  <a:pt x="4836360" y="1693585"/>
                  <a:pt x="4855783" y="1693585"/>
                  <a:pt x="4867437" y="1693585"/>
                </a:cubicBezTo>
                <a:cubicBezTo>
                  <a:pt x="4875206" y="1693585"/>
                  <a:pt x="4894629" y="1693585"/>
                  <a:pt x="4906283" y="1693585"/>
                </a:cubicBezTo>
                <a:cubicBezTo>
                  <a:pt x="4921821" y="1693585"/>
                  <a:pt x="4945129" y="1693585"/>
                  <a:pt x="4956783" y="1689701"/>
                </a:cubicBezTo>
                <a:cubicBezTo>
                  <a:pt x="4972322" y="1689701"/>
                  <a:pt x="4999514" y="1689701"/>
                  <a:pt x="5015053" y="1689701"/>
                </a:cubicBezTo>
                <a:cubicBezTo>
                  <a:pt x="5030591" y="1693585"/>
                  <a:pt x="5057783" y="1693585"/>
                  <a:pt x="5069437" y="1693585"/>
                </a:cubicBezTo>
                <a:cubicBezTo>
                  <a:pt x="5084976" y="1689701"/>
                  <a:pt x="5104399" y="1689701"/>
                  <a:pt x="5116053" y="1693585"/>
                </a:cubicBezTo>
                <a:cubicBezTo>
                  <a:pt x="5135476" y="1693585"/>
                  <a:pt x="5147130" y="1693585"/>
                  <a:pt x="5209284" y="1697469"/>
                </a:cubicBezTo>
                <a:cubicBezTo>
                  <a:pt x="5217053" y="1697469"/>
                  <a:pt x="5228707" y="1697469"/>
                  <a:pt x="5236476" y="1697469"/>
                </a:cubicBezTo>
                <a:cubicBezTo>
                  <a:pt x="5240361" y="1693585"/>
                  <a:pt x="5248130" y="1697469"/>
                  <a:pt x="5252015" y="1697469"/>
                </a:cubicBezTo>
                <a:cubicBezTo>
                  <a:pt x="5255899" y="1697469"/>
                  <a:pt x="5259784" y="1701354"/>
                  <a:pt x="5263669" y="1697469"/>
                </a:cubicBezTo>
                <a:cubicBezTo>
                  <a:pt x="5267553" y="1693585"/>
                  <a:pt x="5279207" y="1697469"/>
                  <a:pt x="5279207" y="1705238"/>
                </a:cubicBezTo>
                <a:cubicBezTo>
                  <a:pt x="5279207" y="1709123"/>
                  <a:pt x="5267553" y="1713007"/>
                  <a:pt x="5263669" y="1709123"/>
                </a:cubicBezTo>
                <a:cubicBezTo>
                  <a:pt x="5259784" y="1705238"/>
                  <a:pt x="5255899" y="1705238"/>
                  <a:pt x="5252015" y="1705238"/>
                </a:cubicBezTo>
                <a:cubicBezTo>
                  <a:pt x="5244245" y="1705238"/>
                  <a:pt x="5220938" y="1709123"/>
                  <a:pt x="5197630" y="1709123"/>
                </a:cubicBezTo>
                <a:cubicBezTo>
                  <a:pt x="5189861" y="1713007"/>
                  <a:pt x="5166553" y="1713007"/>
                  <a:pt x="5147130" y="1713007"/>
                </a:cubicBezTo>
                <a:cubicBezTo>
                  <a:pt x="5131591" y="1713007"/>
                  <a:pt x="5108284" y="1713007"/>
                  <a:pt x="5092745" y="1713007"/>
                </a:cubicBezTo>
                <a:cubicBezTo>
                  <a:pt x="5081091" y="1713007"/>
                  <a:pt x="5065553" y="1716891"/>
                  <a:pt x="5053899" y="1713007"/>
                </a:cubicBezTo>
                <a:cubicBezTo>
                  <a:pt x="5042245" y="1713007"/>
                  <a:pt x="5026706" y="1713007"/>
                  <a:pt x="5015053" y="1716891"/>
                </a:cubicBezTo>
                <a:cubicBezTo>
                  <a:pt x="5003399" y="1716891"/>
                  <a:pt x="4991745" y="1716891"/>
                  <a:pt x="4983975" y="1713007"/>
                </a:cubicBezTo>
                <a:cubicBezTo>
                  <a:pt x="4976206" y="1713007"/>
                  <a:pt x="4921821" y="1716891"/>
                  <a:pt x="4910168" y="1716891"/>
                </a:cubicBezTo>
                <a:cubicBezTo>
                  <a:pt x="4906283" y="1716891"/>
                  <a:pt x="4890744" y="1716891"/>
                  <a:pt x="4879091" y="1716891"/>
                </a:cubicBezTo>
                <a:cubicBezTo>
                  <a:pt x="4867437" y="1716891"/>
                  <a:pt x="4855783" y="1716891"/>
                  <a:pt x="4855783" y="1716891"/>
                </a:cubicBezTo>
                <a:cubicBezTo>
                  <a:pt x="4851898" y="1716891"/>
                  <a:pt x="4840244" y="1716891"/>
                  <a:pt x="4828590" y="1716891"/>
                </a:cubicBezTo>
                <a:cubicBezTo>
                  <a:pt x="4813052" y="1716891"/>
                  <a:pt x="4793629" y="1720776"/>
                  <a:pt x="4781975" y="1720776"/>
                </a:cubicBezTo>
                <a:cubicBezTo>
                  <a:pt x="4770321" y="1720776"/>
                  <a:pt x="4743129" y="1720776"/>
                  <a:pt x="4723706" y="1720776"/>
                </a:cubicBezTo>
                <a:cubicBezTo>
                  <a:pt x="4700398" y="1720776"/>
                  <a:pt x="4657667" y="1724660"/>
                  <a:pt x="4626590" y="1728544"/>
                </a:cubicBezTo>
                <a:cubicBezTo>
                  <a:pt x="4599398" y="1732429"/>
                  <a:pt x="4560551" y="1736313"/>
                  <a:pt x="4548897" y="1736313"/>
                </a:cubicBezTo>
                <a:cubicBezTo>
                  <a:pt x="4533359" y="1740198"/>
                  <a:pt x="4517820" y="1740198"/>
                  <a:pt x="4513936" y="1740198"/>
                </a:cubicBezTo>
                <a:cubicBezTo>
                  <a:pt x="4510051" y="1744082"/>
                  <a:pt x="4502282" y="1744082"/>
                  <a:pt x="4498397" y="1744082"/>
                </a:cubicBezTo>
                <a:cubicBezTo>
                  <a:pt x="4494513" y="1744082"/>
                  <a:pt x="4478974" y="1744082"/>
                  <a:pt x="4467320" y="1747966"/>
                </a:cubicBezTo>
                <a:cubicBezTo>
                  <a:pt x="4459551" y="1747966"/>
                  <a:pt x="4440128" y="1747966"/>
                  <a:pt x="4424589" y="1751851"/>
                </a:cubicBezTo>
                <a:cubicBezTo>
                  <a:pt x="4350781" y="1755735"/>
                  <a:pt x="4238127" y="1771272"/>
                  <a:pt x="4168204" y="1779041"/>
                </a:cubicBezTo>
                <a:cubicBezTo>
                  <a:pt x="3950665" y="1806232"/>
                  <a:pt x="3911819" y="1814001"/>
                  <a:pt x="3806934" y="1829538"/>
                </a:cubicBezTo>
                <a:cubicBezTo>
                  <a:pt x="3791395" y="1833422"/>
                  <a:pt x="3775857" y="1833422"/>
                  <a:pt x="3768087" y="1833422"/>
                </a:cubicBezTo>
                <a:cubicBezTo>
                  <a:pt x="3760318" y="1833422"/>
                  <a:pt x="3752549" y="1837307"/>
                  <a:pt x="3744780" y="1841191"/>
                </a:cubicBezTo>
                <a:cubicBezTo>
                  <a:pt x="3737010" y="1841191"/>
                  <a:pt x="3713703" y="1845076"/>
                  <a:pt x="3694280" y="1848960"/>
                </a:cubicBezTo>
                <a:cubicBezTo>
                  <a:pt x="3674856" y="1852844"/>
                  <a:pt x="3655433" y="1852844"/>
                  <a:pt x="3651549" y="1856729"/>
                </a:cubicBezTo>
                <a:cubicBezTo>
                  <a:pt x="3647664" y="1856729"/>
                  <a:pt x="3628241" y="1860613"/>
                  <a:pt x="3604933" y="1864497"/>
                </a:cubicBezTo>
                <a:cubicBezTo>
                  <a:pt x="3573856" y="1868382"/>
                  <a:pt x="3550548" y="1872266"/>
                  <a:pt x="3503933" y="1880035"/>
                </a:cubicBezTo>
                <a:cubicBezTo>
                  <a:pt x="3496164" y="1883919"/>
                  <a:pt x="3476740" y="1887804"/>
                  <a:pt x="3457317" y="1887804"/>
                </a:cubicBezTo>
                <a:cubicBezTo>
                  <a:pt x="3426240" y="1895572"/>
                  <a:pt x="3395163" y="1903341"/>
                  <a:pt x="3383509" y="1907225"/>
                </a:cubicBezTo>
                <a:cubicBezTo>
                  <a:pt x="3383509" y="1907225"/>
                  <a:pt x="3375740" y="1907225"/>
                  <a:pt x="3367971" y="1911110"/>
                </a:cubicBezTo>
                <a:cubicBezTo>
                  <a:pt x="3364086" y="1911110"/>
                  <a:pt x="3356317" y="1911110"/>
                  <a:pt x="3348548" y="1914994"/>
                </a:cubicBezTo>
                <a:cubicBezTo>
                  <a:pt x="3344663" y="1914994"/>
                  <a:pt x="3325240" y="1918879"/>
                  <a:pt x="3309702" y="1922763"/>
                </a:cubicBezTo>
                <a:cubicBezTo>
                  <a:pt x="3298048" y="1926647"/>
                  <a:pt x="3274740" y="1930532"/>
                  <a:pt x="3266971" y="1930532"/>
                </a:cubicBezTo>
                <a:cubicBezTo>
                  <a:pt x="3239778" y="1938300"/>
                  <a:pt x="3200932" y="1946069"/>
                  <a:pt x="3169855" y="1949953"/>
                </a:cubicBezTo>
                <a:cubicBezTo>
                  <a:pt x="3131009" y="1957722"/>
                  <a:pt x="3107701" y="1961607"/>
                  <a:pt x="3107701" y="1961607"/>
                </a:cubicBezTo>
                <a:cubicBezTo>
                  <a:pt x="3103816" y="1961607"/>
                  <a:pt x="3096047" y="1965491"/>
                  <a:pt x="3084393" y="1969375"/>
                </a:cubicBezTo>
                <a:cubicBezTo>
                  <a:pt x="3061085" y="1973260"/>
                  <a:pt x="3014470" y="1984913"/>
                  <a:pt x="2998931" y="1992682"/>
                </a:cubicBezTo>
                <a:cubicBezTo>
                  <a:pt x="2991162" y="1992682"/>
                  <a:pt x="2979508" y="1996566"/>
                  <a:pt x="2963970" y="1996566"/>
                </a:cubicBezTo>
                <a:cubicBezTo>
                  <a:pt x="2944547" y="2000450"/>
                  <a:pt x="2913470" y="2008219"/>
                  <a:pt x="2874623" y="2015988"/>
                </a:cubicBezTo>
                <a:cubicBezTo>
                  <a:pt x="2870739" y="2015988"/>
                  <a:pt x="2855200" y="2019872"/>
                  <a:pt x="2843546" y="2023757"/>
                </a:cubicBezTo>
                <a:cubicBezTo>
                  <a:pt x="2808585" y="2027641"/>
                  <a:pt x="2785277" y="2035410"/>
                  <a:pt x="2777508" y="2043178"/>
                </a:cubicBezTo>
                <a:cubicBezTo>
                  <a:pt x="2769739" y="2047063"/>
                  <a:pt x="2719238" y="2058716"/>
                  <a:pt x="2707584" y="2058716"/>
                </a:cubicBezTo>
                <a:cubicBezTo>
                  <a:pt x="2707584" y="2058716"/>
                  <a:pt x="2703700" y="2054831"/>
                  <a:pt x="2703700" y="2054831"/>
                </a:cubicBezTo>
                <a:cubicBezTo>
                  <a:pt x="2711469" y="2050947"/>
                  <a:pt x="2734777" y="2043178"/>
                  <a:pt x="2734777" y="2039294"/>
                </a:cubicBezTo>
                <a:cubicBezTo>
                  <a:pt x="2727008" y="2039294"/>
                  <a:pt x="2723123" y="2035410"/>
                  <a:pt x="2719238" y="2035410"/>
                </a:cubicBezTo>
                <a:cubicBezTo>
                  <a:pt x="2715354" y="2035410"/>
                  <a:pt x="2711469" y="2035410"/>
                  <a:pt x="2711469" y="2035410"/>
                </a:cubicBezTo>
                <a:cubicBezTo>
                  <a:pt x="2711469" y="2031525"/>
                  <a:pt x="2703700" y="2031525"/>
                  <a:pt x="2692046" y="2035410"/>
                </a:cubicBezTo>
                <a:cubicBezTo>
                  <a:pt x="2676507" y="2035410"/>
                  <a:pt x="2672623" y="2035410"/>
                  <a:pt x="2668738" y="2031525"/>
                </a:cubicBezTo>
                <a:cubicBezTo>
                  <a:pt x="2664854" y="2027641"/>
                  <a:pt x="2664854" y="2027641"/>
                  <a:pt x="2668738" y="2015988"/>
                </a:cubicBezTo>
                <a:cubicBezTo>
                  <a:pt x="2672623" y="2000450"/>
                  <a:pt x="2672623" y="2000450"/>
                  <a:pt x="2610469" y="2019872"/>
                </a:cubicBezTo>
                <a:cubicBezTo>
                  <a:pt x="2606584" y="2023757"/>
                  <a:pt x="2598815" y="2023757"/>
                  <a:pt x="2594931" y="2027641"/>
                </a:cubicBezTo>
                <a:cubicBezTo>
                  <a:pt x="2591046" y="2027641"/>
                  <a:pt x="2591046" y="2027641"/>
                  <a:pt x="2594931" y="2023757"/>
                </a:cubicBezTo>
                <a:cubicBezTo>
                  <a:pt x="2598815" y="2019872"/>
                  <a:pt x="2591046" y="2015988"/>
                  <a:pt x="2579392" y="2019872"/>
                </a:cubicBezTo>
                <a:cubicBezTo>
                  <a:pt x="2552200" y="2027641"/>
                  <a:pt x="2493930" y="2043178"/>
                  <a:pt x="2478392" y="2050947"/>
                </a:cubicBezTo>
                <a:cubicBezTo>
                  <a:pt x="2466738" y="2054831"/>
                  <a:pt x="2455084" y="2058716"/>
                  <a:pt x="2455084" y="2058716"/>
                </a:cubicBezTo>
                <a:cubicBezTo>
                  <a:pt x="2451199" y="2058716"/>
                  <a:pt x="2447315" y="2062600"/>
                  <a:pt x="2447315" y="2062600"/>
                </a:cubicBezTo>
                <a:cubicBezTo>
                  <a:pt x="2443430" y="2066485"/>
                  <a:pt x="2439546" y="2066485"/>
                  <a:pt x="2435661" y="2066485"/>
                </a:cubicBezTo>
                <a:cubicBezTo>
                  <a:pt x="2431776" y="2070369"/>
                  <a:pt x="2431776" y="2066485"/>
                  <a:pt x="2431776" y="2062600"/>
                </a:cubicBezTo>
                <a:cubicBezTo>
                  <a:pt x="2431776" y="2058716"/>
                  <a:pt x="2431776" y="2058716"/>
                  <a:pt x="2412353" y="2062600"/>
                </a:cubicBezTo>
                <a:cubicBezTo>
                  <a:pt x="2400699" y="2062600"/>
                  <a:pt x="2389045" y="2066485"/>
                  <a:pt x="2389045" y="2066485"/>
                </a:cubicBezTo>
                <a:cubicBezTo>
                  <a:pt x="2389045" y="2066485"/>
                  <a:pt x="2381276" y="2070369"/>
                  <a:pt x="2373507" y="2070369"/>
                </a:cubicBezTo>
                <a:cubicBezTo>
                  <a:pt x="2350199" y="2074253"/>
                  <a:pt x="2330776" y="2082022"/>
                  <a:pt x="2326891" y="2085906"/>
                </a:cubicBezTo>
                <a:cubicBezTo>
                  <a:pt x="2323007" y="2085906"/>
                  <a:pt x="2315237" y="2089791"/>
                  <a:pt x="2307468" y="2093675"/>
                </a:cubicBezTo>
                <a:cubicBezTo>
                  <a:pt x="2299699" y="2093675"/>
                  <a:pt x="2284160" y="2097560"/>
                  <a:pt x="2272506" y="2101444"/>
                </a:cubicBezTo>
                <a:cubicBezTo>
                  <a:pt x="2260852" y="2105328"/>
                  <a:pt x="2245314" y="2109213"/>
                  <a:pt x="2237545" y="2109213"/>
                </a:cubicBezTo>
                <a:cubicBezTo>
                  <a:pt x="2229775" y="2109213"/>
                  <a:pt x="2222006" y="2113097"/>
                  <a:pt x="2222006" y="2113097"/>
                </a:cubicBezTo>
                <a:cubicBezTo>
                  <a:pt x="2222006" y="2116981"/>
                  <a:pt x="2214237" y="2116981"/>
                  <a:pt x="2210352" y="2120866"/>
                </a:cubicBezTo>
                <a:cubicBezTo>
                  <a:pt x="2190929" y="2124750"/>
                  <a:pt x="2183160" y="2128635"/>
                  <a:pt x="2179275" y="2132519"/>
                </a:cubicBezTo>
                <a:cubicBezTo>
                  <a:pt x="2179275" y="2132519"/>
                  <a:pt x="2163737" y="2136403"/>
                  <a:pt x="2152083" y="2140288"/>
                </a:cubicBezTo>
                <a:cubicBezTo>
                  <a:pt x="2124891" y="2148056"/>
                  <a:pt x="2121006" y="2148056"/>
                  <a:pt x="2109352" y="2148056"/>
                </a:cubicBezTo>
                <a:cubicBezTo>
                  <a:pt x="2101583" y="2148056"/>
                  <a:pt x="2097698" y="2144172"/>
                  <a:pt x="2097698" y="2144172"/>
                </a:cubicBezTo>
                <a:cubicBezTo>
                  <a:pt x="2097698" y="2132519"/>
                  <a:pt x="2105468" y="2132519"/>
                  <a:pt x="2113237" y="2136403"/>
                </a:cubicBezTo>
                <a:cubicBezTo>
                  <a:pt x="2124891" y="2140288"/>
                  <a:pt x="2128775" y="2136403"/>
                  <a:pt x="2183160" y="2120866"/>
                </a:cubicBezTo>
                <a:cubicBezTo>
                  <a:pt x="2210352" y="2109213"/>
                  <a:pt x="2233660" y="2101444"/>
                  <a:pt x="2303583" y="2082022"/>
                </a:cubicBezTo>
                <a:cubicBezTo>
                  <a:pt x="2315237" y="2078138"/>
                  <a:pt x="2338545" y="2074253"/>
                  <a:pt x="2354084" y="2066485"/>
                </a:cubicBezTo>
                <a:cubicBezTo>
                  <a:pt x="2365737" y="2062600"/>
                  <a:pt x="2392930" y="2058716"/>
                  <a:pt x="2408469" y="2054831"/>
                </a:cubicBezTo>
                <a:cubicBezTo>
                  <a:pt x="2427892" y="2050947"/>
                  <a:pt x="2443430" y="2047063"/>
                  <a:pt x="2447315" y="2047063"/>
                </a:cubicBezTo>
                <a:cubicBezTo>
                  <a:pt x="2451199" y="2043178"/>
                  <a:pt x="2466738" y="2039294"/>
                  <a:pt x="2478392" y="2035410"/>
                </a:cubicBezTo>
                <a:cubicBezTo>
                  <a:pt x="2493930" y="2031525"/>
                  <a:pt x="2509469" y="2027641"/>
                  <a:pt x="2517238" y="2023757"/>
                </a:cubicBezTo>
                <a:cubicBezTo>
                  <a:pt x="2525007" y="2019872"/>
                  <a:pt x="2552200" y="2012103"/>
                  <a:pt x="2571623" y="2008219"/>
                </a:cubicBezTo>
                <a:cubicBezTo>
                  <a:pt x="2594931" y="2004335"/>
                  <a:pt x="2626008" y="1996566"/>
                  <a:pt x="2637661" y="1992682"/>
                </a:cubicBezTo>
                <a:cubicBezTo>
                  <a:pt x="2653200" y="1984913"/>
                  <a:pt x="2676507" y="1981028"/>
                  <a:pt x="2688161" y="1977144"/>
                </a:cubicBezTo>
                <a:cubicBezTo>
                  <a:pt x="2707584" y="1973260"/>
                  <a:pt x="2715354" y="1969375"/>
                  <a:pt x="2715354" y="1965491"/>
                </a:cubicBezTo>
                <a:cubicBezTo>
                  <a:pt x="2719238" y="1961607"/>
                  <a:pt x="2727008" y="1957722"/>
                  <a:pt x="2738662" y="1953838"/>
                </a:cubicBezTo>
                <a:cubicBezTo>
                  <a:pt x="2750315" y="1953838"/>
                  <a:pt x="2761969" y="1949953"/>
                  <a:pt x="2761969" y="1946069"/>
                </a:cubicBezTo>
                <a:cubicBezTo>
                  <a:pt x="2769739" y="1942185"/>
                  <a:pt x="2808585" y="1922763"/>
                  <a:pt x="2820239" y="1918879"/>
                </a:cubicBezTo>
                <a:cubicBezTo>
                  <a:pt x="2831893" y="1918879"/>
                  <a:pt x="2835777" y="1911110"/>
                  <a:pt x="2828008" y="1914994"/>
                </a:cubicBezTo>
                <a:cubicBezTo>
                  <a:pt x="2824123" y="1914994"/>
                  <a:pt x="2808585" y="1918879"/>
                  <a:pt x="2789162" y="1922763"/>
                </a:cubicBezTo>
                <a:cubicBezTo>
                  <a:pt x="2750315" y="1934416"/>
                  <a:pt x="2730892" y="1942185"/>
                  <a:pt x="2715354" y="1942185"/>
                </a:cubicBezTo>
                <a:cubicBezTo>
                  <a:pt x="2707584" y="1946069"/>
                  <a:pt x="2699815" y="1949953"/>
                  <a:pt x="2692046" y="1949953"/>
                </a:cubicBezTo>
                <a:cubicBezTo>
                  <a:pt x="2664854" y="1957722"/>
                  <a:pt x="2664854" y="1957722"/>
                  <a:pt x="2664854" y="1953838"/>
                </a:cubicBezTo>
                <a:cubicBezTo>
                  <a:pt x="2664854" y="1949953"/>
                  <a:pt x="2664854" y="1949953"/>
                  <a:pt x="2657084" y="1949953"/>
                </a:cubicBezTo>
                <a:cubicBezTo>
                  <a:pt x="2653200" y="1949953"/>
                  <a:pt x="2637661" y="1953838"/>
                  <a:pt x="2622123" y="1957722"/>
                </a:cubicBezTo>
                <a:cubicBezTo>
                  <a:pt x="2610469" y="1961607"/>
                  <a:pt x="2587161" y="1969375"/>
                  <a:pt x="2575507" y="1973260"/>
                </a:cubicBezTo>
                <a:cubicBezTo>
                  <a:pt x="2563854" y="1973260"/>
                  <a:pt x="2544430" y="1981028"/>
                  <a:pt x="2528892" y="1984913"/>
                </a:cubicBezTo>
                <a:cubicBezTo>
                  <a:pt x="2513353" y="1988797"/>
                  <a:pt x="2493930" y="1992682"/>
                  <a:pt x="2486161" y="1992682"/>
                </a:cubicBezTo>
                <a:cubicBezTo>
                  <a:pt x="2478392" y="1996566"/>
                  <a:pt x="2458969" y="2000450"/>
                  <a:pt x="2447315" y="2004335"/>
                </a:cubicBezTo>
                <a:cubicBezTo>
                  <a:pt x="2435661" y="2008219"/>
                  <a:pt x="2416238" y="2012103"/>
                  <a:pt x="2412353" y="2015988"/>
                </a:cubicBezTo>
                <a:cubicBezTo>
                  <a:pt x="2404584" y="2015988"/>
                  <a:pt x="2392930" y="2019872"/>
                  <a:pt x="2389045" y="2023757"/>
                </a:cubicBezTo>
                <a:cubicBezTo>
                  <a:pt x="2381276" y="2023757"/>
                  <a:pt x="2373507" y="2027641"/>
                  <a:pt x="2369622" y="2027641"/>
                </a:cubicBezTo>
                <a:cubicBezTo>
                  <a:pt x="2365737" y="2027641"/>
                  <a:pt x="2342430" y="2035410"/>
                  <a:pt x="2319122" y="2039294"/>
                </a:cubicBezTo>
                <a:cubicBezTo>
                  <a:pt x="2311353" y="2039294"/>
                  <a:pt x="2295814" y="2047063"/>
                  <a:pt x="2284160" y="2050947"/>
                </a:cubicBezTo>
                <a:cubicBezTo>
                  <a:pt x="2268622" y="2054831"/>
                  <a:pt x="2229775" y="2066485"/>
                  <a:pt x="2194814" y="2078138"/>
                </a:cubicBezTo>
                <a:cubicBezTo>
                  <a:pt x="2109352" y="2101444"/>
                  <a:pt x="2086045" y="2109213"/>
                  <a:pt x="2086045" y="2116981"/>
                </a:cubicBezTo>
                <a:cubicBezTo>
                  <a:pt x="2086045" y="2120866"/>
                  <a:pt x="2082160" y="2120866"/>
                  <a:pt x="2066621" y="2128635"/>
                </a:cubicBezTo>
                <a:cubicBezTo>
                  <a:pt x="2058852" y="2132519"/>
                  <a:pt x="2047198" y="2132519"/>
                  <a:pt x="2047198" y="2132519"/>
                </a:cubicBezTo>
                <a:cubicBezTo>
                  <a:pt x="2043314" y="2128635"/>
                  <a:pt x="2047198" y="2124750"/>
                  <a:pt x="2054968" y="2124750"/>
                </a:cubicBezTo>
                <a:cubicBezTo>
                  <a:pt x="2058852" y="2120866"/>
                  <a:pt x="2066621" y="2120866"/>
                  <a:pt x="2074391" y="2113097"/>
                </a:cubicBezTo>
                <a:cubicBezTo>
                  <a:pt x="2089929" y="2105328"/>
                  <a:pt x="2113237" y="2093675"/>
                  <a:pt x="2136545" y="2085906"/>
                </a:cubicBezTo>
                <a:cubicBezTo>
                  <a:pt x="2159852" y="2078138"/>
                  <a:pt x="2187045" y="2070369"/>
                  <a:pt x="2206468" y="2066485"/>
                </a:cubicBezTo>
                <a:cubicBezTo>
                  <a:pt x="2214237" y="2062600"/>
                  <a:pt x="2225891" y="2058716"/>
                  <a:pt x="2233660" y="2058716"/>
                </a:cubicBezTo>
                <a:cubicBezTo>
                  <a:pt x="2264737" y="2050947"/>
                  <a:pt x="2303583" y="2035410"/>
                  <a:pt x="2307468" y="2031525"/>
                </a:cubicBezTo>
                <a:cubicBezTo>
                  <a:pt x="2311353" y="2031525"/>
                  <a:pt x="2315237" y="2027641"/>
                  <a:pt x="2323007" y="2027641"/>
                </a:cubicBezTo>
                <a:cubicBezTo>
                  <a:pt x="2330776" y="2023757"/>
                  <a:pt x="2338545" y="2019872"/>
                  <a:pt x="2334660" y="2015988"/>
                </a:cubicBezTo>
                <a:cubicBezTo>
                  <a:pt x="2334660" y="2015988"/>
                  <a:pt x="2330776" y="2015988"/>
                  <a:pt x="2330776" y="2015988"/>
                </a:cubicBezTo>
                <a:cubicBezTo>
                  <a:pt x="2326891" y="2019872"/>
                  <a:pt x="2319122" y="2023757"/>
                  <a:pt x="2315237" y="2023757"/>
                </a:cubicBezTo>
                <a:cubicBezTo>
                  <a:pt x="2307468" y="2023757"/>
                  <a:pt x="2295814" y="2027641"/>
                  <a:pt x="2288045" y="2031525"/>
                </a:cubicBezTo>
                <a:cubicBezTo>
                  <a:pt x="2280276" y="2035410"/>
                  <a:pt x="2264737" y="2039294"/>
                  <a:pt x="2260852" y="2039294"/>
                </a:cubicBezTo>
                <a:cubicBezTo>
                  <a:pt x="2241429" y="2043178"/>
                  <a:pt x="2222006" y="2050947"/>
                  <a:pt x="2218122" y="2050947"/>
                </a:cubicBezTo>
                <a:cubicBezTo>
                  <a:pt x="2218122" y="2054831"/>
                  <a:pt x="2198698" y="2058716"/>
                  <a:pt x="2175391" y="2066485"/>
                </a:cubicBezTo>
                <a:cubicBezTo>
                  <a:pt x="2155968" y="2070369"/>
                  <a:pt x="2124891" y="2082022"/>
                  <a:pt x="2109352" y="2089791"/>
                </a:cubicBezTo>
                <a:cubicBezTo>
                  <a:pt x="2078275" y="2097560"/>
                  <a:pt x="2074391" y="2101444"/>
                  <a:pt x="2074391" y="2097560"/>
                </a:cubicBezTo>
                <a:cubicBezTo>
                  <a:pt x="2078275" y="2093675"/>
                  <a:pt x="2078275" y="2093675"/>
                  <a:pt x="2078275" y="2093675"/>
                </a:cubicBezTo>
                <a:cubicBezTo>
                  <a:pt x="2082160" y="2093675"/>
                  <a:pt x="2082160" y="2093675"/>
                  <a:pt x="2086045" y="2093675"/>
                </a:cubicBezTo>
                <a:cubicBezTo>
                  <a:pt x="2089929" y="2089791"/>
                  <a:pt x="2124891" y="2074253"/>
                  <a:pt x="2128775" y="2074253"/>
                </a:cubicBezTo>
                <a:cubicBezTo>
                  <a:pt x="2132660" y="2074253"/>
                  <a:pt x="2136545" y="2070369"/>
                  <a:pt x="2140429" y="2070369"/>
                </a:cubicBezTo>
                <a:cubicBezTo>
                  <a:pt x="2148198" y="2062600"/>
                  <a:pt x="2167622" y="2058716"/>
                  <a:pt x="2198698" y="2050947"/>
                </a:cubicBezTo>
                <a:cubicBezTo>
                  <a:pt x="2214237" y="2047063"/>
                  <a:pt x="2229775" y="2043178"/>
                  <a:pt x="2237545" y="2039294"/>
                </a:cubicBezTo>
                <a:cubicBezTo>
                  <a:pt x="2245314" y="2035410"/>
                  <a:pt x="2256968" y="2031525"/>
                  <a:pt x="2260852" y="2031525"/>
                </a:cubicBezTo>
                <a:cubicBezTo>
                  <a:pt x="2268622" y="2031525"/>
                  <a:pt x="2272506" y="2027641"/>
                  <a:pt x="2276391" y="2027641"/>
                </a:cubicBezTo>
                <a:cubicBezTo>
                  <a:pt x="2288045" y="2019872"/>
                  <a:pt x="2315237" y="2012103"/>
                  <a:pt x="2326891" y="2012103"/>
                </a:cubicBezTo>
                <a:cubicBezTo>
                  <a:pt x="2334660" y="2012103"/>
                  <a:pt x="2338545" y="2012103"/>
                  <a:pt x="2342430" y="2012103"/>
                </a:cubicBezTo>
                <a:cubicBezTo>
                  <a:pt x="2342430" y="2012103"/>
                  <a:pt x="2350199" y="2012103"/>
                  <a:pt x="2357968" y="2008219"/>
                </a:cubicBezTo>
                <a:cubicBezTo>
                  <a:pt x="2365737" y="2008219"/>
                  <a:pt x="2373507" y="2004335"/>
                  <a:pt x="2377392" y="2000450"/>
                </a:cubicBezTo>
                <a:cubicBezTo>
                  <a:pt x="2381276" y="2000450"/>
                  <a:pt x="2392930" y="2000450"/>
                  <a:pt x="2400699" y="1996566"/>
                </a:cubicBezTo>
                <a:cubicBezTo>
                  <a:pt x="2408469" y="1996566"/>
                  <a:pt x="2420122" y="1996566"/>
                  <a:pt x="2427892" y="1992682"/>
                </a:cubicBezTo>
                <a:cubicBezTo>
                  <a:pt x="2435661" y="1992682"/>
                  <a:pt x="2451199" y="1988797"/>
                  <a:pt x="2458969" y="1984913"/>
                </a:cubicBezTo>
                <a:cubicBezTo>
                  <a:pt x="2474507" y="1981028"/>
                  <a:pt x="2482276" y="1981028"/>
                  <a:pt x="2482276" y="1977144"/>
                </a:cubicBezTo>
                <a:cubicBezTo>
                  <a:pt x="2486161" y="1969375"/>
                  <a:pt x="2493930" y="1969375"/>
                  <a:pt x="2505584" y="1973260"/>
                </a:cubicBezTo>
                <a:cubicBezTo>
                  <a:pt x="2517238" y="1977144"/>
                  <a:pt x="2517238" y="1977144"/>
                  <a:pt x="2544430" y="1969375"/>
                </a:cubicBezTo>
                <a:cubicBezTo>
                  <a:pt x="2559969" y="1965491"/>
                  <a:pt x="2579392" y="1961607"/>
                  <a:pt x="2591046" y="1957722"/>
                </a:cubicBezTo>
                <a:cubicBezTo>
                  <a:pt x="2598815" y="1953838"/>
                  <a:pt x="2610469" y="1949953"/>
                  <a:pt x="2622123" y="1949953"/>
                </a:cubicBezTo>
                <a:cubicBezTo>
                  <a:pt x="2629892" y="1946069"/>
                  <a:pt x="2641546" y="1942185"/>
                  <a:pt x="2645430" y="1942185"/>
                </a:cubicBezTo>
                <a:cubicBezTo>
                  <a:pt x="2649315" y="1942185"/>
                  <a:pt x="2660969" y="1938300"/>
                  <a:pt x="2668738" y="1938300"/>
                </a:cubicBezTo>
                <a:cubicBezTo>
                  <a:pt x="2680392" y="1934416"/>
                  <a:pt x="2684277" y="1930532"/>
                  <a:pt x="2688161" y="1930532"/>
                </a:cubicBezTo>
                <a:cubicBezTo>
                  <a:pt x="2692046" y="1926647"/>
                  <a:pt x="2692046" y="1926647"/>
                  <a:pt x="2684277" y="1926647"/>
                </a:cubicBezTo>
                <a:cubicBezTo>
                  <a:pt x="2672623" y="1930532"/>
                  <a:pt x="2641546" y="1938300"/>
                  <a:pt x="2641546" y="1938300"/>
                </a:cubicBezTo>
                <a:cubicBezTo>
                  <a:pt x="2637661" y="1934416"/>
                  <a:pt x="2645430" y="1930532"/>
                  <a:pt x="2660969" y="1926647"/>
                </a:cubicBezTo>
                <a:cubicBezTo>
                  <a:pt x="2672623" y="1926647"/>
                  <a:pt x="2703700" y="1918879"/>
                  <a:pt x="2727008" y="1911110"/>
                </a:cubicBezTo>
                <a:cubicBezTo>
                  <a:pt x="2730892" y="1907225"/>
                  <a:pt x="2746431" y="1903341"/>
                  <a:pt x="2758085" y="1899457"/>
                </a:cubicBezTo>
                <a:cubicBezTo>
                  <a:pt x="2773623" y="1899457"/>
                  <a:pt x="2785277" y="1895572"/>
                  <a:pt x="2785277" y="1895572"/>
                </a:cubicBezTo>
                <a:cubicBezTo>
                  <a:pt x="2785277" y="1899457"/>
                  <a:pt x="2785277" y="1903341"/>
                  <a:pt x="2785277" y="1903341"/>
                </a:cubicBezTo>
                <a:cubicBezTo>
                  <a:pt x="2785277" y="1907225"/>
                  <a:pt x="2808585" y="1899457"/>
                  <a:pt x="2812469" y="1895572"/>
                </a:cubicBezTo>
                <a:cubicBezTo>
                  <a:pt x="2816354" y="1895572"/>
                  <a:pt x="2824123" y="1891688"/>
                  <a:pt x="2828008" y="1887804"/>
                </a:cubicBezTo>
                <a:cubicBezTo>
                  <a:pt x="2835777" y="1887804"/>
                  <a:pt x="2835777" y="1883919"/>
                  <a:pt x="2835777" y="1880035"/>
                </a:cubicBezTo>
                <a:cubicBezTo>
                  <a:pt x="2835777" y="1880035"/>
                  <a:pt x="2835777" y="1876150"/>
                  <a:pt x="2839662" y="1876150"/>
                </a:cubicBezTo>
                <a:cubicBezTo>
                  <a:pt x="2843546" y="1872266"/>
                  <a:pt x="2882393" y="1860613"/>
                  <a:pt x="2901816" y="1856729"/>
                </a:cubicBezTo>
                <a:cubicBezTo>
                  <a:pt x="2909585" y="1856729"/>
                  <a:pt x="2921239" y="1852844"/>
                  <a:pt x="2929008" y="1848960"/>
                </a:cubicBezTo>
                <a:cubicBezTo>
                  <a:pt x="2944547" y="1841191"/>
                  <a:pt x="2956201" y="1841191"/>
                  <a:pt x="2960085" y="1841191"/>
                </a:cubicBezTo>
                <a:cubicBezTo>
                  <a:pt x="2963970" y="1845076"/>
                  <a:pt x="2963970" y="1845076"/>
                  <a:pt x="2956201" y="1845076"/>
                </a:cubicBezTo>
                <a:cubicBezTo>
                  <a:pt x="2952316" y="1845076"/>
                  <a:pt x="2948431" y="1848960"/>
                  <a:pt x="2944547" y="1848960"/>
                </a:cubicBezTo>
                <a:cubicBezTo>
                  <a:pt x="2932893" y="1856729"/>
                  <a:pt x="2940662" y="1856729"/>
                  <a:pt x="2956201" y="1852844"/>
                </a:cubicBezTo>
                <a:cubicBezTo>
                  <a:pt x="2963970" y="1852844"/>
                  <a:pt x="2967854" y="1852844"/>
                  <a:pt x="2971739" y="1852844"/>
                </a:cubicBezTo>
                <a:cubicBezTo>
                  <a:pt x="2975624" y="1852844"/>
                  <a:pt x="2983393" y="1852844"/>
                  <a:pt x="3045547" y="1837307"/>
                </a:cubicBezTo>
                <a:cubicBezTo>
                  <a:pt x="3123239" y="1817885"/>
                  <a:pt x="3177624" y="1802347"/>
                  <a:pt x="3181509" y="1798463"/>
                </a:cubicBezTo>
                <a:cubicBezTo>
                  <a:pt x="3181509" y="1794579"/>
                  <a:pt x="3185394" y="1794579"/>
                  <a:pt x="3193163" y="1794579"/>
                </a:cubicBezTo>
                <a:cubicBezTo>
                  <a:pt x="3197047" y="1794579"/>
                  <a:pt x="3216471" y="1790694"/>
                  <a:pt x="3259201" y="1782926"/>
                </a:cubicBezTo>
                <a:cubicBezTo>
                  <a:pt x="3266971" y="1779041"/>
                  <a:pt x="3286394" y="1775157"/>
                  <a:pt x="3298048" y="1775157"/>
                </a:cubicBezTo>
                <a:cubicBezTo>
                  <a:pt x="3309702" y="1771272"/>
                  <a:pt x="3325240" y="1767388"/>
                  <a:pt x="3336894" y="1767388"/>
                </a:cubicBezTo>
                <a:cubicBezTo>
                  <a:pt x="3360202" y="1759619"/>
                  <a:pt x="3383509" y="1755735"/>
                  <a:pt x="3395163" y="1755735"/>
                </a:cubicBezTo>
                <a:cubicBezTo>
                  <a:pt x="3414586" y="1751851"/>
                  <a:pt x="3484510" y="1736313"/>
                  <a:pt x="3523356" y="1728544"/>
                </a:cubicBezTo>
                <a:cubicBezTo>
                  <a:pt x="3542779" y="1724660"/>
                  <a:pt x="3566087" y="1720776"/>
                  <a:pt x="3573856" y="1720776"/>
                </a:cubicBezTo>
                <a:cubicBezTo>
                  <a:pt x="3585510" y="1716891"/>
                  <a:pt x="3601048" y="1716891"/>
                  <a:pt x="3608818" y="1713007"/>
                </a:cubicBezTo>
                <a:cubicBezTo>
                  <a:pt x="3616587" y="1713007"/>
                  <a:pt x="3636010" y="1709123"/>
                  <a:pt x="3655433" y="1705238"/>
                </a:cubicBezTo>
                <a:cubicBezTo>
                  <a:pt x="3702049" y="1697469"/>
                  <a:pt x="3733126" y="1693585"/>
                  <a:pt x="3744780" y="1689701"/>
                </a:cubicBezTo>
                <a:cubicBezTo>
                  <a:pt x="3752549" y="1685816"/>
                  <a:pt x="3838011" y="1674163"/>
                  <a:pt x="3896280" y="1666395"/>
                </a:cubicBezTo>
                <a:cubicBezTo>
                  <a:pt x="3962319" y="1658626"/>
                  <a:pt x="4090511" y="1643088"/>
                  <a:pt x="4164319" y="1639204"/>
                </a:cubicBezTo>
                <a:cubicBezTo>
                  <a:pt x="4210935" y="1635320"/>
                  <a:pt x="4537243" y="1604245"/>
                  <a:pt x="4552782" y="1600360"/>
                </a:cubicBezTo>
                <a:cubicBezTo>
                  <a:pt x="4587744" y="1596476"/>
                  <a:pt x="4642128" y="1592592"/>
                  <a:pt x="4661552" y="1592592"/>
                </a:cubicBezTo>
                <a:cubicBezTo>
                  <a:pt x="4677090" y="1596476"/>
                  <a:pt x="4684859" y="1596476"/>
                  <a:pt x="4708167" y="1592592"/>
                </a:cubicBezTo>
                <a:cubicBezTo>
                  <a:pt x="4723706" y="1592592"/>
                  <a:pt x="4735359" y="1592592"/>
                  <a:pt x="4739244" y="1592592"/>
                </a:cubicBezTo>
                <a:cubicBezTo>
                  <a:pt x="4743129" y="1592592"/>
                  <a:pt x="4758667" y="1592592"/>
                  <a:pt x="4774206" y="1592592"/>
                </a:cubicBezTo>
                <a:cubicBezTo>
                  <a:pt x="4805283" y="1592592"/>
                  <a:pt x="4805283" y="1592592"/>
                  <a:pt x="4828590" y="1592592"/>
                </a:cubicBezTo>
                <a:cubicBezTo>
                  <a:pt x="4832475" y="1592592"/>
                  <a:pt x="4859667" y="1592592"/>
                  <a:pt x="4882975" y="1588707"/>
                </a:cubicBezTo>
                <a:cubicBezTo>
                  <a:pt x="4906283" y="1588707"/>
                  <a:pt x="4929591" y="1584823"/>
                  <a:pt x="4933475" y="1584823"/>
                </a:cubicBezTo>
                <a:cubicBezTo>
                  <a:pt x="4937360" y="1584823"/>
                  <a:pt x="4937360" y="1588707"/>
                  <a:pt x="4941245" y="1592592"/>
                </a:cubicBezTo>
                <a:cubicBezTo>
                  <a:pt x="4941245" y="1596476"/>
                  <a:pt x="4937360" y="1596476"/>
                  <a:pt x="4933475" y="1596476"/>
                </a:cubicBezTo>
                <a:cubicBezTo>
                  <a:pt x="4933475" y="1596476"/>
                  <a:pt x="4917937" y="1596476"/>
                  <a:pt x="4902398" y="1600360"/>
                </a:cubicBezTo>
                <a:cubicBezTo>
                  <a:pt x="4882975" y="1600360"/>
                  <a:pt x="4871321" y="1600360"/>
                  <a:pt x="4871321" y="1604245"/>
                </a:cubicBezTo>
                <a:cubicBezTo>
                  <a:pt x="4871321" y="1608129"/>
                  <a:pt x="4902398" y="1608129"/>
                  <a:pt x="4941245" y="1608129"/>
                </a:cubicBezTo>
                <a:cubicBezTo>
                  <a:pt x="4976206" y="1604245"/>
                  <a:pt x="4995629" y="1604245"/>
                  <a:pt x="4999514" y="1604245"/>
                </a:cubicBezTo>
                <a:cubicBezTo>
                  <a:pt x="5003399" y="1604245"/>
                  <a:pt x="5015053" y="1604245"/>
                  <a:pt x="5022822" y="1604245"/>
                </a:cubicBezTo>
                <a:cubicBezTo>
                  <a:pt x="5030591" y="1604245"/>
                  <a:pt x="5042245" y="1604245"/>
                  <a:pt x="5046130" y="1604245"/>
                </a:cubicBezTo>
                <a:cubicBezTo>
                  <a:pt x="5050014" y="1608129"/>
                  <a:pt x="5053899" y="1604245"/>
                  <a:pt x="5050014" y="1600360"/>
                </a:cubicBezTo>
                <a:cubicBezTo>
                  <a:pt x="5050014" y="1592592"/>
                  <a:pt x="5050014" y="1592592"/>
                  <a:pt x="5050014" y="1592592"/>
                </a:cubicBezTo>
                <a:cubicBezTo>
                  <a:pt x="5069437" y="1592592"/>
                  <a:pt x="5069437" y="1592592"/>
                  <a:pt x="5069437" y="1592592"/>
                </a:cubicBezTo>
                <a:cubicBezTo>
                  <a:pt x="5088860" y="1592592"/>
                  <a:pt x="5100514" y="1596476"/>
                  <a:pt x="5092745" y="1596476"/>
                </a:cubicBezTo>
                <a:cubicBezTo>
                  <a:pt x="5092745" y="1596476"/>
                  <a:pt x="5084976" y="1596476"/>
                  <a:pt x="5081091" y="1596476"/>
                </a:cubicBezTo>
                <a:cubicBezTo>
                  <a:pt x="5073322" y="1600360"/>
                  <a:pt x="5061668" y="1604245"/>
                  <a:pt x="5061668" y="1604245"/>
                </a:cubicBezTo>
                <a:cubicBezTo>
                  <a:pt x="5065553" y="1608129"/>
                  <a:pt x="5069437" y="1608129"/>
                  <a:pt x="5073322" y="1608129"/>
                </a:cubicBezTo>
                <a:cubicBezTo>
                  <a:pt x="5084976" y="1604245"/>
                  <a:pt x="5084976" y="1604245"/>
                  <a:pt x="5088860" y="1608129"/>
                </a:cubicBezTo>
                <a:cubicBezTo>
                  <a:pt x="5088860" y="1612013"/>
                  <a:pt x="5077207" y="1615898"/>
                  <a:pt x="5053899" y="1612013"/>
                </a:cubicBezTo>
                <a:cubicBezTo>
                  <a:pt x="5038360" y="1612013"/>
                  <a:pt x="5022822" y="1612013"/>
                  <a:pt x="5015053" y="1612013"/>
                </a:cubicBezTo>
                <a:cubicBezTo>
                  <a:pt x="5007283" y="1612013"/>
                  <a:pt x="5003399" y="1612013"/>
                  <a:pt x="4999514" y="1612013"/>
                </a:cubicBezTo>
                <a:cubicBezTo>
                  <a:pt x="4999514" y="1612013"/>
                  <a:pt x="4991745" y="1612013"/>
                  <a:pt x="4980091" y="1612013"/>
                </a:cubicBezTo>
                <a:cubicBezTo>
                  <a:pt x="4964552" y="1612013"/>
                  <a:pt x="4960668" y="1615898"/>
                  <a:pt x="4960668" y="1615898"/>
                </a:cubicBezTo>
                <a:cubicBezTo>
                  <a:pt x="4964552" y="1615898"/>
                  <a:pt x="4968437" y="1615898"/>
                  <a:pt x="4972322" y="1615898"/>
                </a:cubicBezTo>
                <a:cubicBezTo>
                  <a:pt x="4976206" y="1615898"/>
                  <a:pt x="4987860" y="1615898"/>
                  <a:pt x="4995629" y="1619782"/>
                </a:cubicBezTo>
                <a:cubicBezTo>
                  <a:pt x="5022822" y="1623666"/>
                  <a:pt x="5030591" y="1623666"/>
                  <a:pt x="5050014" y="1619782"/>
                </a:cubicBezTo>
                <a:cubicBezTo>
                  <a:pt x="5061668" y="1619782"/>
                  <a:pt x="5077207" y="1619782"/>
                  <a:pt x="5081091" y="1619782"/>
                </a:cubicBezTo>
                <a:cubicBezTo>
                  <a:pt x="5096630" y="1623666"/>
                  <a:pt x="5119937" y="1623666"/>
                  <a:pt x="5119937" y="1619782"/>
                </a:cubicBezTo>
                <a:cubicBezTo>
                  <a:pt x="5119937" y="1619782"/>
                  <a:pt x="5116053" y="1615898"/>
                  <a:pt x="5112168" y="1615898"/>
                </a:cubicBezTo>
                <a:cubicBezTo>
                  <a:pt x="5108284" y="1615898"/>
                  <a:pt x="5096630" y="1615898"/>
                  <a:pt x="5096630" y="1612013"/>
                </a:cubicBezTo>
                <a:cubicBezTo>
                  <a:pt x="5092745" y="1608129"/>
                  <a:pt x="5116053" y="1608129"/>
                  <a:pt x="5123822" y="1612013"/>
                </a:cubicBezTo>
                <a:cubicBezTo>
                  <a:pt x="5131591" y="1615898"/>
                  <a:pt x="5131591" y="1615898"/>
                  <a:pt x="5131591" y="1615898"/>
                </a:cubicBezTo>
                <a:cubicBezTo>
                  <a:pt x="5127707" y="1619782"/>
                  <a:pt x="5127707" y="1619782"/>
                  <a:pt x="5127707" y="1619782"/>
                </a:cubicBezTo>
                <a:cubicBezTo>
                  <a:pt x="5123822" y="1623666"/>
                  <a:pt x="5123822" y="1623666"/>
                  <a:pt x="5123822" y="1623666"/>
                </a:cubicBezTo>
                <a:cubicBezTo>
                  <a:pt x="5131591" y="1623666"/>
                  <a:pt x="5139361" y="1623666"/>
                  <a:pt x="5151014" y="1623666"/>
                </a:cubicBezTo>
                <a:cubicBezTo>
                  <a:pt x="5158784" y="1623666"/>
                  <a:pt x="5166553" y="1623666"/>
                  <a:pt x="5166553" y="1623666"/>
                </a:cubicBezTo>
                <a:cubicBezTo>
                  <a:pt x="5170438" y="1627551"/>
                  <a:pt x="5189861" y="1627551"/>
                  <a:pt x="5224822" y="1623666"/>
                </a:cubicBezTo>
                <a:cubicBezTo>
                  <a:pt x="5240361" y="1623666"/>
                  <a:pt x="5259784" y="1623666"/>
                  <a:pt x="5263669" y="1623666"/>
                </a:cubicBezTo>
                <a:cubicBezTo>
                  <a:pt x="5267553" y="1623666"/>
                  <a:pt x="5279207" y="1623666"/>
                  <a:pt x="5290861" y="1623666"/>
                </a:cubicBezTo>
                <a:cubicBezTo>
                  <a:pt x="5306399" y="1619782"/>
                  <a:pt x="5314169" y="1623666"/>
                  <a:pt x="5318053" y="1623666"/>
                </a:cubicBezTo>
                <a:cubicBezTo>
                  <a:pt x="5321938" y="1627551"/>
                  <a:pt x="5325823" y="1627551"/>
                  <a:pt x="5345246" y="1627551"/>
                </a:cubicBezTo>
                <a:cubicBezTo>
                  <a:pt x="5356900" y="1627551"/>
                  <a:pt x="5372438" y="1623666"/>
                  <a:pt x="5380207" y="1627551"/>
                </a:cubicBezTo>
                <a:cubicBezTo>
                  <a:pt x="5387977" y="1627551"/>
                  <a:pt x="5407400" y="1627551"/>
                  <a:pt x="5426823" y="1627551"/>
                </a:cubicBezTo>
                <a:cubicBezTo>
                  <a:pt x="5442361" y="1627551"/>
                  <a:pt x="5473438" y="1627551"/>
                  <a:pt x="5488977" y="1627551"/>
                </a:cubicBezTo>
                <a:cubicBezTo>
                  <a:pt x="5508400" y="1627551"/>
                  <a:pt x="5527823" y="1627551"/>
                  <a:pt x="5539477" y="1627551"/>
                </a:cubicBezTo>
                <a:cubicBezTo>
                  <a:pt x="5574439" y="1623666"/>
                  <a:pt x="5586093" y="1623666"/>
                  <a:pt x="5609400" y="1623666"/>
                </a:cubicBezTo>
                <a:cubicBezTo>
                  <a:pt x="5621054" y="1623666"/>
                  <a:pt x="5640477" y="1623666"/>
                  <a:pt x="5648247" y="1623666"/>
                </a:cubicBezTo>
                <a:cubicBezTo>
                  <a:pt x="5659900" y="1623666"/>
                  <a:pt x="5671554" y="1623666"/>
                  <a:pt x="5679324" y="1623666"/>
                </a:cubicBezTo>
                <a:cubicBezTo>
                  <a:pt x="5694862" y="1623666"/>
                  <a:pt x="5764785" y="1623666"/>
                  <a:pt x="5772555" y="1623666"/>
                </a:cubicBezTo>
                <a:cubicBezTo>
                  <a:pt x="5776439" y="1623666"/>
                  <a:pt x="5768670" y="1619782"/>
                  <a:pt x="5760901" y="1619782"/>
                </a:cubicBezTo>
                <a:cubicBezTo>
                  <a:pt x="5757016" y="1619782"/>
                  <a:pt x="5749247" y="1619782"/>
                  <a:pt x="5741478" y="1619782"/>
                </a:cubicBezTo>
                <a:cubicBezTo>
                  <a:pt x="5733708" y="1615898"/>
                  <a:pt x="5722054" y="1615898"/>
                  <a:pt x="5710401" y="1615898"/>
                </a:cubicBezTo>
                <a:cubicBezTo>
                  <a:pt x="5702631" y="1615898"/>
                  <a:pt x="5687093" y="1615898"/>
                  <a:pt x="5679324" y="1615898"/>
                </a:cubicBezTo>
                <a:cubicBezTo>
                  <a:pt x="5659900" y="1612013"/>
                  <a:pt x="5624939" y="1612013"/>
                  <a:pt x="5601631" y="1612013"/>
                </a:cubicBezTo>
                <a:cubicBezTo>
                  <a:pt x="5593862" y="1615898"/>
                  <a:pt x="5570554" y="1615898"/>
                  <a:pt x="5555016" y="1612013"/>
                </a:cubicBezTo>
                <a:cubicBezTo>
                  <a:pt x="5535592" y="1612013"/>
                  <a:pt x="5520054" y="1612013"/>
                  <a:pt x="5512285" y="1612013"/>
                </a:cubicBezTo>
                <a:cubicBezTo>
                  <a:pt x="5504515" y="1612013"/>
                  <a:pt x="5488977" y="1612013"/>
                  <a:pt x="5473438" y="1612013"/>
                </a:cubicBezTo>
                <a:cubicBezTo>
                  <a:pt x="5457900" y="1612013"/>
                  <a:pt x="5438477" y="1612013"/>
                  <a:pt x="5426823" y="1612013"/>
                </a:cubicBezTo>
                <a:cubicBezTo>
                  <a:pt x="5407400" y="1612013"/>
                  <a:pt x="5372438" y="1612013"/>
                  <a:pt x="5349130" y="1608129"/>
                </a:cubicBezTo>
                <a:cubicBezTo>
                  <a:pt x="5341361" y="1604245"/>
                  <a:pt x="5341361" y="1604245"/>
                  <a:pt x="5345246" y="1604245"/>
                </a:cubicBezTo>
                <a:cubicBezTo>
                  <a:pt x="5353015" y="1600360"/>
                  <a:pt x="5384092" y="1600360"/>
                  <a:pt x="5384092" y="1600360"/>
                </a:cubicBezTo>
                <a:cubicBezTo>
                  <a:pt x="5384092" y="1604245"/>
                  <a:pt x="5387977" y="1604245"/>
                  <a:pt x="5387977" y="1604245"/>
                </a:cubicBezTo>
                <a:cubicBezTo>
                  <a:pt x="5391861" y="1604245"/>
                  <a:pt x="5391861" y="1600360"/>
                  <a:pt x="5387977" y="1596476"/>
                </a:cubicBezTo>
                <a:cubicBezTo>
                  <a:pt x="5380207" y="1592592"/>
                  <a:pt x="5376323" y="1592592"/>
                  <a:pt x="5372438" y="1592592"/>
                </a:cubicBezTo>
                <a:cubicBezTo>
                  <a:pt x="5368553" y="1596476"/>
                  <a:pt x="5368553" y="1596476"/>
                  <a:pt x="5368553" y="1592592"/>
                </a:cubicBezTo>
                <a:cubicBezTo>
                  <a:pt x="5364669" y="1588707"/>
                  <a:pt x="5372438" y="1588707"/>
                  <a:pt x="5391861" y="1588707"/>
                </a:cubicBezTo>
                <a:cubicBezTo>
                  <a:pt x="5403515" y="1588707"/>
                  <a:pt x="5422938" y="1592592"/>
                  <a:pt x="5434592" y="1592592"/>
                </a:cubicBezTo>
                <a:cubicBezTo>
                  <a:pt x="5446246" y="1592592"/>
                  <a:pt x="5457900" y="1592592"/>
                  <a:pt x="5457900" y="1596476"/>
                </a:cubicBezTo>
                <a:cubicBezTo>
                  <a:pt x="5465669" y="1600360"/>
                  <a:pt x="5531708" y="1596476"/>
                  <a:pt x="5531708" y="1592592"/>
                </a:cubicBezTo>
                <a:cubicBezTo>
                  <a:pt x="5527823" y="1588707"/>
                  <a:pt x="5535592" y="1588707"/>
                  <a:pt x="5539477" y="1592592"/>
                </a:cubicBezTo>
                <a:cubicBezTo>
                  <a:pt x="5543362" y="1596476"/>
                  <a:pt x="5551131" y="1596476"/>
                  <a:pt x="5551131" y="1592592"/>
                </a:cubicBezTo>
                <a:cubicBezTo>
                  <a:pt x="5551131" y="1588707"/>
                  <a:pt x="5555016" y="1588707"/>
                  <a:pt x="5558900" y="1588707"/>
                </a:cubicBezTo>
                <a:cubicBezTo>
                  <a:pt x="5566669" y="1588707"/>
                  <a:pt x="5582208" y="1588707"/>
                  <a:pt x="5597746" y="1588707"/>
                </a:cubicBezTo>
                <a:cubicBezTo>
                  <a:pt x="5613285" y="1588707"/>
                  <a:pt x="5624939" y="1588707"/>
                  <a:pt x="5624939" y="1592592"/>
                </a:cubicBezTo>
                <a:cubicBezTo>
                  <a:pt x="5624939" y="1592592"/>
                  <a:pt x="5609400" y="1592592"/>
                  <a:pt x="5589977" y="1596476"/>
                </a:cubicBezTo>
                <a:cubicBezTo>
                  <a:pt x="5566669" y="1596476"/>
                  <a:pt x="5551131" y="1600360"/>
                  <a:pt x="5551131" y="1600360"/>
                </a:cubicBezTo>
                <a:cubicBezTo>
                  <a:pt x="5555016" y="1604245"/>
                  <a:pt x="5570554" y="1604245"/>
                  <a:pt x="5586093" y="1604245"/>
                </a:cubicBezTo>
                <a:cubicBezTo>
                  <a:pt x="5601631" y="1604245"/>
                  <a:pt x="5652131" y="1604245"/>
                  <a:pt x="5671554" y="1604245"/>
                </a:cubicBezTo>
                <a:cubicBezTo>
                  <a:pt x="5679324" y="1604245"/>
                  <a:pt x="5690977" y="1604245"/>
                  <a:pt x="5702631" y="1604245"/>
                </a:cubicBezTo>
                <a:cubicBezTo>
                  <a:pt x="5714285" y="1604245"/>
                  <a:pt x="5729824" y="1604245"/>
                  <a:pt x="5741478" y="1604245"/>
                </a:cubicBezTo>
                <a:cubicBezTo>
                  <a:pt x="5799747" y="1604245"/>
                  <a:pt x="5846362" y="1608129"/>
                  <a:pt x="5858016" y="1608129"/>
                </a:cubicBezTo>
                <a:cubicBezTo>
                  <a:pt x="5877439" y="1608129"/>
                  <a:pt x="5881324" y="1608129"/>
                  <a:pt x="5881324" y="1600360"/>
                </a:cubicBezTo>
                <a:cubicBezTo>
                  <a:pt x="5885209" y="1596476"/>
                  <a:pt x="5885209" y="1592592"/>
                  <a:pt x="5885209" y="1592592"/>
                </a:cubicBezTo>
                <a:cubicBezTo>
                  <a:pt x="5889093" y="1588707"/>
                  <a:pt x="5904632" y="1588707"/>
                  <a:pt x="5916286" y="1588707"/>
                </a:cubicBezTo>
                <a:cubicBezTo>
                  <a:pt x="5924055" y="1588707"/>
                  <a:pt x="5947363" y="1584823"/>
                  <a:pt x="5947363" y="1580938"/>
                </a:cubicBezTo>
                <a:cubicBezTo>
                  <a:pt x="5947363" y="1577054"/>
                  <a:pt x="5939594" y="1577054"/>
                  <a:pt x="5920170" y="1577054"/>
                </a:cubicBezTo>
                <a:cubicBezTo>
                  <a:pt x="5908516" y="1577054"/>
                  <a:pt x="5896863" y="1577054"/>
                  <a:pt x="5892978" y="1577054"/>
                </a:cubicBezTo>
                <a:cubicBezTo>
                  <a:pt x="5889093" y="1577054"/>
                  <a:pt x="5869670" y="1577054"/>
                  <a:pt x="5850247" y="1577054"/>
                </a:cubicBezTo>
                <a:cubicBezTo>
                  <a:pt x="5830824" y="1577054"/>
                  <a:pt x="5815285" y="1573170"/>
                  <a:pt x="5815285" y="1573170"/>
                </a:cubicBezTo>
                <a:cubicBezTo>
                  <a:pt x="5811401" y="1573170"/>
                  <a:pt x="5768670" y="1577054"/>
                  <a:pt x="5764785" y="1577054"/>
                </a:cubicBezTo>
                <a:cubicBezTo>
                  <a:pt x="5757016" y="1580938"/>
                  <a:pt x="5687093" y="1580938"/>
                  <a:pt x="5667670" y="1577054"/>
                </a:cubicBezTo>
                <a:cubicBezTo>
                  <a:pt x="5656016" y="1573170"/>
                  <a:pt x="5613285" y="1573170"/>
                  <a:pt x="5586093" y="1573170"/>
                </a:cubicBezTo>
                <a:cubicBezTo>
                  <a:pt x="5574439" y="1573170"/>
                  <a:pt x="5555016" y="1573170"/>
                  <a:pt x="5547246" y="1573170"/>
                </a:cubicBezTo>
                <a:cubicBezTo>
                  <a:pt x="5535592" y="1573170"/>
                  <a:pt x="5520054" y="1573170"/>
                  <a:pt x="5512285" y="1573170"/>
                </a:cubicBezTo>
                <a:cubicBezTo>
                  <a:pt x="5500631" y="1573170"/>
                  <a:pt x="5485092" y="1573170"/>
                  <a:pt x="5477323" y="1573170"/>
                </a:cubicBezTo>
                <a:cubicBezTo>
                  <a:pt x="5469554" y="1573170"/>
                  <a:pt x="5454015" y="1573170"/>
                  <a:pt x="5446246" y="1573170"/>
                </a:cubicBezTo>
                <a:cubicBezTo>
                  <a:pt x="5438477" y="1573170"/>
                  <a:pt x="5426823" y="1573170"/>
                  <a:pt x="5419054" y="1573170"/>
                </a:cubicBezTo>
                <a:cubicBezTo>
                  <a:pt x="5415169" y="1573170"/>
                  <a:pt x="5399630" y="1573170"/>
                  <a:pt x="5391861" y="1573170"/>
                </a:cubicBezTo>
                <a:cubicBezTo>
                  <a:pt x="5380207" y="1573170"/>
                  <a:pt x="5368553" y="1573170"/>
                  <a:pt x="5364669" y="1573170"/>
                </a:cubicBezTo>
                <a:cubicBezTo>
                  <a:pt x="5349130" y="1573170"/>
                  <a:pt x="5337476" y="1573170"/>
                  <a:pt x="5283092" y="1577054"/>
                </a:cubicBezTo>
                <a:cubicBezTo>
                  <a:pt x="5255899" y="1577054"/>
                  <a:pt x="5232592" y="1577054"/>
                  <a:pt x="5224822" y="1577054"/>
                </a:cubicBezTo>
                <a:cubicBezTo>
                  <a:pt x="5220938" y="1573170"/>
                  <a:pt x="5205399" y="1573170"/>
                  <a:pt x="5193745" y="1577054"/>
                </a:cubicBezTo>
                <a:cubicBezTo>
                  <a:pt x="5166553" y="1577054"/>
                  <a:pt x="5139361" y="1577054"/>
                  <a:pt x="5135476" y="1577054"/>
                </a:cubicBezTo>
                <a:cubicBezTo>
                  <a:pt x="5135476" y="1577054"/>
                  <a:pt x="5116053" y="1577054"/>
                  <a:pt x="5092745" y="1577054"/>
                </a:cubicBezTo>
                <a:cubicBezTo>
                  <a:pt x="5061668" y="1580938"/>
                  <a:pt x="5046130" y="1580938"/>
                  <a:pt x="5038360" y="1577054"/>
                </a:cubicBezTo>
                <a:cubicBezTo>
                  <a:pt x="5034476" y="1577054"/>
                  <a:pt x="5030591" y="1577054"/>
                  <a:pt x="5034476" y="1573170"/>
                </a:cubicBezTo>
                <a:cubicBezTo>
                  <a:pt x="5038360" y="1573170"/>
                  <a:pt x="5116053" y="1569285"/>
                  <a:pt x="5139361" y="1569285"/>
                </a:cubicBezTo>
                <a:cubicBezTo>
                  <a:pt x="5147130" y="1569285"/>
                  <a:pt x="5158784" y="1569285"/>
                  <a:pt x="5162668" y="1565401"/>
                </a:cubicBezTo>
                <a:cubicBezTo>
                  <a:pt x="5162668" y="1565401"/>
                  <a:pt x="5178207" y="1561517"/>
                  <a:pt x="5189861" y="1561517"/>
                </a:cubicBezTo>
                <a:cubicBezTo>
                  <a:pt x="5217053" y="1561517"/>
                  <a:pt x="5228707" y="1557632"/>
                  <a:pt x="5228707" y="1553748"/>
                </a:cubicBezTo>
                <a:cubicBezTo>
                  <a:pt x="5228707" y="1553748"/>
                  <a:pt x="5224822" y="1553748"/>
                  <a:pt x="5220938" y="1553748"/>
                </a:cubicBezTo>
                <a:cubicBezTo>
                  <a:pt x="5220938" y="1557632"/>
                  <a:pt x="5213168" y="1553748"/>
                  <a:pt x="5209284" y="1553748"/>
                </a:cubicBezTo>
                <a:cubicBezTo>
                  <a:pt x="5201515" y="1549863"/>
                  <a:pt x="5201515" y="1549863"/>
                  <a:pt x="5201515" y="1542095"/>
                </a:cubicBezTo>
                <a:cubicBezTo>
                  <a:pt x="5197630" y="1538210"/>
                  <a:pt x="5197630" y="1538210"/>
                  <a:pt x="5224822" y="1538210"/>
                </a:cubicBezTo>
                <a:cubicBezTo>
                  <a:pt x="5244245" y="1538210"/>
                  <a:pt x="5255899" y="1542095"/>
                  <a:pt x="5283092" y="1545979"/>
                </a:cubicBezTo>
                <a:cubicBezTo>
                  <a:pt x="5294746" y="1545979"/>
                  <a:pt x="5306399" y="1545979"/>
                  <a:pt x="5318053" y="1542095"/>
                </a:cubicBezTo>
                <a:cubicBezTo>
                  <a:pt x="5325823" y="1542095"/>
                  <a:pt x="5325823" y="1542095"/>
                  <a:pt x="5325823" y="1538210"/>
                </a:cubicBezTo>
                <a:cubicBezTo>
                  <a:pt x="5321938" y="1534326"/>
                  <a:pt x="5325823" y="1534326"/>
                  <a:pt x="5341361" y="1534326"/>
                </a:cubicBezTo>
                <a:cubicBezTo>
                  <a:pt x="5356900" y="1534326"/>
                  <a:pt x="5356900" y="1534326"/>
                  <a:pt x="5356900" y="1530442"/>
                </a:cubicBezTo>
                <a:cubicBezTo>
                  <a:pt x="5356900" y="1530442"/>
                  <a:pt x="5353015" y="1526557"/>
                  <a:pt x="5333592" y="1526557"/>
                </a:cubicBezTo>
                <a:cubicBezTo>
                  <a:pt x="5321938" y="1530442"/>
                  <a:pt x="5310284" y="1530442"/>
                  <a:pt x="5306399" y="1530442"/>
                </a:cubicBezTo>
                <a:cubicBezTo>
                  <a:pt x="5306399" y="1530442"/>
                  <a:pt x="5298630" y="1530442"/>
                  <a:pt x="5290861" y="1530442"/>
                </a:cubicBezTo>
                <a:cubicBezTo>
                  <a:pt x="5286976" y="1530442"/>
                  <a:pt x="5279207" y="1530442"/>
                  <a:pt x="5271438" y="1530442"/>
                </a:cubicBezTo>
                <a:cubicBezTo>
                  <a:pt x="5263669" y="1530442"/>
                  <a:pt x="5217053" y="1526557"/>
                  <a:pt x="5189861" y="1522673"/>
                </a:cubicBezTo>
                <a:cubicBezTo>
                  <a:pt x="5178207" y="1522673"/>
                  <a:pt x="5151014" y="1522673"/>
                  <a:pt x="5131591" y="1526557"/>
                </a:cubicBezTo>
                <a:cubicBezTo>
                  <a:pt x="5112168" y="1526557"/>
                  <a:pt x="5092745" y="1526557"/>
                  <a:pt x="5088860" y="1526557"/>
                </a:cubicBezTo>
                <a:cubicBezTo>
                  <a:pt x="5084976" y="1522673"/>
                  <a:pt x="5077207" y="1522673"/>
                  <a:pt x="5073322" y="1526557"/>
                </a:cubicBezTo>
                <a:cubicBezTo>
                  <a:pt x="5069437" y="1526557"/>
                  <a:pt x="5065553" y="1526557"/>
                  <a:pt x="5065553" y="1526557"/>
                </a:cubicBezTo>
                <a:cubicBezTo>
                  <a:pt x="5061668" y="1526557"/>
                  <a:pt x="5057783" y="1522673"/>
                  <a:pt x="5050014" y="1522673"/>
                </a:cubicBezTo>
                <a:cubicBezTo>
                  <a:pt x="5042245" y="1522673"/>
                  <a:pt x="5038360" y="1522673"/>
                  <a:pt x="5038360" y="1522673"/>
                </a:cubicBezTo>
                <a:cubicBezTo>
                  <a:pt x="5038360" y="1518788"/>
                  <a:pt x="5042245" y="1518788"/>
                  <a:pt x="5042245" y="1518788"/>
                </a:cubicBezTo>
                <a:cubicBezTo>
                  <a:pt x="5046130" y="1518788"/>
                  <a:pt x="5061668" y="1518788"/>
                  <a:pt x="5073322" y="1518788"/>
                </a:cubicBezTo>
                <a:cubicBezTo>
                  <a:pt x="5088860" y="1518788"/>
                  <a:pt x="5112168" y="1518788"/>
                  <a:pt x="5127707" y="1514904"/>
                </a:cubicBezTo>
                <a:cubicBezTo>
                  <a:pt x="5143245" y="1514904"/>
                  <a:pt x="5158784" y="1514904"/>
                  <a:pt x="5162668" y="1514904"/>
                </a:cubicBezTo>
                <a:cubicBezTo>
                  <a:pt x="5166553" y="1514904"/>
                  <a:pt x="5170438" y="1514904"/>
                  <a:pt x="5166553" y="1511020"/>
                </a:cubicBezTo>
                <a:cubicBezTo>
                  <a:pt x="5166553" y="1507135"/>
                  <a:pt x="5185976" y="1507135"/>
                  <a:pt x="5185976" y="1511020"/>
                </a:cubicBezTo>
                <a:cubicBezTo>
                  <a:pt x="5185976" y="1514904"/>
                  <a:pt x="5189861" y="1514904"/>
                  <a:pt x="5205399" y="1514904"/>
                </a:cubicBezTo>
                <a:cubicBezTo>
                  <a:pt x="5213168" y="1511020"/>
                  <a:pt x="5224822" y="1514904"/>
                  <a:pt x="5224822" y="1514904"/>
                </a:cubicBezTo>
                <a:cubicBezTo>
                  <a:pt x="5232592" y="1518788"/>
                  <a:pt x="5244245" y="1518788"/>
                  <a:pt x="5267553" y="1518788"/>
                </a:cubicBezTo>
                <a:cubicBezTo>
                  <a:pt x="5275322" y="1518788"/>
                  <a:pt x="5298630" y="1518788"/>
                  <a:pt x="5318053" y="1518788"/>
                </a:cubicBezTo>
                <a:cubicBezTo>
                  <a:pt x="5341361" y="1522673"/>
                  <a:pt x="5360784" y="1522673"/>
                  <a:pt x="5364669" y="1522673"/>
                </a:cubicBezTo>
                <a:cubicBezTo>
                  <a:pt x="5356900" y="1526557"/>
                  <a:pt x="5364669" y="1530442"/>
                  <a:pt x="5384092" y="1530442"/>
                </a:cubicBezTo>
                <a:cubicBezTo>
                  <a:pt x="5391861" y="1530442"/>
                  <a:pt x="5407400" y="1534326"/>
                  <a:pt x="5411284" y="1534326"/>
                </a:cubicBezTo>
                <a:cubicBezTo>
                  <a:pt x="5426823" y="1534326"/>
                  <a:pt x="5461785" y="1530442"/>
                  <a:pt x="5461785" y="1530442"/>
                </a:cubicBezTo>
                <a:cubicBezTo>
                  <a:pt x="5461785" y="1526557"/>
                  <a:pt x="5469554" y="1526557"/>
                  <a:pt x="5477323" y="1526557"/>
                </a:cubicBezTo>
                <a:cubicBezTo>
                  <a:pt x="5481208" y="1526557"/>
                  <a:pt x="5500631" y="1526557"/>
                  <a:pt x="5516169" y="1522673"/>
                </a:cubicBezTo>
                <a:cubicBezTo>
                  <a:pt x="5539477" y="1522673"/>
                  <a:pt x="5562785" y="1522673"/>
                  <a:pt x="5582208" y="1522673"/>
                </a:cubicBezTo>
                <a:cubicBezTo>
                  <a:pt x="5582208" y="1522673"/>
                  <a:pt x="5613285" y="1522673"/>
                  <a:pt x="5648247" y="1522673"/>
                </a:cubicBezTo>
                <a:cubicBezTo>
                  <a:pt x="5753131" y="1522673"/>
                  <a:pt x="5760901" y="1522673"/>
                  <a:pt x="5799747" y="1522673"/>
                </a:cubicBezTo>
                <a:cubicBezTo>
                  <a:pt x="5834709" y="1522673"/>
                  <a:pt x="5877439" y="1522673"/>
                  <a:pt x="5900747" y="1526557"/>
                </a:cubicBezTo>
                <a:cubicBezTo>
                  <a:pt x="5908516" y="1526557"/>
                  <a:pt x="5916286" y="1526557"/>
                  <a:pt x="5924055" y="1526557"/>
                </a:cubicBezTo>
                <a:cubicBezTo>
                  <a:pt x="5943478" y="1522673"/>
                  <a:pt x="5947363" y="1522673"/>
                  <a:pt x="5959017" y="1526557"/>
                </a:cubicBezTo>
                <a:cubicBezTo>
                  <a:pt x="5962901" y="1526557"/>
                  <a:pt x="5974555" y="1526557"/>
                  <a:pt x="5978440" y="1526557"/>
                </a:cubicBezTo>
                <a:cubicBezTo>
                  <a:pt x="6001748" y="1526557"/>
                  <a:pt x="6036709" y="1526557"/>
                  <a:pt x="6048363" y="1530442"/>
                </a:cubicBezTo>
                <a:cubicBezTo>
                  <a:pt x="6056132" y="1530442"/>
                  <a:pt x="6063902" y="1530442"/>
                  <a:pt x="6071671" y="1530442"/>
                </a:cubicBezTo>
                <a:cubicBezTo>
                  <a:pt x="6102748" y="1530442"/>
                  <a:pt x="6145479" y="1530442"/>
                  <a:pt x="6153248" y="1530442"/>
                </a:cubicBezTo>
                <a:cubicBezTo>
                  <a:pt x="6176556" y="1534326"/>
                  <a:pt x="6273671" y="1538210"/>
                  <a:pt x="6328056" y="1534326"/>
                </a:cubicBezTo>
                <a:cubicBezTo>
                  <a:pt x="6339710" y="1534326"/>
                  <a:pt x="6355248" y="1534326"/>
                  <a:pt x="6359133" y="1538210"/>
                </a:cubicBezTo>
                <a:cubicBezTo>
                  <a:pt x="6366902" y="1538210"/>
                  <a:pt x="6378556" y="1538210"/>
                  <a:pt x="6390210" y="1538210"/>
                </a:cubicBezTo>
                <a:cubicBezTo>
                  <a:pt x="6397979" y="1542095"/>
                  <a:pt x="6413518" y="1542095"/>
                  <a:pt x="6429056" y="1542095"/>
                </a:cubicBezTo>
                <a:cubicBezTo>
                  <a:pt x="6440710" y="1542095"/>
                  <a:pt x="6456249" y="1545979"/>
                  <a:pt x="6467903" y="1545979"/>
                </a:cubicBezTo>
                <a:cubicBezTo>
                  <a:pt x="6475672" y="1545979"/>
                  <a:pt x="6491210" y="1545979"/>
                  <a:pt x="6502864" y="1545979"/>
                </a:cubicBezTo>
                <a:cubicBezTo>
                  <a:pt x="6510634" y="1549863"/>
                  <a:pt x="6526172" y="1549863"/>
                  <a:pt x="6533941" y="1549863"/>
                </a:cubicBezTo>
                <a:cubicBezTo>
                  <a:pt x="6545595" y="1545979"/>
                  <a:pt x="6553364" y="1549863"/>
                  <a:pt x="6553364" y="1549863"/>
                </a:cubicBezTo>
                <a:cubicBezTo>
                  <a:pt x="6557249" y="1549863"/>
                  <a:pt x="6603865" y="1553748"/>
                  <a:pt x="6607749" y="1549863"/>
                </a:cubicBezTo>
                <a:cubicBezTo>
                  <a:pt x="6615518" y="1549863"/>
                  <a:pt x="6603865" y="1545979"/>
                  <a:pt x="6588326" y="1542095"/>
                </a:cubicBezTo>
                <a:cubicBezTo>
                  <a:pt x="6584441" y="1542095"/>
                  <a:pt x="6568903" y="1538210"/>
                  <a:pt x="6557249" y="1538210"/>
                </a:cubicBezTo>
                <a:cubicBezTo>
                  <a:pt x="6545595" y="1534326"/>
                  <a:pt x="6522287" y="1530442"/>
                  <a:pt x="6510634" y="1530442"/>
                </a:cubicBezTo>
                <a:cubicBezTo>
                  <a:pt x="6456249" y="1526557"/>
                  <a:pt x="6429056" y="1526557"/>
                  <a:pt x="6417403" y="1522673"/>
                </a:cubicBezTo>
                <a:cubicBezTo>
                  <a:pt x="6409633" y="1522673"/>
                  <a:pt x="6394095" y="1518788"/>
                  <a:pt x="6378556" y="1518788"/>
                </a:cubicBezTo>
                <a:cubicBezTo>
                  <a:pt x="6366902" y="1518788"/>
                  <a:pt x="6355248" y="1518788"/>
                  <a:pt x="6351364" y="1518788"/>
                </a:cubicBezTo>
                <a:cubicBezTo>
                  <a:pt x="6351364" y="1518788"/>
                  <a:pt x="6347479" y="1518788"/>
                  <a:pt x="6347479" y="1522673"/>
                </a:cubicBezTo>
                <a:cubicBezTo>
                  <a:pt x="6347479" y="1526557"/>
                  <a:pt x="6343595" y="1526557"/>
                  <a:pt x="6331941" y="1526557"/>
                </a:cubicBezTo>
                <a:cubicBezTo>
                  <a:pt x="6316402" y="1526557"/>
                  <a:pt x="6312518" y="1522673"/>
                  <a:pt x="6312518" y="1518788"/>
                </a:cubicBezTo>
                <a:cubicBezTo>
                  <a:pt x="6312518" y="1514904"/>
                  <a:pt x="6304748" y="1514904"/>
                  <a:pt x="6289210" y="1514904"/>
                </a:cubicBezTo>
                <a:cubicBezTo>
                  <a:pt x="6273671" y="1511020"/>
                  <a:pt x="6262017" y="1511020"/>
                  <a:pt x="6262017" y="1507135"/>
                </a:cubicBezTo>
                <a:cubicBezTo>
                  <a:pt x="6258133" y="1507135"/>
                  <a:pt x="6258133" y="1507135"/>
                  <a:pt x="6254248" y="1507135"/>
                </a:cubicBezTo>
                <a:cubicBezTo>
                  <a:pt x="6254248" y="1507135"/>
                  <a:pt x="6250364" y="1507135"/>
                  <a:pt x="6242594" y="1507135"/>
                </a:cubicBezTo>
                <a:cubicBezTo>
                  <a:pt x="6238710" y="1507135"/>
                  <a:pt x="6223171" y="1503251"/>
                  <a:pt x="6211517" y="1503251"/>
                </a:cubicBezTo>
                <a:cubicBezTo>
                  <a:pt x="6180440" y="1503251"/>
                  <a:pt x="6164902" y="1499367"/>
                  <a:pt x="6149363" y="1499367"/>
                </a:cubicBezTo>
                <a:cubicBezTo>
                  <a:pt x="6126056" y="1495482"/>
                  <a:pt x="6091094" y="1495482"/>
                  <a:pt x="6063902" y="1495482"/>
                </a:cubicBezTo>
                <a:cubicBezTo>
                  <a:pt x="6056132" y="1495482"/>
                  <a:pt x="6032825" y="1491598"/>
                  <a:pt x="6017286" y="1491598"/>
                </a:cubicBezTo>
                <a:cubicBezTo>
                  <a:pt x="6001748" y="1487714"/>
                  <a:pt x="5982324" y="1487714"/>
                  <a:pt x="5970671" y="1487714"/>
                </a:cubicBezTo>
                <a:cubicBezTo>
                  <a:pt x="5959017" y="1487714"/>
                  <a:pt x="5947363" y="1487714"/>
                  <a:pt x="5939594" y="1487714"/>
                </a:cubicBezTo>
                <a:cubicBezTo>
                  <a:pt x="5931824" y="1491598"/>
                  <a:pt x="5908516" y="1487714"/>
                  <a:pt x="5889093" y="1487714"/>
                </a:cubicBezTo>
                <a:cubicBezTo>
                  <a:pt x="5877439" y="1483829"/>
                  <a:pt x="5838593" y="1487714"/>
                  <a:pt x="5842478" y="1491598"/>
                </a:cubicBezTo>
                <a:cubicBezTo>
                  <a:pt x="5842478" y="1491598"/>
                  <a:pt x="5854132" y="1491598"/>
                  <a:pt x="5865786" y="1495482"/>
                </a:cubicBezTo>
                <a:cubicBezTo>
                  <a:pt x="5877439" y="1495482"/>
                  <a:pt x="5889093" y="1495482"/>
                  <a:pt x="5896863" y="1495482"/>
                </a:cubicBezTo>
                <a:cubicBezTo>
                  <a:pt x="5900747" y="1495482"/>
                  <a:pt x="5920170" y="1495482"/>
                  <a:pt x="5935709" y="1499367"/>
                </a:cubicBezTo>
                <a:cubicBezTo>
                  <a:pt x="5951247" y="1499367"/>
                  <a:pt x="5978440" y="1499367"/>
                  <a:pt x="5993978" y="1499367"/>
                </a:cubicBezTo>
                <a:cubicBezTo>
                  <a:pt x="6009517" y="1499367"/>
                  <a:pt x="6032825" y="1499367"/>
                  <a:pt x="6044478" y="1499367"/>
                </a:cubicBezTo>
                <a:cubicBezTo>
                  <a:pt x="6056132" y="1499367"/>
                  <a:pt x="6067786" y="1499367"/>
                  <a:pt x="6071671" y="1499367"/>
                </a:cubicBezTo>
                <a:cubicBezTo>
                  <a:pt x="6071671" y="1499367"/>
                  <a:pt x="6083325" y="1499367"/>
                  <a:pt x="6094979" y="1503251"/>
                </a:cubicBezTo>
                <a:cubicBezTo>
                  <a:pt x="6110517" y="1503251"/>
                  <a:pt x="6122171" y="1503251"/>
                  <a:pt x="6126056" y="1503251"/>
                </a:cubicBezTo>
                <a:cubicBezTo>
                  <a:pt x="6129940" y="1503251"/>
                  <a:pt x="6133825" y="1503251"/>
                  <a:pt x="6137709" y="1503251"/>
                </a:cubicBezTo>
                <a:cubicBezTo>
                  <a:pt x="6141594" y="1503251"/>
                  <a:pt x="6145479" y="1507135"/>
                  <a:pt x="6145479" y="1507135"/>
                </a:cubicBezTo>
                <a:cubicBezTo>
                  <a:pt x="6149363" y="1511020"/>
                  <a:pt x="6149363" y="1511020"/>
                  <a:pt x="6153248" y="1511020"/>
                </a:cubicBezTo>
                <a:cubicBezTo>
                  <a:pt x="6153248" y="1511020"/>
                  <a:pt x="6157133" y="1511020"/>
                  <a:pt x="6161017" y="1514904"/>
                </a:cubicBezTo>
                <a:cubicBezTo>
                  <a:pt x="6168786" y="1514904"/>
                  <a:pt x="6180440" y="1518788"/>
                  <a:pt x="6207633" y="1518788"/>
                </a:cubicBezTo>
                <a:cubicBezTo>
                  <a:pt x="6215402" y="1518788"/>
                  <a:pt x="6219287" y="1522673"/>
                  <a:pt x="6211517" y="1522673"/>
                </a:cubicBezTo>
                <a:cubicBezTo>
                  <a:pt x="6211517" y="1522673"/>
                  <a:pt x="6199863" y="1522673"/>
                  <a:pt x="6192094" y="1522673"/>
                </a:cubicBezTo>
                <a:cubicBezTo>
                  <a:pt x="6184325" y="1522673"/>
                  <a:pt x="6176556" y="1522673"/>
                  <a:pt x="6176556" y="1522673"/>
                </a:cubicBezTo>
                <a:cubicBezTo>
                  <a:pt x="6172671" y="1522673"/>
                  <a:pt x="6168786" y="1522673"/>
                  <a:pt x="6164902" y="1518788"/>
                </a:cubicBezTo>
                <a:cubicBezTo>
                  <a:pt x="6153248" y="1518788"/>
                  <a:pt x="6141594" y="1518788"/>
                  <a:pt x="6094979" y="1514904"/>
                </a:cubicBezTo>
                <a:cubicBezTo>
                  <a:pt x="6087209" y="1514904"/>
                  <a:pt x="6071671" y="1514904"/>
                  <a:pt x="6063902" y="1514904"/>
                </a:cubicBezTo>
                <a:cubicBezTo>
                  <a:pt x="6040594" y="1511020"/>
                  <a:pt x="6021171" y="1511020"/>
                  <a:pt x="5982324" y="1511020"/>
                </a:cubicBezTo>
                <a:cubicBezTo>
                  <a:pt x="5962901" y="1511020"/>
                  <a:pt x="5935709" y="1507135"/>
                  <a:pt x="5920170" y="1507135"/>
                </a:cubicBezTo>
                <a:cubicBezTo>
                  <a:pt x="5904632" y="1507135"/>
                  <a:pt x="5881324" y="1507135"/>
                  <a:pt x="5873555" y="1507135"/>
                </a:cubicBezTo>
                <a:cubicBezTo>
                  <a:pt x="5838593" y="1503251"/>
                  <a:pt x="5819170" y="1503251"/>
                  <a:pt x="5819170" y="1499367"/>
                </a:cubicBezTo>
                <a:cubicBezTo>
                  <a:pt x="5815285" y="1499367"/>
                  <a:pt x="5807516" y="1499367"/>
                  <a:pt x="5799747" y="1499367"/>
                </a:cubicBezTo>
                <a:cubicBezTo>
                  <a:pt x="5795862" y="1499367"/>
                  <a:pt x="5780324" y="1499367"/>
                  <a:pt x="5768670" y="1499367"/>
                </a:cubicBezTo>
                <a:cubicBezTo>
                  <a:pt x="5757016" y="1499367"/>
                  <a:pt x="5745362" y="1499367"/>
                  <a:pt x="5741478" y="1503251"/>
                </a:cubicBezTo>
                <a:cubicBezTo>
                  <a:pt x="5729824" y="1507135"/>
                  <a:pt x="5679324" y="1507135"/>
                  <a:pt x="5683208" y="1503251"/>
                </a:cubicBezTo>
                <a:cubicBezTo>
                  <a:pt x="5683208" y="1503251"/>
                  <a:pt x="5687093" y="1499367"/>
                  <a:pt x="5687093" y="1503251"/>
                </a:cubicBezTo>
                <a:cubicBezTo>
                  <a:pt x="5690977" y="1503251"/>
                  <a:pt x="5694862" y="1503251"/>
                  <a:pt x="5698747" y="1499367"/>
                </a:cubicBezTo>
                <a:cubicBezTo>
                  <a:pt x="5702631" y="1499367"/>
                  <a:pt x="5702631" y="1499367"/>
                  <a:pt x="5698747" y="1495482"/>
                </a:cubicBezTo>
                <a:cubicBezTo>
                  <a:pt x="5698747" y="1495482"/>
                  <a:pt x="5694862" y="1491598"/>
                  <a:pt x="5694862" y="1491598"/>
                </a:cubicBezTo>
                <a:cubicBezTo>
                  <a:pt x="5698747" y="1487714"/>
                  <a:pt x="5690977" y="1487714"/>
                  <a:pt x="5683208" y="1487714"/>
                </a:cubicBezTo>
                <a:cubicBezTo>
                  <a:pt x="5683208" y="1487714"/>
                  <a:pt x="5675439" y="1487714"/>
                  <a:pt x="5671554" y="1487714"/>
                </a:cubicBezTo>
                <a:cubicBezTo>
                  <a:pt x="5667670" y="1487714"/>
                  <a:pt x="5659900" y="1487714"/>
                  <a:pt x="5659900" y="1487714"/>
                </a:cubicBezTo>
                <a:cubicBezTo>
                  <a:pt x="5656016" y="1491598"/>
                  <a:pt x="5652131" y="1487714"/>
                  <a:pt x="5648247" y="1487714"/>
                </a:cubicBezTo>
                <a:cubicBezTo>
                  <a:pt x="5640477" y="1483829"/>
                  <a:pt x="5628823" y="1483829"/>
                  <a:pt x="5605516" y="1483829"/>
                </a:cubicBezTo>
                <a:cubicBezTo>
                  <a:pt x="5593862" y="1483829"/>
                  <a:pt x="5589977" y="1483829"/>
                  <a:pt x="5601631" y="1476060"/>
                </a:cubicBezTo>
                <a:lnTo>
                  <a:pt x="5586093" y="1476060"/>
                </a:lnTo>
                <a:cubicBezTo>
                  <a:pt x="5578323" y="1472176"/>
                  <a:pt x="5558900" y="1472176"/>
                  <a:pt x="5547246" y="1472176"/>
                </a:cubicBezTo>
                <a:cubicBezTo>
                  <a:pt x="5531708" y="1472176"/>
                  <a:pt x="5516169" y="1472176"/>
                  <a:pt x="5508400" y="1472176"/>
                </a:cubicBezTo>
                <a:cubicBezTo>
                  <a:pt x="5500631" y="1472176"/>
                  <a:pt x="5488977" y="1472176"/>
                  <a:pt x="5485092" y="1472176"/>
                </a:cubicBezTo>
                <a:cubicBezTo>
                  <a:pt x="5473438" y="1472176"/>
                  <a:pt x="5419054" y="1468292"/>
                  <a:pt x="5411284" y="1464407"/>
                </a:cubicBezTo>
                <a:cubicBezTo>
                  <a:pt x="5407400" y="1460523"/>
                  <a:pt x="5399630" y="1460523"/>
                  <a:pt x="5395746" y="1460523"/>
                </a:cubicBezTo>
                <a:cubicBezTo>
                  <a:pt x="5395746" y="1460523"/>
                  <a:pt x="5391861" y="1460523"/>
                  <a:pt x="5387977" y="1460523"/>
                </a:cubicBezTo>
                <a:cubicBezTo>
                  <a:pt x="5384092" y="1456639"/>
                  <a:pt x="5376323" y="1456639"/>
                  <a:pt x="5360784" y="1456639"/>
                </a:cubicBezTo>
                <a:cubicBezTo>
                  <a:pt x="5345246" y="1456639"/>
                  <a:pt x="5333592" y="1456639"/>
                  <a:pt x="5329707" y="1456639"/>
                </a:cubicBezTo>
                <a:cubicBezTo>
                  <a:pt x="5329707" y="1456639"/>
                  <a:pt x="5321938" y="1452754"/>
                  <a:pt x="5318053" y="1456639"/>
                </a:cubicBezTo>
                <a:cubicBezTo>
                  <a:pt x="5314169" y="1456639"/>
                  <a:pt x="5314169" y="1452754"/>
                  <a:pt x="5310284" y="1452754"/>
                </a:cubicBezTo>
                <a:cubicBezTo>
                  <a:pt x="5310284" y="1452754"/>
                  <a:pt x="5306399" y="1452754"/>
                  <a:pt x="5306399" y="1452754"/>
                </a:cubicBezTo>
                <a:cubicBezTo>
                  <a:pt x="5302515" y="1452754"/>
                  <a:pt x="5298630" y="1452754"/>
                  <a:pt x="5298630" y="1452754"/>
                </a:cubicBezTo>
                <a:cubicBezTo>
                  <a:pt x="5294746" y="1452754"/>
                  <a:pt x="5286976" y="1448870"/>
                  <a:pt x="5279207" y="1448870"/>
                </a:cubicBezTo>
                <a:cubicBezTo>
                  <a:pt x="5271438" y="1448870"/>
                  <a:pt x="5263669" y="1448870"/>
                  <a:pt x="5259784" y="1448870"/>
                </a:cubicBezTo>
                <a:cubicBezTo>
                  <a:pt x="5259784" y="1444985"/>
                  <a:pt x="5252015" y="1444985"/>
                  <a:pt x="5248130" y="1444985"/>
                </a:cubicBezTo>
                <a:cubicBezTo>
                  <a:pt x="5240361" y="1444985"/>
                  <a:pt x="5224822" y="1444985"/>
                  <a:pt x="5213168" y="1444985"/>
                </a:cubicBezTo>
                <a:cubicBezTo>
                  <a:pt x="5174322" y="1444985"/>
                  <a:pt x="5166553" y="1444985"/>
                  <a:pt x="5139361" y="1444985"/>
                </a:cubicBezTo>
                <a:cubicBezTo>
                  <a:pt x="5119937" y="1444985"/>
                  <a:pt x="5116053" y="1444985"/>
                  <a:pt x="5116053" y="1448870"/>
                </a:cubicBezTo>
                <a:cubicBezTo>
                  <a:pt x="5116053" y="1452754"/>
                  <a:pt x="5112168" y="1452754"/>
                  <a:pt x="5108284" y="1452754"/>
                </a:cubicBezTo>
                <a:cubicBezTo>
                  <a:pt x="5108284" y="1452754"/>
                  <a:pt x="5104399" y="1448870"/>
                  <a:pt x="5104399" y="1448870"/>
                </a:cubicBezTo>
                <a:cubicBezTo>
                  <a:pt x="5104399" y="1444985"/>
                  <a:pt x="5084976" y="1441101"/>
                  <a:pt x="5077207" y="1444985"/>
                </a:cubicBezTo>
                <a:cubicBezTo>
                  <a:pt x="5069437" y="1444985"/>
                  <a:pt x="5065553" y="1444985"/>
                  <a:pt x="5065553" y="1444985"/>
                </a:cubicBezTo>
                <a:cubicBezTo>
                  <a:pt x="5061668" y="1441101"/>
                  <a:pt x="5061668" y="1441101"/>
                  <a:pt x="5061668" y="1444985"/>
                </a:cubicBezTo>
                <a:cubicBezTo>
                  <a:pt x="5061668" y="1444985"/>
                  <a:pt x="5057783" y="1448870"/>
                  <a:pt x="5042245" y="1448870"/>
                </a:cubicBezTo>
                <a:cubicBezTo>
                  <a:pt x="5030591" y="1448870"/>
                  <a:pt x="5018937" y="1452754"/>
                  <a:pt x="5015053" y="1452754"/>
                </a:cubicBezTo>
                <a:cubicBezTo>
                  <a:pt x="5015053" y="1452754"/>
                  <a:pt x="5011168" y="1452754"/>
                  <a:pt x="5007283" y="1452754"/>
                </a:cubicBezTo>
                <a:cubicBezTo>
                  <a:pt x="5003399" y="1452754"/>
                  <a:pt x="4995629" y="1452754"/>
                  <a:pt x="4987860" y="1452754"/>
                </a:cubicBezTo>
                <a:cubicBezTo>
                  <a:pt x="4980091" y="1452754"/>
                  <a:pt x="4972322" y="1448870"/>
                  <a:pt x="4972322" y="1448870"/>
                </a:cubicBezTo>
                <a:cubicBezTo>
                  <a:pt x="4968437" y="1444985"/>
                  <a:pt x="4964552" y="1444985"/>
                  <a:pt x="4960668" y="1444985"/>
                </a:cubicBezTo>
                <a:cubicBezTo>
                  <a:pt x="4956783" y="1444985"/>
                  <a:pt x="4952898" y="1444985"/>
                  <a:pt x="4949014" y="1444985"/>
                </a:cubicBezTo>
                <a:cubicBezTo>
                  <a:pt x="4945129" y="1444985"/>
                  <a:pt x="4921821" y="1444985"/>
                  <a:pt x="4894629" y="1444985"/>
                </a:cubicBezTo>
                <a:cubicBezTo>
                  <a:pt x="4859667" y="1448870"/>
                  <a:pt x="4848014" y="1448870"/>
                  <a:pt x="4844129" y="1444985"/>
                </a:cubicBezTo>
                <a:cubicBezTo>
                  <a:pt x="4836360" y="1444985"/>
                  <a:pt x="4832475" y="1444985"/>
                  <a:pt x="4801398" y="1444985"/>
                </a:cubicBezTo>
                <a:cubicBezTo>
                  <a:pt x="4781975" y="1448870"/>
                  <a:pt x="4762552" y="1448870"/>
                  <a:pt x="4762552" y="1448870"/>
                </a:cubicBezTo>
                <a:cubicBezTo>
                  <a:pt x="4758667" y="1448870"/>
                  <a:pt x="4743129" y="1448870"/>
                  <a:pt x="4723706" y="1448870"/>
                </a:cubicBezTo>
                <a:cubicBezTo>
                  <a:pt x="4688744" y="1452754"/>
                  <a:pt x="4673205" y="1452754"/>
                  <a:pt x="4665436" y="1448870"/>
                </a:cubicBezTo>
                <a:cubicBezTo>
                  <a:pt x="4661552" y="1448870"/>
                  <a:pt x="4661552" y="1448870"/>
                  <a:pt x="4669321" y="1444985"/>
                </a:cubicBezTo>
                <a:cubicBezTo>
                  <a:pt x="4673205" y="1444985"/>
                  <a:pt x="4677090" y="1444985"/>
                  <a:pt x="4680975" y="1444985"/>
                </a:cubicBezTo>
                <a:cubicBezTo>
                  <a:pt x="4723706" y="1441101"/>
                  <a:pt x="4735359" y="1441101"/>
                  <a:pt x="4739244" y="1441101"/>
                </a:cubicBezTo>
                <a:cubicBezTo>
                  <a:pt x="4739244" y="1444985"/>
                  <a:pt x="4758667" y="1441101"/>
                  <a:pt x="4781975" y="1441101"/>
                </a:cubicBezTo>
                <a:cubicBezTo>
                  <a:pt x="4828590" y="1437217"/>
                  <a:pt x="4848014" y="1437217"/>
                  <a:pt x="4855783" y="1444985"/>
                </a:cubicBezTo>
                <a:cubicBezTo>
                  <a:pt x="4855783" y="1444985"/>
                  <a:pt x="4859667" y="1444985"/>
                  <a:pt x="4859667" y="1444985"/>
                </a:cubicBezTo>
                <a:cubicBezTo>
                  <a:pt x="4863552" y="1441101"/>
                  <a:pt x="4902398" y="1437217"/>
                  <a:pt x="4952898" y="1437217"/>
                </a:cubicBezTo>
                <a:cubicBezTo>
                  <a:pt x="4972322" y="1437217"/>
                  <a:pt x="4995629" y="1433332"/>
                  <a:pt x="5011168" y="1433332"/>
                </a:cubicBezTo>
                <a:cubicBezTo>
                  <a:pt x="5022822" y="1433332"/>
                  <a:pt x="5053899" y="1433332"/>
                  <a:pt x="5077207" y="1433332"/>
                </a:cubicBezTo>
                <a:cubicBezTo>
                  <a:pt x="5139361" y="1437217"/>
                  <a:pt x="5154899" y="1437217"/>
                  <a:pt x="5178207" y="1433332"/>
                </a:cubicBezTo>
                <a:cubicBezTo>
                  <a:pt x="5189861" y="1433332"/>
                  <a:pt x="5201515" y="1433332"/>
                  <a:pt x="5209284" y="1437217"/>
                </a:cubicBezTo>
                <a:cubicBezTo>
                  <a:pt x="5217053" y="1437217"/>
                  <a:pt x="5252015" y="1437217"/>
                  <a:pt x="5259784" y="1437217"/>
                </a:cubicBezTo>
                <a:cubicBezTo>
                  <a:pt x="5263669" y="1437217"/>
                  <a:pt x="5267553" y="1437217"/>
                  <a:pt x="5267553" y="1437217"/>
                </a:cubicBezTo>
                <a:cubicBezTo>
                  <a:pt x="5267553" y="1441101"/>
                  <a:pt x="5275322" y="1441101"/>
                  <a:pt x="5283092" y="1441101"/>
                </a:cubicBezTo>
                <a:cubicBezTo>
                  <a:pt x="5298630" y="1441101"/>
                  <a:pt x="5310284" y="1441101"/>
                  <a:pt x="5314169" y="1441101"/>
                </a:cubicBezTo>
                <a:cubicBezTo>
                  <a:pt x="5318053" y="1441101"/>
                  <a:pt x="5318053" y="1441101"/>
                  <a:pt x="5318053" y="1441101"/>
                </a:cubicBezTo>
                <a:cubicBezTo>
                  <a:pt x="5321938" y="1437217"/>
                  <a:pt x="5321938" y="1437217"/>
                  <a:pt x="5325823" y="1437217"/>
                </a:cubicBezTo>
                <a:cubicBezTo>
                  <a:pt x="5329707" y="1437217"/>
                  <a:pt x="5329707" y="1437217"/>
                  <a:pt x="5329707" y="1441101"/>
                </a:cubicBezTo>
                <a:cubicBezTo>
                  <a:pt x="5325823" y="1444985"/>
                  <a:pt x="5325823" y="1444985"/>
                  <a:pt x="5349130" y="1441101"/>
                </a:cubicBezTo>
                <a:cubicBezTo>
                  <a:pt x="5353015" y="1441101"/>
                  <a:pt x="5364669" y="1441101"/>
                  <a:pt x="5368553" y="1444985"/>
                </a:cubicBezTo>
                <a:cubicBezTo>
                  <a:pt x="5372438" y="1444985"/>
                  <a:pt x="5372438" y="1444985"/>
                  <a:pt x="5376323" y="1437217"/>
                </a:cubicBezTo>
                <a:cubicBezTo>
                  <a:pt x="5376323" y="1429448"/>
                  <a:pt x="5380207" y="1425564"/>
                  <a:pt x="5384092" y="1429448"/>
                </a:cubicBezTo>
                <a:cubicBezTo>
                  <a:pt x="5384092" y="1429448"/>
                  <a:pt x="5391861" y="1429448"/>
                  <a:pt x="5399630" y="1429448"/>
                </a:cubicBezTo>
                <a:cubicBezTo>
                  <a:pt x="5407400" y="1425564"/>
                  <a:pt x="5430707" y="1425564"/>
                  <a:pt x="5450131" y="1425564"/>
                </a:cubicBezTo>
                <a:cubicBezTo>
                  <a:pt x="5481208" y="1425564"/>
                  <a:pt x="5500631" y="1425564"/>
                  <a:pt x="5543362" y="1421679"/>
                </a:cubicBezTo>
                <a:cubicBezTo>
                  <a:pt x="5558900" y="1421679"/>
                  <a:pt x="5574439" y="1421679"/>
                  <a:pt x="5578323" y="1421679"/>
                </a:cubicBezTo>
                <a:cubicBezTo>
                  <a:pt x="5597746" y="1421679"/>
                  <a:pt x="5589977" y="1413911"/>
                  <a:pt x="5570554" y="1413911"/>
                </a:cubicBezTo>
                <a:cubicBezTo>
                  <a:pt x="5562785" y="1413911"/>
                  <a:pt x="5555016" y="1413911"/>
                  <a:pt x="5551131" y="1410026"/>
                </a:cubicBezTo>
                <a:cubicBezTo>
                  <a:pt x="5551131" y="1410026"/>
                  <a:pt x="5539477" y="1410026"/>
                  <a:pt x="5531708" y="1410026"/>
                </a:cubicBezTo>
                <a:cubicBezTo>
                  <a:pt x="5504515" y="1413911"/>
                  <a:pt x="5469554" y="1410026"/>
                  <a:pt x="5469554" y="1410026"/>
                </a:cubicBezTo>
                <a:cubicBezTo>
                  <a:pt x="5465669" y="1406142"/>
                  <a:pt x="5450131" y="1402257"/>
                  <a:pt x="5438477" y="1402257"/>
                </a:cubicBezTo>
                <a:cubicBezTo>
                  <a:pt x="5430707" y="1402257"/>
                  <a:pt x="5426823" y="1402257"/>
                  <a:pt x="5430707" y="1406142"/>
                </a:cubicBezTo>
                <a:cubicBezTo>
                  <a:pt x="5438477" y="1410026"/>
                  <a:pt x="5438477" y="1410026"/>
                  <a:pt x="5430707" y="1410026"/>
                </a:cubicBezTo>
                <a:cubicBezTo>
                  <a:pt x="5426823" y="1410026"/>
                  <a:pt x="5422938" y="1406142"/>
                  <a:pt x="5422938" y="1406142"/>
                </a:cubicBezTo>
                <a:cubicBezTo>
                  <a:pt x="5419054" y="1406142"/>
                  <a:pt x="5419054" y="1406142"/>
                  <a:pt x="5419054" y="1406142"/>
                </a:cubicBezTo>
                <a:cubicBezTo>
                  <a:pt x="5415169" y="1410026"/>
                  <a:pt x="5411284" y="1410026"/>
                  <a:pt x="5407400" y="1406142"/>
                </a:cubicBezTo>
                <a:cubicBezTo>
                  <a:pt x="5403515" y="1402257"/>
                  <a:pt x="5395746" y="1402257"/>
                  <a:pt x="5391861" y="1402257"/>
                </a:cubicBezTo>
                <a:cubicBezTo>
                  <a:pt x="5384092" y="1402257"/>
                  <a:pt x="5372438" y="1402257"/>
                  <a:pt x="5368553" y="1398373"/>
                </a:cubicBezTo>
                <a:cubicBezTo>
                  <a:pt x="5360784" y="1398373"/>
                  <a:pt x="5349130" y="1398373"/>
                  <a:pt x="5333592" y="1398373"/>
                </a:cubicBezTo>
                <a:cubicBezTo>
                  <a:pt x="5314169" y="1398373"/>
                  <a:pt x="5310284" y="1398373"/>
                  <a:pt x="5310284" y="1402257"/>
                </a:cubicBezTo>
                <a:cubicBezTo>
                  <a:pt x="5306399" y="1406142"/>
                  <a:pt x="5302515" y="1410026"/>
                  <a:pt x="5298630" y="1402257"/>
                </a:cubicBezTo>
                <a:cubicBezTo>
                  <a:pt x="5298630" y="1398373"/>
                  <a:pt x="5290861" y="1398373"/>
                  <a:pt x="5232592" y="1402257"/>
                </a:cubicBezTo>
                <a:cubicBezTo>
                  <a:pt x="5205399" y="1406142"/>
                  <a:pt x="5170438" y="1406142"/>
                  <a:pt x="5158784" y="1406142"/>
                </a:cubicBezTo>
                <a:cubicBezTo>
                  <a:pt x="5147130" y="1406142"/>
                  <a:pt x="5127707" y="1406142"/>
                  <a:pt x="5112168" y="1406142"/>
                </a:cubicBezTo>
                <a:cubicBezTo>
                  <a:pt x="5100514" y="1406142"/>
                  <a:pt x="5081091" y="1406142"/>
                  <a:pt x="5073322" y="1406142"/>
                </a:cubicBezTo>
                <a:cubicBezTo>
                  <a:pt x="5061668" y="1406142"/>
                  <a:pt x="5046130" y="1406142"/>
                  <a:pt x="5038360" y="1406142"/>
                </a:cubicBezTo>
                <a:cubicBezTo>
                  <a:pt x="5030591" y="1406142"/>
                  <a:pt x="5018937" y="1406142"/>
                  <a:pt x="5015053" y="1402257"/>
                </a:cubicBezTo>
                <a:cubicBezTo>
                  <a:pt x="5011168" y="1402257"/>
                  <a:pt x="5003399" y="1402257"/>
                  <a:pt x="4991745" y="1402257"/>
                </a:cubicBezTo>
                <a:cubicBezTo>
                  <a:pt x="4980091" y="1402257"/>
                  <a:pt x="4964552" y="1402257"/>
                  <a:pt x="4956783" y="1402257"/>
                </a:cubicBezTo>
                <a:cubicBezTo>
                  <a:pt x="4945129" y="1402257"/>
                  <a:pt x="4937360" y="1402257"/>
                  <a:pt x="4933475" y="1402257"/>
                </a:cubicBezTo>
                <a:cubicBezTo>
                  <a:pt x="4929591" y="1402257"/>
                  <a:pt x="4925706" y="1402257"/>
                  <a:pt x="4925706" y="1402257"/>
                </a:cubicBezTo>
                <a:cubicBezTo>
                  <a:pt x="4925706" y="1398373"/>
                  <a:pt x="4910168" y="1398373"/>
                  <a:pt x="4863552" y="1398373"/>
                </a:cubicBezTo>
                <a:cubicBezTo>
                  <a:pt x="4820821" y="1402257"/>
                  <a:pt x="4809167" y="1402257"/>
                  <a:pt x="4801398" y="1402257"/>
                </a:cubicBezTo>
                <a:cubicBezTo>
                  <a:pt x="4797513" y="1402257"/>
                  <a:pt x="4778090" y="1402257"/>
                  <a:pt x="4758667" y="1402257"/>
                </a:cubicBezTo>
                <a:cubicBezTo>
                  <a:pt x="4739244" y="1406142"/>
                  <a:pt x="4715936" y="1406142"/>
                  <a:pt x="4708167" y="1406142"/>
                </a:cubicBezTo>
                <a:cubicBezTo>
                  <a:pt x="4700398" y="1406142"/>
                  <a:pt x="4677090" y="1410026"/>
                  <a:pt x="4657667" y="1410026"/>
                </a:cubicBezTo>
                <a:cubicBezTo>
                  <a:pt x="4638244" y="1410026"/>
                  <a:pt x="4622705" y="1410026"/>
                  <a:pt x="4618821" y="1410026"/>
                </a:cubicBezTo>
                <a:cubicBezTo>
                  <a:pt x="4618821" y="1410026"/>
                  <a:pt x="4591628" y="1413911"/>
                  <a:pt x="4564436" y="1413911"/>
                </a:cubicBezTo>
                <a:cubicBezTo>
                  <a:pt x="4533359" y="1417795"/>
                  <a:pt x="4498397" y="1417795"/>
                  <a:pt x="4490628" y="1417795"/>
                </a:cubicBezTo>
                <a:cubicBezTo>
                  <a:pt x="4475089" y="1417795"/>
                  <a:pt x="4471205" y="1421679"/>
                  <a:pt x="4463436" y="1425564"/>
                </a:cubicBezTo>
                <a:cubicBezTo>
                  <a:pt x="4455666" y="1429448"/>
                  <a:pt x="4455666" y="1429448"/>
                  <a:pt x="4451782" y="1425564"/>
                </a:cubicBezTo>
                <a:cubicBezTo>
                  <a:pt x="4447897" y="1421679"/>
                  <a:pt x="4440128" y="1421679"/>
                  <a:pt x="4401282" y="1429448"/>
                </a:cubicBezTo>
                <a:cubicBezTo>
                  <a:pt x="4377974" y="1429448"/>
                  <a:pt x="4350781" y="1433332"/>
                  <a:pt x="4343012" y="1433332"/>
                </a:cubicBezTo>
                <a:cubicBezTo>
                  <a:pt x="4339128" y="1433332"/>
                  <a:pt x="4300281" y="1437217"/>
                  <a:pt x="4257550" y="1441101"/>
                </a:cubicBezTo>
                <a:cubicBezTo>
                  <a:pt x="4148781" y="1452754"/>
                  <a:pt x="4152665" y="1452754"/>
                  <a:pt x="4148781" y="1460523"/>
                </a:cubicBezTo>
                <a:cubicBezTo>
                  <a:pt x="4144896" y="1464407"/>
                  <a:pt x="4137127" y="1464407"/>
                  <a:pt x="4043896" y="1476060"/>
                </a:cubicBezTo>
                <a:cubicBezTo>
                  <a:pt x="3989511" y="1479945"/>
                  <a:pt x="3927357" y="1487714"/>
                  <a:pt x="3911819" y="1491598"/>
                </a:cubicBezTo>
                <a:cubicBezTo>
                  <a:pt x="3892395" y="1495482"/>
                  <a:pt x="3869088" y="1499367"/>
                  <a:pt x="3857434" y="1499367"/>
                </a:cubicBezTo>
                <a:cubicBezTo>
                  <a:pt x="3845780" y="1503251"/>
                  <a:pt x="3822472" y="1507135"/>
                  <a:pt x="3803049" y="1511020"/>
                </a:cubicBezTo>
                <a:cubicBezTo>
                  <a:pt x="3783626" y="1514904"/>
                  <a:pt x="3748664" y="1518788"/>
                  <a:pt x="3729241" y="1522673"/>
                </a:cubicBezTo>
                <a:cubicBezTo>
                  <a:pt x="3709818" y="1522673"/>
                  <a:pt x="3690395" y="1526557"/>
                  <a:pt x="3690395" y="1526557"/>
                </a:cubicBezTo>
                <a:cubicBezTo>
                  <a:pt x="3690395" y="1530442"/>
                  <a:pt x="3682626" y="1530442"/>
                  <a:pt x="3670972" y="1534326"/>
                </a:cubicBezTo>
                <a:cubicBezTo>
                  <a:pt x="3659318" y="1534326"/>
                  <a:pt x="3647664" y="1538210"/>
                  <a:pt x="3643779" y="1538210"/>
                </a:cubicBezTo>
                <a:cubicBezTo>
                  <a:pt x="3639895" y="1538210"/>
                  <a:pt x="3628241" y="1542095"/>
                  <a:pt x="3616587" y="1542095"/>
                </a:cubicBezTo>
                <a:cubicBezTo>
                  <a:pt x="3597164" y="1545979"/>
                  <a:pt x="3569971" y="1549863"/>
                  <a:pt x="3554433" y="1553748"/>
                </a:cubicBezTo>
                <a:cubicBezTo>
                  <a:pt x="3550548" y="1553748"/>
                  <a:pt x="3542779" y="1557632"/>
                  <a:pt x="3535010" y="1557632"/>
                </a:cubicBezTo>
                <a:cubicBezTo>
                  <a:pt x="3511702" y="1565401"/>
                  <a:pt x="3422356" y="1584823"/>
                  <a:pt x="3344663" y="1600360"/>
                </a:cubicBezTo>
                <a:cubicBezTo>
                  <a:pt x="3321355" y="1604245"/>
                  <a:pt x="3290278" y="1612013"/>
                  <a:pt x="3274740" y="1615898"/>
                </a:cubicBezTo>
                <a:cubicBezTo>
                  <a:pt x="3259201" y="1619782"/>
                  <a:pt x="3247548" y="1623666"/>
                  <a:pt x="3243663" y="1627551"/>
                </a:cubicBezTo>
                <a:cubicBezTo>
                  <a:pt x="3239778" y="1627551"/>
                  <a:pt x="3235894" y="1631435"/>
                  <a:pt x="3235894" y="1631435"/>
                </a:cubicBezTo>
                <a:cubicBezTo>
                  <a:pt x="3235894" y="1635320"/>
                  <a:pt x="3239778" y="1635320"/>
                  <a:pt x="3278625" y="1627551"/>
                </a:cubicBezTo>
                <a:cubicBezTo>
                  <a:pt x="3290278" y="1623666"/>
                  <a:pt x="3305817" y="1619782"/>
                  <a:pt x="3309702" y="1619782"/>
                </a:cubicBezTo>
                <a:cubicBezTo>
                  <a:pt x="3317471" y="1619782"/>
                  <a:pt x="3325240" y="1615898"/>
                  <a:pt x="3333009" y="1615898"/>
                </a:cubicBezTo>
                <a:cubicBezTo>
                  <a:pt x="3340779" y="1612013"/>
                  <a:pt x="3360202" y="1612013"/>
                  <a:pt x="3371856" y="1608129"/>
                </a:cubicBezTo>
                <a:cubicBezTo>
                  <a:pt x="3387394" y="1608129"/>
                  <a:pt x="3402933" y="1604245"/>
                  <a:pt x="3410702" y="1600360"/>
                </a:cubicBezTo>
                <a:cubicBezTo>
                  <a:pt x="3426240" y="1596476"/>
                  <a:pt x="3449548" y="1592592"/>
                  <a:pt x="3484510" y="1584823"/>
                </a:cubicBezTo>
                <a:cubicBezTo>
                  <a:pt x="3500048" y="1584823"/>
                  <a:pt x="3523356" y="1580938"/>
                  <a:pt x="3535010" y="1577054"/>
                </a:cubicBezTo>
                <a:cubicBezTo>
                  <a:pt x="3550548" y="1573170"/>
                  <a:pt x="3562202" y="1573170"/>
                  <a:pt x="3566087" y="1573170"/>
                </a:cubicBezTo>
                <a:cubicBezTo>
                  <a:pt x="3577741" y="1569285"/>
                  <a:pt x="3612702" y="1565401"/>
                  <a:pt x="3620472" y="1561517"/>
                </a:cubicBezTo>
                <a:cubicBezTo>
                  <a:pt x="3624356" y="1561517"/>
                  <a:pt x="3628241" y="1561517"/>
                  <a:pt x="3628241" y="1561517"/>
                </a:cubicBezTo>
                <a:cubicBezTo>
                  <a:pt x="3632125" y="1565401"/>
                  <a:pt x="3632125" y="1565401"/>
                  <a:pt x="3632125" y="1561517"/>
                </a:cubicBezTo>
                <a:cubicBezTo>
                  <a:pt x="3636010" y="1557632"/>
                  <a:pt x="3643779" y="1557632"/>
                  <a:pt x="3647664" y="1561517"/>
                </a:cubicBezTo>
                <a:cubicBezTo>
                  <a:pt x="3647664" y="1561517"/>
                  <a:pt x="3655433" y="1561517"/>
                  <a:pt x="3674856" y="1557632"/>
                </a:cubicBezTo>
                <a:cubicBezTo>
                  <a:pt x="3686510" y="1553748"/>
                  <a:pt x="3729241" y="1549863"/>
                  <a:pt x="3764203" y="1545979"/>
                </a:cubicBezTo>
                <a:cubicBezTo>
                  <a:pt x="3799164" y="1542095"/>
                  <a:pt x="3838011" y="1534326"/>
                  <a:pt x="3849665" y="1530442"/>
                </a:cubicBezTo>
                <a:cubicBezTo>
                  <a:pt x="3880742" y="1526557"/>
                  <a:pt x="3907934" y="1522673"/>
                  <a:pt x="3939011" y="1518788"/>
                </a:cubicBezTo>
                <a:cubicBezTo>
                  <a:pt x="3950665" y="1514904"/>
                  <a:pt x="3958434" y="1514904"/>
                  <a:pt x="3958434" y="1514904"/>
                </a:cubicBezTo>
                <a:cubicBezTo>
                  <a:pt x="3954549" y="1514904"/>
                  <a:pt x="3954549" y="1514904"/>
                  <a:pt x="3954549" y="1511020"/>
                </a:cubicBezTo>
                <a:cubicBezTo>
                  <a:pt x="3958434" y="1511020"/>
                  <a:pt x="3962319" y="1511020"/>
                  <a:pt x="3966203" y="1511020"/>
                </a:cubicBezTo>
                <a:cubicBezTo>
                  <a:pt x="3970088" y="1511020"/>
                  <a:pt x="3977857" y="1511020"/>
                  <a:pt x="3977857" y="1511020"/>
                </a:cubicBezTo>
                <a:cubicBezTo>
                  <a:pt x="3977857" y="1511020"/>
                  <a:pt x="3981742" y="1511020"/>
                  <a:pt x="3985626" y="1511020"/>
                </a:cubicBezTo>
                <a:cubicBezTo>
                  <a:pt x="3989511" y="1511020"/>
                  <a:pt x="3993396" y="1511020"/>
                  <a:pt x="3997280" y="1507135"/>
                </a:cubicBezTo>
                <a:cubicBezTo>
                  <a:pt x="4001165" y="1507135"/>
                  <a:pt x="4005050" y="1507135"/>
                  <a:pt x="4008934" y="1507135"/>
                </a:cubicBezTo>
                <a:cubicBezTo>
                  <a:pt x="4012819" y="1511020"/>
                  <a:pt x="4047780" y="1507135"/>
                  <a:pt x="4051665" y="1503251"/>
                </a:cubicBezTo>
                <a:cubicBezTo>
                  <a:pt x="4055550" y="1499367"/>
                  <a:pt x="4055550" y="1503251"/>
                  <a:pt x="4055550" y="1503251"/>
                </a:cubicBezTo>
                <a:cubicBezTo>
                  <a:pt x="4059434" y="1511020"/>
                  <a:pt x="4067204" y="1507135"/>
                  <a:pt x="4067204" y="1503251"/>
                </a:cubicBezTo>
                <a:cubicBezTo>
                  <a:pt x="4063319" y="1491598"/>
                  <a:pt x="4078857" y="1487714"/>
                  <a:pt x="4098281" y="1491598"/>
                </a:cubicBezTo>
                <a:cubicBezTo>
                  <a:pt x="4106050" y="1495482"/>
                  <a:pt x="4117704" y="1495482"/>
                  <a:pt x="4125473" y="1495482"/>
                </a:cubicBezTo>
                <a:cubicBezTo>
                  <a:pt x="4144896" y="1491598"/>
                  <a:pt x="4148781" y="1495482"/>
                  <a:pt x="4137127" y="1499367"/>
                </a:cubicBezTo>
                <a:cubicBezTo>
                  <a:pt x="4133242" y="1499367"/>
                  <a:pt x="4156550" y="1495482"/>
                  <a:pt x="4191512" y="1491598"/>
                </a:cubicBezTo>
                <a:cubicBezTo>
                  <a:pt x="4276974" y="1483829"/>
                  <a:pt x="4308051" y="1483829"/>
                  <a:pt x="4315820" y="1491598"/>
                </a:cubicBezTo>
                <a:cubicBezTo>
                  <a:pt x="4319704" y="1495482"/>
                  <a:pt x="4335243" y="1491598"/>
                  <a:pt x="4343012" y="1487714"/>
                </a:cubicBezTo>
                <a:cubicBezTo>
                  <a:pt x="4343012" y="1483829"/>
                  <a:pt x="4451782" y="1472176"/>
                  <a:pt x="4498397" y="1472176"/>
                </a:cubicBezTo>
                <a:cubicBezTo>
                  <a:pt x="4510051" y="1468292"/>
                  <a:pt x="4537243" y="1468292"/>
                  <a:pt x="4556667" y="1468292"/>
                </a:cubicBezTo>
                <a:cubicBezTo>
                  <a:pt x="4576090" y="1464407"/>
                  <a:pt x="4595513" y="1464407"/>
                  <a:pt x="4599398" y="1464407"/>
                </a:cubicBezTo>
                <a:cubicBezTo>
                  <a:pt x="4603282" y="1468292"/>
                  <a:pt x="4607167" y="1464407"/>
                  <a:pt x="4611051" y="1464407"/>
                </a:cubicBezTo>
                <a:cubicBezTo>
                  <a:pt x="4611051" y="1464407"/>
                  <a:pt x="4614936" y="1464407"/>
                  <a:pt x="4614936" y="1464407"/>
                </a:cubicBezTo>
                <a:cubicBezTo>
                  <a:pt x="4614936" y="1464407"/>
                  <a:pt x="4630475" y="1464407"/>
                  <a:pt x="4646013" y="1460523"/>
                </a:cubicBezTo>
                <a:cubicBezTo>
                  <a:pt x="4657667" y="1460523"/>
                  <a:pt x="4673205" y="1460523"/>
                  <a:pt x="4673205" y="1460523"/>
                </a:cubicBezTo>
                <a:cubicBezTo>
                  <a:pt x="4673205" y="1460523"/>
                  <a:pt x="4673205" y="1464407"/>
                  <a:pt x="4669321" y="1464407"/>
                </a:cubicBezTo>
                <a:cubicBezTo>
                  <a:pt x="4669321" y="1472176"/>
                  <a:pt x="4696513" y="1468292"/>
                  <a:pt x="4362435" y="1503251"/>
                </a:cubicBezTo>
                <a:cubicBezTo>
                  <a:pt x="4226473" y="1514904"/>
                  <a:pt x="4106050" y="1530442"/>
                  <a:pt x="4098281" y="1530442"/>
                </a:cubicBezTo>
                <a:cubicBezTo>
                  <a:pt x="4090511" y="1534326"/>
                  <a:pt x="4071088" y="1534326"/>
                  <a:pt x="4055550" y="1538210"/>
                </a:cubicBezTo>
                <a:cubicBezTo>
                  <a:pt x="4040011" y="1538210"/>
                  <a:pt x="4024473" y="1542095"/>
                  <a:pt x="4020588" y="1545979"/>
                </a:cubicBezTo>
                <a:cubicBezTo>
                  <a:pt x="4016703" y="1545979"/>
                  <a:pt x="3977857" y="1549863"/>
                  <a:pt x="3939011" y="1557632"/>
                </a:cubicBezTo>
                <a:cubicBezTo>
                  <a:pt x="3892395" y="1561517"/>
                  <a:pt x="3857434" y="1569285"/>
                  <a:pt x="3841895" y="1573170"/>
                </a:cubicBezTo>
                <a:cubicBezTo>
                  <a:pt x="3826357" y="1577054"/>
                  <a:pt x="3810818" y="1577054"/>
                  <a:pt x="3806934" y="1577054"/>
                </a:cubicBezTo>
                <a:cubicBezTo>
                  <a:pt x="3791395" y="1577054"/>
                  <a:pt x="3775857" y="1580938"/>
                  <a:pt x="3768087" y="1584823"/>
                </a:cubicBezTo>
                <a:cubicBezTo>
                  <a:pt x="3764203" y="1588707"/>
                  <a:pt x="3764203" y="1588707"/>
                  <a:pt x="3760318" y="1584823"/>
                </a:cubicBezTo>
                <a:cubicBezTo>
                  <a:pt x="3756434" y="1584823"/>
                  <a:pt x="3744780" y="1588707"/>
                  <a:pt x="3721472" y="1592592"/>
                </a:cubicBezTo>
                <a:cubicBezTo>
                  <a:pt x="3690395" y="1596476"/>
                  <a:pt x="3620472" y="1608129"/>
                  <a:pt x="3581625" y="1615898"/>
                </a:cubicBezTo>
                <a:cubicBezTo>
                  <a:pt x="3577741" y="1615898"/>
                  <a:pt x="3566087" y="1619782"/>
                  <a:pt x="3558318" y="1619782"/>
                </a:cubicBezTo>
                <a:cubicBezTo>
                  <a:pt x="3535010" y="1627551"/>
                  <a:pt x="3511702" y="1631435"/>
                  <a:pt x="3511702" y="1631435"/>
                </a:cubicBezTo>
                <a:cubicBezTo>
                  <a:pt x="3507817" y="1631435"/>
                  <a:pt x="3488394" y="1635320"/>
                  <a:pt x="3468971" y="1639204"/>
                </a:cubicBezTo>
                <a:cubicBezTo>
                  <a:pt x="3445663" y="1643088"/>
                  <a:pt x="3418471" y="1650857"/>
                  <a:pt x="3406817" y="1650857"/>
                </a:cubicBezTo>
                <a:cubicBezTo>
                  <a:pt x="3395163" y="1654741"/>
                  <a:pt x="3383509" y="1658626"/>
                  <a:pt x="3383509" y="1658626"/>
                </a:cubicBezTo>
                <a:cubicBezTo>
                  <a:pt x="3379625" y="1658626"/>
                  <a:pt x="3379625" y="1662510"/>
                  <a:pt x="3375740" y="1658626"/>
                </a:cubicBezTo>
                <a:cubicBezTo>
                  <a:pt x="3371856" y="1658626"/>
                  <a:pt x="3364086" y="1658626"/>
                  <a:pt x="3348548" y="1662510"/>
                </a:cubicBezTo>
                <a:cubicBezTo>
                  <a:pt x="3336894" y="1666395"/>
                  <a:pt x="3317471" y="1670279"/>
                  <a:pt x="3305817" y="1670279"/>
                </a:cubicBezTo>
                <a:cubicBezTo>
                  <a:pt x="3298048" y="1674163"/>
                  <a:pt x="3290278" y="1678048"/>
                  <a:pt x="3286394" y="1678048"/>
                </a:cubicBezTo>
                <a:cubicBezTo>
                  <a:pt x="3286394" y="1678048"/>
                  <a:pt x="3274740" y="1681932"/>
                  <a:pt x="3259201" y="1685816"/>
                </a:cubicBezTo>
                <a:cubicBezTo>
                  <a:pt x="3247548" y="1689701"/>
                  <a:pt x="3216471" y="1697469"/>
                  <a:pt x="3197047" y="1701354"/>
                </a:cubicBezTo>
                <a:cubicBezTo>
                  <a:pt x="3177624" y="1705238"/>
                  <a:pt x="3154316" y="1713007"/>
                  <a:pt x="3142663" y="1713007"/>
                </a:cubicBezTo>
                <a:cubicBezTo>
                  <a:pt x="3134893" y="1716891"/>
                  <a:pt x="3119355" y="1720776"/>
                  <a:pt x="3107701" y="1720776"/>
                </a:cubicBezTo>
                <a:cubicBezTo>
                  <a:pt x="3096047" y="1724660"/>
                  <a:pt x="3053316" y="1736313"/>
                  <a:pt x="3018355" y="1744082"/>
                </a:cubicBezTo>
                <a:cubicBezTo>
                  <a:pt x="2983393" y="1751851"/>
                  <a:pt x="2944547" y="1763504"/>
                  <a:pt x="2936777" y="1767388"/>
                </a:cubicBezTo>
                <a:cubicBezTo>
                  <a:pt x="2925124" y="1771272"/>
                  <a:pt x="2909585" y="1775157"/>
                  <a:pt x="2901816" y="1779041"/>
                </a:cubicBezTo>
                <a:cubicBezTo>
                  <a:pt x="2862970" y="1786810"/>
                  <a:pt x="2851316" y="1790694"/>
                  <a:pt x="2851316" y="1790694"/>
                </a:cubicBezTo>
                <a:cubicBezTo>
                  <a:pt x="2847431" y="1794579"/>
                  <a:pt x="2847431" y="1794579"/>
                  <a:pt x="2843546" y="1790694"/>
                </a:cubicBezTo>
                <a:cubicBezTo>
                  <a:pt x="2839662" y="1790694"/>
                  <a:pt x="2835777" y="1790694"/>
                  <a:pt x="2820239" y="1794579"/>
                </a:cubicBezTo>
                <a:cubicBezTo>
                  <a:pt x="2812469" y="1798463"/>
                  <a:pt x="2800816" y="1802347"/>
                  <a:pt x="2796931" y="1802347"/>
                </a:cubicBezTo>
                <a:cubicBezTo>
                  <a:pt x="2793046" y="1806232"/>
                  <a:pt x="2789162" y="1806232"/>
                  <a:pt x="2785277" y="1806232"/>
                </a:cubicBezTo>
                <a:cubicBezTo>
                  <a:pt x="2777508" y="1806232"/>
                  <a:pt x="2750315" y="1814001"/>
                  <a:pt x="2738662" y="1817885"/>
                </a:cubicBezTo>
                <a:cubicBezTo>
                  <a:pt x="2738662" y="1821769"/>
                  <a:pt x="2734777" y="1821769"/>
                  <a:pt x="2730892" y="1821769"/>
                </a:cubicBezTo>
                <a:cubicBezTo>
                  <a:pt x="2730892" y="1821769"/>
                  <a:pt x="2719238" y="1821769"/>
                  <a:pt x="2707584" y="1825654"/>
                </a:cubicBezTo>
                <a:cubicBezTo>
                  <a:pt x="2629892" y="1852844"/>
                  <a:pt x="2591046" y="1864497"/>
                  <a:pt x="2579392" y="1864497"/>
                </a:cubicBezTo>
                <a:cubicBezTo>
                  <a:pt x="2575507" y="1864497"/>
                  <a:pt x="2567738" y="1864497"/>
                  <a:pt x="2559969" y="1868382"/>
                </a:cubicBezTo>
                <a:cubicBezTo>
                  <a:pt x="2517238" y="1883919"/>
                  <a:pt x="2509469" y="1887804"/>
                  <a:pt x="2501700" y="1887804"/>
                </a:cubicBezTo>
                <a:cubicBezTo>
                  <a:pt x="2497815" y="1887804"/>
                  <a:pt x="2493930" y="1891688"/>
                  <a:pt x="2493930" y="1895572"/>
                </a:cubicBezTo>
                <a:cubicBezTo>
                  <a:pt x="2493930" y="1899457"/>
                  <a:pt x="2490046" y="1899457"/>
                  <a:pt x="2478392" y="1903341"/>
                </a:cubicBezTo>
                <a:cubicBezTo>
                  <a:pt x="2470623" y="1903341"/>
                  <a:pt x="2458969" y="1907225"/>
                  <a:pt x="2451199" y="1911110"/>
                </a:cubicBezTo>
                <a:cubicBezTo>
                  <a:pt x="2427892" y="1918879"/>
                  <a:pt x="2408469" y="1922763"/>
                  <a:pt x="2404584" y="1918879"/>
                </a:cubicBezTo>
                <a:cubicBezTo>
                  <a:pt x="2404584" y="1914994"/>
                  <a:pt x="2396815" y="1914994"/>
                  <a:pt x="2396815" y="1914994"/>
                </a:cubicBezTo>
                <a:cubicBezTo>
                  <a:pt x="2392930" y="1914994"/>
                  <a:pt x="2389045" y="1914994"/>
                  <a:pt x="2389045" y="1911110"/>
                </a:cubicBezTo>
                <a:cubicBezTo>
                  <a:pt x="2389045" y="1911110"/>
                  <a:pt x="2385161" y="1911110"/>
                  <a:pt x="2373507" y="1914994"/>
                </a:cubicBezTo>
                <a:cubicBezTo>
                  <a:pt x="2361853" y="1918879"/>
                  <a:pt x="2361853" y="1918879"/>
                  <a:pt x="2354084" y="1914994"/>
                </a:cubicBezTo>
                <a:cubicBezTo>
                  <a:pt x="2346315" y="1911110"/>
                  <a:pt x="2346315" y="1911110"/>
                  <a:pt x="2346315" y="1911110"/>
                </a:cubicBezTo>
                <a:cubicBezTo>
                  <a:pt x="2354084" y="1907225"/>
                  <a:pt x="2354084" y="1907225"/>
                  <a:pt x="2354084" y="1907225"/>
                </a:cubicBezTo>
                <a:cubicBezTo>
                  <a:pt x="2361853" y="1903341"/>
                  <a:pt x="2369622" y="1903341"/>
                  <a:pt x="2365737" y="1903341"/>
                </a:cubicBezTo>
                <a:cubicBezTo>
                  <a:pt x="2365737" y="1907225"/>
                  <a:pt x="2369622" y="1907225"/>
                  <a:pt x="2373507" y="1907225"/>
                </a:cubicBezTo>
                <a:cubicBezTo>
                  <a:pt x="2377392" y="1907225"/>
                  <a:pt x="2381276" y="1903341"/>
                  <a:pt x="2381276" y="1903341"/>
                </a:cubicBezTo>
                <a:cubicBezTo>
                  <a:pt x="2385161" y="1899457"/>
                  <a:pt x="2396815" y="1887804"/>
                  <a:pt x="2400699" y="1887804"/>
                </a:cubicBezTo>
                <a:cubicBezTo>
                  <a:pt x="2408469" y="1887804"/>
                  <a:pt x="2408469" y="1883919"/>
                  <a:pt x="2400699" y="1876150"/>
                </a:cubicBezTo>
                <a:cubicBezTo>
                  <a:pt x="2400699" y="1872266"/>
                  <a:pt x="2400699" y="1872266"/>
                  <a:pt x="2404584" y="1868382"/>
                </a:cubicBezTo>
                <a:cubicBezTo>
                  <a:pt x="2404584" y="1864497"/>
                  <a:pt x="2408469" y="1864497"/>
                  <a:pt x="2416238" y="1864497"/>
                </a:cubicBezTo>
                <a:cubicBezTo>
                  <a:pt x="2420122" y="1864497"/>
                  <a:pt x="2431776" y="1860613"/>
                  <a:pt x="2439546" y="1860613"/>
                </a:cubicBezTo>
                <a:cubicBezTo>
                  <a:pt x="2451199" y="1856729"/>
                  <a:pt x="2466738" y="1848960"/>
                  <a:pt x="2478392" y="1848960"/>
                </a:cubicBezTo>
                <a:cubicBezTo>
                  <a:pt x="2490046" y="1845076"/>
                  <a:pt x="2505584" y="1841191"/>
                  <a:pt x="2513353" y="1837307"/>
                </a:cubicBezTo>
                <a:cubicBezTo>
                  <a:pt x="2521123" y="1833422"/>
                  <a:pt x="2540546" y="1829538"/>
                  <a:pt x="2552200" y="1821769"/>
                </a:cubicBezTo>
                <a:cubicBezTo>
                  <a:pt x="2587161" y="1814001"/>
                  <a:pt x="2602700" y="1810116"/>
                  <a:pt x="2602700" y="1806232"/>
                </a:cubicBezTo>
                <a:cubicBezTo>
                  <a:pt x="2606584" y="1802347"/>
                  <a:pt x="2602700" y="1802347"/>
                  <a:pt x="2598815" y="1806232"/>
                </a:cubicBezTo>
                <a:cubicBezTo>
                  <a:pt x="2594931" y="1806232"/>
                  <a:pt x="2579392" y="1810116"/>
                  <a:pt x="2567738" y="1814001"/>
                </a:cubicBezTo>
                <a:cubicBezTo>
                  <a:pt x="2556084" y="1814001"/>
                  <a:pt x="2544430" y="1817885"/>
                  <a:pt x="2536661" y="1821769"/>
                </a:cubicBezTo>
                <a:cubicBezTo>
                  <a:pt x="2532777" y="1825654"/>
                  <a:pt x="2521123" y="1825654"/>
                  <a:pt x="2517238" y="1829538"/>
                </a:cubicBezTo>
                <a:cubicBezTo>
                  <a:pt x="2509469" y="1829538"/>
                  <a:pt x="2493930" y="1833422"/>
                  <a:pt x="2486161" y="1833422"/>
                </a:cubicBezTo>
                <a:cubicBezTo>
                  <a:pt x="2462853" y="1841191"/>
                  <a:pt x="2396815" y="1860613"/>
                  <a:pt x="2365737" y="1868382"/>
                </a:cubicBezTo>
                <a:cubicBezTo>
                  <a:pt x="2354084" y="1872266"/>
                  <a:pt x="2334660" y="1880035"/>
                  <a:pt x="2326891" y="1883919"/>
                </a:cubicBezTo>
                <a:cubicBezTo>
                  <a:pt x="2315237" y="1887804"/>
                  <a:pt x="2288045" y="1891688"/>
                  <a:pt x="2268622" y="1899457"/>
                </a:cubicBezTo>
                <a:cubicBezTo>
                  <a:pt x="2249199" y="1903341"/>
                  <a:pt x="2225891" y="1911110"/>
                  <a:pt x="2214237" y="1911110"/>
                </a:cubicBezTo>
                <a:cubicBezTo>
                  <a:pt x="2183160" y="1922763"/>
                  <a:pt x="2132660" y="1934416"/>
                  <a:pt x="2082160" y="1942185"/>
                </a:cubicBezTo>
                <a:cubicBezTo>
                  <a:pt x="2066621" y="1942185"/>
                  <a:pt x="2051083" y="1949953"/>
                  <a:pt x="2043314" y="1953838"/>
                </a:cubicBezTo>
                <a:cubicBezTo>
                  <a:pt x="2043314" y="1957722"/>
                  <a:pt x="2035544" y="1957722"/>
                  <a:pt x="2031660" y="1957722"/>
                </a:cubicBezTo>
                <a:cubicBezTo>
                  <a:pt x="2027775" y="1957722"/>
                  <a:pt x="2020006" y="1957722"/>
                  <a:pt x="2016121" y="1961607"/>
                </a:cubicBezTo>
                <a:cubicBezTo>
                  <a:pt x="2012237" y="1961607"/>
                  <a:pt x="2000583" y="1965491"/>
                  <a:pt x="1992813" y="1969375"/>
                </a:cubicBezTo>
                <a:cubicBezTo>
                  <a:pt x="1985044" y="1973260"/>
                  <a:pt x="1973390" y="1973260"/>
                  <a:pt x="1969506" y="1977144"/>
                </a:cubicBezTo>
                <a:cubicBezTo>
                  <a:pt x="1946198" y="1984913"/>
                  <a:pt x="1911236" y="1996566"/>
                  <a:pt x="1907352" y="2000450"/>
                </a:cubicBezTo>
                <a:cubicBezTo>
                  <a:pt x="1899582" y="2008219"/>
                  <a:pt x="1903467" y="2008219"/>
                  <a:pt x="1907352" y="2012103"/>
                </a:cubicBezTo>
                <a:cubicBezTo>
                  <a:pt x="1915121" y="2012103"/>
                  <a:pt x="1915121" y="2015988"/>
                  <a:pt x="1903467" y="2015988"/>
                </a:cubicBezTo>
                <a:cubicBezTo>
                  <a:pt x="1899582" y="2015988"/>
                  <a:pt x="1884044" y="2019872"/>
                  <a:pt x="1868505" y="2023757"/>
                </a:cubicBezTo>
                <a:cubicBezTo>
                  <a:pt x="1856851" y="2027641"/>
                  <a:pt x="1837428" y="2031525"/>
                  <a:pt x="1829659" y="2035410"/>
                </a:cubicBezTo>
                <a:cubicBezTo>
                  <a:pt x="1806351" y="2043178"/>
                  <a:pt x="1790812" y="2050947"/>
                  <a:pt x="1786928" y="2050947"/>
                </a:cubicBezTo>
                <a:cubicBezTo>
                  <a:pt x="1786928" y="2054831"/>
                  <a:pt x="1790812" y="2054831"/>
                  <a:pt x="1798582" y="2050947"/>
                </a:cubicBezTo>
                <a:cubicBezTo>
                  <a:pt x="1810236" y="2050947"/>
                  <a:pt x="1810236" y="2050947"/>
                  <a:pt x="1806351" y="2054831"/>
                </a:cubicBezTo>
                <a:cubicBezTo>
                  <a:pt x="1798582" y="2058716"/>
                  <a:pt x="1794697" y="2058716"/>
                  <a:pt x="1783044" y="2058716"/>
                </a:cubicBezTo>
                <a:cubicBezTo>
                  <a:pt x="1771389" y="2058716"/>
                  <a:pt x="1767505" y="2058716"/>
                  <a:pt x="1751966" y="2070369"/>
                </a:cubicBezTo>
                <a:cubicBezTo>
                  <a:pt x="1740312" y="2074253"/>
                  <a:pt x="1732543" y="2082022"/>
                  <a:pt x="1728658" y="2085906"/>
                </a:cubicBezTo>
                <a:cubicBezTo>
                  <a:pt x="1728658" y="2085906"/>
                  <a:pt x="1720889" y="2089791"/>
                  <a:pt x="1713120" y="2089791"/>
                </a:cubicBezTo>
                <a:cubicBezTo>
                  <a:pt x="1705351" y="2093675"/>
                  <a:pt x="1693697" y="2097560"/>
                  <a:pt x="1678158" y="2105328"/>
                </a:cubicBezTo>
                <a:cubicBezTo>
                  <a:pt x="1623774" y="2140288"/>
                  <a:pt x="1627658" y="2136403"/>
                  <a:pt x="1608235" y="2136403"/>
                </a:cubicBezTo>
                <a:cubicBezTo>
                  <a:pt x="1600466" y="2136403"/>
                  <a:pt x="1588812" y="2136403"/>
                  <a:pt x="1584927" y="2136403"/>
                </a:cubicBezTo>
                <a:cubicBezTo>
                  <a:pt x="1581043" y="2136403"/>
                  <a:pt x="1577158" y="2136403"/>
                  <a:pt x="1573274" y="2132519"/>
                </a:cubicBezTo>
                <a:cubicBezTo>
                  <a:pt x="1569389" y="2128635"/>
                  <a:pt x="1569389" y="2128635"/>
                  <a:pt x="1573274" y="2120866"/>
                </a:cubicBezTo>
                <a:cubicBezTo>
                  <a:pt x="1577158" y="2113097"/>
                  <a:pt x="1588812" y="2105328"/>
                  <a:pt x="1643197" y="2082022"/>
                </a:cubicBezTo>
                <a:cubicBezTo>
                  <a:pt x="1650966" y="2078138"/>
                  <a:pt x="1658735" y="2074253"/>
                  <a:pt x="1658735" y="2070369"/>
                </a:cubicBezTo>
                <a:cubicBezTo>
                  <a:pt x="1654851" y="2070369"/>
                  <a:pt x="1654851" y="2066485"/>
                  <a:pt x="1654851" y="2062600"/>
                </a:cubicBezTo>
                <a:cubicBezTo>
                  <a:pt x="1654851" y="2054831"/>
                  <a:pt x="1654851" y="2054831"/>
                  <a:pt x="1654851" y="2054831"/>
                </a:cubicBezTo>
                <a:cubicBezTo>
                  <a:pt x="1647081" y="2054831"/>
                  <a:pt x="1647081" y="2054831"/>
                  <a:pt x="1647081" y="2054831"/>
                </a:cubicBezTo>
                <a:cubicBezTo>
                  <a:pt x="1643197" y="2058716"/>
                  <a:pt x="1631543" y="2062600"/>
                  <a:pt x="1623774" y="2062600"/>
                </a:cubicBezTo>
                <a:cubicBezTo>
                  <a:pt x="1616004" y="2066485"/>
                  <a:pt x="1608235" y="2070369"/>
                  <a:pt x="1608235" y="2070369"/>
                </a:cubicBezTo>
                <a:cubicBezTo>
                  <a:pt x="1600466" y="2070369"/>
                  <a:pt x="1553850" y="2089791"/>
                  <a:pt x="1518889" y="2105328"/>
                </a:cubicBezTo>
                <a:cubicBezTo>
                  <a:pt x="1503350" y="2113097"/>
                  <a:pt x="1491697" y="2116981"/>
                  <a:pt x="1464504" y="2128635"/>
                </a:cubicBezTo>
                <a:cubicBezTo>
                  <a:pt x="1456735" y="2128635"/>
                  <a:pt x="1429543" y="2144172"/>
                  <a:pt x="1425658" y="2148056"/>
                </a:cubicBezTo>
                <a:cubicBezTo>
                  <a:pt x="1425658" y="2148056"/>
                  <a:pt x="1421773" y="2148056"/>
                  <a:pt x="1417889" y="2148056"/>
                </a:cubicBezTo>
                <a:cubicBezTo>
                  <a:pt x="1410119" y="2148056"/>
                  <a:pt x="1406235" y="2148056"/>
                  <a:pt x="1402350" y="2148056"/>
                </a:cubicBezTo>
                <a:cubicBezTo>
                  <a:pt x="1386812" y="2155825"/>
                  <a:pt x="1371273" y="2151941"/>
                  <a:pt x="1375158" y="2140288"/>
                </a:cubicBezTo>
                <a:cubicBezTo>
                  <a:pt x="1375158" y="2132519"/>
                  <a:pt x="1375158" y="2132519"/>
                  <a:pt x="1371273" y="2132519"/>
                </a:cubicBezTo>
                <a:cubicBezTo>
                  <a:pt x="1367389" y="2136403"/>
                  <a:pt x="1363504" y="2136403"/>
                  <a:pt x="1359619" y="2140288"/>
                </a:cubicBezTo>
                <a:cubicBezTo>
                  <a:pt x="1347965" y="2140288"/>
                  <a:pt x="1347965" y="2140288"/>
                  <a:pt x="1355735" y="2136403"/>
                </a:cubicBezTo>
                <a:cubicBezTo>
                  <a:pt x="1359619" y="2132519"/>
                  <a:pt x="1363504" y="2132519"/>
                  <a:pt x="1367389" y="2132519"/>
                </a:cubicBezTo>
                <a:cubicBezTo>
                  <a:pt x="1375158" y="2128635"/>
                  <a:pt x="1386812" y="2120866"/>
                  <a:pt x="1390696" y="2113097"/>
                </a:cubicBezTo>
                <a:cubicBezTo>
                  <a:pt x="1390696" y="2109213"/>
                  <a:pt x="1398466" y="2105328"/>
                  <a:pt x="1406235" y="2097560"/>
                </a:cubicBezTo>
                <a:cubicBezTo>
                  <a:pt x="1417889" y="2093675"/>
                  <a:pt x="1429543" y="2085906"/>
                  <a:pt x="1429543" y="2082022"/>
                </a:cubicBezTo>
                <a:cubicBezTo>
                  <a:pt x="1433427" y="2078138"/>
                  <a:pt x="1437312" y="2078138"/>
                  <a:pt x="1441196" y="2078138"/>
                </a:cubicBezTo>
                <a:cubicBezTo>
                  <a:pt x="1441196" y="2074253"/>
                  <a:pt x="1445081" y="2074253"/>
                  <a:pt x="1448966" y="2070369"/>
                </a:cubicBezTo>
                <a:cubicBezTo>
                  <a:pt x="1452850" y="2066485"/>
                  <a:pt x="1452850" y="2066485"/>
                  <a:pt x="1452850" y="2062600"/>
                </a:cubicBezTo>
                <a:cubicBezTo>
                  <a:pt x="1448966" y="2062600"/>
                  <a:pt x="1448966" y="2062600"/>
                  <a:pt x="1456735" y="2062600"/>
                </a:cubicBezTo>
                <a:cubicBezTo>
                  <a:pt x="1464504" y="2062600"/>
                  <a:pt x="1472273" y="2058716"/>
                  <a:pt x="1480043" y="2054831"/>
                </a:cubicBezTo>
                <a:cubicBezTo>
                  <a:pt x="1487812" y="2050947"/>
                  <a:pt x="1499466" y="2043178"/>
                  <a:pt x="1507235" y="2043178"/>
                </a:cubicBezTo>
                <a:cubicBezTo>
                  <a:pt x="1515004" y="2039294"/>
                  <a:pt x="1546081" y="2023757"/>
                  <a:pt x="1549966" y="2019872"/>
                </a:cubicBezTo>
                <a:cubicBezTo>
                  <a:pt x="1549966" y="2019872"/>
                  <a:pt x="1549966" y="2015988"/>
                  <a:pt x="1549966" y="2015988"/>
                </a:cubicBezTo>
                <a:cubicBezTo>
                  <a:pt x="1549966" y="2015988"/>
                  <a:pt x="1538312" y="2019872"/>
                  <a:pt x="1499466" y="2031525"/>
                </a:cubicBezTo>
                <a:cubicBezTo>
                  <a:pt x="1495581" y="2035410"/>
                  <a:pt x="1491697" y="2039294"/>
                  <a:pt x="1487812" y="2039294"/>
                </a:cubicBezTo>
                <a:cubicBezTo>
                  <a:pt x="1483927" y="2043178"/>
                  <a:pt x="1480043" y="2043178"/>
                  <a:pt x="1480043" y="2043178"/>
                </a:cubicBezTo>
                <a:cubicBezTo>
                  <a:pt x="1476158" y="2039294"/>
                  <a:pt x="1460620" y="2043178"/>
                  <a:pt x="1441196" y="2050947"/>
                </a:cubicBezTo>
                <a:cubicBezTo>
                  <a:pt x="1433427" y="2054831"/>
                  <a:pt x="1421773" y="2058716"/>
                  <a:pt x="1417889" y="2058716"/>
                </a:cubicBezTo>
                <a:cubicBezTo>
                  <a:pt x="1414004" y="2058716"/>
                  <a:pt x="1402350" y="2062600"/>
                  <a:pt x="1382927" y="2070369"/>
                </a:cubicBezTo>
                <a:cubicBezTo>
                  <a:pt x="1367389" y="2082022"/>
                  <a:pt x="1347965" y="2089791"/>
                  <a:pt x="1344081" y="2089791"/>
                </a:cubicBezTo>
                <a:cubicBezTo>
                  <a:pt x="1340196" y="2093675"/>
                  <a:pt x="1332427" y="2097560"/>
                  <a:pt x="1324658" y="2101444"/>
                </a:cubicBezTo>
                <a:cubicBezTo>
                  <a:pt x="1313004" y="2109213"/>
                  <a:pt x="1305235" y="2105328"/>
                  <a:pt x="1293581" y="2097560"/>
                </a:cubicBezTo>
                <a:cubicBezTo>
                  <a:pt x="1285811" y="2089791"/>
                  <a:pt x="1285811" y="2089791"/>
                  <a:pt x="1270273" y="2097560"/>
                </a:cubicBezTo>
                <a:cubicBezTo>
                  <a:pt x="1278042" y="2093675"/>
                  <a:pt x="1281927" y="2089791"/>
                  <a:pt x="1285811" y="2082022"/>
                </a:cubicBezTo>
                <a:cubicBezTo>
                  <a:pt x="1293581" y="2066485"/>
                  <a:pt x="1297465" y="2062600"/>
                  <a:pt x="1316888" y="2054831"/>
                </a:cubicBezTo>
                <a:cubicBezTo>
                  <a:pt x="1328542" y="2047063"/>
                  <a:pt x="1328542" y="2047063"/>
                  <a:pt x="1320773" y="2050947"/>
                </a:cubicBezTo>
                <a:cubicBezTo>
                  <a:pt x="1316888" y="2050947"/>
                  <a:pt x="1309119" y="2050947"/>
                  <a:pt x="1305235" y="2054831"/>
                </a:cubicBezTo>
                <a:cubicBezTo>
                  <a:pt x="1293581" y="2058716"/>
                  <a:pt x="1274158" y="2062600"/>
                  <a:pt x="1270273" y="2058716"/>
                </a:cubicBezTo>
                <a:cubicBezTo>
                  <a:pt x="1270273" y="2054831"/>
                  <a:pt x="1270273" y="2054831"/>
                  <a:pt x="1274158" y="2054831"/>
                </a:cubicBezTo>
                <a:cubicBezTo>
                  <a:pt x="1281927" y="2054831"/>
                  <a:pt x="1316888" y="2039294"/>
                  <a:pt x="1316888" y="2039294"/>
                </a:cubicBezTo>
                <a:cubicBezTo>
                  <a:pt x="1316888" y="2035410"/>
                  <a:pt x="1316888" y="2035410"/>
                  <a:pt x="1324658" y="2031525"/>
                </a:cubicBezTo>
                <a:cubicBezTo>
                  <a:pt x="1328542" y="2031525"/>
                  <a:pt x="1332427" y="2027641"/>
                  <a:pt x="1336312" y="2023757"/>
                </a:cubicBezTo>
                <a:cubicBezTo>
                  <a:pt x="1340196" y="2019872"/>
                  <a:pt x="1371273" y="2000450"/>
                  <a:pt x="1382927" y="2000450"/>
                </a:cubicBezTo>
                <a:cubicBezTo>
                  <a:pt x="1386812" y="2000450"/>
                  <a:pt x="1398466" y="1996566"/>
                  <a:pt x="1406235" y="1992682"/>
                </a:cubicBezTo>
                <a:cubicBezTo>
                  <a:pt x="1414004" y="1984913"/>
                  <a:pt x="1425658" y="1981028"/>
                  <a:pt x="1429543" y="1981028"/>
                </a:cubicBezTo>
                <a:cubicBezTo>
                  <a:pt x="1441196" y="1981028"/>
                  <a:pt x="1448966" y="1977144"/>
                  <a:pt x="1472273" y="1961607"/>
                </a:cubicBezTo>
                <a:cubicBezTo>
                  <a:pt x="1480043" y="1957722"/>
                  <a:pt x="1495581" y="1946069"/>
                  <a:pt x="1511120" y="1942185"/>
                </a:cubicBezTo>
                <a:cubicBezTo>
                  <a:pt x="1526658" y="1934416"/>
                  <a:pt x="1538312" y="1926647"/>
                  <a:pt x="1538312" y="1926647"/>
                </a:cubicBezTo>
                <a:cubicBezTo>
                  <a:pt x="1546081" y="1918879"/>
                  <a:pt x="1581043" y="1903341"/>
                  <a:pt x="1584927" y="1903341"/>
                </a:cubicBezTo>
                <a:cubicBezTo>
                  <a:pt x="1588812" y="1903341"/>
                  <a:pt x="1588812" y="1899457"/>
                  <a:pt x="1584927" y="1895572"/>
                </a:cubicBezTo>
                <a:cubicBezTo>
                  <a:pt x="1581043" y="1895572"/>
                  <a:pt x="1561620" y="1903341"/>
                  <a:pt x="1538312" y="1914994"/>
                </a:cubicBezTo>
                <a:cubicBezTo>
                  <a:pt x="1530543" y="1918879"/>
                  <a:pt x="1518889" y="1922763"/>
                  <a:pt x="1515004" y="1922763"/>
                </a:cubicBezTo>
                <a:cubicBezTo>
                  <a:pt x="1511120" y="1926647"/>
                  <a:pt x="1495581" y="1930532"/>
                  <a:pt x="1480043" y="1938300"/>
                </a:cubicBezTo>
                <a:cubicBezTo>
                  <a:pt x="1456735" y="1949953"/>
                  <a:pt x="1452850" y="1953838"/>
                  <a:pt x="1452850" y="1957722"/>
                </a:cubicBezTo>
                <a:cubicBezTo>
                  <a:pt x="1452850" y="1961607"/>
                  <a:pt x="1452850" y="1961607"/>
                  <a:pt x="1437312" y="1965491"/>
                </a:cubicBezTo>
                <a:cubicBezTo>
                  <a:pt x="1425658" y="1965491"/>
                  <a:pt x="1417889" y="1965491"/>
                  <a:pt x="1417889" y="1965491"/>
                </a:cubicBezTo>
                <a:cubicBezTo>
                  <a:pt x="1417889" y="1965491"/>
                  <a:pt x="1421773" y="1961607"/>
                  <a:pt x="1425658" y="1961607"/>
                </a:cubicBezTo>
                <a:cubicBezTo>
                  <a:pt x="1433427" y="1953838"/>
                  <a:pt x="1437312" y="1949953"/>
                  <a:pt x="1425658" y="1953838"/>
                </a:cubicBezTo>
                <a:cubicBezTo>
                  <a:pt x="1417889" y="1957722"/>
                  <a:pt x="1382927" y="1973260"/>
                  <a:pt x="1375158" y="1977144"/>
                </a:cubicBezTo>
                <a:cubicBezTo>
                  <a:pt x="1363504" y="1984913"/>
                  <a:pt x="1340196" y="1996566"/>
                  <a:pt x="1332427" y="1996566"/>
                </a:cubicBezTo>
                <a:cubicBezTo>
                  <a:pt x="1332427" y="1996566"/>
                  <a:pt x="1328542" y="2000450"/>
                  <a:pt x="1324658" y="2000450"/>
                </a:cubicBezTo>
                <a:cubicBezTo>
                  <a:pt x="1324658" y="2004335"/>
                  <a:pt x="1320773" y="2008219"/>
                  <a:pt x="1316888" y="2008219"/>
                </a:cubicBezTo>
                <a:cubicBezTo>
                  <a:pt x="1313004" y="2008219"/>
                  <a:pt x="1313004" y="2008219"/>
                  <a:pt x="1313004" y="2012103"/>
                </a:cubicBezTo>
                <a:cubicBezTo>
                  <a:pt x="1309119" y="2012103"/>
                  <a:pt x="1309119" y="2012103"/>
                  <a:pt x="1305235" y="2012103"/>
                </a:cubicBezTo>
                <a:cubicBezTo>
                  <a:pt x="1305235" y="2015988"/>
                  <a:pt x="1297465" y="2019872"/>
                  <a:pt x="1293581" y="2023757"/>
                </a:cubicBezTo>
                <a:cubicBezTo>
                  <a:pt x="1281927" y="2031525"/>
                  <a:pt x="1281927" y="2031525"/>
                  <a:pt x="1278042" y="2027641"/>
                </a:cubicBezTo>
                <a:cubicBezTo>
                  <a:pt x="1270273" y="2027641"/>
                  <a:pt x="1266388" y="2027641"/>
                  <a:pt x="1246965" y="2035410"/>
                </a:cubicBezTo>
                <a:cubicBezTo>
                  <a:pt x="1235311" y="2043178"/>
                  <a:pt x="1223657" y="2047063"/>
                  <a:pt x="1219772" y="2047063"/>
                </a:cubicBezTo>
                <a:cubicBezTo>
                  <a:pt x="1212004" y="2050947"/>
                  <a:pt x="1208119" y="2047063"/>
                  <a:pt x="1208119" y="2043178"/>
                </a:cubicBezTo>
                <a:cubicBezTo>
                  <a:pt x="1212004" y="2039294"/>
                  <a:pt x="1196465" y="2031525"/>
                  <a:pt x="1180927" y="2031525"/>
                </a:cubicBezTo>
                <a:cubicBezTo>
                  <a:pt x="1169272" y="2031525"/>
                  <a:pt x="1165388" y="2031525"/>
                  <a:pt x="1165388" y="2035410"/>
                </a:cubicBezTo>
                <a:cubicBezTo>
                  <a:pt x="1161503" y="2043178"/>
                  <a:pt x="1157618" y="2043178"/>
                  <a:pt x="1149849" y="2039294"/>
                </a:cubicBezTo>
                <a:cubicBezTo>
                  <a:pt x="1149849" y="2035410"/>
                  <a:pt x="1145965" y="2035410"/>
                  <a:pt x="1142080" y="2039294"/>
                </a:cubicBezTo>
                <a:cubicBezTo>
                  <a:pt x="1138195" y="2043178"/>
                  <a:pt x="1134311" y="2047063"/>
                  <a:pt x="1130426" y="2047063"/>
                </a:cubicBezTo>
                <a:cubicBezTo>
                  <a:pt x="1126541" y="2047063"/>
                  <a:pt x="1072157" y="2078138"/>
                  <a:pt x="1068272" y="2082022"/>
                </a:cubicBezTo>
                <a:cubicBezTo>
                  <a:pt x="1064387" y="2085906"/>
                  <a:pt x="1060503" y="2085906"/>
                  <a:pt x="1056618" y="2085906"/>
                </a:cubicBezTo>
                <a:cubicBezTo>
                  <a:pt x="1052734" y="2085906"/>
                  <a:pt x="1052734" y="2085906"/>
                  <a:pt x="1056618" y="2082022"/>
                </a:cubicBezTo>
                <a:cubicBezTo>
                  <a:pt x="1056618" y="2082022"/>
                  <a:pt x="1060503" y="2078138"/>
                  <a:pt x="1060503" y="2078138"/>
                </a:cubicBezTo>
                <a:cubicBezTo>
                  <a:pt x="1064387" y="2078138"/>
                  <a:pt x="1083810" y="2066485"/>
                  <a:pt x="1083810" y="2066485"/>
                </a:cubicBezTo>
                <a:cubicBezTo>
                  <a:pt x="1079926" y="2062600"/>
                  <a:pt x="1052734" y="2078138"/>
                  <a:pt x="1044964" y="2082022"/>
                </a:cubicBezTo>
                <a:cubicBezTo>
                  <a:pt x="1041080" y="2085906"/>
                  <a:pt x="1037195" y="2085906"/>
                  <a:pt x="1037195" y="2085906"/>
                </a:cubicBezTo>
                <a:cubicBezTo>
                  <a:pt x="1033310" y="2085906"/>
                  <a:pt x="1037195" y="2082022"/>
                  <a:pt x="1052734" y="2074253"/>
                </a:cubicBezTo>
                <a:cubicBezTo>
                  <a:pt x="1072157" y="2062600"/>
                  <a:pt x="1083810" y="2058716"/>
                  <a:pt x="1087695" y="2054831"/>
                </a:cubicBezTo>
                <a:cubicBezTo>
                  <a:pt x="1091580" y="2054831"/>
                  <a:pt x="1091580" y="2054831"/>
                  <a:pt x="1095464" y="2050947"/>
                </a:cubicBezTo>
                <a:cubicBezTo>
                  <a:pt x="1099349" y="2047063"/>
                  <a:pt x="1099349" y="2047063"/>
                  <a:pt x="1087695" y="2050947"/>
                </a:cubicBezTo>
                <a:cubicBezTo>
                  <a:pt x="1083810" y="2050947"/>
                  <a:pt x="1076041" y="2054831"/>
                  <a:pt x="1076041" y="2054831"/>
                </a:cubicBezTo>
                <a:cubicBezTo>
                  <a:pt x="1068272" y="2058716"/>
                  <a:pt x="1029426" y="2078138"/>
                  <a:pt x="1021657" y="2078138"/>
                </a:cubicBezTo>
                <a:cubicBezTo>
                  <a:pt x="1021657" y="2078138"/>
                  <a:pt x="1017772" y="2082022"/>
                  <a:pt x="1013887" y="2082022"/>
                </a:cubicBezTo>
                <a:cubicBezTo>
                  <a:pt x="1013887" y="2085906"/>
                  <a:pt x="1006118" y="2089791"/>
                  <a:pt x="1002234" y="2093675"/>
                </a:cubicBezTo>
                <a:cubicBezTo>
                  <a:pt x="986695" y="2097560"/>
                  <a:pt x="971157" y="2105328"/>
                  <a:pt x="963387" y="2109213"/>
                </a:cubicBezTo>
                <a:cubicBezTo>
                  <a:pt x="959503" y="2113097"/>
                  <a:pt x="951734" y="2113097"/>
                  <a:pt x="940080" y="2113097"/>
                </a:cubicBezTo>
                <a:cubicBezTo>
                  <a:pt x="932310" y="2116981"/>
                  <a:pt x="924541" y="2116981"/>
                  <a:pt x="920657" y="2120866"/>
                </a:cubicBezTo>
                <a:cubicBezTo>
                  <a:pt x="920657" y="2120866"/>
                  <a:pt x="912887" y="2124750"/>
                  <a:pt x="909003" y="2128635"/>
                </a:cubicBezTo>
                <a:cubicBezTo>
                  <a:pt x="901233" y="2128635"/>
                  <a:pt x="893464" y="2136403"/>
                  <a:pt x="885695" y="2140288"/>
                </a:cubicBezTo>
                <a:cubicBezTo>
                  <a:pt x="874041" y="2144172"/>
                  <a:pt x="870156" y="2144172"/>
                  <a:pt x="870156" y="2140288"/>
                </a:cubicBezTo>
                <a:cubicBezTo>
                  <a:pt x="870156" y="2136403"/>
                  <a:pt x="877926" y="2124750"/>
                  <a:pt x="885695" y="2124750"/>
                </a:cubicBezTo>
                <a:cubicBezTo>
                  <a:pt x="885695" y="2120866"/>
                  <a:pt x="889580" y="2120866"/>
                  <a:pt x="889580" y="2120866"/>
                </a:cubicBezTo>
                <a:cubicBezTo>
                  <a:pt x="889580" y="2116981"/>
                  <a:pt x="901233" y="2105328"/>
                  <a:pt x="901233" y="2101444"/>
                </a:cubicBezTo>
                <a:cubicBezTo>
                  <a:pt x="905118" y="2101444"/>
                  <a:pt x="905118" y="2105328"/>
                  <a:pt x="905118" y="2105328"/>
                </a:cubicBezTo>
                <a:cubicBezTo>
                  <a:pt x="905118" y="2113097"/>
                  <a:pt x="912887" y="2113097"/>
                  <a:pt x="912887" y="2105328"/>
                </a:cubicBezTo>
                <a:cubicBezTo>
                  <a:pt x="916772" y="2097560"/>
                  <a:pt x="924541" y="2093675"/>
                  <a:pt x="924541" y="2097560"/>
                </a:cubicBezTo>
                <a:cubicBezTo>
                  <a:pt x="928426" y="2101444"/>
                  <a:pt x="940080" y="2101444"/>
                  <a:pt x="940080" y="2097560"/>
                </a:cubicBezTo>
                <a:cubicBezTo>
                  <a:pt x="940080" y="2093675"/>
                  <a:pt x="943964" y="2093675"/>
                  <a:pt x="951734" y="2093675"/>
                </a:cubicBezTo>
                <a:cubicBezTo>
                  <a:pt x="959503" y="2093675"/>
                  <a:pt x="959503" y="2089791"/>
                  <a:pt x="959503" y="2085906"/>
                </a:cubicBezTo>
                <a:cubicBezTo>
                  <a:pt x="959503" y="2085906"/>
                  <a:pt x="959503" y="2082022"/>
                  <a:pt x="963387" y="2082022"/>
                </a:cubicBezTo>
                <a:cubicBezTo>
                  <a:pt x="963387" y="2082022"/>
                  <a:pt x="967272" y="2078138"/>
                  <a:pt x="967272" y="2078138"/>
                </a:cubicBezTo>
                <a:cubicBezTo>
                  <a:pt x="975041" y="2074253"/>
                  <a:pt x="1002234" y="2058716"/>
                  <a:pt x="1010003" y="2058716"/>
                </a:cubicBezTo>
                <a:cubicBezTo>
                  <a:pt x="1013887" y="2058716"/>
                  <a:pt x="1017772" y="2058716"/>
                  <a:pt x="1013887" y="2058716"/>
                </a:cubicBezTo>
                <a:cubicBezTo>
                  <a:pt x="1013887" y="2070369"/>
                  <a:pt x="1041080" y="2062600"/>
                  <a:pt x="1076041" y="2047063"/>
                </a:cubicBezTo>
                <a:cubicBezTo>
                  <a:pt x="1087695" y="2043178"/>
                  <a:pt x="1091580" y="2039294"/>
                  <a:pt x="1095464" y="2043178"/>
                </a:cubicBezTo>
                <a:cubicBezTo>
                  <a:pt x="1107118" y="2043178"/>
                  <a:pt x="1118772" y="2039294"/>
                  <a:pt x="1126541" y="2035410"/>
                </a:cubicBezTo>
                <a:cubicBezTo>
                  <a:pt x="1126541" y="2031525"/>
                  <a:pt x="1134311" y="2027641"/>
                  <a:pt x="1138195" y="2027641"/>
                </a:cubicBezTo>
                <a:cubicBezTo>
                  <a:pt x="1142080" y="2023757"/>
                  <a:pt x="1149849" y="2019872"/>
                  <a:pt x="1149849" y="2019872"/>
                </a:cubicBezTo>
                <a:cubicBezTo>
                  <a:pt x="1149849" y="2019872"/>
                  <a:pt x="1149849" y="2019872"/>
                  <a:pt x="1153734" y="2015988"/>
                </a:cubicBezTo>
                <a:cubicBezTo>
                  <a:pt x="1153734" y="2015988"/>
                  <a:pt x="1157618" y="2015988"/>
                  <a:pt x="1161503" y="2012103"/>
                </a:cubicBezTo>
                <a:cubicBezTo>
                  <a:pt x="1165388" y="2008219"/>
                  <a:pt x="1219772" y="1984913"/>
                  <a:pt x="1223657" y="1981028"/>
                </a:cubicBezTo>
                <a:cubicBezTo>
                  <a:pt x="1243081" y="1977144"/>
                  <a:pt x="1258619" y="1973260"/>
                  <a:pt x="1270273" y="1969375"/>
                </a:cubicBezTo>
                <a:cubicBezTo>
                  <a:pt x="1285811" y="1961607"/>
                  <a:pt x="1320773" y="1946069"/>
                  <a:pt x="1328542" y="1942185"/>
                </a:cubicBezTo>
                <a:cubicBezTo>
                  <a:pt x="1336312" y="1938300"/>
                  <a:pt x="1359619" y="1926647"/>
                  <a:pt x="1367389" y="1922763"/>
                </a:cubicBezTo>
                <a:cubicBezTo>
                  <a:pt x="1371273" y="1922763"/>
                  <a:pt x="1371273" y="1922763"/>
                  <a:pt x="1371273" y="1918879"/>
                </a:cubicBezTo>
                <a:cubicBezTo>
                  <a:pt x="1371273" y="1918879"/>
                  <a:pt x="1371273" y="1918879"/>
                  <a:pt x="1347965" y="1926647"/>
                </a:cubicBezTo>
                <a:cubicBezTo>
                  <a:pt x="1344081" y="1926647"/>
                  <a:pt x="1332427" y="1930532"/>
                  <a:pt x="1328542" y="1930532"/>
                </a:cubicBezTo>
                <a:cubicBezTo>
                  <a:pt x="1320773" y="1934416"/>
                  <a:pt x="1313004" y="1934416"/>
                  <a:pt x="1313004" y="1938300"/>
                </a:cubicBezTo>
                <a:cubicBezTo>
                  <a:pt x="1313004" y="1938300"/>
                  <a:pt x="1309119" y="1942185"/>
                  <a:pt x="1305235" y="1942185"/>
                </a:cubicBezTo>
                <a:cubicBezTo>
                  <a:pt x="1305235" y="1942185"/>
                  <a:pt x="1293581" y="1946069"/>
                  <a:pt x="1281927" y="1949953"/>
                </a:cubicBezTo>
                <a:cubicBezTo>
                  <a:pt x="1274158" y="1953838"/>
                  <a:pt x="1262504" y="1957722"/>
                  <a:pt x="1258619" y="1961607"/>
                </a:cubicBezTo>
                <a:cubicBezTo>
                  <a:pt x="1254734" y="1961607"/>
                  <a:pt x="1223657" y="1973260"/>
                  <a:pt x="1184811" y="1988797"/>
                </a:cubicBezTo>
                <a:cubicBezTo>
                  <a:pt x="1173157" y="1996566"/>
                  <a:pt x="1161503" y="1996566"/>
                  <a:pt x="1134311" y="2000450"/>
                </a:cubicBezTo>
                <a:cubicBezTo>
                  <a:pt x="1103234" y="2004335"/>
                  <a:pt x="1099349" y="2008219"/>
                  <a:pt x="1091580" y="2012103"/>
                </a:cubicBezTo>
                <a:cubicBezTo>
                  <a:pt x="1087695" y="2015988"/>
                  <a:pt x="1087695" y="2015988"/>
                  <a:pt x="1083810" y="2015988"/>
                </a:cubicBezTo>
                <a:cubicBezTo>
                  <a:pt x="1083810" y="2015988"/>
                  <a:pt x="1076041" y="2023757"/>
                  <a:pt x="1068272" y="2027641"/>
                </a:cubicBezTo>
                <a:cubicBezTo>
                  <a:pt x="1056618" y="2031525"/>
                  <a:pt x="1044964" y="2039294"/>
                  <a:pt x="1041080" y="2039294"/>
                </a:cubicBezTo>
                <a:cubicBezTo>
                  <a:pt x="1033310" y="2043178"/>
                  <a:pt x="1033310" y="2043178"/>
                  <a:pt x="1033310" y="2043178"/>
                </a:cubicBezTo>
                <a:cubicBezTo>
                  <a:pt x="1041080" y="2035410"/>
                  <a:pt x="1041080" y="2035410"/>
                  <a:pt x="1041080" y="2035410"/>
                </a:cubicBezTo>
                <a:cubicBezTo>
                  <a:pt x="1041080" y="2031525"/>
                  <a:pt x="1048849" y="2027641"/>
                  <a:pt x="1048849" y="2027641"/>
                </a:cubicBezTo>
                <a:cubicBezTo>
                  <a:pt x="1052734" y="2027641"/>
                  <a:pt x="1056618" y="2023757"/>
                  <a:pt x="1060503" y="2023757"/>
                </a:cubicBezTo>
                <a:cubicBezTo>
                  <a:pt x="1068272" y="2015988"/>
                  <a:pt x="1068272" y="2015988"/>
                  <a:pt x="1060503" y="2012103"/>
                </a:cubicBezTo>
                <a:cubicBezTo>
                  <a:pt x="1056618" y="2008219"/>
                  <a:pt x="1048849" y="2012103"/>
                  <a:pt x="1048849" y="2015988"/>
                </a:cubicBezTo>
                <a:cubicBezTo>
                  <a:pt x="1052734" y="2019872"/>
                  <a:pt x="1041080" y="2027641"/>
                  <a:pt x="1033310" y="2031525"/>
                </a:cubicBezTo>
                <a:cubicBezTo>
                  <a:pt x="1029426" y="2031525"/>
                  <a:pt x="1029426" y="2031525"/>
                  <a:pt x="1025541" y="2031525"/>
                </a:cubicBezTo>
                <a:cubicBezTo>
                  <a:pt x="1025541" y="2035410"/>
                  <a:pt x="1002234" y="2047063"/>
                  <a:pt x="990580" y="2047063"/>
                </a:cubicBezTo>
                <a:cubicBezTo>
                  <a:pt x="990580" y="2050947"/>
                  <a:pt x="978926" y="2050947"/>
                  <a:pt x="967272" y="2050947"/>
                </a:cubicBezTo>
                <a:cubicBezTo>
                  <a:pt x="947849" y="2054831"/>
                  <a:pt x="924541" y="2066485"/>
                  <a:pt x="924541" y="2074253"/>
                </a:cubicBezTo>
                <a:cubicBezTo>
                  <a:pt x="924541" y="2078138"/>
                  <a:pt x="920657" y="2082022"/>
                  <a:pt x="909003" y="2082022"/>
                </a:cubicBezTo>
                <a:cubicBezTo>
                  <a:pt x="905118" y="2082022"/>
                  <a:pt x="901233" y="2082022"/>
                  <a:pt x="893464" y="2085906"/>
                </a:cubicBezTo>
                <a:cubicBezTo>
                  <a:pt x="881810" y="2093675"/>
                  <a:pt x="874041" y="2093675"/>
                  <a:pt x="862387" y="2085906"/>
                </a:cubicBezTo>
                <a:cubicBezTo>
                  <a:pt x="854618" y="2082022"/>
                  <a:pt x="850733" y="2082022"/>
                  <a:pt x="831310" y="2089791"/>
                </a:cubicBezTo>
                <a:cubicBezTo>
                  <a:pt x="827426" y="2093675"/>
                  <a:pt x="819656" y="2097560"/>
                  <a:pt x="811887" y="2101444"/>
                </a:cubicBezTo>
                <a:cubicBezTo>
                  <a:pt x="808002" y="2101444"/>
                  <a:pt x="800233" y="2105328"/>
                  <a:pt x="796349" y="2109213"/>
                </a:cubicBezTo>
                <a:cubicBezTo>
                  <a:pt x="776925" y="2120866"/>
                  <a:pt x="773041" y="2120866"/>
                  <a:pt x="765271" y="2120866"/>
                </a:cubicBezTo>
                <a:cubicBezTo>
                  <a:pt x="757502" y="2116981"/>
                  <a:pt x="753618" y="2120866"/>
                  <a:pt x="726425" y="2132519"/>
                </a:cubicBezTo>
                <a:cubicBezTo>
                  <a:pt x="691464" y="2148056"/>
                  <a:pt x="687579" y="2151941"/>
                  <a:pt x="687579" y="2144172"/>
                </a:cubicBezTo>
                <a:cubicBezTo>
                  <a:pt x="687579" y="2144172"/>
                  <a:pt x="691464" y="2140288"/>
                  <a:pt x="707002" y="2128635"/>
                </a:cubicBezTo>
                <a:cubicBezTo>
                  <a:pt x="718656" y="2124750"/>
                  <a:pt x="730310" y="2116981"/>
                  <a:pt x="730310" y="2116981"/>
                </a:cubicBezTo>
                <a:cubicBezTo>
                  <a:pt x="734194" y="2116981"/>
                  <a:pt x="734194" y="2116981"/>
                  <a:pt x="738079" y="2113097"/>
                </a:cubicBezTo>
                <a:cubicBezTo>
                  <a:pt x="741964" y="2113097"/>
                  <a:pt x="753618" y="2105328"/>
                  <a:pt x="765271" y="2101444"/>
                </a:cubicBezTo>
                <a:cubicBezTo>
                  <a:pt x="792464" y="2089791"/>
                  <a:pt x="796349" y="2085906"/>
                  <a:pt x="788579" y="2082022"/>
                </a:cubicBezTo>
                <a:cubicBezTo>
                  <a:pt x="784695" y="2082022"/>
                  <a:pt x="776925" y="2078138"/>
                  <a:pt x="773041" y="2082022"/>
                </a:cubicBezTo>
                <a:cubicBezTo>
                  <a:pt x="757502" y="2085906"/>
                  <a:pt x="776925" y="2070369"/>
                  <a:pt x="800233" y="2066485"/>
                </a:cubicBezTo>
                <a:cubicBezTo>
                  <a:pt x="808002" y="2062600"/>
                  <a:pt x="827426" y="2050947"/>
                  <a:pt x="831310" y="2050947"/>
                </a:cubicBezTo>
                <a:cubicBezTo>
                  <a:pt x="831310" y="2047063"/>
                  <a:pt x="839079" y="2043178"/>
                  <a:pt x="850733" y="2039294"/>
                </a:cubicBezTo>
                <a:cubicBezTo>
                  <a:pt x="858503" y="2035410"/>
                  <a:pt x="870156" y="2031525"/>
                  <a:pt x="874041" y="2027641"/>
                </a:cubicBezTo>
                <a:cubicBezTo>
                  <a:pt x="877926" y="2027641"/>
                  <a:pt x="885695" y="2023757"/>
                  <a:pt x="893464" y="2019872"/>
                </a:cubicBezTo>
                <a:cubicBezTo>
                  <a:pt x="916772" y="2012103"/>
                  <a:pt x="940080" y="2004335"/>
                  <a:pt x="951734" y="1996566"/>
                </a:cubicBezTo>
                <a:cubicBezTo>
                  <a:pt x="955618" y="1996566"/>
                  <a:pt x="963387" y="1992682"/>
                  <a:pt x="967272" y="1988797"/>
                </a:cubicBezTo>
                <a:cubicBezTo>
                  <a:pt x="982810" y="1984913"/>
                  <a:pt x="994464" y="1977144"/>
                  <a:pt x="998349" y="1973260"/>
                </a:cubicBezTo>
                <a:cubicBezTo>
                  <a:pt x="998349" y="1973260"/>
                  <a:pt x="1002234" y="1973260"/>
                  <a:pt x="1006118" y="1973260"/>
                </a:cubicBezTo>
                <a:cubicBezTo>
                  <a:pt x="1010003" y="1973260"/>
                  <a:pt x="1013887" y="1973260"/>
                  <a:pt x="1017772" y="1969375"/>
                </a:cubicBezTo>
                <a:cubicBezTo>
                  <a:pt x="1021657" y="1965491"/>
                  <a:pt x="1017772" y="1957722"/>
                  <a:pt x="1010003" y="1957722"/>
                </a:cubicBezTo>
                <a:cubicBezTo>
                  <a:pt x="1002234" y="1957722"/>
                  <a:pt x="986695" y="1969375"/>
                  <a:pt x="982810" y="1973260"/>
                </a:cubicBezTo>
                <a:cubicBezTo>
                  <a:pt x="978926" y="1977144"/>
                  <a:pt x="975041" y="1981028"/>
                  <a:pt x="963387" y="1981028"/>
                </a:cubicBezTo>
                <a:cubicBezTo>
                  <a:pt x="955618" y="1984913"/>
                  <a:pt x="947849" y="1984913"/>
                  <a:pt x="943964" y="1988797"/>
                </a:cubicBezTo>
                <a:cubicBezTo>
                  <a:pt x="940080" y="1992682"/>
                  <a:pt x="932310" y="1992682"/>
                  <a:pt x="928426" y="1996566"/>
                </a:cubicBezTo>
                <a:cubicBezTo>
                  <a:pt x="920657" y="1996566"/>
                  <a:pt x="909003" y="2000450"/>
                  <a:pt x="897349" y="2008219"/>
                </a:cubicBezTo>
                <a:cubicBezTo>
                  <a:pt x="870156" y="2019872"/>
                  <a:pt x="866272" y="2019872"/>
                  <a:pt x="854618" y="2019872"/>
                </a:cubicBezTo>
                <a:cubicBezTo>
                  <a:pt x="850733" y="2023757"/>
                  <a:pt x="839079" y="2023757"/>
                  <a:pt x="831310" y="2027641"/>
                </a:cubicBezTo>
                <a:cubicBezTo>
                  <a:pt x="811887" y="2035410"/>
                  <a:pt x="808002" y="2039294"/>
                  <a:pt x="808002" y="2035410"/>
                </a:cubicBezTo>
                <a:cubicBezTo>
                  <a:pt x="804118" y="2031525"/>
                  <a:pt x="874041" y="2004335"/>
                  <a:pt x="885695" y="2000450"/>
                </a:cubicBezTo>
                <a:cubicBezTo>
                  <a:pt x="889580" y="2000450"/>
                  <a:pt x="893464" y="2000450"/>
                  <a:pt x="893464" y="1996566"/>
                </a:cubicBezTo>
                <a:cubicBezTo>
                  <a:pt x="901233" y="1992682"/>
                  <a:pt x="924541" y="1981028"/>
                  <a:pt x="936195" y="1981028"/>
                </a:cubicBezTo>
                <a:cubicBezTo>
                  <a:pt x="943964" y="1981028"/>
                  <a:pt x="951734" y="1977144"/>
                  <a:pt x="951734" y="1977144"/>
                </a:cubicBezTo>
                <a:cubicBezTo>
                  <a:pt x="951734" y="1977144"/>
                  <a:pt x="959503" y="1973260"/>
                  <a:pt x="967272" y="1969375"/>
                </a:cubicBezTo>
                <a:cubicBezTo>
                  <a:pt x="975041" y="1961607"/>
                  <a:pt x="982810" y="1957722"/>
                  <a:pt x="982810" y="1957722"/>
                </a:cubicBezTo>
                <a:cubicBezTo>
                  <a:pt x="982810" y="1957722"/>
                  <a:pt x="986695" y="1957722"/>
                  <a:pt x="990580" y="1957722"/>
                </a:cubicBezTo>
                <a:cubicBezTo>
                  <a:pt x="998349" y="1957722"/>
                  <a:pt x="998349" y="1957722"/>
                  <a:pt x="1002234" y="1953838"/>
                </a:cubicBezTo>
                <a:cubicBezTo>
                  <a:pt x="1002234" y="1949953"/>
                  <a:pt x="1006118" y="1946069"/>
                  <a:pt x="1010003" y="1946069"/>
                </a:cubicBezTo>
                <a:cubicBezTo>
                  <a:pt x="1017772" y="1942185"/>
                  <a:pt x="1021657" y="1942185"/>
                  <a:pt x="1025541" y="1938300"/>
                </a:cubicBezTo>
                <a:cubicBezTo>
                  <a:pt x="1025541" y="1934416"/>
                  <a:pt x="1029426" y="1934416"/>
                  <a:pt x="1033310" y="1934416"/>
                </a:cubicBezTo>
                <a:cubicBezTo>
                  <a:pt x="1041080" y="1938300"/>
                  <a:pt x="1044964" y="1934416"/>
                  <a:pt x="1044964" y="1926647"/>
                </a:cubicBezTo>
                <a:cubicBezTo>
                  <a:pt x="1041080" y="1918879"/>
                  <a:pt x="1041080" y="1918879"/>
                  <a:pt x="1044964" y="1914994"/>
                </a:cubicBezTo>
                <a:cubicBezTo>
                  <a:pt x="1052734" y="1911110"/>
                  <a:pt x="1056618" y="1903341"/>
                  <a:pt x="1048849" y="1903341"/>
                </a:cubicBezTo>
                <a:cubicBezTo>
                  <a:pt x="1044964" y="1903341"/>
                  <a:pt x="1025541" y="1903341"/>
                  <a:pt x="1006118" y="1907225"/>
                </a:cubicBezTo>
                <a:cubicBezTo>
                  <a:pt x="994464" y="1911110"/>
                  <a:pt x="990580" y="1911110"/>
                  <a:pt x="990580" y="1907225"/>
                </a:cubicBezTo>
                <a:cubicBezTo>
                  <a:pt x="990580" y="1907225"/>
                  <a:pt x="994464" y="1903341"/>
                  <a:pt x="998349" y="1903341"/>
                </a:cubicBezTo>
                <a:cubicBezTo>
                  <a:pt x="998349" y="1903341"/>
                  <a:pt x="1006118" y="1899457"/>
                  <a:pt x="1010003" y="1895572"/>
                </a:cubicBezTo>
                <a:cubicBezTo>
                  <a:pt x="1013887" y="1887804"/>
                  <a:pt x="1025541" y="1883919"/>
                  <a:pt x="1029426" y="1883919"/>
                </a:cubicBezTo>
                <a:cubicBezTo>
                  <a:pt x="1037195" y="1880035"/>
                  <a:pt x="1044964" y="1876150"/>
                  <a:pt x="1044964" y="1876150"/>
                </a:cubicBezTo>
                <a:cubicBezTo>
                  <a:pt x="1044964" y="1872266"/>
                  <a:pt x="1048849" y="1872266"/>
                  <a:pt x="1052734" y="1872266"/>
                </a:cubicBezTo>
                <a:cubicBezTo>
                  <a:pt x="1056618" y="1872266"/>
                  <a:pt x="1056618" y="1872266"/>
                  <a:pt x="1060503" y="1868382"/>
                </a:cubicBezTo>
                <a:cubicBezTo>
                  <a:pt x="1060503" y="1868382"/>
                  <a:pt x="1068272" y="1864497"/>
                  <a:pt x="1072157" y="1864497"/>
                </a:cubicBezTo>
                <a:cubicBezTo>
                  <a:pt x="1087695" y="1856729"/>
                  <a:pt x="1107118" y="1848960"/>
                  <a:pt x="1111003" y="1845076"/>
                </a:cubicBezTo>
                <a:cubicBezTo>
                  <a:pt x="1111003" y="1841191"/>
                  <a:pt x="1091580" y="1848960"/>
                  <a:pt x="1079926" y="1852844"/>
                </a:cubicBezTo>
                <a:cubicBezTo>
                  <a:pt x="1079926" y="1852844"/>
                  <a:pt x="1072157" y="1856729"/>
                  <a:pt x="1064387" y="1860613"/>
                </a:cubicBezTo>
                <a:cubicBezTo>
                  <a:pt x="1048849" y="1872266"/>
                  <a:pt x="1033310" y="1876150"/>
                  <a:pt x="1002234" y="1880035"/>
                </a:cubicBezTo>
                <a:cubicBezTo>
                  <a:pt x="982810" y="1883919"/>
                  <a:pt x="967272" y="1883919"/>
                  <a:pt x="963387" y="1887804"/>
                </a:cubicBezTo>
                <a:cubicBezTo>
                  <a:pt x="959503" y="1887804"/>
                  <a:pt x="940080" y="1895572"/>
                  <a:pt x="909003" y="1907225"/>
                </a:cubicBezTo>
                <a:cubicBezTo>
                  <a:pt x="874041" y="1914994"/>
                  <a:pt x="870156" y="1918879"/>
                  <a:pt x="854618" y="1926647"/>
                </a:cubicBezTo>
                <a:cubicBezTo>
                  <a:pt x="850733" y="1926647"/>
                  <a:pt x="835195" y="1934416"/>
                  <a:pt x="823541" y="1938300"/>
                </a:cubicBezTo>
                <a:cubicBezTo>
                  <a:pt x="811887" y="1946069"/>
                  <a:pt x="792464" y="1953838"/>
                  <a:pt x="784695" y="1957722"/>
                </a:cubicBezTo>
                <a:cubicBezTo>
                  <a:pt x="773041" y="1961607"/>
                  <a:pt x="761387" y="1969375"/>
                  <a:pt x="753618" y="1969375"/>
                </a:cubicBezTo>
                <a:cubicBezTo>
                  <a:pt x="749733" y="1969375"/>
                  <a:pt x="738079" y="1977144"/>
                  <a:pt x="726425" y="1981028"/>
                </a:cubicBezTo>
                <a:cubicBezTo>
                  <a:pt x="710887" y="1988797"/>
                  <a:pt x="695348" y="1992682"/>
                  <a:pt x="699233" y="1988797"/>
                </a:cubicBezTo>
                <a:cubicBezTo>
                  <a:pt x="703117" y="1984913"/>
                  <a:pt x="707002" y="1981028"/>
                  <a:pt x="710887" y="1981028"/>
                </a:cubicBezTo>
                <a:cubicBezTo>
                  <a:pt x="714771" y="1977144"/>
                  <a:pt x="718656" y="1973260"/>
                  <a:pt x="718656" y="1969375"/>
                </a:cubicBezTo>
                <a:cubicBezTo>
                  <a:pt x="722541" y="1965491"/>
                  <a:pt x="734194" y="1957722"/>
                  <a:pt x="757502" y="1949953"/>
                </a:cubicBezTo>
                <a:cubicBezTo>
                  <a:pt x="765271" y="1949953"/>
                  <a:pt x="776925" y="1942185"/>
                  <a:pt x="784695" y="1938300"/>
                </a:cubicBezTo>
                <a:cubicBezTo>
                  <a:pt x="792464" y="1930532"/>
                  <a:pt x="808002" y="1926647"/>
                  <a:pt x="815772" y="1922763"/>
                </a:cubicBezTo>
                <a:cubicBezTo>
                  <a:pt x="839079" y="1914994"/>
                  <a:pt x="854618" y="1907225"/>
                  <a:pt x="858503" y="1903341"/>
                </a:cubicBezTo>
                <a:cubicBezTo>
                  <a:pt x="862387" y="1903341"/>
                  <a:pt x="870156" y="1899457"/>
                  <a:pt x="877926" y="1895572"/>
                </a:cubicBezTo>
                <a:cubicBezTo>
                  <a:pt x="885695" y="1891688"/>
                  <a:pt x="893464" y="1887804"/>
                  <a:pt x="893464" y="1883919"/>
                </a:cubicBezTo>
                <a:cubicBezTo>
                  <a:pt x="897349" y="1880035"/>
                  <a:pt x="901233" y="1880035"/>
                  <a:pt x="909003" y="1880035"/>
                </a:cubicBezTo>
                <a:cubicBezTo>
                  <a:pt x="912887" y="1876150"/>
                  <a:pt x="916772" y="1876150"/>
                  <a:pt x="916772" y="1876150"/>
                </a:cubicBezTo>
                <a:cubicBezTo>
                  <a:pt x="920657" y="1868382"/>
                  <a:pt x="916772" y="1868382"/>
                  <a:pt x="905118" y="1872266"/>
                </a:cubicBezTo>
                <a:cubicBezTo>
                  <a:pt x="901233" y="1876150"/>
                  <a:pt x="885695" y="1880035"/>
                  <a:pt x="877926" y="1880035"/>
                </a:cubicBezTo>
                <a:cubicBezTo>
                  <a:pt x="858503" y="1883919"/>
                  <a:pt x="839079" y="1891688"/>
                  <a:pt x="827426" y="1895572"/>
                </a:cubicBezTo>
                <a:cubicBezTo>
                  <a:pt x="823541" y="1899457"/>
                  <a:pt x="823541" y="1899457"/>
                  <a:pt x="819656" y="1895572"/>
                </a:cubicBezTo>
                <a:cubicBezTo>
                  <a:pt x="819656" y="1895572"/>
                  <a:pt x="823541" y="1891688"/>
                  <a:pt x="823541" y="1891688"/>
                </a:cubicBezTo>
                <a:cubicBezTo>
                  <a:pt x="827426" y="1891688"/>
                  <a:pt x="835195" y="1887804"/>
                  <a:pt x="842964" y="1883919"/>
                </a:cubicBezTo>
                <a:cubicBezTo>
                  <a:pt x="850733" y="1880035"/>
                  <a:pt x="866272" y="1876150"/>
                  <a:pt x="877926" y="1872266"/>
                </a:cubicBezTo>
                <a:cubicBezTo>
                  <a:pt x="889580" y="1868382"/>
                  <a:pt x="905118" y="1860613"/>
                  <a:pt x="909003" y="1856729"/>
                </a:cubicBezTo>
                <a:cubicBezTo>
                  <a:pt x="928426" y="1845076"/>
                  <a:pt x="936195" y="1845076"/>
                  <a:pt x="940080" y="1841191"/>
                </a:cubicBezTo>
                <a:cubicBezTo>
                  <a:pt x="943964" y="1841191"/>
                  <a:pt x="951734" y="1833422"/>
                  <a:pt x="959503" y="1833422"/>
                </a:cubicBezTo>
                <a:cubicBezTo>
                  <a:pt x="975041" y="1821769"/>
                  <a:pt x="1013887" y="1802347"/>
                  <a:pt x="1021657" y="1802347"/>
                </a:cubicBezTo>
                <a:cubicBezTo>
                  <a:pt x="1025541" y="1798463"/>
                  <a:pt x="1033310" y="1794579"/>
                  <a:pt x="1041080" y="1790694"/>
                </a:cubicBezTo>
                <a:cubicBezTo>
                  <a:pt x="1052734" y="1786810"/>
                  <a:pt x="1076041" y="1775157"/>
                  <a:pt x="1114887" y="1763504"/>
                </a:cubicBezTo>
                <a:cubicBezTo>
                  <a:pt x="1118772" y="1759619"/>
                  <a:pt x="1130426" y="1755735"/>
                  <a:pt x="1134311" y="1755735"/>
                </a:cubicBezTo>
                <a:cubicBezTo>
                  <a:pt x="1138195" y="1751851"/>
                  <a:pt x="1149849" y="1747966"/>
                  <a:pt x="1157618" y="1744082"/>
                </a:cubicBezTo>
                <a:cubicBezTo>
                  <a:pt x="1169272" y="1740198"/>
                  <a:pt x="1177042" y="1736313"/>
                  <a:pt x="1227542" y="1713007"/>
                </a:cubicBezTo>
                <a:cubicBezTo>
                  <a:pt x="1243081" y="1705238"/>
                  <a:pt x="1258619" y="1697469"/>
                  <a:pt x="1270273" y="1693585"/>
                </a:cubicBezTo>
                <a:cubicBezTo>
                  <a:pt x="1278042" y="1693585"/>
                  <a:pt x="1285811" y="1685816"/>
                  <a:pt x="1289696" y="1681932"/>
                </a:cubicBezTo>
                <a:cubicBezTo>
                  <a:pt x="1293581" y="1678048"/>
                  <a:pt x="1297465" y="1678048"/>
                  <a:pt x="1301350" y="1674163"/>
                </a:cubicBezTo>
                <a:cubicBezTo>
                  <a:pt x="1305235" y="1674163"/>
                  <a:pt x="1309119" y="1674163"/>
                  <a:pt x="1313004" y="1670279"/>
                </a:cubicBezTo>
                <a:cubicBezTo>
                  <a:pt x="1316888" y="1662510"/>
                  <a:pt x="1336312" y="1658626"/>
                  <a:pt x="1332427" y="1662510"/>
                </a:cubicBezTo>
                <a:cubicBezTo>
                  <a:pt x="1332427" y="1662510"/>
                  <a:pt x="1332427" y="1666395"/>
                  <a:pt x="1328542" y="1666395"/>
                </a:cubicBezTo>
                <a:cubicBezTo>
                  <a:pt x="1328542" y="1666395"/>
                  <a:pt x="1324658" y="1666395"/>
                  <a:pt x="1324658" y="1670279"/>
                </a:cubicBezTo>
                <a:cubicBezTo>
                  <a:pt x="1324658" y="1670279"/>
                  <a:pt x="1328542" y="1670279"/>
                  <a:pt x="1332427" y="1670279"/>
                </a:cubicBezTo>
                <a:cubicBezTo>
                  <a:pt x="1336312" y="1670279"/>
                  <a:pt x="1340196" y="1666395"/>
                  <a:pt x="1336312" y="1666395"/>
                </a:cubicBezTo>
                <a:cubicBezTo>
                  <a:pt x="1336312" y="1662510"/>
                  <a:pt x="1340196" y="1662510"/>
                  <a:pt x="1344081" y="1662510"/>
                </a:cubicBezTo>
                <a:cubicBezTo>
                  <a:pt x="1347965" y="1662510"/>
                  <a:pt x="1347965" y="1662510"/>
                  <a:pt x="1347965" y="1658626"/>
                </a:cubicBezTo>
                <a:cubicBezTo>
                  <a:pt x="1344081" y="1650857"/>
                  <a:pt x="1344081" y="1650857"/>
                  <a:pt x="1332427" y="1650857"/>
                </a:cubicBezTo>
                <a:cubicBezTo>
                  <a:pt x="1324658" y="1650857"/>
                  <a:pt x="1320773" y="1654741"/>
                  <a:pt x="1316888" y="1654741"/>
                </a:cubicBezTo>
                <a:cubicBezTo>
                  <a:pt x="1316888" y="1658626"/>
                  <a:pt x="1293581" y="1666395"/>
                  <a:pt x="1285811" y="1666395"/>
                </a:cubicBezTo>
                <a:cubicBezTo>
                  <a:pt x="1281927" y="1670279"/>
                  <a:pt x="1274158" y="1670279"/>
                  <a:pt x="1274158" y="1674163"/>
                </a:cubicBezTo>
                <a:cubicBezTo>
                  <a:pt x="1270273" y="1674163"/>
                  <a:pt x="1262504" y="1678048"/>
                  <a:pt x="1254734" y="1678048"/>
                </a:cubicBezTo>
                <a:cubicBezTo>
                  <a:pt x="1246965" y="1678048"/>
                  <a:pt x="1239196" y="1681932"/>
                  <a:pt x="1231427" y="1685816"/>
                </a:cubicBezTo>
                <a:cubicBezTo>
                  <a:pt x="1227542" y="1689701"/>
                  <a:pt x="1215888" y="1697469"/>
                  <a:pt x="1204234" y="1697469"/>
                </a:cubicBezTo>
                <a:cubicBezTo>
                  <a:pt x="1196465" y="1701354"/>
                  <a:pt x="1184811" y="1705238"/>
                  <a:pt x="1180927" y="1709123"/>
                </a:cubicBezTo>
                <a:cubicBezTo>
                  <a:pt x="1165388" y="1713007"/>
                  <a:pt x="1157618" y="1713007"/>
                  <a:pt x="1161503" y="1709123"/>
                </a:cubicBezTo>
                <a:cubicBezTo>
                  <a:pt x="1165388" y="1705238"/>
                  <a:pt x="1204234" y="1689701"/>
                  <a:pt x="1212004" y="1685816"/>
                </a:cubicBezTo>
                <a:cubicBezTo>
                  <a:pt x="1215888" y="1685816"/>
                  <a:pt x="1223657" y="1685816"/>
                  <a:pt x="1227542" y="1681932"/>
                </a:cubicBezTo>
                <a:cubicBezTo>
                  <a:pt x="1231427" y="1681932"/>
                  <a:pt x="1231427" y="1678048"/>
                  <a:pt x="1235311" y="1678048"/>
                </a:cubicBezTo>
                <a:cubicBezTo>
                  <a:pt x="1235311" y="1681932"/>
                  <a:pt x="1239196" y="1678048"/>
                  <a:pt x="1239196" y="1678048"/>
                </a:cubicBezTo>
                <a:cubicBezTo>
                  <a:pt x="1250849" y="1670279"/>
                  <a:pt x="1320773" y="1646973"/>
                  <a:pt x="1340196" y="1643088"/>
                </a:cubicBezTo>
                <a:cubicBezTo>
                  <a:pt x="1347965" y="1643088"/>
                  <a:pt x="1351850" y="1631435"/>
                  <a:pt x="1347965" y="1627551"/>
                </a:cubicBezTo>
                <a:cubicBezTo>
                  <a:pt x="1344081" y="1619782"/>
                  <a:pt x="1328542" y="1608129"/>
                  <a:pt x="1324658" y="1608129"/>
                </a:cubicBezTo>
                <a:cubicBezTo>
                  <a:pt x="1324658" y="1608129"/>
                  <a:pt x="1320773" y="1608129"/>
                  <a:pt x="1320773" y="1608129"/>
                </a:cubicBezTo>
                <a:cubicBezTo>
                  <a:pt x="1320773" y="1604245"/>
                  <a:pt x="1320773" y="1604245"/>
                  <a:pt x="1316888" y="1604245"/>
                </a:cubicBezTo>
                <a:cubicBezTo>
                  <a:pt x="1313004" y="1604245"/>
                  <a:pt x="1313004" y="1608129"/>
                  <a:pt x="1313004" y="1608129"/>
                </a:cubicBezTo>
                <a:cubicBezTo>
                  <a:pt x="1313004" y="1612013"/>
                  <a:pt x="1309119" y="1615898"/>
                  <a:pt x="1301350" y="1619782"/>
                </a:cubicBezTo>
                <a:cubicBezTo>
                  <a:pt x="1289696" y="1623666"/>
                  <a:pt x="1285811" y="1627551"/>
                  <a:pt x="1285811" y="1631435"/>
                </a:cubicBezTo>
                <a:cubicBezTo>
                  <a:pt x="1285811" y="1635320"/>
                  <a:pt x="1293581" y="1631435"/>
                  <a:pt x="1313004" y="1623666"/>
                </a:cubicBezTo>
                <a:cubicBezTo>
                  <a:pt x="1324658" y="1619782"/>
                  <a:pt x="1336312" y="1619782"/>
                  <a:pt x="1324658" y="1623666"/>
                </a:cubicBezTo>
                <a:cubicBezTo>
                  <a:pt x="1324658" y="1623666"/>
                  <a:pt x="1313004" y="1631435"/>
                  <a:pt x="1301350" y="1635320"/>
                </a:cubicBezTo>
                <a:cubicBezTo>
                  <a:pt x="1293581" y="1639204"/>
                  <a:pt x="1281927" y="1643088"/>
                  <a:pt x="1278042" y="1643088"/>
                </a:cubicBezTo>
                <a:cubicBezTo>
                  <a:pt x="1270273" y="1646973"/>
                  <a:pt x="1262504" y="1650857"/>
                  <a:pt x="1250849" y="1650857"/>
                </a:cubicBezTo>
                <a:cubicBezTo>
                  <a:pt x="1239196" y="1650857"/>
                  <a:pt x="1188695" y="1666395"/>
                  <a:pt x="1184811" y="1670279"/>
                </a:cubicBezTo>
                <a:cubicBezTo>
                  <a:pt x="1184811" y="1670279"/>
                  <a:pt x="1184811" y="1674163"/>
                  <a:pt x="1188695" y="1674163"/>
                </a:cubicBezTo>
                <a:cubicBezTo>
                  <a:pt x="1192580" y="1678048"/>
                  <a:pt x="1184811" y="1681932"/>
                  <a:pt x="1177042" y="1678048"/>
                </a:cubicBezTo>
                <a:cubicBezTo>
                  <a:pt x="1173157" y="1678048"/>
                  <a:pt x="1165388" y="1678048"/>
                  <a:pt x="1157618" y="1681932"/>
                </a:cubicBezTo>
                <a:cubicBezTo>
                  <a:pt x="1153734" y="1685816"/>
                  <a:pt x="1134311" y="1689701"/>
                  <a:pt x="1118772" y="1693585"/>
                </a:cubicBezTo>
                <a:cubicBezTo>
                  <a:pt x="1107118" y="1697469"/>
                  <a:pt x="1091580" y="1701354"/>
                  <a:pt x="1087695" y="1705238"/>
                </a:cubicBezTo>
                <a:cubicBezTo>
                  <a:pt x="1083810" y="1709123"/>
                  <a:pt x="1076041" y="1709123"/>
                  <a:pt x="1072157" y="1709123"/>
                </a:cubicBezTo>
                <a:cubicBezTo>
                  <a:pt x="1068272" y="1709123"/>
                  <a:pt x="1060503" y="1713007"/>
                  <a:pt x="1056618" y="1716891"/>
                </a:cubicBezTo>
                <a:cubicBezTo>
                  <a:pt x="1052734" y="1716891"/>
                  <a:pt x="1041080" y="1720776"/>
                  <a:pt x="1033310" y="1724660"/>
                </a:cubicBezTo>
                <a:cubicBezTo>
                  <a:pt x="1025541" y="1728544"/>
                  <a:pt x="1017772" y="1732429"/>
                  <a:pt x="1013887" y="1732429"/>
                </a:cubicBezTo>
                <a:cubicBezTo>
                  <a:pt x="1006118" y="1736313"/>
                  <a:pt x="998349" y="1736313"/>
                  <a:pt x="998349" y="1736313"/>
                </a:cubicBezTo>
                <a:cubicBezTo>
                  <a:pt x="998349" y="1732429"/>
                  <a:pt x="1002234" y="1728544"/>
                  <a:pt x="1021657" y="1720776"/>
                </a:cubicBezTo>
                <a:cubicBezTo>
                  <a:pt x="1033310" y="1716891"/>
                  <a:pt x="1041080" y="1713007"/>
                  <a:pt x="1041080" y="1713007"/>
                </a:cubicBezTo>
                <a:cubicBezTo>
                  <a:pt x="1044964" y="1713007"/>
                  <a:pt x="1048849" y="1709123"/>
                  <a:pt x="1052734" y="1709123"/>
                </a:cubicBezTo>
                <a:cubicBezTo>
                  <a:pt x="1056618" y="1709123"/>
                  <a:pt x="1068272" y="1705238"/>
                  <a:pt x="1079926" y="1697469"/>
                </a:cubicBezTo>
                <a:cubicBezTo>
                  <a:pt x="1103234" y="1689701"/>
                  <a:pt x="1111003" y="1685816"/>
                  <a:pt x="1134311" y="1678048"/>
                </a:cubicBezTo>
                <a:cubicBezTo>
                  <a:pt x="1145965" y="1678048"/>
                  <a:pt x="1157618" y="1670279"/>
                  <a:pt x="1165388" y="1670279"/>
                </a:cubicBezTo>
                <a:cubicBezTo>
                  <a:pt x="1169272" y="1666395"/>
                  <a:pt x="1177042" y="1662510"/>
                  <a:pt x="1184811" y="1662510"/>
                </a:cubicBezTo>
                <a:cubicBezTo>
                  <a:pt x="1188695" y="1662510"/>
                  <a:pt x="1192580" y="1658626"/>
                  <a:pt x="1196465" y="1658626"/>
                </a:cubicBezTo>
                <a:cubicBezTo>
                  <a:pt x="1200349" y="1654741"/>
                  <a:pt x="1215888" y="1650857"/>
                  <a:pt x="1235311" y="1646973"/>
                </a:cubicBezTo>
                <a:cubicBezTo>
                  <a:pt x="1266388" y="1635320"/>
                  <a:pt x="1274158" y="1631435"/>
                  <a:pt x="1270273" y="1619782"/>
                </a:cubicBezTo>
                <a:cubicBezTo>
                  <a:pt x="1270273" y="1615898"/>
                  <a:pt x="1274158" y="1612013"/>
                  <a:pt x="1281927" y="1608129"/>
                </a:cubicBezTo>
                <a:cubicBezTo>
                  <a:pt x="1285811" y="1604245"/>
                  <a:pt x="1293581" y="1604245"/>
                  <a:pt x="1297465" y="1604245"/>
                </a:cubicBezTo>
                <a:cubicBezTo>
                  <a:pt x="1305235" y="1600360"/>
                  <a:pt x="1305235" y="1600360"/>
                  <a:pt x="1297465" y="1592592"/>
                </a:cubicBezTo>
                <a:cubicBezTo>
                  <a:pt x="1281927" y="1588707"/>
                  <a:pt x="1278042" y="1580938"/>
                  <a:pt x="1281927" y="1573170"/>
                </a:cubicBezTo>
                <a:cubicBezTo>
                  <a:pt x="1281927" y="1565401"/>
                  <a:pt x="1285811" y="1561517"/>
                  <a:pt x="1309119" y="1553748"/>
                </a:cubicBezTo>
                <a:cubicBezTo>
                  <a:pt x="1324658" y="1545979"/>
                  <a:pt x="1336312" y="1538210"/>
                  <a:pt x="1336312" y="1538210"/>
                </a:cubicBezTo>
                <a:cubicBezTo>
                  <a:pt x="1336312" y="1538210"/>
                  <a:pt x="1332427" y="1538210"/>
                  <a:pt x="1332427" y="1538210"/>
                </a:cubicBezTo>
                <a:cubicBezTo>
                  <a:pt x="1328542" y="1538210"/>
                  <a:pt x="1328542" y="1538210"/>
                  <a:pt x="1328542" y="1534326"/>
                </a:cubicBezTo>
                <a:cubicBezTo>
                  <a:pt x="1328542" y="1534326"/>
                  <a:pt x="1324658" y="1530442"/>
                  <a:pt x="1324658" y="1526557"/>
                </a:cubicBezTo>
                <a:cubicBezTo>
                  <a:pt x="1320773" y="1526557"/>
                  <a:pt x="1270273" y="1530442"/>
                  <a:pt x="1266388" y="1534326"/>
                </a:cubicBezTo>
                <a:cubicBezTo>
                  <a:pt x="1262504" y="1538210"/>
                  <a:pt x="1254734" y="1538210"/>
                  <a:pt x="1246965" y="1534326"/>
                </a:cubicBezTo>
                <a:cubicBezTo>
                  <a:pt x="1231427" y="1530442"/>
                  <a:pt x="1219772" y="1522673"/>
                  <a:pt x="1215888" y="1511020"/>
                </a:cubicBezTo>
                <a:cubicBezTo>
                  <a:pt x="1212004" y="1503251"/>
                  <a:pt x="1208119" y="1503251"/>
                  <a:pt x="1200349" y="1507135"/>
                </a:cubicBezTo>
                <a:cubicBezTo>
                  <a:pt x="1188695" y="1511020"/>
                  <a:pt x="1184811" y="1507135"/>
                  <a:pt x="1192580" y="1499367"/>
                </a:cubicBezTo>
                <a:cubicBezTo>
                  <a:pt x="1200349" y="1495482"/>
                  <a:pt x="1200349" y="1495482"/>
                  <a:pt x="1200349" y="1487714"/>
                </a:cubicBezTo>
                <a:cubicBezTo>
                  <a:pt x="1200349" y="1468292"/>
                  <a:pt x="1192580" y="1460523"/>
                  <a:pt x="1180927" y="1472176"/>
                </a:cubicBezTo>
                <a:cubicBezTo>
                  <a:pt x="1177042" y="1479945"/>
                  <a:pt x="1173157" y="1483829"/>
                  <a:pt x="1165388" y="1479945"/>
                </a:cubicBezTo>
                <a:cubicBezTo>
                  <a:pt x="1161503" y="1479945"/>
                  <a:pt x="1153734" y="1479945"/>
                  <a:pt x="1142080" y="1483829"/>
                </a:cubicBezTo>
                <a:cubicBezTo>
                  <a:pt x="1130426" y="1487714"/>
                  <a:pt x="1122657" y="1487714"/>
                  <a:pt x="1114887" y="1487714"/>
                </a:cubicBezTo>
                <a:cubicBezTo>
                  <a:pt x="1111003" y="1487714"/>
                  <a:pt x="1107118" y="1487714"/>
                  <a:pt x="1099349" y="1491598"/>
                </a:cubicBezTo>
                <a:cubicBezTo>
                  <a:pt x="1095464" y="1491598"/>
                  <a:pt x="1091580" y="1495482"/>
                  <a:pt x="1087695" y="1495482"/>
                </a:cubicBezTo>
                <a:cubicBezTo>
                  <a:pt x="1079926" y="1495482"/>
                  <a:pt x="1041080" y="1507135"/>
                  <a:pt x="1021657" y="1514904"/>
                </a:cubicBezTo>
                <a:cubicBezTo>
                  <a:pt x="1002234" y="1522673"/>
                  <a:pt x="1006118" y="1522673"/>
                  <a:pt x="1002234" y="1518788"/>
                </a:cubicBezTo>
                <a:cubicBezTo>
                  <a:pt x="1002234" y="1511020"/>
                  <a:pt x="998349" y="1511020"/>
                  <a:pt x="990580" y="1518788"/>
                </a:cubicBezTo>
                <a:cubicBezTo>
                  <a:pt x="982810" y="1518788"/>
                  <a:pt x="963387" y="1526557"/>
                  <a:pt x="947849" y="1530442"/>
                </a:cubicBezTo>
                <a:cubicBezTo>
                  <a:pt x="932310" y="1534326"/>
                  <a:pt x="912887" y="1542095"/>
                  <a:pt x="909003" y="1545979"/>
                </a:cubicBezTo>
                <a:cubicBezTo>
                  <a:pt x="905118" y="1545979"/>
                  <a:pt x="897349" y="1549863"/>
                  <a:pt x="889580" y="1553748"/>
                </a:cubicBezTo>
                <a:cubicBezTo>
                  <a:pt x="877926" y="1557632"/>
                  <a:pt x="823541" y="1580938"/>
                  <a:pt x="792464" y="1600360"/>
                </a:cubicBezTo>
                <a:cubicBezTo>
                  <a:pt x="769156" y="1608129"/>
                  <a:pt x="722541" y="1631435"/>
                  <a:pt x="699233" y="1643088"/>
                </a:cubicBezTo>
                <a:cubicBezTo>
                  <a:pt x="691464" y="1646973"/>
                  <a:pt x="679809" y="1654741"/>
                  <a:pt x="672040" y="1658626"/>
                </a:cubicBezTo>
                <a:cubicBezTo>
                  <a:pt x="668156" y="1662510"/>
                  <a:pt x="664271" y="1662510"/>
                  <a:pt x="660387" y="1662510"/>
                </a:cubicBezTo>
                <a:cubicBezTo>
                  <a:pt x="660387" y="1662510"/>
                  <a:pt x="656502" y="1666395"/>
                  <a:pt x="652617" y="1670279"/>
                </a:cubicBezTo>
                <a:cubicBezTo>
                  <a:pt x="652617" y="1670279"/>
                  <a:pt x="648732" y="1674163"/>
                  <a:pt x="644848" y="1674163"/>
                </a:cubicBezTo>
                <a:cubicBezTo>
                  <a:pt x="640963" y="1674163"/>
                  <a:pt x="613771" y="1689701"/>
                  <a:pt x="590463" y="1701354"/>
                </a:cubicBezTo>
                <a:cubicBezTo>
                  <a:pt x="586578" y="1705238"/>
                  <a:pt x="571040" y="1709123"/>
                  <a:pt x="571040" y="1705238"/>
                </a:cubicBezTo>
                <a:cubicBezTo>
                  <a:pt x="571040" y="1705238"/>
                  <a:pt x="578809" y="1701354"/>
                  <a:pt x="586578" y="1697469"/>
                </a:cubicBezTo>
                <a:cubicBezTo>
                  <a:pt x="594348" y="1689701"/>
                  <a:pt x="609886" y="1681932"/>
                  <a:pt x="617655" y="1678048"/>
                </a:cubicBezTo>
                <a:cubicBezTo>
                  <a:pt x="625425" y="1674163"/>
                  <a:pt x="640963" y="1666395"/>
                  <a:pt x="648732" y="1662510"/>
                </a:cubicBezTo>
                <a:cubicBezTo>
                  <a:pt x="664271" y="1654741"/>
                  <a:pt x="664271" y="1654741"/>
                  <a:pt x="707002" y="1635320"/>
                </a:cubicBezTo>
                <a:cubicBezTo>
                  <a:pt x="722541" y="1627551"/>
                  <a:pt x="738079" y="1619782"/>
                  <a:pt x="738079" y="1615898"/>
                </a:cubicBezTo>
                <a:cubicBezTo>
                  <a:pt x="741964" y="1615898"/>
                  <a:pt x="749733" y="1612013"/>
                  <a:pt x="753618" y="1608129"/>
                </a:cubicBezTo>
                <a:cubicBezTo>
                  <a:pt x="761387" y="1604245"/>
                  <a:pt x="773041" y="1600360"/>
                  <a:pt x="780810" y="1596476"/>
                </a:cubicBezTo>
                <a:cubicBezTo>
                  <a:pt x="792464" y="1588707"/>
                  <a:pt x="819656" y="1580938"/>
                  <a:pt x="823541" y="1580938"/>
                </a:cubicBezTo>
                <a:cubicBezTo>
                  <a:pt x="823541" y="1580938"/>
                  <a:pt x="823541" y="1580938"/>
                  <a:pt x="823541" y="1577054"/>
                </a:cubicBezTo>
                <a:cubicBezTo>
                  <a:pt x="819656" y="1577054"/>
                  <a:pt x="819656" y="1573170"/>
                  <a:pt x="819656" y="1573170"/>
                </a:cubicBezTo>
                <a:cubicBezTo>
                  <a:pt x="819656" y="1569285"/>
                  <a:pt x="819656" y="1569285"/>
                  <a:pt x="823541" y="1569285"/>
                </a:cubicBezTo>
                <a:cubicBezTo>
                  <a:pt x="831310" y="1565401"/>
                  <a:pt x="842964" y="1561517"/>
                  <a:pt x="842964" y="1557632"/>
                </a:cubicBezTo>
                <a:cubicBezTo>
                  <a:pt x="842964" y="1553748"/>
                  <a:pt x="846849" y="1549863"/>
                  <a:pt x="854618" y="1549863"/>
                </a:cubicBezTo>
                <a:cubicBezTo>
                  <a:pt x="858503" y="1549863"/>
                  <a:pt x="870156" y="1545979"/>
                  <a:pt x="889580" y="1538210"/>
                </a:cubicBezTo>
                <a:cubicBezTo>
                  <a:pt x="905118" y="1530442"/>
                  <a:pt x="920657" y="1526557"/>
                  <a:pt x="928426" y="1522673"/>
                </a:cubicBezTo>
                <a:cubicBezTo>
                  <a:pt x="932310" y="1522673"/>
                  <a:pt x="940080" y="1514904"/>
                  <a:pt x="943964" y="1511020"/>
                </a:cubicBezTo>
                <a:cubicBezTo>
                  <a:pt x="947849" y="1507135"/>
                  <a:pt x="951734" y="1503251"/>
                  <a:pt x="955618" y="1499367"/>
                </a:cubicBezTo>
                <a:cubicBezTo>
                  <a:pt x="959503" y="1491598"/>
                  <a:pt x="955618" y="1495482"/>
                  <a:pt x="932310" y="1503251"/>
                </a:cubicBezTo>
                <a:cubicBezTo>
                  <a:pt x="874041" y="1530442"/>
                  <a:pt x="858503" y="1534326"/>
                  <a:pt x="835195" y="1545979"/>
                </a:cubicBezTo>
                <a:cubicBezTo>
                  <a:pt x="804118" y="1561517"/>
                  <a:pt x="765271" y="1580938"/>
                  <a:pt x="734194" y="1596476"/>
                </a:cubicBezTo>
                <a:cubicBezTo>
                  <a:pt x="718656" y="1604245"/>
                  <a:pt x="703117" y="1612013"/>
                  <a:pt x="695348" y="1615898"/>
                </a:cubicBezTo>
                <a:cubicBezTo>
                  <a:pt x="691464" y="1619782"/>
                  <a:pt x="668156" y="1627551"/>
                  <a:pt x="652617" y="1639204"/>
                </a:cubicBezTo>
                <a:cubicBezTo>
                  <a:pt x="633194" y="1646973"/>
                  <a:pt x="606002" y="1662510"/>
                  <a:pt x="590463" y="1670279"/>
                </a:cubicBezTo>
                <a:cubicBezTo>
                  <a:pt x="574925" y="1678048"/>
                  <a:pt x="563271" y="1685816"/>
                  <a:pt x="559386" y="1681932"/>
                </a:cubicBezTo>
                <a:cubicBezTo>
                  <a:pt x="555501" y="1681932"/>
                  <a:pt x="555501" y="1678048"/>
                  <a:pt x="567155" y="1674163"/>
                </a:cubicBezTo>
                <a:cubicBezTo>
                  <a:pt x="582694" y="1666395"/>
                  <a:pt x="629309" y="1643088"/>
                  <a:pt x="629309" y="1639204"/>
                </a:cubicBezTo>
                <a:cubicBezTo>
                  <a:pt x="633194" y="1639204"/>
                  <a:pt x="633194" y="1639204"/>
                  <a:pt x="637079" y="1635320"/>
                </a:cubicBezTo>
                <a:cubicBezTo>
                  <a:pt x="648732" y="1631435"/>
                  <a:pt x="699233" y="1608129"/>
                  <a:pt x="699233" y="1604245"/>
                </a:cubicBezTo>
                <a:cubicBezTo>
                  <a:pt x="703117" y="1600360"/>
                  <a:pt x="757502" y="1577054"/>
                  <a:pt x="842964" y="1538210"/>
                </a:cubicBezTo>
                <a:cubicBezTo>
                  <a:pt x="955618" y="1487714"/>
                  <a:pt x="959503" y="1487714"/>
                  <a:pt x="986695" y="1479945"/>
                </a:cubicBezTo>
                <a:cubicBezTo>
                  <a:pt x="990580" y="1479945"/>
                  <a:pt x="990580" y="1479945"/>
                  <a:pt x="990580" y="1479945"/>
                </a:cubicBezTo>
                <a:cubicBezTo>
                  <a:pt x="986695" y="1476060"/>
                  <a:pt x="994464" y="1472176"/>
                  <a:pt x="1017772" y="1464407"/>
                </a:cubicBezTo>
                <a:cubicBezTo>
                  <a:pt x="1068272" y="1444985"/>
                  <a:pt x="1072157" y="1441101"/>
                  <a:pt x="1072157" y="1433332"/>
                </a:cubicBezTo>
                <a:cubicBezTo>
                  <a:pt x="1068272" y="1425564"/>
                  <a:pt x="1072157" y="1425564"/>
                  <a:pt x="1079926" y="1421679"/>
                </a:cubicBezTo>
                <a:cubicBezTo>
                  <a:pt x="1091580" y="1417795"/>
                  <a:pt x="1099349" y="1410026"/>
                  <a:pt x="1095464" y="1406142"/>
                </a:cubicBezTo>
                <a:cubicBezTo>
                  <a:pt x="1091580" y="1402257"/>
                  <a:pt x="1064387" y="1413911"/>
                  <a:pt x="1056618" y="1417795"/>
                </a:cubicBezTo>
                <a:cubicBezTo>
                  <a:pt x="1056618" y="1417795"/>
                  <a:pt x="1052734" y="1417795"/>
                  <a:pt x="1052734" y="1417795"/>
                </a:cubicBezTo>
                <a:cubicBezTo>
                  <a:pt x="1048849" y="1417795"/>
                  <a:pt x="1052734" y="1413911"/>
                  <a:pt x="1052734" y="1413911"/>
                </a:cubicBezTo>
                <a:cubicBezTo>
                  <a:pt x="1056618" y="1413911"/>
                  <a:pt x="1056618" y="1413911"/>
                  <a:pt x="1060503" y="1410026"/>
                </a:cubicBezTo>
                <a:cubicBezTo>
                  <a:pt x="1064387" y="1410026"/>
                  <a:pt x="1064387" y="1406142"/>
                  <a:pt x="1048849" y="1410026"/>
                </a:cubicBezTo>
                <a:cubicBezTo>
                  <a:pt x="1041080" y="1410026"/>
                  <a:pt x="1033310" y="1413911"/>
                  <a:pt x="1033310" y="1413911"/>
                </a:cubicBezTo>
                <a:cubicBezTo>
                  <a:pt x="1033310" y="1417795"/>
                  <a:pt x="1029426" y="1417795"/>
                  <a:pt x="1025541" y="1417795"/>
                </a:cubicBezTo>
                <a:cubicBezTo>
                  <a:pt x="1021657" y="1421679"/>
                  <a:pt x="1013887" y="1421679"/>
                  <a:pt x="1013887" y="1425564"/>
                </a:cubicBezTo>
                <a:cubicBezTo>
                  <a:pt x="1013887" y="1425564"/>
                  <a:pt x="1017772" y="1425564"/>
                  <a:pt x="1029426" y="1425564"/>
                </a:cubicBezTo>
                <a:cubicBezTo>
                  <a:pt x="1044964" y="1421679"/>
                  <a:pt x="1044964" y="1421679"/>
                  <a:pt x="1041080" y="1425564"/>
                </a:cubicBezTo>
                <a:cubicBezTo>
                  <a:pt x="1037195" y="1429448"/>
                  <a:pt x="1029426" y="1429448"/>
                  <a:pt x="1021657" y="1433332"/>
                </a:cubicBezTo>
                <a:cubicBezTo>
                  <a:pt x="1017772" y="1433332"/>
                  <a:pt x="1010003" y="1437217"/>
                  <a:pt x="1010003" y="1437217"/>
                </a:cubicBezTo>
                <a:cubicBezTo>
                  <a:pt x="1006118" y="1441101"/>
                  <a:pt x="975041" y="1452754"/>
                  <a:pt x="955618" y="1460523"/>
                </a:cubicBezTo>
                <a:cubicBezTo>
                  <a:pt x="947849" y="1464407"/>
                  <a:pt x="940080" y="1468292"/>
                  <a:pt x="936195" y="1468292"/>
                </a:cubicBezTo>
                <a:cubicBezTo>
                  <a:pt x="932310" y="1472176"/>
                  <a:pt x="905118" y="1483829"/>
                  <a:pt x="877926" y="1495482"/>
                </a:cubicBezTo>
                <a:cubicBezTo>
                  <a:pt x="850733" y="1507135"/>
                  <a:pt x="827426" y="1518788"/>
                  <a:pt x="819656" y="1518788"/>
                </a:cubicBezTo>
                <a:cubicBezTo>
                  <a:pt x="815772" y="1522673"/>
                  <a:pt x="804118" y="1526557"/>
                  <a:pt x="792464" y="1534326"/>
                </a:cubicBezTo>
                <a:cubicBezTo>
                  <a:pt x="780810" y="1538210"/>
                  <a:pt x="761387" y="1549863"/>
                  <a:pt x="749733" y="1553748"/>
                </a:cubicBezTo>
                <a:cubicBezTo>
                  <a:pt x="741964" y="1557632"/>
                  <a:pt x="730310" y="1561517"/>
                  <a:pt x="730310" y="1561517"/>
                </a:cubicBezTo>
                <a:cubicBezTo>
                  <a:pt x="730310" y="1561517"/>
                  <a:pt x="726425" y="1561517"/>
                  <a:pt x="722541" y="1565401"/>
                </a:cubicBezTo>
                <a:cubicBezTo>
                  <a:pt x="718656" y="1569285"/>
                  <a:pt x="710887" y="1573170"/>
                  <a:pt x="710887" y="1573170"/>
                </a:cubicBezTo>
                <a:cubicBezTo>
                  <a:pt x="703117" y="1573170"/>
                  <a:pt x="718656" y="1561517"/>
                  <a:pt x="738079" y="1553748"/>
                </a:cubicBezTo>
                <a:cubicBezTo>
                  <a:pt x="745848" y="1549863"/>
                  <a:pt x="749733" y="1545979"/>
                  <a:pt x="749733" y="1545979"/>
                </a:cubicBezTo>
                <a:cubicBezTo>
                  <a:pt x="749733" y="1542095"/>
                  <a:pt x="761387" y="1534326"/>
                  <a:pt x="765271" y="1534326"/>
                </a:cubicBezTo>
                <a:cubicBezTo>
                  <a:pt x="769156" y="1538210"/>
                  <a:pt x="773041" y="1534326"/>
                  <a:pt x="773041" y="1534326"/>
                </a:cubicBezTo>
                <a:cubicBezTo>
                  <a:pt x="773041" y="1530442"/>
                  <a:pt x="780810" y="1526557"/>
                  <a:pt x="784695" y="1526557"/>
                </a:cubicBezTo>
                <a:cubicBezTo>
                  <a:pt x="792464" y="1526557"/>
                  <a:pt x="800233" y="1526557"/>
                  <a:pt x="804118" y="1522673"/>
                </a:cubicBezTo>
                <a:cubicBezTo>
                  <a:pt x="808002" y="1518788"/>
                  <a:pt x="815772" y="1514904"/>
                  <a:pt x="823541" y="1511020"/>
                </a:cubicBezTo>
                <a:cubicBezTo>
                  <a:pt x="827426" y="1511020"/>
                  <a:pt x="835195" y="1507135"/>
                  <a:pt x="839079" y="1503251"/>
                </a:cubicBezTo>
                <a:cubicBezTo>
                  <a:pt x="839079" y="1499367"/>
                  <a:pt x="842964" y="1499367"/>
                  <a:pt x="846849" y="1499367"/>
                </a:cubicBezTo>
                <a:cubicBezTo>
                  <a:pt x="850733" y="1499367"/>
                  <a:pt x="866272" y="1495482"/>
                  <a:pt x="874041" y="1487714"/>
                </a:cubicBezTo>
                <a:cubicBezTo>
                  <a:pt x="885695" y="1483829"/>
                  <a:pt x="901233" y="1476060"/>
                  <a:pt x="909003" y="1476060"/>
                </a:cubicBezTo>
                <a:cubicBezTo>
                  <a:pt x="912887" y="1476060"/>
                  <a:pt x="920657" y="1472176"/>
                  <a:pt x="920657" y="1472176"/>
                </a:cubicBezTo>
                <a:cubicBezTo>
                  <a:pt x="920657" y="1472176"/>
                  <a:pt x="932310" y="1464407"/>
                  <a:pt x="947849" y="1456639"/>
                </a:cubicBezTo>
                <a:cubicBezTo>
                  <a:pt x="986695" y="1441101"/>
                  <a:pt x="998349" y="1437217"/>
                  <a:pt x="1002234" y="1433332"/>
                </a:cubicBezTo>
                <a:cubicBezTo>
                  <a:pt x="1002234" y="1433332"/>
                  <a:pt x="1006118" y="1433332"/>
                  <a:pt x="1002234" y="1429448"/>
                </a:cubicBezTo>
                <a:cubicBezTo>
                  <a:pt x="1002234" y="1429448"/>
                  <a:pt x="994464" y="1433332"/>
                  <a:pt x="982810" y="1437217"/>
                </a:cubicBezTo>
                <a:cubicBezTo>
                  <a:pt x="947849" y="1448870"/>
                  <a:pt x="916772" y="1460523"/>
                  <a:pt x="912887" y="1460523"/>
                </a:cubicBezTo>
                <a:cubicBezTo>
                  <a:pt x="912887" y="1456639"/>
                  <a:pt x="916772" y="1452754"/>
                  <a:pt x="932310" y="1448870"/>
                </a:cubicBezTo>
                <a:cubicBezTo>
                  <a:pt x="951734" y="1441101"/>
                  <a:pt x="994464" y="1425564"/>
                  <a:pt x="1006118" y="1421679"/>
                </a:cubicBezTo>
                <a:cubicBezTo>
                  <a:pt x="1010003" y="1417795"/>
                  <a:pt x="1010003" y="1417795"/>
                  <a:pt x="1010003" y="1417795"/>
                </a:cubicBezTo>
                <a:cubicBezTo>
                  <a:pt x="1006118" y="1413911"/>
                  <a:pt x="1006118" y="1413911"/>
                  <a:pt x="1006118" y="1413911"/>
                </a:cubicBezTo>
                <a:cubicBezTo>
                  <a:pt x="994464" y="1406142"/>
                  <a:pt x="982810" y="1410026"/>
                  <a:pt x="959503" y="1421679"/>
                </a:cubicBezTo>
                <a:cubicBezTo>
                  <a:pt x="947849" y="1425564"/>
                  <a:pt x="928426" y="1433332"/>
                  <a:pt x="912887" y="1437217"/>
                </a:cubicBezTo>
                <a:cubicBezTo>
                  <a:pt x="885695" y="1448870"/>
                  <a:pt x="870156" y="1456639"/>
                  <a:pt x="866272" y="1460523"/>
                </a:cubicBezTo>
                <a:cubicBezTo>
                  <a:pt x="866272" y="1460523"/>
                  <a:pt x="858503" y="1464407"/>
                  <a:pt x="850733" y="1464407"/>
                </a:cubicBezTo>
                <a:cubicBezTo>
                  <a:pt x="835195" y="1468292"/>
                  <a:pt x="808002" y="1479945"/>
                  <a:pt x="808002" y="1483829"/>
                </a:cubicBezTo>
                <a:cubicBezTo>
                  <a:pt x="804118" y="1483829"/>
                  <a:pt x="804118" y="1487714"/>
                  <a:pt x="800233" y="1487714"/>
                </a:cubicBezTo>
                <a:cubicBezTo>
                  <a:pt x="796349" y="1487714"/>
                  <a:pt x="776925" y="1495482"/>
                  <a:pt x="757502" y="1507135"/>
                </a:cubicBezTo>
                <a:cubicBezTo>
                  <a:pt x="734194" y="1518788"/>
                  <a:pt x="710887" y="1530442"/>
                  <a:pt x="707002" y="1530442"/>
                </a:cubicBezTo>
                <a:cubicBezTo>
                  <a:pt x="699233" y="1534326"/>
                  <a:pt x="687579" y="1542095"/>
                  <a:pt x="679809" y="1545979"/>
                </a:cubicBezTo>
                <a:cubicBezTo>
                  <a:pt x="672040" y="1549863"/>
                  <a:pt x="652617" y="1557632"/>
                  <a:pt x="644848" y="1561517"/>
                </a:cubicBezTo>
                <a:cubicBezTo>
                  <a:pt x="633194" y="1565401"/>
                  <a:pt x="617655" y="1573170"/>
                  <a:pt x="613771" y="1577054"/>
                </a:cubicBezTo>
                <a:cubicBezTo>
                  <a:pt x="606002" y="1584823"/>
                  <a:pt x="551617" y="1608129"/>
                  <a:pt x="543848" y="1608129"/>
                </a:cubicBezTo>
                <a:cubicBezTo>
                  <a:pt x="543848" y="1608129"/>
                  <a:pt x="539963" y="1608129"/>
                  <a:pt x="539963" y="1608129"/>
                </a:cubicBezTo>
                <a:cubicBezTo>
                  <a:pt x="539963" y="1604245"/>
                  <a:pt x="536078" y="1604245"/>
                  <a:pt x="524425" y="1615898"/>
                </a:cubicBezTo>
                <a:cubicBezTo>
                  <a:pt x="516655" y="1619782"/>
                  <a:pt x="512771" y="1623666"/>
                  <a:pt x="508886" y="1623666"/>
                </a:cubicBezTo>
                <a:cubicBezTo>
                  <a:pt x="508886" y="1623666"/>
                  <a:pt x="501117" y="1627551"/>
                  <a:pt x="489463" y="1635320"/>
                </a:cubicBezTo>
                <a:cubicBezTo>
                  <a:pt x="477809" y="1639204"/>
                  <a:pt x="470040" y="1643088"/>
                  <a:pt x="466155" y="1643088"/>
                </a:cubicBezTo>
                <a:cubicBezTo>
                  <a:pt x="466155" y="1646973"/>
                  <a:pt x="458386" y="1650857"/>
                  <a:pt x="450617" y="1654741"/>
                </a:cubicBezTo>
                <a:cubicBezTo>
                  <a:pt x="442847" y="1658626"/>
                  <a:pt x="427309" y="1666395"/>
                  <a:pt x="419540" y="1666395"/>
                </a:cubicBezTo>
                <a:cubicBezTo>
                  <a:pt x="407886" y="1674163"/>
                  <a:pt x="388463" y="1681932"/>
                  <a:pt x="365155" y="1697469"/>
                </a:cubicBezTo>
                <a:cubicBezTo>
                  <a:pt x="361270" y="1697469"/>
                  <a:pt x="353501" y="1705238"/>
                  <a:pt x="345732" y="1709123"/>
                </a:cubicBezTo>
                <a:cubicBezTo>
                  <a:pt x="337963" y="1713007"/>
                  <a:pt x="322424" y="1716891"/>
                  <a:pt x="318539" y="1720776"/>
                </a:cubicBezTo>
                <a:cubicBezTo>
                  <a:pt x="306886" y="1728544"/>
                  <a:pt x="303001" y="1728544"/>
                  <a:pt x="303001" y="1728544"/>
                </a:cubicBezTo>
                <a:cubicBezTo>
                  <a:pt x="299116" y="1724660"/>
                  <a:pt x="303001" y="1724660"/>
                  <a:pt x="306886" y="1720776"/>
                </a:cubicBezTo>
                <a:cubicBezTo>
                  <a:pt x="310770" y="1716891"/>
                  <a:pt x="314655" y="1716891"/>
                  <a:pt x="314655" y="1713007"/>
                </a:cubicBezTo>
                <a:cubicBezTo>
                  <a:pt x="314655" y="1709123"/>
                  <a:pt x="318539" y="1709123"/>
                  <a:pt x="326309" y="1705238"/>
                </a:cubicBezTo>
                <a:cubicBezTo>
                  <a:pt x="353501" y="1693585"/>
                  <a:pt x="357386" y="1693585"/>
                  <a:pt x="365155" y="1685816"/>
                </a:cubicBezTo>
                <a:cubicBezTo>
                  <a:pt x="365155" y="1685816"/>
                  <a:pt x="372924" y="1681932"/>
                  <a:pt x="376809" y="1681932"/>
                </a:cubicBezTo>
                <a:cubicBezTo>
                  <a:pt x="380694" y="1678048"/>
                  <a:pt x="384578" y="1678048"/>
                  <a:pt x="384578" y="1674163"/>
                </a:cubicBezTo>
                <a:cubicBezTo>
                  <a:pt x="388463" y="1674163"/>
                  <a:pt x="392347" y="1670279"/>
                  <a:pt x="396232" y="1670279"/>
                </a:cubicBezTo>
                <a:cubicBezTo>
                  <a:pt x="407886" y="1666395"/>
                  <a:pt x="435078" y="1654741"/>
                  <a:pt x="435078" y="1650857"/>
                </a:cubicBezTo>
                <a:cubicBezTo>
                  <a:pt x="435078" y="1650857"/>
                  <a:pt x="442847" y="1646973"/>
                  <a:pt x="450617" y="1643088"/>
                </a:cubicBezTo>
                <a:cubicBezTo>
                  <a:pt x="458386" y="1639204"/>
                  <a:pt x="470040" y="1631435"/>
                  <a:pt x="477809" y="1627551"/>
                </a:cubicBezTo>
                <a:cubicBezTo>
                  <a:pt x="485578" y="1623666"/>
                  <a:pt x="497232" y="1615898"/>
                  <a:pt x="497232" y="1615898"/>
                </a:cubicBezTo>
                <a:cubicBezTo>
                  <a:pt x="497232" y="1615898"/>
                  <a:pt x="501117" y="1615898"/>
                  <a:pt x="505001" y="1615898"/>
                </a:cubicBezTo>
                <a:cubicBezTo>
                  <a:pt x="505001" y="1612013"/>
                  <a:pt x="520540" y="1604245"/>
                  <a:pt x="532194" y="1596476"/>
                </a:cubicBezTo>
                <a:cubicBezTo>
                  <a:pt x="555501" y="1580938"/>
                  <a:pt x="559386" y="1580938"/>
                  <a:pt x="563271" y="1580938"/>
                </a:cubicBezTo>
                <a:cubicBezTo>
                  <a:pt x="567155" y="1584823"/>
                  <a:pt x="574925" y="1584823"/>
                  <a:pt x="578809" y="1580938"/>
                </a:cubicBezTo>
                <a:cubicBezTo>
                  <a:pt x="586578" y="1580938"/>
                  <a:pt x="586578" y="1577054"/>
                  <a:pt x="578809" y="1577054"/>
                </a:cubicBezTo>
                <a:cubicBezTo>
                  <a:pt x="574925" y="1577054"/>
                  <a:pt x="574925" y="1577054"/>
                  <a:pt x="578809" y="1573170"/>
                </a:cubicBezTo>
                <a:cubicBezTo>
                  <a:pt x="578809" y="1573170"/>
                  <a:pt x="582694" y="1573170"/>
                  <a:pt x="586578" y="1573170"/>
                </a:cubicBezTo>
                <a:cubicBezTo>
                  <a:pt x="590463" y="1577054"/>
                  <a:pt x="606002" y="1569285"/>
                  <a:pt x="609886" y="1561517"/>
                </a:cubicBezTo>
                <a:cubicBezTo>
                  <a:pt x="609886" y="1557632"/>
                  <a:pt x="625425" y="1545979"/>
                  <a:pt x="640963" y="1542095"/>
                </a:cubicBezTo>
                <a:cubicBezTo>
                  <a:pt x="644848" y="1542095"/>
                  <a:pt x="656502" y="1538210"/>
                  <a:pt x="664271" y="1530442"/>
                </a:cubicBezTo>
                <a:cubicBezTo>
                  <a:pt x="672040" y="1526557"/>
                  <a:pt x="679809" y="1518788"/>
                  <a:pt x="687579" y="1518788"/>
                </a:cubicBezTo>
                <a:cubicBezTo>
                  <a:pt x="691464" y="1518788"/>
                  <a:pt x="699233" y="1514904"/>
                  <a:pt x="703117" y="1511020"/>
                </a:cubicBezTo>
                <a:cubicBezTo>
                  <a:pt x="707002" y="1507135"/>
                  <a:pt x="718656" y="1503251"/>
                  <a:pt x="722541" y="1499367"/>
                </a:cubicBezTo>
                <a:cubicBezTo>
                  <a:pt x="734194" y="1495482"/>
                  <a:pt x="738079" y="1491598"/>
                  <a:pt x="730310" y="1491598"/>
                </a:cubicBezTo>
                <a:cubicBezTo>
                  <a:pt x="726425" y="1491598"/>
                  <a:pt x="722541" y="1491598"/>
                  <a:pt x="722541" y="1491598"/>
                </a:cubicBezTo>
                <a:cubicBezTo>
                  <a:pt x="718656" y="1487714"/>
                  <a:pt x="726425" y="1483829"/>
                  <a:pt x="738079" y="1483829"/>
                </a:cubicBezTo>
                <a:cubicBezTo>
                  <a:pt x="741964" y="1483829"/>
                  <a:pt x="761387" y="1476060"/>
                  <a:pt x="769156" y="1468292"/>
                </a:cubicBezTo>
                <a:cubicBezTo>
                  <a:pt x="773041" y="1468292"/>
                  <a:pt x="780810" y="1464407"/>
                  <a:pt x="788579" y="1464407"/>
                </a:cubicBezTo>
                <a:cubicBezTo>
                  <a:pt x="796349" y="1460523"/>
                  <a:pt x="804118" y="1460523"/>
                  <a:pt x="808002" y="1456639"/>
                </a:cubicBezTo>
                <a:cubicBezTo>
                  <a:pt x="808002" y="1456639"/>
                  <a:pt x="815772" y="1452754"/>
                  <a:pt x="823541" y="1452754"/>
                </a:cubicBezTo>
                <a:cubicBezTo>
                  <a:pt x="831310" y="1448870"/>
                  <a:pt x="831310" y="1448870"/>
                  <a:pt x="831310" y="1441101"/>
                </a:cubicBezTo>
                <a:cubicBezTo>
                  <a:pt x="831310" y="1441101"/>
                  <a:pt x="835195" y="1437217"/>
                  <a:pt x="835195" y="1437217"/>
                </a:cubicBezTo>
                <a:cubicBezTo>
                  <a:pt x="835195" y="1437217"/>
                  <a:pt x="839079" y="1433332"/>
                  <a:pt x="842964" y="1429448"/>
                </a:cubicBezTo>
                <a:cubicBezTo>
                  <a:pt x="846849" y="1425564"/>
                  <a:pt x="850733" y="1421679"/>
                  <a:pt x="854618" y="1421679"/>
                </a:cubicBezTo>
                <a:cubicBezTo>
                  <a:pt x="858503" y="1421679"/>
                  <a:pt x="866272" y="1417795"/>
                  <a:pt x="877926" y="1413911"/>
                </a:cubicBezTo>
                <a:cubicBezTo>
                  <a:pt x="885695" y="1410026"/>
                  <a:pt x="897349" y="1406142"/>
                  <a:pt x="901233" y="1402257"/>
                </a:cubicBezTo>
                <a:cubicBezTo>
                  <a:pt x="905118" y="1402257"/>
                  <a:pt x="909003" y="1402257"/>
                  <a:pt x="909003" y="1402257"/>
                </a:cubicBezTo>
                <a:cubicBezTo>
                  <a:pt x="912887" y="1398373"/>
                  <a:pt x="916772" y="1394489"/>
                  <a:pt x="924541" y="1394489"/>
                </a:cubicBezTo>
                <a:cubicBezTo>
                  <a:pt x="932310" y="1390604"/>
                  <a:pt x="943964" y="1386720"/>
                  <a:pt x="951734" y="1382836"/>
                </a:cubicBezTo>
                <a:cubicBezTo>
                  <a:pt x="959503" y="1378951"/>
                  <a:pt x="963387" y="1378951"/>
                  <a:pt x="967272" y="1378951"/>
                </a:cubicBezTo>
                <a:cubicBezTo>
                  <a:pt x="971157" y="1382836"/>
                  <a:pt x="978926" y="1378951"/>
                  <a:pt x="975041" y="1375067"/>
                </a:cubicBezTo>
                <a:cubicBezTo>
                  <a:pt x="975041" y="1375067"/>
                  <a:pt x="978926" y="1375067"/>
                  <a:pt x="998349" y="1363414"/>
                </a:cubicBezTo>
                <a:cubicBezTo>
                  <a:pt x="1006118" y="1363414"/>
                  <a:pt x="1013887" y="1359529"/>
                  <a:pt x="1025541" y="1355645"/>
                </a:cubicBezTo>
                <a:cubicBezTo>
                  <a:pt x="1033310" y="1351761"/>
                  <a:pt x="1041080" y="1347876"/>
                  <a:pt x="1041080" y="1347876"/>
                </a:cubicBezTo>
                <a:cubicBezTo>
                  <a:pt x="1044964" y="1347876"/>
                  <a:pt x="1056618" y="1343992"/>
                  <a:pt x="1072157" y="1336223"/>
                </a:cubicBezTo>
                <a:cubicBezTo>
                  <a:pt x="1087695" y="1332339"/>
                  <a:pt x="1107118" y="1324570"/>
                  <a:pt x="1122657" y="1316801"/>
                </a:cubicBezTo>
                <a:cubicBezTo>
                  <a:pt x="1142080" y="1312917"/>
                  <a:pt x="1145965" y="1309033"/>
                  <a:pt x="1142080" y="1305148"/>
                </a:cubicBezTo>
                <a:cubicBezTo>
                  <a:pt x="1142080" y="1301264"/>
                  <a:pt x="1142080" y="1301264"/>
                  <a:pt x="1134311" y="1301264"/>
                </a:cubicBezTo>
                <a:cubicBezTo>
                  <a:pt x="1130426" y="1301264"/>
                  <a:pt x="1126541" y="1301264"/>
                  <a:pt x="1126541" y="1297379"/>
                </a:cubicBezTo>
                <a:cubicBezTo>
                  <a:pt x="1126541" y="1293495"/>
                  <a:pt x="1122657" y="1293495"/>
                  <a:pt x="1107118" y="1301264"/>
                </a:cubicBezTo>
                <a:cubicBezTo>
                  <a:pt x="1103234" y="1301264"/>
                  <a:pt x="1095464" y="1305148"/>
                  <a:pt x="1087695" y="1309033"/>
                </a:cubicBezTo>
                <a:cubicBezTo>
                  <a:pt x="1083810" y="1309033"/>
                  <a:pt x="1064387" y="1316801"/>
                  <a:pt x="1044964" y="1324570"/>
                </a:cubicBezTo>
                <a:cubicBezTo>
                  <a:pt x="1029426" y="1332339"/>
                  <a:pt x="1002234" y="1343992"/>
                  <a:pt x="986695" y="1351761"/>
                </a:cubicBezTo>
                <a:cubicBezTo>
                  <a:pt x="971157" y="1355645"/>
                  <a:pt x="936195" y="1371182"/>
                  <a:pt x="909003" y="1382836"/>
                </a:cubicBezTo>
                <a:cubicBezTo>
                  <a:pt x="854618" y="1406142"/>
                  <a:pt x="839079" y="1410026"/>
                  <a:pt x="842964" y="1406142"/>
                </a:cubicBezTo>
                <a:cubicBezTo>
                  <a:pt x="842964" y="1402257"/>
                  <a:pt x="854618" y="1394489"/>
                  <a:pt x="877926" y="1386720"/>
                </a:cubicBezTo>
                <a:cubicBezTo>
                  <a:pt x="881810" y="1382836"/>
                  <a:pt x="893464" y="1378951"/>
                  <a:pt x="897349" y="1375067"/>
                </a:cubicBezTo>
                <a:cubicBezTo>
                  <a:pt x="905118" y="1371182"/>
                  <a:pt x="916772" y="1367298"/>
                  <a:pt x="928426" y="1363414"/>
                </a:cubicBezTo>
                <a:cubicBezTo>
                  <a:pt x="940080" y="1363414"/>
                  <a:pt x="955618" y="1359529"/>
                  <a:pt x="959503" y="1355645"/>
                </a:cubicBezTo>
                <a:cubicBezTo>
                  <a:pt x="963387" y="1351761"/>
                  <a:pt x="971157" y="1347876"/>
                  <a:pt x="975041" y="1347876"/>
                </a:cubicBezTo>
                <a:cubicBezTo>
                  <a:pt x="978926" y="1347876"/>
                  <a:pt x="982810" y="1343992"/>
                  <a:pt x="982810" y="1343992"/>
                </a:cubicBezTo>
                <a:cubicBezTo>
                  <a:pt x="986695" y="1343992"/>
                  <a:pt x="990580" y="1340107"/>
                  <a:pt x="994464" y="1340107"/>
                </a:cubicBezTo>
                <a:cubicBezTo>
                  <a:pt x="994464" y="1340107"/>
                  <a:pt x="1002234" y="1336223"/>
                  <a:pt x="1002234" y="1332339"/>
                </a:cubicBezTo>
                <a:cubicBezTo>
                  <a:pt x="1006118" y="1328454"/>
                  <a:pt x="1025541" y="1316801"/>
                  <a:pt x="1033310" y="1316801"/>
                </a:cubicBezTo>
                <a:cubicBezTo>
                  <a:pt x="1033310" y="1316801"/>
                  <a:pt x="1044964" y="1312917"/>
                  <a:pt x="1056618" y="1305148"/>
                </a:cubicBezTo>
                <a:cubicBezTo>
                  <a:pt x="1083810" y="1293495"/>
                  <a:pt x="1145965" y="1270189"/>
                  <a:pt x="1188695" y="1254651"/>
                </a:cubicBezTo>
                <a:cubicBezTo>
                  <a:pt x="1208119" y="1250767"/>
                  <a:pt x="1223657" y="1242998"/>
                  <a:pt x="1223657" y="1242998"/>
                </a:cubicBezTo>
                <a:cubicBezTo>
                  <a:pt x="1227542" y="1239114"/>
                  <a:pt x="1231427" y="1239114"/>
                  <a:pt x="1239196" y="1239114"/>
                </a:cubicBezTo>
                <a:cubicBezTo>
                  <a:pt x="1243081" y="1239114"/>
                  <a:pt x="1246965" y="1235230"/>
                  <a:pt x="1250849" y="1231345"/>
                </a:cubicBezTo>
                <a:cubicBezTo>
                  <a:pt x="1254734" y="1223576"/>
                  <a:pt x="1254734" y="1223576"/>
                  <a:pt x="1289696" y="1215808"/>
                </a:cubicBezTo>
                <a:cubicBezTo>
                  <a:pt x="1301350" y="1211923"/>
                  <a:pt x="1320773" y="1204155"/>
                  <a:pt x="1324658" y="1200270"/>
                </a:cubicBezTo>
                <a:cubicBezTo>
                  <a:pt x="1340196" y="1196386"/>
                  <a:pt x="1340196" y="1196386"/>
                  <a:pt x="1340196" y="1196386"/>
                </a:cubicBezTo>
                <a:cubicBezTo>
                  <a:pt x="1328542" y="1196386"/>
                  <a:pt x="1328542" y="1196386"/>
                  <a:pt x="1328542" y="1196386"/>
                </a:cubicBezTo>
                <a:cubicBezTo>
                  <a:pt x="1320773" y="1196386"/>
                  <a:pt x="1313004" y="1200270"/>
                  <a:pt x="1309119" y="1200270"/>
                </a:cubicBezTo>
                <a:cubicBezTo>
                  <a:pt x="1305235" y="1204155"/>
                  <a:pt x="1297465" y="1204155"/>
                  <a:pt x="1285811" y="1208039"/>
                </a:cubicBezTo>
                <a:cubicBezTo>
                  <a:pt x="1270273" y="1211923"/>
                  <a:pt x="1246965" y="1219692"/>
                  <a:pt x="1243081" y="1223576"/>
                </a:cubicBezTo>
                <a:cubicBezTo>
                  <a:pt x="1243081" y="1227461"/>
                  <a:pt x="1235311" y="1227461"/>
                  <a:pt x="1227542" y="1231345"/>
                </a:cubicBezTo>
                <a:cubicBezTo>
                  <a:pt x="1219772" y="1231345"/>
                  <a:pt x="1208119" y="1235230"/>
                  <a:pt x="1204234" y="1239114"/>
                </a:cubicBezTo>
                <a:cubicBezTo>
                  <a:pt x="1188695" y="1242998"/>
                  <a:pt x="1184811" y="1242998"/>
                  <a:pt x="1184811" y="1239114"/>
                </a:cubicBezTo>
                <a:cubicBezTo>
                  <a:pt x="1184811" y="1235230"/>
                  <a:pt x="1180927" y="1235230"/>
                  <a:pt x="1173157" y="1239114"/>
                </a:cubicBezTo>
                <a:cubicBezTo>
                  <a:pt x="1169272" y="1239114"/>
                  <a:pt x="1161503" y="1242998"/>
                  <a:pt x="1157618" y="1246883"/>
                </a:cubicBezTo>
                <a:cubicBezTo>
                  <a:pt x="1153734" y="1246883"/>
                  <a:pt x="1145965" y="1250767"/>
                  <a:pt x="1138195" y="1254651"/>
                </a:cubicBezTo>
                <a:cubicBezTo>
                  <a:pt x="1118772" y="1262420"/>
                  <a:pt x="1099349" y="1274073"/>
                  <a:pt x="1091580" y="1277958"/>
                </a:cubicBezTo>
                <a:cubicBezTo>
                  <a:pt x="1079926" y="1285726"/>
                  <a:pt x="1006118" y="1316801"/>
                  <a:pt x="994464" y="1320686"/>
                </a:cubicBezTo>
                <a:cubicBezTo>
                  <a:pt x="990580" y="1320686"/>
                  <a:pt x="982810" y="1324570"/>
                  <a:pt x="978926" y="1328454"/>
                </a:cubicBezTo>
                <a:cubicBezTo>
                  <a:pt x="971157" y="1328454"/>
                  <a:pt x="967272" y="1332339"/>
                  <a:pt x="963387" y="1332339"/>
                </a:cubicBezTo>
                <a:cubicBezTo>
                  <a:pt x="959503" y="1332339"/>
                  <a:pt x="951734" y="1336223"/>
                  <a:pt x="947849" y="1340107"/>
                </a:cubicBezTo>
                <a:cubicBezTo>
                  <a:pt x="943964" y="1343992"/>
                  <a:pt x="936195" y="1347876"/>
                  <a:pt x="936195" y="1347876"/>
                </a:cubicBezTo>
                <a:cubicBezTo>
                  <a:pt x="932310" y="1347876"/>
                  <a:pt x="920657" y="1351761"/>
                  <a:pt x="905118" y="1359529"/>
                </a:cubicBezTo>
                <a:cubicBezTo>
                  <a:pt x="866272" y="1378951"/>
                  <a:pt x="835195" y="1394489"/>
                  <a:pt x="831310" y="1394489"/>
                </a:cubicBezTo>
                <a:cubicBezTo>
                  <a:pt x="827426" y="1390604"/>
                  <a:pt x="808002" y="1402257"/>
                  <a:pt x="792464" y="1410026"/>
                </a:cubicBezTo>
                <a:cubicBezTo>
                  <a:pt x="780810" y="1417795"/>
                  <a:pt x="776925" y="1417795"/>
                  <a:pt x="780810" y="1410026"/>
                </a:cubicBezTo>
                <a:cubicBezTo>
                  <a:pt x="780810" y="1402257"/>
                  <a:pt x="776925" y="1402257"/>
                  <a:pt x="761387" y="1410026"/>
                </a:cubicBezTo>
                <a:cubicBezTo>
                  <a:pt x="749733" y="1413911"/>
                  <a:pt x="745848" y="1413911"/>
                  <a:pt x="738079" y="1410026"/>
                </a:cubicBezTo>
                <a:cubicBezTo>
                  <a:pt x="738079" y="1406142"/>
                  <a:pt x="734194" y="1406142"/>
                  <a:pt x="726425" y="1410026"/>
                </a:cubicBezTo>
                <a:cubicBezTo>
                  <a:pt x="718656" y="1413911"/>
                  <a:pt x="714771" y="1417795"/>
                  <a:pt x="710887" y="1417795"/>
                </a:cubicBezTo>
                <a:cubicBezTo>
                  <a:pt x="703117" y="1425564"/>
                  <a:pt x="679809" y="1429448"/>
                  <a:pt x="675925" y="1429448"/>
                </a:cubicBezTo>
                <a:cubicBezTo>
                  <a:pt x="672040" y="1425564"/>
                  <a:pt x="621540" y="1444985"/>
                  <a:pt x="590463" y="1464407"/>
                </a:cubicBezTo>
                <a:cubicBezTo>
                  <a:pt x="586578" y="1468292"/>
                  <a:pt x="586578" y="1468292"/>
                  <a:pt x="586578" y="1468292"/>
                </a:cubicBezTo>
                <a:cubicBezTo>
                  <a:pt x="594348" y="1468292"/>
                  <a:pt x="594348" y="1468292"/>
                  <a:pt x="594348" y="1468292"/>
                </a:cubicBezTo>
                <a:cubicBezTo>
                  <a:pt x="602117" y="1472176"/>
                  <a:pt x="609886" y="1468292"/>
                  <a:pt x="625425" y="1460523"/>
                </a:cubicBezTo>
                <a:cubicBezTo>
                  <a:pt x="629309" y="1456639"/>
                  <a:pt x="633194" y="1456639"/>
                  <a:pt x="640963" y="1456639"/>
                </a:cubicBezTo>
                <a:cubicBezTo>
                  <a:pt x="648732" y="1460523"/>
                  <a:pt x="648732" y="1460523"/>
                  <a:pt x="648732" y="1460523"/>
                </a:cubicBezTo>
                <a:cubicBezTo>
                  <a:pt x="637079" y="1468292"/>
                  <a:pt x="637079" y="1468292"/>
                  <a:pt x="637079" y="1468292"/>
                </a:cubicBezTo>
                <a:cubicBezTo>
                  <a:pt x="625425" y="1476060"/>
                  <a:pt x="621540" y="1479945"/>
                  <a:pt x="613771" y="1476060"/>
                </a:cubicBezTo>
                <a:cubicBezTo>
                  <a:pt x="609886" y="1476060"/>
                  <a:pt x="594348" y="1476060"/>
                  <a:pt x="578809" y="1476060"/>
                </a:cubicBezTo>
                <a:cubicBezTo>
                  <a:pt x="551617" y="1479945"/>
                  <a:pt x="551617" y="1479945"/>
                  <a:pt x="551617" y="1479945"/>
                </a:cubicBezTo>
                <a:cubicBezTo>
                  <a:pt x="516655" y="1503251"/>
                  <a:pt x="516655" y="1503251"/>
                  <a:pt x="516655" y="1503251"/>
                </a:cubicBezTo>
                <a:cubicBezTo>
                  <a:pt x="477809" y="1522673"/>
                  <a:pt x="446732" y="1538210"/>
                  <a:pt x="407886" y="1557632"/>
                </a:cubicBezTo>
                <a:cubicBezTo>
                  <a:pt x="396232" y="1561517"/>
                  <a:pt x="384578" y="1569285"/>
                  <a:pt x="380694" y="1573170"/>
                </a:cubicBezTo>
                <a:cubicBezTo>
                  <a:pt x="380694" y="1577054"/>
                  <a:pt x="376809" y="1577054"/>
                  <a:pt x="376809" y="1577054"/>
                </a:cubicBezTo>
                <a:cubicBezTo>
                  <a:pt x="372924" y="1577054"/>
                  <a:pt x="369040" y="1580938"/>
                  <a:pt x="361270" y="1584823"/>
                </a:cubicBezTo>
                <a:cubicBezTo>
                  <a:pt x="353501" y="1592592"/>
                  <a:pt x="306886" y="1615898"/>
                  <a:pt x="306886" y="1615898"/>
                </a:cubicBezTo>
                <a:cubicBezTo>
                  <a:pt x="306886" y="1615898"/>
                  <a:pt x="306886" y="1615898"/>
                  <a:pt x="306886" y="1612013"/>
                </a:cubicBezTo>
                <a:cubicBezTo>
                  <a:pt x="303001" y="1612013"/>
                  <a:pt x="310770" y="1608129"/>
                  <a:pt x="318539" y="1604245"/>
                </a:cubicBezTo>
                <a:cubicBezTo>
                  <a:pt x="322424" y="1600360"/>
                  <a:pt x="334078" y="1592592"/>
                  <a:pt x="341847" y="1588707"/>
                </a:cubicBezTo>
                <a:cubicBezTo>
                  <a:pt x="345732" y="1584823"/>
                  <a:pt x="353501" y="1580938"/>
                  <a:pt x="353501" y="1580938"/>
                </a:cubicBezTo>
                <a:cubicBezTo>
                  <a:pt x="357386" y="1580938"/>
                  <a:pt x="365155" y="1577054"/>
                  <a:pt x="372924" y="1569285"/>
                </a:cubicBezTo>
                <a:cubicBezTo>
                  <a:pt x="384578" y="1561517"/>
                  <a:pt x="392347" y="1553748"/>
                  <a:pt x="396232" y="1553748"/>
                </a:cubicBezTo>
                <a:cubicBezTo>
                  <a:pt x="407886" y="1549863"/>
                  <a:pt x="438963" y="1534326"/>
                  <a:pt x="446732" y="1526557"/>
                </a:cubicBezTo>
                <a:cubicBezTo>
                  <a:pt x="450617" y="1526557"/>
                  <a:pt x="462271" y="1522673"/>
                  <a:pt x="470040" y="1518788"/>
                </a:cubicBezTo>
                <a:cubicBezTo>
                  <a:pt x="477809" y="1511020"/>
                  <a:pt x="489463" y="1507135"/>
                  <a:pt x="493348" y="1503251"/>
                </a:cubicBezTo>
                <a:cubicBezTo>
                  <a:pt x="497232" y="1499367"/>
                  <a:pt x="505001" y="1499367"/>
                  <a:pt x="505001" y="1499367"/>
                </a:cubicBezTo>
                <a:cubicBezTo>
                  <a:pt x="508886" y="1495482"/>
                  <a:pt x="512771" y="1495482"/>
                  <a:pt x="512771" y="1491598"/>
                </a:cubicBezTo>
                <a:cubicBezTo>
                  <a:pt x="512771" y="1491598"/>
                  <a:pt x="516655" y="1487714"/>
                  <a:pt x="524425" y="1483829"/>
                </a:cubicBezTo>
                <a:cubicBezTo>
                  <a:pt x="528309" y="1479945"/>
                  <a:pt x="532194" y="1479945"/>
                  <a:pt x="532194" y="1476060"/>
                </a:cubicBezTo>
                <a:cubicBezTo>
                  <a:pt x="524425" y="1472176"/>
                  <a:pt x="528309" y="1468292"/>
                  <a:pt x="551617" y="1460523"/>
                </a:cubicBezTo>
                <a:cubicBezTo>
                  <a:pt x="578809" y="1452754"/>
                  <a:pt x="606002" y="1441101"/>
                  <a:pt x="606002" y="1437217"/>
                </a:cubicBezTo>
                <a:cubicBezTo>
                  <a:pt x="609886" y="1433332"/>
                  <a:pt x="613771" y="1433332"/>
                  <a:pt x="613771" y="1433332"/>
                </a:cubicBezTo>
                <a:cubicBezTo>
                  <a:pt x="617655" y="1433332"/>
                  <a:pt x="621540" y="1429448"/>
                  <a:pt x="621540" y="1429448"/>
                </a:cubicBezTo>
                <a:cubicBezTo>
                  <a:pt x="625425" y="1425564"/>
                  <a:pt x="675925" y="1402257"/>
                  <a:pt x="718656" y="1386720"/>
                </a:cubicBezTo>
                <a:cubicBezTo>
                  <a:pt x="726425" y="1382836"/>
                  <a:pt x="734194" y="1382836"/>
                  <a:pt x="734194" y="1378951"/>
                </a:cubicBezTo>
                <a:cubicBezTo>
                  <a:pt x="738079" y="1378951"/>
                  <a:pt x="784695" y="1351761"/>
                  <a:pt x="796349" y="1347876"/>
                </a:cubicBezTo>
                <a:cubicBezTo>
                  <a:pt x="800233" y="1347876"/>
                  <a:pt x="811887" y="1340107"/>
                  <a:pt x="823541" y="1336223"/>
                </a:cubicBezTo>
                <a:cubicBezTo>
                  <a:pt x="835195" y="1328454"/>
                  <a:pt x="846849" y="1324570"/>
                  <a:pt x="846849" y="1324570"/>
                </a:cubicBezTo>
                <a:cubicBezTo>
                  <a:pt x="850733" y="1324570"/>
                  <a:pt x="877926" y="1309033"/>
                  <a:pt x="889580" y="1301264"/>
                </a:cubicBezTo>
                <a:cubicBezTo>
                  <a:pt x="897349" y="1297379"/>
                  <a:pt x="916772" y="1289611"/>
                  <a:pt x="924541" y="1281842"/>
                </a:cubicBezTo>
                <a:cubicBezTo>
                  <a:pt x="928426" y="1281842"/>
                  <a:pt x="932310" y="1277958"/>
                  <a:pt x="936195" y="1277958"/>
                </a:cubicBezTo>
                <a:cubicBezTo>
                  <a:pt x="936195" y="1274073"/>
                  <a:pt x="940080" y="1274073"/>
                  <a:pt x="940080" y="1274073"/>
                </a:cubicBezTo>
                <a:cubicBezTo>
                  <a:pt x="943964" y="1274073"/>
                  <a:pt x="947849" y="1270189"/>
                  <a:pt x="947849" y="1270189"/>
                </a:cubicBezTo>
                <a:cubicBezTo>
                  <a:pt x="947849" y="1262420"/>
                  <a:pt x="932310" y="1266304"/>
                  <a:pt x="901233" y="1281842"/>
                </a:cubicBezTo>
                <a:cubicBezTo>
                  <a:pt x="866272" y="1297379"/>
                  <a:pt x="862387" y="1297379"/>
                  <a:pt x="866272" y="1301264"/>
                </a:cubicBezTo>
                <a:cubicBezTo>
                  <a:pt x="870156" y="1301264"/>
                  <a:pt x="866272" y="1305148"/>
                  <a:pt x="862387" y="1305148"/>
                </a:cubicBezTo>
                <a:cubicBezTo>
                  <a:pt x="854618" y="1305148"/>
                  <a:pt x="850733" y="1309033"/>
                  <a:pt x="846849" y="1312917"/>
                </a:cubicBezTo>
                <a:cubicBezTo>
                  <a:pt x="846849" y="1316801"/>
                  <a:pt x="842964" y="1320686"/>
                  <a:pt x="839079" y="1320686"/>
                </a:cubicBezTo>
                <a:cubicBezTo>
                  <a:pt x="835195" y="1320686"/>
                  <a:pt x="831310" y="1320686"/>
                  <a:pt x="827426" y="1324570"/>
                </a:cubicBezTo>
                <a:cubicBezTo>
                  <a:pt x="823541" y="1328454"/>
                  <a:pt x="815772" y="1328454"/>
                  <a:pt x="811887" y="1328454"/>
                </a:cubicBezTo>
                <a:cubicBezTo>
                  <a:pt x="800233" y="1332339"/>
                  <a:pt x="761387" y="1347876"/>
                  <a:pt x="745848" y="1359529"/>
                </a:cubicBezTo>
                <a:cubicBezTo>
                  <a:pt x="741964" y="1359529"/>
                  <a:pt x="730310" y="1367298"/>
                  <a:pt x="714771" y="1371182"/>
                </a:cubicBezTo>
                <a:cubicBezTo>
                  <a:pt x="703117" y="1378951"/>
                  <a:pt x="691464" y="1382836"/>
                  <a:pt x="687579" y="1382836"/>
                </a:cubicBezTo>
                <a:cubicBezTo>
                  <a:pt x="687579" y="1386720"/>
                  <a:pt x="679809" y="1386720"/>
                  <a:pt x="679809" y="1386720"/>
                </a:cubicBezTo>
                <a:cubicBezTo>
                  <a:pt x="675925" y="1386720"/>
                  <a:pt x="675925" y="1386720"/>
                  <a:pt x="683694" y="1382836"/>
                </a:cubicBezTo>
                <a:cubicBezTo>
                  <a:pt x="687579" y="1378951"/>
                  <a:pt x="691464" y="1375067"/>
                  <a:pt x="695348" y="1375067"/>
                </a:cubicBezTo>
                <a:cubicBezTo>
                  <a:pt x="699233" y="1375067"/>
                  <a:pt x="726425" y="1359529"/>
                  <a:pt x="726425" y="1359529"/>
                </a:cubicBezTo>
                <a:cubicBezTo>
                  <a:pt x="730310" y="1355645"/>
                  <a:pt x="738079" y="1351761"/>
                  <a:pt x="745848" y="1347876"/>
                </a:cubicBezTo>
                <a:cubicBezTo>
                  <a:pt x="757502" y="1343992"/>
                  <a:pt x="765271" y="1340107"/>
                  <a:pt x="765271" y="1340107"/>
                </a:cubicBezTo>
                <a:cubicBezTo>
                  <a:pt x="765271" y="1336223"/>
                  <a:pt x="734194" y="1343992"/>
                  <a:pt x="730310" y="1347876"/>
                </a:cubicBezTo>
                <a:cubicBezTo>
                  <a:pt x="722541" y="1351761"/>
                  <a:pt x="699233" y="1359529"/>
                  <a:pt x="691464" y="1363414"/>
                </a:cubicBezTo>
                <a:cubicBezTo>
                  <a:pt x="687579" y="1363414"/>
                  <a:pt x="683694" y="1367298"/>
                  <a:pt x="683694" y="1371182"/>
                </a:cubicBezTo>
                <a:cubicBezTo>
                  <a:pt x="679809" y="1375067"/>
                  <a:pt x="675925" y="1378951"/>
                  <a:pt x="664271" y="1382836"/>
                </a:cubicBezTo>
                <a:cubicBezTo>
                  <a:pt x="656502" y="1386720"/>
                  <a:pt x="644848" y="1394489"/>
                  <a:pt x="637079" y="1398373"/>
                </a:cubicBezTo>
                <a:cubicBezTo>
                  <a:pt x="633194" y="1402257"/>
                  <a:pt x="625425" y="1402257"/>
                  <a:pt x="625425" y="1402257"/>
                </a:cubicBezTo>
                <a:cubicBezTo>
                  <a:pt x="621540" y="1402257"/>
                  <a:pt x="613771" y="1410026"/>
                  <a:pt x="598232" y="1413911"/>
                </a:cubicBezTo>
                <a:cubicBezTo>
                  <a:pt x="586578" y="1421679"/>
                  <a:pt x="567155" y="1433332"/>
                  <a:pt x="555501" y="1437217"/>
                </a:cubicBezTo>
                <a:cubicBezTo>
                  <a:pt x="543848" y="1444985"/>
                  <a:pt x="516655" y="1460523"/>
                  <a:pt x="497232" y="1468292"/>
                </a:cubicBezTo>
                <a:cubicBezTo>
                  <a:pt x="473924" y="1479945"/>
                  <a:pt x="450617" y="1491598"/>
                  <a:pt x="442847" y="1495482"/>
                </a:cubicBezTo>
                <a:cubicBezTo>
                  <a:pt x="435078" y="1499367"/>
                  <a:pt x="419540" y="1507135"/>
                  <a:pt x="411771" y="1511020"/>
                </a:cubicBezTo>
                <a:cubicBezTo>
                  <a:pt x="400117" y="1518788"/>
                  <a:pt x="392347" y="1526557"/>
                  <a:pt x="388463" y="1526557"/>
                </a:cubicBezTo>
                <a:cubicBezTo>
                  <a:pt x="380694" y="1530442"/>
                  <a:pt x="365155" y="1538210"/>
                  <a:pt x="357386" y="1542095"/>
                </a:cubicBezTo>
                <a:cubicBezTo>
                  <a:pt x="353501" y="1545979"/>
                  <a:pt x="349616" y="1545979"/>
                  <a:pt x="345732" y="1545979"/>
                </a:cubicBezTo>
                <a:cubicBezTo>
                  <a:pt x="341847" y="1545979"/>
                  <a:pt x="341847" y="1545979"/>
                  <a:pt x="349616" y="1538210"/>
                </a:cubicBezTo>
                <a:cubicBezTo>
                  <a:pt x="353501" y="1538210"/>
                  <a:pt x="361270" y="1530442"/>
                  <a:pt x="361270" y="1530442"/>
                </a:cubicBezTo>
                <a:cubicBezTo>
                  <a:pt x="365155" y="1522673"/>
                  <a:pt x="380694" y="1514904"/>
                  <a:pt x="388463" y="1514904"/>
                </a:cubicBezTo>
                <a:cubicBezTo>
                  <a:pt x="396232" y="1518788"/>
                  <a:pt x="404001" y="1511020"/>
                  <a:pt x="400117" y="1507135"/>
                </a:cubicBezTo>
                <a:cubicBezTo>
                  <a:pt x="400117" y="1503251"/>
                  <a:pt x="400117" y="1503251"/>
                  <a:pt x="404001" y="1503251"/>
                </a:cubicBezTo>
                <a:cubicBezTo>
                  <a:pt x="407886" y="1503251"/>
                  <a:pt x="415655" y="1499367"/>
                  <a:pt x="419540" y="1495482"/>
                </a:cubicBezTo>
                <a:cubicBezTo>
                  <a:pt x="423424" y="1491598"/>
                  <a:pt x="427309" y="1487714"/>
                  <a:pt x="431194" y="1483829"/>
                </a:cubicBezTo>
                <a:cubicBezTo>
                  <a:pt x="431194" y="1483829"/>
                  <a:pt x="435078" y="1483829"/>
                  <a:pt x="435078" y="1479945"/>
                </a:cubicBezTo>
                <a:cubicBezTo>
                  <a:pt x="438963" y="1472176"/>
                  <a:pt x="470040" y="1456639"/>
                  <a:pt x="470040" y="1464407"/>
                </a:cubicBezTo>
                <a:cubicBezTo>
                  <a:pt x="470040" y="1468292"/>
                  <a:pt x="470040" y="1468292"/>
                  <a:pt x="466155" y="1472176"/>
                </a:cubicBezTo>
                <a:cubicBezTo>
                  <a:pt x="462271" y="1476060"/>
                  <a:pt x="470040" y="1476060"/>
                  <a:pt x="477809" y="1472176"/>
                </a:cubicBezTo>
                <a:cubicBezTo>
                  <a:pt x="497232" y="1460523"/>
                  <a:pt x="497232" y="1460523"/>
                  <a:pt x="501117" y="1460523"/>
                </a:cubicBezTo>
                <a:cubicBezTo>
                  <a:pt x="501117" y="1456639"/>
                  <a:pt x="505001" y="1456639"/>
                  <a:pt x="512771" y="1452754"/>
                </a:cubicBezTo>
                <a:cubicBezTo>
                  <a:pt x="516655" y="1448870"/>
                  <a:pt x="524425" y="1444985"/>
                  <a:pt x="524425" y="1444985"/>
                </a:cubicBezTo>
                <a:cubicBezTo>
                  <a:pt x="528309" y="1444985"/>
                  <a:pt x="528309" y="1444985"/>
                  <a:pt x="528309" y="1444985"/>
                </a:cubicBezTo>
                <a:cubicBezTo>
                  <a:pt x="528309" y="1441101"/>
                  <a:pt x="532194" y="1437217"/>
                  <a:pt x="539963" y="1433332"/>
                </a:cubicBezTo>
                <a:cubicBezTo>
                  <a:pt x="543848" y="1433332"/>
                  <a:pt x="559386" y="1421679"/>
                  <a:pt x="574925" y="1413911"/>
                </a:cubicBezTo>
                <a:cubicBezTo>
                  <a:pt x="586578" y="1406142"/>
                  <a:pt x="598232" y="1398373"/>
                  <a:pt x="602117" y="1398373"/>
                </a:cubicBezTo>
                <a:cubicBezTo>
                  <a:pt x="602117" y="1398373"/>
                  <a:pt x="609886" y="1394489"/>
                  <a:pt x="617655" y="1390604"/>
                </a:cubicBezTo>
                <a:cubicBezTo>
                  <a:pt x="621540" y="1386720"/>
                  <a:pt x="629309" y="1382836"/>
                  <a:pt x="629309" y="1382836"/>
                </a:cubicBezTo>
                <a:cubicBezTo>
                  <a:pt x="633194" y="1382836"/>
                  <a:pt x="640963" y="1378951"/>
                  <a:pt x="644848" y="1375067"/>
                </a:cubicBezTo>
                <a:cubicBezTo>
                  <a:pt x="652617" y="1371182"/>
                  <a:pt x="660387" y="1363414"/>
                  <a:pt x="664271" y="1363414"/>
                </a:cubicBezTo>
                <a:cubicBezTo>
                  <a:pt x="668156" y="1363414"/>
                  <a:pt x="668156" y="1363414"/>
                  <a:pt x="672040" y="1363414"/>
                </a:cubicBezTo>
                <a:cubicBezTo>
                  <a:pt x="672040" y="1359529"/>
                  <a:pt x="679809" y="1355645"/>
                  <a:pt x="687579" y="1355645"/>
                </a:cubicBezTo>
                <a:cubicBezTo>
                  <a:pt x="699233" y="1351761"/>
                  <a:pt x="707002" y="1347876"/>
                  <a:pt x="710887" y="1343992"/>
                </a:cubicBezTo>
                <a:cubicBezTo>
                  <a:pt x="738079" y="1328454"/>
                  <a:pt x="749733" y="1324570"/>
                  <a:pt x="753618" y="1324570"/>
                </a:cubicBezTo>
                <a:cubicBezTo>
                  <a:pt x="757502" y="1324570"/>
                  <a:pt x="761387" y="1324570"/>
                  <a:pt x="765271" y="1320686"/>
                </a:cubicBezTo>
                <a:cubicBezTo>
                  <a:pt x="769156" y="1320686"/>
                  <a:pt x="773041" y="1316801"/>
                  <a:pt x="776925" y="1312917"/>
                </a:cubicBezTo>
                <a:cubicBezTo>
                  <a:pt x="780810" y="1312917"/>
                  <a:pt x="788579" y="1309033"/>
                  <a:pt x="792464" y="1305148"/>
                </a:cubicBezTo>
                <a:cubicBezTo>
                  <a:pt x="796349" y="1297379"/>
                  <a:pt x="808002" y="1297379"/>
                  <a:pt x="808002" y="1301264"/>
                </a:cubicBezTo>
                <a:cubicBezTo>
                  <a:pt x="808002" y="1305148"/>
                  <a:pt x="804118" y="1309033"/>
                  <a:pt x="792464" y="1312917"/>
                </a:cubicBezTo>
                <a:cubicBezTo>
                  <a:pt x="773041" y="1320686"/>
                  <a:pt x="769156" y="1324570"/>
                  <a:pt x="773041" y="1324570"/>
                </a:cubicBezTo>
                <a:cubicBezTo>
                  <a:pt x="788579" y="1328454"/>
                  <a:pt x="788579" y="1328454"/>
                  <a:pt x="800233" y="1320686"/>
                </a:cubicBezTo>
                <a:cubicBezTo>
                  <a:pt x="804118" y="1316801"/>
                  <a:pt x="808002" y="1309033"/>
                  <a:pt x="811887" y="1309033"/>
                </a:cubicBezTo>
                <a:cubicBezTo>
                  <a:pt x="811887" y="1305148"/>
                  <a:pt x="858503" y="1277958"/>
                  <a:pt x="870156" y="1274073"/>
                </a:cubicBezTo>
                <a:cubicBezTo>
                  <a:pt x="877926" y="1270189"/>
                  <a:pt x="901233" y="1254651"/>
                  <a:pt x="901233" y="1254651"/>
                </a:cubicBezTo>
                <a:cubicBezTo>
                  <a:pt x="901233" y="1250767"/>
                  <a:pt x="897349" y="1250767"/>
                  <a:pt x="893464" y="1254651"/>
                </a:cubicBezTo>
                <a:cubicBezTo>
                  <a:pt x="893464" y="1254651"/>
                  <a:pt x="885695" y="1254651"/>
                  <a:pt x="874041" y="1258536"/>
                </a:cubicBezTo>
                <a:cubicBezTo>
                  <a:pt x="862387" y="1258536"/>
                  <a:pt x="858503" y="1258536"/>
                  <a:pt x="854618" y="1266304"/>
                </a:cubicBezTo>
                <a:cubicBezTo>
                  <a:pt x="854618" y="1270189"/>
                  <a:pt x="850733" y="1274073"/>
                  <a:pt x="846849" y="1274073"/>
                </a:cubicBezTo>
                <a:cubicBezTo>
                  <a:pt x="839079" y="1270189"/>
                  <a:pt x="827426" y="1274073"/>
                  <a:pt x="815772" y="1281842"/>
                </a:cubicBezTo>
                <a:cubicBezTo>
                  <a:pt x="804118" y="1285726"/>
                  <a:pt x="792464" y="1293495"/>
                  <a:pt x="788579" y="1293495"/>
                </a:cubicBezTo>
                <a:cubicBezTo>
                  <a:pt x="788579" y="1293495"/>
                  <a:pt x="776925" y="1297379"/>
                  <a:pt x="765271" y="1305148"/>
                </a:cubicBezTo>
                <a:cubicBezTo>
                  <a:pt x="753618" y="1309033"/>
                  <a:pt x="730310" y="1320686"/>
                  <a:pt x="714771" y="1324570"/>
                </a:cubicBezTo>
                <a:cubicBezTo>
                  <a:pt x="699233" y="1332339"/>
                  <a:pt x="679809" y="1340107"/>
                  <a:pt x="675925" y="1343992"/>
                </a:cubicBezTo>
                <a:cubicBezTo>
                  <a:pt x="668156" y="1347876"/>
                  <a:pt x="660387" y="1351761"/>
                  <a:pt x="637079" y="1359529"/>
                </a:cubicBezTo>
                <a:cubicBezTo>
                  <a:pt x="625425" y="1363414"/>
                  <a:pt x="590463" y="1382836"/>
                  <a:pt x="574925" y="1386720"/>
                </a:cubicBezTo>
                <a:cubicBezTo>
                  <a:pt x="563271" y="1394489"/>
                  <a:pt x="520540" y="1402257"/>
                  <a:pt x="516655" y="1398373"/>
                </a:cubicBezTo>
                <a:cubicBezTo>
                  <a:pt x="516655" y="1398373"/>
                  <a:pt x="516655" y="1394489"/>
                  <a:pt x="520540" y="1394489"/>
                </a:cubicBezTo>
                <a:cubicBezTo>
                  <a:pt x="524425" y="1386720"/>
                  <a:pt x="516655" y="1386720"/>
                  <a:pt x="512771" y="1386720"/>
                </a:cubicBezTo>
                <a:cubicBezTo>
                  <a:pt x="508886" y="1386720"/>
                  <a:pt x="505001" y="1390604"/>
                  <a:pt x="505001" y="1394489"/>
                </a:cubicBezTo>
                <a:cubicBezTo>
                  <a:pt x="508886" y="1398373"/>
                  <a:pt x="505001" y="1402257"/>
                  <a:pt x="501117" y="1402257"/>
                </a:cubicBezTo>
                <a:cubicBezTo>
                  <a:pt x="489463" y="1410026"/>
                  <a:pt x="489463" y="1413911"/>
                  <a:pt x="497232" y="1413911"/>
                </a:cubicBezTo>
                <a:cubicBezTo>
                  <a:pt x="508886" y="1413911"/>
                  <a:pt x="508886" y="1417795"/>
                  <a:pt x="493348" y="1421679"/>
                </a:cubicBezTo>
                <a:cubicBezTo>
                  <a:pt x="489463" y="1425564"/>
                  <a:pt x="477809" y="1433332"/>
                  <a:pt x="473924" y="1437217"/>
                </a:cubicBezTo>
                <a:cubicBezTo>
                  <a:pt x="470040" y="1441101"/>
                  <a:pt x="458386" y="1444985"/>
                  <a:pt x="454501" y="1448870"/>
                </a:cubicBezTo>
                <a:cubicBezTo>
                  <a:pt x="446732" y="1452754"/>
                  <a:pt x="435078" y="1456639"/>
                  <a:pt x="431194" y="1460523"/>
                </a:cubicBezTo>
                <a:cubicBezTo>
                  <a:pt x="415655" y="1472176"/>
                  <a:pt x="411771" y="1472176"/>
                  <a:pt x="415655" y="1464407"/>
                </a:cubicBezTo>
                <a:cubicBezTo>
                  <a:pt x="419540" y="1452754"/>
                  <a:pt x="404001" y="1452754"/>
                  <a:pt x="392347" y="1464407"/>
                </a:cubicBezTo>
                <a:cubicBezTo>
                  <a:pt x="388463" y="1464407"/>
                  <a:pt x="380694" y="1472176"/>
                  <a:pt x="376809" y="1472176"/>
                </a:cubicBezTo>
                <a:cubicBezTo>
                  <a:pt x="365155" y="1476060"/>
                  <a:pt x="326309" y="1495482"/>
                  <a:pt x="314655" y="1503251"/>
                </a:cubicBezTo>
                <a:cubicBezTo>
                  <a:pt x="310770" y="1503251"/>
                  <a:pt x="306886" y="1507135"/>
                  <a:pt x="303001" y="1507135"/>
                </a:cubicBezTo>
                <a:cubicBezTo>
                  <a:pt x="303001" y="1507135"/>
                  <a:pt x="310770" y="1499367"/>
                  <a:pt x="326309" y="1491598"/>
                </a:cubicBezTo>
                <a:cubicBezTo>
                  <a:pt x="361270" y="1468292"/>
                  <a:pt x="369040" y="1464407"/>
                  <a:pt x="380694" y="1456639"/>
                </a:cubicBezTo>
                <a:cubicBezTo>
                  <a:pt x="388463" y="1452754"/>
                  <a:pt x="400117" y="1444985"/>
                  <a:pt x="407886" y="1441101"/>
                </a:cubicBezTo>
                <a:cubicBezTo>
                  <a:pt x="415655" y="1437217"/>
                  <a:pt x="435078" y="1425564"/>
                  <a:pt x="446732" y="1417795"/>
                </a:cubicBezTo>
                <a:cubicBezTo>
                  <a:pt x="462271" y="1410026"/>
                  <a:pt x="477809" y="1402257"/>
                  <a:pt x="485578" y="1394489"/>
                </a:cubicBezTo>
                <a:cubicBezTo>
                  <a:pt x="493348" y="1390604"/>
                  <a:pt x="505001" y="1382836"/>
                  <a:pt x="512771" y="1378951"/>
                </a:cubicBezTo>
                <a:cubicBezTo>
                  <a:pt x="528309" y="1371182"/>
                  <a:pt x="543848" y="1359529"/>
                  <a:pt x="543848" y="1355645"/>
                </a:cubicBezTo>
                <a:cubicBezTo>
                  <a:pt x="543848" y="1351761"/>
                  <a:pt x="543848" y="1351761"/>
                  <a:pt x="543848" y="1351761"/>
                </a:cubicBezTo>
                <a:cubicBezTo>
                  <a:pt x="551617" y="1347876"/>
                  <a:pt x="567155" y="1332339"/>
                  <a:pt x="567155" y="1328454"/>
                </a:cubicBezTo>
                <a:cubicBezTo>
                  <a:pt x="563271" y="1324570"/>
                  <a:pt x="563271" y="1324570"/>
                  <a:pt x="567155" y="1320686"/>
                </a:cubicBezTo>
                <a:cubicBezTo>
                  <a:pt x="567155" y="1320686"/>
                  <a:pt x="571040" y="1316801"/>
                  <a:pt x="571040" y="1312917"/>
                </a:cubicBezTo>
                <a:cubicBezTo>
                  <a:pt x="571040" y="1309033"/>
                  <a:pt x="574925" y="1305148"/>
                  <a:pt x="578809" y="1301264"/>
                </a:cubicBezTo>
                <a:cubicBezTo>
                  <a:pt x="582694" y="1297379"/>
                  <a:pt x="586578" y="1293495"/>
                  <a:pt x="586578" y="1293495"/>
                </a:cubicBezTo>
                <a:cubicBezTo>
                  <a:pt x="586578" y="1289611"/>
                  <a:pt x="574925" y="1293495"/>
                  <a:pt x="567155" y="1301264"/>
                </a:cubicBezTo>
                <a:cubicBezTo>
                  <a:pt x="559386" y="1305148"/>
                  <a:pt x="543848" y="1312917"/>
                  <a:pt x="536078" y="1312917"/>
                </a:cubicBezTo>
                <a:cubicBezTo>
                  <a:pt x="532194" y="1312917"/>
                  <a:pt x="520540" y="1316801"/>
                  <a:pt x="516655" y="1320686"/>
                </a:cubicBezTo>
                <a:cubicBezTo>
                  <a:pt x="497232" y="1332339"/>
                  <a:pt x="477809" y="1340107"/>
                  <a:pt x="473924" y="1336223"/>
                </a:cubicBezTo>
                <a:cubicBezTo>
                  <a:pt x="470040" y="1336223"/>
                  <a:pt x="466155" y="1336223"/>
                  <a:pt x="454501" y="1343992"/>
                </a:cubicBezTo>
                <a:cubicBezTo>
                  <a:pt x="431194" y="1359529"/>
                  <a:pt x="423424" y="1359529"/>
                  <a:pt x="419540" y="1359529"/>
                </a:cubicBezTo>
                <a:cubicBezTo>
                  <a:pt x="415655" y="1359529"/>
                  <a:pt x="415655" y="1363414"/>
                  <a:pt x="411771" y="1363414"/>
                </a:cubicBezTo>
                <a:cubicBezTo>
                  <a:pt x="411771" y="1367298"/>
                  <a:pt x="407886" y="1367298"/>
                  <a:pt x="407886" y="1367298"/>
                </a:cubicBezTo>
                <a:cubicBezTo>
                  <a:pt x="404001" y="1367298"/>
                  <a:pt x="400117" y="1367298"/>
                  <a:pt x="400117" y="1371182"/>
                </a:cubicBezTo>
                <a:cubicBezTo>
                  <a:pt x="400117" y="1371182"/>
                  <a:pt x="396232" y="1375067"/>
                  <a:pt x="384578" y="1382836"/>
                </a:cubicBezTo>
                <a:cubicBezTo>
                  <a:pt x="376809" y="1386720"/>
                  <a:pt x="369040" y="1390604"/>
                  <a:pt x="369040" y="1394489"/>
                </a:cubicBezTo>
                <a:cubicBezTo>
                  <a:pt x="361270" y="1398373"/>
                  <a:pt x="349616" y="1406142"/>
                  <a:pt x="341847" y="1406142"/>
                </a:cubicBezTo>
                <a:cubicBezTo>
                  <a:pt x="337963" y="1410026"/>
                  <a:pt x="330193" y="1413911"/>
                  <a:pt x="322424" y="1417795"/>
                </a:cubicBezTo>
                <a:cubicBezTo>
                  <a:pt x="318539" y="1421679"/>
                  <a:pt x="310770" y="1425564"/>
                  <a:pt x="306886" y="1425564"/>
                </a:cubicBezTo>
                <a:cubicBezTo>
                  <a:pt x="303001" y="1425564"/>
                  <a:pt x="303001" y="1421679"/>
                  <a:pt x="310770" y="1417795"/>
                </a:cubicBezTo>
                <a:cubicBezTo>
                  <a:pt x="326309" y="1410026"/>
                  <a:pt x="345732" y="1394489"/>
                  <a:pt x="345732" y="1394489"/>
                </a:cubicBezTo>
                <a:cubicBezTo>
                  <a:pt x="345732" y="1390604"/>
                  <a:pt x="345732" y="1390604"/>
                  <a:pt x="349616" y="1390604"/>
                </a:cubicBezTo>
                <a:cubicBezTo>
                  <a:pt x="353501" y="1394489"/>
                  <a:pt x="369040" y="1386720"/>
                  <a:pt x="369040" y="1382836"/>
                </a:cubicBezTo>
                <a:cubicBezTo>
                  <a:pt x="365155" y="1378951"/>
                  <a:pt x="353501" y="1382836"/>
                  <a:pt x="326309" y="1394489"/>
                </a:cubicBezTo>
                <a:cubicBezTo>
                  <a:pt x="310770" y="1398373"/>
                  <a:pt x="295232" y="1406142"/>
                  <a:pt x="291347" y="1410026"/>
                </a:cubicBezTo>
                <a:cubicBezTo>
                  <a:pt x="287462" y="1413911"/>
                  <a:pt x="283578" y="1413911"/>
                  <a:pt x="279693" y="1413911"/>
                </a:cubicBezTo>
                <a:cubicBezTo>
                  <a:pt x="275809" y="1413911"/>
                  <a:pt x="275809" y="1410026"/>
                  <a:pt x="283578" y="1410026"/>
                </a:cubicBezTo>
                <a:cubicBezTo>
                  <a:pt x="287462" y="1406142"/>
                  <a:pt x="291347" y="1402257"/>
                  <a:pt x="295232" y="1402257"/>
                </a:cubicBezTo>
                <a:cubicBezTo>
                  <a:pt x="299116" y="1398373"/>
                  <a:pt x="306886" y="1394489"/>
                  <a:pt x="314655" y="1390604"/>
                </a:cubicBezTo>
                <a:cubicBezTo>
                  <a:pt x="322424" y="1386720"/>
                  <a:pt x="330193" y="1382836"/>
                  <a:pt x="334078" y="1382836"/>
                </a:cubicBezTo>
                <a:cubicBezTo>
                  <a:pt x="334078" y="1382836"/>
                  <a:pt x="341847" y="1378951"/>
                  <a:pt x="345732" y="1378951"/>
                </a:cubicBezTo>
                <a:cubicBezTo>
                  <a:pt x="361270" y="1371182"/>
                  <a:pt x="396232" y="1351761"/>
                  <a:pt x="400117" y="1347876"/>
                </a:cubicBezTo>
                <a:cubicBezTo>
                  <a:pt x="404001" y="1343992"/>
                  <a:pt x="407886" y="1340107"/>
                  <a:pt x="407886" y="1340107"/>
                </a:cubicBezTo>
                <a:cubicBezTo>
                  <a:pt x="411771" y="1340107"/>
                  <a:pt x="415655" y="1340107"/>
                  <a:pt x="415655" y="1336223"/>
                </a:cubicBezTo>
                <a:cubicBezTo>
                  <a:pt x="415655" y="1336223"/>
                  <a:pt x="423424" y="1332339"/>
                  <a:pt x="427309" y="1332339"/>
                </a:cubicBezTo>
                <a:cubicBezTo>
                  <a:pt x="438963" y="1328454"/>
                  <a:pt x="446732" y="1324570"/>
                  <a:pt x="462271" y="1316801"/>
                </a:cubicBezTo>
                <a:cubicBezTo>
                  <a:pt x="466155" y="1316801"/>
                  <a:pt x="470040" y="1312917"/>
                  <a:pt x="477809" y="1312917"/>
                </a:cubicBezTo>
                <a:cubicBezTo>
                  <a:pt x="493348" y="1305148"/>
                  <a:pt x="497232" y="1297379"/>
                  <a:pt x="477809" y="1301264"/>
                </a:cubicBezTo>
                <a:cubicBezTo>
                  <a:pt x="473924" y="1301264"/>
                  <a:pt x="470040" y="1301264"/>
                  <a:pt x="470040" y="1301264"/>
                </a:cubicBezTo>
                <a:cubicBezTo>
                  <a:pt x="470040" y="1293495"/>
                  <a:pt x="477809" y="1285726"/>
                  <a:pt x="493348" y="1277958"/>
                </a:cubicBezTo>
                <a:cubicBezTo>
                  <a:pt x="505001" y="1274073"/>
                  <a:pt x="516655" y="1266304"/>
                  <a:pt x="516655" y="1266304"/>
                </a:cubicBezTo>
                <a:cubicBezTo>
                  <a:pt x="516655" y="1262420"/>
                  <a:pt x="520540" y="1262420"/>
                  <a:pt x="520540" y="1262420"/>
                </a:cubicBezTo>
                <a:cubicBezTo>
                  <a:pt x="524425" y="1262420"/>
                  <a:pt x="532194" y="1250767"/>
                  <a:pt x="528309" y="1246883"/>
                </a:cubicBezTo>
                <a:cubicBezTo>
                  <a:pt x="528309" y="1242998"/>
                  <a:pt x="528309" y="1242998"/>
                  <a:pt x="528309" y="1242998"/>
                </a:cubicBezTo>
                <a:cubicBezTo>
                  <a:pt x="532194" y="1242998"/>
                  <a:pt x="532194" y="1242998"/>
                  <a:pt x="536078" y="1242998"/>
                </a:cubicBezTo>
                <a:cubicBezTo>
                  <a:pt x="536078" y="1235230"/>
                  <a:pt x="532194" y="1235230"/>
                  <a:pt x="528309" y="1239114"/>
                </a:cubicBezTo>
                <a:cubicBezTo>
                  <a:pt x="524425" y="1242998"/>
                  <a:pt x="520540" y="1242998"/>
                  <a:pt x="516655" y="1242998"/>
                </a:cubicBezTo>
                <a:cubicBezTo>
                  <a:pt x="516655" y="1242998"/>
                  <a:pt x="512771" y="1246883"/>
                  <a:pt x="512771" y="1246883"/>
                </a:cubicBezTo>
                <a:cubicBezTo>
                  <a:pt x="508886" y="1250767"/>
                  <a:pt x="508886" y="1254651"/>
                  <a:pt x="505001" y="1254651"/>
                </a:cubicBezTo>
                <a:cubicBezTo>
                  <a:pt x="505001" y="1254651"/>
                  <a:pt x="497232" y="1258536"/>
                  <a:pt x="489463" y="1262420"/>
                </a:cubicBezTo>
                <a:cubicBezTo>
                  <a:pt x="481694" y="1266304"/>
                  <a:pt x="473924" y="1270189"/>
                  <a:pt x="473924" y="1270189"/>
                </a:cubicBezTo>
                <a:cubicBezTo>
                  <a:pt x="473924" y="1270189"/>
                  <a:pt x="470040" y="1270189"/>
                  <a:pt x="470040" y="1270189"/>
                </a:cubicBezTo>
                <a:cubicBezTo>
                  <a:pt x="470040" y="1274073"/>
                  <a:pt x="470040" y="1274073"/>
                  <a:pt x="466155" y="1274073"/>
                </a:cubicBezTo>
                <a:cubicBezTo>
                  <a:pt x="454501" y="1274073"/>
                  <a:pt x="407886" y="1293495"/>
                  <a:pt x="404001" y="1301264"/>
                </a:cubicBezTo>
                <a:cubicBezTo>
                  <a:pt x="400117" y="1301264"/>
                  <a:pt x="396232" y="1305148"/>
                  <a:pt x="396232" y="1305148"/>
                </a:cubicBezTo>
                <a:cubicBezTo>
                  <a:pt x="392347" y="1305148"/>
                  <a:pt x="388463" y="1309033"/>
                  <a:pt x="384578" y="1309033"/>
                </a:cubicBezTo>
                <a:cubicBezTo>
                  <a:pt x="384578" y="1312917"/>
                  <a:pt x="380694" y="1316801"/>
                  <a:pt x="376809" y="1316801"/>
                </a:cubicBezTo>
                <a:cubicBezTo>
                  <a:pt x="376809" y="1316801"/>
                  <a:pt x="369040" y="1320686"/>
                  <a:pt x="361270" y="1324570"/>
                </a:cubicBezTo>
                <a:cubicBezTo>
                  <a:pt x="353501" y="1328454"/>
                  <a:pt x="345732" y="1336223"/>
                  <a:pt x="337963" y="1336223"/>
                </a:cubicBezTo>
                <a:cubicBezTo>
                  <a:pt x="334078" y="1336223"/>
                  <a:pt x="330193" y="1340107"/>
                  <a:pt x="326309" y="1343992"/>
                </a:cubicBezTo>
                <a:cubicBezTo>
                  <a:pt x="326309" y="1343992"/>
                  <a:pt x="318539" y="1347876"/>
                  <a:pt x="314655" y="1347876"/>
                </a:cubicBezTo>
                <a:cubicBezTo>
                  <a:pt x="306886" y="1347876"/>
                  <a:pt x="299116" y="1351761"/>
                  <a:pt x="291347" y="1355645"/>
                </a:cubicBezTo>
                <a:cubicBezTo>
                  <a:pt x="252501" y="1378951"/>
                  <a:pt x="248616" y="1378951"/>
                  <a:pt x="240847" y="1378951"/>
                </a:cubicBezTo>
                <a:cubicBezTo>
                  <a:pt x="236962" y="1375067"/>
                  <a:pt x="236962" y="1375067"/>
                  <a:pt x="236962" y="1367298"/>
                </a:cubicBezTo>
                <a:cubicBezTo>
                  <a:pt x="236962" y="1359529"/>
                  <a:pt x="229193" y="1351761"/>
                  <a:pt x="221424" y="1355645"/>
                </a:cubicBezTo>
                <a:cubicBezTo>
                  <a:pt x="217539" y="1355645"/>
                  <a:pt x="209770" y="1355645"/>
                  <a:pt x="205885" y="1351761"/>
                </a:cubicBezTo>
                <a:cubicBezTo>
                  <a:pt x="198116" y="1351761"/>
                  <a:pt x="194231" y="1351761"/>
                  <a:pt x="194231" y="1355645"/>
                </a:cubicBezTo>
                <a:cubicBezTo>
                  <a:pt x="190347" y="1355645"/>
                  <a:pt x="186462" y="1359529"/>
                  <a:pt x="178693" y="1359529"/>
                </a:cubicBezTo>
                <a:cubicBezTo>
                  <a:pt x="167039" y="1367298"/>
                  <a:pt x="167039" y="1371182"/>
                  <a:pt x="178693" y="1367298"/>
                </a:cubicBezTo>
                <a:cubicBezTo>
                  <a:pt x="182577" y="1367298"/>
                  <a:pt x="186462" y="1367298"/>
                  <a:pt x="186462" y="1367298"/>
                </a:cubicBezTo>
                <a:cubicBezTo>
                  <a:pt x="186462" y="1371182"/>
                  <a:pt x="139847" y="1398373"/>
                  <a:pt x="135962" y="1398373"/>
                </a:cubicBezTo>
                <a:cubicBezTo>
                  <a:pt x="132077" y="1394489"/>
                  <a:pt x="132077" y="1390604"/>
                  <a:pt x="147616" y="1382836"/>
                </a:cubicBezTo>
                <a:cubicBezTo>
                  <a:pt x="163154" y="1375067"/>
                  <a:pt x="167039" y="1371182"/>
                  <a:pt x="159270" y="1375067"/>
                </a:cubicBezTo>
                <a:cubicBezTo>
                  <a:pt x="143731" y="1375067"/>
                  <a:pt x="163154" y="1359529"/>
                  <a:pt x="186462" y="1347876"/>
                </a:cubicBezTo>
                <a:cubicBezTo>
                  <a:pt x="202001" y="1340107"/>
                  <a:pt x="213655" y="1336223"/>
                  <a:pt x="248616" y="1312917"/>
                </a:cubicBezTo>
                <a:cubicBezTo>
                  <a:pt x="268039" y="1301264"/>
                  <a:pt x="279693" y="1289611"/>
                  <a:pt x="279693" y="1285726"/>
                </a:cubicBezTo>
                <a:cubicBezTo>
                  <a:pt x="279693" y="1277958"/>
                  <a:pt x="303001" y="1262420"/>
                  <a:pt x="322424" y="1254651"/>
                </a:cubicBezTo>
                <a:cubicBezTo>
                  <a:pt x="341847" y="1246883"/>
                  <a:pt x="357386" y="1231345"/>
                  <a:pt x="349616" y="1231345"/>
                </a:cubicBezTo>
                <a:cubicBezTo>
                  <a:pt x="345732" y="1231345"/>
                  <a:pt x="318539" y="1246883"/>
                  <a:pt x="299116" y="1258536"/>
                </a:cubicBezTo>
                <a:cubicBezTo>
                  <a:pt x="291347" y="1262420"/>
                  <a:pt x="283578" y="1266304"/>
                  <a:pt x="283578" y="1266304"/>
                </a:cubicBezTo>
                <a:cubicBezTo>
                  <a:pt x="279693" y="1266304"/>
                  <a:pt x="271924" y="1270189"/>
                  <a:pt x="264155" y="1277958"/>
                </a:cubicBezTo>
                <a:cubicBezTo>
                  <a:pt x="244732" y="1289611"/>
                  <a:pt x="240847" y="1289611"/>
                  <a:pt x="240847" y="1285726"/>
                </a:cubicBezTo>
                <a:cubicBezTo>
                  <a:pt x="240847" y="1281842"/>
                  <a:pt x="240847" y="1277958"/>
                  <a:pt x="240847" y="1277958"/>
                </a:cubicBezTo>
                <a:cubicBezTo>
                  <a:pt x="233078" y="1274073"/>
                  <a:pt x="225308" y="1277958"/>
                  <a:pt x="225308" y="1281842"/>
                </a:cubicBezTo>
                <a:cubicBezTo>
                  <a:pt x="225308" y="1281842"/>
                  <a:pt x="221424" y="1285726"/>
                  <a:pt x="221424" y="1285726"/>
                </a:cubicBezTo>
                <a:cubicBezTo>
                  <a:pt x="213655" y="1285726"/>
                  <a:pt x="202001" y="1293495"/>
                  <a:pt x="194231" y="1297379"/>
                </a:cubicBezTo>
                <a:cubicBezTo>
                  <a:pt x="190347" y="1301264"/>
                  <a:pt x="186462" y="1301264"/>
                  <a:pt x="186462" y="1301264"/>
                </a:cubicBezTo>
                <a:cubicBezTo>
                  <a:pt x="182577" y="1301264"/>
                  <a:pt x="170924" y="1309033"/>
                  <a:pt x="151500" y="1320686"/>
                </a:cubicBezTo>
                <a:cubicBezTo>
                  <a:pt x="135962" y="1332339"/>
                  <a:pt x="112654" y="1343992"/>
                  <a:pt x="104885" y="1351761"/>
                </a:cubicBezTo>
                <a:cubicBezTo>
                  <a:pt x="93231" y="1355645"/>
                  <a:pt x="85462" y="1359529"/>
                  <a:pt x="81577" y="1363414"/>
                </a:cubicBezTo>
                <a:cubicBezTo>
                  <a:pt x="77693" y="1367298"/>
                  <a:pt x="42731" y="1386720"/>
                  <a:pt x="38846" y="1386720"/>
                </a:cubicBezTo>
                <a:cubicBezTo>
                  <a:pt x="34962" y="1390604"/>
                  <a:pt x="34962" y="1390604"/>
                  <a:pt x="34962" y="1394489"/>
                </a:cubicBezTo>
                <a:cubicBezTo>
                  <a:pt x="31077" y="1398373"/>
                  <a:pt x="3885" y="1413911"/>
                  <a:pt x="0" y="1413911"/>
                </a:cubicBezTo>
                <a:cubicBezTo>
                  <a:pt x="0" y="1410026"/>
                  <a:pt x="19423" y="1390604"/>
                  <a:pt x="31077" y="1378951"/>
                </a:cubicBezTo>
                <a:cubicBezTo>
                  <a:pt x="38846" y="1375067"/>
                  <a:pt x="42731" y="1371182"/>
                  <a:pt x="42731" y="1367298"/>
                </a:cubicBezTo>
                <a:cubicBezTo>
                  <a:pt x="46616" y="1367298"/>
                  <a:pt x="42731" y="1367298"/>
                  <a:pt x="42731" y="1363414"/>
                </a:cubicBezTo>
                <a:cubicBezTo>
                  <a:pt x="38846" y="1363414"/>
                  <a:pt x="38846" y="1359529"/>
                  <a:pt x="46616" y="1363414"/>
                </a:cubicBezTo>
                <a:cubicBezTo>
                  <a:pt x="50500" y="1363414"/>
                  <a:pt x="54385" y="1363414"/>
                  <a:pt x="54385" y="1359529"/>
                </a:cubicBezTo>
                <a:cubicBezTo>
                  <a:pt x="54385" y="1359529"/>
                  <a:pt x="54385" y="1351761"/>
                  <a:pt x="58269" y="1351761"/>
                </a:cubicBezTo>
                <a:cubicBezTo>
                  <a:pt x="62154" y="1343992"/>
                  <a:pt x="62154" y="1343992"/>
                  <a:pt x="69923" y="1343992"/>
                </a:cubicBezTo>
                <a:cubicBezTo>
                  <a:pt x="73808" y="1343992"/>
                  <a:pt x="77693" y="1343992"/>
                  <a:pt x="85462" y="1340107"/>
                </a:cubicBezTo>
                <a:cubicBezTo>
                  <a:pt x="93231" y="1336223"/>
                  <a:pt x="101000" y="1332339"/>
                  <a:pt x="108770" y="1332339"/>
                </a:cubicBezTo>
                <a:cubicBezTo>
                  <a:pt x="120423" y="1328454"/>
                  <a:pt x="124308" y="1328454"/>
                  <a:pt x="124308" y="1320686"/>
                </a:cubicBezTo>
                <a:cubicBezTo>
                  <a:pt x="128193" y="1316801"/>
                  <a:pt x="132077" y="1312917"/>
                  <a:pt x="132077" y="1312917"/>
                </a:cubicBezTo>
                <a:cubicBezTo>
                  <a:pt x="143731" y="1309033"/>
                  <a:pt x="151500" y="1301264"/>
                  <a:pt x="147616" y="1293495"/>
                </a:cubicBezTo>
                <a:cubicBezTo>
                  <a:pt x="147616" y="1293495"/>
                  <a:pt x="151500" y="1289611"/>
                  <a:pt x="170924" y="1274073"/>
                </a:cubicBezTo>
                <a:cubicBezTo>
                  <a:pt x="186462" y="1266304"/>
                  <a:pt x="198116" y="1258536"/>
                  <a:pt x="198116" y="1258536"/>
                </a:cubicBezTo>
                <a:cubicBezTo>
                  <a:pt x="194231" y="1258536"/>
                  <a:pt x="202001" y="1254651"/>
                  <a:pt x="205885" y="1250767"/>
                </a:cubicBezTo>
                <a:cubicBezTo>
                  <a:pt x="209770" y="1250767"/>
                  <a:pt x="213655" y="1246883"/>
                  <a:pt x="213655" y="1246883"/>
                </a:cubicBezTo>
                <a:cubicBezTo>
                  <a:pt x="213655" y="1242998"/>
                  <a:pt x="236962" y="1223576"/>
                  <a:pt x="240847" y="1223576"/>
                </a:cubicBezTo>
                <a:cubicBezTo>
                  <a:pt x="240847" y="1223576"/>
                  <a:pt x="256385" y="1215808"/>
                  <a:pt x="268039" y="1208039"/>
                </a:cubicBezTo>
                <a:cubicBezTo>
                  <a:pt x="299116" y="1188617"/>
                  <a:pt x="306886" y="1184733"/>
                  <a:pt x="337963" y="1169195"/>
                </a:cubicBezTo>
                <a:cubicBezTo>
                  <a:pt x="353501" y="1161427"/>
                  <a:pt x="372924" y="1149773"/>
                  <a:pt x="384578" y="1145889"/>
                </a:cubicBezTo>
                <a:cubicBezTo>
                  <a:pt x="396232" y="1138120"/>
                  <a:pt x="407886" y="1130352"/>
                  <a:pt x="411771" y="1130352"/>
                </a:cubicBezTo>
                <a:cubicBezTo>
                  <a:pt x="419540" y="1126467"/>
                  <a:pt x="431194" y="1118698"/>
                  <a:pt x="446732" y="1110930"/>
                </a:cubicBezTo>
                <a:cubicBezTo>
                  <a:pt x="466155" y="1099277"/>
                  <a:pt x="470040" y="1095392"/>
                  <a:pt x="470040" y="1091508"/>
                </a:cubicBezTo>
                <a:cubicBezTo>
                  <a:pt x="466155" y="1087623"/>
                  <a:pt x="458386" y="1091508"/>
                  <a:pt x="454501" y="1095392"/>
                </a:cubicBezTo>
                <a:cubicBezTo>
                  <a:pt x="454501" y="1095392"/>
                  <a:pt x="446732" y="1099277"/>
                  <a:pt x="442847" y="1099277"/>
                </a:cubicBezTo>
                <a:cubicBezTo>
                  <a:pt x="435078" y="1103161"/>
                  <a:pt x="427309" y="1107045"/>
                  <a:pt x="404001" y="1118698"/>
                </a:cubicBezTo>
                <a:cubicBezTo>
                  <a:pt x="404001" y="1118698"/>
                  <a:pt x="388463" y="1126467"/>
                  <a:pt x="369040" y="1138120"/>
                </a:cubicBezTo>
                <a:cubicBezTo>
                  <a:pt x="353501" y="1145889"/>
                  <a:pt x="337963" y="1153658"/>
                  <a:pt x="337963" y="1153658"/>
                </a:cubicBezTo>
                <a:cubicBezTo>
                  <a:pt x="334078" y="1153658"/>
                  <a:pt x="334078" y="1157542"/>
                  <a:pt x="330193" y="1157542"/>
                </a:cubicBezTo>
                <a:cubicBezTo>
                  <a:pt x="326309" y="1161427"/>
                  <a:pt x="322424" y="1161427"/>
                  <a:pt x="322424" y="1165311"/>
                </a:cubicBezTo>
                <a:cubicBezTo>
                  <a:pt x="318539" y="1165311"/>
                  <a:pt x="318539" y="1165311"/>
                  <a:pt x="318539" y="1161427"/>
                </a:cubicBezTo>
                <a:cubicBezTo>
                  <a:pt x="322424" y="1157542"/>
                  <a:pt x="322424" y="1157542"/>
                  <a:pt x="322424" y="1157542"/>
                </a:cubicBezTo>
                <a:cubicBezTo>
                  <a:pt x="330193" y="1153658"/>
                  <a:pt x="349616" y="1142005"/>
                  <a:pt x="353501" y="1134236"/>
                </a:cubicBezTo>
                <a:cubicBezTo>
                  <a:pt x="357386" y="1134236"/>
                  <a:pt x="361270" y="1130352"/>
                  <a:pt x="365155" y="1130352"/>
                </a:cubicBezTo>
                <a:cubicBezTo>
                  <a:pt x="369040" y="1130352"/>
                  <a:pt x="372924" y="1126467"/>
                  <a:pt x="380694" y="1118698"/>
                </a:cubicBezTo>
                <a:cubicBezTo>
                  <a:pt x="384578" y="1114814"/>
                  <a:pt x="388463" y="1110930"/>
                  <a:pt x="388463" y="1110930"/>
                </a:cubicBezTo>
                <a:cubicBezTo>
                  <a:pt x="392347" y="1110930"/>
                  <a:pt x="392347" y="1107045"/>
                  <a:pt x="392347" y="1103161"/>
                </a:cubicBezTo>
                <a:cubicBezTo>
                  <a:pt x="396232" y="1095392"/>
                  <a:pt x="396232" y="1095392"/>
                  <a:pt x="396232" y="1095392"/>
                </a:cubicBezTo>
                <a:cubicBezTo>
                  <a:pt x="384578" y="1099277"/>
                  <a:pt x="384578" y="1099277"/>
                  <a:pt x="384578" y="1099277"/>
                </a:cubicBezTo>
                <a:cubicBezTo>
                  <a:pt x="376809" y="1103161"/>
                  <a:pt x="369040" y="1110930"/>
                  <a:pt x="361270" y="1110930"/>
                </a:cubicBezTo>
                <a:cubicBezTo>
                  <a:pt x="353501" y="1114814"/>
                  <a:pt x="341847" y="1122583"/>
                  <a:pt x="334078" y="1126467"/>
                </a:cubicBezTo>
                <a:cubicBezTo>
                  <a:pt x="310770" y="1142005"/>
                  <a:pt x="299116" y="1149773"/>
                  <a:pt x="287462" y="1149773"/>
                </a:cubicBezTo>
                <a:cubicBezTo>
                  <a:pt x="291347" y="1145889"/>
                  <a:pt x="299116" y="1142005"/>
                  <a:pt x="303001" y="1138120"/>
                </a:cubicBezTo>
                <a:cubicBezTo>
                  <a:pt x="306886" y="1138120"/>
                  <a:pt x="314655" y="1130352"/>
                  <a:pt x="318539" y="1130352"/>
                </a:cubicBezTo>
                <a:cubicBezTo>
                  <a:pt x="322424" y="1126467"/>
                  <a:pt x="337963" y="1118698"/>
                  <a:pt x="349616" y="1110930"/>
                </a:cubicBezTo>
                <a:cubicBezTo>
                  <a:pt x="365155" y="1103161"/>
                  <a:pt x="380694" y="1095392"/>
                  <a:pt x="388463" y="1091508"/>
                </a:cubicBezTo>
                <a:cubicBezTo>
                  <a:pt x="400117" y="1083739"/>
                  <a:pt x="407886" y="1079855"/>
                  <a:pt x="411771" y="1079855"/>
                </a:cubicBezTo>
                <a:cubicBezTo>
                  <a:pt x="411771" y="1079855"/>
                  <a:pt x="419540" y="1075970"/>
                  <a:pt x="427309" y="1072086"/>
                </a:cubicBezTo>
                <a:cubicBezTo>
                  <a:pt x="438963" y="1064317"/>
                  <a:pt x="442847" y="1064317"/>
                  <a:pt x="442847" y="1068202"/>
                </a:cubicBezTo>
                <a:cubicBezTo>
                  <a:pt x="446732" y="1072086"/>
                  <a:pt x="454501" y="1072086"/>
                  <a:pt x="458386" y="1064317"/>
                </a:cubicBezTo>
                <a:cubicBezTo>
                  <a:pt x="458386" y="1060433"/>
                  <a:pt x="458386" y="1060433"/>
                  <a:pt x="454501" y="1060433"/>
                </a:cubicBezTo>
                <a:cubicBezTo>
                  <a:pt x="454501" y="1060433"/>
                  <a:pt x="454501" y="1056549"/>
                  <a:pt x="462271" y="1056549"/>
                </a:cubicBezTo>
                <a:cubicBezTo>
                  <a:pt x="466155" y="1056549"/>
                  <a:pt x="470040" y="1052664"/>
                  <a:pt x="473924" y="1052664"/>
                </a:cubicBezTo>
                <a:cubicBezTo>
                  <a:pt x="477809" y="1048780"/>
                  <a:pt x="481694" y="1048780"/>
                  <a:pt x="485578" y="1048780"/>
                </a:cubicBezTo>
                <a:cubicBezTo>
                  <a:pt x="493348" y="1048780"/>
                  <a:pt x="512771" y="1041011"/>
                  <a:pt x="512771" y="1037127"/>
                </a:cubicBezTo>
                <a:cubicBezTo>
                  <a:pt x="512771" y="1037127"/>
                  <a:pt x="516655" y="1033242"/>
                  <a:pt x="520540" y="1033242"/>
                </a:cubicBezTo>
                <a:cubicBezTo>
                  <a:pt x="524425" y="1033242"/>
                  <a:pt x="528309" y="1029358"/>
                  <a:pt x="528309" y="1029358"/>
                </a:cubicBezTo>
                <a:cubicBezTo>
                  <a:pt x="528309" y="1025474"/>
                  <a:pt x="551617" y="1013820"/>
                  <a:pt x="555501" y="1013820"/>
                </a:cubicBezTo>
                <a:cubicBezTo>
                  <a:pt x="563271" y="1017705"/>
                  <a:pt x="582694" y="1009936"/>
                  <a:pt x="602117" y="998283"/>
                </a:cubicBezTo>
                <a:cubicBezTo>
                  <a:pt x="609886" y="990514"/>
                  <a:pt x="621540" y="986630"/>
                  <a:pt x="621540" y="986630"/>
                </a:cubicBezTo>
                <a:cubicBezTo>
                  <a:pt x="625425" y="986630"/>
                  <a:pt x="625425" y="986630"/>
                  <a:pt x="621540" y="982746"/>
                </a:cubicBezTo>
                <a:cubicBezTo>
                  <a:pt x="621540" y="982746"/>
                  <a:pt x="625425" y="982746"/>
                  <a:pt x="629309" y="982746"/>
                </a:cubicBezTo>
                <a:cubicBezTo>
                  <a:pt x="640963" y="978861"/>
                  <a:pt x="660387" y="971092"/>
                  <a:pt x="660387" y="963324"/>
                </a:cubicBezTo>
                <a:cubicBezTo>
                  <a:pt x="664271" y="951671"/>
                  <a:pt x="683694" y="940017"/>
                  <a:pt x="691464" y="943902"/>
                </a:cubicBezTo>
                <a:cubicBezTo>
                  <a:pt x="695348" y="943902"/>
                  <a:pt x="703117" y="943902"/>
                  <a:pt x="710887" y="940017"/>
                </a:cubicBezTo>
                <a:cubicBezTo>
                  <a:pt x="718656" y="936133"/>
                  <a:pt x="734194" y="932249"/>
                  <a:pt x="741964" y="928364"/>
                </a:cubicBezTo>
                <a:cubicBezTo>
                  <a:pt x="749733" y="924480"/>
                  <a:pt x="761387" y="920596"/>
                  <a:pt x="761387" y="916711"/>
                </a:cubicBezTo>
                <a:cubicBezTo>
                  <a:pt x="765271" y="916711"/>
                  <a:pt x="776925" y="912827"/>
                  <a:pt x="792464" y="905058"/>
                </a:cubicBezTo>
                <a:cubicBezTo>
                  <a:pt x="827426" y="893405"/>
                  <a:pt x="842964" y="885636"/>
                  <a:pt x="842964" y="885636"/>
                </a:cubicBezTo>
                <a:cubicBezTo>
                  <a:pt x="842964" y="881752"/>
                  <a:pt x="858503" y="870099"/>
                  <a:pt x="866272" y="870099"/>
                </a:cubicBezTo>
                <a:cubicBezTo>
                  <a:pt x="870156" y="866214"/>
                  <a:pt x="877926" y="862330"/>
                  <a:pt x="885695" y="858446"/>
                </a:cubicBezTo>
                <a:cubicBezTo>
                  <a:pt x="889580" y="858446"/>
                  <a:pt x="893464" y="854561"/>
                  <a:pt x="897349" y="854561"/>
                </a:cubicBezTo>
                <a:cubicBezTo>
                  <a:pt x="901233" y="854561"/>
                  <a:pt x="905118" y="846793"/>
                  <a:pt x="901233" y="842908"/>
                </a:cubicBezTo>
                <a:cubicBezTo>
                  <a:pt x="897349" y="839024"/>
                  <a:pt x="897349" y="839024"/>
                  <a:pt x="885695" y="842908"/>
                </a:cubicBezTo>
                <a:cubicBezTo>
                  <a:pt x="877926" y="846793"/>
                  <a:pt x="866272" y="850677"/>
                  <a:pt x="858503" y="850677"/>
                </a:cubicBezTo>
                <a:cubicBezTo>
                  <a:pt x="854618" y="850677"/>
                  <a:pt x="850733" y="850677"/>
                  <a:pt x="850733" y="854561"/>
                </a:cubicBezTo>
                <a:cubicBezTo>
                  <a:pt x="846849" y="854561"/>
                  <a:pt x="850733" y="854561"/>
                  <a:pt x="858503" y="854561"/>
                </a:cubicBezTo>
                <a:cubicBezTo>
                  <a:pt x="862387" y="850677"/>
                  <a:pt x="866272" y="850677"/>
                  <a:pt x="866272" y="854561"/>
                </a:cubicBezTo>
                <a:cubicBezTo>
                  <a:pt x="862387" y="858446"/>
                  <a:pt x="839079" y="870099"/>
                  <a:pt x="835195" y="870099"/>
                </a:cubicBezTo>
                <a:cubicBezTo>
                  <a:pt x="835195" y="870099"/>
                  <a:pt x="831310" y="870099"/>
                  <a:pt x="831310" y="873983"/>
                </a:cubicBezTo>
                <a:cubicBezTo>
                  <a:pt x="827426" y="873983"/>
                  <a:pt x="827426" y="877868"/>
                  <a:pt x="823541" y="877868"/>
                </a:cubicBezTo>
                <a:cubicBezTo>
                  <a:pt x="819656" y="877868"/>
                  <a:pt x="815772" y="881752"/>
                  <a:pt x="808002" y="885636"/>
                </a:cubicBezTo>
                <a:cubicBezTo>
                  <a:pt x="800233" y="889521"/>
                  <a:pt x="788579" y="893405"/>
                  <a:pt x="784695" y="897289"/>
                </a:cubicBezTo>
                <a:cubicBezTo>
                  <a:pt x="776925" y="901174"/>
                  <a:pt x="769156" y="905058"/>
                  <a:pt x="769156" y="905058"/>
                </a:cubicBezTo>
                <a:cubicBezTo>
                  <a:pt x="765271" y="905058"/>
                  <a:pt x="761387" y="908942"/>
                  <a:pt x="753618" y="912827"/>
                </a:cubicBezTo>
                <a:cubicBezTo>
                  <a:pt x="745848" y="916711"/>
                  <a:pt x="734194" y="920596"/>
                  <a:pt x="730310" y="924480"/>
                </a:cubicBezTo>
                <a:cubicBezTo>
                  <a:pt x="710887" y="936133"/>
                  <a:pt x="695348" y="940017"/>
                  <a:pt x="695348" y="936133"/>
                </a:cubicBezTo>
                <a:cubicBezTo>
                  <a:pt x="691464" y="932249"/>
                  <a:pt x="687579" y="936133"/>
                  <a:pt x="664271" y="943902"/>
                </a:cubicBezTo>
                <a:cubicBezTo>
                  <a:pt x="660387" y="947786"/>
                  <a:pt x="660387" y="947786"/>
                  <a:pt x="656502" y="947786"/>
                </a:cubicBezTo>
                <a:cubicBezTo>
                  <a:pt x="652617" y="951671"/>
                  <a:pt x="652617" y="951671"/>
                  <a:pt x="648732" y="951671"/>
                </a:cubicBezTo>
                <a:cubicBezTo>
                  <a:pt x="644848" y="955555"/>
                  <a:pt x="640963" y="955555"/>
                  <a:pt x="637079" y="955555"/>
                </a:cubicBezTo>
                <a:cubicBezTo>
                  <a:pt x="633194" y="959439"/>
                  <a:pt x="625425" y="963324"/>
                  <a:pt x="621540" y="967208"/>
                </a:cubicBezTo>
                <a:cubicBezTo>
                  <a:pt x="613771" y="971092"/>
                  <a:pt x="609886" y="974977"/>
                  <a:pt x="606002" y="974977"/>
                </a:cubicBezTo>
                <a:cubicBezTo>
                  <a:pt x="602117" y="974977"/>
                  <a:pt x="598232" y="974977"/>
                  <a:pt x="594348" y="978861"/>
                </a:cubicBezTo>
                <a:cubicBezTo>
                  <a:pt x="594348" y="982746"/>
                  <a:pt x="590463" y="982746"/>
                  <a:pt x="586578" y="986630"/>
                </a:cubicBezTo>
                <a:cubicBezTo>
                  <a:pt x="582694" y="986630"/>
                  <a:pt x="574925" y="986630"/>
                  <a:pt x="571040" y="990514"/>
                </a:cubicBezTo>
                <a:cubicBezTo>
                  <a:pt x="555501" y="998283"/>
                  <a:pt x="551617" y="998283"/>
                  <a:pt x="528309" y="1009936"/>
                </a:cubicBezTo>
                <a:cubicBezTo>
                  <a:pt x="512771" y="1017705"/>
                  <a:pt x="501117" y="1021589"/>
                  <a:pt x="501117" y="1021589"/>
                </a:cubicBezTo>
                <a:cubicBezTo>
                  <a:pt x="493348" y="1021589"/>
                  <a:pt x="477809" y="1029358"/>
                  <a:pt x="466155" y="1037127"/>
                </a:cubicBezTo>
                <a:cubicBezTo>
                  <a:pt x="454501" y="1044895"/>
                  <a:pt x="435078" y="1052664"/>
                  <a:pt x="419540" y="1056549"/>
                </a:cubicBezTo>
                <a:cubicBezTo>
                  <a:pt x="411771" y="1056549"/>
                  <a:pt x="396232" y="1064317"/>
                  <a:pt x="380694" y="1072086"/>
                </a:cubicBezTo>
                <a:cubicBezTo>
                  <a:pt x="341847" y="1095392"/>
                  <a:pt x="334078" y="1099277"/>
                  <a:pt x="330193" y="1095392"/>
                </a:cubicBezTo>
                <a:cubicBezTo>
                  <a:pt x="326309" y="1095392"/>
                  <a:pt x="330193" y="1087623"/>
                  <a:pt x="337963" y="1087623"/>
                </a:cubicBezTo>
                <a:cubicBezTo>
                  <a:pt x="341847" y="1083739"/>
                  <a:pt x="345732" y="1079855"/>
                  <a:pt x="349616" y="1075970"/>
                </a:cubicBezTo>
                <a:cubicBezTo>
                  <a:pt x="349616" y="1072086"/>
                  <a:pt x="361270" y="1064317"/>
                  <a:pt x="372924" y="1060433"/>
                </a:cubicBezTo>
                <a:cubicBezTo>
                  <a:pt x="384578" y="1052664"/>
                  <a:pt x="392347" y="1048780"/>
                  <a:pt x="396232" y="1048780"/>
                </a:cubicBezTo>
                <a:cubicBezTo>
                  <a:pt x="396232" y="1044895"/>
                  <a:pt x="404001" y="1044895"/>
                  <a:pt x="407886" y="1041011"/>
                </a:cubicBezTo>
                <a:cubicBezTo>
                  <a:pt x="435078" y="1037127"/>
                  <a:pt x="435078" y="1037127"/>
                  <a:pt x="435078" y="1029358"/>
                </a:cubicBezTo>
                <a:cubicBezTo>
                  <a:pt x="435078" y="1029358"/>
                  <a:pt x="435078" y="1025474"/>
                  <a:pt x="438963" y="1025474"/>
                </a:cubicBezTo>
                <a:cubicBezTo>
                  <a:pt x="438963" y="1021589"/>
                  <a:pt x="446732" y="1021589"/>
                  <a:pt x="450617" y="1017705"/>
                </a:cubicBezTo>
                <a:cubicBezTo>
                  <a:pt x="454501" y="1013820"/>
                  <a:pt x="462271" y="1009936"/>
                  <a:pt x="466155" y="1009936"/>
                </a:cubicBezTo>
                <a:cubicBezTo>
                  <a:pt x="470040" y="1009936"/>
                  <a:pt x="477809" y="1006052"/>
                  <a:pt x="481694" y="1002167"/>
                </a:cubicBezTo>
                <a:cubicBezTo>
                  <a:pt x="485578" y="998283"/>
                  <a:pt x="497232" y="990514"/>
                  <a:pt x="508886" y="986630"/>
                </a:cubicBezTo>
                <a:cubicBezTo>
                  <a:pt x="536078" y="978861"/>
                  <a:pt x="539963" y="974977"/>
                  <a:pt x="543848" y="971092"/>
                </a:cubicBezTo>
                <a:cubicBezTo>
                  <a:pt x="547732" y="967208"/>
                  <a:pt x="551617" y="967208"/>
                  <a:pt x="555501" y="967208"/>
                </a:cubicBezTo>
                <a:cubicBezTo>
                  <a:pt x="555501" y="967208"/>
                  <a:pt x="563271" y="967208"/>
                  <a:pt x="563271" y="963324"/>
                </a:cubicBezTo>
                <a:cubicBezTo>
                  <a:pt x="567155" y="963324"/>
                  <a:pt x="567155" y="963324"/>
                  <a:pt x="571040" y="963324"/>
                </a:cubicBezTo>
                <a:cubicBezTo>
                  <a:pt x="571040" y="967208"/>
                  <a:pt x="578809" y="967208"/>
                  <a:pt x="578809" y="963324"/>
                </a:cubicBezTo>
                <a:cubicBezTo>
                  <a:pt x="578809" y="959439"/>
                  <a:pt x="578809" y="955555"/>
                  <a:pt x="582694" y="955555"/>
                </a:cubicBezTo>
                <a:cubicBezTo>
                  <a:pt x="586578" y="955555"/>
                  <a:pt x="586578" y="955555"/>
                  <a:pt x="586578" y="955555"/>
                </a:cubicBezTo>
                <a:cubicBezTo>
                  <a:pt x="586578" y="959439"/>
                  <a:pt x="590463" y="963324"/>
                  <a:pt x="594348" y="963324"/>
                </a:cubicBezTo>
                <a:cubicBezTo>
                  <a:pt x="598232" y="963324"/>
                  <a:pt x="602117" y="963324"/>
                  <a:pt x="606002" y="959439"/>
                </a:cubicBezTo>
                <a:cubicBezTo>
                  <a:pt x="617655" y="951671"/>
                  <a:pt x="633194" y="947786"/>
                  <a:pt x="668156" y="932249"/>
                </a:cubicBezTo>
                <a:cubicBezTo>
                  <a:pt x="687579" y="928364"/>
                  <a:pt x="707002" y="920596"/>
                  <a:pt x="710887" y="916711"/>
                </a:cubicBezTo>
                <a:cubicBezTo>
                  <a:pt x="710887" y="916711"/>
                  <a:pt x="714771" y="916711"/>
                  <a:pt x="718656" y="916711"/>
                </a:cubicBezTo>
                <a:cubicBezTo>
                  <a:pt x="722541" y="912827"/>
                  <a:pt x="726425" y="908942"/>
                  <a:pt x="730310" y="908942"/>
                </a:cubicBezTo>
                <a:cubicBezTo>
                  <a:pt x="734194" y="908942"/>
                  <a:pt x="738079" y="905058"/>
                  <a:pt x="741964" y="905058"/>
                </a:cubicBezTo>
                <a:cubicBezTo>
                  <a:pt x="745848" y="901174"/>
                  <a:pt x="749733" y="901174"/>
                  <a:pt x="749733" y="901174"/>
                </a:cubicBezTo>
                <a:cubicBezTo>
                  <a:pt x="753618" y="901174"/>
                  <a:pt x="753618" y="901174"/>
                  <a:pt x="757502" y="901174"/>
                </a:cubicBezTo>
                <a:cubicBezTo>
                  <a:pt x="757502" y="897289"/>
                  <a:pt x="776925" y="889521"/>
                  <a:pt x="792464" y="881752"/>
                </a:cubicBezTo>
                <a:cubicBezTo>
                  <a:pt x="811887" y="873983"/>
                  <a:pt x="827426" y="862330"/>
                  <a:pt x="827426" y="862330"/>
                </a:cubicBezTo>
                <a:cubicBezTo>
                  <a:pt x="835195" y="854561"/>
                  <a:pt x="842964" y="850677"/>
                  <a:pt x="874041" y="839024"/>
                </a:cubicBezTo>
                <a:cubicBezTo>
                  <a:pt x="889580" y="835139"/>
                  <a:pt x="905118" y="827371"/>
                  <a:pt x="905118" y="827371"/>
                </a:cubicBezTo>
                <a:cubicBezTo>
                  <a:pt x="909003" y="823486"/>
                  <a:pt x="912887" y="823486"/>
                  <a:pt x="912887" y="823486"/>
                </a:cubicBezTo>
                <a:cubicBezTo>
                  <a:pt x="916772" y="823486"/>
                  <a:pt x="916772" y="823486"/>
                  <a:pt x="916772" y="823486"/>
                </a:cubicBezTo>
                <a:cubicBezTo>
                  <a:pt x="916772" y="819602"/>
                  <a:pt x="924541" y="819602"/>
                  <a:pt x="932310" y="815718"/>
                </a:cubicBezTo>
                <a:cubicBezTo>
                  <a:pt x="940080" y="815718"/>
                  <a:pt x="951734" y="811833"/>
                  <a:pt x="951734" y="811833"/>
                </a:cubicBezTo>
                <a:cubicBezTo>
                  <a:pt x="955618" y="807949"/>
                  <a:pt x="963387" y="804065"/>
                  <a:pt x="967272" y="800180"/>
                </a:cubicBezTo>
                <a:cubicBezTo>
                  <a:pt x="982810" y="796296"/>
                  <a:pt x="1006118" y="784643"/>
                  <a:pt x="1010003" y="776874"/>
                </a:cubicBezTo>
                <a:cubicBezTo>
                  <a:pt x="1013887" y="772990"/>
                  <a:pt x="1017772" y="772990"/>
                  <a:pt x="1017772" y="772990"/>
                </a:cubicBezTo>
                <a:cubicBezTo>
                  <a:pt x="1021657" y="772990"/>
                  <a:pt x="1025541" y="769105"/>
                  <a:pt x="1029426" y="765221"/>
                </a:cubicBezTo>
                <a:cubicBezTo>
                  <a:pt x="1033310" y="761336"/>
                  <a:pt x="1044964" y="757452"/>
                  <a:pt x="1056618" y="753568"/>
                </a:cubicBezTo>
                <a:cubicBezTo>
                  <a:pt x="1068272" y="749683"/>
                  <a:pt x="1079926" y="741915"/>
                  <a:pt x="1083810" y="738030"/>
                </a:cubicBezTo>
                <a:cubicBezTo>
                  <a:pt x="1083810" y="734146"/>
                  <a:pt x="1087695" y="734146"/>
                  <a:pt x="1091580" y="734146"/>
                </a:cubicBezTo>
                <a:cubicBezTo>
                  <a:pt x="1095464" y="730261"/>
                  <a:pt x="1114887" y="722493"/>
                  <a:pt x="1114887" y="718608"/>
                </a:cubicBezTo>
                <a:cubicBezTo>
                  <a:pt x="1111003" y="714724"/>
                  <a:pt x="1107118" y="714724"/>
                  <a:pt x="1068272" y="730261"/>
                </a:cubicBezTo>
                <a:cubicBezTo>
                  <a:pt x="1072157" y="730261"/>
                  <a:pt x="1072157" y="730261"/>
                  <a:pt x="1072157" y="734146"/>
                </a:cubicBezTo>
                <a:cubicBezTo>
                  <a:pt x="1072157" y="734146"/>
                  <a:pt x="1072157" y="734146"/>
                  <a:pt x="1068272" y="734146"/>
                </a:cubicBezTo>
                <a:cubicBezTo>
                  <a:pt x="1068272" y="734146"/>
                  <a:pt x="1068272" y="734146"/>
                  <a:pt x="1064387" y="734146"/>
                </a:cubicBezTo>
                <a:cubicBezTo>
                  <a:pt x="1056618" y="738030"/>
                  <a:pt x="1041080" y="745799"/>
                  <a:pt x="1025541" y="753568"/>
                </a:cubicBezTo>
                <a:cubicBezTo>
                  <a:pt x="1013887" y="757452"/>
                  <a:pt x="1002234" y="761336"/>
                  <a:pt x="1002234" y="761336"/>
                </a:cubicBezTo>
                <a:cubicBezTo>
                  <a:pt x="998349" y="761336"/>
                  <a:pt x="990580" y="765221"/>
                  <a:pt x="978926" y="769105"/>
                </a:cubicBezTo>
                <a:cubicBezTo>
                  <a:pt x="971157" y="776874"/>
                  <a:pt x="959503" y="780758"/>
                  <a:pt x="959503" y="780758"/>
                </a:cubicBezTo>
                <a:cubicBezTo>
                  <a:pt x="951734" y="780758"/>
                  <a:pt x="940080" y="788527"/>
                  <a:pt x="928426" y="792411"/>
                </a:cubicBezTo>
                <a:cubicBezTo>
                  <a:pt x="928426" y="796296"/>
                  <a:pt x="924541" y="796296"/>
                  <a:pt x="920657" y="796296"/>
                </a:cubicBezTo>
                <a:cubicBezTo>
                  <a:pt x="920657" y="796296"/>
                  <a:pt x="916772" y="796296"/>
                  <a:pt x="912887" y="800180"/>
                </a:cubicBezTo>
                <a:cubicBezTo>
                  <a:pt x="905118" y="804065"/>
                  <a:pt x="897349" y="811833"/>
                  <a:pt x="889580" y="811833"/>
                </a:cubicBezTo>
                <a:cubicBezTo>
                  <a:pt x="877926" y="815718"/>
                  <a:pt x="850733" y="831255"/>
                  <a:pt x="846849" y="835139"/>
                </a:cubicBezTo>
                <a:cubicBezTo>
                  <a:pt x="842964" y="835139"/>
                  <a:pt x="835195" y="839024"/>
                  <a:pt x="827426" y="839024"/>
                </a:cubicBezTo>
                <a:cubicBezTo>
                  <a:pt x="819656" y="839024"/>
                  <a:pt x="815772" y="842908"/>
                  <a:pt x="815772" y="846793"/>
                </a:cubicBezTo>
                <a:cubicBezTo>
                  <a:pt x="811887" y="850677"/>
                  <a:pt x="808002" y="854561"/>
                  <a:pt x="804118" y="854561"/>
                </a:cubicBezTo>
                <a:cubicBezTo>
                  <a:pt x="796349" y="854561"/>
                  <a:pt x="788579" y="858446"/>
                  <a:pt x="757502" y="877868"/>
                </a:cubicBezTo>
                <a:cubicBezTo>
                  <a:pt x="749733" y="881752"/>
                  <a:pt x="738079" y="885636"/>
                  <a:pt x="734194" y="885636"/>
                </a:cubicBezTo>
                <a:cubicBezTo>
                  <a:pt x="730310" y="889521"/>
                  <a:pt x="718656" y="893405"/>
                  <a:pt x="710887" y="901174"/>
                </a:cubicBezTo>
                <a:cubicBezTo>
                  <a:pt x="695348" y="908942"/>
                  <a:pt x="664271" y="924480"/>
                  <a:pt x="656502" y="924480"/>
                </a:cubicBezTo>
                <a:cubicBezTo>
                  <a:pt x="648732" y="928364"/>
                  <a:pt x="656502" y="920596"/>
                  <a:pt x="668156" y="916711"/>
                </a:cubicBezTo>
                <a:cubicBezTo>
                  <a:pt x="683694" y="908942"/>
                  <a:pt x="695348" y="901174"/>
                  <a:pt x="691464" y="897289"/>
                </a:cubicBezTo>
                <a:cubicBezTo>
                  <a:pt x="691464" y="897289"/>
                  <a:pt x="683694" y="901174"/>
                  <a:pt x="679809" y="905058"/>
                </a:cubicBezTo>
                <a:cubicBezTo>
                  <a:pt x="668156" y="908942"/>
                  <a:pt x="637079" y="924480"/>
                  <a:pt x="633194" y="924480"/>
                </a:cubicBezTo>
                <a:cubicBezTo>
                  <a:pt x="629309" y="924480"/>
                  <a:pt x="629309" y="924480"/>
                  <a:pt x="629309" y="924480"/>
                </a:cubicBezTo>
                <a:cubicBezTo>
                  <a:pt x="629309" y="920596"/>
                  <a:pt x="668156" y="901174"/>
                  <a:pt x="679809" y="897289"/>
                </a:cubicBezTo>
                <a:cubicBezTo>
                  <a:pt x="683694" y="897289"/>
                  <a:pt x="691464" y="893405"/>
                  <a:pt x="695348" y="889521"/>
                </a:cubicBezTo>
                <a:cubicBezTo>
                  <a:pt x="699233" y="885636"/>
                  <a:pt x="707002" y="881752"/>
                  <a:pt x="710887" y="877868"/>
                </a:cubicBezTo>
                <a:cubicBezTo>
                  <a:pt x="718656" y="873983"/>
                  <a:pt x="722541" y="870099"/>
                  <a:pt x="722541" y="866214"/>
                </a:cubicBezTo>
                <a:cubicBezTo>
                  <a:pt x="722541" y="862330"/>
                  <a:pt x="695348" y="873983"/>
                  <a:pt x="683694" y="881752"/>
                </a:cubicBezTo>
                <a:cubicBezTo>
                  <a:pt x="664271" y="889521"/>
                  <a:pt x="652617" y="897289"/>
                  <a:pt x="640963" y="897289"/>
                </a:cubicBezTo>
                <a:cubicBezTo>
                  <a:pt x="637079" y="897289"/>
                  <a:pt x="633194" y="901174"/>
                  <a:pt x="629309" y="901174"/>
                </a:cubicBezTo>
                <a:cubicBezTo>
                  <a:pt x="625425" y="905058"/>
                  <a:pt x="621540" y="908942"/>
                  <a:pt x="617655" y="908942"/>
                </a:cubicBezTo>
                <a:cubicBezTo>
                  <a:pt x="613771" y="908942"/>
                  <a:pt x="609886" y="908942"/>
                  <a:pt x="609886" y="912827"/>
                </a:cubicBezTo>
                <a:cubicBezTo>
                  <a:pt x="609886" y="912827"/>
                  <a:pt x="606002" y="916711"/>
                  <a:pt x="602117" y="916711"/>
                </a:cubicBezTo>
                <a:cubicBezTo>
                  <a:pt x="598232" y="916711"/>
                  <a:pt x="594348" y="920596"/>
                  <a:pt x="594348" y="920596"/>
                </a:cubicBezTo>
                <a:cubicBezTo>
                  <a:pt x="590463" y="924480"/>
                  <a:pt x="590463" y="924480"/>
                  <a:pt x="586578" y="924480"/>
                </a:cubicBezTo>
                <a:cubicBezTo>
                  <a:pt x="582694" y="924480"/>
                  <a:pt x="574925" y="932249"/>
                  <a:pt x="559386" y="936133"/>
                </a:cubicBezTo>
                <a:cubicBezTo>
                  <a:pt x="547732" y="940017"/>
                  <a:pt x="536078" y="947786"/>
                  <a:pt x="532194" y="947786"/>
                </a:cubicBezTo>
                <a:cubicBezTo>
                  <a:pt x="532194" y="947786"/>
                  <a:pt x="524425" y="951671"/>
                  <a:pt x="520540" y="955555"/>
                </a:cubicBezTo>
                <a:cubicBezTo>
                  <a:pt x="516655" y="963324"/>
                  <a:pt x="516655" y="963324"/>
                  <a:pt x="520540" y="967208"/>
                </a:cubicBezTo>
                <a:cubicBezTo>
                  <a:pt x="520540" y="971092"/>
                  <a:pt x="520540" y="971092"/>
                  <a:pt x="512771" y="974977"/>
                </a:cubicBezTo>
                <a:cubicBezTo>
                  <a:pt x="505001" y="978861"/>
                  <a:pt x="497232" y="982746"/>
                  <a:pt x="489463" y="986630"/>
                </a:cubicBezTo>
                <a:cubicBezTo>
                  <a:pt x="470040" y="994399"/>
                  <a:pt x="423424" y="1013820"/>
                  <a:pt x="400117" y="1025474"/>
                </a:cubicBezTo>
                <a:cubicBezTo>
                  <a:pt x="384578" y="1033242"/>
                  <a:pt x="369040" y="1041011"/>
                  <a:pt x="361270" y="1044895"/>
                </a:cubicBezTo>
                <a:cubicBezTo>
                  <a:pt x="357386" y="1048780"/>
                  <a:pt x="349616" y="1048780"/>
                  <a:pt x="345732" y="1052664"/>
                </a:cubicBezTo>
                <a:cubicBezTo>
                  <a:pt x="334078" y="1060433"/>
                  <a:pt x="306886" y="1072086"/>
                  <a:pt x="295232" y="1075970"/>
                </a:cubicBezTo>
                <a:cubicBezTo>
                  <a:pt x="283578" y="1075970"/>
                  <a:pt x="283578" y="1075970"/>
                  <a:pt x="283578" y="1075970"/>
                </a:cubicBezTo>
                <a:cubicBezTo>
                  <a:pt x="287462" y="1072086"/>
                  <a:pt x="287462" y="1072086"/>
                  <a:pt x="287462" y="1072086"/>
                </a:cubicBezTo>
                <a:cubicBezTo>
                  <a:pt x="291347" y="1068202"/>
                  <a:pt x="299116" y="1064317"/>
                  <a:pt x="306886" y="1060433"/>
                </a:cubicBezTo>
                <a:cubicBezTo>
                  <a:pt x="314655" y="1056549"/>
                  <a:pt x="326309" y="1052664"/>
                  <a:pt x="334078" y="1044895"/>
                </a:cubicBezTo>
                <a:cubicBezTo>
                  <a:pt x="341847" y="1041011"/>
                  <a:pt x="353501" y="1033242"/>
                  <a:pt x="353501" y="1033242"/>
                </a:cubicBezTo>
                <a:cubicBezTo>
                  <a:pt x="353501" y="1033242"/>
                  <a:pt x="361270" y="1029358"/>
                  <a:pt x="365155" y="1029358"/>
                </a:cubicBezTo>
                <a:cubicBezTo>
                  <a:pt x="372924" y="1025474"/>
                  <a:pt x="380694" y="1017705"/>
                  <a:pt x="388463" y="1013820"/>
                </a:cubicBezTo>
                <a:cubicBezTo>
                  <a:pt x="392347" y="1013820"/>
                  <a:pt x="396232" y="1009936"/>
                  <a:pt x="396232" y="1006052"/>
                </a:cubicBezTo>
                <a:cubicBezTo>
                  <a:pt x="396232" y="1006052"/>
                  <a:pt x="400117" y="1006052"/>
                  <a:pt x="404001" y="1002167"/>
                </a:cubicBezTo>
                <a:cubicBezTo>
                  <a:pt x="404001" y="1002167"/>
                  <a:pt x="411771" y="998283"/>
                  <a:pt x="411771" y="994399"/>
                </a:cubicBezTo>
                <a:cubicBezTo>
                  <a:pt x="415655" y="994399"/>
                  <a:pt x="423424" y="990514"/>
                  <a:pt x="427309" y="990514"/>
                </a:cubicBezTo>
                <a:cubicBezTo>
                  <a:pt x="435078" y="986630"/>
                  <a:pt x="446732" y="982746"/>
                  <a:pt x="454501" y="974977"/>
                </a:cubicBezTo>
                <a:cubicBezTo>
                  <a:pt x="462271" y="971092"/>
                  <a:pt x="473924" y="963324"/>
                  <a:pt x="477809" y="963324"/>
                </a:cubicBezTo>
                <a:cubicBezTo>
                  <a:pt x="481694" y="963324"/>
                  <a:pt x="485578" y="963324"/>
                  <a:pt x="485578" y="963324"/>
                </a:cubicBezTo>
                <a:cubicBezTo>
                  <a:pt x="485578" y="959439"/>
                  <a:pt x="493348" y="955555"/>
                  <a:pt x="505001" y="955555"/>
                </a:cubicBezTo>
                <a:cubicBezTo>
                  <a:pt x="512771" y="951671"/>
                  <a:pt x="528309" y="943902"/>
                  <a:pt x="539963" y="940017"/>
                </a:cubicBezTo>
                <a:cubicBezTo>
                  <a:pt x="551617" y="932249"/>
                  <a:pt x="563271" y="928364"/>
                  <a:pt x="567155" y="928364"/>
                </a:cubicBezTo>
                <a:cubicBezTo>
                  <a:pt x="571040" y="924480"/>
                  <a:pt x="574925" y="924480"/>
                  <a:pt x="574925" y="920596"/>
                </a:cubicBezTo>
                <a:cubicBezTo>
                  <a:pt x="574925" y="920596"/>
                  <a:pt x="578809" y="920596"/>
                  <a:pt x="578809" y="920596"/>
                </a:cubicBezTo>
                <a:cubicBezTo>
                  <a:pt x="582694" y="920596"/>
                  <a:pt x="590463" y="912827"/>
                  <a:pt x="602117" y="905058"/>
                </a:cubicBezTo>
                <a:cubicBezTo>
                  <a:pt x="613771" y="901174"/>
                  <a:pt x="625425" y="893405"/>
                  <a:pt x="625425" y="893405"/>
                </a:cubicBezTo>
                <a:cubicBezTo>
                  <a:pt x="621540" y="889521"/>
                  <a:pt x="606002" y="893405"/>
                  <a:pt x="606002" y="897289"/>
                </a:cubicBezTo>
                <a:cubicBezTo>
                  <a:pt x="606002" y="897289"/>
                  <a:pt x="598232" y="901174"/>
                  <a:pt x="594348" y="901174"/>
                </a:cubicBezTo>
                <a:cubicBezTo>
                  <a:pt x="586578" y="905058"/>
                  <a:pt x="578809" y="908942"/>
                  <a:pt x="578809" y="908942"/>
                </a:cubicBezTo>
                <a:cubicBezTo>
                  <a:pt x="574925" y="912827"/>
                  <a:pt x="571040" y="916711"/>
                  <a:pt x="567155" y="916711"/>
                </a:cubicBezTo>
                <a:cubicBezTo>
                  <a:pt x="563271" y="916711"/>
                  <a:pt x="559386" y="916711"/>
                  <a:pt x="559386" y="920596"/>
                </a:cubicBezTo>
                <a:cubicBezTo>
                  <a:pt x="559386" y="920596"/>
                  <a:pt x="547732" y="924480"/>
                  <a:pt x="547732" y="920596"/>
                </a:cubicBezTo>
                <a:cubicBezTo>
                  <a:pt x="547732" y="920596"/>
                  <a:pt x="551617" y="916711"/>
                  <a:pt x="559386" y="912827"/>
                </a:cubicBezTo>
                <a:cubicBezTo>
                  <a:pt x="567155" y="908942"/>
                  <a:pt x="574925" y="905058"/>
                  <a:pt x="574925" y="901174"/>
                </a:cubicBezTo>
                <a:cubicBezTo>
                  <a:pt x="574925" y="901174"/>
                  <a:pt x="578809" y="901174"/>
                  <a:pt x="582694" y="897289"/>
                </a:cubicBezTo>
                <a:cubicBezTo>
                  <a:pt x="586578" y="897289"/>
                  <a:pt x="594348" y="893405"/>
                  <a:pt x="594348" y="893405"/>
                </a:cubicBezTo>
                <a:cubicBezTo>
                  <a:pt x="598232" y="889521"/>
                  <a:pt x="602117" y="885636"/>
                  <a:pt x="606002" y="885636"/>
                </a:cubicBezTo>
                <a:cubicBezTo>
                  <a:pt x="613771" y="885636"/>
                  <a:pt x="617655" y="881752"/>
                  <a:pt x="617655" y="877868"/>
                </a:cubicBezTo>
                <a:cubicBezTo>
                  <a:pt x="621540" y="877868"/>
                  <a:pt x="621540" y="873983"/>
                  <a:pt x="625425" y="870099"/>
                </a:cubicBezTo>
                <a:cubicBezTo>
                  <a:pt x="629309" y="866214"/>
                  <a:pt x="602117" y="873983"/>
                  <a:pt x="594348" y="881752"/>
                </a:cubicBezTo>
                <a:cubicBezTo>
                  <a:pt x="590463" y="885636"/>
                  <a:pt x="582694" y="885636"/>
                  <a:pt x="578809" y="885636"/>
                </a:cubicBezTo>
                <a:cubicBezTo>
                  <a:pt x="574925" y="885636"/>
                  <a:pt x="563271" y="893405"/>
                  <a:pt x="551617" y="897289"/>
                </a:cubicBezTo>
                <a:cubicBezTo>
                  <a:pt x="539963" y="905058"/>
                  <a:pt x="528309" y="908942"/>
                  <a:pt x="512771" y="908942"/>
                </a:cubicBezTo>
                <a:cubicBezTo>
                  <a:pt x="505001" y="912827"/>
                  <a:pt x="493348" y="912827"/>
                  <a:pt x="489463" y="912827"/>
                </a:cubicBezTo>
                <a:cubicBezTo>
                  <a:pt x="489463" y="916711"/>
                  <a:pt x="485578" y="916711"/>
                  <a:pt x="481694" y="916711"/>
                </a:cubicBezTo>
                <a:cubicBezTo>
                  <a:pt x="477809" y="920596"/>
                  <a:pt x="470040" y="924480"/>
                  <a:pt x="466155" y="928364"/>
                </a:cubicBezTo>
                <a:cubicBezTo>
                  <a:pt x="462271" y="932249"/>
                  <a:pt x="454501" y="936133"/>
                  <a:pt x="446732" y="936133"/>
                </a:cubicBezTo>
                <a:cubicBezTo>
                  <a:pt x="442847" y="940017"/>
                  <a:pt x="435078" y="940017"/>
                  <a:pt x="431194" y="943902"/>
                </a:cubicBezTo>
                <a:cubicBezTo>
                  <a:pt x="427309" y="947786"/>
                  <a:pt x="423424" y="947786"/>
                  <a:pt x="419540" y="947786"/>
                </a:cubicBezTo>
                <a:cubicBezTo>
                  <a:pt x="415655" y="947786"/>
                  <a:pt x="411771" y="951671"/>
                  <a:pt x="411771" y="951671"/>
                </a:cubicBezTo>
                <a:cubicBezTo>
                  <a:pt x="411771" y="955555"/>
                  <a:pt x="407886" y="955555"/>
                  <a:pt x="407886" y="955555"/>
                </a:cubicBezTo>
                <a:cubicBezTo>
                  <a:pt x="404001" y="959439"/>
                  <a:pt x="400117" y="959439"/>
                  <a:pt x="400117" y="959439"/>
                </a:cubicBezTo>
                <a:cubicBezTo>
                  <a:pt x="392347" y="963324"/>
                  <a:pt x="372924" y="971092"/>
                  <a:pt x="369040" y="967208"/>
                </a:cubicBezTo>
                <a:cubicBezTo>
                  <a:pt x="369040" y="967208"/>
                  <a:pt x="400117" y="947786"/>
                  <a:pt x="415655" y="943902"/>
                </a:cubicBezTo>
                <a:cubicBezTo>
                  <a:pt x="419540" y="943902"/>
                  <a:pt x="423424" y="940017"/>
                  <a:pt x="423424" y="940017"/>
                </a:cubicBezTo>
                <a:cubicBezTo>
                  <a:pt x="423424" y="940017"/>
                  <a:pt x="431194" y="936133"/>
                  <a:pt x="438963" y="932249"/>
                </a:cubicBezTo>
                <a:cubicBezTo>
                  <a:pt x="446732" y="928364"/>
                  <a:pt x="458386" y="920596"/>
                  <a:pt x="462271" y="920596"/>
                </a:cubicBezTo>
                <a:cubicBezTo>
                  <a:pt x="466155" y="916711"/>
                  <a:pt x="470040" y="912827"/>
                  <a:pt x="473924" y="912827"/>
                </a:cubicBezTo>
                <a:cubicBezTo>
                  <a:pt x="477809" y="912827"/>
                  <a:pt x="477809" y="912827"/>
                  <a:pt x="477809" y="908942"/>
                </a:cubicBezTo>
                <a:cubicBezTo>
                  <a:pt x="477809" y="908942"/>
                  <a:pt x="481694" y="908942"/>
                  <a:pt x="489463" y="905058"/>
                </a:cubicBezTo>
                <a:cubicBezTo>
                  <a:pt x="497232" y="901174"/>
                  <a:pt x="497232" y="901174"/>
                  <a:pt x="505001" y="905058"/>
                </a:cubicBezTo>
                <a:cubicBezTo>
                  <a:pt x="508886" y="908942"/>
                  <a:pt x="512771" y="905058"/>
                  <a:pt x="524425" y="901174"/>
                </a:cubicBezTo>
                <a:cubicBezTo>
                  <a:pt x="528309" y="897289"/>
                  <a:pt x="532194" y="897289"/>
                  <a:pt x="536078" y="897289"/>
                </a:cubicBezTo>
                <a:cubicBezTo>
                  <a:pt x="536078" y="893405"/>
                  <a:pt x="539963" y="893405"/>
                  <a:pt x="536078" y="889521"/>
                </a:cubicBezTo>
                <a:cubicBezTo>
                  <a:pt x="532194" y="885636"/>
                  <a:pt x="536078" y="877868"/>
                  <a:pt x="547732" y="877868"/>
                </a:cubicBezTo>
                <a:cubicBezTo>
                  <a:pt x="555501" y="873983"/>
                  <a:pt x="559386" y="873983"/>
                  <a:pt x="559386" y="870099"/>
                </a:cubicBezTo>
                <a:cubicBezTo>
                  <a:pt x="559386" y="870099"/>
                  <a:pt x="563271" y="870099"/>
                  <a:pt x="567155" y="870099"/>
                </a:cubicBezTo>
                <a:cubicBezTo>
                  <a:pt x="567155" y="870099"/>
                  <a:pt x="571040" y="870099"/>
                  <a:pt x="571040" y="866214"/>
                </a:cubicBezTo>
                <a:cubicBezTo>
                  <a:pt x="571040" y="866214"/>
                  <a:pt x="574925" y="862330"/>
                  <a:pt x="578809" y="862330"/>
                </a:cubicBezTo>
                <a:cubicBezTo>
                  <a:pt x="586578" y="858446"/>
                  <a:pt x="594348" y="854561"/>
                  <a:pt x="594348" y="854561"/>
                </a:cubicBezTo>
                <a:cubicBezTo>
                  <a:pt x="594348" y="850677"/>
                  <a:pt x="598232" y="850677"/>
                  <a:pt x="602117" y="850677"/>
                </a:cubicBezTo>
                <a:cubicBezTo>
                  <a:pt x="606002" y="850677"/>
                  <a:pt x="609886" y="846793"/>
                  <a:pt x="609886" y="846793"/>
                </a:cubicBezTo>
                <a:cubicBezTo>
                  <a:pt x="609886" y="846793"/>
                  <a:pt x="613771" y="842908"/>
                  <a:pt x="617655" y="842908"/>
                </a:cubicBezTo>
                <a:cubicBezTo>
                  <a:pt x="621540" y="842908"/>
                  <a:pt x="625425" y="842908"/>
                  <a:pt x="629309" y="839024"/>
                </a:cubicBezTo>
                <a:cubicBezTo>
                  <a:pt x="633194" y="835139"/>
                  <a:pt x="640963" y="827371"/>
                  <a:pt x="652617" y="823486"/>
                </a:cubicBezTo>
                <a:cubicBezTo>
                  <a:pt x="660387" y="819602"/>
                  <a:pt x="672040" y="815718"/>
                  <a:pt x="672040" y="811833"/>
                </a:cubicBezTo>
                <a:cubicBezTo>
                  <a:pt x="675925" y="811833"/>
                  <a:pt x="683694" y="807949"/>
                  <a:pt x="691464" y="804065"/>
                </a:cubicBezTo>
                <a:cubicBezTo>
                  <a:pt x="699233" y="804065"/>
                  <a:pt x="710887" y="800180"/>
                  <a:pt x="718656" y="792411"/>
                </a:cubicBezTo>
                <a:cubicBezTo>
                  <a:pt x="722541" y="788527"/>
                  <a:pt x="730310" y="784643"/>
                  <a:pt x="734194" y="784643"/>
                </a:cubicBezTo>
                <a:cubicBezTo>
                  <a:pt x="738079" y="788527"/>
                  <a:pt x="753618" y="776874"/>
                  <a:pt x="769156" y="769105"/>
                </a:cubicBezTo>
                <a:cubicBezTo>
                  <a:pt x="769156" y="765221"/>
                  <a:pt x="773041" y="765221"/>
                  <a:pt x="776925" y="765221"/>
                </a:cubicBezTo>
                <a:cubicBezTo>
                  <a:pt x="780810" y="765221"/>
                  <a:pt x="784695" y="761336"/>
                  <a:pt x="784695" y="761336"/>
                </a:cubicBezTo>
                <a:cubicBezTo>
                  <a:pt x="784695" y="761336"/>
                  <a:pt x="788579" y="761336"/>
                  <a:pt x="792464" y="761336"/>
                </a:cubicBezTo>
                <a:cubicBezTo>
                  <a:pt x="796349" y="761336"/>
                  <a:pt x="796349" y="757452"/>
                  <a:pt x="804118" y="753568"/>
                </a:cubicBezTo>
                <a:cubicBezTo>
                  <a:pt x="811887" y="741915"/>
                  <a:pt x="815772" y="741915"/>
                  <a:pt x="815772" y="749683"/>
                </a:cubicBezTo>
                <a:cubicBezTo>
                  <a:pt x="815772" y="753568"/>
                  <a:pt x="815772" y="757452"/>
                  <a:pt x="823541" y="757452"/>
                </a:cubicBezTo>
                <a:cubicBezTo>
                  <a:pt x="827426" y="757452"/>
                  <a:pt x="831310" y="757452"/>
                  <a:pt x="831310" y="761336"/>
                </a:cubicBezTo>
                <a:cubicBezTo>
                  <a:pt x="831310" y="765221"/>
                  <a:pt x="815772" y="765221"/>
                  <a:pt x="815772" y="761336"/>
                </a:cubicBezTo>
                <a:cubicBezTo>
                  <a:pt x="811887" y="753568"/>
                  <a:pt x="800233" y="761336"/>
                  <a:pt x="800233" y="765221"/>
                </a:cubicBezTo>
                <a:cubicBezTo>
                  <a:pt x="800233" y="769105"/>
                  <a:pt x="796349" y="772990"/>
                  <a:pt x="780810" y="776874"/>
                </a:cubicBezTo>
                <a:cubicBezTo>
                  <a:pt x="769156" y="780758"/>
                  <a:pt x="753618" y="784643"/>
                  <a:pt x="749733" y="788527"/>
                </a:cubicBezTo>
                <a:cubicBezTo>
                  <a:pt x="741964" y="792411"/>
                  <a:pt x="734194" y="796296"/>
                  <a:pt x="730310" y="796296"/>
                </a:cubicBezTo>
                <a:cubicBezTo>
                  <a:pt x="722541" y="796296"/>
                  <a:pt x="726425" y="800180"/>
                  <a:pt x="734194" y="800180"/>
                </a:cubicBezTo>
                <a:lnTo>
                  <a:pt x="738079" y="800180"/>
                </a:lnTo>
                <a:cubicBezTo>
                  <a:pt x="734194" y="804065"/>
                  <a:pt x="726425" y="807949"/>
                  <a:pt x="722541" y="807949"/>
                </a:cubicBezTo>
                <a:cubicBezTo>
                  <a:pt x="718656" y="811833"/>
                  <a:pt x="710887" y="815718"/>
                  <a:pt x="710887" y="815718"/>
                </a:cubicBezTo>
                <a:cubicBezTo>
                  <a:pt x="707002" y="815718"/>
                  <a:pt x="699233" y="815718"/>
                  <a:pt x="695348" y="819602"/>
                </a:cubicBezTo>
                <a:cubicBezTo>
                  <a:pt x="691464" y="823486"/>
                  <a:pt x="679809" y="827371"/>
                  <a:pt x="672040" y="827371"/>
                </a:cubicBezTo>
                <a:cubicBezTo>
                  <a:pt x="664271" y="831255"/>
                  <a:pt x="656502" y="835139"/>
                  <a:pt x="656502" y="835139"/>
                </a:cubicBezTo>
                <a:cubicBezTo>
                  <a:pt x="652617" y="839024"/>
                  <a:pt x="668156" y="839024"/>
                  <a:pt x="679809" y="835139"/>
                </a:cubicBezTo>
                <a:cubicBezTo>
                  <a:pt x="687579" y="831255"/>
                  <a:pt x="695348" y="827371"/>
                  <a:pt x="699233" y="827371"/>
                </a:cubicBezTo>
                <a:cubicBezTo>
                  <a:pt x="703117" y="827371"/>
                  <a:pt x="707002" y="823486"/>
                  <a:pt x="707002" y="823486"/>
                </a:cubicBezTo>
                <a:cubicBezTo>
                  <a:pt x="710887" y="819602"/>
                  <a:pt x="714771" y="819602"/>
                  <a:pt x="718656" y="819602"/>
                </a:cubicBezTo>
                <a:cubicBezTo>
                  <a:pt x="722541" y="819602"/>
                  <a:pt x="734194" y="811833"/>
                  <a:pt x="745848" y="807949"/>
                </a:cubicBezTo>
                <a:cubicBezTo>
                  <a:pt x="769156" y="800180"/>
                  <a:pt x="796349" y="792411"/>
                  <a:pt x="808002" y="788527"/>
                </a:cubicBezTo>
                <a:cubicBezTo>
                  <a:pt x="819656" y="784643"/>
                  <a:pt x="831310" y="780758"/>
                  <a:pt x="831310" y="780758"/>
                </a:cubicBezTo>
                <a:cubicBezTo>
                  <a:pt x="831310" y="776874"/>
                  <a:pt x="835195" y="776874"/>
                  <a:pt x="839079" y="776874"/>
                </a:cubicBezTo>
                <a:cubicBezTo>
                  <a:pt x="839079" y="776874"/>
                  <a:pt x="846849" y="772990"/>
                  <a:pt x="850733" y="772990"/>
                </a:cubicBezTo>
                <a:cubicBezTo>
                  <a:pt x="858503" y="765221"/>
                  <a:pt x="881810" y="757452"/>
                  <a:pt x="905118" y="745799"/>
                </a:cubicBezTo>
                <a:cubicBezTo>
                  <a:pt x="920657" y="741915"/>
                  <a:pt x="932310" y="738030"/>
                  <a:pt x="932310" y="734146"/>
                </a:cubicBezTo>
                <a:cubicBezTo>
                  <a:pt x="936195" y="730261"/>
                  <a:pt x="940080" y="726377"/>
                  <a:pt x="943964" y="730261"/>
                </a:cubicBezTo>
                <a:cubicBezTo>
                  <a:pt x="947849" y="730261"/>
                  <a:pt x="955618" y="726377"/>
                  <a:pt x="967272" y="722493"/>
                </a:cubicBezTo>
                <a:cubicBezTo>
                  <a:pt x="975041" y="718608"/>
                  <a:pt x="986695" y="714724"/>
                  <a:pt x="986695" y="714724"/>
                </a:cubicBezTo>
                <a:cubicBezTo>
                  <a:pt x="990580" y="714724"/>
                  <a:pt x="998349" y="710840"/>
                  <a:pt x="998349" y="706955"/>
                </a:cubicBezTo>
                <a:cubicBezTo>
                  <a:pt x="1002234" y="706955"/>
                  <a:pt x="1013887" y="703071"/>
                  <a:pt x="1021657" y="699187"/>
                </a:cubicBezTo>
                <a:cubicBezTo>
                  <a:pt x="1029426" y="699187"/>
                  <a:pt x="1041080" y="695302"/>
                  <a:pt x="1048849" y="691418"/>
                </a:cubicBezTo>
                <a:cubicBezTo>
                  <a:pt x="1056618" y="687533"/>
                  <a:pt x="1064387" y="683649"/>
                  <a:pt x="1068272" y="683649"/>
                </a:cubicBezTo>
                <a:cubicBezTo>
                  <a:pt x="1072157" y="683649"/>
                  <a:pt x="1076041" y="683649"/>
                  <a:pt x="1076041" y="679765"/>
                </a:cubicBezTo>
                <a:cubicBezTo>
                  <a:pt x="1079926" y="675880"/>
                  <a:pt x="1083810" y="671996"/>
                  <a:pt x="1111003" y="668112"/>
                </a:cubicBezTo>
                <a:cubicBezTo>
                  <a:pt x="1114887" y="664227"/>
                  <a:pt x="1122657" y="664227"/>
                  <a:pt x="1122657" y="660343"/>
                </a:cubicBezTo>
                <a:cubicBezTo>
                  <a:pt x="1126541" y="660343"/>
                  <a:pt x="1130426" y="656459"/>
                  <a:pt x="1130426" y="656459"/>
                </a:cubicBezTo>
                <a:cubicBezTo>
                  <a:pt x="1134311" y="656459"/>
                  <a:pt x="1138195" y="656459"/>
                  <a:pt x="1138195" y="656459"/>
                </a:cubicBezTo>
                <a:cubicBezTo>
                  <a:pt x="1138195" y="656459"/>
                  <a:pt x="1142080" y="652574"/>
                  <a:pt x="1145965" y="652574"/>
                </a:cubicBezTo>
                <a:cubicBezTo>
                  <a:pt x="1153734" y="648690"/>
                  <a:pt x="1161503" y="640921"/>
                  <a:pt x="1157618" y="637037"/>
                </a:cubicBezTo>
                <a:cubicBezTo>
                  <a:pt x="1153734" y="629268"/>
                  <a:pt x="1145965" y="633152"/>
                  <a:pt x="1126541" y="640921"/>
                </a:cubicBezTo>
                <a:cubicBezTo>
                  <a:pt x="1118772" y="644805"/>
                  <a:pt x="1107118" y="648690"/>
                  <a:pt x="1099349" y="648690"/>
                </a:cubicBezTo>
                <a:cubicBezTo>
                  <a:pt x="1087695" y="652574"/>
                  <a:pt x="1041080" y="668112"/>
                  <a:pt x="1021657" y="675880"/>
                </a:cubicBezTo>
                <a:cubicBezTo>
                  <a:pt x="990580" y="691418"/>
                  <a:pt x="975041" y="699187"/>
                  <a:pt x="975041" y="691418"/>
                </a:cubicBezTo>
                <a:cubicBezTo>
                  <a:pt x="975041" y="691418"/>
                  <a:pt x="982810" y="687533"/>
                  <a:pt x="990580" y="683649"/>
                </a:cubicBezTo>
                <a:cubicBezTo>
                  <a:pt x="1006118" y="675880"/>
                  <a:pt x="1010003" y="671996"/>
                  <a:pt x="994464" y="675880"/>
                </a:cubicBezTo>
                <a:cubicBezTo>
                  <a:pt x="990580" y="675880"/>
                  <a:pt x="990580" y="675880"/>
                  <a:pt x="986695" y="671996"/>
                </a:cubicBezTo>
                <a:cubicBezTo>
                  <a:pt x="986695" y="671996"/>
                  <a:pt x="982810" y="668112"/>
                  <a:pt x="978926" y="668112"/>
                </a:cubicBezTo>
                <a:cubicBezTo>
                  <a:pt x="975041" y="671996"/>
                  <a:pt x="951734" y="679765"/>
                  <a:pt x="947849" y="679765"/>
                </a:cubicBezTo>
                <a:cubicBezTo>
                  <a:pt x="940080" y="675880"/>
                  <a:pt x="955618" y="668112"/>
                  <a:pt x="971157" y="664227"/>
                </a:cubicBezTo>
                <a:cubicBezTo>
                  <a:pt x="982810" y="660343"/>
                  <a:pt x="994464" y="656459"/>
                  <a:pt x="1002234" y="652574"/>
                </a:cubicBezTo>
                <a:cubicBezTo>
                  <a:pt x="1006118" y="652574"/>
                  <a:pt x="1017772" y="648690"/>
                  <a:pt x="1025541" y="644805"/>
                </a:cubicBezTo>
                <a:cubicBezTo>
                  <a:pt x="1029426" y="640921"/>
                  <a:pt x="1037195" y="640921"/>
                  <a:pt x="1041080" y="637037"/>
                </a:cubicBezTo>
                <a:cubicBezTo>
                  <a:pt x="1041080" y="637037"/>
                  <a:pt x="1052734" y="633152"/>
                  <a:pt x="1064387" y="629268"/>
                </a:cubicBezTo>
                <a:cubicBezTo>
                  <a:pt x="1076041" y="625383"/>
                  <a:pt x="1087695" y="621499"/>
                  <a:pt x="1091580" y="621499"/>
                </a:cubicBezTo>
                <a:cubicBezTo>
                  <a:pt x="1095464" y="621499"/>
                  <a:pt x="1103234" y="617615"/>
                  <a:pt x="1107118" y="617615"/>
                </a:cubicBezTo>
                <a:cubicBezTo>
                  <a:pt x="1114887" y="613730"/>
                  <a:pt x="1118772" y="609846"/>
                  <a:pt x="1122657" y="609846"/>
                </a:cubicBezTo>
                <a:cubicBezTo>
                  <a:pt x="1130426" y="609846"/>
                  <a:pt x="1145965" y="605962"/>
                  <a:pt x="1153734" y="602077"/>
                </a:cubicBezTo>
                <a:cubicBezTo>
                  <a:pt x="1157618" y="594309"/>
                  <a:pt x="1157618" y="594309"/>
                  <a:pt x="1149849" y="590424"/>
                </a:cubicBezTo>
                <a:cubicBezTo>
                  <a:pt x="1145965" y="586540"/>
                  <a:pt x="1145965" y="586540"/>
                  <a:pt x="1126541" y="594309"/>
                </a:cubicBezTo>
                <a:cubicBezTo>
                  <a:pt x="1076041" y="613730"/>
                  <a:pt x="1064387" y="617615"/>
                  <a:pt x="1033310" y="633152"/>
                </a:cubicBezTo>
                <a:cubicBezTo>
                  <a:pt x="1021657" y="637037"/>
                  <a:pt x="1010003" y="640921"/>
                  <a:pt x="1006118" y="640921"/>
                </a:cubicBezTo>
                <a:cubicBezTo>
                  <a:pt x="1002234" y="640921"/>
                  <a:pt x="998349" y="644805"/>
                  <a:pt x="994464" y="644805"/>
                </a:cubicBezTo>
                <a:cubicBezTo>
                  <a:pt x="990580" y="648690"/>
                  <a:pt x="982810" y="652574"/>
                  <a:pt x="975041" y="652574"/>
                </a:cubicBezTo>
                <a:cubicBezTo>
                  <a:pt x="955618" y="660343"/>
                  <a:pt x="936195" y="671996"/>
                  <a:pt x="936195" y="675880"/>
                </a:cubicBezTo>
                <a:cubicBezTo>
                  <a:pt x="936195" y="675880"/>
                  <a:pt x="928426" y="679765"/>
                  <a:pt x="920657" y="683649"/>
                </a:cubicBezTo>
                <a:cubicBezTo>
                  <a:pt x="909003" y="687533"/>
                  <a:pt x="901233" y="691418"/>
                  <a:pt x="897349" y="695302"/>
                </a:cubicBezTo>
                <a:cubicBezTo>
                  <a:pt x="893464" y="695302"/>
                  <a:pt x="885695" y="699187"/>
                  <a:pt x="881810" y="699187"/>
                </a:cubicBezTo>
                <a:cubicBezTo>
                  <a:pt x="877926" y="699187"/>
                  <a:pt x="874041" y="703071"/>
                  <a:pt x="870156" y="703071"/>
                </a:cubicBezTo>
                <a:cubicBezTo>
                  <a:pt x="866272" y="706955"/>
                  <a:pt x="854618" y="710840"/>
                  <a:pt x="842964" y="714724"/>
                </a:cubicBezTo>
                <a:cubicBezTo>
                  <a:pt x="823541" y="722493"/>
                  <a:pt x="780810" y="741915"/>
                  <a:pt x="753618" y="753568"/>
                </a:cubicBezTo>
                <a:cubicBezTo>
                  <a:pt x="745848" y="757452"/>
                  <a:pt x="734194" y="765221"/>
                  <a:pt x="726425" y="765221"/>
                </a:cubicBezTo>
                <a:cubicBezTo>
                  <a:pt x="718656" y="769105"/>
                  <a:pt x="707002" y="769105"/>
                  <a:pt x="707002" y="772990"/>
                </a:cubicBezTo>
                <a:cubicBezTo>
                  <a:pt x="703117" y="772990"/>
                  <a:pt x="695348" y="776874"/>
                  <a:pt x="691464" y="776874"/>
                </a:cubicBezTo>
                <a:cubicBezTo>
                  <a:pt x="687579" y="776874"/>
                  <a:pt x="687579" y="776874"/>
                  <a:pt x="687579" y="780758"/>
                </a:cubicBezTo>
                <a:cubicBezTo>
                  <a:pt x="687579" y="780758"/>
                  <a:pt x="679809" y="784643"/>
                  <a:pt x="672040" y="784643"/>
                </a:cubicBezTo>
                <a:cubicBezTo>
                  <a:pt x="664271" y="788527"/>
                  <a:pt x="652617" y="792411"/>
                  <a:pt x="644848" y="796296"/>
                </a:cubicBezTo>
                <a:cubicBezTo>
                  <a:pt x="633194" y="804065"/>
                  <a:pt x="621540" y="807949"/>
                  <a:pt x="613771" y="807949"/>
                </a:cubicBezTo>
                <a:cubicBezTo>
                  <a:pt x="590463" y="815718"/>
                  <a:pt x="571040" y="819602"/>
                  <a:pt x="559386" y="827371"/>
                </a:cubicBezTo>
                <a:cubicBezTo>
                  <a:pt x="551617" y="831255"/>
                  <a:pt x="539963" y="835139"/>
                  <a:pt x="532194" y="835139"/>
                </a:cubicBezTo>
                <a:cubicBezTo>
                  <a:pt x="528309" y="835139"/>
                  <a:pt x="516655" y="839024"/>
                  <a:pt x="508886" y="842908"/>
                </a:cubicBezTo>
                <a:cubicBezTo>
                  <a:pt x="493348" y="846793"/>
                  <a:pt x="493348" y="846793"/>
                  <a:pt x="473924" y="858446"/>
                </a:cubicBezTo>
                <a:cubicBezTo>
                  <a:pt x="466155" y="862330"/>
                  <a:pt x="462271" y="866214"/>
                  <a:pt x="458386" y="866214"/>
                </a:cubicBezTo>
                <a:cubicBezTo>
                  <a:pt x="450617" y="866214"/>
                  <a:pt x="438963" y="870099"/>
                  <a:pt x="435078" y="873983"/>
                </a:cubicBezTo>
                <a:cubicBezTo>
                  <a:pt x="431194" y="877868"/>
                  <a:pt x="427309" y="881752"/>
                  <a:pt x="423424" y="881752"/>
                </a:cubicBezTo>
                <a:cubicBezTo>
                  <a:pt x="419540" y="885636"/>
                  <a:pt x="415655" y="885636"/>
                  <a:pt x="411771" y="889521"/>
                </a:cubicBezTo>
                <a:cubicBezTo>
                  <a:pt x="407886" y="893405"/>
                  <a:pt x="404001" y="893405"/>
                  <a:pt x="400117" y="893405"/>
                </a:cubicBezTo>
                <a:cubicBezTo>
                  <a:pt x="396232" y="889521"/>
                  <a:pt x="396232" y="885636"/>
                  <a:pt x="404001" y="881752"/>
                </a:cubicBezTo>
                <a:cubicBezTo>
                  <a:pt x="407886" y="881752"/>
                  <a:pt x="415655" y="877868"/>
                  <a:pt x="419540" y="873983"/>
                </a:cubicBezTo>
                <a:cubicBezTo>
                  <a:pt x="427309" y="870099"/>
                  <a:pt x="438963" y="862330"/>
                  <a:pt x="458386" y="854561"/>
                </a:cubicBezTo>
                <a:cubicBezTo>
                  <a:pt x="462271" y="854561"/>
                  <a:pt x="466155" y="850677"/>
                  <a:pt x="466155" y="846793"/>
                </a:cubicBezTo>
                <a:cubicBezTo>
                  <a:pt x="470040" y="842908"/>
                  <a:pt x="485578" y="831255"/>
                  <a:pt x="505001" y="823486"/>
                </a:cubicBezTo>
                <a:cubicBezTo>
                  <a:pt x="516655" y="819602"/>
                  <a:pt x="524425" y="815718"/>
                  <a:pt x="539963" y="804065"/>
                </a:cubicBezTo>
                <a:cubicBezTo>
                  <a:pt x="543848" y="800180"/>
                  <a:pt x="551617" y="800180"/>
                  <a:pt x="551617" y="800180"/>
                </a:cubicBezTo>
                <a:cubicBezTo>
                  <a:pt x="563271" y="804065"/>
                  <a:pt x="594348" y="792411"/>
                  <a:pt x="594348" y="784643"/>
                </a:cubicBezTo>
                <a:cubicBezTo>
                  <a:pt x="594348" y="780758"/>
                  <a:pt x="598232" y="776874"/>
                  <a:pt x="602117" y="780758"/>
                </a:cubicBezTo>
                <a:cubicBezTo>
                  <a:pt x="609886" y="780758"/>
                  <a:pt x="613771" y="776874"/>
                  <a:pt x="613771" y="776874"/>
                </a:cubicBezTo>
                <a:cubicBezTo>
                  <a:pt x="613771" y="772990"/>
                  <a:pt x="621540" y="769105"/>
                  <a:pt x="629309" y="769105"/>
                </a:cubicBezTo>
                <a:cubicBezTo>
                  <a:pt x="637079" y="765221"/>
                  <a:pt x="644848" y="761336"/>
                  <a:pt x="644848" y="761336"/>
                </a:cubicBezTo>
                <a:cubicBezTo>
                  <a:pt x="644848" y="761336"/>
                  <a:pt x="644848" y="757452"/>
                  <a:pt x="648732" y="757452"/>
                </a:cubicBezTo>
                <a:cubicBezTo>
                  <a:pt x="656502" y="757452"/>
                  <a:pt x="660387" y="753568"/>
                  <a:pt x="660387" y="749683"/>
                </a:cubicBezTo>
                <a:cubicBezTo>
                  <a:pt x="660387" y="749683"/>
                  <a:pt x="664271" y="745799"/>
                  <a:pt x="675925" y="745799"/>
                </a:cubicBezTo>
                <a:cubicBezTo>
                  <a:pt x="683694" y="745799"/>
                  <a:pt x="695348" y="738030"/>
                  <a:pt x="695348" y="734146"/>
                </a:cubicBezTo>
                <a:cubicBezTo>
                  <a:pt x="695348" y="734146"/>
                  <a:pt x="699233" y="730261"/>
                  <a:pt x="703117" y="730261"/>
                </a:cubicBezTo>
                <a:cubicBezTo>
                  <a:pt x="718656" y="730261"/>
                  <a:pt x="726425" y="726377"/>
                  <a:pt x="741964" y="714724"/>
                </a:cubicBezTo>
                <a:cubicBezTo>
                  <a:pt x="753618" y="710840"/>
                  <a:pt x="761387" y="706955"/>
                  <a:pt x="761387" y="703071"/>
                </a:cubicBezTo>
                <a:cubicBezTo>
                  <a:pt x="765271" y="703071"/>
                  <a:pt x="769156" y="703071"/>
                  <a:pt x="773041" y="699187"/>
                </a:cubicBezTo>
                <a:cubicBezTo>
                  <a:pt x="776925" y="699187"/>
                  <a:pt x="784695" y="695302"/>
                  <a:pt x="788579" y="695302"/>
                </a:cubicBezTo>
                <a:cubicBezTo>
                  <a:pt x="792464" y="695302"/>
                  <a:pt x="796349" y="691418"/>
                  <a:pt x="800233" y="683649"/>
                </a:cubicBezTo>
                <a:cubicBezTo>
                  <a:pt x="808002" y="679765"/>
                  <a:pt x="811887" y="675880"/>
                  <a:pt x="815772" y="675880"/>
                </a:cubicBezTo>
                <a:cubicBezTo>
                  <a:pt x="823541" y="675880"/>
                  <a:pt x="858503" y="664227"/>
                  <a:pt x="862387" y="656459"/>
                </a:cubicBezTo>
                <a:cubicBezTo>
                  <a:pt x="862387" y="652574"/>
                  <a:pt x="866272" y="652574"/>
                  <a:pt x="870156" y="652574"/>
                </a:cubicBezTo>
                <a:cubicBezTo>
                  <a:pt x="874041" y="652574"/>
                  <a:pt x="881810" y="648690"/>
                  <a:pt x="885695" y="644805"/>
                </a:cubicBezTo>
                <a:cubicBezTo>
                  <a:pt x="889580" y="644805"/>
                  <a:pt x="897349" y="640921"/>
                  <a:pt x="905118" y="637037"/>
                </a:cubicBezTo>
                <a:cubicBezTo>
                  <a:pt x="928426" y="633152"/>
                  <a:pt x="940080" y="629268"/>
                  <a:pt x="955618" y="617615"/>
                </a:cubicBezTo>
                <a:cubicBezTo>
                  <a:pt x="963387" y="613730"/>
                  <a:pt x="971157" y="609846"/>
                  <a:pt x="975041" y="609846"/>
                </a:cubicBezTo>
                <a:cubicBezTo>
                  <a:pt x="975041" y="609846"/>
                  <a:pt x="982810" y="609846"/>
                  <a:pt x="986695" y="605962"/>
                </a:cubicBezTo>
                <a:cubicBezTo>
                  <a:pt x="990580" y="602077"/>
                  <a:pt x="998349" y="598193"/>
                  <a:pt x="998349" y="598193"/>
                </a:cubicBezTo>
                <a:cubicBezTo>
                  <a:pt x="1002234" y="598193"/>
                  <a:pt x="1006118" y="594309"/>
                  <a:pt x="1013887" y="594309"/>
                </a:cubicBezTo>
                <a:cubicBezTo>
                  <a:pt x="1017772" y="590424"/>
                  <a:pt x="1025541" y="590424"/>
                  <a:pt x="1025541" y="590424"/>
                </a:cubicBezTo>
                <a:cubicBezTo>
                  <a:pt x="1033310" y="590424"/>
                  <a:pt x="1044964" y="582655"/>
                  <a:pt x="1052734" y="574887"/>
                </a:cubicBezTo>
                <a:cubicBezTo>
                  <a:pt x="1056618" y="574887"/>
                  <a:pt x="1060503" y="571002"/>
                  <a:pt x="1064387" y="571002"/>
                </a:cubicBezTo>
                <a:cubicBezTo>
                  <a:pt x="1068272" y="567118"/>
                  <a:pt x="1072157" y="567118"/>
                  <a:pt x="1072157" y="567118"/>
                </a:cubicBezTo>
                <a:cubicBezTo>
                  <a:pt x="1072157" y="563234"/>
                  <a:pt x="1076041" y="563234"/>
                  <a:pt x="1079926" y="563234"/>
                </a:cubicBezTo>
                <a:cubicBezTo>
                  <a:pt x="1083810" y="563234"/>
                  <a:pt x="1087695" y="559349"/>
                  <a:pt x="1087695" y="559349"/>
                </a:cubicBezTo>
                <a:cubicBezTo>
                  <a:pt x="1087695" y="559349"/>
                  <a:pt x="1091580" y="555465"/>
                  <a:pt x="1095464" y="555465"/>
                </a:cubicBezTo>
                <a:cubicBezTo>
                  <a:pt x="1095464" y="559349"/>
                  <a:pt x="1103234" y="555465"/>
                  <a:pt x="1103234" y="555465"/>
                </a:cubicBezTo>
                <a:cubicBezTo>
                  <a:pt x="1107118" y="551580"/>
                  <a:pt x="1114887" y="547696"/>
                  <a:pt x="1118772" y="547696"/>
                </a:cubicBezTo>
                <a:cubicBezTo>
                  <a:pt x="1122657" y="547696"/>
                  <a:pt x="1126541" y="547696"/>
                  <a:pt x="1126541" y="543812"/>
                </a:cubicBezTo>
                <a:cubicBezTo>
                  <a:pt x="1126541" y="543812"/>
                  <a:pt x="1134311" y="539927"/>
                  <a:pt x="1138195" y="543812"/>
                </a:cubicBezTo>
                <a:cubicBezTo>
                  <a:pt x="1138195" y="547696"/>
                  <a:pt x="1142080" y="543812"/>
                  <a:pt x="1145965" y="539927"/>
                </a:cubicBezTo>
                <a:cubicBezTo>
                  <a:pt x="1145965" y="536043"/>
                  <a:pt x="1149849" y="536043"/>
                  <a:pt x="1157618" y="536043"/>
                </a:cubicBezTo>
                <a:cubicBezTo>
                  <a:pt x="1165388" y="536043"/>
                  <a:pt x="1169272" y="532159"/>
                  <a:pt x="1173157" y="528274"/>
                </a:cubicBezTo>
                <a:cubicBezTo>
                  <a:pt x="1173157" y="528274"/>
                  <a:pt x="1177042" y="524390"/>
                  <a:pt x="1184811" y="524390"/>
                </a:cubicBezTo>
                <a:cubicBezTo>
                  <a:pt x="1192580" y="524390"/>
                  <a:pt x="1196465" y="520506"/>
                  <a:pt x="1208119" y="516621"/>
                </a:cubicBezTo>
                <a:cubicBezTo>
                  <a:pt x="1215888" y="508852"/>
                  <a:pt x="1227542" y="504968"/>
                  <a:pt x="1250849" y="501084"/>
                </a:cubicBezTo>
                <a:cubicBezTo>
                  <a:pt x="1254734" y="497199"/>
                  <a:pt x="1262504" y="497199"/>
                  <a:pt x="1262504" y="493315"/>
                </a:cubicBezTo>
                <a:cubicBezTo>
                  <a:pt x="1262504" y="493315"/>
                  <a:pt x="1274158" y="489431"/>
                  <a:pt x="1285811" y="485546"/>
                </a:cubicBezTo>
                <a:cubicBezTo>
                  <a:pt x="1297465" y="481662"/>
                  <a:pt x="1309119" y="473893"/>
                  <a:pt x="1316888" y="473893"/>
                </a:cubicBezTo>
                <a:cubicBezTo>
                  <a:pt x="1328542" y="466124"/>
                  <a:pt x="1344081" y="462240"/>
                  <a:pt x="1363504" y="458356"/>
                </a:cubicBezTo>
                <a:cubicBezTo>
                  <a:pt x="1367389" y="454471"/>
                  <a:pt x="1375158" y="454471"/>
                  <a:pt x="1375158" y="454471"/>
                </a:cubicBezTo>
                <a:cubicBezTo>
                  <a:pt x="1375158" y="450587"/>
                  <a:pt x="1379042" y="450587"/>
                  <a:pt x="1382927" y="450587"/>
                </a:cubicBezTo>
                <a:cubicBezTo>
                  <a:pt x="1386812" y="450587"/>
                  <a:pt x="1390696" y="446702"/>
                  <a:pt x="1390696" y="446702"/>
                </a:cubicBezTo>
                <a:cubicBezTo>
                  <a:pt x="1390696" y="446702"/>
                  <a:pt x="1394581" y="442818"/>
                  <a:pt x="1398466" y="442818"/>
                </a:cubicBezTo>
                <a:cubicBezTo>
                  <a:pt x="1414004" y="438934"/>
                  <a:pt x="1425658" y="435049"/>
                  <a:pt x="1433427" y="431165"/>
                </a:cubicBezTo>
                <a:cubicBezTo>
                  <a:pt x="1437312" y="427281"/>
                  <a:pt x="1448966" y="423396"/>
                  <a:pt x="1456735" y="423396"/>
                </a:cubicBezTo>
                <a:cubicBezTo>
                  <a:pt x="1464504" y="419512"/>
                  <a:pt x="1472273" y="415628"/>
                  <a:pt x="1476158" y="415628"/>
                </a:cubicBezTo>
                <a:cubicBezTo>
                  <a:pt x="1480043" y="411743"/>
                  <a:pt x="1483927" y="411743"/>
                  <a:pt x="1487812" y="411743"/>
                </a:cubicBezTo>
                <a:cubicBezTo>
                  <a:pt x="1491697" y="411743"/>
                  <a:pt x="1495581" y="411743"/>
                  <a:pt x="1499466" y="407859"/>
                </a:cubicBezTo>
                <a:cubicBezTo>
                  <a:pt x="1503350" y="407859"/>
                  <a:pt x="1515004" y="403974"/>
                  <a:pt x="1526658" y="400090"/>
                </a:cubicBezTo>
                <a:cubicBezTo>
                  <a:pt x="1538312" y="396206"/>
                  <a:pt x="1561620" y="388437"/>
                  <a:pt x="1577158" y="384553"/>
                </a:cubicBezTo>
                <a:cubicBezTo>
                  <a:pt x="1596581" y="376784"/>
                  <a:pt x="1612120" y="372900"/>
                  <a:pt x="1619889" y="369015"/>
                </a:cubicBezTo>
                <a:cubicBezTo>
                  <a:pt x="1627658" y="365131"/>
                  <a:pt x="1631543" y="365131"/>
                  <a:pt x="1635427" y="365131"/>
                </a:cubicBezTo>
                <a:cubicBezTo>
                  <a:pt x="1639312" y="369015"/>
                  <a:pt x="1643197" y="369015"/>
                  <a:pt x="1643197" y="365131"/>
                </a:cubicBezTo>
                <a:cubicBezTo>
                  <a:pt x="1643197" y="361246"/>
                  <a:pt x="1647081" y="361246"/>
                  <a:pt x="1650966" y="361246"/>
                </a:cubicBezTo>
                <a:cubicBezTo>
                  <a:pt x="1670389" y="357362"/>
                  <a:pt x="1678158" y="357362"/>
                  <a:pt x="1678158" y="353478"/>
                </a:cubicBezTo>
                <a:cubicBezTo>
                  <a:pt x="1682043" y="349593"/>
                  <a:pt x="1689812" y="345709"/>
                  <a:pt x="1697581" y="345709"/>
                </a:cubicBezTo>
                <a:cubicBezTo>
                  <a:pt x="1709235" y="341825"/>
                  <a:pt x="1720889" y="337940"/>
                  <a:pt x="1728658" y="334056"/>
                </a:cubicBezTo>
                <a:cubicBezTo>
                  <a:pt x="1732543" y="334056"/>
                  <a:pt x="1744197" y="330171"/>
                  <a:pt x="1748082" y="330171"/>
                </a:cubicBezTo>
                <a:cubicBezTo>
                  <a:pt x="1748082" y="330171"/>
                  <a:pt x="1759735" y="326287"/>
                  <a:pt x="1767505" y="322403"/>
                </a:cubicBezTo>
                <a:cubicBezTo>
                  <a:pt x="1775274" y="322403"/>
                  <a:pt x="1786928" y="318518"/>
                  <a:pt x="1790812" y="318518"/>
                </a:cubicBezTo>
                <a:cubicBezTo>
                  <a:pt x="1794697" y="318518"/>
                  <a:pt x="1798582" y="318518"/>
                  <a:pt x="1802466" y="318518"/>
                </a:cubicBezTo>
                <a:cubicBezTo>
                  <a:pt x="1802466" y="314634"/>
                  <a:pt x="1806351" y="314634"/>
                  <a:pt x="1806351" y="314634"/>
                </a:cubicBezTo>
                <a:cubicBezTo>
                  <a:pt x="1810236" y="314634"/>
                  <a:pt x="1814121" y="314634"/>
                  <a:pt x="1818005" y="310750"/>
                </a:cubicBezTo>
                <a:cubicBezTo>
                  <a:pt x="1825774" y="306865"/>
                  <a:pt x="1841313" y="302981"/>
                  <a:pt x="1868505" y="295212"/>
                </a:cubicBezTo>
                <a:cubicBezTo>
                  <a:pt x="1884044" y="291328"/>
                  <a:pt x="1903467" y="287443"/>
                  <a:pt x="1915121" y="283559"/>
                </a:cubicBezTo>
                <a:cubicBezTo>
                  <a:pt x="1926775" y="279675"/>
                  <a:pt x="1942313" y="275790"/>
                  <a:pt x="1953967" y="275790"/>
                </a:cubicBezTo>
                <a:cubicBezTo>
                  <a:pt x="1961736" y="271906"/>
                  <a:pt x="1973390" y="271906"/>
                  <a:pt x="1981160" y="268022"/>
                </a:cubicBezTo>
                <a:cubicBezTo>
                  <a:pt x="1988929" y="268022"/>
                  <a:pt x="2004467" y="260253"/>
                  <a:pt x="2016121" y="256368"/>
                </a:cubicBezTo>
                <a:cubicBezTo>
                  <a:pt x="2031660" y="252484"/>
                  <a:pt x="2043314" y="248600"/>
                  <a:pt x="2043314" y="252484"/>
                </a:cubicBezTo>
                <a:cubicBezTo>
                  <a:pt x="2047198" y="252484"/>
                  <a:pt x="2047198" y="252484"/>
                  <a:pt x="2051083" y="248600"/>
                </a:cubicBezTo>
                <a:cubicBezTo>
                  <a:pt x="2051083" y="248600"/>
                  <a:pt x="2058852" y="244715"/>
                  <a:pt x="2062737" y="244715"/>
                </a:cubicBezTo>
                <a:cubicBezTo>
                  <a:pt x="2066621" y="244715"/>
                  <a:pt x="2074391" y="240831"/>
                  <a:pt x="2078275" y="240831"/>
                </a:cubicBezTo>
                <a:cubicBezTo>
                  <a:pt x="2086045" y="236947"/>
                  <a:pt x="2086045" y="236947"/>
                  <a:pt x="2086045" y="240831"/>
                </a:cubicBezTo>
                <a:cubicBezTo>
                  <a:pt x="2086045" y="240831"/>
                  <a:pt x="2086045" y="244715"/>
                  <a:pt x="2078275" y="244715"/>
                </a:cubicBezTo>
                <a:cubicBezTo>
                  <a:pt x="2066621" y="248600"/>
                  <a:pt x="2070506" y="252484"/>
                  <a:pt x="2086045" y="248600"/>
                </a:cubicBezTo>
                <a:cubicBezTo>
                  <a:pt x="2101583" y="244715"/>
                  <a:pt x="2105468" y="248600"/>
                  <a:pt x="2093814" y="252484"/>
                </a:cubicBezTo>
                <a:cubicBezTo>
                  <a:pt x="2089929" y="252484"/>
                  <a:pt x="2082160" y="252484"/>
                  <a:pt x="2074391" y="256368"/>
                </a:cubicBezTo>
                <a:cubicBezTo>
                  <a:pt x="2066621" y="256368"/>
                  <a:pt x="2054968" y="260253"/>
                  <a:pt x="2051083" y="260253"/>
                </a:cubicBezTo>
                <a:cubicBezTo>
                  <a:pt x="2043314" y="260253"/>
                  <a:pt x="2016121" y="271906"/>
                  <a:pt x="2012237" y="275790"/>
                </a:cubicBezTo>
                <a:cubicBezTo>
                  <a:pt x="2008352" y="279675"/>
                  <a:pt x="2023890" y="279675"/>
                  <a:pt x="2031660" y="279675"/>
                </a:cubicBezTo>
                <a:cubicBezTo>
                  <a:pt x="2035544" y="275790"/>
                  <a:pt x="2039429" y="275790"/>
                  <a:pt x="2035544" y="279675"/>
                </a:cubicBezTo>
                <a:cubicBezTo>
                  <a:pt x="2035544" y="279675"/>
                  <a:pt x="2031660" y="279675"/>
                  <a:pt x="2023890" y="283559"/>
                </a:cubicBezTo>
                <a:cubicBezTo>
                  <a:pt x="2020006" y="283559"/>
                  <a:pt x="2016121" y="287443"/>
                  <a:pt x="2016121" y="287443"/>
                </a:cubicBezTo>
                <a:cubicBezTo>
                  <a:pt x="2012237" y="291328"/>
                  <a:pt x="2016121" y="291328"/>
                  <a:pt x="2023890" y="291328"/>
                </a:cubicBezTo>
                <a:cubicBezTo>
                  <a:pt x="2043314" y="287443"/>
                  <a:pt x="2047198" y="283559"/>
                  <a:pt x="2043314" y="279675"/>
                </a:cubicBezTo>
                <a:cubicBezTo>
                  <a:pt x="2043314" y="271906"/>
                  <a:pt x="2051083" y="271906"/>
                  <a:pt x="2054968" y="275790"/>
                </a:cubicBezTo>
                <a:cubicBezTo>
                  <a:pt x="2058852" y="275790"/>
                  <a:pt x="2062737" y="275790"/>
                  <a:pt x="2062737" y="275790"/>
                </a:cubicBezTo>
                <a:cubicBezTo>
                  <a:pt x="2066621" y="275790"/>
                  <a:pt x="2074391" y="271906"/>
                  <a:pt x="2082160" y="271906"/>
                </a:cubicBezTo>
                <a:cubicBezTo>
                  <a:pt x="2089929" y="271906"/>
                  <a:pt x="2097698" y="268022"/>
                  <a:pt x="2101583" y="264137"/>
                </a:cubicBezTo>
                <a:cubicBezTo>
                  <a:pt x="2105468" y="260253"/>
                  <a:pt x="2113237" y="260253"/>
                  <a:pt x="2121006" y="260253"/>
                </a:cubicBezTo>
                <a:cubicBezTo>
                  <a:pt x="2128775" y="260253"/>
                  <a:pt x="2128775" y="260253"/>
                  <a:pt x="2128775" y="256368"/>
                </a:cubicBezTo>
                <a:cubicBezTo>
                  <a:pt x="2124891" y="248600"/>
                  <a:pt x="2152083" y="233062"/>
                  <a:pt x="2163737" y="233062"/>
                </a:cubicBezTo>
                <a:cubicBezTo>
                  <a:pt x="2167622" y="233062"/>
                  <a:pt x="2183160" y="229178"/>
                  <a:pt x="2194814" y="225293"/>
                </a:cubicBezTo>
                <a:cubicBezTo>
                  <a:pt x="2225891" y="217525"/>
                  <a:pt x="2264737" y="205872"/>
                  <a:pt x="2280276" y="205872"/>
                </a:cubicBezTo>
                <a:cubicBezTo>
                  <a:pt x="2303583" y="198103"/>
                  <a:pt x="2323007" y="194218"/>
                  <a:pt x="2323007" y="190334"/>
                </a:cubicBezTo>
                <a:cubicBezTo>
                  <a:pt x="2326891" y="190334"/>
                  <a:pt x="2334660" y="190334"/>
                  <a:pt x="2338545" y="190334"/>
                </a:cubicBezTo>
                <a:cubicBezTo>
                  <a:pt x="2350199" y="186450"/>
                  <a:pt x="2354084" y="186450"/>
                  <a:pt x="2361853" y="182565"/>
                </a:cubicBezTo>
                <a:cubicBezTo>
                  <a:pt x="2365737" y="178681"/>
                  <a:pt x="2373507" y="174797"/>
                  <a:pt x="2377392" y="174797"/>
                </a:cubicBezTo>
                <a:cubicBezTo>
                  <a:pt x="2381276" y="174797"/>
                  <a:pt x="2381276" y="174797"/>
                  <a:pt x="2381276" y="174797"/>
                </a:cubicBezTo>
                <a:cubicBezTo>
                  <a:pt x="2373507" y="178681"/>
                  <a:pt x="2373507" y="182565"/>
                  <a:pt x="2385161" y="182565"/>
                </a:cubicBezTo>
                <a:cubicBezTo>
                  <a:pt x="2396815" y="182565"/>
                  <a:pt x="2400699" y="178681"/>
                  <a:pt x="2396815" y="174797"/>
                </a:cubicBezTo>
                <a:cubicBezTo>
                  <a:pt x="2396815" y="170912"/>
                  <a:pt x="2396815" y="170912"/>
                  <a:pt x="2400699" y="170912"/>
                </a:cubicBezTo>
                <a:cubicBezTo>
                  <a:pt x="2404584" y="170912"/>
                  <a:pt x="2408469" y="174797"/>
                  <a:pt x="2404584" y="174797"/>
                </a:cubicBezTo>
                <a:cubicBezTo>
                  <a:pt x="2400699" y="178681"/>
                  <a:pt x="2408469" y="182565"/>
                  <a:pt x="2416238" y="182565"/>
                </a:cubicBezTo>
                <a:cubicBezTo>
                  <a:pt x="2420122" y="178681"/>
                  <a:pt x="2424007" y="182565"/>
                  <a:pt x="2424007" y="182565"/>
                </a:cubicBezTo>
                <a:cubicBezTo>
                  <a:pt x="2424007" y="182565"/>
                  <a:pt x="2424007" y="186450"/>
                  <a:pt x="2416238" y="186450"/>
                </a:cubicBezTo>
                <a:cubicBezTo>
                  <a:pt x="2412353" y="186450"/>
                  <a:pt x="2400699" y="186450"/>
                  <a:pt x="2392930" y="190334"/>
                </a:cubicBezTo>
                <a:cubicBezTo>
                  <a:pt x="2385161" y="194218"/>
                  <a:pt x="2377392" y="194218"/>
                  <a:pt x="2373507" y="194218"/>
                </a:cubicBezTo>
                <a:cubicBezTo>
                  <a:pt x="2369622" y="194218"/>
                  <a:pt x="2365737" y="198103"/>
                  <a:pt x="2361853" y="198103"/>
                </a:cubicBezTo>
                <a:cubicBezTo>
                  <a:pt x="2354084" y="201987"/>
                  <a:pt x="2354084" y="201987"/>
                  <a:pt x="2354084" y="201987"/>
                </a:cubicBezTo>
                <a:cubicBezTo>
                  <a:pt x="2361853" y="205872"/>
                  <a:pt x="2361853" y="205872"/>
                  <a:pt x="2361853" y="205872"/>
                </a:cubicBezTo>
                <a:cubicBezTo>
                  <a:pt x="2365737" y="205872"/>
                  <a:pt x="2373507" y="201987"/>
                  <a:pt x="2377392" y="201987"/>
                </a:cubicBezTo>
                <a:cubicBezTo>
                  <a:pt x="2381276" y="201987"/>
                  <a:pt x="2385161" y="198103"/>
                  <a:pt x="2385161" y="201987"/>
                </a:cubicBezTo>
                <a:cubicBezTo>
                  <a:pt x="2389045" y="201987"/>
                  <a:pt x="2439546" y="186450"/>
                  <a:pt x="2443430" y="182565"/>
                </a:cubicBezTo>
                <a:cubicBezTo>
                  <a:pt x="2443430" y="178681"/>
                  <a:pt x="2447315" y="178681"/>
                  <a:pt x="2451199" y="178681"/>
                </a:cubicBezTo>
                <a:cubicBezTo>
                  <a:pt x="2455084" y="178681"/>
                  <a:pt x="2455084" y="178681"/>
                  <a:pt x="2451199" y="182565"/>
                </a:cubicBezTo>
                <a:cubicBezTo>
                  <a:pt x="2451199" y="186450"/>
                  <a:pt x="2455084" y="186450"/>
                  <a:pt x="2482276" y="182565"/>
                </a:cubicBezTo>
                <a:cubicBezTo>
                  <a:pt x="2501700" y="178681"/>
                  <a:pt x="2521123" y="174797"/>
                  <a:pt x="2528892" y="174797"/>
                </a:cubicBezTo>
                <a:cubicBezTo>
                  <a:pt x="2536661" y="174797"/>
                  <a:pt x="2552200" y="170912"/>
                  <a:pt x="2567738" y="167028"/>
                </a:cubicBezTo>
                <a:cubicBezTo>
                  <a:pt x="2583277" y="163144"/>
                  <a:pt x="2602700" y="159259"/>
                  <a:pt x="2610469" y="159259"/>
                </a:cubicBezTo>
                <a:cubicBezTo>
                  <a:pt x="2614354" y="159259"/>
                  <a:pt x="2626008" y="155375"/>
                  <a:pt x="2633777" y="155375"/>
                </a:cubicBezTo>
                <a:cubicBezTo>
                  <a:pt x="2637661" y="151490"/>
                  <a:pt x="2649315" y="151490"/>
                  <a:pt x="2660969" y="147606"/>
                </a:cubicBezTo>
                <a:cubicBezTo>
                  <a:pt x="2668738" y="147606"/>
                  <a:pt x="2692046" y="143722"/>
                  <a:pt x="2711469" y="139837"/>
                </a:cubicBezTo>
                <a:cubicBezTo>
                  <a:pt x="2742546" y="135953"/>
                  <a:pt x="2765854" y="132069"/>
                  <a:pt x="2777508" y="128184"/>
                </a:cubicBezTo>
                <a:cubicBezTo>
                  <a:pt x="2777508" y="124300"/>
                  <a:pt x="2789162" y="124300"/>
                  <a:pt x="2796931" y="124300"/>
                </a:cubicBezTo>
                <a:cubicBezTo>
                  <a:pt x="2808585" y="120415"/>
                  <a:pt x="2816354" y="120415"/>
                  <a:pt x="2816354" y="116531"/>
                </a:cubicBezTo>
                <a:cubicBezTo>
                  <a:pt x="2816354" y="112647"/>
                  <a:pt x="2851316" y="104878"/>
                  <a:pt x="2874623" y="104878"/>
                </a:cubicBezTo>
                <a:cubicBezTo>
                  <a:pt x="2878508" y="104878"/>
                  <a:pt x="2882393" y="104878"/>
                  <a:pt x="2882393" y="100994"/>
                </a:cubicBezTo>
                <a:cubicBezTo>
                  <a:pt x="2882393" y="100994"/>
                  <a:pt x="2894047" y="97109"/>
                  <a:pt x="2905700" y="97109"/>
                </a:cubicBezTo>
                <a:cubicBezTo>
                  <a:pt x="2925124" y="89340"/>
                  <a:pt x="2925124" y="89340"/>
                  <a:pt x="2929008" y="93225"/>
                </a:cubicBezTo>
                <a:cubicBezTo>
                  <a:pt x="2936777" y="97109"/>
                  <a:pt x="2940662" y="112647"/>
                  <a:pt x="2936777" y="112647"/>
                </a:cubicBezTo>
                <a:cubicBezTo>
                  <a:pt x="2932893" y="112647"/>
                  <a:pt x="2929008" y="128184"/>
                  <a:pt x="2932893" y="132069"/>
                </a:cubicBezTo>
                <a:cubicBezTo>
                  <a:pt x="2936777" y="135953"/>
                  <a:pt x="2948431" y="132069"/>
                  <a:pt x="2952316" y="128184"/>
                </a:cubicBezTo>
                <a:cubicBezTo>
                  <a:pt x="2956201" y="124300"/>
                  <a:pt x="2995047" y="120415"/>
                  <a:pt x="3022239" y="120415"/>
                </a:cubicBezTo>
                <a:cubicBezTo>
                  <a:pt x="3041662" y="124300"/>
                  <a:pt x="3068855" y="120415"/>
                  <a:pt x="3080509" y="116531"/>
                </a:cubicBezTo>
                <a:cubicBezTo>
                  <a:pt x="3092162" y="112647"/>
                  <a:pt x="3142663" y="108762"/>
                  <a:pt x="3173740" y="108762"/>
                </a:cubicBezTo>
                <a:cubicBezTo>
                  <a:pt x="3200932" y="108762"/>
                  <a:pt x="3193163" y="108762"/>
                  <a:pt x="3290278" y="97109"/>
                </a:cubicBezTo>
                <a:cubicBezTo>
                  <a:pt x="3317471" y="89340"/>
                  <a:pt x="3437894" y="73803"/>
                  <a:pt x="3480625" y="69919"/>
                </a:cubicBezTo>
                <a:cubicBezTo>
                  <a:pt x="3492279" y="66034"/>
                  <a:pt x="3507817" y="66034"/>
                  <a:pt x="3511702" y="66034"/>
                </a:cubicBezTo>
                <a:cubicBezTo>
                  <a:pt x="3523356" y="62150"/>
                  <a:pt x="3538894" y="54381"/>
                  <a:pt x="3538894" y="50497"/>
                </a:cubicBezTo>
                <a:cubicBezTo>
                  <a:pt x="3538894" y="46612"/>
                  <a:pt x="3538894" y="42728"/>
                  <a:pt x="3538894" y="38844"/>
                </a:cubicBezTo>
                <a:cubicBezTo>
                  <a:pt x="3542779" y="34959"/>
                  <a:pt x="3546664" y="31075"/>
                  <a:pt x="3550548" y="34959"/>
                </a:cubicBezTo>
                <a:cubicBezTo>
                  <a:pt x="3554433" y="34959"/>
                  <a:pt x="3562202" y="31075"/>
                  <a:pt x="3573856" y="23306"/>
                </a:cubicBezTo>
                <a:cubicBezTo>
                  <a:pt x="3581625" y="15537"/>
                  <a:pt x="3593279" y="11653"/>
                  <a:pt x="3597164" y="11653"/>
                </a:cubicBezTo>
                <a:cubicBezTo>
                  <a:pt x="3601048" y="7769"/>
                  <a:pt x="3612702" y="7769"/>
                  <a:pt x="3620472" y="3884"/>
                </a:cubicBezTo>
                <a:cubicBezTo>
                  <a:pt x="3624356" y="0"/>
                  <a:pt x="3636010" y="0"/>
                  <a:pt x="3639895" y="0"/>
                </a:cubicBezTo>
                <a:close/>
              </a:path>
            </a:pathLst>
          </a:custGeom>
          <a:solidFill>
            <a:schemeClr val="bg1">
              <a:lumMod val="95000"/>
            </a:schemeClr>
          </a:solidFill>
        </p:spPr>
        <p:txBody>
          <a:bodyPr wrap="square" anchor="ctr">
            <a:noAutofit/>
          </a:bodyPr>
          <a:lstStyle>
            <a:lvl1pPr marL="0" indent="0" algn="ctr">
              <a:buNone/>
              <a:defRPr>
                <a:latin typeface="+mj-lt"/>
              </a:defRPr>
            </a:lvl1pPr>
          </a:lstStyle>
          <a:p>
            <a:r>
              <a:rPr lang="en-IE"/>
              <a:t>Insert your picture here</a:t>
            </a:r>
            <a:endParaRPr lang="en-US"/>
          </a:p>
        </p:txBody>
      </p:sp>
    </p:spTree>
    <p:extLst>
      <p:ext uri="{BB962C8B-B14F-4D97-AF65-F5344CB8AC3E}">
        <p14:creationId xmlns:p14="http://schemas.microsoft.com/office/powerpoint/2010/main" val="1011399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ext Slide">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6" name="Text Placeholder 19"/>
          <p:cNvSpPr>
            <a:spLocks noGrp="1"/>
          </p:cNvSpPr>
          <p:nvPr>
            <p:ph type="body" sz="quarter" idx="13" hasCustomPrompt="1"/>
          </p:nvPr>
        </p:nvSpPr>
        <p:spPr>
          <a:xfrm>
            <a:off x="408410" y="986335"/>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29" name="Marcador de texto 2"/>
          <p:cNvSpPr>
            <a:spLocks noGrp="1"/>
          </p:cNvSpPr>
          <p:nvPr>
            <p:ph type="body" sz="quarter" idx="18" hasCustomPrompt="1"/>
          </p:nvPr>
        </p:nvSpPr>
        <p:spPr>
          <a:xfrm>
            <a:off x="432795" y="2090696"/>
            <a:ext cx="5805567" cy="4218030"/>
          </a:xfrm>
          <a:prstGeom prst="rect">
            <a:avLst/>
          </a:prstGeom>
        </p:spPr>
        <p:txBody>
          <a:bodyPr>
            <a:normAutofit/>
          </a:bodyPr>
          <a:lstStyle>
            <a:lvl1pPr marL="130960" indent="-130960">
              <a:lnSpc>
                <a:spcPct val="100000"/>
              </a:lnSpc>
              <a:spcAft>
                <a:spcPts val="1200"/>
              </a:spcAft>
              <a:buClr>
                <a:schemeClr val="accent2"/>
              </a:buClr>
              <a:defRPr sz="2000" b="0" i="0" baseline="0">
                <a:solidFill>
                  <a:srgbClr val="323232"/>
                </a:solidFill>
                <a:latin typeface="+mj-lt"/>
              </a:defRPr>
            </a:lvl1pPr>
            <a:lvl2pPr>
              <a:lnSpc>
                <a:spcPct val="100000"/>
              </a:lnSpc>
              <a:spcAft>
                <a:spcPts val="1200"/>
              </a:spcAft>
              <a:buClr>
                <a:schemeClr val="accent2"/>
              </a:buClr>
              <a:defRPr sz="1800" b="0" i="0" baseline="0">
                <a:solidFill>
                  <a:srgbClr val="323232"/>
                </a:solidFill>
                <a:latin typeface="+mj-lt"/>
              </a:defRPr>
            </a:lvl2pPr>
            <a:lvl3pPr>
              <a:lnSpc>
                <a:spcPct val="100000"/>
              </a:lnSpc>
              <a:spcAft>
                <a:spcPts val="1200"/>
              </a:spcAft>
              <a:buClr>
                <a:schemeClr val="accent2"/>
              </a:buClr>
              <a:defRPr sz="1600" b="0" i="0" baseline="0">
                <a:solidFill>
                  <a:srgbClr val="323232"/>
                </a:solidFill>
                <a:latin typeface="+mj-lt"/>
              </a:defRPr>
            </a:lvl3pPr>
            <a:lvl4pPr>
              <a:lnSpc>
                <a:spcPct val="100000"/>
              </a:lnSpc>
              <a:spcAft>
                <a:spcPts val="1200"/>
              </a:spcAft>
              <a:buClr>
                <a:schemeClr val="accent2"/>
              </a:buClr>
              <a:defRPr sz="1400" b="0" i="0" baseline="0">
                <a:solidFill>
                  <a:srgbClr val="323232"/>
                </a:solidFill>
                <a:latin typeface="+mj-lt"/>
              </a:defRPr>
            </a:lvl4pPr>
            <a:lvl5pPr>
              <a:lnSpc>
                <a:spcPct val="100000"/>
              </a:lnSpc>
              <a:spcAft>
                <a:spcPts val="1200"/>
              </a:spcAft>
              <a:buClr>
                <a:schemeClr val="accent2"/>
              </a:buClr>
              <a:defRPr sz="12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7" name="Footer Placeholder 4">
            <a:extLst>
              <a:ext uri="{FF2B5EF4-FFF2-40B4-BE49-F238E27FC236}">
                <a16:creationId xmlns:a16="http://schemas.microsoft.com/office/drawing/2014/main" id="{C5123484-7C91-2740-B15B-C00747F96E33}"/>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8" name="Marcador de número de diapositiva 32">
            <a:extLst>
              <a:ext uri="{FF2B5EF4-FFF2-40B4-BE49-F238E27FC236}">
                <a16:creationId xmlns:a16="http://schemas.microsoft.com/office/drawing/2014/main" id="{C3631282-8D37-2A48-A2B7-61594B5898AF}"/>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9" name="Marcador de posición de imagen 9">
            <a:extLst>
              <a:ext uri="{FF2B5EF4-FFF2-40B4-BE49-F238E27FC236}">
                <a16:creationId xmlns:a16="http://schemas.microsoft.com/office/drawing/2014/main" id="{C9CC3BEE-366A-A544-A448-463EF82336A9}"/>
              </a:ext>
            </a:extLst>
          </p:cNvPr>
          <p:cNvSpPr>
            <a:spLocks noGrp="1"/>
          </p:cNvSpPr>
          <p:nvPr>
            <p:ph type="pic" sz="quarter" idx="11" hasCustomPrompt="1"/>
          </p:nvPr>
        </p:nvSpPr>
        <p:spPr>
          <a:xfrm>
            <a:off x="5590019" y="2065203"/>
            <a:ext cx="5930158" cy="2709306"/>
          </a:xfrm>
          <a:custGeom>
            <a:avLst/>
            <a:gdLst>
              <a:gd name="connsiteX0" fmla="*/ 5600811 w 8682852"/>
              <a:gd name="connsiteY0" fmla="*/ 123 h 3679694"/>
              <a:gd name="connsiteX1" fmla="*/ 5622053 w 8682852"/>
              <a:gd name="connsiteY1" fmla="*/ 1033 h 3679694"/>
              <a:gd name="connsiteX2" fmla="*/ 5641474 w 8682852"/>
              <a:gd name="connsiteY2" fmla="*/ 32115 h 3679694"/>
              <a:gd name="connsiteX3" fmla="*/ 5645358 w 8682852"/>
              <a:gd name="connsiteY3" fmla="*/ 43770 h 3679694"/>
              <a:gd name="connsiteX4" fmla="*/ 5660895 w 8682852"/>
              <a:gd name="connsiteY4" fmla="*/ 55426 h 3679694"/>
              <a:gd name="connsiteX5" fmla="*/ 5649243 w 8682852"/>
              <a:gd name="connsiteY5" fmla="*/ 82622 h 3679694"/>
              <a:gd name="connsiteX6" fmla="*/ 5633705 w 8682852"/>
              <a:gd name="connsiteY6" fmla="*/ 175867 h 3679694"/>
              <a:gd name="connsiteX7" fmla="*/ 5653127 w 8682852"/>
              <a:gd name="connsiteY7" fmla="*/ 183637 h 3679694"/>
              <a:gd name="connsiteX8" fmla="*/ 5660895 w 8682852"/>
              <a:gd name="connsiteY8" fmla="*/ 191408 h 3679694"/>
              <a:gd name="connsiteX9" fmla="*/ 5571557 w 8682852"/>
              <a:gd name="connsiteY9" fmla="*/ 203063 h 3679694"/>
              <a:gd name="connsiteX10" fmla="*/ 5524946 w 8682852"/>
              <a:gd name="connsiteY10" fmla="*/ 203063 h 3679694"/>
              <a:gd name="connsiteX11" fmla="*/ 5501641 w 8682852"/>
              <a:gd name="connsiteY11" fmla="*/ 206949 h 3679694"/>
              <a:gd name="connsiteX12" fmla="*/ 5486103 w 8682852"/>
              <a:gd name="connsiteY12" fmla="*/ 210834 h 3679694"/>
              <a:gd name="connsiteX13" fmla="*/ 5443377 w 8682852"/>
              <a:gd name="connsiteY13" fmla="*/ 210834 h 3679694"/>
              <a:gd name="connsiteX14" fmla="*/ 5416187 w 8682852"/>
              <a:gd name="connsiteY14" fmla="*/ 210834 h 3679694"/>
              <a:gd name="connsiteX15" fmla="*/ 5412302 w 8682852"/>
              <a:gd name="connsiteY15" fmla="*/ 199178 h 3679694"/>
              <a:gd name="connsiteX16" fmla="*/ 5400650 w 8682852"/>
              <a:gd name="connsiteY16" fmla="*/ 187523 h 3679694"/>
              <a:gd name="connsiteX17" fmla="*/ 5388997 w 8682852"/>
              <a:gd name="connsiteY17" fmla="*/ 187523 h 3679694"/>
              <a:gd name="connsiteX18" fmla="*/ 5357923 w 8682852"/>
              <a:gd name="connsiteY18" fmla="*/ 187523 h 3679694"/>
              <a:gd name="connsiteX19" fmla="*/ 5311312 w 8682852"/>
              <a:gd name="connsiteY19" fmla="*/ 191408 h 3679694"/>
              <a:gd name="connsiteX20" fmla="*/ 5268585 w 8682852"/>
              <a:gd name="connsiteY20" fmla="*/ 195293 h 3679694"/>
              <a:gd name="connsiteX21" fmla="*/ 5241395 w 8682852"/>
              <a:gd name="connsiteY21" fmla="*/ 195293 h 3679694"/>
              <a:gd name="connsiteX22" fmla="*/ 5221974 w 8682852"/>
              <a:gd name="connsiteY22" fmla="*/ 195293 h 3679694"/>
              <a:gd name="connsiteX23" fmla="*/ 5190899 w 8682852"/>
              <a:gd name="connsiteY23" fmla="*/ 195293 h 3679694"/>
              <a:gd name="connsiteX24" fmla="*/ 5167594 w 8682852"/>
              <a:gd name="connsiteY24" fmla="*/ 195293 h 3679694"/>
              <a:gd name="connsiteX25" fmla="*/ 5148173 w 8682852"/>
              <a:gd name="connsiteY25" fmla="*/ 195293 h 3679694"/>
              <a:gd name="connsiteX26" fmla="*/ 5132635 w 8682852"/>
              <a:gd name="connsiteY26" fmla="*/ 191408 h 3679694"/>
              <a:gd name="connsiteX27" fmla="*/ 5117098 w 8682852"/>
              <a:gd name="connsiteY27" fmla="*/ 191408 h 3679694"/>
              <a:gd name="connsiteX28" fmla="*/ 5105446 w 8682852"/>
              <a:gd name="connsiteY28" fmla="*/ 191408 h 3679694"/>
              <a:gd name="connsiteX29" fmla="*/ 5058834 w 8682852"/>
              <a:gd name="connsiteY29" fmla="*/ 195293 h 3679694"/>
              <a:gd name="connsiteX30" fmla="*/ 5012223 w 8682852"/>
              <a:gd name="connsiteY30" fmla="*/ 195293 h 3679694"/>
              <a:gd name="connsiteX31" fmla="*/ 4992802 w 8682852"/>
              <a:gd name="connsiteY31" fmla="*/ 203063 h 3679694"/>
              <a:gd name="connsiteX32" fmla="*/ 4969496 w 8682852"/>
              <a:gd name="connsiteY32" fmla="*/ 203063 h 3679694"/>
              <a:gd name="connsiteX33" fmla="*/ 4973381 w 8682852"/>
              <a:gd name="connsiteY33" fmla="*/ 191408 h 3679694"/>
              <a:gd name="connsiteX34" fmla="*/ 5031645 w 8682852"/>
              <a:gd name="connsiteY34" fmla="*/ 187523 h 3679694"/>
              <a:gd name="connsiteX35" fmla="*/ 5027760 w 8682852"/>
              <a:gd name="connsiteY35" fmla="*/ 175867 h 3679694"/>
              <a:gd name="connsiteX36" fmla="*/ 5023876 w 8682852"/>
              <a:gd name="connsiteY36" fmla="*/ 168097 h 3679694"/>
              <a:gd name="connsiteX37" fmla="*/ 4996686 w 8682852"/>
              <a:gd name="connsiteY37" fmla="*/ 171982 h 3679694"/>
              <a:gd name="connsiteX38" fmla="*/ 4942307 w 8682852"/>
              <a:gd name="connsiteY38" fmla="*/ 175867 h 3679694"/>
              <a:gd name="connsiteX39" fmla="*/ 4919001 w 8682852"/>
              <a:gd name="connsiteY39" fmla="*/ 175867 h 3679694"/>
              <a:gd name="connsiteX40" fmla="*/ 4899580 w 8682852"/>
              <a:gd name="connsiteY40" fmla="*/ 175867 h 3679694"/>
              <a:gd name="connsiteX41" fmla="*/ 4876274 w 8682852"/>
              <a:gd name="connsiteY41" fmla="*/ 175867 h 3679694"/>
              <a:gd name="connsiteX42" fmla="*/ 4860737 w 8682852"/>
              <a:gd name="connsiteY42" fmla="*/ 175867 h 3679694"/>
              <a:gd name="connsiteX43" fmla="*/ 4845200 w 8682852"/>
              <a:gd name="connsiteY43" fmla="*/ 179752 h 3679694"/>
              <a:gd name="connsiteX44" fmla="*/ 4829663 w 8682852"/>
              <a:gd name="connsiteY44" fmla="*/ 183637 h 3679694"/>
              <a:gd name="connsiteX45" fmla="*/ 4802473 w 8682852"/>
              <a:gd name="connsiteY45" fmla="*/ 187523 h 3679694"/>
              <a:gd name="connsiteX46" fmla="*/ 4623797 w 8682852"/>
              <a:gd name="connsiteY46" fmla="*/ 203063 h 3679694"/>
              <a:gd name="connsiteX47" fmla="*/ 4616028 w 8682852"/>
              <a:gd name="connsiteY47" fmla="*/ 199178 h 3679694"/>
              <a:gd name="connsiteX48" fmla="*/ 4619913 w 8682852"/>
              <a:gd name="connsiteY48" fmla="*/ 206949 h 3679694"/>
              <a:gd name="connsiteX49" fmla="*/ 4639334 w 8682852"/>
              <a:gd name="connsiteY49" fmla="*/ 214719 h 3679694"/>
              <a:gd name="connsiteX50" fmla="*/ 4658755 w 8682852"/>
              <a:gd name="connsiteY50" fmla="*/ 226375 h 3679694"/>
              <a:gd name="connsiteX51" fmla="*/ 4662640 w 8682852"/>
              <a:gd name="connsiteY51" fmla="*/ 226375 h 3679694"/>
              <a:gd name="connsiteX52" fmla="*/ 4666524 w 8682852"/>
              <a:gd name="connsiteY52" fmla="*/ 226375 h 3679694"/>
              <a:gd name="connsiteX53" fmla="*/ 4619913 w 8682852"/>
              <a:gd name="connsiteY53" fmla="*/ 238030 h 3679694"/>
              <a:gd name="connsiteX54" fmla="*/ 4584954 w 8682852"/>
              <a:gd name="connsiteY54" fmla="*/ 241915 h 3679694"/>
              <a:gd name="connsiteX55" fmla="*/ 4549996 w 8682852"/>
              <a:gd name="connsiteY55" fmla="*/ 245801 h 3679694"/>
              <a:gd name="connsiteX56" fmla="*/ 4515038 w 8682852"/>
              <a:gd name="connsiteY56" fmla="*/ 249686 h 3679694"/>
              <a:gd name="connsiteX57" fmla="*/ 4480079 w 8682852"/>
              <a:gd name="connsiteY57" fmla="*/ 253571 h 3679694"/>
              <a:gd name="connsiteX58" fmla="*/ 4379088 w 8682852"/>
              <a:gd name="connsiteY58" fmla="*/ 265227 h 3679694"/>
              <a:gd name="connsiteX59" fmla="*/ 4340246 w 8682852"/>
              <a:gd name="connsiteY59" fmla="*/ 272997 h 3679694"/>
              <a:gd name="connsiteX60" fmla="*/ 4301403 w 8682852"/>
              <a:gd name="connsiteY60" fmla="*/ 284653 h 3679694"/>
              <a:gd name="connsiteX61" fmla="*/ 4254792 w 8682852"/>
              <a:gd name="connsiteY61" fmla="*/ 292423 h 3679694"/>
              <a:gd name="connsiteX62" fmla="*/ 4215949 w 8682852"/>
              <a:gd name="connsiteY62" fmla="*/ 300193 h 3679694"/>
              <a:gd name="connsiteX63" fmla="*/ 4208181 w 8682852"/>
              <a:gd name="connsiteY63" fmla="*/ 307964 h 3679694"/>
              <a:gd name="connsiteX64" fmla="*/ 4223718 w 8682852"/>
              <a:gd name="connsiteY64" fmla="*/ 307964 h 3679694"/>
              <a:gd name="connsiteX65" fmla="*/ 4254792 w 8682852"/>
              <a:gd name="connsiteY65" fmla="*/ 304078 h 3679694"/>
              <a:gd name="connsiteX66" fmla="*/ 4266445 w 8682852"/>
              <a:gd name="connsiteY66" fmla="*/ 304078 h 3679694"/>
              <a:gd name="connsiteX67" fmla="*/ 4285866 w 8682852"/>
              <a:gd name="connsiteY67" fmla="*/ 307964 h 3679694"/>
              <a:gd name="connsiteX68" fmla="*/ 4309172 w 8682852"/>
              <a:gd name="connsiteY68" fmla="*/ 304078 h 3679694"/>
              <a:gd name="connsiteX69" fmla="*/ 4316940 w 8682852"/>
              <a:gd name="connsiteY69" fmla="*/ 300193 h 3679694"/>
              <a:gd name="connsiteX70" fmla="*/ 4297519 w 8682852"/>
              <a:gd name="connsiteY70" fmla="*/ 300193 h 3679694"/>
              <a:gd name="connsiteX71" fmla="*/ 4281982 w 8682852"/>
              <a:gd name="connsiteY71" fmla="*/ 300193 h 3679694"/>
              <a:gd name="connsiteX72" fmla="*/ 4320824 w 8682852"/>
              <a:gd name="connsiteY72" fmla="*/ 300193 h 3679694"/>
              <a:gd name="connsiteX73" fmla="*/ 4348014 w 8682852"/>
              <a:gd name="connsiteY73" fmla="*/ 300193 h 3679694"/>
              <a:gd name="connsiteX74" fmla="*/ 4417931 w 8682852"/>
              <a:gd name="connsiteY74" fmla="*/ 288538 h 3679694"/>
              <a:gd name="connsiteX75" fmla="*/ 4491732 w 8682852"/>
              <a:gd name="connsiteY75" fmla="*/ 280767 h 3679694"/>
              <a:gd name="connsiteX76" fmla="*/ 4526690 w 8682852"/>
              <a:gd name="connsiteY76" fmla="*/ 276882 h 3679694"/>
              <a:gd name="connsiteX77" fmla="*/ 4546112 w 8682852"/>
              <a:gd name="connsiteY77" fmla="*/ 272997 h 3679694"/>
              <a:gd name="connsiteX78" fmla="*/ 4581070 w 8682852"/>
              <a:gd name="connsiteY78" fmla="*/ 261341 h 3679694"/>
              <a:gd name="connsiteX79" fmla="*/ 4623797 w 8682852"/>
              <a:gd name="connsiteY79" fmla="*/ 257456 h 3679694"/>
              <a:gd name="connsiteX80" fmla="*/ 4643218 w 8682852"/>
              <a:gd name="connsiteY80" fmla="*/ 249686 h 3679694"/>
              <a:gd name="connsiteX81" fmla="*/ 4658755 w 8682852"/>
              <a:gd name="connsiteY81" fmla="*/ 249686 h 3679694"/>
              <a:gd name="connsiteX82" fmla="*/ 4674292 w 8682852"/>
              <a:gd name="connsiteY82" fmla="*/ 249686 h 3679694"/>
              <a:gd name="connsiteX83" fmla="*/ 4701482 w 8682852"/>
              <a:gd name="connsiteY83" fmla="*/ 245801 h 3679694"/>
              <a:gd name="connsiteX84" fmla="*/ 4751978 w 8682852"/>
              <a:gd name="connsiteY84" fmla="*/ 241915 h 3679694"/>
              <a:gd name="connsiteX85" fmla="*/ 4856853 w 8682852"/>
              <a:gd name="connsiteY85" fmla="*/ 238030 h 3679694"/>
              <a:gd name="connsiteX86" fmla="*/ 4872390 w 8682852"/>
              <a:gd name="connsiteY86" fmla="*/ 245801 h 3679694"/>
              <a:gd name="connsiteX87" fmla="*/ 4887927 w 8682852"/>
              <a:gd name="connsiteY87" fmla="*/ 245801 h 3679694"/>
              <a:gd name="connsiteX88" fmla="*/ 4899580 w 8682852"/>
              <a:gd name="connsiteY88" fmla="*/ 241915 h 3679694"/>
              <a:gd name="connsiteX89" fmla="*/ 4899580 w 8682852"/>
              <a:gd name="connsiteY89" fmla="*/ 234145 h 3679694"/>
              <a:gd name="connsiteX90" fmla="*/ 4950075 w 8682852"/>
              <a:gd name="connsiteY90" fmla="*/ 226375 h 3679694"/>
              <a:gd name="connsiteX91" fmla="*/ 5074372 w 8682852"/>
              <a:gd name="connsiteY91" fmla="*/ 218604 h 3679694"/>
              <a:gd name="connsiteX92" fmla="*/ 5136520 w 8682852"/>
              <a:gd name="connsiteY92" fmla="*/ 218604 h 3679694"/>
              <a:gd name="connsiteX93" fmla="*/ 5171478 w 8682852"/>
              <a:gd name="connsiteY93" fmla="*/ 214719 h 3679694"/>
              <a:gd name="connsiteX94" fmla="*/ 5194784 w 8682852"/>
              <a:gd name="connsiteY94" fmla="*/ 214719 h 3679694"/>
              <a:gd name="connsiteX95" fmla="*/ 5233626 w 8682852"/>
              <a:gd name="connsiteY95" fmla="*/ 210834 h 3679694"/>
              <a:gd name="connsiteX96" fmla="*/ 5268585 w 8682852"/>
              <a:gd name="connsiteY96" fmla="*/ 210834 h 3679694"/>
              <a:gd name="connsiteX97" fmla="*/ 5280237 w 8682852"/>
              <a:gd name="connsiteY97" fmla="*/ 210834 h 3679694"/>
              <a:gd name="connsiteX98" fmla="*/ 5295775 w 8682852"/>
              <a:gd name="connsiteY98" fmla="*/ 210834 h 3679694"/>
              <a:gd name="connsiteX99" fmla="*/ 5330733 w 8682852"/>
              <a:gd name="connsiteY99" fmla="*/ 206949 h 3679694"/>
              <a:gd name="connsiteX100" fmla="*/ 5365691 w 8682852"/>
              <a:gd name="connsiteY100" fmla="*/ 203063 h 3679694"/>
              <a:gd name="connsiteX101" fmla="*/ 5373460 w 8682852"/>
              <a:gd name="connsiteY101" fmla="*/ 206949 h 3679694"/>
              <a:gd name="connsiteX102" fmla="*/ 5377344 w 8682852"/>
              <a:gd name="connsiteY102" fmla="*/ 210834 h 3679694"/>
              <a:gd name="connsiteX103" fmla="*/ 5385113 w 8682852"/>
              <a:gd name="connsiteY103" fmla="*/ 206949 h 3679694"/>
              <a:gd name="connsiteX104" fmla="*/ 5400650 w 8682852"/>
              <a:gd name="connsiteY104" fmla="*/ 203063 h 3679694"/>
              <a:gd name="connsiteX105" fmla="*/ 5400650 w 8682852"/>
              <a:gd name="connsiteY105" fmla="*/ 206949 h 3679694"/>
              <a:gd name="connsiteX106" fmla="*/ 5392881 w 8682852"/>
              <a:gd name="connsiteY106" fmla="*/ 206949 h 3679694"/>
              <a:gd name="connsiteX107" fmla="*/ 5396765 w 8682852"/>
              <a:gd name="connsiteY107" fmla="*/ 210834 h 3679694"/>
              <a:gd name="connsiteX108" fmla="*/ 5392881 w 8682852"/>
              <a:gd name="connsiteY108" fmla="*/ 214719 h 3679694"/>
              <a:gd name="connsiteX109" fmla="*/ 5357923 w 8682852"/>
              <a:gd name="connsiteY109" fmla="*/ 218604 h 3679694"/>
              <a:gd name="connsiteX110" fmla="*/ 5315196 w 8682852"/>
              <a:gd name="connsiteY110" fmla="*/ 222489 h 3679694"/>
              <a:gd name="connsiteX111" fmla="*/ 5295775 w 8682852"/>
              <a:gd name="connsiteY111" fmla="*/ 226375 h 3679694"/>
              <a:gd name="connsiteX112" fmla="*/ 5288006 w 8682852"/>
              <a:gd name="connsiteY112" fmla="*/ 226375 h 3679694"/>
              <a:gd name="connsiteX113" fmla="*/ 5276353 w 8682852"/>
              <a:gd name="connsiteY113" fmla="*/ 226375 h 3679694"/>
              <a:gd name="connsiteX114" fmla="*/ 5256932 w 8682852"/>
              <a:gd name="connsiteY114" fmla="*/ 226375 h 3679694"/>
              <a:gd name="connsiteX115" fmla="*/ 5183131 w 8682852"/>
              <a:gd name="connsiteY115" fmla="*/ 230260 h 3679694"/>
              <a:gd name="connsiteX116" fmla="*/ 5167594 w 8682852"/>
              <a:gd name="connsiteY116" fmla="*/ 230260 h 3679694"/>
              <a:gd name="connsiteX117" fmla="*/ 5155941 w 8682852"/>
              <a:gd name="connsiteY117" fmla="*/ 230260 h 3679694"/>
              <a:gd name="connsiteX118" fmla="*/ 5097677 w 8682852"/>
              <a:gd name="connsiteY118" fmla="*/ 234145 h 3679694"/>
              <a:gd name="connsiteX119" fmla="*/ 5054950 w 8682852"/>
              <a:gd name="connsiteY119" fmla="*/ 234145 h 3679694"/>
              <a:gd name="connsiteX120" fmla="*/ 4961728 w 8682852"/>
              <a:gd name="connsiteY120" fmla="*/ 238030 h 3679694"/>
              <a:gd name="connsiteX121" fmla="*/ 4911232 w 8682852"/>
              <a:gd name="connsiteY121" fmla="*/ 245801 h 3679694"/>
              <a:gd name="connsiteX122" fmla="*/ 4973381 w 8682852"/>
              <a:gd name="connsiteY122" fmla="*/ 245801 h 3679694"/>
              <a:gd name="connsiteX123" fmla="*/ 4996686 w 8682852"/>
              <a:gd name="connsiteY123" fmla="*/ 245801 h 3679694"/>
              <a:gd name="connsiteX124" fmla="*/ 5016108 w 8682852"/>
              <a:gd name="connsiteY124" fmla="*/ 249686 h 3679694"/>
              <a:gd name="connsiteX125" fmla="*/ 5054950 w 8682852"/>
              <a:gd name="connsiteY125" fmla="*/ 249686 h 3679694"/>
              <a:gd name="connsiteX126" fmla="*/ 5089909 w 8682852"/>
              <a:gd name="connsiteY126" fmla="*/ 257456 h 3679694"/>
              <a:gd name="connsiteX127" fmla="*/ 5089909 w 8682852"/>
              <a:gd name="connsiteY127" fmla="*/ 265227 h 3679694"/>
              <a:gd name="connsiteX128" fmla="*/ 5078256 w 8682852"/>
              <a:gd name="connsiteY128" fmla="*/ 272997 h 3679694"/>
              <a:gd name="connsiteX129" fmla="*/ 5093793 w 8682852"/>
              <a:gd name="connsiteY129" fmla="*/ 284653 h 3679694"/>
              <a:gd name="connsiteX130" fmla="*/ 5132635 w 8682852"/>
              <a:gd name="connsiteY130" fmla="*/ 276882 h 3679694"/>
              <a:gd name="connsiteX131" fmla="*/ 5163710 w 8682852"/>
              <a:gd name="connsiteY131" fmla="*/ 269112 h 3679694"/>
              <a:gd name="connsiteX132" fmla="*/ 5175362 w 8682852"/>
              <a:gd name="connsiteY132" fmla="*/ 269112 h 3679694"/>
              <a:gd name="connsiteX133" fmla="*/ 5190899 w 8682852"/>
              <a:gd name="connsiteY133" fmla="*/ 265227 h 3679694"/>
              <a:gd name="connsiteX134" fmla="*/ 5218089 w 8682852"/>
              <a:gd name="connsiteY134" fmla="*/ 257456 h 3679694"/>
              <a:gd name="connsiteX135" fmla="*/ 5253048 w 8682852"/>
              <a:gd name="connsiteY135" fmla="*/ 245801 h 3679694"/>
              <a:gd name="connsiteX136" fmla="*/ 5291890 w 8682852"/>
              <a:gd name="connsiteY136" fmla="*/ 241915 h 3679694"/>
              <a:gd name="connsiteX137" fmla="*/ 5303543 w 8682852"/>
              <a:gd name="connsiteY137" fmla="*/ 238030 h 3679694"/>
              <a:gd name="connsiteX138" fmla="*/ 5326849 w 8682852"/>
              <a:gd name="connsiteY138" fmla="*/ 234145 h 3679694"/>
              <a:gd name="connsiteX139" fmla="*/ 5369576 w 8682852"/>
              <a:gd name="connsiteY139" fmla="*/ 230260 h 3679694"/>
              <a:gd name="connsiteX140" fmla="*/ 5408418 w 8682852"/>
              <a:gd name="connsiteY140" fmla="*/ 226375 h 3679694"/>
              <a:gd name="connsiteX141" fmla="*/ 5427840 w 8682852"/>
              <a:gd name="connsiteY141" fmla="*/ 226375 h 3679694"/>
              <a:gd name="connsiteX142" fmla="*/ 5474451 w 8682852"/>
              <a:gd name="connsiteY142" fmla="*/ 226375 h 3679694"/>
              <a:gd name="connsiteX143" fmla="*/ 5521062 w 8682852"/>
              <a:gd name="connsiteY143" fmla="*/ 230260 h 3679694"/>
              <a:gd name="connsiteX144" fmla="*/ 5544367 w 8682852"/>
              <a:gd name="connsiteY144" fmla="*/ 230260 h 3679694"/>
              <a:gd name="connsiteX145" fmla="*/ 5590979 w 8682852"/>
              <a:gd name="connsiteY145" fmla="*/ 230260 h 3679694"/>
              <a:gd name="connsiteX146" fmla="*/ 5622053 w 8682852"/>
              <a:gd name="connsiteY146" fmla="*/ 230260 h 3679694"/>
              <a:gd name="connsiteX147" fmla="*/ 5625937 w 8682852"/>
              <a:gd name="connsiteY147" fmla="*/ 238030 h 3679694"/>
              <a:gd name="connsiteX148" fmla="*/ 5633705 w 8682852"/>
              <a:gd name="connsiteY148" fmla="*/ 249686 h 3679694"/>
              <a:gd name="connsiteX149" fmla="*/ 5618168 w 8682852"/>
              <a:gd name="connsiteY149" fmla="*/ 257456 h 3679694"/>
              <a:gd name="connsiteX150" fmla="*/ 5587094 w 8682852"/>
              <a:gd name="connsiteY150" fmla="*/ 261341 h 3679694"/>
              <a:gd name="connsiteX151" fmla="*/ 5559904 w 8682852"/>
              <a:gd name="connsiteY151" fmla="*/ 265227 h 3679694"/>
              <a:gd name="connsiteX152" fmla="*/ 5575442 w 8682852"/>
              <a:gd name="connsiteY152" fmla="*/ 269112 h 3679694"/>
              <a:gd name="connsiteX153" fmla="*/ 5606516 w 8682852"/>
              <a:gd name="connsiteY153" fmla="*/ 288538 h 3679694"/>
              <a:gd name="connsiteX154" fmla="*/ 5602631 w 8682852"/>
              <a:gd name="connsiteY154" fmla="*/ 292423 h 3679694"/>
              <a:gd name="connsiteX155" fmla="*/ 5575442 w 8682852"/>
              <a:gd name="connsiteY155" fmla="*/ 296308 h 3679694"/>
              <a:gd name="connsiteX156" fmla="*/ 5443377 w 8682852"/>
              <a:gd name="connsiteY156" fmla="*/ 304078 h 3679694"/>
              <a:gd name="connsiteX157" fmla="*/ 5373460 w 8682852"/>
              <a:gd name="connsiteY157" fmla="*/ 315734 h 3679694"/>
              <a:gd name="connsiteX158" fmla="*/ 5342386 w 8682852"/>
              <a:gd name="connsiteY158" fmla="*/ 315734 h 3679694"/>
              <a:gd name="connsiteX159" fmla="*/ 5253048 w 8682852"/>
              <a:gd name="connsiteY159" fmla="*/ 319619 h 3679694"/>
              <a:gd name="connsiteX160" fmla="*/ 5245279 w 8682852"/>
              <a:gd name="connsiteY160" fmla="*/ 315734 h 3679694"/>
              <a:gd name="connsiteX161" fmla="*/ 5218089 w 8682852"/>
              <a:gd name="connsiteY161" fmla="*/ 319619 h 3679694"/>
              <a:gd name="connsiteX162" fmla="*/ 5190899 w 8682852"/>
              <a:gd name="connsiteY162" fmla="*/ 319619 h 3679694"/>
              <a:gd name="connsiteX163" fmla="*/ 5155941 w 8682852"/>
              <a:gd name="connsiteY163" fmla="*/ 323504 h 3679694"/>
              <a:gd name="connsiteX164" fmla="*/ 5117098 w 8682852"/>
              <a:gd name="connsiteY164" fmla="*/ 327390 h 3679694"/>
              <a:gd name="connsiteX165" fmla="*/ 5070487 w 8682852"/>
              <a:gd name="connsiteY165" fmla="*/ 342930 h 3679694"/>
              <a:gd name="connsiteX166" fmla="*/ 5062719 w 8682852"/>
              <a:gd name="connsiteY166" fmla="*/ 358471 h 3679694"/>
              <a:gd name="connsiteX167" fmla="*/ 5101561 w 8682852"/>
              <a:gd name="connsiteY167" fmla="*/ 358471 h 3679694"/>
              <a:gd name="connsiteX168" fmla="*/ 5128751 w 8682852"/>
              <a:gd name="connsiteY168" fmla="*/ 354586 h 3679694"/>
              <a:gd name="connsiteX169" fmla="*/ 5190899 w 8682852"/>
              <a:gd name="connsiteY169" fmla="*/ 354586 h 3679694"/>
              <a:gd name="connsiteX170" fmla="*/ 5202552 w 8682852"/>
              <a:gd name="connsiteY170" fmla="*/ 354586 h 3679694"/>
              <a:gd name="connsiteX171" fmla="*/ 5233626 w 8682852"/>
              <a:gd name="connsiteY171" fmla="*/ 342930 h 3679694"/>
              <a:gd name="connsiteX172" fmla="*/ 5256932 w 8682852"/>
              <a:gd name="connsiteY172" fmla="*/ 339045 h 3679694"/>
              <a:gd name="connsiteX173" fmla="*/ 5284122 w 8682852"/>
              <a:gd name="connsiteY173" fmla="*/ 335160 h 3679694"/>
              <a:gd name="connsiteX174" fmla="*/ 5295775 w 8682852"/>
              <a:gd name="connsiteY174" fmla="*/ 339045 h 3679694"/>
              <a:gd name="connsiteX175" fmla="*/ 5303543 w 8682852"/>
              <a:gd name="connsiteY175" fmla="*/ 339045 h 3679694"/>
              <a:gd name="connsiteX176" fmla="*/ 5311312 w 8682852"/>
              <a:gd name="connsiteY176" fmla="*/ 339045 h 3679694"/>
              <a:gd name="connsiteX177" fmla="*/ 5319080 w 8682852"/>
              <a:gd name="connsiteY177" fmla="*/ 339045 h 3679694"/>
              <a:gd name="connsiteX178" fmla="*/ 5338501 w 8682852"/>
              <a:gd name="connsiteY178" fmla="*/ 335160 h 3679694"/>
              <a:gd name="connsiteX179" fmla="*/ 5373460 w 8682852"/>
              <a:gd name="connsiteY179" fmla="*/ 331275 h 3679694"/>
              <a:gd name="connsiteX180" fmla="*/ 5404534 w 8682852"/>
              <a:gd name="connsiteY180" fmla="*/ 335160 h 3679694"/>
              <a:gd name="connsiteX181" fmla="*/ 5420071 w 8682852"/>
              <a:gd name="connsiteY181" fmla="*/ 358471 h 3679694"/>
              <a:gd name="connsiteX182" fmla="*/ 5423955 w 8682852"/>
              <a:gd name="connsiteY182" fmla="*/ 374012 h 3679694"/>
              <a:gd name="connsiteX183" fmla="*/ 5388997 w 8682852"/>
              <a:gd name="connsiteY183" fmla="*/ 385668 h 3679694"/>
              <a:gd name="connsiteX184" fmla="*/ 5350154 w 8682852"/>
              <a:gd name="connsiteY184" fmla="*/ 393438 h 3679694"/>
              <a:gd name="connsiteX185" fmla="*/ 5272469 w 8682852"/>
              <a:gd name="connsiteY185" fmla="*/ 389553 h 3679694"/>
              <a:gd name="connsiteX186" fmla="*/ 5241395 w 8682852"/>
              <a:gd name="connsiteY186" fmla="*/ 385668 h 3679694"/>
              <a:gd name="connsiteX187" fmla="*/ 5214205 w 8682852"/>
              <a:gd name="connsiteY187" fmla="*/ 381782 h 3679694"/>
              <a:gd name="connsiteX188" fmla="*/ 5183131 w 8682852"/>
              <a:gd name="connsiteY188" fmla="*/ 389553 h 3679694"/>
              <a:gd name="connsiteX189" fmla="*/ 5159825 w 8682852"/>
              <a:gd name="connsiteY189" fmla="*/ 389553 h 3679694"/>
              <a:gd name="connsiteX190" fmla="*/ 5124867 w 8682852"/>
              <a:gd name="connsiteY190" fmla="*/ 389553 h 3679694"/>
              <a:gd name="connsiteX191" fmla="*/ 5113214 w 8682852"/>
              <a:gd name="connsiteY191" fmla="*/ 393438 h 3679694"/>
              <a:gd name="connsiteX192" fmla="*/ 5105446 w 8682852"/>
              <a:gd name="connsiteY192" fmla="*/ 397323 h 3679694"/>
              <a:gd name="connsiteX193" fmla="*/ 5093793 w 8682852"/>
              <a:gd name="connsiteY193" fmla="*/ 397323 h 3679694"/>
              <a:gd name="connsiteX194" fmla="*/ 5089909 w 8682852"/>
              <a:gd name="connsiteY194" fmla="*/ 393438 h 3679694"/>
              <a:gd name="connsiteX195" fmla="*/ 5051066 w 8682852"/>
              <a:gd name="connsiteY195" fmla="*/ 393438 h 3679694"/>
              <a:gd name="connsiteX196" fmla="*/ 5027760 w 8682852"/>
              <a:gd name="connsiteY196" fmla="*/ 397323 h 3679694"/>
              <a:gd name="connsiteX197" fmla="*/ 4977265 w 8682852"/>
              <a:gd name="connsiteY197" fmla="*/ 405094 h 3679694"/>
              <a:gd name="connsiteX198" fmla="*/ 4868506 w 8682852"/>
              <a:gd name="connsiteY198" fmla="*/ 412864 h 3679694"/>
              <a:gd name="connsiteX199" fmla="*/ 4837431 w 8682852"/>
              <a:gd name="connsiteY199" fmla="*/ 416749 h 3679694"/>
              <a:gd name="connsiteX200" fmla="*/ 4821894 w 8682852"/>
              <a:gd name="connsiteY200" fmla="*/ 412864 h 3679694"/>
              <a:gd name="connsiteX201" fmla="*/ 4767515 w 8682852"/>
              <a:gd name="connsiteY201" fmla="*/ 405094 h 3679694"/>
              <a:gd name="connsiteX202" fmla="*/ 4736441 w 8682852"/>
              <a:gd name="connsiteY202" fmla="*/ 408979 h 3679694"/>
              <a:gd name="connsiteX203" fmla="*/ 4720904 w 8682852"/>
              <a:gd name="connsiteY203" fmla="*/ 412864 h 3679694"/>
              <a:gd name="connsiteX204" fmla="*/ 4701482 w 8682852"/>
              <a:gd name="connsiteY204" fmla="*/ 424520 h 3679694"/>
              <a:gd name="connsiteX205" fmla="*/ 4689829 w 8682852"/>
              <a:gd name="connsiteY205" fmla="*/ 424520 h 3679694"/>
              <a:gd name="connsiteX206" fmla="*/ 4693714 w 8682852"/>
              <a:gd name="connsiteY206" fmla="*/ 420634 h 3679694"/>
              <a:gd name="connsiteX207" fmla="*/ 4697598 w 8682852"/>
              <a:gd name="connsiteY207" fmla="*/ 416749 h 3679694"/>
              <a:gd name="connsiteX208" fmla="*/ 4689829 w 8682852"/>
              <a:gd name="connsiteY208" fmla="*/ 416749 h 3679694"/>
              <a:gd name="connsiteX209" fmla="*/ 4678177 w 8682852"/>
              <a:gd name="connsiteY209" fmla="*/ 416749 h 3679694"/>
              <a:gd name="connsiteX210" fmla="*/ 4619913 w 8682852"/>
              <a:gd name="connsiteY210" fmla="*/ 420634 h 3679694"/>
              <a:gd name="connsiteX211" fmla="*/ 4623797 w 8682852"/>
              <a:gd name="connsiteY211" fmla="*/ 424520 h 3679694"/>
              <a:gd name="connsiteX212" fmla="*/ 4623797 w 8682852"/>
              <a:gd name="connsiteY212" fmla="*/ 428405 h 3679694"/>
              <a:gd name="connsiteX213" fmla="*/ 4627681 w 8682852"/>
              <a:gd name="connsiteY213" fmla="*/ 432290 h 3679694"/>
              <a:gd name="connsiteX214" fmla="*/ 4592723 w 8682852"/>
              <a:gd name="connsiteY214" fmla="*/ 440060 h 3679694"/>
              <a:gd name="connsiteX215" fmla="*/ 4530575 w 8682852"/>
              <a:gd name="connsiteY215" fmla="*/ 447831 h 3679694"/>
              <a:gd name="connsiteX216" fmla="*/ 4495616 w 8682852"/>
              <a:gd name="connsiteY216" fmla="*/ 451716 h 3679694"/>
              <a:gd name="connsiteX217" fmla="*/ 4468426 w 8682852"/>
              <a:gd name="connsiteY217" fmla="*/ 455601 h 3679694"/>
              <a:gd name="connsiteX218" fmla="*/ 4433468 w 8682852"/>
              <a:gd name="connsiteY218" fmla="*/ 455601 h 3679694"/>
              <a:gd name="connsiteX219" fmla="*/ 4433468 w 8682852"/>
              <a:gd name="connsiteY219" fmla="*/ 443946 h 3679694"/>
              <a:gd name="connsiteX220" fmla="*/ 4476195 w 8682852"/>
              <a:gd name="connsiteY220" fmla="*/ 436175 h 3679694"/>
              <a:gd name="connsiteX221" fmla="*/ 4557765 w 8682852"/>
              <a:gd name="connsiteY221" fmla="*/ 432290 h 3679694"/>
              <a:gd name="connsiteX222" fmla="*/ 4612144 w 8682852"/>
              <a:gd name="connsiteY222" fmla="*/ 420634 h 3679694"/>
              <a:gd name="connsiteX223" fmla="*/ 4608260 w 8682852"/>
              <a:gd name="connsiteY223" fmla="*/ 416749 h 3679694"/>
              <a:gd name="connsiteX224" fmla="*/ 4577186 w 8682852"/>
              <a:gd name="connsiteY224" fmla="*/ 408979 h 3679694"/>
              <a:gd name="connsiteX225" fmla="*/ 4538343 w 8682852"/>
              <a:gd name="connsiteY225" fmla="*/ 401208 h 3679694"/>
              <a:gd name="connsiteX226" fmla="*/ 4476195 w 8682852"/>
              <a:gd name="connsiteY226" fmla="*/ 408979 h 3679694"/>
              <a:gd name="connsiteX227" fmla="*/ 4324709 w 8682852"/>
              <a:gd name="connsiteY227" fmla="*/ 428405 h 3679694"/>
              <a:gd name="connsiteX228" fmla="*/ 4285866 w 8682852"/>
              <a:gd name="connsiteY228" fmla="*/ 436175 h 3679694"/>
              <a:gd name="connsiteX229" fmla="*/ 4285866 w 8682852"/>
              <a:gd name="connsiteY229" fmla="*/ 440060 h 3679694"/>
              <a:gd name="connsiteX230" fmla="*/ 4305287 w 8682852"/>
              <a:gd name="connsiteY230" fmla="*/ 436175 h 3679694"/>
              <a:gd name="connsiteX231" fmla="*/ 4348014 w 8682852"/>
              <a:gd name="connsiteY231" fmla="*/ 436175 h 3679694"/>
              <a:gd name="connsiteX232" fmla="*/ 4324709 w 8682852"/>
              <a:gd name="connsiteY232" fmla="*/ 443946 h 3679694"/>
              <a:gd name="connsiteX233" fmla="*/ 4281982 w 8682852"/>
              <a:gd name="connsiteY233" fmla="*/ 451716 h 3679694"/>
              <a:gd name="connsiteX234" fmla="*/ 4254792 w 8682852"/>
              <a:gd name="connsiteY234" fmla="*/ 451716 h 3679694"/>
              <a:gd name="connsiteX235" fmla="*/ 4243139 w 8682852"/>
              <a:gd name="connsiteY235" fmla="*/ 451716 h 3679694"/>
              <a:gd name="connsiteX236" fmla="*/ 4103306 w 8682852"/>
              <a:gd name="connsiteY236" fmla="*/ 478912 h 3679694"/>
              <a:gd name="connsiteX237" fmla="*/ 4087769 w 8682852"/>
              <a:gd name="connsiteY237" fmla="*/ 482798 h 3679694"/>
              <a:gd name="connsiteX238" fmla="*/ 4080000 w 8682852"/>
              <a:gd name="connsiteY238" fmla="*/ 478912 h 3679694"/>
              <a:gd name="connsiteX239" fmla="*/ 4056694 w 8682852"/>
              <a:gd name="connsiteY239" fmla="*/ 482798 h 3679694"/>
              <a:gd name="connsiteX240" fmla="*/ 4029505 w 8682852"/>
              <a:gd name="connsiteY240" fmla="*/ 490568 h 3679694"/>
              <a:gd name="connsiteX241" fmla="*/ 3986778 w 8682852"/>
              <a:gd name="connsiteY241" fmla="*/ 506109 h 3679694"/>
              <a:gd name="connsiteX242" fmla="*/ 3975125 w 8682852"/>
              <a:gd name="connsiteY242" fmla="*/ 502224 h 3679694"/>
              <a:gd name="connsiteX243" fmla="*/ 3936282 w 8682852"/>
              <a:gd name="connsiteY243" fmla="*/ 506109 h 3679694"/>
              <a:gd name="connsiteX244" fmla="*/ 3846944 w 8682852"/>
              <a:gd name="connsiteY244" fmla="*/ 517764 h 3679694"/>
              <a:gd name="connsiteX245" fmla="*/ 3788680 w 8682852"/>
              <a:gd name="connsiteY245" fmla="*/ 525535 h 3679694"/>
              <a:gd name="connsiteX246" fmla="*/ 3753722 w 8682852"/>
              <a:gd name="connsiteY246" fmla="*/ 529420 h 3679694"/>
              <a:gd name="connsiteX247" fmla="*/ 3722648 w 8682852"/>
              <a:gd name="connsiteY247" fmla="*/ 533305 h 3679694"/>
              <a:gd name="connsiteX248" fmla="*/ 3586699 w 8682852"/>
              <a:gd name="connsiteY248" fmla="*/ 556616 h 3679694"/>
              <a:gd name="connsiteX249" fmla="*/ 3575046 w 8682852"/>
              <a:gd name="connsiteY249" fmla="*/ 560502 h 3679694"/>
              <a:gd name="connsiteX250" fmla="*/ 3528435 w 8682852"/>
              <a:gd name="connsiteY250" fmla="*/ 572157 h 3679694"/>
              <a:gd name="connsiteX251" fmla="*/ 3427444 w 8682852"/>
              <a:gd name="connsiteY251" fmla="*/ 603239 h 3679694"/>
              <a:gd name="connsiteX252" fmla="*/ 3252652 w 8682852"/>
              <a:gd name="connsiteY252" fmla="*/ 634320 h 3679694"/>
              <a:gd name="connsiteX253" fmla="*/ 3116702 w 8682852"/>
              <a:gd name="connsiteY253" fmla="*/ 661517 h 3679694"/>
              <a:gd name="connsiteX254" fmla="*/ 3085628 w 8682852"/>
              <a:gd name="connsiteY254" fmla="*/ 669287 h 3679694"/>
              <a:gd name="connsiteX255" fmla="*/ 2852573 w 8682852"/>
              <a:gd name="connsiteY255" fmla="*/ 731450 h 3679694"/>
              <a:gd name="connsiteX256" fmla="*/ 2856457 w 8682852"/>
              <a:gd name="connsiteY256" fmla="*/ 735335 h 3679694"/>
              <a:gd name="connsiteX257" fmla="*/ 2895299 w 8682852"/>
              <a:gd name="connsiteY257" fmla="*/ 731450 h 3679694"/>
              <a:gd name="connsiteX258" fmla="*/ 2930258 w 8682852"/>
              <a:gd name="connsiteY258" fmla="*/ 719795 h 3679694"/>
              <a:gd name="connsiteX259" fmla="*/ 2980753 w 8682852"/>
              <a:gd name="connsiteY259" fmla="*/ 704254 h 3679694"/>
              <a:gd name="connsiteX260" fmla="*/ 3039017 w 8682852"/>
              <a:gd name="connsiteY260" fmla="*/ 692598 h 3679694"/>
              <a:gd name="connsiteX261" fmla="*/ 3077860 w 8682852"/>
              <a:gd name="connsiteY261" fmla="*/ 684828 h 3679694"/>
              <a:gd name="connsiteX262" fmla="*/ 3167198 w 8682852"/>
              <a:gd name="connsiteY262" fmla="*/ 665402 h 3679694"/>
              <a:gd name="connsiteX263" fmla="*/ 3198272 w 8682852"/>
              <a:gd name="connsiteY263" fmla="*/ 661517 h 3679694"/>
              <a:gd name="connsiteX264" fmla="*/ 3345874 w 8682852"/>
              <a:gd name="connsiteY264" fmla="*/ 638205 h 3679694"/>
              <a:gd name="connsiteX265" fmla="*/ 3431328 w 8682852"/>
              <a:gd name="connsiteY265" fmla="*/ 622665 h 3679694"/>
              <a:gd name="connsiteX266" fmla="*/ 3528435 w 8682852"/>
              <a:gd name="connsiteY266" fmla="*/ 611009 h 3679694"/>
              <a:gd name="connsiteX267" fmla="*/ 3555624 w 8682852"/>
              <a:gd name="connsiteY267" fmla="*/ 603239 h 3679694"/>
              <a:gd name="connsiteX268" fmla="*/ 3571161 w 8682852"/>
              <a:gd name="connsiteY268" fmla="*/ 595468 h 3679694"/>
              <a:gd name="connsiteX269" fmla="*/ 3660500 w 8682852"/>
              <a:gd name="connsiteY269" fmla="*/ 579928 h 3679694"/>
              <a:gd name="connsiteX270" fmla="*/ 3672152 w 8682852"/>
              <a:gd name="connsiteY270" fmla="*/ 583813 h 3679694"/>
              <a:gd name="connsiteX271" fmla="*/ 3718763 w 8682852"/>
              <a:gd name="connsiteY271" fmla="*/ 572157 h 3679694"/>
              <a:gd name="connsiteX272" fmla="*/ 3730416 w 8682852"/>
              <a:gd name="connsiteY272" fmla="*/ 572157 h 3679694"/>
              <a:gd name="connsiteX273" fmla="*/ 3734301 w 8682852"/>
              <a:gd name="connsiteY273" fmla="*/ 564387 h 3679694"/>
              <a:gd name="connsiteX274" fmla="*/ 3707111 w 8682852"/>
              <a:gd name="connsiteY274" fmla="*/ 560502 h 3679694"/>
              <a:gd name="connsiteX275" fmla="*/ 3761490 w 8682852"/>
              <a:gd name="connsiteY275" fmla="*/ 548846 h 3679694"/>
              <a:gd name="connsiteX276" fmla="*/ 3827523 w 8682852"/>
              <a:gd name="connsiteY276" fmla="*/ 537190 h 3679694"/>
              <a:gd name="connsiteX277" fmla="*/ 3866365 w 8682852"/>
              <a:gd name="connsiteY277" fmla="*/ 533305 h 3679694"/>
              <a:gd name="connsiteX278" fmla="*/ 3878018 w 8682852"/>
              <a:gd name="connsiteY278" fmla="*/ 533305 h 3679694"/>
              <a:gd name="connsiteX279" fmla="*/ 3889671 w 8682852"/>
              <a:gd name="connsiteY279" fmla="*/ 537190 h 3679694"/>
              <a:gd name="connsiteX280" fmla="*/ 3839176 w 8682852"/>
              <a:gd name="connsiteY280" fmla="*/ 548846 h 3679694"/>
              <a:gd name="connsiteX281" fmla="*/ 3796449 w 8682852"/>
              <a:gd name="connsiteY281" fmla="*/ 560502 h 3679694"/>
              <a:gd name="connsiteX282" fmla="*/ 3811986 w 8682852"/>
              <a:gd name="connsiteY282" fmla="*/ 560502 h 3679694"/>
              <a:gd name="connsiteX283" fmla="*/ 3823639 w 8682852"/>
              <a:gd name="connsiteY283" fmla="*/ 560502 h 3679694"/>
              <a:gd name="connsiteX284" fmla="*/ 3823639 w 8682852"/>
              <a:gd name="connsiteY284" fmla="*/ 564387 h 3679694"/>
              <a:gd name="connsiteX285" fmla="*/ 3815870 w 8682852"/>
              <a:gd name="connsiteY285" fmla="*/ 568272 h 3679694"/>
              <a:gd name="connsiteX286" fmla="*/ 3792564 w 8682852"/>
              <a:gd name="connsiteY286" fmla="*/ 568272 h 3679694"/>
              <a:gd name="connsiteX287" fmla="*/ 3777027 w 8682852"/>
              <a:gd name="connsiteY287" fmla="*/ 572157 h 3679694"/>
              <a:gd name="connsiteX288" fmla="*/ 3792564 w 8682852"/>
              <a:gd name="connsiteY288" fmla="*/ 572157 h 3679694"/>
              <a:gd name="connsiteX289" fmla="*/ 3811986 w 8682852"/>
              <a:gd name="connsiteY289" fmla="*/ 572157 h 3679694"/>
              <a:gd name="connsiteX290" fmla="*/ 3819754 w 8682852"/>
              <a:gd name="connsiteY290" fmla="*/ 572157 h 3679694"/>
              <a:gd name="connsiteX291" fmla="*/ 3897440 w 8682852"/>
              <a:gd name="connsiteY291" fmla="*/ 564387 h 3679694"/>
              <a:gd name="connsiteX292" fmla="*/ 4068347 w 8682852"/>
              <a:gd name="connsiteY292" fmla="*/ 537190 h 3679694"/>
              <a:gd name="connsiteX293" fmla="*/ 4146032 w 8682852"/>
              <a:gd name="connsiteY293" fmla="*/ 525535 h 3679694"/>
              <a:gd name="connsiteX294" fmla="*/ 4313056 w 8682852"/>
              <a:gd name="connsiteY294" fmla="*/ 502224 h 3679694"/>
              <a:gd name="connsiteX295" fmla="*/ 4394625 w 8682852"/>
              <a:gd name="connsiteY295" fmla="*/ 490568 h 3679694"/>
              <a:gd name="connsiteX296" fmla="*/ 4441237 w 8682852"/>
              <a:gd name="connsiteY296" fmla="*/ 478912 h 3679694"/>
              <a:gd name="connsiteX297" fmla="*/ 4464542 w 8682852"/>
              <a:gd name="connsiteY297" fmla="*/ 478912 h 3679694"/>
              <a:gd name="connsiteX298" fmla="*/ 4553880 w 8682852"/>
              <a:gd name="connsiteY298" fmla="*/ 471142 h 3679694"/>
              <a:gd name="connsiteX299" fmla="*/ 4596607 w 8682852"/>
              <a:gd name="connsiteY299" fmla="*/ 467257 h 3679694"/>
              <a:gd name="connsiteX300" fmla="*/ 4709251 w 8682852"/>
              <a:gd name="connsiteY300" fmla="*/ 455601 h 3679694"/>
              <a:gd name="connsiteX301" fmla="*/ 4806357 w 8682852"/>
              <a:gd name="connsiteY301" fmla="*/ 443946 h 3679694"/>
              <a:gd name="connsiteX302" fmla="*/ 4852969 w 8682852"/>
              <a:gd name="connsiteY302" fmla="*/ 440060 h 3679694"/>
              <a:gd name="connsiteX303" fmla="*/ 4895695 w 8682852"/>
              <a:gd name="connsiteY303" fmla="*/ 436175 h 3679694"/>
              <a:gd name="connsiteX304" fmla="*/ 4957844 w 8682852"/>
              <a:gd name="connsiteY304" fmla="*/ 428405 h 3679694"/>
              <a:gd name="connsiteX305" fmla="*/ 5016108 w 8682852"/>
              <a:gd name="connsiteY305" fmla="*/ 428405 h 3679694"/>
              <a:gd name="connsiteX306" fmla="*/ 5027760 w 8682852"/>
              <a:gd name="connsiteY306" fmla="*/ 428405 h 3679694"/>
              <a:gd name="connsiteX307" fmla="*/ 5051066 w 8682852"/>
              <a:gd name="connsiteY307" fmla="*/ 436175 h 3679694"/>
              <a:gd name="connsiteX308" fmla="*/ 5043297 w 8682852"/>
              <a:gd name="connsiteY308" fmla="*/ 440060 h 3679694"/>
              <a:gd name="connsiteX309" fmla="*/ 5027760 w 8682852"/>
              <a:gd name="connsiteY309" fmla="*/ 440060 h 3679694"/>
              <a:gd name="connsiteX310" fmla="*/ 5019992 w 8682852"/>
              <a:gd name="connsiteY310" fmla="*/ 451716 h 3679694"/>
              <a:gd name="connsiteX311" fmla="*/ 5019992 w 8682852"/>
              <a:gd name="connsiteY311" fmla="*/ 463372 h 3679694"/>
              <a:gd name="connsiteX312" fmla="*/ 5027760 w 8682852"/>
              <a:gd name="connsiteY312" fmla="*/ 471142 h 3679694"/>
              <a:gd name="connsiteX313" fmla="*/ 5031645 w 8682852"/>
              <a:gd name="connsiteY313" fmla="*/ 475027 h 3679694"/>
              <a:gd name="connsiteX314" fmla="*/ 5062719 w 8682852"/>
              <a:gd name="connsiteY314" fmla="*/ 482798 h 3679694"/>
              <a:gd name="connsiteX315" fmla="*/ 5109330 w 8682852"/>
              <a:gd name="connsiteY315" fmla="*/ 478912 h 3679694"/>
              <a:gd name="connsiteX316" fmla="*/ 5148173 w 8682852"/>
              <a:gd name="connsiteY316" fmla="*/ 478912 h 3679694"/>
              <a:gd name="connsiteX317" fmla="*/ 5187015 w 8682852"/>
              <a:gd name="connsiteY317" fmla="*/ 475027 h 3679694"/>
              <a:gd name="connsiteX318" fmla="*/ 5303543 w 8682852"/>
              <a:gd name="connsiteY318" fmla="*/ 463372 h 3679694"/>
              <a:gd name="connsiteX319" fmla="*/ 5338501 w 8682852"/>
              <a:gd name="connsiteY319" fmla="*/ 463372 h 3679694"/>
              <a:gd name="connsiteX320" fmla="*/ 5303543 w 8682852"/>
              <a:gd name="connsiteY320" fmla="*/ 471142 h 3679694"/>
              <a:gd name="connsiteX321" fmla="*/ 5307427 w 8682852"/>
              <a:gd name="connsiteY321" fmla="*/ 482798 h 3679694"/>
              <a:gd name="connsiteX322" fmla="*/ 5400650 w 8682852"/>
              <a:gd name="connsiteY322" fmla="*/ 478912 h 3679694"/>
              <a:gd name="connsiteX323" fmla="*/ 5435608 w 8682852"/>
              <a:gd name="connsiteY323" fmla="*/ 478912 h 3679694"/>
              <a:gd name="connsiteX324" fmla="*/ 5458914 w 8682852"/>
              <a:gd name="connsiteY324" fmla="*/ 482798 h 3679694"/>
              <a:gd name="connsiteX325" fmla="*/ 5532715 w 8682852"/>
              <a:gd name="connsiteY325" fmla="*/ 478912 h 3679694"/>
              <a:gd name="connsiteX326" fmla="*/ 5540483 w 8682852"/>
              <a:gd name="connsiteY326" fmla="*/ 494453 h 3679694"/>
              <a:gd name="connsiteX327" fmla="*/ 5509409 w 8682852"/>
              <a:gd name="connsiteY327" fmla="*/ 494453 h 3679694"/>
              <a:gd name="connsiteX328" fmla="*/ 5466682 w 8682852"/>
              <a:gd name="connsiteY328" fmla="*/ 502224 h 3679694"/>
              <a:gd name="connsiteX329" fmla="*/ 5478335 w 8682852"/>
              <a:gd name="connsiteY329" fmla="*/ 521650 h 3679694"/>
              <a:gd name="connsiteX330" fmla="*/ 5497756 w 8682852"/>
              <a:gd name="connsiteY330" fmla="*/ 529420 h 3679694"/>
              <a:gd name="connsiteX331" fmla="*/ 5618168 w 8682852"/>
              <a:gd name="connsiteY331" fmla="*/ 537190 h 3679694"/>
              <a:gd name="connsiteX332" fmla="*/ 5637590 w 8682852"/>
              <a:gd name="connsiteY332" fmla="*/ 548846 h 3679694"/>
              <a:gd name="connsiteX333" fmla="*/ 5707506 w 8682852"/>
              <a:gd name="connsiteY333" fmla="*/ 552731 h 3679694"/>
              <a:gd name="connsiteX334" fmla="*/ 5719159 w 8682852"/>
              <a:gd name="connsiteY334" fmla="*/ 568272 h 3679694"/>
              <a:gd name="connsiteX335" fmla="*/ 5711391 w 8682852"/>
              <a:gd name="connsiteY335" fmla="*/ 576042 h 3679694"/>
              <a:gd name="connsiteX336" fmla="*/ 5668664 w 8682852"/>
              <a:gd name="connsiteY336" fmla="*/ 572157 h 3679694"/>
              <a:gd name="connsiteX337" fmla="*/ 5660895 w 8682852"/>
              <a:gd name="connsiteY337" fmla="*/ 595468 h 3679694"/>
              <a:gd name="connsiteX338" fmla="*/ 5668664 w 8682852"/>
              <a:gd name="connsiteY338" fmla="*/ 607124 h 3679694"/>
              <a:gd name="connsiteX339" fmla="*/ 5672548 w 8682852"/>
              <a:gd name="connsiteY339" fmla="*/ 661517 h 3679694"/>
              <a:gd name="connsiteX340" fmla="*/ 5668664 w 8682852"/>
              <a:gd name="connsiteY340" fmla="*/ 669287 h 3679694"/>
              <a:gd name="connsiteX341" fmla="*/ 5664780 w 8682852"/>
              <a:gd name="connsiteY341" fmla="*/ 680943 h 3679694"/>
              <a:gd name="connsiteX342" fmla="*/ 5664780 w 8682852"/>
              <a:gd name="connsiteY342" fmla="*/ 692598 h 3679694"/>
              <a:gd name="connsiteX343" fmla="*/ 5676432 w 8682852"/>
              <a:gd name="connsiteY343" fmla="*/ 700369 h 3679694"/>
              <a:gd name="connsiteX344" fmla="*/ 5657011 w 8682852"/>
              <a:gd name="connsiteY344" fmla="*/ 700369 h 3679694"/>
              <a:gd name="connsiteX345" fmla="*/ 5641474 w 8682852"/>
              <a:gd name="connsiteY345" fmla="*/ 708139 h 3679694"/>
              <a:gd name="connsiteX346" fmla="*/ 5629821 w 8682852"/>
              <a:gd name="connsiteY346" fmla="*/ 743106 h 3679694"/>
              <a:gd name="connsiteX347" fmla="*/ 5625937 w 8682852"/>
              <a:gd name="connsiteY347" fmla="*/ 758647 h 3679694"/>
              <a:gd name="connsiteX348" fmla="*/ 5649243 w 8682852"/>
              <a:gd name="connsiteY348" fmla="*/ 774187 h 3679694"/>
              <a:gd name="connsiteX349" fmla="*/ 5618168 w 8682852"/>
              <a:gd name="connsiteY349" fmla="*/ 805269 h 3679694"/>
              <a:gd name="connsiteX350" fmla="*/ 5614284 w 8682852"/>
              <a:gd name="connsiteY350" fmla="*/ 820810 h 3679694"/>
              <a:gd name="connsiteX351" fmla="*/ 5602631 w 8682852"/>
              <a:gd name="connsiteY351" fmla="*/ 848006 h 3679694"/>
              <a:gd name="connsiteX352" fmla="*/ 5602631 w 8682852"/>
              <a:gd name="connsiteY352" fmla="*/ 875203 h 3679694"/>
              <a:gd name="connsiteX353" fmla="*/ 5575442 w 8682852"/>
              <a:gd name="connsiteY353" fmla="*/ 902399 h 3679694"/>
              <a:gd name="connsiteX354" fmla="*/ 5602631 w 8682852"/>
              <a:gd name="connsiteY354" fmla="*/ 910170 h 3679694"/>
              <a:gd name="connsiteX355" fmla="*/ 5575442 w 8682852"/>
              <a:gd name="connsiteY355" fmla="*/ 914055 h 3679694"/>
              <a:gd name="connsiteX356" fmla="*/ 5571557 w 8682852"/>
              <a:gd name="connsiteY356" fmla="*/ 933481 h 3679694"/>
              <a:gd name="connsiteX357" fmla="*/ 5571557 w 8682852"/>
              <a:gd name="connsiteY357" fmla="*/ 949022 h 3679694"/>
              <a:gd name="connsiteX358" fmla="*/ 5571557 w 8682852"/>
              <a:gd name="connsiteY358" fmla="*/ 956792 h 3679694"/>
              <a:gd name="connsiteX359" fmla="*/ 5587094 w 8682852"/>
              <a:gd name="connsiteY359" fmla="*/ 976218 h 3679694"/>
              <a:gd name="connsiteX360" fmla="*/ 5575442 w 8682852"/>
              <a:gd name="connsiteY360" fmla="*/ 991759 h 3679694"/>
              <a:gd name="connsiteX361" fmla="*/ 5575442 w 8682852"/>
              <a:gd name="connsiteY361" fmla="*/ 1003414 h 3679694"/>
              <a:gd name="connsiteX362" fmla="*/ 5587094 w 8682852"/>
              <a:gd name="connsiteY362" fmla="*/ 1022840 h 3679694"/>
              <a:gd name="connsiteX363" fmla="*/ 5587094 w 8682852"/>
              <a:gd name="connsiteY363" fmla="*/ 1061692 h 3679694"/>
              <a:gd name="connsiteX364" fmla="*/ 5575442 w 8682852"/>
              <a:gd name="connsiteY364" fmla="*/ 1073348 h 3679694"/>
              <a:gd name="connsiteX365" fmla="*/ 5552136 w 8682852"/>
              <a:gd name="connsiteY365" fmla="*/ 1096659 h 3679694"/>
              <a:gd name="connsiteX366" fmla="*/ 5544367 w 8682852"/>
              <a:gd name="connsiteY366" fmla="*/ 1112200 h 3679694"/>
              <a:gd name="connsiteX367" fmla="*/ 5556020 w 8682852"/>
              <a:gd name="connsiteY367" fmla="*/ 1116085 h 3679694"/>
              <a:gd name="connsiteX368" fmla="*/ 5575442 w 8682852"/>
              <a:gd name="connsiteY368" fmla="*/ 1116085 h 3679694"/>
              <a:gd name="connsiteX369" fmla="*/ 5664780 w 8682852"/>
              <a:gd name="connsiteY369" fmla="*/ 1131626 h 3679694"/>
              <a:gd name="connsiteX370" fmla="*/ 5660895 w 8682852"/>
              <a:gd name="connsiteY370" fmla="*/ 1143282 h 3679694"/>
              <a:gd name="connsiteX371" fmla="*/ 5637590 w 8682852"/>
              <a:gd name="connsiteY371" fmla="*/ 1143282 h 3679694"/>
              <a:gd name="connsiteX372" fmla="*/ 5625937 w 8682852"/>
              <a:gd name="connsiteY372" fmla="*/ 1158822 h 3679694"/>
              <a:gd name="connsiteX373" fmla="*/ 5606516 w 8682852"/>
              <a:gd name="connsiteY373" fmla="*/ 1217100 h 3679694"/>
              <a:gd name="connsiteX374" fmla="*/ 5579326 w 8682852"/>
              <a:gd name="connsiteY374" fmla="*/ 1232641 h 3679694"/>
              <a:gd name="connsiteX375" fmla="*/ 5567673 w 8682852"/>
              <a:gd name="connsiteY375" fmla="*/ 1240412 h 3679694"/>
              <a:gd name="connsiteX376" fmla="*/ 5536599 w 8682852"/>
              <a:gd name="connsiteY376" fmla="*/ 1271493 h 3679694"/>
              <a:gd name="connsiteX377" fmla="*/ 5532715 w 8682852"/>
              <a:gd name="connsiteY377" fmla="*/ 1290919 h 3679694"/>
              <a:gd name="connsiteX378" fmla="*/ 5598747 w 8682852"/>
              <a:gd name="connsiteY378" fmla="*/ 1294804 h 3679694"/>
              <a:gd name="connsiteX379" fmla="*/ 5625937 w 8682852"/>
              <a:gd name="connsiteY379" fmla="*/ 1298689 h 3679694"/>
              <a:gd name="connsiteX380" fmla="*/ 5680317 w 8682852"/>
              <a:gd name="connsiteY380" fmla="*/ 1294804 h 3679694"/>
              <a:gd name="connsiteX381" fmla="*/ 5761886 w 8682852"/>
              <a:gd name="connsiteY381" fmla="*/ 1306460 h 3679694"/>
              <a:gd name="connsiteX382" fmla="*/ 5773539 w 8682852"/>
              <a:gd name="connsiteY382" fmla="*/ 1302575 h 3679694"/>
              <a:gd name="connsiteX383" fmla="*/ 5789076 w 8682852"/>
              <a:gd name="connsiteY383" fmla="*/ 1310345 h 3679694"/>
              <a:gd name="connsiteX384" fmla="*/ 5816266 w 8682852"/>
              <a:gd name="connsiteY384" fmla="*/ 1318115 h 3679694"/>
              <a:gd name="connsiteX385" fmla="*/ 5824034 w 8682852"/>
              <a:gd name="connsiteY385" fmla="*/ 1310345 h 3679694"/>
              <a:gd name="connsiteX386" fmla="*/ 5824034 w 8682852"/>
              <a:gd name="connsiteY386" fmla="*/ 1302575 h 3679694"/>
              <a:gd name="connsiteX387" fmla="*/ 5858993 w 8682852"/>
              <a:gd name="connsiteY387" fmla="*/ 1302575 h 3679694"/>
              <a:gd name="connsiteX388" fmla="*/ 5882298 w 8682852"/>
              <a:gd name="connsiteY388" fmla="*/ 1306460 h 3679694"/>
              <a:gd name="connsiteX389" fmla="*/ 5940562 w 8682852"/>
              <a:gd name="connsiteY389" fmla="*/ 1310345 h 3679694"/>
              <a:gd name="connsiteX390" fmla="*/ 5998826 w 8682852"/>
              <a:gd name="connsiteY390" fmla="*/ 1306460 h 3679694"/>
              <a:gd name="connsiteX391" fmla="*/ 6057090 w 8682852"/>
              <a:gd name="connsiteY391" fmla="*/ 1306460 h 3679694"/>
              <a:gd name="connsiteX392" fmla="*/ 6095933 w 8682852"/>
              <a:gd name="connsiteY392" fmla="*/ 1306460 h 3679694"/>
              <a:gd name="connsiteX393" fmla="*/ 6165850 w 8682852"/>
              <a:gd name="connsiteY393" fmla="*/ 1306460 h 3679694"/>
              <a:gd name="connsiteX394" fmla="*/ 6259072 w 8682852"/>
              <a:gd name="connsiteY394" fmla="*/ 1306460 h 3679694"/>
              <a:gd name="connsiteX395" fmla="*/ 6317336 w 8682852"/>
              <a:gd name="connsiteY395" fmla="*/ 1306460 h 3679694"/>
              <a:gd name="connsiteX396" fmla="*/ 6379484 w 8682852"/>
              <a:gd name="connsiteY396" fmla="*/ 1310345 h 3679694"/>
              <a:gd name="connsiteX397" fmla="*/ 6398905 w 8682852"/>
              <a:gd name="connsiteY397" fmla="*/ 1314230 h 3679694"/>
              <a:gd name="connsiteX398" fmla="*/ 6461054 w 8682852"/>
              <a:gd name="connsiteY398" fmla="*/ 1310345 h 3679694"/>
              <a:gd name="connsiteX399" fmla="*/ 6499896 w 8682852"/>
              <a:gd name="connsiteY399" fmla="*/ 1314230 h 3679694"/>
              <a:gd name="connsiteX400" fmla="*/ 6534855 w 8682852"/>
              <a:gd name="connsiteY400" fmla="*/ 1314230 h 3679694"/>
              <a:gd name="connsiteX401" fmla="*/ 6581466 w 8682852"/>
              <a:gd name="connsiteY401" fmla="*/ 1318115 h 3679694"/>
              <a:gd name="connsiteX402" fmla="*/ 6600887 w 8682852"/>
              <a:gd name="connsiteY402" fmla="*/ 1322001 h 3679694"/>
              <a:gd name="connsiteX403" fmla="*/ 6620308 w 8682852"/>
              <a:gd name="connsiteY403" fmla="*/ 1322001 h 3679694"/>
              <a:gd name="connsiteX404" fmla="*/ 6639730 w 8682852"/>
              <a:gd name="connsiteY404" fmla="*/ 1322001 h 3679694"/>
              <a:gd name="connsiteX405" fmla="*/ 6663035 w 8682852"/>
              <a:gd name="connsiteY405" fmla="*/ 1329771 h 3679694"/>
              <a:gd name="connsiteX406" fmla="*/ 6674688 w 8682852"/>
              <a:gd name="connsiteY406" fmla="*/ 1329771 h 3679694"/>
              <a:gd name="connsiteX407" fmla="*/ 6694109 w 8682852"/>
              <a:gd name="connsiteY407" fmla="*/ 1337541 h 3679694"/>
              <a:gd name="connsiteX408" fmla="*/ 6631961 w 8682852"/>
              <a:gd name="connsiteY408" fmla="*/ 1341427 h 3679694"/>
              <a:gd name="connsiteX409" fmla="*/ 6565929 w 8682852"/>
              <a:gd name="connsiteY409" fmla="*/ 1337541 h 3679694"/>
              <a:gd name="connsiteX410" fmla="*/ 6457169 w 8682852"/>
              <a:gd name="connsiteY410" fmla="*/ 1333656 h 3679694"/>
              <a:gd name="connsiteX411" fmla="*/ 6305683 w 8682852"/>
              <a:gd name="connsiteY411" fmla="*/ 1329771 h 3679694"/>
              <a:gd name="connsiteX412" fmla="*/ 6243535 w 8682852"/>
              <a:gd name="connsiteY412" fmla="*/ 1329771 h 3679694"/>
              <a:gd name="connsiteX413" fmla="*/ 6227998 w 8682852"/>
              <a:gd name="connsiteY413" fmla="*/ 1329771 h 3679694"/>
              <a:gd name="connsiteX414" fmla="*/ 6158081 w 8682852"/>
              <a:gd name="connsiteY414" fmla="*/ 1329771 h 3679694"/>
              <a:gd name="connsiteX415" fmla="*/ 6092049 w 8682852"/>
              <a:gd name="connsiteY415" fmla="*/ 1329771 h 3679694"/>
              <a:gd name="connsiteX416" fmla="*/ 6026016 w 8682852"/>
              <a:gd name="connsiteY416" fmla="*/ 1329771 h 3679694"/>
              <a:gd name="connsiteX417" fmla="*/ 5952215 w 8682852"/>
              <a:gd name="connsiteY417" fmla="*/ 1333656 h 3679694"/>
              <a:gd name="connsiteX418" fmla="*/ 5917257 w 8682852"/>
              <a:gd name="connsiteY418" fmla="*/ 1333656 h 3679694"/>
              <a:gd name="connsiteX419" fmla="*/ 5901720 w 8682852"/>
              <a:gd name="connsiteY419" fmla="*/ 1333656 h 3679694"/>
              <a:gd name="connsiteX420" fmla="*/ 5905604 w 8682852"/>
              <a:gd name="connsiteY420" fmla="*/ 1341427 h 3679694"/>
              <a:gd name="connsiteX421" fmla="*/ 5925025 w 8682852"/>
              <a:gd name="connsiteY421" fmla="*/ 1345312 h 3679694"/>
              <a:gd name="connsiteX422" fmla="*/ 5967752 w 8682852"/>
              <a:gd name="connsiteY422" fmla="*/ 1345312 h 3679694"/>
              <a:gd name="connsiteX423" fmla="*/ 6010479 w 8682852"/>
              <a:gd name="connsiteY423" fmla="*/ 1345312 h 3679694"/>
              <a:gd name="connsiteX424" fmla="*/ 6049322 w 8682852"/>
              <a:gd name="connsiteY424" fmla="*/ 1345312 h 3679694"/>
              <a:gd name="connsiteX425" fmla="*/ 6095933 w 8682852"/>
              <a:gd name="connsiteY425" fmla="*/ 1341427 h 3679694"/>
              <a:gd name="connsiteX426" fmla="*/ 6111470 w 8682852"/>
              <a:gd name="connsiteY426" fmla="*/ 1345312 h 3679694"/>
              <a:gd name="connsiteX427" fmla="*/ 6130891 w 8682852"/>
              <a:gd name="connsiteY427" fmla="*/ 1349197 h 3679694"/>
              <a:gd name="connsiteX428" fmla="*/ 6181387 w 8682852"/>
              <a:gd name="connsiteY428" fmla="*/ 1349197 h 3679694"/>
              <a:gd name="connsiteX429" fmla="*/ 6212461 w 8682852"/>
              <a:gd name="connsiteY429" fmla="*/ 1349197 h 3679694"/>
              <a:gd name="connsiteX430" fmla="*/ 6231882 w 8682852"/>
              <a:gd name="connsiteY430" fmla="*/ 1353082 h 3679694"/>
              <a:gd name="connsiteX431" fmla="*/ 6243535 w 8682852"/>
              <a:gd name="connsiteY431" fmla="*/ 1353082 h 3679694"/>
              <a:gd name="connsiteX432" fmla="*/ 6259072 w 8682852"/>
              <a:gd name="connsiteY432" fmla="*/ 1356967 h 3679694"/>
              <a:gd name="connsiteX433" fmla="*/ 6286262 w 8682852"/>
              <a:gd name="connsiteY433" fmla="*/ 1356967 h 3679694"/>
              <a:gd name="connsiteX434" fmla="*/ 6309567 w 8682852"/>
              <a:gd name="connsiteY434" fmla="*/ 1356967 h 3679694"/>
              <a:gd name="connsiteX435" fmla="*/ 6328989 w 8682852"/>
              <a:gd name="connsiteY435" fmla="*/ 1353082 h 3679694"/>
              <a:gd name="connsiteX436" fmla="*/ 6371716 w 8682852"/>
              <a:gd name="connsiteY436" fmla="*/ 1353082 h 3679694"/>
              <a:gd name="connsiteX437" fmla="*/ 6383368 w 8682852"/>
              <a:gd name="connsiteY437" fmla="*/ 1356967 h 3679694"/>
              <a:gd name="connsiteX438" fmla="*/ 6398905 w 8682852"/>
              <a:gd name="connsiteY438" fmla="*/ 1360853 h 3679694"/>
              <a:gd name="connsiteX439" fmla="*/ 6429979 w 8682852"/>
              <a:gd name="connsiteY439" fmla="*/ 1356967 h 3679694"/>
              <a:gd name="connsiteX440" fmla="*/ 6461054 w 8682852"/>
              <a:gd name="connsiteY440" fmla="*/ 1356967 h 3679694"/>
              <a:gd name="connsiteX441" fmla="*/ 6488243 w 8682852"/>
              <a:gd name="connsiteY441" fmla="*/ 1356967 h 3679694"/>
              <a:gd name="connsiteX442" fmla="*/ 6534855 w 8682852"/>
              <a:gd name="connsiteY442" fmla="*/ 1349197 h 3679694"/>
              <a:gd name="connsiteX443" fmla="*/ 6569813 w 8682852"/>
              <a:gd name="connsiteY443" fmla="*/ 1349197 h 3679694"/>
              <a:gd name="connsiteX444" fmla="*/ 6604771 w 8682852"/>
              <a:gd name="connsiteY444" fmla="*/ 1349197 h 3679694"/>
              <a:gd name="connsiteX445" fmla="*/ 6624193 w 8682852"/>
              <a:gd name="connsiteY445" fmla="*/ 1349197 h 3679694"/>
              <a:gd name="connsiteX446" fmla="*/ 6651382 w 8682852"/>
              <a:gd name="connsiteY446" fmla="*/ 1349197 h 3679694"/>
              <a:gd name="connsiteX447" fmla="*/ 6709646 w 8682852"/>
              <a:gd name="connsiteY447" fmla="*/ 1353082 h 3679694"/>
              <a:gd name="connsiteX448" fmla="*/ 6725183 w 8682852"/>
              <a:gd name="connsiteY448" fmla="*/ 1356967 h 3679694"/>
              <a:gd name="connsiteX449" fmla="*/ 6748489 w 8682852"/>
              <a:gd name="connsiteY449" fmla="*/ 1356967 h 3679694"/>
              <a:gd name="connsiteX450" fmla="*/ 6845596 w 8682852"/>
              <a:gd name="connsiteY450" fmla="*/ 1364738 h 3679694"/>
              <a:gd name="connsiteX451" fmla="*/ 6903860 w 8682852"/>
              <a:gd name="connsiteY451" fmla="*/ 1376393 h 3679694"/>
              <a:gd name="connsiteX452" fmla="*/ 6919397 w 8682852"/>
              <a:gd name="connsiteY452" fmla="*/ 1376393 h 3679694"/>
              <a:gd name="connsiteX453" fmla="*/ 6927165 w 8682852"/>
              <a:gd name="connsiteY453" fmla="*/ 1380279 h 3679694"/>
              <a:gd name="connsiteX454" fmla="*/ 6931049 w 8682852"/>
              <a:gd name="connsiteY454" fmla="*/ 1384164 h 3679694"/>
              <a:gd name="connsiteX455" fmla="*/ 6903860 w 8682852"/>
              <a:gd name="connsiteY455" fmla="*/ 1388049 h 3679694"/>
              <a:gd name="connsiteX456" fmla="*/ 6787332 w 8682852"/>
              <a:gd name="connsiteY456" fmla="*/ 1380279 h 3679694"/>
              <a:gd name="connsiteX457" fmla="*/ 6771795 w 8682852"/>
              <a:gd name="connsiteY457" fmla="*/ 1376393 h 3679694"/>
              <a:gd name="connsiteX458" fmla="*/ 6748489 w 8682852"/>
              <a:gd name="connsiteY458" fmla="*/ 1376393 h 3679694"/>
              <a:gd name="connsiteX459" fmla="*/ 6682457 w 8682852"/>
              <a:gd name="connsiteY459" fmla="*/ 1380279 h 3679694"/>
              <a:gd name="connsiteX460" fmla="*/ 6666920 w 8682852"/>
              <a:gd name="connsiteY460" fmla="*/ 1384164 h 3679694"/>
              <a:gd name="connsiteX461" fmla="*/ 6659151 w 8682852"/>
              <a:gd name="connsiteY461" fmla="*/ 1384164 h 3679694"/>
              <a:gd name="connsiteX462" fmla="*/ 6651382 w 8682852"/>
              <a:gd name="connsiteY462" fmla="*/ 1388049 h 3679694"/>
              <a:gd name="connsiteX463" fmla="*/ 6628077 w 8682852"/>
              <a:gd name="connsiteY463" fmla="*/ 1391934 h 3679694"/>
              <a:gd name="connsiteX464" fmla="*/ 6624193 w 8682852"/>
              <a:gd name="connsiteY464" fmla="*/ 1399705 h 3679694"/>
              <a:gd name="connsiteX465" fmla="*/ 6651382 w 8682852"/>
              <a:gd name="connsiteY465" fmla="*/ 1407475 h 3679694"/>
              <a:gd name="connsiteX466" fmla="*/ 6674688 w 8682852"/>
              <a:gd name="connsiteY466" fmla="*/ 1411360 h 3679694"/>
              <a:gd name="connsiteX467" fmla="*/ 6686341 w 8682852"/>
              <a:gd name="connsiteY467" fmla="*/ 1411360 h 3679694"/>
              <a:gd name="connsiteX468" fmla="*/ 6705762 w 8682852"/>
              <a:gd name="connsiteY468" fmla="*/ 1415245 h 3679694"/>
              <a:gd name="connsiteX469" fmla="*/ 6783447 w 8682852"/>
              <a:gd name="connsiteY469" fmla="*/ 1419131 h 3679694"/>
              <a:gd name="connsiteX470" fmla="*/ 6791216 w 8682852"/>
              <a:gd name="connsiteY470" fmla="*/ 1419131 h 3679694"/>
              <a:gd name="connsiteX471" fmla="*/ 6810637 w 8682852"/>
              <a:gd name="connsiteY471" fmla="*/ 1415245 h 3679694"/>
              <a:gd name="connsiteX472" fmla="*/ 6833943 w 8682852"/>
              <a:gd name="connsiteY472" fmla="*/ 1419131 h 3679694"/>
              <a:gd name="connsiteX473" fmla="*/ 6857248 w 8682852"/>
              <a:gd name="connsiteY473" fmla="*/ 1419131 h 3679694"/>
              <a:gd name="connsiteX474" fmla="*/ 6868901 w 8682852"/>
              <a:gd name="connsiteY474" fmla="*/ 1419131 h 3679694"/>
              <a:gd name="connsiteX475" fmla="*/ 6884438 w 8682852"/>
              <a:gd name="connsiteY475" fmla="*/ 1415245 h 3679694"/>
              <a:gd name="connsiteX476" fmla="*/ 6907744 w 8682852"/>
              <a:gd name="connsiteY476" fmla="*/ 1415245 h 3679694"/>
              <a:gd name="connsiteX477" fmla="*/ 6915512 w 8682852"/>
              <a:gd name="connsiteY477" fmla="*/ 1423016 h 3679694"/>
              <a:gd name="connsiteX478" fmla="*/ 6927165 w 8682852"/>
              <a:gd name="connsiteY478" fmla="*/ 1423016 h 3679694"/>
              <a:gd name="connsiteX479" fmla="*/ 6938818 w 8682852"/>
              <a:gd name="connsiteY479" fmla="*/ 1423016 h 3679694"/>
              <a:gd name="connsiteX480" fmla="*/ 6954355 w 8682852"/>
              <a:gd name="connsiteY480" fmla="*/ 1423016 h 3679694"/>
              <a:gd name="connsiteX481" fmla="*/ 7024272 w 8682852"/>
              <a:gd name="connsiteY481" fmla="*/ 1426901 h 3679694"/>
              <a:gd name="connsiteX482" fmla="*/ 7043693 w 8682852"/>
              <a:gd name="connsiteY482" fmla="*/ 1426901 h 3679694"/>
              <a:gd name="connsiteX483" fmla="*/ 7055346 w 8682852"/>
              <a:gd name="connsiteY483" fmla="*/ 1430786 h 3679694"/>
              <a:gd name="connsiteX484" fmla="*/ 7063114 w 8682852"/>
              <a:gd name="connsiteY484" fmla="*/ 1430786 h 3679694"/>
              <a:gd name="connsiteX485" fmla="*/ 7074767 w 8682852"/>
              <a:gd name="connsiteY485" fmla="*/ 1430786 h 3679694"/>
              <a:gd name="connsiteX486" fmla="*/ 7094189 w 8682852"/>
              <a:gd name="connsiteY486" fmla="*/ 1434671 h 3679694"/>
              <a:gd name="connsiteX487" fmla="*/ 7133031 w 8682852"/>
              <a:gd name="connsiteY487" fmla="*/ 1438557 h 3679694"/>
              <a:gd name="connsiteX488" fmla="*/ 7179642 w 8682852"/>
              <a:gd name="connsiteY488" fmla="*/ 1442442 h 3679694"/>
              <a:gd name="connsiteX489" fmla="*/ 7202948 w 8682852"/>
              <a:gd name="connsiteY489" fmla="*/ 1446327 h 3679694"/>
              <a:gd name="connsiteX490" fmla="*/ 7230138 w 8682852"/>
              <a:gd name="connsiteY490" fmla="*/ 1450212 h 3679694"/>
              <a:gd name="connsiteX491" fmla="*/ 7253443 w 8682852"/>
              <a:gd name="connsiteY491" fmla="*/ 1454097 h 3679694"/>
              <a:gd name="connsiteX492" fmla="*/ 7261212 w 8682852"/>
              <a:gd name="connsiteY492" fmla="*/ 1454097 h 3679694"/>
              <a:gd name="connsiteX493" fmla="*/ 7331128 w 8682852"/>
              <a:gd name="connsiteY493" fmla="*/ 1461868 h 3679694"/>
              <a:gd name="connsiteX494" fmla="*/ 7358318 w 8682852"/>
              <a:gd name="connsiteY494" fmla="*/ 1465753 h 3679694"/>
              <a:gd name="connsiteX495" fmla="*/ 7397161 w 8682852"/>
              <a:gd name="connsiteY495" fmla="*/ 1469638 h 3679694"/>
              <a:gd name="connsiteX496" fmla="*/ 7428235 w 8682852"/>
              <a:gd name="connsiteY496" fmla="*/ 1469638 h 3679694"/>
              <a:gd name="connsiteX497" fmla="*/ 7447656 w 8682852"/>
              <a:gd name="connsiteY497" fmla="*/ 1473523 h 3679694"/>
              <a:gd name="connsiteX498" fmla="*/ 7463194 w 8682852"/>
              <a:gd name="connsiteY498" fmla="*/ 1473523 h 3679694"/>
              <a:gd name="connsiteX499" fmla="*/ 7478730 w 8682852"/>
              <a:gd name="connsiteY499" fmla="*/ 1477409 h 3679694"/>
              <a:gd name="connsiteX500" fmla="*/ 7575837 w 8682852"/>
              <a:gd name="connsiteY500" fmla="*/ 1489064 h 3679694"/>
              <a:gd name="connsiteX501" fmla="*/ 7603027 w 8682852"/>
              <a:gd name="connsiteY501" fmla="*/ 1496835 h 3679694"/>
              <a:gd name="connsiteX502" fmla="*/ 7630216 w 8682852"/>
              <a:gd name="connsiteY502" fmla="*/ 1500720 h 3679694"/>
              <a:gd name="connsiteX503" fmla="*/ 7641870 w 8682852"/>
              <a:gd name="connsiteY503" fmla="*/ 1504605 h 3679694"/>
              <a:gd name="connsiteX504" fmla="*/ 7657406 w 8682852"/>
              <a:gd name="connsiteY504" fmla="*/ 1508490 h 3679694"/>
              <a:gd name="connsiteX505" fmla="*/ 7680712 w 8682852"/>
              <a:gd name="connsiteY505" fmla="*/ 1508490 h 3679694"/>
              <a:gd name="connsiteX506" fmla="*/ 7735092 w 8682852"/>
              <a:gd name="connsiteY506" fmla="*/ 1520146 h 3679694"/>
              <a:gd name="connsiteX507" fmla="*/ 7750629 w 8682852"/>
              <a:gd name="connsiteY507" fmla="*/ 1520146 h 3679694"/>
              <a:gd name="connsiteX508" fmla="*/ 7766166 w 8682852"/>
              <a:gd name="connsiteY508" fmla="*/ 1524031 h 3679694"/>
              <a:gd name="connsiteX509" fmla="*/ 7770050 w 8682852"/>
              <a:gd name="connsiteY509" fmla="*/ 1531801 h 3679694"/>
              <a:gd name="connsiteX510" fmla="*/ 7781703 w 8682852"/>
              <a:gd name="connsiteY510" fmla="*/ 1535687 h 3679694"/>
              <a:gd name="connsiteX511" fmla="*/ 7793356 w 8682852"/>
              <a:gd name="connsiteY511" fmla="*/ 1539572 h 3679694"/>
              <a:gd name="connsiteX512" fmla="*/ 7812777 w 8682852"/>
              <a:gd name="connsiteY512" fmla="*/ 1543457 h 3679694"/>
              <a:gd name="connsiteX513" fmla="*/ 7847736 w 8682852"/>
              <a:gd name="connsiteY513" fmla="*/ 1547342 h 3679694"/>
              <a:gd name="connsiteX514" fmla="*/ 7882694 w 8682852"/>
              <a:gd name="connsiteY514" fmla="*/ 1551227 h 3679694"/>
              <a:gd name="connsiteX515" fmla="*/ 7898231 w 8682852"/>
              <a:gd name="connsiteY515" fmla="*/ 1551227 h 3679694"/>
              <a:gd name="connsiteX516" fmla="*/ 7906000 w 8682852"/>
              <a:gd name="connsiteY516" fmla="*/ 1555113 h 3679694"/>
              <a:gd name="connsiteX517" fmla="*/ 7921536 w 8682852"/>
              <a:gd name="connsiteY517" fmla="*/ 1558998 h 3679694"/>
              <a:gd name="connsiteX518" fmla="*/ 8006990 w 8682852"/>
              <a:gd name="connsiteY518" fmla="*/ 1574539 h 3679694"/>
              <a:gd name="connsiteX519" fmla="*/ 8049717 w 8682852"/>
              <a:gd name="connsiteY519" fmla="*/ 1582309 h 3679694"/>
              <a:gd name="connsiteX520" fmla="*/ 8080791 w 8682852"/>
              <a:gd name="connsiteY520" fmla="*/ 1586194 h 3679694"/>
              <a:gd name="connsiteX521" fmla="*/ 8100212 w 8682852"/>
              <a:gd name="connsiteY521" fmla="*/ 1590079 h 3679694"/>
              <a:gd name="connsiteX522" fmla="*/ 8189550 w 8682852"/>
              <a:gd name="connsiteY522" fmla="*/ 1609505 h 3679694"/>
              <a:gd name="connsiteX523" fmla="*/ 8208972 w 8682852"/>
              <a:gd name="connsiteY523" fmla="*/ 1609505 h 3679694"/>
              <a:gd name="connsiteX524" fmla="*/ 8240046 w 8682852"/>
              <a:gd name="connsiteY524" fmla="*/ 1617276 h 3679694"/>
              <a:gd name="connsiteX525" fmla="*/ 8267236 w 8682852"/>
              <a:gd name="connsiteY525" fmla="*/ 1621161 h 3679694"/>
              <a:gd name="connsiteX526" fmla="*/ 8275004 w 8682852"/>
              <a:gd name="connsiteY526" fmla="*/ 1621161 h 3679694"/>
              <a:gd name="connsiteX527" fmla="*/ 8294426 w 8682852"/>
              <a:gd name="connsiteY527" fmla="*/ 1625046 h 3679694"/>
              <a:gd name="connsiteX528" fmla="*/ 8321616 w 8682852"/>
              <a:gd name="connsiteY528" fmla="*/ 1632817 h 3679694"/>
              <a:gd name="connsiteX529" fmla="*/ 8344921 w 8682852"/>
              <a:gd name="connsiteY529" fmla="*/ 1636702 h 3679694"/>
              <a:gd name="connsiteX530" fmla="*/ 8360458 w 8682852"/>
              <a:gd name="connsiteY530" fmla="*/ 1640587 h 3679694"/>
              <a:gd name="connsiteX531" fmla="*/ 8387648 w 8682852"/>
              <a:gd name="connsiteY531" fmla="*/ 1644472 h 3679694"/>
              <a:gd name="connsiteX532" fmla="*/ 8410954 w 8682852"/>
              <a:gd name="connsiteY532" fmla="*/ 1648357 h 3679694"/>
              <a:gd name="connsiteX533" fmla="*/ 8422606 w 8682852"/>
              <a:gd name="connsiteY533" fmla="*/ 1652242 h 3679694"/>
              <a:gd name="connsiteX534" fmla="*/ 8438143 w 8682852"/>
              <a:gd name="connsiteY534" fmla="*/ 1656128 h 3679694"/>
              <a:gd name="connsiteX535" fmla="*/ 8449796 w 8682852"/>
              <a:gd name="connsiteY535" fmla="*/ 1660013 h 3679694"/>
              <a:gd name="connsiteX536" fmla="*/ 8465333 w 8682852"/>
              <a:gd name="connsiteY536" fmla="*/ 1663898 h 3679694"/>
              <a:gd name="connsiteX537" fmla="*/ 8480870 w 8682852"/>
              <a:gd name="connsiteY537" fmla="*/ 1667783 h 3679694"/>
              <a:gd name="connsiteX538" fmla="*/ 8519713 w 8682852"/>
              <a:gd name="connsiteY538" fmla="*/ 1675554 h 3679694"/>
              <a:gd name="connsiteX539" fmla="*/ 8636241 w 8682852"/>
              <a:gd name="connsiteY539" fmla="*/ 1702750 h 3679694"/>
              <a:gd name="connsiteX540" fmla="*/ 8644009 w 8682852"/>
              <a:gd name="connsiteY540" fmla="*/ 1706635 h 3679694"/>
              <a:gd name="connsiteX541" fmla="*/ 8682852 w 8682852"/>
              <a:gd name="connsiteY541" fmla="*/ 1718291 h 3679694"/>
              <a:gd name="connsiteX542" fmla="*/ 8651778 w 8682852"/>
              <a:gd name="connsiteY542" fmla="*/ 1722176 h 3679694"/>
              <a:gd name="connsiteX543" fmla="*/ 8570208 w 8682852"/>
              <a:gd name="connsiteY543" fmla="*/ 1718291 h 3679694"/>
              <a:gd name="connsiteX544" fmla="*/ 8550787 w 8682852"/>
              <a:gd name="connsiteY544" fmla="*/ 1714406 h 3679694"/>
              <a:gd name="connsiteX545" fmla="*/ 8543019 w 8682852"/>
              <a:gd name="connsiteY545" fmla="*/ 1710520 h 3679694"/>
              <a:gd name="connsiteX546" fmla="*/ 8523597 w 8682852"/>
              <a:gd name="connsiteY546" fmla="*/ 1706635 h 3679694"/>
              <a:gd name="connsiteX547" fmla="*/ 8492523 w 8682852"/>
              <a:gd name="connsiteY547" fmla="*/ 1706635 h 3679694"/>
              <a:gd name="connsiteX548" fmla="*/ 8465333 w 8682852"/>
              <a:gd name="connsiteY548" fmla="*/ 1702750 h 3679694"/>
              <a:gd name="connsiteX549" fmla="*/ 8445912 w 8682852"/>
              <a:gd name="connsiteY549" fmla="*/ 1702750 h 3679694"/>
              <a:gd name="connsiteX550" fmla="*/ 8434259 w 8682852"/>
              <a:gd name="connsiteY550" fmla="*/ 1698865 h 3679694"/>
              <a:gd name="connsiteX551" fmla="*/ 8426491 w 8682852"/>
              <a:gd name="connsiteY551" fmla="*/ 1698865 h 3679694"/>
              <a:gd name="connsiteX552" fmla="*/ 8395417 w 8682852"/>
              <a:gd name="connsiteY552" fmla="*/ 1694980 h 3679694"/>
              <a:gd name="connsiteX553" fmla="*/ 8341037 w 8682852"/>
              <a:gd name="connsiteY553" fmla="*/ 1687209 h 3679694"/>
              <a:gd name="connsiteX554" fmla="*/ 8325500 w 8682852"/>
              <a:gd name="connsiteY554" fmla="*/ 1683324 h 3679694"/>
              <a:gd name="connsiteX555" fmla="*/ 8302194 w 8682852"/>
              <a:gd name="connsiteY555" fmla="*/ 1683324 h 3679694"/>
              <a:gd name="connsiteX556" fmla="*/ 8240046 w 8682852"/>
              <a:gd name="connsiteY556" fmla="*/ 1671668 h 3679694"/>
              <a:gd name="connsiteX557" fmla="*/ 8189550 w 8682852"/>
              <a:gd name="connsiteY557" fmla="*/ 1671668 h 3679694"/>
              <a:gd name="connsiteX558" fmla="*/ 8142940 w 8682852"/>
              <a:gd name="connsiteY558" fmla="*/ 1679439 h 3679694"/>
              <a:gd name="connsiteX559" fmla="*/ 8115750 w 8682852"/>
              <a:gd name="connsiteY559" fmla="*/ 1687209 h 3679694"/>
              <a:gd name="connsiteX560" fmla="*/ 8076907 w 8682852"/>
              <a:gd name="connsiteY560" fmla="*/ 1691094 h 3679694"/>
              <a:gd name="connsiteX561" fmla="*/ 8049717 w 8682852"/>
              <a:gd name="connsiteY561" fmla="*/ 1687209 h 3679694"/>
              <a:gd name="connsiteX562" fmla="*/ 8041948 w 8682852"/>
              <a:gd name="connsiteY562" fmla="*/ 1683324 h 3679694"/>
              <a:gd name="connsiteX563" fmla="*/ 8057486 w 8682852"/>
              <a:gd name="connsiteY563" fmla="*/ 1675554 h 3679694"/>
              <a:gd name="connsiteX564" fmla="*/ 8127402 w 8682852"/>
              <a:gd name="connsiteY564" fmla="*/ 1675554 h 3679694"/>
              <a:gd name="connsiteX565" fmla="*/ 8045833 w 8682852"/>
              <a:gd name="connsiteY565" fmla="*/ 1663898 h 3679694"/>
              <a:gd name="connsiteX566" fmla="*/ 8006990 w 8682852"/>
              <a:gd name="connsiteY566" fmla="*/ 1660013 h 3679694"/>
              <a:gd name="connsiteX567" fmla="*/ 7995338 w 8682852"/>
              <a:gd name="connsiteY567" fmla="*/ 1660013 h 3679694"/>
              <a:gd name="connsiteX568" fmla="*/ 7975916 w 8682852"/>
              <a:gd name="connsiteY568" fmla="*/ 1656128 h 3679694"/>
              <a:gd name="connsiteX569" fmla="*/ 7940958 w 8682852"/>
              <a:gd name="connsiteY569" fmla="*/ 1656128 h 3679694"/>
              <a:gd name="connsiteX570" fmla="*/ 7906000 w 8682852"/>
              <a:gd name="connsiteY570" fmla="*/ 1652242 h 3679694"/>
              <a:gd name="connsiteX571" fmla="*/ 7882694 w 8682852"/>
              <a:gd name="connsiteY571" fmla="*/ 1656128 h 3679694"/>
              <a:gd name="connsiteX572" fmla="*/ 7894346 w 8682852"/>
              <a:gd name="connsiteY572" fmla="*/ 1656128 h 3679694"/>
              <a:gd name="connsiteX573" fmla="*/ 7937074 w 8682852"/>
              <a:gd name="connsiteY573" fmla="*/ 1667783 h 3679694"/>
              <a:gd name="connsiteX574" fmla="*/ 7878810 w 8682852"/>
              <a:gd name="connsiteY574" fmla="*/ 1660013 h 3679694"/>
              <a:gd name="connsiteX575" fmla="*/ 7874925 w 8682852"/>
              <a:gd name="connsiteY575" fmla="*/ 1652242 h 3679694"/>
              <a:gd name="connsiteX576" fmla="*/ 7867156 w 8682852"/>
              <a:gd name="connsiteY576" fmla="*/ 1648357 h 3679694"/>
              <a:gd name="connsiteX577" fmla="*/ 7851620 w 8682852"/>
              <a:gd name="connsiteY577" fmla="*/ 1644472 h 3679694"/>
              <a:gd name="connsiteX578" fmla="*/ 7832198 w 8682852"/>
              <a:gd name="connsiteY578" fmla="*/ 1644472 h 3679694"/>
              <a:gd name="connsiteX579" fmla="*/ 7824430 w 8682852"/>
              <a:gd name="connsiteY579" fmla="*/ 1644472 h 3679694"/>
              <a:gd name="connsiteX580" fmla="*/ 7805008 w 8682852"/>
              <a:gd name="connsiteY580" fmla="*/ 1644472 h 3679694"/>
              <a:gd name="connsiteX581" fmla="*/ 7824430 w 8682852"/>
              <a:gd name="connsiteY581" fmla="*/ 1675554 h 3679694"/>
              <a:gd name="connsiteX582" fmla="*/ 7839967 w 8682852"/>
              <a:gd name="connsiteY582" fmla="*/ 1679439 h 3679694"/>
              <a:gd name="connsiteX583" fmla="*/ 7863272 w 8682852"/>
              <a:gd name="connsiteY583" fmla="*/ 1691094 h 3679694"/>
              <a:gd name="connsiteX584" fmla="*/ 7909884 w 8682852"/>
              <a:gd name="connsiteY584" fmla="*/ 1710520 h 3679694"/>
              <a:gd name="connsiteX585" fmla="*/ 7925420 w 8682852"/>
              <a:gd name="connsiteY585" fmla="*/ 1710520 h 3679694"/>
              <a:gd name="connsiteX586" fmla="*/ 7937074 w 8682852"/>
              <a:gd name="connsiteY586" fmla="*/ 1714406 h 3679694"/>
              <a:gd name="connsiteX587" fmla="*/ 7952610 w 8682852"/>
              <a:gd name="connsiteY587" fmla="*/ 1718291 h 3679694"/>
              <a:gd name="connsiteX588" fmla="*/ 7964264 w 8682852"/>
              <a:gd name="connsiteY588" fmla="*/ 1722176 h 3679694"/>
              <a:gd name="connsiteX589" fmla="*/ 7975916 w 8682852"/>
              <a:gd name="connsiteY589" fmla="*/ 1726061 h 3679694"/>
              <a:gd name="connsiteX590" fmla="*/ 7991453 w 8682852"/>
              <a:gd name="connsiteY590" fmla="*/ 1729946 h 3679694"/>
              <a:gd name="connsiteX591" fmla="*/ 8010874 w 8682852"/>
              <a:gd name="connsiteY591" fmla="*/ 1733832 h 3679694"/>
              <a:gd name="connsiteX592" fmla="*/ 8030296 w 8682852"/>
              <a:gd name="connsiteY592" fmla="*/ 1733832 h 3679694"/>
              <a:gd name="connsiteX593" fmla="*/ 8053602 w 8682852"/>
              <a:gd name="connsiteY593" fmla="*/ 1733832 h 3679694"/>
              <a:gd name="connsiteX594" fmla="*/ 8065254 w 8682852"/>
              <a:gd name="connsiteY594" fmla="*/ 1737717 h 3679694"/>
              <a:gd name="connsiteX595" fmla="*/ 8073022 w 8682852"/>
              <a:gd name="connsiteY595" fmla="*/ 1737717 h 3679694"/>
              <a:gd name="connsiteX596" fmla="*/ 8146824 w 8682852"/>
              <a:gd name="connsiteY596" fmla="*/ 1753258 h 3679694"/>
              <a:gd name="connsiteX597" fmla="*/ 8177898 w 8682852"/>
              <a:gd name="connsiteY597" fmla="*/ 1761028 h 3679694"/>
              <a:gd name="connsiteX598" fmla="*/ 8205088 w 8682852"/>
              <a:gd name="connsiteY598" fmla="*/ 1768798 h 3679694"/>
              <a:gd name="connsiteX599" fmla="*/ 8267236 w 8682852"/>
              <a:gd name="connsiteY599" fmla="*/ 1776569 h 3679694"/>
              <a:gd name="connsiteX600" fmla="*/ 8290542 w 8682852"/>
              <a:gd name="connsiteY600" fmla="*/ 1780454 h 3679694"/>
              <a:gd name="connsiteX601" fmla="*/ 8302194 w 8682852"/>
              <a:gd name="connsiteY601" fmla="*/ 1784339 h 3679694"/>
              <a:gd name="connsiteX602" fmla="*/ 8321616 w 8682852"/>
              <a:gd name="connsiteY602" fmla="*/ 1792110 h 3679694"/>
              <a:gd name="connsiteX603" fmla="*/ 8383764 w 8682852"/>
              <a:gd name="connsiteY603" fmla="*/ 1803765 h 3679694"/>
              <a:gd name="connsiteX604" fmla="*/ 8410954 w 8682852"/>
              <a:gd name="connsiteY604" fmla="*/ 1811536 h 3679694"/>
              <a:gd name="connsiteX605" fmla="*/ 8442028 w 8682852"/>
              <a:gd name="connsiteY605" fmla="*/ 1815421 h 3679694"/>
              <a:gd name="connsiteX606" fmla="*/ 8476986 w 8682852"/>
              <a:gd name="connsiteY606" fmla="*/ 1823191 h 3679694"/>
              <a:gd name="connsiteX607" fmla="*/ 8496407 w 8682852"/>
              <a:gd name="connsiteY607" fmla="*/ 1827076 h 3679694"/>
              <a:gd name="connsiteX608" fmla="*/ 8523597 w 8682852"/>
              <a:gd name="connsiteY608" fmla="*/ 1830962 h 3679694"/>
              <a:gd name="connsiteX609" fmla="*/ 8543019 w 8682852"/>
              <a:gd name="connsiteY609" fmla="*/ 1834847 h 3679694"/>
              <a:gd name="connsiteX610" fmla="*/ 8550787 w 8682852"/>
              <a:gd name="connsiteY610" fmla="*/ 1838732 h 3679694"/>
              <a:gd name="connsiteX611" fmla="*/ 8612935 w 8682852"/>
              <a:gd name="connsiteY611" fmla="*/ 1850388 h 3679694"/>
              <a:gd name="connsiteX612" fmla="*/ 8636241 w 8682852"/>
              <a:gd name="connsiteY612" fmla="*/ 1858158 h 3679694"/>
              <a:gd name="connsiteX613" fmla="*/ 8667315 w 8682852"/>
              <a:gd name="connsiteY613" fmla="*/ 1869814 h 3679694"/>
              <a:gd name="connsiteX614" fmla="*/ 8678968 w 8682852"/>
              <a:gd name="connsiteY614" fmla="*/ 1889240 h 3679694"/>
              <a:gd name="connsiteX615" fmla="*/ 8651778 w 8682852"/>
              <a:gd name="connsiteY615" fmla="*/ 1904780 h 3679694"/>
              <a:gd name="connsiteX616" fmla="*/ 8628472 w 8682852"/>
              <a:gd name="connsiteY616" fmla="*/ 1904780 h 3679694"/>
              <a:gd name="connsiteX617" fmla="*/ 8609051 w 8682852"/>
              <a:gd name="connsiteY617" fmla="*/ 1900895 h 3679694"/>
              <a:gd name="connsiteX618" fmla="*/ 8558556 w 8682852"/>
              <a:gd name="connsiteY618" fmla="*/ 1897010 h 3679694"/>
              <a:gd name="connsiteX619" fmla="*/ 8508060 w 8682852"/>
              <a:gd name="connsiteY619" fmla="*/ 1885354 h 3679694"/>
              <a:gd name="connsiteX620" fmla="*/ 8484755 w 8682852"/>
              <a:gd name="connsiteY620" fmla="*/ 1858158 h 3679694"/>
              <a:gd name="connsiteX621" fmla="*/ 8418722 w 8682852"/>
              <a:gd name="connsiteY621" fmla="*/ 1842617 h 3679694"/>
              <a:gd name="connsiteX622" fmla="*/ 8403185 w 8682852"/>
              <a:gd name="connsiteY622" fmla="*/ 1842617 h 3679694"/>
              <a:gd name="connsiteX623" fmla="*/ 8375995 w 8682852"/>
              <a:gd name="connsiteY623" fmla="*/ 1838732 h 3679694"/>
              <a:gd name="connsiteX624" fmla="*/ 8298310 w 8682852"/>
              <a:gd name="connsiteY624" fmla="*/ 1834847 h 3679694"/>
              <a:gd name="connsiteX625" fmla="*/ 8286657 w 8682852"/>
              <a:gd name="connsiteY625" fmla="*/ 1830962 h 3679694"/>
              <a:gd name="connsiteX626" fmla="*/ 8263352 w 8682852"/>
              <a:gd name="connsiteY626" fmla="*/ 1823191 h 3679694"/>
              <a:gd name="connsiteX627" fmla="*/ 8232278 w 8682852"/>
              <a:gd name="connsiteY627" fmla="*/ 1815421 h 3679694"/>
              <a:gd name="connsiteX628" fmla="*/ 8197319 w 8682852"/>
              <a:gd name="connsiteY628" fmla="*/ 1807650 h 3679694"/>
              <a:gd name="connsiteX629" fmla="*/ 8131286 w 8682852"/>
              <a:gd name="connsiteY629" fmla="*/ 1792110 h 3679694"/>
              <a:gd name="connsiteX630" fmla="*/ 8111866 w 8682852"/>
              <a:gd name="connsiteY630" fmla="*/ 1792110 h 3679694"/>
              <a:gd name="connsiteX631" fmla="*/ 8088560 w 8682852"/>
              <a:gd name="connsiteY631" fmla="*/ 1788224 h 3679694"/>
              <a:gd name="connsiteX632" fmla="*/ 8049717 w 8682852"/>
              <a:gd name="connsiteY632" fmla="*/ 1780454 h 3679694"/>
              <a:gd name="connsiteX633" fmla="*/ 7983684 w 8682852"/>
              <a:gd name="connsiteY633" fmla="*/ 1768798 h 3679694"/>
              <a:gd name="connsiteX634" fmla="*/ 7960379 w 8682852"/>
              <a:gd name="connsiteY634" fmla="*/ 1764913 h 3679694"/>
              <a:gd name="connsiteX635" fmla="*/ 7940958 w 8682852"/>
              <a:gd name="connsiteY635" fmla="*/ 1757143 h 3679694"/>
              <a:gd name="connsiteX636" fmla="*/ 7933189 w 8682852"/>
              <a:gd name="connsiteY636" fmla="*/ 1757143 h 3679694"/>
              <a:gd name="connsiteX637" fmla="*/ 7921536 w 8682852"/>
              <a:gd name="connsiteY637" fmla="*/ 1753258 h 3679694"/>
              <a:gd name="connsiteX638" fmla="*/ 7906000 w 8682852"/>
              <a:gd name="connsiteY638" fmla="*/ 1753258 h 3679694"/>
              <a:gd name="connsiteX639" fmla="*/ 7851620 w 8682852"/>
              <a:gd name="connsiteY639" fmla="*/ 1745487 h 3679694"/>
              <a:gd name="connsiteX640" fmla="*/ 7820546 w 8682852"/>
              <a:gd name="connsiteY640" fmla="*/ 1741602 h 3679694"/>
              <a:gd name="connsiteX641" fmla="*/ 7781703 w 8682852"/>
              <a:gd name="connsiteY641" fmla="*/ 1737717 h 3679694"/>
              <a:gd name="connsiteX642" fmla="*/ 7754513 w 8682852"/>
              <a:gd name="connsiteY642" fmla="*/ 1733832 h 3679694"/>
              <a:gd name="connsiteX643" fmla="*/ 7711786 w 8682852"/>
              <a:gd name="connsiteY643" fmla="*/ 1726061 h 3679694"/>
              <a:gd name="connsiteX644" fmla="*/ 7653522 w 8682852"/>
              <a:gd name="connsiteY644" fmla="*/ 1714406 h 3679694"/>
              <a:gd name="connsiteX645" fmla="*/ 7649638 w 8682852"/>
              <a:gd name="connsiteY645" fmla="*/ 1710520 h 3679694"/>
              <a:gd name="connsiteX646" fmla="*/ 7641870 w 8682852"/>
              <a:gd name="connsiteY646" fmla="*/ 1710520 h 3679694"/>
              <a:gd name="connsiteX647" fmla="*/ 7630216 w 8682852"/>
              <a:gd name="connsiteY647" fmla="*/ 1710520 h 3679694"/>
              <a:gd name="connsiteX648" fmla="*/ 7610796 w 8682852"/>
              <a:gd name="connsiteY648" fmla="*/ 1706635 h 3679694"/>
              <a:gd name="connsiteX649" fmla="*/ 7595258 w 8682852"/>
              <a:gd name="connsiteY649" fmla="*/ 1706635 h 3679694"/>
              <a:gd name="connsiteX650" fmla="*/ 7571952 w 8682852"/>
              <a:gd name="connsiteY650" fmla="*/ 1710520 h 3679694"/>
              <a:gd name="connsiteX651" fmla="*/ 7540878 w 8682852"/>
              <a:gd name="connsiteY651" fmla="*/ 1714406 h 3679694"/>
              <a:gd name="connsiteX652" fmla="*/ 7552532 w 8682852"/>
              <a:gd name="connsiteY652" fmla="*/ 1718291 h 3679694"/>
              <a:gd name="connsiteX653" fmla="*/ 7560300 w 8682852"/>
              <a:gd name="connsiteY653" fmla="*/ 1722176 h 3679694"/>
              <a:gd name="connsiteX654" fmla="*/ 7548647 w 8682852"/>
              <a:gd name="connsiteY654" fmla="*/ 1729946 h 3679694"/>
              <a:gd name="connsiteX655" fmla="*/ 7533110 w 8682852"/>
              <a:gd name="connsiteY655" fmla="*/ 1729946 h 3679694"/>
              <a:gd name="connsiteX656" fmla="*/ 7521457 w 8682852"/>
              <a:gd name="connsiteY656" fmla="*/ 1729946 h 3679694"/>
              <a:gd name="connsiteX657" fmla="*/ 7509804 w 8682852"/>
              <a:gd name="connsiteY657" fmla="*/ 1729946 h 3679694"/>
              <a:gd name="connsiteX658" fmla="*/ 7490383 w 8682852"/>
              <a:gd name="connsiteY658" fmla="*/ 1726061 h 3679694"/>
              <a:gd name="connsiteX659" fmla="*/ 7474846 w 8682852"/>
              <a:gd name="connsiteY659" fmla="*/ 1726061 h 3679694"/>
              <a:gd name="connsiteX660" fmla="*/ 7439888 w 8682852"/>
              <a:gd name="connsiteY660" fmla="*/ 1729946 h 3679694"/>
              <a:gd name="connsiteX661" fmla="*/ 7408814 w 8682852"/>
              <a:gd name="connsiteY661" fmla="*/ 1726061 h 3679694"/>
              <a:gd name="connsiteX662" fmla="*/ 7404930 w 8682852"/>
              <a:gd name="connsiteY662" fmla="*/ 1733832 h 3679694"/>
              <a:gd name="connsiteX663" fmla="*/ 7373855 w 8682852"/>
              <a:gd name="connsiteY663" fmla="*/ 1741602 h 3679694"/>
              <a:gd name="connsiteX664" fmla="*/ 7338897 w 8682852"/>
              <a:gd name="connsiteY664" fmla="*/ 1729946 h 3679694"/>
              <a:gd name="connsiteX665" fmla="*/ 7303938 w 8682852"/>
              <a:gd name="connsiteY665" fmla="*/ 1714406 h 3679694"/>
              <a:gd name="connsiteX666" fmla="*/ 7319476 w 8682852"/>
              <a:gd name="connsiteY666" fmla="*/ 1710520 h 3679694"/>
              <a:gd name="connsiteX667" fmla="*/ 7303938 w 8682852"/>
              <a:gd name="connsiteY667" fmla="*/ 1702750 h 3679694"/>
              <a:gd name="connsiteX668" fmla="*/ 7195179 w 8682852"/>
              <a:gd name="connsiteY668" fmla="*/ 1687209 h 3679694"/>
              <a:gd name="connsiteX669" fmla="*/ 7175758 w 8682852"/>
              <a:gd name="connsiteY669" fmla="*/ 1687209 h 3679694"/>
              <a:gd name="connsiteX670" fmla="*/ 7144684 w 8682852"/>
              <a:gd name="connsiteY670" fmla="*/ 1687209 h 3679694"/>
              <a:gd name="connsiteX671" fmla="*/ 7113610 w 8682852"/>
              <a:gd name="connsiteY671" fmla="*/ 1683324 h 3679694"/>
              <a:gd name="connsiteX672" fmla="*/ 7024272 w 8682852"/>
              <a:gd name="connsiteY672" fmla="*/ 1679439 h 3679694"/>
              <a:gd name="connsiteX673" fmla="*/ 6899975 w 8682852"/>
              <a:gd name="connsiteY673" fmla="*/ 1683324 h 3679694"/>
              <a:gd name="connsiteX674" fmla="*/ 6923281 w 8682852"/>
              <a:gd name="connsiteY674" fmla="*/ 1687209 h 3679694"/>
              <a:gd name="connsiteX675" fmla="*/ 6973776 w 8682852"/>
              <a:gd name="connsiteY675" fmla="*/ 1694980 h 3679694"/>
              <a:gd name="connsiteX676" fmla="*/ 6927165 w 8682852"/>
              <a:gd name="connsiteY676" fmla="*/ 1698865 h 3679694"/>
              <a:gd name="connsiteX677" fmla="*/ 6880554 w 8682852"/>
              <a:gd name="connsiteY677" fmla="*/ 1694980 h 3679694"/>
              <a:gd name="connsiteX678" fmla="*/ 6826174 w 8682852"/>
              <a:gd name="connsiteY678" fmla="*/ 1687209 h 3679694"/>
              <a:gd name="connsiteX679" fmla="*/ 6857248 w 8682852"/>
              <a:gd name="connsiteY679" fmla="*/ 1687209 h 3679694"/>
              <a:gd name="connsiteX680" fmla="*/ 6880554 w 8682852"/>
              <a:gd name="connsiteY680" fmla="*/ 1687209 h 3679694"/>
              <a:gd name="connsiteX681" fmla="*/ 6896091 w 8682852"/>
              <a:gd name="connsiteY681" fmla="*/ 1683324 h 3679694"/>
              <a:gd name="connsiteX682" fmla="*/ 6841711 w 8682852"/>
              <a:gd name="connsiteY682" fmla="*/ 1675554 h 3679694"/>
              <a:gd name="connsiteX683" fmla="*/ 6833943 w 8682852"/>
              <a:gd name="connsiteY683" fmla="*/ 1667783 h 3679694"/>
              <a:gd name="connsiteX684" fmla="*/ 6814522 w 8682852"/>
              <a:gd name="connsiteY684" fmla="*/ 1671668 h 3679694"/>
              <a:gd name="connsiteX685" fmla="*/ 6783447 w 8682852"/>
              <a:gd name="connsiteY685" fmla="*/ 1675554 h 3679694"/>
              <a:gd name="connsiteX686" fmla="*/ 6748489 w 8682852"/>
              <a:gd name="connsiteY686" fmla="*/ 1675554 h 3679694"/>
              <a:gd name="connsiteX687" fmla="*/ 6697994 w 8682852"/>
              <a:gd name="connsiteY687" fmla="*/ 1671668 h 3679694"/>
              <a:gd name="connsiteX688" fmla="*/ 6666920 w 8682852"/>
              <a:gd name="connsiteY688" fmla="*/ 1675554 h 3679694"/>
              <a:gd name="connsiteX689" fmla="*/ 6678572 w 8682852"/>
              <a:gd name="connsiteY689" fmla="*/ 1679439 h 3679694"/>
              <a:gd name="connsiteX690" fmla="*/ 6690225 w 8682852"/>
              <a:gd name="connsiteY690" fmla="*/ 1683324 h 3679694"/>
              <a:gd name="connsiteX691" fmla="*/ 6674688 w 8682852"/>
              <a:gd name="connsiteY691" fmla="*/ 1687209 h 3679694"/>
              <a:gd name="connsiteX692" fmla="*/ 6631961 w 8682852"/>
              <a:gd name="connsiteY692" fmla="*/ 1687209 h 3679694"/>
              <a:gd name="connsiteX693" fmla="*/ 6616424 w 8682852"/>
              <a:gd name="connsiteY693" fmla="*/ 1687209 h 3679694"/>
              <a:gd name="connsiteX694" fmla="*/ 6608656 w 8682852"/>
              <a:gd name="connsiteY694" fmla="*/ 1687209 h 3679694"/>
              <a:gd name="connsiteX695" fmla="*/ 6577581 w 8682852"/>
              <a:gd name="connsiteY695" fmla="*/ 1687209 h 3679694"/>
              <a:gd name="connsiteX696" fmla="*/ 6538739 w 8682852"/>
              <a:gd name="connsiteY696" fmla="*/ 1687209 h 3679694"/>
              <a:gd name="connsiteX697" fmla="*/ 6492128 w 8682852"/>
              <a:gd name="connsiteY697" fmla="*/ 1683324 h 3679694"/>
              <a:gd name="connsiteX698" fmla="*/ 6406674 w 8682852"/>
              <a:gd name="connsiteY698" fmla="*/ 1679439 h 3679694"/>
              <a:gd name="connsiteX699" fmla="*/ 6395021 w 8682852"/>
              <a:gd name="connsiteY699" fmla="*/ 1687209 h 3679694"/>
              <a:gd name="connsiteX700" fmla="*/ 6383368 w 8682852"/>
              <a:gd name="connsiteY700" fmla="*/ 1691094 h 3679694"/>
              <a:gd name="connsiteX701" fmla="*/ 6375600 w 8682852"/>
              <a:gd name="connsiteY701" fmla="*/ 1691094 h 3679694"/>
              <a:gd name="connsiteX702" fmla="*/ 6356178 w 8682852"/>
              <a:gd name="connsiteY702" fmla="*/ 1687209 h 3679694"/>
              <a:gd name="connsiteX703" fmla="*/ 6328989 w 8682852"/>
              <a:gd name="connsiteY703" fmla="*/ 1679439 h 3679694"/>
              <a:gd name="connsiteX704" fmla="*/ 6297915 w 8682852"/>
              <a:gd name="connsiteY704" fmla="*/ 1679439 h 3679694"/>
              <a:gd name="connsiteX705" fmla="*/ 6274609 w 8682852"/>
              <a:gd name="connsiteY705" fmla="*/ 1679439 h 3679694"/>
              <a:gd name="connsiteX706" fmla="*/ 6255188 w 8682852"/>
              <a:gd name="connsiteY706" fmla="*/ 1671668 h 3679694"/>
              <a:gd name="connsiteX707" fmla="*/ 6251303 w 8682852"/>
              <a:gd name="connsiteY707" fmla="*/ 1671668 h 3679694"/>
              <a:gd name="connsiteX708" fmla="*/ 6247419 w 8682852"/>
              <a:gd name="connsiteY708" fmla="*/ 1671668 h 3679694"/>
              <a:gd name="connsiteX709" fmla="*/ 6231882 w 8682852"/>
              <a:gd name="connsiteY709" fmla="*/ 1671668 h 3679694"/>
              <a:gd name="connsiteX710" fmla="*/ 6200808 w 8682852"/>
              <a:gd name="connsiteY710" fmla="*/ 1667783 h 3679694"/>
              <a:gd name="connsiteX711" fmla="*/ 6165850 w 8682852"/>
              <a:gd name="connsiteY711" fmla="*/ 1663898 h 3679694"/>
              <a:gd name="connsiteX712" fmla="*/ 6095933 w 8682852"/>
              <a:gd name="connsiteY712" fmla="*/ 1660013 h 3679694"/>
              <a:gd name="connsiteX713" fmla="*/ 6057090 w 8682852"/>
              <a:gd name="connsiteY713" fmla="*/ 1663898 h 3679694"/>
              <a:gd name="connsiteX714" fmla="*/ 6026016 w 8682852"/>
              <a:gd name="connsiteY714" fmla="*/ 1663898 h 3679694"/>
              <a:gd name="connsiteX715" fmla="*/ 5998826 w 8682852"/>
              <a:gd name="connsiteY715" fmla="*/ 1663898 h 3679694"/>
              <a:gd name="connsiteX716" fmla="*/ 5967752 w 8682852"/>
              <a:gd name="connsiteY716" fmla="*/ 1663898 h 3679694"/>
              <a:gd name="connsiteX717" fmla="*/ 5952215 w 8682852"/>
              <a:gd name="connsiteY717" fmla="*/ 1663898 h 3679694"/>
              <a:gd name="connsiteX718" fmla="*/ 5940562 w 8682852"/>
              <a:gd name="connsiteY718" fmla="*/ 1667783 h 3679694"/>
              <a:gd name="connsiteX719" fmla="*/ 5909488 w 8682852"/>
              <a:gd name="connsiteY719" fmla="*/ 1667783 h 3679694"/>
              <a:gd name="connsiteX720" fmla="*/ 5847340 w 8682852"/>
              <a:gd name="connsiteY720" fmla="*/ 1667783 h 3679694"/>
              <a:gd name="connsiteX721" fmla="*/ 5808497 w 8682852"/>
              <a:gd name="connsiteY721" fmla="*/ 1675554 h 3679694"/>
              <a:gd name="connsiteX722" fmla="*/ 5839571 w 8682852"/>
              <a:gd name="connsiteY722" fmla="*/ 1683324 h 3679694"/>
              <a:gd name="connsiteX723" fmla="*/ 5874530 w 8682852"/>
              <a:gd name="connsiteY723" fmla="*/ 1683324 h 3679694"/>
              <a:gd name="connsiteX724" fmla="*/ 5956099 w 8682852"/>
              <a:gd name="connsiteY724" fmla="*/ 1683324 h 3679694"/>
              <a:gd name="connsiteX725" fmla="*/ 5971636 w 8682852"/>
              <a:gd name="connsiteY725" fmla="*/ 1683324 h 3679694"/>
              <a:gd name="connsiteX726" fmla="*/ 6049322 w 8682852"/>
              <a:gd name="connsiteY726" fmla="*/ 1687209 h 3679694"/>
              <a:gd name="connsiteX727" fmla="*/ 6103701 w 8682852"/>
              <a:gd name="connsiteY727" fmla="*/ 1683324 h 3679694"/>
              <a:gd name="connsiteX728" fmla="*/ 6111470 w 8682852"/>
              <a:gd name="connsiteY728" fmla="*/ 1683324 h 3679694"/>
              <a:gd name="connsiteX729" fmla="*/ 6165850 w 8682852"/>
              <a:gd name="connsiteY729" fmla="*/ 1683324 h 3679694"/>
              <a:gd name="connsiteX730" fmla="*/ 6173618 w 8682852"/>
              <a:gd name="connsiteY730" fmla="*/ 1683324 h 3679694"/>
              <a:gd name="connsiteX731" fmla="*/ 6193039 w 8682852"/>
              <a:gd name="connsiteY731" fmla="*/ 1687209 h 3679694"/>
              <a:gd name="connsiteX732" fmla="*/ 6235766 w 8682852"/>
              <a:gd name="connsiteY732" fmla="*/ 1691094 h 3679694"/>
              <a:gd name="connsiteX733" fmla="*/ 6290146 w 8682852"/>
              <a:gd name="connsiteY733" fmla="*/ 1691094 h 3679694"/>
              <a:gd name="connsiteX734" fmla="*/ 6305683 w 8682852"/>
              <a:gd name="connsiteY734" fmla="*/ 1691094 h 3679694"/>
              <a:gd name="connsiteX735" fmla="*/ 6313452 w 8682852"/>
              <a:gd name="connsiteY735" fmla="*/ 1694980 h 3679694"/>
              <a:gd name="connsiteX736" fmla="*/ 6344526 w 8682852"/>
              <a:gd name="connsiteY736" fmla="*/ 1694980 h 3679694"/>
              <a:gd name="connsiteX737" fmla="*/ 6363947 w 8682852"/>
              <a:gd name="connsiteY737" fmla="*/ 1698865 h 3679694"/>
              <a:gd name="connsiteX738" fmla="*/ 6387253 w 8682852"/>
              <a:gd name="connsiteY738" fmla="*/ 1706635 h 3679694"/>
              <a:gd name="connsiteX739" fmla="*/ 6410558 w 8682852"/>
              <a:gd name="connsiteY739" fmla="*/ 1706635 h 3679694"/>
              <a:gd name="connsiteX740" fmla="*/ 6433864 w 8682852"/>
              <a:gd name="connsiteY740" fmla="*/ 1702750 h 3679694"/>
              <a:gd name="connsiteX741" fmla="*/ 6441632 w 8682852"/>
              <a:gd name="connsiteY741" fmla="*/ 1698865 h 3679694"/>
              <a:gd name="connsiteX742" fmla="*/ 6453285 w 8682852"/>
              <a:gd name="connsiteY742" fmla="*/ 1694980 h 3679694"/>
              <a:gd name="connsiteX743" fmla="*/ 6464938 w 8682852"/>
              <a:gd name="connsiteY743" fmla="*/ 1694980 h 3679694"/>
              <a:gd name="connsiteX744" fmla="*/ 6492128 w 8682852"/>
              <a:gd name="connsiteY744" fmla="*/ 1698865 h 3679694"/>
              <a:gd name="connsiteX745" fmla="*/ 6554276 w 8682852"/>
              <a:gd name="connsiteY745" fmla="*/ 1702750 h 3679694"/>
              <a:gd name="connsiteX746" fmla="*/ 6600887 w 8682852"/>
              <a:gd name="connsiteY746" fmla="*/ 1706635 h 3679694"/>
              <a:gd name="connsiteX747" fmla="*/ 6643614 w 8682852"/>
              <a:gd name="connsiteY747" fmla="*/ 1710520 h 3679694"/>
              <a:gd name="connsiteX748" fmla="*/ 6659151 w 8682852"/>
              <a:gd name="connsiteY748" fmla="*/ 1714406 h 3679694"/>
              <a:gd name="connsiteX749" fmla="*/ 6670804 w 8682852"/>
              <a:gd name="connsiteY749" fmla="*/ 1714406 h 3679694"/>
              <a:gd name="connsiteX750" fmla="*/ 6682457 w 8682852"/>
              <a:gd name="connsiteY750" fmla="*/ 1722176 h 3679694"/>
              <a:gd name="connsiteX751" fmla="*/ 6697994 w 8682852"/>
              <a:gd name="connsiteY751" fmla="*/ 1722176 h 3679694"/>
              <a:gd name="connsiteX752" fmla="*/ 6767910 w 8682852"/>
              <a:gd name="connsiteY752" fmla="*/ 1726061 h 3679694"/>
              <a:gd name="connsiteX753" fmla="*/ 6802869 w 8682852"/>
              <a:gd name="connsiteY753" fmla="*/ 1726061 h 3679694"/>
              <a:gd name="connsiteX754" fmla="*/ 6849480 w 8682852"/>
              <a:gd name="connsiteY754" fmla="*/ 1729946 h 3679694"/>
              <a:gd name="connsiteX755" fmla="*/ 6876670 w 8682852"/>
              <a:gd name="connsiteY755" fmla="*/ 1729946 h 3679694"/>
              <a:gd name="connsiteX756" fmla="*/ 6950471 w 8682852"/>
              <a:gd name="connsiteY756" fmla="*/ 1741602 h 3679694"/>
              <a:gd name="connsiteX757" fmla="*/ 6966008 w 8682852"/>
              <a:gd name="connsiteY757" fmla="*/ 1741602 h 3679694"/>
              <a:gd name="connsiteX758" fmla="*/ 7012619 w 8682852"/>
              <a:gd name="connsiteY758" fmla="*/ 1745487 h 3679694"/>
              <a:gd name="connsiteX759" fmla="*/ 7028156 w 8682852"/>
              <a:gd name="connsiteY759" fmla="*/ 1745487 h 3679694"/>
              <a:gd name="connsiteX760" fmla="*/ 7039809 w 8682852"/>
              <a:gd name="connsiteY760" fmla="*/ 1749372 h 3679694"/>
              <a:gd name="connsiteX761" fmla="*/ 7063114 w 8682852"/>
              <a:gd name="connsiteY761" fmla="*/ 1753258 h 3679694"/>
              <a:gd name="connsiteX762" fmla="*/ 7094189 w 8682852"/>
              <a:gd name="connsiteY762" fmla="*/ 1761028 h 3679694"/>
              <a:gd name="connsiteX763" fmla="*/ 7156337 w 8682852"/>
              <a:gd name="connsiteY763" fmla="*/ 1764913 h 3679694"/>
              <a:gd name="connsiteX764" fmla="*/ 7195179 w 8682852"/>
              <a:gd name="connsiteY764" fmla="*/ 1772684 h 3679694"/>
              <a:gd name="connsiteX765" fmla="*/ 7218485 w 8682852"/>
              <a:gd name="connsiteY765" fmla="*/ 1776569 h 3679694"/>
              <a:gd name="connsiteX766" fmla="*/ 7249559 w 8682852"/>
              <a:gd name="connsiteY766" fmla="*/ 1776569 h 3679694"/>
              <a:gd name="connsiteX767" fmla="*/ 7253443 w 8682852"/>
              <a:gd name="connsiteY767" fmla="*/ 1772684 h 3679694"/>
              <a:gd name="connsiteX768" fmla="*/ 7272864 w 8682852"/>
              <a:gd name="connsiteY768" fmla="*/ 1776569 h 3679694"/>
              <a:gd name="connsiteX769" fmla="*/ 7276748 w 8682852"/>
              <a:gd name="connsiteY769" fmla="*/ 1780454 h 3679694"/>
              <a:gd name="connsiteX770" fmla="*/ 7292286 w 8682852"/>
              <a:gd name="connsiteY770" fmla="*/ 1784339 h 3679694"/>
              <a:gd name="connsiteX771" fmla="*/ 7303938 w 8682852"/>
              <a:gd name="connsiteY771" fmla="*/ 1784339 h 3679694"/>
              <a:gd name="connsiteX772" fmla="*/ 7323360 w 8682852"/>
              <a:gd name="connsiteY772" fmla="*/ 1780454 h 3679694"/>
              <a:gd name="connsiteX773" fmla="*/ 7366086 w 8682852"/>
              <a:gd name="connsiteY773" fmla="*/ 1788224 h 3679694"/>
              <a:gd name="connsiteX774" fmla="*/ 7381624 w 8682852"/>
              <a:gd name="connsiteY774" fmla="*/ 1795995 h 3679694"/>
              <a:gd name="connsiteX775" fmla="*/ 7404930 w 8682852"/>
              <a:gd name="connsiteY775" fmla="*/ 1799880 h 3679694"/>
              <a:gd name="connsiteX776" fmla="*/ 7389392 w 8682852"/>
              <a:gd name="connsiteY776" fmla="*/ 1811536 h 3679694"/>
              <a:gd name="connsiteX777" fmla="*/ 7377740 w 8682852"/>
              <a:gd name="connsiteY777" fmla="*/ 1823191 h 3679694"/>
              <a:gd name="connsiteX778" fmla="*/ 7385508 w 8682852"/>
              <a:gd name="connsiteY778" fmla="*/ 1830962 h 3679694"/>
              <a:gd name="connsiteX779" fmla="*/ 7401045 w 8682852"/>
              <a:gd name="connsiteY779" fmla="*/ 1830962 h 3679694"/>
              <a:gd name="connsiteX780" fmla="*/ 7420466 w 8682852"/>
              <a:gd name="connsiteY780" fmla="*/ 1834847 h 3679694"/>
              <a:gd name="connsiteX781" fmla="*/ 7420466 w 8682852"/>
              <a:gd name="connsiteY781" fmla="*/ 1846502 h 3679694"/>
              <a:gd name="connsiteX782" fmla="*/ 7397161 w 8682852"/>
              <a:gd name="connsiteY782" fmla="*/ 1858158 h 3679694"/>
              <a:gd name="connsiteX783" fmla="*/ 7381624 w 8682852"/>
              <a:gd name="connsiteY783" fmla="*/ 1862043 h 3679694"/>
              <a:gd name="connsiteX784" fmla="*/ 7366086 w 8682852"/>
              <a:gd name="connsiteY784" fmla="*/ 1862043 h 3679694"/>
              <a:gd name="connsiteX785" fmla="*/ 7315592 w 8682852"/>
              <a:gd name="connsiteY785" fmla="*/ 1846502 h 3679694"/>
              <a:gd name="connsiteX786" fmla="*/ 7307823 w 8682852"/>
              <a:gd name="connsiteY786" fmla="*/ 1846502 h 3679694"/>
              <a:gd name="connsiteX787" fmla="*/ 7296170 w 8682852"/>
              <a:gd name="connsiteY787" fmla="*/ 1842617 h 3679694"/>
              <a:gd name="connsiteX788" fmla="*/ 7276748 w 8682852"/>
              <a:gd name="connsiteY788" fmla="*/ 1838732 h 3679694"/>
              <a:gd name="connsiteX789" fmla="*/ 7253443 w 8682852"/>
              <a:gd name="connsiteY789" fmla="*/ 1842617 h 3679694"/>
              <a:gd name="connsiteX790" fmla="*/ 7237906 w 8682852"/>
              <a:gd name="connsiteY790" fmla="*/ 1838732 h 3679694"/>
              <a:gd name="connsiteX791" fmla="*/ 7218485 w 8682852"/>
              <a:gd name="connsiteY791" fmla="*/ 1834847 h 3679694"/>
              <a:gd name="connsiteX792" fmla="*/ 7191295 w 8682852"/>
              <a:gd name="connsiteY792" fmla="*/ 1834847 h 3679694"/>
              <a:gd name="connsiteX793" fmla="*/ 7171874 w 8682852"/>
              <a:gd name="connsiteY793" fmla="*/ 1834847 h 3679694"/>
              <a:gd name="connsiteX794" fmla="*/ 7148568 w 8682852"/>
              <a:gd name="connsiteY794" fmla="*/ 1834847 h 3679694"/>
              <a:gd name="connsiteX795" fmla="*/ 7117494 w 8682852"/>
              <a:gd name="connsiteY795" fmla="*/ 1830962 h 3679694"/>
              <a:gd name="connsiteX796" fmla="*/ 7063114 w 8682852"/>
              <a:gd name="connsiteY796" fmla="*/ 1823191 h 3679694"/>
              <a:gd name="connsiteX797" fmla="*/ 7024272 w 8682852"/>
              <a:gd name="connsiteY797" fmla="*/ 1819306 h 3679694"/>
              <a:gd name="connsiteX798" fmla="*/ 7004850 w 8682852"/>
              <a:gd name="connsiteY798" fmla="*/ 1819306 h 3679694"/>
              <a:gd name="connsiteX799" fmla="*/ 6977661 w 8682852"/>
              <a:gd name="connsiteY799" fmla="*/ 1815421 h 3679694"/>
              <a:gd name="connsiteX800" fmla="*/ 6954355 w 8682852"/>
              <a:gd name="connsiteY800" fmla="*/ 1811536 h 3679694"/>
              <a:gd name="connsiteX801" fmla="*/ 6942702 w 8682852"/>
              <a:gd name="connsiteY801" fmla="*/ 1811536 h 3679694"/>
              <a:gd name="connsiteX802" fmla="*/ 6931049 w 8682852"/>
              <a:gd name="connsiteY802" fmla="*/ 1807650 h 3679694"/>
              <a:gd name="connsiteX803" fmla="*/ 6911628 w 8682852"/>
              <a:gd name="connsiteY803" fmla="*/ 1807650 h 3679694"/>
              <a:gd name="connsiteX804" fmla="*/ 6892207 w 8682852"/>
              <a:gd name="connsiteY804" fmla="*/ 1807650 h 3679694"/>
              <a:gd name="connsiteX805" fmla="*/ 6868901 w 8682852"/>
              <a:gd name="connsiteY805" fmla="*/ 1807650 h 3679694"/>
              <a:gd name="connsiteX806" fmla="*/ 6822290 w 8682852"/>
              <a:gd name="connsiteY806" fmla="*/ 1807650 h 3679694"/>
              <a:gd name="connsiteX807" fmla="*/ 6810637 w 8682852"/>
              <a:gd name="connsiteY807" fmla="*/ 1807650 h 3679694"/>
              <a:gd name="connsiteX808" fmla="*/ 6748489 w 8682852"/>
              <a:gd name="connsiteY808" fmla="*/ 1803765 h 3679694"/>
              <a:gd name="connsiteX809" fmla="*/ 6729068 w 8682852"/>
              <a:gd name="connsiteY809" fmla="*/ 1799880 h 3679694"/>
              <a:gd name="connsiteX810" fmla="*/ 6694109 w 8682852"/>
              <a:gd name="connsiteY810" fmla="*/ 1799880 h 3679694"/>
              <a:gd name="connsiteX811" fmla="*/ 6674688 w 8682852"/>
              <a:gd name="connsiteY811" fmla="*/ 1799880 h 3679694"/>
              <a:gd name="connsiteX812" fmla="*/ 6674688 w 8682852"/>
              <a:gd name="connsiteY812" fmla="*/ 1815421 h 3679694"/>
              <a:gd name="connsiteX813" fmla="*/ 6690225 w 8682852"/>
              <a:gd name="connsiteY813" fmla="*/ 1846502 h 3679694"/>
              <a:gd name="connsiteX814" fmla="*/ 6713531 w 8682852"/>
              <a:gd name="connsiteY814" fmla="*/ 1850388 h 3679694"/>
              <a:gd name="connsiteX815" fmla="*/ 6725183 w 8682852"/>
              <a:gd name="connsiteY815" fmla="*/ 1850388 h 3679694"/>
              <a:gd name="connsiteX816" fmla="*/ 6732952 w 8682852"/>
              <a:gd name="connsiteY816" fmla="*/ 1850388 h 3679694"/>
              <a:gd name="connsiteX817" fmla="*/ 6752373 w 8682852"/>
              <a:gd name="connsiteY817" fmla="*/ 1854273 h 3679694"/>
              <a:gd name="connsiteX818" fmla="*/ 6833943 w 8682852"/>
              <a:gd name="connsiteY818" fmla="*/ 1865928 h 3679694"/>
              <a:gd name="connsiteX819" fmla="*/ 6849480 w 8682852"/>
              <a:gd name="connsiteY819" fmla="*/ 1869814 h 3679694"/>
              <a:gd name="connsiteX820" fmla="*/ 6896091 w 8682852"/>
              <a:gd name="connsiteY820" fmla="*/ 1873699 h 3679694"/>
              <a:gd name="connsiteX821" fmla="*/ 6911628 w 8682852"/>
              <a:gd name="connsiteY821" fmla="*/ 1877584 h 3679694"/>
              <a:gd name="connsiteX822" fmla="*/ 6966008 w 8682852"/>
              <a:gd name="connsiteY822" fmla="*/ 1881469 h 3679694"/>
              <a:gd name="connsiteX823" fmla="*/ 6993198 w 8682852"/>
              <a:gd name="connsiteY823" fmla="*/ 1881469 h 3679694"/>
              <a:gd name="connsiteX824" fmla="*/ 7008735 w 8682852"/>
              <a:gd name="connsiteY824" fmla="*/ 1885354 h 3679694"/>
              <a:gd name="connsiteX825" fmla="*/ 7028156 w 8682852"/>
              <a:gd name="connsiteY825" fmla="*/ 1889240 h 3679694"/>
              <a:gd name="connsiteX826" fmla="*/ 7047577 w 8682852"/>
              <a:gd name="connsiteY826" fmla="*/ 1889240 h 3679694"/>
              <a:gd name="connsiteX827" fmla="*/ 7066999 w 8682852"/>
              <a:gd name="connsiteY827" fmla="*/ 1893125 h 3679694"/>
              <a:gd name="connsiteX828" fmla="*/ 7086420 w 8682852"/>
              <a:gd name="connsiteY828" fmla="*/ 1897010 h 3679694"/>
              <a:gd name="connsiteX829" fmla="*/ 7105841 w 8682852"/>
              <a:gd name="connsiteY829" fmla="*/ 1900895 h 3679694"/>
              <a:gd name="connsiteX830" fmla="*/ 7152452 w 8682852"/>
              <a:gd name="connsiteY830" fmla="*/ 1904780 h 3679694"/>
              <a:gd name="connsiteX831" fmla="*/ 7195179 w 8682852"/>
              <a:gd name="connsiteY831" fmla="*/ 1908666 h 3679694"/>
              <a:gd name="connsiteX832" fmla="*/ 7218485 w 8682852"/>
              <a:gd name="connsiteY832" fmla="*/ 1912551 h 3679694"/>
              <a:gd name="connsiteX833" fmla="*/ 7234022 w 8682852"/>
              <a:gd name="connsiteY833" fmla="*/ 1912551 h 3679694"/>
              <a:gd name="connsiteX834" fmla="*/ 7257328 w 8682852"/>
              <a:gd name="connsiteY834" fmla="*/ 1916436 h 3679694"/>
              <a:gd name="connsiteX835" fmla="*/ 7276748 w 8682852"/>
              <a:gd name="connsiteY835" fmla="*/ 1920321 h 3679694"/>
              <a:gd name="connsiteX836" fmla="*/ 7284517 w 8682852"/>
              <a:gd name="connsiteY836" fmla="*/ 1920321 h 3679694"/>
              <a:gd name="connsiteX837" fmla="*/ 7300054 w 8682852"/>
              <a:gd name="connsiteY837" fmla="*/ 1924206 h 3679694"/>
              <a:gd name="connsiteX838" fmla="*/ 7311707 w 8682852"/>
              <a:gd name="connsiteY838" fmla="*/ 1928092 h 3679694"/>
              <a:gd name="connsiteX839" fmla="*/ 7319476 w 8682852"/>
              <a:gd name="connsiteY839" fmla="*/ 1928092 h 3679694"/>
              <a:gd name="connsiteX840" fmla="*/ 7342781 w 8682852"/>
              <a:gd name="connsiteY840" fmla="*/ 1928092 h 3679694"/>
              <a:gd name="connsiteX841" fmla="*/ 7366086 w 8682852"/>
              <a:gd name="connsiteY841" fmla="*/ 1928092 h 3679694"/>
              <a:gd name="connsiteX842" fmla="*/ 7381624 w 8682852"/>
              <a:gd name="connsiteY842" fmla="*/ 1935862 h 3679694"/>
              <a:gd name="connsiteX843" fmla="*/ 7393276 w 8682852"/>
              <a:gd name="connsiteY843" fmla="*/ 1939747 h 3679694"/>
              <a:gd name="connsiteX844" fmla="*/ 7459309 w 8682852"/>
              <a:gd name="connsiteY844" fmla="*/ 1947518 h 3679694"/>
              <a:gd name="connsiteX845" fmla="*/ 7474846 w 8682852"/>
              <a:gd name="connsiteY845" fmla="*/ 1947518 h 3679694"/>
              <a:gd name="connsiteX846" fmla="*/ 7486499 w 8682852"/>
              <a:gd name="connsiteY846" fmla="*/ 1951403 h 3679694"/>
              <a:gd name="connsiteX847" fmla="*/ 7498152 w 8682852"/>
              <a:gd name="connsiteY847" fmla="*/ 1951403 h 3679694"/>
              <a:gd name="connsiteX848" fmla="*/ 7517573 w 8682852"/>
              <a:gd name="connsiteY848" fmla="*/ 1955288 h 3679694"/>
              <a:gd name="connsiteX849" fmla="*/ 7533110 w 8682852"/>
              <a:gd name="connsiteY849" fmla="*/ 1955288 h 3679694"/>
              <a:gd name="connsiteX850" fmla="*/ 7548647 w 8682852"/>
              <a:gd name="connsiteY850" fmla="*/ 1955288 h 3679694"/>
              <a:gd name="connsiteX851" fmla="*/ 7579721 w 8682852"/>
              <a:gd name="connsiteY851" fmla="*/ 1963058 h 3679694"/>
              <a:gd name="connsiteX852" fmla="*/ 7618564 w 8682852"/>
              <a:gd name="connsiteY852" fmla="*/ 1966944 h 3679694"/>
              <a:gd name="connsiteX853" fmla="*/ 7653522 w 8682852"/>
              <a:gd name="connsiteY853" fmla="*/ 1974714 h 3679694"/>
              <a:gd name="connsiteX854" fmla="*/ 7680712 w 8682852"/>
              <a:gd name="connsiteY854" fmla="*/ 1982484 h 3679694"/>
              <a:gd name="connsiteX855" fmla="*/ 7696249 w 8682852"/>
              <a:gd name="connsiteY855" fmla="*/ 1982484 h 3679694"/>
              <a:gd name="connsiteX856" fmla="*/ 7707902 w 8682852"/>
              <a:gd name="connsiteY856" fmla="*/ 1982484 h 3679694"/>
              <a:gd name="connsiteX857" fmla="*/ 7723439 w 8682852"/>
              <a:gd name="connsiteY857" fmla="*/ 1986370 h 3679694"/>
              <a:gd name="connsiteX858" fmla="*/ 7754513 w 8682852"/>
              <a:gd name="connsiteY858" fmla="*/ 1994140 h 3679694"/>
              <a:gd name="connsiteX859" fmla="*/ 7793356 w 8682852"/>
              <a:gd name="connsiteY859" fmla="*/ 2001910 h 3679694"/>
              <a:gd name="connsiteX860" fmla="*/ 7808892 w 8682852"/>
              <a:gd name="connsiteY860" fmla="*/ 2005795 h 3679694"/>
              <a:gd name="connsiteX861" fmla="*/ 7843851 w 8682852"/>
              <a:gd name="connsiteY861" fmla="*/ 2013566 h 3679694"/>
              <a:gd name="connsiteX862" fmla="*/ 7882694 w 8682852"/>
              <a:gd name="connsiteY862" fmla="*/ 2021336 h 3679694"/>
              <a:gd name="connsiteX863" fmla="*/ 7898231 w 8682852"/>
              <a:gd name="connsiteY863" fmla="*/ 2025221 h 3679694"/>
              <a:gd name="connsiteX864" fmla="*/ 7902115 w 8682852"/>
              <a:gd name="connsiteY864" fmla="*/ 2025221 h 3679694"/>
              <a:gd name="connsiteX865" fmla="*/ 7929305 w 8682852"/>
              <a:gd name="connsiteY865" fmla="*/ 2036877 h 3679694"/>
              <a:gd name="connsiteX866" fmla="*/ 7940958 w 8682852"/>
              <a:gd name="connsiteY866" fmla="*/ 2040762 h 3679694"/>
              <a:gd name="connsiteX867" fmla="*/ 7948726 w 8682852"/>
              <a:gd name="connsiteY867" fmla="*/ 2052418 h 3679694"/>
              <a:gd name="connsiteX868" fmla="*/ 7948726 w 8682852"/>
              <a:gd name="connsiteY868" fmla="*/ 2064073 h 3679694"/>
              <a:gd name="connsiteX869" fmla="*/ 7995338 w 8682852"/>
              <a:gd name="connsiteY869" fmla="*/ 2075729 h 3679694"/>
              <a:gd name="connsiteX870" fmla="*/ 8018643 w 8682852"/>
              <a:gd name="connsiteY870" fmla="*/ 2079614 h 3679694"/>
              <a:gd name="connsiteX871" fmla="*/ 8030296 w 8682852"/>
              <a:gd name="connsiteY871" fmla="*/ 2083499 h 3679694"/>
              <a:gd name="connsiteX872" fmla="*/ 8057486 w 8682852"/>
              <a:gd name="connsiteY872" fmla="*/ 2087385 h 3679694"/>
              <a:gd name="connsiteX873" fmla="*/ 8107981 w 8682852"/>
              <a:gd name="connsiteY873" fmla="*/ 2095155 h 3679694"/>
              <a:gd name="connsiteX874" fmla="*/ 8142940 w 8682852"/>
              <a:gd name="connsiteY874" fmla="*/ 2114581 h 3679694"/>
              <a:gd name="connsiteX875" fmla="*/ 8119634 w 8682852"/>
              <a:gd name="connsiteY875" fmla="*/ 2122351 h 3679694"/>
              <a:gd name="connsiteX876" fmla="*/ 8096328 w 8682852"/>
              <a:gd name="connsiteY876" fmla="*/ 2122351 h 3679694"/>
              <a:gd name="connsiteX877" fmla="*/ 8073022 w 8682852"/>
              <a:gd name="connsiteY877" fmla="*/ 2114581 h 3679694"/>
              <a:gd name="connsiteX878" fmla="*/ 8038064 w 8682852"/>
              <a:gd name="connsiteY878" fmla="*/ 2106811 h 3679694"/>
              <a:gd name="connsiteX879" fmla="*/ 7999222 w 8682852"/>
              <a:gd name="connsiteY879" fmla="*/ 2102925 h 3679694"/>
              <a:gd name="connsiteX880" fmla="*/ 7956494 w 8682852"/>
              <a:gd name="connsiteY880" fmla="*/ 2099040 h 3679694"/>
              <a:gd name="connsiteX881" fmla="*/ 7921536 w 8682852"/>
              <a:gd name="connsiteY881" fmla="*/ 2091270 h 3679694"/>
              <a:gd name="connsiteX882" fmla="*/ 7882694 w 8682852"/>
              <a:gd name="connsiteY882" fmla="*/ 2087385 h 3679694"/>
              <a:gd name="connsiteX883" fmla="*/ 7867156 w 8682852"/>
              <a:gd name="connsiteY883" fmla="*/ 2087385 h 3679694"/>
              <a:gd name="connsiteX884" fmla="*/ 7851620 w 8682852"/>
              <a:gd name="connsiteY884" fmla="*/ 2087385 h 3679694"/>
              <a:gd name="connsiteX885" fmla="*/ 7812777 w 8682852"/>
              <a:gd name="connsiteY885" fmla="*/ 2083499 h 3679694"/>
              <a:gd name="connsiteX886" fmla="*/ 7781703 w 8682852"/>
              <a:gd name="connsiteY886" fmla="*/ 2079614 h 3679694"/>
              <a:gd name="connsiteX887" fmla="*/ 7766166 w 8682852"/>
              <a:gd name="connsiteY887" fmla="*/ 2079614 h 3679694"/>
              <a:gd name="connsiteX888" fmla="*/ 7723439 w 8682852"/>
              <a:gd name="connsiteY888" fmla="*/ 2075729 h 3679694"/>
              <a:gd name="connsiteX889" fmla="*/ 7704018 w 8682852"/>
              <a:gd name="connsiteY889" fmla="*/ 2071844 h 3679694"/>
              <a:gd name="connsiteX890" fmla="*/ 7669059 w 8682852"/>
              <a:gd name="connsiteY890" fmla="*/ 2067959 h 3679694"/>
              <a:gd name="connsiteX891" fmla="*/ 7571952 w 8682852"/>
              <a:gd name="connsiteY891" fmla="*/ 2052418 h 3679694"/>
              <a:gd name="connsiteX892" fmla="*/ 7552532 w 8682852"/>
              <a:gd name="connsiteY892" fmla="*/ 2044647 h 3679694"/>
              <a:gd name="connsiteX893" fmla="*/ 7533110 w 8682852"/>
              <a:gd name="connsiteY893" fmla="*/ 2040762 h 3679694"/>
              <a:gd name="connsiteX894" fmla="*/ 7502036 w 8682852"/>
              <a:gd name="connsiteY894" fmla="*/ 2036877 h 3679694"/>
              <a:gd name="connsiteX895" fmla="*/ 7463194 w 8682852"/>
              <a:gd name="connsiteY895" fmla="*/ 2032992 h 3679694"/>
              <a:gd name="connsiteX896" fmla="*/ 7436004 w 8682852"/>
              <a:gd name="connsiteY896" fmla="*/ 2032992 h 3679694"/>
              <a:gd name="connsiteX897" fmla="*/ 7401045 w 8682852"/>
              <a:gd name="connsiteY897" fmla="*/ 2029107 h 3679694"/>
              <a:gd name="connsiteX898" fmla="*/ 7350550 w 8682852"/>
              <a:gd name="connsiteY898" fmla="*/ 2021336 h 3679694"/>
              <a:gd name="connsiteX899" fmla="*/ 7342781 w 8682852"/>
              <a:gd name="connsiteY899" fmla="*/ 2021336 h 3679694"/>
              <a:gd name="connsiteX900" fmla="*/ 7335012 w 8682852"/>
              <a:gd name="connsiteY900" fmla="*/ 2017451 h 3679694"/>
              <a:gd name="connsiteX901" fmla="*/ 7303938 w 8682852"/>
              <a:gd name="connsiteY901" fmla="*/ 2013566 h 3679694"/>
              <a:gd name="connsiteX902" fmla="*/ 7265096 w 8682852"/>
              <a:gd name="connsiteY902" fmla="*/ 2009681 h 3679694"/>
              <a:gd name="connsiteX903" fmla="*/ 7241791 w 8682852"/>
              <a:gd name="connsiteY903" fmla="*/ 2005795 h 3679694"/>
              <a:gd name="connsiteX904" fmla="*/ 7195179 w 8682852"/>
              <a:gd name="connsiteY904" fmla="*/ 2001910 h 3679694"/>
              <a:gd name="connsiteX905" fmla="*/ 7140800 w 8682852"/>
              <a:gd name="connsiteY905" fmla="*/ 1994140 h 3679694"/>
              <a:gd name="connsiteX906" fmla="*/ 7035925 w 8682852"/>
              <a:gd name="connsiteY906" fmla="*/ 1986370 h 3679694"/>
              <a:gd name="connsiteX907" fmla="*/ 7016503 w 8682852"/>
              <a:gd name="connsiteY907" fmla="*/ 1986370 h 3679694"/>
              <a:gd name="connsiteX908" fmla="*/ 6950471 w 8682852"/>
              <a:gd name="connsiteY908" fmla="*/ 1982484 h 3679694"/>
              <a:gd name="connsiteX909" fmla="*/ 6942702 w 8682852"/>
              <a:gd name="connsiteY909" fmla="*/ 1982484 h 3679694"/>
              <a:gd name="connsiteX910" fmla="*/ 6923281 w 8682852"/>
              <a:gd name="connsiteY910" fmla="*/ 1982484 h 3679694"/>
              <a:gd name="connsiteX911" fmla="*/ 6903860 w 8682852"/>
              <a:gd name="connsiteY911" fmla="*/ 1982484 h 3679694"/>
              <a:gd name="connsiteX912" fmla="*/ 6841711 w 8682852"/>
              <a:gd name="connsiteY912" fmla="*/ 1974714 h 3679694"/>
              <a:gd name="connsiteX913" fmla="*/ 6830059 w 8682852"/>
              <a:gd name="connsiteY913" fmla="*/ 1974714 h 3679694"/>
              <a:gd name="connsiteX914" fmla="*/ 6795100 w 8682852"/>
              <a:gd name="connsiteY914" fmla="*/ 1974714 h 3679694"/>
              <a:gd name="connsiteX915" fmla="*/ 6767910 w 8682852"/>
              <a:gd name="connsiteY915" fmla="*/ 1974714 h 3679694"/>
              <a:gd name="connsiteX916" fmla="*/ 6744605 w 8682852"/>
              <a:gd name="connsiteY916" fmla="*/ 1970829 h 3679694"/>
              <a:gd name="connsiteX917" fmla="*/ 6721299 w 8682852"/>
              <a:gd name="connsiteY917" fmla="*/ 1970829 h 3679694"/>
              <a:gd name="connsiteX918" fmla="*/ 6709646 w 8682852"/>
              <a:gd name="connsiteY918" fmla="*/ 1966944 h 3679694"/>
              <a:gd name="connsiteX919" fmla="*/ 6697994 w 8682852"/>
              <a:gd name="connsiteY919" fmla="*/ 1966944 h 3679694"/>
              <a:gd name="connsiteX920" fmla="*/ 6674688 w 8682852"/>
              <a:gd name="connsiteY920" fmla="*/ 1966944 h 3679694"/>
              <a:gd name="connsiteX921" fmla="*/ 6620308 w 8682852"/>
              <a:gd name="connsiteY921" fmla="*/ 1970829 h 3679694"/>
              <a:gd name="connsiteX922" fmla="*/ 6569813 w 8682852"/>
              <a:gd name="connsiteY922" fmla="*/ 1966944 h 3679694"/>
              <a:gd name="connsiteX923" fmla="*/ 6527086 w 8682852"/>
              <a:gd name="connsiteY923" fmla="*/ 1966944 h 3679694"/>
              <a:gd name="connsiteX924" fmla="*/ 6449401 w 8682852"/>
              <a:gd name="connsiteY924" fmla="*/ 1966944 h 3679694"/>
              <a:gd name="connsiteX925" fmla="*/ 6391137 w 8682852"/>
              <a:gd name="connsiteY925" fmla="*/ 1966944 h 3679694"/>
              <a:gd name="connsiteX926" fmla="*/ 6363947 w 8682852"/>
              <a:gd name="connsiteY926" fmla="*/ 1970829 h 3679694"/>
              <a:gd name="connsiteX927" fmla="*/ 6340641 w 8682852"/>
              <a:gd name="connsiteY927" fmla="*/ 1974714 h 3679694"/>
              <a:gd name="connsiteX928" fmla="*/ 6336757 w 8682852"/>
              <a:gd name="connsiteY928" fmla="*/ 1978599 h 3679694"/>
              <a:gd name="connsiteX929" fmla="*/ 6325104 w 8682852"/>
              <a:gd name="connsiteY929" fmla="*/ 1986370 h 3679694"/>
              <a:gd name="connsiteX930" fmla="*/ 6325104 w 8682852"/>
              <a:gd name="connsiteY930" fmla="*/ 1994140 h 3679694"/>
              <a:gd name="connsiteX931" fmla="*/ 6336757 w 8682852"/>
              <a:gd name="connsiteY931" fmla="*/ 1994140 h 3679694"/>
              <a:gd name="connsiteX932" fmla="*/ 6348410 w 8682852"/>
              <a:gd name="connsiteY932" fmla="*/ 1998025 h 3679694"/>
              <a:gd name="connsiteX933" fmla="*/ 6356178 w 8682852"/>
              <a:gd name="connsiteY933" fmla="*/ 2001910 h 3679694"/>
              <a:gd name="connsiteX934" fmla="*/ 6379484 w 8682852"/>
              <a:gd name="connsiteY934" fmla="*/ 2001910 h 3679694"/>
              <a:gd name="connsiteX935" fmla="*/ 6402790 w 8682852"/>
              <a:gd name="connsiteY935" fmla="*/ 2005795 h 3679694"/>
              <a:gd name="connsiteX936" fmla="*/ 6426095 w 8682852"/>
              <a:gd name="connsiteY936" fmla="*/ 2005795 h 3679694"/>
              <a:gd name="connsiteX937" fmla="*/ 6449401 w 8682852"/>
              <a:gd name="connsiteY937" fmla="*/ 2009681 h 3679694"/>
              <a:gd name="connsiteX938" fmla="*/ 6472706 w 8682852"/>
              <a:gd name="connsiteY938" fmla="*/ 2009681 h 3679694"/>
              <a:gd name="connsiteX939" fmla="*/ 6496012 w 8682852"/>
              <a:gd name="connsiteY939" fmla="*/ 2013566 h 3679694"/>
              <a:gd name="connsiteX940" fmla="*/ 6511549 w 8682852"/>
              <a:gd name="connsiteY940" fmla="*/ 2017451 h 3679694"/>
              <a:gd name="connsiteX941" fmla="*/ 6546507 w 8682852"/>
              <a:gd name="connsiteY941" fmla="*/ 2021336 h 3679694"/>
              <a:gd name="connsiteX942" fmla="*/ 6558160 w 8682852"/>
              <a:gd name="connsiteY942" fmla="*/ 2021336 h 3679694"/>
              <a:gd name="connsiteX943" fmla="*/ 6573697 w 8682852"/>
              <a:gd name="connsiteY943" fmla="*/ 2021336 h 3679694"/>
              <a:gd name="connsiteX944" fmla="*/ 6604771 w 8682852"/>
              <a:gd name="connsiteY944" fmla="*/ 2029107 h 3679694"/>
              <a:gd name="connsiteX945" fmla="*/ 6635845 w 8682852"/>
              <a:gd name="connsiteY945" fmla="*/ 2032992 h 3679694"/>
              <a:gd name="connsiteX946" fmla="*/ 6647498 w 8682852"/>
              <a:gd name="connsiteY946" fmla="*/ 2032992 h 3679694"/>
              <a:gd name="connsiteX947" fmla="*/ 6670804 w 8682852"/>
              <a:gd name="connsiteY947" fmla="*/ 2032992 h 3679694"/>
              <a:gd name="connsiteX948" fmla="*/ 6705762 w 8682852"/>
              <a:gd name="connsiteY948" fmla="*/ 2036877 h 3679694"/>
              <a:gd name="connsiteX949" fmla="*/ 6729068 w 8682852"/>
              <a:gd name="connsiteY949" fmla="*/ 2036877 h 3679694"/>
              <a:gd name="connsiteX950" fmla="*/ 6744605 w 8682852"/>
              <a:gd name="connsiteY950" fmla="*/ 2040762 h 3679694"/>
              <a:gd name="connsiteX951" fmla="*/ 6764026 w 8682852"/>
              <a:gd name="connsiteY951" fmla="*/ 2040762 h 3679694"/>
              <a:gd name="connsiteX952" fmla="*/ 6783447 w 8682852"/>
              <a:gd name="connsiteY952" fmla="*/ 2044647 h 3679694"/>
              <a:gd name="connsiteX953" fmla="*/ 6810637 w 8682852"/>
              <a:gd name="connsiteY953" fmla="*/ 2052418 h 3679694"/>
              <a:gd name="connsiteX954" fmla="*/ 6861133 w 8682852"/>
              <a:gd name="connsiteY954" fmla="*/ 2060188 h 3679694"/>
              <a:gd name="connsiteX955" fmla="*/ 6892207 w 8682852"/>
              <a:gd name="connsiteY955" fmla="*/ 2060188 h 3679694"/>
              <a:gd name="connsiteX956" fmla="*/ 6915512 w 8682852"/>
              <a:gd name="connsiteY956" fmla="*/ 2060188 h 3679694"/>
              <a:gd name="connsiteX957" fmla="*/ 6931049 w 8682852"/>
              <a:gd name="connsiteY957" fmla="*/ 2060188 h 3679694"/>
              <a:gd name="connsiteX958" fmla="*/ 6958239 w 8682852"/>
              <a:gd name="connsiteY958" fmla="*/ 2060188 h 3679694"/>
              <a:gd name="connsiteX959" fmla="*/ 6981545 w 8682852"/>
              <a:gd name="connsiteY959" fmla="*/ 2064073 h 3679694"/>
              <a:gd name="connsiteX960" fmla="*/ 7000966 w 8682852"/>
              <a:gd name="connsiteY960" fmla="*/ 2067959 h 3679694"/>
              <a:gd name="connsiteX961" fmla="*/ 7024272 w 8682852"/>
              <a:gd name="connsiteY961" fmla="*/ 2071844 h 3679694"/>
              <a:gd name="connsiteX962" fmla="*/ 7035925 w 8682852"/>
              <a:gd name="connsiteY962" fmla="*/ 2071844 h 3679694"/>
              <a:gd name="connsiteX963" fmla="*/ 7047577 w 8682852"/>
              <a:gd name="connsiteY963" fmla="*/ 2075729 h 3679694"/>
              <a:gd name="connsiteX964" fmla="*/ 7066999 w 8682852"/>
              <a:gd name="connsiteY964" fmla="*/ 2075729 h 3679694"/>
              <a:gd name="connsiteX965" fmla="*/ 7109726 w 8682852"/>
              <a:gd name="connsiteY965" fmla="*/ 2079614 h 3679694"/>
              <a:gd name="connsiteX966" fmla="*/ 7129147 w 8682852"/>
              <a:gd name="connsiteY966" fmla="*/ 2079614 h 3679694"/>
              <a:gd name="connsiteX967" fmla="*/ 7234022 w 8682852"/>
              <a:gd name="connsiteY967" fmla="*/ 2091270 h 3679694"/>
              <a:gd name="connsiteX968" fmla="*/ 7245675 w 8682852"/>
              <a:gd name="connsiteY968" fmla="*/ 2095155 h 3679694"/>
              <a:gd name="connsiteX969" fmla="*/ 7272864 w 8682852"/>
              <a:gd name="connsiteY969" fmla="*/ 2099040 h 3679694"/>
              <a:gd name="connsiteX970" fmla="*/ 7327244 w 8682852"/>
              <a:gd name="connsiteY970" fmla="*/ 2102925 h 3679694"/>
              <a:gd name="connsiteX971" fmla="*/ 7397161 w 8682852"/>
              <a:gd name="connsiteY971" fmla="*/ 2110696 h 3679694"/>
              <a:gd name="connsiteX972" fmla="*/ 7420466 w 8682852"/>
              <a:gd name="connsiteY972" fmla="*/ 2114581 h 3679694"/>
              <a:gd name="connsiteX973" fmla="*/ 7443772 w 8682852"/>
              <a:gd name="connsiteY973" fmla="*/ 2118466 h 3679694"/>
              <a:gd name="connsiteX974" fmla="*/ 7459309 w 8682852"/>
              <a:gd name="connsiteY974" fmla="*/ 2122351 h 3679694"/>
              <a:gd name="connsiteX975" fmla="*/ 7482614 w 8682852"/>
              <a:gd name="connsiteY975" fmla="*/ 2130122 h 3679694"/>
              <a:gd name="connsiteX976" fmla="*/ 7509804 w 8682852"/>
              <a:gd name="connsiteY976" fmla="*/ 2134007 h 3679694"/>
              <a:gd name="connsiteX977" fmla="*/ 7525342 w 8682852"/>
              <a:gd name="connsiteY977" fmla="*/ 2137892 h 3679694"/>
              <a:gd name="connsiteX978" fmla="*/ 7544763 w 8682852"/>
              <a:gd name="connsiteY978" fmla="*/ 2141777 h 3679694"/>
              <a:gd name="connsiteX979" fmla="*/ 7556416 w 8682852"/>
              <a:gd name="connsiteY979" fmla="*/ 2141777 h 3679694"/>
              <a:gd name="connsiteX980" fmla="*/ 7606911 w 8682852"/>
              <a:gd name="connsiteY980" fmla="*/ 2149548 h 3679694"/>
              <a:gd name="connsiteX981" fmla="*/ 7630216 w 8682852"/>
              <a:gd name="connsiteY981" fmla="*/ 2149548 h 3679694"/>
              <a:gd name="connsiteX982" fmla="*/ 7641870 w 8682852"/>
              <a:gd name="connsiteY982" fmla="*/ 2149548 h 3679694"/>
              <a:gd name="connsiteX983" fmla="*/ 7657406 w 8682852"/>
              <a:gd name="connsiteY983" fmla="*/ 2153433 h 3679694"/>
              <a:gd name="connsiteX984" fmla="*/ 7680712 w 8682852"/>
              <a:gd name="connsiteY984" fmla="*/ 2153433 h 3679694"/>
              <a:gd name="connsiteX985" fmla="*/ 7700134 w 8682852"/>
              <a:gd name="connsiteY985" fmla="*/ 2153433 h 3679694"/>
              <a:gd name="connsiteX986" fmla="*/ 7762282 w 8682852"/>
              <a:gd name="connsiteY986" fmla="*/ 2168974 h 3679694"/>
              <a:gd name="connsiteX987" fmla="*/ 7793356 w 8682852"/>
              <a:gd name="connsiteY987" fmla="*/ 2172859 h 3679694"/>
              <a:gd name="connsiteX988" fmla="*/ 7816662 w 8682852"/>
              <a:gd name="connsiteY988" fmla="*/ 2176744 h 3679694"/>
              <a:gd name="connsiteX989" fmla="*/ 7828314 w 8682852"/>
              <a:gd name="connsiteY989" fmla="*/ 2176744 h 3679694"/>
              <a:gd name="connsiteX990" fmla="*/ 7847736 w 8682852"/>
              <a:gd name="connsiteY990" fmla="*/ 2180629 h 3679694"/>
              <a:gd name="connsiteX991" fmla="*/ 7859388 w 8682852"/>
              <a:gd name="connsiteY991" fmla="*/ 2184515 h 3679694"/>
              <a:gd name="connsiteX992" fmla="*/ 7871041 w 8682852"/>
              <a:gd name="connsiteY992" fmla="*/ 2188400 h 3679694"/>
              <a:gd name="connsiteX993" fmla="*/ 7917652 w 8682852"/>
              <a:gd name="connsiteY993" fmla="*/ 2192285 h 3679694"/>
              <a:gd name="connsiteX994" fmla="*/ 7944842 w 8682852"/>
              <a:gd name="connsiteY994" fmla="*/ 2200055 h 3679694"/>
              <a:gd name="connsiteX995" fmla="*/ 7999222 w 8682852"/>
              <a:gd name="connsiteY995" fmla="*/ 2207826 h 3679694"/>
              <a:gd name="connsiteX996" fmla="*/ 7979800 w 8682852"/>
              <a:gd name="connsiteY996" fmla="*/ 2215596 h 3679694"/>
              <a:gd name="connsiteX997" fmla="*/ 7906000 w 8682852"/>
              <a:gd name="connsiteY997" fmla="*/ 2203941 h 3679694"/>
              <a:gd name="connsiteX998" fmla="*/ 7874925 w 8682852"/>
              <a:gd name="connsiteY998" fmla="*/ 2200055 h 3679694"/>
              <a:gd name="connsiteX999" fmla="*/ 7836082 w 8682852"/>
              <a:gd name="connsiteY999" fmla="*/ 2192285 h 3679694"/>
              <a:gd name="connsiteX1000" fmla="*/ 7793356 w 8682852"/>
              <a:gd name="connsiteY1000" fmla="*/ 2184515 h 3679694"/>
              <a:gd name="connsiteX1001" fmla="*/ 7758398 w 8682852"/>
              <a:gd name="connsiteY1001" fmla="*/ 2180629 h 3679694"/>
              <a:gd name="connsiteX1002" fmla="*/ 7731208 w 8682852"/>
              <a:gd name="connsiteY1002" fmla="*/ 2176744 h 3679694"/>
              <a:gd name="connsiteX1003" fmla="*/ 7700134 w 8682852"/>
              <a:gd name="connsiteY1003" fmla="*/ 2172859 h 3679694"/>
              <a:gd name="connsiteX1004" fmla="*/ 7610796 w 8682852"/>
              <a:gd name="connsiteY1004" fmla="*/ 2172859 h 3679694"/>
              <a:gd name="connsiteX1005" fmla="*/ 7564184 w 8682852"/>
              <a:gd name="connsiteY1005" fmla="*/ 2176744 h 3679694"/>
              <a:gd name="connsiteX1006" fmla="*/ 7552532 w 8682852"/>
              <a:gd name="connsiteY1006" fmla="*/ 2184515 h 3679694"/>
              <a:gd name="connsiteX1007" fmla="*/ 7575837 w 8682852"/>
              <a:gd name="connsiteY1007" fmla="*/ 2192285 h 3679694"/>
              <a:gd name="connsiteX1008" fmla="*/ 7505920 w 8682852"/>
              <a:gd name="connsiteY1008" fmla="*/ 2188400 h 3679694"/>
              <a:gd name="connsiteX1009" fmla="*/ 7478730 w 8682852"/>
              <a:gd name="connsiteY1009" fmla="*/ 2176744 h 3679694"/>
              <a:gd name="connsiteX1010" fmla="*/ 7467078 w 8682852"/>
              <a:gd name="connsiteY1010" fmla="*/ 2172859 h 3679694"/>
              <a:gd name="connsiteX1011" fmla="*/ 7447656 w 8682852"/>
              <a:gd name="connsiteY1011" fmla="*/ 2176744 h 3679694"/>
              <a:gd name="connsiteX1012" fmla="*/ 7424350 w 8682852"/>
              <a:gd name="connsiteY1012" fmla="*/ 2180629 h 3679694"/>
              <a:gd name="connsiteX1013" fmla="*/ 7397161 w 8682852"/>
              <a:gd name="connsiteY1013" fmla="*/ 2180629 h 3679694"/>
              <a:gd name="connsiteX1014" fmla="*/ 7366086 w 8682852"/>
              <a:gd name="connsiteY1014" fmla="*/ 2176744 h 3679694"/>
              <a:gd name="connsiteX1015" fmla="*/ 7342781 w 8682852"/>
              <a:gd name="connsiteY1015" fmla="*/ 2172859 h 3679694"/>
              <a:gd name="connsiteX1016" fmla="*/ 7323360 w 8682852"/>
              <a:gd name="connsiteY1016" fmla="*/ 2168974 h 3679694"/>
              <a:gd name="connsiteX1017" fmla="*/ 7307823 w 8682852"/>
              <a:gd name="connsiteY1017" fmla="*/ 2165089 h 3679694"/>
              <a:gd name="connsiteX1018" fmla="*/ 7288402 w 8682852"/>
              <a:gd name="connsiteY1018" fmla="*/ 2165089 h 3679694"/>
              <a:gd name="connsiteX1019" fmla="*/ 7222369 w 8682852"/>
              <a:gd name="connsiteY1019" fmla="*/ 2165089 h 3679694"/>
              <a:gd name="connsiteX1020" fmla="*/ 7206832 w 8682852"/>
              <a:gd name="connsiteY1020" fmla="*/ 2165089 h 3679694"/>
              <a:gd name="connsiteX1021" fmla="*/ 7191295 w 8682852"/>
              <a:gd name="connsiteY1021" fmla="*/ 2161203 h 3679694"/>
              <a:gd name="connsiteX1022" fmla="*/ 7171874 w 8682852"/>
              <a:gd name="connsiteY1022" fmla="*/ 2157318 h 3679694"/>
              <a:gd name="connsiteX1023" fmla="*/ 7140800 w 8682852"/>
              <a:gd name="connsiteY1023" fmla="*/ 2157318 h 3679694"/>
              <a:gd name="connsiteX1024" fmla="*/ 7105841 w 8682852"/>
              <a:gd name="connsiteY1024" fmla="*/ 2157318 h 3679694"/>
              <a:gd name="connsiteX1025" fmla="*/ 7078651 w 8682852"/>
              <a:gd name="connsiteY1025" fmla="*/ 2157318 h 3679694"/>
              <a:gd name="connsiteX1026" fmla="*/ 7051462 w 8682852"/>
              <a:gd name="connsiteY1026" fmla="*/ 2157318 h 3679694"/>
              <a:gd name="connsiteX1027" fmla="*/ 7000966 w 8682852"/>
              <a:gd name="connsiteY1027" fmla="*/ 2149548 h 3679694"/>
              <a:gd name="connsiteX1028" fmla="*/ 6981545 w 8682852"/>
              <a:gd name="connsiteY1028" fmla="*/ 2149548 h 3679694"/>
              <a:gd name="connsiteX1029" fmla="*/ 6966008 w 8682852"/>
              <a:gd name="connsiteY1029" fmla="*/ 2153433 h 3679694"/>
              <a:gd name="connsiteX1030" fmla="*/ 6950471 w 8682852"/>
              <a:gd name="connsiteY1030" fmla="*/ 2149548 h 3679694"/>
              <a:gd name="connsiteX1031" fmla="*/ 6915512 w 8682852"/>
              <a:gd name="connsiteY1031" fmla="*/ 2149548 h 3679694"/>
              <a:gd name="connsiteX1032" fmla="*/ 6876670 w 8682852"/>
              <a:gd name="connsiteY1032" fmla="*/ 2149548 h 3679694"/>
              <a:gd name="connsiteX1033" fmla="*/ 6841711 w 8682852"/>
              <a:gd name="connsiteY1033" fmla="*/ 2145663 h 3679694"/>
              <a:gd name="connsiteX1034" fmla="*/ 6814522 w 8682852"/>
              <a:gd name="connsiteY1034" fmla="*/ 2141777 h 3679694"/>
              <a:gd name="connsiteX1035" fmla="*/ 6795100 w 8682852"/>
              <a:gd name="connsiteY1035" fmla="*/ 2141777 h 3679694"/>
              <a:gd name="connsiteX1036" fmla="*/ 6760142 w 8682852"/>
              <a:gd name="connsiteY1036" fmla="*/ 2137892 h 3679694"/>
              <a:gd name="connsiteX1037" fmla="*/ 6725183 w 8682852"/>
              <a:gd name="connsiteY1037" fmla="*/ 2137892 h 3679694"/>
              <a:gd name="connsiteX1038" fmla="*/ 6713531 w 8682852"/>
              <a:gd name="connsiteY1038" fmla="*/ 2137892 h 3679694"/>
              <a:gd name="connsiteX1039" fmla="*/ 6686341 w 8682852"/>
              <a:gd name="connsiteY1039" fmla="*/ 2134007 h 3679694"/>
              <a:gd name="connsiteX1040" fmla="*/ 6670804 w 8682852"/>
              <a:gd name="connsiteY1040" fmla="*/ 2130122 h 3679694"/>
              <a:gd name="connsiteX1041" fmla="*/ 6620308 w 8682852"/>
              <a:gd name="connsiteY1041" fmla="*/ 2134007 h 3679694"/>
              <a:gd name="connsiteX1042" fmla="*/ 6612540 w 8682852"/>
              <a:gd name="connsiteY1042" fmla="*/ 2134007 h 3679694"/>
              <a:gd name="connsiteX1043" fmla="*/ 6546507 w 8682852"/>
              <a:gd name="connsiteY1043" fmla="*/ 2130122 h 3679694"/>
              <a:gd name="connsiteX1044" fmla="*/ 6519318 w 8682852"/>
              <a:gd name="connsiteY1044" fmla="*/ 2134007 h 3679694"/>
              <a:gd name="connsiteX1045" fmla="*/ 6492128 w 8682852"/>
              <a:gd name="connsiteY1045" fmla="*/ 2130122 h 3679694"/>
              <a:gd name="connsiteX1046" fmla="*/ 6457169 w 8682852"/>
              <a:gd name="connsiteY1046" fmla="*/ 2122351 h 3679694"/>
              <a:gd name="connsiteX1047" fmla="*/ 6426095 w 8682852"/>
              <a:gd name="connsiteY1047" fmla="*/ 2118466 h 3679694"/>
              <a:gd name="connsiteX1048" fmla="*/ 6395021 w 8682852"/>
              <a:gd name="connsiteY1048" fmla="*/ 2118466 h 3679694"/>
              <a:gd name="connsiteX1049" fmla="*/ 6356178 w 8682852"/>
              <a:gd name="connsiteY1049" fmla="*/ 2118466 h 3679694"/>
              <a:gd name="connsiteX1050" fmla="*/ 6313452 w 8682852"/>
              <a:gd name="connsiteY1050" fmla="*/ 2118466 h 3679694"/>
              <a:gd name="connsiteX1051" fmla="*/ 6278493 w 8682852"/>
              <a:gd name="connsiteY1051" fmla="*/ 2118466 h 3679694"/>
              <a:gd name="connsiteX1052" fmla="*/ 6212461 w 8682852"/>
              <a:gd name="connsiteY1052" fmla="*/ 2118466 h 3679694"/>
              <a:gd name="connsiteX1053" fmla="*/ 6169734 w 8682852"/>
              <a:gd name="connsiteY1053" fmla="*/ 2114581 h 3679694"/>
              <a:gd name="connsiteX1054" fmla="*/ 6150313 w 8682852"/>
              <a:gd name="connsiteY1054" fmla="*/ 2114581 h 3679694"/>
              <a:gd name="connsiteX1055" fmla="*/ 6150313 w 8682852"/>
              <a:gd name="connsiteY1055" fmla="*/ 2102925 h 3679694"/>
              <a:gd name="connsiteX1056" fmla="*/ 6193039 w 8682852"/>
              <a:gd name="connsiteY1056" fmla="*/ 2106811 h 3679694"/>
              <a:gd name="connsiteX1057" fmla="*/ 6204692 w 8682852"/>
              <a:gd name="connsiteY1057" fmla="*/ 2106811 h 3679694"/>
              <a:gd name="connsiteX1058" fmla="*/ 6212461 w 8682852"/>
              <a:gd name="connsiteY1058" fmla="*/ 2106811 h 3679694"/>
              <a:gd name="connsiteX1059" fmla="*/ 6259072 w 8682852"/>
              <a:gd name="connsiteY1059" fmla="*/ 2106811 h 3679694"/>
              <a:gd name="connsiteX1060" fmla="*/ 6328989 w 8682852"/>
              <a:gd name="connsiteY1060" fmla="*/ 2110696 h 3679694"/>
              <a:gd name="connsiteX1061" fmla="*/ 6340641 w 8682852"/>
              <a:gd name="connsiteY1061" fmla="*/ 2106811 h 3679694"/>
              <a:gd name="connsiteX1062" fmla="*/ 6395021 w 8682852"/>
              <a:gd name="connsiteY1062" fmla="*/ 2110696 h 3679694"/>
              <a:gd name="connsiteX1063" fmla="*/ 6410558 w 8682852"/>
              <a:gd name="connsiteY1063" fmla="*/ 2106811 h 3679694"/>
              <a:gd name="connsiteX1064" fmla="*/ 6445517 w 8682852"/>
              <a:gd name="connsiteY1064" fmla="*/ 2106811 h 3679694"/>
              <a:gd name="connsiteX1065" fmla="*/ 6488243 w 8682852"/>
              <a:gd name="connsiteY1065" fmla="*/ 2102925 h 3679694"/>
              <a:gd name="connsiteX1066" fmla="*/ 6511549 w 8682852"/>
              <a:gd name="connsiteY1066" fmla="*/ 2106811 h 3679694"/>
              <a:gd name="connsiteX1067" fmla="*/ 6538739 w 8682852"/>
              <a:gd name="connsiteY1067" fmla="*/ 2110696 h 3679694"/>
              <a:gd name="connsiteX1068" fmla="*/ 6558160 w 8682852"/>
              <a:gd name="connsiteY1068" fmla="*/ 2110696 h 3679694"/>
              <a:gd name="connsiteX1069" fmla="*/ 6569813 w 8682852"/>
              <a:gd name="connsiteY1069" fmla="*/ 2110696 h 3679694"/>
              <a:gd name="connsiteX1070" fmla="*/ 6616424 w 8682852"/>
              <a:gd name="connsiteY1070" fmla="*/ 2110696 h 3679694"/>
              <a:gd name="connsiteX1071" fmla="*/ 6631961 w 8682852"/>
              <a:gd name="connsiteY1071" fmla="*/ 2110696 h 3679694"/>
              <a:gd name="connsiteX1072" fmla="*/ 6663035 w 8682852"/>
              <a:gd name="connsiteY1072" fmla="*/ 2114581 h 3679694"/>
              <a:gd name="connsiteX1073" fmla="*/ 6690225 w 8682852"/>
              <a:gd name="connsiteY1073" fmla="*/ 2110696 h 3679694"/>
              <a:gd name="connsiteX1074" fmla="*/ 6709646 w 8682852"/>
              <a:gd name="connsiteY1074" fmla="*/ 2110696 h 3679694"/>
              <a:gd name="connsiteX1075" fmla="*/ 6740721 w 8682852"/>
              <a:gd name="connsiteY1075" fmla="*/ 2114581 h 3679694"/>
              <a:gd name="connsiteX1076" fmla="*/ 6771795 w 8682852"/>
              <a:gd name="connsiteY1076" fmla="*/ 2114581 h 3679694"/>
              <a:gd name="connsiteX1077" fmla="*/ 6810637 w 8682852"/>
              <a:gd name="connsiteY1077" fmla="*/ 2118466 h 3679694"/>
              <a:gd name="connsiteX1078" fmla="*/ 6841711 w 8682852"/>
              <a:gd name="connsiteY1078" fmla="*/ 2118466 h 3679694"/>
              <a:gd name="connsiteX1079" fmla="*/ 6876670 w 8682852"/>
              <a:gd name="connsiteY1079" fmla="*/ 2122351 h 3679694"/>
              <a:gd name="connsiteX1080" fmla="*/ 6892207 w 8682852"/>
              <a:gd name="connsiteY1080" fmla="*/ 2122351 h 3679694"/>
              <a:gd name="connsiteX1081" fmla="*/ 6903860 w 8682852"/>
              <a:gd name="connsiteY1081" fmla="*/ 2122351 h 3679694"/>
              <a:gd name="connsiteX1082" fmla="*/ 6969892 w 8682852"/>
              <a:gd name="connsiteY1082" fmla="*/ 2126237 h 3679694"/>
              <a:gd name="connsiteX1083" fmla="*/ 7016503 w 8682852"/>
              <a:gd name="connsiteY1083" fmla="*/ 2126237 h 3679694"/>
              <a:gd name="connsiteX1084" fmla="*/ 7043693 w 8682852"/>
              <a:gd name="connsiteY1084" fmla="*/ 2126237 h 3679694"/>
              <a:gd name="connsiteX1085" fmla="*/ 7055346 w 8682852"/>
              <a:gd name="connsiteY1085" fmla="*/ 2126237 h 3679694"/>
              <a:gd name="connsiteX1086" fmla="*/ 7066999 w 8682852"/>
              <a:gd name="connsiteY1086" fmla="*/ 2130122 h 3679694"/>
              <a:gd name="connsiteX1087" fmla="*/ 7082536 w 8682852"/>
              <a:gd name="connsiteY1087" fmla="*/ 2130122 h 3679694"/>
              <a:gd name="connsiteX1088" fmla="*/ 7094189 w 8682852"/>
              <a:gd name="connsiteY1088" fmla="*/ 2126237 h 3679694"/>
              <a:gd name="connsiteX1089" fmla="*/ 7047577 w 8682852"/>
              <a:gd name="connsiteY1089" fmla="*/ 2114581 h 3679694"/>
              <a:gd name="connsiteX1090" fmla="*/ 7000966 w 8682852"/>
              <a:gd name="connsiteY1090" fmla="*/ 2110696 h 3679694"/>
              <a:gd name="connsiteX1091" fmla="*/ 6958239 w 8682852"/>
              <a:gd name="connsiteY1091" fmla="*/ 2106811 h 3679694"/>
              <a:gd name="connsiteX1092" fmla="*/ 6931049 w 8682852"/>
              <a:gd name="connsiteY1092" fmla="*/ 2102925 h 3679694"/>
              <a:gd name="connsiteX1093" fmla="*/ 6911628 w 8682852"/>
              <a:gd name="connsiteY1093" fmla="*/ 2102925 h 3679694"/>
              <a:gd name="connsiteX1094" fmla="*/ 6896091 w 8682852"/>
              <a:gd name="connsiteY1094" fmla="*/ 2099040 h 3679694"/>
              <a:gd name="connsiteX1095" fmla="*/ 6884438 w 8682852"/>
              <a:gd name="connsiteY1095" fmla="*/ 2095155 h 3679694"/>
              <a:gd name="connsiteX1096" fmla="*/ 6810637 w 8682852"/>
              <a:gd name="connsiteY1096" fmla="*/ 2091270 h 3679694"/>
              <a:gd name="connsiteX1097" fmla="*/ 6767910 w 8682852"/>
              <a:gd name="connsiteY1097" fmla="*/ 2087385 h 3679694"/>
              <a:gd name="connsiteX1098" fmla="*/ 6740721 w 8682852"/>
              <a:gd name="connsiteY1098" fmla="*/ 2083499 h 3679694"/>
              <a:gd name="connsiteX1099" fmla="*/ 6713531 w 8682852"/>
              <a:gd name="connsiteY1099" fmla="*/ 2083499 h 3679694"/>
              <a:gd name="connsiteX1100" fmla="*/ 6674688 w 8682852"/>
              <a:gd name="connsiteY1100" fmla="*/ 2079614 h 3679694"/>
              <a:gd name="connsiteX1101" fmla="*/ 6663035 w 8682852"/>
              <a:gd name="connsiteY1101" fmla="*/ 2079614 h 3679694"/>
              <a:gd name="connsiteX1102" fmla="*/ 6651382 w 8682852"/>
              <a:gd name="connsiteY1102" fmla="*/ 2079614 h 3679694"/>
              <a:gd name="connsiteX1103" fmla="*/ 6612540 w 8682852"/>
              <a:gd name="connsiteY1103" fmla="*/ 2079614 h 3679694"/>
              <a:gd name="connsiteX1104" fmla="*/ 6565929 w 8682852"/>
              <a:gd name="connsiteY1104" fmla="*/ 2083499 h 3679694"/>
              <a:gd name="connsiteX1105" fmla="*/ 6499896 w 8682852"/>
              <a:gd name="connsiteY1105" fmla="*/ 2075729 h 3679694"/>
              <a:gd name="connsiteX1106" fmla="*/ 6461054 w 8682852"/>
              <a:gd name="connsiteY1106" fmla="*/ 2075729 h 3679694"/>
              <a:gd name="connsiteX1107" fmla="*/ 6433864 w 8682852"/>
              <a:gd name="connsiteY1107" fmla="*/ 2075729 h 3679694"/>
              <a:gd name="connsiteX1108" fmla="*/ 6426095 w 8682852"/>
              <a:gd name="connsiteY1108" fmla="*/ 2075729 h 3679694"/>
              <a:gd name="connsiteX1109" fmla="*/ 6317336 w 8682852"/>
              <a:gd name="connsiteY1109" fmla="*/ 2071844 h 3679694"/>
              <a:gd name="connsiteX1110" fmla="*/ 6294030 w 8682852"/>
              <a:gd name="connsiteY1110" fmla="*/ 2071844 h 3679694"/>
              <a:gd name="connsiteX1111" fmla="*/ 6247419 w 8682852"/>
              <a:gd name="connsiteY1111" fmla="*/ 2071844 h 3679694"/>
              <a:gd name="connsiteX1112" fmla="*/ 6212461 w 8682852"/>
              <a:gd name="connsiteY1112" fmla="*/ 2067959 h 3679694"/>
              <a:gd name="connsiteX1113" fmla="*/ 6177502 w 8682852"/>
              <a:gd name="connsiteY1113" fmla="*/ 2067959 h 3679694"/>
              <a:gd name="connsiteX1114" fmla="*/ 6142544 w 8682852"/>
              <a:gd name="connsiteY1114" fmla="*/ 2071844 h 3679694"/>
              <a:gd name="connsiteX1115" fmla="*/ 6115354 w 8682852"/>
              <a:gd name="connsiteY1115" fmla="*/ 2071844 h 3679694"/>
              <a:gd name="connsiteX1116" fmla="*/ 6057090 w 8682852"/>
              <a:gd name="connsiteY1116" fmla="*/ 2071844 h 3679694"/>
              <a:gd name="connsiteX1117" fmla="*/ 6045437 w 8682852"/>
              <a:gd name="connsiteY1117" fmla="*/ 2067959 h 3679694"/>
              <a:gd name="connsiteX1118" fmla="*/ 6037669 w 8682852"/>
              <a:gd name="connsiteY1118" fmla="*/ 2071844 h 3679694"/>
              <a:gd name="connsiteX1119" fmla="*/ 6033785 w 8682852"/>
              <a:gd name="connsiteY1119" fmla="*/ 2071844 h 3679694"/>
              <a:gd name="connsiteX1120" fmla="*/ 6018248 w 8682852"/>
              <a:gd name="connsiteY1120" fmla="*/ 2071844 h 3679694"/>
              <a:gd name="connsiteX1121" fmla="*/ 5991058 w 8682852"/>
              <a:gd name="connsiteY1121" fmla="*/ 2071844 h 3679694"/>
              <a:gd name="connsiteX1122" fmla="*/ 5975521 w 8682852"/>
              <a:gd name="connsiteY1122" fmla="*/ 2067959 h 3679694"/>
              <a:gd name="connsiteX1123" fmla="*/ 5959984 w 8682852"/>
              <a:gd name="connsiteY1123" fmla="*/ 2071844 h 3679694"/>
              <a:gd name="connsiteX1124" fmla="*/ 5870646 w 8682852"/>
              <a:gd name="connsiteY1124" fmla="*/ 2071844 h 3679694"/>
              <a:gd name="connsiteX1125" fmla="*/ 5831803 w 8682852"/>
              <a:gd name="connsiteY1125" fmla="*/ 2071844 h 3679694"/>
              <a:gd name="connsiteX1126" fmla="*/ 5781307 w 8682852"/>
              <a:gd name="connsiteY1126" fmla="*/ 2075729 h 3679694"/>
              <a:gd name="connsiteX1127" fmla="*/ 5742465 w 8682852"/>
              <a:gd name="connsiteY1127" fmla="*/ 2075729 h 3679694"/>
              <a:gd name="connsiteX1128" fmla="*/ 5719159 w 8682852"/>
              <a:gd name="connsiteY1128" fmla="*/ 2075729 h 3679694"/>
              <a:gd name="connsiteX1129" fmla="*/ 5691969 w 8682852"/>
              <a:gd name="connsiteY1129" fmla="*/ 2075729 h 3679694"/>
              <a:gd name="connsiteX1130" fmla="*/ 5559904 w 8682852"/>
              <a:gd name="connsiteY1130" fmla="*/ 2087385 h 3679694"/>
              <a:gd name="connsiteX1131" fmla="*/ 5552136 w 8682852"/>
              <a:gd name="connsiteY1131" fmla="*/ 2091270 h 3679694"/>
              <a:gd name="connsiteX1132" fmla="*/ 5544367 w 8682852"/>
              <a:gd name="connsiteY1132" fmla="*/ 2087385 h 3679694"/>
              <a:gd name="connsiteX1133" fmla="*/ 5517178 w 8682852"/>
              <a:gd name="connsiteY1133" fmla="*/ 2087385 h 3679694"/>
              <a:gd name="connsiteX1134" fmla="*/ 5501641 w 8682852"/>
              <a:gd name="connsiteY1134" fmla="*/ 2087385 h 3679694"/>
              <a:gd name="connsiteX1135" fmla="*/ 5486103 w 8682852"/>
              <a:gd name="connsiteY1135" fmla="*/ 2087385 h 3679694"/>
              <a:gd name="connsiteX1136" fmla="*/ 5443377 w 8682852"/>
              <a:gd name="connsiteY1136" fmla="*/ 2087385 h 3679694"/>
              <a:gd name="connsiteX1137" fmla="*/ 5392881 w 8682852"/>
              <a:gd name="connsiteY1137" fmla="*/ 2091270 h 3679694"/>
              <a:gd name="connsiteX1138" fmla="*/ 5330733 w 8682852"/>
              <a:gd name="connsiteY1138" fmla="*/ 2095155 h 3679694"/>
              <a:gd name="connsiteX1139" fmla="*/ 5291890 w 8682852"/>
              <a:gd name="connsiteY1139" fmla="*/ 2099040 h 3679694"/>
              <a:gd name="connsiteX1140" fmla="*/ 5268585 w 8682852"/>
              <a:gd name="connsiteY1140" fmla="*/ 2099040 h 3679694"/>
              <a:gd name="connsiteX1141" fmla="*/ 5155941 w 8682852"/>
              <a:gd name="connsiteY1141" fmla="*/ 2114581 h 3679694"/>
              <a:gd name="connsiteX1142" fmla="*/ 5086024 w 8682852"/>
              <a:gd name="connsiteY1142" fmla="*/ 2118466 h 3679694"/>
              <a:gd name="connsiteX1143" fmla="*/ 5047182 w 8682852"/>
              <a:gd name="connsiteY1143" fmla="*/ 2126237 h 3679694"/>
              <a:gd name="connsiteX1144" fmla="*/ 4981149 w 8682852"/>
              <a:gd name="connsiteY1144" fmla="*/ 2134007 h 3679694"/>
              <a:gd name="connsiteX1145" fmla="*/ 4872390 w 8682852"/>
              <a:gd name="connsiteY1145" fmla="*/ 2145663 h 3679694"/>
              <a:gd name="connsiteX1146" fmla="*/ 4810242 w 8682852"/>
              <a:gd name="connsiteY1146" fmla="*/ 2153433 h 3679694"/>
              <a:gd name="connsiteX1147" fmla="*/ 4705367 w 8682852"/>
              <a:gd name="connsiteY1147" fmla="*/ 2172859 h 3679694"/>
              <a:gd name="connsiteX1148" fmla="*/ 4643218 w 8682852"/>
              <a:gd name="connsiteY1148" fmla="*/ 2180629 h 3679694"/>
              <a:gd name="connsiteX1149" fmla="*/ 4631566 w 8682852"/>
              <a:gd name="connsiteY1149" fmla="*/ 2180629 h 3679694"/>
              <a:gd name="connsiteX1150" fmla="*/ 4639334 w 8682852"/>
              <a:gd name="connsiteY1150" fmla="*/ 2184515 h 3679694"/>
              <a:gd name="connsiteX1151" fmla="*/ 4650987 w 8682852"/>
              <a:gd name="connsiteY1151" fmla="*/ 2188400 h 3679694"/>
              <a:gd name="connsiteX1152" fmla="*/ 4631566 w 8682852"/>
              <a:gd name="connsiteY1152" fmla="*/ 2192285 h 3679694"/>
              <a:gd name="connsiteX1153" fmla="*/ 4604376 w 8682852"/>
              <a:gd name="connsiteY1153" fmla="*/ 2200055 h 3679694"/>
              <a:gd name="connsiteX1154" fmla="*/ 4596607 w 8682852"/>
              <a:gd name="connsiteY1154" fmla="*/ 2200055 h 3679694"/>
              <a:gd name="connsiteX1155" fmla="*/ 4569417 w 8682852"/>
              <a:gd name="connsiteY1155" fmla="*/ 2207826 h 3679694"/>
              <a:gd name="connsiteX1156" fmla="*/ 4511153 w 8682852"/>
              <a:gd name="connsiteY1156" fmla="*/ 2219481 h 3679694"/>
              <a:gd name="connsiteX1157" fmla="*/ 4348014 w 8682852"/>
              <a:gd name="connsiteY1157" fmla="*/ 2250563 h 3679694"/>
              <a:gd name="connsiteX1158" fmla="*/ 4254792 w 8682852"/>
              <a:gd name="connsiteY1158" fmla="*/ 2273874 h 3679694"/>
              <a:gd name="connsiteX1159" fmla="*/ 4270329 w 8682852"/>
              <a:gd name="connsiteY1159" fmla="*/ 2273874 h 3679694"/>
              <a:gd name="connsiteX1160" fmla="*/ 4227602 w 8682852"/>
              <a:gd name="connsiteY1160" fmla="*/ 2293300 h 3679694"/>
              <a:gd name="connsiteX1161" fmla="*/ 4192644 w 8682852"/>
              <a:gd name="connsiteY1161" fmla="*/ 2297185 h 3679694"/>
              <a:gd name="connsiteX1162" fmla="*/ 4169338 w 8682852"/>
              <a:gd name="connsiteY1162" fmla="*/ 2293300 h 3679694"/>
              <a:gd name="connsiteX1163" fmla="*/ 4149917 w 8682852"/>
              <a:gd name="connsiteY1163" fmla="*/ 2304956 h 3679694"/>
              <a:gd name="connsiteX1164" fmla="*/ 4146032 w 8682852"/>
              <a:gd name="connsiteY1164" fmla="*/ 2312726 h 3679694"/>
              <a:gd name="connsiteX1165" fmla="*/ 4130495 w 8682852"/>
              <a:gd name="connsiteY1165" fmla="*/ 2304956 h 3679694"/>
              <a:gd name="connsiteX1166" fmla="*/ 4099421 w 8682852"/>
              <a:gd name="connsiteY1166" fmla="*/ 2308841 h 3679694"/>
              <a:gd name="connsiteX1167" fmla="*/ 3893555 w 8682852"/>
              <a:gd name="connsiteY1167" fmla="*/ 2355463 h 3679694"/>
              <a:gd name="connsiteX1168" fmla="*/ 3823639 w 8682852"/>
              <a:gd name="connsiteY1168" fmla="*/ 2374889 h 3679694"/>
              <a:gd name="connsiteX1169" fmla="*/ 3777027 w 8682852"/>
              <a:gd name="connsiteY1169" fmla="*/ 2386545 h 3679694"/>
              <a:gd name="connsiteX1170" fmla="*/ 3722648 w 8682852"/>
              <a:gd name="connsiteY1170" fmla="*/ 2398200 h 3679694"/>
              <a:gd name="connsiteX1171" fmla="*/ 3722648 w 8682852"/>
              <a:gd name="connsiteY1171" fmla="*/ 2402086 h 3679694"/>
              <a:gd name="connsiteX1172" fmla="*/ 3765375 w 8682852"/>
              <a:gd name="connsiteY1172" fmla="*/ 2394315 h 3679694"/>
              <a:gd name="connsiteX1173" fmla="*/ 3815870 w 8682852"/>
              <a:gd name="connsiteY1173" fmla="*/ 2386545 h 3679694"/>
              <a:gd name="connsiteX1174" fmla="*/ 3850828 w 8682852"/>
              <a:gd name="connsiteY1174" fmla="*/ 2378774 h 3679694"/>
              <a:gd name="connsiteX1175" fmla="*/ 3889671 w 8682852"/>
              <a:gd name="connsiteY1175" fmla="*/ 2371004 h 3679694"/>
              <a:gd name="connsiteX1176" fmla="*/ 3885787 w 8682852"/>
              <a:gd name="connsiteY1176" fmla="*/ 2374889 h 3679694"/>
              <a:gd name="connsiteX1177" fmla="*/ 3808102 w 8682852"/>
              <a:gd name="connsiteY1177" fmla="*/ 2394315 h 3679694"/>
              <a:gd name="connsiteX1178" fmla="*/ 3734301 w 8682852"/>
              <a:gd name="connsiteY1178" fmla="*/ 2413741 h 3679694"/>
              <a:gd name="connsiteX1179" fmla="*/ 3621657 w 8682852"/>
              <a:gd name="connsiteY1179" fmla="*/ 2440938 h 3679694"/>
              <a:gd name="connsiteX1180" fmla="*/ 3524550 w 8682852"/>
              <a:gd name="connsiteY1180" fmla="*/ 2468134 h 3679694"/>
              <a:gd name="connsiteX1181" fmla="*/ 3454634 w 8682852"/>
              <a:gd name="connsiteY1181" fmla="*/ 2491445 h 3679694"/>
              <a:gd name="connsiteX1182" fmla="*/ 3392485 w 8682852"/>
              <a:gd name="connsiteY1182" fmla="*/ 2510871 h 3679694"/>
              <a:gd name="connsiteX1183" fmla="*/ 3365296 w 8682852"/>
              <a:gd name="connsiteY1183" fmla="*/ 2518642 h 3679694"/>
              <a:gd name="connsiteX1184" fmla="*/ 3345874 w 8682852"/>
              <a:gd name="connsiteY1184" fmla="*/ 2526412 h 3679694"/>
              <a:gd name="connsiteX1185" fmla="*/ 3330337 w 8682852"/>
              <a:gd name="connsiteY1185" fmla="*/ 2526412 h 3679694"/>
              <a:gd name="connsiteX1186" fmla="*/ 3310916 w 8682852"/>
              <a:gd name="connsiteY1186" fmla="*/ 2530297 h 3679694"/>
              <a:gd name="connsiteX1187" fmla="*/ 3303147 w 8682852"/>
              <a:gd name="connsiteY1187" fmla="*/ 2534182 h 3679694"/>
              <a:gd name="connsiteX1188" fmla="*/ 3291495 w 8682852"/>
              <a:gd name="connsiteY1188" fmla="*/ 2538068 h 3679694"/>
              <a:gd name="connsiteX1189" fmla="*/ 3256536 w 8682852"/>
              <a:gd name="connsiteY1189" fmla="*/ 2553608 h 3679694"/>
              <a:gd name="connsiteX1190" fmla="*/ 3202156 w 8682852"/>
              <a:gd name="connsiteY1190" fmla="*/ 2569149 h 3679694"/>
              <a:gd name="connsiteX1191" fmla="*/ 3101165 w 8682852"/>
              <a:gd name="connsiteY1191" fmla="*/ 2600231 h 3679694"/>
              <a:gd name="connsiteX1192" fmla="*/ 3081744 w 8682852"/>
              <a:gd name="connsiteY1192" fmla="*/ 2611886 h 3679694"/>
              <a:gd name="connsiteX1193" fmla="*/ 3070091 w 8682852"/>
              <a:gd name="connsiteY1193" fmla="*/ 2615772 h 3679694"/>
              <a:gd name="connsiteX1194" fmla="*/ 3035133 w 8682852"/>
              <a:gd name="connsiteY1194" fmla="*/ 2627427 h 3679694"/>
              <a:gd name="connsiteX1195" fmla="*/ 2965216 w 8682852"/>
              <a:gd name="connsiteY1195" fmla="*/ 2650738 h 3679694"/>
              <a:gd name="connsiteX1196" fmla="*/ 2938027 w 8682852"/>
              <a:gd name="connsiteY1196" fmla="*/ 2662394 h 3679694"/>
              <a:gd name="connsiteX1197" fmla="*/ 2934142 w 8682852"/>
              <a:gd name="connsiteY1197" fmla="*/ 2666279 h 3679694"/>
              <a:gd name="connsiteX1198" fmla="*/ 2891415 w 8682852"/>
              <a:gd name="connsiteY1198" fmla="*/ 2677935 h 3679694"/>
              <a:gd name="connsiteX1199" fmla="*/ 2825383 w 8682852"/>
              <a:gd name="connsiteY1199" fmla="*/ 2701246 h 3679694"/>
              <a:gd name="connsiteX1200" fmla="*/ 2805962 w 8682852"/>
              <a:gd name="connsiteY1200" fmla="*/ 2709016 h 3679694"/>
              <a:gd name="connsiteX1201" fmla="*/ 2778771 w 8682852"/>
              <a:gd name="connsiteY1201" fmla="*/ 2720672 h 3679694"/>
              <a:gd name="connsiteX1202" fmla="*/ 2755466 w 8682852"/>
              <a:gd name="connsiteY1202" fmla="*/ 2728442 h 3679694"/>
              <a:gd name="connsiteX1203" fmla="*/ 2701086 w 8682852"/>
              <a:gd name="connsiteY1203" fmla="*/ 2755639 h 3679694"/>
              <a:gd name="connsiteX1204" fmla="*/ 2666128 w 8682852"/>
              <a:gd name="connsiteY1204" fmla="*/ 2767294 h 3679694"/>
              <a:gd name="connsiteX1205" fmla="*/ 2638938 w 8682852"/>
              <a:gd name="connsiteY1205" fmla="*/ 2775065 h 3679694"/>
              <a:gd name="connsiteX1206" fmla="*/ 2603980 w 8682852"/>
              <a:gd name="connsiteY1206" fmla="*/ 2790605 h 3679694"/>
              <a:gd name="connsiteX1207" fmla="*/ 2549600 w 8682852"/>
              <a:gd name="connsiteY1207" fmla="*/ 2813917 h 3679694"/>
              <a:gd name="connsiteX1208" fmla="*/ 2514642 w 8682852"/>
              <a:gd name="connsiteY1208" fmla="*/ 2825572 h 3679694"/>
              <a:gd name="connsiteX1209" fmla="*/ 2487452 w 8682852"/>
              <a:gd name="connsiteY1209" fmla="*/ 2837228 h 3679694"/>
              <a:gd name="connsiteX1210" fmla="*/ 2464146 w 8682852"/>
              <a:gd name="connsiteY1210" fmla="*/ 2844998 h 3679694"/>
              <a:gd name="connsiteX1211" fmla="*/ 2448609 w 8682852"/>
              <a:gd name="connsiteY1211" fmla="*/ 2852769 h 3679694"/>
              <a:gd name="connsiteX1212" fmla="*/ 2398114 w 8682852"/>
              <a:gd name="connsiteY1212" fmla="*/ 2876080 h 3679694"/>
              <a:gd name="connsiteX1213" fmla="*/ 2401998 w 8682852"/>
              <a:gd name="connsiteY1213" fmla="*/ 2879965 h 3679694"/>
              <a:gd name="connsiteX1214" fmla="*/ 2425304 w 8682852"/>
              <a:gd name="connsiteY1214" fmla="*/ 2872195 h 3679694"/>
              <a:gd name="connsiteX1215" fmla="*/ 2468030 w 8682852"/>
              <a:gd name="connsiteY1215" fmla="*/ 2852769 h 3679694"/>
              <a:gd name="connsiteX1216" fmla="*/ 2506873 w 8682852"/>
              <a:gd name="connsiteY1216" fmla="*/ 2837228 h 3679694"/>
              <a:gd name="connsiteX1217" fmla="*/ 2572906 w 8682852"/>
              <a:gd name="connsiteY1217" fmla="*/ 2813917 h 3679694"/>
              <a:gd name="connsiteX1218" fmla="*/ 2588443 w 8682852"/>
              <a:gd name="connsiteY1218" fmla="*/ 2806146 h 3679694"/>
              <a:gd name="connsiteX1219" fmla="*/ 2654475 w 8682852"/>
              <a:gd name="connsiteY1219" fmla="*/ 2782835 h 3679694"/>
              <a:gd name="connsiteX1220" fmla="*/ 2736045 w 8682852"/>
              <a:gd name="connsiteY1220" fmla="*/ 2751753 h 3679694"/>
              <a:gd name="connsiteX1221" fmla="*/ 2763234 w 8682852"/>
              <a:gd name="connsiteY1221" fmla="*/ 2743983 h 3679694"/>
              <a:gd name="connsiteX1222" fmla="*/ 2786540 w 8682852"/>
              <a:gd name="connsiteY1222" fmla="*/ 2732327 h 3679694"/>
              <a:gd name="connsiteX1223" fmla="*/ 2825383 w 8682852"/>
              <a:gd name="connsiteY1223" fmla="*/ 2716787 h 3679694"/>
              <a:gd name="connsiteX1224" fmla="*/ 2899184 w 8682852"/>
              <a:gd name="connsiteY1224" fmla="*/ 2693475 h 3679694"/>
              <a:gd name="connsiteX1225" fmla="*/ 2957448 w 8682852"/>
              <a:gd name="connsiteY1225" fmla="*/ 2677935 h 3679694"/>
              <a:gd name="connsiteX1226" fmla="*/ 3004059 w 8682852"/>
              <a:gd name="connsiteY1226" fmla="*/ 2662394 h 3679694"/>
              <a:gd name="connsiteX1227" fmla="*/ 3062323 w 8682852"/>
              <a:gd name="connsiteY1227" fmla="*/ 2642968 h 3679694"/>
              <a:gd name="connsiteX1228" fmla="*/ 3120587 w 8682852"/>
              <a:gd name="connsiteY1228" fmla="*/ 2623542 h 3679694"/>
              <a:gd name="connsiteX1229" fmla="*/ 3136124 w 8682852"/>
              <a:gd name="connsiteY1229" fmla="*/ 2615772 h 3679694"/>
              <a:gd name="connsiteX1230" fmla="*/ 3167198 w 8682852"/>
              <a:gd name="connsiteY1230" fmla="*/ 2608001 h 3679694"/>
              <a:gd name="connsiteX1231" fmla="*/ 3159429 w 8682852"/>
              <a:gd name="connsiteY1231" fmla="*/ 2611886 h 3679694"/>
              <a:gd name="connsiteX1232" fmla="*/ 3155545 w 8682852"/>
              <a:gd name="connsiteY1232" fmla="*/ 2615772 h 3679694"/>
              <a:gd name="connsiteX1233" fmla="*/ 3174967 w 8682852"/>
              <a:gd name="connsiteY1233" fmla="*/ 2611886 h 3679694"/>
              <a:gd name="connsiteX1234" fmla="*/ 3213809 w 8682852"/>
              <a:gd name="connsiteY1234" fmla="*/ 2600231 h 3679694"/>
              <a:gd name="connsiteX1235" fmla="*/ 3237115 w 8682852"/>
              <a:gd name="connsiteY1235" fmla="*/ 2592460 h 3679694"/>
              <a:gd name="connsiteX1236" fmla="*/ 3264305 w 8682852"/>
              <a:gd name="connsiteY1236" fmla="*/ 2584690 h 3679694"/>
              <a:gd name="connsiteX1237" fmla="*/ 3396370 w 8682852"/>
              <a:gd name="connsiteY1237" fmla="*/ 2549723 h 3679694"/>
              <a:gd name="connsiteX1238" fmla="*/ 3501245 w 8682852"/>
              <a:gd name="connsiteY1238" fmla="*/ 2522527 h 3679694"/>
              <a:gd name="connsiteX1239" fmla="*/ 3571161 w 8682852"/>
              <a:gd name="connsiteY1239" fmla="*/ 2503101 h 3679694"/>
              <a:gd name="connsiteX1240" fmla="*/ 3606120 w 8682852"/>
              <a:gd name="connsiteY1240" fmla="*/ 2495330 h 3679694"/>
              <a:gd name="connsiteX1241" fmla="*/ 3617773 w 8682852"/>
              <a:gd name="connsiteY1241" fmla="*/ 2491445 h 3679694"/>
              <a:gd name="connsiteX1242" fmla="*/ 3621657 w 8682852"/>
              <a:gd name="connsiteY1242" fmla="*/ 2487560 h 3679694"/>
              <a:gd name="connsiteX1243" fmla="*/ 3621657 w 8682852"/>
              <a:gd name="connsiteY1243" fmla="*/ 2483675 h 3679694"/>
              <a:gd name="connsiteX1244" fmla="*/ 3644962 w 8682852"/>
              <a:gd name="connsiteY1244" fmla="*/ 2475904 h 3679694"/>
              <a:gd name="connsiteX1245" fmla="*/ 3668268 w 8682852"/>
              <a:gd name="connsiteY1245" fmla="*/ 2468134 h 3679694"/>
              <a:gd name="connsiteX1246" fmla="*/ 3707111 w 8682852"/>
              <a:gd name="connsiteY1246" fmla="*/ 2456478 h 3679694"/>
              <a:gd name="connsiteX1247" fmla="*/ 3730416 w 8682852"/>
              <a:gd name="connsiteY1247" fmla="*/ 2448708 h 3679694"/>
              <a:gd name="connsiteX1248" fmla="*/ 3734301 w 8682852"/>
              <a:gd name="connsiteY1248" fmla="*/ 2440938 h 3679694"/>
              <a:gd name="connsiteX1249" fmla="*/ 3742069 w 8682852"/>
              <a:gd name="connsiteY1249" fmla="*/ 2440938 h 3679694"/>
              <a:gd name="connsiteX1250" fmla="*/ 3777027 w 8682852"/>
              <a:gd name="connsiteY1250" fmla="*/ 2437052 h 3679694"/>
              <a:gd name="connsiteX1251" fmla="*/ 3800333 w 8682852"/>
              <a:gd name="connsiteY1251" fmla="*/ 2437052 h 3679694"/>
              <a:gd name="connsiteX1252" fmla="*/ 3742069 w 8682852"/>
              <a:gd name="connsiteY1252" fmla="*/ 2456478 h 3679694"/>
              <a:gd name="connsiteX1253" fmla="*/ 3714879 w 8682852"/>
              <a:gd name="connsiteY1253" fmla="*/ 2464249 h 3679694"/>
              <a:gd name="connsiteX1254" fmla="*/ 3796449 w 8682852"/>
              <a:gd name="connsiteY1254" fmla="*/ 2444823 h 3679694"/>
              <a:gd name="connsiteX1255" fmla="*/ 3846944 w 8682852"/>
              <a:gd name="connsiteY1255" fmla="*/ 2433167 h 3679694"/>
              <a:gd name="connsiteX1256" fmla="*/ 3889671 w 8682852"/>
              <a:gd name="connsiteY1256" fmla="*/ 2421512 h 3679694"/>
              <a:gd name="connsiteX1257" fmla="*/ 3905208 w 8682852"/>
              <a:gd name="connsiteY1257" fmla="*/ 2417626 h 3679694"/>
              <a:gd name="connsiteX1258" fmla="*/ 3920745 w 8682852"/>
              <a:gd name="connsiteY1258" fmla="*/ 2417626 h 3679694"/>
              <a:gd name="connsiteX1259" fmla="*/ 3928514 w 8682852"/>
              <a:gd name="connsiteY1259" fmla="*/ 2417626 h 3679694"/>
              <a:gd name="connsiteX1260" fmla="*/ 3963472 w 8682852"/>
              <a:gd name="connsiteY1260" fmla="*/ 2413741 h 3679694"/>
              <a:gd name="connsiteX1261" fmla="*/ 3998430 w 8682852"/>
              <a:gd name="connsiteY1261" fmla="*/ 2405971 h 3679694"/>
              <a:gd name="connsiteX1262" fmla="*/ 4080000 w 8682852"/>
              <a:gd name="connsiteY1262" fmla="*/ 2386545 h 3679694"/>
              <a:gd name="connsiteX1263" fmla="*/ 4099421 w 8682852"/>
              <a:gd name="connsiteY1263" fmla="*/ 2382660 h 3679694"/>
              <a:gd name="connsiteX1264" fmla="*/ 4076116 w 8682852"/>
              <a:gd name="connsiteY1264" fmla="*/ 2386545 h 3679694"/>
              <a:gd name="connsiteX1265" fmla="*/ 4048926 w 8682852"/>
              <a:gd name="connsiteY1265" fmla="*/ 2386545 h 3679694"/>
              <a:gd name="connsiteX1266" fmla="*/ 4099421 w 8682852"/>
              <a:gd name="connsiteY1266" fmla="*/ 2371004 h 3679694"/>
              <a:gd name="connsiteX1267" fmla="*/ 4142148 w 8682852"/>
              <a:gd name="connsiteY1267" fmla="*/ 2363234 h 3679694"/>
              <a:gd name="connsiteX1268" fmla="*/ 4153801 w 8682852"/>
              <a:gd name="connsiteY1268" fmla="*/ 2371004 h 3679694"/>
              <a:gd name="connsiteX1269" fmla="*/ 4157685 w 8682852"/>
              <a:gd name="connsiteY1269" fmla="*/ 2371004 h 3679694"/>
              <a:gd name="connsiteX1270" fmla="*/ 4243139 w 8682852"/>
              <a:gd name="connsiteY1270" fmla="*/ 2359348 h 3679694"/>
              <a:gd name="connsiteX1271" fmla="*/ 4386857 w 8682852"/>
              <a:gd name="connsiteY1271" fmla="*/ 2332152 h 3679694"/>
              <a:gd name="connsiteX1272" fmla="*/ 4452889 w 8682852"/>
              <a:gd name="connsiteY1272" fmla="*/ 2316611 h 3679694"/>
              <a:gd name="connsiteX1273" fmla="*/ 4460658 w 8682852"/>
              <a:gd name="connsiteY1273" fmla="*/ 2312726 h 3679694"/>
              <a:gd name="connsiteX1274" fmla="*/ 4499501 w 8682852"/>
              <a:gd name="connsiteY1274" fmla="*/ 2304956 h 3679694"/>
              <a:gd name="connsiteX1275" fmla="*/ 4538343 w 8682852"/>
              <a:gd name="connsiteY1275" fmla="*/ 2304956 h 3679694"/>
              <a:gd name="connsiteX1276" fmla="*/ 4577186 w 8682852"/>
              <a:gd name="connsiteY1276" fmla="*/ 2304956 h 3679694"/>
              <a:gd name="connsiteX1277" fmla="*/ 4616028 w 8682852"/>
              <a:gd name="connsiteY1277" fmla="*/ 2297185 h 3679694"/>
              <a:gd name="connsiteX1278" fmla="*/ 4658755 w 8682852"/>
              <a:gd name="connsiteY1278" fmla="*/ 2293300 h 3679694"/>
              <a:gd name="connsiteX1279" fmla="*/ 4763630 w 8682852"/>
              <a:gd name="connsiteY1279" fmla="*/ 2277759 h 3679694"/>
              <a:gd name="connsiteX1280" fmla="*/ 4806357 w 8682852"/>
              <a:gd name="connsiteY1280" fmla="*/ 2273874 h 3679694"/>
              <a:gd name="connsiteX1281" fmla="*/ 4841316 w 8682852"/>
              <a:gd name="connsiteY1281" fmla="*/ 2269989 h 3679694"/>
              <a:gd name="connsiteX1282" fmla="*/ 4876274 w 8682852"/>
              <a:gd name="connsiteY1282" fmla="*/ 2266104 h 3679694"/>
              <a:gd name="connsiteX1283" fmla="*/ 4915117 w 8682852"/>
              <a:gd name="connsiteY1283" fmla="*/ 2262218 h 3679694"/>
              <a:gd name="connsiteX1284" fmla="*/ 4988918 w 8682852"/>
              <a:gd name="connsiteY1284" fmla="*/ 2258333 h 3679694"/>
              <a:gd name="connsiteX1285" fmla="*/ 5031645 w 8682852"/>
              <a:gd name="connsiteY1285" fmla="*/ 2254448 h 3679694"/>
              <a:gd name="connsiteX1286" fmla="*/ 5070487 w 8682852"/>
              <a:gd name="connsiteY1286" fmla="*/ 2250563 h 3679694"/>
              <a:gd name="connsiteX1287" fmla="*/ 5097677 w 8682852"/>
              <a:gd name="connsiteY1287" fmla="*/ 2250563 h 3679694"/>
              <a:gd name="connsiteX1288" fmla="*/ 5109330 w 8682852"/>
              <a:gd name="connsiteY1288" fmla="*/ 2254448 h 3679694"/>
              <a:gd name="connsiteX1289" fmla="*/ 5136520 w 8682852"/>
              <a:gd name="connsiteY1289" fmla="*/ 2242793 h 3679694"/>
              <a:gd name="connsiteX1290" fmla="*/ 5167594 w 8682852"/>
              <a:gd name="connsiteY1290" fmla="*/ 2238907 h 3679694"/>
              <a:gd name="connsiteX1291" fmla="*/ 5175362 w 8682852"/>
              <a:gd name="connsiteY1291" fmla="*/ 2238907 h 3679694"/>
              <a:gd name="connsiteX1292" fmla="*/ 5175362 w 8682852"/>
              <a:gd name="connsiteY1292" fmla="*/ 2231137 h 3679694"/>
              <a:gd name="connsiteX1293" fmla="*/ 5171478 w 8682852"/>
              <a:gd name="connsiteY1293" fmla="*/ 2223367 h 3679694"/>
              <a:gd name="connsiteX1294" fmla="*/ 5187015 w 8682852"/>
              <a:gd name="connsiteY1294" fmla="*/ 2227252 h 3679694"/>
              <a:gd name="connsiteX1295" fmla="*/ 5202552 w 8682852"/>
              <a:gd name="connsiteY1295" fmla="*/ 2235022 h 3679694"/>
              <a:gd name="connsiteX1296" fmla="*/ 5225858 w 8682852"/>
              <a:gd name="connsiteY1296" fmla="*/ 2235022 h 3679694"/>
              <a:gd name="connsiteX1297" fmla="*/ 5241395 w 8682852"/>
              <a:gd name="connsiteY1297" fmla="*/ 2250563 h 3679694"/>
              <a:gd name="connsiteX1298" fmla="*/ 5237511 w 8682852"/>
              <a:gd name="connsiteY1298" fmla="*/ 2254448 h 3679694"/>
              <a:gd name="connsiteX1299" fmla="*/ 5202552 w 8682852"/>
              <a:gd name="connsiteY1299" fmla="*/ 2266104 h 3679694"/>
              <a:gd name="connsiteX1300" fmla="*/ 5198668 w 8682852"/>
              <a:gd name="connsiteY1300" fmla="*/ 2269989 h 3679694"/>
              <a:gd name="connsiteX1301" fmla="*/ 5245279 w 8682852"/>
              <a:gd name="connsiteY1301" fmla="*/ 2297185 h 3679694"/>
              <a:gd name="connsiteX1302" fmla="*/ 5253048 w 8682852"/>
              <a:gd name="connsiteY1302" fmla="*/ 2301070 h 3679694"/>
              <a:gd name="connsiteX1303" fmla="*/ 5299659 w 8682852"/>
              <a:gd name="connsiteY1303" fmla="*/ 2304956 h 3679694"/>
              <a:gd name="connsiteX1304" fmla="*/ 5319080 w 8682852"/>
              <a:gd name="connsiteY1304" fmla="*/ 2301070 h 3679694"/>
              <a:gd name="connsiteX1305" fmla="*/ 5361807 w 8682852"/>
              <a:gd name="connsiteY1305" fmla="*/ 2301070 h 3679694"/>
              <a:gd name="connsiteX1306" fmla="*/ 5396765 w 8682852"/>
              <a:gd name="connsiteY1306" fmla="*/ 2304956 h 3679694"/>
              <a:gd name="connsiteX1307" fmla="*/ 5427840 w 8682852"/>
              <a:gd name="connsiteY1307" fmla="*/ 2304956 h 3679694"/>
              <a:gd name="connsiteX1308" fmla="*/ 5470566 w 8682852"/>
              <a:gd name="connsiteY1308" fmla="*/ 2301070 h 3679694"/>
              <a:gd name="connsiteX1309" fmla="*/ 5513293 w 8682852"/>
              <a:gd name="connsiteY1309" fmla="*/ 2304956 h 3679694"/>
              <a:gd name="connsiteX1310" fmla="*/ 5532715 w 8682852"/>
              <a:gd name="connsiteY1310" fmla="*/ 2304956 h 3679694"/>
              <a:gd name="connsiteX1311" fmla="*/ 5559904 w 8682852"/>
              <a:gd name="connsiteY1311" fmla="*/ 2308841 h 3679694"/>
              <a:gd name="connsiteX1312" fmla="*/ 5657011 w 8682852"/>
              <a:gd name="connsiteY1312" fmla="*/ 2312726 h 3679694"/>
              <a:gd name="connsiteX1313" fmla="*/ 5703622 w 8682852"/>
              <a:gd name="connsiteY1313" fmla="*/ 2304956 h 3679694"/>
              <a:gd name="connsiteX1314" fmla="*/ 5719159 w 8682852"/>
              <a:gd name="connsiteY1314" fmla="*/ 2297185 h 3679694"/>
              <a:gd name="connsiteX1315" fmla="*/ 5746349 w 8682852"/>
              <a:gd name="connsiteY1315" fmla="*/ 2304956 h 3679694"/>
              <a:gd name="connsiteX1316" fmla="*/ 5858993 w 8682852"/>
              <a:gd name="connsiteY1316" fmla="*/ 2285530 h 3679694"/>
              <a:gd name="connsiteX1317" fmla="*/ 5905604 w 8682852"/>
              <a:gd name="connsiteY1317" fmla="*/ 2285530 h 3679694"/>
              <a:gd name="connsiteX1318" fmla="*/ 5932794 w 8682852"/>
              <a:gd name="connsiteY1318" fmla="*/ 2293300 h 3679694"/>
              <a:gd name="connsiteX1319" fmla="*/ 5940562 w 8682852"/>
              <a:gd name="connsiteY1319" fmla="*/ 2301070 h 3679694"/>
              <a:gd name="connsiteX1320" fmla="*/ 5936678 w 8682852"/>
              <a:gd name="connsiteY1320" fmla="*/ 2308841 h 3679694"/>
              <a:gd name="connsiteX1321" fmla="*/ 5921141 w 8682852"/>
              <a:gd name="connsiteY1321" fmla="*/ 2312726 h 3679694"/>
              <a:gd name="connsiteX1322" fmla="*/ 5893951 w 8682852"/>
              <a:gd name="connsiteY1322" fmla="*/ 2316611 h 3679694"/>
              <a:gd name="connsiteX1323" fmla="*/ 5870646 w 8682852"/>
              <a:gd name="connsiteY1323" fmla="*/ 2316611 h 3679694"/>
              <a:gd name="connsiteX1324" fmla="*/ 5847340 w 8682852"/>
              <a:gd name="connsiteY1324" fmla="*/ 2324382 h 3679694"/>
              <a:gd name="connsiteX1325" fmla="*/ 5831803 w 8682852"/>
              <a:gd name="connsiteY1325" fmla="*/ 2328267 h 3679694"/>
              <a:gd name="connsiteX1326" fmla="*/ 5800729 w 8682852"/>
              <a:gd name="connsiteY1326" fmla="*/ 2328267 h 3679694"/>
              <a:gd name="connsiteX1327" fmla="*/ 5769655 w 8682852"/>
              <a:gd name="connsiteY1327" fmla="*/ 2332152 h 3679694"/>
              <a:gd name="connsiteX1328" fmla="*/ 5730812 w 8682852"/>
              <a:gd name="connsiteY1328" fmla="*/ 2336037 h 3679694"/>
              <a:gd name="connsiteX1329" fmla="*/ 5695854 w 8682852"/>
              <a:gd name="connsiteY1329" fmla="*/ 2347693 h 3679694"/>
              <a:gd name="connsiteX1330" fmla="*/ 5691969 w 8682852"/>
              <a:gd name="connsiteY1330" fmla="*/ 2355463 h 3679694"/>
              <a:gd name="connsiteX1331" fmla="*/ 5684201 w 8682852"/>
              <a:gd name="connsiteY1331" fmla="*/ 2359348 h 3679694"/>
              <a:gd name="connsiteX1332" fmla="*/ 5688085 w 8682852"/>
              <a:gd name="connsiteY1332" fmla="*/ 2363234 h 3679694"/>
              <a:gd name="connsiteX1333" fmla="*/ 5703622 w 8682852"/>
              <a:gd name="connsiteY1333" fmla="*/ 2367119 h 3679694"/>
              <a:gd name="connsiteX1334" fmla="*/ 5676432 w 8682852"/>
              <a:gd name="connsiteY1334" fmla="*/ 2371004 h 3679694"/>
              <a:gd name="connsiteX1335" fmla="*/ 5672548 w 8682852"/>
              <a:gd name="connsiteY1335" fmla="*/ 2363234 h 3679694"/>
              <a:gd name="connsiteX1336" fmla="*/ 5672548 w 8682852"/>
              <a:gd name="connsiteY1336" fmla="*/ 2359348 h 3679694"/>
              <a:gd name="connsiteX1337" fmla="*/ 5664780 w 8682852"/>
              <a:gd name="connsiteY1337" fmla="*/ 2367119 h 3679694"/>
              <a:gd name="connsiteX1338" fmla="*/ 5590979 w 8682852"/>
              <a:gd name="connsiteY1338" fmla="*/ 2371004 h 3679694"/>
              <a:gd name="connsiteX1339" fmla="*/ 5571557 w 8682852"/>
              <a:gd name="connsiteY1339" fmla="*/ 2374889 h 3679694"/>
              <a:gd name="connsiteX1340" fmla="*/ 5552136 w 8682852"/>
              <a:gd name="connsiteY1340" fmla="*/ 2378774 h 3679694"/>
              <a:gd name="connsiteX1341" fmla="*/ 5486103 w 8682852"/>
              <a:gd name="connsiteY1341" fmla="*/ 2374889 h 3679694"/>
              <a:gd name="connsiteX1342" fmla="*/ 5462798 w 8682852"/>
              <a:gd name="connsiteY1342" fmla="*/ 2378774 h 3679694"/>
              <a:gd name="connsiteX1343" fmla="*/ 5392881 w 8682852"/>
              <a:gd name="connsiteY1343" fmla="*/ 2386545 h 3679694"/>
              <a:gd name="connsiteX1344" fmla="*/ 5385113 w 8682852"/>
              <a:gd name="connsiteY1344" fmla="*/ 2390430 h 3679694"/>
              <a:gd name="connsiteX1345" fmla="*/ 5381228 w 8682852"/>
              <a:gd name="connsiteY1345" fmla="*/ 2398200 h 3679694"/>
              <a:gd name="connsiteX1346" fmla="*/ 5361807 w 8682852"/>
              <a:gd name="connsiteY1346" fmla="*/ 2402086 h 3679694"/>
              <a:gd name="connsiteX1347" fmla="*/ 5346270 w 8682852"/>
              <a:gd name="connsiteY1347" fmla="*/ 2409856 h 3679694"/>
              <a:gd name="connsiteX1348" fmla="*/ 5361807 w 8682852"/>
              <a:gd name="connsiteY1348" fmla="*/ 2413741 h 3679694"/>
              <a:gd name="connsiteX1349" fmla="*/ 5381228 w 8682852"/>
              <a:gd name="connsiteY1349" fmla="*/ 2421512 h 3679694"/>
              <a:gd name="connsiteX1350" fmla="*/ 5404534 w 8682852"/>
              <a:gd name="connsiteY1350" fmla="*/ 2425397 h 3679694"/>
              <a:gd name="connsiteX1351" fmla="*/ 5443377 w 8682852"/>
              <a:gd name="connsiteY1351" fmla="*/ 2417626 h 3679694"/>
              <a:gd name="connsiteX1352" fmla="*/ 5482219 w 8682852"/>
              <a:gd name="connsiteY1352" fmla="*/ 2413741 h 3679694"/>
              <a:gd name="connsiteX1353" fmla="*/ 5528830 w 8682852"/>
              <a:gd name="connsiteY1353" fmla="*/ 2405971 h 3679694"/>
              <a:gd name="connsiteX1354" fmla="*/ 5536599 w 8682852"/>
              <a:gd name="connsiteY1354" fmla="*/ 2405971 h 3679694"/>
              <a:gd name="connsiteX1355" fmla="*/ 5556020 w 8682852"/>
              <a:gd name="connsiteY1355" fmla="*/ 2405971 h 3679694"/>
              <a:gd name="connsiteX1356" fmla="*/ 5610400 w 8682852"/>
              <a:gd name="connsiteY1356" fmla="*/ 2398200 h 3679694"/>
              <a:gd name="connsiteX1357" fmla="*/ 5664780 w 8682852"/>
              <a:gd name="connsiteY1357" fmla="*/ 2390430 h 3679694"/>
              <a:gd name="connsiteX1358" fmla="*/ 5691969 w 8682852"/>
              <a:gd name="connsiteY1358" fmla="*/ 2390430 h 3679694"/>
              <a:gd name="connsiteX1359" fmla="*/ 5765770 w 8682852"/>
              <a:gd name="connsiteY1359" fmla="*/ 2386545 h 3679694"/>
              <a:gd name="connsiteX1360" fmla="*/ 5808497 w 8682852"/>
              <a:gd name="connsiteY1360" fmla="*/ 2382660 h 3679694"/>
              <a:gd name="connsiteX1361" fmla="*/ 5921141 w 8682852"/>
              <a:gd name="connsiteY1361" fmla="*/ 2382660 h 3679694"/>
              <a:gd name="connsiteX1362" fmla="*/ 5944447 w 8682852"/>
              <a:gd name="connsiteY1362" fmla="*/ 2382660 h 3679694"/>
              <a:gd name="connsiteX1363" fmla="*/ 5979405 w 8682852"/>
              <a:gd name="connsiteY1363" fmla="*/ 2378774 h 3679694"/>
              <a:gd name="connsiteX1364" fmla="*/ 6029900 w 8682852"/>
              <a:gd name="connsiteY1364" fmla="*/ 2378774 h 3679694"/>
              <a:gd name="connsiteX1365" fmla="*/ 6072627 w 8682852"/>
              <a:gd name="connsiteY1365" fmla="*/ 2382660 h 3679694"/>
              <a:gd name="connsiteX1366" fmla="*/ 6095933 w 8682852"/>
              <a:gd name="connsiteY1366" fmla="*/ 2382660 h 3679694"/>
              <a:gd name="connsiteX1367" fmla="*/ 6123123 w 8682852"/>
              <a:gd name="connsiteY1367" fmla="*/ 2390430 h 3679694"/>
              <a:gd name="connsiteX1368" fmla="*/ 6146428 w 8682852"/>
              <a:gd name="connsiteY1368" fmla="*/ 2386545 h 3679694"/>
              <a:gd name="connsiteX1369" fmla="*/ 6181387 w 8682852"/>
              <a:gd name="connsiteY1369" fmla="*/ 2386545 h 3679694"/>
              <a:gd name="connsiteX1370" fmla="*/ 6200808 w 8682852"/>
              <a:gd name="connsiteY1370" fmla="*/ 2390430 h 3679694"/>
              <a:gd name="connsiteX1371" fmla="*/ 6255188 w 8682852"/>
              <a:gd name="connsiteY1371" fmla="*/ 2390430 h 3679694"/>
              <a:gd name="connsiteX1372" fmla="*/ 6243535 w 8682852"/>
              <a:gd name="connsiteY1372" fmla="*/ 2398200 h 3679694"/>
              <a:gd name="connsiteX1373" fmla="*/ 6227998 w 8682852"/>
              <a:gd name="connsiteY1373" fmla="*/ 2402086 h 3679694"/>
              <a:gd name="connsiteX1374" fmla="*/ 6204692 w 8682852"/>
              <a:gd name="connsiteY1374" fmla="*/ 2402086 h 3679694"/>
              <a:gd name="connsiteX1375" fmla="*/ 6161965 w 8682852"/>
              <a:gd name="connsiteY1375" fmla="*/ 2398200 h 3679694"/>
              <a:gd name="connsiteX1376" fmla="*/ 6138660 w 8682852"/>
              <a:gd name="connsiteY1376" fmla="*/ 2398200 h 3679694"/>
              <a:gd name="connsiteX1377" fmla="*/ 6119238 w 8682852"/>
              <a:gd name="connsiteY1377" fmla="*/ 2405971 h 3679694"/>
              <a:gd name="connsiteX1378" fmla="*/ 6057090 w 8682852"/>
              <a:gd name="connsiteY1378" fmla="*/ 2405971 h 3679694"/>
              <a:gd name="connsiteX1379" fmla="*/ 6006595 w 8682852"/>
              <a:gd name="connsiteY1379" fmla="*/ 2405971 h 3679694"/>
              <a:gd name="connsiteX1380" fmla="*/ 5890067 w 8682852"/>
              <a:gd name="connsiteY1380" fmla="*/ 2409856 h 3679694"/>
              <a:gd name="connsiteX1381" fmla="*/ 5796845 w 8682852"/>
              <a:gd name="connsiteY1381" fmla="*/ 2417626 h 3679694"/>
              <a:gd name="connsiteX1382" fmla="*/ 5711391 w 8682852"/>
              <a:gd name="connsiteY1382" fmla="*/ 2421512 h 3679694"/>
              <a:gd name="connsiteX1383" fmla="*/ 5672548 w 8682852"/>
              <a:gd name="connsiteY1383" fmla="*/ 2425397 h 3679694"/>
              <a:gd name="connsiteX1384" fmla="*/ 5653127 w 8682852"/>
              <a:gd name="connsiteY1384" fmla="*/ 2429282 h 3679694"/>
              <a:gd name="connsiteX1385" fmla="*/ 5660895 w 8682852"/>
              <a:gd name="connsiteY1385" fmla="*/ 2433167 h 3679694"/>
              <a:gd name="connsiteX1386" fmla="*/ 5668664 w 8682852"/>
              <a:gd name="connsiteY1386" fmla="*/ 2444823 h 3679694"/>
              <a:gd name="connsiteX1387" fmla="*/ 5657011 w 8682852"/>
              <a:gd name="connsiteY1387" fmla="*/ 2452593 h 3679694"/>
              <a:gd name="connsiteX1388" fmla="*/ 5637590 w 8682852"/>
              <a:gd name="connsiteY1388" fmla="*/ 2456478 h 3679694"/>
              <a:gd name="connsiteX1389" fmla="*/ 5571557 w 8682852"/>
              <a:gd name="connsiteY1389" fmla="*/ 2464249 h 3679694"/>
              <a:gd name="connsiteX1390" fmla="*/ 5486103 w 8682852"/>
              <a:gd name="connsiteY1390" fmla="*/ 2475904 h 3679694"/>
              <a:gd name="connsiteX1391" fmla="*/ 5489988 w 8682852"/>
              <a:gd name="connsiteY1391" fmla="*/ 2479790 h 3679694"/>
              <a:gd name="connsiteX1392" fmla="*/ 5509409 w 8682852"/>
              <a:gd name="connsiteY1392" fmla="*/ 2479790 h 3679694"/>
              <a:gd name="connsiteX1393" fmla="*/ 5540483 w 8682852"/>
              <a:gd name="connsiteY1393" fmla="*/ 2475904 h 3679694"/>
              <a:gd name="connsiteX1394" fmla="*/ 5552136 w 8682852"/>
              <a:gd name="connsiteY1394" fmla="*/ 2479790 h 3679694"/>
              <a:gd name="connsiteX1395" fmla="*/ 5571557 w 8682852"/>
              <a:gd name="connsiteY1395" fmla="*/ 2487560 h 3679694"/>
              <a:gd name="connsiteX1396" fmla="*/ 5587094 w 8682852"/>
              <a:gd name="connsiteY1396" fmla="*/ 2487560 h 3679694"/>
              <a:gd name="connsiteX1397" fmla="*/ 5563789 w 8682852"/>
              <a:gd name="connsiteY1397" fmla="*/ 2491445 h 3679694"/>
              <a:gd name="connsiteX1398" fmla="*/ 5493872 w 8682852"/>
              <a:gd name="connsiteY1398" fmla="*/ 2499216 h 3679694"/>
              <a:gd name="connsiteX1399" fmla="*/ 5435608 w 8682852"/>
              <a:gd name="connsiteY1399" fmla="*/ 2506986 h 3679694"/>
              <a:gd name="connsiteX1400" fmla="*/ 5381228 w 8682852"/>
              <a:gd name="connsiteY1400" fmla="*/ 2510871 h 3679694"/>
              <a:gd name="connsiteX1401" fmla="*/ 5334617 w 8682852"/>
              <a:gd name="connsiteY1401" fmla="*/ 2522527 h 3679694"/>
              <a:gd name="connsiteX1402" fmla="*/ 5315196 w 8682852"/>
              <a:gd name="connsiteY1402" fmla="*/ 2530297 h 3679694"/>
              <a:gd name="connsiteX1403" fmla="*/ 5284122 w 8682852"/>
              <a:gd name="connsiteY1403" fmla="*/ 2514756 h 3679694"/>
              <a:gd name="connsiteX1404" fmla="*/ 5272469 w 8682852"/>
              <a:gd name="connsiteY1404" fmla="*/ 2510871 h 3679694"/>
              <a:gd name="connsiteX1405" fmla="*/ 5225858 w 8682852"/>
              <a:gd name="connsiteY1405" fmla="*/ 2506986 h 3679694"/>
              <a:gd name="connsiteX1406" fmla="*/ 5206436 w 8682852"/>
              <a:gd name="connsiteY1406" fmla="*/ 2506986 h 3679694"/>
              <a:gd name="connsiteX1407" fmla="*/ 5183131 w 8682852"/>
              <a:gd name="connsiteY1407" fmla="*/ 2503101 h 3679694"/>
              <a:gd name="connsiteX1408" fmla="*/ 5171478 w 8682852"/>
              <a:gd name="connsiteY1408" fmla="*/ 2491445 h 3679694"/>
              <a:gd name="connsiteX1409" fmla="*/ 5128751 w 8682852"/>
              <a:gd name="connsiteY1409" fmla="*/ 2491445 h 3679694"/>
              <a:gd name="connsiteX1410" fmla="*/ 5089909 w 8682852"/>
              <a:gd name="connsiteY1410" fmla="*/ 2499216 h 3679694"/>
              <a:gd name="connsiteX1411" fmla="*/ 5074372 w 8682852"/>
              <a:gd name="connsiteY1411" fmla="*/ 2510871 h 3679694"/>
              <a:gd name="connsiteX1412" fmla="*/ 5058834 w 8682852"/>
              <a:gd name="connsiteY1412" fmla="*/ 2510871 h 3679694"/>
              <a:gd name="connsiteX1413" fmla="*/ 5047182 w 8682852"/>
              <a:gd name="connsiteY1413" fmla="*/ 2514756 h 3679694"/>
              <a:gd name="connsiteX1414" fmla="*/ 5031645 w 8682852"/>
              <a:gd name="connsiteY1414" fmla="*/ 2518642 h 3679694"/>
              <a:gd name="connsiteX1415" fmla="*/ 4988918 w 8682852"/>
              <a:gd name="connsiteY1415" fmla="*/ 2522527 h 3679694"/>
              <a:gd name="connsiteX1416" fmla="*/ 4946191 w 8682852"/>
              <a:gd name="connsiteY1416" fmla="*/ 2530297 h 3679694"/>
              <a:gd name="connsiteX1417" fmla="*/ 4884043 w 8682852"/>
              <a:gd name="connsiteY1417" fmla="*/ 2538068 h 3679694"/>
              <a:gd name="connsiteX1418" fmla="*/ 4767515 w 8682852"/>
              <a:gd name="connsiteY1418" fmla="*/ 2553608 h 3679694"/>
              <a:gd name="connsiteX1419" fmla="*/ 4713135 w 8682852"/>
              <a:gd name="connsiteY1419" fmla="*/ 2561379 h 3679694"/>
              <a:gd name="connsiteX1420" fmla="*/ 4693714 w 8682852"/>
              <a:gd name="connsiteY1420" fmla="*/ 2565264 h 3679694"/>
              <a:gd name="connsiteX1421" fmla="*/ 4685945 w 8682852"/>
              <a:gd name="connsiteY1421" fmla="*/ 2565264 h 3679694"/>
              <a:gd name="connsiteX1422" fmla="*/ 4670408 w 8682852"/>
              <a:gd name="connsiteY1422" fmla="*/ 2569149 h 3679694"/>
              <a:gd name="connsiteX1423" fmla="*/ 4623797 w 8682852"/>
              <a:gd name="connsiteY1423" fmla="*/ 2580805 h 3679694"/>
              <a:gd name="connsiteX1424" fmla="*/ 4584954 w 8682852"/>
              <a:gd name="connsiteY1424" fmla="*/ 2592460 h 3679694"/>
              <a:gd name="connsiteX1425" fmla="*/ 4577186 w 8682852"/>
              <a:gd name="connsiteY1425" fmla="*/ 2592460 h 3679694"/>
              <a:gd name="connsiteX1426" fmla="*/ 4410162 w 8682852"/>
              <a:gd name="connsiteY1426" fmla="*/ 2623542 h 3679694"/>
              <a:gd name="connsiteX1427" fmla="*/ 4441237 w 8682852"/>
              <a:gd name="connsiteY1427" fmla="*/ 2627427 h 3679694"/>
              <a:gd name="connsiteX1428" fmla="*/ 4557765 w 8682852"/>
              <a:gd name="connsiteY1428" fmla="*/ 2608001 h 3679694"/>
              <a:gd name="connsiteX1429" fmla="*/ 4573302 w 8682852"/>
              <a:gd name="connsiteY1429" fmla="*/ 2608001 h 3679694"/>
              <a:gd name="connsiteX1430" fmla="*/ 4584954 w 8682852"/>
              <a:gd name="connsiteY1430" fmla="*/ 2604116 h 3679694"/>
              <a:gd name="connsiteX1431" fmla="*/ 4569417 w 8682852"/>
              <a:gd name="connsiteY1431" fmla="*/ 2615772 h 3679694"/>
              <a:gd name="connsiteX1432" fmla="*/ 4546112 w 8682852"/>
              <a:gd name="connsiteY1432" fmla="*/ 2619657 h 3679694"/>
              <a:gd name="connsiteX1433" fmla="*/ 4515038 w 8682852"/>
              <a:gd name="connsiteY1433" fmla="*/ 2623542 h 3679694"/>
              <a:gd name="connsiteX1434" fmla="*/ 4336361 w 8682852"/>
              <a:gd name="connsiteY1434" fmla="*/ 2658509 h 3679694"/>
              <a:gd name="connsiteX1435" fmla="*/ 4289750 w 8682852"/>
              <a:gd name="connsiteY1435" fmla="*/ 2670164 h 3679694"/>
              <a:gd name="connsiteX1436" fmla="*/ 4266445 w 8682852"/>
              <a:gd name="connsiteY1436" fmla="*/ 2677935 h 3679694"/>
              <a:gd name="connsiteX1437" fmla="*/ 4262560 w 8682852"/>
              <a:gd name="connsiteY1437" fmla="*/ 2681820 h 3679694"/>
              <a:gd name="connsiteX1438" fmla="*/ 4212065 w 8682852"/>
              <a:gd name="connsiteY1438" fmla="*/ 2689590 h 3679694"/>
              <a:gd name="connsiteX1439" fmla="*/ 4208181 w 8682852"/>
              <a:gd name="connsiteY1439" fmla="*/ 2697361 h 3679694"/>
              <a:gd name="connsiteX1440" fmla="*/ 4219834 w 8682852"/>
              <a:gd name="connsiteY1440" fmla="*/ 2701246 h 3679694"/>
              <a:gd name="connsiteX1441" fmla="*/ 4215949 w 8682852"/>
              <a:gd name="connsiteY1441" fmla="*/ 2709016 h 3679694"/>
              <a:gd name="connsiteX1442" fmla="*/ 4114958 w 8682852"/>
              <a:gd name="connsiteY1442" fmla="*/ 2728442 h 3679694"/>
              <a:gd name="connsiteX1443" fmla="*/ 4118843 w 8682852"/>
              <a:gd name="connsiteY1443" fmla="*/ 2720672 h 3679694"/>
              <a:gd name="connsiteX1444" fmla="*/ 4169338 w 8682852"/>
              <a:gd name="connsiteY1444" fmla="*/ 2705131 h 3679694"/>
              <a:gd name="connsiteX1445" fmla="*/ 4177107 w 8682852"/>
              <a:gd name="connsiteY1445" fmla="*/ 2701246 h 3679694"/>
              <a:gd name="connsiteX1446" fmla="*/ 4192644 w 8682852"/>
              <a:gd name="connsiteY1446" fmla="*/ 2697361 h 3679694"/>
              <a:gd name="connsiteX1447" fmla="*/ 4169338 w 8682852"/>
              <a:gd name="connsiteY1447" fmla="*/ 2697361 h 3679694"/>
              <a:gd name="connsiteX1448" fmla="*/ 4142148 w 8682852"/>
              <a:gd name="connsiteY1448" fmla="*/ 2705131 h 3679694"/>
              <a:gd name="connsiteX1449" fmla="*/ 4114958 w 8682852"/>
              <a:gd name="connsiteY1449" fmla="*/ 2709016 h 3679694"/>
              <a:gd name="connsiteX1450" fmla="*/ 4099421 w 8682852"/>
              <a:gd name="connsiteY1450" fmla="*/ 2712901 h 3679694"/>
              <a:gd name="connsiteX1451" fmla="*/ 4091653 w 8682852"/>
              <a:gd name="connsiteY1451" fmla="*/ 2712901 h 3679694"/>
              <a:gd name="connsiteX1452" fmla="*/ 4087769 w 8682852"/>
              <a:gd name="connsiteY1452" fmla="*/ 2712901 h 3679694"/>
              <a:gd name="connsiteX1453" fmla="*/ 4080000 w 8682852"/>
              <a:gd name="connsiteY1453" fmla="*/ 2716787 h 3679694"/>
              <a:gd name="connsiteX1454" fmla="*/ 4060579 w 8682852"/>
              <a:gd name="connsiteY1454" fmla="*/ 2728442 h 3679694"/>
              <a:gd name="connsiteX1455" fmla="*/ 4056694 w 8682852"/>
              <a:gd name="connsiteY1455" fmla="*/ 2736213 h 3679694"/>
              <a:gd name="connsiteX1456" fmla="*/ 4048926 w 8682852"/>
              <a:gd name="connsiteY1456" fmla="*/ 2740098 h 3679694"/>
              <a:gd name="connsiteX1457" fmla="*/ 4056694 w 8682852"/>
              <a:gd name="connsiteY1457" fmla="*/ 2747868 h 3679694"/>
              <a:gd name="connsiteX1458" fmla="*/ 4072231 w 8682852"/>
              <a:gd name="connsiteY1458" fmla="*/ 2751753 h 3679694"/>
              <a:gd name="connsiteX1459" fmla="*/ 4076116 w 8682852"/>
              <a:gd name="connsiteY1459" fmla="*/ 2755639 h 3679694"/>
              <a:gd name="connsiteX1460" fmla="*/ 3947935 w 8682852"/>
              <a:gd name="connsiteY1460" fmla="*/ 2790605 h 3679694"/>
              <a:gd name="connsiteX1461" fmla="*/ 3866365 w 8682852"/>
              <a:gd name="connsiteY1461" fmla="*/ 2810031 h 3679694"/>
              <a:gd name="connsiteX1462" fmla="*/ 3846944 w 8682852"/>
              <a:gd name="connsiteY1462" fmla="*/ 2817802 h 3679694"/>
              <a:gd name="connsiteX1463" fmla="*/ 3800333 w 8682852"/>
              <a:gd name="connsiteY1463" fmla="*/ 2829457 h 3679694"/>
              <a:gd name="connsiteX1464" fmla="*/ 3742069 w 8682852"/>
              <a:gd name="connsiteY1464" fmla="*/ 2844998 h 3679694"/>
              <a:gd name="connsiteX1465" fmla="*/ 3714879 w 8682852"/>
              <a:gd name="connsiteY1465" fmla="*/ 2852769 h 3679694"/>
              <a:gd name="connsiteX1466" fmla="*/ 3683805 w 8682852"/>
              <a:gd name="connsiteY1466" fmla="*/ 2864424 h 3679694"/>
              <a:gd name="connsiteX1467" fmla="*/ 3621657 w 8682852"/>
              <a:gd name="connsiteY1467" fmla="*/ 2883850 h 3679694"/>
              <a:gd name="connsiteX1468" fmla="*/ 3625541 w 8682852"/>
              <a:gd name="connsiteY1468" fmla="*/ 2883850 h 3679694"/>
              <a:gd name="connsiteX1469" fmla="*/ 3621657 w 8682852"/>
              <a:gd name="connsiteY1469" fmla="*/ 2887735 h 3679694"/>
              <a:gd name="connsiteX1470" fmla="*/ 3543972 w 8682852"/>
              <a:gd name="connsiteY1470" fmla="*/ 2918817 h 3679694"/>
              <a:gd name="connsiteX1471" fmla="*/ 3547856 w 8682852"/>
              <a:gd name="connsiteY1471" fmla="*/ 2922702 h 3679694"/>
              <a:gd name="connsiteX1472" fmla="*/ 3555624 w 8682852"/>
              <a:gd name="connsiteY1472" fmla="*/ 2918817 h 3679694"/>
              <a:gd name="connsiteX1473" fmla="*/ 3578930 w 8682852"/>
              <a:gd name="connsiteY1473" fmla="*/ 2911047 h 3679694"/>
              <a:gd name="connsiteX1474" fmla="*/ 3617773 w 8682852"/>
              <a:gd name="connsiteY1474" fmla="*/ 2899391 h 3679694"/>
              <a:gd name="connsiteX1475" fmla="*/ 3668268 w 8682852"/>
              <a:gd name="connsiteY1475" fmla="*/ 2883850 h 3679694"/>
              <a:gd name="connsiteX1476" fmla="*/ 3718763 w 8682852"/>
              <a:gd name="connsiteY1476" fmla="*/ 2872195 h 3679694"/>
              <a:gd name="connsiteX1477" fmla="*/ 3765375 w 8682852"/>
              <a:gd name="connsiteY1477" fmla="*/ 2860539 h 3679694"/>
              <a:gd name="connsiteX1478" fmla="*/ 3819754 w 8682852"/>
              <a:gd name="connsiteY1478" fmla="*/ 2848883 h 3679694"/>
              <a:gd name="connsiteX1479" fmla="*/ 3940166 w 8682852"/>
              <a:gd name="connsiteY1479" fmla="*/ 2817802 h 3679694"/>
              <a:gd name="connsiteX1480" fmla="*/ 3986778 w 8682852"/>
              <a:gd name="connsiteY1480" fmla="*/ 2806146 h 3679694"/>
              <a:gd name="connsiteX1481" fmla="*/ 4033389 w 8682852"/>
              <a:gd name="connsiteY1481" fmla="*/ 2794491 h 3679694"/>
              <a:gd name="connsiteX1482" fmla="*/ 4068347 w 8682852"/>
              <a:gd name="connsiteY1482" fmla="*/ 2786720 h 3679694"/>
              <a:gd name="connsiteX1483" fmla="*/ 4126611 w 8682852"/>
              <a:gd name="connsiteY1483" fmla="*/ 2775065 h 3679694"/>
              <a:gd name="connsiteX1484" fmla="*/ 4149917 w 8682852"/>
              <a:gd name="connsiteY1484" fmla="*/ 2767294 h 3679694"/>
              <a:gd name="connsiteX1485" fmla="*/ 4250908 w 8682852"/>
              <a:gd name="connsiteY1485" fmla="*/ 2743983 h 3679694"/>
              <a:gd name="connsiteX1486" fmla="*/ 4386857 w 8682852"/>
              <a:gd name="connsiteY1486" fmla="*/ 2712901 h 3679694"/>
              <a:gd name="connsiteX1487" fmla="*/ 4495616 w 8682852"/>
              <a:gd name="connsiteY1487" fmla="*/ 2697361 h 3679694"/>
              <a:gd name="connsiteX1488" fmla="*/ 4483963 w 8682852"/>
              <a:gd name="connsiteY1488" fmla="*/ 2701246 h 3679694"/>
              <a:gd name="connsiteX1489" fmla="*/ 4382973 w 8682852"/>
              <a:gd name="connsiteY1489" fmla="*/ 2724557 h 3679694"/>
              <a:gd name="connsiteX1490" fmla="*/ 4289750 w 8682852"/>
              <a:gd name="connsiteY1490" fmla="*/ 2747868 h 3679694"/>
              <a:gd name="connsiteX1491" fmla="*/ 4219834 w 8682852"/>
              <a:gd name="connsiteY1491" fmla="*/ 2763409 h 3679694"/>
              <a:gd name="connsiteX1492" fmla="*/ 4142148 w 8682852"/>
              <a:gd name="connsiteY1492" fmla="*/ 2782835 h 3679694"/>
              <a:gd name="connsiteX1493" fmla="*/ 4060579 w 8682852"/>
              <a:gd name="connsiteY1493" fmla="*/ 2802261 h 3679694"/>
              <a:gd name="connsiteX1494" fmla="*/ 4017852 w 8682852"/>
              <a:gd name="connsiteY1494" fmla="*/ 2810031 h 3679694"/>
              <a:gd name="connsiteX1495" fmla="*/ 3986778 w 8682852"/>
              <a:gd name="connsiteY1495" fmla="*/ 2821687 h 3679694"/>
              <a:gd name="connsiteX1496" fmla="*/ 3916861 w 8682852"/>
              <a:gd name="connsiteY1496" fmla="*/ 2837228 h 3679694"/>
              <a:gd name="connsiteX1497" fmla="*/ 3839176 w 8682852"/>
              <a:gd name="connsiteY1497" fmla="*/ 2856654 h 3679694"/>
              <a:gd name="connsiteX1498" fmla="*/ 3811986 w 8682852"/>
              <a:gd name="connsiteY1498" fmla="*/ 2864424 h 3679694"/>
              <a:gd name="connsiteX1499" fmla="*/ 3773143 w 8682852"/>
              <a:gd name="connsiteY1499" fmla="*/ 2876080 h 3679694"/>
              <a:gd name="connsiteX1500" fmla="*/ 3703226 w 8682852"/>
              <a:gd name="connsiteY1500" fmla="*/ 2895506 h 3679694"/>
              <a:gd name="connsiteX1501" fmla="*/ 3648847 w 8682852"/>
              <a:gd name="connsiteY1501" fmla="*/ 2907161 h 3679694"/>
              <a:gd name="connsiteX1502" fmla="*/ 3613888 w 8682852"/>
              <a:gd name="connsiteY1502" fmla="*/ 2918817 h 3679694"/>
              <a:gd name="connsiteX1503" fmla="*/ 3586699 w 8682852"/>
              <a:gd name="connsiteY1503" fmla="*/ 2926587 h 3679694"/>
              <a:gd name="connsiteX1504" fmla="*/ 3520666 w 8682852"/>
              <a:gd name="connsiteY1504" fmla="*/ 2946013 h 3679694"/>
              <a:gd name="connsiteX1505" fmla="*/ 3470171 w 8682852"/>
              <a:gd name="connsiteY1505" fmla="*/ 2961554 h 3679694"/>
              <a:gd name="connsiteX1506" fmla="*/ 3454634 w 8682852"/>
              <a:gd name="connsiteY1506" fmla="*/ 2969325 h 3679694"/>
              <a:gd name="connsiteX1507" fmla="*/ 3435212 w 8682852"/>
              <a:gd name="connsiteY1507" fmla="*/ 2977095 h 3679694"/>
              <a:gd name="connsiteX1508" fmla="*/ 3415791 w 8682852"/>
              <a:gd name="connsiteY1508" fmla="*/ 2980980 h 3679694"/>
              <a:gd name="connsiteX1509" fmla="*/ 3388601 w 8682852"/>
              <a:gd name="connsiteY1509" fmla="*/ 2992636 h 3679694"/>
              <a:gd name="connsiteX1510" fmla="*/ 3357527 w 8682852"/>
              <a:gd name="connsiteY1510" fmla="*/ 3000406 h 3679694"/>
              <a:gd name="connsiteX1511" fmla="*/ 3314800 w 8682852"/>
              <a:gd name="connsiteY1511" fmla="*/ 3015947 h 3679694"/>
              <a:gd name="connsiteX1512" fmla="*/ 3272073 w 8682852"/>
              <a:gd name="connsiteY1512" fmla="*/ 3031488 h 3679694"/>
              <a:gd name="connsiteX1513" fmla="*/ 3217693 w 8682852"/>
              <a:gd name="connsiteY1513" fmla="*/ 3050914 h 3679694"/>
              <a:gd name="connsiteX1514" fmla="*/ 3167198 w 8682852"/>
              <a:gd name="connsiteY1514" fmla="*/ 3066454 h 3679694"/>
              <a:gd name="connsiteX1515" fmla="*/ 3132239 w 8682852"/>
              <a:gd name="connsiteY1515" fmla="*/ 3078110 h 3679694"/>
              <a:gd name="connsiteX1516" fmla="*/ 3077860 w 8682852"/>
              <a:gd name="connsiteY1516" fmla="*/ 3101421 h 3679694"/>
              <a:gd name="connsiteX1517" fmla="*/ 3050670 w 8682852"/>
              <a:gd name="connsiteY1517" fmla="*/ 3109192 h 3679694"/>
              <a:gd name="connsiteX1518" fmla="*/ 2930258 w 8682852"/>
              <a:gd name="connsiteY1518" fmla="*/ 3151929 h 3679694"/>
              <a:gd name="connsiteX1519" fmla="*/ 2883647 w 8682852"/>
              <a:gd name="connsiteY1519" fmla="*/ 3167470 h 3679694"/>
              <a:gd name="connsiteX1520" fmla="*/ 2852573 w 8682852"/>
              <a:gd name="connsiteY1520" fmla="*/ 3179125 h 3679694"/>
              <a:gd name="connsiteX1521" fmla="*/ 2829267 w 8682852"/>
              <a:gd name="connsiteY1521" fmla="*/ 3190781 h 3679694"/>
              <a:gd name="connsiteX1522" fmla="*/ 2805962 w 8682852"/>
              <a:gd name="connsiteY1522" fmla="*/ 3198551 h 3679694"/>
              <a:gd name="connsiteX1523" fmla="*/ 2794309 w 8682852"/>
              <a:gd name="connsiteY1523" fmla="*/ 3206322 h 3679694"/>
              <a:gd name="connsiteX1524" fmla="*/ 2767119 w 8682852"/>
              <a:gd name="connsiteY1524" fmla="*/ 3221862 h 3679694"/>
              <a:gd name="connsiteX1525" fmla="*/ 2728276 w 8682852"/>
              <a:gd name="connsiteY1525" fmla="*/ 3237403 h 3679694"/>
              <a:gd name="connsiteX1526" fmla="*/ 2720508 w 8682852"/>
              <a:gd name="connsiteY1526" fmla="*/ 3241288 h 3679694"/>
              <a:gd name="connsiteX1527" fmla="*/ 2724392 w 8682852"/>
              <a:gd name="connsiteY1527" fmla="*/ 3245174 h 3679694"/>
              <a:gd name="connsiteX1528" fmla="*/ 2720508 w 8682852"/>
              <a:gd name="connsiteY1528" fmla="*/ 3249059 h 3679694"/>
              <a:gd name="connsiteX1529" fmla="*/ 2677781 w 8682852"/>
              <a:gd name="connsiteY1529" fmla="*/ 3264600 h 3679694"/>
              <a:gd name="connsiteX1530" fmla="*/ 2677781 w 8682852"/>
              <a:gd name="connsiteY1530" fmla="*/ 3268485 h 3679694"/>
              <a:gd name="connsiteX1531" fmla="*/ 2677781 w 8682852"/>
              <a:gd name="connsiteY1531" fmla="*/ 3272370 h 3679694"/>
              <a:gd name="connsiteX1532" fmla="*/ 2689433 w 8682852"/>
              <a:gd name="connsiteY1532" fmla="*/ 3272370 h 3679694"/>
              <a:gd name="connsiteX1533" fmla="*/ 2720508 w 8682852"/>
              <a:gd name="connsiteY1533" fmla="*/ 3264600 h 3679694"/>
              <a:gd name="connsiteX1534" fmla="*/ 2821499 w 8682852"/>
              <a:gd name="connsiteY1534" fmla="*/ 3225748 h 3679694"/>
              <a:gd name="connsiteX1535" fmla="*/ 2856457 w 8682852"/>
              <a:gd name="connsiteY1535" fmla="*/ 3214092 h 3679694"/>
              <a:gd name="connsiteX1536" fmla="*/ 2887531 w 8682852"/>
              <a:gd name="connsiteY1536" fmla="*/ 3202436 h 3679694"/>
              <a:gd name="connsiteX1537" fmla="*/ 2926374 w 8682852"/>
              <a:gd name="connsiteY1537" fmla="*/ 3186896 h 3679694"/>
              <a:gd name="connsiteX1538" fmla="*/ 2965216 w 8682852"/>
              <a:gd name="connsiteY1538" fmla="*/ 3171355 h 3679694"/>
              <a:gd name="connsiteX1539" fmla="*/ 2992406 w 8682852"/>
              <a:gd name="connsiteY1539" fmla="*/ 3159699 h 3679694"/>
              <a:gd name="connsiteX1540" fmla="*/ 3011828 w 8682852"/>
              <a:gd name="connsiteY1540" fmla="*/ 3151929 h 3679694"/>
              <a:gd name="connsiteX1541" fmla="*/ 3042902 w 8682852"/>
              <a:gd name="connsiteY1541" fmla="*/ 3140273 h 3679694"/>
              <a:gd name="connsiteX1542" fmla="*/ 3108934 w 8682852"/>
              <a:gd name="connsiteY1542" fmla="*/ 3116962 h 3679694"/>
              <a:gd name="connsiteX1543" fmla="*/ 3190504 w 8682852"/>
              <a:gd name="connsiteY1543" fmla="*/ 3089766 h 3679694"/>
              <a:gd name="connsiteX1544" fmla="*/ 3256536 w 8682852"/>
              <a:gd name="connsiteY1544" fmla="*/ 3074225 h 3679694"/>
              <a:gd name="connsiteX1545" fmla="*/ 3318684 w 8682852"/>
              <a:gd name="connsiteY1545" fmla="*/ 3054799 h 3679694"/>
              <a:gd name="connsiteX1546" fmla="*/ 3419675 w 8682852"/>
              <a:gd name="connsiteY1546" fmla="*/ 3019832 h 3679694"/>
              <a:gd name="connsiteX1547" fmla="*/ 3466286 w 8682852"/>
              <a:gd name="connsiteY1547" fmla="*/ 3015947 h 3679694"/>
              <a:gd name="connsiteX1548" fmla="*/ 3477939 w 8682852"/>
              <a:gd name="connsiteY1548" fmla="*/ 3015947 h 3679694"/>
              <a:gd name="connsiteX1549" fmla="*/ 3505129 w 8682852"/>
              <a:gd name="connsiteY1549" fmla="*/ 3008176 h 3679694"/>
              <a:gd name="connsiteX1550" fmla="*/ 3582814 w 8682852"/>
              <a:gd name="connsiteY1550" fmla="*/ 2984865 h 3679694"/>
              <a:gd name="connsiteX1551" fmla="*/ 3648847 w 8682852"/>
              <a:gd name="connsiteY1551" fmla="*/ 2965439 h 3679694"/>
              <a:gd name="connsiteX1552" fmla="*/ 3703226 w 8682852"/>
              <a:gd name="connsiteY1552" fmla="*/ 2949899 h 3679694"/>
              <a:gd name="connsiteX1553" fmla="*/ 3742069 w 8682852"/>
              <a:gd name="connsiteY1553" fmla="*/ 2938243 h 3679694"/>
              <a:gd name="connsiteX1554" fmla="*/ 3753722 w 8682852"/>
              <a:gd name="connsiteY1554" fmla="*/ 2934358 h 3679694"/>
              <a:gd name="connsiteX1555" fmla="*/ 3777027 w 8682852"/>
              <a:gd name="connsiteY1555" fmla="*/ 2930473 h 3679694"/>
              <a:gd name="connsiteX1556" fmla="*/ 3846944 w 8682852"/>
              <a:gd name="connsiteY1556" fmla="*/ 2911047 h 3679694"/>
              <a:gd name="connsiteX1557" fmla="*/ 3916861 w 8682852"/>
              <a:gd name="connsiteY1557" fmla="*/ 2895506 h 3679694"/>
              <a:gd name="connsiteX1558" fmla="*/ 3990662 w 8682852"/>
              <a:gd name="connsiteY1558" fmla="*/ 2879965 h 3679694"/>
              <a:gd name="connsiteX1559" fmla="*/ 4087769 w 8682852"/>
              <a:gd name="connsiteY1559" fmla="*/ 2856654 h 3679694"/>
              <a:gd name="connsiteX1560" fmla="*/ 4157685 w 8682852"/>
              <a:gd name="connsiteY1560" fmla="*/ 2841113 h 3679694"/>
              <a:gd name="connsiteX1561" fmla="*/ 4196528 w 8682852"/>
              <a:gd name="connsiteY1561" fmla="*/ 2829457 h 3679694"/>
              <a:gd name="connsiteX1562" fmla="*/ 4297519 w 8682852"/>
              <a:gd name="connsiteY1562" fmla="*/ 2806146 h 3679694"/>
              <a:gd name="connsiteX1563" fmla="*/ 4324709 w 8682852"/>
              <a:gd name="connsiteY1563" fmla="*/ 2802261 h 3679694"/>
              <a:gd name="connsiteX1564" fmla="*/ 4359667 w 8682852"/>
              <a:gd name="connsiteY1564" fmla="*/ 2798376 h 3679694"/>
              <a:gd name="connsiteX1565" fmla="*/ 4375204 w 8682852"/>
              <a:gd name="connsiteY1565" fmla="*/ 2802261 h 3679694"/>
              <a:gd name="connsiteX1566" fmla="*/ 4371320 w 8682852"/>
              <a:gd name="connsiteY1566" fmla="*/ 2806146 h 3679694"/>
              <a:gd name="connsiteX1567" fmla="*/ 4313056 w 8682852"/>
              <a:gd name="connsiteY1567" fmla="*/ 2817802 h 3679694"/>
              <a:gd name="connsiteX1568" fmla="*/ 4223718 w 8682852"/>
              <a:gd name="connsiteY1568" fmla="*/ 2837228 h 3679694"/>
              <a:gd name="connsiteX1569" fmla="*/ 4103306 w 8682852"/>
              <a:gd name="connsiteY1569" fmla="*/ 2868309 h 3679694"/>
              <a:gd name="connsiteX1570" fmla="*/ 4064463 w 8682852"/>
              <a:gd name="connsiteY1570" fmla="*/ 2876080 h 3679694"/>
              <a:gd name="connsiteX1571" fmla="*/ 3928514 w 8682852"/>
              <a:gd name="connsiteY1571" fmla="*/ 2911047 h 3679694"/>
              <a:gd name="connsiteX1572" fmla="*/ 3846944 w 8682852"/>
              <a:gd name="connsiteY1572" fmla="*/ 2926587 h 3679694"/>
              <a:gd name="connsiteX1573" fmla="*/ 3780912 w 8682852"/>
              <a:gd name="connsiteY1573" fmla="*/ 2942128 h 3679694"/>
              <a:gd name="connsiteX1574" fmla="*/ 3738185 w 8682852"/>
              <a:gd name="connsiteY1574" fmla="*/ 2953784 h 3679694"/>
              <a:gd name="connsiteX1575" fmla="*/ 3687689 w 8682852"/>
              <a:gd name="connsiteY1575" fmla="*/ 2969325 h 3679694"/>
              <a:gd name="connsiteX1576" fmla="*/ 3610004 w 8682852"/>
              <a:gd name="connsiteY1576" fmla="*/ 2992636 h 3679694"/>
              <a:gd name="connsiteX1577" fmla="*/ 3493476 w 8682852"/>
              <a:gd name="connsiteY1577" fmla="*/ 3027602 h 3679694"/>
              <a:gd name="connsiteX1578" fmla="*/ 3458518 w 8682852"/>
              <a:gd name="connsiteY1578" fmla="*/ 3035373 h 3679694"/>
              <a:gd name="connsiteX1579" fmla="*/ 3427444 w 8682852"/>
              <a:gd name="connsiteY1579" fmla="*/ 3047028 h 3679694"/>
              <a:gd name="connsiteX1580" fmla="*/ 3411907 w 8682852"/>
              <a:gd name="connsiteY1580" fmla="*/ 3050914 h 3679694"/>
              <a:gd name="connsiteX1581" fmla="*/ 3388601 w 8682852"/>
              <a:gd name="connsiteY1581" fmla="*/ 3054799 h 3679694"/>
              <a:gd name="connsiteX1582" fmla="*/ 3353643 w 8682852"/>
              <a:gd name="connsiteY1582" fmla="*/ 3066454 h 3679694"/>
              <a:gd name="connsiteX1583" fmla="*/ 3291495 w 8682852"/>
              <a:gd name="connsiteY1583" fmla="*/ 3085880 h 3679694"/>
              <a:gd name="connsiteX1584" fmla="*/ 3237115 w 8682852"/>
              <a:gd name="connsiteY1584" fmla="*/ 3105306 h 3679694"/>
              <a:gd name="connsiteX1585" fmla="*/ 3217693 w 8682852"/>
              <a:gd name="connsiteY1585" fmla="*/ 3113077 h 3679694"/>
              <a:gd name="connsiteX1586" fmla="*/ 3202156 w 8682852"/>
              <a:gd name="connsiteY1586" fmla="*/ 3120847 h 3679694"/>
              <a:gd name="connsiteX1587" fmla="*/ 3155545 w 8682852"/>
              <a:gd name="connsiteY1587" fmla="*/ 3136388 h 3679694"/>
              <a:gd name="connsiteX1588" fmla="*/ 3136124 w 8682852"/>
              <a:gd name="connsiteY1588" fmla="*/ 3144158 h 3679694"/>
              <a:gd name="connsiteX1589" fmla="*/ 3101165 w 8682852"/>
              <a:gd name="connsiteY1589" fmla="*/ 3155814 h 3679694"/>
              <a:gd name="connsiteX1590" fmla="*/ 3077860 w 8682852"/>
              <a:gd name="connsiteY1590" fmla="*/ 3159699 h 3679694"/>
              <a:gd name="connsiteX1591" fmla="*/ 3046786 w 8682852"/>
              <a:gd name="connsiteY1591" fmla="*/ 3171355 h 3679694"/>
              <a:gd name="connsiteX1592" fmla="*/ 3035133 w 8682852"/>
              <a:gd name="connsiteY1592" fmla="*/ 3179125 h 3679694"/>
              <a:gd name="connsiteX1593" fmla="*/ 2992406 w 8682852"/>
              <a:gd name="connsiteY1593" fmla="*/ 3194666 h 3679694"/>
              <a:gd name="connsiteX1594" fmla="*/ 2930258 w 8682852"/>
              <a:gd name="connsiteY1594" fmla="*/ 3217977 h 3679694"/>
              <a:gd name="connsiteX1595" fmla="*/ 2922489 w 8682852"/>
              <a:gd name="connsiteY1595" fmla="*/ 3221862 h 3679694"/>
              <a:gd name="connsiteX1596" fmla="*/ 2883647 w 8682852"/>
              <a:gd name="connsiteY1596" fmla="*/ 3237403 h 3679694"/>
              <a:gd name="connsiteX1597" fmla="*/ 2774887 w 8682852"/>
              <a:gd name="connsiteY1597" fmla="*/ 3280140 h 3679694"/>
              <a:gd name="connsiteX1598" fmla="*/ 2751582 w 8682852"/>
              <a:gd name="connsiteY1598" fmla="*/ 3287911 h 3679694"/>
              <a:gd name="connsiteX1599" fmla="*/ 2716624 w 8682852"/>
              <a:gd name="connsiteY1599" fmla="*/ 3303452 h 3679694"/>
              <a:gd name="connsiteX1600" fmla="*/ 2623401 w 8682852"/>
              <a:gd name="connsiteY1600" fmla="*/ 3342304 h 3679694"/>
              <a:gd name="connsiteX1601" fmla="*/ 2588443 w 8682852"/>
              <a:gd name="connsiteY1601" fmla="*/ 3353959 h 3679694"/>
              <a:gd name="connsiteX1602" fmla="*/ 2518526 w 8682852"/>
              <a:gd name="connsiteY1602" fmla="*/ 3385041 h 3679694"/>
              <a:gd name="connsiteX1603" fmla="*/ 2483567 w 8682852"/>
              <a:gd name="connsiteY1603" fmla="*/ 3396696 h 3679694"/>
              <a:gd name="connsiteX1604" fmla="*/ 2460262 w 8682852"/>
              <a:gd name="connsiteY1604" fmla="*/ 3408352 h 3679694"/>
              <a:gd name="connsiteX1605" fmla="*/ 2413651 w 8682852"/>
              <a:gd name="connsiteY1605" fmla="*/ 3427778 h 3679694"/>
              <a:gd name="connsiteX1606" fmla="*/ 2370924 w 8682852"/>
              <a:gd name="connsiteY1606" fmla="*/ 3447204 h 3679694"/>
              <a:gd name="connsiteX1607" fmla="*/ 2312660 w 8682852"/>
              <a:gd name="connsiteY1607" fmla="*/ 3470515 h 3679694"/>
              <a:gd name="connsiteX1608" fmla="*/ 2262165 w 8682852"/>
              <a:gd name="connsiteY1608" fmla="*/ 3493826 h 3679694"/>
              <a:gd name="connsiteX1609" fmla="*/ 2234975 w 8682852"/>
              <a:gd name="connsiteY1609" fmla="*/ 3505482 h 3679694"/>
              <a:gd name="connsiteX1610" fmla="*/ 2211669 w 8682852"/>
              <a:gd name="connsiteY1610" fmla="*/ 3517137 h 3679694"/>
              <a:gd name="connsiteX1611" fmla="*/ 2180595 w 8682852"/>
              <a:gd name="connsiteY1611" fmla="*/ 3524908 h 3679694"/>
              <a:gd name="connsiteX1612" fmla="*/ 2091257 w 8682852"/>
              <a:gd name="connsiteY1612" fmla="*/ 3559875 h 3679694"/>
              <a:gd name="connsiteX1613" fmla="*/ 2048530 w 8682852"/>
              <a:gd name="connsiteY1613" fmla="*/ 3575415 h 3679694"/>
              <a:gd name="connsiteX1614" fmla="*/ 1959192 w 8682852"/>
              <a:gd name="connsiteY1614" fmla="*/ 3618153 h 3679694"/>
              <a:gd name="connsiteX1615" fmla="*/ 1932002 w 8682852"/>
              <a:gd name="connsiteY1615" fmla="*/ 3622038 h 3679694"/>
              <a:gd name="connsiteX1616" fmla="*/ 1932002 w 8682852"/>
              <a:gd name="connsiteY1616" fmla="*/ 3618153 h 3679694"/>
              <a:gd name="connsiteX1617" fmla="*/ 2017456 w 8682852"/>
              <a:gd name="connsiteY1617" fmla="*/ 3567645 h 3679694"/>
              <a:gd name="connsiteX1618" fmla="*/ 1955308 w 8682852"/>
              <a:gd name="connsiteY1618" fmla="*/ 3575415 h 3679694"/>
              <a:gd name="connsiteX1619" fmla="*/ 1900928 w 8682852"/>
              <a:gd name="connsiteY1619" fmla="*/ 3594841 h 3679694"/>
              <a:gd name="connsiteX1620" fmla="*/ 1889275 w 8682852"/>
              <a:gd name="connsiteY1620" fmla="*/ 3602612 h 3679694"/>
              <a:gd name="connsiteX1621" fmla="*/ 1869854 w 8682852"/>
              <a:gd name="connsiteY1621" fmla="*/ 3610382 h 3679694"/>
              <a:gd name="connsiteX1622" fmla="*/ 1811590 w 8682852"/>
              <a:gd name="connsiteY1622" fmla="*/ 3641464 h 3679694"/>
              <a:gd name="connsiteX1623" fmla="*/ 1780516 w 8682852"/>
              <a:gd name="connsiteY1623" fmla="*/ 3653119 h 3679694"/>
              <a:gd name="connsiteX1624" fmla="*/ 1737789 w 8682852"/>
              <a:gd name="connsiteY1624" fmla="*/ 3664775 h 3679694"/>
              <a:gd name="connsiteX1625" fmla="*/ 1695062 w 8682852"/>
              <a:gd name="connsiteY1625" fmla="*/ 3676431 h 3679694"/>
              <a:gd name="connsiteX1626" fmla="*/ 1726136 w 8682852"/>
              <a:gd name="connsiteY1626" fmla="*/ 3645349 h 3679694"/>
              <a:gd name="connsiteX1627" fmla="*/ 1726136 w 8682852"/>
              <a:gd name="connsiteY1627" fmla="*/ 3633693 h 3679694"/>
              <a:gd name="connsiteX1628" fmla="*/ 1714483 w 8682852"/>
              <a:gd name="connsiteY1628" fmla="*/ 3618153 h 3679694"/>
              <a:gd name="connsiteX1629" fmla="*/ 1617377 w 8682852"/>
              <a:gd name="connsiteY1629" fmla="*/ 3594841 h 3679694"/>
              <a:gd name="connsiteX1630" fmla="*/ 1617377 w 8682852"/>
              <a:gd name="connsiteY1630" fmla="*/ 3555989 h 3679694"/>
              <a:gd name="connsiteX1631" fmla="*/ 1597955 w 8682852"/>
              <a:gd name="connsiteY1631" fmla="*/ 3524908 h 3679694"/>
              <a:gd name="connsiteX1632" fmla="*/ 1597955 w 8682852"/>
              <a:gd name="connsiteY1632" fmla="*/ 3470515 h 3679694"/>
              <a:gd name="connsiteX1633" fmla="*/ 1629029 w 8682852"/>
              <a:gd name="connsiteY1633" fmla="*/ 3431663 h 3679694"/>
              <a:gd name="connsiteX1634" fmla="*/ 1640683 w 8682852"/>
              <a:gd name="connsiteY1634" fmla="*/ 3404467 h 3679694"/>
              <a:gd name="connsiteX1635" fmla="*/ 1636798 w 8682852"/>
              <a:gd name="connsiteY1635" fmla="*/ 3400581 h 3679694"/>
              <a:gd name="connsiteX1636" fmla="*/ 1621261 w 8682852"/>
              <a:gd name="connsiteY1636" fmla="*/ 3400581 h 3679694"/>
              <a:gd name="connsiteX1637" fmla="*/ 1547460 w 8682852"/>
              <a:gd name="connsiteY1637" fmla="*/ 3431663 h 3679694"/>
              <a:gd name="connsiteX1638" fmla="*/ 1667872 w 8682852"/>
              <a:gd name="connsiteY1638" fmla="*/ 3357844 h 3679694"/>
              <a:gd name="connsiteX1639" fmla="*/ 1695062 w 8682852"/>
              <a:gd name="connsiteY1639" fmla="*/ 3338418 h 3679694"/>
              <a:gd name="connsiteX1640" fmla="*/ 1698946 w 8682852"/>
              <a:gd name="connsiteY1640" fmla="*/ 3334533 h 3679694"/>
              <a:gd name="connsiteX1641" fmla="*/ 1695062 w 8682852"/>
              <a:gd name="connsiteY1641" fmla="*/ 3318992 h 3679694"/>
              <a:gd name="connsiteX1642" fmla="*/ 1687293 w 8682852"/>
              <a:gd name="connsiteY1642" fmla="*/ 3307337 h 3679694"/>
              <a:gd name="connsiteX1643" fmla="*/ 1648451 w 8682852"/>
              <a:gd name="connsiteY1643" fmla="*/ 3307337 h 3679694"/>
              <a:gd name="connsiteX1644" fmla="*/ 1671757 w 8682852"/>
              <a:gd name="connsiteY1644" fmla="*/ 3284026 h 3679694"/>
              <a:gd name="connsiteX1645" fmla="*/ 1671757 w 8682852"/>
              <a:gd name="connsiteY1645" fmla="*/ 3264600 h 3679694"/>
              <a:gd name="connsiteX1646" fmla="*/ 1663988 w 8682852"/>
              <a:gd name="connsiteY1646" fmla="*/ 3260714 h 3679694"/>
              <a:gd name="connsiteX1647" fmla="*/ 1652335 w 8682852"/>
              <a:gd name="connsiteY1647" fmla="*/ 3268485 h 3679694"/>
              <a:gd name="connsiteX1648" fmla="*/ 1609608 w 8682852"/>
              <a:gd name="connsiteY1648" fmla="*/ 3280140 h 3679694"/>
              <a:gd name="connsiteX1649" fmla="*/ 1613492 w 8682852"/>
              <a:gd name="connsiteY1649" fmla="*/ 3284026 h 3679694"/>
              <a:gd name="connsiteX1650" fmla="*/ 1609608 w 8682852"/>
              <a:gd name="connsiteY1650" fmla="*/ 3303452 h 3679694"/>
              <a:gd name="connsiteX1651" fmla="*/ 1586303 w 8682852"/>
              <a:gd name="connsiteY1651" fmla="*/ 3311222 h 3679694"/>
              <a:gd name="connsiteX1652" fmla="*/ 1574650 w 8682852"/>
              <a:gd name="connsiteY1652" fmla="*/ 3322878 h 3679694"/>
              <a:gd name="connsiteX1653" fmla="*/ 1555229 w 8682852"/>
              <a:gd name="connsiteY1653" fmla="*/ 3330648 h 3679694"/>
              <a:gd name="connsiteX1654" fmla="*/ 1496964 w 8682852"/>
              <a:gd name="connsiteY1654" fmla="*/ 3361730 h 3679694"/>
              <a:gd name="connsiteX1655" fmla="*/ 1485312 w 8682852"/>
              <a:gd name="connsiteY1655" fmla="*/ 3357844 h 3679694"/>
              <a:gd name="connsiteX1656" fmla="*/ 1493080 w 8682852"/>
              <a:gd name="connsiteY1656" fmla="*/ 3338418 h 3679694"/>
              <a:gd name="connsiteX1657" fmla="*/ 1528039 w 8682852"/>
              <a:gd name="connsiteY1657" fmla="*/ 3318992 h 3679694"/>
              <a:gd name="connsiteX1658" fmla="*/ 1524154 w 8682852"/>
              <a:gd name="connsiteY1658" fmla="*/ 3299566 h 3679694"/>
              <a:gd name="connsiteX1659" fmla="*/ 1496964 w 8682852"/>
              <a:gd name="connsiteY1659" fmla="*/ 3295681 h 3679694"/>
              <a:gd name="connsiteX1660" fmla="*/ 1493080 w 8682852"/>
              <a:gd name="connsiteY1660" fmla="*/ 3252944 h 3679694"/>
              <a:gd name="connsiteX1661" fmla="*/ 1481428 w 8682852"/>
              <a:gd name="connsiteY1661" fmla="*/ 3237403 h 3679694"/>
              <a:gd name="connsiteX1662" fmla="*/ 1469775 w 8682852"/>
              <a:gd name="connsiteY1662" fmla="*/ 3225748 h 3679694"/>
              <a:gd name="connsiteX1663" fmla="*/ 1442585 w 8682852"/>
              <a:gd name="connsiteY1663" fmla="*/ 3186896 h 3679694"/>
              <a:gd name="connsiteX1664" fmla="*/ 1430932 w 8682852"/>
              <a:gd name="connsiteY1664" fmla="*/ 3183010 h 3679694"/>
              <a:gd name="connsiteX1665" fmla="*/ 1395974 w 8682852"/>
              <a:gd name="connsiteY1665" fmla="*/ 3194666 h 3679694"/>
              <a:gd name="connsiteX1666" fmla="*/ 1388205 w 8682852"/>
              <a:gd name="connsiteY1666" fmla="*/ 3186896 h 3679694"/>
              <a:gd name="connsiteX1667" fmla="*/ 1411511 w 8682852"/>
              <a:gd name="connsiteY1667" fmla="*/ 3151929 h 3679694"/>
              <a:gd name="connsiteX1668" fmla="*/ 1415395 w 8682852"/>
              <a:gd name="connsiteY1668" fmla="*/ 3132503 h 3679694"/>
              <a:gd name="connsiteX1669" fmla="*/ 1427048 w 8682852"/>
              <a:gd name="connsiteY1669" fmla="*/ 3120847 h 3679694"/>
              <a:gd name="connsiteX1670" fmla="*/ 1380437 w 8682852"/>
              <a:gd name="connsiteY1670" fmla="*/ 3070340 h 3679694"/>
              <a:gd name="connsiteX1671" fmla="*/ 1357131 w 8682852"/>
              <a:gd name="connsiteY1671" fmla="*/ 3070340 h 3679694"/>
              <a:gd name="connsiteX1672" fmla="*/ 1337710 w 8682852"/>
              <a:gd name="connsiteY1672" fmla="*/ 3015947 h 3679694"/>
              <a:gd name="connsiteX1673" fmla="*/ 1298867 w 8682852"/>
              <a:gd name="connsiteY1673" fmla="*/ 2934358 h 3679694"/>
              <a:gd name="connsiteX1674" fmla="*/ 1287214 w 8682852"/>
              <a:gd name="connsiteY1674" fmla="*/ 2922702 h 3679694"/>
              <a:gd name="connsiteX1675" fmla="*/ 1279446 w 8682852"/>
              <a:gd name="connsiteY1675" fmla="*/ 2895506 h 3679694"/>
              <a:gd name="connsiteX1676" fmla="*/ 1263909 w 8682852"/>
              <a:gd name="connsiteY1676" fmla="*/ 2864424 h 3679694"/>
              <a:gd name="connsiteX1677" fmla="*/ 1240603 w 8682852"/>
              <a:gd name="connsiteY1677" fmla="*/ 2856654 h 3679694"/>
              <a:gd name="connsiteX1678" fmla="*/ 1248372 w 8682852"/>
              <a:gd name="connsiteY1678" fmla="*/ 2829457 h 3679694"/>
              <a:gd name="connsiteX1679" fmla="*/ 1228950 w 8682852"/>
              <a:gd name="connsiteY1679" fmla="*/ 2813917 h 3679694"/>
              <a:gd name="connsiteX1680" fmla="*/ 1170687 w 8682852"/>
              <a:gd name="connsiteY1680" fmla="*/ 2833343 h 3679694"/>
              <a:gd name="connsiteX1681" fmla="*/ 1170687 w 8682852"/>
              <a:gd name="connsiteY1681" fmla="*/ 2825572 h 3679694"/>
              <a:gd name="connsiteX1682" fmla="*/ 1221182 w 8682852"/>
              <a:gd name="connsiteY1682" fmla="*/ 2794491 h 3679694"/>
              <a:gd name="connsiteX1683" fmla="*/ 1221182 w 8682852"/>
              <a:gd name="connsiteY1683" fmla="*/ 2771179 h 3679694"/>
              <a:gd name="connsiteX1684" fmla="*/ 1162918 w 8682852"/>
              <a:gd name="connsiteY1684" fmla="*/ 2790605 h 3679694"/>
              <a:gd name="connsiteX1685" fmla="*/ 1127959 w 8682852"/>
              <a:gd name="connsiteY1685" fmla="*/ 2806146 h 3679694"/>
              <a:gd name="connsiteX1686" fmla="*/ 1042506 w 8682852"/>
              <a:gd name="connsiteY1686" fmla="*/ 2852769 h 3679694"/>
              <a:gd name="connsiteX1687" fmla="*/ 1026969 w 8682852"/>
              <a:gd name="connsiteY1687" fmla="*/ 2860539 h 3679694"/>
              <a:gd name="connsiteX1688" fmla="*/ 1015316 w 8682852"/>
              <a:gd name="connsiteY1688" fmla="*/ 2864424 h 3679694"/>
              <a:gd name="connsiteX1689" fmla="*/ 1003663 w 8682852"/>
              <a:gd name="connsiteY1689" fmla="*/ 2872195 h 3679694"/>
              <a:gd name="connsiteX1690" fmla="*/ 999779 w 8682852"/>
              <a:gd name="connsiteY1690" fmla="*/ 2876080 h 3679694"/>
              <a:gd name="connsiteX1691" fmla="*/ 972589 w 8682852"/>
              <a:gd name="connsiteY1691" fmla="*/ 2891621 h 3679694"/>
              <a:gd name="connsiteX1692" fmla="*/ 918209 w 8682852"/>
              <a:gd name="connsiteY1692" fmla="*/ 2914932 h 3679694"/>
              <a:gd name="connsiteX1693" fmla="*/ 960936 w 8682852"/>
              <a:gd name="connsiteY1693" fmla="*/ 2879965 h 3679694"/>
              <a:gd name="connsiteX1694" fmla="*/ 976474 w 8682852"/>
              <a:gd name="connsiteY1694" fmla="*/ 2872195 h 3679694"/>
              <a:gd name="connsiteX1695" fmla="*/ 1042506 w 8682852"/>
              <a:gd name="connsiteY1695" fmla="*/ 2837228 h 3679694"/>
              <a:gd name="connsiteX1696" fmla="*/ 1069696 w 8682852"/>
              <a:gd name="connsiteY1696" fmla="*/ 2821687 h 3679694"/>
              <a:gd name="connsiteX1697" fmla="*/ 1096885 w 8682852"/>
              <a:gd name="connsiteY1697" fmla="*/ 2810031 h 3679694"/>
              <a:gd name="connsiteX1698" fmla="*/ 1120191 w 8682852"/>
              <a:gd name="connsiteY1698" fmla="*/ 2798376 h 3679694"/>
              <a:gd name="connsiteX1699" fmla="*/ 1143497 w 8682852"/>
              <a:gd name="connsiteY1699" fmla="*/ 2786720 h 3679694"/>
              <a:gd name="connsiteX1700" fmla="*/ 1166802 w 8682852"/>
              <a:gd name="connsiteY1700" fmla="*/ 2775065 h 3679694"/>
              <a:gd name="connsiteX1701" fmla="*/ 1201760 w 8682852"/>
              <a:gd name="connsiteY1701" fmla="*/ 2755639 h 3679694"/>
              <a:gd name="connsiteX1702" fmla="*/ 1197876 w 8682852"/>
              <a:gd name="connsiteY1702" fmla="*/ 2732327 h 3679694"/>
              <a:gd name="connsiteX1703" fmla="*/ 1186224 w 8682852"/>
              <a:gd name="connsiteY1703" fmla="*/ 2701246 h 3679694"/>
              <a:gd name="connsiteX1704" fmla="*/ 1178455 w 8682852"/>
              <a:gd name="connsiteY1704" fmla="*/ 2677935 h 3679694"/>
              <a:gd name="connsiteX1705" fmla="*/ 1182340 w 8682852"/>
              <a:gd name="connsiteY1705" fmla="*/ 2666279 h 3679694"/>
              <a:gd name="connsiteX1706" fmla="*/ 1190108 w 8682852"/>
              <a:gd name="connsiteY1706" fmla="*/ 2650738 h 3679694"/>
              <a:gd name="connsiteX1707" fmla="*/ 1193992 w 8682852"/>
              <a:gd name="connsiteY1707" fmla="*/ 2635197 h 3679694"/>
              <a:gd name="connsiteX1708" fmla="*/ 1197876 w 8682852"/>
              <a:gd name="connsiteY1708" fmla="*/ 2619657 h 3679694"/>
              <a:gd name="connsiteX1709" fmla="*/ 1201760 w 8682852"/>
              <a:gd name="connsiteY1709" fmla="*/ 2608001 h 3679694"/>
              <a:gd name="connsiteX1710" fmla="*/ 1205645 w 8682852"/>
              <a:gd name="connsiteY1710" fmla="*/ 2592460 h 3679694"/>
              <a:gd name="connsiteX1711" fmla="*/ 1182340 w 8682852"/>
              <a:gd name="connsiteY1711" fmla="*/ 2592460 h 3679694"/>
              <a:gd name="connsiteX1712" fmla="*/ 1170687 w 8682852"/>
              <a:gd name="connsiteY1712" fmla="*/ 2584690 h 3679694"/>
              <a:gd name="connsiteX1713" fmla="*/ 1174571 w 8682852"/>
              <a:gd name="connsiteY1713" fmla="*/ 2576920 h 3679694"/>
              <a:gd name="connsiteX1714" fmla="*/ 1213413 w 8682852"/>
              <a:gd name="connsiteY1714" fmla="*/ 2553608 h 3679694"/>
              <a:gd name="connsiteX1715" fmla="*/ 1225066 w 8682852"/>
              <a:gd name="connsiteY1715" fmla="*/ 2522527 h 3679694"/>
              <a:gd name="connsiteX1716" fmla="*/ 1217298 w 8682852"/>
              <a:gd name="connsiteY1716" fmla="*/ 2503101 h 3679694"/>
              <a:gd name="connsiteX1717" fmla="*/ 1205645 w 8682852"/>
              <a:gd name="connsiteY1717" fmla="*/ 2487560 h 3679694"/>
              <a:gd name="connsiteX1718" fmla="*/ 1104654 w 8682852"/>
              <a:gd name="connsiteY1718" fmla="*/ 2530297 h 3679694"/>
              <a:gd name="connsiteX1719" fmla="*/ 1174571 w 8682852"/>
              <a:gd name="connsiteY1719" fmla="*/ 2483675 h 3679694"/>
              <a:gd name="connsiteX1720" fmla="*/ 1197876 w 8682852"/>
              <a:gd name="connsiteY1720" fmla="*/ 2472019 h 3679694"/>
              <a:gd name="connsiteX1721" fmla="*/ 1205645 w 8682852"/>
              <a:gd name="connsiteY1721" fmla="*/ 2464249 h 3679694"/>
              <a:gd name="connsiteX1722" fmla="*/ 1260025 w 8682852"/>
              <a:gd name="connsiteY1722" fmla="*/ 2433167 h 3679694"/>
              <a:gd name="connsiteX1723" fmla="*/ 1310520 w 8682852"/>
              <a:gd name="connsiteY1723" fmla="*/ 2405971 h 3679694"/>
              <a:gd name="connsiteX1724" fmla="*/ 1318288 w 8682852"/>
              <a:gd name="connsiteY1724" fmla="*/ 2402086 h 3679694"/>
              <a:gd name="connsiteX1725" fmla="*/ 1337710 w 8682852"/>
              <a:gd name="connsiteY1725" fmla="*/ 2394315 h 3679694"/>
              <a:gd name="connsiteX1726" fmla="*/ 1349363 w 8682852"/>
              <a:gd name="connsiteY1726" fmla="*/ 2378774 h 3679694"/>
              <a:gd name="connsiteX1727" fmla="*/ 1333825 w 8682852"/>
              <a:gd name="connsiteY1727" fmla="*/ 2378774 h 3679694"/>
              <a:gd name="connsiteX1728" fmla="*/ 1283330 w 8682852"/>
              <a:gd name="connsiteY1728" fmla="*/ 2405971 h 3679694"/>
              <a:gd name="connsiteX1729" fmla="*/ 1232835 w 8682852"/>
              <a:gd name="connsiteY1729" fmla="*/ 2429282 h 3679694"/>
              <a:gd name="connsiteX1730" fmla="*/ 1205645 w 8682852"/>
              <a:gd name="connsiteY1730" fmla="*/ 2440938 h 3679694"/>
              <a:gd name="connsiteX1731" fmla="*/ 1178455 w 8682852"/>
              <a:gd name="connsiteY1731" fmla="*/ 2448708 h 3679694"/>
              <a:gd name="connsiteX1732" fmla="*/ 1166802 w 8682852"/>
              <a:gd name="connsiteY1732" fmla="*/ 2452593 h 3679694"/>
              <a:gd name="connsiteX1733" fmla="*/ 1151265 w 8682852"/>
              <a:gd name="connsiteY1733" fmla="*/ 2456478 h 3679694"/>
              <a:gd name="connsiteX1734" fmla="*/ 1139613 w 8682852"/>
              <a:gd name="connsiteY1734" fmla="*/ 2456478 h 3679694"/>
              <a:gd name="connsiteX1735" fmla="*/ 1143497 w 8682852"/>
              <a:gd name="connsiteY1735" fmla="*/ 2448708 h 3679694"/>
              <a:gd name="connsiteX1736" fmla="*/ 1221182 w 8682852"/>
              <a:gd name="connsiteY1736" fmla="*/ 2413741 h 3679694"/>
              <a:gd name="connsiteX1737" fmla="*/ 1329942 w 8682852"/>
              <a:gd name="connsiteY1737" fmla="*/ 2359348 h 3679694"/>
              <a:gd name="connsiteX1738" fmla="*/ 1361016 w 8682852"/>
              <a:gd name="connsiteY1738" fmla="*/ 2347693 h 3679694"/>
              <a:gd name="connsiteX1739" fmla="*/ 1388205 w 8682852"/>
              <a:gd name="connsiteY1739" fmla="*/ 2339922 h 3679694"/>
              <a:gd name="connsiteX1740" fmla="*/ 1411511 w 8682852"/>
              <a:gd name="connsiteY1740" fmla="*/ 2328267 h 3679694"/>
              <a:gd name="connsiteX1741" fmla="*/ 1442585 w 8682852"/>
              <a:gd name="connsiteY1741" fmla="*/ 2304956 h 3679694"/>
              <a:gd name="connsiteX1742" fmla="*/ 1450354 w 8682852"/>
              <a:gd name="connsiteY1742" fmla="*/ 2301070 h 3679694"/>
              <a:gd name="connsiteX1743" fmla="*/ 1477544 w 8682852"/>
              <a:gd name="connsiteY1743" fmla="*/ 2293300 h 3679694"/>
              <a:gd name="connsiteX1744" fmla="*/ 1512502 w 8682852"/>
              <a:gd name="connsiteY1744" fmla="*/ 2273874 h 3679694"/>
              <a:gd name="connsiteX1745" fmla="*/ 1547460 w 8682852"/>
              <a:gd name="connsiteY1745" fmla="*/ 2258333 h 3679694"/>
              <a:gd name="connsiteX1746" fmla="*/ 1570766 w 8682852"/>
              <a:gd name="connsiteY1746" fmla="*/ 2246678 h 3679694"/>
              <a:gd name="connsiteX1747" fmla="*/ 1609608 w 8682852"/>
              <a:gd name="connsiteY1747" fmla="*/ 2227252 h 3679694"/>
              <a:gd name="connsiteX1748" fmla="*/ 1652335 w 8682852"/>
              <a:gd name="connsiteY1748" fmla="*/ 2207826 h 3679694"/>
              <a:gd name="connsiteX1749" fmla="*/ 1749442 w 8682852"/>
              <a:gd name="connsiteY1749" fmla="*/ 2165089 h 3679694"/>
              <a:gd name="connsiteX1750" fmla="*/ 1776632 w 8682852"/>
              <a:gd name="connsiteY1750" fmla="*/ 2153433 h 3679694"/>
              <a:gd name="connsiteX1751" fmla="*/ 1819358 w 8682852"/>
              <a:gd name="connsiteY1751" fmla="*/ 2134007 h 3679694"/>
              <a:gd name="connsiteX1752" fmla="*/ 1877622 w 8682852"/>
              <a:gd name="connsiteY1752" fmla="*/ 2110696 h 3679694"/>
              <a:gd name="connsiteX1753" fmla="*/ 1904812 w 8682852"/>
              <a:gd name="connsiteY1753" fmla="*/ 2095155 h 3679694"/>
              <a:gd name="connsiteX1754" fmla="*/ 1943655 w 8682852"/>
              <a:gd name="connsiteY1754" fmla="*/ 2075729 h 3679694"/>
              <a:gd name="connsiteX1755" fmla="*/ 1966961 w 8682852"/>
              <a:gd name="connsiteY1755" fmla="*/ 2067959 h 3679694"/>
              <a:gd name="connsiteX1756" fmla="*/ 1986382 w 8682852"/>
              <a:gd name="connsiteY1756" fmla="*/ 2060188 h 3679694"/>
              <a:gd name="connsiteX1757" fmla="*/ 2021340 w 8682852"/>
              <a:gd name="connsiteY1757" fmla="*/ 2044647 h 3679694"/>
              <a:gd name="connsiteX1758" fmla="*/ 2087373 w 8682852"/>
              <a:gd name="connsiteY1758" fmla="*/ 2017451 h 3679694"/>
              <a:gd name="connsiteX1759" fmla="*/ 2168942 w 8682852"/>
              <a:gd name="connsiteY1759" fmla="*/ 1990255 h 3679694"/>
              <a:gd name="connsiteX1760" fmla="*/ 2207785 w 8682852"/>
              <a:gd name="connsiteY1760" fmla="*/ 1974714 h 3679694"/>
              <a:gd name="connsiteX1761" fmla="*/ 2238859 w 8682852"/>
              <a:gd name="connsiteY1761" fmla="*/ 1963058 h 3679694"/>
              <a:gd name="connsiteX1762" fmla="*/ 2258280 w 8682852"/>
              <a:gd name="connsiteY1762" fmla="*/ 1955288 h 3679694"/>
              <a:gd name="connsiteX1763" fmla="*/ 2367040 w 8682852"/>
              <a:gd name="connsiteY1763" fmla="*/ 1912551 h 3679694"/>
              <a:gd name="connsiteX1764" fmla="*/ 2398114 w 8682852"/>
              <a:gd name="connsiteY1764" fmla="*/ 1900895 h 3679694"/>
              <a:gd name="connsiteX1765" fmla="*/ 2425304 w 8682852"/>
              <a:gd name="connsiteY1765" fmla="*/ 1893125 h 3679694"/>
              <a:gd name="connsiteX1766" fmla="*/ 2502989 w 8682852"/>
              <a:gd name="connsiteY1766" fmla="*/ 1865928 h 3679694"/>
              <a:gd name="connsiteX1767" fmla="*/ 2541832 w 8682852"/>
              <a:gd name="connsiteY1767" fmla="*/ 1850388 h 3679694"/>
              <a:gd name="connsiteX1768" fmla="*/ 2553484 w 8682852"/>
              <a:gd name="connsiteY1768" fmla="*/ 1846502 h 3679694"/>
              <a:gd name="connsiteX1769" fmla="*/ 2557369 w 8682852"/>
              <a:gd name="connsiteY1769" fmla="*/ 1842617 h 3679694"/>
              <a:gd name="connsiteX1770" fmla="*/ 2541832 w 8682852"/>
              <a:gd name="connsiteY1770" fmla="*/ 1846502 h 3679694"/>
              <a:gd name="connsiteX1771" fmla="*/ 2545716 w 8682852"/>
              <a:gd name="connsiteY1771" fmla="*/ 1838732 h 3679694"/>
              <a:gd name="connsiteX1772" fmla="*/ 2565137 w 8682852"/>
              <a:gd name="connsiteY1772" fmla="*/ 1830962 h 3679694"/>
              <a:gd name="connsiteX1773" fmla="*/ 2576790 w 8682852"/>
              <a:gd name="connsiteY1773" fmla="*/ 1823191 h 3679694"/>
              <a:gd name="connsiteX1774" fmla="*/ 2596211 w 8682852"/>
              <a:gd name="connsiteY1774" fmla="*/ 1815421 h 3679694"/>
              <a:gd name="connsiteX1775" fmla="*/ 2619517 w 8682852"/>
              <a:gd name="connsiteY1775" fmla="*/ 1807650 h 3679694"/>
              <a:gd name="connsiteX1776" fmla="*/ 2506873 w 8682852"/>
              <a:gd name="connsiteY1776" fmla="*/ 1838732 h 3679694"/>
              <a:gd name="connsiteX1777" fmla="*/ 2479683 w 8682852"/>
              <a:gd name="connsiteY1777" fmla="*/ 1850388 h 3679694"/>
              <a:gd name="connsiteX1778" fmla="*/ 2409766 w 8682852"/>
              <a:gd name="connsiteY1778" fmla="*/ 1873699 h 3679694"/>
              <a:gd name="connsiteX1779" fmla="*/ 2378692 w 8682852"/>
              <a:gd name="connsiteY1779" fmla="*/ 1881469 h 3679694"/>
              <a:gd name="connsiteX1780" fmla="*/ 2355387 w 8682852"/>
              <a:gd name="connsiteY1780" fmla="*/ 1893125 h 3679694"/>
              <a:gd name="connsiteX1781" fmla="*/ 2343734 w 8682852"/>
              <a:gd name="connsiteY1781" fmla="*/ 1897010 h 3679694"/>
              <a:gd name="connsiteX1782" fmla="*/ 2324313 w 8682852"/>
              <a:gd name="connsiteY1782" fmla="*/ 1904780 h 3679694"/>
              <a:gd name="connsiteX1783" fmla="*/ 2293239 w 8682852"/>
              <a:gd name="connsiteY1783" fmla="*/ 1912551 h 3679694"/>
              <a:gd name="connsiteX1784" fmla="*/ 2277702 w 8682852"/>
              <a:gd name="connsiteY1784" fmla="*/ 1916436 h 3679694"/>
              <a:gd name="connsiteX1785" fmla="*/ 2262165 w 8682852"/>
              <a:gd name="connsiteY1785" fmla="*/ 1924206 h 3679694"/>
              <a:gd name="connsiteX1786" fmla="*/ 2242743 w 8682852"/>
              <a:gd name="connsiteY1786" fmla="*/ 1935862 h 3679694"/>
              <a:gd name="connsiteX1787" fmla="*/ 2223322 w 8682852"/>
              <a:gd name="connsiteY1787" fmla="*/ 1943632 h 3679694"/>
              <a:gd name="connsiteX1788" fmla="*/ 2184479 w 8682852"/>
              <a:gd name="connsiteY1788" fmla="*/ 1959173 h 3679694"/>
              <a:gd name="connsiteX1789" fmla="*/ 2176711 w 8682852"/>
              <a:gd name="connsiteY1789" fmla="*/ 1966944 h 3679694"/>
              <a:gd name="connsiteX1790" fmla="*/ 2192248 w 8682852"/>
              <a:gd name="connsiteY1790" fmla="*/ 1966944 h 3679694"/>
              <a:gd name="connsiteX1791" fmla="*/ 2095141 w 8682852"/>
              <a:gd name="connsiteY1791" fmla="*/ 2005795 h 3679694"/>
              <a:gd name="connsiteX1792" fmla="*/ 2087373 w 8682852"/>
              <a:gd name="connsiteY1792" fmla="*/ 2013566 h 3679694"/>
              <a:gd name="connsiteX1793" fmla="*/ 2075720 w 8682852"/>
              <a:gd name="connsiteY1793" fmla="*/ 2013566 h 3679694"/>
              <a:gd name="connsiteX1794" fmla="*/ 2056299 w 8682852"/>
              <a:gd name="connsiteY1794" fmla="*/ 2021336 h 3679694"/>
              <a:gd name="connsiteX1795" fmla="*/ 1994150 w 8682852"/>
              <a:gd name="connsiteY1795" fmla="*/ 2044647 h 3679694"/>
              <a:gd name="connsiteX1796" fmla="*/ 1966961 w 8682852"/>
              <a:gd name="connsiteY1796" fmla="*/ 2052418 h 3679694"/>
              <a:gd name="connsiteX1797" fmla="*/ 1881507 w 8682852"/>
              <a:gd name="connsiteY1797" fmla="*/ 2075729 h 3679694"/>
              <a:gd name="connsiteX1798" fmla="*/ 1908696 w 8682852"/>
              <a:gd name="connsiteY1798" fmla="*/ 2060188 h 3679694"/>
              <a:gd name="connsiteX1799" fmla="*/ 1966961 w 8682852"/>
              <a:gd name="connsiteY1799" fmla="*/ 2032992 h 3679694"/>
              <a:gd name="connsiteX1800" fmla="*/ 1990266 w 8682852"/>
              <a:gd name="connsiteY1800" fmla="*/ 1998025 h 3679694"/>
              <a:gd name="connsiteX1801" fmla="*/ 2013572 w 8682852"/>
              <a:gd name="connsiteY1801" fmla="*/ 1986370 h 3679694"/>
              <a:gd name="connsiteX1802" fmla="*/ 2036877 w 8682852"/>
              <a:gd name="connsiteY1802" fmla="*/ 1974714 h 3679694"/>
              <a:gd name="connsiteX1803" fmla="*/ 2091257 w 8682852"/>
              <a:gd name="connsiteY1803" fmla="*/ 1951403 h 3679694"/>
              <a:gd name="connsiteX1804" fmla="*/ 2114562 w 8682852"/>
              <a:gd name="connsiteY1804" fmla="*/ 1939747 h 3679694"/>
              <a:gd name="connsiteX1805" fmla="*/ 2118447 w 8682852"/>
              <a:gd name="connsiteY1805" fmla="*/ 1939747 h 3679694"/>
              <a:gd name="connsiteX1806" fmla="*/ 2137868 w 8682852"/>
              <a:gd name="connsiteY1806" fmla="*/ 1935862 h 3679694"/>
              <a:gd name="connsiteX1807" fmla="*/ 2165058 w 8682852"/>
              <a:gd name="connsiteY1807" fmla="*/ 1928092 h 3679694"/>
              <a:gd name="connsiteX1808" fmla="*/ 2203900 w 8682852"/>
              <a:gd name="connsiteY1808" fmla="*/ 1904780 h 3679694"/>
              <a:gd name="connsiteX1809" fmla="*/ 2246628 w 8682852"/>
              <a:gd name="connsiteY1809" fmla="*/ 1889240 h 3679694"/>
              <a:gd name="connsiteX1810" fmla="*/ 2277702 w 8682852"/>
              <a:gd name="connsiteY1810" fmla="*/ 1881469 h 3679694"/>
              <a:gd name="connsiteX1811" fmla="*/ 2335966 w 8682852"/>
              <a:gd name="connsiteY1811" fmla="*/ 1862043 h 3679694"/>
              <a:gd name="connsiteX1812" fmla="*/ 2386461 w 8682852"/>
              <a:gd name="connsiteY1812" fmla="*/ 1842617 h 3679694"/>
              <a:gd name="connsiteX1813" fmla="*/ 2456378 w 8682852"/>
              <a:gd name="connsiteY1813" fmla="*/ 1819306 h 3679694"/>
              <a:gd name="connsiteX1814" fmla="*/ 2502989 w 8682852"/>
              <a:gd name="connsiteY1814" fmla="*/ 1803765 h 3679694"/>
              <a:gd name="connsiteX1815" fmla="*/ 2553484 w 8682852"/>
              <a:gd name="connsiteY1815" fmla="*/ 1784339 h 3679694"/>
              <a:gd name="connsiteX1816" fmla="*/ 2627285 w 8682852"/>
              <a:gd name="connsiteY1816" fmla="*/ 1761028 h 3679694"/>
              <a:gd name="connsiteX1817" fmla="*/ 2681665 w 8682852"/>
              <a:gd name="connsiteY1817" fmla="*/ 1745487 h 3679694"/>
              <a:gd name="connsiteX1818" fmla="*/ 2716624 w 8682852"/>
              <a:gd name="connsiteY1818" fmla="*/ 1729946 h 3679694"/>
              <a:gd name="connsiteX1819" fmla="*/ 2708855 w 8682852"/>
              <a:gd name="connsiteY1819" fmla="*/ 1726061 h 3679694"/>
              <a:gd name="connsiteX1820" fmla="*/ 2693318 w 8682852"/>
              <a:gd name="connsiteY1820" fmla="*/ 1722176 h 3679694"/>
              <a:gd name="connsiteX1821" fmla="*/ 2611748 w 8682852"/>
              <a:gd name="connsiteY1821" fmla="*/ 1741602 h 3679694"/>
              <a:gd name="connsiteX1822" fmla="*/ 2603980 w 8682852"/>
              <a:gd name="connsiteY1822" fmla="*/ 1753258 h 3679694"/>
              <a:gd name="connsiteX1823" fmla="*/ 2600095 w 8682852"/>
              <a:gd name="connsiteY1823" fmla="*/ 1757143 h 3679694"/>
              <a:gd name="connsiteX1824" fmla="*/ 2537947 w 8682852"/>
              <a:gd name="connsiteY1824" fmla="*/ 1776569 h 3679694"/>
              <a:gd name="connsiteX1825" fmla="*/ 2522410 w 8682852"/>
              <a:gd name="connsiteY1825" fmla="*/ 1776569 h 3679694"/>
              <a:gd name="connsiteX1826" fmla="*/ 2514642 w 8682852"/>
              <a:gd name="connsiteY1826" fmla="*/ 1768798 h 3679694"/>
              <a:gd name="connsiteX1827" fmla="*/ 2510758 w 8682852"/>
              <a:gd name="connsiteY1827" fmla="*/ 1768798 h 3679694"/>
              <a:gd name="connsiteX1828" fmla="*/ 2518526 w 8682852"/>
              <a:gd name="connsiteY1828" fmla="*/ 1764913 h 3679694"/>
              <a:gd name="connsiteX1829" fmla="*/ 2522410 w 8682852"/>
              <a:gd name="connsiteY1829" fmla="*/ 1757143 h 3679694"/>
              <a:gd name="connsiteX1830" fmla="*/ 2518526 w 8682852"/>
              <a:gd name="connsiteY1830" fmla="*/ 1745487 h 3679694"/>
              <a:gd name="connsiteX1831" fmla="*/ 2502989 w 8682852"/>
              <a:gd name="connsiteY1831" fmla="*/ 1741602 h 3679694"/>
              <a:gd name="connsiteX1832" fmla="*/ 2464146 w 8682852"/>
              <a:gd name="connsiteY1832" fmla="*/ 1757143 h 3679694"/>
              <a:gd name="connsiteX1833" fmla="*/ 2405882 w 8682852"/>
              <a:gd name="connsiteY1833" fmla="*/ 1772684 h 3679694"/>
              <a:gd name="connsiteX1834" fmla="*/ 2409766 w 8682852"/>
              <a:gd name="connsiteY1834" fmla="*/ 1768798 h 3679694"/>
              <a:gd name="connsiteX1835" fmla="*/ 2401998 w 8682852"/>
              <a:gd name="connsiteY1835" fmla="*/ 1764913 h 3679694"/>
              <a:gd name="connsiteX1836" fmla="*/ 2382577 w 8682852"/>
              <a:gd name="connsiteY1836" fmla="*/ 1776569 h 3679694"/>
              <a:gd name="connsiteX1837" fmla="*/ 2370924 w 8682852"/>
              <a:gd name="connsiteY1837" fmla="*/ 1784339 h 3679694"/>
              <a:gd name="connsiteX1838" fmla="*/ 2355387 w 8682852"/>
              <a:gd name="connsiteY1838" fmla="*/ 1788224 h 3679694"/>
              <a:gd name="connsiteX1839" fmla="*/ 2335966 w 8682852"/>
              <a:gd name="connsiteY1839" fmla="*/ 1795995 h 3679694"/>
              <a:gd name="connsiteX1840" fmla="*/ 2293239 w 8682852"/>
              <a:gd name="connsiteY1840" fmla="*/ 1811536 h 3679694"/>
              <a:gd name="connsiteX1841" fmla="*/ 2289354 w 8682852"/>
              <a:gd name="connsiteY1841" fmla="*/ 1815421 h 3679694"/>
              <a:gd name="connsiteX1842" fmla="*/ 2281586 w 8682852"/>
              <a:gd name="connsiteY1842" fmla="*/ 1819306 h 3679694"/>
              <a:gd name="connsiteX1843" fmla="*/ 2273817 w 8682852"/>
              <a:gd name="connsiteY1843" fmla="*/ 1819306 h 3679694"/>
              <a:gd name="connsiteX1844" fmla="*/ 2219438 w 8682852"/>
              <a:gd name="connsiteY1844" fmla="*/ 1838732 h 3679694"/>
              <a:gd name="connsiteX1845" fmla="*/ 2188363 w 8682852"/>
              <a:gd name="connsiteY1845" fmla="*/ 1850388 h 3679694"/>
              <a:gd name="connsiteX1846" fmla="*/ 2172826 w 8682852"/>
              <a:gd name="connsiteY1846" fmla="*/ 1854273 h 3679694"/>
              <a:gd name="connsiteX1847" fmla="*/ 2133984 w 8682852"/>
              <a:gd name="connsiteY1847" fmla="*/ 1865928 h 3679694"/>
              <a:gd name="connsiteX1848" fmla="*/ 2095141 w 8682852"/>
              <a:gd name="connsiteY1848" fmla="*/ 1881469 h 3679694"/>
              <a:gd name="connsiteX1849" fmla="*/ 2071836 w 8682852"/>
              <a:gd name="connsiteY1849" fmla="*/ 1897010 h 3679694"/>
              <a:gd name="connsiteX1850" fmla="*/ 2036877 w 8682852"/>
              <a:gd name="connsiteY1850" fmla="*/ 1904780 h 3679694"/>
              <a:gd name="connsiteX1851" fmla="*/ 1990266 w 8682852"/>
              <a:gd name="connsiteY1851" fmla="*/ 1924206 h 3679694"/>
              <a:gd name="connsiteX1852" fmla="*/ 1978613 w 8682852"/>
              <a:gd name="connsiteY1852" fmla="*/ 1928092 h 3679694"/>
              <a:gd name="connsiteX1853" fmla="*/ 1951424 w 8682852"/>
              <a:gd name="connsiteY1853" fmla="*/ 1943632 h 3679694"/>
              <a:gd name="connsiteX1854" fmla="*/ 1920350 w 8682852"/>
              <a:gd name="connsiteY1854" fmla="*/ 1951403 h 3679694"/>
              <a:gd name="connsiteX1855" fmla="*/ 1869854 w 8682852"/>
              <a:gd name="connsiteY1855" fmla="*/ 1970829 h 3679694"/>
              <a:gd name="connsiteX1856" fmla="*/ 1862086 w 8682852"/>
              <a:gd name="connsiteY1856" fmla="*/ 1974714 h 3679694"/>
              <a:gd name="connsiteX1857" fmla="*/ 1827127 w 8682852"/>
              <a:gd name="connsiteY1857" fmla="*/ 1994140 h 3679694"/>
              <a:gd name="connsiteX1858" fmla="*/ 1811590 w 8682852"/>
              <a:gd name="connsiteY1858" fmla="*/ 2001910 h 3679694"/>
              <a:gd name="connsiteX1859" fmla="*/ 1796053 w 8682852"/>
              <a:gd name="connsiteY1859" fmla="*/ 2009681 h 3679694"/>
              <a:gd name="connsiteX1860" fmla="*/ 1768863 w 8682852"/>
              <a:gd name="connsiteY1860" fmla="*/ 2021336 h 3679694"/>
              <a:gd name="connsiteX1861" fmla="*/ 1749442 w 8682852"/>
              <a:gd name="connsiteY1861" fmla="*/ 2025221 h 3679694"/>
              <a:gd name="connsiteX1862" fmla="*/ 1757211 w 8682852"/>
              <a:gd name="connsiteY1862" fmla="*/ 2013566 h 3679694"/>
              <a:gd name="connsiteX1863" fmla="*/ 1780516 w 8682852"/>
              <a:gd name="connsiteY1863" fmla="*/ 2005795 h 3679694"/>
              <a:gd name="connsiteX1864" fmla="*/ 1807706 w 8682852"/>
              <a:gd name="connsiteY1864" fmla="*/ 1994140 h 3679694"/>
              <a:gd name="connsiteX1865" fmla="*/ 1827127 w 8682852"/>
              <a:gd name="connsiteY1865" fmla="*/ 1982484 h 3679694"/>
              <a:gd name="connsiteX1866" fmla="*/ 1807706 w 8682852"/>
              <a:gd name="connsiteY1866" fmla="*/ 1986370 h 3679694"/>
              <a:gd name="connsiteX1867" fmla="*/ 1784400 w 8682852"/>
              <a:gd name="connsiteY1867" fmla="*/ 1994140 h 3679694"/>
              <a:gd name="connsiteX1868" fmla="*/ 1803821 w 8682852"/>
              <a:gd name="connsiteY1868" fmla="*/ 1982484 h 3679694"/>
              <a:gd name="connsiteX1869" fmla="*/ 1838780 w 8682852"/>
              <a:gd name="connsiteY1869" fmla="*/ 1966944 h 3679694"/>
              <a:gd name="connsiteX1870" fmla="*/ 1846549 w 8682852"/>
              <a:gd name="connsiteY1870" fmla="*/ 1963058 h 3679694"/>
              <a:gd name="connsiteX1871" fmla="*/ 1811590 w 8682852"/>
              <a:gd name="connsiteY1871" fmla="*/ 1970829 h 3679694"/>
              <a:gd name="connsiteX1872" fmla="*/ 1788284 w 8682852"/>
              <a:gd name="connsiteY1872" fmla="*/ 1978599 h 3679694"/>
              <a:gd name="connsiteX1873" fmla="*/ 1761095 w 8682852"/>
              <a:gd name="connsiteY1873" fmla="*/ 1994140 h 3679694"/>
              <a:gd name="connsiteX1874" fmla="*/ 1768863 w 8682852"/>
              <a:gd name="connsiteY1874" fmla="*/ 1994140 h 3679694"/>
              <a:gd name="connsiteX1875" fmla="*/ 1780516 w 8682852"/>
              <a:gd name="connsiteY1875" fmla="*/ 1994140 h 3679694"/>
              <a:gd name="connsiteX1876" fmla="*/ 1757211 w 8682852"/>
              <a:gd name="connsiteY1876" fmla="*/ 1998025 h 3679694"/>
              <a:gd name="connsiteX1877" fmla="*/ 1741673 w 8682852"/>
              <a:gd name="connsiteY1877" fmla="*/ 2001910 h 3679694"/>
              <a:gd name="connsiteX1878" fmla="*/ 1726136 w 8682852"/>
              <a:gd name="connsiteY1878" fmla="*/ 2017451 h 3679694"/>
              <a:gd name="connsiteX1879" fmla="*/ 1710599 w 8682852"/>
              <a:gd name="connsiteY1879" fmla="*/ 2040762 h 3679694"/>
              <a:gd name="connsiteX1880" fmla="*/ 1632914 w 8682852"/>
              <a:gd name="connsiteY1880" fmla="*/ 2075729 h 3679694"/>
              <a:gd name="connsiteX1881" fmla="*/ 1605724 w 8682852"/>
              <a:gd name="connsiteY1881" fmla="*/ 2087385 h 3679694"/>
              <a:gd name="connsiteX1882" fmla="*/ 1566882 w 8682852"/>
              <a:gd name="connsiteY1882" fmla="*/ 2102925 h 3679694"/>
              <a:gd name="connsiteX1883" fmla="*/ 1535808 w 8682852"/>
              <a:gd name="connsiteY1883" fmla="*/ 2099040 h 3679694"/>
              <a:gd name="connsiteX1884" fmla="*/ 1496964 w 8682852"/>
              <a:gd name="connsiteY1884" fmla="*/ 2106811 h 3679694"/>
              <a:gd name="connsiteX1885" fmla="*/ 1430932 w 8682852"/>
              <a:gd name="connsiteY1885" fmla="*/ 2141777 h 3679694"/>
              <a:gd name="connsiteX1886" fmla="*/ 1415395 w 8682852"/>
              <a:gd name="connsiteY1886" fmla="*/ 2149548 h 3679694"/>
              <a:gd name="connsiteX1887" fmla="*/ 1395974 w 8682852"/>
              <a:gd name="connsiteY1887" fmla="*/ 2153433 h 3679694"/>
              <a:gd name="connsiteX1888" fmla="*/ 1357131 w 8682852"/>
              <a:gd name="connsiteY1888" fmla="*/ 2172859 h 3679694"/>
              <a:gd name="connsiteX1889" fmla="*/ 1322173 w 8682852"/>
              <a:gd name="connsiteY1889" fmla="*/ 2192285 h 3679694"/>
              <a:gd name="connsiteX1890" fmla="*/ 1318288 w 8682852"/>
              <a:gd name="connsiteY1890" fmla="*/ 2192285 h 3679694"/>
              <a:gd name="connsiteX1891" fmla="*/ 1310520 w 8682852"/>
              <a:gd name="connsiteY1891" fmla="*/ 2196170 h 3679694"/>
              <a:gd name="connsiteX1892" fmla="*/ 1271678 w 8682852"/>
              <a:gd name="connsiteY1892" fmla="*/ 2211711 h 3679694"/>
              <a:gd name="connsiteX1893" fmla="*/ 1248372 w 8682852"/>
              <a:gd name="connsiteY1893" fmla="*/ 2223367 h 3679694"/>
              <a:gd name="connsiteX1894" fmla="*/ 1193992 w 8682852"/>
              <a:gd name="connsiteY1894" fmla="*/ 2250563 h 3679694"/>
              <a:gd name="connsiteX1895" fmla="*/ 1166802 w 8682852"/>
              <a:gd name="connsiteY1895" fmla="*/ 2262218 h 3679694"/>
              <a:gd name="connsiteX1896" fmla="*/ 1139613 w 8682852"/>
              <a:gd name="connsiteY1896" fmla="*/ 2277759 h 3679694"/>
              <a:gd name="connsiteX1897" fmla="*/ 1081349 w 8682852"/>
              <a:gd name="connsiteY1897" fmla="*/ 2304956 h 3679694"/>
              <a:gd name="connsiteX1898" fmla="*/ 1065812 w 8682852"/>
              <a:gd name="connsiteY1898" fmla="*/ 2312726 h 3679694"/>
              <a:gd name="connsiteX1899" fmla="*/ 1026969 w 8682852"/>
              <a:gd name="connsiteY1899" fmla="*/ 2332152 h 3679694"/>
              <a:gd name="connsiteX1900" fmla="*/ 984242 w 8682852"/>
              <a:gd name="connsiteY1900" fmla="*/ 2351578 h 3679694"/>
              <a:gd name="connsiteX1901" fmla="*/ 953168 w 8682852"/>
              <a:gd name="connsiteY1901" fmla="*/ 2367119 h 3679694"/>
              <a:gd name="connsiteX1902" fmla="*/ 922094 w 8682852"/>
              <a:gd name="connsiteY1902" fmla="*/ 2386545 h 3679694"/>
              <a:gd name="connsiteX1903" fmla="*/ 891020 w 8682852"/>
              <a:gd name="connsiteY1903" fmla="*/ 2398200 h 3679694"/>
              <a:gd name="connsiteX1904" fmla="*/ 856061 w 8682852"/>
              <a:gd name="connsiteY1904" fmla="*/ 2413741 h 3679694"/>
              <a:gd name="connsiteX1905" fmla="*/ 836640 w 8682852"/>
              <a:gd name="connsiteY1905" fmla="*/ 2425397 h 3679694"/>
              <a:gd name="connsiteX1906" fmla="*/ 813334 w 8682852"/>
              <a:gd name="connsiteY1906" fmla="*/ 2437052 h 3679694"/>
              <a:gd name="connsiteX1907" fmla="*/ 786144 w 8682852"/>
              <a:gd name="connsiteY1907" fmla="*/ 2452593 h 3679694"/>
              <a:gd name="connsiteX1908" fmla="*/ 673501 w 8682852"/>
              <a:gd name="connsiteY1908" fmla="*/ 2510871 h 3679694"/>
              <a:gd name="connsiteX1909" fmla="*/ 630774 w 8682852"/>
              <a:gd name="connsiteY1909" fmla="*/ 2534182 h 3679694"/>
              <a:gd name="connsiteX1910" fmla="*/ 588047 w 8682852"/>
              <a:gd name="connsiteY1910" fmla="*/ 2557494 h 3679694"/>
              <a:gd name="connsiteX1911" fmla="*/ 545320 w 8682852"/>
              <a:gd name="connsiteY1911" fmla="*/ 2580805 h 3679694"/>
              <a:gd name="connsiteX1912" fmla="*/ 502593 w 8682852"/>
              <a:gd name="connsiteY1912" fmla="*/ 2604116 h 3679694"/>
              <a:gd name="connsiteX1913" fmla="*/ 487056 w 8682852"/>
              <a:gd name="connsiteY1913" fmla="*/ 2611886 h 3679694"/>
              <a:gd name="connsiteX1914" fmla="*/ 487056 w 8682852"/>
              <a:gd name="connsiteY1914" fmla="*/ 2608001 h 3679694"/>
              <a:gd name="connsiteX1915" fmla="*/ 498709 w 8682852"/>
              <a:gd name="connsiteY1915" fmla="*/ 2600231 h 3679694"/>
              <a:gd name="connsiteX1916" fmla="*/ 506477 w 8682852"/>
              <a:gd name="connsiteY1916" fmla="*/ 2596346 h 3679694"/>
              <a:gd name="connsiteX1917" fmla="*/ 522014 w 8682852"/>
              <a:gd name="connsiteY1917" fmla="*/ 2584690 h 3679694"/>
              <a:gd name="connsiteX1918" fmla="*/ 560857 w 8682852"/>
              <a:gd name="connsiteY1918" fmla="*/ 2565264 h 3679694"/>
              <a:gd name="connsiteX1919" fmla="*/ 611353 w 8682852"/>
              <a:gd name="connsiteY1919" fmla="*/ 2538068 h 3679694"/>
              <a:gd name="connsiteX1920" fmla="*/ 642427 w 8682852"/>
              <a:gd name="connsiteY1920" fmla="*/ 2518642 h 3679694"/>
              <a:gd name="connsiteX1921" fmla="*/ 716228 w 8682852"/>
              <a:gd name="connsiteY1921" fmla="*/ 2479790 h 3679694"/>
              <a:gd name="connsiteX1922" fmla="*/ 793913 w 8682852"/>
              <a:gd name="connsiteY1922" fmla="*/ 2437052 h 3679694"/>
              <a:gd name="connsiteX1923" fmla="*/ 832756 w 8682852"/>
              <a:gd name="connsiteY1923" fmla="*/ 2417626 h 3679694"/>
              <a:gd name="connsiteX1924" fmla="*/ 840524 w 8682852"/>
              <a:gd name="connsiteY1924" fmla="*/ 2413741 h 3679694"/>
              <a:gd name="connsiteX1925" fmla="*/ 856061 w 8682852"/>
              <a:gd name="connsiteY1925" fmla="*/ 2405971 h 3679694"/>
              <a:gd name="connsiteX1926" fmla="*/ 898788 w 8682852"/>
              <a:gd name="connsiteY1926" fmla="*/ 2382660 h 3679694"/>
              <a:gd name="connsiteX1927" fmla="*/ 953168 w 8682852"/>
              <a:gd name="connsiteY1927" fmla="*/ 2355463 h 3679694"/>
              <a:gd name="connsiteX1928" fmla="*/ 984242 w 8682852"/>
              <a:gd name="connsiteY1928" fmla="*/ 2336037 h 3679694"/>
              <a:gd name="connsiteX1929" fmla="*/ 1003663 w 8682852"/>
              <a:gd name="connsiteY1929" fmla="*/ 2324382 h 3679694"/>
              <a:gd name="connsiteX1930" fmla="*/ 1042506 w 8682852"/>
              <a:gd name="connsiteY1930" fmla="*/ 2304956 h 3679694"/>
              <a:gd name="connsiteX1931" fmla="*/ 1100770 w 8682852"/>
              <a:gd name="connsiteY1931" fmla="*/ 2281644 h 3679694"/>
              <a:gd name="connsiteX1932" fmla="*/ 1166802 w 8682852"/>
              <a:gd name="connsiteY1932" fmla="*/ 2250563 h 3679694"/>
              <a:gd name="connsiteX1933" fmla="*/ 1193992 w 8682852"/>
              <a:gd name="connsiteY1933" fmla="*/ 2235022 h 3679694"/>
              <a:gd name="connsiteX1934" fmla="*/ 1213413 w 8682852"/>
              <a:gd name="connsiteY1934" fmla="*/ 2227252 h 3679694"/>
              <a:gd name="connsiteX1935" fmla="*/ 1236719 w 8682852"/>
              <a:gd name="connsiteY1935" fmla="*/ 2215596 h 3679694"/>
              <a:gd name="connsiteX1936" fmla="*/ 1287214 w 8682852"/>
              <a:gd name="connsiteY1936" fmla="*/ 2192285 h 3679694"/>
              <a:gd name="connsiteX1937" fmla="*/ 1333825 w 8682852"/>
              <a:gd name="connsiteY1937" fmla="*/ 2168974 h 3679694"/>
              <a:gd name="connsiteX1938" fmla="*/ 1349363 w 8682852"/>
              <a:gd name="connsiteY1938" fmla="*/ 2161203 h 3679694"/>
              <a:gd name="connsiteX1939" fmla="*/ 1353247 w 8682852"/>
              <a:gd name="connsiteY1939" fmla="*/ 2157318 h 3679694"/>
              <a:gd name="connsiteX1940" fmla="*/ 1364900 w 8682852"/>
              <a:gd name="connsiteY1940" fmla="*/ 2153433 h 3679694"/>
              <a:gd name="connsiteX1941" fmla="*/ 1376553 w 8682852"/>
              <a:gd name="connsiteY1941" fmla="*/ 2149548 h 3679694"/>
              <a:gd name="connsiteX1942" fmla="*/ 1388205 w 8682852"/>
              <a:gd name="connsiteY1942" fmla="*/ 2145663 h 3679694"/>
              <a:gd name="connsiteX1943" fmla="*/ 1399858 w 8682852"/>
              <a:gd name="connsiteY1943" fmla="*/ 2137892 h 3679694"/>
              <a:gd name="connsiteX1944" fmla="*/ 1407626 w 8682852"/>
              <a:gd name="connsiteY1944" fmla="*/ 2134007 h 3679694"/>
              <a:gd name="connsiteX1945" fmla="*/ 1430932 w 8682852"/>
              <a:gd name="connsiteY1945" fmla="*/ 2122351 h 3679694"/>
              <a:gd name="connsiteX1946" fmla="*/ 1489196 w 8682852"/>
              <a:gd name="connsiteY1946" fmla="*/ 2095155 h 3679694"/>
              <a:gd name="connsiteX1947" fmla="*/ 1528039 w 8682852"/>
              <a:gd name="connsiteY1947" fmla="*/ 2079614 h 3679694"/>
              <a:gd name="connsiteX1948" fmla="*/ 1570766 w 8682852"/>
              <a:gd name="connsiteY1948" fmla="*/ 2060188 h 3679694"/>
              <a:gd name="connsiteX1949" fmla="*/ 1617377 w 8682852"/>
              <a:gd name="connsiteY1949" fmla="*/ 2040762 h 3679694"/>
              <a:gd name="connsiteX1950" fmla="*/ 1660104 w 8682852"/>
              <a:gd name="connsiteY1950" fmla="*/ 2021336 h 3679694"/>
              <a:gd name="connsiteX1951" fmla="*/ 1671757 w 8682852"/>
              <a:gd name="connsiteY1951" fmla="*/ 2013566 h 3679694"/>
              <a:gd name="connsiteX1952" fmla="*/ 1683409 w 8682852"/>
              <a:gd name="connsiteY1952" fmla="*/ 2009681 h 3679694"/>
              <a:gd name="connsiteX1953" fmla="*/ 1698946 w 8682852"/>
              <a:gd name="connsiteY1953" fmla="*/ 2001910 h 3679694"/>
              <a:gd name="connsiteX1954" fmla="*/ 1722252 w 8682852"/>
              <a:gd name="connsiteY1954" fmla="*/ 1990255 h 3679694"/>
              <a:gd name="connsiteX1955" fmla="*/ 1745558 w 8682852"/>
              <a:gd name="connsiteY1955" fmla="*/ 1982484 h 3679694"/>
              <a:gd name="connsiteX1956" fmla="*/ 1757211 w 8682852"/>
              <a:gd name="connsiteY1956" fmla="*/ 1974714 h 3679694"/>
              <a:gd name="connsiteX1957" fmla="*/ 1784400 w 8682852"/>
              <a:gd name="connsiteY1957" fmla="*/ 1963058 h 3679694"/>
              <a:gd name="connsiteX1958" fmla="*/ 1792169 w 8682852"/>
              <a:gd name="connsiteY1958" fmla="*/ 1959173 h 3679694"/>
              <a:gd name="connsiteX1959" fmla="*/ 1803821 w 8682852"/>
              <a:gd name="connsiteY1959" fmla="*/ 1955288 h 3679694"/>
              <a:gd name="connsiteX1960" fmla="*/ 1819358 w 8682852"/>
              <a:gd name="connsiteY1960" fmla="*/ 1951403 h 3679694"/>
              <a:gd name="connsiteX1961" fmla="*/ 1854317 w 8682852"/>
              <a:gd name="connsiteY1961" fmla="*/ 1935862 h 3679694"/>
              <a:gd name="connsiteX1962" fmla="*/ 1889275 w 8682852"/>
              <a:gd name="connsiteY1962" fmla="*/ 1916436 h 3679694"/>
              <a:gd name="connsiteX1963" fmla="*/ 1869854 w 8682852"/>
              <a:gd name="connsiteY1963" fmla="*/ 1920321 h 3679694"/>
              <a:gd name="connsiteX1964" fmla="*/ 1834896 w 8682852"/>
              <a:gd name="connsiteY1964" fmla="*/ 1931977 h 3679694"/>
              <a:gd name="connsiteX1965" fmla="*/ 1796053 w 8682852"/>
              <a:gd name="connsiteY1965" fmla="*/ 1947518 h 3679694"/>
              <a:gd name="connsiteX1966" fmla="*/ 1718368 w 8682852"/>
              <a:gd name="connsiteY1966" fmla="*/ 1978599 h 3679694"/>
              <a:gd name="connsiteX1967" fmla="*/ 1675641 w 8682852"/>
              <a:gd name="connsiteY1967" fmla="*/ 1998025 h 3679694"/>
              <a:gd name="connsiteX1968" fmla="*/ 1574650 w 8682852"/>
              <a:gd name="connsiteY1968" fmla="*/ 2040762 h 3679694"/>
              <a:gd name="connsiteX1969" fmla="*/ 1531923 w 8682852"/>
              <a:gd name="connsiteY1969" fmla="*/ 2056303 h 3679694"/>
              <a:gd name="connsiteX1970" fmla="*/ 1493080 w 8682852"/>
              <a:gd name="connsiteY1970" fmla="*/ 2071844 h 3679694"/>
              <a:gd name="connsiteX1971" fmla="*/ 1473659 w 8682852"/>
              <a:gd name="connsiteY1971" fmla="*/ 2079614 h 3679694"/>
              <a:gd name="connsiteX1972" fmla="*/ 1469775 w 8682852"/>
              <a:gd name="connsiteY1972" fmla="*/ 2079614 h 3679694"/>
              <a:gd name="connsiteX1973" fmla="*/ 1450354 w 8682852"/>
              <a:gd name="connsiteY1973" fmla="*/ 2091270 h 3679694"/>
              <a:gd name="connsiteX1974" fmla="*/ 1423163 w 8682852"/>
              <a:gd name="connsiteY1974" fmla="*/ 2102925 h 3679694"/>
              <a:gd name="connsiteX1975" fmla="*/ 1407626 w 8682852"/>
              <a:gd name="connsiteY1975" fmla="*/ 2106811 h 3679694"/>
              <a:gd name="connsiteX1976" fmla="*/ 1392089 w 8682852"/>
              <a:gd name="connsiteY1976" fmla="*/ 2114581 h 3679694"/>
              <a:gd name="connsiteX1977" fmla="*/ 1368784 w 8682852"/>
              <a:gd name="connsiteY1977" fmla="*/ 2126237 h 3679694"/>
              <a:gd name="connsiteX1978" fmla="*/ 1322173 w 8682852"/>
              <a:gd name="connsiteY1978" fmla="*/ 2141777 h 3679694"/>
              <a:gd name="connsiteX1979" fmla="*/ 1283330 w 8682852"/>
              <a:gd name="connsiteY1979" fmla="*/ 2157318 h 3679694"/>
              <a:gd name="connsiteX1980" fmla="*/ 1225066 w 8682852"/>
              <a:gd name="connsiteY1980" fmla="*/ 2184515 h 3679694"/>
              <a:gd name="connsiteX1981" fmla="*/ 1193992 w 8682852"/>
              <a:gd name="connsiteY1981" fmla="*/ 2196170 h 3679694"/>
              <a:gd name="connsiteX1982" fmla="*/ 1155150 w 8682852"/>
              <a:gd name="connsiteY1982" fmla="*/ 2211711 h 3679694"/>
              <a:gd name="connsiteX1983" fmla="*/ 1135728 w 8682852"/>
              <a:gd name="connsiteY1983" fmla="*/ 2219481 h 3679694"/>
              <a:gd name="connsiteX1984" fmla="*/ 1120191 w 8682852"/>
              <a:gd name="connsiteY1984" fmla="*/ 2223367 h 3679694"/>
              <a:gd name="connsiteX1985" fmla="*/ 1089117 w 8682852"/>
              <a:gd name="connsiteY1985" fmla="*/ 2235022 h 3679694"/>
              <a:gd name="connsiteX1986" fmla="*/ 1054159 w 8682852"/>
              <a:gd name="connsiteY1986" fmla="*/ 2246678 h 3679694"/>
              <a:gd name="connsiteX1987" fmla="*/ 1030853 w 8682852"/>
              <a:gd name="connsiteY1987" fmla="*/ 2258333 h 3679694"/>
              <a:gd name="connsiteX1988" fmla="*/ 1007547 w 8682852"/>
              <a:gd name="connsiteY1988" fmla="*/ 2269989 h 3679694"/>
              <a:gd name="connsiteX1989" fmla="*/ 949283 w 8682852"/>
              <a:gd name="connsiteY1989" fmla="*/ 2297185 h 3679694"/>
              <a:gd name="connsiteX1990" fmla="*/ 918209 w 8682852"/>
              <a:gd name="connsiteY1990" fmla="*/ 2312726 h 3679694"/>
              <a:gd name="connsiteX1991" fmla="*/ 887135 w 8682852"/>
              <a:gd name="connsiteY1991" fmla="*/ 2324382 h 3679694"/>
              <a:gd name="connsiteX1992" fmla="*/ 859945 w 8682852"/>
              <a:gd name="connsiteY1992" fmla="*/ 2339922 h 3679694"/>
              <a:gd name="connsiteX1993" fmla="*/ 840524 w 8682852"/>
              <a:gd name="connsiteY1993" fmla="*/ 2347693 h 3679694"/>
              <a:gd name="connsiteX1994" fmla="*/ 821103 w 8682852"/>
              <a:gd name="connsiteY1994" fmla="*/ 2355463 h 3679694"/>
              <a:gd name="connsiteX1995" fmla="*/ 774492 w 8682852"/>
              <a:gd name="connsiteY1995" fmla="*/ 2378774 h 3679694"/>
              <a:gd name="connsiteX1996" fmla="*/ 739533 w 8682852"/>
              <a:gd name="connsiteY1996" fmla="*/ 2394315 h 3679694"/>
              <a:gd name="connsiteX1997" fmla="*/ 716228 w 8682852"/>
              <a:gd name="connsiteY1997" fmla="*/ 2405971 h 3679694"/>
              <a:gd name="connsiteX1998" fmla="*/ 696806 w 8682852"/>
              <a:gd name="connsiteY1998" fmla="*/ 2413741 h 3679694"/>
              <a:gd name="connsiteX1999" fmla="*/ 677385 w 8682852"/>
              <a:gd name="connsiteY1999" fmla="*/ 2421512 h 3679694"/>
              <a:gd name="connsiteX2000" fmla="*/ 661848 w 8682852"/>
              <a:gd name="connsiteY2000" fmla="*/ 2433167 h 3679694"/>
              <a:gd name="connsiteX2001" fmla="*/ 650195 w 8682852"/>
              <a:gd name="connsiteY2001" fmla="*/ 2440938 h 3679694"/>
              <a:gd name="connsiteX2002" fmla="*/ 630774 w 8682852"/>
              <a:gd name="connsiteY2002" fmla="*/ 2452593 h 3679694"/>
              <a:gd name="connsiteX2003" fmla="*/ 607468 w 8682852"/>
              <a:gd name="connsiteY2003" fmla="*/ 2460364 h 3679694"/>
              <a:gd name="connsiteX2004" fmla="*/ 580278 w 8682852"/>
              <a:gd name="connsiteY2004" fmla="*/ 2475904 h 3679694"/>
              <a:gd name="connsiteX2005" fmla="*/ 545320 w 8682852"/>
              <a:gd name="connsiteY2005" fmla="*/ 2495330 h 3679694"/>
              <a:gd name="connsiteX2006" fmla="*/ 510362 w 8682852"/>
              <a:gd name="connsiteY2006" fmla="*/ 2510871 h 3679694"/>
              <a:gd name="connsiteX2007" fmla="*/ 502593 w 8682852"/>
              <a:gd name="connsiteY2007" fmla="*/ 2514756 h 3679694"/>
              <a:gd name="connsiteX2008" fmla="*/ 494825 w 8682852"/>
              <a:gd name="connsiteY2008" fmla="*/ 2518642 h 3679694"/>
              <a:gd name="connsiteX2009" fmla="*/ 479288 w 8682852"/>
              <a:gd name="connsiteY2009" fmla="*/ 2530297 h 3679694"/>
              <a:gd name="connsiteX2010" fmla="*/ 463751 w 8682852"/>
              <a:gd name="connsiteY2010" fmla="*/ 2538068 h 3679694"/>
              <a:gd name="connsiteX2011" fmla="*/ 444329 w 8682852"/>
              <a:gd name="connsiteY2011" fmla="*/ 2549723 h 3679694"/>
              <a:gd name="connsiteX2012" fmla="*/ 417139 w 8682852"/>
              <a:gd name="connsiteY2012" fmla="*/ 2565264 h 3679694"/>
              <a:gd name="connsiteX2013" fmla="*/ 386065 w 8682852"/>
              <a:gd name="connsiteY2013" fmla="*/ 2580805 h 3679694"/>
              <a:gd name="connsiteX2014" fmla="*/ 362760 w 8682852"/>
              <a:gd name="connsiteY2014" fmla="*/ 2596346 h 3679694"/>
              <a:gd name="connsiteX2015" fmla="*/ 265653 w 8682852"/>
              <a:gd name="connsiteY2015" fmla="*/ 2654623 h 3679694"/>
              <a:gd name="connsiteX2016" fmla="*/ 250116 w 8682852"/>
              <a:gd name="connsiteY2016" fmla="*/ 2658509 h 3679694"/>
              <a:gd name="connsiteX2017" fmla="*/ 234579 w 8682852"/>
              <a:gd name="connsiteY2017" fmla="*/ 2666279 h 3679694"/>
              <a:gd name="connsiteX2018" fmla="*/ 230695 w 8682852"/>
              <a:gd name="connsiteY2018" fmla="*/ 2670164 h 3679694"/>
              <a:gd name="connsiteX2019" fmla="*/ 219042 w 8682852"/>
              <a:gd name="connsiteY2019" fmla="*/ 2677935 h 3679694"/>
              <a:gd name="connsiteX2020" fmla="*/ 211273 w 8682852"/>
              <a:gd name="connsiteY2020" fmla="*/ 2681820 h 3679694"/>
              <a:gd name="connsiteX2021" fmla="*/ 180199 w 8682852"/>
              <a:gd name="connsiteY2021" fmla="*/ 2697361 h 3679694"/>
              <a:gd name="connsiteX2022" fmla="*/ 168547 w 8682852"/>
              <a:gd name="connsiteY2022" fmla="*/ 2705131 h 3679694"/>
              <a:gd name="connsiteX2023" fmla="*/ 156894 w 8682852"/>
              <a:gd name="connsiteY2023" fmla="*/ 2709016 h 3679694"/>
              <a:gd name="connsiteX2024" fmla="*/ 145241 w 8682852"/>
              <a:gd name="connsiteY2024" fmla="*/ 2716787 h 3679694"/>
              <a:gd name="connsiteX2025" fmla="*/ 129704 w 8682852"/>
              <a:gd name="connsiteY2025" fmla="*/ 2724557 h 3679694"/>
              <a:gd name="connsiteX2026" fmla="*/ 90861 w 8682852"/>
              <a:gd name="connsiteY2026" fmla="*/ 2747868 h 3679694"/>
              <a:gd name="connsiteX2027" fmla="*/ 52019 w 8682852"/>
              <a:gd name="connsiteY2027" fmla="*/ 2771179 h 3679694"/>
              <a:gd name="connsiteX2028" fmla="*/ 5408 w 8682852"/>
              <a:gd name="connsiteY2028" fmla="*/ 2794491 h 3679694"/>
              <a:gd name="connsiteX2029" fmla="*/ 1523 w 8682852"/>
              <a:gd name="connsiteY2029" fmla="*/ 2794491 h 3679694"/>
              <a:gd name="connsiteX2030" fmla="*/ 9292 w 8682852"/>
              <a:gd name="connsiteY2030" fmla="*/ 2786720 h 3679694"/>
              <a:gd name="connsiteX2031" fmla="*/ 28713 w 8682852"/>
              <a:gd name="connsiteY2031" fmla="*/ 2775065 h 3679694"/>
              <a:gd name="connsiteX2032" fmla="*/ 55903 w 8682852"/>
              <a:gd name="connsiteY2032" fmla="*/ 2759524 h 3679694"/>
              <a:gd name="connsiteX2033" fmla="*/ 79208 w 8682852"/>
              <a:gd name="connsiteY2033" fmla="*/ 2747868 h 3679694"/>
              <a:gd name="connsiteX2034" fmla="*/ 102514 w 8682852"/>
              <a:gd name="connsiteY2034" fmla="*/ 2732327 h 3679694"/>
              <a:gd name="connsiteX2035" fmla="*/ 168547 w 8682852"/>
              <a:gd name="connsiteY2035" fmla="*/ 2693475 h 3679694"/>
              <a:gd name="connsiteX2036" fmla="*/ 219042 w 8682852"/>
              <a:gd name="connsiteY2036" fmla="*/ 2670164 h 3679694"/>
              <a:gd name="connsiteX2037" fmla="*/ 226810 w 8682852"/>
              <a:gd name="connsiteY2037" fmla="*/ 2662394 h 3679694"/>
              <a:gd name="connsiteX2038" fmla="*/ 230695 w 8682852"/>
              <a:gd name="connsiteY2038" fmla="*/ 2658509 h 3679694"/>
              <a:gd name="connsiteX2039" fmla="*/ 246232 w 8682852"/>
              <a:gd name="connsiteY2039" fmla="*/ 2646853 h 3679694"/>
              <a:gd name="connsiteX2040" fmla="*/ 261769 w 8682852"/>
              <a:gd name="connsiteY2040" fmla="*/ 2639083 h 3679694"/>
              <a:gd name="connsiteX2041" fmla="*/ 285074 w 8682852"/>
              <a:gd name="connsiteY2041" fmla="*/ 2623542 h 3679694"/>
              <a:gd name="connsiteX2042" fmla="*/ 331686 w 8682852"/>
              <a:gd name="connsiteY2042" fmla="*/ 2600231 h 3679694"/>
              <a:gd name="connsiteX2043" fmla="*/ 374412 w 8682852"/>
              <a:gd name="connsiteY2043" fmla="*/ 2573034 h 3679694"/>
              <a:gd name="connsiteX2044" fmla="*/ 428792 w 8682852"/>
              <a:gd name="connsiteY2044" fmla="*/ 2541953 h 3679694"/>
              <a:gd name="connsiteX2045" fmla="*/ 463751 w 8682852"/>
              <a:gd name="connsiteY2045" fmla="*/ 2522527 h 3679694"/>
              <a:gd name="connsiteX2046" fmla="*/ 498709 w 8682852"/>
              <a:gd name="connsiteY2046" fmla="*/ 2503101 h 3679694"/>
              <a:gd name="connsiteX2047" fmla="*/ 514246 w 8682852"/>
              <a:gd name="connsiteY2047" fmla="*/ 2499216 h 3679694"/>
              <a:gd name="connsiteX2048" fmla="*/ 556973 w 8682852"/>
              <a:gd name="connsiteY2048" fmla="*/ 2472019 h 3679694"/>
              <a:gd name="connsiteX2049" fmla="*/ 607468 w 8682852"/>
              <a:gd name="connsiteY2049" fmla="*/ 2444823 h 3679694"/>
              <a:gd name="connsiteX2050" fmla="*/ 646311 w 8682852"/>
              <a:gd name="connsiteY2050" fmla="*/ 2425397 h 3679694"/>
              <a:gd name="connsiteX2051" fmla="*/ 677385 w 8682852"/>
              <a:gd name="connsiteY2051" fmla="*/ 2405971 h 3679694"/>
              <a:gd name="connsiteX2052" fmla="*/ 708459 w 8682852"/>
              <a:gd name="connsiteY2052" fmla="*/ 2390430 h 3679694"/>
              <a:gd name="connsiteX2053" fmla="*/ 723996 w 8682852"/>
              <a:gd name="connsiteY2053" fmla="*/ 2382660 h 3679694"/>
              <a:gd name="connsiteX2054" fmla="*/ 743417 w 8682852"/>
              <a:gd name="connsiteY2054" fmla="*/ 2371004 h 3679694"/>
              <a:gd name="connsiteX2055" fmla="*/ 770607 w 8682852"/>
              <a:gd name="connsiteY2055" fmla="*/ 2359348 h 3679694"/>
              <a:gd name="connsiteX2056" fmla="*/ 793913 w 8682852"/>
              <a:gd name="connsiteY2056" fmla="*/ 2343808 h 3679694"/>
              <a:gd name="connsiteX2057" fmla="*/ 821103 w 8682852"/>
              <a:gd name="connsiteY2057" fmla="*/ 2328267 h 3679694"/>
              <a:gd name="connsiteX2058" fmla="*/ 859945 w 8682852"/>
              <a:gd name="connsiteY2058" fmla="*/ 2308841 h 3679694"/>
              <a:gd name="connsiteX2059" fmla="*/ 894904 w 8682852"/>
              <a:gd name="connsiteY2059" fmla="*/ 2289415 h 3679694"/>
              <a:gd name="connsiteX2060" fmla="*/ 937631 w 8682852"/>
              <a:gd name="connsiteY2060" fmla="*/ 2269989 h 3679694"/>
              <a:gd name="connsiteX2061" fmla="*/ 980358 w 8682852"/>
              <a:gd name="connsiteY2061" fmla="*/ 2250563 h 3679694"/>
              <a:gd name="connsiteX2062" fmla="*/ 995895 w 8682852"/>
              <a:gd name="connsiteY2062" fmla="*/ 2242793 h 3679694"/>
              <a:gd name="connsiteX2063" fmla="*/ 1003663 w 8682852"/>
              <a:gd name="connsiteY2063" fmla="*/ 2235022 h 3679694"/>
              <a:gd name="connsiteX2064" fmla="*/ 1007547 w 8682852"/>
              <a:gd name="connsiteY2064" fmla="*/ 2227252 h 3679694"/>
              <a:gd name="connsiteX2065" fmla="*/ 1046390 w 8682852"/>
              <a:gd name="connsiteY2065" fmla="*/ 2184515 h 3679694"/>
              <a:gd name="connsiteX2066" fmla="*/ 1054159 w 8682852"/>
              <a:gd name="connsiteY2066" fmla="*/ 2172859 h 3679694"/>
              <a:gd name="connsiteX2067" fmla="*/ 1058043 w 8682852"/>
              <a:gd name="connsiteY2067" fmla="*/ 2161203 h 3679694"/>
              <a:gd name="connsiteX2068" fmla="*/ 1034737 w 8682852"/>
              <a:gd name="connsiteY2068" fmla="*/ 2165089 h 3679694"/>
              <a:gd name="connsiteX2069" fmla="*/ 980358 w 8682852"/>
              <a:gd name="connsiteY2069" fmla="*/ 2180629 h 3679694"/>
              <a:gd name="connsiteX2070" fmla="*/ 968705 w 8682852"/>
              <a:gd name="connsiteY2070" fmla="*/ 2188400 h 3679694"/>
              <a:gd name="connsiteX2071" fmla="*/ 953168 w 8682852"/>
              <a:gd name="connsiteY2071" fmla="*/ 2203941 h 3679694"/>
              <a:gd name="connsiteX2072" fmla="*/ 914325 w 8682852"/>
              <a:gd name="connsiteY2072" fmla="*/ 2227252 h 3679694"/>
              <a:gd name="connsiteX2073" fmla="*/ 898788 w 8682852"/>
              <a:gd name="connsiteY2073" fmla="*/ 2231137 h 3679694"/>
              <a:gd name="connsiteX2074" fmla="*/ 887135 w 8682852"/>
              <a:gd name="connsiteY2074" fmla="*/ 2238907 h 3679694"/>
              <a:gd name="connsiteX2075" fmla="*/ 871598 w 8682852"/>
              <a:gd name="connsiteY2075" fmla="*/ 2246678 h 3679694"/>
              <a:gd name="connsiteX2076" fmla="*/ 852177 w 8682852"/>
              <a:gd name="connsiteY2076" fmla="*/ 2254448 h 3679694"/>
              <a:gd name="connsiteX2077" fmla="*/ 828871 w 8682852"/>
              <a:gd name="connsiteY2077" fmla="*/ 2266104 h 3679694"/>
              <a:gd name="connsiteX2078" fmla="*/ 809450 w 8682852"/>
              <a:gd name="connsiteY2078" fmla="*/ 2273874 h 3679694"/>
              <a:gd name="connsiteX2079" fmla="*/ 766723 w 8682852"/>
              <a:gd name="connsiteY2079" fmla="*/ 2297185 h 3679694"/>
              <a:gd name="connsiteX2080" fmla="*/ 723996 w 8682852"/>
              <a:gd name="connsiteY2080" fmla="*/ 2320496 h 3679694"/>
              <a:gd name="connsiteX2081" fmla="*/ 720112 w 8682852"/>
              <a:gd name="connsiteY2081" fmla="*/ 2320496 h 3679694"/>
              <a:gd name="connsiteX2082" fmla="*/ 657964 w 8682852"/>
              <a:gd name="connsiteY2082" fmla="*/ 2351578 h 3679694"/>
              <a:gd name="connsiteX2083" fmla="*/ 650195 w 8682852"/>
              <a:gd name="connsiteY2083" fmla="*/ 2351578 h 3679694"/>
              <a:gd name="connsiteX2084" fmla="*/ 708459 w 8682852"/>
              <a:gd name="connsiteY2084" fmla="*/ 2316611 h 3679694"/>
              <a:gd name="connsiteX2085" fmla="*/ 755070 w 8682852"/>
              <a:gd name="connsiteY2085" fmla="*/ 2289415 h 3679694"/>
              <a:gd name="connsiteX2086" fmla="*/ 805566 w 8682852"/>
              <a:gd name="connsiteY2086" fmla="*/ 2262218 h 3679694"/>
              <a:gd name="connsiteX2087" fmla="*/ 856061 w 8682852"/>
              <a:gd name="connsiteY2087" fmla="*/ 2231137 h 3679694"/>
              <a:gd name="connsiteX2088" fmla="*/ 832756 w 8682852"/>
              <a:gd name="connsiteY2088" fmla="*/ 2242793 h 3679694"/>
              <a:gd name="connsiteX2089" fmla="*/ 790029 w 8682852"/>
              <a:gd name="connsiteY2089" fmla="*/ 2258333 h 3679694"/>
              <a:gd name="connsiteX2090" fmla="*/ 747302 w 8682852"/>
              <a:gd name="connsiteY2090" fmla="*/ 2273874 h 3679694"/>
              <a:gd name="connsiteX2091" fmla="*/ 696806 w 8682852"/>
              <a:gd name="connsiteY2091" fmla="*/ 2297185 h 3679694"/>
              <a:gd name="connsiteX2092" fmla="*/ 650195 w 8682852"/>
              <a:gd name="connsiteY2092" fmla="*/ 2316611 h 3679694"/>
              <a:gd name="connsiteX2093" fmla="*/ 615237 w 8682852"/>
              <a:gd name="connsiteY2093" fmla="*/ 2332152 h 3679694"/>
              <a:gd name="connsiteX2094" fmla="*/ 537552 w 8682852"/>
              <a:gd name="connsiteY2094" fmla="*/ 2374889 h 3679694"/>
              <a:gd name="connsiteX2095" fmla="*/ 525899 w 8682852"/>
              <a:gd name="connsiteY2095" fmla="*/ 2382660 h 3679694"/>
              <a:gd name="connsiteX2096" fmla="*/ 510362 w 8682852"/>
              <a:gd name="connsiteY2096" fmla="*/ 2394315 h 3679694"/>
              <a:gd name="connsiteX2097" fmla="*/ 428792 w 8682852"/>
              <a:gd name="connsiteY2097" fmla="*/ 2437052 h 3679694"/>
              <a:gd name="connsiteX2098" fmla="*/ 397718 w 8682852"/>
              <a:gd name="connsiteY2098" fmla="*/ 2452593 h 3679694"/>
              <a:gd name="connsiteX2099" fmla="*/ 389950 w 8682852"/>
              <a:gd name="connsiteY2099" fmla="*/ 2460364 h 3679694"/>
              <a:gd name="connsiteX2100" fmla="*/ 347223 w 8682852"/>
              <a:gd name="connsiteY2100" fmla="*/ 2479790 h 3679694"/>
              <a:gd name="connsiteX2101" fmla="*/ 265653 w 8682852"/>
              <a:gd name="connsiteY2101" fmla="*/ 2526412 h 3679694"/>
              <a:gd name="connsiteX2102" fmla="*/ 215158 w 8682852"/>
              <a:gd name="connsiteY2102" fmla="*/ 2553608 h 3679694"/>
              <a:gd name="connsiteX2103" fmla="*/ 187968 w 8682852"/>
              <a:gd name="connsiteY2103" fmla="*/ 2569149 h 3679694"/>
              <a:gd name="connsiteX2104" fmla="*/ 129704 w 8682852"/>
              <a:gd name="connsiteY2104" fmla="*/ 2604116 h 3679694"/>
              <a:gd name="connsiteX2105" fmla="*/ 83093 w 8682852"/>
              <a:gd name="connsiteY2105" fmla="*/ 2627427 h 3679694"/>
              <a:gd name="connsiteX2106" fmla="*/ 94746 w 8682852"/>
              <a:gd name="connsiteY2106" fmla="*/ 2615772 h 3679694"/>
              <a:gd name="connsiteX2107" fmla="*/ 118051 w 8682852"/>
              <a:gd name="connsiteY2107" fmla="*/ 2600231 h 3679694"/>
              <a:gd name="connsiteX2108" fmla="*/ 141357 w 8682852"/>
              <a:gd name="connsiteY2108" fmla="*/ 2584690 h 3679694"/>
              <a:gd name="connsiteX2109" fmla="*/ 180199 w 8682852"/>
              <a:gd name="connsiteY2109" fmla="*/ 2561379 h 3679694"/>
              <a:gd name="connsiteX2110" fmla="*/ 187968 w 8682852"/>
              <a:gd name="connsiteY2110" fmla="*/ 2557494 h 3679694"/>
              <a:gd name="connsiteX2111" fmla="*/ 219042 w 8682852"/>
              <a:gd name="connsiteY2111" fmla="*/ 2538068 h 3679694"/>
              <a:gd name="connsiteX2112" fmla="*/ 269537 w 8682852"/>
              <a:gd name="connsiteY2112" fmla="*/ 2506986 h 3679694"/>
              <a:gd name="connsiteX2113" fmla="*/ 320033 w 8682852"/>
              <a:gd name="connsiteY2113" fmla="*/ 2479790 h 3679694"/>
              <a:gd name="connsiteX2114" fmla="*/ 343338 w 8682852"/>
              <a:gd name="connsiteY2114" fmla="*/ 2464249 h 3679694"/>
              <a:gd name="connsiteX2115" fmla="*/ 370528 w 8682852"/>
              <a:gd name="connsiteY2115" fmla="*/ 2452593 h 3679694"/>
              <a:gd name="connsiteX2116" fmla="*/ 409371 w 8682852"/>
              <a:gd name="connsiteY2116" fmla="*/ 2429282 h 3679694"/>
              <a:gd name="connsiteX2117" fmla="*/ 428792 w 8682852"/>
              <a:gd name="connsiteY2117" fmla="*/ 2421512 h 3679694"/>
              <a:gd name="connsiteX2118" fmla="*/ 448213 w 8682852"/>
              <a:gd name="connsiteY2118" fmla="*/ 2409856 h 3679694"/>
              <a:gd name="connsiteX2119" fmla="*/ 483172 w 8682852"/>
              <a:gd name="connsiteY2119" fmla="*/ 2394315 h 3679694"/>
              <a:gd name="connsiteX2120" fmla="*/ 541436 w 8682852"/>
              <a:gd name="connsiteY2120" fmla="*/ 2367119 h 3679694"/>
              <a:gd name="connsiteX2121" fmla="*/ 556973 w 8682852"/>
              <a:gd name="connsiteY2121" fmla="*/ 2343808 h 3679694"/>
              <a:gd name="connsiteX2122" fmla="*/ 556973 w 8682852"/>
              <a:gd name="connsiteY2122" fmla="*/ 2339922 h 3679694"/>
              <a:gd name="connsiteX2123" fmla="*/ 564741 w 8682852"/>
              <a:gd name="connsiteY2123" fmla="*/ 2336037 h 3679694"/>
              <a:gd name="connsiteX2124" fmla="*/ 584163 w 8682852"/>
              <a:gd name="connsiteY2124" fmla="*/ 2324382 h 3679694"/>
              <a:gd name="connsiteX2125" fmla="*/ 588047 w 8682852"/>
              <a:gd name="connsiteY2125" fmla="*/ 2320496 h 3679694"/>
              <a:gd name="connsiteX2126" fmla="*/ 615237 w 8682852"/>
              <a:gd name="connsiteY2126" fmla="*/ 2308841 h 3679694"/>
              <a:gd name="connsiteX2127" fmla="*/ 634658 w 8682852"/>
              <a:gd name="connsiteY2127" fmla="*/ 2297185 h 3679694"/>
              <a:gd name="connsiteX2128" fmla="*/ 657964 w 8682852"/>
              <a:gd name="connsiteY2128" fmla="*/ 2281644 h 3679694"/>
              <a:gd name="connsiteX2129" fmla="*/ 731765 w 8682852"/>
              <a:gd name="connsiteY2129" fmla="*/ 2242793 h 3679694"/>
              <a:gd name="connsiteX2130" fmla="*/ 758955 w 8682852"/>
              <a:gd name="connsiteY2130" fmla="*/ 2223367 h 3679694"/>
              <a:gd name="connsiteX2131" fmla="*/ 770607 w 8682852"/>
              <a:gd name="connsiteY2131" fmla="*/ 2211711 h 3679694"/>
              <a:gd name="connsiteX2132" fmla="*/ 774492 w 8682852"/>
              <a:gd name="connsiteY2132" fmla="*/ 2203941 h 3679694"/>
              <a:gd name="connsiteX2133" fmla="*/ 751186 w 8682852"/>
              <a:gd name="connsiteY2133" fmla="*/ 2207826 h 3679694"/>
              <a:gd name="connsiteX2134" fmla="*/ 743417 w 8682852"/>
              <a:gd name="connsiteY2134" fmla="*/ 2211711 h 3679694"/>
              <a:gd name="connsiteX2135" fmla="*/ 723996 w 8682852"/>
              <a:gd name="connsiteY2135" fmla="*/ 2223367 h 3679694"/>
              <a:gd name="connsiteX2136" fmla="*/ 704575 w 8682852"/>
              <a:gd name="connsiteY2136" fmla="*/ 2235022 h 3679694"/>
              <a:gd name="connsiteX2137" fmla="*/ 692922 w 8682852"/>
              <a:gd name="connsiteY2137" fmla="*/ 2238907 h 3679694"/>
              <a:gd name="connsiteX2138" fmla="*/ 685154 w 8682852"/>
              <a:gd name="connsiteY2138" fmla="*/ 2246678 h 3679694"/>
              <a:gd name="connsiteX2139" fmla="*/ 677385 w 8682852"/>
              <a:gd name="connsiteY2139" fmla="*/ 2254448 h 3679694"/>
              <a:gd name="connsiteX2140" fmla="*/ 657964 w 8682852"/>
              <a:gd name="connsiteY2140" fmla="*/ 2258333 h 3679694"/>
              <a:gd name="connsiteX2141" fmla="*/ 642427 w 8682852"/>
              <a:gd name="connsiteY2141" fmla="*/ 2262218 h 3679694"/>
              <a:gd name="connsiteX2142" fmla="*/ 619121 w 8682852"/>
              <a:gd name="connsiteY2142" fmla="*/ 2277759 h 3679694"/>
              <a:gd name="connsiteX2143" fmla="*/ 603584 w 8682852"/>
              <a:gd name="connsiteY2143" fmla="*/ 2285530 h 3679694"/>
              <a:gd name="connsiteX2144" fmla="*/ 556973 w 8682852"/>
              <a:gd name="connsiteY2144" fmla="*/ 2312726 h 3679694"/>
              <a:gd name="connsiteX2145" fmla="*/ 514246 w 8682852"/>
              <a:gd name="connsiteY2145" fmla="*/ 2336037 h 3679694"/>
              <a:gd name="connsiteX2146" fmla="*/ 444329 w 8682852"/>
              <a:gd name="connsiteY2146" fmla="*/ 2382660 h 3679694"/>
              <a:gd name="connsiteX2147" fmla="*/ 436561 w 8682852"/>
              <a:gd name="connsiteY2147" fmla="*/ 2386545 h 3679694"/>
              <a:gd name="connsiteX2148" fmla="*/ 393834 w 8682852"/>
              <a:gd name="connsiteY2148" fmla="*/ 2409856 h 3679694"/>
              <a:gd name="connsiteX2149" fmla="*/ 331686 w 8682852"/>
              <a:gd name="connsiteY2149" fmla="*/ 2440938 h 3679694"/>
              <a:gd name="connsiteX2150" fmla="*/ 300612 w 8682852"/>
              <a:gd name="connsiteY2150" fmla="*/ 2456478 h 3679694"/>
              <a:gd name="connsiteX2151" fmla="*/ 323917 w 8682852"/>
              <a:gd name="connsiteY2151" fmla="*/ 2440938 h 3679694"/>
              <a:gd name="connsiteX2152" fmla="*/ 343338 w 8682852"/>
              <a:gd name="connsiteY2152" fmla="*/ 2409856 h 3679694"/>
              <a:gd name="connsiteX2153" fmla="*/ 327801 w 8682852"/>
              <a:gd name="connsiteY2153" fmla="*/ 2413741 h 3679694"/>
              <a:gd name="connsiteX2154" fmla="*/ 347223 w 8682852"/>
              <a:gd name="connsiteY2154" fmla="*/ 2394315 h 3679694"/>
              <a:gd name="connsiteX2155" fmla="*/ 366644 w 8682852"/>
              <a:gd name="connsiteY2155" fmla="*/ 2378774 h 3679694"/>
              <a:gd name="connsiteX2156" fmla="*/ 389950 w 8682852"/>
              <a:gd name="connsiteY2156" fmla="*/ 2363234 h 3679694"/>
              <a:gd name="connsiteX2157" fmla="*/ 413255 w 8682852"/>
              <a:gd name="connsiteY2157" fmla="*/ 2351578 h 3679694"/>
              <a:gd name="connsiteX2158" fmla="*/ 432676 w 8682852"/>
              <a:gd name="connsiteY2158" fmla="*/ 2343808 h 3679694"/>
              <a:gd name="connsiteX2159" fmla="*/ 448213 w 8682852"/>
              <a:gd name="connsiteY2159" fmla="*/ 2336037 h 3679694"/>
              <a:gd name="connsiteX2160" fmla="*/ 463751 w 8682852"/>
              <a:gd name="connsiteY2160" fmla="*/ 2328267 h 3679694"/>
              <a:gd name="connsiteX2161" fmla="*/ 483172 w 8682852"/>
              <a:gd name="connsiteY2161" fmla="*/ 2312726 h 3679694"/>
              <a:gd name="connsiteX2162" fmla="*/ 506477 w 8682852"/>
              <a:gd name="connsiteY2162" fmla="*/ 2297185 h 3679694"/>
              <a:gd name="connsiteX2163" fmla="*/ 564741 w 8682852"/>
              <a:gd name="connsiteY2163" fmla="*/ 2273874 h 3679694"/>
              <a:gd name="connsiteX2164" fmla="*/ 580278 w 8682852"/>
              <a:gd name="connsiteY2164" fmla="*/ 2262218 h 3679694"/>
              <a:gd name="connsiteX2165" fmla="*/ 595816 w 8682852"/>
              <a:gd name="connsiteY2165" fmla="*/ 2258333 h 3679694"/>
              <a:gd name="connsiteX2166" fmla="*/ 607468 w 8682852"/>
              <a:gd name="connsiteY2166" fmla="*/ 2250563 h 3679694"/>
              <a:gd name="connsiteX2167" fmla="*/ 623005 w 8682852"/>
              <a:gd name="connsiteY2167" fmla="*/ 2242793 h 3679694"/>
              <a:gd name="connsiteX2168" fmla="*/ 642427 w 8682852"/>
              <a:gd name="connsiteY2168" fmla="*/ 2235022 h 3679694"/>
              <a:gd name="connsiteX2169" fmla="*/ 692922 w 8682852"/>
              <a:gd name="connsiteY2169" fmla="*/ 2203941 h 3679694"/>
              <a:gd name="connsiteX2170" fmla="*/ 696806 w 8682852"/>
              <a:gd name="connsiteY2170" fmla="*/ 2207826 h 3679694"/>
              <a:gd name="connsiteX2171" fmla="*/ 708459 w 8682852"/>
              <a:gd name="connsiteY2171" fmla="*/ 2207826 h 3679694"/>
              <a:gd name="connsiteX2172" fmla="*/ 712343 w 8682852"/>
              <a:gd name="connsiteY2172" fmla="*/ 2200055 h 3679694"/>
              <a:gd name="connsiteX2173" fmla="*/ 685154 w 8682852"/>
              <a:gd name="connsiteY2173" fmla="*/ 2200055 h 3679694"/>
              <a:gd name="connsiteX2174" fmla="*/ 657964 w 8682852"/>
              <a:gd name="connsiteY2174" fmla="*/ 2203941 h 3679694"/>
              <a:gd name="connsiteX2175" fmla="*/ 630774 w 8682852"/>
              <a:gd name="connsiteY2175" fmla="*/ 2211711 h 3679694"/>
              <a:gd name="connsiteX2176" fmla="*/ 595816 w 8682852"/>
              <a:gd name="connsiteY2176" fmla="*/ 2227252 h 3679694"/>
              <a:gd name="connsiteX2177" fmla="*/ 568626 w 8682852"/>
              <a:gd name="connsiteY2177" fmla="*/ 2238907 h 3679694"/>
              <a:gd name="connsiteX2178" fmla="*/ 549204 w 8682852"/>
              <a:gd name="connsiteY2178" fmla="*/ 2250563 h 3679694"/>
              <a:gd name="connsiteX2179" fmla="*/ 537552 w 8682852"/>
              <a:gd name="connsiteY2179" fmla="*/ 2254448 h 3679694"/>
              <a:gd name="connsiteX2180" fmla="*/ 525899 w 8682852"/>
              <a:gd name="connsiteY2180" fmla="*/ 2262218 h 3679694"/>
              <a:gd name="connsiteX2181" fmla="*/ 502593 w 8682852"/>
              <a:gd name="connsiteY2181" fmla="*/ 2273874 h 3679694"/>
              <a:gd name="connsiteX2182" fmla="*/ 471519 w 8682852"/>
              <a:gd name="connsiteY2182" fmla="*/ 2293300 h 3679694"/>
              <a:gd name="connsiteX2183" fmla="*/ 444329 w 8682852"/>
              <a:gd name="connsiteY2183" fmla="*/ 2304956 h 3679694"/>
              <a:gd name="connsiteX2184" fmla="*/ 436561 w 8682852"/>
              <a:gd name="connsiteY2184" fmla="*/ 2308841 h 3679694"/>
              <a:gd name="connsiteX2185" fmla="*/ 327801 w 8682852"/>
              <a:gd name="connsiteY2185" fmla="*/ 2367119 h 3679694"/>
              <a:gd name="connsiteX2186" fmla="*/ 327801 w 8682852"/>
              <a:gd name="connsiteY2186" fmla="*/ 2359348 h 3679694"/>
              <a:gd name="connsiteX2187" fmla="*/ 343338 w 8682852"/>
              <a:gd name="connsiteY2187" fmla="*/ 2347693 h 3679694"/>
              <a:gd name="connsiteX2188" fmla="*/ 354991 w 8682852"/>
              <a:gd name="connsiteY2188" fmla="*/ 2339922 h 3679694"/>
              <a:gd name="connsiteX2189" fmla="*/ 389950 w 8682852"/>
              <a:gd name="connsiteY2189" fmla="*/ 2320496 h 3679694"/>
              <a:gd name="connsiteX2190" fmla="*/ 424908 w 8682852"/>
              <a:gd name="connsiteY2190" fmla="*/ 2304956 h 3679694"/>
              <a:gd name="connsiteX2191" fmla="*/ 436561 w 8682852"/>
              <a:gd name="connsiteY2191" fmla="*/ 2297185 h 3679694"/>
              <a:gd name="connsiteX2192" fmla="*/ 459866 w 8682852"/>
              <a:gd name="connsiteY2192" fmla="*/ 2285530 h 3679694"/>
              <a:gd name="connsiteX2193" fmla="*/ 533667 w 8682852"/>
              <a:gd name="connsiteY2193" fmla="*/ 2246678 h 3679694"/>
              <a:gd name="connsiteX2194" fmla="*/ 545320 w 8682852"/>
              <a:gd name="connsiteY2194" fmla="*/ 2238907 h 3679694"/>
              <a:gd name="connsiteX2195" fmla="*/ 545320 w 8682852"/>
              <a:gd name="connsiteY2195" fmla="*/ 2231137 h 3679694"/>
              <a:gd name="connsiteX2196" fmla="*/ 541436 w 8682852"/>
              <a:gd name="connsiteY2196" fmla="*/ 2223367 h 3679694"/>
              <a:gd name="connsiteX2197" fmla="*/ 533667 w 8682852"/>
              <a:gd name="connsiteY2197" fmla="*/ 2211711 h 3679694"/>
              <a:gd name="connsiteX2198" fmla="*/ 537552 w 8682852"/>
              <a:gd name="connsiteY2198" fmla="*/ 2200055 h 3679694"/>
              <a:gd name="connsiteX2199" fmla="*/ 549204 w 8682852"/>
              <a:gd name="connsiteY2199" fmla="*/ 2192285 h 3679694"/>
              <a:gd name="connsiteX2200" fmla="*/ 556973 w 8682852"/>
              <a:gd name="connsiteY2200" fmla="*/ 2188400 h 3679694"/>
              <a:gd name="connsiteX2201" fmla="*/ 611353 w 8682852"/>
              <a:gd name="connsiteY2201" fmla="*/ 2157318 h 3679694"/>
              <a:gd name="connsiteX2202" fmla="*/ 673501 w 8682852"/>
              <a:gd name="connsiteY2202" fmla="*/ 2126237 h 3679694"/>
              <a:gd name="connsiteX2203" fmla="*/ 700691 w 8682852"/>
              <a:gd name="connsiteY2203" fmla="*/ 2114581 h 3679694"/>
              <a:gd name="connsiteX2204" fmla="*/ 758955 w 8682852"/>
              <a:gd name="connsiteY2204" fmla="*/ 2079614 h 3679694"/>
              <a:gd name="connsiteX2205" fmla="*/ 766723 w 8682852"/>
              <a:gd name="connsiteY2205" fmla="*/ 2067959 h 3679694"/>
              <a:gd name="connsiteX2206" fmla="*/ 755070 w 8682852"/>
              <a:gd name="connsiteY2206" fmla="*/ 2060188 h 3679694"/>
              <a:gd name="connsiteX2207" fmla="*/ 747302 w 8682852"/>
              <a:gd name="connsiteY2207" fmla="*/ 2048533 h 3679694"/>
              <a:gd name="connsiteX2208" fmla="*/ 700691 w 8682852"/>
              <a:gd name="connsiteY2208" fmla="*/ 2067959 h 3679694"/>
              <a:gd name="connsiteX2209" fmla="*/ 595816 w 8682852"/>
              <a:gd name="connsiteY2209" fmla="*/ 2122351 h 3679694"/>
              <a:gd name="connsiteX2210" fmla="*/ 568626 w 8682852"/>
              <a:gd name="connsiteY2210" fmla="*/ 2137892 h 3679694"/>
              <a:gd name="connsiteX2211" fmla="*/ 545320 w 8682852"/>
              <a:gd name="connsiteY2211" fmla="*/ 2149548 h 3679694"/>
              <a:gd name="connsiteX2212" fmla="*/ 525899 w 8682852"/>
              <a:gd name="connsiteY2212" fmla="*/ 2153433 h 3679694"/>
              <a:gd name="connsiteX2213" fmla="*/ 502593 w 8682852"/>
              <a:gd name="connsiteY2213" fmla="*/ 2168974 h 3679694"/>
              <a:gd name="connsiteX2214" fmla="*/ 444329 w 8682852"/>
              <a:gd name="connsiteY2214" fmla="*/ 2203941 h 3679694"/>
              <a:gd name="connsiteX2215" fmla="*/ 413255 w 8682852"/>
              <a:gd name="connsiteY2215" fmla="*/ 2215596 h 3679694"/>
              <a:gd name="connsiteX2216" fmla="*/ 397718 w 8682852"/>
              <a:gd name="connsiteY2216" fmla="*/ 2223367 h 3679694"/>
              <a:gd name="connsiteX2217" fmla="*/ 374412 w 8682852"/>
              <a:gd name="connsiteY2217" fmla="*/ 2235022 h 3679694"/>
              <a:gd name="connsiteX2218" fmla="*/ 292843 w 8682852"/>
              <a:gd name="connsiteY2218" fmla="*/ 2285530 h 3679694"/>
              <a:gd name="connsiteX2219" fmla="*/ 288959 w 8682852"/>
              <a:gd name="connsiteY2219" fmla="*/ 2266104 h 3679694"/>
              <a:gd name="connsiteX2220" fmla="*/ 308380 w 8682852"/>
              <a:gd name="connsiteY2220" fmla="*/ 2258333 h 3679694"/>
              <a:gd name="connsiteX2221" fmla="*/ 323917 w 8682852"/>
              <a:gd name="connsiteY2221" fmla="*/ 2250563 h 3679694"/>
              <a:gd name="connsiteX2222" fmla="*/ 327801 w 8682852"/>
              <a:gd name="connsiteY2222" fmla="*/ 2246678 h 3679694"/>
              <a:gd name="connsiteX2223" fmla="*/ 335570 w 8682852"/>
              <a:gd name="connsiteY2223" fmla="*/ 2242793 h 3679694"/>
              <a:gd name="connsiteX2224" fmla="*/ 354991 w 8682852"/>
              <a:gd name="connsiteY2224" fmla="*/ 2227252 h 3679694"/>
              <a:gd name="connsiteX2225" fmla="*/ 389950 w 8682852"/>
              <a:gd name="connsiteY2225" fmla="*/ 2207826 h 3679694"/>
              <a:gd name="connsiteX2226" fmla="*/ 432676 w 8682852"/>
              <a:gd name="connsiteY2226" fmla="*/ 2184515 h 3679694"/>
              <a:gd name="connsiteX2227" fmla="*/ 498709 w 8682852"/>
              <a:gd name="connsiteY2227" fmla="*/ 2149548 h 3679694"/>
              <a:gd name="connsiteX2228" fmla="*/ 545320 w 8682852"/>
              <a:gd name="connsiteY2228" fmla="*/ 2126237 h 3679694"/>
              <a:gd name="connsiteX2229" fmla="*/ 564741 w 8682852"/>
              <a:gd name="connsiteY2229" fmla="*/ 2114581 h 3679694"/>
              <a:gd name="connsiteX2230" fmla="*/ 580278 w 8682852"/>
              <a:gd name="connsiteY2230" fmla="*/ 2106811 h 3679694"/>
              <a:gd name="connsiteX2231" fmla="*/ 603584 w 8682852"/>
              <a:gd name="connsiteY2231" fmla="*/ 2091270 h 3679694"/>
              <a:gd name="connsiteX2232" fmla="*/ 630774 w 8682852"/>
              <a:gd name="connsiteY2232" fmla="*/ 2079614 h 3679694"/>
              <a:gd name="connsiteX2233" fmla="*/ 685154 w 8682852"/>
              <a:gd name="connsiteY2233" fmla="*/ 2052418 h 3679694"/>
              <a:gd name="connsiteX2234" fmla="*/ 716228 w 8682852"/>
              <a:gd name="connsiteY2234" fmla="*/ 2040762 h 3679694"/>
              <a:gd name="connsiteX2235" fmla="*/ 735649 w 8682852"/>
              <a:gd name="connsiteY2235" fmla="*/ 2029107 h 3679694"/>
              <a:gd name="connsiteX2236" fmla="*/ 786144 w 8682852"/>
              <a:gd name="connsiteY2236" fmla="*/ 2001910 h 3679694"/>
              <a:gd name="connsiteX2237" fmla="*/ 840524 w 8682852"/>
              <a:gd name="connsiteY2237" fmla="*/ 1978599 h 3679694"/>
              <a:gd name="connsiteX2238" fmla="*/ 856061 w 8682852"/>
              <a:gd name="connsiteY2238" fmla="*/ 1970829 h 3679694"/>
              <a:gd name="connsiteX2239" fmla="*/ 894904 w 8682852"/>
              <a:gd name="connsiteY2239" fmla="*/ 1947518 h 3679694"/>
              <a:gd name="connsiteX2240" fmla="*/ 887135 w 8682852"/>
              <a:gd name="connsiteY2240" fmla="*/ 1943632 h 3679694"/>
              <a:gd name="connsiteX2241" fmla="*/ 879367 w 8682852"/>
              <a:gd name="connsiteY2241" fmla="*/ 1939747 h 3679694"/>
              <a:gd name="connsiteX2242" fmla="*/ 840524 w 8682852"/>
              <a:gd name="connsiteY2242" fmla="*/ 1939747 h 3679694"/>
              <a:gd name="connsiteX2243" fmla="*/ 817218 w 8682852"/>
              <a:gd name="connsiteY2243" fmla="*/ 1947518 h 3679694"/>
              <a:gd name="connsiteX2244" fmla="*/ 821103 w 8682852"/>
              <a:gd name="connsiteY2244" fmla="*/ 1943632 h 3679694"/>
              <a:gd name="connsiteX2245" fmla="*/ 828871 w 8682852"/>
              <a:gd name="connsiteY2245" fmla="*/ 1935862 h 3679694"/>
              <a:gd name="connsiteX2246" fmla="*/ 891020 w 8682852"/>
              <a:gd name="connsiteY2246" fmla="*/ 1908666 h 3679694"/>
              <a:gd name="connsiteX2247" fmla="*/ 918209 w 8682852"/>
              <a:gd name="connsiteY2247" fmla="*/ 1893125 h 3679694"/>
              <a:gd name="connsiteX2248" fmla="*/ 976474 w 8682852"/>
              <a:gd name="connsiteY2248" fmla="*/ 1869814 h 3679694"/>
              <a:gd name="connsiteX2249" fmla="*/ 992010 w 8682852"/>
              <a:gd name="connsiteY2249" fmla="*/ 1862043 h 3679694"/>
              <a:gd name="connsiteX2250" fmla="*/ 1046390 w 8682852"/>
              <a:gd name="connsiteY2250" fmla="*/ 1834847 h 3679694"/>
              <a:gd name="connsiteX2251" fmla="*/ 1077464 w 8682852"/>
              <a:gd name="connsiteY2251" fmla="*/ 1823191 h 3679694"/>
              <a:gd name="connsiteX2252" fmla="*/ 1104654 w 8682852"/>
              <a:gd name="connsiteY2252" fmla="*/ 1807650 h 3679694"/>
              <a:gd name="connsiteX2253" fmla="*/ 1127959 w 8682852"/>
              <a:gd name="connsiteY2253" fmla="*/ 1795995 h 3679694"/>
              <a:gd name="connsiteX2254" fmla="*/ 1143497 w 8682852"/>
              <a:gd name="connsiteY2254" fmla="*/ 1784339 h 3679694"/>
              <a:gd name="connsiteX2255" fmla="*/ 1143497 w 8682852"/>
              <a:gd name="connsiteY2255" fmla="*/ 1776569 h 3679694"/>
              <a:gd name="connsiteX2256" fmla="*/ 1081349 w 8682852"/>
              <a:gd name="connsiteY2256" fmla="*/ 1803765 h 3679694"/>
              <a:gd name="connsiteX2257" fmla="*/ 1069696 w 8682852"/>
              <a:gd name="connsiteY2257" fmla="*/ 1807650 h 3679694"/>
              <a:gd name="connsiteX2258" fmla="*/ 1046390 w 8682852"/>
              <a:gd name="connsiteY2258" fmla="*/ 1819306 h 3679694"/>
              <a:gd name="connsiteX2259" fmla="*/ 1023084 w 8682852"/>
              <a:gd name="connsiteY2259" fmla="*/ 1827076 h 3679694"/>
              <a:gd name="connsiteX2260" fmla="*/ 992010 w 8682852"/>
              <a:gd name="connsiteY2260" fmla="*/ 1842617 h 3679694"/>
              <a:gd name="connsiteX2261" fmla="*/ 945399 w 8682852"/>
              <a:gd name="connsiteY2261" fmla="*/ 1862043 h 3679694"/>
              <a:gd name="connsiteX2262" fmla="*/ 914325 w 8682852"/>
              <a:gd name="connsiteY2262" fmla="*/ 1877584 h 3679694"/>
              <a:gd name="connsiteX2263" fmla="*/ 906557 w 8682852"/>
              <a:gd name="connsiteY2263" fmla="*/ 1877584 h 3679694"/>
              <a:gd name="connsiteX2264" fmla="*/ 894904 w 8682852"/>
              <a:gd name="connsiteY2264" fmla="*/ 1877584 h 3679694"/>
              <a:gd name="connsiteX2265" fmla="*/ 863830 w 8682852"/>
              <a:gd name="connsiteY2265" fmla="*/ 1893125 h 3679694"/>
              <a:gd name="connsiteX2266" fmla="*/ 840524 w 8682852"/>
              <a:gd name="connsiteY2266" fmla="*/ 1904780 h 3679694"/>
              <a:gd name="connsiteX2267" fmla="*/ 828871 w 8682852"/>
              <a:gd name="connsiteY2267" fmla="*/ 1912551 h 3679694"/>
              <a:gd name="connsiteX2268" fmla="*/ 790029 w 8682852"/>
              <a:gd name="connsiteY2268" fmla="*/ 1928092 h 3679694"/>
              <a:gd name="connsiteX2269" fmla="*/ 743417 w 8682852"/>
              <a:gd name="connsiteY2269" fmla="*/ 1947518 h 3679694"/>
              <a:gd name="connsiteX2270" fmla="*/ 720112 w 8682852"/>
              <a:gd name="connsiteY2270" fmla="*/ 1959173 h 3679694"/>
              <a:gd name="connsiteX2271" fmla="*/ 681269 w 8682852"/>
              <a:gd name="connsiteY2271" fmla="*/ 1978599 h 3679694"/>
              <a:gd name="connsiteX2272" fmla="*/ 673501 w 8682852"/>
              <a:gd name="connsiteY2272" fmla="*/ 1982484 h 3679694"/>
              <a:gd name="connsiteX2273" fmla="*/ 514246 w 8682852"/>
              <a:gd name="connsiteY2273" fmla="*/ 2064073 h 3679694"/>
              <a:gd name="connsiteX2274" fmla="*/ 502593 w 8682852"/>
              <a:gd name="connsiteY2274" fmla="*/ 2060188 h 3679694"/>
              <a:gd name="connsiteX2275" fmla="*/ 510362 w 8682852"/>
              <a:gd name="connsiteY2275" fmla="*/ 2056303 h 3679694"/>
              <a:gd name="connsiteX2276" fmla="*/ 525899 w 8682852"/>
              <a:gd name="connsiteY2276" fmla="*/ 2048533 h 3679694"/>
              <a:gd name="connsiteX2277" fmla="*/ 564741 w 8682852"/>
              <a:gd name="connsiteY2277" fmla="*/ 2025221 h 3679694"/>
              <a:gd name="connsiteX2278" fmla="*/ 611353 w 8682852"/>
              <a:gd name="connsiteY2278" fmla="*/ 2001910 h 3679694"/>
              <a:gd name="connsiteX2279" fmla="*/ 665732 w 8682852"/>
              <a:gd name="connsiteY2279" fmla="*/ 1970829 h 3679694"/>
              <a:gd name="connsiteX2280" fmla="*/ 793913 w 8682852"/>
              <a:gd name="connsiteY2280" fmla="*/ 1912551 h 3679694"/>
              <a:gd name="connsiteX2281" fmla="*/ 821103 w 8682852"/>
              <a:gd name="connsiteY2281" fmla="*/ 1900895 h 3679694"/>
              <a:gd name="connsiteX2282" fmla="*/ 844408 w 8682852"/>
              <a:gd name="connsiteY2282" fmla="*/ 1885354 h 3679694"/>
              <a:gd name="connsiteX2283" fmla="*/ 848293 w 8682852"/>
              <a:gd name="connsiteY2283" fmla="*/ 1881469 h 3679694"/>
              <a:gd name="connsiteX2284" fmla="*/ 914325 w 8682852"/>
              <a:gd name="connsiteY2284" fmla="*/ 1846502 h 3679694"/>
              <a:gd name="connsiteX2285" fmla="*/ 929862 w 8682852"/>
              <a:gd name="connsiteY2285" fmla="*/ 1838732 h 3679694"/>
              <a:gd name="connsiteX2286" fmla="*/ 933746 w 8682852"/>
              <a:gd name="connsiteY2286" fmla="*/ 1834847 h 3679694"/>
              <a:gd name="connsiteX2287" fmla="*/ 949283 w 8682852"/>
              <a:gd name="connsiteY2287" fmla="*/ 1830962 h 3679694"/>
              <a:gd name="connsiteX2288" fmla="*/ 968705 w 8682852"/>
              <a:gd name="connsiteY2288" fmla="*/ 1819306 h 3679694"/>
              <a:gd name="connsiteX2289" fmla="*/ 984242 w 8682852"/>
              <a:gd name="connsiteY2289" fmla="*/ 1811536 h 3679694"/>
              <a:gd name="connsiteX2290" fmla="*/ 992010 w 8682852"/>
              <a:gd name="connsiteY2290" fmla="*/ 1795995 h 3679694"/>
              <a:gd name="connsiteX2291" fmla="*/ 918209 w 8682852"/>
              <a:gd name="connsiteY2291" fmla="*/ 1819306 h 3679694"/>
              <a:gd name="connsiteX2292" fmla="*/ 883251 w 8682852"/>
              <a:gd name="connsiteY2292" fmla="*/ 1830962 h 3679694"/>
              <a:gd name="connsiteX2293" fmla="*/ 859945 w 8682852"/>
              <a:gd name="connsiteY2293" fmla="*/ 1846502 h 3679694"/>
              <a:gd name="connsiteX2294" fmla="*/ 840524 w 8682852"/>
              <a:gd name="connsiteY2294" fmla="*/ 1846502 h 3679694"/>
              <a:gd name="connsiteX2295" fmla="*/ 836640 w 8682852"/>
              <a:gd name="connsiteY2295" fmla="*/ 1842617 h 3679694"/>
              <a:gd name="connsiteX2296" fmla="*/ 778376 w 8682852"/>
              <a:gd name="connsiteY2296" fmla="*/ 1877584 h 3679694"/>
              <a:gd name="connsiteX2297" fmla="*/ 739533 w 8682852"/>
              <a:gd name="connsiteY2297" fmla="*/ 1893125 h 3679694"/>
              <a:gd name="connsiteX2298" fmla="*/ 708459 w 8682852"/>
              <a:gd name="connsiteY2298" fmla="*/ 1908666 h 3679694"/>
              <a:gd name="connsiteX2299" fmla="*/ 696806 w 8682852"/>
              <a:gd name="connsiteY2299" fmla="*/ 1916436 h 3679694"/>
              <a:gd name="connsiteX2300" fmla="*/ 650195 w 8682852"/>
              <a:gd name="connsiteY2300" fmla="*/ 1935862 h 3679694"/>
              <a:gd name="connsiteX2301" fmla="*/ 615237 w 8682852"/>
              <a:gd name="connsiteY2301" fmla="*/ 1943632 h 3679694"/>
              <a:gd name="connsiteX2302" fmla="*/ 654079 w 8682852"/>
              <a:gd name="connsiteY2302" fmla="*/ 1920321 h 3679694"/>
              <a:gd name="connsiteX2303" fmla="*/ 661848 w 8682852"/>
              <a:gd name="connsiteY2303" fmla="*/ 1912551 h 3679694"/>
              <a:gd name="connsiteX2304" fmla="*/ 681269 w 8682852"/>
              <a:gd name="connsiteY2304" fmla="*/ 1900895 h 3679694"/>
              <a:gd name="connsiteX2305" fmla="*/ 704575 w 8682852"/>
              <a:gd name="connsiteY2305" fmla="*/ 1885354 h 3679694"/>
              <a:gd name="connsiteX2306" fmla="*/ 758955 w 8682852"/>
              <a:gd name="connsiteY2306" fmla="*/ 1854273 h 3679694"/>
              <a:gd name="connsiteX2307" fmla="*/ 840524 w 8682852"/>
              <a:gd name="connsiteY2307" fmla="*/ 1811536 h 3679694"/>
              <a:gd name="connsiteX2308" fmla="*/ 859945 w 8682852"/>
              <a:gd name="connsiteY2308" fmla="*/ 1803765 h 3679694"/>
              <a:gd name="connsiteX2309" fmla="*/ 871598 w 8682852"/>
              <a:gd name="connsiteY2309" fmla="*/ 1788224 h 3679694"/>
              <a:gd name="connsiteX2310" fmla="*/ 879367 w 8682852"/>
              <a:gd name="connsiteY2310" fmla="*/ 1776569 h 3679694"/>
              <a:gd name="connsiteX2311" fmla="*/ 902672 w 8682852"/>
              <a:gd name="connsiteY2311" fmla="*/ 1753258 h 3679694"/>
              <a:gd name="connsiteX2312" fmla="*/ 887135 w 8682852"/>
              <a:gd name="connsiteY2312" fmla="*/ 1757143 h 3679694"/>
              <a:gd name="connsiteX2313" fmla="*/ 856061 w 8682852"/>
              <a:gd name="connsiteY2313" fmla="*/ 1764913 h 3679694"/>
              <a:gd name="connsiteX2314" fmla="*/ 809450 w 8682852"/>
              <a:gd name="connsiteY2314" fmla="*/ 1784339 h 3679694"/>
              <a:gd name="connsiteX2315" fmla="*/ 801681 w 8682852"/>
              <a:gd name="connsiteY2315" fmla="*/ 1784339 h 3679694"/>
              <a:gd name="connsiteX2316" fmla="*/ 786144 w 8682852"/>
              <a:gd name="connsiteY2316" fmla="*/ 1792110 h 3679694"/>
              <a:gd name="connsiteX2317" fmla="*/ 766723 w 8682852"/>
              <a:gd name="connsiteY2317" fmla="*/ 1803765 h 3679694"/>
              <a:gd name="connsiteX2318" fmla="*/ 716228 w 8682852"/>
              <a:gd name="connsiteY2318" fmla="*/ 1819306 h 3679694"/>
              <a:gd name="connsiteX2319" fmla="*/ 654079 w 8682852"/>
              <a:gd name="connsiteY2319" fmla="*/ 1850388 h 3679694"/>
              <a:gd name="connsiteX2320" fmla="*/ 599700 w 8682852"/>
              <a:gd name="connsiteY2320" fmla="*/ 1873699 h 3679694"/>
              <a:gd name="connsiteX2321" fmla="*/ 568626 w 8682852"/>
              <a:gd name="connsiteY2321" fmla="*/ 1889240 h 3679694"/>
              <a:gd name="connsiteX2322" fmla="*/ 463751 w 8682852"/>
              <a:gd name="connsiteY2322" fmla="*/ 1939747 h 3679694"/>
              <a:gd name="connsiteX2323" fmla="*/ 432676 w 8682852"/>
              <a:gd name="connsiteY2323" fmla="*/ 1951403 h 3679694"/>
              <a:gd name="connsiteX2324" fmla="*/ 405487 w 8682852"/>
              <a:gd name="connsiteY2324" fmla="*/ 1959173 h 3679694"/>
              <a:gd name="connsiteX2325" fmla="*/ 378297 w 8682852"/>
              <a:gd name="connsiteY2325" fmla="*/ 1974714 h 3679694"/>
              <a:gd name="connsiteX2326" fmla="*/ 366644 w 8682852"/>
              <a:gd name="connsiteY2326" fmla="*/ 1978599 h 3679694"/>
              <a:gd name="connsiteX2327" fmla="*/ 370528 w 8682852"/>
              <a:gd name="connsiteY2327" fmla="*/ 1966944 h 3679694"/>
              <a:gd name="connsiteX2328" fmla="*/ 452098 w 8682852"/>
              <a:gd name="connsiteY2328" fmla="*/ 1916436 h 3679694"/>
              <a:gd name="connsiteX2329" fmla="*/ 467635 w 8682852"/>
              <a:gd name="connsiteY2329" fmla="*/ 1908666 h 3679694"/>
              <a:gd name="connsiteX2330" fmla="*/ 479288 w 8682852"/>
              <a:gd name="connsiteY2330" fmla="*/ 1900895 h 3679694"/>
              <a:gd name="connsiteX2331" fmla="*/ 502593 w 8682852"/>
              <a:gd name="connsiteY2331" fmla="*/ 1889240 h 3679694"/>
              <a:gd name="connsiteX2332" fmla="*/ 525899 w 8682852"/>
              <a:gd name="connsiteY2332" fmla="*/ 1873699 h 3679694"/>
              <a:gd name="connsiteX2333" fmla="*/ 553089 w 8682852"/>
              <a:gd name="connsiteY2333" fmla="*/ 1846502 h 3679694"/>
              <a:gd name="connsiteX2334" fmla="*/ 580278 w 8682852"/>
              <a:gd name="connsiteY2334" fmla="*/ 1827076 h 3679694"/>
              <a:gd name="connsiteX2335" fmla="*/ 607468 w 8682852"/>
              <a:gd name="connsiteY2335" fmla="*/ 1819306 h 3679694"/>
              <a:gd name="connsiteX2336" fmla="*/ 615237 w 8682852"/>
              <a:gd name="connsiteY2336" fmla="*/ 1815421 h 3679694"/>
              <a:gd name="connsiteX2337" fmla="*/ 626890 w 8682852"/>
              <a:gd name="connsiteY2337" fmla="*/ 1807650 h 3679694"/>
              <a:gd name="connsiteX2338" fmla="*/ 685154 w 8682852"/>
              <a:gd name="connsiteY2338" fmla="*/ 1776569 h 3679694"/>
              <a:gd name="connsiteX2339" fmla="*/ 692922 w 8682852"/>
              <a:gd name="connsiteY2339" fmla="*/ 1761028 h 3679694"/>
              <a:gd name="connsiteX2340" fmla="*/ 650195 w 8682852"/>
              <a:gd name="connsiteY2340" fmla="*/ 1768798 h 3679694"/>
              <a:gd name="connsiteX2341" fmla="*/ 607468 w 8682852"/>
              <a:gd name="connsiteY2341" fmla="*/ 1788224 h 3679694"/>
              <a:gd name="connsiteX2342" fmla="*/ 572510 w 8682852"/>
              <a:gd name="connsiteY2342" fmla="*/ 1795995 h 3679694"/>
              <a:gd name="connsiteX2343" fmla="*/ 560857 w 8682852"/>
              <a:gd name="connsiteY2343" fmla="*/ 1792110 h 3679694"/>
              <a:gd name="connsiteX2344" fmla="*/ 560857 w 8682852"/>
              <a:gd name="connsiteY2344" fmla="*/ 1772684 h 3679694"/>
              <a:gd name="connsiteX2345" fmla="*/ 591931 w 8682852"/>
              <a:gd name="connsiteY2345" fmla="*/ 1741602 h 3679694"/>
              <a:gd name="connsiteX2346" fmla="*/ 626890 w 8682852"/>
              <a:gd name="connsiteY2346" fmla="*/ 1718291 h 3679694"/>
              <a:gd name="connsiteX2347" fmla="*/ 623005 w 8682852"/>
              <a:gd name="connsiteY2347" fmla="*/ 1710520 h 3679694"/>
              <a:gd name="connsiteX2348" fmla="*/ 588047 w 8682852"/>
              <a:gd name="connsiteY2348" fmla="*/ 1726061 h 3679694"/>
              <a:gd name="connsiteX2349" fmla="*/ 584163 w 8682852"/>
              <a:gd name="connsiteY2349" fmla="*/ 1718291 h 3679694"/>
              <a:gd name="connsiteX2350" fmla="*/ 638542 w 8682852"/>
              <a:gd name="connsiteY2350" fmla="*/ 1691094 h 3679694"/>
              <a:gd name="connsiteX2351" fmla="*/ 654079 w 8682852"/>
              <a:gd name="connsiteY2351" fmla="*/ 1679439 h 3679694"/>
              <a:gd name="connsiteX2352" fmla="*/ 723996 w 8682852"/>
              <a:gd name="connsiteY2352" fmla="*/ 1652242 h 3679694"/>
              <a:gd name="connsiteX2353" fmla="*/ 770607 w 8682852"/>
              <a:gd name="connsiteY2353" fmla="*/ 1628931 h 3679694"/>
              <a:gd name="connsiteX2354" fmla="*/ 790029 w 8682852"/>
              <a:gd name="connsiteY2354" fmla="*/ 1617276 h 3679694"/>
              <a:gd name="connsiteX2355" fmla="*/ 801681 w 8682852"/>
              <a:gd name="connsiteY2355" fmla="*/ 1609505 h 3679694"/>
              <a:gd name="connsiteX2356" fmla="*/ 809450 w 8682852"/>
              <a:gd name="connsiteY2356" fmla="*/ 1605620 h 3679694"/>
              <a:gd name="connsiteX2357" fmla="*/ 817218 w 8682852"/>
              <a:gd name="connsiteY2357" fmla="*/ 1601735 h 3679694"/>
              <a:gd name="connsiteX2358" fmla="*/ 832756 w 8682852"/>
              <a:gd name="connsiteY2358" fmla="*/ 1590079 h 3679694"/>
              <a:gd name="connsiteX2359" fmla="*/ 871598 w 8682852"/>
              <a:gd name="connsiteY2359" fmla="*/ 1574539 h 3679694"/>
              <a:gd name="connsiteX2360" fmla="*/ 906557 w 8682852"/>
              <a:gd name="connsiteY2360" fmla="*/ 1558998 h 3679694"/>
              <a:gd name="connsiteX2361" fmla="*/ 922094 w 8682852"/>
              <a:gd name="connsiteY2361" fmla="*/ 1551227 h 3679694"/>
              <a:gd name="connsiteX2362" fmla="*/ 929862 w 8682852"/>
              <a:gd name="connsiteY2362" fmla="*/ 1543457 h 3679694"/>
              <a:gd name="connsiteX2363" fmla="*/ 941515 w 8682852"/>
              <a:gd name="connsiteY2363" fmla="*/ 1531801 h 3679694"/>
              <a:gd name="connsiteX2364" fmla="*/ 960936 w 8682852"/>
              <a:gd name="connsiteY2364" fmla="*/ 1512375 h 3679694"/>
              <a:gd name="connsiteX2365" fmla="*/ 976474 w 8682852"/>
              <a:gd name="connsiteY2365" fmla="*/ 1500720 h 3679694"/>
              <a:gd name="connsiteX2366" fmla="*/ 988126 w 8682852"/>
              <a:gd name="connsiteY2366" fmla="*/ 1492949 h 3679694"/>
              <a:gd name="connsiteX2367" fmla="*/ 1073580 w 8682852"/>
              <a:gd name="connsiteY2367" fmla="*/ 1457983 h 3679694"/>
              <a:gd name="connsiteX2368" fmla="*/ 1100770 w 8682852"/>
              <a:gd name="connsiteY2368" fmla="*/ 1446327 h 3679694"/>
              <a:gd name="connsiteX2369" fmla="*/ 1139613 w 8682852"/>
              <a:gd name="connsiteY2369" fmla="*/ 1430786 h 3679694"/>
              <a:gd name="connsiteX2370" fmla="*/ 1182340 w 8682852"/>
              <a:gd name="connsiteY2370" fmla="*/ 1411360 h 3679694"/>
              <a:gd name="connsiteX2371" fmla="*/ 1190108 w 8682852"/>
              <a:gd name="connsiteY2371" fmla="*/ 1407475 h 3679694"/>
              <a:gd name="connsiteX2372" fmla="*/ 1232835 w 8682852"/>
              <a:gd name="connsiteY2372" fmla="*/ 1388049 h 3679694"/>
              <a:gd name="connsiteX2373" fmla="*/ 1248372 w 8682852"/>
              <a:gd name="connsiteY2373" fmla="*/ 1380279 h 3679694"/>
              <a:gd name="connsiteX2374" fmla="*/ 1287214 w 8682852"/>
              <a:gd name="connsiteY2374" fmla="*/ 1353082 h 3679694"/>
              <a:gd name="connsiteX2375" fmla="*/ 1260025 w 8682852"/>
              <a:gd name="connsiteY2375" fmla="*/ 1364738 h 3679694"/>
              <a:gd name="connsiteX2376" fmla="*/ 1232835 w 8682852"/>
              <a:gd name="connsiteY2376" fmla="*/ 1376393 h 3679694"/>
              <a:gd name="connsiteX2377" fmla="*/ 1205645 w 8682852"/>
              <a:gd name="connsiteY2377" fmla="*/ 1384164 h 3679694"/>
              <a:gd name="connsiteX2378" fmla="*/ 1221182 w 8682852"/>
              <a:gd name="connsiteY2378" fmla="*/ 1372508 h 3679694"/>
              <a:gd name="connsiteX2379" fmla="*/ 1244488 w 8682852"/>
              <a:gd name="connsiteY2379" fmla="*/ 1360853 h 3679694"/>
              <a:gd name="connsiteX2380" fmla="*/ 1275562 w 8682852"/>
              <a:gd name="connsiteY2380" fmla="*/ 1349197 h 3679694"/>
              <a:gd name="connsiteX2381" fmla="*/ 1298867 w 8682852"/>
              <a:gd name="connsiteY2381" fmla="*/ 1349197 h 3679694"/>
              <a:gd name="connsiteX2382" fmla="*/ 1310520 w 8682852"/>
              <a:gd name="connsiteY2382" fmla="*/ 1349197 h 3679694"/>
              <a:gd name="connsiteX2383" fmla="*/ 1314404 w 8682852"/>
              <a:gd name="connsiteY2383" fmla="*/ 1337541 h 3679694"/>
              <a:gd name="connsiteX2384" fmla="*/ 1357131 w 8682852"/>
              <a:gd name="connsiteY2384" fmla="*/ 1310345 h 3679694"/>
              <a:gd name="connsiteX2385" fmla="*/ 1423163 w 8682852"/>
              <a:gd name="connsiteY2385" fmla="*/ 1287034 h 3679694"/>
              <a:gd name="connsiteX2386" fmla="*/ 1450354 w 8682852"/>
              <a:gd name="connsiteY2386" fmla="*/ 1275378 h 3679694"/>
              <a:gd name="connsiteX2387" fmla="*/ 1500849 w 8682852"/>
              <a:gd name="connsiteY2387" fmla="*/ 1252067 h 3679694"/>
              <a:gd name="connsiteX2388" fmla="*/ 1555229 w 8682852"/>
              <a:gd name="connsiteY2388" fmla="*/ 1228756 h 3679694"/>
              <a:gd name="connsiteX2389" fmla="*/ 1605724 w 8682852"/>
              <a:gd name="connsiteY2389" fmla="*/ 1205445 h 3679694"/>
              <a:gd name="connsiteX2390" fmla="*/ 1625146 w 8682852"/>
              <a:gd name="connsiteY2390" fmla="*/ 1193789 h 3679694"/>
              <a:gd name="connsiteX2391" fmla="*/ 1648451 w 8682852"/>
              <a:gd name="connsiteY2391" fmla="*/ 1186019 h 3679694"/>
              <a:gd name="connsiteX2392" fmla="*/ 1660104 w 8682852"/>
              <a:gd name="connsiteY2392" fmla="*/ 1182134 h 3679694"/>
              <a:gd name="connsiteX2393" fmla="*/ 1679525 w 8682852"/>
              <a:gd name="connsiteY2393" fmla="*/ 1178248 h 3679694"/>
              <a:gd name="connsiteX2394" fmla="*/ 1698946 w 8682852"/>
              <a:gd name="connsiteY2394" fmla="*/ 1170478 h 3679694"/>
              <a:gd name="connsiteX2395" fmla="*/ 1722252 w 8682852"/>
              <a:gd name="connsiteY2395" fmla="*/ 1162708 h 3679694"/>
              <a:gd name="connsiteX2396" fmla="*/ 1741673 w 8682852"/>
              <a:gd name="connsiteY2396" fmla="*/ 1151052 h 3679694"/>
              <a:gd name="connsiteX2397" fmla="*/ 1749442 w 8682852"/>
              <a:gd name="connsiteY2397" fmla="*/ 1147167 h 3679694"/>
              <a:gd name="connsiteX2398" fmla="*/ 1753326 w 8682852"/>
              <a:gd name="connsiteY2398" fmla="*/ 1135511 h 3679694"/>
              <a:gd name="connsiteX2399" fmla="*/ 1757211 w 8682852"/>
              <a:gd name="connsiteY2399" fmla="*/ 1119970 h 3679694"/>
              <a:gd name="connsiteX2400" fmla="*/ 1784400 w 8682852"/>
              <a:gd name="connsiteY2400" fmla="*/ 1104430 h 3679694"/>
              <a:gd name="connsiteX2401" fmla="*/ 1803821 w 8682852"/>
              <a:gd name="connsiteY2401" fmla="*/ 1092774 h 3679694"/>
              <a:gd name="connsiteX2402" fmla="*/ 1799937 w 8682852"/>
              <a:gd name="connsiteY2402" fmla="*/ 1092774 h 3679694"/>
              <a:gd name="connsiteX2403" fmla="*/ 1757211 w 8682852"/>
              <a:gd name="connsiteY2403" fmla="*/ 1108315 h 3679694"/>
              <a:gd name="connsiteX2404" fmla="*/ 1737789 w 8682852"/>
              <a:gd name="connsiteY2404" fmla="*/ 1116085 h 3679694"/>
              <a:gd name="connsiteX2405" fmla="*/ 1726136 w 8682852"/>
              <a:gd name="connsiteY2405" fmla="*/ 1119970 h 3679694"/>
              <a:gd name="connsiteX2406" fmla="*/ 1718368 w 8682852"/>
              <a:gd name="connsiteY2406" fmla="*/ 1123856 h 3679694"/>
              <a:gd name="connsiteX2407" fmla="*/ 1706715 w 8682852"/>
              <a:gd name="connsiteY2407" fmla="*/ 1131626 h 3679694"/>
              <a:gd name="connsiteX2408" fmla="*/ 1679525 w 8682852"/>
              <a:gd name="connsiteY2408" fmla="*/ 1139396 h 3679694"/>
              <a:gd name="connsiteX2409" fmla="*/ 1629029 w 8682852"/>
              <a:gd name="connsiteY2409" fmla="*/ 1151052 h 3679694"/>
              <a:gd name="connsiteX2410" fmla="*/ 1660104 w 8682852"/>
              <a:gd name="connsiteY2410" fmla="*/ 1135511 h 3679694"/>
              <a:gd name="connsiteX2411" fmla="*/ 1695062 w 8682852"/>
              <a:gd name="connsiteY2411" fmla="*/ 1119970 h 3679694"/>
              <a:gd name="connsiteX2412" fmla="*/ 1749442 w 8682852"/>
              <a:gd name="connsiteY2412" fmla="*/ 1100544 h 3679694"/>
              <a:gd name="connsiteX2413" fmla="*/ 1784400 w 8682852"/>
              <a:gd name="connsiteY2413" fmla="*/ 1088889 h 3679694"/>
              <a:gd name="connsiteX2414" fmla="*/ 1815474 w 8682852"/>
              <a:gd name="connsiteY2414" fmla="*/ 1077233 h 3679694"/>
              <a:gd name="connsiteX2415" fmla="*/ 1858201 w 8682852"/>
              <a:gd name="connsiteY2415" fmla="*/ 1061692 h 3679694"/>
              <a:gd name="connsiteX2416" fmla="*/ 1897044 w 8682852"/>
              <a:gd name="connsiteY2416" fmla="*/ 1046152 h 3679694"/>
              <a:gd name="connsiteX2417" fmla="*/ 1963076 w 8682852"/>
              <a:gd name="connsiteY2417" fmla="*/ 1026726 h 3679694"/>
              <a:gd name="connsiteX2418" fmla="*/ 2029109 w 8682852"/>
              <a:gd name="connsiteY2418" fmla="*/ 1003414 h 3679694"/>
              <a:gd name="connsiteX2419" fmla="*/ 2126215 w 8682852"/>
              <a:gd name="connsiteY2419" fmla="*/ 968448 h 3679694"/>
              <a:gd name="connsiteX2420" fmla="*/ 2153405 w 8682852"/>
              <a:gd name="connsiteY2420" fmla="*/ 956792 h 3679694"/>
              <a:gd name="connsiteX2421" fmla="*/ 2180595 w 8682852"/>
              <a:gd name="connsiteY2421" fmla="*/ 949022 h 3679694"/>
              <a:gd name="connsiteX2422" fmla="*/ 2207785 w 8682852"/>
              <a:gd name="connsiteY2422" fmla="*/ 937366 h 3679694"/>
              <a:gd name="connsiteX2423" fmla="*/ 2231091 w 8682852"/>
              <a:gd name="connsiteY2423" fmla="*/ 929596 h 3679694"/>
              <a:gd name="connsiteX2424" fmla="*/ 2254396 w 8682852"/>
              <a:gd name="connsiteY2424" fmla="*/ 925710 h 3679694"/>
              <a:gd name="connsiteX2425" fmla="*/ 2273817 w 8682852"/>
              <a:gd name="connsiteY2425" fmla="*/ 917940 h 3679694"/>
              <a:gd name="connsiteX2426" fmla="*/ 2304891 w 8682852"/>
              <a:gd name="connsiteY2426" fmla="*/ 906284 h 3679694"/>
              <a:gd name="connsiteX2427" fmla="*/ 2339850 w 8682852"/>
              <a:gd name="connsiteY2427" fmla="*/ 890744 h 3679694"/>
              <a:gd name="connsiteX2428" fmla="*/ 2351503 w 8682852"/>
              <a:gd name="connsiteY2428" fmla="*/ 886858 h 3679694"/>
              <a:gd name="connsiteX2429" fmla="*/ 2359271 w 8682852"/>
              <a:gd name="connsiteY2429" fmla="*/ 882973 h 3679694"/>
              <a:gd name="connsiteX2430" fmla="*/ 2386461 w 8682852"/>
              <a:gd name="connsiteY2430" fmla="*/ 871318 h 3679694"/>
              <a:gd name="connsiteX2431" fmla="*/ 2409766 w 8682852"/>
              <a:gd name="connsiteY2431" fmla="*/ 859662 h 3679694"/>
              <a:gd name="connsiteX2432" fmla="*/ 2394229 w 8682852"/>
              <a:gd name="connsiteY2432" fmla="*/ 859662 h 3679694"/>
              <a:gd name="connsiteX2433" fmla="*/ 2382577 w 8682852"/>
              <a:gd name="connsiteY2433" fmla="*/ 863547 h 3679694"/>
              <a:gd name="connsiteX2434" fmla="*/ 2343734 w 8682852"/>
              <a:gd name="connsiteY2434" fmla="*/ 871318 h 3679694"/>
              <a:gd name="connsiteX2435" fmla="*/ 2266049 w 8682852"/>
              <a:gd name="connsiteY2435" fmla="*/ 886858 h 3679694"/>
              <a:gd name="connsiteX2436" fmla="*/ 2332081 w 8682852"/>
              <a:gd name="connsiteY2436" fmla="*/ 863547 h 3679694"/>
              <a:gd name="connsiteX2437" fmla="*/ 2339850 w 8682852"/>
              <a:gd name="connsiteY2437" fmla="*/ 855777 h 3679694"/>
              <a:gd name="connsiteX2438" fmla="*/ 2355387 w 8682852"/>
              <a:gd name="connsiteY2438" fmla="*/ 851892 h 3679694"/>
              <a:gd name="connsiteX2439" fmla="*/ 2409766 w 8682852"/>
              <a:gd name="connsiteY2439" fmla="*/ 828580 h 3679694"/>
              <a:gd name="connsiteX2440" fmla="*/ 2429188 w 8682852"/>
              <a:gd name="connsiteY2440" fmla="*/ 820810 h 3679694"/>
              <a:gd name="connsiteX2441" fmla="*/ 2460262 w 8682852"/>
              <a:gd name="connsiteY2441" fmla="*/ 809154 h 3679694"/>
              <a:gd name="connsiteX2442" fmla="*/ 2541832 w 8682852"/>
              <a:gd name="connsiteY2442" fmla="*/ 789728 h 3679694"/>
              <a:gd name="connsiteX2443" fmla="*/ 2673896 w 8682852"/>
              <a:gd name="connsiteY2443" fmla="*/ 754761 h 3679694"/>
              <a:gd name="connsiteX2444" fmla="*/ 2681665 w 8682852"/>
              <a:gd name="connsiteY2444" fmla="*/ 754761 h 3679694"/>
              <a:gd name="connsiteX2445" fmla="*/ 2697202 w 8682852"/>
              <a:gd name="connsiteY2445" fmla="*/ 750876 h 3679694"/>
              <a:gd name="connsiteX2446" fmla="*/ 2747698 w 8682852"/>
              <a:gd name="connsiteY2446" fmla="*/ 735335 h 3679694"/>
              <a:gd name="connsiteX2447" fmla="*/ 2790424 w 8682852"/>
              <a:gd name="connsiteY2447" fmla="*/ 723680 h 3679694"/>
              <a:gd name="connsiteX2448" fmla="*/ 2848688 w 8682852"/>
              <a:gd name="connsiteY2448" fmla="*/ 708139 h 3679694"/>
              <a:gd name="connsiteX2449" fmla="*/ 2883647 w 8682852"/>
              <a:gd name="connsiteY2449" fmla="*/ 696483 h 3679694"/>
              <a:gd name="connsiteX2450" fmla="*/ 2938027 w 8682852"/>
              <a:gd name="connsiteY2450" fmla="*/ 680943 h 3679694"/>
              <a:gd name="connsiteX2451" fmla="*/ 2992406 w 8682852"/>
              <a:gd name="connsiteY2451" fmla="*/ 669287 h 3679694"/>
              <a:gd name="connsiteX2452" fmla="*/ 3089513 w 8682852"/>
              <a:gd name="connsiteY2452" fmla="*/ 645976 h 3679694"/>
              <a:gd name="connsiteX2453" fmla="*/ 3136124 w 8682852"/>
              <a:gd name="connsiteY2453" fmla="*/ 630435 h 3679694"/>
              <a:gd name="connsiteX2454" fmla="*/ 3171082 w 8682852"/>
              <a:gd name="connsiteY2454" fmla="*/ 622665 h 3679694"/>
              <a:gd name="connsiteX2455" fmla="*/ 3198272 w 8682852"/>
              <a:gd name="connsiteY2455" fmla="*/ 614894 h 3679694"/>
              <a:gd name="connsiteX2456" fmla="*/ 3194388 w 8682852"/>
              <a:gd name="connsiteY2456" fmla="*/ 614894 h 3679694"/>
              <a:gd name="connsiteX2457" fmla="*/ 3182735 w 8682852"/>
              <a:gd name="connsiteY2457" fmla="*/ 614894 h 3679694"/>
              <a:gd name="connsiteX2458" fmla="*/ 3027365 w 8682852"/>
              <a:gd name="connsiteY2458" fmla="*/ 645976 h 3679694"/>
              <a:gd name="connsiteX2459" fmla="*/ 3000174 w 8682852"/>
              <a:gd name="connsiteY2459" fmla="*/ 649861 h 3679694"/>
              <a:gd name="connsiteX2460" fmla="*/ 2980753 w 8682852"/>
              <a:gd name="connsiteY2460" fmla="*/ 653746 h 3679694"/>
              <a:gd name="connsiteX2461" fmla="*/ 2969100 w 8682852"/>
              <a:gd name="connsiteY2461" fmla="*/ 657631 h 3679694"/>
              <a:gd name="connsiteX2462" fmla="*/ 2953564 w 8682852"/>
              <a:gd name="connsiteY2462" fmla="*/ 657631 h 3679694"/>
              <a:gd name="connsiteX2463" fmla="*/ 2938027 w 8682852"/>
              <a:gd name="connsiteY2463" fmla="*/ 665402 h 3679694"/>
              <a:gd name="connsiteX2464" fmla="*/ 2926374 w 8682852"/>
              <a:gd name="connsiteY2464" fmla="*/ 665402 h 3679694"/>
              <a:gd name="connsiteX2465" fmla="*/ 2903068 w 8682852"/>
              <a:gd name="connsiteY2465" fmla="*/ 673172 h 3679694"/>
              <a:gd name="connsiteX2466" fmla="*/ 2868110 w 8682852"/>
              <a:gd name="connsiteY2466" fmla="*/ 684828 h 3679694"/>
              <a:gd name="connsiteX2467" fmla="*/ 2782656 w 8682852"/>
              <a:gd name="connsiteY2467" fmla="*/ 708139 h 3679694"/>
              <a:gd name="connsiteX2468" fmla="*/ 2755466 w 8682852"/>
              <a:gd name="connsiteY2468" fmla="*/ 715909 h 3679694"/>
              <a:gd name="connsiteX2469" fmla="*/ 2712739 w 8682852"/>
              <a:gd name="connsiteY2469" fmla="*/ 727565 h 3679694"/>
              <a:gd name="connsiteX2470" fmla="*/ 2662244 w 8682852"/>
              <a:gd name="connsiteY2470" fmla="*/ 743106 h 3679694"/>
              <a:gd name="connsiteX2471" fmla="*/ 2607864 w 8682852"/>
              <a:gd name="connsiteY2471" fmla="*/ 758647 h 3679694"/>
              <a:gd name="connsiteX2472" fmla="*/ 2565137 w 8682852"/>
              <a:gd name="connsiteY2472" fmla="*/ 770302 h 3679694"/>
              <a:gd name="connsiteX2473" fmla="*/ 2545716 w 8682852"/>
              <a:gd name="connsiteY2473" fmla="*/ 778073 h 3679694"/>
              <a:gd name="connsiteX2474" fmla="*/ 2537947 w 8682852"/>
              <a:gd name="connsiteY2474" fmla="*/ 778073 h 3679694"/>
              <a:gd name="connsiteX2475" fmla="*/ 2522410 w 8682852"/>
              <a:gd name="connsiteY2475" fmla="*/ 785843 h 3679694"/>
              <a:gd name="connsiteX2476" fmla="*/ 2483567 w 8682852"/>
              <a:gd name="connsiteY2476" fmla="*/ 793613 h 3679694"/>
              <a:gd name="connsiteX2477" fmla="*/ 2433072 w 8682852"/>
              <a:gd name="connsiteY2477" fmla="*/ 809154 h 3679694"/>
              <a:gd name="connsiteX2478" fmla="*/ 2328197 w 8682852"/>
              <a:gd name="connsiteY2478" fmla="*/ 840236 h 3679694"/>
              <a:gd name="connsiteX2479" fmla="*/ 2293239 w 8682852"/>
              <a:gd name="connsiteY2479" fmla="*/ 851892 h 3679694"/>
              <a:gd name="connsiteX2480" fmla="*/ 2277702 w 8682852"/>
              <a:gd name="connsiteY2480" fmla="*/ 855777 h 3679694"/>
              <a:gd name="connsiteX2481" fmla="*/ 2246628 w 8682852"/>
              <a:gd name="connsiteY2481" fmla="*/ 867432 h 3679694"/>
              <a:gd name="connsiteX2482" fmla="*/ 2215554 w 8682852"/>
              <a:gd name="connsiteY2482" fmla="*/ 875203 h 3679694"/>
              <a:gd name="connsiteX2483" fmla="*/ 2188363 w 8682852"/>
              <a:gd name="connsiteY2483" fmla="*/ 882973 h 3679694"/>
              <a:gd name="connsiteX2484" fmla="*/ 2149521 w 8682852"/>
              <a:gd name="connsiteY2484" fmla="*/ 894629 h 3679694"/>
              <a:gd name="connsiteX2485" fmla="*/ 2114562 w 8682852"/>
              <a:gd name="connsiteY2485" fmla="*/ 906284 h 3679694"/>
              <a:gd name="connsiteX2486" fmla="*/ 2102910 w 8682852"/>
              <a:gd name="connsiteY2486" fmla="*/ 910170 h 3679694"/>
              <a:gd name="connsiteX2487" fmla="*/ 2036877 w 8682852"/>
              <a:gd name="connsiteY2487" fmla="*/ 933481 h 3679694"/>
              <a:gd name="connsiteX2488" fmla="*/ 1978613 w 8682852"/>
              <a:gd name="connsiteY2488" fmla="*/ 952907 h 3679694"/>
              <a:gd name="connsiteX2489" fmla="*/ 1955308 w 8682852"/>
              <a:gd name="connsiteY2489" fmla="*/ 960677 h 3679694"/>
              <a:gd name="connsiteX2490" fmla="*/ 1916465 w 8682852"/>
              <a:gd name="connsiteY2490" fmla="*/ 972333 h 3679694"/>
              <a:gd name="connsiteX2491" fmla="*/ 1869854 w 8682852"/>
              <a:gd name="connsiteY2491" fmla="*/ 983988 h 3679694"/>
              <a:gd name="connsiteX2492" fmla="*/ 1838780 w 8682852"/>
              <a:gd name="connsiteY2492" fmla="*/ 991759 h 3679694"/>
              <a:gd name="connsiteX2493" fmla="*/ 1792169 w 8682852"/>
              <a:gd name="connsiteY2493" fmla="*/ 1011185 h 3679694"/>
              <a:gd name="connsiteX2494" fmla="*/ 1764979 w 8682852"/>
              <a:gd name="connsiteY2494" fmla="*/ 1022840 h 3679694"/>
              <a:gd name="connsiteX2495" fmla="*/ 1745558 w 8682852"/>
              <a:gd name="connsiteY2495" fmla="*/ 1026726 h 3679694"/>
              <a:gd name="connsiteX2496" fmla="*/ 1722252 w 8682852"/>
              <a:gd name="connsiteY2496" fmla="*/ 1034496 h 3679694"/>
              <a:gd name="connsiteX2497" fmla="*/ 1671757 w 8682852"/>
              <a:gd name="connsiteY2497" fmla="*/ 1046152 h 3679694"/>
              <a:gd name="connsiteX2498" fmla="*/ 1675641 w 8682852"/>
              <a:gd name="connsiteY2498" fmla="*/ 1042266 h 3679694"/>
              <a:gd name="connsiteX2499" fmla="*/ 1679525 w 8682852"/>
              <a:gd name="connsiteY2499" fmla="*/ 1030611 h 3679694"/>
              <a:gd name="connsiteX2500" fmla="*/ 1679525 w 8682852"/>
              <a:gd name="connsiteY2500" fmla="*/ 1026726 h 3679694"/>
              <a:gd name="connsiteX2501" fmla="*/ 1702830 w 8682852"/>
              <a:gd name="connsiteY2501" fmla="*/ 1018955 h 3679694"/>
              <a:gd name="connsiteX2502" fmla="*/ 1772748 w 8682852"/>
              <a:gd name="connsiteY2502" fmla="*/ 991759 h 3679694"/>
              <a:gd name="connsiteX2503" fmla="*/ 1799937 w 8682852"/>
              <a:gd name="connsiteY2503" fmla="*/ 980103 h 3679694"/>
              <a:gd name="connsiteX2504" fmla="*/ 1831012 w 8682852"/>
              <a:gd name="connsiteY2504" fmla="*/ 968448 h 3679694"/>
              <a:gd name="connsiteX2505" fmla="*/ 1869854 w 8682852"/>
              <a:gd name="connsiteY2505" fmla="*/ 952907 h 3679694"/>
              <a:gd name="connsiteX2506" fmla="*/ 2005803 w 8682852"/>
              <a:gd name="connsiteY2506" fmla="*/ 906284 h 3679694"/>
              <a:gd name="connsiteX2507" fmla="*/ 2067952 w 8682852"/>
              <a:gd name="connsiteY2507" fmla="*/ 886858 h 3679694"/>
              <a:gd name="connsiteX2508" fmla="*/ 2172826 w 8682852"/>
              <a:gd name="connsiteY2508" fmla="*/ 848006 h 3679694"/>
              <a:gd name="connsiteX2509" fmla="*/ 2231091 w 8682852"/>
              <a:gd name="connsiteY2509" fmla="*/ 828580 h 3679694"/>
              <a:gd name="connsiteX2510" fmla="*/ 2262165 w 8682852"/>
              <a:gd name="connsiteY2510" fmla="*/ 816925 h 3679694"/>
              <a:gd name="connsiteX2511" fmla="*/ 2293239 w 8682852"/>
              <a:gd name="connsiteY2511" fmla="*/ 809154 h 3679694"/>
              <a:gd name="connsiteX2512" fmla="*/ 2339850 w 8682852"/>
              <a:gd name="connsiteY2512" fmla="*/ 793613 h 3679694"/>
              <a:gd name="connsiteX2513" fmla="*/ 2370924 w 8682852"/>
              <a:gd name="connsiteY2513" fmla="*/ 785843 h 3679694"/>
              <a:gd name="connsiteX2514" fmla="*/ 2394229 w 8682852"/>
              <a:gd name="connsiteY2514" fmla="*/ 778073 h 3679694"/>
              <a:gd name="connsiteX2515" fmla="*/ 2417535 w 8682852"/>
              <a:gd name="connsiteY2515" fmla="*/ 770302 h 3679694"/>
              <a:gd name="connsiteX2516" fmla="*/ 2468030 w 8682852"/>
              <a:gd name="connsiteY2516" fmla="*/ 754761 h 3679694"/>
              <a:gd name="connsiteX2517" fmla="*/ 2506873 w 8682852"/>
              <a:gd name="connsiteY2517" fmla="*/ 746991 h 3679694"/>
              <a:gd name="connsiteX2518" fmla="*/ 2541832 w 8682852"/>
              <a:gd name="connsiteY2518" fmla="*/ 739221 h 3679694"/>
              <a:gd name="connsiteX2519" fmla="*/ 2572906 w 8682852"/>
              <a:gd name="connsiteY2519" fmla="*/ 727565 h 3679694"/>
              <a:gd name="connsiteX2520" fmla="*/ 2584558 w 8682852"/>
              <a:gd name="connsiteY2520" fmla="*/ 719795 h 3679694"/>
              <a:gd name="connsiteX2521" fmla="*/ 2611748 w 8682852"/>
              <a:gd name="connsiteY2521" fmla="*/ 715909 h 3679694"/>
              <a:gd name="connsiteX2522" fmla="*/ 2654475 w 8682852"/>
              <a:gd name="connsiteY2522" fmla="*/ 704254 h 3679694"/>
              <a:gd name="connsiteX2523" fmla="*/ 2689433 w 8682852"/>
              <a:gd name="connsiteY2523" fmla="*/ 692598 h 3679694"/>
              <a:gd name="connsiteX2524" fmla="*/ 2724392 w 8682852"/>
              <a:gd name="connsiteY2524" fmla="*/ 680943 h 3679694"/>
              <a:gd name="connsiteX2525" fmla="*/ 2759350 w 8682852"/>
              <a:gd name="connsiteY2525" fmla="*/ 661517 h 3679694"/>
              <a:gd name="connsiteX2526" fmla="*/ 2732161 w 8682852"/>
              <a:gd name="connsiteY2526" fmla="*/ 657631 h 3679694"/>
              <a:gd name="connsiteX2527" fmla="*/ 2685549 w 8682852"/>
              <a:gd name="connsiteY2527" fmla="*/ 669287 h 3679694"/>
              <a:gd name="connsiteX2528" fmla="*/ 2646707 w 8682852"/>
              <a:gd name="connsiteY2528" fmla="*/ 680943 h 3679694"/>
              <a:gd name="connsiteX2529" fmla="*/ 2611748 w 8682852"/>
              <a:gd name="connsiteY2529" fmla="*/ 688713 h 3679694"/>
              <a:gd name="connsiteX2530" fmla="*/ 2557369 w 8682852"/>
              <a:gd name="connsiteY2530" fmla="*/ 704254 h 3679694"/>
              <a:gd name="connsiteX2531" fmla="*/ 2460262 w 8682852"/>
              <a:gd name="connsiteY2531" fmla="*/ 735335 h 3679694"/>
              <a:gd name="connsiteX2532" fmla="*/ 2429188 w 8682852"/>
              <a:gd name="connsiteY2532" fmla="*/ 746991 h 3679694"/>
              <a:gd name="connsiteX2533" fmla="*/ 2324313 w 8682852"/>
              <a:gd name="connsiteY2533" fmla="*/ 770302 h 3679694"/>
              <a:gd name="connsiteX2534" fmla="*/ 2316544 w 8682852"/>
              <a:gd name="connsiteY2534" fmla="*/ 774187 h 3679694"/>
              <a:gd name="connsiteX2535" fmla="*/ 2312660 w 8682852"/>
              <a:gd name="connsiteY2535" fmla="*/ 774187 h 3679694"/>
              <a:gd name="connsiteX2536" fmla="*/ 2297123 w 8682852"/>
              <a:gd name="connsiteY2536" fmla="*/ 770302 h 3679694"/>
              <a:gd name="connsiteX2537" fmla="*/ 2285470 w 8682852"/>
              <a:gd name="connsiteY2537" fmla="*/ 774187 h 3679694"/>
              <a:gd name="connsiteX2538" fmla="*/ 2200016 w 8682852"/>
              <a:gd name="connsiteY2538" fmla="*/ 801384 h 3679694"/>
              <a:gd name="connsiteX2539" fmla="*/ 2184479 w 8682852"/>
              <a:gd name="connsiteY2539" fmla="*/ 809154 h 3679694"/>
              <a:gd name="connsiteX2540" fmla="*/ 2165058 w 8682852"/>
              <a:gd name="connsiteY2540" fmla="*/ 816925 h 3679694"/>
              <a:gd name="connsiteX2541" fmla="*/ 2141753 w 8682852"/>
              <a:gd name="connsiteY2541" fmla="*/ 820810 h 3679694"/>
              <a:gd name="connsiteX2542" fmla="*/ 2133984 w 8682852"/>
              <a:gd name="connsiteY2542" fmla="*/ 820810 h 3679694"/>
              <a:gd name="connsiteX2543" fmla="*/ 2137868 w 8682852"/>
              <a:gd name="connsiteY2543" fmla="*/ 816925 h 3679694"/>
              <a:gd name="connsiteX2544" fmla="*/ 2161174 w 8682852"/>
              <a:gd name="connsiteY2544" fmla="*/ 809154 h 3679694"/>
              <a:gd name="connsiteX2545" fmla="*/ 2172826 w 8682852"/>
              <a:gd name="connsiteY2545" fmla="*/ 805269 h 3679694"/>
              <a:gd name="connsiteX2546" fmla="*/ 2196132 w 8682852"/>
              <a:gd name="connsiteY2546" fmla="*/ 789728 h 3679694"/>
              <a:gd name="connsiteX2547" fmla="*/ 2219438 w 8682852"/>
              <a:gd name="connsiteY2547" fmla="*/ 781958 h 3679694"/>
              <a:gd name="connsiteX2548" fmla="*/ 2254396 w 8682852"/>
              <a:gd name="connsiteY2548" fmla="*/ 770302 h 3679694"/>
              <a:gd name="connsiteX2549" fmla="*/ 2277702 w 8682852"/>
              <a:gd name="connsiteY2549" fmla="*/ 762532 h 3679694"/>
              <a:gd name="connsiteX2550" fmla="*/ 2312660 w 8682852"/>
              <a:gd name="connsiteY2550" fmla="*/ 750876 h 3679694"/>
              <a:gd name="connsiteX2551" fmla="*/ 2355387 w 8682852"/>
              <a:gd name="connsiteY2551" fmla="*/ 735335 h 3679694"/>
              <a:gd name="connsiteX2552" fmla="*/ 2378692 w 8682852"/>
              <a:gd name="connsiteY2552" fmla="*/ 727565 h 3679694"/>
              <a:gd name="connsiteX2553" fmla="*/ 2401998 w 8682852"/>
              <a:gd name="connsiteY2553" fmla="*/ 719795 h 3679694"/>
              <a:gd name="connsiteX2554" fmla="*/ 2448609 w 8682852"/>
              <a:gd name="connsiteY2554" fmla="*/ 700369 h 3679694"/>
              <a:gd name="connsiteX2555" fmla="*/ 2460262 w 8682852"/>
              <a:gd name="connsiteY2555" fmla="*/ 692598 h 3679694"/>
              <a:gd name="connsiteX2556" fmla="*/ 2479683 w 8682852"/>
              <a:gd name="connsiteY2556" fmla="*/ 688713 h 3679694"/>
              <a:gd name="connsiteX2557" fmla="*/ 2506873 w 8682852"/>
              <a:gd name="connsiteY2557" fmla="*/ 677057 h 3679694"/>
              <a:gd name="connsiteX2558" fmla="*/ 2549600 w 8682852"/>
              <a:gd name="connsiteY2558" fmla="*/ 665402 h 3679694"/>
              <a:gd name="connsiteX2559" fmla="*/ 2627285 w 8682852"/>
              <a:gd name="connsiteY2559" fmla="*/ 630435 h 3679694"/>
              <a:gd name="connsiteX2560" fmla="*/ 2607864 w 8682852"/>
              <a:gd name="connsiteY2560" fmla="*/ 622665 h 3679694"/>
              <a:gd name="connsiteX2561" fmla="*/ 2607864 w 8682852"/>
              <a:gd name="connsiteY2561" fmla="*/ 618780 h 3679694"/>
              <a:gd name="connsiteX2562" fmla="*/ 2662244 w 8682852"/>
              <a:gd name="connsiteY2562" fmla="*/ 603239 h 3679694"/>
              <a:gd name="connsiteX2563" fmla="*/ 2658360 w 8682852"/>
              <a:gd name="connsiteY2563" fmla="*/ 607124 h 3679694"/>
              <a:gd name="connsiteX2564" fmla="*/ 2650591 w 8682852"/>
              <a:gd name="connsiteY2564" fmla="*/ 611009 h 3679694"/>
              <a:gd name="connsiteX2565" fmla="*/ 2708855 w 8682852"/>
              <a:gd name="connsiteY2565" fmla="*/ 595468 h 3679694"/>
              <a:gd name="connsiteX2566" fmla="*/ 2704970 w 8682852"/>
              <a:gd name="connsiteY2566" fmla="*/ 595468 h 3679694"/>
              <a:gd name="connsiteX2567" fmla="*/ 2697202 w 8682852"/>
              <a:gd name="connsiteY2567" fmla="*/ 591583 h 3679694"/>
              <a:gd name="connsiteX2568" fmla="*/ 2736045 w 8682852"/>
              <a:gd name="connsiteY2568" fmla="*/ 583813 h 3679694"/>
              <a:gd name="connsiteX2569" fmla="*/ 2728276 w 8682852"/>
              <a:gd name="connsiteY2569" fmla="*/ 587698 h 3679694"/>
              <a:gd name="connsiteX2570" fmla="*/ 2739929 w 8682852"/>
              <a:gd name="connsiteY2570" fmla="*/ 587698 h 3679694"/>
              <a:gd name="connsiteX2571" fmla="*/ 2767119 w 8682852"/>
              <a:gd name="connsiteY2571" fmla="*/ 587698 h 3679694"/>
              <a:gd name="connsiteX2572" fmla="*/ 2782656 w 8682852"/>
              <a:gd name="connsiteY2572" fmla="*/ 587698 h 3679694"/>
              <a:gd name="connsiteX2573" fmla="*/ 2833151 w 8682852"/>
              <a:gd name="connsiteY2573" fmla="*/ 576042 h 3679694"/>
              <a:gd name="connsiteX2574" fmla="*/ 2903068 w 8682852"/>
              <a:gd name="connsiteY2574" fmla="*/ 556616 h 3679694"/>
              <a:gd name="connsiteX2575" fmla="*/ 2961332 w 8682852"/>
              <a:gd name="connsiteY2575" fmla="*/ 541076 h 3679694"/>
              <a:gd name="connsiteX2576" fmla="*/ 3058438 w 8682852"/>
              <a:gd name="connsiteY2576" fmla="*/ 509994 h 3679694"/>
              <a:gd name="connsiteX2577" fmla="*/ 3077860 w 8682852"/>
              <a:gd name="connsiteY2577" fmla="*/ 502224 h 3679694"/>
              <a:gd name="connsiteX2578" fmla="*/ 3101165 w 8682852"/>
              <a:gd name="connsiteY2578" fmla="*/ 494453 h 3679694"/>
              <a:gd name="connsiteX2579" fmla="*/ 3085628 w 8682852"/>
              <a:gd name="connsiteY2579" fmla="*/ 494453 h 3679694"/>
              <a:gd name="connsiteX2580" fmla="*/ 3054554 w 8682852"/>
              <a:gd name="connsiteY2580" fmla="*/ 498338 h 3679694"/>
              <a:gd name="connsiteX2581" fmla="*/ 3143892 w 8682852"/>
              <a:gd name="connsiteY2581" fmla="*/ 475027 h 3679694"/>
              <a:gd name="connsiteX2582" fmla="*/ 3167198 w 8682852"/>
              <a:gd name="connsiteY2582" fmla="*/ 471142 h 3679694"/>
              <a:gd name="connsiteX2583" fmla="*/ 3163314 w 8682852"/>
              <a:gd name="connsiteY2583" fmla="*/ 478912 h 3679694"/>
              <a:gd name="connsiteX2584" fmla="*/ 3194388 w 8682852"/>
              <a:gd name="connsiteY2584" fmla="*/ 471142 h 3679694"/>
              <a:gd name="connsiteX2585" fmla="*/ 3190504 w 8682852"/>
              <a:gd name="connsiteY2585" fmla="*/ 467257 h 3679694"/>
              <a:gd name="connsiteX2586" fmla="*/ 3186619 w 8682852"/>
              <a:gd name="connsiteY2586" fmla="*/ 463372 h 3679694"/>
              <a:gd name="connsiteX2587" fmla="*/ 3202156 w 8682852"/>
              <a:gd name="connsiteY2587" fmla="*/ 463372 h 3679694"/>
              <a:gd name="connsiteX2588" fmla="*/ 3198272 w 8682852"/>
              <a:gd name="connsiteY2588" fmla="*/ 467257 h 3679694"/>
              <a:gd name="connsiteX2589" fmla="*/ 3244883 w 8682852"/>
              <a:gd name="connsiteY2589" fmla="*/ 459486 h 3679694"/>
              <a:gd name="connsiteX2590" fmla="*/ 3299263 w 8682852"/>
              <a:gd name="connsiteY2590" fmla="*/ 447831 h 3679694"/>
              <a:gd name="connsiteX2591" fmla="*/ 3341990 w 8682852"/>
              <a:gd name="connsiteY2591" fmla="*/ 436175 h 3679694"/>
              <a:gd name="connsiteX2592" fmla="*/ 3384717 w 8682852"/>
              <a:gd name="connsiteY2592" fmla="*/ 424520 h 3679694"/>
              <a:gd name="connsiteX2593" fmla="*/ 3396370 w 8682852"/>
              <a:gd name="connsiteY2593" fmla="*/ 420634 h 3679694"/>
              <a:gd name="connsiteX2594" fmla="*/ 3400254 w 8682852"/>
              <a:gd name="connsiteY2594" fmla="*/ 424520 h 3679694"/>
              <a:gd name="connsiteX2595" fmla="*/ 3404138 w 8682852"/>
              <a:gd name="connsiteY2595" fmla="*/ 420634 h 3679694"/>
              <a:gd name="connsiteX2596" fmla="*/ 3442981 w 8682852"/>
              <a:gd name="connsiteY2596" fmla="*/ 412864 h 3679694"/>
              <a:gd name="connsiteX2597" fmla="*/ 3497360 w 8682852"/>
              <a:gd name="connsiteY2597" fmla="*/ 401208 h 3679694"/>
              <a:gd name="connsiteX2598" fmla="*/ 3524550 w 8682852"/>
              <a:gd name="connsiteY2598" fmla="*/ 389553 h 3679694"/>
              <a:gd name="connsiteX2599" fmla="*/ 3567277 w 8682852"/>
              <a:gd name="connsiteY2599" fmla="*/ 370127 h 3679694"/>
              <a:gd name="connsiteX2600" fmla="*/ 3528435 w 8682852"/>
              <a:gd name="connsiteY2600" fmla="*/ 374012 h 3679694"/>
              <a:gd name="connsiteX2601" fmla="*/ 3415791 w 8682852"/>
              <a:gd name="connsiteY2601" fmla="*/ 401208 h 3679694"/>
              <a:gd name="connsiteX2602" fmla="*/ 3376948 w 8682852"/>
              <a:gd name="connsiteY2602" fmla="*/ 408979 h 3679694"/>
              <a:gd name="connsiteX2603" fmla="*/ 3256536 w 8682852"/>
              <a:gd name="connsiteY2603" fmla="*/ 436175 h 3679694"/>
              <a:gd name="connsiteX2604" fmla="*/ 3171082 w 8682852"/>
              <a:gd name="connsiteY2604" fmla="*/ 451716 h 3679694"/>
              <a:gd name="connsiteX2605" fmla="*/ 3155545 w 8682852"/>
              <a:gd name="connsiteY2605" fmla="*/ 451716 h 3679694"/>
              <a:gd name="connsiteX2606" fmla="*/ 3120587 w 8682852"/>
              <a:gd name="connsiteY2606" fmla="*/ 463372 h 3679694"/>
              <a:gd name="connsiteX2607" fmla="*/ 3077860 w 8682852"/>
              <a:gd name="connsiteY2607" fmla="*/ 475027 h 3679694"/>
              <a:gd name="connsiteX2608" fmla="*/ 2949679 w 8682852"/>
              <a:gd name="connsiteY2608" fmla="*/ 506109 h 3679694"/>
              <a:gd name="connsiteX2609" fmla="*/ 2848688 w 8682852"/>
              <a:gd name="connsiteY2609" fmla="*/ 529420 h 3679694"/>
              <a:gd name="connsiteX2610" fmla="*/ 2817614 w 8682852"/>
              <a:gd name="connsiteY2610" fmla="*/ 541076 h 3679694"/>
              <a:gd name="connsiteX2611" fmla="*/ 2813730 w 8682852"/>
              <a:gd name="connsiteY2611" fmla="*/ 533305 h 3679694"/>
              <a:gd name="connsiteX2612" fmla="*/ 2798193 w 8682852"/>
              <a:gd name="connsiteY2612" fmla="*/ 533305 h 3679694"/>
              <a:gd name="connsiteX2613" fmla="*/ 2771003 w 8682852"/>
              <a:gd name="connsiteY2613" fmla="*/ 537190 h 3679694"/>
              <a:gd name="connsiteX2614" fmla="*/ 2732161 w 8682852"/>
              <a:gd name="connsiteY2614" fmla="*/ 548846 h 3679694"/>
              <a:gd name="connsiteX2615" fmla="*/ 2677781 w 8682852"/>
              <a:gd name="connsiteY2615" fmla="*/ 564387 h 3679694"/>
              <a:gd name="connsiteX2616" fmla="*/ 2619517 w 8682852"/>
              <a:gd name="connsiteY2616" fmla="*/ 583813 h 3679694"/>
              <a:gd name="connsiteX2617" fmla="*/ 2615633 w 8682852"/>
              <a:gd name="connsiteY2617" fmla="*/ 591583 h 3679694"/>
              <a:gd name="connsiteX2618" fmla="*/ 2596211 w 8682852"/>
              <a:gd name="connsiteY2618" fmla="*/ 591583 h 3679694"/>
              <a:gd name="connsiteX2619" fmla="*/ 2603980 w 8682852"/>
              <a:gd name="connsiteY2619" fmla="*/ 587698 h 3679694"/>
              <a:gd name="connsiteX2620" fmla="*/ 2603980 w 8682852"/>
              <a:gd name="connsiteY2620" fmla="*/ 579928 h 3679694"/>
              <a:gd name="connsiteX2621" fmla="*/ 2596211 w 8682852"/>
              <a:gd name="connsiteY2621" fmla="*/ 579928 h 3679694"/>
              <a:gd name="connsiteX2622" fmla="*/ 2592327 w 8682852"/>
              <a:gd name="connsiteY2622" fmla="*/ 587698 h 3679694"/>
              <a:gd name="connsiteX2623" fmla="*/ 2592327 w 8682852"/>
              <a:gd name="connsiteY2623" fmla="*/ 591583 h 3679694"/>
              <a:gd name="connsiteX2624" fmla="*/ 2565137 w 8682852"/>
              <a:gd name="connsiteY2624" fmla="*/ 603239 h 3679694"/>
              <a:gd name="connsiteX2625" fmla="*/ 2530179 w 8682852"/>
              <a:gd name="connsiteY2625" fmla="*/ 614894 h 3679694"/>
              <a:gd name="connsiteX2626" fmla="*/ 2514642 w 8682852"/>
              <a:gd name="connsiteY2626" fmla="*/ 614894 h 3679694"/>
              <a:gd name="connsiteX2627" fmla="*/ 2557369 w 8682852"/>
              <a:gd name="connsiteY2627" fmla="*/ 599354 h 3679694"/>
              <a:gd name="connsiteX2628" fmla="*/ 2572906 w 8682852"/>
              <a:gd name="connsiteY2628" fmla="*/ 595468 h 3679694"/>
              <a:gd name="connsiteX2629" fmla="*/ 2565137 w 8682852"/>
              <a:gd name="connsiteY2629" fmla="*/ 591583 h 3679694"/>
              <a:gd name="connsiteX2630" fmla="*/ 2557369 w 8682852"/>
              <a:gd name="connsiteY2630" fmla="*/ 576042 h 3679694"/>
              <a:gd name="connsiteX2631" fmla="*/ 2565137 w 8682852"/>
              <a:gd name="connsiteY2631" fmla="*/ 568272 h 3679694"/>
              <a:gd name="connsiteX2632" fmla="*/ 2576790 w 8682852"/>
              <a:gd name="connsiteY2632" fmla="*/ 564387 h 3679694"/>
              <a:gd name="connsiteX2633" fmla="*/ 2553484 w 8682852"/>
              <a:gd name="connsiteY2633" fmla="*/ 560502 h 3679694"/>
              <a:gd name="connsiteX2634" fmla="*/ 2530179 w 8682852"/>
              <a:gd name="connsiteY2634" fmla="*/ 560502 h 3679694"/>
              <a:gd name="connsiteX2635" fmla="*/ 2565137 w 8682852"/>
              <a:gd name="connsiteY2635" fmla="*/ 544961 h 3679694"/>
              <a:gd name="connsiteX2636" fmla="*/ 2600095 w 8682852"/>
              <a:gd name="connsiteY2636" fmla="*/ 533305 h 3679694"/>
              <a:gd name="connsiteX2637" fmla="*/ 2642823 w 8682852"/>
              <a:gd name="connsiteY2637" fmla="*/ 521650 h 3679694"/>
              <a:gd name="connsiteX2638" fmla="*/ 2685549 w 8682852"/>
              <a:gd name="connsiteY2638" fmla="*/ 509994 h 3679694"/>
              <a:gd name="connsiteX2639" fmla="*/ 2736045 w 8682852"/>
              <a:gd name="connsiteY2639" fmla="*/ 498338 h 3679694"/>
              <a:gd name="connsiteX2640" fmla="*/ 2817614 w 8682852"/>
              <a:gd name="connsiteY2640" fmla="*/ 471142 h 3679694"/>
              <a:gd name="connsiteX2641" fmla="*/ 2856457 w 8682852"/>
              <a:gd name="connsiteY2641" fmla="*/ 463372 h 3679694"/>
              <a:gd name="connsiteX2642" fmla="*/ 2891415 w 8682852"/>
              <a:gd name="connsiteY2642" fmla="*/ 451716 h 3679694"/>
              <a:gd name="connsiteX2643" fmla="*/ 2934142 w 8682852"/>
              <a:gd name="connsiteY2643" fmla="*/ 443946 h 3679694"/>
              <a:gd name="connsiteX2644" fmla="*/ 2984637 w 8682852"/>
              <a:gd name="connsiteY2644" fmla="*/ 428405 h 3679694"/>
              <a:gd name="connsiteX2645" fmla="*/ 3031249 w 8682852"/>
              <a:gd name="connsiteY2645" fmla="*/ 420634 h 3679694"/>
              <a:gd name="connsiteX2646" fmla="*/ 3062323 w 8682852"/>
              <a:gd name="connsiteY2646" fmla="*/ 420634 h 3679694"/>
              <a:gd name="connsiteX2647" fmla="*/ 3077860 w 8682852"/>
              <a:gd name="connsiteY2647" fmla="*/ 408979 h 3679694"/>
              <a:gd name="connsiteX2648" fmla="*/ 3093397 w 8682852"/>
              <a:gd name="connsiteY2648" fmla="*/ 393438 h 3679694"/>
              <a:gd name="connsiteX2649" fmla="*/ 3105050 w 8682852"/>
              <a:gd name="connsiteY2649" fmla="*/ 397323 h 3679694"/>
              <a:gd name="connsiteX2650" fmla="*/ 3128355 w 8682852"/>
              <a:gd name="connsiteY2650" fmla="*/ 397323 h 3679694"/>
              <a:gd name="connsiteX2651" fmla="*/ 3140008 w 8682852"/>
              <a:gd name="connsiteY2651" fmla="*/ 393438 h 3679694"/>
              <a:gd name="connsiteX2652" fmla="*/ 3151661 w 8682852"/>
              <a:gd name="connsiteY2652" fmla="*/ 385668 h 3679694"/>
              <a:gd name="connsiteX2653" fmla="*/ 3163314 w 8682852"/>
              <a:gd name="connsiteY2653" fmla="*/ 381782 h 3679694"/>
              <a:gd name="connsiteX2654" fmla="*/ 3198272 w 8682852"/>
              <a:gd name="connsiteY2654" fmla="*/ 377897 h 3679694"/>
              <a:gd name="connsiteX2655" fmla="*/ 3272073 w 8682852"/>
              <a:gd name="connsiteY2655" fmla="*/ 362356 h 3679694"/>
              <a:gd name="connsiteX2656" fmla="*/ 3275957 w 8682852"/>
              <a:gd name="connsiteY2656" fmla="*/ 354586 h 3679694"/>
              <a:gd name="connsiteX2657" fmla="*/ 3314800 w 8682852"/>
              <a:gd name="connsiteY2657" fmla="*/ 339045 h 3679694"/>
              <a:gd name="connsiteX2658" fmla="*/ 3341990 w 8682852"/>
              <a:gd name="connsiteY2658" fmla="*/ 339045 h 3679694"/>
              <a:gd name="connsiteX2659" fmla="*/ 3345874 w 8682852"/>
              <a:gd name="connsiteY2659" fmla="*/ 342930 h 3679694"/>
              <a:gd name="connsiteX2660" fmla="*/ 3357527 w 8682852"/>
              <a:gd name="connsiteY2660" fmla="*/ 342930 h 3679694"/>
              <a:gd name="connsiteX2661" fmla="*/ 3369180 w 8682852"/>
              <a:gd name="connsiteY2661" fmla="*/ 335160 h 3679694"/>
              <a:gd name="connsiteX2662" fmla="*/ 3408022 w 8682852"/>
              <a:gd name="connsiteY2662" fmla="*/ 319619 h 3679694"/>
              <a:gd name="connsiteX2663" fmla="*/ 3415791 w 8682852"/>
              <a:gd name="connsiteY2663" fmla="*/ 319619 h 3679694"/>
              <a:gd name="connsiteX2664" fmla="*/ 3431328 w 8682852"/>
              <a:gd name="connsiteY2664" fmla="*/ 319619 h 3679694"/>
              <a:gd name="connsiteX2665" fmla="*/ 3419675 w 8682852"/>
              <a:gd name="connsiteY2665" fmla="*/ 327390 h 3679694"/>
              <a:gd name="connsiteX2666" fmla="*/ 3408022 w 8682852"/>
              <a:gd name="connsiteY2666" fmla="*/ 339045 h 3679694"/>
              <a:gd name="connsiteX2667" fmla="*/ 3442981 w 8682852"/>
              <a:gd name="connsiteY2667" fmla="*/ 335160 h 3679694"/>
              <a:gd name="connsiteX2668" fmla="*/ 3450749 w 8682852"/>
              <a:gd name="connsiteY2668" fmla="*/ 335160 h 3679694"/>
              <a:gd name="connsiteX2669" fmla="*/ 3474055 w 8682852"/>
              <a:gd name="connsiteY2669" fmla="*/ 331275 h 3679694"/>
              <a:gd name="connsiteX2670" fmla="*/ 3489592 w 8682852"/>
              <a:gd name="connsiteY2670" fmla="*/ 323504 h 3679694"/>
              <a:gd name="connsiteX2671" fmla="*/ 3501245 w 8682852"/>
              <a:gd name="connsiteY2671" fmla="*/ 315734 h 3679694"/>
              <a:gd name="connsiteX2672" fmla="*/ 3524550 w 8682852"/>
              <a:gd name="connsiteY2672" fmla="*/ 319619 h 3679694"/>
              <a:gd name="connsiteX2673" fmla="*/ 3540087 w 8682852"/>
              <a:gd name="connsiteY2673" fmla="*/ 315734 h 3679694"/>
              <a:gd name="connsiteX2674" fmla="*/ 3563393 w 8682852"/>
              <a:gd name="connsiteY2674" fmla="*/ 307964 h 3679694"/>
              <a:gd name="connsiteX2675" fmla="*/ 3586699 w 8682852"/>
              <a:gd name="connsiteY2675" fmla="*/ 304078 h 3679694"/>
              <a:gd name="connsiteX2676" fmla="*/ 3610004 w 8682852"/>
              <a:gd name="connsiteY2676" fmla="*/ 300193 h 3679694"/>
              <a:gd name="connsiteX2677" fmla="*/ 3621657 w 8682852"/>
              <a:gd name="connsiteY2677" fmla="*/ 296308 h 3679694"/>
              <a:gd name="connsiteX2678" fmla="*/ 3633310 w 8682852"/>
              <a:gd name="connsiteY2678" fmla="*/ 288538 h 3679694"/>
              <a:gd name="connsiteX2679" fmla="*/ 3637194 w 8682852"/>
              <a:gd name="connsiteY2679" fmla="*/ 280767 h 3679694"/>
              <a:gd name="connsiteX2680" fmla="*/ 3641078 w 8682852"/>
              <a:gd name="connsiteY2680" fmla="*/ 272997 h 3679694"/>
              <a:gd name="connsiteX2681" fmla="*/ 3648847 w 8682852"/>
              <a:gd name="connsiteY2681" fmla="*/ 276882 h 3679694"/>
              <a:gd name="connsiteX2682" fmla="*/ 3664384 w 8682852"/>
              <a:gd name="connsiteY2682" fmla="*/ 284653 h 3679694"/>
              <a:gd name="connsiteX2683" fmla="*/ 3672152 w 8682852"/>
              <a:gd name="connsiteY2683" fmla="*/ 292423 h 3679694"/>
              <a:gd name="connsiteX2684" fmla="*/ 3672152 w 8682852"/>
              <a:gd name="connsiteY2684" fmla="*/ 296308 h 3679694"/>
              <a:gd name="connsiteX2685" fmla="*/ 3722648 w 8682852"/>
              <a:gd name="connsiteY2685" fmla="*/ 288538 h 3679694"/>
              <a:gd name="connsiteX2686" fmla="*/ 3753722 w 8682852"/>
              <a:gd name="connsiteY2686" fmla="*/ 288538 h 3679694"/>
              <a:gd name="connsiteX2687" fmla="*/ 3765375 w 8682852"/>
              <a:gd name="connsiteY2687" fmla="*/ 288538 h 3679694"/>
              <a:gd name="connsiteX2688" fmla="*/ 3769259 w 8682852"/>
              <a:gd name="connsiteY2688" fmla="*/ 284653 h 3679694"/>
              <a:gd name="connsiteX2689" fmla="*/ 3777027 w 8682852"/>
              <a:gd name="connsiteY2689" fmla="*/ 280767 h 3679694"/>
              <a:gd name="connsiteX2690" fmla="*/ 3761490 w 8682852"/>
              <a:gd name="connsiteY2690" fmla="*/ 276882 h 3679694"/>
              <a:gd name="connsiteX2691" fmla="*/ 3742069 w 8682852"/>
              <a:gd name="connsiteY2691" fmla="*/ 269112 h 3679694"/>
              <a:gd name="connsiteX2692" fmla="*/ 3765375 w 8682852"/>
              <a:gd name="connsiteY2692" fmla="*/ 265227 h 3679694"/>
              <a:gd name="connsiteX2693" fmla="*/ 3788680 w 8682852"/>
              <a:gd name="connsiteY2693" fmla="*/ 257456 h 3679694"/>
              <a:gd name="connsiteX2694" fmla="*/ 3796449 w 8682852"/>
              <a:gd name="connsiteY2694" fmla="*/ 253571 h 3679694"/>
              <a:gd name="connsiteX2695" fmla="*/ 3811986 w 8682852"/>
              <a:gd name="connsiteY2695" fmla="*/ 249686 h 3679694"/>
              <a:gd name="connsiteX2696" fmla="*/ 3827523 w 8682852"/>
              <a:gd name="connsiteY2696" fmla="*/ 245801 h 3679694"/>
              <a:gd name="connsiteX2697" fmla="*/ 3843060 w 8682852"/>
              <a:gd name="connsiteY2697" fmla="*/ 249686 h 3679694"/>
              <a:gd name="connsiteX2698" fmla="*/ 3858597 w 8682852"/>
              <a:gd name="connsiteY2698" fmla="*/ 241915 h 3679694"/>
              <a:gd name="connsiteX2699" fmla="*/ 3885787 w 8682852"/>
              <a:gd name="connsiteY2699" fmla="*/ 226375 h 3679694"/>
              <a:gd name="connsiteX2700" fmla="*/ 3916861 w 8682852"/>
              <a:gd name="connsiteY2700" fmla="*/ 226375 h 3679694"/>
              <a:gd name="connsiteX2701" fmla="*/ 3912977 w 8682852"/>
              <a:gd name="connsiteY2701" fmla="*/ 234145 h 3679694"/>
              <a:gd name="connsiteX2702" fmla="*/ 3912977 w 8682852"/>
              <a:gd name="connsiteY2702" fmla="*/ 241915 h 3679694"/>
              <a:gd name="connsiteX2703" fmla="*/ 3947935 w 8682852"/>
              <a:gd name="connsiteY2703" fmla="*/ 238030 h 3679694"/>
              <a:gd name="connsiteX2704" fmla="*/ 3990662 w 8682852"/>
              <a:gd name="connsiteY2704" fmla="*/ 222489 h 3679694"/>
              <a:gd name="connsiteX2705" fmla="*/ 4076116 w 8682852"/>
              <a:gd name="connsiteY2705" fmla="*/ 199178 h 3679694"/>
              <a:gd name="connsiteX2706" fmla="*/ 4173222 w 8682852"/>
              <a:gd name="connsiteY2706" fmla="*/ 183637 h 3679694"/>
              <a:gd name="connsiteX2707" fmla="*/ 4215949 w 8682852"/>
              <a:gd name="connsiteY2707" fmla="*/ 179752 h 3679694"/>
              <a:gd name="connsiteX2708" fmla="*/ 4305287 w 8682852"/>
              <a:gd name="connsiteY2708" fmla="*/ 171982 h 3679694"/>
              <a:gd name="connsiteX2709" fmla="*/ 4324709 w 8682852"/>
              <a:gd name="connsiteY2709" fmla="*/ 168097 h 3679694"/>
              <a:gd name="connsiteX2710" fmla="*/ 4355783 w 8682852"/>
              <a:gd name="connsiteY2710" fmla="*/ 160326 h 3679694"/>
              <a:gd name="connsiteX2711" fmla="*/ 4421815 w 8682852"/>
              <a:gd name="connsiteY2711" fmla="*/ 152556 h 3679694"/>
              <a:gd name="connsiteX2712" fmla="*/ 4515038 w 8682852"/>
              <a:gd name="connsiteY2712" fmla="*/ 140900 h 3679694"/>
              <a:gd name="connsiteX2713" fmla="*/ 4530575 w 8682852"/>
              <a:gd name="connsiteY2713" fmla="*/ 137015 h 3679694"/>
              <a:gd name="connsiteX2714" fmla="*/ 4561649 w 8682852"/>
              <a:gd name="connsiteY2714" fmla="*/ 133130 h 3679694"/>
              <a:gd name="connsiteX2715" fmla="*/ 4592723 w 8682852"/>
              <a:gd name="connsiteY2715" fmla="*/ 129245 h 3679694"/>
              <a:gd name="connsiteX2716" fmla="*/ 4612144 w 8682852"/>
              <a:gd name="connsiteY2716" fmla="*/ 129245 h 3679694"/>
              <a:gd name="connsiteX2717" fmla="*/ 4639334 w 8682852"/>
              <a:gd name="connsiteY2717" fmla="*/ 129245 h 3679694"/>
              <a:gd name="connsiteX2718" fmla="*/ 4674292 w 8682852"/>
              <a:gd name="connsiteY2718" fmla="*/ 125359 h 3679694"/>
              <a:gd name="connsiteX2719" fmla="*/ 4705367 w 8682852"/>
              <a:gd name="connsiteY2719" fmla="*/ 121474 h 3679694"/>
              <a:gd name="connsiteX2720" fmla="*/ 4755862 w 8682852"/>
              <a:gd name="connsiteY2720" fmla="*/ 113704 h 3679694"/>
              <a:gd name="connsiteX2721" fmla="*/ 4771399 w 8682852"/>
              <a:gd name="connsiteY2721" fmla="*/ 117589 h 3679694"/>
              <a:gd name="connsiteX2722" fmla="*/ 4825779 w 8682852"/>
              <a:gd name="connsiteY2722" fmla="*/ 117589 h 3679694"/>
              <a:gd name="connsiteX2723" fmla="*/ 4837431 w 8682852"/>
              <a:gd name="connsiteY2723" fmla="*/ 117589 h 3679694"/>
              <a:gd name="connsiteX2724" fmla="*/ 4841316 w 8682852"/>
              <a:gd name="connsiteY2724" fmla="*/ 121474 h 3679694"/>
              <a:gd name="connsiteX2725" fmla="*/ 4849084 w 8682852"/>
              <a:gd name="connsiteY2725" fmla="*/ 125359 h 3679694"/>
              <a:gd name="connsiteX2726" fmla="*/ 4926770 w 8682852"/>
              <a:gd name="connsiteY2726" fmla="*/ 105933 h 3679694"/>
              <a:gd name="connsiteX2727" fmla="*/ 4934538 w 8682852"/>
              <a:gd name="connsiteY2727" fmla="*/ 109819 h 3679694"/>
              <a:gd name="connsiteX2728" fmla="*/ 4953959 w 8682852"/>
              <a:gd name="connsiteY2728" fmla="*/ 105933 h 3679694"/>
              <a:gd name="connsiteX2729" fmla="*/ 4981149 w 8682852"/>
              <a:gd name="connsiteY2729" fmla="*/ 102048 h 3679694"/>
              <a:gd name="connsiteX2730" fmla="*/ 5012223 w 8682852"/>
              <a:gd name="connsiteY2730" fmla="*/ 102048 h 3679694"/>
              <a:gd name="connsiteX2731" fmla="*/ 5043297 w 8682852"/>
              <a:gd name="connsiteY2731" fmla="*/ 98163 h 3679694"/>
              <a:gd name="connsiteX2732" fmla="*/ 5078256 w 8682852"/>
              <a:gd name="connsiteY2732" fmla="*/ 98163 h 3679694"/>
              <a:gd name="connsiteX2733" fmla="*/ 5097677 w 8682852"/>
              <a:gd name="connsiteY2733" fmla="*/ 98163 h 3679694"/>
              <a:gd name="connsiteX2734" fmla="*/ 5140404 w 8682852"/>
              <a:gd name="connsiteY2734" fmla="*/ 86507 h 3679694"/>
              <a:gd name="connsiteX2735" fmla="*/ 5159825 w 8682852"/>
              <a:gd name="connsiteY2735" fmla="*/ 86507 h 3679694"/>
              <a:gd name="connsiteX2736" fmla="*/ 5187015 w 8682852"/>
              <a:gd name="connsiteY2736" fmla="*/ 86507 h 3679694"/>
              <a:gd name="connsiteX2737" fmla="*/ 5218089 w 8682852"/>
              <a:gd name="connsiteY2737" fmla="*/ 82622 h 3679694"/>
              <a:gd name="connsiteX2738" fmla="*/ 5237511 w 8682852"/>
              <a:gd name="connsiteY2738" fmla="*/ 82622 h 3679694"/>
              <a:gd name="connsiteX2739" fmla="*/ 5260816 w 8682852"/>
              <a:gd name="connsiteY2739" fmla="*/ 78737 h 3679694"/>
              <a:gd name="connsiteX2740" fmla="*/ 5303543 w 8682852"/>
              <a:gd name="connsiteY2740" fmla="*/ 70967 h 3679694"/>
              <a:gd name="connsiteX2741" fmla="*/ 5334617 w 8682852"/>
              <a:gd name="connsiteY2741" fmla="*/ 59311 h 3679694"/>
              <a:gd name="connsiteX2742" fmla="*/ 5268585 w 8682852"/>
              <a:gd name="connsiteY2742" fmla="*/ 51541 h 3679694"/>
              <a:gd name="connsiteX2743" fmla="*/ 5260816 w 8682852"/>
              <a:gd name="connsiteY2743" fmla="*/ 43770 h 3679694"/>
              <a:gd name="connsiteX2744" fmla="*/ 5284122 w 8682852"/>
              <a:gd name="connsiteY2744" fmla="*/ 36000 h 3679694"/>
              <a:gd name="connsiteX2745" fmla="*/ 5420071 w 8682852"/>
              <a:gd name="connsiteY2745" fmla="*/ 28229 h 3679694"/>
              <a:gd name="connsiteX2746" fmla="*/ 5443377 w 8682852"/>
              <a:gd name="connsiteY2746" fmla="*/ 32115 h 3679694"/>
              <a:gd name="connsiteX2747" fmla="*/ 5466682 w 8682852"/>
              <a:gd name="connsiteY2747" fmla="*/ 36000 h 3679694"/>
              <a:gd name="connsiteX2748" fmla="*/ 5493872 w 8682852"/>
              <a:gd name="connsiteY2748" fmla="*/ 24344 h 3679694"/>
              <a:gd name="connsiteX2749" fmla="*/ 5521062 w 8682852"/>
              <a:gd name="connsiteY2749" fmla="*/ 12689 h 3679694"/>
              <a:gd name="connsiteX2750" fmla="*/ 5600811 w 8682852"/>
              <a:gd name="connsiteY2750" fmla="*/ 123 h 367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Lst>
            <a:rect l="l" t="t" r="r" b="b"/>
            <a:pathLst>
              <a:path w="8682852" h="3679694">
                <a:moveTo>
                  <a:pt x="5600811" y="123"/>
                </a:moveTo>
                <a:cubicBezTo>
                  <a:pt x="5610400" y="-181"/>
                  <a:pt x="5618168" y="62"/>
                  <a:pt x="5622053" y="1033"/>
                </a:cubicBezTo>
                <a:cubicBezTo>
                  <a:pt x="5629821" y="4918"/>
                  <a:pt x="5641474" y="24344"/>
                  <a:pt x="5641474" y="32115"/>
                </a:cubicBezTo>
                <a:cubicBezTo>
                  <a:pt x="5641474" y="32115"/>
                  <a:pt x="5641474" y="39885"/>
                  <a:pt x="5645358" y="43770"/>
                </a:cubicBezTo>
                <a:cubicBezTo>
                  <a:pt x="5645358" y="47655"/>
                  <a:pt x="5660895" y="51541"/>
                  <a:pt x="5660895" y="55426"/>
                </a:cubicBezTo>
                <a:cubicBezTo>
                  <a:pt x="5660895" y="59311"/>
                  <a:pt x="5649243" y="74852"/>
                  <a:pt x="5649243" y="82622"/>
                </a:cubicBezTo>
                <a:cubicBezTo>
                  <a:pt x="5657011" y="109819"/>
                  <a:pt x="5649243" y="140900"/>
                  <a:pt x="5633705" y="175867"/>
                </a:cubicBezTo>
                <a:cubicBezTo>
                  <a:pt x="5629821" y="183637"/>
                  <a:pt x="5641474" y="179752"/>
                  <a:pt x="5653127" y="183637"/>
                </a:cubicBezTo>
                <a:cubicBezTo>
                  <a:pt x="5657011" y="183637"/>
                  <a:pt x="5660895" y="191408"/>
                  <a:pt x="5660895" y="191408"/>
                </a:cubicBezTo>
                <a:cubicBezTo>
                  <a:pt x="5664780" y="199178"/>
                  <a:pt x="5579326" y="203063"/>
                  <a:pt x="5571557" y="203063"/>
                </a:cubicBezTo>
                <a:cubicBezTo>
                  <a:pt x="5559904" y="206949"/>
                  <a:pt x="5536599" y="206949"/>
                  <a:pt x="5524946" y="203063"/>
                </a:cubicBezTo>
                <a:cubicBezTo>
                  <a:pt x="5521062" y="203063"/>
                  <a:pt x="5513293" y="203063"/>
                  <a:pt x="5501641" y="206949"/>
                </a:cubicBezTo>
                <a:cubicBezTo>
                  <a:pt x="5493872" y="210834"/>
                  <a:pt x="5486103" y="210834"/>
                  <a:pt x="5486103" y="210834"/>
                </a:cubicBezTo>
                <a:cubicBezTo>
                  <a:pt x="5458914" y="210834"/>
                  <a:pt x="5447261" y="210834"/>
                  <a:pt x="5443377" y="210834"/>
                </a:cubicBezTo>
                <a:cubicBezTo>
                  <a:pt x="5431724" y="214719"/>
                  <a:pt x="5420071" y="214719"/>
                  <a:pt x="5416187" y="210834"/>
                </a:cubicBezTo>
                <a:cubicBezTo>
                  <a:pt x="5408418" y="206949"/>
                  <a:pt x="5408418" y="206949"/>
                  <a:pt x="5412302" y="199178"/>
                </a:cubicBezTo>
                <a:cubicBezTo>
                  <a:pt x="5412302" y="191408"/>
                  <a:pt x="5408418" y="187523"/>
                  <a:pt x="5400650" y="187523"/>
                </a:cubicBezTo>
                <a:cubicBezTo>
                  <a:pt x="5396765" y="187523"/>
                  <a:pt x="5388997" y="187523"/>
                  <a:pt x="5388997" y="187523"/>
                </a:cubicBezTo>
                <a:cubicBezTo>
                  <a:pt x="5385113" y="187523"/>
                  <a:pt x="5369576" y="187523"/>
                  <a:pt x="5357923" y="187523"/>
                </a:cubicBezTo>
                <a:cubicBezTo>
                  <a:pt x="5342386" y="191408"/>
                  <a:pt x="5322964" y="191408"/>
                  <a:pt x="5311312" y="191408"/>
                </a:cubicBezTo>
                <a:cubicBezTo>
                  <a:pt x="5299659" y="191408"/>
                  <a:pt x="5280237" y="195293"/>
                  <a:pt x="5268585" y="195293"/>
                </a:cubicBezTo>
                <a:cubicBezTo>
                  <a:pt x="5256932" y="195293"/>
                  <a:pt x="5245279" y="195293"/>
                  <a:pt x="5241395" y="195293"/>
                </a:cubicBezTo>
                <a:cubicBezTo>
                  <a:pt x="5237511" y="191408"/>
                  <a:pt x="5229742" y="191408"/>
                  <a:pt x="5221974" y="195293"/>
                </a:cubicBezTo>
                <a:cubicBezTo>
                  <a:pt x="5214205" y="195293"/>
                  <a:pt x="5202552" y="195293"/>
                  <a:pt x="5190899" y="195293"/>
                </a:cubicBezTo>
                <a:cubicBezTo>
                  <a:pt x="5183131" y="195293"/>
                  <a:pt x="5171478" y="195293"/>
                  <a:pt x="5167594" y="195293"/>
                </a:cubicBezTo>
                <a:cubicBezTo>
                  <a:pt x="5163710" y="195293"/>
                  <a:pt x="5155941" y="195293"/>
                  <a:pt x="5148173" y="195293"/>
                </a:cubicBezTo>
                <a:cubicBezTo>
                  <a:pt x="5144288" y="191408"/>
                  <a:pt x="5136520" y="191408"/>
                  <a:pt x="5132635" y="191408"/>
                </a:cubicBezTo>
                <a:cubicBezTo>
                  <a:pt x="5128751" y="195293"/>
                  <a:pt x="5120983" y="191408"/>
                  <a:pt x="5117098" y="191408"/>
                </a:cubicBezTo>
                <a:cubicBezTo>
                  <a:pt x="5113214" y="187523"/>
                  <a:pt x="5109330" y="187523"/>
                  <a:pt x="5105446" y="191408"/>
                </a:cubicBezTo>
                <a:cubicBezTo>
                  <a:pt x="5093793" y="195293"/>
                  <a:pt x="5070487" y="199178"/>
                  <a:pt x="5058834" y="195293"/>
                </a:cubicBezTo>
                <a:cubicBezTo>
                  <a:pt x="5051066" y="191408"/>
                  <a:pt x="5023876" y="195293"/>
                  <a:pt x="5012223" y="195293"/>
                </a:cubicBezTo>
                <a:cubicBezTo>
                  <a:pt x="5008339" y="199178"/>
                  <a:pt x="5000571" y="199178"/>
                  <a:pt x="4992802" y="203063"/>
                </a:cubicBezTo>
                <a:cubicBezTo>
                  <a:pt x="4985033" y="206949"/>
                  <a:pt x="4981149" y="206949"/>
                  <a:pt x="4969496" y="203063"/>
                </a:cubicBezTo>
                <a:cubicBezTo>
                  <a:pt x="4950075" y="199178"/>
                  <a:pt x="4953959" y="187523"/>
                  <a:pt x="4973381" y="191408"/>
                </a:cubicBezTo>
                <a:cubicBezTo>
                  <a:pt x="4981149" y="191408"/>
                  <a:pt x="5031645" y="187523"/>
                  <a:pt x="5031645" y="187523"/>
                </a:cubicBezTo>
                <a:cubicBezTo>
                  <a:pt x="5031645" y="183637"/>
                  <a:pt x="5031645" y="179752"/>
                  <a:pt x="5027760" y="175867"/>
                </a:cubicBezTo>
                <a:cubicBezTo>
                  <a:pt x="5027760" y="175867"/>
                  <a:pt x="5027760" y="175867"/>
                  <a:pt x="5023876" y="168097"/>
                </a:cubicBezTo>
                <a:cubicBezTo>
                  <a:pt x="5023876" y="168097"/>
                  <a:pt x="5023876" y="168097"/>
                  <a:pt x="4996686" y="171982"/>
                </a:cubicBezTo>
                <a:cubicBezTo>
                  <a:pt x="4969496" y="179752"/>
                  <a:pt x="4953959" y="179752"/>
                  <a:pt x="4942307" y="175867"/>
                </a:cubicBezTo>
                <a:cubicBezTo>
                  <a:pt x="4938422" y="171982"/>
                  <a:pt x="4926770" y="175867"/>
                  <a:pt x="4919001" y="175867"/>
                </a:cubicBezTo>
                <a:cubicBezTo>
                  <a:pt x="4911232" y="179752"/>
                  <a:pt x="4903464" y="179752"/>
                  <a:pt x="4899580" y="175867"/>
                </a:cubicBezTo>
                <a:cubicBezTo>
                  <a:pt x="4895695" y="175867"/>
                  <a:pt x="4884043" y="175867"/>
                  <a:pt x="4876274" y="175867"/>
                </a:cubicBezTo>
                <a:cubicBezTo>
                  <a:pt x="4868506" y="175867"/>
                  <a:pt x="4860737" y="175867"/>
                  <a:pt x="4860737" y="175867"/>
                </a:cubicBezTo>
                <a:cubicBezTo>
                  <a:pt x="4860737" y="175867"/>
                  <a:pt x="4852969" y="175867"/>
                  <a:pt x="4845200" y="179752"/>
                </a:cubicBezTo>
                <a:cubicBezTo>
                  <a:pt x="4837431" y="183637"/>
                  <a:pt x="4829663" y="183637"/>
                  <a:pt x="4829663" y="183637"/>
                </a:cubicBezTo>
                <a:cubicBezTo>
                  <a:pt x="4825779" y="183637"/>
                  <a:pt x="4814126" y="183637"/>
                  <a:pt x="4802473" y="187523"/>
                </a:cubicBezTo>
                <a:cubicBezTo>
                  <a:pt x="4732556" y="199178"/>
                  <a:pt x="4631566" y="206949"/>
                  <a:pt x="4623797" y="203063"/>
                </a:cubicBezTo>
                <a:cubicBezTo>
                  <a:pt x="4623797" y="199178"/>
                  <a:pt x="4616028" y="199178"/>
                  <a:pt x="4616028" y="199178"/>
                </a:cubicBezTo>
                <a:cubicBezTo>
                  <a:pt x="4612144" y="199178"/>
                  <a:pt x="4612144" y="203063"/>
                  <a:pt x="4619913" y="206949"/>
                </a:cubicBezTo>
                <a:cubicBezTo>
                  <a:pt x="4627681" y="210834"/>
                  <a:pt x="4635450" y="214719"/>
                  <a:pt x="4639334" y="214719"/>
                </a:cubicBezTo>
                <a:cubicBezTo>
                  <a:pt x="4643218" y="214719"/>
                  <a:pt x="4658755" y="218604"/>
                  <a:pt x="4658755" y="226375"/>
                </a:cubicBezTo>
                <a:cubicBezTo>
                  <a:pt x="4658755" y="226375"/>
                  <a:pt x="4658755" y="230260"/>
                  <a:pt x="4662640" y="226375"/>
                </a:cubicBezTo>
                <a:cubicBezTo>
                  <a:pt x="4662640" y="226375"/>
                  <a:pt x="4666524" y="226375"/>
                  <a:pt x="4666524" y="226375"/>
                </a:cubicBezTo>
                <a:cubicBezTo>
                  <a:pt x="4666524" y="234145"/>
                  <a:pt x="4647103" y="238030"/>
                  <a:pt x="4619913" y="238030"/>
                </a:cubicBezTo>
                <a:cubicBezTo>
                  <a:pt x="4604376" y="238030"/>
                  <a:pt x="4588839" y="238030"/>
                  <a:pt x="4584954" y="241915"/>
                </a:cubicBezTo>
                <a:cubicBezTo>
                  <a:pt x="4584954" y="241915"/>
                  <a:pt x="4565533" y="245801"/>
                  <a:pt x="4549996" y="245801"/>
                </a:cubicBezTo>
                <a:cubicBezTo>
                  <a:pt x="4534459" y="245801"/>
                  <a:pt x="4518922" y="245801"/>
                  <a:pt x="4515038" y="249686"/>
                </a:cubicBezTo>
                <a:cubicBezTo>
                  <a:pt x="4507269" y="249686"/>
                  <a:pt x="4491732" y="249686"/>
                  <a:pt x="4480079" y="253571"/>
                </a:cubicBezTo>
                <a:cubicBezTo>
                  <a:pt x="4437352" y="257456"/>
                  <a:pt x="4394625" y="265227"/>
                  <a:pt x="4379088" y="265227"/>
                </a:cubicBezTo>
                <a:cubicBezTo>
                  <a:pt x="4367436" y="265227"/>
                  <a:pt x="4351899" y="269112"/>
                  <a:pt x="4340246" y="272997"/>
                </a:cubicBezTo>
                <a:cubicBezTo>
                  <a:pt x="4324709" y="276882"/>
                  <a:pt x="4309172" y="280767"/>
                  <a:pt x="4301403" y="284653"/>
                </a:cubicBezTo>
                <a:cubicBezTo>
                  <a:pt x="4293635" y="284653"/>
                  <a:pt x="4274213" y="288538"/>
                  <a:pt x="4254792" y="292423"/>
                </a:cubicBezTo>
                <a:cubicBezTo>
                  <a:pt x="4235371" y="296308"/>
                  <a:pt x="4219834" y="300193"/>
                  <a:pt x="4215949" y="300193"/>
                </a:cubicBezTo>
                <a:cubicBezTo>
                  <a:pt x="4215949" y="300193"/>
                  <a:pt x="4215949" y="300193"/>
                  <a:pt x="4208181" y="307964"/>
                </a:cubicBezTo>
                <a:cubicBezTo>
                  <a:pt x="4208181" y="307964"/>
                  <a:pt x="4208181" y="307964"/>
                  <a:pt x="4223718" y="307964"/>
                </a:cubicBezTo>
                <a:cubicBezTo>
                  <a:pt x="4231486" y="307964"/>
                  <a:pt x="4243139" y="304078"/>
                  <a:pt x="4254792" y="304078"/>
                </a:cubicBezTo>
                <a:cubicBezTo>
                  <a:pt x="4266445" y="300193"/>
                  <a:pt x="4266445" y="300193"/>
                  <a:pt x="4266445" y="304078"/>
                </a:cubicBezTo>
                <a:cubicBezTo>
                  <a:pt x="4266445" y="307964"/>
                  <a:pt x="4270329" y="311849"/>
                  <a:pt x="4285866" y="307964"/>
                </a:cubicBezTo>
                <a:cubicBezTo>
                  <a:pt x="4293635" y="304078"/>
                  <a:pt x="4305287" y="304078"/>
                  <a:pt x="4309172" y="304078"/>
                </a:cubicBezTo>
                <a:cubicBezTo>
                  <a:pt x="4313056" y="304078"/>
                  <a:pt x="4316940" y="304078"/>
                  <a:pt x="4316940" y="300193"/>
                </a:cubicBezTo>
                <a:cubicBezTo>
                  <a:pt x="4313056" y="300193"/>
                  <a:pt x="4309172" y="300193"/>
                  <a:pt x="4297519" y="300193"/>
                </a:cubicBezTo>
                <a:cubicBezTo>
                  <a:pt x="4285866" y="304078"/>
                  <a:pt x="4278098" y="304078"/>
                  <a:pt x="4281982" y="300193"/>
                </a:cubicBezTo>
                <a:cubicBezTo>
                  <a:pt x="4285866" y="296308"/>
                  <a:pt x="4316940" y="292423"/>
                  <a:pt x="4320824" y="300193"/>
                </a:cubicBezTo>
                <a:cubicBezTo>
                  <a:pt x="4324709" y="304078"/>
                  <a:pt x="4332477" y="304078"/>
                  <a:pt x="4348014" y="300193"/>
                </a:cubicBezTo>
                <a:cubicBezTo>
                  <a:pt x="4355783" y="296308"/>
                  <a:pt x="4390741" y="292423"/>
                  <a:pt x="4417931" y="288538"/>
                </a:cubicBezTo>
                <a:cubicBezTo>
                  <a:pt x="4449005" y="288538"/>
                  <a:pt x="4483963" y="280767"/>
                  <a:pt x="4491732" y="280767"/>
                </a:cubicBezTo>
                <a:cubicBezTo>
                  <a:pt x="4503385" y="276882"/>
                  <a:pt x="4518922" y="276882"/>
                  <a:pt x="4526690" y="276882"/>
                </a:cubicBezTo>
                <a:cubicBezTo>
                  <a:pt x="4538343" y="276882"/>
                  <a:pt x="4542227" y="276882"/>
                  <a:pt x="4546112" y="272997"/>
                </a:cubicBezTo>
                <a:cubicBezTo>
                  <a:pt x="4549996" y="269112"/>
                  <a:pt x="4557765" y="265227"/>
                  <a:pt x="4581070" y="261341"/>
                </a:cubicBezTo>
                <a:cubicBezTo>
                  <a:pt x="4600491" y="257456"/>
                  <a:pt x="4619913" y="257456"/>
                  <a:pt x="4623797" y="257456"/>
                </a:cubicBezTo>
                <a:cubicBezTo>
                  <a:pt x="4631566" y="257456"/>
                  <a:pt x="4635450" y="257456"/>
                  <a:pt x="4643218" y="249686"/>
                </a:cubicBezTo>
                <a:cubicBezTo>
                  <a:pt x="4650987" y="238030"/>
                  <a:pt x="4666524" y="238030"/>
                  <a:pt x="4658755" y="249686"/>
                </a:cubicBezTo>
                <a:cubicBezTo>
                  <a:pt x="4658755" y="253571"/>
                  <a:pt x="4662640" y="253571"/>
                  <a:pt x="4674292" y="249686"/>
                </a:cubicBezTo>
                <a:cubicBezTo>
                  <a:pt x="4685945" y="249686"/>
                  <a:pt x="4697598" y="245801"/>
                  <a:pt x="4701482" y="245801"/>
                </a:cubicBezTo>
                <a:cubicBezTo>
                  <a:pt x="4705367" y="245801"/>
                  <a:pt x="4728672" y="245801"/>
                  <a:pt x="4751978" y="241915"/>
                </a:cubicBezTo>
                <a:cubicBezTo>
                  <a:pt x="4786936" y="238030"/>
                  <a:pt x="4810242" y="238030"/>
                  <a:pt x="4856853" y="238030"/>
                </a:cubicBezTo>
                <a:cubicBezTo>
                  <a:pt x="4868506" y="241915"/>
                  <a:pt x="4872390" y="241915"/>
                  <a:pt x="4872390" y="245801"/>
                </a:cubicBezTo>
                <a:cubicBezTo>
                  <a:pt x="4868506" y="249686"/>
                  <a:pt x="4876274" y="249686"/>
                  <a:pt x="4887927" y="245801"/>
                </a:cubicBezTo>
                <a:cubicBezTo>
                  <a:pt x="4903464" y="241915"/>
                  <a:pt x="4907348" y="241915"/>
                  <a:pt x="4899580" y="241915"/>
                </a:cubicBezTo>
                <a:cubicBezTo>
                  <a:pt x="4887927" y="238030"/>
                  <a:pt x="4887927" y="234145"/>
                  <a:pt x="4899580" y="234145"/>
                </a:cubicBezTo>
                <a:cubicBezTo>
                  <a:pt x="4903464" y="234145"/>
                  <a:pt x="4926770" y="230260"/>
                  <a:pt x="4950075" y="226375"/>
                </a:cubicBezTo>
                <a:cubicBezTo>
                  <a:pt x="5000571" y="222489"/>
                  <a:pt x="5027760" y="218604"/>
                  <a:pt x="5074372" y="218604"/>
                </a:cubicBezTo>
                <a:cubicBezTo>
                  <a:pt x="5093793" y="218604"/>
                  <a:pt x="5120983" y="218604"/>
                  <a:pt x="5136520" y="218604"/>
                </a:cubicBezTo>
                <a:cubicBezTo>
                  <a:pt x="5152057" y="214719"/>
                  <a:pt x="5167594" y="214719"/>
                  <a:pt x="5171478" y="214719"/>
                </a:cubicBezTo>
                <a:cubicBezTo>
                  <a:pt x="5175362" y="218604"/>
                  <a:pt x="5187015" y="214719"/>
                  <a:pt x="5194784" y="214719"/>
                </a:cubicBezTo>
                <a:cubicBezTo>
                  <a:pt x="5198668" y="214719"/>
                  <a:pt x="5218089" y="210834"/>
                  <a:pt x="5233626" y="210834"/>
                </a:cubicBezTo>
                <a:cubicBezTo>
                  <a:pt x="5249163" y="210834"/>
                  <a:pt x="5264700" y="210834"/>
                  <a:pt x="5268585" y="210834"/>
                </a:cubicBezTo>
                <a:cubicBezTo>
                  <a:pt x="5272469" y="210834"/>
                  <a:pt x="5280237" y="210834"/>
                  <a:pt x="5280237" y="210834"/>
                </a:cubicBezTo>
                <a:cubicBezTo>
                  <a:pt x="5280237" y="210834"/>
                  <a:pt x="5288006" y="210834"/>
                  <a:pt x="5295775" y="210834"/>
                </a:cubicBezTo>
                <a:cubicBezTo>
                  <a:pt x="5303543" y="210834"/>
                  <a:pt x="5319080" y="206949"/>
                  <a:pt x="5330733" y="206949"/>
                </a:cubicBezTo>
                <a:cubicBezTo>
                  <a:pt x="5361807" y="210834"/>
                  <a:pt x="5361807" y="210834"/>
                  <a:pt x="5365691" y="203063"/>
                </a:cubicBezTo>
                <a:cubicBezTo>
                  <a:pt x="5369576" y="199178"/>
                  <a:pt x="5377344" y="203063"/>
                  <a:pt x="5373460" y="206949"/>
                </a:cubicBezTo>
                <a:cubicBezTo>
                  <a:pt x="5373460" y="210834"/>
                  <a:pt x="5377344" y="210834"/>
                  <a:pt x="5377344" y="210834"/>
                </a:cubicBezTo>
                <a:cubicBezTo>
                  <a:pt x="5381228" y="210834"/>
                  <a:pt x="5385113" y="210834"/>
                  <a:pt x="5385113" y="206949"/>
                </a:cubicBezTo>
                <a:cubicBezTo>
                  <a:pt x="5385113" y="199178"/>
                  <a:pt x="5392881" y="195293"/>
                  <a:pt x="5400650" y="203063"/>
                </a:cubicBezTo>
                <a:cubicBezTo>
                  <a:pt x="5400650" y="203063"/>
                  <a:pt x="5404534" y="206949"/>
                  <a:pt x="5400650" y="206949"/>
                </a:cubicBezTo>
                <a:cubicBezTo>
                  <a:pt x="5400650" y="206949"/>
                  <a:pt x="5396765" y="206949"/>
                  <a:pt x="5392881" y="206949"/>
                </a:cubicBezTo>
                <a:cubicBezTo>
                  <a:pt x="5392881" y="206949"/>
                  <a:pt x="5392881" y="206949"/>
                  <a:pt x="5396765" y="210834"/>
                </a:cubicBezTo>
                <a:cubicBezTo>
                  <a:pt x="5400650" y="214719"/>
                  <a:pt x="5400650" y="214719"/>
                  <a:pt x="5392881" y="214719"/>
                </a:cubicBezTo>
                <a:cubicBezTo>
                  <a:pt x="5385113" y="214719"/>
                  <a:pt x="5373460" y="218604"/>
                  <a:pt x="5357923" y="218604"/>
                </a:cubicBezTo>
                <a:cubicBezTo>
                  <a:pt x="5346270" y="218604"/>
                  <a:pt x="5326849" y="222489"/>
                  <a:pt x="5315196" y="222489"/>
                </a:cubicBezTo>
                <a:cubicBezTo>
                  <a:pt x="5307427" y="222489"/>
                  <a:pt x="5295775" y="222489"/>
                  <a:pt x="5295775" y="226375"/>
                </a:cubicBezTo>
                <a:cubicBezTo>
                  <a:pt x="5291890" y="226375"/>
                  <a:pt x="5291890" y="226375"/>
                  <a:pt x="5288006" y="226375"/>
                </a:cubicBezTo>
                <a:cubicBezTo>
                  <a:pt x="5284122" y="222489"/>
                  <a:pt x="5280237" y="222489"/>
                  <a:pt x="5276353" y="226375"/>
                </a:cubicBezTo>
                <a:cubicBezTo>
                  <a:pt x="5276353" y="226375"/>
                  <a:pt x="5264700" y="226375"/>
                  <a:pt x="5256932" y="226375"/>
                </a:cubicBezTo>
                <a:cubicBezTo>
                  <a:pt x="5245279" y="222489"/>
                  <a:pt x="5206436" y="226375"/>
                  <a:pt x="5183131" y="230260"/>
                </a:cubicBezTo>
                <a:cubicBezTo>
                  <a:pt x="5175362" y="230260"/>
                  <a:pt x="5167594" y="230260"/>
                  <a:pt x="5167594" y="230260"/>
                </a:cubicBezTo>
                <a:cubicBezTo>
                  <a:pt x="5167594" y="226375"/>
                  <a:pt x="5159825" y="226375"/>
                  <a:pt x="5155941" y="230260"/>
                </a:cubicBezTo>
                <a:cubicBezTo>
                  <a:pt x="5140404" y="234145"/>
                  <a:pt x="5101561" y="234145"/>
                  <a:pt x="5097677" y="234145"/>
                </a:cubicBezTo>
                <a:cubicBezTo>
                  <a:pt x="5093793" y="230260"/>
                  <a:pt x="5058834" y="234145"/>
                  <a:pt x="5054950" y="234145"/>
                </a:cubicBezTo>
                <a:cubicBezTo>
                  <a:pt x="5047182" y="238030"/>
                  <a:pt x="4969496" y="238030"/>
                  <a:pt x="4961728" y="238030"/>
                </a:cubicBezTo>
                <a:cubicBezTo>
                  <a:pt x="4950075" y="234145"/>
                  <a:pt x="4907348" y="238030"/>
                  <a:pt x="4911232" y="245801"/>
                </a:cubicBezTo>
                <a:cubicBezTo>
                  <a:pt x="4915117" y="245801"/>
                  <a:pt x="4942307" y="245801"/>
                  <a:pt x="4973381" y="245801"/>
                </a:cubicBezTo>
                <a:cubicBezTo>
                  <a:pt x="4981149" y="241915"/>
                  <a:pt x="4992802" y="245801"/>
                  <a:pt x="4996686" y="245801"/>
                </a:cubicBezTo>
                <a:cubicBezTo>
                  <a:pt x="5004455" y="249686"/>
                  <a:pt x="5012223" y="249686"/>
                  <a:pt x="5016108" y="249686"/>
                </a:cubicBezTo>
                <a:cubicBezTo>
                  <a:pt x="5027760" y="245801"/>
                  <a:pt x="5054950" y="249686"/>
                  <a:pt x="5054950" y="249686"/>
                </a:cubicBezTo>
                <a:cubicBezTo>
                  <a:pt x="5062719" y="257456"/>
                  <a:pt x="5078256" y="257456"/>
                  <a:pt x="5089909" y="257456"/>
                </a:cubicBezTo>
                <a:cubicBezTo>
                  <a:pt x="5105446" y="253571"/>
                  <a:pt x="5105446" y="261341"/>
                  <a:pt x="5089909" y="265227"/>
                </a:cubicBezTo>
                <a:cubicBezTo>
                  <a:pt x="5078256" y="265227"/>
                  <a:pt x="5078256" y="265227"/>
                  <a:pt x="5078256" y="272997"/>
                </a:cubicBezTo>
                <a:cubicBezTo>
                  <a:pt x="5082140" y="280767"/>
                  <a:pt x="5082140" y="280767"/>
                  <a:pt x="5093793" y="284653"/>
                </a:cubicBezTo>
                <a:cubicBezTo>
                  <a:pt x="5101561" y="284653"/>
                  <a:pt x="5120983" y="280767"/>
                  <a:pt x="5132635" y="276882"/>
                </a:cubicBezTo>
                <a:cubicBezTo>
                  <a:pt x="5148173" y="272997"/>
                  <a:pt x="5163710" y="269112"/>
                  <a:pt x="5163710" y="269112"/>
                </a:cubicBezTo>
                <a:cubicBezTo>
                  <a:pt x="5167594" y="272997"/>
                  <a:pt x="5171478" y="272997"/>
                  <a:pt x="5175362" y="269112"/>
                </a:cubicBezTo>
                <a:cubicBezTo>
                  <a:pt x="5179247" y="265227"/>
                  <a:pt x="5187015" y="265227"/>
                  <a:pt x="5190899" y="265227"/>
                </a:cubicBezTo>
                <a:cubicBezTo>
                  <a:pt x="5202552" y="269112"/>
                  <a:pt x="5214205" y="265227"/>
                  <a:pt x="5218089" y="257456"/>
                </a:cubicBezTo>
                <a:cubicBezTo>
                  <a:pt x="5218089" y="249686"/>
                  <a:pt x="5225858" y="249686"/>
                  <a:pt x="5253048" y="245801"/>
                </a:cubicBezTo>
                <a:cubicBezTo>
                  <a:pt x="5268585" y="241915"/>
                  <a:pt x="5288006" y="241915"/>
                  <a:pt x="5291890" y="241915"/>
                </a:cubicBezTo>
                <a:cubicBezTo>
                  <a:pt x="5291890" y="241915"/>
                  <a:pt x="5299659" y="241915"/>
                  <a:pt x="5303543" y="238030"/>
                </a:cubicBezTo>
                <a:cubicBezTo>
                  <a:pt x="5307427" y="234145"/>
                  <a:pt x="5315196" y="234145"/>
                  <a:pt x="5326849" y="234145"/>
                </a:cubicBezTo>
                <a:cubicBezTo>
                  <a:pt x="5334617" y="234145"/>
                  <a:pt x="5354039" y="230260"/>
                  <a:pt x="5369576" y="230260"/>
                </a:cubicBezTo>
                <a:cubicBezTo>
                  <a:pt x="5385113" y="226375"/>
                  <a:pt x="5400650" y="226375"/>
                  <a:pt x="5408418" y="226375"/>
                </a:cubicBezTo>
                <a:cubicBezTo>
                  <a:pt x="5412302" y="230260"/>
                  <a:pt x="5423955" y="230260"/>
                  <a:pt x="5427840" y="226375"/>
                </a:cubicBezTo>
                <a:cubicBezTo>
                  <a:pt x="5435608" y="226375"/>
                  <a:pt x="5455029" y="226375"/>
                  <a:pt x="5474451" y="226375"/>
                </a:cubicBezTo>
                <a:cubicBezTo>
                  <a:pt x="5497756" y="230260"/>
                  <a:pt x="5517178" y="230260"/>
                  <a:pt x="5521062" y="230260"/>
                </a:cubicBezTo>
                <a:cubicBezTo>
                  <a:pt x="5524946" y="230260"/>
                  <a:pt x="5536599" y="230260"/>
                  <a:pt x="5544367" y="230260"/>
                </a:cubicBezTo>
                <a:cubicBezTo>
                  <a:pt x="5559904" y="234145"/>
                  <a:pt x="5571557" y="234145"/>
                  <a:pt x="5590979" y="230260"/>
                </a:cubicBezTo>
                <a:cubicBezTo>
                  <a:pt x="5618168" y="226375"/>
                  <a:pt x="5618168" y="226375"/>
                  <a:pt x="5622053" y="230260"/>
                </a:cubicBezTo>
                <a:cubicBezTo>
                  <a:pt x="5622053" y="234145"/>
                  <a:pt x="5625937" y="238030"/>
                  <a:pt x="5625937" y="238030"/>
                </a:cubicBezTo>
                <a:cubicBezTo>
                  <a:pt x="5629821" y="241915"/>
                  <a:pt x="5633705" y="245801"/>
                  <a:pt x="5633705" y="249686"/>
                </a:cubicBezTo>
                <a:cubicBezTo>
                  <a:pt x="5633705" y="253571"/>
                  <a:pt x="5633705" y="253571"/>
                  <a:pt x="5618168" y="257456"/>
                </a:cubicBezTo>
                <a:cubicBezTo>
                  <a:pt x="5606516" y="257456"/>
                  <a:pt x="5594863" y="261341"/>
                  <a:pt x="5587094" y="261341"/>
                </a:cubicBezTo>
                <a:cubicBezTo>
                  <a:pt x="5559904" y="261341"/>
                  <a:pt x="5559904" y="261341"/>
                  <a:pt x="5559904" y="265227"/>
                </a:cubicBezTo>
                <a:cubicBezTo>
                  <a:pt x="5559904" y="269112"/>
                  <a:pt x="5563789" y="269112"/>
                  <a:pt x="5575442" y="269112"/>
                </a:cubicBezTo>
                <a:cubicBezTo>
                  <a:pt x="5598747" y="269112"/>
                  <a:pt x="5606516" y="280767"/>
                  <a:pt x="5606516" y="288538"/>
                </a:cubicBezTo>
                <a:cubicBezTo>
                  <a:pt x="5606516" y="288538"/>
                  <a:pt x="5606516" y="292423"/>
                  <a:pt x="5602631" y="292423"/>
                </a:cubicBezTo>
                <a:cubicBezTo>
                  <a:pt x="5598747" y="296308"/>
                  <a:pt x="5579326" y="300193"/>
                  <a:pt x="5575442" y="296308"/>
                </a:cubicBezTo>
                <a:cubicBezTo>
                  <a:pt x="5575442" y="296308"/>
                  <a:pt x="5478335" y="300193"/>
                  <a:pt x="5443377" y="304078"/>
                </a:cubicBezTo>
                <a:cubicBezTo>
                  <a:pt x="5412302" y="311849"/>
                  <a:pt x="5377344" y="319619"/>
                  <a:pt x="5373460" y="315734"/>
                </a:cubicBezTo>
                <a:cubicBezTo>
                  <a:pt x="5373460" y="315734"/>
                  <a:pt x="5357923" y="315734"/>
                  <a:pt x="5342386" y="315734"/>
                </a:cubicBezTo>
                <a:cubicBezTo>
                  <a:pt x="5276353" y="319619"/>
                  <a:pt x="5256932" y="323504"/>
                  <a:pt x="5253048" y="319619"/>
                </a:cubicBezTo>
                <a:cubicBezTo>
                  <a:pt x="5249163" y="315734"/>
                  <a:pt x="5245279" y="315734"/>
                  <a:pt x="5245279" y="315734"/>
                </a:cubicBezTo>
                <a:cubicBezTo>
                  <a:pt x="5241395" y="315734"/>
                  <a:pt x="5229742" y="319619"/>
                  <a:pt x="5218089" y="319619"/>
                </a:cubicBezTo>
                <a:cubicBezTo>
                  <a:pt x="5206436" y="319619"/>
                  <a:pt x="5194784" y="323504"/>
                  <a:pt x="5190899" y="319619"/>
                </a:cubicBezTo>
                <a:cubicBezTo>
                  <a:pt x="5183131" y="319619"/>
                  <a:pt x="5171478" y="319619"/>
                  <a:pt x="5155941" y="323504"/>
                </a:cubicBezTo>
                <a:cubicBezTo>
                  <a:pt x="5144288" y="327390"/>
                  <a:pt x="5128751" y="327390"/>
                  <a:pt x="5117098" y="327390"/>
                </a:cubicBezTo>
                <a:cubicBezTo>
                  <a:pt x="5089909" y="319619"/>
                  <a:pt x="5078256" y="323504"/>
                  <a:pt x="5070487" y="342930"/>
                </a:cubicBezTo>
                <a:cubicBezTo>
                  <a:pt x="5066603" y="350701"/>
                  <a:pt x="5062719" y="358471"/>
                  <a:pt x="5062719" y="358471"/>
                </a:cubicBezTo>
                <a:cubicBezTo>
                  <a:pt x="5062719" y="362356"/>
                  <a:pt x="5078256" y="362356"/>
                  <a:pt x="5101561" y="358471"/>
                </a:cubicBezTo>
                <a:cubicBezTo>
                  <a:pt x="5109330" y="358471"/>
                  <a:pt x="5120983" y="354586"/>
                  <a:pt x="5128751" y="354586"/>
                </a:cubicBezTo>
                <a:cubicBezTo>
                  <a:pt x="5140404" y="354586"/>
                  <a:pt x="5175362" y="354586"/>
                  <a:pt x="5190899" y="354586"/>
                </a:cubicBezTo>
                <a:cubicBezTo>
                  <a:pt x="5194784" y="350701"/>
                  <a:pt x="5198668" y="350701"/>
                  <a:pt x="5202552" y="354586"/>
                </a:cubicBezTo>
                <a:cubicBezTo>
                  <a:pt x="5206436" y="358471"/>
                  <a:pt x="5225858" y="350701"/>
                  <a:pt x="5233626" y="342930"/>
                </a:cubicBezTo>
                <a:cubicBezTo>
                  <a:pt x="5237511" y="339045"/>
                  <a:pt x="5241395" y="339045"/>
                  <a:pt x="5256932" y="339045"/>
                </a:cubicBezTo>
                <a:cubicBezTo>
                  <a:pt x="5268585" y="339045"/>
                  <a:pt x="5280237" y="339045"/>
                  <a:pt x="5284122" y="335160"/>
                </a:cubicBezTo>
                <a:cubicBezTo>
                  <a:pt x="5284122" y="335160"/>
                  <a:pt x="5291890" y="339045"/>
                  <a:pt x="5295775" y="339045"/>
                </a:cubicBezTo>
                <a:cubicBezTo>
                  <a:pt x="5299659" y="342930"/>
                  <a:pt x="5299659" y="342930"/>
                  <a:pt x="5303543" y="339045"/>
                </a:cubicBezTo>
                <a:cubicBezTo>
                  <a:pt x="5303543" y="339045"/>
                  <a:pt x="5303543" y="339045"/>
                  <a:pt x="5311312" y="339045"/>
                </a:cubicBezTo>
                <a:cubicBezTo>
                  <a:pt x="5315196" y="342930"/>
                  <a:pt x="5319080" y="342930"/>
                  <a:pt x="5319080" y="339045"/>
                </a:cubicBezTo>
                <a:cubicBezTo>
                  <a:pt x="5319080" y="335160"/>
                  <a:pt x="5326849" y="335160"/>
                  <a:pt x="5338501" y="335160"/>
                </a:cubicBezTo>
                <a:cubicBezTo>
                  <a:pt x="5346270" y="331275"/>
                  <a:pt x="5361807" y="331275"/>
                  <a:pt x="5373460" y="331275"/>
                </a:cubicBezTo>
                <a:cubicBezTo>
                  <a:pt x="5388997" y="327390"/>
                  <a:pt x="5392881" y="327390"/>
                  <a:pt x="5404534" y="335160"/>
                </a:cubicBezTo>
                <a:cubicBezTo>
                  <a:pt x="5416187" y="342930"/>
                  <a:pt x="5420071" y="346816"/>
                  <a:pt x="5420071" y="358471"/>
                </a:cubicBezTo>
                <a:cubicBezTo>
                  <a:pt x="5423955" y="366242"/>
                  <a:pt x="5423955" y="374012"/>
                  <a:pt x="5423955" y="374012"/>
                </a:cubicBezTo>
                <a:cubicBezTo>
                  <a:pt x="5420071" y="377897"/>
                  <a:pt x="5404534" y="381782"/>
                  <a:pt x="5388997" y="385668"/>
                </a:cubicBezTo>
                <a:cubicBezTo>
                  <a:pt x="5361807" y="397323"/>
                  <a:pt x="5357923" y="397323"/>
                  <a:pt x="5350154" y="393438"/>
                </a:cubicBezTo>
                <a:cubicBezTo>
                  <a:pt x="5342386" y="385668"/>
                  <a:pt x="5311312" y="385668"/>
                  <a:pt x="5272469" y="389553"/>
                </a:cubicBezTo>
                <a:cubicBezTo>
                  <a:pt x="5249163" y="393438"/>
                  <a:pt x="5245279" y="389553"/>
                  <a:pt x="5241395" y="385668"/>
                </a:cubicBezTo>
                <a:cubicBezTo>
                  <a:pt x="5237511" y="377897"/>
                  <a:pt x="5233626" y="377897"/>
                  <a:pt x="5214205" y="381782"/>
                </a:cubicBezTo>
                <a:cubicBezTo>
                  <a:pt x="5194784" y="381782"/>
                  <a:pt x="5187015" y="385668"/>
                  <a:pt x="5183131" y="389553"/>
                </a:cubicBezTo>
                <a:cubicBezTo>
                  <a:pt x="5175362" y="397323"/>
                  <a:pt x="5171478" y="397323"/>
                  <a:pt x="5159825" y="389553"/>
                </a:cubicBezTo>
                <a:cubicBezTo>
                  <a:pt x="5152057" y="381782"/>
                  <a:pt x="5144288" y="381782"/>
                  <a:pt x="5124867" y="389553"/>
                </a:cubicBezTo>
                <a:cubicBezTo>
                  <a:pt x="5117098" y="389553"/>
                  <a:pt x="5113214" y="393438"/>
                  <a:pt x="5113214" y="393438"/>
                </a:cubicBezTo>
                <a:cubicBezTo>
                  <a:pt x="5113214" y="393438"/>
                  <a:pt x="5109330" y="397323"/>
                  <a:pt x="5105446" y="397323"/>
                </a:cubicBezTo>
                <a:cubicBezTo>
                  <a:pt x="5101561" y="397323"/>
                  <a:pt x="5097677" y="397323"/>
                  <a:pt x="5093793" y="397323"/>
                </a:cubicBezTo>
                <a:cubicBezTo>
                  <a:pt x="5089909" y="397323"/>
                  <a:pt x="5089909" y="397323"/>
                  <a:pt x="5089909" y="393438"/>
                </a:cubicBezTo>
                <a:cubicBezTo>
                  <a:pt x="5089909" y="389553"/>
                  <a:pt x="5074372" y="389553"/>
                  <a:pt x="5051066" y="393438"/>
                </a:cubicBezTo>
                <a:cubicBezTo>
                  <a:pt x="5047182" y="393438"/>
                  <a:pt x="5035529" y="397323"/>
                  <a:pt x="5027760" y="397323"/>
                </a:cubicBezTo>
                <a:cubicBezTo>
                  <a:pt x="5019992" y="397323"/>
                  <a:pt x="4996686" y="401208"/>
                  <a:pt x="4977265" y="405094"/>
                </a:cubicBezTo>
                <a:cubicBezTo>
                  <a:pt x="4938422" y="408979"/>
                  <a:pt x="4895695" y="412864"/>
                  <a:pt x="4868506" y="412864"/>
                </a:cubicBezTo>
                <a:cubicBezTo>
                  <a:pt x="4860737" y="412864"/>
                  <a:pt x="4845200" y="416749"/>
                  <a:pt x="4837431" y="416749"/>
                </a:cubicBezTo>
                <a:cubicBezTo>
                  <a:pt x="4829663" y="416749"/>
                  <a:pt x="4825779" y="416749"/>
                  <a:pt x="4821894" y="412864"/>
                </a:cubicBezTo>
                <a:cubicBezTo>
                  <a:pt x="4814126" y="405094"/>
                  <a:pt x="4806357" y="405094"/>
                  <a:pt x="4767515" y="405094"/>
                </a:cubicBezTo>
                <a:cubicBezTo>
                  <a:pt x="4740325" y="405094"/>
                  <a:pt x="4732556" y="405094"/>
                  <a:pt x="4736441" y="408979"/>
                </a:cubicBezTo>
                <a:cubicBezTo>
                  <a:pt x="4736441" y="408979"/>
                  <a:pt x="4728672" y="412864"/>
                  <a:pt x="4720904" y="412864"/>
                </a:cubicBezTo>
                <a:cubicBezTo>
                  <a:pt x="4713135" y="416749"/>
                  <a:pt x="4705367" y="420634"/>
                  <a:pt x="4701482" y="424520"/>
                </a:cubicBezTo>
                <a:cubicBezTo>
                  <a:pt x="4693714" y="428405"/>
                  <a:pt x="4693714" y="432290"/>
                  <a:pt x="4689829" y="424520"/>
                </a:cubicBezTo>
                <a:cubicBezTo>
                  <a:pt x="4689829" y="420634"/>
                  <a:pt x="4689829" y="420634"/>
                  <a:pt x="4693714" y="420634"/>
                </a:cubicBezTo>
                <a:cubicBezTo>
                  <a:pt x="4693714" y="420634"/>
                  <a:pt x="4697598" y="416749"/>
                  <a:pt x="4697598" y="416749"/>
                </a:cubicBezTo>
                <a:cubicBezTo>
                  <a:pt x="4693714" y="412864"/>
                  <a:pt x="4693714" y="412864"/>
                  <a:pt x="4689829" y="416749"/>
                </a:cubicBezTo>
                <a:cubicBezTo>
                  <a:pt x="4685945" y="416749"/>
                  <a:pt x="4682061" y="416749"/>
                  <a:pt x="4678177" y="416749"/>
                </a:cubicBezTo>
                <a:cubicBezTo>
                  <a:pt x="4666524" y="412864"/>
                  <a:pt x="4627681" y="412864"/>
                  <a:pt x="4619913" y="420634"/>
                </a:cubicBezTo>
                <a:cubicBezTo>
                  <a:pt x="4619913" y="420634"/>
                  <a:pt x="4623797" y="424520"/>
                  <a:pt x="4623797" y="424520"/>
                </a:cubicBezTo>
                <a:cubicBezTo>
                  <a:pt x="4623797" y="428405"/>
                  <a:pt x="4623797" y="428405"/>
                  <a:pt x="4623797" y="428405"/>
                </a:cubicBezTo>
                <a:cubicBezTo>
                  <a:pt x="4627681" y="428405"/>
                  <a:pt x="4627681" y="432290"/>
                  <a:pt x="4627681" y="432290"/>
                </a:cubicBezTo>
                <a:cubicBezTo>
                  <a:pt x="4623797" y="436175"/>
                  <a:pt x="4616028" y="436175"/>
                  <a:pt x="4592723" y="440060"/>
                </a:cubicBezTo>
                <a:cubicBezTo>
                  <a:pt x="4577186" y="443946"/>
                  <a:pt x="4549996" y="447831"/>
                  <a:pt x="4530575" y="447831"/>
                </a:cubicBezTo>
                <a:cubicBezTo>
                  <a:pt x="4515038" y="451716"/>
                  <a:pt x="4499501" y="451716"/>
                  <a:pt x="4495616" y="451716"/>
                </a:cubicBezTo>
                <a:cubicBezTo>
                  <a:pt x="4491732" y="451716"/>
                  <a:pt x="4480079" y="451716"/>
                  <a:pt x="4468426" y="455601"/>
                </a:cubicBezTo>
                <a:cubicBezTo>
                  <a:pt x="4452889" y="455601"/>
                  <a:pt x="4437352" y="459486"/>
                  <a:pt x="4433468" y="455601"/>
                </a:cubicBezTo>
                <a:cubicBezTo>
                  <a:pt x="4421815" y="455601"/>
                  <a:pt x="4421815" y="443946"/>
                  <a:pt x="4433468" y="443946"/>
                </a:cubicBezTo>
                <a:cubicBezTo>
                  <a:pt x="4437352" y="443946"/>
                  <a:pt x="4456774" y="440060"/>
                  <a:pt x="4476195" y="436175"/>
                </a:cubicBezTo>
                <a:cubicBezTo>
                  <a:pt x="4515038" y="432290"/>
                  <a:pt x="4526690" y="432290"/>
                  <a:pt x="4557765" y="432290"/>
                </a:cubicBezTo>
                <a:cubicBezTo>
                  <a:pt x="4577186" y="428405"/>
                  <a:pt x="4608260" y="424520"/>
                  <a:pt x="4612144" y="420634"/>
                </a:cubicBezTo>
                <a:cubicBezTo>
                  <a:pt x="4612144" y="416749"/>
                  <a:pt x="4612144" y="416749"/>
                  <a:pt x="4608260" y="416749"/>
                </a:cubicBezTo>
                <a:cubicBezTo>
                  <a:pt x="4596607" y="420634"/>
                  <a:pt x="4584954" y="416749"/>
                  <a:pt x="4577186" y="408979"/>
                </a:cubicBezTo>
                <a:cubicBezTo>
                  <a:pt x="4573302" y="397323"/>
                  <a:pt x="4569417" y="397323"/>
                  <a:pt x="4538343" y="401208"/>
                </a:cubicBezTo>
                <a:cubicBezTo>
                  <a:pt x="4518922" y="405094"/>
                  <a:pt x="4499501" y="405094"/>
                  <a:pt x="4476195" y="408979"/>
                </a:cubicBezTo>
                <a:cubicBezTo>
                  <a:pt x="4456774" y="408979"/>
                  <a:pt x="4367436" y="420634"/>
                  <a:pt x="4324709" y="428405"/>
                </a:cubicBezTo>
                <a:cubicBezTo>
                  <a:pt x="4305287" y="432290"/>
                  <a:pt x="4289750" y="436175"/>
                  <a:pt x="4285866" y="436175"/>
                </a:cubicBezTo>
                <a:cubicBezTo>
                  <a:pt x="4278098" y="440060"/>
                  <a:pt x="4278098" y="440060"/>
                  <a:pt x="4285866" y="440060"/>
                </a:cubicBezTo>
                <a:cubicBezTo>
                  <a:pt x="4293635" y="440060"/>
                  <a:pt x="4301403" y="440060"/>
                  <a:pt x="4305287" y="436175"/>
                </a:cubicBezTo>
                <a:cubicBezTo>
                  <a:pt x="4320824" y="436175"/>
                  <a:pt x="4344130" y="436175"/>
                  <a:pt x="4348014" y="436175"/>
                </a:cubicBezTo>
                <a:cubicBezTo>
                  <a:pt x="4355783" y="440060"/>
                  <a:pt x="4344130" y="443946"/>
                  <a:pt x="4324709" y="443946"/>
                </a:cubicBezTo>
                <a:cubicBezTo>
                  <a:pt x="4313056" y="447831"/>
                  <a:pt x="4293635" y="451716"/>
                  <a:pt x="4281982" y="451716"/>
                </a:cubicBezTo>
                <a:cubicBezTo>
                  <a:pt x="4270329" y="451716"/>
                  <a:pt x="4258676" y="451716"/>
                  <a:pt x="4254792" y="451716"/>
                </a:cubicBezTo>
                <a:cubicBezTo>
                  <a:pt x="4254792" y="451716"/>
                  <a:pt x="4247023" y="451716"/>
                  <a:pt x="4243139" y="451716"/>
                </a:cubicBezTo>
                <a:cubicBezTo>
                  <a:pt x="4231486" y="459486"/>
                  <a:pt x="4122727" y="478912"/>
                  <a:pt x="4103306" y="478912"/>
                </a:cubicBezTo>
                <a:cubicBezTo>
                  <a:pt x="4095537" y="478912"/>
                  <a:pt x="4087769" y="478912"/>
                  <a:pt x="4087769" y="482798"/>
                </a:cubicBezTo>
                <a:cubicBezTo>
                  <a:pt x="4083884" y="482798"/>
                  <a:pt x="4080000" y="482798"/>
                  <a:pt x="4080000" y="478912"/>
                </a:cubicBezTo>
                <a:cubicBezTo>
                  <a:pt x="4076116" y="478912"/>
                  <a:pt x="4064463" y="478912"/>
                  <a:pt x="4056694" y="482798"/>
                </a:cubicBezTo>
                <a:cubicBezTo>
                  <a:pt x="4037273" y="486683"/>
                  <a:pt x="4033389" y="486683"/>
                  <a:pt x="4029505" y="490568"/>
                </a:cubicBezTo>
                <a:cubicBezTo>
                  <a:pt x="4029505" y="498338"/>
                  <a:pt x="3994546" y="509994"/>
                  <a:pt x="3986778" y="506109"/>
                </a:cubicBezTo>
                <a:cubicBezTo>
                  <a:pt x="3982893" y="502224"/>
                  <a:pt x="3979009" y="502224"/>
                  <a:pt x="3975125" y="502224"/>
                </a:cubicBezTo>
                <a:cubicBezTo>
                  <a:pt x="3975125" y="502224"/>
                  <a:pt x="3955704" y="506109"/>
                  <a:pt x="3936282" y="506109"/>
                </a:cubicBezTo>
                <a:cubicBezTo>
                  <a:pt x="3912977" y="509994"/>
                  <a:pt x="3874134" y="513879"/>
                  <a:pt x="3846944" y="517764"/>
                </a:cubicBezTo>
                <a:cubicBezTo>
                  <a:pt x="3823639" y="521650"/>
                  <a:pt x="3796449" y="525535"/>
                  <a:pt x="3788680" y="525535"/>
                </a:cubicBezTo>
                <a:cubicBezTo>
                  <a:pt x="3784796" y="525535"/>
                  <a:pt x="3769259" y="529420"/>
                  <a:pt x="3753722" y="529420"/>
                </a:cubicBezTo>
                <a:cubicBezTo>
                  <a:pt x="3742069" y="533305"/>
                  <a:pt x="3726532" y="533305"/>
                  <a:pt x="3722648" y="533305"/>
                </a:cubicBezTo>
                <a:cubicBezTo>
                  <a:pt x="3710995" y="529420"/>
                  <a:pt x="3590583" y="552731"/>
                  <a:pt x="3586699" y="556616"/>
                </a:cubicBezTo>
                <a:cubicBezTo>
                  <a:pt x="3586699" y="556616"/>
                  <a:pt x="3578930" y="560502"/>
                  <a:pt x="3575046" y="560502"/>
                </a:cubicBezTo>
                <a:cubicBezTo>
                  <a:pt x="3540087" y="568272"/>
                  <a:pt x="3532319" y="568272"/>
                  <a:pt x="3528435" y="572157"/>
                </a:cubicBezTo>
                <a:cubicBezTo>
                  <a:pt x="3524550" y="579928"/>
                  <a:pt x="3512898" y="579928"/>
                  <a:pt x="3427444" y="603239"/>
                </a:cubicBezTo>
                <a:cubicBezTo>
                  <a:pt x="3299263" y="630435"/>
                  <a:pt x="3268189" y="638205"/>
                  <a:pt x="3252652" y="634320"/>
                </a:cubicBezTo>
                <a:cubicBezTo>
                  <a:pt x="3237115" y="634320"/>
                  <a:pt x="3136124" y="653746"/>
                  <a:pt x="3116702" y="661517"/>
                </a:cubicBezTo>
                <a:cubicBezTo>
                  <a:pt x="3112818" y="661517"/>
                  <a:pt x="3097281" y="669287"/>
                  <a:pt x="3085628" y="669287"/>
                </a:cubicBezTo>
                <a:cubicBezTo>
                  <a:pt x="2972985" y="696483"/>
                  <a:pt x="2856457" y="723680"/>
                  <a:pt x="2852573" y="731450"/>
                </a:cubicBezTo>
                <a:cubicBezTo>
                  <a:pt x="2852573" y="731450"/>
                  <a:pt x="2852573" y="735335"/>
                  <a:pt x="2856457" y="735335"/>
                </a:cubicBezTo>
                <a:cubicBezTo>
                  <a:pt x="2856457" y="739221"/>
                  <a:pt x="2860341" y="739221"/>
                  <a:pt x="2895299" y="731450"/>
                </a:cubicBezTo>
                <a:cubicBezTo>
                  <a:pt x="2914721" y="727565"/>
                  <a:pt x="2930258" y="723680"/>
                  <a:pt x="2930258" y="719795"/>
                </a:cubicBezTo>
                <a:cubicBezTo>
                  <a:pt x="2934142" y="719795"/>
                  <a:pt x="2953564" y="712024"/>
                  <a:pt x="2980753" y="704254"/>
                </a:cubicBezTo>
                <a:cubicBezTo>
                  <a:pt x="3019596" y="692598"/>
                  <a:pt x="3035133" y="692598"/>
                  <a:pt x="3039017" y="692598"/>
                </a:cubicBezTo>
                <a:cubicBezTo>
                  <a:pt x="3046786" y="692598"/>
                  <a:pt x="3054554" y="692598"/>
                  <a:pt x="3077860" y="684828"/>
                </a:cubicBezTo>
                <a:cubicBezTo>
                  <a:pt x="3120587" y="669287"/>
                  <a:pt x="3151661" y="661517"/>
                  <a:pt x="3167198" y="665402"/>
                </a:cubicBezTo>
                <a:cubicBezTo>
                  <a:pt x="3174967" y="665402"/>
                  <a:pt x="3190504" y="665402"/>
                  <a:pt x="3198272" y="661517"/>
                </a:cubicBezTo>
                <a:cubicBezTo>
                  <a:pt x="3229346" y="657631"/>
                  <a:pt x="3330337" y="638205"/>
                  <a:pt x="3345874" y="638205"/>
                </a:cubicBezTo>
                <a:cubicBezTo>
                  <a:pt x="3357527" y="638205"/>
                  <a:pt x="3396370" y="630435"/>
                  <a:pt x="3431328" y="622665"/>
                </a:cubicBezTo>
                <a:cubicBezTo>
                  <a:pt x="3470171" y="618780"/>
                  <a:pt x="3512898" y="611009"/>
                  <a:pt x="3528435" y="611009"/>
                </a:cubicBezTo>
                <a:cubicBezTo>
                  <a:pt x="3543972" y="607124"/>
                  <a:pt x="3551740" y="607124"/>
                  <a:pt x="3555624" y="603239"/>
                </a:cubicBezTo>
                <a:cubicBezTo>
                  <a:pt x="3559509" y="599354"/>
                  <a:pt x="3563393" y="599354"/>
                  <a:pt x="3571161" y="595468"/>
                </a:cubicBezTo>
                <a:cubicBezTo>
                  <a:pt x="3594467" y="595468"/>
                  <a:pt x="3648847" y="587698"/>
                  <a:pt x="3660500" y="579928"/>
                </a:cubicBezTo>
                <a:cubicBezTo>
                  <a:pt x="3660500" y="579928"/>
                  <a:pt x="3668268" y="579928"/>
                  <a:pt x="3672152" y="583813"/>
                </a:cubicBezTo>
                <a:cubicBezTo>
                  <a:pt x="3679921" y="587698"/>
                  <a:pt x="3714879" y="572157"/>
                  <a:pt x="3718763" y="572157"/>
                </a:cubicBezTo>
                <a:cubicBezTo>
                  <a:pt x="3722648" y="572157"/>
                  <a:pt x="3726532" y="572157"/>
                  <a:pt x="3730416" y="572157"/>
                </a:cubicBezTo>
                <a:cubicBezTo>
                  <a:pt x="3734301" y="572157"/>
                  <a:pt x="3734301" y="568272"/>
                  <a:pt x="3734301" y="564387"/>
                </a:cubicBezTo>
                <a:cubicBezTo>
                  <a:pt x="3734301" y="564387"/>
                  <a:pt x="3710995" y="564387"/>
                  <a:pt x="3707111" y="560502"/>
                </a:cubicBezTo>
                <a:cubicBezTo>
                  <a:pt x="3703226" y="552731"/>
                  <a:pt x="3761490" y="548846"/>
                  <a:pt x="3761490" y="548846"/>
                </a:cubicBezTo>
                <a:cubicBezTo>
                  <a:pt x="3777027" y="548846"/>
                  <a:pt x="3804217" y="541076"/>
                  <a:pt x="3827523" y="537190"/>
                </a:cubicBezTo>
                <a:cubicBezTo>
                  <a:pt x="3846944" y="533305"/>
                  <a:pt x="3866365" y="533305"/>
                  <a:pt x="3866365" y="533305"/>
                </a:cubicBezTo>
                <a:cubicBezTo>
                  <a:pt x="3866365" y="537190"/>
                  <a:pt x="3870250" y="533305"/>
                  <a:pt x="3878018" y="533305"/>
                </a:cubicBezTo>
                <a:cubicBezTo>
                  <a:pt x="3889671" y="533305"/>
                  <a:pt x="3889671" y="533305"/>
                  <a:pt x="3889671" y="537190"/>
                </a:cubicBezTo>
                <a:cubicBezTo>
                  <a:pt x="3885787" y="541076"/>
                  <a:pt x="3870250" y="541076"/>
                  <a:pt x="3839176" y="548846"/>
                </a:cubicBezTo>
                <a:cubicBezTo>
                  <a:pt x="3811986" y="552731"/>
                  <a:pt x="3792564" y="556616"/>
                  <a:pt x="3796449" y="560502"/>
                </a:cubicBezTo>
                <a:cubicBezTo>
                  <a:pt x="3800333" y="560502"/>
                  <a:pt x="3804217" y="560502"/>
                  <a:pt x="3811986" y="560502"/>
                </a:cubicBezTo>
                <a:cubicBezTo>
                  <a:pt x="3815870" y="560502"/>
                  <a:pt x="3819754" y="560502"/>
                  <a:pt x="3823639" y="560502"/>
                </a:cubicBezTo>
                <a:cubicBezTo>
                  <a:pt x="3827523" y="560502"/>
                  <a:pt x="3827523" y="560502"/>
                  <a:pt x="3823639" y="564387"/>
                </a:cubicBezTo>
                <a:cubicBezTo>
                  <a:pt x="3819754" y="568272"/>
                  <a:pt x="3815870" y="568272"/>
                  <a:pt x="3815870" y="568272"/>
                </a:cubicBezTo>
                <a:cubicBezTo>
                  <a:pt x="3811986" y="568272"/>
                  <a:pt x="3804217" y="568272"/>
                  <a:pt x="3792564" y="568272"/>
                </a:cubicBezTo>
                <a:cubicBezTo>
                  <a:pt x="3792564" y="568272"/>
                  <a:pt x="3792564" y="568272"/>
                  <a:pt x="3777027" y="572157"/>
                </a:cubicBezTo>
                <a:cubicBezTo>
                  <a:pt x="3777027" y="572157"/>
                  <a:pt x="3777027" y="572157"/>
                  <a:pt x="3792564" y="572157"/>
                </a:cubicBezTo>
                <a:cubicBezTo>
                  <a:pt x="3804217" y="576042"/>
                  <a:pt x="3811986" y="572157"/>
                  <a:pt x="3811986" y="572157"/>
                </a:cubicBezTo>
                <a:cubicBezTo>
                  <a:pt x="3815870" y="572157"/>
                  <a:pt x="3815870" y="572157"/>
                  <a:pt x="3819754" y="572157"/>
                </a:cubicBezTo>
                <a:cubicBezTo>
                  <a:pt x="3819754" y="576042"/>
                  <a:pt x="3854713" y="568272"/>
                  <a:pt x="3897440" y="564387"/>
                </a:cubicBezTo>
                <a:cubicBezTo>
                  <a:pt x="3963472" y="552731"/>
                  <a:pt x="3986778" y="548846"/>
                  <a:pt x="4068347" y="537190"/>
                </a:cubicBezTo>
                <a:cubicBezTo>
                  <a:pt x="4087769" y="533305"/>
                  <a:pt x="4122727" y="529420"/>
                  <a:pt x="4146032" y="525535"/>
                </a:cubicBezTo>
                <a:cubicBezTo>
                  <a:pt x="4188759" y="517764"/>
                  <a:pt x="4274213" y="506109"/>
                  <a:pt x="4313056" y="502224"/>
                </a:cubicBezTo>
                <a:cubicBezTo>
                  <a:pt x="4336361" y="498338"/>
                  <a:pt x="4351899" y="498338"/>
                  <a:pt x="4394625" y="490568"/>
                </a:cubicBezTo>
                <a:cubicBezTo>
                  <a:pt x="4414047" y="486683"/>
                  <a:pt x="4437352" y="482798"/>
                  <a:pt x="4441237" y="478912"/>
                </a:cubicBezTo>
                <a:cubicBezTo>
                  <a:pt x="4449005" y="478912"/>
                  <a:pt x="4456774" y="478912"/>
                  <a:pt x="4464542" y="478912"/>
                </a:cubicBezTo>
                <a:cubicBezTo>
                  <a:pt x="4476195" y="478912"/>
                  <a:pt x="4491732" y="478912"/>
                  <a:pt x="4553880" y="471142"/>
                </a:cubicBezTo>
                <a:cubicBezTo>
                  <a:pt x="4569417" y="467257"/>
                  <a:pt x="4588839" y="467257"/>
                  <a:pt x="4596607" y="467257"/>
                </a:cubicBezTo>
                <a:cubicBezTo>
                  <a:pt x="4619913" y="467257"/>
                  <a:pt x="4674292" y="459486"/>
                  <a:pt x="4709251" y="455601"/>
                </a:cubicBezTo>
                <a:cubicBezTo>
                  <a:pt x="4736441" y="451716"/>
                  <a:pt x="4779168" y="443946"/>
                  <a:pt x="4806357" y="443946"/>
                </a:cubicBezTo>
                <a:cubicBezTo>
                  <a:pt x="4814126" y="443946"/>
                  <a:pt x="4833547" y="440060"/>
                  <a:pt x="4852969" y="440060"/>
                </a:cubicBezTo>
                <a:cubicBezTo>
                  <a:pt x="4872390" y="436175"/>
                  <a:pt x="4891811" y="436175"/>
                  <a:pt x="4895695" y="436175"/>
                </a:cubicBezTo>
                <a:cubicBezTo>
                  <a:pt x="4907348" y="436175"/>
                  <a:pt x="4919001" y="432290"/>
                  <a:pt x="4957844" y="428405"/>
                </a:cubicBezTo>
                <a:cubicBezTo>
                  <a:pt x="4985033" y="424520"/>
                  <a:pt x="5008339" y="424520"/>
                  <a:pt x="5016108" y="428405"/>
                </a:cubicBezTo>
                <a:cubicBezTo>
                  <a:pt x="5016108" y="428405"/>
                  <a:pt x="5023876" y="432290"/>
                  <a:pt x="5027760" y="428405"/>
                </a:cubicBezTo>
                <a:cubicBezTo>
                  <a:pt x="5043297" y="428405"/>
                  <a:pt x="5054950" y="432290"/>
                  <a:pt x="5051066" y="436175"/>
                </a:cubicBezTo>
                <a:cubicBezTo>
                  <a:pt x="5047182" y="440060"/>
                  <a:pt x="5047182" y="440060"/>
                  <a:pt x="5043297" y="440060"/>
                </a:cubicBezTo>
                <a:cubicBezTo>
                  <a:pt x="5039413" y="440060"/>
                  <a:pt x="5035529" y="440060"/>
                  <a:pt x="5027760" y="440060"/>
                </a:cubicBezTo>
                <a:cubicBezTo>
                  <a:pt x="5019992" y="440060"/>
                  <a:pt x="5019992" y="443946"/>
                  <a:pt x="5019992" y="451716"/>
                </a:cubicBezTo>
                <a:cubicBezTo>
                  <a:pt x="5023876" y="455601"/>
                  <a:pt x="5019992" y="463372"/>
                  <a:pt x="5019992" y="463372"/>
                </a:cubicBezTo>
                <a:cubicBezTo>
                  <a:pt x="5012223" y="467257"/>
                  <a:pt x="5016108" y="471142"/>
                  <a:pt x="5027760" y="471142"/>
                </a:cubicBezTo>
                <a:cubicBezTo>
                  <a:pt x="5035529" y="467257"/>
                  <a:pt x="5035529" y="467257"/>
                  <a:pt x="5031645" y="475027"/>
                </a:cubicBezTo>
                <a:cubicBezTo>
                  <a:pt x="5023876" y="482798"/>
                  <a:pt x="5031645" y="482798"/>
                  <a:pt x="5062719" y="482798"/>
                </a:cubicBezTo>
                <a:cubicBezTo>
                  <a:pt x="5074372" y="478912"/>
                  <a:pt x="5097677" y="478912"/>
                  <a:pt x="5109330" y="478912"/>
                </a:cubicBezTo>
                <a:cubicBezTo>
                  <a:pt x="5120983" y="478912"/>
                  <a:pt x="5140404" y="478912"/>
                  <a:pt x="5148173" y="478912"/>
                </a:cubicBezTo>
                <a:cubicBezTo>
                  <a:pt x="5155941" y="478912"/>
                  <a:pt x="5175362" y="475027"/>
                  <a:pt x="5187015" y="475027"/>
                </a:cubicBezTo>
                <a:cubicBezTo>
                  <a:pt x="5253048" y="471142"/>
                  <a:pt x="5272469" y="467257"/>
                  <a:pt x="5303543" y="463372"/>
                </a:cubicBezTo>
                <a:cubicBezTo>
                  <a:pt x="5342386" y="459486"/>
                  <a:pt x="5338501" y="459486"/>
                  <a:pt x="5338501" y="463372"/>
                </a:cubicBezTo>
                <a:cubicBezTo>
                  <a:pt x="5334617" y="463372"/>
                  <a:pt x="5322964" y="467257"/>
                  <a:pt x="5303543" y="471142"/>
                </a:cubicBezTo>
                <a:cubicBezTo>
                  <a:pt x="5260816" y="478912"/>
                  <a:pt x="5264700" y="482798"/>
                  <a:pt x="5307427" y="482798"/>
                </a:cubicBezTo>
                <a:cubicBezTo>
                  <a:pt x="5350154" y="478912"/>
                  <a:pt x="5385113" y="478912"/>
                  <a:pt x="5400650" y="478912"/>
                </a:cubicBezTo>
                <a:cubicBezTo>
                  <a:pt x="5408418" y="478912"/>
                  <a:pt x="5423955" y="478912"/>
                  <a:pt x="5435608" y="478912"/>
                </a:cubicBezTo>
                <a:cubicBezTo>
                  <a:pt x="5447261" y="478912"/>
                  <a:pt x="5455029" y="482798"/>
                  <a:pt x="5458914" y="482798"/>
                </a:cubicBezTo>
                <a:cubicBezTo>
                  <a:pt x="5493872" y="478912"/>
                  <a:pt x="5517178" y="478912"/>
                  <a:pt x="5532715" y="478912"/>
                </a:cubicBezTo>
                <a:cubicBezTo>
                  <a:pt x="5544367" y="478912"/>
                  <a:pt x="5548252" y="490568"/>
                  <a:pt x="5540483" y="494453"/>
                </a:cubicBezTo>
                <a:cubicBezTo>
                  <a:pt x="5532715" y="494453"/>
                  <a:pt x="5521062" y="490568"/>
                  <a:pt x="5509409" y="494453"/>
                </a:cubicBezTo>
                <a:cubicBezTo>
                  <a:pt x="5489988" y="494453"/>
                  <a:pt x="5466682" y="498338"/>
                  <a:pt x="5466682" y="502224"/>
                </a:cubicBezTo>
                <a:cubicBezTo>
                  <a:pt x="5466682" y="513879"/>
                  <a:pt x="5470566" y="517764"/>
                  <a:pt x="5478335" y="521650"/>
                </a:cubicBezTo>
                <a:cubicBezTo>
                  <a:pt x="5482219" y="525535"/>
                  <a:pt x="5489988" y="529420"/>
                  <a:pt x="5497756" y="529420"/>
                </a:cubicBezTo>
                <a:cubicBezTo>
                  <a:pt x="5517178" y="525535"/>
                  <a:pt x="5606516" y="533305"/>
                  <a:pt x="5618168" y="537190"/>
                </a:cubicBezTo>
                <a:cubicBezTo>
                  <a:pt x="5625937" y="537190"/>
                  <a:pt x="5633705" y="544961"/>
                  <a:pt x="5637590" y="548846"/>
                </a:cubicBezTo>
                <a:cubicBezTo>
                  <a:pt x="5637590" y="552731"/>
                  <a:pt x="5684201" y="548846"/>
                  <a:pt x="5707506" y="552731"/>
                </a:cubicBezTo>
                <a:cubicBezTo>
                  <a:pt x="5711391" y="552731"/>
                  <a:pt x="5719159" y="568272"/>
                  <a:pt x="5719159" y="568272"/>
                </a:cubicBezTo>
                <a:cubicBezTo>
                  <a:pt x="5723044" y="568272"/>
                  <a:pt x="5719159" y="576042"/>
                  <a:pt x="5711391" y="576042"/>
                </a:cubicBezTo>
                <a:cubicBezTo>
                  <a:pt x="5699738" y="583813"/>
                  <a:pt x="5676432" y="568272"/>
                  <a:pt x="5668664" y="572157"/>
                </a:cubicBezTo>
                <a:cubicBezTo>
                  <a:pt x="5660895" y="576042"/>
                  <a:pt x="5660895" y="595468"/>
                  <a:pt x="5660895" y="595468"/>
                </a:cubicBezTo>
                <a:cubicBezTo>
                  <a:pt x="5660895" y="595468"/>
                  <a:pt x="5664780" y="603239"/>
                  <a:pt x="5668664" y="607124"/>
                </a:cubicBezTo>
                <a:cubicBezTo>
                  <a:pt x="5676432" y="622665"/>
                  <a:pt x="5676432" y="649861"/>
                  <a:pt x="5672548" y="661517"/>
                </a:cubicBezTo>
                <a:cubicBezTo>
                  <a:pt x="5668664" y="661517"/>
                  <a:pt x="5668664" y="669287"/>
                  <a:pt x="5668664" y="669287"/>
                </a:cubicBezTo>
                <a:cubicBezTo>
                  <a:pt x="5668664" y="673172"/>
                  <a:pt x="5664780" y="677057"/>
                  <a:pt x="5664780" y="680943"/>
                </a:cubicBezTo>
                <a:cubicBezTo>
                  <a:pt x="5657011" y="688713"/>
                  <a:pt x="5657011" y="692598"/>
                  <a:pt x="5664780" y="692598"/>
                </a:cubicBezTo>
                <a:cubicBezTo>
                  <a:pt x="5672548" y="692598"/>
                  <a:pt x="5676432" y="692598"/>
                  <a:pt x="5676432" y="700369"/>
                </a:cubicBezTo>
                <a:cubicBezTo>
                  <a:pt x="5672548" y="704254"/>
                  <a:pt x="5664780" y="704254"/>
                  <a:pt x="5657011" y="700369"/>
                </a:cubicBezTo>
                <a:cubicBezTo>
                  <a:pt x="5649243" y="696483"/>
                  <a:pt x="5641474" y="700369"/>
                  <a:pt x="5641474" y="708139"/>
                </a:cubicBezTo>
                <a:cubicBezTo>
                  <a:pt x="5645358" y="715909"/>
                  <a:pt x="5637590" y="739221"/>
                  <a:pt x="5629821" y="743106"/>
                </a:cubicBezTo>
                <a:cubicBezTo>
                  <a:pt x="5625937" y="746991"/>
                  <a:pt x="5625937" y="750876"/>
                  <a:pt x="5625937" y="758647"/>
                </a:cubicBezTo>
                <a:cubicBezTo>
                  <a:pt x="5629821" y="762532"/>
                  <a:pt x="5649243" y="766417"/>
                  <a:pt x="5649243" y="774187"/>
                </a:cubicBezTo>
                <a:cubicBezTo>
                  <a:pt x="5645358" y="785843"/>
                  <a:pt x="5622053" y="801384"/>
                  <a:pt x="5618168" y="805269"/>
                </a:cubicBezTo>
                <a:cubicBezTo>
                  <a:pt x="5618168" y="809154"/>
                  <a:pt x="5614284" y="813039"/>
                  <a:pt x="5614284" y="820810"/>
                </a:cubicBezTo>
                <a:cubicBezTo>
                  <a:pt x="5610400" y="832465"/>
                  <a:pt x="5602631" y="840236"/>
                  <a:pt x="5602631" y="848006"/>
                </a:cubicBezTo>
                <a:cubicBezTo>
                  <a:pt x="5606516" y="855777"/>
                  <a:pt x="5610400" y="863547"/>
                  <a:pt x="5602631" y="875203"/>
                </a:cubicBezTo>
                <a:cubicBezTo>
                  <a:pt x="5590979" y="890744"/>
                  <a:pt x="5571557" y="902399"/>
                  <a:pt x="5575442" y="902399"/>
                </a:cubicBezTo>
                <a:cubicBezTo>
                  <a:pt x="5579326" y="902399"/>
                  <a:pt x="5602631" y="898514"/>
                  <a:pt x="5602631" y="910170"/>
                </a:cubicBezTo>
                <a:cubicBezTo>
                  <a:pt x="5602631" y="917940"/>
                  <a:pt x="5571557" y="910170"/>
                  <a:pt x="5575442" y="914055"/>
                </a:cubicBezTo>
                <a:cubicBezTo>
                  <a:pt x="5575442" y="917940"/>
                  <a:pt x="5575442" y="925710"/>
                  <a:pt x="5571557" y="933481"/>
                </a:cubicBezTo>
                <a:cubicBezTo>
                  <a:pt x="5567673" y="941251"/>
                  <a:pt x="5567673" y="945136"/>
                  <a:pt x="5571557" y="949022"/>
                </a:cubicBezTo>
                <a:cubicBezTo>
                  <a:pt x="5571557" y="952907"/>
                  <a:pt x="5575442" y="952907"/>
                  <a:pt x="5571557" y="956792"/>
                </a:cubicBezTo>
                <a:cubicBezTo>
                  <a:pt x="5571557" y="956792"/>
                  <a:pt x="5583210" y="968448"/>
                  <a:pt x="5587094" y="976218"/>
                </a:cubicBezTo>
                <a:cubicBezTo>
                  <a:pt x="5587094" y="980103"/>
                  <a:pt x="5583210" y="983988"/>
                  <a:pt x="5575442" y="991759"/>
                </a:cubicBezTo>
                <a:cubicBezTo>
                  <a:pt x="5571557" y="995644"/>
                  <a:pt x="5575442" y="999529"/>
                  <a:pt x="5575442" y="1003414"/>
                </a:cubicBezTo>
                <a:cubicBezTo>
                  <a:pt x="5575442" y="1011185"/>
                  <a:pt x="5575442" y="1015070"/>
                  <a:pt x="5587094" y="1022840"/>
                </a:cubicBezTo>
                <a:cubicBezTo>
                  <a:pt x="5602631" y="1038381"/>
                  <a:pt x="5606516" y="1061692"/>
                  <a:pt x="5587094" y="1061692"/>
                </a:cubicBezTo>
                <a:cubicBezTo>
                  <a:pt x="5583210" y="1065578"/>
                  <a:pt x="5579326" y="1069463"/>
                  <a:pt x="5575442" y="1073348"/>
                </a:cubicBezTo>
                <a:cubicBezTo>
                  <a:pt x="5567673" y="1081118"/>
                  <a:pt x="5559904" y="1088889"/>
                  <a:pt x="5552136" y="1096659"/>
                </a:cubicBezTo>
                <a:cubicBezTo>
                  <a:pt x="5536599" y="1104430"/>
                  <a:pt x="5536599" y="1108315"/>
                  <a:pt x="5544367" y="1112200"/>
                </a:cubicBezTo>
                <a:cubicBezTo>
                  <a:pt x="5548252" y="1112200"/>
                  <a:pt x="5552136" y="1112200"/>
                  <a:pt x="5556020" y="1116085"/>
                </a:cubicBezTo>
                <a:cubicBezTo>
                  <a:pt x="5559904" y="1116085"/>
                  <a:pt x="5567673" y="1116085"/>
                  <a:pt x="5575442" y="1116085"/>
                </a:cubicBezTo>
                <a:cubicBezTo>
                  <a:pt x="5587094" y="1116085"/>
                  <a:pt x="5660895" y="1123856"/>
                  <a:pt x="5664780" y="1131626"/>
                </a:cubicBezTo>
                <a:cubicBezTo>
                  <a:pt x="5664780" y="1131626"/>
                  <a:pt x="5664780" y="1139396"/>
                  <a:pt x="5660895" y="1143282"/>
                </a:cubicBezTo>
                <a:cubicBezTo>
                  <a:pt x="5653127" y="1143282"/>
                  <a:pt x="5645358" y="1139396"/>
                  <a:pt x="5637590" y="1143282"/>
                </a:cubicBezTo>
                <a:cubicBezTo>
                  <a:pt x="5629821" y="1147167"/>
                  <a:pt x="5622053" y="1154937"/>
                  <a:pt x="5625937" y="1158822"/>
                </a:cubicBezTo>
                <a:cubicBezTo>
                  <a:pt x="5629821" y="1186019"/>
                  <a:pt x="5629821" y="1201560"/>
                  <a:pt x="5606516" y="1217100"/>
                </a:cubicBezTo>
                <a:cubicBezTo>
                  <a:pt x="5590979" y="1228756"/>
                  <a:pt x="5587094" y="1232641"/>
                  <a:pt x="5579326" y="1232641"/>
                </a:cubicBezTo>
                <a:cubicBezTo>
                  <a:pt x="5571557" y="1232641"/>
                  <a:pt x="5567673" y="1236526"/>
                  <a:pt x="5567673" y="1240412"/>
                </a:cubicBezTo>
                <a:cubicBezTo>
                  <a:pt x="5563789" y="1248182"/>
                  <a:pt x="5544367" y="1271493"/>
                  <a:pt x="5536599" y="1271493"/>
                </a:cubicBezTo>
                <a:cubicBezTo>
                  <a:pt x="5532715" y="1271493"/>
                  <a:pt x="5528830" y="1287034"/>
                  <a:pt x="5532715" y="1290919"/>
                </a:cubicBezTo>
                <a:cubicBezTo>
                  <a:pt x="5536599" y="1294804"/>
                  <a:pt x="5571557" y="1294804"/>
                  <a:pt x="5598747" y="1294804"/>
                </a:cubicBezTo>
                <a:cubicBezTo>
                  <a:pt x="5606516" y="1294804"/>
                  <a:pt x="5618168" y="1298689"/>
                  <a:pt x="5625937" y="1298689"/>
                </a:cubicBezTo>
                <a:cubicBezTo>
                  <a:pt x="5641474" y="1298689"/>
                  <a:pt x="5668664" y="1298689"/>
                  <a:pt x="5680317" y="1294804"/>
                </a:cubicBezTo>
                <a:cubicBezTo>
                  <a:pt x="5703622" y="1294804"/>
                  <a:pt x="5742465" y="1298689"/>
                  <a:pt x="5761886" y="1306460"/>
                </a:cubicBezTo>
                <a:cubicBezTo>
                  <a:pt x="5765770" y="1306460"/>
                  <a:pt x="5769655" y="1306460"/>
                  <a:pt x="5773539" y="1302575"/>
                </a:cubicBezTo>
                <a:cubicBezTo>
                  <a:pt x="5777423" y="1302575"/>
                  <a:pt x="5781307" y="1302575"/>
                  <a:pt x="5789076" y="1310345"/>
                </a:cubicBezTo>
                <a:cubicBezTo>
                  <a:pt x="5800729" y="1318115"/>
                  <a:pt x="5804613" y="1318115"/>
                  <a:pt x="5816266" y="1318115"/>
                </a:cubicBezTo>
                <a:cubicBezTo>
                  <a:pt x="5827919" y="1314230"/>
                  <a:pt x="5831803" y="1314230"/>
                  <a:pt x="5824034" y="1310345"/>
                </a:cubicBezTo>
                <a:cubicBezTo>
                  <a:pt x="5820150" y="1306460"/>
                  <a:pt x="5820150" y="1302575"/>
                  <a:pt x="5824034" y="1302575"/>
                </a:cubicBezTo>
                <a:cubicBezTo>
                  <a:pt x="5831803" y="1298689"/>
                  <a:pt x="5851224" y="1302575"/>
                  <a:pt x="5858993" y="1302575"/>
                </a:cubicBezTo>
                <a:cubicBezTo>
                  <a:pt x="5866761" y="1302575"/>
                  <a:pt x="5878414" y="1306460"/>
                  <a:pt x="5882298" y="1306460"/>
                </a:cubicBezTo>
                <a:cubicBezTo>
                  <a:pt x="5890067" y="1306460"/>
                  <a:pt x="5913372" y="1310345"/>
                  <a:pt x="5940562" y="1310345"/>
                </a:cubicBezTo>
                <a:cubicBezTo>
                  <a:pt x="5967752" y="1306460"/>
                  <a:pt x="5991058" y="1306460"/>
                  <a:pt x="5998826" y="1306460"/>
                </a:cubicBezTo>
                <a:cubicBezTo>
                  <a:pt x="6018248" y="1306460"/>
                  <a:pt x="6026016" y="1306460"/>
                  <a:pt x="6057090" y="1306460"/>
                </a:cubicBezTo>
                <a:cubicBezTo>
                  <a:pt x="6072627" y="1302575"/>
                  <a:pt x="6088164" y="1302575"/>
                  <a:pt x="6095933" y="1306460"/>
                </a:cubicBezTo>
                <a:cubicBezTo>
                  <a:pt x="6127007" y="1306460"/>
                  <a:pt x="6142544" y="1306460"/>
                  <a:pt x="6165850" y="1306460"/>
                </a:cubicBezTo>
                <a:cubicBezTo>
                  <a:pt x="6204692" y="1306460"/>
                  <a:pt x="6239651" y="1306460"/>
                  <a:pt x="6259072" y="1306460"/>
                </a:cubicBezTo>
                <a:cubicBezTo>
                  <a:pt x="6274609" y="1310345"/>
                  <a:pt x="6274609" y="1310345"/>
                  <a:pt x="6317336" y="1306460"/>
                </a:cubicBezTo>
                <a:cubicBezTo>
                  <a:pt x="6348410" y="1306460"/>
                  <a:pt x="6360063" y="1306460"/>
                  <a:pt x="6379484" y="1310345"/>
                </a:cubicBezTo>
                <a:cubicBezTo>
                  <a:pt x="6387253" y="1314230"/>
                  <a:pt x="6395021" y="1314230"/>
                  <a:pt x="6398905" y="1314230"/>
                </a:cubicBezTo>
                <a:cubicBezTo>
                  <a:pt x="6406674" y="1314230"/>
                  <a:pt x="6429979" y="1314230"/>
                  <a:pt x="6461054" y="1310345"/>
                </a:cubicBezTo>
                <a:cubicBezTo>
                  <a:pt x="6472706" y="1310345"/>
                  <a:pt x="6488243" y="1310345"/>
                  <a:pt x="6499896" y="1314230"/>
                </a:cubicBezTo>
                <a:cubicBezTo>
                  <a:pt x="6507665" y="1314230"/>
                  <a:pt x="6523202" y="1314230"/>
                  <a:pt x="6534855" y="1314230"/>
                </a:cubicBezTo>
                <a:cubicBezTo>
                  <a:pt x="6554276" y="1314230"/>
                  <a:pt x="6573697" y="1314230"/>
                  <a:pt x="6581466" y="1318115"/>
                </a:cubicBezTo>
                <a:cubicBezTo>
                  <a:pt x="6585350" y="1318115"/>
                  <a:pt x="6593119" y="1322001"/>
                  <a:pt x="6600887" y="1322001"/>
                </a:cubicBezTo>
                <a:cubicBezTo>
                  <a:pt x="6608656" y="1322001"/>
                  <a:pt x="6616424" y="1322001"/>
                  <a:pt x="6620308" y="1322001"/>
                </a:cubicBezTo>
                <a:cubicBezTo>
                  <a:pt x="6620308" y="1322001"/>
                  <a:pt x="6631961" y="1325886"/>
                  <a:pt x="6639730" y="1322001"/>
                </a:cubicBezTo>
                <a:cubicBezTo>
                  <a:pt x="6651382" y="1322001"/>
                  <a:pt x="6659151" y="1325886"/>
                  <a:pt x="6663035" y="1329771"/>
                </a:cubicBezTo>
                <a:cubicBezTo>
                  <a:pt x="6666920" y="1333656"/>
                  <a:pt x="6670804" y="1333656"/>
                  <a:pt x="6674688" y="1329771"/>
                </a:cubicBezTo>
                <a:cubicBezTo>
                  <a:pt x="6682457" y="1329771"/>
                  <a:pt x="6690225" y="1329771"/>
                  <a:pt x="6694109" y="1337541"/>
                </a:cubicBezTo>
                <a:cubicBezTo>
                  <a:pt x="6697994" y="1341427"/>
                  <a:pt x="6686341" y="1345312"/>
                  <a:pt x="6631961" y="1341427"/>
                </a:cubicBezTo>
                <a:cubicBezTo>
                  <a:pt x="6604771" y="1337541"/>
                  <a:pt x="6577581" y="1337541"/>
                  <a:pt x="6565929" y="1337541"/>
                </a:cubicBezTo>
                <a:cubicBezTo>
                  <a:pt x="6542623" y="1337541"/>
                  <a:pt x="6523202" y="1337541"/>
                  <a:pt x="6457169" y="1333656"/>
                </a:cubicBezTo>
                <a:cubicBezTo>
                  <a:pt x="6398905" y="1333656"/>
                  <a:pt x="6321220" y="1329771"/>
                  <a:pt x="6305683" y="1329771"/>
                </a:cubicBezTo>
                <a:cubicBezTo>
                  <a:pt x="6282377" y="1333656"/>
                  <a:pt x="6247419" y="1329771"/>
                  <a:pt x="6243535" y="1329771"/>
                </a:cubicBezTo>
                <a:cubicBezTo>
                  <a:pt x="6239651" y="1325886"/>
                  <a:pt x="6235766" y="1329771"/>
                  <a:pt x="6227998" y="1329771"/>
                </a:cubicBezTo>
                <a:cubicBezTo>
                  <a:pt x="6216345" y="1329771"/>
                  <a:pt x="6189155" y="1329771"/>
                  <a:pt x="6158081" y="1329771"/>
                </a:cubicBezTo>
                <a:cubicBezTo>
                  <a:pt x="6146428" y="1329771"/>
                  <a:pt x="6127007" y="1329771"/>
                  <a:pt x="6092049" y="1329771"/>
                </a:cubicBezTo>
                <a:cubicBezTo>
                  <a:pt x="6084280" y="1329771"/>
                  <a:pt x="6053206" y="1329771"/>
                  <a:pt x="6026016" y="1329771"/>
                </a:cubicBezTo>
                <a:cubicBezTo>
                  <a:pt x="5998826" y="1329771"/>
                  <a:pt x="5963868" y="1329771"/>
                  <a:pt x="5952215" y="1333656"/>
                </a:cubicBezTo>
                <a:cubicBezTo>
                  <a:pt x="5936678" y="1333656"/>
                  <a:pt x="5925025" y="1333656"/>
                  <a:pt x="5917257" y="1333656"/>
                </a:cubicBezTo>
                <a:cubicBezTo>
                  <a:pt x="5913372" y="1329771"/>
                  <a:pt x="5905604" y="1333656"/>
                  <a:pt x="5901720" y="1333656"/>
                </a:cubicBezTo>
                <a:cubicBezTo>
                  <a:pt x="5897835" y="1337541"/>
                  <a:pt x="5897835" y="1337541"/>
                  <a:pt x="5905604" y="1341427"/>
                </a:cubicBezTo>
                <a:cubicBezTo>
                  <a:pt x="5909488" y="1345312"/>
                  <a:pt x="5917257" y="1345312"/>
                  <a:pt x="5925025" y="1345312"/>
                </a:cubicBezTo>
                <a:cubicBezTo>
                  <a:pt x="5932794" y="1341427"/>
                  <a:pt x="5952215" y="1341427"/>
                  <a:pt x="5967752" y="1345312"/>
                </a:cubicBezTo>
                <a:cubicBezTo>
                  <a:pt x="5979405" y="1345312"/>
                  <a:pt x="6002710" y="1345312"/>
                  <a:pt x="6010479" y="1345312"/>
                </a:cubicBezTo>
                <a:cubicBezTo>
                  <a:pt x="6026016" y="1341427"/>
                  <a:pt x="6037669" y="1341427"/>
                  <a:pt x="6049322" y="1345312"/>
                </a:cubicBezTo>
                <a:cubicBezTo>
                  <a:pt x="6053206" y="1345312"/>
                  <a:pt x="6084280" y="1345312"/>
                  <a:pt x="6095933" y="1341427"/>
                </a:cubicBezTo>
                <a:cubicBezTo>
                  <a:pt x="6099817" y="1341427"/>
                  <a:pt x="6107586" y="1341427"/>
                  <a:pt x="6111470" y="1345312"/>
                </a:cubicBezTo>
                <a:cubicBezTo>
                  <a:pt x="6119238" y="1349197"/>
                  <a:pt x="6127007" y="1349197"/>
                  <a:pt x="6130891" y="1349197"/>
                </a:cubicBezTo>
                <a:cubicBezTo>
                  <a:pt x="6158081" y="1345312"/>
                  <a:pt x="6165850" y="1345312"/>
                  <a:pt x="6181387" y="1349197"/>
                </a:cubicBezTo>
                <a:cubicBezTo>
                  <a:pt x="6193039" y="1349197"/>
                  <a:pt x="6208576" y="1349197"/>
                  <a:pt x="6212461" y="1349197"/>
                </a:cubicBezTo>
                <a:cubicBezTo>
                  <a:pt x="6220229" y="1349197"/>
                  <a:pt x="6227998" y="1349197"/>
                  <a:pt x="6231882" y="1353082"/>
                </a:cubicBezTo>
                <a:cubicBezTo>
                  <a:pt x="6235766" y="1353082"/>
                  <a:pt x="6239651" y="1353082"/>
                  <a:pt x="6243535" y="1353082"/>
                </a:cubicBezTo>
                <a:cubicBezTo>
                  <a:pt x="6243535" y="1353082"/>
                  <a:pt x="6255188" y="1353082"/>
                  <a:pt x="6259072" y="1356967"/>
                </a:cubicBezTo>
                <a:cubicBezTo>
                  <a:pt x="6270725" y="1360853"/>
                  <a:pt x="6274609" y="1360853"/>
                  <a:pt x="6286262" y="1356967"/>
                </a:cubicBezTo>
                <a:cubicBezTo>
                  <a:pt x="6297915" y="1353082"/>
                  <a:pt x="6301799" y="1353082"/>
                  <a:pt x="6309567" y="1356967"/>
                </a:cubicBezTo>
                <a:cubicBezTo>
                  <a:pt x="6317336" y="1356967"/>
                  <a:pt x="6321220" y="1356967"/>
                  <a:pt x="6328989" y="1353082"/>
                </a:cubicBezTo>
                <a:cubicBezTo>
                  <a:pt x="6344526" y="1345312"/>
                  <a:pt x="6367831" y="1345312"/>
                  <a:pt x="6371716" y="1353082"/>
                </a:cubicBezTo>
                <a:cubicBezTo>
                  <a:pt x="6375600" y="1356967"/>
                  <a:pt x="6379484" y="1356967"/>
                  <a:pt x="6383368" y="1356967"/>
                </a:cubicBezTo>
                <a:cubicBezTo>
                  <a:pt x="6387253" y="1356967"/>
                  <a:pt x="6395021" y="1356967"/>
                  <a:pt x="6398905" y="1360853"/>
                </a:cubicBezTo>
                <a:cubicBezTo>
                  <a:pt x="6410558" y="1360853"/>
                  <a:pt x="6418327" y="1360853"/>
                  <a:pt x="6429979" y="1356967"/>
                </a:cubicBezTo>
                <a:cubicBezTo>
                  <a:pt x="6441632" y="1353082"/>
                  <a:pt x="6445517" y="1353082"/>
                  <a:pt x="6461054" y="1356967"/>
                </a:cubicBezTo>
                <a:cubicBezTo>
                  <a:pt x="6476591" y="1360853"/>
                  <a:pt x="6488243" y="1360853"/>
                  <a:pt x="6488243" y="1356967"/>
                </a:cubicBezTo>
                <a:cubicBezTo>
                  <a:pt x="6488243" y="1353082"/>
                  <a:pt x="6519318" y="1345312"/>
                  <a:pt x="6534855" y="1349197"/>
                </a:cubicBezTo>
                <a:cubicBezTo>
                  <a:pt x="6546507" y="1349197"/>
                  <a:pt x="6554276" y="1349197"/>
                  <a:pt x="6569813" y="1349197"/>
                </a:cubicBezTo>
                <a:cubicBezTo>
                  <a:pt x="6581466" y="1349197"/>
                  <a:pt x="6589234" y="1349197"/>
                  <a:pt x="6604771" y="1349197"/>
                </a:cubicBezTo>
                <a:cubicBezTo>
                  <a:pt x="6608656" y="1353082"/>
                  <a:pt x="6616424" y="1349197"/>
                  <a:pt x="6624193" y="1349197"/>
                </a:cubicBezTo>
                <a:cubicBezTo>
                  <a:pt x="6631961" y="1349197"/>
                  <a:pt x="6643614" y="1349197"/>
                  <a:pt x="6651382" y="1349197"/>
                </a:cubicBezTo>
                <a:cubicBezTo>
                  <a:pt x="6666920" y="1356967"/>
                  <a:pt x="6694109" y="1356967"/>
                  <a:pt x="6709646" y="1353082"/>
                </a:cubicBezTo>
                <a:cubicBezTo>
                  <a:pt x="6717415" y="1353082"/>
                  <a:pt x="6721299" y="1353082"/>
                  <a:pt x="6725183" y="1356967"/>
                </a:cubicBezTo>
                <a:cubicBezTo>
                  <a:pt x="6732952" y="1360853"/>
                  <a:pt x="6736836" y="1360853"/>
                  <a:pt x="6748489" y="1356967"/>
                </a:cubicBezTo>
                <a:cubicBezTo>
                  <a:pt x="6756258" y="1356967"/>
                  <a:pt x="6802869" y="1360853"/>
                  <a:pt x="6845596" y="1364738"/>
                </a:cubicBezTo>
                <a:cubicBezTo>
                  <a:pt x="6872785" y="1368623"/>
                  <a:pt x="6899975" y="1376393"/>
                  <a:pt x="6903860" y="1376393"/>
                </a:cubicBezTo>
                <a:cubicBezTo>
                  <a:pt x="6907744" y="1376393"/>
                  <a:pt x="6915512" y="1372508"/>
                  <a:pt x="6919397" y="1376393"/>
                </a:cubicBezTo>
                <a:cubicBezTo>
                  <a:pt x="6919397" y="1376393"/>
                  <a:pt x="6919397" y="1376393"/>
                  <a:pt x="6927165" y="1380279"/>
                </a:cubicBezTo>
                <a:cubicBezTo>
                  <a:pt x="6931049" y="1380279"/>
                  <a:pt x="6931049" y="1384164"/>
                  <a:pt x="6931049" y="1384164"/>
                </a:cubicBezTo>
                <a:cubicBezTo>
                  <a:pt x="6927165" y="1388049"/>
                  <a:pt x="6907744" y="1391934"/>
                  <a:pt x="6903860" y="1388049"/>
                </a:cubicBezTo>
                <a:cubicBezTo>
                  <a:pt x="6903860" y="1388049"/>
                  <a:pt x="6791216" y="1376393"/>
                  <a:pt x="6787332" y="1380279"/>
                </a:cubicBezTo>
                <a:cubicBezTo>
                  <a:pt x="6783447" y="1380279"/>
                  <a:pt x="6775679" y="1380279"/>
                  <a:pt x="6771795" y="1376393"/>
                </a:cubicBezTo>
                <a:cubicBezTo>
                  <a:pt x="6767910" y="1376393"/>
                  <a:pt x="6756258" y="1376393"/>
                  <a:pt x="6748489" y="1376393"/>
                </a:cubicBezTo>
                <a:cubicBezTo>
                  <a:pt x="6725183" y="1376393"/>
                  <a:pt x="6701878" y="1380279"/>
                  <a:pt x="6682457" y="1380279"/>
                </a:cubicBezTo>
                <a:cubicBezTo>
                  <a:pt x="6674688" y="1380279"/>
                  <a:pt x="6670804" y="1380279"/>
                  <a:pt x="6666920" y="1384164"/>
                </a:cubicBezTo>
                <a:cubicBezTo>
                  <a:pt x="6663035" y="1388049"/>
                  <a:pt x="6663035" y="1388049"/>
                  <a:pt x="6659151" y="1384164"/>
                </a:cubicBezTo>
                <a:cubicBezTo>
                  <a:pt x="6655267" y="1384164"/>
                  <a:pt x="6651382" y="1384164"/>
                  <a:pt x="6651382" y="1388049"/>
                </a:cubicBezTo>
                <a:cubicBezTo>
                  <a:pt x="6647498" y="1388049"/>
                  <a:pt x="6639730" y="1391934"/>
                  <a:pt x="6628077" y="1391934"/>
                </a:cubicBezTo>
                <a:cubicBezTo>
                  <a:pt x="6612540" y="1391934"/>
                  <a:pt x="6604771" y="1399705"/>
                  <a:pt x="6624193" y="1399705"/>
                </a:cubicBezTo>
                <a:cubicBezTo>
                  <a:pt x="6639730" y="1399705"/>
                  <a:pt x="6639730" y="1399705"/>
                  <a:pt x="6651382" y="1407475"/>
                </a:cubicBezTo>
                <a:cubicBezTo>
                  <a:pt x="6659151" y="1407475"/>
                  <a:pt x="6666920" y="1411360"/>
                  <a:pt x="6674688" y="1411360"/>
                </a:cubicBezTo>
                <a:cubicBezTo>
                  <a:pt x="6678572" y="1407475"/>
                  <a:pt x="6686341" y="1411360"/>
                  <a:pt x="6686341" y="1411360"/>
                </a:cubicBezTo>
                <a:cubicBezTo>
                  <a:pt x="6690225" y="1415245"/>
                  <a:pt x="6697994" y="1415245"/>
                  <a:pt x="6705762" y="1415245"/>
                </a:cubicBezTo>
                <a:cubicBezTo>
                  <a:pt x="6744605" y="1415245"/>
                  <a:pt x="6779563" y="1419131"/>
                  <a:pt x="6783447" y="1419131"/>
                </a:cubicBezTo>
                <a:cubicBezTo>
                  <a:pt x="6783447" y="1423016"/>
                  <a:pt x="6787332" y="1419131"/>
                  <a:pt x="6791216" y="1419131"/>
                </a:cubicBezTo>
                <a:cubicBezTo>
                  <a:pt x="6802869" y="1411360"/>
                  <a:pt x="6810637" y="1411360"/>
                  <a:pt x="6810637" y="1415245"/>
                </a:cubicBezTo>
                <a:cubicBezTo>
                  <a:pt x="6814522" y="1419131"/>
                  <a:pt x="6818406" y="1419131"/>
                  <a:pt x="6833943" y="1419131"/>
                </a:cubicBezTo>
                <a:cubicBezTo>
                  <a:pt x="6845596" y="1415245"/>
                  <a:pt x="6857248" y="1415245"/>
                  <a:pt x="6857248" y="1419131"/>
                </a:cubicBezTo>
                <a:cubicBezTo>
                  <a:pt x="6861133" y="1419131"/>
                  <a:pt x="6865017" y="1419131"/>
                  <a:pt x="6868901" y="1419131"/>
                </a:cubicBezTo>
                <a:cubicBezTo>
                  <a:pt x="6868901" y="1415245"/>
                  <a:pt x="6880554" y="1415245"/>
                  <a:pt x="6884438" y="1415245"/>
                </a:cubicBezTo>
                <a:cubicBezTo>
                  <a:pt x="6892207" y="1415245"/>
                  <a:pt x="6903860" y="1415245"/>
                  <a:pt x="6907744" y="1415245"/>
                </a:cubicBezTo>
                <a:cubicBezTo>
                  <a:pt x="6915512" y="1415245"/>
                  <a:pt x="6915512" y="1415245"/>
                  <a:pt x="6915512" y="1423016"/>
                </a:cubicBezTo>
                <a:cubicBezTo>
                  <a:pt x="6915512" y="1430786"/>
                  <a:pt x="6919397" y="1430786"/>
                  <a:pt x="6927165" y="1423016"/>
                </a:cubicBezTo>
                <a:cubicBezTo>
                  <a:pt x="6931049" y="1419131"/>
                  <a:pt x="6931049" y="1419131"/>
                  <a:pt x="6938818" y="1423016"/>
                </a:cubicBezTo>
                <a:cubicBezTo>
                  <a:pt x="6942702" y="1423016"/>
                  <a:pt x="6950471" y="1423016"/>
                  <a:pt x="6954355" y="1423016"/>
                </a:cubicBezTo>
                <a:cubicBezTo>
                  <a:pt x="6966008" y="1423016"/>
                  <a:pt x="6985429" y="1423016"/>
                  <a:pt x="7024272" y="1426901"/>
                </a:cubicBezTo>
                <a:cubicBezTo>
                  <a:pt x="7028156" y="1426901"/>
                  <a:pt x="7039809" y="1426901"/>
                  <a:pt x="7043693" y="1426901"/>
                </a:cubicBezTo>
                <a:cubicBezTo>
                  <a:pt x="7047577" y="1426901"/>
                  <a:pt x="7055346" y="1426901"/>
                  <a:pt x="7055346" y="1430786"/>
                </a:cubicBezTo>
                <a:cubicBezTo>
                  <a:pt x="7059230" y="1430786"/>
                  <a:pt x="7063114" y="1430786"/>
                  <a:pt x="7063114" y="1430786"/>
                </a:cubicBezTo>
                <a:cubicBezTo>
                  <a:pt x="7066999" y="1430786"/>
                  <a:pt x="7074767" y="1430786"/>
                  <a:pt x="7074767" y="1430786"/>
                </a:cubicBezTo>
                <a:cubicBezTo>
                  <a:pt x="7078651" y="1434671"/>
                  <a:pt x="7086420" y="1434671"/>
                  <a:pt x="7094189" y="1434671"/>
                </a:cubicBezTo>
                <a:cubicBezTo>
                  <a:pt x="7101957" y="1438557"/>
                  <a:pt x="7117494" y="1438557"/>
                  <a:pt x="7133031" y="1438557"/>
                </a:cubicBezTo>
                <a:cubicBezTo>
                  <a:pt x="7144684" y="1442442"/>
                  <a:pt x="7167990" y="1442442"/>
                  <a:pt x="7179642" y="1442442"/>
                </a:cubicBezTo>
                <a:cubicBezTo>
                  <a:pt x="7187411" y="1446327"/>
                  <a:pt x="7199064" y="1446327"/>
                  <a:pt x="7202948" y="1446327"/>
                </a:cubicBezTo>
                <a:cubicBezTo>
                  <a:pt x="7206832" y="1446327"/>
                  <a:pt x="7218485" y="1450212"/>
                  <a:pt x="7230138" y="1450212"/>
                </a:cubicBezTo>
                <a:cubicBezTo>
                  <a:pt x="7241791" y="1450212"/>
                  <a:pt x="7253443" y="1450212"/>
                  <a:pt x="7253443" y="1454097"/>
                </a:cubicBezTo>
                <a:cubicBezTo>
                  <a:pt x="7253443" y="1454097"/>
                  <a:pt x="7257328" y="1454097"/>
                  <a:pt x="7261212" y="1454097"/>
                </a:cubicBezTo>
                <a:cubicBezTo>
                  <a:pt x="7268980" y="1454097"/>
                  <a:pt x="7315592" y="1457983"/>
                  <a:pt x="7331128" y="1461868"/>
                </a:cubicBezTo>
                <a:cubicBezTo>
                  <a:pt x="7338897" y="1461868"/>
                  <a:pt x="7350550" y="1461868"/>
                  <a:pt x="7358318" y="1465753"/>
                </a:cubicBezTo>
                <a:cubicBezTo>
                  <a:pt x="7369971" y="1465753"/>
                  <a:pt x="7385508" y="1465753"/>
                  <a:pt x="7397161" y="1469638"/>
                </a:cubicBezTo>
                <a:cubicBezTo>
                  <a:pt x="7404930" y="1469638"/>
                  <a:pt x="7420466" y="1469638"/>
                  <a:pt x="7428235" y="1469638"/>
                </a:cubicBezTo>
                <a:cubicBezTo>
                  <a:pt x="7436004" y="1469638"/>
                  <a:pt x="7443772" y="1469638"/>
                  <a:pt x="7447656" y="1473523"/>
                </a:cubicBezTo>
                <a:cubicBezTo>
                  <a:pt x="7451540" y="1473523"/>
                  <a:pt x="7459309" y="1473523"/>
                  <a:pt x="7463194" y="1473523"/>
                </a:cubicBezTo>
                <a:cubicBezTo>
                  <a:pt x="7467078" y="1473523"/>
                  <a:pt x="7474846" y="1473523"/>
                  <a:pt x="7478730" y="1477409"/>
                </a:cubicBezTo>
                <a:cubicBezTo>
                  <a:pt x="7498152" y="1481294"/>
                  <a:pt x="7536994" y="1489064"/>
                  <a:pt x="7575837" y="1489064"/>
                </a:cubicBezTo>
                <a:cubicBezTo>
                  <a:pt x="7587490" y="1492949"/>
                  <a:pt x="7599142" y="1492949"/>
                  <a:pt x="7603027" y="1496835"/>
                </a:cubicBezTo>
                <a:cubicBezTo>
                  <a:pt x="7622448" y="1500720"/>
                  <a:pt x="7626332" y="1500720"/>
                  <a:pt x="7630216" y="1500720"/>
                </a:cubicBezTo>
                <a:cubicBezTo>
                  <a:pt x="7630216" y="1500720"/>
                  <a:pt x="7637985" y="1500720"/>
                  <a:pt x="7641870" y="1504605"/>
                </a:cubicBezTo>
                <a:cubicBezTo>
                  <a:pt x="7645754" y="1508490"/>
                  <a:pt x="7653522" y="1508490"/>
                  <a:pt x="7657406" y="1508490"/>
                </a:cubicBezTo>
                <a:cubicBezTo>
                  <a:pt x="7657406" y="1504605"/>
                  <a:pt x="7669059" y="1508490"/>
                  <a:pt x="7680712" y="1508490"/>
                </a:cubicBezTo>
                <a:cubicBezTo>
                  <a:pt x="7704018" y="1516261"/>
                  <a:pt x="7731208" y="1520146"/>
                  <a:pt x="7735092" y="1520146"/>
                </a:cubicBezTo>
                <a:cubicBezTo>
                  <a:pt x="7738976" y="1520146"/>
                  <a:pt x="7746744" y="1520146"/>
                  <a:pt x="7750629" y="1520146"/>
                </a:cubicBezTo>
                <a:cubicBezTo>
                  <a:pt x="7754513" y="1524031"/>
                  <a:pt x="7762282" y="1524031"/>
                  <a:pt x="7766166" y="1524031"/>
                </a:cubicBezTo>
                <a:cubicBezTo>
                  <a:pt x="7766166" y="1524031"/>
                  <a:pt x="7770050" y="1527916"/>
                  <a:pt x="7770050" y="1531801"/>
                </a:cubicBezTo>
                <a:cubicBezTo>
                  <a:pt x="7773934" y="1535687"/>
                  <a:pt x="7777818" y="1535687"/>
                  <a:pt x="7781703" y="1535687"/>
                </a:cubicBezTo>
                <a:cubicBezTo>
                  <a:pt x="7785587" y="1535687"/>
                  <a:pt x="7793356" y="1535687"/>
                  <a:pt x="7793356" y="1539572"/>
                </a:cubicBezTo>
                <a:cubicBezTo>
                  <a:pt x="7797240" y="1539572"/>
                  <a:pt x="7805008" y="1543457"/>
                  <a:pt x="7812777" y="1543457"/>
                </a:cubicBezTo>
                <a:cubicBezTo>
                  <a:pt x="7820546" y="1543457"/>
                  <a:pt x="7836082" y="1543457"/>
                  <a:pt x="7847736" y="1547342"/>
                </a:cubicBezTo>
                <a:cubicBezTo>
                  <a:pt x="7859388" y="1547342"/>
                  <a:pt x="7874925" y="1551227"/>
                  <a:pt x="7882694" y="1551227"/>
                </a:cubicBezTo>
                <a:cubicBezTo>
                  <a:pt x="7890462" y="1547342"/>
                  <a:pt x="7898231" y="1551227"/>
                  <a:pt x="7898231" y="1551227"/>
                </a:cubicBezTo>
                <a:cubicBezTo>
                  <a:pt x="7902115" y="1555113"/>
                  <a:pt x="7902115" y="1555113"/>
                  <a:pt x="7906000" y="1555113"/>
                </a:cubicBezTo>
                <a:cubicBezTo>
                  <a:pt x="7909884" y="1555113"/>
                  <a:pt x="7913768" y="1555113"/>
                  <a:pt x="7921536" y="1558998"/>
                </a:cubicBezTo>
                <a:cubicBezTo>
                  <a:pt x="7933189" y="1562883"/>
                  <a:pt x="7987569" y="1574539"/>
                  <a:pt x="8006990" y="1574539"/>
                </a:cubicBezTo>
                <a:cubicBezTo>
                  <a:pt x="8014758" y="1578424"/>
                  <a:pt x="8034180" y="1578424"/>
                  <a:pt x="8049717" y="1582309"/>
                </a:cubicBezTo>
                <a:cubicBezTo>
                  <a:pt x="8065254" y="1586194"/>
                  <a:pt x="8076907" y="1586194"/>
                  <a:pt x="8080791" y="1586194"/>
                </a:cubicBezTo>
                <a:cubicBezTo>
                  <a:pt x="8080791" y="1586194"/>
                  <a:pt x="8092444" y="1586194"/>
                  <a:pt x="8100212" y="1590079"/>
                </a:cubicBezTo>
                <a:cubicBezTo>
                  <a:pt x="8119634" y="1593965"/>
                  <a:pt x="8170129" y="1605620"/>
                  <a:pt x="8189550" y="1609505"/>
                </a:cubicBezTo>
                <a:cubicBezTo>
                  <a:pt x="8201204" y="1609505"/>
                  <a:pt x="8208972" y="1609505"/>
                  <a:pt x="8208972" y="1609505"/>
                </a:cubicBezTo>
                <a:cubicBezTo>
                  <a:pt x="8212856" y="1613391"/>
                  <a:pt x="8224509" y="1613391"/>
                  <a:pt x="8240046" y="1617276"/>
                </a:cubicBezTo>
                <a:cubicBezTo>
                  <a:pt x="8251699" y="1617276"/>
                  <a:pt x="8267236" y="1621161"/>
                  <a:pt x="8267236" y="1621161"/>
                </a:cubicBezTo>
                <a:cubicBezTo>
                  <a:pt x="8271120" y="1621161"/>
                  <a:pt x="8275004" y="1625046"/>
                  <a:pt x="8275004" y="1621161"/>
                </a:cubicBezTo>
                <a:cubicBezTo>
                  <a:pt x="8278888" y="1621161"/>
                  <a:pt x="8286657" y="1625046"/>
                  <a:pt x="8294426" y="1625046"/>
                </a:cubicBezTo>
                <a:cubicBezTo>
                  <a:pt x="8302194" y="1628931"/>
                  <a:pt x="8313847" y="1628931"/>
                  <a:pt x="8321616" y="1632817"/>
                </a:cubicBezTo>
                <a:cubicBezTo>
                  <a:pt x="8329384" y="1632817"/>
                  <a:pt x="8341037" y="1632817"/>
                  <a:pt x="8344921" y="1636702"/>
                </a:cubicBezTo>
                <a:cubicBezTo>
                  <a:pt x="8344921" y="1636702"/>
                  <a:pt x="8352690" y="1640587"/>
                  <a:pt x="8360458" y="1640587"/>
                </a:cubicBezTo>
                <a:cubicBezTo>
                  <a:pt x="8364342" y="1640587"/>
                  <a:pt x="8379880" y="1640587"/>
                  <a:pt x="8387648" y="1644472"/>
                </a:cubicBezTo>
                <a:cubicBezTo>
                  <a:pt x="8399301" y="1644472"/>
                  <a:pt x="8407069" y="1648357"/>
                  <a:pt x="8410954" y="1648357"/>
                </a:cubicBezTo>
                <a:cubicBezTo>
                  <a:pt x="8410954" y="1644472"/>
                  <a:pt x="8418722" y="1648357"/>
                  <a:pt x="8422606" y="1652242"/>
                </a:cubicBezTo>
                <a:cubicBezTo>
                  <a:pt x="8430375" y="1656128"/>
                  <a:pt x="8438143" y="1656128"/>
                  <a:pt x="8438143" y="1656128"/>
                </a:cubicBezTo>
                <a:cubicBezTo>
                  <a:pt x="8442028" y="1656128"/>
                  <a:pt x="8445912" y="1656128"/>
                  <a:pt x="8449796" y="1660013"/>
                </a:cubicBezTo>
                <a:cubicBezTo>
                  <a:pt x="8453680" y="1663898"/>
                  <a:pt x="8457565" y="1663898"/>
                  <a:pt x="8465333" y="1663898"/>
                </a:cubicBezTo>
                <a:cubicBezTo>
                  <a:pt x="8469218" y="1663898"/>
                  <a:pt x="8476986" y="1667783"/>
                  <a:pt x="8480870" y="1667783"/>
                </a:cubicBezTo>
                <a:cubicBezTo>
                  <a:pt x="8484755" y="1667783"/>
                  <a:pt x="8500292" y="1671668"/>
                  <a:pt x="8519713" y="1675554"/>
                </a:cubicBezTo>
                <a:cubicBezTo>
                  <a:pt x="8574093" y="1683324"/>
                  <a:pt x="8624588" y="1694980"/>
                  <a:pt x="8636241" y="1702750"/>
                </a:cubicBezTo>
                <a:cubicBezTo>
                  <a:pt x="8640125" y="1706635"/>
                  <a:pt x="8644009" y="1706635"/>
                  <a:pt x="8644009" y="1706635"/>
                </a:cubicBezTo>
                <a:cubicBezTo>
                  <a:pt x="8651778" y="1706635"/>
                  <a:pt x="8682852" y="1714406"/>
                  <a:pt x="8682852" y="1718291"/>
                </a:cubicBezTo>
                <a:cubicBezTo>
                  <a:pt x="8678968" y="1722176"/>
                  <a:pt x="8671199" y="1722176"/>
                  <a:pt x="8651778" y="1722176"/>
                </a:cubicBezTo>
                <a:cubicBezTo>
                  <a:pt x="8632357" y="1718291"/>
                  <a:pt x="8601282" y="1718291"/>
                  <a:pt x="8570208" y="1718291"/>
                </a:cubicBezTo>
                <a:cubicBezTo>
                  <a:pt x="8562440" y="1718291"/>
                  <a:pt x="8554671" y="1714406"/>
                  <a:pt x="8550787" y="1714406"/>
                </a:cubicBezTo>
                <a:cubicBezTo>
                  <a:pt x="8546903" y="1710520"/>
                  <a:pt x="8543019" y="1710520"/>
                  <a:pt x="8543019" y="1710520"/>
                </a:cubicBezTo>
                <a:cubicBezTo>
                  <a:pt x="8539134" y="1710520"/>
                  <a:pt x="8531366" y="1710520"/>
                  <a:pt x="8523597" y="1706635"/>
                </a:cubicBezTo>
                <a:cubicBezTo>
                  <a:pt x="8515829" y="1706635"/>
                  <a:pt x="8500292" y="1706635"/>
                  <a:pt x="8492523" y="1706635"/>
                </a:cubicBezTo>
                <a:cubicBezTo>
                  <a:pt x="8480870" y="1706635"/>
                  <a:pt x="8469218" y="1702750"/>
                  <a:pt x="8465333" y="1702750"/>
                </a:cubicBezTo>
                <a:cubicBezTo>
                  <a:pt x="8461449" y="1698865"/>
                  <a:pt x="8453680" y="1698865"/>
                  <a:pt x="8445912" y="1702750"/>
                </a:cubicBezTo>
                <a:cubicBezTo>
                  <a:pt x="8442028" y="1702750"/>
                  <a:pt x="8434259" y="1702750"/>
                  <a:pt x="8434259" y="1698865"/>
                </a:cubicBezTo>
                <a:cubicBezTo>
                  <a:pt x="8434259" y="1698865"/>
                  <a:pt x="8430375" y="1698865"/>
                  <a:pt x="8426491" y="1698865"/>
                </a:cubicBezTo>
                <a:cubicBezTo>
                  <a:pt x="8422606" y="1698865"/>
                  <a:pt x="8407069" y="1698865"/>
                  <a:pt x="8395417" y="1694980"/>
                </a:cubicBezTo>
                <a:cubicBezTo>
                  <a:pt x="8368226" y="1687209"/>
                  <a:pt x="8348806" y="1687209"/>
                  <a:pt x="8341037" y="1687209"/>
                </a:cubicBezTo>
                <a:cubicBezTo>
                  <a:pt x="8337152" y="1687209"/>
                  <a:pt x="8329384" y="1687209"/>
                  <a:pt x="8325500" y="1683324"/>
                </a:cubicBezTo>
                <a:cubicBezTo>
                  <a:pt x="8317731" y="1683324"/>
                  <a:pt x="8306078" y="1683324"/>
                  <a:pt x="8302194" y="1683324"/>
                </a:cubicBezTo>
                <a:cubicBezTo>
                  <a:pt x="8290542" y="1683324"/>
                  <a:pt x="8259468" y="1679439"/>
                  <a:pt x="8240046" y="1671668"/>
                </a:cubicBezTo>
                <a:cubicBezTo>
                  <a:pt x="8232278" y="1663898"/>
                  <a:pt x="8228393" y="1663898"/>
                  <a:pt x="8189550" y="1671668"/>
                </a:cubicBezTo>
                <a:cubicBezTo>
                  <a:pt x="8166245" y="1675554"/>
                  <a:pt x="8142940" y="1679439"/>
                  <a:pt x="8142940" y="1679439"/>
                </a:cubicBezTo>
                <a:cubicBezTo>
                  <a:pt x="8139055" y="1679439"/>
                  <a:pt x="8127402" y="1683324"/>
                  <a:pt x="8115750" y="1687209"/>
                </a:cubicBezTo>
                <a:cubicBezTo>
                  <a:pt x="8096328" y="1694980"/>
                  <a:pt x="8096328" y="1694980"/>
                  <a:pt x="8076907" y="1691094"/>
                </a:cubicBezTo>
                <a:cubicBezTo>
                  <a:pt x="8065254" y="1687209"/>
                  <a:pt x="8053602" y="1683324"/>
                  <a:pt x="8049717" y="1687209"/>
                </a:cubicBezTo>
                <a:cubicBezTo>
                  <a:pt x="8045833" y="1687209"/>
                  <a:pt x="8041948" y="1683324"/>
                  <a:pt x="8041948" y="1683324"/>
                </a:cubicBezTo>
                <a:cubicBezTo>
                  <a:pt x="8038064" y="1679439"/>
                  <a:pt x="8049717" y="1675554"/>
                  <a:pt x="8057486" y="1675554"/>
                </a:cubicBezTo>
                <a:cubicBezTo>
                  <a:pt x="8069138" y="1683324"/>
                  <a:pt x="8131286" y="1683324"/>
                  <a:pt x="8127402" y="1675554"/>
                </a:cubicBezTo>
                <a:cubicBezTo>
                  <a:pt x="8127402" y="1671668"/>
                  <a:pt x="8119634" y="1671668"/>
                  <a:pt x="8045833" y="1663898"/>
                </a:cubicBezTo>
                <a:cubicBezTo>
                  <a:pt x="8026412" y="1663898"/>
                  <a:pt x="8010874" y="1663898"/>
                  <a:pt x="8006990" y="1660013"/>
                </a:cubicBezTo>
                <a:cubicBezTo>
                  <a:pt x="8003106" y="1660013"/>
                  <a:pt x="7999222" y="1656128"/>
                  <a:pt x="7995338" y="1660013"/>
                </a:cubicBezTo>
                <a:cubicBezTo>
                  <a:pt x="7991453" y="1660013"/>
                  <a:pt x="7983684" y="1660013"/>
                  <a:pt x="7975916" y="1656128"/>
                </a:cubicBezTo>
                <a:cubicBezTo>
                  <a:pt x="7968148" y="1656128"/>
                  <a:pt x="7952610" y="1656128"/>
                  <a:pt x="7940958" y="1656128"/>
                </a:cubicBezTo>
                <a:cubicBezTo>
                  <a:pt x="7933189" y="1656128"/>
                  <a:pt x="7917652" y="1652242"/>
                  <a:pt x="7906000" y="1652242"/>
                </a:cubicBezTo>
                <a:cubicBezTo>
                  <a:pt x="7882694" y="1648357"/>
                  <a:pt x="7878810" y="1648357"/>
                  <a:pt x="7882694" y="1656128"/>
                </a:cubicBezTo>
                <a:cubicBezTo>
                  <a:pt x="7886578" y="1660013"/>
                  <a:pt x="7890462" y="1660013"/>
                  <a:pt x="7894346" y="1656128"/>
                </a:cubicBezTo>
                <a:cubicBezTo>
                  <a:pt x="7898231" y="1656128"/>
                  <a:pt x="7937074" y="1663898"/>
                  <a:pt x="7937074" y="1667783"/>
                </a:cubicBezTo>
                <a:cubicBezTo>
                  <a:pt x="7937074" y="1671668"/>
                  <a:pt x="7882694" y="1663898"/>
                  <a:pt x="7878810" y="1660013"/>
                </a:cubicBezTo>
                <a:cubicBezTo>
                  <a:pt x="7874925" y="1660013"/>
                  <a:pt x="7874925" y="1656128"/>
                  <a:pt x="7874925" y="1652242"/>
                </a:cubicBezTo>
                <a:cubicBezTo>
                  <a:pt x="7874925" y="1648357"/>
                  <a:pt x="7874925" y="1648357"/>
                  <a:pt x="7867156" y="1648357"/>
                </a:cubicBezTo>
                <a:cubicBezTo>
                  <a:pt x="7863272" y="1648357"/>
                  <a:pt x="7855504" y="1648357"/>
                  <a:pt x="7851620" y="1644472"/>
                </a:cubicBezTo>
                <a:cubicBezTo>
                  <a:pt x="7843851" y="1644472"/>
                  <a:pt x="7836082" y="1644472"/>
                  <a:pt x="7832198" y="1644472"/>
                </a:cubicBezTo>
                <a:cubicBezTo>
                  <a:pt x="7828314" y="1648357"/>
                  <a:pt x="7824430" y="1648357"/>
                  <a:pt x="7824430" y="1644472"/>
                </a:cubicBezTo>
                <a:cubicBezTo>
                  <a:pt x="7820546" y="1640587"/>
                  <a:pt x="7812777" y="1640587"/>
                  <a:pt x="7805008" y="1644472"/>
                </a:cubicBezTo>
                <a:cubicBezTo>
                  <a:pt x="7793356" y="1652242"/>
                  <a:pt x="7805008" y="1667783"/>
                  <a:pt x="7824430" y="1675554"/>
                </a:cubicBezTo>
                <a:cubicBezTo>
                  <a:pt x="7828314" y="1679439"/>
                  <a:pt x="7836082" y="1679439"/>
                  <a:pt x="7839967" y="1679439"/>
                </a:cubicBezTo>
                <a:cubicBezTo>
                  <a:pt x="7839967" y="1679439"/>
                  <a:pt x="7851620" y="1683324"/>
                  <a:pt x="7863272" y="1691094"/>
                </a:cubicBezTo>
                <a:cubicBezTo>
                  <a:pt x="7882694" y="1706635"/>
                  <a:pt x="7898231" y="1710520"/>
                  <a:pt x="7909884" y="1710520"/>
                </a:cubicBezTo>
                <a:cubicBezTo>
                  <a:pt x="7913768" y="1706635"/>
                  <a:pt x="7921536" y="1710520"/>
                  <a:pt x="7925420" y="1710520"/>
                </a:cubicBezTo>
                <a:cubicBezTo>
                  <a:pt x="7929305" y="1714406"/>
                  <a:pt x="7937074" y="1718291"/>
                  <a:pt x="7937074" y="1714406"/>
                </a:cubicBezTo>
                <a:cubicBezTo>
                  <a:pt x="7940958" y="1714406"/>
                  <a:pt x="7944842" y="1718291"/>
                  <a:pt x="7952610" y="1718291"/>
                </a:cubicBezTo>
                <a:cubicBezTo>
                  <a:pt x="7956494" y="1722176"/>
                  <a:pt x="7960379" y="1722176"/>
                  <a:pt x="7964264" y="1722176"/>
                </a:cubicBezTo>
                <a:cubicBezTo>
                  <a:pt x="7968148" y="1722176"/>
                  <a:pt x="7972032" y="1722176"/>
                  <a:pt x="7975916" y="1726061"/>
                </a:cubicBezTo>
                <a:cubicBezTo>
                  <a:pt x="7979800" y="1726061"/>
                  <a:pt x="7987569" y="1729946"/>
                  <a:pt x="7991453" y="1729946"/>
                </a:cubicBezTo>
                <a:cubicBezTo>
                  <a:pt x="7995338" y="1729946"/>
                  <a:pt x="8003106" y="1729946"/>
                  <a:pt x="8010874" y="1733832"/>
                </a:cubicBezTo>
                <a:cubicBezTo>
                  <a:pt x="8014758" y="1733832"/>
                  <a:pt x="8022527" y="1733832"/>
                  <a:pt x="8030296" y="1733832"/>
                </a:cubicBezTo>
                <a:cubicBezTo>
                  <a:pt x="8041948" y="1729946"/>
                  <a:pt x="8049717" y="1733832"/>
                  <a:pt x="8053602" y="1733832"/>
                </a:cubicBezTo>
                <a:cubicBezTo>
                  <a:pt x="8057486" y="1737717"/>
                  <a:pt x="8061370" y="1737717"/>
                  <a:pt x="8065254" y="1737717"/>
                </a:cubicBezTo>
                <a:cubicBezTo>
                  <a:pt x="8065254" y="1737717"/>
                  <a:pt x="8069138" y="1737717"/>
                  <a:pt x="8073022" y="1737717"/>
                </a:cubicBezTo>
                <a:cubicBezTo>
                  <a:pt x="8076907" y="1745487"/>
                  <a:pt x="8104097" y="1749372"/>
                  <a:pt x="8146824" y="1753258"/>
                </a:cubicBezTo>
                <a:cubicBezTo>
                  <a:pt x="8154592" y="1753258"/>
                  <a:pt x="8170129" y="1757143"/>
                  <a:pt x="8177898" y="1761028"/>
                </a:cubicBezTo>
                <a:cubicBezTo>
                  <a:pt x="8185666" y="1764913"/>
                  <a:pt x="8201204" y="1768798"/>
                  <a:pt x="8205088" y="1768798"/>
                </a:cubicBezTo>
                <a:cubicBezTo>
                  <a:pt x="8232278" y="1768798"/>
                  <a:pt x="8247814" y="1772684"/>
                  <a:pt x="8267236" y="1776569"/>
                </a:cubicBezTo>
                <a:cubicBezTo>
                  <a:pt x="8278888" y="1780454"/>
                  <a:pt x="8286657" y="1780454"/>
                  <a:pt x="8290542" y="1780454"/>
                </a:cubicBezTo>
                <a:cubicBezTo>
                  <a:pt x="8290542" y="1780454"/>
                  <a:pt x="8298310" y="1784339"/>
                  <a:pt x="8302194" y="1784339"/>
                </a:cubicBezTo>
                <a:cubicBezTo>
                  <a:pt x="8309962" y="1788224"/>
                  <a:pt x="8317731" y="1792110"/>
                  <a:pt x="8321616" y="1792110"/>
                </a:cubicBezTo>
                <a:cubicBezTo>
                  <a:pt x="8329384" y="1788224"/>
                  <a:pt x="8368226" y="1795995"/>
                  <a:pt x="8383764" y="1803765"/>
                </a:cubicBezTo>
                <a:cubicBezTo>
                  <a:pt x="8391532" y="1807650"/>
                  <a:pt x="8407069" y="1811536"/>
                  <a:pt x="8410954" y="1811536"/>
                </a:cubicBezTo>
                <a:cubicBezTo>
                  <a:pt x="8414838" y="1811536"/>
                  <a:pt x="8426491" y="1811536"/>
                  <a:pt x="8442028" y="1815421"/>
                </a:cubicBezTo>
                <a:cubicBezTo>
                  <a:pt x="8457565" y="1819306"/>
                  <a:pt x="8473102" y="1823191"/>
                  <a:pt x="8476986" y="1823191"/>
                </a:cubicBezTo>
                <a:cubicBezTo>
                  <a:pt x="8480870" y="1823191"/>
                  <a:pt x="8488639" y="1827076"/>
                  <a:pt x="8496407" y="1827076"/>
                </a:cubicBezTo>
                <a:cubicBezTo>
                  <a:pt x="8508060" y="1830962"/>
                  <a:pt x="8519713" y="1830962"/>
                  <a:pt x="8523597" y="1830962"/>
                </a:cubicBezTo>
                <a:cubicBezTo>
                  <a:pt x="8531366" y="1830962"/>
                  <a:pt x="8539134" y="1834847"/>
                  <a:pt x="8543019" y="1834847"/>
                </a:cubicBezTo>
                <a:cubicBezTo>
                  <a:pt x="8546903" y="1838732"/>
                  <a:pt x="8550787" y="1838732"/>
                  <a:pt x="8550787" y="1838732"/>
                </a:cubicBezTo>
                <a:cubicBezTo>
                  <a:pt x="8554671" y="1834847"/>
                  <a:pt x="8589630" y="1842617"/>
                  <a:pt x="8612935" y="1850388"/>
                </a:cubicBezTo>
                <a:cubicBezTo>
                  <a:pt x="8616820" y="1850388"/>
                  <a:pt x="8628472" y="1854273"/>
                  <a:pt x="8636241" y="1858158"/>
                </a:cubicBezTo>
                <a:cubicBezTo>
                  <a:pt x="8647894" y="1858158"/>
                  <a:pt x="8659546" y="1865928"/>
                  <a:pt x="8667315" y="1869814"/>
                </a:cubicBezTo>
                <a:cubicBezTo>
                  <a:pt x="8678968" y="1877584"/>
                  <a:pt x="8682852" y="1877584"/>
                  <a:pt x="8678968" y="1889240"/>
                </a:cubicBezTo>
                <a:cubicBezTo>
                  <a:pt x="8678968" y="1897010"/>
                  <a:pt x="8671199" y="1900895"/>
                  <a:pt x="8651778" y="1904780"/>
                </a:cubicBezTo>
                <a:cubicBezTo>
                  <a:pt x="8636241" y="1908666"/>
                  <a:pt x="8632357" y="1908666"/>
                  <a:pt x="8628472" y="1904780"/>
                </a:cubicBezTo>
                <a:cubicBezTo>
                  <a:pt x="8628472" y="1900895"/>
                  <a:pt x="8624588" y="1900895"/>
                  <a:pt x="8609051" y="1900895"/>
                </a:cubicBezTo>
                <a:cubicBezTo>
                  <a:pt x="8593514" y="1904780"/>
                  <a:pt x="8562440" y="1897010"/>
                  <a:pt x="8558556" y="1897010"/>
                </a:cubicBezTo>
                <a:cubicBezTo>
                  <a:pt x="8554671" y="1900895"/>
                  <a:pt x="8531366" y="1893125"/>
                  <a:pt x="8508060" y="1885354"/>
                </a:cubicBezTo>
                <a:cubicBezTo>
                  <a:pt x="8496407" y="1877584"/>
                  <a:pt x="8492523" y="1873699"/>
                  <a:pt x="8484755" y="1858158"/>
                </a:cubicBezTo>
                <a:cubicBezTo>
                  <a:pt x="8480870" y="1850388"/>
                  <a:pt x="8438143" y="1838732"/>
                  <a:pt x="8418722" y="1842617"/>
                </a:cubicBezTo>
                <a:cubicBezTo>
                  <a:pt x="8414838" y="1842617"/>
                  <a:pt x="8407069" y="1842617"/>
                  <a:pt x="8403185" y="1842617"/>
                </a:cubicBezTo>
                <a:cubicBezTo>
                  <a:pt x="8399301" y="1842617"/>
                  <a:pt x="8387648" y="1838732"/>
                  <a:pt x="8375995" y="1838732"/>
                </a:cubicBezTo>
                <a:cubicBezTo>
                  <a:pt x="8341037" y="1838732"/>
                  <a:pt x="8306078" y="1834847"/>
                  <a:pt x="8298310" y="1834847"/>
                </a:cubicBezTo>
                <a:cubicBezTo>
                  <a:pt x="8294426" y="1830962"/>
                  <a:pt x="8290542" y="1830962"/>
                  <a:pt x="8286657" y="1830962"/>
                </a:cubicBezTo>
                <a:cubicBezTo>
                  <a:pt x="8278888" y="1830962"/>
                  <a:pt x="8271120" y="1827076"/>
                  <a:pt x="8263352" y="1823191"/>
                </a:cubicBezTo>
                <a:cubicBezTo>
                  <a:pt x="8255583" y="1823191"/>
                  <a:pt x="8243930" y="1819306"/>
                  <a:pt x="8232278" y="1815421"/>
                </a:cubicBezTo>
                <a:cubicBezTo>
                  <a:pt x="8224509" y="1815421"/>
                  <a:pt x="8205088" y="1811536"/>
                  <a:pt x="8197319" y="1807650"/>
                </a:cubicBezTo>
                <a:cubicBezTo>
                  <a:pt x="8146824" y="1795995"/>
                  <a:pt x="8131286" y="1792110"/>
                  <a:pt x="8131286" y="1792110"/>
                </a:cubicBezTo>
                <a:cubicBezTo>
                  <a:pt x="8127402" y="1792110"/>
                  <a:pt x="8119634" y="1792110"/>
                  <a:pt x="8111866" y="1792110"/>
                </a:cubicBezTo>
                <a:cubicBezTo>
                  <a:pt x="8104097" y="1788224"/>
                  <a:pt x="8092444" y="1788224"/>
                  <a:pt x="8088560" y="1788224"/>
                </a:cubicBezTo>
                <a:cubicBezTo>
                  <a:pt x="8084676" y="1788224"/>
                  <a:pt x="8065254" y="1784339"/>
                  <a:pt x="8049717" y="1780454"/>
                </a:cubicBezTo>
                <a:cubicBezTo>
                  <a:pt x="8010874" y="1772684"/>
                  <a:pt x="7995338" y="1768798"/>
                  <a:pt x="7983684" y="1768798"/>
                </a:cubicBezTo>
                <a:cubicBezTo>
                  <a:pt x="7979800" y="1768798"/>
                  <a:pt x="7968148" y="1768798"/>
                  <a:pt x="7960379" y="1764913"/>
                </a:cubicBezTo>
                <a:cubicBezTo>
                  <a:pt x="7948726" y="1761028"/>
                  <a:pt x="7940958" y="1757143"/>
                  <a:pt x="7940958" y="1757143"/>
                </a:cubicBezTo>
                <a:cubicBezTo>
                  <a:pt x="7937074" y="1761028"/>
                  <a:pt x="7933189" y="1757143"/>
                  <a:pt x="7933189" y="1757143"/>
                </a:cubicBezTo>
                <a:cubicBezTo>
                  <a:pt x="7929305" y="1753258"/>
                  <a:pt x="7925420" y="1753258"/>
                  <a:pt x="7921536" y="1753258"/>
                </a:cubicBezTo>
                <a:cubicBezTo>
                  <a:pt x="7921536" y="1757143"/>
                  <a:pt x="7913768" y="1757143"/>
                  <a:pt x="7906000" y="1753258"/>
                </a:cubicBezTo>
                <a:cubicBezTo>
                  <a:pt x="7890462" y="1749372"/>
                  <a:pt x="7855504" y="1745487"/>
                  <a:pt x="7851620" y="1745487"/>
                </a:cubicBezTo>
                <a:cubicBezTo>
                  <a:pt x="7847736" y="1745487"/>
                  <a:pt x="7836082" y="1745487"/>
                  <a:pt x="7820546" y="1741602"/>
                </a:cubicBezTo>
                <a:cubicBezTo>
                  <a:pt x="7808892" y="1737717"/>
                  <a:pt x="7793356" y="1737717"/>
                  <a:pt x="7781703" y="1737717"/>
                </a:cubicBezTo>
                <a:cubicBezTo>
                  <a:pt x="7773934" y="1737717"/>
                  <a:pt x="7762282" y="1733832"/>
                  <a:pt x="7754513" y="1733832"/>
                </a:cubicBezTo>
                <a:cubicBezTo>
                  <a:pt x="7746744" y="1729946"/>
                  <a:pt x="7727323" y="1726061"/>
                  <a:pt x="7711786" y="1726061"/>
                </a:cubicBezTo>
                <a:cubicBezTo>
                  <a:pt x="7672944" y="1718291"/>
                  <a:pt x="7661290" y="1718291"/>
                  <a:pt x="7653522" y="1714406"/>
                </a:cubicBezTo>
                <a:cubicBezTo>
                  <a:pt x="7653522" y="1710520"/>
                  <a:pt x="7649638" y="1710520"/>
                  <a:pt x="7649638" y="1710520"/>
                </a:cubicBezTo>
                <a:cubicBezTo>
                  <a:pt x="7645754" y="1710520"/>
                  <a:pt x="7645754" y="1714406"/>
                  <a:pt x="7641870" y="1710520"/>
                </a:cubicBezTo>
                <a:cubicBezTo>
                  <a:pt x="7637985" y="1710520"/>
                  <a:pt x="7634101" y="1710520"/>
                  <a:pt x="7630216" y="1710520"/>
                </a:cubicBezTo>
                <a:cubicBezTo>
                  <a:pt x="7626332" y="1714406"/>
                  <a:pt x="7614680" y="1710520"/>
                  <a:pt x="7610796" y="1706635"/>
                </a:cubicBezTo>
                <a:cubicBezTo>
                  <a:pt x="7606911" y="1706635"/>
                  <a:pt x="7603027" y="1706635"/>
                  <a:pt x="7595258" y="1706635"/>
                </a:cubicBezTo>
                <a:cubicBezTo>
                  <a:pt x="7587490" y="1710520"/>
                  <a:pt x="7579721" y="1710520"/>
                  <a:pt x="7571952" y="1710520"/>
                </a:cubicBezTo>
                <a:cubicBezTo>
                  <a:pt x="7556416" y="1710520"/>
                  <a:pt x="7533110" y="1714406"/>
                  <a:pt x="7540878" y="1714406"/>
                </a:cubicBezTo>
                <a:cubicBezTo>
                  <a:pt x="7540878" y="1718291"/>
                  <a:pt x="7548647" y="1718291"/>
                  <a:pt x="7552532" y="1718291"/>
                </a:cubicBezTo>
                <a:cubicBezTo>
                  <a:pt x="7556416" y="1714406"/>
                  <a:pt x="7560300" y="1718291"/>
                  <a:pt x="7560300" y="1722176"/>
                </a:cubicBezTo>
                <a:cubicBezTo>
                  <a:pt x="7560300" y="1726061"/>
                  <a:pt x="7556416" y="1729946"/>
                  <a:pt x="7548647" y="1729946"/>
                </a:cubicBezTo>
                <a:cubicBezTo>
                  <a:pt x="7544763" y="1729946"/>
                  <a:pt x="7536994" y="1729946"/>
                  <a:pt x="7533110" y="1729946"/>
                </a:cubicBezTo>
                <a:cubicBezTo>
                  <a:pt x="7533110" y="1729946"/>
                  <a:pt x="7525342" y="1729946"/>
                  <a:pt x="7521457" y="1729946"/>
                </a:cubicBezTo>
                <a:cubicBezTo>
                  <a:pt x="7517573" y="1729946"/>
                  <a:pt x="7509804" y="1729946"/>
                  <a:pt x="7509804" y="1729946"/>
                </a:cubicBezTo>
                <a:cubicBezTo>
                  <a:pt x="7505920" y="1726061"/>
                  <a:pt x="7498152" y="1726061"/>
                  <a:pt x="7490383" y="1726061"/>
                </a:cubicBezTo>
                <a:cubicBezTo>
                  <a:pt x="7482614" y="1726061"/>
                  <a:pt x="7474846" y="1726061"/>
                  <a:pt x="7474846" y="1726061"/>
                </a:cubicBezTo>
                <a:cubicBezTo>
                  <a:pt x="7470962" y="1726061"/>
                  <a:pt x="7451540" y="1726061"/>
                  <a:pt x="7439888" y="1729946"/>
                </a:cubicBezTo>
                <a:cubicBezTo>
                  <a:pt x="7436004" y="1729946"/>
                  <a:pt x="7416582" y="1729946"/>
                  <a:pt x="7408814" y="1726061"/>
                </a:cubicBezTo>
                <a:cubicBezTo>
                  <a:pt x="7404930" y="1726061"/>
                  <a:pt x="7404930" y="1729946"/>
                  <a:pt x="7404930" y="1733832"/>
                </a:cubicBezTo>
                <a:cubicBezTo>
                  <a:pt x="7404930" y="1741602"/>
                  <a:pt x="7381624" y="1749372"/>
                  <a:pt x="7373855" y="1741602"/>
                </a:cubicBezTo>
                <a:cubicBezTo>
                  <a:pt x="7373855" y="1737717"/>
                  <a:pt x="7362202" y="1733832"/>
                  <a:pt x="7338897" y="1729946"/>
                </a:cubicBezTo>
                <a:cubicBezTo>
                  <a:pt x="7300054" y="1726061"/>
                  <a:pt x="7292286" y="1722176"/>
                  <a:pt x="7303938" y="1714406"/>
                </a:cubicBezTo>
                <a:cubicBezTo>
                  <a:pt x="7307823" y="1714406"/>
                  <a:pt x="7315592" y="1714406"/>
                  <a:pt x="7319476" y="1710520"/>
                </a:cubicBezTo>
                <a:cubicBezTo>
                  <a:pt x="7342781" y="1710520"/>
                  <a:pt x="7338897" y="1706635"/>
                  <a:pt x="7303938" y="1702750"/>
                </a:cubicBezTo>
                <a:cubicBezTo>
                  <a:pt x="7226253" y="1694980"/>
                  <a:pt x="7202948" y="1691094"/>
                  <a:pt x="7195179" y="1687209"/>
                </a:cubicBezTo>
                <a:cubicBezTo>
                  <a:pt x="7195179" y="1687209"/>
                  <a:pt x="7183527" y="1687209"/>
                  <a:pt x="7175758" y="1687209"/>
                </a:cubicBezTo>
                <a:cubicBezTo>
                  <a:pt x="7167990" y="1687209"/>
                  <a:pt x="7156337" y="1687209"/>
                  <a:pt x="7144684" y="1687209"/>
                </a:cubicBezTo>
                <a:cubicBezTo>
                  <a:pt x="7136915" y="1683324"/>
                  <a:pt x="7121378" y="1683324"/>
                  <a:pt x="7113610" y="1683324"/>
                </a:cubicBezTo>
                <a:cubicBezTo>
                  <a:pt x="7078651" y="1679439"/>
                  <a:pt x="7039809" y="1679439"/>
                  <a:pt x="7024272" y="1679439"/>
                </a:cubicBezTo>
                <a:cubicBezTo>
                  <a:pt x="6938818" y="1671668"/>
                  <a:pt x="6896091" y="1671668"/>
                  <a:pt x="6899975" y="1683324"/>
                </a:cubicBezTo>
                <a:cubicBezTo>
                  <a:pt x="6899975" y="1683324"/>
                  <a:pt x="6911628" y="1687209"/>
                  <a:pt x="6923281" y="1687209"/>
                </a:cubicBezTo>
                <a:cubicBezTo>
                  <a:pt x="6946587" y="1687209"/>
                  <a:pt x="6973776" y="1691094"/>
                  <a:pt x="6973776" y="1694980"/>
                </a:cubicBezTo>
                <a:cubicBezTo>
                  <a:pt x="6973776" y="1698865"/>
                  <a:pt x="6938818" y="1702750"/>
                  <a:pt x="6927165" y="1698865"/>
                </a:cubicBezTo>
                <a:cubicBezTo>
                  <a:pt x="6919397" y="1698865"/>
                  <a:pt x="6899975" y="1698865"/>
                  <a:pt x="6880554" y="1694980"/>
                </a:cubicBezTo>
                <a:cubicBezTo>
                  <a:pt x="6837827" y="1694980"/>
                  <a:pt x="6826174" y="1691094"/>
                  <a:pt x="6826174" y="1687209"/>
                </a:cubicBezTo>
                <a:cubicBezTo>
                  <a:pt x="6826174" y="1687209"/>
                  <a:pt x="6845596" y="1683324"/>
                  <a:pt x="6857248" y="1687209"/>
                </a:cubicBezTo>
                <a:cubicBezTo>
                  <a:pt x="6861133" y="1687209"/>
                  <a:pt x="6868901" y="1687209"/>
                  <a:pt x="6880554" y="1687209"/>
                </a:cubicBezTo>
                <a:cubicBezTo>
                  <a:pt x="6892207" y="1687209"/>
                  <a:pt x="6896091" y="1683324"/>
                  <a:pt x="6896091" y="1683324"/>
                </a:cubicBezTo>
                <a:cubicBezTo>
                  <a:pt x="6896091" y="1679439"/>
                  <a:pt x="6880554" y="1675554"/>
                  <a:pt x="6841711" y="1675554"/>
                </a:cubicBezTo>
                <a:cubicBezTo>
                  <a:pt x="6837827" y="1675554"/>
                  <a:pt x="6833943" y="1671668"/>
                  <a:pt x="6833943" y="1667783"/>
                </a:cubicBezTo>
                <a:cubicBezTo>
                  <a:pt x="6826174" y="1663898"/>
                  <a:pt x="6822290" y="1663898"/>
                  <a:pt x="6814522" y="1671668"/>
                </a:cubicBezTo>
                <a:cubicBezTo>
                  <a:pt x="6810637" y="1675554"/>
                  <a:pt x="6802869" y="1675554"/>
                  <a:pt x="6783447" y="1675554"/>
                </a:cubicBezTo>
                <a:cubicBezTo>
                  <a:pt x="6771795" y="1675554"/>
                  <a:pt x="6756258" y="1675554"/>
                  <a:pt x="6748489" y="1675554"/>
                </a:cubicBezTo>
                <a:cubicBezTo>
                  <a:pt x="6732952" y="1675554"/>
                  <a:pt x="6713531" y="1675554"/>
                  <a:pt x="6697994" y="1671668"/>
                </a:cubicBezTo>
                <a:cubicBezTo>
                  <a:pt x="6682457" y="1671668"/>
                  <a:pt x="6670804" y="1671668"/>
                  <a:pt x="6666920" y="1675554"/>
                </a:cubicBezTo>
                <a:cubicBezTo>
                  <a:pt x="6666920" y="1679439"/>
                  <a:pt x="6670804" y="1679439"/>
                  <a:pt x="6678572" y="1679439"/>
                </a:cubicBezTo>
                <a:cubicBezTo>
                  <a:pt x="6686341" y="1679439"/>
                  <a:pt x="6690225" y="1679439"/>
                  <a:pt x="6690225" y="1683324"/>
                </a:cubicBezTo>
                <a:cubicBezTo>
                  <a:pt x="6690225" y="1687209"/>
                  <a:pt x="6690225" y="1687209"/>
                  <a:pt x="6674688" y="1687209"/>
                </a:cubicBezTo>
                <a:cubicBezTo>
                  <a:pt x="6655267" y="1687209"/>
                  <a:pt x="6647498" y="1687209"/>
                  <a:pt x="6631961" y="1687209"/>
                </a:cubicBezTo>
                <a:cubicBezTo>
                  <a:pt x="6628077" y="1687209"/>
                  <a:pt x="6620308" y="1687209"/>
                  <a:pt x="6616424" y="1687209"/>
                </a:cubicBezTo>
                <a:cubicBezTo>
                  <a:pt x="6616424" y="1683324"/>
                  <a:pt x="6612540" y="1683324"/>
                  <a:pt x="6608656" y="1687209"/>
                </a:cubicBezTo>
                <a:cubicBezTo>
                  <a:pt x="6600887" y="1687209"/>
                  <a:pt x="6589234" y="1687209"/>
                  <a:pt x="6577581" y="1687209"/>
                </a:cubicBezTo>
                <a:cubicBezTo>
                  <a:pt x="6565929" y="1687209"/>
                  <a:pt x="6546507" y="1687209"/>
                  <a:pt x="6538739" y="1687209"/>
                </a:cubicBezTo>
                <a:cubicBezTo>
                  <a:pt x="6530970" y="1687209"/>
                  <a:pt x="6507665" y="1687209"/>
                  <a:pt x="6492128" y="1683324"/>
                </a:cubicBezTo>
                <a:cubicBezTo>
                  <a:pt x="6449401" y="1679439"/>
                  <a:pt x="6426095" y="1679439"/>
                  <a:pt x="6406674" y="1679439"/>
                </a:cubicBezTo>
                <a:cubicBezTo>
                  <a:pt x="6395021" y="1679439"/>
                  <a:pt x="6395021" y="1679439"/>
                  <a:pt x="6395021" y="1687209"/>
                </a:cubicBezTo>
                <a:cubicBezTo>
                  <a:pt x="6395021" y="1691094"/>
                  <a:pt x="6387253" y="1694980"/>
                  <a:pt x="6383368" y="1691094"/>
                </a:cubicBezTo>
                <a:cubicBezTo>
                  <a:pt x="6383368" y="1691094"/>
                  <a:pt x="6379484" y="1691094"/>
                  <a:pt x="6375600" y="1691094"/>
                </a:cubicBezTo>
                <a:cubicBezTo>
                  <a:pt x="6360063" y="1694980"/>
                  <a:pt x="6356178" y="1694980"/>
                  <a:pt x="6356178" y="1687209"/>
                </a:cubicBezTo>
                <a:cubicBezTo>
                  <a:pt x="6356178" y="1679439"/>
                  <a:pt x="6344526" y="1675554"/>
                  <a:pt x="6328989" y="1679439"/>
                </a:cubicBezTo>
                <a:cubicBezTo>
                  <a:pt x="6321220" y="1679439"/>
                  <a:pt x="6309567" y="1679439"/>
                  <a:pt x="6297915" y="1679439"/>
                </a:cubicBezTo>
                <a:cubicBezTo>
                  <a:pt x="6286262" y="1675554"/>
                  <a:pt x="6274609" y="1675554"/>
                  <a:pt x="6274609" y="1679439"/>
                </a:cubicBezTo>
                <a:cubicBezTo>
                  <a:pt x="6266840" y="1679439"/>
                  <a:pt x="6251303" y="1675554"/>
                  <a:pt x="6255188" y="1671668"/>
                </a:cubicBezTo>
                <a:cubicBezTo>
                  <a:pt x="6255188" y="1671668"/>
                  <a:pt x="6255188" y="1671668"/>
                  <a:pt x="6251303" y="1671668"/>
                </a:cubicBezTo>
                <a:cubicBezTo>
                  <a:pt x="6247419" y="1671668"/>
                  <a:pt x="6247419" y="1671668"/>
                  <a:pt x="6247419" y="1671668"/>
                </a:cubicBezTo>
                <a:cubicBezTo>
                  <a:pt x="6243535" y="1671668"/>
                  <a:pt x="6239651" y="1667783"/>
                  <a:pt x="6231882" y="1671668"/>
                </a:cubicBezTo>
                <a:cubicBezTo>
                  <a:pt x="6224114" y="1671668"/>
                  <a:pt x="6208576" y="1667783"/>
                  <a:pt x="6200808" y="1667783"/>
                </a:cubicBezTo>
                <a:cubicBezTo>
                  <a:pt x="6193039" y="1667783"/>
                  <a:pt x="6173618" y="1663898"/>
                  <a:pt x="6165850" y="1663898"/>
                </a:cubicBezTo>
                <a:cubicBezTo>
                  <a:pt x="6146428" y="1667783"/>
                  <a:pt x="6127007" y="1663898"/>
                  <a:pt x="6095933" y="1660013"/>
                </a:cubicBezTo>
                <a:cubicBezTo>
                  <a:pt x="6088164" y="1660013"/>
                  <a:pt x="6072627" y="1660013"/>
                  <a:pt x="6057090" y="1663898"/>
                </a:cubicBezTo>
                <a:cubicBezTo>
                  <a:pt x="6041553" y="1663898"/>
                  <a:pt x="6029900" y="1667783"/>
                  <a:pt x="6026016" y="1663898"/>
                </a:cubicBezTo>
                <a:cubicBezTo>
                  <a:pt x="6022132" y="1663898"/>
                  <a:pt x="6010479" y="1663898"/>
                  <a:pt x="5998826" y="1663898"/>
                </a:cubicBezTo>
                <a:cubicBezTo>
                  <a:pt x="5987173" y="1667783"/>
                  <a:pt x="5975521" y="1667783"/>
                  <a:pt x="5967752" y="1663898"/>
                </a:cubicBezTo>
                <a:cubicBezTo>
                  <a:pt x="5963868" y="1663898"/>
                  <a:pt x="5959984" y="1663898"/>
                  <a:pt x="5952215" y="1663898"/>
                </a:cubicBezTo>
                <a:cubicBezTo>
                  <a:pt x="5948331" y="1667783"/>
                  <a:pt x="5940562" y="1667783"/>
                  <a:pt x="5940562" y="1667783"/>
                </a:cubicBezTo>
                <a:cubicBezTo>
                  <a:pt x="5936678" y="1663898"/>
                  <a:pt x="5925025" y="1663898"/>
                  <a:pt x="5909488" y="1667783"/>
                </a:cubicBezTo>
                <a:cubicBezTo>
                  <a:pt x="5890067" y="1667783"/>
                  <a:pt x="5878414" y="1667783"/>
                  <a:pt x="5847340" y="1667783"/>
                </a:cubicBezTo>
                <a:cubicBezTo>
                  <a:pt x="5824034" y="1663898"/>
                  <a:pt x="5804613" y="1667783"/>
                  <a:pt x="5808497" y="1675554"/>
                </a:cubicBezTo>
                <a:cubicBezTo>
                  <a:pt x="5808497" y="1679439"/>
                  <a:pt x="5816266" y="1683324"/>
                  <a:pt x="5839571" y="1683324"/>
                </a:cubicBezTo>
                <a:cubicBezTo>
                  <a:pt x="5851224" y="1683324"/>
                  <a:pt x="5866761" y="1683324"/>
                  <a:pt x="5874530" y="1683324"/>
                </a:cubicBezTo>
                <a:cubicBezTo>
                  <a:pt x="5890067" y="1683324"/>
                  <a:pt x="5944447" y="1683324"/>
                  <a:pt x="5956099" y="1683324"/>
                </a:cubicBezTo>
                <a:cubicBezTo>
                  <a:pt x="5959984" y="1683324"/>
                  <a:pt x="5967752" y="1683324"/>
                  <a:pt x="5971636" y="1683324"/>
                </a:cubicBezTo>
                <a:cubicBezTo>
                  <a:pt x="5979405" y="1683324"/>
                  <a:pt x="5994942" y="1687209"/>
                  <a:pt x="6049322" y="1687209"/>
                </a:cubicBezTo>
                <a:cubicBezTo>
                  <a:pt x="6068743" y="1687209"/>
                  <a:pt x="6092049" y="1683324"/>
                  <a:pt x="6103701" y="1683324"/>
                </a:cubicBezTo>
                <a:cubicBezTo>
                  <a:pt x="6107586" y="1679439"/>
                  <a:pt x="6111470" y="1679439"/>
                  <a:pt x="6111470" y="1683324"/>
                </a:cubicBezTo>
                <a:cubicBezTo>
                  <a:pt x="6119238" y="1683324"/>
                  <a:pt x="6154197" y="1687209"/>
                  <a:pt x="6165850" y="1683324"/>
                </a:cubicBezTo>
                <a:cubicBezTo>
                  <a:pt x="6169734" y="1683324"/>
                  <a:pt x="6173618" y="1683324"/>
                  <a:pt x="6173618" y="1683324"/>
                </a:cubicBezTo>
                <a:cubicBezTo>
                  <a:pt x="6173618" y="1687209"/>
                  <a:pt x="6181387" y="1687209"/>
                  <a:pt x="6193039" y="1687209"/>
                </a:cubicBezTo>
                <a:cubicBezTo>
                  <a:pt x="6224114" y="1687209"/>
                  <a:pt x="6231882" y="1687209"/>
                  <a:pt x="6235766" y="1691094"/>
                </a:cubicBezTo>
                <a:cubicBezTo>
                  <a:pt x="6247419" y="1698865"/>
                  <a:pt x="6278493" y="1694980"/>
                  <a:pt x="6290146" y="1691094"/>
                </a:cubicBezTo>
                <a:cubicBezTo>
                  <a:pt x="6297915" y="1687209"/>
                  <a:pt x="6297915" y="1687209"/>
                  <a:pt x="6305683" y="1691094"/>
                </a:cubicBezTo>
                <a:cubicBezTo>
                  <a:pt x="6309567" y="1694980"/>
                  <a:pt x="6313452" y="1694980"/>
                  <a:pt x="6313452" y="1694980"/>
                </a:cubicBezTo>
                <a:cubicBezTo>
                  <a:pt x="6321220" y="1683324"/>
                  <a:pt x="6340641" y="1683324"/>
                  <a:pt x="6344526" y="1694980"/>
                </a:cubicBezTo>
                <a:cubicBezTo>
                  <a:pt x="6344526" y="1694980"/>
                  <a:pt x="6352294" y="1698865"/>
                  <a:pt x="6363947" y="1698865"/>
                </a:cubicBezTo>
                <a:cubicBezTo>
                  <a:pt x="6375600" y="1702750"/>
                  <a:pt x="6387253" y="1706635"/>
                  <a:pt x="6387253" y="1706635"/>
                </a:cubicBezTo>
                <a:cubicBezTo>
                  <a:pt x="6391137" y="1710520"/>
                  <a:pt x="6398905" y="1710520"/>
                  <a:pt x="6410558" y="1706635"/>
                </a:cubicBezTo>
                <a:cubicBezTo>
                  <a:pt x="6418327" y="1706635"/>
                  <a:pt x="6429979" y="1702750"/>
                  <a:pt x="6433864" y="1702750"/>
                </a:cubicBezTo>
                <a:cubicBezTo>
                  <a:pt x="6437748" y="1702750"/>
                  <a:pt x="6441632" y="1702750"/>
                  <a:pt x="6441632" y="1698865"/>
                </a:cubicBezTo>
                <a:cubicBezTo>
                  <a:pt x="6437748" y="1694980"/>
                  <a:pt x="6445517" y="1691094"/>
                  <a:pt x="6453285" y="1694980"/>
                </a:cubicBezTo>
                <a:cubicBezTo>
                  <a:pt x="6453285" y="1694980"/>
                  <a:pt x="6457169" y="1694980"/>
                  <a:pt x="6464938" y="1694980"/>
                </a:cubicBezTo>
                <a:cubicBezTo>
                  <a:pt x="6468822" y="1694980"/>
                  <a:pt x="6480475" y="1694980"/>
                  <a:pt x="6492128" y="1698865"/>
                </a:cubicBezTo>
                <a:cubicBezTo>
                  <a:pt x="6515433" y="1702750"/>
                  <a:pt x="6542623" y="1702750"/>
                  <a:pt x="6554276" y="1702750"/>
                </a:cubicBezTo>
                <a:cubicBezTo>
                  <a:pt x="6558160" y="1702750"/>
                  <a:pt x="6581466" y="1706635"/>
                  <a:pt x="6600887" y="1706635"/>
                </a:cubicBezTo>
                <a:cubicBezTo>
                  <a:pt x="6624193" y="1710520"/>
                  <a:pt x="6643614" y="1714406"/>
                  <a:pt x="6643614" y="1710520"/>
                </a:cubicBezTo>
                <a:cubicBezTo>
                  <a:pt x="6647498" y="1710520"/>
                  <a:pt x="6655267" y="1714406"/>
                  <a:pt x="6659151" y="1714406"/>
                </a:cubicBezTo>
                <a:cubicBezTo>
                  <a:pt x="6663035" y="1714406"/>
                  <a:pt x="6670804" y="1718291"/>
                  <a:pt x="6670804" y="1714406"/>
                </a:cubicBezTo>
                <a:cubicBezTo>
                  <a:pt x="6674688" y="1714406"/>
                  <a:pt x="6678572" y="1718291"/>
                  <a:pt x="6682457" y="1722176"/>
                </a:cubicBezTo>
                <a:cubicBezTo>
                  <a:pt x="6690225" y="1722176"/>
                  <a:pt x="6694109" y="1726061"/>
                  <a:pt x="6697994" y="1722176"/>
                </a:cubicBezTo>
                <a:cubicBezTo>
                  <a:pt x="6705762" y="1718291"/>
                  <a:pt x="6717415" y="1718291"/>
                  <a:pt x="6767910" y="1726061"/>
                </a:cubicBezTo>
                <a:cubicBezTo>
                  <a:pt x="6779563" y="1726061"/>
                  <a:pt x="6795100" y="1726061"/>
                  <a:pt x="6802869" y="1726061"/>
                </a:cubicBezTo>
                <a:cubicBezTo>
                  <a:pt x="6818406" y="1726061"/>
                  <a:pt x="6841711" y="1726061"/>
                  <a:pt x="6849480" y="1729946"/>
                </a:cubicBezTo>
                <a:cubicBezTo>
                  <a:pt x="6853364" y="1729946"/>
                  <a:pt x="6868901" y="1729946"/>
                  <a:pt x="6876670" y="1729946"/>
                </a:cubicBezTo>
                <a:cubicBezTo>
                  <a:pt x="6903860" y="1729946"/>
                  <a:pt x="6942702" y="1737717"/>
                  <a:pt x="6950471" y="1741602"/>
                </a:cubicBezTo>
                <a:cubicBezTo>
                  <a:pt x="6954355" y="1741602"/>
                  <a:pt x="6962124" y="1745487"/>
                  <a:pt x="6966008" y="1741602"/>
                </a:cubicBezTo>
                <a:cubicBezTo>
                  <a:pt x="6969892" y="1741602"/>
                  <a:pt x="7000966" y="1741602"/>
                  <a:pt x="7012619" y="1745487"/>
                </a:cubicBezTo>
                <a:cubicBezTo>
                  <a:pt x="7016503" y="1745487"/>
                  <a:pt x="7024272" y="1745487"/>
                  <a:pt x="7028156" y="1745487"/>
                </a:cubicBezTo>
                <a:cubicBezTo>
                  <a:pt x="7035925" y="1745487"/>
                  <a:pt x="7039809" y="1745487"/>
                  <a:pt x="7039809" y="1749372"/>
                </a:cubicBezTo>
                <a:cubicBezTo>
                  <a:pt x="7043693" y="1749372"/>
                  <a:pt x="7051462" y="1753258"/>
                  <a:pt x="7063114" y="1753258"/>
                </a:cubicBezTo>
                <a:cubicBezTo>
                  <a:pt x="7070883" y="1753258"/>
                  <a:pt x="7086420" y="1757143"/>
                  <a:pt x="7094189" y="1761028"/>
                </a:cubicBezTo>
                <a:cubicBezTo>
                  <a:pt x="7121378" y="1764913"/>
                  <a:pt x="7133031" y="1768798"/>
                  <a:pt x="7156337" y="1764913"/>
                </a:cubicBezTo>
                <a:cubicBezTo>
                  <a:pt x="7179642" y="1764913"/>
                  <a:pt x="7187411" y="1768798"/>
                  <a:pt x="7195179" y="1772684"/>
                </a:cubicBezTo>
                <a:cubicBezTo>
                  <a:pt x="7199064" y="1772684"/>
                  <a:pt x="7210716" y="1776569"/>
                  <a:pt x="7218485" y="1776569"/>
                </a:cubicBezTo>
                <a:cubicBezTo>
                  <a:pt x="7249559" y="1780454"/>
                  <a:pt x="7253443" y="1780454"/>
                  <a:pt x="7249559" y="1776569"/>
                </a:cubicBezTo>
                <a:cubicBezTo>
                  <a:pt x="7249559" y="1772684"/>
                  <a:pt x="7249559" y="1772684"/>
                  <a:pt x="7253443" y="1772684"/>
                </a:cubicBezTo>
                <a:cubicBezTo>
                  <a:pt x="7261212" y="1768798"/>
                  <a:pt x="7272864" y="1772684"/>
                  <a:pt x="7272864" y="1776569"/>
                </a:cubicBezTo>
                <a:cubicBezTo>
                  <a:pt x="7272864" y="1780454"/>
                  <a:pt x="7272864" y="1780454"/>
                  <a:pt x="7276748" y="1780454"/>
                </a:cubicBezTo>
                <a:cubicBezTo>
                  <a:pt x="7280633" y="1784339"/>
                  <a:pt x="7288402" y="1784339"/>
                  <a:pt x="7292286" y="1784339"/>
                </a:cubicBezTo>
                <a:cubicBezTo>
                  <a:pt x="7296170" y="1788224"/>
                  <a:pt x="7300054" y="1788224"/>
                  <a:pt x="7303938" y="1784339"/>
                </a:cubicBezTo>
                <a:cubicBezTo>
                  <a:pt x="7307823" y="1780454"/>
                  <a:pt x="7311707" y="1780454"/>
                  <a:pt x="7323360" y="1780454"/>
                </a:cubicBezTo>
                <a:cubicBezTo>
                  <a:pt x="7350550" y="1784339"/>
                  <a:pt x="7358318" y="1784339"/>
                  <a:pt x="7366086" y="1788224"/>
                </a:cubicBezTo>
                <a:cubicBezTo>
                  <a:pt x="7369971" y="1792110"/>
                  <a:pt x="7377740" y="1795995"/>
                  <a:pt x="7381624" y="1795995"/>
                </a:cubicBezTo>
                <a:cubicBezTo>
                  <a:pt x="7397161" y="1795995"/>
                  <a:pt x="7404930" y="1795995"/>
                  <a:pt x="7404930" y="1799880"/>
                </a:cubicBezTo>
                <a:cubicBezTo>
                  <a:pt x="7404930" y="1807650"/>
                  <a:pt x="7401045" y="1811536"/>
                  <a:pt x="7389392" y="1811536"/>
                </a:cubicBezTo>
                <a:cubicBezTo>
                  <a:pt x="7385508" y="1815421"/>
                  <a:pt x="7381624" y="1815421"/>
                  <a:pt x="7377740" y="1823191"/>
                </a:cubicBezTo>
                <a:cubicBezTo>
                  <a:pt x="7369971" y="1834847"/>
                  <a:pt x="7373855" y="1834847"/>
                  <a:pt x="7385508" y="1830962"/>
                </a:cubicBezTo>
                <a:cubicBezTo>
                  <a:pt x="7389392" y="1827076"/>
                  <a:pt x="7397161" y="1827076"/>
                  <a:pt x="7401045" y="1830962"/>
                </a:cubicBezTo>
                <a:cubicBezTo>
                  <a:pt x="7404930" y="1830962"/>
                  <a:pt x="7412698" y="1834847"/>
                  <a:pt x="7420466" y="1834847"/>
                </a:cubicBezTo>
                <a:cubicBezTo>
                  <a:pt x="7432119" y="1838732"/>
                  <a:pt x="7432119" y="1846502"/>
                  <a:pt x="7420466" y="1846502"/>
                </a:cubicBezTo>
                <a:cubicBezTo>
                  <a:pt x="7404930" y="1850388"/>
                  <a:pt x="7401045" y="1850388"/>
                  <a:pt x="7397161" y="1858158"/>
                </a:cubicBezTo>
                <a:cubicBezTo>
                  <a:pt x="7397161" y="1862043"/>
                  <a:pt x="7393276" y="1862043"/>
                  <a:pt x="7381624" y="1862043"/>
                </a:cubicBezTo>
                <a:cubicBezTo>
                  <a:pt x="7377740" y="1862043"/>
                  <a:pt x="7369971" y="1862043"/>
                  <a:pt x="7366086" y="1862043"/>
                </a:cubicBezTo>
                <a:cubicBezTo>
                  <a:pt x="7362202" y="1862043"/>
                  <a:pt x="7315592" y="1850388"/>
                  <a:pt x="7315592" y="1846502"/>
                </a:cubicBezTo>
                <a:cubicBezTo>
                  <a:pt x="7315592" y="1842617"/>
                  <a:pt x="7311707" y="1842617"/>
                  <a:pt x="7307823" y="1846502"/>
                </a:cubicBezTo>
                <a:cubicBezTo>
                  <a:pt x="7296170" y="1850388"/>
                  <a:pt x="7292286" y="1846502"/>
                  <a:pt x="7296170" y="1842617"/>
                </a:cubicBezTo>
                <a:cubicBezTo>
                  <a:pt x="7300054" y="1834847"/>
                  <a:pt x="7292286" y="1834847"/>
                  <a:pt x="7276748" y="1838732"/>
                </a:cubicBezTo>
                <a:cubicBezTo>
                  <a:pt x="7265096" y="1846502"/>
                  <a:pt x="7261212" y="1846502"/>
                  <a:pt x="7253443" y="1842617"/>
                </a:cubicBezTo>
                <a:cubicBezTo>
                  <a:pt x="7249559" y="1838732"/>
                  <a:pt x="7241791" y="1838732"/>
                  <a:pt x="7237906" y="1838732"/>
                </a:cubicBezTo>
                <a:cubicBezTo>
                  <a:pt x="7234022" y="1838732"/>
                  <a:pt x="7226253" y="1838732"/>
                  <a:pt x="7218485" y="1834847"/>
                </a:cubicBezTo>
                <a:cubicBezTo>
                  <a:pt x="7210716" y="1834847"/>
                  <a:pt x="7202948" y="1834847"/>
                  <a:pt x="7191295" y="1834847"/>
                </a:cubicBezTo>
                <a:cubicBezTo>
                  <a:pt x="7183527" y="1838732"/>
                  <a:pt x="7175758" y="1838732"/>
                  <a:pt x="7171874" y="1834847"/>
                </a:cubicBezTo>
                <a:cubicBezTo>
                  <a:pt x="7164105" y="1834847"/>
                  <a:pt x="7156337" y="1834847"/>
                  <a:pt x="7148568" y="1834847"/>
                </a:cubicBezTo>
                <a:cubicBezTo>
                  <a:pt x="7144684" y="1834847"/>
                  <a:pt x="7129147" y="1830962"/>
                  <a:pt x="7117494" y="1830962"/>
                </a:cubicBezTo>
                <a:cubicBezTo>
                  <a:pt x="7105841" y="1827076"/>
                  <a:pt x="7082536" y="1823191"/>
                  <a:pt x="7063114" y="1823191"/>
                </a:cubicBezTo>
                <a:cubicBezTo>
                  <a:pt x="7043693" y="1823191"/>
                  <a:pt x="7028156" y="1819306"/>
                  <a:pt x="7024272" y="1819306"/>
                </a:cubicBezTo>
                <a:cubicBezTo>
                  <a:pt x="7016503" y="1819306"/>
                  <a:pt x="7008735" y="1819306"/>
                  <a:pt x="7004850" y="1819306"/>
                </a:cubicBezTo>
                <a:cubicBezTo>
                  <a:pt x="6997082" y="1819306"/>
                  <a:pt x="6985429" y="1819306"/>
                  <a:pt x="6977661" y="1815421"/>
                </a:cubicBezTo>
                <a:cubicBezTo>
                  <a:pt x="6969892" y="1815421"/>
                  <a:pt x="6958239" y="1811536"/>
                  <a:pt x="6954355" y="1811536"/>
                </a:cubicBezTo>
                <a:cubicBezTo>
                  <a:pt x="6950471" y="1811536"/>
                  <a:pt x="6946587" y="1811536"/>
                  <a:pt x="6942702" y="1811536"/>
                </a:cubicBezTo>
                <a:cubicBezTo>
                  <a:pt x="6942702" y="1807650"/>
                  <a:pt x="6934934" y="1807650"/>
                  <a:pt x="6931049" y="1807650"/>
                </a:cubicBezTo>
                <a:cubicBezTo>
                  <a:pt x="6927165" y="1807650"/>
                  <a:pt x="6919397" y="1807650"/>
                  <a:pt x="6911628" y="1807650"/>
                </a:cubicBezTo>
                <a:cubicBezTo>
                  <a:pt x="6903860" y="1807650"/>
                  <a:pt x="6896091" y="1807650"/>
                  <a:pt x="6892207" y="1807650"/>
                </a:cubicBezTo>
                <a:cubicBezTo>
                  <a:pt x="6884438" y="1811536"/>
                  <a:pt x="6876670" y="1811536"/>
                  <a:pt x="6868901" y="1807650"/>
                </a:cubicBezTo>
                <a:cubicBezTo>
                  <a:pt x="6857248" y="1803765"/>
                  <a:pt x="6826174" y="1803765"/>
                  <a:pt x="6822290" y="1807650"/>
                </a:cubicBezTo>
                <a:cubicBezTo>
                  <a:pt x="6822290" y="1807650"/>
                  <a:pt x="6814522" y="1807650"/>
                  <a:pt x="6810637" y="1807650"/>
                </a:cubicBezTo>
                <a:cubicBezTo>
                  <a:pt x="6795100" y="1799880"/>
                  <a:pt x="6752373" y="1799880"/>
                  <a:pt x="6748489" y="1803765"/>
                </a:cubicBezTo>
                <a:cubicBezTo>
                  <a:pt x="6744605" y="1803765"/>
                  <a:pt x="6736836" y="1803765"/>
                  <a:pt x="6729068" y="1799880"/>
                </a:cubicBezTo>
                <a:cubicBezTo>
                  <a:pt x="6721299" y="1799880"/>
                  <a:pt x="6705762" y="1799880"/>
                  <a:pt x="6694109" y="1799880"/>
                </a:cubicBezTo>
                <a:cubicBezTo>
                  <a:pt x="6694109" y="1799880"/>
                  <a:pt x="6694109" y="1799880"/>
                  <a:pt x="6674688" y="1799880"/>
                </a:cubicBezTo>
                <a:cubicBezTo>
                  <a:pt x="6674688" y="1799880"/>
                  <a:pt x="6674688" y="1799880"/>
                  <a:pt x="6674688" y="1815421"/>
                </a:cubicBezTo>
                <a:cubicBezTo>
                  <a:pt x="6674688" y="1838732"/>
                  <a:pt x="6678572" y="1842617"/>
                  <a:pt x="6690225" y="1846502"/>
                </a:cubicBezTo>
                <a:cubicBezTo>
                  <a:pt x="6697994" y="1846502"/>
                  <a:pt x="6705762" y="1846502"/>
                  <a:pt x="6713531" y="1850388"/>
                </a:cubicBezTo>
                <a:cubicBezTo>
                  <a:pt x="6717415" y="1850388"/>
                  <a:pt x="6725183" y="1850388"/>
                  <a:pt x="6725183" y="1850388"/>
                </a:cubicBezTo>
                <a:cubicBezTo>
                  <a:pt x="6729068" y="1846502"/>
                  <a:pt x="6729068" y="1850388"/>
                  <a:pt x="6732952" y="1850388"/>
                </a:cubicBezTo>
                <a:cubicBezTo>
                  <a:pt x="6736836" y="1854273"/>
                  <a:pt x="6744605" y="1854273"/>
                  <a:pt x="6752373" y="1854273"/>
                </a:cubicBezTo>
                <a:cubicBezTo>
                  <a:pt x="6787332" y="1854273"/>
                  <a:pt x="6826174" y="1858158"/>
                  <a:pt x="6833943" y="1865928"/>
                </a:cubicBezTo>
                <a:cubicBezTo>
                  <a:pt x="6837827" y="1869814"/>
                  <a:pt x="6845596" y="1873699"/>
                  <a:pt x="6849480" y="1869814"/>
                </a:cubicBezTo>
                <a:cubicBezTo>
                  <a:pt x="6865017" y="1865928"/>
                  <a:pt x="6892207" y="1869814"/>
                  <a:pt x="6896091" y="1873699"/>
                </a:cubicBezTo>
                <a:cubicBezTo>
                  <a:pt x="6899975" y="1877584"/>
                  <a:pt x="6907744" y="1877584"/>
                  <a:pt x="6911628" y="1877584"/>
                </a:cubicBezTo>
                <a:cubicBezTo>
                  <a:pt x="6919397" y="1873699"/>
                  <a:pt x="6946587" y="1877584"/>
                  <a:pt x="6966008" y="1881469"/>
                </a:cubicBezTo>
                <a:cubicBezTo>
                  <a:pt x="6973776" y="1881469"/>
                  <a:pt x="6985429" y="1881469"/>
                  <a:pt x="6993198" y="1881469"/>
                </a:cubicBezTo>
                <a:cubicBezTo>
                  <a:pt x="7000966" y="1885354"/>
                  <a:pt x="7008735" y="1885354"/>
                  <a:pt x="7008735" y="1885354"/>
                </a:cubicBezTo>
                <a:cubicBezTo>
                  <a:pt x="7012619" y="1889240"/>
                  <a:pt x="7020388" y="1889240"/>
                  <a:pt x="7028156" y="1889240"/>
                </a:cubicBezTo>
                <a:cubicBezTo>
                  <a:pt x="7035925" y="1885354"/>
                  <a:pt x="7043693" y="1889240"/>
                  <a:pt x="7047577" y="1889240"/>
                </a:cubicBezTo>
                <a:cubicBezTo>
                  <a:pt x="7051462" y="1893125"/>
                  <a:pt x="7059230" y="1893125"/>
                  <a:pt x="7066999" y="1893125"/>
                </a:cubicBezTo>
                <a:cubicBezTo>
                  <a:pt x="7074767" y="1893125"/>
                  <a:pt x="7082536" y="1897010"/>
                  <a:pt x="7086420" y="1897010"/>
                </a:cubicBezTo>
                <a:cubicBezTo>
                  <a:pt x="7090304" y="1900895"/>
                  <a:pt x="7098073" y="1900895"/>
                  <a:pt x="7105841" y="1900895"/>
                </a:cubicBezTo>
                <a:cubicBezTo>
                  <a:pt x="7109726" y="1900895"/>
                  <a:pt x="7133031" y="1900895"/>
                  <a:pt x="7152452" y="1904780"/>
                </a:cubicBezTo>
                <a:cubicBezTo>
                  <a:pt x="7175758" y="1908666"/>
                  <a:pt x="7191295" y="1908666"/>
                  <a:pt x="7195179" y="1908666"/>
                </a:cubicBezTo>
                <a:cubicBezTo>
                  <a:pt x="7199064" y="1904780"/>
                  <a:pt x="7214601" y="1908666"/>
                  <a:pt x="7218485" y="1912551"/>
                </a:cubicBezTo>
                <a:cubicBezTo>
                  <a:pt x="7222369" y="1912551"/>
                  <a:pt x="7226253" y="1916436"/>
                  <a:pt x="7234022" y="1912551"/>
                </a:cubicBezTo>
                <a:cubicBezTo>
                  <a:pt x="7237906" y="1912551"/>
                  <a:pt x="7249559" y="1912551"/>
                  <a:pt x="7257328" y="1916436"/>
                </a:cubicBezTo>
                <a:cubicBezTo>
                  <a:pt x="7268980" y="1920321"/>
                  <a:pt x="7276748" y="1920321"/>
                  <a:pt x="7276748" y="1920321"/>
                </a:cubicBezTo>
                <a:cubicBezTo>
                  <a:pt x="7276748" y="1916436"/>
                  <a:pt x="7280633" y="1920321"/>
                  <a:pt x="7284517" y="1920321"/>
                </a:cubicBezTo>
                <a:cubicBezTo>
                  <a:pt x="7288402" y="1924206"/>
                  <a:pt x="7296170" y="1928092"/>
                  <a:pt x="7300054" y="1924206"/>
                </a:cubicBezTo>
                <a:cubicBezTo>
                  <a:pt x="7303938" y="1924206"/>
                  <a:pt x="7307823" y="1924206"/>
                  <a:pt x="7311707" y="1928092"/>
                </a:cubicBezTo>
                <a:cubicBezTo>
                  <a:pt x="7311707" y="1928092"/>
                  <a:pt x="7315592" y="1928092"/>
                  <a:pt x="7319476" y="1928092"/>
                </a:cubicBezTo>
                <a:cubicBezTo>
                  <a:pt x="7323360" y="1928092"/>
                  <a:pt x="7331128" y="1928092"/>
                  <a:pt x="7342781" y="1928092"/>
                </a:cubicBezTo>
                <a:cubicBezTo>
                  <a:pt x="7350550" y="1928092"/>
                  <a:pt x="7362202" y="1928092"/>
                  <a:pt x="7366086" y="1928092"/>
                </a:cubicBezTo>
                <a:cubicBezTo>
                  <a:pt x="7369971" y="1931977"/>
                  <a:pt x="7377740" y="1931977"/>
                  <a:pt x="7381624" y="1935862"/>
                </a:cubicBezTo>
                <a:cubicBezTo>
                  <a:pt x="7385508" y="1935862"/>
                  <a:pt x="7393276" y="1939747"/>
                  <a:pt x="7393276" y="1939747"/>
                </a:cubicBezTo>
                <a:cubicBezTo>
                  <a:pt x="7408814" y="1935862"/>
                  <a:pt x="7443772" y="1939747"/>
                  <a:pt x="7459309" y="1947518"/>
                </a:cubicBezTo>
                <a:cubicBezTo>
                  <a:pt x="7467078" y="1947518"/>
                  <a:pt x="7470962" y="1947518"/>
                  <a:pt x="7474846" y="1947518"/>
                </a:cubicBezTo>
                <a:cubicBezTo>
                  <a:pt x="7478730" y="1947518"/>
                  <a:pt x="7482614" y="1947518"/>
                  <a:pt x="7486499" y="1951403"/>
                </a:cubicBezTo>
                <a:cubicBezTo>
                  <a:pt x="7490383" y="1951403"/>
                  <a:pt x="7494268" y="1955288"/>
                  <a:pt x="7498152" y="1951403"/>
                </a:cubicBezTo>
                <a:cubicBezTo>
                  <a:pt x="7502036" y="1951403"/>
                  <a:pt x="7509804" y="1951403"/>
                  <a:pt x="7517573" y="1955288"/>
                </a:cubicBezTo>
                <a:cubicBezTo>
                  <a:pt x="7521457" y="1955288"/>
                  <a:pt x="7529226" y="1955288"/>
                  <a:pt x="7533110" y="1955288"/>
                </a:cubicBezTo>
                <a:cubicBezTo>
                  <a:pt x="7536994" y="1955288"/>
                  <a:pt x="7544763" y="1955288"/>
                  <a:pt x="7548647" y="1955288"/>
                </a:cubicBezTo>
                <a:cubicBezTo>
                  <a:pt x="7552532" y="1959173"/>
                  <a:pt x="7564184" y="1959173"/>
                  <a:pt x="7579721" y="1963058"/>
                </a:cubicBezTo>
                <a:cubicBezTo>
                  <a:pt x="7591374" y="1963058"/>
                  <a:pt x="7610796" y="1966944"/>
                  <a:pt x="7618564" y="1966944"/>
                </a:cubicBezTo>
                <a:cubicBezTo>
                  <a:pt x="7626332" y="1970829"/>
                  <a:pt x="7641870" y="1974714"/>
                  <a:pt x="7653522" y="1974714"/>
                </a:cubicBezTo>
                <a:cubicBezTo>
                  <a:pt x="7661290" y="1978599"/>
                  <a:pt x="7672944" y="1978599"/>
                  <a:pt x="7680712" y="1982484"/>
                </a:cubicBezTo>
                <a:cubicBezTo>
                  <a:pt x="7684596" y="1982484"/>
                  <a:pt x="7692365" y="1982484"/>
                  <a:pt x="7696249" y="1982484"/>
                </a:cubicBezTo>
                <a:cubicBezTo>
                  <a:pt x="7700134" y="1982484"/>
                  <a:pt x="7704018" y="1982484"/>
                  <a:pt x="7707902" y="1982484"/>
                </a:cubicBezTo>
                <a:cubicBezTo>
                  <a:pt x="7711786" y="1986370"/>
                  <a:pt x="7719554" y="1986370"/>
                  <a:pt x="7723439" y="1986370"/>
                </a:cubicBezTo>
                <a:cubicBezTo>
                  <a:pt x="7727323" y="1990255"/>
                  <a:pt x="7742860" y="1990255"/>
                  <a:pt x="7754513" y="1994140"/>
                </a:cubicBezTo>
                <a:cubicBezTo>
                  <a:pt x="7770050" y="1998025"/>
                  <a:pt x="7785587" y="2001910"/>
                  <a:pt x="7793356" y="2001910"/>
                </a:cubicBezTo>
                <a:cubicBezTo>
                  <a:pt x="7797240" y="2001910"/>
                  <a:pt x="7805008" y="2005795"/>
                  <a:pt x="7808892" y="2005795"/>
                </a:cubicBezTo>
                <a:cubicBezTo>
                  <a:pt x="7812777" y="2009681"/>
                  <a:pt x="7828314" y="2013566"/>
                  <a:pt x="7843851" y="2013566"/>
                </a:cubicBezTo>
                <a:cubicBezTo>
                  <a:pt x="7859388" y="2017451"/>
                  <a:pt x="7874925" y="2021336"/>
                  <a:pt x="7882694" y="2021336"/>
                </a:cubicBezTo>
                <a:cubicBezTo>
                  <a:pt x="7886578" y="2025221"/>
                  <a:pt x="7894346" y="2025221"/>
                  <a:pt x="7898231" y="2025221"/>
                </a:cubicBezTo>
                <a:cubicBezTo>
                  <a:pt x="7898231" y="2025221"/>
                  <a:pt x="7902115" y="2025221"/>
                  <a:pt x="7902115" y="2025221"/>
                </a:cubicBezTo>
                <a:cubicBezTo>
                  <a:pt x="7902115" y="2029107"/>
                  <a:pt x="7925420" y="2036877"/>
                  <a:pt x="7929305" y="2036877"/>
                </a:cubicBezTo>
                <a:cubicBezTo>
                  <a:pt x="7933189" y="2036877"/>
                  <a:pt x="7937074" y="2036877"/>
                  <a:pt x="7940958" y="2040762"/>
                </a:cubicBezTo>
                <a:cubicBezTo>
                  <a:pt x="7948726" y="2044647"/>
                  <a:pt x="7948726" y="2044647"/>
                  <a:pt x="7948726" y="2052418"/>
                </a:cubicBezTo>
                <a:cubicBezTo>
                  <a:pt x="7944842" y="2060188"/>
                  <a:pt x="7944842" y="2060188"/>
                  <a:pt x="7948726" y="2064073"/>
                </a:cubicBezTo>
                <a:cubicBezTo>
                  <a:pt x="7956494" y="2067959"/>
                  <a:pt x="7979800" y="2075729"/>
                  <a:pt x="7995338" y="2075729"/>
                </a:cubicBezTo>
                <a:cubicBezTo>
                  <a:pt x="8003106" y="2075729"/>
                  <a:pt x="8014758" y="2075729"/>
                  <a:pt x="8018643" y="2079614"/>
                </a:cubicBezTo>
                <a:cubicBezTo>
                  <a:pt x="8022527" y="2079614"/>
                  <a:pt x="8026412" y="2083499"/>
                  <a:pt x="8030296" y="2083499"/>
                </a:cubicBezTo>
                <a:cubicBezTo>
                  <a:pt x="8030296" y="2079614"/>
                  <a:pt x="8045833" y="2083499"/>
                  <a:pt x="8057486" y="2087385"/>
                </a:cubicBezTo>
                <a:cubicBezTo>
                  <a:pt x="8092444" y="2095155"/>
                  <a:pt x="8096328" y="2095155"/>
                  <a:pt x="8107981" y="2095155"/>
                </a:cubicBezTo>
                <a:cubicBezTo>
                  <a:pt x="8115750" y="2095155"/>
                  <a:pt x="8139055" y="2106811"/>
                  <a:pt x="8142940" y="2114581"/>
                </a:cubicBezTo>
                <a:cubicBezTo>
                  <a:pt x="8142940" y="2122351"/>
                  <a:pt x="8135171" y="2122351"/>
                  <a:pt x="8119634" y="2122351"/>
                </a:cubicBezTo>
                <a:cubicBezTo>
                  <a:pt x="8111866" y="2118466"/>
                  <a:pt x="8104097" y="2118466"/>
                  <a:pt x="8096328" y="2122351"/>
                </a:cubicBezTo>
                <a:cubicBezTo>
                  <a:pt x="8088560" y="2122351"/>
                  <a:pt x="8080791" y="2122351"/>
                  <a:pt x="8073022" y="2114581"/>
                </a:cubicBezTo>
                <a:cubicBezTo>
                  <a:pt x="8065254" y="2110696"/>
                  <a:pt x="8049717" y="2106811"/>
                  <a:pt x="8038064" y="2106811"/>
                </a:cubicBezTo>
                <a:cubicBezTo>
                  <a:pt x="8026412" y="2106811"/>
                  <a:pt x="8006990" y="2102925"/>
                  <a:pt x="7999222" y="2102925"/>
                </a:cubicBezTo>
                <a:cubicBezTo>
                  <a:pt x="7991453" y="2099040"/>
                  <a:pt x="7972032" y="2099040"/>
                  <a:pt x="7956494" y="2099040"/>
                </a:cubicBezTo>
                <a:cubicBezTo>
                  <a:pt x="7940958" y="2095155"/>
                  <a:pt x="7925420" y="2095155"/>
                  <a:pt x="7921536" y="2091270"/>
                </a:cubicBezTo>
                <a:cubicBezTo>
                  <a:pt x="7913768" y="2087385"/>
                  <a:pt x="7898231" y="2087385"/>
                  <a:pt x="7882694" y="2087385"/>
                </a:cubicBezTo>
                <a:cubicBezTo>
                  <a:pt x="7874925" y="2091270"/>
                  <a:pt x="7867156" y="2091270"/>
                  <a:pt x="7867156" y="2087385"/>
                </a:cubicBezTo>
                <a:cubicBezTo>
                  <a:pt x="7867156" y="2087385"/>
                  <a:pt x="7859388" y="2087385"/>
                  <a:pt x="7851620" y="2087385"/>
                </a:cubicBezTo>
                <a:cubicBezTo>
                  <a:pt x="7843851" y="2087385"/>
                  <a:pt x="7828314" y="2083499"/>
                  <a:pt x="7812777" y="2083499"/>
                </a:cubicBezTo>
                <a:cubicBezTo>
                  <a:pt x="7797240" y="2079614"/>
                  <a:pt x="7785587" y="2079614"/>
                  <a:pt x="7781703" y="2079614"/>
                </a:cubicBezTo>
                <a:cubicBezTo>
                  <a:pt x="7777818" y="2079614"/>
                  <a:pt x="7770050" y="2079614"/>
                  <a:pt x="7766166" y="2079614"/>
                </a:cubicBezTo>
                <a:cubicBezTo>
                  <a:pt x="7758398" y="2075729"/>
                  <a:pt x="7735092" y="2075729"/>
                  <a:pt x="7723439" y="2075729"/>
                </a:cubicBezTo>
                <a:cubicBezTo>
                  <a:pt x="7719554" y="2075729"/>
                  <a:pt x="7711786" y="2075729"/>
                  <a:pt x="7704018" y="2071844"/>
                </a:cubicBezTo>
                <a:cubicBezTo>
                  <a:pt x="7696249" y="2071844"/>
                  <a:pt x="7680712" y="2067959"/>
                  <a:pt x="7669059" y="2067959"/>
                </a:cubicBezTo>
                <a:cubicBezTo>
                  <a:pt x="7575837" y="2064073"/>
                  <a:pt x="7571952" y="2060188"/>
                  <a:pt x="7571952" y="2052418"/>
                </a:cubicBezTo>
                <a:cubicBezTo>
                  <a:pt x="7568068" y="2048533"/>
                  <a:pt x="7564184" y="2044647"/>
                  <a:pt x="7552532" y="2044647"/>
                </a:cubicBezTo>
                <a:cubicBezTo>
                  <a:pt x="7544763" y="2044647"/>
                  <a:pt x="7536994" y="2044647"/>
                  <a:pt x="7533110" y="2040762"/>
                </a:cubicBezTo>
                <a:cubicBezTo>
                  <a:pt x="7529226" y="2040762"/>
                  <a:pt x="7517573" y="2040762"/>
                  <a:pt x="7502036" y="2036877"/>
                </a:cubicBezTo>
                <a:cubicBezTo>
                  <a:pt x="7490383" y="2036877"/>
                  <a:pt x="7470962" y="2036877"/>
                  <a:pt x="7463194" y="2032992"/>
                </a:cubicBezTo>
                <a:cubicBezTo>
                  <a:pt x="7455425" y="2032992"/>
                  <a:pt x="7439888" y="2032992"/>
                  <a:pt x="7436004" y="2032992"/>
                </a:cubicBezTo>
                <a:cubicBezTo>
                  <a:pt x="7428235" y="2032992"/>
                  <a:pt x="7412698" y="2032992"/>
                  <a:pt x="7401045" y="2029107"/>
                </a:cubicBezTo>
                <a:cubicBezTo>
                  <a:pt x="7362202" y="2017451"/>
                  <a:pt x="7354434" y="2017451"/>
                  <a:pt x="7350550" y="2021336"/>
                </a:cubicBezTo>
                <a:cubicBezTo>
                  <a:pt x="7346666" y="2025221"/>
                  <a:pt x="7342781" y="2025221"/>
                  <a:pt x="7342781" y="2021336"/>
                </a:cubicBezTo>
                <a:cubicBezTo>
                  <a:pt x="7342781" y="2017451"/>
                  <a:pt x="7338897" y="2017451"/>
                  <a:pt x="7335012" y="2017451"/>
                </a:cubicBezTo>
                <a:cubicBezTo>
                  <a:pt x="7335012" y="2017451"/>
                  <a:pt x="7319476" y="2017451"/>
                  <a:pt x="7303938" y="2013566"/>
                </a:cubicBezTo>
                <a:cubicBezTo>
                  <a:pt x="7288402" y="2013566"/>
                  <a:pt x="7272864" y="2009681"/>
                  <a:pt x="7265096" y="2009681"/>
                </a:cubicBezTo>
                <a:cubicBezTo>
                  <a:pt x="7261212" y="2009681"/>
                  <a:pt x="7249559" y="2009681"/>
                  <a:pt x="7241791" y="2005795"/>
                </a:cubicBezTo>
                <a:cubicBezTo>
                  <a:pt x="7234022" y="2005795"/>
                  <a:pt x="7214601" y="2001910"/>
                  <a:pt x="7195179" y="2001910"/>
                </a:cubicBezTo>
                <a:cubicBezTo>
                  <a:pt x="7179642" y="2001910"/>
                  <a:pt x="7152452" y="1998025"/>
                  <a:pt x="7140800" y="1994140"/>
                </a:cubicBezTo>
                <a:cubicBezTo>
                  <a:pt x="7109726" y="1990255"/>
                  <a:pt x="7055346" y="1986370"/>
                  <a:pt x="7035925" y="1986370"/>
                </a:cubicBezTo>
                <a:cubicBezTo>
                  <a:pt x="7028156" y="1986370"/>
                  <a:pt x="7020388" y="1986370"/>
                  <a:pt x="7016503" y="1986370"/>
                </a:cubicBezTo>
                <a:cubicBezTo>
                  <a:pt x="7012619" y="1986370"/>
                  <a:pt x="6958239" y="1982484"/>
                  <a:pt x="6950471" y="1982484"/>
                </a:cubicBezTo>
                <a:cubicBezTo>
                  <a:pt x="6950471" y="1986370"/>
                  <a:pt x="6942702" y="1982484"/>
                  <a:pt x="6942702" y="1982484"/>
                </a:cubicBezTo>
                <a:cubicBezTo>
                  <a:pt x="6938818" y="1978599"/>
                  <a:pt x="6934934" y="1978599"/>
                  <a:pt x="6923281" y="1982484"/>
                </a:cubicBezTo>
                <a:cubicBezTo>
                  <a:pt x="6911628" y="1982484"/>
                  <a:pt x="6907744" y="1986370"/>
                  <a:pt x="6903860" y="1982484"/>
                </a:cubicBezTo>
                <a:cubicBezTo>
                  <a:pt x="6899975" y="1978599"/>
                  <a:pt x="6853364" y="1974714"/>
                  <a:pt x="6841711" y="1974714"/>
                </a:cubicBezTo>
                <a:cubicBezTo>
                  <a:pt x="6837827" y="1978599"/>
                  <a:pt x="6833943" y="1978599"/>
                  <a:pt x="6830059" y="1974714"/>
                </a:cubicBezTo>
                <a:cubicBezTo>
                  <a:pt x="6826174" y="1974714"/>
                  <a:pt x="6810637" y="1974714"/>
                  <a:pt x="6795100" y="1974714"/>
                </a:cubicBezTo>
                <a:cubicBezTo>
                  <a:pt x="6783447" y="1978599"/>
                  <a:pt x="6775679" y="1974714"/>
                  <a:pt x="6767910" y="1974714"/>
                </a:cubicBezTo>
                <a:cubicBezTo>
                  <a:pt x="6760142" y="1970829"/>
                  <a:pt x="6756258" y="1970829"/>
                  <a:pt x="6744605" y="1970829"/>
                </a:cubicBezTo>
                <a:cubicBezTo>
                  <a:pt x="6736836" y="1974714"/>
                  <a:pt x="6725183" y="1970829"/>
                  <a:pt x="6721299" y="1970829"/>
                </a:cubicBezTo>
                <a:cubicBezTo>
                  <a:pt x="6717415" y="1970829"/>
                  <a:pt x="6713531" y="1966944"/>
                  <a:pt x="6709646" y="1966944"/>
                </a:cubicBezTo>
                <a:cubicBezTo>
                  <a:pt x="6705762" y="1970829"/>
                  <a:pt x="6701878" y="1966944"/>
                  <a:pt x="6697994" y="1966944"/>
                </a:cubicBezTo>
                <a:cubicBezTo>
                  <a:pt x="6690225" y="1963058"/>
                  <a:pt x="6686341" y="1966944"/>
                  <a:pt x="6674688" y="1966944"/>
                </a:cubicBezTo>
                <a:cubicBezTo>
                  <a:pt x="6663035" y="1970829"/>
                  <a:pt x="6647498" y="1970829"/>
                  <a:pt x="6620308" y="1970829"/>
                </a:cubicBezTo>
                <a:cubicBezTo>
                  <a:pt x="6612540" y="1966944"/>
                  <a:pt x="6589234" y="1966944"/>
                  <a:pt x="6569813" y="1966944"/>
                </a:cubicBezTo>
                <a:cubicBezTo>
                  <a:pt x="6550392" y="1966944"/>
                  <a:pt x="6530970" y="1966944"/>
                  <a:pt x="6527086" y="1966944"/>
                </a:cubicBezTo>
                <a:cubicBezTo>
                  <a:pt x="6515433" y="1966944"/>
                  <a:pt x="6472706" y="1966944"/>
                  <a:pt x="6449401" y="1966944"/>
                </a:cubicBezTo>
                <a:cubicBezTo>
                  <a:pt x="6422211" y="1970829"/>
                  <a:pt x="6406674" y="1970829"/>
                  <a:pt x="6391137" y="1966944"/>
                </a:cubicBezTo>
                <a:cubicBezTo>
                  <a:pt x="6379484" y="1963058"/>
                  <a:pt x="6375600" y="1963058"/>
                  <a:pt x="6363947" y="1970829"/>
                </a:cubicBezTo>
                <a:cubicBezTo>
                  <a:pt x="6356178" y="1974714"/>
                  <a:pt x="6344526" y="1974714"/>
                  <a:pt x="6340641" y="1974714"/>
                </a:cubicBezTo>
                <a:cubicBezTo>
                  <a:pt x="6336757" y="1974714"/>
                  <a:pt x="6336757" y="1978599"/>
                  <a:pt x="6336757" y="1978599"/>
                </a:cubicBezTo>
                <a:cubicBezTo>
                  <a:pt x="6336757" y="1978599"/>
                  <a:pt x="6332873" y="1982484"/>
                  <a:pt x="6325104" y="1986370"/>
                </a:cubicBezTo>
                <a:cubicBezTo>
                  <a:pt x="6317336" y="1986370"/>
                  <a:pt x="6313452" y="1994140"/>
                  <a:pt x="6325104" y="1994140"/>
                </a:cubicBezTo>
                <a:cubicBezTo>
                  <a:pt x="6328989" y="1990255"/>
                  <a:pt x="6336757" y="1994140"/>
                  <a:pt x="6336757" y="1994140"/>
                </a:cubicBezTo>
                <a:cubicBezTo>
                  <a:pt x="6340641" y="1998025"/>
                  <a:pt x="6344526" y="1998025"/>
                  <a:pt x="6348410" y="1998025"/>
                </a:cubicBezTo>
                <a:cubicBezTo>
                  <a:pt x="6348410" y="1998025"/>
                  <a:pt x="6352294" y="1998025"/>
                  <a:pt x="6356178" y="2001910"/>
                </a:cubicBezTo>
                <a:cubicBezTo>
                  <a:pt x="6356178" y="2001910"/>
                  <a:pt x="6367831" y="2005795"/>
                  <a:pt x="6379484" y="2001910"/>
                </a:cubicBezTo>
                <a:cubicBezTo>
                  <a:pt x="6387253" y="2001910"/>
                  <a:pt x="6398905" y="2001910"/>
                  <a:pt x="6402790" y="2005795"/>
                </a:cubicBezTo>
                <a:cubicBezTo>
                  <a:pt x="6406674" y="2005795"/>
                  <a:pt x="6418327" y="2005795"/>
                  <a:pt x="6426095" y="2005795"/>
                </a:cubicBezTo>
                <a:cubicBezTo>
                  <a:pt x="6433864" y="2005795"/>
                  <a:pt x="6445517" y="2005795"/>
                  <a:pt x="6449401" y="2009681"/>
                </a:cubicBezTo>
                <a:cubicBezTo>
                  <a:pt x="6453285" y="2009681"/>
                  <a:pt x="6464938" y="2009681"/>
                  <a:pt x="6472706" y="2009681"/>
                </a:cubicBezTo>
                <a:cubicBezTo>
                  <a:pt x="6476591" y="2009681"/>
                  <a:pt x="6488243" y="2009681"/>
                  <a:pt x="6496012" y="2013566"/>
                </a:cubicBezTo>
                <a:cubicBezTo>
                  <a:pt x="6503780" y="2017451"/>
                  <a:pt x="6507665" y="2021336"/>
                  <a:pt x="6511549" y="2017451"/>
                </a:cubicBezTo>
                <a:cubicBezTo>
                  <a:pt x="6511549" y="2013566"/>
                  <a:pt x="6542623" y="2017451"/>
                  <a:pt x="6546507" y="2021336"/>
                </a:cubicBezTo>
                <a:cubicBezTo>
                  <a:pt x="6550392" y="2021336"/>
                  <a:pt x="6558160" y="2021336"/>
                  <a:pt x="6558160" y="2021336"/>
                </a:cubicBezTo>
                <a:cubicBezTo>
                  <a:pt x="6562044" y="2021336"/>
                  <a:pt x="6565929" y="2021336"/>
                  <a:pt x="6573697" y="2021336"/>
                </a:cubicBezTo>
                <a:cubicBezTo>
                  <a:pt x="6581466" y="2025221"/>
                  <a:pt x="6585350" y="2029107"/>
                  <a:pt x="6604771" y="2029107"/>
                </a:cubicBezTo>
                <a:cubicBezTo>
                  <a:pt x="6620308" y="2029107"/>
                  <a:pt x="6628077" y="2029107"/>
                  <a:pt x="6635845" y="2032992"/>
                </a:cubicBezTo>
                <a:cubicBezTo>
                  <a:pt x="6639730" y="2032992"/>
                  <a:pt x="6643614" y="2032992"/>
                  <a:pt x="6647498" y="2032992"/>
                </a:cubicBezTo>
                <a:cubicBezTo>
                  <a:pt x="6651382" y="2029107"/>
                  <a:pt x="6659151" y="2029107"/>
                  <a:pt x="6670804" y="2032992"/>
                </a:cubicBezTo>
                <a:cubicBezTo>
                  <a:pt x="6678572" y="2032992"/>
                  <a:pt x="6694109" y="2036877"/>
                  <a:pt x="6705762" y="2036877"/>
                </a:cubicBezTo>
                <a:cubicBezTo>
                  <a:pt x="6713531" y="2036877"/>
                  <a:pt x="6725183" y="2036877"/>
                  <a:pt x="6729068" y="2036877"/>
                </a:cubicBezTo>
                <a:cubicBezTo>
                  <a:pt x="6732952" y="2040762"/>
                  <a:pt x="6740721" y="2040762"/>
                  <a:pt x="6744605" y="2040762"/>
                </a:cubicBezTo>
                <a:cubicBezTo>
                  <a:pt x="6752373" y="2036877"/>
                  <a:pt x="6760142" y="2036877"/>
                  <a:pt x="6764026" y="2040762"/>
                </a:cubicBezTo>
                <a:cubicBezTo>
                  <a:pt x="6767910" y="2040762"/>
                  <a:pt x="6779563" y="2044647"/>
                  <a:pt x="6783447" y="2044647"/>
                </a:cubicBezTo>
                <a:cubicBezTo>
                  <a:pt x="6791216" y="2048533"/>
                  <a:pt x="6802869" y="2048533"/>
                  <a:pt x="6810637" y="2052418"/>
                </a:cubicBezTo>
                <a:cubicBezTo>
                  <a:pt x="6822290" y="2056303"/>
                  <a:pt x="6837827" y="2060188"/>
                  <a:pt x="6861133" y="2060188"/>
                </a:cubicBezTo>
                <a:cubicBezTo>
                  <a:pt x="6865017" y="2060188"/>
                  <a:pt x="6880554" y="2060188"/>
                  <a:pt x="6892207" y="2060188"/>
                </a:cubicBezTo>
                <a:cubicBezTo>
                  <a:pt x="6903860" y="2060188"/>
                  <a:pt x="6915512" y="2060188"/>
                  <a:pt x="6915512" y="2060188"/>
                </a:cubicBezTo>
                <a:cubicBezTo>
                  <a:pt x="6915512" y="2060188"/>
                  <a:pt x="6923281" y="2056303"/>
                  <a:pt x="6931049" y="2060188"/>
                </a:cubicBezTo>
                <a:cubicBezTo>
                  <a:pt x="6938818" y="2060188"/>
                  <a:pt x="6950471" y="2060188"/>
                  <a:pt x="6958239" y="2060188"/>
                </a:cubicBezTo>
                <a:cubicBezTo>
                  <a:pt x="6966008" y="2060188"/>
                  <a:pt x="6977661" y="2064073"/>
                  <a:pt x="6981545" y="2064073"/>
                </a:cubicBezTo>
                <a:cubicBezTo>
                  <a:pt x="6985429" y="2067959"/>
                  <a:pt x="6993198" y="2067959"/>
                  <a:pt x="7000966" y="2067959"/>
                </a:cubicBezTo>
                <a:cubicBezTo>
                  <a:pt x="7008735" y="2067959"/>
                  <a:pt x="7020388" y="2067959"/>
                  <a:pt x="7024272" y="2071844"/>
                </a:cubicBezTo>
                <a:cubicBezTo>
                  <a:pt x="7028156" y="2071844"/>
                  <a:pt x="7032040" y="2071844"/>
                  <a:pt x="7035925" y="2071844"/>
                </a:cubicBezTo>
                <a:cubicBezTo>
                  <a:pt x="7039809" y="2071844"/>
                  <a:pt x="7043693" y="2071844"/>
                  <a:pt x="7047577" y="2075729"/>
                </a:cubicBezTo>
                <a:cubicBezTo>
                  <a:pt x="7051462" y="2079614"/>
                  <a:pt x="7055346" y="2079614"/>
                  <a:pt x="7066999" y="2075729"/>
                </a:cubicBezTo>
                <a:cubicBezTo>
                  <a:pt x="7078651" y="2075729"/>
                  <a:pt x="7090304" y="2075729"/>
                  <a:pt x="7109726" y="2079614"/>
                </a:cubicBezTo>
                <a:cubicBezTo>
                  <a:pt x="7113610" y="2079614"/>
                  <a:pt x="7121378" y="2083499"/>
                  <a:pt x="7129147" y="2079614"/>
                </a:cubicBezTo>
                <a:cubicBezTo>
                  <a:pt x="7156337" y="2079614"/>
                  <a:pt x="7222369" y="2087385"/>
                  <a:pt x="7234022" y="2091270"/>
                </a:cubicBezTo>
                <a:cubicBezTo>
                  <a:pt x="7237906" y="2095155"/>
                  <a:pt x="7241791" y="2095155"/>
                  <a:pt x="7245675" y="2095155"/>
                </a:cubicBezTo>
                <a:cubicBezTo>
                  <a:pt x="7253443" y="2095155"/>
                  <a:pt x="7265096" y="2099040"/>
                  <a:pt x="7272864" y="2099040"/>
                </a:cubicBezTo>
                <a:cubicBezTo>
                  <a:pt x="7288402" y="2102925"/>
                  <a:pt x="7303938" y="2106811"/>
                  <a:pt x="7327244" y="2102925"/>
                </a:cubicBezTo>
                <a:cubicBezTo>
                  <a:pt x="7342781" y="2102925"/>
                  <a:pt x="7373855" y="2106811"/>
                  <a:pt x="7397161" y="2110696"/>
                </a:cubicBezTo>
                <a:cubicBezTo>
                  <a:pt x="7404930" y="2114581"/>
                  <a:pt x="7416582" y="2114581"/>
                  <a:pt x="7420466" y="2114581"/>
                </a:cubicBezTo>
                <a:cubicBezTo>
                  <a:pt x="7428235" y="2114581"/>
                  <a:pt x="7436004" y="2114581"/>
                  <a:pt x="7443772" y="2118466"/>
                </a:cubicBezTo>
                <a:cubicBezTo>
                  <a:pt x="7451540" y="2122351"/>
                  <a:pt x="7459309" y="2122351"/>
                  <a:pt x="7459309" y="2122351"/>
                </a:cubicBezTo>
                <a:cubicBezTo>
                  <a:pt x="7463194" y="2122351"/>
                  <a:pt x="7470962" y="2126237"/>
                  <a:pt x="7482614" y="2130122"/>
                </a:cubicBezTo>
                <a:cubicBezTo>
                  <a:pt x="7494268" y="2130122"/>
                  <a:pt x="7505920" y="2134007"/>
                  <a:pt x="7509804" y="2134007"/>
                </a:cubicBezTo>
                <a:cubicBezTo>
                  <a:pt x="7513688" y="2130122"/>
                  <a:pt x="7521457" y="2134007"/>
                  <a:pt x="7525342" y="2137892"/>
                </a:cubicBezTo>
                <a:cubicBezTo>
                  <a:pt x="7533110" y="2141777"/>
                  <a:pt x="7540878" y="2141777"/>
                  <a:pt x="7544763" y="2141777"/>
                </a:cubicBezTo>
                <a:cubicBezTo>
                  <a:pt x="7548647" y="2141777"/>
                  <a:pt x="7552532" y="2141777"/>
                  <a:pt x="7556416" y="2141777"/>
                </a:cubicBezTo>
                <a:cubicBezTo>
                  <a:pt x="7560300" y="2141777"/>
                  <a:pt x="7579721" y="2145663"/>
                  <a:pt x="7606911" y="2149548"/>
                </a:cubicBezTo>
                <a:cubicBezTo>
                  <a:pt x="7614680" y="2149548"/>
                  <a:pt x="7626332" y="2149548"/>
                  <a:pt x="7630216" y="2149548"/>
                </a:cubicBezTo>
                <a:cubicBezTo>
                  <a:pt x="7634101" y="2149548"/>
                  <a:pt x="7637985" y="2149548"/>
                  <a:pt x="7641870" y="2149548"/>
                </a:cubicBezTo>
                <a:cubicBezTo>
                  <a:pt x="7645754" y="2149548"/>
                  <a:pt x="7653522" y="2149548"/>
                  <a:pt x="7657406" y="2153433"/>
                </a:cubicBezTo>
                <a:cubicBezTo>
                  <a:pt x="7661290" y="2153433"/>
                  <a:pt x="7672944" y="2153433"/>
                  <a:pt x="7680712" y="2153433"/>
                </a:cubicBezTo>
                <a:cubicBezTo>
                  <a:pt x="7692365" y="2149548"/>
                  <a:pt x="7696249" y="2149548"/>
                  <a:pt x="7700134" y="2153433"/>
                </a:cubicBezTo>
                <a:cubicBezTo>
                  <a:pt x="7700134" y="2157318"/>
                  <a:pt x="7738976" y="2168974"/>
                  <a:pt x="7762282" y="2168974"/>
                </a:cubicBezTo>
                <a:cubicBezTo>
                  <a:pt x="7770050" y="2168974"/>
                  <a:pt x="7785587" y="2168974"/>
                  <a:pt x="7793356" y="2172859"/>
                </a:cubicBezTo>
                <a:cubicBezTo>
                  <a:pt x="7805008" y="2172859"/>
                  <a:pt x="7812777" y="2176744"/>
                  <a:pt x="7816662" y="2176744"/>
                </a:cubicBezTo>
                <a:cubicBezTo>
                  <a:pt x="7820546" y="2176744"/>
                  <a:pt x="7824430" y="2176744"/>
                  <a:pt x="7828314" y="2176744"/>
                </a:cubicBezTo>
                <a:cubicBezTo>
                  <a:pt x="7832198" y="2180629"/>
                  <a:pt x="7839967" y="2180629"/>
                  <a:pt x="7847736" y="2180629"/>
                </a:cubicBezTo>
                <a:cubicBezTo>
                  <a:pt x="7851620" y="2180629"/>
                  <a:pt x="7859388" y="2180629"/>
                  <a:pt x="7859388" y="2184515"/>
                </a:cubicBezTo>
                <a:cubicBezTo>
                  <a:pt x="7859388" y="2184515"/>
                  <a:pt x="7867156" y="2188400"/>
                  <a:pt x="7871041" y="2188400"/>
                </a:cubicBezTo>
                <a:cubicBezTo>
                  <a:pt x="7890462" y="2188400"/>
                  <a:pt x="7902115" y="2188400"/>
                  <a:pt x="7917652" y="2192285"/>
                </a:cubicBezTo>
                <a:cubicBezTo>
                  <a:pt x="7929305" y="2196170"/>
                  <a:pt x="7940958" y="2196170"/>
                  <a:pt x="7944842" y="2200055"/>
                </a:cubicBezTo>
                <a:cubicBezTo>
                  <a:pt x="7956494" y="2200055"/>
                  <a:pt x="7991453" y="2207826"/>
                  <a:pt x="7999222" y="2207826"/>
                </a:cubicBezTo>
                <a:cubicBezTo>
                  <a:pt x="8018643" y="2215596"/>
                  <a:pt x="8003106" y="2219481"/>
                  <a:pt x="7979800" y="2215596"/>
                </a:cubicBezTo>
                <a:cubicBezTo>
                  <a:pt x="7968148" y="2211711"/>
                  <a:pt x="7913768" y="2203941"/>
                  <a:pt x="7906000" y="2203941"/>
                </a:cubicBezTo>
                <a:cubicBezTo>
                  <a:pt x="7902115" y="2203941"/>
                  <a:pt x="7890462" y="2203941"/>
                  <a:pt x="7874925" y="2200055"/>
                </a:cubicBezTo>
                <a:cubicBezTo>
                  <a:pt x="7863272" y="2196170"/>
                  <a:pt x="7847736" y="2192285"/>
                  <a:pt x="7836082" y="2192285"/>
                </a:cubicBezTo>
                <a:cubicBezTo>
                  <a:pt x="7828314" y="2192285"/>
                  <a:pt x="7808892" y="2188400"/>
                  <a:pt x="7793356" y="2184515"/>
                </a:cubicBezTo>
                <a:cubicBezTo>
                  <a:pt x="7777818" y="2184515"/>
                  <a:pt x="7762282" y="2180629"/>
                  <a:pt x="7758398" y="2180629"/>
                </a:cubicBezTo>
                <a:cubicBezTo>
                  <a:pt x="7758398" y="2176744"/>
                  <a:pt x="7746744" y="2176744"/>
                  <a:pt x="7731208" y="2176744"/>
                </a:cubicBezTo>
                <a:cubicBezTo>
                  <a:pt x="7719554" y="2176744"/>
                  <a:pt x="7704018" y="2172859"/>
                  <a:pt x="7700134" y="2172859"/>
                </a:cubicBezTo>
                <a:cubicBezTo>
                  <a:pt x="7684596" y="2165089"/>
                  <a:pt x="7637985" y="2165089"/>
                  <a:pt x="7610796" y="2172859"/>
                </a:cubicBezTo>
                <a:cubicBezTo>
                  <a:pt x="7595258" y="2172859"/>
                  <a:pt x="7575837" y="2176744"/>
                  <a:pt x="7564184" y="2176744"/>
                </a:cubicBezTo>
                <a:cubicBezTo>
                  <a:pt x="7544763" y="2176744"/>
                  <a:pt x="7544763" y="2180629"/>
                  <a:pt x="7552532" y="2184515"/>
                </a:cubicBezTo>
                <a:cubicBezTo>
                  <a:pt x="7560300" y="2188400"/>
                  <a:pt x="7575837" y="2188400"/>
                  <a:pt x="7575837" y="2192285"/>
                </a:cubicBezTo>
                <a:cubicBezTo>
                  <a:pt x="7571952" y="2200055"/>
                  <a:pt x="7509804" y="2188400"/>
                  <a:pt x="7505920" y="2188400"/>
                </a:cubicBezTo>
                <a:cubicBezTo>
                  <a:pt x="7502036" y="2188400"/>
                  <a:pt x="7478730" y="2180629"/>
                  <a:pt x="7478730" y="2176744"/>
                </a:cubicBezTo>
                <a:cubicBezTo>
                  <a:pt x="7478730" y="2172859"/>
                  <a:pt x="7474846" y="2172859"/>
                  <a:pt x="7467078" y="2172859"/>
                </a:cubicBezTo>
                <a:cubicBezTo>
                  <a:pt x="7463194" y="2176744"/>
                  <a:pt x="7451540" y="2176744"/>
                  <a:pt x="7447656" y="2176744"/>
                </a:cubicBezTo>
                <a:cubicBezTo>
                  <a:pt x="7439888" y="2176744"/>
                  <a:pt x="7432119" y="2180629"/>
                  <a:pt x="7424350" y="2180629"/>
                </a:cubicBezTo>
                <a:cubicBezTo>
                  <a:pt x="7416582" y="2180629"/>
                  <a:pt x="7404930" y="2180629"/>
                  <a:pt x="7397161" y="2180629"/>
                </a:cubicBezTo>
                <a:cubicBezTo>
                  <a:pt x="7389392" y="2176744"/>
                  <a:pt x="7373855" y="2176744"/>
                  <a:pt x="7366086" y="2176744"/>
                </a:cubicBezTo>
                <a:cubicBezTo>
                  <a:pt x="7358318" y="2176744"/>
                  <a:pt x="7346666" y="2176744"/>
                  <a:pt x="7342781" y="2172859"/>
                </a:cubicBezTo>
                <a:cubicBezTo>
                  <a:pt x="7338897" y="2172859"/>
                  <a:pt x="7331128" y="2168974"/>
                  <a:pt x="7323360" y="2168974"/>
                </a:cubicBezTo>
                <a:cubicBezTo>
                  <a:pt x="7319476" y="2168974"/>
                  <a:pt x="7311707" y="2168974"/>
                  <a:pt x="7307823" y="2165089"/>
                </a:cubicBezTo>
                <a:cubicBezTo>
                  <a:pt x="7303938" y="2165089"/>
                  <a:pt x="7296170" y="2165089"/>
                  <a:pt x="7288402" y="2165089"/>
                </a:cubicBezTo>
                <a:cubicBezTo>
                  <a:pt x="7257328" y="2168974"/>
                  <a:pt x="7230138" y="2168974"/>
                  <a:pt x="7222369" y="2165089"/>
                </a:cubicBezTo>
                <a:cubicBezTo>
                  <a:pt x="7218485" y="2165089"/>
                  <a:pt x="7210716" y="2161203"/>
                  <a:pt x="7206832" y="2165089"/>
                </a:cubicBezTo>
                <a:cubicBezTo>
                  <a:pt x="7202948" y="2165089"/>
                  <a:pt x="7195179" y="2161203"/>
                  <a:pt x="7191295" y="2161203"/>
                </a:cubicBezTo>
                <a:cubicBezTo>
                  <a:pt x="7187411" y="2157318"/>
                  <a:pt x="7179642" y="2157318"/>
                  <a:pt x="7171874" y="2157318"/>
                </a:cubicBezTo>
                <a:cubicBezTo>
                  <a:pt x="7164105" y="2157318"/>
                  <a:pt x="7148568" y="2157318"/>
                  <a:pt x="7140800" y="2157318"/>
                </a:cubicBezTo>
                <a:cubicBezTo>
                  <a:pt x="7129147" y="2157318"/>
                  <a:pt x="7113610" y="2157318"/>
                  <a:pt x="7105841" y="2157318"/>
                </a:cubicBezTo>
                <a:cubicBezTo>
                  <a:pt x="7094189" y="2157318"/>
                  <a:pt x="7082536" y="2157318"/>
                  <a:pt x="7078651" y="2157318"/>
                </a:cubicBezTo>
                <a:cubicBezTo>
                  <a:pt x="7074767" y="2157318"/>
                  <a:pt x="7063114" y="2157318"/>
                  <a:pt x="7051462" y="2157318"/>
                </a:cubicBezTo>
                <a:cubicBezTo>
                  <a:pt x="7035925" y="2157318"/>
                  <a:pt x="7012619" y="2153433"/>
                  <a:pt x="7000966" y="2149548"/>
                </a:cubicBezTo>
                <a:cubicBezTo>
                  <a:pt x="6997082" y="2145663"/>
                  <a:pt x="6993198" y="2145663"/>
                  <a:pt x="6981545" y="2149548"/>
                </a:cubicBezTo>
                <a:cubicBezTo>
                  <a:pt x="6973776" y="2153433"/>
                  <a:pt x="6966008" y="2153433"/>
                  <a:pt x="6966008" y="2153433"/>
                </a:cubicBezTo>
                <a:cubicBezTo>
                  <a:pt x="6962124" y="2149548"/>
                  <a:pt x="6954355" y="2149548"/>
                  <a:pt x="6950471" y="2149548"/>
                </a:cubicBezTo>
                <a:cubicBezTo>
                  <a:pt x="6942702" y="2149548"/>
                  <a:pt x="6931049" y="2149548"/>
                  <a:pt x="6915512" y="2149548"/>
                </a:cubicBezTo>
                <a:cubicBezTo>
                  <a:pt x="6903860" y="2149548"/>
                  <a:pt x="6888323" y="2149548"/>
                  <a:pt x="6876670" y="2149548"/>
                </a:cubicBezTo>
                <a:cubicBezTo>
                  <a:pt x="6868901" y="2149548"/>
                  <a:pt x="6853364" y="2145663"/>
                  <a:pt x="6841711" y="2145663"/>
                </a:cubicBezTo>
                <a:cubicBezTo>
                  <a:pt x="6833943" y="2141777"/>
                  <a:pt x="6822290" y="2141777"/>
                  <a:pt x="6814522" y="2141777"/>
                </a:cubicBezTo>
                <a:cubicBezTo>
                  <a:pt x="6810637" y="2141777"/>
                  <a:pt x="6798984" y="2141777"/>
                  <a:pt x="6795100" y="2141777"/>
                </a:cubicBezTo>
                <a:cubicBezTo>
                  <a:pt x="6787332" y="2137892"/>
                  <a:pt x="6775679" y="2137892"/>
                  <a:pt x="6760142" y="2137892"/>
                </a:cubicBezTo>
                <a:cubicBezTo>
                  <a:pt x="6744605" y="2141777"/>
                  <a:pt x="6729068" y="2141777"/>
                  <a:pt x="6725183" y="2137892"/>
                </a:cubicBezTo>
                <a:cubicBezTo>
                  <a:pt x="6721299" y="2137892"/>
                  <a:pt x="6717415" y="2137892"/>
                  <a:pt x="6713531" y="2137892"/>
                </a:cubicBezTo>
                <a:cubicBezTo>
                  <a:pt x="6709646" y="2141777"/>
                  <a:pt x="6697994" y="2137892"/>
                  <a:pt x="6686341" y="2134007"/>
                </a:cubicBezTo>
                <a:cubicBezTo>
                  <a:pt x="6678572" y="2126237"/>
                  <a:pt x="6674688" y="2126237"/>
                  <a:pt x="6670804" y="2130122"/>
                </a:cubicBezTo>
                <a:cubicBezTo>
                  <a:pt x="6666920" y="2134007"/>
                  <a:pt x="6635845" y="2137892"/>
                  <a:pt x="6620308" y="2134007"/>
                </a:cubicBezTo>
                <a:cubicBezTo>
                  <a:pt x="6616424" y="2134007"/>
                  <a:pt x="6612540" y="2134007"/>
                  <a:pt x="6612540" y="2134007"/>
                </a:cubicBezTo>
                <a:cubicBezTo>
                  <a:pt x="6612540" y="2137892"/>
                  <a:pt x="6569813" y="2134007"/>
                  <a:pt x="6546507" y="2130122"/>
                </a:cubicBezTo>
                <a:cubicBezTo>
                  <a:pt x="6538739" y="2130122"/>
                  <a:pt x="6527086" y="2130122"/>
                  <a:pt x="6519318" y="2134007"/>
                </a:cubicBezTo>
                <a:cubicBezTo>
                  <a:pt x="6511549" y="2134007"/>
                  <a:pt x="6499896" y="2134007"/>
                  <a:pt x="6492128" y="2130122"/>
                </a:cubicBezTo>
                <a:cubicBezTo>
                  <a:pt x="6488243" y="2130122"/>
                  <a:pt x="6472706" y="2126237"/>
                  <a:pt x="6457169" y="2122351"/>
                </a:cubicBezTo>
                <a:cubicBezTo>
                  <a:pt x="6441632" y="2122351"/>
                  <a:pt x="6429979" y="2118466"/>
                  <a:pt x="6426095" y="2118466"/>
                </a:cubicBezTo>
                <a:cubicBezTo>
                  <a:pt x="6426095" y="2118466"/>
                  <a:pt x="6410558" y="2118466"/>
                  <a:pt x="6395021" y="2118466"/>
                </a:cubicBezTo>
                <a:cubicBezTo>
                  <a:pt x="6383368" y="2118466"/>
                  <a:pt x="6363947" y="2118466"/>
                  <a:pt x="6356178" y="2118466"/>
                </a:cubicBezTo>
                <a:cubicBezTo>
                  <a:pt x="6344526" y="2114581"/>
                  <a:pt x="6328989" y="2114581"/>
                  <a:pt x="6313452" y="2118466"/>
                </a:cubicBezTo>
                <a:cubicBezTo>
                  <a:pt x="6301799" y="2118466"/>
                  <a:pt x="6286262" y="2118466"/>
                  <a:pt x="6278493" y="2118466"/>
                </a:cubicBezTo>
                <a:cubicBezTo>
                  <a:pt x="6266840" y="2114581"/>
                  <a:pt x="6255188" y="2114581"/>
                  <a:pt x="6212461" y="2118466"/>
                </a:cubicBezTo>
                <a:cubicBezTo>
                  <a:pt x="6185271" y="2118466"/>
                  <a:pt x="6177502" y="2118466"/>
                  <a:pt x="6169734" y="2114581"/>
                </a:cubicBezTo>
                <a:cubicBezTo>
                  <a:pt x="6161965" y="2114581"/>
                  <a:pt x="6154197" y="2114581"/>
                  <a:pt x="6150313" y="2114581"/>
                </a:cubicBezTo>
                <a:cubicBezTo>
                  <a:pt x="6134775" y="2110696"/>
                  <a:pt x="6134775" y="2106811"/>
                  <a:pt x="6150313" y="2102925"/>
                </a:cubicBezTo>
                <a:cubicBezTo>
                  <a:pt x="6158081" y="2099040"/>
                  <a:pt x="6189155" y="2102925"/>
                  <a:pt x="6193039" y="2106811"/>
                </a:cubicBezTo>
                <a:cubicBezTo>
                  <a:pt x="6196924" y="2106811"/>
                  <a:pt x="6200808" y="2106811"/>
                  <a:pt x="6204692" y="2106811"/>
                </a:cubicBezTo>
                <a:cubicBezTo>
                  <a:pt x="6208576" y="2106811"/>
                  <a:pt x="6212461" y="2106811"/>
                  <a:pt x="6212461" y="2106811"/>
                </a:cubicBezTo>
                <a:cubicBezTo>
                  <a:pt x="6216345" y="2110696"/>
                  <a:pt x="6235766" y="2110696"/>
                  <a:pt x="6259072" y="2106811"/>
                </a:cubicBezTo>
                <a:cubicBezTo>
                  <a:pt x="6301799" y="2102925"/>
                  <a:pt x="6321220" y="2102925"/>
                  <a:pt x="6328989" y="2110696"/>
                </a:cubicBezTo>
                <a:cubicBezTo>
                  <a:pt x="6332873" y="2110696"/>
                  <a:pt x="6336757" y="2110696"/>
                  <a:pt x="6340641" y="2106811"/>
                </a:cubicBezTo>
                <a:cubicBezTo>
                  <a:pt x="6352294" y="2102925"/>
                  <a:pt x="6379484" y="2106811"/>
                  <a:pt x="6395021" y="2110696"/>
                </a:cubicBezTo>
                <a:cubicBezTo>
                  <a:pt x="6398905" y="2110696"/>
                  <a:pt x="6406674" y="2110696"/>
                  <a:pt x="6410558" y="2106811"/>
                </a:cubicBezTo>
                <a:cubicBezTo>
                  <a:pt x="6414442" y="2106811"/>
                  <a:pt x="6429979" y="2106811"/>
                  <a:pt x="6445517" y="2106811"/>
                </a:cubicBezTo>
                <a:cubicBezTo>
                  <a:pt x="6464938" y="2106811"/>
                  <a:pt x="6480475" y="2106811"/>
                  <a:pt x="6488243" y="2102925"/>
                </a:cubicBezTo>
                <a:cubicBezTo>
                  <a:pt x="6492128" y="2102925"/>
                  <a:pt x="6503780" y="2102925"/>
                  <a:pt x="6511549" y="2106811"/>
                </a:cubicBezTo>
                <a:cubicBezTo>
                  <a:pt x="6515433" y="2106811"/>
                  <a:pt x="6527086" y="2110696"/>
                  <a:pt x="6538739" y="2110696"/>
                </a:cubicBezTo>
                <a:cubicBezTo>
                  <a:pt x="6546507" y="2106811"/>
                  <a:pt x="6554276" y="2110696"/>
                  <a:pt x="6558160" y="2110696"/>
                </a:cubicBezTo>
                <a:cubicBezTo>
                  <a:pt x="6562044" y="2110696"/>
                  <a:pt x="6565929" y="2110696"/>
                  <a:pt x="6569813" y="2110696"/>
                </a:cubicBezTo>
                <a:cubicBezTo>
                  <a:pt x="6573697" y="2106811"/>
                  <a:pt x="6608656" y="2106811"/>
                  <a:pt x="6616424" y="2110696"/>
                </a:cubicBezTo>
                <a:cubicBezTo>
                  <a:pt x="6620308" y="2110696"/>
                  <a:pt x="6624193" y="2110696"/>
                  <a:pt x="6631961" y="2110696"/>
                </a:cubicBezTo>
                <a:cubicBezTo>
                  <a:pt x="6639730" y="2110696"/>
                  <a:pt x="6655267" y="2110696"/>
                  <a:pt x="6663035" y="2114581"/>
                </a:cubicBezTo>
                <a:cubicBezTo>
                  <a:pt x="6674688" y="2114581"/>
                  <a:pt x="6686341" y="2114581"/>
                  <a:pt x="6690225" y="2110696"/>
                </a:cubicBezTo>
                <a:cubicBezTo>
                  <a:pt x="6697994" y="2110696"/>
                  <a:pt x="6705762" y="2110696"/>
                  <a:pt x="6709646" y="2110696"/>
                </a:cubicBezTo>
                <a:cubicBezTo>
                  <a:pt x="6709646" y="2110696"/>
                  <a:pt x="6725183" y="2114581"/>
                  <a:pt x="6740721" y="2114581"/>
                </a:cubicBezTo>
                <a:cubicBezTo>
                  <a:pt x="6756258" y="2114581"/>
                  <a:pt x="6767910" y="2114581"/>
                  <a:pt x="6771795" y="2114581"/>
                </a:cubicBezTo>
                <a:cubicBezTo>
                  <a:pt x="6775679" y="2118466"/>
                  <a:pt x="6798984" y="2122351"/>
                  <a:pt x="6810637" y="2118466"/>
                </a:cubicBezTo>
                <a:cubicBezTo>
                  <a:pt x="6814522" y="2118466"/>
                  <a:pt x="6830059" y="2118466"/>
                  <a:pt x="6841711" y="2118466"/>
                </a:cubicBezTo>
                <a:cubicBezTo>
                  <a:pt x="6853364" y="2122351"/>
                  <a:pt x="6865017" y="2122351"/>
                  <a:pt x="6876670" y="2122351"/>
                </a:cubicBezTo>
                <a:cubicBezTo>
                  <a:pt x="6884438" y="2122351"/>
                  <a:pt x="6892207" y="2122351"/>
                  <a:pt x="6892207" y="2122351"/>
                </a:cubicBezTo>
                <a:cubicBezTo>
                  <a:pt x="6896091" y="2122351"/>
                  <a:pt x="6899975" y="2122351"/>
                  <a:pt x="6903860" y="2122351"/>
                </a:cubicBezTo>
                <a:cubicBezTo>
                  <a:pt x="6927165" y="2118466"/>
                  <a:pt x="6946587" y="2122351"/>
                  <a:pt x="6969892" y="2126237"/>
                </a:cubicBezTo>
                <a:cubicBezTo>
                  <a:pt x="6981545" y="2130122"/>
                  <a:pt x="6997082" y="2130122"/>
                  <a:pt x="7016503" y="2126237"/>
                </a:cubicBezTo>
                <a:cubicBezTo>
                  <a:pt x="7028156" y="2126237"/>
                  <a:pt x="7043693" y="2126237"/>
                  <a:pt x="7043693" y="2126237"/>
                </a:cubicBezTo>
                <a:cubicBezTo>
                  <a:pt x="7047577" y="2126237"/>
                  <a:pt x="7051462" y="2126237"/>
                  <a:pt x="7055346" y="2126237"/>
                </a:cubicBezTo>
                <a:cubicBezTo>
                  <a:pt x="7059230" y="2122351"/>
                  <a:pt x="7063114" y="2126237"/>
                  <a:pt x="7066999" y="2130122"/>
                </a:cubicBezTo>
                <a:cubicBezTo>
                  <a:pt x="7070883" y="2134007"/>
                  <a:pt x="7074767" y="2134007"/>
                  <a:pt x="7082536" y="2130122"/>
                </a:cubicBezTo>
                <a:cubicBezTo>
                  <a:pt x="7086420" y="2130122"/>
                  <a:pt x="7094189" y="2130122"/>
                  <a:pt x="7094189" y="2126237"/>
                </a:cubicBezTo>
                <a:cubicBezTo>
                  <a:pt x="7098073" y="2122351"/>
                  <a:pt x="7070883" y="2114581"/>
                  <a:pt x="7047577" y="2114581"/>
                </a:cubicBezTo>
                <a:cubicBezTo>
                  <a:pt x="7035925" y="2114581"/>
                  <a:pt x="7012619" y="2110696"/>
                  <a:pt x="7000966" y="2110696"/>
                </a:cubicBezTo>
                <a:cubicBezTo>
                  <a:pt x="6985429" y="2106811"/>
                  <a:pt x="6966008" y="2106811"/>
                  <a:pt x="6958239" y="2106811"/>
                </a:cubicBezTo>
                <a:cubicBezTo>
                  <a:pt x="6950471" y="2106811"/>
                  <a:pt x="6938818" y="2102925"/>
                  <a:pt x="6931049" y="2102925"/>
                </a:cubicBezTo>
                <a:cubicBezTo>
                  <a:pt x="6923281" y="2102925"/>
                  <a:pt x="6915512" y="2102925"/>
                  <a:pt x="6911628" y="2102925"/>
                </a:cubicBezTo>
                <a:cubicBezTo>
                  <a:pt x="6907744" y="2102925"/>
                  <a:pt x="6903860" y="2102925"/>
                  <a:pt x="6896091" y="2099040"/>
                </a:cubicBezTo>
                <a:cubicBezTo>
                  <a:pt x="6892207" y="2095155"/>
                  <a:pt x="6884438" y="2095155"/>
                  <a:pt x="6884438" y="2095155"/>
                </a:cubicBezTo>
                <a:cubicBezTo>
                  <a:pt x="6872785" y="2099040"/>
                  <a:pt x="6833943" y="2095155"/>
                  <a:pt x="6810637" y="2091270"/>
                </a:cubicBezTo>
                <a:cubicBezTo>
                  <a:pt x="6798984" y="2091270"/>
                  <a:pt x="6779563" y="2087385"/>
                  <a:pt x="6767910" y="2087385"/>
                </a:cubicBezTo>
                <a:cubicBezTo>
                  <a:pt x="6756258" y="2087385"/>
                  <a:pt x="6744605" y="2083499"/>
                  <a:pt x="6740721" y="2083499"/>
                </a:cubicBezTo>
                <a:cubicBezTo>
                  <a:pt x="6740721" y="2083499"/>
                  <a:pt x="6725183" y="2083499"/>
                  <a:pt x="6713531" y="2083499"/>
                </a:cubicBezTo>
                <a:cubicBezTo>
                  <a:pt x="6697994" y="2083499"/>
                  <a:pt x="6682457" y="2083499"/>
                  <a:pt x="6674688" y="2079614"/>
                </a:cubicBezTo>
                <a:cubicBezTo>
                  <a:pt x="6670804" y="2079614"/>
                  <a:pt x="6663035" y="2079614"/>
                  <a:pt x="6663035" y="2079614"/>
                </a:cubicBezTo>
                <a:cubicBezTo>
                  <a:pt x="6663035" y="2083499"/>
                  <a:pt x="6659151" y="2083499"/>
                  <a:pt x="6651382" y="2079614"/>
                </a:cubicBezTo>
                <a:cubicBezTo>
                  <a:pt x="6647498" y="2079614"/>
                  <a:pt x="6631961" y="2079614"/>
                  <a:pt x="6612540" y="2079614"/>
                </a:cubicBezTo>
                <a:cubicBezTo>
                  <a:pt x="6597003" y="2083499"/>
                  <a:pt x="6577581" y="2083499"/>
                  <a:pt x="6565929" y="2083499"/>
                </a:cubicBezTo>
                <a:cubicBezTo>
                  <a:pt x="6550392" y="2079614"/>
                  <a:pt x="6519318" y="2079614"/>
                  <a:pt x="6499896" y="2075729"/>
                </a:cubicBezTo>
                <a:cubicBezTo>
                  <a:pt x="6492128" y="2075729"/>
                  <a:pt x="6476591" y="2075729"/>
                  <a:pt x="6461054" y="2075729"/>
                </a:cubicBezTo>
                <a:cubicBezTo>
                  <a:pt x="6449401" y="2075729"/>
                  <a:pt x="6433864" y="2075729"/>
                  <a:pt x="6433864" y="2075729"/>
                </a:cubicBezTo>
                <a:cubicBezTo>
                  <a:pt x="6429979" y="2075729"/>
                  <a:pt x="6426095" y="2075729"/>
                  <a:pt x="6426095" y="2075729"/>
                </a:cubicBezTo>
                <a:cubicBezTo>
                  <a:pt x="6422211" y="2075729"/>
                  <a:pt x="6375600" y="2075729"/>
                  <a:pt x="6317336" y="2071844"/>
                </a:cubicBezTo>
                <a:cubicBezTo>
                  <a:pt x="6309567" y="2071844"/>
                  <a:pt x="6297915" y="2071844"/>
                  <a:pt x="6294030" y="2071844"/>
                </a:cubicBezTo>
                <a:cubicBezTo>
                  <a:pt x="6274609" y="2075729"/>
                  <a:pt x="6251303" y="2071844"/>
                  <a:pt x="6247419" y="2071844"/>
                </a:cubicBezTo>
                <a:cubicBezTo>
                  <a:pt x="6243535" y="2067959"/>
                  <a:pt x="6227998" y="2067959"/>
                  <a:pt x="6212461" y="2067959"/>
                </a:cubicBezTo>
                <a:cubicBezTo>
                  <a:pt x="6196924" y="2071844"/>
                  <a:pt x="6181387" y="2067959"/>
                  <a:pt x="6177502" y="2067959"/>
                </a:cubicBezTo>
                <a:cubicBezTo>
                  <a:pt x="6177502" y="2067959"/>
                  <a:pt x="6173618" y="2067959"/>
                  <a:pt x="6142544" y="2071844"/>
                </a:cubicBezTo>
                <a:cubicBezTo>
                  <a:pt x="6134775" y="2071844"/>
                  <a:pt x="6123123" y="2071844"/>
                  <a:pt x="6115354" y="2071844"/>
                </a:cubicBezTo>
                <a:cubicBezTo>
                  <a:pt x="6084280" y="2067959"/>
                  <a:pt x="6064859" y="2067959"/>
                  <a:pt x="6057090" y="2071844"/>
                </a:cubicBezTo>
                <a:cubicBezTo>
                  <a:pt x="6053206" y="2071844"/>
                  <a:pt x="6045437" y="2071844"/>
                  <a:pt x="6045437" y="2067959"/>
                </a:cubicBezTo>
                <a:cubicBezTo>
                  <a:pt x="6045437" y="2067959"/>
                  <a:pt x="6041553" y="2067959"/>
                  <a:pt x="6037669" y="2071844"/>
                </a:cubicBezTo>
                <a:cubicBezTo>
                  <a:pt x="6037669" y="2075729"/>
                  <a:pt x="6033785" y="2075729"/>
                  <a:pt x="6033785" y="2071844"/>
                </a:cubicBezTo>
                <a:cubicBezTo>
                  <a:pt x="6033785" y="2071844"/>
                  <a:pt x="6026016" y="2071844"/>
                  <a:pt x="6018248" y="2071844"/>
                </a:cubicBezTo>
                <a:cubicBezTo>
                  <a:pt x="6010479" y="2071844"/>
                  <a:pt x="5998826" y="2071844"/>
                  <a:pt x="5991058" y="2071844"/>
                </a:cubicBezTo>
                <a:cubicBezTo>
                  <a:pt x="5983289" y="2067959"/>
                  <a:pt x="5975521" y="2067959"/>
                  <a:pt x="5975521" y="2067959"/>
                </a:cubicBezTo>
                <a:cubicBezTo>
                  <a:pt x="5975521" y="2067959"/>
                  <a:pt x="5967752" y="2071844"/>
                  <a:pt x="5959984" y="2071844"/>
                </a:cubicBezTo>
                <a:cubicBezTo>
                  <a:pt x="5936678" y="2067959"/>
                  <a:pt x="5886183" y="2067959"/>
                  <a:pt x="5870646" y="2071844"/>
                </a:cubicBezTo>
                <a:cubicBezTo>
                  <a:pt x="5862877" y="2071844"/>
                  <a:pt x="5843456" y="2071844"/>
                  <a:pt x="5831803" y="2071844"/>
                </a:cubicBezTo>
                <a:cubicBezTo>
                  <a:pt x="5820150" y="2071844"/>
                  <a:pt x="5796845" y="2071844"/>
                  <a:pt x="5781307" y="2075729"/>
                </a:cubicBezTo>
                <a:cubicBezTo>
                  <a:pt x="5765770" y="2075729"/>
                  <a:pt x="5750233" y="2075729"/>
                  <a:pt x="5742465" y="2075729"/>
                </a:cubicBezTo>
                <a:cubicBezTo>
                  <a:pt x="5738581" y="2075729"/>
                  <a:pt x="5726928" y="2075729"/>
                  <a:pt x="5719159" y="2075729"/>
                </a:cubicBezTo>
                <a:cubicBezTo>
                  <a:pt x="5711391" y="2075729"/>
                  <a:pt x="5699738" y="2075729"/>
                  <a:pt x="5691969" y="2075729"/>
                </a:cubicBezTo>
                <a:cubicBezTo>
                  <a:pt x="5664780" y="2075729"/>
                  <a:pt x="5559904" y="2083499"/>
                  <a:pt x="5559904" y="2087385"/>
                </a:cubicBezTo>
                <a:cubicBezTo>
                  <a:pt x="5559904" y="2087385"/>
                  <a:pt x="5556020" y="2091270"/>
                  <a:pt x="5552136" y="2091270"/>
                </a:cubicBezTo>
                <a:cubicBezTo>
                  <a:pt x="5544367" y="2091270"/>
                  <a:pt x="5544367" y="2091270"/>
                  <a:pt x="5544367" y="2087385"/>
                </a:cubicBezTo>
                <a:cubicBezTo>
                  <a:pt x="5544367" y="2079614"/>
                  <a:pt x="5536599" y="2079614"/>
                  <a:pt x="5517178" y="2087385"/>
                </a:cubicBezTo>
                <a:cubicBezTo>
                  <a:pt x="5509409" y="2087385"/>
                  <a:pt x="5501641" y="2087385"/>
                  <a:pt x="5501641" y="2087385"/>
                </a:cubicBezTo>
                <a:cubicBezTo>
                  <a:pt x="5501641" y="2087385"/>
                  <a:pt x="5493872" y="2087385"/>
                  <a:pt x="5486103" y="2087385"/>
                </a:cubicBezTo>
                <a:cubicBezTo>
                  <a:pt x="5478335" y="2087385"/>
                  <a:pt x="5458914" y="2087385"/>
                  <a:pt x="5443377" y="2087385"/>
                </a:cubicBezTo>
                <a:cubicBezTo>
                  <a:pt x="5431724" y="2087385"/>
                  <a:pt x="5404534" y="2087385"/>
                  <a:pt x="5392881" y="2091270"/>
                </a:cubicBezTo>
                <a:cubicBezTo>
                  <a:pt x="5377344" y="2091270"/>
                  <a:pt x="5350154" y="2095155"/>
                  <a:pt x="5330733" y="2095155"/>
                </a:cubicBezTo>
                <a:cubicBezTo>
                  <a:pt x="5311312" y="2095155"/>
                  <a:pt x="5291890" y="2099040"/>
                  <a:pt x="5291890" y="2099040"/>
                </a:cubicBezTo>
                <a:cubicBezTo>
                  <a:pt x="5291890" y="2099040"/>
                  <a:pt x="5280237" y="2099040"/>
                  <a:pt x="5268585" y="2099040"/>
                </a:cubicBezTo>
                <a:cubicBezTo>
                  <a:pt x="5245279" y="2102925"/>
                  <a:pt x="5233626" y="2102925"/>
                  <a:pt x="5155941" y="2114581"/>
                </a:cubicBezTo>
                <a:cubicBezTo>
                  <a:pt x="5120983" y="2118466"/>
                  <a:pt x="5089909" y="2118466"/>
                  <a:pt x="5086024" y="2118466"/>
                </a:cubicBezTo>
                <a:cubicBezTo>
                  <a:pt x="5078256" y="2118466"/>
                  <a:pt x="5062719" y="2122351"/>
                  <a:pt x="5047182" y="2126237"/>
                </a:cubicBezTo>
                <a:cubicBezTo>
                  <a:pt x="5031645" y="2126237"/>
                  <a:pt x="5000571" y="2130122"/>
                  <a:pt x="4981149" y="2134007"/>
                </a:cubicBezTo>
                <a:cubicBezTo>
                  <a:pt x="4930654" y="2137892"/>
                  <a:pt x="4895695" y="2141777"/>
                  <a:pt x="4872390" y="2145663"/>
                </a:cubicBezTo>
                <a:cubicBezTo>
                  <a:pt x="4864621" y="2145663"/>
                  <a:pt x="4837431" y="2149548"/>
                  <a:pt x="4810242" y="2153433"/>
                </a:cubicBezTo>
                <a:cubicBezTo>
                  <a:pt x="4771399" y="2161203"/>
                  <a:pt x="4732556" y="2165089"/>
                  <a:pt x="4705367" y="2172859"/>
                </a:cubicBezTo>
                <a:cubicBezTo>
                  <a:pt x="4689829" y="2176744"/>
                  <a:pt x="4662640" y="2180629"/>
                  <a:pt x="4643218" y="2180629"/>
                </a:cubicBezTo>
                <a:cubicBezTo>
                  <a:pt x="4635450" y="2180629"/>
                  <a:pt x="4631566" y="2180629"/>
                  <a:pt x="4631566" y="2180629"/>
                </a:cubicBezTo>
                <a:cubicBezTo>
                  <a:pt x="4627681" y="2184515"/>
                  <a:pt x="4631566" y="2188400"/>
                  <a:pt x="4639334" y="2184515"/>
                </a:cubicBezTo>
                <a:cubicBezTo>
                  <a:pt x="4643218" y="2184515"/>
                  <a:pt x="4647103" y="2184515"/>
                  <a:pt x="4650987" y="2188400"/>
                </a:cubicBezTo>
                <a:cubicBezTo>
                  <a:pt x="4650987" y="2188400"/>
                  <a:pt x="4647103" y="2192285"/>
                  <a:pt x="4631566" y="2192285"/>
                </a:cubicBezTo>
                <a:cubicBezTo>
                  <a:pt x="4619913" y="2196170"/>
                  <a:pt x="4608260" y="2196170"/>
                  <a:pt x="4604376" y="2200055"/>
                </a:cubicBezTo>
                <a:cubicBezTo>
                  <a:pt x="4600491" y="2200055"/>
                  <a:pt x="4600491" y="2200055"/>
                  <a:pt x="4596607" y="2200055"/>
                </a:cubicBezTo>
                <a:cubicBezTo>
                  <a:pt x="4592723" y="2200055"/>
                  <a:pt x="4584954" y="2200055"/>
                  <a:pt x="4569417" y="2207826"/>
                </a:cubicBezTo>
                <a:cubicBezTo>
                  <a:pt x="4553880" y="2211711"/>
                  <a:pt x="4534459" y="2215596"/>
                  <a:pt x="4511153" y="2219481"/>
                </a:cubicBezTo>
                <a:cubicBezTo>
                  <a:pt x="4472311" y="2223367"/>
                  <a:pt x="4456774" y="2227252"/>
                  <a:pt x="4348014" y="2250563"/>
                </a:cubicBezTo>
                <a:cubicBezTo>
                  <a:pt x="4243139" y="2273874"/>
                  <a:pt x="4243139" y="2273874"/>
                  <a:pt x="4254792" y="2273874"/>
                </a:cubicBezTo>
                <a:cubicBezTo>
                  <a:pt x="4262560" y="2273874"/>
                  <a:pt x="4266445" y="2273874"/>
                  <a:pt x="4270329" y="2273874"/>
                </a:cubicBezTo>
                <a:cubicBezTo>
                  <a:pt x="4274213" y="2277759"/>
                  <a:pt x="4254792" y="2285530"/>
                  <a:pt x="4227602" y="2293300"/>
                </a:cubicBezTo>
                <a:cubicBezTo>
                  <a:pt x="4204297" y="2297185"/>
                  <a:pt x="4196528" y="2297185"/>
                  <a:pt x="4192644" y="2297185"/>
                </a:cubicBezTo>
                <a:cubicBezTo>
                  <a:pt x="4192644" y="2293300"/>
                  <a:pt x="4184875" y="2293300"/>
                  <a:pt x="4169338" y="2293300"/>
                </a:cubicBezTo>
                <a:cubicBezTo>
                  <a:pt x="4149917" y="2297185"/>
                  <a:pt x="4149917" y="2297185"/>
                  <a:pt x="4149917" y="2304956"/>
                </a:cubicBezTo>
                <a:cubicBezTo>
                  <a:pt x="4153801" y="2308841"/>
                  <a:pt x="4149917" y="2312726"/>
                  <a:pt x="4146032" y="2312726"/>
                </a:cubicBezTo>
                <a:cubicBezTo>
                  <a:pt x="4138264" y="2316611"/>
                  <a:pt x="4126611" y="2308841"/>
                  <a:pt x="4130495" y="2304956"/>
                </a:cubicBezTo>
                <a:cubicBezTo>
                  <a:pt x="4130495" y="2304956"/>
                  <a:pt x="4114958" y="2304956"/>
                  <a:pt x="4099421" y="2308841"/>
                </a:cubicBezTo>
                <a:cubicBezTo>
                  <a:pt x="4068347" y="2316611"/>
                  <a:pt x="4013967" y="2332152"/>
                  <a:pt x="3893555" y="2355463"/>
                </a:cubicBezTo>
                <a:cubicBezTo>
                  <a:pt x="3862481" y="2363234"/>
                  <a:pt x="3831407" y="2371004"/>
                  <a:pt x="3823639" y="2374889"/>
                </a:cubicBezTo>
                <a:cubicBezTo>
                  <a:pt x="3815870" y="2374889"/>
                  <a:pt x="3792564" y="2382660"/>
                  <a:pt x="3777027" y="2386545"/>
                </a:cubicBezTo>
                <a:cubicBezTo>
                  <a:pt x="3745953" y="2390430"/>
                  <a:pt x="3738185" y="2394315"/>
                  <a:pt x="3722648" y="2398200"/>
                </a:cubicBezTo>
                <a:cubicBezTo>
                  <a:pt x="3718763" y="2402086"/>
                  <a:pt x="3718763" y="2402086"/>
                  <a:pt x="3722648" y="2402086"/>
                </a:cubicBezTo>
                <a:cubicBezTo>
                  <a:pt x="3722648" y="2405971"/>
                  <a:pt x="3745953" y="2402086"/>
                  <a:pt x="3765375" y="2394315"/>
                </a:cubicBezTo>
                <a:cubicBezTo>
                  <a:pt x="3773143" y="2390430"/>
                  <a:pt x="3792564" y="2386545"/>
                  <a:pt x="3815870" y="2386545"/>
                </a:cubicBezTo>
                <a:cubicBezTo>
                  <a:pt x="3831407" y="2382660"/>
                  <a:pt x="3846944" y="2378774"/>
                  <a:pt x="3850828" y="2378774"/>
                </a:cubicBezTo>
                <a:cubicBezTo>
                  <a:pt x="3850828" y="2374889"/>
                  <a:pt x="3889671" y="2367119"/>
                  <a:pt x="3889671" y="2371004"/>
                </a:cubicBezTo>
                <a:cubicBezTo>
                  <a:pt x="3893555" y="2371004"/>
                  <a:pt x="3889671" y="2374889"/>
                  <a:pt x="3885787" y="2374889"/>
                </a:cubicBezTo>
                <a:cubicBezTo>
                  <a:pt x="3870250" y="2378774"/>
                  <a:pt x="3862481" y="2382660"/>
                  <a:pt x="3808102" y="2394315"/>
                </a:cubicBezTo>
                <a:cubicBezTo>
                  <a:pt x="3777027" y="2402086"/>
                  <a:pt x="3745953" y="2413741"/>
                  <a:pt x="3734301" y="2413741"/>
                </a:cubicBezTo>
                <a:cubicBezTo>
                  <a:pt x="3714879" y="2421512"/>
                  <a:pt x="3683805" y="2429282"/>
                  <a:pt x="3621657" y="2440938"/>
                </a:cubicBezTo>
                <a:cubicBezTo>
                  <a:pt x="3598351" y="2448708"/>
                  <a:pt x="3551740" y="2460364"/>
                  <a:pt x="3524550" y="2468134"/>
                </a:cubicBezTo>
                <a:cubicBezTo>
                  <a:pt x="3497360" y="2479790"/>
                  <a:pt x="3466286" y="2487560"/>
                  <a:pt x="3454634" y="2491445"/>
                </a:cubicBezTo>
                <a:cubicBezTo>
                  <a:pt x="3431328" y="2495330"/>
                  <a:pt x="3404138" y="2506986"/>
                  <a:pt x="3392485" y="2510871"/>
                </a:cubicBezTo>
                <a:cubicBezTo>
                  <a:pt x="3384717" y="2510871"/>
                  <a:pt x="3373064" y="2514756"/>
                  <a:pt x="3365296" y="2518642"/>
                </a:cubicBezTo>
                <a:cubicBezTo>
                  <a:pt x="3357527" y="2518642"/>
                  <a:pt x="3349758" y="2522527"/>
                  <a:pt x="3345874" y="2526412"/>
                </a:cubicBezTo>
                <a:cubicBezTo>
                  <a:pt x="3338106" y="2530297"/>
                  <a:pt x="3334221" y="2530297"/>
                  <a:pt x="3330337" y="2526412"/>
                </a:cubicBezTo>
                <a:cubicBezTo>
                  <a:pt x="3318684" y="2522527"/>
                  <a:pt x="3318684" y="2522527"/>
                  <a:pt x="3310916" y="2530297"/>
                </a:cubicBezTo>
                <a:cubicBezTo>
                  <a:pt x="3307032" y="2534182"/>
                  <a:pt x="3303147" y="2538068"/>
                  <a:pt x="3303147" y="2534182"/>
                </a:cubicBezTo>
                <a:cubicBezTo>
                  <a:pt x="3299263" y="2534182"/>
                  <a:pt x="3295379" y="2534182"/>
                  <a:pt x="3291495" y="2538068"/>
                </a:cubicBezTo>
                <a:cubicBezTo>
                  <a:pt x="3291495" y="2541953"/>
                  <a:pt x="3275957" y="2545838"/>
                  <a:pt x="3256536" y="2553608"/>
                </a:cubicBezTo>
                <a:cubicBezTo>
                  <a:pt x="3240999" y="2557494"/>
                  <a:pt x="3217693" y="2565264"/>
                  <a:pt x="3202156" y="2569149"/>
                </a:cubicBezTo>
                <a:cubicBezTo>
                  <a:pt x="3174967" y="2580805"/>
                  <a:pt x="3132239" y="2592460"/>
                  <a:pt x="3101165" y="2600231"/>
                </a:cubicBezTo>
                <a:cubicBezTo>
                  <a:pt x="3093397" y="2604116"/>
                  <a:pt x="3081744" y="2608001"/>
                  <a:pt x="3081744" y="2611886"/>
                </a:cubicBezTo>
                <a:cubicBezTo>
                  <a:pt x="3081744" y="2611886"/>
                  <a:pt x="3073976" y="2615772"/>
                  <a:pt x="3070091" y="2615772"/>
                </a:cubicBezTo>
                <a:cubicBezTo>
                  <a:pt x="3066207" y="2615772"/>
                  <a:pt x="3050670" y="2623542"/>
                  <a:pt x="3035133" y="2627427"/>
                </a:cubicBezTo>
                <a:cubicBezTo>
                  <a:pt x="3007943" y="2639083"/>
                  <a:pt x="2996290" y="2642968"/>
                  <a:pt x="2965216" y="2650738"/>
                </a:cubicBezTo>
                <a:cubicBezTo>
                  <a:pt x="2949679" y="2654623"/>
                  <a:pt x="2941911" y="2658509"/>
                  <a:pt x="2938027" y="2662394"/>
                </a:cubicBezTo>
                <a:cubicBezTo>
                  <a:pt x="2938027" y="2666279"/>
                  <a:pt x="2934142" y="2666279"/>
                  <a:pt x="2934142" y="2666279"/>
                </a:cubicBezTo>
                <a:cubicBezTo>
                  <a:pt x="2930258" y="2662394"/>
                  <a:pt x="2899184" y="2670164"/>
                  <a:pt x="2891415" y="2677935"/>
                </a:cubicBezTo>
                <a:cubicBezTo>
                  <a:pt x="2887531" y="2681820"/>
                  <a:pt x="2837036" y="2697361"/>
                  <a:pt x="2825383" y="2701246"/>
                </a:cubicBezTo>
                <a:cubicBezTo>
                  <a:pt x="2821499" y="2701246"/>
                  <a:pt x="2809846" y="2705131"/>
                  <a:pt x="2805962" y="2709016"/>
                </a:cubicBezTo>
                <a:cubicBezTo>
                  <a:pt x="2798193" y="2712901"/>
                  <a:pt x="2786540" y="2716787"/>
                  <a:pt x="2778771" y="2720672"/>
                </a:cubicBezTo>
                <a:cubicBezTo>
                  <a:pt x="2774887" y="2720672"/>
                  <a:pt x="2763234" y="2724557"/>
                  <a:pt x="2755466" y="2728442"/>
                </a:cubicBezTo>
                <a:cubicBezTo>
                  <a:pt x="2743813" y="2736213"/>
                  <a:pt x="2736045" y="2740098"/>
                  <a:pt x="2701086" y="2755639"/>
                </a:cubicBezTo>
                <a:cubicBezTo>
                  <a:pt x="2693318" y="2759524"/>
                  <a:pt x="2677781" y="2763409"/>
                  <a:pt x="2666128" y="2767294"/>
                </a:cubicBezTo>
                <a:cubicBezTo>
                  <a:pt x="2654475" y="2771179"/>
                  <a:pt x="2642823" y="2775065"/>
                  <a:pt x="2638938" y="2775065"/>
                </a:cubicBezTo>
                <a:cubicBezTo>
                  <a:pt x="2635054" y="2778950"/>
                  <a:pt x="2619517" y="2786720"/>
                  <a:pt x="2603980" y="2790605"/>
                </a:cubicBezTo>
                <a:cubicBezTo>
                  <a:pt x="2592327" y="2794491"/>
                  <a:pt x="2565137" y="2806146"/>
                  <a:pt x="2549600" y="2813917"/>
                </a:cubicBezTo>
                <a:cubicBezTo>
                  <a:pt x="2534063" y="2817802"/>
                  <a:pt x="2518526" y="2825572"/>
                  <a:pt x="2514642" y="2825572"/>
                </a:cubicBezTo>
                <a:cubicBezTo>
                  <a:pt x="2506873" y="2825572"/>
                  <a:pt x="2499105" y="2833343"/>
                  <a:pt x="2487452" y="2837228"/>
                </a:cubicBezTo>
                <a:cubicBezTo>
                  <a:pt x="2479683" y="2841113"/>
                  <a:pt x="2468030" y="2844998"/>
                  <a:pt x="2464146" y="2844998"/>
                </a:cubicBezTo>
                <a:cubicBezTo>
                  <a:pt x="2460262" y="2844998"/>
                  <a:pt x="2452494" y="2848883"/>
                  <a:pt x="2448609" y="2852769"/>
                </a:cubicBezTo>
                <a:cubicBezTo>
                  <a:pt x="2440841" y="2860539"/>
                  <a:pt x="2409766" y="2872195"/>
                  <a:pt x="2398114" y="2876080"/>
                </a:cubicBezTo>
                <a:cubicBezTo>
                  <a:pt x="2390345" y="2876080"/>
                  <a:pt x="2390345" y="2876080"/>
                  <a:pt x="2401998" y="2879965"/>
                </a:cubicBezTo>
                <a:cubicBezTo>
                  <a:pt x="2409766" y="2879965"/>
                  <a:pt x="2417535" y="2876080"/>
                  <a:pt x="2425304" y="2872195"/>
                </a:cubicBezTo>
                <a:cubicBezTo>
                  <a:pt x="2444725" y="2860539"/>
                  <a:pt x="2452494" y="2860539"/>
                  <a:pt x="2468030" y="2852769"/>
                </a:cubicBezTo>
                <a:cubicBezTo>
                  <a:pt x="2475799" y="2848883"/>
                  <a:pt x="2495220" y="2841113"/>
                  <a:pt x="2506873" y="2837228"/>
                </a:cubicBezTo>
                <a:cubicBezTo>
                  <a:pt x="2549600" y="2821687"/>
                  <a:pt x="2565137" y="2813917"/>
                  <a:pt x="2572906" y="2813917"/>
                </a:cubicBezTo>
                <a:cubicBezTo>
                  <a:pt x="2580674" y="2810031"/>
                  <a:pt x="2584558" y="2806146"/>
                  <a:pt x="2588443" y="2806146"/>
                </a:cubicBezTo>
                <a:cubicBezTo>
                  <a:pt x="2592327" y="2802261"/>
                  <a:pt x="2642823" y="2786720"/>
                  <a:pt x="2654475" y="2782835"/>
                </a:cubicBezTo>
                <a:cubicBezTo>
                  <a:pt x="2666128" y="2778950"/>
                  <a:pt x="2720508" y="2759524"/>
                  <a:pt x="2736045" y="2751753"/>
                </a:cubicBezTo>
                <a:cubicBezTo>
                  <a:pt x="2743813" y="2747868"/>
                  <a:pt x="2755466" y="2743983"/>
                  <a:pt x="2763234" y="2743983"/>
                </a:cubicBezTo>
                <a:cubicBezTo>
                  <a:pt x="2767119" y="2740098"/>
                  <a:pt x="2778771" y="2736213"/>
                  <a:pt x="2786540" y="2732327"/>
                </a:cubicBezTo>
                <a:cubicBezTo>
                  <a:pt x="2798193" y="2728442"/>
                  <a:pt x="2805962" y="2724557"/>
                  <a:pt x="2825383" y="2716787"/>
                </a:cubicBezTo>
                <a:cubicBezTo>
                  <a:pt x="2833151" y="2716787"/>
                  <a:pt x="2875878" y="2701246"/>
                  <a:pt x="2899184" y="2693475"/>
                </a:cubicBezTo>
                <a:cubicBezTo>
                  <a:pt x="2918605" y="2689590"/>
                  <a:pt x="2945795" y="2677935"/>
                  <a:pt x="2957448" y="2677935"/>
                </a:cubicBezTo>
                <a:cubicBezTo>
                  <a:pt x="2961332" y="2674049"/>
                  <a:pt x="2984637" y="2666279"/>
                  <a:pt x="3004059" y="2662394"/>
                </a:cubicBezTo>
                <a:cubicBezTo>
                  <a:pt x="3027365" y="2654623"/>
                  <a:pt x="3054554" y="2646853"/>
                  <a:pt x="3062323" y="2642968"/>
                </a:cubicBezTo>
                <a:cubicBezTo>
                  <a:pt x="3077860" y="2635197"/>
                  <a:pt x="3089513" y="2631312"/>
                  <a:pt x="3120587" y="2623542"/>
                </a:cubicBezTo>
                <a:cubicBezTo>
                  <a:pt x="3124471" y="2623542"/>
                  <a:pt x="3132239" y="2619657"/>
                  <a:pt x="3136124" y="2615772"/>
                </a:cubicBezTo>
                <a:cubicBezTo>
                  <a:pt x="3147777" y="2608001"/>
                  <a:pt x="3163314" y="2604116"/>
                  <a:pt x="3167198" y="2608001"/>
                </a:cubicBezTo>
                <a:cubicBezTo>
                  <a:pt x="3167198" y="2608001"/>
                  <a:pt x="3163314" y="2611886"/>
                  <a:pt x="3159429" y="2611886"/>
                </a:cubicBezTo>
                <a:cubicBezTo>
                  <a:pt x="3151661" y="2611886"/>
                  <a:pt x="3151661" y="2611886"/>
                  <a:pt x="3155545" y="2615772"/>
                </a:cubicBezTo>
                <a:cubicBezTo>
                  <a:pt x="3155545" y="2615772"/>
                  <a:pt x="3167198" y="2611886"/>
                  <a:pt x="3174967" y="2611886"/>
                </a:cubicBezTo>
                <a:cubicBezTo>
                  <a:pt x="3186619" y="2608001"/>
                  <a:pt x="3202156" y="2604116"/>
                  <a:pt x="3213809" y="2600231"/>
                </a:cubicBezTo>
                <a:cubicBezTo>
                  <a:pt x="3225462" y="2596346"/>
                  <a:pt x="3233231" y="2592460"/>
                  <a:pt x="3237115" y="2592460"/>
                </a:cubicBezTo>
                <a:cubicBezTo>
                  <a:pt x="3237115" y="2588575"/>
                  <a:pt x="3248768" y="2584690"/>
                  <a:pt x="3264305" y="2584690"/>
                </a:cubicBezTo>
                <a:cubicBezTo>
                  <a:pt x="3283726" y="2580805"/>
                  <a:pt x="3307032" y="2576920"/>
                  <a:pt x="3396370" y="2549723"/>
                </a:cubicBezTo>
                <a:cubicBezTo>
                  <a:pt x="3435212" y="2538068"/>
                  <a:pt x="3450749" y="2534182"/>
                  <a:pt x="3501245" y="2522527"/>
                </a:cubicBezTo>
                <a:cubicBezTo>
                  <a:pt x="3520666" y="2518642"/>
                  <a:pt x="3551740" y="2510871"/>
                  <a:pt x="3571161" y="2503101"/>
                </a:cubicBezTo>
                <a:cubicBezTo>
                  <a:pt x="3586699" y="2499216"/>
                  <a:pt x="3606120" y="2495330"/>
                  <a:pt x="3606120" y="2495330"/>
                </a:cubicBezTo>
                <a:cubicBezTo>
                  <a:pt x="3606120" y="2495330"/>
                  <a:pt x="3613888" y="2491445"/>
                  <a:pt x="3617773" y="2491445"/>
                </a:cubicBezTo>
                <a:cubicBezTo>
                  <a:pt x="3625541" y="2491445"/>
                  <a:pt x="3629425" y="2487560"/>
                  <a:pt x="3621657" y="2487560"/>
                </a:cubicBezTo>
                <a:cubicBezTo>
                  <a:pt x="3617773" y="2487560"/>
                  <a:pt x="3617773" y="2487560"/>
                  <a:pt x="3621657" y="2483675"/>
                </a:cubicBezTo>
                <a:cubicBezTo>
                  <a:pt x="3625541" y="2483675"/>
                  <a:pt x="3633310" y="2479790"/>
                  <a:pt x="3644962" y="2475904"/>
                </a:cubicBezTo>
                <a:cubicBezTo>
                  <a:pt x="3652731" y="2472019"/>
                  <a:pt x="3664384" y="2468134"/>
                  <a:pt x="3668268" y="2468134"/>
                </a:cubicBezTo>
                <a:cubicBezTo>
                  <a:pt x="3676037" y="2464249"/>
                  <a:pt x="3691574" y="2460364"/>
                  <a:pt x="3707111" y="2456478"/>
                </a:cubicBezTo>
                <a:cubicBezTo>
                  <a:pt x="3722648" y="2452593"/>
                  <a:pt x="3734301" y="2448708"/>
                  <a:pt x="3730416" y="2448708"/>
                </a:cubicBezTo>
                <a:cubicBezTo>
                  <a:pt x="3730416" y="2444823"/>
                  <a:pt x="3730416" y="2444823"/>
                  <a:pt x="3734301" y="2440938"/>
                </a:cubicBezTo>
                <a:cubicBezTo>
                  <a:pt x="3738185" y="2440938"/>
                  <a:pt x="3742069" y="2440938"/>
                  <a:pt x="3742069" y="2440938"/>
                </a:cubicBezTo>
                <a:cubicBezTo>
                  <a:pt x="3745953" y="2444823"/>
                  <a:pt x="3753722" y="2444823"/>
                  <a:pt x="3777027" y="2437052"/>
                </a:cubicBezTo>
                <a:cubicBezTo>
                  <a:pt x="3804217" y="2429282"/>
                  <a:pt x="3804217" y="2429282"/>
                  <a:pt x="3800333" y="2437052"/>
                </a:cubicBezTo>
                <a:cubicBezTo>
                  <a:pt x="3792564" y="2440938"/>
                  <a:pt x="3780912" y="2444823"/>
                  <a:pt x="3742069" y="2456478"/>
                </a:cubicBezTo>
                <a:cubicBezTo>
                  <a:pt x="3726532" y="2460364"/>
                  <a:pt x="3718763" y="2464249"/>
                  <a:pt x="3714879" y="2464249"/>
                </a:cubicBezTo>
                <a:cubicBezTo>
                  <a:pt x="3714879" y="2468134"/>
                  <a:pt x="3784796" y="2452593"/>
                  <a:pt x="3796449" y="2444823"/>
                </a:cubicBezTo>
                <a:cubicBezTo>
                  <a:pt x="3800333" y="2444823"/>
                  <a:pt x="3823639" y="2437052"/>
                  <a:pt x="3846944" y="2433167"/>
                </a:cubicBezTo>
                <a:cubicBezTo>
                  <a:pt x="3866365" y="2429282"/>
                  <a:pt x="3885787" y="2421512"/>
                  <a:pt x="3889671" y="2421512"/>
                </a:cubicBezTo>
                <a:cubicBezTo>
                  <a:pt x="3893555" y="2417626"/>
                  <a:pt x="3897440" y="2417626"/>
                  <a:pt x="3905208" y="2417626"/>
                </a:cubicBezTo>
                <a:cubicBezTo>
                  <a:pt x="3916861" y="2421512"/>
                  <a:pt x="3916861" y="2421512"/>
                  <a:pt x="3920745" y="2417626"/>
                </a:cubicBezTo>
                <a:cubicBezTo>
                  <a:pt x="3924629" y="2413741"/>
                  <a:pt x="3924629" y="2413741"/>
                  <a:pt x="3928514" y="2417626"/>
                </a:cubicBezTo>
                <a:cubicBezTo>
                  <a:pt x="3932398" y="2421512"/>
                  <a:pt x="3940166" y="2417626"/>
                  <a:pt x="3963472" y="2413741"/>
                </a:cubicBezTo>
                <a:cubicBezTo>
                  <a:pt x="3979009" y="2409856"/>
                  <a:pt x="3994546" y="2405971"/>
                  <a:pt x="3998430" y="2405971"/>
                </a:cubicBezTo>
                <a:cubicBezTo>
                  <a:pt x="4025620" y="2402086"/>
                  <a:pt x="4064463" y="2390430"/>
                  <a:pt x="4080000" y="2386545"/>
                </a:cubicBezTo>
                <a:cubicBezTo>
                  <a:pt x="4080000" y="2386545"/>
                  <a:pt x="4080000" y="2386545"/>
                  <a:pt x="4099421" y="2382660"/>
                </a:cubicBezTo>
                <a:cubicBezTo>
                  <a:pt x="4099421" y="2382660"/>
                  <a:pt x="4099421" y="2382660"/>
                  <a:pt x="4076116" y="2386545"/>
                </a:cubicBezTo>
                <a:cubicBezTo>
                  <a:pt x="4056694" y="2386545"/>
                  <a:pt x="4048926" y="2390430"/>
                  <a:pt x="4048926" y="2386545"/>
                </a:cubicBezTo>
                <a:cubicBezTo>
                  <a:pt x="4052810" y="2378774"/>
                  <a:pt x="4064463" y="2374889"/>
                  <a:pt x="4099421" y="2371004"/>
                </a:cubicBezTo>
                <a:cubicBezTo>
                  <a:pt x="4118843" y="2367119"/>
                  <a:pt x="4138264" y="2363234"/>
                  <a:pt x="4142148" y="2363234"/>
                </a:cubicBezTo>
                <a:cubicBezTo>
                  <a:pt x="4149917" y="2363234"/>
                  <a:pt x="4161570" y="2367119"/>
                  <a:pt x="4153801" y="2371004"/>
                </a:cubicBezTo>
                <a:cubicBezTo>
                  <a:pt x="4149917" y="2371004"/>
                  <a:pt x="4153801" y="2371004"/>
                  <a:pt x="4157685" y="2371004"/>
                </a:cubicBezTo>
                <a:cubicBezTo>
                  <a:pt x="4161570" y="2374889"/>
                  <a:pt x="4188759" y="2371004"/>
                  <a:pt x="4243139" y="2359348"/>
                </a:cubicBezTo>
                <a:cubicBezTo>
                  <a:pt x="4285866" y="2347693"/>
                  <a:pt x="4351899" y="2336037"/>
                  <a:pt x="4386857" y="2332152"/>
                </a:cubicBezTo>
                <a:cubicBezTo>
                  <a:pt x="4437352" y="2324382"/>
                  <a:pt x="4452889" y="2320496"/>
                  <a:pt x="4452889" y="2316611"/>
                </a:cubicBezTo>
                <a:cubicBezTo>
                  <a:pt x="4452889" y="2316611"/>
                  <a:pt x="4456774" y="2312726"/>
                  <a:pt x="4460658" y="2312726"/>
                </a:cubicBezTo>
                <a:cubicBezTo>
                  <a:pt x="4464542" y="2312726"/>
                  <a:pt x="4480079" y="2308841"/>
                  <a:pt x="4499501" y="2304956"/>
                </a:cubicBezTo>
                <a:cubicBezTo>
                  <a:pt x="4526690" y="2301070"/>
                  <a:pt x="4534459" y="2301070"/>
                  <a:pt x="4538343" y="2304956"/>
                </a:cubicBezTo>
                <a:cubicBezTo>
                  <a:pt x="4546112" y="2308841"/>
                  <a:pt x="4549996" y="2308841"/>
                  <a:pt x="4577186" y="2304956"/>
                </a:cubicBezTo>
                <a:cubicBezTo>
                  <a:pt x="4592723" y="2301070"/>
                  <a:pt x="4612144" y="2297185"/>
                  <a:pt x="4616028" y="2297185"/>
                </a:cubicBezTo>
                <a:cubicBezTo>
                  <a:pt x="4619913" y="2297185"/>
                  <a:pt x="4639334" y="2293300"/>
                  <a:pt x="4658755" y="2293300"/>
                </a:cubicBezTo>
                <a:cubicBezTo>
                  <a:pt x="4709251" y="2285530"/>
                  <a:pt x="4751978" y="2277759"/>
                  <a:pt x="4763630" y="2277759"/>
                </a:cubicBezTo>
                <a:cubicBezTo>
                  <a:pt x="4767515" y="2281644"/>
                  <a:pt x="4786936" y="2277759"/>
                  <a:pt x="4806357" y="2273874"/>
                </a:cubicBezTo>
                <a:cubicBezTo>
                  <a:pt x="4821894" y="2269989"/>
                  <a:pt x="4841316" y="2269989"/>
                  <a:pt x="4841316" y="2269989"/>
                </a:cubicBezTo>
                <a:cubicBezTo>
                  <a:pt x="4841316" y="2269989"/>
                  <a:pt x="4856853" y="2269989"/>
                  <a:pt x="4876274" y="2266104"/>
                </a:cubicBezTo>
                <a:cubicBezTo>
                  <a:pt x="4891811" y="2262218"/>
                  <a:pt x="4907348" y="2262218"/>
                  <a:pt x="4915117" y="2262218"/>
                </a:cubicBezTo>
                <a:cubicBezTo>
                  <a:pt x="4922885" y="2262218"/>
                  <a:pt x="4942307" y="2262218"/>
                  <a:pt x="4988918" y="2258333"/>
                </a:cubicBezTo>
                <a:cubicBezTo>
                  <a:pt x="5004455" y="2254448"/>
                  <a:pt x="5019992" y="2254448"/>
                  <a:pt x="5031645" y="2254448"/>
                </a:cubicBezTo>
                <a:cubicBezTo>
                  <a:pt x="5039413" y="2254448"/>
                  <a:pt x="5054950" y="2250563"/>
                  <a:pt x="5070487" y="2250563"/>
                </a:cubicBezTo>
                <a:cubicBezTo>
                  <a:pt x="5089909" y="2246678"/>
                  <a:pt x="5093793" y="2246678"/>
                  <a:pt x="5097677" y="2250563"/>
                </a:cubicBezTo>
                <a:cubicBezTo>
                  <a:pt x="5105446" y="2258333"/>
                  <a:pt x="5105446" y="2258333"/>
                  <a:pt x="5109330" y="2254448"/>
                </a:cubicBezTo>
                <a:cubicBezTo>
                  <a:pt x="5109330" y="2246678"/>
                  <a:pt x="5113214" y="2246678"/>
                  <a:pt x="5136520" y="2242793"/>
                </a:cubicBezTo>
                <a:cubicBezTo>
                  <a:pt x="5152057" y="2238907"/>
                  <a:pt x="5163710" y="2238907"/>
                  <a:pt x="5167594" y="2238907"/>
                </a:cubicBezTo>
                <a:cubicBezTo>
                  <a:pt x="5167594" y="2238907"/>
                  <a:pt x="5171478" y="2238907"/>
                  <a:pt x="5175362" y="2238907"/>
                </a:cubicBezTo>
                <a:cubicBezTo>
                  <a:pt x="5179247" y="2235022"/>
                  <a:pt x="5179247" y="2235022"/>
                  <a:pt x="5175362" y="2231137"/>
                </a:cubicBezTo>
                <a:cubicBezTo>
                  <a:pt x="5171478" y="2231137"/>
                  <a:pt x="5167594" y="2227252"/>
                  <a:pt x="5171478" y="2223367"/>
                </a:cubicBezTo>
                <a:cubicBezTo>
                  <a:pt x="5171478" y="2215596"/>
                  <a:pt x="5187015" y="2219481"/>
                  <a:pt x="5187015" y="2227252"/>
                </a:cubicBezTo>
                <a:cubicBezTo>
                  <a:pt x="5187015" y="2235022"/>
                  <a:pt x="5187015" y="2235022"/>
                  <a:pt x="5202552" y="2235022"/>
                </a:cubicBezTo>
                <a:cubicBezTo>
                  <a:pt x="5210321" y="2235022"/>
                  <a:pt x="5218089" y="2235022"/>
                  <a:pt x="5225858" y="2235022"/>
                </a:cubicBezTo>
                <a:cubicBezTo>
                  <a:pt x="5241395" y="2235022"/>
                  <a:pt x="5253048" y="2246678"/>
                  <a:pt x="5241395" y="2250563"/>
                </a:cubicBezTo>
                <a:cubicBezTo>
                  <a:pt x="5237511" y="2250563"/>
                  <a:pt x="5233626" y="2250563"/>
                  <a:pt x="5237511" y="2254448"/>
                </a:cubicBezTo>
                <a:cubicBezTo>
                  <a:pt x="5237511" y="2254448"/>
                  <a:pt x="5210321" y="2266104"/>
                  <a:pt x="5202552" y="2266104"/>
                </a:cubicBezTo>
                <a:cubicBezTo>
                  <a:pt x="5198668" y="2266104"/>
                  <a:pt x="5198668" y="2266104"/>
                  <a:pt x="5198668" y="2269989"/>
                </a:cubicBezTo>
                <a:cubicBezTo>
                  <a:pt x="5198668" y="2273874"/>
                  <a:pt x="5241395" y="2297185"/>
                  <a:pt x="5245279" y="2297185"/>
                </a:cubicBezTo>
                <a:cubicBezTo>
                  <a:pt x="5249163" y="2297185"/>
                  <a:pt x="5253048" y="2297185"/>
                  <a:pt x="5253048" y="2301070"/>
                </a:cubicBezTo>
                <a:cubicBezTo>
                  <a:pt x="5256932" y="2304956"/>
                  <a:pt x="5295775" y="2308841"/>
                  <a:pt x="5299659" y="2304956"/>
                </a:cubicBezTo>
                <a:cubicBezTo>
                  <a:pt x="5303543" y="2301070"/>
                  <a:pt x="5311312" y="2301070"/>
                  <a:pt x="5319080" y="2301070"/>
                </a:cubicBezTo>
                <a:cubicBezTo>
                  <a:pt x="5330733" y="2301070"/>
                  <a:pt x="5346270" y="2301070"/>
                  <a:pt x="5361807" y="2301070"/>
                </a:cubicBezTo>
                <a:cubicBezTo>
                  <a:pt x="5377344" y="2301070"/>
                  <a:pt x="5388997" y="2301070"/>
                  <a:pt x="5396765" y="2304956"/>
                </a:cubicBezTo>
                <a:cubicBezTo>
                  <a:pt x="5412302" y="2312726"/>
                  <a:pt x="5420071" y="2312726"/>
                  <a:pt x="5427840" y="2304956"/>
                </a:cubicBezTo>
                <a:cubicBezTo>
                  <a:pt x="5431724" y="2304956"/>
                  <a:pt x="5443377" y="2301070"/>
                  <a:pt x="5470566" y="2301070"/>
                </a:cubicBezTo>
                <a:cubicBezTo>
                  <a:pt x="5493872" y="2301070"/>
                  <a:pt x="5513293" y="2304956"/>
                  <a:pt x="5513293" y="2304956"/>
                </a:cubicBezTo>
                <a:cubicBezTo>
                  <a:pt x="5517178" y="2304956"/>
                  <a:pt x="5524946" y="2304956"/>
                  <a:pt x="5532715" y="2304956"/>
                </a:cubicBezTo>
                <a:cubicBezTo>
                  <a:pt x="5540483" y="2304956"/>
                  <a:pt x="5552136" y="2308841"/>
                  <a:pt x="5559904" y="2308841"/>
                </a:cubicBezTo>
                <a:cubicBezTo>
                  <a:pt x="5575442" y="2316611"/>
                  <a:pt x="5579326" y="2316611"/>
                  <a:pt x="5657011" y="2312726"/>
                </a:cubicBezTo>
                <a:cubicBezTo>
                  <a:pt x="5680317" y="2312726"/>
                  <a:pt x="5703622" y="2308841"/>
                  <a:pt x="5703622" y="2304956"/>
                </a:cubicBezTo>
                <a:cubicBezTo>
                  <a:pt x="5707506" y="2297185"/>
                  <a:pt x="5715275" y="2293300"/>
                  <a:pt x="5719159" y="2297185"/>
                </a:cubicBezTo>
                <a:cubicBezTo>
                  <a:pt x="5730812" y="2308841"/>
                  <a:pt x="5730812" y="2308841"/>
                  <a:pt x="5746349" y="2304956"/>
                </a:cubicBezTo>
                <a:cubicBezTo>
                  <a:pt x="5773539" y="2297185"/>
                  <a:pt x="5831803" y="2285530"/>
                  <a:pt x="5858993" y="2285530"/>
                </a:cubicBezTo>
                <a:cubicBezTo>
                  <a:pt x="5874530" y="2289415"/>
                  <a:pt x="5897835" y="2285530"/>
                  <a:pt x="5905604" y="2285530"/>
                </a:cubicBezTo>
                <a:cubicBezTo>
                  <a:pt x="5921141" y="2285530"/>
                  <a:pt x="5925025" y="2285530"/>
                  <a:pt x="5932794" y="2293300"/>
                </a:cubicBezTo>
                <a:cubicBezTo>
                  <a:pt x="5932794" y="2293300"/>
                  <a:pt x="5932794" y="2293300"/>
                  <a:pt x="5940562" y="2301070"/>
                </a:cubicBezTo>
                <a:cubicBezTo>
                  <a:pt x="5940562" y="2301070"/>
                  <a:pt x="5940562" y="2301070"/>
                  <a:pt x="5936678" y="2308841"/>
                </a:cubicBezTo>
                <a:cubicBezTo>
                  <a:pt x="5932794" y="2312726"/>
                  <a:pt x="5928909" y="2312726"/>
                  <a:pt x="5921141" y="2312726"/>
                </a:cubicBezTo>
                <a:cubicBezTo>
                  <a:pt x="5913372" y="2312726"/>
                  <a:pt x="5901720" y="2316611"/>
                  <a:pt x="5893951" y="2316611"/>
                </a:cubicBezTo>
                <a:cubicBezTo>
                  <a:pt x="5878414" y="2320496"/>
                  <a:pt x="5874530" y="2320496"/>
                  <a:pt x="5870646" y="2316611"/>
                </a:cubicBezTo>
                <a:cubicBezTo>
                  <a:pt x="5862877" y="2312726"/>
                  <a:pt x="5855108" y="2316611"/>
                  <a:pt x="5847340" y="2324382"/>
                </a:cubicBezTo>
                <a:cubicBezTo>
                  <a:pt x="5839571" y="2328267"/>
                  <a:pt x="5839571" y="2328267"/>
                  <a:pt x="5831803" y="2328267"/>
                </a:cubicBezTo>
                <a:cubicBezTo>
                  <a:pt x="5824034" y="2324382"/>
                  <a:pt x="5816266" y="2324382"/>
                  <a:pt x="5800729" y="2328267"/>
                </a:cubicBezTo>
                <a:cubicBezTo>
                  <a:pt x="5785192" y="2332152"/>
                  <a:pt x="5773539" y="2332152"/>
                  <a:pt x="5769655" y="2332152"/>
                </a:cubicBezTo>
                <a:cubicBezTo>
                  <a:pt x="5765770" y="2332152"/>
                  <a:pt x="5750233" y="2332152"/>
                  <a:pt x="5730812" y="2336037"/>
                </a:cubicBezTo>
                <a:cubicBezTo>
                  <a:pt x="5703622" y="2343808"/>
                  <a:pt x="5699738" y="2343808"/>
                  <a:pt x="5695854" y="2347693"/>
                </a:cubicBezTo>
                <a:cubicBezTo>
                  <a:pt x="5695854" y="2351578"/>
                  <a:pt x="5691969" y="2355463"/>
                  <a:pt x="5691969" y="2355463"/>
                </a:cubicBezTo>
                <a:cubicBezTo>
                  <a:pt x="5688085" y="2355463"/>
                  <a:pt x="5684201" y="2359348"/>
                  <a:pt x="5684201" y="2359348"/>
                </a:cubicBezTo>
                <a:cubicBezTo>
                  <a:pt x="5680317" y="2359348"/>
                  <a:pt x="5684201" y="2359348"/>
                  <a:pt x="5688085" y="2363234"/>
                </a:cubicBezTo>
                <a:cubicBezTo>
                  <a:pt x="5695854" y="2363234"/>
                  <a:pt x="5699738" y="2363234"/>
                  <a:pt x="5703622" y="2367119"/>
                </a:cubicBezTo>
                <a:cubicBezTo>
                  <a:pt x="5703622" y="2371004"/>
                  <a:pt x="5688085" y="2374889"/>
                  <a:pt x="5676432" y="2371004"/>
                </a:cubicBezTo>
                <a:cubicBezTo>
                  <a:pt x="5668664" y="2367119"/>
                  <a:pt x="5668664" y="2367119"/>
                  <a:pt x="5672548" y="2363234"/>
                </a:cubicBezTo>
                <a:cubicBezTo>
                  <a:pt x="5676432" y="2363234"/>
                  <a:pt x="5676432" y="2359348"/>
                  <a:pt x="5672548" y="2359348"/>
                </a:cubicBezTo>
                <a:cubicBezTo>
                  <a:pt x="5668664" y="2355463"/>
                  <a:pt x="5660895" y="2363234"/>
                  <a:pt x="5664780" y="2367119"/>
                </a:cubicBezTo>
                <a:cubicBezTo>
                  <a:pt x="5668664" y="2374889"/>
                  <a:pt x="5602631" y="2378774"/>
                  <a:pt x="5590979" y="2371004"/>
                </a:cubicBezTo>
                <a:cubicBezTo>
                  <a:pt x="5583210" y="2371004"/>
                  <a:pt x="5579326" y="2371004"/>
                  <a:pt x="5571557" y="2374889"/>
                </a:cubicBezTo>
                <a:cubicBezTo>
                  <a:pt x="5563789" y="2378774"/>
                  <a:pt x="5556020" y="2378774"/>
                  <a:pt x="5552136" y="2378774"/>
                </a:cubicBezTo>
                <a:cubicBezTo>
                  <a:pt x="5544367" y="2374889"/>
                  <a:pt x="5505525" y="2374889"/>
                  <a:pt x="5486103" y="2374889"/>
                </a:cubicBezTo>
                <a:cubicBezTo>
                  <a:pt x="5478335" y="2378774"/>
                  <a:pt x="5466682" y="2378774"/>
                  <a:pt x="5462798" y="2378774"/>
                </a:cubicBezTo>
                <a:cubicBezTo>
                  <a:pt x="5439492" y="2374889"/>
                  <a:pt x="5396765" y="2382660"/>
                  <a:pt x="5392881" y="2386545"/>
                </a:cubicBezTo>
                <a:cubicBezTo>
                  <a:pt x="5392881" y="2390430"/>
                  <a:pt x="5388997" y="2390430"/>
                  <a:pt x="5385113" y="2390430"/>
                </a:cubicBezTo>
                <a:cubicBezTo>
                  <a:pt x="5381228" y="2390430"/>
                  <a:pt x="5381228" y="2394315"/>
                  <a:pt x="5381228" y="2398200"/>
                </a:cubicBezTo>
                <a:cubicBezTo>
                  <a:pt x="5381228" y="2398200"/>
                  <a:pt x="5373460" y="2402086"/>
                  <a:pt x="5361807" y="2402086"/>
                </a:cubicBezTo>
                <a:cubicBezTo>
                  <a:pt x="5354039" y="2405971"/>
                  <a:pt x="5346270" y="2405971"/>
                  <a:pt x="5346270" y="2409856"/>
                </a:cubicBezTo>
                <a:cubicBezTo>
                  <a:pt x="5346270" y="2409856"/>
                  <a:pt x="5354039" y="2413741"/>
                  <a:pt x="5361807" y="2413741"/>
                </a:cubicBezTo>
                <a:cubicBezTo>
                  <a:pt x="5377344" y="2413741"/>
                  <a:pt x="5381228" y="2417626"/>
                  <a:pt x="5381228" y="2421512"/>
                </a:cubicBezTo>
                <a:cubicBezTo>
                  <a:pt x="5385113" y="2429282"/>
                  <a:pt x="5400650" y="2433167"/>
                  <a:pt x="5404534" y="2425397"/>
                </a:cubicBezTo>
                <a:cubicBezTo>
                  <a:pt x="5404534" y="2421512"/>
                  <a:pt x="5439492" y="2413741"/>
                  <a:pt x="5443377" y="2417626"/>
                </a:cubicBezTo>
                <a:cubicBezTo>
                  <a:pt x="5443377" y="2417626"/>
                  <a:pt x="5462798" y="2417626"/>
                  <a:pt x="5482219" y="2413741"/>
                </a:cubicBezTo>
                <a:cubicBezTo>
                  <a:pt x="5505525" y="2409856"/>
                  <a:pt x="5524946" y="2405971"/>
                  <a:pt x="5528830" y="2405971"/>
                </a:cubicBezTo>
                <a:cubicBezTo>
                  <a:pt x="5532715" y="2409856"/>
                  <a:pt x="5532715" y="2409856"/>
                  <a:pt x="5536599" y="2405971"/>
                </a:cubicBezTo>
                <a:cubicBezTo>
                  <a:pt x="5536599" y="2405971"/>
                  <a:pt x="5544367" y="2405971"/>
                  <a:pt x="5556020" y="2405971"/>
                </a:cubicBezTo>
                <a:cubicBezTo>
                  <a:pt x="5567673" y="2405971"/>
                  <a:pt x="5594863" y="2402086"/>
                  <a:pt x="5610400" y="2398200"/>
                </a:cubicBezTo>
                <a:cubicBezTo>
                  <a:pt x="5629821" y="2394315"/>
                  <a:pt x="5653127" y="2394315"/>
                  <a:pt x="5664780" y="2390430"/>
                </a:cubicBezTo>
                <a:cubicBezTo>
                  <a:pt x="5676432" y="2390430"/>
                  <a:pt x="5688085" y="2390430"/>
                  <a:pt x="5691969" y="2390430"/>
                </a:cubicBezTo>
                <a:cubicBezTo>
                  <a:pt x="5695854" y="2386545"/>
                  <a:pt x="5742465" y="2386545"/>
                  <a:pt x="5765770" y="2386545"/>
                </a:cubicBezTo>
                <a:cubicBezTo>
                  <a:pt x="5773539" y="2386545"/>
                  <a:pt x="5792960" y="2386545"/>
                  <a:pt x="5808497" y="2382660"/>
                </a:cubicBezTo>
                <a:cubicBezTo>
                  <a:pt x="5851224" y="2378774"/>
                  <a:pt x="5901720" y="2378774"/>
                  <a:pt x="5921141" y="2382660"/>
                </a:cubicBezTo>
                <a:cubicBezTo>
                  <a:pt x="5925025" y="2382660"/>
                  <a:pt x="5936678" y="2382660"/>
                  <a:pt x="5944447" y="2382660"/>
                </a:cubicBezTo>
                <a:cubicBezTo>
                  <a:pt x="5948331" y="2382660"/>
                  <a:pt x="5967752" y="2378774"/>
                  <a:pt x="5979405" y="2378774"/>
                </a:cubicBezTo>
                <a:cubicBezTo>
                  <a:pt x="5994942" y="2378774"/>
                  <a:pt x="6018248" y="2378774"/>
                  <a:pt x="6029900" y="2378774"/>
                </a:cubicBezTo>
                <a:cubicBezTo>
                  <a:pt x="6045437" y="2378774"/>
                  <a:pt x="6064859" y="2378774"/>
                  <a:pt x="6072627" y="2382660"/>
                </a:cubicBezTo>
                <a:cubicBezTo>
                  <a:pt x="6084280" y="2382660"/>
                  <a:pt x="6092049" y="2382660"/>
                  <a:pt x="6095933" y="2382660"/>
                </a:cubicBezTo>
                <a:cubicBezTo>
                  <a:pt x="6103701" y="2378774"/>
                  <a:pt x="6123123" y="2382660"/>
                  <a:pt x="6123123" y="2390430"/>
                </a:cubicBezTo>
                <a:cubicBezTo>
                  <a:pt x="6123123" y="2390430"/>
                  <a:pt x="6134775" y="2390430"/>
                  <a:pt x="6146428" y="2386545"/>
                </a:cubicBezTo>
                <a:cubicBezTo>
                  <a:pt x="6165850" y="2382660"/>
                  <a:pt x="6169734" y="2382660"/>
                  <a:pt x="6181387" y="2386545"/>
                </a:cubicBezTo>
                <a:cubicBezTo>
                  <a:pt x="6189155" y="2394315"/>
                  <a:pt x="6193039" y="2394315"/>
                  <a:pt x="6200808" y="2390430"/>
                </a:cubicBezTo>
                <a:cubicBezTo>
                  <a:pt x="6224114" y="2378774"/>
                  <a:pt x="6255188" y="2382660"/>
                  <a:pt x="6255188" y="2390430"/>
                </a:cubicBezTo>
                <a:cubicBezTo>
                  <a:pt x="6259072" y="2398200"/>
                  <a:pt x="6255188" y="2398200"/>
                  <a:pt x="6243535" y="2398200"/>
                </a:cubicBezTo>
                <a:cubicBezTo>
                  <a:pt x="6239651" y="2402086"/>
                  <a:pt x="6231882" y="2402086"/>
                  <a:pt x="6227998" y="2402086"/>
                </a:cubicBezTo>
                <a:cubicBezTo>
                  <a:pt x="6224114" y="2398200"/>
                  <a:pt x="6212461" y="2402086"/>
                  <a:pt x="6204692" y="2402086"/>
                </a:cubicBezTo>
                <a:cubicBezTo>
                  <a:pt x="6185271" y="2405971"/>
                  <a:pt x="6169734" y="2402086"/>
                  <a:pt x="6161965" y="2398200"/>
                </a:cubicBezTo>
                <a:cubicBezTo>
                  <a:pt x="6154197" y="2394315"/>
                  <a:pt x="6150313" y="2394315"/>
                  <a:pt x="6138660" y="2398200"/>
                </a:cubicBezTo>
                <a:cubicBezTo>
                  <a:pt x="6134775" y="2402086"/>
                  <a:pt x="6123123" y="2405971"/>
                  <a:pt x="6119238" y="2405971"/>
                </a:cubicBezTo>
                <a:cubicBezTo>
                  <a:pt x="6099817" y="2402086"/>
                  <a:pt x="6064859" y="2402086"/>
                  <a:pt x="6057090" y="2405971"/>
                </a:cubicBezTo>
                <a:cubicBezTo>
                  <a:pt x="6049322" y="2405971"/>
                  <a:pt x="6029900" y="2405971"/>
                  <a:pt x="6006595" y="2405971"/>
                </a:cubicBezTo>
                <a:cubicBezTo>
                  <a:pt x="5948331" y="2405971"/>
                  <a:pt x="5909488" y="2405971"/>
                  <a:pt x="5890067" y="2409856"/>
                </a:cubicBezTo>
                <a:cubicBezTo>
                  <a:pt x="5874530" y="2413741"/>
                  <a:pt x="5843456" y="2413741"/>
                  <a:pt x="5796845" y="2417626"/>
                </a:cubicBezTo>
                <a:cubicBezTo>
                  <a:pt x="5769655" y="2417626"/>
                  <a:pt x="5742465" y="2417626"/>
                  <a:pt x="5711391" y="2421512"/>
                </a:cubicBezTo>
                <a:cubicBezTo>
                  <a:pt x="5703622" y="2425397"/>
                  <a:pt x="5688085" y="2425397"/>
                  <a:pt x="5672548" y="2425397"/>
                </a:cubicBezTo>
                <a:cubicBezTo>
                  <a:pt x="5672548" y="2425397"/>
                  <a:pt x="5672548" y="2425397"/>
                  <a:pt x="5653127" y="2429282"/>
                </a:cubicBezTo>
                <a:cubicBezTo>
                  <a:pt x="5653127" y="2429282"/>
                  <a:pt x="5653127" y="2429282"/>
                  <a:pt x="5660895" y="2433167"/>
                </a:cubicBezTo>
                <a:cubicBezTo>
                  <a:pt x="5664780" y="2437052"/>
                  <a:pt x="5668664" y="2440938"/>
                  <a:pt x="5668664" y="2444823"/>
                </a:cubicBezTo>
                <a:cubicBezTo>
                  <a:pt x="5668664" y="2448708"/>
                  <a:pt x="5660895" y="2456478"/>
                  <a:pt x="5657011" y="2452593"/>
                </a:cubicBezTo>
                <a:cubicBezTo>
                  <a:pt x="5657011" y="2452593"/>
                  <a:pt x="5645358" y="2452593"/>
                  <a:pt x="5637590" y="2456478"/>
                </a:cubicBezTo>
                <a:cubicBezTo>
                  <a:pt x="5625937" y="2456478"/>
                  <a:pt x="5598747" y="2460364"/>
                  <a:pt x="5571557" y="2464249"/>
                </a:cubicBezTo>
                <a:cubicBezTo>
                  <a:pt x="5521062" y="2468134"/>
                  <a:pt x="5486103" y="2472019"/>
                  <a:pt x="5486103" y="2475904"/>
                </a:cubicBezTo>
                <a:cubicBezTo>
                  <a:pt x="5486103" y="2479790"/>
                  <a:pt x="5486103" y="2479790"/>
                  <a:pt x="5489988" y="2479790"/>
                </a:cubicBezTo>
                <a:cubicBezTo>
                  <a:pt x="5489988" y="2479790"/>
                  <a:pt x="5501641" y="2479790"/>
                  <a:pt x="5509409" y="2479790"/>
                </a:cubicBezTo>
                <a:cubicBezTo>
                  <a:pt x="5521062" y="2479790"/>
                  <a:pt x="5536599" y="2479790"/>
                  <a:pt x="5540483" y="2475904"/>
                </a:cubicBezTo>
                <a:cubicBezTo>
                  <a:pt x="5544367" y="2475904"/>
                  <a:pt x="5552136" y="2479790"/>
                  <a:pt x="5552136" y="2479790"/>
                </a:cubicBezTo>
                <a:cubicBezTo>
                  <a:pt x="5556020" y="2483675"/>
                  <a:pt x="5563789" y="2483675"/>
                  <a:pt x="5571557" y="2487560"/>
                </a:cubicBezTo>
                <a:cubicBezTo>
                  <a:pt x="5571557" y="2487560"/>
                  <a:pt x="5571557" y="2487560"/>
                  <a:pt x="5587094" y="2487560"/>
                </a:cubicBezTo>
                <a:cubicBezTo>
                  <a:pt x="5587094" y="2487560"/>
                  <a:pt x="5587094" y="2487560"/>
                  <a:pt x="5563789" y="2491445"/>
                </a:cubicBezTo>
                <a:cubicBezTo>
                  <a:pt x="5552136" y="2491445"/>
                  <a:pt x="5521062" y="2495330"/>
                  <a:pt x="5493872" y="2499216"/>
                </a:cubicBezTo>
                <a:cubicBezTo>
                  <a:pt x="5466682" y="2503101"/>
                  <a:pt x="5443377" y="2506986"/>
                  <a:pt x="5435608" y="2506986"/>
                </a:cubicBezTo>
                <a:cubicBezTo>
                  <a:pt x="5431724" y="2503101"/>
                  <a:pt x="5408418" y="2506986"/>
                  <a:pt x="5381228" y="2510871"/>
                </a:cubicBezTo>
                <a:cubicBezTo>
                  <a:pt x="5338501" y="2518642"/>
                  <a:pt x="5334617" y="2518642"/>
                  <a:pt x="5334617" y="2522527"/>
                </a:cubicBezTo>
                <a:cubicBezTo>
                  <a:pt x="5330733" y="2530297"/>
                  <a:pt x="5326849" y="2530297"/>
                  <a:pt x="5315196" y="2530297"/>
                </a:cubicBezTo>
                <a:cubicBezTo>
                  <a:pt x="5299659" y="2534182"/>
                  <a:pt x="5288006" y="2526412"/>
                  <a:pt x="5284122" y="2514756"/>
                </a:cubicBezTo>
                <a:cubicBezTo>
                  <a:pt x="5284122" y="2506986"/>
                  <a:pt x="5284122" y="2506986"/>
                  <a:pt x="5272469" y="2510871"/>
                </a:cubicBezTo>
                <a:cubicBezTo>
                  <a:pt x="5260816" y="2514756"/>
                  <a:pt x="5237511" y="2510871"/>
                  <a:pt x="5225858" y="2506986"/>
                </a:cubicBezTo>
                <a:cubicBezTo>
                  <a:pt x="5221974" y="2503101"/>
                  <a:pt x="5218089" y="2503101"/>
                  <a:pt x="5206436" y="2506986"/>
                </a:cubicBezTo>
                <a:cubicBezTo>
                  <a:pt x="5194784" y="2510871"/>
                  <a:pt x="5190899" y="2510871"/>
                  <a:pt x="5183131" y="2503101"/>
                </a:cubicBezTo>
                <a:cubicBezTo>
                  <a:pt x="5175362" y="2499216"/>
                  <a:pt x="5171478" y="2495330"/>
                  <a:pt x="5171478" y="2491445"/>
                </a:cubicBezTo>
                <a:cubicBezTo>
                  <a:pt x="5167594" y="2483675"/>
                  <a:pt x="5163710" y="2483675"/>
                  <a:pt x="5128751" y="2491445"/>
                </a:cubicBezTo>
                <a:cubicBezTo>
                  <a:pt x="5097677" y="2495330"/>
                  <a:pt x="5093793" y="2495330"/>
                  <a:pt x="5089909" y="2499216"/>
                </a:cubicBezTo>
                <a:cubicBezTo>
                  <a:pt x="5089909" y="2503101"/>
                  <a:pt x="5086024" y="2506986"/>
                  <a:pt x="5074372" y="2510871"/>
                </a:cubicBezTo>
                <a:cubicBezTo>
                  <a:pt x="5066603" y="2510871"/>
                  <a:pt x="5058834" y="2510871"/>
                  <a:pt x="5058834" y="2510871"/>
                </a:cubicBezTo>
                <a:cubicBezTo>
                  <a:pt x="5058834" y="2506986"/>
                  <a:pt x="5051066" y="2506986"/>
                  <a:pt x="5047182" y="2514756"/>
                </a:cubicBezTo>
                <a:cubicBezTo>
                  <a:pt x="5047182" y="2514756"/>
                  <a:pt x="5043297" y="2518642"/>
                  <a:pt x="5031645" y="2518642"/>
                </a:cubicBezTo>
                <a:cubicBezTo>
                  <a:pt x="5019992" y="2518642"/>
                  <a:pt x="5000571" y="2522527"/>
                  <a:pt x="4988918" y="2522527"/>
                </a:cubicBezTo>
                <a:cubicBezTo>
                  <a:pt x="4973381" y="2526412"/>
                  <a:pt x="4953959" y="2530297"/>
                  <a:pt x="4946191" y="2530297"/>
                </a:cubicBezTo>
                <a:cubicBezTo>
                  <a:pt x="4934538" y="2530297"/>
                  <a:pt x="4907348" y="2534182"/>
                  <a:pt x="4884043" y="2538068"/>
                </a:cubicBezTo>
                <a:cubicBezTo>
                  <a:pt x="4821894" y="2545838"/>
                  <a:pt x="4810242" y="2545838"/>
                  <a:pt x="4767515" y="2553608"/>
                </a:cubicBezTo>
                <a:cubicBezTo>
                  <a:pt x="4744209" y="2557494"/>
                  <a:pt x="4720904" y="2561379"/>
                  <a:pt x="4713135" y="2561379"/>
                </a:cubicBezTo>
                <a:cubicBezTo>
                  <a:pt x="4701482" y="2561379"/>
                  <a:pt x="4697598" y="2561379"/>
                  <a:pt x="4693714" y="2565264"/>
                </a:cubicBezTo>
                <a:cubicBezTo>
                  <a:pt x="4693714" y="2565264"/>
                  <a:pt x="4689829" y="2569149"/>
                  <a:pt x="4685945" y="2565264"/>
                </a:cubicBezTo>
                <a:cubicBezTo>
                  <a:pt x="4682061" y="2565264"/>
                  <a:pt x="4678177" y="2565264"/>
                  <a:pt x="4670408" y="2569149"/>
                </a:cubicBezTo>
                <a:cubicBezTo>
                  <a:pt x="4666524" y="2569149"/>
                  <a:pt x="4647103" y="2576920"/>
                  <a:pt x="4623797" y="2580805"/>
                </a:cubicBezTo>
                <a:cubicBezTo>
                  <a:pt x="4600491" y="2584690"/>
                  <a:pt x="4584954" y="2588575"/>
                  <a:pt x="4584954" y="2592460"/>
                </a:cubicBezTo>
                <a:cubicBezTo>
                  <a:pt x="4584954" y="2596346"/>
                  <a:pt x="4581070" y="2596346"/>
                  <a:pt x="4577186" y="2592460"/>
                </a:cubicBezTo>
                <a:cubicBezTo>
                  <a:pt x="4569417" y="2592460"/>
                  <a:pt x="4433468" y="2615772"/>
                  <a:pt x="4410162" y="2623542"/>
                </a:cubicBezTo>
                <a:cubicBezTo>
                  <a:pt x="4386857" y="2631312"/>
                  <a:pt x="4398510" y="2635197"/>
                  <a:pt x="4441237" y="2627427"/>
                </a:cubicBezTo>
                <a:cubicBezTo>
                  <a:pt x="4499501" y="2615772"/>
                  <a:pt x="4557765" y="2608001"/>
                  <a:pt x="4557765" y="2608001"/>
                </a:cubicBezTo>
                <a:cubicBezTo>
                  <a:pt x="4557765" y="2611886"/>
                  <a:pt x="4565533" y="2608001"/>
                  <a:pt x="4573302" y="2608001"/>
                </a:cubicBezTo>
                <a:cubicBezTo>
                  <a:pt x="4581070" y="2604116"/>
                  <a:pt x="4584954" y="2600231"/>
                  <a:pt x="4584954" y="2604116"/>
                </a:cubicBezTo>
                <a:cubicBezTo>
                  <a:pt x="4596607" y="2608001"/>
                  <a:pt x="4588839" y="2611886"/>
                  <a:pt x="4569417" y="2615772"/>
                </a:cubicBezTo>
                <a:cubicBezTo>
                  <a:pt x="4557765" y="2615772"/>
                  <a:pt x="4549996" y="2615772"/>
                  <a:pt x="4546112" y="2619657"/>
                </a:cubicBezTo>
                <a:cubicBezTo>
                  <a:pt x="4546112" y="2619657"/>
                  <a:pt x="4530575" y="2619657"/>
                  <a:pt x="4515038" y="2623542"/>
                </a:cubicBezTo>
                <a:cubicBezTo>
                  <a:pt x="4429584" y="2639083"/>
                  <a:pt x="4351899" y="2654623"/>
                  <a:pt x="4336361" y="2658509"/>
                </a:cubicBezTo>
                <a:cubicBezTo>
                  <a:pt x="4324709" y="2662394"/>
                  <a:pt x="4305287" y="2666279"/>
                  <a:pt x="4289750" y="2670164"/>
                </a:cubicBezTo>
                <a:cubicBezTo>
                  <a:pt x="4270329" y="2674049"/>
                  <a:pt x="4262560" y="2677935"/>
                  <a:pt x="4266445" y="2677935"/>
                </a:cubicBezTo>
                <a:cubicBezTo>
                  <a:pt x="4266445" y="2681820"/>
                  <a:pt x="4266445" y="2681820"/>
                  <a:pt x="4262560" y="2681820"/>
                </a:cubicBezTo>
                <a:cubicBezTo>
                  <a:pt x="4258676" y="2677935"/>
                  <a:pt x="4208181" y="2685705"/>
                  <a:pt x="4212065" y="2689590"/>
                </a:cubicBezTo>
                <a:cubicBezTo>
                  <a:pt x="4212065" y="2689590"/>
                  <a:pt x="4212065" y="2693475"/>
                  <a:pt x="4208181" y="2697361"/>
                </a:cubicBezTo>
                <a:cubicBezTo>
                  <a:pt x="4212065" y="2697361"/>
                  <a:pt x="4215949" y="2701246"/>
                  <a:pt x="4219834" y="2701246"/>
                </a:cubicBezTo>
                <a:cubicBezTo>
                  <a:pt x="4227602" y="2705131"/>
                  <a:pt x="4227602" y="2705131"/>
                  <a:pt x="4215949" y="2709016"/>
                </a:cubicBezTo>
                <a:cubicBezTo>
                  <a:pt x="4200412" y="2712901"/>
                  <a:pt x="4122727" y="2732327"/>
                  <a:pt x="4114958" y="2728442"/>
                </a:cubicBezTo>
                <a:cubicBezTo>
                  <a:pt x="4103306" y="2728442"/>
                  <a:pt x="4103306" y="2720672"/>
                  <a:pt x="4118843" y="2720672"/>
                </a:cubicBezTo>
                <a:cubicBezTo>
                  <a:pt x="4142148" y="2716787"/>
                  <a:pt x="4169338" y="2705131"/>
                  <a:pt x="4169338" y="2705131"/>
                </a:cubicBezTo>
                <a:cubicBezTo>
                  <a:pt x="4165454" y="2701246"/>
                  <a:pt x="4169338" y="2701246"/>
                  <a:pt x="4177107" y="2701246"/>
                </a:cubicBezTo>
                <a:cubicBezTo>
                  <a:pt x="4192644" y="2705131"/>
                  <a:pt x="4192644" y="2701246"/>
                  <a:pt x="4192644" y="2697361"/>
                </a:cubicBezTo>
                <a:cubicBezTo>
                  <a:pt x="4188759" y="2693475"/>
                  <a:pt x="4184875" y="2693475"/>
                  <a:pt x="4169338" y="2697361"/>
                </a:cubicBezTo>
                <a:cubicBezTo>
                  <a:pt x="4157685" y="2697361"/>
                  <a:pt x="4146032" y="2701246"/>
                  <a:pt x="4142148" y="2705131"/>
                </a:cubicBezTo>
                <a:cubicBezTo>
                  <a:pt x="4134380" y="2705131"/>
                  <a:pt x="4126611" y="2709016"/>
                  <a:pt x="4114958" y="2709016"/>
                </a:cubicBezTo>
                <a:cubicBezTo>
                  <a:pt x="4107190" y="2709016"/>
                  <a:pt x="4099421" y="2709016"/>
                  <a:pt x="4099421" y="2712901"/>
                </a:cubicBezTo>
                <a:cubicBezTo>
                  <a:pt x="4095537" y="2712901"/>
                  <a:pt x="4095537" y="2712901"/>
                  <a:pt x="4091653" y="2712901"/>
                </a:cubicBezTo>
                <a:cubicBezTo>
                  <a:pt x="4091653" y="2709016"/>
                  <a:pt x="4091653" y="2709016"/>
                  <a:pt x="4087769" y="2712901"/>
                </a:cubicBezTo>
                <a:cubicBezTo>
                  <a:pt x="4087769" y="2712901"/>
                  <a:pt x="4083884" y="2716787"/>
                  <a:pt x="4080000" y="2716787"/>
                </a:cubicBezTo>
                <a:cubicBezTo>
                  <a:pt x="4072231" y="2712901"/>
                  <a:pt x="4064463" y="2720672"/>
                  <a:pt x="4060579" y="2728442"/>
                </a:cubicBezTo>
                <a:cubicBezTo>
                  <a:pt x="4060579" y="2732327"/>
                  <a:pt x="4060579" y="2732327"/>
                  <a:pt x="4056694" y="2736213"/>
                </a:cubicBezTo>
                <a:cubicBezTo>
                  <a:pt x="4052810" y="2736213"/>
                  <a:pt x="4048926" y="2736213"/>
                  <a:pt x="4048926" y="2740098"/>
                </a:cubicBezTo>
                <a:cubicBezTo>
                  <a:pt x="4045042" y="2743983"/>
                  <a:pt x="4045042" y="2747868"/>
                  <a:pt x="4056694" y="2747868"/>
                </a:cubicBezTo>
                <a:cubicBezTo>
                  <a:pt x="4064463" y="2747868"/>
                  <a:pt x="4068347" y="2751753"/>
                  <a:pt x="4072231" y="2751753"/>
                </a:cubicBezTo>
                <a:cubicBezTo>
                  <a:pt x="4072231" y="2751753"/>
                  <a:pt x="4072231" y="2751753"/>
                  <a:pt x="4076116" y="2755639"/>
                </a:cubicBezTo>
                <a:cubicBezTo>
                  <a:pt x="4076116" y="2763409"/>
                  <a:pt x="4076116" y="2763409"/>
                  <a:pt x="3947935" y="2790605"/>
                </a:cubicBezTo>
                <a:cubicBezTo>
                  <a:pt x="3912977" y="2798376"/>
                  <a:pt x="3878018" y="2806146"/>
                  <a:pt x="3866365" y="2810031"/>
                </a:cubicBezTo>
                <a:cubicBezTo>
                  <a:pt x="3858597" y="2813917"/>
                  <a:pt x="3846944" y="2817802"/>
                  <a:pt x="3846944" y="2817802"/>
                </a:cubicBezTo>
                <a:cubicBezTo>
                  <a:pt x="3843060" y="2817802"/>
                  <a:pt x="3823639" y="2821687"/>
                  <a:pt x="3800333" y="2829457"/>
                </a:cubicBezTo>
                <a:cubicBezTo>
                  <a:pt x="3777027" y="2837228"/>
                  <a:pt x="3753722" y="2841113"/>
                  <a:pt x="3742069" y="2844998"/>
                </a:cubicBezTo>
                <a:cubicBezTo>
                  <a:pt x="3734301" y="2848883"/>
                  <a:pt x="3722648" y="2852769"/>
                  <a:pt x="3714879" y="2852769"/>
                </a:cubicBezTo>
                <a:cubicBezTo>
                  <a:pt x="3707111" y="2856654"/>
                  <a:pt x="3691574" y="2860539"/>
                  <a:pt x="3683805" y="2864424"/>
                </a:cubicBezTo>
                <a:cubicBezTo>
                  <a:pt x="3641078" y="2876080"/>
                  <a:pt x="3625541" y="2879965"/>
                  <a:pt x="3621657" y="2883850"/>
                </a:cubicBezTo>
                <a:cubicBezTo>
                  <a:pt x="3625541" y="2883850"/>
                  <a:pt x="3625541" y="2883850"/>
                  <a:pt x="3625541" y="2883850"/>
                </a:cubicBezTo>
                <a:cubicBezTo>
                  <a:pt x="3625541" y="2887735"/>
                  <a:pt x="3621657" y="2887735"/>
                  <a:pt x="3621657" y="2887735"/>
                </a:cubicBezTo>
                <a:cubicBezTo>
                  <a:pt x="3613888" y="2887735"/>
                  <a:pt x="3547856" y="2911047"/>
                  <a:pt x="3543972" y="2918817"/>
                </a:cubicBezTo>
                <a:cubicBezTo>
                  <a:pt x="3543972" y="2918817"/>
                  <a:pt x="3543972" y="2922702"/>
                  <a:pt x="3547856" y="2922702"/>
                </a:cubicBezTo>
                <a:cubicBezTo>
                  <a:pt x="3551740" y="2922702"/>
                  <a:pt x="3551740" y="2922702"/>
                  <a:pt x="3555624" y="2918817"/>
                </a:cubicBezTo>
                <a:cubicBezTo>
                  <a:pt x="3555624" y="2918817"/>
                  <a:pt x="3563393" y="2914932"/>
                  <a:pt x="3578930" y="2911047"/>
                </a:cubicBezTo>
                <a:cubicBezTo>
                  <a:pt x="3590583" y="2907161"/>
                  <a:pt x="3606120" y="2903276"/>
                  <a:pt x="3617773" y="2899391"/>
                </a:cubicBezTo>
                <a:cubicBezTo>
                  <a:pt x="3629425" y="2895506"/>
                  <a:pt x="3652731" y="2887735"/>
                  <a:pt x="3668268" y="2883850"/>
                </a:cubicBezTo>
                <a:cubicBezTo>
                  <a:pt x="3683805" y="2879965"/>
                  <a:pt x="3707111" y="2876080"/>
                  <a:pt x="3718763" y="2872195"/>
                </a:cubicBezTo>
                <a:cubicBezTo>
                  <a:pt x="3730416" y="2868309"/>
                  <a:pt x="3749838" y="2864424"/>
                  <a:pt x="3765375" y="2860539"/>
                </a:cubicBezTo>
                <a:cubicBezTo>
                  <a:pt x="3777027" y="2856654"/>
                  <a:pt x="3804217" y="2852769"/>
                  <a:pt x="3819754" y="2848883"/>
                </a:cubicBezTo>
                <a:cubicBezTo>
                  <a:pt x="3866365" y="2833343"/>
                  <a:pt x="3909092" y="2825572"/>
                  <a:pt x="3940166" y="2817802"/>
                </a:cubicBezTo>
                <a:cubicBezTo>
                  <a:pt x="3955704" y="2813917"/>
                  <a:pt x="3975125" y="2810031"/>
                  <a:pt x="3986778" y="2806146"/>
                </a:cubicBezTo>
                <a:cubicBezTo>
                  <a:pt x="3994546" y="2802261"/>
                  <a:pt x="4017852" y="2798376"/>
                  <a:pt x="4033389" y="2794491"/>
                </a:cubicBezTo>
                <a:cubicBezTo>
                  <a:pt x="4048926" y="2790605"/>
                  <a:pt x="4064463" y="2790605"/>
                  <a:pt x="4068347" y="2786720"/>
                </a:cubicBezTo>
                <a:cubicBezTo>
                  <a:pt x="4072231" y="2786720"/>
                  <a:pt x="4122727" y="2778950"/>
                  <a:pt x="4126611" y="2775065"/>
                </a:cubicBezTo>
                <a:cubicBezTo>
                  <a:pt x="4130495" y="2775065"/>
                  <a:pt x="4142148" y="2771179"/>
                  <a:pt x="4149917" y="2767294"/>
                </a:cubicBezTo>
                <a:cubicBezTo>
                  <a:pt x="4161570" y="2763409"/>
                  <a:pt x="4204297" y="2755639"/>
                  <a:pt x="4250908" y="2743983"/>
                </a:cubicBezTo>
                <a:cubicBezTo>
                  <a:pt x="4293635" y="2736213"/>
                  <a:pt x="4355783" y="2720672"/>
                  <a:pt x="4386857" y="2712901"/>
                </a:cubicBezTo>
                <a:cubicBezTo>
                  <a:pt x="4452889" y="2697361"/>
                  <a:pt x="4491732" y="2693475"/>
                  <a:pt x="4495616" y="2697361"/>
                </a:cubicBezTo>
                <a:cubicBezTo>
                  <a:pt x="4499501" y="2697361"/>
                  <a:pt x="4495616" y="2697361"/>
                  <a:pt x="4483963" y="2701246"/>
                </a:cubicBezTo>
                <a:cubicBezTo>
                  <a:pt x="4464542" y="2705131"/>
                  <a:pt x="4421815" y="2716787"/>
                  <a:pt x="4382973" y="2724557"/>
                </a:cubicBezTo>
                <a:cubicBezTo>
                  <a:pt x="4367436" y="2728442"/>
                  <a:pt x="4324709" y="2740098"/>
                  <a:pt x="4289750" y="2747868"/>
                </a:cubicBezTo>
                <a:cubicBezTo>
                  <a:pt x="4254792" y="2755639"/>
                  <a:pt x="4223718" y="2763409"/>
                  <a:pt x="4219834" y="2763409"/>
                </a:cubicBezTo>
                <a:cubicBezTo>
                  <a:pt x="4212065" y="2767294"/>
                  <a:pt x="4180991" y="2775065"/>
                  <a:pt x="4142148" y="2782835"/>
                </a:cubicBezTo>
                <a:cubicBezTo>
                  <a:pt x="4103306" y="2790605"/>
                  <a:pt x="4064463" y="2798376"/>
                  <a:pt x="4060579" y="2802261"/>
                </a:cubicBezTo>
                <a:cubicBezTo>
                  <a:pt x="4052810" y="2802261"/>
                  <a:pt x="4033389" y="2806146"/>
                  <a:pt x="4017852" y="2810031"/>
                </a:cubicBezTo>
                <a:cubicBezTo>
                  <a:pt x="4002315" y="2813917"/>
                  <a:pt x="3986778" y="2817802"/>
                  <a:pt x="3986778" y="2821687"/>
                </a:cubicBezTo>
                <a:cubicBezTo>
                  <a:pt x="3982893" y="2821687"/>
                  <a:pt x="3951819" y="2829457"/>
                  <a:pt x="3916861" y="2837228"/>
                </a:cubicBezTo>
                <a:cubicBezTo>
                  <a:pt x="3881903" y="2844998"/>
                  <a:pt x="3843060" y="2852769"/>
                  <a:pt x="3839176" y="2856654"/>
                </a:cubicBezTo>
                <a:cubicBezTo>
                  <a:pt x="3831407" y="2856654"/>
                  <a:pt x="3819754" y="2860539"/>
                  <a:pt x="3811986" y="2864424"/>
                </a:cubicBezTo>
                <a:cubicBezTo>
                  <a:pt x="3804217" y="2864424"/>
                  <a:pt x="3784796" y="2872195"/>
                  <a:pt x="3773143" y="2876080"/>
                </a:cubicBezTo>
                <a:cubicBezTo>
                  <a:pt x="3757606" y="2879965"/>
                  <a:pt x="3726532" y="2887735"/>
                  <a:pt x="3703226" y="2895506"/>
                </a:cubicBezTo>
                <a:cubicBezTo>
                  <a:pt x="3679921" y="2899391"/>
                  <a:pt x="3656615" y="2907161"/>
                  <a:pt x="3648847" y="2907161"/>
                </a:cubicBezTo>
                <a:cubicBezTo>
                  <a:pt x="3641078" y="2911047"/>
                  <a:pt x="3625541" y="2914932"/>
                  <a:pt x="3613888" y="2918817"/>
                </a:cubicBezTo>
                <a:cubicBezTo>
                  <a:pt x="3602236" y="2922702"/>
                  <a:pt x="3586699" y="2926587"/>
                  <a:pt x="3586699" y="2926587"/>
                </a:cubicBezTo>
                <a:cubicBezTo>
                  <a:pt x="3582814" y="2934358"/>
                  <a:pt x="3567277" y="2938243"/>
                  <a:pt x="3520666" y="2946013"/>
                </a:cubicBezTo>
                <a:cubicBezTo>
                  <a:pt x="3497360" y="2953784"/>
                  <a:pt x="3474055" y="2957669"/>
                  <a:pt x="3470171" y="2961554"/>
                </a:cubicBezTo>
                <a:cubicBezTo>
                  <a:pt x="3470171" y="2961554"/>
                  <a:pt x="3462402" y="2965439"/>
                  <a:pt x="3454634" y="2969325"/>
                </a:cubicBezTo>
                <a:cubicBezTo>
                  <a:pt x="3446865" y="2969325"/>
                  <a:pt x="3439097" y="2973210"/>
                  <a:pt x="3435212" y="2977095"/>
                </a:cubicBezTo>
                <a:cubicBezTo>
                  <a:pt x="3435212" y="2977095"/>
                  <a:pt x="3423559" y="2980980"/>
                  <a:pt x="3415791" y="2980980"/>
                </a:cubicBezTo>
                <a:cubicBezTo>
                  <a:pt x="3408022" y="2984865"/>
                  <a:pt x="3396370" y="2988751"/>
                  <a:pt x="3388601" y="2992636"/>
                </a:cubicBezTo>
                <a:cubicBezTo>
                  <a:pt x="3380833" y="2992636"/>
                  <a:pt x="3365296" y="3000406"/>
                  <a:pt x="3357527" y="3000406"/>
                </a:cubicBezTo>
                <a:cubicBezTo>
                  <a:pt x="3345874" y="3004291"/>
                  <a:pt x="3326453" y="3012062"/>
                  <a:pt x="3314800" y="3015947"/>
                </a:cubicBezTo>
                <a:cubicBezTo>
                  <a:pt x="3303147" y="3019832"/>
                  <a:pt x="3283726" y="3027602"/>
                  <a:pt x="3272073" y="3031488"/>
                </a:cubicBezTo>
                <a:cubicBezTo>
                  <a:pt x="3233231" y="3039258"/>
                  <a:pt x="3217693" y="3047028"/>
                  <a:pt x="3217693" y="3050914"/>
                </a:cubicBezTo>
                <a:cubicBezTo>
                  <a:pt x="3213809" y="3054799"/>
                  <a:pt x="3206041" y="3058684"/>
                  <a:pt x="3167198" y="3066454"/>
                </a:cubicBezTo>
                <a:cubicBezTo>
                  <a:pt x="3151661" y="3070340"/>
                  <a:pt x="3136124" y="3074225"/>
                  <a:pt x="3132239" y="3078110"/>
                </a:cubicBezTo>
                <a:cubicBezTo>
                  <a:pt x="3128355" y="3081995"/>
                  <a:pt x="3093397" y="3097536"/>
                  <a:pt x="3077860" y="3101421"/>
                </a:cubicBezTo>
                <a:cubicBezTo>
                  <a:pt x="3070091" y="3105306"/>
                  <a:pt x="3058438" y="3109192"/>
                  <a:pt x="3050670" y="3109192"/>
                </a:cubicBezTo>
                <a:cubicBezTo>
                  <a:pt x="3015712" y="3124732"/>
                  <a:pt x="2957448" y="3144158"/>
                  <a:pt x="2930258" y="3151929"/>
                </a:cubicBezTo>
                <a:cubicBezTo>
                  <a:pt x="2910837" y="3155814"/>
                  <a:pt x="2891415" y="3163584"/>
                  <a:pt x="2883647" y="3167470"/>
                </a:cubicBezTo>
                <a:cubicBezTo>
                  <a:pt x="2875878" y="3171355"/>
                  <a:pt x="2860341" y="3175240"/>
                  <a:pt x="2852573" y="3179125"/>
                </a:cubicBezTo>
                <a:cubicBezTo>
                  <a:pt x="2840920" y="3183010"/>
                  <a:pt x="2833151" y="3190781"/>
                  <a:pt x="2829267" y="3190781"/>
                </a:cubicBezTo>
                <a:cubicBezTo>
                  <a:pt x="2825383" y="3194666"/>
                  <a:pt x="2821499" y="3194666"/>
                  <a:pt x="2805962" y="3198551"/>
                </a:cubicBezTo>
                <a:cubicBezTo>
                  <a:pt x="2798193" y="3198551"/>
                  <a:pt x="2794309" y="3202436"/>
                  <a:pt x="2794309" y="3206322"/>
                </a:cubicBezTo>
                <a:cubicBezTo>
                  <a:pt x="2798193" y="3210207"/>
                  <a:pt x="2782656" y="3217977"/>
                  <a:pt x="2767119" y="3221862"/>
                </a:cubicBezTo>
                <a:cubicBezTo>
                  <a:pt x="2739929" y="3233518"/>
                  <a:pt x="2732161" y="3237403"/>
                  <a:pt x="2728276" y="3237403"/>
                </a:cubicBezTo>
                <a:cubicBezTo>
                  <a:pt x="2728276" y="3241288"/>
                  <a:pt x="2724392" y="3241288"/>
                  <a:pt x="2720508" y="3241288"/>
                </a:cubicBezTo>
                <a:cubicBezTo>
                  <a:pt x="2720508" y="3241288"/>
                  <a:pt x="2720508" y="3241288"/>
                  <a:pt x="2724392" y="3245174"/>
                </a:cubicBezTo>
                <a:cubicBezTo>
                  <a:pt x="2728276" y="3252944"/>
                  <a:pt x="2728276" y="3252944"/>
                  <a:pt x="2720508" y="3249059"/>
                </a:cubicBezTo>
                <a:cubicBezTo>
                  <a:pt x="2701086" y="3245174"/>
                  <a:pt x="2670012" y="3256829"/>
                  <a:pt x="2677781" y="3264600"/>
                </a:cubicBezTo>
                <a:cubicBezTo>
                  <a:pt x="2681665" y="3268485"/>
                  <a:pt x="2681665" y="3268485"/>
                  <a:pt x="2677781" y="3268485"/>
                </a:cubicBezTo>
                <a:cubicBezTo>
                  <a:pt x="2670012" y="3272370"/>
                  <a:pt x="2670012" y="3272370"/>
                  <a:pt x="2677781" y="3272370"/>
                </a:cubicBezTo>
                <a:cubicBezTo>
                  <a:pt x="2685549" y="3276255"/>
                  <a:pt x="2685549" y="3276255"/>
                  <a:pt x="2689433" y="3272370"/>
                </a:cubicBezTo>
                <a:cubicBezTo>
                  <a:pt x="2693318" y="3272370"/>
                  <a:pt x="2697202" y="3272370"/>
                  <a:pt x="2720508" y="3264600"/>
                </a:cubicBezTo>
                <a:cubicBezTo>
                  <a:pt x="2782656" y="3241288"/>
                  <a:pt x="2798193" y="3233518"/>
                  <a:pt x="2821499" y="3225748"/>
                </a:cubicBezTo>
                <a:cubicBezTo>
                  <a:pt x="2837036" y="3221862"/>
                  <a:pt x="2852573" y="3217977"/>
                  <a:pt x="2856457" y="3214092"/>
                </a:cubicBezTo>
                <a:cubicBezTo>
                  <a:pt x="2860341" y="3210207"/>
                  <a:pt x="2875878" y="3206322"/>
                  <a:pt x="2887531" y="3202436"/>
                </a:cubicBezTo>
                <a:cubicBezTo>
                  <a:pt x="2899184" y="3198551"/>
                  <a:pt x="2918605" y="3190781"/>
                  <a:pt x="2926374" y="3186896"/>
                </a:cubicBezTo>
                <a:cubicBezTo>
                  <a:pt x="2934142" y="3186896"/>
                  <a:pt x="2949679" y="3179125"/>
                  <a:pt x="2965216" y="3171355"/>
                </a:cubicBezTo>
                <a:cubicBezTo>
                  <a:pt x="2980753" y="3167470"/>
                  <a:pt x="2992406" y="3159699"/>
                  <a:pt x="2992406" y="3159699"/>
                </a:cubicBezTo>
                <a:cubicBezTo>
                  <a:pt x="2992406" y="3159699"/>
                  <a:pt x="3000174" y="3155814"/>
                  <a:pt x="3011828" y="3151929"/>
                </a:cubicBezTo>
                <a:cubicBezTo>
                  <a:pt x="3023480" y="3148044"/>
                  <a:pt x="3035133" y="3144158"/>
                  <a:pt x="3042902" y="3140273"/>
                </a:cubicBezTo>
                <a:cubicBezTo>
                  <a:pt x="3070091" y="3128618"/>
                  <a:pt x="3101165" y="3120847"/>
                  <a:pt x="3108934" y="3116962"/>
                </a:cubicBezTo>
                <a:cubicBezTo>
                  <a:pt x="3120587" y="3113077"/>
                  <a:pt x="3143892" y="3105306"/>
                  <a:pt x="3190504" y="3089766"/>
                </a:cubicBezTo>
                <a:cubicBezTo>
                  <a:pt x="3202156" y="3085880"/>
                  <a:pt x="3233231" y="3078110"/>
                  <a:pt x="3256536" y="3074225"/>
                </a:cubicBezTo>
                <a:cubicBezTo>
                  <a:pt x="3291495" y="3066454"/>
                  <a:pt x="3307032" y="3062569"/>
                  <a:pt x="3318684" y="3054799"/>
                </a:cubicBezTo>
                <a:cubicBezTo>
                  <a:pt x="3338106" y="3043143"/>
                  <a:pt x="3369180" y="3031488"/>
                  <a:pt x="3419675" y="3019832"/>
                </a:cubicBezTo>
                <a:cubicBezTo>
                  <a:pt x="3462402" y="3012062"/>
                  <a:pt x="3466286" y="3008176"/>
                  <a:pt x="3466286" y="3015947"/>
                </a:cubicBezTo>
                <a:cubicBezTo>
                  <a:pt x="3466286" y="3019832"/>
                  <a:pt x="3466286" y="3019832"/>
                  <a:pt x="3477939" y="3015947"/>
                </a:cubicBezTo>
                <a:cubicBezTo>
                  <a:pt x="3485708" y="3015947"/>
                  <a:pt x="3497360" y="3012062"/>
                  <a:pt x="3505129" y="3008176"/>
                </a:cubicBezTo>
                <a:cubicBezTo>
                  <a:pt x="3524550" y="3000406"/>
                  <a:pt x="3555624" y="2992636"/>
                  <a:pt x="3582814" y="2984865"/>
                </a:cubicBezTo>
                <a:cubicBezTo>
                  <a:pt x="3610004" y="2977095"/>
                  <a:pt x="3633310" y="2973210"/>
                  <a:pt x="3648847" y="2965439"/>
                </a:cubicBezTo>
                <a:cubicBezTo>
                  <a:pt x="3660500" y="2961554"/>
                  <a:pt x="3683805" y="2953784"/>
                  <a:pt x="3703226" y="2949899"/>
                </a:cubicBezTo>
                <a:cubicBezTo>
                  <a:pt x="3726532" y="2942128"/>
                  <a:pt x="3742069" y="2938243"/>
                  <a:pt x="3742069" y="2938243"/>
                </a:cubicBezTo>
                <a:cubicBezTo>
                  <a:pt x="3745953" y="2934358"/>
                  <a:pt x="3749838" y="2934358"/>
                  <a:pt x="3753722" y="2934358"/>
                </a:cubicBezTo>
                <a:cubicBezTo>
                  <a:pt x="3761490" y="2934358"/>
                  <a:pt x="3769259" y="2934358"/>
                  <a:pt x="3777027" y="2930473"/>
                </a:cubicBezTo>
                <a:cubicBezTo>
                  <a:pt x="3788680" y="2926587"/>
                  <a:pt x="3815870" y="2918817"/>
                  <a:pt x="3846944" y="2911047"/>
                </a:cubicBezTo>
                <a:cubicBezTo>
                  <a:pt x="3878018" y="2907161"/>
                  <a:pt x="3909092" y="2899391"/>
                  <a:pt x="3916861" y="2895506"/>
                </a:cubicBezTo>
                <a:cubicBezTo>
                  <a:pt x="3928514" y="2891621"/>
                  <a:pt x="3959588" y="2883850"/>
                  <a:pt x="3990662" y="2879965"/>
                </a:cubicBezTo>
                <a:cubicBezTo>
                  <a:pt x="4021736" y="2872195"/>
                  <a:pt x="4064463" y="2860539"/>
                  <a:pt x="4087769" y="2856654"/>
                </a:cubicBezTo>
                <a:cubicBezTo>
                  <a:pt x="4111074" y="2852769"/>
                  <a:pt x="4142148" y="2844998"/>
                  <a:pt x="4157685" y="2841113"/>
                </a:cubicBezTo>
                <a:cubicBezTo>
                  <a:pt x="4169338" y="2841113"/>
                  <a:pt x="4188759" y="2833343"/>
                  <a:pt x="4196528" y="2829457"/>
                </a:cubicBezTo>
                <a:cubicBezTo>
                  <a:pt x="4208181" y="2825572"/>
                  <a:pt x="4254792" y="2813917"/>
                  <a:pt x="4297519" y="2806146"/>
                </a:cubicBezTo>
                <a:cubicBezTo>
                  <a:pt x="4305287" y="2802261"/>
                  <a:pt x="4316940" y="2802261"/>
                  <a:pt x="4324709" y="2802261"/>
                </a:cubicBezTo>
                <a:cubicBezTo>
                  <a:pt x="4336361" y="2802261"/>
                  <a:pt x="4351899" y="2798376"/>
                  <a:pt x="4359667" y="2798376"/>
                </a:cubicBezTo>
                <a:cubicBezTo>
                  <a:pt x="4371320" y="2794491"/>
                  <a:pt x="4375204" y="2794491"/>
                  <a:pt x="4375204" y="2802261"/>
                </a:cubicBezTo>
                <a:cubicBezTo>
                  <a:pt x="4379088" y="2806146"/>
                  <a:pt x="4379088" y="2806146"/>
                  <a:pt x="4371320" y="2806146"/>
                </a:cubicBezTo>
                <a:cubicBezTo>
                  <a:pt x="4359667" y="2806146"/>
                  <a:pt x="4348014" y="2806146"/>
                  <a:pt x="4313056" y="2817802"/>
                </a:cubicBezTo>
                <a:cubicBezTo>
                  <a:pt x="4297519" y="2821687"/>
                  <a:pt x="4258676" y="2833343"/>
                  <a:pt x="4223718" y="2837228"/>
                </a:cubicBezTo>
                <a:cubicBezTo>
                  <a:pt x="4157685" y="2852769"/>
                  <a:pt x="4111074" y="2864424"/>
                  <a:pt x="4103306" y="2868309"/>
                </a:cubicBezTo>
                <a:cubicBezTo>
                  <a:pt x="4099421" y="2868309"/>
                  <a:pt x="4083884" y="2872195"/>
                  <a:pt x="4064463" y="2876080"/>
                </a:cubicBezTo>
                <a:cubicBezTo>
                  <a:pt x="4025620" y="2887735"/>
                  <a:pt x="3986778" y="2895506"/>
                  <a:pt x="3928514" y="2911047"/>
                </a:cubicBezTo>
                <a:cubicBezTo>
                  <a:pt x="3909092" y="2914932"/>
                  <a:pt x="3870250" y="2922702"/>
                  <a:pt x="3846944" y="2926587"/>
                </a:cubicBezTo>
                <a:cubicBezTo>
                  <a:pt x="3823639" y="2934358"/>
                  <a:pt x="3792564" y="2942128"/>
                  <a:pt x="3780912" y="2942128"/>
                </a:cubicBezTo>
                <a:cubicBezTo>
                  <a:pt x="3769259" y="2946013"/>
                  <a:pt x="3749838" y="2953784"/>
                  <a:pt x="3738185" y="2953784"/>
                </a:cubicBezTo>
                <a:cubicBezTo>
                  <a:pt x="3726532" y="2957669"/>
                  <a:pt x="3703226" y="2965439"/>
                  <a:pt x="3687689" y="2969325"/>
                </a:cubicBezTo>
                <a:cubicBezTo>
                  <a:pt x="3672152" y="2973210"/>
                  <a:pt x="3637194" y="2984865"/>
                  <a:pt x="3610004" y="2992636"/>
                </a:cubicBezTo>
                <a:cubicBezTo>
                  <a:pt x="3528435" y="3012062"/>
                  <a:pt x="3505129" y="3019832"/>
                  <a:pt x="3493476" y="3027602"/>
                </a:cubicBezTo>
                <a:cubicBezTo>
                  <a:pt x="3489592" y="3027602"/>
                  <a:pt x="3474055" y="3031488"/>
                  <a:pt x="3458518" y="3035373"/>
                </a:cubicBezTo>
                <a:cubicBezTo>
                  <a:pt x="3439097" y="3043143"/>
                  <a:pt x="3427444" y="3047028"/>
                  <a:pt x="3427444" y="3047028"/>
                </a:cubicBezTo>
                <a:cubicBezTo>
                  <a:pt x="3427444" y="3050914"/>
                  <a:pt x="3419675" y="3054799"/>
                  <a:pt x="3411907" y="3050914"/>
                </a:cubicBezTo>
                <a:cubicBezTo>
                  <a:pt x="3408022" y="3047028"/>
                  <a:pt x="3400254" y="3050914"/>
                  <a:pt x="3388601" y="3054799"/>
                </a:cubicBezTo>
                <a:cubicBezTo>
                  <a:pt x="3380833" y="3058684"/>
                  <a:pt x="3365296" y="3066454"/>
                  <a:pt x="3353643" y="3066454"/>
                </a:cubicBezTo>
                <a:cubicBezTo>
                  <a:pt x="3341990" y="3070340"/>
                  <a:pt x="3314800" y="3081995"/>
                  <a:pt x="3291495" y="3085880"/>
                </a:cubicBezTo>
                <a:cubicBezTo>
                  <a:pt x="3272073" y="3093651"/>
                  <a:pt x="3244883" y="3101421"/>
                  <a:pt x="3237115" y="3105306"/>
                </a:cubicBezTo>
                <a:cubicBezTo>
                  <a:pt x="3229346" y="3105306"/>
                  <a:pt x="3221578" y="3109192"/>
                  <a:pt x="3217693" y="3113077"/>
                </a:cubicBezTo>
                <a:cubicBezTo>
                  <a:pt x="3217693" y="3113077"/>
                  <a:pt x="3209925" y="3116962"/>
                  <a:pt x="3202156" y="3120847"/>
                </a:cubicBezTo>
                <a:cubicBezTo>
                  <a:pt x="3174967" y="3136388"/>
                  <a:pt x="3155545" y="3140273"/>
                  <a:pt x="3155545" y="3136388"/>
                </a:cubicBezTo>
                <a:cubicBezTo>
                  <a:pt x="3155545" y="3132503"/>
                  <a:pt x="3147777" y="3136388"/>
                  <a:pt x="3136124" y="3144158"/>
                </a:cubicBezTo>
                <a:cubicBezTo>
                  <a:pt x="3116702" y="3155814"/>
                  <a:pt x="3097281" y="3163584"/>
                  <a:pt x="3101165" y="3155814"/>
                </a:cubicBezTo>
                <a:cubicBezTo>
                  <a:pt x="3101165" y="3148044"/>
                  <a:pt x="3097281" y="3151929"/>
                  <a:pt x="3077860" y="3159699"/>
                </a:cubicBezTo>
                <a:cubicBezTo>
                  <a:pt x="3070091" y="3163584"/>
                  <a:pt x="3054554" y="3167470"/>
                  <a:pt x="3046786" y="3171355"/>
                </a:cubicBezTo>
                <a:cubicBezTo>
                  <a:pt x="3039017" y="3175240"/>
                  <a:pt x="3035133" y="3179125"/>
                  <a:pt x="3035133" y="3179125"/>
                </a:cubicBezTo>
                <a:cubicBezTo>
                  <a:pt x="3039017" y="3183010"/>
                  <a:pt x="3023480" y="3190781"/>
                  <a:pt x="2992406" y="3194666"/>
                </a:cubicBezTo>
                <a:cubicBezTo>
                  <a:pt x="2961332" y="3202436"/>
                  <a:pt x="2926374" y="3214092"/>
                  <a:pt x="2930258" y="3217977"/>
                </a:cubicBezTo>
                <a:cubicBezTo>
                  <a:pt x="2930258" y="3221862"/>
                  <a:pt x="2930258" y="3221862"/>
                  <a:pt x="2922489" y="3221862"/>
                </a:cubicBezTo>
                <a:cubicBezTo>
                  <a:pt x="2914721" y="3221862"/>
                  <a:pt x="2903068" y="3225748"/>
                  <a:pt x="2883647" y="3237403"/>
                </a:cubicBezTo>
                <a:cubicBezTo>
                  <a:pt x="2871994" y="3241288"/>
                  <a:pt x="2837036" y="3256829"/>
                  <a:pt x="2774887" y="3280140"/>
                </a:cubicBezTo>
                <a:cubicBezTo>
                  <a:pt x="2763234" y="3284026"/>
                  <a:pt x="2751582" y="3287911"/>
                  <a:pt x="2751582" y="3287911"/>
                </a:cubicBezTo>
                <a:cubicBezTo>
                  <a:pt x="2747698" y="3291796"/>
                  <a:pt x="2732161" y="3295681"/>
                  <a:pt x="2716624" y="3303452"/>
                </a:cubicBezTo>
                <a:cubicBezTo>
                  <a:pt x="2673896" y="3318992"/>
                  <a:pt x="2638938" y="3334533"/>
                  <a:pt x="2623401" y="3342304"/>
                </a:cubicBezTo>
                <a:cubicBezTo>
                  <a:pt x="2615633" y="3346189"/>
                  <a:pt x="2600095" y="3350074"/>
                  <a:pt x="2588443" y="3353959"/>
                </a:cubicBezTo>
                <a:cubicBezTo>
                  <a:pt x="2561253" y="3365615"/>
                  <a:pt x="2541832" y="3373385"/>
                  <a:pt x="2518526" y="3385041"/>
                </a:cubicBezTo>
                <a:cubicBezTo>
                  <a:pt x="2506873" y="3388926"/>
                  <a:pt x="2491336" y="3396696"/>
                  <a:pt x="2483567" y="3396696"/>
                </a:cubicBezTo>
                <a:cubicBezTo>
                  <a:pt x="2479683" y="3400581"/>
                  <a:pt x="2468030" y="3404467"/>
                  <a:pt x="2460262" y="3408352"/>
                </a:cubicBezTo>
                <a:cubicBezTo>
                  <a:pt x="2452494" y="3412237"/>
                  <a:pt x="2433072" y="3423893"/>
                  <a:pt x="2413651" y="3427778"/>
                </a:cubicBezTo>
                <a:cubicBezTo>
                  <a:pt x="2398114" y="3435548"/>
                  <a:pt x="2378692" y="3443319"/>
                  <a:pt x="2370924" y="3447204"/>
                </a:cubicBezTo>
                <a:cubicBezTo>
                  <a:pt x="2359271" y="3451089"/>
                  <a:pt x="2335966" y="3462745"/>
                  <a:pt x="2312660" y="3470515"/>
                </a:cubicBezTo>
                <a:cubicBezTo>
                  <a:pt x="2289354" y="3482171"/>
                  <a:pt x="2266049" y="3489941"/>
                  <a:pt x="2262165" y="3493826"/>
                </a:cubicBezTo>
                <a:cubicBezTo>
                  <a:pt x="2258280" y="3493826"/>
                  <a:pt x="2242743" y="3501597"/>
                  <a:pt x="2234975" y="3505482"/>
                </a:cubicBezTo>
                <a:cubicBezTo>
                  <a:pt x="2223322" y="3509367"/>
                  <a:pt x="2211669" y="3513252"/>
                  <a:pt x="2211669" y="3517137"/>
                </a:cubicBezTo>
                <a:cubicBezTo>
                  <a:pt x="2207785" y="3517137"/>
                  <a:pt x="2196132" y="3521023"/>
                  <a:pt x="2180595" y="3524908"/>
                </a:cubicBezTo>
                <a:cubicBezTo>
                  <a:pt x="2149521" y="3532678"/>
                  <a:pt x="2091257" y="3555989"/>
                  <a:pt x="2091257" y="3559875"/>
                </a:cubicBezTo>
                <a:cubicBezTo>
                  <a:pt x="2087373" y="3563760"/>
                  <a:pt x="2067952" y="3571530"/>
                  <a:pt x="2048530" y="3575415"/>
                </a:cubicBezTo>
                <a:cubicBezTo>
                  <a:pt x="2029109" y="3583186"/>
                  <a:pt x="1986382" y="3606497"/>
                  <a:pt x="1959192" y="3618153"/>
                </a:cubicBezTo>
                <a:cubicBezTo>
                  <a:pt x="1947539" y="3622038"/>
                  <a:pt x="1935887" y="3622038"/>
                  <a:pt x="1932002" y="3622038"/>
                </a:cubicBezTo>
                <a:cubicBezTo>
                  <a:pt x="1932002" y="3622038"/>
                  <a:pt x="1924233" y="3622038"/>
                  <a:pt x="1932002" y="3618153"/>
                </a:cubicBezTo>
                <a:cubicBezTo>
                  <a:pt x="1951424" y="3602612"/>
                  <a:pt x="2009687" y="3575415"/>
                  <a:pt x="2017456" y="3567645"/>
                </a:cubicBezTo>
                <a:cubicBezTo>
                  <a:pt x="2021340" y="3559875"/>
                  <a:pt x="1959192" y="3575415"/>
                  <a:pt x="1955308" y="3575415"/>
                </a:cubicBezTo>
                <a:cubicBezTo>
                  <a:pt x="1939771" y="3579301"/>
                  <a:pt x="1904812" y="3594841"/>
                  <a:pt x="1900928" y="3594841"/>
                </a:cubicBezTo>
                <a:cubicBezTo>
                  <a:pt x="1900928" y="3598727"/>
                  <a:pt x="1897044" y="3598727"/>
                  <a:pt x="1889275" y="3602612"/>
                </a:cubicBezTo>
                <a:cubicBezTo>
                  <a:pt x="1881507" y="3602612"/>
                  <a:pt x="1873738" y="3606497"/>
                  <a:pt x="1869854" y="3610382"/>
                </a:cubicBezTo>
                <a:cubicBezTo>
                  <a:pt x="1834896" y="3629808"/>
                  <a:pt x="1827127" y="3637579"/>
                  <a:pt x="1811590" y="3641464"/>
                </a:cubicBezTo>
                <a:cubicBezTo>
                  <a:pt x="1803821" y="3645349"/>
                  <a:pt x="1788284" y="3649234"/>
                  <a:pt x="1780516" y="3653119"/>
                </a:cubicBezTo>
                <a:cubicBezTo>
                  <a:pt x="1761095" y="3660890"/>
                  <a:pt x="1749442" y="3664775"/>
                  <a:pt x="1737789" y="3664775"/>
                </a:cubicBezTo>
                <a:cubicBezTo>
                  <a:pt x="1733905" y="3664775"/>
                  <a:pt x="1710599" y="3688086"/>
                  <a:pt x="1695062" y="3676431"/>
                </a:cubicBezTo>
                <a:cubicBezTo>
                  <a:pt x="1683409" y="3668660"/>
                  <a:pt x="1714483" y="3657005"/>
                  <a:pt x="1726136" y="3645349"/>
                </a:cubicBezTo>
                <a:cubicBezTo>
                  <a:pt x="1730021" y="3641464"/>
                  <a:pt x="1730021" y="3633693"/>
                  <a:pt x="1726136" y="3633693"/>
                </a:cubicBezTo>
                <a:cubicBezTo>
                  <a:pt x="1726136" y="3629808"/>
                  <a:pt x="1718368" y="3618153"/>
                  <a:pt x="1714483" y="3618153"/>
                </a:cubicBezTo>
                <a:cubicBezTo>
                  <a:pt x="1683409" y="3606497"/>
                  <a:pt x="1636798" y="3618153"/>
                  <a:pt x="1617377" y="3594841"/>
                </a:cubicBezTo>
                <a:cubicBezTo>
                  <a:pt x="1617377" y="3594841"/>
                  <a:pt x="1617377" y="3594841"/>
                  <a:pt x="1617377" y="3555989"/>
                </a:cubicBezTo>
                <a:cubicBezTo>
                  <a:pt x="1617377" y="3555989"/>
                  <a:pt x="1617377" y="3555989"/>
                  <a:pt x="1597955" y="3524908"/>
                </a:cubicBezTo>
                <a:cubicBezTo>
                  <a:pt x="1590187" y="3493826"/>
                  <a:pt x="1590187" y="3489941"/>
                  <a:pt x="1597955" y="3470515"/>
                </a:cubicBezTo>
                <a:cubicBezTo>
                  <a:pt x="1605724" y="3439433"/>
                  <a:pt x="1617377" y="3439433"/>
                  <a:pt x="1629029" y="3431663"/>
                </a:cubicBezTo>
                <a:cubicBezTo>
                  <a:pt x="1636798" y="3427778"/>
                  <a:pt x="1640683" y="3416122"/>
                  <a:pt x="1640683" y="3404467"/>
                </a:cubicBezTo>
                <a:cubicBezTo>
                  <a:pt x="1640683" y="3400581"/>
                  <a:pt x="1636798" y="3400581"/>
                  <a:pt x="1636798" y="3400581"/>
                </a:cubicBezTo>
                <a:cubicBezTo>
                  <a:pt x="1636798" y="3396696"/>
                  <a:pt x="1629029" y="3396696"/>
                  <a:pt x="1621261" y="3400581"/>
                </a:cubicBezTo>
                <a:cubicBezTo>
                  <a:pt x="1597955" y="3412237"/>
                  <a:pt x="1547460" y="3443319"/>
                  <a:pt x="1547460" y="3431663"/>
                </a:cubicBezTo>
                <a:cubicBezTo>
                  <a:pt x="1543576" y="3420007"/>
                  <a:pt x="1663988" y="3361730"/>
                  <a:pt x="1667872" y="3357844"/>
                </a:cubicBezTo>
                <a:cubicBezTo>
                  <a:pt x="1675641" y="3357844"/>
                  <a:pt x="1695062" y="3342304"/>
                  <a:pt x="1695062" y="3338418"/>
                </a:cubicBezTo>
                <a:cubicBezTo>
                  <a:pt x="1695062" y="3338418"/>
                  <a:pt x="1698946" y="3334533"/>
                  <a:pt x="1698946" y="3334533"/>
                </a:cubicBezTo>
                <a:cubicBezTo>
                  <a:pt x="1706715" y="3334533"/>
                  <a:pt x="1702830" y="3326763"/>
                  <a:pt x="1695062" y="3318992"/>
                </a:cubicBezTo>
                <a:cubicBezTo>
                  <a:pt x="1691178" y="3315107"/>
                  <a:pt x="1687293" y="3311222"/>
                  <a:pt x="1687293" y="3307337"/>
                </a:cubicBezTo>
                <a:cubicBezTo>
                  <a:pt x="1687293" y="3299566"/>
                  <a:pt x="1656220" y="3307337"/>
                  <a:pt x="1648451" y="3307337"/>
                </a:cubicBezTo>
                <a:cubicBezTo>
                  <a:pt x="1640683" y="3307337"/>
                  <a:pt x="1660104" y="3284026"/>
                  <a:pt x="1671757" y="3284026"/>
                </a:cubicBezTo>
                <a:cubicBezTo>
                  <a:pt x="1679525" y="3280140"/>
                  <a:pt x="1679525" y="3276255"/>
                  <a:pt x="1671757" y="3264600"/>
                </a:cubicBezTo>
                <a:cubicBezTo>
                  <a:pt x="1667872" y="3256829"/>
                  <a:pt x="1667872" y="3256829"/>
                  <a:pt x="1663988" y="3260714"/>
                </a:cubicBezTo>
                <a:cubicBezTo>
                  <a:pt x="1663988" y="3264600"/>
                  <a:pt x="1656220" y="3264600"/>
                  <a:pt x="1652335" y="3268485"/>
                </a:cubicBezTo>
                <a:cubicBezTo>
                  <a:pt x="1640683" y="3268485"/>
                  <a:pt x="1613492" y="3272370"/>
                  <a:pt x="1609608" y="3280140"/>
                </a:cubicBezTo>
                <a:cubicBezTo>
                  <a:pt x="1609608" y="3280140"/>
                  <a:pt x="1613492" y="3284026"/>
                  <a:pt x="1613492" y="3284026"/>
                </a:cubicBezTo>
                <a:cubicBezTo>
                  <a:pt x="1621261" y="3291796"/>
                  <a:pt x="1621261" y="3295681"/>
                  <a:pt x="1609608" y="3303452"/>
                </a:cubicBezTo>
                <a:cubicBezTo>
                  <a:pt x="1601840" y="3307337"/>
                  <a:pt x="1594071" y="3311222"/>
                  <a:pt x="1586303" y="3311222"/>
                </a:cubicBezTo>
                <a:cubicBezTo>
                  <a:pt x="1578534" y="3311222"/>
                  <a:pt x="1574650" y="3322878"/>
                  <a:pt x="1574650" y="3322878"/>
                </a:cubicBezTo>
                <a:cubicBezTo>
                  <a:pt x="1574650" y="3326763"/>
                  <a:pt x="1566882" y="3330648"/>
                  <a:pt x="1555229" y="3330648"/>
                </a:cubicBezTo>
                <a:cubicBezTo>
                  <a:pt x="1543576" y="3334533"/>
                  <a:pt x="1512502" y="3353959"/>
                  <a:pt x="1496964" y="3361730"/>
                </a:cubicBezTo>
                <a:cubicBezTo>
                  <a:pt x="1489196" y="3361730"/>
                  <a:pt x="1485312" y="3357844"/>
                  <a:pt x="1485312" y="3357844"/>
                </a:cubicBezTo>
                <a:cubicBezTo>
                  <a:pt x="1485312" y="3353959"/>
                  <a:pt x="1489196" y="3350074"/>
                  <a:pt x="1493080" y="3338418"/>
                </a:cubicBezTo>
                <a:cubicBezTo>
                  <a:pt x="1500849" y="3330648"/>
                  <a:pt x="1524154" y="3326763"/>
                  <a:pt x="1528039" y="3318992"/>
                </a:cubicBezTo>
                <a:cubicBezTo>
                  <a:pt x="1531923" y="3315107"/>
                  <a:pt x="1528039" y="3299566"/>
                  <a:pt x="1524154" y="3299566"/>
                </a:cubicBezTo>
                <a:cubicBezTo>
                  <a:pt x="1516386" y="3299566"/>
                  <a:pt x="1500849" y="3307337"/>
                  <a:pt x="1496964" y="3295681"/>
                </a:cubicBezTo>
                <a:cubicBezTo>
                  <a:pt x="1493080" y="3284026"/>
                  <a:pt x="1493080" y="3272370"/>
                  <a:pt x="1493080" y="3252944"/>
                </a:cubicBezTo>
                <a:cubicBezTo>
                  <a:pt x="1493080" y="3245174"/>
                  <a:pt x="1493080" y="3241288"/>
                  <a:pt x="1481428" y="3237403"/>
                </a:cubicBezTo>
                <a:cubicBezTo>
                  <a:pt x="1477544" y="3233518"/>
                  <a:pt x="1469775" y="3225748"/>
                  <a:pt x="1469775" y="3225748"/>
                </a:cubicBezTo>
                <a:cubicBezTo>
                  <a:pt x="1454238" y="3210207"/>
                  <a:pt x="1450354" y="3198551"/>
                  <a:pt x="1442585" y="3186896"/>
                </a:cubicBezTo>
                <a:cubicBezTo>
                  <a:pt x="1438701" y="3186896"/>
                  <a:pt x="1434817" y="3183010"/>
                  <a:pt x="1430932" y="3183010"/>
                </a:cubicBezTo>
                <a:cubicBezTo>
                  <a:pt x="1419279" y="3183010"/>
                  <a:pt x="1403742" y="3194666"/>
                  <a:pt x="1395974" y="3194666"/>
                </a:cubicBezTo>
                <a:cubicBezTo>
                  <a:pt x="1392089" y="3194666"/>
                  <a:pt x="1388205" y="3190781"/>
                  <a:pt x="1388205" y="3186896"/>
                </a:cubicBezTo>
                <a:cubicBezTo>
                  <a:pt x="1384321" y="3183010"/>
                  <a:pt x="1403742" y="3163584"/>
                  <a:pt x="1411511" y="3151929"/>
                </a:cubicBezTo>
                <a:cubicBezTo>
                  <a:pt x="1415395" y="3144158"/>
                  <a:pt x="1415395" y="3136388"/>
                  <a:pt x="1415395" y="3132503"/>
                </a:cubicBezTo>
                <a:cubicBezTo>
                  <a:pt x="1411511" y="3128618"/>
                  <a:pt x="1427048" y="3124732"/>
                  <a:pt x="1427048" y="3120847"/>
                </a:cubicBezTo>
                <a:cubicBezTo>
                  <a:pt x="1415395" y="3085880"/>
                  <a:pt x="1395974" y="3081995"/>
                  <a:pt x="1380437" y="3070340"/>
                </a:cubicBezTo>
                <a:cubicBezTo>
                  <a:pt x="1368784" y="3062569"/>
                  <a:pt x="1361016" y="3074225"/>
                  <a:pt x="1357131" y="3070340"/>
                </a:cubicBezTo>
                <a:cubicBezTo>
                  <a:pt x="1329942" y="3054799"/>
                  <a:pt x="1345479" y="3054799"/>
                  <a:pt x="1337710" y="3015947"/>
                </a:cubicBezTo>
                <a:cubicBezTo>
                  <a:pt x="1326057" y="2980980"/>
                  <a:pt x="1318288" y="2961554"/>
                  <a:pt x="1298867" y="2934358"/>
                </a:cubicBezTo>
                <a:cubicBezTo>
                  <a:pt x="1294983" y="2930473"/>
                  <a:pt x="1287214" y="2926587"/>
                  <a:pt x="1287214" y="2922702"/>
                </a:cubicBezTo>
                <a:cubicBezTo>
                  <a:pt x="1279446" y="2914932"/>
                  <a:pt x="1279446" y="2903276"/>
                  <a:pt x="1279446" y="2895506"/>
                </a:cubicBezTo>
                <a:cubicBezTo>
                  <a:pt x="1275562" y="2883850"/>
                  <a:pt x="1267793" y="2872195"/>
                  <a:pt x="1263909" y="2864424"/>
                </a:cubicBezTo>
                <a:cubicBezTo>
                  <a:pt x="1260025" y="2860539"/>
                  <a:pt x="1244488" y="2860539"/>
                  <a:pt x="1240603" y="2856654"/>
                </a:cubicBezTo>
                <a:cubicBezTo>
                  <a:pt x="1236719" y="2848883"/>
                  <a:pt x="1248372" y="2841113"/>
                  <a:pt x="1248372" y="2829457"/>
                </a:cubicBezTo>
                <a:cubicBezTo>
                  <a:pt x="1244488" y="2802261"/>
                  <a:pt x="1236719" y="2813917"/>
                  <a:pt x="1228950" y="2813917"/>
                </a:cubicBezTo>
                <a:cubicBezTo>
                  <a:pt x="1225066" y="2813917"/>
                  <a:pt x="1170687" y="2841113"/>
                  <a:pt x="1170687" y="2833343"/>
                </a:cubicBezTo>
                <a:cubicBezTo>
                  <a:pt x="1170687" y="2833343"/>
                  <a:pt x="1162918" y="2829457"/>
                  <a:pt x="1170687" y="2825572"/>
                </a:cubicBezTo>
                <a:cubicBezTo>
                  <a:pt x="1182340" y="2813917"/>
                  <a:pt x="1221182" y="2794491"/>
                  <a:pt x="1221182" y="2794491"/>
                </a:cubicBezTo>
                <a:cubicBezTo>
                  <a:pt x="1225066" y="2794491"/>
                  <a:pt x="1221182" y="2771179"/>
                  <a:pt x="1221182" y="2771179"/>
                </a:cubicBezTo>
                <a:cubicBezTo>
                  <a:pt x="1217298" y="2763409"/>
                  <a:pt x="1201760" y="2767294"/>
                  <a:pt x="1162918" y="2790605"/>
                </a:cubicBezTo>
                <a:cubicBezTo>
                  <a:pt x="1159034" y="2790605"/>
                  <a:pt x="1143497" y="2798376"/>
                  <a:pt x="1127959" y="2806146"/>
                </a:cubicBezTo>
                <a:cubicBezTo>
                  <a:pt x="1089117" y="2825572"/>
                  <a:pt x="1050275" y="2844998"/>
                  <a:pt x="1042506" y="2852769"/>
                </a:cubicBezTo>
                <a:cubicBezTo>
                  <a:pt x="1038621" y="2852769"/>
                  <a:pt x="1030853" y="2856654"/>
                  <a:pt x="1026969" y="2860539"/>
                </a:cubicBezTo>
                <a:cubicBezTo>
                  <a:pt x="1023084" y="2860539"/>
                  <a:pt x="1019200" y="2864424"/>
                  <a:pt x="1015316" y="2864424"/>
                </a:cubicBezTo>
                <a:cubicBezTo>
                  <a:pt x="1007547" y="2868309"/>
                  <a:pt x="1003663" y="2872195"/>
                  <a:pt x="1003663" y="2872195"/>
                </a:cubicBezTo>
                <a:cubicBezTo>
                  <a:pt x="999779" y="2872195"/>
                  <a:pt x="995895" y="2876080"/>
                  <a:pt x="999779" y="2876080"/>
                </a:cubicBezTo>
                <a:cubicBezTo>
                  <a:pt x="999779" y="2876080"/>
                  <a:pt x="976474" y="2891621"/>
                  <a:pt x="972589" y="2891621"/>
                </a:cubicBezTo>
                <a:cubicBezTo>
                  <a:pt x="972589" y="2891621"/>
                  <a:pt x="929862" y="2930473"/>
                  <a:pt x="918209" y="2914932"/>
                </a:cubicBezTo>
                <a:cubicBezTo>
                  <a:pt x="910441" y="2899391"/>
                  <a:pt x="960936" y="2879965"/>
                  <a:pt x="960936" y="2879965"/>
                </a:cubicBezTo>
                <a:cubicBezTo>
                  <a:pt x="968705" y="2876080"/>
                  <a:pt x="976474" y="2872195"/>
                  <a:pt x="976474" y="2872195"/>
                </a:cubicBezTo>
                <a:cubicBezTo>
                  <a:pt x="980358" y="2868309"/>
                  <a:pt x="1011432" y="2852769"/>
                  <a:pt x="1042506" y="2837228"/>
                </a:cubicBezTo>
                <a:cubicBezTo>
                  <a:pt x="1054159" y="2833343"/>
                  <a:pt x="1065812" y="2825572"/>
                  <a:pt x="1069696" y="2821687"/>
                </a:cubicBezTo>
                <a:cubicBezTo>
                  <a:pt x="1073580" y="2821687"/>
                  <a:pt x="1085233" y="2813917"/>
                  <a:pt x="1096885" y="2810031"/>
                </a:cubicBezTo>
                <a:cubicBezTo>
                  <a:pt x="1108538" y="2806146"/>
                  <a:pt x="1116307" y="2802261"/>
                  <a:pt x="1120191" y="2798376"/>
                </a:cubicBezTo>
                <a:cubicBezTo>
                  <a:pt x="1120191" y="2794491"/>
                  <a:pt x="1131844" y="2790605"/>
                  <a:pt x="1143497" y="2786720"/>
                </a:cubicBezTo>
                <a:cubicBezTo>
                  <a:pt x="1151265" y="2782835"/>
                  <a:pt x="1162918" y="2775065"/>
                  <a:pt x="1166802" y="2775065"/>
                </a:cubicBezTo>
                <a:cubicBezTo>
                  <a:pt x="1170687" y="2771179"/>
                  <a:pt x="1186224" y="2763409"/>
                  <a:pt x="1201760" y="2755639"/>
                </a:cubicBezTo>
                <a:cubicBezTo>
                  <a:pt x="1213413" y="2751753"/>
                  <a:pt x="1213413" y="2743983"/>
                  <a:pt x="1197876" y="2732327"/>
                </a:cubicBezTo>
                <a:cubicBezTo>
                  <a:pt x="1190108" y="2724557"/>
                  <a:pt x="1186224" y="2716787"/>
                  <a:pt x="1186224" y="2701246"/>
                </a:cubicBezTo>
                <a:cubicBezTo>
                  <a:pt x="1182340" y="2689590"/>
                  <a:pt x="1178455" y="2681820"/>
                  <a:pt x="1178455" y="2677935"/>
                </a:cubicBezTo>
                <a:cubicBezTo>
                  <a:pt x="1174571" y="2677935"/>
                  <a:pt x="1174571" y="2674049"/>
                  <a:pt x="1182340" y="2666279"/>
                </a:cubicBezTo>
                <a:cubicBezTo>
                  <a:pt x="1186224" y="2662394"/>
                  <a:pt x="1190108" y="2658509"/>
                  <a:pt x="1190108" y="2650738"/>
                </a:cubicBezTo>
                <a:cubicBezTo>
                  <a:pt x="1190108" y="2646853"/>
                  <a:pt x="1193992" y="2639083"/>
                  <a:pt x="1193992" y="2635197"/>
                </a:cubicBezTo>
                <a:cubicBezTo>
                  <a:pt x="1193992" y="2631312"/>
                  <a:pt x="1197876" y="2623542"/>
                  <a:pt x="1197876" y="2619657"/>
                </a:cubicBezTo>
                <a:cubicBezTo>
                  <a:pt x="1193992" y="2619657"/>
                  <a:pt x="1197876" y="2611886"/>
                  <a:pt x="1201760" y="2608001"/>
                </a:cubicBezTo>
                <a:cubicBezTo>
                  <a:pt x="1205645" y="2600231"/>
                  <a:pt x="1205645" y="2596346"/>
                  <a:pt x="1205645" y="2592460"/>
                </a:cubicBezTo>
                <a:cubicBezTo>
                  <a:pt x="1205645" y="2588575"/>
                  <a:pt x="1190108" y="2588575"/>
                  <a:pt x="1182340" y="2592460"/>
                </a:cubicBezTo>
                <a:cubicBezTo>
                  <a:pt x="1174571" y="2592460"/>
                  <a:pt x="1170687" y="2584690"/>
                  <a:pt x="1170687" y="2584690"/>
                </a:cubicBezTo>
                <a:cubicBezTo>
                  <a:pt x="1170687" y="2584690"/>
                  <a:pt x="1170687" y="2580805"/>
                  <a:pt x="1174571" y="2576920"/>
                </a:cubicBezTo>
                <a:cubicBezTo>
                  <a:pt x="1182340" y="2569149"/>
                  <a:pt x="1209529" y="2553608"/>
                  <a:pt x="1213413" y="2553608"/>
                </a:cubicBezTo>
                <a:cubicBezTo>
                  <a:pt x="1225066" y="2545838"/>
                  <a:pt x="1228950" y="2530297"/>
                  <a:pt x="1225066" y="2522527"/>
                </a:cubicBezTo>
                <a:cubicBezTo>
                  <a:pt x="1221182" y="2518642"/>
                  <a:pt x="1217298" y="2510871"/>
                  <a:pt x="1217298" y="2503101"/>
                </a:cubicBezTo>
                <a:cubicBezTo>
                  <a:pt x="1213413" y="2495330"/>
                  <a:pt x="1213413" y="2491445"/>
                  <a:pt x="1205645" y="2487560"/>
                </a:cubicBezTo>
                <a:cubicBezTo>
                  <a:pt x="1197876" y="2483675"/>
                  <a:pt x="1108538" y="2549723"/>
                  <a:pt x="1104654" y="2530297"/>
                </a:cubicBezTo>
                <a:cubicBezTo>
                  <a:pt x="1104654" y="2514756"/>
                  <a:pt x="1147381" y="2495330"/>
                  <a:pt x="1174571" y="2483675"/>
                </a:cubicBezTo>
                <a:cubicBezTo>
                  <a:pt x="1186224" y="2479790"/>
                  <a:pt x="1193992" y="2472019"/>
                  <a:pt x="1197876" y="2472019"/>
                </a:cubicBezTo>
                <a:cubicBezTo>
                  <a:pt x="1197876" y="2472019"/>
                  <a:pt x="1201760" y="2468134"/>
                  <a:pt x="1205645" y="2464249"/>
                </a:cubicBezTo>
                <a:cubicBezTo>
                  <a:pt x="1209529" y="2456478"/>
                  <a:pt x="1244488" y="2437052"/>
                  <a:pt x="1260025" y="2433167"/>
                </a:cubicBezTo>
                <a:cubicBezTo>
                  <a:pt x="1271678" y="2429282"/>
                  <a:pt x="1306636" y="2413741"/>
                  <a:pt x="1310520" y="2405971"/>
                </a:cubicBezTo>
                <a:cubicBezTo>
                  <a:pt x="1310520" y="2405971"/>
                  <a:pt x="1314404" y="2402086"/>
                  <a:pt x="1318288" y="2402086"/>
                </a:cubicBezTo>
                <a:cubicBezTo>
                  <a:pt x="1318288" y="2402086"/>
                  <a:pt x="1329942" y="2398200"/>
                  <a:pt x="1337710" y="2394315"/>
                </a:cubicBezTo>
                <a:cubicBezTo>
                  <a:pt x="1349363" y="2386545"/>
                  <a:pt x="1349363" y="2386545"/>
                  <a:pt x="1349363" y="2378774"/>
                </a:cubicBezTo>
                <a:cubicBezTo>
                  <a:pt x="1349363" y="2367119"/>
                  <a:pt x="1349363" y="2367119"/>
                  <a:pt x="1333825" y="2378774"/>
                </a:cubicBezTo>
                <a:cubicBezTo>
                  <a:pt x="1329942" y="2382660"/>
                  <a:pt x="1306636" y="2394315"/>
                  <a:pt x="1283330" y="2405971"/>
                </a:cubicBezTo>
                <a:cubicBezTo>
                  <a:pt x="1260025" y="2413741"/>
                  <a:pt x="1240603" y="2425397"/>
                  <a:pt x="1232835" y="2429282"/>
                </a:cubicBezTo>
                <a:cubicBezTo>
                  <a:pt x="1228950" y="2433167"/>
                  <a:pt x="1217298" y="2437052"/>
                  <a:pt x="1205645" y="2440938"/>
                </a:cubicBezTo>
                <a:cubicBezTo>
                  <a:pt x="1193992" y="2440938"/>
                  <a:pt x="1182340" y="2444823"/>
                  <a:pt x="1178455" y="2448708"/>
                </a:cubicBezTo>
                <a:cubicBezTo>
                  <a:pt x="1178455" y="2448708"/>
                  <a:pt x="1170687" y="2452593"/>
                  <a:pt x="1166802" y="2452593"/>
                </a:cubicBezTo>
                <a:cubicBezTo>
                  <a:pt x="1162918" y="2452593"/>
                  <a:pt x="1155150" y="2452593"/>
                  <a:pt x="1151265" y="2456478"/>
                </a:cubicBezTo>
                <a:cubicBezTo>
                  <a:pt x="1147381" y="2460364"/>
                  <a:pt x="1143497" y="2460364"/>
                  <a:pt x="1139613" y="2456478"/>
                </a:cubicBezTo>
                <a:cubicBezTo>
                  <a:pt x="1135728" y="2456478"/>
                  <a:pt x="1135728" y="2452593"/>
                  <a:pt x="1143497" y="2448708"/>
                </a:cubicBezTo>
                <a:cubicBezTo>
                  <a:pt x="1151265" y="2444823"/>
                  <a:pt x="1155150" y="2440938"/>
                  <a:pt x="1221182" y="2413741"/>
                </a:cubicBezTo>
                <a:cubicBezTo>
                  <a:pt x="1283330" y="2382660"/>
                  <a:pt x="1314404" y="2371004"/>
                  <a:pt x="1329942" y="2359348"/>
                </a:cubicBezTo>
                <a:cubicBezTo>
                  <a:pt x="1333825" y="2355463"/>
                  <a:pt x="1345479" y="2351578"/>
                  <a:pt x="1361016" y="2347693"/>
                </a:cubicBezTo>
                <a:cubicBezTo>
                  <a:pt x="1376553" y="2343808"/>
                  <a:pt x="1388205" y="2339922"/>
                  <a:pt x="1388205" y="2339922"/>
                </a:cubicBezTo>
                <a:cubicBezTo>
                  <a:pt x="1388205" y="2336037"/>
                  <a:pt x="1399858" y="2332152"/>
                  <a:pt x="1411511" y="2328267"/>
                </a:cubicBezTo>
                <a:cubicBezTo>
                  <a:pt x="1430932" y="2316611"/>
                  <a:pt x="1446469" y="2308841"/>
                  <a:pt x="1442585" y="2304956"/>
                </a:cubicBezTo>
                <a:cubicBezTo>
                  <a:pt x="1442585" y="2304956"/>
                  <a:pt x="1446469" y="2301070"/>
                  <a:pt x="1450354" y="2301070"/>
                </a:cubicBezTo>
                <a:cubicBezTo>
                  <a:pt x="1458122" y="2301070"/>
                  <a:pt x="1469775" y="2297185"/>
                  <a:pt x="1477544" y="2293300"/>
                </a:cubicBezTo>
                <a:cubicBezTo>
                  <a:pt x="1485312" y="2285530"/>
                  <a:pt x="1500849" y="2277759"/>
                  <a:pt x="1512502" y="2273874"/>
                </a:cubicBezTo>
                <a:cubicBezTo>
                  <a:pt x="1524154" y="2269989"/>
                  <a:pt x="1539692" y="2262218"/>
                  <a:pt x="1547460" y="2258333"/>
                </a:cubicBezTo>
                <a:cubicBezTo>
                  <a:pt x="1555229" y="2250563"/>
                  <a:pt x="1566882" y="2246678"/>
                  <a:pt x="1570766" y="2246678"/>
                </a:cubicBezTo>
                <a:cubicBezTo>
                  <a:pt x="1574650" y="2246678"/>
                  <a:pt x="1590187" y="2238907"/>
                  <a:pt x="1609608" y="2227252"/>
                </a:cubicBezTo>
                <a:cubicBezTo>
                  <a:pt x="1629029" y="2219481"/>
                  <a:pt x="1648451" y="2207826"/>
                  <a:pt x="1652335" y="2207826"/>
                </a:cubicBezTo>
                <a:cubicBezTo>
                  <a:pt x="1660104" y="2203941"/>
                  <a:pt x="1679525" y="2196170"/>
                  <a:pt x="1749442" y="2165089"/>
                </a:cubicBezTo>
                <a:cubicBezTo>
                  <a:pt x="1757211" y="2161203"/>
                  <a:pt x="1768863" y="2157318"/>
                  <a:pt x="1776632" y="2153433"/>
                </a:cubicBezTo>
                <a:cubicBezTo>
                  <a:pt x="1780516" y="2153433"/>
                  <a:pt x="1799937" y="2141777"/>
                  <a:pt x="1819358" y="2134007"/>
                </a:cubicBezTo>
                <a:cubicBezTo>
                  <a:pt x="1842664" y="2126237"/>
                  <a:pt x="1865970" y="2114581"/>
                  <a:pt x="1877622" y="2110696"/>
                </a:cubicBezTo>
                <a:cubicBezTo>
                  <a:pt x="1885391" y="2102925"/>
                  <a:pt x="1900928" y="2099040"/>
                  <a:pt x="1904812" y="2095155"/>
                </a:cubicBezTo>
                <a:cubicBezTo>
                  <a:pt x="1912581" y="2091270"/>
                  <a:pt x="1928118" y="2083499"/>
                  <a:pt x="1943655" y="2075729"/>
                </a:cubicBezTo>
                <a:cubicBezTo>
                  <a:pt x="1947539" y="2075729"/>
                  <a:pt x="1959192" y="2071844"/>
                  <a:pt x="1966961" y="2067959"/>
                </a:cubicBezTo>
                <a:cubicBezTo>
                  <a:pt x="1970845" y="2064073"/>
                  <a:pt x="1982497" y="2060188"/>
                  <a:pt x="1986382" y="2060188"/>
                </a:cubicBezTo>
                <a:cubicBezTo>
                  <a:pt x="1994150" y="2056303"/>
                  <a:pt x="2009687" y="2052418"/>
                  <a:pt x="2021340" y="2044647"/>
                </a:cubicBezTo>
                <a:cubicBezTo>
                  <a:pt x="2048530" y="2032992"/>
                  <a:pt x="2064067" y="2025221"/>
                  <a:pt x="2087373" y="2017451"/>
                </a:cubicBezTo>
                <a:cubicBezTo>
                  <a:pt x="2122331" y="2009681"/>
                  <a:pt x="2145637" y="2001910"/>
                  <a:pt x="2168942" y="1990255"/>
                </a:cubicBezTo>
                <a:cubicBezTo>
                  <a:pt x="2176711" y="1986370"/>
                  <a:pt x="2196132" y="1978599"/>
                  <a:pt x="2207785" y="1974714"/>
                </a:cubicBezTo>
                <a:cubicBezTo>
                  <a:pt x="2219438" y="1970829"/>
                  <a:pt x="2234975" y="1966944"/>
                  <a:pt x="2238859" y="1963058"/>
                </a:cubicBezTo>
                <a:cubicBezTo>
                  <a:pt x="2242743" y="1959173"/>
                  <a:pt x="2254396" y="1955288"/>
                  <a:pt x="2258280" y="1955288"/>
                </a:cubicBezTo>
                <a:cubicBezTo>
                  <a:pt x="2277702" y="1947518"/>
                  <a:pt x="2351503" y="1920321"/>
                  <a:pt x="2367040" y="1912551"/>
                </a:cubicBezTo>
                <a:cubicBezTo>
                  <a:pt x="2374808" y="1908666"/>
                  <a:pt x="2386461" y="1904780"/>
                  <a:pt x="2398114" y="1900895"/>
                </a:cubicBezTo>
                <a:cubicBezTo>
                  <a:pt x="2409766" y="1897010"/>
                  <a:pt x="2421419" y="1893125"/>
                  <a:pt x="2425304" y="1893125"/>
                </a:cubicBezTo>
                <a:cubicBezTo>
                  <a:pt x="2436957" y="1885354"/>
                  <a:pt x="2471915" y="1873699"/>
                  <a:pt x="2502989" y="1865928"/>
                </a:cubicBezTo>
                <a:cubicBezTo>
                  <a:pt x="2522410" y="1862043"/>
                  <a:pt x="2537947" y="1854273"/>
                  <a:pt x="2541832" y="1850388"/>
                </a:cubicBezTo>
                <a:cubicBezTo>
                  <a:pt x="2545716" y="1850388"/>
                  <a:pt x="2549600" y="1846502"/>
                  <a:pt x="2553484" y="1846502"/>
                </a:cubicBezTo>
                <a:cubicBezTo>
                  <a:pt x="2557369" y="1846502"/>
                  <a:pt x="2561253" y="1842617"/>
                  <a:pt x="2557369" y="1842617"/>
                </a:cubicBezTo>
                <a:cubicBezTo>
                  <a:pt x="2557369" y="1842617"/>
                  <a:pt x="2549600" y="1842617"/>
                  <a:pt x="2541832" y="1846502"/>
                </a:cubicBezTo>
                <a:cubicBezTo>
                  <a:pt x="2526295" y="1850388"/>
                  <a:pt x="2526295" y="1842617"/>
                  <a:pt x="2545716" y="1838732"/>
                </a:cubicBezTo>
                <a:cubicBezTo>
                  <a:pt x="2549600" y="1834847"/>
                  <a:pt x="2561253" y="1830962"/>
                  <a:pt x="2565137" y="1830962"/>
                </a:cubicBezTo>
                <a:cubicBezTo>
                  <a:pt x="2569021" y="1827076"/>
                  <a:pt x="2572906" y="1827076"/>
                  <a:pt x="2576790" y="1823191"/>
                </a:cubicBezTo>
                <a:cubicBezTo>
                  <a:pt x="2576790" y="1823191"/>
                  <a:pt x="2584558" y="1819306"/>
                  <a:pt x="2596211" y="1815421"/>
                </a:cubicBezTo>
                <a:cubicBezTo>
                  <a:pt x="2607864" y="1811536"/>
                  <a:pt x="2619517" y="1807650"/>
                  <a:pt x="2619517" y="1807650"/>
                </a:cubicBezTo>
                <a:cubicBezTo>
                  <a:pt x="2623401" y="1799880"/>
                  <a:pt x="2534063" y="1823191"/>
                  <a:pt x="2506873" y="1838732"/>
                </a:cubicBezTo>
                <a:cubicBezTo>
                  <a:pt x="2502989" y="1842617"/>
                  <a:pt x="2491336" y="1846502"/>
                  <a:pt x="2479683" y="1850388"/>
                </a:cubicBezTo>
                <a:cubicBezTo>
                  <a:pt x="2456378" y="1854273"/>
                  <a:pt x="2413651" y="1865928"/>
                  <a:pt x="2409766" y="1873699"/>
                </a:cubicBezTo>
                <a:cubicBezTo>
                  <a:pt x="2405882" y="1873699"/>
                  <a:pt x="2394229" y="1877584"/>
                  <a:pt x="2378692" y="1881469"/>
                </a:cubicBezTo>
                <a:cubicBezTo>
                  <a:pt x="2367040" y="1885354"/>
                  <a:pt x="2355387" y="1889240"/>
                  <a:pt x="2355387" y="1893125"/>
                </a:cubicBezTo>
                <a:cubicBezTo>
                  <a:pt x="2355387" y="1893125"/>
                  <a:pt x="2347618" y="1897010"/>
                  <a:pt x="2343734" y="1897010"/>
                </a:cubicBezTo>
                <a:cubicBezTo>
                  <a:pt x="2339850" y="1897010"/>
                  <a:pt x="2332081" y="1900895"/>
                  <a:pt x="2324313" y="1904780"/>
                </a:cubicBezTo>
                <a:cubicBezTo>
                  <a:pt x="2316544" y="1912551"/>
                  <a:pt x="2301007" y="1916436"/>
                  <a:pt x="2293239" y="1912551"/>
                </a:cubicBezTo>
                <a:cubicBezTo>
                  <a:pt x="2289354" y="1912551"/>
                  <a:pt x="2285470" y="1912551"/>
                  <a:pt x="2277702" y="1916436"/>
                </a:cubicBezTo>
                <a:cubicBezTo>
                  <a:pt x="2269933" y="1924206"/>
                  <a:pt x="2266049" y="1924206"/>
                  <a:pt x="2262165" y="1924206"/>
                </a:cubicBezTo>
                <a:cubicBezTo>
                  <a:pt x="2258280" y="1920321"/>
                  <a:pt x="2238859" y="1928092"/>
                  <a:pt x="2242743" y="1935862"/>
                </a:cubicBezTo>
                <a:cubicBezTo>
                  <a:pt x="2242743" y="1935862"/>
                  <a:pt x="2234975" y="1939747"/>
                  <a:pt x="2223322" y="1943632"/>
                </a:cubicBezTo>
                <a:cubicBezTo>
                  <a:pt x="2215554" y="1947518"/>
                  <a:pt x="2196132" y="1951403"/>
                  <a:pt x="2184479" y="1959173"/>
                </a:cubicBezTo>
                <a:cubicBezTo>
                  <a:pt x="2165058" y="1966944"/>
                  <a:pt x="2161174" y="1966944"/>
                  <a:pt x="2176711" y="1966944"/>
                </a:cubicBezTo>
                <a:cubicBezTo>
                  <a:pt x="2184479" y="1963058"/>
                  <a:pt x="2192248" y="1963058"/>
                  <a:pt x="2192248" y="1966944"/>
                </a:cubicBezTo>
                <a:cubicBezTo>
                  <a:pt x="2188363" y="1974714"/>
                  <a:pt x="2122331" y="2001910"/>
                  <a:pt x="2095141" y="2005795"/>
                </a:cubicBezTo>
                <a:cubicBezTo>
                  <a:pt x="2091257" y="2009681"/>
                  <a:pt x="2087373" y="2009681"/>
                  <a:pt x="2087373" y="2013566"/>
                </a:cubicBezTo>
                <a:cubicBezTo>
                  <a:pt x="2087373" y="2013566"/>
                  <a:pt x="2083488" y="2013566"/>
                  <a:pt x="2075720" y="2013566"/>
                </a:cubicBezTo>
                <a:cubicBezTo>
                  <a:pt x="2071836" y="2013566"/>
                  <a:pt x="2064067" y="2017451"/>
                  <a:pt x="2056299" y="2021336"/>
                </a:cubicBezTo>
                <a:cubicBezTo>
                  <a:pt x="2044646" y="2025221"/>
                  <a:pt x="2021340" y="2036877"/>
                  <a:pt x="1994150" y="2044647"/>
                </a:cubicBezTo>
                <a:cubicBezTo>
                  <a:pt x="1986382" y="2044647"/>
                  <a:pt x="1970845" y="2048533"/>
                  <a:pt x="1966961" y="2052418"/>
                </a:cubicBezTo>
                <a:cubicBezTo>
                  <a:pt x="1947539" y="2060188"/>
                  <a:pt x="1885391" y="2079614"/>
                  <a:pt x="1881507" y="2075729"/>
                </a:cubicBezTo>
                <a:cubicBezTo>
                  <a:pt x="1877622" y="2075729"/>
                  <a:pt x="1889275" y="2067959"/>
                  <a:pt x="1908696" y="2060188"/>
                </a:cubicBezTo>
                <a:cubicBezTo>
                  <a:pt x="1959192" y="2040762"/>
                  <a:pt x="1966961" y="2036877"/>
                  <a:pt x="1966961" y="2032992"/>
                </a:cubicBezTo>
                <a:cubicBezTo>
                  <a:pt x="1963076" y="2029107"/>
                  <a:pt x="1978613" y="2005795"/>
                  <a:pt x="1990266" y="1998025"/>
                </a:cubicBezTo>
                <a:cubicBezTo>
                  <a:pt x="1994150" y="1994140"/>
                  <a:pt x="2005803" y="1990255"/>
                  <a:pt x="2013572" y="1986370"/>
                </a:cubicBezTo>
                <a:cubicBezTo>
                  <a:pt x="2021340" y="1982484"/>
                  <a:pt x="2032993" y="1978599"/>
                  <a:pt x="2036877" y="1974714"/>
                </a:cubicBezTo>
                <a:cubicBezTo>
                  <a:pt x="2056299" y="1966944"/>
                  <a:pt x="2079604" y="1955288"/>
                  <a:pt x="2091257" y="1951403"/>
                </a:cubicBezTo>
                <a:cubicBezTo>
                  <a:pt x="2110678" y="1947518"/>
                  <a:pt x="2118447" y="1943632"/>
                  <a:pt x="2114562" y="1939747"/>
                </a:cubicBezTo>
                <a:cubicBezTo>
                  <a:pt x="2110678" y="1935862"/>
                  <a:pt x="2114562" y="1931977"/>
                  <a:pt x="2118447" y="1939747"/>
                </a:cubicBezTo>
                <a:cubicBezTo>
                  <a:pt x="2122331" y="1943632"/>
                  <a:pt x="2126215" y="1943632"/>
                  <a:pt x="2137868" y="1935862"/>
                </a:cubicBezTo>
                <a:cubicBezTo>
                  <a:pt x="2145637" y="1931977"/>
                  <a:pt x="2157290" y="1928092"/>
                  <a:pt x="2165058" y="1928092"/>
                </a:cubicBezTo>
                <a:cubicBezTo>
                  <a:pt x="2184479" y="1920321"/>
                  <a:pt x="2203900" y="1908666"/>
                  <a:pt x="2203900" y="1904780"/>
                </a:cubicBezTo>
                <a:cubicBezTo>
                  <a:pt x="2203900" y="1900895"/>
                  <a:pt x="2215554" y="1897010"/>
                  <a:pt x="2246628" y="1889240"/>
                </a:cubicBezTo>
                <a:cubicBezTo>
                  <a:pt x="2262165" y="1885354"/>
                  <a:pt x="2273817" y="1881469"/>
                  <a:pt x="2277702" y="1881469"/>
                </a:cubicBezTo>
                <a:cubicBezTo>
                  <a:pt x="2281586" y="1877584"/>
                  <a:pt x="2312660" y="1865928"/>
                  <a:pt x="2335966" y="1862043"/>
                </a:cubicBezTo>
                <a:cubicBezTo>
                  <a:pt x="2343734" y="1858158"/>
                  <a:pt x="2367040" y="1850388"/>
                  <a:pt x="2386461" y="1842617"/>
                </a:cubicBezTo>
                <a:cubicBezTo>
                  <a:pt x="2405882" y="1834847"/>
                  <a:pt x="2436957" y="1827076"/>
                  <a:pt x="2456378" y="1819306"/>
                </a:cubicBezTo>
                <a:cubicBezTo>
                  <a:pt x="2475799" y="1815421"/>
                  <a:pt x="2499105" y="1807650"/>
                  <a:pt x="2502989" y="1803765"/>
                </a:cubicBezTo>
                <a:cubicBezTo>
                  <a:pt x="2510758" y="1799880"/>
                  <a:pt x="2534063" y="1792110"/>
                  <a:pt x="2553484" y="1784339"/>
                </a:cubicBezTo>
                <a:cubicBezTo>
                  <a:pt x="2576790" y="1776569"/>
                  <a:pt x="2607864" y="1764913"/>
                  <a:pt x="2627285" y="1761028"/>
                </a:cubicBezTo>
                <a:cubicBezTo>
                  <a:pt x="2642823" y="1753258"/>
                  <a:pt x="2670012" y="1745487"/>
                  <a:pt x="2681665" y="1745487"/>
                </a:cubicBezTo>
                <a:cubicBezTo>
                  <a:pt x="2708855" y="1737717"/>
                  <a:pt x="2716624" y="1733832"/>
                  <a:pt x="2716624" y="1729946"/>
                </a:cubicBezTo>
                <a:cubicBezTo>
                  <a:pt x="2716624" y="1726061"/>
                  <a:pt x="2712739" y="1726061"/>
                  <a:pt x="2708855" y="1726061"/>
                </a:cubicBezTo>
                <a:cubicBezTo>
                  <a:pt x="2704970" y="1726061"/>
                  <a:pt x="2697202" y="1722176"/>
                  <a:pt x="2693318" y="1722176"/>
                </a:cubicBezTo>
                <a:cubicBezTo>
                  <a:pt x="2685549" y="1718291"/>
                  <a:pt x="2646707" y="1726061"/>
                  <a:pt x="2611748" y="1741602"/>
                </a:cubicBezTo>
                <a:cubicBezTo>
                  <a:pt x="2592327" y="1749372"/>
                  <a:pt x="2584558" y="1757143"/>
                  <a:pt x="2603980" y="1753258"/>
                </a:cubicBezTo>
                <a:cubicBezTo>
                  <a:pt x="2615633" y="1753258"/>
                  <a:pt x="2615633" y="1753258"/>
                  <a:pt x="2600095" y="1757143"/>
                </a:cubicBezTo>
                <a:cubicBezTo>
                  <a:pt x="2588443" y="1764913"/>
                  <a:pt x="2572906" y="1768798"/>
                  <a:pt x="2537947" y="1776569"/>
                </a:cubicBezTo>
                <a:cubicBezTo>
                  <a:pt x="2522410" y="1780454"/>
                  <a:pt x="2518526" y="1780454"/>
                  <a:pt x="2522410" y="1776569"/>
                </a:cubicBezTo>
                <a:cubicBezTo>
                  <a:pt x="2530179" y="1772684"/>
                  <a:pt x="2526295" y="1768798"/>
                  <a:pt x="2514642" y="1768798"/>
                </a:cubicBezTo>
                <a:cubicBezTo>
                  <a:pt x="2510758" y="1772684"/>
                  <a:pt x="2510758" y="1768798"/>
                  <a:pt x="2510758" y="1768798"/>
                </a:cubicBezTo>
                <a:cubicBezTo>
                  <a:pt x="2510758" y="1768798"/>
                  <a:pt x="2514642" y="1764913"/>
                  <a:pt x="2518526" y="1764913"/>
                </a:cubicBezTo>
                <a:cubicBezTo>
                  <a:pt x="2526295" y="1761028"/>
                  <a:pt x="2530179" y="1757143"/>
                  <a:pt x="2522410" y="1757143"/>
                </a:cubicBezTo>
                <a:cubicBezTo>
                  <a:pt x="2518526" y="1753258"/>
                  <a:pt x="2518526" y="1753258"/>
                  <a:pt x="2518526" y="1745487"/>
                </a:cubicBezTo>
                <a:cubicBezTo>
                  <a:pt x="2518526" y="1737717"/>
                  <a:pt x="2518526" y="1737717"/>
                  <a:pt x="2502989" y="1741602"/>
                </a:cubicBezTo>
                <a:cubicBezTo>
                  <a:pt x="2499105" y="1745487"/>
                  <a:pt x="2479683" y="1753258"/>
                  <a:pt x="2464146" y="1757143"/>
                </a:cubicBezTo>
                <a:cubicBezTo>
                  <a:pt x="2436957" y="1768798"/>
                  <a:pt x="2409766" y="1776569"/>
                  <a:pt x="2405882" y="1772684"/>
                </a:cubicBezTo>
                <a:cubicBezTo>
                  <a:pt x="2405882" y="1772684"/>
                  <a:pt x="2405882" y="1768798"/>
                  <a:pt x="2409766" y="1768798"/>
                </a:cubicBezTo>
                <a:cubicBezTo>
                  <a:pt x="2417535" y="1761028"/>
                  <a:pt x="2409766" y="1761028"/>
                  <a:pt x="2401998" y="1764913"/>
                </a:cubicBezTo>
                <a:cubicBezTo>
                  <a:pt x="2386461" y="1768798"/>
                  <a:pt x="2378692" y="1776569"/>
                  <a:pt x="2382577" y="1776569"/>
                </a:cubicBezTo>
                <a:cubicBezTo>
                  <a:pt x="2382577" y="1780454"/>
                  <a:pt x="2378692" y="1780454"/>
                  <a:pt x="2370924" y="1784339"/>
                </a:cubicBezTo>
                <a:cubicBezTo>
                  <a:pt x="2363156" y="1784339"/>
                  <a:pt x="2355387" y="1788224"/>
                  <a:pt x="2355387" y="1788224"/>
                </a:cubicBezTo>
                <a:cubicBezTo>
                  <a:pt x="2355387" y="1792110"/>
                  <a:pt x="2347618" y="1792110"/>
                  <a:pt x="2335966" y="1795995"/>
                </a:cubicBezTo>
                <a:cubicBezTo>
                  <a:pt x="2312660" y="1799880"/>
                  <a:pt x="2293239" y="1807650"/>
                  <a:pt x="2293239" y="1811536"/>
                </a:cubicBezTo>
                <a:cubicBezTo>
                  <a:pt x="2293239" y="1815421"/>
                  <a:pt x="2289354" y="1815421"/>
                  <a:pt x="2289354" y="1815421"/>
                </a:cubicBezTo>
                <a:cubicBezTo>
                  <a:pt x="2289354" y="1815421"/>
                  <a:pt x="2285470" y="1815421"/>
                  <a:pt x="2281586" y="1819306"/>
                </a:cubicBezTo>
                <a:cubicBezTo>
                  <a:pt x="2277702" y="1823191"/>
                  <a:pt x="2273817" y="1823191"/>
                  <a:pt x="2273817" y="1819306"/>
                </a:cubicBezTo>
                <a:cubicBezTo>
                  <a:pt x="2269933" y="1819306"/>
                  <a:pt x="2250512" y="1823191"/>
                  <a:pt x="2219438" y="1838732"/>
                </a:cubicBezTo>
                <a:cubicBezTo>
                  <a:pt x="2203900" y="1842617"/>
                  <a:pt x="2188363" y="1850388"/>
                  <a:pt x="2188363" y="1850388"/>
                </a:cubicBezTo>
                <a:cubicBezTo>
                  <a:pt x="2184479" y="1850388"/>
                  <a:pt x="2176711" y="1854273"/>
                  <a:pt x="2172826" y="1854273"/>
                </a:cubicBezTo>
                <a:cubicBezTo>
                  <a:pt x="2165058" y="1858158"/>
                  <a:pt x="2149521" y="1862043"/>
                  <a:pt x="2133984" y="1865928"/>
                </a:cubicBezTo>
                <a:cubicBezTo>
                  <a:pt x="2114562" y="1873699"/>
                  <a:pt x="2102910" y="1877584"/>
                  <a:pt x="2095141" y="1881469"/>
                </a:cubicBezTo>
                <a:cubicBezTo>
                  <a:pt x="2091257" y="1885354"/>
                  <a:pt x="2079604" y="1893125"/>
                  <a:pt x="2071836" y="1897010"/>
                </a:cubicBezTo>
                <a:cubicBezTo>
                  <a:pt x="2060183" y="1897010"/>
                  <a:pt x="2048530" y="1904780"/>
                  <a:pt x="2036877" y="1904780"/>
                </a:cubicBezTo>
                <a:cubicBezTo>
                  <a:pt x="2021340" y="1912551"/>
                  <a:pt x="2005803" y="1920321"/>
                  <a:pt x="1990266" y="1924206"/>
                </a:cubicBezTo>
                <a:cubicBezTo>
                  <a:pt x="1986382" y="1924206"/>
                  <a:pt x="1982497" y="1928092"/>
                  <a:pt x="1978613" y="1928092"/>
                </a:cubicBezTo>
                <a:cubicBezTo>
                  <a:pt x="1978613" y="1931977"/>
                  <a:pt x="1963076" y="1935862"/>
                  <a:pt x="1951424" y="1943632"/>
                </a:cubicBezTo>
                <a:cubicBezTo>
                  <a:pt x="1935887" y="1947518"/>
                  <a:pt x="1924233" y="1951403"/>
                  <a:pt x="1920350" y="1951403"/>
                </a:cubicBezTo>
                <a:cubicBezTo>
                  <a:pt x="1916465" y="1959173"/>
                  <a:pt x="1881507" y="1970829"/>
                  <a:pt x="1869854" y="1970829"/>
                </a:cubicBezTo>
                <a:cubicBezTo>
                  <a:pt x="1865970" y="1970829"/>
                  <a:pt x="1862086" y="1974714"/>
                  <a:pt x="1862086" y="1974714"/>
                </a:cubicBezTo>
                <a:cubicBezTo>
                  <a:pt x="1862086" y="1978599"/>
                  <a:pt x="1854317" y="1982484"/>
                  <a:pt x="1827127" y="1994140"/>
                </a:cubicBezTo>
                <a:cubicBezTo>
                  <a:pt x="1819358" y="1994140"/>
                  <a:pt x="1815474" y="1998025"/>
                  <a:pt x="1811590" y="2001910"/>
                </a:cubicBezTo>
                <a:cubicBezTo>
                  <a:pt x="1811590" y="2001910"/>
                  <a:pt x="1803821" y="2005795"/>
                  <a:pt x="1796053" y="2009681"/>
                </a:cubicBezTo>
                <a:cubicBezTo>
                  <a:pt x="1792169" y="2009681"/>
                  <a:pt x="1776632" y="2017451"/>
                  <a:pt x="1768863" y="2021336"/>
                </a:cubicBezTo>
                <a:cubicBezTo>
                  <a:pt x="1761095" y="2025221"/>
                  <a:pt x="1753326" y="2025221"/>
                  <a:pt x="1749442" y="2025221"/>
                </a:cubicBezTo>
                <a:cubicBezTo>
                  <a:pt x="1745558" y="2021336"/>
                  <a:pt x="1749442" y="2013566"/>
                  <a:pt x="1757211" y="2013566"/>
                </a:cubicBezTo>
                <a:cubicBezTo>
                  <a:pt x="1761095" y="2013566"/>
                  <a:pt x="1772748" y="2009681"/>
                  <a:pt x="1780516" y="2005795"/>
                </a:cubicBezTo>
                <a:cubicBezTo>
                  <a:pt x="1788284" y="2001910"/>
                  <a:pt x="1799937" y="1994140"/>
                  <a:pt x="1807706" y="1994140"/>
                </a:cubicBezTo>
                <a:cubicBezTo>
                  <a:pt x="1815474" y="1990255"/>
                  <a:pt x="1823243" y="1986370"/>
                  <a:pt x="1827127" y="1982484"/>
                </a:cubicBezTo>
                <a:cubicBezTo>
                  <a:pt x="1827127" y="1982484"/>
                  <a:pt x="1823243" y="1982484"/>
                  <a:pt x="1807706" y="1986370"/>
                </a:cubicBezTo>
                <a:cubicBezTo>
                  <a:pt x="1807706" y="1986370"/>
                  <a:pt x="1807706" y="1986370"/>
                  <a:pt x="1784400" y="1994140"/>
                </a:cubicBezTo>
                <a:cubicBezTo>
                  <a:pt x="1784400" y="1994140"/>
                  <a:pt x="1784400" y="1994140"/>
                  <a:pt x="1803821" y="1982484"/>
                </a:cubicBezTo>
                <a:cubicBezTo>
                  <a:pt x="1815474" y="1978599"/>
                  <a:pt x="1831012" y="1970829"/>
                  <a:pt x="1838780" y="1966944"/>
                </a:cubicBezTo>
                <a:cubicBezTo>
                  <a:pt x="1842664" y="1966944"/>
                  <a:pt x="1846549" y="1963058"/>
                  <a:pt x="1846549" y="1963058"/>
                </a:cubicBezTo>
                <a:cubicBezTo>
                  <a:pt x="1846549" y="1959173"/>
                  <a:pt x="1831012" y="1963058"/>
                  <a:pt x="1811590" y="1970829"/>
                </a:cubicBezTo>
                <a:cubicBezTo>
                  <a:pt x="1803821" y="1974714"/>
                  <a:pt x="1792169" y="1978599"/>
                  <a:pt x="1788284" y="1978599"/>
                </a:cubicBezTo>
                <a:cubicBezTo>
                  <a:pt x="1776632" y="1982484"/>
                  <a:pt x="1761095" y="1990255"/>
                  <a:pt x="1761095" y="1994140"/>
                </a:cubicBezTo>
                <a:cubicBezTo>
                  <a:pt x="1761095" y="1998025"/>
                  <a:pt x="1764979" y="1998025"/>
                  <a:pt x="1768863" y="1994140"/>
                </a:cubicBezTo>
                <a:cubicBezTo>
                  <a:pt x="1776632" y="1994140"/>
                  <a:pt x="1780516" y="1994140"/>
                  <a:pt x="1780516" y="1994140"/>
                </a:cubicBezTo>
                <a:cubicBezTo>
                  <a:pt x="1784400" y="1998025"/>
                  <a:pt x="1764979" y="1998025"/>
                  <a:pt x="1757211" y="1998025"/>
                </a:cubicBezTo>
                <a:cubicBezTo>
                  <a:pt x="1757211" y="1998025"/>
                  <a:pt x="1749442" y="1998025"/>
                  <a:pt x="1741673" y="2001910"/>
                </a:cubicBezTo>
                <a:cubicBezTo>
                  <a:pt x="1718368" y="2009681"/>
                  <a:pt x="1718368" y="2009681"/>
                  <a:pt x="1726136" y="2017451"/>
                </a:cubicBezTo>
                <a:cubicBezTo>
                  <a:pt x="1737789" y="2025221"/>
                  <a:pt x="1733905" y="2029107"/>
                  <a:pt x="1710599" y="2040762"/>
                </a:cubicBezTo>
                <a:cubicBezTo>
                  <a:pt x="1663988" y="2064073"/>
                  <a:pt x="1648451" y="2071844"/>
                  <a:pt x="1632914" y="2075729"/>
                </a:cubicBezTo>
                <a:cubicBezTo>
                  <a:pt x="1629029" y="2075729"/>
                  <a:pt x="1613492" y="2083499"/>
                  <a:pt x="1605724" y="2087385"/>
                </a:cubicBezTo>
                <a:cubicBezTo>
                  <a:pt x="1597955" y="2091270"/>
                  <a:pt x="1582418" y="2099040"/>
                  <a:pt x="1566882" y="2102925"/>
                </a:cubicBezTo>
                <a:cubicBezTo>
                  <a:pt x="1543576" y="2106811"/>
                  <a:pt x="1539692" y="2106811"/>
                  <a:pt x="1535808" y="2099040"/>
                </a:cubicBezTo>
                <a:cubicBezTo>
                  <a:pt x="1531923" y="2091270"/>
                  <a:pt x="1535808" y="2091270"/>
                  <a:pt x="1496964" y="2106811"/>
                </a:cubicBezTo>
                <a:cubicBezTo>
                  <a:pt x="1458122" y="2126237"/>
                  <a:pt x="1446469" y="2134007"/>
                  <a:pt x="1430932" y="2141777"/>
                </a:cubicBezTo>
                <a:cubicBezTo>
                  <a:pt x="1423163" y="2145663"/>
                  <a:pt x="1415395" y="2149548"/>
                  <a:pt x="1415395" y="2149548"/>
                </a:cubicBezTo>
                <a:cubicBezTo>
                  <a:pt x="1411511" y="2149548"/>
                  <a:pt x="1403742" y="2149548"/>
                  <a:pt x="1395974" y="2153433"/>
                </a:cubicBezTo>
                <a:cubicBezTo>
                  <a:pt x="1392089" y="2157318"/>
                  <a:pt x="1372668" y="2168974"/>
                  <a:pt x="1357131" y="2172859"/>
                </a:cubicBezTo>
                <a:cubicBezTo>
                  <a:pt x="1341594" y="2180629"/>
                  <a:pt x="1326057" y="2188400"/>
                  <a:pt x="1322173" y="2192285"/>
                </a:cubicBezTo>
                <a:cubicBezTo>
                  <a:pt x="1322173" y="2192285"/>
                  <a:pt x="1318288" y="2192285"/>
                  <a:pt x="1318288" y="2192285"/>
                </a:cubicBezTo>
                <a:cubicBezTo>
                  <a:pt x="1318288" y="2192285"/>
                  <a:pt x="1314404" y="2192285"/>
                  <a:pt x="1310520" y="2196170"/>
                </a:cubicBezTo>
                <a:cubicBezTo>
                  <a:pt x="1302751" y="2200055"/>
                  <a:pt x="1287214" y="2207826"/>
                  <a:pt x="1271678" y="2211711"/>
                </a:cubicBezTo>
                <a:cubicBezTo>
                  <a:pt x="1263909" y="2215596"/>
                  <a:pt x="1256141" y="2219481"/>
                  <a:pt x="1248372" y="2223367"/>
                </a:cubicBezTo>
                <a:cubicBezTo>
                  <a:pt x="1236719" y="2235022"/>
                  <a:pt x="1213413" y="2242793"/>
                  <a:pt x="1193992" y="2250563"/>
                </a:cubicBezTo>
                <a:cubicBezTo>
                  <a:pt x="1186224" y="2254448"/>
                  <a:pt x="1174571" y="2258333"/>
                  <a:pt x="1166802" y="2262218"/>
                </a:cubicBezTo>
                <a:cubicBezTo>
                  <a:pt x="1159034" y="2266104"/>
                  <a:pt x="1147381" y="2273874"/>
                  <a:pt x="1139613" y="2277759"/>
                </a:cubicBezTo>
                <a:cubicBezTo>
                  <a:pt x="1104654" y="2293300"/>
                  <a:pt x="1085233" y="2301070"/>
                  <a:pt x="1081349" y="2304956"/>
                </a:cubicBezTo>
                <a:cubicBezTo>
                  <a:pt x="1077464" y="2304956"/>
                  <a:pt x="1069696" y="2308841"/>
                  <a:pt x="1065812" y="2312726"/>
                </a:cubicBezTo>
                <a:cubicBezTo>
                  <a:pt x="1061927" y="2312726"/>
                  <a:pt x="1042506" y="2320496"/>
                  <a:pt x="1026969" y="2332152"/>
                </a:cubicBezTo>
                <a:cubicBezTo>
                  <a:pt x="1007547" y="2339922"/>
                  <a:pt x="988126" y="2347693"/>
                  <a:pt x="984242" y="2351578"/>
                </a:cubicBezTo>
                <a:cubicBezTo>
                  <a:pt x="976474" y="2355463"/>
                  <a:pt x="964821" y="2359348"/>
                  <a:pt x="953168" y="2367119"/>
                </a:cubicBezTo>
                <a:cubicBezTo>
                  <a:pt x="941515" y="2374889"/>
                  <a:pt x="925978" y="2382660"/>
                  <a:pt x="922094" y="2386545"/>
                </a:cubicBezTo>
                <a:cubicBezTo>
                  <a:pt x="914325" y="2386545"/>
                  <a:pt x="898788" y="2394315"/>
                  <a:pt x="891020" y="2398200"/>
                </a:cubicBezTo>
                <a:cubicBezTo>
                  <a:pt x="879367" y="2405971"/>
                  <a:pt x="863830" y="2409856"/>
                  <a:pt x="856061" y="2413741"/>
                </a:cubicBezTo>
                <a:cubicBezTo>
                  <a:pt x="848293" y="2417626"/>
                  <a:pt x="836640" y="2421512"/>
                  <a:pt x="836640" y="2425397"/>
                </a:cubicBezTo>
                <a:cubicBezTo>
                  <a:pt x="832756" y="2429282"/>
                  <a:pt x="821103" y="2433167"/>
                  <a:pt x="813334" y="2437052"/>
                </a:cubicBezTo>
                <a:cubicBezTo>
                  <a:pt x="801681" y="2444823"/>
                  <a:pt x="790029" y="2448708"/>
                  <a:pt x="786144" y="2452593"/>
                </a:cubicBezTo>
                <a:cubicBezTo>
                  <a:pt x="778376" y="2456478"/>
                  <a:pt x="685154" y="2506986"/>
                  <a:pt x="673501" y="2510871"/>
                </a:cubicBezTo>
                <a:cubicBezTo>
                  <a:pt x="669616" y="2514756"/>
                  <a:pt x="650195" y="2522527"/>
                  <a:pt x="630774" y="2534182"/>
                </a:cubicBezTo>
                <a:cubicBezTo>
                  <a:pt x="615237" y="2541953"/>
                  <a:pt x="595816" y="2553608"/>
                  <a:pt x="588047" y="2557494"/>
                </a:cubicBezTo>
                <a:cubicBezTo>
                  <a:pt x="584163" y="2561379"/>
                  <a:pt x="560857" y="2569149"/>
                  <a:pt x="545320" y="2580805"/>
                </a:cubicBezTo>
                <a:cubicBezTo>
                  <a:pt x="525899" y="2592460"/>
                  <a:pt x="506477" y="2604116"/>
                  <a:pt x="502593" y="2604116"/>
                </a:cubicBezTo>
                <a:cubicBezTo>
                  <a:pt x="498709" y="2608001"/>
                  <a:pt x="490940" y="2611886"/>
                  <a:pt x="487056" y="2611886"/>
                </a:cubicBezTo>
                <a:cubicBezTo>
                  <a:pt x="483172" y="2611886"/>
                  <a:pt x="483172" y="2611886"/>
                  <a:pt x="487056" y="2608001"/>
                </a:cubicBezTo>
                <a:cubicBezTo>
                  <a:pt x="490940" y="2604116"/>
                  <a:pt x="494825" y="2600231"/>
                  <a:pt x="498709" y="2600231"/>
                </a:cubicBezTo>
                <a:cubicBezTo>
                  <a:pt x="502593" y="2600231"/>
                  <a:pt x="506477" y="2596346"/>
                  <a:pt x="506477" y="2596346"/>
                </a:cubicBezTo>
                <a:cubicBezTo>
                  <a:pt x="506477" y="2592460"/>
                  <a:pt x="514246" y="2588575"/>
                  <a:pt x="522014" y="2584690"/>
                </a:cubicBezTo>
                <a:cubicBezTo>
                  <a:pt x="529783" y="2580805"/>
                  <a:pt x="545320" y="2573034"/>
                  <a:pt x="560857" y="2565264"/>
                </a:cubicBezTo>
                <a:cubicBezTo>
                  <a:pt x="572510" y="2557494"/>
                  <a:pt x="595816" y="2541953"/>
                  <a:pt x="611353" y="2538068"/>
                </a:cubicBezTo>
                <a:cubicBezTo>
                  <a:pt x="623005" y="2530297"/>
                  <a:pt x="638542" y="2522527"/>
                  <a:pt x="642427" y="2518642"/>
                </a:cubicBezTo>
                <a:cubicBezTo>
                  <a:pt x="661848" y="2506986"/>
                  <a:pt x="700691" y="2487560"/>
                  <a:pt x="716228" y="2479790"/>
                </a:cubicBezTo>
                <a:cubicBezTo>
                  <a:pt x="747302" y="2464249"/>
                  <a:pt x="758955" y="2456478"/>
                  <a:pt x="793913" y="2437052"/>
                </a:cubicBezTo>
                <a:cubicBezTo>
                  <a:pt x="813334" y="2425397"/>
                  <a:pt x="828871" y="2417626"/>
                  <a:pt x="832756" y="2417626"/>
                </a:cubicBezTo>
                <a:cubicBezTo>
                  <a:pt x="836640" y="2417626"/>
                  <a:pt x="840524" y="2413741"/>
                  <a:pt x="840524" y="2413741"/>
                </a:cubicBezTo>
                <a:cubicBezTo>
                  <a:pt x="844408" y="2409856"/>
                  <a:pt x="848293" y="2405971"/>
                  <a:pt x="856061" y="2405971"/>
                </a:cubicBezTo>
                <a:cubicBezTo>
                  <a:pt x="863830" y="2402086"/>
                  <a:pt x="883251" y="2390430"/>
                  <a:pt x="898788" y="2382660"/>
                </a:cubicBezTo>
                <a:cubicBezTo>
                  <a:pt x="918209" y="2371004"/>
                  <a:pt x="941515" y="2359348"/>
                  <a:pt x="953168" y="2355463"/>
                </a:cubicBezTo>
                <a:cubicBezTo>
                  <a:pt x="964821" y="2351578"/>
                  <a:pt x="980358" y="2343808"/>
                  <a:pt x="984242" y="2336037"/>
                </a:cubicBezTo>
                <a:cubicBezTo>
                  <a:pt x="992010" y="2332152"/>
                  <a:pt x="999779" y="2328267"/>
                  <a:pt x="1003663" y="2324382"/>
                </a:cubicBezTo>
                <a:cubicBezTo>
                  <a:pt x="1007547" y="2324382"/>
                  <a:pt x="1026969" y="2312726"/>
                  <a:pt x="1042506" y="2304956"/>
                </a:cubicBezTo>
                <a:cubicBezTo>
                  <a:pt x="1061927" y="2297185"/>
                  <a:pt x="1085233" y="2285530"/>
                  <a:pt x="1100770" y="2281644"/>
                </a:cubicBezTo>
                <a:cubicBezTo>
                  <a:pt x="1127959" y="2269989"/>
                  <a:pt x="1147381" y="2258333"/>
                  <a:pt x="1166802" y="2250563"/>
                </a:cubicBezTo>
                <a:cubicBezTo>
                  <a:pt x="1170687" y="2246678"/>
                  <a:pt x="1186224" y="2238907"/>
                  <a:pt x="1193992" y="2235022"/>
                </a:cubicBezTo>
                <a:cubicBezTo>
                  <a:pt x="1205645" y="2231137"/>
                  <a:pt x="1213413" y="2227252"/>
                  <a:pt x="1213413" y="2227252"/>
                </a:cubicBezTo>
                <a:cubicBezTo>
                  <a:pt x="1217298" y="2223367"/>
                  <a:pt x="1225066" y="2219481"/>
                  <a:pt x="1236719" y="2215596"/>
                </a:cubicBezTo>
                <a:cubicBezTo>
                  <a:pt x="1244488" y="2211711"/>
                  <a:pt x="1267793" y="2200055"/>
                  <a:pt x="1287214" y="2192285"/>
                </a:cubicBezTo>
                <a:cubicBezTo>
                  <a:pt x="1302751" y="2184515"/>
                  <a:pt x="1326057" y="2172859"/>
                  <a:pt x="1333825" y="2168974"/>
                </a:cubicBezTo>
                <a:cubicBezTo>
                  <a:pt x="1341594" y="2165089"/>
                  <a:pt x="1349363" y="2161203"/>
                  <a:pt x="1349363" y="2161203"/>
                </a:cubicBezTo>
                <a:cubicBezTo>
                  <a:pt x="1349363" y="2157318"/>
                  <a:pt x="1349363" y="2157318"/>
                  <a:pt x="1353247" y="2157318"/>
                </a:cubicBezTo>
                <a:cubicBezTo>
                  <a:pt x="1357131" y="2157318"/>
                  <a:pt x="1361016" y="2157318"/>
                  <a:pt x="1364900" y="2153433"/>
                </a:cubicBezTo>
                <a:cubicBezTo>
                  <a:pt x="1368784" y="2149548"/>
                  <a:pt x="1372668" y="2145663"/>
                  <a:pt x="1376553" y="2149548"/>
                </a:cubicBezTo>
                <a:cubicBezTo>
                  <a:pt x="1380437" y="2149548"/>
                  <a:pt x="1384321" y="2149548"/>
                  <a:pt x="1388205" y="2145663"/>
                </a:cubicBezTo>
                <a:cubicBezTo>
                  <a:pt x="1388205" y="2141777"/>
                  <a:pt x="1395974" y="2137892"/>
                  <a:pt x="1399858" y="2137892"/>
                </a:cubicBezTo>
                <a:cubicBezTo>
                  <a:pt x="1399858" y="2137892"/>
                  <a:pt x="1403742" y="2134007"/>
                  <a:pt x="1407626" y="2134007"/>
                </a:cubicBezTo>
                <a:cubicBezTo>
                  <a:pt x="1407626" y="2130122"/>
                  <a:pt x="1419279" y="2126237"/>
                  <a:pt x="1430932" y="2122351"/>
                </a:cubicBezTo>
                <a:cubicBezTo>
                  <a:pt x="1454238" y="2110696"/>
                  <a:pt x="1458122" y="2110696"/>
                  <a:pt x="1489196" y="2095155"/>
                </a:cubicBezTo>
                <a:cubicBezTo>
                  <a:pt x="1496964" y="2095155"/>
                  <a:pt x="1512502" y="2087385"/>
                  <a:pt x="1528039" y="2079614"/>
                </a:cubicBezTo>
                <a:cubicBezTo>
                  <a:pt x="1543576" y="2071844"/>
                  <a:pt x="1562997" y="2064073"/>
                  <a:pt x="1570766" y="2060188"/>
                </a:cubicBezTo>
                <a:cubicBezTo>
                  <a:pt x="1578534" y="2056303"/>
                  <a:pt x="1597955" y="2048533"/>
                  <a:pt x="1617377" y="2040762"/>
                </a:cubicBezTo>
                <a:cubicBezTo>
                  <a:pt x="1636798" y="2032992"/>
                  <a:pt x="1652335" y="2025221"/>
                  <a:pt x="1660104" y="2021336"/>
                </a:cubicBezTo>
                <a:cubicBezTo>
                  <a:pt x="1663988" y="2017451"/>
                  <a:pt x="1667872" y="2013566"/>
                  <a:pt x="1671757" y="2013566"/>
                </a:cubicBezTo>
                <a:cubicBezTo>
                  <a:pt x="1675641" y="2013566"/>
                  <a:pt x="1683409" y="2009681"/>
                  <a:pt x="1683409" y="2009681"/>
                </a:cubicBezTo>
                <a:cubicBezTo>
                  <a:pt x="1683409" y="2005795"/>
                  <a:pt x="1691178" y="2001910"/>
                  <a:pt x="1698946" y="2001910"/>
                </a:cubicBezTo>
                <a:cubicBezTo>
                  <a:pt x="1706715" y="1998025"/>
                  <a:pt x="1718368" y="1994140"/>
                  <a:pt x="1722252" y="1990255"/>
                </a:cubicBezTo>
                <a:cubicBezTo>
                  <a:pt x="1726136" y="1986370"/>
                  <a:pt x="1737789" y="1982484"/>
                  <a:pt x="1745558" y="1982484"/>
                </a:cubicBezTo>
                <a:cubicBezTo>
                  <a:pt x="1753326" y="1978599"/>
                  <a:pt x="1757211" y="1978599"/>
                  <a:pt x="1757211" y="1974714"/>
                </a:cubicBezTo>
                <a:cubicBezTo>
                  <a:pt x="1757211" y="1974714"/>
                  <a:pt x="1772748" y="1966944"/>
                  <a:pt x="1784400" y="1963058"/>
                </a:cubicBezTo>
                <a:cubicBezTo>
                  <a:pt x="1788284" y="1963058"/>
                  <a:pt x="1792169" y="1963058"/>
                  <a:pt x="1792169" y="1959173"/>
                </a:cubicBezTo>
                <a:cubicBezTo>
                  <a:pt x="1796053" y="1955288"/>
                  <a:pt x="1799937" y="1955288"/>
                  <a:pt x="1803821" y="1955288"/>
                </a:cubicBezTo>
                <a:cubicBezTo>
                  <a:pt x="1807706" y="1955288"/>
                  <a:pt x="1815474" y="1951403"/>
                  <a:pt x="1819358" y="1951403"/>
                </a:cubicBezTo>
                <a:cubicBezTo>
                  <a:pt x="1823243" y="1947518"/>
                  <a:pt x="1838780" y="1939747"/>
                  <a:pt x="1854317" y="1935862"/>
                </a:cubicBezTo>
                <a:cubicBezTo>
                  <a:pt x="1881507" y="1928092"/>
                  <a:pt x="1893159" y="1920321"/>
                  <a:pt x="1889275" y="1916436"/>
                </a:cubicBezTo>
                <a:cubicBezTo>
                  <a:pt x="1885391" y="1912551"/>
                  <a:pt x="1873738" y="1916436"/>
                  <a:pt x="1869854" y="1920321"/>
                </a:cubicBezTo>
                <a:cubicBezTo>
                  <a:pt x="1865970" y="1924206"/>
                  <a:pt x="1850433" y="1928092"/>
                  <a:pt x="1834896" y="1931977"/>
                </a:cubicBezTo>
                <a:cubicBezTo>
                  <a:pt x="1819358" y="1939747"/>
                  <a:pt x="1803821" y="1943632"/>
                  <a:pt x="1796053" y="1947518"/>
                </a:cubicBezTo>
                <a:cubicBezTo>
                  <a:pt x="1745558" y="1966944"/>
                  <a:pt x="1730021" y="1970829"/>
                  <a:pt x="1718368" y="1978599"/>
                </a:cubicBezTo>
                <a:cubicBezTo>
                  <a:pt x="1710599" y="1982484"/>
                  <a:pt x="1691178" y="1990255"/>
                  <a:pt x="1675641" y="1998025"/>
                </a:cubicBezTo>
                <a:cubicBezTo>
                  <a:pt x="1648451" y="2005795"/>
                  <a:pt x="1605724" y="2025221"/>
                  <a:pt x="1574650" y="2040762"/>
                </a:cubicBezTo>
                <a:cubicBezTo>
                  <a:pt x="1566882" y="2040762"/>
                  <a:pt x="1551345" y="2048533"/>
                  <a:pt x="1531923" y="2056303"/>
                </a:cubicBezTo>
                <a:cubicBezTo>
                  <a:pt x="1516386" y="2064073"/>
                  <a:pt x="1500849" y="2071844"/>
                  <a:pt x="1493080" y="2071844"/>
                </a:cubicBezTo>
                <a:cubicBezTo>
                  <a:pt x="1485312" y="2075729"/>
                  <a:pt x="1477544" y="2079614"/>
                  <a:pt x="1473659" y="2079614"/>
                </a:cubicBezTo>
                <a:cubicBezTo>
                  <a:pt x="1473659" y="2075729"/>
                  <a:pt x="1469775" y="2079614"/>
                  <a:pt x="1469775" y="2079614"/>
                </a:cubicBezTo>
                <a:cubicBezTo>
                  <a:pt x="1465891" y="2083499"/>
                  <a:pt x="1458122" y="2087385"/>
                  <a:pt x="1450354" y="2091270"/>
                </a:cubicBezTo>
                <a:cubicBezTo>
                  <a:pt x="1438701" y="2095155"/>
                  <a:pt x="1430932" y="2099040"/>
                  <a:pt x="1423163" y="2102925"/>
                </a:cubicBezTo>
                <a:cubicBezTo>
                  <a:pt x="1419279" y="2102925"/>
                  <a:pt x="1411511" y="2106811"/>
                  <a:pt x="1407626" y="2106811"/>
                </a:cubicBezTo>
                <a:cubicBezTo>
                  <a:pt x="1403742" y="2110696"/>
                  <a:pt x="1395974" y="2110696"/>
                  <a:pt x="1392089" y="2114581"/>
                </a:cubicBezTo>
                <a:cubicBezTo>
                  <a:pt x="1388205" y="2118466"/>
                  <a:pt x="1376553" y="2122351"/>
                  <a:pt x="1368784" y="2126237"/>
                </a:cubicBezTo>
                <a:cubicBezTo>
                  <a:pt x="1361016" y="2130122"/>
                  <a:pt x="1341594" y="2137892"/>
                  <a:pt x="1322173" y="2141777"/>
                </a:cubicBezTo>
                <a:cubicBezTo>
                  <a:pt x="1306636" y="2149548"/>
                  <a:pt x="1287214" y="2157318"/>
                  <a:pt x="1283330" y="2157318"/>
                </a:cubicBezTo>
                <a:cubicBezTo>
                  <a:pt x="1263909" y="2165089"/>
                  <a:pt x="1236719" y="2176744"/>
                  <a:pt x="1225066" y="2184515"/>
                </a:cubicBezTo>
                <a:cubicBezTo>
                  <a:pt x="1221182" y="2188400"/>
                  <a:pt x="1209529" y="2192285"/>
                  <a:pt x="1193992" y="2196170"/>
                </a:cubicBezTo>
                <a:cubicBezTo>
                  <a:pt x="1178455" y="2200055"/>
                  <a:pt x="1162918" y="2207826"/>
                  <a:pt x="1155150" y="2211711"/>
                </a:cubicBezTo>
                <a:cubicBezTo>
                  <a:pt x="1147381" y="2215596"/>
                  <a:pt x="1139613" y="2219481"/>
                  <a:pt x="1135728" y="2219481"/>
                </a:cubicBezTo>
                <a:cubicBezTo>
                  <a:pt x="1131844" y="2219481"/>
                  <a:pt x="1124075" y="2219481"/>
                  <a:pt x="1120191" y="2223367"/>
                </a:cubicBezTo>
                <a:cubicBezTo>
                  <a:pt x="1120191" y="2223367"/>
                  <a:pt x="1104654" y="2231137"/>
                  <a:pt x="1089117" y="2235022"/>
                </a:cubicBezTo>
                <a:cubicBezTo>
                  <a:pt x="1073580" y="2238907"/>
                  <a:pt x="1058043" y="2246678"/>
                  <a:pt x="1054159" y="2246678"/>
                </a:cubicBezTo>
                <a:cubicBezTo>
                  <a:pt x="1046390" y="2246678"/>
                  <a:pt x="1038621" y="2254448"/>
                  <a:pt x="1030853" y="2258333"/>
                </a:cubicBezTo>
                <a:cubicBezTo>
                  <a:pt x="1023084" y="2262218"/>
                  <a:pt x="1011432" y="2269989"/>
                  <a:pt x="1007547" y="2269989"/>
                </a:cubicBezTo>
                <a:cubicBezTo>
                  <a:pt x="992010" y="2273874"/>
                  <a:pt x="968705" y="2285530"/>
                  <a:pt x="949283" y="2297185"/>
                </a:cubicBezTo>
                <a:cubicBezTo>
                  <a:pt x="941515" y="2301070"/>
                  <a:pt x="925978" y="2308841"/>
                  <a:pt x="918209" y="2312726"/>
                </a:cubicBezTo>
                <a:cubicBezTo>
                  <a:pt x="910441" y="2316611"/>
                  <a:pt x="894904" y="2320496"/>
                  <a:pt x="887135" y="2324382"/>
                </a:cubicBezTo>
                <a:cubicBezTo>
                  <a:pt x="879367" y="2328267"/>
                  <a:pt x="863830" y="2336037"/>
                  <a:pt x="859945" y="2339922"/>
                </a:cubicBezTo>
                <a:cubicBezTo>
                  <a:pt x="852177" y="2339922"/>
                  <a:pt x="844408" y="2343808"/>
                  <a:pt x="840524" y="2347693"/>
                </a:cubicBezTo>
                <a:cubicBezTo>
                  <a:pt x="836640" y="2351578"/>
                  <a:pt x="828871" y="2355463"/>
                  <a:pt x="821103" y="2355463"/>
                </a:cubicBezTo>
                <a:cubicBezTo>
                  <a:pt x="813334" y="2359348"/>
                  <a:pt x="809450" y="2359348"/>
                  <a:pt x="774492" y="2378774"/>
                </a:cubicBezTo>
                <a:cubicBezTo>
                  <a:pt x="766723" y="2382660"/>
                  <a:pt x="751186" y="2390430"/>
                  <a:pt x="739533" y="2394315"/>
                </a:cubicBezTo>
                <a:cubicBezTo>
                  <a:pt x="731765" y="2398200"/>
                  <a:pt x="720112" y="2402086"/>
                  <a:pt x="716228" y="2405971"/>
                </a:cubicBezTo>
                <a:cubicBezTo>
                  <a:pt x="712343" y="2409856"/>
                  <a:pt x="704575" y="2409856"/>
                  <a:pt x="696806" y="2413741"/>
                </a:cubicBezTo>
                <a:cubicBezTo>
                  <a:pt x="692922" y="2413741"/>
                  <a:pt x="685154" y="2417626"/>
                  <a:pt x="677385" y="2421512"/>
                </a:cubicBezTo>
                <a:cubicBezTo>
                  <a:pt x="673501" y="2425397"/>
                  <a:pt x="665732" y="2429282"/>
                  <a:pt x="661848" y="2433167"/>
                </a:cubicBezTo>
                <a:cubicBezTo>
                  <a:pt x="657964" y="2433167"/>
                  <a:pt x="654079" y="2437052"/>
                  <a:pt x="650195" y="2440938"/>
                </a:cubicBezTo>
                <a:cubicBezTo>
                  <a:pt x="646311" y="2448708"/>
                  <a:pt x="642427" y="2452593"/>
                  <a:pt x="630774" y="2452593"/>
                </a:cubicBezTo>
                <a:cubicBezTo>
                  <a:pt x="623005" y="2452593"/>
                  <a:pt x="615237" y="2456478"/>
                  <a:pt x="607468" y="2460364"/>
                </a:cubicBezTo>
                <a:cubicBezTo>
                  <a:pt x="595816" y="2468134"/>
                  <a:pt x="588047" y="2472019"/>
                  <a:pt x="580278" y="2475904"/>
                </a:cubicBezTo>
                <a:cubicBezTo>
                  <a:pt x="576394" y="2475904"/>
                  <a:pt x="560857" y="2487560"/>
                  <a:pt x="545320" y="2495330"/>
                </a:cubicBezTo>
                <a:cubicBezTo>
                  <a:pt x="529783" y="2503101"/>
                  <a:pt x="514246" y="2510871"/>
                  <a:pt x="510362" y="2510871"/>
                </a:cubicBezTo>
                <a:cubicBezTo>
                  <a:pt x="506477" y="2510871"/>
                  <a:pt x="502593" y="2514756"/>
                  <a:pt x="502593" y="2514756"/>
                </a:cubicBezTo>
                <a:cubicBezTo>
                  <a:pt x="502593" y="2518642"/>
                  <a:pt x="498709" y="2518642"/>
                  <a:pt x="494825" y="2518642"/>
                </a:cubicBezTo>
                <a:cubicBezTo>
                  <a:pt x="490940" y="2518642"/>
                  <a:pt x="483172" y="2526412"/>
                  <a:pt x="479288" y="2530297"/>
                </a:cubicBezTo>
                <a:cubicBezTo>
                  <a:pt x="471519" y="2534182"/>
                  <a:pt x="463751" y="2538068"/>
                  <a:pt x="463751" y="2538068"/>
                </a:cubicBezTo>
                <a:cubicBezTo>
                  <a:pt x="459866" y="2538068"/>
                  <a:pt x="452098" y="2545838"/>
                  <a:pt x="444329" y="2549723"/>
                </a:cubicBezTo>
                <a:cubicBezTo>
                  <a:pt x="436561" y="2553608"/>
                  <a:pt x="424908" y="2561379"/>
                  <a:pt x="417139" y="2565264"/>
                </a:cubicBezTo>
                <a:cubicBezTo>
                  <a:pt x="405487" y="2569149"/>
                  <a:pt x="393834" y="2576920"/>
                  <a:pt x="386065" y="2580805"/>
                </a:cubicBezTo>
                <a:cubicBezTo>
                  <a:pt x="378297" y="2588575"/>
                  <a:pt x="366644" y="2592460"/>
                  <a:pt x="362760" y="2596346"/>
                </a:cubicBezTo>
                <a:cubicBezTo>
                  <a:pt x="331686" y="2608001"/>
                  <a:pt x="269537" y="2650738"/>
                  <a:pt x="265653" y="2654623"/>
                </a:cubicBezTo>
                <a:cubicBezTo>
                  <a:pt x="261769" y="2654623"/>
                  <a:pt x="257885" y="2658509"/>
                  <a:pt x="250116" y="2658509"/>
                </a:cubicBezTo>
                <a:cubicBezTo>
                  <a:pt x="242348" y="2662394"/>
                  <a:pt x="234579" y="2662394"/>
                  <a:pt x="234579" y="2666279"/>
                </a:cubicBezTo>
                <a:cubicBezTo>
                  <a:pt x="234579" y="2666279"/>
                  <a:pt x="230695" y="2670164"/>
                  <a:pt x="230695" y="2670164"/>
                </a:cubicBezTo>
                <a:cubicBezTo>
                  <a:pt x="226810" y="2670164"/>
                  <a:pt x="222926" y="2674049"/>
                  <a:pt x="219042" y="2677935"/>
                </a:cubicBezTo>
                <a:cubicBezTo>
                  <a:pt x="219042" y="2677935"/>
                  <a:pt x="215158" y="2681820"/>
                  <a:pt x="211273" y="2681820"/>
                </a:cubicBezTo>
                <a:cubicBezTo>
                  <a:pt x="203505" y="2681820"/>
                  <a:pt x="191852" y="2689590"/>
                  <a:pt x="180199" y="2697361"/>
                </a:cubicBezTo>
                <a:cubicBezTo>
                  <a:pt x="176315" y="2701246"/>
                  <a:pt x="172431" y="2701246"/>
                  <a:pt x="168547" y="2705131"/>
                </a:cubicBezTo>
                <a:cubicBezTo>
                  <a:pt x="164662" y="2705131"/>
                  <a:pt x="160778" y="2709016"/>
                  <a:pt x="156894" y="2709016"/>
                </a:cubicBezTo>
                <a:cubicBezTo>
                  <a:pt x="156894" y="2712901"/>
                  <a:pt x="149125" y="2716787"/>
                  <a:pt x="145241" y="2716787"/>
                </a:cubicBezTo>
                <a:cubicBezTo>
                  <a:pt x="141357" y="2716787"/>
                  <a:pt x="133588" y="2720672"/>
                  <a:pt x="129704" y="2724557"/>
                </a:cubicBezTo>
                <a:cubicBezTo>
                  <a:pt x="125820" y="2728442"/>
                  <a:pt x="106398" y="2740098"/>
                  <a:pt x="90861" y="2747868"/>
                </a:cubicBezTo>
                <a:cubicBezTo>
                  <a:pt x="75324" y="2755639"/>
                  <a:pt x="55903" y="2767294"/>
                  <a:pt x="52019" y="2771179"/>
                </a:cubicBezTo>
                <a:cubicBezTo>
                  <a:pt x="44250" y="2775065"/>
                  <a:pt x="36482" y="2782835"/>
                  <a:pt x="5408" y="2794491"/>
                </a:cubicBezTo>
                <a:cubicBezTo>
                  <a:pt x="1523" y="2798376"/>
                  <a:pt x="1523" y="2798376"/>
                  <a:pt x="1523" y="2794491"/>
                </a:cubicBezTo>
                <a:cubicBezTo>
                  <a:pt x="-2361" y="2794491"/>
                  <a:pt x="1523" y="2790605"/>
                  <a:pt x="9292" y="2786720"/>
                </a:cubicBezTo>
                <a:cubicBezTo>
                  <a:pt x="13176" y="2786720"/>
                  <a:pt x="20945" y="2778950"/>
                  <a:pt x="28713" y="2775065"/>
                </a:cubicBezTo>
                <a:cubicBezTo>
                  <a:pt x="32597" y="2767294"/>
                  <a:pt x="44250" y="2763409"/>
                  <a:pt x="55903" y="2759524"/>
                </a:cubicBezTo>
                <a:cubicBezTo>
                  <a:pt x="63671" y="2755639"/>
                  <a:pt x="75324" y="2751753"/>
                  <a:pt x="79208" y="2747868"/>
                </a:cubicBezTo>
                <a:cubicBezTo>
                  <a:pt x="83093" y="2743983"/>
                  <a:pt x="94746" y="2736213"/>
                  <a:pt x="102514" y="2732327"/>
                </a:cubicBezTo>
                <a:cubicBezTo>
                  <a:pt x="125820" y="2720672"/>
                  <a:pt x="164662" y="2697361"/>
                  <a:pt x="168547" y="2693475"/>
                </a:cubicBezTo>
                <a:cubicBezTo>
                  <a:pt x="172431" y="2689590"/>
                  <a:pt x="207389" y="2670164"/>
                  <a:pt x="219042" y="2670164"/>
                </a:cubicBezTo>
                <a:cubicBezTo>
                  <a:pt x="222926" y="2670164"/>
                  <a:pt x="226810" y="2666279"/>
                  <a:pt x="226810" y="2662394"/>
                </a:cubicBezTo>
                <a:cubicBezTo>
                  <a:pt x="226810" y="2658509"/>
                  <a:pt x="226810" y="2658509"/>
                  <a:pt x="230695" y="2658509"/>
                </a:cubicBezTo>
                <a:cubicBezTo>
                  <a:pt x="234579" y="2658509"/>
                  <a:pt x="238463" y="2654623"/>
                  <a:pt x="246232" y="2646853"/>
                </a:cubicBezTo>
                <a:cubicBezTo>
                  <a:pt x="250116" y="2642968"/>
                  <a:pt x="257885" y="2639083"/>
                  <a:pt x="261769" y="2639083"/>
                </a:cubicBezTo>
                <a:cubicBezTo>
                  <a:pt x="261769" y="2639083"/>
                  <a:pt x="273422" y="2631312"/>
                  <a:pt x="285074" y="2623542"/>
                </a:cubicBezTo>
                <a:cubicBezTo>
                  <a:pt x="296727" y="2615772"/>
                  <a:pt x="320033" y="2604116"/>
                  <a:pt x="331686" y="2600231"/>
                </a:cubicBezTo>
                <a:cubicBezTo>
                  <a:pt x="343338" y="2592460"/>
                  <a:pt x="362760" y="2580805"/>
                  <a:pt x="374412" y="2573034"/>
                </a:cubicBezTo>
                <a:cubicBezTo>
                  <a:pt x="386065" y="2565264"/>
                  <a:pt x="413255" y="2553608"/>
                  <a:pt x="428792" y="2541953"/>
                </a:cubicBezTo>
                <a:cubicBezTo>
                  <a:pt x="444329" y="2534182"/>
                  <a:pt x="459866" y="2526412"/>
                  <a:pt x="463751" y="2522527"/>
                </a:cubicBezTo>
                <a:cubicBezTo>
                  <a:pt x="471519" y="2518642"/>
                  <a:pt x="487056" y="2510871"/>
                  <a:pt x="498709" y="2503101"/>
                </a:cubicBezTo>
                <a:cubicBezTo>
                  <a:pt x="506477" y="2503101"/>
                  <a:pt x="510362" y="2499216"/>
                  <a:pt x="514246" y="2499216"/>
                </a:cubicBezTo>
                <a:cubicBezTo>
                  <a:pt x="525899" y="2487560"/>
                  <a:pt x="533667" y="2483675"/>
                  <a:pt x="556973" y="2472019"/>
                </a:cubicBezTo>
                <a:cubicBezTo>
                  <a:pt x="572510" y="2464249"/>
                  <a:pt x="591931" y="2452593"/>
                  <a:pt x="607468" y="2444823"/>
                </a:cubicBezTo>
                <a:cubicBezTo>
                  <a:pt x="623005" y="2437052"/>
                  <a:pt x="638542" y="2429282"/>
                  <a:pt x="646311" y="2425397"/>
                </a:cubicBezTo>
                <a:cubicBezTo>
                  <a:pt x="650195" y="2421512"/>
                  <a:pt x="665732" y="2413741"/>
                  <a:pt x="677385" y="2405971"/>
                </a:cubicBezTo>
                <a:cubicBezTo>
                  <a:pt x="689038" y="2402086"/>
                  <a:pt x="704575" y="2394315"/>
                  <a:pt x="708459" y="2390430"/>
                </a:cubicBezTo>
                <a:cubicBezTo>
                  <a:pt x="716228" y="2386545"/>
                  <a:pt x="723996" y="2382660"/>
                  <a:pt x="723996" y="2382660"/>
                </a:cubicBezTo>
                <a:cubicBezTo>
                  <a:pt x="727880" y="2378774"/>
                  <a:pt x="735649" y="2374889"/>
                  <a:pt x="743417" y="2371004"/>
                </a:cubicBezTo>
                <a:cubicBezTo>
                  <a:pt x="755070" y="2367119"/>
                  <a:pt x="766723" y="2363234"/>
                  <a:pt x="770607" y="2359348"/>
                </a:cubicBezTo>
                <a:cubicBezTo>
                  <a:pt x="774492" y="2355463"/>
                  <a:pt x="786144" y="2351578"/>
                  <a:pt x="793913" y="2343808"/>
                </a:cubicBezTo>
                <a:cubicBezTo>
                  <a:pt x="805566" y="2339922"/>
                  <a:pt x="817218" y="2332152"/>
                  <a:pt x="821103" y="2328267"/>
                </a:cubicBezTo>
                <a:cubicBezTo>
                  <a:pt x="828871" y="2324382"/>
                  <a:pt x="844408" y="2316611"/>
                  <a:pt x="859945" y="2308841"/>
                </a:cubicBezTo>
                <a:cubicBezTo>
                  <a:pt x="875482" y="2301070"/>
                  <a:pt x="891020" y="2293300"/>
                  <a:pt x="894904" y="2289415"/>
                </a:cubicBezTo>
                <a:cubicBezTo>
                  <a:pt x="898788" y="2289415"/>
                  <a:pt x="918209" y="2277759"/>
                  <a:pt x="937631" y="2269989"/>
                </a:cubicBezTo>
                <a:cubicBezTo>
                  <a:pt x="953168" y="2262218"/>
                  <a:pt x="972589" y="2254448"/>
                  <a:pt x="980358" y="2250563"/>
                </a:cubicBezTo>
                <a:cubicBezTo>
                  <a:pt x="984242" y="2246678"/>
                  <a:pt x="992010" y="2242793"/>
                  <a:pt x="995895" y="2242793"/>
                </a:cubicBezTo>
                <a:cubicBezTo>
                  <a:pt x="999779" y="2238907"/>
                  <a:pt x="1003663" y="2235022"/>
                  <a:pt x="1003663" y="2235022"/>
                </a:cubicBezTo>
                <a:cubicBezTo>
                  <a:pt x="1003663" y="2231137"/>
                  <a:pt x="1003663" y="2227252"/>
                  <a:pt x="1007547" y="2227252"/>
                </a:cubicBezTo>
                <a:cubicBezTo>
                  <a:pt x="1026969" y="2215596"/>
                  <a:pt x="1050275" y="2192285"/>
                  <a:pt x="1046390" y="2184515"/>
                </a:cubicBezTo>
                <a:cubicBezTo>
                  <a:pt x="1046390" y="2180629"/>
                  <a:pt x="1050275" y="2176744"/>
                  <a:pt x="1054159" y="2172859"/>
                </a:cubicBezTo>
                <a:cubicBezTo>
                  <a:pt x="1058043" y="2165089"/>
                  <a:pt x="1058043" y="2161203"/>
                  <a:pt x="1058043" y="2161203"/>
                </a:cubicBezTo>
                <a:cubicBezTo>
                  <a:pt x="1054159" y="2153433"/>
                  <a:pt x="1042506" y="2157318"/>
                  <a:pt x="1034737" y="2165089"/>
                </a:cubicBezTo>
                <a:cubicBezTo>
                  <a:pt x="1030853" y="2168974"/>
                  <a:pt x="1003663" y="2180629"/>
                  <a:pt x="980358" y="2180629"/>
                </a:cubicBezTo>
                <a:cubicBezTo>
                  <a:pt x="968705" y="2184515"/>
                  <a:pt x="964821" y="2184515"/>
                  <a:pt x="968705" y="2188400"/>
                </a:cubicBezTo>
                <a:cubicBezTo>
                  <a:pt x="968705" y="2192285"/>
                  <a:pt x="964821" y="2200055"/>
                  <a:pt x="953168" y="2203941"/>
                </a:cubicBezTo>
                <a:cubicBezTo>
                  <a:pt x="933746" y="2219481"/>
                  <a:pt x="922094" y="2223367"/>
                  <a:pt x="914325" y="2227252"/>
                </a:cubicBezTo>
                <a:cubicBezTo>
                  <a:pt x="910441" y="2227252"/>
                  <a:pt x="902672" y="2231137"/>
                  <a:pt x="898788" y="2231137"/>
                </a:cubicBezTo>
                <a:cubicBezTo>
                  <a:pt x="898788" y="2235022"/>
                  <a:pt x="891020" y="2238907"/>
                  <a:pt x="887135" y="2238907"/>
                </a:cubicBezTo>
                <a:cubicBezTo>
                  <a:pt x="879367" y="2238907"/>
                  <a:pt x="875482" y="2242793"/>
                  <a:pt x="871598" y="2246678"/>
                </a:cubicBezTo>
                <a:cubicBezTo>
                  <a:pt x="867714" y="2250563"/>
                  <a:pt x="859945" y="2254448"/>
                  <a:pt x="852177" y="2254448"/>
                </a:cubicBezTo>
                <a:cubicBezTo>
                  <a:pt x="844408" y="2258333"/>
                  <a:pt x="832756" y="2262218"/>
                  <a:pt x="828871" y="2266104"/>
                </a:cubicBezTo>
                <a:cubicBezTo>
                  <a:pt x="824987" y="2269989"/>
                  <a:pt x="817218" y="2273874"/>
                  <a:pt x="809450" y="2273874"/>
                </a:cubicBezTo>
                <a:cubicBezTo>
                  <a:pt x="797797" y="2277759"/>
                  <a:pt x="774492" y="2289415"/>
                  <a:pt x="766723" y="2297185"/>
                </a:cubicBezTo>
                <a:cubicBezTo>
                  <a:pt x="755070" y="2304956"/>
                  <a:pt x="727880" y="2320496"/>
                  <a:pt x="723996" y="2320496"/>
                </a:cubicBezTo>
                <a:cubicBezTo>
                  <a:pt x="723996" y="2320496"/>
                  <a:pt x="720112" y="2320496"/>
                  <a:pt x="720112" y="2320496"/>
                </a:cubicBezTo>
                <a:cubicBezTo>
                  <a:pt x="716228" y="2324382"/>
                  <a:pt x="673501" y="2347693"/>
                  <a:pt x="657964" y="2351578"/>
                </a:cubicBezTo>
                <a:cubicBezTo>
                  <a:pt x="650195" y="2355463"/>
                  <a:pt x="650195" y="2355463"/>
                  <a:pt x="650195" y="2351578"/>
                </a:cubicBezTo>
                <a:cubicBezTo>
                  <a:pt x="650195" y="2347693"/>
                  <a:pt x="669616" y="2336037"/>
                  <a:pt x="708459" y="2316611"/>
                </a:cubicBezTo>
                <a:cubicBezTo>
                  <a:pt x="723996" y="2308841"/>
                  <a:pt x="747302" y="2297185"/>
                  <a:pt x="755070" y="2289415"/>
                </a:cubicBezTo>
                <a:cubicBezTo>
                  <a:pt x="774492" y="2281644"/>
                  <a:pt x="797797" y="2266104"/>
                  <a:pt x="805566" y="2262218"/>
                </a:cubicBezTo>
                <a:cubicBezTo>
                  <a:pt x="828871" y="2254448"/>
                  <a:pt x="859945" y="2235022"/>
                  <a:pt x="856061" y="2231137"/>
                </a:cubicBezTo>
                <a:cubicBezTo>
                  <a:pt x="852177" y="2231137"/>
                  <a:pt x="844408" y="2235022"/>
                  <a:pt x="832756" y="2242793"/>
                </a:cubicBezTo>
                <a:cubicBezTo>
                  <a:pt x="821103" y="2246678"/>
                  <a:pt x="801681" y="2254448"/>
                  <a:pt x="790029" y="2258333"/>
                </a:cubicBezTo>
                <a:cubicBezTo>
                  <a:pt x="778376" y="2262218"/>
                  <a:pt x="758955" y="2269989"/>
                  <a:pt x="747302" y="2273874"/>
                </a:cubicBezTo>
                <a:cubicBezTo>
                  <a:pt x="735649" y="2277759"/>
                  <a:pt x="712343" y="2289415"/>
                  <a:pt x="696806" y="2297185"/>
                </a:cubicBezTo>
                <a:cubicBezTo>
                  <a:pt x="685154" y="2304956"/>
                  <a:pt x="661848" y="2316611"/>
                  <a:pt x="650195" y="2316611"/>
                </a:cubicBezTo>
                <a:cubicBezTo>
                  <a:pt x="638542" y="2320496"/>
                  <a:pt x="623005" y="2328267"/>
                  <a:pt x="615237" y="2332152"/>
                </a:cubicBezTo>
                <a:cubicBezTo>
                  <a:pt x="599700" y="2343808"/>
                  <a:pt x="568626" y="2359348"/>
                  <a:pt x="537552" y="2374889"/>
                </a:cubicBezTo>
                <a:cubicBezTo>
                  <a:pt x="533667" y="2374889"/>
                  <a:pt x="525899" y="2378774"/>
                  <a:pt x="525899" y="2382660"/>
                </a:cubicBezTo>
                <a:cubicBezTo>
                  <a:pt x="522014" y="2386545"/>
                  <a:pt x="518130" y="2390430"/>
                  <a:pt x="510362" y="2394315"/>
                </a:cubicBezTo>
                <a:cubicBezTo>
                  <a:pt x="467635" y="2417626"/>
                  <a:pt x="448213" y="2429282"/>
                  <a:pt x="428792" y="2437052"/>
                </a:cubicBezTo>
                <a:cubicBezTo>
                  <a:pt x="413255" y="2440938"/>
                  <a:pt x="401602" y="2448708"/>
                  <a:pt x="397718" y="2452593"/>
                </a:cubicBezTo>
                <a:cubicBezTo>
                  <a:pt x="397718" y="2456478"/>
                  <a:pt x="389950" y="2460364"/>
                  <a:pt x="389950" y="2460364"/>
                </a:cubicBezTo>
                <a:cubicBezTo>
                  <a:pt x="386065" y="2460364"/>
                  <a:pt x="366644" y="2472019"/>
                  <a:pt x="347223" y="2479790"/>
                </a:cubicBezTo>
                <a:cubicBezTo>
                  <a:pt x="323917" y="2491445"/>
                  <a:pt x="288959" y="2510871"/>
                  <a:pt x="265653" y="2526412"/>
                </a:cubicBezTo>
                <a:cubicBezTo>
                  <a:pt x="242348" y="2538068"/>
                  <a:pt x="219042" y="2549723"/>
                  <a:pt x="215158" y="2553608"/>
                </a:cubicBezTo>
                <a:cubicBezTo>
                  <a:pt x="211273" y="2557494"/>
                  <a:pt x="199621" y="2565264"/>
                  <a:pt x="187968" y="2569149"/>
                </a:cubicBezTo>
                <a:cubicBezTo>
                  <a:pt x="180199" y="2573034"/>
                  <a:pt x="153009" y="2588575"/>
                  <a:pt x="129704" y="2604116"/>
                </a:cubicBezTo>
                <a:cubicBezTo>
                  <a:pt x="102514" y="2619657"/>
                  <a:pt x="83093" y="2627427"/>
                  <a:pt x="83093" y="2627427"/>
                </a:cubicBezTo>
                <a:cubicBezTo>
                  <a:pt x="79208" y="2627427"/>
                  <a:pt x="86977" y="2615772"/>
                  <a:pt x="94746" y="2615772"/>
                </a:cubicBezTo>
                <a:cubicBezTo>
                  <a:pt x="94746" y="2615772"/>
                  <a:pt x="106398" y="2608001"/>
                  <a:pt x="118051" y="2600231"/>
                </a:cubicBezTo>
                <a:cubicBezTo>
                  <a:pt x="129704" y="2592460"/>
                  <a:pt x="141357" y="2584690"/>
                  <a:pt x="141357" y="2584690"/>
                </a:cubicBezTo>
                <a:cubicBezTo>
                  <a:pt x="149125" y="2584690"/>
                  <a:pt x="176315" y="2569149"/>
                  <a:pt x="180199" y="2561379"/>
                </a:cubicBezTo>
                <a:cubicBezTo>
                  <a:pt x="184084" y="2561379"/>
                  <a:pt x="187968" y="2557494"/>
                  <a:pt x="187968" y="2557494"/>
                </a:cubicBezTo>
                <a:cubicBezTo>
                  <a:pt x="191852" y="2557494"/>
                  <a:pt x="203505" y="2549723"/>
                  <a:pt x="219042" y="2538068"/>
                </a:cubicBezTo>
                <a:cubicBezTo>
                  <a:pt x="230695" y="2530297"/>
                  <a:pt x="254000" y="2514756"/>
                  <a:pt x="269537" y="2506986"/>
                </a:cubicBezTo>
                <a:cubicBezTo>
                  <a:pt x="285074" y="2499216"/>
                  <a:pt x="308380" y="2487560"/>
                  <a:pt x="320033" y="2479790"/>
                </a:cubicBezTo>
                <a:cubicBezTo>
                  <a:pt x="327801" y="2472019"/>
                  <a:pt x="339454" y="2464249"/>
                  <a:pt x="343338" y="2464249"/>
                </a:cubicBezTo>
                <a:cubicBezTo>
                  <a:pt x="347223" y="2464249"/>
                  <a:pt x="358875" y="2460364"/>
                  <a:pt x="370528" y="2452593"/>
                </a:cubicBezTo>
                <a:cubicBezTo>
                  <a:pt x="382181" y="2444823"/>
                  <a:pt x="401602" y="2433167"/>
                  <a:pt x="409371" y="2429282"/>
                </a:cubicBezTo>
                <a:cubicBezTo>
                  <a:pt x="421024" y="2425397"/>
                  <a:pt x="428792" y="2421512"/>
                  <a:pt x="428792" y="2421512"/>
                </a:cubicBezTo>
                <a:cubicBezTo>
                  <a:pt x="432676" y="2417626"/>
                  <a:pt x="440445" y="2413741"/>
                  <a:pt x="448213" y="2409856"/>
                </a:cubicBezTo>
                <a:cubicBezTo>
                  <a:pt x="459866" y="2405971"/>
                  <a:pt x="471519" y="2398200"/>
                  <a:pt x="483172" y="2394315"/>
                </a:cubicBezTo>
                <a:cubicBezTo>
                  <a:pt x="502593" y="2382660"/>
                  <a:pt x="533667" y="2371004"/>
                  <a:pt x="541436" y="2367119"/>
                </a:cubicBezTo>
                <a:cubicBezTo>
                  <a:pt x="556973" y="2363234"/>
                  <a:pt x="568626" y="2343808"/>
                  <a:pt x="556973" y="2343808"/>
                </a:cubicBezTo>
                <a:cubicBezTo>
                  <a:pt x="553089" y="2343808"/>
                  <a:pt x="553089" y="2339922"/>
                  <a:pt x="556973" y="2339922"/>
                </a:cubicBezTo>
                <a:cubicBezTo>
                  <a:pt x="560857" y="2336037"/>
                  <a:pt x="560857" y="2336037"/>
                  <a:pt x="564741" y="2336037"/>
                </a:cubicBezTo>
                <a:cubicBezTo>
                  <a:pt x="568626" y="2336037"/>
                  <a:pt x="584163" y="2328267"/>
                  <a:pt x="584163" y="2324382"/>
                </a:cubicBezTo>
                <a:cubicBezTo>
                  <a:pt x="580278" y="2320496"/>
                  <a:pt x="584163" y="2320496"/>
                  <a:pt x="588047" y="2320496"/>
                </a:cubicBezTo>
                <a:cubicBezTo>
                  <a:pt x="595816" y="2316611"/>
                  <a:pt x="603584" y="2312726"/>
                  <a:pt x="615237" y="2308841"/>
                </a:cubicBezTo>
                <a:cubicBezTo>
                  <a:pt x="623005" y="2304956"/>
                  <a:pt x="630774" y="2297185"/>
                  <a:pt x="634658" y="2297185"/>
                </a:cubicBezTo>
                <a:cubicBezTo>
                  <a:pt x="642427" y="2297185"/>
                  <a:pt x="657964" y="2285530"/>
                  <a:pt x="657964" y="2281644"/>
                </a:cubicBezTo>
                <a:cubicBezTo>
                  <a:pt x="661848" y="2277759"/>
                  <a:pt x="681269" y="2266104"/>
                  <a:pt x="731765" y="2242793"/>
                </a:cubicBezTo>
                <a:cubicBezTo>
                  <a:pt x="755070" y="2231137"/>
                  <a:pt x="762839" y="2227252"/>
                  <a:pt x="758955" y="2223367"/>
                </a:cubicBezTo>
                <a:cubicBezTo>
                  <a:pt x="758955" y="2219481"/>
                  <a:pt x="762839" y="2215596"/>
                  <a:pt x="770607" y="2211711"/>
                </a:cubicBezTo>
                <a:cubicBezTo>
                  <a:pt x="778376" y="2207826"/>
                  <a:pt x="778376" y="2203941"/>
                  <a:pt x="774492" y="2203941"/>
                </a:cubicBezTo>
                <a:cubicBezTo>
                  <a:pt x="770607" y="2200055"/>
                  <a:pt x="751186" y="2203941"/>
                  <a:pt x="751186" y="2207826"/>
                </a:cubicBezTo>
                <a:cubicBezTo>
                  <a:pt x="751186" y="2207826"/>
                  <a:pt x="747302" y="2211711"/>
                  <a:pt x="743417" y="2211711"/>
                </a:cubicBezTo>
                <a:cubicBezTo>
                  <a:pt x="743417" y="2207826"/>
                  <a:pt x="731765" y="2215596"/>
                  <a:pt x="723996" y="2223367"/>
                </a:cubicBezTo>
                <a:cubicBezTo>
                  <a:pt x="712343" y="2227252"/>
                  <a:pt x="704575" y="2235022"/>
                  <a:pt x="704575" y="2235022"/>
                </a:cubicBezTo>
                <a:cubicBezTo>
                  <a:pt x="700691" y="2235022"/>
                  <a:pt x="696806" y="2235022"/>
                  <a:pt x="692922" y="2238907"/>
                </a:cubicBezTo>
                <a:cubicBezTo>
                  <a:pt x="692922" y="2242793"/>
                  <a:pt x="689038" y="2246678"/>
                  <a:pt x="685154" y="2246678"/>
                </a:cubicBezTo>
                <a:cubicBezTo>
                  <a:pt x="685154" y="2246678"/>
                  <a:pt x="681269" y="2250563"/>
                  <a:pt x="677385" y="2254448"/>
                </a:cubicBezTo>
                <a:cubicBezTo>
                  <a:pt x="669616" y="2258333"/>
                  <a:pt x="669616" y="2258333"/>
                  <a:pt x="657964" y="2258333"/>
                </a:cubicBezTo>
                <a:cubicBezTo>
                  <a:pt x="646311" y="2258333"/>
                  <a:pt x="642427" y="2258333"/>
                  <a:pt x="642427" y="2262218"/>
                </a:cubicBezTo>
                <a:cubicBezTo>
                  <a:pt x="638542" y="2269989"/>
                  <a:pt x="626890" y="2277759"/>
                  <a:pt x="619121" y="2277759"/>
                </a:cubicBezTo>
                <a:cubicBezTo>
                  <a:pt x="615237" y="2277759"/>
                  <a:pt x="611353" y="2281644"/>
                  <a:pt x="603584" y="2285530"/>
                </a:cubicBezTo>
                <a:cubicBezTo>
                  <a:pt x="595816" y="2297185"/>
                  <a:pt x="564741" y="2312726"/>
                  <a:pt x="556973" y="2312726"/>
                </a:cubicBezTo>
                <a:cubicBezTo>
                  <a:pt x="553089" y="2308841"/>
                  <a:pt x="529783" y="2324382"/>
                  <a:pt x="514246" y="2336037"/>
                </a:cubicBezTo>
                <a:cubicBezTo>
                  <a:pt x="502593" y="2347693"/>
                  <a:pt x="452098" y="2378774"/>
                  <a:pt x="444329" y="2382660"/>
                </a:cubicBezTo>
                <a:cubicBezTo>
                  <a:pt x="444329" y="2382660"/>
                  <a:pt x="440445" y="2382660"/>
                  <a:pt x="436561" y="2386545"/>
                </a:cubicBezTo>
                <a:cubicBezTo>
                  <a:pt x="432676" y="2390430"/>
                  <a:pt x="413255" y="2402086"/>
                  <a:pt x="393834" y="2409856"/>
                </a:cubicBezTo>
                <a:cubicBezTo>
                  <a:pt x="378297" y="2417626"/>
                  <a:pt x="351107" y="2433167"/>
                  <a:pt x="331686" y="2440938"/>
                </a:cubicBezTo>
                <a:cubicBezTo>
                  <a:pt x="316149" y="2448708"/>
                  <a:pt x="300612" y="2456478"/>
                  <a:pt x="300612" y="2456478"/>
                </a:cubicBezTo>
                <a:cubicBezTo>
                  <a:pt x="292843" y="2456478"/>
                  <a:pt x="304496" y="2448708"/>
                  <a:pt x="323917" y="2440938"/>
                </a:cubicBezTo>
                <a:cubicBezTo>
                  <a:pt x="351107" y="2425397"/>
                  <a:pt x="358875" y="2409856"/>
                  <a:pt x="343338" y="2409856"/>
                </a:cubicBezTo>
                <a:cubicBezTo>
                  <a:pt x="343338" y="2405971"/>
                  <a:pt x="327801" y="2413741"/>
                  <a:pt x="327801" y="2413741"/>
                </a:cubicBezTo>
                <a:cubicBezTo>
                  <a:pt x="320033" y="2409856"/>
                  <a:pt x="335570" y="2398200"/>
                  <a:pt x="347223" y="2394315"/>
                </a:cubicBezTo>
                <a:cubicBezTo>
                  <a:pt x="354991" y="2390430"/>
                  <a:pt x="362760" y="2382660"/>
                  <a:pt x="366644" y="2378774"/>
                </a:cubicBezTo>
                <a:cubicBezTo>
                  <a:pt x="374412" y="2374889"/>
                  <a:pt x="382181" y="2367119"/>
                  <a:pt x="389950" y="2363234"/>
                </a:cubicBezTo>
                <a:cubicBezTo>
                  <a:pt x="397718" y="2359348"/>
                  <a:pt x="405487" y="2355463"/>
                  <a:pt x="413255" y="2351578"/>
                </a:cubicBezTo>
                <a:cubicBezTo>
                  <a:pt x="417139" y="2351578"/>
                  <a:pt x="428792" y="2347693"/>
                  <a:pt x="432676" y="2343808"/>
                </a:cubicBezTo>
                <a:cubicBezTo>
                  <a:pt x="440445" y="2339922"/>
                  <a:pt x="444329" y="2339922"/>
                  <a:pt x="448213" y="2336037"/>
                </a:cubicBezTo>
                <a:cubicBezTo>
                  <a:pt x="448213" y="2336037"/>
                  <a:pt x="455982" y="2332152"/>
                  <a:pt x="463751" y="2328267"/>
                </a:cubicBezTo>
                <a:cubicBezTo>
                  <a:pt x="467635" y="2328267"/>
                  <a:pt x="479288" y="2320496"/>
                  <a:pt x="483172" y="2312726"/>
                </a:cubicBezTo>
                <a:cubicBezTo>
                  <a:pt x="490940" y="2308841"/>
                  <a:pt x="498709" y="2301070"/>
                  <a:pt x="506477" y="2297185"/>
                </a:cubicBezTo>
                <a:cubicBezTo>
                  <a:pt x="522014" y="2289415"/>
                  <a:pt x="553089" y="2277759"/>
                  <a:pt x="564741" y="2273874"/>
                </a:cubicBezTo>
                <a:cubicBezTo>
                  <a:pt x="568626" y="2269989"/>
                  <a:pt x="576394" y="2266104"/>
                  <a:pt x="580278" y="2262218"/>
                </a:cubicBezTo>
                <a:cubicBezTo>
                  <a:pt x="584163" y="2258333"/>
                  <a:pt x="588047" y="2258333"/>
                  <a:pt x="595816" y="2258333"/>
                </a:cubicBezTo>
                <a:cubicBezTo>
                  <a:pt x="599700" y="2258333"/>
                  <a:pt x="603584" y="2254448"/>
                  <a:pt x="607468" y="2250563"/>
                </a:cubicBezTo>
                <a:cubicBezTo>
                  <a:pt x="611353" y="2250563"/>
                  <a:pt x="619121" y="2246678"/>
                  <a:pt x="623005" y="2242793"/>
                </a:cubicBezTo>
                <a:cubicBezTo>
                  <a:pt x="626890" y="2242793"/>
                  <a:pt x="634658" y="2238907"/>
                  <a:pt x="642427" y="2235022"/>
                </a:cubicBezTo>
                <a:cubicBezTo>
                  <a:pt x="657964" y="2223367"/>
                  <a:pt x="677385" y="2211711"/>
                  <a:pt x="692922" y="2203941"/>
                </a:cubicBezTo>
                <a:cubicBezTo>
                  <a:pt x="696806" y="2203941"/>
                  <a:pt x="696806" y="2203941"/>
                  <a:pt x="696806" y="2207826"/>
                </a:cubicBezTo>
                <a:cubicBezTo>
                  <a:pt x="700691" y="2207826"/>
                  <a:pt x="700691" y="2207826"/>
                  <a:pt x="708459" y="2207826"/>
                </a:cubicBezTo>
                <a:cubicBezTo>
                  <a:pt x="716228" y="2203941"/>
                  <a:pt x="716228" y="2203941"/>
                  <a:pt x="712343" y="2200055"/>
                </a:cubicBezTo>
                <a:cubicBezTo>
                  <a:pt x="708459" y="2200055"/>
                  <a:pt x="696806" y="2200055"/>
                  <a:pt x="685154" y="2200055"/>
                </a:cubicBezTo>
                <a:cubicBezTo>
                  <a:pt x="669616" y="2200055"/>
                  <a:pt x="661848" y="2200055"/>
                  <a:pt x="657964" y="2203941"/>
                </a:cubicBezTo>
                <a:cubicBezTo>
                  <a:pt x="654079" y="2207826"/>
                  <a:pt x="642427" y="2211711"/>
                  <a:pt x="630774" y="2211711"/>
                </a:cubicBezTo>
                <a:cubicBezTo>
                  <a:pt x="623005" y="2215596"/>
                  <a:pt x="603584" y="2223367"/>
                  <a:pt x="595816" y="2227252"/>
                </a:cubicBezTo>
                <a:cubicBezTo>
                  <a:pt x="588047" y="2231137"/>
                  <a:pt x="572510" y="2238907"/>
                  <a:pt x="568626" y="2238907"/>
                </a:cubicBezTo>
                <a:cubicBezTo>
                  <a:pt x="560857" y="2242793"/>
                  <a:pt x="553089" y="2246678"/>
                  <a:pt x="549204" y="2250563"/>
                </a:cubicBezTo>
                <a:cubicBezTo>
                  <a:pt x="545320" y="2250563"/>
                  <a:pt x="541436" y="2254448"/>
                  <a:pt x="537552" y="2254448"/>
                </a:cubicBezTo>
                <a:cubicBezTo>
                  <a:pt x="533667" y="2254448"/>
                  <a:pt x="529783" y="2258333"/>
                  <a:pt x="525899" y="2262218"/>
                </a:cubicBezTo>
                <a:cubicBezTo>
                  <a:pt x="522014" y="2262218"/>
                  <a:pt x="514246" y="2269989"/>
                  <a:pt x="502593" y="2273874"/>
                </a:cubicBezTo>
                <a:cubicBezTo>
                  <a:pt x="494825" y="2281644"/>
                  <a:pt x="479288" y="2289415"/>
                  <a:pt x="471519" y="2293300"/>
                </a:cubicBezTo>
                <a:cubicBezTo>
                  <a:pt x="459866" y="2297185"/>
                  <a:pt x="448213" y="2301070"/>
                  <a:pt x="444329" y="2304956"/>
                </a:cubicBezTo>
                <a:cubicBezTo>
                  <a:pt x="444329" y="2304956"/>
                  <a:pt x="436561" y="2304956"/>
                  <a:pt x="436561" y="2308841"/>
                </a:cubicBezTo>
                <a:cubicBezTo>
                  <a:pt x="417139" y="2324382"/>
                  <a:pt x="335570" y="2371004"/>
                  <a:pt x="327801" y="2367119"/>
                </a:cubicBezTo>
                <a:cubicBezTo>
                  <a:pt x="320033" y="2367119"/>
                  <a:pt x="320033" y="2363234"/>
                  <a:pt x="327801" y="2359348"/>
                </a:cubicBezTo>
                <a:cubicBezTo>
                  <a:pt x="331686" y="2355463"/>
                  <a:pt x="339454" y="2351578"/>
                  <a:pt x="343338" y="2347693"/>
                </a:cubicBezTo>
                <a:cubicBezTo>
                  <a:pt x="347223" y="2343808"/>
                  <a:pt x="351107" y="2339922"/>
                  <a:pt x="354991" y="2339922"/>
                </a:cubicBezTo>
                <a:cubicBezTo>
                  <a:pt x="358875" y="2339922"/>
                  <a:pt x="374412" y="2332152"/>
                  <a:pt x="389950" y="2320496"/>
                </a:cubicBezTo>
                <a:cubicBezTo>
                  <a:pt x="405487" y="2312726"/>
                  <a:pt x="421024" y="2304956"/>
                  <a:pt x="424908" y="2304956"/>
                </a:cubicBezTo>
                <a:cubicBezTo>
                  <a:pt x="428792" y="2304956"/>
                  <a:pt x="432676" y="2301070"/>
                  <a:pt x="436561" y="2297185"/>
                </a:cubicBezTo>
                <a:cubicBezTo>
                  <a:pt x="436561" y="2297185"/>
                  <a:pt x="448213" y="2289415"/>
                  <a:pt x="459866" y="2285530"/>
                </a:cubicBezTo>
                <a:cubicBezTo>
                  <a:pt x="483172" y="2273874"/>
                  <a:pt x="518130" y="2254448"/>
                  <a:pt x="533667" y="2246678"/>
                </a:cubicBezTo>
                <a:cubicBezTo>
                  <a:pt x="537552" y="2242793"/>
                  <a:pt x="541436" y="2238907"/>
                  <a:pt x="545320" y="2238907"/>
                </a:cubicBezTo>
                <a:cubicBezTo>
                  <a:pt x="553089" y="2235022"/>
                  <a:pt x="549204" y="2231137"/>
                  <a:pt x="545320" y="2231137"/>
                </a:cubicBezTo>
                <a:cubicBezTo>
                  <a:pt x="541436" y="2231137"/>
                  <a:pt x="541436" y="2227252"/>
                  <a:pt x="541436" y="2223367"/>
                </a:cubicBezTo>
                <a:cubicBezTo>
                  <a:pt x="541436" y="2219481"/>
                  <a:pt x="537552" y="2211711"/>
                  <a:pt x="533667" y="2211711"/>
                </a:cubicBezTo>
                <a:cubicBezTo>
                  <a:pt x="529783" y="2207826"/>
                  <a:pt x="529783" y="2203941"/>
                  <a:pt x="537552" y="2200055"/>
                </a:cubicBezTo>
                <a:cubicBezTo>
                  <a:pt x="541436" y="2196170"/>
                  <a:pt x="545320" y="2192285"/>
                  <a:pt x="549204" y="2192285"/>
                </a:cubicBezTo>
                <a:cubicBezTo>
                  <a:pt x="553089" y="2188400"/>
                  <a:pt x="556973" y="2188400"/>
                  <a:pt x="556973" y="2188400"/>
                </a:cubicBezTo>
                <a:cubicBezTo>
                  <a:pt x="560857" y="2184515"/>
                  <a:pt x="588047" y="2168974"/>
                  <a:pt x="611353" y="2157318"/>
                </a:cubicBezTo>
                <a:cubicBezTo>
                  <a:pt x="650195" y="2137892"/>
                  <a:pt x="654079" y="2137892"/>
                  <a:pt x="673501" y="2126237"/>
                </a:cubicBezTo>
                <a:cubicBezTo>
                  <a:pt x="685154" y="2122351"/>
                  <a:pt x="696806" y="2114581"/>
                  <a:pt x="700691" y="2114581"/>
                </a:cubicBezTo>
                <a:cubicBezTo>
                  <a:pt x="716228" y="2110696"/>
                  <a:pt x="751186" y="2091270"/>
                  <a:pt x="758955" y="2079614"/>
                </a:cubicBezTo>
                <a:cubicBezTo>
                  <a:pt x="758955" y="2079614"/>
                  <a:pt x="758955" y="2079614"/>
                  <a:pt x="766723" y="2067959"/>
                </a:cubicBezTo>
                <a:cubicBezTo>
                  <a:pt x="766723" y="2067959"/>
                  <a:pt x="766723" y="2067959"/>
                  <a:pt x="755070" y="2060188"/>
                </a:cubicBezTo>
                <a:cubicBezTo>
                  <a:pt x="751186" y="2052418"/>
                  <a:pt x="747302" y="2048533"/>
                  <a:pt x="747302" y="2048533"/>
                </a:cubicBezTo>
                <a:cubicBezTo>
                  <a:pt x="743417" y="2048533"/>
                  <a:pt x="723996" y="2056303"/>
                  <a:pt x="700691" y="2067959"/>
                </a:cubicBezTo>
                <a:cubicBezTo>
                  <a:pt x="661848" y="2087385"/>
                  <a:pt x="642427" y="2099040"/>
                  <a:pt x="595816" y="2122351"/>
                </a:cubicBezTo>
                <a:cubicBezTo>
                  <a:pt x="591931" y="2126237"/>
                  <a:pt x="580278" y="2130122"/>
                  <a:pt x="568626" y="2137892"/>
                </a:cubicBezTo>
                <a:cubicBezTo>
                  <a:pt x="560857" y="2141777"/>
                  <a:pt x="549204" y="2145663"/>
                  <a:pt x="545320" y="2149548"/>
                </a:cubicBezTo>
                <a:cubicBezTo>
                  <a:pt x="541436" y="2149548"/>
                  <a:pt x="529783" y="2153433"/>
                  <a:pt x="525899" y="2153433"/>
                </a:cubicBezTo>
                <a:cubicBezTo>
                  <a:pt x="518130" y="2157318"/>
                  <a:pt x="510362" y="2161203"/>
                  <a:pt x="502593" y="2168974"/>
                </a:cubicBezTo>
                <a:cubicBezTo>
                  <a:pt x="487056" y="2184515"/>
                  <a:pt x="467635" y="2200055"/>
                  <a:pt x="444329" y="2203941"/>
                </a:cubicBezTo>
                <a:cubicBezTo>
                  <a:pt x="428792" y="2211711"/>
                  <a:pt x="417139" y="2215596"/>
                  <a:pt x="413255" y="2215596"/>
                </a:cubicBezTo>
                <a:cubicBezTo>
                  <a:pt x="413255" y="2219481"/>
                  <a:pt x="405487" y="2219481"/>
                  <a:pt x="397718" y="2223367"/>
                </a:cubicBezTo>
                <a:cubicBezTo>
                  <a:pt x="389950" y="2223367"/>
                  <a:pt x="382181" y="2227252"/>
                  <a:pt x="374412" y="2235022"/>
                </a:cubicBezTo>
                <a:cubicBezTo>
                  <a:pt x="343338" y="2254448"/>
                  <a:pt x="304496" y="2281644"/>
                  <a:pt x="292843" y="2285530"/>
                </a:cubicBezTo>
                <a:cubicBezTo>
                  <a:pt x="281190" y="2285530"/>
                  <a:pt x="281190" y="2269989"/>
                  <a:pt x="288959" y="2266104"/>
                </a:cubicBezTo>
                <a:cubicBezTo>
                  <a:pt x="292843" y="2266104"/>
                  <a:pt x="300612" y="2262218"/>
                  <a:pt x="308380" y="2258333"/>
                </a:cubicBezTo>
                <a:cubicBezTo>
                  <a:pt x="312264" y="2254448"/>
                  <a:pt x="320033" y="2250563"/>
                  <a:pt x="323917" y="2250563"/>
                </a:cubicBezTo>
                <a:cubicBezTo>
                  <a:pt x="323917" y="2250563"/>
                  <a:pt x="327801" y="2250563"/>
                  <a:pt x="327801" y="2246678"/>
                </a:cubicBezTo>
                <a:cubicBezTo>
                  <a:pt x="327801" y="2246678"/>
                  <a:pt x="331686" y="2242793"/>
                  <a:pt x="335570" y="2242793"/>
                </a:cubicBezTo>
                <a:cubicBezTo>
                  <a:pt x="335570" y="2242793"/>
                  <a:pt x="347223" y="2235022"/>
                  <a:pt x="354991" y="2227252"/>
                </a:cubicBezTo>
                <a:cubicBezTo>
                  <a:pt x="366644" y="2223367"/>
                  <a:pt x="382181" y="2211711"/>
                  <a:pt x="389950" y="2207826"/>
                </a:cubicBezTo>
                <a:cubicBezTo>
                  <a:pt x="401602" y="2203941"/>
                  <a:pt x="421024" y="2196170"/>
                  <a:pt x="432676" y="2184515"/>
                </a:cubicBezTo>
                <a:cubicBezTo>
                  <a:pt x="448213" y="2176744"/>
                  <a:pt x="475403" y="2161203"/>
                  <a:pt x="498709" y="2149548"/>
                </a:cubicBezTo>
                <a:cubicBezTo>
                  <a:pt x="518130" y="2137892"/>
                  <a:pt x="541436" y="2126237"/>
                  <a:pt x="545320" y="2126237"/>
                </a:cubicBezTo>
                <a:cubicBezTo>
                  <a:pt x="549204" y="2122351"/>
                  <a:pt x="560857" y="2118466"/>
                  <a:pt x="564741" y="2114581"/>
                </a:cubicBezTo>
                <a:cubicBezTo>
                  <a:pt x="572510" y="2110696"/>
                  <a:pt x="576394" y="2106811"/>
                  <a:pt x="580278" y="2106811"/>
                </a:cubicBezTo>
                <a:cubicBezTo>
                  <a:pt x="580278" y="2102925"/>
                  <a:pt x="588047" y="2099040"/>
                  <a:pt x="603584" y="2091270"/>
                </a:cubicBezTo>
                <a:cubicBezTo>
                  <a:pt x="615237" y="2087385"/>
                  <a:pt x="626890" y="2079614"/>
                  <a:pt x="630774" y="2079614"/>
                </a:cubicBezTo>
                <a:cubicBezTo>
                  <a:pt x="642427" y="2071844"/>
                  <a:pt x="669616" y="2060188"/>
                  <a:pt x="685154" y="2052418"/>
                </a:cubicBezTo>
                <a:cubicBezTo>
                  <a:pt x="696806" y="2048533"/>
                  <a:pt x="708459" y="2040762"/>
                  <a:pt x="716228" y="2040762"/>
                </a:cubicBezTo>
                <a:cubicBezTo>
                  <a:pt x="720112" y="2036877"/>
                  <a:pt x="731765" y="2029107"/>
                  <a:pt x="735649" y="2029107"/>
                </a:cubicBezTo>
                <a:cubicBezTo>
                  <a:pt x="743417" y="2025221"/>
                  <a:pt x="766723" y="2013566"/>
                  <a:pt x="786144" y="2001910"/>
                </a:cubicBezTo>
                <a:cubicBezTo>
                  <a:pt x="809450" y="1990255"/>
                  <a:pt x="832756" y="1978599"/>
                  <a:pt x="840524" y="1978599"/>
                </a:cubicBezTo>
                <a:cubicBezTo>
                  <a:pt x="844408" y="1974714"/>
                  <a:pt x="852177" y="1970829"/>
                  <a:pt x="856061" y="1970829"/>
                </a:cubicBezTo>
                <a:cubicBezTo>
                  <a:pt x="856061" y="1966944"/>
                  <a:pt x="875482" y="1955288"/>
                  <a:pt x="894904" y="1947518"/>
                </a:cubicBezTo>
                <a:cubicBezTo>
                  <a:pt x="902672" y="1943632"/>
                  <a:pt x="898788" y="1939747"/>
                  <a:pt x="887135" y="1943632"/>
                </a:cubicBezTo>
                <a:cubicBezTo>
                  <a:pt x="879367" y="1943632"/>
                  <a:pt x="879367" y="1943632"/>
                  <a:pt x="879367" y="1939747"/>
                </a:cubicBezTo>
                <a:cubicBezTo>
                  <a:pt x="879367" y="1928092"/>
                  <a:pt x="863830" y="1931977"/>
                  <a:pt x="840524" y="1939747"/>
                </a:cubicBezTo>
                <a:cubicBezTo>
                  <a:pt x="828871" y="1947518"/>
                  <a:pt x="821103" y="1947518"/>
                  <a:pt x="817218" y="1947518"/>
                </a:cubicBezTo>
                <a:cubicBezTo>
                  <a:pt x="817218" y="1947518"/>
                  <a:pt x="817218" y="1943632"/>
                  <a:pt x="821103" y="1943632"/>
                </a:cubicBezTo>
                <a:cubicBezTo>
                  <a:pt x="821103" y="1939747"/>
                  <a:pt x="828871" y="1935862"/>
                  <a:pt x="828871" y="1935862"/>
                </a:cubicBezTo>
                <a:cubicBezTo>
                  <a:pt x="836640" y="1931977"/>
                  <a:pt x="875482" y="1916436"/>
                  <a:pt x="891020" y="1908666"/>
                </a:cubicBezTo>
                <a:cubicBezTo>
                  <a:pt x="894904" y="1908666"/>
                  <a:pt x="910441" y="1900895"/>
                  <a:pt x="918209" y="1893125"/>
                </a:cubicBezTo>
                <a:cubicBezTo>
                  <a:pt x="937631" y="1885354"/>
                  <a:pt x="945399" y="1881469"/>
                  <a:pt x="976474" y="1869814"/>
                </a:cubicBezTo>
                <a:cubicBezTo>
                  <a:pt x="980358" y="1865928"/>
                  <a:pt x="988126" y="1862043"/>
                  <a:pt x="992010" y="1862043"/>
                </a:cubicBezTo>
                <a:cubicBezTo>
                  <a:pt x="995895" y="1854273"/>
                  <a:pt x="1023084" y="1838732"/>
                  <a:pt x="1046390" y="1834847"/>
                </a:cubicBezTo>
                <a:cubicBezTo>
                  <a:pt x="1058043" y="1830962"/>
                  <a:pt x="1069696" y="1823191"/>
                  <a:pt x="1077464" y="1823191"/>
                </a:cubicBezTo>
                <a:cubicBezTo>
                  <a:pt x="1085233" y="1819306"/>
                  <a:pt x="1096885" y="1811536"/>
                  <a:pt x="1104654" y="1807650"/>
                </a:cubicBezTo>
                <a:cubicBezTo>
                  <a:pt x="1116307" y="1803765"/>
                  <a:pt x="1124075" y="1795995"/>
                  <a:pt x="1127959" y="1795995"/>
                </a:cubicBezTo>
                <a:cubicBezTo>
                  <a:pt x="1131844" y="1792110"/>
                  <a:pt x="1139613" y="1784339"/>
                  <a:pt x="1143497" y="1784339"/>
                </a:cubicBezTo>
                <a:cubicBezTo>
                  <a:pt x="1159034" y="1776569"/>
                  <a:pt x="1159034" y="1772684"/>
                  <a:pt x="1143497" y="1776569"/>
                </a:cubicBezTo>
                <a:cubicBezTo>
                  <a:pt x="1131844" y="1780454"/>
                  <a:pt x="1089117" y="1799880"/>
                  <a:pt x="1081349" y="1803765"/>
                </a:cubicBezTo>
                <a:cubicBezTo>
                  <a:pt x="1077464" y="1803765"/>
                  <a:pt x="1073580" y="1807650"/>
                  <a:pt x="1069696" y="1807650"/>
                </a:cubicBezTo>
                <a:cubicBezTo>
                  <a:pt x="1065812" y="1807650"/>
                  <a:pt x="1054159" y="1815421"/>
                  <a:pt x="1046390" y="1819306"/>
                </a:cubicBezTo>
                <a:cubicBezTo>
                  <a:pt x="1034737" y="1823191"/>
                  <a:pt x="1026969" y="1827076"/>
                  <a:pt x="1023084" y="1827076"/>
                </a:cubicBezTo>
                <a:cubicBezTo>
                  <a:pt x="1019200" y="1827076"/>
                  <a:pt x="1003663" y="1834847"/>
                  <a:pt x="992010" y="1842617"/>
                </a:cubicBezTo>
                <a:cubicBezTo>
                  <a:pt x="980358" y="1846502"/>
                  <a:pt x="960936" y="1858158"/>
                  <a:pt x="945399" y="1862043"/>
                </a:cubicBezTo>
                <a:cubicBezTo>
                  <a:pt x="933746" y="1865928"/>
                  <a:pt x="918209" y="1873699"/>
                  <a:pt x="914325" y="1877584"/>
                </a:cubicBezTo>
                <a:cubicBezTo>
                  <a:pt x="914325" y="1877584"/>
                  <a:pt x="910441" y="1877584"/>
                  <a:pt x="906557" y="1877584"/>
                </a:cubicBezTo>
                <a:cubicBezTo>
                  <a:pt x="906557" y="1873699"/>
                  <a:pt x="902672" y="1873699"/>
                  <a:pt x="894904" y="1877584"/>
                </a:cubicBezTo>
                <a:cubicBezTo>
                  <a:pt x="887135" y="1881469"/>
                  <a:pt x="875482" y="1889240"/>
                  <a:pt x="863830" y="1893125"/>
                </a:cubicBezTo>
                <a:cubicBezTo>
                  <a:pt x="856061" y="1897010"/>
                  <a:pt x="844408" y="1900895"/>
                  <a:pt x="840524" y="1904780"/>
                </a:cubicBezTo>
                <a:cubicBezTo>
                  <a:pt x="840524" y="1908666"/>
                  <a:pt x="832756" y="1908666"/>
                  <a:pt x="828871" y="1912551"/>
                </a:cubicBezTo>
                <a:cubicBezTo>
                  <a:pt x="817218" y="1912551"/>
                  <a:pt x="797797" y="1924206"/>
                  <a:pt x="790029" y="1928092"/>
                </a:cubicBezTo>
                <a:cubicBezTo>
                  <a:pt x="786144" y="1931977"/>
                  <a:pt x="774492" y="1935862"/>
                  <a:pt x="743417" y="1947518"/>
                </a:cubicBezTo>
                <a:cubicBezTo>
                  <a:pt x="731765" y="1951403"/>
                  <a:pt x="723996" y="1955288"/>
                  <a:pt x="720112" y="1959173"/>
                </a:cubicBezTo>
                <a:cubicBezTo>
                  <a:pt x="708459" y="1966944"/>
                  <a:pt x="692922" y="1978599"/>
                  <a:pt x="681269" y="1978599"/>
                </a:cubicBezTo>
                <a:cubicBezTo>
                  <a:pt x="677385" y="1978599"/>
                  <a:pt x="673501" y="1982484"/>
                  <a:pt x="673501" y="1982484"/>
                </a:cubicBezTo>
                <a:cubicBezTo>
                  <a:pt x="673501" y="1986370"/>
                  <a:pt x="549204" y="2048533"/>
                  <a:pt x="514246" y="2064073"/>
                </a:cubicBezTo>
                <a:cubicBezTo>
                  <a:pt x="506477" y="2067959"/>
                  <a:pt x="502593" y="2064073"/>
                  <a:pt x="502593" y="2060188"/>
                </a:cubicBezTo>
                <a:cubicBezTo>
                  <a:pt x="502593" y="2060188"/>
                  <a:pt x="506477" y="2056303"/>
                  <a:pt x="510362" y="2056303"/>
                </a:cubicBezTo>
                <a:cubicBezTo>
                  <a:pt x="514246" y="2056303"/>
                  <a:pt x="522014" y="2048533"/>
                  <a:pt x="525899" y="2048533"/>
                </a:cubicBezTo>
                <a:cubicBezTo>
                  <a:pt x="529783" y="2044647"/>
                  <a:pt x="549204" y="2032992"/>
                  <a:pt x="564741" y="2025221"/>
                </a:cubicBezTo>
                <a:cubicBezTo>
                  <a:pt x="580278" y="2017451"/>
                  <a:pt x="603584" y="2005795"/>
                  <a:pt x="611353" y="2001910"/>
                </a:cubicBezTo>
                <a:cubicBezTo>
                  <a:pt x="634658" y="1986370"/>
                  <a:pt x="657964" y="1974714"/>
                  <a:pt x="665732" y="1970829"/>
                </a:cubicBezTo>
                <a:cubicBezTo>
                  <a:pt x="669616" y="1970829"/>
                  <a:pt x="774492" y="1920321"/>
                  <a:pt x="793913" y="1912551"/>
                </a:cubicBezTo>
                <a:cubicBezTo>
                  <a:pt x="797797" y="1908666"/>
                  <a:pt x="809450" y="1904780"/>
                  <a:pt x="821103" y="1900895"/>
                </a:cubicBezTo>
                <a:cubicBezTo>
                  <a:pt x="828871" y="1897010"/>
                  <a:pt x="840524" y="1889240"/>
                  <a:pt x="844408" y="1885354"/>
                </a:cubicBezTo>
                <a:cubicBezTo>
                  <a:pt x="844408" y="1885354"/>
                  <a:pt x="848293" y="1881469"/>
                  <a:pt x="848293" y="1881469"/>
                </a:cubicBezTo>
                <a:cubicBezTo>
                  <a:pt x="852177" y="1885354"/>
                  <a:pt x="894904" y="1862043"/>
                  <a:pt x="914325" y="1846502"/>
                </a:cubicBezTo>
                <a:cubicBezTo>
                  <a:pt x="922094" y="1842617"/>
                  <a:pt x="925978" y="1838732"/>
                  <a:pt x="929862" y="1838732"/>
                </a:cubicBezTo>
                <a:cubicBezTo>
                  <a:pt x="929862" y="1838732"/>
                  <a:pt x="933746" y="1838732"/>
                  <a:pt x="933746" y="1834847"/>
                </a:cubicBezTo>
                <a:cubicBezTo>
                  <a:pt x="933746" y="1834847"/>
                  <a:pt x="941515" y="1830962"/>
                  <a:pt x="949283" y="1830962"/>
                </a:cubicBezTo>
                <a:cubicBezTo>
                  <a:pt x="957052" y="1827076"/>
                  <a:pt x="964821" y="1823191"/>
                  <a:pt x="968705" y="1819306"/>
                </a:cubicBezTo>
                <a:cubicBezTo>
                  <a:pt x="972589" y="1815421"/>
                  <a:pt x="980358" y="1811536"/>
                  <a:pt x="984242" y="1811536"/>
                </a:cubicBezTo>
                <a:cubicBezTo>
                  <a:pt x="992010" y="1807650"/>
                  <a:pt x="995895" y="1799880"/>
                  <a:pt x="992010" y="1795995"/>
                </a:cubicBezTo>
                <a:cubicBezTo>
                  <a:pt x="988126" y="1792110"/>
                  <a:pt x="953168" y="1799880"/>
                  <a:pt x="918209" y="1819306"/>
                </a:cubicBezTo>
                <a:cubicBezTo>
                  <a:pt x="910441" y="1823191"/>
                  <a:pt x="894904" y="1827076"/>
                  <a:pt x="883251" y="1830962"/>
                </a:cubicBezTo>
                <a:cubicBezTo>
                  <a:pt x="875482" y="1834847"/>
                  <a:pt x="863830" y="1842617"/>
                  <a:pt x="859945" y="1846502"/>
                </a:cubicBezTo>
                <a:cubicBezTo>
                  <a:pt x="852177" y="1850388"/>
                  <a:pt x="844408" y="1850388"/>
                  <a:pt x="840524" y="1846502"/>
                </a:cubicBezTo>
                <a:cubicBezTo>
                  <a:pt x="840524" y="1842617"/>
                  <a:pt x="840524" y="1842617"/>
                  <a:pt x="836640" y="1842617"/>
                </a:cubicBezTo>
                <a:cubicBezTo>
                  <a:pt x="824987" y="1846502"/>
                  <a:pt x="782260" y="1873699"/>
                  <a:pt x="778376" y="1877584"/>
                </a:cubicBezTo>
                <a:cubicBezTo>
                  <a:pt x="774492" y="1881469"/>
                  <a:pt x="755070" y="1889240"/>
                  <a:pt x="739533" y="1893125"/>
                </a:cubicBezTo>
                <a:cubicBezTo>
                  <a:pt x="723996" y="1900895"/>
                  <a:pt x="708459" y="1908666"/>
                  <a:pt x="708459" y="1908666"/>
                </a:cubicBezTo>
                <a:cubicBezTo>
                  <a:pt x="708459" y="1912551"/>
                  <a:pt x="700691" y="1912551"/>
                  <a:pt x="696806" y="1916436"/>
                </a:cubicBezTo>
                <a:cubicBezTo>
                  <a:pt x="689038" y="1916436"/>
                  <a:pt x="669616" y="1928092"/>
                  <a:pt x="650195" y="1935862"/>
                </a:cubicBezTo>
                <a:cubicBezTo>
                  <a:pt x="623005" y="1947518"/>
                  <a:pt x="611353" y="1951403"/>
                  <a:pt x="615237" y="1943632"/>
                </a:cubicBezTo>
                <a:cubicBezTo>
                  <a:pt x="619121" y="1939747"/>
                  <a:pt x="646311" y="1920321"/>
                  <a:pt x="654079" y="1920321"/>
                </a:cubicBezTo>
                <a:cubicBezTo>
                  <a:pt x="657964" y="1920321"/>
                  <a:pt x="661848" y="1916436"/>
                  <a:pt x="661848" y="1912551"/>
                </a:cubicBezTo>
                <a:cubicBezTo>
                  <a:pt x="665732" y="1912551"/>
                  <a:pt x="673501" y="1904780"/>
                  <a:pt x="681269" y="1900895"/>
                </a:cubicBezTo>
                <a:cubicBezTo>
                  <a:pt x="689038" y="1897010"/>
                  <a:pt x="700691" y="1889240"/>
                  <a:pt x="704575" y="1885354"/>
                </a:cubicBezTo>
                <a:cubicBezTo>
                  <a:pt x="712343" y="1873699"/>
                  <a:pt x="735649" y="1862043"/>
                  <a:pt x="758955" y="1854273"/>
                </a:cubicBezTo>
                <a:cubicBezTo>
                  <a:pt x="790029" y="1842617"/>
                  <a:pt x="828871" y="1823191"/>
                  <a:pt x="840524" y="1811536"/>
                </a:cubicBezTo>
                <a:cubicBezTo>
                  <a:pt x="844408" y="1807650"/>
                  <a:pt x="852177" y="1803765"/>
                  <a:pt x="859945" y="1803765"/>
                </a:cubicBezTo>
                <a:cubicBezTo>
                  <a:pt x="863830" y="1799880"/>
                  <a:pt x="867714" y="1792110"/>
                  <a:pt x="871598" y="1788224"/>
                </a:cubicBezTo>
                <a:cubicBezTo>
                  <a:pt x="875482" y="1784339"/>
                  <a:pt x="879367" y="1776569"/>
                  <a:pt x="879367" y="1776569"/>
                </a:cubicBezTo>
                <a:cubicBezTo>
                  <a:pt x="883251" y="1776569"/>
                  <a:pt x="902672" y="1757143"/>
                  <a:pt x="902672" y="1753258"/>
                </a:cubicBezTo>
                <a:cubicBezTo>
                  <a:pt x="902672" y="1749372"/>
                  <a:pt x="887135" y="1753258"/>
                  <a:pt x="887135" y="1757143"/>
                </a:cubicBezTo>
                <a:cubicBezTo>
                  <a:pt x="883251" y="1761028"/>
                  <a:pt x="871598" y="1764913"/>
                  <a:pt x="856061" y="1764913"/>
                </a:cubicBezTo>
                <a:cubicBezTo>
                  <a:pt x="828871" y="1772684"/>
                  <a:pt x="813334" y="1776569"/>
                  <a:pt x="809450" y="1784339"/>
                </a:cubicBezTo>
                <a:cubicBezTo>
                  <a:pt x="809450" y="1784339"/>
                  <a:pt x="805566" y="1784339"/>
                  <a:pt x="801681" y="1784339"/>
                </a:cubicBezTo>
                <a:cubicBezTo>
                  <a:pt x="801681" y="1784339"/>
                  <a:pt x="793913" y="1788224"/>
                  <a:pt x="786144" y="1792110"/>
                </a:cubicBezTo>
                <a:cubicBezTo>
                  <a:pt x="782260" y="1795995"/>
                  <a:pt x="770607" y="1799880"/>
                  <a:pt x="766723" y="1803765"/>
                </a:cubicBezTo>
                <a:cubicBezTo>
                  <a:pt x="751186" y="1803765"/>
                  <a:pt x="720112" y="1815421"/>
                  <a:pt x="716228" y="1819306"/>
                </a:cubicBezTo>
                <a:cubicBezTo>
                  <a:pt x="704575" y="1830962"/>
                  <a:pt x="677385" y="1842617"/>
                  <a:pt x="654079" y="1850388"/>
                </a:cubicBezTo>
                <a:cubicBezTo>
                  <a:pt x="626890" y="1862043"/>
                  <a:pt x="623005" y="1862043"/>
                  <a:pt x="599700" y="1873699"/>
                </a:cubicBezTo>
                <a:cubicBezTo>
                  <a:pt x="588047" y="1881469"/>
                  <a:pt x="572510" y="1889240"/>
                  <a:pt x="568626" y="1889240"/>
                </a:cubicBezTo>
                <a:cubicBezTo>
                  <a:pt x="541436" y="1900895"/>
                  <a:pt x="467635" y="1935862"/>
                  <a:pt x="463751" y="1939747"/>
                </a:cubicBezTo>
                <a:cubicBezTo>
                  <a:pt x="459866" y="1947518"/>
                  <a:pt x="440445" y="1951403"/>
                  <a:pt x="432676" y="1951403"/>
                </a:cubicBezTo>
                <a:cubicBezTo>
                  <a:pt x="424908" y="1947518"/>
                  <a:pt x="424908" y="1947518"/>
                  <a:pt x="405487" y="1959173"/>
                </a:cubicBezTo>
                <a:cubicBezTo>
                  <a:pt x="393834" y="1963058"/>
                  <a:pt x="382181" y="1970829"/>
                  <a:pt x="378297" y="1974714"/>
                </a:cubicBezTo>
                <a:cubicBezTo>
                  <a:pt x="374412" y="1974714"/>
                  <a:pt x="370528" y="1978599"/>
                  <a:pt x="366644" y="1978599"/>
                </a:cubicBezTo>
                <a:cubicBezTo>
                  <a:pt x="358875" y="1978599"/>
                  <a:pt x="362760" y="1974714"/>
                  <a:pt x="370528" y="1966944"/>
                </a:cubicBezTo>
                <a:cubicBezTo>
                  <a:pt x="378297" y="1959173"/>
                  <a:pt x="436561" y="1920321"/>
                  <a:pt x="452098" y="1916436"/>
                </a:cubicBezTo>
                <a:cubicBezTo>
                  <a:pt x="459866" y="1916436"/>
                  <a:pt x="463751" y="1912551"/>
                  <a:pt x="467635" y="1908666"/>
                </a:cubicBezTo>
                <a:cubicBezTo>
                  <a:pt x="471519" y="1908666"/>
                  <a:pt x="475403" y="1904780"/>
                  <a:pt x="479288" y="1900895"/>
                </a:cubicBezTo>
                <a:cubicBezTo>
                  <a:pt x="483172" y="1897010"/>
                  <a:pt x="494825" y="1893125"/>
                  <a:pt x="502593" y="1889240"/>
                </a:cubicBezTo>
                <a:cubicBezTo>
                  <a:pt x="518130" y="1881469"/>
                  <a:pt x="525899" y="1877584"/>
                  <a:pt x="525899" y="1873699"/>
                </a:cubicBezTo>
                <a:cubicBezTo>
                  <a:pt x="522014" y="1862043"/>
                  <a:pt x="525899" y="1862043"/>
                  <a:pt x="553089" y="1846502"/>
                </a:cubicBezTo>
                <a:cubicBezTo>
                  <a:pt x="560857" y="1842617"/>
                  <a:pt x="572510" y="1834847"/>
                  <a:pt x="580278" y="1827076"/>
                </a:cubicBezTo>
                <a:cubicBezTo>
                  <a:pt x="591931" y="1823191"/>
                  <a:pt x="603584" y="1819306"/>
                  <a:pt x="607468" y="1819306"/>
                </a:cubicBezTo>
                <a:cubicBezTo>
                  <a:pt x="611353" y="1819306"/>
                  <a:pt x="615237" y="1815421"/>
                  <a:pt x="615237" y="1815421"/>
                </a:cubicBezTo>
                <a:cubicBezTo>
                  <a:pt x="615237" y="1811536"/>
                  <a:pt x="619121" y="1807650"/>
                  <a:pt x="626890" y="1807650"/>
                </a:cubicBezTo>
                <a:cubicBezTo>
                  <a:pt x="634658" y="1803765"/>
                  <a:pt x="677385" y="1776569"/>
                  <a:pt x="685154" y="1776569"/>
                </a:cubicBezTo>
                <a:cubicBezTo>
                  <a:pt x="696806" y="1772684"/>
                  <a:pt x="700691" y="1768798"/>
                  <a:pt x="692922" y="1761028"/>
                </a:cubicBezTo>
                <a:cubicBezTo>
                  <a:pt x="689038" y="1757143"/>
                  <a:pt x="669616" y="1761028"/>
                  <a:pt x="650195" y="1768798"/>
                </a:cubicBezTo>
                <a:cubicBezTo>
                  <a:pt x="646311" y="1772684"/>
                  <a:pt x="626890" y="1784339"/>
                  <a:pt x="607468" y="1788224"/>
                </a:cubicBezTo>
                <a:cubicBezTo>
                  <a:pt x="576394" y="1803765"/>
                  <a:pt x="576394" y="1803765"/>
                  <a:pt x="572510" y="1795995"/>
                </a:cubicBezTo>
                <a:cubicBezTo>
                  <a:pt x="568626" y="1795995"/>
                  <a:pt x="564741" y="1792110"/>
                  <a:pt x="560857" y="1792110"/>
                </a:cubicBezTo>
                <a:cubicBezTo>
                  <a:pt x="545320" y="1792110"/>
                  <a:pt x="549204" y="1784339"/>
                  <a:pt x="560857" y="1772684"/>
                </a:cubicBezTo>
                <a:cubicBezTo>
                  <a:pt x="568626" y="1768798"/>
                  <a:pt x="580278" y="1753258"/>
                  <a:pt x="591931" y="1741602"/>
                </a:cubicBezTo>
                <a:cubicBezTo>
                  <a:pt x="591931" y="1737717"/>
                  <a:pt x="626890" y="1718291"/>
                  <a:pt x="626890" y="1718291"/>
                </a:cubicBezTo>
                <a:cubicBezTo>
                  <a:pt x="626890" y="1714406"/>
                  <a:pt x="623005" y="1710520"/>
                  <a:pt x="623005" y="1710520"/>
                </a:cubicBezTo>
                <a:cubicBezTo>
                  <a:pt x="611353" y="1714406"/>
                  <a:pt x="591931" y="1726061"/>
                  <a:pt x="588047" y="1726061"/>
                </a:cubicBezTo>
                <a:cubicBezTo>
                  <a:pt x="584163" y="1722176"/>
                  <a:pt x="580278" y="1718291"/>
                  <a:pt x="584163" y="1718291"/>
                </a:cubicBezTo>
                <a:cubicBezTo>
                  <a:pt x="588047" y="1714406"/>
                  <a:pt x="638542" y="1691094"/>
                  <a:pt x="638542" y="1691094"/>
                </a:cubicBezTo>
                <a:cubicBezTo>
                  <a:pt x="642427" y="1687209"/>
                  <a:pt x="646311" y="1683324"/>
                  <a:pt x="654079" y="1679439"/>
                </a:cubicBezTo>
                <a:cubicBezTo>
                  <a:pt x="677385" y="1671668"/>
                  <a:pt x="692922" y="1667783"/>
                  <a:pt x="723996" y="1652242"/>
                </a:cubicBezTo>
                <a:cubicBezTo>
                  <a:pt x="739533" y="1640587"/>
                  <a:pt x="758955" y="1632817"/>
                  <a:pt x="770607" y="1628931"/>
                </a:cubicBezTo>
                <a:cubicBezTo>
                  <a:pt x="778376" y="1625046"/>
                  <a:pt x="786144" y="1621161"/>
                  <a:pt x="790029" y="1617276"/>
                </a:cubicBezTo>
                <a:cubicBezTo>
                  <a:pt x="790029" y="1613391"/>
                  <a:pt x="797797" y="1609505"/>
                  <a:pt x="801681" y="1609505"/>
                </a:cubicBezTo>
                <a:cubicBezTo>
                  <a:pt x="805566" y="1609505"/>
                  <a:pt x="809450" y="1605620"/>
                  <a:pt x="809450" y="1605620"/>
                </a:cubicBezTo>
                <a:cubicBezTo>
                  <a:pt x="809450" y="1605620"/>
                  <a:pt x="813334" y="1601735"/>
                  <a:pt x="817218" y="1601735"/>
                </a:cubicBezTo>
                <a:cubicBezTo>
                  <a:pt x="821103" y="1601735"/>
                  <a:pt x="828871" y="1597850"/>
                  <a:pt x="832756" y="1590079"/>
                </a:cubicBezTo>
                <a:cubicBezTo>
                  <a:pt x="840524" y="1586194"/>
                  <a:pt x="856061" y="1578424"/>
                  <a:pt x="871598" y="1574539"/>
                </a:cubicBezTo>
                <a:cubicBezTo>
                  <a:pt x="883251" y="1570653"/>
                  <a:pt x="898788" y="1562883"/>
                  <a:pt x="906557" y="1558998"/>
                </a:cubicBezTo>
                <a:cubicBezTo>
                  <a:pt x="910441" y="1555113"/>
                  <a:pt x="918209" y="1551227"/>
                  <a:pt x="922094" y="1551227"/>
                </a:cubicBezTo>
                <a:cubicBezTo>
                  <a:pt x="925978" y="1551227"/>
                  <a:pt x="925978" y="1547342"/>
                  <a:pt x="929862" y="1543457"/>
                </a:cubicBezTo>
                <a:cubicBezTo>
                  <a:pt x="929862" y="1543457"/>
                  <a:pt x="933746" y="1535687"/>
                  <a:pt x="941515" y="1531801"/>
                </a:cubicBezTo>
                <a:cubicBezTo>
                  <a:pt x="949283" y="1527916"/>
                  <a:pt x="957052" y="1520146"/>
                  <a:pt x="960936" y="1512375"/>
                </a:cubicBezTo>
                <a:cubicBezTo>
                  <a:pt x="964821" y="1508490"/>
                  <a:pt x="972589" y="1500720"/>
                  <a:pt x="976474" y="1500720"/>
                </a:cubicBezTo>
                <a:cubicBezTo>
                  <a:pt x="980358" y="1496835"/>
                  <a:pt x="984242" y="1492949"/>
                  <a:pt x="988126" y="1492949"/>
                </a:cubicBezTo>
                <a:cubicBezTo>
                  <a:pt x="995895" y="1489064"/>
                  <a:pt x="1038621" y="1469638"/>
                  <a:pt x="1073580" y="1457983"/>
                </a:cubicBezTo>
                <a:cubicBezTo>
                  <a:pt x="1089117" y="1454097"/>
                  <a:pt x="1096885" y="1450212"/>
                  <a:pt x="1100770" y="1446327"/>
                </a:cubicBezTo>
                <a:cubicBezTo>
                  <a:pt x="1100770" y="1446327"/>
                  <a:pt x="1120191" y="1438557"/>
                  <a:pt x="1139613" y="1430786"/>
                </a:cubicBezTo>
                <a:cubicBezTo>
                  <a:pt x="1162918" y="1419131"/>
                  <a:pt x="1182340" y="1411360"/>
                  <a:pt x="1182340" y="1411360"/>
                </a:cubicBezTo>
                <a:cubicBezTo>
                  <a:pt x="1186224" y="1407475"/>
                  <a:pt x="1190108" y="1407475"/>
                  <a:pt x="1190108" y="1407475"/>
                </a:cubicBezTo>
                <a:cubicBezTo>
                  <a:pt x="1209529" y="1399705"/>
                  <a:pt x="1228950" y="1391934"/>
                  <a:pt x="1232835" y="1388049"/>
                </a:cubicBezTo>
                <a:cubicBezTo>
                  <a:pt x="1236719" y="1384164"/>
                  <a:pt x="1240603" y="1380279"/>
                  <a:pt x="1248372" y="1380279"/>
                </a:cubicBezTo>
                <a:cubicBezTo>
                  <a:pt x="1260025" y="1376393"/>
                  <a:pt x="1291099" y="1356967"/>
                  <a:pt x="1287214" y="1353082"/>
                </a:cubicBezTo>
                <a:cubicBezTo>
                  <a:pt x="1283330" y="1356967"/>
                  <a:pt x="1271678" y="1360853"/>
                  <a:pt x="1260025" y="1364738"/>
                </a:cubicBezTo>
                <a:cubicBezTo>
                  <a:pt x="1248372" y="1368623"/>
                  <a:pt x="1236719" y="1372508"/>
                  <a:pt x="1232835" y="1376393"/>
                </a:cubicBezTo>
                <a:cubicBezTo>
                  <a:pt x="1221182" y="1388049"/>
                  <a:pt x="1205645" y="1388049"/>
                  <a:pt x="1205645" y="1384164"/>
                </a:cubicBezTo>
                <a:cubicBezTo>
                  <a:pt x="1205645" y="1380279"/>
                  <a:pt x="1209529" y="1376393"/>
                  <a:pt x="1221182" y="1372508"/>
                </a:cubicBezTo>
                <a:cubicBezTo>
                  <a:pt x="1228950" y="1372508"/>
                  <a:pt x="1236719" y="1364738"/>
                  <a:pt x="1244488" y="1360853"/>
                </a:cubicBezTo>
                <a:cubicBezTo>
                  <a:pt x="1248372" y="1356967"/>
                  <a:pt x="1263909" y="1353082"/>
                  <a:pt x="1275562" y="1349197"/>
                </a:cubicBezTo>
                <a:cubicBezTo>
                  <a:pt x="1298867" y="1345312"/>
                  <a:pt x="1298867" y="1345312"/>
                  <a:pt x="1298867" y="1349197"/>
                </a:cubicBezTo>
                <a:cubicBezTo>
                  <a:pt x="1298867" y="1356967"/>
                  <a:pt x="1302751" y="1356967"/>
                  <a:pt x="1310520" y="1349197"/>
                </a:cubicBezTo>
                <a:cubicBezTo>
                  <a:pt x="1314404" y="1345312"/>
                  <a:pt x="1318288" y="1341427"/>
                  <a:pt x="1314404" y="1337541"/>
                </a:cubicBezTo>
                <a:cubicBezTo>
                  <a:pt x="1310520" y="1329771"/>
                  <a:pt x="1314404" y="1329771"/>
                  <a:pt x="1357131" y="1310345"/>
                </a:cubicBezTo>
                <a:cubicBezTo>
                  <a:pt x="1384321" y="1302575"/>
                  <a:pt x="1411511" y="1290919"/>
                  <a:pt x="1423163" y="1287034"/>
                </a:cubicBezTo>
                <a:cubicBezTo>
                  <a:pt x="1430932" y="1283149"/>
                  <a:pt x="1442585" y="1279263"/>
                  <a:pt x="1450354" y="1275378"/>
                </a:cubicBezTo>
                <a:cubicBezTo>
                  <a:pt x="1454238" y="1271493"/>
                  <a:pt x="1477544" y="1263723"/>
                  <a:pt x="1500849" y="1252067"/>
                </a:cubicBezTo>
                <a:cubicBezTo>
                  <a:pt x="1551345" y="1236526"/>
                  <a:pt x="1555229" y="1232641"/>
                  <a:pt x="1555229" y="1228756"/>
                </a:cubicBezTo>
                <a:cubicBezTo>
                  <a:pt x="1555229" y="1224871"/>
                  <a:pt x="1559113" y="1220986"/>
                  <a:pt x="1605724" y="1205445"/>
                </a:cubicBezTo>
                <a:cubicBezTo>
                  <a:pt x="1609608" y="1201560"/>
                  <a:pt x="1617377" y="1197674"/>
                  <a:pt x="1625146" y="1193789"/>
                </a:cubicBezTo>
                <a:cubicBezTo>
                  <a:pt x="1629029" y="1193789"/>
                  <a:pt x="1640683" y="1189904"/>
                  <a:pt x="1648451" y="1186019"/>
                </a:cubicBezTo>
                <a:cubicBezTo>
                  <a:pt x="1652335" y="1186019"/>
                  <a:pt x="1660104" y="1182134"/>
                  <a:pt x="1660104" y="1182134"/>
                </a:cubicBezTo>
                <a:cubicBezTo>
                  <a:pt x="1660104" y="1182134"/>
                  <a:pt x="1671757" y="1178248"/>
                  <a:pt x="1679525" y="1178248"/>
                </a:cubicBezTo>
                <a:cubicBezTo>
                  <a:pt x="1691178" y="1174363"/>
                  <a:pt x="1698946" y="1170478"/>
                  <a:pt x="1698946" y="1170478"/>
                </a:cubicBezTo>
                <a:cubicBezTo>
                  <a:pt x="1702830" y="1170478"/>
                  <a:pt x="1710599" y="1166593"/>
                  <a:pt x="1722252" y="1162708"/>
                </a:cubicBezTo>
                <a:cubicBezTo>
                  <a:pt x="1733905" y="1158822"/>
                  <a:pt x="1741673" y="1154937"/>
                  <a:pt x="1741673" y="1151052"/>
                </a:cubicBezTo>
                <a:cubicBezTo>
                  <a:pt x="1741673" y="1147167"/>
                  <a:pt x="1745558" y="1147167"/>
                  <a:pt x="1749442" y="1147167"/>
                </a:cubicBezTo>
                <a:cubicBezTo>
                  <a:pt x="1757211" y="1143282"/>
                  <a:pt x="1761095" y="1135511"/>
                  <a:pt x="1753326" y="1135511"/>
                </a:cubicBezTo>
                <a:cubicBezTo>
                  <a:pt x="1745558" y="1131626"/>
                  <a:pt x="1749442" y="1127741"/>
                  <a:pt x="1757211" y="1119970"/>
                </a:cubicBezTo>
                <a:cubicBezTo>
                  <a:pt x="1764979" y="1112200"/>
                  <a:pt x="1772748" y="1108315"/>
                  <a:pt x="1784400" y="1104430"/>
                </a:cubicBezTo>
                <a:cubicBezTo>
                  <a:pt x="1796053" y="1100544"/>
                  <a:pt x="1803821" y="1096659"/>
                  <a:pt x="1803821" y="1092774"/>
                </a:cubicBezTo>
                <a:cubicBezTo>
                  <a:pt x="1807706" y="1085004"/>
                  <a:pt x="1803821" y="1085004"/>
                  <a:pt x="1799937" y="1092774"/>
                </a:cubicBezTo>
                <a:cubicBezTo>
                  <a:pt x="1796053" y="1096659"/>
                  <a:pt x="1788284" y="1100544"/>
                  <a:pt x="1757211" y="1108315"/>
                </a:cubicBezTo>
                <a:cubicBezTo>
                  <a:pt x="1753326" y="1112200"/>
                  <a:pt x="1741673" y="1116085"/>
                  <a:pt x="1737789" y="1116085"/>
                </a:cubicBezTo>
                <a:cubicBezTo>
                  <a:pt x="1733905" y="1119970"/>
                  <a:pt x="1726136" y="1119970"/>
                  <a:pt x="1726136" y="1119970"/>
                </a:cubicBezTo>
                <a:cubicBezTo>
                  <a:pt x="1722252" y="1119970"/>
                  <a:pt x="1718368" y="1123856"/>
                  <a:pt x="1718368" y="1123856"/>
                </a:cubicBezTo>
                <a:cubicBezTo>
                  <a:pt x="1718368" y="1127741"/>
                  <a:pt x="1714483" y="1131626"/>
                  <a:pt x="1706715" y="1131626"/>
                </a:cubicBezTo>
                <a:cubicBezTo>
                  <a:pt x="1698946" y="1131626"/>
                  <a:pt x="1687293" y="1135511"/>
                  <a:pt x="1679525" y="1139396"/>
                </a:cubicBezTo>
                <a:cubicBezTo>
                  <a:pt x="1644567" y="1151052"/>
                  <a:pt x="1629029" y="1154937"/>
                  <a:pt x="1629029" y="1151052"/>
                </a:cubicBezTo>
                <a:cubicBezTo>
                  <a:pt x="1629029" y="1147167"/>
                  <a:pt x="1640683" y="1139396"/>
                  <a:pt x="1660104" y="1135511"/>
                </a:cubicBezTo>
                <a:cubicBezTo>
                  <a:pt x="1663988" y="1131626"/>
                  <a:pt x="1679525" y="1127741"/>
                  <a:pt x="1695062" y="1119970"/>
                </a:cubicBezTo>
                <a:cubicBezTo>
                  <a:pt x="1706715" y="1116085"/>
                  <a:pt x="1733905" y="1108315"/>
                  <a:pt x="1749442" y="1100544"/>
                </a:cubicBezTo>
                <a:cubicBezTo>
                  <a:pt x="1764979" y="1096659"/>
                  <a:pt x="1780516" y="1088889"/>
                  <a:pt x="1784400" y="1088889"/>
                </a:cubicBezTo>
                <a:cubicBezTo>
                  <a:pt x="1784400" y="1088889"/>
                  <a:pt x="1799937" y="1081118"/>
                  <a:pt x="1815474" y="1077233"/>
                </a:cubicBezTo>
                <a:cubicBezTo>
                  <a:pt x="1834896" y="1069463"/>
                  <a:pt x="1850433" y="1061692"/>
                  <a:pt x="1858201" y="1061692"/>
                </a:cubicBezTo>
                <a:cubicBezTo>
                  <a:pt x="1865970" y="1057807"/>
                  <a:pt x="1881507" y="1050037"/>
                  <a:pt x="1897044" y="1046152"/>
                </a:cubicBezTo>
                <a:cubicBezTo>
                  <a:pt x="1932002" y="1038381"/>
                  <a:pt x="1932002" y="1038381"/>
                  <a:pt x="1963076" y="1026726"/>
                </a:cubicBezTo>
                <a:cubicBezTo>
                  <a:pt x="1978613" y="1018955"/>
                  <a:pt x="2009687" y="1007300"/>
                  <a:pt x="2029109" y="1003414"/>
                </a:cubicBezTo>
                <a:cubicBezTo>
                  <a:pt x="2079604" y="987874"/>
                  <a:pt x="2110678" y="976218"/>
                  <a:pt x="2126215" y="968448"/>
                </a:cubicBezTo>
                <a:cubicBezTo>
                  <a:pt x="2133984" y="964562"/>
                  <a:pt x="2145637" y="960677"/>
                  <a:pt x="2153405" y="956792"/>
                </a:cubicBezTo>
                <a:cubicBezTo>
                  <a:pt x="2161174" y="956792"/>
                  <a:pt x="2172826" y="952907"/>
                  <a:pt x="2180595" y="949022"/>
                </a:cubicBezTo>
                <a:cubicBezTo>
                  <a:pt x="2188363" y="945136"/>
                  <a:pt x="2200016" y="941251"/>
                  <a:pt x="2207785" y="937366"/>
                </a:cubicBezTo>
                <a:cubicBezTo>
                  <a:pt x="2215554" y="937366"/>
                  <a:pt x="2227206" y="933481"/>
                  <a:pt x="2231091" y="929596"/>
                </a:cubicBezTo>
                <a:cubicBezTo>
                  <a:pt x="2238859" y="929596"/>
                  <a:pt x="2246628" y="925710"/>
                  <a:pt x="2254396" y="925710"/>
                </a:cubicBezTo>
                <a:cubicBezTo>
                  <a:pt x="2262165" y="921825"/>
                  <a:pt x="2269933" y="921825"/>
                  <a:pt x="2273817" y="917940"/>
                </a:cubicBezTo>
                <a:cubicBezTo>
                  <a:pt x="2277702" y="914055"/>
                  <a:pt x="2293239" y="910170"/>
                  <a:pt x="2304891" y="906284"/>
                </a:cubicBezTo>
                <a:cubicBezTo>
                  <a:pt x="2320429" y="902399"/>
                  <a:pt x="2335966" y="894629"/>
                  <a:pt x="2339850" y="890744"/>
                </a:cubicBezTo>
                <a:cubicBezTo>
                  <a:pt x="2343734" y="890744"/>
                  <a:pt x="2351503" y="886858"/>
                  <a:pt x="2351503" y="886858"/>
                </a:cubicBezTo>
                <a:cubicBezTo>
                  <a:pt x="2355387" y="886858"/>
                  <a:pt x="2355387" y="882973"/>
                  <a:pt x="2359271" y="882973"/>
                </a:cubicBezTo>
                <a:cubicBezTo>
                  <a:pt x="2359271" y="875203"/>
                  <a:pt x="2367040" y="875203"/>
                  <a:pt x="2386461" y="871318"/>
                </a:cubicBezTo>
                <a:cubicBezTo>
                  <a:pt x="2398114" y="867432"/>
                  <a:pt x="2409766" y="863547"/>
                  <a:pt x="2409766" y="859662"/>
                </a:cubicBezTo>
                <a:cubicBezTo>
                  <a:pt x="2417535" y="855777"/>
                  <a:pt x="2409766" y="855777"/>
                  <a:pt x="2394229" y="859662"/>
                </a:cubicBezTo>
                <a:cubicBezTo>
                  <a:pt x="2386461" y="863547"/>
                  <a:pt x="2382577" y="863547"/>
                  <a:pt x="2382577" y="863547"/>
                </a:cubicBezTo>
                <a:cubicBezTo>
                  <a:pt x="2378692" y="863547"/>
                  <a:pt x="2363156" y="867432"/>
                  <a:pt x="2343734" y="871318"/>
                </a:cubicBezTo>
                <a:cubicBezTo>
                  <a:pt x="2324313" y="875203"/>
                  <a:pt x="2269933" y="898514"/>
                  <a:pt x="2266049" y="886858"/>
                </a:cubicBezTo>
                <a:cubicBezTo>
                  <a:pt x="2262165" y="875203"/>
                  <a:pt x="2320429" y="867432"/>
                  <a:pt x="2332081" y="863547"/>
                </a:cubicBezTo>
                <a:cubicBezTo>
                  <a:pt x="2332081" y="859662"/>
                  <a:pt x="2335966" y="859662"/>
                  <a:pt x="2339850" y="855777"/>
                </a:cubicBezTo>
                <a:cubicBezTo>
                  <a:pt x="2343734" y="855777"/>
                  <a:pt x="2351503" y="851892"/>
                  <a:pt x="2355387" y="851892"/>
                </a:cubicBezTo>
                <a:cubicBezTo>
                  <a:pt x="2374808" y="851892"/>
                  <a:pt x="2405882" y="840236"/>
                  <a:pt x="2409766" y="828580"/>
                </a:cubicBezTo>
                <a:cubicBezTo>
                  <a:pt x="2413651" y="824695"/>
                  <a:pt x="2421419" y="820810"/>
                  <a:pt x="2429188" y="820810"/>
                </a:cubicBezTo>
                <a:cubicBezTo>
                  <a:pt x="2436957" y="816925"/>
                  <a:pt x="2452494" y="813039"/>
                  <a:pt x="2460262" y="809154"/>
                </a:cubicBezTo>
                <a:cubicBezTo>
                  <a:pt x="2468030" y="809154"/>
                  <a:pt x="2506873" y="797499"/>
                  <a:pt x="2541832" y="789728"/>
                </a:cubicBezTo>
                <a:cubicBezTo>
                  <a:pt x="2627285" y="770302"/>
                  <a:pt x="2670012" y="762532"/>
                  <a:pt x="2673896" y="754761"/>
                </a:cubicBezTo>
                <a:cubicBezTo>
                  <a:pt x="2677781" y="754761"/>
                  <a:pt x="2677781" y="754761"/>
                  <a:pt x="2681665" y="754761"/>
                </a:cubicBezTo>
                <a:cubicBezTo>
                  <a:pt x="2681665" y="754761"/>
                  <a:pt x="2689433" y="754761"/>
                  <a:pt x="2697202" y="750876"/>
                </a:cubicBezTo>
                <a:cubicBezTo>
                  <a:pt x="2704970" y="746991"/>
                  <a:pt x="2728276" y="739221"/>
                  <a:pt x="2747698" y="735335"/>
                </a:cubicBezTo>
                <a:cubicBezTo>
                  <a:pt x="2771003" y="731450"/>
                  <a:pt x="2790424" y="723680"/>
                  <a:pt x="2790424" y="723680"/>
                </a:cubicBezTo>
                <a:cubicBezTo>
                  <a:pt x="2790424" y="719795"/>
                  <a:pt x="2813730" y="715909"/>
                  <a:pt x="2848688" y="708139"/>
                </a:cubicBezTo>
                <a:cubicBezTo>
                  <a:pt x="2864225" y="704254"/>
                  <a:pt x="2879762" y="700369"/>
                  <a:pt x="2883647" y="696483"/>
                </a:cubicBezTo>
                <a:cubicBezTo>
                  <a:pt x="2887531" y="696483"/>
                  <a:pt x="2914721" y="688713"/>
                  <a:pt x="2938027" y="680943"/>
                </a:cubicBezTo>
                <a:cubicBezTo>
                  <a:pt x="2965216" y="677057"/>
                  <a:pt x="2988522" y="669287"/>
                  <a:pt x="2992406" y="669287"/>
                </a:cubicBezTo>
                <a:cubicBezTo>
                  <a:pt x="3004059" y="665402"/>
                  <a:pt x="3046786" y="653746"/>
                  <a:pt x="3089513" y="645976"/>
                </a:cubicBezTo>
                <a:cubicBezTo>
                  <a:pt x="3112818" y="638205"/>
                  <a:pt x="3132239" y="634320"/>
                  <a:pt x="3136124" y="630435"/>
                </a:cubicBezTo>
                <a:cubicBezTo>
                  <a:pt x="3140008" y="626550"/>
                  <a:pt x="3151661" y="626550"/>
                  <a:pt x="3171082" y="622665"/>
                </a:cubicBezTo>
                <a:cubicBezTo>
                  <a:pt x="3186619" y="618780"/>
                  <a:pt x="3198272" y="618780"/>
                  <a:pt x="3198272" y="614894"/>
                </a:cubicBezTo>
                <a:cubicBezTo>
                  <a:pt x="3198272" y="614894"/>
                  <a:pt x="3194388" y="614894"/>
                  <a:pt x="3194388" y="614894"/>
                </a:cubicBezTo>
                <a:cubicBezTo>
                  <a:pt x="3190504" y="614894"/>
                  <a:pt x="3186619" y="614894"/>
                  <a:pt x="3182735" y="614894"/>
                </a:cubicBezTo>
                <a:cubicBezTo>
                  <a:pt x="3167198" y="614894"/>
                  <a:pt x="3042902" y="638205"/>
                  <a:pt x="3027365" y="645976"/>
                </a:cubicBezTo>
                <a:cubicBezTo>
                  <a:pt x="3019596" y="649861"/>
                  <a:pt x="3007943" y="649861"/>
                  <a:pt x="3000174" y="649861"/>
                </a:cubicBezTo>
                <a:cubicBezTo>
                  <a:pt x="2996290" y="649861"/>
                  <a:pt x="2988522" y="649861"/>
                  <a:pt x="2980753" y="653746"/>
                </a:cubicBezTo>
                <a:cubicBezTo>
                  <a:pt x="2972985" y="657631"/>
                  <a:pt x="2969100" y="657631"/>
                  <a:pt x="2969100" y="657631"/>
                </a:cubicBezTo>
                <a:cubicBezTo>
                  <a:pt x="2965216" y="653746"/>
                  <a:pt x="2961332" y="653746"/>
                  <a:pt x="2953564" y="657631"/>
                </a:cubicBezTo>
                <a:cubicBezTo>
                  <a:pt x="2949679" y="661517"/>
                  <a:pt x="2941911" y="665402"/>
                  <a:pt x="2938027" y="665402"/>
                </a:cubicBezTo>
                <a:cubicBezTo>
                  <a:pt x="2934142" y="665402"/>
                  <a:pt x="2926374" y="665402"/>
                  <a:pt x="2926374" y="665402"/>
                </a:cubicBezTo>
                <a:cubicBezTo>
                  <a:pt x="2922489" y="669287"/>
                  <a:pt x="2910837" y="673172"/>
                  <a:pt x="2903068" y="673172"/>
                </a:cubicBezTo>
                <a:cubicBezTo>
                  <a:pt x="2895299" y="677057"/>
                  <a:pt x="2879762" y="680943"/>
                  <a:pt x="2868110" y="684828"/>
                </a:cubicBezTo>
                <a:cubicBezTo>
                  <a:pt x="2829267" y="696483"/>
                  <a:pt x="2790424" y="704254"/>
                  <a:pt x="2782656" y="708139"/>
                </a:cubicBezTo>
                <a:cubicBezTo>
                  <a:pt x="2774887" y="708139"/>
                  <a:pt x="2763234" y="712024"/>
                  <a:pt x="2755466" y="715909"/>
                </a:cubicBezTo>
                <a:cubicBezTo>
                  <a:pt x="2743813" y="719795"/>
                  <a:pt x="2724392" y="727565"/>
                  <a:pt x="2712739" y="727565"/>
                </a:cubicBezTo>
                <a:cubicBezTo>
                  <a:pt x="2701086" y="731450"/>
                  <a:pt x="2677781" y="739221"/>
                  <a:pt x="2662244" y="743106"/>
                </a:cubicBezTo>
                <a:cubicBezTo>
                  <a:pt x="2646707" y="750876"/>
                  <a:pt x="2623401" y="754761"/>
                  <a:pt x="2607864" y="758647"/>
                </a:cubicBezTo>
                <a:cubicBezTo>
                  <a:pt x="2592327" y="762532"/>
                  <a:pt x="2576790" y="766417"/>
                  <a:pt x="2565137" y="770302"/>
                </a:cubicBezTo>
                <a:cubicBezTo>
                  <a:pt x="2557369" y="774187"/>
                  <a:pt x="2549600" y="778073"/>
                  <a:pt x="2545716" y="778073"/>
                </a:cubicBezTo>
                <a:cubicBezTo>
                  <a:pt x="2545716" y="778073"/>
                  <a:pt x="2541832" y="778073"/>
                  <a:pt x="2537947" y="778073"/>
                </a:cubicBezTo>
                <a:cubicBezTo>
                  <a:pt x="2537947" y="781958"/>
                  <a:pt x="2530179" y="785843"/>
                  <a:pt x="2522410" y="785843"/>
                </a:cubicBezTo>
                <a:cubicBezTo>
                  <a:pt x="2514642" y="785843"/>
                  <a:pt x="2495220" y="789728"/>
                  <a:pt x="2483567" y="793613"/>
                </a:cubicBezTo>
                <a:cubicBezTo>
                  <a:pt x="2471915" y="797499"/>
                  <a:pt x="2448609" y="805269"/>
                  <a:pt x="2433072" y="809154"/>
                </a:cubicBezTo>
                <a:cubicBezTo>
                  <a:pt x="2405882" y="816925"/>
                  <a:pt x="2367040" y="828580"/>
                  <a:pt x="2328197" y="840236"/>
                </a:cubicBezTo>
                <a:cubicBezTo>
                  <a:pt x="2312660" y="848006"/>
                  <a:pt x="2297123" y="851892"/>
                  <a:pt x="2293239" y="851892"/>
                </a:cubicBezTo>
                <a:cubicBezTo>
                  <a:pt x="2289354" y="851892"/>
                  <a:pt x="2281586" y="851892"/>
                  <a:pt x="2277702" y="855777"/>
                </a:cubicBezTo>
                <a:cubicBezTo>
                  <a:pt x="2273817" y="859662"/>
                  <a:pt x="2262165" y="863547"/>
                  <a:pt x="2246628" y="867432"/>
                </a:cubicBezTo>
                <a:cubicBezTo>
                  <a:pt x="2234975" y="867432"/>
                  <a:pt x="2223322" y="875203"/>
                  <a:pt x="2215554" y="875203"/>
                </a:cubicBezTo>
                <a:cubicBezTo>
                  <a:pt x="2211669" y="879088"/>
                  <a:pt x="2200016" y="882973"/>
                  <a:pt x="2188363" y="882973"/>
                </a:cubicBezTo>
                <a:cubicBezTo>
                  <a:pt x="2180595" y="886858"/>
                  <a:pt x="2161174" y="890744"/>
                  <a:pt x="2149521" y="894629"/>
                </a:cubicBezTo>
                <a:cubicBezTo>
                  <a:pt x="2133984" y="902399"/>
                  <a:pt x="2118447" y="906284"/>
                  <a:pt x="2114562" y="906284"/>
                </a:cubicBezTo>
                <a:cubicBezTo>
                  <a:pt x="2110678" y="906284"/>
                  <a:pt x="2102910" y="910170"/>
                  <a:pt x="2102910" y="910170"/>
                </a:cubicBezTo>
                <a:cubicBezTo>
                  <a:pt x="2095141" y="917940"/>
                  <a:pt x="2048530" y="933481"/>
                  <a:pt x="2036877" y="933481"/>
                </a:cubicBezTo>
                <a:cubicBezTo>
                  <a:pt x="2029109" y="937366"/>
                  <a:pt x="2005803" y="941251"/>
                  <a:pt x="1978613" y="952907"/>
                </a:cubicBezTo>
                <a:cubicBezTo>
                  <a:pt x="1974729" y="952907"/>
                  <a:pt x="1963076" y="956792"/>
                  <a:pt x="1955308" y="960677"/>
                </a:cubicBezTo>
                <a:cubicBezTo>
                  <a:pt x="1947539" y="960677"/>
                  <a:pt x="1932002" y="968448"/>
                  <a:pt x="1916465" y="972333"/>
                </a:cubicBezTo>
                <a:cubicBezTo>
                  <a:pt x="1904812" y="976218"/>
                  <a:pt x="1885391" y="983988"/>
                  <a:pt x="1869854" y="983988"/>
                </a:cubicBezTo>
                <a:cubicBezTo>
                  <a:pt x="1858201" y="987874"/>
                  <a:pt x="1842664" y="991759"/>
                  <a:pt x="1838780" y="991759"/>
                </a:cubicBezTo>
                <a:cubicBezTo>
                  <a:pt x="1834896" y="995644"/>
                  <a:pt x="1807706" y="1007300"/>
                  <a:pt x="1792169" y="1011185"/>
                </a:cubicBezTo>
                <a:cubicBezTo>
                  <a:pt x="1788284" y="1015070"/>
                  <a:pt x="1776632" y="1018955"/>
                  <a:pt x="1764979" y="1022840"/>
                </a:cubicBezTo>
                <a:cubicBezTo>
                  <a:pt x="1753326" y="1022840"/>
                  <a:pt x="1745558" y="1026726"/>
                  <a:pt x="1745558" y="1026726"/>
                </a:cubicBezTo>
                <a:cubicBezTo>
                  <a:pt x="1741673" y="1026726"/>
                  <a:pt x="1733905" y="1030611"/>
                  <a:pt x="1722252" y="1034496"/>
                </a:cubicBezTo>
                <a:cubicBezTo>
                  <a:pt x="1698946" y="1046152"/>
                  <a:pt x="1671757" y="1050037"/>
                  <a:pt x="1671757" y="1046152"/>
                </a:cubicBezTo>
                <a:cubicBezTo>
                  <a:pt x="1671757" y="1046152"/>
                  <a:pt x="1671757" y="1042266"/>
                  <a:pt x="1675641" y="1042266"/>
                </a:cubicBezTo>
                <a:cubicBezTo>
                  <a:pt x="1679525" y="1038381"/>
                  <a:pt x="1679525" y="1034496"/>
                  <a:pt x="1679525" y="1030611"/>
                </a:cubicBezTo>
                <a:cubicBezTo>
                  <a:pt x="1679525" y="1030611"/>
                  <a:pt x="1679525" y="1026726"/>
                  <a:pt x="1679525" y="1026726"/>
                </a:cubicBezTo>
                <a:cubicBezTo>
                  <a:pt x="1683409" y="1026726"/>
                  <a:pt x="1691178" y="1022840"/>
                  <a:pt x="1702830" y="1018955"/>
                </a:cubicBezTo>
                <a:cubicBezTo>
                  <a:pt x="1726136" y="1007300"/>
                  <a:pt x="1764979" y="995644"/>
                  <a:pt x="1772748" y="991759"/>
                </a:cubicBezTo>
                <a:cubicBezTo>
                  <a:pt x="1772748" y="991759"/>
                  <a:pt x="1788284" y="987874"/>
                  <a:pt x="1799937" y="980103"/>
                </a:cubicBezTo>
                <a:cubicBezTo>
                  <a:pt x="1811590" y="976218"/>
                  <a:pt x="1827127" y="968448"/>
                  <a:pt x="1831012" y="968448"/>
                </a:cubicBezTo>
                <a:cubicBezTo>
                  <a:pt x="1838780" y="964562"/>
                  <a:pt x="1854317" y="960677"/>
                  <a:pt x="1869854" y="952907"/>
                </a:cubicBezTo>
                <a:cubicBezTo>
                  <a:pt x="1932002" y="929596"/>
                  <a:pt x="1974729" y="917940"/>
                  <a:pt x="2005803" y="906284"/>
                </a:cubicBezTo>
                <a:cubicBezTo>
                  <a:pt x="2025225" y="898514"/>
                  <a:pt x="2052415" y="890744"/>
                  <a:pt x="2067952" y="886858"/>
                </a:cubicBezTo>
                <a:cubicBezTo>
                  <a:pt x="2099025" y="871318"/>
                  <a:pt x="2118447" y="867432"/>
                  <a:pt x="2172826" y="848006"/>
                </a:cubicBezTo>
                <a:cubicBezTo>
                  <a:pt x="2200016" y="840236"/>
                  <a:pt x="2223322" y="828580"/>
                  <a:pt x="2231091" y="828580"/>
                </a:cubicBezTo>
                <a:cubicBezTo>
                  <a:pt x="2238859" y="824695"/>
                  <a:pt x="2254396" y="820810"/>
                  <a:pt x="2262165" y="816925"/>
                </a:cubicBezTo>
                <a:cubicBezTo>
                  <a:pt x="2269933" y="816925"/>
                  <a:pt x="2281586" y="813039"/>
                  <a:pt x="2293239" y="809154"/>
                </a:cubicBezTo>
                <a:cubicBezTo>
                  <a:pt x="2301007" y="805269"/>
                  <a:pt x="2324313" y="801384"/>
                  <a:pt x="2339850" y="793613"/>
                </a:cubicBezTo>
                <a:cubicBezTo>
                  <a:pt x="2355387" y="789728"/>
                  <a:pt x="2370924" y="785843"/>
                  <a:pt x="2370924" y="785843"/>
                </a:cubicBezTo>
                <a:cubicBezTo>
                  <a:pt x="2374808" y="785843"/>
                  <a:pt x="2382577" y="781958"/>
                  <a:pt x="2394229" y="778073"/>
                </a:cubicBezTo>
                <a:cubicBezTo>
                  <a:pt x="2405882" y="774187"/>
                  <a:pt x="2417535" y="770302"/>
                  <a:pt x="2417535" y="770302"/>
                </a:cubicBezTo>
                <a:cubicBezTo>
                  <a:pt x="2421419" y="770302"/>
                  <a:pt x="2436957" y="766417"/>
                  <a:pt x="2468030" y="754761"/>
                </a:cubicBezTo>
                <a:cubicBezTo>
                  <a:pt x="2491336" y="746991"/>
                  <a:pt x="2491336" y="746991"/>
                  <a:pt x="2506873" y="746991"/>
                </a:cubicBezTo>
                <a:cubicBezTo>
                  <a:pt x="2518526" y="746991"/>
                  <a:pt x="2530179" y="743106"/>
                  <a:pt x="2541832" y="739221"/>
                </a:cubicBezTo>
                <a:cubicBezTo>
                  <a:pt x="2549600" y="735335"/>
                  <a:pt x="2565137" y="727565"/>
                  <a:pt x="2572906" y="727565"/>
                </a:cubicBezTo>
                <a:cubicBezTo>
                  <a:pt x="2580674" y="727565"/>
                  <a:pt x="2584558" y="723680"/>
                  <a:pt x="2584558" y="719795"/>
                </a:cubicBezTo>
                <a:cubicBezTo>
                  <a:pt x="2588443" y="719795"/>
                  <a:pt x="2600095" y="715909"/>
                  <a:pt x="2611748" y="715909"/>
                </a:cubicBezTo>
                <a:cubicBezTo>
                  <a:pt x="2627285" y="712024"/>
                  <a:pt x="2646707" y="708139"/>
                  <a:pt x="2654475" y="704254"/>
                </a:cubicBezTo>
                <a:cubicBezTo>
                  <a:pt x="2662244" y="704254"/>
                  <a:pt x="2677781" y="696483"/>
                  <a:pt x="2689433" y="692598"/>
                </a:cubicBezTo>
                <a:cubicBezTo>
                  <a:pt x="2697202" y="688713"/>
                  <a:pt x="2712739" y="684828"/>
                  <a:pt x="2724392" y="680943"/>
                </a:cubicBezTo>
                <a:cubicBezTo>
                  <a:pt x="2743813" y="677057"/>
                  <a:pt x="2755466" y="669287"/>
                  <a:pt x="2759350" y="661517"/>
                </a:cubicBezTo>
                <a:cubicBezTo>
                  <a:pt x="2759350" y="653746"/>
                  <a:pt x="2751582" y="653746"/>
                  <a:pt x="2732161" y="657631"/>
                </a:cubicBezTo>
                <a:cubicBezTo>
                  <a:pt x="2720508" y="661517"/>
                  <a:pt x="2701086" y="665402"/>
                  <a:pt x="2685549" y="669287"/>
                </a:cubicBezTo>
                <a:cubicBezTo>
                  <a:pt x="2670012" y="673172"/>
                  <a:pt x="2654475" y="677057"/>
                  <a:pt x="2646707" y="680943"/>
                </a:cubicBezTo>
                <a:cubicBezTo>
                  <a:pt x="2642823" y="680943"/>
                  <a:pt x="2627285" y="684828"/>
                  <a:pt x="2611748" y="688713"/>
                </a:cubicBezTo>
                <a:cubicBezTo>
                  <a:pt x="2596211" y="692598"/>
                  <a:pt x="2572906" y="700369"/>
                  <a:pt x="2557369" y="704254"/>
                </a:cubicBezTo>
                <a:cubicBezTo>
                  <a:pt x="2506873" y="723680"/>
                  <a:pt x="2483567" y="727565"/>
                  <a:pt x="2460262" y="735335"/>
                </a:cubicBezTo>
                <a:cubicBezTo>
                  <a:pt x="2444725" y="739221"/>
                  <a:pt x="2433072" y="743106"/>
                  <a:pt x="2429188" y="746991"/>
                </a:cubicBezTo>
                <a:cubicBezTo>
                  <a:pt x="2417535" y="754761"/>
                  <a:pt x="2332081" y="774187"/>
                  <a:pt x="2324313" y="770302"/>
                </a:cubicBezTo>
                <a:cubicBezTo>
                  <a:pt x="2320429" y="766417"/>
                  <a:pt x="2320429" y="770302"/>
                  <a:pt x="2316544" y="774187"/>
                </a:cubicBezTo>
                <a:cubicBezTo>
                  <a:pt x="2316544" y="778073"/>
                  <a:pt x="2316544" y="778073"/>
                  <a:pt x="2312660" y="774187"/>
                </a:cubicBezTo>
                <a:cubicBezTo>
                  <a:pt x="2312660" y="766417"/>
                  <a:pt x="2301007" y="766417"/>
                  <a:pt x="2297123" y="770302"/>
                </a:cubicBezTo>
                <a:cubicBezTo>
                  <a:pt x="2293239" y="774187"/>
                  <a:pt x="2289354" y="774187"/>
                  <a:pt x="2285470" y="774187"/>
                </a:cubicBezTo>
                <a:cubicBezTo>
                  <a:pt x="2269933" y="778073"/>
                  <a:pt x="2211669" y="797499"/>
                  <a:pt x="2200016" y="801384"/>
                </a:cubicBezTo>
                <a:cubicBezTo>
                  <a:pt x="2196132" y="805269"/>
                  <a:pt x="2188363" y="809154"/>
                  <a:pt x="2184479" y="809154"/>
                </a:cubicBezTo>
                <a:cubicBezTo>
                  <a:pt x="2180595" y="809154"/>
                  <a:pt x="2172826" y="813039"/>
                  <a:pt x="2165058" y="816925"/>
                </a:cubicBezTo>
                <a:cubicBezTo>
                  <a:pt x="2157290" y="820810"/>
                  <a:pt x="2145637" y="820810"/>
                  <a:pt x="2141753" y="820810"/>
                </a:cubicBezTo>
                <a:cubicBezTo>
                  <a:pt x="2141753" y="820810"/>
                  <a:pt x="2141753" y="820810"/>
                  <a:pt x="2133984" y="820810"/>
                </a:cubicBezTo>
                <a:cubicBezTo>
                  <a:pt x="2133984" y="820810"/>
                  <a:pt x="2133984" y="820810"/>
                  <a:pt x="2137868" y="816925"/>
                </a:cubicBezTo>
                <a:cubicBezTo>
                  <a:pt x="2141753" y="813039"/>
                  <a:pt x="2153405" y="813039"/>
                  <a:pt x="2161174" y="809154"/>
                </a:cubicBezTo>
                <a:cubicBezTo>
                  <a:pt x="2165058" y="809154"/>
                  <a:pt x="2172826" y="805269"/>
                  <a:pt x="2172826" y="805269"/>
                </a:cubicBezTo>
                <a:cubicBezTo>
                  <a:pt x="2168942" y="801384"/>
                  <a:pt x="2184479" y="789728"/>
                  <a:pt x="2196132" y="789728"/>
                </a:cubicBezTo>
                <a:cubicBezTo>
                  <a:pt x="2200016" y="789728"/>
                  <a:pt x="2211669" y="785843"/>
                  <a:pt x="2219438" y="781958"/>
                </a:cubicBezTo>
                <a:cubicBezTo>
                  <a:pt x="2227206" y="778073"/>
                  <a:pt x="2242743" y="774187"/>
                  <a:pt x="2254396" y="770302"/>
                </a:cubicBezTo>
                <a:cubicBezTo>
                  <a:pt x="2266049" y="770302"/>
                  <a:pt x="2277702" y="766417"/>
                  <a:pt x="2277702" y="762532"/>
                </a:cubicBezTo>
                <a:cubicBezTo>
                  <a:pt x="2277702" y="762532"/>
                  <a:pt x="2293239" y="758647"/>
                  <a:pt x="2312660" y="750876"/>
                </a:cubicBezTo>
                <a:cubicBezTo>
                  <a:pt x="2332081" y="746991"/>
                  <a:pt x="2351503" y="739221"/>
                  <a:pt x="2355387" y="735335"/>
                </a:cubicBezTo>
                <a:cubicBezTo>
                  <a:pt x="2363156" y="731450"/>
                  <a:pt x="2370924" y="727565"/>
                  <a:pt x="2378692" y="727565"/>
                </a:cubicBezTo>
                <a:cubicBezTo>
                  <a:pt x="2386461" y="727565"/>
                  <a:pt x="2394229" y="723680"/>
                  <a:pt x="2401998" y="719795"/>
                </a:cubicBezTo>
                <a:cubicBezTo>
                  <a:pt x="2409766" y="712024"/>
                  <a:pt x="2436957" y="700369"/>
                  <a:pt x="2448609" y="700369"/>
                </a:cubicBezTo>
                <a:cubicBezTo>
                  <a:pt x="2456378" y="696483"/>
                  <a:pt x="2460262" y="696483"/>
                  <a:pt x="2460262" y="692598"/>
                </a:cubicBezTo>
                <a:cubicBezTo>
                  <a:pt x="2460262" y="692598"/>
                  <a:pt x="2468030" y="688713"/>
                  <a:pt x="2479683" y="688713"/>
                </a:cubicBezTo>
                <a:cubicBezTo>
                  <a:pt x="2487452" y="684828"/>
                  <a:pt x="2499105" y="680943"/>
                  <a:pt x="2506873" y="677057"/>
                </a:cubicBezTo>
                <a:cubicBezTo>
                  <a:pt x="2514642" y="677057"/>
                  <a:pt x="2534063" y="669287"/>
                  <a:pt x="2549600" y="665402"/>
                </a:cubicBezTo>
                <a:cubicBezTo>
                  <a:pt x="2600095" y="649861"/>
                  <a:pt x="2631170" y="638205"/>
                  <a:pt x="2627285" y="630435"/>
                </a:cubicBezTo>
                <a:cubicBezTo>
                  <a:pt x="2627285" y="622665"/>
                  <a:pt x="2619517" y="618780"/>
                  <a:pt x="2607864" y="622665"/>
                </a:cubicBezTo>
                <a:cubicBezTo>
                  <a:pt x="2603980" y="622665"/>
                  <a:pt x="2603980" y="622665"/>
                  <a:pt x="2607864" y="618780"/>
                </a:cubicBezTo>
                <a:cubicBezTo>
                  <a:pt x="2611748" y="614894"/>
                  <a:pt x="2666128" y="599354"/>
                  <a:pt x="2662244" y="603239"/>
                </a:cubicBezTo>
                <a:cubicBezTo>
                  <a:pt x="2662244" y="607124"/>
                  <a:pt x="2658360" y="607124"/>
                  <a:pt x="2658360" y="607124"/>
                </a:cubicBezTo>
                <a:cubicBezTo>
                  <a:pt x="2654475" y="607124"/>
                  <a:pt x="2650591" y="611009"/>
                  <a:pt x="2650591" y="611009"/>
                </a:cubicBezTo>
                <a:cubicBezTo>
                  <a:pt x="2650591" y="618780"/>
                  <a:pt x="2670012" y="611009"/>
                  <a:pt x="2708855" y="595468"/>
                </a:cubicBezTo>
                <a:cubicBezTo>
                  <a:pt x="2720508" y="591583"/>
                  <a:pt x="2720508" y="591583"/>
                  <a:pt x="2704970" y="595468"/>
                </a:cubicBezTo>
                <a:cubicBezTo>
                  <a:pt x="2689433" y="595468"/>
                  <a:pt x="2689433" y="595468"/>
                  <a:pt x="2697202" y="591583"/>
                </a:cubicBezTo>
                <a:cubicBezTo>
                  <a:pt x="2708855" y="587698"/>
                  <a:pt x="2736045" y="579928"/>
                  <a:pt x="2736045" y="583813"/>
                </a:cubicBezTo>
                <a:cubicBezTo>
                  <a:pt x="2736045" y="583813"/>
                  <a:pt x="2732161" y="587698"/>
                  <a:pt x="2728276" y="587698"/>
                </a:cubicBezTo>
                <a:cubicBezTo>
                  <a:pt x="2724392" y="591583"/>
                  <a:pt x="2732161" y="591583"/>
                  <a:pt x="2739929" y="587698"/>
                </a:cubicBezTo>
                <a:cubicBezTo>
                  <a:pt x="2755466" y="583813"/>
                  <a:pt x="2763234" y="583813"/>
                  <a:pt x="2767119" y="587698"/>
                </a:cubicBezTo>
                <a:cubicBezTo>
                  <a:pt x="2771003" y="591583"/>
                  <a:pt x="2778771" y="591583"/>
                  <a:pt x="2782656" y="587698"/>
                </a:cubicBezTo>
                <a:cubicBezTo>
                  <a:pt x="2786540" y="587698"/>
                  <a:pt x="2809846" y="579928"/>
                  <a:pt x="2833151" y="576042"/>
                </a:cubicBezTo>
                <a:cubicBezTo>
                  <a:pt x="2852573" y="568272"/>
                  <a:pt x="2883647" y="560502"/>
                  <a:pt x="2903068" y="556616"/>
                </a:cubicBezTo>
                <a:cubicBezTo>
                  <a:pt x="2918605" y="548846"/>
                  <a:pt x="2945795" y="544961"/>
                  <a:pt x="2961332" y="541076"/>
                </a:cubicBezTo>
                <a:cubicBezTo>
                  <a:pt x="3007943" y="529420"/>
                  <a:pt x="3054554" y="517764"/>
                  <a:pt x="3058438" y="509994"/>
                </a:cubicBezTo>
                <a:cubicBezTo>
                  <a:pt x="3062323" y="506109"/>
                  <a:pt x="3070091" y="506109"/>
                  <a:pt x="3077860" y="502224"/>
                </a:cubicBezTo>
                <a:cubicBezTo>
                  <a:pt x="3085628" y="502224"/>
                  <a:pt x="3097281" y="498338"/>
                  <a:pt x="3101165" y="494453"/>
                </a:cubicBezTo>
                <a:cubicBezTo>
                  <a:pt x="3112818" y="486683"/>
                  <a:pt x="3112818" y="486683"/>
                  <a:pt x="3085628" y="494453"/>
                </a:cubicBezTo>
                <a:cubicBezTo>
                  <a:pt x="3070091" y="498338"/>
                  <a:pt x="3058438" y="498338"/>
                  <a:pt x="3054554" y="498338"/>
                </a:cubicBezTo>
                <a:cubicBezTo>
                  <a:pt x="3054554" y="494453"/>
                  <a:pt x="3089513" y="486683"/>
                  <a:pt x="3143892" y="475027"/>
                </a:cubicBezTo>
                <a:cubicBezTo>
                  <a:pt x="3174967" y="467257"/>
                  <a:pt x="3178851" y="467257"/>
                  <a:pt x="3167198" y="471142"/>
                </a:cubicBezTo>
                <a:cubicBezTo>
                  <a:pt x="3159429" y="475027"/>
                  <a:pt x="3159429" y="478912"/>
                  <a:pt x="3163314" y="478912"/>
                </a:cubicBezTo>
                <a:cubicBezTo>
                  <a:pt x="3171082" y="478912"/>
                  <a:pt x="3190504" y="475027"/>
                  <a:pt x="3194388" y="471142"/>
                </a:cubicBezTo>
                <a:cubicBezTo>
                  <a:pt x="3194388" y="471142"/>
                  <a:pt x="3190504" y="467257"/>
                  <a:pt x="3190504" y="467257"/>
                </a:cubicBezTo>
                <a:cubicBezTo>
                  <a:pt x="3182735" y="467257"/>
                  <a:pt x="3182735" y="467257"/>
                  <a:pt x="3186619" y="463372"/>
                </a:cubicBezTo>
                <a:cubicBezTo>
                  <a:pt x="3190504" y="459486"/>
                  <a:pt x="3202156" y="459486"/>
                  <a:pt x="3202156" y="463372"/>
                </a:cubicBezTo>
                <a:cubicBezTo>
                  <a:pt x="3202156" y="463372"/>
                  <a:pt x="3202156" y="467257"/>
                  <a:pt x="3198272" y="467257"/>
                </a:cubicBezTo>
                <a:cubicBezTo>
                  <a:pt x="3198272" y="471142"/>
                  <a:pt x="3217693" y="467257"/>
                  <a:pt x="3244883" y="459486"/>
                </a:cubicBezTo>
                <a:cubicBezTo>
                  <a:pt x="3272073" y="455601"/>
                  <a:pt x="3295379" y="447831"/>
                  <a:pt x="3299263" y="447831"/>
                </a:cubicBezTo>
                <a:cubicBezTo>
                  <a:pt x="3299263" y="443946"/>
                  <a:pt x="3318684" y="440060"/>
                  <a:pt x="3341990" y="436175"/>
                </a:cubicBezTo>
                <a:cubicBezTo>
                  <a:pt x="3369180" y="428405"/>
                  <a:pt x="3380833" y="424520"/>
                  <a:pt x="3384717" y="424520"/>
                </a:cubicBezTo>
                <a:cubicBezTo>
                  <a:pt x="3388601" y="416749"/>
                  <a:pt x="3396370" y="416749"/>
                  <a:pt x="3396370" y="420634"/>
                </a:cubicBezTo>
                <a:cubicBezTo>
                  <a:pt x="3396370" y="424520"/>
                  <a:pt x="3400254" y="424520"/>
                  <a:pt x="3400254" y="424520"/>
                </a:cubicBezTo>
                <a:cubicBezTo>
                  <a:pt x="3404138" y="424520"/>
                  <a:pt x="3404138" y="420634"/>
                  <a:pt x="3404138" y="420634"/>
                </a:cubicBezTo>
                <a:cubicBezTo>
                  <a:pt x="3408022" y="412864"/>
                  <a:pt x="3439097" y="405094"/>
                  <a:pt x="3442981" y="412864"/>
                </a:cubicBezTo>
                <a:cubicBezTo>
                  <a:pt x="3446865" y="416749"/>
                  <a:pt x="3497360" y="405094"/>
                  <a:pt x="3497360" y="401208"/>
                </a:cubicBezTo>
                <a:cubicBezTo>
                  <a:pt x="3497360" y="397323"/>
                  <a:pt x="3509013" y="393438"/>
                  <a:pt x="3524550" y="389553"/>
                </a:cubicBezTo>
                <a:cubicBezTo>
                  <a:pt x="3555624" y="381782"/>
                  <a:pt x="3571161" y="377897"/>
                  <a:pt x="3567277" y="370127"/>
                </a:cubicBezTo>
                <a:cubicBezTo>
                  <a:pt x="3563393" y="370127"/>
                  <a:pt x="3559509" y="370127"/>
                  <a:pt x="3528435" y="374012"/>
                </a:cubicBezTo>
                <a:cubicBezTo>
                  <a:pt x="3516782" y="377897"/>
                  <a:pt x="3466286" y="389553"/>
                  <a:pt x="3415791" y="401208"/>
                </a:cubicBezTo>
                <a:cubicBezTo>
                  <a:pt x="3400254" y="405094"/>
                  <a:pt x="3384717" y="408979"/>
                  <a:pt x="3376948" y="408979"/>
                </a:cubicBezTo>
                <a:cubicBezTo>
                  <a:pt x="3361411" y="412864"/>
                  <a:pt x="3341990" y="416749"/>
                  <a:pt x="3256536" y="436175"/>
                </a:cubicBezTo>
                <a:cubicBezTo>
                  <a:pt x="3213809" y="443946"/>
                  <a:pt x="3182735" y="451716"/>
                  <a:pt x="3171082" y="451716"/>
                </a:cubicBezTo>
                <a:cubicBezTo>
                  <a:pt x="3163314" y="451716"/>
                  <a:pt x="3155545" y="451716"/>
                  <a:pt x="3155545" y="451716"/>
                </a:cubicBezTo>
                <a:cubicBezTo>
                  <a:pt x="3151661" y="455601"/>
                  <a:pt x="3136124" y="459486"/>
                  <a:pt x="3120587" y="463372"/>
                </a:cubicBezTo>
                <a:cubicBezTo>
                  <a:pt x="3105050" y="467257"/>
                  <a:pt x="3085628" y="471142"/>
                  <a:pt x="3077860" y="475027"/>
                </a:cubicBezTo>
                <a:cubicBezTo>
                  <a:pt x="3035133" y="482798"/>
                  <a:pt x="2976869" y="498338"/>
                  <a:pt x="2949679" y="506109"/>
                </a:cubicBezTo>
                <a:cubicBezTo>
                  <a:pt x="2918605" y="513879"/>
                  <a:pt x="2895299" y="517764"/>
                  <a:pt x="2848688" y="529420"/>
                </a:cubicBezTo>
                <a:cubicBezTo>
                  <a:pt x="2837036" y="533305"/>
                  <a:pt x="2821499" y="537190"/>
                  <a:pt x="2817614" y="541076"/>
                </a:cubicBezTo>
                <a:cubicBezTo>
                  <a:pt x="2809846" y="544961"/>
                  <a:pt x="2805962" y="541076"/>
                  <a:pt x="2813730" y="533305"/>
                </a:cubicBezTo>
                <a:cubicBezTo>
                  <a:pt x="2813730" y="529420"/>
                  <a:pt x="2809846" y="529420"/>
                  <a:pt x="2798193" y="533305"/>
                </a:cubicBezTo>
                <a:cubicBezTo>
                  <a:pt x="2786540" y="533305"/>
                  <a:pt x="2774887" y="537190"/>
                  <a:pt x="2771003" y="537190"/>
                </a:cubicBezTo>
                <a:cubicBezTo>
                  <a:pt x="2767119" y="537190"/>
                  <a:pt x="2747698" y="541076"/>
                  <a:pt x="2732161" y="548846"/>
                </a:cubicBezTo>
                <a:cubicBezTo>
                  <a:pt x="2716624" y="552731"/>
                  <a:pt x="2693318" y="560502"/>
                  <a:pt x="2677781" y="564387"/>
                </a:cubicBezTo>
                <a:cubicBezTo>
                  <a:pt x="2635054" y="572157"/>
                  <a:pt x="2615633" y="579928"/>
                  <a:pt x="2619517" y="583813"/>
                </a:cubicBezTo>
                <a:cubicBezTo>
                  <a:pt x="2619517" y="587698"/>
                  <a:pt x="2619517" y="587698"/>
                  <a:pt x="2615633" y="591583"/>
                </a:cubicBezTo>
                <a:cubicBezTo>
                  <a:pt x="2603980" y="595468"/>
                  <a:pt x="2596211" y="595468"/>
                  <a:pt x="2596211" y="591583"/>
                </a:cubicBezTo>
                <a:cubicBezTo>
                  <a:pt x="2596211" y="591583"/>
                  <a:pt x="2600095" y="587698"/>
                  <a:pt x="2603980" y="587698"/>
                </a:cubicBezTo>
                <a:cubicBezTo>
                  <a:pt x="2615633" y="587698"/>
                  <a:pt x="2615633" y="583813"/>
                  <a:pt x="2603980" y="579928"/>
                </a:cubicBezTo>
                <a:cubicBezTo>
                  <a:pt x="2600095" y="579928"/>
                  <a:pt x="2596211" y="579928"/>
                  <a:pt x="2596211" y="579928"/>
                </a:cubicBezTo>
                <a:cubicBezTo>
                  <a:pt x="2600095" y="579928"/>
                  <a:pt x="2596211" y="583813"/>
                  <a:pt x="2592327" y="587698"/>
                </a:cubicBezTo>
                <a:cubicBezTo>
                  <a:pt x="2588443" y="587698"/>
                  <a:pt x="2588443" y="591583"/>
                  <a:pt x="2592327" y="591583"/>
                </a:cubicBezTo>
                <a:cubicBezTo>
                  <a:pt x="2592327" y="595468"/>
                  <a:pt x="2588443" y="595468"/>
                  <a:pt x="2565137" y="603239"/>
                </a:cubicBezTo>
                <a:cubicBezTo>
                  <a:pt x="2549600" y="611009"/>
                  <a:pt x="2534063" y="614894"/>
                  <a:pt x="2530179" y="614894"/>
                </a:cubicBezTo>
                <a:cubicBezTo>
                  <a:pt x="2518526" y="618780"/>
                  <a:pt x="2506873" y="618780"/>
                  <a:pt x="2514642" y="614894"/>
                </a:cubicBezTo>
                <a:cubicBezTo>
                  <a:pt x="2530179" y="607124"/>
                  <a:pt x="2545716" y="599354"/>
                  <a:pt x="2557369" y="599354"/>
                </a:cubicBezTo>
                <a:cubicBezTo>
                  <a:pt x="2557369" y="599354"/>
                  <a:pt x="2557369" y="599354"/>
                  <a:pt x="2572906" y="595468"/>
                </a:cubicBezTo>
                <a:cubicBezTo>
                  <a:pt x="2572906" y="595468"/>
                  <a:pt x="2572906" y="595468"/>
                  <a:pt x="2565137" y="591583"/>
                </a:cubicBezTo>
                <a:cubicBezTo>
                  <a:pt x="2561253" y="587698"/>
                  <a:pt x="2557369" y="579928"/>
                  <a:pt x="2557369" y="576042"/>
                </a:cubicBezTo>
                <a:cubicBezTo>
                  <a:pt x="2557369" y="568272"/>
                  <a:pt x="2557369" y="568272"/>
                  <a:pt x="2565137" y="568272"/>
                </a:cubicBezTo>
                <a:cubicBezTo>
                  <a:pt x="2572906" y="568272"/>
                  <a:pt x="2576790" y="568272"/>
                  <a:pt x="2576790" y="564387"/>
                </a:cubicBezTo>
                <a:cubicBezTo>
                  <a:pt x="2580674" y="560502"/>
                  <a:pt x="2572906" y="556616"/>
                  <a:pt x="2553484" y="560502"/>
                </a:cubicBezTo>
                <a:cubicBezTo>
                  <a:pt x="2534063" y="564387"/>
                  <a:pt x="2530179" y="564387"/>
                  <a:pt x="2530179" y="560502"/>
                </a:cubicBezTo>
                <a:cubicBezTo>
                  <a:pt x="2530179" y="556616"/>
                  <a:pt x="2537947" y="552731"/>
                  <a:pt x="2565137" y="544961"/>
                </a:cubicBezTo>
                <a:cubicBezTo>
                  <a:pt x="2580674" y="541076"/>
                  <a:pt x="2596211" y="537190"/>
                  <a:pt x="2600095" y="533305"/>
                </a:cubicBezTo>
                <a:cubicBezTo>
                  <a:pt x="2607864" y="533305"/>
                  <a:pt x="2627285" y="529420"/>
                  <a:pt x="2642823" y="521650"/>
                </a:cubicBezTo>
                <a:cubicBezTo>
                  <a:pt x="2662244" y="517764"/>
                  <a:pt x="2681665" y="513879"/>
                  <a:pt x="2685549" y="509994"/>
                </a:cubicBezTo>
                <a:cubicBezTo>
                  <a:pt x="2697202" y="506109"/>
                  <a:pt x="2716624" y="502224"/>
                  <a:pt x="2736045" y="498338"/>
                </a:cubicBezTo>
                <a:cubicBezTo>
                  <a:pt x="2794309" y="478912"/>
                  <a:pt x="2813730" y="475027"/>
                  <a:pt x="2817614" y="471142"/>
                </a:cubicBezTo>
                <a:cubicBezTo>
                  <a:pt x="2821499" y="471142"/>
                  <a:pt x="2837036" y="467257"/>
                  <a:pt x="2856457" y="463372"/>
                </a:cubicBezTo>
                <a:cubicBezTo>
                  <a:pt x="2871994" y="459486"/>
                  <a:pt x="2887531" y="455601"/>
                  <a:pt x="2891415" y="451716"/>
                </a:cubicBezTo>
                <a:cubicBezTo>
                  <a:pt x="2891415" y="451716"/>
                  <a:pt x="2910837" y="447831"/>
                  <a:pt x="2934142" y="443946"/>
                </a:cubicBezTo>
                <a:cubicBezTo>
                  <a:pt x="2957448" y="436175"/>
                  <a:pt x="2980753" y="432290"/>
                  <a:pt x="2984637" y="428405"/>
                </a:cubicBezTo>
                <a:cubicBezTo>
                  <a:pt x="3007943" y="420634"/>
                  <a:pt x="3019596" y="416749"/>
                  <a:pt x="3031249" y="420634"/>
                </a:cubicBezTo>
                <a:cubicBezTo>
                  <a:pt x="3039017" y="420634"/>
                  <a:pt x="3050670" y="420634"/>
                  <a:pt x="3062323" y="420634"/>
                </a:cubicBezTo>
                <a:cubicBezTo>
                  <a:pt x="3073976" y="416749"/>
                  <a:pt x="3077860" y="416749"/>
                  <a:pt x="3077860" y="408979"/>
                </a:cubicBezTo>
                <a:cubicBezTo>
                  <a:pt x="3081744" y="401208"/>
                  <a:pt x="3085628" y="397323"/>
                  <a:pt x="3093397" y="393438"/>
                </a:cubicBezTo>
                <a:cubicBezTo>
                  <a:pt x="3101165" y="389553"/>
                  <a:pt x="3108934" y="393438"/>
                  <a:pt x="3105050" y="397323"/>
                </a:cubicBezTo>
                <a:cubicBezTo>
                  <a:pt x="3097281" y="405094"/>
                  <a:pt x="3124471" y="401208"/>
                  <a:pt x="3128355" y="397323"/>
                </a:cubicBezTo>
                <a:cubicBezTo>
                  <a:pt x="3132239" y="393438"/>
                  <a:pt x="3136124" y="393438"/>
                  <a:pt x="3140008" y="393438"/>
                </a:cubicBezTo>
                <a:cubicBezTo>
                  <a:pt x="3143892" y="389553"/>
                  <a:pt x="3147777" y="389553"/>
                  <a:pt x="3151661" y="385668"/>
                </a:cubicBezTo>
                <a:cubicBezTo>
                  <a:pt x="3151661" y="374012"/>
                  <a:pt x="3155545" y="374012"/>
                  <a:pt x="3163314" y="381782"/>
                </a:cubicBezTo>
                <a:cubicBezTo>
                  <a:pt x="3167198" y="385668"/>
                  <a:pt x="3174967" y="381782"/>
                  <a:pt x="3198272" y="377897"/>
                </a:cubicBezTo>
                <a:cubicBezTo>
                  <a:pt x="3221578" y="374012"/>
                  <a:pt x="3256536" y="366242"/>
                  <a:pt x="3272073" y="362356"/>
                </a:cubicBezTo>
                <a:cubicBezTo>
                  <a:pt x="3272073" y="358471"/>
                  <a:pt x="3275957" y="358471"/>
                  <a:pt x="3275957" y="354586"/>
                </a:cubicBezTo>
                <a:cubicBezTo>
                  <a:pt x="3272073" y="350701"/>
                  <a:pt x="3279842" y="346816"/>
                  <a:pt x="3314800" y="339045"/>
                </a:cubicBezTo>
                <a:cubicBezTo>
                  <a:pt x="3334221" y="339045"/>
                  <a:pt x="3341990" y="339045"/>
                  <a:pt x="3341990" y="339045"/>
                </a:cubicBezTo>
                <a:cubicBezTo>
                  <a:pt x="3341990" y="342930"/>
                  <a:pt x="3341990" y="342930"/>
                  <a:pt x="3345874" y="342930"/>
                </a:cubicBezTo>
                <a:cubicBezTo>
                  <a:pt x="3349758" y="342930"/>
                  <a:pt x="3357527" y="342930"/>
                  <a:pt x="3357527" y="342930"/>
                </a:cubicBezTo>
                <a:cubicBezTo>
                  <a:pt x="3365296" y="346816"/>
                  <a:pt x="3369180" y="342930"/>
                  <a:pt x="3369180" y="335160"/>
                </a:cubicBezTo>
                <a:cubicBezTo>
                  <a:pt x="3369180" y="327390"/>
                  <a:pt x="3400254" y="311849"/>
                  <a:pt x="3408022" y="319619"/>
                </a:cubicBezTo>
                <a:cubicBezTo>
                  <a:pt x="3408022" y="319619"/>
                  <a:pt x="3411907" y="319619"/>
                  <a:pt x="3415791" y="319619"/>
                </a:cubicBezTo>
                <a:cubicBezTo>
                  <a:pt x="3423559" y="315734"/>
                  <a:pt x="3435212" y="315734"/>
                  <a:pt x="3431328" y="319619"/>
                </a:cubicBezTo>
                <a:cubicBezTo>
                  <a:pt x="3431328" y="323504"/>
                  <a:pt x="3427444" y="323504"/>
                  <a:pt x="3419675" y="327390"/>
                </a:cubicBezTo>
                <a:cubicBezTo>
                  <a:pt x="3408022" y="327390"/>
                  <a:pt x="3400254" y="335160"/>
                  <a:pt x="3408022" y="339045"/>
                </a:cubicBezTo>
                <a:cubicBezTo>
                  <a:pt x="3415791" y="342930"/>
                  <a:pt x="3439097" y="339045"/>
                  <a:pt x="3442981" y="335160"/>
                </a:cubicBezTo>
                <a:cubicBezTo>
                  <a:pt x="3446865" y="335160"/>
                  <a:pt x="3450749" y="335160"/>
                  <a:pt x="3450749" y="335160"/>
                </a:cubicBezTo>
                <a:cubicBezTo>
                  <a:pt x="3450749" y="335160"/>
                  <a:pt x="3462402" y="335160"/>
                  <a:pt x="3474055" y="331275"/>
                </a:cubicBezTo>
                <a:cubicBezTo>
                  <a:pt x="3489592" y="331275"/>
                  <a:pt x="3493476" y="331275"/>
                  <a:pt x="3489592" y="323504"/>
                </a:cubicBezTo>
                <a:cubicBezTo>
                  <a:pt x="3489592" y="319619"/>
                  <a:pt x="3493476" y="319619"/>
                  <a:pt x="3501245" y="315734"/>
                </a:cubicBezTo>
                <a:cubicBezTo>
                  <a:pt x="3516782" y="311849"/>
                  <a:pt x="3520666" y="311849"/>
                  <a:pt x="3524550" y="319619"/>
                </a:cubicBezTo>
                <a:cubicBezTo>
                  <a:pt x="3528435" y="323504"/>
                  <a:pt x="3540087" y="323504"/>
                  <a:pt x="3540087" y="315734"/>
                </a:cubicBezTo>
                <a:cubicBezTo>
                  <a:pt x="3536203" y="307964"/>
                  <a:pt x="3551740" y="304078"/>
                  <a:pt x="3563393" y="307964"/>
                </a:cubicBezTo>
                <a:cubicBezTo>
                  <a:pt x="3571161" y="311849"/>
                  <a:pt x="3575046" y="311849"/>
                  <a:pt x="3586699" y="304078"/>
                </a:cubicBezTo>
                <a:cubicBezTo>
                  <a:pt x="3598351" y="300193"/>
                  <a:pt x="3606120" y="300193"/>
                  <a:pt x="3610004" y="300193"/>
                </a:cubicBezTo>
                <a:cubicBezTo>
                  <a:pt x="3613888" y="304078"/>
                  <a:pt x="3617773" y="300193"/>
                  <a:pt x="3621657" y="296308"/>
                </a:cubicBezTo>
                <a:cubicBezTo>
                  <a:pt x="3621657" y="292423"/>
                  <a:pt x="3629425" y="288538"/>
                  <a:pt x="3633310" y="288538"/>
                </a:cubicBezTo>
                <a:cubicBezTo>
                  <a:pt x="3637194" y="288538"/>
                  <a:pt x="3637194" y="284653"/>
                  <a:pt x="3637194" y="280767"/>
                </a:cubicBezTo>
                <a:cubicBezTo>
                  <a:pt x="3633310" y="272997"/>
                  <a:pt x="3637194" y="272997"/>
                  <a:pt x="3641078" y="272997"/>
                </a:cubicBezTo>
                <a:cubicBezTo>
                  <a:pt x="3644962" y="272997"/>
                  <a:pt x="3648847" y="272997"/>
                  <a:pt x="3648847" y="276882"/>
                </a:cubicBezTo>
                <a:cubicBezTo>
                  <a:pt x="3652731" y="280767"/>
                  <a:pt x="3656615" y="284653"/>
                  <a:pt x="3664384" y="284653"/>
                </a:cubicBezTo>
                <a:cubicBezTo>
                  <a:pt x="3668268" y="284653"/>
                  <a:pt x="3672152" y="288538"/>
                  <a:pt x="3672152" y="292423"/>
                </a:cubicBezTo>
                <a:cubicBezTo>
                  <a:pt x="3672152" y="296308"/>
                  <a:pt x="3672152" y="296308"/>
                  <a:pt x="3672152" y="296308"/>
                </a:cubicBezTo>
                <a:cubicBezTo>
                  <a:pt x="3676037" y="296308"/>
                  <a:pt x="3695458" y="292423"/>
                  <a:pt x="3722648" y="288538"/>
                </a:cubicBezTo>
                <a:cubicBezTo>
                  <a:pt x="3734301" y="288538"/>
                  <a:pt x="3749838" y="288538"/>
                  <a:pt x="3753722" y="288538"/>
                </a:cubicBezTo>
                <a:cubicBezTo>
                  <a:pt x="3757606" y="292423"/>
                  <a:pt x="3761490" y="292423"/>
                  <a:pt x="3765375" y="288538"/>
                </a:cubicBezTo>
                <a:cubicBezTo>
                  <a:pt x="3765375" y="284653"/>
                  <a:pt x="3769259" y="284653"/>
                  <a:pt x="3769259" y="284653"/>
                </a:cubicBezTo>
                <a:cubicBezTo>
                  <a:pt x="3769259" y="292423"/>
                  <a:pt x="3777027" y="288538"/>
                  <a:pt x="3777027" y="280767"/>
                </a:cubicBezTo>
                <a:cubicBezTo>
                  <a:pt x="3780912" y="276882"/>
                  <a:pt x="3777027" y="276882"/>
                  <a:pt x="3761490" y="276882"/>
                </a:cubicBezTo>
                <a:cubicBezTo>
                  <a:pt x="3745953" y="276882"/>
                  <a:pt x="3738185" y="276882"/>
                  <a:pt x="3742069" y="269112"/>
                </a:cubicBezTo>
                <a:cubicBezTo>
                  <a:pt x="3745953" y="269112"/>
                  <a:pt x="3753722" y="265227"/>
                  <a:pt x="3765375" y="265227"/>
                </a:cubicBezTo>
                <a:cubicBezTo>
                  <a:pt x="3777027" y="261341"/>
                  <a:pt x="3788680" y="257456"/>
                  <a:pt x="3788680" y="257456"/>
                </a:cubicBezTo>
                <a:cubicBezTo>
                  <a:pt x="3788680" y="257456"/>
                  <a:pt x="3792564" y="253571"/>
                  <a:pt x="3796449" y="253571"/>
                </a:cubicBezTo>
                <a:cubicBezTo>
                  <a:pt x="3800333" y="253571"/>
                  <a:pt x="3808102" y="253571"/>
                  <a:pt x="3811986" y="249686"/>
                </a:cubicBezTo>
                <a:cubicBezTo>
                  <a:pt x="3819754" y="241915"/>
                  <a:pt x="3823639" y="241915"/>
                  <a:pt x="3827523" y="245801"/>
                </a:cubicBezTo>
                <a:cubicBezTo>
                  <a:pt x="3831407" y="245801"/>
                  <a:pt x="3839176" y="249686"/>
                  <a:pt x="3843060" y="249686"/>
                </a:cubicBezTo>
                <a:cubicBezTo>
                  <a:pt x="3850828" y="249686"/>
                  <a:pt x="3854713" y="245801"/>
                  <a:pt x="3858597" y="241915"/>
                </a:cubicBezTo>
                <a:cubicBezTo>
                  <a:pt x="3862481" y="234145"/>
                  <a:pt x="3866365" y="234145"/>
                  <a:pt x="3885787" y="226375"/>
                </a:cubicBezTo>
                <a:cubicBezTo>
                  <a:pt x="3909092" y="222489"/>
                  <a:pt x="3912977" y="222489"/>
                  <a:pt x="3916861" y="226375"/>
                </a:cubicBezTo>
                <a:cubicBezTo>
                  <a:pt x="3916861" y="230260"/>
                  <a:pt x="3916861" y="234145"/>
                  <a:pt x="3912977" y="234145"/>
                </a:cubicBezTo>
                <a:cubicBezTo>
                  <a:pt x="3912977" y="238030"/>
                  <a:pt x="3909092" y="241915"/>
                  <a:pt x="3912977" y="241915"/>
                </a:cubicBezTo>
                <a:cubicBezTo>
                  <a:pt x="3912977" y="241915"/>
                  <a:pt x="3928514" y="241915"/>
                  <a:pt x="3947935" y="238030"/>
                </a:cubicBezTo>
                <a:cubicBezTo>
                  <a:pt x="3982893" y="230260"/>
                  <a:pt x="3986778" y="230260"/>
                  <a:pt x="3990662" y="222489"/>
                </a:cubicBezTo>
                <a:cubicBezTo>
                  <a:pt x="3998430" y="214719"/>
                  <a:pt x="3998430" y="214719"/>
                  <a:pt x="4076116" y="199178"/>
                </a:cubicBezTo>
                <a:cubicBezTo>
                  <a:pt x="4118843" y="191408"/>
                  <a:pt x="4161570" y="183637"/>
                  <a:pt x="4173222" y="183637"/>
                </a:cubicBezTo>
                <a:cubicBezTo>
                  <a:pt x="4184875" y="183637"/>
                  <a:pt x="4204297" y="179752"/>
                  <a:pt x="4215949" y="179752"/>
                </a:cubicBezTo>
                <a:cubicBezTo>
                  <a:pt x="4274213" y="171982"/>
                  <a:pt x="4293635" y="171982"/>
                  <a:pt x="4305287" y="171982"/>
                </a:cubicBezTo>
                <a:cubicBezTo>
                  <a:pt x="4313056" y="171982"/>
                  <a:pt x="4320824" y="171982"/>
                  <a:pt x="4324709" y="168097"/>
                </a:cubicBezTo>
                <a:cubicBezTo>
                  <a:pt x="4328593" y="168097"/>
                  <a:pt x="4340246" y="164211"/>
                  <a:pt x="4355783" y="160326"/>
                </a:cubicBezTo>
                <a:cubicBezTo>
                  <a:pt x="4367436" y="160326"/>
                  <a:pt x="4398510" y="156441"/>
                  <a:pt x="4421815" y="152556"/>
                </a:cubicBezTo>
                <a:cubicBezTo>
                  <a:pt x="4464542" y="144785"/>
                  <a:pt x="4499501" y="140900"/>
                  <a:pt x="4515038" y="140900"/>
                </a:cubicBezTo>
                <a:cubicBezTo>
                  <a:pt x="4522806" y="140900"/>
                  <a:pt x="4526690" y="137015"/>
                  <a:pt x="4530575" y="137015"/>
                </a:cubicBezTo>
                <a:cubicBezTo>
                  <a:pt x="4534459" y="133130"/>
                  <a:pt x="4542227" y="133130"/>
                  <a:pt x="4561649" y="133130"/>
                </a:cubicBezTo>
                <a:cubicBezTo>
                  <a:pt x="4581070" y="133130"/>
                  <a:pt x="4588839" y="129245"/>
                  <a:pt x="4592723" y="129245"/>
                </a:cubicBezTo>
                <a:cubicBezTo>
                  <a:pt x="4592723" y="125359"/>
                  <a:pt x="4604376" y="125359"/>
                  <a:pt x="4612144" y="129245"/>
                </a:cubicBezTo>
                <a:cubicBezTo>
                  <a:pt x="4612144" y="133130"/>
                  <a:pt x="4623797" y="133130"/>
                  <a:pt x="4639334" y="129245"/>
                </a:cubicBezTo>
                <a:cubicBezTo>
                  <a:pt x="4654871" y="125359"/>
                  <a:pt x="4670408" y="125359"/>
                  <a:pt x="4674292" y="125359"/>
                </a:cubicBezTo>
                <a:cubicBezTo>
                  <a:pt x="4678177" y="125359"/>
                  <a:pt x="4693714" y="125359"/>
                  <a:pt x="4705367" y="121474"/>
                </a:cubicBezTo>
                <a:cubicBezTo>
                  <a:pt x="4748093" y="113704"/>
                  <a:pt x="4751978" y="109819"/>
                  <a:pt x="4755862" y="113704"/>
                </a:cubicBezTo>
                <a:cubicBezTo>
                  <a:pt x="4759746" y="117589"/>
                  <a:pt x="4767515" y="117589"/>
                  <a:pt x="4771399" y="117589"/>
                </a:cubicBezTo>
                <a:cubicBezTo>
                  <a:pt x="4798589" y="109819"/>
                  <a:pt x="4818010" y="109819"/>
                  <a:pt x="4825779" y="117589"/>
                </a:cubicBezTo>
                <a:cubicBezTo>
                  <a:pt x="4829663" y="117589"/>
                  <a:pt x="4833547" y="121474"/>
                  <a:pt x="4837431" y="117589"/>
                </a:cubicBezTo>
                <a:cubicBezTo>
                  <a:pt x="4837431" y="117589"/>
                  <a:pt x="4837431" y="117589"/>
                  <a:pt x="4841316" y="121474"/>
                </a:cubicBezTo>
                <a:cubicBezTo>
                  <a:pt x="4841316" y="121474"/>
                  <a:pt x="4845200" y="125359"/>
                  <a:pt x="4849084" y="125359"/>
                </a:cubicBezTo>
                <a:cubicBezTo>
                  <a:pt x="4860737" y="125359"/>
                  <a:pt x="4922885" y="109819"/>
                  <a:pt x="4926770" y="105933"/>
                </a:cubicBezTo>
                <a:cubicBezTo>
                  <a:pt x="4926770" y="105933"/>
                  <a:pt x="4930654" y="105933"/>
                  <a:pt x="4934538" y="109819"/>
                </a:cubicBezTo>
                <a:cubicBezTo>
                  <a:pt x="4938422" y="109819"/>
                  <a:pt x="4942307" y="109819"/>
                  <a:pt x="4953959" y="105933"/>
                </a:cubicBezTo>
                <a:cubicBezTo>
                  <a:pt x="4965612" y="98163"/>
                  <a:pt x="4965612" y="98163"/>
                  <a:pt x="4981149" y="102048"/>
                </a:cubicBezTo>
                <a:cubicBezTo>
                  <a:pt x="4996686" y="105933"/>
                  <a:pt x="5000571" y="105933"/>
                  <a:pt x="5012223" y="102048"/>
                </a:cubicBezTo>
                <a:cubicBezTo>
                  <a:pt x="5019992" y="102048"/>
                  <a:pt x="5031645" y="98163"/>
                  <a:pt x="5043297" y="98163"/>
                </a:cubicBezTo>
                <a:cubicBezTo>
                  <a:pt x="5054950" y="98163"/>
                  <a:pt x="5070487" y="98163"/>
                  <a:pt x="5078256" y="98163"/>
                </a:cubicBezTo>
                <a:cubicBezTo>
                  <a:pt x="5086024" y="94278"/>
                  <a:pt x="5097677" y="94278"/>
                  <a:pt x="5097677" y="98163"/>
                </a:cubicBezTo>
                <a:cubicBezTo>
                  <a:pt x="5101561" y="98163"/>
                  <a:pt x="5124867" y="94278"/>
                  <a:pt x="5140404" y="86507"/>
                </a:cubicBezTo>
                <a:cubicBezTo>
                  <a:pt x="5152057" y="82622"/>
                  <a:pt x="5155941" y="82622"/>
                  <a:pt x="5159825" y="86507"/>
                </a:cubicBezTo>
                <a:cubicBezTo>
                  <a:pt x="5163710" y="90393"/>
                  <a:pt x="5167594" y="90393"/>
                  <a:pt x="5187015" y="86507"/>
                </a:cubicBezTo>
                <a:cubicBezTo>
                  <a:pt x="5202552" y="82622"/>
                  <a:pt x="5210321" y="82622"/>
                  <a:pt x="5218089" y="82622"/>
                </a:cubicBezTo>
                <a:cubicBezTo>
                  <a:pt x="5225858" y="86507"/>
                  <a:pt x="5229742" y="86507"/>
                  <a:pt x="5237511" y="82622"/>
                </a:cubicBezTo>
                <a:cubicBezTo>
                  <a:pt x="5245279" y="78737"/>
                  <a:pt x="5253048" y="78737"/>
                  <a:pt x="5260816" y="78737"/>
                </a:cubicBezTo>
                <a:cubicBezTo>
                  <a:pt x="5268585" y="78737"/>
                  <a:pt x="5288006" y="74852"/>
                  <a:pt x="5303543" y="70967"/>
                </a:cubicBezTo>
                <a:cubicBezTo>
                  <a:pt x="5326849" y="67081"/>
                  <a:pt x="5330733" y="67081"/>
                  <a:pt x="5334617" y="59311"/>
                </a:cubicBezTo>
                <a:cubicBezTo>
                  <a:pt x="5334617" y="55426"/>
                  <a:pt x="5288006" y="55426"/>
                  <a:pt x="5268585" y="51541"/>
                </a:cubicBezTo>
                <a:cubicBezTo>
                  <a:pt x="5260816" y="51541"/>
                  <a:pt x="5256932" y="43770"/>
                  <a:pt x="5260816" y="43770"/>
                </a:cubicBezTo>
                <a:cubicBezTo>
                  <a:pt x="5264700" y="39885"/>
                  <a:pt x="5272469" y="36000"/>
                  <a:pt x="5284122" y="36000"/>
                </a:cubicBezTo>
                <a:cubicBezTo>
                  <a:pt x="5326849" y="32115"/>
                  <a:pt x="5412302" y="32115"/>
                  <a:pt x="5420071" y="28229"/>
                </a:cubicBezTo>
                <a:cubicBezTo>
                  <a:pt x="5439492" y="28229"/>
                  <a:pt x="5439492" y="28229"/>
                  <a:pt x="5443377" y="32115"/>
                </a:cubicBezTo>
                <a:cubicBezTo>
                  <a:pt x="5447261" y="43770"/>
                  <a:pt x="5458914" y="43770"/>
                  <a:pt x="5466682" y="36000"/>
                </a:cubicBezTo>
                <a:cubicBezTo>
                  <a:pt x="5470566" y="32115"/>
                  <a:pt x="5478335" y="28229"/>
                  <a:pt x="5493872" y="24344"/>
                </a:cubicBezTo>
                <a:cubicBezTo>
                  <a:pt x="5509409" y="20459"/>
                  <a:pt x="5521062" y="12689"/>
                  <a:pt x="5521062" y="12689"/>
                </a:cubicBezTo>
                <a:cubicBezTo>
                  <a:pt x="5526888" y="6861"/>
                  <a:pt x="5572043" y="1033"/>
                  <a:pt x="5600811" y="123"/>
                </a:cubicBezTo>
                <a:close/>
              </a:path>
            </a:pathLst>
          </a:custGeom>
          <a:solidFill>
            <a:schemeClr val="bg1">
              <a:lumMod val="95000"/>
            </a:schemeClr>
          </a:solidFill>
        </p:spPr>
        <p:txBody>
          <a:bodyPr wrap="square" anchor="ctr">
            <a:noAutofit/>
          </a:bodyPr>
          <a:lstStyle>
            <a:lvl1pPr marL="0" indent="0" algn="ctr">
              <a:buNone/>
              <a:defRPr>
                <a:latin typeface="+mj-lt"/>
              </a:defRPr>
            </a:lvl1pPr>
          </a:lstStyle>
          <a:p>
            <a:r>
              <a:rPr lang="en-IE"/>
              <a:t>Insert your picture here</a:t>
            </a:r>
            <a:endParaRPr lang="en-US"/>
          </a:p>
        </p:txBody>
      </p:sp>
    </p:spTree>
    <p:extLst>
      <p:ext uri="{BB962C8B-B14F-4D97-AF65-F5344CB8AC3E}">
        <p14:creationId xmlns:p14="http://schemas.microsoft.com/office/powerpoint/2010/main" val="2433125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1">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E0107865-4AE3-4849-9665-E35FAB7862F9}"/>
              </a:ext>
            </a:extLst>
          </p:cNvPr>
          <p:cNvSpPr>
            <a:spLocks noGrp="1"/>
          </p:cNvSpPr>
          <p:nvPr>
            <p:ph type="pic" sz="quarter" idx="20"/>
          </p:nvPr>
        </p:nvSpPr>
        <p:spPr>
          <a:xfrm>
            <a:off x="0" y="0"/>
            <a:ext cx="12192000" cy="6858000"/>
          </a:xfrm>
          <a:prstGeom prst="rect">
            <a:avLst/>
          </a:prstGeom>
          <a:blipFill>
            <a:blip r:embed="rId2"/>
            <a:stretch>
              <a:fillRect/>
            </a:stretch>
          </a:blipFill>
        </p:spPr>
        <p:txBody>
          <a:bodyPr anchor="ctr"/>
          <a:lstStyle>
            <a:lvl1pPr marL="0" indent="0" algn="ctr">
              <a:buNone/>
              <a:defRPr sz="1200" b="0" i="0">
                <a:latin typeface="+mj-lt"/>
              </a:defRPr>
            </a:lvl1pPr>
          </a:lstStyle>
          <a:p>
            <a:r>
              <a:rPr lang="en-US"/>
              <a:t>Click icon to add picture</a:t>
            </a:r>
            <a:endParaRPr lang="es-ES"/>
          </a:p>
        </p:txBody>
      </p:sp>
      <p:sp>
        <p:nvSpPr>
          <p:cNvPr id="35" name="Marcador de texto 5">
            <a:extLst>
              <a:ext uri="{FF2B5EF4-FFF2-40B4-BE49-F238E27FC236}">
                <a16:creationId xmlns:a16="http://schemas.microsoft.com/office/drawing/2014/main" id="{BEFD4B92-DD9F-0B4C-BC43-60E2F777A8EF}"/>
              </a:ext>
            </a:extLst>
          </p:cNvPr>
          <p:cNvSpPr>
            <a:spLocks noGrp="1"/>
          </p:cNvSpPr>
          <p:nvPr>
            <p:ph type="body" sz="quarter" idx="21" hasCustomPrompt="1"/>
          </p:nvPr>
        </p:nvSpPr>
        <p:spPr>
          <a:xfrm>
            <a:off x="1156261" y="4185225"/>
            <a:ext cx="3402429" cy="914400"/>
          </a:xfrm>
          <a:prstGeom prst="rect">
            <a:avLst/>
          </a:prstGeom>
        </p:spPr>
        <p:txBody>
          <a:bodyPr wrap="none"/>
          <a:lstStyle>
            <a:lvl1pPr marL="0" indent="0">
              <a:spcBef>
                <a:spcPts val="400"/>
              </a:spcBef>
              <a:spcAft>
                <a:spcPts val="600"/>
              </a:spcAft>
              <a:buNone/>
              <a:defRPr sz="3200" b="0" i="0">
                <a:solidFill>
                  <a:schemeClr val="bg1"/>
                </a:solidFill>
                <a:latin typeface="+mj-lt"/>
                <a:cs typeface="Calibri Light" panose="020F0302020204030204" pitchFamily="34" charset="0"/>
              </a:defRPr>
            </a:lvl1pPr>
          </a:lstStyle>
          <a:p>
            <a:r>
              <a:rPr lang="en-US"/>
              <a:t>Add your title here</a:t>
            </a:r>
          </a:p>
        </p:txBody>
      </p:sp>
      <p:sp>
        <p:nvSpPr>
          <p:cNvPr id="36" name="Marcador de texto 5">
            <a:extLst>
              <a:ext uri="{FF2B5EF4-FFF2-40B4-BE49-F238E27FC236}">
                <a16:creationId xmlns:a16="http://schemas.microsoft.com/office/drawing/2014/main" id="{020B98CD-FAE0-104D-93A0-A1F77F35BA8B}"/>
              </a:ext>
            </a:extLst>
          </p:cNvPr>
          <p:cNvSpPr>
            <a:spLocks noGrp="1"/>
          </p:cNvSpPr>
          <p:nvPr>
            <p:ph type="body" sz="quarter" idx="22" hasCustomPrompt="1"/>
          </p:nvPr>
        </p:nvSpPr>
        <p:spPr>
          <a:xfrm>
            <a:off x="1156261" y="5405230"/>
            <a:ext cx="3402429" cy="385421"/>
          </a:xfrm>
          <a:prstGeom prst="rect">
            <a:avLst/>
          </a:prstGeom>
        </p:spPr>
        <p:txBody>
          <a:bodyPr wrap="none"/>
          <a:lstStyle>
            <a:lvl1pPr marL="0" indent="0">
              <a:spcBef>
                <a:spcPts val="400"/>
              </a:spcBef>
              <a:spcAft>
                <a:spcPts val="600"/>
              </a:spcAft>
              <a:buNone/>
              <a:defRPr sz="2000" b="0" i="0">
                <a:solidFill>
                  <a:schemeClr val="bg1"/>
                </a:solidFill>
                <a:latin typeface="+mj-lt"/>
                <a:cs typeface="Calibri Light" panose="020F0302020204030204" pitchFamily="34" charset="0"/>
              </a:defRPr>
            </a:lvl1pPr>
          </a:lstStyle>
          <a:p>
            <a:r>
              <a:rPr lang="en"/>
              <a:t>Insert Author, department, date, place</a:t>
            </a:r>
            <a:endParaRPr lang="en-US"/>
          </a:p>
        </p:txBody>
      </p:sp>
      <p:cxnSp>
        <p:nvCxnSpPr>
          <p:cNvPr id="37" name="Straight Connector 15">
            <a:extLst>
              <a:ext uri="{FF2B5EF4-FFF2-40B4-BE49-F238E27FC236}">
                <a16:creationId xmlns:a16="http://schemas.microsoft.com/office/drawing/2014/main" id="{B63E3BFB-C38D-4345-BDDC-3D591DC50E03}"/>
              </a:ext>
            </a:extLst>
          </p:cNvPr>
          <p:cNvCxnSpPr>
            <a:cxnSpLocks/>
          </p:cNvCxnSpPr>
          <p:nvPr userDrawn="1"/>
        </p:nvCxnSpPr>
        <p:spPr>
          <a:xfrm>
            <a:off x="950162" y="4185225"/>
            <a:ext cx="0" cy="1679574"/>
          </a:xfrm>
          <a:prstGeom prst="line">
            <a:avLst/>
          </a:prstGeom>
          <a:noFill/>
          <a:ln w="5715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7" name="Footer Placeholder 4">
            <a:extLst>
              <a:ext uri="{FF2B5EF4-FFF2-40B4-BE49-F238E27FC236}">
                <a16:creationId xmlns:a16="http://schemas.microsoft.com/office/drawing/2014/main" id="{166FE873-F6AB-234B-AB78-D25809C7F749}"/>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8" name="Marcador de número de diapositiva 32">
            <a:extLst>
              <a:ext uri="{FF2B5EF4-FFF2-40B4-BE49-F238E27FC236}">
                <a16:creationId xmlns:a16="http://schemas.microsoft.com/office/drawing/2014/main" id="{E4250CB2-5E05-6B48-8623-9F21FA8C4488}"/>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15592945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ext Slide">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6" name="Text Placeholder 19"/>
          <p:cNvSpPr>
            <a:spLocks noGrp="1"/>
          </p:cNvSpPr>
          <p:nvPr>
            <p:ph type="body" sz="quarter" idx="13" hasCustomPrompt="1"/>
          </p:nvPr>
        </p:nvSpPr>
        <p:spPr>
          <a:xfrm>
            <a:off x="408410" y="986335"/>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29" name="Marcador de texto 2"/>
          <p:cNvSpPr>
            <a:spLocks noGrp="1"/>
          </p:cNvSpPr>
          <p:nvPr>
            <p:ph type="body" sz="quarter" idx="18" hasCustomPrompt="1"/>
          </p:nvPr>
        </p:nvSpPr>
        <p:spPr>
          <a:xfrm>
            <a:off x="432795" y="2090696"/>
            <a:ext cx="5805567" cy="4218030"/>
          </a:xfrm>
          <a:prstGeom prst="rect">
            <a:avLst/>
          </a:prstGeom>
        </p:spPr>
        <p:txBody>
          <a:bodyPr>
            <a:normAutofit/>
          </a:bodyPr>
          <a:lstStyle>
            <a:lvl1pPr marL="130960" indent="-130960">
              <a:lnSpc>
                <a:spcPct val="100000"/>
              </a:lnSpc>
              <a:spcAft>
                <a:spcPts val="1200"/>
              </a:spcAft>
              <a:buClr>
                <a:schemeClr val="accent2"/>
              </a:buClr>
              <a:defRPr sz="2000" b="0" i="0" baseline="0">
                <a:solidFill>
                  <a:srgbClr val="323232"/>
                </a:solidFill>
                <a:latin typeface="+mj-lt"/>
              </a:defRPr>
            </a:lvl1pPr>
            <a:lvl2pPr>
              <a:lnSpc>
                <a:spcPct val="100000"/>
              </a:lnSpc>
              <a:spcAft>
                <a:spcPts val="1200"/>
              </a:spcAft>
              <a:buClr>
                <a:schemeClr val="accent2"/>
              </a:buClr>
              <a:defRPr sz="1800" b="0" i="0" baseline="0">
                <a:solidFill>
                  <a:srgbClr val="323232"/>
                </a:solidFill>
                <a:latin typeface="+mj-lt"/>
              </a:defRPr>
            </a:lvl2pPr>
            <a:lvl3pPr>
              <a:lnSpc>
                <a:spcPct val="100000"/>
              </a:lnSpc>
              <a:spcAft>
                <a:spcPts val="1200"/>
              </a:spcAft>
              <a:buClr>
                <a:schemeClr val="accent2"/>
              </a:buClr>
              <a:defRPr sz="1600" b="0" i="0" baseline="0">
                <a:solidFill>
                  <a:srgbClr val="323232"/>
                </a:solidFill>
                <a:latin typeface="+mj-lt"/>
              </a:defRPr>
            </a:lvl3pPr>
            <a:lvl4pPr>
              <a:lnSpc>
                <a:spcPct val="100000"/>
              </a:lnSpc>
              <a:spcAft>
                <a:spcPts val="1200"/>
              </a:spcAft>
              <a:buClr>
                <a:schemeClr val="accent2"/>
              </a:buClr>
              <a:defRPr sz="1400" b="0" i="0" baseline="0">
                <a:solidFill>
                  <a:srgbClr val="323232"/>
                </a:solidFill>
                <a:latin typeface="+mj-lt"/>
              </a:defRPr>
            </a:lvl4pPr>
            <a:lvl5pPr>
              <a:lnSpc>
                <a:spcPct val="100000"/>
              </a:lnSpc>
              <a:spcAft>
                <a:spcPts val="1200"/>
              </a:spcAft>
              <a:buClr>
                <a:schemeClr val="accent2"/>
              </a:buClr>
              <a:defRPr sz="12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7" name="Footer Placeholder 4">
            <a:extLst>
              <a:ext uri="{FF2B5EF4-FFF2-40B4-BE49-F238E27FC236}">
                <a16:creationId xmlns:a16="http://schemas.microsoft.com/office/drawing/2014/main" id="{C5123484-7C91-2740-B15B-C00747F96E33}"/>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8" name="Marcador de número de diapositiva 32">
            <a:extLst>
              <a:ext uri="{FF2B5EF4-FFF2-40B4-BE49-F238E27FC236}">
                <a16:creationId xmlns:a16="http://schemas.microsoft.com/office/drawing/2014/main" id="{C3631282-8D37-2A48-A2B7-61594B5898AF}"/>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9" name="Marcador de posición de imagen 567">
            <a:extLst>
              <a:ext uri="{FF2B5EF4-FFF2-40B4-BE49-F238E27FC236}">
                <a16:creationId xmlns:a16="http://schemas.microsoft.com/office/drawing/2014/main" id="{A45AF795-3509-A44B-AB62-BA482F03A73D}"/>
              </a:ext>
            </a:extLst>
          </p:cNvPr>
          <p:cNvSpPr>
            <a:spLocks noGrp="1"/>
          </p:cNvSpPr>
          <p:nvPr>
            <p:ph type="pic" sz="quarter" idx="10" hasCustomPrompt="1"/>
          </p:nvPr>
        </p:nvSpPr>
        <p:spPr>
          <a:xfrm>
            <a:off x="6553987" y="1818812"/>
            <a:ext cx="4509744" cy="4052853"/>
          </a:xfrm>
          <a:custGeom>
            <a:avLst/>
            <a:gdLst>
              <a:gd name="connsiteX0" fmla="*/ 5406383 w 7631184"/>
              <a:gd name="connsiteY0" fmla="*/ 6613821 h 6858054"/>
              <a:gd name="connsiteX1" fmla="*/ 5406383 w 7631184"/>
              <a:gd name="connsiteY1" fmla="*/ 6613822 h 6858054"/>
              <a:gd name="connsiteX2" fmla="*/ 5416151 w 7631184"/>
              <a:gd name="connsiteY2" fmla="*/ 6623591 h 6858054"/>
              <a:gd name="connsiteX3" fmla="*/ 5406383 w 7631184"/>
              <a:gd name="connsiteY3" fmla="*/ 6613822 h 6858054"/>
              <a:gd name="connsiteX4" fmla="*/ 5469879 w 7631184"/>
              <a:gd name="connsiteY4" fmla="*/ 6413551 h 6858054"/>
              <a:gd name="connsiteX5" fmla="*/ 5474763 w 7631184"/>
              <a:gd name="connsiteY5" fmla="*/ 6418435 h 6858054"/>
              <a:gd name="connsiteX6" fmla="*/ 5474763 w 7631184"/>
              <a:gd name="connsiteY6" fmla="*/ 6428205 h 6858054"/>
              <a:gd name="connsiteX7" fmla="*/ 5469879 w 7631184"/>
              <a:gd name="connsiteY7" fmla="*/ 6413551 h 6858054"/>
              <a:gd name="connsiteX8" fmla="*/ 5180322 w 7631184"/>
              <a:gd name="connsiteY8" fmla="*/ 6051994 h 6858054"/>
              <a:gd name="connsiteX9" fmla="*/ 5180484 w 7631184"/>
              <a:gd name="connsiteY9" fmla="*/ 6052086 h 6858054"/>
              <a:gd name="connsiteX10" fmla="*/ 5181705 w 7631184"/>
              <a:gd name="connsiteY10" fmla="*/ 6056971 h 6858054"/>
              <a:gd name="connsiteX11" fmla="*/ 5064481 w 7631184"/>
              <a:gd name="connsiteY11" fmla="*/ 5949509 h 6858054"/>
              <a:gd name="connsiteX12" fmla="*/ 5074250 w 7631184"/>
              <a:gd name="connsiteY12" fmla="*/ 5959278 h 6858054"/>
              <a:gd name="connsiteX13" fmla="*/ 5064481 w 7631184"/>
              <a:gd name="connsiteY13" fmla="*/ 5949509 h 6858054"/>
              <a:gd name="connsiteX14" fmla="*/ 4898415 w 7631184"/>
              <a:gd name="connsiteY14" fmla="*/ 5949509 h 6858054"/>
              <a:gd name="connsiteX15" fmla="*/ 4908184 w 7631184"/>
              <a:gd name="connsiteY15" fmla="*/ 5959278 h 6858054"/>
              <a:gd name="connsiteX16" fmla="*/ 4898415 w 7631184"/>
              <a:gd name="connsiteY16" fmla="*/ 5949509 h 6858054"/>
              <a:gd name="connsiteX17" fmla="*/ 4732349 w 7631184"/>
              <a:gd name="connsiteY17" fmla="*/ 5763892 h 6858054"/>
              <a:gd name="connsiteX18" fmla="*/ 4742117 w 7631184"/>
              <a:gd name="connsiteY18" fmla="*/ 5773661 h 6858054"/>
              <a:gd name="connsiteX19" fmla="*/ 4732349 w 7631184"/>
              <a:gd name="connsiteY19" fmla="*/ 5763892 h 6858054"/>
              <a:gd name="connsiteX20" fmla="*/ 4400216 w 7631184"/>
              <a:gd name="connsiteY20" fmla="*/ 5373119 h 6858054"/>
              <a:gd name="connsiteX21" fmla="*/ 4409985 w 7631184"/>
              <a:gd name="connsiteY21" fmla="*/ 5382889 h 6858054"/>
              <a:gd name="connsiteX22" fmla="*/ 4400216 w 7631184"/>
              <a:gd name="connsiteY22" fmla="*/ 5373119 h 6858054"/>
              <a:gd name="connsiteX23" fmla="*/ 5171936 w 7631184"/>
              <a:gd name="connsiteY23" fmla="*/ 5187503 h 6858054"/>
              <a:gd name="connsiteX24" fmla="*/ 5174378 w 7631184"/>
              <a:gd name="connsiteY24" fmla="*/ 5189945 h 6858054"/>
              <a:gd name="connsiteX25" fmla="*/ 5171936 w 7631184"/>
              <a:gd name="connsiteY25" fmla="*/ 5187503 h 6858054"/>
              <a:gd name="connsiteX26" fmla="*/ 4841973 w 7631184"/>
              <a:gd name="connsiteY26" fmla="*/ 4528617 h 6858054"/>
              <a:gd name="connsiteX27" fmla="*/ 4843467 w 7631184"/>
              <a:gd name="connsiteY27" fmla="*/ 4529296 h 6858054"/>
              <a:gd name="connsiteX28" fmla="*/ 4843574 w 7631184"/>
              <a:gd name="connsiteY28" fmla="*/ 4529531 h 6858054"/>
              <a:gd name="connsiteX29" fmla="*/ 4810498 w 7631184"/>
              <a:gd name="connsiteY29" fmla="*/ 4493882 h 6858054"/>
              <a:gd name="connsiteX30" fmla="*/ 4839803 w 7631184"/>
              <a:gd name="connsiteY30" fmla="*/ 4523190 h 6858054"/>
              <a:gd name="connsiteX31" fmla="*/ 4841024 w 7631184"/>
              <a:gd name="connsiteY31" fmla="*/ 4528074 h 6858054"/>
              <a:gd name="connsiteX32" fmla="*/ 4841973 w 7631184"/>
              <a:gd name="connsiteY32" fmla="*/ 4528617 h 6858054"/>
              <a:gd name="connsiteX33" fmla="*/ 4830035 w 7631184"/>
              <a:gd name="connsiteY33" fmla="*/ 4523190 h 6858054"/>
              <a:gd name="connsiteX34" fmla="*/ 4810498 w 7631184"/>
              <a:gd name="connsiteY34" fmla="*/ 4493882 h 6858054"/>
              <a:gd name="connsiteX35" fmla="*/ 7008435 w 7631184"/>
              <a:gd name="connsiteY35" fmla="*/ 4405958 h 6858054"/>
              <a:gd name="connsiteX36" fmla="*/ 7018204 w 7631184"/>
              <a:gd name="connsiteY36" fmla="*/ 4425497 h 6858054"/>
              <a:gd name="connsiteX37" fmla="*/ 7008435 w 7631184"/>
              <a:gd name="connsiteY37" fmla="*/ 4415727 h 6858054"/>
              <a:gd name="connsiteX38" fmla="*/ 7008435 w 7631184"/>
              <a:gd name="connsiteY38" fmla="*/ 4405958 h 6858054"/>
              <a:gd name="connsiteX39" fmla="*/ 6441856 w 7631184"/>
              <a:gd name="connsiteY39" fmla="*/ 4210572 h 6858054"/>
              <a:gd name="connsiteX40" fmla="*/ 6441856 w 7631184"/>
              <a:gd name="connsiteY40" fmla="*/ 4210572 h 6858054"/>
              <a:gd name="connsiteX41" fmla="*/ 6443077 w 7631184"/>
              <a:gd name="connsiteY41" fmla="*/ 4211793 h 6858054"/>
              <a:gd name="connsiteX42" fmla="*/ 6285558 w 7631184"/>
              <a:gd name="connsiteY42" fmla="*/ 4161725 h 6858054"/>
              <a:gd name="connsiteX43" fmla="*/ 6295327 w 7631184"/>
              <a:gd name="connsiteY43" fmla="*/ 4171495 h 6858054"/>
              <a:gd name="connsiteX44" fmla="*/ 6285558 w 7631184"/>
              <a:gd name="connsiteY44" fmla="*/ 4171495 h 6858054"/>
              <a:gd name="connsiteX45" fmla="*/ 6285558 w 7631184"/>
              <a:gd name="connsiteY45" fmla="*/ 4161725 h 6858054"/>
              <a:gd name="connsiteX46" fmla="*/ 6511213 w 7631184"/>
              <a:gd name="connsiteY46" fmla="*/ 4151956 h 6858054"/>
              <a:gd name="connsiteX47" fmla="*/ 6518784 w 7631184"/>
              <a:gd name="connsiteY47" fmla="*/ 4151956 h 6858054"/>
              <a:gd name="connsiteX48" fmla="*/ 6520005 w 7631184"/>
              <a:gd name="connsiteY48" fmla="*/ 4151956 h 6858054"/>
              <a:gd name="connsiteX49" fmla="*/ 6513899 w 7631184"/>
              <a:gd name="connsiteY49" fmla="*/ 4154398 h 6858054"/>
              <a:gd name="connsiteX50" fmla="*/ 6226946 w 7631184"/>
              <a:gd name="connsiteY50" fmla="*/ 4151956 h 6858054"/>
              <a:gd name="connsiteX51" fmla="*/ 6236715 w 7631184"/>
              <a:gd name="connsiteY51" fmla="*/ 4161725 h 6858054"/>
              <a:gd name="connsiteX52" fmla="*/ 6226946 w 7631184"/>
              <a:gd name="connsiteY52" fmla="*/ 4161725 h 6858054"/>
              <a:gd name="connsiteX53" fmla="*/ 6226946 w 7631184"/>
              <a:gd name="connsiteY53" fmla="*/ 4151956 h 6858054"/>
              <a:gd name="connsiteX54" fmla="*/ 6510236 w 7631184"/>
              <a:gd name="connsiteY54" fmla="*/ 4151068 h 6858054"/>
              <a:gd name="connsiteX55" fmla="*/ 6511213 w 7631184"/>
              <a:gd name="connsiteY55" fmla="*/ 4151956 h 6858054"/>
              <a:gd name="connsiteX56" fmla="*/ 6510236 w 7631184"/>
              <a:gd name="connsiteY56" fmla="*/ 4151956 h 6858054"/>
              <a:gd name="connsiteX57" fmla="*/ 6207409 w 7631184"/>
              <a:gd name="connsiteY57" fmla="*/ 4122648 h 6858054"/>
              <a:gd name="connsiteX58" fmla="*/ 6256252 w 7631184"/>
              <a:gd name="connsiteY58" fmla="*/ 4142187 h 6858054"/>
              <a:gd name="connsiteX59" fmla="*/ 6285558 w 7631184"/>
              <a:gd name="connsiteY59" fmla="*/ 4171495 h 6858054"/>
              <a:gd name="connsiteX60" fmla="*/ 6295327 w 7631184"/>
              <a:gd name="connsiteY60" fmla="*/ 4181264 h 6858054"/>
              <a:gd name="connsiteX61" fmla="*/ 6305095 w 7631184"/>
              <a:gd name="connsiteY61" fmla="*/ 4191033 h 6858054"/>
              <a:gd name="connsiteX62" fmla="*/ 6314864 w 7631184"/>
              <a:gd name="connsiteY62" fmla="*/ 4191033 h 6858054"/>
              <a:gd name="connsiteX63" fmla="*/ 6324632 w 7631184"/>
              <a:gd name="connsiteY63" fmla="*/ 4200803 h 6858054"/>
              <a:gd name="connsiteX64" fmla="*/ 6334401 w 7631184"/>
              <a:gd name="connsiteY64" fmla="*/ 4200803 h 6858054"/>
              <a:gd name="connsiteX65" fmla="*/ 6344170 w 7631184"/>
              <a:gd name="connsiteY65" fmla="*/ 4220341 h 6858054"/>
              <a:gd name="connsiteX66" fmla="*/ 6353938 w 7631184"/>
              <a:gd name="connsiteY66" fmla="*/ 4239880 h 6858054"/>
              <a:gd name="connsiteX67" fmla="*/ 6334401 w 7631184"/>
              <a:gd name="connsiteY67" fmla="*/ 4230110 h 6858054"/>
              <a:gd name="connsiteX68" fmla="*/ 6324632 w 7631184"/>
              <a:gd name="connsiteY68" fmla="*/ 4220341 h 6858054"/>
              <a:gd name="connsiteX69" fmla="*/ 6314864 w 7631184"/>
              <a:gd name="connsiteY69" fmla="*/ 4210572 h 6858054"/>
              <a:gd name="connsiteX70" fmla="*/ 6295327 w 7631184"/>
              <a:gd name="connsiteY70" fmla="*/ 4200803 h 6858054"/>
              <a:gd name="connsiteX71" fmla="*/ 6305095 w 7631184"/>
              <a:gd name="connsiteY71" fmla="*/ 4210572 h 6858054"/>
              <a:gd name="connsiteX72" fmla="*/ 6295327 w 7631184"/>
              <a:gd name="connsiteY72" fmla="*/ 4210572 h 6858054"/>
              <a:gd name="connsiteX73" fmla="*/ 6285558 w 7631184"/>
              <a:gd name="connsiteY73" fmla="*/ 4200803 h 6858054"/>
              <a:gd name="connsiteX74" fmla="*/ 6285558 w 7631184"/>
              <a:gd name="connsiteY74" fmla="*/ 4191033 h 6858054"/>
              <a:gd name="connsiteX75" fmla="*/ 6256252 w 7631184"/>
              <a:gd name="connsiteY75" fmla="*/ 4171495 h 6858054"/>
              <a:gd name="connsiteX76" fmla="*/ 6246483 w 7631184"/>
              <a:gd name="connsiteY76" fmla="*/ 4161725 h 6858054"/>
              <a:gd name="connsiteX77" fmla="*/ 6246483 w 7631184"/>
              <a:gd name="connsiteY77" fmla="*/ 4151956 h 6858054"/>
              <a:gd name="connsiteX78" fmla="*/ 6207409 w 7631184"/>
              <a:gd name="connsiteY78" fmla="*/ 4122648 h 6858054"/>
              <a:gd name="connsiteX79" fmla="*/ 5953425 w 7631184"/>
              <a:gd name="connsiteY79" fmla="*/ 4122648 h 6858054"/>
              <a:gd name="connsiteX80" fmla="*/ 5963194 w 7631184"/>
              <a:gd name="connsiteY80" fmla="*/ 4122648 h 6858054"/>
              <a:gd name="connsiteX81" fmla="*/ 5963194 w 7631184"/>
              <a:gd name="connsiteY81" fmla="*/ 4132417 h 6858054"/>
              <a:gd name="connsiteX82" fmla="*/ 5953425 w 7631184"/>
              <a:gd name="connsiteY82" fmla="*/ 4122648 h 6858054"/>
              <a:gd name="connsiteX83" fmla="*/ 3159602 w 7631184"/>
              <a:gd name="connsiteY83" fmla="*/ 4122648 h 6858054"/>
              <a:gd name="connsiteX84" fmla="*/ 3169371 w 7631184"/>
              <a:gd name="connsiteY84" fmla="*/ 4122648 h 6858054"/>
              <a:gd name="connsiteX85" fmla="*/ 3179139 w 7631184"/>
              <a:gd name="connsiteY85" fmla="*/ 4132417 h 6858054"/>
              <a:gd name="connsiteX86" fmla="*/ 3188908 w 7631184"/>
              <a:gd name="connsiteY86" fmla="*/ 4151956 h 6858054"/>
              <a:gd name="connsiteX87" fmla="*/ 3257288 w 7631184"/>
              <a:gd name="connsiteY87" fmla="*/ 4239880 h 6858054"/>
              <a:gd name="connsiteX88" fmla="*/ 3179139 w 7631184"/>
              <a:gd name="connsiteY88" fmla="*/ 4151956 h 6858054"/>
              <a:gd name="connsiteX89" fmla="*/ 3169371 w 7631184"/>
              <a:gd name="connsiteY89" fmla="*/ 4142187 h 6858054"/>
              <a:gd name="connsiteX90" fmla="*/ 3159602 w 7631184"/>
              <a:gd name="connsiteY90" fmla="*/ 4122648 h 6858054"/>
              <a:gd name="connsiteX91" fmla="*/ 6573122 w 7631184"/>
              <a:gd name="connsiteY91" fmla="*/ 4081281 h 6858054"/>
              <a:gd name="connsiteX92" fmla="*/ 6578616 w 7631184"/>
              <a:gd name="connsiteY92" fmla="*/ 4083571 h 6858054"/>
              <a:gd name="connsiteX93" fmla="*/ 6573732 w 7631184"/>
              <a:gd name="connsiteY93" fmla="*/ 4082350 h 6858054"/>
              <a:gd name="connsiteX94" fmla="*/ 4888646 w 7631184"/>
              <a:gd name="connsiteY94" fmla="*/ 4044494 h 6858054"/>
              <a:gd name="connsiteX95" fmla="*/ 4908184 w 7631184"/>
              <a:gd name="connsiteY95" fmla="*/ 4064032 h 6858054"/>
              <a:gd name="connsiteX96" fmla="*/ 4917952 w 7631184"/>
              <a:gd name="connsiteY96" fmla="*/ 4083571 h 6858054"/>
              <a:gd name="connsiteX97" fmla="*/ 4937490 w 7631184"/>
              <a:gd name="connsiteY97" fmla="*/ 4103109 h 6858054"/>
              <a:gd name="connsiteX98" fmla="*/ 4957027 w 7631184"/>
              <a:gd name="connsiteY98" fmla="*/ 4132417 h 6858054"/>
              <a:gd name="connsiteX99" fmla="*/ 4986333 w 7631184"/>
              <a:gd name="connsiteY99" fmla="*/ 4171495 h 6858054"/>
              <a:gd name="connsiteX100" fmla="*/ 5005870 w 7631184"/>
              <a:gd name="connsiteY100" fmla="*/ 4210572 h 6858054"/>
              <a:gd name="connsiteX101" fmla="*/ 5025407 w 7631184"/>
              <a:gd name="connsiteY101" fmla="*/ 4239880 h 6858054"/>
              <a:gd name="connsiteX102" fmla="*/ 5035176 w 7631184"/>
              <a:gd name="connsiteY102" fmla="*/ 4249649 h 6858054"/>
              <a:gd name="connsiteX103" fmla="*/ 5054713 w 7631184"/>
              <a:gd name="connsiteY103" fmla="*/ 4278957 h 6858054"/>
              <a:gd name="connsiteX104" fmla="*/ 5162168 w 7631184"/>
              <a:gd name="connsiteY104" fmla="*/ 4445035 h 6858054"/>
              <a:gd name="connsiteX105" fmla="*/ 5181705 w 7631184"/>
              <a:gd name="connsiteY105" fmla="*/ 4474343 h 6858054"/>
              <a:gd name="connsiteX106" fmla="*/ 5201242 w 7631184"/>
              <a:gd name="connsiteY106" fmla="*/ 4493882 h 6858054"/>
              <a:gd name="connsiteX107" fmla="*/ 5211011 w 7631184"/>
              <a:gd name="connsiteY107" fmla="*/ 4523190 h 6858054"/>
              <a:gd name="connsiteX108" fmla="*/ 5230548 w 7631184"/>
              <a:gd name="connsiteY108" fmla="*/ 4542728 h 6858054"/>
              <a:gd name="connsiteX109" fmla="*/ 5230548 w 7631184"/>
              <a:gd name="connsiteY109" fmla="*/ 4552498 h 6858054"/>
              <a:gd name="connsiteX110" fmla="*/ 5201242 w 7631184"/>
              <a:gd name="connsiteY110" fmla="*/ 4523190 h 6858054"/>
              <a:gd name="connsiteX111" fmla="*/ 5191473 w 7631184"/>
              <a:gd name="connsiteY111" fmla="*/ 4493882 h 6858054"/>
              <a:gd name="connsiteX112" fmla="*/ 5181705 w 7631184"/>
              <a:gd name="connsiteY112" fmla="*/ 4484112 h 6858054"/>
              <a:gd name="connsiteX113" fmla="*/ 5171936 w 7631184"/>
              <a:gd name="connsiteY113" fmla="*/ 4474343 h 6858054"/>
              <a:gd name="connsiteX114" fmla="*/ 5132862 w 7631184"/>
              <a:gd name="connsiteY114" fmla="*/ 4415727 h 6858054"/>
              <a:gd name="connsiteX115" fmla="*/ 5123093 w 7631184"/>
              <a:gd name="connsiteY115" fmla="*/ 4405958 h 6858054"/>
              <a:gd name="connsiteX116" fmla="*/ 5084019 w 7631184"/>
              <a:gd name="connsiteY116" fmla="*/ 4337573 h 6858054"/>
              <a:gd name="connsiteX117" fmla="*/ 5064481 w 7631184"/>
              <a:gd name="connsiteY117" fmla="*/ 4308265 h 6858054"/>
              <a:gd name="connsiteX118" fmla="*/ 5054713 w 7631184"/>
              <a:gd name="connsiteY118" fmla="*/ 4288726 h 6858054"/>
              <a:gd name="connsiteX119" fmla="*/ 4996101 w 7631184"/>
              <a:gd name="connsiteY119" fmla="*/ 4210572 h 6858054"/>
              <a:gd name="connsiteX120" fmla="*/ 4986333 w 7631184"/>
              <a:gd name="connsiteY120" fmla="*/ 4191033 h 6858054"/>
              <a:gd name="connsiteX121" fmla="*/ 4976564 w 7631184"/>
              <a:gd name="connsiteY121" fmla="*/ 4181264 h 6858054"/>
              <a:gd name="connsiteX122" fmla="*/ 4966795 w 7631184"/>
              <a:gd name="connsiteY122" fmla="*/ 4171495 h 6858054"/>
              <a:gd name="connsiteX123" fmla="*/ 4957027 w 7631184"/>
              <a:gd name="connsiteY123" fmla="*/ 4151956 h 6858054"/>
              <a:gd name="connsiteX124" fmla="*/ 4917952 w 7631184"/>
              <a:gd name="connsiteY124" fmla="*/ 4093340 h 6858054"/>
              <a:gd name="connsiteX125" fmla="*/ 4898415 w 7631184"/>
              <a:gd name="connsiteY125" fmla="*/ 4073801 h 6858054"/>
              <a:gd name="connsiteX126" fmla="*/ 4888646 w 7631184"/>
              <a:gd name="connsiteY126" fmla="*/ 4044494 h 6858054"/>
              <a:gd name="connsiteX127" fmla="*/ 7115890 w 7631184"/>
              <a:gd name="connsiteY127" fmla="*/ 4034724 h 6858054"/>
              <a:gd name="connsiteX128" fmla="*/ 7125658 w 7631184"/>
              <a:gd name="connsiteY128" fmla="*/ 4044494 h 6858054"/>
              <a:gd name="connsiteX129" fmla="*/ 7125658 w 7631184"/>
              <a:gd name="connsiteY129" fmla="*/ 4054263 h 6858054"/>
              <a:gd name="connsiteX130" fmla="*/ 7115890 w 7631184"/>
              <a:gd name="connsiteY130" fmla="*/ 4034724 h 6858054"/>
              <a:gd name="connsiteX131" fmla="*/ 6852137 w 7631184"/>
              <a:gd name="connsiteY131" fmla="*/ 3995647 h 6858054"/>
              <a:gd name="connsiteX132" fmla="*/ 6881443 w 7631184"/>
              <a:gd name="connsiteY132" fmla="*/ 4015186 h 6858054"/>
              <a:gd name="connsiteX133" fmla="*/ 6891212 w 7631184"/>
              <a:gd name="connsiteY133" fmla="*/ 4024955 h 6858054"/>
              <a:gd name="connsiteX134" fmla="*/ 6891212 w 7631184"/>
              <a:gd name="connsiteY134" fmla="*/ 4034724 h 6858054"/>
              <a:gd name="connsiteX135" fmla="*/ 6881443 w 7631184"/>
              <a:gd name="connsiteY135" fmla="*/ 4034724 h 6858054"/>
              <a:gd name="connsiteX136" fmla="*/ 6861906 w 7631184"/>
              <a:gd name="connsiteY136" fmla="*/ 4015186 h 6858054"/>
              <a:gd name="connsiteX137" fmla="*/ 6852137 w 7631184"/>
              <a:gd name="connsiteY137" fmla="*/ 3995647 h 6858054"/>
              <a:gd name="connsiteX138" fmla="*/ 6764220 w 7631184"/>
              <a:gd name="connsiteY138" fmla="*/ 3985878 h 6858054"/>
              <a:gd name="connsiteX139" fmla="*/ 6773988 w 7631184"/>
              <a:gd name="connsiteY139" fmla="*/ 3985878 h 6858054"/>
              <a:gd name="connsiteX140" fmla="*/ 6783757 w 7631184"/>
              <a:gd name="connsiteY140" fmla="*/ 4005416 h 6858054"/>
              <a:gd name="connsiteX141" fmla="*/ 6783757 w 7631184"/>
              <a:gd name="connsiteY141" fmla="*/ 4015186 h 6858054"/>
              <a:gd name="connsiteX142" fmla="*/ 6773988 w 7631184"/>
              <a:gd name="connsiteY142" fmla="*/ 4005416 h 6858054"/>
              <a:gd name="connsiteX143" fmla="*/ 6764220 w 7631184"/>
              <a:gd name="connsiteY143" fmla="*/ 3985878 h 6858054"/>
              <a:gd name="connsiteX144" fmla="*/ 6832600 w 7631184"/>
              <a:gd name="connsiteY144" fmla="*/ 3976108 h 6858054"/>
              <a:gd name="connsiteX145" fmla="*/ 6842369 w 7631184"/>
              <a:gd name="connsiteY145" fmla="*/ 3976108 h 6858054"/>
              <a:gd name="connsiteX146" fmla="*/ 6852137 w 7631184"/>
              <a:gd name="connsiteY146" fmla="*/ 3985878 h 6858054"/>
              <a:gd name="connsiteX147" fmla="*/ 6852137 w 7631184"/>
              <a:gd name="connsiteY147" fmla="*/ 3995647 h 6858054"/>
              <a:gd name="connsiteX148" fmla="*/ 6832600 w 7631184"/>
              <a:gd name="connsiteY148" fmla="*/ 3976108 h 6858054"/>
              <a:gd name="connsiteX149" fmla="*/ 5621292 w 7631184"/>
              <a:gd name="connsiteY149" fmla="*/ 3956570 h 6858054"/>
              <a:gd name="connsiteX150" fmla="*/ 5631061 w 7631184"/>
              <a:gd name="connsiteY150" fmla="*/ 3956570 h 6858054"/>
              <a:gd name="connsiteX151" fmla="*/ 5640830 w 7631184"/>
              <a:gd name="connsiteY151" fmla="*/ 3966339 h 6858054"/>
              <a:gd name="connsiteX152" fmla="*/ 5621292 w 7631184"/>
              <a:gd name="connsiteY152" fmla="*/ 3956570 h 6858054"/>
              <a:gd name="connsiteX153" fmla="*/ 6914827 w 7631184"/>
              <a:gd name="connsiteY153" fmla="*/ 3944167 h 6858054"/>
              <a:gd name="connsiteX154" fmla="*/ 6920518 w 7631184"/>
              <a:gd name="connsiteY154" fmla="*/ 3946800 h 6858054"/>
              <a:gd name="connsiteX155" fmla="*/ 6915634 w 7631184"/>
              <a:gd name="connsiteY155" fmla="*/ 3945579 h 6858054"/>
              <a:gd name="connsiteX156" fmla="*/ 6881443 w 7631184"/>
              <a:gd name="connsiteY156" fmla="*/ 3907723 h 6858054"/>
              <a:gd name="connsiteX157" fmla="*/ 6891212 w 7631184"/>
              <a:gd name="connsiteY157" fmla="*/ 3917493 h 6858054"/>
              <a:gd name="connsiteX158" fmla="*/ 6910749 w 7631184"/>
              <a:gd name="connsiteY158" fmla="*/ 3937031 h 6858054"/>
              <a:gd name="connsiteX159" fmla="*/ 6914827 w 7631184"/>
              <a:gd name="connsiteY159" fmla="*/ 3944167 h 6858054"/>
              <a:gd name="connsiteX160" fmla="*/ 6910291 w 7631184"/>
              <a:gd name="connsiteY160" fmla="*/ 3942068 h 6858054"/>
              <a:gd name="connsiteX161" fmla="*/ 6881443 w 7631184"/>
              <a:gd name="connsiteY161" fmla="*/ 3907723 h 6858054"/>
              <a:gd name="connsiteX162" fmla="*/ 6422318 w 7631184"/>
              <a:gd name="connsiteY162" fmla="*/ 3862899 h 6858054"/>
              <a:gd name="connsiteX163" fmla="*/ 6432087 w 7631184"/>
              <a:gd name="connsiteY163" fmla="*/ 3868646 h 6858054"/>
              <a:gd name="connsiteX164" fmla="*/ 6422318 w 7631184"/>
              <a:gd name="connsiteY164" fmla="*/ 3868646 h 6858054"/>
              <a:gd name="connsiteX165" fmla="*/ 6422318 w 7631184"/>
              <a:gd name="connsiteY165" fmla="*/ 3863762 h 6858054"/>
              <a:gd name="connsiteX166" fmla="*/ 6920518 w 7631184"/>
              <a:gd name="connsiteY166" fmla="*/ 3858877 h 6858054"/>
              <a:gd name="connsiteX167" fmla="*/ 6940055 w 7631184"/>
              <a:gd name="connsiteY167" fmla="*/ 3868646 h 6858054"/>
              <a:gd name="connsiteX168" fmla="*/ 6930286 w 7631184"/>
              <a:gd name="connsiteY168" fmla="*/ 3868646 h 6858054"/>
              <a:gd name="connsiteX169" fmla="*/ 6940055 w 7631184"/>
              <a:gd name="connsiteY169" fmla="*/ 3878415 h 6858054"/>
              <a:gd name="connsiteX170" fmla="*/ 6949823 w 7631184"/>
              <a:gd name="connsiteY170" fmla="*/ 3888185 h 6858054"/>
              <a:gd name="connsiteX171" fmla="*/ 6940055 w 7631184"/>
              <a:gd name="connsiteY171" fmla="*/ 3888185 h 6858054"/>
              <a:gd name="connsiteX172" fmla="*/ 6930286 w 7631184"/>
              <a:gd name="connsiteY172" fmla="*/ 3878415 h 6858054"/>
              <a:gd name="connsiteX173" fmla="*/ 6920518 w 7631184"/>
              <a:gd name="connsiteY173" fmla="*/ 3868646 h 6858054"/>
              <a:gd name="connsiteX174" fmla="*/ 6920518 w 7631184"/>
              <a:gd name="connsiteY174" fmla="*/ 3858877 h 6858054"/>
              <a:gd name="connsiteX175" fmla="*/ 6373475 w 7631184"/>
              <a:gd name="connsiteY175" fmla="*/ 3855946 h 6858054"/>
              <a:gd name="connsiteX176" fmla="*/ 6375918 w 7631184"/>
              <a:gd name="connsiteY176" fmla="*/ 3857656 h 6858054"/>
              <a:gd name="connsiteX177" fmla="*/ 6373475 w 7631184"/>
              <a:gd name="connsiteY177" fmla="*/ 3858877 h 6858054"/>
              <a:gd name="connsiteX178" fmla="*/ 6910749 w 7631184"/>
              <a:gd name="connsiteY178" fmla="*/ 3849107 h 6858054"/>
              <a:gd name="connsiteX179" fmla="*/ 6920518 w 7631184"/>
              <a:gd name="connsiteY179" fmla="*/ 3858877 h 6858054"/>
              <a:gd name="connsiteX180" fmla="*/ 6910749 w 7631184"/>
              <a:gd name="connsiteY180" fmla="*/ 3849107 h 6858054"/>
              <a:gd name="connsiteX181" fmla="*/ 6903902 w 7631184"/>
              <a:gd name="connsiteY181" fmla="*/ 3844451 h 6858054"/>
              <a:gd name="connsiteX182" fmla="*/ 6910749 w 7631184"/>
              <a:gd name="connsiteY182" fmla="*/ 3849107 h 6858054"/>
              <a:gd name="connsiteX183" fmla="*/ 6905865 w 7631184"/>
              <a:gd name="connsiteY183" fmla="*/ 3847886 h 6858054"/>
              <a:gd name="connsiteX184" fmla="*/ 6861906 w 7631184"/>
              <a:gd name="connsiteY184" fmla="*/ 3839338 h 6858054"/>
              <a:gd name="connsiteX185" fmla="*/ 6871675 w 7631184"/>
              <a:gd name="connsiteY185" fmla="*/ 3849107 h 6858054"/>
              <a:gd name="connsiteX186" fmla="*/ 6891212 w 7631184"/>
              <a:gd name="connsiteY186" fmla="*/ 3868646 h 6858054"/>
              <a:gd name="connsiteX187" fmla="*/ 6900980 w 7631184"/>
              <a:gd name="connsiteY187" fmla="*/ 3878415 h 6858054"/>
              <a:gd name="connsiteX188" fmla="*/ 6900980 w 7631184"/>
              <a:gd name="connsiteY188" fmla="*/ 3888185 h 6858054"/>
              <a:gd name="connsiteX189" fmla="*/ 6891212 w 7631184"/>
              <a:gd name="connsiteY189" fmla="*/ 3878415 h 6858054"/>
              <a:gd name="connsiteX190" fmla="*/ 6871675 w 7631184"/>
              <a:gd name="connsiteY190" fmla="*/ 3858877 h 6858054"/>
              <a:gd name="connsiteX191" fmla="*/ 6861906 w 7631184"/>
              <a:gd name="connsiteY191" fmla="*/ 3839338 h 6858054"/>
              <a:gd name="connsiteX192" fmla="*/ 5220779 w 7631184"/>
              <a:gd name="connsiteY192" fmla="*/ 3810030 h 6858054"/>
              <a:gd name="connsiteX193" fmla="*/ 5259854 w 7631184"/>
              <a:gd name="connsiteY193" fmla="*/ 3829569 h 6858054"/>
              <a:gd name="connsiteX194" fmla="*/ 5269622 w 7631184"/>
              <a:gd name="connsiteY194" fmla="*/ 3839338 h 6858054"/>
              <a:gd name="connsiteX195" fmla="*/ 5289160 w 7631184"/>
              <a:gd name="connsiteY195" fmla="*/ 3849107 h 6858054"/>
              <a:gd name="connsiteX196" fmla="*/ 5308697 w 7631184"/>
              <a:gd name="connsiteY196" fmla="*/ 3868646 h 6858054"/>
              <a:gd name="connsiteX197" fmla="*/ 5357540 w 7631184"/>
              <a:gd name="connsiteY197" fmla="*/ 3897954 h 6858054"/>
              <a:gd name="connsiteX198" fmla="*/ 5367308 w 7631184"/>
              <a:gd name="connsiteY198" fmla="*/ 3897954 h 6858054"/>
              <a:gd name="connsiteX199" fmla="*/ 5396614 w 7631184"/>
              <a:gd name="connsiteY199" fmla="*/ 3927262 h 6858054"/>
              <a:gd name="connsiteX200" fmla="*/ 5396614 w 7631184"/>
              <a:gd name="connsiteY200" fmla="*/ 3937031 h 6858054"/>
              <a:gd name="connsiteX201" fmla="*/ 5377077 w 7631184"/>
              <a:gd name="connsiteY201" fmla="*/ 3917493 h 6858054"/>
              <a:gd name="connsiteX202" fmla="*/ 5328234 w 7631184"/>
              <a:gd name="connsiteY202" fmla="*/ 3888185 h 6858054"/>
              <a:gd name="connsiteX203" fmla="*/ 5298928 w 7631184"/>
              <a:gd name="connsiteY203" fmla="*/ 3868646 h 6858054"/>
              <a:gd name="connsiteX204" fmla="*/ 5269622 w 7631184"/>
              <a:gd name="connsiteY204" fmla="*/ 3849107 h 6858054"/>
              <a:gd name="connsiteX205" fmla="*/ 5250085 w 7631184"/>
              <a:gd name="connsiteY205" fmla="*/ 3829569 h 6858054"/>
              <a:gd name="connsiteX206" fmla="*/ 5230548 w 7631184"/>
              <a:gd name="connsiteY206" fmla="*/ 3819799 h 6858054"/>
              <a:gd name="connsiteX207" fmla="*/ 5220779 w 7631184"/>
              <a:gd name="connsiteY207" fmla="*/ 3810030 h 6858054"/>
              <a:gd name="connsiteX208" fmla="*/ 6207409 w 7631184"/>
              <a:gd name="connsiteY208" fmla="*/ 3790492 h 6858054"/>
              <a:gd name="connsiteX209" fmla="*/ 6226946 w 7631184"/>
              <a:gd name="connsiteY209" fmla="*/ 3800261 h 6858054"/>
              <a:gd name="connsiteX210" fmla="*/ 6233052 w 7631184"/>
              <a:gd name="connsiteY210" fmla="*/ 3805146 h 6858054"/>
              <a:gd name="connsiteX211" fmla="*/ 6236715 w 7631184"/>
              <a:gd name="connsiteY211" fmla="*/ 3806478 h 6858054"/>
              <a:gd name="connsiteX212" fmla="*/ 6246483 w 7631184"/>
              <a:gd name="connsiteY212" fmla="*/ 3810030 h 6858054"/>
              <a:gd name="connsiteX213" fmla="*/ 6285558 w 7631184"/>
              <a:gd name="connsiteY213" fmla="*/ 3839338 h 6858054"/>
              <a:gd name="connsiteX214" fmla="*/ 6305095 w 7631184"/>
              <a:gd name="connsiteY214" fmla="*/ 3858877 h 6858054"/>
              <a:gd name="connsiteX215" fmla="*/ 6324632 w 7631184"/>
              <a:gd name="connsiteY215" fmla="*/ 3868646 h 6858054"/>
              <a:gd name="connsiteX216" fmla="*/ 6344170 w 7631184"/>
              <a:gd name="connsiteY216" fmla="*/ 3888185 h 6858054"/>
              <a:gd name="connsiteX217" fmla="*/ 6324632 w 7631184"/>
              <a:gd name="connsiteY217" fmla="*/ 3888185 h 6858054"/>
              <a:gd name="connsiteX218" fmla="*/ 6314864 w 7631184"/>
              <a:gd name="connsiteY218" fmla="*/ 3868646 h 6858054"/>
              <a:gd name="connsiteX219" fmla="*/ 6314864 w 7631184"/>
              <a:gd name="connsiteY219" fmla="*/ 3878415 h 6858054"/>
              <a:gd name="connsiteX220" fmla="*/ 6305095 w 7631184"/>
              <a:gd name="connsiteY220" fmla="*/ 3878415 h 6858054"/>
              <a:gd name="connsiteX221" fmla="*/ 6305095 w 7631184"/>
              <a:gd name="connsiteY221" fmla="*/ 3868646 h 6858054"/>
              <a:gd name="connsiteX222" fmla="*/ 6295327 w 7631184"/>
              <a:gd name="connsiteY222" fmla="*/ 3858877 h 6858054"/>
              <a:gd name="connsiteX223" fmla="*/ 6285558 w 7631184"/>
              <a:gd name="connsiteY223" fmla="*/ 3849107 h 6858054"/>
              <a:gd name="connsiteX224" fmla="*/ 6275789 w 7631184"/>
              <a:gd name="connsiteY224" fmla="*/ 3849107 h 6858054"/>
              <a:gd name="connsiteX225" fmla="*/ 6256252 w 7631184"/>
              <a:gd name="connsiteY225" fmla="*/ 3829569 h 6858054"/>
              <a:gd name="connsiteX226" fmla="*/ 6226946 w 7631184"/>
              <a:gd name="connsiteY226" fmla="*/ 3810030 h 6858054"/>
              <a:gd name="connsiteX227" fmla="*/ 6207409 w 7631184"/>
              <a:gd name="connsiteY227" fmla="*/ 3800261 h 6858054"/>
              <a:gd name="connsiteX228" fmla="*/ 6197640 w 7631184"/>
              <a:gd name="connsiteY228" fmla="*/ 3800261 h 6858054"/>
              <a:gd name="connsiteX229" fmla="*/ 6207409 w 7631184"/>
              <a:gd name="connsiteY229" fmla="*/ 3790492 h 6858054"/>
              <a:gd name="connsiteX230" fmla="*/ 6642884 w 7631184"/>
              <a:gd name="connsiteY230" fmla="*/ 3783293 h 6858054"/>
              <a:gd name="connsiteX231" fmla="*/ 6650660 w 7631184"/>
              <a:gd name="connsiteY231" fmla="*/ 3786828 h 6858054"/>
              <a:gd name="connsiteX232" fmla="*/ 6656765 w 7631184"/>
              <a:gd name="connsiteY232" fmla="*/ 3800261 h 6858054"/>
              <a:gd name="connsiteX233" fmla="*/ 6646997 w 7631184"/>
              <a:gd name="connsiteY233" fmla="*/ 3790492 h 6858054"/>
              <a:gd name="connsiteX234" fmla="*/ 6637228 w 7631184"/>
              <a:gd name="connsiteY234" fmla="*/ 3780722 h 6858054"/>
              <a:gd name="connsiteX235" fmla="*/ 6642112 w 7631184"/>
              <a:gd name="connsiteY235" fmla="*/ 3781943 h 6858054"/>
              <a:gd name="connsiteX236" fmla="*/ 6642884 w 7631184"/>
              <a:gd name="connsiteY236" fmla="*/ 3783293 h 6858054"/>
              <a:gd name="connsiteX237" fmla="*/ 6217178 w 7631184"/>
              <a:gd name="connsiteY237" fmla="*/ 3780722 h 6858054"/>
              <a:gd name="connsiteX238" fmla="*/ 6226946 w 7631184"/>
              <a:gd name="connsiteY238" fmla="*/ 3790492 h 6858054"/>
              <a:gd name="connsiteX239" fmla="*/ 6236715 w 7631184"/>
              <a:gd name="connsiteY239" fmla="*/ 3800261 h 6858054"/>
              <a:gd name="connsiteX240" fmla="*/ 6217178 w 7631184"/>
              <a:gd name="connsiteY240" fmla="*/ 3780722 h 6858054"/>
              <a:gd name="connsiteX241" fmla="*/ 6634016 w 7631184"/>
              <a:gd name="connsiteY241" fmla="*/ 3771890 h 6858054"/>
              <a:gd name="connsiteX242" fmla="*/ 6636007 w 7631184"/>
              <a:gd name="connsiteY242" fmla="*/ 3772174 h 6858054"/>
              <a:gd name="connsiteX243" fmla="*/ 6637228 w 7631184"/>
              <a:gd name="connsiteY243" fmla="*/ 3780722 h 6858054"/>
              <a:gd name="connsiteX244" fmla="*/ 6216042 w 7631184"/>
              <a:gd name="connsiteY244" fmla="*/ 3770726 h 6858054"/>
              <a:gd name="connsiteX245" fmla="*/ 6217178 w 7631184"/>
              <a:gd name="connsiteY245" fmla="*/ 3770953 h 6858054"/>
              <a:gd name="connsiteX246" fmla="*/ 6218430 w 7631184"/>
              <a:gd name="connsiteY246" fmla="*/ 3772915 h 6858054"/>
              <a:gd name="connsiteX247" fmla="*/ 6197640 w 7631184"/>
              <a:gd name="connsiteY247" fmla="*/ 3761184 h 6858054"/>
              <a:gd name="connsiteX248" fmla="*/ 6212293 w 7631184"/>
              <a:gd name="connsiteY248" fmla="*/ 3767290 h 6858054"/>
              <a:gd name="connsiteX249" fmla="*/ 6216042 w 7631184"/>
              <a:gd name="connsiteY249" fmla="*/ 3770726 h 6858054"/>
              <a:gd name="connsiteX250" fmla="*/ 6211072 w 7631184"/>
              <a:gd name="connsiteY250" fmla="*/ 3769732 h 6858054"/>
              <a:gd name="connsiteX251" fmla="*/ 6197640 w 7631184"/>
              <a:gd name="connsiteY251" fmla="*/ 3761184 h 6858054"/>
              <a:gd name="connsiteX252" fmla="*/ 6148797 w 7631184"/>
              <a:gd name="connsiteY252" fmla="*/ 3712337 h 6858054"/>
              <a:gd name="connsiteX253" fmla="*/ 6148797 w 7631184"/>
              <a:gd name="connsiteY253" fmla="*/ 3722106 h 6858054"/>
              <a:gd name="connsiteX254" fmla="*/ 6158566 w 7631184"/>
              <a:gd name="connsiteY254" fmla="*/ 3722106 h 6858054"/>
              <a:gd name="connsiteX255" fmla="*/ 6158566 w 7631184"/>
              <a:gd name="connsiteY255" fmla="*/ 3731876 h 6858054"/>
              <a:gd name="connsiteX256" fmla="*/ 6168335 w 7631184"/>
              <a:gd name="connsiteY256" fmla="*/ 3731876 h 6858054"/>
              <a:gd name="connsiteX257" fmla="*/ 6168335 w 7631184"/>
              <a:gd name="connsiteY257" fmla="*/ 3741645 h 6858054"/>
              <a:gd name="connsiteX258" fmla="*/ 6178103 w 7631184"/>
              <a:gd name="connsiteY258" fmla="*/ 3751414 h 6858054"/>
              <a:gd name="connsiteX259" fmla="*/ 6187872 w 7631184"/>
              <a:gd name="connsiteY259" fmla="*/ 3751414 h 6858054"/>
              <a:gd name="connsiteX260" fmla="*/ 6197640 w 7631184"/>
              <a:gd name="connsiteY260" fmla="*/ 3761184 h 6858054"/>
              <a:gd name="connsiteX261" fmla="*/ 6217178 w 7631184"/>
              <a:gd name="connsiteY261" fmla="*/ 3780722 h 6858054"/>
              <a:gd name="connsiteX262" fmla="*/ 6187872 w 7631184"/>
              <a:gd name="connsiteY262" fmla="*/ 3770953 h 6858054"/>
              <a:gd name="connsiteX263" fmla="*/ 6178103 w 7631184"/>
              <a:gd name="connsiteY263" fmla="*/ 3761184 h 6858054"/>
              <a:gd name="connsiteX264" fmla="*/ 6168335 w 7631184"/>
              <a:gd name="connsiteY264" fmla="*/ 3751414 h 6858054"/>
              <a:gd name="connsiteX265" fmla="*/ 6158566 w 7631184"/>
              <a:gd name="connsiteY265" fmla="*/ 3741645 h 6858054"/>
              <a:gd name="connsiteX266" fmla="*/ 6148797 w 7631184"/>
              <a:gd name="connsiteY266" fmla="*/ 3712337 h 6858054"/>
              <a:gd name="connsiteX267" fmla="*/ 6593269 w 7631184"/>
              <a:gd name="connsiteY267" fmla="*/ 3698904 h 6858054"/>
              <a:gd name="connsiteX268" fmla="*/ 6598153 w 7631184"/>
              <a:gd name="connsiteY268" fmla="*/ 3702568 h 6858054"/>
              <a:gd name="connsiteX269" fmla="*/ 6591873 w 7631184"/>
              <a:gd name="connsiteY269" fmla="*/ 3699951 h 6858054"/>
              <a:gd name="connsiteX270" fmla="*/ 6617691 w 7631184"/>
              <a:gd name="connsiteY270" fmla="*/ 3692798 h 6858054"/>
              <a:gd name="connsiteX271" fmla="*/ 6627459 w 7631184"/>
              <a:gd name="connsiteY271" fmla="*/ 3702568 h 6858054"/>
              <a:gd name="connsiteX272" fmla="*/ 6617691 w 7631184"/>
              <a:gd name="connsiteY272" fmla="*/ 3692798 h 6858054"/>
              <a:gd name="connsiteX273" fmla="*/ 6637228 w 7631184"/>
              <a:gd name="connsiteY273" fmla="*/ 3653722 h 6858054"/>
              <a:gd name="connsiteX274" fmla="*/ 6648218 w 7631184"/>
              <a:gd name="connsiteY274" fmla="*/ 3663491 h 6858054"/>
              <a:gd name="connsiteX275" fmla="*/ 6666534 w 7631184"/>
              <a:gd name="connsiteY275" fmla="*/ 3673260 h 6858054"/>
              <a:gd name="connsiteX276" fmla="*/ 6676302 w 7631184"/>
              <a:gd name="connsiteY276" fmla="*/ 3683029 h 6858054"/>
              <a:gd name="connsiteX277" fmla="*/ 6675081 w 7631184"/>
              <a:gd name="connsiteY277" fmla="*/ 3683029 h 6858054"/>
              <a:gd name="connsiteX278" fmla="*/ 6671418 w 7631184"/>
              <a:gd name="connsiteY278" fmla="*/ 3683029 h 6858054"/>
              <a:gd name="connsiteX279" fmla="*/ 6667755 w 7631184"/>
              <a:gd name="connsiteY279" fmla="*/ 3683029 h 6858054"/>
              <a:gd name="connsiteX280" fmla="*/ 6666534 w 7631184"/>
              <a:gd name="connsiteY280" fmla="*/ 3683029 h 6858054"/>
              <a:gd name="connsiteX281" fmla="*/ 6646997 w 7631184"/>
              <a:gd name="connsiteY281" fmla="*/ 3663491 h 6858054"/>
              <a:gd name="connsiteX282" fmla="*/ 6637228 w 7631184"/>
              <a:gd name="connsiteY282" fmla="*/ 3653721 h 6858054"/>
              <a:gd name="connsiteX283" fmla="*/ 6637228 w 7631184"/>
              <a:gd name="connsiteY283" fmla="*/ 3653722 h 6858054"/>
              <a:gd name="connsiteX284" fmla="*/ 6637228 w 7631184"/>
              <a:gd name="connsiteY284" fmla="*/ 3653721 h 6858054"/>
              <a:gd name="connsiteX285" fmla="*/ 6637228 w 7631184"/>
              <a:gd name="connsiteY285" fmla="*/ 3643952 h 6858054"/>
              <a:gd name="connsiteX286" fmla="*/ 6639352 w 7631184"/>
              <a:gd name="connsiteY286" fmla="*/ 3645085 h 6858054"/>
              <a:gd name="connsiteX287" fmla="*/ 6642112 w 7631184"/>
              <a:gd name="connsiteY287" fmla="*/ 3647616 h 6858054"/>
              <a:gd name="connsiteX288" fmla="*/ 6651181 w 7631184"/>
              <a:gd name="connsiteY288" fmla="*/ 3651394 h 6858054"/>
              <a:gd name="connsiteX289" fmla="*/ 6655544 w 7631184"/>
              <a:gd name="connsiteY289" fmla="*/ 3653721 h 6858054"/>
              <a:gd name="connsiteX290" fmla="*/ 6658026 w 7631184"/>
              <a:gd name="connsiteY290" fmla="*/ 3655928 h 6858054"/>
              <a:gd name="connsiteX291" fmla="*/ 6661650 w 7631184"/>
              <a:gd name="connsiteY291" fmla="*/ 3662269 h 6858054"/>
              <a:gd name="connsiteX292" fmla="*/ 6666534 w 7631184"/>
              <a:gd name="connsiteY292" fmla="*/ 3663491 h 6858054"/>
              <a:gd name="connsiteX293" fmla="*/ 6637228 w 7631184"/>
              <a:gd name="connsiteY293" fmla="*/ 3643952 h 6858054"/>
              <a:gd name="connsiteX294" fmla="*/ 6627459 w 7631184"/>
              <a:gd name="connsiteY294" fmla="*/ 3634183 h 6858054"/>
              <a:gd name="connsiteX295" fmla="*/ 6637094 w 7631184"/>
              <a:gd name="connsiteY295" fmla="*/ 3643015 h 6858054"/>
              <a:gd name="connsiteX296" fmla="*/ 6637228 w 7631184"/>
              <a:gd name="connsiteY296" fmla="*/ 3643952 h 6858054"/>
              <a:gd name="connsiteX297" fmla="*/ 6631122 w 7631184"/>
              <a:gd name="connsiteY297" fmla="*/ 3637846 h 6858054"/>
              <a:gd name="connsiteX298" fmla="*/ 6627459 w 7631184"/>
              <a:gd name="connsiteY298" fmla="*/ 3634183 h 6858054"/>
              <a:gd name="connsiteX299" fmla="*/ 6627459 w 7631184"/>
              <a:gd name="connsiteY299" fmla="*/ 3634183 h 6858054"/>
              <a:gd name="connsiteX300" fmla="*/ 6627459 w 7631184"/>
              <a:gd name="connsiteY300" fmla="*/ 3634183 h 6858054"/>
              <a:gd name="connsiteX301" fmla="*/ 4439290 w 7631184"/>
              <a:gd name="connsiteY301" fmla="*/ 3624414 h 6858054"/>
              <a:gd name="connsiteX302" fmla="*/ 4451501 w 7631184"/>
              <a:gd name="connsiteY302" fmla="*/ 3636625 h 6858054"/>
              <a:gd name="connsiteX303" fmla="*/ 4458828 w 7631184"/>
              <a:gd name="connsiteY303" fmla="*/ 3643952 h 6858054"/>
              <a:gd name="connsiteX304" fmla="*/ 4527208 w 7631184"/>
              <a:gd name="connsiteY304" fmla="*/ 3712337 h 6858054"/>
              <a:gd name="connsiteX305" fmla="*/ 4536976 w 7631184"/>
              <a:gd name="connsiteY305" fmla="*/ 3731876 h 6858054"/>
              <a:gd name="connsiteX306" fmla="*/ 4546745 w 7631184"/>
              <a:gd name="connsiteY306" fmla="*/ 3751414 h 6858054"/>
              <a:gd name="connsiteX307" fmla="*/ 4527208 w 7631184"/>
              <a:gd name="connsiteY307" fmla="*/ 3731876 h 6858054"/>
              <a:gd name="connsiteX308" fmla="*/ 4468596 w 7631184"/>
              <a:gd name="connsiteY308" fmla="*/ 3663491 h 6858054"/>
              <a:gd name="connsiteX309" fmla="*/ 4453943 w 7631184"/>
              <a:gd name="connsiteY309" fmla="*/ 3647616 h 6858054"/>
              <a:gd name="connsiteX310" fmla="*/ 4439289 w 7631184"/>
              <a:gd name="connsiteY310" fmla="*/ 3624412 h 6858054"/>
              <a:gd name="connsiteX311" fmla="*/ 4439290 w 7631184"/>
              <a:gd name="connsiteY311" fmla="*/ 3624413 h 6858054"/>
              <a:gd name="connsiteX312" fmla="*/ 4439290 w 7631184"/>
              <a:gd name="connsiteY312" fmla="*/ 3624414 h 6858054"/>
              <a:gd name="connsiteX313" fmla="*/ 4380679 w 7631184"/>
              <a:gd name="connsiteY313" fmla="*/ 3556028 h 6858054"/>
              <a:gd name="connsiteX314" fmla="*/ 4400216 w 7631184"/>
              <a:gd name="connsiteY314" fmla="*/ 3575567 h 6858054"/>
              <a:gd name="connsiteX315" fmla="*/ 4429522 w 7631184"/>
              <a:gd name="connsiteY315" fmla="*/ 3614644 h 6858054"/>
              <a:gd name="connsiteX316" fmla="*/ 4439289 w 7631184"/>
              <a:gd name="connsiteY316" fmla="*/ 3624412 h 6858054"/>
              <a:gd name="connsiteX317" fmla="*/ 4420974 w 7631184"/>
              <a:gd name="connsiteY317" fmla="*/ 3609759 h 6858054"/>
              <a:gd name="connsiteX318" fmla="*/ 4409985 w 7631184"/>
              <a:gd name="connsiteY318" fmla="*/ 3595105 h 6858054"/>
              <a:gd name="connsiteX319" fmla="*/ 4380679 w 7631184"/>
              <a:gd name="connsiteY319" fmla="*/ 3556028 h 6858054"/>
              <a:gd name="connsiteX320" fmla="*/ 4766539 w 7631184"/>
              <a:gd name="connsiteY320" fmla="*/ 3536490 h 6858054"/>
              <a:gd name="connsiteX321" fmla="*/ 4771423 w 7631184"/>
              <a:gd name="connsiteY321" fmla="*/ 3536490 h 6858054"/>
              <a:gd name="connsiteX322" fmla="*/ 4770535 w 7631184"/>
              <a:gd name="connsiteY322" fmla="*/ 3539154 h 6858054"/>
              <a:gd name="connsiteX323" fmla="*/ 4488133 w 7631184"/>
              <a:gd name="connsiteY323" fmla="*/ 3536490 h 6858054"/>
              <a:gd name="connsiteX324" fmla="*/ 4496980 w 7631184"/>
              <a:gd name="connsiteY324" fmla="*/ 3539808 h 6858054"/>
              <a:gd name="connsiteX325" fmla="*/ 4497902 w 7631184"/>
              <a:gd name="connsiteY325" fmla="*/ 3546259 h 6858054"/>
              <a:gd name="connsiteX326" fmla="*/ 4517439 w 7631184"/>
              <a:gd name="connsiteY326" fmla="*/ 3565797 h 6858054"/>
              <a:gd name="connsiteX327" fmla="*/ 4536976 w 7631184"/>
              <a:gd name="connsiteY327" fmla="*/ 3585336 h 6858054"/>
              <a:gd name="connsiteX328" fmla="*/ 4576051 w 7631184"/>
              <a:gd name="connsiteY328" fmla="*/ 3624413 h 6858054"/>
              <a:gd name="connsiteX329" fmla="*/ 4605357 w 7631184"/>
              <a:gd name="connsiteY329" fmla="*/ 3673260 h 6858054"/>
              <a:gd name="connsiteX330" fmla="*/ 4615125 w 7631184"/>
              <a:gd name="connsiteY330" fmla="*/ 3683029 h 6858054"/>
              <a:gd name="connsiteX331" fmla="*/ 4663968 w 7631184"/>
              <a:gd name="connsiteY331" fmla="*/ 3741645 h 6858054"/>
              <a:gd name="connsiteX332" fmla="*/ 4673737 w 7631184"/>
              <a:gd name="connsiteY332" fmla="*/ 3751414 h 6858054"/>
              <a:gd name="connsiteX333" fmla="*/ 4683506 w 7631184"/>
              <a:gd name="connsiteY333" fmla="*/ 3770953 h 6858054"/>
              <a:gd name="connsiteX334" fmla="*/ 4712811 w 7631184"/>
              <a:gd name="connsiteY334" fmla="*/ 3800261 h 6858054"/>
              <a:gd name="connsiteX335" fmla="*/ 4732349 w 7631184"/>
              <a:gd name="connsiteY335" fmla="*/ 3819799 h 6858054"/>
              <a:gd name="connsiteX336" fmla="*/ 4742117 w 7631184"/>
              <a:gd name="connsiteY336" fmla="*/ 3839338 h 6858054"/>
              <a:gd name="connsiteX337" fmla="*/ 4751886 w 7631184"/>
              <a:gd name="connsiteY337" fmla="*/ 3849107 h 6858054"/>
              <a:gd name="connsiteX338" fmla="*/ 4761655 w 7631184"/>
              <a:gd name="connsiteY338" fmla="*/ 3868646 h 6858054"/>
              <a:gd name="connsiteX339" fmla="*/ 4771423 w 7631184"/>
              <a:gd name="connsiteY339" fmla="*/ 3878415 h 6858054"/>
              <a:gd name="connsiteX340" fmla="*/ 4781192 w 7631184"/>
              <a:gd name="connsiteY340" fmla="*/ 3888185 h 6858054"/>
              <a:gd name="connsiteX341" fmla="*/ 4790960 w 7631184"/>
              <a:gd name="connsiteY341" fmla="*/ 3907723 h 6858054"/>
              <a:gd name="connsiteX342" fmla="*/ 4800729 w 7631184"/>
              <a:gd name="connsiteY342" fmla="*/ 3917493 h 6858054"/>
              <a:gd name="connsiteX343" fmla="*/ 4820266 w 7631184"/>
              <a:gd name="connsiteY343" fmla="*/ 3946800 h 6858054"/>
              <a:gd name="connsiteX344" fmla="*/ 4830035 w 7631184"/>
              <a:gd name="connsiteY344" fmla="*/ 3956570 h 6858054"/>
              <a:gd name="connsiteX345" fmla="*/ 4869109 w 7631184"/>
              <a:gd name="connsiteY345" fmla="*/ 4005416 h 6858054"/>
              <a:gd name="connsiteX346" fmla="*/ 4888646 w 7631184"/>
              <a:gd name="connsiteY346" fmla="*/ 4044494 h 6858054"/>
              <a:gd name="connsiteX347" fmla="*/ 4869109 w 7631184"/>
              <a:gd name="connsiteY347" fmla="*/ 4034724 h 6858054"/>
              <a:gd name="connsiteX348" fmla="*/ 4859341 w 7631184"/>
              <a:gd name="connsiteY348" fmla="*/ 4024955 h 6858054"/>
              <a:gd name="connsiteX349" fmla="*/ 4839803 w 7631184"/>
              <a:gd name="connsiteY349" fmla="*/ 3995647 h 6858054"/>
              <a:gd name="connsiteX350" fmla="*/ 4820266 w 7631184"/>
              <a:gd name="connsiteY350" fmla="*/ 3966339 h 6858054"/>
              <a:gd name="connsiteX351" fmla="*/ 4781192 w 7631184"/>
              <a:gd name="connsiteY351" fmla="*/ 3907723 h 6858054"/>
              <a:gd name="connsiteX352" fmla="*/ 4761655 w 7631184"/>
              <a:gd name="connsiteY352" fmla="*/ 3878415 h 6858054"/>
              <a:gd name="connsiteX353" fmla="*/ 4732349 w 7631184"/>
              <a:gd name="connsiteY353" fmla="*/ 3839338 h 6858054"/>
              <a:gd name="connsiteX354" fmla="*/ 4712811 w 7631184"/>
              <a:gd name="connsiteY354" fmla="*/ 3819799 h 6858054"/>
              <a:gd name="connsiteX355" fmla="*/ 4654200 w 7631184"/>
              <a:gd name="connsiteY355" fmla="*/ 3741645 h 6858054"/>
              <a:gd name="connsiteX356" fmla="*/ 4585820 w 7631184"/>
              <a:gd name="connsiteY356" fmla="*/ 3663491 h 6858054"/>
              <a:gd name="connsiteX357" fmla="*/ 4576051 w 7631184"/>
              <a:gd name="connsiteY357" fmla="*/ 3653721 h 6858054"/>
              <a:gd name="connsiteX358" fmla="*/ 4556514 w 7631184"/>
              <a:gd name="connsiteY358" fmla="*/ 3624413 h 6858054"/>
              <a:gd name="connsiteX359" fmla="*/ 4497902 w 7631184"/>
              <a:gd name="connsiteY359" fmla="*/ 3556028 h 6858054"/>
              <a:gd name="connsiteX360" fmla="*/ 4488133 w 7631184"/>
              <a:gd name="connsiteY360" fmla="*/ 3536490 h 6858054"/>
              <a:gd name="connsiteX361" fmla="*/ 4762876 w 7631184"/>
              <a:gd name="connsiteY361" fmla="*/ 3534047 h 6858054"/>
              <a:gd name="connsiteX362" fmla="*/ 4766539 w 7631184"/>
              <a:gd name="connsiteY362" fmla="*/ 3536490 h 6858054"/>
              <a:gd name="connsiteX363" fmla="*/ 4761655 w 7631184"/>
              <a:gd name="connsiteY363" fmla="*/ 3536490 h 6858054"/>
              <a:gd name="connsiteX364" fmla="*/ 4751886 w 7631184"/>
              <a:gd name="connsiteY364" fmla="*/ 3536490 h 6858054"/>
              <a:gd name="connsiteX365" fmla="*/ 4762876 w 7631184"/>
              <a:gd name="connsiteY365" fmla="*/ 3534047 h 6858054"/>
              <a:gd name="connsiteX366" fmla="*/ 4820266 w 7631184"/>
              <a:gd name="connsiteY366" fmla="*/ 3526720 h 6858054"/>
              <a:gd name="connsiteX367" fmla="*/ 4830035 w 7631184"/>
              <a:gd name="connsiteY367" fmla="*/ 3526720 h 6858054"/>
              <a:gd name="connsiteX368" fmla="*/ 4839803 w 7631184"/>
              <a:gd name="connsiteY368" fmla="*/ 3536490 h 6858054"/>
              <a:gd name="connsiteX369" fmla="*/ 4849572 w 7631184"/>
              <a:gd name="connsiteY369" fmla="*/ 3546259 h 6858054"/>
              <a:gd name="connsiteX370" fmla="*/ 4839803 w 7631184"/>
              <a:gd name="connsiteY370" fmla="*/ 3546259 h 6858054"/>
              <a:gd name="connsiteX371" fmla="*/ 4820266 w 7631184"/>
              <a:gd name="connsiteY371" fmla="*/ 3536490 h 6858054"/>
              <a:gd name="connsiteX372" fmla="*/ 4820266 w 7631184"/>
              <a:gd name="connsiteY372" fmla="*/ 3526720 h 6858054"/>
              <a:gd name="connsiteX373" fmla="*/ 4292761 w 7631184"/>
              <a:gd name="connsiteY373" fmla="*/ 3497412 h 6858054"/>
              <a:gd name="connsiteX374" fmla="*/ 4302530 w 7631184"/>
              <a:gd name="connsiteY374" fmla="*/ 3497412 h 6858054"/>
              <a:gd name="connsiteX375" fmla="*/ 4312298 w 7631184"/>
              <a:gd name="connsiteY375" fmla="*/ 3507182 h 6858054"/>
              <a:gd name="connsiteX376" fmla="*/ 4322067 w 7631184"/>
              <a:gd name="connsiteY376" fmla="*/ 3507182 h 6858054"/>
              <a:gd name="connsiteX377" fmla="*/ 4331836 w 7631184"/>
              <a:gd name="connsiteY377" fmla="*/ 3516951 h 6858054"/>
              <a:gd name="connsiteX378" fmla="*/ 4324509 w 7631184"/>
              <a:gd name="connsiteY378" fmla="*/ 3516951 h 6858054"/>
              <a:gd name="connsiteX379" fmla="*/ 4322067 w 7631184"/>
              <a:gd name="connsiteY379" fmla="*/ 3516951 h 6858054"/>
              <a:gd name="connsiteX380" fmla="*/ 4331836 w 7631184"/>
              <a:gd name="connsiteY380" fmla="*/ 3526720 h 6858054"/>
              <a:gd name="connsiteX381" fmla="*/ 4322067 w 7631184"/>
              <a:gd name="connsiteY381" fmla="*/ 3526720 h 6858054"/>
              <a:gd name="connsiteX382" fmla="*/ 4312298 w 7631184"/>
              <a:gd name="connsiteY382" fmla="*/ 3516951 h 6858054"/>
              <a:gd name="connsiteX383" fmla="*/ 4302530 w 7631184"/>
              <a:gd name="connsiteY383" fmla="*/ 3507182 h 6858054"/>
              <a:gd name="connsiteX384" fmla="*/ 4292761 w 7631184"/>
              <a:gd name="connsiteY384" fmla="*/ 3497412 h 6858054"/>
              <a:gd name="connsiteX385" fmla="*/ 4253687 w 7631184"/>
              <a:gd name="connsiteY385" fmla="*/ 3487643 h 6858054"/>
              <a:gd name="connsiteX386" fmla="*/ 4263455 w 7631184"/>
              <a:gd name="connsiteY386" fmla="*/ 3497412 h 6858054"/>
              <a:gd name="connsiteX387" fmla="*/ 4253687 w 7631184"/>
              <a:gd name="connsiteY387" fmla="*/ 3487643 h 6858054"/>
              <a:gd name="connsiteX388" fmla="*/ 6959592 w 7631184"/>
              <a:gd name="connsiteY388" fmla="*/ 3458335 h 6858054"/>
              <a:gd name="connsiteX389" fmla="*/ 6959592 w 7631184"/>
              <a:gd name="connsiteY389" fmla="*/ 3468104 h 6858054"/>
              <a:gd name="connsiteX390" fmla="*/ 6959592 w 7631184"/>
              <a:gd name="connsiteY390" fmla="*/ 3458335 h 6858054"/>
              <a:gd name="connsiteX391" fmla="*/ 6979129 w 7631184"/>
              <a:gd name="connsiteY391" fmla="*/ 3389950 h 6858054"/>
              <a:gd name="connsiteX392" fmla="*/ 7008435 w 7631184"/>
              <a:gd name="connsiteY392" fmla="*/ 3419258 h 6858054"/>
              <a:gd name="connsiteX393" fmla="*/ 6988898 w 7631184"/>
              <a:gd name="connsiteY393" fmla="*/ 3409489 h 6858054"/>
              <a:gd name="connsiteX394" fmla="*/ 6988898 w 7631184"/>
              <a:gd name="connsiteY394" fmla="*/ 3399719 h 6858054"/>
              <a:gd name="connsiteX395" fmla="*/ 6979129 w 7631184"/>
              <a:gd name="connsiteY395" fmla="*/ 3399719 h 6858054"/>
              <a:gd name="connsiteX396" fmla="*/ 6979129 w 7631184"/>
              <a:gd name="connsiteY396" fmla="*/ 3389950 h 6858054"/>
              <a:gd name="connsiteX397" fmla="*/ 6933217 w 7631184"/>
              <a:gd name="connsiteY397" fmla="*/ 3370411 h 6858054"/>
              <a:gd name="connsiteX398" fmla="*/ 6938834 w 7631184"/>
              <a:gd name="connsiteY398" fmla="*/ 3370411 h 6858054"/>
              <a:gd name="connsiteX399" fmla="*/ 6940055 w 7631184"/>
              <a:gd name="connsiteY399" fmla="*/ 3370411 h 6858054"/>
              <a:gd name="connsiteX400" fmla="*/ 6945784 w 7631184"/>
              <a:gd name="connsiteY400" fmla="*/ 3371128 h 6858054"/>
              <a:gd name="connsiteX401" fmla="*/ 6950739 w 7631184"/>
              <a:gd name="connsiteY401" fmla="*/ 3379570 h 6858054"/>
              <a:gd name="connsiteX402" fmla="*/ 6949823 w 7631184"/>
              <a:gd name="connsiteY402" fmla="*/ 3389950 h 6858054"/>
              <a:gd name="connsiteX403" fmla="*/ 6949823 w 7631184"/>
              <a:gd name="connsiteY403" fmla="*/ 3380181 h 6858054"/>
              <a:gd name="connsiteX404" fmla="*/ 6940055 w 7631184"/>
              <a:gd name="connsiteY404" fmla="*/ 3380181 h 6858054"/>
              <a:gd name="connsiteX405" fmla="*/ 6931507 w 7631184"/>
              <a:gd name="connsiteY405" fmla="*/ 3367969 h 6858054"/>
              <a:gd name="connsiteX406" fmla="*/ 6933217 w 7631184"/>
              <a:gd name="connsiteY406" fmla="*/ 3370411 h 6858054"/>
              <a:gd name="connsiteX407" fmla="*/ 6930286 w 7631184"/>
              <a:gd name="connsiteY407" fmla="*/ 3370411 h 6858054"/>
              <a:gd name="connsiteX408" fmla="*/ 6931507 w 7631184"/>
              <a:gd name="connsiteY408" fmla="*/ 3367969 h 6858054"/>
              <a:gd name="connsiteX409" fmla="*/ 6783757 w 7631184"/>
              <a:gd name="connsiteY409" fmla="*/ 3350873 h 6858054"/>
              <a:gd name="connsiteX410" fmla="*/ 6793526 w 7631184"/>
              <a:gd name="connsiteY410" fmla="*/ 3350873 h 6858054"/>
              <a:gd name="connsiteX411" fmla="*/ 6793526 w 7631184"/>
              <a:gd name="connsiteY411" fmla="*/ 3360642 h 6858054"/>
              <a:gd name="connsiteX412" fmla="*/ 6783757 w 7631184"/>
              <a:gd name="connsiteY412" fmla="*/ 3350873 h 6858054"/>
              <a:gd name="connsiteX413" fmla="*/ 6861906 w 7631184"/>
              <a:gd name="connsiteY413" fmla="*/ 3331334 h 6858054"/>
              <a:gd name="connsiteX414" fmla="*/ 6871675 w 7631184"/>
              <a:gd name="connsiteY414" fmla="*/ 3341103 h 6858054"/>
              <a:gd name="connsiteX415" fmla="*/ 6861906 w 7631184"/>
              <a:gd name="connsiteY415" fmla="*/ 3341103 h 6858054"/>
              <a:gd name="connsiteX416" fmla="*/ 6861906 w 7631184"/>
              <a:gd name="connsiteY416" fmla="*/ 3331334 h 6858054"/>
              <a:gd name="connsiteX417" fmla="*/ 6861906 w 7631184"/>
              <a:gd name="connsiteY417" fmla="*/ 3321565 h 6858054"/>
              <a:gd name="connsiteX418" fmla="*/ 6871675 w 7631184"/>
              <a:gd name="connsiteY418" fmla="*/ 3331334 h 6858054"/>
              <a:gd name="connsiteX419" fmla="*/ 6881443 w 7631184"/>
              <a:gd name="connsiteY419" fmla="*/ 3341103 h 6858054"/>
              <a:gd name="connsiteX420" fmla="*/ 6871675 w 7631184"/>
              <a:gd name="connsiteY420" fmla="*/ 3341103 h 6858054"/>
              <a:gd name="connsiteX421" fmla="*/ 6861906 w 7631184"/>
              <a:gd name="connsiteY421" fmla="*/ 3331334 h 6858054"/>
              <a:gd name="connsiteX422" fmla="*/ 6861906 w 7631184"/>
              <a:gd name="connsiteY422" fmla="*/ 3321565 h 6858054"/>
              <a:gd name="connsiteX423" fmla="*/ 6715377 w 7631184"/>
              <a:gd name="connsiteY423" fmla="*/ 3145717 h 6858054"/>
              <a:gd name="connsiteX424" fmla="*/ 6725145 w 7631184"/>
              <a:gd name="connsiteY424" fmla="*/ 3145717 h 6858054"/>
              <a:gd name="connsiteX425" fmla="*/ 6731516 w 7631184"/>
              <a:gd name="connsiteY425" fmla="*/ 3145717 h 6858054"/>
              <a:gd name="connsiteX426" fmla="*/ 6737435 w 7631184"/>
              <a:gd name="connsiteY426" fmla="*/ 3150760 h 6858054"/>
              <a:gd name="connsiteX427" fmla="*/ 6742241 w 7631184"/>
              <a:gd name="connsiteY427" fmla="*/ 3160372 h 6858054"/>
              <a:gd name="connsiteX428" fmla="*/ 6764220 w 7631184"/>
              <a:gd name="connsiteY428" fmla="*/ 3175025 h 6858054"/>
              <a:gd name="connsiteX429" fmla="*/ 6793526 w 7631184"/>
              <a:gd name="connsiteY429" fmla="*/ 3204333 h 6858054"/>
              <a:gd name="connsiteX430" fmla="*/ 6773988 w 7631184"/>
              <a:gd name="connsiteY430" fmla="*/ 3194564 h 6858054"/>
              <a:gd name="connsiteX431" fmla="*/ 6764220 w 7631184"/>
              <a:gd name="connsiteY431" fmla="*/ 3184794 h 6858054"/>
              <a:gd name="connsiteX432" fmla="*/ 6754451 w 7631184"/>
              <a:gd name="connsiteY432" fmla="*/ 3175025 h 6858054"/>
              <a:gd name="connsiteX433" fmla="*/ 6734914 w 7631184"/>
              <a:gd name="connsiteY433" fmla="*/ 3165256 h 6858054"/>
              <a:gd name="connsiteX434" fmla="*/ 6715377 w 7631184"/>
              <a:gd name="connsiteY434" fmla="*/ 3145717 h 6858054"/>
              <a:gd name="connsiteX435" fmla="*/ 5929404 w 7631184"/>
              <a:gd name="connsiteY435" fmla="*/ 2375864 h 6858054"/>
              <a:gd name="connsiteX436" fmla="*/ 5937551 w 7631184"/>
              <a:gd name="connsiteY436" fmla="*/ 2378827 h 6858054"/>
              <a:gd name="connsiteX437" fmla="*/ 5943657 w 7631184"/>
              <a:gd name="connsiteY437" fmla="*/ 2383711 h 6858054"/>
              <a:gd name="connsiteX438" fmla="*/ 5963194 w 7631184"/>
              <a:gd name="connsiteY438" fmla="*/ 2393481 h 6858054"/>
              <a:gd name="connsiteX439" fmla="*/ 5972962 w 7631184"/>
              <a:gd name="connsiteY439" fmla="*/ 2403250 h 6858054"/>
              <a:gd name="connsiteX440" fmla="*/ 5933888 w 7631184"/>
              <a:gd name="connsiteY440" fmla="*/ 2383711 h 6858054"/>
              <a:gd name="connsiteX441" fmla="*/ 5924119 w 7631184"/>
              <a:gd name="connsiteY441" fmla="*/ 2373942 h 6858054"/>
              <a:gd name="connsiteX442" fmla="*/ 5929003 w 7631184"/>
              <a:gd name="connsiteY442" fmla="*/ 2375163 h 6858054"/>
              <a:gd name="connsiteX443" fmla="*/ 5929404 w 7631184"/>
              <a:gd name="connsiteY443" fmla="*/ 2375864 h 6858054"/>
              <a:gd name="connsiteX444" fmla="*/ 824904 w 7631184"/>
              <a:gd name="connsiteY444" fmla="*/ 2344634 h 6858054"/>
              <a:gd name="connsiteX445" fmla="*/ 834673 w 7631184"/>
              <a:gd name="connsiteY445" fmla="*/ 2344634 h 6858054"/>
              <a:gd name="connsiteX446" fmla="*/ 844441 w 7631184"/>
              <a:gd name="connsiteY446" fmla="*/ 2344634 h 6858054"/>
              <a:gd name="connsiteX447" fmla="*/ 873747 w 7631184"/>
              <a:gd name="connsiteY447" fmla="*/ 2354403 h 6858054"/>
              <a:gd name="connsiteX448" fmla="*/ 863978 w 7631184"/>
              <a:gd name="connsiteY448" fmla="*/ 2354403 h 6858054"/>
              <a:gd name="connsiteX449" fmla="*/ 834673 w 7631184"/>
              <a:gd name="connsiteY449" fmla="*/ 2354403 h 6858054"/>
              <a:gd name="connsiteX450" fmla="*/ 824904 w 7631184"/>
              <a:gd name="connsiteY450" fmla="*/ 2344634 h 6858054"/>
              <a:gd name="connsiteX451" fmla="*/ 1069119 w 7631184"/>
              <a:gd name="connsiteY451" fmla="*/ 2325095 h 6858054"/>
              <a:gd name="connsiteX452" fmla="*/ 1078888 w 7631184"/>
              <a:gd name="connsiteY452" fmla="*/ 2325095 h 6858054"/>
              <a:gd name="connsiteX453" fmla="*/ 1069119 w 7631184"/>
              <a:gd name="connsiteY453" fmla="*/ 2325095 h 6858054"/>
              <a:gd name="connsiteX454" fmla="*/ 346242 w 7631184"/>
              <a:gd name="connsiteY454" fmla="*/ 2237172 h 6858054"/>
              <a:gd name="connsiteX455" fmla="*/ 385317 w 7631184"/>
              <a:gd name="connsiteY455" fmla="*/ 2237172 h 6858054"/>
              <a:gd name="connsiteX456" fmla="*/ 414622 w 7631184"/>
              <a:gd name="connsiteY456" fmla="*/ 2246941 h 6858054"/>
              <a:gd name="connsiteX457" fmla="*/ 365779 w 7631184"/>
              <a:gd name="connsiteY457" fmla="*/ 2246941 h 6858054"/>
              <a:gd name="connsiteX458" fmla="*/ 316936 w 7631184"/>
              <a:gd name="connsiteY458" fmla="*/ 2246941 h 6858054"/>
              <a:gd name="connsiteX459" fmla="*/ 297399 w 7631184"/>
              <a:gd name="connsiteY459" fmla="*/ 2246941 h 6858054"/>
              <a:gd name="connsiteX460" fmla="*/ 277862 w 7631184"/>
              <a:gd name="connsiteY460" fmla="*/ 2246941 h 6858054"/>
              <a:gd name="connsiteX461" fmla="*/ 268093 w 7631184"/>
              <a:gd name="connsiteY461" fmla="*/ 2246941 h 6858054"/>
              <a:gd name="connsiteX462" fmla="*/ 346242 w 7631184"/>
              <a:gd name="connsiteY462" fmla="*/ 2237172 h 6858054"/>
              <a:gd name="connsiteX463" fmla="*/ 3608958 w 7631184"/>
              <a:gd name="connsiteY463" fmla="*/ 2012477 h 6858054"/>
              <a:gd name="connsiteX464" fmla="*/ 3618250 w 7631184"/>
              <a:gd name="connsiteY464" fmla="*/ 2015337 h 6858054"/>
              <a:gd name="connsiteX465" fmla="*/ 3617506 w 7631184"/>
              <a:gd name="connsiteY465" fmla="*/ 2019804 h 6858054"/>
              <a:gd name="connsiteX466" fmla="*/ 3608958 w 7631184"/>
              <a:gd name="connsiteY466" fmla="*/ 2012477 h 6858054"/>
              <a:gd name="connsiteX467" fmla="*/ 871305 w 7631184"/>
              <a:gd name="connsiteY467" fmla="*/ 1999045 h 6858054"/>
              <a:gd name="connsiteX468" fmla="*/ 883516 w 7631184"/>
              <a:gd name="connsiteY468" fmla="*/ 2002708 h 6858054"/>
              <a:gd name="connsiteX469" fmla="*/ 879852 w 7631184"/>
              <a:gd name="connsiteY469" fmla="*/ 2002708 h 6858054"/>
              <a:gd name="connsiteX470" fmla="*/ 873747 w 7631184"/>
              <a:gd name="connsiteY470" fmla="*/ 2002708 h 6858054"/>
              <a:gd name="connsiteX471" fmla="*/ 871305 w 7631184"/>
              <a:gd name="connsiteY471" fmla="*/ 1999045 h 6858054"/>
              <a:gd name="connsiteX472" fmla="*/ 990970 w 7631184"/>
              <a:gd name="connsiteY472" fmla="*/ 1905015 h 6858054"/>
              <a:gd name="connsiteX473" fmla="*/ 1000739 w 7631184"/>
              <a:gd name="connsiteY473" fmla="*/ 1905015 h 6858054"/>
              <a:gd name="connsiteX474" fmla="*/ 1010508 w 7631184"/>
              <a:gd name="connsiteY474" fmla="*/ 1914784 h 6858054"/>
              <a:gd name="connsiteX475" fmla="*/ 1000739 w 7631184"/>
              <a:gd name="connsiteY475" fmla="*/ 1914784 h 6858054"/>
              <a:gd name="connsiteX476" fmla="*/ 990970 w 7631184"/>
              <a:gd name="connsiteY476" fmla="*/ 1905015 h 6858054"/>
              <a:gd name="connsiteX477" fmla="*/ 326705 w 7631184"/>
              <a:gd name="connsiteY477" fmla="*/ 1836630 h 6858054"/>
              <a:gd name="connsiteX478" fmla="*/ 356011 w 7631184"/>
              <a:gd name="connsiteY478" fmla="*/ 1836630 h 6858054"/>
              <a:gd name="connsiteX479" fmla="*/ 385317 w 7631184"/>
              <a:gd name="connsiteY479" fmla="*/ 1836630 h 6858054"/>
              <a:gd name="connsiteX480" fmla="*/ 395085 w 7631184"/>
              <a:gd name="connsiteY480" fmla="*/ 1846399 h 6858054"/>
              <a:gd name="connsiteX481" fmla="*/ 388980 w 7631184"/>
              <a:gd name="connsiteY481" fmla="*/ 1846399 h 6858054"/>
              <a:gd name="connsiteX482" fmla="*/ 365779 w 7631184"/>
              <a:gd name="connsiteY482" fmla="*/ 1846399 h 6858054"/>
              <a:gd name="connsiteX483" fmla="*/ 326705 w 7631184"/>
              <a:gd name="connsiteY483" fmla="*/ 1836630 h 6858054"/>
              <a:gd name="connsiteX484" fmla="*/ 3091222 w 7631184"/>
              <a:gd name="connsiteY484" fmla="*/ 1787783 h 6858054"/>
              <a:gd name="connsiteX485" fmla="*/ 3100991 w 7631184"/>
              <a:gd name="connsiteY485" fmla="*/ 1787783 h 6858054"/>
              <a:gd name="connsiteX486" fmla="*/ 3110759 w 7631184"/>
              <a:gd name="connsiteY486" fmla="*/ 1797552 h 6858054"/>
              <a:gd name="connsiteX487" fmla="*/ 3100991 w 7631184"/>
              <a:gd name="connsiteY487" fmla="*/ 1797552 h 6858054"/>
              <a:gd name="connsiteX488" fmla="*/ 3091222 w 7631184"/>
              <a:gd name="connsiteY488" fmla="*/ 1787783 h 6858054"/>
              <a:gd name="connsiteX489" fmla="*/ 2612560 w 7631184"/>
              <a:gd name="connsiteY489" fmla="*/ 1748706 h 6858054"/>
              <a:gd name="connsiteX490" fmla="*/ 2641866 w 7631184"/>
              <a:gd name="connsiteY490" fmla="*/ 1758475 h 6858054"/>
              <a:gd name="connsiteX491" fmla="*/ 2622214 w 7631184"/>
              <a:gd name="connsiteY491" fmla="*/ 1754338 h 6858054"/>
              <a:gd name="connsiteX492" fmla="*/ 2475799 w 7631184"/>
              <a:gd name="connsiteY492" fmla="*/ 1729168 h 6858054"/>
              <a:gd name="connsiteX493" fmla="*/ 2514874 w 7631184"/>
              <a:gd name="connsiteY493" fmla="*/ 1748706 h 6858054"/>
              <a:gd name="connsiteX494" fmla="*/ 2475799 w 7631184"/>
              <a:gd name="connsiteY494" fmla="*/ 1729168 h 6858054"/>
              <a:gd name="connsiteX495" fmla="*/ 4341 w 7631184"/>
              <a:gd name="connsiteY495" fmla="*/ 1719398 h 6858054"/>
              <a:gd name="connsiteX496" fmla="*/ 33646 w 7631184"/>
              <a:gd name="connsiteY496" fmla="*/ 1719398 h 6858054"/>
              <a:gd name="connsiteX497" fmla="*/ 62952 w 7631184"/>
              <a:gd name="connsiteY497" fmla="*/ 1729168 h 6858054"/>
              <a:gd name="connsiteX498" fmla="*/ 62036 w 7631184"/>
              <a:gd name="connsiteY498" fmla="*/ 1729168 h 6858054"/>
              <a:gd name="connsiteX499" fmla="*/ 4341 w 7631184"/>
              <a:gd name="connsiteY499" fmla="*/ 1729168 h 6858054"/>
              <a:gd name="connsiteX500" fmla="*/ 4341 w 7631184"/>
              <a:gd name="connsiteY500" fmla="*/ 1719398 h 6858054"/>
              <a:gd name="connsiteX501" fmla="*/ 72721 w 7631184"/>
              <a:gd name="connsiteY501" fmla="*/ 1686427 h 6858054"/>
              <a:gd name="connsiteX502" fmla="*/ 92258 w 7631184"/>
              <a:gd name="connsiteY502" fmla="*/ 1690090 h 6858054"/>
              <a:gd name="connsiteX503" fmla="*/ 180176 w 7631184"/>
              <a:gd name="connsiteY503" fmla="*/ 1709629 h 6858054"/>
              <a:gd name="connsiteX504" fmla="*/ 219250 w 7631184"/>
              <a:gd name="connsiteY504" fmla="*/ 1709629 h 6858054"/>
              <a:gd name="connsiteX505" fmla="*/ 297399 w 7631184"/>
              <a:gd name="connsiteY505" fmla="*/ 1719398 h 6858054"/>
              <a:gd name="connsiteX506" fmla="*/ 307168 w 7631184"/>
              <a:gd name="connsiteY506" fmla="*/ 1719398 h 6858054"/>
              <a:gd name="connsiteX507" fmla="*/ 356011 w 7631184"/>
              <a:gd name="connsiteY507" fmla="*/ 1719398 h 6858054"/>
              <a:gd name="connsiteX508" fmla="*/ 414622 w 7631184"/>
              <a:gd name="connsiteY508" fmla="*/ 1729168 h 6858054"/>
              <a:gd name="connsiteX509" fmla="*/ 399969 w 7631184"/>
              <a:gd name="connsiteY509" fmla="*/ 1729168 h 6858054"/>
              <a:gd name="connsiteX510" fmla="*/ 375548 w 7631184"/>
              <a:gd name="connsiteY510" fmla="*/ 1729168 h 6858054"/>
              <a:gd name="connsiteX511" fmla="*/ 209482 w 7631184"/>
              <a:gd name="connsiteY511" fmla="*/ 1719398 h 6858054"/>
              <a:gd name="connsiteX512" fmla="*/ 82489 w 7631184"/>
              <a:gd name="connsiteY512" fmla="*/ 1690090 h 6858054"/>
              <a:gd name="connsiteX513" fmla="*/ 72721 w 7631184"/>
              <a:gd name="connsiteY513" fmla="*/ 1686427 h 6858054"/>
              <a:gd name="connsiteX514" fmla="*/ 2426956 w 7631184"/>
              <a:gd name="connsiteY514" fmla="*/ 1647350 h 6858054"/>
              <a:gd name="connsiteX515" fmla="*/ 2436725 w 7631184"/>
              <a:gd name="connsiteY515" fmla="*/ 1651013 h 6858054"/>
              <a:gd name="connsiteX516" fmla="*/ 2495337 w 7631184"/>
              <a:gd name="connsiteY516" fmla="*/ 1670551 h 6858054"/>
              <a:gd name="connsiteX517" fmla="*/ 2593023 w 7631184"/>
              <a:gd name="connsiteY517" fmla="*/ 1709629 h 6858054"/>
              <a:gd name="connsiteX518" fmla="*/ 2563717 w 7631184"/>
              <a:gd name="connsiteY518" fmla="*/ 1699859 h 6858054"/>
              <a:gd name="connsiteX519" fmla="*/ 2534411 w 7631184"/>
              <a:gd name="connsiteY519" fmla="*/ 1690090 h 6858054"/>
              <a:gd name="connsiteX520" fmla="*/ 2514874 w 7631184"/>
              <a:gd name="connsiteY520" fmla="*/ 1690090 h 6858054"/>
              <a:gd name="connsiteX521" fmla="*/ 2505105 w 7631184"/>
              <a:gd name="connsiteY521" fmla="*/ 1690090 h 6858054"/>
              <a:gd name="connsiteX522" fmla="*/ 2485568 w 7631184"/>
              <a:gd name="connsiteY522" fmla="*/ 1680321 h 6858054"/>
              <a:gd name="connsiteX523" fmla="*/ 2456262 w 7631184"/>
              <a:gd name="connsiteY523" fmla="*/ 1680321 h 6858054"/>
              <a:gd name="connsiteX524" fmla="*/ 2426956 w 7631184"/>
              <a:gd name="connsiteY524" fmla="*/ 1660782 h 6858054"/>
              <a:gd name="connsiteX525" fmla="*/ 2417188 w 7631184"/>
              <a:gd name="connsiteY525" fmla="*/ 1651013 h 6858054"/>
              <a:gd name="connsiteX526" fmla="*/ 2426956 w 7631184"/>
              <a:gd name="connsiteY526" fmla="*/ 1647350 h 6858054"/>
              <a:gd name="connsiteX527" fmla="*/ 2319502 w 7631184"/>
              <a:gd name="connsiteY527" fmla="*/ 1631475 h 6858054"/>
              <a:gd name="connsiteX528" fmla="*/ 2339039 w 7631184"/>
              <a:gd name="connsiteY528" fmla="*/ 1641244 h 6858054"/>
              <a:gd name="connsiteX529" fmla="*/ 2397650 w 7631184"/>
              <a:gd name="connsiteY529" fmla="*/ 1660782 h 6858054"/>
              <a:gd name="connsiteX530" fmla="*/ 2407419 w 7631184"/>
              <a:gd name="connsiteY530" fmla="*/ 1660782 h 6858054"/>
              <a:gd name="connsiteX531" fmla="*/ 2436725 w 7631184"/>
              <a:gd name="connsiteY531" fmla="*/ 1680321 h 6858054"/>
              <a:gd name="connsiteX532" fmla="*/ 2524642 w 7631184"/>
              <a:gd name="connsiteY532" fmla="*/ 1709629 h 6858054"/>
              <a:gd name="connsiteX533" fmla="*/ 2563717 w 7631184"/>
              <a:gd name="connsiteY533" fmla="*/ 1729168 h 6858054"/>
              <a:gd name="connsiteX534" fmla="*/ 2583254 w 7631184"/>
              <a:gd name="connsiteY534" fmla="*/ 1738937 h 6858054"/>
              <a:gd name="connsiteX535" fmla="*/ 2612560 w 7631184"/>
              <a:gd name="connsiteY535" fmla="*/ 1748706 h 6858054"/>
              <a:gd name="connsiteX536" fmla="*/ 2602791 w 7631184"/>
              <a:gd name="connsiteY536" fmla="*/ 1748706 h 6858054"/>
              <a:gd name="connsiteX537" fmla="*/ 2553948 w 7631184"/>
              <a:gd name="connsiteY537" fmla="*/ 1729168 h 6858054"/>
              <a:gd name="connsiteX538" fmla="*/ 2524642 w 7631184"/>
              <a:gd name="connsiteY538" fmla="*/ 1719398 h 6858054"/>
              <a:gd name="connsiteX539" fmla="*/ 2485568 w 7631184"/>
              <a:gd name="connsiteY539" fmla="*/ 1709629 h 6858054"/>
              <a:gd name="connsiteX540" fmla="*/ 2446494 w 7631184"/>
              <a:gd name="connsiteY540" fmla="*/ 1699859 h 6858054"/>
              <a:gd name="connsiteX541" fmla="*/ 2358576 w 7631184"/>
              <a:gd name="connsiteY541" fmla="*/ 1660782 h 6858054"/>
              <a:gd name="connsiteX542" fmla="*/ 2329270 w 7631184"/>
              <a:gd name="connsiteY542" fmla="*/ 1651013 h 6858054"/>
              <a:gd name="connsiteX543" fmla="*/ 2319502 w 7631184"/>
              <a:gd name="connsiteY543" fmla="*/ 1631475 h 6858054"/>
              <a:gd name="connsiteX544" fmla="*/ 1508707 w 7631184"/>
              <a:gd name="connsiteY544" fmla="*/ 1631475 h 6858054"/>
              <a:gd name="connsiteX545" fmla="*/ 1518475 w 7631184"/>
              <a:gd name="connsiteY545" fmla="*/ 1641244 h 6858054"/>
              <a:gd name="connsiteX546" fmla="*/ 1508707 w 7631184"/>
              <a:gd name="connsiteY546" fmla="*/ 1631475 h 6858054"/>
              <a:gd name="connsiteX547" fmla="*/ 2700477 w 7631184"/>
              <a:gd name="connsiteY547" fmla="*/ 1611936 h 6858054"/>
              <a:gd name="connsiteX548" fmla="*/ 2720015 w 7631184"/>
              <a:gd name="connsiteY548" fmla="*/ 1611936 h 6858054"/>
              <a:gd name="connsiteX549" fmla="*/ 2720015 w 7631184"/>
              <a:gd name="connsiteY549" fmla="*/ 1621705 h 6858054"/>
              <a:gd name="connsiteX550" fmla="*/ 2700477 w 7631184"/>
              <a:gd name="connsiteY550" fmla="*/ 1611936 h 6858054"/>
              <a:gd name="connsiteX551" fmla="*/ 2426956 w 7631184"/>
              <a:gd name="connsiteY551" fmla="*/ 1611936 h 6858054"/>
              <a:gd name="connsiteX552" fmla="*/ 2436725 w 7631184"/>
              <a:gd name="connsiteY552" fmla="*/ 1611936 h 6858054"/>
              <a:gd name="connsiteX553" fmla="*/ 2475799 w 7631184"/>
              <a:gd name="connsiteY553" fmla="*/ 1621705 h 6858054"/>
              <a:gd name="connsiteX554" fmla="*/ 2485568 w 7631184"/>
              <a:gd name="connsiteY554" fmla="*/ 1621705 h 6858054"/>
              <a:gd name="connsiteX555" fmla="*/ 2534411 w 7631184"/>
              <a:gd name="connsiteY555" fmla="*/ 1631475 h 6858054"/>
              <a:gd name="connsiteX556" fmla="*/ 2563717 w 7631184"/>
              <a:gd name="connsiteY556" fmla="*/ 1641244 h 6858054"/>
              <a:gd name="connsiteX557" fmla="*/ 2583254 w 7631184"/>
              <a:gd name="connsiteY557" fmla="*/ 1651013 h 6858054"/>
              <a:gd name="connsiteX558" fmla="*/ 2593023 w 7631184"/>
              <a:gd name="connsiteY558" fmla="*/ 1651013 h 6858054"/>
              <a:gd name="connsiteX559" fmla="*/ 2641866 w 7631184"/>
              <a:gd name="connsiteY559" fmla="*/ 1670551 h 6858054"/>
              <a:gd name="connsiteX560" fmla="*/ 2622329 w 7631184"/>
              <a:gd name="connsiteY560" fmla="*/ 1670551 h 6858054"/>
              <a:gd name="connsiteX561" fmla="*/ 2602791 w 7631184"/>
              <a:gd name="connsiteY561" fmla="*/ 1660782 h 6858054"/>
              <a:gd name="connsiteX562" fmla="*/ 2583254 w 7631184"/>
              <a:gd name="connsiteY562" fmla="*/ 1660782 h 6858054"/>
              <a:gd name="connsiteX563" fmla="*/ 2544180 w 7631184"/>
              <a:gd name="connsiteY563" fmla="*/ 1641244 h 6858054"/>
              <a:gd name="connsiteX564" fmla="*/ 2514874 w 7631184"/>
              <a:gd name="connsiteY564" fmla="*/ 1631475 h 6858054"/>
              <a:gd name="connsiteX565" fmla="*/ 2456262 w 7631184"/>
              <a:gd name="connsiteY565" fmla="*/ 1621705 h 6858054"/>
              <a:gd name="connsiteX566" fmla="*/ 2426956 w 7631184"/>
              <a:gd name="connsiteY566" fmla="*/ 1611936 h 6858054"/>
              <a:gd name="connsiteX567" fmla="*/ 2251121 w 7631184"/>
              <a:gd name="connsiteY567" fmla="*/ 1611936 h 6858054"/>
              <a:gd name="connsiteX568" fmla="*/ 2260890 w 7631184"/>
              <a:gd name="connsiteY568" fmla="*/ 1621705 h 6858054"/>
              <a:gd name="connsiteX569" fmla="*/ 2299964 w 7631184"/>
              <a:gd name="connsiteY569" fmla="*/ 1621705 h 6858054"/>
              <a:gd name="connsiteX570" fmla="*/ 2319502 w 7631184"/>
              <a:gd name="connsiteY570" fmla="*/ 1631475 h 6858054"/>
              <a:gd name="connsiteX571" fmla="*/ 2290196 w 7631184"/>
              <a:gd name="connsiteY571" fmla="*/ 1631475 h 6858054"/>
              <a:gd name="connsiteX572" fmla="*/ 2251121 w 7631184"/>
              <a:gd name="connsiteY572" fmla="*/ 1631475 h 6858054"/>
              <a:gd name="connsiteX573" fmla="*/ 2251121 w 7631184"/>
              <a:gd name="connsiteY573" fmla="*/ 1641244 h 6858054"/>
              <a:gd name="connsiteX574" fmla="*/ 2241353 w 7631184"/>
              <a:gd name="connsiteY574" fmla="*/ 1641244 h 6858054"/>
              <a:gd name="connsiteX575" fmla="*/ 2231584 w 7631184"/>
              <a:gd name="connsiteY575" fmla="*/ 1641244 h 6858054"/>
              <a:gd name="connsiteX576" fmla="*/ 2221815 w 7631184"/>
              <a:gd name="connsiteY576" fmla="*/ 1631475 h 6858054"/>
              <a:gd name="connsiteX577" fmla="*/ 2241353 w 7631184"/>
              <a:gd name="connsiteY577" fmla="*/ 1621705 h 6858054"/>
              <a:gd name="connsiteX578" fmla="*/ 2251121 w 7631184"/>
              <a:gd name="connsiteY578" fmla="*/ 1611936 h 6858054"/>
              <a:gd name="connsiteX579" fmla="*/ 1215648 w 7631184"/>
              <a:gd name="connsiteY579" fmla="*/ 1572858 h 6858054"/>
              <a:gd name="connsiteX580" fmla="*/ 1225417 w 7631184"/>
              <a:gd name="connsiteY580" fmla="*/ 1582628 h 6858054"/>
              <a:gd name="connsiteX581" fmla="*/ 1235186 w 7631184"/>
              <a:gd name="connsiteY581" fmla="*/ 1582628 h 6858054"/>
              <a:gd name="connsiteX582" fmla="*/ 1244954 w 7631184"/>
              <a:gd name="connsiteY582" fmla="*/ 1582628 h 6858054"/>
              <a:gd name="connsiteX583" fmla="*/ 1235186 w 7631184"/>
              <a:gd name="connsiteY583" fmla="*/ 1592397 h 6858054"/>
              <a:gd name="connsiteX584" fmla="*/ 1225417 w 7631184"/>
              <a:gd name="connsiteY584" fmla="*/ 1592397 h 6858054"/>
              <a:gd name="connsiteX585" fmla="*/ 1205880 w 7631184"/>
              <a:gd name="connsiteY585" fmla="*/ 1582628 h 6858054"/>
              <a:gd name="connsiteX586" fmla="*/ 1215648 w 7631184"/>
              <a:gd name="connsiteY586" fmla="*/ 1582628 h 6858054"/>
              <a:gd name="connsiteX587" fmla="*/ 1215648 w 7631184"/>
              <a:gd name="connsiteY587" fmla="*/ 1572858 h 6858054"/>
              <a:gd name="connsiteX588" fmla="*/ 512461 w 7631184"/>
              <a:gd name="connsiteY588" fmla="*/ 1441736 h 6858054"/>
              <a:gd name="connsiteX589" fmla="*/ 522077 w 7631184"/>
              <a:gd name="connsiteY589" fmla="*/ 1445857 h 6858054"/>
              <a:gd name="connsiteX590" fmla="*/ 512461 w 7631184"/>
              <a:gd name="connsiteY590" fmla="*/ 1441736 h 6858054"/>
              <a:gd name="connsiteX591" fmla="*/ 1918988 w 7631184"/>
              <a:gd name="connsiteY591" fmla="*/ 1299318 h 6858054"/>
              <a:gd name="connsiteX592" fmla="*/ 1928757 w 7631184"/>
              <a:gd name="connsiteY592" fmla="*/ 1309087 h 6858054"/>
              <a:gd name="connsiteX593" fmla="*/ 1918988 w 7631184"/>
              <a:gd name="connsiteY593" fmla="*/ 1309087 h 6858054"/>
              <a:gd name="connsiteX594" fmla="*/ 1918988 w 7631184"/>
              <a:gd name="connsiteY594" fmla="*/ 1299318 h 6858054"/>
              <a:gd name="connsiteX595" fmla="*/ 1860377 w 7631184"/>
              <a:gd name="connsiteY595" fmla="*/ 1230933 h 6858054"/>
              <a:gd name="connsiteX596" fmla="*/ 1879914 w 7631184"/>
              <a:gd name="connsiteY596" fmla="*/ 1240702 h 6858054"/>
              <a:gd name="connsiteX597" fmla="*/ 1860377 w 7631184"/>
              <a:gd name="connsiteY597" fmla="*/ 1230933 h 6858054"/>
              <a:gd name="connsiteX598" fmla="*/ 4175538 w 7631184"/>
              <a:gd name="connsiteY598" fmla="*/ 1191855 h 6858054"/>
              <a:gd name="connsiteX599" fmla="*/ 4195075 w 7631184"/>
              <a:gd name="connsiteY599" fmla="*/ 1201625 h 6858054"/>
              <a:gd name="connsiteX600" fmla="*/ 4188817 w 7631184"/>
              <a:gd name="connsiteY600" fmla="*/ 1198572 h 6858054"/>
              <a:gd name="connsiteX601" fmla="*/ 4174339 w 7631184"/>
              <a:gd name="connsiteY601" fmla="*/ 1191866 h 6858054"/>
              <a:gd name="connsiteX602" fmla="*/ 1767575 w 7631184"/>
              <a:gd name="connsiteY602" fmla="*/ 1077066 h 6858054"/>
              <a:gd name="connsiteX603" fmla="*/ 1762691 w 7631184"/>
              <a:gd name="connsiteY603" fmla="*/ 1084393 h 6858054"/>
              <a:gd name="connsiteX604" fmla="*/ 1772459 w 7631184"/>
              <a:gd name="connsiteY604" fmla="*/ 1084393 h 6858054"/>
              <a:gd name="connsiteX605" fmla="*/ 1767575 w 7631184"/>
              <a:gd name="connsiteY605" fmla="*/ 1077066 h 6858054"/>
              <a:gd name="connsiteX606" fmla="*/ 1612498 w 7631184"/>
              <a:gd name="connsiteY606" fmla="*/ 1070960 h 6858054"/>
              <a:gd name="connsiteX607" fmla="*/ 1625930 w 7631184"/>
              <a:gd name="connsiteY607" fmla="*/ 1074624 h 6858054"/>
              <a:gd name="connsiteX608" fmla="*/ 1635699 w 7631184"/>
              <a:gd name="connsiteY608" fmla="*/ 1074624 h 6858054"/>
              <a:gd name="connsiteX609" fmla="*/ 1655236 w 7631184"/>
              <a:gd name="connsiteY609" fmla="*/ 1084393 h 6858054"/>
              <a:gd name="connsiteX610" fmla="*/ 1665005 w 7631184"/>
              <a:gd name="connsiteY610" fmla="*/ 1084393 h 6858054"/>
              <a:gd name="connsiteX611" fmla="*/ 1674773 w 7631184"/>
              <a:gd name="connsiteY611" fmla="*/ 1084393 h 6858054"/>
              <a:gd name="connsiteX612" fmla="*/ 1713848 w 7631184"/>
              <a:gd name="connsiteY612" fmla="*/ 1084393 h 6858054"/>
              <a:gd name="connsiteX613" fmla="*/ 1723616 w 7631184"/>
              <a:gd name="connsiteY613" fmla="*/ 1094162 h 6858054"/>
              <a:gd name="connsiteX614" fmla="*/ 1762691 w 7631184"/>
              <a:gd name="connsiteY614" fmla="*/ 1113701 h 6858054"/>
              <a:gd name="connsiteX615" fmla="*/ 1713848 w 7631184"/>
              <a:gd name="connsiteY615" fmla="*/ 1103932 h 6858054"/>
              <a:gd name="connsiteX616" fmla="*/ 1704079 w 7631184"/>
              <a:gd name="connsiteY616" fmla="*/ 1103932 h 6858054"/>
              <a:gd name="connsiteX617" fmla="*/ 1694310 w 7631184"/>
              <a:gd name="connsiteY617" fmla="*/ 1103932 h 6858054"/>
              <a:gd name="connsiteX618" fmla="*/ 1665005 w 7631184"/>
              <a:gd name="connsiteY618" fmla="*/ 1103932 h 6858054"/>
              <a:gd name="connsiteX619" fmla="*/ 1645467 w 7631184"/>
              <a:gd name="connsiteY619" fmla="*/ 1094162 h 6858054"/>
              <a:gd name="connsiteX620" fmla="*/ 1625930 w 7631184"/>
              <a:gd name="connsiteY620" fmla="*/ 1094162 h 6858054"/>
              <a:gd name="connsiteX621" fmla="*/ 1616162 w 7631184"/>
              <a:gd name="connsiteY621" fmla="*/ 1084393 h 6858054"/>
              <a:gd name="connsiteX622" fmla="*/ 1596624 w 7631184"/>
              <a:gd name="connsiteY622" fmla="*/ 1084393 h 6858054"/>
              <a:gd name="connsiteX623" fmla="*/ 1577087 w 7631184"/>
              <a:gd name="connsiteY623" fmla="*/ 1084393 h 6858054"/>
              <a:gd name="connsiteX624" fmla="*/ 1596624 w 7631184"/>
              <a:gd name="connsiteY624" fmla="*/ 1074624 h 6858054"/>
              <a:gd name="connsiteX625" fmla="*/ 1606393 w 7631184"/>
              <a:gd name="connsiteY625" fmla="*/ 1074624 h 6858054"/>
              <a:gd name="connsiteX626" fmla="*/ 1612498 w 7631184"/>
              <a:gd name="connsiteY626" fmla="*/ 1070960 h 6858054"/>
              <a:gd name="connsiteX627" fmla="*/ 4400216 w 7631184"/>
              <a:gd name="connsiteY627" fmla="*/ 986700 h 6858054"/>
              <a:gd name="connsiteX628" fmla="*/ 4400216 w 7631184"/>
              <a:gd name="connsiteY628" fmla="*/ 996469 h 6858054"/>
              <a:gd name="connsiteX629" fmla="*/ 4400216 w 7631184"/>
              <a:gd name="connsiteY629" fmla="*/ 986700 h 6858054"/>
              <a:gd name="connsiteX630" fmla="*/ 1586856 w 7631184"/>
              <a:gd name="connsiteY630" fmla="*/ 976931 h 6858054"/>
              <a:gd name="connsiteX631" fmla="*/ 1655236 w 7631184"/>
              <a:gd name="connsiteY631" fmla="*/ 996469 h 6858054"/>
              <a:gd name="connsiteX632" fmla="*/ 1665005 w 7631184"/>
              <a:gd name="connsiteY632" fmla="*/ 996469 h 6858054"/>
              <a:gd name="connsiteX633" fmla="*/ 1704079 w 7631184"/>
              <a:gd name="connsiteY633" fmla="*/ 1006239 h 6858054"/>
              <a:gd name="connsiteX634" fmla="*/ 1684542 w 7631184"/>
              <a:gd name="connsiteY634" fmla="*/ 1006239 h 6858054"/>
              <a:gd name="connsiteX635" fmla="*/ 1665005 w 7631184"/>
              <a:gd name="connsiteY635" fmla="*/ 1006239 h 6858054"/>
              <a:gd name="connsiteX636" fmla="*/ 1625930 w 7631184"/>
              <a:gd name="connsiteY636" fmla="*/ 996469 h 6858054"/>
              <a:gd name="connsiteX637" fmla="*/ 1606393 w 7631184"/>
              <a:gd name="connsiteY637" fmla="*/ 986700 h 6858054"/>
              <a:gd name="connsiteX638" fmla="*/ 1586856 w 7631184"/>
              <a:gd name="connsiteY638" fmla="*/ 976931 h 6858054"/>
              <a:gd name="connsiteX639" fmla="*/ 1860377 w 7631184"/>
              <a:gd name="connsiteY639" fmla="*/ 859699 h 6858054"/>
              <a:gd name="connsiteX640" fmla="*/ 1879914 w 7631184"/>
              <a:gd name="connsiteY640" fmla="*/ 859699 h 6858054"/>
              <a:gd name="connsiteX641" fmla="*/ 1899451 w 7631184"/>
              <a:gd name="connsiteY641" fmla="*/ 869468 h 6858054"/>
              <a:gd name="connsiteX642" fmla="*/ 1909220 w 7631184"/>
              <a:gd name="connsiteY642" fmla="*/ 869468 h 6858054"/>
              <a:gd name="connsiteX643" fmla="*/ 1928757 w 7631184"/>
              <a:gd name="connsiteY643" fmla="*/ 879238 h 6858054"/>
              <a:gd name="connsiteX644" fmla="*/ 1918988 w 7631184"/>
              <a:gd name="connsiteY644" fmla="*/ 879238 h 6858054"/>
              <a:gd name="connsiteX645" fmla="*/ 1909220 w 7631184"/>
              <a:gd name="connsiteY645" fmla="*/ 879238 h 6858054"/>
              <a:gd name="connsiteX646" fmla="*/ 1889683 w 7631184"/>
              <a:gd name="connsiteY646" fmla="*/ 869468 h 6858054"/>
              <a:gd name="connsiteX647" fmla="*/ 1870145 w 7631184"/>
              <a:gd name="connsiteY647" fmla="*/ 869468 h 6858054"/>
              <a:gd name="connsiteX648" fmla="*/ 1860377 w 7631184"/>
              <a:gd name="connsiteY648" fmla="*/ 859699 h 6858054"/>
              <a:gd name="connsiteX649" fmla="*/ 2329270 w 7631184"/>
              <a:gd name="connsiteY649" fmla="*/ 644774 h 6858054"/>
              <a:gd name="connsiteX650" fmla="*/ 2330491 w 7631184"/>
              <a:gd name="connsiteY650" fmla="*/ 645995 h 6858054"/>
              <a:gd name="connsiteX651" fmla="*/ 2336872 w 7631184"/>
              <a:gd name="connsiteY651" fmla="*/ 652377 h 6858054"/>
              <a:gd name="connsiteX652" fmla="*/ 2337818 w 7631184"/>
              <a:gd name="connsiteY652" fmla="*/ 653322 h 6858054"/>
              <a:gd name="connsiteX653" fmla="*/ 2339039 w 7631184"/>
              <a:gd name="connsiteY653" fmla="*/ 654543 h 6858054"/>
              <a:gd name="connsiteX654" fmla="*/ 2336872 w 7631184"/>
              <a:gd name="connsiteY654" fmla="*/ 652377 h 6858054"/>
              <a:gd name="connsiteX655" fmla="*/ 1577087 w 7631184"/>
              <a:gd name="connsiteY655" fmla="*/ 644774 h 6858054"/>
              <a:gd name="connsiteX656" fmla="*/ 1596624 w 7631184"/>
              <a:gd name="connsiteY656" fmla="*/ 644774 h 6858054"/>
              <a:gd name="connsiteX657" fmla="*/ 1625930 w 7631184"/>
              <a:gd name="connsiteY657" fmla="*/ 644774 h 6858054"/>
              <a:gd name="connsiteX658" fmla="*/ 1655236 w 7631184"/>
              <a:gd name="connsiteY658" fmla="*/ 654543 h 6858054"/>
              <a:gd name="connsiteX659" fmla="*/ 1645467 w 7631184"/>
              <a:gd name="connsiteY659" fmla="*/ 654543 h 6858054"/>
              <a:gd name="connsiteX660" fmla="*/ 1596624 w 7631184"/>
              <a:gd name="connsiteY660" fmla="*/ 654543 h 6858054"/>
              <a:gd name="connsiteX661" fmla="*/ 1577087 w 7631184"/>
              <a:gd name="connsiteY661" fmla="*/ 644774 h 6858054"/>
              <a:gd name="connsiteX662" fmla="*/ 1928757 w 7631184"/>
              <a:gd name="connsiteY662" fmla="*/ 635005 h 6858054"/>
              <a:gd name="connsiteX663" fmla="*/ 1948294 w 7631184"/>
              <a:gd name="connsiteY663" fmla="*/ 635005 h 6858054"/>
              <a:gd name="connsiteX664" fmla="*/ 2006906 w 7631184"/>
              <a:gd name="connsiteY664" fmla="*/ 654543 h 6858054"/>
              <a:gd name="connsiteX665" fmla="*/ 2016675 w 7631184"/>
              <a:gd name="connsiteY665" fmla="*/ 654543 h 6858054"/>
              <a:gd name="connsiteX666" fmla="*/ 2026443 w 7631184"/>
              <a:gd name="connsiteY666" fmla="*/ 664313 h 6858054"/>
              <a:gd name="connsiteX667" fmla="*/ 2026443 w 7631184"/>
              <a:gd name="connsiteY667" fmla="*/ 674082 h 6858054"/>
              <a:gd name="connsiteX668" fmla="*/ 2016675 w 7631184"/>
              <a:gd name="connsiteY668" fmla="*/ 664313 h 6858054"/>
              <a:gd name="connsiteX669" fmla="*/ 2006906 w 7631184"/>
              <a:gd name="connsiteY669" fmla="*/ 664313 h 6858054"/>
              <a:gd name="connsiteX670" fmla="*/ 1958063 w 7631184"/>
              <a:gd name="connsiteY670" fmla="*/ 654543 h 6858054"/>
              <a:gd name="connsiteX671" fmla="*/ 1987369 w 7631184"/>
              <a:gd name="connsiteY671" fmla="*/ 654543 h 6858054"/>
              <a:gd name="connsiteX672" fmla="*/ 1928757 w 7631184"/>
              <a:gd name="connsiteY672" fmla="*/ 635005 h 6858054"/>
              <a:gd name="connsiteX673" fmla="*/ 1811534 w 7631184"/>
              <a:gd name="connsiteY673" fmla="*/ 625236 h 6858054"/>
              <a:gd name="connsiteX674" fmla="*/ 1821302 w 7631184"/>
              <a:gd name="connsiteY674" fmla="*/ 625236 h 6858054"/>
              <a:gd name="connsiteX675" fmla="*/ 1840840 w 7631184"/>
              <a:gd name="connsiteY675" fmla="*/ 625236 h 6858054"/>
              <a:gd name="connsiteX676" fmla="*/ 1850608 w 7631184"/>
              <a:gd name="connsiteY676" fmla="*/ 625236 h 6858054"/>
              <a:gd name="connsiteX677" fmla="*/ 1860377 w 7631184"/>
              <a:gd name="connsiteY677" fmla="*/ 635005 h 6858054"/>
              <a:gd name="connsiteX678" fmla="*/ 1889683 w 7631184"/>
              <a:gd name="connsiteY678" fmla="*/ 635005 h 6858054"/>
              <a:gd name="connsiteX679" fmla="*/ 1918988 w 7631184"/>
              <a:gd name="connsiteY679" fmla="*/ 644774 h 6858054"/>
              <a:gd name="connsiteX680" fmla="*/ 1928757 w 7631184"/>
              <a:gd name="connsiteY680" fmla="*/ 644774 h 6858054"/>
              <a:gd name="connsiteX681" fmla="*/ 1958063 w 7631184"/>
              <a:gd name="connsiteY681" fmla="*/ 654543 h 6858054"/>
              <a:gd name="connsiteX682" fmla="*/ 1938526 w 7631184"/>
              <a:gd name="connsiteY682" fmla="*/ 654543 h 6858054"/>
              <a:gd name="connsiteX683" fmla="*/ 1889683 w 7631184"/>
              <a:gd name="connsiteY683" fmla="*/ 644774 h 6858054"/>
              <a:gd name="connsiteX684" fmla="*/ 1840840 w 7631184"/>
              <a:gd name="connsiteY684" fmla="*/ 635005 h 6858054"/>
              <a:gd name="connsiteX685" fmla="*/ 1811534 w 7631184"/>
              <a:gd name="connsiteY685" fmla="*/ 625236 h 6858054"/>
              <a:gd name="connsiteX686" fmla="*/ 1752922 w 7631184"/>
              <a:gd name="connsiteY686" fmla="*/ 615466 h 6858054"/>
              <a:gd name="connsiteX687" fmla="*/ 1762691 w 7631184"/>
              <a:gd name="connsiteY687" fmla="*/ 615466 h 6858054"/>
              <a:gd name="connsiteX688" fmla="*/ 1772459 w 7631184"/>
              <a:gd name="connsiteY688" fmla="*/ 615466 h 6858054"/>
              <a:gd name="connsiteX689" fmla="*/ 1791997 w 7631184"/>
              <a:gd name="connsiteY689" fmla="*/ 615466 h 6858054"/>
              <a:gd name="connsiteX690" fmla="*/ 1801765 w 7631184"/>
              <a:gd name="connsiteY690" fmla="*/ 615466 h 6858054"/>
              <a:gd name="connsiteX691" fmla="*/ 1811534 w 7631184"/>
              <a:gd name="connsiteY691" fmla="*/ 625236 h 6858054"/>
              <a:gd name="connsiteX692" fmla="*/ 1772459 w 7631184"/>
              <a:gd name="connsiteY692" fmla="*/ 625236 h 6858054"/>
              <a:gd name="connsiteX693" fmla="*/ 1752922 w 7631184"/>
              <a:gd name="connsiteY693" fmla="*/ 615466 h 6858054"/>
              <a:gd name="connsiteX694" fmla="*/ 1971495 w 7631184"/>
              <a:gd name="connsiteY694" fmla="*/ 500677 h 6858054"/>
              <a:gd name="connsiteX695" fmla="*/ 1967832 w 7631184"/>
              <a:gd name="connsiteY695" fmla="*/ 508004 h 6858054"/>
              <a:gd name="connsiteX696" fmla="*/ 1948294 w 7631184"/>
              <a:gd name="connsiteY696" fmla="*/ 508004 h 6858054"/>
              <a:gd name="connsiteX697" fmla="*/ 1987369 w 7631184"/>
              <a:gd name="connsiteY697" fmla="*/ 517773 h 6858054"/>
              <a:gd name="connsiteX698" fmla="*/ 2016675 w 7631184"/>
              <a:gd name="connsiteY698" fmla="*/ 517773 h 6858054"/>
              <a:gd name="connsiteX699" fmla="*/ 2026443 w 7631184"/>
              <a:gd name="connsiteY699" fmla="*/ 517773 h 6858054"/>
              <a:gd name="connsiteX700" fmla="*/ 2036212 w 7631184"/>
              <a:gd name="connsiteY700" fmla="*/ 517773 h 6858054"/>
              <a:gd name="connsiteX701" fmla="*/ 1997137 w 7631184"/>
              <a:gd name="connsiteY701" fmla="*/ 508004 h 6858054"/>
              <a:gd name="connsiteX702" fmla="*/ 1971495 w 7631184"/>
              <a:gd name="connsiteY702" fmla="*/ 500677 h 6858054"/>
              <a:gd name="connsiteX703" fmla="*/ 1489170 w 7631184"/>
              <a:gd name="connsiteY703" fmla="*/ 381003 h 6858054"/>
              <a:gd name="connsiteX704" fmla="*/ 1508707 w 7631184"/>
              <a:gd name="connsiteY704" fmla="*/ 381003 h 6858054"/>
              <a:gd name="connsiteX705" fmla="*/ 1567319 w 7631184"/>
              <a:gd name="connsiteY705" fmla="*/ 390772 h 6858054"/>
              <a:gd name="connsiteX706" fmla="*/ 1557550 w 7631184"/>
              <a:gd name="connsiteY706" fmla="*/ 390772 h 6858054"/>
              <a:gd name="connsiteX707" fmla="*/ 1498938 w 7631184"/>
              <a:gd name="connsiteY707" fmla="*/ 390772 h 6858054"/>
              <a:gd name="connsiteX708" fmla="*/ 1489170 w 7631184"/>
              <a:gd name="connsiteY708" fmla="*/ 381003 h 6858054"/>
              <a:gd name="connsiteX709" fmla="*/ 3237751 w 7631184"/>
              <a:gd name="connsiteY709" fmla="*/ 341926 h 6858054"/>
              <a:gd name="connsiteX710" fmla="*/ 3247520 w 7631184"/>
              <a:gd name="connsiteY710" fmla="*/ 351695 h 6858054"/>
              <a:gd name="connsiteX711" fmla="*/ 3237751 w 7631184"/>
              <a:gd name="connsiteY711" fmla="*/ 341926 h 6858054"/>
              <a:gd name="connsiteX712" fmla="*/ 1538013 w 7631184"/>
              <a:gd name="connsiteY712" fmla="*/ 322387 h 6858054"/>
              <a:gd name="connsiteX713" fmla="*/ 1567319 w 7631184"/>
              <a:gd name="connsiteY713" fmla="*/ 322387 h 6858054"/>
              <a:gd name="connsiteX714" fmla="*/ 1577087 w 7631184"/>
              <a:gd name="connsiteY714" fmla="*/ 322387 h 6858054"/>
              <a:gd name="connsiteX715" fmla="*/ 1586856 w 7631184"/>
              <a:gd name="connsiteY715" fmla="*/ 332156 h 6858054"/>
              <a:gd name="connsiteX716" fmla="*/ 1557550 w 7631184"/>
              <a:gd name="connsiteY716" fmla="*/ 332156 h 6858054"/>
              <a:gd name="connsiteX717" fmla="*/ 1547781 w 7631184"/>
              <a:gd name="connsiteY717" fmla="*/ 332156 h 6858054"/>
              <a:gd name="connsiteX718" fmla="*/ 1528244 w 7631184"/>
              <a:gd name="connsiteY718" fmla="*/ 332156 h 6858054"/>
              <a:gd name="connsiteX719" fmla="*/ 1538013 w 7631184"/>
              <a:gd name="connsiteY719" fmla="*/ 322387 h 6858054"/>
              <a:gd name="connsiteX720" fmla="*/ 1541676 w 7631184"/>
              <a:gd name="connsiteY720" fmla="*/ 308954 h 6858054"/>
              <a:gd name="connsiteX721" fmla="*/ 1547781 w 7631184"/>
              <a:gd name="connsiteY721" fmla="*/ 312618 h 6858054"/>
              <a:gd name="connsiteX722" fmla="*/ 1539234 w 7631184"/>
              <a:gd name="connsiteY722" fmla="*/ 312618 h 6858054"/>
              <a:gd name="connsiteX723" fmla="*/ 1528244 w 7631184"/>
              <a:gd name="connsiteY723" fmla="*/ 312618 h 6858054"/>
              <a:gd name="connsiteX724" fmla="*/ 1541676 w 7631184"/>
              <a:gd name="connsiteY724" fmla="*/ 308954 h 6858054"/>
              <a:gd name="connsiteX725" fmla="*/ 1518475 w 7631184"/>
              <a:gd name="connsiteY725" fmla="*/ 302849 h 6858054"/>
              <a:gd name="connsiteX726" fmla="*/ 1528244 w 7631184"/>
              <a:gd name="connsiteY726" fmla="*/ 312618 h 6858054"/>
              <a:gd name="connsiteX727" fmla="*/ 1518475 w 7631184"/>
              <a:gd name="connsiteY727" fmla="*/ 312618 h 6858054"/>
              <a:gd name="connsiteX728" fmla="*/ 1518475 w 7631184"/>
              <a:gd name="connsiteY728" fmla="*/ 302849 h 6858054"/>
              <a:gd name="connsiteX729" fmla="*/ 1453758 w 7631184"/>
              <a:gd name="connsiteY729" fmla="*/ 221031 h 6858054"/>
              <a:gd name="connsiteX730" fmla="*/ 1479401 w 7631184"/>
              <a:gd name="connsiteY730" fmla="*/ 224694 h 6858054"/>
              <a:gd name="connsiteX731" fmla="*/ 1469632 w 7631184"/>
              <a:gd name="connsiteY731" fmla="*/ 224694 h 6858054"/>
              <a:gd name="connsiteX732" fmla="*/ 1469632 w 7631184"/>
              <a:gd name="connsiteY732" fmla="*/ 234463 h 6858054"/>
              <a:gd name="connsiteX733" fmla="*/ 1430558 w 7631184"/>
              <a:gd name="connsiteY733" fmla="*/ 234463 h 6858054"/>
              <a:gd name="connsiteX734" fmla="*/ 1440327 w 7631184"/>
              <a:gd name="connsiteY734" fmla="*/ 224694 h 6858054"/>
              <a:gd name="connsiteX735" fmla="*/ 1450095 w 7631184"/>
              <a:gd name="connsiteY735" fmla="*/ 224694 h 6858054"/>
              <a:gd name="connsiteX736" fmla="*/ 1453758 w 7631184"/>
              <a:gd name="connsiteY736" fmla="*/ 221031 h 6858054"/>
              <a:gd name="connsiteX737" fmla="*/ 2165775 w 7631184"/>
              <a:gd name="connsiteY737" fmla="*/ 188188 h 6858054"/>
              <a:gd name="connsiteX738" fmla="*/ 2192510 w 7631184"/>
              <a:gd name="connsiteY738" fmla="*/ 195386 h 6858054"/>
              <a:gd name="connsiteX739" fmla="*/ 2172972 w 7631184"/>
              <a:gd name="connsiteY739" fmla="*/ 195386 h 6858054"/>
              <a:gd name="connsiteX740" fmla="*/ 2168088 w 7631184"/>
              <a:gd name="connsiteY740" fmla="*/ 190502 h 6858054"/>
              <a:gd name="connsiteX741" fmla="*/ 2163204 w 7631184"/>
              <a:gd name="connsiteY741" fmla="*/ 185617 h 6858054"/>
              <a:gd name="connsiteX742" fmla="*/ 2165775 w 7631184"/>
              <a:gd name="connsiteY742" fmla="*/ 188188 h 6858054"/>
              <a:gd name="connsiteX743" fmla="*/ 2163483 w 7631184"/>
              <a:gd name="connsiteY743" fmla="*/ 187571 h 6858054"/>
              <a:gd name="connsiteX744" fmla="*/ 1635699 w 7631184"/>
              <a:gd name="connsiteY744" fmla="*/ 127001 h 6858054"/>
              <a:gd name="connsiteX745" fmla="*/ 1645467 w 7631184"/>
              <a:gd name="connsiteY745" fmla="*/ 127001 h 6858054"/>
              <a:gd name="connsiteX746" fmla="*/ 1655236 w 7631184"/>
              <a:gd name="connsiteY746" fmla="*/ 127001 h 6858054"/>
              <a:gd name="connsiteX747" fmla="*/ 1674773 w 7631184"/>
              <a:gd name="connsiteY747" fmla="*/ 136770 h 6858054"/>
              <a:gd name="connsiteX748" fmla="*/ 1661341 w 7631184"/>
              <a:gd name="connsiteY748" fmla="*/ 136770 h 6858054"/>
              <a:gd name="connsiteX749" fmla="*/ 1645467 w 7631184"/>
              <a:gd name="connsiteY749" fmla="*/ 136770 h 6858054"/>
              <a:gd name="connsiteX750" fmla="*/ 1635699 w 7631184"/>
              <a:gd name="connsiteY750" fmla="*/ 127001 h 6858054"/>
              <a:gd name="connsiteX751" fmla="*/ 1977600 w 7631184"/>
              <a:gd name="connsiteY751" fmla="*/ 117232 h 6858054"/>
              <a:gd name="connsiteX752" fmla="*/ 1987369 w 7631184"/>
              <a:gd name="connsiteY752" fmla="*/ 117232 h 6858054"/>
              <a:gd name="connsiteX753" fmla="*/ 1977600 w 7631184"/>
              <a:gd name="connsiteY753" fmla="*/ 117232 h 6858054"/>
              <a:gd name="connsiteX754" fmla="*/ 1909220 w 7631184"/>
              <a:gd name="connsiteY754" fmla="*/ 107462 h 6858054"/>
              <a:gd name="connsiteX755" fmla="*/ 1938526 w 7631184"/>
              <a:gd name="connsiteY755" fmla="*/ 107462 h 6858054"/>
              <a:gd name="connsiteX756" fmla="*/ 1948294 w 7631184"/>
              <a:gd name="connsiteY756" fmla="*/ 107462 h 6858054"/>
              <a:gd name="connsiteX757" fmla="*/ 1967832 w 7631184"/>
              <a:gd name="connsiteY757" fmla="*/ 117232 h 6858054"/>
              <a:gd name="connsiteX758" fmla="*/ 1958063 w 7631184"/>
              <a:gd name="connsiteY758" fmla="*/ 117232 h 6858054"/>
              <a:gd name="connsiteX759" fmla="*/ 1948294 w 7631184"/>
              <a:gd name="connsiteY759" fmla="*/ 117232 h 6858054"/>
              <a:gd name="connsiteX760" fmla="*/ 1928757 w 7631184"/>
              <a:gd name="connsiteY760" fmla="*/ 117232 h 6858054"/>
              <a:gd name="connsiteX761" fmla="*/ 1909220 w 7631184"/>
              <a:gd name="connsiteY761" fmla="*/ 107462 h 6858054"/>
              <a:gd name="connsiteX762" fmla="*/ 1704079 w 7631184"/>
              <a:gd name="connsiteY762" fmla="*/ 107462 h 6858054"/>
              <a:gd name="connsiteX763" fmla="*/ 1713848 w 7631184"/>
              <a:gd name="connsiteY763" fmla="*/ 107462 h 6858054"/>
              <a:gd name="connsiteX764" fmla="*/ 1743154 w 7631184"/>
              <a:gd name="connsiteY764" fmla="*/ 107462 h 6858054"/>
              <a:gd name="connsiteX765" fmla="*/ 1762691 w 7631184"/>
              <a:gd name="connsiteY765" fmla="*/ 107462 h 6858054"/>
              <a:gd name="connsiteX766" fmla="*/ 1772459 w 7631184"/>
              <a:gd name="connsiteY766" fmla="*/ 117232 h 6858054"/>
              <a:gd name="connsiteX767" fmla="*/ 1801765 w 7631184"/>
              <a:gd name="connsiteY767" fmla="*/ 117232 h 6858054"/>
              <a:gd name="connsiteX768" fmla="*/ 1821302 w 7631184"/>
              <a:gd name="connsiteY768" fmla="*/ 117232 h 6858054"/>
              <a:gd name="connsiteX769" fmla="*/ 1831071 w 7631184"/>
              <a:gd name="connsiteY769" fmla="*/ 117232 h 6858054"/>
              <a:gd name="connsiteX770" fmla="*/ 1840840 w 7631184"/>
              <a:gd name="connsiteY770" fmla="*/ 117232 h 6858054"/>
              <a:gd name="connsiteX771" fmla="*/ 1870145 w 7631184"/>
              <a:gd name="connsiteY771" fmla="*/ 127001 h 6858054"/>
              <a:gd name="connsiteX772" fmla="*/ 1899451 w 7631184"/>
              <a:gd name="connsiteY772" fmla="*/ 127001 h 6858054"/>
              <a:gd name="connsiteX773" fmla="*/ 1909220 w 7631184"/>
              <a:gd name="connsiteY773" fmla="*/ 127001 h 6858054"/>
              <a:gd name="connsiteX774" fmla="*/ 1918988 w 7631184"/>
              <a:gd name="connsiteY774" fmla="*/ 136770 h 6858054"/>
              <a:gd name="connsiteX775" fmla="*/ 1928757 w 7631184"/>
              <a:gd name="connsiteY775" fmla="*/ 136770 h 6858054"/>
              <a:gd name="connsiteX776" fmla="*/ 1938526 w 7631184"/>
              <a:gd name="connsiteY776" fmla="*/ 136770 h 6858054"/>
              <a:gd name="connsiteX777" fmla="*/ 1938526 w 7631184"/>
              <a:gd name="connsiteY777" fmla="*/ 146540 h 6858054"/>
              <a:gd name="connsiteX778" fmla="*/ 1948294 w 7631184"/>
              <a:gd name="connsiteY778" fmla="*/ 146540 h 6858054"/>
              <a:gd name="connsiteX779" fmla="*/ 2006906 w 7631184"/>
              <a:gd name="connsiteY779" fmla="*/ 166078 h 6858054"/>
              <a:gd name="connsiteX780" fmla="*/ 2036212 w 7631184"/>
              <a:gd name="connsiteY780" fmla="*/ 166078 h 6858054"/>
              <a:gd name="connsiteX781" fmla="*/ 2045980 w 7631184"/>
              <a:gd name="connsiteY781" fmla="*/ 175848 h 6858054"/>
              <a:gd name="connsiteX782" fmla="*/ 2055749 w 7631184"/>
              <a:gd name="connsiteY782" fmla="*/ 175848 h 6858054"/>
              <a:gd name="connsiteX783" fmla="*/ 2065518 w 7631184"/>
              <a:gd name="connsiteY783" fmla="*/ 175848 h 6858054"/>
              <a:gd name="connsiteX784" fmla="*/ 2075286 w 7631184"/>
              <a:gd name="connsiteY784" fmla="*/ 175848 h 6858054"/>
              <a:gd name="connsiteX785" fmla="*/ 2114361 w 7631184"/>
              <a:gd name="connsiteY785" fmla="*/ 185617 h 6858054"/>
              <a:gd name="connsiteX786" fmla="*/ 2143667 w 7631184"/>
              <a:gd name="connsiteY786" fmla="*/ 185617 h 6858054"/>
              <a:gd name="connsiteX787" fmla="*/ 2160762 w 7631184"/>
              <a:gd name="connsiteY787" fmla="*/ 186838 h 6858054"/>
              <a:gd name="connsiteX788" fmla="*/ 2163483 w 7631184"/>
              <a:gd name="connsiteY788" fmla="*/ 187571 h 6858054"/>
              <a:gd name="connsiteX789" fmla="*/ 2164425 w 7631184"/>
              <a:gd name="connsiteY789" fmla="*/ 194165 h 6858054"/>
              <a:gd name="connsiteX790" fmla="*/ 2172972 w 7631184"/>
              <a:gd name="connsiteY790" fmla="*/ 195386 h 6858054"/>
              <a:gd name="connsiteX791" fmla="*/ 2143667 w 7631184"/>
              <a:gd name="connsiteY791" fmla="*/ 195386 h 6858054"/>
              <a:gd name="connsiteX792" fmla="*/ 2133898 w 7631184"/>
              <a:gd name="connsiteY792" fmla="*/ 195386 h 6858054"/>
              <a:gd name="connsiteX793" fmla="*/ 2124129 w 7631184"/>
              <a:gd name="connsiteY793" fmla="*/ 195386 h 6858054"/>
              <a:gd name="connsiteX794" fmla="*/ 2094824 w 7631184"/>
              <a:gd name="connsiteY794" fmla="*/ 185617 h 6858054"/>
              <a:gd name="connsiteX795" fmla="*/ 2085055 w 7631184"/>
              <a:gd name="connsiteY795" fmla="*/ 185617 h 6858054"/>
              <a:gd name="connsiteX796" fmla="*/ 2075286 w 7631184"/>
              <a:gd name="connsiteY796" fmla="*/ 185617 h 6858054"/>
              <a:gd name="connsiteX797" fmla="*/ 2055749 w 7631184"/>
              <a:gd name="connsiteY797" fmla="*/ 185617 h 6858054"/>
              <a:gd name="connsiteX798" fmla="*/ 2016675 w 7631184"/>
              <a:gd name="connsiteY798" fmla="*/ 175848 h 6858054"/>
              <a:gd name="connsiteX799" fmla="*/ 1997137 w 7631184"/>
              <a:gd name="connsiteY799" fmla="*/ 166078 h 6858054"/>
              <a:gd name="connsiteX800" fmla="*/ 1987369 w 7631184"/>
              <a:gd name="connsiteY800" fmla="*/ 166078 h 6858054"/>
              <a:gd name="connsiteX801" fmla="*/ 1967832 w 7631184"/>
              <a:gd name="connsiteY801" fmla="*/ 166078 h 6858054"/>
              <a:gd name="connsiteX802" fmla="*/ 1958063 w 7631184"/>
              <a:gd name="connsiteY802" fmla="*/ 166078 h 6858054"/>
              <a:gd name="connsiteX803" fmla="*/ 1938526 w 7631184"/>
              <a:gd name="connsiteY803" fmla="*/ 156309 h 6858054"/>
              <a:gd name="connsiteX804" fmla="*/ 1928757 w 7631184"/>
              <a:gd name="connsiteY804" fmla="*/ 156309 h 6858054"/>
              <a:gd name="connsiteX805" fmla="*/ 1909220 w 7631184"/>
              <a:gd name="connsiteY805" fmla="*/ 156309 h 6858054"/>
              <a:gd name="connsiteX806" fmla="*/ 1870145 w 7631184"/>
              <a:gd name="connsiteY806" fmla="*/ 146540 h 6858054"/>
              <a:gd name="connsiteX807" fmla="*/ 1850608 w 7631184"/>
              <a:gd name="connsiteY807" fmla="*/ 146540 h 6858054"/>
              <a:gd name="connsiteX808" fmla="*/ 1821302 w 7631184"/>
              <a:gd name="connsiteY808" fmla="*/ 136770 h 6858054"/>
              <a:gd name="connsiteX809" fmla="*/ 1782228 w 7631184"/>
              <a:gd name="connsiteY809" fmla="*/ 127001 h 6858054"/>
              <a:gd name="connsiteX810" fmla="*/ 1743154 w 7631184"/>
              <a:gd name="connsiteY810" fmla="*/ 127001 h 6858054"/>
              <a:gd name="connsiteX811" fmla="*/ 1694310 w 7631184"/>
              <a:gd name="connsiteY811" fmla="*/ 117232 h 6858054"/>
              <a:gd name="connsiteX812" fmla="*/ 1704079 w 7631184"/>
              <a:gd name="connsiteY812" fmla="*/ 107462 h 6858054"/>
              <a:gd name="connsiteX813" fmla="*/ 1674773 w 7631184"/>
              <a:gd name="connsiteY813" fmla="*/ 78155 h 6858054"/>
              <a:gd name="connsiteX814" fmla="*/ 1684542 w 7631184"/>
              <a:gd name="connsiteY814" fmla="*/ 78155 h 6858054"/>
              <a:gd name="connsiteX815" fmla="*/ 1694310 w 7631184"/>
              <a:gd name="connsiteY815" fmla="*/ 78155 h 6858054"/>
              <a:gd name="connsiteX816" fmla="*/ 1723616 w 7631184"/>
              <a:gd name="connsiteY816" fmla="*/ 78155 h 6858054"/>
              <a:gd name="connsiteX817" fmla="*/ 1743154 w 7631184"/>
              <a:gd name="connsiteY817" fmla="*/ 87924 h 6858054"/>
              <a:gd name="connsiteX818" fmla="*/ 1752922 w 7631184"/>
              <a:gd name="connsiteY818" fmla="*/ 87924 h 6858054"/>
              <a:gd name="connsiteX819" fmla="*/ 1772459 w 7631184"/>
              <a:gd name="connsiteY819" fmla="*/ 87924 h 6858054"/>
              <a:gd name="connsiteX820" fmla="*/ 1782228 w 7631184"/>
              <a:gd name="connsiteY820" fmla="*/ 87924 h 6858054"/>
              <a:gd name="connsiteX821" fmla="*/ 1791997 w 7631184"/>
              <a:gd name="connsiteY821" fmla="*/ 87924 h 6858054"/>
              <a:gd name="connsiteX822" fmla="*/ 1801765 w 7631184"/>
              <a:gd name="connsiteY822" fmla="*/ 87924 h 6858054"/>
              <a:gd name="connsiteX823" fmla="*/ 1811534 w 7631184"/>
              <a:gd name="connsiteY823" fmla="*/ 87924 h 6858054"/>
              <a:gd name="connsiteX824" fmla="*/ 1840840 w 7631184"/>
              <a:gd name="connsiteY824" fmla="*/ 87924 h 6858054"/>
              <a:gd name="connsiteX825" fmla="*/ 1860377 w 7631184"/>
              <a:gd name="connsiteY825" fmla="*/ 97693 h 6858054"/>
              <a:gd name="connsiteX826" fmla="*/ 1879914 w 7631184"/>
              <a:gd name="connsiteY826" fmla="*/ 97693 h 6858054"/>
              <a:gd name="connsiteX827" fmla="*/ 1909220 w 7631184"/>
              <a:gd name="connsiteY827" fmla="*/ 107462 h 6858054"/>
              <a:gd name="connsiteX828" fmla="*/ 1889683 w 7631184"/>
              <a:gd name="connsiteY828" fmla="*/ 107462 h 6858054"/>
              <a:gd name="connsiteX829" fmla="*/ 1889683 w 7631184"/>
              <a:gd name="connsiteY829" fmla="*/ 117232 h 6858054"/>
              <a:gd name="connsiteX830" fmla="*/ 1879914 w 7631184"/>
              <a:gd name="connsiteY830" fmla="*/ 117232 h 6858054"/>
              <a:gd name="connsiteX831" fmla="*/ 1860377 w 7631184"/>
              <a:gd name="connsiteY831" fmla="*/ 117232 h 6858054"/>
              <a:gd name="connsiteX832" fmla="*/ 1772459 w 7631184"/>
              <a:gd name="connsiteY832" fmla="*/ 97693 h 6858054"/>
              <a:gd name="connsiteX833" fmla="*/ 1743154 w 7631184"/>
              <a:gd name="connsiteY833" fmla="*/ 97693 h 6858054"/>
              <a:gd name="connsiteX834" fmla="*/ 1723616 w 7631184"/>
              <a:gd name="connsiteY834" fmla="*/ 87924 h 6858054"/>
              <a:gd name="connsiteX835" fmla="*/ 1684542 w 7631184"/>
              <a:gd name="connsiteY835" fmla="*/ 87924 h 6858054"/>
              <a:gd name="connsiteX836" fmla="*/ 1674773 w 7631184"/>
              <a:gd name="connsiteY836" fmla="*/ 78155 h 6858054"/>
              <a:gd name="connsiteX837" fmla="*/ 1782228 w 7631184"/>
              <a:gd name="connsiteY837" fmla="*/ 48846 h 6858054"/>
              <a:gd name="connsiteX838" fmla="*/ 1821302 w 7631184"/>
              <a:gd name="connsiteY838" fmla="*/ 48846 h 6858054"/>
              <a:gd name="connsiteX839" fmla="*/ 1831071 w 7631184"/>
              <a:gd name="connsiteY839" fmla="*/ 48846 h 6858054"/>
              <a:gd name="connsiteX840" fmla="*/ 1850608 w 7631184"/>
              <a:gd name="connsiteY840" fmla="*/ 48846 h 6858054"/>
              <a:gd name="connsiteX841" fmla="*/ 1870145 w 7631184"/>
              <a:gd name="connsiteY841" fmla="*/ 58616 h 6858054"/>
              <a:gd name="connsiteX842" fmla="*/ 1850608 w 7631184"/>
              <a:gd name="connsiteY842" fmla="*/ 58616 h 6858054"/>
              <a:gd name="connsiteX843" fmla="*/ 1840840 w 7631184"/>
              <a:gd name="connsiteY843" fmla="*/ 58616 h 6858054"/>
              <a:gd name="connsiteX844" fmla="*/ 1831071 w 7631184"/>
              <a:gd name="connsiteY844" fmla="*/ 58616 h 6858054"/>
              <a:gd name="connsiteX845" fmla="*/ 1821302 w 7631184"/>
              <a:gd name="connsiteY845" fmla="*/ 58616 h 6858054"/>
              <a:gd name="connsiteX846" fmla="*/ 1811534 w 7631184"/>
              <a:gd name="connsiteY846" fmla="*/ 58616 h 6858054"/>
              <a:gd name="connsiteX847" fmla="*/ 1782228 w 7631184"/>
              <a:gd name="connsiteY847" fmla="*/ 48846 h 6858054"/>
              <a:gd name="connsiteX848" fmla="*/ 1876251 w 7631184"/>
              <a:gd name="connsiteY848" fmla="*/ 6106 h 6858054"/>
              <a:gd name="connsiteX849" fmla="*/ 1899451 w 7631184"/>
              <a:gd name="connsiteY849" fmla="*/ 9769 h 6858054"/>
              <a:gd name="connsiteX850" fmla="*/ 1909220 w 7631184"/>
              <a:gd name="connsiteY850" fmla="*/ 9769 h 6858054"/>
              <a:gd name="connsiteX851" fmla="*/ 1938526 w 7631184"/>
              <a:gd name="connsiteY851" fmla="*/ 9769 h 6858054"/>
              <a:gd name="connsiteX852" fmla="*/ 1977600 w 7631184"/>
              <a:gd name="connsiteY852" fmla="*/ 9769 h 6858054"/>
              <a:gd name="connsiteX853" fmla="*/ 1987369 w 7631184"/>
              <a:gd name="connsiteY853" fmla="*/ 19539 h 6858054"/>
              <a:gd name="connsiteX854" fmla="*/ 2026443 w 7631184"/>
              <a:gd name="connsiteY854" fmla="*/ 19539 h 6858054"/>
              <a:gd name="connsiteX855" fmla="*/ 2026443 w 7631184"/>
              <a:gd name="connsiteY855" fmla="*/ 29308 h 6858054"/>
              <a:gd name="connsiteX856" fmla="*/ 2036212 w 7631184"/>
              <a:gd name="connsiteY856" fmla="*/ 29308 h 6858054"/>
              <a:gd name="connsiteX857" fmla="*/ 2055749 w 7631184"/>
              <a:gd name="connsiteY857" fmla="*/ 29308 h 6858054"/>
              <a:gd name="connsiteX858" fmla="*/ 2065518 w 7631184"/>
              <a:gd name="connsiteY858" fmla="*/ 29308 h 6858054"/>
              <a:gd name="connsiteX859" fmla="*/ 2075286 w 7631184"/>
              <a:gd name="connsiteY859" fmla="*/ 29308 h 6858054"/>
              <a:gd name="connsiteX860" fmla="*/ 2085055 w 7631184"/>
              <a:gd name="connsiteY860" fmla="*/ 29308 h 6858054"/>
              <a:gd name="connsiteX861" fmla="*/ 2094824 w 7631184"/>
              <a:gd name="connsiteY861" fmla="*/ 39077 h 6858054"/>
              <a:gd name="connsiteX862" fmla="*/ 2114361 w 7631184"/>
              <a:gd name="connsiteY862" fmla="*/ 39077 h 6858054"/>
              <a:gd name="connsiteX863" fmla="*/ 2124129 w 7631184"/>
              <a:gd name="connsiteY863" fmla="*/ 39077 h 6858054"/>
              <a:gd name="connsiteX864" fmla="*/ 2153435 w 7631184"/>
              <a:gd name="connsiteY864" fmla="*/ 48846 h 6858054"/>
              <a:gd name="connsiteX865" fmla="*/ 2172972 w 7631184"/>
              <a:gd name="connsiteY865" fmla="*/ 48846 h 6858054"/>
              <a:gd name="connsiteX866" fmla="*/ 2182741 w 7631184"/>
              <a:gd name="connsiteY866" fmla="*/ 48846 h 6858054"/>
              <a:gd name="connsiteX867" fmla="*/ 2192510 w 7631184"/>
              <a:gd name="connsiteY867" fmla="*/ 48846 h 6858054"/>
              <a:gd name="connsiteX868" fmla="*/ 2212047 w 7631184"/>
              <a:gd name="connsiteY868" fmla="*/ 48846 h 6858054"/>
              <a:gd name="connsiteX869" fmla="*/ 2221815 w 7631184"/>
              <a:gd name="connsiteY869" fmla="*/ 48846 h 6858054"/>
              <a:gd name="connsiteX870" fmla="*/ 2270659 w 7631184"/>
              <a:gd name="connsiteY870" fmla="*/ 58616 h 6858054"/>
              <a:gd name="connsiteX871" fmla="*/ 2290196 w 7631184"/>
              <a:gd name="connsiteY871" fmla="*/ 68385 h 6858054"/>
              <a:gd name="connsiteX872" fmla="*/ 2299964 w 7631184"/>
              <a:gd name="connsiteY872" fmla="*/ 68385 h 6858054"/>
              <a:gd name="connsiteX873" fmla="*/ 2348807 w 7631184"/>
              <a:gd name="connsiteY873" fmla="*/ 78155 h 6858054"/>
              <a:gd name="connsiteX874" fmla="*/ 2358576 w 7631184"/>
              <a:gd name="connsiteY874" fmla="*/ 78155 h 6858054"/>
              <a:gd name="connsiteX875" fmla="*/ 2378113 w 7631184"/>
              <a:gd name="connsiteY875" fmla="*/ 87924 h 6858054"/>
              <a:gd name="connsiteX876" fmla="*/ 2387882 w 7631184"/>
              <a:gd name="connsiteY876" fmla="*/ 87924 h 6858054"/>
              <a:gd name="connsiteX877" fmla="*/ 2397650 w 7631184"/>
              <a:gd name="connsiteY877" fmla="*/ 87924 h 6858054"/>
              <a:gd name="connsiteX878" fmla="*/ 2407419 w 7631184"/>
              <a:gd name="connsiteY878" fmla="*/ 87924 h 6858054"/>
              <a:gd name="connsiteX879" fmla="*/ 2436725 w 7631184"/>
              <a:gd name="connsiteY879" fmla="*/ 97693 h 6858054"/>
              <a:gd name="connsiteX880" fmla="*/ 2446494 w 7631184"/>
              <a:gd name="connsiteY880" fmla="*/ 97693 h 6858054"/>
              <a:gd name="connsiteX881" fmla="*/ 2456262 w 7631184"/>
              <a:gd name="connsiteY881" fmla="*/ 97693 h 6858054"/>
              <a:gd name="connsiteX882" fmla="*/ 2466031 w 7631184"/>
              <a:gd name="connsiteY882" fmla="*/ 97693 h 6858054"/>
              <a:gd name="connsiteX883" fmla="*/ 2475799 w 7631184"/>
              <a:gd name="connsiteY883" fmla="*/ 107462 h 6858054"/>
              <a:gd name="connsiteX884" fmla="*/ 2495337 w 7631184"/>
              <a:gd name="connsiteY884" fmla="*/ 107462 h 6858054"/>
              <a:gd name="connsiteX885" fmla="*/ 2505105 w 7631184"/>
              <a:gd name="connsiteY885" fmla="*/ 117232 h 6858054"/>
              <a:gd name="connsiteX886" fmla="*/ 2514874 w 7631184"/>
              <a:gd name="connsiteY886" fmla="*/ 117232 h 6858054"/>
              <a:gd name="connsiteX887" fmla="*/ 2524642 w 7631184"/>
              <a:gd name="connsiteY887" fmla="*/ 117232 h 6858054"/>
              <a:gd name="connsiteX888" fmla="*/ 2534411 w 7631184"/>
              <a:gd name="connsiteY888" fmla="*/ 117232 h 6858054"/>
              <a:gd name="connsiteX889" fmla="*/ 2544180 w 7631184"/>
              <a:gd name="connsiteY889" fmla="*/ 117232 h 6858054"/>
              <a:gd name="connsiteX890" fmla="*/ 2563717 w 7631184"/>
              <a:gd name="connsiteY890" fmla="*/ 127001 h 6858054"/>
              <a:gd name="connsiteX891" fmla="*/ 2602791 w 7631184"/>
              <a:gd name="connsiteY891" fmla="*/ 136770 h 6858054"/>
              <a:gd name="connsiteX892" fmla="*/ 2612560 w 7631184"/>
              <a:gd name="connsiteY892" fmla="*/ 136770 h 6858054"/>
              <a:gd name="connsiteX893" fmla="*/ 2632097 w 7631184"/>
              <a:gd name="connsiteY893" fmla="*/ 136770 h 6858054"/>
              <a:gd name="connsiteX894" fmla="*/ 2661403 w 7631184"/>
              <a:gd name="connsiteY894" fmla="*/ 146540 h 6858054"/>
              <a:gd name="connsiteX895" fmla="*/ 2700477 w 7631184"/>
              <a:gd name="connsiteY895" fmla="*/ 156309 h 6858054"/>
              <a:gd name="connsiteX896" fmla="*/ 2710246 w 7631184"/>
              <a:gd name="connsiteY896" fmla="*/ 156309 h 6858054"/>
              <a:gd name="connsiteX897" fmla="*/ 2720015 w 7631184"/>
              <a:gd name="connsiteY897" fmla="*/ 166078 h 6858054"/>
              <a:gd name="connsiteX898" fmla="*/ 2729783 w 7631184"/>
              <a:gd name="connsiteY898" fmla="*/ 166078 h 6858054"/>
              <a:gd name="connsiteX899" fmla="*/ 2759089 w 7631184"/>
              <a:gd name="connsiteY899" fmla="*/ 175848 h 6858054"/>
              <a:gd name="connsiteX900" fmla="*/ 2778626 w 7631184"/>
              <a:gd name="connsiteY900" fmla="*/ 175848 h 6858054"/>
              <a:gd name="connsiteX901" fmla="*/ 2798164 w 7631184"/>
              <a:gd name="connsiteY901" fmla="*/ 175848 h 6858054"/>
              <a:gd name="connsiteX902" fmla="*/ 2807932 w 7631184"/>
              <a:gd name="connsiteY902" fmla="*/ 185617 h 6858054"/>
              <a:gd name="connsiteX903" fmla="*/ 2817701 w 7631184"/>
              <a:gd name="connsiteY903" fmla="*/ 185617 h 6858054"/>
              <a:gd name="connsiteX904" fmla="*/ 2837238 w 7631184"/>
              <a:gd name="connsiteY904" fmla="*/ 195386 h 6858054"/>
              <a:gd name="connsiteX905" fmla="*/ 2886081 w 7631184"/>
              <a:gd name="connsiteY905" fmla="*/ 205156 h 6858054"/>
              <a:gd name="connsiteX906" fmla="*/ 2915387 w 7631184"/>
              <a:gd name="connsiteY906" fmla="*/ 214925 h 6858054"/>
              <a:gd name="connsiteX907" fmla="*/ 2925156 w 7631184"/>
              <a:gd name="connsiteY907" fmla="*/ 224694 h 6858054"/>
              <a:gd name="connsiteX908" fmla="*/ 2934924 w 7631184"/>
              <a:gd name="connsiteY908" fmla="*/ 224694 h 6858054"/>
              <a:gd name="connsiteX909" fmla="*/ 2944693 w 7631184"/>
              <a:gd name="connsiteY909" fmla="*/ 224694 h 6858054"/>
              <a:gd name="connsiteX910" fmla="*/ 2964230 w 7631184"/>
              <a:gd name="connsiteY910" fmla="*/ 234463 h 6858054"/>
              <a:gd name="connsiteX911" fmla="*/ 2983767 w 7631184"/>
              <a:gd name="connsiteY911" fmla="*/ 234463 h 6858054"/>
              <a:gd name="connsiteX912" fmla="*/ 3003304 w 7631184"/>
              <a:gd name="connsiteY912" fmla="*/ 244233 h 6858054"/>
              <a:gd name="connsiteX913" fmla="*/ 3022842 w 7631184"/>
              <a:gd name="connsiteY913" fmla="*/ 244233 h 6858054"/>
              <a:gd name="connsiteX914" fmla="*/ 3042379 w 7631184"/>
              <a:gd name="connsiteY914" fmla="*/ 254002 h 6858054"/>
              <a:gd name="connsiteX915" fmla="*/ 3052147 w 7631184"/>
              <a:gd name="connsiteY915" fmla="*/ 263771 h 6858054"/>
              <a:gd name="connsiteX916" fmla="*/ 3061916 w 7631184"/>
              <a:gd name="connsiteY916" fmla="*/ 263771 h 6858054"/>
              <a:gd name="connsiteX917" fmla="*/ 3071685 w 7631184"/>
              <a:gd name="connsiteY917" fmla="*/ 263771 h 6858054"/>
              <a:gd name="connsiteX918" fmla="*/ 3081453 w 7631184"/>
              <a:gd name="connsiteY918" fmla="*/ 263771 h 6858054"/>
              <a:gd name="connsiteX919" fmla="*/ 3120528 w 7631184"/>
              <a:gd name="connsiteY919" fmla="*/ 283310 h 6858054"/>
              <a:gd name="connsiteX920" fmla="*/ 3159602 w 7631184"/>
              <a:gd name="connsiteY920" fmla="*/ 293079 h 6858054"/>
              <a:gd name="connsiteX921" fmla="*/ 3188908 w 7631184"/>
              <a:gd name="connsiteY921" fmla="*/ 302849 h 6858054"/>
              <a:gd name="connsiteX922" fmla="*/ 3208445 w 7631184"/>
              <a:gd name="connsiteY922" fmla="*/ 312618 h 6858054"/>
              <a:gd name="connsiteX923" fmla="*/ 3237751 w 7631184"/>
              <a:gd name="connsiteY923" fmla="*/ 322387 h 6858054"/>
              <a:gd name="connsiteX924" fmla="*/ 3267057 w 7631184"/>
              <a:gd name="connsiteY924" fmla="*/ 332156 h 6858054"/>
              <a:gd name="connsiteX925" fmla="*/ 3276826 w 7631184"/>
              <a:gd name="connsiteY925" fmla="*/ 332156 h 6858054"/>
              <a:gd name="connsiteX926" fmla="*/ 3296363 w 7631184"/>
              <a:gd name="connsiteY926" fmla="*/ 341926 h 6858054"/>
              <a:gd name="connsiteX927" fmla="*/ 3286594 w 7631184"/>
              <a:gd name="connsiteY927" fmla="*/ 341926 h 6858054"/>
              <a:gd name="connsiteX928" fmla="*/ 3296363 w 7631184"/>
              <a:gd name="connsiteY928" fmla="*/ 351695 h 6858054"/>
              <a:gd name="connsiteX929" fmla="*/ 3276826 w 7631184"/>
              <a:gd name="connsiteY929" fmla="*/ 351695 h 6858054"/>
              <a:gd name="connsiteX930" fmla="*/ 3257288 w 7631184"/>
              <a:gd name="connsiteY930" fmla="*/ 341926 h 6858054"/>
              <a:gd name="connsiteX931" fmla="*/ 3227982 w 7631184"/>
              <a:gd name="connsiteY931" fmla="*/ 332156 h 6858054"/>
              <a:gd name="connsiteX932" fmla="*/ 3237751 w 7631184"/>
              <a:gd name="connsiteY932" fmla="*/ 341926 h 6858054"/>
              <a:gd name="connsiteX933" fmla="*/ 3227982 w 7631184"/>
              <a:gd name="connsiteY933" fmla="*/ 341926 h 6858054"/>
              <a:gd name="connsiteX934" fmla="*/ 3227982 w 7631184"/>
              <a:gd name="connsiteY934" fmla="*/ 351695 h 6858054"/>
              <a:gd name="connsiteX935" fmla="*/ 3247520 w 7631184"/>
              <a:gd name="connsiteY935" fmla="*/ 351695 h 6858054"/>
              <a:gd name="connsiteX936" fmla="*/ 3257288 w 7631184"/>
              <a:gd name="connsiteY936" fmla="*/ 351695 h 6858054"/>
              <a:gd name="connsiteX937" fmla="*/ 3267057 w 7631184"/>
              <a:gd name="connsiteY937" fmla="*/ 361464 h 6858054"/>
              <a:gd name="connsiteX938" fmla="*/ 3276826 w 7631184"/>
              <a:gd name="connsiteY938" fmla="*/ 361464 h 6858054"/>
              <a:gd name="connsiteX939" fmla="*/ 3296363 w 7631184"/>
              <a:gd name="connsiteY939" fmla="*/ 371234 h 6858054"/>
              <a:gd name="connsiteX940" fmla="*/ 3306131 w 7631184"/>
              <a:gd name="connsiteY940" fmla="*/ 371234 h 6858054"/>
              <a:gd name="connsiteX941" fmla="*/ 3315900 w 7631184"/>
              <a:gd name="connsiteY941" fmla="*/ 371234 h 6858054"/>
              <a:gd name="connsiteX942" fmla="*/ 3354974 w 7631184"/>
              <a:gd name="connsiteY942" fmla="*/ 371234 h 6858054"/>
              <a:gd name="connsiteX943" fmla="*/ 3374512 w 7631184"/>
              <a:gd name="connsiteY943" fmla="*/ 381003 h 6858054"/>
              <a:gd name="connsiteX944" fmla="*/ 3442892 w 7631184"/>
              <a:gd name="connsiteY944" fmla="*/ 410311 h 6858054"/>
              <a:gd name="connsiteX945" fmla="*/ 3481966 w 7631184"/>
              <a:gd name="connsiteY945" fmla="*/ 420080 h 6858054"/>
              <a:gd name="connsiteX946" fmla="*/ 3491735 w 7631184"/>
              <a:gd name="connsiteY946" fmla="*/ 429849 h 6858054"/>
              <a:gd name="connsiteX947" fmla="*/ 3511272 w 7631184"/>
              <a:gd name="connsiteY947" fmla="*/ 429849 h 6858054"/>
              <a:gd name="connsiteX948" fmla="*/ 3521041 w 7631184"/>
              <a:gd name="connsiteY948" fmla="*/ 429849 h 6858054"/>
              <a:gd name="connsiteX949" fmla="*/ 3530809 w 7631184"/>
              <a:gd name="connsiteY949" fmla="*/ 439619 h 6858054"/>
              <a:gd name="connsiteX950" fmla="*/ 3540578 w 7631184"/>
              <a:gd name="connsiteY950" fmla="*/ 439619 h 6858054"/>
              <a:gd name="connsiteX951" fmla="*/ 3540578 w 7631184"/>
              <a:gd name="connsiteY951" fmla="*/ 449388 h 6858054"/>
              <a:gd name="connsiteX952" fmla="*/ 3550347 w 7631184"/>
              <a:gd name="connsiteY952" fmla="*/ 459158 h 6858054"/>
              <a:gd name="connsiteX953" fmla="*/ 3530809 w 7631184"/>
              <a:gd name="connsiteY953" fmla="*/ 449388 h 6858054"/>
              <a:gd name="connsiteX954" fmla="*/ 3511272 w 7631184"/>
              <a:gd name="connsiteY954" fmla="*/ 449388 h 6858054"/>
              <a:gd name="connsiteX955" fmla="*/ 3501504 w 7631184"/>
              <a:gd name="connsiteY955" fmla="*/ 439619 h 6858054"/>
              <a:gd name="connsiteX956" fmla="*/ 3501504 w 7631184"/>
              <a:gd name="connsiteY956" fmla="*/ 449388 h 6858054"/>
              <a:gd name="connsiteX957" fmla="*/ 3511272 w 7631184"/>
              <a:gd name="connsiteY957" fmla="*/ 449388 h 6858054"/>
              <a:gd name="connsiteX958" fmla="*/ 3521041 w 7631184"/>
              <a:gd name="connsiteY958" fmla="*/ 459158 h 6858054"/>
              <a:gd name="connsiteX959" fmla="*/ 3569884 w 7631184"/>
              <a:gd name="connsiteY959" fmla="*/ 468927 h 6858054"/>
              <a:gd name="connsiteX960" fmla="*/ 3569884 w 7631184"/>
              <a:gd name="connsiteY960" fmla="*/ 478696 h 6858054"/>
              <a:gd name="connsiteX961" fmla="*/ 3589421 w 7631184"/>
              <a:gd name="connsiteY961" fmla="*/ 488465 h 6858054"/>
              <a:gd name="connsiteX962" fmla="*/ 3628496 w 7631184"/>
              <a:gd name="connsiteY962" fmla="*/ 508004 h 6858054"/>
              <a:gd name="connsiteX963" fmla="*/ 3657801 w 7631184"/>
              <a:gd name="connsiteY963" fmla="*/ 517773 h 6858054"/>
              <a:gd name="connsiteX964" fmla="*/ 3687107 w 7631184"/>
              <a:gd name="connsiteY964" fmla="*/ 527543 h 6858054"/>
              <a:gd name="connsiteX965" fmla="*/ 3706644 w 7631184"/>
              <a:gd name="connsiteY965" fmla="*/ 537312 h 6858054"/>
              <a:gd name="connsiteX966" fmla="*/ 3726182 w 7631184"/>
              <a:gd name="connsiteY966" fmla="*/ 547081 h 6858054"/>
              <a:gd name="connsiteX967" fmla="*/ 3775025 w 7631184"/>
              <a:gd name="connsiteY967" fmla="*/ 566620 h 6858054"/>
              <a:gd name="connsiteX968" fmla="*/ 3823868 w 7631184"/>
              <a:gd name="connsiteY968" fmla="*/ 586159 h 6858054"/>
              <a:gd name="connsiteX969" fmla="*/ 3833636 w 7631184"/>
              <a:gd name="connsiteY969" fmla="*/ 595928 h 6858054"/>
              <a:gd name="connsiteX970" fmla="*/ 3853174 w 7631184"/>
              <a:gd name="connsiteY970" fmla="*/ 595928 h 6858054"/>
              <a:gd name="connsiteX971" fmla="*/ 3892248 w 7631184"/>
              <a:gd name="connsiteY971" fmla="*/ 615466 h 6858054"/>
              <a:gd name="connsiteX972" fmla="*/ 3902017 w 7631184"/>
              <a:gd name="connsiteY972" fmla="*/ 615466 h 6858054"/>
              <a:gd name="connsiteX973" fmla="*/ 3921554 w 7631184"/>
              <a:gd name="connsiteY973" fmla="*/ 625236 h 6858054"/>
              <a:gd name="connsiteX974" fmla="*/ 3941091 w 7631184"/>
              <a:gd name="connsiteY974" fmla="*/ 635005 h 6858054"/>
              <a:gd name="connsiteX975" fmla="*/ 3941091 w 7631184"/>
              <a:gd name="connsiteY975" fmla="*/ 654543 h 6858054"/>
              <a:gd name="connsiteX976" fmla="*/ 3921554 w 7631184"/>
              <a:gd name="connsiteY976" fmla="*/ 664313 h 6858054"/>
              <a:gd name="connsiteX977" fmla="*/ 3941091 w 7631184"/>
              <a:gd name="connsiteY977" fmla="*/ 674082 h 6858054"/>
              <a:gd name="connsiteX978" fmla="*/ 3989934 w 7631184"/>
              <a:gd name="connsiteY978" fmla="*/ 693621 h 6858054"/>
              <a:gd name="connsiteX979" fmla="*/ 4029009 w 7631184"/>
              <a:gd name="connsiteY979" fmla="*/ 722929 h 6858054"/>
              <a:gd name="connsiteX980" fmla="*/ 4097389 w 7631184"/>
              <a:gd name="connsiteY980" fmla="*/ 762006 h 6858054"/>
              <a:gd name="connsiteX981" fmla="*/ 4185306 w 7631184"/>
              <a:gd name="connsiteY981" fmla="*/ 801083 h 6858054"/>
              <a:gd name="connsiteX982" fmla="*/ 4331836 w 7631184"/>
              <a:gd name="connsiteY982" fmla="*/ 869468 h 6858054"/>
              <a:gd name="connsiteX983" fmla="*/ 4351373 w 7631184"/>
              <a:gd name="connsiteY983" fmla="*/ 889007 h 6858054"/>
              <a:gd name="connsiteX984" fmla="*/ 4380679 w 7631184"/>
              <a:gd name="connsiteY984" fmla="*/ 889007 h 6858054"/>
              <a:gd name="connsiteX985" fmla="*/ 4380679 w 7631184"/>
              <a:gd name="connsiteY985" fmla="*/ 879238 h 6858054"/>
              <a:gd name="connsiteX986" fmla="*/ 4390447 w 7631184"/>
              <a:gd name="connsiteY986" fmla="*/ 879238 h 6858054"/>
              <a:gd name="connsiteX987" fmla="*/ 4409985 w 7631184"/>
              <a:gd name="connsiteY987" fmla="*/ 889007 h 6858054"/>
              <a:gd name="connsiteX988" fmla="*/ 4439290 w 7631184"/>
              <a:gd name="connsiteY988" fmla="*/ 889007 h 6858054"/>
              <a:gd name="connsiteX989" fmla="*/ 4458828 w 7631184"/>
              <a:gd name="connsiteY989" fmla="*/ 889007 h 6858054"/>
              <a:gd name="connsiteX990" fmla="*/ 4468596 w 7631184"/>
              <a:gd name="connsiteY990" fmla="*/ 898776 h 6858054"/>
              <a:gd name="connsiteX991" fmla="*/ 4478365 w 7631184"/>
              <a:gd name="connsiteY991" fmla="*/ 908546 h 6858054"/>
              <a:gd name="connsiteX992" fmla="*/ 4468596 w 7631184"/>
              <a:gd name="connsiteY992" fmla="*/ 918315 h 6858054"/>
              <a:gd name="connsiteX993" fmla="*/ 4449059 w 7631184"/>
              <a:gd name="connsiteY993" fmla="*/ 918315 h 6858054"/>
              <a:gd name="connsiteX994" fmla="*/ 4458828 w 7631184"/>
              <a:gd name="connsiteY994" fmla="*/ 928084 h 6858054"/>
              <a:gd name="connsiteX995" fmla="*/ 4488133 w 7631184"/>
              <a:gd name="connsiteY995" fmla="*/ 937853 h 6858054"/>
              <a:gd name="connsiteX996" fmla="*/ 4488133 w 7631184"/>
              <a:gd name="connsiteY996" fmla="*/ 947623 h 6858054"/>
              <a:gd name="connsiteX997" fmla="*/ 4478365 w 7631184"/>
              <a:gd name="connsiteY997" fmla="*/ 947623 h 6858054"/>
              <a:gd name="connsiteX998" fmla="*/ 4468596 w 7631184"/>
              <a:gd name="connsiteY998" fmla="*/ 937853 h 6858054"/>
              <a:gd name="connsiteX999" fmla="*/ 4449059 w 7631184"/>
              <a:gd name="connsiteY999" fmla="*/ 967161 h 6858054"/>
              <a:gd name="connsiteX1000" fmla="*/ 4439290 w 7631184"/>
              <a:gd name="connsiteY1000" fmla="*/ 967161 h 6858054"/>
              <a:gd name="connsiteX1001" fmla="*/ 4429522 w 7631184"/>
              <a:gd name="connsiteY1001" fmla="*/ 976931 h 6858054"/>
              <a:gd name="connsiteX1002" fmla="*/ 4429522 w 7631184"/>
              <a:gd name="connsiteY1002" fmla="*/ 986700 h 6858054"/>
              <a:gd name="connsiteX1003" fmla="*/ 4409985 w 7631184"/>
              <a:gd name="connsiteY1003" fmla="*/ 986700 h 6858054"/>
              <a:gd name="connsiteX1004" fmla="*/ 4400216 w 7631184"/>
              <a:gd name="connsiteY1004" fmla="*/ 976931 h 6858054"/>
              <a:gd name="connsiteX1005" fmla="*/ 4380679 w 7631184"/>
              <a:gd name="connsiteY1005" fmla="*/ 957392 h 6858054"/>
              <a:gd name="connsiteX1006" fmla="*/ 4351373 w 7631184"/>
              <a:gd name="connsiteY1006" fmla="*/ 937853 h 6858054"/>
              <a:gd name="connsiteX1007" fmla="*/ 4331836 w 7631184"/>
              <a:gd name="connsiteY1007" fmla="*/ 918315 h 6858054"/>
              <a:gd name="connsiteX1008" fmla="*/ 4322067 w 7631184"/>
              <a:gd name="connsiteY1008" fmla="*/ 908546 h 6858054"/>
              <a:gd name="connsiteX1009" fmla="*/ 4312298 w 7631184"/>
              <a:gd name="connsiteY1009" fmla="*/ 898776 h 6858054"/>
              <a:gd name="connsiteX1010" fmla="*/ 4312298 w 7631184"/>
              <a:gd name="connsiteY1010" fmla="*/ 879238 h 6858054"/>
              <a:gd name="connsiteX1011" fmla="*/ 4302530 w 7631184"/>
              <a:gd name="connsiteY1011" fmla="*/ 869468 h 6858054"/>
              <a:gd name="connsiteX1012" fmla="*/ 4243918 w 7631184"/>
              <a:gd name="connsiteY1012" fmla="*/ 840160 h 6858054"/>
              <a:gd name="connsiteX1013" fmla="*/ 4185306 w 7631184"/>
              <a:gd name="connsiteY1013" fmla="*/ 810853 h 6858054"/>
              <a:gd name="connsiteX1014" fmla="*/ 4156001 w 7631184"/>
              <a:gd name="connsiteY1014" fmla="*/ 801083 h 6858054"/>
              <a:gd name="connsiteX1015" fmla="*/ 4136463 w 7631184"/>
              <a:gd name="connsiteY1015" fmla="*/ 791314 h 6858054"/>
              <a:gd name="connsiteX1016" fmla="*/ 4126695 w 7631184"/>
              <a:gd name="connsiteY1016" fmla="*/ 781544 h 6858054"/>
              <a:gd name="connsiteX1017" fmla="*/ 4126695 w 7631184"/>
              <a:gd name="connsiteY1017" fmla="*/ 791314 h 6858054"/>
              <a:gd name="connsiteX1018" fmla="*/ 4107157 w 7631184"/>
              <a:gd name="connsiteY1018" fmla="*/ 801083 h 6858054"/>
              <a:gd name="connsiteX1019" fmla="*/ 4087620 w 7631184"/>
              <a:gd name="connsiteY1019" fmla="*/ 801083 h 6858054"/>
              <a:gd name="connsiteX1020" fmla="*/ 4048546 w 7631184"/>
              <a:gd name="connsiteY1020" fmla="*/ 781544 h 6858054"/>
              <a:gd name="connsiteX1021" fmla="*/ 4009471 w 7631184"/>
              <a:gd name="connsiteY1021" fmla="*/ 762006 h 6858054"/>
              <a:gd name="connsiteX1022" fmla="*/ 3989934 w 7631184"/>
              <a:gd name="connsiteY1022" fmla="*/ 752237 h 6858054"/>
              <a:gd name="connsiteX1023" fmla="*/ 3950860 w 7631184"/>
              <a:gd name="connsiteY1023" fmla="*/ 732698 h 6858054"/>
              <a:gd name="connsiteX1024" fmla="*/ 3941091 w 7631184"/>
              <a:gd name="connsiteY1024" fmla="*/ 742467 h 6858054"/>
              <a:gd name="connsiteX1025" fmla="*/ 3950860 w 7631184"/>
              <a:gd name="connsiteY1025" fmla="*/ 752237 h 6858054"/>
              <a:gd name="connsiteX1026" fmla="*/ 3970397 w 7631184"/>
              <a:gd name="connsiteY1026" fmla="*/ 762006 h 6858054"/>
              <a:gd name="connsiteX1027" fmla="*/ 3980166 w 7631184"/>
              <a:gd name="connsiteY1027" fmla="*/ 762006 h 6858054"/>
              <a:gd name="connsiteX1028" fmla="*/ 4038777 w 7631184"/>
              <a:gd name="connsiteY1028" fmla="*/ 791314 h 6858054"/>
              <a:gd name="connsiteX1029" fmla="*/ 4107157 w 7631184"/>
              <a:gd name="connsiteY1029" fmla="*/ 820622 h 6858054"/>
              <a:gd name="connsiteX1030" fmla="*/ 4116926 w 7631184"/>
              <a:gd name="connsiteY1030" fmla="*/ 830391 h 6858054"/>
              <a:gd name="connsiteX1031" fmla="*/ 4146232 w 7631184"/>
              <a:gd name="connsiteY1031" fmla="*/ 840160 h 6858054"/>
              <a:gd name="connsiteX1032" fmla="*/ 4185306 w 7631184"/>
              <a:gd name="connsiteY1032" fmla="*/ 859699 h 6858054"/>
              <a:gd name="connsiteX1033" fmla="*/ 4214612 w 7631184"/>
              <a:gd name="connsiteY1033" fmla="*/ 879238 h 6858054"/>
              <a:gd name="connsiteX1034" fmla="*/ 4253687 w 7631184"/>
              <a:gd name="connsiteY1034" fmla="*/ 898776 h 6858054"/>
              <a:gd name="connsiteX1035" fmla="*/ 4243918 w 7631184"/>
              <a:gd name="connsiteY1035" fmla="*/ 889007 h 6858054"/>
              <a:gd name="connsiteX1036" fmla="*/ 4204844 w 7631184"/>
              <a:gd name="connsiteY1036" fmla="*/ 879238 h 6858054"/>
              <a:gd name="connsiteX1037" fmla="*/ 4165769 w 7631184"/>
              <a:gd name="connsiteY1037" fmla="*/ 869468 h 6858054"/>
              <a:gd name="connsiteX1038" fmla="*/ 4214612 w 7631184"/>
              <a:gd name="connsiteY1038" fmla="*/ 889007 h 6858054"/>
              <a:gd name="connsiteX1039" fmla="*/ 4234150 w 7631184"/>
              <a:gd name="connsiteY1039" fmla="*/ 898776 h 6858054"/>
              <a:gd name="connsiteX1040" fmla="*/ 4243918 w 7631184"/>
              <a:gd name="connsiteY1040" fmla="*/ 908546 h 6858054"/>
              <a:gd name="connsiteX1041" fmla="*/ 4273224 w 7631184"/>
              <a:gd name="connsiteY1041" fmla="*/ 928084 h 6858054"/>
              <a:gd name="connsiteX1042" fmla="*/ 4302530 w 7631184"/>
              <a:gd name="connsiteY1042" fmla="*/ 947623 h 6858054"/>
              <a:gd name="connsiteX1043" fmla="*/ 4312298 w 7631184"/>
              <a:gd name="connsiteY1043" fmla="*/ 957392 h 6858054"/>
              <a:gd name="connsiteX1044" fmla="*/ 4322067 w 7631184"/>
              <a:gd name="connsiteY1044" fmla="*/ 947623 h 6858054"/>
              <a:gd name="connsiteX1045" fmla="*/ 4331836 w 7631184"/>
              <a:gd name="connsiteY1045" fmla="*/ 947623 h 6858054"/>
              <a:gd name="connsiteX1046" fmla="*/ 4351373 w 7631184"/>
              <a:gd name="connsiteY1046" fmla="*/ 957392 h 6858054"/>
              <a:gd name="connsiteX1047" fmla="*/ 4380679 w 7631184"/>
              <a:gd name="connsiteY1047" fmla="*/ 976931 h 6858054"/>
              <a:gd name="connsiteX1048" fmla="*/ 4400216 w 7631184"/>
              <a:gd name="connsiteY1048" fmla="*/ 986700 h 6858054"/>
              <a:gd name="connsiteX1049" fmla="*/ 4361141 w 7631184"/>
              <a:gd name="connsiteY1049" fmla="*/ 976931 h 6858054"/>
              <a:gd name="connsiteX1050" fmla="*/ 4370910 w 7631184"/>
              <a:gd name="connsiteY1050" fmla="*/ 986700 h 6858054"/>
              <a:gd name="connsiteX1051" fmla="*/ 4390447 w 7631184"/>
              <a:gd name="connsiteY1051" fmla="*/ 996469 h 6858054"/>
              <a:gd name="connsiteX1052" fmla="*/ 4370910 w 7631184"/>
              <a:gd name="connsiteY1052" fmla="*/ 1006239 h 6858054"/>
              <a:gd name="connsiteX1053" fmla="*/ 4361141 w 7631184"/>
              <a:gd name="connsiteY1053" fmla="*/ 996469 h 6858054"/>
              <a:gd name="connsiteX1054" fmla="*/ 4351373 w 7631184"/>
              <a:gd name="connsiteY1054" fmla="*/ 986700 h 6858054"/>
              <a:gd name="connsiteX1055" fmla="*/ 4331836 w 7631184"/>
              <a:gd name="connsiteY1055" fmla="*/ 986700 h 6858054"/>
              <a:gd name="connsiteX1056" fmla="*/ 4322067 w 7631184"/>
              <a:gd name="connsiteY1056" fmla="*/ 986700 h 6858054"/>
              <a:gd name="connsiteX1057" fmla="*/ 4302530 w 7631184"/>
              <a:gd name="connsiteY1057" fmla="*/ 976931 h 6858054"/>
              <a:gd name="connsiteX1058" fmla="*/ 4273224 w 7631184"/>
              <a:gd name="connsiteY1058" fmla="*/ 967161 h 6858054"/>
              <a:gd name="connsiteX1059" fmla="*/ 4263455 w 7631184"/>
              <a:gd name="connsiteY1059" fmla="*/ 957392 h 6858054"/>
              <a:gd name="connsiteX1060" fmla="*/ 4253687 w 7631184"/>
              <a:gd name="connsiteY1060" fmla="*/ 967161 h 6858054"/>
              <a:gd name="connsiteX1061" fmla="*/ 4243918 w 7631184"/>
              <a:gd name="connsiteY1061" fmla="*/ 957392 h 6858054"/>
              <a:gd name="connsiteX1062" fmla="*/ 4224381 w 7631184"/>
              <a:gd name="connsiteY1062" fmla="*/ 928084 h 6858054"/>
              <a:gd name="connsiteX1063" fmla="*/ 4185306 w 7631184"/>
              <a:gd name="connsiteY1063" fmla="*/ 918315 h 6858054"/>
              <a:gd name="connsiteX1064" fmla="*/ 4165769 w 7631184"/>
              <a:gd name="connsiteY1064" fmla="*/ 908546 h 6858054"/>
              <a:gd name="connsiteX1065" fmla="*/ 4175538 w 7631184"/>
              <a:gd name="connsiteY1065" fmla="*/ 918315 h 6858054"/>
              <a:gd name="connsiteX1066" fmla="*/ 4214612 w 7631184"/>
              <a:gd name="connsiteY1066" fmla="*/ 937853 h 6858054"/>
              <a:gd name="connsiteX1067" fmla="*/ 4224381 w 7631184"/>
              <a:gd name="connsiteY1067" fmla="*/ 947623 h 6858054"/>
              <a:gd name="connsiteX1068" fmla="*/ 4234150 w 7631184"/>
              <a:gd name="connsiteY1068" fmla="*/ 957392 h 6858054"/>
              <a:gd name="connsiteX1069" fmla="*/ 4214612 w 7631184"/>
              <a:gd name="connsiteY1069" fmla="*/ 947623 h 6858054"/>
              <a:gd name="connsiteX1070" fmla="*/ 4175538 w 7631184"/>
              <a:gd name="connsiteY1070" fmla="*/ 928084 h 6858054"/>
              <a:gd name="connsiteX1071" fmla="*/ 4146232 w 7631184"/>
              <a:gd name="connsiteY1071" fmla="*/ 918315 h 6858054"/>
              <a:gd name="connsiteX1072" fmla="*/ 4185306 w 7631184"/>
              <a:gd name="connsiteY1072" fmla="*/ 937853 h 6858054"/>
              <a:gd name="connsiteX1073" fmla="*/ 4214612 w 7631184"/>
              <a:gd name="connsiteY1073" fmla="*/ 947623 h 6858054"/>
              <a:gd name="connsiteX1074" fmla="*/ 4195075 w 7631184"/>
              <a:gd name="connsiteY1074" fmla="*/ 957392 h 6858054"/>
              <a:gd name="connsiteX1075" fmla="*/ 4175538 w 7631184"/>
              <a:gd name="connsiteY1075" fmla="*/ 947623 h 6858054"/>
              <a:gd name="connsiteX1076" fmla="*/ 4146232 w 7631184"/>
              <a:gd name="connsiteY1076" fmla="*/ 937853 h 6858054"/>
              <a:gd name="connsiteX1077" fmla="*/ 4116926 w 7631184"/>
              <a:gd name="connsiteY1077" fmla="*/ 928084 h 6858054"/>
              <a:gd name="connsiteX1078" fmla="*/ 4107157 w 7631184"/>
              <a:gd name="connsiteY1078" fmla="*/ 928084 h 6858054"/>
              <a:gd name="connsiteX1079" fmla="*/ 4107157 w 7631184"/>
              <a:gd name="connsiteY1079" fmla="*/ 937853 h 6858054"/>
              <a:gd name="connsiteX1080" fmla="*/ 4156001 w 7631184"/>
              <a:gd name="connsiteY1080" fmla="*/ 947623 h 6858054"/>
              <a:gd name="connsiteX1081" fmla="*/ 4165769 w 7631184"/>
              <a:gd name="connsiteY1081" fmla="*/ 957392 h 6858054"/>
              <a:gd name="connsiteX1082" fmla="*/ 4253687 w 7631184"/>
              <a:gd name="connsiteY1082" fmla="*/ 996469 h 6858054"/>
              <a:gd name="connsiteX1083" fmla="*/ 4292761 w 7631184"/>
              <a:gd name="connsiteY1083" fmla="*/ 1016008 h 6858054"/>
              <a:gd name="connsiteX1084" fmla="*/ 4312298 w 7631184"/>
              <a:gd name="connsiteY1084" fmla="*/ 1016008 h 6858054"/>
              <a:gd name="connsiteX1085" fmla="*/ 4312298 w 7631184"/>
              <a:gd name="connsiteY1085" fmla="*/ 1025777 h 6858054"/>
              <a:gd name="connsiteX1086" fmla="*/ 4263455 w 7631184"/>
              <a:gd name="connsiteY1086" fmla="*/ 1006239 h 6858054"/>
              <a:gd name="connsiteX1087" fmla="*/ 4214612 w 7631184"/>
              <a:gd name="connsiteY1087" fmla="*/ 986700 h 6858054"/>
              <a:gd name="connsiteX1088" fmla="*/ 4214612 w 7631184"/>
              <a:gd name="connsiteY1088" fmla="*/ 996469 h 6858054"/>
              <a:gd name="connsiteX1089" fmla="*/ 4234150 w 7631184"/>
              <a:gd name="connsiteY1089" fmla="*/ 1006239 h 6858054"/>
              <a:gd name="connsiteX1090" fmla="*/ 4253687 w 7631184"/>
              <a:gd name="connsiteY1090" fmla="*/ 1016008 h 6858054"/>
              <a:gd name="connsiteX1091" fmla="*/ 4263455 w 7631184"/>
              <a:gd name="connsiteY1091" fmla="*/ 1016008 h 6858054"/>
              <a:gd name="connsiteX1092" fmla="*/ 4282993 w 7631184"/>
              <a:gd name="connsiteY1092" fmla="*/ 1025777 h 6858054"/>
              <a:gd name="connsiteX1093" fmla="*/ 4312298 w 7631184"/>
              <a:gd name="connsiteY1093" fmla="*/ 1045316 h 6858054"/>
              <a:gd name="connsiteX1094" fmla="*/ 4322067 w 7631184"/>
              <a:gd name="connsiteY1094" fmla="*/ 1045316 h 6858054"/>
              <a:gd name="connsiteX1095" fmla="*/ 4351373 w 7631184"/>
              <a:gd name="connsiteY1095" fmla="*/ 1064854 h 6858054"/>
              <a:gd name="connsiteX1096" fmla="*/ 4351373 w 7631184"/>
              <a:gd name="connsiteY1096" fmla="*/ 1074624 h 6858054"/>
              <a:gd name="connsiteX1097" fmla="*/ 4322067 w 7631184"/>
              <a:gd name="connsiteY1097" fmla="*/ 1064854 h 6858054"/>
              <a:gd name="connsiteX1098" fmla="*/ 4312298 w 7631184"/>
              <a:gd name="connsiteY1098" fmla="*/ 1064854 h 6858054"/>
              <a:gd name="connsiteX1099" fmla="*/ 4292761 w 7631184"/>
              <a:gd name="connsiteY1099" fmla="*/ 1074624 h 6858054"/>
              <a:gd name="connsiteX1100" fmla="*/ 4312298 w 7631184"/>
              <a:gd name="connsiteY1100" fmla="*/ 1094162 h 6858054"/>
              <a:gd name="connsiteX1101" fmla="*/ 4312298 w 7631184"/>
              <a:gd name="connsiteY1101" fmla="*/ 1103932 h 6858054"/>
              <a:gd name="connsiteX1102" fmla="*/ 4322067 w 7631184"/>
              <a:gd name="connsiteY1102" fmla="*/ 1113701 h 6858054"/>
              <a:gd name="connsiteX1103" fmla="*/ 4331836 w 7631184"/>
              <a:gd name="connsiteY1103" fmla="*/ 1123471 h 6858054"/>
              <a:gd name="connsiteX1104" fmla="*/ 4322067 w 7631184"/>
              <a:gd name="connsiteY1104" fmla="*/ 1123471 h 6858054"/>
              <a:gd name="connsiteX1105" fmla="*/ 4312298 w 7631184"/>
              <a:gd name="connsiteY1105" fmla="*/ 1113701 h 6858054"/>
              <a:gd name="connsiteX1106" fmla="*/ 4312298 w 7631184"/>
              <a:gd name="connsiteY1106" fmla="*/ 1123471 h 6858054"/>
              <a:gd name="connsiteX1107" fmla="*/ 4302530 w 7631184"/>
              <a:gd name="connsiteY1107" fmla="*/ 1133240 h 6858054"/>
              <a:gd name="connsiteX1108" fmla="*/ 4273224 w 7631184"/>
              <a:gd name="connsiteY1108" fmla="*/ 1123471 h 6858054"/>
              <a:gd name="connsiteX1109" fmla="*/ 4263455 w 7631184"/>
              <a:gd name="connsiteY1109" fmla="*/ 1123471 h 6858054"/>
              <a:gd name="connsiteX1110" fmla="*/ 4302530 w 7631184"/>
              <a:gd name="connsiteY1110" fmla="*/ 1143009 h 6858054"/>
              <a:gd name="connsiteX1111" fmla="*/ 4312298 w 7631184"/>
              <a:gd name="connsiteY1111" fmla="*/ 1162547 h 6858054"/>
              <a:gd name="connsiteX1112" fmla="*/ 4263455 w 7631184"/>
              <a:gd name="connsiteY1112" fmla="*/ 1133240 h 6858054"/>
              <a:gd name="connsiteX1113" fmla="*/ 4253687 w 7631184"/>
              <a:gd name="connsiteY1113" fmla="*/ 1133240 h 6858054"/>
              <a:gd name="connsiteX1114" fmla="*/ 4234150 w 7631184"/>
              <a:gd name="connsiteY1114" fmla="*/ 1143009 h 6858054"/>
              <a:gd name="connsiteX1115" fmla="*/ 4204844 w 7631184"/>
              <a:gd name="connsiteY1115" fmla="*/ 1133240 h 6858054"/>
              <a:gd name="connsiteX1116" fmla="*/ 4185306 w 7631184"/>
              <a:gd name="connsiteY1116" fmla="*/ 1123471 h 6858054"/>
              <a:gd name="connsiteX1117" fmla="*/ 4156001 w 7631184"/>
              <a:gd name="connsiteY1117" fmla="*/ 1113701 h 6858054"/>
              <a:gd name="connsiteX1118" fmla="*/ 4137684 w 7631184"/>
              <a:gd name="connsiteY1118" fmla="*/ 1105153 h 6858054"/>
              <a:gd name="connsiteX1119" fmla="*/ 4137322 w 7631184"/>
              <a:gd name="connsiteY1119" fmla="*/ 1105113 h 6858054"/>
              <a:gd name="connsiteX1120" fmla="*/ 4136463 w 7631184"/>
              <a:gd name="connsiteY1120" fmla="*/ 1103932 h 6858054"/>
              <a:gd name="connsiteX1121" fmla="*/ 4126695 w 7631184"/>
              <a:gd name="connsiteY1121" fmla="*/ 1103932 h 6858054"/>
              <a:gd name="connsiteX1122" fmla="*/ 4137322 w 7631184"/>
              <a:gd name="connsiteY1122" fmla="*/ 1105113 h 6858054"/>
              <a:gd name="connsiteX1123" fmla="*/ 4146232 w 7631184"/>
              <a:gd name="connsiteY1123" fmla="*/ 1117365 h 6858054"/>
              <a:gd name="connsiteX1124" fmla="*/ 4156001 w 7631184"/>
              <a:gd name="connsiteY1124" fmla="*/ 1123471 h 6858054"/>
              <a:gd name="connsiteX1125" fmla="*/ 4146232 w 7631184"/>
              <a:gd name="connsiteY1125" fmla="*/ 1123471 h 6858054"/>
              <a:gd name="connsiteX1126" fmla="*/ 4116926 w 7631184"/>
              <a:gd name="connsiteY1126" fmla="*/ 1113701 h 6858054"/>
              <a:gd name="connsiteX1127" fmla="*/ 4107157 w 7631184"/>
              <a:gd name="connsiteY1127" fmla="*/ 1113701 h 6858054"/>
              <a:gd name="connsiteX1128" fmla="*/ 4068083 w 7631184"/>
              <a:gd name="connsiteY1128" fmla="*/ 1084393 h 6858054"/>
              <a:gd name="connsiteX1129" fmla="*/ 4048546 w 7631184"/>
              <a:gd name="connsiteY1129" fmla="*/ 1074624 h 6858054"/>
              <a:gd name="connsiteX1130" fmla="*/ 4048546 w 7631184"/>
              <a:gd name="connsiteY1130" fmla="*/ 1084393 h 6858054"/>
              <a:gd name="connsiteX1131" fmla="*/ 4038777 w 7631184"/>
              <a:gd name="connsiteY1131" fmla="*/ 1084393 h 6858054"/>
              <a:gd name="connsiteX1132" fmla="*/ 3989934 w 7631184"/>
              <a:gd name="connsiteY1132" fmla="*/ 1064854 h 6858054"/>
              <a:gd name="connsiteX1133" fmla="*/ 3980166 w 7631184"/>
              <a:gd name="connsiteY1133" fmla="*/ 1064854 h 6858054"/>
              <a:gd name="connsiteX1134" fmla="*/ 3999703 w 7631184"/>
              <a:gd name="connsiteY1134" fmla="*/ 1074624 h 6858054"/>
              <a:gd name="connsiteX1135" fmla="*/ 4029009 w 7631184"/>
              <a:gd name="connsiteY1135" fmla="*/ 1084393 h 6858054"/>
              <a:gd name="connsiteX1136" fmla="*/ 4097389 w 7631184"/>
              <a:gd name="connsiteY1136" fmla="*/ 1113701 h 6858054"/>
              <a:gd name="connsiteX1137" fmla="*/ 4107157 w 7631184"/>
              <a:gd name="connsiteY1137" fmla="*/ 1123471 h 6858054"/>
              <a:gd name="connsiteX1138" fmla="*/ 4116926 w 7631184"/>
              <a:gd name="connsiteY1138" fmla="*/ 1123471 h 6858054"/>
              <a:gd name="connsiteX1139" fmla="*/ 4116926 w 7631184"/>
              <a:gd name="connsiteY1139" fmla="*/ 1133240 h 6858054"/>
              <a:gd name="connsiteX1140" fmla="*/ 4136463 w 7631184"/>
              <a:gd name="connsiteY1140" fmla="*/ 1143009 h 6858054"/>
              <a:gd name="connsiteX1141" fmla="*/ 4126695 w 7631184"/>
              <a:gd name="connsiteY1141" fmla="*/ 1143009 h 6858054"/>
              <a:gd name="connsiteX1142" fmla="*/ 4107157 w 7631184"/>
              <a:gd name="connsiteY1142" fmla="*/ 1133240 h 6858054"/>
              <a:gd name="connsiteX1143" fmla="*/ 4097389 w 7631184"/>
              <a:gd name="connsiteY1143" fmla="*/ 1123471 h 6858054"/>
              <a:gd name="connsiteX1144" fmla="*/ 4077852 w 7631184"/>
              <a:gd name="connsiteY1144" fmla="*/ 1113701 h 6858054"/>
              <a:gd name="connsiteX1145" fmla="*/ 4058314 w 7631184"/>
              <a:gd name="connsiteY1145" fmla="*/ 1113701 h 6858054"/>
              <a:gd name="connsiteX1146" fmla="*/ 4068083 w 7631184"/>
              <a:gd name="connsiteY1146" fmla="*/ 1123471 h 6858054"/>
              <a:gd name="connsiteX1147" fmla="*/ 4077852 w 7631184"/>
              <a:gd name="connsiteY1147" fmla="*/ 1123471 h 6858054"/>
              <a:gd name="connsiteX1148" fmla="*/ 4097389 w 7631184"/>
              <a:gd name="connsiteY1148" fmla="*/ 1143009 h 6858054"/>
              <a:gd name="connsiteX1149" fmla="*/ 4087620 w 7631184"/>
              <a:gd name="connsiteY1149" fmla="*/ 1143009 h 6858054"/>
              <a:gd name="connsiteX1150" fmla="*/ 4068083 w 7631184"/>
              <a:gd name="connsiteY1150" fmla="*/ 1133240 h 6858054"/>
              <a:gd name="connsiteX1151" fmla="*/ 3989934 w 7631184"/>
              <a:gd name="connsiteY1151" fmla="*/ 1103932 h 6858054"/>
              <a:gd name="connsiteX1152" fmla="*/ 3941091 w 7631184"/>
              <a:gd name="connsiteY1152" fmla="*/ 1094162 h 6858054"/>
              <a:gd name="connsiteX1153" fmla="*/ 3960628 w 7631184"/>
              <a:gd name="connsiteY1153" fmla="*/ 1094162 h 6858054"/>
              <a:gd name="connsiteX1154" fmla="*/ 3989934 w 7631184"/>
              <a:gd name="connsiteY1154" fmla="*/ 1103932 h 6858054"/>
              <a:gd name="connsiteX1155" fmla="*/ 4009471 w 7631184"/>
              <a:gd name="connsiteY1155" fmla="*/ 1113701 h 6858054"/>
              <a:gd name="connsiteX1156" fmla="*/ 4048546 w 7631184"/>
              <a:gd name="connsiteY1156" fmla="*/ 1133240 h 6858054"/>
              <a:gd name="connsiteX1157" fmla="*/ 4087620 w 7631184"/>
              <a:gd name="connsiteY1157" fmla="*/ 1152778 h 6858054"/>
              <a:gd name="connsiteX1158" fmla="*/ 4097389 w 7631184"/>
              <a:gd name="connsiteY1158" fmla="*/ 1162547 h 6858054"/>
              <a:gd name="connsiteX1159" fmla="*/ 4116926 w 7631184"/>
              <a:gd name="connsiteY1159" fmla="*/ 1172317 h 6858054"/>
              <a:gd name="connsiteX1160" fmla="*/ 4146232 w 7631184"/>
              <a:gd name="connsiteY1160" fmla="*/ 1182086 h 6858054"/>
              <a:gd name="connsiteX1161" fmla="*/ 4174317 w 7631184"/>
              <a:gd name="connsiteY1161" fmla="*/ 1191856 h 6858054"/>
              <a:gd name="connsiteX1162" fmla="*/ 4174339 w 7631184"/>
              <a:gd name="connsiteY1162" fmla="*/ 1191866 h 6858054"/>
              <a:gd name="connsiteX1163" fmla="*/ 4157527 w 7631184"/>
              <a:gd name="connsiteY1163" fmla="*/ 1192008 h 6858054"/>
              <a:gd name="connsiteX1164" fmla="*/ 4165769 w 7631184"/>
              <a:gd name="connsiteY1164" fmla="*/ 1201625 h 6858054"/>
              <a:gd name="connsiteX1165" fmla="*/ 4195075 w 7631184"/>
              <a:gd name="connsiteY1165" fmla="*/ 1211394 h 6858054"/>
              <a:gd name="connsiteX1166" fmla="*/ 4429522 w 7631184"/>
              <a:gd name="connsiteY1166" fmla="*/ 1338395 h 6858054"/>
              <a:gd name="connsiteX1167" fmla="*/ 4478365 w 7631184"/>
              <a:gd name="connsiteY1167" fmla="*/ 1367703 h 6858054"/>
              <a:gd name="connsiteX1168" fmla="*/ 4527208 w 7631184"/>
              <a:gd name="connsiteY1168" fmla="*/ 1397011 h 6858054"/>
              <a:gd name="connsiteX1169" fmla="*/ 4576051 w 7631184"/>
              <a:gd name="connsiteY1169" fmla="*/ 1436088 h 6858054"/>
              <a:gd name="connsiteX1170" fmla="*/ 4605357 w 7631184"/>
              <a:gd name="connsiteY1170" fmla="*/ 1445857 h 6858054"/>
              <a:gd name="connsiteX1171" fmla="*/ 4634663 w 7631184"/>
              <a:gd name="connsiteY1171" fmla="*/ 1465396 h 6858054"/>
              <a:gd name="connsiteX1172" fmla="*/ 4703043 w 7631184"/>
              <a:gd name="connsiteY1172" fmla="*/ 1514243 h 6858054"/>
              <a:gd name="connsiteX1173" fmla="*/ 4790960 w 7631184"/>
              <a:gd name="connsiteY1173" fmla="*/ 1563089 h 6858054"/>
              <a:gd name="connsiteX1174" fmla="*/ 4830035 w 7631184"/>
              <a:gd name="connsiteY1174" fmla="*/ 1582628 h 6858054"/>
              <a:gd name="connsiteX1175" fmla="*/ 4869109 w 7631184"/>
              <a:gd name="connsiteY1175" fmla="*/ 1602166 h 6858054"/>
              <a:gd name="connsiteX1176" fmla="*/ 4898415 w 7631184"/>
              <a:gd name="connsiteY1176" fmla="*/ 1631475 h 6858054"/>
              <a:gd name="connsiteX1177" fmla="*/ 4927721 w 7631184"/>
              <a:gd name="connsiteY1177" fmla="*/ 1651013 h 6858054"/>
              <a:gd name="connsiteX1178" fmla="*/ 4966795 w 7631184"/>
              <a:gd name="connsiteY1178" fmla="*/ 1670551 h 6858054"/>
              <a:gd name="connsiteX1179" fmla="*/ 5035176 w 7631184"/>
              <a:gd name="connsiteY1179" fmla="*/ 1719398 h 6858054"/>
              <a:gd name="connsiteX1180" fmla="*/ 5132862 w 7631184"/>
              <a:gd name="connsiteY1180" fmla="*/ 1778014 h 6858054"/>
              <a:gd name="connsiteX1181" fmla="*/ 5220779 w 7631184"/>
              <a:gd name="connsiteY1181" fmla="*/ 1836630 h 6858054"/>
              <a:gd name="connsiteX1182" fmla="*/ 5259854 w 7631184"/>
              <a:gd name="connsiteY1182" fmla="*/ 1865938 h 6858054"/>
              <a:gd name="connsiteX1183" fmla="*/ 5289160 w 7631184"/>
              <a:gd name="connsiteY1183" fmla="*/ 1885476 h 6858054"/>
              <a:gd name="connsiteX1184" fmla="*/ 5250085 w 7631184"/>
              <a:gd name="connsiteY1184" fmla="*/ 1865938 h 6858054"/>
              <a:gd name="connsiteX1185" fmla="*/ 5211011 w 7631184"/>
              <a:gd name="connsiteY1185" fmla="*/ 1836630 h 6858054"/>
              <a:gd name="connsiteX1186" fmla="*/ 5171936 w 7631184"/>
              <a:gd name="connsiteY1186" fmla="*/ 1817091 h 6858054"/>
              <a:gd name="connsiteX1187" fmla="*/ 5142630 w 7631184"/>
              <a:gd name="connsiteY1187" fmla="*/ 1797552 h 6858054"/>
              <a:gd name="connsiteX1188" fmla="*/ 5113325 w 7631184"/>
              <a:gd name="connsiteY1188" fmla="*/ 1778014 h 6858054"/>
              <a:gd name="connsiteX1189" fmla="*/ 5084019 w 7631184"/>
              <a:gd name="connsiteY1189" fmla="*/ 1758475 h 6858054"/>
              <a:gd name="connsiteX1190" fmla="*/ 5054713 w 7631184"/>
              <a:gd name="connsiteY1190" fmla="*/ 1748706 h 6858054"/>
              <a:gd name="connsiteX1191" fmla="*/ 5005870 w 7631184"/>
              <a:gd name="connsiteY1191" fmla="*/ 1719398 h 6858054"/>
              <a:gd name="connsiteX1192" fmla="*/ 4976564 w 7631184"/>
              <a:gd name="connsiteY1192" fmla="*/ 1699859 h 6858054"/>
              <a:gd name="connsiteX1193" fmla="*/ 4947258 w 7631184"/>
              <a:gd name="connsiteY1193" fmla="*/ 1680321 h 6858054"/>
              <a:gd name="connsiteX1194" fmla="*/ 4937490 w 7631184"/>
              <a:gd name="connsiteY1194" fmla="*/ 1670551 h 6858054"/>
              <a:gd name="connsiteX1195" fmla="*/ 4927721 w 7631184"/>
              <a:gd name="connsiteY1195" fmla="*/ 1660782 h 6858054"/>
              <a:gd name="connsiteX1196" fmla="*/ 4898415 w 7631184"/>
              <a:gd name="connsiteY1196" fmla="*/ 1651013 h 6858054"/>
              <a:gd name="connsiteX1197" fmla="*/ 4859341 w 7631184"/>
              <a:gd name="connsiteY1197" fmla="*/ 1621705 h 6858054"/>
              <a:gd name="connsiteX1198" fmla="*/ 4810498 w 7631184"/>
              <a:gd name="connsiteY1198" fmla="*/ 1592397 h 6858054"/>
              <a:gd name="connsiteX1199" fmla="*/ 4781192 w 7631184"/>
              <a:gd name="connsiteY1199" fmla="*/ 1572858 h 6858054"/>
              <a:gd name="connsiteX1200" fmla="*/ 4761655 w 7631184"/>
              <a:gd name="connsiteY1200" fmla="*/ 1563089 h 6858054"/>
              <a:gd name="connsiteX1201" fmla="*/ 4703043 w 7631184"/>
              <a:gd name="connsiteY1201" fmla="*/ 1533781 h 6858054"/>
              <a:gd name="connsiteX1202" fmla="*/ 4644431 w 7631184"/>
              <a:gd name="connsiteY1202" fmla="*/ 1494704 h 6858054"/>
              <a:gd name="connsiteX1203" fmla="*/ 4566282 w 7631184"/>
              <a:gd name="connsiteY1203" fmla="*/ 1445857 h 6858054"/>
              <a:gd name="connsiteX1204" fmla="*/ 4517439 w 7631184"/>
              <a:gd name="connsiteY1204" fmla="*/ 1426319 h 6858054"/>
              <a:gd name="connsiteX1205" fmla="*/ 4468596 w 7631184"/>
              <a:gd name="connsiteY1205" fmla="*/ 1397011 h 6858054"/>
              <a:gd name="connsiteX1206" fmla="*/ 4449059 w 7631184"/>
              <a:gd name="connsiteY1206" fmla="*/ 1387242 h 6858054"/>
              <a:gd name="connsiteX1207" fmla="*/ 4419753 w 7631184"/>
              <a:gd name="connsiteY1207" fmla="*/ 1367703 h 6858054"/>
              <a:gd name="connsiteX1208" fmla="*/ 4390447 w 7631184"/>
              <a:gd name="connsiteY1208" fmla="*/ 1348164 h 6858054"/>
              <a:gd name="connsiteX1209" fmla="*/ 4380679 w 7631184"/>
              <a:gd name="connsiteY1209" fmla="*/ 1348164 h 6858054"/>
              <a:gd name="connsiteX1210" fmla="*/ 4361141 w 7631184"/>
              <a:gd name="connsiteY1210" fmla="*/ 1338395 h 6858054"/>
              <a:gd name="connsiteX1211" fmla="*/ 4322067 w 7631184"/>
              <a:gd name="connsiteY1211" fmla="*/ 1318857 h 6858054"/>
              <a:gd name="connsiteX1212" fmla="*/ 4234150 w 7631184"/>
              <a:gd name="connsiteY1212" fmla="*/ 1279779 h 6858054"/>
              <a:gd name="connsiteX1213" fmla="*/ 4204844 w 7631184"/>
              <a:gd name="connsiteY1213" fmla="*/ 1270010 h 6858054"/>
              <a:gd name="connsiteX1214" fmla="*/ 4185306 w 7631184"/>
              <a:gd name="connsiteY1214" fmla="*/ 1250471 h 6858054"/>
              <a:gd name="connsiteX1215" fmla="*/ 4156001 w 7631184"/>
              <a:gd name="connsiteY1215" fmla="*/ 1240702 h 6858054"/>
              <a:gd name="connsiteX1216" fmla="*/ 4146232 w 7631184"/>
              <a:gd name="connsiteY1216" fmla="*/ 1240702 h 6858054"/>
              <a:gd name="connsiteX1217" fmla="*/ 4136463 w 7631184"/>
              <a:gd name="connsiteY1217" fmla="*/ 1230933 h 6858054"/>
              <a:gd name="connsiteX1218" fmla="*/ 4126695 w 7631184"/>
              <a:gd name="connsiteY1218" fmla="*/ 1221164 h 6858054"/>
              <a:gd name="connsiteX1219" fmla="*/ 4107157 w 7631184"/>
              <a:gd name="connsiteY1219" fmla="*/ 1221164 h 6858054"/>
              <a:gd name="connsiteX1220" fmla="*/ 4097389 w 7631184"/>
              <a:gd name="connsiteY1220" fmla="*/ 1211394 h 6858054"/>
              <a:gd name="connsiteX1221" fmla="*/ 4077852 w 7631184"/>
              <a:gd name="connsiteY1221" fmla="*/ 1201625 h 6858054"/>
              <a:gd name="connsiteX1222" fmla="*/ 4068083 w 7631184"/>
              <a:gd name="connsiteY1222" fmla="*/ 1201625 h 6858054"/>
              <a:gd name="connsiteX1223" fmla="*/ 4204844 w 7631184"/>
              <a:gd name="connsiteY1223" fmla="*/ 1279779 h 6858054"/>
              <a:gd name="connsiteX1224" fmla="*/ 4234150 w 7631184"/>
              <a:gd name="connsiteY1224" fmla="*/ 1289548 h 6858054"/>
              <a:gd name="connsiteX1225" fmla="*/ 4243918 w 7631184"/>
              <a:gd name="connsiteY1225" fmla="*/ 1299318 h 6858054"/>
              <a:gd name="connsiteX1226" fmla="*/ 4400216 w 7631184"/>
              <a:gd name="connsiteY1226" fmla="*/ 1377472 h 6858054"/>
              <a:gd name="connsiteX1227" fmla="*/ 4488133 w 7631184"/>
              <a:gd name="connsiteY1227" fmla="*/ 1436088 h 6858054"/>
              <a:gd name="connsiteX1228" fmla="*/ 4536976 w 7631184"/>
              <a:gd name="connsiteY1228" fmla="*/ 1465396 h 6858054"/>
              <a:gd name="connsiteX1229" fmla="*/ 4576051 w 7631184"/>
              <a:gd name="connsiteY1229" fmla="*/ 1484935 h 6858054"/>
              <a:gd name="connsiteX1230" fmla="*/ 4624894 w 7631184"/>
              <a:gd name="connsiteY1230" fmla="*/ 1514243 h 6858054"/>
              <a:gd name="connsiteX1231" fmla="*/ 4712811 w 7631184"/>
              <a:gd name="connsiteY1231" fmla="*/ 1563089 h 6858054"/>
              <a:gd name="connsiteX1232" fmla="*/ 4751886 w 7631184"/>
              <a:gd name="connsiteY1232" fmla="*/ 1582628 h 6858054"/>
              <a:gd name="connsiteX1233" fmla="*/ 4771423 w 7631184"/>
              <a:gd name="connsiteY1233" fmla="*/ 1602166 h 6858054"/>
              <a:gd name="connsiteX1234" fmla="*/ 4790960 w 7631184"/>
              <a:gd name="connsiteY1234" fmla="*/ 1611936 h 6858054"/>
              <a:gd name="connsiteX1235" fmla="*/ 4820266 w 7631184"/>
              <a:gd name="connsiteY1235" fmla="*/ 1631475 h 6858054"/>
              <a:gd name="connsiteX1236" fmla="*/ 4878878 w 7631184"/>
              <a:gd name="connsiteY1236" fmla="*/ 1670551 h 6858054"/>
              <a:gd name="connsiteX1237" fmla="*/ 4917952 w 7631184"/>
              <a:gd name="connsiteY1237" fmla="*/ 1699859 h 6858054"/>
              <a:gd name="connsiteX1238" fmla="*/ 4947258 w 7631184"/>
              <a:gd name="connsiteY1238" fmla="*/ 1709629 h 6858054"/>
              <a:gd name="connsiteX1239" fmla="*/ 4966795 w 7631184"/>
              <a:gd name="connsiteY1239" fmla="*/ 1729168 h 6858054"/>
              <a:gd name="connsiteX1240" fmla="*/ 4986333 w 7631184"/>
              <a:gd name="connsiteY1240" fmla="*/ 1738937 h 6858054"/>
              <a:gd name="connsiteX1241" fmla="*/ 5044944 w 7631184"/>
              <a:gd name="connsiteY1241" fmla="*/ 1778014 h 6858054"/>
              <a:gd name="connsiteX1242" fmla="*/ 5064481 w 7631184"/>
              <a:gd name="connsiteY1242" fmla="*/ 1797552 h 6858054"/>
              <a:gd name="connsiteX1243" fmla="*/ 5103556 w 7631184"/>
              <a:gd name="connsiteY1243" fmla="*/ 1817091 h 6858054"/>
              <a:gd name="connsiteX1244" fmla="*/ 5123093 w 7631184"/>
              <a:gd name="connsiteY1244" fmla="*/ 1826861 h 6858054"/>
              <a:gd name="connsiteX1245" fmla="*/ 5201242 w 7631184"/>
              <a:gd name="connsiteY1245" fmla="*/ 1885476 h 6858054"/>
              <a:gd name="connsiteX1246" fmla="*/ 5230548 w 7631184"/>
              <a:gd name="connsiteY1246" fmla="*/ 1905015 h 6858054"/>
              <a:gd name="connsiteX1247" fmla="*/ 5250085 w 7631184"/>
              <a:gd name="connsiteY1247" fmla="*/ 1914784 h 6858054"/>
              <a:gd name="connsiteX1248" fmla="*/ 5357540 w 7631184"/>
              <a:gd name="connsiteY1248" fmla="*/ 1983169 h 6858054"/>
              <a:gd name="connsiteX1249" fmla="*/ 5386846 w 7631184"/>
              <a:gd name="connsiteY1249" fmla="*/ 2002708 h 6858054"/>
              <a:gd name="connsiteX1250" fmla="*/ 5425920 w 7631184"/>
              <a:gd name="connsiteY1250" fmla="*/ 2022247 h 6858054"/>
              <a:gd name="connsiteX1251" fmla="*/ 5455226 w 7631184"/>
              <a:gd name="connsiteY1251" fmla="*/ 2041785 h 6858054"/>
              <a:gd name="connsiteX1252" fmla="*/ 5504069 w 7631184"/>
              <a:gd name="connsiteY1252" fmla="*/ 2080862 h 6858054"/>
              <a:gd name="connsiteX1253" fmla="*/ 5523606 w 7631184"/>
              <a:gd name="connsiteY1253" fmla="*/ 2090632 h 6858054"/>
              <a:gd name="connsiteX1254" fmla="*/ 5533375 w 7631184"/>
              <a:gd name="connsiteY1254" fmla="*/ 2100401 h 6858054"/>
              <a:gd name="connsiteX1255" fmla="*/ 5552912 w 7631184"/>
              <a:gd name="connsiteY1255" fmla="*/ 2110170 h 6858054"/>
              <a:gd name="connsiteX1256" fmla="*/ 5621292 w 7631184"/>
              <a:gd name="connsiteY1256" fmla="*/ 2159017 h 6858054"/>
              <a:gd name="connsiteX1257" fmla="*/ 5631061 w 7631184"/>
              <a:gd name="connsiteY1257" fmla="*/ 2168786 h 6858054"/>
              <a:gd name="connsiteX1258" fmla="*/ 5640830 w 7631184"/>
              <a:gd name="connsiteY1258" fmla="*/ 2178556 h 6858054"/>
              <a:gd name="connsiteX1259" fmla="*/ 5670135 w 7631184"/>
              <a:gd name="connsiteY1259" fmla="*/ 2198095 h 6858054"/>
              <a:gd name="connsiteX1260" fmla="*/ 5699441 w 7631184"/>
              <a:gd name="connsiteY1260" fmla="*/ 2217633 h 6858054"/>
              <a:gd name="connsiteX1261" fmla="*/ 5689673 w 7631184"/>
              <a:gd name="connsiteY1261" fmla="*/ 2198095 h 6858054"/>
              <a:gd name="connsiteX1262" fmla="*/ 5631061 w 7631184"/>
              <a:gd name="connsiteY1262" fmla="*/ 2159017 h 6858054"/>
              <a:gd name="connsiteX1263" fmla="*/ 5621292 w 7631184"/>
              <a:gd name="connsiteY1263" fmla="*/ 2149248 h 6858054"/>
              <a:gd name="connsiteX1264" fmla="*/ 5591986 w 7631184"/>
              <a:gd name="connsiteY1264" fmla="*/ 2129709 h 6858054"/>
              <a:gd name="connsiteX1265" fmla="*/ 5582218 w 7631184"/>
              <a:gd name="connsiteY1265" fmla="*/ 2119940 h 6858054"/>
              <a:gd name="connsiteX1266" fmla="*/ 5572449 w 7631184"/>
              <a:gd name="connsiteY1266" fmla="*/ 2110170 h 6858054"/>
              <a:gd name="connsiteX1267" fmla="*/ 5543143 w 7631184"/>
              <a:gd name="connsiteY1267" fmla="*/ 2080862 h 6858054"/>
              <a:gd name="connsiteX1268" fmla="*/ 5523606 w 7631184"/>
              <a:gd name="connsiteY1268" fmla="*/ 2071093 h 6858054"/>
              <a:gd name="connsiteX1269" fmla="*/ 5484532 w 7631184"/>
              <a:gd name="connsiteY1269" fmla="*/ 2041785 h 6858054"/>
              <a:gd name="connsiteX1270" fmla="*/ 5445457 w 7631184"/>
              <a:gd name="connsiteY1270" fmla="*/ 2012477 h 6858054"/>
              <a:gd name="connsiteX1271" fmla="*/ 5416151 w 7631184"/>
              <a:gd name="connsiteY1271" fmla="*/ 1992939 h 6858054"/>
              <a:gd name="connsiteX1272" fmla="*/ 5396614 w 7631184"/>
              <a:gd name="connsiteY1272" fmla="*/ 1983169 h 6858054"/>
              <a:gd name="connsiteX1273" fmla="*/ 5386846 w 7631184"/>
              <a:gd name="connsiteY1273" fmla="*/ 1963631 h 6858054"/>
              <a:gd name="connsiteX1274" fmla="*/ 5347771 w 7631184"/>
              <a:gd name="connsiteY1274" fmla="*/ 1944092 h 6858054"/>
              <a:gd name="connsiteX1275" fmla="*/ 5298928 w 7631184"/>
              <a:gd name="connsiteY1275" fmla="*/ 1914784 h 6858054"/>
              <a:gd name="connsiteX1276" fmla="*/ 5298928 w 7631184"/>
              <a:gd name="connsiteY1276" fmla="*/ 1905015 h 6858054"/>
              <a:gd name="connsiteX1277" fmla="*/ 5308697 w 7631184"/>
              <a:gd name="connsiteY1277" fmla="*/ 1895246 h 6858054"/>
              <a:gd name="connsiteX1278" fmla="*/ 5318465 w 7631184"/>
              <a:gd name="connsiteY1278" fmla="*/ 1905015 h 6858054"/>
              <a:gd name="connsiteX1279" fmla="*/ 5308697 w 7631184"/>
              <a:gd name="connsiteY1279" fmla="*/ 1905015 h 6858054"/>
              <a:gd name="connsiteX1280" fmla="*/ 5328234 w 7631184"/>
              <a:gd name="connsiteY1280" fmla="*/ 1914784 h 6858054"/>
              <a:gd name="connsiteX1281" fmla="*/ 5338003 w 7631184"/>
              <a:gd name="connsiteY1281" fmla="*/ 1924554 h 6858054"/>
              <a:gd name="connsiteX1282" fmla="*/ 5347771 w 7631184"/>
              <a:gd name="connsiteY1282" fmla="*/ 1924554 h 6858054"/>
              <a:gd name="connsiteX1283" fmla="*/ 5406383 w 7631184"/>
              <a:gd name="connsiteY1283" fmla="*/ 1963631 h 6858054"/>
              <a:gd name="connsiteX1284" fmla="*/ 5425920 w 7631184"/>
              <a:gd name="connsiteY1284" fmla="*/ 1983169 h 6858054"/>
              <a:gd name="connsiteX1285" fmla="*/ 5464995 w 7631184"/>
              <a:gd name="connsiteY1285" fmla="*/ 2012477 h 6858054"/>
              <a:gd name="connsiteX1286" fmla="*/ 5513838 w 7631184"/>
              <a:gd name="connsiteY1286" fmla="*/ 2051554 h 6858054"/>
              <a:gd name="connsiteX1287" fmla="*/ 5533375 w 7631184"/>
              <a:gd name="connsiteY1287" fmla="*/ 2051554 h 6858054"/>
              <a:gd name="connsiteX1288" fmla="*/ 5562681 w 7631184"/>
              <a:gd name="connsiteY1288" fmla="*/ 2080862 h 6858054"/>
              <a:gd name="connsiteX1289" fmla="*/ 5582218 w 7631184"/>
              <a:gd name="connsiteY1289" fmla="*/ 2090632 h 6858054"/>
              <a:gd name="connsiteX1290" fmla="*/ 5631061 w 7631184"/>
              <a:gd name="connsiteY1290" fmla="*/ 2129709 h 6858054"/>
              <a:gd name="connsiteX1291" fmla="*/ 5640830 w 7631184"/>
              <a:gd name="connsiteY1291" fmla="*/ 2139479 h 6858054"/>
              <a:gd name="connsiteX1292" fmla="*/ 5670135 w 7631184"/>
              <a:gd name="connsiteY1292" fmla="*/ 2159017 h 6858054"/>
              <a:gd name="connsiteX1293" fmla="*/ 5699441 w 7631184"/>
              <a:gd name="connsiteY1293" fmla="*/ 2178556 h 6858054"/>
              <a:gd name="connsiteX1294" fmla="*/ 5709210 w 7631184"/>
              <a:gd name="connsiteY1294" fmla="*/ 2198095 h 6858054"/>
              <a:gd name="connsiteX1295" fmla="*/ 5758053 w 7631184"/>
              <a:gd name="connsiteY1295" fmla="*/ 2237172 h 6858054"/>
              <a:gd name="connsiteX1296" fmla="*/ 5816665 w 7631184"/>
              <a:gd name="connsiteY1296" fmla="*/ 2286018 h 6858054"/>
              <a:gd name="connsiteX1297" fmla="*/ 5826433 w 7631184"/>
              <a:gd name="connsiteY1297" fmla="*/ 2295788 h 6858054"/>
              <a:gd name="connsiteX1298" fmla="*/ 5885045 w 7631184"/>
              <a:gd name="connsiteY1298" fmla="*/ 2334865 h 6858054"/>
              <a:gd name="connsiteX1299" fmla="*/ 5904582 w 7631184"/>
              <a:gd name="connsiteY1299" fmla="*/ 2354403 h 6858054"/>
              <a:gd name="connsiteX1300" fmla="*/ 5924119 w 7631184"/>
              <a:gd name="connsiteY1300" fmla="*/ 2373942 h 6858054"/>
              <a:gd name="connsiteX1301" fmla="*/ 5933888 w 7631184"/>
              <a:gd name="connsiteY1301" fmla="*/ 2383711 h 6858054"/>
              <a:gd name="connsiteX1302" fmla="*/ 5963194 w 7631184"/>
              <a:gd name="connsiteY1302" fmla="*/ 2413019 h 6858054"/>
              <a:gd name="connsiteX1303" fmla="*/ 5963194 w 7631184"/>
              <a:gd name="connsiteY1303" fmla="*/ 2422788 h 6858054"/>
              <a:gd name="connsiteX1304" fmla="*/ 5953425 w 7631184"/>
              <a:gd name="connsiteY1304" fmla="*/ 2413019 h 6858054"/>
              <a:gd name="connsiteX1305" fmla="*/ 5943657 w 7631184"/>
              <a:gd name="connsiteY1305" fmla="*/ 2403250 h 6858054"/>
              <a:gd name="connsiteX1306" fmla="*/ 5933888 w 7631184"/>
              <a:gd name="connsiteY1306" fmla="*/ 2403250 h 6858054"/>
              <a:gd name="connsiteX1307" fmla="*/ 5933888 w 7631184"/>
              <a:gd name="connsiteY1307" fmla="*/ 2393481 h 6858054"/>
              <a:gd name="connsiteX1308" fmla="*/ 5924119 w 7631184"/>
              <a:gd name="connsiteY1308" fmla="*/ 2383711 h 6858054"/>
              <a:gd name="connsiteX1309" fmla="*/ 5914351 w 7631184"/>
              <a:gd name="connsiteY1309" fmla="*/ 2383711 h 6858054"/>
              <a:gd name="connsiteX1310" fmla="*/ 5894813 w 7631184"/>
              <a:gd name="connsiteY1310" fmla="*/ 2364173 h 6858054"/>
              <a:gd name="connsiteX1311" fmla="*/ 5885045 w 7631184"/>
              <a:gd name="connsiteY1311" fmla="*/ 2354403 h 6858054"/>
              <a:gd name="connsiteX1312" fmla="*/ 5865508 w 7631184"/>
              <a:gd name="connsiteY1312" fmla="*/ 2344634 h 6858054"/>
              <a:gd name="connsiteX1313" fmla="*/ 5845970 w 7631184"/>
              <a:gd name="connsiteY1313" fmla="*/ 2334865 h 6858054"/>
              <a:gd name="connsiteX1314" fmla="*/ 5806896 w 7631184"/>
              <a:gd name="connsiteY1314" fmla="*/ 2305557 h 6858054"/>
              <a:gd name="connsiteX1315" fmla="*/ 5806896 w 7631184"/>
              <a:gd name="connsiteY1315" fmla="*/ 2295788 h 6858054"/>
              <a:gd name="connsiteX1316" fmla="*/ 5797127 w 7631184"/>
              <a:gd name="connsiteY1316" fmla="*/ 2286018 h 6858054"/>
              <a:gd name="connsiteX1317" fmla="*/ 5767822 w 7631184"/>
              <a:gd name="connsiteY1317" fmla="*/ 2266480 h 6858054"/>
              <a:gd name="connsiteX1318" fmla="*/ 5748284 w 7631184"/>
              <a:gd name="connsiteY1318" fmla="*/ 2256710 h 6858054"/>
              <a:gd name="connsiteX1319" fmla="*/ 5718978 w 7631184"/>
              <a:gd name="connsiteY1319" fmla="*/ 2237172 h 6858054"/>
              <a:gd name="connsiteX1320" fmla="*/ 5679904 w 7631184"/>
              <a:gd name="connsiteY1320" fmla="*/ 2227402 h 6858054"/>
              <a:gd name="connsiteX1321" fmla="*/ 5689673 w 7631184"/>
              <a:gd name="connsiteY1321" fmla="*/ 2237172 h 6858054"/>
              <a:gd name="connsiteX1322" fmla="*/ 5709210 w 7631184"/>
              <a:gd name="connsiteY1322" fmla="*/ 2246941 h 6858054"/>
              <a:gd name="connsiteX1323" fmla="*/ 5728747 w 7631184"/>
              <a:gd name="connsiteY1323" fmla="*/ 2256710 h 6858054"/>
              <a:gd name="connsiteX1324" fmla="*/ 5738516 w 7631184"/>
              <a:gd name="connsiteY1324" fmla="*/ 2266480 h 6858054"/>
              <a:gd name="connsiteX1325" fmla="*/ 5748284 w 7631184"/>
              <a:gd name="connsiteY1325" fmla="*/ 2276249 h 6858054"/>
              <a:gd name="connsiteX1326" fmla="*/ 5767822 w 7631184"/>
              <a:gd name="connsiteY1326" fmla="*/ 2295788 h 6858054"/>
              <a:gd name="connsiteX1327" fmla="*/ 5787359 w 7631184"/>
              <a:gd name="connsiteY1327" fmla="*/ 2305557 h 6858054"/>
              <a:gd name="connsiteX1328" fmla="*/ 5797127 w 7631184"/>
              <a:gd name="connsiteY1328" fmla="*/ 2315326 h 6858054"/>
              <a:gd name="connsiteX1329" fmla="*/ 5806896 w 7631184"/>
              <a:gd name="connsiteY1329" fmla="*/ 2315326 h 6858054"/>
              <a:gd name="connsiteX1330" fmla="*/ 5806896 w 7631184"/>
              <a:gd name="connsiteY1330" fmla="*/ 2325095 h 6858054"/>
              <a:gd name="connsiteX1331" fmla="*/ 5836202 w 7631184"/>
              <a:gd name="connsiteY1331" fmla="*/ 2344634 h 6858054"/>
              <a:gd name="connsiteX1332" fmla="*/ 5865508 w 7631184"/>
              <a:gd name="connsiteY1332" fmla="*/ 2364173 h 6858054"/>
              <a:gd name="connsiteX1333" fmla="*/ 5924119 w 7631184"/>
              <a:gd name="connsiteY1333" fmla="*/ 2403250 h 6858054"/>
              <a:gd name="connsiteX1334" fmla="*/ 5933888 w 7631184"/>
              <a:gd name="connsiteY1334" fmla="*/ 2413019 h 6858054"/>
              <a:gd name="connsiteX1335" fmla="*/ 5953425 w 7631184"/>
              <a:gd name="connsiteY1335" fmla="*/ 2422788 h 6858054"/>
              <a:gd name="connsiteX1336" fmla="*/ 5972962 w 7631184"/>
              <a:gd name="connsiteY1336" fmla="*/ 2452096 h 6858054"/>
              <a:gd name="connsiteX1337" fmla="*/ 5992500 w 7631184"/>
              <a:gd name="connsiteY1337" fmla="*/ 2461866 h 6858054"/>
              <a:gd name="connsiteX1338" fmla="*/ 6002268 w 7631184"/>
              <a:gd name="connsiteY1338" fmla="*/ 2471635 h 6858054"/>
              <a:gd name="connsiteX1339" fmla="*/ 6002268 w 7631184"/>
              <a:gd name="connsiteY1339" fmla="*/ 2461866 h 6858054"/>
              <a:gd name="connsiteX1340" fmla="*/ 6012037 w 7631184"/>
              <a:gd name="connsiteY1340" fmla="*/ 2471635 h 6858054"/>
              <a:gd name="connsiteX1341" fmla="*/ 6012037 w 7631184"/>
              <a:gd name="connsiteY1341" fmla="*/ 2481404 h 6858054"/>
              <a:gd name="connsiteX1342" fmla="*/ 6021805 w 7631184"/>
              <a:gd name="connsiteY1342" fmla="*/ 2481404 h 6858054"/>
              <a:gd name="connsiteX1343" fmla="*/ 6051111 w 7631184"/>
              <a:gd name="connsiteY1343" fmla="*/ 2500943 h 6858054"/>
              <a:gd name="connsiteX1344" fmla="*/ 6060880 w 7631184"/>
              <a:gd name="connsiteY1344" fmla="*/ 2520482 h 6858054"/>
              <a:gd name="connsiteX1345" fmla="*/ 6070648 w 7631184"/>
              <a:gd name="connsiteY1345" fmla="*/ 2520482 h 6858054"/>
              <a:gd name="connsiteX1346" fmla="*/ 6070648 w 7631184"/>
              <a:gd name="connsiteY1346" fmla="*/ 2530251 h 6858054"/>
              <a:gd name="connsiteX1347" fmla="*/ 6080417 w 7631184"/>
              <a:gd name="connsiteY1347" fmla="*/ 2530251 h 6858054"/>
              <a:gd name="connsiteX1348" fmla="*/ 6090186 w 7631184"/>
              <a:gd name="connsiteY1348" fmla="*/ 2540020 h 6858054"/>
              <a:gd name="connsiteX1349" fmla="*/ 6080417 w 7631184"/>
              <a:gd name="connsiteY1349" fmla="*/ 2540020 h 6858054"/>
              <a:gd name="connsiteX1350" fmla="*/ 6090186 w 7631184"/>
              <a:gd name="connsiteY1350" fmla="*/ 2549789 h 6858054"/>
              <a:gd name="connsiteX1351" fmla="*/ 6129260 w 7631184"/>
              <a:gd name="connsiteY1351" fmla="*/ 2579097 h 6858054"/>
              <a:gd name="connsiteX1352" fmla="*/ 6139029 w 7631184"/>
              <a:gd name="connsiteY1352" fmla="*/ 2588867 h 6858054"/>
              <a:gd name="connsiteX1353" fmla="*/ 6158566 w 7631184"/>
              <a:gd name="connsiteY1353" fmla="*/ 2608406 h 6858054"/>
              <a:gd name="connsiteX1354" fmla="*/ 6197640 w 7631184"/>
              <a:gd name="connsiteY1354" fmla="*/ 2637713 h 6858054"/>
              <a:gd name="connsiteX1355" fmla="*/ 6217178 w 7631184"/>
              <a:gd name="connsiteY1355" fmla="*/ 2657252 h 6858054"/>
              <a:gd name="connsiteX1356" fmla="*/ 6236715 w 7631184"/>
              <a:gd name="connsiteY1356" fmla="*/ 2667021 h 6858054"/>
              <a:gd name="connsiteX1357" fmla="*/ 6256252 w 7631184"/>
              <a:gd name="connsiteY1357" fmla="*/ 2686560 h 6858054"/>
              <a:gd name="connsiteX1358" fmla="*/ 6285558 w 7631184"/>
              <a:gd name="connsiteY1358" fmla="*/ 2706099 h 6858054"/>
              <a:gd name="connsiteX1359" fmla="*/ 6295327 w 7631184"/>
              <a:gd name="connsiteY1359" fmla="*/ 2715868 h 6858054"/>
              <a:gd name="connsiteX1360" fmla="*/ 6305095 w 7631184"/>
              <a:gd name="connsiteY1360" fmla="*/ 2715868 h 6858054"/>
              <a:gd name="connsiteX1361" fmla="*/ 6314864 w 7631184"/>
              <a:gd name="connsiteY1361" fmla="*/ 2725637 h 6858054"/>
              <a:gd name="connsiteX1362" fmla="*/ 6324632 w 7631184"/>
              <a:gd name="connsiteY1362" fmla="*/ 2735406 h 6858054"/>
              <a:gd name="connsiteX1363" fmla="*/ 6344170 w 7631184"/>
              <a:gd name="connsiteY1363" fmla="*/ 2745176 h 6858054"/>
              <a:gd name="connsiteX1364" fmla="*/ 6353938 w 7631184"/>
              <a:gd name="connsiteY1364" fmla="*/ 2754945 h 6858054"/>
              <a:gd name="connsiteX1365" fmla="*/ 6373475 w 7631184"/>
              <a:gd name="connsiteY1365" fmla="*/ 2764714 h 6858054"/>
              <a:gd name="connsiteX1366" fmla="*/ 6412550 w 7631184"/>
              <a:gd name="connsiteY1366" fmla="*/ 2794022 h 6858054"/>
              <a:gd name="connsiteX1367" fmla="*/ 6441856 w 7631184"/>
              <a:gd name="connsiteY1367" fmla="*/ 2813561 h 6858054"/>
              <a:gd name="connsiteX1368" fmla="*/ 6471162 w 7631184"/>
              <a:gd name="connsiteY1368" fmla="*/ 2833099 h 6858054"/>
              <a:gd name="connsiteX1369" fmla="*/ 6480930 w 7631184"/>
              <a:gd name="connsiteY1369" fmla="*/ 2842869 h 6858054"/>
              <a:gd name="connsiteX1370" fmla="*/ 6490699 w 7631184"/>
              <a:gd name="connsiteY1370" fmla="*/ 2852638 h 6858054"/>
              <a:gd name="connsiteX1371" fmla="*/ 6520005 w 7631184"/>
              <a:gd name="connsiteY1371" fmla="*/ 2881946 h 6858054"/>
              <a:gd name="connsiteX1372" fmla="*/ 6529773 w 7631184"/>
              <a:gd name="connsiteY1372" fmla="*/ 2891715 h 6858054"/>
              <a:gd name="connsiteX1373" fmla="*/ 6529773 w 7631184"/>
              <a:gd name="connsiteY1373" fmla="*/ 2881946 h 6858054"/>
              <a:gd name="connsiteX1374" fmla="*/ 6539542 w 7631184"/>
              <a:gd name="connsiteY1374" fmla="*/ 2891715 h 6858054"/>
              <a:gd name="connsiteX1375" fmla="*/ 6549310 w 7631184"/>
              <a:gd name="connsiteY1375" fmla="*/ 2901485 h 6858054"/>
              <a:gd name="connsiteX1376" fmla="*/ 6559079 w 7631184"/>
              <a:gd name="connsiteY1376" fmla="*/ 2901485 h 6858054"/>
              <a:gd name="connsiteX1377" fmla="*/ 6559079 w 7631184"/>
              <a:gd name="connsiteY1377" fmla="*/ 2911254 h 6858054"/>
              <a:gd name="connsiteX1378" fmla="*/ 6578616 w 7631184"/>
              <a:gd name="connsiteY1378" fmla="*/ 2930792 h 6858054"/>
              <a:gd name="connsiteX1379" fmla="*/ 6568848 w 7631184"/>
              <a:gd name="connsiteY1379" fmla="*/ 2930792 h 6858054"/>
              <a:gd name="connsiteX1380" fmla="*/ 6559079 w 7631184"/>
              <a:gd name="connsiteY1380" fmla="*/ 2921023 h 6858054"/>
              <a:gd name="connsiteX1381" fmla="*/ 6539542 w 7631184"/>
              <a:gd name="connsiteY1381" fmla="*/ 2911254 h 6858054"/>
              <a:gd name="connsiteX1382" fmla="*/ 6529773 w 7631184"/>
              <a:gd name="connsiteY1382" fmla="*/ 2901485 h 6858054"/>
              <a:gd name="connsiteX1383" fmla="*/ 6524889 w 7631184"/>
              <a:gd name="connsiteY1383" fmla="*/ 2900264 h 6858054"/>
              <a:gd name="connsiteX1384" fmla="*/ 6524346 w 7631184"/>
              <a:gd name="connsiteY1384" fmla="*/ 2899313 h 6858054"/>
              <a:gd name="connsiteX1385" fmla="*/ 6523668 w 7631184"/>
              <a:gd name="connsiteY1385" fmla="*/ 2897821 h 6858054"/>
              <a:gd name="connsiteX1386" fmla="*/ 6523432 w 7631184"/>
              <a:gd name="connsiteY1386" fmla="*/ 2897714 h 6858054"/>
              <a:gd name="connsiteX1387" fmla="*/ 6520005 w 7631184"/>
              <a:gd name="connsiteY1387" fmla="*/ 2891715 h 6858054"/>
              <a:gd name="connsiteX1388" fmla="*/ 6506573 w 7631184"/>
              <a:gd name="connsiteY1388" fmla="*/ 2886831 h 6858054"/>
              <a:gd name="connsiteX1389" fmla="*/ 6500468 w 7631184"/>
              <a:gd name="connsiteY1389" fmla="*/ 2881947 h 6858054"/>
              <a:gd name="connsiteX1390" fmla="*/ 6496804 w 7631184"/>
              <a:gd name="connsiteY1390" fmla="*/ 2878283 h 6858054"/>
              <a:gd name="connsiteX1391" fmla="*/ 6490699 w 7631184"/>
              <a:gd name="connsiteY1391" fmla="*/ 2872177 h 6858054"/>
              <a:gd name="connsiteX1392" fmla="*/ 6500467 w 7631184"/>
              <a:gd name="connsiteY1392" fmla="*/ 2881946 h 6858054"/>
              <a:gd name="connsiteX1393" fmla="*/ 6500468 w 7631184"/>
              <a:gd name="connsiteY1393" fmla="*/ 2881947 h 6858054"/>
              <a:gd name="connsiteX1394" fmla="*/ 6510236 w 7631184"/>
              <a:gd name="connsiteY1394" fmla="*/ 2891715 h 6858054"/>
              <a:gd name="connsiteX1395" fmla="*/ 6523432 w 7631184"/>
              <a:gd name="connsiteY1395" fmla="*/ 2897714 h 6858054"/>
              <a:gd name="connsiteX1396" fmla="*/ 6524346 w 7631184"/>
              <a:gd name="connsiteY1396" fmla="*/ 2899313 h 6858054"/>
              <a:gd name="connsiteX1397" fmla="*/ 6529773 w 7631184"/>
              <a:gd name="connsiteY1397" fmla="*/ 2911254 h 6858054"/>
              <a:gd name="connsiteX1398" fmla="*/ 6539542 w 7631184"/>
              <a:gd name="connsiteY1398" fmla="*/ 2921023 h 6858054"/>
              <a:gd name="connsiteX1399" fmla="*/ 6549310 w 7631184"/>
              <a:gd name="connsiteY1399" fmla="*/ 2930792 h 6858054"/>
              <a:gd name="connsiteX1400" fmla="*/ 6568848 w 7631184"/>
              <a:gd name="connsiteY1400" fmla="*/ 2940562 h 6858054"/>
              <a:gd name="connsiteX1401" fmla="*/ 6588385 w 7631184"/>
              <a:gd name="connsiteY1401" fmla="*/ 2960100 h 6858054"/>
              <a:gd name="connsiteX1402" fmla="*/ 6607922 w 7631184"/>
              <a:gd name="connsiteY1402" fmla="*/ 2969870 h 6858054"/>
              <a:gd name="connsiteX1403" fmla="*/ 6617691 w 7631184"/>
              <a:gd name="connsiteY1403" fmla="*/ 2979639 h 6858054"/>
              <a:gd name="connsiteX1404" fmla="*/ 6627459 w 7631184"/>
              <a:gd name="connsiteY1404" fmla="*/ 2989408 h 6858054"/>
              <a:gd name="connsiteX1405" fmla="*/ 6656765 w 7631184"/>
              <a:gd name="connsiteY1405" fmla="*/ 3008947 h 6858054"/>
              <a:gd name="connsiteX1406" fmla="*/ 6627459 w 7631184"/>
              <a:gd name="connsiteY1406" fmla="*/ 2999178 h 6858054"/>
              <a:gd name="connsiteX1407" fmla="*/ 6617691 w 7631184"/>
              <a:gd name="connsiteY1407" fmla="*/ 2989408 h 6858054"/>
              <a:gd name="connsiteX1408" fmla="*/ 6607922 w 7631184"/>
              <a:gd name="connsiteY1408" fmla="*/ 2979639 h 6858054"/>
              <a:gd name="connsiteX1409" fmla="*/ 6578616 w 7631184"/>
              <a:gd name="connsiteY1409" fmla="*/ 2960100 h 6858054"/>
              <a:gd name="connsiteX1410" fmla="*/ 6539542 w 7631184"/>
              <a:gd name="connsiteY1410" fmla="*/ 2930792 h 6858054"/>
              <a:gd name="connsiteX1411" fmla="*/ 6500467 w 7631184"/>
              <a:gd name="connsiteY1411" fmla="*/ 2901485 h 6858054"/>
              <a:gd name="connsiteX1412" fmla="*/ 6471162 w 7631184"/>
              <a:gd name="connsiteY1412" fmla="*/ 2872177 h 6858054"/>
              <a:gd name="connsiteX1413" fmla="*/ 6461393 w 7631184"/>
              <a:gd name="connsiteY1413" fmla="*/ 2862407 h 6858054"/>
              <a:gd name="connsiteX1414" fmla="*/ 6451624 w 7631184"/>
              <a:gd name="connsiteY1414" fmla="*/ 2862407 h 6858054"/>
              <a:gd name="connsiteX1415" fmla="*/ 6422318 w 7631184"/>
              <a:gd name="connsiteY1415" fmla="*/ 2842869 h 6858054"/>
              <a:gd name="connsiteX1416" fmla="*/ 6393013 w 7631184"/>
              <a:gd name="connsiteY1416" fmla="*/ 2813561 h 6858054"/>
              <a:gd name="connsiteX1417" fmla="*/ 6353938 w 7631184"/>
              <a:gd name="connsiteY1417" fmla="*/ 2794022 h 6858054"/>
              <a:gd name="connsiteX1418" fmla="*/ 6373475 w 7631184"/>
              <a:gd name="connsiteY1418" fmla="*/ 2813561 h 6858054"/>
              <a:gd name="connsiteX1419" fmla="*/ 6393013 w 7631184"/>
              <a:gd name="connsiteY1419" fmla="*/ 2833099 h 6858054"/>
              <a:gd name="connsiteX1420" fmla="*/ 6412550 w 7631184"/>
              <a:gd name="connsiteY1420" fmla="*/ 2842869 h 6858054"/>
              <a:gd name="connsiteX1421" fmla="*/ 6422318 w 7631184"/>
              <a:gd name="connsiteY1421" fmla="*/ 2852638 h 6858054"/>
              <a:gd name="connsiteX1422" fmla="*/ 6451624 w 7631184"/>
              <a:gd name="connsiteY1422" fmla="*/ 2872177 h 6858054"/>
              <a:gd name="connsiteX1423" fmla="*/ 6461393 w 7631184"/>
              <a:gd name="connsiteY1423" fmla="*/ 2881946 h 6858054"/>
              <a:gd name="connsiteX1424" fmla="*/ 6471162 w 7631184"/>
              <a:gd name="connsiteY1424" fmla="*/ 2891715 h 6858054"/>
              <a:gd name="connsiteX1425" fmla="*/ 6480930 w 7631184"/>
              <a:gd name="connsiteY1425" fmla="*/ 2901485 h 6858054"/>
              <a:gd name="connsiteX1426" fmla="*/ 6490699 w 7631184"/>
              <a:gd name="connsiteY1426" fmla="*/ 2901485 h 6858054"/>
              <a:gd name="connsiteX1427" fmla="*/ 6500467 w 7631184"/>
              <a:gd name="connsiteY1427" fmla="*/ 2911254 h 6858054"/>
              <a:gd name="connsiteX1428" fmla="*/ 6510236 w 7631184"/>
              <a:gd name="connsiteY1428" fmla="*/ 2911254 h 6858054"/>
              <a:gd name="connsiteX1429" fmla="*/ 6510236 w 7631184"/>
              <a:gd name="connsiteY1429" fmla="*/ 2921023 h 6858054"/>
              <a:gd name="connsiteX1430" fmla="*/ 6520005 w 7631184"/>
              <a:gd name="connsiteY1430" fmla="*/ 2921023 h 6858054"/>
              <a:gd name="connsiteX1431" fmla="*/ 6529773 w 7631184"/>
              <a:gd name="connsiteY1431" fmla="*/ 2930792 h 6858054"/>
              <a:gd name="connsiteX1432" fmla="*/ 6539542 w 7631184"/>
              <a:gd name="connsiteY1432" fmla="*/ 2940562 h 6858054"/>
              <a:gd name="connsiteX1433" fmla="*/ 6549310 w 7631184"/>
              <a:gd name="connsiteY1433" fmla="*/ 2950331 h 6858054"/>
              <a:gd name="connsiteX1434" fmla="*/ 6559079 w 7631184"/>
              <a:gd name="connsiteY1434" fmla="*/ 2950331 h 6858054"/>
              <a:gd name="connsiteX1435" fmla="*/ 6578616 w 7631184"/>
              <a:gd name="connsiteY1435" fmla="*/ 2969870 h 6858054"/>
              <a:gd name="connsiteX1436" fmla="*/ 6588385 w 7631184"/>
              <a:gd name="connsiteY1436" fmla="*/ 2979639 h 6858054"/>
              <a:gd name="connsiteX1437" fmla="*/ 6598153 w 7631184"/>
              <a:gd name="connsiteY1437" fmla="*/ 2979639 h 6858054"/>
              <a:gd name="connsiteX1438" fmla="*/ 6607922 w 7631184"/>
              <a:gd name="connsiteY1438" fmla="*/ 2989408 h 6858054"/>
              <a:gd name="connsiteX1439" fmla="*/ 6607922 w 7631184"/>
              <a:gd name="connsiteY1439" fmla="*/ 2999178 h 6858054"/>
              <a:gd name="connsiteX1440" fmla="*/ 6627459 w 7631184"/>
              <a:gd name="connsiteY1440" fmla="*/ 3008947 h 6858054"/>
              <a:gd name="connsiteX1441" fmla="*/ 6656765 w 7631184"/>
              <a:gd name="connsiteY1441" fmla="*/ 3038255 h 6858054"/>
              <a:gd name="connsiteX1442" fmla="*/ 6676302 w 7631184"/>
              <a:gd name="connsiteY1442" fmla="*/ 3048024 h 6858054"/>
              <a:gd name="connsiteX1443" fmla="*/ 6686071 w 7631184"/>
              <a:gd name="connsiteY1443" fmla="*/ 3057793 h 6858054"/>
              <a:gd name="connsiteX1444" fmla="*/ 6725145 w 7631184"/>
              <a:gd name="connsiteY1444" fmla="*/ 3087101 h 6858054"/>
              <a:gd name="connsiteX1445" fmla="*/ 6734914 w 7631184"/>
              <a:gd name="connsiteY1445" fmla="*/ 3096871 h 6858054"/>
              <a:gd name="connsiteX1446" fmla="*/ 6744683 w 7631184"/>
              <a:gd name="connsiteY1446" fmla="*/ 3106640 h 6858054"/>
              <a:gd name="connsiteX1447" fmla="*/ 6754451 w 7631184"/>
              <a:gd name="connsiteY1447" fmla="*/ 3116409 h 6858054"/>
              <a:gd name="connsiteX1448" fmla="*/ 6754451 w 7631184"/>
              <a:gd name="connsiteY1448" fmla="*/ 3126179 h 6858054"/>
              <a:gd name="connsiteX1449" fmla="*/ 6773988 w 7631184"/>
              <a:gd name="connsiteY1449" fmla="*/ 3135948 h 6858054"/>
              <a:gd name="connsiteX1450" fmla="*/ 6803294 w 7631184"/>
              <a:gd name="connsiteY1450" fmla="*/ 3155487 h 6858054"/>
              <a:gd name="connsiteX1451" fmla="*/ 6822832 w 7631184"/>
              <a:gd name="connsiteY1451" fmla="*/ 3175025 h 6858054"/>
              <a:gd name="connsiteX1452" fmla="*/ 6832600 w 7631184"/>
              <a:gd name="connsiteY1452" fmla="*/ 3184794 h 6858054"/>
              <a:gd name="connsiteX1453" fmla="*/ 6842369 w 7631184"/>
              <a:gd name="connsiteY1453" fmla="*/ 3194564 h 6858054"/>
              <a:gd name="connsiteX1454" fmla="*/ 6852137 w 7631184"/>
              <a:gd name="connsiteY1454" fmla="*/ 3204333 h 6858054"/>
              <a:gd name="connsiteX1455" fmla="*/ 6861906 w 7631184"/>
              <a:gd name="connsiteY1455" fmla="*/ 3214102 h 6858054"/>
              <a:gd name="connsiteX1456" fmla="*/ 6871675 w 7631184"/>
              <a:gd name="connsiteY1456" fmla="*/ 3214102 h 6858054"/>
              <a:gd name="connsiteX1457" fmla="*/ 6871675 w 7631184"/>
              <a:gd name="connsiteY1457" fmla="*/ 3223872 h 6858054"/>
              <a:gd name="connsiteX1458" fmla="*/ 6900980 w 7631184"/>
              <a:gd name="connsiteY1458" fmla="*/ 3243410 h 6858054"/>
              <a:gd name="connsiteX1459" fmla="*/ 6910749 w 7631184"/>
              <a:gd name="connsiteY1459" fmla="*/ 3253180 h 6858054"/>
              <a:gd name="connsiteX1460" fmla="*/ 6940055 w 7631184"/>
              <a:gd name="connsiteY1460" fmla="*/ 3272718 h 6858054"/>
              <a:gd name="connsiteX1461" fmla="*/ 6959592 w 7631184"/>
              <a:gd name="connsiteY1461" fmla="*/ 3302026 h 6858054"/>
              <a:gd name="connsiteX1462" fmla="*/ 6969361 w 7631184"/>
              <a:gd name="connsiteY1462" fmla="*/ 3311795 h 6858054"/>
              <a:gd name="connsiteX1463" fmla="*/ 6998667 w 7631184"/>
              <a:gd name="connsiteY1463" fmla="*/ 3331334 h 6858054"/>
              <a:gd name="connsiteX1464" fmla="*/ 7008435 w 7631184"/>
              <a:gd name="connsiteY1464" fmla="*/ 3341103 h 6858054"/>
              <a:gd name="connsiteX1465" fmla="*/ 7008435 w 7631184"/>
              <a:gd name="connsiteY1465" fmla="*/ 3350873 h 6858054"/>
              <a:gd name="connsiteX1466" fmla="*/ 6998667 w 7631184"/>
              <a:gd name="connsiteY1466" fmla="*/ 3350873 h 6858054"/>
              <a:gd name="connsiteX1467" fmla="*/ 6988898 w 7631184"/>
              <a:gd name="connsiteY1467" fmla="*/ 3341103 h 6858054"/>
              <a:gd name="connsiteX1468" fmla="*/ 6979129 w 7631184"/>
              <a:gd name="connsiteY1468" fmla="*/ 3331334 h 6858054"/>
              <a:gd name="connsiteX1469" fmla="*/ 6969361 w 7631184"/>
              <a:gd name="connsiteY1469" fmla="*/ 3321565 h 6858054"/>
              <a:gd name="connsiteX1470" fmla="*/ 6949823 w 7631184"/>
              <a:gd name="connsiteY1470" fmla="*/ 3311795 h 6858054"/>
              <a:gd name="connsiteX1471" fmla="*/ 6930286 w 7631184"/>
              <a:gd name="connsiteY1471" fmla="*/ 3292257 h 6858054"/>
              <a:gd name="connsiteX1472" fmla="*/ 6910749 w 7631184"/>
              <a:gd name="connsiteY1472" fmla="*/ 3282488 h 6858054"/>
              <a:gd name="connsiteX1473" fmla="*/ 6891212 w 7631184"/>
              <a:gd name="connsiteY1473" fmla="*/ 3262949 h 6858054"/>
              <a:gd name="connsiteX1474" fmla="*/ 6852137 w 7631184"/>
              <a:gd name="connsiteY1474" fmla="*/ 3243410 h 6858054"/>
              <a:gd name="connsiteX1475" fmla="*/ 6832600 w 7631184"/>
              <a:gd name="connsiteY1475" fmla="*/ 3223872 h 6858054"/>
              <a:gd name="connsiteX1476" fmla="*/ 6813063 w 7631184"/>
              <a:gd name="connsiteY1476" fmla="*/ 3204333 h 6858054"/>
              <a:gd name="connsiteX1477" fmla="*/ 6803294 w 7631184"/>
              <a:gd name="connsiteY1477" fmla="*/ 3194564 h 6858054"/>
              <a:gd name="connsiteX1478" fmla="*/ 6793526 w 7631184"/>
              <a:gd name="connsiteY1478" fmla="*/ 3184794 h 6858054"/>
              <a:gd name="connsiteX1479" fmla="*/ 6773988 w 7631184"/>
              <a:gd name="connsiteY1479" fmla="*/ 3175025 h 6858054"/>
              <a:gd name="connsiteX1480" fmla="*/ 6754451 w 7631184"/>
              <a:gd name="connsiteY1480" fmla="*/ 3165256 h 6858054"/>
              <a:gd name="connsiteX1481" fmla="*/ 6737435 w 7631184"/>
              <a:gd name="connsiteY1481" fmla="*/ 3150760 h 6858054"/>
              <a:gd name="connsiteX1482" fmla="*/ 6734914 w 7631184"/>
              <a:gd name="connsiteY1482" fmla="*/ 3145717 h 6858054"/>
              <a:gd name="connsiteX1483" fmla="*/ 6731516 w 7631184"/>
              <a:gd name="connsiteY1483" fmla="*/ 3145717 h 6858054"/>
              <a:gd name="connsiteX1484" fmla="*/ 6721482 w 7631184"/>
              <a:gd name="connsiteY1484" fmla="*/ 3137169 h 6858054"/>
              <a:gd name="connsiteX1485" fmla="*/ 6695840 w 7631184"/>
              <a:gd name="connsiteY1485" fmla="*/ 3116409 h 6858054"/>
              <a:gd name="connsiteX1486" fmla="*/ 6676302 w 7631184"/>
              <a:gd name="connsiteY1486" fmla="*/ 3096871 h 6858054"/>
              <a:gd name="connsiteX1487" fmla="*/ 6666534 w 7631184"/>
              <a:gd name="connsiteY1487" fmla="*/ 3087101 h 6858054"/>
              <a:gd name="connsiteX1488" fmla="*/ 6656765 w 7631184"/>
              <a:gd name="connsiteY1488" fmla="*/ 3087101 h 6858054"/>
              <a:gd name="connsiteX1489" fmla="*/ 6637228 w 7631184"/>
              <a:gd name="connsiteY1489" fmla="*/ 3067563 h 6858054"/>
              <a:gd name="connsiteX1490" fmla="*/ 6637228 w 7631184"/>
              <a:gd name="connsiteY1490" fmla="*/ 3077332 h 6858054"/>
              <a:gd name="connsiteX1491" fmla="*/ 6656765 w 7631184"/>
              <a:gd name="connsiteY1491" fmla="*/ 3087101 h 6858054"/>
              <a:gd name="connsiteX1492" fmla="*/ 6676302 w 7631184"/>
              <a:gd name="connsiteY1492" fmla="*/ 3106640 h 6858054"/>
              <a:gd name="connsiteX1493" fmla="*/ 6686071 w 7631184"/>
              <a:gd name="connsiteY1493" fmla="*/ 3116409 h 6858054"/>
              <a:gd name="connsiteX1494" fmla="*/ 6695840 w 7631184"/>
              <a:gd name="connsiteY1494" fmla="*/ 3126179 h 6858054"/>
              <a:gd name="connsiteX1495" fmla="*/ 6705608 w 7631184"/>
              <a:gd name="connsiteY1495" fmla="*/ 3135948 h 6858054"/>
              <a:gd name="connsiteX1496" fmla="*/ 6715377 w 7631184"/>
              <a:gd name="connsiteY1496" fmla="*/ 3135948 h 6858054"/>
              <a:gd name="connsiteX1497" fmla="*/ 6715377 w 7631184"/>
              <a:gd name="connsiteY1497" fmla="*/ 3145717 h 6858054"/>
              <a:gd name="connsiteX1498" fmla="*/ 6715377 w 7631184"/>
              <a:gd name="connsiteY1498" fmla="*/ 3155487 h 6858054"/>
              <a:gd name="connsiteX1499" fmla="*/ 6725145 w 7631184"/>
              <a:gd name="connsiteY1499" fmla="*/ 3155487 h 6858054"/>
              <a:gd name="connsiteX1500" fmla="*/ 6725145 w 7631184"/>
              <a:gd name="connsiteY1500" fmla="*/ 3165256 h 6858054"/>
              <a:gd name="connsiteX1501" fmla="*/ 6734914 w 7631184"/>
              <a:gd name="connsiteY1501" fmla="*/ 3165256 h 6858054"/>
              <a:gd name="connsiteX1502" fmla="*/ 6744683 w 7631184"/>
              <a:gd name="connsiteY1502" fmla="*/ 3175025 h 6858054"/>
              <a:gd name="connsiteX1503" fmla="*/ 6764220 w 7631184"/>
              <a:gd name="connsiteY1503" fmla="*/ 3194564 h 6858054"/>
              <a:gd name="connsiteX1504" fmla="*/ 6773988 w 7631184"/>
              <a:gd name="connsiteY1504" fmla="*/ 3204333 h 6858054"/>
              <a:gd name="connsiteX1505" fmla="*/ 6793526 w 7631184"/>
              <a:gd name="connsiteY1505" fmla="*/ 3214102 h 6858054"/>
              <a:gd name="connsiteX1506" fmla="*/ 6803294 w 7631184"/>
              <a:gd name="connsiteY1506" fmla="*/ 3223872 h 6858054"/>
              <a:gd name="connsiteX1507" fmla="*/ 6813063 w 7631184"/>
              <a:gd name="connsiteY1507" fmla="*/ 3233641 h 6858054"/>
              <a:gd name="connsiteX1508" fmla="*/ 6822832 w 7631184"/>
              <a:gd name="connsiteY1508" fmla="*/ 3243410 h 6858054"/>
              <a:gd name="connsiteX1509" fmla="*/ 6832600 w 7631184"/>
              <a:gd name="connsiteY1509" fmla="*/ 3253180 h 6858054"/>
              <a:gd name="connsiteX1510" fmla="*/ 6852137 w 7631184"/>
              <a:gd name="connsiteY1510" fmla="*/ 3272718 h 6858054"/>
              <a:gd name="connsiteX1511" fmla="*/ 6871675 w 7631184"/>
              <a:gd name="connsiteY1511" fmla="*/ 3282488 h 6858054"/>
              <a:gd name="connsiteX1512" fmla="*/ 6881443 w 7631184"/>
              <a:gd name="connsiteY1512" fmla="*/ 3302026 h 6858054"/>
              <a:gd name="connsiteX1513" fmla="*/ 6871675 w 7631184"/>
              <a:gd name="connsiteY1513" fmla="*/ 3292257 h 6858054"/>
              <a:gd name="connsiteX1514" fmla="*/ 6881443 w 7631184"/>
              <a:gd name="connsiteY1514" fmla="*/ 3302026 h 6858054"/>
              <a:gd name="connsiteX1515" fmla="*/ 6891212 w 7631184"/>
              <a:gd name="connsiteY1515" fmla="*/ 3302026 h 6858054"/>
              <a:gd name="connsiteX1516" fmla="*/ 6900980 w 7631184"/>
              <a:gd name="connsiteY1516" fmla="*/ 3311795 h 6858054"/>
              <a:gd name="connsiteX1517" fmla="*/ 6930286 w 7631184"/>
              <a:gd name="connsiteY1517" fmla="*/ 3341103 h 6858054"/>
              <a:gd name="connsiteX1518" fmla="*/ 6940055 w 7631184"/>
              <a:gd name="connsiteY1518" fmla="*/ 3350873 h 6858054"/>
              <a:gd name="connsiteX1519" fmla="*/ 6949823 w 7631184"/>
              <a:gd name="connsiteY1519" fmla="*/ 3360642 h 6858054"/>
              <a:gd name="connsiteX1520" fmla="*/ 6969361 w 7631184"/>
              <a:gd name="connsiteY1520" fmla="*/ 3370411 h 6858054"/>
              <a:gd name="connsiteX1521" fmla="*/ 6979129 w 7631184"/>
              <a:gd name="connsiteY1521" fmla="*/ 3389950 h 6858054"/>
              <a:gd name="connsiteX1522" fmla="*/ 6969361 w 7631184"/>
              <a:gd name="connsiteY1522" fmla="*/ 3389950 h 6858054"/>
              <a:gd name="connsiteX1523" fmla="*/ 6959592 w 7631184"/>
              <a:gd name="connsiteY1523" fmla="*/ 3380181 h 6858054"/>
              <a:gd name="connsiteX1524" fmla="*/ 6949823 w 7631184"/>
              <a:gd name="connsiteY1524" fmla="*/ 3371633 h 6858054"/>
              <a:gd name="connsiteX1525" fmla="*/ 6945784 w 7631184"/>
              <a:gd name="connsiteY1525" fmla="*/ 3371128 h 6858054"/>
              <a:gd name="connsiteX1526" fmla="*/ 6942497 w 7631184"/>
              <a:gd name="connsiteY1526" fmla="*/ 3365527 h 6858054"/>
              <a:gd name="connsiteX1527" fmla="*/ 6938952 w 7631184"/>
              <a:gd name="connsiteY1527" fmla="*/ 3361587 h 6858054"/>
              <a:gd name="connsiteX1528" fmla="*/ 6938834 w 7631184"/>
              <a:gd name="connsiteY1528" fmla="*/ 3360642 h 6858054"/>
              <a:gd name="connsiteX1529" fmla="*/ 6930286 w 7631184"/>
              <a:gd name="connsiteY1529" fmla="*/ 3350873 h 6858054"/>
              <a:gd name="connsiteX1530" fmla="*/ 6929026 w 7631184"/>
              <a:gd name="connsiteY1530" fmla="*/ 3350558 h 6858054"/>
              <a:gd name="connsiteX1531" fmla="*/ 6920518 w 7631184"/>
              <a:gd name="connsiteY1531" fmla="*/ 3341103 h 6858054"/>
              <a:gd name="connsiteX1532" fmla="*/ 6925402 w 7631184"/>
              <a:gd name="connsiteY1532" fmla="*/ 3349652 h 6858054"/>
              <a:gd name="connsiteX1533" fmla="*/ 6929026 w 7631184"/>
              <a:gd name="connsiteY1533" fmla="*/ 3350558 h 6858054"/>
              <a:gd name="connsiteX1534" fmla="*/ 6938952 w 7631184"/>
              <a:gd name="connsiteY1534" fmla="*/ 3361587 h 6858054"/>
              <a:gd name="connsiteX1535" fmla="*/ 6940055 w 7631184"/>
              <a:gd name="connsiteY1535" fmla="*/ 3370411 h 6858054"/>
              <a:gd name="connsiteX1536" fmla="*/ 6930286 w 7631184"/>
              <a:gd name="connsiteY1536" fmla="*/ 3360642 h 6858054"/>
              <a:gd name="connsiteX1537" fmla="*/ 6925402 w 7631184"/>
              <a:gd name="connsiteY1537" fmla="*/ 3360642 h 6858054"/>
              <a:gd name="connsiteX1538" fmla="*/ 6924181 w 7631184"/>
              <a:gd name="connsiteY1538" fmla="*/ 3360642 h 6858054"/>
              <a:gd name="connsiteX1539" fmla="*/ 6920518 w 7631184"/>
              <a:gd name="connsiteY1539" fmla="*/ 3360642 h 6858054"/>
              <a:gd name="connsiteX1540" fmla="*/ 6861906 w 7631184"/>
              <a:gd name="connsiteY1540" fmla="*/ 3311795 h 6858054"/>
              <a:gd name="connsiteX1541" fmla="*/ 6852137 w 7631184"/>
              <a:gd name="connsiteY1541" fmla="*/ 3302026 h 6858054"/>
              <a:gd name="connsiteX1542" fmla="*/ 6842369 w 7631184"/>
              <a:gd name="connsiteY1542" fmla="*/ 3292257 h 6858054"/>
              <a:gd name="connsiteX1543" fmla="*/ 6832600 w 7631184"/>
              <a:gd name="connsiteY1543" fmla="*/ 3282488 h 6858054"/>
              <a:gd name="connsiteX1544" fmla="*/ 6832600 w 7631184"/>
              <a:gd name="connsiteY1544" fmla="*/ 3292257 h 6858054"/>
              <a:gd name="connsiteX1545" fmla="*/ 6842369 w 7631184"/>
              <a:gd name="connsiteY1545" fmla="*/ 3302026 h 6858054"/>
              <a:gd name="connsiteX1546" fmla="*/ 6852137 w 7631184"/>
              <a:gd name="connsiteY1546" fmla="*/ 3311795 h 6858054"/>
              <a:gd name="connsiteX1547" fmla="*/ 6861906 w 7631184"/>
              <a:gd name="connsiteY1547" fmla="*/ 3311795 h 6858054"/>
              <a:gd name="connsiteX1548" fmla="*/ 6861906 w 7631184"/>
              <a:gd name="connsiteY1548" fmla="*/ 3321565 h 6858054"/>
              <a:gd name="connsiteX1549" fmla="*/ 6852137 w 7631184"/>
              <a:gd name="connsiteY1549" fmla="*/ 3331334 h 6858054"/>
              <a:gd name="connsiteX1550" fmla="*/ 6850916 w 7631184"/>
              <a:gd name="connsiteY1550" fmla="*/ 3330113 h 6858054"/>
              <a:gd name="connsiteX1551" fmla="*/ 6849918 w 7631184"/>
              <a:gd name="connsiteY1551" fmla="*/ 3329115 h 6858054"/>
              <a:gd name="connsiteX1552" fmla="*/ 6846032 w 7631184"/>
              <a:gd name="connsiteY1552" fmla="*/ 3325228 h 6858054"/>
              <a:gd name="connsiteX1553" fmla="*/ 6832600 w 7631184"/>
              <a:gd name="connsiteY1553" fmla="*/ 3311795 h 6858054"/>
              <a:gd name="connsiteX1554" fmla="*/ 6842369 w 7631184"/>
              <a:gd name="connsiteY1554" fmla="*/ 3321565 h 6858054"/>
              <a:gd name="connsiteX1555" fmla="*/ 6849918 w 7631184"/>
              <a:gd name="connsiteY1555" fmla="*/ 3329115 h 6858054"/>
              <a:gd name="connsiteX1556" fmla="*/ 6852137 w 7631184"/>
              <a:gd name="connsiteY1556" fmla="*/ 3331334 h 6858054"/>
              <a:gd name="connsiteX1557" fmla="*/ 6861906 w 7631184"/>
              <a:gd name="connsiteY1557" fmla="*/ 3341103 h 6858054"/>
              <a:gd name="connsiteX1558" fmla="*/ 6881443 w 7631184"/>
              <a:gd name="connsiteY1558" fmla="*/ 3360642 h 6858054"/>
              <a:gd name="connsiteX1559" fmla="*/ 6910749 w 7631184"/>
              <a:gd name="connsiteY1559" fmla="*/ 3380181 h 6858054"/>
              <a:gd name="connsiteX1560" fmla="*/ 6920518 w 7631184"/>
              <a:gd name="connsiteY1560" fmla="*/ 3389950 h 6858054"/>
              <a:gd name="connsiteX1561" fmla="*/ 6930286 w 7631184"/>
              <a:gd name="connsiteY1561" fmla="*/ 3389950 h 6858054"/>
              <a:gd name="connsiteX1562" fmla="*/ 6940055 w 7631184"/>
              <a:gd name="connsiteY1562" fmla="*/ 3409489 h 6858054"/>
              <a:gd name="connsiteX1563" fmla="*/ 6959592 w 7631184"/>
              <a:gd name="connsiteY1563" fmla="*/ 3419258 h 6858054"/>
              <a:gd name="connsiteX1564" fmla="*/ 6969361 w 7631184"/>
              <a:gd name="connsiteY1564" fmla="*/ 3429027 h 6858054"/>
              <a:gd name="connsiteX1565" fmla="*/ 6979129 w 7631184"/>
              <a:gd name="connsiteY1565" fmla="*/ 3438796 h 6858054"/>
              <a:gd name="connsiteX1566" fmla="*/ 6979129 w 7631184"/>
              <a:gd name="connsiteY1566" fmla="*/ 3448566 h 6858054"/>
              <a:gd name="connsiteX1567" fmla="*/ 6988898 w 7631184"/>
              <a:gd name="connsiteY1567" fmla="*/ 3458335 h 6858054"/>
              <a:gd name="connsiteX1568" fmla="*/ 6998667 w 7631184"/>
              <a:gd name="connsiteY1568" fmla="*/ 3468104 h 6858054"/>
              <a:gd name="connsiteX1569" fmla="*/ 7008435 w 7631184"/>
              <a:gd name="connsiteY1569" fmla="*/ 3477874 h 6858054"/>
              <a:gd name="connsiteX1570" fmla="*/ 7018204 w 7631184"/>
              <a:gd name="connsiteY1570" fmla="*/ 3487643 h 6858054"/>
              <a:gd name="connsiteX1571" fmla="*/ 7037741 w 7631184"/>
              <a:gd name="connsiteY1571" fmla="*/ 3507182 h 6858054"/>
              <a:gd name="connsiteX1572" fmla="*/ 7057278 w 7631184"/>
              <a:gd name="connsiteY1572" fmla="*/ 3516951 h 6858054"/>
              <a:gd name="connsiteX1573" fmla="*/ 7057278 w 7631184"/>
              <a:gd name="connsiteY1573" fmla="*/ 3526720 h 6858054"/>
              <a:gd name="connsiteX1574" fmla="*/ 7047510 w 7631184"/>
              <a:gd name="connsiteY1574" fmla="*/ 3516951 h 6858054"/>
              <a:gd name="connsiteX1575" fmla="*/ 7008435 w 7631184"/>
              <a:gd name="connsiteY1575" fmla="*/ 3487643 h 6858054"/>
              <a:gd name="connsiteX1576" fmla="*/ 6998667 w 7631184"/>
              <a:gd name="connsiteY1576" fmla="*/ 3477874 h 6858054"/>
              <a:gd name="connsiteX1577" fmla="*/ 6979129 w 7631184"/>
              <a:gd name="connsiteY1577" fmla="*/ 3458335 h 6858054"/>
              <a:gd name="connsiteX1578" fmla="*/ 6944939 w 7631184"/>
              <a:gd name="connsiteY1578" fmla="*/ 3433912 h 6858054"/>
              <a:gd name="connsiteX1579" fmla="*/ 6917261 w 7631184"/>
              <a:gd name="connsiteY1579" fmla="*/ 3414141 h 6858054"/>
              <a:gd name="connsiteX1580" fmla="*/ 6911970 w 7631184"/>
              <a:gd name="connsiteY1580" fmla="*/ 3405825 h 6858054"/>
              <a:gd name="connsiteX1581" fmla="*/ 6910749 w 7631184"/>
              <a:gd name="connsiteY1581" fmla="*/ 3399719 h 6858054"/>
              <a:gd name="connsiteX1582" fmla="*/ 6910749 w 7631184"/>
              <a:gd name="connsiteY1582" fmla="*/ 3409489 h 6858054"/>
              <a:gd name="connsiteX1583" fmla="*/ 6917261 w 7631184"/>
              <a:gd name="connsiteY1583" fmla="*/ 3414141 h 6858054"/>
              <a:gd name="connsiteX1584" fmla="*/ 6920518 w 7631184"/>
              <a:gd name="connsiteY1584" fmla="*/ 3419258 h 6858054"/>
              <a:gd name="connsiteX1585" fmla="*/ 6959592 w 7631184"/>
              <a:gd name="connsiteY1585" fmla="*/ 3458335 h 6858054"/>
              <a:gd name="connsiteX1586" fmla="*/ 6949823 w 7631184"/>
              <a:gd name="connsiteY1586" fmla="*/ 3458335 h 6858054"/>
              <a:gd name="connsiteX1587" fmla="*/ 6959592 w 7631184"/>
              <a:gd name="connsiteY1587" fmla="*/ 3468104 h 6858054"/>
              <a:gd name="connsiteX1588" fmla="*/ 6979129 w 7631184"/>
              <a:gd name="connsiteY1588" fmla="*/ 3477874 h 6858054"/>
              <a:gd name="connsiteX1589" fmla="*/ 6988898 w 7631184"/>
              <a:gd name="connsiteY1589" fmla="*/ 3487643 h 6858054"/>
              <a:gd name="connsiteX1590" fmla="*/ 7008435 w 7631184"/>
              <a:gd name="connsiteY1590" fmla="*/ 3507182 h 6858054"/>
              <a:gd name="connsiteX1591" fmla="*/ 7008435 w 7631184"/>
              <a:gd name="connsiteY1591" fmla="*/ 3516951 h 6858054"/>
              <a:gd name="connsiteX1592" fmla="*/ 7018204 w 7631184"/>
              <a:gd name="connsiteY1592" fmla="*/ 3526720 h 6858054"/>
              <a:gd name="connsiteX1593" fmla="*/ 6979129 w 7631184"/>
              <a:gd name="connsiteY1593" fmla="*/ 3497412 h 6858054"/>
              <a:gd name="connsiteX1594" fmla="*/ 6969361 w 7631184"/>
              <a:gd name="connsiteY1594" fmla="*/ 3487643 h 6858054"/>
              <a:gd name="connsiteX1595" fmla="*/ 6968140 w 7631184"/>
              <a:gd name="connsiteY1595" fmla="*/ 3487643 h 6858054"/>
              <a:gd name="connsiteX1596" fmla="*/ 6964477 w 7631184"/>
              <a:gd name="connsiteY1596" fmla="*/ 3487643 h 6858054"/>
              <a:gd name="connsiteX1597" fmla="*/ 6960813 w 7631184"/>
              <a:gd name="connsiteY1597" fmla="*/ 3487643 h 6858054"/>
              <a:gd name="connsiteX1598" fmla="*/ 6959592 w 7631184"/>
              <a:gd name="connsiteY1598" fmla="*/ 3487643 h 6858054"/>
              <a:gd name="connsiteX1599" fmla="*/ 6949823 w 7631184"/>
              <a:gd name="connsiteY1599" fmla="*/ 3477874 h 6858054"/>
              <a:gd name="connsiteX1600" fmla="*/ 6920518 w 7631184"/>
              <a:gd name="connsiteY1600" fmla="*/ 3448566 h 6858054"/>
              <a:gd name="connsiteX1601" fmla="*/ 6900980 w 7631184"/>
              <a:gd name="connsiteY1601" fmla="*/ 3438796 h 6858054"/>
              <a:gd name="connsiteX1602" fmla="*/ 6900980 w 7631184"/>
              <a:gd name="connsiteY1602" fmla="*/ 3429027 h 6858054"/>
              <a:gd name="connsiteX1603" fmla="*/ 6881443 w 7631184"/>
              <a:gd name="connsiteY1603" fmla="*/ 3419258 h 6858054"/>
              <a:gd name="connsiteX1604" fmla="*/ 6852137 w 7631184"/>
              <a:gd name="connsiteY1604" fmla="*/ 3389950 h 6858054"/>
              <a:gd name="connsiteX1605" fmla="*/ 6832600 w 7631184"/>
              <a:gd name="connsiteY1605" fmla="*/ 3380181 h 6858054"/>
              <a:gd name="connsiteX1606" fmla="*/ 6822832 w 7631184"/>
              <a:gd name="connsiteY1606" fmla="*/ 3370411 h 6858054"/>
              <a:gd name="connsiteX1607" fmla="*/ 6813063 w 7631184"/>
              <a:gd name="connsiteY1607" fmla="*/ 3360642 h 6858054"/>
              <a:gd name="connsiteX1608" fmla="*/ 6803294 w 7631184"/>
              <a:gd name="connsiteY1608" fmla="*/ 3350873 h 6858054"/>
              <a:gd name="connsiteX1609" fmla="*/ 6793526 w 7631184"/>
              <a:gd name="connsiteY1609" fmla="*/ 3341103 h 6858054"/>
              <a:gd name="connsiteX1610" fmla="*/ 6783757 w 7631184"/>
              <a:gd name="connsiteY1610" fmla="*/ 3331334 h 6858054"/>
              <a:gd name="connsiteX1611" fmla="*/ 6773988 w 7631184"/>
              <a:gd name="connsiteY1611" fmla="*/ 3321565 h 6858054"/>
              <a:gd name="connsiteX1612" fmla="*/ 6764220 w 7631184"/>
              <a:gd name="connsiteY1612" fmla="*/ 3321565 h 6858054"/>
              <a:gd name="connsiteX1613" fmla="*/ 6734914 w 7631184"/>
              <a:gd name="connsiteY1613" fmla="*/ 3302026 h 6858054"/>
              <a:gd name="connsiteX1614" fmla="*/ 6725145 w 7631184"/>
              <a:gd name="connsiteY1614" fmla="*/ 3302026 h 6858054"/>
              <a:gd name="connsiteX1615" fmla="*/ 6715377 w 7631184"/>
              <a:gd name="connsiteY1615" fmla="*/ 3292257 h 6858054"/>
              <a:gd name="connsiteX1616" fmla="*/ 6686071 w 7631184"/>
              <a:gd name="connsiteY1616" fmla="*/ 3262949 h 6858054"/>
              <a:gd name="connsiteX1617" fmla="*/ 6656765 w 7631184"/>
              <a:gd name="connsiteY1617" fmla="*/ 3243410 h 6858054"/>
              <a:gd name="connsiteX1618" fmla="*/ 6650660 w 7631184"/>
              <a:gd name="connsiteY1618" fmla="*/ 3237305 h 6858054"/>
              <a:gd name="connsiteX1619" fmla="*/ 6649214 w 7631184"/>
              <a:gd name="connsiteY1619" fmla="*/ 3235859 h 6858054"/>
              <a:gd name="connsiteX1620" fmla="*/ 6643333 w 7631184"/>
              <a:gd name="connsiteY1620" fmla="*/ 3229978 h 6858054"/>
              <a:gd name="connsiteX1621" fmla="*/ 6637228 w 7631184"/>
              <a:gd name="connsiteY1621" fmla="*/ 3223872 h 6858054"/>
              <a:gd name="connsiteX1622" fmla="*/ 6649214 w 7631184"/>
              <a:gd name="connsiteY1622" fmla="*/ 3235859 h 6858054"/>
              <a:gd name="connsiteX1623" fmla="*/ 6656765 w 7631184"/>
              <a:gd name="connsiteY1623" fmla="*/ 3243410 h 6858054"/>
              <a:gd name="connsiteX1624" fmla="*/ 6686071 w 7631184"/>
              <a:gd name="connsiteY1624" fmla="*/ 3272718 h 6858054"/>
              <a:gd name="connsiteX1625" fmla="*/ 6715377 w 7631184"/>
              <a:gd name="connsiteY1625" fmla="*/ 3292257 h 6858054"/>
              <a:gd name="connsiteX1626" fmla="*/ 6725145 w 7631184"/>
              <a:gd name="connsiteY1626" fmla="*/ 3302026 h 6858054"/>
              <a:gd name="connsiteX1627" fmla="*/ 6744683 w 7631184"/>
              <a:gd name="connsiteY1627" fmla="*/ 3321565 h 6858054"/>
              <a:gd name="connsiteX1628" fmla="*/ 6764220 w 7631184"/>
              <a:gd name="connsiteY1628" fmla="*/ 3331334 h 6858054"/>
              <a:gd name="connsiteX1629" fmla="*/ 6783757 w 7631184"/>
              <a:gd name="connsiteY1629" fmla="*/ 3341103 h 6858054"/>
              <a:gd name="connsiteX1630" fmla="*/ 6783757 w 7631184"/>
              <a:gd name="connsiteY1630" fmla="*/ 3350873 h 6858054"/>
              <a:gd name="connsiteX1631" fmla="*/ 6803294 w 7631184"/>
              <a:gd name="connsiteY1631" fmla="*/ 3370411 h 6858054"/>
              <a:gd name="connsiteX1632" fmla="*/ 6803294 w 7631184"/>
              <a:gd name="connsiteY1632" fmla="*/ 3380181 h 6858054"/>
              <a:gd name="connsiteX1633" fmla="*/ 6822832 w 7631184"/>
              <a:gd name="connsiteY1633" fmla="*/ 3389950 h 6858054"/>
              <a:gd name="connsiteX1634" fmla="*/ 6852137 w 7631184"/>
              <a:gd name="connsiteY1634" fmla="*/ 3419258 h 6858054"/>
              <a:gd name="connsiteX1635" fmla="*/ 6871675 w 7631184"/>
              <a:gd name="connsiteY1635" fmla="*/ 3429027 h 6858054"/>
              <a:gd name="connsiteX1636" fmla="*/ 6881443 w 7631184"/>
              <a:gd name="connsiteY1636" fmla="*/ 3438796 h 6858054"/>
              <a:gd name="connsiteX1637" fmla="*/ 6900980 w 7631184"/>
              <a:gd name="connsiteY1637" fmla="*/ 3458335 h 6858054"/>
              <a:gd name="connsiteX1638" fmla="*/ 6910749 w 7631184"/>
              <a:gd name="connsiteY1638" fmla="*/ 3458335 h 6858054"/>
              <a:gd name="connsiteX1639" fmla="*/ 6920518 w 7631184"/>
              <a:gd name="connsiteY1639" fmla="*/ 3468104 h 6858054"/>
              <a:gd name="connsiteX1640" fmla="*/ 6920518 w 7631184"/>
              <a:gd name="connsiteY1640" fmla="*/ 3477874 h 6858054"/>
              <a:gd name="connsiteX1641" fmla="*/ 6930286 w 7631184"/>
              <a:gd name="connsiteY1641" fmla="*/ 3487643 h 6858054"/>
              <a:gd name="connsiteX1642" fmla="*/ 6940055 w 7631184"/>
              <a:gd name="connsiteY1642" fmla="*/ 3487643 h 6858054"/>
              <a:gd name="connsiteX1643" fmla="*/ 6949823 w 7631184"/>
              <a:gd name="connsiteY1643" fmla="*/ 3497412 h 6858054"/>
              <a:gd name="connsiteX1644" fmla="*/ 6969361 w 7631184"/>
              <a:gd name="connsiteY1644" fmla="*/ 3516951 h 6858054"/>
              <a:gd name="connsiteX1645" fmla="*/ 6998667 w 7631184"/>
              <a:gd name="connsiteY1645" fmla="*/ 3536490 h 6858054"/>
              <a:gd name="connsiteX1646" fmla="*/ 7018204 w 7631184"/>
              <a:gd name="connsiteY1646" fmla="*/ 3556028 h 6858054"/>
              <a:gd name="connsiteX1647" fmla="*/ 7027972 w 7631184"/>
              <a:gd name="connsiteY1647" fmla="*/ 3575567 h 6858054"/>
              <a:gd name="connsiteX1648" fmla="*/ 7037741 w 7631184"/>
              <a:gd name="connsiteY1648" fmla="*/ 3585336 h 6858054"/>
              <a:gd name="connsiteX1649" fmla="*/ 7008435 w 7631184"/>
              <a:gd name="connsiteY1649" fmla="*/ 3556028 h 6858054"/>
              <a:gd name="connsiteX1650" fmla="*/ 6988898 w 7631184"/>
              <a:gd name="connsiteY1650" fmla="*/ 3536490 h 6858054"/>
              <a:gd name="connsiteX1651" fmla="*/ 6969361 w 7631184"/>
              <a:gd name="connsiteY1651" fmla="*/ 3526720 h 6858054"/>
              <a:gd name="connsiteX1652" fmla="*/ 6959592 w 7631184"/>
              <a:gd name="connsiteY1652" fmla="*/ 3516951 h 6858054"/>
              <a:gd name="connsiteX1653" fmla="*/ 6959592 w 7631184"/>
              <a:gd name="connsiteY1653" fmla="*/ 3526720 h 6858054"/>
              <a:gd name="connsiteX1654" fmla="*/ 6969361 w 7631184"/>
              <a:gd name="connsiteY1654" fmla="*/ 3536490 h 6858054"/>
              <a:gd name="connsiteX1655" fmla="*/ 6979129 w 7631184"/>
              <a:gd name="connsiteY1655" fmla="*/ 3546259 h 6858054"/>
              <a:gd name="connsiteX1656" fmla="*/ 6988898 w 7631184"/>
              <a:gd name="connsiteY1656" fmla="*/ 3556028 h 6858054"/>
              <a:gd name="connsiteX1657" fmla="*/ 7008435 w 7631184"/>
              <a:gd name="connsiteY1657" fmla="*/ 3575567 h 6858054"/>
              <a:gd name="connsiteX1658" fmla="*/ 7008435 w 7631184"/>
              <a:gd name="connsiteY1658" fmla="*/ 3585336 h 6858054"/>
              <a:gd name="connsiteX1659" fmla="*/ 6998667 w 7631184"/>
              <a:gd name="connsiteY1659" fmla="*/ 3585336 h 6858054"/>
              <a:gd name="connsiteX1660" fmla="*/ 6998667 w 7631184"/>
              <a:gd name="connsiteY1660" fmla="*/ 3575567 h 6858054"/>
              <a:gd name="connsiteX1661" fmla="*/ 6969361 w 7631184"/>
              <a:gd name="connsiteY1661" fmla="*/ 3556028 h 6858054"/>
              <a:gd name="connsiteX1662" fmla="*/ 6949823 w 7631184"/>
              <a:gd name="connsiteY1662" fmla="*/ 3526720 h 6858054"/>
              <a:gd name="connsiteX1663" fmla="*/ 6920518 w 7631184"/>
              <a:gd name="connsiteY1663" fmla="*/ 3507182 h 6858054"/>
              <a:gd name="connsiteX1664" fmla="*/ 6910749 w 7631184"/>
              <a:gd name="connsiteY1664" fmla="*/ 3497412 h 6858054"/>
              <a:gd name="connsiteX1665" fmla="*/ 6900980 w 7631184"/>
              <a:gd name="connsiteY1665" fmla="*/ 3497412 h 6858054"/>
              <a:gd name="connsiteX1666" fmla="*/ 6910749 w 7631184"/>
              <a:gd name="connsiteY1666" fmla="*/ 3507182 h 6858054"/>
              <a:gd name="connsiteX1667" fmla="*/ 6949823 w 7631184"/>
              <a:gd name="connsiteY1667" fmla="*/ 3536490 h 6858054"/>
              <a:gd name="connsiteX1668" fmla="*/ 6969361 w 7631184"/>
              <a:gd name="connsiteY1668" fmla="*/ 3556028 h 6858054"/>
              <a:gd name="connsiteX1669" fmla="*/ 6988898 w 7631184"/>
              <a:gd name="connsiteY1669" fmla="*/ 3575567 h 6858054"/>
              <a:gd name="connsiteX1670" fmla="*/ 6998667 w 7631184"/>
              <a:gd name="connsiteY1670" fmla="*/ 3595105 h 6858054"/>
              <a:gd name="connsiteX1671" fmla="*/ 7027972 w 7631184"/>
              <a:gd name="connsiteY1671" fmla="*/ 3614644 h 6858054"/>
              <a:gd name="connsiteX1672" fmla="*/ 7037741 w 7631184"/>
              <a:gd name="connsiteY1672" fmla="*/ 3624413 h 6858054"/>
              <a:gd name="connsiteX1673" fmla="*/ 7086584 w 7631184"/>
              <a:gd name="connsiteY1673" fmla="*/ 3673260 h 6858054"/>
              <a:gd name="connsiteX1674" fmla="*/ 7096353 w 7631184"/>
              <a:gd name="connsiteY1674" fmla="*/ 3683029 h 6858054"/>
              <a:gd name="connsiteX1675" fmla="*/ 7115890 w 7631184"/>
              <a:gd name="connsiteY1675" fmla="*/ 3712337 h 6858054"/>
              <a:gd name="connsiteX1676" fmla="*/ 7125658 w 7631184"/>
              <a:gd name="connsiteY1676" fmla="*/ 3722106 h 6858054"/>
              <a:gd name="connsiteX1677" fmla="*/ 7184270 w 7631184"/>
              <a:gd name="connsiteY1677" fmla="*/ 3780722 h 6858054"/>
              <a:gd name="connsiteX1678" fmla="*/ 7223345 w 7631184"/>
              <a:gd name="connsiteY1678" fmla="*/ 3819799 h 6858054"/>
              <a:gd name="connsiteX1679" fmla="*/ 7272188 w 7631184"/>
              <a:gd name="connsiteY1679" fmla="*/ 3868646 h 6858054"/>
              <a:gd name="connsiteX1680" fmla="*/ 7291725 w 7631184"/>
              <a:gd name="connsiteY1680" fmla="*/ 3888185 h 6858054"/>
              <a:gd name="connsiteX1681" fmla="*/ 7301493 w 7631184"/>
              <a:gd name="connsiteY1681" fmla="*/ 3907723 h 6858054"/>
              <a:gd name="connsiteX1682" fmla="*/ 7321031 w 7631184"/>
              <a:gd name="connsiteY1682" fmla="*/ 3917493 h 6858054"/>
              <a:gd name="connsiteX1683" fmla="*/ 7330799 w 7631184"/>
              <a:gd name="connsiteY1683" fmla="*/ 3937031 h 6858054"/>
              <a:gd name="connsiteX1684" fmla="*/ 7350337 w 7631184"/>
              <a:gd name="connsiteY1684" fmla="*/ 3946800 h 6858054"/>
              <a:gd name="connsiteX1685" fmla="*/ 7360105 w 7631184"/>
              <a:gd name="connsiteY1685" fmla="*/ 3956570 h 6858054"/>
              <a:gd name="connsiteX1686" fmla="*/ 7379642 w 7631184"/>
              <a:gd name="connsiteY1686" fmla="*/ 3976108 h 6858054"/>
              <a:gd name="connsiteX1687" fmla="*/ 7438254 w 7631184"/>
              <a:gd name="connsiteY1687" fmla="*/ 4034724 h 6858054"/>
              <a:gd name="connsiteX1688" fmla="*/ 7448023 w 7631184"/>
              <a:gd name="connsiteY1688" fmla="*/ 4054263 h 6858054"/>
              <a:gd name="connsiteX1689" fmla="*/ 7467560 w 7631184"/>
              <a:gd name="connsiteY1689" fmla="*/ 4073801 h 6858054"/>
              <a:gd name="connsiteX1690" fmla="*/ 7496866 w 7631184"/>
              <a:gd name="connsiteY1690" fmla="*/ 4103109 h 6858054"/>
              <a:gd name="connsiteX1691" fmla="*/ 7526172 w 7631184"/>
              <a:gd name="connsiteY1691" fmla="*/ 4142187 h 6858054"/>
              <a:gd name="connsiteX1692" fmla="*/ 7535940 w 7631184"/>
              <a:gd name="connsiteY1692" fmla="*/ 4142187 h 6858054"/>
              <a:gd name="connsiteX1693" fmla="*/ 7545709 w 7631184"/>
              <a:gd name="connsiteY1693" fmla="*/ 4151956 h 6858054"/>
              <a:gd name="connsiteX1694" fmla="*/ 7545709 w 7631184"/>
              <a:gd name="connsiteY1694" fmla="*/ 4161725 h 6858054"/>
              <a:gd name="connsiteX1695" fmla="*/ 7555477 w 7631184"/>
              <a:gd name="connsiteY1695" fmla="*/ 4171495 h 6858054"/>
              <a:gd name="connsiteX1696" fmla="*/ 7575015 w 7631184"/>
              <a:gd name="connsiteY1696" fmla="*/ 4191033 h 6858054"/>
              <a:gd name="connsiteX1697" fmla="*/ 7594552 w 7631184"/>
              <a:gd name="connsiteY1697" fmla="*/ 4210572 h 6858054"/>
              <a:gd name="connsiteX1698" fmla="*/ 7604320 w 7631184"/>
              <a:gd name="connsiteY1698" fmla="*/ 4210572 h 6858054"/>
              <a:gd name="connsiteX1699" fmla="*/ 7614089 w 7631184"/>
              <a:gd name="connsiteY1699" fmla="*/ 4220341 h 6858054"/>
              <a:gd name="connsiteX1700" fmla="*/ 7623858 w 7631184"/>
              <a:gd name="connsiteY1700" fmla="*/ 4239880 h 6858054"/>
              <a:gd name="connsiteX1701" fmla="*/ 7623858 w 7631184"/>
              <a:gd name="connsiteY1701" fmla="*/ 4249649 h 6858054"/>
              <a:gd name="connsiteX1702" fmla="*/ 7594552 w 7631184"/>
              <a:gd name="connsiteY1702" fmla="*/ 4230110 h 6858054"/>
              <a:gd name="connsiteX1703" fmla="*/ 7584783 w 7631184"/>
              <a:gd name="connsiteY1703" fmla="*/ 4220341 h 6858054"/>
              <a:gd name="connsiteX1704" fmla="*/ 7575015 w 7631184"/>
              <a:gd name="connsiteY1704" fmla="*/ 4220341 h 6858054"/>
              <a:gd name="connsiteX1705" fmla="*/ 7565246 w 7631184"/>
              <a:gd name="connsiteY1705" fmla="*/ 4200803 h 6858054"/>
              <a:gd name="connsiteX1706" fmla="*/ 7555477 w 7631184"/>
              <a:gd name="connsiteY1706" fmla="*/ 4191033 h 6858054"/>
              <a:gd name="connsiteX1707" fmla="*/ 7555477 w 7631184"/>
              <a:gd name="connsiteY1707" fmla="*/ 4181264 h 6858054"/>
              <a:gd name="connsiteX1708" fmla="*/ 7487097 w 7631184"/>
              <a:gd name="connsiteY1708" fmla="*/ 4112879 h 6858054"/>
              <a:gd name="connsiteX1709" fmla="*/ 7467560 w 7631184"/>
              <a:gd name="connsiteY1709" fmla="*/ 4083571 h 6858054"/>
              <a:gd name="connsiteX1710" fmla="*/ 7448023 w 7631184"/>
              <a:gd name="connsiteY1710" fmla="*/ 4064032 h 6858054"/>
              <a:gd name="connsiteX1711" fmla="*/ 7428485 w 7631184"/>
              <a:gd name="connsiteY1711" fmla="*/ 4044494 h 6858054"/>
              <a:gd name="connsiteX1712" fmla="*/ 7418717 w 7631184"/>
              <a:gd name="connsiteY1712" fmla="*/ 4034724 h 6858054"/>
              <a:gd name="connsiteX1713" fmla="*/ 7399180 w 7631184"/>
              <a:gd name="connsiteY1713" fmla="*/ 4015186 h 6858054"/>
              <a:gd name="connsiteX1714" fmla="*/ 7369874 w 7631184"/>
              <a:gd name="connsiteY1714" fmla="*/ 3985878 h 6858054"/>
              <a:gd name="connsiteX1715" fmla="*/ 7350337 w 7631184"/>
              <a:gd name="connsiteY1715" fmla="*/ 3966339 h 6858054"/>
              <a:gd name="connsiteX1716" fmla="*/ 7340568 w 7631184"/>
              <a:gd name="connsiteY1716" fmla="*/ 3956570 h 6858054"/>
              <a:gd name="connsiteX1717" fmla="*/ 7330799 w 7631184"/>
              <a:gd name="connsiteY1717" fmla="*/ 3946800 h 6858054"/>
              <a:gd name="connsiteX1718" fmla="*/ 7252650 w 7631184"/>
              <a:gd name="connsiteY1718" fmla="*/ 3868646 h 6858054"/>
              <a:gd name="connsiteX1719" fmla="*/ 7223345 w 7631184"/>
              <a:gd name="connsiteY1719" fmla="*/ 3839338 h 6858054"/>
              <a:gd name="connsiteX1720" fmla="*/ 7194039 w 7631184"/>
              <a:gd name="connsiteY1720" fmla="*/ 3819799 h 6858054"/>
              <a:gd name="connsiteX1721" fmla="*/ 7184270 w 7631184"/>
              <a:gd name="connsiteY1721" fmla="*/ 3810030 h 6858054"/>
              <a:gd name="connsiteX1722" fmla="*/ 7184270 w 7631184"/>
              <a:gd name="connsiteY1722" fmla="*/ 3819799 h 6858054"/>
              <a:gd name="connsiteX1723" fmla="*/ 7194039 w 7631184"/>
              <a:gd name="connsiteY1723" fmla="*/ 3839338 h 6858054"/>
              <a:gd name="connsiteX1724" fmla="*/ 7203807 w 7631184"/>
              <a:gd name="connsiteY1724" fmla="*/ 3858877 h 6858054"/>
              <a:gd name="connsiteX1725" fmla="*/ 7184270 w 7631184"/>
              <a:gd name="connsiteY1725" fmla="*/ 3829569 h 6858054"/>
              <a:gd name="connsiteX1726" fmla="*/ 7154964 w 7631184"/>
              <a:gd name="connsiteY1726" fmla="*/ 3800261 h 6858054"/>
              <a:gd name="connsiteX1727" fmla="*/ 7135427 w 7631184"/>
              <a:gd name="connsiteY1727" fmla="*/ 3780722 h 6858054"/>
              <a:gd name="connsiteX1728" fmla="*/ 7106121 w 7631184"/>
              <a:gd name="connsiteY1728" fmla="*/ 3751414 h 6858054"/>
              <a:gd name="connsiteX1729" fmla="*/ 7086584 w 7631184"/>
              <a:gd name="connsiteY1729" fmla="*/ 3722106 h 6858054"/>
              <a:gd name="connsiteX1730" fmla="*/ 7076815 w 7631184"/>
              <a:gd name="connsiteY1730" fmla="*/ 3722106 h 6858054"/>
              <a:gd name="connsiteX1731" fmla="*/ 7057278 w 7631184"/>
              <a:gd name="connsiteY1731" fmla="*/ 3702568 h 6858054"/>
              <a:gd name="connsiteX1732" fmla="*/ 7047510 w 7631184"/>
              <a:gd name="connsiteY1732" fmla="*/ 3692798 h 6858054"/>
              <a:gd name="connsiteX1733" fmla="*/ 7047510 w 7631184"/>
              <a:gd name="connsiteY1733" fmla="*/ 3702568 h 6858054"/>
              <a:gd name="connsiteX1734" fmla="*/ 7027972 w 7631184"/>
              <a:gd name="connsiteY1734" fmla="*/ 3692798 h 6858054"/>
              <a:gd name="connsiteX1735" fmla="*/ 7018204 w 7631184"/>
              <a:gd name="connsiteY1735" fmla="*/ 3673260 h 6858054"/>
              <a:gd name="connsiteX1736" fmla="*/ 6998667 w 7631184"/>
              <a:gd name="connsiteY1736" fmla="*/ 3663491 h 6858054"/>
              <a:gd name="connsiteX1737" fmla="*/ 6969361 w 7631184"/>
              <a:gd name="connsiteY1737" fmla="*/ 3634183 h 6858054"/>
              <a:gd name="connsiteX1738" fmla="*/ 6988898 w 7631184"/>
              <a:gd name="connsiteY1738" fmla="*/ 3653721 h 6858054"/>
              <a:gd name="connsiteX1739" fmla="*/ 7008435 w 7631184"/>
              <a:gd name="connsiteY1739" fmla="*/ 3692798 h 6858054"/>
              <a:gd name="connsiteX1740" fmla="*/ 7027972 w 7631184"/>
              <a:gd name="connsiteY1740" fmla="*/ 3702568 h 6858054"/>
              <a:gd name="connsiteX1741" fmla="*/ 7027972 w 7631184"/>
              <a:gd name="connsiteY1741" fmla="*/ 3712337 h 6858054"/>
              <a:gd name="connsiteX1742" fmla="*/ 7047510 w 7631184"/>
              <a:gd name="connsiteY1742" fmla="*/ 3722106 h 6858054"/>
              <a:gd name="connsiteX1743" fmla="*/ 7067047 w 7631184"/>
              <a:gd name="connsiteY1743" fmla="*/ 3741645 h 6858054"/>
              <a:gd name="connsiteX1744" fmla="*/ 7067047 w 7631184"/>
              <a:gd name="connsiteY1744" fmla="*/ 3751414 h 6858054"/>
              <a:gd name="connsiteX1745" fmla="*/ 7076815 w 7631184"/>
              <a:gd name="connsiteY1745" fmla="*/ 3751414 h 6858054"/>
              <a:gd name="connsiteX1746" fmla="*/ 7076815 w 7631184"/>
              <a:gd name="connsiteY1746" fmla="*/ 3761184 h 6858054"/>
              <a:gd name="connsiteX1747" fmla="*/ 7086584 w 7631184"/>
              <a:gd name="connsiteY1747" fmla="*/ 3770953 h 6858054"/>
              <a:gd name="connsiteX1748" fmla="*/ 7115890 w 7631184"/>
              <a:gd name="connsiteY1748" fmla="*/ 3790492 h 6858054"/>
              <a:gd name="connsiteX1749" fmla="*/ 7125658 w 7631184"/>
              <a:gd name="connsiteY1749" fmla="*/ 3800261 h 6858054"/>
              <a:gd name="connsiteX1750" fmla="*/ 7135427 w 7631184"/>
              <a:gd name="connsiteY1750" fmla="*/ 3810030 h 6858054"/>
              <a:gd name="connsiteX1751" fmla="*/ 7135427 w 7631184"/>
              <a:gd name="connsiteY1751" fmla="*/ 3819799 h 6858054"/>
              <a:gd name="connsiteX1752" fmla="*/ 7223345 w 7631184"/>
              <a:gd name="connsiteY1752" fmla="*/ 3897954 h 6858054"/>
              <a:gd name="connsiteX1753" fmla="*/ 7252650 w 7631184"/>
              <a:gd name="connsiteY1753" fmla="*/ 3927262 h 6858054"/>
              <a:gd name="connsiteX1754" fmla="*/ 7272188 w 7631184"/>
              <a:gd name="connsiteY1754" fmla="*/ 3946800 h 6858054"/>
              <a:gd name="connsiteX1755" fmla="*/ 7321031 w 7631184"/>
              <a:gd name="connsiteY1755" fmla="*/ 4005416 h 6858054"/>
              <a:gd name="connsiteX1756" fmla="*/ 7369874 w 7631184"/>
              <a:gd name="connsiteY1756" fmla="*/ 4054263 h 6858054"/>
              <a:gd name="connsiteX1757" fmla="*/ 7399180 w 7631184"/>
              <a:gd name="connsiteY1757" fmla="*/ 4083571 h 6858054"/>
              <a:gd name="connsiteX1758" fmla="*/ 7408948 w 7631184"/>
              <a:gd name="connsiteY1758" fmla="*/ 4093340 h 6858054"/>
              <a:gd name="connsiteX1759" fmla="*/ 7467560 w 7631184"/>
              <a:gd name="connsiteY1759" fmla="*/ 4151956 h 6858054"/>
              <a:gd name="connsiteX1760" fmla="*/ 7487097 w 7631184"/>
              <a:gd name="connsiteY1760" fmla="*/ 4171495 h 6858054"/>
              <a:gd name="connsiteX1761" fmla="*/ 7565246 w 7631184"/>
              <a:gd name="connsiteY1761" fmla="*/ 4230110 h 6858054"/>
              <a:gd name="connsiteX1762" fmla="*/ 7565246 w 7631184"/>
              <a:gd name="connsiteY1762" fmla="*/ 4239880 h 6858054"/>
              <a:gd name="connsiteX1763" fmla="*/ 7467560 w 7631184"/>
              <a:gd name="connsiteY1763" fmla="*/ 4161725 h 6858054"/>
              <a:gd name="connsiteX1764" fmla="*/ 7350337 w 7631184"/>
              <a:gd name="connsiteY1764" fmla="*/ 4044494 h 6858054"/>
              <a:gd name="connsiteX1765" fmla="*/ 7311262 w 7631184"/>
              <a:gd name="connsiteY1765" fmla="*/ 4005416 h 6858054"/>
              <a:gd name="connsiteX1766" fmla="*/ 7272188 w 7631184"/>
              <a:gd name="connsiteY1766" fmla="*/ 3966339 h 6858054"/>
              <a:gd name="connsiteX1767" fmla="*/ 7252650 w 7631184"/>
              <a:gd name="connsiteY1767" fmla="*/ 3946800 h 6858054"/>
              <a:gd name="connsiteX1768" fmla="*/ 7281956 w 7631184"/>
              <a:gd name="connsiteY1768" fmla="*/ 3985878 h 6858054"/>
              <a:gd name="connsiteX1769" fmla="*/ 7301493 w 7631184"/>
              <a:gd name="connsiteY1769" fmla="*/ 4005416 h 6858054"/>
              <a:gd name="connsiteX1770" fmla="*/ 7360105 w 7631184"/>
              <a:gd name="connsiteY1770" fmla="*/ 4064032 h 6858054"/>
              <a:gd name="connsiteX1771" fmla="*/ 7379642 w 7631184"/>
              <a:gd name="connsiteY1771" fmla="*/ 4083571 h 6858054"/>
              <a:gd name="connsiteX1772" fmla="*/ 7399180 w 7631184"/>
              <a:gd name="connsiteY1772" fmla="*/ 4103109 h 6858054"/>
              <a:gd name="connsiteX1773" fmla="*/ 7477328 w 7631184"/>
              <a:gd name="connsiteY1773" fmla="*/ 4191033 h 6858054"/>
              <a:gd name="connsiteX1774" fmla="*/ 7487097 w 7631184"/>
              <a:gd name="connsiteY1774" fmla="*/ 4200803 h 6858054"/>
              <a:gd name="connsiteX1775" fmla="*/ 7496866 w 7631184"/>
              <a:gd name="connsiteY1775" fmla="*/ 4220341 h 6858054"/>
              <a:gd name="connsiteX1776" fmla="*/ 7506634 w 7631184"/>
              <a:gd name="connsiteY1776" fmla="*/ 4230110 h 6858054"/>
              <a:gd name="connsiteX1777" fmla="*/ 7516403 w 7631184"/>
              <a:gd name="connsiteY1777" fmla="*/ 4239880 h 6858054"/>
              <a:gd name="connsiteX1778" fmla="*/ 7526172 w 7631184"/>
              <a:gd name="connsiteY1778" fmla="*/ 4249649 h 6858054"/>
              <a:gd name="connsiteX1779" fmla="*/ 7535940 w 7631184"/>
              <a:gd name="connsiteY1779" fmla="*/ 4259418 h 6858054"/>
              <a:gd name="connsiteX1780" fmla="*/ 7545709 w 7631184"/>
              <a:gd name="connsiteY1780" fmla="*/ 4269188 h 6858054"/>
              <a:gd name="connsiteX1781" fmla="*/ 7575015 w 7631184"/>
              <a:gd name="connsiteY1781" fmla="*/ 4298496 h 6858054"/>
              <a:gd name="connsiteX1782" fmla="*/ 7594552 w 7631184"/>
              <a:gd name="connsiteY1782" fmla="*/ 4318034 h 6858054"/>
              <a:gd name="connsiteX1783" fmla="*/ 7535940 w 7631184"/>
              <a:gd name="connsiteY1783" fmla="*/ 4269188 h 6858054"/>
              <a:gd name="connsiteX1784" fmla="*/ 7526172 w 7631184"/>
              <a:gd name="connsiteY1784" fmla="*/ 4259418 h 6858054"/>
              <a:gd name="connsiteX1785" fmla="*/ 7516403 w 7631184"/>
              <a:gd name="connsiteY1785" fmla="*/ 4249649 h 6858054"/>
              <a:gd name="connsiteX1786" fmla="*/ 7496866 w 7631184"/>
              <a:gd name="connsiteY1786" fmla="*/ 4230110 h 6858054"/>
              <a:gd name="connsiteX1787" fmla="*/ 7487097 w 7631184"/>
              <a:gd name="connsiteY1787" fmla="*/ 4220341 h 6858054"/>
              <a:gd name="connsiteX1788" fmla="*/ 7477328 w 7631184"/>
              <a:gd name="connsiteY1788" fmla="*/ 4210572 h 6858054"/>
              <a:gd name="connsiteX1789" fmla="*/ 7467560 w 7631184"/>
              <a:gd name="connsiteY1789" fmla="*/ 4200803 h 6858054"/>
              <a:gd name="connsiteX1790" fmla="*/ 7448023 w 7631184"/>
              <a:gd name="connsiteY1790" fmla="*/ 4181264 h 6858054"/>
              <a:gd name="connsiteX1791" fmla="*/ 7428485 w 7631184"/>
              <a:gd name="connsiteY1791" fmla="*/ 4161725 h 6858054"/>
              <a:gd name="connsiteX1792" fmla="*/ 7408948 w 7631184"/>
              <a:gd name="connsiteY1792" fmla="*/ 4142187 h 6858054"/>
              <a:gd name="connsiteX1793" fmla="*/ 7399180 w 7631184"/>
              <a:gd name="connsiteY1793" fmla="*/ 4132417 h 6858054"/>
              <a:gd name="connsiteX1794" fmla="*/ 7379642 w 7631184"/>
              <a:gd name="connsiteY1794" fmla="*/ 4112879 h 6858054"/>
              <a:gd name="connsiteX1795" fmla="*/ 7350337 w 7631184"/>
              <a:gd name="connsiteY1795" fmla="*/ 4083571 h 6858054"/>
              <a:gd name="connsiteX1796" fmla="*/ 7340568 w 7631184"/>
              <a:gd name="connsiteY1796" fmla="*/ 4073801 h 6858054"/>
              <a:gd name="connsiteX1797" fmla="*/ 7321031 w 7631184"/>
              <a:gd name="connsiteY1797" fmla="*/ 4054263 h 6858054"/>
              <a:gd name="connsiteX1798" fmla="*/ 7301493 w 7631184"/>
              <a:gd name="connsiteY1798" fmla="*/ 4034724 h 6858054"/>
              <a:gd name="connsiteX1799" fmla="*/ 7262419 w 7631184"/>
              <a:gd name="connsiteY1799" fmla="*/ 3995647 h 6858054"/>
              <a:gd name="connsiteX1800" fmla="*/ 7252650 w 7631184"/>
              <a:gd name="connsiteY1800" fmla="*/ 3985878 h 6858054"/>
              <a:gd name="connsiteX1801" fmla="*/ 7233113 w 7631184"/>
              <a:gd name="connsiteY1801" fmla="*/ 3966339 h 6858054"/>
              <a:gd name="connsiteX1802" fmla="*/ 7203807 w 7631184"/>
              <a:gd name="connsiteY1802" fmla="*/ 3937031 h 6858054"/>
              <a:gd name="connsiteX1803" fmla="*/ 7194039 w 7631184"/>
              <a:gd name="connsiteY1803" fmla="*/ 3927262 h 6858054"/>
              <a:gd name="connsiteX1804" fmla="*/ 7164733 w 7631184"/>
              <a:gd name="connsiteY1804" fmla="*/ 3897954 h 6858054"/>
              <a:gd name="connsiteX1805" fmla="*/ 7164733 w 7631184"/>
              <a:gd name="connsiteY1805" fmla="*/ 3888185 h 6858054"/>
              <a:gd name="connsiteX1806" fmla="*/ 7145196 w 7631184"/>
              <a:gd name="connsiteY1806" fmla="*/ 3878415 h 6858054"/>
              <a:gd name="connsiteX1807" fmla="*/ 7115890 w 7631184"/>
              <a:gd name="connsiteY1807" fmla="*/ 3849107 h 6858054"/>
              <a:gd name="connsiteX1808" fmla="*/ 7076815 w 7631184"/>
              <a:gd name="connsiteY1808" fmla="*/ 3810030 h 6858054"/>
              <a:gd name="connsiteX1809" fmla="*/ 7057278 w 7631184"/>
              <a:gd name="connsiteY1809" fmla="*/ 3800261 h 6858054"/>
              <a:gd name="connsiteX1810" fmla="*/ 7037741 w 7631184"/>
              <a:gd name="connsiteY1810" fmla="*/ 3780722 h 6858054"/>
              <a:gd name="connsiteX1811" fmla="*/ 7027972 w 7631184"/>
              <a:gd name="connsiteY1811" fmla="*/ 3780722 h 6858054"/>
              <a:gd name="connsiteX1812" fmla="*/ 7037741 w 7631184"/>
              <a:gd name="connsiteY1812" fmla="*/ 3790492 h 6858054"/>
              <a:gd name="connsiteX1813" fmla="*/ 7057278 w 7631184"/>
              <a:gd name="connsiteY1813" fmla="*/ 3810030 h 6858054"/>
              <a:gd name="connsiteX1814" fmla="*/ 7047510 w 7631184"/>
              <a:gd name="connsiteY1814" fmla="*/ 3810030 h 6858054"/>
              <a:gd name="connsiteX1815" fmla="*/ 7018204 w 7631184"/>
              <a:gd name="connsiteY1815" fmla="*/ 3780722 h 6858054"/>
              <a:gd name="connsiteX1816" fmla="*/ 7018204 w 7631184"/>
              <a:gd name="connsiteY1816" fmla="*/ 3770953 h 6858054"/>
              <a:gd name="connsiteX1817" fmla="*/ 6988898 w 7631184"/>
              <a:gd name="connsiteY1817" fmla="*/ 3751414 h 6858054"/>
              <a:gd name="connsiteX1818" fmla="*/ 6969361 w 7631184"/>
              <a:gd name="connsiteY1818" fmla="*/ 3731876 h 6858054"/>
              <a:gd name="connsiteX1819" fmla="*/ 6959592 w 7631184"/>
              <a:gd name="connsiteY1819" fmla="*/ 3731876 h 6858054"/>
              <a:gd name="connsiteX1820" fmla="*/ 6949823 w 7631184"/>
              <a:gd name="connsiteY1820" fmla="*/ 3722106 h 6858054"/>
              <a:gd name="connsiteX1821" fmla="*/ 6940055 w 7631184"/>
              <a:gd name="connsiteY1821" fmla="*/ 3702568 h 6858054"/>
              <a:gd name="connsiteX1822" fmla="*/ 6930286 w 7631184"/>
              <a:gd name="connsiteY1822" fmla="*/ 3692798 h 6858054"/>
              <a:gd name="connsiteX1823" fmla="*/ 6923774 w 7631184"/>
              <a:gd name="connsiteY1823" fmla="*/ 3692798 h 6858054"/>
              <a:gd name="connsiteX1824" fmla="*/ 6920518 w 7631184"/>
              <a:gd name="connsiteY1824" fmla="*/ 3683029 h 6858054"/>
              <a:gd name="connsiteX1825" fmla="*/ 6914412 w 7631184"/>
              <a:gd name="connsiteY1825" fmla="*/ 3678145 h 6858054"/>
              <a:gd name="connsiteX1826" fmla="*/ 6911285 w 7631184"/>
              <a:gd name="connsiteY1826" fmla="*/ 3677007 h 6858054"/>
              <a:gd name="connsiteX1827" fmla="*/ 6910749 w 7631184"/>
              <a:gd name="connsiteY1827" fmla="*/ 3673260 h 6858054"/>
              <a:gd name="connsiteX1828" fmla="*/ 6891212 w 7631184"/>
              <a:gd name="connsiteY1828" fmla="*/ 3653721 h 6858054"/>
              <a:gd name="connsiteX1829" fmla="*/ 6900980 w 7631184"/>
              <a:gd name="connsiteY1829" fmla="*/ 3673260 h 6858054"/>
              <a:gd name="connsiteX1830" fmla="*/ 6911285 w 7631184"/>
              <a:gd name="connsiteY1830" fmla="*/ 3677007 h 6858054"/>
              <a:gd name="connsiteX1831" fmla="*/ 6911970 w 7631184"/>
              <a:gd name="connsiteY1831" fmla="*/ 3681808 h 6858054"/>
              <a:gd name="connsiteX1832" fmla="*/ 6920518 w 7631184"/>
              <a:gd name="connsiteY1832" fmla="*/ 3683029 h 6858054"/>
              <a:gd name="connsiteX1833" fmla="*/ 6920518 w 7631184"/>
              <a:gd name="connsiteY1833" fmla="*/ 3692798 h 6858054"/>
              <a:gd name="connsiteX1834" fmla="*/ 6921739 w 7631184"/>
              <a:gd name="connsiteY1834" fmla="*/ 3692798 h 6858054"/>
              <a:gd name="connsiteX1835" fmla="*/ 6923774 w 7631184"/>
              <a:gd name="connsiteY1835" fmla="*/ 3692798 h 6858054"/>
              <a:gd name="connsiteX1836" fmla="*/ 6925402 w 7631184"/>
              <a:gd name="connsiteY1836" fmla="*/ 3697683 h 6858054"/>
              <a:gd name="connsiteX1837" fmla="*/ 6930286 w 7631184"/>
              <a:gd name="connsiteY1837" fmla="*/ 3712337 h 6858054"/>
              <a:gd name="connsiteX1838" fmla="*/ 6969361 w 7631184"/>
              <a:gd name="connsiteY1838" fmla="*/ 3741645 h 6858054"/>
              <a:gd name="connsiteX1839" fmla="*/ 6998667 w 7631184"/>
              <a:gd name="connsiteY1839" fmla="*/ 3770953 h 6858054"/>
              <a:gd name="connsiteX1840" fmla="*/ 7027972 w 7631184"/>
              <a:gd name="connsiteY1840" fmla="*/ 3800261 h 6858054"/>
              <a:gd name="connsiteX1841" fmla="*/ 7047510 w 7631184"/>
              <a:gd name="connsiteY1841" fmla="*/ 3829569 h 6858054"/>
              <a:gd name="connsiteX1842" fmla="*/ 7067047 w 7631184"/>
              <a:gd name="connsiteY1842" fmla="*/ 3839338 h 6858054"/>
              <a:gd name="connsiteX1843" fmla="*/ 7076815 w 7631184"/>
              <a:gd name="connsiteY1843" fmla="*/ 3858877 h 6858054"/>
              <a:gd name="connsiteX1844" fmla="*/ 7096353 w 7631184"/>
              <a:gd name="connsiteY1844" fmla="*/ 3878415 h 6858054"/>
              <a:gd name="connsiteX1845" fmla="*/ 7106121 w 7631184"/>
              <a:gd name="connsiteY1845" fmla="*/ 3888185 h 6858054"/>
              <a:gd name="connsiteX1846" fmla="*/ 7115890 w 7631184"/>
              <a:gd name="connsiteY1846" fmla="*/ 3907723 h 6858054"/>
              <a:gd name="connsiteX1847" fmla="*/ 7125658 w 7631184"/>
              <a:gd name="connsiteY1847" fmla="*/ 3907723 h 6858054"/>
              <a:gd name="connsiteX1848" fmla="*/ 7135427 w 7631184"/>
              <a:gd name="connsiteY1848" fmla="*/ 3917493 h 6858054"/>
              <a:gd name="connsiteX1849" fmla="*/ 7145196 w 7631184"/>
              <a:gd name="connsiteY1849" fmla="*/ 3927262 h 6858054"/>
              <a:gd name="connsiteX1850" fmla="*/ 7164733 w 7631184"/>
              <a:gd name="connsiteY1850" fmla="*/ 3956570 h 6858054"/>
              <a:gd name="connsiteX1851" fmla="*/ 7203807 w 7631184"/>
              <a:gd name="connsiteY1851" fmla="*/ 3985878 h 6858054"/>
              <a:gd name="connsiteX1852" fmla="*/ 7252650 w 7631184"/>
              <a:gd name="connsiteY1852" fmla="*/ 4044494 h 6858054"/>
              <a:gd name="connsiteX1853" fmla="*/ 7272188 w 7631184"/>
              <a:gd name="connsiteY1853" fmla="*/ 4064032 h 6858054"/>
              <a:gd name="connsiteX1854" fmla="*/ 7340568 w 7631184"/>
              <a:gd name="connsiteY1854" fmla="*/ 4132417 h 6858054"/>
              <a:gd name="connsiteX1855" fmla="*/ 7340568 w 7631184"/>
              <a:gd name="connsiteY1855" fmla="*/ 4142187 h 6858054"/>
              <a:gd name="connsiteX1856" fmla="*/ 7369874 w 7631184"/>
              <a:gd name="connsiteY1856" fmla="*/ 4181264 h 6858054"/>
              <a:gd name="connsiteX1857" fmla="*/ 7389411 w 7631184"/>
              <a:gd name="connsiteY1857" fmla="*/ 4200803 h 6858054"/>
              <a:gd name="connsiteX1858" fmla="*/ 7389411 w 7631184"/>
              <a:gd name="connsiteY1858" fmla="*/ 4210572 h 6858054"/>
              <a:gd name="connsiteX1859" fmla="*/ 7340568 w 7631184"/>
              <a:gd name="connsiteY1859" fmla="*/ 4161725 h 6858054"/>
              <a:gd name="connsiteX1860" fmla="*/ 7252650 w 7631184"/>
              <a:gd name="connsiteY1860" fmla="*/ 4064032 h 6858054"/>
              <a:gd name="connsiteX1861" fmla="*/ 7233113 w 7631184"/>
              <a:gd name="connsiteY1861" fmla="*/ 4054263 h 6858054"/>
              <a:gd name="connsiteX1862" fmla="*/ 7213576 w 7631184"/>
              <a:gd name="connsiteY1862" fmla="*/ 4034724 h 6858054"/>
              <a:gd name="connsiteX1863" fmla="*/ 7154964 w 7631184"/>
              <a:gd name="connsiteY1863" fmla="*/ 3966339 h 6858054"/>
              <a:gd name="connsiteX1864" fmla="*/ 7115890 w 7631184"/>
              <a:gd name="connsiteY1864" fmla="*/ 3937031 h 6858054"/>
              <a:gd name="connsiteX1865" fmla="*/ 7096353 w 7631184"/>
              <a:gd name="connsiteY1865" fmla="*/ 3917493 h 6858054"/>
              <a:gd name="connsiteX1866" fmla="*/ 7067047 w 7631184"/>
              <a:gd name="connsiteY1866" fmla="*/ 3888185 h 6858054"/>
              <a:gd name="connsiteX1867" fmla="*/ 7057278 w 7631184"/>
              <a:gd name="connsiteY1867" fmla="*/ 3878415 h 6858054"/>
              <a:gd name="connsiteX1868" fmla="*/ 7037741 w 7631184"/>
              <a:gd name="connsiteY1868" fmla="*/ 3868646 h 6858054"/>
              <a:gd name="connsiteX1869" fmla="*/ 7047510 w 7631184"/>
              <a:gd name="connsiteY1869" fmla="*/ 3888185 h 6858054"/>
              <a:gd name="connsiteX1870" fmla="*/ 7145196 w 7631184"/>
              <a:gd name="connsiteY1870" fmla="*/ 3985878 h 6858054"/>
              <a:gd name="connsiteX1871" fmla="*/ 7223345 w 7631184"/>
              <a:gd name="connsiteY1871" fmla="*/ 4064032 h 6858054"/>
              <a:gd name="connsiteX1872" fmla="*/ 7242882 w 7631184"/>
              <a:gd name="connsiteY1872" fmla="*/ 4093340 h 6858054"/>
              <a:gd name="connsiteX1873" fmla="*/ 7252650 w 7631184"/>
              <a:gd name="connsiteY1873" fmla="*/ 4103109 h 6858054"/>
              <a:gd name="connsiteX1874" fmla="*/ 7272188 w 7631184"/>
              <a:gd name="connsiteY1874" fmla="*/ 4122648 h 6858054"/>
              <a:gd name="connsiteX1875" fmla="*/ 7301493 w 7631184"/>
              <a:gd name="connsiteY1875" fmla="*/ 4151956 h 6858054"/>
              <a:gd name="connsiteX1876" fmla="*/ 7291725 w 7631184"/>
              <a:gd name="connsiteY1876" fmla="*/ 4151956 h 6858054"/>
              <a:gd name="connsiteX1877" fmla="*/ 7262419 w 7631184"/>
              <a:gd name="connsiteY1877" fmla="*/ 4122648 h 6858054"/>
              <a:gd name="connsiteX1878" fmla="*/ 7233113 w 7631184"/>
              <a:gd name="connsiteY1878" fmla="*/ 4093340 h 6858054"/>
              <a:gd name="connsiteX1879" fmla="*/ 7223345 w 7631184"/>
              <a:gd name="connsiteY1879" fmla="*/ 4083571 h 6858054"/>
              <a:gd name="connsiteX1880" fmla="*/ 7194039 w 7631184"/>
              <a:gd name="connsiteY1880" fmla="*/ 4054263 h 6858054"/>
              <a:gd name="connsiteX1881" fmla="*/ 7125658 w 7631184"/>
              <a:gd name="connsiteY1881" fmla="*/ 3976108 h 6858054"/>
              <a:gd name="connsiteX1882" fmla="*/ 7115890 w 7631184"/>
              <a:gd name="connsiteY1882" fmla="*/ 3966339 h 6858054"/>
              <a:gd name="connsiteX1883" fmla="*/ 7106121 w 7631184"/>
              <a:gd name="connsiteY1883" fmla="*/ 3956570 h 6858054"/>
              <a:gd name="connsiteX1884" fmla="*/ 7096353 w 7631184"/>
              <a:gd name="connsiteY1884" fmla="*/ 3946800 h 6858054"/>
              <a:gd name="connsiteX1885" fmla="*/ 7057278 w 7631184"/>
              <a:gd name="connsiteY1885" fmla="*/ 3897954 h 6858054"/>
              <a:gd name="connsiteX1886" fmla="*/ 7018204 w 7631184"/>
              <a:gd name="connsiteY1886" fmla="*/ 3868646 h 6858054"/>
              <a:gd name="connsiteX1887" fmla="*/ 7008435 w 7631184"/>
              <a:gd name="connsiteY1887" fmla="*/ 3849107 h 6858054"/>
              <a:gd name="connsiteX1888" fmla="*/ 6988898 w 7631184"/>
              <a:gd name="connsiteY1888" fmla="*/ 3839338 h 6858054"/>
              <a:gd name="connsiteX1889" fmla="*/ 6979129 w 7631184"/>
              <a:gd name="connsiteY1889" fmla="*/ 3829569 h 6858054"/>
              <a:gd name="connsiteX1890" fmla="*/ 6979129 w 7631184"/>
              <a:gd name="connsiteY1890" fmla="*/ 3819799 h 6858054"/>
              <a:gd name="connsiteX1891" fmla="*/ 6949823 w 7631184"/>
              <a:gd name="connsiteY1891" fmla="*/ 3800261 h 6858054"/>
              <a:gd name="connsiteX1892" fmla="*/ 6930286 w 7631184"/>
              <a:gd name="connsiteY1892" fmla="*/ 3770953 h 6858054"/>
              <a:gd name="connsiteX1893" fmla="*/ 6900980 w 7631184"/>
              <a:gd name="connsiteY1893" fmla="*/ 3751414 h 6858054"/>
              <a:gd name="connsiteX1894" fmla="*/ 6881443 w 7631184"/>
              <a:gd name="connsiteY1894" fmla="*/ 3731876 h 6858054"/>
              <a:gd name="connsiteX1895" fmla="*/ 6871675 w 7631184"/>
              <a:gd name="connsiteY1895" fmla="*/ 3722106 h 6858054"/>
              <a:gd name="connsiteX1896" fmla="*/ 6852137 w 7631184"/>
              <a:gd name="connsiteY1896" fmla="*/ 3702568 h 6858054"/>
              <a:gd name="connsiteX1897" fmla="*/ 6842369 w 7631184"/>
              <a:gd name="connsiteY1897" fmla="*/ 3692798 h 6858054"/>
              <a:gd name="connsiteX1898" fmla="*/ 6832600 w 7631184"/>
              <a:gd name="connsiteY1898" fmla="*/ 3683029 h 6858054"/>
              <a:gd name="connsiteX1899" fmla="*/ 6813063 w 7631184"/>
              <a:gd name="connsiteY1899" fmla="*/ 3663491 h 6858054"/>
              <a:gd name="connsiteX1900" fmla="*/ 6803294 w 7631184"/>
              <a:gd name="connsiteY1900" fmla="*/ 3653721 h 6858054"/>
              <a:gd name="connsiteX1901" fmla="*/ 6783757 w 7631184"/>
              <a:gd name="connsiteY1901" fmla="*/ 3643952 h 6858054"/>
              <a:gd name="connsiteX1902" fmla="*/ 6773988 w 7631184"/>
              <a:gd name="connsiteY1902" fmla="*/ 3635071 h 6858054"/>
              <a:gd name="connsiteX1903" fmla="*/ 6773988 w 7631184"/>
              <a:gd name="connsiteY1903" fmla="*/ 3634183 h 6858054"/>
              <a:gd name="connsiteX1904" fmla="*/ 6773012 w 7631184"/>
              <a:gd name="connsiteY1904" fmla="*/ 3634183 h 6858054"/>
              <a:gd name="connsiteX1905" fmla="*/ 6770325 w 7631184"/>
              <a:gd name="connsiteY1905" fmla="*/ 3631740 h 6858054"/>
              <a:gd name="connsiteX1906" fmla="*/ 6764220 w 7631184"/>
              <a:gd name="connsiteY1906" fmla="*/ 3634183 h 6858054"/>
              <a:gd name="connsiteX1907" fmla="*/ 6765441 w 7631184"/>
              <a:gd name="connsiteY1907" fmla="*/ 3634183 h 6858054"/>
              <a:gd name="connsiteX1908" fmla="*/ 6773012 w 7631184"/>
              <a:gd name="connsiteY1908" fmla="*/ 3634183 h 6858054"/>
              <a:gd name="connsiteX1909" fmla="*/ 6773988 w 7631184"/>
              <a:gd name="connsiteY1909" fmla="*/ 3635071 h 6858054"/>
              <a:gd name="connsiteX1910" fmla="*/ 6773988 w 7631184"/>
              <a:gd name="connsiteY1910" fmla="*/ 3643952 h 6858054"/>
              <a:gd name="connsiteX1911" fmla="*/ 6773988 w 7631184"/>
              <a:gd name="connsiteY1911" fmla="*/ 3653721 h 6858054"/>
              <a:gd name="connsiteX1912" fmla="*/ 6773988 w 7631184"/>
              <a:gd name="connsiteY1912" fmla="*/ 3663491 h 6858054"/>
              <a:gd name="connsiteX1913" fmla="*/ 6773988 w 7631184"/>
              <a:gd name="connsiteY1913" fmla="*/ 3673260 h 6858054"/>
              <a:gd name="connsiteX1914" fmla="*/ 6783757 w 7631184"/>
              <a:gd name="connsiteY1914" fmla="*/ 3673260 h 6858054"/>
              <a:gd name="connsiteX1915" fmla="*/ 6803294 w 7631184"/>
              <a:gd name="connsiteY1915" fmla="*/ 3692798 h 6858054"/>
              <a:gd name="connsiteX1916" fmla="*/ 6813063 w 7631184"/>
              <a:gd name="connsiteY1916" fmla="*/ 3712337 h 6858054"/>
              <a:gd name="connsiteX1917" fmla="*/ 6842369 w 7631184"/>
              <a:gd name="connsiteY1917" fmla="*/ 3731876 h 6858054"/>
              <a:gd name="connsiteX1918" fmla="*/ 6842369 w 7631184"/>
              <a:gd name="connsiteY1918" fmla="*/ 3741645 h 6858054"/>
              <a:gd name="connsiteX1919" fmla="*/ 6852137 w 7631184"/>
              <a:gd name="connsiteY1919" fmla="*/ 3751414 h 6858054"/>
              <a:gd name="connsiteX1920" fmla="*/ 6871675 w 7631184"/>
              <a:gd name="connsiteY1920" fmla="*/ 3770953 h 6858054"/>
              <a:gd name="connsiteX1921" fmla="*/ 6891212 w 7631184"/>
              <a:gd name="connsiteY1921" fmla="*/ 3790492 h 6858054"/>
              <a:gd name="connsiteX1922" fmla="*/ 6900980 w 7631184"/>
              <a:gd name="connsiteY1922" fmla="*/ 3800261 h 6858054"/>
              <a:gd name="connsiteX1923" fmla="*/ 6930286 w 7631184"/>
              <a:gd name="connsiteY1923" fmla="*/ 3829569 h 6858054"/>
              <a:gd name="connsiteX1924" fmla="*/ 6940055 w 7631184"/>
              <a:gd name="connsiteY1924" fmla="*/ 3849107 h 6858054"/>
              <a:gd name="connsiteX1925" fmla="*/ 6949823 w 7631184"/>
              <a:gd name="connsiteY1925" fmla="*/ 3858877 h 6858054"/>
              <a:gd name="connsiteX1926" fmla="*/ 6959592 w 7631184"/>
              <a:gd name="connsiteY1926" fmla="*/ 3868646 h 6858054"/>
              <a:gd name="connsiteX1927" fmla="*/ 6969361 w 7631184"/>
              <a:gd name="connsiteY1927" fmla="*/ 3868646 h 6858054"/>
              <a:gd name="connsiteX1928" fmla="*/ 7008435 w 7631184"/>
              <a:gd name="connsiteY1928" fmla="*/ 3917493 h 6858054"/>
              <a:gd name="connsiteX1929" fmla="*/ 7018204 w 7631184"/>
              <a:gd name="connsiteY1929" fmla="*/ 3927262 h 6858054"/>
              <a:gd name="connsiteX1930" fmla="*/ 7037741 w 7631184"/>
              <a:gd name="connsiteY1930" fmla="*/ 3946800 h 6858054"/>
              <a:gd name="connsiteX1931" fmla="*/ 7057278 w 7631184"/>
              <a:gd name="connsiteY1931" fmla="*/ 3956570 h 6858054"/>
              <a:gd name="connsiteX1932" fmla="*/ 7067047 w 7631184"/>
              <a:gd name="connsiteY1932" fmla="*/ 3976108 h 6858054"/>
              <a:gd name="connsiteX1933" fmla="*/ 7115890 w 7631184"/>
              <a:gd name="connsiteY1933" fmla="*/ 4034724 h 6858054"/>
              <a:gd name="connsiteX1934" fmla="*/ 7106121 w 7631184"/>
              <a:gd name="connsiteY1934" fmla="*/ 4034724 h 6858054"/>
              <a:gd name="connsiteX1935" fmla="*/ 7096353 w 7631184"/>
              <a:gd name="connsiteY1935" fmla="*/ 4015186 h 6858054"/>
              <a:gd name="connsiteX1936" fmla="*/ 7086584 w 7631184"/>
              <a:gd name="connsiteY1936" fmla="*/ 4005416 h 6858054"/>
              <a:gd name="connsiteX1937" fmla="*/ 7067047 w 7631184"/>
              <a:gd name="connsiteY1937" fmla="*/ 3985878 h 6858054"/>
              <a:gd name="connsiteX1938" fmla="*/ 7047510 w 7631184"/>
              <a:gd name="connsiteY1938" fmla="*/ 3966339 h 6858054"/>
              <a:gd name="connsiteX1939" fmla="*/ 7027972 w 7631184"/>
              <a:gd name="connsiteY1939" fmla="*/ 3946800 h 6858054"/>
              <a:gd name="connsiteX1940" fmla="*/ 7008435 w 7631184"/>
              <a:gd name="connsiteY1940" fmla="*/ 3927262 h 6858054"/>
              <a:gd name="connsiteX1941" fmla="*/ 6988898 w 7631184"/>
              <a:gd name="connsiteY1941" fmla="*/ 3917493 h 6858054"/>
              <a:gd name="connsiteX1942" fmla="*/ 6969361 w 7631184"/>
              <a:gd name="connsiteY1942" fmla="*/ 3897954 h 6858054"/>
              <a:gd name="connsiteX1943" fmla="*/ 6949823 w 7631184"/>
              <a:gd name="connsiteY1943" fmla="*/ 3888185 h 6858054"/>
              <a:gd name="connsiteX1944" fmla="*/ 6959592 w 7631184"/>
              <a:gd name="connsiteY1944" fmla="*/ 3888185 h 6858054"/>
              <a:gd name="connsiteX1945" fmla="*/ 6949823 w 7631184"/>
              <a:gd name="connsiteY1945" fmla="*/ 3878415 h 6858054"/>
              <a:gd name="connsiteX1946" fmla="*/ 6949823 w 7631184"/>
              <a:gd name="connsiteY1946" fmla="*/ 3868646 h 6858054"/>
              <a:gd name="connsiteX1947" fmla="*/ 6940055 w 7631184"/>
              <a:gd name="connsiteY1947" fmla="*/ 3868646 h 6858054"/>
              <a:gd name="connsiteX1948" fmla="*/ 6930286 w 7631184"/>
              <a:gd name="connsiteY1948" fmla="*/ 3849107 h 6858054"/>
              <a:gd name="connsiteX1949" fmla="*/ 6910749 w 7631184"/>
              <a:gd name="connsiteY1949" fmla="*/ 3839338 h 6858054"/>
              <a:gd name="connsiteX1950" fmla="*/ 6920518 w 7631184"/>
              <a:gd name="connsiteY1950" fmla="*/ 3849107 h 6858054"/>
              <a:gd name="connsiteX1951" fmla="*/ 6910749 w 7631184"/>
              <a:gd name="connsiteY1951" fmla="*/ 3849107 h 6858054"/>
              <a:gd name="connsiteX1952" fmla="*/ 6900980 w 7631184"/>
              <a:gd name="connsiteY1952" fmla="*/ 3839338 h 6858054"/>
              <a:gd name="connsiteX1953" fmla="*/ 6903902 w 7631184"/>
              <a:gd name="connsiteY1953" fmla="*/ 3844451 h 6858054"/>
              <a:gd name="connsiteX1954" fmla="*/ 6880222 w 7631184"/>
              <a:gd name="connsiteY1954" fmla="*/ 3828347 h 6858054"/>
              <a:gd name="connsiteX1955" fmla="*/ 6871675 w 7631184"/>
              <a:gd name="connsiteY1955" fmla="*/ 3829569 h 6858054"/>
              <a:gd name="connsiteX1956" fmla="*/ 6861906 w 7631184"/>
              <a:gd name="connsiteY1956" fmla="*/ 3829569 h 6858054"/>
              <a:gd name="connsiteX1957" fmla="*/ 6855800 w 7631184"/>
              <a:gd name="connsiteY1957" fmla="*/ 3823463 h 6858054"/>
              <a:gd name="connsiteX1958" fmla="*/ 6852137 w 7631184"/>
              <a:gd name="connsiteY1958" fmla="*/ 3819799 h 6858054"/>
              <a:gd name="connsiteX1959" fmla="*/ 6852137 w 7631184"/>
              <a:gd name="connsiteY1959" fmla="*/ 3819799 h 6858054"/>
              <a:gd name="connsiteX1960" fmla="*/ 6852137 w 7631184"/>
              <a:gd name="connsiteY1960" fmla="*/ 3819799 h 6858054"/>
              <a:gd name="connsiteX1961" fmla="*/ 6842369 w 7631184"/>
              <a:gd name="connsiteY1961" fmla="*/ 3810030 h 6858054"/>
              <a:gd name="connsiteX1962" fmla="*/ 6843590 w 7631184"/>
              <a:gd name="connsiteY1962" fmla="*/ 3818578 h 6858054"/>
              <a:gd name="connsiteX1963" fmla="*/ 6852137 w 7631184"/>
              <a:gd name="connsiteY1963" fmla="*/ 3819799 h 6858054"/>
              <a:gd name="connsiteX1964" fmla="*/ 6852137 w 7631184"/>
              <a:gd name="connsiteY1964" fmla="*/ 3819799 h 6858054"/>
              <a:gd name="connsiteX1965" fmla="*/ 6852137 w 7631184"/>
              <a:gd name="connsiteY1965" fmla="*/ 3821020 h 6858054"/>
              <a:gd name="connsiteX1966" fmla="*/ 6852137 w 7631184"/>
              <a:gd name="connsiteY1966" fmla="*/ 3829569 h 6858054"/>
              <a:gd name="connsiteX1967" fmla="*/ 6861906 w 7631184"/>
              <a:gd name="connsiteY1967" fmla="*/ 3839338 h 6858054"/>
              <a:gd name="connsiteX1968" fmla="*/ 6832600 w 7631184"/>
              <a:gd name="connsiteY1968" fmla="*/ 3819799 h 6858054"/>
              <a:gd name="connsiteX1969" fmla="*/ 6803294 w 7631184"/>
              <a:gd name="connsiteY1969" fmla="*/ 3790492 h 6858054"/>
              <a:gd name="connsiteX1970" fmla="*/ 6754451 w 7631184"/>
              <a:gd name="connsiteY1970" fmla="*/ 3751414 h 6858054"/>
              <a:gd name="connsiteX1971" fmla="*/ 6725145 w 7631184"/>
              <a:gd name="connsiteY1971" fmla="*/ 3722106 h 6858054"/>
              <a:gd name="connsiteX1972" fmla="*/ 6715377 w 7631184"/>
              <a:gd name="connsiteY1972" fmla="*/ 3712337 h 6858054"/>
              <a:gd name="connsiteX1973" fmla="*/ 6705608 w 7631184"/>
              <a:gd name="connsiteY1973" fmla="*/ 3702568 h 6858054"/>
              <a:gd name="connsiteX1974" fmla="*/ 6686071 w 7631184"/>
              <a:gd name="connsiteY1974" fmla="*/ 3683029 h 6858054"/>
              <a:gd name="connsiteX1975" fmla="*/ 6676302 w 7631184"/>
              <a:gd name="connsiteY1975" fmla="*/ 3673260 h 6858054"/>
              <a:gd name="connsiteX1976" fmla="*/ 6666534 w 7631184"/>
              <a:gd name="connsiteY1976" fmla="*/ 3663491 h 6858054"/>
              <a:gd name="connsiteX1977" fmla="*/ 6658026 w 7631184"/>
              <a:gd name="connsiteY1977" fmla="*/ 3655928 h 6858054"/>
              <a:gd name="connsiteX1978" fmla="*/ 6656765 w 7631184"/>
              <a:gd name="connsiteY1978" fmla="*/ 3653721 h 6858054"/>
              <a:gd name="connsiteX1979" fmla="*/ 6651181 w 7631184"/>
              <a:gd name="connsiteY1979" fmla="*/ 3651394 h 6858054"/>
              <a:gd name="connsiteX1980" fmla="*/ 6639352 w 7631184"/>
              <a:gd name="connsiteY1980" fmla="*/ 3645085 h 6858054"/>
              <a:gd name="connsiteX1981" fmla="*/ 6637094 w 7631184"/>
              <a:gd name="connsiteY1981" fmla="*/ 3643015 h 6858054"/>
              <a:gd name="connsiteX1982" fmla="*/ 6636007 w 7631184"/>
              <a:gd name="connsiteY1982" fmla="*/ 3635404 h 6858054"/>
              <a:gd name="connsiteX1983" fmla="*/ 6627459 w 7631184"/>
              <a:gd name="connsiteY1983" fmla="*/ 3634183 h 6858054"/>
              <a:gd name="connsiteX1984" fmla="*/ 6617691 w 7631184"/>
              <a:gd name="connsiteY1984" fmla="*/ 3624413 h 6858054"/>
              <a:gd name="connsiteX1985" fmla="*/ 6627459 w 7631184"/>
              <a:gd name="connsiteY1985" fmla="*/ 3634183 h 6858054"/>
              <a:gd name="connsiteX1986" fmla="*/ 6636007 w 7631184"/>
              <a:gd name="connsiteY1986" fmla="*/ 3643952 h 6858054"/>
              <a:gd name="connsiteX1987" fmla="*/ 6637228 w 7631184"/>
              <a:gd name="connsiteY1987" fmla="*/ 3653721 h 6858054"/>
              <a:gd name="connsiteX1988" fmla="*/ 6633565 w 7631184"/>
              <a:gd name="connsiteY1988" fmla="*/ 3650058 h 6858054"/>
              <a:gd name="connsiteX1989" fmla="*/ 6627459 w 7631184"/>
              <a:gd name="connsiteY1989" fmla="*/ 3643952 h 6858054"/>
              <a:gd name="connsiteX1990" fmla="*/ 6588385 w 7631184"/>
              <a:gd name="connsiteY1990" fmla="*/ 3614644 h 6858054"/>
              <a:gd name="connsiteX1991" fmla="*/ 6598153 w 7631184"/>
              <a:gd name="connsiteY1991" fmla="*/ 3624413 h 6858054"/>
              <a:gd name="connsiteX1992" fmla="*/ 6617691 w 7631184"/>
              <a:gd name="connsiteY1992" fmla="*/ 3643952 h 6858054"/>
              <a:gd name="connsiteX1993" fmla="*/ 6637228 w 7631184"/>
              <a:gd name="connsiteY1993" fmla="*/ 3663491 h 6858054"/>
              <a:gd name="connsiteX1994" fmla="*/ 6656765 w 7631184"/>
              <a:gd name="connsiteY1994" fmla="*/ 3683029 h 6858054"/>
              <a:gd name="connsiteX1995" fmla="*/ 6695840 w 7631184"/>
              <a:gd name="connsiteY1995" fmla="*/ 3722106 h 6858054"/>
              <a:gd name="connsiteX1996" fmla="*/ 6705608 w 7631184"/>
              <a:gd name="connsiteY1996" fmla="*/ 3731876 h 6858054"/>
              <a:gd name="connsiteX1997" fmla="*/ 6715377 w 7631184"/>
              <a:gd name="connsiteY1997" fmla="*/ 3731876 h 6858054"/>
              <a:gd name="connsiteX1998" fmla="*/ 6715377 w 7631184"/>
              <a:gd name="connsiteY1998" fmla="*/ 3741645 h 6858054"/>
              <a:gd name="connsiteX1999" fmla="*/ 6725145 w 7631184"/>
              <a:gd name="connsiteY1999" fmla="*/ 3751414 h 6858054"/>
              <a:gd name="connsiteX2000" fmla="*/ 6754451 w 7631184"/>
              <a:gd name="connsiteY2000" fmla="*/ 3770953 h 6858054"/>
              <a:gd name="connsiteX2001" fmla="*/ 6773988 w 7631184"/>
              <a:gd name="connsiteY2001" fmla="*/ 3790492 h 6858054"/>
              <a:gd name="connsiteX2002" fmla="*/ 6773988 w 7631184"/>
              <a:gd name="connsiteY2002" fmla="*/ 3800261 h 6858054"/>
              <a:gd name="connsiteX2003" fmla="*/ 6783757 w 7631184"/>
              <a:gd name="connsiteY2003" fmla="*/ 3810030 h 6858054"/>
              <a:gd name="connsiteX2004" fmla="*/ 6822832 w 7631184"/>
              <a:gd name="connsiteY2004" fmla="*/ 3849107 h 6858054"/>
              <a:gd name="connsiteX2005" fmla="*/ 6861906 w 7631184"/>
              <a:gd name="connsiteY2005" fmla="*/ 3878415 h 6858054"/>
              <a:gd name="connsiteX2006" fmla="*/ 6871675 w 7631184"/>
              <a:gd name="connsiteY2006" fmla="*/ 3897954 h 6858054"/>
              <a:gd name="connsiteX2007" fmla="*/ 6881443 w 7631184"/>
              <a:gd name="connsiteY2007" fmla="*/ 3907723 h 6858054"/>
              <a:gd name="connsiteX2008" fmla="*/ 6871675 w 7631184"/>
              <a:gd name="connsiteY2008" fmla="*/ 3907723 h 6858054"/>
              <a:gd name="connsiteX2009" fmla="*/ 6861906 w 7631184"/>
              <a:gd name="connsiteY2009" fmla="*/ 3897954 h 6858054"/>
              <a:gd name="connsiteX2010" fmla="*/ 6852137 w 7631184"/>
              <a:gd name="connsiteY2010" fmla="*/ 3878415 h 6858054"/>
              <a:gd name="connsiteX2011" fmla="*/ 6773988 w 7631184"/>
              <a:gd name="connsiteY2011" fmla="*/ 3810030 h 6858054"/>
              <a:gd name="connsiteX2012" fmla="*/ 6754451 w 7631184"/>
              <a:gd name="connsiteY2012" fmla="*/ 3790492 h 6858054"/>
              <a:gd name="connsiteX2013" fmla="*/ 6725145 w 7631184"/>
              <a:gd name="connsiteY2013" fmla="*/ 3780722 h 6858054"/>
              <a:gd name="connsiteX2014" fmla="*/ 6705608 w 7631184"/>
              <a:gd name="connsiteY2014" fmla="*/ 3770953 h 6858054"/>
              <a:gd name="connsiteX2015" fmla="*/ 6695840 w 7631184"/>
              <a:gd name="connsiteY2015" fmla="*/ 3770953 h 6858054"/>
              <a:gd name="connsiteX2016" fmla="*/ 6686071 w 7631184"/>
              <a:gd name="connsiteY2016" fmla="*/ 3761184 h 6858054"/>
              <a:gd name="connsiteX2017" fmla="*/ 6676302 w 7631184"/>
              <a:gd name="connsiteY2017" fmla="*/ 3751414 h 6858054"/>
              <a:gd name="connsiteX2018" fmla="*/ 6686071 w 7631184"/>
              <a:gd name="connsiteY2018" fmla="*/ 3751414 h 6858054"/>
              <a:gd name="connsiteX2019" fmla="*/ 6695840 w 7631184"/>
              <a:gd name="connsiteY2019" fmla="*/ 3751414 h 6858054"/>
              <a:gd name="connsiteX2020" fmla="*/ 6725145 w 7631184"/>
              <a:gd name="connsiteY2020" fmla="*/ 3770953 h 6858054"/>
              <a:gd name="connsiteX2021" fmla="*/ 6725145 w 7631184"/>
              <a:gd name="connsiteY2021" fmla="*/ 3761184 h 6858054"/>
              <a:gd name="connsiteX2022" fmla="*/ 6676302 w 7631184"/>
              <a:gd name="connsiteY2022" fmla="*/ 3722106 h 6858054"/>
              <a:gd name="connsiteX2023" fmla="*/ 6666534 w 7631184"/>
              <a:gd name="connsiteY2023" fmla="*/ 3722106 h 6858054"/>
              <a:gd name="connsiteX2024" fmla="*/ 6666534 w 7631184"/>
              <a:gd name="connsiteY2024" fmla="*/ 3712337 h 6858054"/>
              <a:gd name="connsiteX2025" fmla="*/ 6637228 w 7631184"/>
              <a:gd name="connsiteY2025" fmla="*/ 3702568 h 6858054"/>
              <a:gd name="connsiteX2026" fmla="*/ 6627459 w 7631184"/>
              <a:gd name="connsiteY2026" fmla="*/ 3692798 h 6858054"/>
              <a:gd name="connsiteX2027" fmla="*/ 6617691 w 7631184"/>
              <a:gd name="connsiteY2027" fmla="*/ 3683029 h 6858054"/>
              <a:gd name="connsiteX2028" fmla="*/ 6617691 w 7631184"/>
              <a:gd name="connsiteY2028" fmla="*/ 3692798 h 6858054"/>
              <a:gd name="connsiteX2029" fmla="*/ 6607922 w 7631184"/>
              <a:gd name="connsiteY2029" fmla="*/ 3692798 h 6858054"/>
              <a:gd name="connsiteX2030" fmla="*/ 6598153 w 7631184"/>
              <a:gd name="connsiteY2030" fmla="*/ 3683029 h 6858054"/>
              <a:gd name="connsiteX2031" fmla="*/ 6588385 w 7631184"/>
              <a:gd name="connsiteY2031" fmla="*/ 3683029 h 6858054"/>
              <a:gd name="connsiteX2032" fmla="*/ 6578616 w 7631184"/>
              <a:gd name="connsiteY2032" fmla="*/ 3673260 h 6858054"/>
              <a:gd name="connsiteX2033" fmla="*/ 6549310 w 7631184"/>
              <a:gd name="connsiteY2033" fmla="*/ 3653721 h 6858054"/>
              <a:gd name="connsiteX2034" fmla="*/ 6500467 w 7631184"/>
              <a:gd name="connsiteY2034" fmla="*/ 3614644 h 6858054"/>
              <a:gd name="connsiteX2035" fmla="*/ 6490699 w 7631184"/>
              <a:gd name="connsiteY2035" fmla="*/ 3604875 h 6858054"/>
              <a:gd name="connsiteX2036" fmla="*/ 6500467 w 7631184"/>
              <a:gd name="connsiteY2036" fmla="*/ 3614644 h 6858054"/>
              <a:gd name="connsiteX2037" fmla="*/ 6510236 w 7631184"/>
              <a:gd name="connsiteY2037" fmla="*/ 3624413 h 6858054"/>
              <a:gd name="connsiteX2038" fmla="*/ 6520005 w 7631184"/>
              <a:gd name="connsiteY2038" fmla="*/ 3634183 h 6858054"/>
              <a:gd name="connsiteX2039" fmla="*/ 6529773 w 7631184"/>
              <a:gd name="connsiteY2039" fmla="*/ 3643952 h 6858054"/>
              <a:gd name="connsiteX2040" fmla="*/ 6568848 w 7631184"/>
              <a:gd name="connsiteY2040" fmla="*/ 3683029 h 6858054"/>
              <a:gd name="connsiteX2041" fmla="*/ 6583501 w 7631184"/>
              <a:gd name="connsiteY2041" fmla="*/ 3696462 h 6858054"/>
              <a:gd name="connsiteX2042" fmla="*/ 6591873 w 7631184"/>
              <a:gd name="connsiteY2042" fmla="*/ 3699951 h 6858054"/>
              <a:gd name="connsiteX2043" fmla="*/ 6588385 w 7631184"/>
              <a:gd name="connsiteY2043" fmla="*/ 3702568 h 6858054"/>
              <a:gd name="connsiteX2044" fmla="*/ 6598153 w 7631184"/>
              <a:gd name="connsiteY2044" fmla="*/ 3702568 h 6858054"/>
              <a:gd name="connsiteX2045" fmla="*/ 6607922 w 7631184"/>
              <a:gd name="connsiteY2045" fmla="*/ 3722106 h 6858054"/>
              <a:gd name="connsiteX2046" fmla="*/ 6637228 w 7631184"/>
              <a:gd name="connsiteY2046" fmla="*/ 3741645 h 6858054"/>
              <a:gd name="connsiteX2047" fmla="*/ 6676302 w 7631184"/>
              <a:gd name="connsiteY2047" fmla="*/ 3780722 h 6858054"/>
              <a:gd name="connsiteX2048" fmla="*/ 6686071 w 7631184"/>
              <a:gd name="connsiteY2048" fmla="*/ 3790492 h 6858054"/>
              <a:gd name="connsiteX2049" fmla="*/ 6695840 w 7631184"/>
              <a:gd name="connsiteY2049" fmla="*/ 3800261 h 6858054"/>
              <a:gd name="connsiteX2050" fmla="*/ 6725145 w 7631184"/>
              <a:gd name="connsiteY2050" fmla="*/ 3819799 h 6858054"/>
              <a:gd name="connsiteX2051" fmla="*/ 6773988 w 7631184"/>
              <a:gd name="connsiteY2051" fmla="*/ 3868646 h 6858054"/>
              <a:gd name="connsiteX2052" fmla="*/ 6783757 w 7631184"/>
              <a:gd name="connsiteY2052" fmla="*/ 3878415 h 6858054"/>
              <a:gd name="connsiteX2053" fmla="*/ 6764220 w 7631184"/>
              <a:gd name="connsiteY2053" fmla="*/ 3868646 h 6858054"/>
              <a:gd name="connsiteX2054" fmla="*/ 6754451 w 7631184"/>
              <a:gd name="connsiteY2054" fmla="*/ 3868646 h 6858054"/>
              <a:gd name="connsiteX2055" fmla="*/ 6744683 w 7631184"/>
              <a:gd name="connsiteY2055" fmla="*/ 3858877 h 6858054"/>
              <a:gd name="connsiteX2056" fmla="*/ 6695840 w 7631184"/>
              <a:gd name="connsiteY2056" fmla="*/ 3810030 h 6858054"/>
              <a:gd name="connsiteX2057" fmla="*/ 6656765 w 7631184"/>
              <a:gd name="connsiteY2057" fmla="*/ 3761184 h 6858054"/>
              <a:gd name="connsiteX2058" fmla="*/ 6612806 w 7631184"/>
              <a:gd name="connsiteY2058" fmla="*/ 3735081 h 6858054"/>
              <a:gd name="connsiteX2059" fmla="*/ 6588389 w 7631184"/>
              <a:gd name="connsiteY2059" fmla="*/ 3712341 h 6858054"/>
              <a:gd name="connsiteX2060" fmla="*/ 6568848 w 7631184"/>
              <a:gd name="connsiteY2060" fmla="*/ 3692798 h 6858054"/>
              <a:gd name="connsiteX2061" fmla="*/ 6588385 w 7631184"/>
              <a:gd name="connsiteY2061" fmla="*/ 3712337 h 6858054"/>
              <a:gd name="connsiteX2062" fmla="*/ 6588389 w 7631184"/>
              <a:gd name="connsiteY2062" fmla="*/ 3712341 h 6858054"/>
              <a:gd name="connsiteX2063" fmla="*/ 6598153 w 7631184"/>
              <a:gd name="connsiteY2063" fmla="*/ 3722106 h 6858054"/>
              <a:gd name="connsiteX2064" fmla="*/ 6627459 w 7631184"/>
              <a:gd name="connsiteY2064" fmla="*/ 3751414 h 6858054"/>
              <a:gd name="connsiteX2065" fmla="*/ 6627459 w 7631184"/>
              <a:gd name="connsiteY2065" fmla="*/ 3761184 h 6858054"/>
              <a:gd name="connsiteX2066" fmla="*/ 6632343 w 7631184"/>
              <a:gd name="connsiteY2066" fmla="*/ 3767290 h 6858054"/>
              <a:gd name="connsiteX2067" fmla="*/ 6634016 w 7631184"/>
              <a:gd name="connsiteY2067" fmla="*/ 3771890 h 6858054"/>
              <a:gd name="connsiteX2068" fmla="*/ 6627459 w 7631184"/>
              <a:gd name="connsiteY2068" fmla="*/ 3770953 h 6858054"/>
              <a:gd name="connsiteX2069" fmla="*/ 6617691 w 7631184"/>
              <a:gd name="connsiteY2069" fmla="*/ 3761184 h 6858054"/>
              <a:gd name="connsiteX2070" fmla="*/ 6617691 w 7631184"/>
              <a:gd name="connsiteY2070" fmla="*/ 3751414 h 6858054"/>
              <a:gd name="connsiteX2071" fmla="*/ 6607922 w 7631184"/>
              <a:gd name="connsiteY2071" fmla="*/ 3751414 h 6858054"/>
              <a:gd name="connsiteX2072" fmla="*/ 6607922 w 7631184"/>
              <a:gd name="connsiteY2072" fmla="*/ 3761184 h 6858054"/>
              <a:gd name="connsiteX2073" fmla="*/ 6627459 w 7631184"/>
              <a:gd name="connsiteY2073" fmla="*/ 3780722 h 6858054"/>
              <a:gd name="connsiteX2074" fmla="*/ 6637228 w 7631184"/>
              <a:gd name="connsiteY2074" fmla="*/ 3790492 h 6858054"/>
              <a:gd name="connsiteX2075" fmla="*/ 6646997 w 7631184"/>
              <a:gd name="connsiteY2075" fmla="*/ 3800261 h 6858054"/>
              <a:gd name="connsiteX2076" fmla="*/ 6666534 w 7631184"/>
              <a:gd name="connsiteY2076" fmla="*/ 3819799 h 6858054"/>
              <a:gd name="connsiteX2077" fmla="*/ 6686071 w 7631184"/>
              <a:gd name="connsiteY2077" fmla="*/ 3839338 h 6858054"/>
              <a:gd name="connsiteX2078" fmla="*/ 6705608 w 7631184"/>
              <a:gd name="connsiteY2078" fmla="*/ 3849107 h 6858054"/>
              <a:gd name="connsiteX2079" fmla="*/ 6715377 w 7631184"/>
              <a:gd name="connsiteY2079" fmla="*/ 3858877 h 6858054"/>
              <a:gd name="connsiteX2080" fmla="*/ 6705608 w 7631184"/>
              <a:gd name="connsiteY2080" fmla="*/ 3858877 h 6858054"/>
              <a:gd name="connsiteX2081" fmla="*/ 6715377 w 7631184"/>
              <a:gd name="connsiteY2081" fmla="*/ 3868646 h 6858054"/>
              <a:gd name="connsiteX2082" fmla="*/ 6725145 w 7631184"/>
              <a:gd name="connsiteY2082" fmla="*/ 3868646 h 6858054"/>
              <a:gd name="connsiteX2083" fmla="*/ 6734914 w 7631184"/>
              <a:gd name="connsiteY2083" fmla="*/ 3878415 h 6858054"/>
              <a:gd name="connsiteX2084" fmla="*/ 6736135 w 7631184"/>
              <a:gd name="connsiteY2084" fmla="*/ 3878415 h 6858054"/>
              <a:gd name="connsiteX2085" fmla="*/ 6739799 w 7631184"/>
              <a:gd name="connsiteY2085" fmla="*/ 3878415 h 6858054"/>
              <a:gd name="connsiteX2086" fmla="*/ 6744683 w 7631184"/>
              <a:gd name="connsiteY2086" fmla="*/ 3878415 h 6858054"/>
              <a:gd name="connsiteX2087" fmla="*/ 6754451 w 7631184"/>
              <a:gd name="connsiteY2087" fmla="*/ 3897954 h 6858054"/>
              <a:gd name="connsiteX2088" fmla="*/ 6764220 w 7631184"/>
              <a:gd name="connsiteY2088" fmla="*/ 3907723 h 6858054"/>
              <a:gd name="connsiteX2089" fmla="*/ 6773988 w 7631184"/>
              <a:gd name="connsiteY2089" fmla="*/ 3917493 h 6858054"/>
              <a:gd name="connsiteX2090" fmla="*/ 6793526 w 7631184"/>
              <a:gd name="connsiteY2090" fmla="*/ 3937031 h 6858054"/>
              <a:gd name="connsiteX2091" fmla="*/ 6803294 w 7631184"/>
              <a:gd name="connsiteY2091" fmla="*/ 3946800 h 6858054"/>
              <a:gd name="connsiteX2092" fmla="*/ 6813063 w 7631184"/>
              <a:gd name="connsiteY2092" fmla="*/ 3956570 h 6858054"/>
              <a:gd name="connsiteX2093" fmla="*/ 6832600 w 7631184"/>
              <a:gd name="connsiteY2093" fmla="*/ 3976108 h 6858054"/>
              <a:gd name="connsiteX2094" fmla="*/ 6822832 w 7631184"/>
              <a:gd name="connsiteY2094" fmla="*/ 3976108 h 6858054"/>
              <a:gd name="connsiteX2095" fmla="*/ 6813063 w 7631184"/>
              <a:gd name="connsiteY2095" fmla="*/ 3966339 h 6858054"/>
              <a:gd name="connsiteX2096" fmla="*/ 6803294 w 7631184"/>
              <a:gd name="connsiteY2096" fmla="*/ 3956570 h 6858054"/>
              <a:gd name="connsiteX2097" fmla="*/ 6793526 w 7631184"/>
              <a:gd name="connsiteY2097" fmla="*/ 3946800 h 6858054"/>
              <a:gd name="connsiteX2098" fmla="*/ 6783757 w 7631184"/>
              <a:gd name="connsiteY2098" fmla="*/ 3937031 h 6858054"/>
              <a:gd name="connsiteX2099" fmla="*/ 6764220 w 7631184"/>
              <a:gd name="connsiteY2099" fmla="*/ 3927262 h 6858054"/>
              <a:gd name="connsiteX2100" fmla="*/ 6754451 w 7631184"/>
              <a:gd name="connsiteY2100" fmla="*/ 3907723 h 6858054"/>
              <a:gd name="connsiteX2101" fmla="*/ 6744683 w 7631184"/>
              <a:gd name="connsiteY2101" fmla="*/ 3897954 h 6858054"/>
              <a:gd name="connsiteX2102" fmla="*/ 6734914 w 7631184"/>
              <a:gd name="connsiteY2102" fmla="*/ 3888185 h 6858054"/>
              <a:gd name="connsiteX2103" fmla="*/ 6725145 w 7631184"/>
              <a:gd name="connsiteY2103" fmla="*/ 3888185 h 6858054"/>
              <a:gd name="connsiteX2104" fmla="*/ 6676302 w 7631184"/>
              <a:gd name="connsiteY2104" fmla="*/ 3849107 h 6858054"/>
              <a:gd name="connsiteX2105" fmla="*/ 6656765 w 7631184"/>
              <a:gd name="connsiteY2105" fmla="*/ 3829569 h 6858054"/>
              <a:gd name="connsiteX2106" fmla="*/ 6637228 w 7631184"/>
              <a:gd name="connsiteY2106" fmla="*/ 3810030 h 6858054"/>
              <a:gd name="connsiteX2107" fmla="*/ 6617691 w 7631184"/>
              <a:gd name="connsiteY2107" fmla="*/ 3790492 h 6858054"/>
              <a:gd name="connsiteX2108" fmla="*/ 6588385 w 7631184"/>
              <a:gd name="connsiteY2108" fmla="*/ 3761184 h 6858054"/>
              <a:gd name="connsiteX2109" fmla="*/ 6549310 w 7631184"/>
              <a:gd name="connsiteY2109" fmla="*/ 3731876 h 6858054"/>
              <a:gd name="connsiteX2110" fmla="*/ 6520005 w 7631184"/>
              <a:gd name="connsiteY2110" fmla="*/ 3702568 h 6858054"/>
              <a:gd name="connsiteX2111" fmla="*/ 6510236 w 7631184"/>
              <a:gd name="connsiteY2111" fmla="*/ 3702568 h 6858054"/>
              <a:gd name="connsiteX2112" fmla="*/ 6494362 w 7631184"/>
              <a:gd name="connsiteY2112" fmla="*/ 3687914 h 6858054"/>
              <a:gd name="connsiteX2113" fmla="*/ 6477713 w 7631184"/>
              <a:gd name="connsiteY2113" fmla="*/ 3677398 h 6858054"/>
              <a:gd name="connsiteX2114" fmla="*/ 6476046 w 7631184"/>
              <a:gd name="connsiteY2114" fmla="*/ 3674481 h 6858054"/>
              <a:gd name="connsiteX2115" fmla="*/ 6471162 w 7631184"/>
              <a:gd name="connsiteY2115" fmla="*/ 3673260 h 6858054"/>
              <a:gd name="connsiteX2116" fmla="*/ 6477713 w 7631184"/>
              <a:gd name="connsiteY2116" fmla="*/ 3677398 h 6858054"/>
              <a:gd name="connsiteX2117" fmla="*/ 6480930 w 7631184"/>
              <a:gd name="connsiteY2117" fmla="*/ 3683029 h 6858054"/>
              <a:gd name="connsiteX2118" fmla="*/ 6500467 w 7631184"/>
              <a:gd name="connsiteY2118" fmla="*/ 3702568 h 6858054"/>
              <a:gd name="connsiteX2119" fmla="*/ 6520005 w 7631184"/>
              <a:gd name="connsiteY2119" fmla="*/ 3722106 h 6858054"/>
              <a:gd name="connsiteX2120" fmla="*/ 6529773 w 7631184"/>
              <a:gd name="connsiteY2120" fmla="*/ 3731876 h 6858054"/>
              <a:gd name="connsiteX2121" fmla="*/ 6539542 w 7631184"/>
              <a:gd name="connsiteY2121" fmla="*/ 3741645 h 6858054"/>
              <a:gd name="connsiteX2122" fmla="*/ 6549310 w 7631184"/>
              <a:gd name="connsiteY2122" fmla="*/ 3741645 h 6858054"/>
              <a:gd name="connsiteX2123" fmla="*/ 6559079 w 7631184"/>
              <a:gd name="connsiteY2123" fmla="*/ 3761184 h 6858054"/>
              <a:gd name="connsiteX2124" fmla="*/ 6578616 w 7631184"/>
              <a:gd name="connsiteY2124" fmla="*/ 3770953 h 6858054"/>
              <a:gd name="connsiteX2125" fmla="*/ 6598153 w 7631184"/>
              <a:gd name="connsiteY2125" fmla="*/ 3790492 h 6858054"/>
              <a:gd name="connsiteX2126" fmla="*/ 6617691 w 7631184"/>
              <a:gd name="connsiteY2126" fmla="*/ 3819799 h 6858054"/>
              <a:gd name="connsiteX2127" fmla="*/ 6637228 w 7631184"/>
              <a:gd name="connsiteY2127" fmla="*/ 3829569 h 6858054"/>
              <a:gd name="connsiteX2128" fmla="*/ 6637228 w 7631184"/>
              <a:gd name="connsiteY2128" fmla="*/ 3839338 h 6858054"/>
              <a:gd name="connsiteX2129" fmla="*/ 6666534 w 7631184"/>
              <a:gd name="connsiteY2129" fmla="*/ 3868646 h 6858054"/>
              <a:gd name="connsiteX2130" fmla="*/ 6676302 w 7631184"/>
              <a:gd name="connsiteY2130" fmla="*/ 3878415 h 6858054"/>
              <a:gd name="connsiteX2131" fmla="*/ 6695840 w 7631184"/>
              <a:gd name="connsiteY2131" fmla="*/ 3897954 h 6858054"/>
              <a:gd name="connsiteX2132" fmla="*/ 6705608 w 7631184"/>
              <a:gd name="connsiteY2132" fmla="*/ 3907723 h 6858054"/>
              <a:gd name="connsiteX2133" fmla="*/ 6715377 w 7631184"/>
              <a:gd name="connsiteY2133" fmla="*/ 3917493 h 6858054"/>
              <a:gd name="connsiteX2134" fmla="*/ 6715377 w 7631184"/>
              <a:gd name="connsiteY2134" fmla="*/ 3924820 h 6858054"/>
              <a:gd name="connsiteX2135" fmla="*/ 6715377 w 7631184"/>
              <a:gd name="connsiteY2135" fmla="*/ 3926041 h 6858054"/>
              <a:gd name="connsiteX2136" fmla="*/ 6715377 w 7631184"/>
              <a:gd name="connsiteY2136" fmla="*/ 3927262 h 6858054"/>
              <a:gd name="connsiteX2137" fmla="*/ 6725145 w 7631184"/>
              <a:gd name="connsiteY2137" fmla="*/ 3937031 h 6858054"/>
              <a:gd name="connsiteX2138" fmla="*/ 6744683 w 7631184"/>
              <a:gd name="connsiteY2138" fmla="*/ 3956570 h 6858054"/>
              <a:gd name="connsiteX2139" fmla="*/ 6764220 w 7631184"/>
              <a:gd name="connsiteY2139" fmla="*/ 3985878 h 6858054"/>
              <a:gd name="connsiteX2140" fmla="*/ 6754451 w 7631184"/>
              <a:gd name="connsiteY2140" fmla="*/ 3976108 h 6858054"/>
              <a:gd name="connsiteX2141" fmla="*/ 6734914 w 7631184"/>
              <a:gd name="connsiteY2141" fmla="*/ 3966339 h 6858054"/>
              <a:gd name="connsiteX2142" fmla="*/ 6725145 w 7631184"/>
              <a:gd name="connsiteY2142" fmla="*/ 3956570 h 6858054"/>
              <a:gd name="connsiteX2143" fmla="*/ 6715377 w 7631184"/>
              <a:gd name="connsiteY2143" fmla="*/ 3946800 h 6858054"/>
              <a:gd name="connsiteX2144" fmla="*/ 6705608 w 7631184"/>
              <a:gd name="connsiteY2144" fmla="*/ 3937031 h 6858054"/>
              <a:gd name="connsiteX2145" fmla="*/ 6695840 w 7631184"/>
              <a:gd name="connsiteY2145" fmla="*/ 3917493 h 6858054"/>
              <a:gd name="connsiteX2146" fmla="*/ 6676302 w 7631184"/>
              <a:gd name="connsiteY2146" fmla="*/ 3897954 h 6858054"/>
              <a:gd name="connsiteX2147" fmla="*/ 6646997 w 7631184"/>
              <a:gd name="connsiteY2147" fmla="*/ 3868646 h 6858054"/>
              <a:gd name="connsiteX2148" fmla="*/ 6646997 w 7631184"/>
              <a:gd name="connsiteY2148" fmla="*/ 3878415 h 6858054"/>
              <a:gd name="connsiteX2149" fmla="*/ 6666534 w 7631184"/>
              <a:gd name="connsiteY2149" fmla="*/ 3888185 h 6858054"/>
              <a:gd name="connsiteX2150" fmla="*/ 6676302 w 7631184"/>
              <a:gd name="connsiteY2150" fmla="*/ 3907723 h 6858054"/>
              <a:gd name="connsiteX2151" fmla="*/ 6676302 w 7631184"/>
              <a:gd name="connsiteY2151" fmla="*/ 3917493 h 6858054"/>
              <a:gd name="connsiteX2152" fmla="*/ 6656765 w 7631184"/>
              <a:gd name="connsiteY2152" fmla="*/ 3897954 h 6858054"/>
              <a:gd name="connsiteX2153" fmla="*/ 6627459 w 7631184"/>
              <a:gd name="connsiteY2153" fmla="*/ 3868646 h 6858054"/>
              <a:gd name="connsiteX2154" fmla="*/ 6646997 w 7631184"/>
              <a:gd name="connsiteY2154" fmla="*/ 3888185 h 6858054"/>
              <a:gd name="connsiteX2155" fmla="*/ 6656765 w 7631184"/>
              <a:gd name="connsiteY2155" fmla="*/ 3897954 h 6858054"/>
              <a:gd name="connsiteX2156" fmla="*/ 6695840 w 7631184"/>
              <a:gd name="connsiteY2156" fmla="*/ 3937031 h 6858054"/>
              <a:gd name="connsiteX2157" fmla="*/ 6695840 w 7631184"/>
              <a:gd name="connsiteY2157" fmla="*/ 3946800 h 6858054"/>
              <a:gd name="connsiteX2158" fmla="*/ 6754451 w 7631184"/>
              <a:gd name="connsiteY2158" fmla="*/ 4005416 h 6858054"/>
              <a:gd name="connsiteX2159" fmla="*/ 6773988 w 7631184"/>
              <a:gd name="connsiteY2159" fmla="*/ 4024955 h 6858054"/>
              <a:gd name="connsiteX2160" fmla="*/ 6803294 w 7631184"/>
              <a:gd name="connsiteY2160" fmla="*/ 4054263 h 6858054"/>
              <a:gd name="connsiteX2161" fmla="*/ 6793526 w 7631184"/>
              <a:gd name="connsiteY2161" fmla="*/ 4054263 h 6858054"/>
              <a:gd name="connsiteX2162" fmla="*/ 6783757 w 7631184"/>
              <a:gd name="connsiteY2162" fmla="*/ 4044494 h 6858054"/>
              <a:gd name="connsiteX2163" fmla="*/ 6773988 w 7631184"/>
              <a:gd name="connsiteY2163" fmla="*/ 4044494 h 6858054"/>
              <a:gd name="connsiteX2164" fmla="*/ 6773988 w 7631184"/>
              <a:gd name="connsiteY2164" fmla="*/ 4034724 h 6858054"/>
              <a:gd name="connsiteX2165" fmla="*/ 6764220 w 7631184"/>
              <a:gd name="connsiteY2165" fmla="*/ 4024955 h 6858054"/>
              <a:gd name="connsiteX2166" fmla="*/ 6744683 w 7631184"/>
              <a:gd name="connsiteY2166" fmla="*/ 4005416 h 6858054"/>
              <a:gd name="connsiteX2167" fmla="*/ 6715377 w 7631184"/>
              <a:gd name="connsiteY2167" fmla="*/ 3976108 h 6858054"/>
              <a:gd name="connsiteX2168" fmla="*/ 6705608 w 7631184"/>
              <a:gd name="connsiteY2168" fmla="*/ 3956570 h 6858054"/>
              <a:gd name="connsiteX2169" fmla="*/ 6695840 w 7631184"/>
              <a:gd name="connsiteY2169" fmla="*/ 3956570 h 6858054"/>
              <a:gd name="connsiteX2170" fmla="*/ 6676302 w 7631184"/>
              <a:gd name="connsiteY2170" fmla="*/ 3946800 h 6858054"/>
              <a:gd name="connsiteX2171" fmla="*/ 6666534 w 7631184"/>
              <a:gd name="connsiteY2171" fmla="*/ 3927262 h 6858054"/>
              <a:gd name="connsiteX2172" fmla="*/ 6646997 w 7631184"/>
              <a:gd name="connsiteY2172" fmla="*/ 3917493 h 6858054"/>
              <a:gd name="connsiteX2173" fmla="*/ 6646997 w 7631184"/>
              <a:gd name="connsiteY2173" fmla="*/ 3907723 h 6858054"/>
              <a:gd name="connsiteX2174" fmla="*/ 6637228 w 7631184"/>
              <a:gd name="connsiteY2174" fmla="*/ 3907723 h 6858054"/>
              <a:gd name="connsiteX2175" fmla="*/ 6627459 w 7631184"/>
              <a:gd name="connsiteY2175" fmla="*/ 3897954 h 6858054"/>
              <a:gd name="connsiteX2176" fmla="*/ 6617691 w 7631184"/>
              <a:gd name="connsiteY2176" fmla="*/ 3878415 h 6858054"/>
              <a:gd name="connsiteX2177" fmla="*/ 6588385 w 7631184"/>
              <a:gd name="connsiteY2177" fmla="*/ 3858877 h 6858054"/>
              <a:gd name="connsiteX2178" fmla="*/ 6578616 w 7631184"/>
              <a:gd name="connsiteY2178" fmla="*/ 3849107 h 6858054"/>
              <a:gd name="connsiteX2179" fmla="*/ 6559079 w 7631184"/>
              <a:gd name="connsiteY2179" fmla="*/ 3839338 h 6858054"/>
              <a:gd name="connsiteX2180" fmla="*/ 6549310 w 7631184"/>
              <a:gd name="connsiteY2180" fmla="*/ 3829569 h 6858054"/>
              <a:gd name="connsiteX2181" fmla="*/ 6559079 w 7631184"/>
              <a:gd name="connsiteY2181" fmla="*/ 3839338 h 6858054"/>
              <a:gd name="connsiteX2182" fmla="*/ 6568848 w 7631184"/>
              <a:gd name="connsiteY2182" fmla="*/ 3849107 h 6858054"/>
              <a:gd name="connsiteX2183" fmla="*/ 6598153 w 7631184"/>
              <a:gd name="connsiteY2183" fmla="*/ 3878415 h 6858054"/>
              <a:gd name="connsiteX2184" fmla="*/ 6637228 w 7631184"/>
              <a:gd name="connsiteY2184" fmla="*/ 3907723 h 6858054"/>
              <a:gd name="connsiteX2185" fmla="*/ 6656765 w 7631184"/>
              <a:gd name="connsiteY2185" fmla="*/ 3927262 h 6858054"/>
              <a:gd name="connsiteX2186" fmla="*/ 6676302 w 7631184"/>
              <a:gd name="connsiteY2186" fmla="*/ 3946800 h 6858054"/>
              <a:gd name="connsiteX2187" fmla="*/ 6686071 w 7631184"/>
              <a:gd name="connsiteY2187" fmla="*/ 3966339 h 6858054"/>
              <a:gd name="connsiteX2188" fmla="*/ 6666534 w 7631184"/>
              <a:gd name="connsiteY2188" fmla="*/ 3956570 h 6858054"/>
              <a:gd name="connsiteX2189" fmla="*/ 6637228 w 7631184"/>
              <a:gd name="connsiteY2189" fmla="*/ 3917493 h 6858054"/>
              <a:gd name="connsiteX2190" fmla="*/ 6632343 w 7631184"/>
              <a:gd name="connsiteY2190" fmla="*/ 3917493 h 6858054"/>
              <a:gd name="connsiteX2191" fmla="*/ 6627460 w 7631184"/>
              <a:gd name="connsiteY2191" fmla="*/ 3917493 h 6858054"/>
              <a:gd name="connsiteX2192" fmla="*/ 6627459 w 7631184"/>
              <a:gd name="connsiteY2192" fmla="*/ 3917492 h 6858054"/>
              <a:gd name="connsiteX2193" fmla="*/ 6627459 w 7631184"/>
              <a:gd name="connsiteY2193" fmla="*/ 3908944 h 6858054"/>
              <a:gd name="connsiteX2194" fmla="*/ 6627459 w 7631184"/>
              <a:gd name="connsiteY2194" fmla="*/ 3907723 h 6858054"/>
              <a:gd name="connsiteX2195" fmla="*/ 6617691 w 7631184"/>
              <a:gd name="connsiteY2195" fmla="*/ 3897954 h 6858054"/>
              <a:gd name="connsiteX2196" fmla="*/ 6607922 w 7631184"/>
              <a:gd name="connsiteY2196" fmla="*/ 3897954 h 6858054"/>
              <a:gd name="connsiteX2197" fmla="*/ 6624407 w 7631184"/>
              <a:gd name="connsiteY2197" fmla="*/ 3914440 h 6858054"/>
              <a:gd name="connsiteX2198" fmla="*/ 6627459 w 7631184"/>
              <a:gd name="connsiteY2198" fmla="*/ 3917492 h 6858054"/>
              <a:gd name="connsiteX2199" fmla="*/ 6627459 w 7631184"/>
              <a:gd name="connsiteY2199" fmla="*/ 3917493 h 6858054"/>
              <a:gd name="connsiteX2200" fmla="*/ 6627460 w 7631184"/>
              <a:gd name="connsiteY2200" fmla="*/ 3917493 h 6858054"/>
              <a:gd name="connsiteX2201" fmla="*/ 6646997 w 7631184"/>
              <a:gd name="connsiteY2201" fmla="*/ 3937031 h 6858054"/>
              <a:gd name="connsiteX2202" fmla="*/ 6676302 w 7631184"/>
              <a:gd name="connsiteY2202" fmla="*/ 3966339 h 6858054"/>
              <a:gd name="connsiteX2203" fmla="*/ 6725145 w 7631184"/>
              <a:gd name="connsiteY2203" fmla="*/ 4015186 h 6858054"/>
              <a:gd name="connsiteX2204" fmla="*/ 6715377 w 7631184"/>
              <a:gd name="connsiteY2204" fmla="*/ 4015186 h 6858054"/>
              <a:gd name="connsiteX2205" fmla="*/ 6725145 w 7631184"/>
              <a:gd name="connsiteY2205" fmla="*/ 4024955 h 6858054"/>
              <a:gd name="connsiteX2206" fmla="*/ 6734914 w 7631184"/>
              <a:gd name="connsiteY2206" fmla="*/ 4034724 h 6858054"/>
              <a:gd name="connsiteX2207" fmla="*/ 6744683 w 7631184"/>
              <a:gd name="connsiteY2207" fmla="*/ 4044494 h 6858054"/>
              <a:gd name="connsiteX2208" fmla="*/ 6764220 w 7631184"/>
              <a:gd name="connsiteY2208" fmla="*/ 4064032 h 6858054"/>
              <a:gd name="connsiteX2209" fmla="*/ 6803294 w 7631184"/>
              <a:gd name="connsiteY2209" fmla="*/ 4103109 h 6858054"/>
              <a:gd name="connsiteX2210" fmla="*/ 6813063 w 7631184"/>
              <a:gd name="connsiteY2210" fmla="*/ 4122648 h 6858054"/>
              <a:gd name="connsiteX2211" fmla="*/ 6822832 w 7631184"/>
              <a:gd name="connsiteY2211" fmla="*/ 4142187 h 6858054"/>
              <a:gd name="connsiteX2212" fmla="*/ 6842369 w 7631184"/>
              <a:gd name="connsiteY2212" fmla="*/ 4151956 h 6858054"/>
              <a:gd name="connsiteX2213" fmla="*/ 6842369 w 7631184"/>
              <a:gd name="connsiteY2213" fmla="*/ 4161725 h 6858054"/>
              <a:gd name="connsiteX2214" fmla="*/ 6842369 w 7631184"/>
              <a:gd name="connsiteY2214" fmla="*/ 4171495 h 6858054"/>
              <a:gd name="connsiteX2215" fmla="*/ 6861906 w 7631184"/>
              <a:gd name="connsiteY2215" fmla="*/ 4181264 h 6858054"/>
              <a:gd name="connsiteX2216" fmla="*/ 6871675 w 7631184"/>
              <a:gd name="connsiteY2216" fmla="*/ 4200803 h 6858054"/>
              <a:gd name="connsiteX2217" fmla="*/ 6881443 w 7631184"/>
              <a:gd name="connsiteY2217" fmla="*/ 4210572 h 6858054"/>
              <a:gd name="connsiteX2218" fmla="*/ 6891212 w 7631184"/>
              <a:gd name="connsiteY2218" fmla="*/ 4220341 h 6858054"/>
              <a:gd name="connsiteX2219" fmla="*/ 6871675 w 7631184"/>
              <a:gd name="connsiteY2219" fmla="*/ 4210572 h 6858054"/>
              <a:gd name="connsiteX2220" fmla="*/ 6853358 w 7631184"/>
              <a:gd name="connsiteY2220" fmla="*/ 4192255 h 6858054"/>
              <a:gd name="connsiteX2221" fmla="*/ 6852137 w 7631184"/>
              <a:gd name="connsiteY2221" fmla="*/ 4191033 h 6858054"/>
              <a:gd name="connsiteX2222" fmla="*/ 6852137 w 7631184"/>
              <a:gd name="connsiteY2222" fmla="*/ 4191033 h 6858054"/>
              <a:gd name="connsiteX2223" fmla="*/ 6852137 w 7631184"/>
              <a:gd name="connsiteY2223" fmla="*/ 4191033 h 6858054"/>
              <a:gd name="connsiteX2224" fmla="*/ 6842369 w 7631184"/>
              <a:gd name="connsiteY2224" fmla="*/ 4181264 h 6858054"/>
              <a:gd name="connsiteX2225" fmla="*/ 6843590 w 7631184"/>
              <a:gd name="connsiteY2225" fmla="*/ 4186149 h 6858054"/>
              <a:gd name="connsiteX2226" fmla="*/ 6852137 w 7631184"/>
              <a:gd name="connsiteY2226" fmla="*/ 4191033 h 6858054"/>
              <a:gd name="connsiteX2227" fmla="*/ 6852137 w 7631184"/>
              <a:gd name="connsiteY2227" fmla="*/ 4191033 h 6858054"/>
              <a:gd name="connsiteX2228" fmla="*/ 6852137 w 7631184"/>
              <a:gd name="connsiteY2228" fmla="*/ 4195918 h 6858054"/>
              <a:gd name="connsiteX2229" fmla="*/ 6852137 w 7631184"/>
              <a:gd name="connsiteY2229" fmla="*/ 4200803 h 6858054"/>
              <a:gd name="connsiteX2230" fmla="*/ 6852137 w 7631184"/>
              <a:gd name="connsiteY2230" fmla="*/ 4210572 h 6858054"/>
              <a:gd name="connsiteX2231" fmla="*/ 6861906 w 7631184"/>
              <a:gd name="connsiteY2231" fmla="*/ 4210572 h 6858054"/>
              <a:gd name="connsiteX2232" fmla="*/ 6920518 w 7631184"/>
              <a:gd name="connsiteY2232" fmla="*/ 4278957 h 6858054"/>
              <a:gd name="connsiteX2233" fmla="*/ 6920518 w 7631184"/>
              <a:gd name="connsiteY2233" fmla="*/ 4288726 h 6858054"/>
              <a:gd name="connsiteX2234" fmla="*/ 6940055 w 7631184"/>
              <a:gd name="connsiteY2234" fmla="*/ 4308265 h 6858054"/>
              <a:gd name="connsiteX2235" fmla="*/ 6949823 w 7631184"/>
              <a:gd name="connsiteY2235" fmla="*/ 4318034 h 6858054"/>
              <a:gd name="connsiteX2236" fmla="*/ 6949823 w 7631184"/>
              <a:gd name="connsiteY2236" fmla="*/ 4327804 h 6858054"/>
              <a:gd name="connsiteX2237" fmla="*/ 6969361 w 7631184"/>
              <a:gd name="connsiteY2237" fmla="*/ 4347342 h 6858054"/>
              <a:gd name="connsiteX2238" fmla="*/ 6998667 w 7631184"/>
              <a:gd name="connsiteY2238" fmla="*/ 4386419 h 6858054"/>
              <a:gd name="connsiteX2239" fmla="*/ 7008435 w 7631184"/>
              <a:gd name="connsiteY2239" fmla="*/ 4405958 h 6858054"/>
              <a:gd name="connsiteX2240" fmla="*/ 6998667 w 7631184"/>
              <a:gd name="connsiteY2240" fmla="*/ 4405958 h 6858054"/>
              <a:gd name="connsiteX2241" fmla="*/ 6998667 w 7631184"/>
              <a:gd name="connsiteY2241" fmla="*/ 4396189 h 6858054"/>
              <a:gd name="connsiteX2242" fmla="*/ 6949823 w 7631184"/>
              <a:gd name="connsiteY2242" fmla="*/ 4337573 h 6858054"/>
              <a:gd name="connsiteX2243" fmla="*/ 6920518 w 7631184"/>
              <a:gd name="connsiteY2243" fmla="*/ 4308265 h 6858054"/>
              <a:gd name="connsiteX2244" fmla="*/ 6891212 w 7631184"/>
              <a:gd name="connsiteY2244" fmla="*/ 4269188 h 6858054"/>
              <a:gd name="connsiteX2245" fmla="*/ 6871675 w 7631184"/>
              <a:gd name="connsiteY2245" fmla="*/ 4259418 h 6858054"/>
              <a:gd name="connsiteX2246" fmla="*/ 6852137 w 7631184"/>
              <a:gd name="connsiteY2246" fmla="*/ 4239880 h 6858054"/>
              <a:gd name="connsiteX2247" fmla="*/ 6842369 w 7631184"/>
              <a:gd name="connsiteY2247" fmla="*/ 4220341 h 6858054"/>
              <a:gd name="connsiteX2248" fmla="*/ 6832600 w 7631184"/>
              <a:gd name="connsiteY2248" fmla="*/ 4220341 h 6858054"/>
              <a:gd name="connsiteX2249" fmla="*/ 6842369 w 7631184"/>
              <a:gd name="connsiteY2249" fmla="*/ 4230110 h 6858054"/>
              <a:gd name="connsiteX2250" fmla="*/ 6842369 w 7631184"/>
              <a:gd name="connsiteY2250" fmla="*/ 4239880 h 6858054"/>
              <a:gd name="connsiteX2251" fmla="*/ 6852137 w 7631184"/>
              <a:gd name="connsiteY2251" fmla="*/ 4259418 h 6858054"/>
              <a:gd name="connsiteX2252" fmla="*/ 6861906 w 7631184"/>
              <a:gd name="connsiteY2252" fmla="*/ 4269188 h 6858054"/>
              <a:gd name="connsiteX2253" fmla="*/ 6871675 w 7631184"/>
              <a:gd name="connsiteY2253" fmla="*/ 4269188 h 6858054"/>
              <a:gd name="connsiteX2254" fmla="*/ 6900980 w 7631184"/>
              <a:gd name="connsiteY2254" fmla="*/ 4308265 h 6858054"/>
              <a:gd name="connsiteX2255" fmla="*/ 6930286 w 7631184"/>
              <a:gd name="connsiteY2255" fmla="*/ 4337573 h 6858054"/>
              <a:gd name="connsiteX2256" fmla="*/ 6930286 w 7631184"/>
              <a:gd name="connsiteY2256" fmla="*/ 4347342 h 6858054"/>
              <a:gd name="connsiteX2257" fmla="*/ 6949823 w 7631184"/>
              <a:gd name="connsiteY2257" fmla="*/ 4357111 h 6858054"/>
              <a:gd name="connsiteX2258" fmla="*/ 6979129 w 7631184"/>
              <a:gd name="connsiteY2258" fmla="*/ 4396189 h 6858054"/>
              <a:gd name="connsiteX2259" fmla="*/ 7018204 w 7631184"/>
              <a:gd name="connsiteY2259" fmla="*/ 4454805 h 6858054"/>
              <a:gd name="connsiteX2260" fmla="*/ 7008435 w 7631184"/>
              <a:gd name="connsiteY2260" fmla="*/ 4445035 h 6858054"/>
              <a:gd name="connsiteX2261" fmla="*/ 6998667 w 7631184"/>
              <a:gd name="connsiteY2261" fmla="*/ 4425497 h 6858054"/>
              <a:gd name="connsiteX2262" fmla="*/ 6988898 w 7631184"/>
              <a:gd name="connsiteY2262" fmla="*/ 4415727 h 6858054"/>
              <a:gd name="connsiteX2263" fmla="*/ 6959592 w 7631184"/>
              <a:gd name="connsiteY2263" fmla="*/ 4376650 h 6858054"/>
              <a:gd name="connsiteX2264" fmla="*/ 6920518 w 7631184"/>
              <a:gd name="connsiteY2264" fmla="*/ 4347342 h 6858054"/>
              <a:gd name="connsiteX2265" fmla="*/ 6910749 w 7631184"/>
              <a:gd name="connsiteY2265" fmla="*/ 4337573 h 6858054"/>
              <a:gd name="connsiteX2266" fmla="*/ 6900980 w 7631184"/>
              <a:gd name="connsiteY2266" fmla="*/ 4337573 h 6858054"/>
              <a:gd name="connsiteX2267" fmla="*/ 6900980 w 7631184"/>
              <a:gd name="connsiteY2267" fmla="*/ 4327804 h 6858054"/>
              <a:gd name="connsiteX2268" fmla="*/ 6881443 w 7631184"/>
              <a:gd name="connsiteY2268" fmla="*/ 4298496 h 6858054"/>
              <a:gd name="connsiteX2269" fmla="*/ 6842369 w 7631184"/>
              <a:gd name="connsiteY2269" fmla="*/ 4259418 h 6858054"/>
              <a:gd name="connsiteX2270" fmla="*/ 6832600 w 7631184"/>
              <a:gd name="connsiteY2270" fmla="*/ 4249649 h 6858054"/>
              <a:gd name="connsiteX2271" fmla="*/ 6813063 w 7631184"/>
              <a:gd name="connsiteY2271" fmla="*/ 4230110 h 6858054"/>
              <a:gd name="connsiteX2272" fmla="*/ 6764220 w 7631184"/>
              <a:gd name="connsiteY2272" fmla="*/ 4181264 h 6858054"/>
              <a:gd name="connsiteX2273" fmla="*/ 6734914 w 7631184"/>
              <a:gd name="connsiteY2273" fmla="*/ 4151956 h 6858054"/>
              <a:gd name="connsiteX2274" fmla="*/ 6715377 w 7631184"/>
              <a:gd name="connsiteY2274" fmla="*/ 4132417 h 6858054"/>
              <a:gd name="connsiteX2275" fmla="*/ 6705608 w 7631184"/>
              <a:gd name="connsiteY2275" fmla="*/ 4122648 h 6858054"/>
              <a:gd name="connsiteX2276" fmla="*/ 6695840 w 7631184"/>
              <a:gd name="connsiteY2276" fmla="*/ 4112879 h 6858054"/>
              <a:gd name="connsiteX2277" fmla="*/ 6686071 w 7631184"/>
              <a:gd name="connsiteY2277" fmla="*/ 4103109 h 6858054"/>
              <a:gd name="connsiteX2278" fmla="*/ 6666534 w 7631184"/>
              <a:gd name="connsiteY2278" fmla="*/ 4083571 h 6858054"/>
              <a:gd name="connsiteX2279" fmla="*/ 6646997 w 7631184"/>
              <a:gd name="connsiteY2279" fmla="*/ 4064032 h 6858054"/>
              <a:gd name="connsiteX2280" fmla="*/ 6637228 w 7631184"/>
              <a:gd name="connsiteY2280" fmla="*/ 4054263 h 6858054"/>
              <a:gd name="connsiteX2281" fmla="*/ 6627459 w 7631184"/>
              <a:gd name="connsiteY2281" fmla="*/ 4044494 h 6858054"/>
              <a:gd name="connsiteX2282" fmla="*/ 6607922 w 7631184"/>
              <a:gd name="connsiteY2282" fmla="*/ 4024955 h 6858054"/>
              <a:gd name="connsiteX2283" fmla="*/ 6559079 w 7631184"/>
              <a:gd name="connsiteY2283" fmla="*/ 3976108 h 6858054"/>
              <a:gd name="connsiteX2284" fmla="*/ 6539542 w 7631184"/>
              <a:gd name="connsiteY2284" fmla="*/ 3966339 h 6858054"/>
              <a:gd name="connsiteX2285" fmla="*/ 6529773 w 7631184"/>
              <a:gd name="connsiteY2285" fmla="*/ 3946800 h 6858054"/>
              <a:gd name="connsiteX2286" fmla="*/ 6510236 w 7631184"/>
              <a:gd name="connsiteY2286" fmla="*/ 3927262 h 6858054"/>
              <a:gd name="connsiteX2287" fmla="*/ 6480930 w 7631184"/>
              <a:gd name="connsiteY2287" fmla="*/ 3907723 h 6858054"/>
              <a:gd name="connsiteX2288" fmla="*/ 6461393 w 7631184"/>
              <a:gd name="connsiteY2288" fmla="*/ 3888185 h 6858054"/>
              <a:gd name="connsiteX2289" fmla="*/ 6451624 w 7631184"/>
              <a:gd name="connsiteY2289" fmla="*/ 3878415 h 6858054"/>
              <a:gd name="connsiteX2290" fmla="*/ 6441856 w 7631184"/>
              <a:gd name="connsiteY2290" fmla="*/ 3868646 h 6858054"/>
              <a:gd name="connsiteX2291" fmla="*/ 6432087 w 7631184"/>
              <a:gd name="connsiteY2291" fmla="*/ 3858877 h 6858054"/>
              <a:gd name="connsiteX2292" fmla="*/ 6422318 w 7631184"/>
              <a:gd name="connsiteY2292" fmla="*/ 3858877 h 6858054"/>
              <a:gd name="connsiteX2293" fmla="*/ 6422318 w 7631184"/>
              <a:gd name="connsiteY2293" fmla="*/ 3862899 h 6858054"/>
              <a:gd name="connsiteX2294" fmla="*/ 6411329 w 7631184"/>
              <a:gd name="connsiteY2294" fmla="*/ 3856434 h 6858054"/>
              <a:gd name="connsiteX2295" fmla="*/ 6383244 w 7631184"/>
              <a:gd name="connsiteY2295" fmla="*/ 3829569 h 6858054"/>
              <a:gd name="connsiteX2296" fmla="*/ 6373475 w 7631184"/>
              <a:gd name="connsiteY2296" fmla="*/ 3819799 h 6858054"/>
              <a:gd name="connsiteX2297" fmla="*/ 6363707 w 7631184"/>
              <a:gd name="connsiteY2297" fmla="*/ 3810030 h 6858054"/>
              <a:gd name="connsiteX2298" fmla="*/ 6344170 w 7631184"/>
              <a:gd name="connsiteY2298" fmla="*/ 3790492 h 6858054"/>
              <a:gd name="connsiteX2299" fmla="*/ 6314864 w 7631184"/>
              <a:gd name="connsiteY2299" fmla="*/ 3770953 h 6858054"/>
              <a:gd name="connsiteX2300" fmla="*/ 6295327 w 7631184"/>
              <a:gd name="connsiteY2300" fmla="*/ 3751414 h 6858054"/>
              <a:gd name="connsiteX2301" fmla="*/ 6275789 w 7631184"/>
              <a:gd name="connsiteY2301" fmla="*/ 3731876 h 6858054"/>
              <a:gd name="connsiteX2302" fmla="*/ 6266021 w 7631184"/>
              <a:gd name="connsiteY2302" fmla="*/ 3731876 h 6858054"/>
              <a:gd name="connsiteX2303" fmla="*/ 6236715 w 7631184"/>
              <a:gd name="connsiteY2303" fmla="*/ 3702568 h 6858054"/>
              <a:gd name="connsiteX2304" fmla="*/ 6226946 w 7631184"/>
              <a:gd name="connsiteY2304" fmla="*/ 3692798 h 6858054"/>
              <a:gd name="connsiteX2305" fmla="*/ 6207409 w 7631184"/>
              <a:gd name="connsiteY2305" fmla="*/ 3683029 h 6858054"/>
              <a:gd name="connsiteX2306" fmla="*/ 6208386 w 7631184"/>
              <a:gd name="connsiteY2306" fmla="*/ 3677168 h 6858054"/>
              <a:gd name="connsiteX2307" fmla="*/ 6208630 w 7631184"/>
              <a:gd name="connsiteY2307" fmla="*/ 3678145 h 6858054"/>
              <a:gd name="connsiteX2308" fmla="*/ 6217178 w 7631184"/>
              <a:gd name="connsiteY2308" fmla="*/ 3683029 h 6858054"/>
              <a:gd name="connsiteX2309" fmla="*/ 6208630 w 7631184"/>
              <a:gd name="connsiteY2309" fmla="*/ 3675703 h 6858054"/>
              <a:gd name="connsiteX2310" fmla="*/ 6208386 w 7631184"/>
              <a:gd name="connsiteY2310" fmla="*/ 3677168 h 6858054"/>
              <a:gd name="connsiteX2311" fmla="*/ 6207409 w 7631184"/>
              <a:gd name="connsiteY2311" fmla="*/ 3673260 h 6858054"/>
              <a:gd name="connsiteX2312" fmla="*/ 6187872 w 7631184"/>
              <a:gd name="connsiteY2312" fmla="*/ 3673260 h 6858054"/>
              <a:gd name="connsiteX2313" fmla="*/ 6197640 w 7631184"/>
              <a:gd name="connsiteY2313" fmla="*/ 3683029 h 6858054"/>
              <a:gd name="connsiteX2314" fmla="*/ 6236715 w 7631184"/>
              <a:gd name="connsiteY2314" fmla="*/ 3712337 h 6858054"/>
              <a:gd name="connsiteX2315" fmla="*/ 6266021 w 7631184"/>
              <a:gd name="connsiteY2315" fmla="*/ 3741645 h 6858054"/>
              <a:gd name="connsiteX2316" fmla="*/ 6262422 w 7631184"/>
              <a:gd name="connsiteY2316" fmla="*/ 3740745 h 6858054"/>
              <a:gd name="connsiteX2317" fmla="*/ 6256252 w 7631184"/>
              <a:gd name="connsiteY2317" fmla="*/ 3731876 h 6858054"/>
              <a:gd name="connsiteX2318" fmla="*/ 6261137 w 7631184"/>
              <a:gd name="connsiteY2318" fmla="*/ 3740424 h 6858054"/>
              <a:gd name="connsiteX2319" fmla="*/ 6262422 w 7631184"/>
              <a:gd name="connsiteY2319" fmla="*/ 3740745 h 6858054"/>
              <a:gd name="connsiteX2320" fmla="*/ 6275789 w 7631184"/>
              <a:gd name="connsiteY2320" fmla="*/ 3759963 h 6858054"/>
              <a:gd name="connsiteX2321" fmla="*/ 6295327 w 7631184"/>
              <a:gd name="connsiteY2321" fmla="*/ 3780722 h 6858054"/>
              <a:gd name="connsiteX2322" fmla="*/ 6314864 w 7631184"/>
              <a:gd name="connsiteY2322" fmla="*/ 3800261 h 6858054"/>
              <a:gd name="connsiteX2323" fmla="*/ 6324632 w 7631184"/>
              <a:gd name="connsiteY2323" fmla="*/ 3810030 h 6858054"/>
              <a:gd name="connsiteX2324" fmla="*/ 6344170 w 7631184"/>
              <a:gd name="connsiteY2324" fmla="*/ 3829569 h 6858054"/>
              <a:gd name="connsiteX2325" fmla="*/ 6363707 w 7631184"/>
              <a:gd name="connsiteY2325" fmla="*/ 3839338 h 6858054"/>
              <a:gd name="connsiteX2326" fmla="*/ 6373475 w 7631184"/>
              <a:gd name="connsiteY2326" fmla="*/ 3849107 h 6858054"/>
              <a:gd name="connsiteX2327" fmla="*/ 6373475 w 7631184"/>
              <a:gd name="connsiteY2327" fmla="*/ 3853992 h 6858054"/>
              <a:gd name="connsiteX2328" fmla="*/ 6373475 w 7631184"/>
              <a:gd name="connsiteY2328" fmla="*/ 3855946 h 6858054"/>
              <a:gd name="connsiteX2329" fmla="*/ 6363707 w 7631184"/>
              <a:gd name="connsiteY2329" fmla="*/ 3849107 h 6858054"/>
              <a:gd name="connsiteX2330" fmla="*/ 6334401 w 7631184"/>
              <a:gd name="connsiteY2330" fmla="*/ 3829569 h 6858054"/>
              <a:gd name="connsiteX2331" fmla="*/ 6363707 w 7631184"/>
              <a:gd name="connsiteY2331" fmla="*/ 3858877 h 6858054"/>
              <a:gd name="connsiteX2332" fmla="*/ 6373475 w 7631184"/>
              <a:gd name="connsiteY2332" fmla="*/ 3868646 h 6858054"/>
              <a:gd name="connsiteX2333" fmla="*/ 6383244 w 7631184"/>
              <a:gd name="connsiteY2333" fmla="*/ 3878415 h 6858054"/>
              <a:gd name="connsiteX2334" fmla="*/ 6402781 w 7631184"/>
              <a:gd name="connsiteY2334" fmla="*/ 3897954 h 6858054"/>
              <a:gd name="connsiteX2335" fmla="*/ 6412550 w 7631184"/>
              <a:gd name="connsiteY2335" fmla="*/ 3907723 h 6858054"/>
              <a:gd name="connsiteX2336" fmla="*/ 6422318 w 7631184"/>
              <a:gd name="connsiteY2336" fmla="*/ 3917493 h 6858054"/>
              <a:gd name="connsiteX2337" fmla="*/ 6441856 w 7631184"/>
              <a:gd name="connsiteY2337" fmla="*/ 3937031 h 6858054"/>
              <a:gd name="connsiteX2338" fmla="*/ 6451624 w 7631184"/>
              <a:gd name="connsiteY2338" fmla="*/ 3946800 h 6858054"/>
              <a:gd name="connsiteX2339" fmla="*/ 6500467 w 7631184"/>
              <a:gd name="connsiteY2339" fmla="*/ 3995647 h 6858054"/>
              <a:gd name="connsiteX2340" fmla="*/ 6510236 w 7631184"/>
              <a:gd name="connsiteY2340" fmla="*/ 4005416 h 6858054"/>
              <a:gd name="connsiteX2341" fmla="*/ 6539542 w 7631184"/>
              <a:gd name="connsiteY2341" fmla="*/ 4044494 h 6858054"/>
              <a:gd name="connsiteX2342" fmla="*/ 6549310 w 7631184"/>
              <a:gd name="connsiteY2342" fmla="*/ 4054263 h 6858054"/>
              <a:gd name="connsiteX2343" fmla="*/ 6568848 w 7631184"/>
              <a:gd name="connsiteY2343" fmla="*/ 4073801 h 6858054"/>
              <a:gd name="connsiteX2344" fmla="*/ 6573122 w 7631184"/>
              <a:gd name="connsiteY2344" fmla="*/ 4081281 h 6858054"/>
              <a:gd name="connsiteX2345" fmla="*/ 6563963 w 7631184"/>
              <a:gd name="connsiteY2345" fmla="*/ 4077465 h 6858054"/>
              <a:gd name="connsiteX2346" fmla="*/ 6549310 w 7631184"/>
              <a:gd name="connsiteY2346" fmla="*/ 4064032 h 6858054"/>
              <a:gd name="connsiteX2347" fmla="*/ 6539542 w 7631184"/>
              <a:gd name="connsiteY2347" fmla="*/ 4064032 h 6858054"/>
              <a:gd name="connsiteX2348" fmla="*/ 6529773 w 7631184"/>
              <a:gd name="connsiteY2348" fmla="*/ 4054263 h 6858054"/>
              <a:gd name="connsiteX2349" fmla="*/ 6529773 w 7631184"/>
              <a:gd name="connsiteY2349" fmla="*/ 4044494 h 6858054"/>
              <a:gd name="connsiteX2350" fmla="*/ 6520005 w 7631184"/>
              <a:gd name="connsiteY2350" fmla="*/ 4034724 h 6858054"/>
              <a:gd name="connsiteX2351" fmla="*/ 6510236 w 7631184"/>
              <a:gd name="connsiteY2351" fmla="*/ 4034724 h 6858054"/>
              <a:gd name="connsiteX2352" fmla="*/ 6490699 w 7631184"/>
              <a:gd name="connsiteY2352" fmla="*/ 4024955 h 6858054"/>
              <a:gd name="connsiteX2353" fmla="*/ 6441856 w 7631184"/>
              <a:gd name="connsiteY2353" fmla="*/ 3966339 h 6858054"/>
              <a:gd name="connsiteX2354" fmla="*/ 6422318 w 7631184"/>
              <a:gd name="connsiteY2354" fmla="*/ 3956570 h 6858054"/>
              <a:gd name="connsiteX2355" fmla="*/ 6412550 w 7631184"/>
              <a:gd name="connsiteY2355" fmla="*/ 3946800 h 6858054"/>
              <a:gd name="connsiteX2356" fmla="*/ 6402781 w 7631184"/>
              <a:gd name="connsiteY2356" fmla="*/ 3937031 h 6858054"/>
              <a:gd name="connsiteX2357" fmla="*/ 6363707 w 7631184"/>
              <a:gd name="connsiteY2357" fmla="*/ 3897954 h 6858054"/>
              <a:gd name="connsiteX2358" fmla="*/ 6295327 w 7631184"/>
              <a:gd name="connsiteY2358" fmla="*/ 3829569 h 6858054"/>
              <a:gd name="connsiteX2359" fmla="*/ 6275789 w 7631184"/>
              <a:gd name="connsiteY2359" fmla="*/ 3810030 h 6858054"/>
              <a:gd name="connsiteX2360" fmla="*/ 6266021 w 7631184"/>
              <a:gd name="connsiteY2360" fmla="*/ 3810030 h 6858054"/>
              <a:gd name="connsiteX2361" fmla="*/ 6256252 w 7631184"/>
              <a:gd name="connsiteY2361" fmla="*/ 3800261 h 6858054"/>
              <a:gd name="connsiteX2362" fmla="*/ 6246483 w 7631184"/>
              <a:gd name="connsiteY2362" fmla="*/ 3790492 h 6858054"/>
              <a:gd name="connsiteX2363" fmla="*/ 6221757 w 7631184"/>
              <a:gd name="connsiteY2363" fmla="*/ 3778127 h 6858054"/>
              <a:gd name="connsiteX2364" fmla="*/ 6218430 w 7631184"/>
              <a:gd name="connsiteY2364" fmla="*/ 3772915 h 6858054"/>
              <a:gd name="connsiteX2365" fmla="*/ 6226946 w 7631184"/>
              <a:gd name="connsiteY2365" fmla="*/ 3780722 h 6858054"/>
              <a:gd name="connsiteX2366" fmla="*/ 6207409 w 7631184"/>
              <a:gd name="connsiteY2366" fmla="*/ 3751414 h 6858054"/>
              <a:gd name="connsiteX2367" fmla="*/ 6187872 w 7631184"/>
              <a:gd name="connsiteY2367" fmla="*/ 3741645 h 6858054"/>
              <a:gd name="connsiteX2368" fmla="*/ 6178103 w 7631184"/>
              <a:gd name="connsiteY2368" fmla="*/ 3731876 h 6858054"/>
              <a:gd name="connsiteX2369" fmla="*/ 6168335 w 7631184"/>
              <a:gd name="connsiteY2369" fmla="*/ 3722106 h 6858054"/>
              <a:gd name="connsiteX2370" fmla="*/ 6158566 w 7631184"/>
              <a:gd name="connsiteY2370" fmla="*/ 3712337 h 6858054"/>
              <a:gd name="connsiteX2371" fmla="*/ 6148797 w 7631184"/>
              <a:gd name="connsiteY2371" fmla="*/ 3702568 h 6858054"/>
              <a:gd name="connsiteX2372" fmla="*/ 6139029 w 7631184"/>
              <a:gd name="connsiteY2372" fmla="*/ 3712337 h 6858054"/>
              <a:gd name="connsiteX2373" fmla="*/ 6129260 w 7631184"/>
              <a:gd name="connsiteY2373" fmla="*/ 3712337 h 6858054"/>
              <a:gd name="connsiteX2374" fmla="*/ 6139029 w 7631184"/>
              <a:gd name="connsiteY2374" fmla="*/ 3722106 h 6858054"/>
              <a:gd name="connsiteX2375" fmla="*/ 6148797 w 7631184"/>
              <a:gd name="connsiteY2375" fmla="*/ 3731876 h 6858054"/>
              <a:gd name="connsiteX2376" fmla="*/ 6168335 w 7631184"/>
              <a:gd name="connsiteY2376" fmla="*/ 3761184 h 6858054"/>
              <a:gd name="connsiteX2377" fmla="*/ 6197640 w 7631184"/>
              <a:gd name="connsiteY2377" fmla="*/ 3780722 h 6858054"/>
              <a:gd name="connsiteX2378" fmla="*/ 6207409 w 7631184"/>
              <a:gd name="connsiteY2378" fmla="*/ 3790492 h 6858054"/>
              <a:gd name="connsiteX2379" fmla="*/ 6158566 w 7631184"/>
              <a:gd name="connsiteY2379" fmla="*/ 3761184 h 6858054"/>
              <a:gd name="connsiteX2380" fmla="*/ 6139029 w 7631184"/>
              <a:gd name="connsiteY2380" fmla="*/ 3751414 h 6858054"/>
              <a:gd name="connsiteX2381" fmla="*/ 6132924 w 7631184"/>
              <a:gd name="connsiteY2381" fmla="*/ 3746530 h 6858054"/>
              <a:gd name="connsiteX2382" fmla="*/ 6120555 w 7631184"/>
              <a:gd name="connsiteY2382" fmla="*/ 3742032 h 6858054"/>
              <a:gd name="connsiteX2383" fmla="*/ 6118740 w 7631184"/>
              <a:gd name="connsiteY2383" fmla="*/ 3740330 h 6858054"/>
              <a:gd name="connsiteX2384" fmla="*/ 6114607 w 7631184"/>
              <a:gd name="connsiteY2384" fmla="*/ 3733097 h 6858054"/>
              <a:gd name="connsiteX2385" fmla="*/ 6109723 w 7631184"/>
              <a:gd name="connsiteY2385" fmla="*/ 3731876 h 6858054"/>
              <a:gd name="connsiteX2386" fmla="*/ 6118740 w 7631184"/>
              <a:gd name="connsiteY2386" fmla="*/ 3740330 h 6858054"/>
              <a:gd name="connsiteX2387" fmla="*/ 6119492 w 7631184"/>
              <a:gd name="connsiteY2387" fmla="*/ 3741645 h 6858054"/>
              <a:gd name="connsiteX2388" fmla="*/ 6120555 w 7631184"/>
              <a:gd name="connsiteY2388" fmla="*/ 3742032 h 6858054"/>
              <a:gd name="connsiteX2389" fmla="*/ 6129260 w 7631184"/>
              <a:gd name="connsiteY2389" fmla="*/ 3750193 h 6858054"/>
              <a:gd name="connsiteX2390" fmla="*/ 6148797 w 7631184"/>
              <a:gd name="connsiteY2390" fmla="*/ 3761184 h 6858054"/>
              <a:gd name="connsiteX2391" fmla="*/ 6158566 w 7631184"/>
              <a:gd name="connsiteY2391" fmla="*/ 3770953 h 6858054"/>
              <a:gd name="connsiteX2392" fmla="*/ 6158566 w 7631184"/>
              <a:gd name="connsiteY2392" fmla="*/ 3780722 h 6858054"/>
              <a:gd name="connsiteX2393" fmla="*/ 6168335 w 7631184"/>
              <a:gd name="connsiteY2393" fmla="*/ 3780722 h 6858054"/>
              <a:gd name="connsiteX2394" fmla="*/ 6168335 w 7631184"/>
              <a:gd name="connsiteY2394" fmla="*/ 3790492 h 6858054"/>
              <a:gd name="connsiteX2395" fmla="*/ 6197640 w 7631184"/>
              <a:gd name="connsiteY2395" fmla="*/ 3819799 h 6858054"/>
              <a:gd name="connsiteX2396" fmla="*/ 6217178 w 7631184"/>
              <a:gd name="connsiteY2396" fmla="*/ 3829569 h 6858054"/>
              <a:gd name="connsiteX2397" fmla="*/ 6236715 w 7631184"/>
              <a:gd name="connsiteY2397" fmla="*/ 3858877 h 6858054"/>
              <a:gd name="connsiteX2398" fmla="*/ 6305095 w 7631184"/>
              <a:gd name="connsiteY2398" fmla="*/ 3917493 h 6858054"/>
              <a:gd name="connsiteX2399" fmla="*/ 6324632 w 7631184"/>
              <a:gd name="connsiteY2399" fmla="*/ 3927262 h 6858054"/>
              <a:gd name="connsiteX2400" fmla="*/ 6344170 w 7631184"/>
              <a:gd name="connsiteY2400" fmla="*/ 3956570 h 6858054"/>
              <a:gd name="connsiteX2401" fmla="*/ 6363707 w 7631184"/>
              <a:gd name="connsiteY2401" fmla="*/ 3976108 h 6858054"/>
              <a:gd name="connsiteX2402" fmla="*/ 6412550 w 7631184"/>
              <a:gd name="connsiteY2402" fmla="*/ 4015186 h 6858054"/>
              <a:gd name="connsiteX2403" fmla="*/ 6432087 w 7631184"/>
              <a:gd name="connsiteY2403" fmla="*/ 4044494 h 6858054"/>
              <a:gd name="connsiteX2404" fmla="*/ 6441856 w 7631184"/>
              <a:gd name="connsiteY2404" fmla="*/ 4054263 h 6858054"/>
              <a:gd name="connsiteX2405" fmla="*/ 6471162 w 7631184"/>
              <a:gd name="connsiteY2405" fmla="*/ 4083571 h 6858054"/>
              <a:gd name="connsiteX2406" fmla="*/ 6490699 w 7631184"/>
              <a:gd name="connsiteY2406" fmla="*/ 4103109 h 6858054"/>
              <a:gd name="connsiteX2407" fmla="*/ 6500467 w 7631184"/>
              <a:gd name="connsiteY2407" fmla="*/ 4112879 h 6858054"/>
              <a:gd name="connsiteX2408" fmla="*/ 6520005 w 7631184"/>
              <a:gd name="connsiteY2408" fmla="*/ 4132417 h 6858054"/>
              <a:gd name="connsiteX2409" fmla="*/ 6549310 w 7631184"/>
              <a:gd name="connsiteY2409" fmla="*/ 4161725 h 6858054"/>
              <a:gd name="connsiteX2410" fmla="*/ 6578616 w 7631184"/>
              <a:gd name="connsiteY2410" fmla="*/ 4191033 h 6858054"/>
              <a:gd name="connsiteX2411" fmla="*/ 6637228 w 7631184"/>
              <a:gd name="connsiteY2411" fmla="*/ 4249649 h 6858054"/>
              <a:gd name="connsiteX2412" fmla="*/ 6627459 w 7631184"/>
              <a:gd name="connsiteY2412" fmla="*/ 4249649 h 6858054"/>
              <a:gd name="connsiteX2413" fmla="*/ 6617691 w 7631184"/>
              <a:gd name="connsiteY2413" fmla="*/ 4239880 h 6858054"/>
              <a:gd name="connsiteX2414" fmla="*/ 6598153 w 7631184"/>
              <a:gd name="connsiteY2414" fmla="*/ 4220341 h 6858054"/>
              <a:gd name="connsiteX2415" fmla="*/ 6588385 w 7631184"/>
              <a:gd name="connsiteY2415" fmla="*/ 4210572 h 6858054"/>
              <a:gd name="connsiteX2416" fmla="*/ 6578616 w 7631184"/>
              <a:gd name="connsiteY2416" fmla="*/ 4210572 h 6858054"/>
              <a:gd name="connsiteX2417" fmla="*/ 6578616 w 7631184"/>
              <a:gd name="connsiteY2417" fmla="*/ 4200803 h 6858054"/>
              <a:gd name="connsiteX2418" fmla="*/ 6568848 w 7631184"/>
              <a:gd name="connsiteY2418" fmla="*/ 4200803 h 6858054"/>
              <a:gd name="connsiteX2419" fmla="*/ 6559079 w 7631184"/>
              <a:gd name="connsiteY2419" fmla="*/ 4191033 h 6858054"/>
              <a:gd name="connsiteX2420" fmla="*/ 6549310 w 7631184"/>
              <a:gd name="connsiteY2420" fmla="*/ 4181264 h 6858054"/>
              <a:gd name="connsiteX2421" fmla="*/ 6529773 w 7631184"/>
              <a:gd name="connsiteY2421" fmla="*/ 4161725 h 6858054"/>
              <a:gd name="connsiteX2422" fmla="*/ 6520005 w 7631184"/>
              <a:gd name="connsiteY2422" fmla="*/ 4151956 h 6858054"/>
              <a:gd name="connsiteX2423" fmla="*/ 6510236 w 7631184"/>
              <a:gd name="connsiteY2423" fmla="*/ 4142187 h 6858054"/>
              <a:gd name="connsiteX2424" fmla="*/ 6510236 w 7631184"/>
              <a:gd name="connsiteY2424" fmla="*/ 4147072 h 6858054"/>
              <a:gd name="connsiteX2425" fmla="*/ 6510236 w 7631184"/>
              <a:gd name="connsiteY2425" fmla="*/ 4151068 h 6858054"/>
              <a:gd name="connsiteX2426" fmla="*/ 6500467 w 7631184"/>
              <a:gd name="connsiteY2426" fmla="*/ 4142187 h 6858054"/>
              <a:gd name="connsiteX2427" fmla="*/ 6480930 w 7631184"/>
              <a:gd name="connsiteY2427" fmla="*/ 4132417 h 6858054"/>
              <a:gd name="connsiteX2428" fmla="*/ 6461393 w 7631184"/>
              <a:gd name="connsiteY2428" fmla="*/ 4112879 h 6858054"/>
              <a:gd name="connsiteX2429" fmla="*/ 6432087 w 7631184"/>
              <a:gd name="connsiteY2429" fmla="*/ 4093340 h 6858054"/>
              <a:gd name="connsiteX2430" fmla="*/ 6412550 w 7631184"/>
              <a:gd name="connsiteY2430" fmla="*/ 4073801 h 6858054"/>
              <a:gd name="connsiteX2431" fmla="*/ 6373475 w 7631184"/>
              <a:gd name="connsiteY2431" fmla="*/ 4044494 h 6858054"/>
              <a:gd name="connsiteX2432" fmla="*/ 6334401 w 7631184"/>
              <a:gd name="connsiteY2432" fmla="*/ 4015186 h 6858054"/>
              <a:gd name="connsiteX2433" fmla="*/ 6314864 w 7631184"/>
              <a:gd name="connsiteY2433" fmla="*/ 4005416 h 6858054"/>
              <a:gd name="connsiteX2434" fmla="*/ 6334401 w 7631184"/>
              <a:gd name="connsiteY2434" fmla="*/ 4024955 h 6858054"/>
              <a:gd name="connsiteX2435" fmla="*/ 6344170 w 7631184"/>
              <a:gd name="connsiteY2435" fmla="*/ 4034724 h 6858054"/>
              <a:gd name="connsiteX2436" fmla="*/ 6363707 w 7631184"/>
              <a:gd name="connsiteY2436" fmla="*/ 4054263 h 6858054"/>
              <a:gd name="connsiteX2437" fmla="*/ 6393013 w 7631184"/>
              <a:gd name="connsiteY2437" fmla="*/ 4083571 h 6858054"/>
              <a:gd name="connsiteX2438" fmla="*/ 6412550 w 7631184"/>
              <a:gd name="connsiteY2438" fmla="*/ 4112879 h 6858054"/>
              <a:gd name="connsiteX2439" fmla="*/ 6432087 w 7631184"/>
              <a:gd name="connsiteY2439" fmla="*/ 4122648 h 6858054"/>
              <a:gd name="connsiteX2440" fmla="*/ 6422318 w 7631184"/>
              <a:gd name="connsiteY2440" fmla="*/ 4122648 h 6858054"/>
              <a:gd name="connsiteX2441" fmla="*/ 6402781 w 7631184"/>
              <a:gd name="connsiteY2441" fmla="*/ 4112879 h 6858054"/>
              <a:gd name="connsiteX2442" fmla="*/ 6373475 w 7631184"/>
              <a:gd name="connsiteY2442" fmla="*/ 4093340 h 6858054"/>
              <a:gd name="connsiteX2443" fmla="*/ 6324632 w 7631184"/>
              <a:gd name="connsiteY2443" fmla="*/ 4034724 h 6858054"/>
              <a:gd name="connsiteX2444" fmla="*/ 6305095 w 7631184"/>
              <a:gd name="connsiteY2444" fmla="*/ 4024955 h 6858054"/>
              <a:gd name="connsiteX2445" fmla="*/ 6295327 w 7631184"/>
              <a:gd name="connsiteY2445" fmla="*/ 4024955 h 6858054"/>
              <a:gd name="connsiteX2446" fmla="*/ 6266021 w 7631184"/>
              <a:gd name="connsiteY2446" fmla="*/ 4015186 h 6858054"/>
              <a:gd name="connsiteX2447" fmla="*/ 6256252 w 7631184"/>
              <a:gd name="connsiteY2447" fmla="*/ 4015186 h 6858054"/>
              <a:gd name="connsiteX2448" fmla="*/ 6256252 w 7631184"/>
              <a:gd name="connsiteY2448" fmla="*/ 4024955 h 6858054"/>
              <a:gd name="connsiteX2449" fmla="*/ 6256252 w 7631184"/>
              <a:gd name="connsiteY2449" fmla="*/ 4034724 h 6858054"/>
              <a:gd name="connsiteX2450" fmla="*/ 6266021 w 7631184"/>
              <a:gd name="connsiteY2450" fmla="*/ 4044494 h 6858054"/>
              <a:gd name="connsiteX2451" fmla="*/ 6275789 w 7631184"/>
              <a:gd name="connsiteY2451" fmla="*/ 4044494 h 6858054"/>
              <a:gd name="connsiteX2452" fmla="*/ 6285558 w 7631184"/>
              <a:gd name="connsiteY2452" fmla="*/ 4054263 h 6858054"/>
              <a:gd name="connsiteX2453" fmla="*/ 6285558 w 7631184"/>
              <a:gd name="connsiteY2453" fmla="*/ 4064032 h 6858054"/>
              <a:gd name="connsiteX2454" fmla="*/ 6295327 w 7631184"/>
              <a:gd name="connsiteY2454" fmla="*/ 4064032 h 6858054"/>
              <a:gd name="connsiteX2455" fmla="*/ 6305095 w 7631184"/>
              <a:gd name="connsiteY2455" fmla="*/ 4073801 h 6858054"/>
              <a:gd name="connsiteX2456" fmla="*/ 6314864 w 7631184"/>
              <a:gd name="connsiteY2456" fmla="*/ 4083571 h 6858054"/>
              <a:gd name="connsiteX2457" fmla="*/ 6324632 w 7631184"/>
              <a:gd name="connsiteY2457" fmla="*/ 4093340 h 6858054"/>
              <a:gd name="connsiteX2458" fmla="*/ 6334401 w 7631184"/>
              <a:gd name="connsiteY2458" fmla="*/ 4093340 h 6858054"/>
              <a:gd name="connsiteX2459" fmla="*/ 6363707 w 7631184"/>
              <a:gd name="connsiteY2459" fmla="*/ 4122648 h 6858054"/>
              <a:gd name="connsiteX2460" fmla="*/ 6422318 w 7631184"/>
              <a:gd name="connsiteY2460" fmla="*/ 4171495 h 6858054"/>
              <a:gd name="connsiteX2461" fmla="*/ 6402781 w 7631184"/>
              <a:gd name="connsiteY2461" fmla="*/ 4161725 h 6858054"/>
              <a:gd name="connsiteX2462" fmla="*/ 6393013 w 7631184"/>
              <a:gd name="connsiteY2462" fmla="*/ 4151956 h 6858054"/>
              <a:gd name="connsiteX2463" fmla="*/ 6353938 w 7631184"/>
              <a:gd name="connsiteY2463" fmla="*/ 4122648 h 6858054"/>
              <a:gd name="connsiteX2464" fmla="*/ 6334401 w 7631184"/>
              <a:gd name="connsiteY2464" fmla="*/ 4112879 h 6858054"/>
              <a:gd name="connsiteX2465" fmla="*/ 6324632 w 7631184"/>
              <a:gd name="connsiteY2465" fmla="*/ 4103109 h 6858054"/>
              <a:gd name="connsiteX2466" fmla="*/ 6314864 w 7631184"/>
              <a:gd name="connsiteY2466" fmla="*/ 4093340 h 6858054"/>
              <a:gd name="connsiteX2467" fmla="*/ 6295327 w 7631184"/>
              <a:gd name="connsiteY2467" fmla="*/ 4083571 h 6858054"/>
              <a:gd name="connsiteX2468" fmla="*/ 6275789 w 7631184"/>
              <a:gd name="connsiteY2468" fmla="*/ 4064032 h 6858054"/>
              <a:gd name="connsiteX2469" fmla="*/ 6275789 w 7631184"/>
              <a:gd name="connsiteY2469" fmla="*/ 4073801 h 6858054"/>
              <a:gd name="connsiteX2470" fmla="*/ 6285558 w 7631184"/>
              <a:gd name="connsiteY2470" fmla="*/ 4083571 h 6858054"/>
              <a:gd name="connsiteX2471" fmla="*/ 6305095 w 7631184"/>
              <a:gd name="connsiteY2471" fmla="*/ 4093340 h 6858054"/>
              <a:gd name="connsiteX2472" fmla="*/ 6314864 w 7631184"/>
              <a:gd name="connsiteY2472" fmla="*/ 4112879 h 6858054"/>
              <a:gd name="connsiteX2473" fmla="*/ 6353938 w 7631184"/>
              <a:gd name="connsiteY2473" fmla="*/ 4142187 h 6858054"/>
              <a:gd name="connsiteX2474" fmla="*/ 6373475 w 7631184"/>
              <a:gd name="connsiteY2474" fmla="*/ 4151956 h 6858054"/>
              <a:gd name="connsiteX2475" fmla="*/ 6393013 w 7631184"/>
              <a:gd name="connsiteY2475" fmla="*/ 4161725 h 6858054"/>
              <a:gd name="connsiteX2476" fmla="*/ 6402781 w 7631184"/>
              <a:gd name="connsiteY2476" fmla="*/ 4171495 h 6858054"/>
              <a:gd name="connsiteX2477" fmla="*/ 6422318 w 7631184"/>
              <a:gd name="connsiteY2477" fmla="*/ 4191033 h 6858054"/>
              <a:gd name="connsiteX2478" fmla="*/ 6441856 w 7631184"/>
              <a:gd name="connsiteY2478" fmla="*/ 4210572 h 6858054"/>
              <a:gd name="connsiteX2479" fmla="*/ 6436971 w 7631184"/>
              <a:gd name="connsiteY2479" fmla="*/ 4210572 h 6858054"/>
              <a:gd name="connsiteX2480" fmla="*/ 6432087 w 7631184"/>
              <a:gd name="connsiteY2480" fmla="*/ 4210572 h 6858054"/>
              <a:gd name="connsiteX2481" fmla="*/ 6441856 w 7631184"/>
              <a:gd name="connsiteY2481" fmla="*/ 4230110 h 6858054"/>
              <a:gd name="connsiteX2482" fmla="*/ 6461393 w 7631184"/>
              <a:gd name="connsiteY2482" fmla="*/ 4249649 h 6858054"/>
              <a:gd name="connsiteX2483" fmla="*/ 6480930 w 7631184"/>
              <a:gd name="connsiteY2483" fmla="*/ 4269188 h 6858054"/>
              <a:gd name="connsiteX2484" fmla="*/ 6490699 w 7631184"/>
              <a:gd name="connsiteY2484" fmla="*/ 4288726 h 6858054"/>
              <a:gd name="connsiteX2485" fmla="*/ 6461393 w 7631184"/>
              <a:gd name="connsiteY2485" fmla="*/ 4269188 h 6858054"/>
              <a:gd name="connsiteX2486" fmla="*/ 6441856 w 7631184"/>
              <a:gd name="connsiteY2486" fmla="*/ 4249649 h 6858054"/>
              <a:gd name="connsiteX2487" fmla="*/ 6412550 w 7631184"/>
              <a:gd name="connsiteY2487" fmla="*/ 4230110 h 6858054"/>
              <a:gd name="connsiteX2488" fmla="*/ 6402781 w 7631184"/>
              <a:gd name="connsiteY2488" fmla="*/ 4220341 h 6858054"/>
              <a:gd name="connsiteX2489" fmla="*/ 6393013 w 7631184"/>
              <a:gd name="connsiteY2489" fmla="*/ 4210572 h 6858054"/>
              <a:gd name="connsiteX2490" fmla="*/ 6363707 w 7631184"/>
              <a:gd name="connsiteY2490" fmla="*/ 4200803 h 6858054"/>
              <a:gd name="connsiteX2491" fmla="*/ 6344170 w 7631184"/>
              <a:gd name="connsiteY2491" fmla="*/ 4191033 h 6858054"/>
              <a:gd name="connsiteX2492" fmla="*/ 6334401 w 7631184"/>
              <a:gd name="connsiteY2492" fmla="*/ 4181264 h 6858054"/>
              <a:gd name="connsiteX2493" fmla="*/ 6324632 w 7631184"/>
              <a:gd name="connsiteY2493" fmla="*/ 4171495 h 6858054"/>
              <a:gd name="connsiteX2494" fmla="*/ 6295327 w 7631184"/>
              <a:gd name="connsiteY2494" fmla="*/ 4151956 h 6858054"/>
              <a:gd name="connsiteX2495" fmla="*/ 6275789 w 7631184"/>
              <a:gd name="connsiteY2495" fmla="*/ 4142187 h 6858054"/>
              <a:gd name="connsiteX2496" fmla="*/ 6246483 w 7631184"/>
              <a:gd name="connsiteY2496" fmla="*/ 4122648 h 6858054"/>
              <a:gd name="connsiteX2497" fmla="*/ 6246483 w 7631184"/>
              <a:gd name="connsiteY2497" fmla="*/ 4112879 h 6858054"/>
              <a:gd name="connsiteX2498" fmla="*/ 6236715 w 7631184"/>
              <a:gd name="connsiteY2498" fmla="*/ 4103109 h 6858054"/>
              <a:gd name="connsiteX2499" fmla="*/ 6226946 w 7631184"/>
              <a:gd name="connsiteY2499" fmla="*/ 4093340 h 6858054"/>
              <a:gd name="connsiteX2500" fmla="*/ 6226946 w 7631184"/>
              <a:gd name="connsiteY2500" fmla="*/ 4103109 h 6858054"/>
              <a:gd name="connsiteX2501" fmla="*/ 6236715 w 7631184"/>
              <a:gd name="connsiteY2501" fmla="*/ 4112879 h 6858054"/>
              <a:gd name="connsiteX2502" fmla="*/ 6236715 w 7631184"/>
              <a:gd name="connsiteY2502" fmla="*/ 4122648 h 6858054"/>
              <a:gd name="connsiteX2503" fmla="*/ 6217178 w 7631184"/>
              <a:gd name="connsiteY2503" fmla="*/ 4103109 h 6858054"/>
              <a:gd name="connsiteX2504" fmla="*/ 6207409 w 7631184"/>
              <a:gd name="connsiteY2504" fmla="*/ 4093340 h 6858054"/>
              <a:gd name="connsiteX2505" fmla="*/ 6197640 w 7631184"/>
              <a:gd name="connsiteY2505" fmla="*/ 4083571 h 6858054"/>
              <a:gd name="connsiteX2506" fmla="*/ 6168335 w 7631184"/>
              <a:gd name="connsiteY2506" fmla="*/ 4073801 h 6858054"/>
              <a:gd name="connsiteX2507" fmla="*/ 6139029 w 7631184"/>
              <a:gd name="connsiteY2507" fmla="*/ 4054263 h 6858054"/>
              <a:gd name="connsiteX2508" fmla="*/ 6080417 w 7631184"/>
              <a:gd name="connsiteY2508" fmla="*/ 4005416 h 6858054"/>
              <a:gd name="connsiteX2509" fmla="*/ 6099954 w 7631184"/>
              <a:gd name="connsiteY2509" fmla="*/ 4024955 h 6858054"/>
              <a:gd name="connsiteX2510" fmla="*/ 6119492 w 7631184"/>
              <a:gd name="connsiteY2510" fmla="*/ 4044494 h 6858054"/>
              <a:gd name="connsiteX2511" fmla="*/ 6148797 w 7631184"/>
              <a:gd name="connsiteY2511" fmla="*/ 4073801 h 6858054"/>
              <a:gd name="connsiteX2512" fmla="*/ 6158566 w 7631184"/>
              <a:gd name="connsiteY2512" fmla="*/ 4083571 h 6858054"/>
              <a:gd name="connsiteX2513" fmla="*/ 6168335 w 7631184"/>
              <a:gd name="connsiteY2513" fmla="*/ 4093340 h 6858054"/>
              <a:gd name="connsiteX2514" fmla="*/ 6178103 w 7631184"/>
              <a:gd name="connsiteY2514" fmla="*/ 4093340 h 6858054"/>
              <a:gd name="connsiteX2515" fmla="*/ 6168335 w 7631184"/>
              <a:gd name="connsiteY2515" fmla="*/ 4103109 h 6858054"/>
              <a:gd name="connsiteX2516" fmla="*/ 6178103 w 7631184"/>
              <a:gd name="connsiteY2516" fmla="*/ 4103109 h 6858054"/>
              <a:gd name="connsiteX2517" fmla="*/ 6187872 w 7631184"/>
              <a:gd name="connsiteY2517" fmla="*/ 4112879 h 6858054"/>
              <a:gd name="connsiteX2518" fmla="*/ 6207409 w 7631184"/>
              <a:gd name="connsiteY2518" fmla="*/ 4122648 h 6858054"/>
              <a:gd name="connsiteX2519" fmla="*/ 6197640 w 7631184"/>
              <a:gd name="connsiteY2519" fmla="*/ 4122648 h 6858054"/>
              <a:gd name="connsiteX2520" fmla="*/ 6187872 w 7631184"/>
              <a:gd name="connsiteY2520" fmla="*/ 4122648 h 6858054"/>
              <a:gd name="connsiteX2521" fmla="*/ 6197640 w 7631184"/>
              <a:gd name="connsiteY2521" fmla="*/ 4122648 h 6858054"/>
              <a:gd name="connsiteX2522" fmla="*/ 6217178 w 7631184"/>
              <a:gd name="connsiteY2522" fmla="*/ 4142187 h 6858054"/>
              <a:gd name="connsiteX2523" fmla="*/ 6226946 w 7631184"/>
              <a:gd name="connsiteY2523" fmla="*/ 4151956 h 6858054"/>
              <a:gd name="connsiteX2524" fmla="*/ 6197640 w 7631184"/>
              <a:gd name="connsiteY2524" fmla="*/ 4132417 h 6858054"/>
              <a:gd name="connsiteX2525" fmla="*/ 6207409 w 7631184"/>
              <a:gd name="connsiteY2525" fmla="*/ 4151956 h 6858054"/>
              <a:gd name="connsiteX2526" fmla="*/ 6158566 w 7631184"/>
              <a:gd name="connsiteY2526" fmla="*/ 4103109 h 6858054"/>
              <a:gd name="connsiteX2527" fmla="*/ 6148797 w 7631184"/>
              <a:gd name="connsiteY2527" fmla="*/ 4093340 h 6858054"/>
              <a:gd name="connsiteX2528" fmla="*/ 6139029 w 7631184"/>
              <a:gd name="connsiteY2528" fmla="*/ 4093340 h 6858054"/>
              <a:gd name="connsiteX2529" fmla="*/ 6129260 w 7631184"/>
              <a:gd name="connsiteY2529" fmla="*/ 4083571 h 6858054"/>
              <a:gd name="connsiteX2530" fmla="*/ 6099954 w 7631184"/>
              <a:gd name="connsiteY2530" fmla="*/ 4083571 h 6858054"/>
              <a:gd name="connsiteX2531" fmla="*/ 6090186 w 7631184"/>
              <a:gd name="connsiteY2531" fmla="*/ 4083571 h 6858054"/>
              <a:gd name="connsiteX2532" fmla="*/ 6070648 w 7631184"/>
              <a:gd name="connsiteY2532" fmla="*/ 4073801 h 6858054"/>
              <a:gd name="connsiteX2533" fmla="*/ 6051111 w 7631184"/>
              <a:gd name="connsiteY2533" fmla="*/ 4064032 h 6858054"/>
              <a:gd name="connsiteX2534" fmla="*/ 6041343 w 7631184"/>
              <a:gd name="connsiteY2534" fmla="*/ 4054263 h 6858054"/>
              <a:gd name="connsiteX2535" fmla="*/ 6031574 w 7631184"/>
              <a:gd name="connsiteY2535" fmla="*/ 4044494 h 6858054"/>
              <a:gd name="connsiteX2536" fmla="*/ 6031574 w 7631184"/>
              <a:gd name="connsiteY2536" fmla="*/ 4034724 h 6858054"/>
              <a:gd name="connsiteX2537" fmla="*/ 6021805 w 7631184"/>
              <a:gd name="connsiteY2537" fmla="*/ 4034724 h 6858054"/>
              <a:gd name="connsiteX2538" fmla="*/ 6021805 w 7631184"/>
              <a:gd name="connsiteY2538" fmla="*/ 4024955 h 6858054"/>
              <a:gd name="connsiteX2539" fmla="*/ 6012037 w 7631184"/>
              <a:gd name="connsiteY2539" fmla="*/ 4024955 h 6858054"/>
              <a:gd name="connsiteX2540" fmla="*/ 5982731 w 7631184"/>
              <a:gd name="connsiteY2540" fmla="*/ 3995647 h 6858054"/>
              <a:gd name="connsiteX2541" fmla="*/ 5953425 w 7631184"/>
              <a:gd name="connsiteY2541" fmla="*/ 3966339 h 6858054"/>
              <a:gd name="connsiteX2542" fmla="*/ 5953425 w 7631184"/>
              <a:gd name="connsiteY2542" fmla="*/ 3976108 h 6858054"/>
              <a:gd name="connsiteX2543" fmla="*/ 5943657 w 7631184"/>
              <a:gd name="connsiteY2543" fmla="*/ 3976108 h 6858054"/>
              <a:gd name="connsiteX2544" fmla="*/ 5924119 w 7631184"/>
              <a:gd name="connsiteY2544" fmla="*/ 3966339 h 6858054"/>
              <a:gd name="connsiteX2545" fmla="*/ 5914351 w 7631184"/>
              <a:gd name="connsiteY2545" fmla="*/ 3946800 h 6858054"/>
              <a:gd name="connsiteX2546" fmla="*/ 5904582 w 7631184"/>
              <a:gd name="connsiteY2546" fmla="*/ 3937031 h 6858054"/>
              <a:gd name="connsiteX2547" fmla="*/ 5894813 w 7631184"/>
              <a:gd name="connsiteY2547" fmla="*/ 3937031 h 6858054"/>
              <a:gd name="connsiteX2548" fmla="*/ 5885045 w 7631184"/>
              <a:gd name="connsiteY2548" fmla="*/ 3917493 h 6858054"/>
              <a:gd name="connsiteX2549" fmla="*/ 5865508 w 7631184"/>
              <a:gd name="connsiteY2549" fmla="*/ 3907723 h 6858054"/>
              <a:gd name="connsiteX2550" fmla="*/ 5836202 w 7631184"/>
              <a:gd name="connsiteY2550" fmla="*/ 3888185 h 6858054"/>
              <a:gd name="connsiteX2551" fmla="*/ 5865508 w 7631184"/>
              <a:gd name="connsiteY2551" fmla="*/ 3917493 h 6858054"/>
              <a:gd name="connsiteX2552" fmla="*/ 5885045 w 7631184"/>
              <a:gd name="connsiteY2552" fmla="*/ 3937031 h 6858054"/>
              <a:gd name="connsiteX2553" fmla="*/ 5914351 w 7631184"/>
              <a:gd name="connsiteY2553" fmla="*/ 3956570 h 6858054"/>
              <a:gd name="connsiteX2554" fmla="*/ 5943657 w 7631184"/>
              <a:gd name="connsiteY2554" fmla="*/ 3985878 h 6858054"/>
              <a:gd name="connsiteX2555" fmla="*/ 5953425 w 7631184"/>
              <a:gd name="connsiteY2555" fmla="*/ 3995647 h 6858054"/>
              <a:gd name="connsiteX2556" fmla="*/ 5972962 w 7631184"/>
              <a:gd name="connsiteY2556" fmla="*/ 4015186 h 6858054"/>
              <a:gd name="connsiteX2557" fmla="*/ 6002268 w 7631184"/>
              <a:gd name="connsiteY2557" fmla="*/ 4044494 h 6858054"/>
              <a:gd name="connsiteX2558" fmla="*/ 6012037 w 7631184"/>
              <a:gd name="connsiteY2558" fmla="*/ 4054263 h 6858054"/>
              <a:gd name="connsiteX2559" fmla="*/ 6021805 w 7631184"/>
              <a:gd name="connsiteY2559" fmla="*/ 4054263 h 6858054"/>
              <a:gd name="connsiteX2560" fmla="*/ 6051111 w 7631184"/>
              <a:gd name="connsiteY2560" fmla="*/ 4083571 h 6858054"/>
              <a:gd name="connsiteX2561" fmla="*/ 6021805 w 7631184"/>
              <a:gd name="connsiteY2561" fmla="*/ 4073801 h 6858054"/>
              <a:gd name="connsiteX2562" fmla="*/ 6012037 w 7631184"/>
              <a:gd name="connsiteY2562" fmla="*/ 4064032 h 6858054"/>
              <a:gd name="connsiteX2563" fmla="*/ 6012037 w 7631184"/>
              <a:gd name="connsiteY2563" fmla="*/ 4073801 h 6858054"/>
              <a:gd name="connsiteX2564" fmla="*/ 6031574 w 7631184"/>
              <a:gd name="connsiteY2564" fmla="*/ 4103109 h 6858054"/>
              <a:gd name="connsiteX2565" fmla="*/ 6041343 w 7631184"/>
              <a:gd name="connsiteY2565" fmla="*/ 4112879 h 6858054"/>
              <a:gd name="connsiteX2566" fmla="*/ 6021805 w 7631184"/>
              <a:gd name="connsiteY2566" fmla="*/ 4112879 h 6858054"/>
              <a:gd name="connsiteX2567" fmla="*/ 5992500 w 7631184"/>
              <a:gd name="connsiteY2567" fmla="*/ 4103109 h 6858054"/>
              <a:gd name="connsiteX2568" fmla="*/ 5982731 w 7631184"/>
              <a:gd name="connsiteY2568" fmla="*/ 4093340 h 6858054"/>
              <a:gd name="connsiteX2569" fmla="*/ 5953425 w 7631184"/>
              <a:gd name="connsiteY2569" fmla="*/ 4073801 h 6858054"/>
              <a:gd name="connsiteX2570" fmla="*/ 5933888 w 7631184"/>
              <a:gd name="connsiteY2570" fmla="*/ 4054263 h 6858054"/>
              <a:gd name="connsiteX2571" fmla="*/ 5914351 w 7631184"/>
              <a:gd name="connsiteY2571" fmla="*/ 4044494 h 6858054"/>
              <a:gd name="connsiteX2572" fmla="*/ 5885045 w 7631184"/>
              <a:gd name="connsiteY2572" fmla="*/ 4024955 h 6858054"/>
              <a:gd name="connsiteX2573" fmla="*/ 5875276 w 7631184"/>
              <a:gd name="connsiteY2573" fmla="*/ 4015186 h 6858054"/>
              <a:gd name="connsiteX2574" fmla="*/ 5836202 w 7631184"/>
              <a:gd name="connsiteY2574" fmla="*/ 3985878 h 6858054"/>
              <a:gd name="connsiteX2575" fmla="*/ 5865508 w 7631184"/>
              <a:gd name="connsiteY2575" fmla="*/ 4015186 h 6858054"/>
              <a:gd name="connsiteX2576" fmla="*/ 5885045 w 7631184"/>
              <a:gd name="connsiteY2576" fmla="*/ 4034724 h 6858054"/>
              <a:gd name="connsiteX2577" fmla="*/ 5904582 w 7631184"/>
              <a:gd name="connsiteY2577" fmla="*/ 4044494 h 6858054"/>
              <a:gd name="connsiteX2578" fmla="*/ 5904582 w 7631184"/>
              <a:gd name="connsiteY2578" fmla="*/ 4054263 h 6858054"/>
              <a:gd name="connsiteX2579" fmla="*/ 5914351 w 7631184"/>
              <a:gd name="connsiteY2579" fmla="*/ 4064032 h 6858054"/>
              <a:gd name="connsiteX2580" fmla="*/ 5933888 w 7631184"/>
              <a:gd name="connsiteY2580" fmla="*/ 4083571 h 6858054"/>
              <a:gd name="connsiteX2581" fmla="*/ 5943657 w 7631184"/>
              <a:gd name="connsiteY2581" fmla="*/ 4103109 h 6858054"/>
              <a:gd name="connsiteX2582" fmla="*/ 5953425 w 7631184"/>
              <a:gd name="connsiteY2582" fmla="*/ 4122648 h 6858054"/>
              <a:gd name="connsiteX2583" fmla="*/ 5924119 w 7631184"/>
              <a:gd name="connsiteY2583" fmla="*/ 4122648 h 6858054"/>
              <a:gd name="connsiteX2584" fmla="*/ 5914351 w 7631184"/>
              <a:gd name="connsiteY2584" fmla="*/ 4122648 h 6858054"/>
              <a:gd name="connsiteX2585" fmla="*/ 5904582 w 7631184"/>
              <a:gd name="connsiteY2585" fmla="*/ 4122648 h 6858054"/>
              <a:gd name="connsiteX2586" fmla="*/ 5875276 w 7631184"/>
              <a:gd name="connsiteY2586" fmla="*/ 4093340 h 6858054"/>
              <a:gd name="connsiteX2587" fmla="*/ 5845970 w 7631184"/>
              <a:gd name="connsiteY2587" fmla="*/ 4064032 h 6858054"/>
              <a:gd name="connsiteX2588" fmla="*/ 5777590 w 7631184"/>
              <a:gd name="connsiteY2588" fmla="*/ 4015186 h 6858054"/>
              <a:gd name="connsiteX2589" fmla="*/ 5767822 w 7631184"/>
              <a:gd name="connsiteY2589" fmla="*/ 4005416 h 6858054"/>
              <a:gd name="connsiteX2590" fmla="*/ 5748284 w 7631184"/>
              <a:gd name="connsiteY2590" fmla="*/ 3995647 h 6858054"/>
              <a:gd name="connsiteX2591" fmla="*/ 5738516 w 7631184"/>
              <a:gd name="connsiteY2591" fmla="*/ 4005416 h 6858054"/>
              <a:gd name="connsiteX2592" fmla="*/ 5748284 w 7631184"/>
              <a:gd name="connsiteY2592" fmla="*/ 4015186 h 6858054"/>
              <a:gd name="connsiteX2593" fmla="*/ 5797127 w 7631184"/>
              <a:gd name="connsiteY2593" fmla="*/ 4064032 h 6858054"/>
              <a:gd name="connsiteX2594" fmla="*/ 5787359 w 7631184"/>
              <a:gd name="connsiteY2594" fmla="*/ 4073801 h 6858054"/>
              <a:gd name="connsiteX2595" fmla="*/ 5777590 w 7631184"/>
              <a:gd name="connsiteY2595" fmla="*/ 4073801 h 6858054"/>
              <a:gd name="connsiteX2596" fmla="*/ 5767822 w 7631184"/>
              <a:gd name="connsiteY2596" fmla="*/ 4073801 h 6858054"/>
              <a:gd name="connsiteX2597" fmla="*/ 5709210 w 7631184"/>
              <a:gd name="connsiteY2597" fmla="*/ 4024955 h 6858054"/>
              <a:gd name="connsiteX2598" fmla="*/ 5689673 w 7631184"/>
              <a:gd name="connsiteY2598" fmla="*/ 4005416 h 6858054"/>
              <a:gd name="connsiteX2599" fmla="*/ 5679904 w 7631184"/>
              <a:gd name="connsiteY2599" fmla="*/ 4005416 h 6858054"/>
              <a:gd name="connsiteX2600" fmla="*/ 5660367 w 7631184"/>
              <a:gd name="connsiteY2600" fmla="*/ 3985878 h 6858054"/>
              <a:gd name="connsiteX2601" fmla="*/ 5640830 w 7631184"/>
              <a:gd name="connsiteY2601" fmla="*/ 3966339 h 6858054"/>
              <a:gd name="connsiteX2602" fmla="*/ 5611524 w 7631184"/>
              <a:gd name="connsiteY2602" fmla="*/ 3937031 h 6858054"/>
              <a:gd name="connsiteX2603" fmla="*/ 5582218 w 7631184"/>
              <a:gd name="connsiteY2603" fmla="*/ 3917493 h 6858054"/>
              <a:gd name="connsiteX2604" fmla="*/ 5552912 w 7631184"/>
              <a:gd name="connsiteY2604" fmla="*/ 3907723 h 6858054"/>
              <a:gd name="connsiteX2605" fmla="*/ 5552912 w 7631184"/>
              <a:gd name="connsiteY2605" fmla="*/ 3897954 h 6858054"/>
              <a:gd name="connsiteX2606" fmla="*/ 5513838 w 7631184"/>
              <a:gd name="connsiteY2606" fmla="*/ 3858877 h 6858054"/>
              <a:gd name="connsiteX2607" fmla="*/ 5494300 w 7631184"/>
              <a:gd name="connsiteY2607" fmla="*/ 3849107 h 6858054"/>
              <a:gd name="connsiteX2608" fmla="*/ 5474763 w 7631184"/>
              <a:gd name="connsiteY2608" fmla="*/ 3839338 h 6858054"/>
              <a:gd name="connsiteX2609" fmla="*/ 5464995 w 7631184"/>
              <a:gd name="connsiteY2609" fmla="*/ 3829569 h 6858054"/>
              <a:gd name="connsiteX2610" fmla="*/ 5455226 w 7631184"/>
              <a:gd name="connsiteY2610" fmla="*/ 3829569 h 6858054"/>
              <a:gd name="connsiteX2611" fmla="*/ 5435689 w 7631184"/>
              <a:gd name="connsiteY2611" fmla="*/ 3810030 h 6858054"/>
              <a:gd name="connsiteX2612" fmla="*/ 5328234 w 7631184"/>
              <a:gd name="connsiteY2612" fmla="*/ 3751414 h 6858054"/>
              <a:gd name="connsiteX2613" fmla="*/ 5289160 w 7631184"/>
              <a:gd name="connsiteY2613" fmla="*/ 3731876 h 6858054"/>
              <a:gd name="connsiteX2614" fmla="*/ 5250085 w 7631184"/>
              <a:gd name="connsiteY2614" fmla="*/ 3702568 h 6858054"/>
              <a:gd name="connsiteX2615" fmla="*/ 5220779 w 7631184"/>
              <a:gd name="connsiteY2615" fmla="*/ 3683029 h 6858054"/>
              <a:gd name="connsiteX2616" fmla="*/ 5132862 w 7631184"/>
              <a:gd name="connsiteY2616" fmla="*/ 3634183 h 6858054"/>
              <a:gd name="connsiteX2617" fmla="*/ 5113325 w 7631184"/>
              <a:gd name="connsiteY2617" fmla="*/ 3624413 h 6858054"/>
              <a:gd name="connsiteX2618" fmla="*/ 5103556 w 7631184"/>
              <a:gd name="connsiteY2618" fmla="*/ 3615865 h 6858054"/>
              <a:gd name="connsiteX2619" fmla="*/ 5094816 w 7631184"/>
              <a:gd name="connsiteY2619" fmla="*/ 3614773 h 6858054"/>
              <a:gd name="connsiteX2620" fmla="*/ 5093153 w 7631184"/>
              <a:gd name="connsiteY2620" fmla="*/ 3613248 h 6858054"/>
              <a:gd name="connsiteX2621" fmla="*/ 5087682 w 7631184"/>
              <a:gd name="connsiteY2621" fmla="*/ 3601211 h 6858054"/>
              <a:gd name="connsiteX2622" fmla="*/ 5074250 w 7631184"/>
              <a:gd name="connsiteY2622" fmla="*/ 3595105 h 6858054"/>
              <a:gd name="connsiteX2623" fmla="*/ 5054713 w 7631184"/>
              <a:gd name="connsiteY2623" fmla="*/ 3585336 h 6858054"/>
              <a:gd name="connsiteX2624" fmla="*/ 5044944 w 7631184"/>
              <a:gd name="connsiteY2624" fmla="*/ 3585336 h 6858054"/>
              <a:gd name="connsiteX2625" fmla="*/ 5084019 w 7631184"/>
              <a:gd name="connsiteY2625" fmla="*/ 3604875 h 6858054"/>
              <a:gd name="connsiteX2626" fmla="*/ 5093153 w 7631184"/>
              <a:gd name="connsiteY2626" fmla="*/ 3613248 h 6858054"/>
              <a:gd name="connsiteX2627" fmla="*/ 5093787 w 7631184"/>
              <a:gd name="connsiteY2627" fmla="*/ 3614644 h 6858054"/>
              <a:gd name="connsiteX2628" fmla="*/ 5094816 w 7631184"/>
              <a:gd name="connsiteY2628" fmla="*/ 3614773 h 6858054"/>
              <a:gd name="connsiteX2629" fmla="*/ 5098671 w 7631184"/>
              <a:gd name="connsiteY2629" fmla="*/ 3618308 h 6858054"/>
              <a:gd name="connsiteX2630" fmla="*/ 5113325 w 7631184"/>
              <a:gd name="connsiteY2630" fmla="*/ 3624413 h 6858054"/>
              <a:gd name="connsiteX2631" fmla="*/ 5132862 w 7631184"/>
              <a:gd name="connsiteY2631" fmla="*/ 3643952 h 6858054"/>
              <a:gd name="connsiteX2632" fmla="*/ 5162168 w 7631184"/>
              <a:gd name="connsiteY2632" fmla="*/ 3663491 h 6858054"/>
              <a:gd name="connsiteX2633" fmla="*/ 5181705 w 7631184"/>
              <a:gd name="connsiteY2633" fmla="*/ 3673260 h 6858054"/>
              <a:gd name="connsiteX2634" fmla="*/ 5191473 w 7631184"/>
              <a:gd name="connsiteY2634" fmla="*/ 3673260 h 6858054"/>
              <a:gd name="connsiteX2635" fmla="*/ 5191473 w 7631184"/>
              <a:gd name="connsiteY2635" fmla="*/ 3683029 h 6858054"/>
              <a:gd name="connsiteX2636" fmla="*/ 5191473 w 7631184"/>
              <a:gd name="connsiteY2636" fmla="*/ 3692798 h 6858054"/>
              <a:gd name="connsiteX2637" fmla="*/ 5201242 w 7631184"/>
              <a:gd name="connsiteY2637" fmla="*/ 3712337 h 6858054"/>
              <a:gd name="connsiteX2638" fmla="*/ 5211011 w 7631184"/>
              <a:gd name="connsiteY2638" fmla="*/ 3712337 h 6858054"/>
              <a:gd name="connsiteX2639" fmla="*/ 5220779 w 7631184"/>
              <a:gd name="connsiteY2639" fmla="*/ 3722106 h 6858054"/>
              <a:gd name="connsiteX2640" fmla="*/ 5201242 w 7631184"/>
              <a:gd name="connsiteY2640" fmla="*/ 3722106 h 6858054"/>
              <a:gd name="connsiteX2641" fmla="*/ 5191473 w 7631184"/>
              <a:gd name="connsiteY2641" fmla="*/ 3712337 h 6858054"/>
              <a:gd name="connsiteX2642" fmla="*/ 5181705 w 7631184"/>
              <a:gd name="connsiteY2642" fmla="*/ 3712337 h 6858054"/>
              <a:gd name="connsiteX2643" fmla="*/ 5142630 w 7631184"/>
              <a:gd name="connsiteY2643" fmla="*/ 3702568 h 6858054"/>
              <a:gd name="connsiteX2644" fmla="*/ 5123093 w 7631184"/>
              <a:gd name="connsiteY2644" fmla="*/ 3683029 h 6858054"/>
              <a:gd name="connsiteX2645" fmla="*/ 5113325 w 7631184"/>
              <a:gd name="connsiteY2645" fmla="*/ 3673260 h 6858054"/>
              <a:gd name="connsiteX2646" fmla="*/ 5064481 w 7631184"/>
              <a:gd name="connsiteY2646" fmla="*/ 3643952 h 6858054"/>
              <a:gd name="connsiteX2647" fmla="*/ 5054713 w 7631184"/>
              <a:gd name="connsiteY2647" fmla="*/ 3634183 h 6858054"/>
              <a:gd name="connsiteX2648" fmla="*/ 4957027 w 7631184"/>
              <a:gd name="connsiteY2648" fmla="*/ 3575567 h 6858054"/>
              <a:gd name="connsiteX2649" fmla="*/ 4937490 w 7631184"/>
              <a:gd name="connsiteY2649" fmla="*/ 3565797 h 6858054"/>
              <a:gd name="connsiteX2650" fmla="*/ 4898415 w 7631184"/>
              <a:gd name="connsiteY2650" fmla="*/ 3546259 h 6858054"/>
              <a:gd name="connsiteX2651" fmla="*/ 4888646 w 7631184"/>
              <a:gd name="connsiteY2651" fmla="*/ 3536490 h 6858054"/>
              <a:gd name="connsiteX2652" fmla="*/ 4878878 w 7631184"/>
              <a:gd name="connsiteY2652" fmla="*/ 3526720 h 6858054"/>
              <a:gd name="connsiteX2653" fmla="*/ 4859341 w 7631184"/>
              <a:gd name="connsiteY2653" fmla="*/ 3516951 h 6858054"/>
              <a:gd name="connsiteX2654" fmla="*/ 4849572 w 7631184"/>
              <a:gd name="connsiteY2654" fmla="*/ 3516951 h 6858054"/>
              <a:gd name="connsiteX2655" fmla="*/ 4820266 w 7631184"/>
              <a:gd name="connsiteY2655" fmla="*/ 3497412 h 6858054"/>
              <a:gd name="connsiteX2656" fmla="*/ 4790960 w 7631184"/>
              <a:gd name="connsiteY2656" fmla="*/ 3477874 h 6858054"/>
              <a:gd name="connsiteX2657" fmla="*/ 4732349 w 7631184"/>
              <a:gd name="connsiteY2657" fmla="*/ 3438796 h 6858054"/>
              <a:gd name="connsiteX2658" fmla="*/ 4663968 w 7631184"/>
              <a:gd name="connsiteY2658" fmla="*/ 3399719 h 6858054"/>
              <a:gd name="connsiteX2659" fmla="*/ 4634663 w 7631184"/>
              <a:gd name="connsiteY2659" fmla="*/ 3389950 h 6858054"/>
              <a:gd name="connsiteX2660" fmla="*/ 4595588 w 7631184"/>
              <a:gd name="connsiteY2660" fmla="*/ 3360642 h 6858054"/>
              <a:gd name="connsiteX2661" fmla="*/ 4556514 w 7631184"/>
              <a:gd name="connsiteY2661" fmla="*/ 3341103 h 6858054"/>
              <a:gd name="connsiteX2662" fmla="*/ 4527208 w 7631184"/>
              <a:gd name="connsiteY2662" fmla="*/ 3331334 h 6858054"/>
              <a:gd name="connsiteX2663" fmla="*/ 4517439 w 7631184"/>
              <a:gd name="connsiteY2663" fmla="*/ 3321565 h 6858054"/>
              <a:gd name="connsiteX2664" fmla="*/ 4488133 w 7631184"/>
              <a:gd name="connsiteY2664" fmla="*/ 3302026 h 6858054"/>
              <a:gd name="connsiteX2665" fmla="*/ 4468596 w 7631184"/>
              <a:gd name="connsiteY2665" fmla="*/ 3292257 h 6858054"/>
              <a:gd name="connsiteX2666" fmla="*/ 4458828 w 7631184"/>
              <a:gd name="connsiteY2666" fmla="*/ 3292257 h 6858054"/>
              <a:gd name="connsiteX2667" fmla="*/ 4439290 w 7631184"/>
              <a:gd name="connsiteY2667" fmla="*/ 3282488 h 6858054"/>
              <a:gd name="connsiteX2668" fmla="*/ 4400216 w 7631184"/>
              <a:gd name="connsiteY2668" fmla="*/ 3253180 h 6858054"/>
              <a:gd name="connsiteX2669" fmla="*/ 4361141 w 7631184"/>
              <a:gd name="connsiteY2669" fmla="*/ 3233641 h 6858054"/>
              <a:gd name="connsiteX2670" fmla="*/ 4331836 w 7631184"/>
              <a:gd name="connsiteY2670" fmla="*/ 3223872 h 6858054"/>
              <a:gd name="connsiteX2671" fmla="*/ 4312298 w 7631184"/>
              <a:gd name="connsiteY2671" fmla="*/ 3214102 h 6858054"/>
              <a:gd name="connsiteX2672" fmla="*/ 4253687 w 7631184"/>
              <a:gd name="connsiteY2672" fmla="*/ 3184794 h 6858054"/>
              <a:gd name="connsiteX2673" fmla="*/ 4302530 w 7631184"/>
              <a:gd name="connsiteY2673" fmla="*/ 3233641 h 6858054"/>
              <a:gd name="connsiteX2674" fmla="*/ 4331836 w 7631184"/>
              <a:gd name="connsiteY2674" fmla="*/ 3253180 h 6858054"/>
              <a:gd name="connsiteX2675" fmla="*/ 4361141 w 7631184"/>
              <a:gd name="connsiteY2675" fmla="*/ 3262949 h 6858054"/>
              <a:gd name="connsiteX2676" fmla="*/ 4409985 w 7631184"/>
              <a:gd name="connsiteY2676" fmla="*/ 3282488 h 6858054"/>
              <a:gd name="connsiteX2677" fmla="*/ 4439290 w 7631184"/>
              <a:gd name="connsiteY2677" fmla="*/ 3302026 h 6858054"/>
              <a:gd name="connsiteX2678" fmla="*/ 4458828 w 7631184"/>
              <a:gd name="connsiteY2678" fmla="*/ 3311795 h 6858054"/>
              <a:gd name="connsiteX2679" fmla="*/ 4488133 w 7631184"/>
              <a:gd name="connsiteY2679" fmla="*/ 3331334 h 6858054"/>
              <a:gd name="connsiteX2680" fmla="*/ 4576051 w 7631184"/>
              <a:gd name="connsiteY2680" fmla="*/ 3370411 h 6858054"/>
              <a:gd name="connsiteX2681" fmla="*/ 4595588 w 7631184"/>
              <a:gd name="connsiteY2681" fmla="*/ 3380181 h 6858054"/>
              <a:gd name="connsiteX2682" fmla="*/ 4605357 w 7631184"/>
              <a:gd name="connsiteY2682" fmla="*/ 3389950 h 6858054"/>
              <a:gd name="connsiteX2683" fmla="*/ 4644431 w 7631184"/>
              <a:gd name="connsiteY2683" fmla="*/ 3409489 h 6858054"/>
              <a:gd name="connsiteX2684" fmla="*/ 4673737 w 7631184"/>
              <a:gd name="connsiteY2684" fmla="*/ 3419258 h 6858054"/>
              <a:gd name="connsiteX2685" fmla="*/ 4732349 w 7631184"/>
              <a:gd name="connsiteY2685" fmla="*/ 3458335 h 6858054"/>
              <a:gd name="connsiteX2686" fmla="*/ 4751886 w 7631184"/>
              <a:gd name="connsiteY2686" fmla="*/ 3468104 h 6858054"/>
              <a:gd name="connsiteX2687" fmla="*/ 4771423 w 7631184"/>
              <a:gd name="connsiteY2687" fmla="*/ 3477874 h 6858054"/>
              <a:gd name="connsiteX2688" fmla="*/ 4790960 w 7631184"/>
              <a:gd name="connsiteY2688" fmla="*/ 3487643 h 6858054"/>
              <a:gd name="connsiteX2689" fmla="*/ 4839803 w 7631184"/>
              <a:gd name="connsiteY2689" fmla="*/ 3516951 h 6858054"/>
              <a:gd name="connsiteX2690" fmla="*/ 4898415 w 7631184"/>
              <a:gd name="connsiteY2690" fmla="*/ 3556028 h 6858054"/>
              <a:gd name="connsiteX2691" fmla="*/ 5005870 w 7631184"/>
              <a:gd name="connsiteY2691" fmla="*/ 3624413 h 6858054"/>
              <a:gd name="connsiteX2692" fmla="*/ 5035176 w 7631184"/>
              <a:gd name="connsiteY2692" fmla="*/ 3643952 h 6858054"/>
              <a:gd name="connsiteX2693" fmla="*/ 5074250 w 7631184"/>
              <a:gd name="connsiteY2693" fmla="*/ 3663491 h 6858054"/>
              <a:gd name="connsiteX2694" fmla="*/ 5103556 w 7631184"/>
              <a:gd name="connsiteY2694" fmla="*/ 3683029 h 6858054"/>
              <a:gd name="connsiteX2695" fmla="*/ 5113325 w 7631184"/>
              <a:gd name="connsiteY2695" fmla="*/ 3702568 h 6858054"/>
              <a:gd name="connsiteX2696" fmla="*/ 5142630 w 7631184"/>
              <a:gd name="connsiteY2696" fmla="*/ 3712337 h 6858054"/>
              <a:gd name="connsiteX2697" fmla="*/ 5181705 w 7631184"/>
              <a:gd name="connsiteY2697" fmla="*/ 3741645 h 6858054"/>
              <a:gd name="connsiteX2698" fmla="*/ 5211011 w 7631184"/>
              <a:gd name="connsiteY2698" fmla="*/ 3751414 h 6858054"/>
              <a:gd name="connsiteX2699" fmla="*/ 5220779 w 7631184"/>
              <a:gd name="connsiteY2699" fmla="*/ 3761184 h 6858054"/>
              <a:gd name="connsiteX2700" fmla="*/ 5279391 w 7631184"/>
              <a:gd name="connsiteY2700" fmla="*/ 3800261 h 6858054"/>
              <a:gd name="connsiteX2701" fmla="*/ 5289160 w 7631184"/>
              <a:gd name="connsiteY2701" fmla="*/ 3800261 h 6858054"/>
              <a:gd name="connsiteX2702" fmla="*/ 5298928 w 7631184"/>
              <a:gd name="connsiteY2702" fmla="*/ 3800261 h 6858054"/>
              <a:gd name="connsiteX2703" fmla="*/ 5298928 w 7631184"/>
              <a:gd name="connsiteY2703" fmla="*/ 3810030 h 6858054"/>
              <a:gd name="connsiteX2704" fmla="*/ 5308697 w 7631184"/>
              <a:gd name="connsiteY2704" fmla="*/ 3819799 h 6858054"/>
              <a:gd name="connsiteX2705" fmla="*/ 5318465 w 7631184"/>
              <a:gd name="connsiteY2705" fmla="*/ 3829569 h 6858054"/>
              <a:gd name="connsiteX2706" fmla="*/ 5328234 w 7631184"/>
              <a:gd name="connsiteY2706" fmla="*/ 3839338 h 6858054"/>
              <a:gd name="connsiteX2707" fmla="*/ 5338003 w 7631184"/>
              <a:gd name="connsiteY2707" fmla="*/ 3849107 h 6858054"/>
              <a:gd name="connsiteX2708" fmla="*/ 5308697 w 7631184"/>
              <a:gd name="connsiteY2708" fmla="*/ 3829569 h 6858054"/>
              <a:gd name="connsiteX2709" fmla="*/ 5269622 w 7631184"/>
              <a:gd name="connsiteY2709" fmla="*/ 3800261 h 6858054"/>
              <a:gd name="connsiteX2710" fmla="*/ 5240316 w 7631184"/>
              <a:gd name="connsiteY2710" fmla="*/ 3780722 h 6858054"/>
              <a:gd name="connsiteX2711" fmla="*/ 5142630 w 7631184"/>
              <a:gd name="connsiteY2711" fmla="*/ 3722106 h 6858054"/>
              <a:gd name="connsiteX2712" fmla="*/ 5123093 w 7631184"/>
              <a:gd name="connsiteY2712" fmla="*/ 3712337 h 6858054"/>
              <a:gd name="connsiteX2713" fmla="*/ 5103556 w 7631184"/>
              <a:gd name="connsiteY2713" fmla="*/ 3702568 h 6858054"/>
              <a:gd name="connsiteX2714" fmla="*/ 5064481 w 7631184"/>
              <a:gd name="connsiteY2714" fmla="*/ 3683029 h 6858054"/>
              <a:gd name="connsiteX2715" fmla="*/ 5054713 w 7631184"/>
              <a:gd name="connsiteY2715" fmla="*/ 3673260 h 6858054"/>
              <a:gd name="connsiteX2716" fmla="*/ 5035176 w 7631184"/>
              <a:gd name="connsiteY2716" fmla="*/ 3653721 h 6858054"/>
              <a:gd name="connsiteX2717" fmla="*/ 5015638 w 7631184"/>
              <a:gd name="connsiteY2717" fmla="*/ 3643952 h 6858054"/>
              <a:gd name="connsiteX2718" fmla="*/ 4966795 w 7631184"/>
              <a:gd name="connsiteY2718" fmla="*/ 3614644 h 6858054"/>
              <a:gd name="connsiteX2719" fmla="*/ 4947258 w 7631184"/>
              <a:gd name="connsiteY2719" fmla="*/ 3604875 h 6858054"/>
              <a:gd name="connsiteX2720" fmla="*/ 4927721 w 7631184"/>
              <a:gd name="connsiteY2720" fmla="*/ 3585336 h 6858054"/>
              <a:gd name="connsiteX2721" fmla="*/ 4908184 w 7631184"/>
              <a:gd name="connsiteY2721" fmla="*/ 3575567 h 6858054"/>
              <a:gd name="connsiteX2722" fmla="*/ 4830035 w 7631184"/>
              <a:gd name="connsiteY2722" fmla="*/ 3526720 h 6858054"/>
              <a:gd name="connsiteX2723" fmla="*/ 4820266 w 7631184"/>
              <a:gd name="connsiteY2723" fmla="*/ 3516951 h 6858054"/>
              <a:gd name="connsiteX2724" fmla="*/ 4800729 w 7631184"/>
              <a:gd name="connsiteY2724" fmla="*/ 3507182 h 6858054"/>
              <a:gd name="connsiteX2725" fmla="*/ 4771423 w 7631184"/>
              <a:gd name="connsiteY2725" fmla="*/ 3487643 h 6858054"/>
              <a:gd name="connsiteX2726" fmla="*/ 4761655 w 7631184"/>
              <a:gd name="connsiteY2726" fmla="*/ 3487643 h 6858054"/>
              <a:gd name="connsiteX2727" fmla="*/ 4781192 w 7631184"/>
              <a:gd name="connsiteY2727" fmla="*/ 3497412 h 6858054"/>
              <a:gd name="connsiteX2728" fmla="*/ 4790960 w 7631184"/>
              <a:gd name="connsiteY2728" fmla="*/ 3507182 h 6858054"/>
              <a:gd name="connsiteX2729" fmla="*/ 4800729 w 7631184"/>
              <a:gd name="connsiteY2729" fmla="*/ 3516951 h 6858054"/>
              <a:gd name="connsiteX2730" fmla="*/ 4810498 w 7631184"/>
              <a:gd name="connsiteY2730" fmla="*/ 3526720 h 6858054"/>
              <a:gd name="connsiteX2731" fmla="*/ 4790960 w 7631184"/>
              <a:gd name="connsiteY2731" fmla="*/ 3516951 h 6858054"/>
              <a:gd name="connsiteX2732" fmla="*/ 4742117 w 7631184"/>
              <a:gd name="connsiteY2732" fmla="*/ 3487643 h 6858054"/>
              <a:gd name="connsiteX2733" fmla="*/ 4722580 w 7631184"/>
              <a:gd name="connsiteY2733" fmla="*/ 3477874 h 6858054"/>
              <a:gd name="connsiteX2734" fmla="*/ 4693274 w 7631184"/>
              <a:gd name="connsiteY2734" fmla="*/ 3458335 h 6858054"/>
              <a:gd name="connsiteX2735" fmla="*/ 4644431 w 7631184"/>
              <a:gd name="connsiteY2735" fmla="*/ 3438796 h 6858054"/>
              <a:gd name="connsiteX2736" fmla="*/ 4595588 w 7631184"/>
              <a:gd name="connsiteY2736" fmla="*/ 3409489 h 6858054"/>
              <a:gd name="connsiteX2737" fmla="*/ 4566282 w 7631184"/>
              <a:gd name="connsiteY2737" fmla="*/ 3389950 h 6858054"/>
              <a:gd name="connsiteX2738" fmla="*/ 4546745 w 7631184"/>
              <a:gd name="connsiteY2738" fmla="*/ 3380181 h 6858054"/>
              <a:gd name="connsiteX2739" fmla="*/ 4536976 w 7631184"/>
              <a:gd name="connsiteY2739" fmla="*/ 3380181 h 6858054"/>
              <a:gd name="connsiteX2740" fmla="*/ 4517439 w 7631184"/>
              <a:gd name="connsiteY2740" fmla="*/ 3370411 h 6858054"/>
              <a:gd name="connsiteX2741" fmla="*/ 4439290 w 7631184"/>
              <a:gd name="connsiteY2741" fmla="*/ 3331334 h 6858054"/>
              <a:gd name="connsiteX2742" fmla="*/ 4380679 w 7631184"/>
              <a:gd name="connsiteY2742" fmla="*/ 3292257 h 6858054"/>
              <a:gd name="connsiteX2743" fmla="*/ 4351373 w 7631184"/>
              <a:gd name="connsiteY2743" fmla="*/ 3282488 h 6858054"/>
              <a:gd name="connsiteX2744" fmla="*/ 4341604 w 7631184"/>
              <a:gd name="connsiteY2744" fmla="*/ 3272718 h 6858054"/>
              <a:gd name="connsiteX2745" fmla="*/ 4370910 w 7631184"/>
              <a:gd name="connsiteY2745" fmla="*/ 3311795 h 6858054"/>
              <a:gd name="connsiteX2746" fmla="*/ 4419753 w 7631184"/>
              <a:gd name="connsiteY2746" fmla="*/ 3360642 h 6858054"/>
              <a:gd name="connsiteX2747" fmla="*/ 4429522 w 7631184"/>
              <a:gd name="connsiteY2747" fmla="*/ 3360642 h 6858054"/>
              <a:gd name="connsiteX2748" fmla="*/ 4468596 w 7631184"/>
              <a:gd name="connsiteY2748" fmla="*/ 3389950 h 6858054"/>
              <a:gd name="connsiteX2749" fmla="*/ 4497902 w 7631184"/>
              <a:gd name="connsiteY2749" fmla="*/ 3399719 h 6858054"/>
              <a:gd name="connsiteX2750" fmla="*/ 4527208 w 7631184"/>
              <a:gd name="connsiteY2750" fmla="*/ 3419258 h 6858054"/>
              <a:gd name="connsiteX2751" fmla="*/ 4585820 w 7631184"/>
              <a:gd name="connsiteY2751" fmla="*/ 3438796 h 6858054"/>
              <a:gd name="connsiteX2752" fmla="*/ 4585820 w 7631184"/>
              <a:gd name="connsiteY2752" fmla="*/ 3448566 h 6858054"/>
              <a:gd name="connsiteX2753" fmla="*/ 4683506 w 7631184"/>
              <a:gd name="connsiteY2753" fmla="*/ 3507182 h 6858054"/>
              <a:gd name="connsiteX2754" fmla="*/ 4742117 w 7631184"/>
              <a:gd name="connsiteY2754" fmla="*/ 3536490 h 6858054"/>
              <a:gd name="connsiteX2755" fmla="*/ 4751886 w 7631184"/>
              <a:gd name="connsiteY2755" fmla="*/ 3536490 h 6858054"/>
              <a:gd name="connsiteX2756" fmla="*/ 4768981 w 7631184"/>
              <a:gd name="connsiteY2756" fmla="*/ 3543817 h 6858054"/>
              <a:gd name="connsiteX2757" fmla="*/ 4770535 w 7631184"/>
              <a:gd name="connsiteY2757" fmla="*/ 3539154 h 6858054"/>
              <a:gd name="connsiteX2758" fmla="*/ 4781192 w 7631184"/>
              <a:gd name="connsiteY2758" fmla="*/ 3546259 h 6858054"/>
              <a:gd name="connsiteX2759" fmla="*/ 4800729 w 7631184"/>
              <a:gd name="connsiteY2759" fmla="*/ 3556028 h 6858054"/>
              <a:gd name="connsiteX2760" fmla="*/ 4839803 w 7631184"/>
              <a:gd name="connsiteY2760" fmla="*/ 3585336 h 6858054"/>
              <a:gd name="connsiteX2761" fmla="*/ 4849572 w 7631184"/>
              <a:gd name="connsiteY2761" fmla="*/ 3585336 h 6858054"/>
              <a:gd name="connsiteX2762" fmla="*/ 4849572 w 7631184"/>
              <a:gd name="connsiteY2762" fmla="*/ 3595105 h 6858054"/>
              <a:gd name="connsiteX2763" fmla="*/ 4859341 w 7631184"/>
              <a:gd name="connsiteY2763" fmla="*/ 3604875 h 6858054"/>
              <a:gd name="connsiteX2764" fmla="*/ 4878878 w 7631184"/>
              <a:gd name="connsiteY2764" fmla="*/ 3624413 h 6858054"/>
              <a:gd name="connsiteX2765" fmla="*/ 4878878 w 7631184"/>
              <a:gd name="connsiteY2765" fmla="*/ 3614644 h 6858054"/>
              <a:gd name="connsiteX2766" fmla="*/ 4898415 w 7631184"/>
              <a:gd name="connsiteY2766" fmla="*/ 3624413 h 6858054"/>
              <a:gd name="connsiteX2767" fmla="*/ 4927721 w 7631184"/>
              <a:gd name="connsiteY2767" fmla="*/ 3634183 h 6858054"/>
              <a:gd name="connsiteX2768" fmla="*/ 4976564 w 7631184"/>
              <a:gd name="connsiteY2768" fmla="*/ 3663491 h 6858054"/>
              <a:gd name="connsiteX2769" fmla="*/ 4986333 w 7631184"/>
              <a:gd name="connsiteY2769" fmla="*/ 3673260 h 6858054"/>
              <a:gd name="connsiteX2770" fmla="*/ 4957027 w 7631184"/>
              <a:gd name="connsiteY2770" fmla="*/ 3663491 h 6858054"/>
              <a:gd name="connsiteX2771" fmla="*/ 4966795 w 7631184"/>
              <a:gd name="connsiteY2771" fmla="*/ 3673260 h 6858054"/>
              <a:gd name="connsiteX2772" fmla="*/ 4986333 w 7631184"/>
              <a:gd name="connsiteY2772" fmla="*/ 3683029 h 6858054"/>
              <a:gd name="connsiteX2773" fmla="*/ 4996101 w 7631184"/>
              <a:gd name="connsiteY2773" fmla="*/ 3692798 h 6858054"/>
              <a:gd name="connsiteX2774" fmla="*/ 5025407 w 7631184"/>
              <a:gd name="connsiteY2774" fmla="*/ 3702568 h 6858054"/>
              <a:gd name="connsiteX2775" fmla="*/ 5054713 w 7631184"/>
              <a:gd name="connsiteY2775" fmla="*/ 3722106 h 6858054"/>
              <a:gd name="connsiteX2776" fmla="*/ 5084019 w 7631184"/>
              <a:gd name="connsiteY2776" fmla="*/ 3741645 h 6858054"/>
              <a:gd name="connsiteX2777" fmla="*/ 5103556 w 7631184"/>
              <a:gd name="connsiteY2777" fmla="*/ 3741645 h 6858054"/>
              <a:gd name="connsiteX2778" fmla="*/ 5123093 w 7631184"/>
              <a:gd name="connsiteY2778" fmla="*/ 3761184 h 6858054"/>
              <a:gd name="connsiteX2779" fmla="*/ 5142630 w 7631184"/>
              <a:gd name="connsiteY2779" fmla="*/ 3770953 h 6858054"/>
              <a:gd name="connsiteX2780" fmla="*/ 5162168 w 7631184"/>
              <a:gd name="connsiteY2780" fmla="*/ 3780722 h 6858054"/>
              <a:gd name="connsiteX2781" fmla="*/ 5181705 w 7631184"/>
              <a:gd name="connsiteY2781" fmla="*/ 3790492 h 6858054"/>
              <a:gd name="connsiteX2782" fmla="*/ 5201242 w 7631184"/>
              <a:gd name="connsiteY2782" fmla="*/ 3800261 h 6858054"/>
              <a:gd name="connsiteX2783" fmla="*/ 5211011 w 7631184"/>
              <a:gd name="connsiteY2783" fmla="*/ 3810030 h 6858054"/>
              <a:gd name="connsiteX2784" fmla="*/ 5220779 w 7631184"/>
              <a:gd name="connsiteY2784" fmla="*/ 3819799 h 6858054"/>
              <a:gd name="connsiteX2785" fmla="*/ 5230548 w 7631184"/>
              <a:gd name="connsiteY2785" fmla="*/ 3829569 h 6858054"/>
              <a:gd name="connsiteX2786" fmla="*/ 5279391 w 7631184"/>
              <a:gd name="connsiteY2786" fmla="*/ 3868646 h 6858054"/>
              <a:gd name="connsiteX2787" fmla="*/ 5298928 w 7631184"/>
              <a:gd name="connsiteY2787" fmla="*/ 3878415 h 6858054"/>
              <a:gd name="connsiteX2788" fmla="*/ 5357540 w 7631184"/>
              <a:gd name="connsiteY2788" fmla="*/ 3907723 h 6858054"/>
              <a:gd name="connsiteX2789" fmla="*/ 5396614 w 7631184"/>
              <a:gd name="connsiteY2789" fmla="*/ 3946800 h 6858054"/>
              <a:gd name="connsiteX2790" fmla="*/ 5416151 w 7631184"/>
              <a:gd name="connsiteY2790" fmla="*/ 3956570 h 6858054"/>
              <a:gd name="connsiteX2791" fmla="*/ 5416151 w 7631184"/>
              <a:gd name="connsiteY2791" fmla="*/ 3966339 h 6858054"/>
              <a:gd name="connsiteX2792" fmla="*/ 5396614 w 7631184"/>
              <a:gd name="connsiteY2792" fmla="*/ 3956570 h 6858054"/>
              <a:gd name="connsiteX2793" fmla="*/ 5386846 w 7631184"/>
              <a:gd name="connsiteY2793" fmla="*/ 3946800 h 6858054"/>
              <a:gd name="connsiteX2794" fmla="*/ 5308697 w 7631184"/>
              <a:gd name="connsiteY2794" fmla="*/ 3888185 h 6858054"/>
              <a:gd name="connsiteX2795" fmla="*/ 5250085 w 7631184"/>
              <a:gd name="connsiteY2795" fmla="*/ 3849107 h 6858054"/>
              <a:gd name="connsiteX2796" fmla="*/ 5220779 w 7631184"/>
              <a:gd name="connsiteY2796" fmla="*/ 3829569 h 6858054"/>
              <a:gd name="connsiteX2797" fmla="*/ 5181705 w 7631184"/>
              <a:gd name="connsiteY2797" fmla="*/ 3810030 h 6858054"/>
              <a:gd name="connsiteX2798" fmla="*/ 5171936 w 7631184"/>
              <a:gd name="connsiteY2798" fmla="*/ 3800261 h 6858054"/>
              <a:gd name="connsiteX2799" fmla="*/ 5152399 w 7631184"/>
              <a:gd name="connsiteY2799" fmla="*/ 3790492 h 6858054"/>
              <a:gd name="connsiteX2800" fmla="*/ 5123093 w 7631184"/>
              <a:gd name="connsiteY2800" fmla="*/ 3770953 h 6858054"/>
              <a:gd name="connsiteX2801" fmla="*/ 5093787 w 7631184"/>
              <a:gd name="connsiteY2801" fmla="*/ 3761184 h 6858054"/>
              <a:gd name="connsiteX2802" fmla="*/ 5064481 w 7631184"/>
              <a:gd name="connsiteY2802" fmla="*/ 3741645 h 6858054"/>
              <a:gd name="connsiteX2803" fmla="*/ 5035176 w 7631184"/>
              <a:gd name="connsiteY2803" fmla="*/ 3722106 h 6858054"/>
              <a:gd name="connsiteX2804" fmla="*/ 4996101 w 7631184"/>
              <a:gd name="connsiteY2804" fmla="*/ 3702568 h 6858054"/>
              <a:gd name="connsiteX2805" fmla="*/ 4966795 w 7631184"/>
              <a:gd name="connsiteY2805" fmla="*/ 3683029 h 6858054"/>
              <a:gd name="connsiteX2806" fmla="*/ 4947258 w 7631184"/>
              <a:gd name="connsiteY2806" fmla="*/ 3673260 h 6858054"/>
              <a:gd name="connsiteX2807" fmla="*/ 4927721 w 7631184"/>
              <a:gd name="connsiteY2807" fmla="*/ 3663491 h 6858054"/>
              <a:gd name="connsiteX2808" fmla="*/ 4869109 w 7631184"/>
              <a:gd name="connsiteY2808" fmla="*/ 3634183 h 6858054"/>
              <a:gd name="connsiteX2809" fmla="*/ 4849572 w 7631184"/>
              <a:gd name="connsiteY2809" fmla="*/ 3614644 h 6858054"/>
              <a:gd name="connsiteX2810" fmla="*/ 4849572 w 7631184"/>
              <a:gd name="connsiteY2810" fmla="*/ 3624413 h 6858054"/>
              <a:gd name="connsiteX2811" fmla="*/ 4888646 w 7631184"/>
              <a:gd name="connsiteY2811" fmla="*/ 3653721 h 6858054"/>
              <a:gd name="connsiteX2812" fmla="*/ 4908184 w 7631184"/>
              <a:gd name="connsiteY2812" fmla="*/ 3673260 h 6858054"/>
              <a:gd name="connsiteX2813" fmla="*/ 4917952 w 7631184"/>
              <a:gd name="connsiteY2813" fmla="*/ 3683029 h 6858054"/>
              <a:gd name="connsiteX2814" fmla="*/ 4937490 w 7631184"/>
              <a:gd name="connsiteY2814" fmla="*/ 3702568 h 6858054"/>
              <a:gd name="connsiteX2815" fmla="*/ 4976564 w 7631184"/>
              <a:gd name="connsiteY2815" fmla="*/ 3722106 h 6858054"/>
              <a:gd name="connsiteX2816" fmla="*/ 5025407 w 7631184"/>
              <a:gd name="connsiteY2816" fmla="*/ 3751414 h 6858054"/>
              <a:gd name="connsiteX2817" fmla="*/ 5064481 w 7631184"/>
              <a:gd name="connsiteY2817" fmla="*/ 3770953 h 6858054"/>
              <a:gd name="connsiteX2818" fmla="*/ 5093787 w 7631184"/>
              <a:gd name="connsiteY2818" fmla="*/ 3790492 h 6858054"/>
              <a:gd name="connsiteX2819" fmla="*/ 5113325 w 7631184"/>
              <a:gd name="connsiteY2819" fmla="*/ 3810030 h 6858054"/>
              <a:gd name="connsiteX2820" fmla="*/ 5142630 w 7631184"/>
              <a:gd name="connsiteY2820" fmla="*/ 3819799 h 6858054"/>
              <a:gd name="connsiteX2821" fmla="*/ 5191473 w 7631184"/>
              <a:gd name="connsiteY2821" fmla="*/ 3849107 h 6858054"/>
              <a:gd name="connsiteX2822" fmla="*/ 5220779 w 7631184"/>
              <a:gd name="connsiteY2822" fmla="*/ 3868646 h 6858054"/>
              <a:gd name="connsiteX2823" fmla="*/ 5308697 w 7631184"/>
              <a:gd name="connsiteY2823" fmla="*/ 3927262 h 6858054"/>
              <a:gd name="connsiteX2824" fmla="*/ 5357540 w 7631184"/>
              <a:gd name="connsiteY2824" fmla="*/ 3956570 h 6858054"/>
              <a:gd name="connsiteX2825" fmla="*/ 5377077 w 7631184"/>
              <a:gd name="connsiteY2825" fmla="*/ 3966339 h 6858054"/>
              <a:gd name="connsiteX2826" fmla="*/ 5367308 w 7631184"/>
              <a:gd name="connsiteY2826" fmla="*/ 3966339 h 6858054"/>
              <a:gd name="connsiteX2827" fmla="*/ 5328234 w 7631184"/>
              <a:gd name="connsiteY2827" fmla="*/ 3946800 h 6858054"/>
              <a:gd name="connsiteX2828" fmla="*/ 5308697 w 7631184"/>
              <a:gd name="connsiteY2828" fmla="*/ 3937031 h 6858054"/>
              <a:gd name="connsiteX2829" fmla="*/ 5289160 w 7631184"/>
              <a:gd name="connsiteY2829" fmla="*/ 3917493 h 6858054"/>
              <a:gd name="connsiteX2830" fmla="*/ 5279391 w 7631184"/>
              <a:gd name="connsiteY2830" fmla="*/ 3917493 h 6858054"/>
              <a:gd name="connsiteX2831" fmla="*/ 5269622 w 7631184"/>
              <a:gd name="connsiteY2831" fmla="*/ 3907723 h 6858054"/>
              <a:gd name="connsiteX2832" fmla="*/ 5240316 w 7631184"/>
              <a:gd name="connsiteY2832" fmla="*/ 3888185 h 6858054"/>
              <a:gd name="connsiteX2833" fmla="*/ 5220779 w 7631184"/>
              <a:gd name="connsiteY2833" fmla="*/ 3878415 h 6858054"/>
              <a:gd name="connsiteX2834" fmla="*/ 5201242 w 7631184"/>
              <a:gd name="connsiteY2834" fmla="*/ 3868646 h 6858054"/>
              <a:gd name="connsiteX2835" fmla="*/ 5171936 w 7631184"/>
              <a:gd name="connsiteY2835" fmla="*/ 3849107 h 6858054"/>
              <a:gd name="connsiteX2836" fmla="*/ 5162168 w 7631184"/>
              <a:gd name="connsiteY2836" fmla="*/ 3839338 h 6858054"/>
              <a:gd name="connsiteX2837" fmla="*/ 5142630 w 7631184"/>
              <a:gd name="connsiteY2837" fmla="*/ 3829569 h 6858054"/>
              <a:gd name="connsiteX2838" fmla="*/ 5123093 w 7631184"/>
              <a:gd name="connsiteY2838" fmla="*/ 3829569 h 6858054"/>
              <a:gd name="connsiteX2839" fmla="*/ 5113325 w 7631184"/>
              <a:gd name="connsiteY2839" fmla="*/ 3819799 h 6858054"/>
              <a:gd name="connsiteX2840" fmla="*/ 5093787 w 7631184"/>
              <a:gd name="connsiteY2840" fmla="*/ 3810030 h 6858054"/>
              <a:gd name="connsiteX2841" fmla="*/ 5015638 w 7631184"/>
              <a:gd name="connsiteY2841" fmla="*/ 3761184 h 6858054"/>
              <a:gd name="connsiteX2842" fmla="*/ 5005870 w 7631184"/>
              <a:gd name="connsiteY2842" fmla="*/ 3761184 h 6858054"/>
              <a:gd name="connsiteX2843" fmla="*/ 4996101 w 7631184"/>
              <a:gd name="connsiteY2843" fmla="*/ 3751414 h 6858054"/>
              <a:gd name="connsiteX2844" fmla="*/ 4947258 w 7631184"/>
              <a:gd name="connsiteY2844" fmla="*/ 3731876 h 6858054"/>
              <a:gd name="connsiteX2845" fmla="*/ 4947258 w 7631184"/>
              <a:gd name="connsiteY2845" fmla="*/ 3751414 h 6858054"/>
              <a:gd name="connsiteX2846" fmla="*/ 4927721 w 7631184"/>
              <a:gd name="connsiteY2846" fmla="*/ 3741645 h 6858054"/>
              <a:gd name="connsiteX2847" fmla="*/ 4908184 w 7631184"/>
              <a:gd name="connsiteY2847" fmla="*/ 3741645 h 6858054"/>
              <a:gd name="connsiteX2848" fmla="*/ 4888646 w 7631184"/>
              <a:gd name="connsiteY2848" fmla="*/ 3741645 h 6858054"/>
              <a:gd name="connsiteX2849" fmla="*/ 4908184 w 7631184"/>
              <a:gd name="connsiteY2849" fmla="*/ 3761184 h 6858054"/>
              <a:gd name="connsiteX2850" fmla="*/ 4859341 w 7631184"/>
              <a:gd name="connsiteY2850" fmla="*/ 3731876 h 6858054"/>
              <a:gd name="connsiteX2851" fmla="*/ 4810498 w 7631184"/>
              <a:gd name="connsiteY2851" fmla="*/ 3702568 h 6858054"/>
              <a:gd name="connsiteX2852" fmla="*/ 4781192 w 7631184"/>
              <a:gd name="connsiteY2852" fmla="*/ 3692798 h 6858054"/>
              <a:gd name="connsiteX2853" fmla="*/ 4712811 w 7631184"/>
              <a:gd name="connsiteY2853" fmla="*/ 3653721 h 6858054"/>
              <a:gd name="connsiteX2854" fmla="*/ 4693274 w 7631184"/>
              <a:gd name="connsiteY2854" fmla="*/ 3643952 h 6858054"/>
              <a:gd name="connsiteX2855" fmla="*/ 4624894 w 7631184"/>
              <a:gd name="connsiteY2855" fmla="*/ 3604875 h 6858054"/>
              <a:gd name="connsiteX2856" fmla="*/ 4615125 w 7631184"/>
              <a:gd name="connsiteY2856" fmla="*/ 3595105 h 6858054"/>
              <a:gd name="connsiteX2857" fmla="*/ 4566282 w 7631184"/>
              <a:gd name="connsiteY2857" fmla="*/ 3565797 h 6858054"/>
              <a:gd name="connsiteX2858" fmla="*/ 4527208 w 7631184"/>
              <a:gd name="connsiteY2858" fmla="*/ 3551144 h 6858054"/>
              <a:gd name="connsiteX2859" fmla="*/ 4496980 w 7631184"/>
              <a:gd name="connsiteY2859" fmla="*/ 3539808 h 6858054"/>
              <a:gd name="connsiteX2860" fmla="*/ 4496681 w 7631184"/>
              <a:gd name="connsiteY2860" fmla="*/ 3537711 h 6858054"/>
              <a:gd name="connsiteX2861" fmla="*/ 4488133 w 7631184"/>
              <a:gd name="connsiteY2861" fmla="*/ 3536490 h 6858054"/>
              <a:gd name="connsiteX2862" fmla="*/ 4468596 w 7631184"/>
              <a:gd name="connsiteY2862" fmla="*/ 3516951 h 6858054"/>
              <a:gd name="connsiteX2863" fmla="*/ 4458828 w 7631184"/>
              <a:gd name="connsiteY2863" fmla="*/ 3516951 h 6858054"/>
              <a:gd name="connsiteX2864" fmla="*/ 4429522 w 7631184"/>
              <a:gd name="connsiteY2864" fmla="*/ 3497412 h 6858054"/>
              <a:gd name="connsiteX2865" fmla="*/ 4409985 w 7631184"/>
              <a:gd name="connsiteY2865" fmla="*/ 3497412 h 6858054"/>
              <a:gd name="connsiteX2866" fmla="*/ 4400216 w 7631184"/>
              <a:gd name="connsiteY2866" fmla="*/ 3487643 h 6858054"/>
              <a:gd name="connsiteX2867" fmla="*/ 4351373 w 7631184"/>
              <a:gd name="connsiteY2867" fmla="*/ 3458335 h 6858054"/>
              <a:gd name="connsiteX2868" fmla="*/ 4331836 w 7631184"/>
              <a:gd name="connsiteY2868" fmla="*/ 3448566 h 6858054"/>
              <a:gd name="connsiteX2869" fmla="*/ 4341604 w 7631184"/>
              <a:gd name="connsiteY2869" fmla="*/ 3468104 h 6858054"/>
              <a:gd name="connsiteX2870" fmla="*/ 4351373 w 7631184"/>
              <a:gd name="connsiteY2870" fmla="*/ 3477874 h 6858054"/>
              <a:gd name="connsiteX2871" fmla="*/ 4361141 w 7631184"/>
              <a:gd name="connsiteY2871" fmla="*/ 3487643 h 6858054"/>
              <a:gd name="connsiteX2872" fmla="*/ 4361141 w 7631184"/>
              <a:gd name="connsiteY2872" fmla="*/ 3497412 h 6858054"/>
              <a:gd name="connsiteX2873" fmla="*/ 4380679 w 7631184"/>
              <a:gd name="connsiteY2873" fmla="*/ 3507182 h 6858054"/>
              <a:gd name="connsiteX2874" fmla="*/ 4419753 w 7631184"/>
              <a:gd name="connsiteY2874" fmla="*/ 3565797 h 6858054"/>
              <a:gd name="connsiteX2875" fmla="*/ 4458828 w 7631184"/>
              <a:gd name="connsiteY2875" fmla="*/ 3575567 h 6858054"/>
              <a:gd name="connsiteX2876" fmla="*/ 4468596 w 7631184"/>
              <a:gd name="connsiteY2876" fmla="*/ 3585336 h 6858054"/>
              <a:gd name="connsiteX2877" fmla="*/ 4458828 w 7631184"/>
              <a:gd name="connsiteY2877" fmla="*/ 3585336 h 6858054"/>
              <a:gd name="connsiteX2878" fmla="*/ 4449059 w 7631184"/>
              <a:gd name="connsiteY2878" fmla="*/ 3585336 h 6858054"/>
              <a:gd name="connsiteX2879" fmla="*/ 4439290 w 7631184"/>
              <a:gd name="connsiteY2879" fmla="*/ 3585336 h 6858054"/>
              <a:gd name="connsiteX2880" fmla="*/ 4429522 w 7631184"/>
              <a:gd name="connsiteY2880" fmla="*/ 3575567 h 6858054"/>
              <a:gd name="connsiteX2881" fmla="*/ 4478365 w 7631184"/>
              <a:gd name="connsiteY2881" fmla="*/ 3634183 h 6858054"/>
              <a:gd name="connsiteX2882" fmla="*/ 4527208 w 7631184"/>
              <a:gd name="connsiteY2882" fmla="*/ 3692798 h 6858054"/>
              <a:gd name="connsiteX2883" fmla="*/ 4556514 w 7631184"/>
              <a:gd name="connsiteY2883" fmla="*/ 3741645 h 6858054"/>
              <a:gd name="connsiteX2884" fmla="*/ 4566282 w 7631184"/>
              <a:gd name="connsiteY2884" fmla="*/ 3751414 h 6858054"/>
              <a:gd name="connsiteX2885" fmla="*/ 4624894 w 7631184"/>
              <a:gd name="connsiteY2885" fmla="*/ 3819799 h 6858054"/>
              <a:gd name="connsiteX2886" fmla="*/ 4644431 w 7631184"/>
              <a:gd name="connsiteY2886" fmla="*/ 3829569 h 6858054"/>
              <a:gd name="connsiteX2887" fmla="*/ 4654200 w 7631184"/>
              <a:gd name="connsiteY2887" fmla="*/ 3858877 h 6858054"/>
              <a:gd name="connsiteX2888" fmla="*/ 4663968 w 7631184"/>
              <a:gd name="connsiteY2888" fmla="*/ 3868646 h 6858054"/>
              <a:gd name="connsiteX2889" fmla="*/ 4683506 w 7631184"/>
              <a:gd name="connsiteY2889" fmla="*/ 3888185 h 6858054"/>
              <a:gd name="connsiteX2890" fmla="*/ 4712811 w 7631184"/>
              <a:gd name="connsiteY2890" fmla="*/ 3917493 h 6858054"/>
              <a:gd name="connsiteX2891" fmla="*/ 4722580 w 7631184"/>
              <a:gd name="connsiteY2891" fmla="*/ 3937031 h 6858054"/>
              <a:gd name="connsiteX2892" fmla="*/ 4732349 w 7631184"/>
              <a:gd name="connsiteY2892" fmla="*/ 3956570 h 6858054"/>
              <a:gd name="connsiteX2893" fmla="*/ 4742117 w 7631184"/>
              <a:gd name="connsiteY2893" fmla="*/ 3966339 h 6858054"/>
              <a:gd name="connsiteX2894" fmla="*/ 4751886 w 7631184"/>
              <a:gd name="connsiteY2894" fmla="*/ 3985878 h 6858054"/>
              <a:gd name="connsiteX2895" fmla="*/ 4771423 w 7631184"/>
              <a:gd name="connsiteY2895" fmla="*/ 4005416 h 6858054"/>
              <a:gd name="connsiteX2896" fmla="*/ 4771423 w 7631184"/>
              <a:gd name="connsiteY2896" fmla="*/ 4015186 h 6858054"/>
              <a:gd name="connsiteX2897" fmla="*/ 4781192 w 7631184"/>
              <a:gd name="connsiteY2897" fmla="*/ 4024955 h 6858054"/>
              <a:gd name="connsiteX2898" fmla="*/ 4781192 w 7631184"/>
              <a:gd name="connsiteY2898" fmla="*/ 4034724 h 6858054"/>
              <a:gd name="connsiteX2899" fmla="*/ 4790960 w 7631184"/>
              <a:gd name="connsiteY2899" fmla="*/ 4034724 h 6858054"/>
              <a:gd name="connsiteX2900" fmla="*/ 4800729 w 7631184"/>
              <a:gd name="connsiteY2900" fmla="*/ 4054263 h 6858054"/>
              <a:gd name="connsiteX2901" fmla="*/ 4820266 w 7631184"/>
              <a:gd name="connsiteY2901" fmla="*/ 4073801 h 6858054"/>
              <a:gd name="connsiteX2902" fmla="*/ 4830035 w 7631184"/>
              <a:gd name="connsiteY2902" fmla="*/ 4093340 h 6858054"/>
              <a:gd name="connsiteX2903" fmla="*/ 4839803 w 7631184"/>
              <a:gd name="connsiteY2903" fmla="*/ 4103109 h 6858054"/>
              <a:gd name="connsiteX2904" fmla="*/ 4849572 w 7631184"/>
              <a:gd name="connsiteY2904" fmla="*/ 4122648 h 6858054"/>
              <a:gd name="connsiteX2905" fmla="*/ 4869109 w 7631184"/>
              <a:gd name="connsiteY2905" fmla="*/ 4142187 h 6858054"/>
              <a:gd name="connsiteX2906" fmla="*/ 4888646 w 7631184"/>
              <a:gd name="connsiteY2906" fmla="*/ 4171495 h 6858054"/>
              <a:gd name="connsiteX2907" fmla="*/ 4898415 w 7631184"/>
              <a:gd name="connsiteY2907" fmla="*/ 4191033 h 6858054"/>
              <a:gd name="connsiteX2908" fmla="*/ 4888646 w 7631184"/>
              <a:gd name="connsiteY2908" fmla="*/ 4181264 h 6858054"/>
              <a:gd name="connsiteX2909" fmla="*/ 4859341 w 7631184"/>
              <a:gd name="connsiteY2909" fmla="*/ 4142187 h 6858054"/>
              <a:gd name="connsiteX2910" fmla="*/ 4859341 w 7631184"/>
              <a:gd name="connsiteY2910" fmla="*/ 4151956 h 6858054"/>
              <a:gd name="connsiteX2911" fmla="*/ 4839803 w 7631184"/>
              <a:gd name="connsiteY2911" fmla="*/ 4122648 h 6858054"/>
              <a:gd name="connsiteX2912" fmla="*/ 4820266 w 7631184"/>
              <a:gd name="connsiteY2912" fmla="*/ 4103109 h 6858054"/>
              <a:gd name="connsiteX2913" fmla="*/ 4800729 w 7631184"/>
              <a:gd name="connsiteY2913" fmla="*/ 4083571 h 6858054"/>
              <a:gd name="connsiteX2914" fmla="*/ 4781192 w 7631184"/>
              <a:gd name="connsiteY2914" fmla="*/ 4054263 h 6858054"/>
              <a:gd name="connsiteX2915" fmla="*/ 4761655 w 7631184"/>
              <a:gd name="connsiteY2915" fmla="*/ 4024955 h 6858054"/>
              <a:gd name="connsiteX2916" fmla="*/ 4751886 w 7631184"/>
              <a:gd name="connsiteY2916" fmla="*/ 4015186 h 6858054"/>
              <a:gd name="connsiteX2917" fmla="*/ 4722580 w 7631184"/>
              <a:gd name="connsiteY2917" fmla="*/ 3976108 h 6858054"/>
              <a:gd name="connsiteX2918" fmla="*/ 4712811 w 7631184"/>
              <a:gd name="connsiteY2918" fmla="*/ 3956570 h 6858054"/>
              <a:gd name="connsiteX2919" fmla="*/ 4722580 w 7631184"/>
              <a:gd name="connsiteY2919" fmla="*/ 3956570 h 6858054"/>
              <a:gd name="connsiteX2920" fmla="*/ 4693274 w 7631184"/>
              <a:gd name="connsiteY2920" fmla="*/ 3917493 h 6858054"/>
              <a:gd name="connsiteX2921" fmla="*/ 4693274 w 7631184"/>
              <a:gd name="connsiteY2921" fmla="*/ 3927262 h 6858054"/>
              <a:gd name="connsiteX2922" fmla="*/ 4712811 w 7631184"/>
              <a:gd name="connsiteY2922" fmla="*/ 3946800 h 6858054"/>
              <a:gd name="connsiteX2923" fmla="*/ 4693274 w 7631184"/>
              <a:gd name="connsiteY2923" fmla="*/ 3937031 h 6858054"/>
              <a:gd name="connsiteX2924" fmla="*/ 4673737 w 7631184"/>
              <a:gd name="connsiteY2924" fmla="*/ 3917493 h 6858054"/>
              <a:gd name="connsiteX2925" fmla="*/ 4644431 w 7631184"/>
              <a:gd name="connsiteY2925" fmla="*/ 3878415 h 6858054"/>
              <a:gd name="connsiteX2926" fmla="*/ 4654200 w 7631184"/>
              <a:gd name="connsiteY2926" fmla="*/ 3888185 h 6858054"/>
              <a:gd name="connsiteX2927" fmla="*/ 4673737 w 7631184"/>
              <a:gd name="connsiteY2927" fmla="*/ 3897954 h 6858054"/>
              <a:gd name="connsiteX2928" fmla="*/ 4663968 w 7631184"/>
              <a:gd name="connsiteY2928" fmla="*/ 3878415 h 6858054"/>
              <a:gd name="connsiteX2929" fmla="*/ 4654200 w 7631184"/>
              <a:gd name="connsiteY2929" fmla="*/ 3868646 h 6858054"/>
              <a:gd name="connsiteX2930" fmla="*/ 4644431 w 7631184"/>
              <a:gd name="connsiteY2930" fmla="*/ 3858877 h 6858054"/>
              <a:gd name="connsiteX2931" fmla="*/ 4624894 w 7631184"/>
              <a:gd name="connsiteY2931" fmla="*/ 3839338 h 6858054"/>
              <a:gd name="connsiteX2932" fmla="*/ 4615125 w 7631184"/>
              <a:gd name="connsiteY2932" fmla="*/ 3810030 h 6858054"/>
              <a:gd name="connsiteX2933" fmla="*/ 4546745 w 7631184"/>
              <a:gd name="connsiteY2933" fmla="*/ 3731876 h 6858054"/>
              <a:gd name="connsiteX2934" fmla="*/ 4536976 w 7631184"/>
              <a:gd name="connsiteY2934" fmla="*/ 3722106 h 6858054"/>
              <a:gd name="connsiteX2935" fmla="*/ 4527208 w 7631184"/>
              <a:gd name="connsiteY2935" fmla="*/ 3712337 h 6858054"/>
              <a:gd name="connsiteX2936" fmla="*/ 4517439 w 7631184"/>
              <a:gd name="connsiteY2936" fmla="*/ 3702568 h 6858054"/>
              <a:gd name="connsiteX2937" fmla="*/ 4517439 w 7631184"/>
              <a:gd name="connsiteY2937" fmla="*/ 3692798 h 6858054"/>
              <a:gd name="connsiteX2938" fmla="*/ 4488133 w 7631184"/>
              <a:gd name="connsiteY2938" fmla="*/ 3663491 h 6858054"/>
              <a:gd name="connsiteX2939" fmla="*/ 4458828 w 7631184"/>
              <a:gd name="connsiteY2939" fmla="*/ 3624413 h 6858054"/>
              <a:gd name="connsiteX2940" fmla="*/ 4449059 w 7631184"/>
              <a:gd name="connsiteY2940" fmla="*/ 3614644 h 6858054"/>
              <a:gd name="connsiteX2941" fmla="*/ 4409985 w 7631184"/>
              <a:gd name="connsiteY2941" fmla="*/ 3565797 h 6858054"/>
              <a:gd name="connsiteX2942" fmla="*/ 4351373 w 7631184"/>
              <a:gd name="connsiteY2942" fmla="*/ 3536490 h 6858054"/>
              <a:gd name="connsiteX2943" fmla="*/ 4341604 w 7631184"/>
              <a:gd name="connsiteY2943" fmla="*/ 3526720 h 6858054"/>
              <a:gd name="connsiteX2944" fmla="*/ 4341604 w 7631184"/>
              <a:gd name="connsiteY2944" fmla="*/ 3516951 h 6858054"/>
              <a:gd name="connsiteX2945" fmla="*/ 4331836 w 7631184"/>
              <a:gd name="connsiteY2945" fmla="*/ 3516951 h 6858054"/>
              <a:gd name="connsiteX2946" fmla="*/ 4322067 w 7631184"/>
              <a:gd name="connsiteY2946" fmla="*/ 3497412 h 6858054"/>
              <a:gd name="connsiteX2947" fmla="*/ 4253687 w 7631184"/>
              <a:gd name="connsiteY2947" fmla="*/ 3419258 h 6858054"/>
              <a:gd name="connsiteX2948" fmla="*/ 4243918 w 7631184"/>
              <a:gd name="connsiteY2948" fmla="*/ 3419258 h 6858054"/>
              <a:gd name="connsiteX2949" fmla="*/ 4224381 w 7631184"/>
              <a:gd name="connsiteY2949" fmla="*/ 3399719 h 6858054"/>
              <a:gd name="connsiteX2950" fmla="*/ 4214612 w 7631184"/>
              <a:gd name="connsiteY2950" fmla="*/ 3389950 h 6858054"/>
              <a:gd name="connsiteX2951" fmla="*/ 4214612 w 7631184"/>
              <a:gd name="connsiteY2951" fmla="*/ 3399719 h 6858054"/>
              <a:gd name="connsiteX2952" fmla="*/ 4195075 w 7631184"/>
              <a:gd name="connsiteY2952" fmla="*/ 3380181 h 6858054"/>
              <a:gd name="connsiteX2953" fmla="*/ 4185306 w 7631184"/>
              <a:gd name="connsiteY2953" fmla="*/ 3380181 h 6858054"/>
              <a:gd name="connsiteX2954" fmla="*/ 4204844 w 7631184"/>
              <a:gd name="connsiteY2954" fmla="*/ 3399719 h 6858054"/>
              <a:gd name="connsiteX2955" fmla="*/ 4234150 w 7631184"/>
              <a:gd name="connsiteY2955" fmla="*/ 3429027 h 6858054"/>
              <a:gd name="connsiteX2956" fmla="*/ 4253687 w 7631184"/>
              <a:gd name="connsiteY2956" fmla="*/ 3458335 h 6858054"/>
              <a:gd name="connsiteX2957" fmla="*/ 4263455 w 7631184"/>
              <a:gd name="connsiteY2957" fmla="*/ 3477874 h 6858054"/>
              <a:gd name="connsiteX2958" fmla="*/ 4273224 w 7631184"/>
              <a:gd name="connsiteY2958" fmla="*/ 3487643 h 6858054"/>
              <a:gd name="connsiteX2959" fmla="*/ 4282993 w 7631184"/>
              <a:gd name="connsiteY2959" fmla="*/ 3497412 h 6858054"/>
              <a:gd name="connsiteX2960" fmla="*/ 4253687 w 7631184"/>
              <a:gd name="connsiteY2960" fmla="*/ 3487643 h 6858054"/>
              <a:gd name="connsiteX2961" fmla="*/ 4204844 w 7631184"/>
              <a:gd name="connsiteY2961" fmla="*/ 3468104 h 6858054"/>
              <a:gd name="connsiteX2962" fmla="*/ 4224381 w 7631184"/>
              <a:gd name="connsiteY2962" fmla="*/ 3487643 h 6858054"/>
              <a:gd name="connsiteX2963" fmla="*/ 4273224 w 7631184"/>
              <a:gd name="connsiteY2963" fmla="*/ 3536490 h 6858054"/>
              <a:gd name="connsiteX2964" fmla="*/ 4312298 w 7631184"/>
              <a:gd name="connsiteY2964" fmla="*/ 3575567 h 6858054"/>
              <a:gd name="connsiteX2965" fmla="*/ 4361141 w 7631184"/>
              <a:gd name="connsiteY2965" fmla="*/ 3643952 h 6858054"/>
              <a:gd name="connsiteX2966" fmla="*/ 4370910 w 7631184"/>
              <a:gd name="connsiteY2966" fmla="*/ 3653721 h 6858054"/>
              <a:gd name="connsiteX2967" fmla="*/ 4390447 w 7631184"/>
              <a:gd name="connsiteY2967" fmla="*/ 3673260 h 6858054"/>
              <a:gd name="connsiteX2968" fmla="*/ 4400216 w 7631184"/>
              <a:gd name="connsiteY2968" fmla="*/ 3683029 h 6858054"/>
              <a:gd name="connsiteX2969" fmla="*/ 4419753 w 7631184"/>
              <a:gd name="connsiteY2969" fmla="*/ 3702568 h 6858054"/>
              <a:gd name="connsiteX2970" fmla="*/ 4429522 w 7631184"/>
              <a:gd name="connsiteY2970" fmla="*/ 3722106 h 6858054"/>
              <a:gd name="connsiteX2971" fmla="*/ 4419753 w 7631184"/>
              <a:gd name="connsiteY2971" fmla="*/ 3722106 h 6858054"/>
              <a:gd name="connsiteX2972" fmla="*/ 4429522 w 7631184"/>
              <a:gd name="connsiteY2972" fmla="*/ 3731876 h 6858054"/>
              <a:gd name="connsiteX2973" fmla="*/ 4439290 w 7631184"/>
              <a:gd name="connsiteY2973" fmla="*/ 3741645 h 6858054"/>
              <a:gd name="connsiteX2974" fmla="*/ 4439290 w 7631184"/>
              <a:gd name="connsiteY2974" fmla="*/ 3731876 h 6858054"/>
              <a:gd name="connsiteX2975" fmla="*/ 4449059 w 7631184"/>
              <a:gd name="connsiteY2975" fmla="*/ 3731876 h 6858054"/>
              <a:gd name="connsiteX2976" fmla="*/ 4458828 w 7631184"/>
              <a:gd name="connsiteY2976" fmla="*/ 3741645 h 6858054"/>
              <a:gd name="connsiteX2977" fmla="*/ 4468596 w 7631184"/>
              <a:gd name="connsiteY2977" fmla="*/ 3751414 h 6858054"/>
              <a:gd name="connsiteX2978" fmla="*/ 4458828 w 7631184"/>
              <a:gd name="connsiteY2978" fmla="*/ 3751414 h 6858054"/>
              <a:gd name="connsiteX2979" fmla="*/ 4449059 w 7631184"/>
              <a:gd name="connsiteY2979" fmla="*/ 3751414 h 6858054"/>
              <a:gd name="connsiteX2980" fmla="*/ 4468596 w 7631184"/>
              <a:gd name="connsiteY2980" fmla="*/ 3770953 h 6858054"/>
              <a:gd name="connsiteX2981" fmla="*/ 4488133 w 7631184"/>
              <a:gd name="connsiteY2981" fmla="*/ 3790492 h 6858054"/>
              <a:gd name="connsiteX2982" fmla="*/ 4527208 w 7631184"/>
              <a:gd name="connsiteY2982" fmla="*/ 3839338 h 6858054"/>
              <a:gd name="connsiteX2983" fmla="*/ 4536976 w 7631184"/>
              <a:gd name="connsiteY2983" fmla="*/ 3858877 h 6858054"/>
              <a:gd name="connsiteX2984" fmla="*/ 4556514 w 7631184"/>
              <a:gd name="connsiteY2984" fmla="*/ 3888185 h 6858054"/>
              <a:gd name="connsiteX2985" fmla="*/ 4615125 w 7631184"/>
              <a:gd name="connsiteY2985" fmla="*/ 3956570 h 6858054"/>
              <a:gd name="connsiteX2986" fmla="*/ 4663968 w 7631184"/>
              <a:gd name="connsiteY2986" fmla="*/ 4024955 h 6858054"/>
              <a:gd name="connsiteX2987" fmla="*/ 4683506 w 7631184"/>
              <a:gd name="connsiteY2987" fmla="*/ 4044494 h 6858054"/>
              <a:gd name="connsiteX2988" fmla="*/ 4712811 w 7631184"/>
              <a:gd name="connsiteY2988" fmla="*/ 4083571 h 6858054"/>
              <a:gd name="connsiteX2989" fmla="*/ 4712811 w 7631184"/>
              <a:gd name="connsiteY2989" fmla="*/ 4093340 h 6858054"/>
              <a:gd name="connsiteX2990" fmla="*/ 4703043 w 7631184"/>
              <a:gd name="connsiteY2990" fmla="*/ 4093340 h 6858054"/>
              <a:gd name="connsiteX2991" fmla="*/ 4703043 w 7631184"/>
              <a:gd name="connsiteY2991" fmla="*/ 4083571 h 6858054"/>
              <a:gd name="connsiteX2992" fmla="*/ 4673737 w 7631184"/>
              <a:gd name="connsiteY2992" fmla="*/ 4054263 h 6858054"/>
              <a:gd name="connsiteX2993" fmla="*/ 4663968 w 7631184"/>
              <a:gd name="connsiteY2993" fmla="*/ 4034724 h 6858054"/>
              <a:gd name="connsiteX2994" fmla="*/ 4654200 w 7631184"/>
              <a:gd name="connsiteY2994" fmla="*/ 4024955 h 6858054"/>
              <a:gd name="connsiteX2995" fmla="*/ 4634663 w 7631184"/>
              <a:gd name="connsiteY2995" fmla="*/ 4005416 h 6858054"/>
              <a:gd name="connsiteX2996" fmla="*/ 4615125 w 7631184"/>
              <a:gd name="connsiteY2996" fmla="*/ 3976108 h 6858054"/>
              <a:gd name="connsiteX2997" fmla="*/ 4585820 w 7631184"/>
              <a:gd name="connsiteY2997" fmla="*/ 3946800 h 6858054"/>
              <a:gd name="connsiteX2998" fmla="*/ 4576051 w 7631184"/>
              <a:gd name="connsiteY2998" fmla="*/ 3927262 h 6858054"/>
              <a:gd name="connsiteX2999" fmla="*/ 4566282 w 7631184"/>
              <a:gd name="connsiteY2999" fmla="*/ 3917493 h 6858054"/>
              <a:gd name="connsiteX3000" fmla="*/ 4556514 w 7631184"/>
              <a:gd name="connsiteY3000" fmla="*/ 3917493 h 6858054"/>
              <a:gd name="connsiteX3001" fmla="*/ 4527208 w 7631184"/>
              <a:gd name="connsiteY3001" fmla="*/ 3878415 h 6858054"/>
              <a:gd name="connsiteX3002" fmla="*/ 4527208 w 7631184"/>
              <a:gd name="connsiteY3002" fmla="*/ 3868646 h 6858054"/>
              <a:gd name="connsiteX3003" fmla="*/ 4507671 w 7631184"/>
              <a:gd name="connsiteY3003" fmla="*/ 3849107 h 6858054"/>
              <a:gd name="connsiteX3004" fmla="*/ 4497902 w 7631184"/>
              <a:gd name="connsiteY3004" fmla="*/ 3829569 h 6858054"/>
              <a:gd name="connsiteX3005" fmla="*/ 4488133 w 7631184"/>
              <a:gd name="connsiteY3005" fmla="*/ 3819799 h 6858054"/>
              <a:gd name="connsiteX3006" fmla="*/ 4468596 w 7631184"/>
              <a:gd name="connsiteY3006" fmla="*/ 3800261 h 6858054"/>
              <a:gd name="connsiteX3007" fmla="*/ 4449059 w 7631184"/>
              <a:gd name="connsiteY3007" fmla="*/ 3770953 h 6858054"/>
              <a:gd name="connsiteX3008" fmla="*/ 4449059 w 7631184"/>
              <a:gd name="connsiteY3008" fmla="*/ 3761184 h 6858054"/>
              <a:gd name="connsiteX3009" fmla="*/ 4439290 w 7631184"/>
              <a:gd name="connsiteY3009" fmla="*/ 3761184 h 6858054"/>
              <a:gd name="connsiteX3010" fmla="*/ 4419753 w 7631184"/>
              <a:gd name="connsiteY3010" fmla="*/ 3731876 h 6858054"/>
              <a:gd name="connsiteX3011" fmla="*/ 4409985 w 7631184"/>
              <a:gd name="connsiteY3011" fmla="*/ 3722106 h 6858054"/>
              <a:gd name="connsiteX3012" fmla="*/ 4390447 w 7631184"/>
              <a:gd name="connsiteY3012" fmla="*/ 3712337 h 6858054"/>
              <a:gd name="connsiteX3013" fmla="*/ 4361141 w 7631184"/>
              <a:gd name="connsiteY3013" fmla="*/ 3663491 h 6858054"/>
              <a:gd name="connsiteX3014" fmla="*/ 4351373 w 7631184"/>
              <a:gd name="connsiteY3014" fmla="*/ 3653721 h 6858054"/>
              <a:gd name="connsiteX3015" fmla="*/ 4331836 w 7631184"/>
              <a:gd name="connsiteY3015" fmla="*/ 3643952 h 6858054"/>
              <a:gd name="connsiteX3016" fmla="*/ 4322067 w 7631184"/>
              <a:gd name="connsiteY3016" fmla="*/ 3624413 h 6858054"/>
              <a:gd name="connsiteX3017" fmla="*/ 4312298 w 7631184"/>
              <a:gd name="connsiteY3017" fmla="*/ 3604875 h 6858054"/>
              <a:gd name="connsiteX3018" fmla="*/ 4282993 w 7631184"/>
              <a:gd name="connsiteY3018" fmla="*/ 3575567 h 6858054"/>
              <a:gd name="connsiteX3019" fmla="*/ 4253687 w 7631184"/>
              <a:gd name="connsiteY3019" fmla="*/ 3546259 h 6858054"/>
              <a:gd name="connsiteX3020" fmla="*/ 4243918 w 7631184"/>
              <a:gd name="connsiteY3020" fmla="*/ 3546259 h 6858054"/>
              <a:gd name="connsiteX3021" fmla="*/ 4253687 w 7631184"/>
              <a:gd name="connsiteY3021" fmla="*/ 3556028 h 6858054"/>
              <a:gd name="connsiteX3022" fmla="*/ 4263455 w 7631184"/>
              <a:gd name="connsiteY3022" fmla="*/ 3585336 h 6858054"/>
              <a:gd name="connsiteX3023" fmla="*/ 4282993 w 7631184"/>
              <a:gd name="connsiteY3023" fmla="*/ 3604875 h 6858054"/>
              <a:gd name="connsiteX3024" fmla="*/ 4292761 w 7631184"/>
              <a:gd name="connsiteY3024" fmla="*/ 3614644 h 6858054"/>
              <a:gd name="connsiteX3025" fmla="*/ 4312298 w 7631184"/>
              <a:gd name="connsiteY3025" fmla="*/ 3634183 h 6858054"/>
              <a:gd name="connsiteX3026" fmla="*/ 4322067 w 7631184"/>
              <a:gd name="connsiteY3026" fmla="*/ 3643952 h 6858054"/>
              <a:gd name="connsiteX3027" fmla="*/ 4351373 w 7631184"/>
              <a:gd name="connsiteY3027" fmla="*/ 3683029 h 6858054"/>
              <a:gd name="connsiteX3028" fmla="*/ 4361141 w 7631184"/>
              <a:gd name="connsiteY3028" fmla="*/ 3702568 h 6858054"/>
              <a:gd name="connsiteX3029" fmla="*/ 4361141 w 7631184"/>
              <a:gd name="connsiteY3029" fmla="*/ 3712337 h 6858054"/>
              <a:gd name="connsiteX3030" fmla="*/ 4370910 w 7631184"/>
              <a:gd name="connsiteY3030" fmla="*/ 3722106 h 6858054"/>
              <a:gd name="connsiteX3031" fmla="*/ 4380679 w 7631184"/>
              <a:gd name="connsiteY3031" fmla="*/ 3731876 h 6858054"/>
              <a:gd name="connsiteX3032" fmla="*/ 4390447 w 7631184"/>
              <a:gd name="connsiteY3032" fmla="*/ 3741645 h 6858054"/>
              <a:gd name="connsiteX3033" fmla="*/ 4400216 w 7631184"/>
              <a:gd name="connsiteY3033" fmla="*/ 3751414 h 6858054"/>
              <a:gd name="connsiteX3034" fmla="*/ 4409985 w 7631184"/>
              <a:gd name="connsiteY3034" fmla="*/ 3751414 h 6858054"/>
              <a:gd name="connsiteX3035" fmla="*/ 4409985 w 7631184"/>
              <a:gd name="connsiteY3035" fmla="*/ 3761184 h 6858054"/>
              <a:gd name="connsiteX3036" fmla="*/ 4409985 w 7631184"/>
              <a:gd name="connsiteY3036" fmla="*/ 3770953 h 6858054"/>
              <a:gd name="connsiteX3037" fmla="*/ 4429522 w 7631184"/>
              <a:gd name="connsiteY3037" fmla="*/ 3770953 h 6858054"/>
              <a:gd name="connsiteX3038" fmla="*/ 4429522 w 7631184"/>
              <a:gd name="connsiteY3038" fmla="*/ 3780722 h 6858054"/>
              <a:gd name="connsiteX3039" fmla="*/ 4429522 w 7631184"/>
              <a:gd name="connsiteY3039" fmla="*/ 3790492 h 6858054"/>
              <a:gd name="connsiteX3040" fmla="*/ 4439290 w 7631184"/>
              <a:gd name="connsiteY3040" fmla="*/ 3800261 h 6858054"/>
              <a:gd name="connsiteX3041" fmla="*/ 4449059 w 7631184"/>
              <a:gd name="connsiteY3041" fmla="*/ 3810030 h 6858054"/>
              <a:gd name="connsiteX3042" fmla="*/ 4449059 w 7631184"/>
              <a:gd name="connsiteY3042" fmla="*/ 3819799 h 6858054"/>
              <a:gd name="connsiteX3043" fmla="*/ 4458828 w 7631184"/>
              <a:gd name="connsiteY3043" fmla="*/ 3829569 h 6858054"/>
              <a:gd name="connsiteX3044" fmla="*/ 4478365 w 7631184"/>
              <a:gd name="connsiteY3044" fmla="*/ 3839338 h 6858054"/>
              <a:gd name="connsiteX3045" fmla="*/ 4488133 w 7631184"/>
              <a:gd name="connsiteY3045" fmla="*/ 3868646 h 6858054"/>
              <a:gd name="connsiteX3046" fmla="*/ 4517439 w 7631184"/>
              <a:gd name="connsiteY3046" fmla="*/ 3897954 h 6858054"/>
              <a:gd name="connsiteX3047" fmla="*/ 4546745 w 7631184"/>
              <a:gd name="connsiteY3047" fmla="*/ 3927262 h 6858054"/>
              <a:gd name="connsiteX3048" fmla="*/ 4546745 w 7631184"/>
              <a:gd name="connsiteY3048" fmla="*/ 3937031 h 6858054"/>
              <a:gd name="connsiteX3049" fmla="*/ 4576051 w 7631184"/>
              <a:gd name="connsiteY3049" fmla="*/ 3966339 h 6858054"/>
              <a:gd name="connsiteX3050" fmla="*/ 4585820 w 7631184"/>
              <a:gd name="connsiteY3050" fmla="*/ 3976108 h 6858054"/>
              <a:gd name="connsiteX3051" fmla="*/ 4605357 w 7631184"/>
              <a:gd name="connsiteY3051" fmla="*/ 4005416 h 6858054"/>
              <a:gd name="connsiteX3052" fmla="*/ 4644431 w 7631184"/>
              <a:gd name="connsiteY3052" fmla="*/ 4054263 h 6858054"/>
              <a:gd name="connsiteX3053" fmla="*/ 4693274 w 7631184"/>
              <a:gd name="connsiteY3053" fmla="*/ 4122648 h 6858054"/>
              <a:gd name="connsiteX3054" fmla="*/ 4712811 w 7631184"/>
              <a:gd name="connsiteY3054" fmla="*/ 4142187 h 6858054"/>
              <a:gd name="connsiteX3055" fmla="*/ 4722580 w 7631184"/>
              <a:gd name="connsiteY3055" fmla="*/ 4171495 h 6858054"/>
              <a:gd name="connsiteX3056" fmla="*/ 4742117 w 7631184"/>
              <a:gd name="connsiteY3056" fmla="*/ 4191033 h 6858054"/>
              <a:gd name="connsiteX3057" fmla="*/ 4751886 w 7631184"/>
              <a:gd name="connsiteY3057" fmla="*/ 4200803 h 6858054"/>
              <a:gd name="connsiteX3058" fmla="*/ 4761655 w 7631184"/>
              <a:gd name="connsiteY3058" fmla="*/ 4220341 h 6858054"/>
              <a:gd name="connsiteX3059" fmla="*/ 4771423 w 7631184"/>
              <a:gd name="connsiteY3059" fmla="*/ 4230110 h 6858054"/>
              <a:gd name="connsiteX3060" fmla="*/ 4781192 w 7631184"/>
              <a:gd name="connsiteY3060" fmla="*/ 4239880 h 6858054"/>
              <a:gd name="connsiteX3061" fmla="*/ 4781192 w 7631184"/>
              <a:gd name="connsiteY3061" fmla="*/ 4249649 h 6858054"/>
              <a:gd name="connsiteX3062" fmla="*/ 4800729 w 7631184"/>
              <a:gd name="connsiteY3062" fmla="*/ 4278957 h 6858054"/>
              <a:gd name="connsiteX3063" fmla="*/ 4849572 w 7631184"/>
              <a:gd name="connsiteY3063" fmla="*/ 4337573 h 6858054"/>
              <a:gd name="connsiteX3064" fmla="*/ 4849572 w 7631184"/>
              <a:gd name="connsiteY3064" fmla="*/ 4347342 h 6858054"/>
              <a:gd name="connsiteX3065" fmla="*/ 4859341 w 7631184"/>
              <a:gd name="connsiteY3065" fmla="*/ 4347342 h 6858054"/>
              <a:gd name="connsiteX3066" fmla="*/ 4859341 w 7631184"/>
              <a:gd name="connsiteY3066" fmla="*/ 4357111 h 6858054"/>
              <a:gd name="connsiteX3067" fmla="*/ 4898415 w 7631184"/>
              <a:gd name="connsiteY3067" fmla="*/ 4405958 h 6858054"/>
              <a:gd name="connsiteX3068" fmla="*/ 4908184 w 7631184"/>
              <a:gd name="connsiteY3068" fmla="*/ 4425497 h 6858054"/>
              <a:gd name="connsiteX3069" fmla="*/ 4976564 w 7631184"/>
              <a:gd name="connsiteY3069" fmla="*/ 4513420 h 6858054"/>
              <a:gd name="connsiteX3070" fmla="*/ 4966795 w 7631184"/>
              <a:gd name="connsiteY3070" fmla="*/ 4503651 h 6858054"/>
              <a:gd name="connsiteX3071" fmla="*/ 4947258 w 7631184"/>
              <a:gd name="connsiteY3071" fmla="*/ 4503651 h 6858054"/>
              <a:gd name="connsiteX3072" fmla="*/ 4947258 w 7631184"/>
              <a:gd name="connsiteY3072" fmla="*/ 4513420 h 6858054"/>
              <a:gd name="connsiteX3073" fmla="*/ 4937490 w 7631184"/>
              <a:gd name="connsiteY3073" fmla="*/ 4542728 h 6858054"/>
              <a:gd name="connsiteX3074" fmla="*/ 4957027 w 7631184"/>
              <a:gd name="connsiteY3074" fmla="*/ 4562267 h 6858054"/>
              <a:gd name="connsiteX3075" fmla="*/ 5005870 w 7631184"/>
              <a:gd name="connsiteY3075" fmla="*/ 4640421 h 6858054"/>
              <a:gd name="connsiteX3076" fmla="*/ 5015638 w 7631184"/>
              <a:gd name="connsiteY3076" fmla="*/ 4659960 h 6858054"/>
              <a:gd name="connsiteX3077" fmla="*/ 5025407 w 7631184"/>
              <a:gd name="connsiteY3077" fmla="*/ 4669729 h 6858054"/>
              <a:gd name="connsiteX3078" fmla="*/ 5044944 w 7631184"/>
              <a:gd name="connsiteY3078" fmla="*/ 4699037 h 6858054"/>
              <a:gd name="connsiteX3079" fmla="*/ 5064481 w 7631184"/>
              <a:gd name="connsiteY3079" fmla="*/ 4757653 h 6858054"/>
              <a:gd name="connsiteX3080" fmla="*/ 5054713 w 7631184"/>
              <a:gd name="connsiteY3080" fmla="*/ 4757653 h 6858054"/>
              <a:gd name="connsiteX3081" fmla="*/ 5064481 w 7631184"/>
              <a:gd name="connsiteY3081" fmla="*/ 4786961 h 6858054"/>
              <a:gd name="connsiteX3082" fmla="*/ 5064481 w 7631184"/>
              <a:gd name="connsiteY3082" fmla="*/ 4796730 h 6858054"/>
              <a:gd name="connsiteX3083" fmla="*/ 5074250 w 7631184"/>
              <a:gd name="connsiteY3083" fmla="*/ 4806500 h 6858054"/>
              <a:gd name="connsiteX3084" fmla="*/ 5084019 w 7631184"/>
              <a:gd name="connsiteY3084" fmla="*/ 4826038 h 6858054"/>
              <a:gd name="connsiteX3085" fmla="*/ 5103556 w 7631184"/>
              <a:gd name="connsiteY3085" fmla="*/ 4845577 h 6858054"/>
              <a:gd name="connsiteX3086" fmla="*/ 5113325 w 7631184"/>
              <a:gd name="connsiteY3086" fmla="*/ 4874885 h 6858054"/>
              <a:gd name="connsiteX3087" fmla="*/ 5132862 w 7631184"/>
              <a:gd name="connsiteY3087" fmla="*/ 4894423 h 6858054"/>
              <a:gd name="connsiteX3088" fmla="*/ 5142630 w 7631184"/>
              <a:gd name="connsiteY3088" fmla="*/ 4913962 h 6858054"/>
              <a:gd name="connsiteX3089" fmla="*/ 5152399 w 7631184"/>
              <a:gd name="connsiteY3089" fmla="*/ 4923731 h 6858054"/>
              <a:gd name="connsiteX3090" fmla="*/ 5152399 w 7631184"/>
              <a:gd name="connsiteY3090" fmla="*/ 4933501 h 6858054"/>
              <a:gd name="connsiteX3091" fmla="*/ 5162168 w 7631184"/>
              <a:gd name="connsiteY3091" fmla="*/ 4943270 h 6858054"/>
              <a:gd name="connsiteX3092" fmla="*/ 5162168 w 7631184"/>
              <a:gd name="connsiteY3092" fmla="*/ 4953039 h 6858054"/>
              <a:gd name="connsiteX3093" fmla="*/ 5181705 w 7631184"/>
              <a:gd name="connsiteY3093" fmla="*/ 4982347 h 6858054"/>
              <a:gd name="connsiteX3094" fmla="*/ 5201242 w 7631184"/>
              <a:gd name="connsiteY3094" fmla="*/ 5011655 h 6858054"/>
              <a:gd name="connsiteX3095" fmla="*/ 5211011 w 7631184"/>
              <a:gd name="connsiteY3095" fmla="*/ 5031194 h 6858054"/>
              <a:gd name="connsiteX3096" fmla="*/ 5230548 w 7631184"/>
              <a:gd name="connsiteY3096" fmla="*/ 5050732 h 6858054"/>
              <a:gd name="connsiteX3097" fmla="*/ 5240316 w 7631184"/>
              <a:gd name="connsiteY3097" fmla="*/ 5070271 h 6858054"/>
              <a:gd name="connsiteX3098" fmla="*/ 5250085 w 7631184"/>
              <a:gd name="connsiteY3098" fmla="*/ 5089810 h 6858054"/>
              <a:gd name="connsiteX3099" fmla="*/ 5259854 w 7631184"/>
              <a:gd name="connsiteY3099" fmla="*/ 5099579 h 6858054"/>
              <a:gd name="connsiteX3100" fmla="*/ 5259854 w 7631184"/>
              <a:gd name="connsiteY3100" fmla="*/ 5109348 h 6858054"/>
              <a:gd name="connsiteX3101" fmla="*/ 5259854 w 7631184"/>
              <a:gd name="connsiteY3101" fmla="*/ 5128887 h 6858054"/>
              <a:gd name="connsiteX3102" fmla="*/ 5269622 w 7631184"/>
              <a:gd name="connsiteY3102" fmla="*/ 5148425 h 6858054"/>
              <a:gd name="connsiteX3103" fmla="*/ 5289160 w 7631184"/>
              <a:gd name="connsiteY3103" fmla="*/ 5167964 h 6858054"/>
              <a:gd name="connsiteX3104" fmla="*/ 5298928 w 7631184"/>
              <a:gd name="connsiteY3104" fmla="*/ 5197272 h 6858054"/>
              <a:gd name="connsiteX3105" fmla="*/ 5318465 w 7631184"/>
              <a:gd name="connsiteY3105" fmla="*/ 5236349 h 6858054"/>
              <a:gd name="connsiteX3106" fmla="*/ 5338003 w 7631184"/>
              <a:gd name="connsiteY3106" fmla="*/ 5265657 h 6858054"/>
              <a:gd name="connsiteX3107" fmla="*/ 5347771 w 7631184"/>
              <a:gd name="connsiteY3107" fmla="*/ 5275426 h 6858054"/>
              <a:gd name="connsiteX3108" fmla="*/ 5367308 w 7631184"/>
              <a:gd name="connsiteY3108" fmla="*/ 5324273 h 6858054"/>
              <a:gd name="connsiteX3109" fmla="*/ 5377077 w 7631184"/>
              <a:gd name="connsiteY3109" fmla="*/ 5334042 h 6858054"/>
              <a:gd name="connsiteX3110" fmla="*/ 5386846 w 7631184"/>
              <a:gd name="connsiteY3110" fmla="*/ 5353581 h 6858054"/>
              <a:gd name="connsiteX3111" fmla="*/ 5386846 w 7631184"/>
              <a:gd name="connsiteY3111" fmla="*/ 5363350 h 6858054"/>
              <a:gd name="connsiteX3112" fmla="*/ 5396614 w 7631184"/>
              <a:gd name="connsiteY3112" fmla="*/ 5373119 h 6858054"/>
              <a:gd name="connsiteX3113" fmla="*/ 5396614 w 7631184"/>
              <a:gd name="connsiteY3113" fmla="*/ 5382889 h 6858054"/>
              <a:gd name="connsiteX3114" fmla="*/ 5396614 w 7631184"/>
              <a:gd name="connsiteY3114" fmla="*/ 5392658 h 6858054"/>
              <a:gd name="connsiteX3115" fmla="*/ 5406383 w 7631184"/>
              <a:gd name="connsiteY3115" fmla="*/ 5402427 h 6858054"/>
              <a:gd name="connsiteX3116" fmla="*/ 5406383 w 7631184"/>
              <a:gd name="connsiteY3116" fmla="*/ 5412197 h 6858054"/>
              <a:gd name="connsiteX3117" fmla="*/ 5416151 w 7631184"/>
              <a:gd name="connsiteY3117" fmla="*/ 5421966 h 6858054"/>
              <a:gd name="connsiteX3118" fmla="*/ 5425920 w 7631184"/>
              <a:gd name="connsiteY3118" fmla="*/ 5441505 h 6858054"/>
              <a:gd name="connsiteX3119" fmla="*/ 5425920 w 7631184"/>
              <a:gd name="connsiteY3119" fmla="*/ 5451274 h 6858054"/>
              <a:gd name="connsiteX3120" fmla="*/ 5435689 w 7631184"/>
              <a:gd name="connsiteY3120" fmla="*/ 5461043 h 6858054"/>
              <a:gd name="connsiteX3121" fmla="*/ 5445457 w 7631184"/>
              <a:gd name="connsiteY3121" fmla="*/ 5490351 h 6858054"/>
              <a:gd name="connsiteX3122" fmla="*/ 5464995 w 7631184"/>
              <a:gd name="connsiteY3122" fmla="*/ 5519659 h 6858054"/>
              <a:gd name="connsiteX3123" fmla="*/ 5474763 w 7631184"/>
              <a:gd name="connsiteY3123" fmla="*/ 5529428 h 6858054"/>
              <a:gd name="connsiteX3124" fmla="*/ 5474763 w 7631184"/>
              <a:gd name="connsiteY3124" fmla="*/ 5548967 h 6858054"/>
              <a:gd name="connsiteX3125" fmla="*/ 5494300 w 7631184"/>
              <a:gd name="connsiteY3125" fmla="*/ 5578275 h 6858054"/>
              <a:gd name="connsiteX3126" fmla="*/ 5504069 w 7631184"/>
              <a:gd name="connsiteY3126" fmla="*/ 5597814 h 6858054"/>
              <a:gd name="connsiteX3127" fmla="*/ 5504069 w 7631184"/>
              <a:gd name="connsiteY3127" fmla="*/ 5607583 h 6858054"/>
              <a:gd name="connsiteX3128" fmla="*/ 5513838 w 7631184"/>
              <a:gd name="connsiteY3128" fmla="*/ 5627121 h 6858054"/>
              <a:gd name="connsiteX3129" fmla="*/ 5523606 w 7631184"/>
              <a:gd name="connsiteY3129" fmla="*/ 5636891 h 6858054"/>
              <a:gd name="connsiteX3130" fmla="*/ 5533375 w 7631184"/>
              <a:gd name="connsiteY3130" fmla="*/ 5656429 h 6858054"/>
              <a:gd name="connsiteX3131" fmla="*/ 5533375 w 7631184"/>
              <a:gd name="connsiteY3131" fmla="*/ 5666199 h 6858054"/>
              <a:gd name="connsiteX3132" fmla="*/ 5543143 w 7631184"/>
              <a:gd name="connsiteY3132" fmla="*/ 5675968 h 6858054"/>
              <a:gd name="connsiteX3133" fmla="*/ 5552912 w 7631184"/>
              <a:gd name="connsiteY3133" fmla="*/ 5685737 h 6858054"/>
              <a:gd name="connsiteX3134" fmla="*/ 5562681 w 7631184"/>
              <a:gd name="connsiteY3134" fmla="*/ 5724815 h 6858054"/>
              <a:gd name="connsiteX3135" fmla="*/ 5572449 w 7631184"/>
              <a:gd name="connsiteY3135" fmla="*/ 5734584 h 6858054"/>
              <a:gd name="connsiteX3136" fmla="*/ 5572449 w 7631184"/>
              <a:gd name="connsiteY3136" fmla="*/ 5744353 h 6858054"/>
              <a:gd name="connsiteX3137" fmla="*/ 5582218 w 7631184"/>
              <a:gd name="connsiteY3137" fmla="*/ 5754122 h 6858054"/>
              <a:gd name="connsiteX3138" fmla="*/ 5582218 w 7631184"/>
              <a:gd name="connsiteY3138" fmla="*/ 5763892 h 6858054"/>
              <a:gd name="connsiteX3139" fmla="*/ 5582218 w 7631184"/>
              <a:gd name="connsiteY3139" fmla="*/ 5773661 h 6858054"/>
              <a:gd name="connsiteX3140" fmla="*/ 5562681 w 7631184"/>
              <a:gd name="connsiteY3140" fmla="*/ 5744353 h 6858054"/>
              <a:gd name="connsiteX3141" fmla="*/ 5552912 w 7631184"/>
              <a:gd name="connsiteY3141" fmla="*/ 5734584 h 6858054"/>
              <a:gd name="connsiteX3142" fmla="*/ 5533375 w 7631184"/>
              <a:gd name="connsiteY3142" fmla="*/ 5695507 h 6858054"/>
              <a:gd name="connsiteX3143" fmla="*/ 5533375 w 7631184"/>
              <a:gd name="connsiteY3143" fmla="*/ 5685737 h 6858054"/>
              <a:gd name="connsiteX3144" fmla="*/ 5523606 w 7631184"/>
              <a:gd name="connsiteY3144" fmla="*/ 5666199 h 6858054"/>
              <a:gd name="connsiteX3145" fmla="*/ 5513838 w 7631184"/>
              <a:gd name="connsiteY3145" fmla="*/ 5646660 h 6858054"/>
              <a:gd name="connsiteX3146" fmla="*/ 5504069 w 7631184"/>
              <a:gd name="connsiteY3146" fmla="*/ 5627121 h 6858054"/>
              <a:gd name="connsiteX3147" fmla="*/ 5494300 w 7631184"/>
              <a:gd name="connsiteY3147" fmla="*/ 5607583 h 6858054"/>
              <a:gd name="connsiteX3148" fmla="*/ 5484532 w 7631184"/>
              <a:gd name="connsiteY3148" fmla="*/ 5588044 h 6858054"/>
              <a:gd name="connsiteX3149" fmla="*/ 5474763 w 7631184"/>
              <a:gd name="connsiteY3149" fmla="*/ 5568506 h 6858054"/>
              <a:gd name="connsiteX3150" fmla="*/ 5464995 w 7631184"/>
              <a:gd name="connsiteY3150" fmla="*/ 5548967 h 6858054"/>
              <a:gd name="connsiteX3151" fmla="*/ 5455226 w 7631184"/>
              <a:gd name="connsiteY3151" fmla="*/ 5539198 h 6858054"/>
              <a:gd name="connsiteX3152" fmla="*/ 5455226 w 7631184"/>
              <a:gd name="connsiteY3152" fmla="*/ 5519659 h 6858054"/>
              <a:gd name="connsiteX3153" fmla="*/ 5445457 w 7631184"/>
              <a:gd name="connsiteY3153" fmla="*/ 5509890 h 6858054"/>
              <a:gd name="connsiteX3154" fmla="*/ 5435689 w 7631184"/>
              <a:gd name="connsiteY3154" fmla="*/ 5490351 h 6858054"/>
              <a:gd name="connsiteX3155" fmla="*/ 5425920 w 7631184"/>
              <a:gd name="connsiteY3155" fmla="*/ 5470813 h 6858054"/>
              <a:gd name="connsiteX3156" fmla="*/ 5416151 w 7631184"/>
              <a:gd name="connsiteY3156" fmla="*/ 5451274 h 6858054"/>
              <a:gd name="connsiteX3157" fmla="*/ 5406383 w 7631184"/>
              <a:gd name="connsiteY3157" fmla="*/ 5441505 h 6858054"/>
              <a:gd name="connsiteX3158" fmla="*/ 5406383 w 7631184"/>
              <a:gd name="connsiteY3158" fmla="*/ 5431735 h 6858054"/>
              <a:gd name="connsiteX3159" fmla="*/ 5406383 w 7631184"/>
              <a:gd name="connsiteY3159" fmla="*/ 5421966 h 6858054"/>
              <a:gd name="connsiteX3160" fmla="*/ 5396614 w 7631184"/>
              <a:gd name="connsiteY3160" fmla="*/ 5412197 h 6858054"/>
              <a:gd name="connsiteX3161" fmla="*/ 5386846 w 7631184"/>
              <a:gd name="connsiteY3161" fmla="*/ 5392658 h 6858054"/>
              <a:gd name="connsiteX3162" fmla="*/ 5377077 w 7631184"/>
              <a:gd name="connsiteY3162" fmla="*/ 5373119 h 6858054"/>
              <a:gd name="connsiteX3163" fmla="*/ 5367308 w 7631184"/>
              <a:gd name="connsiteY3163" fmla="*/ 5353581 h 6858054"/>
              <a:gd name="connsiteX3164" fmla="*/ 5347771 w 7631184"/>
              <a:gd name="connsiteY3164" fmla="*/ 5324273 h 6858054"/>
              <a:gd name="connsiteX3165" fmla="*/ 5338003 w 7631184"/>
              <a:gd name="connsiteY3165" fmla="*/ 5314504 h 6858054"/>
              <a:gd name="connsiteX3166" fmla="*/ 5328234 w 7631184"/>
              <a:gd name="connsiteY3166" fmla="*/ 5275426 h 6858054"/>
              <a:gd name="connsiteX3167" fmla="*/ 5298928 w 7631184"/>
              <a:gd name="connsiteY3167" fmla="*/ 5236349 h 6858054"/>
              <a:gd name="connsiteX3168" fmla="*/ 5279391 w 7631184"/>
              <a:gd name="connsiteY3168" fmla="*/ 5207041 h 6858054"/>
              <a:gd name="connsiteX3169" fmla="*/ 5259854 w 7631184"/>
              <a:gd name="connsiteY3169" fmla="*/ 5158195 h 6858054"/>
              <a:gd name="connsiteX3170" fmla="*/ 5250085 w 7631184"/>
              <a:gd name="connsiteY3170" fmla="*/ 5138656 h 6858054"/>
              <a:gd name="connsiteX3171" fmla="*/ 5220779 w 7631184"/>
              <a:gd name="connsiteY3171" fmla="*/ 5089810 h 6858054"/>
              <a:gd name="connsiteX3172" fmla="*/ 5211011 w 7631184"/>
              <a:gd name="connsiteY3172" fmla="*/ 5070271 h 6858054"/>
              <a:gd name="connsiteX3173" fmla="*/ 5191473 w 7631184"/>
              <a:gd name="connsiteY3173" fmla="*/ 5040963 h 6858054"/>
              <a:gd name="connsiteX3174" fmla="*/ 5162168 w 7631184"/>
              <a:gd name="connsiteY3174" fmla="*/ 5001886 h 6858054"/>
              <a:gd name="connsiteX3175" fmla="*/ 5142630 w 7631184"/>
              <a:gd name="connsiteY3175" fmla="*/ 4962809 h 6858054"/>
              <a:gd name="connsiteX3176" fmla="*/ 5113325 w 7631184"/>
              <a:gd name="connsiteY3176" fmla="*/ 4913962 h 6858054"/>
              <a:gd name="connsiteX3177" fmla="*/ 5084019 w 7631184"/>
              <a:gd name="connsiteY3177" fmla="*/ 4874885 h 6858054"/>
              <a:gd name="connsiteX3178" fmla="*/ 5074250 w 7631184"/>
              <a:gd name="connsiteY3178" fmla="*/ 4855346 h 6858054"/>
              <a:gd name="connsiteX3179" fmla="*/ 5064481 w 7631184"/>
              <a:gd name="connsiteY3179" fmla="*/ 4835808 h 6858054"/>
              <a:gd name="connsiteX3180" fmla="*/ 5044944 w 7631184"/>
              <a:gd name="connsiteY3180" fmla="*/ 4806500 h 6858054"/>
              <a:gd name="connsiteX3181" fmla="*/ 5015638 w 7631184"/>
              <a:gd name="connsiteY3181" fmla="*/ 4767422 h 6858054"/>
              <a:gd name="connsiteX3182" fmla="*/ 5005870 w 7631184"/>
              <a:gd name="connsiteY3182" fmla="*/ 4747884 h 6858054"/>
              <a:gd name="connsiteX3183" fmla="*/ 4996101 w 7631184"/>
              <a:gd name="connsiteY3183" fmla="*/ 4738114 h 6858054"/>
              <a:gd name="connsiteX3184" fmla="*/ 4996101 w 7631184"/>
              <a:gd name="connsiteY3184" fmla="*/ 4728345 h 6858054"/>
              <a:gd name="connsiteX3185" fmla="*/ 4986333 w 7631184"/>
              <a:gd name="connsiteY3185" fmla="*/ 4718576 h 6858054"/>
              <a:gd name="connsiteX3186" fmla="*/ 4966795 w 7631184"/>
              <a:gd name="connsiteY3186" fmla="*/ 4689268 h 6858054"/>
              <a:gd name="connsiteX3187" fmla="*/ 4966795 w 7631184"/>
              <a:gd name="connsiteY3187" fmla="*/ 4679499 h 6858054"/>
              <a:gd name="connsiteX3188" fmla="*/ 4957027 w 7631184"/>
              <a:gd name="connsiteY3188" fmla="*/ 4669729 h 6858054"/>
              <a:gd name="connsiteX3189" fmla="*/ 4927721 w 7631184"/>
              <a:gd name="connsiteY3189" fmla="*/ 4630652 h 6858054"/>
              <a:gd name="connsiteX3190" fmla="*/ 4859341 w 7631184"/>
              <a:gd name="connsiteY3190" fmla="*/ 4562267 h 6858054"/>
              <a:gd name="connsiteX3191" fmla="*/ 4849572 w 7631184"/>
              <a:gd name="connsiteY3191" fmla="*/ 4542728 h 6858054"/>
              <a:gd name="connsiteX3192" fmla="*/ 4843574 w 7631184"/>
              <a:gd name="connsiteY3192" fmla="*/ 4529531 h 6858054"/>
              <a:gd name="connsiteX3193" fmla="*/ 4849572 w 7631184"/>
              <a:gd name="connsiteY3193" fmla="*/ 4532959 h 6858054"/>
              <a:gd name="connsiteX3194" fmla="*/ 4830035 w 7631184"/>
              <a:gd name="connsiteY3194" fmla="*/ 4503651 h 6858054"/>
              <a:gd name="connsiteX3195" fmla="*/ 4810498 w 7631184"/>
              <a:gd name="connsiteY3195" fmla="*/ 4474343 h 6858054"/>
              <a:gd name="connsiteX3196" fmla="*/ 4800729 w 7631184"/>
              <a:gd name="connsiteY3196" fmla="*/ 4454805 h 6858054"/>
              <a:gd name="connsiteX3197" fmla="*/ 4761655 w 7631184"/>
              <a:gd name="connsiteY3197" fmla="*/ 4396189 h 6858054"/>
              <a:gd name="connsiteX3198" fmla="*/ 4732349 w 7631184"/>
              <a:gd name="connsiteY3198" fmla="*/ 4357111 h 6858054"/>
              <a:gd name="connsiteX3199" fmla="*/ 4703043 w 7631184"/>
              <a:gd name="connsiteY3199" fmla="*/ 4308265 h 6858054"/>
              <a:gd name="connsiteX3200" fmla="*/ 4673737 w 7631184"/>
              <a:gd name="connsiteY3200" fmla="*/ 4278957 h 6858054"/>
              <a:gd name="connsiteX3201" fmla="*/ 4663968 w 7631184"/>
              <a:gd name="connsiteY3201" fmla="*/ 4259418 h 6858054"/>
              <a:gd name="connsiteX3202" fmla="*/ 4644431 w 7631184"/>
              <a:gd name="connsiteY3202" fmla="*/ 4239880 h 6858054"/>
              <a:gd name="connsiteX3203" fmla="*/ 4634663 w 7631184"/>
              <a:gd name="connsiteY3203" fmla="*/ 4220341 h 6858054"/>
              <a:gd name="connsiteX3204" fmla="*/ 4615125 w 7631184"/>
              <a:gd name="connsiteY3204" fmla="*/ 4200803 h 6858054"/>
              <a:gd name="connsiteX3205" fmla="*/ 4595588 w 7631184"/>
              <a:gd name="connsiteY3205" fmla="*/ 4171495 h 6858054"/>
              <a:gd name="connsiteX3206" fmla="*/ 4576051 w 7631184"/>
              <a:gd name="connsiteY3206" fmla="*/ 4151956 h 6858054"/>
              <a:gd name="connsiteX3207" fmla="*/ 4556514 w 7631184"/>
              <a:gd name="connsiteY3207" fmla="*/ 4122648 h 6858054"/>
              <a:gd name="connsiteX3208" fmla="*/ 4536976 w 7631184"/>
              <a:gd name="connsiteY3208" fmla="*/ 4093340 h 6858054"/>
              <a:gd name="connsiteX3209" fmla="*/ 4527208 w 7631184"/>
              <a:gd name="connsiteY3209" fmla="*/ 4083571 h 6858054"/>
              <a:gd name="connsiteX3210" fmla="*/ 4507671 w 7631184"/>
              <a:gd name="connsiteY3210" fmla="*/ 4054263 h 6858054"/>
              <a:gd name="connsiteX3211" fmla="*/ 4497902 w 7631184"/>
              <a:gd name="connsiteY3211" fmla="*/ 4054263 h 6858054"/>
              <a:gd name="connsiteX3212" fmla="*/ 4497902 w 7631184"/>
              <a:gd name="connsiteY3212" fmla="*/ 4044494 h 6858054"/>
              <a:gd name="connsiteX3213" fmla="*/ 4488133 w 7631184"/>
              <a:gd name="connsiteY3213" fmla="*/ 4034724 h 6858054"/>
              <a:gd name="connsiteX3214" fmla="*/ 4478365 w 7631184"/>
              <a:gd name="connsiteY3214" fmla="*/ 4024955 h 6858054"/>
              <a:gd name="connsiteX3215" fmla="*/ 4468596 w 7631184"/>
              <a:gd name="connsiteY3215" fmla="*/ 4015186 h 6858054"/>
              <a:gd name="connsiteX3216" fmla="*/ 4429522 w 7631184"/>
              <a:gd name="connsiteY3216" fmla="*/ 3966339 h 6858054"/>
              <a:gd name="connsiteX3217" fmla="*/ 4419753 w 7631184"/>
              <a:gd name="connsiteY3217" fmla="*/ 3956570 h 6858054"/>
              <a:gd name="connsiteX3218" fmla="*/ 4400216 w 7631184"/>
              <a:gd name="connsiteY3218" fmla="*/ 3937031 h 6858054"/>
              <a:gd name="connsiteX3219" fmla="*/ 4380679 w 7631184"/>
              <a:gd name="connsiteY3219" fmla="*/ 3917493 h 6858054"/>
              <a:gd name="connsiteX3220" fmla="*/ 4341604 w 7631184"/>
              <a:gd name="connsiteY3220" fmla="*/ 3878415 h 6858054"/>
              <a:gd name="connsiteX3221" fmla="*/ 4322067 w 7631184"/>
              <a:gd name="connsiteY3221" fmla="*/ 3868646 h 6858054"/>
              <a:gd name="connsiteX3222" fmla="*/ 4312298 w 7631184"/>
              <a:gd name="connsiteY3222" fmla="*/ 3858877 h 6858054"/>
              <a:gd name="connsiteX3223" fmla="*/ 4322067 w 7631184"/>
              <a:gd name="connsiteY3223" fmla="*/ 3878415 h 6858054"/>
              <a:gd name="connsiteX3224" fmla="*/ 4380679 w 7631184"/>
              <a:gd name="connsiteY3224" fmla="*/ 3946800 h 6858054"/>
              <a:gd name="connsiteX3225" fmla="*/ 4400216 w 7631184"/>
              <a:gd name="connsiteY3225" fmla="*/ 3976108 h 6858054"/>
              <a:gd name="connsiteX3226" fmla="*/ 4429522 w 7631184"/>
              <a:gd name="connsiteY3226" fmla="*/ 4005416 h 6858054"/>
              <a:gd name="connsiteX3227" fmla="*/ 4449059 w 7631184"/>
              <a:gd name="connsiteY3227" fmla="*/ 4044494 h 6858054"/>
              <a:gd name="connsiteX3228" fmla="*/ 4468596 w 7631184"/>
              <a:gd name="connsiteY3228" fmla="*/ 4054263 h 6858054"/>
              <a:gd name="connsiteX3229" fmla="*/ 4497902 w 7631184"/>
              <a:gd name="connsiteY3229" fmla="*/ 4093340 h 6858054"/>
              <a:gd name="connsiteX3230" fmla="*/ 4576051 w 7631184"/>
              <a:gd name="connsiteY3230" fmla="*/ 4200803 h 6858054"/>
              <a:gd name="connsiteX3231" fmla="*/ 4576051 w 7631184"/>
              <a:gd name="connsiteY3231" fmla="*/ 4210572 h 6858054"/>
              <a:gd name="connsiteX3232" fmla="*/ 4566282 w 7631184"/>
              <a:gd name="connsiteY3232" fmla="*/ 4200803 h 6858054"/>
              <a:gd name="connsiteX3233" fmla="*/ 4566282 w 7631184"/>
              <a:gd name="connsiteY3233" fmla="*/ 4220341 h 6858054"/>
              <a:gd name="connsiteX3234" fmla="*/ 4576051 w 7631184"/>
              <a:gd name="connsiteY3234" fmla="*/ 4230110 h 6858054"/>
              <a:gd name="connsiteX3235" fmla="*/ 4585820 w 7631184"/>
              <a:gd name="connsiteY3235" fmla="*/ 4239880 h 6858054"/>
              <a:gd name="connsiteX3236" fmla="*/ 4585820 w 7631184"/>
              <a:gd name="connsiteY3236" fmla="*/ 4249649 h 6858054"/>
              <a:gd name="connsiteX3237" fmla="*/ 4595588 w 7631184"/>
              <a:gd name="connsiteY3237" fmla="*/ 4259418 h 6858054"/>
              <a:gd name="connsiteX3238" fmla="*/ 4605357 w 7631184"/>
              <a:gd name="connsiteY3238" fmla="*/ 4278957 h 6858054"/>
              <a:gd name="connsiteX3239" fmla="*/ 4644431 w 7631184"/>
              <a:gd name="connsiteY3239" fmla="*/ 4318034 h 6858054"/>
              <a:gd name="connsiteX3240" fmla="*/ 4703043 w 7631184"/>
              <a:gd name="connsiteY3240" fmla="*/ 4386419 h 6858054"/>
              <a:gd name="connsiteX3241" fmla="*/ 4732349 w 7631184"/>
              <a:gd name="connsiteY3241" fmla="*/ 4425497 h 6858054"/>
              <a:gd name="connsiteX3242" fmla="*/ 4771423 w 7631184"/>
              <a:gd name="connsiteY3242" fmla="*/ 4474343 h 6858054"/>
              <a:gd name="connsiteX3243" fmla="*/ 4781192 w 7631184"/>
              <a:gd name="connsiteY3243" fmla="*/ 4503651 h 6858054"/>
              <a:gd name="connsiteX3244" fmla="*/ 4800729 w 7631184"/>
              <a:gd name="connsiteY3244" fmla="*/ 4523190 h 6858054"/>
              <a:gd name="connsiteX3245" fmla="*/ 4810498 w 7631184"/>
              <a:gd name="connsiteY3245" fmla="*/ 4532959 h 6858054"/>
              <a:gd name="connsiteX3246" fmla="*/ 4810498 w 7631184"/>
              <a:gd name="connsiteY3246" fmla="*/ 4542728 h 6858054"/>
              <a:gd name="connsiteX3247" fmla="*/ 4820266 w 7631184"/>
              <a:gd name="connsiteY3247" fmla="*/ 4552498 h 6858054"/>
              <a:gd name="connsiteX3248" fmla="*/ 4839803 w 7631184"/>
              <a:gd name="connsiteY3248" fmla="*/ 4581806 h 6858054"/>
              <a:gd name="connsiteX3249" fmla="*/ 4849572 w 7631184"/>
              <a:gd name="connsiteY3249" fmla="*/ 4601344 h 6858054"/>
              <a:gd name="connsiteX3250" fmla="*/ 4849572 w 7631184"/>
              <a:gd name="connsiteY3250" fmla="*/ 4611113 h 6858054"/>
              <a:gd name="connsiteX3251" fmla="*/ 4869109 w 7631184"/>
              <a:gd name="connsiteY3251" fmla="*/ 4640421 h 6858054"/>
              <a:gd name="connsiteX3252" fmla="*/ 4888646 w 7631184"/>
              <a:gd name="connsiteY3252" fmla="*/ 4669729 h 6858054"/>
              <a:gd name="connsiteX3253" fmla="*/ 4898415 w 7631184"/>
              <a:gd name="connsiteY3253" fmla="*/ 4689268 h 6858054"/>
              <a:gd name="connsiteX3254" fmla="*/ 4927721 w 7631184"/>
              <a:gd name="connsiteY3254" fmla="*/ 4718576 h 6858054"/>
              <a:gd name="connsiteX3255" fmla="*/ 4947258 w 7631184"/>
              <a:gd name="connsiteY3255" fmla="*/ 4747884 h 6858054"/>
              <a:gd name="connsiteX3256" fmla="*/ 4966795 w 7631184"/>
              <a:gd name="connsiteY3256" fmla="*/ 4777192 h 6858054"/>
              <a:gd name="connsiteX3257" fmla="*/ 4976564 w 7631184"/>
              <a:gd name="connsiteY3257" fmla="*/ 4796730 h 6858054"/>
              <a:gd name="connsiteX3258" fmla="*/ 4986333 w 7631184"/>
              <a:gd name="connsiteY3258" fmla="*/ 4806500 h 6858054"/>
              <a:gd name="connsiteX3259" fmla="*/ 4986333 w 7631184"/>
              <a:gd name="connsiteY3259" fmla="*/ 4816269 h 6858054"/>
              <a:gd name="connsiteX3260" fmla="*/ 4976564 w 7631184"/>
              <a:gd name="connsiteY3260" fmla="*/ 4816269 h 6858054"/>
              <a:gd name="connsiteX3261" fmla="*/ 4957027 w 7631184"/>
              <a:gd name="connsiteY3261" fmla="*/ 4786961 h 6858054"/>
              <a:gd name="connsiteX3262" fmla="*/ 4908184 w 7631184"/>
              <a:gd name="connsiteY3262" fmla="*/ 4728345 h 6858054"/>
              <a:gd name="connsiteX3263" fmla="*/ 4917952 w 7631184"/>
              <a:gd name="connsiteY3263" fmla="*/ 4757653 h 6858054"/>
              <a:gd name="connsiteX3264" fmla="*/ 4937490 w 7631184"/>
              <a:gd name="connsiteY3264" fmla="*/ 4777192 h 6858054"/>
              <a:gd name="connsiteX3265" fmla="*/ 4947258 w 7631184"/>
              <a:gd name="connsiteY3265" fmla="*/ 4806500 h 6858054"/>
              <a:gd name="connsiteX3266" fmla="*/ 4986333 w 7631184"/>
              <a:gd name="connsiteY3266" fmla="*/ 4855346 h 6858054"/>
              <a:gd name="connsiteX3267" fmla="*/ 5005870 w 7631184"/>
              <a:gd name="connsiteY3267" fmla="*/ 4884654 h 6858054"/>
              <a:gd name="connsiteX3268" fmla="*/ 5035176 w 7631184"/>
              <a:gd name="connsiteY3268" fmla="*/ 4913962 h 6858054"/>
              <a:gd name="connsiteX3269" fmla="*/ 5044944 w 7631184"/>
              <a:gd name="connsiteY3269" fmla="*/ 4933501 h 6858054"/>
              <a:gd name="connsiteX3270" fmla="*/ 5044944 w 7631184"/>
              <a:gd name="connsiteY3270" fmla="*/ 4943270 h 6858054"/>
              <a:gd name="connsiteX3271" fmla="*/ 5044944 w 7631184"/>
              <a:gd name="connsiteY3271" fmla="*/ 4953039 h 6858054"/>
              <a:gd name="connsiteX3272" fmla="*/ 5015638 w 7631184"/>
              <a:gd name="connsiteY3272" fmla="*/ 4904193 h 6858054"/>
              <a:gd name="connsiteX3273" fmla="*/ 5005870 w 7631184"/>
              <a:gd name="connsiteY3273" fmla="*/ 4904193 h 6858054"/>
              <a:gd name="connsiteX3274" fmla="*/ 5025407 w 7631184"/>
              <a:gd name="connsiteY3274" fmla="*/ 4933501 h 6858054"/>
              <a:gd name="connsiteX3275" fmla="*/ 5025407 w 7631184"/>
              <a:gd name="connsiteY3275" fmla="*/ 4943270 h 6858054"/>
              <a:gd name="connsiteX3276" fmla="*/ 5035176 w 7631184"/>
              <a:gd name="connsiteY3276" fmla="*/ 4953039 h 6858054"/>
              <a:gd name="connsiteX3277" fmla="*/ 5044944 w 7631184"/>
              <a:gd name="connsiteY3277" fmla="*/ 4972578 h 6858054"/>
              <a:gd name="connsiteX3278" fmla="*/ 5064481 w 7631184"/>
              <a:gd name="connsiteY3278" fmla="*/ 5001886 h 6858054"/>
              <a:gd name="connsiteX3279" fmla="*/ 5074250 w 7631184"/>
              <a:gd name="connsiteY3279" fmla="*/ 5021424 h 6858054"/>
              <a:gd name="connsiteX3280" fmla="*/ 5084019 w 7631184"/>
              <a:gd name="connsiteY3280" fmla="*/ 5050732 h 6858054"/>
              <a:gd name="connsiteX3281" fmla="*/ 5093787 w 7631184"/>
              <a:gd name="connsiteY3281" fmla="*/ 5070271 h 6858054"/>
              <a:gd name="connsiteX3282" fmla="*/ 5093787 w 7631184"/>
              <a:gd name="connsiteY3282" fmla="*/ 5080040 h 6858054"/>
              <a:gd name="connsiteX3283" fmla="*/ 5103556 w 7631184"/>
              <a:gd name="connsiteY3283" fmla="*/ 5080040 h 6858054"/>
              <a:gd name="connsiteX3284" fmla="*/ 5123093 w 7631184"/>
              <a:gd name="connsiteY3284" fmla="*/ 5119117 h 6858054"/>
              <a:gd name="connsiteX3285" fmla="*/ 5132862 w 7631184"/>
              <a:gd name="connsiteY3285" fmla="*/ 5138656 h 6858054"/>
              <a:gd name="connsiteX3286" fmla="*/ 5142630 w 7631184"/>
              <a:gd name="connsiteY3286" fmla="*/ 5138656 h 6858054"/>
              <a:gd name="connsiteX3287" fmla="*/ 5152399 w 7631184"/>
              <a:gd name="connsiteY3287" fmla="*/ 5138656 h 6858054"/>
              <a:gd name="connsiteX3288" fmla="*/ 5162168 w 7631184"/>
              <a:gd name="connsiteY3288" fmla="*/ 5167964 h 6858054"/>
              <a:gd name="connsiteX3289" fmla="*/ 5170715 w 7631184"/>
              <a:gd name="connsiteY3289" fmla="*/ 5174070 h 6858054"/>
              <a:gd name="connsiteX3290" fmla="*/ 5171936 w 7631184"/>
              <a:gd name="connsiteY3290" fmla="*/ 5187503 h 6858054"/>
              <a:gd name="connsiteX3291" fmla="*/ 5162168 w 7631184"/>
              <a:gd name="connsiteY3291" fmla="*/ 5177733 h 6858054"/>
              <a:gd name="connsiteX3292" fmla="*/ 5142630 w 7631184"/>
              <a:gd name="connsiteY3292" fmla="*/ 5158195 h 6858054"/>
              <a:gd name="connsiteX3293" fmla="*/ 5162168 w 7631184"/>
              <a:gd name="connsiteY3293" fmla="*/ 5187503 h 6858054"/>
              <a:gd name="connsiteX3294" fmla="*/ 5181705 w 7631184"/>
              <a:gd name="connsiteY3294" fmla="*/ 5236349 h 6858054"/>
              <a:gd name="connsiteX3295" fmla="*/ 5191473 w 7631184"/>
              <a:gd name="connsiteY3295" fmla="*/ 5246118 h 6858054"/>
              <a:gd name="connsiteX3296" fmla="*/ 5211011 w 7631184"/>
              <a:gd name="connsiteY3296" fmla="*/ 5275426 h 6858054"/>
              <a:gd name="connsiteX3297" fmla="*/ 5220779 w 7631184"/>
              <a:gd name="connsiteY3297" fmla="*/ 5294965 h 6858054"/>
              <a:gd name="connsiteX3298" fmla="*/ 5230548 w 7631184"/>
              <a:gd name="connsiteY3298" fmla="*/ 5304734 h 6858054"/>
              <a:gd name="connsiteX3299" fmla="*/ 5230548 w 7631184"/>
              <a:gd name="connsiteY3299" fmla="*/ 5314504 h 6858054"/>
              <a:gd name="connsiteX3300" fmla="*/ 5240316 w 7631184"/>
              <a:gd name="connsiteY3300" fmla="*/ 5324273 h 6858054"/>
              <a:gd name="connsiteX3301" fmla="*/ 5250085 w 7631184"/>
              <a:gd name="connsiteY3301" fmla="*/ 5334042 h 6858054"/>
              <a:gd name="connsiteX3302" fmla="*/ 5269622 w 7631184"/>
              <a:gd name="connsiteY3302" fmla="*/ 5373119 h 6858054"/>
              <a:gd name="connsiteX3303" fmla="*/ 5279391 w 7631184"/>
              <a:gd name="connsiteY3303" fmla="*/ 5412197 h 6858054"/>
              <a:gd name="connsiteX3304" fmla="*/ 5289160 w 7631184"/>
              <a:gd name="connsiteY3304" fmla="*/ 5441505 h 6858054"/>
              <a:gd name="connsiteX3305" fmla="*/ 5298928 w 7631184"/>
              <a:gd name="connsiteY3305" fmla="*/ 5451274 h 6858054"/>
              <a:gd name="connsiteX3306" fmla="*/ 5308697 w 7631184"/>
              <a:gd name="connsiteY3306" fmla="*/ 5470813 h 6858054"/>
              <a:gd name="connsiteX3307" fmla="*/ 5318465 w 7631184"/>
              <a:gd name="connsiteY3307" fmla="*/ 5490351 h 6858054"/>
              <a:gd name="connsiteX3308" fmla="*/ 5328234 w 7631184"/>
              <a:gd name="connsiteY3308" fmla="*/ 5500120 h 6858054"/>
              <a:gd name="connsiteX3309" fmla="*/ 5338003 w 7631184"/>
              <a:gd name="connsiteY3309" fmla="*/ 5509890 h 6858054"/>
              <a:gd name="connsiteX3310" fmla="*/ 5338003 w 7631184"/>
              <a:gd name="connsiteY3310" fmla="*/ 5519659 h 6858054"/>
              <a:gd name="connsiteX3311" fmla="*/ 5377077 w 7631184"/>
              <a:gd name="connsiteY3311" fmla="*/ 5578275 h 6858054"/>
              <a:gd name="connsiteX3312" fmla="*/ 5386846 w 7631184"/>
              <a:gd name="connsiteY3312" fmla="*/ 5597814 h 6858054"/>
              <a:gd name="connsiteX3313" fmla="*/ 5406383 w 7631184"/>
              <a:gd name="connsiteY3313" fmla="*/ 5627121 h 6858054"/>
              <a:gd name="connsiteX3314" fmla="*/ 5435689 w 7631184"/>
              <a:gd name="connsiteY3314" fmla="*/ 5666199 h 6858054"/>
              <a:gd name="connsiteX3315" fmla="*/ 5464995 w 7631184"/>
              <a:gd name="connsiteY3315" fmla="*/ 5724815 h 6858054"/>
              <a:gd name="connsiteX3316" fmla="*/ 5474763 w 7631184"/>
              <a:gd name="connsiteY3316" fmla="*/ 5734584 h 6858054"/>
              <a:gd name="connsiteX3317" fmla="*/ 5474763 w 7631184"/>
              <a:gd name="connsiteY3317" fmla="*/ 5754122 h 6858054"/>
              <a:gd name="connsiteX3318" fmla="*/ 5494300 w 7631184"/>
              <a:gd name="connsiteY3318" fmla="*/ 5773661 h 6858054"/>
              <a:gd name="connsiteX3319" fmla="*/ 5504069 w 7631184"/>
              <a:gd name="connsiteY3319" fmla="*/ 5802969 h 6858054"/>
              <a:gd name="connsiteX3320" fmla="*/ 5513838 w 7631184"/>
              <a:gd name="connsiteY3320" fmla="*/ 5822508 h 6858054"/>
              <a:gd name="connsiteX3321" fmla="*/ 5523606 w 7631184"/>
              <a:gd name="connsiteY3321" fmla="*/ 5842046 h 6858054"/>
              <a:gd name="connsiteX3322" fmla="*/ 5533375 w 7631184"/>
              <a:gd name="connsiteY3322" fmla="*/ 5861585 h 6858054"/>
              <a:gd name="connsiteX3323" fmla="*/ 5552912 w 7631184"/>
              <a:gd name="connsiteY3323" fmla="*/ 5900662 h 6858054"/>
              <a:gd name="connsiteX3324" fmla="*/ 5572449 w 7631184"/>
              <a:gd name="connsiteY3324" fmla="*/ 5939739 h 6858054"/>
              <a:gd name="connsiteX3325" fmla="*/ 5582218 w 7631184"/>
              <a:gd name="connsiteY3325" fmla="*/ 5949509 h 6858054"/>
              <a:gd name="connsiteX3326" fmla="*/ 5591986 w 7631184"/>
              <a:gd name="connsiteY3326" fmla="*/ 5978817 h 6858054"/>
              <a:gd name="connsiteX3327" fmla="*/ 5601755 w 7631184"/>
              <a:gd name="connsiteY3327" fmla="*/ 5998355 h 6858054"/>
              <a:gd name="connsiteX3328" fmla="*/ 5611524 w 7631184"/>
              <a:gd name="connsiteY3328" fmla="*/ 6017894 h 6858054"/>
              <a:gd name="connsiteX3329" fmla="*/ 5621292 w 7631184"/>
              <a:gd name="connsiteY3329" fmla="*/ 6037432 h 6858054"/>
              <a:gd name="connsiteX3330" fmla="*/ 5640830 w 7631184"/>
              <a:gd name="connsiteY3330" fmla="*/ 6076510 h 6858054"/>
              <a:gd name="connsiteX3331" fmla="*/ 5660367 w 7631184"/>
              <a:gd name="connsiteY3331" fmla="*/ 6105818 h 6858054"/>
              <a:gd name="connsiteX3332" fmla="*/ 5689673 w 7631184"/>
              <a:gd name="connsiteY3332" fmla="*/ 6164433 h 6858054"/>
              <a:gd name="connsiteX3333" fmla="*/ 5689673 w 7631184"/>
              <a:gd name="connsiteY3333" fmla="*/ 6174203 h 6858054"/>
              <a:gd name="connsiteX3334" fmla="*/ 5709210 w 7631184"/>
              <a:gd name="connsiteY3334" fmla="*/ 6203511 h 6858054"/>
              <a:gd name="connsiteX3335" fmla="*/ 5728747 w 7631184"/>
              <a:gd name="connsiteY3335" fmla="*/ 6252357 h 6858054"/>
              <a:gd name="connsiteX3336" fmla="*/ 5738516 w 7631184"/>
              <a:gd name="connsiteY3336" fmla="*/ 6271896 h 6858054"/>
              <a:gd name="connsiteX3337" fmla="*/ 5738516 w 7631184"/>
              <a:gd name="connsiteY3337" fmla="*/ 6281665 h 6858054"/>
              <a:gd name="connsiteX3338" fmla="*/ 5748284 w 7631184"/>
              <a:gd name="connsiteY3338" fmla="*/ 6301204 h 6858054"/>
              <a:gd name="connsiteX3339" fmla="*/ 5758053 w 7631184"/>
              <a:gd name="connsiteY3339" fmla="*/ 6310973 h 6858054"/>
              <a:gd name="connsiteX3340" fmla="*/ 5758053 w 7631184"/>
              <a:gd name="connsiteY3340" fmla="*/ 6320742 h 6858054"/>
              <a:gd name="connsiteX3341" fmla="*/ 5758053 w 7631184"/>
              <a:gd name="connsiteY3341" fmla="*/ 6330512 h 6858054"/>
              <a:gd name="connsiteX3342" fmla="*/ 5767822 w 7631184"/>
              <a:gd name="connsiteY3342" fmla="*/ 6340281 h 6858054"/>
              <a:gd name="connsiteX3343" fmla="*/ 5787359 w 7631184"/>
              <a:gd name="connsiteY3343" fmla="*/ 6359820 h 6858054"/>
              <a:gd name="connsiteX3344" fmla="*/ 5806896 w 7631184"/>
              <a:gd name="connsiteY3344" fmla="*/ 6398897 h 6858054"/>
              <a:gd name="connsiteX3345" fmla="*/ 5816665 w 7631184"/>
              <a:gd name="connsiteY3345" fmla="*/ 6437974 h 6858054"/>
              <a:gd name="connsiteX3346" fmla="*/ 5826433 w 7631184"/>
              <a:gd name="connsiteY3346" fmla="*/ 6447743 h 6858054"/>
              <a:gd name="connsiteX3347" fmla="*/ 5855739 w 7631184"/>
              <a:gd name="connsiteY3347" fmla="*/ 6496590 h 6858054"/>
              <a:gd name="connsiteX3348" fmla="*/ 5836202 w 7631184"/>
              <a:gd name="connsiteY3348" fmla="*/ 6477051 h 6858054"/>
              <a:gd name="connsiteX3349" fmla="*/ 5816665 w 7631184"/>
              <a:gd name="connsiteY3349" fmla="*/ 6457513 h 6858054"/>
              <a:gd name="connsiteX3350" fmla="*/ 5806896 w 7631184"/>
              <a:gd name="connsiteY3350" fmla="*/ 6457513 h 6858054"/>
              <a:gd name="connsiteX3351" fmla="*/ 5816665 w 7631184"/>
              <a:gd name="connsiteY3351" fmla="*/ 6486821 h 6858054"/>
              <a:gd name="connsiteX3352" fmla="*/ 5816665 w 7631184"/>
              <a:gd name="connsiteY3352" fmla="*/ 6496590 h 6858054"/>
              <a:gd name="connsiteX3353" fmla="*/ 5826433 w 7631184"/>
              <a:gd name="connsiteY3353" fmla="*/ 6506359 h 6858054"/>
              <a:gd name="connsiteX3354" fmla="*/ 5836202 w 7631184"/>
              <a:gd name="connsiteY3354" fmla="*/ 6525898 h 6858054"/>
              <a:gd name="connsiteX3355" fmla="*/ 5845970 w 7631184"/>
              <a:gd name="connsiteY3355" fmla="*/ 6545436 h 6858054"/>
              <a:gd name="connsiteX3356" fmla="*/ 5855739 w 7631184"/>
              <a:gd name="connsiteY3356" fmla="*/ 6574744 h 6858054"/>
              <a:gd name="connsiteX3357" fmla="*/ 5865508 w 7631184"/>
              <a:gd name="connsiteY3357" fmla="*/ 6604052 h 6858054"/>
              <a:gd name="connsiteX3358" fmla="*/ 5875276 w 7631184"/>
              <a:gd name="connsiteY3358" fmla="*/ 6623591 h 6858054"/>
              <a:gd name="connsiteX3359" fmla="*/ 5885045 w 7631184"/>
              <a:gd name="connsiteY3359" fmla="*/ 6643129 h 6858054"/>
              <a:gd name="connsiteX3360" fmla="*/ 5894813 w 7631184"/>
              <a:gd name="connsiteY3360" fmla="*/ 6672437 h 6858054"/>
              <a:gd name="connsiteX3361" fmla="*/ 5914351 w 7631184"/>
              <a:gd name="connsiteY3361" fmla="*/ 6721284 h 6858054"/>
              <a:gd name="connsiteX3362" fmla="*/ 5924119 w 7631184"/>
              <a:gd name="connsiteY3362" fmla="*/ 6740823 h 6858054"/>
              <a:gd name="connsiteX3363" fmla="*/ 5914351 w 7631184"/>
              <a:gd name="connsiteY3363" fmla="*/ 6731053 h 6858054"/>
              <a:gd name="connsiteX3364" fmla="*/ 5894813 w 7631184"/>
              <a:gd name="connsiteY3364" fmla="*/ 6691976 h 6858054"/>
              <a:gd name="connsiteX3365" fmla="*/ 5875276 w 7631184"/>
              <a:gd name="connsiteY3365" fmla="*/ 6652899 h 6858054"/>
              <a:gd name="connsiteX3366" fmla="*/ 5855739 w 7631184"/>
              <a:gd name="connsiteY3366" fmla="*/ 6594283 h 6858054"/>
              <a:gd name="connsiteX3367" fmla="*/ 5826433 w 7631184"/>
              <a:gd name="connsiteY3367" fmla="*/ 6555206 h 6858054"/>
              <a:gd name="connsiteX3368" fmla="*/ 5806896 w 7631184"/>
              <a:gd name="connsiteY3368" fmla="*/ 6535667 h 6858054"/>
              <a:gd name="connsiteX3369" fmla="*/ 5797127 w 7631184"/>
              <a:gd name="connsiteY3369" fmla="*/ 6525898 h 6858054"/>
              <a:gd name="connsiteX3370" fmla="*/ 5787359 w 7631184"/>
              <a:gd name="connsiteY3370" fmla="*/ 6516128 h 6858054"/>
              <a:gd name="connsiteX3371" fmla="*/ 5777590 w 7631184"/>
              <a:gd name="connsiteY3371" fmla="*/ 6496590 h 6858054"/>
              <a:gd name="connsiteX3372" fmla="*/ 5787359 w 7631184"/>
              <a:gd name="connsiteY3372" fmla="*/ 6506359 h 6858054"/>
              <a:gd name="connsiteX3373" fmla="*/ 5806896 w 7631184"/>
              <a:gd name="connsiteY3373" fmla="*/ 6516128 h 6858054"/>
              <a:gd name="connsiteX3374" fmla="*/ 5787359 w 7631184"/>
              <a:gd name="connsiteY3374" fmla="*/ 6477051 h 6858054"/>
              <a:gd name="connsiteX3375" fmla="*/ 5777590 w 7631184"/>
              <a:gd name="connsiteY3375" fmla="*/ 6477051 h 6858054"/>
              <a:gd name="connsiteX3376" fmla="*/ 5758053 w 7631184"/>
              <a:gd name="connsiteY3376" fmla="*/ 6467282 h 6858054"/>
              <a:gd name="connsiteX3377" fmla="*/ 5758053 w 7631184"/>
              <a:gd name="connsiteY3377" fmla="*/ 6447743 h 6858054"/>
              <a:gd name="connsiteX3378" fmla="*/ 5748284 w 7631184"/>
              <a:gd name="connsiteY3378" fmla="*/ 6428205 h 6858054"/>
              <a:gd name="connsiteX3379" fmla="*/ 5728747 w 7631184"/>
              <a:gd name="connsiteY3379" fmla="*/ 6418435 h 6858054"/>
              <a:gd name="connsiteX3380" fmla="*/ 5718978 w 7631184"/>
              <a:gd name="connsiteY3380" fmla="*/ 6398897 h 6858054"/>
              <a:gd name="connsiteX3381" fmla="*/ 5709210 w 7631184"/>
              <a:gd name="connsiteY3381" fmla="*/ 6379358 h 6858054"/>
              <a:gd name="connsiteX3382" fmla="*/ 5699441 w 7631184"/>
              <a:gd name="connsiteY3382" fmla="*/ 6359820 h 6858054"/>
              <a:gd name="connsiteX3383" fmla="*/ 5670135 w 7631184"/>
              <a:gd name="connsiteY3383" fmla="*/ 6310973 h 6858054"/>
              <a:gd name="connsiteX3384" fmla="*/ 5660367 w 7631184"/>
              <a:gd name="connsiteY3384" fmla="*/ 6291434 h 6858054"/>
              <a:gd name="connsiteX3385" fmla="*/ 5650598 w 7631184"/>
              <a:gd name="connsiteY3385" fmla="*/ 6271896 h 6858054"/>
              <a:gd name="connsiteX3386" fmla="*/ 5650598 w 7631184"/>
              <a:gd name="connsiteY3386" fmla="*/ 6252357 h 6858054"/>
              <a:gd name="connsiteX3387" fmla="*/ 5640830 w 7631184"/>
              <a:gd name="connsiteY3387" fmla="*/ 6232819 h 6858054"/>
              <a:gd name="connsiteX3388" fmla="*/ 5631061 w 7631184"/>
              <a:gd name="connsiteY3388" fmla="*/ 6232819 h 6858054"/>
              <a:gd name="connsiteX3389" fmla="*/ 5631061 w 7631184"/>
              <a:gd name="connsiteY3389" fmla="*/ 6223049 h 6858054"/>
              <a:gd name="connsiteX3390" fmla="*/ 5621292 w 7631184"/>
              <a:gd name="connsiteY3390" fmla="*/ 6213280 h 6858054"/>
              <a:gd name="connsiteX3391" fmla="*/ 5621292 w 7631184"/>
              <a:gd name="connsiteY3391" fmla="*/ 6203511 h 6858054"/>
              <a:gd name="connsiteX3392" fmla="*/ 5621292 w 7631184"/>
              <a:gd name="connsiteY3392" fmla="*/ 6183972 h 6858054"/>
              <a:gd name="connsiteX3393" fmla="*/ 5611524 w 7631184"/>
              <a:gd name="connsiteY3393" fmla="*/ 6174203 h 6858054"/>
              <a:gd name="connsiteX3394" fmla="*/ 5601755 w 7631184"/>
              <a:gd name="connsiteY3394" fmla="*/ 6154664 h 6858054"/>
              <a:gd name="connsiteX3395" fmla="*/ 5572449 w 7631184"/>
              <a:gd name="connsiteY3395" fmla="*/ 6096048 h 6858054"/>
              <a:gd name="connsiteX3396" fmla="*/ 5562681 w 7631184"/>
              <a:gd name="connsiteY3396" fmla="*/ 6086279 h 6858054"/>
              <a:gd name="connsiteX3397" fmla="*/ 5562681 w 7631184"/>
              <a:gd name="connsiteY3397" fmla="*/ 6076510 h 6858054"/>
              <a:gd name="connsiteX3398" fmla="*/ 5552912 w 7631184"/>
              <a:gd name="connsiteY3398" fmla="*/ 6066740 h 6858054"/>
              <a:gd name="connsiteX3399" fmla="*/ 5552912 w 7631184"/>
              <a:gd name="connsiteY3399" fmla="*/ 6056971 h 6858054"/>
              <a:gd name="connsiteX3400" fmla="*/ 5543143 w 7631184"/>
              <a:gd name="connsiteY3400" fmla="*/ 6047202 h 6858054"/>
              <a:gd name="connsiteX3401" fmla="*/ 5513838 w 7631184"/>
              <a:gd name="connsiteY3401" fmla="*/ 5988586 h 6858054"/>
              <a:gd name="connsiteX3402" fmla="*/ 5504069 w 7631184"/>
              <a:gd name="connsiteY3402" fmla="*/ 5978817 h 6858054"/>
              <a:gd name="connsiteX3403" fmla="*/ 5504069 w 7631184"/>
              <a:gd name="connsiteY3403" fmla="*/ 5959278 h 6858054"/>
              <a:gd name="connsiteX3404" fmla="*/ 5504069 w 7631184"/>
              <a:gd name="connsiteY3404" fmla="*/ 5949509 h 6858054"/>
              <a:gd name="connsiteX3405" fmla="*/ 5494300 w 7631184"/>
              <a:gd name="connsiteY3405" fmla="*/ 5920201 h 6858054"/>
              <a:gd name="connsiteX3406" fmla="*/ 5484532 w 7631184"/>
              <a:gd name="connsiteY3406" fmla="*/ 5920201 h 6858054"/>
              <a:gd name="connsiteX3407" fmla="*/ 5455226 w 7631184"/>
              <a:gd name="connsiteY3407" fmla="*/ 5890893 h 6858054"/>
              <a:gd name="connsiteX3408" fmla="*/ 5464995 w 7631184"/>
              <a:gd name="connsiteY3408" fmla="*/ 5890893 h 6858054"/>
              <a:gd name="connsiteX3409" fmla="*/ 5464995 w 7631184"/>
              <a:gd name="connsiteY3409" fmla="*/ 5871354 h 6858054"/>
              <a:gd name="connsiteX3410" fmla="*/ 5455226 w 7631184"/>
              <a:gd name="connsiteY3410" fmla="*/ 5871354 h 6858054"/>
              <a:gd name="connsiteX3411" fmla="*/ 5445457 w 7631184"/>
              <a:gd name="connsiteY3411" fmla="*/ 5861585 h 6858054"/>
              <a:gd name="connsiteX3412" fmla="*/ 5435689 w 7631184"/>
              <a:gd name="connsiteY3412" fmla="*/ 5842046 h 6858054"/>
              <a:gd name="connsiteX3413" fmla="*/ 5435689 w 7631184"/>
              <a:gd name="connsiteY3413" fmla="*/ 5832277 h 6858054"/>
              <a:gd name="connsiteX3414" fmla="*/ 5425920 w 7631184"/>
              <a:gd name="connsiteY3414" fmla="*/ 5812738 h 6858054"/>
              <a:gd name="connsiteX3415" fmla="*/ 5425920 w 7631184"/>
              <a:gd name="connsiteY3415" fmla="*/ 5802969 h 6858054"/>
              <a:gd name="connsiteX3416" fmla="*/ 5425920 w 7631184"/>
              <a:gd name="connsiteY3416" fmla="*/ 5793200 h 6858054"/>
              <a:gd name="connsiteX3417" fmla="*/ 5416151 w 7631184"/>
              <a:gd name="connsiteY3417" fmla="*/ 5783430 h 6858054"/>
              <a:gd name="connsiteX3418" fmla="*/ 5396614 w 7631184"/>
              <a:gd name="connsiteY3418" fmla="*/ 5754122 h 6858054"/>
              <a:gd name="connsiteX3419" fmla="*/ 5367308 w 7631184"/>
              <a:gd name="connsiteY3419" fmla="*/ 5724815 h 6858054"/>
              <a:gd name="connsiteX3420" fmla="*/ 5357540 w 7631184"/>
              <a:gd name="connsiteY3420" fmla="*/ 5715045 h 6858054"/>
              <a:gd name="connsiteX3421" fmla="*/ 5338003 w 7631184"/>
              <a:gd name="connsiteY3421" fmla="*/ 5695507 h 6858054"/>
              <a:gd name="connsiteX3422" fmla="*/ 5318465 w 7631184"/>
              <a:gd name="connsiteY3422" fmla="*/ 5675968 h 6858054"/>
              <a:gd name="connsiteX3423" fmla="*/ 5318465 w 7631184"/>
              <a:gd name="connsiteY3423" fmla="*/ 5695507 h 6858054"/>
              <a:gd name="connsiteX3424" fmla="*/ 5328234 w 7631184"/>
              <a:gd name="connsiteY3424" fmla="*/ 5715045 h 6858054"/>
              <a:gd name="connsiteX3425" fmla="*/ 5338003 w 7631184"/>
              <a:gd name="connsiteY3425" fmla="*/ 5734584 h 6858054"/>
              <a:gd name="connsiteX3426" fmla="*/ 5347771 w 7631184"/>
              <a:gd name="connsiteY3426" fmla="*/ 5754122 h 6858054"/>
              <a:gd name="connsiteX3427" fmla="*/ 5357540 w 7631184"/>
              <a:gd name="connsiteY3427" fmla="*/ 5763892 h 6858054"/>
              <a:gd name="connsiteX3428" fmla="*/ 5367308 w 7631184"/>
              <a:gd name="connsiteY3428" fmla="*/ 5783430 h 6858054"/>
              <a:gd name="connsiteX3429" fmla="*/ 5377077 w 7631184"/>
              <a:gd name="connsiteY3429" fmla="*/ 5812738 h 6858054"/>
              <a:gd name="connsiteX3430" fmla="*/ 5416151 w 7631184"/>
              <a:gd name="connsiteY3430" fmla="*/ 5861585 h 6858054"/>
              <a:gd name="connsiteX3431" fmla="*/ 5416151 w 7631184"/>
              <a:gd name="connsiteY3431" fmla="*/ 5881123 h 6858054"/>
              <a:gd name="connsiteX3432" fmla="*/ 5435689 w 7631184"/>
              <a:gd name="connsiteY3432" fmla="*/ 5910431 h 6858054"/>
              <a:gd name="connsiteX3433" fmla="*/ 5445457 w 7631184"/>
              <a:gd name="connsiteY3433" fmla="*/ 5929970 h 6858054"/>
              <a:gd name="connsiteX3434" fmla="*/ 5445457 w 7631184"/>
              <a:gd name="connsiteY3434" fmla="*/ 5939739 h 6858054"/>
              <a:gd name="connsiteX3435" fmla="*/ 5455226 w 7631184"/>
              <a:gd name="connsiteY3435" fmla="*/ 5959278 h 6858054"/>
              <a:gd name="connsiteX3436" fmla="*/ 5474763 w 7631184"/>
              <a:gd name="connsiteY3436" fmla="*/ 5988586 h 6858054"/>
              <a:gd name="connsiteX3437" fmla="*/ 5494300 w 7631184"/>
              <a:gd name="connsiteY3437" fmla="*/ 6017894 h 6858054"/>
              <a:gd name="connsiteX3438" fmla="*/ 5513838 w 7631184"/>
              <a:gd name="connsiteY3438" fmla="*/ 6066740 h 6858054"/>
              <a:gd name="connsiteX3439" fmla="*/ 5533375 w 7631184"/>
              <a:gd name="connsiteY3439" fmla="*/ 6105818 h 6858054"/>
              <a:gd name="connsiteX3440" fmla="*/ 5533375 w 7631184"/>
              <a:gd name="connsiteY3440" fmla="*/ 6115587 h 6858054"/>
              <a:gd name="connsiteX3441" fmla="*/ 5562681 w 7631184"/>
              <a:gd name="connsiteY3441" fmla="*/ 6174203 h 6858054"/>
              <a:gd name="connsiteX3442" fmla="*/ 5572449 w 7631184"/>
              <a:gd name="connsiteY3442" fmla="*/ 6183972 h 6858054"/>
              <a:gd name="connsiteX3443" fmla="*/ 5582218 w 7631184"/>
              <a:gd name="connsiteY3443" fmla="*/ 6203511 h 6858054"/>
              <a:gd name="connsiteX3444" fmla="*/ 5591986 w 7631184"/>
              <a:gd name="connsiteY3444" fmla="*/ 6213280 h 6858054"/>
              <a:gd name="connsiteX3445" fmla="*/ 5601755 w 7631184"/>
              <a:gd name="connsiteY3445" fmla="*/ 6242588 h 6858054"/>
              <a:gd name="connsiteX3446" fmla="*/ 5611524 w 7631184"/>
              <a:gd name="connsiteY3446" fmla="*/ 6262126 h 6858054"/>
              <a:gd name="connsiteX3447" fmla="*/ 5621292 w 7631184"/>
              <a:gd name="connsiteY3447" fmla="*/ 6291434 h 6858054"/>
              <a:gd name="connsiteX3448" fmla="*/ 5631061 w 7631184"/>
              <a:gd name="connsiteY3448" fmla="*/ 6320742 h 6858054"/>
              <a:gd name="connsiteX3449" fmla="*/ 5640830 w 7631184"/>
              <a:gd name="connsiteY3449" fmla="*/ 6330512 h 6858054"/>
              <a:gd name="connsiteX3450" fmla="*/ 5640830 w 7631184"/>
              <a:gd name="connsiteY3450" fmla="*/ 6350050 h 6858054"/>
              <a:gd name="connsiteX3451" fmla="*/ 5660367 w 7631184"/>
              <a:gd name="connsiteY3451" fmla="*/ 6379358 h 6858054"/>
              <a:gd name="connsiteX3452" fmla="*/ 5679904 w 7631184"/>
              <a:gd name="connsiteY3452" fmla="*/ 6418435 h 6858054"/>
              <a:gd name="connsiteX3453" fmla="*/ 5679904 w 7631184"/>
              <a:gd name="connsiteY3453" fmla="*/ 6437974 h 6858054"/>
              <a:gd name="connsiteX3454" fmla="*/ 5679904 w 7631184"/>
              <a:gd name="connsiteY3454" fmla="*/ 6467282 h 6858054"/>
              <a:gd name="connsiteX3455" fmla="*/ 5689673 w 7631184"/>
              <a:gd name="connsiteY3455" fmla="*/ 6486821 h 6858054"/>
              <a:gd name="connsiteX3456" fmla="*/ 5689673 w 7631184"/>
              <a:gd name="connsiteY3456" fmla="*/ 6496590 h 6858054"/>
              <a:gd name="connsiteX3457" fmla="*/ 5709210 w 7631184"/>
              <a:gd name="connsiteY3457" fmla="*/ 6545436 h 6858054"/>
              <a:gd name="connsiteX3458" fmla="*/ 5718978 w 7631184"/>
              <a:gd name="connsiteY3458" fmla="*/ 6555206 h 6858054"/>
              <a:gd name="connsiteX3459" fmla="*/ 5738516 w 7631184"/>
              <a:gd name="connsiteY3459" fmla="*/ 6623591 h 6858054"/>
              <a:gd name="connsiteX3460" fmla="*/ 5718978 w 7631184"/>
              <a:gd name="connsiteY3460" fmla="*/ 6574744 h 6858054"/>
              <a:gd name="connsiteX3461" fmla="*/ 5709210 w 7631184"/>
              <a:gd name="connsiteY3461" fmla="*/ 6564975 h 6858054"/>
              <a:gd name="connsiteX3462" fmla="*/ 5699441 w 7631184"/>
              <a:gd name="connsiteY3462" fmla="*/ 6555206 h 6858054"/>
              <a:gd name="connsiteX3463" fmla="*/ 5689673 w 7631184"/>
              <a:gd name="connsiteY3463" fmla="*/ 6545436 h 6858054"/>
              <a:gd name="connsiteX3464" fmla="*/ 5689673 w 7631184"/>
              <a:gd name="connsiteY3464" fmla="*/ 6535667 h 6858054"/>
              <a:gd name="connsiteX3465" fmla="*/ 5679904 w 7631184"/>
              <a:gd name="connsiteY3465" fmla="*/ 6545436 h 6858054"/>
              <a:gd name="connsiteX3466" fmla="*/ 5679904 w 7631184"/>
              <a:gd name="connsiteY3466" fmla="*/ 6584514 h 6858054"/>
              <a:gd name="connsiteX3467" fmla="*/ 5679904 w 7631184"/>
              <a:gd name="connsiteY3467" fmla="*/ 6604052 h 6858054"/>
              <a:gd name="connsiteX3468" fmla="*/ 5689673 w 7631184"/>
              <a:gd name="connsiteY3468" fmla="*/ 6623591 h 6858054"/>
              <a:gd name="connsiteX3469" fmla="*/ 5699441 w 7631184"/>
              <a:gd name="connsiteY3469" fmla="*/ 6672437 h 6858054"/>
              <a:gd name="connsiteX3470" fmla="*/ 5689673 w 7631184"/>
              <a:gd name="connsiteY3470" fmla="*/ 6643129 h 6858054"/>
              <a:gd name="connsiteX3471" fmla="*/ 5689673 w 7631184"/>
              <a:gd name="connsiteY3471" fmla="*/ 6633360 h 6858054"/>
              <a:gd name="connsiteX3472" fmla="*/ 5679904 w 7631184"/>
              <a:gd name="connsiteY3472" fmla="*/ 6613822 h 6858054"/>
              <a:gd name="connsiteX3473" fmla="*/ 5670135 w 7631184"/>
              <a:gd name="connsiteY3473" fmla="*/ 6594283 h 6858054"/>
              <a:gd name="connsiteX3474" fmla="*/ 5660367 w 7631184"/>
              <a:gd name="connsiteY3474" fmla="*/ 6574744 h 6858054"/>
              <a:gd name="connsiteX3475" fmla="*/ 5640830 w 7631184"/>
              <a:gd name="connsiteY3475" fmla="*/ 6555206 h 6858054"/>
              <a:gd name="connsiteX3476" fmla="*/ 5621292 w 7631184"/>
              <a:gd name="connsiteY3476" fmla="*/ 6506359 h 6858054"/>
              <a:gd name="connsiteX3477" fmla="*/ 5611524 w 7631184"/>
              <a:gd name="connsiteY3477" fmla="*/ 6486821 h 6858054"/>
              <a:gd name="connsiteX3478" fmla="*/ 5601755 w 7631184"/>
              <a:gd name="connsiteY3478" fmla="*/ 6477051 h 6858054"/>
              <a:gd name="connsiteX3479" fmla="*/ 5601755 w 7631184"/>
              <a:gd name="connsiteY3479" fmla="*/ 6457513 h 6858054"/>
              <a:gd name="connsiteX3480" fmla="*/ 5591986 w 7631184"/>
              <a:gd name="connsiteY3480" fmla="*/ 6428205 h 6858054"/>
              <a:gd name="connsiteX3481" fmla="*/ 5572449 w 7631184"/>
              <a:gd name="connsiteY3481" fmla="*/ 6398897 h 6858054"/>
              <a:gd name="connsiteX3482" fmla="*/ 5572449 w 7631184"/>
              <a:gd name="connsiteY3482" fmla="*/ 6389127 h 6858054"/>
              <a:gd name="connsiteX3483" fmla="*/ 5562681 w 7631184"/>
              <a:gd name="connsiteY3483" fmla="*/ 6379358 h 6858054"/>
              <a:gd name="connsiteX3484" fmla="*/ 5552912 w 7631184"/>
              <a:gd name="connsiteY3484" fmla="*/ 6359820 h 6858054"/>
              <a:gd name="connsiteX3485" fmla="*/ 5533375 w 7631184"/>
              <a:gd name="connsiteY3485" fmla="*/ 6330512 h 6858054"/>
              <a:gd name="connsiteX3486" fmla="*/ 5533375 w 7631184"/>
              <a:gd name="connsiteY3486" fmla="*/ 6320742 h 6858054"/>
              <a:gd name="connsiteX3487" fmla="*/ 5494300 w 7631184"/>
              <a:gd name="connsiteY3487" fmla="*/ 6262126 h 6858054"/>
              <a:gd name="connsiteX3488" fmla="*/ 5464995 w 7631184"/>
              <a:gd name="connsiteY3488" fmla="*/ 6223049 h 6858054"/>
              <a:gd name="connsiteX3489" fmla="*/ 5455226 w 7631184"/>
              <a:gd name="connsiteY3489" fmla="*/ 6213280 h 6858054"/>
              <a:gd name="connsiteX3490" fmla="*/ 5435689 w 7631184"/>
              <a:gd name="connsiteY3490" fmla="*/ 6183972 h 6858054"/>
              <a:gd name="connsiteX3491" fmla="*/ 5435689 w 7631184"/>
              <a:gd name="connsiteY3491" fmla="*/ 6193741 h 6858054"/>
              <a:gd name="connsiteX3492" fmla="*/ 5435689 w 7631184"/>
              <a:gd name="connsiteY3492" fmla="*/ 6203511 h 6858054"/>
              <a:gd name="connsiteX3493" fmla="*/ 5435689 w 7631184"/>
              <a:gd name="connsiteY3493" fmla="*/ 6213280 h 6858054"/>
              <a:gd name="connsiteX3494" fmla="*/ 5416151 w 7631184"/>
              <a:gd name="connsiteY3494" fmla="*/ 6174203 h 6858054"/>
              <a:gd name="connsiteX3495" fmla="*/ 5396614 w 7631184"/>
              <a:gd name="connsiteY3495" fmla="*/ 6135125 h 6858054"/>
              <a:gd name="connsiteX3496" fmla="*/ 5386846 w 7631184"/>
              <a:gd name="connsiteY3496" fmla="*/ 6125356 h 6858054"/>
              <a:gd name="connsiteX3497" fmla="*/ 5386846 w 7631184"/>
              <a:gd name="connsiteY3497" fmla="*/ 6115587 h 6858054"/>
              <a:gd name="connsiteX3498" fmla="*/ 5377077 w 7631184"/>
              <a:gd name="connsiteY3498" fmla="*/ 6105818 h 6858054"/>
              <a:gd name="connsiteX3499" fmla="*/ 5367308 w 7631184"/>
              <a:gd name="connsiteY3499" fmla="*/ 6086279 h 6858054"/>
              <a:gd name="connsiteX3500" fmla="*/ 5338003 w 7631184"/>
              <a:gd name="connsiteY3500" fmla="*/ 6017894 h 6858054"/>
              <a:gd name="connsiteX3501" fmla="*/ 5318465 w 7631184"/>
              <a:gd name="connsiteY3501" fmla="*/ 5988586 h 6858054"/>
              <a:gd name="connsiteX3502" fmla="*/ 5298928 w 7631184"/>
              <a:gd name="connsiteY3502" fmla="*/ 5969047 h 6858054"/>
              <a:gd name="connsiteX3503" fmla="*/ 5289160 w 7631184"/>
              <a:gd name="connsiteY3503" fmla="*/ 5959278 h 6858054"/>
              <a:gd name="connsiteX3504" fmla="*/ 5289160 w 7631184"/>
              <a:gd name="connsiteY3504" fmla="*/ 5949509 h 6858054"/>
              <a:gd name="connsiteX3505" fmla="*/ 5289160 w 7631184"/>
              <a:gd name="connsiteY3505" fmla="*/ 5939739 h 6858054"/>
              <a:gd name="connsiteX3506" fmla="*/ 5269622 w 7631184"/>
              <a:gd name="connsiteY3506" fmla="*/ 5929970 h 6858054"/>
              <a:gd name="connsiteX3507" fmla="*/ 5259854 w 7631184"/>
              <a:gd name="connsiteY3507" fmla="*/ 5900662 h 6858054"/>
              <a:gd name="connsiteX3508" fmla="*/ 5250085 w 7631184"/>
              <a:gd name="connsiteY3508" fmla="*/ 5881123 h 6858054"/>
              <a:gd name="connsiteX3509" fmla="*/ 5259854 w 7631184"/>
              <a:gd name="connsiteY3509" fmla="*/ 5881123 h 6858054"/>
              <a:gd name="connsiteX3510" fmla="*/ 5220779 w 7631184"/>
              <a:gd name="connsiteY3510" fmla="*/ 5822508 h 6858054"/>
              <a:gd name="connsiteX3511" fmla="*/ 5211011 w 7631184"/>
              <a:gd name="connsiteY3511" fmla="*/ 5783430 h 6858054"/>
              <a:gd name="connsiteX3512" fmla="*/ 5201242 w 7631184"/>
              <a:gd name="connsiteY3512" fmla="*/ 5773661 h 6858054"/>
              <a:gd name="connsiteX3513" fmla="*/ 5181705 w 7631184"/>
              <a:gd name="connsiteY3513" fmla="*/ 5744353 h 6858054"/>
              <a:gd name="connsiteX3514" fmla="*/ 5162168 w 7631184"/>
              <a:gd name="connsiteY3514" fmla="*/ 5715045 h 6858054"/>
              <a:gd name="connsiteX3515" fmla="*/ 5152399 w 7631184"/>
              <a:gd name="connsiteY3515" fmla="*/ 5705276 h 6858054"/>
              <a:gd name="connsiteX3516" fmla="*/ 5142630 w 7631184"/>
              <a:gd name="connsiteY3516" fmla="*/ 5695507 h 6858054"/>
              <a:gd name="connsiteX3517" fmla="*/ 5142630 w 7631184"/>
              <a:gd name="connsiteY3517" fmla="*/ 5705276 h 6858054"/>
              <a:gd name="connsiteX3518" fmla="*/ 5142630 w 7631184"/>
              <a:gd name="connsiteY3518" fmla="*/ 5715045 h 6858054"/>
              <a:gd name="connsiteX3519" fmla="*/ 5152399 w 7631184"/>
              <a:gd name="connsiteY3519" fmla="*/ 5724815 h 6858054"/>
              <a:gd name="connsiteX3520" fmla="*/ 5171936 w 7631184"/>
              <a:gd name="connsiteY3520" fmla="*/ 5754122 h 6858054"/>
              <a:gd name="connsiteX3521" fmla="*/ 5191473 w 7631184"/>
              <a:gd name="connsiteY3521" fmla="*/ 5783430 h 6858054"/>
              <a:gd name="connsiteX3522" fmla="*/ 5191473 w 7631184"/>
              <a:gd name="connsiteY3522" fmla="*/ 5802969 h 6858054"/>
              <a:gd name="connsiteX3523" fmla="*/ 5201242 w 7631184"/>
              <a:gd name="connsiteY3523" fmla="*/ 5812738 h 6858054"/>
              <a:gd name="connsiteX3524" fmla="*/ 5201242 w 7631184"/>
              <a:gd name="connsiteY3524" fmla="*/ 5822508 h 6858054"/>
              <a:gd name="connsiteX3525" fmla="*/ 5259854 w 7631184"/>
              <a:gd name="connsiteY3525" fmla="*/ 5910431 h 6858054"/>
              <a:gd name="connsiteX3526" fmla="*/ 5279391 w 7631184"/>
              <a:gd name="connsiteY3526" fmla="*/ 5949509 h 6858054"/>
              <a:gd name="connsiteX3527" fmla="*/ 5289160 w 7631184"/>
              <a:gd name="connsiteY3527" fmla="*/ 5978817 h 6858054"/>
              <a:gd name="connsiteX3528" fmla="*/ 5298928 w 7631184"/>
              <a:gd name="connsiteY3528" fmla="*/ 5998355 h 6858054"/>
              <a:gd name="connsiteX3529" fmla="*/ 5308697 w 7631184"/>
              <a:gd name="connsiteY3529" fmla="*/ 6017894 h 6858054"/>
              <a:gd name="connsiteX3530" fmla="*/ 5328234 w 7631184"/>
              <a:gd name="connsiteY3530" fmla="*/ 6047202 h 6858054"/>
              <a:gd name="connsiteX3531" fmla="*/ 5338003 w 7631184"/>
              <a:gd name="connsiteY3531" fmla="*/ 6076510 h 6858054"/>
              <a:gd name="connsiteX3532" fmla="*/ 5338003 w 7631184"/>
              <a:gd name="connsiteY3532" fmla="*/ 6086279 h 6858054"/>
              <a:gd name="connsiteX3533" fmla="*/ 5347771 w 7631184"/>
              <a:gd name="connsiteY3533" fmla="*/ 6096048 h 6858054"/>
              <a:gd name="connsiteX3534" fmla="*/ 5347771 w 7631184"/>
              <a:gd name="connsiteY3534" fmla="*/ 6105818 h 6858054"/>
              <a:gd name="connsiteX3535" fmla="*/ 5357540 w 7631184"/>
              <a:gd name="connsiteY3535" fmla="*/ 6125356 h 6858054"/>
              <a:gd name="connsiteX3536" fmla="*/ 5377077 w 7631184"/>
              <a:gd name="connsiteY3536" fmla="*/ 6154664 h 6858054"/>
              <a:gd name="connsiteX3537" fmla="*/ 5396614 w 7631184"/>
              <a:gd name="connsiteY3537" fmla="*/ 6193741 h 6858054"/>
              <a:gd name="connsiteX3538" fmla="*/ 5406383 w 7631184"/>
              <a:gd name="connsiteY3538" fmla="*/ 6213280 h 6858054"/>
              <a:gd name="connsiteX3539" fmla="*/ 5416151 w 7631184"/>
              <a:gd name="connsiteY3539" fmla="*/ 6232819 h 6858054"/>
              <a:gd name="connsiteX3540" fmla="*/ 5445457 w 7631184"/>
              <a:gd name="connsiteY3540" fmla="*/ 6281665 h 6858054"/>
              <a:gd name="connsiteX3541" fmla="*/ 5474763 w 7631184"/>
              <a:gd name="connsiteY3541" fmla="*/ 6340281 h 6858054"/>
              <a:gd name="connsiteX3542" fmla="*/ 5494300 w 7631184"/>
              <a:gd name="connsiteY3542" fmla="*/ 6389127 h 6858054"/>
              <a:gd name="connsiteX3543" fmla="*/ 5523606 w 7631184"/>
              <a:gd name="connsiteY3543" fmla="*/ 6437974 h 6858054"/>
              <a:gd name="connsiteX3544" fmla="*/ 5552912 w 7631184"/>
              <a:gd name="connsiteY3544" fmla="*/ 6486821 h 6858054"/>
              <a:gd name="connsiteX3545" fmla="*/ 5562681 w 7631184"/>
              <a:gd name="connsiteY3545" fmla="*/ 6525898 h 6858054"/>
              <a:gd name="connsiteX3546" fmla="*/ 5552912 w 7631184"/>
              <a:gd name="connsiteY3546" fmla="*/ 6506359 h 6858054"/>
              <a:gd name="connsiteX3547" fmla="*/ 5523606 w 7631184"/>
              <a:gd name="connsiteY3547" fmla="*/ 6447743 h 6858054"/>
              <a:gd name="connsiteX3548" fmla="*/ 5513838 w 7631184"/>
              <a:gd name="connsiteY3548" fmla="*/ 6437974 h 6858054"/>
              <a:gd name="connsiteX3549" fmla="*/ 5484532 w 7631184"/>
              <a:gd name="connsiteY3549" fmla="*/ 6389127 h 6858054"/>
              <a:gd name="connsiteX3550" fmla="*/ 5484532 w 7631184"/>
              <a:gd name="connsiteY3550" fmla="*/ 6379358 h 6858054"/>
              <a:gd name="connsiteX3551" fmla="*/ 5474763 w 7631184"/>
              <a:gd name="connsiteY3551" fmla="*/ 6359820 h 6858054"/>
              <a:gd name="connsiteX3552" fmla="*/ 5455226 w 7631184"/>
              <a:gd name="connsiteY3552" fmla="*/ 6320742 h 6858054"/>
              <a:gd name="connsiteX3553" fmla="*/ 5445457 w 7631184"/>
              <a:gd name="connsiteY3553" fmla="*/ 6310973 h 6858054"/>
              <a:gd name="connsiteX3554" fmla="*/ 5416151 w 7631184"/>
              <a:gd name="connsiteY3554" fmla="*/ 6271896 h 6858054"/>
              <a:gd name="connsiteX3555" fmla="*/ 5410046 w 7631184"/>
              <a:gd name="connsiteY3555" fmla="*/ 6257242 h 6858054"/>
              <a:gd name="connsiteX3556" fmla="*/ 5400288 w 7631184"/>
              <a:gd name="connsiteY3556" fmla="*/ 6246596 h 6858054"/>
              <a:gd name="connsiteX3557" fmla="*/ 5396614 w 7631184"/>
              <a:gd name="connsiteY3557" fmla="*/ 6232819 h 6858054"/>
              <a:gd name="connsiteX3558" fmla="*/ 5396614 w 7631184"/>
              <a:gd name="connsiteY3558" fmla="*/ 6242588 h 6858054"/>
              <a:gd name="connsiteX3559" fmla="*/ 5400288 w 7631184"/>
              <a:gd name="connsiteY3559" fmla="*/ 6246596 h 6858054"/>
              <a:gd name="connsiteX3560" fmla="*/ 5401498 w 7631184"/>
              <a:gd name="connsiteY3560" fmla="*/ 6251136 h 6858054"/>
              <a:gd name="connsiteX3561" fmla="*/ 5406383 w 7631184"/>
              <a:gd name="connsiteY3561" fmla="*/ 6262126 h 6858054"/>
              <a:gd name="connsiteX3562" fmla="*/ 5406383 w 7631184"/>
              <a:gd name="connsiteY3562" fmla="*/ 6271896 h 6858054"/>
              <a:gd name="connsiteX3563" fmla="*/ 5416151 w 7631184"/>
              <a:gd name="connsiteY3563" fmla="*/ 6301204 h 6858054"/>
              <a:gd name="connsiteX3564" fmla="*/ 5445457 w 7631184"/>
              <a:gd name="connsiteY3564" fmla="*/ 6369589 h 6858054"/>
              <a:gd name="connsiteX3565" fmla="*/ 5464995 w 7631184"/>
              <a:gd name="connsiteY3565" fmla="*/ 6398897 h 6858054"/>
              <a:gd name="connsiteX3566" fmla="*/ 5469879 w 7631184"/>
              <a:gd name="connsiteY3566" fmla="*/ 6413551 h 6858054"/>
              <a:gd name="connsiteX3567" fmla="*/ 5466216 w 7631184"/>
              <a:gd name="connsiteY3567" fmla="*/ 6409887 h 6858054"/>
              <a:gd name="connsiteX3568" fmla="*/ 5464995 w 7631184"/>
              <a:gd name="connsiteY3568" fmla="*/ 6408666 h 6858054"/>
              <a:gd name="connsiteX3569" fmla="*/ 5474763 w 7631184"/>
              <a:gd name="connsiteY3569" fmla="*/ 6437974 h 6858054"/>
              <a:gd name="connsiteX3570" fmla="*/ 5484532 w 7631184"/>
              <a:gd name="connsiteY3570" fmla="*/ 6477051 h 6858054"/>
              <a:gd name="connsiteX3571" fmla="*/ 5494300 w 7631184"/>
              <a:gd name="connsiteY3571" fmla="*/ 6496590 h 6858054"/>
              <a:gd name="connsiteX3572" fmla="*/ 5504069 w 7631184"/>
              <a:gd name="connsiteY3572" fmla="*/ 6506359 h 6858054"/>
              <a:gd name="connsiteX3573" fmla="*/ 5504069 w 7631184"/>
              <a:gd name="connsiteY3573" fmla="*/ 6525898 h 6858054"/>
              <a:gd name="connsiteX3574" fmla="*/ 5513838 w 7631184"/>
              <a:gd name="connsiteY3574" fmla="*/ 6535667 h 6858054"/>
              <a:gd name="connsiteX3575" fmla="*/ 5533375 w 7631184"/>
              <a:gd name="connsiteY3575" fmla="*/ 6574744 h 6858054"/>
              <a:gd name="connsiteX3576" fmla="*/ 5533375 w 7631184"/>
              <a:gd name="connsiteY3576" fmla="*/ 6594283 h 6858054"/>
              <a:gd name="connsiteX3577" fmla="*/ 5562681 w 7631184"/>
              <a:gd name="connsiteY3577" fmla="*/ 6652899 h 6858054"/>
              <a:gd name="connsiteX3578" fmla="*/ 5562681 w 7631184"/>
              <a:gd name="connsiteY3578" fmla="*/ 6662668 h 6858054"/>
              <a:gd name="connsiteX3579" fmla="*/ 5572449 w 7631184"/>
              <a:gd name="connsiteY3579" fmla="*/ 6672437 h 6858054"/>
              <a:gd name="connsiteX3580" fmla="*/ 5601755 w 7631184"/>
              <a:gd name="connsiteY3580" fmla="*/ 6750592 h 6858054"/>
              <a:gd name="connsiteX3581" fmla="*/ 5631061 w 7631184"/>
              <a:gd name="connsiteY3581" fmla="*/ 6818977 h 6858054"/>
              <a:gd name="connsiteX3582" fmla="*/ 5640830 w 7631184"/>
              <a:gd name="connsiteY3582" fmla="*/ 6848285 h 6858054"/>
              <a:gd name="connsiteX3583" fmla="*/ 5640830 w 7631184"/>
              <a:gd name="connsiteY3583" fmla="*/ 6858054 h 6858054"/>
              <a:gd name="connsiteX3584" fmla="*/ 5631061 w 7631184"/>
              <a:gd name="connsiteY3584" fmla="*/ 6838516 h 6858054"/>
              <a:gd name="connsiteX3585" fmla="*/ 5611524 w 7631184"/>
              <a:gd name="connsiteY3585" fmla="*/ 6809208 h 6858054"/>
              <a:gd name="connsiteX3586" fmla="*/ 5582218 w 7631184"/>
              <a:gd name="connsiteY3586" fmla="*/ 6740823 h 6858054"/>
              <a:gd name="connsiteX3587" fmla="*/ 5572449 w 7631184"/>
              <a:gd name="connsiteY3587" fmla="*/ 6711515 h 6858054"/>
              <a:gd name="connsiteX3588" fmla="*/ 5562681 w 7631184"/>
              <a:gd name="connsiteY3588" fmla="*/ 6682207 h 6858054"/>
              <a:gd name="connsiteX3589" fmla="*/ 5552912 w 7631184"/>
              <a:gd name="connsiteY3589" fmla="*/ 6672437 h 6858054"/>
              <a:gd name="connsiteX3590" fmla="*/ 5543143 w 7631184"/>
              <a:gd name="connsiteY3590" fmla="*/ 6652899 h 6858054"/>
              <a:gd name="connsiteX3591" fmla="*/ 5543143 w 7631184"/>
              <a:gd name="connsiteY3591" fmla="*/ 6633360 h 6858054"/>
              <a:gd name="connsiteX3592" fmla="*/ 5523606 w 7631184"/>
              <a:gd name="connsiteY3592" fmla="*/ 6604052 h 6858054"/>
              <a:gd name="connsiteX3593" fmla="*/ 5513838 w 7631184"/>
              <a:gd name="connsiteY3593" fmla="*/ 6574744 h 6858054"/>
              <a:gd name="connsiteX3594" fmla="*/ 5504069 w 7631184"/>
              <a:gd name="connsiteY3594" fmla="*/ 6564975 h 6858054"/>
              <a:gd name="connsiteX3595" fmla="*/ 5504069 w 7631184"/>
              <a:gd name="connsiteY3595" fmla="*/ 6555206 h 6858054"/>
              <a:gd name="connsiteX3596" fmla="*/ 5494300 w 7631184"/>
              <a:gd name="connsiteY3596" fmla="*/ 6535667 h 6858054"/>
              <a:gd name="connsiteX3597" fmla="*/ 5484532 w 7631184"/>
              <a:gd name="connsiteY3597" fmla="*/ 6516128 h 6858054"/>
              <a:gd name="connsiteX3598" fmla="*/ 5474763 w 7631184"/>
              <a:gd name="connsiteY3598" fmla="*/ 6496590 h 6858054"/>
              <a:gd name="connsiteX3599" fmla="*/ 5455226 w 7631184"/>
              <a:gd name="connsiteY3599" fmla="*/ 6457513 h 6858054"/>
              <a:gd name="connsiteX3600" fmla="*/ 5445457 w 7631184"/>
              <a:gd name="connsiteY3600" fmla="*/ 6447743 h 6858054"/>
              <a:gd name="connsiteX3601" fmla="*/ 5435689 w 7631184"/>
              <a:gd name="connsiteY3601" fmla="*/ 6428205 h 6858054"/>
              <a:gd name="connsiteX3602" fmla="*/ 5435689 w 7631184"/>
              <a:gd name="connsiteY3602" fmla="*/ 6418435 h 6858054"/>
              <a:gd name="connsiteX3603" fmla="*/ 5425920 w 7631184"/>
              <a:gd name="connsiteY3603" fmla="*/ 6408666 h 6858054"/>
              <a:gd name="connsiteX3604" fmla="*/ 5406383 w 7631184"/>
              <a:gd name="connsiteY3604" fmla="*/ 6379358 h 6858054"/>
              <a:gd name="connsiteX3605" fmla="*/ 5386846 w 7631184"/>
              <a:gd name="connsiteY3605" fmla="*/ 6340281 h 6858054"/>
              <a:gd name="connsiteX3606" fmla="*/ 5357540 w 7631184"/>
              <a:gd name="connsiteY3606" fmla="*/ 6281665 h 6858054"/>
              <a:gd name="connsiteX3607" fmla="*/ 5328234 w 7631184"/>
              <a:gd name="connsiteY3607" fmla="*/ 6232819 h 6858054"/>
              <a:gd name="connsiteX3608" fmla="*/ 5328234 w 7631184"/>
              <a:gd name="connsiteY3608" fmla="*/ 6223049 h 6858054"/>
              <a:gd name="connsiteX3609" fmla="*/ 5318465 w 7631184"/>
              <a:gd name="connsiteY3609" fmla="*/ 6203511 h 6858054"/>
              <a:gd name="connsiteX3610" fmla="*/ 5298928 w 7631184"/>
              <a:gd name="connsiteY3610" fmla="*/ 6174203 h 6858054"/>
              <a:gd name="connsiteX3611" fmla="*/ 5259854 w 7631184"/>
              <a:gd name="connsiteY3611" fmla="*/ 6105818 h 6858054"/>
              <a:gd name="connsiteX3612" fmla="*/ 5269622 w 7631184"/>
              <a:gd name="connsiteY3612" fmla="*/ 6125356 h 6858054"/>
              <a:gd name="connsiteX3613" fmla="*/ 5250085 w 7631184"/>
              <a:gd name="connsiteY3613" fmla="*/ 6086279 h 6858054"/>
              <a:gd name="connsiteX3614" fmla="*/ 5240316 w 7631184"/>
              <a:gd name="connsiteY3614" fmla="*/ 6066740 h 6858054"/>
              <a:gd name="connsiteX3615" fmla="*/ 5230548 w 7631184"/>
              <a:gd name="connsiteY3615" fmla="*/ 6037432 h 6858054"/>
              <a:gd name="connsiteX3616" fmla="*/ 5220779 w 7631184"/>
              <a:gd name="connsiteY3616" fmla="*/ 6017894 h 6858054"/>
              <a:gd name="connsiteX3617" fmla="*/ 5211011 w 7631184"/>
              <a:gd name="connsiteY3617" fmla="*/ 6008124 h 6858054"/>
              <a:gd name="connsiteX3618" fmla="*/ 5191473 w 7631184"/>
              <a:gd name="connsiteY3618" fmla="*/ 5959278 h 6858054"/>
              <a:gd name="connsiteX3619" fmla="*/ 5171936 w 7631184"/>
              <a:gd name="connsiteY3619" fmla="*/ 5939739 h 6858054"/>
              <a:gd name="connsiteX3620" fmla="*/ 5162168 w 7631184"/>
              <a:gd name="connsiteY3620" fmla="*/ 5929970 h 6858054"/>
              <a:gd name="connsiteX3621" fmla="*/ 5152399 w 7631184"/>
              <a:gd name="connsiteY3621" fmla="*/ 5920201 h 6858054"/>
              <a:gd name="connsiteX3622" fmla="*/ 5142630 w 7631184"/>
              <a:gd name="connsiteY3622" fmla="*/ 5920201 h 6858054"/>
              <a:gd name="connsiteX3623" fmla="*/ 5132862 w 7631184"/>
              <a:gd name="connsiteY3623" fmla="*/ 5910431 h 6858054"/>
              <a:gd name="connsiteX3624" fmla="*/ 5132862 w 7631184"/>
              <a:gd name="connsiteY3624" fmla="*/ 5890893 h 6858054"/>
              <a:gd name="connsiteX3625" fmla="*/ 5113325 w 7631184"/>
              <a:gd name="connsiteY3625" fmla="*/ 5851816 h 6858054"/>
              <a:gd name="connsiteX3626" fmla="*/ 5093787 w 7631184"/>
              <a:gd name="connsiteY3626" fmla="*/ 5832277 h 6858054"/>
              <a:gd name="connsiteX3627" fmla="*/ 5084019 w 7631184"/>
              <a:gd name="connsiteY3627" fmla="*/ 5812738 h 6858054"/>
              <a:gd name="connsiteX3628" fmla="*/ 5074250 w 7631184"/>
              <a:gd name="connsiteY3628" fmla="*/ 5802969 h 6858054"/>
              <a:gd name="connsiteX3629" fmla="*/ 5064481 w 7631184"/>
              <a:gd name="connsiteY3629" fmla="*/ 5783430 h 6858054"/>
              <a:gd name="connsiteX3630" fmla="*/ 5025407 w 7631184"/>
              <a:gd name="connsiteY3630" fmla="*/ 5734584 h 6858054"/>
              <a:gd name="connsiteX3631" fmla="*/ 5015638 w 7631184"/>
              <a:gd name="connsiteY3631" fmla="*/ 5734584 h 6858054"/>
              <a:gd name="connsiteX3632" fmla="*/ 5015638 w 7631184"/>
              <a:gd name="connsiteY3632" fmla="*/ 5763892 h 6858054"/>
              <a:gd name="connsiteX3633" fmla="*/ 5025407 w 7631184"/>
              <a:gd name="connsiteY3633" fmla="*/ 5773661 h 6858054"/>
              <a:gd name="connsiteX3634" fmla="*/ 5025407 w 7631184"/>
              <a:gd name="connsiteY3634" fmla="*/ 5783430 h 6858054"/>
              <a:gd name="connsiteX3635" fmla="*/ 5035176 w 7631184"/>
              <a:gd name="connsiteY3635" fmla="*/ 5802969 h 6858054"/>
              <a:gd name="connsiteX3636" fmla="*/ 5044944 w 7631184"/>
              <a:gd name="connsiteY3636" fmla="*/ 5812738 h 6858054"/>
              <a:gd name="connsiteX3637" fmla="*/ 5054713 w 7631184"/>
              <a:gd name="connsiteY3637" fmla="*/ 5832277 h 6858054"/>
              <a:gd name="connsiteX3638" fmla="*/ 5084019 w 7631184"/>
              <a:gd name="connsiteY3638" fmla="*/ 5890893 h 6858054"/>
              <a:gd name="connsiteX3639" fmla="*/ 5093787 w 7631184"/>
              <a:gd name="connsiteY3639" fmla="*/ 5910431 h 6858054"/>
              <a:gd name="connsiteX3640" fmla="*/ 5113325 w 7631184"/>
              <a:gd name="connsiteY3640" fmla="*/ 5920201 h 6858054"/>
              <a:gd name="connsiteX3641" fmla="*/ 5113325 w 7631184"/>
              <a:gd name="connsiteY3641" fmla="*/ 5910431 h 6858054"/>
              <a:gd name="connsiteX3642" fmla="*/ 5123093 w 7631184"/>
              <a:gd name="connsiteY3642" fmla="*/ 5920201 h 6858054"/>
              <a:gd name="connsiteX3643" fmla="*/ 5162168 w 7631184"/>
              <a:gd name="connsiteY3643" fmla="*/ 5998355 h 6858054"/>
              <a:gd name="connsiteX3644" fmla="*/ 5175599 w 7631184"/>
              <a:gd name="connsiteY3644" fmla="*/ 6034990 h 6858054"/>
              <a:gd name="connsiteX3645" fmla="*/ 5180322 w 7631184"/>
              <a:gd name="connsiteY3645" fmla="*/ 6051994 h 6858054"/>
              <a:gd name="connsiteX3646" fmla="*/ 5171936 w 7631184"/>
              <a:gd name="connsiteY3646" fmla="*/ 6047202 h 6858054"/>
              <a:gd name="connsiteX3647" fmla="*/ 5162168 w 7631184"/>
              <a:gd name="connsiteY3647" fmla="*/ 6017894 h 6858054"/>
              <a:gd name="connsiteX3648" fmla="*/ 5142630 w 7631184"/>
              <a:gd name="connsiteY3648" fmla="*/ 5998355 h 6858054"/>
              <a:gd name="connsiteX3649" fmla="*/ 5142630 w 7631184"/>
              <a:gd name="connsiteY3649" fmla="*/ 5988586 h 6858054"/>
              <a:gd name="connsiteX3650" fmla="*/ 5132862 w 7631184"/>
              <a:gd name="connsiteY3650" fmla="*/ 5969047 h 6858054"/>
              <a:gd name="connsiteX3651" fmla="*/ 5113325 w 7631184"/>
              <a:gd name="connsiteY3651" fmla="*/ 5949509 h 6858054"/>
              <a:gd name="connsiteX3652" fmla="*/ 5113325 w 7631184"/>
              <a:gd name="connsiteY3652" fmla="*/ 5959278 h 6858054"/>
              <a:gd name="connsiteX3653" fmla="*/ 5123093 w 7631184"/>
              <a:gd name="connsiteY3653" fmla="*/ 5969047 h 6858054"/>
              <a:gd name="connsiteX3654" fmla="*/ 5132862 w 7631184"/>
              <a:gd name="connsiteY3654" fmla="*/ 5988586 h 6858054"/>
              <a:gd name="connsiteX3655" fmla="*/ 5142630 w 7631184"/>
              <a:gd name="connsiteY3655" fmla="*/ 6008124 h 6858054"/>
              <a:gd name="connsiteX3656" fmla="*/ 5142630 w 7631184"/>
              <a:gd name="connsiteY3656" fmla="*/ 6027663 h 6858054"/>
              <a:gd name="connsiteX3657" fmla="*/ 5152399 w 7631184"/>
              <a:gd name="connsiteY3657" fmla="*/ 6047202 h 6858054"/>
              <a:gd name="connsiteX3658" fmla="*/ 5162168 w 7631184"/>
              <a:gd name="connsiteY3658" fmla="*/ 6056971 h 6858054"/>
              <a:gd name="connsiteX3659" fmla="*/ 5171936 w 7631184"/>
              <a:gd name="connsiteY3659" fmla="*/ 6076510 h 6858054"/>
              <a:gd name="connsiteX3660" fmla="*/ 5181705 w 7631184"/>
              <a:gd name="connsiteY3660" fmla="*/ 6086279 h 6858054"/>
              <a:gd name="connsiteX3661" fmla="*/ 5220779 w 7631184"/>
              <a:gd name="connsiteY3661" fmla="*/ 6164433 h 6858054"/>
              <a:gd name="connsiteX3662" fmla="*/ 5240316 w 7631184"/>
              <a:gd name="connsiteY3662" fmla="*/ 6203511 h 6858054"/>
              <a:gd name="connsiteX3663" fmla="*/ 5240316 w 7631184"/>
              <a:gd name="connsiteY3663" fmla="*/ 6213280 h 6858054"/>
              <a:gd name="connsiteX3664" fmla="*/ 5250085 w 7631184"/>
              <a:gd name="connsiteY3664" fmla="*/ 6223049 h 6858054"/>
              <a:gd name="connsiteX3665" fmla="*/ 5259854 w 7631184"/>
              <a:gd name="connsiteY3665" fmla="*/ 6252357 h 6858054"/>
              <a:gd name="connsiteX3666" fmla="*/ 5269622 w 7631184"/>
              <a:gd name="connsiteY3666" fmla="*/ 6281665 h 6858054"/>
              <a:gd name="connsiteX3667" fmla="*/ 5269622 w 7631184"/>
              <a:gd name="connsiteY3667" fmla="*/ 6291434 h 6858054"/>
              <a:gd name="connsiteX3668" fmla="*/ 5279391 w 7631184"/>
              <a:gd name="connsiteY3668" fmla="*/ 6310973 h 6858054"/>
              <a:gd name="connsiteX3669" fmla="*/ 5289160 w 7631184"/>
              <a:gd name="connsiteY3669" fmla="*/ 6330512 h 6858054"/>
              <a:gd name="connsiteX3670" fmla="*/ 5298928 w 7631184"/>
              <a:gd name="connsiteY3670" fmla="*/ 6350050 h 6858054"/>
              <a:gd name="connsiteX3671" fmla="*/ 5308697 w 7631184"/>
              <a:gd name="connsiteY3671" fmla="*/ 6369589 h 6858054"/>
              <a:gd name="connsiteX3672" fmla="*/ 5318465 w 7631184"/>
              <a:gd name="connsiteY3672" fmla="*/ 6389127 h 6858054"/>
              <a:gd name="connsiteX3673" fmla="*/ 5338003 w 7631184"/>
              <a:gd name="connsiteY3673" fmla="*/ 6437974 h 6858054"/>
              <a:gd name="connsiteX3674" fmla="*/ 5377077 w 7631184"/>
              <a:gd name="connsiteY3674" fmla="*/ 6525898 h 6858054"/>
              <a:gd name="connsiteX3675" fmla="*/ 5386846 w 7631184"/>
              <a:gd name="connsiteY3675" fmla="*/ 6555206 h 6858054"/>
              <a:gd name="connsiteX3676" fmla="*/ 5396614 w 7631184"/>
              <a:gd name="connsiteY3676" fmla="*/ 6594283 h 6858054"/>
              <a:gd name="connsiteX3677" fmla="*/ 5405162 w 7631184"/>
              <a:gd name="connsiteY3677" fmla="*/ 6607716 h 6858054"/>
              <a:gd name="connsiteX3678" fmla="*/ 5406383 w 7631184"/>
              <a:gd name="connsiteY3678" fmla="*/ 6613821 h 6858054"/>
              <a:gd name="connsiteX3679" fmla="*/ 5396614 w 7631184"/>
              <a:gd name="connsiteY3679" fmla="*/ 6604052 h 6858054"/>
              <a:gd name="connsiteX3680" fmla="*/ 5386846 w 7631184"/>
              <a:gd name="connsiteY3680" fmla="*/ 6574744 h 6858054"/>
              <a:gd name="connsiteX3681" fmla="*/ 5377077 w 7631184"/>
              <a:gd name="connsiteY3681" fmla="*/ 6545436 h 6858054"/>
              <a:gd name="connsiteX3682" fmla="*/ 5357540 w 7631184"/>
              <a:gd name="connsiteY3682" fmla="*/ 6516128 h 6858054"/>
              <a:gd name="connsiteX3683" fmla="*/ 5347771 w 7631184"/>
              <a:gd name="connsiteY3683" fmla="*/ 6496590 h 6858054"/>
              <a:gd name="connsiteX3684" fmla="*/ 5347771 w 7631184"/>
              <a:gd name="connsiteY3684" fmla="*/ 6486821 h 6858054"/>
              <a:gd name="connsiteX3685" fmla="*/ 5338003 w 7631184"/>
              <a:gd name="connsiteY3685" fmla="*/ 6486821 h 6858054"/>
              <a:gd name="connsiteX3686" fmla="*/ 5338003 w 7631184"/>
              <a:gd name="connsiteY3686" fmla="*/ 6496590 h 6858054"/>
              <a:gd name="connsiteX3687" fmla="*/ 5328234 w 7631184"/>
              <a:gd name="connsiteY3687" fmla="*/ 6486821 h 6858054"/>
              <a:gd name="connsiteX3688" fmla="*/ 5318465 w 7631184"/>
              <a:gd name="connsiteY3688" fmla="*/ 6477051 h 6858054"/>
              <a:gd name="connsiteX3689" fmla="*/ 5250085 w 7631184"/>
              <a:gd name="connsiteY3689" fmla="*/ 6350050 h 6858054"/>
              <a:gd name="connsiteX3690" fmla="*/ 5211011 w 7631184"/>
              <a:gd name="connsiteY3690" fmla="*/ 6252357 h 6858054"/>
              <a:gd name="connsiteX3691" fmla="*/ 5191473 w 7631184"/>
              <a:gd name="connsiteY3691" fmla="*/ 6213280 h 6858054"/>
              <a:gd name="connsiteX3692" fmla="*/ 5181705 w 7631184"/>
              <a:gd name="connsiteY3692" fmla="*/ 6223049 h 6858054"/>
              <a:gd name="connsiteX3693" fmla="*/ 5171936 w 7631184"/>
              <a:gd name="connsiteY3693" fmla="*/ 6223049 h 6858054"/>
              <a:gd name="connsiteX3694" fmla="*/ 5162168 w 7631184"/>
              <a:gd name="connsiteY3694" fmla="*/ 6213280 h 6858054"/>
              <a:gd name="connsiteX3695" fmla="*/ 5171936 w 7631184"/>
              <a:gd name="connsiteY3695" fmla="*/ 6193741 h 6858054"/>
              <a:gd name="connsiteX3696" fmla="*/ 5152399 w 7631184"/>
              <a:gd name="connsiteY3696" fmla="*/ 6135125 h 6858054"/>
              <a:gd name="connsiteX3697" fmla="*/ 5142630 w 7631184"/>
              <a:gd name="connsiteY3697" fmla="*/ 6125356 h 6858054"/>
              <a:gd name="connsiteX3698" fmla="*/ 5123093 w 7631184"/>
              <a:gd name="connsiteY3698" fmla="*/ 6096048 h 6858054"/>
              <a:gd name="connsiteX3699" fmla="*/ 5123093 w 7631184"/>
              <a:gd name="connsiteY3699" fmla="*/ 6076510 h 6858054"/>
              <a:gd name="connsiteX3700" fmla="*/ 5123093 w 7631184"/>
              <a:gd name="connsiteY3700" fmla="*/ 6066740 h 6858054"/>
              <a:gd name="connsiteX3701" fmla="*/ 5113325 w 7631184"/>
              <a:gd name="connsiteY3701" fmla="*/ 6047202 h 6858054"/>
              <a:gd name="connsiteX3702" fmla="*/ 5103556 w 7631184"/>
              <a:gd name="connsiteY3702" fmla="*/ 6037432 h 6858054"/>
              <a:gd name="connsiteX3703" fmla="*/ 5093787 w 7631184"/>
              <a:gd name="connsiteY3703" fmla="*/ 5998355 h 6858054"/>
              <a:gd name="connsiteX3704" fmla="*/ 5074250 w 7631184"/>
              <a:gd name="connsiteY3704" fmla="*/ 5978817 h 6858054"/>
              <a:gd name="connsiteX3705" fmla="*/ 5064481 w 7631184"/>
              <a:gd name="connsiteY3705" fmla="*/ 5969047 h 6858054"/>
              <a:gd name="connsiteX3706" fmla="*/ 5074250 w 7631184"/>
              <a:gd name="connsiteY3706" fmla="*/ 5969047 h 6858054"/>
              <a:gd name="connsiteX3707" fmla="*/ 5074250 w 7631184"/>
              <a:gd name="connsiteY3707" fmla="*/ 5959278 h 6858054"/>
              <a:gd name="connsiteX3708" fmla="*/ 5084019 w 7631184"/>
              <a:gd name="connsiteY3708" fmla="*/ 5978817 h 6858054"/>
              <a:gd name="connsiteX3709" fmla="*/ 5093787 w 7631184"/>
              <a:gd name="connsiteY3709" fmla="*/ 5988586 h 6858054"/>
              <a:gd name="connsiteX3710" fmla="*/ 5113325 w 7631184"/>
              <a:gd name="connsiteY3710" fmla="*/ 6027663 h 6858054"/>
              <a:gd name="connsiteX3711" fmla="*/ 5123093 w 7631184"/>
              <a:gd name="connsiteY3711" fmla="*/ 6047202 h 6858054"/>
              <a:gd name="connsiteX3712" fmla="*/ 5132862 w 7631184"/>
              <a:gd name="connsiteY3712" fmla="*/ 6056971 h 6858054"/>
              <a:gd name="connsiteX3713" fmla="*/ 5132862 w 7631184"/>
              <a:gd name="connsiteY3713" fmla="*/ 6037432 h 6858054"/>
              <a:gd name="connsiteX3714" fmla="*/ 5123093 w 7631184"/>
              <a:gd name="connsiteY3714" fmla="*/ 6017894 h 6858054"/>
              <a:gd name="connsiteX3715" fmla="*/ 5113325 w 7631184"/>
              <a:gd name="connsiteY3715" fmla="*/ 5998355 h 6858054"/>
              <a:gd name="connsiteX3716" fmla="*/ 5113325 w 7631184"/>
              <a:gd name="connsiteY3716" fmla="*/ 5988586 h 6858054"/>
              <a:gd name="connsiteX3717" fmla="*/ 5103556 w 7631184"/>
              <a:gd name="connsiteY3717" fmla="*/ 5949509 h 6858054"/>
              <a:gd name="connsiteX3718" fmla="*/ 5093787 w 7631184"/>
              <a:gd name="connsiteY3718" fmla="*/ 5929970 h 6858054"/>
              <a:gd name="connsiteX3719" fmla="*/ 5074250 w 7631184"/>
              <a:gd name="connsiteY3719" fmla="*/ 5910431 h 6858054"/>
              <a:gd name="connsiteX3720" fmla="*/ 5064481 w 7631184"/>
              <a:gd name="connsiteY3720" fmla="*/ 5890893 h 6858054"/>
              <a:gd name="connsiteX3721" fmla="*/ 5044944 w 7631184"/>
              <a:gd name="connsiteY3721" fmla="*/ 5890893 h 6858054"/>
              <a:gd name="connsiteX3722" fmla="*/ 5035176 w 7631184"/>
              <a:gd name="connsiteY3722" fmla="*/ 5881123 h 6858054"/>
              <a:gd name="connsiteX3723" fmla="*/ 5025407 w 7631184"/>
              <a:gd name="connsiteY3723" fmla="*/ 5871354 h 6858054"/>
              <a:gd name="connsiteX3724" fmla="*/ 4996101 w 7631184"/>
              <a:gd name="connsiteY3724" fmla="*/ 5842046 h 6858054"/>
              <a:gd name="connsiteX3725" fmla="*/ 4986333 w 7631184"/>
              <a:gd name="connsiteY3725" fmla="*/ 5822508 h 6858054"/>
              <a:gd name="connsiteX3726" fmla="*/ 4986333 w 7631184"/>
              <a:gd name="connsiteY3726" fmla="*/ 5832277 h 6858054"/>
              <a:gd name="connsiteX3727" fmla="*/ 4966795 w 7631184"/>
              <a:gd name="connsiteY3727" fmla="*/ 5851816 h 6858054"/>
              <a:gd name="connsiteX3728" fmla="*/ 4947258 w 7631184"/>
              <a:gd name="connsiteY3728" fmla="*/ 5822508 h 6858054"/>
              <a:gd name="connsiteX3729" fmla="*/ 4957027 w 7631184"/>
              <a:gd name="connsiteY3729" fmla="*/ 5842046 h 6858054"/>
              <a:gd name="connsiteX3730" fmla="*/ 4976564 w 7631184"/>
              <a:gd name="connsiteY3730" fmla="*/ 5890893 h 6858054"/>
              <a:gd name="connsiteX3731" fmla="*/ 4996101 w 7631184"/>
              <a:gd name="connsiteY3731" fmla="*/ 5920201 h 6858054"/>
              <a:gd name="connsiteX3732" fmla="*/ 5015638 w 7631184"/>
              <a:gd name="connsiteY3732" fmla="*/ 5959278 h 6858054"/>
              <a:gd name="connsiteX3733" fmla="*/ 5025407 w 7631184"/>
              <a:gd name="connsiteY3733" fmla="*/ 5978817 h 6858054"/>
              <a:gd name="connsiteX3734" fmla="*/ 5035176 w 7631184"/>
              <a:gd name="connsiteY3734" fmla="*/ 6008124 h 6858054"/>
              <a:gd name="connsiteX3735" fmla="*/ 5044944 w 7631184"/>
              <a:gd name="connsiteY3735" fmla="*/ 6037432 h 6858054"/>
              <a:gd name="connsiteX3736" fmla="*/ 5064481 w 7631184"/>
              <a:gd name="connsiteY3736" fmla="*/ 6076510 h 6858054"/>
              <a:gd name="connsiteX3737" fmla="*/ 5035176 w 7631184"/>
              <a:gd name="connsiteY3737" fmla="*/ 6017894 h 6858054"/>
              <a:gd name="connsiteX3738" fmla="*/ 5025407 w 7631184"/>
              <a:gd name="connsiteY3738" fmla="*/ 6008124 h 6858054"/>
              <a:gd name="connsiteX3739" fmla="*/ 5025407 w 7631184"/>
              <a:gd name="connsiteY3739" fmla="*/ 5998355 h 6858054"/>
              <a:gd name="connsiteX3740" fmla="*/ 5015638 w 7631184"/>
              <a:gd name="connsiteY3740" fmla="*/ 5988586 h 6858054"/>
              <a:gd name="connsiteX3741" fmla="*/ 4996101 w 7631184"/>
              <a:gd name="connsiteY3741" fmla="*/ 5949509 h 6858054"/>
              <a:gd name="connsiteX3742" fmla="*/ 4976564 w 7631184"/>
              <a:gd name="connsiteY3742" fmla="*/ 5910431 h 6858054"/>
              <a:gd name="connsiteX3743" fmla="*/ 4966795 w 7631184"/>
              <a:gd name="connsiteY3743" fmla="*/ 5881123 h 6858054"/>
              <a:gd name="connsiteX3744" fmla="*/ 4927721 w 7631184"/>
              <a:gd name="connsiteY3744" fmla="*/ 5832277 h 6858054"/>
              <a:gd name="connsiteX3745" fmla="*/ 4908184 w 7631184"/>
              <a:gd name="connsiteY3745" fmla="*/ 5832277 h 6858054"/>
              <a:gd name="connsiteX3746" fmla="*/ 4966795 w 7631184"/>
              <a:gd name="connsiteY3746" fmla="*/ 5929970 h 6858054"/>
              <a:gd name="connsiteX3747" fmla="*/ 4976564 w 7631184"/>
              <a:gd name="connsiteY3747" fmla="*/ 5949509 h 6858054"/>
              <a:gd name="connsiteX3748" fmla="*/ 4947258 w 7631184"/>
              <a:gd name="connsiteY3748" fmla="*/ 5910431 h 6858054"/>
              <a:gd name="connsiteX3749" fmla="*/ 4917952 w 7631184"/>
              <a:gd name="connsiteY3749" fmla="*/ 5871354 h 6858054"/>
              <a:gd name="connsiteX3750" fmla="*/ 4898415 w 7631184"/>
              <a:gd name="connsiteY3750" fmla="*/ 5842046 h 6858054"/>
              <a:gd name="connsiteX3751" fmla="*/ 4898415 w 7631184"/>
              <a:gd name="connsiteY3751" fmla="*/ 5832277 h 6858054"/>
              <a:gd name="connsiteX3752" fmla="*/ 4878878 w 7631184"/>
              <a:gd name="connsiteY3752" fmla="*/ 5812738 h 6858054"/>
              <a:gd name="connsiteX3753" fmla="*/ 4859341 w 7631184"/>
              <a:gd name="connsiteY3753" fmla="*/ 5773661 h 6858054"/>
              <a:gd name="connsiteX3754" fmla="*/ 4849572 w 7631184"/>
              <a:gd name="connsiteY3754" fmla="*/ 5744353 h 6858054"/>
              <a:gd name="connsiteX3755" fmla="*/ 4830035 w 7631184"/>
              <a:gd name="connsiteY3755" fmla="*/ 5724815 h 6858054"/>
              <a:gd name="connsiteX3756" fmla="*/ 4820266 w 7631184"/>
              <a:gd name="connsiteY3756" fmla="*/ 5705276 h 6858054"/>
              <a:gd name="connsiteX3757" fmla="*/ 4790960 w 7631184"/>
              <a:gd name="connsiteY3757" fmla="*/ 5695507 h 6858054"/>
              <a:gd name="connsiteX3758" fmla="*/ 4839803 w 7631184"/>
              <a:gd name="connsiteY3758" fmla="*/ 5802969 h 6858054"/>
              <a:gd name="connsiteX3759" fmla="*/ 4859341 w 7631184"/>
              <a:gd name="connsiteY3759" fmla="*/ 5832277 h 6858054"/>
              <a:gd name="connsiteX3760" fmla="*/ 4849572 w 7631184"/>
              <a:gd name="connsiteY3760" fmla="*/ 5832277 h 6858054"/>
              <a:gd name="connsiteX3761" fmla="*/ 4849572 w 7631184"/>
              <a:gd name="connsiteY3761" fmla="*/ 5842046 h 6858054"/>
              <a:gd name="connsiteX3762" fmla="*/ 4859341 w 7631184"/>
              <a:gd name="connsiteY3762" fmla="*/ 5861585 h 6858054"/>
              <a:gd name="connsiteX3763" fmla="*/ 4869109 w 7631184"/>
              <a:gd name="connsiteY3763" fmla="*/ 5881123 h 6858054"/>
              <a:gd name="connsiteX3764" fmla="*/ 4878878 w 7631184"/>
              <a:gd name="connsiteY3764" fmla="*/ 5900662 h 6858054"/>
              <a:gd name="connsiteX3765" fmla="*/ 4888646 w 7631184"/>
              <a:gd name="connsiteY3765" fmla="*/ 5920201 h 6858054"/>
              <a:gd name="connsiteX3766" fmla="*/ 4898415 w 7631184"/>
              <a:gd name="connsiteY3766" fmla="*/ 5949509 h 6858054"/>
              <a:gd name="connsiteX3767" fmla="*/ 4878878 w 7631184"/>
              <a:gd name="connsiteY3767" fmla="*/ 5920201 h 6858054"/>
              <a:gd name="connsiteX3768" fmla="*/ 4859341 w 7631184"/>
              <a:gd name="connsiteY3768" fmla="*/ 5890893 h 6858054"/>
              <a:gd name="connsiteX3769" fmla="*/ 4849572 w 7631184"/>
              <a:gd name="connsiteY3769" fmla="*/ 5871354 h 6858054"/>
              <a:gd name="connsiteX3770" fmla="*/ 4839803 w 7631184"/>
              <a:gd name="connsiteY3770" fmla="*/ 5851816 h 6858054"/>
              <a:gd name="connsiteX3771" fmla="*/ 4830035 w 7631184"/>
              <a:gd name="connsiteY3771" fmla="*/ 5842046 h 6858054"/>
              <a:gd name="connsiteX3772" fmla="*/ 4800729 w 7631184"/>
              <a:gd name="connsiteY3772" fmla="*/ 5822508 h 6858054"/>
              <a:gd name="connsiteX3773" fmla="*/ 4781192 w 7631184"/>
              <a:gd name="connsiteY3773" fmla="*/ 5783430 h 6858054"/>
              <a:gd name="connsiteX3774" fmla="*/ 4732349 w 7631184"/>
              <a:gd name="connsiteY3774" fmla="*/ 5715045 h 6858054"/>
              <a:gd name="connsiteX3775" fmla="*/ 4722580 w 7631184"/>
              <a:gd name="connsiteY3775" fmla="*/ 5705276 h 6858054"/>
              <a:gd name="connsiteX3776" fmla="*/ 4722580 w 7631184"/>
              <a:gd name="connsiteY3776" fmla="*/ 5724815 h 6858054"/>
              <a:gd name="connsiteX3777" fmla="*/ 4722580 w 7631184"/>
              <a:gd name="connsiteY3777" fmla="*/ 5744353 h 6858054"/>
              <a:gd name="connsiteX3778" fmla="*/ 4712811 w 7631184"/>
              <a:gd name="connsiteY3778" fmla="*/ 5724815 h 6858054"/>
              <a:gd name="connsiteX3779" fmla="*/ 4703043 w 7631184"/>
              <a:gd name="connsiteY3779" fmla="*/ 5724815 h 6858054"/>
              <a:gd name="connsiteX3780" fmla="*/ 4703043 w 7631184"/>
              <a:gd name="connsiteY3780" fmla="*/ 5734584 h 6858054"/>
              <a:gd name="connsiteX3781" fmla="*/ 4722580 w 7631184"/>
              <a:gd name="connsiteY3781" fmla="*/ 5754122 h 6858054"/>
              <a:gd name="connsiteX3782" fmla="*/ 4732349 w 7631184"/>
              <a:gd name="connsiteY3782" fmla="*/ 5763892 h 6858054"/>
              <a:gd name="connsiteX3783" fmla="*/ 4722580 w 7631184"/>
              <a:gd name="connsiteY3783" fmla="*/ 5763892 h 6858054"/>
              <a:gd name="connsiteX3784" fmla="*/ 4722580 w 7631184"/>
              <a:gd name="connsiteY3784" fmla="*/ 5783430 h 6858054"/>
              <a:gd name="connsiteX3785" fmla="*/ 4732349 w 7631184"/>
              <a:gd name="connsiteY3785" fmla="*/ 5802969 h 6858054"/>
              <a:gd name="connsiteX3786" fmla="*/ 4751886 w 7631184"/>
              <a:gd name="connsiteY3786" fmla="*/ 5842046 h 6858054"/>
              <a:gd name="connsiteX3787" fmla="*/ 4761655 w 7631184"/>
              <a:gd name="connsiteY3787" fmla="*/ 5861585 h 6858054"/>
              <a:gd name="connsiteX3788" fmla="*/ 4771423 w 7631184"/>
              <a:gd name="connsiteY3788" fmla="*/ 5871354 h 6858054"/>
              <a:gd name="connsiteX3789" fmla="*/ 4781192 w 7631184"/>
              <a:gd name="connsiteY3789" fmla="*/ 5890893 h 6858054"/>
              <a:gd name="connsiteX3790" fmla="*/ 4781192 w 7631184"/>
              <a:gd name="connsiteY3790" fmla="*/ 5900662 h 6858054"/>
              <a:gd name="connsiteX3791" fmla="*/ 4781192 w 7631184"/>
              <a:gd name="connsiteY3791" fmla="*/ 5910431 h 6858054"/>
              <a:gd name="connsiteX3792" fmla="*/ 4771423 w 7631184"/>
              <a:gd name="connsiteY3792" fmla="*/ 5920201 h 6858054"/>
              <a:gd name="connsiteX3793" fmla="*/ 4761655 w 7631184"/>
              <a:gd name="connsiteY3793" fmla="*/ 5929970 h 6858054"/>
              <a:gd name="connsiteX3794" fmla="*/ 4742117 w 7631184"/>
              <a:gd name="connsiteY3794" fmla="*/ 5890893 h 6858054"/>
              <a:gd name="connsiteX3795" fmla="*/ 4722580 w 7631184"/>
              <a:gd name="connsiteY3795" fmla="*/ 5842046 h 6858054"/>
              <a:gd name="connsiteX3796" fmla="*/ 4703043 w 7631184"/>
              <a:gd name="connsiteY3796" fmla="*/ 5793200 h 6858054"/>
              <a:gd name="connsiteX3797" fmla="*/ 4683506 w 7631184"/>
              <a:gd name="connsiteY3797" fmla="*/ 5773661 h 6858054"/>
              <a:gd name="connsiteX3798" fmla="*/ 4663968 w 7631184"/>
              <a:gd name="connsiteY3798" fmla="*/ 5744353 h 6858054"/>
              <a:gd name="connsiteX3799" fmla="*/ 4644431 w 7631184"/>
              <a:gd name="connsiteY3799" fmla="*/ 5715045 h 6858054"/>
              <a:gd name="connsiteX3800" fmla="*/ 4624894 w 7631184"/>
              <a:gd name="connsiteY3800" fmla="*/ 5695507 h 6858054"/>
              <a:gd name="connsiteX3801" fmla="*/ 4576051 w 7631184"/>
              <a:gd name="connsiteY3801" fmla="*/ 5636891 h 6858054"/>
              <a:gd name="connsiteX3802" fmla="*/ 4556514 w 7631184"/>
              <a:gd name="connsiteY3802" fmla="*/ 5607583 h 6858054"/>
              <a:gd name="connsiteX3803" fmla="*/ 4546745 w 7631184"/>
              <a:gd name="connsiteY3803" fmla="*/ 5588044 h 6858054"/>
              <a:gd name="connsiteX3804" fmla="*/ 4527208 w 7631184"/>
              <a:gd name="connsiteY3804" fmla="*/ 5568506 h 6858054"/>
              <a:gd name="connsiteX3805" fmla="*/ 4507671 w 7631184"/>
              <a:gd name="connsiteY3805" fmla="*/ 5539198 h 6858054"/>
              <a:gd name="connsiteX3806" fmla="*/ 4497902 w 7631184"/>
              <a:gd name="connsiteY3806" fmla="*/ 5519659 h 6858054"/>
              <a:gd name="connsiteX3807" fmla="*/ 4488133 w 7631184"/>
              <a:gd name="connsiteY3807" fmla="*/ 5500120 h 6858054"/>
              <a:gd name="connsiteX3808" fmla="*/ 4478365 w 7631184"/>
              <a:gd name="connsiteY3808" fmla="*/ 5490351 h 6858054"/>
              <a:gd name="connsiteX3809" fmla="*/ 4458828 w 7631184"/>
              <a:gd name="connsiteY3809" fmla="*/ 5451274 h 6858054"/>
              <a:gd name="connsiteX3810" fmla="*/ 4419753 w 7631184"/>
              <a:gd name="connsiteY3810" fmla="*/ 5402427 h 6858054"/>
              <a:gd name="connsiteX3811" fmla="*/ 4409985 w 7631184"/>
              <a:gd name="connsiteY3811" fmla="*/ 5382889 h 6858054"/>
              <a:gd name="connsiteX3812" fmla="*/ 4419753 w 7631184"/>
              <a:gd name="connsiteY3812" fmla="*/ 5382889 h 6858054"/>
              <a:gd name="connsiteX3813" fmla="*/ 4429522 w 7631184"/>
              <a:gd name="connsiteY3813" fmla="*/ 5392658 h 6858054"/>
              <a:gd name="connsiteX3814" fmla="*/ 4451501 w 7631184"/>
              <a:gd name="connsiteY3814" fmla="*/ 5415860 h 6858054"/>
              <a:gd name="connsiteX3815" fmla="*/ 4457930 w 7631184"/>
              <a:gd name="connsiteY3815" fmla="*/ 5424551 h 6858054"/>
              <a:gd name="connsiteX3816" fmla="*/ 4458828 w 7631184"/>
              <a:gd name="connsiteY3816" fmla="*/ 5431735 h 6858054"/>
              <a:gd name="connsiteX3817" fmla="*/ 4459743 w 7631184"/>
              <a:gd name="connsiteY3817" fmla="*/ 5427003 h 6858054"/>
              <a:gd name="connsiteX3818" fmla="*/ 4457930 w 7631184"/>
              <a:gd name="connsiteY3818" fmla="*/ 5424551 h 6858054"/>
              <a:gd name="connsiteX3819" fmla="*/ 4457606 w 7631184"/>
              <a:gd name="connsiteY3819" fmla="*/ 5421966 h 6858054"/>
              <a:gd name="connsiteX3820" fmla="*/ 4449059 w 7631184"/>
              <a:gd name="connsiteY3820" fmla="*/ 5412197 h 6858054"/>
              <a:gd name="connsiteX3821" fmla="*/ 4429522 w 7631184"/>
              <a:gd name="connsiteY3821" fmla="*/ 5363350 h 6858054"/>
              <a:gd name="connsiteX3822" fmla="*/ 4419753 w 7631184"/>
              <a:gd name="connsiteY3822" fmla="*/ 5353581 h 6858054"/>
              <a:gd name="connsiteX3823" fmla="*/ 4409985 w 7631184"/>
              <a:gd name="connsiteY3823" fmla="*/ 5343812 h 6858054"/>
              <a:gd name="connsiteX3824" fmla="*/ 4380679 w 7631184"/>
              <a:gd name="connsiteY3824" fmla="*/ 5304734 h 6858054"/>
              <a:gd name="connsiteX3825" fmla="*/ 4361141 w 7631184"/>
              <a:gd name="connsiteY3825" fmla="*/ 5275426 h 6858054"/>
              <a:gd name="connsiteX3826" fmla="*/ 4351373 w 7631184"/>
              <a:gd name="connsiteY3826" fmla="*/ 5275426 h 6858054"/>
              <a:gd name="connsiteX3827" fmla="*/ 4331836 w 7631184"/>
              <a:gd name="connsiteY3827" fmla="*/ 5285196 h 6858054"/>
              <a:gd name="connsiteX3828" fmla="*/ 4312298 w 7631184"/>
              <a:gd name="connsiteY3828" fmla="*/ 5294965 h 6858054"/>
              <a:gd name="connsiteX3829" fmla="*/ 4312298 w 7631184"/>
              <a:gd name="connsiteY3829" fmla="*/ 5285196 h 6858054"/>
              <a:gd name="connsiteX3830" fmla="*/ 4292761 w 7631184"/>
              <a:gd name="connsiteY3830" fmla="*/ 5246118 h 6858054"/>
              <a:gd name="connsiteX3831" fmla="*/ 4273224 w 7631184"/>
              <a:gd name="connsiteY3831" fmla="*/ 5236349 h 6858054"/>
              <a:gd name="connsiteX3832" fmla="*/ 4273224 w 7631184"/>
              <a:gd name="connsiteY3832" fmla="*/ 5246118 h 6858054"/>
              <a:gd name="connsiteX3833" fmla="*/ 4273224 w 7631184"/>
              <a:gd name="connsiteY3833" fmla="*/ 5265657 h 6858054"/>
              <a:gd name="connsiteX3834" fmla="*/ 4273224 w 7631184"/>
              <a:gd name="connsiteY3834" fmla="*/ 5255888 h 6858054"/>
              <a:gd name="connsiteX3835" fmla="*/ 4263455 w 7631184"/>
              <a:gd name="connsiteY3835" fmla="*/ 5255888 h 6858054"/>
              <a:gd name="connsiteX3836" fmla="*/ 4253687 w 7631184"/>
              <a:gd name="connsiteY3836" fmla="*/ 5265657 h 6858054"/>
              <a:gd name="connsiteX3837" fmla="*/ 4243918 w 7631184"/>
              <a:gd name="connsiteY3837" fmla="*/ 5265657 h 6858054"/>
              <a:gd name="connsiteX3838" fmla="*/ 4253687 w 7631184"/>
              <a:gd name="connsiteY3838" fmla="*/ 5236349 h 6858054"/>
              <a:gd name="connsiteX3839" fmla="*/ 4263455 w 7631184"/>
              <a:gd name="connsiteY3839" fmla="*/ 5207041 h 6858054"/>
              <a:gd name="connsiteX3840" fmla="*/ 4253687 w 7631184"/>
              <a:gd name="connsiteY3840" fmla="*/ 5187503 h 6858054"/>
              <a:gd name="connsiteX3841" fmla="*/ 4195075 w 7631184"/>
              <a:gd name="connsiteY3841" fmla="*/ 5119117 h 6858054"/>
              <a:gd name="connsiteX3842" fmla="*/ 4156001 w 7631184"/>
              <a:gd name="connsiteY3842" fmla="*/ 5070271 h 6858054"/>
              <a:gd name="connsiteX3843" fmla="*/ 4126695 w 7631184"/>
              <a:gd name="connsiteY3843" fmla="*/ 5040963 h 6858054"/>
              <a:gd name="connsiteX3844" fmla="*/ 4126695 w 7631184"/>
              <a:gd name="connsiteY3844" fmla="*/ 5050732 h 6858054"/>
              <a:gd name="connsiteX3845" fmla="*/ 4116926 w 7631184"/>
              <a:gd name="connsiteY3845" fmla="*/ 5060502 h 6858054"/>
              <a:gd name="connsiteX3846" fmla="*/ 4116926 w 7631184"/>
              <a:gd name="connsiteY3846" fmla="*/ 5070271 h 6858054"/>
              <a:gd name="connsiteX3847" fmla="*/ 4136463 w 7631184"/>
              <a:gd name="connsiteY3847" fmla="*/ 5099579 h 6858054"/>
              <a:gd name="connsiteX3848" fmla="*/ 4156001 w 7631184"/>
              <a:gd name="connsiteY3848" fmla="*/ 5119117 h 6858054"/>
              <a:gd name="connsiteX3849" fmla="*/ 4156001 w 7631184"/>
              <a:gd name="connsiteY3849" fmla="*/ 5128887 h 6858054"/>
              <a:gd name="connsiteX3850" fmla="*/ 4136463 w 7631184"/>
              <a:gd name="connsiteY3850" fmla="*/ 5119117 h 6858054"/>
              <a:gd name="connsiteX3851" fmla="*/ 4126695 w 7631184"/>
              <a:gd name="connsiteY3851" fmla="*/ 5119117 h 6858054"/>
              <a:gd name="connsiteX3852" fmla="*/ 4116926 w 7631184"/>
              <a:gd name="connsiteY3852" fmla="*/ 5099579 h 6858054"/>
              <a:gd name="connsiteX3853" fmla="*/ 4087620 w 7631184"/>
              <a:gd name="connsiteY3853" fmla="*/ 5070271 h 6858054"/>
              <a:gd name="connsiteX3854" fmla="*/ 4068083 w 7631184"/>
              <a:gd name="connsiteY3854" fmla="*/ 5040963 h 6858054"/>
              <a:gd name="connsiteX3855" fmla="*/ 4058314 w 7631184"/>
              <a:gd name="connsiteY3855" fmla="*/ 5021424 h 6858054"/>
              <a:gd name="connsiteX3856" fmla="*/ 4038777 w 7631184"/>
              <a:gd name="connsiteY3856" fmla="*/ 5001886 h 6858054"/>
              <a:gd name="connsiteX3857" fmla="*/ 3980166 w 7631184"/>
              <a:gd name="connsiteY3857" fmla="*/ 4943270 h 6858054"/>
              <a:gd name="connsiteX3858" fmla="*/ 3999703 w 7631184"/>
              <a:gd name="connsiteY3858" fmla="*/ 4962809 h 6858054"/>
              <a:gd name="connsiteX3859" fmla="*/ 4019240 w 7631184"/>
              <a:gd name="connsiteY3859" fmla="*/ 5001886 h 6858054"/>
              <a:gd name="connsiteX3860" fmla="*/ 4058314 w 7631184"/>
              <a:gd name="connsiteY3860" fmla="*/ 5050732 h 6858054"/>
              <a:gd name="connsiteX3861" fmla="*/ 4087620 w 7631184"/>
              <a:gd name="connsiteY3861" fmla="*/ 5089810 h 6858054"/>
              <a:gd name="connsiteX3862" fmla="*/ 4107157 w 7631184"/>
              <a:gd name="connsiteY3862" fmla="*/ 5109348 h 6858054"/>
              <a:gd name="connsiteX3863" fmla="*/ 4156001 w 7631184"/>
              <a:gd name="connsiteY3863" fmla="*/ 5177733 h 6858054"/>
              <a:gd name="connsiteX3864" fmla="*/ 4175538 w 7631184"/>
              <a:gd name="connsiteY3864" fmla="*/ 5197272 h 6858054"/>
              <a:gd name="connsiteX3865" fmla="*/ 4175538 w 7631184"/>
              <a:gd name="connsiteY3865" fmla="*/ 5207041 h 6858054"/>
              <a:gd name="connsiteX3866" fmla="*/ 4185306 w 7631184"/>
              <a:gd name="connsiteY3866" fmla="*/ 5216811 h 6858054"/>
              <a:gd name="connsiteX3867" fmla="*/ 4195075 w 7631184"/>
              <a:gd name="connsiteY3867" fmla="*/ 5226580 h 6858054"/>
              <a:gd name="connsiteX3868" fmla="*/ 4204844 w 7631184"/>
              <a:gd name="connsiteY3868" fmla="*/ 5236349 h 6858054"/>
              <a:gd name="connsiteX3869" fmla="*/ 4195075 w 7631184"/>
              <a:gd name="connsiteY3869" fmla="*/ 5236349 h 6858054"/>
              <a:gd name="connsiteX3870" fmla="*/ 4195075 w 7631184"/>
              <a:gd name="connsiteY3870" fmla="*/ 5246118 h 6858054"/>
              <a:gd name="connsiteX3871" fmla="*/ 4204844 w 7631184"/>
              <a:gd name="connsiteY3871" fmla="*/ 5265657 h 6858054"/>
              <a:gd name="connsiteX3872" fmla="*/ 4224381 w 7631184"/>
              <a:gd name="connsiteY3872" fmla="*/ 5285196 h 6858054"/>
              <a:gd name="connsiteX3873" fmla="*/ 4224381 w 7631184"/>
              <a:gd name="connsiteY3873" fmla="*/ 5304734 h 6858054"/>
              <a:gd name="connsiteX3874" fmla="*/ 4243918 w 7631184"/>
              <a:gd name="connsiteY3874" fmla="*/ 5324273 h 6858054"/>
              <a:gd name="connsiteX3875" fmla="*/ 4253687 w 7631184"/>
              <a:gd name="connsiteY3875" fmla="*/ 5343812 h 6858054"/>
              <a:gd name="connsiteX3876" fmla="*/ 4273224 w 7631184"/>
              <a:gd name="connsiteY3876" fmla="*/ 5373119 h 6858054"/>
              <a:gd name="connsiteX3877" fmla="*/ 4312298 w 7631184"/>
              <a:gd name="connsiteY3877" fmla="*/ 5441505 h 6858054"/>
              <a:gd name="connsiteX3878" fmla="*/ 4302530 w 7631184"/>
              <a:gd name="connsiteY3878" fmla="*/ 5441505 h 6858054"/>
              <a:gd name="connsiteX3879" fmla="*/ 4292761 w 7631184"/>
              <a:gd name="connsiteY3879" fmla="*/ 5412197 h 6858054"/>
              <a:gd name="connsiteX3880" fmla="*/ 4273224 w 7631184"/>
              <a:gd name="connsiteY3880" fmla="*/ 5382889 h 6858054"/>
              <a:gd name="connsiteX3881" fmla="*/ 4253687 w 7631184"/>
              <a:gd name="connsiteY3881" fmla="*/ 5353581 h 6858054"/>
              <a:gd name="connsiteX3882" fmla="*/ 4243918 w 7631184"/>
              <a:gd name="connsiteY3882" fmla="*/ 5353581 h 6858054"/>
              <a:gd name="connsiteX3883" fmla="*/ 4234150 w 7631184"/>
              <a:gd name="connsiteY3883" fmla="*/ 5363350 h 6858054"/>
              <a:gd name="connsiteX3884" fmla="*/ 4214612 w 7631184"/>
              <a:gd name="connsiteY3884" fmla="*/ 5363350 h 6858054"/>
              <a:gd name="connsiteX3885" fmla="*/ 4185306 w 7631184"/>
              <a:gd name="connsiteY3885" fmla="*/ 5324273 h 6858054"/>
              <a:gd name="connsiteX3886" fmla="*/ 4195075 w 7631184"/>
              <a:gd name="connsiteY3886" fmla="*/ 5324273 h 6858054"/>
              <a:gd name="connsiteX3887" fmla="*/ 4204844 w 7631184"/>
              <a:gd name="connsiteY3887" fmla="*/ 5314504 h 6858054"/>
              <a:gd name="connsiteX3888" fmla="*/ 4185306 w 7631184"/>
              <a:gd name="connsiteY3888" fmla="*/ 5285196 h 6858054"/>
              <a:gd name="connsiteX3889" fmla="*/ 4185306 w 7631184"/>
              <a:gd name="connsiteY3889" fmla="*/ 5304734 h 6858054"/>
              <a:gd name="connsiteX3890" fmla="*/ 4185306 w 7631184"/>
              <a:gd name="connsiteY3890" fmla="*/ 5314504 h 6858054"/>
              <a:gd name="connsiteX3891" fmla="*/ 4175538 w 7631184"/>
              <a:gd name="connsiteY3891" fmla="*/ 5304734 h 6858054"/>
              <a:gd name="connsiteX3892" fmla="*/ 4146232 w 7631184"/>
              <a:gd name="connsiteY3892" fmla="*/ 5255888 h 6858054"/>
              <a:gd name="connsiteX3893" fmla="*/ 4126695 w 7631184"/>
              <a:gd name="connsiteY3893" fmla="*/ 5246118 h 6858054"/>
              <a:gd name="connsiteX3894" fmla="*/ 4116926 w 7631184"/>
              <a:gd name="connsiteY3894" fmla="*/ 5226580 h 6858054"/>
              <a:gd name="connsiteX3895" fmla="*/ 4058314 w 7631184"/>
              <a:gd name="connsiteY3895" fmla="*/ 5167964 h 6858054"/>
              <a:gd name="connsiteX3896" fmla="*/ 4058314 w 7631184"/>
              <a:gd name="connsiteY3896" fmla="*/ 5158195 h 6858054"/>
              <a:gd name="connsiteX3897" fmla="*/ 4068083 w 7631184"/>
              <a:gd name="connsiteY3897" fmla="*/ 5187503 h 6858054"/>
              <a:gd name="connsiteX3898" fmla="*/ 4058314 w 7631184"/>
              <a:gd name="connsiteY3898" fmla="*/ 5177733 h 6858054"/>
              <a:gd name="connsiteX3899" fmla="*/ 4009471 w 7631184"/>
              <a:gd name="connsiteY3899" fmla="*/ 5128887 h 6858054"/>
              <a:gd name="connsiteX3900" fmla="*/ 4009471 w 7631184"/>
              <a:gd name="connsiteY3900" fmla="*/ 5119117 h 6858054"/>
              <a:gd name="connsiteX3901" fmla="*/ 3980166 w 7631184"/>
              <a:gd name="connsiteY3901" fmla="*/ 5089810 h 6858054"/>
              <a:gd name="connsiteX3902" fmla="*/ 4019240 w 7631184"/>
              <a:gd name="connsiteY3902" fmla="*/ 5119117 h 6858054"/>
              <a:gd name="connsiteX3903" fmla="*/ 4019240 w 7631184"/>
              <a:gd name="connsiteY3903" fmla="*/ 5109348 h 6858054"/>
              <a:gd name="connsiteX3904" fmla="*/ 3999703 w 7631184"/>
              <a:gd name="connsiteY3904" fmla="*/ 5089810 h 6858054"/>
              <a:gd name="connsiteX3905" fmla="*/ 3999703 w 7631184"/>
              <a:gd name="connsiteY3905" fmla="*/ 5080040 h 6858054"/>
              <a:gd name="connsiteX3906" fmla="*/ 4019240 w 7631184"/>
              <a:gd name="connsiteY3906" fmla="*/ 5099579 h 6858054"/>
              <a:gd name="connsiteX3907" fmla="*/ 4058314 w 7631184"/>
              <a:gd name="connsiteY3907" fmla="*/ 5138656 h 6858054"/>
              <a:gd name="connsiteX3908" fmla="*/ 4087620 w 7631184"/>
              <a:gd name="connsiteY3908" fmla="*/ 5167964 h 6858054"/>
              <a:gd name="connsiteX3909" fmla="*/ 4136463 w 7631184"/>
              <a:gd name="connsiteY3909" fmla="*/ 5216811 h 6858054"/>
              <a:gd name="connsiteX3910" fmla="*/ 4175538 w 7631184"/>
              <a:gd name="connsiteY3910" fmla="*/ 5255888 h 6858054"/>
              <a:gd name="connsiteX3911" fmla="*/ 4175538 w 7631184"/>
              <a:gd name="connsiteY3911" fmla="*/ 5236349 h 6858054"/>
              <a:gd name="connsiteX3912" fmla="*/ 4165769 w 7631184"/>
              <a:gd name="connsiteY3912" fmla="*/ 5226580 h 6858054"/>
              <a:gd name="connsiteX3913" fmla="*/ 4165769 w 7631184"/>
              <a:gd name="connsiteY3913" fmla="*/ 5216811 h 6858054"/>
              <a:gd name="connsiteX3914" fmla="*/ 4156001 w 7631184"/>
              <a:gd name="connsiteY3914" fmla="*/ 5216811 h 6858054"/>
              <a:gd name="connsiteX3915" fmla="*/ 4146232 w 7631184"/>
              <a:gd name="connsiteY3915" fmla="*/ 5197272 h 6858054"/>
              <a:gd name="connsiteX3916" fmla="*/ 4126695 w 7631184"/>
              <a:gd name="connsiteY3916" fmla="*/ 5167964 h 6858054"/>
              <a:gd name="connsiteX3917" fmla="*/ 4126695 w 7631184"/>
              <a:gd name="connsiteY3917" fmla="*/ 5148425 h 6858054"/>
              <a:gd name="connsiteX3918" fmla="*/ 4116926 w 7631184"/>
              <a:gd name="connsiteY3918" fmla="*/ 5138656 h 6858054"/>
              <a:gd name="connsiteX3919" fmla="*/ 4107157 w 7631184"/>
              <a:gd name="connsiteY3919" fmla="*/ 5138656 h 6858054"/>
              <a:gd name="connsiteX3920" fmla="*/ 4087620 w 7631184"/>
              <a:gd name="connsiteY3920" fmla="*/ 5109348 h 6858054"/>
              <a:gd name="connsiteX3921" fmla="*/ 4058314 w 7631184"/>
              <a:gd name="connsiteY3921" fmla="*/ 5070271 h 6858054"/>
              <a:gd name="connsiteX3922" fmla="*/ 4029009 w 7631184"/>
              <a:gd name="connsiteY3922" fmla="*/ 5031194 h 6858054"/>
              <a:gd name="connsiteX3923" fmla="*/ 4019240 w 7631184"/>
              <a:gd name="connsiteY3923" fmla="*/ 5021424 h 6858054"/>
              <a:gd name="connsiteX3924" fmla="*/ 3989934 w 7631184"/>
              <a:gd name="connsiteY3924" fmla="*/ 4972578 h 6858054"/>
              <a:gd name="connsiteX3925" fmla="*/ 3960628 w 7631184"/>
              <a:gd name="connsiteY3925" fmla="*/ 4933501 h 6858054"/>
              <a:gd name="connsiteX3926" fmla="*/ 3941091 w 7631184"/>
              <a:gd name="connsiteY3926" fmla="*/ 4913962 h 6858054"/>
              <a:gd name="connsiteX3927" fmla="*/ 3911785 w 7631184"/>
              <a:gd name="connsiteY3927" fmla="*/ 4884654 h 6858054"/>
              <a:gd name="connsiteX3928" fmla="*/ 3862942 w 7631184"/>
              <a:gd name="connsiteY3928" fmla="*/ 4826038 h 6858054"/>
              <a:gd name="connsiteX3929" fmla="*/ 3814099 w 7631184"/>
              <a:gd name="connsiteY3929" fmla="*/ 4777192 h 6858054"/>
              <a:gd name="connsiteX3930" fmla="*/ 3765256 w 7631184"/>
              <a:gd name="connsiteY3930" fmla="*/ 4708807 h 6858054"/>
              <a:gd name="connsiteX3931" fmla="*/ 3735950 w 7631184"/>
              <a:gd name="connsiteY3931" fmla="*/ 4669729 h 6858054"/>
              <a:gd name="connsiteX3932" fmla="*/ 3706644 w 7631184"/>
              <a:gd name="connsiteY3932" fmla="*/ 4650191 h 6858054"/>
              <a:gd name="connsiteX3933" fmla="*/ 3696876 w 7631184"/>
              <a:gd name="connsiteY3933" fmla="*/ 4630652 h 6858054"/>
              <a:gd name="connsiteX3934" fmla="*/ 3579652 w 7631184"/>
              <a:gd name="connsiteY3934" fmla="*/ 4503651 h 6858054"/>
              <a:gd name="connsiteX3935" fmla="*/ 3511272 w 7631184"/>
              <a:gd name="connsiteY3935" fmla="*/ 4425497 h 6858054"/>
              <a:gd name="connsiteX3936" fmla="*/ 3433123 w 7631184"/>
              <a:gd name="connsiteY3936" fmla="*/ 4347342 h 6858054"/>
              <a:gd name="connsiteX3937" fmla="*/ 3433123 w 7631184"/>
              <a:gd name="connsiteY3937" fmla="*/ 4357111 h 6858054"/>
              <a:gd name="connsiteX3938" fmla="*/ 3433123 w 7631184"/>
              <a:gd name="connsiteY3938" fmla="*/ 4366881 h 6858054"/>
              <a:gd name="connsiteX3939" fmla="*/ 3452661 w 7631184"/>
              <a:gd name="connsiteY3939" fmla="*/ 4386419 h 6858054"/>
              <a:gd name="connsiteX3940" fmla="*/ 3491735 w 7631184"/>
              <a:gd name="connsiteY3940" fmla="*/ 4435266 h 6858054"/>
              <a:gd name="connsiteX3941" fmla="*/ 3530809 w 7631184"/>
              <a:gd name="connsiteY3941" fmla="*/ 4484112 h 6858054"/>
              <a:gd name="connsiteX3942" fmla="*/ 3550347 w 7631184"/>
              <a:gd name="connsiteY3942" fmla="*/ 4513420 h 6858054"/>
              <a:gd name="connsiteX3943" fmla="*/ 3579652 w 7631184"/>
              <a:gd name="connsiteY3943" fmla="*/ 4532959 h 6858054"/>
              <a:gd name="connsiteX3944" fmla="*/ 3599190 w 7631184"/>
              <a:gd name="connsiteY3944" fmla="*/ 4572036 h 6858054"/>
              <a:gd name="connsiteX3945" fmla="*/ 3452661 w 7631184"/>
              <a:gd name="connsiteY3945" fmla="*/ 4425497 h 6858054"/>
              <a:gd name="connsiteX3946" fmla="*/ 3394049 w 7631184"/>
              <a:gd name="connsiteY3946" fmla="*/ 4357111 h 6858054"/>
              <a:gd name="connsiteX3947" fmla="*/ 3276826 w 7631184"/>
              <a:gd name="connsiteY3947" fmla="*/ 4230110 h 6858054"/>
              <a:gd name="connsiteX3948" fmla="*/ 3188908 w 7631184"/>
              <a:gd name="connsiteY3948" fmla="*/ 4132417 h 6858054"/>
              <a:gd name="connsiteX3949" fmla="*/ 3149834 w 7631184"/>
              <a:gd name="connsiteY3949" fmla="*/ 4083571 h 6858054"/>
              <a:gd name="connsiteX3950" fmla="*/ 3120528 w 7631184"/>
              <a:gd name="connsiteY3950" fmla="*/ 4064032 h 6858054"/>
              <a:gd name="connsiteX3951" fmla="*/ 3140065 w 7631184"/>
              <a:gd name="connsiteY3951" fmla="*/ 4093340 h 6858054"/>
              <a:gd name="connsiteX3952" fmla="*/ 3159602 w 7631184"/>
              <a:gd name="connsiteY3952" fmla="*/ 4122648 h 6858054"/>
              <a:gd name="connsiteX3953" fmla="*/ 3149834 w 7631184"/>
              <a:gd name="connsiteY3953" fmla="*/ 4112879 h 6858054"/>
              <a:gd name="connsiteX3954" fmla="*/ 3100991 w 7631184"/>
              <a:gd name="connsiteY3954" fmla="*/ 4073801 h 6858054"/>
              <a:gd name="connsiteX3955" fmla="*/ 3091222 w 7631184"/>
              <a:gd name="connsiteY3955" fmla="*/ 4064032 h 6858054"/>
              <a:gd name="connsiteX3956" fmla="*/ 3071685 w 7631184"/>
              <a:gd name="connsiteY3956" fmla="*/ 4044494 h 6858054"/>
              <a:gd name="connsiteX3957" fmla="*/ 3013073 w 7631184"/>
              <a:gd name="connsiteY3957" fmla="*/ 3985878 h 6858054"/>
              <a:gd name="connsiteX3958" fmla="*/ 2944693 w 7631184"/>
              <a:gd name="connsiteY3958" fmla="*/ 3917493 h 6858054"/>
              <a:gd name="connsiteX3959" fmla="*/ 2778626 w 7631184"/>
              <a:gd name="connsiteY3959" fmla="*/ 3761184 h 6858054"/>
              <a:gd name="connsiteX3960" fmla="*/ 2759089 w 7631184"/>
              <a:gd name="connsiteY3960" fmla="*/ 3731876 h 6858054"/>
              <a:gd name="connsiteX3961" fmla="*/ 2729783 w 7631184"/>
              <a:gd name="connsiteY3961" fmla="*/ 3702568 h 6858054"/>
              <a:gd name="connsiteX3962" fmla="*/ 2710246 w 7631184"/>
              <a:gd name="connsiteY3962" fmla="*/ 3683029 h 6858054"/>
              <a:gd name="connsiteX3963" fmla="*/ 2700477 w 7631184"/>
              <a:gd name="connsiteY3963" fmla="*/ 3673260 h 6858054"/>
              <a:gd name="connsiteX3964" fmla="*/ 2671172 w 7631184"/>
              <a:gd name="connsiteY3964" fmla="*/ 3653721 h 6858054"/>
              <a:gd name="connsiteX3965" fmla="*/ 2641866 w 7631184"/>
              <a:gd name="connsiteY3965" fmla="*/ 3624413 h 6858054"/>
              <a:gd name="connsiteX3966" fmla="*/ 2593023 w 7631184"/>
              <a:gd name="connsiteY3966" fmla="*/ 3585336 h 6858054"/>
              <a:gd name="connsiteX3967" fmla="*/ 2563717 w 7631184"/>
              <a:gd name="connsiteY3967" fmla="*/ 3546259 h 6858054"/>
              <a:gd name="connsiteX3968" fmla="*/ 2475799 w 7631184"/>
              <a:gd name="connsiteY3968" fmla="*/ 3458335 h 6858054"/>
              <a:gd name="connsiteX3969" fmla="*/ 2466031 w 7631184"/>
              <a:gd name="connsiteY3969" fmla="*/ 3448566 h 6858054"/>
              <a:gd name="connsiteX3970" fmla="*/ 2446494 w 7631184"/>
              <a:gd name="connsiteY3970" fmla="*/ 3438796 h 6858054"/>
              <a:gd name="connsiteX3971" fmla="*/ 2446494 w 7631184"/>
              <a:gd name="connsiteY3971" fmla="*/ 3429027 h 6858054"/>
              <a:gd name="connsiteX3972" fmla="*/ 2426956 w 7631184"/>
              <a:gd name="connsiteY3972" fmla="*/ 3419258 h 6858054"/>
              <a:gd name="connsiteX3973" fmla="*/ 2407419 w 7631184"/>
              <a:gd name="connsiteY3973" fmla="*/ 3389950 h 6858054"/>
              <a:gd name="connsiteX3974" fmla="*/ 2378113 w 7631184"/>
              <a:gd name="connsiteY3974" fmla="*/ 3370411 h 6858054"/>
              <a:gd name="connsiteX3975" fmla="*/ 2319502 w 7631184"/>
              <a:gd name="connsiteY3975" fmla="*/ 3321565 h 6858054"/>
              <a:gd name="connsiteX3976" fmla="*/ 2299964 w 7631184"/>
              <a:gd name="connsiteY3976" fmla="*/ 3302026 h 6858054"/>
              <a:gd name="connsiteX3977" fmla="*/ 2212047 w 7631184"/>
              <a:gd name="connsiteY3977" fmla="*/ 3223872 h 6858054"/>
              <a:gd name="connsiteX3978" fmla="*/ 2182741 w 7631184"/>
              <a:gd name="connsiteY3978" fmla="*/ 3204333 h 6858054"/>
              <a:gd name="connsiteX3979" fmla="*/ 2104592 w 7631184"/>
              <a:gd name="connsiteY3979" fmla="*/ 3145717 h 6858054"/>
              <a:gd name="connsiteX3980" fmla="*/ 2065518 w 7631184"/>
              <a:gd name="connsiteY3980" fmla="*/ 3116409 h 6858054"/>
              <a:gd name="connsiteX3981" fmla="*/ 2026443 w 7631184"/>
              <a:gd name="connsiteY3981" fmla="*/ 3087101 h 6858054"/>
              <a:gd name="connsiteX3982" fmla="*/ 1987369 w 7631184"/>
              <a:gd name="connsiteY3982" fmla="*/ 3057793 h 6858054"/>
              <a:gd name="connsiteX3983" fmla="*/ 1958063 w 7631184"/>
              <a:gd name="connsiteY3983" fmla="*/ 3028486 h 6858054"/>
              <a:gd name="connsiteX3984" fmla="*/ 1918988 w 7631184"/>
              <a:gd name="connsiteY3984" fmla="*/ 3008947 h 6858054"/>
              <a:gd name="connsiteX3985" fmla="*/ 1899451 w 7631184"/>
              <a:gd name="connsiteY3985" fmla="*/ 2999178 h 6858054"/>
              <a:gd name="connsiteX3986" fmla="*/ 1889683 w 7631184"/>
              <a:gd name="connsiteY3986" fmla="*/ 2989408 h 6858054"/>
              <a:gd name="connsiteX3987" fmla="*/ 1870145 w 7631184"/>
              <a:gd name="connsiteY3987" fmla="*/ 2979639 h 6858054"/>
              <a:gd name="connsiteX3988" fmla="*/ 1840840 w 7631184"/>
              <a:gd name="connsiteY3988" fmla="*/ 2960100 h 6858054"/>
              <a:gd name="connsiteX3989" fmla="*/ 1821302 w 7631184"/>
              <a:gd name="connsiteY3989" fmla="*/ 2950331 h 6858054"/>
              <a:gd name="connsiteX3990" fmla="*/ 1801765 w 7631184"/>
              <a:gd name="connsiteY3990" fmla="*/ 2940562 h 6858054"/>
              <a:gd name="connsiteX3991" fmla="*/ 1752922 w 7631184"/>
              <a:gd name="connsiteY3991" fmla="*/ 2911254 h 6858054"/>
              <a:gd name="connsiteX3992" fmla="*/ 1723616 w 7631184"/>
              <a:gd name="connsiteY3992" fmla="*/ 2891715 h 6858054"/>
              <a:gd name="connsiteX3993" fmla="*/ 1694310 w 7631184"/>
              <a:gd name="connsiteY3993" fmla="*/ 2872177 h 6858054"/>
              <a:gd name="connsiteX3994" fmla="*/ 1684542 w 7631184"/>
              <a:gd name="connsiteY3994" fmla="*/ 2862407 h 6858054"/>
              <a:gd name="connsiteX3995" fmla="*/ 1665005 w 7631184"/>
              <a:gd name="connsiteY3995" fmla="*/ 2852638 h 6858054"/>
              <a:gd name="connsiteX3996" fmla="*/ 1655236 w 7631184"/>
              <a:gd name="connsiteY3996" fmla="*/ 2842869 h 6858054"/>
              <a:gd name="connsiteX3997" fmla="*/ 1645467 w 7631184"/>
              <a:gd name="connsiteY3997" fmla="*/ 2833099 h 6858054"/>
              <a:gd name="connsiteX3998" fmla="*/ 1635699 w 7631184"/>
              <a:gd name="connsiteY3998" fmla="*/ 2833099 h 6858054"/>
              <a:gd name="connsiteX3999" fmla="*/ 1625930 w 7631184"/>
              <a:gd name="connsiteY3999" fmla="*/ 2823330 h 6858054"/>
              <a:gd name="connsiteX4000" fmla="*/ 1616162 w 7631184"/>
              <a:gd name="connsiteY4000" fmla="*/ 2823330 h 6858054"/>
              <a:gd name="connsiteX4001" fmla="*/ 1596624 w 7631184"/>
              <a:gd name="connsiteY4001" fmla="*/ 2813561 h 6858054"/>
              <a:gd name="connsiteX4002" fmla="*/ 1586856 w 7631184"/>
              <a:gd name="connsiteY4002" fmla="*/ 2803791 h 6858054"/>
              <a:gd name="connsiteX4003" fmla="*/ 1577087 w 7631184"/>
              <a:gd name="connsiteY4003" fmla="*/ 2794022 h 6858054"/>
              <a:gd name="connsiteX4004" fmla="*/ 1567319 w 7631184"/>
              <a:gd name="connsiteY4004" fmla="*/ 2794022 h 6858054"/>
              <a:gd name="connsiteX4005" fmla="*/ 1557550 w 7631184"/>
              <a:gd name="connsiteY4005" fmla="*/ 2794022 h 6858054"/>
              <a:gd name="connsiteX4006" fmla="*/ 1547781 w 7631184"/>
              <a:gd name="connsiteY4006" fmla="*/ 2784253 h 6858054"/>
              <a:gd name="connsiteX4007" fmla="*/ 1489170 w 7631184"/>
              <a:gd name="connsiteY4007" fmla="*/ 2745176 h 6858054"/>
              <a:gd name="connsiteX4008" fmla="*/ 1459864 w 7631184"/>
              <a:gd name="connsiteY4008" fmla="*/ 2735406 h 6858054"/>
              <a:gd name="connsiteX4009" fmla="*/ 1440327 w 7631184"/>
              <a:gd name="connsiteY4009" fmla="*/ 2725637 h 6858054"/>
              <a:gd name="connsiteX4010" fmla="*/ 1411021 w 7631184"/>
              <a:gd name="connsiteY4010" fmla="*/ 2706099 h 6858054"/>
              <a:gd name="connsiteX4011" fmla="*/ 1401252 w 7631184"/>
              <a:gd name="connsiteY4011" fmla="*/ 2706099 h 6858054"/>
              <a:gd name="connsiteX4012" fmla="*/ 1391483 w 7631184"/>
              <a:gd name="connsiteY4012" fmla="*/ 2706099 h 6858054"/>
              <a:gd name="connsiteX4013" fmla="*/ 1391483 w 7631184"/>
              <a:gd name="connsiteY4013" fmla="*/ 2696329 h 6858054"/>
              <a:gd name="connsiteX4014" fmla="*/ 1352409 w 7631184"/>
              <a:gd name="connsiteY4014" fmla="*/ 2676790 h 6858054"/>
              <a:gd name="connsiteX4015" fmla="*/ 1332872 w 7631184"/>
              <a:gd name="connsiteY4015" fmla="*/ 2667021 h 6858054"/>
              <a:gd name="connsiteX4016" fmla="*/ 1313335 w 7631184"/>
              <a:gd name="connsiteY4016" fmla="*/ 2657252 h 6858054"/>
              <a:gd name="connsiteX4017" fmla="*/ 1303566 w 7631184"/>
              <a:gd name="connsiteY4017" fmla="*/ 2657252 h 6858054"/>
              <a:gd name="connsiteX4018" fmla="*/ 1293797 w 7631184"/>
              <a:gd name="connsiteY4018" fmla="*/ 2647483 h 6858054"/>
              <a:gd name="connsiteX4019" fmla="*/ 1284029 w 7631184"/>
              <a:gd name="connsiteY4019" fmla="*/ 2647483 h 6858054"/>
              <a:gd name="connsiteX4020" fmla="*/ 1254723 w 7631184"/>
              <a:gd name="connsiteY4020" fmla="*/ 2637713 h 6858054"/>
              <a:gd name="connsiteX4021" fmla="*/ 1225417 w 7631184"/>
              <a:gd name="connsiteY4021" fmla="*/ 2627944 h 6858054"/>
              <a:gd name="connsiteX4022" fmla="*/ 1235186 w 7631184"/>
              <a:gd name="connsiteY4022" fmla="*/ 2627944 h 6858054"/>
              <a:gd name="connsiteX4023" fmla="*/ 1244954 w 7631184"/>
              <a:gd name="connsiteY4023" fmla="*/ 2627944 h 6858054"/>
              <a:gd name="connsiteX4024" fmla="*/ 1235186 w 7631184"/>
              <a:gd name="connsiteY4024" fmla="*/ 2618175 h 6858054"/>
              <a:gd name="connsiteX4025" fmla="*/ 1215648 w 7631184"/>
              <a:gd name="connsiteY4025" fmla="*/ 2608406 h 6858054"/>
              <a:gd name="connsiteX4026" fmla="*/ 1205880 w 7631184"/>
              <a:gd name="connsiteY4026" fmla="*/ 2618175 h 6858054"/>
              <a:gd name="connsiteX4027" fmla="*/ 1225417 w 7631184"/>
              <a:gd name="connsiteY4027" fmla="*/ 2627944 h 6858054"/>
              <a:gd name="connsiteX4028" fmla="*/ 1303566 w 7631184"/>
              <a:gd name="connsiteY4028" fmla="*/ 2676790 h 6858054"/>
              <a:gd name="connsiteX4029" fmla="*/ 1342640 w 7631184"/>
              <a:gd name="connsiteY4029" fmla="*/ 2706099 h 6858054"/>
              <a:gd name="connsiteX4030" fmla="*/ 1362178 w 7631184"/>
              <a:gd name="connsiteY4030" fmla="*/ 2715868 h 6858054"/>
              <a:gd name="connsiteX4031" fmla="*/ 1391483 w 7631184"/>
              <a:gd name="connsiteY4031" fmla="*/ 2735406 h 6858054"/>
              <a:gd name="connsiteX4032" fmla="*/ 1352409 w 7631184"/>
              <a:gd name="connsiteY4032" fmla="*/ 2715868 h 6858054"/>
              <a:gd name="connsiteX4033" fmla="*/ 1332872 w 7631184"/>
              <a:gd name="connsiteY4033" fmla="*/ 2706099 h 6858054"/>
              <a:gd name="connsiteX4034" fmla="*/ 1323103 w 7631184"/>
              <a:gd name="connsiteY4034" fmla="*/ 2696329 h 6858054"/>
              <a:gd name="connsiteX4035" fmla="*/ 1303566 w 7631184"/>
              <a:gd name="connsiteY4035" fmla="*/ 2686560 h 6858054"/>
              <a:gd name="connsiteX4036" fmla="*/ 1264492 w 7631184"/>
              <a:gd name="connsiteY4036" fmla="*/ 2667021 h 6858054"/>
              <a:gd name="connsiteX4037" fmla="*/ 1235186 w 7631184"/>
              <a:gd name="connsiteY4037" fmla="*/ 2647483 h 6858054"/>
              <a:gd name="connsiteX4038" fmla="*/ 1205880 w 7631184"/>
              <a:gd name="connsiteY4038" fmla="*/ 2627944 h 6858054"/>
              <a:gd name="connsiteX4039" fmla="*/ 1186343 w 7631184"/>
              <a:gd name="connsiteY4039" fmla="*/ 2608406 h 6858054"/>
              <a:gd name="connsiteX4040" fmla="*/ 1176574 w 7631184"/>
              <a:gd name="connsiteY4040" fmla="*/ 2608406 h 6858054"/>
              <a:gd name="connsiteX4041" fmla="*/ 1166805 w 7631184"/>
              <a:gd name="connsiteY4041" fmla="*/ 2598636 h 6858054"/>
              <a:gd name="connsiteX4042" fmla="*/ 1137500 w 7631184"/>
              <a:gd name="connsiteY4042" fmla="*/ 2588867 h 6858054"/>
              <a:gd name="connsiteX4043" fmla="*/ 1098425 w 7631184"/>
              <a:gd name="connsiteY4043" fmla="*/ 2569328 h 6858054"/>
              <a:gd name="connsiteX4044" fmla="*/ 1078888 w 7631184"/>
              <a:gd name="connsiteY4044" fmla="*/ 2559559 h 6858054"/>
              <a:gd name="connsiteX4045" fmla="*/ 1059351 w 7631184"/>
              <a:gd name="connsiteY4045" fmla="*/ 2540020 h 6858054"/>
              <a:gd name="connsiteX4046" fmla="*/ 1108194 w 7631184"/>
              <a:gd name="connsiteY4046" fmla="*/ 2559559 h 6858054"/>
              <a:gd name="connsiteX4047" fmla="*/ 1157037 w 7631184"/>
              <a:gd name="connsiteY4047" fmla="*/ 2588867 h 6858054"/>
              <a:gd name="connsiteX4048" fmla="*/ 1157037 w 7631184"/>
              <a:gd name="connsiteY4048" fmla="*/ 2559559 h 6858054"/>
              <a:gd name="connsiteX4049" fmla="*/ 1137500 w 7631184"/>
              <a:gd name="connsiteY4049" fmla="*/ 2540020 h 6858054"/>
              <a:gd name="connsiteX4050" fmla="*/ 1117962 w 7631184"/>
              <a:gd name="connsiteY4050" fmla="*/ 2530251 h 6858054"/>
              <a:gd name="connsiteX4051" fmla="*/ 1108194 w 7631184"/>
              <a:gd name="connsiteY4051" fmla="*/ 2530251 h 6858054"/>
              <a:gd name="connsiteX4052" fmla="*/ 1098425 w 7631184"/>
              <a:gd name="connsiteY4052" fmla="*/ 2520482 h 6858054"/>
              <a:gd name="connsiteX4053" fmla="*/ 1039813 w 7631184"/>
              <a:gd name="connsiteY4053" fmla="*/ 2520482 h 6858054"/>
              <a:gd name="connsiteX4054" fmla="*/ 961665 w 7631184"/>
              <a:gd name="connsiteY4054" fmla="*/ 2510712 h 6858054"/>
              <a:gd name="connsiteX4055" fmla="*/ 922590 w 7631184"/>
              <a:gd name="connsiteY4055" fmla="*/ 2500943 h 6858054"/>
              <a:gd name="connsiteX4056" fmla="*/ 903053 w 7631184"/>
              <a:gd name="connsiteY4056" fmla="*/ 2491174 h 6858054"/>
              <a:gd name="connsiteX4057" fmla="*/ 893284 w 7631184"/>
              <a:gd name="connsiteY4057" fmla="*/ 2491174 h 6858054"/>
              <a:gd name="connsiteX4058" fmla="*/ 893284 w 7631184"/>
              <a:gd name="connsiteY4058" fmla="*/ 2481404 h 6858054"/>
              <a:gd name="connsiteX4059" fmla="*/ 903053 w 7631184"/>
              <a:gd name="connsiteY4059" fmla="*/ 2481404 h 6858054"/>
              <a:gd name="connsiteX4060" fmla="*/ 922590 w 7631184"/>
              <a:gd name="connsiteY4060" fmla="*/ 2491174 h 6858054"/>
              <a:gd name="connsiteX4061" fmla="*/ 961665 w 7631184"/>
              <a:gd name="connsiteY4061" fmla="*/ 2491174 h 6858054"/>
              <a:gd name="connsiteX4062" fmla="*/ 1000739 w 7631184"/>
              <a:gd name="connsiteY4062" fmla="*/ 2491174 h 6858054"/>
              <a:gd name="connsiteX4063" fmla="*/ 1020276 w 7631184"/>
              <a:gd name="connsiteY4063" fmla="*/ 2491174 h 6858054"/>
              <a:gd name="connsiteX4064" fmla="*/ 1039813 w 7631184"/>
              <a:gd name="connsiteY4064" fmla="*/ 2500943 h 6858054"/>
              <a:gd name="connsiteX4065" fmla="*/ 1078888 w 7631184"/>
              <a:gd name="connsiteY4065" fmla="*/ 2500943 h 6858054"/>
              <a:gd name="connsiteX4066" fmla="*/ 1059351 w 7631184"/>
              <a:gd name="connsiteY4066" fmla="*/ 2491174 h 6858054"/>
              <a:gd name="connsiteX4067" fmla="*/ 1039813 w 7631184"/>
              <a:gd name="connsiteY4067" fmla="*/ 2471635 h 6858054"/>
              <a:gd name="connsiteX4068" fmla="*/ 1059351 w 7631184"/>
              <a:gd name="connsiteY4068" fmla="*/ 2481404 h 6858054"/>
              <a:gd name="connsiteX4069" fmla="*/ 1088657 w 7631184"/>
              <a:gd name="connsiteY4069" fmla="*/ 2491174 h 6858054"/>
              <a:gd name="connsiteX4070" fmla="*/ 1108194 w 7631184"/>
              <a:gd name="connsiteY4070" fmla="*/ 2500943 h 6858054"/>
              <a:gd name="connsiteX4071" fmla="*/ 1147268 w 7631184"/>
              <a:gd name="connsiteY4071" fmla="*/ 2510712 h 6858054"/>
              <a:gd name="connsiteX4072" fmla="*/ 1157037 w 7631184"/>
              <a:gd name="connsiteY4072" fmla="*/ 2510712 h 6858054"/>
              <a:gd name="connsiteX4073" fmla="*/ 1176574 w 7631184"/>
              <a:gd name="connsiteY4073" fmla="*/ 2510712 h 6858054"/>
              <a:gd name="connsiteX4074" fmla="*/ 1157037 w 7631184"/>
              <a:gd name="connsiteY4074" fmla="*/ 2500943 h 6858054"/>
              <a:gd name="connsiteX4075" fmla="*/ 1137500 w 7631184"/>
              <a:gd name="connsiteY4075" fmla="*/ 2481404 h 6858054"/>
              <a:gd name="connsiteX4076" fmla="*/ 1108194 w 7631184"/>
              <a:gd name="connsiteY4076" fmla="*/ 2471635 h 6858054"/>
              <a:gd name="connsiteX4077" fmla="*/ 1088657 w 7631184"/>
              <a:gd name="connsiteY4077" fmla="*/ 2461866 h 6858054"/>
              <a:gd name="connsiteX4078" fmla="*/ 1010508 w 7631184"/>
              <a:gd name="connsiteY4078" fmla="*/ 2452096 h 6858054"/>
              <a:gd name="connsiteX4079" fmla="*/ 971433 w 7631184"/>
              <a:gd name="connsiteY4079" fmla="*/ 2452096 h 6858054"/>
              <a:gd name="connsiteX4080" fmla="*/ 942127 w 7631184"/>
              <a:gd name="connsiteY4080" fmla="*/ 2452096 h 6858054"/>
              <a:gd name="connsiteX4081" fmla="*/ 922590 w 7631184"/>
              <a:gd name="connsiteY4081" fmla="*/ 2442327 h 6858054"/>
              <a:gd name="connsiteX4082" fmla="*/ 863978 w 7631184"/>
              <a:gd name="connsiteY4082" fmla="*/ 2442327 h 6858054"/>
              <a:gd name="connsiteX4083" fmla="*/ 844441 w 7631184"/>
              <a:gd name="connsiteY4083" fmla="*/ 2442327 h 6858054"/>
              <a:gd name="connsiteX4084" fmla="*/ 815135 w 7631184"/>
              <a:gd name="connsiteY4084" fmla="*/ 2432558 h 6858054"/>
              <a:gd name="connsiteX4085" fmla="*/ 785829 w 7631184"/>
              <a:gd name="connsiteY4085" fmla="*/ 2432558 h 6858054"/>
              <a:gd name="connsiteX4086" fmla="*/ 766292 w 7631184"/>
              <a:gd name="connsiteY4086" fmla="*/ 2432558 h 6858054"/>
              <a:gd name="connsiteX4087" fmla="*/ 756524 w 7631184"/>
              <a:gd name="connsiteY4087" fmla="*/ 2422788 h 6858054"/>
              <a:gd name="connsiteX4088" fmla="*/ 746755 w 7631184"/>
              <a:gd name="connsiteY4088" fmla="*/ 2422788 h 6858054"/>
              <a:gd name="connsiteX4089" fmla="*/ 736987 w 7631184"/>
              <a:gd name="connsiteY4089" fmla="*/ 2422788 h 6858054"/>
              <a:gd name="connsiteX4090" fmla="*/ 727218 w 7631184"/>
              <a:gd name="connsiteY4090" fmla="*/ 2422788 h 6858054"/>
              <a:gd name="connsiteX4091" fmla="*/ 717449 w 7631184"/>
              <a:gd name="connsiteY4091" fmla="*/ 2422788 h 6858054"/>
              <a:gd name="connsiteX4092" fmla="*/ 697912 w 7631184"/>
              <a:gd name="connsiteY4092" fmla="*/ 2413019 h 6858054"/>
              <a:gd name="connsiteX4093" fmla="*/ 718060 w 7631184"/>
              <a:gd name="connsiteY4093" fmla="*/ 2413019 h 6858054"/>
              <a:gd name="connsiteX4094" fmla="*/ 756524 w 7631184"/>
              <a:gd name="connsiteY4094" fmla="*/ 2413019 h 6858054"/>
              <a:gd name="connsiteX4095" fmla="*/ 795598 w 7631184"/>
              <a:gd name="connsiteY4095" fmla="*/ 2422788 h 6858054"/>
              <a:gd name="connsiteX4096" fmla="*/ 834673 w 7631184"/>
              <a:gd name="connsiteY4096" fmla="*/ 2422788 h 6858054"/>
              <a:gd name="connsiteX4097" fmla="*/ 863978 w 7631184"/>
              <a:gd name="connsiteY4097" fmla="*/ 2422788 h 6858054"/>
              <a:gd name="connsiteX4098" fmla="*/ 873747 w 7631184"/>
              <a:gd name="connsiteY4098" fmla="*/ 2422788 h 6858054"/>
              <a:gd name="connsiteX4099" fmla="*/ 912821 w 7631184"/>
              <a:gd name="connsiteY4099" fmla="*/ 2432558 h 6858054"/>
              <a:gd name="connsiteX4100" fmla="*/ 961665 w 7631184"/>
              <a:gd name="connsiteY4100" fmla="*/ 2432558 h 6858054"/>
              <a:gd name="connsiteX4101" fmla="*/ 990970 w 7631184"/>
              <a:gd name="connsiteY4101" fmla="*/ 2432558 h 6858054"/>
              <a:gd name="connsiteX4102" fmla="*/ 1059351 w 7631184"/>
              <a:gd name="connsiteY4102" fmla="*/ 2442327 h 6858054"/>
              <a:gd name="connsiteX4103" fmla="*/ 1069119 w 7631184"/>
              <a:gd name="connsiteY4103" fmla="*/ 2442327 h 6858054"/>
              <a:gd name="connsiteX4104" fmla="*/ 1069119 w 7631184"/>
              <a:gd name="connsiteY4104" fmla="*/ 2432558 h 6858054"/>
              <a:gd name="connsiteX4105" fmla="*/ 1078888 w 7631184"/>
              <a:gd name="connsiteY4105" fmla="*/ 2442327 h 6858054"/>
              <a:gd name="connsiteX4106" fmla="*/ 1088657 w 7631184"/>
              <a:gd name="connsiteY4106" fmla="*/ 2442327 h 6858054"/>
              <a:gd name="connsiteX4107" fmla="*/ 1117962 w 7631184"/>
              <a:gd name="connsiteY4107" fmla="*/ 2442327 h 6858054"/>
              <a:gd name="connsiteX4108" fmla="*/ 1147268 w 7631184"/>
              <a:gd name="connsiteY4108" fmla="*/ 2452096 h 6858054"/>
              <a:gd name="connsiteX4109" fmla="*/ 1147268 w 7631184"/>
              <a:gd name="connsiteY4109" fmla="*/ 2442327 h 6858054"/>
              <a:gd name="connsiteX4110" fmla="*/ 1147268 w 7631184"/>
              <a:gd name="connsiteY4110" fmla="*/ 2432558 h 6858054"/>
              <a:gd name="connsiteX4111" fmla="*/ 1137500 w 7631184"/>
              <a:gd name="connsiteY4111" fmla="*/ 2413019 h 6858054"/>
              <a:gd name="connsiteX4112" fmla="*/ 1117962 w 7631184"/>
              <a:gd name="connsiteY4112" fmla="*/ 2413019 h 6858054"/>
              <a:gd name="connsiteX4113" fmla="*/ 1088657 w 7631184"/>
              <a:gd name="connsiteY4113" fmla="*/ 2413019 h 6858054"/>
              <a:gd name="connsiteX4114" fmla="*/ 1069119 w 7631184"/>
              <a:gd name="connsiteY4114" fmla="*/ 2403250 h 6858054"/>
              <a:gd name="connsiteX4115" fmla="*/ 1069119 w 7631184"/>
              <a:gd name="connsiteY4115" fmla="*/ 2393481 h 6858054"/>
              <a:gd name="connsiteX4116" fmla="*/ 1078888 w 7631184"/>
              <a:gd name="connsiteY4116" fmla="*/ 2393481 h 6858054"/>
              <a:gd name="connsiteX4117" fmla="*/ 1078888 w 7631184"/>
              <a:gd name="connsiteY4117" fmla="*/ 2403250 h 6858054"/>
              <a:gd name="connsiteX4118" fmla="*/ 1098425 w 7631184"/>
              <a:gd name="connsiteY4118" fmla="*/ 2403250 h 6858054"/>
              <a:gd name="connsiteX4119" fmla="*/ 1108194 w 7631184"/>
              <a:gd name="connsiteY4119" fmla="*/ 2403250 h 6858054"/>
              <a:gd name="connsiteX4120" fmla="*/ 1098425 w 7631184"/>
              <a:gd name="connsiteY4120" fmla="*/ 2393481 h 6858054"/>
              <a:gd name="connsiteX4121" fmla="*/ 1078888 w 7631184"/>
              <a:gd name="connsiteY4121" fmla="*/ 2383711 h 6858054"/>
              <a:gd name="connsiteX4122" fmla="*/ 1069119 w 7631184"/>
              <a:gd name="connsiteY4122" fmla="*/ 2383711 h 6858054"/>
              <a:gd name="connsiteX4123" fmla="*/ 1049582 w 7631184"/>
              <a:gd name="connsiteY4123" fmla="*/ 2383711 h 6858054"/>
              <a:gd name="connsiteX4124" fmla="*/ 1039813 w 7631184"/>
              <a:gd name="connsiteY4124" fmla="*/ 2383711 h 6858054"/>
              <a:gd name="connsiteX4125" fmla="*/ 1010508 w 7631184"/>
              <a:gd name="connsiteY4125" fmla="*/ 2383711 h 6858054"/>
              <a:gd name="connsiteX4126" fmla="*/ 942127 w 7631184"/>
              <a:gd name="connsiteY4126" fmla="*/ 2373942 h 6858054"/>
              <a:gd name="connsiteX4127" fmla="*/ 912821 w 7631184"/>
              <a:gd name="connsiteY4127" fmla="*/ 2364173 h 6858054"/>
              <a:gd name="connsiteX4128" fmla="*/ 893284 w 7631184"/>
              <a:gd name="connsiteY4128" fmla="*/ 2364173 h 6858054"/>
              <a:gd name="connsiteX4129" fmla="*/ 883516 w 7631184"/>
              <a:gd name="connsiteY4129" fmla="*/ 2364173 h 6858054"/>
              <a:gd name="connsiteX4130" fmla="*/ 873747 w 7631184"/>
              <a:gd name="connsiteY4130" fmla="*/ 2354403 h 6858054"/>
              <a:gd name="connsiteX4131" fmla="*/ 942127 w 7631184"/>
              <a:gd name="connsiteY4131" fmla="*/ 2354403 h 6858054"/>
              <a:gd name="connsiteX4132" fmla="*/ 951896 w 7631184"/>
              <a:gd name="connsiteY4132" fmla="*/ 2354403 h 6858054"/>
              <a:gd name="connsiteX4133" fmla="*/ 1000739 w 7631184"/>
              <a:gd name="connsiteY4133" fmla="*/ 2354403 h 6858054"/>
              <a:gd name="connsiteX4134" fmla="*/ 1010508 w 7631184"/>
              <a:gd name="connsiteY4134" fmla="*/ 2354403 h 6858054"/>
              <a:gd name="connsiteX4135" fmla="*/ 990970 w 7631184"/>
              <a:gd name="connsiteY4135" fmla="*/ 2344634 h 6858054"/>
              <a:gd name="connsiteX4136" fmla="*/ 1000739 w 7631184"/>
              <a:gd name="connsiteY4136" fmla="*/ 2344634 h 6858054"/>
              <a:gd name="connsiteX4137" fmla="*/ 981202 w 7631184"/>
              <a:gd name="connsiteY4137" fmla="*/ 2334865 h 6858054"/>
              <a:gd name="connsiteX4138" fmla="*/ 971433 w 7631184"/>
              <a:gd name="connsiteY4138" fmla="*/ 2325095 h 6858054"/>
              <a:gd name="connsiteX4139" fmla="*/ 951896 w 7631184"/>
              <a:gd name="connsiteY4139" fmla="*/ 2315326 h 6858054"/>
              <a:gd name="connsiteX4140" fmla="*/ 961665 w 7631184"/>
              <a:gd name="connsiteY4140" fmla="*/ 2315326 h 6858054"/>
              <a:gd name="connsiteX4141" fmla="*/ 971433 w 7631184"/>
              <a:gd name="connsiteY4141" fmla="*/ 2315326 h 6858054"/>
              <a:gd name="connsiteX4142" fmla="*/ 981202 w 7631184"/>
              <a:gd name="connsiteY4142" fmla="*/ 2315326 h 6858054"/>
              <a:gd name="connsiteX4143" fmla="*/ 990970 w 7631184"/>
              <a:gd name="connsiteY4143" fmla="*/ 2315326 h 6858054"/>
              <a:gd name="connsiteX4144" fmla="*/ 1030045 w 7631184"/>
              <a:gd name="connsiteY4144" fmla="*/ 2315326 h 6858054"/>
              <a:gd name="connsiteX4145" fmla="*/ 1039813 w 7631184"/>
              <a:gd name="connsiteY4145" fmla="*/ 2315326 h 6858054"/>
              <a:gd name="connsiteX4146" fmla="*/ 1049582 w 7631184"/>
              <a:gd name="connsiteY4146" fmla="*/ 2315326 h 6858054"/>
              <a:gd name="connsiteX4147" fmla="*/ 1069119 w 7631184"/>
              <a:gd name="connsiteY4147" fmla="*/ 2325095 h 6858054"/>
              <a:gd name="connsiteX4148" fmla="*/ 1059351 w 7631184"/>
              <a:gd name="connsiteY4148" fmla="*/ 2325095 h 6858054"/>
              <a:gd name="connsiteX4149" fmla="*/ 1000739 w 7631184"/>
              <a:gd name="connsiteY4149" fmla="*/ 2325095 h 6858054"/>
              <a:gd name="connsiteX4150" fmla="*/ 990970 w 7631184"/>
              <a:gd name="connsiteY4150" fmla="*/ 2325095 h 6858054"/>
              <a:gd name="connsiteX4151" fmla="*/ 981202 w 7631184"/>
              <a:gd name="connsiteY4151" fmla="*/ 2325095 h 6858054"/>
              <a:gd name="connsiteX4152" fmla="*/ 990970 w 7631184"/>
              <a:gd name="connsiteY4152" fmla="*/ 2325095 h 6858054"/>
              <a:gd name="connsiteX4153" fmla="*/ 1049582 w 7631184"/>
              <a:gd name="connsiteY4153" fmla="*/ 2364173 h 6858054"/>
              <a:gd name="connsiteX4154" fmla="*/ 1059351 w 7631184"/>
              <a:gd name="connsiteY4154" fmla="*/ 2354403 h 6858054"/>
              <a:gd name="connsiteX4155" fmla="*/ 1078888 w 7631184"/>
              <a:gd name="connsiteY4155" fmla="*/ 2354403 h 6858054"/>
              <a:gd name="connsiteX4156" fmla="*/ 1098425 w 7631184"/>
              <a:gd name="connsiteY4156" fmla="*/ 2364173 h 6858054"/>
              <a:gd name="connsiteX4157" fmla="*/ 1117962 w 7631184"/>
              <a:gd name="connsiteY4157" fmla="*/ 2364173 h 6858054"/>
              <a:gd name="connsiteX4158" fmla="*/ 1108194 w 7631184"/>
              <a:gd name="connsiteY4158" fmla="*/ 2344634 h 6858054"/>
              <a:gd name="connsiteX4159" fmla="*/ 1137500 w 7631184"/>
              <a:gd name="connsiteY4159" fmla="*/ 2344634 h 6858054"/>
              <a:gd name="connsiteX4160" fmla="*/ 1147268 w 7631184"/>
              <a:gd name="connsiteY4160" fmla="*/ 2354403 h 6858054"/>
              <a:gd name="connsiteX4161" fmla="*/ 1166805 w 7631184"/>
              <a:gd name="connsiteY4161" fmla="*/ 2354403 h 6858054"/>
              <a:gd name="connsiteX4162" fmla="*/ 1176574 w 7631184"/>
              <a:gd name="connsiteY4162" fmla="*/ 2354403 h 6858054"/>
              <a:gd name="connsiteX4163" fmla="*/ 1205880 w 7631184"/>
              <a:gd name="connsiteY4163" fmla="*/ 2364173 h 6858054"/>
              <a:gd name="connsiteX4164" fmla="*/ 1215648 w 7631184"/>
              <a:gd name="connsiteY4164" fmla="*/ 2364173 h 6858054"/>
              <a:gd name="connsiteX4165" fmla="*/ 1244954 w 7631184"/>
              <a:gd name="connsiteY4165" fmla="*/ 2364173 h 6858054"/>
              <a:gd name="connsiteX4166" fmla="*/ 1244954 w 7631184"/>
              <a:gd name="connsiteY4166" fmla="*/ 2354403 h 6858054"/>
              <a:gd name="connsiteX4167" fmla="*/ 1235186 w 7631184"/>
              <a:gd name="connsiteY4167" fmla="*/ 2344634 h 6858054"/>
              <a:gd name="connsiteX4168" fmla="*/ 1215648 w 7631184"/>
              <a:gd name="connsiteY4168" fmla="*/ 2334865 h 6858054"/>
              <a:gd name="connsiteX4169" fmla="*/ 1186343 w 7631184"/>
              <a:gd name="connsiteY4169" fmla="*/ 2334865 h 6858054"/>
              <a:gd name="connsiteX4170" fmla="*/ 1166805 w 7631184"/>
              <a:gd name="connsiteY4170" fmla="*/ 2334865 h 6858054"/>
              <a:gd name="connsiteX4171" fmla="*/ 1147268 w 7631184"/>
              <a:gd name="connsiteY4171" fmla="*/ 2334865 h 6858054"/>
              <a:gd name="connsiteX4172" fmla="*/ 1098425 w 7631184"/>
              <a:gd name="connsiteY4172" fmla="*/ 2325095 h 6858054"/>
              <a:gd name="connsiteX4173" fmla="*/ 1108194 w 7631184"/>
              <a:gd name="connsiteY4173" fmla="*/ 2325095 h 6858054"/>
              <a:gd name="connsiteX4174" fmla="*/ 1098425 w 7631184"/>
              <a:gd name="connsiteY4174" fmla="*/ 2315326 h 6858054"/>
              <a:gd name="connsiteX4175" fmla="*/ 1088657 w 7631184"/>
              <a:gd name="connsiteY4175" fmla="*/ 2315326 h 6858054"/>
              <a:gd name="connsiteX4176" fmla="*/ 1078888 w 7631184"/>
              <a:gd name="connsiteY4176" fmla="*/ 2315326 h 6858054"/>
              <a:gd name="connsiteX4177" fmla="*/ 1088657 w 7631184"/>
              <a:gd name="connsiteY4177" fmla="*/ 2325095 h 6858054"/>
              <a:gd name="connsiteX4178" fmla="*/ 1059351 w 7631184"/>
              <a:gd name="connsiteY4178" fmla="*/ 2315326 h 6858054"/>
              <a:gd name="connsiteX4179" fmla="*/ 1039813 w 7631184"/>
              <a:gd name="connsiteY4179" fmla="*/ 2305557 h 6858054"/>
              <a:gd name="connsiteX4180" fmla="*/ 1000739 w 7631184"/>
              <a:gd name="connsiteY4180" fmla="*/ 2305557 h 6858054"/>
              <a:gd name="connsiteX4181" fmla="*/ 971433 w 7631184"/>
              <a:gd name="connsiteY4181" fmla="*/ 2295788 h 6858054"/>
              <a:gd name="connsiteX4182" fmla="*/ 951896 w 7631184"/>
              <a:gd name="connsiteY4182" fmla="*/ 2295788 h 6858054"/>
              <a:gd name="connsiteX4183" fmla="*/ 922590 w 7631184"/>
              <a:gd name="connsiteY4183" fmla="*/ 2295788 h 6858054"/>
              <a:gd name="connsiteX4184" fmla="*/ 854210 w 7631184"/>
              <a:gd name="connsiteY4184" fmla="*/ 2286018 h 6858054"/>
              <a:gd name="connsiteX4185" fmla="*/ 834673 w 7631184"/>
              <a:gd name="connsiteY4185" fmla="*/ 2286018 h 6858054"/>
              <a:gd name="connsiteX4186" fmla="*/ 805367 w 7631184"/>
              <a:gd name="connsiteY4186" fmla="*/ 2276249 h 6858054"/>
              <a:gd name="connsiteX4187" fmla="*/ 785829 w 7631184"/>
              <a:gd name="connsiteY4187" fmla="*/ 2276249 h 6858054"/>
              <a:gd name="connsiteX4188" fmla="*/ 746755 w 7631184"/>
              <a:gd name="connsiteY4188" fmla="*/ 2276249 h 6858054"/>
              <a:gd name="connsiteX4189" fmla="*/ 736987 w 7631184"/>
              <a:gd name="connsiteY4189" fmla="*/ 2276249 h 6858054"/>
              <a:gd name="connsiteX4190" fmla="*/ 727218 w 7631184"/>
              <a:gd name="connsiteY4190" fmla="*/ 2276249 h 6858054"/>
              <a:gd name="connsiteX4191" fmla="*/ 717449 w 7631184"/>
              <a:gd name="connsiteY4191" fmla="*/ 2276249 h 6858054"/>
              <a:gd name="connsiteX4192" fmla="*/ 678375 w 7631184"/>
              <a:gd name="connsiteY4192" fmla="*/ 2266480 h 6858054"/>
              <a:gd name="connsiteX4193" fmla="*/ 639300 w 7631184"/>
              <a:gd name="connsiteY4193" fmla="*/ 2266480 h 6858054"/>
              <a:gd name="connsiteX4194" fmla="*/ 570920 w 7631184"/>
              <a:gd name="connsiteY4194" fmla="*/ 2266480 h 6858054"/>
              <a:gd name="connsiteX4195" fmla="*/ 551383 w 7631184"/>
              <a:gd name="connsiteY4195" fmla="*/ 2256710 h 6858054"/>
              <a:gd name="connsiteX4196" fmla="*/ 531846 w 7631184"/>
              <a:gd name="connsiteY4196" fmla="*/ 2256710 h 6858054"/>
              <a:gd name="connsiteX4197" fmla="*/ 473234 w 7631184"/>
              <a:gd name="connsiteY4197" fmla="*/ 2256710 h 6858054"/>
              <a:gd name="connsiteX4198" fmla="*/ 443928 w 7631184"/>
              <a:gd name="connsiteY4198" fmla="*/ 2256710 h 6858054"/>
              <a:gd name="connsiteX4199" fmla="*/ 440265 w 7631184"/>
              <a:gd name="connsiteY4199" fmla="*/ 2256710 h 6858054"/>
              <a:gd name="connsiteX4200" fmla="*/ 434160 w 7631184"/>
              <a:gd name="connsiteY4200" fmla="*/ 2256710 h 6858054"/>
              <a:gd name="connsiteX4201" fmla="*/ 424391 w 7631184"/>
              <a:gd name="connsiteY4201" fmla="*/ 2256710 h 6858054"/>
              <a:gd name="connsiteX4202" fmla="*/ 414622 w 7631184"/>
              <a:gd name="connsiteY4202" fmla="*/ 2246941 h 6858054"/>
              <a:gd name="connsiteX4203" fmla="*/ 463465 w 7631184"/>
              <a:gd name="connsiteY4203" fmla="*/ 2246941 h 6858054"/>
              <a:gd name="connsiteX4204" fmla="*/ 502540 w 7631184"/>
              <a:gd name="connsiteY4204" fmla="*/ 2246941 h 6858054"/>
              <a:gd name="connsiteX4205" fmla="*/ 512308 w 7631184"/>
              <a:gd name="connsiteY4205" fmla="*/ 2246941 h 6858054"/>
              <a:gd name="connsiteX4206" fmla="*/ 522077 w 7631184"/>
              <a:gd name="connsiteY4206" fmla="*/ 2246941 h 6858054"/>
              <a:gd name="connsiteX4207" fmla="*/ 541614 w 7631184"/>
              <a:gd name="connsiteY4207" fmla="*/ 2246941 h 6858054"/>
              <a:gd name="connsiteX4208" fmla="*/ 561152 w 7631184"/>
              <a:gd name="connsiteY4208" fmla="*/ 2237172 h 6858054"/>
              <a:gd name="connsiteX4209" fmla="*/ 541614 w 7631184"/>
              <a:gd name="connsiteY4209" fmla="*/ 2237172 h 6858054"/>
              <a:gd name="connsiteX4210" fmla="*/ 512308 w 7631184"/>
              <a:gd name="connsiteY4210" fmla="*/ 2227402 h 6858054"/>
              <a:gd name="connsiteX4211" fmla="*/ 492771 w 7631184"/>
              <a:gd name="connsiteY4211" fmla="*/ 2227402 h 6858054"/>
              <a:gd name="connsiteX4212" fmla="*/ 443928 w 7631184"/>
              <a:gd name="connsiteY4212" fmla="*/ 2227402 h 6858054"/>
              <a:gd name="connsiteX4213" fmla="*/ 404854 w 7631184"/>
              <a:gd name="connsiteY4213" fmla="*/ 2227402 h 6858054"/>
              <a:gd name="connsiteX4214" fmla="*/ 326705 w 7631184"/>
              <a:gd name="connsiteY4214" fmla="*/ 2227402 h 6858054"/>
              <a:gd name="connsiteX4215" fmla="*/ 316936 w 7631184"/>
              <a:gd name="connsiteY4215" fmla="*/ 2227402 h 6858054"/>
              <a:gd name="connsiteX4216" fmla="*/ 307168 w 7631184"/>
              <a:gd name="connsiteY4216" fmla="*/ 2227402 h 6858054"/>
              <a:gd name="connsiteX4217" fmla="*/ 297399 w 7631184"/>
              <a:gd name="connsiteY4217" fmla="*/ 2227402 h 6858054"/>
              <a:gd name="connsiteX4218" fmla="*/ 316936 w 7631184"/>
              <a:gd name="connsiteY4218" fmla="*/ 2217633 h 6858054"/>
              <a:gd name="connsiteX4219" fmla="*/ 336473 w 7631184"/>
              <a:gd name="connsiteY4219" fmla="*/ 2217633 h 6858054"/>
              <a:gd name="connsiteX4220" fmla="*/ 385317 w 7631184"/>
              <a:gd name="connsiteY4220" fmla="*/ 2217633 h 6858054"/>
              <a:gd name="connsiteX4221" fmla="*/ 414622 w 7631184"/>
              <a:gd name="connsiteY4221" fmla="*/ 2217633 h 6858054"/>
              <a:gd name="connsiteX4222" fmla="*/ 434160 w 7631184"/>
              <a:gd name="connsiteY4222" fmla="*/ 2217633 h 6858054"/>
              <a:gd name="connsiteX4223" fmla="*/ 453697 w 7631184"/>
              <a:gd name="connsiteY4223" fmla="*/ 2217633 h 6858054"/>
              <a:gd name="connsiteX4224" fmla="*/ 463465 w 7631184"/>
              <a:gd name="connsiteY4224" fmla="*/ 2217633 h 6858054"/>
              <a:gd name="connsiteX4225" fmla="*/ 473234 w 7631184"/>
              <a:gd name="connsiteY4225" fmla="*/ 2207864 h 6858054"/>
              <a:gd name="connsiteX4226" fmla="*/ 551383 w 7631184"/>
              <a:gd name="connsiteY4226" fmla="*/ 2217633 h 6858054"/>
              <a:gd name="connsiteX4227" fmla="*/ 561152 w 7631184"/>
              <a:gd name="connsiteY4227" fmla="*/ 2217633 h 6858054"/>
              <a:gd name="connsiteX4228" fmla="*/ 570920 w 7631184"/>
              <a:gd name="connsiteY4228" fmla="*/ 2217633 h 6858054"/>
              <a:gd name="connsiteX4229" fmla="*/ 580689 w 7631184"/>
              <a:gd name="connsiteY4229" fmla="*/ 2207864 h 6858054"/>
              <a:gd name="connsiteX4230" fmla="*/ 590457 w 7631184"/>
              <a:gd name="connsiteY4230" fmla="*/ 2207864 h 6858054"/>
              <a:gd name="connsiteX4231" fmla="*/ 551383 w 7631184"/>
              <a:gd name="connsiteY4231" fmla="*/ 2198095 h 6858054"/>
              <a:gd name="connsiteX4232" fmla="*/ 561152 w 7631184"/>
              <a:gd name="connsiteY4232" fmla="*/ 2198095 h 6858054"/>
              <a:gd name="connsiteX4233" fmla="*/ 580689 w 7631184"/>
              <a:gd name="connsiteY4233" fmla="*/ 2198095 h 6858054"/>
              <a:gd name="connsiteX4234" fmla="*/ 600226 w 7631184"/>
              <a:gd name="connsiteY4234" fmla="*/ 2198095 h 6858054"/>
              <a:gd name="connsiteX4235" fmla="*/ 609995 w 7631184"/>
              <a:gd name="connsiteY4235" fmla="*/ 2198095 h 6858054"/>
              <a:gd name="connsiteX4236" fmla="*/ 629532 w 7631184"/>
              <a:gd name="connsiteY4236" fmla="*/ 2198095 h 6858054"/>
              <a:gd name="connsiteX4237" fmla="*/ 658838 w 7631184"/>
              <a:gd name="connsiteY4237" fmla="*/ 2198095 h 6858054"/>
              <a:gd name="connsiteX4238" fmla="*/ 678375 w 7631184"/>
              <a:gd name="connsiteY4238" fmla="*/ 2188325 h 6858054"/>
              <a:gd name="connsiteX4239" fmla="*/ 727218 w 7631184"/>
              <a:gd name="connsiteY4239" fmla="*/ 2198095 h 6858054"/>
              <a:gd name="connsiteX4240" fmla="*/ 766292 w 7631184"/>
              <a:gd name="connsiteY4240" fmla="*/ 2198095 h 6858054"/>
              <a:gd name="connsiteX4241" fmla="*/ 776061 w 7631184"/>
              <a:gd name="connsiteY4241" fmla="*/ 2198095 h 6858054"/>
              <a:gd name="connsiteX4242" fmla="*/ 776061 w 7631184"/>
              <a:gd name="connsiteY4242" fmla="*/ 2188325 h 6858054"/>
              <a:gd name="connsiteX4243" fmla="*/ 785829 w 7631184"/>
              <a:gd name="connsiteY4243" fmla="*/ 2198095 h 6858054"/>
              <a:gd name="connsiteX4244" fmla="*/ 815135 w 7631184"/>
              <a:gd name="connsiteY4244" fmla="*/ 2198095 h 6858054"/>
              <a:gd name="connsiteX4245" fmla="*/ 824904 w 7631184"/>
              <a:gd name="connsiteY4245" fmla="*/ 2198095 h 6858054"/>
              <a:gd name="connsiteX4246" fmla="*/ 834673 w 7631184"/>
              <a:gd name="connsiteY4246" fmla="*/ 2198095 h 6858054"/>
              <a:gd name="connsiteX4247" fmla="*/ 854210 w 7631184"/>
              <a:gd name="connsiteY4247" fmla="*/ 2198095 h 6858054"/>
              <a:gd name="connsiteX4248" fmla="*/ 863978 w 7631184"/>
              <a:gd name="connsiteY4248" fmla="*/ 2198095 h 6858054"/>
              <a:gd name="connsiteX4249" fmla="*/ 903053 w 7631184"/>
              <a:gd name="connsiteY4249" fmla="*/ 2198095 h 6858054"/>
              <a:gd name="connsiteX4250" fmla="*/ 961665 w 7631184"/>
              <a:gd name="connsiteY4250" fmla="*/ 2207864 h 6858054"/>
              <a:gd name="connsiteX4251" fmla="*/ 981202 w 7631184"/>
              <a:gd name="connsiteY4251" fmla="*/ 2198095 h 6858054"/>
              <a:gd name="connsiteX4252" fmla="*/ 990970 w 7631184"/>
              <a:gd name="connsiteY4252" fmla="*/ 2198095 h 6858054"/>
              <a:gd name="connsiteX4253" fmla="*/ 1010508 w 7631184"/>
              <a:gd name="connsiteY4253" fmla="*/ 2207864 h 6858054"/>
              <a:gd name="connsiteX4254" fmla="*/ 1030045 w 7631184"/>
              <a:gd name="connsiteY4254" fmla="*/ 2207864 h 6858054"/>
              <a:gd name="connsiteX4255" fmla="*/ 1020276 w 7631184"/>
              <a:gd name="connsiteY4255" fmla="*/ 2198095 h 6858054"/>
              <a:gd name="connsiteX4256" fmla="*/ 1000739 w 7631184"/>
              <a:gd name="connsiteY4256" fmla="*/ 2188325 h 6858054"/>
              <a:gd name="connsiteX4257" fmla="*/ 971433 w 7631184"/>
              <a:gd name="connsiteY4257" fmla="*/ 2188325 h 6858054"/>
              <a:gd name="connsiteX4258" fmla="*/ 951896 w 7631184"/>
              <a:gd name="connsiteY4258" fmla="*/ 2188325 h 6858054"/>
              <a:gd name="connsiteX4259" fmla="*/ 942127 w 7631184"/>
              <a:gd name="connsiteY4259" fmla="*/ 2188325 h 6858054"/>
              <a:gd name="connsiteX4260" fmla="*/ 932359 w 7631184"/>
              <a:gd name="connsiteY4260" fmla="*/ 2178556 h 6858054"/>
              <a:gd name="connsiteX4261" fmla="*/ 922590 w 7631184"/>
              <a:gd name="connsiteY4261" fmla="*/ 2178556 h 6858054"/>
              <a:gd name="connsiteX4262" fmla="*/ 922590 w 7631184"/>
              <a:gd name="connsiteY4262" fmla="*/ 2188325 h 6858054"/>
              <a:gd name="connsiteX4263" fmla="*/ 903053 w 7631184"/>
              <a:gd name="connsiteY4263" fmla="*/ 2178556 h 6858054"/>
              <a:gd name="connsiteX4264" fmla="*/ 883516 w 7631184"/>
              <a:gd name="connsiteY4264" fmla="*/ 2178556 h 6858054"/>
              <a:gd name="connsiteX4265" fmla="*/ 854210 w 7631184"/>
              <a:gd name="connsiteY4265" fmla="*/ 2178556 h 6858054"/>
              <a:gd name="connsiteX4266" fmla="*/ 854210 w 7631184"/>
              <a:gd name="connsiteY4266" fmla="*/ 2168786 h 6858054"/>
              <a:gd name="connsiteX4267" fmla="*/ 824904 w 7631184"/>
              <a:gd name="connsiteY4267" fmla="*/ 2168786 h 6858054"/>
              <a:gd name="connsiteX4268" fmla="*/ 795598 w 7631184"/>
              <a:gd name="connsiteY4268" fmla="*/ 2168786 h 6858054"/>
              <a:gd name="connsiteX4269" fmla="*/ 766292 w 7631184"/>
              <a:gd name="connsiteY4269" fmla="*/ 2168786 h 6858054"/>
              <a:gd name="connsiteX4270" fmla="*/ 756524 w 7631184"/>
              <a:gd name="connsiteY4270" fmla="*/ 2168786 h 6858054"/>
              <a:gd name="connsiteX4271" fmla="*/ 754082 w 7631184"/>
              <a:gd name="connsiteY4271" fmla="*/ 2168786 h 6858054"/>
              <a:gd name="connsiteX4272" fmla="*/ 751639 w 7631184"/>
              <a:gd name="connsiteY4272" fmla="*/ 2168786 h 6858054"/>
              <a:gd name="connsiteX4273" fmla="*/ 746755 w 7631184"/>
              <a:gd name="connsiteY4273" fmla="*/ 2168786 h 6858054"/>
              <a:gd name="connsiteX4274" fmla="*/ 736987 w 7631184"/>
              <a:gd name="connsiteY4274" fmla="*/ 2168786 h 6858054"/>
              <a:gd name="connsiteX4275" fmla="*/ 717449 w 7631184"/>
              <a:gd name="connsiteY4275" fmla="*/ 2159017 h 6858054"/>
              <a:gd name="connsiteX4276" fmla="*/ 756524 w 7631184"/>
              <a:gd name="connsiteY4276" fmla="*/ 2159017 h 6858054"/>
              <a:gd name="connsiteX4277" fmla="*/ 776061 w 7631184"/>
              <a:gd name="connsiteY4277" fmla="*/ 2159017 h 6858054"/>
              <a:gd name="connsiteX4278" fmla="*/ 893284 w 7631184"/>
              <a:gd name="connsiteY4278" fmla="*/ 2168786 h 6858054"/>
              <a:gd name="connsiteX4279" fmla="*/ 922590 w 7631184"/>
              <a:gd name="connsiteY4279" fmla="*/ 2168786 h 6858054"/>
              <a:gd name="connsiteX4280" fmla="*/ 951896 w 7631184"/>
              <a:gd name="connsiteY4280" fmla="*/ 2168786 h 6858054"/>
              <a:gd name="connsiteX4281" fmla="*/ 971433 w 7631184"/>
              <a:gd name="connsiteY4281" fmla="*/ 2168786 h 6858054"/>
              <a:gd name="connsiteX4282" fmla="*/ 922590 w 7631184"/>
              <a:gd name="connsiteY4282" fmla="*/ 2159017 h 6858054"/>
              <a:gd name="connsiteX4283" fmla="*/ 932359 w 7631184"/>
              <a:gd name="connsiteY4283" fmla="*/ 2159017 h 6858054"/>
              <a:gd name="connsiteX4284" fmla="*/ 951896 w 7631184"/>
              <a:gd name="connsiteY4284" fmla="*/ 2159017 h 6858054"/>
              <a:gd name="connsiteX4285" fmla="*/ 912821 w 7631184"/>
              <a:gd name="connsiteY4285" fmla="*/ 2149248 h 6858054"/>
              <a:gd name="connsiteX4286" fmla="*/ 883516 w 7631184"/>
              <a:gd name="connsiteY4286" fmla="*/ 2149248 h 6858054"/>
              <a:gd name="connsiteX4287" fmla="*/ 863978 w 7631184"/>
              <a:gd name="connsiteY4287" fmla="*/ 2149248 h 6858054"/>
              <a:gd name="connsiteX4288" fmla="*/ 854210 w 7631184"/>
              <a:gd name="connsiteY4288" fmla="*/ 2159017 h 6858054"/>
              <a:gd name="connsiteX4289" fmla="*/ 844441 w 7631184"/>
              <a:gd name="connsiteY4289" fmla="*/ 2149248 h 6858054"/>
              <a:gd name="connsiteX4290" fmla="*/ 824904 w 7631184"/>
              <a:gd name="connsiteY4290" fmla="*/ 2149248 h 6858054"/>
              <a:gd name="connsiteX4291" fmla="*/ 805367 w 7631184"/>
              <a:gd name="connsiteY4291" fmla="*/ 2149248 h 6858054"/>
              <a:gd name="connsiteX4292" fmla="*/ 795598 w 7631184"/>
              <a:gd name="connsiteY4292" fmla="*/ 2149248 h 6858054"/>
              <a:gd name="connsiteX4293" fmla="*/ 776061 w 7631184"/>
              <a:gd name="connsiteY4293" fmla="*/ 2149248 h 6858054"/>
              <a:gd name="connsiteX4294" fmla="*/ 756524 w 7631184"/>
              <a:gd name="connsiteY4294" fmla="*/ 2139479 h 6858054"/>
              <a:gd name="connsiteX4295" fmla="*/ 766292 w 7631184"/>
              <a:gd name="connsiteY4295" fmla="*/ 2139479 h 6858054"/>
              <a:gd name="connsiteX4296" fmla="*/ 785829 w 7631184"/>
              <a:gd name="connsiteY4296" fmla="*/ 2139479 h 6858054"/>
              <a:gd name="connsiteX4297" fmla="*/ 795598 w 7631184"/>
              <a:gd name="connsiteY4297" fmla="*/ 2139479 h 6858054"/>
              <a:gd name="connsiteX4298" fmla="*/ 824904 w 7631184"/>
              <a:gd name="connsiteY4298" fmla="*/ 2139479 h 6858054"/>
              <a:gd name="connsiteX4299" fmla="*/ 854210 w 7631184"/>
              <a:gd name="connsiteY4299" fmla="*/ 2139479 h 6858054"/>
              <a:gd name="connsiteX4300" fmla="*/ 863978 w 7631184"/>
              <a:gd name="connsiteY4300" fmla="*/ 2139479 h 6858054"/>
              <a:gd name="connsiteX4301" fmla="*/ 873747 w 7631184"/>
              <a:gd name="connsiteY4301" fmla="*/ 2139479 h 6858054"/>
              <a:gd name="connsiteX4302" fmla="*/ 903053 w 7631184"/>
              <a:gd name="connsiteY4302" fmla="*/ 2139479 h 6858054"/>
              <a:gd name="connsiteX4303" fmla="*/ 922590 w 7631184"/>
              <a:gd name="connsiteY4303" fmla="*/ 2139479 h 6858054"/>
              <a:gd name="connsiteX4304" fmla="*/ 932359 w 7631184"/>
              <a:gd name="connsiteY4304" fmla="*/ 2139479 h 6858054"/>
              <a:gd name="connsiteX4305" fmla="*/ 942127 w 7631184"/>
              <a:gd name="connsiteY4305" fmla="*/ 2139479 h 6858054"/>
              <a:gd name="connsiteX4306" fmla="*/ 981202 w 7631184"/>
              <a:gd name="connsiteY4306" fmla="*/ 2139479 h 6858054"/>
              <a:gd name="connsiteX4307" fmla="*/ 990970 w 7631184"/>
              <a:gd name="connsiteY4307" fmla="*/ 2139479 h 6858054"/>
              <a:gd name="connsiteX4308" fmla="*/ 1010508 w 7631184"/>
              <a:gd name="connsiteY4308" fmla="*/ 2139479 h 6858054"/>
              <a:gd name="connsiteX4309" fmla="*/ 1049582 w 7631184"/>
              <a:gd name="connsiteY4309" fmla="*/ 2149248 h 6858054"/>
              <a:gd name="connsiteX4310" fmla="*/ 1078888 w 7631184"/>
              <a:gd name="connsiteY4310" fmla="*/ 2149248 h 6858054"/>
              <a:gd name="connsiteX4311" fmla="*/ 1098425 w 7631184"/>
              <a:gd name="connsiteY4311" fmla="*/ 2149248 h 6858054"/>
              <a:gd name="connsiteX4312" fmla="*/ 1117962 w 7631184"/>
              <a:gd name="connsiteY4312" fmla="*/ 2149248 h 6858054"/>
              <a:gd name="connsiteX4313" fmla="*/ 1127731 w 7631184"/>
              <a:gd name="connsiteY4313" fmla="*/ 2159017 h 6858054"/>
              <a:gd name="connsiteX4314" fmla="*/ 1137500 w 7631184"/>
              <a:gd name="connsiteY4314" fmla="*/ 2149248 h 6858054"/>
              <a:gd name="connsiteX4315" fmla="*/ 1147268 w 7631184"/>
              <a:gd name="connsiteY4315" fmla="*/ 2159017 h 6858054"/>
              <a:gd name="connsiteX4316" fmla="*/ 1176574 w 7631184"/>
              <a:gd name="connsiteY4316" fmla="*/ 2159017 h 6858054"/>
              <a:gd name="connsiteX4317" fmla="*/ 1137500 w 7631184"/>
              <a:gd name="connsiteY4317" fmla="*/ 2139479 h 6858054"/>
              <a:gd name="connsiteX4318" fmla="*/ 1117962 w 7631184"/>
              <a:gd name="connsiteY4318" fmla="*/ 2119940 h 6858054"/>
              <a:gd name="connsiteX4319" fmla="*/ 1069119 w 7631184"/>
              <a:gd name="connsiteY4319" fmla="*/ 2110170 h 6858054"/>
              <a:gd name="connsiteX4320" fmla="*/ 1059351 w 7631184"/>
              <a:gd name="connsiteY4320" fmla="*/ 2110170 h 6858054"/>
              <a:gd name="connsiteX4321" fmla="*/ 1039813 w 7631184"/>
              <a:gd name="connsiteY4321" fmla="*/ 2110170 h 6858054"/>
              <a:gd name="connsiteX4322" fmla="*/ 1030045 w 7631184"/>
              <a:gd name="connsiteY4322" fmla="*/ 2110170 h 6858054"/>
              <a:gd name="connsiteX4323" fmla="*/ 1020276 w 7631184"/>
              <a:gd name="connsiteY4323" fmla="*/ 2110170 h 6858054"/>
              <a:gd name="connsiteX4324" fmla="*/ 1010508 w 7631184"/>
              <a:gd name="connsiteY4324" fmla="*/ 2100401 h 6858054"/>
              <a:gd name="connsiteX4325" fmla="*/ 1030045 w 7631184"/>
              <a:gd name="connsiteY4325" fmla="*/ 2100401 h 6858054"/>
              <a:gd name="connsiteX4326" fmla="*/ 1049582 w 7631184"/>
              <a:gd name="connsiteY4326" fmla="*/ 2100401 h 6858054"/>
              <a:gd name="connsiteX4327" fmla="*/ 1059351 w 7631184"/>
              <a:gd name="connsiteY4327" fmla="*/ 2100401 h 6858054"/>
              <a:gd name="connsiteX4328" fmla="*/ 1088657 w 7631184"/>
              <a:gd name="connsiteY4328" fmla="*/ 2100401 h 6858054"/>
              <a:gd name="connsiteX4329" fmla="*/ 1078888 w 7631184"/>
              <a:gd name="connsiteY4329" fmla="*/ 2090632 h 6858054"/>
              <a:gd name="connsiteX4330" fmla="*/ 1088657 w 7631184"/>
              <a:gd name="connsiteY4330" fmla="*/ 2090632 h 6858054"/>
              <a:gd name="connsiteX4331" fmla="*/ 1098425 w 7631184"/>
              <a:gd name="connsiteY4331" fmla="*/ 2100401 h 6858054"/>
              <a:gd name="connsiteX4332" fmla="*/ 1108194 w 7631184"/>
              <a:gd name="connsiteY4332" fmla="*/ 2100401 h 6858054"/>
              <a:gd name="connsiteX4333" fmla="*/ 1147268 w 7631184"/>
              <a:gd name="connsiteY4333" fmla="*/ 2100401 h 6858054"/>
              <a:gd name="connsiteX4334" fmla="*/ 1127731 w 7631184"/>
              <a:gd name="connsiteY4334" fmla="*/ 2100401 h 6858054"/>
              <a:gd name="connsiteX4335" fmla="*/ 1108194 w 7631184"/>
              <a:gd name="connsiteY4335" fmla="*/ 2090632 h 6858054"/>
              <a:gd name="connsiteX4336" fmla="*/ 1137500 w 7631184"/>
              <a:gd name="connsiteY4336" fmla="*/ 2090632 h 6858054"/>
              <a:gd name="connsiteX4337" fmla="*/ 1117962 w 7631184"/>
              <a:gd name="connsiteY4337" fmla="*/ 2080862 h 6858054"/>
              <a:gd name="connsiteX4338" fmla="*/ 1098425 w 7631184"/>
              <a:gd name="connsiteY4338" fmla="*/ 2071093 h 6858054"/>
              <a:gd name="connsiteX4339" fmla="*/ 1088657 w 7631184"/>
              <a:gd name="connsiteY4339" fmla="*/ 2051554 h 6858054"/>
              <a:gd name="connsiteX4340" fmla="*/ 1069119 w 7631184"/>
              <a:gd name="connsiteY4340" fmla="*/ 2061324 h 6858054"/>
              <a:gd name="connsiteX4341" fmla="*/ 1059351 w 7631184"/>
              <a:gd name="connsiteY4341" fmla="*/ 2041785 h 6858054"/>
              <a:gd name="connsiteX4342" fmla="*/ 1049582 w 7631184"/>
              <a:gd name="connsiteY4342" fmla="*/ 2041785 h 6858054"/>
              <a:gd name="connsiteX4343" fmla="*/ 1039813 w 7631184"/>
              <a:gd name="connsiteY4343" fmla="*/ 2032016 h 6858054"/>
              <a:gd name="connsiteX4344" fmla="*/ 990970 w 7631184"/>
              <a:gd name="connsiteY4344" fmla="*/ 2022247 h 6858054"/>
              <a:gd name="connsiteX4345" fmla="*/ 951896 w 7631184"/>
              <a:gd name="connsiteY4345" fmla="*/ 2022247 h 6858054"/>
              <a:gd name="connsiteX4346" fmla="*/ 873747 w 7631184"/>
              <a:gd name="connsiteY4346" fmla="*/ 2012477 h 6858054"/>
              <a:gd name="connsiteX4347" fmla="*/ 844441 w 7631184"/>
              <a:gd name="connsiteY4347" fmla="*/ 2002708 h 6858054"/>
              <a:gd name="connsiteX4348" fmla="*/ 912821 w 7631184"/>
              <a:gd name="connsiteY4348" fmla="*/ 2012477 h 6858054"/>
              <a:gd name="connsiteX4349" fmla="*/ 951896 w 7631184"/>
              <a:gd name="connsiteY4349" fmla="*/ 2012477 h 6858054"/>
              <a:gd name="connsiteX4350" fmla="*/ 1020276 w 7631184"/>
              <a:gd name="connsiteY4350" fmla="*/ 2022247 h 6858054"/>
              <a:gd name="connsiteX4351" fmla="*/ 1010508 w 7631184"/>
              <a:gd name="connsiteY4351" fmla="*/ 2012477 h 6858054"/>
              <a:gd name="connsiteX4352" fmla="*/ 990970 w 7631184"/>
              <a:gd name="connsiteY4352" fmla="*/ 2012477 h 6858054"/>
              <a:gd name="connsiteX4353" fmla="*/ 893284 w 7631184"/>
              <a:gd name="connsiteY4353" fmla="*/ 2002708 h 6858054"/>
              <a:gd name="connsiteX4354" fmla="*/ 896947 w 7631184"/>
              <a:gd name="connsiteY4354" fmla="*/ 2002708 h 6858054"/>
              <a:gd name="connsiteX4355" fmla="*/ 903053 w 7631184"/>
              <a:gd name="connsiteY4355" fmla="*/ 2002708 h 6858054"/>
              <a:gd name="connsiteX4356" fmla="*/ 951896 w 7631184"/>
              <a:gd name="connsiteY4356" fmla="*/ 2002708 h 6858054"/>
              <a:gd name="connsiteX4357" fmla="*/ 990970 w 7631184"/>
              <a:gd name="connsiteY4357" fmla="*/ 2002708 h 6858054"/>
              <a:gd name="connsiteX4358" fmla="*/ 1000739 w 7631184"/>
              <a:gd name="connsiteY4358" fmla="*/ 2002708 h 6858054"/>
              <a:gd name="connsiteX4359" fmla="*/ 951896 w 7631184"/>
              <a:gd name="connsiteY4359" fmla="*/ 1973400 h 6858054"/>
              <a:gd name="connsiteX4360" fmla="*/ 932359 w 7631184"/>
              <a:gd name="connsiteY4360" fmla="*/ 1973400 h 6858054"/>
              <a:gd name="connsiteX4361" fmla="*/ 903053 w 7631184"/>
              <a:gd name="connsiteY4361" fmla="*/ 1973400 h 6858054"/>
              <a:gd name="connsiteX4362" fmla="*/ 873747 w 7631184"/>
              <a:gd name="connsiteY4362" fmla="*/ 1963631 h 6858054"/>
              <a:gd name="connsiteX4363" fmla="*/ 844441 w 7631184"/>
              <a:gd name="connsiteY4363" fmla="*/ 1963631 h 6858054"/>
              <a:gd name="connsiteX4364" fmla="*/ 844441 w 7631184"/>
              <a:gd name="connsiteY4364" fmla="*/ 1953861 h 6858054"/>
              <a:gd name="connsiteX4365" fmla="*/ 805367 w 7631184"/>
              <a:gd name="connsiteY4365" fmla="*/ 1944092 h 6858054"/>
              <a:gd name="connsiteX4366" fmla="*/ 805367 w 7631184"/>
              <a:gd name="connsiteY4366" fmla="*/ 1934323 h 6858054"/>
              <a:gd name="connsiteX4367" fmla="*/ 785829 w 7631184"/>
              <a:gd name="connsiteY4367" fmla="*/ 1934323 h 6858054"/>
              <a:gd name="connsiteX4368" fmla="*/ 766292 w 7631184"/>
              <a:gd name="connsiteY4368" fmla="*/ 1934323 h 6858054"/>
              <a:gd name="connsiteX4369" fmla="*/ 756524 w 7631184"/>
              <a:gd name="connsiteY4369" fmla="*/ 1934323 h 6858054"/>
              <a:gd name="connsiteX4370" fmla="*/ 785829 w 7631184"/>
              <a:gd name="connsiteY4370" fmla="*/ 1944092 h 6858054"/>
              <a:gd name="connsiteX4371" fmla="*/ 776061 w 7631184"/>
              <a:gd name="connsiteY4371" fmla="*/ 1944092 h 6858054"/>
              <a:gd name="connsiteX4372" fmla="*/ 766292 w 7631184"/>
              <a:gd name="connsiteY4372" fmla="*/ 1944092 h 6858054"/>
              <a:gd name="connsiteX4373" fmla="*/ 756524 w 7631184"/>
              <a:gd name="connsiteY4373" fmla="*/ 1944092 h 6858054"/>
              <a:gd name="connsiteX4374" fmla="*/ 746755 w 7631184"/>
              <a:gd name="connsiteY4374" fmla="*/ 1934323 h 6858054"/>
              <a:gd name="connsiteX4375" fmla="*/ 727218 w 7631184"/>
              <a:gd name="connsiteY4375" fmla="*/ 1924554 h 6858054"/>
              <a:gd name="connsiteX4376" fmla="*/ 697912 w 7631184"/>
              <a:gd name="connsiteY4376" fmla="*/ 1924554 h 6858054"/>
              <a:gd name="connsiteX4377" fmla="*/ 678375 w 7631184"/>
              <a:gd name="connsiteY4377" fmla="*/ 1924554 h 6858054"/>
              <a:gd name="connsiteX4378" fmla="*/ 649069 w 7631184"/>
              <a:gd name="connsiteY4378" fmla="*/ 1914784 h 6858054"/>
              <a:gd name="connsiteX4379" fmla="*/ 629532 w 7631184"/>
              <a:gd name="connsiteY4379" fmla="*/ 1914784 h 6858054"/>
              <a:gd name="connsiteX4380" fmla="*/ 590457 w 7631184"/>
              <a:gd name="connsiteY4380" fmla="*/ 1905015 h 6858054"/>
              <a:gd name="connsiteX4381" fmla="*/ 570920 w 7631184"/>
              <a:gd name="connsiteY4381" fmla="*/ 1905015 h 6858054"/>
              <a:gd name="connsiteX4382" fmla="*/ 561152 w 7631184"/>
              <a:gd name="connsiteY4382" fmla="*/ 1905015 h 6858054"/>
              <a:gd name="connsiteX4383" fmla="*/ 531846 w 7631184"/>
              <a:gd name="connsiteY4383" fmla="*/ 1905015 h 6858054"/>
              <a:gd name="connsiteX4384" fmla="*/ 522077 w 7631184"/>
              <a:gd name="connsiteY4384" fmla="*/ 1905015 h 6858054"/>
              <a:gd name="connsiteX4385" fmla="*/ 600226 w 7631184"/>
              <a:gd name="connsiteY4385" fmla="*/ 1905015 h 6858054"/>
              <a:gd name="connsiteX4386" fmla="*/ 629532 w 7631184"/>
              <a:gd name="connsiteY4386" fmla="*/ 1905015 h 6858054"/>
              <a:gd name="connsiteX4387" fmla="*/ 639300 w 7631184"/>
              <a:gd name="connsiteY4387" fmla="*/ 1905015 h 6858054"/>
              <a:gd name="connsiteX4388" fmla="*/ 668606 w 7631184"/>
              <a:gd name="connsiteY4388" fmla="*/ 1905015 h 6858054"/>
              <a:gd name="connsiteX4389" fmla="*/ 688143 w 7631184"/>
              <a:gd name="connsiteY4389" fmla="*/ 1905015 h 6858054"/>
              <a:gd name="connsiteX4390" fmla="*/ 746755 w 7631184"/>
              <a:gd name="connsiteY4390" fmla="*/ 1914784 h 6858054"/>
              <a:gd name="connsiteX4391" fmla="*/ 756524 w 7631184"/>
              <a:gd name="connsiteY4391" fmla="*/ 1914784 h 6858054"/>
              <a:gd name="connsiteX4392" fmla="*/ 766292 w 7631184"/>
              <a:gd name="connsiteY4392" fmla="*/ 1914784 h 6858054"/>
              <a:gd name="connsiteX4393" fmla="*/ 785829 w 7631184"/>
              <a:gd name="connsiteY4393" fmla="*/ 1914784 h 6858054"/>
              <a:gd name="connsiteX4394" fmla="*/ 805367 w 7631184"/>
              <a:gd name="connsiteY4394" fmla="*/ 1914784 h 6858054"/>
              <a:gd name="connsiteX4395" fmla="*/ 844441 w 7631184"/>
              <a:gd name="connsiteY4395" fmla="*/ 1924554 h 6858054"/>
              <a:gd name="connsiteX4396" fmla="*/ 854210 w 7631184"/>
              <a:gd name="connsiteY4396" fmla="*/ 1924554 h 6858054"/>
              <a:gd name="connsiteX4397" fmla="*/ 844441 w 7631184"/>
              <a:gd name="connsiteY4397" fmla="*/ 1905015 h 6858054"/>
              <a:gd name="connsiteX4398" fmla="*/ 873747 w 7631184"/>
              <a:gd name="connsiteY4398" fmla="*/ 1914784 h 6858054"/>
              <a:gd name="connsiteX4399" fmla="*/ 893284 w 7631184"/>
              <a:gd name="connsiteY4399" fmla="*/ 1924554 h 6858054"/>
              <a:gd name="connsiteX4400" fmla="*/ 912821 w 7631184"/>
              <a:gd name="connsiteY4400" fmla="*/ 1924554 h 6858054"/>
              <a:gd name="connsiteX4401" fmla="*/ 922590 w 7631184"/>
              <a:gd name="connsiteY4401" fmla="*/ 1924554 h 6858054"/>
              <a:gd name="connsiteX4402" fmla="*/ 942127 w 7631184"/>
              <a:gd name="connsiteY4402" fmla="*/ 1924554 h 6858054"/>
              <a:gd name="connsiteX4403" fmla="*/ 971433 w 7631184"/>
              <a:gd name="connsiteY4403" fmla="*/ 1924554 h 6858054"/>
              <a:gd name="connsiteX4404" fmla="*/ 990970 w 7631184"/>
              <a:gd name="connsiteY4404" fmla="*/ 1924554 h 6858054"/>
              <a:gd name="connsiteX4405" fmla="*/ 1020276 w 7631184"/>
              <a:gd name="connsiteY4405" fmla="*/ 1924554 h 6858054"/>
              <a:gd name="connsiteX4406" fmla="*/ 1039813 w 7631184"/>
              <a:gd name="connsiteY4406" fmla="*/ 1934323 h 6858054"/>
              <a:gd name="connsiteX4407" fmla="*/ 1010508 w 7631184"/>
              <a:gd name="connsiteY4407" fmla="*/ 1914784 h 6858054"/>
              <a:gd name="connsiteX4408" fmla="*/ 1000739 w 7631184"/>
              <a:gd name="connsiteY4408" fmla="*/ 1905015 h 6858054"/>
              <a:gd name="connsiteX4409" fmla="*/ 1000739 w 7631184"/>
              <a:gd name="connsiteY4409" fmla="*/ 1895246 h 6858054"/>
              <a:gd name="connsiteX4410" fmla="*/ 990970 w 7631184"/>
              <a:gd name="connsiteY4410" fmla="*/ 1895246 h 6858054"/>
              <a:gd name="connsiteX4411" fmla="*/ 971433 w 7631184"/>
              <a:gd name="connsiteY4411" fmla="*/ 1895246 h 6858054"/>
              <a:gd name="connsiteX4412" fmla="*/ 883516 w 7631184"/>
              <a:gd name="connsiteY4412" fmla="*/ 1885476 h 6858054"/>
              <a:gd name="connsiteX4413" fmla="*/ 844441 w 7631184"/>
              <a:gd name="connsiteY4413" fmla="*/ 1885476 h 6858054"/>
              <a:gd name="connsiteX4414" fmla="*/ 815135 w 7631184"/>
              <a:gd name="connsiteY4414" fmla="*/ 1875707 h 6858054"/>
              <a:gd name="connsiteX4415" fmla="*/ 795598 w 7631184"/>
              <a:gd name="connsiteY4415" fmla="*/ 1875707 h 6858054"/>
              <a:gd name="connsiteX4416" fmla="*/ 795598 w 7631184"/>
              <a:gd name="connsiteY4416" fmla="*/ 1885476 h 6858054"/>
              <a:gd name="connsiteX4417" fmla="*/ 785829 w 7631184"/>
              <a:gd name="connsiteY4417" fmla="*/ 1875707 h 6858054"/>
              <a:gd name="connsiteX4418" fmla="*/ 776061 w 7631184"/>
              <a:gd name="connsiteY4418" fmla="*/ 1875707 h 6858054"/>
              <a:gd name="connsiteX4419" fmla="*/ 756524 w 7631184"/>
              <a:gd name="connsiteY4419" fmla="*/ 1875707 h 6858054"/>
              <a:gd name="connsiteX4420" fmla="*/ 736987 w 7631184"/>
              <a:gd name="connsiteY4420" fmla="*/ 1875707 h 6858054"/>
              <a:gd name="connsiteX4421" fmla="*/ 717449 w 7631184"/>
              <a:gd name="connsiteY4421" fmla="*/ 1865938 h 6858054"/>
              <a:gd name="connsiteX4422" fmla="*/ 668606 w 7631184"/>
              <a:gd name="connsiteY4422" fmla="*/ 1865938 h 6858054"/>
              <a:gd name="connsiteX4423" fmla="*/ 609995 w 7631184"/>
              <a:gd name="connsiteY4423" fmla="*/ 1865938 h 6858054"/>
              <a:gd name="connsiteX4424" fmla="*/ 590457 w 7631184"/>
              <a:gd name="connsiteY4424" fmla="*/ 1856168 h 6858054"/>
              <a:gd name="connsiteX4425" fmla="*/ 570920 w 7631184"/>
              <a:gd name="connsiteY4425" fmla="*/ 1856168 h 6858054"/>
              <a:gd name="connsiteX4426" fmla="*/ 561152 w 7631184"/>
              <a:gd name="connsiteY4426" fmla="*/ 1856168 h 6858054"/>
              <a:gd name="connsiteX4427" fmla="*/ 463465 w 7631184"/>
              <a:gd name="connsiteY4427" fmla="*/ 1856168 h 6858054"/>
              <a:gd name="connsiteX4428" fmla="*/ 424391 w 7631184"/>
              <a:gd name="connsiteY4428" fmla="*/ 1846399 h 6858054"/>
              <a:gd name="connsiteX4429" fmla="*/ 434160 w 7631184"/>
              <a:gd name="connsiteY4429" fmla="*/ 1846399 h 6858054"/>
              <a:gd name="connsiteX4430" fmla="*/ 541614 w 7631184"/>
              <a:gd name="connsiteY4430" fmla="*/ 1846399 h 6858054"/>
              <a:gd name="connsiteX4431" fmla="*/ 688143 w 7631184"/>
              <a:gd name="connsiteY4431" fmla="*/ 1856168 h 6858054"/>
              <a:gd name="connsiteX4432" fmla="*/ 696691 w 7631184"/>
              <a:gd name="connsiteY4432" fmla="*/ 1856168 h 6858054"/>
              <a:gd name="connsiteX4433" fmla="*/ 697912 w 7631184"/>
              <a:gd name="connsiteY4433" fmla="*/ 1856168 h 6858054"/>
              <a:gd name="connsiteX4434" fmla="*/ 688143 w 7631184"/>
              <a:gd name="connsiteY4434" fmla="*/ 1846399 h 6858054"/>
              <a:gd name="connsiteX4435" fmla="*/ 668606 w 7631184"/>
              <a:gd name="connsiteY4435" fmla="*/ 1846399 h 6858054"/>
              <a:gd name="connsiteX4436" fmla="*/ 629532 w 7631184"/>
              <a:gd name="connsiteY4436" fmla="*/ 1836630 h 6858054"/>
              <a:gd name="connsiteX4437" fmla="*/ 609995 w 7631184"/>
              <a:gd name="connsiteY4437" fmla="*/ 1836630 h 6858054"/>
              <a:gd name="connsiteX4438" fmla="*/ 551383 w 7631184"/>
              <a:gd name="connsiteY4438" fmla="*/ 1826861 h 6858054"/>
              <a:gd name="connsiteX4439" fmla="*/ 463465 w 7631184"/>
              <a:gd name="connsiteY4439" fmla="*/ 1826861 h 6858054"/>
              <a:gd name="connsiteX4440" fmla="*/ 443928 w 7631184"/>
              <a:gd name="connsiteY4440" fmla="*/ 1826861 h 6858054"/>
              <a:gd name="connsiteX4441" fmla="*/ 414622 w 7631184"/>
              <a:gd name="connsiteY4441" fmla="*/ 1817091 h 6858054"/>
              <a:gd name="connsiteX4442" fmla="*/ 287630 w 7631184"/>
              <a:gd name="connsiteY4442" fmla="*/ 1807322 h 6858054"/>
              <a:gd name="connsiteX4443" fmla="*/ 258325 w 7631184"/>
              <a:gd name="connsiteY4443" fmla="*/ 1807322 h 6858054"/>
              <a:gd name="connsiteX4444" fmla="*/ 307168 w 7631184"/>
              <a:gd name="connsiteY4444" fmla="*/ 1797552 h 6858054"/>
              <a:gd name="connsiteX4445" fmla="*/ 404854 w 7631184"/>
              <a:gd name="connsiteY4445" fmla="*/ 1797552 h 6858054"/>
              <a:gd name="connsiteX4446" fmla="*/ 434160 w 7631184"/>
              <a:gd name="connsiteY4446" fmla="*/ 1807322 h 6858054"/>
              <a:gd name="connsiteX4447" fmla="*/ 512308 w 7631184"/>
              <a:gd name="connsiteY4447" fmla="*/ 1807322 h 6858054"/>
              <a:gd name="connsiteX4448" fmla="*/ 551383 w 7631184"/>
              <a:gd name="connsiteY4448" fmla="*/ 1807322 h 6858054"/>
              <a:gd name="connsiteX4449" fmla="*/ 590457 w 7631184"/>
              <a:gd name="connsiteY4449" fmla="*/ 1817091 h 6858054"/>
              <a:gd name="connsiteX4450" fmla="*/ 600226 w 7631184"/>
              <a:gd name="connsiteY4450" fmla="*/ 1817091 h 6858054"/>
              <a:gd name="connsiteX4451" fmla="*/ 619763 w 7631184"/>
              <a:gd name="connsiteY4451" fmla="*/ 1817091 h 6858054"/>
              <a:gd name="connsiteX4452" fmla="*/ 629532 w 7631184"/>
              <a:gd name="connsiteY4452" fmla="*/ 1817091 h 6858054"/>
              <a:gd name="connsiteX4453" fmla="*/ 639300 w 7631184"/>
              <a:gd name="connsiteY4453" fmla="*/ 1817091 h 6858054"/>
              <a:gd name="connsiteX4454" fmla="*/ 658838 w 7631184"/>
              <a:gd name="connsiteY4454" fmla="*/ 1817091 h 6858054"/>
              <a:gd name="connsiteX4455" fmla="*/ 688143 w 7631184"/>
              <a:gd name="connsiteY4455" fmla="*/ 1817091 h 6858054"/>
              <a:gd name="connsiteX4456" fmla="*/ 707681 w 7631184"/>
              <a:gd name="connsiteY4456" fmla="*/ 1817091 h 6858054"/>
              <a:gd name="connsiteX4457" fmla="*/ 727218 w 7631184"/>
              <a:gd name="connsiteY4457" fmla="*/ 1817091 h 6858054"/>
              <a:gd name="connsiteX4458" fmla="*/ 766292 w 7631184"/>
              <a:gd name="connsiteY4458" fmla="*/ 1817091 h 6858054"/>
              <a:gd name="connsiteX4459" fmla="*/ 805367 w 7631184"/>
              <a:gd name="connsiteY4459" fmla="*/ 1826861 h 6858054"/>
              <a:gd name="connsiteX4460" fmla="*/ 844441 w 7631184"/>
              <a:gd name="connsiteY4460" fmla="*/ 1826861 h 6858054"/>
              <a:gd name="connsiteX4461" fmla="*/ 893284 w 7631184"/>
              <a:gd name="connsiteY4461" fmla="*/ 1836630 h 6858054"/>
              <a:gd name="connsiteX4462" fmla="*/ 922590 w 7631184"/>
              <a:gd name="connsiteY4462" fmla="*/ 1826861 h 6858054"/>
              <a:gd name="connsiteX4463" fmla="*/ 922590 w 7631184"/>
              <a:gd name="connsiteY4463" fmla="*/ 1817091 h 6858054"/>
              <a:gd name="connsiteX4464" fmla="*/ 893284 w 7631184"/>
              <a:gd name="connsiteY4464" fmla="*/ 1817091 h 6858054"/>
              <a:gd name="connsiteX4465" fmla="*/ 883516 w 7631184"/>
              <a:gd name="connsiteY4465" fmla="*/ 1817091 h 6858054"/>
              <a:gd name="connsiteX4466" fmla="*/ 873747 w 7631184"/>
              <a:gd name="connsiteY4466" fmla="*/ 1817091 h 6858054"/>
              <a:gd name="connsiteX4467" fmla="*/ 863978 w 7631184"/>
              <a:gd name="connsiteY4467" fmla="*/ 1817091 h 6858054"/>
              <a:gd name="connsiteX4468" fmla="*/ 854210 w 7631184"/>
              <a:gd name="connsiteY4468" fmla="*/ 1817091 h 6858054"/>
              <a:gd name="connsiteX4469" fmla="*/ 834673 w 7631184"/>
              <a:gd name="connsiteY4469" fmla="*/ 1817091 h 6858054"/>
              <a:gd name="connsiteX4470" fmla="*/ 766292 w 7631184"/>
              <a:gd name="connsiteY4470" fmla="*/ 1807322 h 6858054"/>
              <a:gd name="connsiteX4471" fmla="*/ 785829 w 7631184"/>
              <a:gd name="connsiteY4471" fmla="*/ 1807322 h 6858054"/>
              <a:gd name="connsiteX4472" fmla="*/ 776061 w 7631184"/>
              <a:gd name="connsiteY4472" fmla="*/ 1797552 h 6858054"/>
              <a:gd name="connsiteX4473" fmla="*/ 746755 w 7631184"/>
              <a:gd name="connsiteY4473" fmla="*/ 1797552 h 6858054"/>
              <a:gd name="connsiteX4474" fmla="*/ 727218 w 7631184"/>
              <a:gd name="connsiteY4474" fmla="*/ 1787783 h 6858054"/>
              <a:gd name="connsiteX4475" fmla="*/ 668606 w 7631184"/>
              <a:gd name="connsiteY4475" fmla="*/ 1787783 h 6858054"/>
              <a:gd name="connsiteX4476" fmla="*/ 629532 w 7631184"/>
              <a:gd name="connsiteY4476" fmla="*/ 1778014 h 6858054"/>
              <a:gd name="connsiteX4477" fmla="*/ 609995 w 7631184"/>
              <a:gd name="connsiteY4477" fmla="*/ 1778014 h 6858054"/>
              <a:gd name="connsiteX4478" fmla="*/ 600226 w 7631184"/>
              <a:gd name="connsiteY4478" fmla="*/ 1778014 h 6858054"/>
              <a:gd name="connsiteX4479" fmla="*/ 561152 w 7631184"/>
              <a:gd name="connsiteY4479" fmla="*/ 1778014 h 6858054"/>
              <a:gd name="connsiteX4480" fmla="*/ 541614 w 7631184"/>
              <a:gd name="connsiteY4480" fmla="*/ 1778014 h 6858054"/>
              <a:gd name="connsiteX4481" fmla="*/ 512308 w 7631184"/>
              <a:gd name="connsiteY4481" fmla="*/ 1768245 h 6858054"/>
              <a:gd name="connsiteX4482" fmla="*/ 483003 w 7631184"/>
              <a:gd name="connsiteY4482" fmla="*/ 1768245 h 6858054"/>
              <a:gd name="connsiteX4483" fmla="*/ 463465 w 7631184"/>
              <a:gd name="connsiteY4483" fmla="*/ 1768245 h 6858054"/>
              <a:gd name="connsiteX4484" fmla="*/ 404854 w 7631184"/>
              <a:gd name="connsiteY4484" fmla="*/ 1758475 h 6858054"/>
              <a:gd name="connsiteX4485" fmla="*/ 385317 w 7631184"/>
              <a:gd name="connsiteY4485" fmla="*/ 1758475 h 6858054"/>
              <a:gd name="connsiteX4486" fmla="*/ 356011 w 7631184"/>
              <a:gd name="connsiteY4486" fmla="*/ 1758475 h 6858054"/>
              <a:gd name="connsiteX4487" fmla="*/ 336473 w 7631184"/>
              <a:gd name="connsiteY4487" fmla="*/ 1758475 h 6858054"/>
              <a:gd name="connsiteX4488" fmla="*/ 297399 w 7631184"/>
              <a:gd name="connsiteY4488" fmla="*/ 1748706 h 6858054"/>
              <a:gd name="connsiteX4489" fmla="*/ 277862 w 7631184"/>
              <a:gd name="connsiteY4489" fmla="*/ 1748706 h 6858054"/>
              <a:gd name="connsiteX4490" fmla="*/ 258325 w 7631184"/>
              <a:gd name="connsiteY4490" fmla="*/ 1748706 h 6858054"/>
              <a:gd name="connsiteX4491" fmla="*/ 229019 w 7631184"/>
              <a:gd name="connsiteY4491" fmla="*/ 1748706 h 6858054"/>
              <a:gd name="connsiteX4492" fmla="*/ 199713 w 7631184"/>
              <a:gd name="connsiteY4492" fmla="*/ 1738937 h 6858054"/>
              <a:gd name="connsiteX4493" fmla="*/ 170407 w 7631184"/>
              <a:gd name="connsiteY4493" fmla="*/ 1738937 h 6858054"/>
              <a:gd name="connsiteX4494" fmla="*/ 160638 w 7631184"/>
              <a:gd name="connsiteY4494" fmla="*/ 1738937 h 6858054"/>
              <a:gd name="connsiteX4495" fmla="*/ 141101 w 7631184"/>
              <a:gd name="connsiteY4495" fmla="*/ 1738937 h 6858054"/>
              <a:gd name="connsiteX4496" fmla="*/ 131332 w 7631184"/>
              <a:gd name="connsiteY4496" fmla="*/ 1738937 h 6858054"/>
              <a:gd name="connsiteX4497" fmla="*/ 111795 w 7631184"/>
              <a:gd name="connsiteY4497" fmla="*/ 1738937 h 6858054"/>
              <a:gd name="connsiteX4498" fmla="*/ 92258 w 7631184"/>
              <a:gd name="connsiteY4498" fmla="*/ 1738937 h 6858054"/>
              <a:gd name="connsiteX4499" fmla="*/ 82489 w 7631184"/>
              <a:gd name="connsiteY4499" fmla="*/ 1729168 h 6858054"/>
              <a:gd name="connsiteX4500" fmla="*/ 92258 w 7631184"/>
              <a:gd name="connsiteY4500" fmla="*/ 1729168 h 6858054"/>
              <a:gd name="connsiteX4501" fmla="*/ 102027 w 7631184"/>
              <a:gd name="connsiteY4501" fmla="*/ 1729168 h 6858054"/>
              <a:gd name="connsiteX4502" fmla="*/ 111795 w 7631184"/>
              <a:gd name="connsiteY4502" fmla="*/ 1729168 h 6858054"/>
              <a:gd name="connsiteX4503" fmla="*/ 131332 w 7631184"/>
              <a:gd name="connsiteY4503" fmla="*/ 1729168 h 6858054"/>
              <a:gd name="connsiteX4504" fmla="*/ 141101 w 7631184"/>
              <a:gd name="connsiteY4504" fmla="*/ 1729168 h 6858054"/>
              <a:gd name="connsiteX4505" fmla="*/ 160638 w 7631184"/>
              <a:gd name="connsiteY4505" fmla="*/ 1729168 h 6858054"/>
              <a:gd name="connsiteX4506" fmla="*/ 180176 w 7631184"/>
              <a:gd name="connsiteY4506" fmla="*/ 1729168 h 6858054"/>
              <a:gd name="connsiteX4507" fmla="*/ 297399 w 7631184"/>
              <a:gd name="connsiteY4507" fmla="*/ 1738937 h 6858054"/>
              <a:gd name="connsiteX4508" fmla="*/ 326705 w 7631184"/>
              <a:gd name="connsiteY4508" fmla="*/ 1738937 h 6858054"/>
              <a:gd name="connsiteX4509" fmla="*/ 346242 w 7631184"/>
              <a:gd name="connsiteY4509" fmla="*/ 1738937 h 6858054"/>
              <a:gd name="connsiteX4510" fmla="*/ 434160 w 7631184"/>
              <a:gd name="connsiteY4510" fmla="*/ 1738937 h 6858054"/>
              <a:gd name="connsiteX4511" fmla="*/ 463465 w 7631184"/>
              <a:gd name="connsiteY4511" fmla="*/ 1748706 h 6858054"/>
              <a:gd name="connsiteX4512" fmla="*/ 502540 w 7631184"/>
              <a:gd name="connsiteY4512" fmla="*/ 1738937 h 6858054"/>
              <a:gd name="connsiteX4513" fmla="*/ 473234 w 7631184"/>
              <a:gd name="connsiteY4513" fmla="*/ 1738937 h 6858054"/>
              <a:gd name="connsiteX4514" fmla="*/ 424391 w 7631184"/>
              <a:gd name="connsiteY4514" fmla="*/ 1729168 h 6858054"/>
              <a:gd name="connsiteX4515" fmla="*/ 447439 w 7631184"/>
              <a:gd name="connsiteY4515" fmla="*/ 1729168 h 6858054"/>
              <a:gd name="connsiteX4516" fmla="*/ 492771 w 7631184"/>
              <a:gd name="connsiteY4516" fmla="*/ 1729168 h 6858054"/>
              <a:gd name="connsiteX4517" fmla="*/ 522077 w 7631184"/>
              <a:gd name="connsiteY4517" fmla="*/ 1729168 h 6858054"/>
              <a:gd name="connsiteX4518" fmla="*/ 561152 w 7631184"/>
              <a:gd name="connsiteY4518" fmla="*/ 1738937 h 6858054"/>
              <a:gd name="connsiteX4519" fmla="*/ 678375 w 7631184"/>
              <a:gd name="connsiteY4519" fmla="*/ 1748706 h 6858054"/>
              <a:gd name="connsiteX4520" fmla="*/ 688143 w 7631184"/>
              <a:gd name="connsiteY4520" fmla="*/ 1748706 h 6858054"/>
              <a:gd name="connsiteX4521" fmla="*/ 697912 w 7631184"/>
              <a:gd name="connsiteY4521" fmla="*/ 1748706 h 6858054"/>
              <a:gd name="connsiteX4522" fmla="*/ 707681 w 7631184"/>
              <a:gd name="connsiteY4522" fmla="*/ 1748706 h 6858054"/>
              <a:gd name="connsiteX4523" fmla="*/ 746755 w 7631184"/>
              <a:gd name="connsiteY4523" fmla="*/ 1748706 h 6858054"/>
              <a:gd name="connsiteX4524" fmla="*/ 756524 w 7631184"/>
              <a:gd name="connsiteY4524" fmla="*/ 1758475 h 6858054"/>
              <a:gd name="connsiteX4525" fmla="*/ 766292 w 7631184"/>
              <a:gd name="connsiteY4525" fmla="*/ 1758475 h 6858054"/>
              <a:gd name="connsiteX4526" fmla="*/ 776061 w 7631184"/>
              <a:gd name="connsiteY4526" fmla="*/ 1758475 h 6858054"/>
              <a:gd name="connsiteX4527" fmla="*/ 756524 w 7631184"/>
              <a:gd name="connsiteY4527" fmla="*/ 1738937 h 6858054"/>
              <a:gd name="connsiteX4528" fmla="*/ 736987 w 7631184"/>
              <a:gd name="connsiteY4528" fmla="*/ 1738937 h 6858054"/>
              <a:gd name="connsiteX4529" fmla="*/ 717449 w 7631184"/>
              <a:gd name="connsiteY4529" fmla="*/ 1719398 h 6858054"/>
              <a:gd name="connsiteX4530" fmla="*/ 678375 w 7631184"/>
              <a:gd name="connsiteY4530" fmla="*/ 1709629 h 6858054"/>
              <a:gd name="connsiteX4531" fmla="*/ 658838 w 7631184"/>
              <a:gd name="connsiteY4531" fmla="*/ 1709629 h 6858054"/>
              <a:gd name="connsiteX4532" fmla="*/ 649069 w 7631184"/>
              <a:gd name="connsiteY4532" fmla="*/ 1709629 h 6858054"/>
              <a:gd name="connsiteX4533" fmla="*/ 609995 w 7631184"/>
              <a:gd name="connsiteY4533" fmla="*/ 1699859 h 6858054"/>
              <a:gd name="connsiteX4534" fmla="*/ 570920 w 7631184"/>
              <a:gd name="connsiteY4534" fmla="*/ 1690090 h 6858054"/>
              <a:gd name="connsiteX4535" fmla="*/ 453697 w 7631184"/>
              <a:gd name="connsiteY4535" fmla="*/ 1680321 h 6858054"/>
              <a:gd name="connsiteX4536" fmla="*/ 443928 w 7631184"/>
              <a:gd name="connsiteY4536" fmla="*/ 1680321 h 6858054"/>
              <a:gd name="connsiteX4537" fmla="*/ 434160 w 7631184"/>
              <a:gd name="connsiteY4537" fmla="*/ 1680321 h 6858054"/>
              <a:gd name="connsiteX4538" fmla="*/ 395085 w 7631184"/>
              <a:gd name="connsiteY4538" fmla="*/ 1680321 h 6858054"/>
              <a:gd name="connsiteX4539" fmla="*/ 365779 w 7631184"/>
              <a:gd name="connsiteY4539" fmla="*/ 1680321 h 6858054"/>
              <a:gd name="connsiteX4540" fmla="*/ 336473 w 7631184"/>
              <a:gd name="connsiteY4540" fmla="*/ 1670551 h 6858054"/>
              <a:gd name="connsiteX4541" fmla="*/ 316936 w 7631184"/>
              <a:gd name="connsiteY4541" fmla="*/ 1670551 h 6858054"/>
              <a:gd name="connsiteX4542" fmla="*/ 287630 w 7631184"/>
              <a:gd name="connsiteY4542" fmla="*/ 1670551 h 6858054"/>
              <a:gd name="connsiteX4543" fmla="*/ 268093 w 7631184"/>
              <a:gd name="connsiteY4543" fmla="*/ 1670551 h 6858054"/>
              <a:gd name="connsiteX4544" fmla="*/ 229019 w 7631184"/>
              <a:gd name="connsiteY4544" fmla="*/ 1670551 h 6858054"/>
              <a:gd name="connsiteX4545" fmla="*/ 141101 w 7631184"/>
              <a:gd name="connsiteY4545" fmla="*/ 1660782 h 6858054"/>
              <a:gd name="connsiteX4546" fmla="*/ 121564 w 7631184"/>
              <a:gd name="connsiteY4546" fmla="*/ 1660782 h 6858054"/>
              <a:gd name="connsiteX4547" fmla="*/ 111795 w 7631184"/>
              <a:gd name="connsiteY4547" fmla="*/ 1660782 h 6858054"/>
              <a:gd name="connsiteX4548" fmla="*/ 92258 w 7631184"/>
              <a:gd name="connsiteY4548" fmla="*/ 1660782 h 6858054"/>
              <a:gd name="connsiteX4549" fmla="*/ 82489 w 7631184"/>
              <a:gd name="connsiteY4549" fmla="*/ 1660782 h 6858054"/>
              <a:gd name="connsiteX4550" fmla="*/ 72721 w 7631184"/>
              <a:gd name="connsiteY4550" fmla="*/ 1660782 h 6858054"/>
              <a:gd name="connsiteX4551" fmla="*/ 33646 w 7631184"/>
              <a:gd name="connsiteY4551" fmla="*/ 1660782 h 6858054"/>
              <a:gd name="connsiteX4552" fmla="*/ 43415 w 7631184"/>
              <a:gd name="connsiteY4552" fmla="*/ 1651013 h 6858054"/>
              <a:gd name="connsiteX4553" fmla="*/ 62952 w 7631184"/>
              <a:gd name="connsiteY4553" fmla="*/ 1651013 h 6858054"/>
              <a:gd name="connsiteX4554" fmla="*/ 82489 w 7631184"/>
              <a:gd name="connsiteY4554" fmla="*/ 1651013 h 6858054"/>
              <a:gd name="connsiteX4555" fmla="*/ 111795 w 7631184"/>
              <a:gd name="connsiteY4555" fmla="*/ 1651013 h 6858054"/>
              <a:gd name="connsiteX4556" fmla="*/ 141101 w 7631184"/>
              <a:gd name="connsiteY4556" fmla="*/ 1651013 h 6858054"/>
              <a:gd name="connsiteX4557" fmla="*/ 150870 w 7631184"/>
              <a:gd name="connsiteY4557" fmla="*/ 1651013 h 6858054"/>
              <a:gd name="connsiteX4558" fmla="*/ 160638 w 7631184"/>
              <a:gd name="connsiteY4558" fmla="*/ 1651013 h 6858054"/>
              <a:gd name="connsiteX4559" fmla="*/ 170407 w 7631184"/>
              <a:gd name="connsiteY4559" fmla="*/ 1651013 h 6858054"/>
              <a:gd name="connsiteX4560" fmla="*/ 180176 w 7631184"/>
              <a:gd name="connsiteY4560" fmla="*/ 1651013 h 6858054"/>
              <a:gd name="connsiteX4561" fmla="*/ 229019 w 7631184"/>
              <a:gd name="connsiteY4561" fmla="*/ 1660782 h 6858054"/>
              <a:gd name="connsiteX4562" fmla="*/ 268093 w 7631184"/>
              <a:gd name="connsiteY4562" fmla="*/ 1660782 h 6858054"/>
              <a:gd name="connsiteX4563" fmla="*/ 297399 w 7631184"/>
              <a:gd name="connsiteY4563" fmla="*/ 1660782 h 6858054"/>
              <a:gd name="connsiteX4564" fmla="*/ 326705 w 7631184"/>
              <a:gd name="connsiteY4564" fmla="*/ 1660782 h 6858054"/>
              <a:gd name="connsiteX4565" fmla="*/ 404854 w 7631184"/>
              <a:gd name="connsiteY4565" fmla="*/ 1670551 h 6858054"/>
              <a:gd name="connsiteX4566" fmla="*/ 434160 w 7631184"/>
              <a:gd name="connsiteY4566" fmla="*/ 1670551 h 6858054"/>
              <a:gd name="connsiteX4567" fmla="*/ 443928 w 7631184"/>
              <a:gd name="connsiteY4567" fmla="*/ 1670551 h 6858054"/>
              <a:gd name="connsiteX4568" fmla="*/ 463465 w 7631184"/>
              <a:gd name="connsiteY4568" fmla="*/ 1670551 h 6858054"/>
              <a:gd name="connsiteX4569" fmla="*/ 492771 w 7631184"/>
              <a:gd name="connsiteY4569" fmla="*/ 1670551 h 6858054"/>
              <a:gd name="connsiteX4570" fmla="*/ 502540 w 7631184"/>
              <a:gd name="connsiteY4570" fmla="*/ 1670551 h 6858054"/>
              <a:gd name="connsiteX4571" fmla="*/ 531846 w 7631184"/>
              <a:gd name="connsiteY4571" fmla="*/ 1680321 h 6858054"/>
              <a:gd name="connsiteX4572" fmla="*/ 561152 w 7631184"/>
              <a:gd name="connsiteY4572" fmla="*/ 1680321 h 6858054"/>
              <a:gd name="connsiteX4573" fmla="*/ 619763 w 7631184"/>
              <a:gd name="connsiteY4573" fmla="*/ 1680321 h 6858054"/>
              <a:gd name="connsiteX4574" fmla="*/ 649069 w 7631184"/>
              <a:gd name="connsiteY4574" fmla="*/ 1680321 h 6858054"/>
              <a:gd name="connsiteX4575" fmla="*/ 639300 w 7631184"/>
              <a:gd name="connsiteY4575" fmla="*/ 1670551 h 6858054"/>
              <a:gd name="connsiteX4576" fmla="*/ 629532 w 7631184"/>
              <a:gd name="connsiteY4576" fmla="*/ 1660782 h 6858054"/>
              <a:gd name="connsiteX4577" fmla="*/ 688143 w 7631184"/>
              <a:gd name="connsiteY4577" fmla="*/ 1690090 h 6858054"/>
              <a:gd name="connsiteX4578" fmla="*/ 766292 w 7631184"/>
              <a:gd name="connsiteY4578" fmla="*/ 1690090 h 6858054"/>
              <a:gd name="connsiteX4579" fmla="*/ 776061 w 7631184"/>
              <a:gd name="connsiteY4579" fmla="*/ 1690090 h 6858054"/>
              <a:gd name="connsiteX4580" fmla="*/ 815135 w 7631184"/>
              <a:gd name="connsiteY4580" fmla="*/ 1699859 h 6858054"/>
              <a:gd name="connsiteX4581" fmla="*/ 824904 w 7631184"/>
              <a:gd name="connsiteY4581" fmla="*/ 1699859 h 6858054"/>
              <a:gd name="connsiteX4582" fmla="*/ 893284 w 7631184"/>
              <a:gd name="connsiteY4582" fmla="*/ 1699859 h 6858054"/>
              <a:gd name="connsiteX4583" fmla="*/ 903053 w 7631184"/>
              <a:gd name="connsiteY4583" fmla="*/ 1699859 h 6858054"/>
              <a:gd name="connsiteX4584" fmla="*/ 932359 w 7631184"/>
              <a:gd name="connsiteY4584" fmla="*/ 1709629 h 6858054"/>
              <a:gd name="connsiteX4585" fmla="*/ 922590 w 7631184"/>
              <a:gd name="connsiteY4585" fmla="*/ 1699859 h 6858054"/>
              <a:gd name="connsiteX4586" fmla="*/ 893284 w 7631184"/>
              <a:gd name="connsiteY4586" fmla="*/ 1680321 h 6858054"/>
              <a:gd name="connsiteX4587" fmla="*/ 854210 w 7631184"/>
              <a:gd name="connsiteY4587" fmla="*/ 1660782 h 6858054"/>
              <a:gd name="connsiteX4588" fmla="*/ 815135 w 7631184"/>
              <a:gd name="connsiteY4588" fmla="*/ 1641244 h 6858054"/>
              <a:gd name="connsiteX4589" fmla="*/ 805367 w 7631184"/>
              <a:gd name="connsiteY4589" fmla="*/ 1641244 h 6858054"/>
              <a:gd name="connsiteX4590" fmla="*/ 795598 w 7631184"/>
              <a:gd name="connsiteY4590" fmla="*/ 1641244 h 6858054"/>
              <a:gd name="connsiteX4591" fmla="*/ 785829 w 7631184"/>
              <a:gd name="connsiteY4591" fmla="*/ 1631475 h 6858054"/>
              <a:gd name="connsiteX4592" fmla="*/ 766292 w 7631184"/>
              <a:gd name="connsiteY4592" fmla="*/ 1631475 h 6858054"/>
              <a:gd name="connsiteX4593" fmla="*/ 746755 w 7631184"/>
              <a:gd name="connsiteY4593" fmla="*/ 1611936 h 6858054"/>
              <a:gd name="connsiteX4594" fmla="*/ 746755 w 7631184"/>
              <a:gd name="connsiteY4594" fmla="*/ 1602166 h 6858054"/>
              <a:gd name="connsiteX4595" fmla="*/ 727218 w 7631184"/>
              <a:gd name="connsiteY4595" fmla="*/ 1582628 h 6858054"/>
              <a:gd name="connsiteX4596" fmla="*/ 717449 w 7631184"/>
              <a:gd name="connsiteY4596" fmla="*/ 1572858 h 6858054"/>
              <a:gd name="connsiteX4597" fmla="*/ 727218 w 7631184"/>
              <a:gd name="connsiteY4597" fmla="*/ 1572858 h 6858054"/>
              <a:gd name="connsiteX4598" fmla="*/ 746755 w 7631184"/>
              <a:gd name="connsiteY4598" fmla="*/ 1582628 h 6858054"/>
              <a:gd name="connsiteX4599" fmla="*/ 756524 w 7631184"/>
              <a:gd name="connsiteY4599" fmla="*/ 1582628 h 6858054"/>
              <a:gd name="connsiteX4600" fmla="*/ 766292 w 7631184"/>
              <a:gd name="connsiteY4600" fmla="*/ 1592397 h 6858054"/>
              <a:gd name="connsiteX4601" fmla="*/ 785829 w 7631184"/>
              <a:gd name="connsiteY4601" fmla="*/ 1602166 h 6858054"/>
              <a:gd name="connsiteX4602" fmla="*/ 805367 w 7631184"/>
              <a:gd name="connsiteY4602" fmla="*/ 1611936 h 6858054"/>
              <a:gd name="connsiteX4603" fmla="*/ 824904 w 7631184"/>
              <a:gd name="connsiteY4603" fmla="*/ 1621705 h 6858054"/>
              <a:gd name="connsiteX4604" fmla="*/ 863978 w 7631184"/>
              <a:gd name="connsiteY4604" fmla="*/ 1641244 h 6858054"/>
              <a:gd name="connsiteX4605" fmla="*/ 883516 w 7631184"/>
              <a:gd name="connsiteY4605" fmla="*/ 1651013 h 6858054"/>
              <a:gd name="connsiteX4606" fmla="*/ 893284 w 7631184"/>
              <a:gd name="connsiteY4606" fmla="*/ 1660782 h 6858054"/>
              <a:gd name="connsiteX4607" fmla="*/ 932359 w 7631184"/>
              <a:gd name="connsiteY4607" fmla="*/ 1660782 h 6858054"/>
              <a:gd name="connsiteX4608" fmla="*/ 942127 w 7631184"/>
              <a:gd name="connsiteY4608" fmla="*/ 1660782 h 6858054"/>
              <a:gd name="connsiteX4609" fmla="*/ 951896 w 7631184"/>
              <a:gd name="connsiteY4609" fmla="*/ 1660782 h 6858054"/>
              <a:gd name="connsiteX4610" fmla="*/ 961665 w 7631184"/>
              <a:gd name="connsiteY4610" fmla="*/ 1660782 h 6858054"/>
              <a:gd name="connsiteX4611" fmla="*/ 942127 w 7631184"/>
              <a:gd name="connsiteY4611" fmla="*/ 1651013 h 6858054"/>
              <a:gd name="connsiteX4612" fmla="*/ 873747 w 7631184"/>
              <a:gd name="connsiteY4612" fmla="*/ 1611936 h 6858054"/>
              <a:gd name="connsiteX4613" fmla="*/ 854210 w 7631184"/>
              <a:gd name="connsiteY4613" fmla="*/ 1602166 h 6858054"/>
              <a:gd name="connsiteX4614" fmla="*/ 815135 w 7631184"/>
              <a:gd name="connsiteY4614" fmla="*/ 1582628 h 6858054"/>
              <a:gd name="connsiteX4615" fmla="*/ 795598 w 7631184"/>
              <a:gd name="connsiteY4615" fmla="*/ 1572858 h 6858054"/>
              <a:gd name="connsiteX4616" fmla="*/ 776061 w 7631184"/>
              <a:gd name="connsiteY4616" fmla="*/ 1572858 h 6858054"/>
              <a:gd name="connsiteX4617" fmla="*/ 766292 w 7631184"/>
              <a:gd name="connsiteY4617" fmla="*/ 1563089 h 6858054"/>
              <a:gd name="connsiteX4618" fmla="*/ 756524 w 7631184"/>
              <a:gd name="connsiteY4618" fmla="*/ 1553320 h 6858054"/>
              <a:gd name="connsiteX4619" fmla="*/ 727218 w 7631184"/>
              <a:gd name="connsiteY4619" fmla="*/ 1543550 h 6858054"/>
              <a:gd name="connsiteX4620" fmla="*/ 697912 w 7631184"/>
              <a:gd name="connsiteY4620" fmla="*/ 1533781 h 6858054"/>
              <a:gd name="connsiteX4621" fmla="*/ 678375 w 7631184"/>
              <a:gd name="connsiteY4621" fmla="*/ 1524012 h 6858054"/>
              <a:gd name="connsiteX4622" fmla="*/ 649069 w 7631184"/>
              <a:gd name="connsiteY4622" fmla="*/ 1514243 h 6858054"/>
              <a:gd name="connsiteX4623" fmla="*/ 570920 w 7631184"/>
              <a:gd name="connsiteY4623" fmla="*/ 1484935 h 6858054"/>
              <a:gd name="connsiteX4624" fmla="*/ 541614 w 7631184"/>
              <a:gd name="connsiteY4624" fmla="*/ 1475165 h 6858054"/>
              <a:gd name="connsiteX4625" fmla="*/ 541614 w 7631184"/>
              <a:gd name="connsiteY4625" fmla="*/ 1465396 h 6858054"/>
              <a:gd name="connsiteX4626" fmla="*/ 522077 w 7631184"/>
              <a:gd name="connsiteY4626" fmla="*/ 1445857 h 6858054"/>
              <a:gd name="connsiteX4627" fmla="*/ 561152 w 7631184"/>
              <a:gd name="connsiteY4627" fmla="*/ 1455627 h 6858054"/>
              <a:gd name="connsiteX4628" fmla="*/ 580689 w 7631184"/>
              <a:gd name="connsiteY4628" fmla="*/ 1445857 h 6858054"/>
              <a:gd name="connsiteX4629" fmla="*/ 590457 w 7631184"/>
              <a:gd name="connsiteY4629" fmla="*/ 1455627 h 6858054"/>
              <a:gd name="connsiteX4630" fmla="*/ 609995 w 7631184"/>
              <a:gd name="connsiteY4630" fmla="*/ 1465396 h 6858054"/>
              <a:gd name="connsiteX4631" fmla="*/ 629532 w 7631184"/>
              <a:gd name="connsiteY4631" fmla="*/ 1475165 h 6858054"/>
              <a:gd name="connsiteX4632" fmla="*/ 639300 w 7631184"/>
              <a:gd name="connsiteY4632" fmla="*/ 1475165 h 6858054"/>
              <a:gd name="connsiteX4633" fmla="*/ 649069 w 7631184"/>
              <a:gd name="connsiteY4633" fmla="*/ 1475165 h 6858054"/>
              <a:gd name="connsiteX4634" fmla="*/ 678375 w 7631184"/>
              <a:gd name="connsiteY4634" fmla="*/ 1484935 h 6858054"/>
              <a:gd name="connsiteX4635" fmla="*/ 688143 w 7631184"/>
              <a:gd name="connsiteY4635" fmla="*/ 1484935 h 6858054"/>
              <a:gd name="connsiteX4636" fmla="*/ 746755 w 7631184"/>
              <a:gd name="connsiteY4636" fmla="*/ 1524012 h 6858054"/>
              <a:gd name="connsiteX4637" fmla="*/ 756524 w 7631184"/>
              <a:gd name="connsiteY4637" fmla="*/ 1514243 h 6858054"/>
              <a:gd name="connsiteX4638" fmla="*/ 766292 w 7631184"/>
              <a:gd name="connsiteY4638" fmla="*/ 1524012 h 6858054"/>
              <a:gd name="connsiteX4639" fmla="*/ 785829 w 7631184"/>
              <a:gd name="connsiteY4639" fmla="*/ 1533781 h 6858054"/>
              <a:gd name="connsiteX4640" fmla="*/ 795598 w 7631184"/>
              <a:gd name="connsiteY4640" fmla="*/ 1524012 h 6858054"/>
              <a:gd name="connsiteX4641" fmla="*/ 795598 w 7631184"/>
              <a:gd name="connsiteY4641" fmla="*/ 1504473 h 6858054"/>
              <a:gd name="connsiteX4642" fmla="*/ 795598 w 7631184"/>
              <a:gd name="connsiteY4642" fmla="*/ 1494704 h 6858054"/>
              <a:gd name="connsiteX4643" fmla="*/ 717449 w 7631184"/>
              <a:gd name="connsiteY4643" fmla="*/ 1455627 h 6858054"/>
              <a:gd name="connsiteX4644" fmla="*/ 707681 w 7631184"/>
              <a:gd name="connsiteY4644" fmla="*/ 1445857 h 6858054"/>
              <a:gd name="connsiteX4645" fmla="*/ 697912 w 7631184"/>
              <a:gd name="connsiteY4645" fmla="*/ 1445857 h 6858054"/>
              <a:gd name="connsiteX4646" fmla="*/ 668606 w 7631184"/>
              <a:gd name="connsiteY4646" fmla="*/ 1426319 h 6858054"/>
              <a:gd name="connsiteX4647" fmla="*/ 658838 w 7631184"/>
              <a:gd name="connsiteY4647" fmla="*/ 1416550 h 6858054"/>
              <a:gd name="connsiteX4648" fmla="*/ 639300 w 7631184"/>
              <a:gd name="connsiteY4648" fmla="*/ 1416550 h 6858054"/>
              <a:gd name="connsiteX4649" fmla="*/ 600226 w 7631184"/>
              <a:gd name="connsiteY4649" fmla="*/ 1397011 h 6858054"/>
              <a:gd name="connsiteX4650" fmla="*/ 600226 w 7631184"/>
              <a:gd name="connsiteY4650" fmla="*/ 1387242 h 6858054"/>
              <a:gd name="connsiteX4651" fmla="*/ 590457 w 7631184"/>
              <a:gd name="connsiteY4651" fmla="*/ 1377472 h 6858054"/>
              <a:gd name="connsiteX4652" fmla="*/ 580689 w 7631184"/>
              <a:gd name="connsiteY4652" fmla="*/ 1357934 h 6858054"/>
              <a:gd name="connsiteX4653" fmla="*/ 590457 w 7631184"/>
              <a:gd name="connsiteY4653" fmla="*/ 1357934 h 6858054"/>
              <a:gd name="connsiteX4654" fmla="*/ 609995 w 7631184"/>
              <a:gd name="connsiteY4654" fmla="*/ 1357934 h 6858054"/>
              <a:gd name="connsiteX4655" fmla="*/ 658838 w 7631184"/>
              <a:gd name="connsiteY4655" fmla="*/ 1367703 h 6858054"/>
              <a:gd name="connsiteX4656" fmla="*/ 629532 w 7631184"/>
              <a:gd name="connsiteY4656" fmla="*/ 1348164 h 6858054"/>
              <a:gd name="connsiteX4657" fmla="*/ 668606 w 7631184"/>
              <a:gd name="connsiteY4657" fmla="*/ 1357934 h 6858054"/>
              <a:gd name="connsiteX4658" fmla="*/ 707681 w 7631184"/>
              <a:gd name="connsiteY4658" fmla="*/ 1377472 h 6858054"/>
              <a:gd name="connsiteX4659" fmla="*/ 717449 w 7631184"/>
              <a:gd name="connsiteY4659" fmla="*/ 1367703 h 6858054"/>
              <a:gd name="connsiteX4660" fmla="*/ 727218 w 7631184"/>
              <a:gd name="connsiteY4660" fmla="*/ 1367703 h 6858054"/>
              <a:gd name="connsiteX4661" fmla="*/ 766292 w 7631184"/>
              <a:gd name="connsiteY4661" fmla="*/ 1387242 h 6858054"/>
              <a:gd name="connsiteX4662" fmla="*/ 776061 w 7631184"/>
              <a:gd name="connsiteY4662" fmla="*/ 1397011 h 6858054"/>
              <a:gd name="connsiteX4663" fmla="*/ 824904 w 7631184"/>
              <a:gd name="connsiteY4663" fmla="*/ 1406780 h 6858054"/>
              <a:gd name="connsiteX4664" fmla="*/ 873747 w 7631184"/>
              <a:gd name="connsiteY4664" fmla="*/ 1436088 h 6858054"/>
              <a:gd name="connsiteX4665" fmla="*/ 971433 w 7631184"/>
              <a:gd name="connsiteY4665" fmla="*/ 1484935 h 6858054"/>
              <a:gd name="connsiteX4666" fmla="*/ 1000739 w 7631184"/>
              <a:gd name="connsiteY4666" fmla="*/ 1494704 h 6858054"/>
              <a:gd name="connsiteX4667" fmla="*/ 1030045 w 7631184"/>
              <a:gd name="connsiteY4667" fmla="*/ 1514243 h 6858054"/>
              <a:gd name="connsiteX4668" fmla="*/ 1078888 w 7631184"/>
              <a:gd name="connsiteY4668" fmla="*/ 1533781 h 6858054"/>
              <a:gd name="connsiteX4669" fmla="*/ 1088657 w 7631184"/>
              <a:gd name="connsiteY4669" fmla="*/ 1543550 h 6858054"/>
              <a:gd name="connsiteX4670" fmla="*/ 1176574 w 7631184"/>
              <a:gd name="connsiteY4670" fmla="*/ 1582628 h 6858054"/>
              <a:gd name="connsiteX4671" fmla="*/ 1215648 w 7631184"/>
              <a:gd name="connsiteY4671" fmla="*/ 1602166 h 6858054"/>
              <a:gd name="connsiteX4672" fmla="*/ 1225417 w 7631184"/>
              <a:gd name="connsiteY4672" fmla="*/ 1602166 h 6858054"/>
              <a:gd name="connsiteX4673" fmla="*/ 1225417 w 7631184"/>
              <a:gd name="connsiteY4673" fmla="*/ 1611936 h 6858054"/>
              <a:gd name="connsiteX4674" fmla="*/ 1254723 w 7631184"/>
              <a:gd name="connsiteY4674" fmla="*/ 1621705 h 6858054"/>
              <a:gd name="connsiteX4675" fmla="*/ 1284029 w 7631184"/>
              <a:gd name="connsiteY4675" fmla="*/ 1631475 h 6858054"/>
              <a:gd name="connsiteX4676" fmla="*/ 1293797 w 7631184"/>
              <a:gd name="connsiteY4676" fmla="*/ 1631475 h 6858054"/>
              <a:gd name="connsiteX4677" fmla="*/ 1274260 w 7631184"/>
              <a:gd name="connsiteY4677" fmla="*/ 1621705 h 6858054"/>
              <a:gd name="connsiteX4678" fmla="*/ 1264492 w 7631184"/>
              <a:gd name="connsiteY4678" fmla="*/ 1611936 h 6858054"/>
              <a:gd name="connsiteX4679" fmla="*/ 1254723 w 7631184"/>
              <a:gd name="connsiteY4679" fmla="*/ 1611936 h 6858054"/>
              <a:gd name="connsiteX4680" fmla="*/ 1244954 w 7631184"/>
              <a:gd name="connsiteY4680" fmla="*/ 1611936 h 6858054"/>
              <a:gd name="connsiteX4681" fmla="*/ 1235186 w 7631184"/>
              <a:gd name="connsiteY4681" fmla="*/ 1592397 h 6858054"/>
              <a:gd name="connsiteX4682" fmla="*/ 1244954 w 7631184"/>
              <a:gd name="connsiteY4682" fmla="*/ 1582628 h 6858054"/>
              <a:gd name="connsiteX4683" fmla="*/ 1215648 w 7631184"/>
              <a:gd name="connsiteY4683" fmla="*/ 1553320 h 6858054"/>
              <a:gd name="connsiteX4684" fmla="*/ 1205880 w 7631184"/>
              <a:gd name="connsiteY4684" fmla="*/ 1553320 h 6858054"/>
              <a:gd name="connsiteX4685" fmla="*/ 1186343 w 7631184"/>
              <a:gd name="connsiteY4685" fmla="*/ 1543550 h 6858054"/>
              <a:gd name="connsiteX4686" fmla="*/ 1176574 w 7631184"/>
              <a:gd name="connsiteY4686" fmla="*/ 1533781 h 6858054"/>
              <a:gd name="connsiteX4687" fmla="*/ 1166805 w 7631184"/>
              <a:gd name="connsiteY4687" fmla="*/ 1524012 h 6858054"/>
              <a:gd name="connsiteX4688" fmla="*/ 1137500 w 7631184"/>
              <a:gd name="connsiteY4688" fmla="*/ 1514243 h 6858054"/>
              <a:gd name="connsiteX4689" fmla="*/ 1117962 w 7631184"/>
              <a:gd name="connsiteY4689" fmla="*/ 1504473 h 6858054"/>
              <a:gd name="connsiteX4690" fmla="*/ 1049582 w 7631184"/>
              <a:gd name="connsiteY4690" fmla="*/ 1455627 h 6858054"/>
              <a:gd name="connsiteX4691" fmla="*/ 1049582 w 7631184"/>
              <a:gd name="connsiteY4691" fmla="*/ 1445857 h 6858054"/>
              <a:gd name="connsiteX4692" fmla="*/ 1010508 w 7631184"/>
              <a:gd name="connsiteY4692" fmla="*/ 1426319 h 6858054"/>
              <a:gd name="connsiteX4693" fmla="*/ 1030045 w 7631184"/>
              <a:gd name="connsiteY4693" fmla="*/ 1445857 h 6858054"/>
              <a:gd name="connsiteX4694" fmla="*/ 1039813 w 7631184"/>
              <a:gd name="connsiteY4694" fmla="*/ 1465396 h 6858054"/>
              <a:gd name="connsiteX4695" fmla="*/ 981202 w 7631184"/>
              <a:gd name="connsiteY4695" fmla="*/ 1436088 h 6858054"/>
              <a:gd name="connsiteX4696" fmla="*/ 932359 w 7631184"/>
              <a:gd name="connsiteY4696" fmla="*/ 1397011 h 6858054"/>
              <a:gd name="connsiteX4697" fmla="*/ 863978 w 7631184"/>
              <a:gd name="connsiteY4697" fmla="*/ 1357934 h 6858054"/>
              <a:gd name="connsiteX4698" fmla="*/ 844441 w 7631184"/>
              <a:gd name="connsiteY4698" fmla="*/ 1348164 h 6858054"/>
              <a:gd name="connsiteX4699" fmla="*/ 795598 w 7631184"/>
              <a:gd name="connsiteY4699" fmla="*/ 1338395 h 6858054"/>
              <a:gd name="connsiteX4700" fmla="*/ 785829 w 7631184"/>
              <a:gd name="connsiteY4700" fmla="*/ 1348164 h 6858054"/>
              <a:gd name="connsiteX4701" fmla="*/ 776061 w 7631184"/>
              <a:gd name="connsiteY4701" fmla="*/ 1348164 h 6858054"/>
              <a:gd name="connsiteX4702" fmla="*/ 766292 w 7631184"/>
              <a:gd name="connsiteY4702" fmla="*/ 1348164 h 6858054"/>
              <a:gd name="connsiteX4703" fmla="*/ 756524 w 7631184"/>
              <a:gd name="connsiteY4703" fmla="*/ 1348164 h 6858054"/>
              <a:gd name="connsiteX4704" fmla="*/ 756524 w 7631184"/>
              <a:gd name="connsiteY4704" fmla="*/ 1338395 h 6858054"/>
              <a:gd name="connsiteX4705" fmla="*/ 688143 w 7631184"/>
              <a:gd name="connsiteY4705" fmla="*/ 1299318 h 6858054"/>
              <a:gd name="connsiteX4706" fmla="*/ 697912 w 7631184"/>
              <a:gd name="connsiteY4706" fmla="*/ 1299318 h 6858054"/>
              <a:gd name="connsiteX4707" fmla="*/ 727218 w 7631184"/>
              <a:gd name="connsiteY4707" fmla="*/ 1309087 h 6858054"/>
              <a:gd name="connsiteX4708" fmla="*/ 746755 w 7631184"/>
              <a:gd name="connsiteY4708" fmla="*/ 1299318 h 6858054"/>
              <a:gd name="connsiteX4709" fmla="*/ 717449 w 7631184"/>
              <a:gd name="connsiteY4709" fmla="*/ 1289548 h 6858054"/>
              <a:gd name="connsiteX4710" fmla="*/ 756524 w 7631184"/>
              <a:gd name="connsiteY4710" fmla="*/ 1289548 h 6858054"/>
              <a:gd name="connsiteX4711" fmla="*/ 766292 w 7631184"/>
              <a:gd name="connsiteY4711" fmla="*/ 1289548 h 6858054"/>
              <a:gd name="connsiteX4712" fmla="*/ 785829 w 7631184"/>
              <a:gd name="connsiteY4712" fmla="*/ 1299318 h 6858054"/>
              <a:gd name="connsiteX4713" fmla="*/ 805367 w 7631184"/>
              <a:gd name="connsiteY4713" fmla="*/ 1299318 h 6858054"/>
              <a:gd name="connsiteX4714" fmla="*/ 873747 w 7631184"/>
              <a:gd name="connsiteY4714" fmla="*/ 1338395 h 6858054"/>
              <a:gd name="connsiteX4715" fmla="*/ 893284 w 7631184"/>
              <a:gd name="connsiteY4715" fmla="*/ 1348164 h 6858054"/>
              <a:gd name="connsiteX4716" fmla="*/ 922590 w 7631184"/>
              <a:gd name="connsiteY4716" fmla="*/ 1367703 h 6858054"/>
              <a:gd name="connsiteX4717" fmla="*/ 932359 w 7631184"/>
              <a:gd name="connsiteY4717" fmla="*/ 1367703 h 6858054"/>
              <a:gd name="connsiteX4718" fmla="*/ 961665 w 7631184"/>
              <a:gd name="connsiteY4718" fmla="*/ 1387242 h 6858054"/>
              <a:gd name="connsiteX4719" fmla="*/ 981202 w 7631184"/>
              <a:gd name="connsiteY4719" fmla="*/ 1397011 h 6858054"/>
              <a:gd name="connsiteX4720" fmla="*/ 1010508 w 7631184"/>
              <a:gd name="connsiteY4720" fmla="*/ 1406780 h 6858054"/>
              <a:gd name="connsiteX4721" fmla="*/ 1039813 w 7631184"/>
              <a:gd name="connsiteY4721" fmla="*/ 1426319 h 6858054"/>
              <a:gd name="connsiteX4722" fmla="*/ 1049582 w 7631184"/>
              <a:gd name="connsiteY4722" fmla="*/ 1436088 h 6858054"/>
              <a:gd name="connsiteX4723" fmla="*/ 1108194 w 7631184"/>
              <a:gd name="connsiteY4723" fmla="*/ 1465396 h 6858054"/>
              <a:gd name="connsiteX4724" fmla="*/ 1127731 w 7631184"/>
              <a:gd name="connsiteY4724" fmla="*/ 1475165 h 6858054"/>
              <a:gd name="connsiteX4725" fmla="*/ 1147268 w 7631184"/>
              <a:gd name="connsiteY4725" fmla="*/ 1484935 h 6858054"/>
              <a:gd name="connsiteX4726" fmla="*/ 1186343 w 7631184"/>
              <a:gd name="connsiteY4726" fmla="*/ 1504473 h 6858054"/>
              <a:gd name="connsiteX4727" fmla="*/ 1196111 w 7631184"/>
              <a:gd name="connsiteY4727" fmla="*/ 1514243 h 6858054"/>
              <a:gd name="connsiteX4728" fmla="*/ 1225417 w 7631184"/>
              <a:gd name="connsiteY4728" fmla="*/ 1524012 h 6858054"/>
              <a:gd name="connsiteX4729" fmla="*/ 1235186 w 7631184"/>
              <a:gd name="connsiteY4729" fmla="*/ 1524012 h 6858054"/>
              <a:gd name="connsiteX4730" fmla="*/ 1244954 w 7631184"/>
              <a:gd name="connsiteY4730" fmla="*/ 1533781 h 6858054"/>
              <a:gd name="connsiteX4731" fmla="*/ 1284029 w 7631184"/>
              <a:gd name="connsiteY4731" fmla="*/ 1553320 h 6858054"/>
              <a:gd name="connsiteX4732" fmla="*/ 1323103 w 7631184"/>
              <a:gd name="connsiteY4732" fmla="*/ 1572858 h 6858054"/>
              <a:gd name="connsiteX4733" fmla="*/ 1332872 w 7631184"/>
              <a:gd name="connsiteY4733" fmla="*/ 1582628 h 6858054"/>
              <a:gd name="connsiteX4734" fmla="*/ 1342640 w 7631184"/>
              <a:gd name="connsiteY4734" fmla="*/ 1582628 h 6858054"/>
              <a:gd name="connsiteX4735" fmla="*/ 1401252 w 7631184"/>
              <a:gd name="connsiteY4735" fmla="*/ 1611936 h 6858054"/>
              <a:gd name="connsiteX4736" fmla="*/ 1411021 w 7631184"/>
              <a:gd name="connsiteY4736" fmla="*/ 1611936 h 6858054"/>
              <a:gd name="connsiteX4737" fmla="*/ 1430558 w 7631184"/>
              <a:gd name="connsiteY4737" fmla="*/ 1621705 h 6858054"/>
              <a:gd name="connsiteX4738" fmla="*/ 1450095 w 7631184"/>
              <a:gd name="connsiteY4738" fmla="*/ 1631475 h 6858054"/>
              <a:gd name="connsiteX4739" fmla="*/ 1459864 w 7631184"/>
              <a:gd name="connsiteY4739" fmla="*/ 1631475 h 6858054"/>
              <a:gd name="connsiteX4740" fmla="*/ 1469632 w 7631184"/>
              <a:gd name="connsiteY4740" fmla="*/ 1641244 h 6858054"/>
              <a:gd name="connsiteX4741" fmla="*/ 1489170 w 7631184"/>
              <a:gd name="connsiteY4741" fmla="*/ 1641244 h 6858054"/>
              <a:gd name="connsiteX4742" fmla="*/ 1498938 w 7631184"/>
              <a:gd name="connsiteY4742" fmla="*/ 1641244 h 6858054"/>
              <a:gd name="connsiteX4743" fmla="*/ 1508707 w 7631184"/>
              <a:gd name="connsiteY4743" fmla="*/ 1641244 h 6858054"/>
              <a:gd name="connsiteX4744" fmla="*/ 1518475 w 7631184"/>
              <a:gd name="connsiteY4744" fmla="*/ 1641244 h 6858054"/>
              <a:gd name="connsiteX4745" fmla="*/ 1528244 w 7631184"/>
              <a:gd name="connsiteY4745" fmla="*/ 1641244 h 6858054"/>
              <a:gd name="connsiteX4746" fmla="*/ 1547781 w 7631184"/>
              <a:gd name="connsiteY4746" fmla="*/ 1651013 h 6858054"/>
              <a:gd name="connsiteX4747" fmla="*/ 1567319 w 7631184"/>
              <a:gd name="connsiteY4747" fmla="*/ 1651013 h 6858054"/>
              <a:gd name="connsiteX4748" fmla="*/ 1538013 w 7631184"/>
              <a:gd name="connsiteY4748" fmla="*/ 1631475 h 6858054"/>
              <a:gd name="connsiteX4749" fmla="*/ 1518475 w 7631184"/>
              <a:gd name="connsiteY4749" fmla="*/ 1621705 h 6858054"/>
              <a:gd name="connsiteX4750" fmla="*/ 1489170 w 7631184"/>
              <a:gd name="connsiteY4750" fmla="*/ 1611936 h 6858054"/>
              <a:gd name="connsiteX4751" fmla="*/ 1469632 w 7631184"/>
              <a:gd name="connsiteY4751" fmla="*/ 1592397 h 6858054"/>
              <a:gd name="connsiteX4752" fmla="*/ 1528244 w 7631184"/>
              <a:gd name="connsiteY4752" fmla="*/ 1621705 h 6858054"/>
              <a:gd name="connsiteX4753" fmla="*/ 1547781 w 7631184"/>
              <a:gd name="connsiteY4753" fmla="*/ 1631475 h 6858054"/>
              <a:gd name="connsiteX4754" fmla="*/ 1577087 w 7631184"/>
              <a:gd name="connsiteY4754" fmla="*/ 1651013 h 6858054"/>
              <a:gd name="connsiteX4755" fmla="*/ 1606393 w 7631184"/>
              <a:gd name="connsiteY4755" fmla="*/ 1651013 h 6858054"/>
              <a:gd name="connsiteX4756" fmla="*/ 1616162 w 7631184"/>
              <a:gd name="connsiteY4756" fmla="*/ 1651013 h 6858054"/>
              <a:gd name="connsiteX4757" fmla="*/ 1625930 w 7631184"/>
              <a:gd name="connsiteY4757" fmla="*/ 1660782 h 6858054"/>
              <a:gd name="connsiteX4758" fmla="*/ 1655236 w 7631184"/>
              <a:gd name="connsiteY4758" fmla="*/ 1660782 h 6858054"/>
              <a:gd name="connsiteX4759" fmla="*/ 1684542 w 7631184"/>
              <a:gd name="connsiteY4759" fmla="*/ 1670551 h 6858054"/>
              <a:gd name="connsiteX4760" fmla="*/ 1743154 w 7631184"/>
              <a:gd name="connsiteY4760" fmla="*/ 1680321 h 6858054"/>
              <a:gd name="connsiteX4761" fmla="*/ 1752922 w 7631184"/>
              <a:gd name="connsiteY4761" fmla="*/ 1680321 h 6858054"/>
              <a:gd name="connsiteX4762" fmla="*/ 1762691 w 7631184"/>
              <a:gd name="connsiteY4762" fmla="*/ 1680321 h 6858054"/>
              <a:gd name="connsiteX4763" fmla="*/ 1811534 w 7631184"/>
              <a:gd name="connsiteY4763" fmla="*/ 1690090 h 6858054"/>
              <a:gd name="connsiteX4764" fmla="*/ 1840840 w 7631184"/>
              <a:gd name="connsiteY4764" fmla="*/ 1690090 h 6858054"/>
              <a:gd name="connsiteX4765" fmla="*/ 1870145 w 7631184"/>
              <a:gd name="connsiteY4765" fmla="*/ 1690090 h 6858054"/>
              <a:gd name="connsiteX4766" fmla="*/ 1879914 w 7631184"/>
              <a:gd name="connsiteY4766" fmla="*/ 1690090 h 6858054"/>
              <a:gd name="connsiteX4767" fmla="*/ 1889683 w 7631184"/>
              <a:gd name="connsiteY4767" fmla="*/ 1680321 h 6858054"/>
              <a:gd name="connsiteX4768" fmla="*/ 1958063 w 7631184"/>
              <a:gd name="connsiteY4768" fmla="*/ 1690090 h 6858054"/>
              <a:gd name="connsiteX4769" fmla="*/ 1967832 w 7631184"/>
              <a:gd name="connsiteY4769" fmla="*/ 1690090 h 6858054"/>
              <a:gd name="connsiteX4770" fmla="*/ 1928757 w 7631184"/>
              <a:gd name="connsiteY4770" fmla="*/ 1670551 h 6858054"/>
              <a:gd name="connsiteX4771" fmla="*/ 1889683 w 7631184"/>
              <a:gd name="connsiteY4771" fmla="*/ 1660782 h 6858054"/>
              <a:gd name="connsiteX4772" fmla="*/ 1860377 w 7631184"/>
              <a:gd name="connsiteY4772" fmla="*/ 1660782 h 6858054"/>
              <a:gd name="connsiteX4773" fmla="*/ 1850608 w 7631184"/>
              <a:gd name="connsiteY4773" fmla="*/ 1651013 h 6858054"/>
              <a:gd name="connsiteX4774" fmla="*/ 1831071 w 7631184"/>
              <a:gd name="connsiteY4774" fmla="*/ 1651013 h 6858054"/>
              <a:gd name="connsiteX4775" fmla="*/ 1791997 w 7631184"/>
              <a:gd name="connsiteY4775" fmla="*/ 1641244 h 6858054"/>
              <a:gd name="connsiteX4776" fmla="*/ 1743154 w 7631184"/>
              <a:gd name="connsiteY4776" fmla="*/ 1631475 h 6858054"/>
              <a:gd name="connsiteX4777" fmla="*/ 1704079 w 7631184"/>
              <a:gd name="connsiteY4777" fmla="*/ 1621705 h 6858054"/>
              <a:gd name="connsiteX4778" fmla="*/ 1665005 w 7631184"/>
              <a:gd name="connsiteY4778" fmla="*/ 1611936 h 6858054"/>
              <a:gd name="connsiteX4779" fmla="*/ 1645467 w 7631184"/>
              <a:gd name="connsiteY4779" fmla="*/ 1611936 h 6858054"/>
              <a:gd name="connsiteX4780" fmla="*/ 1635699 w 7631184"/>
              <a:gd name="connsiteY4780" fmla="*/ 1602166 h 6858054"/>
              <a:gd name="connsiteX4781" fmla="*/ 1645467 w 7631184"/>
              <a:gd name="connsiteY4781" fmla="*/ 1602166 h 6858054"/>
              <a:gd name="connsiteX4782" fmla="*/ 1655236 w 7631184"/>
              <a:gd name="connsiteY4782" fmla="*/ 1602166 h 6858054"/>
              <a:gd name="connsiteX4783" fmla="*/ 1674773 w 7631184"/>
              <a:gd name="connsiteY4783" fmla="*/ 1611936 h 6858054"/>
              <a:gd name="connsiteX4784" fmla="*/ 1694310 w 7631184"/>
              <a:gd name="connsiteY4784" fmla="*/ 1611936 h 6858054"/>
              <a:gd name="connsiteX4785" fmla="*/ 1713848 w 7631184"/>
              <a:gd name="connsiteY4785" fmla="*/ 1621705 h 6858054"/>
              <a:gd name="connsiteX4786" fmla="*/ 1733385 w 7631184"/>
              <a:gd name="connsiteY4786" fmla="*/ 1621705 h 6858054"/>
              <a:gd name="connsiteX4787" fmla="*/ 1752922 w 7631184"/>
              <a:gd name="connsiteY4787" fmla="*/ 1621705 h 6858054"/>
              <a:gd name="connsiteX4788" fmla="*/ 1762691 w 7631184"/>
              <a:gd name="connsiteY4788" fmla="*/ 1631475 h 6858054"/>
              <a:gd name="connsiteX4789" fmla="*/ 1801765 w 7631184"/>
              <a:gd name="connsiteY4789" fmla="*/ 1631475 h 6858054"/>
              <a:gd name="connsiteX4790" fmla="*/ 1831071 w 7631184"/>
              <a:gd name="connsiteY4790" fmla="*/ 1641244 h 6858054"/>
              <a:gd name="connsiteX4791" fmla="*/ 1840840 w 7631184"/>
              <a:gd name="connsiteY4791" fmla="*/ 1641244 h 6858054"/>
              <a:gd name="connsiteX4792" fmla="*/ 1850608 w 7631184"/>
              <a:gd name="connsiteY4792" fmla="*/ 1641244 h 6858054"/>
              <a:gd name="connsiteX4793" fmla="*/ 1870145 w 7631184"/>
              <a:gd name="connsiteY4793" fmla="*/ 1641244 h 6858054"/>
              <a:gd name="connsiteX4794" fmla="*/ 1948294 w 7631184"/>
              <a:gd name="connsiteY4794" fmla="*/ 1660782 h 6858054"/>
              <a:gd name="connsiteX4795" fmla="*/ 1958063 w 7631184"/>
              <a:gd name="connsiteY4795" fmla="*/ 1660782 h 6858054"/>
              <a:gd name="connsiteX4796" fmla="*/ 1967832 w 7631184"/>
              <a:gd name="connsiteY4796" fmla="*/ 1660782 h 6858054"/>
              <a:gd name="connsiteX4797" fmla="*/ 1977600 w 7631184"/>
              <a:gd name="connsiteY4797" fmla="*/ 1660782 h 6858054"/>
              <a:gd name="connsiteX4798" fmla="*/ 1997137 w 7631184"/>
              <a:gd name="connsiteY4798" fmla="*/ 1660782 h 6858054"/>
              <a:gd name="connsiteX4799" fmla="*/ 2016675 w 7631184"/>
              <a:gd name="connsiteY4799" fmla="*/ 1670551 h 6858054"/>
              <a:gd name="connsiteX4800" fmla="*/ 2036212 w 7631184"/>
              <a:gd name="connsiteY4800" fmla="*/ 1670551 h 6858054"/>
              <a:gd name="connsiteX4801" fmla="*/ 2045980 w 7631184"/>
              <a:gd name="connsiteY4801" fmla="*/ 1680321 h 6858054"/>
              <a:gd name="connsiteX4802" fmla="*/ 2055749 w 7631184"/>
              <a:gd name="connsiteY4802" fmla="*/ 1680321 h 6858054"/>
              <a:gd name="connsiteX4803" fmla="*/ 2114361 w 7631184"/>
              <a:gd name="connsiteY4803" fmla="*/ 1690090 h 6858054"/>
              <a:gd name="connsiteX4804" fmla="*/ 2124129 w 7631184"/>
              <a:gd name="connsiteY4804" fmla="*/ 1699859 h 6858054"/>
              <a:gd name="connsiteX4805" fmla="*/ 2143667 w 7631184"/>
              <a:gd name="connsiteY4805" fmla="*/ 1699859 h 6858054"/>
              <a:gd name="connsiteX4806" fmla="*/ 2163204 w 7631184"/>
              <a:gd name="connsiteY4806" fmla="*/ 1699859 h 6858054"/>
              <a:gd name="connsiteX4807" fmla="*/ 2153435 w 7631184"/>
              <a:gd name="connsiteY4807" fmla="*/ 1690090 h 6858054"/>
              <a:gd name="connsiteX4808" fmla="*/ 2202278 w 7631184"/>
              <a:gd name="connsiteY4808" fmla="*/ 1709629 h 6858054"/>
              <a:gd name="connsiteX4809" fmla="*/ 2241353 w 7631184"/>
              <a:gd name="connsiteY4809" fmla="*/ 1719398 h 6858054"/>
              <a:gd name="connsiteX4810" fmla="*/ 2260890 w 7631184"/>
              <a:gd name="connsiteY4810" fmla="*/ 1719398 h 6858054"/>
              <a:gd name="connsiteX4811" fmla="*/ 2280427 w 7631184"/>
              <a:gd name="connsiteY4811" fmla="*/ 1719398 h 6858054"/>
              <a:gd name="connsiteX4812" fmla="*/ 2319502 w 7631184"/>
              <a:gd name="connsiteY4812" fmla="*/ 1729168 h 6858054"/>
              <a:gd name="connsiteX4813" fmla="*/ 2348807 w 7631184"/>
              <a:gd name="connsiteY4813" fmla="*/ 1729168 h 6858054"/>
              <a:gd name="connsiteX4814" fmla="*/ 2348807 w 7631184"/>
              <a:gd name="connsiteY4814" fmla="*/ 1738937 h 6858054"/>
              <a:gd name="connsiteX4815" fmla="*/ 2358576 w 7631184"/>
              <a:gd name="connsiteY4815" fmla="*/ 1738937 h 6858054"/>
              <a:gd name="connsiteX4816" fmla="*/ 2368345 w 7631184"/>
              <a:gd name="connsiteY4816" fmla="*/ 1738937 h 6858054"/>
              <a:gd name="connsiteX4817" fmla="*/ 2387882 w 7631184"/>
              <a:gd name="connsiteY4817" fmla="*/ 1738937 h 6858054"/>
              <a:gd name="connsiteX4818" fmla="*/ 2417188 w 7631184"/>
              <a:gd name="connsiteY4818" fmla="*/ 1738937 h 6858054"/>
              <a:gd name="connsiteX4819" fmla="*/ 2426956 w 7631184"/>
              <a:gd name="connsiteY4819" fmla="*/ 1748706 h 6858054"/>
              <a:gd name="connsiteX4820" fmla="*/ 2436725 w 7631184"/>
              <a:gd name="connsiteY4820" fmla="*/ 1748706 h 6858054"/>
              <a:gd name="connsiteX4821" fmla="*/ 2426956 w 7631184"/>
              <a:gd name="connsiteY4821" fmla="*/ 1738937 h 6858054"/>
              <a:gd name="connsiteX4822" fmla="*/ 2397650 w 7631184"/>
              <a:gd name="connsiteY4822" fmla="*/ 1729168 h 6858054"/>
              <a:gd name="connsiteX4823" fmla="*/ 2387882 w 7631184"/>
              <a:gd name="connsiteY4823" fmla="*/ 1729168 h 6858054"/>
              <a:gd name="connsiteX4824" fmla="*/ 2378113 w 7631184"/>
              <a:gd name="connsiteY4824" fmla="*/ 1729168 h 6858054"/>
              <a:gd name="connsiteX4825" fmla="*/ 2378113 w 7631184"/>
              <a:gd name="connsiteY4825" fmla="*/ 1719398 h 6858054"/>
              <a:gd name="connsiteX4826" fmla="*/ 2358576 w 7631184"/>
              <a:gd name="connsiteY4826" fmla="*/ 1699859 h 6858054"/>
              <a:gd name="connsiteX4827" fmla="*/ 2348807 w 7631184"/>
              <a:gd name="connsiteY4827" fmla="*/ 1690090 h 6858054"/>
              <a:gd name="connsiteX4828" fmla="*/ 2387882 w 7631184"/>
              <a:gd name="connsiteY4828" fmla="*/ 1709629 h 6858054"/>
              <a:gd name="connsiteX4829" fmla="*/ 2407419 w 7631184"/>
              <a:gd name="connsiteY4829" fmla="*/ 1719398 h 6858054"/>
              <a:gd name="connsiteX4830" fmla="*/ 2436725 w 7631184"/>
              <a:gd name="connsiteY4830" fmla="*/ 1729168 h 6858054"/>
              <a:gd name="connsiteX4831" fmla="*/ 2456262 w 7631184"/>
              <a:gd name="connsiteY4831" fmla="*/ 1738937 h 6858054"/>
              <a:gd name="connsiteX4832" fmla="*/ 2466031 w 7631184"/>
              <a:gd name="connsiteY4832" fmla="*/ 1738937 h 6858054"/>
              <a:gd name="connsiteX4833" fmla="*/ 2475799 w 7631184"/>
              <a:gd name="connsiteY4833" fmla="*/ 1748706 h 6858054"/>
              <a:gd name="connsiteX4834" fmla="*/ 2495337 w 7631184"/>
              <a:gd name="connsiteY4834" fmla="*/ 1758475 h 6858054"/>
              <a:gd name="connsiteX4835" fmla="*/ 2505105 w 7631184"/>
              <a:gd name="connsiteY4835" fmla="*/ 1758475 h 6858054"/>
              <a:gd name="connsiteX4836" fmla="*/ 2514874 w 7631184"/>
              <a:gd name="connsiteY4836" fmla="*/ 1758475 h 6858054"/>
              <a:gd name="connsiteX4837" fmla="*/ 2544180 w 7631184"/>
              <a:gd name="connsiteY4837" fmla="*/ 1768245 h 6858054"/>
              <a:gd name="connsiteX4838" fmla="*/ 2514874 w 7631184"/>
              <a:gd name="connsiteY4838" fmla="*/ 1748706 h 6858054"/>
              <a:gd name="connsiteX4839" fmla="*/ 2553948 w 7631184"/>
              <a:gd name="connsiteY4839" fmla="*/ 1748706 h 6858054"/>
              <a:gd name="connsiteX4840" fmla="*/ 2514874 w 7631184"/>
              <a:gd name="connsiteY4840" fmla="*/ 1729168 h 6858054"/>
              <a:gd name="connsiteX4841" fmla="*/ 2524642 w 7631184"/>
              <a:gd name="connsiteY4841" fmla="*/ 1729168 h 6858054"/>
              <a:gd name="connsiteX4842" fmla="*/ 2544180 w 7631184"/>
              <a:gd name="connsiteY4842" fmla="*/ 1738937 h 6858054"/>
              <a:gd name="connsiteX4843" fmla="*/ 2563717 w 7631184"/>
              <a:gd name="connsiteY4843" fmla="*/ 1738937 h 6858054"/>
              <a:gd name="connsiteX4844" fmla="*/ 2593023 w 7631184"/>
              <a:gd name="connsiteY4844" fmla="*/ 1748706 h 6858054"/>
              <a:gd name="connsiteX4845" fmla="*/ 2599128 w 7631184"/>
              <a:gd name="connsiteY4845" fmla="*/ 1748706 h 6858054"/>
              <a:gd name="connsiteX4846" fmla="*/ 2602791 w 7631184"/>
              <a:gd name="connsiteY4846" fmla="*/ 1748706 h 6858054"/>
              <a:gd name="connsiteX4847" fmla="*/ 2618665 w 7631184"/>
              <a:gd name="connsiteY4847" fmla="*/ 1753591 h 6858054"/>
              <a:gd name="connsiteX4848" fmla="*/ 2622214 w 7631184"/>
              <a:gd name="connsiteY4848" fmla="*/ 1754338 h 6858054"/>
              <a:gd name="connsiteX4849" fmla="*/ 2627213 w 7631184"/>
              <a:gd name="connsiteY4849" fmla="*/ 1757254 h 6858054"/>
              <a:gd name="connsiteX4850" fmla="*/ 2641866 w 7631184"/>
              <a:gd name="connsiteY4850" fmla="*/ 1758475 h 6858054"/>
              <a:gd name="connsiteX4851" fmla="*/ 2680940 w 7631184"/>
              <a:gd name="connsiteY4851" fmla="*/ 1768245 h 6858054"/>
              <a:gd name="connsiteX4852" fmla="*/ 2690709 w 7631184"/>
              <a:gd name="connsiteY4852" fmla="*/ 1768245 h 6858054"/>
              <a:gd name="connsiteX4853" fmla="*/ 2710246 w 7631184"/>
              <a:gd name="connsiteY4853" fmla="*/ 1768245 h 6858054"/>
              <a:gd name="connsiteX4854" fmla="*/ 2778626 w 7631184"/>
              <a:gd name="connsiteY4854" fmla="*/ 1787783 h 6858054"/>
              <a:gd name="connsiteX4855" fmla="*/ 2807932 w 7631184"/>
              <a:gd name="connsiteY4855" fmla="*/ 1787783 h 6858054"/>
              <a:gd name="connsiteX4856" fmla="*/ 2720015 w 7631184"/>
              <a:gd name="connsiteY4856" fmla="*/ 1768245 h 6858054"/>
              <a:gd name="connsiteX4857" fmla="*/ 2700477 w 7631184"/>
              <a:gd name="connsiteY4857" fmla="*/ 1758475 h 6858054"/>
              <a:gd name="connsiteX4858" fmla="*/ 2690709 w 7631184"/>
              <a:gd name="connsiteY4858" fmla="*/ 1758475 h 6858054"/>
              <a:gd name="connsiteX4859" fmla="*/ 2680940 w 7631184"/>
              <a:gd name="connsiteY4859" fmla="*/ 1748706 h 6858054"/>
              <a:gd name="connsiteX4860" fmla="*/ 2671172 w 7631184"/>
              <a:gd name="connsiteY4860" fmla="*/ 1738937 h 6858054"/>
              <a:gd name="connsiteX4861" fmla="*/ 2651634 w 7631184"/>
              <a:gd name="connsiteY4861" fmla="*/ 1738937 h 6858054"/>
              <a:gd name="connsiteX4862" fmla="*/ 2641866 w 7631184"/>
              <a:gd name="connsiteY4862" fmla="*/ 1729168 h 6858054"/>
              <a:gd name="connsiteX4863" fmla="*/ 2602791 w 7631184"/>
              <a:gd name="connsiteY4863" fmla="*/ 1719398 h 6858054"/>
              <a:gd name="connsiteX4864" fmla="*/ 2593023 w 7631184"/>
              <a:gd name="connsiteY4864" fmla="*/ 1709629 h 6858054"/>
              <a:gd name="connsiteX4865" fmla="*/ 2632097 w 7631184"/>
              <a:gd name="connsiteY4865" fmla="*/ 1719398 h 6858054"/>
              <a:gd name="connsiteX4866" fmla="*/ 2680940 w 7631184"/>
              <a:gd name="connsiteY4866" fmla="*/ 1738937 h 6858054"/>
              <a:gd name="connsiteX4867" fmla="*/ 2710246 w 7631184"/>
              <a:gd name="connsiteY4867" fmla="*/ 1748706 h 6858054"/>
              <a:gd name="connsiteX4868" fmla="*/ 2729783 w 7631184"/>
              <a:gd name="connsiteY4868" fmla="*/ 1758475 h 6858054"/>
              <a:gd name="connsiteX4869" fmla="*/ 2768858 w 7631184"/>
              <a:gd name="connsiteY4869" fmla="*/ 1768245 h 6858054"/>
              <a:gd name="connsiteX4870" fmla="*/ 2807932 w 7631184"/>
              <a:gd name="connsiteY4870" fmla="*/ 1778014 h 6858054"/>
              <a:gd name="connsiteX4871" fmla="*/ 2866544 w 7631184"/>
              <a:gd name="connsiteY4871" fmla="*/ 1797552 h 6858054"/>
              <a:gd name="connsiteX4872" fmla="*/ 2895850 w 7631184"/>
              <a:gd name="connsiteY4872" fmla="*/ 1807322 h 6858054"/>
              <a:gd name="connsiteX4873" fmla="*/ 2925156 w 7631184"/>
              <a:gd name="connsiteY4873" fmla="*/ 1807322 h 6858054"/>
              <a:gd name="connsiteX4874" fmla="*/ 2934924 w 7631184"/>
              <a:gd name="connsiteY4874" fmla="*/ 1817091 h 6858054"/>
              <a:gd name="connsiteX4875" fmla="*/ 2965451 w 7631184"/>
              <a:gd name="connsiteY4875" fmla="*/ 1821976 h 6858054"/>
              <a:gd name="connsiteX4876" fmla="*/ 2990138 w 7631184"/>
              <a:gd name="connsiteY4876" fmla="*/ 1825162 h 6858054"/>
              <a:gd name="connsiteX4877" fmla="*/ 2993536 w 7631184"/>
              <a:gd name="connsiteY4877" fmla="*/ 1826861 h 6858054"/>
              <a:gd name="connsiteX4878" fmla="*/ 3005066 w 7631184"/>
              <a:gd name="connsiteY4878" fmla="*/ 1827501 h 6858054"/>
              <a:gd name="connsiteX4879" fmla="*/ 3016736 w 7631184"/>
              <a:gd name="connsiteY4879" fmla="*/ 1831745 h 6858054"/>
              <a:gd name="connsiteX4880" fmla="*/ 3022842 w 7631184"/>
              <a:gd name="connsiteY4880" fmla="*/ 1836630 h 6858054"/>
              <a:gd name="connsiteX4881" fmla="*/ 3015515 w 7631184"/>
              <a:gd name="connsiteY4881" fmla="*/ 1828082 h 6858054"/>
              <a:gd name="connsiteX4882" fmla="*/ 3005066 w 7631184"/>
              <a:gd name="connsiteY4882" fmla="*/ 1827501 h 6858054"/>
              <a:gd name="connsiteX4883" fmla="*/ 3003304 w 7631184"/>
              <a:gd name="connsiteY4883" fmla="*/ 1826861 h 6858054"/>
              <a:gd name="connsiteX4884" fmla="*/ 2990138 w 7631184"/>
              <a:gd name="connsiteY4884" fmla="*/ 1825162 h 6858054"/>
              <a:gd name="connsiteX4885" fmla="*/ 2956903 w 7631184"/>
              <a:gd name="connsiteY4885" fmla="*/ 1808543 h 6858054"/>
              <a:gd name="connsiteX4886" fmla="*/ 2934924 w 7631184"/>
              <a:gd name="connsiteY4886" fmla="*/ 1797552 h 6858054"/>
              <a:gd name="connsiteX4887" fmla="*/ 2915387 w 7631184"/>
              <a:gd name="connsiteY4887" fmla="*/ 1797552 h 6858054"/>
              <a:gd name="connsiteX4888" fmla="*/ 2895850 w 7631184"/>
              <a:gd name="connsiteY4888" fmla="*/ 1787783 h 6858054"/>
              <a:gd name="connsiteX4889" fmla="*/ 2895850 w 7631184"/>
              <a:gd name="connsiteY4889" fmla="*/ 1778014 h 6858054"/>
              <a:gd name="connsiteX4890" fmla="*/ 2866544 w 7631184"/>
              <a:gd name="connsiteY4890" fmla="*/ 1768245 h 6858054"/>
              <a:gd name="connsiteX4891" fmla="*/ 2827469 w 7631184"/>
              <a:gd name="connsiteY4891" fmla="*/ 1758475 h 6858054"/>
              <a:gd name="connsiteX4892" fmla="*/ 2788395 w 7631184"/>
              <a:gd name="connsiteY4892" fmla="*/ 1738937 h 6858054"/>
              <a:gd name="connsiteX4893" fmla="*/ 2759089 w 7631184"/>
              <a:gd name="connsiteY4893" fmla="*/ 1729168 h 6858054"/>
              <a:gd name="connsiteX4894" fmla="*/ 2720015 w 7631184"/>
              <a:gd name="connsiteY4894" fmla="*/ 1719398 h 6858054"/>
              <a:gd name="connsiteX4895" fmla="*/ 2690709 w 7631184"/>
              <a:gd name="connsiteY4895" fmla="*/ 1709629 h 6858054"/>
              <a:gd name="connsiteX4896" fmla="*/ 2671172 w 7631184"/>
              <a:gd name="connsiteY4896" fmla="*/ 1699859 h 6858054"/>
              <a:gd name="connsiteX4897" fmla="*/ 2661403 w 7631184"/>
              <a:gd name="connsiteY4897" fmla="*/ 1699859 h 6858054"/>
              <a:gd name="connsiteX4898" fmla="*/ 2622329 w 7631184"/>
              <a:gd name="connsiteY4898" fmla="*/ 1680321 h 6858054"/>
              <a:gd name="connsiteX4899" fmla="*/ 2593023 w 7631184"/>
              <a:gd name="connsiteY4899" fmla="*/ 1670551 h 6858054"/>
              <a:gd name="connsiteX4900" fmla="*/ 2514874 w 7631184"/>
              <a:gd name="connsiteY4900" fmla="*/ 1651013 h 6858054"/>
              <a:gd name="connsiteX4901" fmla="*/ 2426956 w 7631184"/>
              <a:gd name="connsiteY4901" fmla="*/ 1631475 h 6858054"/>
              <a:gd name="connsiteX4902" fmla="*/ 2407419 w 7631184"/>
              <a:gd name="connsiteY4902" fmla="*/ 1631475 h 6858054"/>
              <a:gd name="connsiteX4903" fmla="*/ 2387882 w 7631184"/>
              <a:gd name="connsiteY4903" fmla="*/ 1621705 h 6858054"/>
              <a:gd name="connsiteX4904" fmla="*/ 2397650 w 7631184"/>
              <a:gd name="connsiteY4904" fmla="*/ 1621705 h 6858054"/>
              <a:gd name="connsiteX4905" fmla="*/ 2417188 w 7631184"/>
              <a:gd name="connsiteY4905" fmla="*/ 1621705 h 6858054"/>
              <a:gd name="connsiteX4906" fmla="*/ 2475799 w 7631184"/>
              <a:gd name="connsiteY4906" fmla="*/ 1631475 h 6858054"/>
              <a:gd name="connsiteX4907" fmla="*/ 2534411 w 7631184"/>
              <a:gd name="connsiteY4907" fmla="*/ 1651013 h 6858054"/>
              <a:gd name="connsiteX4908" fmla="*/ 2553948 w 7631184"/>
              <a:gd name="connsiteY4908" fmla="*/ 1660782 h 6858054"/>
              <a:gd name="connsiteX4909" fmla="*/ 2612560 w 7631184"/>
              <a:gd name="connsiteY4909" fmla="*/ 1670551 h 6858054"/>
              <a:gd name="connsiteX4910" fmla="*/ 2632097 w 7631184"/>
              <a:gd name="connsiteY4910" fmla="*/ 1680321 h 6858054"/>
              <a:gd name="connsiteX4911" fmla="*/ 2641866 w 7631184"/>
              <a:gd name="connsiteY4911" fmla="*/ 1670551 h 6858054"/>
              <a:gd name="connsiteX4912" fmla="*/ 2651634 w 7631184"/>
              <a:gd name="connsiteY4912" fmla="*/ 1670551 h 6858054"/>
              <a:gd name="connsiteX4913" fmla="*/ 2661403 w 7631184"/>
              <a:gd name="connsiteY4913" fmla="*/ 1680321 h 6858054"/>
              <a:gd name="connsiteX4914" fmla="*/ 2680940 w 7631184"/>
              <a:gd name="connsiteY4914" fmla="*/ 1690090 h 6858054"/>
              <a:gd name="connsiteX4915" fmla="*/ 2690709 w 7631184"/>
              <a:gd name="connsiteY4915" fmla="*/ 1690090 h 6858054"/>
              <a:gd name="connsiteX4916" fmla="*/ 2720015 w 7631184"/>
              <a:gd name="connsiteY4916" fmla="*/ 1699859 h 6858054"/>
              <a:gd name="connsiteX4917" fmla="*/ 2739552 w 7631184"/>
              <a:gd name="connsiteY4917" fmla="*/ 1709629 h 6858054"/>
              <a:gd name="connsiteX4918" fmla="*/ 2759089 w 7631184"/>
              <a:gd name="connsiteY4918" fmla="*/ 1719398 h 6858054"/>
              <a:gd name="connsiteX4919" fmla="*/ 2778626 w 7631184"/>
              <a:gd name="connsiteY4919" fmla="*/ 1729168 h 6858054"/>
              <a:gd name="connsiteX4920" fmla="*/ 2807932 w 7631184"/>
              <a:gd name="connsiteY4920" fmla="*/ 1738937 h 6858054"/>
              <a:gd name="connsiteX4921" fmla="*/ 2847007 w 7631184"/>
              <a:gd name="connsiteY4921" fmla="*/ 1748706 h 6858054"/>
              <a:gd name="connsiteX4922" fmla="*/ 2866544 w 7631184"/>
              <a:gd name="connsiteY4922" fmla="*/ 1758475 h 6858054"/>
              <a:gd name="connsiteX4923" fmla="*/ 2886081 w 7631184"/>
              <a:gd name="connsiteY4923" fmla="*/ 1768245 h 6858054"/>
              <a:gd name="connsiteX4924" fmla="*/ 2905618 w 7631184"/>
              <a:gd name="connsiteY4924" fmla="*/ 1778014 h 6858054"/>
              <a:gd name="connsiteX4925" fmla="*/ 2925156 w 7631184"/>
              <a:gd name="connsiteY4925" fmla="*/ 1778014 h 6858054"/>
              <a:gd name="connsiteX4926" fmla="*/ 2886081 w 7631184"/>
              <a:gd name="connsiteY4926" fmla="*/ 1758475 h 6858054"/>
              <a:gd name="connsiteX4927" fmla="*/ 2905618 w 7631184"/>
              <a:gd name="connsiteY4927" fmla="*/ 1768245 h 6858054"/>
              <a:gd name="connsiteX4928" fmla="*/ 2964230 w 7631184"/>
              <a:gd name="connsiteY4928" fmla="*/ 1787783 h 6858054"/>
              <a:gd name="connsiteX4929" fmla="*/ 2983767 w 7631184"/>
              <a:gd name="connsiteY4929" fmla="*/ 1797552 h 6858054"/>
              <a:gd name="connsiteX4930" fmla="*/ 3003304 w 7631184"/>
              <a:gd name="connsiteY4930" fmla="*/ 1797552 h 6858054"/>
              <a:gd name="connsiteX4931" fmla="*/ 3003304 w 7631184"/>
              <a:gd name="connsiteY4931" fmla="*/ 1807322 h 6858054"/>
              <a:gd name="connsiteX4932" fmla="*/ 3022842 w 7631184"/>
              <a:gd name="connsiteY4932" fmla="*/ 1817091 h 6858054"/>
              <a:gd name="connsiteX4933" fmla="*/ 3042379 w 7631184"/>
              <a:gd name="connsiteY4933" fmla="*/ 1817091 h 6858054"/>
              <a:gd name="connsiteX4934" fmla="*/ 3052147 w 7631184"/>
              <a:gd name="connsiteY4934" fmla="*/ 1817091 h 6858054"/>
              <a:gd name="connsiteX4935" fmla="*/ 3052147 w 7631184"/>
              <a:gd name="connsiteY4935" fmla="*/ 1807322 h 6858054"/>
              <a:gd name="connsiteX4936" fmla="*/ 3100991 w 7631184"/>
              <a:gd name="connsiteY4936" fmla="*/ 1826861 h 6858054"/>
              <a:gd name="connsiteX4937" fmla="*/ 3130296 w 7631184"/>
              <a:gd name="connsiteY4937" fmla="*/ 1836630 h 6858054"/>
              <a:gd name="connsiteX4938" fmla="*/ 3149834 w 7631184"/>
              <a:gd name="connsiteY4938" fmla="*/ 1846399 h 6858054"/>
              <a:gd name="connsiteX4939" fmla="*/ 3140065 w 7631184"/>
              <a:gd name="connsiteY4939" fmla="*/ 1846399 h 6858054"/>
              <a:gd name="connsiteX4940" fmla="*/ 3149834 w 7631184"/>
              <a:gd name="connsiteY4940" fmla="*/ 1856168 h 6858054"/>
              <a:gd name="connsiteX4941" fmla="*/ 3208445 w 7631184"/>
              <a:gd name="connsiteY4941" fmla="*/ 1885476 h 6858054"/>
              <a:gd name="connsiteX4942" fmla="*/ 3227982 w 7631184"/>
              <a:gd name="connsiteY4942" fmla="*/ 1885476 h 6858054"/>
              <a:gd name="connsiteX4943" fmla="*/ 3276826 w 7631184"/>
              <a:gd name="connsiteY4943" fmla="*/ 1905015 h 6858054"/>
              <a:gd name="connsiteX4944" fmla="*/ 3296363 w 7631184"/>
              <a:gd name="connsiteY4944" fmla="*/ 1905015 h 6858054"/>
              <a:gd name="connsiteX4945" fmla="*/ 3306131 w 7631184"/>
              <a:gd name="connsiteY4945" fmla="*/ 1914784 h 6858054"/>
              <a:gd name="connsiteX4946" fmla="*/ 3315900 w 7631184"/>
              <a:gd name="connsiteY4946" fmla="*/ 1914784 h 6858054"/>
              <a:gd name="connsiteX4947" fmla="*/ 3325669 w 7631184"/>
              <a:gd name="connsiteY4947" fmla="*/ 1914784 h 6858054"/>
              <a:gd name="connsiteX4948" fmla="*/ 3335437 w 7631184"/>
              <a:gd name="connsiteY4948" fmla="*/ 1924554 h 6858054"/>
              <a:gd name="connsiteX4949" fmla="*/ 3345206 w 7631184"/>
              <a:gd name="connsiteY4949" fmla="*/ 1924554 h 6858054"/>
              <a:gd name="connsiteX4950" fmla="*/ 3384280 w 7631184"/>
              <a:gd name="connsiteY4950" fmla="*/ 1944092 h 6858054"/>
              <a:gd name="connsiteX4951" fmla="*/ 3413586 w 7631184"/>
              <a:gd name="connsiteY4951" fmla="*/ 1953861 h 6858054"/>
              <a:gd name="connsiteX4952" fmla="*/ 3442892 w 7631184"/>
              <a:gd name="connsiteY4952" fmla="*/ 1963631 h 6858054"/>
              <a:gd name="connsiteX4953" fmla="*/ 3491735 w 7631184"/>
              <a:gd name="connsiteY4953" fmla="*/ 1983169 h 6858054"/>
              <a:gd name="connsiteX4954" fmla="*/ 3589421 w 7631184"/>
              <a:gd name="connsiteY4954" fmla="*/ 2032016 h 6858054"/>
              <a:gd name="connsiteX4955" fmla="*/ 3628496 w 7631184"/>
              <a:gd name="connsiteY4955" fmla="*/ 2051554 h 6858054"/>
              <a:gd name="connsiteX4956" fmla="*/ 3638264 w 7631184"/>
              <a:gd name="connsiteY4956" fmla="*/ 2051554 h 6858054"/>
              <a:gd name="connsiteX4957" fmla="*/ 3648033 w 7631184"/>
              <a:gd name="connsiteY4957" fmla="*/ 2051554 h 6858054"/>
              <a:gd name="connsiteX4958" fmla="*/ 3677339 w 7631184"/>
              <a:gd name="connsiteY4958" fmla="*/ 2061324 h 6858054"/>
              <a:gd name="connsiteX4959" fmla="*/ 3706644 w 7631184"/>
              <a:gd name="connsiteY4959" fmla="*/ 2071093 h 6858054"/>
              <a:gd name="connsiteX4960" fmla="*/ 3735950 w 7631184"/>
              <a:gd name="connsiteY4960" fmla="*/ 2080862 h 6858054"/>
              <a:gd name="connsiteX4961" fmla="*/ 3775025 w 7631184"/>
              <a:gd name="connsiteY4961" fmla="*/ 2090632 h 6858054"/>
              <a:gd name="connsiteX4962" fmla="*/ 3853174 w 7631184"/>
              <a:gd name="connsiteY4962" fmla="*/ 2119940 h 6858054"/>
              <a:gd name="connsiteX4963" fmla="*/ 3882479 w 7631184"/>
              <a:gd name="connsiteY4963" fmla="*/ 2129709 h 6858054"/>
              <a:gd name="connsiteX4964" fmla="*/ 3892248 w 7631184"/>
              <a:gd name="connsiteY4964" fmla="*/ 2129709 h 6858054"/>
              <a:gd name="connsiteX4965" fmla="*/ 3904459 w 7631184"/>
              <a:gd name="connsiteY4965" fmla="*/ 2134594 h 6858054"/>
              <a:gd name="connsiteX4966" fmla="*/ 3924607 w 7631184"/>
              <a:gd name="connsiteY4966" fmla="*/ 2138257 h 6858054"/>
              <a:gd name="connsiteX4967" fmla="*/ 3941091 w 7631184"/>
              <a:gd name="connsiteY4967" fmla="*/ 2149248 h 6858054"/>
              <a:gd name="connsiteX4968" fmla="*/ 3931322 w 7631184"/>
              <a:gd name="connsiteY4968" fmla="*/ 2139479 h 6858054"/>
              <a:gd name="connsiteX4969" fmla="*/ 3924607 w 7631184"/>
              <a:gd name="connsiteY4969" fmla="*/ 2138257 h 6858054"/>
              <a:gd name="connsiteX4970" fmla="*/ 3924149 w 7631184"/>
              <a:gd name="connsiteY4970" fmla="*/ 2137952 h 6858054"/>
              <a:gd name="connsiteX4971" fmla="*/ 3911785 w 7631184"/>
              <a:gd name="connsiteY4971" fmla="*/ 2129709 h 6858054"/>
              <a:gd name="connsiteX4972" fmla="*/ 3853174 w 7631184"/>
              <a:gd name="connsiteY4972" fmla="*/ 2110170 h 6858054"/>
              <a:gd name="connsiteX4973" fmla="*/ 3814099 w 7631184"/>
              <a:gd name="connsiteY4973" fmla="*/ 2090632 h 6858054"/>
              <a:gd name="connsiteX4974" fmla="*/ 3765256 w 7631184"/>
              <a:gd name="connsiteY4974" fmla="*/ 2071093 h 6858054"/>
              <a:gd name="connsiteX4975" fmla="*/ 3726182 w 7631184"/>
              <a:gd name="connsiteY4975" fmla="*/ 2051554 h 6858054"/>
              <a:gd name="connsiteX4976" fmla="*/ 3696876 w 7631184"/>
              <a:gd name="connsiteY4976" fmla="*/ 2041785 h 6858054"/>
              <a:gd name="connsiteX4977" fmla="*/ 3657801 w 7631184"/>
              <a:gd name="connsiteY4977" fmla="*/ 2032016 h 6858054"/>
              <a:gd name="connsiteX4978" fmla="*/ 3640706 w 7631184"/>
              <a:gd name="connsiteY4978" fmla="*/ 2022247 h 6858054"/>
              <a:gd name="connsiteX4979" fmla="*/ 3618250 w 7631184"/>
              <a:gd name="connsiteY4979" fmla="*/ 2015337 h 6858054"/>
              <a:gd name="connsiteX4980" fmla="*/ 3618727 w 7631184"/>
              <a:gd name="connsiteY4980" fmla="*/ 2012477 h 6858054"/>
              <a:gd name="connsiteX4981" fmla="*/ 3608958 w 7631184"/>
              <a:gd name="connsiteY4981" fmla="*/ 2012477 h 6858054"/>
              <a:gd name="connsiteX4982" fmla="*/ 3599190 w 7631184"/>
              <a:gd name="connsiteY4982" fmla="*/ 2012477 h 6858054"/>
              <a:gd name="connsiteX4983" fmla="*/ 3579652 w 7631184"/>
              <a:gd name="connsiteY4983" fmla="*/ 2002708 h 6858054"/>
              <a:gd name="connsiteX4984" fmla="*/ 3569884 w 7631184"/>
              <a:gd name="connsiteY4984" fmla="*/ 1992939 h 6858054"/>
              <a:gd name="connsiteX4985" fmla="*/ 3550347 w 7631184"/>
              <a:gd name="connsiteY4985" fmla="*/ 1983169 h 6858054"/>
              <a:gd name="connsiteX4986" fmla="*/ 3521041 w 7631184"/>
              <a:gd name="connsiteY4986" fmla="*/ 1973400 h 6858054"/>
              <a:gd name="connsiteX4987" fmla="*/ 3511272 w 7631184"/>
              <a:gd name="connsiteY4987" fmla="*/ 1983169 h 6858054"/>
              <a:gd name="connsiteX4988" fmla="*/ 3511272 w 7631184"/>
              <a:gd name="connsiteY4988" fmla="*/ 1973400 h 6858054"/>
              <a:gd name="connsiteX4989" fmla="*/ 3481966 w 7631184"/>
              <a:gd name="connsiteY4989" fmla="*/ 1963631 h 6858054"/>
              <a:gd name="connsiteX4990" fmla="*/ 3433123 w 7631184"/>
              <a:gd name="connsiteY4990" fmla="*/ 1953861 h 6858054"/>
              <a:gd name="connsiteX4991" fmla="*/ 3384280 w 7631184"/>
              <a:gd name="connsiteY4991" fmla="*/ 1934323 h 6858054"/>
              <a:gd name="connsiteX4992" fmla="*/ 3345206 w 7631184"/>
              <a:gd name="connsiteY4992" fmla="*/ 1914784 h 6858054"/>
              <a:gd name="connsiteX4993" fmla="*/ 3384280 w 7631184"/>
              <a:gd name="connsiteY4993" fmla="*/ 1924554 h 6858054"/>
              <a:gd name="connsiteX4994" fmla="*/ 3433123 w 7631184"/>
              <a:gd name="connsiteY4994" fmla="*/ 1944092 h 6858054"/>
              <a:gd name="connsiteX4995" fmla="*/ 3540578 w 7631184"/>
              <a:gd name="connsiteY4995" fmla="*/ 1973400 h 6858054"/>
              <a:gd name="connsiteX4996" fmla="*/ 3561994 w 7631184"/>
              <a:gd name="connsiteY4996" fmla="*/ 1977909 h 6858054"/>
              <a:gd name="connsiteX4997" fmla="*/ 3569884 w 7631184"/>
              <a:gd name="connsiteY4997" fmla="*/ 1983169 h 6858054"/>
              <a:gd name="connsiteX4998" fmla="*/ 3579652 w 7631184"/>
              <a:gd name="connsiteY4998" fmla="*/ 1983169 h 6858054"/>
              <a:gd name="connsiteX4999" fmla="*/ 3563779 w 7631184"/>
              <a:gd name="connsiteY4999" fmla="*/ 1978285 h 6858054"/>
              <a:gd name="connsiteX5000" fmla="*/ 3561994 w 7631184"/>
              <a:gd name="connsiteY5000" fmla="*/ 1977909 h 6858054"/>
              <a:gd name="connsiteX5001" fmla="*/ 3547905 w 7631184"/>
              <a:gd name="connsiteY5001" fmla="*/ 1968516 h 6858054"/>
              <a:gd name="connsiteX5002" fmla="*/ 3511272 w 7631184"/>
              <a:gd name="connsiteY5002" fmla="*/ 1953861 h 6858054"/>
              <a:gd name="connsiteX5003" fmla="*/ 3433123 w 7631184"/>
              <a:gd name="connsiteY5003" fmla="*/ 1924554 h 6858054"/>
              <a:gd name="connsiteX5004" fmla="*/ 3413586 w 7631184"/>
              <a:gd name="connsiteY5004" fmla="*/ 1914784 h 6858054"/>
              <a:gd name="connsiteX5005" fmla="*/ 3394049 w 7631184"/>
              <a:gd name="connsiteY5005" fmla="*/ 1914784 h 6858054"/>
              <a:gd name="connsiteX5006" fmla="*/ 3384280 w 7631184"/>
              <a:gd name="connsiteY5006" fmla="*/ 1905015 h 6858054"/>
              <a:gd name="connsiteX5007" fmla="*/ 3345206 w 7631184"/>
              <a:gd name="connsiteY5007" fmla="*/ 1895246 h 6858054"/>
              <a:gd name="connsiteX5008" fmla="*/ 3296363 w 7631184"/>
              <a:gd name="connsiteY5008" fmla="*/ 1875707 h 6858054"/>
              <a:gd name="connsiteX5009" fmla="*/ 3247520 w 7631184"/>
              <a:gd name="connsiteY5009" fmla="*/ 1846399 h 6858054"/>
              <a:gd name="connsiteX5010" fmla="*/ 3208445 w 7631184"/>
              <a:gd name="connsiteY5010" fmla="*/ 1836630 h 6858054"/>
              <a:gd name="connsiteX5011" fmla="*/ 3188908 w 7631184"/>
              <a:gd name="connsiteY5011" fmla="*/ 1826861 h 6858054"/>
              <a:gd name="connsiteX5012" fmla="*/ 3140065 w 7631184"/>
              <a:gd name="connsiteY5012" fmla="*/ 1807322 h 6858054"/>
              <a:gd name="connsiteX5013" fmla="*/ 3120528 w 7631184"/>
              <a:gd name="connsiteY5013" fmla="*/ 1797552 h 6858054"/>
              <a:gd name="connsiteX5014" fmla="*/ 3130296 w 7631184"/>
              <a:gd name="connsiteY5014" fmla="*/ 1797552 h 6858054"/>
              <a:gd name="connsiteX5015" fmla="*/ 3140065 w 7631184"/>
              <a:gd name="connsiteY5015" fmla="*/ 1797552 h 6858054"/>
              <a:gd name="connsiteX5016" fmla="*/ 3152132 w 7631184"/>
              <a:gd name="connsiteY5016" fmla="*/ 1801575 h 6858054"/>
              <a:gd name="connsiteX5017" fmla="*/ 3154718 w 7631184"/>
              <a:gd name="connsiteY5017" fmla="*/ 1806101 h 6858054"/>
              <a:gd name="connsiteX5018" fmla="*/ 3159602 w 7631184"/>
              <a:gd name="connsiteY5018" fmla="*/ 1807322 h 6858054"/>
              <a:gd name="connsiteX5019" fmla="*/ 3165708 w 7631184"/>
              <a:gd name="connsiteY5019" fmla="*/ 1807322 h 6858054"/>
              <a:gd name="connsiteX5020" fmla="*/ 3169371 w 7631184"/>
              <a:gd name="connsiteY5020" fmla="*/ 1807322 h 6858054"/>
              <a:gd name="connsiteX5021" fmla="*/ 3179139 w 7631184"/>
              <a:gd name="connsiteY5021" fmla="*/ 1807322 h 6858054"/>
              <a:gd name="connsiteX5022" fmla="*/ 3169371 w 7631184"/>
              <a:gd name="connsiteY5022" fmla="*/ 1807322 h 6858054"/>
              <a:gd name="connsiteX5023" fmla="*/ 3154718 w 7631184"/>
              <a:gd name="connsiteY5023" fmla="*/ 1802437 h 6858054"/>
              <a:gd name="connsiteX5024" fmla="*/ 3152132 w 7631184"/>
              <a:gd name="connsiteY5024" fmla="*/ 1801575 h 6858054"/>
              <a:gd name="connsiteX5025" fmla="*/ 3149834 w 7631184"/>
              <a:gd name="connsiteY5025" fmla="*/ 1797552 h 6858054"/>
              <a:gd name="connsiteX5026" fmla="*/ 3140065 w 7631184"/>
              <a:gd name="connsiteY5026" fmla="*/ 1797552 h 6858054"/>
              <a:gd name="connsiteX5027" fmla="*/ 3120528 w 7631184"/>
              <a:gd name="connsiteY5027" fmla="*/ 1787783 h 6858054"/>
              <a:gd name="connsiteX5028" fmla="*/ 3100991 w 7631184"/>
              <a:gd name="connsiteY5028" fmla="*/ 1787783 h 6858054"/>
              <a:gd name="connsiteX5029" fmla="*/ 3022842 w 7631184"/>
              <a:gd name="connsiteY5029" fmla="*/ 1758475 h 6858054"/>
              <a:gd name="connsiteX5030" fmla="*/ 3003304 w 7631184"/>
              <a:gd name="connsiteY5030" fmla="*/ 1748706 h 6858054"/>
              <a:gd name="connsiteX5031" fmla="*/ 2973999 w 7631184"/>
              <a:gd name="connsiteY5031" fmla="*/ 1738937 h 6858054"/>
              <a:gd name="connsiteX5032" fmla="*/ 2954461 w 7631184"/>
              <a:gd name="connsiteY5032" fmla="*/ 1738937 h 6858054"/>
              <a:gd name="connsiteX5033" fmla="*/ 2895850 w 7631184"/>
              <a:gd name="connsiteY5033" fmla="*/ 1719398 h 6858054"/>
              <a:gd name="connsiteX5034" fmla="*/ 2876312 w 7631184"/>
              <a:gd name="connsiteY5034" fmla="*/ 1719398 h 6858054"/>
              <a:gd name="connsiteX5035" fmla="*/ 2847007 w 7631184"/>
              <a:gd name="connsiteY5035" fmla="*/ 1709629 h 6858054"/>
              <a:gd name="connsiteX5036" fmla="*/ 2837238 w 7631184"/>
              <a:gd name="connsiteY5036" fmla="*/ 1699859 h 6858054"/>
              <a:gd name="connsiteX5037" fmla="*/ 2798164 w 7631184"/>
              <a:gd name="connsiteY5037" fmla="*/ 1690090 h 6858054"/>
              <a:gd name="connsiteX5038" fmla="*/ 2778626 w 7631184"/>
              <a:gd name="connsiteY5038" fmla="*/ 1680321 h 6858054"/>
              <a:gd name="connsiteX5039" fmla="*/ 2759089 w 7631184"/>
              <a:gd name="connsiteY5039" fmla="*/ 1680321 h 6858054"/>
              <a:gd name="connsiteX5040" fmla="*/ 2651634 w 7631184"/>
              <a:gd name="connsiteY5040" fmla="*/ 1641244 h 6858054"/>
              <a:gd name="connsiteX5041" fmla="*/ 2612560 w 7631184"/>
              <a:gd name="connsiteY5041" fmla="*/ 1631475 h 6858054"/>
              <a:gd name="connsiteX5042" fmla="*/ 2563717 w 7631184"/>
              <a:gd name="connsiteY5042" fmla="*/ 1611936 h 6858054"/>
              <a:gd name="connsiteX5043" fmla="*/ 2534411 w 7631184"/>
              <a:gd name="connsiteY5043" fmla="*/ 1602166 h 6858054"/>
              <a:gd name="connsiteX5044" fmla="*/ 2544180 w 7631184"/>
              <a:gd name="connsiteY5044" fmla="*/ 1602166 h 6858054"/>
              <a:gd name="connsiteX5045" fmla="*/ 2553948 w 7631184"/>
              <a:gd name="connsiteY5045" fmla="*/ 1602166 h 6858054"/>
              <a:gd name="connsiteX5046" fmla="*/ 2573485 w 7631184"/>
              <a:gd name="connsiteY5046" fmla="*/ 1611936 h 6858054"/>
              <a:gd name="connsiteX5047" fmla="*/ 2593023 w 7631184"/>
              <a:gd name="connsiteY5047" fmla="*/ 1611936 h 6858054"/>
              <a:gd name="connsiteX5048" fmla="*/ 2602791 w 7631184"/>
              <a:gd name="connsiteY5048" fmla="*/ 1611936 h 6858054"/>
              <a:gd name="connsiteX5049" fmla="*/ 2602791 w 7631184"/>
              <a:gd name="connsiteY5049" fmla="*/ 1621705 h 6858054"/>
              <a:gd name="connsiteX5050" fmla="*/ 2671172 w 7631184"/>
              <a:gd name="connsiteY5050" fmla="*/ 1641244 h 6858054"/>
              <a:gd name="connsiteX5051" fmla="*/ 2680940 w 7631184"/>
              <a:gd name="connsiteY5051" fmla="*/ 1631475 h 6858054"/>
              <a:gd name="connsiteX5052" fmla="*/ 2690709 w 7631184"/>
              <a:gd name="connsiteY5052" fmla="*/ 1641244 h 6858054"/>
              <a:gd name="connsiteX5053" fmla="*/ 2710246 w 7631184"/>
              <a:gd name="connsiteY5053" fmla="*/ 1651013 h 6858054"/>
              <a:gd name="connsiteX5054" fmla="*/ 2759089 w 7631184"/>
              <a:gd name="connsiteY5054" fmla="*/ 1660782 h 6858054"/>
              <a:gd name="connsiteX5055" fmla="*/ 2788395 w 7631184"/>
              <a:gd name="connsiteY5055" fmla="*/ 1680321 h 6858054"/>
              <a:gd name="connsiteX5056" fmla="*/ 2807932 w 7631184"/>
              <a:gd name="connsiteY5056" fmla="*/ 1680321 h 6858054"/>
              <a:gd name="connsiteX5057" fmla="*/ 2847007 w 7631184"/>
              <a:gd name="connsiteY5057" fmla="*/ 1690090 h 6858054"/>
              <a:gd name="connsiteX5058" fmla="*/ 2886081 w 7631184"/>
              <a:gd name="connsiteY5058" fmla="*/ 1699859 h 6858054"/>
              <a:gd name="connsiteX5059" fmla="*/ 2925156 w 7631184"/>
              <a:gd name="connsiteY5059" fmla="*/ 1709629 h 6858054"/>
              <a:gd name="connsiteX5060" fmla="*/ 3042379 w 7631184"/>
              <a:gd name="connsiteY5060" fmla="*/ 1748706 h 6858054"/>
              <a:gd name="connsiteX5061" fmla="*/ 3100991 w 7631184"/>
              <a:gd name="connsiteY5061" fmla="*/ 1768245 h 6858054"/>
              <a:gd name="connsiteX5062" fmla="*/ 3159602 w 7631184"/>
              <a:gd name="connsiteY5062" fmla="*/ 1787783 h 6858054"/>
              <a:gd name="connsiteX5063" fmla="*/ 3179139 w 7631184"/>
              <a:gd name="connsiteY5063" fmla="*/ 1797552 h 6858054"/>
              <a:gd name="connsiteX5064" fmla="*/ 3198677 w 7631184"/>
              <a:gd name="connsiteY5064" fmla="*/ 1807322 h 6858054"/>
              <a:gd name="connsiteX5065" fmla="*/ 3227982 w 7631184"/>
              <a:gd name="connsiteY5065" fmla="*/ 1817091 h 6858054"/>
              <a:gd name="connsiteX5066" fmla="*/ 3286594 w 7631184"/>
              <a:gd name="connsiteY5066" fmla="*/ 1836630 h 6858054"/>
              <a:gd name="connsiteX5067" fmla="*/ 3315900 w 7631184"/>
              <a:gd name="connsiteY5067" fmla="*/ 1856168 h 6858054"/>
              <a:gd name="connsiteX5068" fmla="*/ 3354974 w 7631184"/>
              <a:gd name="connsiteY5068" fmla="*/ 1865938 h 6858054"/>
              <a:gd name="connsiteX5069" fmla="*/ 3374512 w 7631184"/>
              <a:gd name="connsiteY5069" fmla="*/ 1875707 h 6858054"/>
              <a:gd name="connsiteX5070" fmla="*/ 3384280 w 7631184"/>
              <a:gd name="connsiteY5070" fmla="*/ 1875707 h 6858054"/>
              <a:gd name="connsiteX5071" fmla="*/ 3472198 w 7631184"/>
              <a:gd name="connsiteY5071" fmla="*/ 1914784 h 6858054"/>
              <a:gd name="connsiteX5072" fmla="*/ 3501504 w 7631184"/>
              <a:gd name="connsiteY5072" fmla="*/ 1924554 h 6858054"/>
              <a:gd name="connsiteX5073" fmla="*/ 3530809 w 7631184"/>
              <a:gd name="connsiteY5073" fmla="*/ 1944092 h 6858054"/>
              <a:gd name="connsiteX5074" fmla="*/ 3560115 w 7631184"/>
              <a:gd name="connsiteY5074" fmla="*/ 1953861 h 6858054"/>
              <a:gd name="connsiteX5075" fmla="*/ 3608958 w 7631184"/>
              <a:gd name="connsiteY5075" fmla="*/ 1973400 h 6858054"/>
              <a:gd name="connsiteX5076" fmla="*/ 3638264 w 7631184"/>
              <a:gd name="connsiteY5076" fmla="*/ 1992939 h 6858054"/>
              <a:gd name="connsiteX5077" fmla="*/ 3687107 w 7631184"/>
              <a:gd name="connsiteY5077" fmla="*/ 2012477 h 6858054"/>
              <a:gd name="connsiteX5078" fmla="*/ 3735950 w 7631184"/>
              <a:gd name="connsiteY5078" fmla="*/ 2032016 h 6858054"/>
              <a:gd name="connsiteX5079" fmla="*/ 3755487 w 7631184"/>
              <a:gd name="connsiteY5079" fmla="*/ 2041785 h 6858054"/>
              <a:gd name="connsiteX5080" fmla="*/ 3794562 w 7631184"/>
              <a:gd name="connsiteY5080" fmla="*/ 2051554 h 6858054"/>
              <a:gd name="connsiteX5081" fmla="*/ 3833636 w 7631184"/>
              <a:gd name="connsiteY5081" fmla="*/ 2061324 h 6858054"/>
              <a:gd name="connsiteX5082" fmla="*/ 3882479 w 7631184"/>
              <a:gd name="connsiteY5082" fmla="*/ 2080862 h 6858054"/>
              <a:gd name="connsiteX5083" fmla="*/ 3921554 w 7631184"/>
              <a:gd name="connsiteY5083" fmla="*/ 2090632 h 6858054"/>
              <a:gd name="connsiteX5084" fmla="*/ 3960628 w 7631184"/>
              <a:gd name="connsiteY5084" fmla="*/ 2110170 h 6858054"/>
              <a:gd name="connsiteX5085" fmla="*/ 3950860 w 7631184"/>
              <a:gd name="connsiteY5085" fmla="*/ 2100401 h 6858054"/>
              <a:gd name="connsiteX5086" fmla="*/ 3882479 w 7631184"/>
              <a:gd name="connsiteY5086" fmla="*/ 2071093 h 6858054"/>
              <a:gd name="connsiteX5087" fmla="*/ 3853174 w 7631184"/>
              <a:gd name="connsiteY5087" fmla="*/ 2061324 h 6858054"/>
              <a:gd name="connsiteX5088" fmla="*/ 3823868 w 7631184"/>
              <a:gd name="connsiteY5088" fmla="*/ 2041785 h 6858054"/>
              <a:gd name="connsiteX5089" fmla="*/ 3814099 w 7631184"/>
              <a:gd name="connsiteY5089" fmla="*/ 2041785 h 6858054"/>
              <a:gd name="connsiteX5090" fmla="*/ 3784793 w 7631184"/>
              <a:gd name="connsiteY5090" fmla="*/ 2022247 h 6858054"/>
              <a:gd name="connsiteX5091" fmla="*/ 3687107 w 7631184"/>
              <a:gd name="connsiteY5091" fmla="*/ 1983169 h 6858054"/>
              <a:gd name="connsiteX5092" fmla="*/ 3667570 w 7631184"/>
              <a:gd name="connsiteY5092" fmla="*/ 1973400 h 6858054"/>
              <a:gd name="connsiteX5093" fmla="*/ 3628496 w 7631184"/>
              <a:gd name="connsiteY5093" fmla="*/ 1953861 h 6858054"/>
              <a:gd name="connsiteX5094" fmla="*/ 3589421 w 7631184"/>
              <a:gd name="connsiteY5094" fmla="*/ 1944092 h 6858054"/>
              <a:gd name="connsiteX5095" fmla="*/ 3540578 w 7631184"/>
              <a:gd name="connsiteY5095" fmla="*/ 1924554 h 6858054"/>
              <a:gd name="connsiteX5096" fmla="*/ 3521041 w 7631184"/>
              <a:gd name="connsiteY5096" fmla="*/ 1914784 h 6858054"/>
              <a:gd name="connsiteX5097" fmla="*/ 3501504 w 7631184"/>
              <a:gd name="connsiteY5097" fmla="*/ 1905015 h 6858054"/>
              <a:gd name="connsiteX5098" fmla="*/ 3472198 w 7631184"/>
              <a:gd name="connsiteY5098" fmla="*/ 1885476 h 6858054"/>
              <a:gd name="connsiteX5099" fmla="*/ 3452661 w 7631184"/>
              <a:gd name="connsiteY5099" fmla="*/ 1885476 h 6858054"/>
              <a:gd name="connsiteX5100" fmla="*/ 3433123 w 7631184"/>
              <a:gd name="connsiteY5100" fmla="*/ 1875707 h 6858054"/>
              <a:gd name="connsiteX5101" fmla="*/ 3374512 w 7631184"/>
              <a:gd name="connsiteY5101" fmla="*/ 1856168 h 6858054"/>
              <a:gd name="connsiteX5102" fmla="*/ 3335437 w 7631184"/>
              <a:gd name="connsiteY5102" fmla="*/ 1846399 h 6858054"/>
              <a:gd name="connsiteX5103" fmla="*/ 3306131 w 7631184"/>
              <a:gd name="connsiteY5103" fmla="*/ 1826861 h 6858054"/>
              <a:gd name="connsiteX5104" fmla="*/ 3237751 w 7631184"/>
              <a:gd name="connsiteY5104" fmla="*/ 1807322 h 6858054"/>
              <a:gd name="connsiteX5105" fmla="*/ 3169371 w 7631184"/>
              <a:gd name="connsiteY5105" fmla="*/ 1778014 h 6858054"/>
              <a:gd name="connsiteX5106" fmla="*/ 3140065 w 7631184"/>
              <a:gd name="connsiteY5106" fmla="*/ 1778014 h 6858054"/>
              <a:gd name="connsiteX5107" fmla="*/ 3100991 w 7631184"/>
              <a:gd name="connsiteY5107" fmla="*/ 1758475 h 6858054"/>
              <a:gd name="connsiteX5108" fmla="*/ 3091222 w 7631184"/>
              <a:gd name="connsiteY5108" fmla="*/ 1758475 h 6858054"/>
              <a:gd name="connsiteX5109" fmla="*/ 3081453 w 7631184"/>
              <a:gd name="connsiteY5109" fmla="*/ 1748706 h 6858054"/>
              <a:gd name="connsiteX5110" fmla="*/ 3061916 w 7631184"/>
              <a:gd name="connsiteY5110" fmla="*/ 1748706 h 6858054"/>
              <a:gd name="connsiteX5111" fmla="*/ 3052147 w 7631184"/>
              <a:gd name="connsiteY5111" fmla="*/ 1738937 h 6858054"/>
              <a:gd name="connsiteX5112" fmla="*/ 3013073 w 7631184"/>
              <a:gd name="connsiteY5112" fmla="*/ 1729168 h 6858054"/>
              <a:gd name="connsiteX5113" fmla="*/ 3003304 w 7631184"/>
              <a:gd name="connsiteY5113" fmla="*/ 1729168 h 6858054"/>
              <a:gd name="connsiteX5114" fmla="*/ 2983767 w 7631184"/>
              <a:gd name="connsiteY5114" fmla="*/ 1719398 h 6858054"/>
              <a:gd name="connsiteX5115" fmla="*/ 2876312 w 7631184"/>
              <a:gd name="connsiteY5115" fmla="*/ 1680321 h 6858054"/>
              <a:gd name="connsiteX5116" fmla="*/ 2866544 w 7631184"/>
              <a:gd name="connsiteY5116" fmla="*/ 1680321 h 6858054"/>
              <a:gd name="connsiteX5117" fmla="*/ 2817701 w 7631184"/>
              <a:gd name="connsiteY5117" fmla="*/ 1660782 h 6858054"/>
              <a:gd name="connsiteX5118" fmla="*/ 2807932 w 7631184"/>
              <a:gd name="connsiteY5118" fmla="*/ 1660782 h 6858054"/>
              <a:gd name="connsiteX5119" fmla="*/ 2798164 w 7631184"/>
              <a:gd name="connsiteY5119" fmla="*/ 1660782 h 6858054"/>
              <a:gd name="connsiteX5120" fmla="*/ 2768858 w 7631184"/>
              <a:gd name="connsiteY5120" fmla="*/ 1651013 h 6858054"/>
              <a:gd name="connsiteX5121" fmla="*/ 2739552 w 7631184"/>
              <a:gd name="connsiteY5121" fmla="*/ 1641244 h 6858054"/>
              <a:gd name="connsiteX5122" fmla="*/ 2729783 w 7631184"/>
              <a:gd name="connsiteY5122" fmla="*/ 1631475 h 6858054"/>
              <a:gd name="connsiteX5123" fmla="*/ 2720015 w 7631184"/>
              <a:gd name="connsiteY5123" fmla="*/ 1621705 h 6858054"/>
              <a:gd name="connsiteX5124" fmla="*/ 2729783 w 7631184"/>
              <a:gd name="connsiteY5124" fmla="*/ 1621705 h 6858054"/>
              <a:gd name="connsiteX5125" fmla="*/ 2749320 w 7631184"/>
              <a:gd name="connsiteY5125" fmla="*/ 1621705 h 6858054"/>
              <a:gd name="connsiteX5126" fmla="*/ 2749320 w 7631184"/>
              <a:gd name="connsiteY5126" fmla="*/ 1611936 h 6858054"/>
              <a:gd name="connsiteX5127" fmla="*/ 2759089 w 7631184"/>
              <a:gd name="connsiteY5127" fmla="*/ 1602166 h 6858054"/>
              <a:gd name="connsiteX5128" fmla="*/ 2768858 w 7631184"/>
              <a:gd name="connsiteY5128" fmla="*/ 1611936 h 6858054"/>
              <a:gd name="connsiteX5129" fmla="*/ 2788395 w 7631184"/>
              <a:gd name="connsiteY5129" fmla="*/ 1611936 h 6858054"/>
              <a:gd name="connsiteX5130" fmla="*/ 2817701 w 7631184"/>
              <a:gd name="connsiteY5130" fmla="*/ 1621705 h 6858054"/>
              <a:gd name="connsiteX5131" fmla="*/ 2847007 w 7631184"/>
              <a:gd name="connsiteY5131" fmla="*/ 1631475 h 6858054"/>
              <a:gd name="connsiteX5132" fmla="*/ 2886081 w 7631184"/>
              <a:gd name="connsiteY5132" fmla="*/ 1641244 h 6858054"/>
              <a:gd name="connsiteX5133" fmla="*/ 2925156 w 7631184"/>
              <a:gd name="connsiteY5133" fmla="*/ 1651013 h 6858054"/>
              <a:gd name="connsiteX5134" fmla="*/ 2915387 w 7631184"/>
              <a:gd name="connsiteY5134" fmla="*/ 1651013 h 6858054"/>
              <a:gd name="connsiteX5135" fmla="*/ 2895850 w 7631184"/>
              <a:gd name="connsiteY5135" fmla="*/ 1641244 h 6858054"/>
              <a:gd name="connsiteX5136" fmla="*/ 2876312 w 7631184"/>
              <a:gd name="connsiteY5136" fmla="*/ 1631475 h 6858054"/>
              <a:gd name="connsiteX5137" fmla="*/ 2856775 w 7631184"/>
              <a:gd name="connsiteY5137" fmla="*/ 1631475 h 6858054"/>
              <a:gd name="connsiteX5138" fmla="*/ 2827469 w 7631184"/>
              <a:gd name="connsiteY5138" fmla="*/ 1621705 h 6858054"/>
              <a:gd name="connsiteX5139" fmla="*/ 2729783 w 7631184"/>
              <a:gd name="connsiteY5139" fmla="*/ 1592397 h 6858054"/>
              <a:gd name="connsiteX5140" fmla="*/ 2700477 w 7631184"/>
              <a:gd name="connsiteY5140" fmla="*/ 1582628 h 6858054"/>
              <a:gd name="connsiteX5141" fmla="*/ 2651634 w 7631184"/>
              <a:gd name="connsiteY5141" fmla="*/ 1563089 h 6858054"/>
              <a:gd name="connsiteX5142" fmla="*/ 2612560 w 7631184"/>
              <a:gd name="connsiteY5142" fmla="*/ 1553320 h 6858054"/>
              <a:gd name="connsiteX5143" fmla="*/ 2505105 w 7631184"/>
              <a:gd name="connsiteY5143" fmla="*/ 1504473 h 6858054"/>
              <a:gd name="connsiteX5144" fmla="*/ 2475799 w 7631184"/>
              <a:gd name="connsiteY5144" fmla="*/ 1494704 h 6858054"/>
              <a:gd name="connsiteX5145" fmla="*/ 2466031 w 7631184"/>
              <a:gd name="connsiteY5145" fmla="*/ 1494704 h 6858054"/>
              <a:gd name="connsiteX5146" fmla="*/ 2446494 w 7631184"/>
              <a:gd name="connsiteY5146" fmla="*/ 1484935 h 6858054"/>
              <a:gd name="connsiteX5147" fmla="*/ 2426956 w 7631184"/>
              <a:gd name="connsiteY5147" fmla="*/ 1484935 h 6858054"/>
              <a:gd name="connsiteX5148" fmla="*/ 2407419 w 7631184"/>
              <a:gd name="connsiteY5148" fmla="*/ 1475165 h 6858054"/>
              <a:gd name="connsiteX5149" fmla="*/ 2358576 w 7631184"/>
              <a:gd name="connsiteY5149" fmla="*/ 1465396 h 6858054"/>
              <a:gd name="connsiteX5150" fmla="*/ 2348807 w 7631184"/>
              <a:gd name="connsiteY5150" fmla="*/ 1475165 h 6858054"/>
              <a:gd name="connsiteX5151" fmla="*/ 2319502 w 7631184"/>
              <a:gd name="connsiteY5151" fmla="*/ 1465396 h 6858054"/>
              <a:gd name="connsiteX5152" fmla="*/ 2290196 w 7631184"/>
              <a:gd name="connsiteY5152" fmla="*/ 1455627 h 6858054"/>
              <a:gd name="connsiteX5153" fmla="*/ 2251121 w 7631184"/>
              <a:gd name="connsiteY5153" fmla="*/ 1445857 h 6858054"/>
              <a:gd name="connsiteX5154" fmla="*/ 2260890 w 7631184"/>
              <a:gd name="connsiteY5154" fmla="*/ 1455627 h 6858054"/>
              <a:gd name="connsiteX5155" fmla="*/ 2241353 w 7631184"/>
              <a:gd name="connsiteY5155" fmla="*/ 1445857 h 6858054"/>
              <a:gd name="connsiteX5156" fmla="*/ 2221815 w 7631184"/>
              <a:gd name="connsiteY5156" fmla="*/ 1445857 h 6858054"/>
              <a:gd name="connsiteX5157" fmla="*/ 2192510 w 7631184"/>
              <a:gd name="connsiteY5157" fmla="*/ 1445857 h 6858054"/>
              <a:gd name="connsiteX5158" fmla="*/ 2182741 w 7631184"/>
              <a:gd name="connsiteY5158" fmla="*/ 1436088 h 6858054"/>
              <a:gd name="connsiteX5159" fmla="*/ 2153435 w 7631184"/>
              <a:gd name="connsiteY5159" fmla="*/ 1436088 h 6858054"/>
              <a:gd name="connsiteX5160" fmla="*/ 2094824 w 7631184"/>
              <a:gd name="connsiteY5160" fmla="*/ 1416550 h 6858054"/>
              <a:gd name="connsiteX5161" fmla="*/ 2075286 w 7631184"/>
              <a:gd name="connsiteY5161" fmla="*/ 1406780 h 6858054"/>
              <a:gd name="connsiteX5162" fmla="*/ 2065518 w 7631184"/>
              <a:gd name="connsiteY5162" fmla="*/ 1406780 h 6858054"/>
              <a:gd name="connsiteX5163" fmla="*/ 2075286 w 7631184"/>
              <a:gd name="connsiteY5163" fmla="*/ 1397011 h 6858054"/>
              <a:gd name="connsiteX5164" fmla="*/ 2133898 w 7631184"/>
              <a:gd name="connsiteY5164" fmla="*/ 1397011 h 6858054"/>
              <a:gd name="connsiteX5165" fmla="*/ 2153435 w 7631184"/>
              <a:gd name="connsiteY5165" fmla="*/ 1397011 h 6858054"/>
              <a:gd name="connsiteX5166" fmla="*/ 2153435 w 7631184"/>
              <a:gd name="connsiteY5166" fmla="*/ 1387242 h 6858054"/>
              <a:gd name="connsiteX5167" fmla="*/ 2133898 w 7631184"/>
              <a:gd name="connsiteY5167" fmla="*/ 1377472 h 6858054"/>
              <a:gd name="connsiteX5168" fmla="*/ 2114361 w 7631184"/>
              <a:gd name="connsiteY5168" fmla="*/ 1377472 h 6858054"/>
              <a:gd name="connsiteX5169" fmla="*/ 2036212 w 7631184"/>
              <a:gd name="connsiteY5169" fmla="*/ 1357934 h 6858054"/>
              <a:gd name="connsiteX5170" fmla="*/ 1997137 w 7631184"/>
              <a:gd name="connsiteY5170" fmla="*/ 1348164 h 6858054"/>
              <a:gd name="connsiteX5171" fmla="*/ 1958063 w 7631184"/>
              <a:gd name="connsiteY5171" fmla="*/ 1348164 h 6858054"/>
              <a:gd name="connsiteX5172" fmla="*/ 1948294 w 7631184"/>
              <a:gd name="connsiteY5172" fmla="*/ 1338395 h 6858054"/>
              <a:gd name="connsiteX5173" fmla="*/ 1938526 w 7631184"/>
              <a:gd name="connsiteY5173" fmla="*/ 1338395 h 6858054"/>
              <a:gd name="connsiteX5174" fmla="*/ 1928757 w 7631184"/>
              <a:gd name="connsiteY5174" fmla="*/ 1309087 h 6858054"/>
              <a:gd name="connsiteX5175" fmla="*/ 1948294 w 7631184"/>
              <a:gd name="connsiteY5175" fmla="*/ 1299318 h 6858054"/>
              <a:gd name="connsiteX5176" fmla="*/ 1967832 w 7631184"/>
              <a:gd name="connsiteY5176" fmla="*/ 1299318 h 6858054"/>
              <a:gd name="connsiteX5177" fmla="*/ 1997137 w 7631184"/>
              <a:gd name="connsiteY5177" fmla="*/ 1299318 h 6858054"/>
              <a:gd name="connsiteX5178" fmla="*/ 2006906 w 7631184"/>
              <a:gd name="connsiteY5178" fmla="*/ 1299318 h 6858054"/>
              <a:gd name="connsiteX5179" fmla="*/ 2016675 w 7631184"/>
              <a:gd name="connsiteY5179" fmla="*/ 1299318 h 6858054"/>
              <a:gd name="connsiteX5180" fmla="*/ 2036212 w 7631184"/>
              <a:gd name="connsiteY5180" fmla="*/ 1309087 h 6858054"/>
              <a:gd name="connsiteX5181" fmla="*/ 2065518 w 7631184"/>
              <a:gd name="connsiteY5181" fmla="*/ 1309087 h 6858054"/>
              <a:gd name="connsiteX5182" fmla="*/ 2104592 w 7631184"/>
              <a:gd name="connsiteY5182" fmla="*/ 1309087 h 6858054"/>
              <a:gd name="connsiteX5183" fmla="*/ 2065518 w 7631184"/>
              <a:gd name="connsiteY5183" fmla="*/ 1299318 h 6858054"/>
              <a:gd name="connsiteX5184" fmla="*/ 2045980 w 7631184"/>
              <a:gd name="connsiteY5184" fmla="*/ 1299318 h 6858054"/>
              <a:gd name="connsiteX5185" fmla="*/ 2016675 w 7631184"/>
              <a:gd name="connsiteY5185" fmla="*/ 1279779 h 6858054"/>
              <a:gd name="connsiteX5186" fmla="*/ 1997137 w 7631184"/>
              <a:gd name="connsiteY5186" fmla="*/ 1279779 h 6858054"/>
              <a:gd name="connsiteX5187" fmla="*/ 1967832 w 7631184"/>
              <a:gd name="connsiteY5187" fmla="*/ 1270010 h 6858054"/>
              <a:gd name="connsiteX5188" fmla="*/ 1928757 w 7631184"/>
              <a:gd name="connsiteY5188" fmla="*/ 1270010 h 6858054"/>
              <a:gd name="connsiteX5189" fmla="*/ 1909220 w 7631184"/>
              <a:gd name="connsiteY5189" fmla="*/ 1260241 h 6858054"/>
              <a:gd name="connsiteX5190" fmla="*/ 1889683 w 7631184"/>
              <a:gd name="connsiteY5190" fmla="*/ 1250471 h 6858054"/>
              <a:gd name="connsiteX5191" fmla="*/ 1879914 w 7631184"/>
              <a:gd name="connsiteY5191" fmla="*/ 1240702 h 6858054"/>
              <a:gd name="connsiteX5192" fmla="*/ 1889683 w 7631184"/>
              <a:gd name="connsiteY5192" fmla="*/ 1230933 h 6858054"/>
              <a:gd name="connsiteX5193" fmla="*/ 1928757 w 7631184"/>
              <a:gd name="connsiteY5193" fmla="*/ 1230933 h 6858054"/>
              <a:gd name="connsiteX5194" fmla="*/ 1918988 w 7631184"/>
              <a:gd name="connsiteY5194" fmla="*/ 1221164 h 6858054"/>
              <a:gd name="connsiteX5195" fmla="*/ 1899451 w 7631184"/>
              <a:gd name="connsiteY5195" fmla="*/ 1211394 h 6858054"/>
              <a:gd name="connsiteX5196" fmla="*/ 1938526 w 7631184"/>
              <a:gd name="connsiteY5196" fmla="*/ 1221164 h 6858054"/>
              <a:gd name="connsiteX5197" fmla="*/ 1958063 w 7631184"/>
              <a:gd name="connsiteY5197" fmla="*/ 1221164 h 6858054"/>
              <a:gd name="connsiteX5198" fmla="*/ 1997137 w 7631184"/>
              <a:gd name="connsiteY5198" fmla="*/ 1221164 h 6858054"/>
              <a:gd name="connsiteX5199" fmla="*/ 2016675 w 7631184"/>
              <a:gd name="connsiteY5199" fmla="*/ 1230933 h 6858054"/>
              <a:gd name="connsiteX5200" fmla="*/ 2036212 w 7631184"/>
              <a:gd name="connsiteY5200" fmla="*/ 1230933 h 6858054"/>
              <a:gd name="connsiteX5201" fmla="*/ 2075286 w 7631184"/>
              <a:gd name="connsiteY5201" fmla="*/ 1240702 h 6858054"/>
              <a:gd name="connsiteX5202" fmla="*/ 2114361 w 7631184"/>
              <a:gd name="connsiteY5202" fmla="*/ 1240702 h 6858054"/>
              <a:gd name="connsiteX5203" fmla="*/ 2143667 w 7631184"/>
              <a:gd name="connsiteY5203" fmla="*/ 1240702 h 6858054"/>
              <a:gd name="connsiteX5204" fmla="*/ 2182741 w 7631184"/>
              <a:gd name="connsiteY5204" fmla="*/ 1250471 h 6858054"/>
              <a:gd name="connsiteX5205" fmla="*/ 2143667 w 7631184"/>
              <a:gd name="connsiteY5205" fmla="*/ 1230933 h 6858054"/>
              <a:gd name="connsiteX5206" fmla="*/ 2124129 w 7631184"/>
              <a:gd name="connsiteY5206" fmla="*/ 1230933 h 6858054"/>
              <a:gd name="connsiteX5207" fmla="*/ 2094824 w 7631184"/>
              <a:gd name="connsiteY5207" fmla="*/ 1221164 h 6858054"/>
              <a:gd name="connsiteX5208" fmla="*/ 2065518 w 7631184"/>
              <a:gd name="connsiteY5208" fmla="*/ 1221164 h 6858054"/>
              <a:gd name="connsiteX5209" fmla="*/ 2055749 w 7631184"/>
              <a:gd name="connsiteY5209" fmla="*/ 1221164 h 6858054"/>
              <a:gd name="connsiteX5210" fmla="*/ 2036212 w 7631184"/>
              <a:gd name="connsiteY5210" fmla="*/ 1211394 h 6858054"/>
              <a:gd name="connsiteX5211" fmla="*/ 2045980 w 7631184"/>
              <a:gd name="connsiteY5211" fmla="*/ 1211394 h 6858054"/>
              <a:gd name="connsiteX5212" fmla="*/ 2006906 w 7631184"/>
              <a:gd name="connsiteY5212" fmla="*/ 1201625 h 6858054"/>
              <a:gd name="connsiteX5213" fmla="*/ 1967832 w 7631184"/>
              <a:gd name="connsiteY5213" fmla="*/ 1201625 h 6858054"/>
              <a:gd name="connsiteX5214" fmla="*/ 1958063 w 7631184"/>
              <a:gd name="connsiteY5214" fmla="*/ 1201625 h 6858054"/>
              <a:gd name="connsiteX5215" fmla="*/ 1948294 w 7631184"/>
              <a:gd name="connsiteY5215" fmla="*/ 1201625 h 6858054"/>
              <a:gd name="connsiteX5216" fmla="*/ 1948294 w 7631184"/>
              <a:gd name="connsiteY5216" fmla="*/ 1191855 h 6858054"/>
              <a:gd name="connsiteX5217" fmla="*/ 1938526 w 7631184"/>
              <a:gd name="connsiteY5217" fmla="*/ 1191855 h 6858054"/>
              <a:gd name="connsiteX5218" fmla="*/ 1928757 w 7631184"/>
              <a:gd name="connsiteY5218" fmla="*/ 1191855 h 6858054"/>
              <a:gd name="connsiteX5219" fmla="*/ 1909220 w 7631184"/>
              <a:gd name="connsiteY5219" fmla="*/ 1191855 h 6858054"/>
              <a:gd name="connsiteX5220" fmla="*/ 1889683 w 7631184"/>
              <a:gd name="connsiteY5220" fmla="*/ 1182086 h 6858054"/>
              <a:gd name="connsiteX5221" fmla="*/ 1860377 w 7631184"/>
              <a:gd name="connsiteY5221" fmla="*/ 1182086 h 6858054"/>
              <a:gd name="connsiteX5222" fmla="*/ 1860377 w 7631184"/>
              <a:gd name="connsiteY5222" fmla="*/ 1172317 h 6858054"/>
              <a:gd name="connsiteX5223" fmla="*/ 1850608 w 7631184"/>
              <a:gd name="connsiteY5223" fmla="*/ 1152778 h 6858054"/>
              <a:gd name="connsiteX5224" fmla="*/ 1831071 w 7631184"/>
              <a:gd name="connsiteY5224" fmla="*/ 1143009 h 6858054"/>
              <a:gd name="connsiteX5225" fmla="*/ 1821302 w 7631184"/>
              <a:gd name="connsiteY5225" fmla="*/ 1143009 h 6858054"/>
              <a:gd name="connsiteX5226" fmla="*/ 1811534 w 7631184"/>
              <a:gd name="connsiteY5226" fmla="*/ 1143009 h 6858054"/>
              <a:gd name="connsiteX5227" fmla="*/ 1801765 w 7631184"/>
              <a:gd name="connsiteY5227" fmla="*/ 1133240 h 6858054"/>
              <a:gd name="connsiteX5228" fmla="*/ 1743154 w 7631184"/>
              <a:gd name="connsiteY5228" fmla="*/ 1133240 h 6858054"/>
              <a:gd name="connsiteX5229" fmla="*/ 1733385 w 7631184"/>
              <a:gd name="connsiteY5229" fmla="*/ 1133240 h 6858054"/>
              <a:gd name="connsiteX5230" fmla="*/ 1733385 w 7631184"/>
              <a:gd name="connsiteY5230" fmla="*/ 1123471 h 6858054"/>
              <a:gd name="connsiteX5231" fmla="*/ 1737964 w 7631184"/>
              <a:gd name="connsiteY5231" fmla="*/ 1123471 h 6858054"/>
              <a:gd name="connsiteX5232" fmla="*/ 1738269 w 7631184"/>
              <a:gd name="connsiteY5232" fmla="*/ 1123471 h 6858054"/>
              <a:gd name="connsiteX5233" fmla="*/ 1743154 w 7631184"/>
              <a:gd name="connsiteY5233" fmla="*/ 1123471 h 6858054"/>
              <a:gd name="connsiteX5234" fmla="*/ 1762691 w 7631184"/>
              <a:gd name="connsiteY5234" fmla="*/ 1123471 h 6858054"/>
              <a:gd name="connsiteX5235" fmla="*/ 1772459 w 7631184"/>
              <a:gd name="connsiteY5235" fmla="*/ 1123471 h 6858054"/>
              <a:gd name="connsiteX5236" fmla="*/ 1762691 w 7631184"/>
              <a:gd name="connsiteY5236" fmla="*/ 1113701 h 6858054"/>
              <a:gd name="connsiteX5237" fmla="*/ 1782228 w 7631184"/>
              <a:gd name="connsiteY5237" fmla="*/ 1123471 h 6858054"/>
              <a:gd name="connsiteX5238" fmla="*/ 1801765 w 7631184"/>
              <a:gd name="connsiteY5238" fmla="*/ 1123471 h 6858054"/>
              <a:gd name="connsiteX5239" fmla="*/ 1821302 w 7631184"/>
              <a:gd name="connsiteY5239" fmla="*/ 1123471 h 6858054"/>
              <a:gd name="connsiteX5240" fmla="*/ 1831071 w 7631184"/>
              <a:gd name="connsiteY5240" fmla="*/ 1123471 h 6858054"/>
              <a:gd name="connsiteX5241" fmla="*/ 1840840 w 7631184"/>
              <a:gd name="connsiteY5241" fmla="*/ 1133240 h 6858054"/>
              <a:gd name="connsiteX5242" fmla="*/ 1899451 w 7631184"/>
              <a:gd name="connsiteY5242" fmla="*/ 1133240 h 6858054"/>
              <a:gd name="connsiteX5243" fmla="*/ 1938526 w 7631184"/>
              <a:gd name="connsiteY5243" fmla="*/ 1152778 h 6858054"/>
              <a:gd name="connsiteX5244" fmla="*/ 1987369 w 7631184"/>
              <a:gd name="connsiteY5244" fmla="*/ 1162547 h 6858054"/>
              <a:gd name="connsiteX5245" fmla="*/ 2026443 w 7631184"/>
              <a:gd name="connsiteY5245" fmla="*/ 1162547 h 6858054"/>
              <a:gd name="connsiteX5246" fmla="*/ 2006906 w 7631184"/>
              <a:gd name="connsiteY5246" fmla="*/ 1152778 h 6858054"/>
              <a:gd name="connsiteX5247" fmla="*/ 1987369 w 7631184"/>
              <a:gd name="connsiteY5247" fmla="*/ 1152778 h 6858054"/>
              <a:gd name="connsiteX5248" fmla="*/ 1977600 w 7631184"/>
              <a:gd name="connsiteY5248" fmla="*/ 1143009 h 6858054"/>
              <a:gd name="connsiteX5249" fmla="*/ 1958063 w 7631184"/>
              <a:gd name="connsiteY5249" fmla="*/ 1143009 h 6858054"/>
              <a:gd name="connsiteX5250" fmla="*/ 1928757 w 7631184"/>
              <a:gd name="connsiteY5250" fmla="*/ 1133240 h 6858054"/>
              <a:gd name="connsiteX5251" fmla="*/ 1870145 w 7631184"/>
              <a:gd name="connsiteY5251" fmla="*/ 1123471 h 6858054"/>
              <a:gd name="connsiteX5252" fmla="*/ 1831071 w 7631184"/>
              <a:gd name="connsiteY5252" fmla="*/ 1103932 h 6858054"/>
              <a:gd name="connsiteX5253" fmla="*/ 1791997 w 7631184"/>
              <a:gd name="connsiteY5253" fmla="*/ 1094162 h 6858054"/>
              <a:gd name="connsiteX5254" fmla="*/ 1782228 w 7631184"/>
              <a:gd name="connsiteY5254" fmla="*/ 1094162 h 6858054"/>
              <a:gd name="connsiteX5255" fmla="*/ 1772459 w 7631184"/>
              <a:gd name="connsiteY5255" fmla="*/ 1094162 h 6858054"/>
              <a:gd name="connsiteX5256" fmla="*/ 1743154 w 7631184"/>
              <a:gd name="connsiteY5256" fmla="*/ 1094162 h 6858054"/>
              <a:gd name="connsiteX5257" fmla="*/ 1743154 w 7631184"/>
              <a:gd name="connsiteY5257" fmla="*/ 1084393 h 6858054"/>
              <a:gd name="connsiteX5258" fmla="*/ 1704079 w 7631184"/>
              <a:gd name="connsiteY5258" fmla="*/ 1074624 h 6858054"/>
              <a:gd name="connsiteX5259" fmla="*/ 1694310 w 7631184"/>
              <a:gd name="connsiteY5259" fmla="*/ 1064854 h 6858054"/>
              <a:gd name="connsiteX5260" fmla="*/ 1645467 w 7631184"/>
              <a:gd name="connsiteY5260" fmla="*/ 1064854 h 6858054"/>
              <a:gd name="connsiteX5261" fmla="*/ 1635699 w 7631184"/>
              <a:gd name="connsiteY5261" fmla="*/ 1055085 h 6858054"/>
              <a:gd name="connsiteX5262" fmla="*/ 1625930 w 7631184"/>
              <a:gd name="connsiteY5262" fmla="*/ 1055085 h 6858054"/>
              <a:gd name="connsiteX5263" fmla="*/ 1606393 w 7631184"/>
              <a:gd name="connsiteY5263" fmla="*/ 1045316 h 6858054"/>
              <a:gd name="connsiteX5264" fmla="*/ 1577087 w 7631184"/>
              <a:gd name="connsiteY5264" fmla="*/ 1025777 h 6858054"/>
              <a:gd name="connsiteX5265" fmla="*/ 1557550 w 7631184"/>
              <a:gd name="connsiteY5265" fmla="*/ 1025777 h 6858054"/>
              <a:gd name="connsiteX5266" fmla="*/ 1547781 w 7631184"/>
              <a:gd name="connsiteY5266" fmla="*/ 1025777 h 6858054"/>
              <a:gd name="connsiteX5267" fmla="*/ 1518475 w 7631184"/>
              <a:gd name="connsiteY5267" fmla="*/ 1016008 h 6858054"/>
              <a:gd name="connsiteX5268" fmla="*/ 1489170 w 7631184"/>
              <a:gd name="connsiteY5268" fmla="*/ 1006239 h 6858054"/>
              <a:gd name="connsiteX5269" fmla="*/ 1459864 w 7631184"/>
              <a:gd name="connsiteY5269" fmla="*/ 996469 h 6858054"/>
              <a:gd name="connsiteX5270" fmla="*/ 1479401 w 7631184"/>
              <a:gd name="connsiteY5270" fmla="*/ 996469 h 6858054"/>
              <a:gd name="connsiteX5271" fmla="*/ 1498938 w 7631184"/>
              <a:gd name="connsiteY5271" fmla="*/ 996469 h 6858054"/>
              <a:gd name="connsiteX5272" fmla="*/ 1508707 w 7631184"/>
              <a:gd name="connsiteY5272" fmla="*/ 1006239 h 6858054"/>
              <a:gd name="connsiteX5273" fmla="*/ 1528244 w 7631184"/>
              <a:gd name="connsiteY5273" fmla="*/ 1006239 h 6858054"/>
              <a:gd name="connsiteX5274" fmla="*/ 1557550 w 7631184"/>
              <a:gd name="connsiteY5274" fmla="*/ 1006239 h 6858054"/>
              <a:gd name="connsiteX5275" fmla="*/ 1547781 w 7631184"/>
              <a:gd name="connsiteY5275" fmla="*/ 996469 h 6858054"/>
              <a:gd name="connsiteX5276" fmla="*/ 1567319 w 7631184"/>
              <a:gd name="connsiteY5276" fmla="*/ 996469 h 6858054"/>
              <a:gd name="connsiteX5277" fmla="*/ 1596624 w 7631184"/>
              <a:gd name="connsiteY5277" fmla="*/ 996469 h 6858054"/>
              <a:gd name="connsiteX5278" fmla="*/ 1616162 w 7631184"/>
              <a:gd name="connsiteY5278" fmla="*/ 1006239 h 6858054"/>
              <a:gd name="connsiteX5279" fmla="*/ 1635699 w 7631184"/>
              <a:gd name="connsiteY5279" fmla="*/ 1006239 h 6858054"/>
              <a:gd name="connsiteX5280" fmla="*/ 1655236 w 7631184"/>
              <a:gd name="connsiteY5280" fmla="*/ 1006239 h 6858054"/>
              <a:gd name="connsiteX5281" fmla="*/ 1704079 w 7631184"/>
              <a:gd name="connsiteY5281" fmla="*/ 1016008 h 6858054"/>
              <a:gd name="connsiteX5282" fmla="*/ 1723616 w 7631184"/>
              <a:gd name="connsiteY5282" fmla="*/ 1025777 h 6858054"/>
              <a:gd name="connsiteX5283" fmla="*/ 1743154 w 7631184"/>
              <a:gd name="connsiteY5283" fmla="*/ 1025777 h 6858054"/>
              <a:gd name="connsiteX5284" fmla="*/ 1752922 w 7631184"/>
              <a:gd name="connsiteY5284" fmla="*/ 1025777 h 6858054"/>
              <a:gd name="connsiteX5285" fmla="*/ 1762691 w 7631184"/>
              <a:gd name="connsiteY5285" fmla="*/ 1035546 h 6858054"/>
              <a:gd name="connsiteX5286" fmla="*/ 1762691 w 7631184"/>
              <a:gd name="connsiteY5286" fmla="*/ 1025777 h 6858054"/>
              <a:gd name="connsiteX5287" fmla="*/ 1733385 w 7631184"/>
              <a:gd name="connsiteY5287" fmla="*/ 1016008 h 6858054"/>
              <a:gd name="connsiteX5288" fmla="*/ 1723616 w 7631184"/>
              <a:gd name="connsiteY5288" fmla="*/ 1016008 h 6858054"/>
              <a:gd name="connsiteX5289" fmla="*/ 1704079 w 7631184"/>
              <a:gd name="connsiteY5289" fmla="*/ 1006239 h 6858054"/>
              <a:gd name="connsiteX5290" fmla="*/ 1713848 w 7631184"/>
              <a:gd name="connsiteY5290" fmla="*/ 1006239 h 6858054"/>
              <a:gd name="connsiteX5291" fmla="*/ 1733385 w 7631184"/>
              <a:gd name="connsiteY5291" fmla="*/ 1006239 h 6858054"/>
              <a:gd name="connsiteX5292" fmla="*/ 1743154 w 7631184"/>
              <a:gd name="connsiteY5292" fmla="*/ 1006239 h 6858054"/>
              <a:gd name="connsiteX5293" fmla="*/ 1752922 w 7631184"/>
              <a:gd name="connsiteY5293" fmla="*/ 1016008 h 6858054"/>
              <a:gd name="connsiteX5294" fmla="*/ 1762691 w 7631184"/>
              <a:gd name="connsiteY5294" fmla="*/ 1016008 h 6858054"/>
              <a:gd name="connsiteX5295" fmla="*/ 1772459 w 7631184"/>
              <a:gd name="connsiteY5295" fmla="*/ 1016008 h 6858054"/>
              <a:gd name="connsiteX5296" fmla="*/ 1782228 w 7631184"/>
              <a:gd name="connsiteY5296" fmla="*/ 1016008 h 6858054"/>
              <a:gd name="connsiteX5297" fmla="*/ 1791997 w 7631184"/>
              <a:gd name="connsiteY5297" fmla="*/ 1016008 h 6858054"/>
              <a:gd name="connsiteX5298" fmla="*/ 1801765 w 7631184"/>
              <a:gd name="connsiteY5298" fmla="*/ 1016008 h 6858054"/>
              <a:gd name="connsiteX5299" fmla="*/ 1811534 w 7631184"/>
              <a:gd name="connsiteY5299" fmla="*/ 1006239 h 6858054"/>
              <a:gd name="connsiteX5300" fmla="*/ 1782228 w 7631184"/>
              <a:gd name="connsiteY5300" fmla="*/ 986700 h 6858054"/>
              <a:gd name="connsiteX5301" fmla="*/ 1772459 w 7631184"/>
              <a:gd name="connsiteY5301" fmla="*/ 976931 h 6858054"/>
              <a:gd name="connsiteX5302" fmla="*/ 1782228 w 7631184"/>
              <a:gd name="connsiteY5302" fmla="*/ 976931 h 6858054"/>
              <a:gd name="connsiteX5303" fmla="*/ 1791997 w 7631184"/>
              <a:gd name="connsiteY5303" fmla="*/ 976931 h 6858054"/>
              <a:gd name="connsiteX5304" fmla="*/ 1811534 w 7631184"/>
              <a:gd name="connsiteY5304" fmla="*/ 976931 h 6858054"/>
              <a:gd name="connsiteX5305" fmla="*/ 1821302 w 7631184"/>
              <a:gd name="connsiteY5305" fmla="*/ 976931 h 6858054"/>
              <a:gd name="connsiteX5306" fmla="*/ 1831071 w 7631184"/>
              <a:gd name="connsiteY5306" fmla="*/ 976931 h 6858054"/>
              <a:gd name="connsiteX5307" fmla="*/ 1840840 w 7631184"/>
              <a:gd name="connsiteY5307" fmla="*/ 986700 h 6858054"/>
              <a:gd name="connsiteX5308" fmla="*/ 1850608 w 7631184"/>
              <a:gd name="connsiteY5308" fmla="*/ 986700 h 6858054"/>
              <a:gd name="connsiteX5309" fmla="*/ 1879914 w 7631184"/>
              <a:gd name="connsiteY5309" fmla="*/ 986700 h 6858054"/>
              <a:gd name="connsiteX5310" fmla="*/ 1860377 w 7631184"/>
              <a:gd name="connsiteY5310" fmla="*/ 976931 h 6858054"/>
              <a:gd name="connsiteX5311" fmla="*/ 1850608 w 7631184"/>
              <a:gd name="connsiteY5311" fmla="*/ 976931 h 6858054"/>
              <a:gd name="connsiteX5312" fmla="*/ 1791997 w 7631184"/>
              <a:gd name="connsiteY5312" fmla="*/ 967161 h 6858054"/>
              <a:gd name="connsiteX5313" fmla="*/ 1762691 w 7631184"/>
              <a:gd name="connsiteY5313" fmla="*/ 947623 h 6858054"/>
              <a:gd name="connsiteX5314" fmla="*/ 1713848 w 7631184"/>
              <a:gd name="connsiteY5314" fmla="*/ 937853 h 6858054"/>
              <a:gd name="connsiteX5315" fmla="*/ 1674773 w 7631184"/>
              <a:gd name="connsiteY5315" fmla="*/ 928084 h 6858054"/>
              <a:gd name="connsiteX5316" fmla="*/ 1645467 w 7631184"/>
              <a:gd name="connsiteY5316" fmla="*/ 918315 h 6858054"/>
              <a:gd name="connsiteX5317" fmla="*/ 1606393 w 7631184"/>
              <a:gd name="connsiteY5317" fmla="*/ 918315 h 6858054"/>
              <a:gd name="connsiteX5318" fmla="*/ 1586856 w 7631184"/>
              <a:gd name="connsiteY5318" fmla="*/ 908546 h 6858054"/>
              <a:gd name="connsiteX5319" fmla="*/ 1557550 w 7631184"/>
              <a:gd name="connsiteY5319" fmla="*/ 908546 h 6858054"/>
              <a:gd name="connsiteX5320" fmla="*/ 1538013 w 7631184"/>
              <a:gd name="connsiteY5320" fmla="*/ 898776 h 6858054"/>
              <a:gd name="connsiteX5321" fmla="*/ 1547781 w 7631184"/>
              <a:gd name="connsiteY5321" fmla="*/ 898776 h 6858054"/>
              <a:gd name="connsiteX5322" fmla="*/ 1557550 w 7631184"/>
              <a:gd name="connsiteY5322" fmla="*/ 898776 h 6858054"/>
              <a:gd name="connsiteX5323" fmla="*/ 1596624 w 7631184"/>
              <a:gd name="connsiteY5323" fmla="*/ 898776 h 6858054"/>
              <a:gd name="connsiteX5324" fmla="*/ 1616162 w 7631184"/>
              <a:gd name="connsiteY5324" fmla="*/ 898776 h 6858054"/>
              <a:gd name="connsiteX5325" fmla="*/ 1645467 w 7631184"/>
              <a:gd name="connsiteY5325" fmla="*/ 908546 h 6858054"/>
              <a:gd name="connsiteX5326" fmla="*/ 1684542 w 7631184"/>
              <a:gd name="connsiteY5326" fmla="*/ 918315 h 6858054"/>
              <a:gd name="connsiteX5327" fmla="*/ 1704079 w 7631184"/>
              <a:gd name="connsiteY5327" fmla="*/ 918315 h 6858054"/>
              <a:gd name="connsiteX5328" fmla="*/ 1713848 w 7631184"/>
              <a:gd name="connsiteY5328" fmla="*/ 918315 h 6858054"/>
              <a:gd name="connsiteX5329" fmla="*/ 1733385 w 7631184"/>
              <a:gd name="connsiteY5329" fmla="*/ 918315 h 6858054"/>
              <a:gd name="connsiteX5330" fmla="*/ 1704079 w 7631184"/>
              <a:gd name="connsiteY5330" fmla="*/ 908546 h 6858054"/>
              <a:gd name="connsiteX5331" fmla="*/ 1665005 w 7631184"/>
              <a:gd name="connsiteY5331" fmla="*/ 898776 h 6858054"/>
              <a:gd name="connsiteX5332" fmla="*/ 1665005 w 7631184"/>
              <a:gd name="connsiteY5332" fmla="*/ 889007 h 6858054"/>
              <a:gd name="connsiteX5333" fmla="*/ 1684542 w 7631184"/>
              <a:gd name="connsiteY5333" fmla="*/ 889007 h 6858054"/>
              <a:gd name="connsiteX5334" fmla="*/ 1713848 w 7631184"/>
              <a:gd name="connsiteY5334" fmla="*/ 898776 h 6858054"/>
              <a:gd name="connsiteX5335" fmla="*/ 1743154 w 7631184"/>
              <a:gd name="connsiteY5335" fmla="*/ 908546 h 6858054"/>
              <a:gd name="connsiteX5336" fmla="*/ 1772459 w 7631184"/>
              <a:gd name="connsiteY5336" fmla="*/ 908546 h 6858054"/>
              <a:gd name="connsiteX5337" fmla="*/ 1782228 w 7631184"/>
              <a:gd name="connsiteY5337" fmla="*/ 908546 h 6858054"/>
              <a:gd name="connsiteX5338" fmla="*/ 1840840 w 7631184"/>
              <a:gd name="connsiteY5338" fmla="*/ 918315 h 6858054"/>
              <a:gd name="connsiteX5339" fmla="*/ 1860377 w 7631184"/>
              <a:gd name="connsiteY5339" fmla="*/ 918315 h 6858054"/>
              <a:gd name="connsiteX5340" fmla="*/ 1918988 w 7631184"/>
              <a:gd name="connsiteY5340" fmla="*/ 937853 h 6858054"/>
              <a:gd name="connsiteX5341" fmla="*/ 1938526 w 7631184"/>
              <a:gd name="connsiteY5341" fmla="*/ 937853 h 6858054"/>
              <a:gd name="connsiteX5342" fmla="*/ 1958063 w 7631184"/>
              <a:gd name="connsiteY5342" fmla="*/ 937853 h 6858054"/>
              <a:gd name="connsiteX5343" fmla="*/ 2026443 w 7631184"/>
              <a:gd name="connsiteY5343" fmla="*/ 957392 h 6858054"/>
              <a:gd name="connsiteX5344" fmla="*/ 2065518 w 7631184"/>
              <a:gd name="connsiteY5344" fmla="*/ 957392 h 6858054"/>
              <a:gd name="connsiteX5345" fmla="*/ 2085055 w 7631184"/>
              <a:gd name="connsiteY5345" fmla="*/ 967161 h 6858054"/>
              <a:gd name="connsiteX5346" fmla="*/ 2094824 w 7631184"/>
              <a:gd name="connsiteY5346" fmla="*/ 967161 h 6858054"/>
              <a:gd name="connsiteX5347" fmla="*/ 2104592 w 7631184"/>
              <a:gd name="connsiteY5347" fmla="*/ 967161 h 6858054"/>
              <a:gd name="connsiteX5348" fmla="*/ 2124129 w 7631184"/>
              <a:gd name="connsiteY5348" fmla="*/ 967161 h 6858054"/>
              <a:gd name="connsiteX5349" fmla="*/ 2114361 w 7631184"/>
              <a:gd name="connsiteY5349" fmla="*/ 967161 h 6858054"/>
              <a:gd name="connsiteX5350" fmla="*/ 2114361 w 7631184"/>
              <a:gd name="connsiteY5350" fmla="*/ 976931 h 6858054"/>
              <a:gd name="connsiteX5351" fmla="*/ 2124129 w 7631184"/>
              <a:gd name="connsiteY5351" fmla="*/ 976931 h 6858054"/>
              <a:gd name="connsiteX5352" fmla="*/ 2133898 w 7631184"/>
              <a:gd name="connsiteY5352" fmla="*/ 967161 h 6858054"/>
              <a:gd name="connsiteX5353" fmla="*/ 2124129 w 7631184"/>
              <a:gd name="connsiteY5353" fmla="*/ 957392 h 6858054"/>
              <a:gd name="connsiteX5354" fmla="*/ 2114361 w 7631184"/>
              <a:gd name="connsiteY5354" fmla="*/ 957392 h 6858054"/>
              <a:gd name="connsiteX5355" fmla="*/ 2085055 w 7631184"/>
              <a:gd name="connsiteY5355" fmla="*/ 947623 h 6858054"/>
              <a:gd name="connsiteX5356" fmla="*/ 2075286 w 7631184"/>
              <a:gd name="connsiteY5356" fmla="*/ 947623 h 6858054"/>
              <a:gd name="connsiteX5357" fmla="*/ 2055749 w 7631184"/>
              <a:gd name="connsiteY5357" fmla="*/ 947623 h 6858054"/>
              <a:gd name="connsiteX5358" fmla="*/ 2036212 w 7631184"/>
              <a:gd name="connsiteY5358" fmla="*/ 937853 h 6858054"/>
              <a:gd name="connsiteX5359" fmla="*/ 2016675 w 7631184"/>
              <a:gd name="connsiteY5359" fmla="*/ 937853 h 6858054"/>
              <a:gd name="connsiteX5360" fmla="*/ 1997137 w 7631184"/>
              <a:gd name="connsiteY5360" fmla="*/ 928084 h 6858054"/>
              <a:gd name="connsiteX5361" fmla="*/ 1977600 w 7631184"/>
              <a:gd name="connsiteY5361" fmla="*/ 918315 h 6858054"/>
              <a:gd name="connsiteX5362" fmla="*/ 2026443 w 7631184"/>
              <a:gd name="connsiteY5362" fmla="*/ 928084 h 6858054"/>
              <a:gd name="connsiteX5363" fmla="*/ 2036212 w 7631184"/>
              <a:gd name="connsiteY5363" fmla="*/ 928084 h 6858054"/>
              <a:gd name="connsiteX5364" fmla="*/ 2045980 w 7631184"/>
              <a:gd name="connsiteY5364" fmla="*/ 937853 h 6858054"/>
              <a:gd name="connsiteX5365" fmla="*/ 2133898 w 7631184"/>
              <a:gd name="connsiteY5365" fmla="*/ 957392 h 6858054"/>
              <a:gd name="connsiteX5366" fmla="*/ 2143667 w 7631184"/>
              <a:gd name="connsiteY5366" fmla="*/ 947623 h 6858054"/>
              <a:gd name="connsiteX5367" fmla="*/ 2143667 w 7631184"/>
              <a:gd name="connsiteY5367" fmla="*/ 928084 h 6858054"/>
              <a:gd name="connsiteX5368" fmla="*/ 2133898 w 7631184"/>
              <a:gd name="connsiteY5368" fmla="*/ 918315 h 6858054"/>
              <a:gd name="connsiteX5369" fmla="*/ 2114361 w 7631184"/>
              <a:gd name="connsiteY5369" fmla="*/ 928084 h 6858054"/>
              <a:gd name="connsiteX5370" fmla="*/ 2104592 w 7631184"/>
              <a:gd name="connsiteY5370" fmla="*/ 928084 h 6858054"/>
              <a:gd name="connsiteX5371" fmla="*/ 2107034 w 7631184"/>
              <a:gd name="connsiteY5371" fmla="*/ 928084 h 6858054"/>
              <a:gd name="connsiteX5372" fmla="*/ 2114361 w 7631184"/>
              <a:gd name="connsiteY5372" fmla="*/ 928084 h 6858054"/>
              <a:gd name="connsiteX5373" fmla="*/ 2124129 w 7631184"/>
              <a:gd name="connsiteY5373" fmla="*/ 928084 h 6858054"/>
              <a:gd name="connsiteX5374" fmla="*/ 2133898 w 7631184"/>
              <a:gd name="connsiteY5374" fmla="*/ 937853 h 6858054"/>
              <a:gd name="connsiteX5375" fmla="*/ 2114361 w 7631184"/>
              <a:gd name="connsiteY5375" fmla="*/ 937853 h 6858054"/>
              <a:gd name="connsiteX5376" fmla="*/ 2094824 w 7631184"/>
              <a:gd name="connsiteY5376" fmla="*/ 928084 h 6858054"/>
              <a:gd name="connsiteX5377" fmla="*/ 2075286 w 7631184"/>
              <a:gd name="connsiteY5377" fmla="*/ 918315 h 6858054"/>
              <a:gd name="connsiteX5378" fmla="*/ 2016675 w 7631184"/>
              <a:gd name="connsiteY5378" fmla="*/ 908546 h 6858054"/>
              <a:gd name="connsiteX5379" fmla="*/ 2006906 w 7631184"/>
              <a:gd name="connsiteY5379" fmla="*/ 908546 h 6858054"/>
              <a:gd name="connsiteX5380" fmla="*/ 1997137 w 7631184"/>
              <a:gd name="connsiteY5380" fmla="*/ 898776 h 6858054"/>
              <a:gd name="connsiteX5381" fmla="*/ 1958063 w 7631184"/>
              <a:gd name="connsiteY5381" fmla="*/ 889007 h 6858054"/>
              <a:gd name="connsiteX5382" fmla="*/ 1928757 w 7631184"/>
              <a:gd name="connsiteY5382" fmla="*/ 879238 h 6858054"/>
              <a:gd name="connsiteX5383" fmla="*/ 1977600 w 7631184"/>
              <a:gd name="connsiteY5383" fmla="*/ 889007 h 6858054"/>
              <a:gd name="connsiteX5384" fmla="*/ 2006906 w 7631184"/>
              <a:gd name="connsiteY5384" fmla="*/ 898776 h 6858054"/>
              <a:gd name="connsiteX5385" fmla="*/ 2016675 w 7631184"/>
              <a:gd name="connsiteY5385" fmla="*/ 898776 h 6858054"/>
              <a:gd name="connsiteX5386" fmla="*/ 2026443 w 7631184"/>
              <a:gd name="connsiteY5386" fmla="*/ 898776 h 6858054"/>
              <a:gd name="connsiteX5387" fmla="*/ 2065518 w 7631184"/>
              <a:gd name="connsiteY5387" fmla="*/ 908546 h 6858054"/>
              <a:gd name="connsiteX5388" fmla="*/ 2094824 w 7631184"/>
              <a:gd name="connsiteY5388" fmla="*/ 908546 h 6858054"/>
              <a:gd name="connsiteX5389" fmla="*/ 2114361 w 7631184"/>
              <a:gd name="connsiteY5389" fmla="*/ 908546 h 6858054"/>
              <a:gd name="connsiteX5390" fmla="*/ 2124129 w 7631184"/>
              <a:gd name="connsiteY5390" fmla="*/ 908546 h 6858054"/>
              <a:gd name="connsiteX5391" fmla="*/ 2124129 w 7631184"/>
              <a:gd name="connsiteY5391" fmla="*/ 879238 h 6858054"/>
              <a:gd name="connsiteX5392" fmla="*/ 2153435 w 7631184"/>
              <a:gd name="connsiteY5392" fmla="*/ 879238 h 6858054"/>
              <a:gd name="connsiteX5393" fmla="*/ 2182741 w 7631184"/>
              <a:gd name="connsiteY5393" fmla="*/ 889007 h 6858054"/>
              <a:gd name="connsiteX5394" fmla="*/ 2172972 w 7631184"/>
              <a:gd name="connsiteY5394" fmla="*/ 879238 h 6858054"/>
              <a:gd name="connsiteX5395" fmla="*/ 2172972 w 7631184"/>
              <a:gd name="connsiteY5395" fmla="*/ 869468 h 6858054"/>
              <a:gd name="connsiteX5396" fmla="*/ 2133898 w 7631184"/>
              <a:gd name="connsiteY5396" fmla="*/ 849930 h 6858054"/>
              <a:gd name="connsiteX5397" fmla="*/ 2124129 w 7631184"/>
              <a:gd name="connsiteY5397" fmla="*/ 840160 h 6858054"/>
              <a:gd name="connsiteX5398" fmla="*/ 2114361 w 7631184"/>
              <a:gd name="connsiteY5398" fmla="*/ 810853 h 6858054"/>
              <a:gd name="connsiteX5399" fmla="*/ 2104592 w 7631184"/>
              <a:gd name="connsiteY5399" fmla="*/ 801083 h 6858054"/>
              <a:gd name="connsiteX5400" fmla="*/ 2104592 w 7631184"/>
              <a:gd name="connsiteY5400" fmla="*/ 791314 h 6858054"/>
              <a:gd name="connsiteX5401" fmla="*/ 2114361 w 7631184"/>
              <a:gd name="connsiteY5401" fmla="*/ 781544 h 6858054"/>
              <a:gd name="connsiteX5402" fmla="*/ 2104592 w 7631184"/>
              <a:gd name="connsiteY5402" fmla="*/ 771775 h 6858054"/>
              <a:gd name="connsiteX5403" fmla="*/ 2094824 w 7631184"/>
              <a:gd name="connsiteY5403" fmla="*/ 762006 h 6858054"/>
              <a:gd name="connsiteX5404" fmla="*/ 2075286 w 7631184"/>
              <a:gd name="connsiteY5404" fmla="*/ 752237 h 6858054"/>
              <a:gd name="connsiteX5405" fmla="*/ 2055749 w 7631184"/>
              <a:gd name="connsiteY5405" fmla="*/ 752237 h 6858054"/>
              <a:gd name="connsiteX5406" fmla="*/ 2045980 w 7631184"/>
              <a:gd name="connsiteY5406" fmla="*/ 742467 h 6858054"/>
              <a:gd name="connsiteX5407" fmla="*/ 2026443 w 7631184"/>
              <a:gd name="connsiteY5407" fmla="*/ 742467 h 6858054"/>
              <a:gd name="connsiteX5408" fmla="*/ 1977600 w 7631184"/>
              <a:gd name="connsiteY5408" fmla="*/ 722929 h 6858054"/>
              <a:gd name="connsiteX5409" fmla="*/ 1958063 w 7631184"/>
              <a:gd name="connsiteY5409" fmla="*/ 713160 h 6858054"/>
              <a:gd name="connsiteX5410" fmla="*/ 1948294 w 7631184"/>
              <a:gd name="connsiteY5410" fmla="*/ 713160 h 6858054"/>
              <a:gd name="connsiteX5411" fmla="*/ 1918988 w 7631184"/>
              <a:gd name="connsiteY5411" fmla="*/ 703390 h 6858054"/>
              <a:gd name="connsiteX5412" fmla="*/ 1889683 w 7631184"/>
              <a:gd name="connsiteY5412" fmla="*/ 693621 h 6858054"/>
              <a:gd name="connsiteX5413" fmla="*/ 1870145 w 7631184"/>
              <a:gd name="connsiteY5413" fmla="*/ 683851 h 6858054"/>
              <a:gd name="connsiteX5414" fmla="*/ 1782228 w 7631184"/>
              <a:gd name="connsiteY5414" fmla="*/ 674082 h 6858054"/>
              <a:gd name="connsiteX5415" fmla="*/ 1694310 w 7631184"/>
              <a:gd name="connsiteY5415" fmla="*/ 664313 h 6858054"/>
              <a:gd name="connsiteX5416" fmla="*/ 1674773 w 7631184"/>
              <a:gd name="connsiteY5416" fmla="*/ 664313 h 6858054"/>
              <a:gd name="connsiteX5417" fmla="*/ 1655236 w 7631184"/>
              <a:gd name="connsiteY5417" fmla="*/ 654543 h 6858054"/>
              <a:gd name="connsiteX5418" fmla="*/ 1704079 w 7631184"/>
              <a:gd name="connsiteY5418" fmla="*/ 654543 h 6858054"/>
              <a:gd name="connsiteX5419" fmla="*/ 1733385 w 7631184"/>
              <a:gd name="connsiteY5419" fmla="*/ 664313 h 6858054"/>
              <a:gd name="connsiteX5420" fmla="*/ 1752922 w 7631184"/>
              <a:gd name="connsiteY5420" fmla="*/ 664313 h 6858054"/>
              <a:gd name="connsiteX5421" fmla="*/ 1772459 w 7631184"/>
              <a:gd name="connsiteY5421" fmla="*/ 664313 h 6858054"/>
              <a:gd name="connsiteX5422" fmla="*/ 1811534 w 7631184"/>
              <a:gd name="connsiteY5422" fmla="*/ 674082 h 6858054"/>
              <a:gd name="connsiteX5423" fmla="*/ 1811534 w 7631184"/>
              <a:gd name="connsiteY5423" fmla="*/ 664313 h 6858054"/>
              <a:gd name="connsiteX5424" fmla="*/ 1831071 w 7631184"/>
              <a:gd name="connsiteY5424" fmla="*/ 664313 h 6858054"/>
              <a:gd name="connsiteX5425" fmla="*/ 1840840 w 7631184"/>
              <a:gd name="connsiteY5425" fmla="*/ 664313 h 6858054"/>
              <a:gd name="connsiteX5426" fmla="*/ 1870145 w 7631184"/>
              <a:gd name="connsiteY5426" fmla="*/ 674082 h 6858054"/>
              <a:gd name="connsiteX5427" fmla="*/ 1909220 w 7631184"/>
              <a:gd name="connsiteY5427" fmla="*/ 683851 h 6858054"/>
              <a:gd name="connsiteX5428" fmla="*/ 1928757 w 7631184"/>
              <a:gd name="connsiteY5428" fmla="*/ 683851 h 6858054"/>
              <a:gd name="connsiteX5429" fmla="*/ 1938526 w 7631184"/>
              <a:gd name="connsiteY5429" fmla="*/ 683851 h 6858054"/>
              <a:gd name="connsiteX5430" fmla="*/ 1918988 w 7631184"/>
              <a:gd name="connsiteY5430" fmla="*/ 674082 h 6858054"/>
              <a:gd name="connsiteX5431" fmla="*/ 1831071 w 7631184"/>
              <a:gd name="connsiteY5431" fmla="*/ 654543 h 6858054"/>
              <a:gd name="connsiteX5432" fmla="*/ 1743154 w 7631184"/>
              <a:gd name="connsiteY5432" fmla="*/ 644774 h 6858054"/>
              <a:gd name="connsiteX5433" fmla="*/ 1704079 w 7631184"/>
              <a:gd name="connsiteY5433" fmla="*/ 644774 h 6858054"/>
              <a:gd name="connsiteX5434" fmla="*/ 1665005 w 7631184"/>
              <a:gd name="connsiteY5434" fmla="*/ 635005 h 6858054"/>
              <a:gd name="connsiteX5435" fmla="*/ 1606393 w 7631184"/>
              <a:gd name="connsiteY5435" fmla="*/ 625236 h 6858054"/>
              <a:gd name="connsiteX5436" fmla="*/ 1623488 w 7631184"/>
              <a:gd name="connsiteY5436" fmla="*/ 625236 h 6858054"/>
              <a:gd name="connsiteX5437" fmla="*/ 1645467 w 7631184"/>
              <a:gd name="connsiteY5437" fmla="*/ 625236 h 6858054"/>
              <a:gd name="connsiteX5438" fmla="*/ 1655236 w 7631184"/>
              <a:gd name="connsiteY5438" fmla="*/ 625236 h 6858054"/>
              <a:gd name="connsiteX5439" fmla="*/ 1713848 w 7631184"/>
              <a:gd name="connsiteY5439" fmla="*/ 635005 h 6858054"/>
              <a:gd name="connsiteX5440" fmla="*/ 1840840 w 7631184"/>
              <a:gd name="connsiteY5440" fmla="*/ 654543 h 6858054"/>
              <a:gd name="connsiteX5441" fmla="*/ 1967832 w 7631184"/>
              <a:gd name="connsiteY5441" fmla="*/ 683851 h 6858054"/>
              <a:gd name="connsiteX5442" fmla="*/ 1997137 w 7631184"/>
              <a:gd name="connsiteY5442" fmla="*/ 683851 h 6858054"/>
              <a:gd name="connsiteX5443" fmla="*/ 2045980 w 7631184"/>
              <a:gd name="connsiteY5443" fmla="*/ 683851 h 6858054"/>
              <a:gd name="connsiteX5444" fmla="*/ 2055749 w 7631184"/>
              <a:gd name="connsiteY5444" fmla="*/ 683851 h 6858054"/>
              <a:gd name="connsiteX5445" fmla="*/ 2075286 w 7631184"/>
              <a:gd name="connsiteY5445" fmla="*/ 683851 h 6858054"/>
              <a:gd name="connsiteX5446" fmla="*/ 2045980 w 7631184"/>
              <a:gd name="connsiteY5446" fmla="*/ 674082 h 6858054"/>
              <a:gd name="connsiteX5447" fmla="*/ 2045980 w 7631184"/>
              <a:gd name="connsiteY5447" fmla="*/ 664313 h 6858054"/>
              <a:gd name="connsiteX5448" fmla="*/ 2026443 w 7631184"/>
              <a:gd name="connsiteY5448" fmla="*/ 664313 h 6858054"/>
              <a:gd name="connsiteX5449" fmla="*/ 2026443 w 7631184"/>
              <a:gd name="connsiteY5449" fmla="*/ 654543 h 6858054"/>
              <a:gd name="connsiteX5450" fmla="*/ 2016675 w 7631184"/>
              <a:gd name="connsiteY5450" fmla="*/ 654543 h 6858054"/>
              <a:gd name="connsiteX5451" fmla="*/ 2006906 w 7631184"/>
              <a:gd name="connsiteY5451" fmla="*/ 644774 h 6858054"/>
              <a:gd name="connsiteX5452" fmla="*/ 1977600 w 7631184"/>
              <a:gd name="connsiteY5452" fmla="*/ 625236 h 6858054"/>
              <a:gd name="connsiteX5453" fmla="*/ 1938526 w 7631184"/>
              <a:gd name="connsiteY5453" fmla="*/ 625236 h 6858054"/>
              <a:gd name="connsiteX5454" fmla="*/ 1899451 w 7631184"/>
              <a:gd name="connsiteY5454" fmla="*/ 615466 h 6858054"/>
              <a:gd name="connsiteX5455" fmla="*/ 1879914 w 7631184"/>
              <a:gd name="connsiteY5455" fmla="*/ 605697 h 6858054"/>
              <a:gd name="connsiteX5456" fmla="*/ 1840840 w 7631184"/>
              <a:gd name="connsiteY5456" fmla="*/ 605697 h 6858054"/>
              <a:gd name="connsiteX5457" fmla="*/ 1840840 w 7631184"/>
              <a:gd name="connsiteY5457" fmla="*/ 595928 h 6858054"/>
              <a:gd name="connsiteX5458" fmla="*/ 1801765 w 7631184"/>
              <a:gd name="connsiteY5458" fmla="*/ 595928 h 6858054"/>
              <a:gd name="connsiteX5459" fmla="*/ 1752922 w 7631184"/>
              <a:gd name="connsiteY5459" fmla="*/ 586159 h 6858054"/>
              <a:gd name="connsiteX5460" fmla="*/ 1723616 w 7631184"/>
              <a:gd name="connsiteY5460" fmla="*/ 586159 h 6858054"/>
              <a:gd name="connsiteX5461" fmla="*/ 1694310 w 7631184"/>
              <a:gd name="connsiteY5461" fmla="*/ 576389 h 6858054"/>
              <a:gd name="connsiteX5462" fmla="*/ 1665005 w 7631184"/>
              <a:gd name="connsiteY5462" fmla="*/ 576389 h 6858054"/>
              <a:gd name="connsiteX5463" fmla="*/ 1606393 w 7631184"/>
              <a:gd name="connsiteY5463" fmla="*/ 566620 h 6858054"/>
              <a:gd name="connsiteX5464" fmla="*/ 1586856 w 7631184"/>
              <a:gd name="connsiteY5464" fmla="*/ 556851 h 6858054"/>
              <a:gd name="connsiteX5465" fmla="*/ 1577087 w 7631184"/>
              <a:gd name="connsiteY5465" fmla="*/ 556851 h 6858054"/>
              <a:gd name="connsiteX5466" fmla="*/ 1557550 w 7631184"/>
              <a:gd name="connsiteY5466" fmla="*/ 556851 h 6858054"/>
              <a:gd name="connsiteX5467" fmla="*/ 1538013 w 7631184"/>
              <a:gd name="connsiteY5467" fmla="*/ 556851 h 6858054"/>
              <a:gd name="connsiteX5468" fmla="*/ 1518475 w 7631184"/>
              <a:gd name="connsiteY5468" fmla="*/ 556851 h 6858054"/>
              <a:gd name="connsiteX5469" fmla="*/ 1489170 w 7631184"/>
              <a:gd name="connsiteY5469" fmla="*/ 547081 h 6858054"/>
              <a:gd name="connsiteX5470" fmla="*/ 1440327 w 7631184"/>
              <a:gd name="connsiteY5470" fmla="*/ 547081 h 6858054"/>
              <a:gd name="connsiteX5471" fmla="*/ 1420789 w 7631184"/>
              <a:gd name="connsiteY5471" fmla="*/ 537312 h 6858054"/>
              <a:gd name="connsiteX5472" fmla="*/ 1401252 w 7631184"/>
              <a:gd name="connsiteY5472" fmla="*/ 537312 h 6858054"/>
              <a:gd name="connsiteX5473" fmla="*/ 1381715 w 7631184"/>
              <a:gd name="connsiteY5473" fmla="*/ 537312 h 6858054"/>
              <a:gd name="connsiteX5474" fmla="*/ 1391483 w 7631184"/>
              <a:gd name="connsiteY5474" fmla="*/ 527543 h 6858054"/>
              <a:gd name="connsiteX5475" fmla="*/ 1401252 w 7631184"/>
              <a:gd name="connsiteY5475" fmla="*/ 527543 h 6858054"/>
              <a:gd name="connsiteX5476" fmla="*/ 1411021 w 7631184"/>
              <a:gd name="connsiteY5476" fmla="*/ 527543 h 6858054"/>
              <a:gd name="connsiteX5477" fmla="*/ 1450095 w 7631184"/>
              <a:gd name="connsiteY5477" fmla="*/ 537312 h 6858054"/>
              <a:gd name="connsiteX5478" fmla="*/ 1459864 w 7631184"/>
              <a:gd name="connsiteY5478" fmla="*/ 537312 h 6858054"/>
              <a:gd name="connsiteX5479" fmla="*/ 1469632 w 7631184"/>
              <a:gd name="connsiteY5479" fmla="*/ 537312 h 6858054"/>
              <a:gd name="connsiteX5480" fmla="*/ 1479401 w 7631184"/>
              <a:gd name="connsiteY5480" fmla="*/ 537312 h 6858054"/>
              <a:gd name="connsiteX5481" fmla="*/ 1508707 w 7631184"/>
              <a:gd name="connsiteY5481" fmla="*/ 547081 h 6858054"/>
              <a:gd name="connsiteX5482" fmla="*/ 1528244 w 7631184"/>
              <a:gd name="connsiteY5482" fmla="*/ 547081 h 6858054"/>
              <a:gd name="connsiteX5483" fmla="*/ 1557550 w 7631184"/>
              <a:gd name="connsiteY5483" fmla="*/ 547081 h 6858054"/>
              <a:gd name="connsiteX5484" fmla="*/ 1567319 w 7631184"/>
              <a:gd name="connsiteY5484" fmla="*/ 547081 h 6858054"/>
              <a:gd name="connsiteX5485" fmla="*/ 1577087 w 7631184"/>
              <a:gd name="connsiteY5485" fmla="*/ 547081 h 6858054"/>
              <a:gd name="connsiteX5486" fmla="*/ 1606393 w 7631184"/>
              <a:gd name="connsiteY5486" fmla="*/ 556851 h 6858054"/>
              <a:gd name="connsiteX5487" fmla="*/ 1635699 w 7631184"/>
              <a:gd name="connsiteY5487" fmla="*/ 556851 h 6858054"/>
              <a:gd name="connsiteX5488" fmla="*/ 1645467 w 7631184"/>
              <a:gd name="connsiteY5488" fmla="*/ 566620 h 6858054"/>
              <a:gd name="connsiteX5489" fmla="*/ 1645467 w 7631184"/>
              <a:gd name="connsiteY5489" fmla="*/ 556851 h 6858054"/>
              <a:gd name="connsiteX5490" fmla="*/ 1674773 w 7631184"/>
              <a:gd name="connsiteY5490" fmla="*/ 566620 h 6858054"/>
              <a:gd name="connsiteX5491" fmla="*/ 1704079 w 7631184"/>
              <a:gd name="connsiteY5491" fmla="*/ 566620 h 6858054"/>
              <a:gd name="connsiteX5492" fmla="*/ 1723616 w 7631184"/>
              <a:gd name="connsiteY5492" fmla="*/ 566620 h 6858054"/>
              <a:gd name="connsiteX5493" fmla="*/ 1743154 w 7631184"/>
              <a:gd name="connsiteY5493" fmla="*/ 566620 h 6858054"/>
              <a:gd name="connsiteX5494" fmla="*/ 1762691 w 7631184"/>
              <a:gd name="connsiteY5494" fmla="*/ 576389 h 6858054"/>
              <a:gd name="connsiteX5495" fmla="*/ 1782228 w 7631184"/>
              <a:gd name="connsiteY5495" fmla="*/ 576389 h 6858054"/>
              <a:gd name="connsiteX5496" fmla="*/ 1782228 w 7631184"/>
              <a:gd name="connsiteY5496" fmla="*/ 566620 h 6858054"/>
              <a:gd name="connsiteX5497" fmla="*/ 1791997 w 7631184"/>
              <a:gd name="connsiteY5497" fmla="*/ 566620 h 6858054"/>
              <a:gd name="connsiteX5498" fmla="*/ 1821302 w 7631184"/>
              <a:gd name="connsiteY5498" fmla="*/ 576389 h 6858054"/>
              <a:gd name="connsiteX5499" fmla="*/ 1840840 w 7631184"/>
              <a:gd name="connsiteY5499" fmla="*/ 576389 h 6858054"/>
              <a:gd name="connsiteX5500" fmla="*/ 1860377 w 7631184"/>
              <a:gd name="connsiteY5500" fmla="*/ 586159 h 6858054"/>
              <a:gd name="connsiteX5501" fmla="*/ 1870145 w 7631184"/>
              <a:gd name="connsiteY5501" fmla="*/ 586159 h 6858054"/>
              <a:gd name="connsiteX5502" fmla="*/ 1879914 w 7631184"/>
              <a:gd name="connsiteY5502" fmla="*/ 586159 h 6858054"/>
              <a:gd name="connsiteX5503" fmla="*/ 1889683 w 7631184"/>
              <a:gd name="connsiteY5503" fmla="*/ 576389 h 6858054"/>
              <a:gd name="connsiteX5504" fmla="*/ 1909220 w 7631184"/>
              <a:gd name="connsiteY5504" fmla="*/ 576389 h 6858054"/>
              <a:gd name="connsiteX5505" fmla="*/ 1928757 w 7631184"/>
              <a:gd name="connsiteY5505" fmla="*/ 586159 h 6858054"/>
              <a:gd name="connsiteX5506" fmla="*/ 1948294 w 7631184"/>
              <a:gd name="connsiteY5506" fmla="*/ 595928 h 6858054"/>
              <a:gd name="connsiteX5507" fmla="*/ 1967832 w 7631184"/>
              <a:gd name="connsiteY5507" fmla="*/ 595928 h 6858054"/>
              <a:gd name="connsiteX5508" fmla="*/ 1987369 w 7631184"/>
              <a:gd name="connsiteY5508" fmla="*/ 595928 h 6858054"/>
              <a:gd name="connsiteX5509" fmla="*/ 1997137 w 7631184"/>
              <a:gd name="connsiteY5509" fmla="*/ 605697 h 6858054"/>
              <a:gd name="connsiteX5510" fmla="*/ 2006906 w 7631184"/>
              <a:gd name="connsiteY5510" fmla="*/ 605697 h 6858054"/>
              <a:gd name="connsiteX5511" fmla="*/ 2026443 w 7631184"/>
              <a:gd name="connsiteY5511" fmla="*/ 605697 h 6858054"/>
              <a:gd name="connsiteX5512" fmla="*/ 2055749 w 7631184"/>
              <a:gd name="connsiteY5512" fmla="*/ 615466 h 6858054"/>
              <a:gd name="connsiteX5513" fmla="*/ 2065518 w 7631184"/>
              <a:gd name="connsiteY5513" fmla="*/ 615466 h 6858054"/>
              <a:gd name="connsiteX5514" fmla="*/ 2094824 w 7631184"/>
              <a:gd name="connsiteY5514" fmla="*/ 625236 h 6858054"/>
              <a:gd name="connsiteX5515" fmla="*/ 2133898 w 7631184"/>
              <a:gd name="connsiteY5515" fmla="*/ 635005 h 6858054"/>
              <a:gd name="connsiteX5516" fmla="*/ 2153435 w 7631184"/>
              <a:gd name="connsiteY5516" fmla="*/ 635005 h 6858054"/>
              <a:gd name="connsiteX5517" fmla="*/ 2153435 w 7631184"/>
              <a:gd name="connsiteY5517" fmla="*/ 625236 h 6858054"/>
              <a:gd name="connsiteX5518" fmla="*/ 2133898 w 7631184"/>
              <a:gd name="connsiteY5518" fmla="*/ 615466 h 6858054"/>
              <a:gd name="connsiteX5519" fmla="*/ 2114361 w 7631184"/>
              <a:gd name="connsiteY5519" fmla="*/ 615466 h 6858054"/>
              <a:gd name="connsiteX5520" fmla="*/ 2085055 w 7631184"/>
              <a:gd name="connsiteY5520" fmla="*/ 605697 h 6858054"/>
              <a:gd name="connsiteX5521" fmla="*/ 2026443 w 7631184"/>
              <a:gd name="connsiteY5521" fmla="*/ 595928 h 6858054"/>
              <a:gd name="connsiteX5522" fmla="*/ 1958063 w 7631184"/>
              <a:gd name="connsiteY5522" fmla="*/ 576389 h 6858054"/>
              <a:gd name="connsiteX5523" fmla="*/ 1899451 w 7631184"/>
              <a:gd name="connsiteY5523" fmla="*/ 566620 h 6858054"/>
              <a:gd name="connsiteX5524" fmla="*/ 1938526 w 7631184"/>
              <a:gd name="connsiteY5524" fmla="*/ 566620 h 6858054"/>
              <a:gd name="connsiteX5525" fmla="*/ 1958063 w 7631184"/>
              <a:gd name="connsiteY5525" fmla="*/ 566620 h 6858054"/>
              <a:gd name="connsiteX5526" fmla="*/ 1987369 w 7631184"/>
              <a:gd name="connsiteY5526" fmla="*/ 576389 h 6858054"/>
              <a:gd name="connsiteX5527" fmla="*/ 2006906 w 7631184"/>
              <a:gd name="connsiteY5527" fmla="*/ 586159 h 6858054"/>
              <a:gd name="connsiteX5528" fmla="*/ 2016675 w 7631184"/>
              <a:gd name="connsiteY5528" fmla="*/ 586159 h 6858054"/>
              <a:gd name="connsiteX5529" fmla="*/ 2026443 w 7631184"/>
              <a:gd name="connsiteY5529" fmla="*/ 586159 h 6858054"/>
              <a:gd name="connsiteX5530" fmla="*/ 2036212 w 7631184"/>
              <a:gd name="connsiteY5530" fmla="*/ 586159 h 6858054"/>
              <a:gd name="connsiteX5531" fmla="*/ 2045980 w 7631184"/>
              <a:gd name="connsiteY5531" fmla="*/ 586159 h 6858054"/>
              <a:gd name="connsiteX5532" fmla="*/ 2075286 w 7631184"/>
              <a:gd name="connsiteY5532" fmla="*/ 595928 h 6858054"/>
              <a:gd name="connsiteX5533" fmla="*/ 2094824 w 7631184"/>
              <a:gd name="connsiteY5533" fmla="*/ 595928 h 6858054"/>
              <a:gd name="connsiteX5534" fmla="*/ 2212047 w 7631184"/>
              <a:gd name="connsiteY5534" fmla="*/ 625236 h 6858054"/>
              <a:gd name="connsiteX5535" fmla="*/ 2241353 w 7631184"/>
              <a:gd name="connsiteY5535" fmla="*/ 635005 h 6858054"/>
              <a:gd name="connsiteX5536" fmla="*/ 2251121 w 7631184"/>
              <a:gd name="connsiteY5536" fmla="*/ 635005 h 6858054"/>
              <a:gd name="connsiteX5537" fmla="*/ 2260890 w 7631184"/>
              <a:gd name="connsiteY5537" fmla="*/ 635005 h 6858054"/>
              <a:gd name="connsiteX5538" fmla="*/ 2299964 w 7631184"/>
              <a:gd name="connsiteY5538" fmla="*/ 644774 h 6858054"/>
              <a:gd name="connsiteX5539" fmla="*/ 2319502 w 7631184"/>
              <a:gd name="connsiteY5539" fmla="*/ 644774 h 6858054"/>
              <a:gd name="connsiteX5540" fmla="*/ 2299964 w 7631184"/>
              <a:gd name="connsiteY5540" fmla="*/ 635005 h 6858054"/>
              <a:gd name="connsiteX5541" fmla="*/ 2260890 w 7631184"/>
              <a:gd name="connsiteY5541" fmla="*/ 625236 h 6858054"/>
              <a:gd name="connsiteX5542" fmla="*/ 2251121 w 7631184"/>
              <a:gd name="connsiteY5542" fmla="*/ 625236 h 6858054"/>
              <a:gd name="connsiteX5543" fmla="*/ 2231584 w 7631184"/>
              <a:gd name="connsiteY5543" fmla="*/ 615466 h 6858054"/>
              <a:gd name="connsiteX5544" fmla="*/ 2212047 w 7631184"/>
              <a:gd name="connsiteY5544" fmla="*/ 605697 h 6858054"/>
              <a:gd name="connsiteX5545" fmla="*/ 2192510 w 7631184"/>
              <a:gd name="connsiteY5545" fmla="*/ 605697 h 6858054"/>
              <a:gd name="connsiteX5546" fmla="*/ 2172972 w 7631184"/>
              <a:gd name="connsiteY5546" fmla="*/ 595928 h 6858054"/>
              <a:gd name="connsiteX5547" fmla="*/ 2133898 w 7631184"/>
              <a:gd name="connsiteY5547" fmla="*/ 595928 h 6858054"/>
              <a:gd name="connsiteX5548" fmla="*/ 2045980 w 7631184"/>
              <a:gd name="connsiteY5548" fmla="*/ 576389 h 6858054"/>
              <a:gd name="connsiteX5549" fmla="*/ 2036212 w 7631184"/>
              <a:gd name="connsiteY5549" fmla="*/ 576389 h 6858054"/>
              <a:gd name="connsiteX5550" fmla="*/ 2016675 w 7631184"/>
              <a:gd name="connsiteY5550" fmla="*/ 566620 h 6858054"/>
              <a:gd name="connsiteX5551" fmla="*/ 2006906 w 7631184"/>
              <a:gd name="connsiteY5551" fmla="*/ 566620 h 6858054"/>
              <a:gd name="connsiteX5552" fmla="*/ 1997137 w 7631184"/>
              <a:gd name="connsiteY5552" fmla="*/ 566620 h 6858054"/>
              <a:gd name="connsiteX5553" fmla="*/ 1967832 w 7631184"/>
              <a:gd name="connsiteY5553" fmla="*/ 566620 h 6858054"/>
              <a:gd name="connsiteX5554" fmla="*/ 1899451 w 7631184"/>
              <a:gd name="connsiteY5554" fmla="*/ 547081 h 6858054"/>
              <a:gd name="connsiteX5555" fmla="*/ 1870145 w 7631184"/>
              <a:gd name="connsiteY5555" fmla="*/ 547081 h 6858054"/>
              <a:gd name="connsiteX5556" fmla="*/ 1860377 w 7631184"/>
              <a:gd name="connsiteY5556" fmla="*/ 537312 h 6858054"/>
              <a:gd name="connsiteX5557" fmla="*/ 1850608 w 7631184"/>
              <a:gd name="connsiteY5557" fmla="*/ 527543 h 6858054"/>
              <a:gd name="connsiteX5558" fmla="*/ 1831071 w 7631184"/>
              <a:gd name="connsiteY5558" fmla="*/ 517773 h 6858054"/>
              <a:gd name="connsiteX5559" fmla="*/ 1821302 w 7631184"/>
              <a:gd name="connsiteY5559" fmla="*/ 517773 h 6858054"/>
              <a:gd name="connsiteX5560" fmla="*/ 1811534 w 7631184"/>
              <a:gd name="connsiteY5560" fmla="*/ 517773 h 6858054"/>
              <a:gd name="connsiteX5561" fmla="*/ 1782228 w 7631184"/>
              <a:gd name="connsiteY5561" fmla="*/ 498235 h 6858054"/>
              <a:gd name="connsiteX5562" fmla="*/ 1704079 w 7631184"/>
              <a:gd name="connsiteY5562" fmla="*/ 488465 h 6858054"/>
              <a:gd name="connsiteX5563" fmla="*/ 1733385 w 7631184"/>
              <a:gd name="connsiteY5563" fmla="*/ 498235 h 6858054"/>
              <a:gd name="connsiteX5564" fmla="*/ 1743154 w 7631184"/>
              <a:gd name="connsiteY5564" fmla="*/ 508004 h 6858054"/>
              <a:gd name="connsiteX5565" fmla="*/ 1743154 w 7631184"/>
              <a:gd name="connsiteY5565" fmla="*/ 517773 h 6858054"/>
              <a:gd name="connsiteX5566" fmla="*/ 1733385 w 7631184"/>
              <a:gd name="connsiteY5566" fmla="*/ 508004 h 6858054"/>
              <a:gd name="connsiteX5567" fmla="*/ 1713848 w 7631184"/>
              <a:gd name="connsiteY5567" fmla="*/ 508004 h 6858054"/>
              <a:gd name="connsiteX5568" fmla="*/ 1694310 w 7631184"/>
              <a:gd name="connsiteY5568" fmla="*/ 488465 h 6858054"/>
              <a:gd name="connsiteX5569" fmla="*/ 1674773 w 7631184"/>
              <a:gd name="connsiteY5569" fmla="*/ 478696 h 6858054"/>
              <a:gd name="connsiteX5570" fmla="*/ 1635699 w 7631184"/>
              <a:gd name="connsiteY5570" fmla="*/ 478696 h 6858054"/>
              <a:gd name="connsiteX5571" fmla="*/ 1538013 w 7631184"/>
              <a:gd name="connsiteY5571" fmla="*/ 468927 h 6858054"/>
              <a:gd name="connsiteX5572" fmla="*/ 1508707 w 7631184"/>
              <a:gd name="connsiteY5572" fmla="*/ 468927 h 6858054"/>
              <a:gd name="connsiteX5573" fmla="*/ 1489170 w 7631184"/>
              <a:gd name="connsiteY5573" fmla="*/ 468927 h 6858054"/>
              <a:gd name="connsiteX5574" fmla="*/ 1440327 w 7631184"/>
              <a:gd name="connsiteY5574" fmla="*/ 459158 h 6858054"/>
              <a:gd name="connsiteX5575" fmla="*/ 1450095 w 7631184"/>
              <a:gd name="connsiteY5575" fmla="*/ 459158 h 6858054"/>
              <a:gd name="connsiteX5576" fmla="*/ 1479401 w 7631184"/>
              <a:gd name="connsiteY5576" fmla="*/ 459158 h 6858054"/>
              <a:gd name="connsiteX5577" fmla="*/ 1489170 w 7631184"/>
              <a:gd name="connsiteY5577" fmla="*/ 459158 h 6858054"/>
              <a:gd name="connsiteX5578" fmla="*/ 1508707 w 7631184"/>
              <a:gd name="connsiteY5578" fmla="*/ 459158 h 6858054"/>
              <a:gd name="connsiteX5579" fmla="*/ 1528244 w 7631184"/>
              <a:gd name="connsiteY5579" fmla="*/ 459158 h 6858054"/>
              <a:gd name="connsiteX5580" fmla="*/ 1577087 w 7631184"/>
              <a:gd name="connsiteY5580" fmla="*/ 468927 h 6858054"/>
              <a:gd name="connsiteX5581" fmla="*/ 1596624 w 7631184"/>
              <a:gd name="connsiteY5581" fmla="*/ 468927 h 6858054"/>
              <a:gd name="connsiteX5582" fmla="*/ 1616162 w 7631184"/>
              <a:gd name="connsiteY5582" fmla="*/ 468927 h 6858054"/>
              <a:gd name="connsiteX5583" fmla="*/ 1635699 w 7631184"/>
              <a:gd name="connsiteY5583" fmla="*/ 468927 h 6858054"/>
              <a:gd name="connsiteX5584" fmla="*/ 1645467 w 7631184"/>
              <a:gd name="connsiteY5584" fmla="*/ 468927 h 6858054"/>
              <a:gd name="connsiteX5585" fmla="*/ 1655236 w 7631184"/>
              <a:gd name="connsiteY5585" fmla="*/ 468927 h 6858054"/>
              <a:gd name="connsiteX5586" fmla="*/ 1674773 w 7631184"/>
              <a:gd name="connsiteY5586" fmla="*/ 468927 h 6858054"/>
              <a:gd name="connsiteX5587" fmla="*/ 1733385 w 7631184"/>
              <a:gd name="connsiteY5587" fmla="*/ 478696 h 6858054"/>
              <a:gd name="connsiteX5588" fmla="*/ 1743154 w 7631184"/>
              <a:gd name="connsiteY5588" fmla="*/ 478696 h 6858054"/>
              <a:gd name="connsiteX5589" fmla="*/ 1831071 w 7631184"/>
              <a:gd name="connsiteY5589" fmla="*/ 498235 h 6858054"/>
              <a:gd name="connsiteX5590" fmla="*/ 1840840 w 7631184"/>
              <a:gd name="connsiteY5590" fmla="*/ 498235 h 6858054"/>
              <a:gd name="connsiteX5591" fmla="*/ 1899451 w 7631184"/>
              <a:gd name="connsiteY5591" fmla="*/ 508004 h 6858054"/>
              <a:gd name="connsiteX5592" fmla="*/ 1918988 w 7631184"/>
              <a:gd name="connsiteY5592" fmla="*/ 508004 h 6858054"/>
              <a:gd name="connsiteX5593" fmla="*/ 1938526 w 7631184"/>
              <a:gd name="connsiteY5593" fmla="*/ 508004 h 6858054"/>
              <a:gd name="connsiteX5594" fmla="*/ 1928757 w 7631184"/>
              <a:gd name="connsiteY5594" fmla="*/ 498235 h 6858054"/>
              <a:gd name="connsiteX5595" fmla="*/ 1918988 w 7631184"/>
              <a:gd name="connsiteY5595" fmla="*/ 498235 h 6858054"/>
              <a:gd name="connsiteX5596" fmla="*/ 1860377 w 7631184"/>
              <a:gd name="connsiteY5596" fmla="*/ 488465 h 6858054"/>
              <a:gd name="connsiteX5597" fmla="*/ 1831071 w 7631184"/>
              <a:gd name="connsiteY5597" fmla="*/ 478696 h 6858054"/>
              <a:gd name="connsiteX5598" fmla="*/ 1834734 w 7631184"/>
              <a:gd name="connsiteY5598" fmla="*/ 478696 h 6858054"/>
              <a:gd name="connsiteX5599" fmla="*/ 1850608 w 7631184"/>
              <a:gd name="connsiteY5599" fmla="*/ 478696 h 6858054"/>
              <a:gd name="connsiteX5600" fmla="*/ 1870145 w 7631184"/>
              <a:gd name="connsiteY5600" fmla="*/ 478696 h 6858054"/>
              <a:gd name="connsiteX5601" fmla="*/ 1879914 w 7631184"/>
              <a:gd name="connsiteY5601" fmla="*/ 488465 h 6858054"/>
              <a:gd name="connsiteX5602" fmla="*/ 1850608 w 7631184"/>
              <a:gd name="connsiteY5602" fmla="*/ 468927 h 6858054"/>
              <a:gd name="connsiteX5603" fmla="*/ 1821302 w 7631184"/>
              <a:gd name="connsiteY5603" fmla="*/ 468927 h 6858054"/>
              <a:gd name="connsiteX5604" fmla="*/ 1811534 w 7631184"/>
              <a:gd name="connsiteY5604" fmla="*/ 468927 h 6858054"/>
              <a:gd name="connsiteX5605" fmla="*/ 1791997 w 7631184"/>
              <a:gd name="connsiteY5605" fmla="*/ 468927 h 6858054"/>
              <a:gd name="connsiteX5606" fmla="*/ 1772459 w 7631184"/>
              <a:gd name="connsiteY5606" fmla="*/ 459158 h 6858054"/>
              <a:gd name="connsiteX5607" fmla="*/ 1752922 w 7631184"/>
              <a:gd name="connsiteY5607" fmla="*/ 459158 h 6858054"/>
              <a:gd name="connsiteX5608" fmla="*/ 1733385 w 7631184"/>
              <a:gd name="connsiteY5608" fmla="*/ 459158 h 6858054"/>
              <a:gd name="connsiteX5609" fmla="*/ 1694310 w 7631184"/>
              <a:gd name="connsiteY5609" fmla="*/ 459158 h 6858054"/>
              <a:gd name="connsiteX5610" fmla="*/ 1635699 w 7631184"/>
              <a:gd name="connsiteY5610" fmla="*/ 449388 h 6858054"/>
              <a:gd name="connsiteX5611" fmla="*/ 1586856 w 7631184"/>
              <a:gd name="connsiteY5611" fmla="*/ 439619 h 6858054"/>
              <a:gd name="connsiteX5612" fmla="*/ 1557550 w 7631184"/>
              <a:gd name="connsiteY5612" fmla="*/ 439619 h 6858054"/>
              <a:gd name="connsiteX5613" fmla="*/ 1538013 w 7631184"/>
              <a:gd name="connsiteY5613" fmla="*/ 439619 h 6858054"/>
              <a:gd name="connsiteX5614" fmla="*/ 1508707 w 7631184"/>
              <a:gd name="connsiteY5614" fmla="*/ 429849 h 6858054"/>
              <a:gd name="connsiteX5615" fmla="*/ 1518475 w 7631184"/>
              <a:gd name="connsiteY5615" fmla="*/ 429849 h 6858054"/>
              <a:gd name="connsiteX5616" fmla="*/ 1538013 w 7631184"/>
              <a:gd name="connsiteY5616" fmla="*/ 429849 h 6858054"/>
              <a:gd name="connsiteX5617" fmla="*/ 1557550 w 7631184"/>
              <a:gd name="connsiteY5617" fmla="*/ 429849 h 6858054"/>
              <a:gd name="connsiteX5618" fmla="*/ 1577087 w 7631184"/>
              <a:gd name="connsiteY5618" fmla="*/ 429849 h 6858054"/>
              <a:gd name="connsiteX5619" fmla="*/ 1586856 w 7631184"/>
              <a:gd name="connsiteY5619" fmla="*/ 429849 h 6858054"/>
              <a:gd name="connsiteX5620" fmla="*/ 1625930 w 7631184"/>
              <a:gd name="connsiteY5620" fmla="*/ 429849 h 6858054"/>
              <a:gd name="connsiteX5621" fmla="*/ 1616162 w 7631184"/>
              <a:gd name="connsiteY5621" fmla="*/ 439619 h 6858054"/>
              <a:gd name="connsiteX5622" fmla="*/ 1625930 w 7631184"/>
              <a:gd name="connsiteY5622" fmla="*/ 439619 h 6858054"/>
              <a:gd name="connsiteX5623" fmla="*/ 1645467 w 7631184"/>
              <a:gd name="connsiteY5623" fmla="*/ 439619 h 6858054"/>
              <a:gd name="connsiteX5624" fmla="*/ 1655236 w 7631184"/>
              <a:gd name="connsiteY5624" fmla="*/ 439619 h 6858054"/>
              <a:gd name="connsiteX5625" fmla="*/ 1665005 w 7631184"/>
              <a:gd name="connsiteY5625" fmla="*/ 449388 h 6858054"/>
              <a:gd name="connsiteX5626" fmla="*/ 1674773 w 7631184"/>
              <a:gd name="connsiteY5626" fmla="*/ 449388 h 6858054"/>
              <a:gd name="connsiteX5627" fmla="*/ 1684542 w 7631184"/>
              <a:gd name="connsiteY5627" fmla="*/ 439619 h 6858054"/>
              <a:gd name="connsiteX5628" fmla="*/ 1713848 w 7631184"/>
              <a:gd name="connsiteY5628" fmla="*/ 449388 h 6858054"/>
              <a:gd name="connsiteX5629" fmla="*/ 1743154 w 7631184"/>
              <a:gd name="connsiteY5629" fmla="*/ 449388 h 6858054"/>
              <a:gd name="connsiteX5630" fmla="*/ 1752922 w 7631184"/>
              <a:gd name="connsiteY5630" fmla="*/ 449388 h 6858054"/>
              <a:gd name="connsiteX5631" fmla="*/ 1772459 w 7631184"/>
              <a:gd name="connsiteY5631" fmla="*/ 449388 h 6858054"/>
              <a:gd name="connsiteX5632" fmla="*/ 1782228 w 7631184"/>
              <a:gd name="connsiteY5632" fmla="*/ 449388 h 6858054"/>
              <a:gd name="connsiteX5633" fmla="*/ 1801765 w 7631184"/>
              <a:gd name="connsiteY5633" fmla="*/ 449388 h 6858054"/>
              <a:gd name="connsiteX5634" fmla="*/ 1801765 w 7631184"/>
              <a:gd name="connsiteY5634" fmla="*/ 459158 h 6858054"/>
              <a:gd name="connsiteX5635" fmla="*/ 1821302 w 7631184"/>
              <a:gd name="connsiteY5635" fmla="*/ 459158 h 6858054"/>
              <a:gd name="connsiteX5636" fmla="*/ 1840840 w 7631184"/>
              <a:gd name="connsiteY5636" fmla="*/ 459158 h 6858054"/>
              <a:gd name="connsiteX5637" fmla="*/ 1879914 w 7631184"/>
              <a:gd name="connsiteY5637" fmla="*/ 468927 h 6858054"/>
              <a:gd name="connsiteX5638" fmla="*/ 1889683 w 7631184"/>
              <a:gd name="connsiteY5638" fmla="*/ 468927 h 6858054"/>
              <a:gd name="connsiteX5639" fmla="*/ 1899451 w 7631184"/>
              <a:gd name="connsiteY5639" fmla="*/ 468927 h 6858054"/>
              <a:gd name="connsiteX5640" fmla="*/ 1918988 w 7631184"/>
              <a:gd name="connsiteY5640" fmla="*/ 468927 h 6858054"/>
              <a:gd name="connsiteX5641" fmla="*/ 1928757 w 7631184"/>
              <a:gd name="connsiteY5641" fmla="*/ 478696 h 6858054"/>
              <a:gd name="connsiteX5642" fmla="*/ 1909220 w 7631184"/>
              <a:gd name="connsiteY5642" fmla="*/ 478696 h 6858054"/>
              <a:gd name="connsiteX5643" fmla="*/ 1899451 w 7631184"/>
              <a:gd name="connsiteY5643" fmla="*/ 478696 h 6858054"/>
              <a:gd name="connsiteX5644" fmla="*/ 1918988 w 7631184"/>
              <a:gd name="connsiteY5644" fmla="*/ 488465 h 6858054"/>
              <a:gd name="connsiteX5645" fmla="*/ 1928757 w 7631184"/>
              <a:gd name="connsiteY5645" fmla="*/ 478696 h 6858054"/>
              <a:gd name="connsiteX5646" fmla="*/ 1987369 w 7631184"/>
              <a:gd name="connsiteY5646" fmla="*/ 488465 h 6858054"/>
              <a:gd name="connsiteX5647" fmla="*/ 2005685 w 7631184"/>
              <a:gd name="connsiteY5647" fmla="*/ 488465 h 6858054"/>
              <a:gd name="connsiteX5648" fmla="*/ 2006906 w 7631184"/>
              <a:gd name="connsiteY5648" fmla="*/ 488465 h 6858054"/>
              <a:gd name="connsiteX5649" fmla="*/ 1997137 w 7631184"/>
              <a:gd name="connsiteY5649" fmla="*/ 478696 h 6858054"/>
              <a:gd name="connsiteX5650" fmla="*/ 1977600 w 7631184"/>
              <a:gd name="connsiteY5650" fmla="*/ 478696 h 6858054"/>
              <a:gd name="connsiteX5651" fmla="*/ 1967832 w 7631184"/>
              <a:gd name="connsiteY5651" fmla="*/ 478696 h 6858054"/>
              <a:gd name="connsiteX5652" fmla="*/ 1938526 w 7631184"/>
              <a:gd name="connsiteY5652" fmla="*/ 468927 h 6858054"/>
              <a:gd name="connsiteX5653" fmla="*/ 1918988 w 7631184"/>
              <a:gd name="connsiteY5653" fmla="*/ 459158 h 6858054"/>
              <a:gd name="connsiteX5654" fmla="*/ 1899451 w 7631184"/>
              <a:gd name="connsiteY5654" fmla="*/ 459158 h 6858054"/>
              <a:gd name="connsiteX5655" fmla="*/ 1850608 w 7631184"/>
              <a:gd name="connsiteY5655" fmla="*/ 449388 h 6858054"/>
              <a:gd name="connsiteX5656" fmla="*/ 1821302 w 7631184"/>
              <a:gd name="connsiteY5656" fmla="*/ 449388 h 6858054"/>
              <a:gd name="connsiteX5657" fmla="*/ 1782228 w 7631184"/>
              <a:gd name="connsiteY5657" fmla="*/ 439619 h 6858054"/>
              <a:gd name="connsiteX5658" fmla="*/ 1733385 w 7631184"/>
              <a:gd name="connsiteY5658" fmla="*/ 429849 h 6858054"/>
              <a:gd name="connsiteX5659" fmla="*/ 1684542 w 7631184"/>
              <a:gd name="connsiteY5659" fmla="*/ 410311 h 6858054"/>
              <a:gd name="connsiteX5660" fmla="*/ 1684542 w 7631184"/>
              <a:gd name="connsiteY5660" fmla="*/ 400542 h 6858054"/>
              <a:gd name="connsiteX5661" fmla="*/ 1674773 w 7631184"/>
              <a:gd name="connsiteY5661" fmla="*/ 400542 h 6858054"/>
              <a:gd name="connsiteX5662" fmla="*/ 1665005 w 7631184"/>
              <a:gd name="connsiteY5662" fmla="*/ 410311 h 6858054"/>
              <a:gd name="connsiteX5663" fmla="*/ 1655236 w 7631184"/>
              <a:gd name="connsiteY5663" fmla="*/ 420080 h 6858054"/>
              <a:gd name="connsiteX5664" fmla="*/ 1635699 w 7631184"/>
              <a:gd name="connsiteY5664" fmla="*/ 410311 h 6858054"/>
              <a:gd name="connsiteX5665" fmla="*/ 1616162 w 7631184"/>
              <a:gd name="connsiteY5665" fmla="*/ 410311 h 6858054"/>
              <a:gd name="connsiteX5666" fmla="*/ 1596624 w 7631184"/>
              <a:gd name="connsiteY5666" fmla="*/ 410311 h 6858054"/>
              <a:gd name="connsiteX5667" fmla="*/ 1586856 w 7631184"/>
              <a:gd name="connsiteY5667" fmla="*/ 410311 h 6858054"/>
              <a:gd name="connsiteX5668" fmla="*/ 1567319 w 7631184"/>
              <a:gd name="connsiteY5668" fmla="*/ 390772 h 6858054"/>
              <a:gd name="connsiteX5669" fmla="*/ 1586856 w 7631184"/>
              <a:gd name="connsiteY5669" fmla="*/ 390772 h 6858054"/>
              <a:gd name="connsiteX5670" fmla="*/ 1625930 w 7631184"/>
              <a:gd name="connsiteY5670" fmla="*/ 390772 h 6858054"/>
              <a:gd name="connsiteX5671" fmla="*/ 1665005 w 7631184"/>
              <a:gd name="connsiteY5671" fmla="*/ 390772 h 6858054"/>
              <a:gd name="connsiteX5672" fmla="*/ 1694310 w 7631184"/>
              <a:gd name="connsiteY5672" fmla="*/ 390772 h 6858054"/>
              <a:gd name="connsiteX5673" fmla="*/ 1723616 w 7631184"/>
              <a:gd name="connsiteY5673" fmla="*/ 390772 h 6858054"/>
              <a:gd name="connsiteX5674" fmla="*/ 1752922 w 7631184"/>
              <a:gd name="connsiteY5674" fmla="*/ 381003 h 6858054"/>
              <a:gd name="connsiteX5675" fmla="*/ 1762691 w 7631184"/>
              <a:gd name="connsiteY5675" fmla="*/ 371234 h 6858054"/>
              <a:gd name="connsiteX5676" fmla="*/ 1772459 w 7631184"/>
              <a:gd name="connsiteY5676" fmla="*/ 371234 h 6858054"/>
              <a:gd name="connsiteX5677" fmla="*/ 1782228 w 7631184"/>
              <a:gd name="connsiteY5677" fmla="*/ 371234 h 6858054"/>
              <a:gd name="connsiteX5678" fmla="*/ 1762691 w 7631184"/>
              <a:gd name="connsiteY5678" fmla="*/ 361464 h 6858054"/>
              <a:gd name="connsiteX5679" fmla="*/ 1733385 w 7631184"/>
              <a:gd name="connsiteY5679" fmla="*/ 361464 h 6858054"/>
              <a:gd name="connsiteX5680" fmla="*/ 1723616 w 7631184"/>
              <a:gd name="connsiteY5680" fmla="*/ 351695 h 6858054"/>
              <a:gd name="connsiteX5681" fmla="*/ 1684542 w 7631184"/>
              <a:gd name="connsiteY5681" fmla="*/ 351695 h 6858054"/>
              <a:gd name="connsiteX5682" fmla="*/ 1665005 w 7631184"/>
              <a:gd name="connsiteY5682" fmla="*/ 341926 h 6858054"/>
              <a:gd name="connsiteX5683" fmla="*/ 1635699 w 7631184"/>
              <a:gd name="connsiteY5683" fmla="*/ 341926 h 6858054"/>
              <a:gd name="connsiteX5684" fmla="*/ 1625930 w 7631184"/>
              <a:gd name="connsiteY5684" fmla="*/ 341926 h 6858054"/>
              <a:gd name="connsiteX5685" fmla="*/ 1625930 w 7631184"/>
              <a:gd name="connsiteY5685" fmla="*/ 332156 h 6858054"/>
              <a:gd name="connsiteX5686" fmla="*/ 1616162 w 7631184"/>
              <a:gd name="connsiteY5686" fmla="*/ 332156 h 6858054"/>
              <a:gd name="connsiteX5687" fmla="*/ 1606393 w 7631184"/>
              <a:gd name="connsiteY5687" fmla="*/ 332156 h 6858054"/>
              <a:gd name="connsiteX5688" fmla="*/ 1586856 w 7631184"/>
              <a:gd name="connsiteY5688" fmla="*/ 332156 h 6858054"/>
              <a:gd name="connsiteX5689" fmla="*/ 1557550 w 7631184"/>
              <a:gd name="connsiteY5689" fmla="*/ 312618 h 6858054"/>
              <a:gd name="connsiteX5690" fmla="*/ 1561213 w 7631184"/>
              <a:gd name="connsiteY5690" fmla="*/ 312618 h 6858054"/>
              <a:gd name="connsiteX5691" fmla="*/ 1567319 w 7631184"/>
              <a:gd name="connsiteY5691" fmla="*/ 312618 h 6858054"/>
              <a:gd name="connsiteX5692" fmla="*/ 1577087 w 7631184"/>
              <a:gd name="connsiteY5692" fmla="*/ 312618 h 6858054"/>
              <a:gd name="connsiteX5693" fmla="*/ 1625930 w 7631184"/>
              <a:gd name="connsiteY5693" fmla="*/ 322387 h 6858054"/>
              <a:gd name="connsiteX5694" fmla="*/ 1635699 w 7631184"/>
              <a:gd name="connsiteY5694" fmla="*/ 322387 h 6858054"/>
              <a:gd name="connsiteX5695" fmla="*/ 1645467 w 7631184"/>
              <a:gd name="connsiteY5695" fmla="*/ 322387 h 6858054"/>
              <a:gd name="connsiteX5696" fmla="*/ 1655236 w 7631184"/>
              <a:gd name="connsiteY5696" fmla="*/ 322387 h 6858054"/>
              <a:gd name="connsiteX5697" fmla="*/ 1684542 w 7631184"/>
              <a:gd name="connsiteY5697" fmla="*/ 332156 h 6858054"/>
              <a:gd name="connsiteX5698" fmla="*/ 1694310 w 7631184"/>
              <a:gd name="connsiteY5698" fmla="*/ 332156 h 6858054"/>
              <a:gd name="connsiteX5699" fmla="*/ 1704079 w 7631184"/>
              <a:gd name="connsiteY5699" fmla="*/ 322387 h 6858054"/>
              <a:gd name="connsiteX5700" fmla="*/ 1694310 w 7631184"/>
              <a:gd name="connsiteY5700" fmla="*/ 322387 h 6858054"/>
              <a:gd name="connsiteX5701" fmla="*/ 1723616 w 7631184"/>
              <a:gd name="connsiteY5701" fmla="*/ 312618 h 6858054"/>
              <a:gd name="connsiteX5702" fmla="*/ 1743154 w 7631184"/>
              <a:gd name="connsiteY5702" fmla="*/ 322387 h 6858054"/>
              <a:gd name="connsiteX5703" fmla="*/ 1752922 w 7631184"/>
              <a:gd name="connsiteY5703" fmla="*/ 312618 h 6858054"/>
              <a:gd name="connsiteX5704" fmla="*/ 1762691 w 7631184"/>
              <a:gd name="connsiteY5704" fmla="*/ 312618 h 6858054"/>
              <a:gd name="connsiteX5705" fmla="*/ 1772459 w 7631184"/>
              <a:gd name="connsiteY5705" fmla="*/ 312618 h 6858054"/>
              <a:gd name="connsiteX5706" fmla="*/ 1762691 w 7631184"/>
              <a:gd name="connsiteY5706" fmla="*/ 302849 h 6858054"/>
              <a:gd name="connsiteX5707" fmla="*/ 1752922 w 7631184"/>
              <a:gd name="connsiteY5707" fmla="*/ 302849 h 6858054"/>
              <a:gd name="connsiteX5708" fmla="*/ 1743154 w 7631184"/>
              <a:gd name="connsiteY5708" fmla="*/ 302849 h 6858054"/>
              <a:gd name="connsiteX5709" fmla="*/ 1733385 w 7631184"/>
              <a:gd name="connsiteY5709" fmla="*/ 302849 h 6858054"/>
              <a:gd name="connsiteX5710" fmla="*/ 1713848 w 7631184"/>
              <a:gd name="connsiteY5710" fmla="*/ 302849 h 6858054"/>
              <a:gd name="connsiteX5711" fmla="*/ 1704079 w 7631184"/>
              <a:gd name="connsiteY5711" fmla="*/ 302849 h 6858054"/>
              <a:gd name="connsiteX5712" fmla="*/ 1655236 w 7631184"/>
              <a:gd name="connsiteY5712" fmla="*/ 293079 h 6858054"/>
              <a:gd name="connsiteX5713" fmla="*/ 1645467 w 7631184"/>
              <a:gd name="connsiteY5713" fmla="*/ 283310 h 6858054"/>
              <a:gd name="connsiteX5714" fmla="*/ 1635699 w 7631184"/>
              <a:gd name="connsiteY5714" fmla="*/ 283310 h 6858054"/>
              <a:gd name="connsiteX5715" fmla="*/ 1625930 w 7631184"/>
              <a:gd name="connsiteY5715" fmla="*/ 283310 h 6858054"/>
              <a:gd name="connsiteX5716" fmla="*/ 1616162 w 7631184"/>
              <a:gd name="connsiteY5716" fmla="*/ 283310 h 6858054"/>
              <a:gd name="connsiteX5717" fmla="*/ 1596624 w 7631184"/>
              <a:gd name="connsiteY5717" fmla="*/ 283310 h 6858054"/>
              <a:gd name="connsiteX5718" fmla="*/ 1577087 w 7631184"/>
              <a:gd name="connsiteY5718" fmla="*/ 283310 h 6858054"/>
              <a:gd name="connsiteX5719" fmla="*/ 1567319 w 7631184"/>
              <a:gd name="connsiteY5719" fmla="*/ 283310 h 6858054"/>
              <a:gd name="connsiteX5720" fmla="*/ 1547781 w 7631184"/>
              <a:gd name="connsiteY5720" fmla="*/ 273541 h 6858054"/>
              <a:gd name="connsiteX5721" fmla="*/ 1508707 w 7631184"/>
              <a:gd name="connsiteY5721" fmla="*/ 263771 h 6858054"/>
              <a:gd name="connsiteX5722" fmla="*/ 1508707 w 7631184"/>
              <a:gd name="connsiteY5722" fmla="*/ 254002 h 6858054"/>
              <a:gd name="connsiteX5723" fmla="*/ 1498938 w 7631184"/>
              <a:gd name="connsiteY5723" fmla="*/ 244233 h 6858054"/>
              <a:gd name="connsiteX5724" fmla="*/ 1489170 w 7631184"/>
              <a:gd name="connsiteY5724" fmla="*/ 234463 h 6858054"/>
              <a:gd name="connsiteX5725" fmla="*/ 1479401 w 7631184"/>
              <a:gd name="connsiteY5725" fmla="*/ 224694 h 6858054"/>
              <a:gd name="connsiteX5726" fmla="*/ 1538013 w 7631184"/>
              <a:gd name="connsiteY5726" fmla="*/ 224694 h 6858054"/>
              <a:gd name="connsiteX5727" fmla="*/ 1577087 w 7631184"/>
              <a:gd name="connsiteY5727" fmla="*/ 224694 h 6858054"/>
              <a:gd name="connsiteX5728" fmla="*/ 1616162 w 7631184"/>
              <a:gd name="connsiteY5728" fmla="*/ 214925 h 6858054"/>
              <a:gd name="connsiteX5729" fmla="*/ 1645467 w 7631184"/>
              <a:gd name="connsiteY5729" fmla="*/ 214925 h 6858054"/>
              <a:gd name="connsiteX5730" fmla="*/ 1628372 w 7631184"/>
              <a:gd name="connsiteY5730" fmla="*/ 214925 h 6858054"/>
              <a:gd name="connsiteX5731" fmla="*/ 1616162 w 7631184"/>
              <a:gd name="connsiteY5731" fmla="*/ 214925 h 6858054"/>
              <a:gd name="connsiteX5732" fmla="*/ 1596624 w 7631184"/>
              <a:gd name="connsiteY5732" fmla="*/ 214925 h 6858054"/>
              <a:gd name="connsiteX5733" fmla="*/ 1586856 w 7631184"/>
              <a:gd name="connsiteY5733" fmla="*/ 205156 h 6858054"/>
              <a:gd name="connsiteX5734" fmla="*/ 1567319 w 7631184"/>
              <a:gd name="connsiteY5734" fmla="*/ 205156 h 6858054"/>
              <a:gd name="connsiteX5735" fmla="*/ 1547781 w 7631184"/>
              <a:gd name="connsiteY5735" fmla="*/ 205156 h 6858054"/>
              <a:gd name="connsiteX5736" fmla="*/ 1547781 w 7631184"/>
              <a:gd name="connsiteY5736" fmla="*/ 195386 h 6858054"/>
              <a:gd name="connsiteX5737" fmla="*/ 1538013 w 7631184"/>
              <a:gd name="connsiteY5737" fmla="*/ 195386 h 6858054"/>
              <a:gd name="connsiteX5738" fmla="*/ 1508707 w 7631184"/>
              <a:gd name="connsiteY5738" fmla="*/ 185617 h 6858054"/>
              <a:gd name="connsiteX5739" fmla="*/ 1498938 w 7631184"/>
              <a:gd name="connsiteY5739" fmla="*/ 185617 h 6858054"/>
              <a:gd name="connsiteX5740" fmla="*/ 1469632 w 7631184"/>
              <a:gd name="connsiteY5740" fmla="*/ 185617 h 6858054"/>
              <a:gd name="connsiteX5741" fmla="*/ 1420789 w 7631184"/>
              <a:gd name="connsiteY5741" fmla="*/ 185617 h 6858054"/>
              <a:gd name="connsiteX5742" fmla="*/ 1401252 w 7631184"/>
              <a:gd name="connsiteY5742" fmla="*/ 185617 h 6858054"/>
              <a:gd name="connsiteX5743" fmla="*/ 1362178 w 7631184"/>
              <a:gd name="connsiteY5743" fmla="*/ 175848 h 6858054"/>
              <a:gd name="connsiteX5744" fmla="*/ 1352409 w 7631184"/>
              <a:gd name="connsiteY5744" fmla="*/ 175848 h 6858054"/>
              <a:gd name="connsiteX5745" fmla="*/ 1323103 w 7631184"/>
              <a:gd name="connsiteY5745" fmla="*/ 175848 h 6858054"/>
              <a:gd name="connsiteX5746" fmla="*/ 1362178 w 7631184"/>
              <a:gd name="connsiteY5746" fmla="*/ 166078 h 6858054"/>
              <a:gd name="connsiteX5747" fmla="*/ 1371946 w 7631184"/>
              <a:gd name="connsiteY5747" fmla="*/ 166078 h 6858054"/>
              <a:gd name="connsiteX5748" fmla="*/ 1381715 w 7631184"/>
              <a:gd name="connsiteY5748" fmla="*/ 166078 h 6858054"/>
              <a:gd name="connsiteX5749" fmla="*/ 1391483 w 7631184"/>
              <a:gd name="connsiteY5749" fmla="*/ 166078 h 6858054"/>
              <a:gd name="connsiteX5750" fmla="*/ 1401252 w 7631184"/>
              <a:gd name="connsiteY5750" fmla="*/ 166078 h 6858054"/>
              <a:gd name="connsiteX5751" fmla="*/ 1420789 w 7631184"/>
              <a:gd name="connsiteY5751" fmla="*/ 166078 h 6858054"/>
              <a:gd name="connsiteX5752" fmla="*/ 1440327 w 7631184"/>
              <a:gd name="connsiteY5752" fmla="*/ 175848 h 6858054"/>
              <a:gd name="connsiteX5753" fmla="*/ 1450095 w 7631184"/>
              <a:gd name="connsiteY5753" fmla="*/ 175848 h 6858054"/>
              <a:gd name="connsiteX5754" fmla="*/ 1459864 w 7631184"/>
              <a:gd name="connsiteY5754" fmla="*/ 175848 h 6858054"/>
              <a:gd name="connsiteX5755" fmla="*/ 1479401 w 7631184"/>
              <a:gd name="connsiteY5755" fmla="*/ 166078 h 6858054"/>
              <a:gd name="connsiteX5756" fmla="*/ 1508707 w 7631184"/>
              <a:gd name="connsiteY5756" fmla="*/ 166078 h 6858054"/>
              <a:gd name="connsiteX5757" fmla="*/ 1528244 w 7631184"/>
              <a:gd name="connsiteY5757" fmla="*/ 166078 h 6858054"/>
              <a:gd name="connsiteX5758" fmla="*/ 1538013 w 7631184"/>
              <a:gd name="connsiteY5758" fmla="*/ 166078 h 6858054"/>
              <a:gd name="connsiteX5759" fmla="*/ 1547781 w 7631184"/>
              <a:gd name="connsiteY5759" fmla="*/ 166078 h 6858054"/>
              <a:gd name="connsiteX5760" fmla="*/ 1577087 w 7631184"/>
              <a:gd name="connsiteY5760" fmla="*/ 166078 h 6858054"/>
              <a:gd name="connsiteX5761" fmla="*/ 1606393 w 7631184"/>
              <a:gd name="connsiteY5761" fmla="*/ 166078 h 6858054"/>
              <a:gd name="connsiteX5762" fmla="*/ 1665005 w 7631184"/>
              <a:gd name="connsiteY5762" fmla="*/ 166078 h 6858054"/>
              <a:gd name="connsiteX5763" fmla="*/ 1713848 w 7631184"/>
              <a:gd name="connsiteY5763" fmla="*/ 175848 h 6858054"/>
              <a:gd name="connsiteX5764" fmla="*/ 1743154 w 7631184"/>
              <a:gd name="connsiteY5764" fmla="*/ 175848 h 6858054"/>
              <a:gd name="connsiteX5765" fmla="*/ 1772459 w 7631184"/>
              <a:gd name="connsiteY5765" fmla="*/ 175848 h 6858054"/>
              <a:gd name="connsiteX5766" fmla="*/ 1791997 w 7631184"/>
              <a:gd name="connsiteY5766" fmla="*/ 175848 h 6858054"/>
              <a:gd name="connsiteX5767" fmla="*/ 1782228 w 7631184"/>
              <a:gd name="connsiteY5767" fmla="*/ 175848 h 6858054"/>
              <a:gd name="connsiteX5768" fmla="*/ 1772459 w 7631184"/>
              <a:gd name="connsiteY5768" fmla="*/ 166078 h 6858054"/>
              <a:gd name="connsiteX5769" fmla="*/ 1733385 w 7631184"/>
              <a:gd name="connsiteY5769" fmla="*/ 166078 h 6858054"/>
              <a:gd name="connsiteX5770" fmla="*/ 1704079 w 7631184"/>
              <a:gd name="connsiteY5770" fmla="*/ 166078 h 6858054"/>
              <a:gd name="connsiteX5771" fmla="*/ 1674773 w 7631184"/>
              <a:gd name="connsiteY5771" fmla="*/ 156309 h 6858054"/>
              <a:gd name="connsiteX5772" fmla="*/ 1679658 w 7631184"/>
              <a:gd name="connsiteY5772" fmla="*/ 156309 h 6858054"/>
              <a:gd name="connsiteX5773" fmla="*/ 1694310 w 7631184"/>
              <a:gd name="connsiteY5773" fmla="*/ 156309 h 6858054"/>
              <a:gd name="connsiteX5774" fmla="*/ 1704079 w 7631184"/>
              <a:gd name="connsiteY5774" fmla="*/ 156309 h 6858054"/>
              <a:gd name="connsiteX5775" fmla="*/ 1723616 w 7631184"/>
              <a:gd name="connsiteY5775" fmla="*/ 156309 h 6858054"/>
              <a:gd name="connsiteX5776" fmla="*/ 1733385 w 7631184"/>
              <a:gd name="connsiteY5776" fmla="*/ 156309 h 6858054"/>
              <a:gd name="connsiteX5777" fmla="*/ 1733385 w 7631184"/>
              <a:gd name="connsiteY5777" fmla="*/ 146540 h 6858054"/>
              <a:gd name="connsiteX5778" fmla="*/ 1713848 w 7631184"/>
              <a:gd name="connsiteY5778" fmla="*/ 136770 h 6858054"/>
              <a:gd name="connsiteX5779" fmla="*/ 1723616 w 7631184"/>
              <a:gd name="connsiteY5779" fmla="*/ 136770 h 6858054"/>
              <a:gd name="connsiteX5780" fmla="*/ 1743154 w 7631184"/>
              <a:gd name="connsiteY5780" fmla="*/ 136770 h 6858054"/>
              <a:gd name="connsiteX5781" fmla="*/ 1762691 w 7631184"/>
              <a:gd name="connsiteY5781" fmla="*/ 146540 h 6858054"/>
              <a:gd name="connsiteX5782" fmla="*/ 1772459 w 7631184"/>
              <a:gd name="connsiteY5782" fmla="*/ 146540 h 6858054"/>
              <a:gd name="connsiteX5783" fmla="*/ 1791997 w 7631184"/>
              <a:gd name="connsiteY5783" fmla="*/ 146540 h 6858054"/>
              <a:gd name="connsiteX5784" fmla="*/ 1801765 w 7631184"/>
              <a:gd name="connsiteY5784" fmla="*/ 156309 h 6858054"/>
              <a:gd name="connsiteX5785" fmla="*/ 1801765 w 7631184"/>
              <a:gd name="connsiteY5785" fmla="*/ 146540 h 6858054"/>
              <a:gd name="connsiteX5786" fmla="*/ 1811534 w 7631184"/>
              <a:gd name="connsiteY5786" fmla="*/ 146540 h 6858054"/>
              <a:gd name="connsiteX5787" fmla="*/ 1821302 w 7631184"/>
              <a:gd name="connsiteY5787" fmla="*/ 156309 h 6858054"/>
              <a:gd name="connsiteX5788" fmla="*/ 1850608 w 7631184"/>
              <a:gd name="connsiteY5788" fmla="*/ 156309 h 6858054"/>
              <a:gd name="connsiteX5789" fmla="*/ 1860377 w 7631184"/>
              <a:gd name="connsiteY5789" fmla="*/ 156309 h 6858054"/>
              <a:gd name="connsiteX5790" fmla="*/ 1889683 w 7631184"/>
              <a:gd name="connsiteY5790" fmla="*/ 166078 h 6858054"/>
              <a:gd name="connsiteX5791" fmla="*/ 1928757 w 7631184"/>
              <a:gd name="connsiteY5791" fmla="*/ 175848 h 6858054"/>
              <a:gd name="connsiteX5792" fmla="*/ 1948294 w 7631184"/>
              <a:gd name="connsiteY5792" fmla="*/ 175848 h 6858054"/>
              <a:gd name="connsiteX5793" fmla="*/ 1958063 w 7631184"/>
              <a:gd name="connsiteY5793" fmla="*/ 175848 h 6858054"/>
              <a:gd name="connsiteX5794" fmla="*/ 1987369 w 7631184"/>
              <a:gd name="connsiteY5794" fmla="*/ 175848 h 6858054"/>
              <a:gd name="connsiteX5795" fmla="*/ 2016675 w 7631184"/>
              <a:gd name="connsiteY5795" fmla="*/ 175848 h 6858054"/>
              <a:gd name="connsiteX5796" fmla="*/ 2026443 w 7631184"/>
              <a:gd name="connsiteY5796" fmla="*/ 185617 h 6858054"/>
              <a:gd name="connsiteX5797" fmla="*/ 2055749 w 7631184"/>
              <a:gd name="connsiteY5797" fmla="*/ 195386 h 6858054"/>
              <a:gd name="connsiteX5798" fmla="*/ 2075286 w 7631184"/>
              <a:gd name="connsiteY5798" fmla="*/ 195386 h 6858054"/>
              <a:gd name="connsiteX5799" fmla="*/ 2104592 w 7631184"/>
              <a:gd name="connsiteY5799" fmla="*/ 195386 h 6858054"/>
              <a:gd name="connsiteX5800" fmla="*/ 2143667 w 7631184"/>
              <a:gd name="connsiteY5800" fmla="*/ 205156 h 6858054"/>
              <a:gd name="connsiteX5801" fmla="*/ 2172972 w 7631184"/>
              <a:gd name="connsiteY5801" fmla="*/ 205156 h 6858054"/>
              <a:gd name="connsiteX5802" fmla="*/ 2182741 w 7631184"/>
              <a:gd name="connsiteY5802" fmla="*/ 214925 h 6858054"/>
              <a:gd name="connsiteX5803" fmla="*/ 2192510 w 7631184"/>
              <a:gd name="connsiteY5803" fmla="*/ 214925 h 6858054"/>
              <a:gd name="connsiteX5804" fmla="*/ 2202278 w 7631184"/>
              <a:gd name="connsiteY5804" fmla="*/ 205156 h 6858054"/>
              <a:gd name="connsiteX5805" fmla="*/ 2192510 w 7631184"/>
              <a:gd name="connsiteY5805" fmla="*/ 195386 h 6858054"/>
              <a:gd name="connsiteX5806" fmla="*/ 2221815 w 7631184"/>
              <a:gd name="connsiteY5806" fmla="*/ 195386 h 6858054"/>
              <a:gd name="connsiteX5807" fmla="*/ 2241353 w 7631184"/>
              <a:gd name="connsiteY5807" fmla="*/ 205156 h 6858054"/>
              <a:gd name="connsiteX5808" fmla="*/ 2260890 w 7631184"/>
              <a:gd name="connsiteY5808" fmla="*/ 205156 h 6858054"/>
              <a:gd name="connsiteX5809" fmla="*/ 2270659 w 7631184"/>
              <a:gd name="connsiteY5809" fmla="*/ 214925 h 6858054"/>
              <a:gd name="connsiteX5810" fmla="*/ 2309733 w 7631184"/>
              <a:gd name="connsiteY5810" fmla="*/ 214925 h 6858054"/>
              <a:gd name="connsiteX5811" fmla="*/ 2319502 w 7631184"/>
              <a:gd name="connsiteY5811" fmla="*/ 214925 h 6858054"/>
              <a:gd name="connsiteX5812" fmla="*/ 2329270 w 7631184"/>
              <a:gd name="connsiteY5812" fmla="*/ 214925 h 6858054"/>
              <a:gd name="connsiteX5813" fmla="*/ 2348807 w 7631184"/>
              <a:gd name="connsiteY5813" fmla="*/ 214925 h 6858054"/>
              <a:gd name="connsiteX5814" fmla="*/ 2367124 w 7631184"/>
              <a:gd name="connsiteY5814" fmla="*/ 214925 h 6858054"/>
              <a:gd name="connsiteX5815" fmla="*/ 2368345 w 7631184"/>
              <a:gd name="connsiteY5815" fmla="*/ 214925 h 6858054"/>
              <a:gd name="connsiteX5816" fmla="*/ 2378113 w 7631184"/>
              <a:gd name="connsiteY5816" fmla="*/ 214925 h 6858054"/>
              <a:gd name="connsiteX5817" fmla="*/ 2387882 w 7631184"/>
              <a:gd name="connsiteY5817" fmla="*/ 214925 h 6858054"/>
              <a:gd name="connsiteX5818" fmla="*/ 2407419 w 7631184"/>
              <a:gd name="connsiteY5818" fmla="*/ 224694 h 6858054"/>
              <a:gd name="connsiteX5819" fmla="*/ 2368345 w 7631184"/>
              <a:gd name="connsiteY5819" fmla="*/ 205156 h 6858054"/>
              <a:gd name="connsiteX5820" fmla="*/ 2329270 w 7631184"/>
              <a:gd name="connsiteY5820" fmla="*/ 205156 h 6858054"/>
              <a:gd name="connsiteX5821" fmla="*/ 2309733 w 7631184"/>
              <a:gd name="connsiteY5821" fmla="*/ 195386 h 6858054"/>
              <a:gd name="connsiteX5822" fmla="*/ 2290196 w 7631184"/>
              <a:gd name="connsiteY5822" fmla="*/ 195386 h 6858054"/>
              <a:gd name="connsiteX5823" fmla="*/ 2270659 w 7631184"/>
              <a:gd name="connsiteY5823" fmla="*/ 195386 h 6858054"/>
              <a:gd name="connsiteX5824" fmla="*/ 2251121 w 7631184"/>
              <a:gd name="connsiteY5824" fmla="*/ 185617 h 6858054"/>
              <a:gd name="connsiteX5825" fmla="*/ 2241353 w 7631184"/>
              <a:gd name="connsiteY5825" fmla="*/ 185617 h 6858054"/>
              <a:gd name="connsiteX5826" fmla="*/ 2231584 w 7631184"/>
              <a:gd name="connsiteY5826" fmla="*/ 185617 h 6858054"/>
              <a:gd name="connsiteX5827" fmla="*/ 2212047 w 7631184"/>
              <a:gd name="connsiteY5827" fmla="*/ 175848 h 6858054"/>
              <a:gd name="connsiteX5828" fmla="*/ 2172972 w 7631184"/>
              <a:gd name="connsiteY5828" fmla="*/ 175848 h 6858054"/>
              <a:gd name="connsiteX5829" fmla="*/ 2153435 w 7631184"/>
              <a:gd name="connsiteY5829" fmla="*/ 166078 h 6858054"/>
              <a:gd name="connsiteX5830" fmla="*/ 2143667 w 7631184"/>
              <a:gd name="connsiteY5830" fmla="*/ 166078 h 6858054"/>
              <a:gd name="connsiteX5831" fmla="*/ 2133898 w 7631184"/>
              <a:gd name="connsiteY5831" fmla="*/ 166078 h 6858054"/>
              <a:gd name="connsiteX5832" fmla="*/ 2094824 w 7631184"/>
              <a:gd name="connsiteY5832" fmla="*/ 166078 h 6858054"/>
              <a:gd name="connsiteX5833" fmla="*/ 2075286 w 7631184"/>
              <a:gd name="connsiteY5833" fmla="*/ 156309 h 6858054"/>
              <a:gd name="connsiteX5834" fmla="*/ 2045980 w 7631184"/>
              <a:gd name="connsiteY5834" fmla="*/ 156309 h 6858054"/>
              <a:gd name="connsiteX5835" fmla="*/ 1997137 w 7631184"/>
              <a:gd name="connsiteY5835" fmla="*/ 146540 h 6858054"/>
              <a:gd name="connsiteX5836" fmla="*/ 2016675 w 7631184"/>
              <a:gd name="connsiteY5836" fmla="*/ 146540 h 6858054"/>
              <a:gd name="connsiteX5837" fmla="*/ 2036212 w 7631184"/>
              <a:gd name="connsiteY5837" fmla="*/ 146540 h 6858054"/>
              <a:gd name="connsiteX5838" fmla="*/ 2026443 w 7631184"/>
              <a:gd name="connsiteY5838" fmla="*/ 146540 h 6858054"/>
              <a:gd name="connsiteX5839" fmla="*/ 1977600 w 7631184"/>
              <a:gd name="connsiteY5839" fmla="*/ 136770 h 6858054"/>
              <a:gd name="connsiteX5840" fmla="*/ 2026443 w 7631184"/>
              <a:gd name="connsiteY5840" fmla="*/ 136770 h 6858054"/>
              <a:gd name="connsiteX5841" fmla="*/ 2045980 w 7631184"/>
              <a:gd name="connsiteY5841" fmla="*/ 146540 h 6858054"/>
              <a:gd name="connsiteX5842" fmla="*/ 2065518 w 7631184"/>
              <a:gd name="connsiteY5842" fmla="*/ 146540 h 6858054"/>
              <a:gd name="connsiteX5843" fmla="*/ 2075286 w 7631184"/>
              <a:gd name="connsiteY5843" fmla="*/ 136770 h 6858054"/>
              <a:gd name="connsiteX5844" fmla="*/ 2036212 w 7631184"/>
              <a:gd name="connsiteY5844" fmla="*/ 127001 h 6858054"/>
              <a:gd name="connsiteX5845" fmla="*/ 1997137 w 7631184"/>
              <a:gd name="connsiteY5845" fmla="*/ 127001 h 6858054"/>
              <a:gd name="connsiteX5846" fmla="*/ 1987369 w 7631184"/>
              <a:gd name="connsiteY5846" fmla="*/ 117232 h 6858054"/>
              <a:gd name="connsiteX5847" fmla="*/ 1997137 w 7631184"/>
              <a:gd name="connsiteY5847" fmla="*/ 117232 h 6858054"/>
              <a:gd name="connsiteX5848" fmla="*/ 1977600 w 7631184"/>
              <a:gd name="connsiteY5848" fmla="*/ 107462 h 6858054"/>
              <a:gd name="connsiteX5849" fmla="*/ 1967832 w 7631184"/>
              <a:gd name="connsiteY5849" fmla="*/ 107462 h 6858054"/>
              <a:gd name="connsiteX5850" fmla="*/ 1948294 w 7631184"/>
              <a:gd name="connsiteY5850" fmla="*/ 107462 h 6858054"/>
              <a:gd name="connsiteX5851" fmla="*/ 1948294 w 7631184"/>
              <a:gd name="connsiteY5851" fmla="*/ 97693 h 6858054"/>
              <a:gd name="connsiteX5852" fmla="*/ 1951958 w 7631184"/>
              <a:gd name="connsiteY5852" fmla="*/ 97693 h 6858054"/>
              <a:gd name="connsiteX5853" fmla="*/ 1958063 w 7631184"/>
              <a:gd name="connsiteY5853" fmla="*/ 97693 h 6858054"/>
              <a:gd name="connsiteX5854" fmla="*/ 1967832 w 7631184"/>
              <a:gd name="connsiteY5854" fmla="*/ 97693 h 6858054"/>
              <a:gd name="connsiteX5855" fmla="*/ 1977600 w 7631184"/>
              <a:gd name="connsiteY5855" fmla="*/ 97693 h 6858054"/>
              <a:gd name="connsiteX5856" fmla="*/ 1987369 w 7631184"/>
              <a:gd name="connsiteY5856" fmla="*/ 97693 h 6858054"/>
              <a:gd name="connsiteX5857" fmla="*/ 1997137 w 7631184"/>
              <a:gd name="connsiteY5857" fmla="*/ 97693 h 6858054"/>
              <a:gd name="connsiteX5858" fmla="*/ 1977600 w 7631184"/>
              <a:gd name="connsiteY5858" fmla="*/ 87924 h 6858054"/>
              <a:gd name="connsiteX5859" fmla="*/ 1967832 w 7631184"/>
              <a:gd name="connsiteY5859" fmla="*/ 87924 h 6858054"/>
              <a:gd name="connsiteX5860" fmla="*/ 1938526 w 7631184"/>
              <a:gd name="connsiteY5860" fmla="*/ 78155 h 6858054"/>
              <a:gd name="connsiteX5861" fmla="*/ 1909220 w 7631184"/>
              <a:gd name="connsiteY5861" fmla="*/ 78155 h 6858054"/>
              <a:gd name="connsiteX5862" fmla="*/ 1889683 w 7631184"/>
              <a:gd name="connsiteY5862" fmla="*/ 68385 h 6858054"/>
              <a:gd name="connsiteX5863" fmla="*/ 1879914 w 7631184"/>
              <a:gd name="connsiteY5863" fmla="*/ 68385 h 6858054"/>
              <a:gd name="connsiteX5864" fmla="*/ 1870145 w 7631184"/>
              <a:gd name="connsiteY5864" fmla="*/ 58616 h 6858054"/>
              <a:gd name="connsiteX5865" fmla="*/ 1879914 w 7631184"/>
              <a:gd name="connsiteY5865" fmla="*/ 58616 h 6858054"/>
              <a:gd name="connsiteX5866" fmla="*/ 1889683 w 7631184"/>
              <a:gd name="connsiteY5866" fmla="*/ 58616 h 6858054"/>
              <a:gd name="connsiteX5867" fmla="*/ 1909220 w 7631184"/>
              <a:gd name="connsiteY5867" fmla="*/ 68385 h 6858054"/>
              <a:gd name="connsiteX5868" fmla="*/ 1918988 w 7631184"/>
              <a:gd name="connsiteY5868" fmla="*/ 68385 h 6858054"/>
              <a:gd name="connsiteX5869" fmla="*/ 1928757 w 7631184"/>
              <a:gd name="connsiteY5869" fmla="*/ 68385 h 6858054"/>
              <a:gd name="connsiteX5870" fmla="*/ 1938526 w 7631184"/>
              <a:gd name="connsiteY5870" fmla="*/ 68385 h 6858054"/>
              <a:gd name="connsiteX5871" fmla="*/ 1948294 w 7631184"/>
              <a:gd name="connsiteY5871" fmla="*/ 68385 h 6858054"/>
              <a:gd name="connsiteX5872" fmla="*/ 1958063 w 7631184"/>
              <a:gd name="connsiteY5872" fmla="*/ 68385 h 6858054"/>
              <a:gd name="connsiteX5873" fmla="*/ 1967832 w 7631184"/>
              <a:gd name="connsiteY5873" fmla="*/ 68385 h 6858054"/>
              <a:gd name="connsiteX5874" fmla="*/ 1977600 w 7631184"/>
              <a:gd name="connsiteY5874" fmla="*/ 68385 h 6858054"/>
              <a:gd name="connsiteX5875" fmla="*/ 1987369 w 7631184"/>
              <a:gd name="connsiteY5875" fmla="*/ 68385 h 6858054"/>
              <a:gd name="connsiteX5876" fmla="*/ 1997137 w 7631184"/>
              <a:gd name="connsiteY5876" fmla="*/ 78155 h 6858054"/>
              <a:gd name="connsiteX5877" fmla="*/ 2006906 w 7631184"/>
              <a:gd name="connsiteY5877" fmla="*/ 78155 h 6858054"/>
              <a:gd name="connsiteX5878" fmla="*/ 2026443 w 7631184"/>
              <a:gd name="connsiteY5878" fmla="*/ 78155 h 6858054"/>
              <a:gd name="connsiteX5879" fmla="*/ 2045980 w 7631184"/>
              <a:gd name="connsiteY5879" fmla="*/ 78155 h 6858054"/>
              <a:gd name="connsiteX5880" fmla="*/ 2065518 w 7631184"/>
              <a:gd name="connsiteY5880" fmla="*/ 78155 h 6858054"/>
              <a:gd name="connsiteX5881" fmla="*/ 2075286 w 7631184"/>
              <a:gd name="connsiteY5881" fmla="*/ 87924 h 6858054"/>
              <a:gd name="connsiteX5882" fmla="*/ 2104592 w 7631184"/>
              <a:gd name="connsiteY5882" fmla="*/ 87924 h 6858054"/>
              <a:gd name="connsiteX5883" fmla="*/ 2114361 w 7631184"/>
              <a:gd name="connsiteY5883" fmla="*/ 87924 h 6858054"/>
              <a:gd name="connsiteX5884" fmla="*/ 2153435 w 7631184"/>
              <a:gd name="connsiteY5884" fmla="*/ 97693 h 6858054"/>
              <a:gd name="connsiteX5885" fmla="*/ 2163204 w 7631184"/>
              <a:gd name="connsiteY5885" fmla="*/ 97693 h 6858054"/>
              <a:gd name="connsiteX5886" fmla="*/ 2172972 w 7631184"/>
              <a:gd name="connsiteY5886" fmla="*/ 97693 h 6858054"/>
              <a:gd name="connsiteX5887" fmla="*/ 2182741 w 7631184"/>
              <a:gd name="connsiteY5887" fmla="*/ 97693 h 6858054"/>
              <a:gd name="connsiteX5888" fmla="*/ 2192510 w 7631184"/>
              <a:gd name="connsiteY5888" fmla="*/ 107462 h 6858054"/>
              <a:gd name="connsiteX5889" fmla="*/ 2192510 w 7631184"/>
              <a:gd name="connsiteY5889" fmla="*/ 117232 h 6858054"/>
              <a:gd name="connsiteX5890" fmla="*/ 2182741 w 7631184"/>
              <a:gd name="connsiteY5890" fmla="*/ 107462 h 6858054"/>
              <a:gd name="connsiteX5891" fmla="*/ 2172972 w 7631184"/>
              <a:gd name="connsiteY5891" fmla="*/ 107462 h 6858054"/>
              <a:gd name="connsiteX5892" fmla="*/ 2153435 w 7631184"/>
              <a:gd name="connsiteY5892" fmla="*/ 107462 h 6858054"/>
              <a:gd name="connsiteX5893" fmla="*/ 2124129 w 7631184"/>
              <a:gd name="connsiteY5893" fmla="*/ 97693 h 6858054"/>
              <a:gd name="connsiteX5894" fmla="*/ 2114361 w 7631184"/>
              <a:gd name="connsiteY5894" fmla="*/ 97693 h 6858054"/>
              <a:gd name="connsiteX5895" fmla="*/ 2114361 w 7631184"/>
              <a:gd name="connsiteY5895" fmla="*/ 107462 h 6858054"/>
              <a:gd name="connsiteX5896" fmla="*/ 2094824 w 7631184"/>
              <a:gd name="connsiteY5896" fmla="*/ 97693 h 6858054"/>
              <a:gd name="connsiteX5897" fmla="*/ 2085055 w 7631184"/>
              <a:gd name="connsiteY5897" fmla="*/ 97693 h 6858054"/>
              <a:gd name="connsiteX5898" fmla="*/ 2075286 w 7631184"/>
              <a:gd name="connsiteY5898" fmla="*/ 97693 h 6858054"/>
              <a:gd name="connsiteX5899" fmla="*/ 2055749 w 7631184"/>
              <a:gd name="connsiteY5899" fmla="*/ 87924 h 6858054"/>
              <a:gd name="connsiteX5900" fmla="*/ 2036212 w 7631184"/>
              <a:gd name="connsiteY5900" fmla="*/ 87924 h 6858054"/>
              <a:gd name="connsiteX5901" fmla="*/ 2055749 w 7631184"/>
              <a:gd name="connsiteY5901" fmla="*/ 97693 h 6858054"/>
              <a:gd name="connsiteX5902" fmla="*/ 2075286 w 7631184"/>
              <a:gd name="connsiteY5902" fmla="*/ 107462 h 6858054"/>
              <a:gd name="connsiteX5903" fmla="*/ 2085055 w 7631184"/>
              <a:gd name="connsiteY5903" fmla="*/ 107462 h 6858054"/>
              <a:gd name="connsiteX5904" fmla="*/ 2094824 w 7631184"/>
              <a:gd name="connsiteY5904" fmla="*/ 107462 h 6858054"/>
              <a:gd name="connsiteX5905" fmla="*/ 2114361 w 7631184"/>
              <a:gd name="connsiteY5905" fmla="*/ 107462 h 6858054"/>
              <a:gd name="connsiteX5906" fmla="*/ 2163204 w 7631184"/>
              <a:gd name="connsiteY5906" fmla="*/ 127001 h 6858054"/>
              <a:gd name="connsiteX5907" fmla="*/ 2182741 w 7631184"/>
              <a:gd name="connsiteY5907" fmla="*/ 127001 h 6858054"/>
              <a:gd name="connsiteX5908" fmla="*/ 2192510 w 7631184"/>
              <a:gd name="connsiteY5908" fmla="*/ 127001 h 6858054"/>
              <a:gd name="connsiteX5909" fmla="*/ 2202278 w 7631184"/>
              <a:gd name="connsiteY5909" fmla="*/ 136770 h 6858054"/>
              <a:gd name="connsiteX5910" fmla="*/ 2251121 w 7631184"/>
              <a:gd name="connsiteY5910" fmla="*/ 146540 h 6858054"/>
              <a:gd name="connsiteX5911" fmla="*/ 2280427 w 7631184"/>
              <a:gd name="connsiteY5911" fmla="*/ 146540 h 6858054"/>
              <a:gd name="connsiteX5912" fmla="*/ 2290196 w 7631184"/>
              <a:gd name="connsiteY5912" fmla="*/ 146540 h 6858054"/>
              <a:gd name="connsiteX5913" fmla="*/ 2309733 w 7631184"/>
              <a:gd name="connsiteY5913" fmla="*/ 156309 h 6858054"/>
              <a:gd name="connsiteX5914" fmla="*/ 2329270 w 7631184"/>
              <a:gd name="connsiteY5914" fmla="*/ 156309 h 6858054"/>
              <a:gd name="connsiteX5915" fmla="*/ 2339039 w 7631184"/>
              <a:gd name="connsiteY5915" fmla="*/ 156309 h 6858054"/>
              <a:gd name="connsiteX5916" fmla="*/ 2348807 w 7631184"/>
              <a:gd name="connsiteY5916" fmla="*/ 166078 h 6858054"/>
              <a:gd name="connsiteX5917" fmla="*/ 2378113 w 7631184"/>
              <a:gd name="connsiteY5917" fmla="*/ 175848 h 6858054"/>
              <a:gd name="connsiteX5918" fmla="*/ 2397650 w 7631184"/>
              <a:gd name="connsiteY5918" fmla="*/ 175848 h 6858054"/>
              <a:gd name="connsiteX5919" fmla="*/ 2426956 w 7631184"/>
              <a:gd name="connsiteY5919" fmla="*/ 185617 h 6858054"/>
              <a:gd name="connsiteX5920" fmla="*/ 2446494 w 7631184"/>
              <a:gd name="connsiteY5920" fmla="*/ 185617 h 6858054"/>
              <a:gd name="connsiteX5921" fmla="*/ 2456262 w 7631184"/>
              <a:gd name="connsiteY5921" fmla="*/ 185617 h 6858054"/>
              <a:gd name="connsiteX5922" fmla="*/ 2475799 w 7631184"/>
              <a:gd name="connsiteY5922" fmla="*/ 185617 h 6858054"/>
              <a:gd name="connsiteX5923" fmla="*/ 2456262 w 7631184"/>
              <a:gd name="connsiteY5923" fmla="*/ 175848 h 6858054"/>
              <a:gd name="connsiteX5924" fmla="*/ 2436725 w 7631184"/>
              <a:gd name="connsiteY5924" fmla="*/ 166078 h 6858054"/>
              <a:gd name="connsiteX5925" fmla="*/ 2368345 w 7631184"/>
              <a:gd name="connsiteY5925" fmla="*/ 146540 h 6858054"/>
              <a:gd name="connsiteX5926" fmla="*/ 2329270 w 7631184"/>
              <a:gd name="connsiteY5926" fmla="*/ 136770 h 6858054"/>
              <a:gd name="connsiteX5927" fmla="*/ 2339039 w 7631184"/>
              <a:gd name="connsiteY5927" fmla="*/ 136770 h 6858054"/>
              <a:gd name="connsiteX5928" fmla="*/ 2348807 w 7631184"/>
              <a:gd name="connsiteY5928" fmla="*/ 136770 h 6858054"/>
              <a:gd name="connsiteX5929" fmla="*/ 2339039 w 7631184"/>
              <a:gd name="connsiteY5929" fmla="*/ 127001 h 6858054"/>
              <a:gd name="connsiteX5930" fmla="*/ 2309733 w 7631184"/>
              <a:gd name="connsiteY5930" fmla="*/ 117232 h 6858054"/>
              <a:gd name="connsiteX5931" fmla="*/ 2339039 w 7631184"/>
              <a:gd name="connsiteY5931" fmla="*/ 117232 h 6858054"/>
              <a:gd name="connsiteX5932" fmla="*/ 2358576 w 7631184"/>
              <a:gd name="connsiteY5932" fmla="*/ 127001 h 6858054"/>
              <a:gd name="connsiteX5933" fmla="*/ 2378113 w 7631184"/>
              <a:gd name="connsiteY5933" fmla="*/ 127001 h 6858054"/>
              <a:gd name="connsiteX5934" fmla="*/ 2397650 w 7631184"/>
              <a:gd name="connsiteY5934" fmla="*/ 127001 h 6858054"/>
              <a:gd name="connsiteX5935" fmla="*/ 2417188 w 7631184"/>
              <a:gd name="connsiteY5935" fmla="*/ 136770 h 6858054"/>
              <a:gd name="connsiteX5936" fmla="*/ 2436725 w 7631184"/>
              <a:gd name="connsiteY5936" fmla="*/ 146540 h 6858054"/>
              <a:gd name="connsiteX5937" fmla="*/ 2456262 w 7631184"/>
              <a:gd name="connsiteY5937" fmla="*/ 146540 h 6858054"/>
              <a:gd name="connsiteX5938" fmla="*/ 2466031 w 7631184"/>
              <a:gd name="connsiteY5938" fmla="*/ 146540 h 6858054"/>
              <a:gd name="connsiteX5939" fmla="*/ 2485568 w 7631184"/>
              <a:gd name="connsiteY5939" fmla="*/ 156309 h 6858054"/>
              <a:gd name="connsiteX5940" fmla="*/ 2495337 w 7631184"/>
              <a:gd name="connsiteY5940" fmla="*/ 146540 h 6858054"/>
              <a:gd name="connsiteX5941" fmla="*/ 2475799 w 7631184"/>
              <a:gd name="connsiteY5941" fmla="*/ 136770 h 6858054"/>
              <a:gd name="connsiteX5942" fmla="*/ 2397650 w 7631184"/>
              <a:gd name="connsiteY5942" fmla="*/ 127001 h 6858054"/>
              <a:gd name="connsiteX5943" fmla="*/ 2368345 w 7631184"/>
              <a:gd name="connsiteY5943" fmla="*/ 117232 h 6858054"/>
              <a:gd name="connsiteX5944" fmla="*/ 2358576 w 7631184"/>
              <a:gd name="connsiteY5944" fmla="*/ 117232 h 6858054"/>
              <a:gd name="connsiteX5945" fmla="*/ 2339039 w 7631184"/>
              <a:gd name="connsiteY5945" fmla="*/ 107462 h 6858054"/>
              <a:gd name="connsiteX5946" fmla="*/ 2309733 w 7631184"/>
              <a:gd name="connsiteY5946" fmla="*/ 107462 h 6858054"/>
              <a:gd name="connsiteX5947" fmla="*/ 2290196 w 7631184"/>
              <a:gd name="connsiteY5947" fmla="*/ 107462 h 6858054"/>
              <a:gd name="connsiteX5948" fmla="*/ 2270659 w 7631184"/>
              <a:gd name="connsiteY5948" fmla="*/ 107462 h 6858054"/>
              <a:gd name="connsiteX5949" fmla="*/ 2260890 w 7631184"/>
              <a:gd name="connsiteY5949" fmla="*/ 97693 h 6858054"/>
              <a:gd name="connsiteX5950" fmla="*/ 2251121 w 7631184"/>
              <a:gd name="connsiteY5950" fmla="*/ 97693 h 6858054"/>
              <a:gd name="connsiteX5951" fmla="*/ 2221815 w 7631184"/>
              <a:gd name="connsiteY5951" fmla="*/ 97693 h 6858054"/>
              <a:gd name="connsiteX5952" fmla="*/ 2143667 w 7631184"/>
              <a:gd name="connsiteY5952" fmla="*/ 78155 h 6858054"/>
              <a:gd name="connsiteX5953" fmla="*/ 2124129 w 7631184"/>
              <a:gd name="connsiteY5953" fmla="*/ 68385 h 6858054"/>
              <a:gd name="connsiteX5954" fmla="*/ 2104592 w 7631184"/>
              <a:gd name="connsiteY5954" fmla="*/ 68385 h 6858054"/>
              <a:gd name="connsiteX5955" fmla="*/ 2094824 w 7631184"/>
              <a:gd name="connsiteY5955" fmla="*/ 68385 h 6858054"/>
              <a:gd name="connsiteX5956" fmla="*/ 2085055 w 7631184"/>
              <a:gd name="connsiteY5956" fmla="*/ 68385 h 6858054"/>
              <a:gd name="connsiteX5957" fmla="*/ 2075286 w 7631184"/>
              <a:gd name="connsiteY5957" fmla="*/ 58616 h 6858054"/>
              <a:gd name="connsiteX5958" fmla="*/ 2045980 w 7631184"/>
              <a:gd name="connsiteY5958" fmla="*/ 58616 h 6858054"/>
              <a:gd name="connsiteX5959" fmla="*/ 2026443 w 7631184"/>
              <a:gd name="connsiteY5959" fmla="*/ 48846 h 6858054"/>
              <a:gd name="connsiteX5960" fmla="*/ 1977600 w 7631184"/>
              <a:gd name="connsiteY5960" fmla="*/ 39077 h 6858054"/>
              <a:gd name="connsiteX5961" fmla="*/ 1958063 w 7631184"/>
              <a:gd name="connsiteY5961" fmla="*/ 29308 h 6858054"/>
              <a:gd name="connsiteX5962" fmla="*/ 1938526 w 7631184"/>
              <a:gd name="connsiteY5962" fmla="*/ 19539 h 6858054"/>
              <a:gd name="connsiteX5963" fmla="*/ 1909220 w 7631184"/>
              <a:gd name="connsiteY5963" fmla="*/ 19539 h 6858054"/>
              <a:gd name="connsiteX5964" fmla="*/ 1889683 w 7631184"/>
              <a:gd name="connsiteY5964" fmla="*/ 19539 h 6858054"/>
              <a:gd name="connsiteX5965" fmla="*/ 1870145 w 7631184"/>
              <a:gd name="connsiteY5965" fmla="*/ 9769 h 6858054"/>
              <a:gd name="connsiteX5966" fmla="*/ 1860377 w 7631184"/>
              <a:gd name="connsiteY5966" fmla="*/ 9769 h 6858054"/>
              <a:gd name="connsiteX5967" fmla="*/ 1876251 w 7631184"/>
              <a:gd name="connsiteY5967" fmla="*/ 6106 h 6858054"/>
              <a:gd name="connsiteX5968" fmla="*/ 1850608 w 7631184"/>
              <a:gd name="connsiteY5968" fmla="*/ 0 h 6858054"/>
              <a:gd name="connsiteX5969" fmla="*/ 1860377 w 7631184"/>
              <a:gd name="connsiteY5969" fmla="*/ 9769 h 6858054"/>
              <a:gd name="connsiteX5970" fmla="*/ 1850608 w 7631184"/>
              <a:gd name="connsiteY5970" fmla="*/ 9769 h 6858054"/>
              <a:gd name="connsiteX5971" fmla="*/ 1840840 w 7631184"/>
              <a:gd name="connsiteY5971" fmla="*/ 9769 h 6858054"/>
              <a:gd name="connsiteX5972" fmla="*/ 1850608 w 7631184"/>
              <a:gd name="connsiteY5972" fmla="*/ 0 h 685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Lst>
            <a:rect l="l" t="t" r="r" b="b"/>
            <a:pathLst>
              <a:path w="7631184" h="6858054">
                <a:moveTo>
                  <a:pt x="5406383" y="6613821"/>
                </a:moveTo>
                <a:lnTo>
                  <a:pt x="5406383" y="6613822"/>
                </a:lnTo>
                <a:cubicBezTo>
                  <a:pt x="5411267" y="6618706"/>
                  <a:pt x="5416151" y="6623591"/>
                  <a:pt x="5416151" y="6623591"/>
                </a:cubicBezTo>
                <a:cubicBezTo>
                  <a:pt x="5416151" y="6623591"/>
                  <a:pt x="5416151" y="6623591"/>
                  <a:pt x="5406383" y="6613822"/>
                </a:cubicBezTo>
                <a:close/>
                <a:moveTo>
                  <a:pt x="5469879" y="6413551"/>
                </a:moveTo>
                <a:lnTo>
                  <a:pt x="5474763" y="6418435"/>
                </a:lnTo>
                <a:cubicBezTo>
                  <a:pt x="5474763" y="6428205"/>
                  <a:pt x="5474763" y="6428205"/>
                  <a:pt x="5474763" y="6428205"/>
                </a:cubicBezTo>
                <a:cubicBezTo>
                  <a:pt x="5474763" y="6423320"/>
                  <a:pt x="5472321" y="6418435"/>
                  <a:pt x="5469879" y="6413551"/>
                </a:cubicBezTo>
                <a:close/>
                <a:moveTo>
                  <a:pt x="5180322" y="6051994"/>
                </a:moveTo>
                <a:lnTo>
                  <a:pt x="5180484" y="6052086"/>
                </a:lnTo>
                <a:cubicBezTo>
                  <a:pt x="5181705" y="6054529"/>
                  <a:pt x="5181705" y="6056971"/>
                  <a:pt x="5181705" y="6056971"/>
                </a:cubicBezTo>
                <a:close/>
                <a:moveTo>
                  <a:pt x="5064481" y="5949509"/>
                </a:moveTo>
                <a:cubicBezTo>
                  <a:pt x="5064481" y="5949509"/>
                  <a:pt x="5074250" y="5949509"/>
                  <a:pt x="5074250" y="5959278"/>
                </a:cubicBezTo>
                <a:cubicBezTo>
                  <a:pt x="5064481" y="5949509"/>
                  <a:pt x="5064481" y="5949509"/>
                  <a:pt x="5064481" y="5949509"/>
                </a:cubicBezTo>
                <a:close/>
                <a:moveTo>
                  <a:pt x="4898415" y="5949509"/>
                </a:moveTo>
                <a:cubicBezTo>
                  <a:pt x="4908184" y="5949509"/>
                  <a:pt x="4908184" y="5959278"/>
                  <a:pt x="4908184" y="5959278"/>
                </a:cubicBezTo>
                <a:cubicBezTo>
                  <a:pt x="4908184" y="5969047"/>
                  <a:pt x="4898415" y="5959278"/>
                  <a:pt x="4898415" y="5949509"/>
                </a:cubicBezTo>
                <a:close/>
                <a:moveTo>
                  <a:pt x="4732349" y="5763892"/>
                </a:moveTo>
                <a:cubicBezTo>
                  <a:pt x="4742117" y="5773661"/>
                  <a:pt x="4742117" y="5773661"/>
                  <a:pt x="4742117" y="5773661"/>
                </a:cubicBezTo>
                <a:cubicBezTo>
                  <a:pt x="4732349" y="5763892"/>
                  <a:pt x="4732349" y="5763892"/>
                  <a:pt x="4732349" y="5763892"/>
                </a:cubicBezTo>
                <a:close/>
                <a:moveTo>
                  <a:pt x="4400216" y="5373119"/>
                </a:moveTo>
                <a:cubicBezTo>
                  <a:pt x="4400216" y="5373119"/>
                  <a:pt x="4409985" y="5373119"/>
                  <a:pt x="4409985" y="5382889"/>
                </a:cubicBezTo>
                <a:cubicBezTo>
                  <a:pt x="4400216" y="5382889"/>
                  <a:pt x="4400216" y="5373119"/>
                  <a:pt x="4400216" y="5373119"/>
                </a:cubicBezTo>
                <a:close/>
                <a:moveTo>
                  <a:pt x="5171936" y="5187503"/>
                </a:moveTo>
                <a:lnTo>
                  <a:pt x="5174378" y="5189945"/>
                </a:lnTo>
                <a:cubicBezTo>
                  <a:pt x="5176820" y="5192387"/>
                  <a:pt x="5176820" y="5192387"/>
                  <a:pt x="5171936" y="5187503"/>
                </a:cubicBezTo>
                <a:close/>
                <a:moveTo>
                  <a:pt x="4841973" y="4528617"/>
                </a:moveTo>
                <a:lnTo>
                  <a:pt x="4843467" y="4529296"/>
                </a:lnTo>
                <a:lnTo>
                  <a:pt x="4843574" y="4529531"/>
                </a:lnTo>
                <a:close/>
                <a:moveTo>
                  <a:pt x="4810498" y="4493882"/>
                </a:moveTo>
                <a:cubicBezTo>
                  <a:pt x="4810498" y="4493882"/>
                  <a:pt x="4830035" y="4513420"/>
                  <a:pt x="4839803" y="4523190"/>
                </a:cubicBezTo>
                <a:cubicBezTo>
                  <a:pt x="4839803" y="4523190"/>
                  <a:pt x="4839803" y="4525632"/>
                  <a:pt x="4841024" y="4528074"/>
                </a:cubicBezTo>
                <a:lnTo>
                  <a:pt x="4841973" y="4528617"/>
                </a:lnTo>
                <a:lnTo>
                  <a:pt x="4830035" y="4523190"/>
                </a:lnTo>
                <a:cubicBezTo>
                  <a:pt x="4820266" y="4513420"/>
                  <a:pt x="4820266" y="4503651"/>
                  <a:pt x="4810498" y="4493882"/>
                </a:cubicBezTo>
                <a:close/>
                <a:moveTo>
                  <a:pt x="7008435" y="4405958"/>
                </a:moveTo>
                <a:cubicBezTo>
                  <a:pt x="7018204" y="4415727"/>
                  <a:pt x="7027972" y="4425497"/>
                  <a:pt x="7018204" y="4425497"/>
                </a:cubicBezTo>
                <a:cubicBezTo>
                  <a:pt x="7018204" y="4425497"/>
                  <a:pt x="7018204" y="4415727"/>
                  <a:pt x="7008435" y="4415727"/>
                </a:cubicBezTo>
                <a:cubicBezTo>
                  <a:pt x="7008435" y="4415727"/>
                  <a:pt x="7008435" y="4405958"/>
                  <a:pt x="7008435" y="4405958"/>
                </a:cubicBezTo>
                <a:close/>
                <a:moveTo>
                  <a:pt x="6441856" y="4210572"/>
                </a:moveTo>
                <a:lnTo>
                  <a:pt x="6441856" y="4210572"/>
                </a:lnTo>
                <a:cubicBezTo>
                  <a:pt x="6446740" y="4215456"/>
                  <a:pt x="6446740" y="4215456"/>
                  <a:pt x="6443077" y="4211793"/>
                </a:cubicBezTo>
                <a:close/>
                <a:moveTo>
                  <a:pt x="6285558" y="4161725"/>
                </a:moveTo>
                <a:cubicBezTo>
                  <a:pt x="6285558" y="4161725"/>
                  <a:pt x="6285558" y="4161725"/>
                  <a:pt x="6295327" y="4171495"/>
                </a:cubicBezTo>
                <a:cubicBezTo>
                  <a:pt x="6295327" y="4171495"/>
                  <a:pt x="6295327" y="4171495"/>
                  <a:pt x="6285558" y="4171495"/>
                </a:cubicBezTo>
                <a:cubicBezTo>
                  <a:pt x="6285558" y="4171495"/>
                  <a:pt x="6285558" y="4171495"/>
                  <a:pt x="6285558" y="4161725"/>
                </a:cubicBezTo>
                <a:close/>
                <a:moveTo>
                  <a:pt x="6511213" y="4151956"/>
                </a:moveTo>
                <a:lnTo>
                  <a:pt x="6518784" y="4151956"/>
                </a:lnTo>
                <a:cubicBezTo>
                  <a:pt x="6520005" y="4151956"/>
                  <a:pt x="6520005" y="4151956"/>
                  <a:pt x="6520005" y="4151956"/>
                </a:cubicBezTo>
                <a:cubicBezTo>
                  <a:pt x="6520005" y="4156841"/>
                  <a:pt x="6517563" y="4156841"/>
                  <a:pt x="6513899" y="4154398"/>
                </a:cubicBezTo>
                <a:close/>
                <a:moveTo>
                  <a:pt x="6226946" y="4151956"/>
                </a:moveTo>
                <a:cubicBezTo>
                  <a:pt x="6226946" y="4151956"/>
                  <a:pt x="6226946" y="4161725"/>
                  <a:pt x="6236715" y="4161725"/>
                </a:cubicBezTo>
                <a:cubicBezTo>
                  <a:pt x="6236715" y="4161725"/>
                  <a:pt x="6236715" y="4161725"/>
                  <a:pt x="6226946" y="4161725"/>
                </a:cubicBezTo>
                <a:cubicBezTo>
                  <a:pt x="6226946" y="4161725"/>
                  <a:pt x="6226946" y="4151956"/>
                  <a:pt x="6226946" y="4151956"/>
                </a:cubicBezTo>
                <a:close/>
                <a:moveTo>
                  <a:pt x="6510236" y="4151068"/>
                </a:moveTo>
                <a:lnTo>
                  <a:pt x="6511213" y="4151956"/>
                </a:lnTo>
                <a:lnTo>
                  <a:pt x="6510236" y="4151956"/>
                </a:lnTo>
                <a:close/>
                <a:moveTo>
                  <a:pt x="6207409" y="4122648"/>
                </a:moveTo>
                <a:cubicBezTo>
                  <a:pt x="6236715" y="4142187"/>
                  <a:pt x="6256252" y="4151956"/>
                  <a:pt x="6256252" y="4142187"/>
                </a:cubicBezTo>
                <a:cubicBezTo>
                  <a:pt x="6266021" y="4142187"/>
                  <a:pt x="6285558" y="4161725"/>
                  <a:pt x="6285558" y="4171495"/>
                </a:cubicBezTo>
                <a:cubicBezTo>
                  <a:pt x="6295327" y="4171495"/>
                  <a:pt x="6295327" y="4171495"/>
                  <a:pt x="6295327" y="4181264"/>
                </a:cubicBezTo>
                <a:cubicBezTo>
                  <a:pt x="6305095" y="4181264"/>
                  <a:pt x="6305095" y="4191033"/>
                  <a:pt x="6305095" y="4191033"/>
                </a:cubicBezTo>
                <a:cubicBezTo>
                  <a:pt x="6305095" y="4191033"/>
                  <a:pt x="6314864" y="4191033"/>
                  <a:pt x="6314864" y="4191033"/>
                </a:cubicBezTo>
                <a:cubicBezTo>
                  <a:pt x="6314864" y="4191033"/>
                  <a:pt x="6324632" y="4200803"/>
                  <a:pt x="6324632" y="4200803"/>
                </a:cubicBezTo>
                <a:cubicBezTo>
                  <a:pt x="6324632" y="4210572"/>
                  <a:pt x="6324632" y="4210572"/>
                  <a:pt x="6334401" y="4200803"/>
                </a:cubicBezTo>
                <a:cubicBezTo>
                  <a:pt x="6334401" y="4200803"/>
                  <a:pt x="6344170" y="4220341"/>
                  <a:pt x="6344170" y="4220341"/>
                </a:cubicBezTo>
                <a:cubicBezTo>
                  <a:pt x="6344170" y="4230110"/>
                  <a:pt x="6353938" y="4239880"/>
                  <a:pt x="6353938" y="4239880"/>
                </a:cubicBezTo>
                <a:cubicBezTo>
                  <a:pt x="6344170" y="4239880"/>
                  <a:pt x="6344170" y="4239880"/>
                  <a:pt x="6334401" y="4230110"/>
                </a:cubicBezTo>
                <a:cubicBezTo>
                  <a:pt x="6334401" y="4230110"/>
                  <a:pt x="6324632" y="4220341"/>
                  <a:pt x="6324632" y="4220341"/>
                </a:cubicBezTo>
                <a:cubicBezTo>
                  <a:pt x="6314864" y="4220341"/>
                  <a:pt x="6314864" y="4210572"/>
                  <a:pt x="6314864" y="4210572"/>
                </a:cubicBezTo>
                <a:cubicBezTo>
                  <a:pt x="6314864" y="4210572"/>
                  <a:pt x="6305095" y="4210572"/>
                  <a:pt x="6295327" y="4200803"/>
                </a:cubicBezTo>
                <a:cubicBezTo>
                  <a:pt x="6295327" y="4200803"/>
                  <a:pt x="6305095" y="4210572"/>
                  <a:pt x="6305095" y="4210572"/>
                </a:cubicBezTo>
                <a:cubicBezTo>
                  <a:pt x="6314864" y="4220341"/>
                  <a:pt x="6305095" y="4220341"/>
                  <a:pt x="6295327" y="4210572"/>
                </a:cubicBezTo>
                <a:cubicBezTo>
                  <a:pt x="6295327" y="4200803"/>
                  <a:pt x="6285558" y="4200803"/>
                  <a:pt x="6285558" y="4200803"/>
                </a:cubicBezTo>
                <a:cubicBezTo>
                  <a:pt x="6285558" y="4200803"/>
                  <a:pt x="6285558" y="4191033"/>
                  <a:pt x="6285558" y="4191033"/>
                </a:cubicBezTo>
                <a:cubicBezTo>
                  <a:pt x="6275789" y="4191033"/>
                  <a:pt x="6266021" y="4181264"/>
                  <a:pt x="6256252" y="4171495"/>
                </a:cubicBezTo>
                <a:cubicBezTo>
                  <a:pt x="6256252" y="4171495"/>
                  <a:pt x="6246483" y="4161725"/>
                  <a:pt x="6246483" y="4161725"/>
                </a:cubicBezTo>
                <a:cubicBezTo>
                  <a:pt x="6246483" y="4161725"/>
                  <a:pt x="6246483" y="4151956"/>
                  <a:pt x="6246483" y="4151956"/>
                </a:cubicBezTo>
                <a:cubicBezTo>
                  <a:pt x="6236715" y="4151956"/>
                  <a:pt x="6207409" y="4132417"/>
                  <a:pt x="6207409" y="4122648"/>
                </a:cubicBezTo>
                <a:close/>
                <a:moveTo>
                  <a:pt x="5953425" y="4122648"/>
                </a:moveTo>
                <a:cubicBezTo>
                  <a:pt x="5963194" y="4122648"/>
                  <a:pt x="5963194" y="4122648"/>
                  <a:pt x="5963194" y="4122648"/>
                </a:cubicBezTo>
                <a:cubicBezTo>
                  <a:pt x="5972962" y="4132417"/>
                  <a:pt x="5972962" y="4132417"/>
                  <a:pt x="5963194" y="4132417"/>
                </a:cubicBezTo>
                <a:cubicBezTo>
                  <a:pt x="5963194" y="4122648"/>
                  <a:pt x="5953425" y="4122648"/>
                  <a:pt x="5953425" y="4122648"/>
                </a:cubicBezTo>
                <a:close/>
                <a:moveTo>
                  <a:pt x="3159602" y="4122648"/>
                </a:moveTo>
                <a:cubicBezTo>
                  <a:pt x="3159602" y="4122648"/>
                  <a:pt x="3159602" y="4122648"/>
                  <a:pt x="3169371" y="4122648"/>
                </a:cubicBezTo>
                <a:cubicBezTo>
                  <a:pt x="3169371" y="4122648"/>
                  <a:pt x="3169371" y="4122648"/>
                  <a:pt x="3179139" y="4132417"/>
                </a:cubicBezTo>
                <a:cubicBezTo>
                  <a:pt x="3179139" y="4132417"/>
                  <a:pt x="3188908" y="4142187"/>
                  <a:pt x="3188908" y="4151956"/>
                </a:cubicBezTo>
                <a:cubicBezTo>
                  <a:pt x="3218214" y="4171495"/>
                  <a:pt x="3267057" y="4239880"/>
                  <a:pt x="3257288" y="4239880"/>
                </a:cubicBezTo>
                <a:cubicBezTo>
                  <a:pt x="3257288" y="4239880"/>
                  <a:pt x="3188908" y="4161725"/>
                  <a:pt x="3179139" y="4151956"/>
                </a:cubicBezTo>
                <a:cubicBezTo>
                  <a:pt x="3179139" y="4151956"/>
                  <a:pt x="3169371" y="4142187"/>
                  <a:pt x="3169371" y="4142187"/>
                </a:cubicBezTo>
                <a:cubicBezTo>
                  <a:pt x="3169371" y="4132417"/>
                  <a:pt x="3159602" y="4132417"/>
                  <a:pt x="3159602" y="4122648"/>
                </a:cubicBezTo>
                <a:close/>
                <a:moveTo>
                  <a:pt x="6573122" y="4081281"/>
                </a:moveTo>
                <a:lnTo>
                  <a:pt x="6578616" y="4083571"/>
                </a:lnTo>
                <a:cubicBezTo>
                  <a:pt x="6578616" y="4083571"/>
                  <a:pt x="6576174" y="4083571"/>
                  <a:pt x="6573732" y="4082350"/>
                </a:cubicBezTo>
                <a:close/>
                <a:moveTo>
                  <a:pt x="4888646" y="4044494"/>
                </a:moveTo>
                <a:cubicBezTo>
                  <a:pt x="4888646" y="4044494"/>
                  <a:pt x="4898415" y="4054263"/>
                  <a:pt x="4908184" y="4064032"/>
                </a:cubicBezTo>
                <a:cubicBezTo>
                  <a:pt x="4908184" y="4064032"/>
                  <a:pt x="4917952" y="4073801"/>
                  <a:pt x="4917952" y="4083571"/>
                </a:cubicBezTo>
                <a:cubicBezTo>
                  <a:pt x="4917952" y="4083571"/>
                  <a:pt x="4927721" y="4093340"/>
                  <a:pt x="4937490" y="4103109"/>
                </a:cubicBezTo>
                <a:cubicBezTo>
                  <a:pt x="4937490" y="4112879"/>
                  <a:pt x="4947258" y="4122648"/>
                  <a:pt x="4957027" y="4132417"/>
                </a:cubicBezTo>
                <a:cubicBezTo>
                  <a:pt x="4957027" y="4142187"/>
                  <a:pt x="4976564" y="4161725"/>
                  <a:pt x="4986333" y="4171495"/>
                </a:cubicBezTo>
                <a:cubicBezTo>
                  <a:pt x="4986333" y="4181264"/>
                  <a:pt x="5005870" y="4200803"/>
                  <a:pt x="5005870" y="4210572"/>
                </a:cubicBezTo>
                <a:cubicBezTo>
                  <a:pt x="5015638" y="4220341"/>
                  <a:pt x="5025407" y="4230110"/>
                  <a:pt x="5025407" y="4239880"/>
                </a:cubicBezTo>
                <a:cubicBezTo>
                  <a:pt x="5035176" y="4239880"/>
                  <a:pt x="5035176" y="4249649"/>
                  <a:pt x="5035176" y="4249649"/>
                </a:cubicBezTo>
                <a:cubicBezTo>
                  <a:pt x="5035176" y="4249649"/>
                  <a:pt x="5044944" y="4259418"/>
                  <a:pt x="5054713" y="4278957"/>
                </a:cubicBezTo>
                <a:cubicBezTo>
                  <a:pt x="5074250" y="4298496"/>
                  <a:pt x="5142630" y="4405958"/>
                  <a:pt x="5162168" y="4445035"/>
                </a:cubicBezTo>
                <a:cubicBezTo>
                  <a:pt x="5171936" y="4454805"/>
                  <a:pt x="5181705" y="4464574"/>
                  <a:pt x="5181705" y="4474343"/>
                </a:cubicBezTo>
                <a:cubicBezTo>
                  <a:pt x="5191473" y="4484112"/>
                  <a:pt x="5191473" y="4493882"/>
                  <a:pt x="5201242" y="4493882"/>
                </a:cubicBezTo>
                <a:cubicBezTo>
                  <a:pt x="5201242" y="4503651"/>
                  <a:pt x="5211011" y="4513420"/>
                  <a:pt x="5211011" y="4523190"/>
                </a:cubicBezTo>
                <a:cubicBezTo>
                  <a:pt x="5220779" y="4523190"/>
                  <a:pt x="5220779" y="4532959"/>
                  <a:pt x="5230548" y="4542728"/>
                </a:cubicBezTo>
                <a:cubicBezTo>
                  <a:pt x="5230548" y="4542728"/>
                  <a:pt x="5230548" y="4542728"/>
                  <a:pt x="5230548" y="4552498"/>
                </a:cubicBezTo>
                <a:cubicBezTo>
                  <a:pt x="5230548" y="4562267"/>
                  <a:pt x="5220779" y="4542728"/>
                  <a:pt x="5201242" y="4523190"/>
                </a:cubicBezTo>
                <a:cubicBezTo>
                  <a:pt x="5201242" y="4513420"/>
                  <a:pt x="5191473" y="4503651"/>
                  <a:pt x="5191473" y="4493882"/>
                </a:cubicBezTo>
                <a:cubicBezTo>
                  <a:pt x="5181705" y="4493882"/>
                  <a:pt x="5181705" y="4484112"/>
                  <a:pt x="5181705" y="4484112"/>
                </a:cubicBezTo>
                <a:cubicBezTo>
                  <a:pt x="5181705" y="4474343"/>
                  <a:pt x="5171936" y="4474343"/>
                  <a:pt x="5171936" y="4474343"/>
                </a:cubicBezTo>
                <a:cubicBezTo>
                  <a:pt x="5162168" y="4464574"/>
                  <a:pt x="5132862" y="4425497"/>
                  <a:pt x="5132862" y="4415727"/>
                </a:cubicBezTo>
                <a:cubicBezTo>
                  <a:pt x="5132862" y="4415727"/>
                  <a:pt x="5132862" y="4405958"/>
                  <a:pt x="5123093" y="4405958"/>
                </a:cubicBezTo>
                <a:cubicBezTo>
                  <a:pt x="5113325" y="4396189"/>
                  <a:pt x="5113325" y="4386419"/>
                  <a:pt x="5084019" y="4337573"/>
                </a:cubicBezTo>
                <a:cubicBezTo>
                  <a:pt x="5074250" y="4327804"/>
                  <a:pt x="5064481" y="4308265"/>
                  <a:pt x="5064481" y="4308265"/>
                </a:cubicBezTo>
                <a:cubicBezTo>
                  <a:pt x="5064481" y="4308265"/>
                  <a:pt x="5054713" y="4298496"/>
                  <a:pt x="5054713" y="4288726"/>
                </a:cubicBezTo>
                <a:cubicBezTo>
                  <a:pt x="5044944" y="4278957"/>
                  <a:pt x="5025407" y="4249649"/>
                  <a:pt x="4996101" y="4210572"/>
                </a:cubicBezTo>
                <a:cubicBezTo>
                  <a:pt x="4986333" y="4200803"/>
                  <a:pt x="4986333" y="4191033"/>
                  <a:pt x="4986333" y="4191033"/>
                </a:cubicBezTo>
                <a:cubicBezTo>
                  <a:pt x="4986333" y="4181264"/>
                  <a:pt x="4976564" y="4181264"/>
                  <a:pt x="4976564" y="4181264"/>
                </a:cubicBezTo>
                <a:cubicBezTo>
                  <a:pt x="4976564" y="4181264"/>
                  <a:pt x="4976564" y="4171495"/>
                  <a:pt x="4966795" y="4171495"/>
                </a:cubicBezTo>
                <a:cubicBezTo>
                  <a:pt x="4966795" y="4171495"/>
                  <a:pt x="4966795" y="4161725"/>
                  <a:pt x="4957027" y="4151956"/>
                </a:cubicBezTo>
                <a:cubicBezTo>
                  <a:pt x="4947258" y="4142187"/>
                  <a:pt x="4917952" y="4103109"/>
                  <a:pt x="4917952" y="4093340"/>
                </a:cubicBezTo>
                <a:cubicBezTo>
                  <a:pt x="4917952" y="4093340"/>
                  <a:pt x="4908184" y="4083571"/>
                  <a:pt x="4898415" y="4073801"/>
                </a:cubicBezTo>
                <a:cubicBezTo>
                  <a:pt x="4898415" y="4064032"/>
                  <a:pt x="4888646" y="4054263"/>
                  <a:pt x="4888646" y="4044494"/>
                </a:cubicBezTo>
                <a:close/>
                <a:moveTo>
                  <a:pt x="7115890" y="4034724"/>
                </a:moveTo>
                <a:cubicBezTo>
                  <a:pt x="7115890" y="4034724"/>
                  <a:pt x="7115890" y="4044494"/>
                  <a:pt x="7125658" y="4044494"/>
                </a:cubicBezTo>
                <a:cubicBezTo>
                  <a:pt x="7125658" y="4054263"/>
                  <a:pt x="7125658" y="4054263"/>
                  <a:pt x="7125658" y="4054263"/>
                </a:cubicBezTo>
                <a:cubicBezTo>
                  <a:pt x="7115890" y="4044494"/>
                  <a:pt x="7115890" y="4034724"/>
                  <a:pt x="7115890" y="4034724"/>
                </a:cubicBezTo>
                <a:close/>
                <a:moveTo>
                  <a:pt x="6852137" y="3995647"/>
                </a:moveTo>
                <a:cubicBezTo>
                  <a:pt x="6861906" y="3995647"/>
                  <a:pt x="6861906" y="4005416"/>
                  <a:pt x="6881443" y="4015186"/>
                </a:cubicBezTo>
                <a:cubicBezTo>
                  <a:pt x="6891212" y="4024955"/>
                  <a:pt x="6891212" y="4024955"/>
                  <a:pt x="6891212" y="4024955"/>
                </a:cubicBezTo>
                <a:cubicBezTo>
                  <a:pt x="6891212" y="4024955"/>
                  <a:pt x="6891212" y="4024955"/>
                  <a:pt x="6891212" y="4034724"/>
                </a:cubicBezTo>
                <a:cubicBezTo>
                  <a:pt x="6891212" y="4044494"/>
                  <a:pt x="6891212" y="4034724"/>
                  <a:pt x="6881443" y="4034724"/>
                </a:cubicBezTo>
                <a:cubicBezTo>
                  <a:pt x="6881443" y="4024955"/>
                  <a:pt x="6871675" y="4015186"/>
                  <a:pt x="6861906" y="4015186"/>
                </a:cubicBezTo>
                <a:cubicBezTo>
                  <a:pt x="6861906" y="4005416"/>
                  <a:pt x="6852137" y="4005416"/>
                  <a:pt x="6852137" y="3995647"/>
                </a:cubicBezTo>
                <a:close/>
                <a:moveTo>
                  <a:pt x="6764220" y="3985878"/>
                </a:moveTo>
                <a:cubicBezTo>
                  <a:pt x="6764220" y="3985878"/>
                  <a:pt x="6773988" y="3985878"/>
                  <a:pt x="6773988" y="3985878"/>
                </a:cubicBezTo>
                <a:cubicBezTo>
                  <a:pt x="6773988" y="3985878"/>
                  <a:pt x="6773988" y="3995647"/>
                  <a:pt x="6783757" y="4005416"/>
                </a:cubicBezTo>
                <a:cubicBezTo>
                  <a:pt x="6793526" y="4015186"/>
                  <a:pt x="6793526" y="4015186"/>
                  <a:pt x="6783757" y="4015186"/>
                </a:cubicBezTo>
                <a:cubicBezTo>
                  <a:pt x="6783757" y="4005416"/>
                  <a:pt x="6773988" y="4005416"/>
                  <a:pt x="6773988" y="4005416"/>
                </a:cubicBezTo>
                <a:cubicBezTo>
                  <a:pt x="6764220" y="3995647"/>
                  <a:pt x="6764220" y="3985878"/>
                  <a:pt x="6764220" y="3985878"/>
                </a:cubicBezTo>
                <a:close/>
                <a:moveTo>
                  <a:pt x="6832600" y="3976108"/>
                </a:moveTo>
                <a:cubicBezTo>
                  <a:pt x="6832600" y="3976108"/>
                  <a:pt x="6842369" y="3976108"/>
                  <a:pt x="6842369" y="3976108"/>
                </a:cubicBezTo>
                <a:cubicBezTo>
                  <a:pt x="6842369" y="3976108"/>
                  <a:pt x="6842369" y="3985878"/>
                  <a:pt x="6852137" y="3985878"/>
                </a:cubicBezTo>
                <a:cubicBezTo>
                  <a:pt x="6852137" y="3985878"/>
                  <a:pt x="6852137" y="3995647"/>
                  <a:pt x="6852137" y="3995647"/>
                </a:cubicBezTo>
                <a:cubicBezTo>
                  <a:pt x="6842369" y="3995647"/>
                  <a:pt x="6832600" y="3985878"/>
                  <a:pt x="6832600" y="3976108"/>
                </a:cubicBezTo>
                <a:close/>
                <a:moveTo>
                  <a:pt x="5621292" y="3956570"/>
                </a:moveTo>
                <a:cubicBezTo>
                  <a:pt x="5621292" y="3956570"/>
                  <a:pt x="5621292" y="3956570"/>
                  <a:pt x="5631061" y="3956570"/>
                </a:cubicBezTo>
                <a:cubicBezTo>
                  <a:pt x="5640830" y="3966339"/>
                  <a:pt x="5640830" y="3966339"/>
                  <a:pt x="5640830" y="3966339"/>
                </a:cubicBezTo>
                <a:cubicBezTo>
                  <a:pt x="5631061" y="3966339"/>
                  <a:pt x="5631061" y="3966339"/>
                  <a:pt x="5621292" y="3956570"/>
                </a:cubicBezTo>
                <a:close/>
                <a:moveTo>
                  <a:pt x="6914827" y="3944167"/>
                </a:moveTo>
                <a:lnTo>
                  <a:pt x="6920518" y="3946800"/>
                </a:lnTo>
                <a:cubicBezTo>
                  <a:pt x="6920518" y="3946800"/>
                  <a:pt x="6918076" y="3946800"/>
                  <a:pt x="6915634" y="3945579"/>
                </a:cubicBezTo>
                <a:close/>
                <a:moveTo>
                  <a:pt x="6881443" y="3907723"/>
                </a:moveTo>
                <a:cubicBezTo>
                  <a:pt x="6891212" y="3917493"/>
                  <a:pt x="6891212" y="3917493"/>
                  <a:pt x="6891212" y="3917493"/>
                </a:cubicBezTo>
                <a:cubicBezTo>
                  <a:pt x="6900980" y="3927262"/>
                  <a:pt x="6910749" y="3937031"/>
                  <a:pt x="6910749" y="3937031"/>
                </a:cubicBezTo>
                <a:lnTo>
                  <a:pt x="6914827" y="3944167"/>
                </a:lnTo>
                <a:lnTo>
                  <a:pt x="6910291" y="3942068"/>
                </a:lnTo>
                <a:cubicBezTo>
                  <a:pt x="6897928" y="3933368"/>
                  <a:pt x="6881443" y="3915050"/>
                  <a:pt x="6881443" y="3907723"/>
                </a:cubicBezTo>
                <a:close/>
                <a:moveTo>
                  <a:pt x="6422318" y="3862899"/>
                </a:moveTo>
                <a:lnTo>
                  <a:pt x="6432087" y="3868646"/>
                </a:lnTo>
                <a:cubicBezTo>
                  <a:pt x="6432087" y="3868646"/>
                  <a:pt x="6432087" y="3868646"/>
                  <a:pt x="6422318" y="3868646"/>
                </a:cubicBezTo>
                <a:cubicBezTo>
                  <a:pt x="6422318" y="3868646"/>
                  <a:pt x="6422318" y="3866204"/>
                  <a:pt x="6422318" y="3863762"/>
                </a:cubicBezTo>
                <a:close/>
                <a:moveTo>
                  <a:pt x="6920518" y="3858877"/>
                </a:moveTo>
                <a:cubicBezTo>
                  <a:pt x="6930286" y="3858877"/>
                  <a:pt x="6940055" y="3868646"/>
                  <a:pt x="6940055" y="3868646"/>
                </a:cubicBezTo>
                <a:cubicBezTo>
                  <a:pt x="6940055" y="3868646"/>
                  <a:pt x="6940055" y="3868646"/>
                  <a:pt x="6930286" y="3868646"/>
                </a:cubicBezTo>
                <a:cubicBezTo>
                  <a:pt x="6930286" y="3868646"/>
                  <a:pt x="6940055" y="3878415"/>
                  <a:pt x="6940055" y="3878415"/>
                </a:cubicBezTo>
                <a:cubicBezTo>
                  <a:pt x="6949823" y="3888185"/>
                  <a:pt x="6949823" y="3888185"/>
                  <a:pt x="6949823" y="3888185"/>
                </a:cubicBezTo>
                <a:cubicBezTo>
                  <a:pt x="6949823" y="3897954"/>
                  <a:pt x="6949823" y="3888185"/>
                  <a:pt x="6940055" y="3888185"/>
                </a:cubicBezTo>
                <a:cubicBezTo>
                  <a:pt x="6940055" y="3878415"/>
                  <a:pt x="6930286" y="3878415"/>
                  <a:pt x="6930286" y="3878415"/>
                </a:cubicBezTo>
                <a:cubicBezTo>
                  <a:pt x="6930286" y="3878415"/>
                  <a:pt x="6930286" y="3868646"/>
                  <a:pt x="6920518" y="3868646"/>
                </a:cubicBezTo>
                <a:cubicBezTo>
                  <a:pt x="6920518" y="3868646"/>
                  <a:pt x="6920518" y="3858877"/>
                  <a:pt x="6920518" y="3858877"/>
                </a:cubicBezTo>
                <a:close/>
                <a:moveTo>
                  <a:pt x="6373475" y="3855946"/>
                </a:moveTo>
                <a:lnTo>
                  <a:pt x="6375918" y="3857656"/>
                </a:lnTo>
                <a:cubicBezTo>
                  <a:pt x="6378360" y="3858877"/>
                  <a:pt x="6378360" y="3858877"/>
                  <a:pt x="6373475" y="3858877"/>
                </a:cubicBezTo>
                <a:close/>
                <a:moveTo>
                  <a:pt x="6910749" y="3849107"/>
                </a:moveTo>
                <a:cubicBezTo>
                  <a:pt x="6910749" y="3849107"/>
                  <a:pt x="6910749" y="3849107"/>
                  <a:pt x="6920518" y="3858877"/>
                </a:cubicBezTo>
                <a:cubicBezTo>
                  <a:pt x="6920518" y="3858877"/>
                  <a:pt x="6910749" y="3858877"/>
                  <a:pt x="6910749" y="3849107"/>
                </a:cubicBezTo>
                <a:close/>
                <a:moveTo>
                  <a:pt x="6903902" y="3844451"/>
                </a:moveTo>
                <a:lnTo>
                  <a:pt x="6910749" y="3849107"/>
                </a:lnTo>
                <a:cubicBezTo>
                  <a:pt x="6910749" y="3849107"/>
                  <a:pt x="6908307" y="3849107"/>
                  <a:pt x="6905865" y="3847886"/>
                </a:cubicBezTo>
                <a:close/>
                <a:moveTo>
                  <a:pt x="6861906" y="3839338"/>
                </a:moveTo>
                <a:cubicBezTo>
                  <a:pt x="6861906" y="3849107"/>
                  <a:pt x="6871675" y="3849107"/>
                  <a:pt x="6871675" y="3849107"/>
                </a:cubicBezTo>
                <a:cubicBezTo>
                  <a:pt x="6881443" y="3849107"/>
                  <a:pt x="6891212" y="3858877"/>
                  <a:pt x="6891212" y="3868646"/>
                </a:cubicBezTo>
                <a:cubicBezTo>
                  <a:pt x="6891212" y="3868646"/>
                  <a:pt x="6891212" y="3878415"/>
                  <a:pt x="6900980" y="3878415"/>
                </a:cubicBezTo>
                <a:cubicBezTo>
                  <a:pt x="6900980" y="3888185"/>
                  <a:pt x="6900980" y="3888185"/>
                  <a:pt x="6900980" y="3888185"/>
                </a:cubicBezTo>
                <a:cubicBezTo>
                  <a:pt x="6900980" y="3888185"/>
                  <a:pt x="6891212" y="3878415"/>
                  <a:pt x="6891212" y="3878415"/>
                </a:cubicBezTo>
                <a:cubicBezTo>
                  <a:pt x="6891212" y="3878415"/>
                  <a:pt x="6881443" y="3858877"/>
                  <a:pt x="6871675" y="3858877"/>
                </a:cubicBezTo>
                <a:cubicBezTo>
                  <a:pt x="6871675" y="3858877"/>
                  <a:pt x="6861906" y="3849107"/>
                  <a:pt x="6861906" y="3839338"/>
                </a:cubicBezTo>
                <a:close/>
                <a:moveTo>
                  <a:pt x="5220779" y="3810030"/>
                </a:moveTo>
                <a:cubicBezTo>
                  <a:pt x="5230548" y="3810030"/>
                  <a:pt x="5250085" y="3819799"/>
                  <a:pt x="5259854" y="3829569"/>
                </a:cubicBezTo>
                <a:cubicBezTo>
                  <a:pt x="5259854" y="3829569"/>
                  <a:pt x="5259854" y="3839338"/>
                  <a:pt x="5269622" y="3839338"/>
                </a:cubicBezTo>
                <a:cubicBezTo>
                  <a:pt x="5269622" y="3839338"/>
                  <a:pt x="5279391" y="3849107"/>
                  <a:pt x="5289160" y="3849107"/>
                </a:cubicBezTo>
                <a:cubicBezTo>
                  <a:pt x="5289160" y="3858877"/>
                  <a:pt x="5298928" y="3858877"/>
                  <a:pt x="5308697" y="3868646"/>
                </a:cubicBezTo>
                <a:cubicBezTo>
                  <a:pt x="5338003" y="3878415"/>
                  <a:pt x="5347771" y="3888185"/>
                  <a:pt x="5357540" y="3897954"/>
                </a:cubicBezTo>
                <a:cubicBezTo>
                  <a:pt x="5357540" y="3897954"/>
                  <a:pt x="5357540" y="3897954"/>
                  <a:pt x="5367308" y="3897954"/>
                </a:cubicBezTo>
                <a:cubicBezTo>
                  <a:pt x="5367308" y="3907723"/>
                  <a:pt x="5396614" y="3927262"/>
                  <a:pt x="5396614" y="3927262"/>
                </a:cubicBezTo>
                <a:cubicBezTo>
                  <a:pt x="5396614" y="3927262"/>
                  <a:pt x="5396614" y="3927262"/>
                  <a:pt x="5396614" y="3937031"/>
                </a:cubicBezTo>
                <a:cubicBezTo>
                  <a:pt x="5396614" y="3937031"/>
                  <a:pt x="5396614" y="3937031"/>
                  <a:pt x="5377077" y="3917493"/>
                </a:cubicBezTo>
                <a:cubicBezTo>
                  <a:pt x="5367308" y="3907723"/>
                  <a:pt x="5347771" y="3897954"/>
                  <a:pt x="5328234" y="3888185"/>
                </a:cubicBezTo>
                <a:cubicBezTo>
                  <a:pt x="5308697" y="3878415"/>
                  <a:pt x="5298928" y="3868646"/>
                  <a:pt x="5298928" y="3868646"/>
                </a:cubicBezTo>
                <a:cubicBezTo>
                  <a:pt x="5298928" y="3868646"/>
                  <a:pt x="5279391" y="3849107"/>
                  <a:pt x="5269622" y="3849107"/>
                </a:cubicBezTo>
                <a:cubicBezTo>
                  <a:pt x="5259854" y="3839338"/>
                  <a:pt x="5250085" y="3839338"/>
                  <a:pt x="5250085" y="3829569"/>
                </a:cubicBezTo>
                <a:cubicBezTo>
                  <a:pt x="5240316" y="3829569"/>
                  <a:pt x="5230548" y="3819799"/>
                  <a:pt x="5230548" y="3819799"/>
                </a:cubicBezTo>
                <a:cubicBezTo>
                  <a:pt x="5220779" y="3819799"/>
                  <a:pt x="5220779" y="3810030"/>
                  <a:pt x="5220779" y="3810030"/>
                </a:cubicBezTo>
                <a:close/>
                <a:moveTo>
                  <a:pt x="6207409" y="3790492"/>
                </a:moveTo>
                <a:cubicBezTo>
                  <a:pt x="6217178" y="3790492"/>
                  <a:pt x="6217178" y="3790492"/>
                  <a:pt x="6226946" y="3800261"/>
                </a:cubicBezTo>
                <a:cubicBezTo>
                  <a:pt x="6226946" y="3800261"/>
                  <a:pt x="6229388" y="3802704"/>
                  <a:pt x="6233052" y="3805146"/>
                </a:cubicBezTo>
                <a:lnTo>
                  <a:pt x="6236715" y="3806478"/>
                </a:lnTo>
                <a:lnTo>
                  <a:pt x="6246483" y="3810030"/>
                </a:lnTo>
                <a:cubicBezTo>
                  <a:pt x="6256252" y="3819799"/>
                  <a:pt x="6266021" y="3829569"/>
                  <a:pt x="6285558" y="3839338"/>
                </a:cubicBezTo>
                <a:cubicBezTo>
                  <a:pt x="6295327" y="3849107"/>
                  <a:pt x="6295327" y="3849107"/>
                  <a:pt x="6305095" y="3858877"/>
                </a:cubicBezTo>
                <a:cubicBezTo>
                  <a:pt x="6305095" y="3858877"/>
                  <a:pt x="6314864" y="3868646"/>
                  <a:pt x="6324632" y="3868646"/>
                </a:cubicBezTo>
                <a:cubicBezTo>
                  <a:pt x="6334401" y="3878415"/>
                  <a:pt x="6344170" y="3888185"/>
                  <a:pt x="6344170" y="3888185"/>
                </a:cubicBezTo>
                <a:cubicBezTo>
                  <a:pt x="6344170" y="3888185"/>
                  <a:pt x="6334401" y="3888185"/>
                  <a:pt x="6324632" y="3888185"/>
                </a:cubicBezTo>
                <a:cubicBezTo>
                  <a:pt x="6324632" y="3878415"/>
                  <a:pt x="6314864" y="3878415"/>
                  <a:pt x="6314864" y="3868646"/>
                </a:cubicBezTo>
                <a:cubicBezTo>
                  <a:pt x="6314864" y="3878415"/>
                  <a:pt x="6314864" y="3878415"/>
                  <a:pt x="6314864" y="3878415"/>
                </a:cubicBezTo>
                <a:cubicBezTo>
                  <a:pt x="6305095" y="3878415"/>
                  <a:pt x="6305095" y="3878415"/>
                  <a:pt x="6305095" y="3878415"/>
                </a:cubicBezTo>
                <a:cubicBezTo>
                  <a:pt x="6305095" y="3878415"/>
                  <a:pt x="6305095" y="3868646"/>
                  <a:pt x="6305095" y="3868646"/>
                </a:cubicBezTo>
                <a:cubicBezTo>
                  <a:pt x="6305095" y="3868646"/>
                  <a:pt x="6295327" y="3858877"/>
                  <a:pt x="6295327" y="3858877"/>
                </a:cubicBezTo>
                <a:cubicBezTo>
                  <a:pt x="6295327" y="3858877"/>
                  <a:pt x="6285558" y="3849107"/>
                  <a:pt x="6285558" y="3849107"/>
                </a:cubicBezTo>
                <a:cubicBezTo>
                  <a:pt x="6285558" y="3849107"/>
                  <a:pt x="6275789" y="3849107"/>
                  <a:pt x="6275789" y="3849107"/>
                </a:cubicBezTo>
                <a:cubicBezTo>
                  <a:pt x="6275789" y="3839338"/>
                  <a:pt x="6266021" y="3839338"/>
                  <a:pt x="6256252" y="3829569"/>
                </a:cubicBezTo>
                <a:cubicBezTo>
                  <a:pt x="6236715" y="3819799"/>
                  <a:pt x="6226946" y="3810030"/>
                  <a:pt x="6226946" y="3810030"/>
                </a:cubicBezTo>
                <a:cubicBezTo>
                  <a:pt x="6217178" y="3810030"/>
                  <a:pt x="6217178" y="3800261"/>
                  <a:pt x="6207409" y="3800261"/>
                </a:cubicBezTo>
                <a:cubicBezTo>
                  <a:pt x="6197640" y="3800261"/>
                  <a:pt x="6197640" y="3800261"/>
                  <a:pt x="6197640" y="3800261"/>
                </a:cubicBezTo>
                <a:cubicBezTo>
                  <a:pt x="6207409" y="3800261"/>
                  <a:pt x="6207409" y="3790492"/>
                  <a:pt x="6207409" y="3790492"/>
                </a:cubicBezTo>
                <a:close/>
                <a:moveTo>
                  <a:pt x="6642884" y="3783293"/>
                </a:moveTo>
                <a:lnTo>
                  <a:pt x="6650660" y="3786828"/>
                </a:lnTo>
                <a:cubicBezTo>
                  <a:pt x="6654323" y="3790492"/>
                  <a:pt x="6656765" y="3795376"/>
                  <a:pt x="6656765" y="3800261"/>
                </a:cubicBezTo>
                <a:cubicBezTo>
                  <a:pt x="6646997" y="3800261"/>
                  <a:pt x="6646997" y="3790492"/>
                  <a:pt x="6646997" y="3790492"/>
                </a:cubicBezTo>
                <a:close/>
                <a:moveTo>
                  <a:pt x="6637228" y="3780722"/>
                </a:moveTo>
                <a:cubicBezTo>
                  <a:pt x="6637228" y="3780722"/>
                  <a:pt x="6639670" y="3780722"/>
                  <a:pt x="6642112" y="3781943"/>
                </a:cubicBezTo>
                <a:lnTo>
                  <a:pt x="6642884" y="3783293"/>
                </a:lnTo>
                <a:close/>
                <a:moveTo>
                  <a:pt x="6217178" y="3780722"/>
                </a:moveTo>
                <a:cubicBezTo>
                  <a:pt x="6217178" y="3780722"/>
                  <a:pt x="6226946" y="3790492"/>
                  <a:pt x="6226946" y="3790492"/>
                </a:cubicBezTo>
                <a:cubicBezTo>
                  <a:pt x="6226946" y="3790492"/>
                  <a:pt x="6226946" y="3790492"/>
                  <a:pt x="6236715" y="3800261"/>
                </a:cubicBezTo>
                <a:cubicBezTo>
                  <a:pt x="6226946" y="3800261"/>
                  <a:pt x="6226946" y="3790492"/>
                  <a:pt x="6217178" y="3780722"/>
                </a:cubicBezTo>
                <a:close/>
                <a:moveTo>
                  <a:pt x="6634016" y="3771890"/>
                </a:moveTo>
                <a:lnTo>
                  <a:pt x="6636007" y="3772174"/>
                </a:lnTo>
                <a:cubicBezTo>
                  <a:pt x="6637228" y="3773396"/>
                  <a:pt x="6637228" y="3775838"/>
                  <a:pt x="6637228" y="3780722"/>
                </a:cubicBezTo>
                <a:close/>
                <a:moveTo>
                  <a:pt x="6216042" y="3770726"/>
                </a:moveTo>
                <a:lnTo>
                  <a:pt x="6217178" y="3770953"/>
                </a:lnTo>
                <a:lnTo>
                  <a:pt x="6218430" y="3772915"/>
                </a:lnTo>
                <a:close/>
                <a:moveTo>
                  <a:pt x="6197640" y="3761184"/>
                </a:moveTo>
                <a:cubicBezTo>
                  <a:pt x="6202525" y="3761184"/>
                  <a:pt x="6207409" y="3763626"/>
                  <a:pt x="6212293" y="3767290"/>
                </a:cubicBezTo>
                <a:lnTo>
                  <a:pt x="6216042" y="3770726"/>
                </a:lnTo>
                <a:lnTo>
                  <a:pt x="6211072" y="3769732"/>
                </a:lnTo>
                <a:cubicBezTo>
                  <a:pt x="6207409" y="3768511"/>
                  <a:pt x="6202525" y="3766068"/>
                  <a:pt x="6197640" y="3761184"/>
                </a:cubicBezTo>
                <a:close/>
                <a:moveTo>
                  <a:pt x="6148797" y="3712337"/>
                </a:moveTo>
                <a:cubicBezTo>
                  <a:pt x="6148797" y="3712337"/>
                  <a:pt x="6148797" y="3722106"/>
                  <a:pt x="6148797" y="3722106"/>
                </a:cubicBezTo>
                <a:cubicBezTo>
                  <a:pt x="6148797" y="3722106"/>
                  <a:pt x="6158566" y="3722106"/>
                  <a:pt x="6158566" y="3722106"/>
                </a:cubicBezTo>
                <a:cubicBezTo>
                  <a:pt x="6158566" y="3722106"/>
                  <a:pt x="6158566" y="3722106"/>
                  <a:pt x="6158566" y="3731876"/>
                </a:cubicBezTo>
                <a:cubicBezTo>
                  <a:pt x="6168335" y="3731876"/>
                  <a:pt x="6168335" y="3731876"/>
                  <a:pt x="6168335" y="3731876"/>
                </a:cubicBezTo>
                <a:cubicBezTo>
                  <a:pt x="6168335" y="3731876"/>
                  <a:pt x="6168335" y="3741645"/>
                  <a:pt x="6168335" y="3741645"/>
                </a:cubicBezTo>
                <a:cubicBezTo>
                  <a:pt x="6178103" y="3741645"/>
                  <a:pt x="6178103" y="3741645"/>
                  <a:pt x="6178103" y="3751414"/>
                </a:cubicBezTo>
                <a:cubicBezTo>
                  <a:pt x="6178103" y="3751414"/>
                  <a:pt x="6187872" y="3751414"/>
                  <a:pt x="6187872" y="3751414"/>
                </a:cubicBezTo>
                <a:cubicBezTo>
                  <a:pt x="6187872" y="3751414"/>
                  <a:pt x="6197640" y="3761184"/>
                  <a:pt x="6197640" y="3761184"/>
                </a:cubicBezTo>
                <a:cubicBezTo>
                  <a:pt x="6207409" y="3770953"/>
                  <a:pt x="6217178" y="3780722"/>
                  <a:pt x="6217178" y="3780722"/>
                </a:cubicBezTo>
                <a:cubicBezTo>
                  <a:pt x="6207409" y="3780722"/>
                  <a:pt x="6197640" y="3770953"/>
                  <a:pt x="6187872" y="3770953"/>
                </a:cubicBezTo>
                <a:cubicBezTo>
                  <a:pt x="6187872" y="3761184"/>
                  <a:pt x="6187872" y="3761184"/>
                  <a:pt x="6178103" y="3761184"/>
                </a:cubicBezTo>
                <a:cubicBezTo>
                  <a:pt x="6178103" y="3751414"/>
                  <a:pt x="6168335" y="3751414"/>
                  <a:pt x="6168335" y="3751414"/>
                </a:cubicBezTo>
                <a:cubicBezTo>
                  <a:pt x="6168335" y="3751414"/>
                  <a:pt x="6168335" y="3741645"/>
                  <a:pt x="6158566" y="3741645"/>
                </a:cubicBezTo>
                <a:cubicBezTo>
                  <a:pt x="6148797" y="3722106"/>
                  <a:pt x="6139029" y="3712337"/>
                  <a:pt x="6148797" y="3712337"/>
                </a:cubicBezTo>
                <a:close/>
                <a:moveTo>
                  <a:pt x="6593269" y="3698904"/>
                </a:moveTo>
                <a:cubicBezTo>
                  <a:pt x="6595711" y="3700125"/>
                  <a:pt x="6598153" y="3702568"/>
                  <a:pt x="6598153" y="3702568"/>
                </a:cubicBezTo>
                <a:lnTo>
                  <a:pt x="6591873" y="3699951"/>
                </a:lnTo>
                <a:close/>
                <a:moveTo>
                  <a:pt x="6617691" y="3692798"/>
                </a:moveTo>
                <a:cubicBezTo>
                  <a:pt x="6627459" y="3692798"/>
                  <a:pt x="6627459" y="3692798"/>
                  <a:pt x="6627459" y="3702568"/>
                </a:cubicBezTo>
                <a:cubicBezTo>
                  <a:pt x="6617691" y="3702568"/>
                  <a:pt x="6617691" y="3702568"/>
                  <a:pt x="6617691" y="3692798"/>
                </a:cubicBezTo>
                <a:close/>
                <a:moveTo>
                  <a:pt x="6637228" y="3653722"/>
                </a:moveTo>
                <a:lnTo>
                  <a:pt x="6648218" y="3663491"/>
                </a:lnTo>
                <a:cubicBezTo>
                  <a:pt x="6654323" y="3668375"/>
                  <a:pt x="6661650" y="3673260"/>
                  <a:pt x="6666534" y="3673260"/>
                </a:cubicBezTo>
                <a:cubicBezTo>
                  <a:pt x="6666534" y="3673260"/>
                  <a:pt x="6676302" y="3673260"/>
                  <a:pt x="6676302" y="3683029"/>
                </a:cubicBezTo>
                <a:lnTo>
                  <a:pt x="6675081" y="3683029"/>
                </a:lnTo>
                <a:lnTo>
                  <a:pt x="6671418" y="3683029"/>
                </a:lnTo>
                <a:lnTo>
                  <a:pt x="6667755" y="3683029"/>
                </a:lnTo>
                <a:cubicBezTo>
                  <a:pt x="6666534" y="3683029"/>
                  <a:pt x="6666534" y="3683029"/>
                  <a:pt x="6666534" y="3683029"/>
                </a:cubicBezTo>
                <a:cubicBezTo>
                  <a:pt x="6666534" y="3673260"/>
                  <a:pt x="6656765" y="3673260"/>
                  <a:pt x="6646997" y="3663491"/>
                </a:cubicBezTo>
                <a:close/>
                <a:moveTo>
                  <a:pt x="6637228" y="3653721"/>
                </a:moveTo>
                <a:lnTo>
                  <a:pt x="6637228" y="3653722"/>
                </a:lnTo>
                <a:lnTo>
                  <a:pt x="6637228" y="3653721"/>
                </a:lnTo>
                <a:close/>
                <a:moveTo>
                  <a:pt x="6637228" y="3643952"/>
                </a:moveTo>
                <a:lnTo>
                  <a:pt x="6639352" y="3645085"/>
                </a:lnTo>
                <a:lnTo>
                  <a:pt x="6642112" y="3647616"/>
                </a:lnTo>
                <a:lnTo>
                  <a:pt x="6651181" y="3651394"/>
                </a:lnTo>
                <a:lnTo>
                  <a:pt x="6655544" y="3653721"/>
                </a:lnTo>
                <a:lnTo>
                  <a:pt x="6658026" y="3655928"/>
                </a:lnTo>
                <a:lnTo>
                  <a:pt x="6661650" y="3662269"/>
                </a:lnTo>
                <a:cubicBezTo>
                  <a:pt x="6664092" y="3663491"/>
                  <a:pt x="6666534" y="3663491"/>
                  <a:pt x="6666534" y="3663491"/>
                </a:cubicBezTo>
                <a:cubicBezTo>
                  <a:pt x="6666534" y="3673260"/>
                  <a:pt x="6656765" y="3663491"/>
                  <a:pt x="6637228" y="3643952"/>
                </a:cubicBezTo>
                <a:close/>
                <a:moveTo>
                  <a:pt x="6627459" y="3634183"/>
                </a:moveTo>
                <a:lnTo>
                  <a:pt x="6637094" y="3643015"/>
                </a:lnTo>
                <a:lnTo>
                  <a:pt x="6637228" y="3643952"/>
                </a:lnTo>
                <a:cubicBezTo>
                  <a:pt x="6637228" y="3643952"/>
                  <a:pt x="6634786" y="3641510"/>
                  <a:pt x="6631122" y="3637846"/>
                </a:cubicBezTo>
                <a:close/>
                <a:moveTo>
                  <a:pt x="6627459" y="3634183"/>
                </a:moveTo>
                <a:lnTo>
                  <a:pt x="6627459" y="3634183"/>
                </a:lnTo>
                <a:lnTo>
                  <a:pt x="6627459" y="3634183"/>
                </a:lnTo>
                <a:close/>
                <a:moveTo>
                  <a:pt x="4439290" y="3624414"/>
                </a:moveTo>
                <a:lnTo>
                  <a:pt x="4451501" y="3636625"/>
                </a:lnTo>
                <a:cubicBezTo>
                  <a:pt x="4456385" y="3641510"/>
                  <a:pt x="4458828" y="3643952"/>
                  <a:pt x="4458828" y="3643952"/>
                </a:cubicBezTo>
                <a:cubicBezTo>
                  <a:pt x="4497902" y="3692798"/>
                  <a:pt x="4527208" y="3722106"/>
                  <a:pt x="4527208" y="3712337"/>
                </a:cubicBezTo>
                <a:cubicBezTo>
                  <a:pt x="4527208" y="3722106"/>
                  <a:pt x="4527208" y="3722106"/>
                  <a:pt x="4536976" y="3731876"/>
                </a:cubicBezTo>
                <a:cubicBezTo>
                  <a:pt x="4536976" y="3741645"/>
                  <a:pt x="4546745" y="3751414"/>
                  <a:pt x="4546745" y="3751414"/>
                </a:cubicBezTo>
                <a:cubicBezTo>
                  <a:pt x="4546745" y="3751414"/>
                  <a:pt x="4536976" y="3751414"/>
                  <a:pt x="4527208" y="3731876"/>
                </a:cubicBezTo>
                <a:cubicBezTo>
                  <a:pt x="4507671" y="3712337"/>
                  <a:pt x="4488133" y="3692798"/>
                  <a:pt x="4468596" y="3663491"/>
                </a:cubicBezTo>
                <a:cubicBezTo>
                  <a:pt x="4463712" y="3658606"/>
                  <a:pt x="4458828" y="3653721"/>
                  <a:pt x="4453943" y="3647616"/>
                </a:cubicBezTo>
                <a:close/>
                <a:moveTo>
                  <a:pt x="4439289" y="3624412"/>
                </a:moveTo>
                <a:lnTo>
                  <a:pt x="4439290" y="3624413"/>
                </a:lnTo>
                <a:lnTo>
                  <a:pt x="4439290" y="3624414"/>
                </a:lnTo>
                <a:close/>
                <a:moveTo>
                  <a:pt x="4380679" y="3556028"/>
                </a:moveTo>
                <a:cubicBezTo>
                  <a:pt x="4380679" y="3556028"/>
                  <a:pt x="4390447" y="3565797"/>
                  <a:pt x="4400216" y="3575567"/>
                </a:cubicBezTo>
                <a:cubicBezTo>
                  <a:pt x="4409985" y="3585336"/>
                  <a:pt x="4419753" y="3604875"/>
                  <a:pt x="4429522" y="3614644"/>
                </a:cubicBezTo>
                <a:lnTo>
                  <a:pt x="4439289" y="3624412"/>
                </a:lnTo>
                <a:lnTo>
                  <a:pt x="4420974" y="3609759"/>
                </a:lnTo>
                <a:cubicBezTo>
                  <a:pt x="4414869" y="3604875"/>
                  <a:pt x="4409985" y="3599990"/>
                  <a:pt x="4409985" y="3595105"/>
                </a:cubicBezTo>
                <a:cubicBezTo>
                  <a:pt x="4380679" y="3565797"/>
                  <a:pt x="4370910" y="3556028"/>
                  <a:pt x="4380679" y="3556028"/>
                </a:cubicBezTo>
                <a:close/>
                <a:moveTo>
                  <a:pt x="4766539" y="3536490"/>
                </a:moveTo>
                <a:lnTo>
                  <a:pt x="4771423" y="3536490"/>
                </a:lnTo>
                <a:lnTo>
                  <a:pt x="4770535" y="3539154"/>
                </a:lnTo>
                <a:close/>
                <a:moveTo>
                  <a:pt x="4488133" y="3536490"/>
                </a:moveTo>
                <a:lnTo>
                  <a:pt x="4496980" y="3539808"/>
                </a:lnTo>
                <a:lnTo>
                  <a:pt x="4497902" y="3546259"/>
                </a:lnTo>
                <a:cubicBezTo>
                  <a:pt x="4507671" y="3556028"/>
                  <a:pt x="4517439" y="3565797"/>
                  <a:pt x="4517439" y="3565797"/>
                </a:cubicBezTo>
                <a:cubicBezTo>
                  <a:pt x="4517439" y="3565797"/>
                  <a:pt x="4527208" y="3575567"/>
                  <a:pt x="4536976" y="3585336"/>
                </a:cubicBezTo>
                <a:cubicBezTo>
                  <a:pt x="4556514" y="3604875"/>
                  <a:pt x="4566282" y="3614644"/>
                  <a:pt x="4576051" y="3624413"/>
                </a:cubicBezTo>
                <a:cubicBezTo>
                  <a:pt x="4585820" y="3643952"/>
                  <a:pt x="4595588" y="3653721"/>
                  <a:pt x="4605357" y="3673260"/>
                </a:cubicBezTo>
                <a:cubicBezTo>
                  <a:pt x="4615125" y="3683029"/>
                  <a:pt x="4615125" y="3683029"/>
                  <a:pt x="4615125" y="3683029"/>
                </a:cubicBezTo>
                <a:cubicBezTo>
                  <a:pt x="4615125" y="3692798"/>
                  <a:pt x="4654200" y="3731876"/>
                  <a:pt x="4663968" y="3741645"/>
                </a:cubicBezTo>
                <a:cubicBezTo>
                  <a:pt x="4673737" y="3751414"/>
                  <a:pt x="4673737" y="3751414"/>
                  <a:pt x="4673737" y="3751414"/>
                </a:cubicBezTo>
                <a:cubicBezTo>
                  <a:pt x="4673737" y="3761184"/>
                  <a:pt x="4683506" y="3761184"/>
                  <a:pt x="4683506" y="3770953"/>
                </a:cubicBezTo>
                <a:cubicBezTo>
                  <a:pt x="4712811" y="3790492"/>
                  <a:pt x="4712811" y="3790492"/>
                  <a:pt x="4712811" y="3800261"/>
                </a:cubicBezTo>
                <a:cubicBezTo>
                  <a:pt x="4722580" y="3810030"/>
                  <a:pt x="4722580" y="3819799"/>
                  <a:pt x="4732349" y="3819799"/>
                </a:cubicBezTo>
                <a:cubicBezTo>
                  <a:pt x="4742117" y="3829569"/>
                  <a:pt x="4742117" y="3839338"/>
                  <a:pt x="4742117" y="3839338"/>
                </a:cubicBezTo>
                <a:cubicBezTo>
                  <a:pt x="4742117" y="3839338"/>
                  <a:pt x="4751886" y="3849107"/>
                  <a:pt x="4751886" y="3849107"/>
                </a:cubicBezTo>
                <a:cubicBezTo>
                  <a:pt x="4751886" y="3849107"/>
                  <a:pt x="4761655" y="3858877"/>
                  <a:pt x="4761655" y="3868646"/>
                </a:cubicBezTo>
                <a:cubicBezTo>
                  <a:pt x="4761655" y="3868646"/>
                  <a:pt x="4771423" y="3878415"/>
                  <a:pt x="4771423" y="3878415"/>
                </a:cubicBezTo>
                <a:cubicBezTo>
                  <a:pt x="4771423" y="3878415"/>
                  <a:pt x="4781192" y="3888185"/>
                  <a:pt x="4781192" y="3888185"/>
                </a:cubicBezTo>
                <a:cubicBezTo>
                  <a:pt x="4781192" y="3897954"/>
                  <a:pt x="4790960" y="3897954"/>
                  <a:pt x="4790960" y="3907723"/>
                </a:cubicBezTo>
                <a:cubicBezTo>
                  <a:pt x="4790960" y="3907723"/>
                  <a:pt x="4800729" y="3907723"/>
                  <a:pt x="4800729" y="3917493"/>
                </a:cubicBezTo>
                <a:cubicBezTo>
                  <a:pt x="4800729" y="3917493"/>
                  <a:pt x="4820266" y="3946800"/>
                  <a:pt x="4820266" y="3946800"/>
                </a:cubicBezTo>
                <a:cubicBezTo>
                  <a:pt x="4820266" y="3946800"/>
                  <a:pt x="4830035" y="3946800"/>
                  <a:pt x="4830035" y="3956570"/>
                </a:cubicBezTo>
                <a:cubicBezTo>
                  <a:pt x="4830035" y="3966339"/>
                  <a:pt x="4839803" y="3976108"/>
                  <a:pt x="4869109" y="4005416"/>
                </a:cubicBezTo>
                <a:cubicBezTo>
                  <a:pt x="4878878" y="4024955"/>
                  <a:pt x="4888646" y="4034724"/>
                  <a:pt x="4888646" y="4044494"/>
                </a:cubicBezTo>
                <a:cubicBezTo>
                  <a:pt x="4878878" y="4044494"/>
                  <a:pt x="4878878" y="4034724"/>
                  <a:pt x="4869109" y="4034724"/>
                </a:cubicBezTo>
                <a:cubicBezTo>
                  <a:pt x="4869109" y="4034724"/>
                  <a:pt x="4869109" y="4024955"/>
                  <a:pt x="4859341" y="4024955"/>
                </a:cubicBezTo>
                <a:cubicBezTo>
                  <a:pt x="4859341" y="4015186"/>
                  <a:pt x="4849572" y="4005416"/>
                  <a:pt x="4839803" y="3995647"/>
                </a:cubicBezTo>
                <a:cubicBezTo>
                  <a:pt x="4830035" y="3976108"/>
                  <a:pt x="4820266" y="3966339"/>
                  <a:pt x="4820266" y="3966339"/>
                </a:cubicBezTo>
                <a:cubicBezTo>
                  <a:pt x="4810498" y="3956570"/>
                  <a:pt x="4800729" y="3927262"/>
                  <a:pt x="4781192" y="3907723"/>
                </a:cubicBezTo>
                <a:cubicBezTo>
                  <a:pt x="4781192" y="3907723"/>
                  <a:pt x="4771423" y="3888185"/>
                  <a:pt x="4761655" y="3878415"/>
                </a:cubicBezTo>
                <a:cubicBezTo>
                  <a:pt x="4751886" y="3868646"/>
                  <a:pt x="4742117" y="3849107"/>
                  <a:pt x="4732349" y="3839338"/>
                </a:cubicBezTo>
                <a:cubicBezTo>
                  <a:pt x="4722580" y="3829569"/>
                  <a:pt x="4712811" y="3819799"/>
                  <a:pt x="4712811" y="3819799"/>
                </a:cubicBezTo>
                <a:cubicBezTo>
                  <a:pt x="4712811" y="3810030"/>
                  <a:pt x="4673737" y="3770953"/>
                  <a:pt x="4654200" y="3741645"/>
                </a:cubicBezTo>
                <a:cubicBezTo>
                  <a:pt x="4634663" y="3722106"/>
                  <a:pt x="4595588" y="3673260"/>
                  <a:pt x="4585820" y="3663491"/>
                </a:cubicBezTo>
                <a:cubicBezTo>
                  <a:pt x="4585820" y="3663491"/>
                  <a:pt x="4576051" y="3653721"/>
                  <a:pt x="4576051" y="3653721"/>
                </a:cubicBezTo>
                <a:cubicBezTo>
                  <a:pt x="4566282" y="3643952"/>
                  <a:pt x="4566282" y="3634183"/>
                  <a:pt x="4556514" y="3624413"/>
                </a:cubicBezTo>
                <a:cubicBezTo>
                  <a:pt x="4536976" y="3604875"/>
                  <a:pt x="4527208" y="3585336"/>
                  <a:pt x="4497902" y="3556028"/>
                </a:cubicBezTo>
                <a:cubicBezTo>
                  <a:pt x="4497902" y="3556028"/>
                  <a:pt x="4488133" y="3546259"/>
                  <a:pt x="4488133" y="3536490"/>
                </a:cubicBezTo>
                <a:close/>
                <a:moveTo>
                  <a:pt x="4762876" y="3534047"/>
                </a:moveTo>
                <a:lnTo>
                  <a:pt x="4766539" y="3536490"/>
                </a:lnTo>
                <a:lnTo>
                  <a:pt x="4761655" y="3536490"/>
                </a:lnTo>
                <a:cubicBezTo>
                  <a:pt x="4759212" y="3536490"/>
                  <a:pt x="4756770" y="3536490"/>
                  <a:pt x="4751886" y="3536490"/>
                </a:cubicBezTo>
                <a:cubicBezTo>
                  <a:pt x="4756770" y="3531605"/>
                  <a:pt x="4759212" y="3531605"/>
                  <a:pt x="4762876" y="3534047"/>
                </a:cubicBezTo>
                <a:close/>
                <a:moveTo>
                  <a:pt x="4820266" y="3526720"/>
                </a:moveTo>
                <a:cubicBezTo>
                  <a:pt x="4830035" y="3536490"/>
                  <a:pt x="4830035" y="3536490"/>
                  <a:pt x="4830035" y="3526720"/>
                </a:cubicBezTo>
                <a:cubicBezTo>
                  <a:pt x="4830035" y="3536490"/>
                  <a:pt x="4839803" y="3536490"/>
                  <a:pt x="4839803" y="3536490"/>
                </a:cubicBezTo>
                <a:cubicBezTo>
                  <a:pt x="4839803" y="3536490"/>
                  <a:pt x="4849572" y="3546259"/>
                  <a:pt x="4849572" y="3546259"/>
                </a:cubicBezTo>
                <a:cubicBezTo>
                  <a:pt x="4849572" y="3556028"/>
                  <a:pt x="4849572" y="3546259"/>
                  <a:pt x="4839803" y="3546259"/>
                </a:cubicBezTo>
                <a:cubicBezTo>
                  <a:pt x="4830035" y="3536490"/>
                  <a:pt x="4830035" y="3536490"/>
                  <a:pt x="4820266" y="3536490"/>
                </a:cubicBezTo>
                <a:cubicBezTo>
                  <a:pt x="4820266" y="3536490"/>
                  <a:pt x="4820266" y="3536490"/>
                  <a:pt x="4820266" y="3526720"/>
                </a:cubicBezTo>
                <a:close/>
                <a:moveTo>
                  <a:pt x="4292761" y="3497412"/>
                </a:moveTo>
                <a:cubicBezTo>
                  <a:pt x="4302530" y="3497412"/>
                  <a:pt x="4302530" y="3497412"/>
                  <a:pt x="4302530" y="3497412"/>
                </a:cubicBezTo>
                <a:cubicBezTo>
                  <a:pt x="4302530" y="3497412"/>
                  <a:pt x="4312298" y="3507182"/>
                  <a:pt x="4312298" y="3507182"/>
                </a:cubicBezTo>
                <a:cubicBezTo>
                  <a:pt x="4322067" y="3507182"/>
                  <a:pt x="4322067" y="3507182"/>
                  <a:pt x="4322067" y="3507182"/>
                </a:cubicBezTo>
                <a:cubicBezTo>
                  <a:pt x="4322067" y="3507182"/>
                  <a:pt x="4331836" y="3507182"/>
                  <a:pt x="4331836" y="3516951"/>
                </a:cubicBezTo>
                <a:lnTo>
                  <a:pt x="4324509" y="3516951"/>
                </a:lnTo>
                <a:cubicBezTo>
                  <a:pt x="4322067" y="3516951"/>
                  <a:pt x="4322067" y="3516951"/>
                  <a:pt x="4322067" y="3516951"/>
                </a:cubicBezTo>
                <a:cubicBezTo>
                  <a:pt x="4322067" y="3516951"/>
                  <a:pt x="4331836" y="3526720"/>
                  <a:pt x="4331836" y="3526720"/>
                </a:cubicBezTo>
                <a:cubicBezTo>
                  <a:pt x="4322067" y="3526720"/>
                  <a:pt x="4322067" y="3526720"/>
                  <a:pt x="4322067" y="3526720"/>
                </a:cubicBezTo>
                <a:cubicBezTo>
                  <a:pt x="4322067" y="3516951"/>
                  <a:pt x="4312298" y="3516951"/>
                  <a:pt x="4312298" y="3516951"/>
                </a:cubicBezTo>
                <a:cubicBezTo>
                  <a:pt x="4312298" y="3526720"/>
                  <a:pt x="4302530" y="3516951"/>
                  <a:pt x="4302530" y="3507182"/>
                </a:cubicBezTo>
                <a:cubicBezTo>
                  <a:pt x="4292761" y="3507182"/>
                  <a:pt x="4292761" y="3507182"/>
                  <a:pt x="4292761" y="3497412"/>
                </a:cubicBezTo>
                <a:close/>
                <a:moveTo>
                  <a:pt x="4253687" y="3487643"/>
                </a:moveTo>
                <a:cubicBezTo>
                  <a:pt x="4263455" y="3497412"/>
                  <a:pt x="4263455" y="3497412"/>
                  <a:pt x="4263455" y="3497412"/>
                </a:cubicBezTo>
                <a:cubicBezTo>
                  <a:pt x="4263455" y="3497412"/>
                  <a:pt x="4253687" y="3497412"/>
                  <a:pt x="4253687" y="3487643"/>
                </a:cubicBezTo>
                <a:close/>
                <a:moveTo>
                  <a:pt x="6959592" y="3458335"/>
                </a:moveTo>
                <a:cubicBezTo>
                  <a:pt x="6969361" y="3468104"/>
                  <a:pt x="6969361" y="3468104"/>
                  <a:pt x="6959592" y="3468104"/>
                </a:cubicBezTo>
                <a:cubicBezTo>
                  <a:pt x="6959592" y="3468104"/>
                  <a:pt x="6959592" y="3468104"/>
                  <a:pt x="6959592" y="3458335"/>
                </a:cubicBezTo>
                <a:close/>
                <a:moveTo>
                  <a:pt x="6979129" y="3389950"/>
                </a:moveTo>
                <a:cubicBezTo>
                  <a:pt x="6988898" y="3399719"/>
                  <a:pt x="7018204" y="3419258"/>
                  <a:pt x="7008435" y="3419258"/>
                </a:cubicBezTo>
                <a:cubicBezTo>
                  <a:pt x="7008435" y="3419258"/>
                  <a:pt x="6988898" y="3409489"/>
                  <a:pt x="6988898" y="3409489"/>
                </a:cubicBezTo>
                <a:cubicBezTo>
                  <a:pt x="6988898" y="3409489"/>
                  <a:pt x="6988898" y="3399719"/>
                  <a:pt x="6988898" y="3399719"/>
                </a:cubicBezTo>
                <a:cubicBezTo>
                  <a:pt x="6979129" y="3399719"/>
                  <a:pt x="6979129" y="3399719"/>
                  <a:pt x="6979129" y="3399719"/>
                </a:cubicBezTo>
                <a:cubicBezTo>
                  <a:pt x="6979129" y="3399719"/>
                  <a:pt x="6979129" y="3389950"/>
                  <a:pt x="6979129" y="3389950"/>
                </a:cubicBezTo>
                <a:close/>
                <a:moveTo>
                  <a:pt x="6933217" y="3370411"/>
                </a:moveTo>
                <a:lnTo>
                  <a:pt x="6938834" y="3370411"/>
                </a:lnTo>
                <a:cubicBezTo>
                  <a:pt x="6940055" y="3370411"/>
                  <a:pt x="6940055" y="3370411"/>
                  <a:pt x="6940055" y="3370411"/>
                </a:cubicBezTo>
                <a:lnTo>
                  <a:pt x="6945784" y="3371128"/>
                </a:lnTo>
                <a:lnTo>
                  <a:pt x="6950739" y="3379570"/>
                </a:lnTo>
                <a:cubicBezTo>
                  <a:pt x="6952266" y="3383844"/>
                  <a:pt x="6952265" y="3387508"/>
                  <a:pt x="6949823" y="3389950"/>
                </a:cubicBezTo>
                <a:cubicBezTo>
                  <a:pt x="6949823" y="3389950"/>
                  <a:pt x="6949823" y="3389950"/>
                  <a:pt x="6949823" y="3380181"/>
                </a:cubicBezTo>
                <a:cubicBezTo>
                  <a:pt x="6949823" y="3380181"/>
                  <a:pt x="6940055" y="3380181"/>
                  <a:pt x="6940055" y="3380181"/>
                </a:cubicBezTo>
                <a:close/>
                <a:moveTo>
                  <a:pt x="6931507" y="3367969"/>
                </a:moveTo>
                <a:lnTo>
                  <a:pt x="6933217" y="3370411"/>
                </a:lnTo>
                <a:lnTo>
                  <a:pt x="6930286" y="3370411"/>
                </a:lnTo>
                <a:cubicBezTo>
                  <a:pt x="6930286" y="3365527"/>
                  <a:pt x="6930286" y="3365527"/>
                  <a:pt x="6931507" y="3367969"/>
                </a:cubicBezTo>
                <a:close/>
                <a:moveTo>
                  <a:pt x="6783757" y="3350873"/>
                </a:moveTo>
                <a:cubicBezTo>
                  <a:pt x="6783757" y="3350873"/>
                  <a:pt x="6783757" y="3350873"/>
                  <a:pt x="6793526" y="3350873"/>
                </a:cubicBezTo>
                <a:cubicBezTo>
                  <a:pt x="6793526" y="3360642"/>
                  <a:pt x="6793526" y="3360642"/>
                  <a:pt x="6793526" y="3360642"/>
                </a:cubicBezTo>
                <a:cubicBezTo>
                  <a:pt x="6793526" y="3360642"/>
                  <a:pt x="6783757" y="3360642"/>
                  <a:pt x="6783757" y="3350873"/>
                </a:cubicBezTo>
                <a:close/>
                <a:moveTo>
                  <a:pt x="6861906" y="3331334"/>
                </a:moveTo>
                <a:cubicBezTo>
                  <a:pt x="6871675" y="3331334"/>
                  <a:pt x="6871675" y="3341103"/>
                  <a:pt x="6871675" y="3341103"/>
                </a:cubicBezTo>
                <a:cubicBezTo>
                  <a:pt x="6871675" y="3341103"/>
                  <a:pt x="6861906" y="3341103"/>
                  <a:pt x="6861906" y="3341103"/>
                </a:cubicBezTo>
                <a:cubicBezTo>
                  <a:pt x="6861906" y="3331334"/>
                  <a:pt x="6861906" y="3331334"/>
                  <a:pt x="6861906" y="3331334"/>
                </a:cubicBezTo>
                <a:close/>
                <a:moveTo>
                  <a:pt x="6861906" y="3321565"/>
                </a:moveTo>
                <a:cubicBezTo>
                  <a:pt x="6861906" y="3321565"/>
                  <a:pt x="6871675" y="3331334"/>
                  <a:pt x="6871675" y="3331334"/>
                </a:cubicBezTo>
                <a:cubicBezTo>
                  <a:pt x="6881443" y="3341103"/>
                  <a:pt x="6881443" y="3341103"/>
                  <a:pt x="6881443" y="3341103"/>
                </a:cubicBezTo>
                <a:cubicBezTo>
                  <a:pt x="6881443" y="3341103"/>
                  <a:pt x="6871675" y="3341103"/>
                  <a:pt x="6871675" y="3341103"/>
                </a:cubicBezTo>
                <a:cubicBezTo>
                  <a:pt x="6871675" y="3331334"/>
                  <a:pt x="6871675" y="3331334"/>
                  <a:pt x="6861906" y="3331334"/>
                </a:cubicBezTo>
                <a:cubicBezTo>
                  <a:pt x="6861906" y="3331334"/>
                  <a:pt x="6861906" y="3321565"/>
                  <a:pt x="6861906" y="3321565"/>
                </a:cubicBezTo>
                <a:close/>
                <a:moveTo>
                  <a:pt x="6715377" y="3145717"/>
                </a:moveTo>
                <a:cubicBezTo>
                  <a:pt x="6720261" y="3145717"/>
                  <a:pt x="6722703" y="3145717"/>
                  <a:pt x="6725145" y="3145717"/>
                </a:cubicBezTo>
                <a:lnTo>
                  <a:pt x="6731516" y="3145717"/>
                </a:lnTo>
                <a:lnTo>
                  <a:pt x="6737435" y="3150760"/>
                </a:lnTo>
                <a:lnTo>
                  <a:pt x="6742241" y="3160372"/>
                </a:lnTo>
                <a:cubicBezTo>
                  <a:pt x="6747125" y="3165256"/>
                  <a:pt x="6754451" y="3170141"/>
                  <a:pt x="6764220" y="3175025"/>
                </a:cubicBezTo>
                <a:cubicBezTo>
                  <a:pt x="6793526" y="3204333"/>
                  <a:pt x="6803294" y="3204333"/>
                  <a:pt x="6793526" y="3204333"/>
                </a:cubicBezTo>
                <a:cubicBezTo>
                  <a:pt x="6783757" y="3204333"/>
                  <a:pt x="6783757" y="3194564"/>
                  <a:pt x="6773988" y="3194564"/>
                </a:cubicBezTo>
                <a:cubicBezTo>
                  <a:pt x="6764220" y="3184794"/>
                  <a:pt x="6764220" y="3184794"/>
                  <a:pt x="6764220" y="3184794"/>
                </a:cubicBezTo>
                <a:cubicBezTo>
                  <a:pt x="6764220" y="3184794"/>
                  <a:pt x="6754451" y="3184794"/>
                  <a:pt x="6754451" y="3175025"/>
                </a:cubicBezTo>
                <a:cubicBezTo>
                  <a:pt x="6754451" y="3175025"/>
                  <a:pt x="6744683" y="3175025"/>
                  <a:pt x="6734914" y="3165256"/>
                </a:cubicBezTo>
                <a:cubicBezTo>
                  <a:pt x="6734914" y="3165256"/>
                  <a:pt x="6725145" y="3155487"/>
                  <a:pt x="6715377" y="3145717"/>
                </a:cubicBezTo>
                <a:close/>
                <a:moveTo>
                  <a:pt x="5929404" y="2375864"/>
                </a:moveTo>
                <a:lnTo>
                  <a:pt x="5937551" y="2378827"/>
                </a:lnTo>
                <a:cubicBezTo>
                  <a:pt x="5941214" y="2381269"/>
                  <a:pt x="5943657" y="2383711"/>
                  <a:pt x="5943657" y="2383711"/>
                </a:cubicBezTo>
                <a:cubicBezTo>
                  <a:pt x="5953425" y="2383711"/>
                  <a:pt x="5953425" y="2393481"/>
                  <a:pt x="5963194" y="2393481"/>
                </a:cubicBezTo>
                <a:cubicBezTo>
                  <a:pt x="5963194" y="2393481"/>
                  <a:pt x="5972962" y="2403250"/>
                  <a:pt x="5972962" y="2403250"/>
                </a:cubicBezTo>
                <a:cubicBezTo>
                  <a:pt x="5982731" y="2413019"/>
                  <a:pt x="5953425" y="2393481"/>
                  <a:pt x="5933888" y="2383711"/>
                </a:cubicBezTo>
                <a:close/>
                <a:moveTo>
                  <a:pt x="5924119" y="2373942"/>
                </a:moveTo>
                <a:cubicBezTo>
                  <a:pt x="5924119" y="2373942"/>
                  <a:pt x="5926561" y="2373942"/>
                  <a:pt x="5929003" y="2375163"/>
                </a:cubicBezTo>
                <a:lnTo>
                  <a:pt x="5929404" y="2375864"/>
                </a:lnTo>
                <a:close/>
                <a:moveTo>
                  <a:pt x="824904" y="2344634"/>
                </a:moveTo>
                <a:cubicBezTo>
                  <a:pt x="834673" y="2344634"/>
                  <a:pt x="834673" y="2344634"/>
                  <a:pt x="834673" y="2344634"/>
                </a:cubicBezTo>
                <a:cubicBezTo>
                  <a:pt x="834673" y="2344634"/>
                  <a:pt x="844441" y="2344634"/>
                  <a:pt x="844441" y="2344634"/>
                </a:cubicBezTo>
                <a:cubicBezTo>
                  <a:pt x="854210" y="2344634"/>
                  <a:pt x="863978" y="2344634"/>
                  <a:pt x="873747" y="2354403"/>
                </a:cubicBezTo>
                <a:cubicBezTo>
                  <a:pt x="873747" y="2354403"/>
                  <a:pt x="863978" y="2354403"/>
                  <a:pt x="863978" y="2354403"/>
                </a:cubicBezTo>
                <a:cubicBezTo>
                  <a:pt x="863978" y="2354403"/>
                  <a:pt x="844441" y="2354403"/>
                  <a:pt x="834673" y="2354403"/>
                </a:cubicBezTo>
                <a:cubicBezTo>
                  <a:pt x="824904" y="2344634"/>
                  <a:pt x="824904" y="2344634"/>
                  <a:pt x="824904" y="2344634"/>
                </a:cubicBezTo>
                <a:close/>
                <a:moveTo>
                  <a:pt x="1069119" y="2325095"/>
                </a:moveTo>
                <a:cubicBezTo>
                  <a:pt x="1069119" y="2325095"/>
                  <a:pt x="1078888" y="2325095"/>
                  <a:pt x="1078888" y="2325095"/>
                </a:cubicBezTo>
                <a:cubicBezTo>
                  <a:pt x="1078888" y="2325095"/>
                  <a:pt x="1078888" y="2334865"/>
                  <a:pt x="1069119" y="2325095"/>
                </a:cubicBezTo>
                <a:close/>
                <a:moveTo>
                  <a:pt x="346242" y="2237172"/>
                </a:moveTo>
                <a:cubicBezTo>
                  <a:pt x="356011" y="2237172"/>
                  <a:pt x="375548" y="2237172"/>
                  <a:pt x="385317" y="2237172"/>
                </a:cubicBezTo>
                <a:cubicBezTo>
                  <a:pt x="395085" y="2237172"/>
                  <a:pt x="404854" y="2237172"/>
                  <a:pt x="414622" y="2246941"/>
                </a:cubicBezTo>
                <a:cubicBezTo>
                  <a:pt x="404854" y="2246941"/>
                  <a:pt x="375548" y="2246941"/>
                  <a:pt x="365779" y="2246941"/>
                </a:cubicBezTo>
                <a:cubicBezTo>
                  <a:pt x="365779" y="2246941"/>
                  <a:pt x="346242" y="2246941"/>
                  <a:pt x="316936" y="2246941"/>
                </a:cubicBezTo>
                <a:cubicBezTo>
                  <a:pt x="316936" y="2246941"/>
                  <a:pt x="307168" y="2246941"/>
                  <a:pt x="297399" y="2246941"/>
                </a:cubicBezTo>
                <a:cubicBezTo>
                  <a:pt x="297399" y="2246941"/>
                  <a:pt x="287630" y="2246941"/>
                  <a:pt x="277862" y="2246941"/>
                </a:cubicBezTo>
                <a:cubicBezTo>
                  <a:pt x="277862" y="2246941"/>
                  <a:pt x="268093" y="2246941"/>
                  <a:pt x="268093" y="2246941"/>
                </a:cubicBezTo>
                <a:cubicBezTo>
                  <a:pt x="268093" y="2237172"/>
                  <a:pt x="297399" y="2237172"/>
                  <a:pt x="346242" y="2237172"/>
                </a:cubicBezTo>
                <a:close/>
                <a:moveTo>
                  <a:pt x="3608958" y="2012477"/>
                </a:moveTo>
                <a:lnTo>
                  <a:pt x="3618250" y="2015337"/>
                </a:lnTo>
                <a:lnTo>
                  <a:pt x="3617506" y="2019804"/>
                </a:lnTo>
                <a:cubicBezTo>
                  <a:pt x="3616285" y="2019804"/>
                  <a:pt x="3613843" y="2017362"/>
                  <a:pt x="3608958" y="2012477"/>
                </a:cubicBezTo>
                <a:close/>
                <a:moveTo>
                  <a:pt x="871305" y="1999045"/>
                </a:moveTo>
                <a:cubicBezTo>
                  <a:pt x="873747" y="1997823"/>
                  <a:pt x="878631" y="1997823"/>
                  <a:pt x="883516" y="2002708"/>
                </a:cubicBezTo>
                <a:lnTo>
                  <a:pt x="879852" y="2002708"/>
                </a:lnTo>
                <a:cubicBezTo>
                  <a:pt x="876189" y="2002708"/>
                  <a:pt x="873747" y="2002708"/>
                  <a:pt x="873747" y="2002708"/>
                </a:cubicBezTo>
                <a:cubicBezTo>
                  <a:pt x="868863" y="2002708"/>
                  <a:pt x="868863" y="2000266"/>
                  <a:pt x="871305" y="1999045"/>
                </a:cubicBezTo>
                <a:close/>
                <a:moveTo>
                  <a:pt x="990970" y="1905015"/>
                </a:moveTo>
                <a:cubicBezTo>
                  <a:pt x="990970" y="1905015"/>
                  <a:pt x="1000739" y="1905015"/>
                  <a:pt x="1000739" y="1905015"/>
                </a:cubicBezTo>
                <a:cubicBezTo>
                  <a:pt x="1000739" y="1914784"/>
                  <a:pt x="1010508" y="1914784"/>
                  <a:pt x="1010508" y="1914784"/>
                </a:cubicBezTo>
                <a:cubicBezTo>
                  <a:pt x="1010508" y="1914784"/>
                  <a:pt x="1010508" y="1914784"/>
                  <a:pt x="1000739" y="1914784"/>
                </a:cubicBezTo>
                <a:cubicBezTo>
                  <a:pt x="990970" y="1914784"/>
                  <a:pt x="990970" y="1914784"/>
                  <a:pt x="990970" y="1905015"/>
                </a:cubicBezTo>
                <a:close/>
                <a:moveTo>
                  <a:pt x="326705" y="1836630"/>
                </a:moveTo>
                <a:cubicBezTo>
                  <a:pt x="336473" y="1836630"/>
                  <a:pt x="346242" y="1836630"/>
                  <a:pt x="356011" y="1836630"/>
                </a:cubicBezTo>
                <a:cubicBezTo>
                  <a:pt x="365779" y="1836630"/>
                  <a:pt x="375548" y="1836630"/>
                  <a:pt x="385317" y="1836630"/>
                </a:cubicBezTo>
                <a:cubicBezTo>
                  <a:pt x="385317" y="1846399"/>
                  <a:pt x="395085" y="1846399"/>
                  <a:pt x="395085" y="1846399"/>
                </a:cubicBezTo>
                <a:lnTo>
                  <a:pt x="388980" y="1846399"/>
                </a:lnTo>
                <a:cubicBezTo>
                  <a:pt x="380432" y="1846399"/>
                  <a:pt x="370664" y="1846399"/>
                  <a:pt x="365779" y="1846399"/>
                </a:cubicBezTo>
                <a:cubicBezTo>
                  <a:pt x="356011" y="1846399"/>
                  <a:pt x="346242" y="1846399"/>
                  <a:pt x="326705" y="1836630"/>
                </a:cubicBezTo>
                <a:close/>
                <a:moveTo>
                  <a:pt x="3091222" y="1787783"/>
                </a:moveTo>
                <a:cubicBezTo>
                  <a:pt x="3091222" y="1787783"/>
                  <a:pt x="3100991" y="1787783"/>
                  <a:pt x="3100991" y="1787783"/>
                </a:cubicBezTo>
                <a:cubicBezTo>
                  <a:pt x="3100991" y="1787783"/>
                  <a:pt x="3100991" y="1787783"/>
                  <a:pt x="3110759" y="1797552"/>
                </a:cubicBezTo>
                <a:cubicBezTo>
                  <a:pt x="3110759" y="1797552"/>
                  <a:pt x="3110759" y="1797552"/>
                  <a:pt x="3100991" y="1797552"/>
                </a:cubicBezTo>
                <a:cubicBezTo>
                  <a:pt x="3100991" y="1797552"/>
                  <a:pt x="3100991" y="1787783"/>
                  <a:pt x="3091222" y="1787783"/>
                </a:cubicBezTo>
                <a:close/>
                <a:moveTo>
                  <a:pt x="2612560" y="1748706"/>
                </a:moveTo>
                <a:cubicBezTo>
                  <a:pt x="2622329" y="1748706"/>
                  <a:pt x="2641866" y="1748706"/>
                  <a:pt x="2641866" y="1758475"/>
                </a:cubicBezTo>
                <a:lnTo>
                  <a:pt x="2622214" y="1754338"/>
                </a:lnTo>
                <a:close/>
                <a:moveTo>
                  <a:pt x="2475799" y="1729168"/>
                </a:moveTo>
                <a:cubicBezTo>
                  <a:pt x="2475799" y="1729168"/>
                  <a:pt x="2485568" y="1738937"/>
                  <a:pt x="2514874" y="1748706"/>
                </a:cubicBezTo>
                <a:cubicBezTo>
                  <a:pt x="2495337" y="1748706"/>
                  <a:pt x="2475799" y="1738937"/>
                  <a:pt x="2475799" y="1729168"/>
                </a:cubicBezTo>
                <a:close/>
                <a:moveTo>
                  <a:pt x="4341" y="1719398"/>
                </a:moveTo>
                <a:cubicBezTo>
                  <a:pt x="4341" y="1719398"/>
                  <a:pt x="23878" y="1719398"/>
                  <a:pt x="33646" y="1719398"/>
                </a:cubicBezTo>
                <a:cubicBezTo>
                  <a:pt x="43415" y="1719398"/>
                  <a:pt x="53184" y="1729168"/>
                  <a:pt x="62952" y="1729168"/>
                </a:cubicBezTo>
                <a:lnTo>
                  <a:pt x="62036" y="1729168"/>
                </a:lnTo>
                <a:cubicBezTo>
                  <a:pt x="37310" y="1729168"/>
                  <a:pt x="4341" y="1729168"/>
                  <a:pt x="4341" y="1729168"/>
                </a:cubicBezTo>
                <a:cubicBezTo>
                  <a:pt x="4341" y="1719398"/>
                  <a:pt x="-5428" y="1719398"/>
                  <a:pt x="4341" y="1719398"/>
                </a:cubicBezTo>
                <a:close/>
                <a:moveTo>
                  <a:pt x="72721" y="1686427"/>
                </a:moveTo>
                <a:cubicBezTo>
                  <a:pt x="75163" y="1685206"/>
                  <a:pt x="82489" y="1685206"/>
                  <a:pt x="92258" y="1690090"/>
                </a:cubicBezTo>
                <a:cubicBezTo>
                  <a:pt x="111795" y="1699859"/>
                  <a:pt x="160638" y="1709629"/>
                  <a:pt x="180176" y="1709629"/>
                </a:cubicBezTo>
                <a:cubicBezTo>
                  <a:pt x="189944" y="1709629"/>
                  <a:pt x="209482" y="1709629"/>
                  <a:pt x="219250" y="1709629"/>
                </a:cubicBezTo>
                <a:cubicBezTo>
                  <a:pt x="238787" y="1709629"/>
                  <a:pt x="287630" y="1719398"/>
                  <a:pt x="297399" y="1719398"/>
                </a:cubicBezTo>
                <a:cubicBezTo>
                  <a:pt x="297399" y="1719398"/>
                  <a:pt x="307168" y="1719398"/>
                  <a:pt x="307168" y="1719398"/>
                </a:cubicBezTo>
                <a:cubicBezTo>
                  <a:pt x="307168" y="1719398"/>
                  <a:pt x="326705" y="1719398"/>
                  <a:pt x="356011" y="1719398"/>
                </a:cubicBezTo>
                <a:cubicBezTo>
                  <a:pt x="375548" y="1719398"/>
                  <a:pt x="404854" y="1719398"/>
                  <a:pt x="414622" y="1729168"/>
                </a:cubicBezTo>
                <a:lnTo>
                  <a:pt x="399969" y="1729168"/>
                </a:lnTo>
                <a:cubicBezTo>
                  <a:pt x="390201" y="1729168"/>
                  <a:pt x="380432" y="1729168"/>
                  <a:pt x="375548" y="1729168"/>
                </a:cubicBezTo>
                <a:cubicBezTo>
                  <a:pt x="316936" y="1729168"/>
                  <a:pt x="258325" y="1719398"/>
                  <a:pt x="209482" y="1719398"/>
                </a:cubicBezTo>
                <a:cubicBezTo>
                  <a:pt x="131332" y="1709629"/>
                  <a:pt x="102027" y="1699859"/>
                  <a:pt x="82489" y="1690090"/>
                </a:cubicBezTo>
                <a:cubicBezTo>
                  <a:pt x="72721" y="1690090"/>
                  <a:pt x="70279" y="1687648"/>
                  <a:pt x="72721" y="1686427"/>
                </a:cubicBezTo>
                <a:close/>
                <a:moveTo>
                  <a:pt x="2426956" y="1647350"/>
                </a:moveTo>
                <a:cubicBezTo>
                  <a:pt x="2429399" y="1648571"/>
                  <a:pt x="2431841" y="1651013"/>
                  <a:pt x="2436725" y="1651013"/>
                </a:cubicBezTo>
                <a:cubicBezTo>
                  <a:pt x="2446494" y="1660782"/>
                  <a:pt x="2446494" y="1660782"/>
                  <a:pt x="2495337" y="1670551"/>
                </a:cubicBezTo>
                <a:cubicBezTo>
                  <a:pt x="2514874" y="1680321"/>
                  <a:pt x="2534411" y="1690090"/>
                  <a:pt x="2593023" y="1709629"/>
                </a:cubicBezTo>
                <a:cubicBezTo>
                  <a:pt x="2583254" y="1709629"/>
                  <a:pt x="2573485" y="1709629"/>
                  <a:pt x="2563717" y="1699859"/>
                </a:cubicBezTo>
                <a:cubicBezTo>
                  <a:pt x="2553948" y="1699859"/>
                  <a:pt x="2534411" y="1699859"/>
                  <a:pt x="2534411" y="1690090"/>
                </a:cubicBezTo>
                <a:cubicBezTo>
                  <a:pt x="2524642" y="1690090"/>
                  <a:pt x="2524642" y="1690090"/>
                  <a:pt x="2514874" y="1690090"/>
                </a:cubicBezTo>
                <a:cubicBezTo>
                  <a:pt x="2514874" y="1690090"/>
                  <a:pt x="2514874" y="1690090"/>
                  <a:pt x="2505105" y="1690090"/>
                </a:cubicBezTo>
                <a:cubicBezTo>
                  <a:pt x="2495337" y="1680321"/>
                  <a:pt x="2485568" y="1680321"/>
                  <a:pt x="2485568" y="1680321"/>
                </a:cubicBezTo>
                <a:cubicBezTo>
                  <a:pt x="2475799" y="1680321"/>
                  <a:pt x="2466031" y="1680321"/>
                  <a:pt x="2456262" y="1680321"/>
                </a:cubicBezTo>
                <a:cubicBezTo>
                  <a:pt x="2436725" y="1670551"/>
                  <a:pt x="2436725" y="1670551"/>
                  <a:pt x="2426956" y="1660782"/>
                </a:cubicBezTo>
                <a:cubicBezTo>
                  <a:pt x="2417188" y="1660782"/>
                  <a:pt x="2417188" y="1651013"/>
                  <a:pt x="2417188" y="1651013"/>
                </a:cubicBezTo>
                <a:cubicBezTo>
                  <a:pt x="2422072" y="1646128"/>
                  <a:pt x="2424514" y="1646128"/>
                  <a:pt x="2426956" y="1647350"/>
                </a:cubicBezTo>
                <a:close/>
                <a:moveTo>
                  <a:pt x="2319502" y="1631475"/>
                </a:moveTo>
                <a:cubicBezTo>
                  <a:pt x="2319502" y="1631475"/>
                  <a:pt x="2329270" y="1631475"/>
                  <a:pt x="2339039" y="1641244"/>
                </a:cubicBezTo>
                <a:cubicBezTo>
                  <a:pt x="2368345" y="1651013"/>
                  <a:pt x="2378113" y="1660782"/>
                  <a:pt x="2397650" y="1660782"/>
                </a:cubicBezTo>
                <a:cubicBezTo>
                  <a:pt x="2407419" y="1660782"/>
                  <a:pt x="2407419" y="1660782"/>
                  <a:pt x="2407419" y="1660782"/>
                </a:cubicBezTo>
                <a:cubicBezTo>
                  <a:pt x="2407419" y="1670551"/>
                  <a:pt x="2426956" y="1670551"/>
                  <a:pt x="2436725" y="1680321"/>
                </a:cubicBezTo>
                <a:cubicBezTo>
                  <a:pt x="2466031" y="1690090"/>
                  <a:pt x="2475799" y="1699859"/>
                  <a:pt x="2524642" y="1709629"/>
                </a:cubicBezTo>
                <a:cubicBezTo>
                  <a:pt x="2534411" y="1719398"/>
                  <a:pt x="2553948" y="1719398"/>
                  <a:pt x="2563717" y="1729168"/>
                </a:cubicBezTo>
                <a:cubicBezTo>
                  <a:pt x="2563717" y="1729168"/>
                  <a:pt x="2573485" y="1729168"/>
                  <a:pt x="2583254" y="1738937"/>
                </a:cubicBezTo>
                <a:cubicBezTo>
                  <a:pt x="2593023" y="1738937"/>
                  <a:pt x="2602791" y="1738937"/>
                  <a:pt x="2612560" y="1748706"/>
                </a:cubicBezTo>
                <a:lnTo>
                  <a:pt x="2602791" y="1748706"/>
                </a:lnTo>
                <a:cubicBezTo>
                  <a:pt x="2593023" y="1748706"/>
                  <a:pt x="2583254" y="1738937"/>
                  <a:pt x="2553948" y="1729168"/>
                </a:cubicBezTo>
                <a:cubicBezTo>
                  <a:pt x="2544180" y="1729168"/>
                  <a:pt x="2534411" y="1719398"/>
                  <a:pt x="2524642" y="1719398"/>
                </a:cubicBezTo>
                <a:cubicBezTo>
                  <a:pt x="2524642" y="1719398"/>
                  <a:pt x="2505105" y="1709629"/>
                  <a:pt x="2485568" y="1709629"/>
                </a:cubicBezTo>
                <a:cubicBezTo>
                  <a:pt x="2466031" y="1699859"/>
                  <a:pt x="2446494" y="1699859"/>
                  <a:pt x="2446494" y="1699859"/>
                </a:cubicBezTo>
                <a:cubicBezTo>
                  <a:pt x="2446494" y="1699859"/>
                  <a:pt x="2397650" y="1680321"/>
                  <a:pt x="2358576" y="1660782"/>
                </a:cubicBezTo>
                <a:cubicBezTo>
                  <a:pt x="2348807" y="1651013"/>
                  <a:pt x="2339039" y="1651013"/>
                  <a:pt x="2329270" y="1651013"/>
                </a:cubicBezTo>
                <a:cubicBezTo>
                  <a:pt x="2329270" y="1651013"/>
                  <a:pt x="2319502" y="1641244"/>
                  <a:pt x="2319502" y="1631475"/>
                </a:cubicBezTo>
                <a:close/>
                <a:moveTo>
                  <a:pt x="1508707" y="1631475"/>
                </a:moveTo>
                <a:cubicBezTo>
                  <a:pt x="1508707" y="1631475"/>
                  <a:pt x="1508707" y="1631475"/>
                  <a:pt x="1518475" y="1641244"/>
                </a:cubicBezTo>
                <a:cubicBezTo>
                  <a:pt x="1508707" y="1641244"/>
                  <a:pt x="1508707" y="1641244"/>
                  <a:pt x="1508707" y="1631475"/>
                </a:cubicBezTo>
                <a:close/>
                <a:moveTo>
                  <a:pt x="2700477" y="1611936"/>
                </a:moveTo>
                <a:cubicBezTo>
                  <a:pt x="2710246" y="1611936"/>
                  <a:pt x="2720015" y="1611936"/>
                  <a:pt x="2720015" y="1611936"/>
                </a:cubicBezTo>
                <a:cubicBezTo>
                  <a:pt x="2710246" y="1611936"/>
                  <a:pt x="2720015" y="1611936"/>
                  <a:pt x="2720015" y="1621705"/>
                </a:cubicBezTo>
                <a:cubicBezTo>
                  <a:pt x="2710246" y="1621705"/>
                  <a:pt x="2700477" y="1621705"/>
                  <a:pt x="2700477" y="1611936"/>
                </a:cubicBezTo>
                <a:close/>
                <a:moveTo>
                  <a:pt x="2426956" y="1611936"/>
                </a:moveTo>
                <a:cubicBezTo>
                  <a:pt x="2436725" y="1611936"/>
                  <a:pt x="2436725" y="1611936"/>
                  <a:pt x="2436725" y="1611936"/>
                </a:cubicBezTo>
                <a:cubicBezTo>
                  <a:pt x="2436725" y="1611936"/>
                  <a:pt x="2475799" y="1621705"/>
                  <a:pt x="2475799" y="1621705"/>
                </a:cubicBezTo>
                <a:cubicBezTo>
                  <a:pt x="2475799" y="1621705"/>
                  <a:pt x="2475799" y="1621705"/>
                  <a:pt x="2485568" y="1621705"/>
                </a:cubicBezTo>
                <a:cubicBezTo>
                  <a:pt x="2495337" y="1621705"/>
                  <a:pt x="2505105" y="1621705"/>
                  <a:pt x="2534411" y="1631475"/>
                </a:cubicBezTo>
                <a:cubicBezTo>
                  <a:pt x="2544180" y="1641244"/>
                  <a:pt x="2553948" y="1641244"/>
                  <a:pt x="2563717" y="1641244"/>
                </a:cubicBezTo>
                <a:cubicBezTo>
                  <a:pt x="2573485" y="1651013"/>
                  <a:pt x="2583254" y="1651013"/>
                  <a:pt x="2583254" y="1651013"/>
                </a:cubicBezTo>
                <a:cubicBezTo>
                  <a:pt x="2593023" y="1651013"/>
                  <a:pt x="2593023" y="1651013"/>
                  <a:pt x="2593023" y="1651013"/>
                </a:cubicBezTo>
                <a:cubicBezTo>
                  <a:pt x="2612560" y="1651013"/>
                  <a:pt x="2632097" y="1660782"/>
                  <a:pt x="2641866" y="1670551"/>
                </a:cubicBezTo>
                <a:cubicBezTo>
                  <a:pt x="2632097" y="1670551"/>
                  <a:pt x="2632097" y="1670551"/>
                  <a:pt x="2622329" y="1670551"/>
                </a:cubicBezTo>
                <a:cubicBezTo>
                  <a:pt x="2622329" y="1670551"/>
                  <a:pt x="2612560" y="1660782"/>
                  <a:pt x="2602791" y="1660782"/>
                </a:cubicBezTo>
                <a:cubicBezTo>
                  <a:pt x="2593023" y="1660782"/>
                  <a:pt x="2583254" y="1660782"/>
                  <a:pt x="2583254" y="1660782"/>
                </a:cubicBezTo>
                <a:cubicBezTo>
                  <a:pt x="2563717" y="1651013"/>
                  <a:pt x="2544180" y="1641244"/>
                  <a:pt x="2544180" y="1641244"/>
                </a:cubicBezTo>
                <a:cubicBezTo>
                  <a:pt x="2544180" y="1641244"/>
                  <a:pt x="2534411" y="1641244"/>
                  <a:pt x="2514874" y="1631475"/>
                </a:cubicBezTo>
                <a:cubicBezTo>
                  <a:pt x="2495337" y="1631475"/>
                  <a:pt x="2466031" y="1621705"/>
                  <a:pt x="2456262" y="1621705"/>
                </a:cubicBezTo>
                <a:cubicBezTo>
                  <a:pt x="2426956" y="1611936"/>
                  <a:pt x="2426956" y="1611936"/>
                  <a:pt x="2426956" y="1611936"/>
                </a:cubicBezTo>
                <a:close/>
                <a:moveTo>
                  <a:pt x="2251121" y="1611936"/>
                </a:moveTo>
                <a:cubicBezTo>
                  <a:pt x="2251121" y="1621705"/>
                  <a:pt x="2260890" y="1621705"/>
                  <a:pt x="2260890" y="1621705"/>
                </a:cubicBezTo>
                <a:cubicBezTo>
                  <a:pt x="2270659" y="1611936"/>
                  <a:pt x="2290196" y="1621705"/>
                  <a:pt x="2299964" y="1621705"/>
                </a:cubicBezTo>
                <a:cubicBezTo>
                  <a:pt x="2299964" y="1621705"/>
                  <a:pt x="2309733" y="1621705"/>
                  <a:pt x="2319502" y="1631475"/>
                </a:cubicBezTo>
                <a:cubicBezTo>
                  <a:pt x="2319502" y="1631475"/>
                  <a:pt x="2299964" y="1631475"/>
                  <a:pt x="2290196" y="1631475"/>
                </a:cubicBezTo>
                <a:cubicBezTo>
                  <a:pt x="2280427" y="1621705"/>
                  <a:pt x="2251121" y="1631475"/>
                  <a:pt x="2251121" y="1631475"/>
                </a:cubicBezTo>
                <a:cubicBezTo>
                  <a:pt x="2251121" y="1641244"/>
                  <a:pt x="2251121" y="1641244"/>
                  <a:pt x="2251121" y="1641244"/>
                </a:cubicBezTo>
                <a:cubicBezTo>
                  <a:pt x="2251121" y="1641244"/>
                  <a:pt x="2251121" y="1641244"/>
                  <a:pt x="2241353" y="1641244"/>
                </a:cubicBezTo>
                <a:cubicBezTo>
                  <a:pt x="2231584" y="1641244"/>
                  <a:pt x="2231584" y="1641244"/>
                  <a:pt x="2231584" y="1641244"/>
                </a:cubicBezTo>
                <a:cubicBezTo>
                  <a:pt x="2221815" y="1641244"/>
                  <a:pt x="2221815" y="1631475"/>
                  <a:pt x="2221815" y="1631475"/>
                </a:cubicBezTo>
                <a:cubicBezTo>
                  <a:pt x="2221815" y="1631475"/>
                  <a:pt x="2221815" y="1621705"/>
                  <a:pt x="2241353" y="1621705"/>
                </a:cubicBezTo>
                <a:cubicBezTo>
                  <a:pt x="2251121" y="1621705"/>
                  <a:pt x="2251121" y="1621705"/>
                  <a:pt x="2251121" y="1611936"/>
                </a:cubicBezTo>
                <a:close/>
                <a:moveTo>
                  <a:pt x="1215648" y="1572858"/>
                </a:moveTo>
                <a:cubicBezTo>
                  <a:pt x="1215648" y="1572858"/>
                  <a:pt x="1225417" y="1582628"/>
                  <a:pt x="1225417" y="1582628"/>
                </a:cubicBezTo>
                <a:cubicBezTo>
                  <a:pt x="1225417" y="1582628"/>
                  <a:pt x="1235186" y="1582628"/>
                  <a:pt x="1235186" y="1582628"/>
                </a:cubicBezTo>
                <a:cubicBezTo>
                  <a:pt x="1235186" y="1582628"/>
                  <a:pt x="1235186" y="1582628"/>
                  <a:pt x="1244954" y="1582628"/>
                </a:cubicBezTo>
                <a:cubicBezTo>
                  <a:pt x="1244954" y="1582628"/>
                  <a:pt x="1235186" y="1592397"/>
                  <a:pt x="1235186" y="1592397"/>
                </a:cubicBezTo>
                <a:cubicBezTo>
                  <a:pt x="1235186" y="1592397"/>
                  <a:pt x="1235186" y="1592397"/>
                  <a:pt x="1225417" y="1592397"/>
                </a:cubicBezTo>
                <a:cubicBezTo>
                  <a:pt x="1225417" y="1592397"/>
                  <a:pt x="1205880" y="1582628"/>
                  <a:pt x="1205880" y="1582628"/>
                </a:cubicBezTo>
                <a:cubicBezTo>
                  <a:pt x="1205880" y="1582628"/>
                  <a:pt x="1215648" y="1582628"/>
                  <a:pt x="1215648" y="1582628"/>
                </a:cubicBezTo>
                <a:cubicBezTo>
                  <a:pt x="1215648" y="1572858"/>
                  <a:pt x="1215648" y="1572858"/>
                  <a:pt x="1215648" y="1572858"/>
                </a:cubicBezTo>
                <a:close/>
                <a:moveTo>
                  <a:pt x="512461" y="1441736"/>
                </a:moveTo>
                <a:cubicBezTo>
                  <a:pt x="514140" y="1442194"/>
                  <a:pt x="517193" y="1443415"/>
                  <a:pt x="522077" y="1445857"/>
                </a:cubicBezTo>
                <a:cubicBezTo>
                  <a:pt x="514751" y="1445857"/>
                  <a:pt x="507424" y="1440362"/>
                  <a:pt x="512461" y="1441736"/>
                </a:cubicBezTo>
                <a:close/>
                <a:moveTo>
                  <a:pt x="1918988" y="1299318"/>
                </a:moveTo>
                <a:cubicBezTo>
                  <a:pt x="1918988" y="1299318"/>
                  <a:pt x="1928757" y="1299318"/>
                  <a:pt x="1928757" y="1309087"/>
                </a:cubicBezTo>
                <a:cubicBezTo>
                  <a:pt x="1928757" y="1309087"/>
                  <a:pt x="1918988" y="1309087"/>
                  <a:pt x="1918988" y="1309087"/>
                </a:cubicBezTo>
                <a:cubicBezTo>
                  <a:pt x="1909220" y="1299318"/>
                  <a:pt x="1909220" y="1299318"/>
                  <a:pt x="1918988" y="1299318"/>
                </a:cubicBezTo>
                <a:close/>
                <a:moveTo>
                  <a:pt x="1860377" y="1230933"/>
                </a:moveTo>
                <a:cubicBezTo>
                  <a:pt x="1870145" y="1230933"/>
                  <a:pt x="1870145" y="1230933"/>
                  <a:pt x="1879914" y="1240702"/>
                </a:cubicBezTo>
                <a:cubicBezTo>
                  <a:pt x="1860377" y="1240702"/>
                  <a:pt x="1860377" y="1230933"/>
                  <a:pt x="1860377" y="1230933"/>
                </a:cubicBezTo>
                <a:close/>
                <a:moveTo>
                  <a:pt x="4175538" y="1191855"/>
                </a:moveTo>
                <a:cubicBezTo>
                  <a:pt x="4185306" y="1201625"/>
                  <a:pt x="4204844" y="1201625"/>
                  <a:pt x="4195075" y="1201625"/>
                </a:cubicBezTo>
                <a:cubicBezTo>
                  <a:pt x="4195075" y="1201625"/>
                  <a:pt x="4192633" y="1200404"/>
                  <a:pt x="4188817" y="1198572"/>
                </a:cubicBezTo>
                <a:lnTo>
                  <a:pt x="4174339" y="1191866"/>
                </a:lnTo>
                <a:close/>
                <a:moveTo>
                  <a:pt x="1767575" y="1077066"/>
                </a:moveTo>
                <a:cubicBezTo>
                  <a:pt x="1765133" y="1077066"/>
                  <a:pt x="1762691" y="1079508"/>
                  <a:pt x="1762691" y="1084393"/>
                </a:cubicBezTo>
                <a:cubicBezTo>
                  <a:pt x="1772459" y="1084393"/>
                  <a:pt x="1772459" y="1084393"/>
                  <a:pt x="1772459" y="1084393"/>
                </a:cubicBezTo>
                <a:cubicBezTo>
                  <a:pt x="1772459" y="1079508"/>
                  <a:pt x="1770017" y="1077066"/>
                  <a:pt x="1767575" y="1077066"/>
                </a:cubicBezTo>
                <a:close/>
                <a:moveTo>
                  <a:pt x="1612498" y="1070960"/>
                </a:moveTo>
                <a:cubicBezTo>
                  <a:pt x="1616162" y="1069739"/>
                  <a:pt x="1621046" y="1069739"/>
                  <a:pt x="1625930" y="1074624"/>
                </a:cubicBezTo>
                <a:lnTo>
                  <a:pt x="1635699" y="1074624"/>
                </a:lnTo>
                <a:cubicBezTo>
                  <a:pt x="1635699" y="1084393"/>
                  <a:pt x="1645467" y="1084393"/>
                  <a:pt x="1655236" y="1084393"/>
                </a:cubicBezTo>
                <a:cubicBezTo>
                  <a:pt x="1665005" y="1084393"/>
                  <a:pt x="1665005" y="1084393"/>
                  <a:pt x="1665005" y="1084393"/>
                </a:cubicBezTo>
                <a:cubicBezTo>
                  <a:pt x="1665005" y="1084393"/>
                  <a:pt x="1674773" y="1084393"/>
                  <a:pt x="1674773" y="1084393"/>
                </a:cubicBezTo>
                <a:cubicBezTo>
                  <a:pt x="1684542" y="1084393"/>
                  <a:pt x="1713848" y="1084393"/>
                  <a:pt x="1713848" y="1084393"/>
                </a:cubicBezTo>
                <a:cubicBezTo>
                  <a:pt x="1723616" y="1094162"/>
                  <a:pt x="1723616" y="1094162"/>
                  <a:pt x="1723616" y="1094162"/>
                </a:cubicBezTo>
                <a:cubicBezTo>
                  <a:pt x="1713848" y="1094162"/>
                  <a:pt x="1733385" y="1103932"/>
                  <a:pt x="1762691" y="1113701"/>
                </a:cubicBezTo>
                <a:cubicBezTo>
                  <a:pt x="1752922" y="1113701"/>
                  <a:pt x="1723616" y="1113701"/>
                  <a:pt x="1713848" y="1103932"/>
                </a:cubicBezTo>
                <a:cubicBezTo>
                  <a:pt x="1713848" y="1103932"/>
                  <a:pt x="1713848" y="1103932"/>
                  <a:pt x="1704079" y="1103932"/>
                </a:cubicBezTo>
                <a:cubicBezTo>
                  <a:pt x="1704079" y="1113701"/>
                  <a:pt x="1704079" y="1113701"/>
                  <a:pt x="1694310" y="1103932"/>
                </a:cubicBezTo>
                <a:cubicBezTo>
                  <a:pt x="1684542" y="1103932"/>
                  <a:pt x="1665005" y="1103932"/>
                  <a:pt x="1665005" y="1103932"/>
                </a:cubicBezTo>
                <a:cubicBezTo>
                  <a:pt x="1655236" y="1103932"/>
                  <a:pt x="1645467" y="1103932"/>
                  <a:pt x="1645467" y="1094162"/>
                </a:cubicBezTo>
                <a:cubicBezTo>
                  <a:pt x="1635699" y="1094162"/>
                  <a:pt x="1625930" y="1094162"/>
                  <a:pt x="1625930" y="1094162"/>
                </a:cubicBezTo>
                <a:cubicBezTo>
                  <a:pt x="1625930" y="1094162"/>
                  <a:pt x="1616162" y="1094162"/>
                  <a:pt x="1616162" y="1084393"/>
                </a:cubicBezTo>
                <a:cubicBezTo>
                  <a:pt x="1606393" y="1084393"/>
                  <a:pt x="1596624" y="1084393"/>
                  <a:pt x="1596624" y="1084393"/>
                </a:cubicBezTo>
                <a:cubicBezTo>
                  <a:pt x="1586856" y="1084393"/>
                  <a:pt x="1577087" y="1084393"/>
                  <a:pt x="1577087" y="1084393"/>
                </a:cubicBezTo>
                <a:cubicBezTo>
                  <a:pt x="1586856" y="1074624"/>
                  <a:pt x="1596624" y="1074624"/>
                  <a:pt x="1596624" y="1074624"/>
                </a:cubicBezTo>
                <a:cubicBezTo>
                  <a:pt x="1606393" y="1074624"/>
                  <a:pt x="1606393" y="1074624"/>
                  <a:pt x="1606393" y="1074624"/>
                </a:cubicBezTo>
                <a:cubicBezTo>
                  <a:pt x="1606393" y="1074624"/>
                  <a:pt x="1608835" y="1072182"/>
                  <a:pt x="1612498" y="1070960"/>
                </a:cubicBezTo>
                <a:close/>
                <a:moveTo>
                  <a:pt x="4400216" y="986700"/>
                </a:moveTo>
                <a:cubicBezTo>
                  <a:pt x="4409985" y="986700"/>
                  <a:pt x="4400216" y="996469"/>
                  <a:pt x="4400216" y="996469"/>
                </a:cubicBezTo>
                <a:cubicBezTo>
                  <a:pt x="4400216" y="996469"/>
                  <a:pt x="4400216" y="996469"/>
                  <a:pt x="4400216" y="986700"/>
                </a:cubicBezTo>
                <a:close/>
                <a:moveTo>
                  <a:pt x="1586856" y="976931"/>
                </a:moveTo>
                <a:cubicBezTo>
                  <a:pt x="1586856" y="976931"/>
                  <a:pt x="1645467" y="986700"/>
                  <a:pt x="1655236" y="996469"/>
                </a:cubicBezTo>
                <a:cubicBezTo>
                  <a:pt x="1665005" y="996469"/>
                  <a:pt x="1665005" y="996469"/>
                  <a:pt x="1665005" y="996469"/>
                </a:cubicBezTo>
                <a:cubicBezTo>
                  <a:pt x="1674773" y="996469"/>
                  <a:pt x="1694310" y="996469"/>
                  <a:pt x="1704079" y="1006239"/>
                </a:cubicBezTo>
                <a:cubicBezTo>
                  <a:pt x="1694310" y="1006239"/>
                  <a:pt x="1694310" y="1006239"/>
                  <a:pt x="1684542" y="1006239"/>
                </a:cubicBezTo>
                <a:cubicBezTo>
                  <a:pt x="1684542" y="1006239"/>
                  <a:pt x="1674773" y="1006239"/>
                  <a:pt x="1665005" y="1006239"/>
                </a:cubicBezTo>
                <a:cubicBezTo>
                  <a:pt x="1635699" y="996469"/>
                  <a:pt x="1635699" y="996469"/>
                  <a:pt x="1625930" y="996469"/>
                </a:cubicBezTo>
                <a:cubicBezTo>
                  <a:pt x="1625930" y="986700"/>
                  <a:pt x="1616162" y="986700"/>
                  <a:pt x="1606393" y="986700"/>
                </a:cubicBezTo>
                <a:cubicBezTo>
                  <a:pt x="1596624" y="986700"/>
                  <a:pt x="1586856" y="976931"/>
                  <a:pt x="1586856" y="976931"/>
                </a:cubicBezTo>
                <a:close/>
                <a:moveTo>
                  <a:pt x="1860377" y="859699"/>
                </a:moveTo>
                <a:cubicBezTo>
                  <a:pt x="1860377" y="859699"/>
                  <a:pt x="1870145" y="859699"/>
                  <a:pt x="1879914" y="859699"/>
                </a:cubicBezTo>
                <a:cubicBezTo>
                  <a:pt x="1889683" y="869468"/>
                  <a:pt x="1899451" y="869468"/>
                  <a:pt x="1899451" y="869468"/>
                </a:cubicBezTo>
                <a:cubicBezTo>
                  <a:pt x="1899451" y="869468"/>
                  <a:pt x="1899451" y="869468"/>
                  <a:pt x="1909220" y="869468"/>
                </a:cubicBezTo>
                <a:cubicBezTo>
                  <a:pt x="1909220" y="869468"/>
                  <a:pt x="1918988" y="869468"/>
                  <a:pt x="1928757" y="879238"/>
                </a:cubicBezTo>
                <a:cubicBezTo>
                  <a:pt x="1928757" y="879238"/>
                  <a:pt x="1928757" y="879238"/>
                  <a:pt x="1918988" y="879238"/>
                </a:cubicBezTo>
                <a:cubicBezTo>
                  <a:pt x="1918988" y="879238"/>
                  <a:pt x="1909220" y="879238"/>
                  <a:pt x="1909220" y="879238"/>
                </a:cubicBezTo>
                <a:cubicBezTo>
                  <a:pt x="1899451" y="879238"/>
                  <a:pt x="1889683" y="869468"/>
                  <a:pt x="1889683" y="869468"/>
                </a:cubicBezTo>
                <a:cubicBezTo>
                  <a:pt x="1879914" y="869468"/>
                  <a:pt x="1870145" y="869468"/>
                  <a:pt x="1870145" y="869468"/>
                </a:cubicBezTo>
                <a:cubicBezTo>
                  <a:pt x="1860377" y="869468"/>
                  <a:pt x="1860377" y="859699"/>
                  <a:pt x="1860377" y="859699"/>
                </a:cubicBezTo>
                <a:close/>
                <a:moveTo>
                  <a:pt x="2329270" y="644774"/>
                </a:moveTo>
                <a:cubicBezTo>
                  <a:pt x="2329270" y="644774"/>
                  <a:pt x="2329270" y="644774"/>
                  <a:pt x="2330491" y="645995"/>
                </a:cubicBezTo>
                <a:lnTo>
                  <a:pt x="2336872" y="652377"/>
                </a:lnTo>
                <a:lnTo>
                  <a:pt x="2337818" y="653322"/>
                </a:lnTo>
                <a:cubicBezTo>
                  <a:pt x="2339039" y="654543"/>
                  <a:pt x="2339039" y="654543"/>
                  <a:pt x="2339039" y="654543"/>
                </a:cubicBezTo>
                <a:lnTo>
                  <a:pt x="2336872" y="652377"/>
                </a:lnTo>
                <a:close/>
                <a:moveTo>
                  <a:pt x="1577087" y="644774"/>
                </a:moveTo>
                <a:cubicBezTo>
                  <a:pt x="1577087" y="644774"/>
                  <a:pt x="1586856" y="644774"/>
                  <a:pt x="1596624" y="644774"/>
                </a:cubicBezTo>
                <a:cubicBezTo>
                  <a:pt x="1606393" y="644774"/>
                  <a:pt x="1616162" y="644774"/>
                  <a:pt x="1625930" y="644774"/>
                </a:cubicBezTo>
                <a:cubicBezTo>
                  <a:pt x="1635699" y="644774"/>
                  <a:pt x="1645467" y="644774"/>
                  <a:pt x="1655236" y="654543"/>
                </a:cubicBezTo>
                <a:cubicBezTo>
                  <a:pt x="1645467" y="654543"/>
                  <a:pt x="1645467" y="654543"/>
                  <a:pt x="1645467" y="654543"/>
                </a:cubicBezTo>
                <a:cubicBezTo>
                  <a:pt x="1645467" y="654543"/>
                  <a:pt x="1616162" y="654543"/>
                  <a:pt x="1596624" y="654543"/>
                </a:cubicBezTo>
                <a:cubicBezTo>
                  <a:pt x="1586856" y="654543"/>
                  <a:pt x="1577087" y="644774"/>
                  <a:pt x="1577087" y="644774"/>
                </a:cubicBezTo>
                <a:close/>
                <a:moveTo>
                  <a:pt x="1928757" y="635005"/>
                </a:moveTo>
                <a:cubicBezTo>
                  <a:pt x="1928757" y="635005"/>
                  <a:pt x="1928757" y="635005"/>
                  <a:pt x="1948294" y="635005"/>
                </a:cubicBezTo>
                <a:cubicBezTo>
                  <a:pt x="1958063" y="644774"/>
                  <a:pt x="1997137" y="644774"/>
                  <a:pt x="2006906" y="654543"/>
                </a:cubicBezTo>
                <a:cubicBezTo>
                  <a:pt x="2016675" y="654543"/>
                  <a:pt x="2016675" y="654543"/>
                  <a:pt x="2016675" y="654543"/>
                </a:cubicBezTo>
                <a:cubicBezTo>
                  <a:pt x="2006906" y="654543"/>
                  <a:pt x="2016675" y="664313"/>
                  <a:pt x="2026443" y="664313"/>
                </a:cubicBezTo>
                <a:cubicBezTo>
                  <a:pt x="2036212" y="674082"/>
                  <a:pt x="2036212" y="674082"/>
                  <a:pt x="2026443" y="674082"/>
                </a:cubicBezTo>
                <a:cubicBezTo>
                  <a:pt x="2026443" y="674082"/>
                  <a:pt x="2016675" y="664313"/>
                  <a:pt x="2016675" y="664313"/>
                </a:cubicBezTo>
                <a:cubicBezTo>
                  <a:pt x="2006906" y="664313"/>
                  <a:pt x="2006906" y="664313"/>
                  <a:pt x="2006906" y="664313"/>
                </a:cubicBezTo>
                <a:cubicBezTo>
                  <a:pt x="1997137" y="664313"/>
                  <a:pt x="1967832" y="654543"/>
                  <a:pt x="1958063" y="654543"/>
                </a:cubicBezTo>
                <a:lnTo>
                  <a:pt x="1987369" y="654543"/>
                </a:lnTo>
                <a:cubicBezTo>
                  <a:pt x="1958063" y="644774"/>
                  <a:pt x="1928757" y="635005"/>
                  <a:pt x="1928757" y="635005"/>
                </a:cubicBezTo>
                <a:close/>
                <a:moveTo>
                  <a:pt x="1811534" y="625236"/>
                </a:moveTo>
                <a:cubicBezTo>
                  <a:pt x="1811534" y="625236"/>
                  <a:pt x="1821302" y="625236"/>
                  <a:pt x="1821302" y="625236"/>
                </a:cubicBezTo>
                <a:cubicBezTo>
                  <a:pt x="1831071" y="625236"/>
                  <a:pt x="1831071" y="625236"/>
                  <a:pt x="1840840" y="625236"/>
                </a:cubicBezTo>
                <a:cubicBezTo>
                  <a:pt x="1850608" y="625236"/>
                  <a:pt x="1850608" y="625236"/>
                  <a:pt x="1850608" y="625236"/>
                </a:cubicBezTo>
                <a:cubicBezTo>
                  <a:pt x="1860377" y="625236"/>
                  <a:pt x="1860377" y="625236"/>
                  <a:pt x="1860377" y="635005"/>
                </a:cubicBezTo>
                <a:cubicBezTo>
                  <a:pt x="1870145" y="635005"/>
                  <a:pt x="1879914" y="635005"/>
                  <a:pt x="1889683" y="635005"/>
                </a:cubicBezTo>
                <a:cubicBezTo>
                  <a:pt x="1899451" y="635005"/>
                  <a:pt x="1909220" y="644774"/>
                  <a:pt x="1918988" y="644774"/>
                </a:cubicBezTo>
                <a:cubicBezTo>
                  <a:pt x="1918988" y="644774"/>
                  <a:pt x="1928757" y="644774"/>
                  <a:pt x="1928757" y="644774"/>
                </a:cubicBezTo>
                <a:cubicBezTo>
                  <a:pt x="1928757" y="644774"/>
                  <a:pt x="1938526" y="644774"/>
                  <a:pt x="1958063" y="654543"/>
                </a:cubicBezTo>
                <a:cubicBezTo>
                  <a:pt x="1948294" y="654543"/>
                  <a:pt x="1938526" y="654543"/>
                  <a:pt x="1938526" y="654543"/>
                </a:cubicBezTo>
                <a:cubicBezTo>
                  <a:pt x="1938526" y="654543"/>
                  <a:pt x="1909220" y="644774"/>
                  <a:pt x="1889683" y="644774"/>
                </a:cubicBezTo>
                <a:cubicBezTo>
                  <a:pt x="1860377" y="635005"/>
                  <a:pt x="1840840" y="635005"/>
                  <a:pt x="1840840" y="635005"/>
                </a:cubicBezTo>
                <a:cubicBezTo>
                  <a:pt x="1831071" y="635005"/>
                  <a:pt x="1821302" y="635005"/>
                  <a:pt x="1811534" y="625236"/>
                </a:cubicBezTo>
                <a:close/>
                <a:moveTo>
                  <a:pt x="1752922" y="615466"/>
                </a:moveTo>
                <a:lnTo>
                  <a:pt x="1762691" y="615466"/>
                </a:lnTo>
                <a:cubicBezTo>
                  <a:pt x="1772459" y="615466"/>
                  <a:pt x="1772459" y="615466"/>
                  <a:pt x="1772459" y="615466"/>
                </a:cubicBezTo>
                <a:cubicBezTo>
                  <a:pt x="1772459" y="615466"/>
                  <a:pt x="1791997" y="615466"/>
                  <a:pt x="1791997" y="615466"/>
                </a:cubicBezTo>
                <a:cubicBezTo>
                  <a:pt x="1791997" y="615466"/>
                  <a:pt x="1791997" y="625236"/>
                  <a:pt x="1801765" y="615466"/>
                </a:cubicBezTo>
                <a:cubicBezTo>
                  <a:pt x="1801765" y="615466"/>
                  <a:pt x="1801765" y="615466"/>
                  <a:pt x="1811534" y="625236"/>
                </a:cubicBezTo>
                <a:cubicBezTo>
                  <a:pt x="1801765" y="625236"/>
                  <a:pt x="1782228" y="625236"/>
                  <a:pt x="1772459" y="625236"/>
                </a:cubicBezTo>
                <a:cubicBezTo>
                  <a:pt x="1762691" y="625236"/>
                  <a:pt x="1752922" y="615466"/>
                  <a:pt x="1752922" y="615466"/>
                </a:cubicBezTo>
                <a:close/>
                <a:moveTo>
                  <a:pt x="1971495" y="500677"/>
                </a:moveTo>
                <a:cubicBezTo>
                  <a:pt x="1967832" y="500677"/>
                  <a:pt x="1967832" y="503119"/>
                  <a:pt x="1967832" y="508004"/>
                </a:cubicBezTo>
                <a:cubicBezTo>
                  <a:pt x="1958063" y="508004"/>
                  <a:pt x="1958063" y="508004"/>
                  <a:pt x="1948294" y="508004"/>
                </a:cubicBezTo>
                <a:cubicBezTo>
                  <a:pt x="1948294" y="508004"/>
                  <a:pt x="1967832" y="517773"/>
                  <a:pt x="1987369" y="517773"/>
                </a:cubicBezTo>
                <a:cubicBezTo>
                  <a:pt x="1997137" y="517773"/>
                  <a:pt x="2006906" y="517773"/>
                  <a:pt x="2016675" y="517773"/>
                </a:cubicBezTo>
                <a:cubicBezTo>
                  <a:pt x="2026443" y="517773"/>
                  <a:pt x="2026443" y="517773"/>
                  <a:pt x="2026443" y="517773"/>
                </a:cubicBezTo>
                <a:cubicBezTo>
                  <a:pt x="2026443" y="517773"/>
                  <a:pt x="2036212" y="517773"/>
                  <a:pt x="2036212" y="517773"/>
                </a:cubicBezTo>
                <a:cubicBezTo>
                  <a:pt x="2045980" y="517773"/>
                  <a:pt x="2026443" y="508004"/>
                  <a:pt x="1997137" y="508004"/>
                </a:cubicBezTo>
                <a:cubicBezTo>
                  <a:pt x="1982484" y="503119"/>
                  <a:pt x="1975158" y="500677"/>
                  <a:pt x="1971495" y="500677"/>
                </a:cubicBezTo>
                <a:close/>
                <a:moveTo>
                  <a:pt x="1489170" y="381003"/>
                </a:moveTo>
                <a:cubicBezTo>
                  <a:pt x="1489170" y="381003"/>
                  <a:pt x="1498938" y="381003"/>
                  <a:pt x="1508707" y="381003"/>
                </a:cubicBezTo>
                <a:cubicBezTo>
                  <a:pt x="1547781" y="381003"/>
                  <a:pt x="1547781" y="381003"/>
                  <a:pt x="1567319" y="390772"/>
                </a:cubicBezTo>
                <a:cubicBezTo>
                  <a:pt x="1567319" y="400542"/>
                  <a:pt x="1557550" y="390772"/>
                  <a:pt x="1557550" y="390772"/>
                </a:cubicBezTo>
                <a:cubicBezTo>
                  <a:pt x="1547781" y="390772"/>
                  <a:pt x="1508707" y="390772"/>
                  <a:pt x="1498938" y="390772"/>
                </a:cubicBezTo>
                <a:cubicBezTo>
                  <a:pt x="1498938" y="390772"/>
                  <a:pt x="1489170" y="381003"/>
                  <a:pt x="1489170" y="381003"/>
                </a:cubicBezTo>
                <a:close/>
                <a:moveTo>
                  <a:pt x="3237751" y="341926"/>
                </a:moveTo>
                <a:cubicBezTo>
                  <a:pt x="3247520" y="341926"/>
                  <a:pt x="3247520" y="351695"/>
                  <a:pt x="3247520" y="351695"/>
                </a:cubicBezTo>
                <a:cubicBezTo>
                  <a:pt x="3247520" y="351695"/>
                  <a:pt x="3237751" y="341926"/>
                  <a:pt x="3237751" y="341926"/>
                </a:cubicBezTo>
                <a:close/>
                <a:moveTo>
                  <a:pt x="1538013" y="322387"/>
                </a:moveTo>
                <a:cubicBezTo>
                  <a:pt x="1547781" y="332156"/>
                  <a:pt x="1567319" y="332156"/>
                  <a:pt x="1567319" y="322387"/>
                </a:cubicBezTo>
                <a:cubicBezTo>
                  <a:pt x="1567319" y="322387"/>
                  <a:pt x="1567319" y="322387"/>
                  <a:pt x="1577087" y="322387"/>
                </a:cubicBezTo>
                <a:cubicBezTo>
                  <a:pt x="1577087" y="332156"/>
                  <a:pt x="1586856" y="332156"/>
                  <a:pt x="1586856" y="332156"/>
                </a:cubicBezTo>
                <a:cubicBezTo>
                  <a:pt x="1577087" y="332156"/>
                  <a:pt x="1567319" y="332156"/>
                  <a:pt x="1557550" y="332156"/>
                </a:cubicBezTo>
                <a:cubicBezTo>
                  <a:pt x="1557550" y="332156"/>
                  <a:pt x="1547781" y="332156"/>
                  <a:pt x="1547781" y="332156"/>
                </a:cubicBezTo>
                <a:cubicBezTo>
                  <a:pt x="1538013" y="332156"/>
                  <a:pt x="1528244" y="332156"/>
                  <a:pt x="1528244" y="332156"/>
                </a:cubicBezTo>
                <a:cubicBezTo>
                  <a:pt x="1528244" y="332156"/>
                  <a:pt x="1528244" y="322387"/>
                  <a:pt x="1538013" y="322387"/>
                </a:cubicBezTo>
                <a:close/>
                <a:moveTo>
                  <a:pt x="1541676" y="308954"/>
                </a:moveTo>
                <a:cubicBezTo>
                  <a:pt x="1545339" y="310176"/>
                  <a:pt x="1547781" y="312618"/>
                  <a:pt x="1547781" y="312618"/>
                </a:cubicBezTo>
                <a:lnTo>
                  <a:pt x="1539234" y="312618"/>
                </a:lnTo>
                <a:cubicBezTo>
                  <a:pt x="1533128" y="312618"/>
                  <a:pt x="1528244" y="312618"/>
                  <a:pt x="1528244" y="312618"/>
                </a:cubicBezTo>
                <a:cubicBezTo>
                  <a:pt x="1533128" y="307733"/>
                  <a:pt x="1538013" y="307733"/>
                  <a:pt x="1541676" y="308954"/>
                </a:cubicBezTo>
                <a:close/>
                <a:moveTo>
                  <a:pt x="1518475" y="302849"/>
                </a:moveTo>
                <a:cubicBezTo>
                  <a:pt x="1518475" y="312618"/>
                  <a:pt x="1528244" y="312618"/>
                  <a:pt x="1528244" y="312618"/>
                </a:cubicBezTo>
                <a:cubicBezTo>
                  <a:pt x="1518475" y="312618"/>
                  <a:pt x="1518475" y="312618"/>
                  <a:pt x="1518475" y="312618"/>
                </a:cubicBezTo>
                <a:cubicBezTo>
                  <a:pt x="1508707" y="312618"/>
                  <a:pt x="1518475" y="302849"/>
                  <a:pt x="1518475" y="302849"/>
                </a:cubicBezTo>
                <a:close/>
                <a:moveTo>
                  <a:pt x="1453758" y="221031"/>
                </a:moveTo>
                <a:cubicBezTo>
                  <a:pt x="1459864" y="219809"/>
                  <a:pt x="1469632" y="219809"/>
                  <a:pt x="1479401" y="224694"/>
                </a:cubicBezTo>
                <a:cubicBezTo>
                  <a:pt x="1479401" y="224694"/>
                  <a:pt x="1479401" y="224694"/>
                  <a:pt x="1469632" y="224694"/>
                </a:cubicBezTo>
                <a:cubicBezTo>
                  <a:pt x="1459864" y="224694"/>
                  <a:pt x="1459864" y="224694"/>
                  <a:pt x="1469632" y="234463"/>
                </a:cubicBezTo>
                <a:cubicBezTo>
                  <a:pt x="1469632" y="234463"/>
                  <a:pt x="1430558" y="234463"/>
                  <a:pt x="1430558" y="234463"/>
                </a:cubicBezTo>
                <a:cubicBezTo>
                  <a:pt x="1420789" y="224694"/>
                  <a:pt x="1420789" y="224694"/>
                  <a:pt x="1440327" y="224694"/>
                </a:cubicBezTo>
                <a:cubicBezTo>
                  <a:pt x="1450095" y="234463"/>
                  <a:pt x="1459864" y="224694"/>
                  <a:pt x="1450095" y="224694"/>
                </a:cubicBezTo>
                <a:cubicBezTo>
                  <a:pt x="1445211" y="224694"/>
                  <a:pt x="1447653" y="222252"/>
                  <a:pt x="1453758" y="221031"/>
                </a:cubicBezTo>
                <a:close/>
                <a:moveTo>
                  <a:pt x="2165775" y="188188"/>
                </a:moveTo>
                <a:lnTo>
                  <a:pt x="2192510" y="195386"/>
                </a:lnTo>
                <a:cubicBezTo>
                  <a:pt x="2182741" y="195386"/>
                  <a:pt x="2172972" y="195386"/>
                  <a:pt x="2172972" y="195386"/>
                </a:cubicBezTo>
                <a:cubicBezTo>
                  <a:pt x="2172972" y="195386"/>
                  <a:pt x="2170530" y="192944"/>
                  <a:pt x="2168088" y="190502"/>
                </a:cubicBezTo>
                <a:close/>
                <a:moveTo>
                  <a:pt x="2163204" y="185617"/>
                </a:moveTo>
                <a:lnTo>
                  <a:pt x="2165775" y="188188"/>
                </a:lnTo>
                <a:lnTo>
                  <a:pt x="2163483" y="187571"/>
                </a:lnTo>
                <a:close/>
                <a:moveTo>
                  <a:pt x="1635699" y="127001"/>
                </a:moveTo>
                <a:cubicBezTo>
                  <a:pt x="1645467" y="127001"/>
                  <a:pt x="1645467" y="127001"/>
                  <a:pt x="1645467" y="127001"/>
                </a:cubicBezTo>
                <a:cubicBezTo>
                  <a:pt x="1645467" y="127001"/>
                  <a:pt x="1655236" y="127001"/>
                  <a:pt x="1655236" y="127001"/>
                </a:cubicBezTo>
                <a:cubicBezTo>
                  <a:pt x="1665005" y="136770"/>
                  <a:pt x="1665005" y="136770"/>
                  <a:pt x="1674773" y="136770"/>
                </a:cubicBezTo>
                <a:lnTo>
                  <a:pt x="1661341" y="136770"/>
                </a:lnTo>
                <a:cubicBezTo>
                  <a:pt x="1655236" y="136770"/>
                  <a:pt x="1650352" y="136770"/>
                  <a:pt x="1645467" y="136770"/>
                </a:cubicBezTo>
                <a:cubicBezTo>
                  <a:pt x="1635699" y="127001"/>
                  <a:pt x="1635699" y="127001"/>
                  <a:pt x="1635699" y="127001"/>
                </a:cubicBezTo>
                <a:close/>
                <a:moveTo>
                  <a:pt x="1977600" y="117232"/>
                </a:moveTo>
                <a:lnTo>
                  <a:pt x="1987369" y="117232"/>
                </a:lnTo>
                <a:cubicBezTo>
                  <a:pt x="1987369" y="127001"/>
                  <a:pt x="1987369" y="117232"/>
                  <a:pt x="1977600" y="117232"/>
                </a:cubicBezTo>
                <a:close/>
                <a:moveTo>
                  <a:pt x="1909220" y="107462"/>
                </a:moveTo>
                <a:cubicBezTo>
                  <a:pt x="1918988" y="107462"/>
                  <a:pt x="1928757" y="107462"/>
                  <a:pt x="1938526" y="107462"/>
                </a:cubicBezTo>
                <a:cubicBezTo>
                  <a:pt x="1938526" y="107462"/>
                  <a:pt x="1948294" y="107462"/>
                  <a:pt x="1948294" y="107462"/>
                </a:cubicBezTo>
                <a:cubicBezTo>
                  <a:pt x="1948294" y="107462"/>
                  <a:pt x="1958063" y="107462"/>
                  <a:pt x="1967832" y="117232"/>
                </a:cubicBezTo>
                <a:cubicBezTo>
                  <a:pt x="1967832" y="117232"/>
                  <a:pt x="1958063" y="117232"/>
                  <a:pt x="1958063" y="117232"/>
                </a:cubicBezTo>
                <a:cubicBezTo>
                  <a:pt x="1958063" y="117232"/>
                  <a:pt x="1948294" y="117232"/>
                  <a:pt x="1948294" y="117232"/>
                </a:cubicBezTo>
                <a:cubicBezTo>
                  <a:pt x="1948294" y="117232"/>
                  <a:pt x="1938526" y="117232"/>
                  <a:pt x="1928757" y="117232"/>
                </a:cubicBezTo>
                <a:cubicBezTo>
                  <a:pt x="1918988" y="107462"/>
                  <a:pt x="1909220" y="107462"/>
                  <a:pt x="1909220" y="107462"/>
                </a:cubicBezTo>
                <a:close/>
                <a:moveTo>
                  <a:pt x="1704079" y="107462"/>
                </a:moveTo>
                <a:cubicBezTo>
                  <a:pt x="1713848" y="107462"/>
                  <a:pt x="1713848" y="107462"/>
                  <a:pt x="1713848" y="107462"/>
                </a:cubicBezTo>
                <a:cubicBezTo>
                  <a:pt x="1723616" y="107462"/>
                  <a:pt x="1733385" y="107462"/>
                  <a:pt x="1743154" y="107462"/>
                </a:cubicBezTo>
                <a:cubicBezTo>
                  <a:pt x="1752922" y="107462"/>
                  <a:pt x="1762691" y="107462"/>
                  <a:pt x="1762691" y="107462"/>
                </a:cubicBezTo>
                <a:cubicBezTo>
                  <a:pt x="1762691" y="107462"/>
                  <a:pt x="1772459" y="117232"/>
                  <a:pt x="1772459" y="117232"/>
                </a:cubicBezTo>
                <a:cubicBezTo>
                  <a:pt x="1801765" y="127001"/>
                  <a:pt x="1801765" y="127001"/>
                  <a:pt x="1801765" y="117232"/>
                </a:cubicBezTo>
                <a:cubicBezTo>
                  <a:pt x="1801765" y="117232"/>
                  <a:pt x="1811534" y="117232"/>
                  <a:pt x="1821302" y="117232"/>
                </a:cubicBezTo>
                <a:cubicBezTo>
                  <a:pt x="1821302" y="117232"/>
                  <a:pt x="1831071" y="117232"/>
                  <a:pt x="1831071" y="117232"/>
                </a:cubicBezTo>
                <a:cubicBezTo>
                  <a:pt x="1831071" y="117232"/>
                  <a:pt x="1840840" y="127001"/>
                  <a:pt x="1840840" y="117232"/>
                </a:cubicBezTo>
                <a:cubicBezTo>
                  <a:pt x="1850608" y="117232"/>
                  <a:pt x="1860377" y="127001"/>
                  <a:pt x="1870145" y="127001"/>
                </a:cubicBezTo>
                <a:cubicBezTo>
                  <a:pt x="1889683" y="127001"/>
                  <a:pt x="1899451" y="127001"/>
                  <a:pt x="1899451" y="127001"/>
                </a:cubicBezTo>
                <a:cubicBezTo>
                  <a:pt x="1899451" y="127001"/>
                  <a:pt x="1909220" y="127001"/>
                  <a:pt x="1909220" y="127001"/>
                </a:cubicBezTo>
                <a:cubicBezTo>
                  <a:pt x="1909220" y="136770"/>
                  <a:pt x="1918988" y="136770"/>
                  <a:pt x="1918988" y="136770"/>
                </a:cubicBezTo>
                <a:cubicBezTo>
                  <a:pt x="1918988" y="136770"/>
                  <a:pt x="1928757" y="146540"/>
                  <a:pt x="1928757" y="136770"/>
                </a:cubicBezTo>
                <a:cubicBezTo>
                  <a:pt x="1928757" y="136770"/>
                  <a:pt x="1928757" y="136770"/>
                  <a:pt x="1938526" y="136770"/>
                </a:cubicBezTo>
                <a:cubicBezTo>
                  <a:pt x="1938526" y="136770"/>
                  <a:pt x="1938526" y="146540"/>
                  <a:pt x="1938526" y="146540"/>
                </a:cubicBezTo>
                <a:cubicBezTo>
                  <a:pt x="1938526" y="146540"/>
                  <a:pt x="1948294" y="146540"/>
                  <a:pt x="1948294" y="146540"/>
                </a:cubicBezTo>
                <a:cubicBezTo>
                  <a:pt x="1958063" y="156309"/>
                  <a:pt x="1977600" y="156309"/>
                  <a:pt x="2006906" y="166078"/>
                </a:cubicBezTo>
                <a:cubicBezTo>
                  <a:pt x="2016675" y="166078"/>
                  <a:pt x="2036212" y="166078"/>
                  <a:pt x="2036212" y="166078"/>
                </a:cubicBezTo>
                <a:cubicBezTo>
                  <a:pt x="2045980" y="166078"/>
                  <a:pt x="2045980" y="166078"/>
                  <a:pt x="2045980" y="175848"/>
                </a:cubicBezTo>
                <a:cubicBezTo>
                  <a:pt x="2045980" y="175848"/>
                  <a:pt x="2055749" y="175848"/>
                  <a:pt x="2055749" y="175848"/>
                </a:cubicBezTo>
                <a:cubicBezTo>
                  <a:pt x="2065518" y="175848"/>
                  <a:pt x="2065518" y="175848"/>
                  <a:pt x="2065518" y="175848"/>
                </a:cubicBezTo>
                <a:cubicBezTo>
                  <a:pt x="2075286" y="175848"/>
                  <a:pt x="2075286" y="175848"/>
                  <a:pt x="2075286" y="175848"/>
                </a:cubicBezTo>
                <a:cubicBezTo>
                  <a:pt x="2085055" y="175848"/>
                  <a:pt x="2094824" y="175848"/>
                  <a:pt x="2114361" y="185617"/>
                </a:cubicBezTo>
                <a:cubicBezTo>
                  <a:pt x="2133898" y="185617"/>
                  <a:pt x="2143667" y="185617"/>
                  <a:pt x="2143667" y="185617"/>
                </a:cubicBezTo>
                <a:cubicBezTo>
                  <a:pt x="2148551" y="185617"/>
                  <a:pt x="2153435" y="185617"/>
                  <a:pt x="2160762" y="186838"/>
                </a:cubicBezTo>
                <a:lnTo>
                  <a:pt x="2163483" y="187571"/>
                </a:lnTo>
                <a:lnTo>
                  <a:pt x="2164425" y="194165"/>
                </a:lnTo>
                <a:cubicBezTo>
                  <a:pt x="2165646" y="195386"/>
                  <a:pt x="2168088" y="195386"/>
                  <a:pt x="2172972" y="195386"/>
                </a:cubicBezTo>
                <a:cubicBezTo>
                  <a:pt x="2172972" y="205156"/>
                  <a:pt x="2153435" y="195386"/>
                  <a:pt x="2143667" y="195386"/>
                </a:cubicBezTo>
                <a:cubicBezTo>
                  <a:pt x="2143667" y="195386"/>
                  <a:pt x="2133898" y="195386"/>
                  <a:pt x="2133898" y="195386"/>
                </a:cubicBezTo>
                <a:cubicBezTo>
                  <a:pt x="2133898" y="195386"/>
                  <a:pt x="2124129" y="195386"/>
                  <a:pt x="2124129" y="195386"/>
                </a:cubicBezTo>
                <a:cubicBezTo>
                  <a:pt x="2114361" y="195386"/>
                  <a:pt x="2104592" y="185617"/>
                  <a:pt x="2094824" y="185617"/>
                </a:cubicBezTo>
                <a:cubicBezTo>
                  <a:pt x="2094824" y="185617"/>
                  <a:pt x="2085055" y="185617"/>
                  <a:pt x="2085055" y="185617"/>
                </a:cubicBezTo>
                <a:cubicBezTo>
                  <a:pt x="2085055" y="185617"/>
                  <a:pt x="2075286" y="185617"/>
                  <a:pt x="2075286" y="185617"/>
                </a:cubicBezTo>
                <a:cubicBezTo>
                  <a:pt x="2065518" y="185617"/>
                  <a:pt x="2055749" y="185617"/>
                  <a:pt x="2055749" y="185617"/>
                </a:cubicBezTo>
                <a:cubicBezTo>
                  <a:pt x="2036212" y="185617"/>
                  <a:pt x="2016675" y="175848"/>
                  <a:pt x="2016675" y="175848"/>
                </a:cubicBezTo>
                <a:cubicBezTo>
                  <a:pt x="2016675" y="175848"/>
                  <a:pt x="2016675" y="166078"/>
                  <a:pt x="1997137" y="166078"/>
                </a:cubicBezTo>
                <a:cubicBezTo>
                  <a:pt x="1997137" y="166078"/>
                  <a:pt x="1987369" y="166078"/>
                  <a:pt x="1987369" y="166078"/>
                </a:cubicBezTo>
                <a:cubicBezTo>
                  <a:pt x="1977600" y="166078"/>
                  <a:pt x="1977600" y="166078"/>
                  <a:pt x="1967832" y="166078"/>
                </a:cubicBezTo>
                <a:cubicBezTo>
                  <a:pt x="1967832" y="166078"/>
                  <a:pt x="1958063" y="166078"/>
                  <a:pt x="1958063" y="166078"/>
                </a:cubicBezTo>
                <a:cubicBezTo>
                  <a:pt x="1948294" y="166078"/>
                  <a:pt x="1948294" y="156309"/>
                  <a:pt x="1938526" y="156309"/>
                </a:cubicBezTo>
                <a:cubicBezTo>
                  <a:pt x="1938526" y="156309"/>
                  <a:pt x="1938526" y="156309"/>
                  <a:pt x="1928757" y="156309"/>
                </a:cubicBezTo>
                <a:cubicBezTo>
                  <a:pt x="1918988" y="156309"/>
                  <a:pt x="1918988" y="156309"/>
                  <a:pt x="1909220" y="156309"/>
                </a:cubicBezTo>
                <a:cubicBezTo>
                  <a:pt x="1899451" y="156309"/>
                  <a:pt x="1899451" y="156309"/>
                  <a:pt x="1870145" y="146540"/>
                </a:cubicBezTo>
                <a:cubicBezTo>
                  <a:pt x="1860377" y="146540"/>
                  <a:pt x="1850608" y="146540"/>
                  <a:pt x="1850608" y="146540"/>
                </a:cubicBezTo>
                <a:cubicBezTo>
                  <a:pt x="1840840" y="136770"/>
                  <a:pt x="1831071" y="136770"/>
                  <a:pt x="1821302" y="136770"/>
                </a:cubicBezTo>
                <a:cubicBezTo>
                  <a:pt x="1801765" y="136770"/>
                  <a:pt x="1791997" y="136770"/>
                  <a:pt x="1782228" y="127001"/>
                </a:cubicBezTo>
                <a:cubicBezTo>
                  <a:pt x="1772459" y="127001"/>
                  <a:pt x="1762691" y="127001"/>
                  <a:pt x="1743154" y="127001"/>
                </a:cubicBezTo>
                <a:cubicBezTo>
                  <a:pt x="1704079" y="117232"/>
                  <a:pt x="1704079" y="117232"/>
                  <a:pt x="1694310" y="117232"/>
                </a:cubicBezTo>
                <a:cubicBezTo>
                  <a:pt x="1694310" y="117232"/>
                  <a:pt x="1704079" y="107462"/>
                  <a:pt x="1704079" y="107462"/>
                </a:cubicBezTo>
                <a:close/>
                <a:moveTo>
                  <a:pt x="1674773" y="78155"/>
                </a:moveTo>
                <a:cubicBezTo>
                  <a:pt x="1684542" y="78155"/>
                  <a:pt x="1684542" y="78155"/>
                  <a:pt x="1684542" y="78155"/>
                </a:cubicBezTo>
                <a:cubicBezTo>
                  <a:pt x="1684542" y="78155"/>
                  <a:pt x="1694310" y="78155"/>
                  <a:pt x="1694310" y="78155"/>
                </a:cubicBezTo>
                <a:cubicBezTo>
                  <a:pt x="1704079" y="78155"/>
                  <a:pt x="1713848" y="78155"/>
                  <a:pt x="1723616" y="78155"/>
                </a:cubicBezTo>
                <a:cubicBezTo>
                  <a:pt x="1733385" y="78155"/>
                  <a:pt x="1743154" y="87924"/>
                  <a:pt x="1743154" y="87924"/>
                </a:cubicBezTo>
                <a:cubicBezTo>
                  <a:pt x="1743154" y="87924"/>
                  <a:pt x="1752922" y="87924"/>
                  <a:pt x="1752922" y="87924"/>
                </a:cubicBezTo>
                <a:cubicBezTo>
                  <a:pt x="1762691" y="87924"/>
                  <a:pt x="1772459" y="87924"/>
                  <a:pt x="1772459" y="87924"/>
                </a:cubicBezTo>
                <a:cubicBezTo>
                  <a:pt x="1782228" y="87924"/>
                  <a:pt x="1782228" y="87924"/>
                  <a:pt x="1782228" y="87924"/>
                </a:cubicBezTo>
                <a:cubicBezTo>
                  <a:pt x="1782228" y="87924"/>
                  <a:pt x="1782228" y="87924"/>
                  <a:pt x="1791997" y="87924"/>
                </a:cubicBezTo>
                <a:cubicBezTo>
                  <a:pt x="1791997" y="87924"/>
                  <a:pt x="1801765" y="87924"/>
                  <a:pt x="1801765" y="87924"/>
                </a:cubicBezTo>
                <a:cubicBezTo>
                  <a:pt x="1801765" y="87924"/>
                  <a:pt x="1811534" y="87924"/>
                  <a:pt x="1811534" y="87924"/>
                </a:cubicBezTo>
                <a:cubicBezTo>
                  <a:pt x="1821302" y="87924"/>
                  <a:pt x="1831071" y="87924"/>
                  <a:pt x="1840840" y="87924"/>
                </a:cubicBezTo>
                <a:cubicBezTo>
                  <a:pt x="1850608" y="87924"/>
                  <a:pt x="1860377" y="87924"/>
                  <a:pt x="1860377" y="97693"/>
                </a:cubicBezTo>
                <a:cubicBezTo>
                  <a:pt x="1870145" y="97693"/>
                  <a:pt x="1870145" y="97693"/>
                  <a:pt x="1879914" y="97693"/>
                </a:cubicBezTo>
                <a:cubicBezTo>
                  <a:pt x="1889683" y="97693"/>
                  <a:pt x="1899451" y="107462"/>
                  <a:pt x="1909220" y="107462"/>
                </a:cubicBezTo>
                <a:cubicBezTo>
                  <a:pt x="1899451" y="107462"/>
                  <a:pt x="1899451" y="107462"/>
                  <a:pt x="1889683" y="107462"/>
                </a:cubicBezTo>
                <a:cubicBezTo>
                  <a:pt x="1889683" y="107462"/>
                  <a:pt x="1889683" y="107462"/>
                  <a:pt x="1889683" y="117232"/>
                </a:cubicBezTo>
                <a:cubicBezTo>
                  <a:pt x="1889683" y="117232"/>
                  <a:pt x="1889683" y="117232"/>
                  <a:pt x="1879914" y="117232"/>
                </a:cubicBezTo>
                <a:cubicBezTo>
                  <a:pt x="1870145" y="117232"/>
                  <a:pt x="1860377" y="117232"/>
                  <a:pt x="1860377" y="117232"/>
                </a:cubicBezTo>
                <a:cubicBezTo>
                  <a:pt x="1840840" y="107462"/>
                  <a:pt x="1801765" y="107462"/>
                  <a:pt x="1772459" y="97693"/>
                </a:cubicBezTo>
                <a:cubicBezTo>
                  <a:pt x="1762691" y="97693"/>
                  <a:pt x="1752922" y="97693"/>
                  <a:pt x="1743154" y="97693"/>
                </a:cubicBezTo>
                <a:cubicBezTo>
                  <a:pt x="1733385" y="97693"/>
                  <a:pt x="1733385" y="97693"/>
                  <a:pt x="1723616" y="87924"/>
                </a:cubicBezTo>
                <a:cubicBezTo>
                  <a:pt x="1713848" y="87924"/>
                  <a:pt x="1694310" y="87924"/>
                  <a:pt x="1684542" y="87924"/>
                </a:cubicBezTo>
                <a:cubicBezTo>
                  <a:pt x="1674773" y="78155"/>
                  <a:pt x="1674773" y="78155"/>
                  <a:pt x="1674773" y="78155"/>
                </a:cubicBezTo>
                <a:close/>
                <a:moveTo>
                  <a:pt x="1782228" y="48846"/>
                </a:moveTo>
                <a:cubicBezTo>
                  <a:pt x="1782228" y="48846"/>
                  <a:pt x="1811534" y="48846"/>
                  <a:pt x="1821302" y="48846"/>
                </a:cubicBezTo>
                <a:cubicBezTo>
                  <a:pt x="1831071" y="48846"/>
                  <a:pt x="1831071" y="48846"/>
                  <a:pt x="1831071" y="48846"/>
                </a:cubicBezTo>
                <a:cubicBezTo>
                  <a:pt x="1831071" y="48846"/>
                  <a:pt x="1840840" y="48846"/>
                  <a:pt x="1850608" y="48846"/>
                </a:cubicBezTo>
                <a:cubicBezTo>
                  <a:pt x="1860377" y="58616"/>
                  <a:pt x="1870145" y="58616"/>
                  <a:pt x="1870145" y="58616"/>
                </a:cubicBezTo>
                <a:cubicBezTo>
                  <a:pt x="1860377" y="68385"/>
                  <a:pt x="1860377" y="58616"/>
                  <a:pt x="1850608" y="58616"/>
                </a:cubicBezTo>
                <a:cubicBezTo>
                  <a:pt x="1850608" y="58616"/>
                  <a:pt x="1840840" y="58616"/>
                  <a:pt x="1840840" y="58616"/>
                </a:cubicBezTo>
                <a:cubicBezTo>
                  <a:pt x="1831071" y="58616"/>
                  <a:pt x="1831071" y="58616"/>
                  <a:pt x="1831071" y="58616"/>
                </a:cubicBezTo>
                <a:cubicBezTo>
                  <a:pt x="1821302" y="58616"/>
                  <a:pt x="1821302" y="58616"/>
                  <a:pt x="1821302" y="58616"/>
                </a:cubicBezTo>
                <a:cubicBezTo>
                  <a:pt x="1821302" y="58616"/>
                  <a:pt x="1811534" y="58616"/>
                  <a:pt x="1811534" y="58616"/>
                </a:cubicBezTo>
                <a:cubicBezTo>
                  <a:pt x="1801765" y="58616"/>
                  <a:pt x="1782228" y="48846"/>
                  <a:pt x="1782228" y="48846"/>
                </a:cubicBezTo>
                <a:close/>
                <a:moveTo>
                  <a:pt x="1876251" y="6106"/>
                </a:moveTo>
                <a:cubicBezTo>
                  <a:pt x="1882356" y="7327"/>
                  <a:pt x="1889683" y="9769"/>
                  <a:pt x="1899451" y="9769"/>
                </a:cubicBezTo>
                <a:cubicBezTo>
                  <a:pt x="1899451" y="9769"/>
                  <a:pt x="1909220" y="9769"/>
                  <a:pt x="1909220" y="9769"/>
                </a:cubicBezTo>
                <a:cubicBezTo>
                  <a:pt x="1909220" y="9769"/>
                  <a:pt x="1928757" y="9769"/>
                  <a:pt x="1938526" y="9769"/>
                </a:cubicBezTo>
                <a:cubicBezTo>
                  <a:pt x="1948294" y="9769"/>
                  <a:pt x="1958063" y="9769"/>
                  <a:pt x="1977600" y="9769"/>
                </a:cubicBezTo>
                <a:cubicBezTo>
                  <a:pt x="1977600" y="9769"/>
                  <a:pt x="1987369" y="19539"/>
                  <a:pt x="1987369" y="19539"/>
                </a:cubicBezTo>
                <a:cubicBezTo>
                  <a:pt x="1987369" y="19539"/>
                  <a:pt x="2016675" y="29308"/>
                  <a:pt x="2026443" y="19539"/>
                </a:cubicBezTo>
                <a:cubicBezTo>
                  <a:pt x="2026443" y="19539"/>
                  <a:pt x="2026443" y="19539"/>
                  <a:pt x="2026443" y="29308"/>
                </a:cubicBezTo>
                <a:cubicBezTo>
                  <a:pt x="2036212" y="29308"/>
                  <a:pt x="2036212" y="29308"/>
                  <a:pt x="2036212" y="29308"/>
                </a:cubicBezTo>
                <a:cubicBezTo>
                  <a:pt x="2045980" y="29308"/>
                  <a:pt x="2045980" y="29308"/>
                  <a:pt x="2055749" y="29308"/>
                </a:cubicBezTo>
                <a:cubicBezTo>
                  <a:pt x="2055749" y="29308"/>
                  <a:pt x="2065518" y="29308"/>
                  <a:pt x="2065518" y="29308"/>
                </a:cubicBezTo>
                <a:cubicBezTo>
                  <a:pt x="2065518" y="29308"/>
                  <a:pt x="2065518" y="29308"/>
                  <a:pt x="2075286" y="29308"/>
                </a:cubicBezTo>
                <a:cubicBezTo>
                  <a:pt x="2075286" y="39077"/>
                  <a:pt x="2085055" y="39077"/>
                  <a:pt x="2085055" y="29308"/>
                </a:cubicBezTo>
                <a:cubicBezTo>
                  <a:pt x="2085055" y="29308"/>
                  <a:pt x="2085055" y="29308"/>
                  <a:pt x="2094824" y="39077"/>
                </a:cubicBezTo>
                <a:cubicBezTo>
                  <a:pt x="2104592" y="39077"/>
                  <a:pt x="2114361" y="39077"/>
                  <a:pt x="2114361" y="39077"/>
                </a:cubicBezTo>
                <a:cubicBezTo>
                  <a:pt x="2114361" y="39077"/>
                  <a:pt x="2124129" y="39077"/>
                  <a:pt x="2124129" y="39077"/>
                </a:cubicBezTo>
                <a:cubicBezTo>
                  <a:pt x="2133898" y="48846"/>
                  <a:pt x="2143667" y="48846"/>
                  <a:pt x="2153435" y="48846"/>
                </a:cubicBezTo>
                <a:cubicBezTo>
                  <a:pt x="2163204" y="48846"/>
                  <a:pt x="2172972" y="48846"/>
                  <a:pt x="2172972" y="48846"/>
                </a:cubicBezTo>
                <a:cubicBezTo>
                  <a:pt x="2172972" y="48846"/>
                  <a:pt x="2182741" y="48846"/>
                  <a:pt x="2182741" y="48846"/>
                </a:cubicBezTo>
                <a:cubicBezTo>
                  <a:pt x="2192510" y="48846"/>
                  <a:pt x="2192510" y="48846"/>
                  <a:pt x="2192510" y="48846"/>
                </a:cubicBezTo>
                <a:cubicBezTo>
                  <a:pt x="2202278" y="58616"/>
                  <a:pt x="2202278" y="58616"/>
                  <a:pt x="2212047" y="48846"/>
                </a:cubicBezTo>
                <a:cubicBezTo>
                  <a:pt x="2221815" y="48846"/>
                  <a:pt x="2221815" y="48846"/>
                  <a:pt x="2221815" y="48846"/>
                </a:cubicBezTo>
                <a:cubicBezTo>
                  <a:pt x="2231584" y="58616"/>
                  <a:pt x="2260890" y="68385"/>
                  <a:pt x="2270659" y="58616"/>
                </a:cubicBezTo>
                <a:cubicBezTo>
                  <a:pt x="2270659" y="58616"/>
                  <a:pt x="2280427" y="68385"/>
                  <a:pt x="2290196" y="68385"/>
                </a:cubicBezTo>
                <a:cubicBezTo>
                  <a:pt x="2290196" y="68385"/>
                  <a:pt x="2299964" y="68385"/>
                  <a:pt x="2299964" y="68385"/>
                </a:cubicBezTo>
                <a:cubicBezTo>
                  <a:pt x="2319502" y="78155"/>
                  <a:pt x="2329270" y="78155"/>
                  <a:pt x="2348807" y="78155"/>
                </a:cubicBezTo>
                <a:cubicBezTo>
                  <a:pt x="2348807" y="78155"/>
                  <a:pt x="2358576" y="78155"/>
                  <a:pt x="2358576" y="78155"/>
                </a:cubicBezTo>
                <a:cubicBezTo>
                  <a:pt x="2368345" y="78155"/>
                  <a:pt x="2368345" y="87924"/>
                  <a:pt x="2378113" y="87924"/>
                </a:cubicBezTo>
                <a:cubicBezTo>
                  <a:pt x="2378113" y="87924"/>
                  <a:pt x="2387882" y="87924"/>
                  <a:pt x="2387882" y="87924"/>
                </a:cubicBezTo>
                <a:cubicBezTo>
                  <a:pt x="2387882" y="87924"/>
                  <a:pt x="2387882" y="87924"/>
                  <a:pt x="2397650" y="87924"/>
                </a:cubicBezTo>
                <a:cubicBezTo>
                  <a:pt x="2407419" y="87924"/>
                  <a:pt x="2407419" y="87924"/>
                  <a:pt x="2407419" y="87924"/>
                </a:cubicBezTo>
                <a:cubicBezTo>
                  <a:pt x="2407419" y="97693"/>
                  <a:pt x="2426956" y="97693"/>
                  <a:pt x="2436725" y="97693"/>
                </a:cubicBezTo>
                <a:cubicBezTo>
                  <a:pt x="2436725" y="97693"/>
                  <a:pt x="2436725" y="97693"/>
                  <a:pt x="2446494" y="97693"/>
                </a:cubicBezTo>
                <a:cubicBezTo>
                  <a:pt x="2446494" y="97693"/>
                  <a:pt x="2446494" y="97693"/>
                  <a:pt x="2456262" y="97693"/>
                </a:cubicBezTo>
                <a:cubicBezTo>
                  <a:pt x="2456262" y="97693"/>
                  <a:pt x="2466031" y="97693"/>
                  <a:pt x="2466031" y="97693"/>
                </a:cubicBezTo>
                <a:cubicBezTo>
                  <a:pt x="2475799" y="97693"/>
                  <a:pt x="2475799" y="107462"/>
                  <a:pt x="2475799" y="107462"/>
                </a:cubicBezTo>
                <a:cubicBezTo>
                  <a:pt x="2485568" y="107462"/>
                  <a:pt x="2485568" y="107462"/>
                  <a:pt x="2495337" y="107462"/>
                </a:cubicBezTo>
                <a:cubicBezTo>
                  <a:pt x="2495337" y="107462"/>
                  <a:pt x="2505105" y="107462"/>
                  <a:pt x="2505105" y="117232"/>
                </a:cubicBezTo>
                <a:cubicBezTo>
                  <a:pt x="2505105" y="117232"/>
                  <a:pt x="2505105" y="117232"/>
                  <a:pt x="2514874" y="117232"/>
                </a:cubicBezTo>
                <a:cubicBezTo>
                  <a:pt x="2514874" y="107462"/>
                  <a:pt x="2514874" y="117232"/>
                  <a:pt x="2524642" y="117232"/>
                </a:cubicBezTo>
                <a:cubicBezTo>
                  <a:pt x="2524642" y="117232"/>
                  <a:pt x="2534411" y="117232"/>
                  <a:pt x="2534411" y="117232"/>
                </a:cubicBezTo>
                <a:cubicBezTo>
                  <a:pt x="2534411" y="117232"/>
                  <a:pt x="2544180" y="117232"/>
                  <a:pt x="2544180" y="117232"/>
                </a:cubicBezTo>
                <a:cubicBezTo>
                  <a:pt x="2553948" y="127001"/>
                  <a:pt x="2553948" y="127001"/>
                  <a:pt x="2563717" y="127001"/>
                </a:cubicBezTo>
                <a:cubicBezTo>
                  <a:pt x="2573485" y="127001"/>
                  <a:pt x="2583254" y="127001"/>
                  <a:pt x="2602791" y="136770"/>
                </a:cubicBezTo>
                <a:cubicBezTo>
                  <a:pt x="2612560" y="136770"/>
                  <a:pt x="2612560" y="136770"/>
                  <a:pt x="2612560" y="136770"/>
                </a:cubicBezTo>
                <a:cubicBezTo>
                  <a:pt x="2612560" y="136770"/>
                  <a:pt x="2622329" y="136770"/>
                  <a:pt x="2632097" y="136770"/>
                </a:cubicBezTo>
                <a:cubicBezTo>
                  <a:pt x="2641866" y="146540"/>
                  <a:pt x="2651634" y="146540"/>
                  <a:pt x="2661403" y="146540"/>
                </a:cubicBezTo>
                <a:cubicBezTo>
                  <a:pt x="2671172" y="146540"/>
                  <a:pt x="2680940" y="156309"/>
                  <a:pt x="2700477" y="156309"/>
                </a:cubicBezTo>
                <a:cubicBezTo>
                  <a:pt x="2700477" y="156309"/>
                  <a:pt x="2710246" y="156309"/>
                  <a:pt x="2710246" y="156309"/>
                </a:cubicBezTo>
                <a:cubicBezTo>
                  <a:pt x="2710246" y="156309"/>
                  <a:pt x="2710246" y="156309"/>
                  <a:pt x="2720015" y="166078"/>
                </a:cubicBezTo>
                <a:cubicBezTo>
                  <a:pt x="2720015" y="166078"/>
                  <a:pt x="2729783" y="166078"/>
                  <a:pt x="2729783" y="166078"/>
                </a:cubicBezTo>
                <a:cubicBezTo>
                  <a:pt x="2739552" y="166078"/>
                  <a:pt x="2759089" y="166078"/>
                  <a:pt x="2759089" y="175848"/>
                </a:cubicBezTo>
                <a:cubicBezTo>
                  <a:pt x="2768858" y="175848"/>
                  <a:pt x="2768858" y="175848"/>
                  <a:pt x="2778626" y="175848"/>
                </a:cubicBezTo>
                <a:cubicBezTo>
                  <a:pt x="2788395" y="175848"/>
                  <a:pt x="2798164" y="175848"/>
                  <a:pt x="2798164" y="175848"/>
                </a:cubicBezTo>
                <a:cubicBezTo>
                  <a:pt x="2798164" y="185617"/>
                  <a:pt x="2807932" y="185617"/>
                  <a:pt x="2807932" y="185617"/>
                </a:cubicBezTo>
                <a:cubicBezTo>
                  <a:pt x="2807932" y="185617"/>
                  <a:pt x="2807932" y="185617"/>
                  <a:pt x="2817701" y="185617"/>
                </a:cubicBezTo>
                <a:cubicBezTo>
                  <a:pt x="2817701" y="185617"/>
                  <a:pt x="2827469" y="185617"/>
                  <a:pt x="2837238" y="195386"/>
                </a:cubicBezTo>
                <a:cubicBezTo>
                  <a:pt x="2847007" y="195386"/>
                  <a:pt x="2866544" y="205156"/>
                  <a:pt x="2886081" y="205156"/>
                </a:cubicBezTo>
                <a:cubicBezTo>
                  <a:pt x="2895850" y="214925"/>
                  <a:pt x="2915387" y="214925"/>
                  <a:pt x="2915387" y="214925"/>
                </a:cubicBezTo>
                <a:cubicBezTo>
                  <a:pt x="2925156" y="214925"/>
                  <a:pt x="2925156" y="214925"/>
                  <a:pt x="2925156" y="224694"/>
                </a:cubicBezTo>
                <a:cubicBezTo>
                  <a:pt x="2934924" y="224694"/>
                  <a:pt x="2934924" y="224694"/>
                  <a:pt x="2934924" y="224694"/>
                </a:cubicBezTo>
                <a:cubicBezTo>
                  <a:pt x="2934924" y="224694"/>
                  <a:pt x="2934924" y="224694"/>
                  <a:pt x="2944693" y="224694"/>
                </a:cubicBezTo>
                <a:cubicBezTo>
                  <a:pt x="2954461" y="234463"/>
                  <a:pt x="2964230" y="234463"/>
                  <a:pt x="2964230" y="234463"/>
                </a:cubicBezTo>
                <a:cubicBezTo>
                  <a:pt x="2964230" y="234463"/>
                  <a:pt x="2973999" y="234463"/>
                  <a:pt x="2983767" y="234463"/>
                </a:cubicBezTo>
                <a:cubicBezTo>
                  <a:pt x="2993536" y="234463"/>
                  <a:pt x="3003304" y="244233"/>
                  <a:pt x="3003304" y="244233"/>
                </a:cubicBezTo>
                <a:cubicBezTo>
                  <a:pt x="3013073" y="244233"/>
                  <a:pt x="3022842" y="244233"/>
                  <a:pt x="3022842" y="244233"/>
                </a:cubicBezTo>
                <a:cubicBezTo>
                  <a:pt x="3022842" y="254002"/>
                  <a:pt x="3032610" y="254002"/>
                  <a:pt x="3042379" y="254002"/>
                </a:cubicBezTo>
                <a:cubicBezTo>
                  <a:pt x="3042379" y="254002"/>
                  <a:pt x="3052147" y="263771"/>
                  <a:pt x="3052147" y="263771"/>
                </a:cubicBezTo>
                <a:cubicBezTo>
                  <a:pt x="3061916" y="263771"/>
                  <a:pt x="3061916" y="263771"/>
                  <a:pt x="3061916" y="263771"/>
                </a:cubicBezTo>
                <a:cubicBezTo>
                  <a:pt x="3061916" y="263771"/>
                  <a:pt x="3071685" y="263771"/>
                  <a:pt x="3071685" y="263771"/>
                </a:cubicBezTo>
                <a:cubicBezTo>
                  <a:pt x="3071685" y="263771"/>
                  <a:pt x="3071685" y="263771"/>
                  <a:pt x="3081453" y="263771"/>
                </a:cubicBezTo>
                <a:cubicBezTo>
                  <a:pt x="3081453" y="263771"/>
                  <a:pt x="3100991" y="273541"/>
                  <a:pt x="3120528" y="283310"/>
                </a:cubicBezTo>
                <a:cubicBezTo>
                  <a:pt x="3130296" y="283310"/>
                  <a:pt x="3149834" y="293079"/>
                  <a:pt x="3159602" y="293079"/>
                </a:cubicBezTo>
                <a:cubicBezTo>
                  <a:pt x="3169371" y="293079"/>
                  <a:pt x="3179139" y="302849"/>
                  <a:pt x="3188908" y="302849"/>
                </a:cubicBezTo>
                <a:cubicBezTo>
                  <a:pt x="3198677" y="312618"/>
                  <a:pt x="3208445" y="312618"/>
                  <a:pt x="3208445" y="312618"/>
                </a:cubicBezTo>
                <a:cubicBezTo>
                  <a:pt x="3218214" y="312618"/>
                  <a:pt x="3227982" y="322387"/>
                  <a:pt x="3237751" y="322387"/>
                </a:cubicBezTo>
                <a:cubicBezTo>
                  <a:pt x="3247520" y="322387"/>
                  <a:pt x="3257288" y="332156"/>
                  <a:pt x="3267057" y="332156"/>
                </a:cubicBezTo>
                <a:cubicBezTo>
                  <a:pt x="3267057" y="332156"/>
                  <a:pt x="3276826" y="332156"/>
                  <a:pt x="3276826" y="332156"/>
                </a:cubicBezTo>
                <a:cubicBezTo>
                  <a:pt x="3286594" y="341926"/>
                  <a:pt x="3286594" y="341926"/>
                  <a:pt x="3296363" y="341926"/>
                </a:cubicBezTo>
                <a:cubicBezTo>
                  <a:pt x="3296363" y="341926"/>
                  <a:pt x="3296363" y="341926"/>
                  <a:pt x="3286594" y="341926"/>
                </a:cubicBezTo>
                <a:cubicBezTo>
                  <a:pt x="3276826" y="341926"/>
                  <a:pt x="3276826" y="341926"/>
                  <a:pt x="3296363" y="351695"/>
                </a:cubicBezTo>
                <a:cubicBezTo>
                  <a:pt x="3296363" y="351695"/>
                  <a:pt x="3286594" y="351695"/>
                  <a:pt x="3276826" y="351695"/>
                </a:cubicBezTo>
                <a:cubicBezTo>
                  <a:pt x="3276826" y="341926"/>
                  <a:pt x="3267057" y="341926"/>
                  <a:pt x="3257288" y="341926"/>
                </a:cubicBezTo>
                <a:cubicBezTo>
                  <a:pt x="3257288" y="341926"/>
                  <a:pt x="3227982" y="332156"/>
                  <a:pt x="3227982" y="332156"/>
                </a:cubicBezTo>
                <a:cubicBezTo>
                  <a:pt x="3227982" y="332156"/>
                  <a:pt x="3227982" y="341926"/>
                  <a:pt x="3237751" y="341926"/>
                </a:cubicBezTo>
                <a:cubicBezTo>
                  <a:pt x="3227982" y="341926"/>
                  <a:pt x="3227982" y="341926"/>
                  <a:pt x="3227982" y="341926"/>
                </a:cubicBezTo>
                <a:cubicBezTo>
                  <a:pt x="3218214" y="341926"/>
                  <a:pt x="3227982" y="351695"/>
                  <a:pt x="3227982" y="351695"/>
                </a:cubicBezTo>
                <a:cubicBezTo>
                  <a:pt x="3247520" y="351695"/>
                  <a:pt x="3247520" y="351695"/>
                  <a:pt x="3247520" y="351695"/>
                </a:cubicBezTo>
                <a:cubicBezTo>
                  <a:pt x="3247520" y="351695"/>
                  <a:pt x="3257288" y="351695"/>
                  <a:pt x="3257288" y="351695"/>
                </a:cubicBezTo>
                <a:cubicBezTo>
                  <a:pt x="3257288" y="351695"/>
                  <a:pt x="3257288" y="361464"/>
                  <a:pt x="3267057" y="361464"/>
                </a:cubicBezTo>
                <a:cubicBezTo>
                  <a:pt x="3267057" y="361464"/>
                  <a:pt x="3276826" y="361464"/>
                  <a:pt x="3276826" y="361464"/>
                </a:cubicBezTo>
                <a:cubicBezTo>
                  <a:pt x="3286594" y="361464"/>
                  <a:pt x="3286594" y="371234"/>
                  <a:pt x="3296363" y="371234"/>
                </a:cubicBezTo>
                <a:cubicBezTo>
                  <a:pt x="3296363" y="371234"/>
                  <a:pt x="3306131" y="371234"/>
                  <a:pt x="3306131" y="371234"/>
                </a:cubicBezTo>
                <a:cubicBezTo>
                  <a:pt x="3315900" y="381003"/>
                  <a:pt x="3315900" y="381003"/>
                  <a:pt x="3315900" y="371234"/>
                </a:cubicBezTo>
                <a:cubicBezTo>
                  <a:pt x="3315900" y="371234"/>
                  <a:pt x="3345206" y="371234"/>
                  <a:pt x="3354974" y="371234"/>
                </a:cubicBezTo>
                <a:cubicBezTo>
                  <a:pt x="3354974" y="371234"/>
                  <a:pt x="3364743" y="381003"/>
                  <a:pt x="3374512" y="381003"/>
                </a:cubicBezTo>
                <a:cubicBezTo>
                  <a:pt x="3403817" y="390772"/>
                  <a:pt x="3433123" y="400542"/>
                  <a:pt x="3442892" y="410311"/>
                </a:cubicBezTo>
                <a:cubicBezTo>
                  <a:pt x="3462429" y="420080"/>
                  <a:pt x="3481966" y="420080"/>
                  <a:pt x="3481966" y="420080"/>
                </a:cubicBezTo>
                <a:cubicBezTo>
                  <a:pt x="3481966" y="420080"/>
                  <a:pt x="3491735" y="420080"/>
                  <a:pt x="3491735" y="429849"/>
                </a:cubicBezTo>
                <a:cubicBezTo>
                  <a:pt x="3501504" y="429849"/>
                  <a:pt x="3501504" y="429849"/>
                  <a:pt x="3511272" y="429849"/>
                </a:cubicBezTo>
                <a:cubicBezTo>
                  <a:pt x="3511272" y="429849"/>
                  <a:pt x="3521041" y="429849"/>
                  <a:pt x="3521041" y="429849"/>
                </a:cubicBezTo>
                <a:cubicBezTo>
                  <a:pt x="3530809" y="439619"/>
                  <a:pt x="3530809" y="439619"/>
                  <a:pt x="3530809" y="439619"/>
                </a:cubicBezTo>
                <a:cubicBezTo>
                  <a:pt x="3530809" y="449388"/>
                  <a:pt x="3540578" y="449388"/>
                  <a:pt x="3540578" y="439619"/>
                </a:cubicBezTo>
                <a:cubicBezTo>
                  <a:pt x="3550347" y="439619"/>
                  <a:pt x="3550347" y="449388"/>
                  <a:pt x="3540578" y="449388"/>
                </a:cubicBezTo>
                <a:cubicBezTo>
                  <a:pt x="3540578" y="449388"/>
                  <a:pt x="3540578" y="449388"/>
                  <a:pt x="3550347" y="459158"/>
                </a:cubicBezTo>
                <a:cubicBezTo>
                  <a:pt x="3540578" y="459158"/>
                  <a:pt x="3540578" y="449388"/>
                  <a:pt x="3530809" y="449388"/>
                </a:cubicBezTo>
                <a:cubicBezTo>
                  <a:pt x="3521041" y="449388"/>
                  <a:pt x="3511272" y="449388"/>
                  <a:pt x="3511272" y="449388"/>
                </a:cubicBezTo>
                <a:cubicBezTo>
                  <a:pt x="3511272" y="449388"/>
                  <a:pt x="3501504" y="439619"/>
                  <a:pt x="3501504" y="439619"/>
                </a:cubicBezTo>
                <a:cubicBezTo>
                  <a:pt x="3501504" y="449388"/>
                  <a:pt x="3501504" y="449388"/>
                  <a:pt x="3501504" y="449388"/>
                </a:cubicBezTo>
                <a:cubicBezTo>
                  <a:pt x="3501504" y="449388"/>
                  <a:pt x="3511272" y="449388"/>
                  <a:pt x="3511272" y="449388"/>
                </a:cubicBezTo>
                <a:cubicBezTo>
                  <a:pt x="3511272" y="449388"/>
                  <a:pt x="3521041" y="459158"/>
                  <a:pt x="3521041" y="459158"/>
                </a:cubicBezTo>
                <a:cubicBezTo>
                  <a:pt x="3521041" y="459158"/>
                  <a:pt x="3560115" y="468927"/>
                  <a:pt x="3569884" y="468927"/>
                </a:cubicBezTo>
                <a:cubicBezTo>
                  <a:pt x="3579652" y="468927"/>
                  <a:pt x="3579652" y="468927"/>
                  <a:pt x="3569884" y="478696"/>
                </a:cubicBezTo>
                <a:cubicBezTo>
                  <a:pt x="3569884" y="478696"/>
                  <a:pt x="3569884" y="478696"/>
                  <a:pt x="3589421" y="488465"/>
                </a:cubicBezTo>
                <a:cubicBezTo>
                  <a:pt x="3608958" y="498235"/>
                  <a:pt x="3618727" y="498235"/>
                  <a:pt x="3628496" y="508004"/>
                </a:cubicBezTo>
                <a:cubicBezTo>
                  <a:pt x="3638264" y="508004"/>
                  <a:pt x="3648033" y="517773"/>
                  <a:pt x="3657801" y="517773"/>
                </a:cubicBezTo>
                <a:cubicBezTo>
                  <a:pt x="3667570" y="527543"/>
                  <a:pt x="3687107" y="527543"/>
                  <a:pt x="3687107" y="527543"/>
                </a:cubicBezTo>
                <a:cubicBezTo>
                  <a:pt x="3696876" y="537312"/>
                  <a:pt x="3706644" y="537312"/>
                  <a:pt x="3706644" y="537312"/>
                </a:cubicBezTo>
                <a:cubicBezTo>
                  <a:pt x="3716413" y="537312"/>
                  <a:pt x="3726182" y="547081"/>
                  <a:pt x="3726182" y="547081"/>
                </a:cubicBezTo>
                <a:cubicBezTo>
                  <a:pt x="3735950" y="547081"/>
                  <a:pt x="3755487" y="556851"/>
                  <a:pt x="3775025" y="566620"/>
                </a:cubicBezTo>
                <a:cubicBezTo>
                  <a:pt x="3794562" y="576389"/>
                  <a:pt x="3814099" y="586159"/>
                  <a:pt x="3823868" y="586159"/>
                </a:cubicBezTo>
                <a:cubicBezTo>
                  <a:pt x="3823868" y="586159"/>
                  <a:pt x="3833636" y="586159"/>
                  <a:pt x="3833636" y="595928"/>
                </a:cubicBezTo>
                <a:cubicBezTo>
                  <a:pt x="3843405" y="595928"/>
                  <a:pt x="3853174" y="595928"/>
                  <a:pt x="3853174" y="595928"/>
                </a:cubicBezTo>
                <a:cubicBezTo>
                  <a:pt x="3853174" y="595928"/>
                  <a:pt x="3882479" y="605697"/>
                  <a:pt x="3892248" y="615466"/>
                </a:cubicBezTo>
                <a:cubicBezTo>
                  <a:pt x="3902017" y="615466"/>
                  <a:pt x="3902017" y="625236"/>
                  <a:pt x="3902017" y="615466"/>
                </a:cubicBezTo>
                <a:cubicBezTo>
                  <a:pt x="3902017" y="615466"/>
                  <a:pt x="3911785" y="625236"/>
                  <a:pt x="3921554" y="625236"/>
                </a:cubicBezTo>
                <a:cubicBezTo>
                  <a:pt x="3941091" y="635005"/>
                  <a:pt x="3941091" y="635005"/>
                  <a:pt x="3941091" y="635005"/>
                </a:cubicBezTo>
                <a:cubicBezTo>
                  <a:pt x="3941091" y="644774"/>
                  <a:pt x="3941091" y="654543"/>
                  <a:pt x="3941091" y="654543"/>
                </a:cubicBezTo>
                <a:cubicBezTo>
                  <a:pt x="3931322" y="654543"/>
                  <a:pt x="3921554" y="664313"/>
                  <a:pt x="3921554" y="664313"/>
                </a:cubicBezTo>
                <a:cubicBezTo>
                  <a:pt x="3921554" y="664313"/>
                  <a:pt x="3931322" y="674082"/>
                  <a:pt x="3941091" y="674082"/>
                </a:cubicBezTo>
                <a:cubicBezTo>
                  <a:pt x="3941091" y="664313"/>
                  <a:pt x="3970397" y="683851"/>
                  <a:pt x="3989934" y="693621"/>
                </a:cubicBezTo>
                <a:cubicBezTo>
                  <a:pt x="3999703" y="703390"/>
                  <a:pt x="4019240" y="713160"/>
                  <a:pt x="4029009" y="722929"/>
                </a:cubicBezTo>
                <a:cubicBezTo>
                  <a:pt x="4038777" y="722929"/>
                  <a:pt x="4077852" y="742467"/>
                  <a:pt x="4097389" y="762006"/>
                </a:cubicBezTo>
                <a:cubicBezTo>
                  <a:pt x="4116926" y="771775"/>
                  <a:pt x="4116926" y="771775"/>
                  <a:pt x="4185306" y="801083"/>
                </a:cubicBezTo>
                <a:cubicBezTo>
                  <a:pt x="4204844" y="810853"/>
                  <a:pt x="4292761" y="859699"/>
                  <a:pt x="4331836" y="869468"/>
                </a:cubicBezTo>
                <a:cubicBezTo>
                  <a:pt x="4341604" y="879238"/>
                  <a:pt x="4351373" y="879238"/>
                  <a:pt x="4351373" y="889007"/>
                </a:cubicBezTo>
                <a:cubicBezTo>
                  <a:pt x="4361141" y="889007"/>
                  <a:pt x="4380679" y="889007"/>
                  <a:pt x="4380679" y="889007"/>
                </a:cubicBezTo>
                <a:cubicBezTo>
                  <a:pt x="4380679" y="889007"/>
                  <a:pt x="4380679" y="879238"/>
                  <a:pt x="4380679" y="879238"/>
                </a:cubicBezTo>
                <a:cubicBezTo>
                  <a:pt x="4390447" y="879238"/>
                  <a:pt x="4390447" y="879238"/>
                  <a:pt x="4390447" y="879238"/>
                </a:cubicBezTo>
                <a:cubicBezTo>
                  <a:pt x="4400216" y="879238"/>
                  <a:pt x="4400216" y="889007"/>
                  <a:pt x="4409985" y="889007"/>
                </a:cubicBezTo>
                <a:cubicBezTo>
                  <a:pt x="4429522" y="879238"/>
                  <a:pt x="4429522" y="889007"/>
                  <a:pt x="4439290" y="889007"/>
                </a:cubicBezTo>
                <a:cubicBezTo>
                  <a:pt x="4439290" y="889007"/>
                  <a:pt x="4449059" y="889007"/>
                  <a:pt x="4458828" y="889007"/>
                </a:cubicBezTo>
                <a:cubicBezTo>
                  <a:pt x="4458828" y="898776"/>
                  <a:pt x="4468596" y="898776"/>
                  <a:pt x="4468596" y="898776"/>
                </a:cubicBezTo>
                <a:cubicBezTo>
                  <a:pt x="4478365" y="898776"/>
                  <a:pt x="4478365" y="908546"/>
                  <a:pt x="4478365" y="908546"/>
                </a:cubicBezTo>
                <a:cubicBezTo>
                  <a:pt x="4478365" y="908546"/>
                  <a:pt x="4468596" y="918315"/>
                  <a:pt x="4468596" y="918315"/>
                </a:cubicBezTo>
                <a:cubicBezTo>
                  <a:pt x="4458828" y="918315"/>
                  <a:pt x="4449059" y="918315"/>
                  <a:pt x="4449059" y="918315"/>
                </a:cubicBezTo>
                <a:cubicBezTo>
                  <a:pt x="4449059" y="928084"/>
                  <a:pt x="4458828" y="928084"/>
                  <a:pt x="4458828" y="928084"/>
                </a:cubicBezTo>
                <a:cubicBezTo>
                  <a:pt x="4468596" y="928084"/>
                  <a:pt x="4478365" y="937853"/>
                  <a:pt x="4488133" y="937853"/>
                </a:cubicBezTo>
                <a:cubicBezTo>
                  <a:pt x="4488133" y="937853"/>
                  <a:pt x="4488133" y="947623"/>
                  <a:pt x="4488133" y="947623"/>
                </a:cubicBezTo>
                <a:cubicBezTo>
                  <a:pt x="4488133" y="947623"/>
                  <a:pt x="4488133" y="947623"/>
                  <a:pt x="4478365" y="947623"/>
                </a:cubicBezTo>
                <a:cubicBezTo>
                  <a:pt x="4478365" y="947623"/>
                  <a:pt x="4468596" y="937853"/>
                  <a:pt x="4468596" y="937853"/>
                </a:cubicBezTo>
                <a:cubicBezTo>
                  <a:pt x="4458828" y="947623"/>
                  <a:pt x="4458828" y="967161"/>
                  <a:pt x="4449059" y="967161"/>
                </a:cubicBezTo>
                <a:cubicBezTo>
                  <a:pt x="4449059" y="967161"/>
                  <a:pt x="4449059" y="967161"/>
                  <a:pt x="4439290" y="967161"/>
                </a:cubicBezTo>
                <a:cubicBezTo>
                  <a:pt x="4429522" y="967161"/>
                  <a:pt x="4429522" y="967161"/>
                  <a:pt x="4429522" y="976931"/>
                </a:cubicBezTo>
                <a:cubicBezTo>
                  <a:pt x="4429522" y="986700"/>
                  <a:pt x="4429522" y="986700"/>
                  <a:pt x="4429522" y="986700"/>
                </a:cubicBezTo>
                <a:cubicBezTo>
                  <a:pt x="4419753" y="996469"/>
                  <a:pt x="4419753" y="996469"/>
                  <a:pt x="4409985" y="986700"/>
                </a:cubicBezTo>
                <a:cubicBezTo>
                  <a:pt x="4409985" y="976931"/>
                  <a:pt x="4400216" y="976931"/>
                  <a:pt x="4400216" y="976931"/>
                </a:cubicBezTo>
                <a:cubicBezTo>
                  <a:pt x="4390447" y="967161"/>
                  <a:pt x="4380679" y="967161"/>
                  <a:pt x="4380679" y="957392"/>
                </a:cubicBezTo>
                <a:cubicBezTo>
                  <a:pt x="4380679" y="957392"/>
                  <a:pt x="4370910" y="947623"/>
                  <a:pt x="4351373" y="937853"/>
                </a:cubicBezTo>
                <a:cubicBezTo>
                  <a:pt x="4341604" y="928084"/>
                  <a:pt x="4331836" y="928084"/>
                  <a:pt x="4331836" y="918315"/>
                </a:cubicBezTo>
                <a:cubicBezTo>
                  <a:pt x="4322067" y="918315"/>
                  <a:pt x="4322067" y="908546"/>
                  <a:pt x="4322067" y="908546"/>
                </a:cubicBezTo>
                <a:cubicBezTo>
                  <a:pt x="4312298" y="898776"/>
                  <a:pt x="4312298" y="898776"/>
                  <a:pt x="4312298" y="898776"/>
                </a:cubicBezTo>
                <a:cubicBezTo>
                  <a:pt x="4312298" y="889007"/>
                  <a:pt x="4322067" y="889007"/>
                  <a:pt x="4312298" y="879238"/>
                </a:cubicBezTo>
                <a:cubicBezTo>
                  <a:pt x="4312298" y="869468"/>
                  <a:pt x="4312298" y="869468"/>
                  <a:pt x="4302530" y="869468"/>
                </a:cubicBezTo>
                <a:cubicBezTo>
                  <a:pt x="4302530" y="869468"/>
                  <a:pt x="4273224" y="849930"/>
                  <a:pt x="4243918" y="840160"/>
                </a:cubicBezTo>
                <a:cubicBezTo>
                  <a:pt x="4224381" y="830391"/>
                  <a:pt x="4195075" y="810853"/>
                  <a:pt x="4185306" y="810853"/>
                </a:cubicBezTo>
                <a:cubicBezTo>
                  <a:pt x="4175538" y="801083"/>
                  <a:pt x="4165769" y="801083"/>
                  <a:pt x="4156001" y="801083"/>
                </a:cubicBezTo>
                <a:cubicBezTo>
                  <a:pt x="4156001" y="791314"/>
                  <a:pt x="4146232" y="791314"/>
                  <a:pt x="4136463" y="791314"/>
                </a:cubicBezTo>
                <a:cubicBezTo>
                  <a:pt x="4126695" y="781544"/>
                  <a:pt x="4126695" y="781544"/>
                  <a:pt x="4126695" y="781544"/>
                </a:cubicBezTo>
                <a:cubicBezTo>
                  <a:pt x="4126695" y="791314"/>
                  <a:pt x="4126695" y="791314"/>
                  <a:pt x="4126695" y="791314"/>
                </a:cubicBezTo>
                <a:cubicBezTo>
                  <a:pt x="4116926" y="801083"/>
                  <a:pt x="4116926" y="801083"/>
                  <a:pt x="4107157" y="801083"/>
                </a:cubicBezTo>
                <a:cubicBezTo>
                  <a:pt x="4097389" y="810853"/>
                  <a:pt x="4097389" y="810853"/>
                  <a:pt x="4087620" y="801083"/>
                </a:cubicBezTo>
                <a:cubicBezTo>
                  <a:pt x="4077852" y="801083"/>
                  <a:pt x="4058314" y="791314"/>
                  <a:pt x="4048546" y="781544"/>
                </a:cubicBezTo>
                <a:cubicBezTo>
                  <a:pt x="4029009" y="771775"/>
                  <a:pt x="4019240" y="762006"/>
                  <a:pt x="4009471" y="762006"/>
                </a:cubicBezTo>
                <a:cubicBezTo>
                  <a:pt x="3999703" y="762006"/>
                  <a:pt x="3989934" y="752237"/>
                  <a:pt x="3989934" y="752237"/>
                </a:cubicBezTo>
                <a:cubicBezTo>
                  <a:pt x="3980166" y="752237"/>
                  <a:pt x="3970397" y="742467"/>
                  <a:pt x="3950860" y="732698"/>
                </a:cubicBezTo>
                <a:cubicBezTo>
                  <a:pt x="3950860" y="732698"/>
                  <a:pt x="3950860" y="732698"/>
                  <a:pt x="3941091" y="742467"/>
                </a:cubicBezTo>
                <a:cubicBezTo>
                  <a:pt x="3941091" y="742467"/>
                  <a:pt x="3941091" y="742467"/>
                  <a:pt x="3950860" y="752237"/>
                </a:cubicBezTo>
                <a:cubicBezTo>
                  <a:pt x="3960628" y="752237"/>
                  <a:pt x="3960628" y="752237"/>
                  <a:pt x="3970397" y="762006"/>
                </a:cubicBezTo>
                <a:cubicBezTo>
                  <a:pt x="3970397" y="762006"/>
                  <a:pt x="3970397" y="762006"/>
                  <a:pt x="3980166" y="762006"/>
                </a:cubicBezTo>
                <a:cubicBezTo>
                  <a:pt x="3980166" y="762006"/>
                  <a:pt x="4009471" y="771775"/>
                  <a:pt x="4038777" y="791314"/>
                </a:cubicBezTo>
                <a:cubicBezTo>
                  <a:pt x="4077852" y="810853"/>
                  <a:pt x="4097389" y="830391"/>
                  <a:pt x="4107157" y="820622"/>
                </a:cubicBezTo>
                <a:cubicBezTo>
                  <a:pt x="4107157" y="820622"/>
                  <a:pt x="4116926" y="830391"/>
                  <a:pt x="4116926" y="830391"/>
                </a:cubicBezTo>
                <a:cubicBezTo>
                  <a:pt x="4126695" y="840160"/>
                  <a:pt x="4146232" y="840160"/>
                  <a:pt x="4146232" y="840160"/>
                </a:cubicBezTo>
                <a:cubicBezTo>
                  <a:pt x="4165769" y="849930"/>
                  <a:pt x="4165769" y="849930"/>
                  <a:pt x="4185306" y="859699"/>
                </a:cubicBezTo>
                <a:cubicBezTo>
                  <a:pt x="4185306" y="869468"/>
                  <a:pt x="4204844" y="869468"/>
                  <a:pt x="4214612" y="879238"/>
                </a:cubicBezTo>
                <a:cubicBezTo>
                  <a:pt x="4234150" y="879238"/>
                  <a:pt x="4253687" y="889007"/>
                  <a:pt x="4253687" y="898776"/>
                </a:cubicBezTo>
                <a:cubicBezTo>
                  <a:pt x="4253687" y="898776"/>
                  <a:pt x="4253687" y="898776"/>
                  <a:pt x="4243918" y="889007"/>
                </a:cubicBezTo>
                <a:cubicBezTo>
                  <a:pt x="4234150" y="889007"/>
                  <a:pt x="4224381" y="879238"/>
                  <a:pt x="4204844" y="879238"/>
                </a:cubicBezTo>
                <a:cubicBezTo>
                  <a:pt x="4185306" y="869468"/>
                  <a:pt x="4175538" y="869468"/>
                  <a:pt x="4165769" y="869468"/>
                </a:cubicBezTo>
                <a:cubicBezTo>
                  <a:pt x="4165769" y="869468"/>
                  <a:pt x="4195075" y="889007"/>
                  <a:pt x="4214612" y="889007"/>
                </a:cubicBezTo>
                <a:cubicBezTo>
                  <a:pt x="4224381" y="898776"/>
                  <a:pt x="4234150" y="898776"/>
                  <a:pt x="4234150" y="898776"/>
                </a:cubicBezTo>
                <a:cubicBezTo>
                  <a:pt x="4243918" y="908546"/>
                  <a:pt x="4243918" y="908546"/>
                  <a:pt x="4243918" y="908546"/>
                </a:cubicBezTo>
                <a:cubicBezTo>
                  <a:pt x="4243918" y="918315"/>
                  <a:pt x="4253687" y="918315"/>
                  <a:pt x="4273224" y="928084"/>
                </a:cubicBezTo>
                <a:cubicBezTo>
                  <a:pt x="4302530" y="937853"/>
                  <a:pt x="4302530" y="947623"/>
                  <a:pt x="4302530" y="947623"/>
                </a:cubicBezTo>
                <a:cubicBezTo>
                  <a:pt x="4312298" y="947623"/>
                  <a:pt x="4312298" y="957392"/>
                  <a:pt x="4312298" y="957392"/>
                </a:cubicBezTo>
                <a:cubicBezTo>
                  <a:pt x="4322067" y="957392"/>
                  <a:pt x="4322067" y="947623"/>
                  <a:pt x="4322067" y="947623"/>
                </a:cubicBezTo>
                <a:cubicBezTo>
                  <a:pt x="4322067" y="947623"/>
                  <a:pt x="4322067" y="947623"/>
                  <a:pt x="4331836" y="947623"/>
                </a:cubicBezTo>
                <a:cubicBezTo>
                  <a:pt x="4341604" y="957392"/>
                  <a:pt x="4351373" y="957392"/>
                  <a:pt x="4351373" y="957392"/>
                </a:cubicBezTo>
                <a:cubicBezTo>
                  <a:pt x="4351373" y="957392"/>
                  <a:pt x="4361141" y="957392"/>
                  <a:pt x="4380679" y="976931"/>
                </a:cubicBezTo>
                <a:cubicBezTo>
                  <a:pt x="4390447" y="976931"/>
                  <a:pt x="4400216" y="976931"/>
                  <a:pt x="4400216" y="986700"/>
                </a:cubicBezTo>
                <a:cubicBezTo>
                  <a:pt x="4400216" y="986700"/>
                  <a:pt x="4361141" y="976931"/>
                  <a:pt x="4361141" y="976931"/>
                </a:cubicBezTo>
                <a:cubicBezTo>
                  <a:pt x="4361141" y="976931"/>
                  <a:pt x="4361141" y="986700"/>
                  <a:pt x="4370910" y="986700"/>
                </a:cubicBezTo>
                <a:cubicBezTo>
                  <a:pt x="4390447" y="996469"/>
                  <a:pt x="4390447" y="996469"/>
                  <a:pt x="4390447" y="996469"/>
                </a:cubicBezTo>
                <a:cubicBezTo>
                  <a:pt x="4390447" y="1006239"/>
                  <a:pt x="4380679" y="1006239"/>
                  <a:pt x="4370910" y="1006239"/>
                </a:cubicBezTo>
                <a:cubicBezTo>
                  <a:pt x="4370910" y="996469"/>
                  <a:pt x="4361141" y="996469"/>
                  <a:pt x="4361141" y="996469"/>
                </a:cubicBezTo>
                <a:cubicBezTo>
                  <a:pt x="4361141" y="996469"/>
                  <a:pt x="4351373" y="996469"/>
                  <a:pt x="4351373" y="986700"/>
                </a:cubicBezTo>
                <a:cubicBezTo>
                  <a:pt x="4341604" y="986700"/>
                  <a:pt x="4341604" y="986700"/>
                  <a:pt x="4331836" y="986700"/>
                </a:cubicBezTo>
                <a:cubicBezTo>
                  <a:pt x="4322067" y="986700"/>
                  <a:pt x="4322067" y="986700"/>
                  <a:pt x="4322067" y="986700"/>
                </a:cubicBezTo>
                <a:cubicBezTo>
                  <a:pt x="4312298" y="976931"/>
                  <a:pt x="4312298" y="976931"/>
                  <a:pt x="4302530" y="976931"/>
                </a:cubicBezTo>
                <a:cubicBezTo>
                  <a:pt x="4282993" y="976931"/>
                  <a:pt x="4273224" y="967161"/>
                  <a:pt x="4273224" y="967161"/>
                </a:cubicBezTo>
                <a:cubicBezTo>
                  <a:pt x="4273224" y="957392"/>
                  <a:pt x="4263455" y="957392"/>
                  <a:pt x="4263455" y="957392"/>
                </a:cubicBezTo>
                <a:cubicBezTo>
                  <a:pt x="4263455" y="967161"/>
                  <a:pt x="4263455" y="967161"/>
                  <a:pt x="4253687" y="967161"/>
                </a:cubicBezTo>
                <a:cubicBezTo>
                  <a:pt x="4253687" y="967161"/>
                  <a:pt x="4243918" y="957392"/>
                  <a:pt x="4243918" y="957392"/>
                </a:cubicBezTo>
                <a:cubicBezTo>
                  <a:pt x="4253687" y="947623"/>
                  <a:pt x="4243918" y="937853"/>
                  <a:pt x="4224381" y="928084"/>
                </a:cubicBezTo>
                <a:cubicBezTo>
                  <a:pt x="4204844" y="918315"/>
                  <a:pt x="4195075" y="918315"/>
                  <a:pt x="4185306" y="918315"/>
                </a:cubicBezTo>
                <a:cubicBezTo>
                  <a:pt x="4175538" y="908546"/>
                  <a:pt x="4175538" y="908546"/>
                  <a:pt x="4165769" y="908546"/>
                </a:cubicBezTo>
                <a:cubicBezTo>
                  <a:pt x="4165769" y="918315"/>
                  <a:pt x="4165769" y="918315"/>
                  <a:pt x="4175538" y="918315"/>
                </a:cubicBezTo>
                <a:cubicBezTo>
                  <a:pt x="4185306" y="928084"/>
                  <a:pt x="4214612" y="937853"/>
                  <a:pt x="4214612" y="937853"/>
                </a:cubicBezTo>
                <a:cubicBezTo>
                  <a:pt x="4214612" y="947623"/>
                  <a:pt x="4224381" y="947623"/>
                  <a:pt x="4224381" y="947623"/>
                </a:cubicBezTo>
                <a:cubicBezTo>
                  <a:pt x="4224381" y="947623"/>
                  <a:pt x="4224381" y="947623"/>
                  <a:pt x="4234150" y="957392"/>
                </a:cubicBezTo>
                <a:cubicBezTo>
                  <a:pt x="4234150" y="957392"/>
                  <a:pt x="4224381" y="957392"/>
                  <a:pt x="4214612" y="947623"/>
                </a:cubicBezTo>
                <a:cubicBezTo>
                  <a:pt x="4195075" y="928084"/>
                  <a:pt x="4195075" y="928084"/>
                  <a:pt x="4175538" y="928084"/>
                </a:cubicBezTo>
                <a:cubicBezTo>
                  <a:pt x="4156001" y="918315"/>
                  <a:pt x="4146232" y="918315"/>
                  <a:pt x="4146232" y="918315"/>
                </a:cubicBezTo>
                <a:cubicBezTo>
                  <a:pt x="4146232" y="918315"/>
                  <a:pt x="4146232" y="918315"/>
                  <a:pt x="4185306" y="937853"/>
                </a:cubicBezTo>
                <a:cubicBezTo>
                  <a:pt x="4204844" y="947623"/>
                  <a:pt x="4214612" y="947623"/>
                  <a:pt x="4214612" y="947623"/>
                </a:cubicBezTo>
                <a:cubicBezTo>
                  <a:pt x="4214612" y="957392"/>
                  <a:pt x="4204844" y="957392"/>
                  <a:pt x="4195075" y="957392"/>
                </a:cubicBezTo>
                <a:cubicBezTo>
                  <a:pt x="4195075" y="957392"/>
                  <a:pt x="4185306" y="947623"/>
                  <a:pt x="4175538" y="947623"/>
                </a:cubicBezTo>
                <a:cubicBezTo>
                  <a:pt x="4175538" y="947623"/>
                  <a:pt x="4156001" y="937853"/>
                  <a:pt x="4146232" y="937853"/>
                </a:cubicBezTo>
                <a:cubicBezTo>
                  <a:pt x="4116926" y="928084"/>
                  <a:pt x="4116926" y="918315"/>
                  <a:pt x="4116926" y="928084"/>
                </a:cubicBezTo>
                <a:cubicBezTo>
                  <a:pt x="4116926" y="928084"/>
                  <a:pt x="4116926" y="928084"/>
                  <a:pt x="4107157" y="928084"/>
                </a:cubicBezTo>
                <a:cubicBezTo>
                  <a:pt x="4107157" y="928084"/>
                  <a:pt x="4107157" y="937853"/>
                  <a:pt x="4107157" y="937853"/>
                </a:cubicBezTo>
                <a:cubicBezTo>
                  <a:pt x="4116926" y="937853"/>
                  <a:pt x="4146232" y="947623"/>
                  <a:pt x="4156001" y="947623"/>
                </a:cubicBezTo>
                <a:cubicBezTo>
                  <a:pt x="4165769" y="947623"/>
                  <a:pt x="4165769" y="957392"/>
                  <a:pt x="4165769" y="957392"/>
                </a:cubicBezTo>
                <a:cubicBezTo>
                  <a:pt x="4175538" y="957392"/>
                  <a:pt x="4234150" y="986700"/>
                  <a:pt x="4253687" y="996469"/>
                </a:cubicBezTo>
                <a:cubicBezTo>
                  <a:pt x="4282993" y="1016008"/>
                  <a:pt x="4282993" y="1016008"/>
                  <a:pt x="4292761" y="1016008"/>
                </a:cubicBezTo>
                <a:cubicBezTo>
                  <a:pt x="4302530" y="1016008"/>
                  <a:pt x="4302530" y="1016008"/>
                  <a:pt x="4312298" y="1016008"/>
                </a:cubicBezTo>
                <a:cubicBezTo>
                  <a:pt x="4322067" y="1016008"/>
                  <a:pt x="4322067" y="1016008"/>
                  <a:pt x="4312298" y="1025777"/>
                </a:cubicBezTo>
                <a:cubicBezTo>
                  <a:pt x="4322067" y="1035546"/>
                  <a:pt x="4312298" y="1035546"/>
                  <a:pt x="4263455" y="1006239"/>
                </a:cubicBezTo>
                <a:cubicBezTo>
                  <a:pt x="4214612" y="986700"/>
                  <a:pt x="4214612" y="986700"/>
                  <a:pt x="4214612" y="986700"/>
                </a:cubicBezTo>
                <a:cubicBezTo>
                  <a:pt x="4214612" y="996469"/>
                  <a:pt x="4214612" y="996469"/>
                  <a:pt x="4214612" y="996469"/>
                </a:cubicBezTo>
                <a:cubicBezTo>
                  <a:pt x="4214612" y="996469"/>
                  <a:pt x="4224381" y="996469"/>
                  <a:pt x="4234150" y="1006239"/>
                </a:cubicBezTo>
                <a:cubicBezTo>
                  <a:pt x="4243918" y="1016008"/>
                  <a:pt x="4253687" y="1016008"/>
                  <a:pt x="4253687" y="1016008"/>
                </a:cubicBezTo>
                <a:cubicBezTo>
                  <a:pt x="4263455" y="1016008"/>
                  <a:pt x="4263455" y="1016008"/>
                  <a:pt x="4263455" y="1016008"/>
                </a:cubicBezTo>
                <a:cubicBezTo>
                  <a:pt x="4263455" y="1016008"/>
                  <a:pt x="4263455" y="1025777"/>
                  <a:pt x="4282993" y="1025777"/>
                </a:cubicBezTo>
                <a:cubicBezTo>
                  <a:pt x="4312298" y="1045316"/>
                  <a:pt x="4312298" y="1045316"/>
                  <a:pt x="4312298" y="1045316"/>
                </a:cubicBezTo>
                <a:cubicBezTo>
                  <a:pt x="4312298" y="1045316"/>
                  <a:pt x="4312298" y="1045316"/>
                  <a:pt x="4322067" y="1045316"/>
                </a:cubicBezTo>
                <a:cubicBezTo>
                  <a:pt x="4322067" y="1055085"/>
                  <a:pt x="4351373" y="1064854"/>
                  <a:pt x="4351373" y="1064854"/>
                </a:cubicBezTo>
                <a:cubicBezTo>
                  <a:pt x="4361141" y="1074624"/>
                  <a:pt x="4361141" y="1074624"/>
                  <a:pt x="4351373" y="1074624"/>
                </a:cubicBezTo>
                <a:cubicBezTo>
                  <a:pt x="4351373" y="1074624"/>
                  <a:pt x="4341604" y="1064854"/>
                  <a:pt x="4322067" y="1064854"/>
                </a:cubicBezTo>
                <a:cubicBezTo>
                  <a:pt x="4322067" y="1064854"/>
                  <a:pt x="4312298" y="1064854"/>
                  <a:pt x="4312298" y="1064854"/>
                </a:cubicBezTo>
                <a:cubicBezTo>
                  <a:pt x="4312298" y="1074624"/>
                  <a:pt x="4302530" y="1074624"/>
                  <a:pt x="4292761" y="1074624"/>
                </a:cubicBezTo>
                <a:cubicBezTo>
                  <a:pt x="4282993" y="1074624"/>
                  <a:pt x="4312298" y="1094162"/>
                  <a:pt x="4312298" y="1094162"/>
                </a:cubicBezTo>
                <a:cubicBezTo>
                  <a:pt x="4312298" y="1103932"/>
                  <a:pt x="4312298" y="1103932"/>
                  <a:pt x="4312298" y="1103932"/>
                </a:cubicBezTo>
                <a:cubicBezTo>
                  <a:pt x="4312298" y="1103932"/>
                  <a:pt x="4312298" y="1113701"/>
                  <a:pt x="4322067" y="1113701"/>
                </a:cubicBezTo>
                <a:cubicBezTo>
                  <a:pt x="4331836" y="1123471"/>
                  <a:pt x="4331836" y="1123471"/>
                  <a:pt x="4331836" y="1123471"/>
                </a:cubicBezTo>
                <a:cubicBezTo>
                  <a:pt x="4331836" y="1123471"/>
                  <a:pt x="4322067" y="1123471"/>
                  <a:pt x="4322067" y="1123471"/>
                </a:cubicBezTo>
                <a:cubicBezTo>
                  <a:pt x="4312298" y="1113701"/>
                  <a:pt x="4312298" y="1113701"/>
                  <a:pt x="4312298" y="1113701"/>
                </a:cubicBezTo>
                <a:cubicBezTo>
                  <a:pt x="4312298" y="1123471"/>
                  <a:pt x="4312298" y="1123471"/>
                  <a:pt x="4312298" y="1123471"/>
                </a:cubicBezTo>
                <a:cubicBezTo>
                  <a:pt x="4302530" y="1133240"/>
                  <a:pt x="4302530" y="1133240"/>
                  <a:pt x="4302530" y="1133240"/>
                </a:cubicBezTo>
                <a:cubicBezTo>
                  <a:pt x="4302530" y="1133240"/>
                  <a:pt x="4282993" y="1123471"/>
                  <a:pt x="4273224" y="1123471"/>
                </a:cubicBezTo>
                <a:cubicBezTo>
                  <a:pt x="4273224" y="1123471"/>
                  <a:pt x="4263455" y="1123471"/>
                  <a:pt x="4263455" y="1123471"/>
                </a:cubicBezTo>
                <a:cubicBezTo>
                  <a:pt x="4253687" y="1123471"/>
                  <a:pt x="4292761" y="1143009"/>
                  <a:pt x="4302530" y="1143009"/>
                </a:cubicBezTo>
                <a:cubicBezTo>
                  <a:pt x="4302530" y="1143009"/>
                  <a:pt x="4312298" y="1162547"/>
                  <a:pt x="4312298" y="1162547"/>
                </a:cubicBezTo>
                <a:cubicBezTo>
                  <a:pt x="4292761" y="1162547"/>
                  <a:pt x="4273224" y="1143009"/>
                  <a:pt x="4263455" y="1133240"/>
                </a:cubicBezTo>
                <a:cubicBezTo>
                  <a:pt x="4253687" y="1133240"/>
                  <a:pt x="4253687" y="1133240"/>
                  <a:pt x="4253687" y="1133240"/>
                </a:cubicBezTo>
                <a:cubicBezTo>
                  <a:pt x="4253687" y="1143009"/>
                  <a:pt x="4243918" y="1143009"/>
                  <a:pt x="4234150" y="1143009"/>
                </a:cubicBezTo>
                <a:cubicBezTo>
                  <a:pt x="4224381" y="1143009"/>
                  <a:pt x="4224381" y="1143009"/>
                  <a:pt x="4204844" y="1133240"/>
                </a:cubicBezTo>
                <a:cubicBezTo>
                  <a:pt x="4185306" y="1123471"/>
                  <a:pt x="4185306" y="1123471"/>
                  <a:pt x="4185306" y="1123471"/>
                </a:cubicBezTo>
                <a:cubicBezTo>
                  <a:pt x="4175538" y="1123471"/>
                  <a:pt x="4175538" y="1123471"/>
                  <a:pt x="4156001" y="1113701"/>
                </a:cubicBezTo>
                <a:cubicBezTo>
                  <a:pt x="4146232" y="1108816"/>
                  <a:pt x="4141348" y="1106374"/>
                  <a:pt x="4137684" y="1105153"/>
                </a:cubicBezTo>
                <a:lnTo>
                  <a:pt x="4137322" y="1105113"/>
                </a:lnTo>
                <a:lnTo>
                  <a:pt x="4136463" y="1103932"/>
                </a:lnTo>
                <a:cubicBezTo>
                  <a:pt x="4126695" y="1103932"/>
                  <a:pt x="4126695" y="1103932"/>
                  <a:pt x="4126695" y="1103932"/>
                </a:cubicBezTo>
                <a:lnTo>
                  <a:pt x="4137322" y="1105113"/>
                </a:lnTo>
                <a:lnTo>
                  <a:pt x="4146232" y="1117365"/>
                </a:lnTo>
                <a:cubicBezTo>
                  <a:pt x="4151116" y="1121028"/>
                  <a:pt x="4156001" y="1123471"/>
                  <a:pt x="4156001" y="1123471"/>
                </a:cubicBezTo>
                <a:cubicBezTo>
                  <a:pt x="4156001" y="1123471"/>
                  <a:pt x="4146232" y="1123471"/>
                  <a:pt x="4146232" y="1123471"/>
                </a:cubicBezTo>
                <a:cubicBezTo>
                  <a:pt x="4136463" y="1123471"/>
                  <a:pt x="4126695" y="1113701"/>
                  <a:pt x="4116926" y="1113701"/>
                </a:cubicBezTo>
                <a:cubicBezTo>
                  <a:pt x="4116926" y="1113701"/>
                  <a:pt x="4116926" y="1113701"/>
                  <a:pt x="4107157" y="1113701"/>
                </a:cubicBezTo>
                <a:cubicBezTo>
                  <a:pt x="4107157" y="1113701"/>
                  <a:pt x="4068083" y="1094162"/>
                  <a:pt x="4068083" y="1084393"/>
                </a:cubicBezTo>
                <a:cubicBezTo>
                  <a:pt x="4077852" y="1084393"/>
                  <a:pt x="4068083" y="1074624"/>
                  <a:pt x="4048546" y="1074624"/>
                </a:cubicBezTo>
                <a:cubicBezTo>
                  <a:pt x="4038777" y="1074624"/>
                  <a:pt x="4038777" y="1074624"/>
                  <a:pt x="4048546" y="1084393"/>
                </a:cubicBezTo>
                <a:cubicBezTo>
                  <a:pt x="4048546" y="1084393"/>
                  <a:pt x="4048546" y="1084393"/>
                  <a:pt x="4038777" y="1084393"/>
                </a:cubicBezTo>
                <a:cubicBezTo>
                  <a:pt x="4009471" y="1074624"/>
                  <a:pt x="3999703" y="1064854"/>
                  <a:pt x="3989934" y="1064854"/>
                </a:cubicBezTo>
                <a:cubicBezTo>
                  <a:pt x="3980166" y="1055085"/>
                  <a:pt x="3980166" y="1055085"/>
                  <a:pt x="3980166" y="1064854"/>
                </a:cubicBezTo>
                <a:cubicBezTo>
                  <a:pt x="3970397" y="1064854"/>
                  <a:pt x="3980166" y="1064854"/>
                  <a:pt x="3999703" y="1074624"/>
                </a:cubicBezTo>
                <a:cubicBezTo>
                  <a:pt x="4009471" y="1084393"/>
                  <a:pt x="4019240" y="1084393"/>
                  <a:pt x="4029009" y="1084393"/>
                </a:cubicBezTo>
                <a:cubicBezTo>
                  <a:pt x="4077852" y="1113701"/>
                  <a:pt x="4087620" y="1113701"/>
                  <a:pt x="4097389" y="1113701"/>
                </a:cubicBezTo>
                <a:cubicBezTo>
                  <a:pt x="4097389" y="1113701"/>
                  <a:pt x="4097389" y="1113701"/>
                  <a:pt x="4107157" y="1123471"/>
                </a:cubicBezTo>
                <a:cubicBezTo>
                  <a:pt x="4116926" y="1123471"/>
                  <a:pt x="4116926" y="1123471"/>
                  <a:pt x="4116926" y="1123471"/>
                </a:cubicBezTo>
                <a:cubicBezTo>
                  <a:pt x="4116926" y="1133240"/>
                  <a:pt x="4116926" y="1133240"/>
                  <a:pt x="4116926" y="1133240"/>
                </a:cubicBezTo>
                <a:cubicBezTo>
                  <a:pt x="4126695" y="1133240"/>
                  <a:pt x="4146232" y="1143009"/>
                  <a:pt x="4136463" y="1143009"/>
                </a:cubicBezTo>
                <a:cubicBezTo>
                  <a:pt x="4136463" y="1143009"/>
                  <a:pt x="4136463" y="1143009"/>
                  <a:pt x="4126695" y="1143009"/>
                </a:cubicBezTo>
                <a:cubicBezTo>
                  <a:pt x="4116926" y="1133240"/>
                  <a:pt x="4107157" y="1133240"/>
                  <a:pt x="4107157" y="1133240"/>
                </a:cubicBezTo>
                <a:cubicBezTo>
                  <a:pt x="4107157" y="1133240"/>
                  <a:pt x="4107157" y="1133240"/>
                  <a:pt x="4097389" y="1123471"/>
                </a:cubicBezTo>
                <a:cubicBezTo>
                  <a:pt x="4087620" y="1123471"/>
                  <a:pt x="4077852" y="1123471"/>
                  <a:pt x="4077852" y="1113701"/>
                </a:cubicBezTo>
                <a:cubicBezTo>
                  <a:pt x="4068083" y="1113701"/>
                  <a:pt x="4058314" y="1113701"/>
                  <a:pt x="4058314" y="1113701"/>
                </a:cubicBezTo>
                <a:cubicBezTo>
                  <a:pt x="4058314" y="1113701"/>
                  <a:pt x="4058314" y="1123471"/>
                  <a:pt x="4068083" y="1123471"/>
                </a:cubicBezTo>
                <a:cubicBezTo>
                  <a:pt x="4068083" y="1123471"/>
                  <a:pt x="4068083" y="1123471"/>
                  <a:pt x="4077852" y="1123471"/>
                </a:cubicBezTo>
                <a:cubicBezTo>
                  <a:pt x="4087620" y="1133240"/>
                  <a:pt x="4097389" y="1133240"/>
                  <a:pt x="4097389" y="1143009"/>
                </a:cubicBezTo>
                <a:cubicBezTo>
                  <a:pt x="4097389" y="1143009"/>
                  <a:pt x="4087620" y="1143009"/>
                  <a:pt x="4087620" y="1143009"/>
                </a:cubicBezTo>
                <a:cubicBezTo>
                  <a:pt x="4087620" y="1143009"/>
                  <a:pt x="4077852" y="1143009"/>
                  <a:pt x="4068083" y="1133240"/>
                </a:cubicBezTo>
                <a:cubicBezTo>
                  <a:pt x="4048546" y="1123471"/>
                  <a:pt x="4038777" y="1123471"/>
                  <a:pt x="3989934" y="1103932"/>
                </a:cubicBezTo>
                <a:cubicBezTo>
                  <a:pt x="3950860" y="1084393"/>
                  <a:pt x="3941091" y="1084393"/>
                  <a:pt x="3941091" y="1094162"/>
                </a:cubicBezTo>
                <a:cubicBezTo>
                  <a:pt x="3941091" y="1094162"/>
                  <a:pt x="3950860" y="1094162"/>
                  <a:pt x="3960628" y="1094162"/>
                </a:cubicBezTo>
                <a:cubicBezTo>
                  <a:pt x="3970397" y="1094162"/>
                  <a:pt x="3980166" y="1103932"/>
                  <a:pt x="3989934" y="1103932"/>
                </a:cubicBezTo>
                <a:cubicBezTo>
                  <a:pt x="3999703" y="1113701"/>
                  <a:pt x="4009471" y="1113701"/>
                  <a:pt x="4009471" y="1113701"/>
                </a:cubicBezTo>
                <a:cubicBezTo>
                  <a:pt x="4019240" y="1113701"/>
                  <a:pt x="4029009" y="1123471"/>
                  <a:pt x="4048546" y="1133240"/>
                </a:cubicBezTo>
                <a:cubicBezTo>
                  <a:pt x="4068083" y="1143009"/>
                  <a:pt x="4077852" y="1152778"/>
                  <a:pt x="4087620" y="1152778"/>
                </a:cubicBezTo>
                <a:cubicBezTo>
                  <a:pt x="4087620" y="1162547"/>
                  <a:pt x="4097389" y="1162547"/>
                  <a:pt x="4097389" y="1162547"/>
                </a:cubicBezTo>
                <a:cubicBezTo>
                  <a:pt x="4097389" y="1162547"/>
                  <a:pt x="4107157" y="1162547"/>
                  <a:pt x="4116926" y="1172317"/>
                </a:cubicBezTo>
                <a:cubicBezTo>
                  <a:pt x="4126695" y="1172317"/>
                  <a:pt x="4136463" y="1172317"/>
                  <a:pt x="4146232" y="1182086"/>
                </a:cubicBezTo>
                <a:cubicBezTo>
                  <a:pt x="4151116" y="1182086"/>
                  <a:pt x="4163327" y="1186971"/>
                  <a:pt x="4174317" y="1191856"/>
                </a:cubicBezTo>
                <a:lnTo>
                  <a:pt x="4174339" y="1191866"/>
                </a:lnTo>
                <a:lnTo>
                  <a:pt x="4157527" y="1192008"/>
                </a:lnTo>
                <a:cubicBezTo>
                  <a:pt x="4143790" y="1192466"/>
                  <a:pt x="4143790" y="1194298"/>
                  <a:pt x="4165769" y="1201625"/>
                </a:cubicBezTo>
                <a:cubicBezTo>
                  <a:pt x="4165769" y="1201625"/>
                  <a:pt x="4185306" y="1211394"/>
                  <a:pt x="4195075" y="1211394"/>
                </a:cubicBezTo>
                <a:cubicBezTo>
                  <a:pt x="4253687" y="1240702"/>
                  <a:pt x="4419753" y="1338395"/>
                  <a:pt x="4429522" y="1338395"/>
                </a:cubicBezTo>
                <a:cubicBezTo>
                  <a:pt x="4429522" y="1338395"/>
                  <a:pt x="4449059" y="1357934"/>
                  <a:pt x="4478365" y="1367703"/>
                </a:cubicBezTo>
                <a:cubicBezTo>
                  <a:pt x="4497902" y="1387242"/>
                  <a:pt x="4527208" y="1397011"/>
                  <a:pt x="4527208" y="1397011"/>
                </a:cubicBezTo>
                <a:cubicBezTo>
                  <a:pt x="4546745" y="1416550"/>
                  <a:pt x="4556514" y="1416550"/>
                  <a:pt x="4576051" y="1436088"/>
                </a:cubicBezTo>
                <a:cubicBezTo>
                  <a:pt x="4595588" y="1436088"/>
                  <a:pt x="4605357" y="1445857"/>
                  <a:pt x="4605357" y="1445857"/>
                </a:cubicBezTo>
                <a:cubicBezTo>
                  <a:pt x="4615125" y="1455627"/>
                  <a:pt x="4624894" y="1455627"/>
                  <a:pt x="4634663" y="1465396"/>
                </a:cubicBezTo>
                <a:cubicBezTo>
                  <a:pt x="4663968" y="1484935"/>
                  <a:pt x="4673737" y="1494704"/>
                  <a:pt x="4703043" y="1514243"/>
                </a:cubicBezTo>
                <a:cubicBezTo>
                  <a:pt x="4751886" y="1543550"/>
                  <a:pt x="4761655" y="1543550"/>
                  <a:pt x="4790960" y="1563089"/>
                </a:cubicBezTo>
                <a:cubicBezTo>
                  <a:pt x="4800729" y="1563089"/>
                  <a:pt x="4820266" y="1572858"/>
                  <a:pt x="4830035" y="1582628"/>
                </a:cubicBezTo>
                <a:cubicBezTo>
                  <a:pt x="4839803" y="1592397"/>
                  <a:pt x="4859341" y="1602166"/>
                  <a:pt x="4869109" y="1602166"/>
                </a:cubicBezTo>
                <a:cubicBezTo>
                  <a:pt x="4878878" y="1611936"/>
                  <a:pt x="4898415" y="1621705"/>
                  <a:pt x="4898415" y="1631475"/>
                </a:cubicBezTo>
                <a:cubicBezTo>
                  <a:pt x="4908184" y="1631475"/>
                  <a:pt x="4927721" y="1641244"/>
                  <a:pt x="4927721" y="1651013"/>
                </a:cubicBezTo>
                <a:cubicBezTo>
                  <a:pt x="4937490" y="1651013"/>
                  <a:pt x="4957027" y="1660782"/>
                  <a:pt x="4966795" y="1670551"/>
                </a:cubicBezTo>
                <a:cubicBezTo>
                  <a:pt x="4986333" y="1680321"/>
                  <a:pt x="5015638" y="1699859"/>
                  <a:pt x="5035176" y="1719398"/>
                </a:cubicBezTo>
                <a:cubicBezTo>
                  <a:pt x="5064481" y="1729168"/>
                  <a:pt x="5084019" y="1748706"/>
                  <a:pt x="5132862" y="1778014"/>
                </a:cubicBezTo>
                <a:cubicBezTo>
                  <a:pt x="5171936" y="1797552"/>
                  <a:pt x="5191473" y="1807322"/>
                  <a:pt x="5220779" y="1836630"/>
                </a:cubicBezTo>
                <a:cubicBezTo>
                  <a:pt x="5230548" y="1836630"/>
                  <a:pt x="5250085" y="1856168"/>
                  <a:pt x="5259854" y="1865938"/>
                </a:cubicBezTo>
                <a:cubicBezTo>
                  <a:pt x="5269622" y="1865938"/>
                  <a:pt x="5289160" y="1875707"/>
                  <a:pt x="5289160" y="1885476"/>
                </a:cubicBezTo>
                <a:cubicBezTo>
                  <a:pt x="5289160" y="1885476"/>
                  <a:pt x="5269622" y="1875707"/>
                  <a:pt x="5250085" y="1865938"/>
                </a:cubicBezTo>
                <a:cubicBezTo>
                  <a:pt x="5230548" y="1856168"/>
                  <a:pt x="5211011" y="1846399"/>
                  <a:pt x="5211011" y="1836630"/>
                </a:cubicBezTo>
                <a:cubicBezTo>
                  <a:pt x="5201242" y="1836630"/>
                  <a:pt x="5181705" y="1826861"/>
                  <a:pt x="5171936" y="1817091"/>
                </a:cubicBezTo>
                <a:cubicBezTo>
                  <a:pt x="5152399" y="1797552"/>
                  <a:pt x="5142630" y="1797552"/>
                  <a:pt x="5142630" y="1797552"/>
                </a:cubicBezTo>
                <a:cubicBezTo>
                  <a:pt x="5132862" y="1787783"/>
                  <a:pt x="5123093" y="1787783"/>
                  <a:pt x="5113325" y="1778014"/>
                </a:cubicBezTo>
                <a:cubicBezTo>
                  <a:pt x="5093787" y="1768245"/>
                  <a:pt x="5093787" y="1758475"/>
                  <a:pt x="5084019" y="1758475"/>
                </a:cubicBezTo>
                <a:cubicBezTo>
                  <a:pt x="5084019" y="1758475"/>
                  <a:pt x="5074250" y="1758475"/>
                  <a:pt x="5054713" y="1748706"/>
                </a:cubicBezTo>
                <a:cubicBezTo>
                  <a:pt x="5025407" y="1729168"/>
                  <a:pt x="5015638" y="1729168"/>
                  <a:pt x="5005870" y="1719398"/>
                </a:cubicBezTo>
                <a:cubicBezTo>
                  <a:pt x="4996101" y="1709629"/>
                  <a:pt x="4986333" y="1699859"/>
                  <a:pt x="4976564" y="1699859"/>
                </a:cubicBezTo>
                <a:cubicBezTo>
                  <a:pt x="4966795" y="1690090"/>
                  <a:pt x="4957027" y="1680321"/>
                  <a:pt x="4947258" y="1680321"/>
                </a:cubicBezTo>
                <a:cubicBezTo>
                  <a:pt x="4947258" y="1680321"/>
                  <a:pt x="4937490" y="1670551"/>
                  <a:pt x="4937490" y="1670551"/>
                </a:cubicBezTo>
                <a:cubicBezTo>
                  <a:pt x="4937490" y="1670551"/>
                  <a:pt x="4927721" y="1670551"/>
                  <a:pt x="4927721" y="1660782"/>
                </a:cubicBezTo>
                <a:cubicBezTo>
                  <a:pt x="4917952" y="1660782"/>
                  <a:pt x="4908184" y="1651013"/>
                  <a:pt x="4898415" y="1651013"/>
                </a:cubicBezTo>
                <a:cubicBezTo>
                  <a:pt x="4878878" y="1631475"/>
                  <a:pt x="4859341" y="1621705"/>
                  <a:pt x="4859341" y="1621705"/>
                </a:cubicBezTo>
                <a:cubicBezTo>
                  <a:pt x="4859341" y="1621705"/>
                  <a:pt x="4859341" y="1621705"/>
                  <a:pt x="4810498" y="1592397"/>
                </a:cubicBezTo>
                <a:cubicBezTo>
                  <a:pt x="4800729" y="1592397"/>
                  <a:pt x="4790960" y="1582628"/>
                  <a:pt x="4781192" y="1572858"/>
                </a:cubicBezTo>
                <a:cubicBezTo>
                  <a:pt x="4771423" y="1572858"/>
                  <a:pt x="4771423" y="1563089"/>
                  <a:pt x="4761655" y="1563089"/>
                </a:cubicBezTo>
                <a:cubicBezTo>
                  <a:pt x="4761655" y="1572858"/>
                  <a:pt x="4732349" y="1553320"/>
                  <a:pt x="4703043" y="1533781"/>
                </a:cubicBezTo>
                <a:cubicBezTo>
                  <a:pt x="4693274" y="1524012"/>
                  <a:pt x="4663968" y="1514243"/>
                  <a:pt x="4644431" y="1494704"/>
                </a:cubicBezTo>
                <a:cubicBezTo>
                  <a:pt x="4595588" y="1465396"/>
                  <a:pt x="4566282" y="1455627"/>
                  <a:pt x="4566282" y="1445857"/>
                </a:cubicBezTo>
                <a:cubicBezTo>
                  <a:pt x="4566282" y="1445857"/>
                  <a:pt x="4546745" y="1436088"/>
                  <a:pt x="4517439" y="1426319"/>
                </a:cubicBezTo>
                <a:cubicBezTo>
                  <a:pt x="4497902" y="1406780"/>
                  <a:pt x="4468596" y="1397011"/>
                  <a:pt x="4468596" y="1397011"/>
                </a:cubicBezTo>
                <a:cubicBezTo>
                  <a:pt x="4468596" y="1397011"/>
                  <a:pt x="4458828" y="1387242"/>
                  <a:pt x="4449059" y="1387242"/>
                </a:cubicBezTo>
                <a:cubicBezTo>
                  <a:pt x="4449059" y="1387242"/>
                  <a:pt x="4429522" y="1377472"/>
                  <a:pt x="4419753" y="1367703"/>
                </a:cubicBezTo>
                <a:cubicBezTo>
                  <a:pt x="4390447" y="1357934"/>
                  <a:pt x="4390447" y="1357934"/>
                  <a:pt x="4390447" y="1348164"/>
                </a:cubicBezTo>
                <a:cubicBezTo>
                  <a:pt x="4380679" y="1348164"/>
                  <a:pt x="4380679" y="1348164"/>
                  <a:pt x="4380679" y="1348164"/>
                </a:cubicBezTo>
                <a:cubicBezTo>
                  <a:pt x="4380679" y="1348164"/>
                  <a:pt x="4370910" y="1348164"/>
                  <a:pt x="4361141" y="1338395"/>
                </a:cubicBezTo>
                <a:cubicBezTo>
                  <a:pt x="4341604" y="1338395"/>
                  <a:pt x="4341604" y="1338395"/>
                  <a:pt x="4322067" y="1318857"/>
                </a:cubicBezTo>
                <a:cubicBezTo>
                  <a:pt x="4292761" y="1309087"/>
                  <a:pt x="4243918" y="1279779"/>
                  <a:pt x="4234150" y="1279779"/>
                </a:cubicBezTo>
                <a:cubicBezTo>
                  <a:pt x="4234150" y="1279779"/>
                  <a:pt x="4224381" y="1279779"/>
                  <a:pt x="4204844" y="1270010"/>
                </a:cubicBezTo>
                <a:cubicBezTo>
                  <a:pt x="4185306" y="1260241"/>
                  <a:pt x="4175538" y="1260241"/>
                  <a:pt x="4185306" y="1250471"/>
                </a:cubicBezTo>
                <a:cubicBezTo>
                  <a:pt x="4185306" y="1250471"/>
                  <a:pt x="4165769" y="1240702"/>
                  <a:pt x="4156001" y="1240702"/>
                </a:cubicBezTo>
                <a:cubicBezTo>
                  <a:pt x="4156001" y="1250471"/>
                  <a:pt x="4156001" y="1250471"/>
                  <a:pt x="4146232" y="1240702"/>
                </a:cubicBezTo>
                <a:cubicBezTo>
                  <a:pt x="4136463" y="1240702"/>
                  <a:pt x="4136463" y="1230933"/>
                  <a:pt x="4136463" y="1230933"/>
                </a:cubicBezTo>
                <a:cubicBezTo>
                  <a:pt x="4136463" y="1230933"/>
                  <a:pt x="4126695" y="1230933"/>
                  <a:pt x="4126695" y="1221164"/>
                </a:cubicBezTo>
                <a:cubicBezTo>
                  <a:pt x="4116926" y="1221164"/>
                  <a:pt x="4107157" y="1221164"/>
                  <a:pt x="4107157" y="1221164"/>
                </a:cubicBezTo>
                <a:cubicBezTo>
                  <a:pt x="4107157" y="1211394"/>
                  <a:pt x="4097389" y="1211394"/>
                  <a:pt x="4097389" y="1211394"/>
                </a:cubicBezTo>
                <a:cubicBezTo>
                  <a:pt x="4087620" y="1201625"/>
                  <a:pt x="4087620" y="1201625"/>
                  <a:pt x="4077852" y="1201625"/>
                </a:cubicBezTo>
                <a:cubicBezTo>
                  <a:pt x="4068083" y="1201625"/>
                  <a:pt x="4068083" y="1201625"/>
                  <a:pt x="4068083" y="1201625"/>
                </a:cubicBezTo>
                <a:cubicBezTo>
                  <a:pt x="4068083" y="1211394"/>
                  <a:pt x="4165769" y="1260241"/>
                  <a:pt x="4204844" y="1279779"/>
                </a:cubicBezTo>
                <a:cubicBezTo>
                  <a:pt x="4214612" y="1279779"/>
                  <a:pt x="4224381" y="1289548"/>
                  <a:pt x="4234150" y="1289548"/>
                </a:cubicBezTo>
                <a:cubicBezTo>
                  <a:pt x="4234150" y="1289548"/>
                  <a:pt x="4243918" y="1299318"/>
                  <a:pt x="4243918" y="1299318"/>
                </a:cubicBezTo>
                <a:cubicBezTo>
                  <a:pt x="4302530" y="1328626"/>
                  <a:pt x="4351373" y="1357934"/>
                  <a:pt x="4400216" y="1377472"/>
                </a:cubicBezTo>
                <a:cubicBezTo>
                  <a:pt x="4429522" y="1397011"/>
                  <a:pt x="4468596" y="1416550"/>
                  <a:pt x="4488133" y="1436088"/>
                </a:cubicBezTo>
                <a:cubicBezTo>
                  <a:pt x="4527208" y="1455627"/>
                  <a:pt x="4536976" y="1465396"/>
                  <a:pt x="4536976" y="1465396"/>
                </a:cubicBezTo>
                <a:cubicBezTo>
                  <a:pt x="4536976" y="1465396"/>
                  <a:pt x="4556514" y="1475165"/>
                  <a:pt x="4576051" y="1484935"/>
                </a:cubicBezTo>
                <a:cubicBezTo>
                  <a:pt x="4595588" y="1494704"/>
                  <a:pt x="4615125" y="1504473"/>
                  <a:pt x="4624894" y="1514243"/>
                </a:cubicBezTo>
                <a:cubicBezTo>
                  <a:pt x="4683506" y="1553320"/>
                  <a:pt x="4703043" y="1563089"/>
                  <a:pt x="4712811" y="1563089"/>
                </a:cubicBezTo>
                <a:cubicBezTo>
                  <a:pt x="4712811" y="1572858"/>
                  <a:pt x="4732349" y="1572858"/>
                  <a:pt x="4751886" y="1582628"/>
                </a:cubicBezTo>
                <a:cubicBezTo>
                  <a:pt x="4761655" y="1592397"/>
                  <a:pt x="4771423" y="1602166"/>
                  <a:pt x="4771423" y="1602166"/>
                </a:cubicBezTo>
                <a:cubicBezTo>
                  <a:pt x="4771423" y="1602166"/>
                  <a:pt x="4781192" y="1611936"/>
                  <a:pt x="4790960" y="1611936"/>
                </a:cubicBezTo>
                <a:cubicBezTo>
                  <a:pt x="4790960" y="1611936"/>
                  <a:pt x="4810498" y="1621705"/>
                  <a:pt x="4820266" y="1631475"/>
                </a:cubicBezTo>
                <a:cubicBezTo>
                  <a:pt x="4839803" y="1641244"/>
                  <a:pt x="4839803" y="1641244"/>
                  <a:pt x="4878878" y="1670551"/>
                </a:cubicBezTo>
                <a:cubicBezTo>
                  <a:pt x="4898415" y="1680321"/>
                  <a:pt x="4917952" y="1690090"/>
                  <a:pt x="4917952" y="1699859"/>
                </a:cubicBezTo>
                <a:cubicBezTo>
                  <a:pt x="4927721" y="1699859"/>
                  <a:pt x="4937490" y="1709629"/>
                  <a:pt x="4947258" y="1709629"/>
                </a:cubicBezTo>
                <a:cubicBezTo>
                  <a:pt x="4957027" y="1719398"/>
                  <a:pt x="4966795" y="1719398"/>
                  <a:pt x="4966795" y="1729168"/>
                </a:cubicBezTo>
                <a:cubicBezTo>
                  <a:pt x="4976564" y="1729168"/>
                  <a:pt x="4986333" y="1738937"/>
                  <a:pt x="4986333" y="1738937"/>
                </a:cubicBezTo>
                <a:cubicBezTo>
                  <a:pt x="5035176" y="1768245"/>
                  <a:pt x="5044944" y="1778014"/>
                  <a:pt x="5044944" y="1778014"/>
                </a:cubicBezTo>
                <a:cubicBezTo>
                  <a:pt x="5044944" y="1778014"/>
                  <a:pt x="5054713" y="1787783"/>
                  <a:pt x="5064481" y="1797552"/>
                </a:cubicBezTo>
                <a:cubicBezTo>
                  <a:pt x="5074250" y="1797552"/>
                  <a:pt x="5093787" y="1807322"/>
                  <a:pt x="5103556" y="1817091"/>
                </a:cubicBezTo>
                <a:cubicBezTo>
                  <a:pt x="5103556" y="1817091"/>
                  <a:pt x="5123093" y="1826861"/>
                  <a:pt x="5123093" y="1826861"/>
                </a:cubicBezTo>
                <a:cubicBezTo>
                  <a:pt x="5142630" y="1846399"/>
                  <a:pt x="5191473" y="1875707"/>
                  <a:pt x="5201242" y="1885476"/>
                </a:cubicBezTo>
                <a:cubicBezTo>
                  <a:pt x="5211011" y="1885476"/>
                  <a:pt x="5220779" y="1895246"/>
                  <a:pt x="5230548" y="1905015"/>
                </a:cubicBezTo>
                <a:cubicBezTo>
                  <a:pt x="5230548" y="1905015"/>
                  <a:pt x="5240316" y="1914784"/>
                  <a:pt x="5250085" y="1914784"/>
                </a:cubicBezTo>
                <a:cubicBezTo>
                  <a:pt x="5279391" y="1934323"/>
                  <a:pt x="5298928" y="1944092"/>
                  <a:pt x="5357540" y="1983169"/>
                </a:cubicBezTo>
                <a:cubicBezTo>
                  <a:pt x="5367308" y="1992939"/>
                  <a:pt x="5386846" y="2002708"/>
                  <a:pt x="5386846" y="2002708"/>
                </a:cubicBezTo>
                <a:cubicBezTo>
                  <a:pt x="5396614" y="2012477"/>
                  <a:pt x="5416151" y="2012477"/>
                  <a:pt x="5425920" y="2022247"/>
                </a:cubicBezTo>
                <a:cubicBezTo>
                  <a:pt x="5435689" y="2032016"/>
                  <a:pt x="5455226" y="2041785"/>
                  <a:pt x="5455226" y="2041785"/>
                </a:cubicBezTo>
                <a:cubicBezTo>
                  <a:pt x="5464995" y="2051554"/>
                  <a:pt x="5484532" y="2071093"/>
                  <a:pt x="5504069" y="2080862"/>
                </a:cubicBezTo>
                <a:cubicBezTo>
                  <a:pt x="5513838" y="2080862"/>
                  <a:pt x="5523606" y="2090632"/>
                  <a:pt x="5523606" y="2090632"/>
                </a:cubicBezTo>
                <a:cubicBezTo>
                  <a:pt x="5523606" y="2100401"/>
                  <a:pt x="5533375" y="2100401"/>
                  <a:pt x="5533375" y="2100401"/>
                </a:cubicBezTo>
                <a:cubicBezTo>
                  <a:pt x="5543143" y="2100401"/>
                  <a:pt x="5543143" y="2110170"/>
                  <a:pt x="5552912" y="2110170"/>
                </a:cubicBezTo>
                <a:cubicBezTo>
                  <a:pt x="5552912" y="2119940"/>
                  <a:pt x="5591986" y="2149248"/>
                  <a:pt x="5621292" y="2159017"/>
                </a:cubicBezTo>
                <a:cubicBezTo>
                  <a:pt x="5621292" y="2159017"/>
                  <a:pt x="5631061" y="2168786"/>
                  <a:pt x="5631061" y="2168786"/>
                </a:cubicBezTo>
                <a:cubicBezTo>
                  <a:pt x="5631061" y="2168786"/>
                  <a:pt x="5640830" y="2178556"/>
                  <a:pt x="5640830" y="2178556"/>
                </a:cubicBezTo>
                <a:cubicBezTo>
                  <a:pt x="5650598" y="2188325"/>
                  <a:pt x="5660367" y="2188325"/>
                  <a:pt x="5670135" y="2198095"/>
                </a:cubicBezTo>
                <a:cubicBezTo>
                  <a:pt x="5689673" y="2217633"/>
                  <a:pt x="5699441" y="2217633"/>
                  <a:pt x="5699441" y="2217633"/>
                </a:cubicBezTo>
                <a:cubicBezTo>
                  <a:pt x="5699441" y="2217633"/>
                  <a:pt x="5689673" y="2207864"/>
                  <a:pt x="5689673" y="2198095"/>
                </a:cubicBezTo>
                <a:cubicBezTo>
                  <a:pt x="5670135" y="2188325"/>
                  <a:pt x="5640830" y="2168786"/>
                  <a:pt x="5631061" y="2159017"/>
                </a:cubicBezTo>
                <a:cubicBezTo>
                  <a:pt x="5631061" y="2159017"/>
                  <a:pt x="5621292" y="2149248"/>
                  <a:pt x="5621292" y="2149248"/>
                </a:cubicBezTo>
                <a:cubicBezTo>
                  <a:pt x="5611524" y="2139479"/>
                  <a:pt x="5611524" y="2139479"/>
                  <a:pt x="5591986" y="2129709"/>
                </a:cubicBezTo>
                <a:cubicBezTo>
                  <a:pt x="5591986" y="2119940"/>
                  <a:pt x="5582218" y="2119940"/>
                  <a:pt x="5582218" y="2119940"/>
                </a:cubicBezTo>
                <a:cubicBezTo>
                  <a:pt x="5582218" y="2119940"/>
                  <a:pt x="5572449" y="2110170"/>
                  <a:pt x="5572449" y="2110170"/>
                </a:cubicBezTo>
                <a:cubicBezTo>
                  <a:pt x="5562681" y="2100401"/>
                  <a:pt x="5543143" y="2090632"/>
                  <a:pt x="5543143" y="2080862"/>
                </a:cubicBezTo>
                <a:cubicBezTo>
                  <a:pt x="5533375" y="2080862"/>
                  <a:pt x="5523606" y="2071093"/>
                  <a:pt x="5523606" y="2071093"/>
                </a:cubicBezTo>
                <a:cubicBezTo>
                  <a:pt x="5504069" y="2061324"/>
                  <a:pt x="5494300" y="2051554"/>
                  <a:pt x="5484532" y="2041785"/>
                </a:cubicBezTo>
                <a:cubicBezTo>
                  <a:pt x="5484532" y="2041785"/>
                  <a:pt x="5464995" y="2032016"/>
                  <a:pt x="5445457" y="2012477"/>
                </a:cubicBezTo>
                <a:cubicBezTo>
                  <a:pt x="5435689" y="2012477"/>
                  <a:pt x="5416151" y="1992939"/>
                  <a:pt x="5416151" y="1992939"/>
                </a:cubicBezTo>
                <a:cubicBezTo>
                  <a:pt x="5416151" y="1983169"/>
                  <a:pt x="5406383" y="1983169"/>
                  <a:pt x="5396614" y="1983169"/>
                </a:cubicBezTo>
                <a:cubicBezTo>
                  <a:pt x="5386846" y="1973400"/>
                  <a:pt x="5386846" y="1973400"/>
                  <a:pt x="5386846" y="1963631"/>
                </a:cubicBezTo>
                <a:cubicBezTo>
                  <a:pt x="5377077" y="1963631"/>
                  <a:pt x="5367308" y="1953861"/>
                  <a:pt x="5347771" y="1944092"/>
                </a:cubicBezTo>
                <a:cubicBezTo>
                  <a:pt x="5328234" y="1924554"/>
                  <a:pt x="5308697" y="1914784"/>
                  <a:pt x="5298928" y="1914784"/>
                </a:cubicBezTo>
                <a:cubicBezTo>
                  <a:pt x="5298928" y="1905015"/>
                  <a:pt x="5298928" y="1905015"/>
                  <a:pt x="5298928" y="1905015"/>
                </a:cubicBezTo>
                <a:cubicBezTo>
                  <a:pt x="5298928" y="1895246"/>
                  <a:pt x="5298928" y="1895246"/>
                  <a:pt x="5308697" y="1895246"/>
                </a:cubicBezTo>
                <a:cubicBezTo>
                  <a:pt x="5318465" y="1905015"/>
                  <a:pt x="5328234" y="1905015"/>
                  <a:pt x="5318465" y="1905015"/>
                </a:cubicBezTo>
                <a:cubicBezTo>
                  <a:pt x="5308697" y="1905015"/>
                  <a:pt x="5308697" y="1905015"/>
                  <a:pt x="5308697" y="1905015"/>
                </a:cubicBezTo>
                <a:cubicBezTo>
                  <a:pt x="5318465" y="1914784"/>
                  <a:pt x="5328234" y="1914784"/>
                  <a:pt x="5328234" y="1914784"/>
                </a:cubicBezTo>
                <a:cubicBezTo>
                  <a:pt x="5338003" y="1914784"/>
                  <a:pt x="5338003" y="1914784"/>
                  <a:pt x="5338003" y="1924554"/>
                </a:cubicBezTo>
                <a:cubicBezTo>
                  <a:pt x="5338003" y="1924554"/>
                  <a:pt x="5338003" y="1924554"/>
                  <a:pt x="5347771" y="1924554"/>
                </a:cubicBezTo>
                <a:cubicBezTo>
                  <a:pt x="5357540" y="1934323"/>
                  <a:pt x="5377077" y="1944092"/>
                  <a:pt x="5406383" y="1963631"/>
                </a:cubicBezTo>
                <a:cubicBezTo>
                  <a:pt x="5406383" y="1973400"/>
                  <a:pt x="5416151" y="1973400"/>
                  <a:pt x="5425920" y="1983169"/>
                </a:cubicBezTo>
                <a:cubicBezTo>
                  <a:pt x="5445457" y="1992939"/>
                  <a:pt x="5455226" y="2002708"/>
                  <a:pt x="5464995" y="2012477"/>
                </a:cubicBezTo>
                <a:cubicBezTo>
                  <a:pt x="5484532" y="2022247"/>
                  <a:pt x="5494300" y="2032016"/>
                  <a:pt x="5513838" y="2051554"/>
                </a:cubicBezTo>
                <a:cubicBezTo>
                  <a:pt x="5523606" y="2051554"/>
                  <a:pt x="5523606" y="2051554"/>
                  <a:pt x="5533375" y="2051554"/>
                </a:cubicBezTo>
                <a:cubicBezTo>
                  <a:pt x="5533375" y="2061324"/>
                  <a:pt x="5552912" y="2071093"/>
                  <a:pt x="5562681" y="2080862"/>
                </a:cubicBezTo>
                <a:cubicBezTo>
                  <a:pt x="5562681" y="2080862"/>
                  <a:pt x="5572449" y="2090632"/>
                  <a:pt x="5582218" y="2090632"/>
                </a:cubicBezTo>
                <a:cubicBezTo>
                  <a:pt x="5591986" y="2110170"/>
                  <a:pt x="5631061" y="2129709"/>
                  <a:pt x="5631061" y="2129709"/>
                </a:cubicBezTo>
                <a:cubicBezTo>
                  <a:pt x="5631061" y="2129709"/>
                  <a:pt x="5640830" y="2139479"/>
                  <a:pt x="5640830" y="2139479"/>
                </a:cubicBezTo>
                <a:cubicBezTo>
                  <a:pt x="5650598" y="2139479"/>
                  <a:pt x="5660367" y="2149248"/>
                  <a:pt x="5670135" y="2159017"/>
                </a:cubicBezTo>
                <a:cubicBezTo>
                  <a:pt x="5679904" y="2168786"/>
                  <a:pt x="5689673" y="2178556"/>
                  <a:pt x="5699441" y="2178556"/>
                </a:cubicBezTo>
                <a:cubicBezTo>
                  <a:pt x="5699441" y="2188325"/>
                  <a:pt x="5709210" y="2188325"/>
                  <a:pt x="5709210" y="2198095"/>
                </a:cubicBezTo>
                <a:cubicBezTo>
                  <a:pt x="5718978" y="2198095"/>
                  <a:pt x="5738516" y="2217633"/>
                  <a:pt x="5758053" y="2237172"/>
                </a:cubicBezTo>
                <a:cubicBezTo>
                  <a:pt x="5767822" y="2246941"/>
                  <a:pt x="5797127" y="2276249"/>
                  <a:pt x="5816665" y="2286018"/>
                </a:cubicBezTo>
                <a:cubicBezTo>
                  <a:pt x="5816665" y="2286018"/>
                  <a:pt x="5826433" y="2286018"/>
                  <a:pt x="5826433" y="2295788"/>
                </a:cubicBezTo>
                <a:cubicBezTo>
                  <a:pt x="5836202" y="2295788"/>
                  <a:pt x="5865508" y="2325095"/>
                  <a:pt x="5885045" y="2334865"/>
                </a:cubicBezTo>
                <a:cubicBezTo>
                  <a:pt x="5894813" y="2344634"/>
                  <a:pt x="5904582" y="2354403"/>
                  <a:pt x="5904582" y="2354403"/>
                </a:cubicBezTo>
                <a:cubicBezTo>
                  <a:pt x="5914351" y="2354403"/>
                  <a:pt x="5914351" y="2364173"/>
                  <a:pt x="5924119" y="2373942"/>
                </a:cubicBezTo>
                <a:cubicBezTo>
                  <a:pt x="5924119" y="2373942"/>
                  <a:pt x="5924119" y="2383711"/>
                  <a:pt x="5933888" y="2383711"/>
                </a:cubicBezTo>
                <a:cubicBezTo>
                  <a:pt x="5943657" y="2393481"/>
                  <a:pt x="5963194" y="2403250"/>
                  <a:pt x="5963194" y="2413019"/>
                </a:cubicBezTo>
                <a:cubicBezTo>
                  <a:pt x="5963194" y="2422788"/>
                  <a:pt x="5963194" y="2422788"/>
                  <a:pt x="5963194" y="2422788"/>
                </a:cubicBezTo>
                <a:cubicBezTo>
                  <a:pt x="5953425" y="2413019"/>
                  <a:pt x="5953425" y="2413019"/>
                  <a:pt x="5953425" y="2413019"/>
                </a:cubicBezTo>
                <a:cubicBezTo>
                  <a:pt x="5953425" y="2413019"/>
                  <a:pt x="5943657" y="2403250"/>
                  <a:pt x="5943657" y="2403250"/>
                </a:cubicBezTo>
                <a:cubicBezTo>
                  <a:pt x="5933888" y="2403250"/>
                  <a:pt x="5933888" y="2403250"/>
                  <a:pt x="5933888" y="2403250"/>
                </a:cubicBezTo>
                <a:cubicBezTo>
                  <a:pt x="5933888" y="2403250"/>
                  <a:pt x="5933888" y="2403250"/>
                  <a:pt x="5933888" y="2393481"/>
                </a:cubicBezTo>
                <a:cubicBezTo>
                  <a:pt x="5933888" y="2393481"/>
                  <a:pt x="5924119" y="2383711"/>
                  <a:pt x="5924119" y="2383711"/>
                </a:cubicBezTo>
                <a:cubicBezTo>
                  <a:pt x="5914351" y="2383711"/>
                  <a:pt x="5914351" y="2383711"/>
                  <a:pt x="5914351" y="2383711"/>
                </a:cubicBezTo>
                <a:cubicBezTo>
                  <a:pt x="5904582" y="2373942"/>
                  <a:pt x="5904582" y="2373942"/>
                  <a:pt x="5894813" y="2364173"/>
                </a:cubicBezTo>
                <a:cubicBezTo>
                  <a:pt x="5885045" y="2364173"/>
                  <a:pt x="5885045" y="2354403"/>
                  <a:pt x="5885045" y="2354403"/>
                </a:cubicBezTo>
                <a:cubicBezTo>
                  <a:pt x="5875276" y="2344634"/>
                  <a:pt x="5875276" y="2344634"/>
                  <a:pt x="5865508" y="2344634"/>
                </a:cubicBezTo>
                <a:cubicBezTo>
                  <a:pt x="5865508" y="2354403"/>
                  <a:pt x="5865508" y="2354403"/>
                  <a:pt x="5845970" y="2334865"/>
                </a:cubicBezTo>
                <a:cubicBezTo>
                  <a:pt x="5826433" y="2315326"/>
                  <a:pt x="5816665" y="2305557"/>
                  <a:pt x="5806896" y="2305557"/>
                </a:cubicBezTo>
                <a:cubicBezTo>
                  <a:pt x="5806896" y="2305557"/>
                  <a:pt x="5806896" y="2295788"/>
                  <a:pt x="5806896" y="2295788"/>
                </a:cubicBezTo>
                <a:cubicBezTo>
                  <a:pt x="5797127" y="2295788"/>
                  <a:pt x="5797127" y="2295788"/>
                  <a:pt x="5797127" y="2286018"/>
                </a:cubicBezTo>
                <a:cubicBezTo>
                  <a:pt x="5787359" y="2286018"/>
                  <a:pt x="5777590" y="2276249"/>
                  <a:pt x="5767822" y="2266480"/>
                </a:cubicBezTo>
                <a:cubicBezTo>
                  <a:pt x="5758053" y="2266480"/>
                  <a:pt x="5758053" y="2256710"/>
                  <a:pt x="5748284" y="2256710"/>
                </a:cubicBezTo>
                <a:cubicBezTo>
                  <a:pt x="5738516" y="2246941"/>
                  <a:pt x="5728747" y="2237172"/>
                  <a:pt x="5718978" y="2237172"/>
                </a:cubicBezTo>
                <a:cubicBezTo>
                  <a:pt x="5699441" y="2217633"/>
                  <a:pt x="5670135" y="2217633"/>
                  <a:pt x="5679904" y="2227402"/>
                </a:cubicBezTo>
                <a:cubicBezTo>
                  <a:pt x="5689673" y="2227402"/>
                  <a:pt x="5689673" y="2227402"/>
                  <a:pt x="5689673" y="2237172"/>
                </a:cubicBezTo>
                <a:cubicBezTo>
                  <a:pt x="5699441" y="2237172"/>
                  <a:pt x="5699441" y="2237172"/>
                  <a:pt x="5709210" y="2246941"/>
                </a:cubicBezTo>
                <a:cubicBezTo>
                  <a:pt x="5718978" y="2246941"/>
                  <a:pt x="5728747" y="2256710"/>
                  <a:pt x="5728747" y="2256710"/>
                </a:cubicBezTo>
                <a:cubicBezTo>
                  <a:pt x="5728747" y="2266480"/>
                  <a:pt x="5738516" y="2266480"/>
                  <a:pt x="5738516" y="2266480"/>
                </a:cubicBezTo>
                <a:cubicBezTo>
                  <a:pt x="5738516" y="2266480"/>
                  <a:pt x="5748284" y="2276249"/>
                  <a:pt x="5748284" y="2276249"/>
                </a:cubicBezTo>
                <a:cubicBezTo>
                  <a:pt x="5758053" y="2286018"/>
                  <a:pt x="5767822" y="2286018"/>
                  <a:pt x="5767822" y="2295788"/>
                </a:cubicBezTo>
                <a:cubicBezTo>
                  <a:pt x="5767822" y="2295788"/>
                  <a:pt x="5777590" y="2305557"/>
                  <a:pt x="5787359" y="2305557"/>
                </a:cubicBezTo>
                <a:cubicBezTo>
                  <a:pt x="5797127" y="2315326"/>
                  <a:pt x="5797127" y="2315326"/>
                  <a:pt x="5797127" y="2315326"/>
                </a:cubicBezTo>
                <a:cubicBezTo>
                  <a:pt x="5797127" y="2315326"/>
                  <a:pt x="5797127" y="2315326"/>
                  <a:pt x="5806896" y="2315326"/>
                </a:cubicBezTo>
                <a:cubicBezTo>
                  <a:pt x="5806896" y="2315326"/>
                  <a:pt x="5806896" y="2325095"/>
                  <a:pt x="5806896" y="2325095"/>
                </a:cubicBezTo>
                <a:cubicBezTo>
                  <a:pt x="5816665" y="2334865"/>
                  <a:pt x="5826433" y="2334865"/>
                  <a:pt x="5836202" y="2344634"/>
                </a:cubicBezTo>
                <a:cubicBezTo>
                  <a:pt x="5845970" y="2354403"/>
                  <a:pt x="5855739" y="2364173"/>
                  <a:pt x="5865508" y="2364173"/>
                </a:cubicBezTo>
                <a:cubicBezTo>
                  <a:pt x="5885045" y="2383711"/>
                  <a:pt x="5914351" y="2403250"/>
                  <a:pt x="5924119" y="2403250"/>
                </a:cubicBezTo>
                <a:cubicBezTo>
                  <a:pt x="5924119" y="2403250"/>
                  <a:pt x="5933888" y="2413019"/>
                  <a:pt x="5933888" y="2413019"/>
                </a:cubicBezTo>
                <a:cubicBezTo>
                  <a:pt x="5933888" y="2413019"/>
                  <a:pt x="5943657" y="2422788"/>
                  <a:pt x="5953425" y="2422788"/>
                </a:cubicBezTo>
                <a:cubicBezTo>
                  <a:pt x="5963194" y="2432558"/>
                  <a:pt x="5972962" y="2442327"/>
                  <a:pt x="5972962" y="2452096"/>
                </a:cubicBezTo>
                <a:cubicBezTo>
                  <a:pt x="5972962" y="2452096"/>
                  <a:pt x="5982731" y="2461866"/>
                  <a:pt x="5992500" y="2461866"/>
                </a:cubicBezTo>
                <a:cubicBezTo>
                  <a:pt x="5992500" y="2471635"/>
                  <a:pt x="6002268" y="2471635"/>
                  <a:pt x="6002268" y="2471635"/>
                </a:cubicBezTo>
                <a:cubicBezTo>
                  <a:pt x="6002268" y="2471635"/>
                  <a:pt x="6002268" y="2461866"/>
                  <a:pt x="6002268" y="2461866"/>
                </a:cubicBezTo>
                <a:cubicBezTo>
                  <a:pt x="6012037" y="2471635"/>
                  <a:pt x="6012037" y="2471635"/>
                  <a:pt x="6012037" y="2471635"/>
                </a:cubicBezTo>
                <a:cubicBezTo>
                  <a:pt x="6012037" y="2481404"/>
                  <a:pt x="6012037" y="2481404"/>
                  <a:pt x="6012037" y="2481404"/>
                </a:cubicBezTo>
                <a:cubicBezTo>
                  <a:pt x="6012037" y="2481404"/>
                  <a:pt x="6021805" y="2481404"/>
                  <a:pt x="6021805" y="2481404"/>
                </a:cubicBezTo>
                <a:cubicBezTo>
                  <a:pt x="6041343" y="2500943"/>
                  <a:pt x="6051111" y="2500943"/>
                  <a:pt x="6051111" y="2500943"/>
                </a:cubicBezTo>
                <a:cubicBezTo>
                  <a:pt x="6051111" y="2510712"/>
                  <a:pt x="6051111" y="2510712"/>
                  <a:pt x="6060880" y="2520482"/>
                </a:cubicBezTo>
                <a:cubicBezTo>
                  <a:pt x="6060880" y="2520482"/>
                  <a:pt x="6070648" y="2520482"/>
                  <a:pt x="6070648" y="2520482"/>
                </a:cubicBezTo>
                <a:cubicBezTo>
                  <a:pt x="6070648" y="2530251"/>
                  <a:pt x="6070648" y="2530251"/>
                  <a:pt x="6070648" y="2530251"/>
                </a:cubicBezTo>
                <a:cubicBezTo>
                  <a:pt x="6080417" y="2530251"/>
                  <a:pt x="6080417" y="2530251"/>
                  <a:pt x="6080417" y="2530251"/>
                </a:cubicBezTo>
                <a:cubicBezTo>
                  <a:pt x="6090186" y="2540020"/>
                  <a:pt x="6090186" y="2540020"/>
                  <a:pt x="6090186" y="2540020"/>
                </a:cubicBezTo>
                <a:cubicBezTo>
                  <a:pt x="6090186" y="2540020"/>
                  <a:pt x="6080417" y="2540020"/>
                  <a:pt x="6080417" y="2540020"/>
                </a:cubicBezTo>
                <a:cubicBezTo>
                  <a:pt x="6080417" y="2540020"/>
                  <a:pt x="6080417" y="2540020"/>
                  <a:pt x="6090186" y="2549789"/>
                </a:cubicBezTo>
                <a:cubicBezTo>
                  <a:pt x="6119492" y="2569328"/>
                  <a:pt x="6129260" y="2569328"/>
                  <a:pt x="6129260" y="2579097"/>
                </a:cubicBezTo>
                <a:cubicBezTo>
                  <a:pt x="6129260" y="2579097"/>
                  <a:pt x="6139029" y="2588867"/>
                  <a:pt x="6139029" y="2588867"/>
                </a:cubicBezTo>
                <a:cubicBezTo>
                  <a:pt x="6148797" y="2598636"/>
                  <a:pt x="6158566" y="2598636"/>
                  <a:pt x="6158566" y="2608406"/>
                </a:cubicBezTo>
                <a:cubicBezTo>
                  <a:pt x="6158566" y="2608406"/>
                  <a:pt x="6158566" y="2608406"/>
                  <a:pt x="6197640" y="2637713"/>
                </a:cubicBezTo>
                <a:cubicBezTo>
                  <a:pt x="6207409" y="2647483"/>
                  <a:pt x="6217178" y="2647483"/>
                  <a:pt x="6217178" y="2657252"/>
                </a:cubicBezTo>
                <a:cubicBezTo>
                  <a:pt x="6226946" y="2657252"/>
                  <a:pt x="6226946" y="2657252"/>
                  <a:pt x="6236715" y="2667021"/>
                </a:cubicBezTo>
                <a:cubicBezTo>
                  <a:pt x="6236715" y="2667021"/>
                  <a:pt x="6246483" y="2676790"/>
                  <a:pt x="6256252" y="2686560"/>
                </a:cubicBezTo>
                <a:cubicBezTo>
                  <a:pt x="6266021" y="2686560"/>
                  <a:pt x="6285558" y="2696329"/>
                  <a:pt x="6285558" y="2706099"/>
                </a:cubicBezTo>
                <a:cubicBezTo>
                  <a:pt x="6285558" y="2706099"/>
                  <a:pt x="6295327" y="2706099"/>
                  <a:pt x="6295327" y="2715868"/>
                </a:cubicBezTo>
                <a:cubicBezTo>
                  <a:pt x="6295327" y="2715868"/>
                  <a:pt x="6305095" y="2715868"/>
                  <a:pt x="6305095" y="2715868"/>
                </a:cubicBezTo>
                <a:cubicBezTo>
                  <a:pt x="6305095" y="2715868"/>
                  <a:pt x="6305095" y="2725637"/>
                  <a:pt x="6314864" y="2725637"/>
                </a:cubicBezTo>
                <a:cubicBezTo>
                  <a:pt x="6324632" y="2725637"/>
                  <a:pt x="6324632" y="2735406"/>
                  <a:pt x="6324632" y="2735406"/>
                </a:cubicBezTo>
                <a:cubicBezTo>
                  <a:pt x="6324632" y="2735406"/>
                  <a:pt x="6334401" y="2745176"/>
                  <a:pt x="6344170" y="2745176"/>
                </a:cubicBezTo>
                <a:cubicBezTo>
                  <a:pt x="6344170" y="2745176"/>
                  <a:pt x="6353938" y="2754945"/>
                  <a:pt x="6353938" y="2754945"/>
                </a:cubicBezTo>
                <a:cubicBezTo>
                  <a:pt x="6363707" y="2754945"/>
                  <a:pt x="6373475" y="2764714"/>
                  <a:pt x="6373475" y="2764714"/>
                </a:cubicBezTo>
                <a:cubicBezTo>
                  <a:pt x="6383244" y="2774484"/>
                  <a:pt x="6393013" y="2784253"/>
                  <a:pt x="6412550" y="2794022"/>
                </a:cubicBezTo>
                <a:cubicBezTo>
                  <a:pt x="6432087" y="2803791"/>
                  <a:pt x="6441856" y="2813561"/>
                  <a:pt x="6441856" y="2813561"/>
                </a:cubicBezTo>
                <a:cubicBezTo>
                  <a:pt x="6441856" y="2823330"/>
                  <a:pt x="6451624" y="2823330"/>
                  <a:pt x="6471162" y="2833099"/>
                </a:cubicBezTo>
                <a:cubicBezTo>
                  <a:pt x="6471162" y="2842869"/>
                  <a:pt x="6480930" y="2842869"/>
                  <a:pt x="6480930" y="2842869"/>
                </a:cubicBezTo>
                <a:cubicBezTo>
                  <a:pt x="6480930" y="2852638"/>
                  <a:pt x="6480930" y="2852638"/>
                  <a:pt x="6490699" y="2852638"/>
                </a:cubicBezTo>
                <a:cubicBezTo>
                  <a:pt x="6510236" y="2872177"/>
                  <a:pt x="6520005" y="2872177"/>
                  <a:pt x="6520005" y="2881946"/>
                </a:cubicBezTo>
                <a:cubicBezTo>
                  <a:pt x="6520005" y="2881946"/>
                  <a:pt x="6520005" y="2891715"/>
                  <a:pt x="6529773" y="2891715"/>
                </a:cubicBezTo>
                <a:cubicBezTo>
                  <a:pt x="6520005" y="2881946"/>
                  <a:pt x="6520005" y="2881946"/>
                  <a:pt x="6529773" y="2881946"/>
                </a:cubicBezTo>
                <a:cubicBezTo>
                  <a:pt x="6529773" y="2881946"/>
                  <a:pt x="6539542" y="2881946"/>
                  <a:pt x="6539542" y="2891715"/>
                </a:cubicBezTo>
                <a:cubicBezTo>
                  <a:pt x="6539542" y="2891715"/>
                  <a:pt x="6549310" y="2901485"/>
                  <a:pt x="6549310" y="2901485"/>
                </a:cubicBezTo>
                <a:cubicBezTo>
                  <a:pt x="6549310" y="2901485"/>
                  <a:pt x="6549310" y="2901485"/>
                  <a:pt x="6559079" y="2901485"/>
                </a:cubicBezTo>
                <a:cubicBezTo>
                  <a:pt x="6559079" y="2911254"/>
                  <a:pt x="6559079" y="2911254"/>
                  <a:pt x="6559079" y="2911254"/>
                </a:cubicBezTo>
                <a:cubicBezTo>
                  <a:pt x="6578616" y="2921023"/>
                  <a:pt x="6578616" y="2921023"/>
                  <a:pt x="6578616" y="2930792"/>
                </a:cubicBezTo>
                <a:cubicBezTo>
                  <a:pt x="6578616" y="2930792"/>
                  <a:pt x="6568848" y="2930792"/>
                  <a:pt x="6568848" y="2930792"/>
                </a:cubicBezTo>
                <a:cubicBezTo>
                  <a:pt x="6568848" y="2930792"/>
                  <a:pt x="6559079" y="2930792"/>
                  <a:pt x="6559079" y="2921023"/>
                </a:cubicBezTo>
                <a:cubicBezTo>
                  <a:pt x="6559079" y="2921023"/>
                  <a:pt x="6549310" y="2921023"/>
                  <a:pt x="6539542" y="2911254"/>
                </a:cubicBezTo>
                <a:cubicBezTo>
                  <a:pt x="6539542" y="2911254"/>
                  <a:pt x="6529773" y="2901485"/>
                  <a:pt x="6529773" y="2901485"/>
                </a:cubicBezTo>
                <a:cubicBezTo>
                  <a:pt x="6529773" y="2901485"/>
                  <a:pt x="6527331" y="2901485"/>
                  <a:pt x="6524889" y="2900264"/>
                </a:cubicBezTo>
                <a:lnTo>
                  <a:pt x="6524346" y="2899313"/>
                </a:lnTo>
                <a:lnTo>
                  <a:pt x="6523668" y="2897821"/>
                </a:lnTo>
                <a:lnTo>
                  <a:pt x="6523432" y="2897714"/>
                </a:lnTo>
                <a:lnTo>
                  <a:pt x="6520005" y="2891715"/>
                </a:lnTo>
                <a:cubicBezTo>
                  <a:pt x="6515120" y="2891715"/>
                  <a:pt x="6510236" y="2889273"/>
                  <a:pt x="6506573" y="2886831"/>
                </a:cubicBezTo>
                <a:lnTo>
                  <a:pt x="6500468" y="2881947"/>
                </a:lnTo>
                <a:lnTo>
                  <a:pt x="6496804" y="2878283"/>
                </a:lnTo>
                <a:cubicBezTo>
                  <a:pt x="6493141" y="2874619"/>
                  <a:pt x="6490699" y="2872177"/>
                  <a:pt x="6490699" y="2872177"/>
                </a:cubicBezTo>
                <a:cubicBezTo>
                  <a:pt x="6490699" y="2872177"/>
                  <a:pt x="6490699" y="2872177"/>
                  <a:pt x="6500467" y="2881946"/>
                </a:cubicBezTo>
                <a:lnTo>
                  <a:pt x="6500468" y="2881947"/>
                </a:lnTo>
                <a:lnTo>
                  <a:pt x="6510236" y="2891715"/>
                </a:lnTo>
                <a:lnTo>
                  <a:pt x="6523432" y="2897714"/>
                </a:lnTo>
                <a:lnTo>
                  <a:pt x="6524346" y="2899313"/>
                </a:lnTo>
                <a:lnTo>
                  <a:pt x="6529773" y="2911254"/>
                </a:lnTo>
                <a:cubicBezTo>
                  <a:pt x="6539542" y="2911254"/>
                  <a:pt x="6539542" y="2921023"/>
                  <a:pt x="6539542" y="2921023"/>
                </a:cubicBezTo>
                <a:cubicBezTo>
                  <a:pt x="6549310" y="2921023"/>
                  <a:pt x="6549310" y="2921023"/>
                  <a:pt x="6549310" y="2930792"/>
                </a:cubicBezTo>
                <a:cubicBezTo>
                  <a:pt x="6559079" y="2930792"/>
                  <a:pt x="6568848" y="2940562"/>
                  <a:pt x="6568848" y="2940562"/>
                </a:cubicBezTo>
                <a:cubicBezTo>
                  <a:pt x="6578616" y="2950331"/>
                  <a:pt x="6588385" y="2960100"/>
                  <a:pt x="6588385" y="2960100"/>
                </a:cubicBezTo>
                <a:cubicBezTo>
                  <a:pt x="6588385" y="2960100"/>
                  <a:pt x="6598153" y="2969870"/>
                  <a:pt x="6607922" y="2969870"/>
                </a:cubicBezTo>
                <a:cubicBezTo>
                  <a:pt x="6607922" y="2969870"/>
                  <a:pt x="6617691" y="2979639"/>
                  <a:pt x="6617691" y="2979639"/>
                </a:cubicBezTo>
                <a:cubicBezTo>
                  <a:pt x="6617691" y="2979639"/>
                  <a:pt x="6627459" y="2979639"/>
                  <a:pt x="6627459" y="2989408"/>
                </a:cubicBezTo>
                <a:cubicBezTo>
                  <a:pt x="6646997" y="2999178"/>
                  <a:pt x="6646997" y="3008947"/>
                  <a:pt x="6656765" y="3008947"/>
                </a:cubicBezTo>
                <a:cubicBezTo>
                  <a:pt x="6656765" y="3008947"/>
                  <a:pt x="6637228" y="3008947"/>
                  <a:pt x="6627459" y="2999178"/>
                </a:cubicBezTo>
                <a:cubicBezTo>
                  <a:pt x="6627459" y="2989408"/>
                  <a:pt x="6627459" y="2989408"/>
                  <a:pt x="6617691" y="2989408"/>
                </a:cubicBezTo>
                <a:cubicBezTo>
                  <a:pt x="6617691" y="2979639"/>
                  <a:pt x="6607922" y="2979639"/>
                  <a:pt x="6607922" y="2979639"/>
                </a:cubicBezTo>
                <a:cubicBezTo>
                  <a:pt x="6598153" y="2969870"/>
                  <a:pt x="6588385" y="2960100"/>
                  <a:pt x="6578616" y="2960100"/>
                </a:cubicBezTo>
                <a:cubicBezTo>
                  <a:pt x="6568848" y="2950331"/>
                  <a:pt x="6549310" y="2930792"/>
                  <a:pt x="6539542" y="2930792"/>
                </a:cubicBezTo>
                <a:cubicBezTo>
                  <a:pt x="6539542" y="2921023"/>
                  <a:pt x="6520005" y="2911254"/>
                  <a:pt x="6500467" y="2901485"/>
                </a:cubicBezTo>
                <a:cubicBezTo>
                  <a:pt x="6490699" y="2891715"/>
                  <a:pt x="6480930" y="2872177"/>
                  <a:pt x="6471162" y="2872177"/>
                </a:cubicBezTo>
                <a:cubicBezTo>
                  <a:pt x="6461393" y="2862407"/>
                  <a:pt x="6461393" y="2862407"/>
                  <a:pt x="6461393" y="2862407"/>
                </a:cubicBezTo>
                <a:cubicBezTo>
                  <a:pt x="6451624" y="2862407"/>
                  <a:pt x="6451624" y="2862407"/>
                  <a:pt x="6451624" y="2862407"/>
                </a:cubicBezTo>
                <a:cubicBezTo>
                  <a:pt x="6451624" y="2862407"/>
                  <a:pt x="6441856" y="2852638"/>
                  <a:pt x="6422318" y="2842869"/>
                </a:cubicBezTo>
                <a:cubicBezTo>
                  <a:pt x="6412550" y="2833099"/>
                  <a:pt x="6393013" y="2823330"/>
                  <a:pt x="6393013" y="2813561"/>
                </a:cubicBezTo>
                <a:cubicBezTo>
                  <a:pt x="6383244" y="2803791"/>
                  <a:pt x="6353938" y="2794022"/>
                  <a:pt x="6353938" y="2794022"/>
                </a:cubicBezTo>
                <a:cubicBezTo>
                  <a:pt x="6353938" y="2803791"/>
                  <a:pt x="6363707" y="2803791"/>
                  <a:pt x="6373475" y="2813561"/>
                </a:cubicBezTo>
                <a:cubicBezTo>
                  <a:pt x="6373475" y="2813561"/>
                  <a:pt x="6383244" y="2823330"/>
                  <a:pt x="6393013" y="2833099"/>
                </a:cubicBezTo>
                <a:cubicBezTo>
                  <a:pt x="6402781" y="2833099"/>
                  <a:pt x="6412550" y="2842869"/>
                  <a:pt x="6412550" y="2842869"/>
                </a:cubicBezTo>
                <a:cubicBezTo>
                  <a:pt x="6412550" y="2842869"/>
                  <a:pt x="6412550" y="2842869"/>
                  <a:pt x="6422318" y="2852638"/>
                </a:cubicBezTo>
                <a:cubicBezTo>
                  <a:pt x="6432087" y="2852638"/>
                  <a:pt x="6441856" y="2862407"/>
                  <a:pt x="6451624" y="2872177"/>
                </a:cubicBezTo>
                <a:cubicBezTo>
                  <a:pt x="6451624" y="2881946"/>
                  <a:pt x="6461393" y="2881946"/>
                  <a:pt x="6461393" y="2881946"/>
                </a:cubicBezTo>
                <a:cubicBezTo>
                  <a:pt x="6471162" y="2881946"/>
                  <a:pt x="6471162" y="2891715"/>
                  <a:pt x="6471162" y="2891715"/>
                </a:cubicBezTo>
                <a:cubicBezTo>
                  <a:pt x="6471162" y="2891715"/>
                  <a:pt x="6480930" y="2891715"/>
                  <a:pt x="6480930" y="2901485"/>
                </a:cubicBezTo>
                <a:cubicBezTo>
                  <a:pt x="6490699" y="2901485"/>
                  <a:pt x="6490699" y="2901485"/>
                  <a:pt x="6490699" y="2901485"/>
                </a:cubicBezTo>
                <a:cubicBezTo>
                  <a:pt x="6490699" y="2911254"/>
                  <a:pt x="6500467" y="2911254"/>
                  <a:pt x="6500467" y="2911254"/>
                </a:cubicBezTo>
                <a:cubicBezTo>
                  <a:pt x="6500467" y="2911254"/>
                  <a:pt x="6510236" y="2911254"/>
                  <a:pt x="6510236" y="2911254"/>
                </a:cubicBezTo>
                <a:cubicBezTo>
                  <a:pt x="6500467" y="2911254"/>
                  <a:pt x="6510236" y="2921023"/>
                  <a:pt x="6510236" y="2921023"/>
                </a:cubicBezTo>
                <a:cubicBezTo>
                  <a:pt x="6510236" y="2921023"/>
                  <a:pt x="6520005" y="2921023"/>
                  <a:pt x="6520005" y="2921023"/>
                </a:cubicBezTo>
                <a:cubicBezTo>
                  <a:pt x="6520005" y="2930792"/>
                  <a:pt x="6529773" y="2930792"/>
                  <a:pt x="6529773" y="2930792"/>
                </a:cubicBezTo>
                <a:cubicBezTo>
                  <a:pt x="6529773" y="2930792"/>
                  <a:pt x="6539542" y="2940562"/>
                  <a:pt x="6539542" y="2940562"/>
                </a:cubicBezTo>
                <a:cubicBezTo>
                  <a:pt x="6539542" y="2940562"/>
                  <a:pt x="6549310" y="2940562"/>
                  <a:pt x="6549310" y="2950331"/>
                </a:cubicBezTo>
                <a:cubicBezTo>
                  <a:pt x="6549310" y="2950331"/>
                  <a:pt x="6559079" y="2950331"/>
                  <a:pt x="6559079" y="2950331"/>
                </a:cubicBezTo>
                <a:cubicBezTo>
                  <a:pt x="6559079" y="2960100"/>
                  <a:pt x="6568848" y="2969870"/>
                  <a:pt x="6578616" y="2969870"/>
                </a:cubicBezTo>
                <a:cubicBezTo>
                  <a:pt x="6578616" y="2969870"/>
                  <a:pt x="6578616" y="2969870"/>
                  <a:pt x="6588385" y="2979639"/>
                </a:cubicBezTo>
                <a:cubicBezTo>
                  <a:pt x="6588385" y="2979639"/>
                  <a:pt x="6598153" y="2979639"/>
                  <a:pt x="6598153" y="2979639"/>
                </a:cubicBezTo>
                <a:cubicBezTo>
                  <a:pt x="6598153" y="2989408"/>
                  <a:pt x="6598153" y="2989408"/>
                  <a:pt x="6607922" y="2989408"/>
                </a:cubicBezTo>
                <a:cubicBezTo>
                  <a:pt x="6607922" y="2999178"/>
                  <a:pt x="6607922" y="2999178"/>
                  <a:pt x="6607922" y="2999178"/>
                </a:cubicBezTo>
                <a:cubicBezTo>
                  <a:pt x="6617691" y="2999178"/>
                  <a:pt x="6617691" y="3008947"/>
                  <a:pt x="6627459" y="3008947"/>
                </a:cubicBezTo>
                <a:cubicBezTo>
                  <a:pt x="6637228" y="3018716"/>
                  <a:pt x="6646997" y="3028486"/>
                  <a:pt x="6656765" y="3038255"/>
                </a:cubicBezTo>
                <a:cubicBezTo>
                  <a:pt x="6666534" y="3038255"/>
                  <a:pt x="6676302" y="3048024"/>
                  <a:pt x="6676302" y="3048024"/>
                </a:cubicBezTo>
                <a:cubicBezTo>
                  <a:pt x="6676302" y="3048024"/>
                  <a:pt x="6686071" y="3057793"/>
                  <a:pt x="6686071" y="3057793"/>
                </a:cubicBezTo>
                <a:cubicBezTo>
                  <a:pt x="6695840" y="3067563"/>
                  <a:pt x="6715377" y="3087101"/>
                  <a:pt x="6725145" y="3087101"/>
                </a:cubicBezTo>
                <a:cubicBezTo>
                  <a:pt x="6725145" y="3087101"/>
                  <a:pt x="6725145" y="3087101"/>
                  <a:pt x="6734914" y="3096871"/>
                </a:cubicBezTo>
                <a:cubicBezTo>
                  <a:pt x="6734914" y="3106640"/>
                  <a:pt x="6734914" y="3106640"/>
                  <a:pt x="6744683" y="3106640"/>
                </a:cubicBezTo>
                <a:cubicBezTo>
                  <a:pt x="6744683" y="3106640"/>
                  <a:pt x="6744683" y="3116409"/>
                  <a:pt x="6754451" y="3116409"/>
                </a:cubicBezTo>
                <a:cubicBezTo>
                  <a:pt x="6754451" y="3116409"/>
                  <a:pt x="6754451" y="3126179"/>
                  <a:pt x="6754451" y="3126179"/>
                </a:cubicBezTo>
                <a:cubicBezTo>
                  <a:pt x="6764220" y="3126179"/>
                  <a:pt x="6764220" y="3126179"/>
                  <a:pt x="6773988" y="3135948"/>
                </a:cubicBezTo>
                <a:cubicBezTo>
                  <a:pt x="6783757" y="3145717"/>
                  <a:pt x="6793526" y="3155487"/>
                  <a:pt x="6803294" y="3155487"/>
                </a:cubicBezTo>
                <a:cubicBezTo>
                  <a:pt x="6803294" y="3165256"/>
                  <a:pt x="6813063" y="3175025"/>
                  <a:pt x="6822832" y="3175025"/>
                </a:cubicBezTo>
                <a:cubicBezTo>
                  <a:pt x="6822832" y="3175025"/>
                  <a:pt x="6832600" y="3175025"/>
                  <a:pt x="6832600" y="3184794"/>
                </a:cubicBezTo>
                <a:cubicBezTo>
                  <a:pt x="6832600" y="3184794"/>
                  <a:pt x="6832600" y="3184794"/>
                  <a:pt x="6842369" y="3194564"/>
                </a:cubicBezTo>
                <a:cubicBezTo>
                  <a:pt x="6842369" y="3194564"/>
                  <a:pt x="6842369" y="3194564"/>
                  <a:pt x="6852137" y="3204333"/>
                </a:cubicBezTo>
                <a:cubicBezTo>
                  <a:pt x="6852137" y="3204333"/>
                  <a:pt x="6861906" y="3214102"/>
                  <a:pt x="6861906" y="3214102"/>
                </a:cubicBezTo>
                <a:cubicBezTo>
                  <a:pt x="6861906" y="3214102"/>
                  <a:pt x="6861906" y="3214102"/>
                  <a:pt x="6871675" y="3214102"/>
                </a:cubicBezTo>
                <a:cubicBezTo>
                  <a:pt x="6871675" y="3214102"/>
                  <a:pt x="6871675" y="3223872"/>
                  <a:pt x="6871675" y="3223872"/>
                </a:cubicBezTo>
                <a:cubicBezTo>
                  <a:pt x="6871675" y="3233641"/>
                  <a:pt x="6900980" y="3243410"/>
                  <a:pt x="6900980" y="3243410"/>
                </a:cubicBezTo>
                <a:cubicBezTo>
                  <a:pt x="6910749" y="3243410"/>
                  <a:pt x="6910749" y="3243410"/>
                  <a:pt x="6910749" y="3253180"/>
                </a:cubicBezTo>
                <a:cubicBezTo>
                  <a:pt x="6920518" y="3262949"/>
                  <a:pt x="6930286" y="3272718"/>
                  <a:pt x="6940055" y="3272718"/>
                </a:cubicBezTo>
                <a:cubicBezTo>
                  <a:pt x="6949823" y="3282488"/>
                  <a:pt x="6959592" y="3292257"/>
                  <a:pt x="6959592" y="3302026"/>
                </a:cubicBezTo>
                <a:cubicBezTo>
                  <a:pt x="6959592" y="3302026"/>
                  <a:pt x="6959592" y="3311795"/>
                  <a:pt x="6969361" y="3311795"/>
                </a:cubicBezTo>
                <a:cubicBezTo>
                  <a:pt x="6979129" y="3321565"/>
                  <a:pt x="6988898" y="3331334"/>
                  <a:pt x="6998667" y="3331334"/>
                </a:cubicBezTo>
                <a:cubicBezTo>
                  <a:pt x="6998667" y="3341103"/>
                  <a:pt x="6998667" y="3341103"/>
                  <a:pt x="7008435" y="3341103"/>
                </a:cubicBezTo>
                <a:cubicBezTo>
                  <a:pt x="7008435" y="3350873"/>
                  <a:pt x="7008435" y="3350873"/>
                  <a:pt x="7008435" y="3350873"/>
                </a:cubicBezTo>
                <a:cubicBezTo>
                  <a:pt x="6998667" y="3350873"/>
                  <a:pt x="6998667" y="3350873"/>
                  <a:pt x="6998667" y="3350873"/>
                </a:cubicBezTo>
                <a:cubicBezTo>
                  <a:pt x="6998667" y="3341103"/>
                  <a:pt x="6988898" y="3341103"/>
                  <a:pt x="6988898" y="3341103"/>
                </a:cubicBezTo>
                <a:cubicBezTo>
                  <a:pt x="6988898" y="3341103"/>
                  <a:pt x="6979129" y="3331334"/>
                  <a:pt x="6979129" y="3331334"/>
                </a:cubicBezTo>
                <a:cubicBezTo>
                  <a:pt x="6979129" y="3331334"/>
                  <a:pt x="6969361" y="3321565"/>
                  <a:pt x="6969361" y="3321565"/>
                </a:cubicBezTo>
                <a:cubicBezTo>
                  <a:pt x="6959592" y="3321565"/>
                  <a:pt x="6959592" y="3311795"/>
                  <a:pt x="6949823" y="3311795"/>
                </a:cubicBezTo>
                <a:cubicBezTo>
                  <a:pt x="6940055" y="3292257"/>
                  <a:pt x="6940055" y="3292257"/>
                  <a:pt x="6930286" y="3292257"/>
                </a:cubicBezTo>
                <a:cubicBezTo>
                  <a:pt x="6930286" y="3282488"/>
                  <a:pt x="6920518" y="3282488"/>
                  <a:pt x="6910749" y="3282488"/>
                </a:cubicBezTo>
                <a:cubicBezTo>
                  <a:pt x="6910749" y="3272718"/>
                  <a:pt x="6900980" y="3272718"/>
                  <a:pt x="6891212" y="3262949"/>
                </a:cubicBezTo>
                <a:cubicBezTo>
                  <a:pt x="6881443" y="3253180"/>
                  <a:pt x="6871675" y="3253180"/>
                  <a:pt x="6852137" y="3243410"/>
                </a:cubicBezTo>
                <a:cubicBezTo>
                  <a:pt x="6852137" y="3233641"/>
                  <a:pt x="6842369" y="3223872"/>
                  <a:pt x="6832600" y="3223872"/>
                </a:cubicBezTo>
                <a:cubicBezTo>
                  <a:pt x="6822832" y="3214102"/>
                  <a:pt x="6813063" y="3214102"/>
                  <a:pt x="6813063" y="3204333"/>
                </a:cubicBezTo>
                <a:cubicBezTo>
                  <a:pt x="6803294" y="3204333"/>
                  <a:pt x="6803294" y="3194564"/>
                  <a:pt x="6803294" y="3194564"/>
                </a:cubicBezTo>
                <a:cubicBezTo>
                  <a:pt x="6793526" y="3194564"/>
                  <a:pt x="6793526" y="3194564"/>
                  <a:pt x="6793526" y="3184794"/>
                </a:cubicBezTo>
                <a:cubicBezTo>
                  <a:pt x="6783757" y="3184794"/>
                  <a:pt x="6783757" y="3184794"/>
                  <a:pt x="6773988" y="3175025"/>
                </a:cubicBezTo>
                <a:cubicBezTo>
                  <a:pt x="6773988" y="3175025"/>
                  <a:pt x="6764220" y="3165256"/>
                  <a:pt x="6754451" y="3165256"/>
                </a:cubicBezTo>
                <a:lnTo>
                  <a:pt x="6737435" y="3150760"/>
                </a:lnTo>
                <a:lnTo>
                  <a:pt x="6734914" y="3145717"/>
                </a:lnTo>
                <a:lnTo>
                  <a:pt x="6731516" y="3145717"/>
                </a:lnTo>
                <a:lnTo>
                  <a:pt x="6721482" y="3137169"/>
                </a:lnTo>
                <a:cubicBezTo>
                  <a:pt x="6710493" y="3128621"/>
                  <a:pt x="6700724" y="3121294"/>
                  <a:pt x="6695840" y="3116409"/>
                </a:cubicBezTo>
                <a:cubicBezTo>
                  <a:pt x="6686071" y="3106640"/>
                  <a:pt x="6676302" y="3096871"/>
                  <a:pt x="6676302" y="3096871"/>
                </a:cubicBezTo>
                <a:cubicBezTo>
                  <a:pt x="6676302" y="3096871"/>
                  <a:pt x="6666534" y="3096871"/>
                  <a:pt x="6666534" y="3087101"/>
                </a:cubicBezTo>
                <a:cubicBezTo>
                  <a:pt x="6666534" y="3087101"/>
                  <a:pt x="6656765" y="3087101"/>
                  <a:pt x="6656765" y="3087101"/>
                </a:cubicBezTo>
                <a:cubicBezTo>
                  <a:pt x="6656765" y="3077332"/>
                  <a:pt x="6646997" y="3077332"/>
                  <a:pt x="6637228" y="3067563"/>
                </a:cubicBezTo>
                <a:cubicBezTo>
                  <a:pt x="6637228" y="3067563"/>
                  <a:pt x="6637228" y="3067563"/>
                  <a:pt x="6637228" y="3077332"/>
                </a:cubicBezTo>
                <a:cubicBezTo>
                  <a:pt x="6646997" y="3077332"/>
                  <a:pt x="6646997" y="3087101"/>
                  <a:pt x="6656765" y="3087101"/>
                </a:cubicBezTo>
                <a:cubicBezTo>
                  <a:pt x="6656765" y="3087101"/>
                  <a:pt x="6666534" y="3096871"/>
                  <a:pt x="6676302" y="3106640"/>
                </a:cubicBezTo>
                <a:cubicBezTo>
                  <a:pt x="6676302" y="3106640"/>
                  <a:pt x="6686071" y="3116409"/>
                  <a:pt x="6686071" y="3116409"/>
                </a:cubicBezTo>
                <a:cubicBezTo>
                  <a:pt x="6695840" y="3116409"/>
                  <a:pt x="6695840" y="3126179"/>
                  <a:pt x="6695840" y="3126179"/>
                </a:cubicBezTo>
                <a:cubicBezTo>
                  <a:pt x="6695840" y="3126179"/>
                  <a:pt x="6695840" y="3126179"/>
                  <a:pt x="6705608" y="3135948"/>
                </a:cubicBezTo>
                <a:cubicBezTo>
                  <a:pt x="6705608" y="3135948"/>
                  <a:pt x="6715377" y="3135948"/>
                  <a:pt x="6715377" y="3135948"/>
                </a:cubicBezTo>
                <a:cubicBezTo>
                  <a:pt x="6715377" y="3145717"/>
                  <a:pt x="6715377" y="3145717"/>
                  <a:pt x="6715377" y="3145717"/>
                </a:cubicBezTo>
                <a:cubicBezTo>
                  <a:pt x="6715377" y="3145717"/>
                  <a:pt x="6715377" y="3155487"/>
                  <a:pt x="6715377" y="3155487"/>
                </a:cubicBezTo>
                <a:cubicBezTo>
                  <a:pt x="6715377" y="3155487"/>
                  <a:pt x="6725145" y="3155487"/>
                  <a:pt x="6725145" y="3155487"/>
                </a:cubicBezTo>
                <a:cubicBezTo>
                  <a:pt x="6725145" y="3155487"/>
                  <a:pt x="6725145" y="3165256"/>
                  <a:pt x="6725145" y="3165256"/>
                </a:cubicBezTo>
                <a:cubicBezTo>
                  <a:pt x="6725145" y="3165256"/>
                  <a:pt x="6734914" y="3165256"/>
                  <a:pt x="6734914" y="3165256"/>
                </a:cubicBezTo>
                <a:cubicBezTo>
                  <a:pt x="6734914" y="3165256"/>
                  <a:pt x="6734914" y="3165256"/>
                  <a:pt x="6744683" y="3175025"/>
                </a:cubicBezTo>
                <a:cubicBezTo>
                  <a:pt x="6754451" y="3184794"/>
                  <a:pt x="6764220" y="3194564"/>
                  <a:pt x="6764220" y="3194564"/>
                </a:cubicBezTo>
                <a:cubicBezTo>
                  <a:pt x="6764220" y="3194564"/>
                  <a:pt x="6773988" y="3194564"/>
                  <a:pt x="6773988" y="3204333"/>
                </a:cubicBezTo>
                <a:cubicBezTo>
                  <a:pt x="6783757" y="3204333"/>
                  <a:pt x="6783757" y="3214102"/>
                  <a:pt x="6793526" y="3214102"/>
                </a:cubicBezTo>
                <a:cubicBezTo>
                  <a:pt x="6803294" y="3223872"/>
                  <a:pt x="6803294" y="3223872"/>
                  <a:pt x="6803294" y="3223872"/>
                </a:cubicBezTo>
                <a:cubicBezTo>
                  <a:pt x="6803294" y="3233641"/>
                  <a:pt x="6813063" y="3233641"/>
                  <a:pt x="6813063" y="3233641"/>
                </a:cubicBezTo>
                <a:cubicBezTo>
                  <a:pt x="6813063" y="3243410"/>
                  <a:pt x="6822832" y="3243410"/>
                  <a:pt x="6822832" y="3243410"/>
                </a:cubicBezTo>
                <a:cubicBezTo>
                  <a:pt x="6822832" y="3243410"/>
                  <a:pt x="6832600" y="3253180"/>
                  <a:pt x="6832600" y="3253180"/>
                </a:cubicBezTo>
                <a:cubicBezTo>
                  <a:pt x="6832600" y="3253180"/>
                  <a:pt x="6842369" y="3253180"/>
                  <a:pt x="6852137" y="3272718"/>
                </a:cubicBezTo>
                <a:cubicBezTo>
                  <a:pt x="6861906" y="3272718"/>
                  <a:pt x="6871675" y="3282488"/>
                  <a:pt x="6871675" y="3282488"/>
                </a:cubicBezTo>
                <a:cubicBezTo>
                  <a:pt x="6881443" y="3292257"/>
                  <a:pt x="6881443" y="3292257"/>
                  <a:pt x="6881443" y="3302026"/>
                </a:cubicBezTo>
                <a:cubicBezTo>
                  <a:pt x="6881443" y="3302026"/>
                  <a:pt x="6871675" y="3302026"/>
                  <a:pt x="6871675" y="3292257"/>
                </a:cubicBezTo>
                <a:cubicBezTo>
                  <a:pt x="6871675" y="3302026"/>
                  <a:pt x="6871675" y="3302026"/>
                  <a:pt x="6881443" y="3302026"/>
                </a:cubicBezTo>
                <a:cubicBezTo>
                  <a:pt x="6881443" y="3302026"/>
                  <a:pt x="6891212" y="3302026"/>
                  <a:pt x="6891212" y="3302026"/>
                </a:cubicBezTo>
                <a:cubicBezTo>
                  <a:pt x="6891212" y="3302026"/>
                  <a:pt x="6891212" y="3311795"/>
                  <a:pt x="6900980" y="3311795"/>
                </a:cubicBezTo>
                <a:cubicBezTo>
                  <a:pt x="6900980" y="3311795"/>
                  <a:pt x="6920518" y="3331334"/>
                  <a:pt x="6930286" y="3341103"/>
                </a:cubicBezTo>
                <a:cubicBezTo>
                  <a:pt x="6940055" y="3350873"/>
                  <a:pt x="6940055" y="3350873"/>
                  <a:pt x="6940055" y="3350873"/>
                </a:cubicBezTo>
                <a:cubicBezTo>
                  <a:pt x="6940055" y="3350873"/>
                  <a:pt x="6949823" y="3360642"/>
                  <a:pt x="6949823" y="3360642"/>
                </a:cubicBezTo>
                <a:cubicBezTo>
                  <a:pt x="6949823" y="3360642"/>
                  <a:pt x="6959592" y="3370411"/>
                  <a:pt x="6969361" y="3370411"/>
                </a:cubicBezTo>
                <a:cubicBezTo>
                  <a:pt x="6969361" y="3380181"/>
                  <a:pt x="6979129" y="3389950"/>
                  <a:pt x="6979129" y="3389950"/>
                </a:cubicBezTo>
                <a:cubicBezTo>
                  <a:pt x="6979129" y="3389950"/>
                  <a:pt x="6969361" y="3389950"/>
                  <a:pt x="6969361" y="3389950"/>
                </a:cubicBezTo>
                <a:cubicBezTo>
                  <a:pt x="6969361" y="3380181"/>
                  <a:pt x="6959592" y="3380181"/>
                  <a:pt x="6959592" y="3380181"/>
                </a:cubicBezTo>
                <a:cubicBezTo>
                  <a:pt x="6954708" y="3375296"/>
                  <a:pt x="6952265" y="3372854"/>
                  <a:pt x="6949823" y="3371633"/>
                </a:cubicBezTo>
                <a:lnTo>
                  <a:pt x="6945784" y="3371128"/>
                </a:lnTo>
                <a:lnTo>
                  <a:pt x="6942497" y="3365527"/>
                </a:lnTo>
                <a:lnTo>
                  <a:pt x="6938952" y="3361587"/>
                </a:lnTo>
                <a:lnTo>
                  <a:pt x="6938834" y="3360642"/>
                </a:lnTo>
                <a:cubicBezTo>
                  <a:pt x="6937613" y="3358200"/>
                  <a:pt x="6935170" y="3355758"/>
                  <a:pt x="6930286" y="3350873"/>
                </a:cubicBezTo>
                <a:lnTo>
                  <a:pt x="6929026" y="3350558"/>
                </a:lnTo>
                <a:lnTo>
                  <a:pt x="6920518" y="3341103"/>
                </a:lnTo>
                <a:cubicBezTo>
                  <a:pt x="6920518" y="3345988"/>
                  <a:pt x="6922960" y="3348430"/>
                  <a:pt x="6925402" y="3349652"/>
                </a:cubicBezTo>
                <a:lnTo>
                  <a:pt x="6929026" y="3350558"/>
                </a:lnTo>
                <a:lnTo>
                  <a:pt x="6938952" y="3361587"/>
                </a:lnTo>
                <a:lnTo>
                  <a:pt x="6940055" y="3370411"/>
                </a:lnTo>
                <a:cubicBezTo>
                  <a:pt x="6940055" y="3370411"/>
                  <a:pt x="6940055" y="3370411"/>
                  <a:pt x="6930286" y="3360642"/>
                </a:cubicBezTo>
                <a:cubicBezTo>
                  <a:pt x="6930286" y="3360642"/>
                  <a:pt x="6927844" y="3360642"/>
                  <a:pt x="6925402" y="3360642"/>
                </a:cubicBezTo>
                <a:lnTo>
                  <a:pt x="6924181" y="3360642"/>
                </a:lnTo>
                <a:cubicBezTo>
                  <a:pt x="6925402" y="3360642"/>
                  <a:pt x="6925402" y="3360642"/>
                  <a:pt x="6920518" y="3360642"/>
                </a:cubicBezTo>
                <a:cubicBezTo>
                  <a:pt x="6910749" y="3360642"/>
                  <a:pt x="6891212" y="3331334"/>
                  <a:pt x="6861906" y="3311795"/>
                </a:cubicBezTo>
                <a:cubicBezTo>
                  <a:pt x="6861906" y="3302026"/>
                  <a:pt x="6852137" y="3302026"/>
                  <a:pt x="6852137" y="3302026"/>
                </a:cubicBezTo>
                <a:cubicBezTo>
                  <a:pt x="6852137" y="3302026"/>
                  <a:pt x="6842369" y="3292257"/>
                  <a:pt x="6842369" y="3292257"/>
                </a:cubicBezTo>
                <a:cubicBezTo>
                  <a:pt x="6832600" y="3282488"/>
                  <a:pt x="6832600" y="3282488"/>
                  <a:pt x="6832600" y="3282488"/>
                </a:cubicBezTo>
                <a:cubicBezTo>
                  <a:pt x="6832600" y="3292257"/>
                  <a:pt x="6832600" y="3292257"/>
                  <a:pt x="6832600" y="3292257"/>
                </a:cubicBezTo>
                <a:cubicBezTo>
                  <a:pt x="6832600" y="3292257"/>
                  <a:pt x="6832600" y="3302026"/>
                  <a:pt x="6842369" y="3302026"/>
                </a:cubicBezTo>
                <a:cubicBezTo>
                  <a:pt x="6842369" y="3302026"/>
                  <a:pt x="6852137" y="3302026"/>
                  <a:pt x="6852137" y="3311795"/>
                </a:cubicBezTo>
                <a:cubicBezTo>
                  <a:pt x="6852137" y="3311795"/>
                  <a:pt x="6852137" y="3311795"/>
                  <a:pt x="6861906" y="3311795"/>
                </a:cubicBezTo>
                <a:cubicBezTo>
                  <a:pt x="6861906" y="3321565"/>
                  <a:pt x="6861906" y="3321565"/>
                  <a:pt x="6861906" y="3321565"/>
                </a:cubicBezTo>
                <a:cubicBezTo>
                  <a:pt x="6861906" y="3321565"/>
                  <a:pt x="6861906" y="3331334"/>
                  <a:pt x="6852137" y="3331334"/>
                </a:cubicBezTo>
                <a:cubicBezTo>
                  <a:pt x="6852137" y="3331334"/>
                  <a:pt x="6852137" y="3331334"/>
                  <a:pt x="6850916" y="3330113"/>
                </a:cubicBezTo>
                <a:lnTo>
                  <a:pt x="6849918" y="3329115"/>
                </a:lnTo>
                <a:lnTo>
                  <a:pt x="6846032" y="3325228"/>
                </a:lnTo>
                <a:cubicBezTo>
                  <a:pt x="6842369" y="3321565"/>
                  <a:pt x="6837484" y="3316680"/>
                  <a:pt x="6832600" y="3311795"/>
                </a:cubicBezTo>
                <a:cubicBezTo>
                  <a:pt x="6832600" y="3311795"/>
                  <a:pt x="6832600" y="3311795"/>
                  <a:pt x="6842369" y="3321565"/>
                </a:cubicBezTo>
                <a:lnTo>
                  <a:pt x="6849918" y="3329115"/>
                </a:lnTo>
                <a:lnTo>
                  <a:pt x="6852137" y="3331334"/>
                </a:lnTo>
                <a:cubicBezTo>
                  <a:pt x="6861906" y="3331334"/>
                  <a:pt x="6861906" y="3331334"/>
                  <a:pt x="6861906" y="3341103"/>
                </a:cubicBezTo>
                <a:cubicBezTo>
                  <a:pt x="6871675" y="3341103"/>
                  <a:pt x="6881443" y="3350873"/>
                  <a:pt x="6881443" y="3360642"/>
                </a:cubicBezTo>
                <a:cubicBezTo>
                  <a:pt x="6891212" y="3370411"/>
                  <a:pt x="6900980" y="3370411"/>
                  <a:pt x="6910749" y="3380181"/>
                </a:cubicBezTo>
                <a:cubicBezTo>
                  <a:pt x="6920518" y="3380181"/>
                  <a:pt x="6920518" y="3389950"/>
                  <a:pt x="6920518" y="3389950"/>
                </a:cubicBezTo>
                <a:cubicBezTo>
                  <a:pt x="6920518" y="3389950"/>
                  <a:pt x="6920518" y="3389950"/>
                  <a:pt x="6930286" y="3389950"/>
                </a:cubicBezTo>
                <a:cubicBezTo>
                  <a:pt x="6930286" y="3389950"/>
                  <a:pt x="6940055" y="3399719"/>
                  <a:pt x="6940055" y="3409489"/>
                </a:cubicBezTo>
                <a:cubicBezTo>
                  <a:pt x="6949823" y="3409489"/>
                  <a:pt x="6959592" y="3419258"/>
                  <a:pt x="6959592" y="3419258"/>
                </a:cubicBezTo>
                <a:cubicBezTo>
                  <a:pt x="6969361" y="3429027"/>
                  <a:pt x="6969361" y="3429027"/>
                  <a:pt x="6969361" y="3429027"/>
                </a:cubicBezTo>
                <a:cubicBezTo>
                  <a:pt x="6969361" y="3438796"/>
                  <a:pt x="6979129" y="3438796"/>
                  <a:pt x="6979129" y="3438796"/>
                </a:cubicBezTo>
                <a:cubicBezTo>
                  <a:pt x="6979129" y="3438796"/>
                  <a:pt x="6979129" y="3448566"/>
                  <a:pt x="6979129" y="3448566"/>
                </a:cubicBezTo>
                <a:cubicBezTo>
                  <a:pt x="6979129" y="3448566"/>
                  <a:pt x="6979129" y="3448566"/>
                  <a:pt x="6988898" y="3458335"/>
                </a:cubicBezTo>
                <a:cubicBezTo>
                  <a:pt x="6988898" y="3458335"/>
                  <a:pt x="6998667" y="3468104"/>
                  <a:pt x="6998667" y="3468104"/>
                </a:cubicBezTo>
                <a:cubicBezTo>
                  <a:pt x="7008435" y="3468104"/>
                  <a:pt x="7008435" y="3477874"/>
                  <a:pt x="7008435" y="3477874"/>
                </a:cubicBezTo>
                <a:cubicBezTo>
                  <a:pt x="7008435" y="3477874"/>
                  <a:pt x="7018204" y="3487643"/>
                  <a:pt x="7018204" y="3487643"/>
                </a:cubicBezTo>
                <a:cubicBezTo>
                  <a:pt x="7027972" y="3497412"/>
                  <a:pt x="7037741" y="3507182"/>
                  <a:pt x="7037741" y="3507182"/>
                </a:cubicBezTo>
                <a:cubicBezTo>
                  <a:pt x="7047510" y="3507182"/>
                  <a:pt x="7047510" y="3516951"/>
                  <a:pt x="7057278" y="3516951"/>
                </a:cubicBezTo>
                <a:cubicBezTo>
                  <a:pt x="7057278" y="3526720"/>
                  <a:pt x="7057278" y="3526720"/>
                  <a:pt x="7057278" y="3526720"/>
                </a:cubicBezTo>
                <a:cubicBezTo>
                  <a:pt x="7047510" y="3516951"/>
                  <a:pt x="7047510" y="3516951"/>
                  <a:pt x="7047510" y="3516951"/>
                </a:cubicBezTo>
                <a:cubicBezTo>
                  <a:pt x="7037741" y="3516951"/>
                  <a:pt x="7018204" y="3497412"/>
                  <a:pt x="7008435" y="3487643"/>
                </a:cubicBezTo>
                <a:cubicBezTo>
                  <a:pt x="7008435" y="3487643"/>
                  <a:pt x="7008435" y="3487643"/>
                  <a:pt x="6998667" y="3477874"/>
                </a:cubicBezTo>
                <a:cubicBezTo>
                  <a:pt x="6998667" y="3477874"/>
                  <a:pt x="6988898" y="3468104"/>
                  <a:pt x="6979129" y="3458335"/>
                </a:cubicBezTo>
                <a:cubicBezTo>
                  <a:pt x="6969361" y="3453450"/>
                  <a:pt x="6957150" y="3443681"/>
                  <a:pt x="6944939" y="3433912"/>
                </a:cubicBezTo>
                <a:lnTo>
                  <a:pt x="6917261" y="3414141"/>
                </a:lnTo>
                <a:lnTo>
                  <a:pt x="6911970" y="3405825"/>
                </a:lnTo>
                <a:cubicBezTo>
                  <a:pt x="6910749" y="3402162"/>
                  <a:pt x="6910749" y="3399719"/>
                  <a:pt x="6910749" y="3399719"/>
                </a:cubicBezTo>
                <a:cubicBezTo>
                  <a:pt x="6910749" y="3399719"/>
                  <a:pt x="6910749" y="3409489"/>
                  <a:pt x="6910749" y="3409489"/>
                </a:cubicBezTo>
                <a:lnTo>
                  <a:pt x="6917261" y="3414141"/>
                </a:lnTo>
                <a:lnTo>
                  <a:pt x="6920518" y="3419258"/>
                </a:lnTo>
                <a:cubicBezTo>
                  <a:pt x="6930286" y="3429027"/>
                  <a:pt x="6959592" y="3448566"/>
                  <a:pt x="6959592" y="3458335"/>
                </a:cubicBezTo>
                <a:cubicBezTo>
                  <a:pt x="6949823" y="3458335"/>
                  <a:pt x="6949823" y="3458335"/>
                  <a:pt x="6949823" y="3458335"/>
                </a:cubicBezTo>
                <a:cubicBezTo>
                  <a:pt x="6940055" y="3458335"/>
                  <a:pt x="6940055" y="3458335"/>
                  <a:pt x="6959592" y="3468104"/>
                </a:cubicBezTo>
                <a:cubicBezTo>
                  <a:pt x="6969361" y="3468104"/>
                  <a:pt x="6969361" y="3477874"/>
                  <a:pt x="6979129" y="3477874"/>
                </a:cubicBezTo>
                <a:cubicBezTo>
                  <a:pt x="6979129" y="3477874"/>
                  <a:pt x="6979129" y="3487643"/>
                  <a:pt x="6988898" y="3487643"/>
                </a:cubicBezTo>
                <a:cubicBezTo>
                  <a:pt x="6998667" y="3497412"/>
                  <a:pt x="7008435" y="3507182"/>
                  <a:pt x="7008435" y="3507182"/>
                </a:cubicBezTo>
                <a:cubicBezTo>
                  <a:pt x="7008435" y="3516951"/>
                  <a:pt x="7008435" y="3516951"/>
                  <a:pt x="7008435" y="3516951"/>
                </a:cubicBezTo>
                <a:cubicBezTo>
                  <a:pt x="7018204" y="3526720"/>
                  <a:pt x="7018204" y="3526720"/>
                  <a:pt x="7018204" y="3526720"/>
                </a:cubicBezTo>
                <a:cubicBezTo>
                  <a:pt x="7008435" y="3526720"/>
                  <a:pt x="7008435" y="3526720"/>
                  <a:pt x="6979129" y="3497412"/>
                </a:cubicBezTo>
                <a:cubicBezTo>
                  <a:pt x="6979129" y="3497412"/>
                  <a:pt x="6969361" y="3497412"/>
                  <a:pt x="6969361" y="3487643"/>
                </a:cubicBezTo>
                <a:cubicBezTo>
                  <a:pt x="6969361" y="3487643"/>
                  <a:pt x="6969361" y="3487643"/>
                  <a:pt x="6968140" y="3487643"/>
                </a:cubicBezTo>
                <a:lnTo>
                  <a:pt x="6964477" y="3487643"/>
                </a:lnTo>
                <a:lnTo>
                  <a:pt x="6960813" y="3487643"/>
                </a:lnTo>
                <a:cubicBezTo>
                  <a:pt x="6959592" y="3487643"/>
                  <a:pt x="6959592" y="3487643"/>
                  <a:pt x="6959592" y="3487643"/>
                </a:cubicBezTo>
                <a:cubicBezTo>
                  <a:pt x="6959592" y="3477874"/>
                  <a:pt x="6949823" y="3477874"/>
                  <a:pt x="6949823" y="3477874"/>
                </a:cubicBezTo>
                <a:cubicBezTo>
                  <a:pt x="6940055" y="3468104"/>
                  <a:pt x="6930286" y="3458335"/>
                  <a:pt x="6920518" y="3448566"/>
                </a:cubicBezTo>
                <a:cubicBezTo>
                  <a:pt x="6910749" y="3448566"/>
                  <a:pt x="6910749" y="3438796"/>
                  <a:pt x="6900980" y="3438796"/>
                </a:cubicBezTo>
                <a:cubicBezTo>
                  <a:pt x="6900980" y="3438796"/>
                  <a:pt x="6900980" y="3429027"/>
                  <a:pt x="6900980" y="3429027"/>
                </a:cubicBezTo>
                <a:cubicBezTo>
                  <a:pt x="6891212" y="3429027"/>
                  <a:pt x="6891212" y="3429027"/>
                  <a:pt x="6881443" y="3419258"/>
                </a:cubicBezTo>
                <a:cubicBezTo>
                  <a:pt x="6861906" y="3399719"/>
                  <a:pt x="6861906" y="3399719"/>
                  <a:pt x="6852137" y="3389950"/>
                </a:cubicBezTo>
                <a:cubicBezTo>
                  <a:pt x="6842369" y="3389950"/>
                  <a:pt x="6842369" y="3389950"/>
                  <a:pt x="6832600" y="3380181"/>
                </a:cubicBezTo>
                <a:cubicBezTo>
                  <a:pt x="6832600" y="3380181"/>
                  <a:pt x="6822832" y="3370411"/>
                  <a:pt x="6822832" y="3370411"/>
                </a:cubicBezTo>
                <a:cubicBezTo>
                  <a:pt x="6822832" y="3370411"/>
                  <a:pt x="6813063" y="3370411"/>
                  <a:pt x="6813063" y="3360642"/>
                </a:cubicBezTo>
                <a:cubicBezTo>
                  <a:pt x="6813063" y="3360642"/>
                  <a:pt x="6803294" y="3350873"/>
                  <a:pt x="6803294" y="3350873"/>
                </a:cubicBezTo>
                <a:cubicBezTo>
                  <a:pt x="6803294" y="3350873"/>
                  <a:pt x="6793526" y="3350873"/>
                  <a:pt x="6793526" y="3341103"/>
                </a:cubicBezTo>
                <a:cubicBezTo>
                  <a:pt x="6783757" y="3341103"/>
                  <a:pt x="6783757" y="3341103"/>
                  <a:pt x="6783757" y="3331334"/>
                </a:cubicBezTo>
                <a:cubicBezTo>
                  <a:pt x="6773988" y="3331334"/>
                  <a:pt x="6773988" y="3331334"/>
                  <a:pt x="6773988" y="3321565"/>
                </a:cubicBezTo>
                <a:cubicBezTo>
                  <a:pt x="6773988" y="3321565"/>
                  <a:pt x="6764220" y="3321565"/>
                  <a:pt x="6764220" y="3321565"/>
                </a:cubicBezTo>
                <a:cubicBezTo>
                  <a:pt x="6764220" y="3321565"/>
                  <a:pt x="6754451" y="3321565"/>
                  <a:pt x="6734914" y="3302026"/>
                </a:cubicBezTo>
                <a:cubicBezTo>
                  <a:pt x="6734914" y="3302026"/>
                  <a:pt x="6725145" y="3302026"/>
                  <a:pt x="6725145" y="3302026"/>
                </a:cubicBezTo>
                <a:cubicBezTo>
                  <a:pt x="6725145" y="3302026"/>
                  <a:pt x="6725145" y="3302026"/>
                  <a:pt x="6715377" y="3292257"/>
                </a:cubicBezTo>
                <a:cubicBezTo>
                  <a:pt x="6715377" y="3282488"/>
                  <a:pt x="6705608" y="3282488"/>
                  <a:pt x="6686071" y="3262949"/>
                </a:cubicBezTo>
                <a:cubicBezTo>
                  <a:pt x="6676302" y="3253180"/>
                  <a:pt x="6666534" y="3243410"/>
                  <a:pt x="6656765" y="3243410"/>
                </a:cubicBezTo>
                <a:cubicBezTo>
                  <a:pt x="6656765" y="3243410"/>
                  <a:pt x="6654323" y="3240968"/>
                  <a:pt x="6650660" y="3237305"/>
                </a:cubicBezTo>
                <a:lnTo>
                  <a:pt x="6649214" y="3235859"/>
                </a:lnTo>
                <a:lnTo>
                  <a:pt x="6643333" y="3229978"/>
                </a:lnTo>
                <a:cubicBezTo>
                  <a:pt x="6639670" y="3226314"/>
                  <a:pt x="6637228" y="3223872"/>
                  <a:pt x="6637228" y="3223872"/>
                </a:cubicBezTo>
                <a:lnTo>
                  <a:pt x="6649214" y="3235859"/>
                </a:lnTo>
                <a:lnTo>
                  <a:pt x="6656765" y="3243410"/>
                </a:lnTo>
                <a:cubicBezTo>
                  <a:pt x="6656765" y="3243410"/>
                  <a:pt x="6666534" y="3253180"/>
                  <a:pt x="6686071" y="3272718"/>
                </a:cubicBezTo>
                <a:cubicBezTo>
                  <a:pt x="6695840" y="3282488"/>
                  <a:pt x="6705608" y="3292257"/>
                  <a:pt x="6715377" y="3292257"/>
                </a:cubicBezTo>
                <a:cubicBezTo>
                  <a:pt x="6715377" y="3292257"/>
                  <a:pt x="6715377" y="3302026"/>
                  <a:pt x="6725145" y="3302026"/>
                </a:cubicBezTo>
                <a:cubicBezTo>
                  <a:pt x="6734914" y="3311795"/>
                  <a:pt x="6744683" y="3311795"/>
                  <a:pt x="6744683" y="3321565"/>
                </a:cubicBezTo>
                <a:cubicBezTo>
                  <a:pt x="6754451" y="3321565"/>
                  <a:pt x="6764220" y="3331334"/>
                  <a:pt x="6764220" y="3331334"/>
                </a:cubicBezTo>
                <a:cubicBezTo>
                  <a:pt x="6764220" y="3331334"/>
                  <a:pt x="6773988" y="3341103"/>
                  <a:pt x="6783757" y="3341103"/>
                </a:cubicBezTo>
                <a:cubicBezTo>
                  <a:pt x="6783757" y="3350873"/>
                  <a:pt x="6783757" y="3350873"/>
                  <a:pt x="6783757" y="3350873"/>
                </a:cubicBezTo>
                <a:cubicBezTo>
                  <a:pt x="6783757" y="3360642"/>
                  <a:pt x="6793526" y="3370411"/>
                  <a:pt x="6803294" y="3370411"/>
                </a:cubicBezTo>
                <a:cubicBezTo>
                  <a:pt x="6803294" y="3370411"/>
                  <a:pt x="6813063" y="3370411"/>
                  <a:pt x="6803294" y="3380181"/>
                </a:cubicBezTo>
                <a:cubicBezTo>
                  <a:pt x="6813063" y="3380181"/>
                  <a:pt x="6813063" y="3380181"/>
                  <a:pt x="6822832" y="3389950"/>
                </a:cubicBezTo>
                <a:cubicBezTo>
                  <a:pt x="6832600" y="3399719"/>
                  <a:pt x="6852137" y="3419258"/>
                  <a:pt x="6852137" y="3419258"/>
                </a:cubicBezTo>
                <a:cubicBezTo>
                  <a:pt x="6861906" y="3419258"/>
                  <a:pt x="6871675" y="3429027"/>
                  <a:pt x="6871675" y="3429027"/>
                </a:cubicBezTo>
                <a:cubicBezTo>
                  <a:pt x="6871675" y="3429027"/>
                  <a:pt x="6871675" y="3438796"/>
                  <a:pt x="6881443" y="3438796"/>
                </a:cubicBezTo>
                <a:cubicBezTo>
                  <a:pt x="6881443" y="3448566"/>
                  <a:pt x="6900980" y="3458335"/>
                  <a:pt x="6900980" y="3458335"/>
                </a:cubicBezTo>
                <a:cubicBezTo>
                  <a:pt x="6900980" y="3458335"/>
                  <a:pt x="6910749" y="3458335"/>
                  <a:pt x="6910749" y="3458335"/>
                </a:cubicBezTo>
                <a:cubicBezTo>
                  <a:pt x="6910749" y="3468104"/>
                  <a:pt x="6920518" y="3468104"/>
                  <a:pt x="6920518" y="3468104"/>
                </a:cubicBezTo>
                <a:cubicBezTo>
                  <a:pt x="6920518" y="3468104"/>
                  <a:pt x="6920518" y="3477874"/>
                  <a:pt x="6920518" y="3477874"/>
                </a:cubicBezTo>
                <a:cubicBezTo>
                  <a:pt x="6920518" y="3487643"/>
                  <a:pt x="6930286" y="3487643"/>
                  <a:pt x="6930286" y="3487643"/>
                </a:cubicBezTo>
                <a:cubicBezTo>
                  <a:pt x="6930286" y="3477874"/>
                  <a:pt x="6940055" y="3477874"/>
                  <a:pt x="6940055" y="3487643"/>
                </a:cubicBezTo>
                <a:cubicBezTo>
                  <a:pt x="6949823" y="3497412"/>
                  <a:pt x="6949823" y="3497412"/>
                  <a:pt x="6949823" y="3497412"/>
                </a:cubicBezTo>
                <a:cubicBezTo>
                  <a:pt x="6959592" y="3497412"/>
                  <a:pt x="6959592" y="3507182"/>
                  <a:pt x="6969361" y="3516951"/>
                </a:cubicBezTo>
                <a:cubicBezTo>
                  <a:pt x="6979129" y="3516951"/>
                  <a:pt x="6988898" y="3526720"/>
                  <a:pt x="6998667" y="3536490"/>
                </a:cubicBezTo>
                <a:cubicBezTo>
                  <a:pt x="7008435" y="3546259"/>
                  <a:pt x="7018204" y="3556028"/>
                  <a:pt x="7018204" y="3556028"/>
                </a:cubicBezTo>
                <a:cubicBezTo>
                  <a:pt x="7018204" y="3565797"/>
                  <a:pt x="7027972" y="3565797"/>
                  <a:pt x="7027972" y="3575567"/>
                </a:cubicBezTo>
                <a:cubicBezTo>
                  <a:pt x="7027972" y="3575567"/>
                  <a:pt x="7037741" y="3575567"/>
                  <a:pt x="7037741" y="3585336"/>
                </a:cubicBezTo>
                <a:cubicBezTo>
                  <a:pt x="7027972" y="3575567"/>
                  <a:pt x="7018204" y="3575567"/>
                  <a:pt x="7008435" y="3556028"/>
                </a:cubicBezTo>
                <a:cubicBezTo>
                  <a:pt x="6998667" y="3546259"/>
                  <a:pt x="6988898" y="3546259"/>
                  <a:pt x="6988898" y="3536490"/>
                </a:cubicBezTo>
                <a:cubicBezTo>
                  <a:pt x="6979129" y="3536490"/>
                  <a:pt x="6979129" y="3526720"/>
                  <a:pt x="6969361" y="3526720"/>
                </a:cubicBezTo>
                <a:cubicBezTo>
                  <a:pt x="6959592" y="3516951"/>
                  <a:pt x="6959592" y="3516951"/>
                  <a:pt x="6959592" y="3516951"/>
                </a:cubicBezTo>
                <a:cubicBezTo>
                  <a:pt x="6959592" y="3526720"/>
                  <a:pt x="6959592" y="3526720"/>
                  <a:pt x="6959592" y="3526720"/>
                </a:cubicBezTo>
                <a:cubicBezTo>
                  <a:pt x="6959592" y="3526720"/>
                  <a:pt x="6969361" y="3536490"/>
                  <a:pt x="6969361" y="3536490"/>
                </a:cubicBezTo>
                <a:cubicBezTo>
                  <a:pt x="6969361" y="3546259"/>
                  <a:pt x="6979129" y="3546259"/>
                  <a:pt x="6979129" y="3546259"/>
                </a:cubicBezTo>
                <a:cubicBezTo>
                  <a:pt x="6979129" y="3546259"/>
                  <a:pt x="6988898" y="3556028"/>
                  <a:pt x="6988898" y="3556028"/>
                </a:cubicBezTo>
                <a:cubicBezTo>
                  <a:pt x="6988898" y="3565797"/>
                  <a:pt x="6998667" y="3575567"/>
                  <a:pt x="7008435" y="3575567"/>
                </a:cubicBezTo>
                <a:cubicBezTo>
                  <a:pt x="7008435" y="3575567"/>
                  <a:pt x="7008435" y="3585336"/>
                  <a:pt x="7008435" y="3585336"/>
                </a:cubicBezTo>
                <a:cubicBezTo>
                  <a:pt x="7008435" y="3585336"/>
                  <a:pt x="6998667" y="3585336"/>
                  <a:pt x="6998667" y="3585336"/>
                </a:cubicBezTo>
                <a:cubicBezTo>
                  <a:pt x="6998667" y="3575567"/>
                  <a:pt x="6998667" y="3575567"/>
                  <a:pt x="6998667" y="3575567"/>
                </a:cubicBezTo>
                <a:cubicBezTo>
                  <a:pt x="6998667" y="3575567"/>
                  <a:pt x="6988898" y="3565797"/>
                  <a:pt x="6969361" y="3556028"/>
                </a:cubicBezTo>
                <a:cubicBezTo>
                  <a:pt x="6959592" y="3546259"/>
                  <a:pt x="6949823" y="3536490"/>
                  <a:pt x="6949823" y="3526720"/>
                </a:cubicBezTo>
                <a:cubicBezTo>
                  <a:pt x="6940055" y="3516951"/>
                  <a:pt x="6930286" y="3507182"/>
                  <a:pt x="6920518" y="3507182"/>
                </a:cubicBezTo>
                <a:cubicBezTo>
                  <a:pt x="6910749" y="3497412"/>
                  <a:pt x="6910749" y="3497412"/>
                  <a:pt x="6910749" y="3497412"/>
                </a:cubicBezTo>
                <a:cubicBezTo>
                  <a:pt x="6900980" y="3497412"/>
                  <a:pt x="6900980" y="3497412"/>
                  <a:pt x="6900980" y="3497412"/>
                </a:cubicBezTo>
                <a:cubicBezTo>
                  <a:pt x="6910749" y="3497412"/>
                  <a:pt x="6910749" y="3497412"/>
                  <a:pt x="6910749" y="3507182"/>
                </a:cubicBezTo>
                <a:cubicBezTo>
                  <a:pt x="6920518" y="3516951"/>
                  <a:pt x="6940055" y="3526720"/>
                  <a:pt x="6949823" y="3536490"/>
                </a:cubicBezTo>
                <a:cubicBezTo>
                  <a:pt x="6959592" y="3546259"/>
                  <a:pt x="6969361" y="3556028"/>
                  <a:pt x="6969361" y="3556028"/>
                </a:cubicBezTo>
                <a:cubicBezTo>
                  <a:pt x="6979129" y="3565797"/>
                  <a:pt x="6988898" y="3575567"/>
                  <a:pt x="6988898" y="3575567"/>
                </a:cubicBezTo>
                <a:cubicBezTo>
                  <a:pt x="6998667" y="3585336"/>
                  <a:pt x="6998667" y="3595105"/>
                  <a:pt x="6998667" y="3595105"/>
                </a:cubicBezTo>
                <a:cubicBezTo>
                  <a:pt x="7008435" y="3595105"/>
                  <a:pt x="7027972" y="3614644"/>
                  <a:pt x="7027972" y="3614644"/>
                </a:cubicBezTo>
                <a:cubicBezTo>
                  <a:pt x="7027972" y="3624413"/>
                  <a:pt x="7027972" y="3624413"/>
                  <a:pt x="7037741" y="3624413"/>
                </a:cubicBezTo>
                <a:cubicBezTo>
                  <a:pt x="7057278" y="3643952"/>
                  <a:pt x="7076815" y="3663491"/>
                  <a:pt x="7086584" y="3673260"/>
                </a:cubicBezTo>
                <a:cubicBezTo>
                  <a:pt x="7086584" y="3683029"/>
                  <a:pt x="7086584" y="3683029"/>
                  <a:pt x="7096353" y="3683029"/>
                </a:cubicBezTo>
                <a:cubicBezTo>
                  <a:pt x="7096353" y="3692798"/>
                  <a:pt x="7106121" y="3692798"/>
                  <a:pt x="7115890" y="3712337"/>
                </a:cubicBezTo>
                <a:cubicBezTo>
                  <a:pt x="7115890" y="3712337"/>
                  <a:pt x="7125658" y="3712337"/>
                  <a:pt x="7125658" y="3722106"/>
                </a:cubicBezTo>
                <a:cubicBezTo>
                  <a:pt x="7125658" y="3722106"/>
                  <a:pt x="7174502" y="3761184"/>
                  <a:pt x="7184270" y="3780722"/>
                </a:cubicBezTo>
                <a:cubicBezTo>
                  <a:pt x="7194039" y="3790492"/>
                  <a:pt x="7213576" y="3810030"/>
                  <a:pt x="7223345" y="3819799"/>
                </a:cubicBezTo>
                <a:cubicBezTo>
                  <a:pt x="7252650" y="3849107"/>
                  <a:pt x="7262419" y="3858877"/>
                  <a:pt x="7272188" y="3868646"/>
                </a:cubicBezTo>
                <a:cubicBezTo>
                  <a:pt x="7272188" y="3868646"/>
                  <a:pt x="7281956" y="3878415"/>
                  <a:pt x="7291725" y="3888185"/>
                </a:cubicBezTo>
                <a:cubicBezTo>
                  <a:pt x="7291725" y="3888185"/>
                  <a:pt x="7301493" y="3897954"/>
                  <a:pt x="7301493" y="3907723"/>
                </a:cubicBezTo>
                <a:cubicBezTo>
                  <a:pt x="7311262" y="3907723"/>
                  <a:pt x="7311262" y="3917493"/>
                  <a:pt x="7321031" y="3917493"/>
                </a:cubicBezTo>
                <a:cubicBezTo>
                  <a:pt x="7321031" y="3917493"/>
                  <a:pt x="7330799" y="3927262"/>
                  <a:pt x="7330799" y="3937031"/>
                </a:cubicBezTo>
                <a:cubicBezTo>
                  <a:pt x="7340568" y="3937031"/>
                  <a:pt x="7340568" y="3946800"/>
                  <a:pt x="7350337" y="3946800"/>
                </a:cubicBezTo>
                <a:cubicBezTo>
                  <a:pt x="7350337" y="3946800"/>
                  <a:pt x="7350337" y="3956570"/>
                  <a:pt x="7360105" y="3956570"/>
                </a:cubicBezTo>
                <a:cubicBezTo>
                  <a:pt x="7360105" y="3966339"/>
                  <a:pt x="7369874" y="3976108"/>
                  <a:pt x="7379642" y="3976108"/>
                </a:cubicBezTo>
                <a:cubicBezTo>
                  <a:pt x="7399180" y="3995647"/>
                  <a:pt x="7418717" y="4024955"/>
                  <a:pt x="7438254" y="4034724"/>
                </a:cubicBezTo>
                <a:cubicBezTo>
                  <a:pt x="7438254" y="4034724"/>
                  <a:pt x="7448023" y="4044494"/>
                  <a:pt x="7448023" y="4054263"/>
                </a:cubicBezTo>
                <a:cubicBezTo>
                  <a:pt x="7457791" y="4064032"/>
                  <a:pt x="7467560" y="4073801"/>
                  <a:pt x="7467560" y="4073801"/>
                </a:cubicBezTo>
                <a:cubicBezTo>
                  <a:pt x="7467560" y="4073801"/>
                  <a:pt x="7487097" y="4093340"/>
                  <a:pt x="7496866" y="4103109"/>
                </a:cubicBezTo>
                <a:cubicBezTo>
                  <a:pt x="7516403" y="4122648"/>
                  <a:pt x="7526172" y="4132417"/>
                  <a:pt x="7526172" y="4142187"/>
                </a:cubicBezTo>
                <a:cubicBezTo>
                  <a:pt x="7526172" y="4142187"/>
                  <a:pt x="7535940" y="4142187"/>
                  <a:pt x="7535940" y="4142187"/>
                </a:cubicBezTo>
                <a:cubicBezTo>
                  <a:pt x="7535940" y="4142187"/>
                  <a:pt x="7535940" y="4151956"/>
                  <a:pt x="7545709" y="4151956"/>
                </a:cubicBezTo>
                <a:cubicBezTo>
                  <a:pt x="7545709" y="4151956"/>
                  <a:pt x="7545709" y="4161725"/>
                  <a:pt x="7545709" y="4161725"/>
                </a:cubicBezTo>
                <a:cubicBezTo>
                  <a:pt x="7555477" y="4161725"/>
                  <a:pt x="7555477" y="4171495"/>
                  <a:pt x="7555477" y="4171495"/>
                </a:cubicBezTo>
                <a:cubicBezTo>
                  <a:pt x="7565246" y="4171495"/>
                  <a:pt x="7565246" y="4181264"/>
                  <a:pt x="7575015" y="4191033"/>
                </a:cubicBezTo>
                <a:cubicBezTo>
                  <a:pt x="7584783" y="4200803"/>
                  <a:pt x="7594552" y="4210572"/>
                  <a:pt x="7594552" y="4210572"/>
                </a:cubicBezTo>
                <a:cubicBezTo>
                  <a:pt x="7594552" y="4210572"/>
                  <a:pt x="7604320" y="4210572"/>
                  <a:pt x="7604320" y="4210572"/>
                </a:cubicBezTo>
                <a:cubicBezTo>
                  <a:pt x="7604320" y="4210572"/>
                  <a:pt x="7604320" y="4220341"/>
                  <a:pt x="7614089" y="4220341"/>
                </a:cubicBezTo>
                <a:cubicBezTo>
                  <a:pt x="7614089" y="4230110"/>
                  <a:pt x="7623858" y="4239880"/>
                  <a:pt x="7623858" y="4239880"/>
                </a:cubicBezTo>
                <a:cubicBezTo>
                  <a:pt x="7633626" y="4249649"/>
                  <a:pt x="7633626" y="4259418"/>
                  <a:pt x="7623858" y="4249649"/>
                </a:cubicBezTo>
                <a:cubicBezTo>
                  <a:pt x="7614089" y="4249649"/>
                  <a:pt x="7614089" y="4249649"/>
                  <a:pt x="7594552" y="4230110"/>
                </a:cubicBezTo>
                <a:cubicBezTo>
                  <a:pt x="7594552" y="4230110"/>
                  <a:pt x="7584783" y="4230110"/>
                  <a:pt x="7584783" y="4220341"/>
                </a:cubicBezTo>
                <a:cubicBezTo>
                  <a:pt x="7584783" y="4220341"/>
                  <a:pt x="7575015" y="4220341"/>
                  <a:pt x="7575015" y="4220341"/>
                </a:cubicBezTo>
                <a:cubicBezTo>
                  <a:pt x="7575015" y="4210572"/>
                  <a:pt x="7575015" y="4210572"/>
                  <a:pt x="7565246" y="4200803"/>
                </a:cubicBezTo>
                <a:cubicBezTo>
                  <a:pt x="7565246" y="4200803"/>
                  <a:pt x="7555477" y="4191033"/>
                  <a:pt x="7555477" y="4191033"/>
                </a:cubicBezTo>
                <a:cubicBezTo>
                  <a:pt x="7555477" y="4191033"/>
                  <a:pt x="7555477" y="4181264"/>
                  <a:pt x="7555477" y="4181264"/>
                </a:cubicBezTo>
                <a:cubicBezTo>
                  <a:pt x="7545709" y="4171495"/>
                  <a:pt x="7506634" y="4132417"/>
                  <a:pt x="7487097" y="4112879"/>
                </a:cubicBezTo>
                <a:cubicBezTo>
                  <a:pt x="7477328" y="4103109"/>
                  <a:pt x="7467560" y="4093340"/>
                  <a:pt x="7467560" y="4083571"/>
                </a:cubicBezTo>
                <a:cubicBezTo>
                  <a:pt x="7467560" y="4083571"/>
                  <a:pt x="7457791" y="4073801"/>
                  <a:pt x="7448023" y="4064032"/>
                </a:cubicBezTo>
                <a:cubicBezTo>
                  <a:pt x="7438254" y="4054263"/>
                  <a:pt x="7428485" y="4054263"/>
                  <a:pt x="7428485" y="4044494"/>
                </a:cubicBezTo>
                <a:cubicBezTo>
                  <a:pt x="7428485" y="4044494"/>
                  <a:pt x="7428485" y="4044494"/>
                  <a:pt x="7418717" y="4034724"/>
                </a:cubicBezTo>
                <a:cubicBezTo>
                  <a:pt x="7408948" y="4034724"/>
                  <a:pt x="7399180" y="4024955"/>
                  <a:pt x="7399180" y="4015186"/>
                </a:cubicBezTo>
                <a:cubicBezTo>
                  <a:pt x="7389411" y="4005416"/>
                  <a:pt x="7379642" y="3995647"/>
                  <a:pt x="7369874" y="3985878"/>
                </a:cubicBezTo>
                <a:cubicBezTo>
                  <a:pt x="7360105" y="3976108"/>
                  <a:pt x="7350337" y="3966339"/>
                  <a:pt x="7350337" y="3966339"/>
                </a:cubicBezTo>
                <a:cubicBezTo>
                  <a:pt x="7350337" y="3966339"/>
                  <a:pt x="7340568" y="3956570"/>
                  <a:pt x="7340568" y="3956570"/>
                </a:cubicBezTo>
                <a:cubicBezTo>
                  <a:pt x="7340568" y="3956570"/>
                  <a:pt x="7330799" y="3946800"/>
                  <a:pt x="7330799" y="3946800"/>
                </a:cubicBezTo>
                <a:cubicBezTo>
                  <a:pt x="7321031" y="3937031"/>
                  <a:pt x="7262419" y="3868646"/>
                  <a:pt x="7252650" y="3868646"/>
                </a:cubicBezTo>
                <a:cubicBezTo>
                  <a:pt x="7242882" y="3858877"/>
                  <a:pt x="7233113" y="3849107"/>
                  <a:pt x="7223345" y="3839338"/>
                </a:cubicBezTo>
                <a:cubicBezTo>
                  <a:pt x="7203807" y="3819799"/>
                  <a:pt x="7194039" y="3810030"/>
                  <a:pt x="7194039" y="3819799"/>
                </a:cubicBezTo>
                <a:cubicBezTo>
                  <a:pt x="7194039" y="3819799"/>
                  <a:pt x="7184270" y="3819799"/>
                  <a:pt x="7184270" y="3810030"/>
                </a:cubicBezTo>
                <a:cubicBezTo>
                  <a:pt x="7184270" y="3810030"/>
                  <a:pt x="7184270" y="3819799"/>
                  <a:pt x="7184270" y="3819799"/>
                </a:cubicBezTo>
                <a:cubicBezTo>
                  <a:pt x="7194039" y="3829569"/>
                  <a:pt x="7194039" y="3829569"/>
                  <a:pt x="7194039" y="3839338"/>
                </a:cubicBezTo>
                <a:cubicBezTo>
                  <a:pt x="7203807" y="3849107"/>
                  <a:pt x="7203807" y="3858877"/>
                  <a:pt x="7203807" y="3858877"/>
                </a:cubicBezTo>
                <a:cubicBezTo>
                  <a:pt x="7203807" y="3858877"/>
                  <a:pt x="7184270" y="3839338"/>
                  <a:pt x="7184270" y="3829569"/>
                </a:cubicBezTo>
                <a:cubicBezTo>
                  <a:pt x="7174502" y="3829569"/>
                  <a:pt x="7154964" y="3800261"/>
                  <a:pt x="7154964" y="3800261"/>
                </a:cubicBezTo>
                <a:cubicBezTo>
                  <a:pt x="7154964" y="3800261"/>
                  <a:pt x="7145196" y="3790492"/>
                  <a:pt x="7135427" y="3780722"/>
                </a:cubicBezTo>
                <a:cubicBezTo>
                  <a:pt x="7135427" y="3780722"/>
                  <a:pt x="7115890" y="3761184"/>
                  <a:pt x="7106121" y="3751414"/>
                </a:cubicBezTo>
                <a:cubicBezTo>
                  <a:pt x="7096353" y="3741645"/>
                  <a:pt x="7086584" y="3731876"/>
                  <a:pt x="7086584" y="3722106"/>
                </a:cubicBezTo>
                <a:cubicBezTo>
                  <a:pt x="7086584" y="3722106"/>
                  <a:pt x="7076815" y="3722106"/>
                  <a:pt x="7076815" y="3722106"/>
                </a:cubicBezTo>
                <a:cubicBezTo>
                  <a:pt x="7076815" y="3712337"/>
                  <a:pt x="7067047" y="3712337"/>
                  <a:pt x="7057278" y="3702568"/>
                </a:cubicBezTo>
                <a:cubicBezTo>
                  <a:pt x="7057278" y="3702568"/>
                  <a:pt x="7047510" y="3692798"/>
                  <a:pt x="7047510" y="3692798"/>
                </a:cubicBezTo>
                <a:cubicBezTo>
                  <a:pt x="7047510" y="3692798"/>
                  <a:pt x="7047510" y="3702568"/>
                  <a:pt x="7047510" y="3702568"/>
                </a:cubicBezTo>
                <a:cubicBezTo>
                  <a:pt x="7047510" y="3702568"/>
                  <a:pt x="7037741" y="3702568"/>
                  <a:pt x="7027972" y="3692798"/>
                </a:cubicBezTo>
                <a:cubicBezTo>
                  <a:pt x="7018204" y="3683029"/>
                  <a:pt x="7018204" y="3673260"/>
                  <a:pt x="7018204" y="3673260"/>
                </a:cubicBezTo>
                <a:cubicBezTo>
                  <a:pt x="7008435" y="3673260"/>
                  <a:pt x="7008435" y="3673260"/>
                  <a:pt x="6998667" y="3663491"/>
                </a:cubicBezTo>
                <a:cubicBezTo>
                  <a:pt x="6988898" y="3653721"/>
                  <a:pt x="6969361" y="3634183"/>
                  <a:pt x="6969361" y="3634183"/>
                </a:cubicBezTo>
                <a:cubicBezTo>
                  <a:pt x="6959592" y="3634183"/>
                  <a:pt x="6969361" y="3643952"/>
                  <a:pt x="6988898" y="3653721"/>
                </a:cubicBezTo>
                <a:cubicBezTo>
                  <a:pt x="6998667" y="3663491"/>
                  <a:pt x="7008435" y="3683029"/>
                  <a:pt x="7008435" y="3692798"/>
                </a:cubicBezTo>
                <a:cubicBezTo>
                  <a:pt x="7018204" y="3692798"/>
                  <a:pt x="7018204" y="3702568"/>
                  <a:pt x="7027972" y="3702568"/>
                </a:cubicBezTo>
                <a:cubicBezTo>
                  <a:pt x="7027972" y="3702568"/>
                  <a:pt x="7027972" y="3712337"/>
                  <a:pt x="7027972" y="3712337"/>
                </a:cubicBezTo>
                <a:cubicBezTo>
                  <a:pt x="7037741" y="3712337"/>
                  <a:pt x="7037741" y="3722106"/>
                  <a:pt x="7047510" y="3722106"/>
                </a:cubicBezTo>
                <a:cubicBezTo>
                  <a:pt x="7057278" y="3731876"/>
                  <a:pt x="7057278" y="3741645"/>
                  <a:pt x="7067047" y="3741645"/>
                </a:cubicBezTo>
                <a:cubicBezTo>
                  <a:pt x="7067047" y="3741645"/>
                  <a:pt x="7067047" y="3751414"/>
                  <a:pt x="7067047" y="3751414"/>
                </a:cubicBezTo>
                <a:cubicBezTo>
                  <a:pt x="7067047" y="3751414"/>
                  <a:pt x="7067047" y="3751414"/>
                  <a:pt x="7076815" y="3751414"/>
                </a:cubicBezTo>
                <a:cubicBezTo>
                  <a:pt x="7076815" y="3751414"/>
                  <a:pt x="7076815" y="3761184"/>
                  <a:pt x="7076815" y="3761184"/>
                </a:cubicBezTo>
                <a:cubicBezTo>
                  <a:pt x="7086584" y="3761184"/>
                  <a:pt x="7086584" y="3770953"/>
                  <a:pt x="7086584" y="3770953"/>
                </a:cubicBezTo>
                <a:cubicBezTo>
                  <a:pt x="7096353" y="3770953"/>
                  <a:pt x="7106121" y="3790492"/>
                  <a:pt x="7115890" y="3790492"/>
                </a:cubicBezTo>
                <a:cubicBezTo>
                  <a:pt x="7115890" y="3800261"/>
                  <a:pt x="7125658" y="3800261"/>
                  <a:pt x="7125658" y="3800261"/>
                </a:cubicBezTo>
                <a:cubicBezTo>
                  <a:pt x="7125658" y="3800261"/>
                  <a:pt x="7125658" y="3810030"/>
                  <a:pt x="7135427" y="3810030"/>
                </a:cubicBezTo>
                <a:cubicBezTo>
                  <a:pt x="7135427" y="3810030"/>
                  <a:pt x="7135427" y="3819799"/>
                  <a:pt x="7135427" y="3819799"/>
                </a:cubicBezTo>
                <a:cubicBezTo>
                  <a:pt x="7145196" y="3819799"/>
                  <a:pt x="7203807" y="3878415"/>
                  <a:pt x="7223345" y="3897954"/>
                </a:cubicBezTo>
                <a:cubicBezTo>
                  <a:pt x="7233113" y="3917493"/>
                  <a:pt x="7242882" y="3917493"/>
                  <a:pt x="7252650" y="3927262"/>
                </a:cubicBezTo>
                <a:cubicBezTo>
                  <a:pt x="7262419" y="3937031"/>
                  <a:pt x="7272188" y="3946800"/>
                  <a:pt x="7272188" y="3946800"/>
                </a:cubicBezTo>
                <a:cubicBezTo>
                  <a:pt x="7272188" y="3956570"/>
                  <a:pt x="7291725" y="3976108"/>
                  <a:pt x="7321031" y="4005416"/>
                </a:cubicBezTo>
                <a:cubicBezTo>
                  <a:pt x="7330799" y="4015186"/>
                  <a:pt x="7360105" y="4034724"/>
                  <a:pt x="7369874" y="4054263"/>
                </a:cubicBezTo>
                <a:cubicBezTo>
                  <a:pt x="7379642" y="4064032"/>
                  <a:pt x="7399180" y="4083571"/>
                  <a:pt x="7399180" y="4083571"/>
                </a:cubicBezTo>
                <a:cubicBezTo>
                  <a:pt x="7408948" y="4083571"/>
                  <a:pt x="7408948" y="4093340"/>
                  <a:pt x="7408948" y="4093340"/>
                </a:cubicBezTo>
                <a:cubicBezTo>
                  <a:pt x="7418717" y="4103109"/>
                  <a:pt x="7448023" y="4132417"/>
                  <a:pt x="7467560" y="4151956"/>
                </a:cubicBezTo>
                <a:cubicBezTo>
                  <a:pt x="7477328" y="4151956"/>
                  <a:pt x="7487097" y="4161725"/>
                  <a:pt x="7487097" y="4171495"/>
                </a:cubicBezTo>
                <a:cubicBezTo>
                  <a:pt x="7506634" y="4191033"/>
                  <a:pt x="7535940" y="4220341"/>
                  <a:pt x="7565246" y="4230110"/>
                </a:cubicBezTo>
                <a:cubicBezTo>
                  <a:pt x="7575015" y="4249649"/>
                  <a:pt x="7575015" y="4249649"/>
                  <a:pt x="7565246" y="4239880"/>
                </a:cubicBezTo>
                <a:cubicBezTo>
                  <a:pt x="7545709" y="4230110"/>
                  <a:pt x="7526172" y="4210572"/>
                  <a:pt x="7467560" y="4161725"/>
                </a:cubicBezTo>
                <a:cubicBezTo>
                  <a:pt x="7428485" y="4122648"/>
                  <a:pt x="7379642" y="4083571"/>
                  <a:pt x="7350337" y="4044494"/>
                </a:cubicBezTo>
                <a:cubicBezTo>
                  <a:pt x="7340568" y="4024955"/>
                  <a:pt x="7321031" y="4015186"/>
                  <a:pt x="7311262" y="4005416"/>
                </a:cubicBezTo>
                <a:cubicBezTo>
                  <a:pt x="7301493" y="3995647"/>
                  <a:pt x="7281956" y="3976108"/>
                  <a:pt x="7272188" y="3966339"/>
                </a:cubicBezTo>
                <a:cubicBezTo>
                  <a:pt x="7262419" y="3946800"/>
                  <a:pt x="7242882" y="3937031"/>
                  <a:pt x="7252650" y="3946800"/>
                </a:cubicBezTo>
                <a:cubicBezTo>
                  <a:pt x="7252650" y="3956570"/>
                  <a:pt x="7262419" y="3956570"/>
                  <a:pt x="7281956" y="3985878"/>
                </a:cubicBezTo>
                <a:cubicBezTo>
                  <a:pt x="7291725" y="3995647"/>
                  <a:pt x="7301493" y="4005416"/>
                  <a:pt x="7301493" y="4005416"/>
                </a:cubicBezTo>
                <a:cubicBezTo>
                  <a:pt x="7301493" y="4015186"/>
                  <a:pt x="7301493" y="4015186"/>
                  <a:pt x="7360105" y="4064032"/>
                </a:cubicBezTo>
                <a:cubicBezTo>
                  <a:pt x="7360105" y="4073801"/>
                  <a:pt x="7369874" y="4073801"/>
                  <a:pt x="7379642" y="4083571"/>
                </a:cubicBezTo>
                <a:cubicBezTo>
                  <a:pt x="7379642" y="4093340"/>
                  <a:pt x="7389411" y="4103109"/>
                  <a:pt x="7399180" y="4103109"/>
                </a:cubicBezTo>
                <a:cubicBezTo>
                  <a:pt x="7408948" y="4112879"/>
                  <a:pt x="7457791" y="4171495"/>
                  <a:pt x="7477328" y="4191033"/>
                </a:cubicBezTo>
                <a:cubicBezTo>
                  <a:pt x="7477328" y="4191033"/>
                  <a:pt x="7487097" y="4200803"/>
                  <a:pt x="7487097" y="4200803"/>
                </a:cubicBezTo>
                <a:cubicBezTo>
                  <a:pt x="7487097" y="4210572"/>
                  <a:pt x="7496866" y="4210572"/>
                  <a:pt x="7496866" y="4220341"/>
                </a:cubicBezTo>
                <a:cubicBezTo>
                  <a:pt x="7496866" y="4220341"/>
                  <a:pt x="7506634" y="4220341"/>
                  <a:pt x="7506634" y="4230110"/>
                </a:cubicBezTo>
                <a:cubicBezTo>
                  <a:pt x="7516403" y="4230110"/>
                  <a:pt x="7516403" y="4239880"/>
                  <a:pt x="7516403" y="4239880"/>
                </a:cubicBezTo>
                <a:cubicBezTo>
                  <a:pt x="7526172" y="4239880"/>
                  <a:pt x="7526172" y="4249649"/>
                  <a:pt x="7526172" y="4249649"/>
                </a:cubicBezTo>
                <a:cubicBezTo>
                  <a:pt x="7526172" y="4249649"/>
                  <a:pt x="7526172" y="4249649"/>
                  <a:pt x="7535940" y="4259418"/>
                </a:cubicBezTo>
                <a:cubicBezTo>
                  <a:pt x="7535940" y="4259418"/>
                  <a:pt x="7545709" y="4269188"/>
                  <a:pt x="7545709" y="4269188"/>
                </a:cubicBezTo>
                <a:cubicBezTo>
                  <a:pt x="7555477" y="4278957"/>
                  <a:pt x="7565246" y="4288726"/>
                  <a:pt x="7575015" y="4298496"/>
                </a:cubicBezTo>
                <a:cubicBezTo>
                  <a:pt x="7584783" y="4308265"/>
                  <a:pt x="7594552" y="4318034"/>
                  <a:pt x="7594552" y="4318034"/>
                </a:cubicBezTo>
                <a:cubicBezTo>
                  <a:pt x="7584783" y="4318034"/>
                  <a:pt x="7545709" y="4278957"/>
                  <a:pt x="7535940" y="4269188"/>
                </a:cubicBezTo>
                <a:cubicBezTo>
                  <a:pt x="7526172" y="4259418"/>
                  <a:pt x="7526172" y="4259418"/>
                  <a:pt x="7526172" y="4259418"/>
                </a:cubicBezTo>
                <a:cubicBezTo>
                  <a:pt x="7516403" y="4259418"/>
                  <a:pt x="7516403" y="4249649"/>
                  <a:pt x="7516403" y="4249649"/>
                </a:cubicBezTo>
                <a:cubicBezTo>
                  <a:pt x="7506634" y="4239880"/>
                  <a:pt x="7506634" y="4239880"/>
                  <a:pt x="7496866" y="4230110"/>
                </a:cubicBezTo>
                <a:cubicBezTo>
                  <a:pt x="7487097" y="4230110"/>
                  <a:pt x="7487097" y="4230110"/>
                  <a:pt x="7487097" y="4220341"/>
                </a:cubicBezTo>
                <a:cubicBezTo>
                  <a:pt x="7487097" y="4220341"/>
                  <a:pt x="7487097" y="4220341"/>
                  <a:pt x="7477328" y="4210572"/>
                </a:cubicBezTo>
                <a:cubicBezTo>
                  <a:pt x="7477328" y="4210572"/>
                  <a:pt x="7477328" y="4210572"/>
                  <a:pt x="7467560" y="4200803"/>
                </a:cubicBezTo>
                <a:cubicBezTo>
                  <a:pt x="7467560" y="4200803"/>
                  <a:pt x="7457791" y="4191033"/>
                  <a:pt x="7448023" y="4181264"/>
                </a:cubicBezTo>
                <a:cubicBezTo>
                  <a:pt x="7448023" y="4181264"/>
                  <a:pt x="7438254" y="4171495"/>
                  <a:pt x="7428485" y="4161725"/>
                </a:cubicBezTo>
                <a:cubicBezTo>
                  <a:pt x="7418717" y="4142187"/>
                  <a:pt x="7408948" y="4142187"/>
                  <a:pt x="7408948" y="4142187"/>
                </a:cubicBezTo>
                <a:cubicBezTo>
                  <a:pt x="7408948" y="4142187"/>
                  <a:pt x="7399180" y="4132417"/>
                  <a:pt x="7399180" y="4132417"/>
                </a:cubicBezTo>
                <a:cubicBezTo>
                  <a:pt x="7389411" y="4122648"/>
                  <a:pt x="7379642" y="4112879"/>
                  <a:pt x="7379642" y="4112879"/>
                </a:cubicBezTo>
                <a:cubicBezTo>
                  <a:pt x="7369874" y="4103109"/>
                  <a:pt x="7360105" y="4093340"/>
                  <a:pt x="7350337" y="4083571"/>
                </a:cubicBezTo>
                <a:cubicBezTo>
                  <a:pt x="7350337" y="4083571"/>
                  <a:pt x="7340568" y="4073801"/>
                  <a:pt x="7340568" y="4073801"/>
                </a:cubicBezTo>
                <a:cubicBezTo>
                  <a:pt x="7330799" y="4064032"/>
                  <a:pt x="7330799" y="4054263"/>
                  <a:pt x="7321031" y="4054263"/>
                </a:cubicBezTo>
                <a:cubicBezTo>
                  <a:pt x="7321031" y="4044494"/>
                  <a:pt x="7311262" y="4044494"/>
                  <a:pt x="7301493" y="4034724"/>
                </a:cubicBezTo>
                <a:cubicBezTo>
                  <a:pt x="7301493" y="4034724"/>
                  <a:pt x="7281956" y="4015186"/>
                  <a:pt x="7262419" y="3995647"/>
                </a:cubicBezTo>
                <a:cubicBezTo>
                  <a:pt x="7262419" y="3985878"/>
                  <a:pt x="7252650" y="3985878"/>
                  <a:pt x="7252650" y="3985878"/>
                </a:cubicBezTo>
                <a:cubicBezTo>
                  <a:pt x="7242882" y="3976108"/>
                  <a:pt x="7233113" y="3966339"/>
                  <a:pt x="7233113" y="3966339"/>
                </a:cubicBezTo>
                <a:cubicBezTo>
                  <a:pt x="7223345" y="3956570"/>
                  <a:pt x="7213576" y="3946800"/>
                  <a:pt x="7203807" y="3937031"/>
                </a:cubicBezTo>
                <a:cubicBezTo>
                  <a:pt x="7203807" y="3937031"/>
                  <a:pt x="7194039" y="3927262"/>
                  <a:pt x="7194039" y="3927262"/>
                </a:cubicBezTo>
                <a:cubicBezTo>
                  <a:pt x="7184270" y="3917493"/>
                  <a:pt x="7174502" y="3897954"/>
                  <a:pt x="7164733" y="3897954"/>
                </a:cubicBezTo>
                <a:cubicBezTo>
                  <a:pt x="7164733" y="3897954"/>
                  <a:pt x="7164733" y="3897954"/>
                  <a:pt x="7164733" y="3888185"/>
                </a:cubicBezTo>
                <a:cubicBezTo>
                  <a:pt x="7154964" y="3888185"/>
                  <a:pt x="7154964" y="3878415"/>
                  <a:pt x="7145196" y="3878415"/>
                </a:cubicBezTo>
                <a:cubicBezTo>
                  <a:pt x="7135427" y="3868646"/>
                  <a:pt x="7125658" y="3858877"/>
                  <a:pt x="7115890" y="3849107"/>
                </a:cubicBezTo>
                <a:cubicBezTo>
                  <a:pt x="7096353" y="3829569"/>
                  <a:pt x="7086584" y="3819799"/>
                  <a:pt x="7076815" y="3810030"/>
                </a:cubicBezTo>
                <a:cubicBezTo>
                  <a:pt x="7067047" y="3810030"/>
                  <a:pt x="7057278" y="3800261"/>
                  <a:pt x="7057278" y="3800261"/>
                </a:cubicBezTo>
                <a:cubicBezTo>
                  <a:pt x="7047510" y="3790492"/>
                  <a:pt x="7037741" y="3780722"/>
                  <a:pt x="7037741" y="3780722"/>
                </a:cubicBezTo>
                <a:cubicBezTo>
                  <a:pt x="7027972" y="3770953"/>
                  <a:pt x="7027972" y="3770953"/>
                  <a:pt x="7027972" y="3780722"/>
                </a:cubicBezTo>
                <a:cubicBezTo>
                  <a:pt x="7027972" y="3780722"/>
                  <a:pt x="7037741" y="3790492"/>
                  <a:pt x="7037741" y="3790492"/>
                </a:cubicBezTo>
                <a:cubicBezTo>
                  <a:pt x="7057278" y="3800261"/>
                  <a:pt x="7057278" y="3810030"/>
                  <a:pt x="7057278" y="3810030"/>
                </a:cubicBezTo>
                <a:cubicBezTo>
                  <a:pt x="7057278" y="3819799"/>
                  <a:pt x="7057278" y="3810030"/>
                  <a:pt x="7047510" y="3810030"/>
                </a:cubicBezTo>
                <a:cubicBezTo>
                  <a:pt x="7037741" y="3800261"/>
                  <a:pt x="7018204" y="3780722"/>
                  <a:pt x="7018204" y="3780722"/>
                </a:cubicBezTo>
                <a:cubicBezTo>
                  <a:pt x="7018204" y="3780722"/>
                  <a:pt x="7018204" y="3770953"/>
                  <a:pt x="7018204" y="3770953"/>
                </a:cubicBezTo>
                <a:cubicBezTo>
                  <a:pt x="7018204" y="3770953"/>
                  <a:pt x="7008435" y="3770953"/>
                  <a:pt x="6988898" y="3751414"/>
                </a:cubicBezTo>
                <a:cubicBezTo>
                  <a:pt x="6979129" y="3741645"/>
                  <a:pt x="6979129" y="3741645"/>
                  <a:pt x="6969361" y="3731876"/>
                </a:cubicBezTo>
                <a:cubicBezTo>
                  <a:pt x="6969361" y="3731876"/>
                  <a:pt x="6959592" y="3731876"/>
                  <a:pt x="6959592" y="3731876"/>
                </a:cubicBezTo>
                <a:cubicBezTo>
                  <a:pt x="6959592" y="3722106"/>
                  <a:pt x="6959592" y="3722106"/>
                  <a:pt x="6949823" y="3722106"/>
                </a:cubicBezTo>
                <a:cubicBezTo>
                  <a:pt x="6949823" y="3722106"/>
                  <a:pt x="6940055" y="3712337"/>
                  <a:pt x="6940055" y="3702568"/>
                </a:cubicBezTo>
                <a:cubicBezTo>
                  <a:pt x="6930286" y="3702568"/>
                  <a:pt x="6930286" y="3692798"/>
                  <a:pt x="6930286" y="3692798"/>
                </a:cubicBezTo>
                <a:lnTo>
                  <a:pt x="6923774" y="3692798"/>
                </a:lnTo>
                <a:lnTo>
                  <a:pt x="6920518" y="3683029"/>
                </a:lnTo>
                <a:cubicBezTo>
                  <a:pt x="6920518" y="3683029"/>
                  <a:pt x="6918076" y="3680587"/>
                  <a:pt x="6914412" y="3678145"/>
                </a:cubicBezTo>
                <a:lnTo>
                  <a:pt x="6911285" y="3677007"/>
                </a:lnTo>
                <a:lnTo>
                  <a:pt x="6910749" y="3673260"/>
                </a:lnTo>
                <a:cubicBezTo>
                  <a:pt x="6910749" y="3673260"/>
                  <a:pt x="6900980" y="3663491"/>
                  <a:pt x="6891212" y="3653721"/>
                </a:cubicBezTo>
                <a:cubicBezTo>
                  <a:pt x="6891212" y="3663491"/>
                  <a:pt x="6900980" y="3663491"/>
                  <a:pt x="6900980" y="3673260"/>
                </a:cubicBezTo>
                <a:lnTo>
                  <a:pt x="6911285" y="3677007"/>
                </a:lnTo>
                <a:lnTo>
                  <a:pt x="6911970" y="3681808"/>
                </a:lnTo>
                <a:cubicBezTo>
                  <a:pt x="6913191" y="3683029"/>
                  <a:pt x="6915634" y="3683029"/>
                  <a:pt x="6920518" y="3683029"/>
                </a:cubicBezTo>
                <a:cubicBezTo>
                  <a:pt x="6920518" y="3683029"/>
                  <a:pt x="6920518" y="3683029"/>
                  <a:pt x="6920518" y="3692798"/>
                </a:cubicBezTo>
                <a:cubicBezTo>
                  <a:pt x="6920518" y="3692798"/>
                  <a:pt x="6920518" y="3692798"/>
                  <a:pt x="6921739" y="3692798"/>
                </a:cubicBezTo>
                <a:lnTo>
                  <a:pt x="6923774" y="3692798"/>
                </a:lnTo>
                <a:lnTo>
                  <a:pt x="6925402" y="3697683"/>
                </a:lnTo>
                <a:cubicBezTo>
                  <a:pt x="6927844" y="3702568"/>
                  <a:pt x="6930286" y="3707452"/>
                  <a:pt x="6930286" y="3712337"/>
                </a:cubicBezTo>
                <a:cubicBezTo>
                  <a:pt x="6940055" y="3712337"/>
                  <a:pt x="6949823" y="3722106"/>
                  <a:pt x="6969361" y="3741645"/>
                </a:cubicBezTo>
                <a:cubicBezTo>
                  <a:pt x="6988898" y="3761184"/>
                  <a:pt x="6998667" y="3770953"/>
                  <a:pt x="6998667" y="3770953"/>
                </a:cubicBezTo>
                <a:cubicBezTo>
                  <a:pt x="6998667" y="3780722"/>
                  <a:pt x="7008435" y="3790492"/>
                  <a:pt x="7027972" y="3800261"/>
                </a:cubicBezTo>
                <a:cubicBezTo>
                  <a:pt x="7027972" y="3810030"/>
                  <a:pt x="7037741" y="3810030"/>
                  <a:pt x="7047510" y="3829569"/>
                </a:cubicBezTo>
                <a:cubicBezTo>
                  <a:pt x="7057278" y="3829569"/>
                  <a:pt x="7057278" y="3839338"/>
                  <a:pt x="7067047" y="3839338"/>
                </a:cubicBezTo>
                <a:cubicBezTo>
                  <a:pt x="7067047" y="3849107"/>
                  <a:pt x="7076815" y="3849107"/>
                  <a:pt x="7076815" y="3858877"/>
                </a:cubicBezTo>
                <a:cubicBezTo>
                  <a:pt x="7086584" y="3868646"/>
                  <a:pt x="7086584" y="3878415"/>
                  <a:pt x="7096353" y="3878415"/>
                </a:cubicBezTo>
                <a:cubicBezTo>
                  <a:pt x="7096353" y="3878415"/>
                  <a:pt x="7106121" y="3888185"/>
                  <a:pt x="7106121" y="3888185"/>
                </a:cubicBezTo>
                <a:cubicBezTo>
                  <a:pt x="7115890" y="3897954"/>
                  <a:pt x="7115890" y="3897954"/>
                  <a:pt x="7115890" y="3907723"/>
                </a:cubicBezTo>
                <a:cubicBezTo>
                  <a:pt x="7125658" y="3907723"/>
                  <a:pt x="7125658" y="3907723"/>
                  <a:pt x="7125658" y="3907723"/>
                </a:cubicBezTo>
                <a:cubicBezTo>
                  <a:pt x="7125658" y="3917493"/>
                  <a:pt x="7135427" y="3917493"/>
                  <a:pt x="7135427" y="3917493"/>
                </a:cubicBezTo>
                <a:cubicBezTo>
                  <a:pt x="7135427" y="3927262"/>
                  <a:pt x="7145196" y="3927262"/>
                  <a:pt x="7145196" y="3927262"/>
                </a:cubicBezTo>
                <a:cubicBezTo>
                  <a:pt x="7145196" y="3937031"/>
                  <a:pt x="7154964" y="3946800"/>
                  <a:pt x="7164733" y="3956570"/>
                </a:cubicBezTo>
                <a:cubicBezTo>
                  <a:pt x="7184270" y="3966339"/>
                  <a:pt x="7194039" y="3985878"/>
                  <a:pt x="7203807" y="3985878"/>
                </a:cubicBezTo>
                <a:cubicBezTo>
                  <a:pt x="7213576" y="4005416"/>
                  <a:pt x="7242882" y="4034724"/>
                  <a:pt x="7252650" y="4044494"/>
                </a:cubicBezTo>
                <a:cubicBezTo>
                  <a:pt x="7262419" y="4054263"/>
                  <a:pt x="7272188" y="4054263"/>
                  <a:pt x="7272188" y="4064032"/>
                </a:cubicBezTo>
                <a:cubicBezTo>
                  <a:pt x="7281956" y="4073801"/>
                  <a:pt x="7321031" y="4103109"/>
                  <a:pt x="7340568" y="4132417"/>
                </a:cubicBezTo>
                <a:cubicBezTo>
                  <a:pt x="7350337" y="4132417"/>
                  <a:pt x="7350337" y="4142187"/>
                  <a:pt x="7340568" y="4142187"/>
                </a:cubicBezTo>
                <a:cubicBezTo>
                  <a:pt x="7330799" y="4142187"/>
                  <a:pt x="7340568" y="4151956"/>
                  <a:pt x="7369874" y="4181264"/>
                </a:cubicBezTo>
                <a:cubicBezTo>
                  <a:pt x="7379642" y="4191033"/>
                  <a:pt x="7379642" y="4200803"/>
                  <a:pt x="7389411" y="4200803"/>
                </a:cubicBezTo>
                <a:cubicBezTo>
                  <a:pt x="7389411" y="4200803"/>
                  <a:pt x="7389411" y="4210572"/>
                  <a:pt x="7389411" y="4210572"/>
                </a:cubicBezTo>
                <a:cubicBezTo>
                  <a:pt x="7389411" y="4210572"/>
                  <a:pt x="7369874" y="4191033"/>
                  <a:pt x="7340568" y="4161725"/>
                </a:cubicBezTo>
                <a:cubicBezTo>
                  <a:pt x="7272188" y="4093340"/>
                  <a:pt x="7252650" y="4073801"/>
                  <a:pt x="7252650" y="4064032"/>
                </a:cubicBezTo>
                <a:cubicBezTo>
                  <a:pt x="7242882" y="4064032"/>
                  <a:pt x="7242882" y="4054263"/>
                  <a:pt x="7233113" y="4054263"/>
                </a:cubicBezTo>
                <a:cubicBezTo>
                  <a:pt x="7223345" y="4044494"/>
                  <a:pt x="7223345" y="4034724"/>
                  <a:pt x="7213576" y="4034724"/>
                </a:cubicBezTo>
                <a:cubicBezTo>
                  <a:pt x="7194039" y="4015186"/>
                  <a:pt x="7164733" y="3985878"/>
                  <a:pt x="7154964" y="3966339"/>
                </a:cubicBezTo>
                <a:cubicBezTo>
                  <a:pt x="7154964" y="3966339"/>
                  <a:pt x="7145196" y="3956570"/>
                  <a:pt x="7115890" y="3937031"/>
                </a:cubicBezTo>
                <a:cubicBezTo>
                  <a:pt x="7106121" y="3927262"/>
                  <a:pt x="7096353" y="3917493"/>
                  <a:pt x="7096353" y="3917493"/>
                </a:cubicBezTo>
                <a:cubicBezTo>
                  <a:pt x="7096353" y="3907723"/>
                  <a:pt x="7086584" y="3907723"/>
                  <a:pt x="7067047" y="3888185"/>
                </a:cubicBezTo>
                <a:cubicBezTo>
                  <a:pt x="7067047" y="3888185"/>
                  <a:pt x="7057278" y="3878415"/>
                  <a:pt x="7057278" y="3878415"/>
                </a:cubicBezTo>
                <a:cubicBezTo>
                  <a:pt x="7057278" y="3878415"/>
                  <a:pt x="7047510" y="3868646"/>
                  <a:pt x="7037741" y="3868646"/>
                </a:cubicBezTo>
                <a:cubicBezTo>
                  <a:pt x="7037741" y="3868646"/>
                  <a:pt x="7047510" y="3878415"/>
                  <a:pt x="7047510" y="3888185"/>
                </a:cubicBezTo>
                <a:cubicBezTo>
                  <a:pt x="7057278" y="3888185"/>
                  <a:pt x="7115890" y="3956570"/>
                  <a:pt x="7145196" y="3985878"/>
                </a:cubicBezTo>
                <a:cubicBezTo>
                  <a:pt x="7164733" y="4005416"/>
                  <a:pt x="7194039" y="4044494"/>
                  <a:pt x="7223345" y="4064032"/>
                </a:cubicBezTo>
                <a:cubicBezTo>
                  <a:pt x="7233113" y="4073801"/>
                  <a:pt x="7242882" y="4093340"/>
                  <a:pt x="7242882" y="4093340"/>
                </a:cubicBezTo>
                <a:cubicBezTo>
                  <a:pt x="7252650" y="4093340"/>
                  <a:pt x="7252650" y="4103109"/>
                  <a:pt x="7252650" y="4103109"/>
                </a:cubicBezTo>
                <a:cubicBezTo>
                  <a:pt x="7262419" y="4112879"/>
                  <a:pt x="7272188" y="4112879"/>
                  <a:pt x="7272188" y="4122648"/>
                </a:cubicBezTo>
                <a:cubicBezTo>
                  <a:pt x="7281956" y="4132417"/>
                  <a:pt x="7291725" y="4142187"/>
                  <a:pt x="7301493" y="4151956"/>
                </a:cubicBezTo>
                <a:cubicBezTo>
                  <a:pt x="7321031" y="4161725"/>
                  <a:pt x="7311262" y="4161725"/>
                  <a:pt x="7291725" y="4151956"/>
                </a:cubicBezTo>
                <a:cubicBezTo>
                  <a:pt x="7272188" y="4132417"/>
                  <a:pt x="7262419" y="4122648"/>
                  <a:pt x="7262419" y="4122648"/>
                </a:cubicBezTo>
                <a:cubicBezTo>
                  <a:pt x="7252650" y="4112879"/>
                  <a:pt x="7242882" y="4093340"/>
                  <a:pt x="7233113" y="4093340"/>
                </a:cubicBezTo>
                <a:cubicBezTo>
                  <a:pt x="7233113" y="4093340"/>
                  <a:pt x="7233113" y="4083571"/>
                  <a:pt x="7223345" y="4083571"/>
                </a:cubicBezTo>
                <a:cubicBezTo>
                  <a:pt x="7223345" y="4073801"/>
                  <a:pt x="7213576" y="4064032"/>
                  <a:pt x="7194039" y="4054263"/>
                </a:cubicBezTo>
                <a:cubicBezTo>
                  <a:pt x="7164733" y="4015186"/>
                  <a:pt x="7135427" y="3985878"/>
                  <a:pt x="7125658" y="3976108"/>
                </a:cubicBezTo>
                <a:cubicBezTo>
                  <a:pt x="7115890" y="3966339"/>
                  <a:pt x="7115890" y="3966339"/>
                  <a:pt x="7115890" y="3966339"/>
                </a:cubicBezTo>
                <a:cubicBezTo>
                  <a:pt x="7106121" y="3956570"/>
                  <a:pt x="7106121" y="3956570"/>
                  <a:pt x="7106121" y="3956570"/>
                </a:cubicBezTo>
                <a:cubicBezTo>
                  <a:pt x="7106121" y="3956570"/>
                  <a:pt x="7106121" y="3946800"/>
                  <a:pt x="7096353" y="3946800"/>
                </a:cubicBezTo>
                <a:cubicBezTo>
                  <a:pt x="7086584" y="3937031"/>
                  <a:pt x="7067047" y="3917493"/>
                  <a:pt x="7057278" y="3897954"/>
                </a:cubicBezTo>
                <a:cubicBezTo>
                  <a:pt x="7037741" y="3888185"/>
                  <a:pt x="7018204" y="3868646"/>
                  <a:pt x="7018204" y="3868646"/>
                </a:cubicBezTo>
                <a:cubicBezTo>
                  <a:pt x="7008435" y="3858877"/>
                  <a:pt x="7008435" y="3858877"/>
                  <a:pt x="7008435" y="3849107"/>
                </a:cubicBezTo>
                <a:cubicBezTo>
                  <a:pt x="6998667" y="3849107"/>
                  <a:pt x="6998667" y="3849107"/>
                  <a:pt x="6988898" y="3839338"/>
                </a:cubicBezTo>
                <a:cubicBezTo>
                  <a:pt x="6988898" y="3839338"/>
                  <a:pt x="6988898" y="3829569"/>
                  <a:pt x="6979129" y="3829569"/>
                </a:cubicBezTo>
                <a:cubicBezTo>
                  <a:pt x="6979129" y="3829569"/>
                  <a:pt x="6979129" y="3819799"/>
                  <a:pt x="6979129" y="3819799"/>
                </a:cubicBezTo>
                <a:cubicBezTo>
                  <a:pt x="6969361" y="3819799"/>
                  <a:pt x="6959592" y="3810030"/>
                  <a:pt x="6949823" y="3800261"/>
                </a:cubicBezTo>
                <a:cubicBezTo>
                  <a:pt x="6940055" y="3790492"/>
                  <a:pt x="6930286" y="3780722"/>
                  <a:pt x="6930286" y="3770953"/>
                </a:cubicBezTo>
                <a:cubicBezTo>
                  <a:pt x="6920518" y="3770953"/>
                  <a:pt x="6910749" y="3761184"/>
                  <a:pt x="6900980" y="3751414"/>
                </a:cubicBezTo>
                <a:cubicBezTo>
                  <a:pt x="6891212" y="3741645"/>
                  <a:pt x="6891212" y="3731876"/>
                  <a:pt x="6881443" y="3731876"/>
                </a:cubicBezTo>
                <a:cubicBezTo>
                  <a:pt x="6871675" y="3722106"/>
                  <a:pt x="6871675" y="3722106"/>
                  <a:pt x="6871675" y="3722106"/>
                </a:cubicBezTo>
                <a:cubicBezTo>
                  <a:pt x="6861906" y="3712337"/>
                  <a:pt x="6852137" y="3702568"/>
                  <a:pt x="6852137" y="3702568"/>
                </a:cubicBezTo>
                <a:cubicBezTo>
                  <a:pt x="6842369" y="3692798"/>
                  <a:pt x="6842369" y="3692798"/>
                  <a:pt x="6842369" y="3692798"/>
                </a:cubicBezTo>
                <a:cubicBezTo>
                  <a:pt x="6832600" y="3683029"/>
                  <a:pt x="6832600" y="3683029"/>
                  <a:pt x="6832600" y="3683029"/>
                </a:cubicBezTo>
                <a:cubicBezTo>
                  <a:pt x="6822832" y="3683029"/>
                  <a:pt x="6822832" y="3673260"/>
                  <a:pt x="6813063" y="3663491"/>
                </a:cubicBezTo>
                <a:cubicBezTo>
                  <a:pt x="6813063" y="3663491"/>
                  <a:pt x="6803294" y="3663491"/>
                  <a:pt x="6803294" y="3653721"/>
                </a:cubicBezTo>
                <a:cubicBezTo>
                  <a:pt x="6793526" y="3653721"/>
                  <a:pt x="6783757" y="3643952"/>
                  <a:pt x="6783757" y="3643952"/>
                </a:cubicBezTo>
                <a:lnTo>
                  <a:pt x="6773988" y="3635071"/>
                </a:lnTo>
                <a:lnTo>
                  <a:pt x="6773988" y="3634183"/>
                </a:lnTo>
                <a:lnTo>
                  <a:pt x="6773012" y="3634183"/>
                </a:lnTo>
                <a:lnTo>
                  <a:pt x="6770325" y="3631740"/>
                </a:lnTo>
                <a:cubicBezTo>
                  <a:pt x="6766662" y="3629298"/>
                  <a:pt x="6764220" y="3629298"/>
                  <a:pt x="6764220" y="3634183"/>
                </a:cubicBezTo>
                <a:cubicBezTo>
                  <a:pt x="6764220" y="3634183"/>
                  <a:pt x="6764220" y="3634183"/>
                  <a:pt x="6765441" y="3634183"/>
                </a:cubicBezTo>
                <a:lnTo>
                  <a:pt x="6773012" y="3634183"/>
                </a:lnTo>
                <a:lnTo>
                  <a:pt x="6773988" y="3635071"/>
                </a:lnTo>
                <a:lnTo>
                  <a:pt x="6773988" y="3643952"/>
                </a:lnTo>
                <a:cubicBezTo>
                  <a:pt x="6773988" y="3646394"/>
                  <a:pt x="6773988" y="3648837"/>
                  <a:pt x="6773988" y="3653721"/>
                </a:cubicBezTo>
                <a:cubicBezTo>
                  <a:pt x="6773988" y="3653721"/>
                  <a:pt x="6773988" y="3663491"/>
                  <a:pt x="6773988" y="3663491"/>
                </a:cubicBezTo>
                <a:cubicBezTo>
                  <a:pt x="6773988" y="3663491"/>
                  <a:pt x="6773988" y="3663491"/>
                  <a:pt x="6773988" y="3673260"/>
                </a:cubicBezTo>
                <a:cubicBezTo>
                  <a:pt x="6783757" y="3673260"/>
                  <a:pt x="6783757" y="3673260"/>
                  <a:pt x="6783757" y="3673260"/>
                </a:cubicBezTo>
                <a:cubicBezTo>
                  <a:pt x="6793526" y="3683029"/>
                  <a:pt x="6793526" y="3692798"/>
                  <a:pt x="6803294" y="3692798"/>
                </a:cubicBezTo>
                <a:cubicBezTo>
                  <a:pt x="6803294" y="3692798"/>
                  <a:pt x="6813063" y="3702568"/>
                  <a:pt x="6813063" y="3712337"/>
                </a:cubicBezTo>
                <a:cubicBezTo>
                  <a:pt x="6822832" y="3722106"/>
                  <a:pt x="6832600" y="3731876"/>
                  <a:pt x="6842369" y="3731876"/>
                </a:cubicBezTo>
                <a:cubicBezTo>
                  <a:pt x="6842369" y="3741645"/>
                  <a:pt x="6842369" y="3741645"/>
                  <a:pt x="6842369" y="3741645"/>
                </a:cubicBezTo>
                <a:cubicBezTo>
                  <a:pt x="6842369" y="3741645"/>
                  <a:pt x="6852137" y="3751414"/>
                  <a:pt x="6852137" y="3751414"/>
                </a:cubicBezTo>
                <a:cubicBezTo>
                  <a:pt x="6861906" y="3761184"/>
                  <a:pt x="6861906" y="3761184"/>
                  <a:pt x="6871675" y="3770953"/>
                </a:cubicBezTo>
                <a:cubicBezTo>
                  <a:pt x="6871675" y="3770953"/>
                  <a:pt x="6891212" y="3790492"/>
                  <a:pt x="6891212" y="3790492"/>
                </a:cubicBezTo>
                <a:cubicBezTo>
                  <a:pt x="6891212" y="3790492"/>
                  <a:pt x="6891212" y="3800261"/>
                  <a:pt x="6900980" y="3800261"/>
                </a:cubicBezTo>
                <a:cubicBezTo>
                  <a:pt x="6910749" y="3819799"/>
                  <a:pt x="6920518" y="3829569"/>
                  <a:pt x="6930286" y="3829569"/>
                </a:cubicBezTo>
                <a:cubicBezTo>
                  <a:pt x="6930286" y="3839338"/>
                  <a:pt x="6940055" y="3839338"/>
                  <a:pt x="6940055" y="3849107"/>
                </a:cubicBezTo>
                <a:cubicBezTo>
                  <a:pt x="6940055" y="3849107"/>
                  <a:pt x="6949823" y="3849107"/>
                  <a:pt x="6949823" y="3858877"/>
                </a:cubicBezTo>
                <a:cubicBezTo>
                  <a:pt x="6949823" y="3858877"/>
                  <a:pt x="6959592" y="3868646"/>
                  <a:pt x="6959592" y="3868646"/>
                </a:cubicBezTo>
                <a:cubicBezTo>
                  <a:pt x="6959592" y="3868646"/>
                  <a:pt x="6969361" y="3868646"/>
                  <a:pt x="6969361" y="3868646"/>
                </a:cubicBezTo>
                <a:cubicBezTo>
                  <a:pt x="6969361" y="3878415"/>
                  <a:pt x="6998667" y="3907723"/>
                  <a:pt x="7008435" y="3917493"/>
                </a:cubicBezTo>
                <a:cubicBezTo>
                  <a:pt x="7018204" y="3917493"/>
                  <a:pt x="7018204" y="3927262"/>
                  <a:pt x="7018204" y="3927262"/>
                </a:cubicBezTo>
                <a:cubicBezTo>
                  <a:pt x="7027972" y="3937031"/>
                  <a:pt x="7037741" y="3946800"/>
                  <a:pt x="7037741" y="3946800"/>
                </a:cubicBezTo>
                <a:cubicBezTo>
                  <a:pt x="7047510" y="3946800"/>
                  <a:pt x="7047510" y="3956570"/>
                  <a:pt x="7057278" y="3956570"/>
                </a:cubicBezTo>
                <a:cubicBezTo>
                  <a:pt x="7057278" y="3966339"/>
                  <a:pt x="7067047" y="3976108"/>
                  <a:pt x="7067047" y="3976108"/>
                </a:cubicBezTo>
                <a:cubicBezTo>
                  <a:pt x="7106121" y="4015186"/>
                  <a:pt x="7125658" y="4034724"/>
                  <a:pt x="7115890" y="4034724"/>
                </a:cubicBezTo>
                <a:cubicBezTo>
                  <a:pt x="7115890" y="4034724"/>
                  <a:pt x="7115890" y="4034724"/>
                  <a:pt x="7106121" y="4034724"/>
                </a:cubicBezTo>
                <a:cubicBezTo>
                  <a:pt x="7106121" y="4024955"/>
                  <a:pt x="7096353" y="4015186"/>
                  <a:pt x="7096353" y="4015186"/>
                </a:cubicBezTo>
                <a:cubicBezTo>
                  <a:pt x="7086584" y="4015186"/>
                  <a:pt x="7086584" y="4005416"/>
                  <a:pt x="7086584" y="4005416"/>
                </a:cubicBezTo>
                <a:cubicBezTo>
                  <a:pt x="7086584" y="4005416"/>
                  <a:pt x="7076815" y="3995647"/>
                  <a:pt x="7067047" y="3985878"/>
                </a:cubicBezTo>
                <a:cubicBezTo>
                  <a:pt x="7057278" y="3976108"/>
                  <a:pt x="7047510" y="3966339"/>
                  <a:pt x="7047510" y="3966339"/>
                </a:cubicBezTo>
                <a:cubicBezTo>
                  <a:pt x="7037741" y="3956570"/>
                  <a:pt x="7037741" y="3956570"/>
                  <a:pt x="7027972" y="3946800"/>
                </a:cubicBezTo>
                <a:cubicBezTo>
                  <a:pt x="7018204" y="3946800"/>
                  <a:pt x="7008435" y="3937031"/>
                  <a:pt x="7008435" y="3927262"/>
                </a:cubicBezTo>
                <a:cubicBezTo>
                  <a:pt x="7008435" y="3927262"/>
                  <a:pt x="6998667" y="3917493"/>
                  <a:pt x="6988898" y="3917493"/>
                </a:cubicBezTo>
                <a:cubicBezTo>
                  <a:pt x="6988898" y="3907723"/>
                  <a:pt x="6979129" y="3897954"/>
                  <a:pt x="6969361" y="3897954"/>
                </a:cubicBezTo>
                <a:cubicBezTo>
                  <a:pt x="6969361" y="3897954"/>
                  <a:pt x="6949823" y="3888185"/>
                  <a:pt x="6949823" y="3888185"/>
                </a:cubicBezTo>
                <a:cubicBezTo>
                  <a:pt x="6949823" y="3888185"/>
                  <a:pt x="6959592" y="3888185"/>
                  <a:pt x="6959592" y="3888185"/>
                </a:cubicBezTo>
                <a:cubicBezTo>
                  <a:pt x="6959592" y="3888185"/>
                  <a:pt x="6959592" y="3888185"/>
                  <a:pt x="6949823" y="3878415"/>
                </a:cubicBezTo>
                <a:cubicBezTo>
                  <a:pt x="6949823" y="3878415"/>
                  <a:pt x="6949823" y="3878415"/>
                  <a:pt x="6949823" y="3868646"/>
                </a:cubicBezTo>
                <a:cubicBezTo>
                  <a:pt x="6940055" y="3868646"/>
                  <a:pt x="6940055" y="3868646"/>
                  <a:pt x="6940055" y="3868646"/>
                </a:cubicBezTo>
                <a:cubicBezTo>
                  <a:pt x="6940055" y="3868646"/>
                  <a:pt x="6930286" y="3858877"/>
                  <a:pt x="6930286" y="3849107"/>
                </a:cubicBezTo>
                <a:cubicBezTo>
                  <a:pt x="6920518" y="3849107"/>
                  <a:pt x="6910749" y="3839338"/>
                  <a:pt x="6910749" y="3839338"/>
                </a:cubicBezTo>
                <a:cubicBezTo>
                  <a:pt x="6910749" y="3839338"/>
                  <a:pt x="6920518" y="3849107"/>
                  <a:pt x="6920518" y="3849107"/>
                </a:cubicBezTo>
                <a:cubicBezTo>
                  <a:pt x="6920518" y="3849107"/>
                  <a:pt x="6910749" y="3849107"/>
                  <a:pt x="6910749" y="3849107"/>
                </a:cubicBezTo>
                <a:cubicBezTo>
                  <a:pt x="6910749" y="3849107"/>
                  <a:pt x="6910749" y="3849107"/>
                  <a:pt x="6900980" y="3839338"/>
                </a:cubicBezTo>
                <a:lnTo>
                  <a:pt x="6903902" y="3844451"/>
                </a:lnTo>
                <a:lnTo>
                  <a:pt x="6880222" y="3828347"/>
                </a:lnTo>
                <a:cubicBezTo>
                  <a:pt x="6874117" y="3824684"/>
                  <a:pt x="6871675" y="3824684"/>
                  <a:pt x="6871675" y="3829569"/>
                </a:cubicBezTo>
                <a:cubicBezTo>
                  <a:pt x="6871675" y="3829569"/>
                  <a:pt x="6861906" y="3829569"/>
                  <a:pt x="6861906" y="3829569"/>
                </a:cubicBezTo>
                <a:cubicBezTo>
                  <a:pt x="6861906" y="3829569"/>
                  <a:pt x="6859464" y="3827126"/>
                  <a:pt x="6855800" y="3823463"/>
                </a:cubicBezTo>
                <a:lnTo>
                  <a:pt x="6852137" y="3819799"/>
                </a:lnTo>
                <a:lnTo>
                  <a:pt x="6852137" y="3819799"/>
                </a:lnTo>
                <a:lnTo>
                  <a:pt x="6852137" y="3819799"/>
                </a:lnTo>
                <a:lnTo>
                  <a:pt x="6842369" y="3810030"/>
                </a:lnTo>
                <a:cubicBezTo>
                  <a:pt x="6842369" y="3814915"/>
                  <a:pt x="6842369" y="3817357"/>
                  <a:pt x="6843590" y="3818578"/>
                </a:cubicBezTo>
                <a:lnTo>
                  <a:pt x="6852137" y="3819799"/>
                </a:lnTo>
                <a:lnTo>
                  <a:pt x="6852137" y="3819799"/>
                </a:lnTo>
                <a:lnTo>
                  <a:pt x="6852137" y="3821020"/>
                </a:lnTo>
                <a:cubicBezTo>
                  <a:pt x="6852137" y="3822242"/>
                  <a:pt x="6852137" y="3824684"/>
                  <a:pt x="6852137" y="3829569"/>
                </a:cubicBezTo>
                <a:cubicBezTo>
                  <a:pt x="6852137" y="3829569"/>
                  <a:pt x="6861906" y="3839338"/>
                  <a:pt x="6861906" y="3839338"/>
                </a:cubicBezTo>
                <a:cubicBezTo>
                  <a:pt x="6852137" y="3839338"/>
                  <a:pt x="6842369" y="3829569"/>
                  <a:pt x="6832600" y="3819799"/>
                </a:cubicBezTo>
                <a:cubicBezTo>
                  <a:pt x="6832600" y="3819799"/>
                  <a:pt x="6813063" y="3800261"/>
                  <a:pt x="6803294" y="3790492"/>
                </a:cubicBezTo>
                <a:cubicBezTo>
                  <a:pt x="6783757" y="3780722"/>
                  <a:pt x="6764220" y="3761184"/>
                  <a:pt x="6754451" y="3751414"/>
                </a:cubicBezTo>
                <a:cubicBezTo>
                  <a:pt x="6754451" y="3741645"/>
                  <a:pt x="6734914" y="3731876"/>
                  <a:pt x="6725145" y="3722106"/>
                </a:cubicBezTo>
                <a:cubicBezTo>
                  <a:pt x="6725145" y="3712337"/>
                  <a:pt x="6715377" y="3712337"/>
                  <a:pt x="6715377" y="3712337"/>
                </a:cubicBezTo>
                <a:cubicBezTo>
                  <a:pt x="6715377" y="3712337"/>
                  <a:pt x="6705608" y="3702568"/>
                  <a:pt x="6705608" y="3702568"/>
                </a:cubicBezTo>
                <a:cubicBezTo>
                  <a:pt x="6695840" y="3692798"/>
                  <a:pt x="6686071" y="3692798"/>
                  <a:pt x="6686071" y="3683029"/>
                </a:cubicBezTo>
                <a:cubicBezTo>
                  <a:pt x="6676302" y="3673260"/>
                  <a:pt x="6676302" y="3673260"/>
                  <a:pt x="6676302" y="3673260"/>
                </a:cubicBezTo>
                <a:cubicBezTo>
                  <a:pt x="6676302" y="3663491"/>
                  <a:pt x="6666534" y="3663491"/>
                  <a:pt x="6666534" y="3663491"/>
                </a:cubicBezTo>
                <a:lnTo>
                  <a:pt x="6658026" y="3655928"/>
                </a:lnTo>
                <a:lnTo>
                  <a:pt x="6656765" y="3653721"/>
                </a:lnTo>
                <a:lnTo>
                  <a:pt x="6651181" y="3651394"/>
                </a:lnTo>
                <a:lnTo>
                  <a:pt x="6639352" y="3645085"/>
                </a:lnTo>
                <a:lnTo>
                  <a:pt x="6637094" y="3643015"/>
                </a:lnTo>
                <a:lnTo>
                  <a:pt x="6636007" y="3635404"/>
                </a:lnTo>
                <a:lnTo>
                  <a:pt x="6627459" y="3634183"/>
                </a:lnTo>
                <a:lnTo>
                  <a:pt x="6617691" y="3624413"/>
                </a:lnTo>
                <a:cubicBezTo>
                  <a:pt x="6617691" y="3624413"/>
                  <a:pt x="6617691" y="3634183"/>
                  <a:pt x="6627459" y="3634183"/>
                </a:cubicBezTo>
                <a:cubicBezTo>
                  <a:pt x="6632343" y="3639068"/>
                  <a:pt x="6634786" y="3641510"/>
                  <a:pt x="6636007" y="3643952"/>
                </a:cubicBezTo>
                <a:lnTo>
                  <a:pt x="6637228" y="3653721"/>
                </a:lnTo>
                <a:lnTo>
                  <a:pt x="6633565" y="3650058"/>
                </a:lnTo>
                <a:cubicBezTo>
                  <a:pt x="6629901" y="3646394"/>
                  <a:pt x="6627459" y="3643952"/>
                  <a:pt x="6627459" y="3643952"/>
                </a:cubicBezTo>
                <a:cubicBezTo>
                  <a:pt x="6617691" y="3634183"/>
                  <a:pt x="6598153" y="3624413"/>
                  <a:pt x="6588385" y="3614644"/>
                </a:cubicBezTo>
                <a:cubicBezTo>
                  <a:pt x="6588385" y="3614644"/>
                  <a:pt x="6598153" y="3624413"/>
                  <a:pt x="6598153" y="3624413"/>
                </a:cubicBezTo>
                <a:cubicBezTo>
                  <a:pt x="6607922" y="3634183"/>
                  <a:pt x="6607922" y="3634183"/>
                  <a:pt x="6617691" y="3643952"/>
                </a:cubicBezTo>
                <a:cubicBezTo>
                  <a:pt x="6617691" y="3643952"/>
                  <a:pt x="6627459" y="3653721"/>
                  <a:pt x="6637228" y="3663491"/>
                </a:cubicBezTo>
                <a:cubicBezTo>
                  <a:pt x="6646997" y="3673260"/>
                  <a:pt x="6656765" y="3683029"/>
                  <a:pt x="6656765" y="3683029"/>
                </a:cubicBezTo>
                <a:cubicBezTo>
                  <a:pt x="6676302" y="3692798"/>
                  <a:pt x="6695840" y="3712337"/>
                  <a:pt x="6695840" y="3722106"/>
                </a:cubicBezTo>
                <a:cubicBezTo>
                  <a:pt x="6705608" y="3722106"/>
                  <a:pt x="6705608" y="3722106"/>
                  <a:pt x="6705608" y="3731876"/>
                </a:cubicBezTo>
                <a:cubicBezTo>
                  <a:pt x="6715377" y="3731876"/>
                  <a:pt x="6715377" y="3731876"/>
                  <a:pt x="6715377" y="3731876"/>
                </a:cubicBezTo>
                <a:cubicBezTo>
                  <a:pt x="6715377" y="3731876"/>
                  <a:pt x="6715377" y="3741645"/>
                  <a:pt x="6715377" y="3741645"/>
                </a:cubicBezTo>
                <a:cubicBezTo>
                  <a:pt x="6725145" y="3741645"/>
                  <a:pt x="6725145" y="3741645"/>
                  <a:pt x="6725145" y="3751414"/>
                </a:cubicBezTo>
                <a:cubicBezTo>
                  <a:pt x="6734914" y="3751414"/>
                  <a:pt x="6744683" y="3761184"/>
                  <a:pt x="6754451" y="3770953"/>
                </a:cubicBezTo>
                <a:cubicBezTo>
                  <a:pt x="6773988" y="3780722"/>
                  <a:pt x="6773988" y="3790492"/>
                  <a:pt x="6773988" y="3790492"/>
                </a:cubicBezTo>
                <a:cubicBezTo>
                  <a:pt x="6764220" y="3790492"/>
                  <a:pt x="6773988" y="3790492"/>
                  <a:pt x="6773988" y="3800261"/>
                </a:cubicBezTo>
                <a:cubicBezTo>
                  <a:pt x="6783757" y="3800261"/>
                  <a:pt x="6783757" y="3810030"/>
                  <a:pt x="6783757" y="3810030"/>
                </a:cubicBezTo>
                <a:cubicBezTo>
                  <a:pt x="6803294" y="3819799"/>
                  <a:pt x="6822832" y="3839338"/>
                  <a:pt x="6822832" y="3849107"/>
                </a:cubicBezTo>
                <a:cubicBezTo>
                  <a:pt x="6832600" y="3858877"/>
                  <a:pt x="6852137" y="3878415"/>
                  <a:pt x="6861906" y="3878415"/>
                </a:cubicBezTo>
                <a:cubicBezTo>
                  <a:pt x="6861906" y="3878415"/>
                  <a:pt x="6871675" y="3888185"/>
                  <a:pt x="6871675" y="3897954"/>
                </a:cubicBezTo>
                <a:cubicBezTo>
                  <a:pt x="6881443" y="3907723"/>
                  <a:pt x="6881443" y="3907723"/>
                  <a:pt x="6881443" y="3907723"/>
                </a:cubicBezTo>
                <a:cubicBezTo>
                  <a:pt x="6871675" y="3907723"/>
                  <a:pt x="6871675" y="3907723"/>
                  <a:pt x="6871675" y="3907723"/>
                </a:cubicBezTo>
                <a:cubicBezTo>
                  <a:pt x="6871675" y="3907723"/>
                  <a:pt x="6871675" y="3897954"/>
                  <a:pt x="6861906" y="3897954"/>
                </a:cubicBezTo>
                <a:cubicBezTo>
                  <a:pt x="6861906" y="3897954"/>
                  <a:pt x="6852137" y="3888185"/>
                  <a:pt x="6852137" y="3878415"/>
                </a:cubicBezTo>
                <a:cubicBezTo>
                  <a:pt x="6822832" y="3858877"/>
                  <a:pt x="6803294" y="3839338"/>
                  <a:pt x="6773988" y="3810030"/>
                </a:cubicBezTo>
                <a:cubicBezTo>
                  <a:pt x="6754451" y="3790492"/>
                  <a:pt x="6754451" y="3790492"/>
                  <a:pt x="6754451" y="3790492"/>
                </a:cubicBezTo>
                <a:cubicBezTo>
                  <a:pt x="6725145" y="3780722"/>
                  <a:pt x="6725145" y="3780722"/>
                  <a:pt x="6725145" y="3780722"/>
                </a:cubicBezTo>
                <a:cubicBezTo>
                  <a:pt x="6725145" y="3770953"/>
                  <a:pt x="6715377" y="3770953"/>
                  <a:pt x="6705608" y="3770953"/>
                </a:cubicBezTo>
                <a:cubicBezTo>
                  <a:pt x="6705608" y="3770953"/>
                  <a:pt x="6705608" y="3770953"/>
                  <a:pt x="6695840" y="3770953"/>
                </a:cubicBezTo>
                <a:cubicBezTo>
                  <a:pt x="6695840" y="3770953"/>
                  <a:pt x="6695840" y="3761184"/>
                  <a:pt x="6686071" y="3761184"/>
                </a:cubicBezTo>
                <a:cubicBezTo>
                  <a:pt x="6676302" y="3751414"/>
                  <a:pt x="6676302" y="3751414"/>
                  <a:pt x="6676302" y="3751414"/>
                </a:cubicBezTo>
                <a:cubicBezTo>
                  <a:pt x="6686071" y="3751414"/>
                  <a:pt x="6686071" y="3751414"/>
                  <a:pt x="6686071" y="3751414"/>
                </a:cubicBezTo>
                <a:cubicBezTo>
                  <a:pt x="6695840" y="3751414"/>
                  <a:pt x="6695840" y="3751414"/>
                  <a:pt x="6695840" y="3751414"/>
                </a:cubicBezTo>
                <a:cubicBezTo>
                  <a:pt x="6705608" y="3761184"/>
                  <a:pt x="6715377" y="3770953"/>
                  <a:pt x="6725145" y="3770953"/>
                </a:cubicBezTo>
                <a:cubicBezTo>
                  <a:pt x="6725145" y="3761184"/>
                  <a:pt x="6725145" y="3761184"/>
                  <a:pt x="6725145" y="3761184"/>
                </a:cubicBezTo>
                <a:cubicBezTo>
                  <a:pt x="6705608" y="3751414"/>
                  <a:pt x="6686071" y="3731876"/>
                  <a:pt x="6676302" y="3722106"/>
                </a:cubicBezTo>
                <a:cubicBezTo>
                  <a:pt x="6676302" y="3722106"/>
                  <a:pt x="6676302" y="3722106"/>
                  <a:pt x="6666534" y="3722106"/>
                </a:cubicBezTo>
                <a:cubicBezTo>
                  <a:pt x="6666534" y="3712337"/>
                  <a:pt x="6666534" y="3712337"/>
                  <a:pt x="6666534" y="3712337"/>
                </a:cubicBezTo>
                <a:cubicBezTo>
                  <a:pt x="6666534" y="3722106"/>
                  <a:pt x="6646997" y="3702568"/>
                  <a:pt x="6637228" y="3702568"/>
                </a:cubicBezTo>
                <a:cubicBezTo>
                  <a:pt x="6637228" y="3702568"/>
                  <a:pt x="6637228" y="3692798"/>
                  <a:pt x="6627459" y="3692798"/>
                </a:cubicBezTo>
                <a:cubicBezTo>
                  <a:pt x="6627459" y="3683029"/>
                  <a:pt x="6617691" y="3683029"/>
                  <a:pt x="6617691" y="3683029"/>
                </a:cubicBezTo>
                <a:cubicBezTo>
                  <a:pt x="6617691" y="3692798"/>
                  <a:pt x="6617691" y="3692798"/>
                  <a:pt x="6617691" y="3692798"/>
                </a:cubicBezTo>
                <a:cubicBezTo>
                  <a:pt x="6617691" y="3692798"/>
                  <a:pt x="6617691" y="3692798"/>
                  <a:pt x="6607922" y="3692798"/>
                </a:cubicBezTo>
                <a:cubicBezTo>
                  <a:pt x="6607922" y="3692798"/>
                  <a:pt x="6607922" y="3683029"/>
                  <a:pt x="6598153" y="3683029"/>
                </a:cubicBezTo>
                <a:cubicBezTo>
                  <a:pt x="6588385" y="3673260"/>
                  <a:pt x="6588385" y="3673260"/>
                  <a:pt x="6588385" y="3683029"/>
                </a:cubicBezTo>
                <a:cubicBezTo>
                  <a:pt x="6588385" y="3683029"/>
                  <a:pt x="6588385" y="3683029"/>
                  <a:pt x="6578616" y="3673260"/>
                </a:cubicBezTo>
                <a:cubicBezTo>
                  <a:pt x="6568848" y="3663491"/>
                  <a:pt x="6549310" y="3653721"/>
                  <a:pt x="6549310" y="3653721"/>
                </a:cubicBezTo>
                <a:cubicBezTo>
                  <a:pt x="6549310" y="3653721"/>
                  <a:pt x="6529773" y="3634183"/>
                  <a:pt x="6500467" y="3614644"/>
                </a:cubicBezTo>
                <a:cubicBezTo>
                  <a:pt x="6490699" y="3604875"/>
                  <a:pt x="6490699" y="3604875"/>
                  <a:pt x="6490699" y="3604875"/>
                </a:cubicBezTo>
                <a:cubicBezTo>
                  <a:pt x="6490699" y="3614644"/>
                  <a:pt x="6500467" y="3614644"/>
                  <a:pt x="6500467" y="3614644"/>
                </a:cubicBezTo>
                <a:cubicBezTo>
                  <a:pt x="6500467" y="3614644"/>
                  <a:pt x="6510236" y="3624413"/>
                  <a:pt x="6510236" y="3624413"/>
                </a:cubicBezTo>
                <a:cubicBezTo>
                  <a:pt x="6520005" y="3624413"/>
                  <a:pt x="6520005" y="3634183"/>
                  <a:pt x="6520005" y="3634183"/>
                </a:cubicBezTo>
                <a:cubicBezTo>
                  <a:pt x="6520005" y="3634183"/>
                  <a:pt x="6520005" y="3634183"/>
                  <a:pt x="6529773" y="3643952"/>
                </a:cubicBezTo>
                <a:cubicBezTo>
                  <a:pt x="6549310" y="3663491"/>
                  <a:pt x="6559079" y="3673260"/>
                  <a:pt x="6568848" y="3683029"/>
                </a:cubicBezTo>
                <a:cubicBezTo>
                  <a:pt x="6573732" y="3687914"/>
                  <a:pt x="6578616" y="3692798"/>
                  <a:pt x="6583501" y="3696462"/>
                </a:cubicBezTo>
                <a:lnTo>
                  <a:pt x="6591873" y="3699951"/>
                </a:lnTo>
                <a:lnTo>
                  <a:pt x="6588385" y="3702568"/>
                </a:lnTo>
                <a:cubicBezTo>
                  <a:pt x="6588385" y="3702568"/>
                  <a:pt x="6588385" y="3702568"/>
                  <a:pt x="6598153" y="3702568"/>
                </a:cubicBezTo>
                <a:cubicBezTo>
                  <a:pt x="6607922" y="3712337"/>
                  <a:pt x="6607922" y="3712337"/>
                  <a:pt x="6607922" y="3722106"/>
                </a:cubicBezTo>
                <a:cubicBezTo>
                  <a:pt x="6607922" y="3722106"/>
                  <a:pt x="6617691" y="3731876"/>
                  <a:pt x="6637228" y="3741645"/>
                </a:cubicBezTo>
                <a:cubicBezTo>
                  <a:pt x="6666534" y="3761184"/>
                  <a:pt x="6676302" y="3770953"/>
                  <a:pt x="6676302" y="3780722"/>
                </a:cubicBezTo>
                <a:cubicBezTo>
                  <a:pt x="6676302" y="3780722"/>
                  <a:pt x="6686071" y="3780722"/>
                  <a:pt x="6686071" y="3790492"/>
                </a:cubicBezTo>
                <a:cubicBezTo>
                  <a:pt x="6695840" y="3790492"/>
                  <a:pt x="6695840" y="3790492"/>
                  <a:pt x="6695840" y="3800261"/>
                </a:cubicBezTo>
                <a:cubicBezTo>
                  <a:pt x="6695840" y="3800261"/>
                  <a:pt x="6705608" y="3810030"/>
                  <a:pt x="6725145" y="3819799"/>
                </a:cubicBezTo>
                <a:cubicBezTo>
                  <a:pt x="6734914" y="3829569"/>
                  <a:pt x="6773988" y="3868646"/>
                  <a:pt x="6773988" y="3868646"/>
                </a:cubicBezTo>
                <a:cubicBezTo>
                  <a:pt x="6773988" y="3868646"/>
                  <a:pt x="6783757" y="3878415"/>
                  <a:pt x="6783757" y="3878415"/>
                </a:cubicBezTo>
                <a:cubicBezTo>
                  <a:pt x="6773988" y="3878415"/>
                  <a:pt x="6773988" y="3878415"/>
                  <a:pt x="6764220" y="3868646"/>
                </a:cubicBezTo>
                <a:cubicBezTo>
                  <a:pt x="6764220" y="3868646"/>
                  <a:pt x="6764220" y="3868646"/>
                  <a:pt x="6754451" y="3868646"/>
                </a:cubicBezTo>
                <a:cubicBezTo>
                  <a:pt x="6754451" y="3858877"/>
                  <a:pt x="6744683" y="3858877"/>
                  <a:pt x="6744683" y="3858877"/>
                </a:cubicBezTo>
                <a:cubicBezTo>
                  <a:pt x="6744683" y="3849107"/>
                  <a:pt x="6705608" y="3810030"/>
                  <a:pt x="6695840" y="3810030"/>
                </a:cubicBezTo>
                <a:cubicBezTo>
                  <a:pt x="6695840" y="3800261"/>
                  <a:pt x="6686071" y="3790492"/>
                  <a:pt x="6656765" y="3761184"/>
                </a:cubicBezTo>
                <a:cubicBezTo>
                  <a:pt x="6642112" y="3753857"/>
                  <a:pt x="6632954" y="3752025"/>
                  <a:pt x="6612806" y="3735081"/>
                </a:cubicBezTo>
                <a:lnTo>
                  <a:pt x="6588389" y="3712341"/>
                </a:lnTo>
                <a:lnTo>
                  <a:pt x="6568848" y="3692798"/>
                </a:lnTo>
                <a:cubicBezTo>
                  <a:pt x="6578616" y="3702568"/>
                  <a:pt x="6578616" y="3702568"/>
                  <a:pt x="6588385" y="3712337"/>
                </a:cubicBezTo>
                <a:lnTo>
                  <a:pt x="6588389" y="3712341"/>
                </a:lnTo>
                <a:lnTo>
                  <a:pt x="6598153" y="3722106"/>
                </a:lnTo>
                <a:cubicBezTo>
                  <a:pt x="6598153" y="3731876"/>
                  <a:pt x="6617691" y="3751414"/>
                  <a:pt x="6627459" y="3751414"/>
                </a:cubicBezTo>
                <a:cubicBezTo>
                  <a:pt x="6627459" y="3751414"/>
                  <a:pt x="6627459" y="3751414"/>
                  <a:pt x="6627459" y="3761184"/>
                </a:cubicBezTo>
                <a:cubicBezTo>
                  <a:pt x="6627459" y="3761184"/>
                  <a:pt x="6629901" y="3763626"/>
                  <a:pt x="6632343" y="3767290"/>
                </a:cubicBezTo>
                <a:lnTo>
                  <a:pt x="6634016" y="3771890"/>
                </a:lnTo>
                <a:lnTo>
                  <a:pt x="6627459" y="3770953"/>
                </a:lnTo>
                <a:cubicBezTo>
                  <a:pt x="6627459" y="3770953"/>
                  <a:pt x="6617691" y="3761184"/>
                  <a:pt x="6617691" y="3761184"/>
                </a:cubicBezTo>
                <a:cubicBezTo>
                  <a:pt x="6617691" y="3761184"/>
                  <a:pt x="6617691" y="3761184"/>
                  <a:pt x="6617691" y="3751414"/>
                </a:cubicBezTo>
                <a:cubicBezTo>
                  <a:pt x="6617691" y="3761184"/>
                  <a:pt x="6607922" y="3761184"/>
                  <a:pt x="6607922" y="3751414"/>
                </a:cubicBezTo>
                <a:cubicBezTo>
                  <a:pt x="6598153" y="3751414"/>
                  <a:pt x="6598153" y="3761184"/>
                  <a:pt x="6607922" y="3761184"/>
                </a:cubicBezTo>
                <a:cubicBezTo>
                  <a:pt x="6617691" y="3770953"/>
                  <a:pt x="6617691" y="3770953"/>
                  <a:pt x="6627459" y="3780722"/>
                </a:cubicBezTo>
                <a:cubicBezTo>
                  <a:pt x="6627459" y="3780722"/>
                  <a:pt x="6637228" y="3780722"/>
                  <a:pt x="6637228" y="3790492"/>
                </a:cubicBezTo>
                <a:cubicBezTo>
                  <a:pt x="6637228" y="3790492"/>
                  <a:pt x="6646997" y="3800261"/>
                  <a:pt x="6646997" y="3800261"/>
                </a:cubicBezTo>
                <a:cubicBezTo>
                  <a:pt x="6656765" y="3810030"/>
                  <a:pt x="6666534" y="3819799"/>
                  <a:pt x="6666534" y="3819799"/>
                </a:cubicBezTo>
                <a:cubicBezTo>
                  <a:pt x="6676302" y="3819799"/>
                  <a:pt x="6686071" y="3829569"/>
                  <a:pt x="6686071" y="3839338"/>
                </a:cubicBezTo>
                <a:cubicBezTo>
                  <a:pt x="6686071" y="3839338"/>
                  <a:pt x="6695840" y="3858877"/>
                  <a:pt x="6705608" y="3849107"/>
                </a:cubicBezTo>
                <a:cubicBezTo>
                  <a:pt x="6705608" y="3849107"/>
                  <a:pt x="6705608" y="3849107"/>
                  <a:pt x="6715377" y="3858877"/>
                </a:cubicBezTo>
                <a:cubicBezTo>
                  <a:pt x="6715377" y="3858877"/>
                  <a:pt x="6715377" y="3858877"/>
                  <a:pt x="6705608" y="3858877"/>
                </a:cubicBezTo>
                <a:cubicBezTo>
                  <a:pt x="6715377" y="3868646"/>
                  <a:pt x="6715377" y="3868646"/>
                  <a:pt x="6715377" y="3868646"/>
                </a:cubicBezTo>
                <a:cubicBezTo>
                  <a:pt x="6715377" y="3868646"/>
                  <a:pt x="6725145" y="3868646"/>
                  <a:pt x="6725145" y="3868646"/>
                </a:cubicBezTo>
                <a:cubicBezTo>
                  <a:pt x="6725145" y="3868646"/>
                  <a:pt x="6734914" y="3868646"/>
                  <a:pt x="6734914" y="3878415"/>
                </a:cubicBezTo>
                <a:cubicBezTo>
                  <a:pt x="6734914" y="3878415"/>
                  <a:pt x="6734914" y="3878415"/>
                  <a:pt x="6736135" y="3878415"/>
                </a:cubicBezTo>
                <a:lnTo>
                  <a:pt x="6739799" y="3878415"/>
                </a:lnTo>
                <a:cubicBezTo>
                  <a:pt x="6742241" y="3878415"/>
                  <a:pt x="6744683" y="3878415"/>
                  <a:pt x="6744683" y="3878415"/>
                </a:cubicBezTo>
                <a:cubicBezTo>
                  <a:pt x="6744683" y="3888185"/>
                  <a:pt x="6754451" y="3888185"/>
                  <a:pt x="6754451" y="3897954"/>
                </a:cubicBezTo>
                <a:cubicBezTo>
                  <a:pt x="6754451" y="3907723"/>
                  <a:pt x="6754451" y="3907723"/>
                  <a:pt x="6764220" y="3907723"/>
                </a:cubicBezTo>
                <a:cubicBezTo>
                  <a:pt x="6764220" y="3907723"/>
                  <a:pt x="6773988" y="3917493"/>
                  <a:pt x="6773988" y="3917493"/>
                </a:cubicBezTo>
                <a:cubicBezTo>
                  <a:pt x="6783757" y="3927262"/>
                  <a:pt x="6793526" y="3937031"/>
                  <a:pt x="6793526" y="3937031"/>
                </a:cubicBezTo>
                <a:cubicBezTo>
                  <a:pt x="6803294" y="3946800"/>
                  <a:pt x="6803294" y="3946800"/>
                  <a:pt x="6803294" y="3946800"/>
                </a:cubicBezTo>
                <a:cubicBezTo>
                  <a:pt x="6803294" y="3946800"/>
                  <a:pt x="6813063" y="3956570"/>
                  <a:pt x="6813063" y="3956570"/>
                </a:cubicBezTo>
                <a:cubicBezTo>
                  <a:pt x="6822832" y="3966339"/>
                  <a:pt x="6822832" y="3966339"/>
                  <a:pt x="6832600" y="3976108"/>
                </a:cubicBezTo>
                <a:cubicBezTo>
                  <a:pt x="6822832" y="3976108"/>
                  <a:pt x="6822832" y="3976108"/>
                  <a:pt x="6822832" y="3976108"/>
                </a:cubicBezTo>
                <a:cubicBezTo>
                  <a:pt x="6822832" y="3976108"/>
                  <a:pt x="6822832" y="3966339"/>
                  <a:pt x="6813063" y="3966339"/>
                </a:cubicBezTo>
                <a:cubicBezTo>
                  <a:pt x="6813063" y="3966339"/>
                  <a:pt x="6803294" y="3956570"/>
                  <a:pt x="6803294" y="3956570"/>
                </a:cubicBezTo>
                <a:cubicBezTo>
                  <a:pt x="6803294" y="3956570"/>
                  <a:pt x="6803294" y="3956570"/>
                  <a:pt x="6793526" y="3946800"/>
                </a:cubicBezTo>
                <a:cubicBezTo>
                  <a:pt x="6793526" y="3946800"/>
                  <a:pt x="6793526" y="3946800"/>
                  <a:pt x="6783757" y="3937031"/>
                </a:cubicBezTo>
                <a:cubicBezTo>
                  <a:pt x="6783757" y="3937031"/>
                  <a:pt x="6773988" y="3927262"/>
                  <a:pt x="6764220" y="3927262"/>
                </a:cubicBezTo>
                <a:cubicBezTo>
                  <a:pt x="6764220" y="3917493"/>
                  <a:pt x="6754451" y="3907723"/>
                  <a:pt x="6754451" y="3907723"/>
                </a:cubicBezTo>
                <a:cubicBezTo>
                  <a:pt x="6754451" y="3907723"/>
                  <a:pt x="6744683" y="3907723"/>
                  <a:pt x="6744683" y="3897954"/>
                </a:cubicBezTo>
                <a:cubicBezTo>
                  <a:pt x="6734914" y="3888185"/>
                  <a:pt x="6734914" y="3888185"/>
                  <a:pt x="6734914" y="3888185"/>
                </a:cubicBezTo>
                <a:cubicBezTo>
                  <a:pt x="6734914" y="3888185"/>
                  <a:pt x="6725145" y="3888185"/>
                  <a:pt x="6725145" y="3888185"/>
                </a:cubicBezTo>
                <a:cubicBezTo>
                  <a:pt x="6725145" y="3888185"/>
                  <a:pt x="6686071" y="3858877"/>
                  <a:pt x="6676302" y="3849107"/>
                </a:cubicBezTo>
                <a:cubicBezTo>
                  <a:pt x="6676302" y="3849107"/>
                  <a:pt x="6666534" y="3839338"/>
                  <a:pt x="6656765" y="3829569"/>
                </a:cubicBezTo>
                <a:cubicBezTo>
                  <a:pt x="6656765" y="3819799"/>
                  <a:pt x="6637228" y="3810030"/>
                  <a:pt x="6637228" y="3810030"/>
                </a:cubicBezTo>
                <a:cubicBezTo>
                  <a:pt x="6627459" y="3800261"/>
                  <a:pt x="6617691" y="3800261"/>
                  <a:pt x="6617691" y="3790492"/>
                </a:cubicBezTo>
                <a:cubicBezTo>
                  <a:pt x="6617691" y="3790492"/>
                  <a:pt x="6598153" y="3770953"/>
                  <a:pt x="6588385" y="3761184"/>
                </a:cubicBezTo>
                <a:cubicBezTo>
                  <a:pt x="6568848" y="3751414"/>
                  <a:pt x="6559079" y="3731876"/>
                  <a:pt x="6549310" y="3731876"/>
                </a:cubicBezTo>
                <a:cubicBezTo>
                  <a:pt x="6549310" y="3731876"/>
                  <a:pt x="6529773" y="3712337"/>
                  <a:pt x="6520005" y="3702568"/>
                </a:cubicBezTo>
                <a:cubicBezTo>
                  <a:pt x="6510236" y="3702568"/>
                  <a:pt x="6510236" y="3702568"/>
                  <a:pt x="6510236" y="3702568"/>
                </a:cubicBezTo>
                <a:cubicBezTo>
                  <a:pt x="6505352" y="3697683"/>
                  <a:pt x="6500467" y="3692798"/>
                  <a:pt x="6494362" y="3687914"/>
                </a:cubicBezTo>
                <a:lnTo>
                  <a:pt x="6477713" y="3677398"/>
                </a:lnTo>
                <a:lnTo>
                  <a:pt x="6476046" y="3674481"/>
                </a:lnTo>
                <a:cubicBezTo>
                  <a:pt x="6473604" y="3673260"/>
                  <a:pt x="6471162" y="3673260"/>
                  <a:pt x="6471162" y="3673260"/>
                </a:cubicBezTo>
                <a:lnTo>
                  <a:pt x="6477713" y="3677398"/>
                </a:lnTo>
                <a:lnTo>
                  <a:pt x="6480930" y="3683029"/>
                </a:lnTo>
                <a:cubicBezTo>
                  <a:pt x="6490699" y="3683029"/>
                  <a:pt x="6500467" y="3692798"/>
                  <a:pt x="6500467" y="3702568"/>
                </a:cubicBezTo>
                <a:cubicBezTo>
                  <a:pt x="6510236" y="3712337"/>
                  <a:pt x="6520005" y="3712337"/>
                  <a:pt x="6520005" y="3722106"/>
                </a:cubicBezTo>
                <a:cubicBezTo>
                  <a:pt x="6529773" y="3722106"/>
                  <a:pt x="6529773" y="3731876"/>
                  <a:pt x="6529773" y="3731876"/>
                </a:cubicBezTo>
                <a:cubicBezTo>
                  <a:pt x="6539542" y="3731876"/>
                  <a:pt x="6539542" y="3741645"/>
                  <a:pt x="6539542" y="3741645"/>
                </a:cubicBezTo>
                <a:cubicBezTo>
                  <a:pt x="6539542" y="3741645"/>
                  <a:pt x="6539542" y="3741645"/>
                  <a:pt x="6549310" y="3741645"/>
                </a:cubicBezTo>
                <a:cubicBezTo>
                  <a:pt x="6549310" y="3741645"/>
                  <a:pt x="6549310" y="3751414"/>
                  <a:pt x="6559079" y="3761184"/>
                </a:cubicBezTo>
                <a:cubicBezTo>
                  <a:pt x="6559079" y="3761184"/>
                  <a:pt x="6568848" y="3770953"/>
                  <a:pt x="6578616" y="3770953"/>
                </a:cubicBezTo>
                <a:cubicBezTo>
                  <a:pt x="6578616" y="3770953"/>
                  <a:pt x="6588385" y="3780722"/>
                  <a:pt x="6598153" y="3790492"/>
                </a:cubicBezTo>
                <a:cubicBezTo>
                  <a:pt x="6607922" y="3800261"/>
                  <a:pt x="6617691" y="3819799"/>
                  <a:pt x="6617691" y="3819799"/>
                </a:cubicBezTo>
                <a:cubicBezTo>
                  <a:pt x="6627459" y="3819799"/>
                  <a:pt x="6627459" y="3829569"/>
                  <a:pt x="6637228" y="3829569"/>
                </a:cubicBezTo>
                <a:cubicBezTo>
                  <a:pt x="6637228" y="3839338"/>
                  <a:pt x="6637228" y="3839338"/>
                  <a:pt x="6637228" y="3839338"/>
                </a:cubicBezTo>
                <a:cubicBezTo>
                  <a:pt x="6646997" y="3849107"/>
                  <a:pt x="6666534" y="3868646"/>
                  <a:pt x="6666534" y="3868646"/>
                </a:cubicBezTo>
                <a:cubicBezTo>
                  <a:pt x="6666534" y="3868646"/>
                  <a:pt x="6666534" y="3868646"/>
                  <a:pt x="6676302" y="3878415"/>
                </a:cubicBezTo>
                <a:cubicBezTo>
                  <a:pt x="6676302" y="3888185"/>
                  <a:pt x="6686071" y="3888185"/>
                  <a:pt x="6695840" y="3897954"/>
                </a:cubicBezTo>
                <a:cubicBezTo>
                  <a:pt x="6705608" y="3907723"/>
                  <a:pt x="6705608" y="3907723"/>
                  <a:pt x="6705608" y="3907723"/>
                </a:cubicBezTo>
                <a:cubicBezTo>
                  <a:pt x="6715377" y="3917493"/>
                  <a:pt x="6715377" y="3917493"/>
                  <a:pt x="6715377" y="3917493"/>
                </a:cubicBezTo>
                <a:cubicBezTo>
                  <a:pt x="6715377" y="3922378"/>
                  <a:pt x="6715377" y="3924820"/>
                  <a:pt x="6715377" y="3924820"/>
                </a:cubicBezTo>
                <a:lnTo>
                  <a:pt x="6715377" y="3926041"/>
                </a:lnTo>
                <a:cubicBezTo>
                  <a:pt x="6715377" y="3927262"/>
                  <a:pt x="6715377" y="3927262"/>
                  <a:pt x="6715377" y="3927262"/>
                </a:cubicBezTo>
                <a:cubicBezTo>
                  <a:pt x="6725145" y="3937031"/>
                  <a:pt x="6725145" y="3937031"/>
                  <a:pt x="6725145" y="3937031"/>
                </a:cubicBezTo>
                <a:cubicBezTo>
                  <a:pt x="6725145" y="3946800"/>
                  <a:pt x="6734914" y="3956570"/>
                  <a:pt x="6744683" y="3956570"/>
                </a:cubicBezTo>
                <a:cubicBezTo>
                  <a:pt x="6754451" y="3966339"/>
                  <a:pt x="6764220" y="3976108"/>
                  <a:pt x="6764220" y="3985878"/>
                </a:cubicBezTo>
                <a:cubicBezTo>
                  <a:pt x="6764220" y="3985878"/>
                  <a:pt x="6754451" y="3985878"/>
                  <a:pt x="6754451" y="3976108"/>
                </a:cubicBezTo>
                <a:cubicBezTo>
                  <a:pt x="6754451" y="3976108"/>
                  <a:pt x="6744683" y="3966339"/>
                  <a:pt x="6734914" y="3966339"/>
                </a:cubicBezTo>
                <a:cubicBezTo>
                  <a:pt x="6734914" y="3966339"/>
                  <a:pt x="6725145" y="3956570"/>
                  <a:pt x="6725145" y="3956570"/>
                </a:cubicBezTo>
                <a:cubicBezTo>
                  <a:pt x="6715377" y="3946800"/>
                  <a:pt x="6715377" y="3946800"/>
                  <a:pt x="6715377" y="3946800"/>
                </a:cubicBezTo>
                <a:cubicBezTo>
                  <a:pt x="6705608" y="3946800"/>
                  <a:pt x="6705608" y="3937031"/>
                  <a:pt x="6705608" y="3937031"/>
                </a:cubicBezTo>
                <a:cubicBezTo>
                  <a:pt x="6715377" y="3937031"/>
                  <a:pt x="6705608" y="3927262"/>
                  <a:pt x="6695840" y="3917493"/>
                </a:cubicBezTo>
                <a:cubicBezTo>
                  <a:pt x="6695840" y="3917493"/>
                  <a:pt x="6686071" y="3907723"/>
                  <a:pt x="6676302" y="3897954"/>
                </a:cubicBezTo>
                <a:cubicBezTo>
                  <a:pt x="6666534" y="3878415"/>
                  <a:pt x="6646997" y="3868646"/>
                  <a:pt x="6646997" y="3868646"/>
                </a:cubicBezTo>
                <a:cubicBezTo>
                  <a:pt x="6646997" y="3868646"/>
                  <a:pt x="6646997" y="3878415"/>
                  <a:pt x="6646997" y="3878415"/>
                </a:cubicBezTo>
                <a:cubicBezTo>
                  <a:pt x="6656765" y="3878415"/>
                  <a:pt x="6656765" y="3888185"/>
                  <a:pt x="6666534" y="3888185"/>
                </a:cubicBezTo>
                <a:cubicBezTo>
                  <a:pt x="6666534" y="3897954"/>
                  <a:pt x="6666534" y="3897954"/>
                  <a:pt x="6676302" y="3907723"/>
                </a:cubicBezTo>
                <a:cubicBezTo>
                  <a:pt x="6676302" y="3907723"/>
                  <a:pt x="6686071" y="3907723"/>
                  <a:pt x="6676302" y="3917493"/>
                </a:cubicBezTo>
                <a:cubicBezTo>
                  <a:pt x="6676302" y="3917493"/>
                  <a:pt x="6666534" y="3907723"/>
                  <a:pt x="6656765" y="3897954"/>
                </a:cubicBezTo>
                <a:cubicBezTo>
                  <a:pt x="6646997" y="3878415"/>
                  <a:pt x="6627459" y="3868646"/>
                  <a:pt x="6627459" y="3868646"/>
                </a:cubicBezTo>
                <a:cubicBezTo>
                  <a:pt x="6637228" y="3878415"/>
                  <a:pt x="6646997" y="3888185"/>
                  <a:pt x="6646997" y="3888185"/>
                </a:cubicBezTo>
                <a:cubicBezTo>
                  <a:pt x="6646997" y="3888185"/>
                  <a:pt x="6656765" y="3897954"/>
                  <a:pt x="6656765" y="3897954"/>
                </a:cubicBezTo>
                <a:cubicBezTo>
                  <a:pt x="6656765" y="3897954"/>
                  <a:pt x="6686071" y="3927262"/>
                  <a:pt x="6695840" y="3937031"/>
                </a:cubicBezTo>
                <a:cubicBezTo>
                  <a:pt x="6705608" y="3946800"/>
                  <a:pt x="6705608" y="3946800"/>
                  <a:pt x="6695840" y="3946800"/>
                </a:cubicBezTo>
                <a:cubicBezTo>
                  <a:pt x="6725145" y="3976108"/>
                  <a:pt x="6744683" y="3995647"/>
                  <a:pt x="6754451" y="4005416"/>
                </a:cubicBezTo>
                <a:cubicBezTo>
                  <a:pt x="6764220" y="4015186"/>
                  <a:pt x="6773988" y="4024955"/>
                  <a:pt x="6773988" y="4024955"/>
                </a:cubicBezTo>
                <a:cubicBezTo>
                  <a:pt x="6773988" y="4024955"/>
                  <a:pt x="6793526" y="4054263"/>
                  <a:pt x="6803294" y="4054263"/>
                </a:cubicBezTo>
                <a:cubicBezTo>
                  <a:pt x="6803294" y="4054263"/>
                  <a:pt x="6803294" y="4054263"/>
                  <a:pt x="6793526" y="4054263"/>
                </a:cubicBezTo>
                <a:cubicBezTo>
                  <a:pt x="6783757" y="4054263"/>
                  <a:pt x="6783757" y="4044494"/>
                  <a:pt x="6783757" y="4044494"/>
                </a:cubicBezTo>
                <a:cubicBezTo>
                  <a:pt x="6783757" y="4044494"/>
                  <a:pt x="6773988" y="4044494"/>
                  <a:pt x="6773988" y="4044494"/>
                </a:cubicBezTo>
                <a:cubicBezTo>
                  <a:pt x="6764220" y="4034724"/>
                  <a:pt x="6764220" y="4034724"/>
                  <a:pt x="6773988" y="4034724"/>
                </a:cubicBezTo>
                <a:cubicBezTo>
                  <a:pt x="6773988" y="4034724"/>
                  <a:pt x="6773988" y="4034724"/>
                  <a:pt x="6764220" y="4024955"/>
                </a:cubicBezTo>
                <a:cubicBezTo>
                  <a:pt x="6754451" y="4015186"/>
                  <a:pt x="6744683" y="4005416"/>
                  <a:pt x="6744683" y="4005416"/>
                </a:cubicBezTo>
                <a:cubicBezTo>
                  <a:pt x="6734914" y="3995647"/>
                  <a:pt x="6725145" y="3985878"/>
                  <a:pt x="6715377" y="3976108"/>
                </a:cubicBezTo>
                <a:cubicBezTo>
                  <a:pt x="6715377" y="3966339"/>
                  <a:pt x="6705608" y="3966339"/>
                  <a:pt x="6705608" y="3956570"/>
                </a:cubicBezTo>
                <a:cubicBezTo>
                  <a:pt x="6695840" y="3956570"/>
                  <a:pt x="6695840" y="3956570"/>
                  <a:pt x="6695840" y="3956570"/>
                </a:cubicBezTo>
                <a:cubicBezTo>
                  <a:pt x="6695840" y="3956570"/>
                  <a:pt x="6686071" y="3956570"/>
                  <a:pt x="6676302" y="3946800"/>
                </a:cubicBezTo>
                <a:cubicBezTo>
                  <a:pt x="6676302" y="3946800"/>
                  <a:pt x="6666534" y="3937031"/>
                  <a:pt x="6666534" y="3927262"/>
                </a:cubicBezTo>
                <a:cubicBezTo>
                  <a:pt x="6656765" y="3927262"/>
                  <a:pt x="6656765" y="3917493"/>
                  <a:pt x="6646997" y="3917493"/>
                </a:cubicBezTo>
                <a:cubicBezTo>
                  <a:pt x="6646997" y="3907723"/>
                  <a:pt x="6646997" y="3907723"/>
                  <a:pt x="6646997" y="3907723"/>
                </a:cubicBezTo>
                <a:cubicBezTo>
                  <a:pt x="6646997" y="3907723"/>
                  <a:pt x="6637228" y="3907723"/>
                  <a:pt x="6637228" y="3907723"/>
                </a:cubicBezTo>
                <a:cubicBezTo>
                  <a:pt x="6627459" y="3897954"/>
                  <a:pt x="6627459" y="3897954"/>
                  <a:pt x="6627459" y="3897954"/>
                </a:cubicBezTo>
                <a:cubicBezTo>
                  <a:pt x="6627459" y="3897954"/>
                  <a:pt x="6617691" y="3888185"/>
                  <a:pt x="6617691" y="3878415"/>
                </a:cubicBezTo>
                <a:cubicBezTo>
                  <a:pt x="6607922" y="3868646"/>
                  <a:pt x="6598153" y="3868646"/>
                  <a:pt x="6588385" y="3858877"/>
                </a:cubicBezTo>
                <a:cubicBezTo>
                  <a:pt x="6588385" y="3849107"/>
                  <a:pt x="6588385" y="3849107"/>
                  <a:pt x="6578616" y="3849107"/>
                </a:cubicBezTo>
                <a:cubicBezTo>
                  <a:pt x="6568848" y="3849107"/>
                  <a:pt x="6568848" y="3839338"/>
                  <a:pt x="6559079" y="3839338"/>
                </a:cubicBezTo>
                <a:cubicBezTo>
                  <a:pt x="6559079" y="3829569"/>
                  <a:pt x="6549310" y="3829569"/>
                  <a:pt x="6549310" y="3829569"/>
                </a:cubicBezTo>
                <a:cubicBezTo>
                  <a:pt x="6549310" y="3829569"/>
                  <a:pt x="6559079" y="3839338"/>
                  <a:pt x="6559079" y="3839338"/>
                </a:cubicBezTo>
                <a:cubicBezTo>
                  <a:pt x="6568848" y="3849107"/>
                  <a:pt x="6568848" y="3849107"/>
                  <a:pt x="6568848" y="3849107"/>
                </a:cubicBezTo>
                <a:cubicBezTo>
                  <a:pt x="6578616" y="3858877"/>
                  <a:pt x="6588385" y="3868646"/>
                  <a:pt x="6598153" y="3878415"/>
                </a:cubicBezTo>
                <a:cubicBezTo>
                  <a:pt x="6627459" y="3897954"/>
                  <a:pt x="6627459" y="3897954"/>
                  <a:pt x="6637228" y="3907723"/>
                </a:cubicBezTo>
                <a:cubicBezTo>
                  <a:pt x="6637228" y="3917493"/>
                  <a:pt x="6646997" y="3917493"/>
                  <a:pt x="6656765" y="3927262"/>
                </a:cubicBezTo>
                <a:cubicBezTo>
                  <a:pt x="6656765" y="3937031"/>
                  <a:pt x="6666534" y="3946800"/>
                  <a:pt x="6676302" y="3946800"/>
                </a:cubicBezTo>
                <a:cubicBezTo>
                  <a:pt x="6676302" y="3956570"/>
                  <a:pt x="6686071" y="3966339"/>
                  <a:pt x="6686071" y="3966339"/>
                </a:cubicBezTo>
                <a:cubicBezTo>
                  <a:pt x="6686071" y="3966339"/>
                  <a:pt x="6676302" y="3956570"/>
                  <a:pt x="6666534" y="3956570"/>
                </a:cubicBezTo>
                <a:cubicBezTo>
                  <a:pt x="6656765" y="3937031"/>
                  <a:pt x="6637228" y="3917493"/>
                  <a:pt x="6637228" y="3917493"/>
                </a:cubicBezTo>
                <a:cubicBezTo>
                  <a:pt x="6637228" y="3917493"/>
                  <a:pt x="6634786" y="3917493"/>
                  <a:pt x="6632343" y="3917493"/>
                </a:cubicBezTo>
                <a:lnTo>
                  <a:pt x="6627460" y="3917493"/>
                </a:lnTo>
                <a:lnTo>
                  <a:pt x="6627459" y="3917492"/>
                </a:lnTo>
                <a:lnTo>
                  <a:pt x="6627459" y="3908944"/>
                </a:lnTo>
                <a:cubicBezTo>
                  <a:pt x="6627459" y="3907723"/>
                  <a:pt x="6627459" y="3907723"/>
                  <a:pt x="6627459" y="3907723"/>
                </a:cubicBezTo>
                <a:cubicBezTo>
                  <a:pt x="6617691" y="3907723"/>
                  <a:pt x="6617691" y="3907723"/>
                  <a:pt x="6617691" y="3897954"/>
                </a:cubicBezTo>
                <a:cubicBezTo>
                  <a:pt x="6617691" y="3897954"/>
                  <a:pt x="6607922" y="3897954"/>
                  <a:pt x="6607922" y="3897954"/>
                </a:cubicBezTo>
                <a:cubicBezTo>
                  <a:pt x="6607922" y="3897954"/>
                  <a:pt x="6607922" y="3897954"/>
                  <a:pt x="6624407" y="3914440"/>
                </a:cubicBezTo>
                <a:lnTo>
                  <a:pt x="6627459" y="3917492"/>
                </a:lnTo>
                <a:lnTo>
                  <a:pt x="6627459" y="3917493"/>
                </a:lnTo>
                <a:lnTo>
                  <a:pt x="6627460" y="3917493"/>
                </a:lnTo>
                <a:lnTo>
                  <a:pt x="6646997" y="3937031"/>
                </a:lnTo>
                <a:cubicBezTo>
                  <a:pt x="6666534" y="3956570"/>
                  <a:pt x="6676302" y="3966339"/>
                  <a:pt x="6676302" y="3966339"/>
                </a:cubicBezTo>
                <a:cubicBezTo>
                  <a:pt x="6695840" y="3995647"/>
                  <a:pt x="6725145" y="4015186"/>
                  <a:pt x="6725145" y="4015186"/>
                </a:cubicBezTo>
                <a:cubicBezTo>
                  <a:pt x="6725145" y="4015186"/>
                  <a:pt x="6725145" y="4015186"/>
                  <a:pt x="6715377" y="4015186"/>
                </a:cubicBezTo>
                <a:cubicBezTo>
                  <a:pt x="6725145" y="4015186"/>
                  <a:pt x="6725145" y="4024955"/>
                  <a:pt x="6725145" y="4024955"/>
                </a:cubicBezTo>
                <a:cubicBezTo>
                  <a:pt x="6734914" y="4024955"/>
                  <a:pt x="6744683" y="4034724"/>
                  <a:pt x="6734914" y="4034724"/>
                </a:cubicBezTo>
                <a:cubicBezTo>
                  <a:pt x="6734914" y="4034724"/>
                  <a:pt x="6734914" y="4034724"/>
                  <a:pt x="6744683" y="4044494"/>
                </a:cubicBezTo>
                <a:cubicBezTo>
                  <a:pt x="6744683" y="4044494"/>
                  <a:pt x="6754451" y="4064032"/>
                  <a:pt x="6764220" y="4064032"/>
                </a:cubicBezTo>
                <a:cubicBezTo>
                  <a:pt x="6793526" y="4093340"/>
                  <a:pt x="6803294" y="4103109"/>
                  <a:pt x="6803294" y="4103109"/>
                </a:cubicBezTo>
                <a:cubicBezTo>
                  <a:pt x="6803294" y="4112879"/>
                  <a:pt x="6803294" y="4112879"/>
                  <a:pt x="6813063" y="4122648"/>
                </a:cubicBezTo>
                <a:cubicBezTo>
                  <a:pt x="6813063" y="4132417"/>
                  <a:pt x="6822832" y="4142187"/>
                  <a:pt x="6822832" y="4142187"/>
                </a:cubicBezTo>
                <a:cubicBezTo>
                  <a:pt x="6832600" y="4142187"/>
                  <a:pt x="6832600" y="4151956"/>
                  <a:pt x="6842369" y="4151956"/>
                </a:cubicBezTo>
                <a:cubicBezTo>
                  <a:pt x="6842369" y="4161725"/>
                  <a:pt x="6842369" y="4161725"/>
                  <a:pt x="6842369" y="4161725"/>
                </a:cubicBezTo>
                <a:cubicBezTo>
                  <a:pt x="6842369" y="4161725"/>
                  <a:pt x="6842369" y="4171495"/>
                  <a:pt x="6842369" y="4171495"/>
                </a:cubicBezTo>
                <a:cubicBezTo>
                  <a:pt x="6852137" y="4171495"/>
                  <a:pt x="6852137" y="4181264"/>
                  <a:pt x="6861906" y="4181264"/>
                </a:cubicBezTo>
                <a:cubicBezTo>
                  <a:pt x="6861906" y="4191033"/>
                  <a:pt x="6871675" y="4200803"/>
                  <a:pt x="6871675" y="4200803"/>
                </a:cubicBezTo>
                <a:cubicBezTo>
                  <a:pt x="6871675" y="4200803"/>
                  <a:pt x="6871675" y="4200803"/>
                  <a:pt x="6881443" y="4210572"/>
                </a:cubicBezTo>
                <a:cubicBezTo>
                  <a:pt x="6881443" y="4210572"/>
                  <a:pt x="6881443" y="4210572"/>
                  <a:pt x="6891212" y="4220341"/>
                </a:cubicBezTo>
                <a:cubicBezTo>
                  <a:pt x="6891212" y="4230110"/>
                  <a:pt x="6881443" y="4220341"/>
                  <a:pt x="6871675" y="4210572"/>
                </a:cubicBezTo>
                <a:cubicBezTo>
                  <a:pt x="6866790" y="4205687"/>
                  <a:pt x="6859464" y="4198360"/>
                  <a:pt x="6853358" y="4192255"/>
                </a:cubicBezTo>
                <a:lnTo>
                  <a:pt x="6852137" y="4191033"/>
                </a:lnTo>
                <a:lnTo>
                  <a:pt x="6852137" y="4191033"/>
                </a:lnTo>
                <a:lnTo>
                  <a:pt x="6852137" y="4191033"/>
                </a:lnTo>
                <a:lnTo>
                  <a:pt x="6842369" y="4181264"/>
                </a:lnTo>
                <a:cubicBezTo>
                  <a:pt x="6842369" y="4181264"/>
                  <a:pt x="6842369" y="4183707"/>
                  <a:pt x="6843590" y="4186149"/>
                </a:cubicBezTo>
                <a:lnTo>
                  <a:pt x="6852137" y="4191033"/>
                </a:lnTo>
                <a:lnTo>
                  <a:pt x="6852137" y="4191033"/>
                </a:lnTo>
                <a:lnTo>
                  <a:pt x="6852137" y="4195918"/>
                </a:lnTo>
                <a:cubicBezTo>
                  <a:pt x="6852137" y="4198360"/>
                  <a:pt x="6852137" y="4200803"/>
                  <a:pt x="6852137" y="4200803"/>
                </a:cubicBezTo>
                <a:cubicBezTo>
                  <a:pt x="6852137" y="4200803"/>
                  <a:pt x="6852137" y="4210572"/>
                  <a:pt x="6852137" y="4210572"/>
                </a:cubicBezTo>
                <a:cubicBezTo>
                  <a:pt x="6852137" y="4210572"/>
                  <a:pt x="6861906" y="4210572"/>
                  <a:pt x="6861906" y="4210572"/>
                </a:cubicBezTo>
                <a:cubicBezTo>
                  <a:pt x="6861906" y="4220341"/>
                  <a:pt x="6910749" y="4269188"/>
                  <a:pt x="6920518" y="4278957"/>
                </a:cubicBezTo>
                <a:cubicBezTo>
                  <a:pt x="6920518" y="4288726"/>
                  <a:pt x="6920518" y="4288726"/>
                  <a:pt x="6920518" y="4288726"/>
                </a:cubicBezTo>
                <a:cubicBezTo>
                  <a:pt x="6920518" y="4298496"/>
                  <a:pt x="6930286" y="4308265"/>
                  <a:pt x="6940055" y="4308265"/>
                </a:cubicBezTo>
                <a:cubicBezTo>
                  <a:pt x="6940055" y="4308265"/>
                  <a:pt x="6940055" y="4318034"/>
                  <a:pt x="6949823" y="4318034"/>
                </a:cubicBezTo>
                <a:cubicBezTo>
                  <a:pt x="6959592" y="4327804"/>
                  <a:pt x="6959592" y="4327804"/>
                  <a:pt x="6949823" y="4327804"/>
                </a:cubicBezTo>
                <a:cubicBezTo>
                  <a:pt x="6940055" y="4327804"/>
                  <a:pt x="6949823" y="4337573"/>
                  <a:pt x="6969361" y="4347342"/>
                </a:cubicBezTo>
                <a:cubicBezTo>
                  <a:pt x="6979129" y="4357111"/>
                  <a:pt x="6979129" y="4366881"/>
                  <a:pt x="6998667" y="4386419"/>
                </a:cubicBezTo>
                <a:cubicBezTo>
                  <a:pt x="6998667" y="4396189"/>
                  <a:pt x="7008435" y="4405958"/>
                  <a:pt x="7008435" y="4405958"/>
                </a:cubicBezTo>
                <a:cubicBezTo>
                  <a:pt x="7008435" y="4405958"/>
                  <a:pt x="6998667" y="4405958"/>
                  <a:pt x="6998667" y="4405958"/>
                </a:cubicBezTo>
                <a:cubicBezTo>
                  <a:pt x="6998667" y="4396189"/>
                  <a:pt x="6998667" y="4396189"/>
                  <a:pt x="6998667" y="4396189"/>
                </a:cubicBezTo>
                <a:cubicBezTo>
                  <a:pt x="6988898" y="4396189"/>
                  <a:pt x="6969361" y="4366881"/>
                  <a:pt x="6949823" y="4337573"/>
                </a:cubicBezTo>
                <a:cubicBezTo>
                  <a:pt x="6940055" y="4327804"/>
                  <a:pt x="6930286" y="4318034"/>
                  <a:pt x="6920518" y="4308265"/>
                </a:cubicBezTo>
                <a:cubicBezTo>
                  <a:pt x="6910749" y="4298496"/>
                  <a:pt x="6891212" y="4278957"/>
                  <a:pt x="6891212" y="4269188"/>
                </a:cubicBezTo>
                <a:cubicBezTo>
                  <a:pt x="6881443" y="4269188"/>
                  <a:pt x="6881443" y="4259418"/>
                  <a:pt x="6871675" y="4259418"/>
                </a:cubicBezTo>
                <a:cubicBezTo>
                  <a:pt x="6871675" y="4249649"/>
                  <a:pt x="6861906" y="4239880"/>
                  <a:pt x="6852137" y="4239880"/>
                </a:cubicBezTo>
                <a:cubicBezTo>
                  <a:pt x="6852137" y="4230110"/>
                  <a:pt x="6842369" y="4230110"/>
                  <a:pt x="6842369" y="4220341"/>
                </a:cubicBezTo>
                <a:cubicBezTo>
                  <a:pt x="6842369" y="4220341"/>
                  <a:pt x="6832600" y="4210572"/>
                  <a:pt x="6832600" y="4220341"/>
                </a:cubicBezTo>
                <a:cubicBezTo>
                  <a:pt x="6842369" y="4230110"/>
                  <a:pt x="6842369" y="4230110"/>
                  <a:pt x="6842369" y="4230110"/>
                </a:cubicBezTo>
                <a:cubicBezTo>
                  <a:pt x="6842369" y="4230110"/>
                  <a:pt x="6842369" y="4239880"/>
                  <a:pt x="6842369" y="4239880"/>
                </a:cubicBezTo>
                <a:cubicBezTo>
                  <a:pt x="6852137" y="4249649"/>
                  <a:pt x="6852137" y="4249649"/>
                  <a:pt x="6852137" y="4259418"/>
                </a:cubicBezTo>
                <a:cubicBezTo>
                  <a:pt x="6861906" y="4259418"/>
                  <a:pt x="6861906" y="4269188"/>
                  <a:pt x="6861906" y="4269188"/>
                </a:cubicBezTo>
                <a:cubicBezTo>
                  <a:pt x="6871675" y="4269188"/>
                  <a:pt x="6871675" y="4269188"/>
                  <a:pt x="6871675" y="4269188"/>
                </a:cubicBezTo>
                <a:cubicBezTo>
                  <a:pt x="6881443" y="4278957"/>
                  <a:pt x="6891212" y="4298496"/>
                  <a:pt x="6900980" y="4308265"/>
                </a:cubicBezTo>
                <a:cubicBezTo>
                  <a:pt x="6910749" y="4318034"/>
                  <a:pt x="6930286" y="4337573"/>
                  <a:pt x="6930286" y="4337573"/>
                </a:cubicBezTo>
                <a:cubicBezTo>
                  <a:pt x="6930286" y="4337573"/>
                  <a:pt x="6930286" y="4337573"/>
                  <a:pt x="6930286" y="4347342"/>
                </a:cubicBezTo>
                <a:cubicBezTo>
                  <a:pt x="6940055" y="4347342"/>
                  <a:pt x="6940055" y="4357111"/>
                  <a:pt x="6949823" y="4357111"/>
                </a:cubicBezTo>
                <a:cubicBezTo>
                  <a:pt x="6959592" y="4366881"/>
                  <a:pt x="6969361" y="4386419"/>
                  <a:pt x="6979129" y="4396189"/>
                </a:cubicBezTo>
                <a:cubicBezTo>
                  <a:pt x="7008435" y="4425497"/>
                  <a:pt x="7027972" y="4454805"/>
                  <a:pt x="7018204" y="4454805"/>
                </a:cubicBezTo>
                <a:cubicBezTo>
                  <a:pt x="7018204" y="4454805"/>
                  <a:pt x="7018204" y="4445035"/>
                  <a:pt x="7008435" y="4445035"/>
                </a:cubicBezTo>
                <a:cubicBezTo>
                  <a:pt x="7008435" y="4435266"/>
                  <a:pt x="6998667" y="4435266"/>
                  <a:pt x="6998667" y="4425497"/>
                </a:cubicBezTo>
                <a:cubicBezTo>
                  <a:pt x="6998667" y="4425497"/>
                  <a:pt x="6988898" y="4425497"/>
                  <a:pt x="6988898" y="4415727"/>
                </a:cubicBezTo>
                <a:cubicBezTo>
                  <a:pt x="6969361" y="4396189"/>
                  <a:pt x="6959592" y="4386419"/>
                  <a:pt x="6959592" y="4376650"/>
                </a:cubicBezTo>
                <a:cubicBezTo>
                  <a:pt x="6949823" y="4376650"/>
                  <a:pt x="6930286" y="4347342"/>
                  <a:pt x="6920518" y="4347342"/>
                </a:cubicBezTo>
                <a:cubicBezTo>
                  <a:pt x="6920518" y="4337573"/>
                  <a:pt x="6920518" y="4337573"/>
                  <a:pt x="6910749" y="4337573"/>
                </a:cubicBezTo>
                <a:cubicBezTo>
                  <a:pt x="6910749" y="4337573"/>
                  <a:pt x="6910749" y="4337573"/>
                  <a:pt x="6900980" y="4337573"/>
                </a:cubicBezTo>
                <a:cubicBezTo>
                  <a:pt x="6891212" y="4327804"/>
                  <a:pt x="6891212" y="4318034"/>
                  <a:pt x="6900980" y="4327804"/>
                </a:cubicBezTo>
                <a:cubicBezTo>
                  <a:pt x="6900980" y="4327804"/>
                  <a:pt x="6891212" y="4308265"/>
                  <a:pt x="6881443" y="4298496"/>
                </a:cubicBezTo>
                <a:cubicBezTo>
                  <a:pt x="6871675" y="4298496"/>
                  <a:pt x="6852137" y="4269188"/>
                  <a:pt x="6842369" y="4259418"/>
                </a:cubicBezTo>
                <a:cubicBezTo>
                  <a:pt x="6842369" y="4259418"/>
                  <a:pt x="6832600" y="4249649"/>
                  <a:pt x="6832600" y="4249649"/>
                </a:cubicBezTo>
                <a:cubicBezTo>
                  <a:pt x="6822832" y="4249649"/>
                  <a:pt x="6822832" y="4239880"/>
                  <a:pt x="6813063" y="4230110"/>
                </a:cubicBezTo>
                <a:cubicBezTo>
                  <a:pt x="6793526" y="4210572"/>
                  <a:pt x="6764220" y="4191033"/>
                  <a:pt x="6764220" y="4181264"/>
                </a:cubicBezTo>
                <a:cubicBezTo>
                  <a:pt x="6764220" y="4181264"/>
                  <a:pt x="6744683" y="4171495"/>
                  <a:pt x="6734914" y="4151956"/>
                </a:cubicBezTo>
                <a:cubicBezTo>
                  <a:pt x="6725145" y="4142187"/>
                  <a:pt x="6715377" y="4132417"/>
                  <a:pt x="6715377" y="4132417"/>
                </a:cubicBezTo>
                <a:cubicBezTo>
                  <a:pt x="6715377" y="4122648"/>
                  <a:pt x="6705608" y="4122648"/>
                  <a:pt x="6705608" y="4122648"/>
                </a:cubicBezTo>
                <a:cubicBezTo>
                  <a:pt x="6695840" y="4122648"/>
                  <a:pt x="6695840" y="4112879"/>
                  <a:pt x="6695840" y="4112879"/>
                </a:cubicBezTo>
                <a:cubicBezTo>
                  <a:pt x="6695840" y="4112879"/>
                  <a:pt x="6686071" y="4103109"/>
                  <a:pt x="6686071" y="4103109"/>
                </a:cubicBezTo>
                <a:cubicBezTo>
                  <a:pt x="6676302" y="4103109"/>
                  <a:pt x="6676302" y="4093340"/>
                  <a:pt x="6666534" y="4083571"/>
                </a:cubicBezTo>
                <a:cubicBezTo>
                  <a:pt x="6656765" y="4073801"/>
                  <a:pt x="6656765" y="4073801"/>
                  <a:pt x="6646997" y="4064032"/>
                </a:cubicBezTo>
                <a:cubicBezTo>
                  <a:pt x="6646997" y="4064032"/>
                  <a:pt x="6646997" y="4064032"/>
                  <a:pt x="6637228" y="4054263"/>
                </a:cubicBezTo>
                <a:cubicBezTo>
                  <a:pt x="6637228" y="4054263"/>
                  <a:pt x="6627459" y="4054263"/>
                  <a:pt x="6627459" y="4044494"/>
                </a:cubicBezTo>
                <a:cubicBezTo>
                  <a:pt x="6617691" y="4034724"/>
                  <a:pt x="6617691" y="4024955"/>
                  <a:pt x="6607922" y="4024955"/>
                </a:cubicBezTo>
                <a:cubicBezTo>
                  <a:pt x="6607922" y="4024955"/>
                  <a:pt x="6578616" y="4005416"/>
                  <a:pt x="6559079" y="3976108"/>
                </a:cubicBezTo>
                <a:cubicBezTo>
                  <a:pt x="6559079" y="3976108"/>
                  <a:pt x="6549310" y="3966339"/>
                  <a:pt x="6539542" y="3966339"/>
                </a:cubicBezTo>
                <a:cubicBezTo>
                  <a:pt x="6539542" y="3956570"/>
                  <a:pt x="6529773" y="3946800"/>
                  <a:pt x="6529773" y="3946800"/>
                </a:cubicBezTo>
                <a:cubicBezTo>
                  <a:pt x="6520005" y="3937031"/>
                  <a:pt x="6510236" y="3937031"/>
                  <a:pt x="6510236" y="3927262"/>
                </a:cubicBezTo>
                <a:cubicBezTo>
                  <a:pt x="6500467" y="3927262"/>
                  <a:pt x="6480930" y="3907723"/>
                  <a:pt x="6480930" y="3907723"/>
                </a:cubicBezTo>
                <a:cubicBezTo>
                  <a:pt x="6471162" y="3897954"/>
                  <a:pt x="6471162" y="3897954"/>
                  <a:pt x="6461393" y="3888185"/>
                </a:cubicBezTo>
                <a:cubicBezTo>
                  <a:pt x="6461393" y="3888185"/>
                  <a:pt x="6451624" y="3878415"/>
                  <a:pt x="6451624" y="3878415"/>
                </a:cubicBezTo>
                <a:cubicBezTo>
                  <a:pt x="6451624" y="3878415"/>
                  <a:pt x="6441856" y="3878415"/>
                  <a:pt x="6441856" y="3868646"/>
                </a:cubicBezTo>
                <a:cubicBezTo>
                  <a:pt x="6432087" y="3868646"/>
                  <a:pt x="6432087" y="3868646"/>
                  <a:pt x="6432087" y="3858877"/>
                </a:cubicBezTo>
                <a:cubicBezTo>
                  <a:pt x="6422318" y="3858877"/>
                  <a:pt x="6422318" y="3858877"/>
                  <a:pt x="6422318" y="3858877"/>
                </a:cubicBezTo>
                <a:lnTo>
                  <a:pt x="6422318" y="3862899"/>
                </a:lnTo>
                <a:lnTo>
                  <a:pt x="6411329" y="3856434"/>
                </a:lnTo>
                <a:cubicBezTo>
                  <a:pt x="6402781" y="3849107"/>
                  <a:pt x="6393013" y="3839338"/>
                  <a:pt x="6383244" y="3829569"/>
                </a:cubicBezTo>
                <a:cubicBezTo>
                  <a:pt x="6383244" y="3829569"/>
                  <a:pt x="6383244" y="3829569"/>
                  <a:pt x="6373475" y="3819799"/>
                </a:cubicBezTo>
                <a:cubicBezTo>
                  <a:pt x="6373475" y="3819799"/>
                  <a:pt x="6363707" y="3810030"/>
                  <a:pt x="6363707" y="3810030"/>
                </a:cubicBezTo>
                <a:cubicBezTo>
                  <a:pt x="6353938" y="3800261"/>
                  <a:pt x="6344170" y="3790492"/>
                  <a:pt x="6344170" y="3790492"/>
                </a:cubicBezTo>
                <a:cubicBezTo>
                  <a:pt x="6334401" y="3780722"/>
                  <a:pt x="6324632" y="3780722"/>
                  <a:pt x="6314864" y="3770953"/>
                </a:cubicBezTo>
                <a:cubicBezTo>
                  <a:pt x="6305095" y="3761184"/>
                  <a:pt x="6295327" y="3751414"/>
                  <a:pt x="6295327" y="3751414"/>
                </a:cubicBezTo>
                <a:cubicBezTo>
                  <a:pt x="6295327" y="3751414"/>
                  <a:pt x="6285558" y="3741645"/>
                  <a:pt x="6275789" y="3731876"/>
                </a:cubicBezTo>
                <a:cubicBezTo>
                  <a:pt x="6275789" y="3731876"/>
                  <a:pt x="6275789" y="3731876"/>
                  <a:pt x="6266021" y="3731876"/>
                </a:cubicBezTo>
                <a:cubicBezTo>
                  <a:pt x="6256252" y="3712337"/>
                  <a:pt x="6246483" y="3712337"/>
                  <a:pt x="6236715" y="3702568"/>
                </a:cubicBezTo>
                <a:cubicBezTo>
                  <a:pt x="6236715" y="3692798"/>
                  <a:pt x="6226946" y="3692798"/>
                  <a:pt x="6226946" y="3692798"/>
                </a:cubicBezTo>
                <a:cubicBezTo>
                  <a:pt x="6217178" y="3692798"/>
                  <a:pt x="6207409" y="3683029"/>
                  <a:pt x="6207409" y="3683029"/>
                </a:cubicBezTo>
                <a:lnTo>
                  <a:pt x="6208386" y="3677168"/>
                </a:lnTo>
                <a:lnTo>
                  <a:pt x="6208630" y="3678145"/>
                </a:lnTo>
                <a:cubicBezTo>
                  <a:pt x="6209851" y="3680587"/>
                  <a:pt x="6212293" y="3683029"/>
                  <a:pt x="6217178" y="3683029"/>
                </a:cubicBezTo>
                <a:cubicBezTo>
                  <a:pt x="6212293" y="3678145"/>
                  <a:pt x="6209851" y="3675703"/>
                  <a:pt x="6208630" y="3675703"/>
                </a:cubicBezTo>
                <a:lnTo>
                  <a:pt x="6208386" y="3677168"/>
                </a:lnTo>
                <a:lnTo>
                  <a:pt x="6207409" y="3673260"/>
                </a:lnTo>
                <a:cubicBezTo>
                  <a:pt x="6197640" y="3673260"/>
                  <a:pt x="6197640" y="3673260"/>
                  <a:pt x="6187872" y="3673260"/>
                </a:cubicBezTo>
                <a:cubicBezTo>
                  <a:pt x="6187872" y="3673260"/>
                  <a:pt x="6197640" y="3683029"/>
                  <a:pt x="6197640" y="3683029"/>
                </a:cubicBezTo>
                <a:cubicBezTo>
                  <a:pt x="6207409" y="3692798"/>
                  <a:pt x="6217178" y="3702568"/>
                  <a:pt x="6236715" y="3712337"/>
                </a:cubicBezTo>
                <a:cubicBezTo>
                  <a:pt x="6246483" y="3722106"/>
                  <a:pt x="6275789" y="3741645"/>
                  <a:pt x="6266021" y="3741645"/>
                </a:cubicBezTo>
                <a:lnTo>
                  <a:pt x="6262422" y="3740745"/>
                </a:lnTo>
                <a:lnTo>
                  <a:pt x="6256252" y="3731876"/>
                </a:lnTo>
                <a:cubicBezTo>
                  <a:pt x="6256252" y="3736761"/>
                  <a:pt x="6258694" y="3739203"/>
                  <a:pt x="6261137" y="3740424"/>
                </a:cubicBezTo>
                <a:lnTo>
                  <a:pt x="6262422" y="3740745"/>
                </a:lnTo>
                <a:lnTo>
                  <a:pt x="6275789" y="3759963"/>
                </a:lnTo>
                <a:cubicBezTo>
                  <a:pt x="6283116" y="3768511"/>
                  <a:pt x="6290442" y="3775838"/>
                  <a:pt x="6295327" y="3780722"/>
                </a:cubicBezTo>
                <a:cubicBezTo>
                  <a:pt x="6305095" y="3790492"/>
                  <a:pt x="6314864" y="3800261"/>
                  <a:pt x="6314864" y="3800261"/>
                </a:cubicBezTo>
                <a:cubicBezTo>
                  <a:pt x="6324632" y="3800261"/>
                  <a:pt x="6324632" y="3810030"/>
                  <a:pt x="6324632" y="3810030"/>
                </a:cubicBezTo>
                <a:cubicBezTo>
                  <a:pt x="6334401" y="3810030"/>
                  <a:pt x="6344170" y="3829569"/>
                  <a:pt x="6344170" y="3829569"/>
                </a:cubicBezTo>
                <a:cubicBezTo>
                  <a:pt x="6353938" y="3829569"/>
                  <a:pt x="6353938" y="3829569"/>
                  <a:pt x="6363707" y="3839338"/>
                </a:cubicBezTo>
                <a:cubicBezTo>
                  <a:pt x="6363707" y="3839338"/>
                  <a:pt x="6363707" y="3849107"/>
                  <a:pt x="6373475" y="3849107"/>
                </a:cubicBezTo>
                <a:cubicBezTo>
                  <a:pt x="6373475" y="3849107"/>
                  <a:pt x="6373475" y="3851550"/>
                  <a:pt x="6373475" y="3853992"/>
                </a:cubicBezTo>
                <a:lnTo>
                  <a:pt x="6373475" y="3855946"/>
                </a:lnTo>
                <a:lnTo>
                  <a:pt x="6363707" y="3849107"/>
                </a:lnTo>
                <a:cubicBezTo>
                  <a:pt x="6353938" y="3839338"/>
                  <a:pt x="6334401" y="3829569"/>
                  <a:pt x="6334401" y="3829569"/>
                </a:cubicBezTo>
                <a:cubicBezTo>
                  <a:pt x="6334401" y="3839338"/>
                  <a:pt x="6344170" y="3839338"/>
                  <a:pt x="6363707" y="3858877"/>
                </a:cubicBezTo>
                <a:cubicBezTo>
                  <a:pt x="6363707" y="3858877"/>
                  <a:pt x="6373475" y="3858877"/>
                  <a:pt x="6373475" y="3868646"/>
                </a:cubicBezTo>
                <a:cubicBezTo>
                  <a:pt x="6373475" y="3868646"/>
                  <a:pt x="6383244" y="3878415"/>
                  <a:pt x="6383244" y="3878415"/>
                </a:cubicBezTo>
                <a:cubicBezTo>
                  <a:pt x="6393013" y="3888185"/>
                  <a:pt x="6402781" y="3897954"/>
                  <a:pt x="6402781" y="3897954"/>
                </a:cubicBezTo>
                <a:cubicBezTo>
                  <a:pt x="6402781" y="3897954"/>
                  <a:pt x="6412550" y="3907723"/>
                  <a:pt x="6412550" y="3907723"/>
                </a:cubicBezTo>
                <a:cubicBezTo>
                  <a:pt x="6422318" y="3917493"/>
                  <a:pt x="6422318" y="3917493"/>
                  <a:pt x="6422318" y="3917493"/>
                </a:cubicBezTo>
                <a:cubicBezTo>
                  <a:pt x="6432087" y="3927262"/>
                  <a:pt x="6441856" y="3937031"/>
                  <a:pt x="6441856" y="3937031"/>
                </a:cubicBezTo>
                <a:cubicBezTo>
                  <a:pt x="6441856" y="3937031"/>
                  <a:pt x="6451624" y="3946800"/>
                  <a:pt x="6451624" y="3946800"/>
                </a:cubicBezTo>
                <a:cubicBezTo>
                  <a:pt x="6451624" y="3956570"/>
                  <a:pt x="6471162" y="3976108"/>
                  <a:pt x="6500467" y="3995647"/>
                </a:cubicBezTo>
                <a:cubicBezTo>
                  <a:pt x="6500467" y="4005416"/>
                  <a:pt x="6500467" y="4005416"/>
                  <a:pt x="6510236" y="4005416"/>
                </a:cubicBezTo>
                <a:cubicBezTo>
                  <a:pt x="6510236" y="4015186"/>
                  <a:pt x="6520005" y="4024955"/>
                  <a:pt x="6539542" y="4044494"/>
                </a:cubicBezTo>
                <a:cubicBezTo>
                  <a:pt x="6549310" y="4054263"/>
                  <a:pt x="6549310" y="4054263"/>
                  <a:pt x="6549310" y="4054263"/>
                </a:cubicBezTo>
                <a:cubicBezTo>
                  <a:pt x="6559079" y="4064032"/>
                  <a:pt x="6568848" y="4073801"/>
                  <a:pt x="6568848" y="4073801"/>
                </a:cubicBezTo>
                <a:lnTo>
                  <a:pt x="6573122" y="4081281"/>
                </a:lnTo>
                <a:lnTo>
                  <a:pt x="6563963" y="4077465"/>
                </a:lnTo>
                <a:cubicBezTo>
                  <a:pt x="6559079" y="4073801"/>
                  <a:pt x="6554195" y="4068917"/>
                  <a:pt x="6549310" y="4064032"/>
                </a:cubicBezTo>
                <a:cubicBezTo>
                  <a:pt x="6539542" y="4064032"/>
                  <a:pt x="6539542" y="4064032"/>
                  <a:pt x="6539542" y="4064032"/>
                </a:cubicBezTo>
                <a:cubicBezTo>
                  <a:pt x="6539542" y="4054263"/>
                  <a:pt x="6539542" y="4054263"/>
                  <a:pt x="6529773" y="4054263"/>
                </a:cubicBezTo>
                <a:cubicBezTo>
                  <a:pt x="6529773" y="4054263"/>
                  <a:pt x="6529773" y="4054263"/>
                  <a:pt x="6529773" y="4044494"/>
                </a:cubicBezTo>
                <a:cubicBezTo>
                  <a:pt x="6529773" y="4044494"/>
                  <a:pt x="6520005" y="4044494"/>
                  <a:pt x="6520005" y="4034724"/>
                </a:cubicBezTo>
                <a:cubicBezTo>
                  <a:pt x="6510236" y="4034724"/>
                  <a:pt x="6510236" y="4034724"/>
                  <a:pt x="6510236" y="4034724"/>
                </a:cubicBezTo>
                <a:cubicBezTo>
                  <a:pt x="6520005" y="4054263"/>
                  <a:pt x="6510236" y="4044494"/>
                  <a:pt x="6490699" y="4024955"/>
                </a:cubicBezTo>
                <a:cubicBezTo>
                  <a:pt x="6471162" y="3995647"/>
                  <a:pt x="6461393" y="3985878"/>
                  <a:pt x="6441856" y="3966339"/>
                </a:cubicBezTo>
                <a:cubicBezTo>
                  <a:pt x="6432087" y="3956570"/>
                  <a:pt x="6422318" y="3956570"/>
                  <a:pt x="6422318" y="3956570"/>
                </a:cubicBezTo>
                <a:cubicBezTo>
                  <a:pt x="6422318" y="3946800"/>
                  <a:pt x="6422318" y="3946800"/>
                  <a:pt x="6412550" y="3946800"/>
                </a:cubicBezTo>
                <a:cubicBezTo>
                  <a:pt x="6412550" y="3946800"/>
                  <a:pt x="6412550" y="3937031"/>
                  <a:pt x="6402781" y="3937031"/>
                </a:cubicBezTo>
                <a:cubicBezTo>
                  <a:pt x="6402781" y="3927262"/>
                  <a:pt x="6383244" y="3917493"/>
                  <a:pt x="6363707" y="3897954"/>
                </a:cubicBezTo>
                <a:cubicBezTo>
                  <a:pt x="6344170" y="3878415"/>
                  <a:pt x="6334401" y="3868646"/>
                  <a:pt x="6295327" y="3829569"/>
                </a:cubicBezTo>
                <a:cubicBezTo>
                  <a:pt x="6285558" y="3819799"/>
                  <a:pt x="6275789" y="3819799"/>
                  <a:pt x="6275789" y="3810030"/>
                </a:cubicBezTo>
                <a:cubicBezTo>
                  <a:pt x="6266021" y="3810030"/>
                  <a:pt x="6266021" y="3810030"/>
                  <a:pt x="6266021" y="3810030"/>
                </a:cubicBezTo>
                <a:cubicBezTo>
                  <a:pt x="6266021" y="3810030"/>
                  <a:pt x="6266021" y="3810030"/>
                  <a:pt x="6256252" y="3800261"/>
                </a:cubicBezTo>
                <a:cubicBezTo>
                  <a:pt x="6256252" y="3800261"/>
                  <a:pt x="6256252" y="3800261"/>
                  <a:pt x="6246483" y="3790492"/>
                </a:cubicBezTo>
                <a:cubicBezTo>
                  <a:pt x="6246483" y="3790492"/>
                  <a:pt x="6229999" y="3784996"/>
                  <a:pt x="6221757" y="3778127"/>
                </a:cubicBezTo>
                <a:lnTo>
                  <a:pt x="6218430" y="3772915"/>
                </a:lnTo>
                <a:lnTo>
                  <a:pt x="6226946" y="3780722"/>
                </a:lnTo>
                <a:cubicBezTo>
                  <a:pt x="6226946" y="3770953"/>
                  <a:pt x="6207409" y="3761184"/>
                  <a:pt x="6207409" y="3751414"/>
                </a:cubicBezTo>
                <a:cubicBezTo>
                  <a:pt x="6197640" y="3751414"/>
                  <a:pt x="6197640" y="3741645"/>
                  <a:pt x="6187872" y="3741645"/>
                </a:cubicBezTo>
                <a:cubicBezTo>
                  <a:pt x="6187872" y="3731876"/>
                  <a:pt x="6178103" y="3731876"/>
                  <a:pt x="6178103" y="3731876"/>
                </a:cubicBezTo>
                <a:cubicBezTo>
                  <a:pt x="6178103" y="3731876"/>
                  <a:pt x="6168335" y="3722106"/>
                  <a:pt x="6168335" y="3722106"/>
                </a:cubicBezTo>
                <a:cubicBezTo>
                  <a:pt x="6168335" y="3722106"/>
                  <a:pt x="6158566" y="3712337"/>
                  <a:pt x="6158566" y="3712337"/>
                </a:cubicBezTo>
                <a:cubicBezTo>
                  <a:pt x="6148797" y="3712337"/>
                  <a:pt x="6148797" y="3712337"/>
                  <a:pt x="6148797" y="3702568"/>
                </a:cubicBezTo>
                <a:cubicBezTo>
                  <a:pt x="6139029" y="3702568"/>
                  <a:pt x="6139029" y="3712337"/>
                  <a:pt x="6139029" y="3712337"/>
                </a:cubicBezTo>
                <a:cubicBezTo>
                  <a:pt x="6129260" y="3712337"/>
                  <a:pt x="6129260" y="3712337"/>
                  <a:pt x="6129260" y="3712337"/>
                </a:cubicBezTo>
                <a:cubicBezTo>
                  <a:pt x="6139029" y="3712337"/>
                  <a:pt x="6139029" y="3722106"/>
                  <a:pt x="6139029" y="3722106"/>
                </a:cubicBezTo>
                <a:cubicBezTo>
                  <a:pt x="6148797" y="3731876"/>
                  <a:pt x="6148797" y="3731876"/>
                  <a:pt x="6148797" y="3731876"/>
                </a:cubicBezTo>
                <a:cubicBezTo>
                  <a:pt x="6148797" y="3741645"/>
                  <a:pt x="6148797" y="3751414"/>
                  <a:pt x="6168335" y="3761184"/>
                </a:cubicBezTo>
                <a:cubicBezTo>
                  <a:pt x="6187872" y="3770953"/>
                  <a:pt x="6197640" y="3780722"/>
                  <a:pt x="6197640" y="3780722"/>
                </a:cubicBezTo>
                <a:cubicBezTo>
                  <a:pt x="6197640" y="3780722"/>
                  <a:pt x="6207409" y="3790492"/>
                  <a:pt x="6207409" y="3790492"/>
                </a:cubicBezTo>
                <a:cubicBezTo>
                  <a:pt x="6207409" y="3790492"/>
                  <a:pt x="6168335" y="3770953"/>
                  <a:pt x="6158566" y="3761184"/>
                </a:cubicBezTo>
                <a:cubicBezTo>
                  <a:pt x="6148797" y="3761184"/>
                  <a:pt x="6139029" y="3751414"/>
                  <a:pt x="6139029" y="3751414"/>
                </a:cubicBezTo>
                <a:cubicBezTo>
                  <a:pt x="6139029" y="3751414"/>
                  <a:pt x="6136587" y="3748972"/>
                  <a:pt x="6132924" y="3746530"/>
                </a:cubicBezTo>
                <a:lnTo>
                  <a:pt x="6120555" y="3742032"/>
                </a:lnTo>
                <a:lnTo>
                  <a:pt x="6118740" y="3740330"/>
                </a:lnTo>
                <a:lnTo>
                  <a:pt x="6114607" y="3733097"/>
                </a:lnTo>
                <a:cubicBezTo>
                  <a:pt x="6112165" y="3731876"/>
                  <a:pt x="6109723" y="3731876"/>
                  <a:pt x="6109723" y="3731876"/>
                </a:cubicBezTo>
                <a:lnTo>
                  <a:pt x="6118740" y="3740330"/>
                </a:lnTo>
                <a:lnTo>
                  <a:pt x="6119492" y="3741645"/>
                </a:lnTo>
                <a:lnTo>
                  <a:pt x="6120555" y="3742032"/>
                </a:lnTo>
                <a:lnTo>
                  <a:pt x="6129260" y="3750193"/>
                </a:lnTo>
                <a:cubicBezTo>
                  <a:pt x="6136587" y="3756299"/>
                  <a:pt x="6143913" y="3761184"/>
                  <a:pt x="6148797" y="3761184"/>
                </a:cubicBezTo>
                <a:cubicBezTo>
                  <a:pt x="6148797" y="3761184"/>
                  <a:pt x="6148797" y="3770953"/>
                  <a:pt x="6158566" y="3770953"/>
                </a:cubicBezTo>
                <a:cubicBezTo>
                  <a:pt x="6158566" y="3780722"/>
                  <a:pt x="6158566" y="3780722"/>
                  <a:pt x="6158566" y="3780722"/>
                </a:cubicBezTo>
                <a:cubicBezTo>
                  <a:pt x="6168335" y="3780722"/>
                  <a:pt x="6168335" y="3780722"/>
                  <a:pt x="6168335" y="3780722"/>
                </a:cubicBezTo>
                <a:cubicBezTo>
                  <a:pt x="6168335" y="3790492"/>
                  <a:pt x="6168335" y="3790492"/>
                  <a:pt x="6168335" y="3790492"/>
                </a:cubicBezTo>
                <a:cubicBezTo>
                  <a:pt x="6178103" y="3800261"/>
                  <a:pt x="6197640" y="3810030"/>
                  <a:pt x="6197640" y="3819799"/>
                </a:cubicBezTo>
                <a:cubicBezTo>
                  <a:pt x="6207409" y="3819799"/>
                  <a:pt x="6207409" y="3829569"/>
                  <a:pt x="6217178" y="3829569"/>
                </a:cubicBezTo>
                <a:cubicBezTo>
                  <a:pt x="6217178" y="3839338"/>
                  <a:pt x="6226946" y="3849107"/>
                  <a:pt x="6236715" y="3858877"/>
                </a:cubicBezTo>
                <a:cubicBezTo>
                  <a:pt x="6266021" y="3878415"/>
                  <a:pt x="6275789" y="3888185"/>
                  <a:pt x="6305095" y="3917493"/>
                </a:cubicBezTo>
                <a:cubicBezTo>
                  <a:pt x="6314864" y="3917493"/>
                  <a:pt x="6314864" y="3927262"/>
                  <a:pt x="6324632" y="3927262"/>
                </a:cubicBezTo>
                <a:cubicBezTo>
                  <a:pt x="6324632" y="3937031"/>
                  <a:pt x="6334401" y="3946800"/>
                  <a:pt x="6344170" y="3956570"/>
                </a:cubicBezTo>
                <a:cubicBezTo>
                  <a:pt x="6353938" y="3966339"/>
                  <a:pt x="6363707" y="3976108"/>
                  <a:pt x="6363707" y="3976108"/>
                </a:cubicBezTo>
                <a:cubicBezTo>
                  <a:pt x="6373475" y="3985878"/>
                  <a:pt x="6402781" y="4015186"/>
                  <a:pt x="6412550" y="4015186"/>
                </a:cubicBezTo>
                <a:cubicBezTo>
                  <a:pt x="6412550" y="4024955"/>
                  <a:pt x="6422318" y="4034724"/>
                  <a:pt x="6432087" y="4044494"/>
                </a:cubicBezTo>
                <a:cubicBezTo>
                  <a:pt x="6441856" y="4054263"/>
                  <a:pt x="6441856" y="4054263"/>
                  <a:pt x="6441856" y="4054263"/>
                </a:cubicBezTo>
                <a:cubicBezTo>
                  <a:pt x="6451624" y="4064032"/>
                  <a:pt x="6461393" y="4073801"/>
                  <a:pt x="6471162" y="4083571"/>
                </a:cubicBezTo>
                <a:cubicBezTo>
                  <a:pt x="6480930" y="4093340"/>
                  <a:pt x="6490699" y="4103109"/>
                  <a:pt x="6490699" y="4103109"/>
                </a:cubicBezTo>
                <a:cubicBezTo>
                  <a:pt x="6490699" y="4103109"/>
                  <a:pt x="6500467" y="4112879"/>
                  <a:pt x="6500467" y="4112879"/>
                </a:cubicBezTo>
                <a:cubicBezTo>
                  <a:pt x="6500467" y="4112879"/>
                  <a:pt x="6510236" y="4122648"/>
                  <a:pt x="6520005" y="4132417"/>
                </a:cubicBezTo>
                <a:cubicBezTo>
                  <a:pt x="6529773" y="4142187"/>
                  <a:pt x="6539542" y="4151956"/>
                  <a:pt x="6549310" y="4161725"/>
                </a:cubicBezTo>
                <a:cubicBezTo>
                  <a:pt x="6559079" y="4171495"/>
                  <a:pt x="6568848" y="4181264"/>
                  <a:pt x="6578616" y="4191033"/>
                </a:cubicBezTo>
                <a:cubicBezTo>
                  <a:pt x="6617691" y="4230110"/>
                  <a:pt x="6637228" y="4249649"/>
                  <a:pt x="6637228" y="4249649"/>
                </a:cubicBezTo>
                <a:cubicBezTo>
                  <a:pt x="6637228" y="4259418"/>
                  <a:pt x="6637228" y="4259418"/>
                  <a:pt x="6627459" y="4249649"/>
                </a:cubicBezTo>
                <a:cubicBezTo>
                  <a:pt x="6627459" y="4249649"/>
                  <a:pt x="6617691" y="4239880"/>
                  <a:pt x="6617691" y="4239880"/>
                </a:cubicBezTo>
                <a:cubicBezTo>
                  <a:pt x="6607922" y="4230110"/>
                  <a:pt x="6598153" y="4220341"/>
                  <a:pt x="6598153" y="4220341"/>
                </a:cubicBezTo>
                <a:cubicBezTo>
                  <a:pt x="6598153" y="4220341"/>
                  <a:pt x="6588385" y="4220341"/>
                  <a:pt x="6588385" y="4210572"/>
                </a:cubicBezTo>
                <a:cubicBezTo>
                  <a:pt x="6588385" y="4210572"/>
                  <a:pt x="6578616" y="4210572"/>
                  <a:pt x="6578616" y="4210572"/>
                </a:cubicBezTo>
                <a:cubicBezTo>
                  <a:pt x="6578616" y="4210572"/>
                  <a:pt x="6578616" y="4210572"/>
                  <a:pt x="6578616" y="4200803"/>
                </a:cubicBezTo>
                <a:cubicBezTo>
                  <a:pt x="6578616" y="4200803"/>
                  <a:pt x="6568848" y="4200803"/>
                  <a:pt x="6568848" y="4200803"/>
                </a:cubicBezTo>
                <a:cubicBezTo>
                  <a:pt x="6568848" y="4191033"/>
                  <a:pt x="6559079" y="4191033"/>
                  <a:pt x="6559079" y="4191033"/>
                </a:cubicBezTo>
                <a:cubicBezTo>
                  <a:pt x="6559079" y="4181264"/>
                  <a:pt x="6549310" y="4181264"/>
                  <a:pt x="6549310" y="4181264"/>
                </a:cubicBezTo>
                <a:cubicBezTo>
                  <a:pt x="6549310" y="4181264"/>
                  <a:pt x="6529773" y="4161725"/>
                  <a:pt x="6529773" y="4161725"/>
                </a:cubicBezTo>
                <a:cubicBezTo>
                  <a:pt x="6529773" y="4161725"/>
                  <a:pt x="6529773" y="4151956"/>
                  <a:pt x="6520005" y="4151956"/>
                </a:cubicBezTo>
                <a:cubicBezTo>
                  <a:pt x="6520005" y="4151956"/>
                  <a:pt x="6520005" y="4151956"/>
                  <a:pt x="6510236" y="4142187"/>
                </a:cubicBezTo>
                <a:cubicBezTo>
                  <a:pt x="6510236" y="4142187"/>
                  <a:pt x="6510236" y="4144629"/>
                  <a:pt x="6510236" y="4147072"/>
                </a:cubicBezTo>
                <a:lnTo>
                  <a:pt x="6510236" y="4151068"/>
                </a:lnTo>
                <a:lnTo>
                  <a:pt x="6500467" y="4142187"/>
                </a:lnTo>
                <a:cubicBezTo>
                  <a:pt x="6490699" y="4142187"/>
                  <a:pt x="6480930" y="4132417"/>
                  <a:pt x="6480930" y="4132417"/>
                </a:cubicBezTo>
                <a:cubicBezTo>
                  <a:pt x="6471162" y="4122648"/>
                  <a:pt x="6471162" y="4122648"/>
                  <a:pt x="6461393" y="4112879"/>
                </a:cubicBezTo>
                <a:cubicBezTo>
                  <a:pt x="6451624" y="4103109"/>
                  <a:pt x="6441856" y="4093340"/>
                  <a:pt x="6432087" y="4093340"/>
                </a:cubicBezTo>
                <a:cubicBezTo>
                  <a:pt x="6422318" y="4083571"/>
                  <a:pt x="6412550" y="4073801"/>
                  <a:pt x="6412550" y="4073801"/>
                </a:cubicBezTo>
                <a:cubicBezTo>
                  <a:pt x="6402781" y="4064032"/>
                  <a:pt x="6393013" y="4064032"/>
                  <a:pt x="6373475" y="4044494"/>
                </a:cubicBezTo>
                <a:cubicBezTo>
                  <a:pt x="6344170" y="4024955"/>
                  <a:pt x="6334401" y="4015186"/>
                  <a:pt x="6334401" y="4015186"/>
                </a:cubicBezTo>
                <a:cubicBezTo>
                  <a:pt x="6334401" y="4015186"/>
                  <a:pt x="6324632" y="4015186"/>
                  <a:pt x="6314864" y="4005416"/>
                </a:cubicBezTo>
                <a:cubicBezTo>
                  <a:pt x="6324632" y="4015186"/>
                  <a:pt x="6334401" y="4024955"/>
                  <a:pt x="6334401" y="4024955"/>
                </a:cubicBezTo>
                <a:cubicBezTo>
                  <a:pt x="6334401" y="4034724"/>
                  <a:pt x="6344170" y="4034724"/>
                  <a:pt x="6344170" y="4034724"/>
                </a:cubicBezTo>
                <a:cubicBezTo>
                  <a:pt x="6344170" y="4034724"/>
                  <a:pt x="6353938" y="4044494"/>
                  <a:pt x="6363707" y="4054263"/>
                </a:cubicBezTo>
                <a:cubicBezTo>
                  <a:pt x="6363707" y="4064032"/>
                  <a:pt x="6383244" y="4073801"/>
                  <a:pt x="6393013" y="4083571"/>
                </a:cubicBezTo>
                <a:cubicBezTo>
                  <a:pt x="6393013" y="4093340"/>
                  <a:pt x="6412550" y="4103109"/>
                  <a:pt x="6412550" y="4112879"/>
                </a:cubicBezTo>
                <a:cubicBezTo>
                  <a:pt x="6422318" y="4112879"/>
                  <a:pt x="6432087" y="4122648"/>
                  <a:pt x="6432087" y="4122648"/>
                </a:cubicBezTo>
                <a:cubicBezTo>
                  <a:pt x="6422318" y="4122648"/>
                  <a:pt x="6422318" y="4122648"/>
                  <a:pt x="6422318" y="4122648"/>
                </a:cubicBezTo>
                <a:cubicBezTo>
                  <a:pt x="6422318" y="4132417"/>
                  <a:pt x="6412550" y="4132417"/>
                  <a:pt x="6402781" y="4112879"/>
                </a:cubicBezTo>
                <a:cubicBezTo>
                  <a:pt x="6402781" y="4112879"/>
                  <a:pt x="6383244" y="4103109"/>
                  <a:pt x="6373475" y="4093340"/>
                </a:cubicBezTo>
                <a:cubicBezTo>
                  <a:pt x="6353938" y="4073801"/>
                  <a:pt x="6344170" y="4064032"/>
                  <a:pt x="6324632" y="4034724"/>
                </a:cubicBezTo>
                <a:cubicBezTo>
                  <a:pt x="6314864" y="4034724"/>
                  <a:pt x="6314864" y="4034724"/>
                  <a:pt x="6305095" y="4024955"/>
                </a:cubicBezTo>
                <a:cubicBezTo>
                  <a:pt x="6305095" y="4024955"/>
                  <a:pt x="6305095" y="4024955"/>
                  <a:pt x="6295327" y="4024955"/>
                </a:cubicBezTo>
                <a:cubicBezTo>
                  <a:pt x="6285558" y="4015186"/>
                  <a:pt x="6275789" y="4015186"/>
                  <a:pt x="6266021" y="4015186"/>
                </a:cubicBezTo>
                <a:cubicBezTo>
                  <a:pt x="6266021" y="4015186"/>
                  <a:pt x="6256252" y="4015186"/>
                  <a:pt x="6256252" y="4015186"/>
                </a:cubicBezTo>
                <a:cubicBezTo>
                  <a:pt x="6256252" y="4015186"/>
                  <a:pt x="6256252" y="4015186"/>
                  <a:pt x="6256252" y="4024955"/>
                </a:cubicBezTo>
                <a:cubicBezTo>
                  <a:pt x="6266021" y="4024955"/>
                  <a:pt x="6266021" y="4024955"/>
                  <a:pt x="6256252" y="4034724"/>
                </a:cubicBezTo>
                <a:cubicBezTo>
                  <a:pt x="6256252" y="4034724"/>
                  <a:pt x="6256252" y="4044494"/>
                  <a:pt x="6266021" y="4044494"/>
                </a:cubicBezTo>
                <a:cubicBezTo>
                  <a:pt x="6266021" y="4044494"/>
                  <a:pt x="6275789" y="4044494"/>
                  <a:pt x="6275789" y="4044494"/>
                </a:cubicBezTo>
                <a:cubicBezTo>
                  <a:pt x="6275789" y="4044494"/>
                  <a:pt x="6275789" y="4054263"/>
                  <a:pt x="6285558" y="4054263"/>
                </a:cubicBezTo>
                <a:cubicBezTo>
                  <a:pt x="6285558" y="4054263"/>
                  <a:pt x="6285558" y="4054263"/>
                  <a:pt x="6285558" y="4064032"/>
                </a:cubicBezTo>
                <a:cubicBezTo>
                  <a:pt x="6285558" y="4064032"/>
                  <a:pt x="6285558" y="4064032"/>
                  <a:pt x="6295327" y="4064032"/>
                </a:cubicBezTo>
                <a:cubicBezTo>
                  <a:pt x="6295327" y="4064032"/>
                  <a:pt x="6305095" y="4064032"/>
                  <a:pt x="6305095" y="4073801"/>
                </a:cubicBezTo>
                <a:cubicBezTo>
                  <a:pt x="6305095" y="4073801"/>
                  <a:pt x="6305095" y="4073801"/>
                  <a:pt x="6314864" y="4083571"/>
                </a:cubicBezTo>
                <a:cubicBezTo>
                  <a:pt x="6314864" y="4083571"/>
                  <a:pt x="6324632" y="4093340"/>
                  <a:pt x="6324632" y="4093340"/>
                </a:cubicBezTo>
                <a:cubicBezTo>
                  <a:pt x="6324632" y="4093340"/>
                  <a:pt x="6324632" y="4093340"/>
                  <a:pt x="6334401" y="4093340"/>
                </a:cubicBezTo>
                <a:cubicBezTo>
                  <a:pt x="6344170" y="4103109"/>
                  <a:pt x="6363707" y="4112879"/>
                  <a:pt x="6363707" y="4122648"/>
                </a:cubicBezTo>
                <a:cubicBezTo>
                  <a:pt x="6373475" y="4132417"/>
                  <a:pt x="6422318" y="4171495"/>
                  <a:pt x="6422318" y="4171495"/>
                </a:cubicBezTo>
                <a:cubicBezTo>
                  <a:pt x="6422318" y="4171495"/>
                  <a:pt x="6422318" y="4171495"/>
                  <a:pt x="6402781" y="4161725"/>
                </a:cubicBezTo>
                <a:cubicBezTo>
                  <a:pt x="6402781" y="4151956"/>
                  <a:pt x="6393013" y="4151956"/>
                  <a:pt x="6393013" y="4151956"/>
                </a:cubicBezTo>
                <a:cubicBezTo>
                  <a:pt x="6383244" y="4142187"/>
                  <a:pt x="6383244" y="4142187"/>
                  <a:pt x="6353938" y="4122648"/>
                </a:cubicBezTo>
                <a:cubicBezTo>
                  <a:pt x="6353938" y="4122648"/>
                  <a:pt x="6344170" y="4112879"/>
                  <a:pt x="6334401" y="4112879"/>
                </a:cubicBezTo>
                <a:cubicBezTo>
                  <a:pt x="6334401" y="4112879"/>
                  <a:pt x="6324632" y="4103109"/>
                  <a:pt x="6324632" y="4103109"/>
                </a:cubicBezTo>
                <a:cubicBezTo>
                  <a:pt x="6324632" y="4103109"/>
                  <a:pt x="6314864" y="4093340"/>
                  <a:pt x="6314864" y="4093340"/>
                </a:cubicBezTo>
                <a:cubicBezTo>
                  <a:pt x="6305095" y="4093340"/>
                  <a:pt x="6295327" y="4083571"/>
                  <a:pt x="6295327" y="4083571"/>
                </a:cubicBezTo>
                <a:cubicBezTo>
                  <a:pt x="6295327" y="4073801"/>
                  <a:pt x="6285558" y="4064032"/>
                  <a:pt x="6275789" y="4064032"/>
                </a:cubicBezTo>
                <a:cubicBezTo>
                  <a:pt x="6275789" y="4064032"/>
                  <a:pt x="6266021" y="4064032"/>
                  <a:pt x="6275789" y="4073801"/>
                </a:cubicBezTo>
                <a:cubicBezTo>
                  <a:pt x="6285558" y="4073801"/>
                  <a:pt x="6285558" y="4073801"/>
                  <a:pt x="6285558" y="4083571"/>
                </a:cubicBezTo>
                <a:cubicBezTo>
                  <a:pt x="6285558" y="4083571"/>
                  <a:pt x="6295327" y="4093340"/>
                  <a:pt x="6305095" y="4093340"/>
                </a:cubicBezTo>
                <a:cubicBezTo>
                  <a:pt x="6305095" y="4103109"/>
                  <a:pt x="6314864" y="4103109"/>
                  <a:pt x="6314864" y="4112879"/>
                </a:cubicBezTo>
                <a:cubicBezTo>
                  <a:pt x="6324632" y="4112879"/>
                  <a:pt x="6344170" y="4132417"/>
                  <a:pt x="6353938" y="4142187"/>
                </a:cubicBezTo>
                <a:cubicBezTo>
                  <a:pt x="6363707" y="4142187"/>
                  <a:pt x="6373475" y="4151956"/>
                  <a:pt x="6373475" y="4151956"/>
                </a:cubicBezTo>
                <a:cubicBezTo>
                  <a:pt x="6373475" y="4151956"/>
                  <a:pt x="6383244" y="4161725"/>
                  <a:pt x="6393013" y="4161725"/>
                </a:cubicBezTo>
                <a:cubicBezTo>
                  <a:pt x="6393013" y="4171495"/>
                  <a:pt x="6402781" y="4171495"/>
                  <a:pt x="6402781" y="4171495"/>
                </a:cubicBezTo>
                <a:cubicBezTo>
                  <a:pt x="6402781" y="4181264"/>
                  <a:pt x="6412550" y="4191033"/>
                  <a:pt x="6422318" y="4191033"/>
                </a:cubicBezTo>
                <a:lnTo>
                  <a:pt x="6441856" y="4210572"/>
                </a:lnTo>
                <a:lnTo>
                  <a:pt x="6436971" y="4210572"/>
                </a:lnTo>
                <a:cubicBezTo>
                  <a:pt x="6434529" y="4210572"/>
                  <a:pt x="6432087" y="4210572"/>
                  <a:pt x="6432087" y="4210572"/>
                </a:cubicBezTo>
                <a:cubicBezTo>
                  <a:pt x="6422318" y="4210572"/>
                  <a:pt x="6422318" y="4220341"/>
                  <a:pt x="6441856" y="4230110"/>
                </a:cubicBezTo>
                <a:cubicBezTo>
                  <a:pt x="6451624" y="4239880"/>
                  <a:pt x="6461393" y="4249649"/>
                  <a:pt x="6461393" y="4249649"/>
                </a:cubicBezTo>
                <a:cubicBezTo>
                  <a:pt x="6471162" y="4249649"/>
                  <a:pt x="6471162" y="4259418"/>
                  <a:pt x="6480930" y="4269188"/>
                </a:cubicBezTo>
                <a:cubicBezTo>
                  <a:pt x="6490699" y="4278957"/>
                  <a:pt x="6490699" y="4278957"/>
                  <a:pt x="6490699" y="4288726"/>
                </a:cubicBezTo>
                <a:cubicBezTo>
                  <a:pt x="6490699" y="4288726"/>
                  <a:pt x="6490699" y="4288726"/>
                  <a:pt x="6461393" y="4269188"/>
                </a:cubicBezTo>
                <a:cubicBezTo>
                  <a:pt x="6451624" y="4249649"/>
                  <a:pt x="6441856" y="4249649"/>
                  <a:pt x="6441856" y="4249649"/>
                </a:cubicBezTo>
                <a:cubicBezTo>
                  <a:pt x="6432087" y="4249649"/>
                  <a:pt x="6432087" y="4249649"/>
                  <a:pt x="6412550" y="4230110"/>
                </a:cubicBezTo>
                <a:cubicBezTo>
                  <a:pt x="6412550" y="4230110"/>
                  <a:pt x="6412550" y="4220341"/>
                  <a:pt x="6402781" y="4220341"/>
                </a:cubicBezTo>
                <a:cubicBezTo>
                  <a:pt x="6402781" y="4220341"/>
                  <a:pt x="6393013" y="4210572"/>
                  <a:pt x="6393013" y="4210572"/>
                </a:cubicBezTo>
                <a:cubicBezTo>
                  <a:pt x="6383244" y="4200803"/>
                  <a:pt x="6373475" y="4191033"/>
                  <a:pt x="6363707" y="4200803"/>
                </a:cubicBezTo>
                <a:cubicBezTo>
                  <a:pt x="6353938" y="4200803"/>
                  <a:pt x="6353938" y="4200803"/>
                  <a:pt x="6344170" y="4191033"/>
                </a:cubicBezTo>
                <a:cubicBezTo>
                  <a:pt x="6344170" y="4191033"/>
                  <a:pt x="6334401" y="4181264"/>
                  <a:pt x="6334401" y="4181264"/>
                </a:cubicBezTo>
                <a:cubicBezTo>
                  <a:pt x="6324632" y="4181264"/>
                  <a:pt x="6324632" y="4181264"/>
                  <a:pt x="6324632" y="4171495"/>
                </a:cubicBezTo>
                <a:cubicBezTo>
                  <a:pt x="6324632" y="4171495"/>
                  <a:pt x="6305095" y="4151956"/>
                  <a:pt x="6295327" y="4151956"/>
                </a:cubicBezTo>
                <a:cubicBezTo>
                  <a:pt x="6285558" y="4142187"/>
                  <a:pt x="6275789" y="4142187"/>
                  <a:pt x="6275789" y="4142187"/>
                </a:cubicBezTo>
                <a:cubicBezTo>
                  <a:pt x="6266021" y="4132417"/>
                  <a:pt x="6246483" y="4122648"/>
                  <a:pt x="6246483" y="4122648"/>
                </a:cubicBezTo>
                <a:cubicBezTo>
                  <a:pt x="6246483" y="4112879"/>
                  <a:pt x="6246483" y="4112879"/>
                  <a:pt x="6246483" y="4112879"/>
                </a:cubicBezTo>
                <a:cubicBezTo>
                  <a:pt x="6236715" y="4112879"/>
                  <a:pt x="6236715" y="4103109"/>
                  <a:pt x="6236715" y="4103109"/>
                </a:cubicBezTo>
                <a:cubicBezTo>
                  <a:pt x="6236715" y="4093340"/>
                  <a:pt x="6236715" y="4093340"/>
                  <a:pt x="6226946" y="4093340"/>
                </a:cubicBezTo>
                <a:cubicBezTo>
                  <a:pt x="6217178" y="4093340"/>
                  <a:pt x="6217178" y="4093340"/>
                  <a:pt x="6226946" y="4103109"/>
                </a:cubicBezTo>
                <a:cubicBezTo>
                  <a:pt x="6226946" y="4103109"/>
                  <a:pt x="6226946" y="4112879"/>
                  <a:pt x="6236715" y="4112879"/>
                </a:cubicBezTo>
                <a:cubicBezTo>
                  <a:pt x="6236715" y="4112879"/>
                  <a:pt x="6236715" y="4112879"/>
                  <a:pt x="6236715" y="4122648"/>
                </a:cubicBezTo>
                <a:cubicBezTo>
                  <a:pt x="6236715" y="4122648"/>
                  <a:pt x="6226946" y="4112879"/>
                  <a:pt x="6217178" y="4103109"/>
                </a:cubicBezTo>
                <a:cubicBezTo>
                  <a:pt x="6217178" y="4103109"/>
                  <a:pt x="6207409" y="4093340"/>
                  <a:pt x="6207409" y="4093340"/>
                </a:cubicBezTo>
                <a:cubicBezTo>
                  <a:pt x="6207409" y="4093340"/>
                  <a:pt x="6207409" y="4093340"/>
                  <a:pt x="6197640" y="4083571"/>
                </a:cubicBezTo>
                <a:cubicBezTo>
                  <a:pt x="6197640" y="4083571"/>
                  <a:pt x="6197640" y="4083571"/>
                  <a:pt x="6168335" y="4073801"/>
                </a:cubicBezTo>
                <a:cubicBezTo>
                  <a:pt x="6148797" y="4064032"/>
                  <a:pt x="6139029" y="4054263"/>
                  <a:pt x="6139029" y="4054263"/>
                </a:cubicBezTo>
                <a:cubicBezTo>
                  <a:pt x="6109723" y="4024955"/>
                  <a:pt x="6090186" y="4005416"/>
                  <a:pt x="6080417" y="4005416"/>
                </a:cubicBezTo>
                <a:cubicBezTo>
                  <a:pt x="6080417" y="4015186"/>
                  <a:pt x="6090186" y="4024955"/>
                  <a:pt x="6099954" y="4024955"/>
                </a:cubicBezTo>
                <a:cubicBezTo>
                  <a:pt x="6109723" y="4034724"/>
                  <a:pt x="6109723" y="4044494"/>
                  <a:pt x="6119492" y="4044494"/>
                </a:cubicBezTo>
                <a:cubicBezTo>
                  <a:pt x="6129260" y="4054263"/>
                  <a:pt x="6139029" y="4064032"/>
                  <a:pt x="6148797" y="4073801"/>
                </a:cubicBezTo>
                <a:cubicBezTo>
                  <a:pt x="6148797" y="4073801"/>
                  <a:pt x="6158566" y="4083571"/>
                  <a:pt x="6158566" y="4083571"/>
                </a:cubicBezTo>
                <a:cubicBezTo>
                  <a:pt x="6158566" y="4083571"/>
                  <a:pt x="6168335" y="4083571"/>
                  <a:pt x="6168335" y="4093340"/>
                </a:cubicBezTo>
                <a:cubicBezTo>
                  <a:pt x="6168335" y="4093340"/>
                  <a:pt x="6178103" y="4093340"/>
                  <a:pt x="6178103" y="4093340"/>
                </a:cubicBezTo>
                <a:cubicBezTo>
                  <a:pt x="6178103" y="4103109"/>
                  <a:pt x="6178103" y="4103109"/>
                  <a:pt x="6168335" y="4103109"/>
                </a:cubicBezTo>
                <a:cubicBezTo>
                  <a:pt x="6178103" y="4103109"/>
                  <a:pt x="6178103" y="4103109"/>
                  <a:pt x="6178103" y="4103109"/>
                </a:cubicBezTo>
                <a:cubicBezTo>
                  <a:pt x="6178103" y="4103109"/>
                  <a:pt x="6178103" y="4103109"/>
                  <a:pt x="6187872" y="4112879"/>
                </a:cubicBezTo>
                <a:cubicBezTo>
                  <a:pt x="6197640" y="4112879"/>
                  <a:pt x="6197640" y="4112879"/>
                  <a:pt x="6207409" y="4122648"/>
                </a:cubicBezTo>
                <a:cubicBezTo>
                  <a:pt x="6207409" y="4122648"/>
                  <a:pt x="6197640" y="4122648"/>
                  <a:pt x="6197640" y="4122648"/>
                </a:cubicBezTo>
                <a:cubicBezTo>
                  <a:pt x="6187872" y="4112879"/>
                  <a:pt x="6187872" y="4112879"/>
                  <a:pt x="6187872" y="4122648"/>
                </a:cubicBezTo>
                <a:cubicBezTo>
                  <a:pt x="6187872" y="4122648"/>
                  <a:pt x="6197640" y="4122648"/>
                  <a:pt x="6197640" y="4122648"/>
                </a:cubicBezTo>
                <a:cubicBezTo>
                  <a:pt x="6197640" y="4122648"/>
                  <a:pt x="6207409" y="4132417"/>
                  <a:pt x="6217178" y="4142187"/>
                </a:cubicBezTo>
                <a:cubicBezTo>
                  <a:pt x="6226946" y="4151956"/>
                  <a:pt x="6226946" y="4151956"/>
                  <a:pt x="6226946" y="4151956"/>
                </a:cubicBezTo>
                <a:cubicBezTo>
                  <a:pt x="6217178" y="4151956"/>
                  <a:pt x="6197640" y="4132417"/>
                  <a:pt x="6197640" y="4132417"/>
                </a:cubicBezTo>
                <a:cubicBezTo>
                  <a:pt x="6197640" y="4132417"/>
                  <a:pt x="6207409" y="4142187"/>
                  <a:pt x="6207409" y="4151956"/>
                </a:cubicBezTo>
                <a:cubicBezTo>
                  <a:pt x="6197640" y="4142187"/>
                  <a:pt x="6168335" y="4112879"/>
                  <a:pt x="6158566" y="4103109"/>
                </a:cubicBezTo>
                <a:cubicBezTo>
                  <a:pt x="6148797" y="4093340"/>
                  <a:pt x="6148797" y="4093340"/>
                  <a:pt x="6148797" y="4093340"/>
                </a:cubicBezTo>
                <a:cubicBezTo>
                  <a:pt x="6148797" y="4093340"/>
                  <a:pt x="6139029" y="4093340"/>
                  <a:pt x="6139029" y="4093340"/>
                </a:cubicBezTo>
                <a:cubicBezTo>
                  <a:pt x="6139029" y="4083571"/>
                  <a:pt x="6139029" y="4083571"/>
                  <a:pt x="6129260" y="4083571"/>
                </a:cubicBezTo>
                <a:cubicBezTo>
                  <a:pt x="6109723" y="4083571"/>
                  <a:pt x="6099954" y="4083571"/>
                  <a:pt x="6099954" y="4083571"/>
                </a:cubicBezTo>
                <a:cubicBezTo>
                  <a:pt x="6099954" y="4093340"/>
                  <a:pt x="6099954" y="4093340"/>
                  <a:pt x="6090186" y="4083571"/>
                </a:cubicBezTo>
                <a:cubicBezTo>
                  <a:pt x="6090186" y="4083571"/>
                  <a:pt x="6080417" y="4083571"/>
                  <a:pt x="6070648" y="4073801"/>
                </a:cubicBezTo>
                <a:cubicBezTo>
                  <a:pt x="6060880" y="4064032"/>
                  <a:pt x="6060880" y="4064032"/>
                  <a:pt x="6051111" y="4064032"/>
                </a:cubicBezTo>
                <a:cubicBezTo>
                  <a:pt x="6051111" y="4064032"/>
                  <a:pt x="6041343" y="4064032"/>
                  <a:pt x="6041343" y="4054263"/>
                </a:cubicBezTo>
                <a:cubicBezTo>
                  <a:pt x="6041343" y="4044494"/>
                  <a:pt x="6031574" y="4044494"/>
                  <a:pt x="6031574" y="4044494"/>
                </a:cubicBezTo>
                <a:cubicBezTo>
                  <a:pt x="6031574" y="4044494"/>
                  <a:pt x="6031574" y="4034724"/>
                  <a:pt x="6031574" y="4034724"/>
                </a:cubicBezTo>
                <a:cubicBezTo>
                  <a:pt x="6031574" y="4034724"/>
                  <a:pt x="6021805" y="4034724"/>
                  <a:pt x="6021805" y="4034724"/>
                </a:cubicBezTo>
                <a:cubicBezTo>
                  <a:pt x="6021805" y="4034724"/>
                  <a:pt x="6021805" y="4024955"/>
                  <a:pt x="6021805" y="4024955"/>
                </a:cubicBezTo>
                <a:cubicBezTo>
                  <a:pt x="6021805" y="4024955"/>
                  <a:pt x="6012037" y="4024955"/>
                  <a:pt x="6012037" y="4024955"/>
                </a:cubicBezTo>
                <a:cubicBezTo>
                  <a:pt x="6012037" y="4015186"/>
                  <a:pt x="5992500" y="4005416"/>
                  <a:pt x="5982731" y="3995647"/>
                </a:cubicBezTo>
                <a:cubicBezTo>
                  <a:pt x="5982731" y="3985878"/>
                  <a:pt x="5953425" y="3966339"/>
                  <a:pt x="5953425" y="3966339"/>
                </a:cubicBezTo>
                <a:cubicBezTo>
                  <a:pt x="5953425" y="3976108"/>
                  <a:pt x="5953425" y="3976108"/>
                  <a:pt x="5953425" y="3976108"/>
                </a:cubicBezTo>
                <a:cubicBezTo>
                  <a:pt x="5953425" y="3976108"/>
                  <a:pt x="5943657" y="3976108"/>
                  <a:pt x="5943657" y="3976108"/>
                </a:cubicBezTo>
                <a:cubicBezTo>
                  <a:pt x="5924119" y="3966339"/>
                  <a:pt x="5924119" y="3966339"/>
                  <a:pt x="5924119" y="3966339"/>
                </a:cubicBezTo>
                <a:cubicBezTo>
                  <a:pt x="5933888" y="3956570"/>
                  <a:pt x="5924119" y="3956570"/>
                  <a:pt x="5914351" y="3946800"/>
                </a:cubicBezTo>
                <a:cubicBezTo>
                  <a:pt x="5904582" y="3937031"/>
                  <a:pt x="5904582" y="3937031"/>
                  <a:pt x="5904582" y="3937031"/>
                </a:cubicBezTo>
                <a:cubicBezTo>
                  <a:pt x="5904582" y="3937031"/>
                  <a:pt x="5904582" y="3937031"/>
                  <a:pt x="5894813" y="3937031"/>
                </a:cubicBezTo>
                <a:cubicBezTo>
                  <a:pt x="5894813" y="3927262"/>
                  <a:pt x="5885045" y="3927262"/>
                  <a:pt x="5885045" y="3917493"/>
                </a:cubicBezTo>
                <a:cubicBezTo>
                  <a:pt x="5885045" y="3917493"/>
                  <a:pt x="5875276" y="3917493"/>
                  <a:pt x="5865508" y="3907723"/>
                </a:cubicBezTo>
                <a:cubicBezTo>
                  <a:pt x="5855739" y="3897954"/>
                  <a:pt x="5836202" y="3888185"/>
                  <a:pt x="5836202" y="3888185"/>
                </a:cubicBezTo>
                <a:cubicBezTo>
                  <a:pt x="5836202" y="3888185"/>
                  <a:pt x="5865508" y="3907723"/>
                  <a:pt x="5865508" y="3917493"/>
                </a:cubicBezTo>
                <a:cubicBezTo>
                  <a:pt x="5865508" y="3917493"/>
                  <a:pt x="5875276" y="3927262"/>
                  <a:pt x="5885045" y="3937031"/>
                </a:cubicBezTo>
                <a:cubicBezTo>
                  <a:pt x="5894813" y="3946800"/>
                  <a:pt x="5904582" y="3956570"/>
                  <a:pt x="5914351" y="3956570"/>
                </a:cubicBezTo>
                <a:cubicBezTo>
                  <a:pt x="5924119" y="3976108"/>
                  <a:pt x="5933888" y="3985878"/>
                  <a:pt x="5943657" y="3985878"/>
                </a:cubicBezTo>
                <a:cubicBezTo>
                  <a:pt x="5943657" y="3985878"/>
                  <a:pt x="5953425" y="3995647"/>
                  <a:pt x="5953425" y="3995647"/>
                </a:cubicBezTo>
                <a:cubicBezTo>
                  <a:pt x="5963194" y="4005416"/>
                  <a:pt x="5972962" y="4015186"/>
                  <a:pt x="5972962" y="4015186"/>
                </a:cubicBezTo>
                <a:cubicBezTo>
                  <a:pt x="5982731" y="4015186"/>
                  <a:pt x="6002268" y="4034724"/>
                  <a:pt x="6002268" y="4044494"/>
                </a:cubicBezTo>
                <a:cubicBezTo>
                  <a:pt x="6012037" y="4044494"/>
                  <a:pt x="6012037" y="4054263"/>
                  <a:pt x="6012037" y="4054263"/>
                </a:cubicBezTo>
                <a:cubicBezTo>
                  <a:pt x="6021805" y="4054263"/>
                  <a:pt x="6021805" y="4054263"/>
                  <a:pt x="6021805" y="4054263"/>
                </a:cubicBezTo>
                <a:cubicBezTo>
                  <a:pt x="6021805" y="4054263"/>
                  <a:pt x="6041343" y="4073801"/>
                  <a:pt x="6051111" y="4083571"/>
                </a:cubicBezTo>
                <a:cubicBezTo>
                  <a:pt x="6051111" y="4083571"/>
                  <a:pt x="6031574" y="4083571"/>
                  <a:pt x="6021805" y="4073801"/>
                </a:cubicBezTo>
                <a:cubicBezTo>
                  <a:pt x="6021805" y="4073801"/>
                  <a:pt x="6012037" y="4064032"/>
                  <a:pt x="6012037" y="4064032"/>
                </a:cubicBezTo>
                <a:cubicBezTo>
                  <a:pt x="6002268" y="4064032"/>
                  <a:pt x="6002268" y="4064032"/>
                  <a:pt x="6012037" y="4073801"/>
                </a:cubicBezTo>
                <a:cubicBezTo>
                  <a:pt x="6021805" y="4083571"/>
                  <a:pt x="6031574" y="4083571"/>
                  <a:pt x="6031574" y="4103109"/>
                </a:cubicBezTo>
                <a:cubicBezTo>
                  <a:pt x="6031574" y="4103109"/>
                  <a:pt x="6041343" y="4112879"/>
                  <a:pt x="6041343" y="4112879"/>
                </a:cubicBezTo>
                <a:cubicBezTo>
                  <a:pt x="6031574" y="4103109"/>
                  <a:pt x="6031574" y="4103109"/>
                  <a:pt x="6021805" y="4112879"/>
                </a:cubicBezTo>
                <a:cubicBezTo>
                  <a:pt x="6012037" y="4112879"/>
                  <a:pt x="6002268" y="4112879"/>
                  <a:pt x="5992500" y="4103109"/>
                </a:cubicBezTo>
                <a:cubicBezTo>
                  <a:pt x="5992500" y="4103109"/>
                  <a:pt x="5982731" y="4093340"/>
                  <a:pt x="5982731" y="4093340"/>
                </a:cubicBezTo>
                <a:cubicBezTo>
                  <a:pt x="5982731" y="4093340"/>
                  <a:pt x="5972962" y="4083571"/>
                  <a:pt x="5953425" y="4073801"/>
                </a:cubicBezTo>
                <a:cubicBezTo>
                  <a:pt x="5943657" y="4054263"/>
                  <a:pt x="5933888" y="4054263"/>
                  <a:pt x="5933888" y="4054263"/>
                </a:cubicBezTo>
                <a:cubicBezTo>
                  <a:pt x="5924119" y="4044494"/>
                  <a:pt x="5924119" y="4044494"/>
                  <a:pt x="5914351" y="4044494"/>
                </a:cubicBezTo>
                <a:cubicBezTo>
                  <a:pt x="5904582" y="4024955"/>
                  <a:pt x="5894813" y="4024955"/>
                  <a:pt x="5885045" y="4024955"/>
                </a:cubicBezTo>
                <a:cubicBezTo>
                  <a:pt x="5875276" y="4015186"/>
                  <a:pt x="5875276" y="4015186"/>
                  <a:pt x="5875276" y="4015186"/>
                </a:cubicBezTo>
                <a:cubicBezTo>
                  <a:pt x="5845970" y="3995647"/>
                  <a:pt x="5836202" y="3985878"/>
                  <a:pt x="5836202" y="3985878"/>
                </a:cubicBezTo>
                <a:cubicBezTo>
                  <a:pt x="5836202" y="3995647"/>
                  <a:pt x="5855739" y="4015186"/>
                  <a:pt x="5865508" y="4015186"/>
                </a:cubicBezTo>
                <a:cubicBezTo>
                  <a:pt x="5875276" y="4024955"/>
                  <a:pt x="5875276" y="4024955"/>
                  <a:pt x="5885045" y="4034724"/>
                </a:cubicBezTo>
                <a:cubicBezTo>
                  <a:pt x="5894813" y="4044494"/>
                  <a:pt x="5894813" y="4044494"/>
                  <a:pt x="5904582" y="4044494"/>
                </a:cubicBezTo>
                <a:cubicBezTo>
                  <a:pt x="5904582" y="4044494"/>
                  <a:pt x="5904582" y="4054263"/>
                  <a:pt x="5904582" y="4054263"/>
                </a:cubicBezTo>
                <a:cubicBezTo>
                  <a:pt x="5904582" y="4054263"/>
                  <a:pt x="5904582" y="4064032"/>
                  <a:pt x="5914351" y="4064032"/>
                </a:cubicBezTo>
                <a:cubicBezTo>
                  <a:pt x="5914351" y="4073801"/>
                  <a:pt x="5924119" y="4073801"/>
                  <a:pt x="5933888" y="4083571"/>
                </a:cubicBezTo>
                <a:cubicBezTo>
                  <a:pt x="5943657" y="4093340"/>
                  <a:pt x="5943657" y="4103109"/>
                  <a:pt x="5943657" y="4103109"/>
                </a:cubicBezTo>
                <a:cubicBezTo>
                  <a:pt x="5943657" y="4103109"/>
                  <a:pt x="5953425" y="4112879"/>
                  <a:pt x="5953425" y="4122648"/>
                </a:cubicBezTo>
                <a:cubicBezTo>
                  <a:pt x="5943657" y="4132417"/>
                  <a:pt x="5933888" y="4132417"/>
                  <a:pt x="5924119" y="4122648"/>
                </a:cubicBezTo>
                <a:cubicBezTo>
                  <a:pt x="5924119" y="4122648"/>
                  <a:pt x="5914351" y="4122648"/>
                  <a:pt x="5914351" y="4122648"/>
                </a:cubicBezTo>
                <a:cubicBezTo>
                  <a:pt x="5914351" y="4122648"/>
                  <a:pt x="5904582" y="4122648"/>
                  <a:pt x="5904582" y="4122648"/>
                </a:cubicBezTo>
                <a:cubicBezTo>
                  <a:pt x="5904582" y="4112879"/>
                  <a:pt x="5885045" y="4103109"/>
                  <a:pt x="5875276" y="4093340"/>
                </a:cubicBezTo>
                <a:cubicBezTo>
                  <a:pt x="5865508" y="4083571"/>
                  <a:pt x="5855739" y="4073801"/>
                  <a:pt x="5845970" y="4064032"/>
                </a:cubicBezTo>
                <a:cubicBezTo>
                  <a:pt x="5816665" y="4044494"/>
                  <a:pt x="5787359" y="4024955"/>
                  <a:pt x="5777590" y="4015186"/>
                </a:cubicBezTo>
                <a:cubicBezTo>
                  <a:pt x="5777590" y="4015186"/>
                  <a:pt x="5767822" y="4015186"/>
                  <a:pt x="5767822" y="4005416"/>
                </a:cubicBezTo>
                <a:cubicBezTo>
                  <a:pt x="5758053" y="4005416"/>
                  <a:pt x="5758053" y="3995647"/>
                  <a:pt x="5748284" y="3995647"/>
                </a:cubicBezTo>
                <a:cubicBezTo>
                  <a:pt x="5738516" y="4005416"/>
                  <a:pt x="5738516" y="4005416"/>
                  <a:pt x="5738516" y="4005416"/>
                </a:cubicBezTo>
                <a:cubicBezTo>
                  <a:pt x="5738516" y="4005416"/>
                  <a:pt x="5748284" y="4015186"/>
                  <a:pt x="5748284" y="4015186"/>
                </a:cubicBezTo>
                <a:cubicBezTo>
                  <a:pt x="5787359" y="4054263"/>
                  <a:pt x="5797127" y="4054263"/>
                  <a:pt x="5797127" y="4064032"/>
                </a:cubicBezTo>
                <a:cubicBezTo>
                  <a:pt x="5797127" y="4073801"/>
                  <a:pt x="5797127" y="4073801"/>
                  <a:pt x="5787359" y="4073801"/>
                </a:cubicBezTo>
                <a:cubicBezTo>
                  <a:pt x="5787359" y="4073801"/>
                  <a:pt x="5787359" y="4073801"/>
                  <a:pt x="5777590" y="4073801"/>
                </a:cubicBezTo>
                <a:cubicBezTo>
                  <a:pt x="5777590" y="4073801"/>
                  <a:pt x="5767822" y="4073801"/>
                  <a:pt x="5767822" y="4073801"/>
                </a:cubicBezTo>
                <a:cubicBezTo>
                  <a:pt x="5748284" y="4064032"/>
                  <a:pt x="5748284" y="4064032"/>
                  <a:pt x="5709210" y="4024955"/>
                </a:cubicBezTo>
                <a:cubicBezTo>
                  <a:pt x="5709210" y="4024955"/>
                  <a:pt x="5699441" y="4015186"/>
                  <a:pt x="5689673" y="4005416"/>
                </a:cubicBezTo>
                <a:cubicBezTo>
                  <a:pt x="5679904" y="4005416"/>
                  <a:pt x="5679904" y="4005416"/>
                  <a:pt x="5679904" y="4005416"/>
                </a:cubicBezTo>
                <a:cubicBezTo>
                  <a:pt x="5679904" y="3995647"/>
                  <a:pt x="5670135" y="3995647"/>
                  <a:pt x="5660367" y="3985878"/>
                </a:cubicBezTo>
                <a:cubicBezTo>
                  <a:pt x="5650598" y="3976108"/>
                  <a:pt x="5650598" y="3976108"/>
                  <a:pt x="5640830" y="3966339"/>
                </a:cubicBezTo>
                <a:cubicBezTo>
                  <a:pt x="5640830" y="3956570"/>
                  <a:pt x="5631061" y="3946800"/>
                  <a:pt x="5611524" y="3937031"/>
                </a:cubicBezTo>
                <a:cubicBezTo>
                  <a:pt x="5601755" y="3937031"/>
                  <a:pt x="5591986" y="3927262"/>
                  <a:pt x="5582218" y="3917493"/>
                </a:cubicBezTo>
                <a:cubicBezTo>
                  <a:pt x="5572449" y="3917493"/>
                  <a:pt x="5562681" y="3907723"/>
                  <a:pt x="5552912" y="3907723"/>
                </a:cubicBezTo>
                <a:cubicBezTo>
                  <a:pt x="5562681" y="3897954"/>
                  <a:pt x="5562681" y="3897954"/>
                  <a:pt x="5552912" y="3897954"/>
                </a:cubicBezTo>
                <a:cubicBezTo>
                  <a:pt x="5552912" y="3888185"/>
                  <a:pt x="5533375" y="3868646"/>
                  <a:pt x="5513838" y="3858877"/>
                </a:cubicBezTo>
                <a:cubicBezTo>
                  <a:pt x="5504069" y="3858877"/>
                  <a:pt x="5504069" y="3849107"/>
                  <a:pt x="5494300" y="3849107"/>
                </a:cubicBezTo>
                <a:cubicBezTo>
                  <a:pt x="5494300" y="3849107"/>
                  <a:pt x="5484532" y="3839338"/>
                  <a:pt x="5474763" y="3839338"/>
                </a:cubicBezTo>
                <a:cubicBezTo>
                  <a:pt x="5474763" y="3839338"/>
                  <a:pt x="5464995" y="3829569"/>
                  <a:pt x="5464995" y="3829569"/>
                </a:cubicBezTo>
                <a:cubicBezTo>
                  <a:pt x="5464995" y="3829569"/>
                  <a:pt x="5455226" y="3829569"/>
                  <a:pt x="5455226" y="3829569"/>
                </a:cubicBezTo>
                <a:cubicBezTo>
                  <a:pt x="5455226" y="3819799"/>
                  <a:pt x="5445457" y="3810030"/>
                  <a:pt x="5435689" y="3810030"/>
                </a:cubicBezTo>
                <a:cubicBezTo>
                  <a:pt x="5396614" y="3790492"/>
                  <a:pt x="5357540" y="3770953"/>
                  <a:pt x="5328234" y="3751414"/>
                </a:cubicBezTo>
                <a:cubicBezTo>
                  <a:pt x="5328234" y="3751414"/>
                  <a:pt x="5308697" y="3741645"/>
                  <a:pt x="5289160" y="3731876"/>
                </a:cubicBezTo>
                <a:cubicBezTo>
                  <a:pt x="5279391" y="3722106"/>
                  <a:pt x="5259854" y="3712337"/>
                  <a:pt x="5250085" y="3702568"/>
                </a:cubicBezTo>
                <a:cubicBezTo>
                  <a:pt x="5240316" y="3702568"/>
                  <a:pt x="5230548" y="3692798"/>
                  <a:pt x="5220779" y="3683029"/>
                </a:cubicBezTo>
                <a:cubicBezTo>
                  <a:pt x="5201242" y="3673260"/>
                  <a:pt x="5152399" y="3643952"/>
                  <a:pt x="5132862" y="3634183"/>
                </a:cubicBezTo>
                <a:cubicBezTo>
                  <a:pt x="5123093" y="3624413"/>
                  <a:pt x="5113325" y="3624413"/>
                  <a:pt x="5113325" y="3624413"/>
                </a:cubicBezTo>
                <a:cubicBezTo>
                  <a:pt x="5108440" y="3619529"/>
                  <a:pt x="5105998" y="3617087"/>
                  <a:pt x="5103556" y="3615865"/>
                </a:cubicBezTo>
                <a:lnTo>
                  <a:pt x="5094816" y="3614773"/>
                </a:lnTo>
                <a:lnTo>
                  <a:pt x="5093153" y="3613248"/>
                </a:lnTo>
                <a:lnTo>
                  <a:pt x="5087682" y="3601211"/>
                </a:lnTo>
                <a:cubicBezTo>
                  <a:pt x="5084019" y="3597548"/>
                  <a:pt x="5079134" y="3595105"/>
                  <a:pt x="5074250" y="3595105"/>
                </a:cubicBezTo>
                <a:cubicBezTo>
                  <a:pt x="5064481" y="3595105"/>
                  <a:pt x="5054713" y="3585336"/>
                  <a:pt x="5054713" y="3585336"/>
                </a:cubicBezTo>
                <a:cubicBezTo>
                  <a:pt x="5044944" y="3585336"/>
                  <a:pt x="5044944" y="3585336"/>
                  <a:pt x="5044944" y="3585336"/>
                </a:cubicBezTo>
                <a:cubicBezTo>
                  <a:pt x="5044944" y="3585336"/>
                  <a:pt x="5054713" y="3595105"/>
                  <a:pt x="5084019" y="3604875"/>
                </a:cubicBezTo>
                <a:lnTo>
                  <a:pt x="5093153" y="3613248"/>
                </a:lnTo>
                <a:lnTo>
                  <a:pt x="5093787" y="3614644"/>
                </a:lnTo>
                <a:lnTo>
                  <a:pt x="5094816" y="3614773"/>
                </a:lnTo>
                <a:lnTo>
                  <a:pt x="5098671" y="3618308"/>
                </a:lnTo>
                <a:cubicBezTo>
                  <a:pt x="5103556" y="3621971"/>
                  <a:pt x="5108440" y="3624413"/>
                  <a:pt x="5113325" y="3624413"/>
                </a:cubicBezTo>
                <a:cubicBezTo>
                  <a:pt x="5113325" y="3634183"/>
                  <a:pt x="5123093" y="3634183"/>
                  <a:pt x="5132862" y="3643952"/>
                </a:cubicBezTo>
                <a:cubicBezTo>
                  <a:pt x="5142630" y="3653721"/>
                  <a:pt x="5162168" y="3653721"/>
                  <a:pt x="5162168" y="3663491"/>
                </a:cubicBezTo>
                <a:cubicBezTo>
                  <a:pt x="5171936" y="3663491"/>
                  <a:pt x="5181705" y="3673260"/>
                  <a:pt x="5181705" y="3673260"/>
                </a:cubicBezTo>
                <a:cubicBezTo>
                  <a:pt x="5191473" y="3673260"/>
                  <a:pt x="5191473" y="3673260"/>
                  <a:pt x="5191473" y="3673260"/>
                </a:cubicBezTo>
                <a:cubicBezTo>
                  <a:pt x="5191473" y="3683029"/>
                  <a:pt x="5191473" y="3683029"/>
                  <a:pt x="5191473" y="3683029"/>
                </a:cubicBezTo>
                <a:cubicBezTo>
                  <a:pt x="5181705" y="3692798"/>
                  <a:pt x="5181705" y="3692798"/>
                  <a:pt x="5191473" y="3692798"/>
                </a:cubicBezTo>
                <a:cubicBezTo>
                  <a:pt x="5191473" y="3692798"/>
                  <a:pt x="5201242" y="3702568"/>
                  <a:pt x="5201242" y="3712337"/>
                </a:cubicBezTo>
                <a:cubicBezTo>
                  <a:pt x="5201242" y="3712337"/>
                  <a:pt x="5201242" y="3712337"/>
                  <a:pt x="5211011" y="3712337"/>
                </a:cubicBezTo>
                <a:cubicBezTo>
                  <a:pt x="5211011" y="3712337"/>
                  <a:pt x="5220779" y="3712337"/>
                  <a:pt x="5220779" y="3722106"/>
                </a:cubicBezTo>
                <a:cubicBezTo>
                  <a:pt x="5211011" y="3731876"/>
                  <a:pt x="5211011" y="3722106"/>
                  <a:pt x="5201242" y="3722106"/>
                </a:cubicBezTo>
                <a:cubicBezTo>
                  <a:pt x="5201242" y="3712337"/>
                  <a:pt x="5191473" y="3712337"/>
                  <a:pt x="5191473" y="3712337"/>
                </a:cubicBezTo>
                <a:cubicBezTo>
                  <a:pt x="5181705" y="3712337"/>
                  <a:pt x="5181705" y="3712337"/>
                  <a:pt x="5181705" y="3712337"/>
                </a:cubicBezTo>
                <a:cubicBezTo>
                  <a:pt x="5171936" y="3722106"/>
                  <a:pt x="5162168" y="3712337"/>
                  <a:pt x="5142630" y="3702568"/>
                </a:cubicBezTo>
                <a:cubicBezTo>
                  <a:pt x="5142630" y="3692798"/>
                  <a:pt x="5132862" y="3692798"/>
                  <a:pt x="5123093" y="3683029"/>
                </a:cubicBezTo>
                <a:cubicBezTo>
                  <a:pt x="5113325" y="3683029"/>
                  <a:pt x="5113325" y="3683029"/>
                  <a:pt x="5113325" y="3673260"/>
                </a:cubicBezTo>
                <a:cubicBezTo>
                  <a:pt x="5103556" y="3673260"/>
                  <a:pt x="5093787" y="3663491"/>
                  <a:pt x="5064481" y="3643952"/>
                </a:cubicBezTo>
                <a:cubicBezTo>
                  <a:pt x="5064481" y="3643952"/>
                  <a:pt x="5054713" y="3634183"/>
                  <a:pt x="5054713" y="3634183"/>
                </a:cubicBezTo>
                <a:cubicBezTo>
                  <a:pt x="5044944" y="3634183"/>
                  <a:pt x="5015638" y="3614644"/>
                  <a:pt x="4957027" y="3575567"/>
                </a:cubicBezTo>
                <a:cubicBezTo>
                  <a:pt x="4947258" y="3565797"/>
                  <a:pt x="4947258" y="3565797"/>
                  <a:pt x="4937490" y="3565797"/>
                </a:cubicBezTo>
                <a:cubicBezTo>
                  <a:pt x="4927721" y="3556028"/>
                  <a:pt x="4908184" y="3546259"/>
                  <a:pt x="4898415" y="3546259"/>
                </a:cubicBezTo>
                <a:cubicBezTo>
                  <a:pt x="4898415" y="3546259"/>
                  <a:pt x="4898415" y="3536490"/>
                  <a:pt x="4888646" y="3536490"/>
                </a:cubicBezTo>
                <a:cubicBezTo>
                  <a:pt x="4888646" y="3536490"/>
                  <a:pt x="4878878" y="3526720"/>
                  <a:pt x="4878878" y="3526720"/>
                </a:cubicBezTo>
                <a:cubicBezTo>
                  <a:pt x="4869109" y="3516951"/>
                  <a:pt x="4859341" y="3516951"/>
                  <a:pt x="4859341" y="3516951"/>
                </a:cubicBezTo>
                <a:cubicBezTo>
                  <a:pt x="4859341" y="3516951"/>
                  <a:pt x="4859341" y="3516951"/>
                  <a:pt x="4849572" y="3516951"/>
                </a:cubicBezTo>
                <a:cubicBezTo>
                  <a:pt x="4849572" y="3516951"/>
                  <a:pt x="4849572" y="3507182"/>
                  <a:pt x="4820266" y="3497412"/>
                </a:cubicBezTo>
                <a:cubicBezTo>
                  <a:pt x="4810498" y="3487643"/>
                  <a:pt x="4800729" y="3477874"/>
                  <a:pt x="4790960" y="3477874"/>
                </a:cubicBezTo>
                <a:cubicBezTo>
                  <a:pt x="4781192" y="3468104"/>
                  <a:pt x="4761655" y="3458335"/>
                  <a:pt x="4732349" y="3438796"/>
                </a:cubicBezTo>
                <a:cubicBezTo>
                  <a:pt x="4703043" y="3429027"/>
                  <a:pt x="4673737" y="3409489"/>
                  <a:pt x="4663968" y="3399719"/>
                </a:cubicBezTo>
                <a:cubicBezTo>
                  <a:pt x="4654200" y="3399719"/>
                  <a:pt x="4644431" y="3389950"/>
                  <a:pt x="4634663" y="3389950"/>
                </a:cubicBezTo>
                <a:cubicBezTo>
                  <a:pt x="4634663" y="3380181"/>
                  <a:pt x="4615125" y="3370411"/>
                  <a:pt x="4595588" y="3360642"/>
                </a:cubicBezTo>
                <a:cubicBezTo>
                  <a:pt x="4585820" y="3360642"/>
                  <a:pt x="4566282" y="3341103"/>
                  <a:pt x="4556514" y="3341103"/>
                </a:cubicBezTo>
                <a:cubicBezTo>
                  <a:pt x="4536976" y="3331334"/>
                  <a:pt x="4536976" y="3331334"/>
                  <a:pt x="4527208" y="3331334"/>
                </a:cubicBezTo>
                <a:cubicBezTo>
                  <a:pt x="4527208" y="3321565"/>
                  <a:pt x="4527208" y="3321565"/>
                  <a:pt x="4517439" y="3321565"/>
                </a:cubicBezTo>
                <a:cubicBezTo>
                  <a:pt x="4507671" y="3311795"/>
                  <a:pt x="4497902" y="3302026"/>
                  <a:pt x="4488133" y="3302026"/>
                </a:cubicBezTo>
                <a:cubicBezTo>
                  <a:pt x="4478365" y="3292257"/>
                  <a:pt x="4468596" y="3292257"/>
                  <a:pt x="4468596" y="3292257"/>
                </a:cubicBezTo>
                <a:cubicBezTo>
                  <a:pt x="4458828" y="3292257"/>
                  <a:pt x="4458828" y="3292257"/>
                  <a:pt x="4458828" y="3292257"/>
                </a:cubicBezTo>
                <a:cubicBezTo>
                  <a:pt x="4458828" y="3292257"/>
                  <a:pt x="4449059" y="3282488"/>
                  <a:pt x="4439290" y="3282488"/>
                </a:cubicBezTo>
                <a:cubicBezTo>
                  <a:pt x="4429522" y="3272718"/>
                  <a:pt x="4409985" y="3262949"/>
                  <a:pt x="4400216" y="3253180"/>
                </a:cubicBezTo>
                <a:cubicBezTo>
                  <a:pt x="4380679" y="3243410"/>
                  <a:pt x="4370910" y="3233641"/>
                  <a:pt x="4361141" y="3233641"/>
                </a:cubicBezTo>
                <a:cubicBezTo>
                  <a:pt x="4361141" y="3233641"/>
                  <a:pt x="4351373" y="3233641"/>
                  <a:pt x="4331836" y="3223872"/>
                </a:cubicBezTo>
                <a:cubicBezTo>
                  <a:pt x="4322067" y="3214102"/>
                  <a:pt x="4312298" y="3214102"/>
                  <a:pt x="4312298" y="3214102"/>
                </a:cubicBezTo>
                <a:cubicBezTo>
                  <a:pt x="4292761" y="3204333"/>
                  <a:pt x="4273224" y="3194564"/>
                  <a:pt x="4253687" y="3184794"/>
                </a:cubicBezTo>
                <a:cubicBezTo>
                  <a:pt x="4282993" y="3214102"/>
                  <a:pt x="4292761" y="3223872"/>
                  <a:pt x="4302530" y="3233641"/>
                </a:cubicBezTo>
                <a:cubicBezTo>
                  <a:pt x="4312298" y="3243410"/>
                  <a:pt x="4322067" y="3243410"/>
                  <a:pt x="4331836" y="3253180"/>
                </a:cubicBezTo>
                <a:cubicBezTo>
                  <a:pt x="4341604" y="3253180"/>
                  <a:pt x="4361141" y="3262949"/>
                  <a:pt x="4361141" y="3262949"/>
                </a:cubicBezTo>
                <a:cubicBezTo>
                  <a:pt x="4380679" y="3272718"/>
                  <a:pt x="4390447" y="3282488"/>
                  <a:pt x="4409985" y="3282488"/>
                </a:cubicBezTo>
                <a:cubicBezTo>
                  <a:pt x="4419753" y="3292257"/>
                  <a:pt x="4429522" y="3302026"/>
                  <a:pt x="4439290" y="3302026"/>
                </a:cubicBezTo>
                <a:cubicBezTo>
                  <a:pt x="4439290" y="3302026"/>
                  <a:pt x="4449059" y="3311795"/>
                  <a:pt x="4458828" y="3311795"/>
                </a:cubicBezTo>
                <a:cubicBezTo>
                  <a:pt x="4478365" y="3321565"/>
                  <a:pt x="4488133" y="3331334"/>
                  <a:pt x="4488133" y="3331334"/>
                </a:cubicBezTo>
                <a:cubicBezTo>
                  <a:pt x="4497902" y="3331334"/>
                  <a:pt x="4546745" y="3360642"/>
                  <a:pt x="4576051" y="3370411"/>
                </a:cubicBezTo>
                <a:cubicBezTo>
                  <a:pt x="4585820" y="3370411"/>
                  <a:pt x="4585820" y="3380181"/>
                  <a:pt x="4595588" y="3380181"/>
                </a:cubicBezTo>
                <a:cubicBezTo>
                  <a:pt x="4595588" y="3380181"/>
                  <a:pt x="4595588" y="3380181"/>
                  <a:pt x="4605357" y="3389950"/>
                </a:cubicBezTo>
                <a:cubicBezTo>
                  <a:pt x="4615125" y="3389950"/>
                  <a:pt x="4634663" y="3399719"/>
                  <a:pt x="4644431" y="3409489"/>
                </a:cubicBezTo>
                <a:cubicBezTo>
                  <a:pt x="4654200" y="3419258"/>
                  <a:pt x="4673737" y="3419258"/>
                  <a:pt x="4673737" y="3419258"/>
                </a:cubicBezTo>
                <a:cubicBezTo>
                  <a:pt x="4673737" y="3429027"/>
                  <a:pt x="4703043" y="3438796"/>
                  <a:pt x="4732349" y="3458335"/>
                </a:cubicBezTo>
                <a:cubicBezTo>
                  <a:pt x="4742117" y="3458335"/>
                  <a:pt x="4751886" y="3468104"/>
                  <a:pt x="4751886" y="3468104"/>
                </a:cubicBezTo>
                <a:cubicBezTo>
                  <a:pt x="4761655" y="3468104"/>
                  <a:pt x="4771423" y="3468104"/>
                  <a:pt x="4771423" y="3477874"/>
                </a:cubicBezTo>
                <a:cubicBezTo>
                  <a:pt x="4781192" y="3477874"/>
                  <a:pt x="4781192" y="3487643"/>
                  <a:pt x="4790960" y="3487643"/>
                </a:cubicBezTo>
                <a:cubicBezTo>
                  <a:pt x="4800729" y="3497412"/>
                  <a:pt x="4820266" y="3507182"/>
                  <a:pt x="4839803" y="3516951"/>
                </a:cubicBezTo>
                <a:cubicBezTo>
                  <a:pt x="4859341" y="3526720"/>
                  <a:pt x="4888646" y="3546259"/>
                  <a:pt x="4898415" y="3556028"/>
                </a:cubicBezTo>
                <a:cubicBezTo>
                  <a:pt x="4947258" y="3585336"/>
                  <a:pt x="4986333" y="3614644"/>
                  <a:pt x="5005870" y="3624413"/>
                </a:cubicBezTo>
                <a:cubicBezTo>
                  <a:pt x="5015638" y="3624413"/>
                  <a:pt x="5025407" y="3634183"/>
                  <a:pt x="5035176" y="3643952"/>
                </a:cubicBezTo>
                <a:cubicBezTo>
                  <a:pt x="5044944" y="3643952"/>
                  <a:pt x="5054713" y="3663491"/>
                  <a:pt x="5074250" y="3663491"/>
                </a:cubicBezTo>
                <a:cubicBezTo>
                  <a:pt x="5084019" y="3673260"/>
                  <a:pt x="5093787" y="3683029"/>
                  <a:pt x="5103556" y="3683029"/>
                </a:cubicBezTo>
                <a:cubicBezTo>
                  <a:pt x="5103556" y="3692798"/>
                  <a:pt x="5113325" y="3692798"/>
                  <a:pt x="5113325" y="3702568"/>
                </a:cubicBezTo>
                <a:cubicBezTo>
                  <a:pt x="5123093" y="3702568"/>
                  <a:pt x="5132862" y="3712337"/>
                  <a:pt x="5142630" y="3712337"/>
                </a:cubicBezTo>
                <a:cubicBezTo>
                  <a:pt x="5162168" y="3722106"/>
                  <a:pt x="5171936" y="3731876"/>
                  <a:pt x="5181705" y="3741645"/>
                </a:cubicBezTo>
                <a:cubicBezTo>
                  <a:pt x="5201242" y="3751414"/>
                  <a:pt x="5201242" y="3751414"/>
                  <a:pt x="5211011" y="3751414"/>
                </a:cubicBezTo>
                <a:cubicBezTo>
                  <a:pt x="5220779" y="3751414"/>
                  <a:pt x="5220779" y="3761184"/>
                  <a:pt x="5220779" y="3761184"/>
                </a:cubicBezTo>
                <a:cubicBezTo>
                  <a:pt x="5211011" y="3761184"/>
                  <a:pt x="5259854" y="3790492"/>
                  <a:pt x="5279391" y="3800261"/>
                </a:cubicBezTo>
                <a:cubicBezTo>
                  <a:pt x="5289160" y="3810030"/>
                  <a:pt x="5289160" y="3810030"/>
                  <a:pt x="5289160" y="3800261"/>
                </a:cubicBezTo>
                <a:cubicBezTo>
                  <a:pt x="5289160" y="3800261"/>
                  <a:pt x="5289160" y="3800261"/>
                  <a:pt x="5298928" y="3800261"/>
                </a:cubicBezTo>
                <a:cubicBezTo>
                  <a:pt x="5298928" y="3810030"/>
                  <a:pt x="5298928" y="3810030"/>
                  <a:pt x="5298928" y="3810030"/>
                </a:cubicBezTo>
                <a:cubicBezTo>
                  <a:pt x="5298928" y="3810030"/>
                  <a:pt x="5298928" y="3810030"/>
                  <a:pt x="5308697" y="3819799"/>
                </a:cubicBezTo>
                <a:cubicBezTo>
                  <a:pt x="5318465" y="3819799"/>
                  <a:pt x="5318465" y="3829569"/>
                  <a:pt x="5318465" y="3829569"/>
                </a:cubicBezTo>
                <a:cubicBezTo>
                  <a:pt x="5328234" y="3829569"/>
                  <a:pt x="5328234" y="3839338"/>
                  <a:pt x="5328234" y="3839338"/>
                </a:cubicBezTo>
                <a:cubicBezTo>
                  <a:pt x="5338003" y="3839338"/>
                  <a:pt x="5338003" y="3839338"/>
                  <a:pt x="5338003" y="3849107"/>
                </a:cubicBezTo>
                <a:cubicBezTo>
                  <a:pt x="5338003" y="3849107"/>
                  <a:pt x="5328234" y="3839338"/>
                  <a:pt x="5308697" y="3829569"/>
                </a:cubicBezTo>
                <a:cubicBezTo>
                  <a:pt x="5298928" y="3819799"/>
                  <a:pt x="5279391" y="3810030"/>
                  <a:pt x="5269622" y="3800261"/>
                </a:cubicBezTo>
                <a:cubicBezTo>
                  <a:pt x="5259854" y="3800261"/>
                  <a:pt x="5240316" y="3790492"/>
                  <a:pt x="5240316" y="3780722"/>
                </a:cubicBezTo>
                <a:cubicBezTo>
                  <a:pt x="5181705" y="3751414"/>
                  <a:pt x="5152399" y="3731876"/>
                  <a:pt x="5142630" y="3722106"/>
                </a:cubicBezTo>
                <a:cubicBezTo>
                  <a:pt x="5132862" y="3722106"/>
                  <a:pt x="5123093" y="3712337"/>
                  <a:pt x="5123093" y="3712337"/>
                </a:cubicBezTo>
                <a:cubicBezTo>
                  <a:pt x="5113325" y="3712337"/>
                  <a:pt x="5113325" y="3702568"/>
                  <a:pt x="5103556" y="3702568"/>
                </a:cubicBezTo>
                <a:cubicBezTo>
                  <a:pt x="5084019" y="3692798"/>
                  <a:pt x="5074250" y="3683029"/>
                  <a:pt x="5064481" y="3683029"/>
                </a:cubicBezTo>
                <a:cubicBezTo>
                  <a:pt x="5064481" y="3683029"/>
                  <a:pt x="5064481" y="3673260"/>
                  <a:pt x="5054713" y="3673260"/>
                </a:cubicBezTo>
                <a:cubicBezTo>
                  <a:pt x="5044944" y="3673260"/>
                  <a:pt x="5035176" y="3663491"/>
                  <a:pt x="5035176" y="3653721"/>
                </a:cubicBezTo>
                <a:cubicBezTo>
                  <a:pt x="5025407" y="3653721"/>
                  <a:pt x="5015638" y="3643952"/>
                  <a:pt x="5015638" y="3643952"/>
                </a:cubicBezTo>
                <a:cubicBezTo>
                  <a:pt x="4976564" y="3624413"/>
                  <a:pt x="4966795" y="3614644"/>
                  <a:pt x="4966795" y="3614644"/>
                </a:cubicBezTo>
                <a:cubicBezTo>
                  <a:pt x="4966795" y="3604875"/>
                  <a:pt x="4957027" y="3604875"/>
                  <a:pt x="4947258" y="3604875"/>
                </a:cubicBezTo>
                <a:cubicBezTo>
                  <a:pt x="4947258" y="3595105"/>
                  <a:pt x="4937490" y="3595105"/>
                  <a:pt x="4927721" y="3585336"/>
                </a:cubicBezTo>
                <a:cubicBezTo>
                  <a:pt x="4917952" y="3575567"/>
                  <a:pt x="4908184" y="3575567"/>
                  <a:pt x="4908184" y="3575567"/>
                </a:cubicBezTo>
                <a:cubicBezTo>
                  <a:pt x="4898415" y="3565797"/>
                  <a:pt x="4839803" y="3526720"/>
                  <a:pt x="4830035" y="3526720"/>
                </a:cubicBezTo>
                <a:cubicBezTo>
                  <a:pt x="4830035" y="3526720"/>
                  <a:pt x="4830035" y="3526720"/>
                  <a:pt x="4820266" y="3516951"/>
                </a:cubicBezTo>
                <a:cubicBezTo>
                  <a:pt x="4820266" y="3516951"/>
                  <a:pt x="4810498" y="3516951"/>
                  <a:pt x="4800729" y="3507182"/>
                </a:cubicBezTo>
                <a:cubicBezTo>
                  <a:pt x="4790960" y="3507182"/>
                  <a:pt x="4781192" y="3497412"/>
                  <a:pt x="4771423" y="3487643"/>
                </a:cubicBezTo>
                <a:cubicBezTo>
                  <a:pt x="4761655" y="3487643"/>
                  <a:pt x="4761655" y="3487643"/>
                  <a:pt x="4761655" y="3487643"/>
                </a:cubicBezTo>
                <a:cubicBezTo>
                  <a:pt x="4771423" y="3497412"/>
                  <a:pt x="4771423" y="3497412"/>
                  <a:pt x="4781192" y="3497412"/>
                </a:cubicBezTo>
                <a:cubicBezTo>
                  <a:pt x="4781192" y="3497412"/>
                  <a:pt x="4790960" y="3507182"/>
                  <a:pt x="4790960" y="3507182"/>
                </a:cubicBezTo>
                <a:cubicBezTo>
                  <a:pt x="4790960" y="3507182"/>
                  <a:pt x="4800729" y="3516951"/>
                  <a:pt x="4800729" y="3516951"/>
                </a:cubicBezTo>
                <a:cubicBezTo>
                  <a:pt x="4800729" y="3516951"/>
                  <a:pt x="4810498" y="3526720"/>
                  <a:pt x="4810498" y="3526720"/>
                </a:cubicBezTo>
                <a:cubicBezTo>
                  <a:pt x="4800729" y="3526720"/>
                  <a:pt x="4800729" y="3516951"/>
                  <a:pt x="4790960" y="3516951"/>
                </a:cubicBezTo>
                <a:cubicBezTo>
                  <a:pt x="4790960" y="3516951"/>
                  <a:pt x="4751886" y="3497412"/>
                  <a:pt x="4742117" y="3487643"/>
                </a:cubicBezTo>
                <a:cubicBezTo>
                  <a:pt x="4742117" y="3487643"/>
                  <a:pt x="4732349" y="3487643"/>
                  <a:pt x="4722580" y="3477874"/>
                </a:cubicBezTo>
                <a:cubicBezTo>
                  <a:pt x="4712811" y="3477874"/>
                  <a:pt x="4703043" y="3468104"/>
                  <a:pt x="4693274" y="3458335"/>
                </a:cubicBezTo>
                <a:cubicBezTo>
                  <a:pt x="4683506" y="3458335"/>
                  <a:pt x="4663968" y="3448566"/>
                  <a:pt x="4644431" y="3438796"/>
                </a:cubicBezTo>
                <a:cubicBezTo>
                  <a:pt x="4624894" y="3419258"/>
                  <a:pt x="4595588" y="3409489"/>
                  <a:pt x="4595588" y="3409489"/>
                </a:cubicBezTo>
                <a:cubicBezTo>
                  <a:pt x="4585820" y="3409489"/>
                  <a:pt x="4576051" y="3399719"/>
                  <a:pt x="4566282" y="3389950"/>
                </a:cubicBezTo>
                <a:cubicBezTo>
                  <a:pt x="4556514" y="3389950"/>
                  <a:pt x="4546745" y="3380181"/>
                  <a:pt x="4546745" y="3380181"/>
                </a:cubicBezTo>
                <a:cubicBezTo>
                  <a:pt x="4546745" y="3380181"/>
                  <a:pt x="4536976" y="3380181"/>
                  <a:pt x="4536976" y="3380181"/>
                </a:cubicBezTo>
                <a:cubicBezTo>
                  <a:pt x="4527208" y="3370411"/>
                  <a:pt x="4517439" y="3370411"/>
                  <a:pt x="4517439" y="3370411"/>
                </a:cubicBezTo>
                <a:cubicBezTo>
                  <a:pt x="4488133" y="3350873"/>
                  <a:pt x="4449059" y="3331334"/>
                  <a:pt x="4439290" y="3331334"/>
                </a:cubicBezTo>
                <a:cubicBezTo>
                  <a:pt x="4409985" y="3311795"/>
                  <a:pt x="4390447" y="3302026"/>
                  <a:pt x="4380679" y="3292257"/>
                </a:cubicBezTo>
                <a:cubicBezTo>
                  <a:pt x="4380679" y="3292257"/>
                  <a:pt x="4361141" y="3282488"/>
                  <a:pt x="4351373" y="3282488"/>
                </a:cubicBezTo>
                <a:cubicBezTo>
                  <a:pt x="4351373" y="3282488"/>
                  <a:pt x="4351373" y="3282488"/>
                  <a:pt x="4341604" y="3272718"/>
                </a:cubicBezTo>
                <a:cubicBezTo>
                  <a:pt x="4351373" y="3282488"/>
                  <a:pt x="4361141" y="3302026"/>
                  <a:pt x="4370910" y="3311795"/>
                </a:cubicBezTo>
                <a:cubicBezTo>
                  <a:pt x="4390447" y="3331334"/>
                  <a:pt x="4400216" y="3341103"/>
                  <a:pt x="4419753" y="3360642"/>
                </a:cubicBezTo>
                <a:cubicBezTo>
                  <a:pt x="4419753" y="3360642"/>
                  <a:pt x="4429522" y="3360642"/>
                  <a:pt x="4429522" y="3360642"/>
                </a:cubicBezTo>
                <a:cubicBezTo>
                  <a:pt x="4439290" y="3370411"/>
                  <a:pt x="4458828" y="3380181"/>
                  <a:pt x="4468596" y="3389950"/>
                </a:cubicBezTo>
                <a:cubicBezTo>
                  <a:pt x="4478365" y="3389950"/>
                  <a:pt x="4497902" y="3399719"/>
                  <a:pt x="4497902" y="3399719"/>
                </a:cubicBezTo>
                <a:cubicBezTo>
                  <a:pt x="4507671" y="3409489"/>
                  <a:pt x="4527208" y="3409489"/>
                  <a:pt x="4527208" y="3419258"/>
                </a:cubicBezTo>
                <a:cubicBezTo>
                  <a:pt x="4566282" y="3429027"/>
                  <a:pt x="4576051" y="3438796"/>
                  <a:pt x="4585820" y="3438796"/>
                </a:cubicBezTo>
                <a:cubicBezTo>
                  <a:pt x="4585820" y="3438796"/>
                  <a:pt x="4585820" y="3448566"/>
                  <a:pt x="4585820" y="3448566"/>
                </a:cubicBezTo>
                <a:cubicBezTo>
                  <a:pt x="4585820" y="3448566"/>
                  <a:pt x="4634663" y="3477874"/>
                  <a:pt x="4683506" y="3507182"/>
                </a:cubicBezTo>
                <a:cubicBezTo>
                  <a:pt x="4732349" y="3536490"/>
                  <a:pt x="4742117" y="3536490"/>
                  <a:pt x="4742117" y="3536490"/>
                </a:cubicBezTo>
                <a:cubicBezTo>
                  <a:pt x="4742117" y="3536490"/>
                  <a:pt x="4751886" y="3536490"/>
                  <a:pt x="4751886" y="3536490"/>
                </a:cubicBezTo>
                <a:cubicBezTo>
                  <a:pt x="4761654" y="3541374"/>
                  <a:pt x="4766539" y="3543817"/>
                  <a:pt x="4768981" y="3543817"/>
                </a:cubicBezTo>
                <a:lnTo>
                  <a:pt x="4770535" y="3539154"/>
                </a:lnTo>
                <a:lnTo>
                  <a:pt x="4781192" y="3546259"/>
                </a:lnTo>
                <a:cubicBezTo>
                  <a:pt x="4781192" y="3546259"/>
                  <a:pt x="4790960" y="3556028"/>
                  <a:pt x="4800729" y="3556028"/>
                </a:cubicBezTo>
                <a:cubicBezTo>
                  <a:pt x="4810498" y="3565797"/>
                  <a:pt x="4839803" y="3585336"/>
                  <a:pt x="4839803" y="3585336"/>
                </a:cubicBezTo>
                <a:cubicBezTo>
                  <a:pt x="4849572" y="3585336"/>
                  <a:pt x="4849572" y="3585336"/>
                  <a:pt x="4849572" y="3585336"/>
                </a:cubicBezTo>
                <a:cubicBezTo>
                  <a:pt x="4839803" y="3595105"/>
                  <a:pt x="4839803" y="3595105"/>
                  <a:pt x="4849572" y="3595105"/>
                </a:cubicBezTo>
                <a:cubicBezTo>
                  <a:pt x="4849572" y="3604875"/>
                  <a:pt x="4859341" y="3604875"/>
                  <a:pt x="4859341" y="3604875"/>
                </a:cubicBezTo>
                <a:cubicBezTo>
                  <a:pt x="4859341" y="3614644"/>
                  <a:pt x="4878878" y="3624413"/>
                  <a:pt x="4878878" y="3624413"/>
                </a:cubicBezTo>
                <a:cubicBezTo>
                  <a:pt x="4878878" y="3624413"/>
                  <a:pt x="4878878" y="3614644"/>
                  <a:pt x="4878878" y="3614644"/>
                </a:cubicBezTo>
                <a:cubicBezTo>
                  <a:pt x="4878878" y="3614644"/>
                  <a:pt x="4888646" y="3614644"/>
                  <a:pt x="4898415" y="3624413"/>
                </a:cubicBezTo>
                <a:cubicBezTo>
                  <a:pt x="4908184" y="3624413"/>
                  <a:pt x="4917952" y="3634183"/>
                  <a:pt x="4927721" y="3634183"/>
                </a:cubicBezTo>
                <a:cubicBezTo>
                  <a:pt x="4947258" y="3653721"/>
                  <a:pt x="4966795" y="3663491"/>
                  <a:pt x="4976564" y="3663491"/>
                </a:cubicBezTo>
                <a:cubicBezTo>
                  <a:pt x="4986333" y="3673260"/>
                  <a:pt x="4986333" y="3673260"/>
                  <a:pt x="4986333" y="3673260"/>
                </a:cubicBezTo>
                <a:cubicBezTo>
                  <a:pt x="4986333" y="3683029"/>
                  <a:pt x="4966795" y="3663491"/>
                  <a:pt x="4957027" y="3663491"/>
                </a:cubicBezTo>
                <a:cubicBezTo>
                  <a:pt x="4957027" y="3663491"/>
                  <a:pt x="4957027" y="3663491"/>
                  <a:pt x="4966795" y="3673260"/>
                </a:cubicBezTo>
                <a:cubicBezTo>
                  <a:pt x="4976564" y="3673260"/>
                  <a:pt x="4976564" y="3683029"/>
                  <a:pt x="4986333" y="3683029"/>
                </a:cubicBezTo>
                <a:cubicBezTo>
                  <a:pt x="4986333" y="3683029"/>
                  <a:pt x="4996101" y="3692798"/>
                  <a:pt x="4996101" y="3692798"/>
                </a:cubicBezTo>
                <a:cubicBezTo>
                  <a:pt x="5005870" y="3692798"/>
                  <a:pt x="5015638" y="3702568"/>
                  <a:pt x="5025407" y="3702568"/>
                </a:cubicBezTo>
                <a:cubicBezTo>
                  <a:pt x="5035176" y="3712337"/>
                  <a:pt x="5044944" y="3722106"/>
                  <a:pt x="5054713" y="3722106"/>
                </a:cubicBezTo>
                <a:cubicBezTo>
                  <a:pt x="5074250" y="3741645"/>
                  <a:pt x="5074250" y="3741645"/>
                  <a:pt x="5084019" y="3741645"/>
                </a:cubicBezTo>
                <a:cubicBezTo>
                  <a:pt x="5093787" y="3741645"/>
                  <a:pt x="5103556" y="3741645"/>
                  <a:pt x="5103556" y="3741645"/>
                </a:cubicBezTo>
                <a:cubicBezTo>
                  <a:pt x="5103556" y="3751414"/>
                  <a:pt x="5113325" y="3751414"/>
                  <a:pt x="5123093" y="3761184"/>
                </a:cubicBezTo>
                <a:cubicBezTo>
                  <a:pt x="5123093" y="3761184"/>
                  <a:pt x="5142630" y="3770953"/>
                  <a:pt x="5142630" y="3770953"/>
                </a:cubicBezTo>
                <a:cubicBezTo>
                  <a:pt x="5152399" y="3770953"/>
                  <a:pt x="5162168" y="3780722"/>
                  <a:pt x="5162168" y="3780722"/>
                </a:cubicBezTo>
                <a:cubicBezTo>
                  <a:pt x="5171936" y="3780722"/>
                  <a:pt x="5181705" y="3790492"/>
                  <a:pt x="5181705" y="3790492"/>
                </a:cubicBezTo>
                <a:cubicBezTo>
                  <a:pt x="5181705" y="3790492"/>
                  <a:pt x="5191473" y="3800261"/>
                  <a:pt x="5201242" y="3800261"/>
                </a:cubicBezTo>
                <a:cubicBezTo>
                  <a:pt x="5201242" y="3800261"/>
                  <a:pt x="5211011" y="3810030"/>
                  <a:pt x="5211011" y="3810030"/>
                </a:cubicBezTo>
                <a:cubicBezTo>
                  <a:pt x="5211011" y="3810030"/>
                  <a:pt x="5211011" y="3819799"/>
                  <a:pt x="5220779" y="3819799"/>
                </a:cubicBezTo>
                <a:cubicBezTo>
                  <a:pt x="5220779" y="3819799"/>
                  <a:pt x="5230548" y="3829569"/>
                  <a:pt x="5230548" y="3829569"/>
                </a:cubicBezTo>
                <a:cubicBezTo>
                  <a:pt x="5230548" y="3829569"/>
                  <a:pt x="5259854" y="3849107"/>
                  <a:pt x="5279391" y="3868646"/>
                </a:cubicBezTo>
                <a:cubicBezTo>
                  <a:pt x="5289160" y="3868646"/>
                  <a:pt x="5298928" y="3878415"/>
                  <a:pt x="5298928" y="3878415"/>
                </a:cubicBezTo>
                <a:cubicBezTo>
                  <a:pt x="5318465" y="3888185"/>
                  <a:pt x="5338003" y="3897954"/>
                  <a:pt x="5357540" y="3907723"/>
                </a:cubicBezTo>
                <a:cubicBezTo>
                  <a:pt x="5367308" y="3917493"/>
                  <a:pt x="5386846" y="3937031"/>
                  <a:pt x="5396614" y="3946800"/>
                </a:cubicBezTo>
                <a:cubicBezTo>
                  <a:pt x="5406383" y="3956570"/>
                  <a:pt x="5406383" y="3956570"/>
                  <a:pt x="5416151" y="3956570"/>
                </a:cubicBezTo>
                <a:cubicBezTo>
                  <a:pt x="5416151" y="3956570"/>
                  <a:pt x="5416151" y="3966339"/>
                  <a:pt x="5416151" y="3966339"/>
                </a:cubicBezTo>
                <a:cubicBezTo>
                  <a:pt x="5416151" y="3966339"/>
                  <a:pt x="5406383" y="3966339"/>
                  <a:pt x="5396614" y="3956570"/>
                </a:cubicBezTo>
                <a:cubicBezTo>
                  <a:pt x="5386846" y="3946800"/>
                  <a:pt x="5386846" y="3946800"/>
                  <a:pt x="5386846" y="3946800"/>
                </a:cubicBezTo>
                <a:cubicBezTo>
                  <a:pt x="5386846" y="3937031"/>
                  <a:pt x="5377077" y="3927262"/>
                  <a:pt x="5308697" y="3888185"/>
                </a:cubicBezTo>
                <a:cubicBezTo>
                  <a:pt x="5289160" y="3878415"/>
                  <a:pt x="5259854" y="3858877"/>
                  <a:pt x="5250085" y="3849107"/>
                </a:cubicBezTo>
                <a:cubicBezTo>
                  <a:pt x="5240316" y="3839338"/>
                  <a:pt x="5230548" y="3839338"/>
                  <a:pt x="5220779" y="3829569"/>
                </a:cubicBezTo>
                <a:cubicBezTo>
                  <a:pt x="5201242" y="3819799"/>
                  <a:pt x="5181705" y="3810030"/>
                  <a:pt x="5181705" y="3810030"/>
                </a:cubicBezTo>
                <a:cubicBezTo>
                  <a:pt x="5181705" y="3810030"/>
                  <a:pt x="5171936" y="3810030"/>
                  <a:pt x="5171936" y="3800261"/>
                </a:cubicBezTo>
                <a:cubicBezTo>
                  <a:pt x="5162168" y="3800261"/>
                  <a:pt x="5162168" y="3800261"/>
                  <a:pt x="5152399" y="3790492"/>
                </a:cubicBezTo>
                <a:cubicBezTo>
                  <a:pt x="5152399" y="3790492"/>
                  <a:pt x="5132862" y="3780722"/>
                  <a:pt x="5123093" y="3770953"/>
                </a:cubicBezTo>
                <a:cubicBezTo>
                  <a:pt x="5113325" y="3770953"/>
                  <a:pt x="5103556" y="3761184"/>
                  <a:pt x="5093787" y="3761184"/>
                </a:cubicBezTo>
                <a:cubicBezTo>
                  <a:pt x="5093787" y="3751414"/>
                  <a:pt x="5074250" y="3751414"/>
                  <a:pt x="5064481" y="3741645"/>
                </a:cubicBezTo>
                <a:cubicBezTo>
                  <a:pt x="5054713" y="3731876"/>
                  <a:pt x="5035176" y="3722106"/>
                  <a:pt x="5035176" y="3722106"/>
                </a:cubicBezTo>
                <a:cubicBezTo>
                  <a:pt x="5025407" y="3712337"/>
                  <a:pt x="5005870" y="3702568"/>
                  <a:pt x="4996101" y="3702568"/>
                </a:cubicBezTo>
                <a:cubicBezTo>
                  <a:pt x="4986333" y="3692798"/>
                  <a:pt x="4976564" y="3683029"/>
                  <a:pt x="4966795" y="3683029"/>
                </a:cubicBezTo>
                <a:cubicBezTo>
                  <a:pt x="4966795" y="3692798"/>
                  <a:pt x="4966795" y="3692798"/>
                  <a:pt x="4947258" y="3673260"/>
                </a:cubicBezTo>
                <a:cubicBezTo>
                  <a:pt x="4937490" y="3673260"/>
                  <a:pt x="4927721" y="3673260"/>
                  <a:pt x="4927721" y="3663491"/>
                </a:cubicBezTo>
                <a:cubicBezTo>
                  <a:pt x="4917952" y="3663491"/>
                  <a:pt x="4898415" y="3653721"/>
                  <a:pt x="4869109" y="3634183"/>
                </a:cubicBezTo>
                <a:cubicBezTo>
                  <a:pt x="4859341" y="3624413"/>
                  <a:pt x="4849572" y="3614644"/>
                  <a:pt x="4849572" y="3614644"/>
                </a:cubicBezTo>
                <a:cubicBezTo>
                  <a:pt x="4839803" y="3614644"/>
                  <a:pt x="4839803" y="3624413"/>
                  <a:pt x="4849572" y="3624413"/>
                </a:cubicBezTo>
                <a:cubicBezTo>
                  <a:pt x="4859341" y="3634183"/>
                  <a:pt x="4878878" y="3653721"/>
                  <a:pt x="4888646" y="3653721"/>
                </a:cubicBezTo>
                <a:cubicBezTo>
                  <a:pt x="4888646" y="3663491"/>
                  <a:pt x="4898415" y="3663491"/>
                  <a:pt x="4908184" y="3673260"/>
                </a:cubicBezTo>
                <a:cubicBezTo>
                  <a:pt x="4917952" y="3673260"/>
                  <a:pt x="4917952" y="3683029"/>
                  <a:pt x="4917952" y="3683029"/>
                </a:cubicBezTo>
                <a:cubicBezTo>
                  <a:pt x="4917952" y="3683029"/>
                  <a:pt x="4927721" y="3692798"/>
                  <a:pt x="4937490" y="3702568"/>
                </a:cubicBezTo>
                <a:cubicBezTo>
                  <a:pt x="4947258" y="3702568"/>
                  <a:pt x="4966795" y="3712337"/>
                  <a:pt x="4976564" y="3722106"/>
                </a:cubicBezTo>
                <a:cubicBezTo>
                  <a:pt x="4986333" y="3731876"/>
                  <a:pt x="5005870" y="3741645"/>
                  <a:pt x="5025407" y="3751414"/>
                </a:cubicBezTo>
                <a:cubicBezTo>
                  <a:pt x="5044944" y="3761184"/>
                  <a:pt x="5064481" y="3770953"/>
                  <a:pt x="5064481" y="3770953"/>
                </a:cubicBezTo>
                <a:cubicBezTo>
                  <a:pt x="5074250" y="3780722"/>
                  <a:pt x="5084019" y="3790492"/>
                  <a:pt x="5093787" y="3790492"/>
                </a:cubicBezTo>
                <a:cubicBezTo>
                  <a:pt x="5103556" y="3800261"/>
                  <a:pt x="5113325" y="3810030"/>
                  <a:pt x="5113325" y="3810030"/>
                </a:cubicBezTo>
                <a:cubicBezTo>
                  <a:pt x="5123093" y="3810030"/>
                  <a:pt x="5132862" y="3819799"/>
                  <a:pt x="5142630" y="3819799"/>
                </a:cubicBezTo>
                <a:cubicBezTo>
                  <a:pt x="5162168" y="3829569"/>
                  <a:pt x="5181705" y="3839338"/>
                  <a:pt x="5191473" y="3849107"/>
                </a:cubicBezTo>
                <a:cubicBezTo>
                  <a:pt x="5201242" y="3858877"/>
                  <a:pt x="5211011" y="3868646"/>
                  <a:pt x="5220779" y="3868646"/>
                </a:cubicBezTo>
                <a:cubicBezTo>
                  <a:pt x="5269622" y="3897954"/>
                  <a:pt x="5289160" y="3917493"/>
                  <a:pt x="5308697" y="3927262"/>
                </a:cubicBezTo>
                <a:cubicBezTo>
                  <a:pt x="5347771" y="3956570"/>
                  <a:pt x="5347771" y="3956570"/>
                  <a:pt x="5357540" y="3956570"/>
                </a:cubicBezTo>
                <a:cubicBezTo>
                  <a:pt x="5367308" y="3956570"/>
                  <a:pt x="5377077" y="3956570"/>
                  <a:pt x="5377077" y="3966339"/>
                </a:cubicBezTo>
                <a:cubicBezTo>
                  <a:pt x="5367308" y="3966339"/>
                  <a:pt x="5367308" y="3966339"/>
                  <a:pt x="5367308" y="3966339"/>
                </a:cubicBezTo>
                <a:cubicBezTo>
                  <a:pt x="5347771" y="3966339"/>
                  <a:pt x="5347771" y="3966339"/>
                  <a:pt x="5328234" y="3946800"/>
                </a:cubicBezTo>
                <a:cubicBezTo>
                  <a:pt x="5318465" y="3946800"/>
                  <a:pt x="5308697" y="3937031"/>
                  <a:pt x="5308697" y="3937031"/>
                </a:cubicBezTo>
                <a:cubicBezTo>
                  <a:pt x="5308697" y="3937031"/>
                  <a:pt x="5298928" y="3927262"/>
                  <a:pt x="5289160" y="3917493"/>
                </a:cubicBezTo>
                <a:cubicBezTo>
                  <a:pt x="5289160" y="3917493"/>
                  <a:pt x="5279391" y="3917493"/>
                  <a:pt x="5279391" y="3917493"/>
                </a:cubicBezTo>
                <a:cubicBezTo>
                  <a:pt x="5279391" y="3917493"/>
                  <a:pt x="5279391" y="3907723"/>
                  <a:pt x="5269622" y="3907723"/>
                </a:cubicBezTo>
                <a:cubicBezTo>
                  <a:pt x="5259854" y="3907723"/>
                  <a:pt x="5250085" y="3897954"/>
                  <a:pt x="5240316" y="3888185"/>
                </a:cubicBezTo>
                <a:cubicBezTo>
                  <a:pt x="5230548" y="3888185"/>
                  <a:pt x="5220779" y="3878415"/>
                  <a:pt x="5220779" y="3878415"/>
                </a:cubicBezTo>
                <a:cubicBezTo>
                  <a:pt x="5211011" y="3878415"/>
                  <a:pt x="5211011" y="3868646"/>
                  <a:pt x="5201242" y="3868646"/>
                </a:cubicBezTo>
                <a:cubicBezTo>
                  <a:pt x="5201242" y="3858877"/>
                  <a:pt x="5181705" y="3849107"/>
                  <a:pt x="5171936" y="3849107"/>
                </a:cubicBezTo>
                <a:cubicBezTo>
                  <a:pt x="5162168" y="3839338"/>
                  <a:pt x="5162168" y="3839338"/>
                  <a:pt x="5162168" y="3839338"/>
                </a:cubicBezTo>
                <a:cubicBezTo>
                  <a:pt x="5162168" y="3839338"/>
                  <a:pt x="5152399" y="3829569"/>
                  <a:pt x="5142630" y="3829569"/>
                </a:cubicBezTo>
                <a:cubicBezTo>
                  <a:pt x="5123093" y="3819799"/>
                  <a:pt x="5123093" y="3819799"/>
                  <a:pt x="5123093" y="3829569"/>
                </a:cubicBezTo>
                <a:cubicBezTo>
                  <a:pt x="5123093" y="3829569"/>
                  <a:pt x="5113325" y="3829569"/>
                  <a:pt x="5113325" y="3819799"/>
                </a:cubicBezTo>
                <a:cubicBezTo>
                  <a:pt x="5103556" y="3819799"/>
                  <a:pt x="5103556" y="3810030"/>
                  <a:pt x="5093787" y="3810030"/>
                </a:cubicBezTo>
                <a:cubicBezTo>
                  <a:pt x="5084019" y="3800261"/>
                  <a:pt x="5035176" y="3770953"/>
                  <a:pt x="5015638" y="3761184"/>
                </a:cubicBezTo>
                <a:cubicBezTo>
                  <a:pt x="5005870" y="3751414"/>
                  <a:pt x="5005870" y="3751414"/>
                  <a:pt x="5005870" y="3761184"/>
                </a:cubicBezTo>
                <a:cubicBezTo>
                  <a:pt x="5005870" y="3761184"/>
                  <a:pt x="4996101" y="3751414"/>
                  <a:pt x="4996101" y="3751414"/>
                </a:cubicBezTo>
                <a:cubicBezTo>
                  <a:pt x="4947258" y="3722106"/>
                  <a:pt x="4947258" y="3722106"/>
                  <a:pt x="4947258" y="3731876"/>
                </a:cubicBezTo>
                <a:cubicBezTo>
                  <a:pt x="4947258" y="3741645"/>
                  <a:pt x="4947258" y="3741645"/>
                  <a:pt x="4947258" y="3751414"/>
                </a:cubicBezTo>
                <a:cubicBezTo>
                  <a:pt x="4937490" y="3751414"/>
                  <a:pt x="4937490" y="3751414"/>
                  <a:pt x="4927721" y="3741645"/>
                </a:cubicBezTo>
                <a:cubicBezTo>
                  <a:pt x="4917952" y="3741645"/>
                  <a:pt x="4908184" y="3741645"/>
                  <a:pt x="4908184" y="3741645"/>
                </a:cubicBezTo>
                <a:cubicBezTo>
                  <a:pt x="4898415" y="3741645"/>
                  <a:pt x="4898415" y="3741645"/>
                  <a:pt x="4888646" y="3741645"/>
                </a:cubicBezTo>
                <a:cubicBezTo>
                  <a:pt x="4888646" y="3741645"/>
                  <a:pt x="4908184" y="3751414"/>
                  <a:pt x="4908184" y="3761184"/>
                </a:cubicBezTo>
                <a:cubicBezTo>
                  <a:pt x="4898415" y="3761184"/>
                  <a:pt x="4859341" y="3731876"/>
                  <a:pt x="4859341" y="3731876"/>
                </a:cubicBezTo>
                <a:cubicBezTo>
                  <a:pt x="4849572" y="3722106"/>
                  <a:pt x="4830035" y="3712337"/>
                  <a:pt x="4810498" y="3702568"/>
                </a:cubicBezTo>
                <a:cubicBezTo>
                  <a:pt x="4800729" y="3692798"/>
                  <a:pt x="4790960" y="3692798"/>
                  <a:pt x="4781192" y="3692798"/>
                </a:cubicBezTo>
                <a:cubicBezTo>
                  <a:pt x="4751886" y="3673260"/>
                  <a:pt x="4732349" y="3663491"/>
                  <a:pt x="4712811" y="3653721"/>
                </a:cubicBezTo>
                <a:cubicBezTo>
                  <a:pt x="4703043" y="3653721"/>
                  <a:pt x="4693274" y="3643952"/>
                  <a:pt x="4693274" y="3643952"/>
                </a:cubicBezTo>
                <a:cubicBezTo>
                  <a:pt x="4683506" y="3634183"/>
                  <a:pt x="4644431" y="3614644"/>
                  <a:pt x="4624894" y="3604875"/>
                </a:cubicBezTo>
                <a:cubicBezTo>
                  <a:pt x="4624894" y="3595105"/>
                  <a:pt x="4615125" y="3595105"/>
                  <a:pt x="4615125" y="3595105"/>
                </a:cubicBezTo>
                <a:cubicBezTo>
                  <a:pt x="4615125" y="3595105"/>
                  <a:pt x="4595588" y="3585336"/>
                  <a:pt x="4566282" y="3565797"/>
                </a:cubicBezTo>
                <a:cubicBezTo>
                  <a:pt x="4556514" y="3560913"/>
                  <a:pt x="4541861" y="3556028"/>
                  <a:pt x="4527208" y="3551144"/>
                </a:cubicBezTo>
                <a:lnTo>
                  <a:pt x="4496980" y="3539808"/>
                </a:lnTo>
                <a:lnTo>
                  <a:pt x="4496681" y="3537711"/>
                </a:lnTo>
                <a:cubicBezTo>
                  <a:pt x="4495460" y="3536490"/>
                  <a:pt x="4493018" y="3536490"/>
                  <a:pt x="4488133" y="3536490"/>
                </a:cubicBezTo>
                <a:cubicBezTo>
                  <a:pt x="4478365" y="3536490"/>
                  <a:pt x="4478365" y="3526720"/>
                  <a:pt x="4468596" y="3516951"/>
                </a:cubicBezTo>
                <a:cubicBezTo>
                  <a:pt x="4468596" y="3516951"/>
                  <a:pt x="4458828" y="3516951"/>
                  <a:pt x="4458828" y="3516951"/>
                </a:cubicBezTo>
                <a:cubicBezTo>
                  <a:pt x="4449059" y="3507182"/>
                  <a:pt x="4429522" y="3507182"/>
                  <a:pt x="4429522" y="3497412"/>
                </a:cubicBezTo>
                <a:cubicBezTo>
                  <a:pt x="4429522" y="3497412"/>
                  <a:pt x="4419753" y="3497412"/>
                  <a:pt x="4409985" y="3497412"/>
                </a:cubicBezTo>
                <a:cubicBezTo>
                  <a:pt x="4409985" y="3487643"/>
                  <a:pt x="4400216" y="3487643"/>
                  <a:pt x="4400216" y="3487643"/>
                </a:cubicBezTo>
                <a:cubicBezTo>
                  <a:pt x="4400216" y="3477874"/>
                  <a:pt x="4370910" y="3468104"/>
                  <a:pt x="4351373" y="3458335"/>
                </a:cubicBezTo>
                <a:cubicBezTo>
                  <a:pt x="4341604" y="3448566"/>
                  <a:pt x="4331836" y="3448566"/>
                  <a:pt x="4331836" y="3448566"/>
                </a:cubicBezTo>
                <a:cubicBezTo>
                  <a:pt x="4322067" y="3448566"/>
                  <a:pt x="4331836" y="3458335"/>
                  <a:pt x="4341604" y="3468104"/>
                </a:cubicBezTo>
                <a:cubicBezTo>
                  <a:pt x="4341604" y="3468104"/>
                  <a:pt x="4351373" y="3477874"/>
                  <a:pt x="4351373" y="3477874"/>
                </a:cubicBezTo>
                <a:cubicBezTo>
                  <a:pt x="4361141" y="3477874"/>
                  <a:pt x="4361141" y="3487643"/>
                  <a:pt x="4361141" y="3487643"/>
                </a:cubicBezTo>
                <a:cubicBezTo>
                  <a:pt x="4361141" y="3497412"/>
                  <a:pt x="4361141" y="3497412"/>
                  <a:pt x="4361141" y="3497412"/>
                </a:cubicBezTo>
                <a:cubicBezTo>
                  <a:pt x="4370910" y="3487643"/>
                  <a:pt x="4380679" y="3497412"/>
                  <a:pt x="4380679" y="3507182"/>
                </a:cubicBezTo>
                <a:cubicBezTo>
                  <a:pt x="4370910" y="3507182"/>
                  <a:pt x="4370910" y="3516951"/>
                  <a:pt x="4419753" y="3565797"/>
                </a:cubicBezTo>
                <a:cubicBezTo>
                  <a:pt x="4439290" y="3575567"/>
                  <a:pt x="4458828" y="3575567"/>
                  <a:pt x="4458828" y="3575567"/>
                </a:cubicBezTo>
                <a:cubicBezTo>
                  <a:pt x="4458828" y="3575567"/>
                  <a:pt x="4468596" y="3575567"/>
                  <a:pt x="4468596" y="3585336"/>
                </a:cubicBezTo>
                <a:cubicBezTo>
                  <a:pt x="4468596" y="3585336"/>
                  <a:pt x="4458828" y="3585336"/>
                  <a:pt x="4458828" y="3585336"/>
                </a:cubicBezTo>
                <a:cubicBezTo>
                  <a:pt x="4458828" y="3585336"/>
                  <a:pt x="4449059" y="3585336"/>
                  <a:pt x="4449059" y="3585336"/>
                </a:cubicBezTo>
                <a:cubicBezTo>
                  <a:pt x="4449059" y="3585336"/>
                  <a:pt x="4439290" y="3585336"/>
                  <a:pt x="4439290" y="3585336"/>
                </a:cubicBezTo>
                <a:cubicBezTo>
                  <a:pt x="4439290" y="3585336"/>
                  <a:pt x="4439290" y="3575567"/>
                  <a:pt x="4429522" y="3575567"/>
                </a:cubicBezTo>
                <a:cubicBezTo>
                  <a:pt x="4439290" y="3595105"/>
                  <a:pt x="4468596" y="3614644"/>
                  <a:pt x="4478365" y="3634183"/>
                </a:cubicBezTo>
                <a:cubicBezTo>
                  <a:pt x="4497902" y="3653721"/>
                  <a:pt x="4517439" y="3683029"/>
                  <a:pt x="4527208" y="3692798"/>
                </a:cubicBezTo>
                <a:cubicBezTo>
                  <a:pt x="4546745" y="3712337"/>
                  <a:pt x="4556514" y="3731876"/>
                  <a:pt x="4556514" y="3741645"/>
                </a:cubicBezTo>
                <a:cubicBezTo>
                  <a:pt x="4556514" y="3741645"/>
                  <a:pt x="4566282" y="3741645"/>
                  <a:pt x="4566282" y="3751414"/>
                </a:cubicBezTo>
                <a:cubicBezTo>
                  <a:pt x="4576051" y="3761184"/>
                  <a:pt x="4624894" y="3810030"/>
                  <a:pt x="4624894" y="3819799"/>
                </a:cubicBezTo>
                <a:cubicBezTo>
                  <a:pt x="4624894" y="3819799"/>
                  <a:pt x="4634663" y="3829569"/>
                  <a:pt x="4644431" y="3829569"/>
                </a:cubicBezTo>
                <a:cubicBezTo>
                  <a:pt x="4644431" y="3839338"/>
                  <a:pt x="4654200" y="3849107"/>
                  <a:pt x="4654200" y="3858877"/>
                </a:cubicBezTo>
                <a:cubicBezTo>
                  <a:pt x="4663968" y="3858877"/>
                  <a:pt x="4663968" y="3868646"/>
                  <a:pt x="4663968" y="3868646"/>
                </a:cubicBezTo>
                <a:cubicBezTo>
                  <a:pt x="4663968" y="3868646"/>
                  <a:pt x="4673737" y="3878415"/>
                  <a:pt x="4683506" y="3888185"/>
                </a:cubicBezTo>
                <a:cubicBezTo>
                  <a:pt x="4693274" y="3897954"/>
                  <a:pt x="4703043" y="3917493"/>
                  <a:pt x="4712811" y="3917493"/>
                </a:cubicBezTo>
                <a:cubicBezTo>
                  <a:pt x="4712811" y="3927262"/>
                  <a:pt x="4722580" y="3937031"/>
                  <a:pt x="4722580" y="3937031"/>
                </a:cubicBezTo>
                <a:cubicBezTo>
                  <a:pt x="4722580" y="3946800"/>
                  <a:pt x="4732349" y="3946800"/>
                  <a:pt x="4732349" y="3956570"/>
                </a:cubicBezTo>
                <a:cubicBezTo>
                  <a:pt x="4732349" y="3956570"/>
                  <a:pt x="4742117" y="3956570"/>
                  <a:pt x="4742117" y="3966339"/>
                </a:cubicBezTo>
                <a:cubicBezTo>
                  <a:pt x="4742117" y="3966339"/>
                  <a:pt x="4742117" y="3976108"/>
                  <a:pt x="4751886" y="3985878"/>
                </a:cubicBezTo>
                <a:cubicBezTo>
                  <a:pt x="4761655" y="3995647"/>
                  <a:pt x="4771423" y="4005416"/>
                  <a:pt x="4771423" y="4005416"/>
                </a:cubicBezTo>
                <a:cubicBezTo>
                  <a:pt x="4771423" y="4015186"/>
                  <a:pt x="4771423" y="4015186"/>
                  <a:pt x="4771423" y="4015186"/>
                </a:cubicBezTo>
                <a:cubicBezTo>
                  <a:pt x="4781192" y="4015186"/>
                  <a:pt x="4781192" y="4015186"/>
                  <a:pt x="4781192" y="4024955"/>
                </a:cubicBezTo>
                <a:cubicBezTo>
                  <a:pt x="4781192" y="4034724"/>
                  <a:pt x="4781192" y="4034724"/>
                  <a:pt x="4781192" y="4034724"/>
                </a:cubicBezTo>
                <a:cubicBezTo>
                  <a:pt x="4781192" y="4024955"/>
                  <a:pt x="4790960" y="4034724"/>
                  <a:pt x="4790960" y="4034724"/>
                </a:cubicBezTo>
                <a:cubicBezTo>
                  <a:pt x="4790960" y="4044494"/>
                  <a:pt x="4800729" y="4054263"/>
                  <a:pt x="4800729" y="4054263"/>
                </a:cubicBezTo>
                <a:cubicBezTo>
                  <a:pt x="4810498" y="4064032"/>
                  <a:pt x="4820266" y="4073801"/>
                  <a:pt x="4820266" y="4073801"/>
                </a:cubicBezTo>
                <a:cubicBezTo>
                  <a:pt x="4820266" y="4083571"/>
                  <a:pt x="4830035" y="4083571"/>
                  <a:pt x="4830035" y="4093340"/>
                </a:cubicBezTo>
                <a:cubicBezTo>
                  <a:pt x="4830035" y="4093340"/>
                  <a:pt x="4839803" y="4103109"/>
                  <a:pt x="4839803" y="4103109"/>
                </a:cubicBezTo>
                <a:cubicBezTo>
                  <a:pt x="4839803" y="4112879"/>
                  <a:pt x="4849572" y="4122648"/>
                  <a:pt x="4849572" y="4122648"/>
                </a:cubicBezTo>
                <a:cubicBezTo>
                  <a:pt x="4849572" y="4122648"/>
                  <a:pt x="4859341" y="4132417"/>
                  <a:pt x="4869109" y="4142187"/>
                </a:cubicBezTo>
                <a:cubicBezTo>
                  <a:pt x="4878878" y="4151956"/>
                  <a:pt x="4888646" y="4171495"/>
                  <a:pt x="4888646" y="4171495"/>
                </a:cubicBezTo>
                <a:cubicBezTo>
                  <a:pt x="4898415" y="4191033"/>
                  <a:pt x="4898415" y="4191033"/>
                  <a:pt x="4898415" y="4191033"/>
                </a:cubicBezTo>
                <a:cubicBezTo>
                  <a:pt x="4898415" y="4191033"/>
                  <a:pt x="4888646" y="4191033"/>
                  <a:pt x="4888646" y="4181264"/>
                </a:cubicBezTo>
                <a:cubicBezTo>
                  <a:pt x="4878878" y="4171495"/>
                  <a:pt x="4859341" y="4142187"/>
                  <a:pt x="4859341" y="4142187"/>
                </a:cubicBezTo>
                <a:cubicBezTo>
                  <a:pt x="4859341" y="4142187"/>
                  <a:pt x="4859341" y="4142187"/>
                  <a:pt x="4859341" y="4151956"/>
                </a:cubicBezTo>
                <a:cubicBezTo>
                  <a:pt x="4859341" y="4161725"/>
                  <a:pt x="4859341" y="4161725"/>
                  <a:pt x="4839803" y="4122648"/>
                </a:cubicBezTo>
                <a:cubicBezTo>
                  <a:pt x="4830035" y="4112879"/>
                  <a:pt x="4820266" y="4103109"/>
                  <a:pt x="4820266" y="4103109"/>
                </a:cubicBezTo>
                <a:cubicBezTo>
                  <a:pt x="4810498" y="4093340"/>
                  <a:pt x="4810498" y="4083571"/>
                  <a:pt x="4800729" y="4083571"/>
                </a:cubicBezTo>
                <a:cubicBezTo>
                  <a:pt x="4800729" y="4073801"/>
                  <a:pt x="4790960" y="4064032"/>
                  <a:pt x="4781192" y="4054263"/>
                </a:cubicBezTo>
                <a:cubicBezTo>
                  <a:pt x="4771423" y="4044494"/>
                  <a:pt x="4761655" y="4024955"/>
                  <a:pt x="4761655" y="4024955"/>
                </a:cubicBezTo>
                <a:cubicBezTo>
                  <a:pt x="4751886" y="4015186"/>
                  <a:pt x="4751886" y="4015186"/>
                  <a:pt x="4751886" y="4015186"/>
                </a:cubicBezTo>
                <a:cubicBezTo>
                  <a:pt x="4732349" y="3995647"/>
                  <a:pt x="4732349" y="3985878"/>
                  <a:pt x="4722580" y="3976108"/>
                </a:cubicBezTo>
                <a:cubicBezTo>
                  <a:pt x="4712811" y="3956570"/>
                  <a:pt x="4712811" y="3956570"/>
                  <a:pt x="4712811" y="3956570"/>
                </a:cubicBezTo>
                <a:cubicBezTo>
                  <a:pt x="4722580" y="3956570"/>
                  <a:pt x="4722580" y="3956570"/>
                  <a:pt x="4722580" y="3956570"/>
                </a:cubicBezTo>
                <a:cubicBezTo>
                  <a:pt x="4722580" y="3956570"/>
                  <a:pt x="4712811" y="3937031"/>
                  <a:pt x="4693274" y="3917493"/>
                </a:cubicBezTo>
                <a:cubicBezTo>
                  <a:pt x="4693274" y="3917493"/>
                  <a:pt x="4693274" y="3917493"/>
                  <a:pt x="4693274" y="3927262"/>
                </a:cubicBezTo>
                <a:cubicBezTo>
                  <a:pt x="4703043" y="3927262"/>
                  <a:pt x="4712811" y="3946800"/>
                  <a:pt x="4712811" y="3946800"/>
                </a:cubicBezTo>
                <a:cubicBezTo>
                  <a:pt x="4712811" y="3956570"/>
                  <a:pt x="4703043" y="3946800"/>
                  <a:pt x="4693274" y="3937031"/>
                </a:cubicBezTo>
                <a:cubicBezTo>
                  <a:pt x="4693274" y="3937031"/>
                  <a:pt x="4683506" y="3927262"/>
                  <a:pt x="4673737" y="3917493"/>
                </a:cubicBezTo>
                <a:cubicBezTo>
                  <a:pt x="4663968" y="3907723"/>
                  <a:pt x="4644431" y="3878415"/>
                  <a:pt x="4644431" y="3878415"/>
                </a:cubicBezTo>
                <a:cubicBezTo>
                  <a:pt x="4644431" y="3878415"/>
                  <a:pt x="4654200" y="3878415"/>
                  <a:pt x="4654200" y="3888185"/>
                </a:cubicBezTo>
                <a:cubicBezTo>
                  <a:pt x="4663968" y="3888185"/>
                  <a:pt x="4663968" y="3897954"/>
                  <a:pt x="4673737" y="3897954"/>
                </a:cubicBezTo>
                <a:cubicBezTo>
                  <a:pt x="4673737" y="3897954"/>
                  <a:pt x="4663968" y="3888185"/>
                  <a:pt x="4663968" y="3878415"/>
                </a:cubicBezTo>
                <a:cubicBezTo>
                  <a:pt x="4654200" y="3878415"/>
                  <a:pt x="4654200" y="3868646"/>
                  <a:pt x="4654200" y="3868646"/>
                </a:cubicBezTo>
                <a:cubicBezTo>
                  <a:pt x="4654200" y="3868646"/>
                  <a:pt x="4654200" y="3868646"/>
                  <a:pt x="4644431" y="3858877"/>
                </a:cubicBezTo>
                <a:cubicBezTo>
                  <a:pt x="4634663" y="3849107"/>
                  <a:pt x="4624894" y="3839338"/>
                  <a:pt x="4624894" y="3839338"/>
                </a:cubicBezTo>
                <a:cubicBezTo>
                  <a:pt x="4624894" y="3829569"/>
                  <a:pt x="4624894" y="3829569"/>
                  <a:pt x="4615125" y="3810030"/>
                </a:cubicBezTo>
                <a:cubicBezTo>
                  <a:pt x="4576051" y="3780722"/>
                  <a:pt x="4546745" y="3741645"/>
                  <a:pt x="4546745" y="3731876"/>
                </a:cubicBezTo>
                <a:cubicBezTo>
                  <a:pt x="4546745" y="3731876"/>
                  <a:pt x="4546745" y="3731876"/>
                  <a:pt x="4536976" y="3722106"/>
                </a:cubicBezTo>
                <a:cubicBezTo>
                  <a:pt x="4536976" y="3712337"/>
                  <a:pt x="4536976" y="3712337"/>
                  <a:pt x="4527208" y="3712337"/>
                </a:cubicBezTo>
                <a:cubicBezTo>
                  <a:pt x="4527208" y="3712337"/>
                  <a:pt x="4527208" y="3712337"/>
                  <a:pt x="4517439" y="3702568"/>
                </a:cubicBezTo>
                <a:cubicBezTo>
                  <a:pt x="4517439" y="3702568"/>
                  <a:pt x="4517439" y="3702568"/>
                  <a:pt x="4517439" y="3692798"/>
                </a:cubicBezTo>
                <a:cubicBezTo>
                  <a:pt x="4517439" y="3692798"/>
                  <a:pt x="4517439" y="3683029"/>
                  <a:pt x="4488133" y="3663491"/>
                </a:cubicBezTo>
                <a:cubicBezTo>
                  <a:pt x="4468596" y="3643952"/>
                  <a:pt x="4458828" y="3634183"/>
                  <a:pt x="4458828" y="3624413"/>
                </a:cubicBezTo>
                <a:cubicBezTo>
                  <a:pt x="4458828" y="3624413"/>
                  <a:pt x="4458828" y="3624413"/>
                  <a:pt x="4449059" y="3614644"/>
                </a:cubicBezTo>
                <a:cubicBezTo>
                  <a:pt x="4439290" y="3604875"/>
                  <a:pt x="4419753" y="3585336"/>
                  <a:pt x="4409985" y="3565797"/>
                </a:cubicBezTo>
                <a:cubicBezTo>
                  <a:pt x="4390447" y="3556028"/>
                  <a:pt x="4351373" y="3536490"/>
                  <a:pt x="4351373" y="3536490"/>
                </a:cubicBezTo>
                <a:cubicBezTo>
                  <a:pt x="4351373" y="3536490"/>
                  <a:pt x="4351373" y="3526720"/>
                  <a:pt x="4341604" y="3526720"/>
                </a:cubicBezTo>
                <a:cubicBezTo>
                  <a:pt x="4341604" y="3526720"/>
                  <a:pt x="4341604" y="3526720"/>
                  <a:pt x="4341604" y="3516951"/>
                </a:cubicBezTo>
                <a:lnTo>
                  <a:pt x="4331836" y="3516951"/>
                </a:lnTo>
                <a:cubicBezTo>
                  <a:pt x="4331836" y="3507182"/>
                  <a:pt x="4322067" y="3497412"/>
                  <a:pt x="4322067" y="3497412"/>
                </a:cubicBezTo>
                <a:cubicBezTo>
                  <a:pt x="4263455" y="3429027"/>
                  <a:pt x="4253687" y="3429027"/>
                  <a:pt x="4253687" y="3419258"/>
                </a:cubicBezTo>
                <a:cubicBezTo>
                  <a:pt x="4243918" y="3419258"/>
                  <a:pt x="4243918" y="3419258"/>
                  <a:pt x="4243918" y="3419258"/>
                </a:cubicBezTo>
                <a:cubicBezTo>
                  <a:pt x="4243918" y="3419258"/>
                  <a:pt x="4234150" y="3409489"/>
                  <a:pt x="4224381" y="3399719"/>
                </a:cubicBezTo>
                <a:cubicBezTo>
                  <a:pt x="4224381" y="3389950"/>
                  <a:pt x="4214612" y="3389950"/>
                  <a:pt x="4214612" y="3389950"/>
                </a:cubicBezTo>
                <a:cubicBezTo>
                  <a:pt x="4214612" y="3399719"/>
                  <a:pt x="4214612" y="3399719"/>
                  <a:pt x="4214612" y="3399719"/>
                </a:cubicBezTo>
                <a:cubicBezTo>
                  <a:pt x="4204844" y="3399719"/>
                  <a:pt x="4204844" y="3389950"/>
                  <a:pt x="4195075" y="3380181"/>
                </a:cubicBezTo>
                <a:cubicBezTo>
                  <a:pt x="4195075" y="3380181"/>
                  <a:pt x="4195075" y="3380181"/>
                  <a:pt x="4185306" y="3380181"/>
                </a:cubicBezTo>
                <a:cubicBezTo>
                  <a:pt x="4185306" y="3380181"/>
                  <a:pt x="4185306" y="3389950"/>
                  <a:pt x="4204844" y="3399719"/>
                </a:cubicBezTo>
                <a:cubicBezTo>
                  <a:pt x="4214612" y="3419258"/>
                  <a:pt x="4224381" y="3429027"/>
                  <a:pt x="4234150" y="3429027"/>
                </a:cubicBezTo>
                <a:cubicBezTo>
                  <a:pt x="4234150" y="3438796"/>
                  <a:pt x="4243918" y="3448566"/>
                  <a:pt x="4253687" y="3458335"/>
                </a:cubicBezTo>
                <a:cubicBezTo>
                  <a:pt x="4253687" y="3468104"/>
                  <a:pt x="4263455" y="3477874"/>
                  <a:pt x="4263455" y="3477874"/>
                </a:cubicBezTo>
                <a:cubicBezTo>
                  <a:pt x="4263455" y="3477874"/>
                  <a:pt x="4273224" y="3487643"/>
                  <a:pt x="4273224" y="3487643"/>
                </a:cubicBezTo>
                <a:cubicBezTo>
                  <a:pt x="4282993" y="3497412"/>
                  <a:pt x="4282993" y="3497412"/>
                  <a:pt x="4282993" y="3497412"/>
                </a:cubicBezTo>
                <a:cubicBezTo>
                  <a:pt x="4282993" y="3497412"/>
                  <a:pt x="4273224" y="3497412"/>
                  <a:pt x="4253687" y="3487643"/>
                </a:cubicBezTo>
                <a:cubicBezTo>
                  <a:pt x="4234150" y="3477874"/>
                  <a:pt x="4224381" y="3468104"/>
                  <a:pt x="4204844" y="3468104"/>
                </a:cubicBezTo>
                <a:cubicBezTo>
                  <a:pt x="4214612" y="3468104"/>
                  <a:pt x="4214612" y="3477874"/>
                  <a:pt x="4224381" y="3487643"/>
                </a:cubicBezTo>
                <a:cubicBezTo>
                  <a:pt x="4253687" y="3507182"/>
                  <a:pt x="4273224" y="3536490"/>
                  <a:pt x="4273224" y="3536490"/>
                </a:cubicBezTo>
                <a:cubicBezTo>
                  <a:pt x="4273224" y="3536490"/>
                  <a:pt x="4292761" y="3556028"/>
                  <a:pt x="4312298" y="3575567"/>
                </a:cubicBezTo>
                <a:cubicBezTo>
                  <a:pt x="4351373" y="3624413"/>
                  <a:pt x="4370910" y="3643952"/>
                  <a:pt x="4361141" y="3643952"/>
                </a:cubicBezTo>
                <a:cubicBezTo>
                  <a:pt x="4361141" y="3643952"/>
                  <a:pt x="4361141" y="3653721"/>
                  <a:pt x="4370910" y="3653721"/>
                </a:cubicBezTo>
                <a:cubicBezTo>
                  <a:pt x="4370910" y="3653721"/>
                  <a:pt x="4390447" y="3673260"/>
                  <a:pt x="4390447" y="3673260"/>
                </a:cubicBezTo>
                <a:cubicBezTo>
                  <a:pt x="4390447" y="3683029"/>
                  <a:pt x="4390447" y="3692798"/>
                  <a:pt x="4400216" y="3683029"/>
                </a:cubicBezTo>
                <a:cubicBezTo>
                  <a:pt x="4400216" y="3683029"/>
                  <a:pt x="4409985" y="3683029"/>
                  <a:pt x="4419753" y="3702568"/>
                </a:cubicBezTo>
                <a:cubicBezTo>
                  <a:pt x="4439290" y="3722106"/>
                  <a:pt x="4439290" y="3722106"/>
                  <a:pt x="4429522" y="3722106"/>
                </a:cubicBezTo>
                <a:cubicBezTo>
                  <a:pt x="4419753" y="3712337"/>
                  <a:pt x="4419753" y="3712337"/>
                  <a:pt x="4419753" y="3722106"/>
                </a:cubicBezTo>
                <a:cubicBezTo>
                  <a:pt x="4419753" y="3722106"/>
                  <a:pt x="4429522" y="3731876"/>
                  <a:pt x="4429522" y="3731876"/>
                </a:cubicBezTo>
                <a:cubicBezTo>
                  <a:pt x="4439290" y="3741645"/>
                  <a:pt x="4439290" y="3741645"/>
                  <a:pt x="4439290" y="3741645"/>
                </a:cubicBezTo>
                <a:cubicBezTo>
                  <a:pt x="4439290" y="3731876"/>
                  <a:pt x="4439290" y="3731876"/>
                  <a:pt x="4439290" y="3731876"/>
                </a:cubicBezTo>
                <a:cubicBezTo>
                  <a:pt x="4439290" y="3722106"/>
                  <a:pt x="4439290" y="3722106"/>
                  <a:pt x="4449059" y="3731876"/>
                </a:cubicBezTo>
                <a:cubicBezTo>
                  <a:pt x="4449059" y="3741645"/>
                  <a:pt x="4458828" y="3751414"/>
                  <a:pt x="4458828" y="3741645"/>
                </a:cubicBezTo>
                <a:cubicBezTo>
                  <a:pt x="4468596" y="3741645"/>
                  <a:pt x="4468596" y="3751414"/>
                  <a:pt x="4468596" y="3751414"/>
                </a:cubicBezTo>
                <a:cubicBezTo>
                  <a:pt x="4458828" y="3761184"/>
                  <a:pt x="4458828" y="3761184"/>
                  <a:pt x="4458828" y="3751414"/>
                </a:cubicBezTo>
                <a:cubicBezTo>
                  <a:pt x="4458828" y="3751414"/>
                  <a:pt x="4458828" y="3751414"/>
                  <a:pt x="4449059" y="3751414"/>
                </a:cubicBezTo>
                <a:cubicBezTo>
                  <a:pt x="4449059" y="3751414"/>
                  <a:pt x="4449059" y="3751414"/>
                  <a:pt x="4468596" y="3770953"/>
                </a:cubicBezTo>
                <a:cubicBezTo>
                  <a:pt x="4468596" y="3780722"/>
                  <a:pt x="4478365" y="3790492"/>
                  <a:pt x="4488133" y="3790492"/>
                </a:cubicBezTo>
                <a:cubicBezTo>
                  <a:pt x="4497902" y="3819799"/>
                  <a:pt x="4517439" y="3839338"/>
                  <a:pt x="4527208" y="3839338"/>
                </a:cubicBezTo>
                <a:cubicBezTo>
                  <a:pt x="4527208" y="3849107"/>
                  <a:pt x="4527208" y="3849107"/>
                  <a:pt x="4536976" y="3858877"/>
                </a:cubicBezTo>
                <a:cubicBezTo>
                  <a:pt x="4536976" y="3868646"/>
                  <a:pt x="4556514" y="3888185"/>
                  <a:pt x="4556514" y="3888185"/>
                </a:cubicBezTo>
                <a:cubicBezTo>
                  <a:pt x="4556514" y="3897954"/>
                  <a:pt x="4576051" y="3917493"/>
                  <a:pt x="4615125" y="3956570"/>
                </a:cubicBezTo>
                <a:cubicBezTo>
                  <a:pt x="4634663" y="3985878"/>
                  <a:pt x="4654200" y="4015186"/>
                  <a:pt x="4663968" y="4024955"/>
                </a:cubicBezTo>
                <a:cubicBezTo>
                  <a:pt x="4673737" y="4034724"/>
                  <a:pt x="4673737" y="4044494"/>
                  <a:pt x="4683506" y="4044494"/>
                </a:cubicBezTo>
                <a:cubicBezTo>
                  <a:pt x="4683506" y="4044494"/>
                  <a:pt x="4703043" y="4073801"/>
                  <a:pt x="4712811" y="4083571"/>
                </a:cubicBezTo>
                <a:cubicBezTo>
                  <a:pt x="4712811" y="4093340"/>
                  <a:pt x="4712811" y="4093340"/>
                  <a:pt x="4712811" y="4093340"/>
                </a:cubicBezTo>
                <a:cubicBezTo>
                  <a:pt x="4703043" y="4093340"/>
                  <a:pt x="4703043" y="4093340"/>
                  <a:pt x="4703043" y="4093340"/>
                </a:cubicBezTo>
                <a:cubicBezTo>
                  <a:pt x="4703043" y="4093340"/>
                  <a:pt x="4693274" y="4093340"/>
                  <a:pt x="4703043" y="4083571"/>
                </a:cubicBezTo>
                <a:cubicBezTo>
                  <a:pt x="4703043" y="4083571"/>
                  <a:pt x="4693274" y="4064032"/>
                  <a:pt x="4673737" y="4054263"/>
                </a:cubicBezTo>
                <a:cubicBezTo>
                  <a:pt x="4673737" y="4044494"/>
                  <a:pt x="4663968" y="4034724"/>
                  <a:pt x="4663968" y="4034724"/>
                </a:cubicBezTo>
                <a:cubicBezTo>
                  <a:pt x="4663968" y="4034724"/>
                  <a:pt x="4654200" y="4024955"/>
                  <a:pt x="4654200" y="4024955"/>
                </a:cubicBezTo>
                <a:cubicBezTo>
                  <a:pt x="4644431" y="4024955"/>
                  <a:pt x="4644431" y="4015186"/>
                  <a:pt x="4634663" y="4005416"/>
                </a:cubicBezTo>
                <a:cubicBezTo>
                  <a:pt x="4634663" y="3995647"/>
                  <a:pt x="4615125" y="3985878"/>
                  <a:pt x="4615125" y="3976108"/>
                </a:cubicBezTo>
                <a:cubicBezTo>
                  <a:pt x="4605357" y="3966339"/>
                  <a:pt x="4595588" y="3946800"/>
                  <a:pt x="4585820" y="3946800"/>
                </a:cubicBezTo>
                <a:cubicBezTo>
                  <a:pt x="4585820" y="3937031"/>
                  <a:pt x="4576051" y="3937031"/>
                  <a:pt x="4576051" y="3927262"/>
                </a:cubicBezTo>
                <a:cubicBezTo>
                  <a:pt x="4566282" y="3927262"/>
                  <a:pt x="4566282" y="3917493"/>
                  <a:pt x="4566282" y="3917493"/>
                </a:cubicBezTo>
                <a:cubicBezTo>
                  <a:pt x="4566282" y="3917493"/>
                  <a:pt x="4566282" y="3917493"/>
                  <a:pt x="4556514" y="3917493"/>
                </a:cubicBezTo>
                <a:cubicBezTo>
                  <a:pt x="4556514" y="3907723"/>
                  <a:pt x="4527208" y="3878415"/>
                  <a:pt x="4527208" y="3878415"/>
                </a:cubicBezTo>
                <a:cubicBezTo>
                  <a:pt x="4527208" y="3868646"/>
                  <a:pt x="4527208" y="3868646"/>
                  <a:pt x="4527208" y="3868646"/>
                </a:cubicBezTo>
                <a:cubicBezTo>
                  <a:pt x="4517439" y="3868646"/>
                  <a:pt x="4517439" y="3858877"/>
                  <a:pt x="4507671" y="3849107"/>
                </a:cubicBezTo>
                <a:cubicBezTo>
                  <a:pt x="4507671" y="3839338"/>
                  <a:pt x="4497902" y="3829569"/>
                  <a:pt x="4497902" y="3829569"/>
                </a:cubicBezTo>
                <a:cubicBezTo>
                  <a:pt x="4488133" y="3829569"/>
                  <a:pt x="4488133" y="3829569"/>
                  <a:pt x="4488133" y="3819799"/>
                </a:cubicBezTo>
                <a:cubicBezTo>
                  <a:pt x="4478365" y="3819799"/>
                  <a:pt x="4478365" y="3810030"/>
                  <a:pt x="4468596" y="3800261"/>
                </a:cubicBezTo>
                <a:cubicBezTo>
                  <a:pt x="4458828" y="3790492"/>
                  <a:pt x="4449059" y="3780722"/>
                  <a:pt x="4449059" y="3770953"/>
                </a:cubicBezTo>
                <a:cubicBezTo>
                  <a:pt x="4449059" y="3770953"/>
                  <a:pt x="4449059" y="3761184"/>
                  <a:pt x="4449059" y="3761184"/>
                </a:cubicBezTo>
                <a:cubicBezTo>
                  <a:pt x="4439290" y="3761184"/>
                  <a:pt x="4439290" y="3761184"/>
                  <a:pt x="4439290" y="3761184"/>
                </a:cubicBezTo>
                <a:cubicBezTo>
                  <a:pt x="4439290" y="3751414"/>
                  <a:pt x="4429522" y="3751414"/>
                  <a:pt x="4419753" y="3731876"/>
                </a:cubicBezTo>
                <a:cubicBezTo>
                  <a:pt x="4409985" y="3731876"/>
                  <a:pt x="4409985" y="3722106"/>
                  <a:pt x="4409985" y="3722106"/>
                </a:cubicBezTo>
                <a:cubicBezTo>
                  <a:pt x="4400216" y="3722106"/>
                  <a:pt x="4400216" y="3722106"/>
                  <a:pt x="4390447" y="3712337"/>
                </a:cubicBezTo>
                <a:cubicBezTo>
                  <a:pt x="4380679" y="3692798"/>
                  <a:pt x="4361141" y="3673260"/>
                  <a:pt x="4361141" y="3663491"/>
                </a:cubicBezTo>
                <a:cubicBezTo>
                  <a:pt x="4351373" y="3663491"/>
                  <a:pt x="4351373" y="3653721"/>
                  <a:pt x="4351373" y="3653721"/>
                </a:cubicBezTo>
                <a:cubicBezTo>
                  <a:pt x="4351373" y="3653721"/>
                  <a:pt x="4341604" y="3643952"/>
                  <a:pt x="4331836" y="3643952"/>
                </a:cubicBezTo>
                <a:cubicBezTo>
                  <a:pt x="4322067" y="3634183"/>
                  <a:pt x="4322067" y="3624413"/>
                  <a:pt x="4322067" y="3624413"/>
                </a:cubicBezTo>
                <a:cubicBezTo>
                  <a:pt x="4322067" y="3614644"/>
                  <a:pt x="4322067" y="3614644"/>
                  <a:pt x="4312298" y="3604875"/>
                </a:cubicBezTo>
                <a:cubicBezTo>
                  <a:pt x="4302530" y="3595105"/>
                  <a:pt x="4292761" y="3585336"/>
                  <a:pt x="4282993" y="3575567"/>
                </a:cubicBezTo>
                <a:cubicBezTo>
                  <a:pt x="4273224" y="3556028"/>
                  <a:pt x="4273224" y="3556028"/>
                  <a:pt x="4253687" y="3546259"/>
                </a:cubicBezTo>
                <a:cubicBezTo>
                  <a:pt x="4243918" y="3536490"/>
                  <a:pt x="4243918" y="3536490"/>
                  <a:pt x="4243918" y="3546259"/>
                </a:cubicBezTo>
                <a:cubicBezTo>
                  <a:pt x="4243918" y="3546259"/>
                  <a:pt x="4253687" y="3546259"/>
                  <a:pt x="4253687" y="3556028"/>
                </a:cubicBezTo>
                <a:cubicBezTo>
                  <a:pt x="4243918" y="3565797"/>
                  <a:pt x="4253687" y="3565797"/>
                  <a:pt x="4263455" y="3585336"/>
                </a:cubicBezTo>
                <a:cubicBezTo>
                  <a:pt x="4273224" y="3585336"/>
                  <a:pt x="4282993" y="3604875"/>
                  <a:pt x="4282993" y="3604875"/>
                </a:cubicBezTo>
                <a:cubicBezTo>
                  <a:pt x="4292761" y="3604875"/>
                  <a:pt x="4292761" y="3614644"/>
                  <a:pt x="4292761" y="3614644"/>
                </a:cubicBezTo>
                <a:cubicBezTo>
                  <a:pt x="4292761" y="3624413"/>
                  <a:pt x="4312298" y="3634183"/>
                  <a:pt x="4312298" y="3634183"/>
                </a:cubicBezTo>
                <a:cubicBezTo>
                  <a:pt x="4312298" y="3634183"/>
                  <a:pt x="4322067" y="3643952"/>
                  <a:pt x="4322067" y="3643952"/>
                </a:cubicBezTo>
                <a:cubicBezTo>
                  <a:pt x="4322067" y="3663491"/>
                  <a:pt x="4341604" y="3683029"/>
                  <a:pt x="4351373" y="3683029"/>
                </a:cubicBezTo>
                <a:cubicBezTo>
                  <a:pt x="4361141" y="3692798"/>
                  <a:pt x="4361141" y="3692798"/>
                  <a:pt x="4361141" y="3702568"/>
                </a:cubicBezTo>
                <a:cubicBezTo>
                  <a:pt x="4361141" y="3702568"/>
                  <a:pt x="4361141" y="3702568"/>
                  <a:pt x="4361141" y="3712337"/>
                </a:cubicBezTo>
                <a:cubicBezTo>
                  <a:pt x="4370910" y="3712337"/>
                  <a:pt x="4370910" y="3712337"/>
                  <a:pt x="4370910" y="3722106"/>
                </a:cubicBezTo>
                <a:cubicBezTo>
                  <a:pt x="4370910" y="3722106"/>
                  <a:pt x="4380679" y="3731876"/>
                  <a:pt x="4380679" y="3731876"/>
                </a:cubicBezTo>
                <a:cubicBezTo>
                  <a:pt x="4390447" y="3731876"/>
                  <a:pt x="4390447" y="3731876"/>
                  <a:pt x="4390447" y="3741645"/>
                </a:cubicBezTo>
                <a:cubicBezTo>
                  <a:pt x="4390447" y="3751414"/>
                  <a:pt x="4400216" y="3751414"/>
                  <a:pt x="4400216" y="3751414"/>
                </a:cubicBezTo>
                <a:cubicBezTo>
                  <a:pt x="4400216" y="3751414"/>
                  <a:pt x="4400216" y="3751414"/>
                  <a:pt x="4409985" y="3751414"/>
                </a:cubicBezTo>
                <a:cubicBezTo>
                  <a:pt x="4409985" y="3751414"/>
                  <a:pt x="4409985" y="3751414"/>
                  <a:pt x="4409985" y="3761184"/>
                </a:cubicBezTo>
                <a:cubicBezTo>
                  <a:pt x="4409985" y="3761184"/>
                  <a:pt x="4409985" y="3761184"/>
                  <a:pt x="4409985" y="3770953"/>
                </a:cubicBezTo>
                <a:cubicBezTo>
                  <a:pt x="4419753" y="3780722"/>
                  <a:pt x="4429522" y="3780722"/>
                  <a:pt x="4429522" y="3770953"/>
                </a:cubicBezTo>
                <a:cubicBezTo>
                  <a:pt x="4429522" y="3770953"/>
                  <a:pt x="4429522" y="3770953"/>
                  <a:pt x="4429522" y="3780722"/>
                </a:cubicBezTo>
                <a:cubicBezTo>
                  <a:pt x="4429522" y="3780722"/>
                  <a:pt x="4429522" y="3790492"/>
                  <a:pt x="4429522" y="3790492"/>
                </a:cubicBezTo>
                <a:cubicBezTo>
                  <a:pt x="4439290" y="3790492"/>
                  <a:pt x="4439290" y="3800261"/>
                  <a:pt x="4439290" y="3800261"/>
                </a:cubicBezTo>
                <a:cubicBezTo>
                  <a:pt x="4439290" y="3810030"/>
                  <a:pt x="4439290" y="3810030"/>
                  <a:pt x="4449059" y="3810030"/>
                </a:cubicBezTo>
                <a:cubicBezTo>
                  <a:pt x="4449059" y="3810030"/>
                  <a:pt x="4449059" y="3810030"/>
                  <a:pt x="4449059" y="3819799"/>
                </a:cubicBezTo>
                <a:cubicBezTo>
                  <a:pt x="4458828" y="3819799"/>
                  <a:pt x="4458828" y="3829569"/>
                  <a:pt x="4458828" y="3829569"/>
                </a:cubicBezTo>
                <a:cubicBezTo>
                  <a:pt x="4458828" y="3829569"/>
                  <a:pt x="4468596" y="3839338"/>
                  <a:pt x="4478365" y="3839338"/>
                </a:cubicBezTo>
                <a:cubicBezTo>
                  <a:pt x="4478365" y="3849107"/>
                  <a:pt x="4488133" y="3858877"/>
                  <a:pt x="4488133" y="3868646"/>
                </a:cubicBezTo>
                <a:cubicBezTo>
                  <a:pt x="4497902" y="3868646"/>
                  <a:pt x="4507671" y="3888185"/>
                  <a:pt x="4517439" y="3897954"/>
                </a:cubicBezTo>
                <a:cubicBezTo>
                  <a:pt x="4527208" y="3907723"/>
                  <a:pt x="4536976" y="3927262"/>
                  <a:pt x="4546745" y="3927262"/>
                </a:cubicBezTo>
                <a:cubicBezTo>
                  <a:pt x="4546745" y="3927262"/>
                  <a:pt x="4546745" y="3937031"/>
                  <a:pt x="4546745" y="3937031"/>
                </a:cubicBezTo>
                <a:cubicBezTo>
                  <a:pt x="4556514" y="3946800"/>
                  <a:pt x="4576051" y="3966339"/>
                  <a:pt x="4576051" y="3966339"/>
                </a:cubicBezTo>
                <a:cubicBezTo>
                  <a:pt x="4585820" y="3966339"/>
                  <a:pt x="4585820" y="3976108"/>
                  <a:pt x="4585820" y="3976108"/>
                </a:cubicBezTo>
                <a:cubicBezTo>
                  <a:pt x="4585820" y="3976108"/>
                  <a:pt x="4595588" y="3995647"/>
                  <a:pt x="4605357" y="4005416"/>
                </a:cubicBezTo>
                <a:cubicBezTo>
                  <a:pt x="4615125" y="4024955"/>
                  <a:pt x="4634663" y="4044494"/>
                  <a:pt x="4644431" y="4054263"/>
                </a:cubicBezTo>
                <a:cubicBezTo>
                  <a:pt x="4663968" y="4083571"/>
                  <a:pt x="4683506" y="4103109"/>
                  <a:pt x="4693274" y="4122648"/>
                </a:cubicBezTo>
                <a:cubicBezTo>
                  <a:pt x="4703043" y="4132417"/>
                  <a:pt x="4712811" y="4142187"/>
                  <a:pt x="4712811" y="4142187"/>
                </a:cubicBezTo>
                <a:cubicBezTo>
                  <a:pt x="4712811" y="4151956"/>
                  <a:pt x="4712811" y="4161725"/>
                  <a:pt x="4722580" y="4171495"/>
                </a:cubicBezTo>
                <a:cubicBezTo>
                  <a:pt x="4732349" y="4171495"/>
                  <a:pt x="4742117" y="4181264"/>
                  <a:pt x="4742117" y="4191033"/>
                </a:cubicBezTo>
                <a:cubicBezTo>
                  <a:pt x="4742117" y="4191033"/>
                  <a:pt x="4751886" y="4200803"/>
                  <a:pt x="4751886" y="4200803"/>
                </a:cubicBezTo>
                <a:cubicBezTo>
                  <a:pt x="4761655" y="4210572"/>
                  <a:pt x="4761655" y="4220341"/>
                  <a:pt x="4761655" y="4220341"/>
                </a:cubicBezTo>
                <a:cubicBezTo>
                  <a:pt x="4761655" y="4230110"/>
                  <a:pt x="4761655" y="4230110"/>
                  <a:pt x="4771423" y="4230110"/>
                </a:cubicBezTo>
                <a:cubicBezTo>
                  <a:pt x="4781192" y="4230110"/>
                  <a:pt x="4781192" y="4230110"/>
                  <a:pt x="4781192" y="4239880"/>
                </a:cubicBezTo>
                <a:cubicBezTo>
                  <a:pt x="4781192" y="4249649"/>
                  <a:pt x="4781192" y="4249649"/>
                  <a:pt x="4781192" y="4249649"/>
                </a:cubicBezTo>
                <a:cubicBezTo>
                  <a:pt x="4790960" y="4249649"/>
                  <a:pt x="4800729" y="4269188"/>
                  <a:pt x="4800729" y="4278957"/>
                </a:cubicBezTo>
                <a:cubicBezTo>
                  <a:pt x="4800729" y="4288726"/>
                  <a:pt x="4820266" y="4308265"/>
                  <a:pt x="4849572" y="4337573"/>
                </a:cubicBezTo>
                <a:cubicBezTo>
                  <a:pt x="4849572" y="4347342"/>
                  <a:pt x="4849572" y="4347342"/>
                  <a:pt x="4849572" y="4347342"/>
                </a:cubicBezTo>
                <a:cubicBezTo>
                  <a:pt x="4849572" y="4337573"/>
                  <a:pt x="4859341" y="4337573"/>
                  <a:pt x="4859341" y="4347342"/>
                </a:cubicBezTo>
                <a:cubicBezTo>
                  <a:pt x="4859341" y="4347342"/>
                  <a:pt x="4859341" y="4347342"/>
                  <a:pt x="4859341" y="4357111"/>
                </a:cubicBezTo>
                <a:cubicBezTo>
                  <a:pt x="4878878" y="4376650"/>
                  <a:pt x="4888646" y="4396189"/>
                  <a:pt x="4898415" y="4405958"/>
                </a:cubicBezTo>
                <a:cubicBezTo>
                  <a:pt x="4898415" y="4405958"/>
                  <a:pt x="4908184" y="4415727"/>
                  <a:pt x="4908184" y="4425497"/>
                </a:cubicBezTo>
                <a:cubicBezTo>
                  <a:pt x="4927721" y="4445035"/>
                  <a:pt x="4976564" y="4503651"/>
                  <a:pt x="4976564" y="4513420"/>
                </a:cubicBezTo>
                <a:cubicBezTo>
                  <a:pt x="4976564" y="4513420"/>
                  <a:pt x="4966795" y="4513420"/>
                  <a:pt x="4966795" y="4503651"/>
                </a:cubicBezTo>
                <a:cubicBezTo>
                  <a:pt x="4957027" y="4493882"/>
                  <a:pt x="4947258" y="4493882"/>
                  <a:pt x="4947258" y="4503651"/>
                </a:cubicBezTo>
                <a:cubicBezTo>
                  <a:pt x="4947258" y="4503651"/>
                  <a:pt x="4947258" y="4513420"/>
                  <a:pt x="4947258" y="4513420"/>
                </a:cubicBezTo>
                <a:cubicBezTo>
                  <a:pt x="4937490" y="4523190"/>
                  <a:pt x="4937490" y="4532959"/>
                  <a:pt x="4937490" y="4542728"/>
                </a:cubicBezTo>
                <a:cubicBezTo>
                  <a:pt x="4947258" y="4542728"/>
                  <a:pt x="4947258" y="4552498"/>
                  <a:pt x="4957027" y="4562267"/>
                </a:cubicBezTo>
                <a:cubicBezTo>
                  <a:pt x="4966795" y="4591575"/>
                  <a:pt x="4996101" y="4630652"/>
                  <a:pt x="5005870" y="4640421"/>
                </a:cubicBezTo>
                <a:cubicBezTo>
                  <a:pt x="5015638" y="4650191"/>
                  <a:pt x="5015638" y="4659960"/>
                  <a:pt x="5015638" y="4659960"/>
                </a:cubicBezTo>
                <a:cubicBezTo>
                  <a:pt x="5015638" y="4669729"/>
                  <a:pt x="5025407" y="4669729"/>
                  <a:pt x="5025407" y="4669729"/>
                </a:cubicBezTo>
                <a:cubicBezTo>
                  <a:pt x="5025407" y="4679499"/>
                  <a:pt x="5035176" y="4689268"/>
                  <a:pt x="5044944" y="4699037"/>
                </a:cubicBezTo>
                <a:cubicBezTo>
                  <a:pt x="5074250" y="4747884"/>
                  <a:pt x="5074250" y="4757653"/>
                  <a:pt x="5064481" y="4757653"/>
                </a:cubicBezTo>
                <a:cubicBezTo>
                  <a:pt x="5054713" y="4757653"/>
                  <a:pt x="5054713" y="4757653"/>
                  <a:pt x="5054713" y="4757653"/>
                </a:cubicBezTo>
                <a:cubicBezTo>
                  <a:pt x="5054713" y="4767422"/>
                  <a:pt x="5054713" y="4777192"/>
                  <a:pt x="5064481" y="4786961"/>
                </a:cubicBezTo>
                <a:cubicBezTo>
                  <a:pt x="5064481" y="4786961"/>
                  <a:pt x="5074250" y="4796730"/>
                  <a:pt x="5064481" y="4796730"/>
                </a:cubicBezTo>
                <a:cubicBezTo>
                  <a:pt x="5064481" y="4796730"/>
                  <a:pt x="5074250" y="4806500"/>
                  <a:pt x="5074250" y="4806500"/>
                </a:cubicBezTo>
                <a:cubicBezTo>
                  <a:pt x="5084019" y="4816269"/>
                  <a:pt x="5084019" y="4816269"/>
                  <a:pt x="5084019" y="4826038"/>
                </a:cubicBezTo>
                <a:cubicBezTo>
                  <a:pt x="5084019" y="4826038"/>
                  <a:pt x="5093787" y="4835808"/>
                  <a:pt x="5103556" y="4845577"/>
                </a:cubicBezTo>
                <a:cubicBezTo>
                  <a:pt x="5113325" y="4855346"/>
                  <a:pt x="5113325" y="4865115"/>
                  <a:pt x="5113325" y="4874885"/>
                </a:cubicBezTo>
                <a:cubicBezTo>
                  <a:pt x="5113325" y="4874885"/>
                  <a:pt x="5123093" y="4884654"/>
                  <a:pt x="5132862" y="4894423"/>
                </a:cubicBezTo>
                <a:cubicBezTo>
                  <a:pt x="5142630" y="4904193"/>
                  <a:pt x="5142630" y="4913962"/>
                  <a:pt x="5142630" y="4913962"/>
                </a:cubicBezTo>
                <a:cubicBezTo>
                  <a:pt x="5142630" y="4913962"/>
                  <a:pt x="5142630" y="4923731"/>
                  <a:pt x="5152399" y="4923731"/>
                </a:cubicBezTo>
                <a:cubicBezTo>
                  <a:pt x="5152399" y="4923731"/>
                  <a:pt x="5152399" y="4933501"/>
                  <a:pt x="5152399" y="4933501"/>
                </a:cubicBezTo>
                <a:cubicBezTo>
                  <a:pt x="5152399" y="4933501"/>
                  <a:pt x="5152399" y="4943270"/>
                  <a:pt x="5162168" y="4943270"/>
                </a:cubicBezTo>
                <a:cubicBezTo>
                  <a:pt x="5162168" y="4943270"/>
                  <a:pt x="5162168" y="4953039"/>
                  <a:pt x="5162168" y="4953039"/>
                </a:cubicBezTo>
                <a:cubicBezTo>
                  <a:pt x="5162168" y="4953039"/>
                  <a:pt x="5171936" y="4962809"/>
                  <a:pt x="5181705" y="4982347"/>
                </a:cubicBezTo>
                <a:cubicBezTo>
                  <a:pt x="5191473" y="4992116"/>
                  <a:pt x="5201242" y="5001886"/>
                  <a:pt x="5201242" y="5011655"/>
                </a:cubicBezTo>
                <a:cubicBezTo>
                  <a:pt x="5201242" y="5011655"/>
                  <a:pt x="5211011" y="5021424"/>
                  <a:pt x="5211011" y="5031194"/>
                </a:cubicBezTo>
                <a:cubicBezTo>
                  <a:pt x="5220779" y="5031194"/>
                  <a:pt x="5230548" y="5040963"/>
                  <a:pt x="5230548" y="5050732"/>
                </a:cubicBezTo>
                <a:cubicBezTo>
                  <a:pt x="5230548" y="5050732"/>
                  <a:pt x="5230548" y="5060502"/>
                  <a:pt x="5240316" y="5070271"/>
                </a:cubicBezTo>
                <a:cubicBezTo>
                  <a:pt x="5240316" y="5080040"/>
                  <a:pt x="5250085" y="5089810"/>
                  <a:pt x="5250085" y="5089810"/>
                </a:cubicBezTo>
                <a:cubicBezTo>
                  <a:pt x="5250085" y="5089810"/>
                  <a:pt x="5250085" y="5099579"/>
                  <a:pt x="5259854" y="5099579"/>
                </a:cubicBezTo>
                <a:cubicBezTo>
                  <a:pt x="5259854" y="5099579"/>
                  <a:pt x="5259854" y="5109348"/>
                  <a:pt x="5259854" y="5109348"/>
                </a:cubicBezTo>
                <a:cubicBezTo>
                  <a:pt x="5259854" y="5119117"/>
                  <a:pt x="5259854" y="5119117"/>
                  <a:pt x="5259854" y="5128887"/>
                </a:cubicBezTo>
                <a:cubicBezTo>
                  <a:pt x="5259854" y="5138656"/>
                  <a:pt x="5269622" y="5138656"/>
                  <a:pt x="5269622" y="5148425"/>
                </a:cubicBezTo>
                <a:cubicBezTo>
                  <a:pt x="5269622" y="5148425"/>
                  <a:pt x="5269622" y="5158195"/>
                  <a:pt x="5289160" y="5167964"/>
                </a:cubicBezTo>
                <a:cubicBezTo>
                  <a:pt x="5289160" y="5177733"/>
                  <a:pt x="5298928" y="5187503"/>
                  <a:pt x="5298928" y="5197272"/>
                </a:cubicBezTo>
                <a:cubicBezTo>
                  <a:pt x="5308697" y="5207041"/>
                  <a:pt x="5318465" y="5226580"/>
                  <a:pt x="5318465" y="5236349"/>
                </a:cubicBezTo>
                <a:cubicBezTo>
                  <a:pt x="5328234" y="5246118"/>
                  <a:pt x="5338003" y="5255888"/>
                  <a:pt x="5338003" y="5265657"/>
                </a:cubicBezTo>
                <a:cubicBezTo>
                  <a:pt x="5338003" y="5265657"/>
                  <a:pt x="5338003" y="5275426"/>
                  <a:pt x="5347771" y="5275426"/>
                </a:cubicBezTo>
                <a:cubicBezTo>
                  <a:pt x="5357540" y="5294965"/>
                  <a:pt x="5367308" y="5324273"/>
                  <a:pt x="5367308" y="5324273"/>
                </a:cubicBezTo>
                <a:cubicBezTo>
                  <a:pt x="5367308" y="5334042"/>
                  <a:pt x="5377077" y="5334042"/>
                  <a:pt x="5377077" y="5334042"/>
                </a:cubicBezTo>
                <a:cubicBezTo>
                  <a:pt x="5377077" y="5334042"/>
                  <a:pt x="5377077" y="5343812"/>
                  <a:pt x="5386846" y="5353581"/>
                </a:cubicBezTo>
                <a:cubicBezTo>
                  <a:pt x="5386846" y="5353581"/>
                  <a:pt x="5386846" y="5363350"/>
                  <a:pt x="5386846" y="5363350"/>
                </a:cubicBezTo>
                <a:cubicBezTo>
                  <a:pt x="5396614" y="5363350"/>
                  <a:pt x="5396614" y="5373119"/>
                  <a:pt x="5396614" y="5373119"/>
                </a:cubicBezTo>
                <a:cubicBezTo>
                  <a:pt x="5386846" y="5373119"/>
                  <a:pt x="5396614" y="5382889"/>
                  <a:pt x="5396614" y="5382889"/>
                </a:cubicBezTo>
                <a:cubicBezTo>
                  <a:pt x="5396614" y="5382889"/>
                  <a:pt x="5396614" y="5392658"/>
                  <a:pt x="5396614" y="5392658"/>
                </a:cubicBezTo>
                <a:cubicBezTo>
                  <a:pt x="5396614" y="5392658"/>
                  <a:pt x="5406383" y="5392658"/>
                  <a:pt x="5406383" y="5402427"/>
                </a:cubicBezTo>
                <a:cubicBezTo>
                  <a:pt x="5406383" y="5402427"/>
                  <a:pt x="5406383" y="5402427"/>
                  <a:pt x="5406383" y="5412197"/>
                </a:cubicBezTo>
                <a:cubicBezTo>
                  <a:pt x="5406383" y="5412197"/>
                  <a:pt x="5406383" y="5421966"/>
                  <a:pt x="5416151" y="5421966"/>
                </a:cubicBezTo>
                <a:cubicBezTo>
                  <a:pt x="5425920" y="5431735"/>
                  <a:pt x="5425920" y="5441505"/>
                  <a:pt x="5425920" y="5441505"/>
                </a:cubicBezTo>
                <a:cubicBezTo>
                  <a:pt x="5425920" y="5451274"/>
                  <a:pt x="5425920" y="5451274"/>
                  <a:pt x="5425920" y="5451274"/>
                </a:cubicBezTo>
                <a:cubicBezTo>
                  <a:pt x="5425920" y="5461043"/>
                  <a:pt x="5435689" y="5461043"/>
                  <a:pt x="5435689" y="5461043"/>
                </a:cubicBezTo>
                <a:cubicBezTo>
                  <a:pt x="5435689" y="5470813"/>
                  <a:pt x="5445457" y="5480582"/>
                  <a:pt x="5445457" y="5490351"/>
                </a:cubicBezTo>
                <a:cubicBezTo>
                  <a:pt x="5455226" y="5490351"/>
                  <a:pt x="5464995" y="5509890"/>
                  <a:pt x="5464995" y="5519659"/>
                </a:cubicBezTo>
                <a:cubicBezTo>
                  <a:pt x="5464995" y="5519659"/>
                  <a:pt x="5464995" y="5529428"/>
                  <a:pt x="5474763" y="5529428"/>
                </a:cubicBezTo>
                <a:cubicBezTo>
                  <a:pt x="5474763" y="5539198"/>
                  <a:pt x="5474763" y="5548967"/>
                  <a:pt x="5474763" y="5548967"/>
                </a:cubicBezTo>
                <a:cubicBezTo>
                  <a:pt x="5484532" y="5548967"/>
                  <a:pt x="5484532" y="5558736"/>
                  <a:pt x="5494300" y="5578275"/>
                </a:cubicBezTo>
                <a:cubicBezTo>
                  <a:pt x="5494300" y="5588044"/>
                  <a:pt x="5504069" y="5597814"/>
                  <a:pt x="5504069" y="5597814"/>
                </a:cubicBezTo>
                <a:cubicBezTo>
                  <a:pt x="5504069" y="5597814"/>
                  <a:pt x="5504069" y="5607583"/>
                  <a:pt x="5504069" y="5607583"/>
                </a:cubicBezTo>
                <a:cubicBezTo>
                  <a:pt x="5504069" y="5617352"/>
                  <a:pt x="5513838" y="5617352"/>
                  <a:pt x="5513838" y="5627121"/>
                </a:cubicBezTo>
                <a:cubicBezTo>
                  <a:pt x="5523606" y="5627121"/>
                  <a:pt x="5523606" y="5636891"/>
                  <a:pt x="5523606" y="5636891"/>
                </a:cubicBezTo>
                <a:cubicBezTo>
                  <a:pt x="5523606" y="5646660"/>
                  <a:pt x="5523606" y="5656429"/>
                  <a:pt x="5533375" y="5656429"/>
                </a:cubicBezTo>
                <a:cubicBezTo>
                  <a:pt x="5533375" y="5656429"/>
                  <a:pt x="5533375" y="5666199"/>
                  <a:pt x="5533375" y="5666199"/>
                </a:cubicBezTo>
                <a:cubicBezTo>
                  <a:pt x="5533375" y="5666199"/>
                  <a:pt x="5543143" y="5675968"/>
                  <a:pt x="5543143" y="5675968"/>
                </a:cubicBezTo>
                <a:cubicBezTo>
                  <a:pt x="5543143" y="5685737"/>
                  <a:pt x="5552912" y="5685737"/>
                  <a:pt x="5552912" y="5685737"/>
                </a:cubicBezTo>
                <a:cubicBezTo>
                  <a:pt x="5543143" y="5695507"/>
                  <a:pt x="5562681" y="5715045"/>
                  <a:pt x="5562681" y="5724815"/>
                </a:cubicBezTo>
                <a:cubicBezTo>
                  <a:pt x="5572449" y="5724815"/>
                  <a:pt x="5572449" y="5734584"/>
                  <a:pt x="5572449" y="5734584"/>
                </a:cubicBezTo>
                <a:cubicBezTo>
                  <a:pt x="5572449" y="5744353"/>
                  <a:pt x="5572449" y="5744353"/>
                  <a:pt x="5572449" y="5744353"/>
                </a:cubicBezTo>
                <a:cubicBezTo>
                  <a:pt x="5582218" y="5754122"/>
                  <a:pt x="5582218" y="5754122"/>
                  <a:pt x="5582218" y="5754122"/>
                </a:cubicBezTo>
                <a:cubicBezTo>
                  <a:pt x="5582218" y="5763892"/>
                  <a:pt x="5582218" y="5763892"/>
                  <a:pt x="5582218" y="5763892"/>
                </a:cubicBezTo>
                <a:cubicBezTo>
                  <a:pt x="5582218" y="5773661"/>
                  <a:pt x="5582218" y="5773661"/>
                  <a:pt x="5582218" y="5773661"/>
                </a:cubicBezTo>
                <a:cubicBezTo>
                  <a:pt x="5572449" y="5773661"/>
                  <a:pt x="5562681" y="5754122"/>
                  <a:pt x="5562681" y="5744353"/>
                </a:cubicBezTo>
                <a:cubicBezTo>
                  <a:pt x="5562681" y="5744353"/>
                  <a:pt x="5562681" y="5734584"/>
                  <a:pt x="5552912" y="5734584"/>
                </a:cubicBezTo>
                <a:cubicBezTo>
                  <a:pt x="5552912" y="5724815"/>
                  <a:pt x="5533375" y="5705276"/>
                  <a:pt x="5533375" y="5695507"/>
                </a:cubicBezTo>
                <a:cubicBezTo>
                  <a:pt x="5533375" y="5685737"/>
                  <a:pt x="5533375" y="5685737"/>
                  <a:pt x="5533375" y="5685737"/>
                </a:cubicBezTo>
                <a:cubicBezTo>
                  <a:pt x="5533375" y="5675968"/>
                  <a:pt x="5523606" y="5675968"/>
                  <a:pt x="5523606" y="5666199"/>
                </a:cubicBezTo>
                <a:cubicBezTo>
                  <a:pt x="5523606" y="5656429"/>
                  <a:pt x="5513838" y="5646660"/>
                  <a:pt x="5513838" y="5646660"/>
                </a:cubicBezTo>
                <a:cubicBezTo>
                  <a:pt x="5504069" y="5636891"/>
                  <a:pt x="5504069" y="5627121"/>
                  <a:pt x="5504069" y="5627121"/>
                </a:cubicBezTo>
                <a:cubicBezTo>
                  <a:pt x="5494300" y="5617352"/>
                  <a:pt x="5494300" y="5607583"/>
                  <a:pt x="5494300" y="5607583"/>
                </a:cubicBezTo>
                <a:cubicBezTo>
                  <a:pt x="5494300" y="5607583"/>
                  <a:pt x="5484532" y="5597814"/>
                  <a:pt x="5484532" y="5588044"/>
                </a:cubicBezTo>
                <a:cubicBezTo>
                  <a:pt x="5484532" y="5578275"/>
                  <a:pt x="5474763" y="5568506"/>
                  <a:pt x="5474763" y="5568506"/>
                </a:cubicBezTo>
                <a:cubicBezTo>
                  <a:pt x="5474763" y="5568506"/>
                  <a:pt x="5464995" y="5558736"/>
                  <a:pt x="5464995" y="5548967"/>
                </a:cubicBezTo>
                <a:cubicBezTo>
                  <a:pt x="5464995" y="5539198"/>
                  <a:pt x="5455226" y="5539198"/>
                  <a:pt x="5455226" y="5539198"/>
                </a:cubicBezTo>
                <a:cubicBezTo>
                  <a:pt x="5455226" y="5539198"/>
                  <a:pt x="5455226" y="5529428"/>
                  <a:pt x="5455226" y="5519659"/>
                </a:cubicBezTo>
                <a:cubicBezTo>
                  <a:pt x="5445457" y="5509890"/>
                  <a:pt x="5445457" y="5509890"/>
                  <a:pt x="5445457" y="5509890"/>
                </a:cubicBezTo>
                <a:cubicBezTo>
                  <a:pt x="5445457" y="5509890"/>
                  <a:pt x="5435689" y="5500120"/>
                  <a:pt x="5435689" y="5490351"/>
                </a:cubicBezTo>
                <a:cubicBezTo>
                  <a:pt x="5435689" y="5490351"/>
                  <a:pt x="5425920" y="5480582"/>
                  <a:pt x="5425920" y="5470813"/>
                </a:cubicBezTo>
                <a:cubicBezTo>
                  <a:pt x="5425920" y="5470813"/>
                  <a:pt x="5425920" y="5461043"/>
                  <a:pt x="5416151" y="5451274"/>
                </a:cubicBezTo>
                <a:cubicBezTo>
                  <a:pt x="5416151" y="5451274"/>
                  <a:pt x="5416151" y="5441505"/>
                  <a:pt x="5406383" y="5441505"/>
                </a:cubicBezTo>
                <a:cubicBezTo>
                  <a:pt x="5406383" y="5441505"/>
                  <a:pt x="5406383" y="5431735"/>
                  <a:pt x="5406383" y="5431735"/>
                </a:cubicBezTo>
                <a:cubicBezTo>
                  <a:pt x="5406383" y="5431735"/>
                  <a:pt x="5406383" y="5421966"/>
                  <a:pt x="5406383" y="5421966"/>
                </a:cubicBezTo>
                <a:cubicBezTo>
                  <a:pt x="5396614" y="5421966"/>
                  <a:pt x="5396614" y="5421966"/>
                  <a:pt x="5396614" y="5412197"/>
                </a:cubicBezTo>
                <a:cubicBezTo>
                  <a:pt x="5396614" y="5412197"/>
                  <a:pt x="5386846" y="5402427"/>
                  <a:pt x="5386846" y="5392658"/>
                </a:cubicBezTo>
                <a:cubicBezTo>
                  <a:pt x="5377077" y="5392658"/>
                  <a:pt x="5377077" y="5373119"/>
                  <a:pt x="5377077" y="5373119"/>
                </a:cubicBezTo>
                <a:cubicBezTo>
                  <a:pt x="5377077" y="5373119"/>
                  <a:pt x="5367308" y="5363350"/>
                  <a:pt x="5367308" y="5353581"/>
                </a:cubicBezTo>
                <a:cubicBezTo>
                  <a:pt x="5357540" y="5343812"/>
                  <a:pt x="5357540" y="5334042"/>
                  <a:pt x="5347771" y="5324273"/>
                </a:cubicBezTo>
                <a:cubicBezTo>
                  <a:pt x="5347771" y="5314504"/>
                  <a:pt x="5347771" y="5314504"/>
                  <a:pt x="5338003" y="5314504"/>
                </a:cubicBezTo>
                <a:cubicBezTo>
                  <a:pt x="5338003" y="5314504"/>
                  <a:pt x="5328234" y="5294965"/>
                  <a:pt x="5328234" y="5275426"/>
                </a:cubicBezTo>
                <a:cubicBezTo>
                  <a:pt x="5318465" y="5265657"/>
                  <a:pt x="5308697" y="5246118"/>
                  <a:pt x="5298928" y="5236349"/>
                </a:cubicBezTo>
                <a:cubicBezTo>
                  <a:pt x="5298928" y="5236349"/>
                  <a:pt x="5289160" y="5216811"/>
                  <a:pt x="5279391" y="5207041"/>
                </a:cubicBezTo>
                <a:cubicBezTo>
                  <a:pt x="5279391" y="5187503"/>
                  <a:pt x="5269622" y="5167964"/>
                  <a:pt x="5259854" y="5158195"/>
                </a:cubicBezTo>
                <a:cubicBezTo>
                  <a:pt x="5250085" y="5148425"/>
                  <a:pt x="5250085" y="5138656"/>
                  <a:pt x="5250085" y="5138656"/>
                </a:cubicBezTo>
                <a:cubicBezTo>
                  <a:pt x="5240316" y="5128887"/>
                  <a:pt x="5240316" y="5119117"/>
                  <a:pt x="5220779" y="5089810"/>
                </a:cubicBezTo>
                <a:cubicBezTo>
                  <a:pt x="5211011" y="5089810"/>
                  <a:pt x="5211011" y="5080040"/>
                  <a:pt x="5211011" y="5070271"/>
                </a:cubicBezTo>
                <a:cubicBezTo>
                  <a:pt x="5211011" y="5070271"/>
                  <a:pt x="5201242" y="5050732"/>
                  <a:pt x="5191473" y="5040963"/>
                </a:cubicBezTo>
                <a:cubicBezTo>
                  <a:pt x="5181705" y="5031194"/>
                  <a:pt x="5171936" y="5011655"/>
                  <a:pt x="5162168" y="5001886"/>
                </a:cubicBezTo>
                <a:cubicBezTo>
                  <a:pt x="5162168" y="4992116"/>
                  <a:pt x="5142630" y="4972578"/>
                  <a:pt x="5142630" y="4962809"/>
                </a:cubicBezTo>
                <a:cubicBezTo>
                  <a:pt x="5132862" y="4943270"/>
                  <a:pt x="5123093" y="4923731"/>
                  <a:pt x="5113325" y="4913962"/>
                </a:cubicBezTo>
                <a:cubicBezTo>
                  <a:pt x="5093787" y="4884654"/>
                  <a:pt x="5093787" y="4884654"/>
                  <a:pt x="5084019" y="4874885"/>
                </a:cubicBezTo>
                <a:cubicBezTo>
                  <a:pt x="5084019" y="4865115"/>
                  <a:pt x="5074250" y="4855346"/>
                  <a:pt x="5074250" y="4855346"/>
                </a:cubicBezTo>
                <a:cubicBezTo>
                  <a:pt x="5074250" y="4855346"/>
                  <a:pt x="5074250" y="4845577"/>
                  <a:pt x="5064481" y="4835808"/>
                </a:cubicBezTo>
                <a:cubicBezTo>
                  <a:pt x="5054713" y="4826038"/>
                  <a:pt x="5044944" y="4816269"/>
                  <a:pt x="5044944" y="4806500"/>
                </a:cubicBezTo>
                <a:cubicBezTo>
                  <a:pt x="5035176" y="4796730"/>
                  <a:pt x="5025407" y="4786961"/>
                  <a:pt x="5015638" y="4767422"/>
                </a:cubicBezTo>
                <a:cubicBezTo>
                  <a:pt x="5005870" y="4757653"/>
                  <a:pt x="5005870" y="4747884"/>
                  <a:pt x="5005870" y="4747884"/>
                </a:cubicBezTo>
                <a:cubicBezTo>
                  <a:pt x="5005870" y="4747884"/>
                  <a:pt x="4996101" y="4738114"/>
                  <a:pt x="4996101" y="4738114"/>
                </a:cubicBezTo>
                <a:cubicBezTo>
                  <a:pt x="4986333" y="4738114"/>
                  <a:pt x="4986333" y="4738114"/>
                  <a:pt x="4996101" y="4728345"/>
                </a:cubicBezTo>
                <a:cubicBezTo>
                  <a:pt x="4996101" y="4728345"/>
                  <a:pt x="4996101" y="4728345"/>
                  <a:pt x="4986333" y="4718576"/>
                </a:cubicBezTo>
                <a:cubicBezTo>
                  <a:pt x="4966795" y="4708807"/>
                  <a:pt x="4966795" y="4699037"/>
                  <a:pt x="4966795" y="4689268"/>
                </a:cubicBezTo>
                <a:cubicBezTo>
                  <a:pt x="4966795" y="4689268"/>
                  <a:pt x="4966795" y="4689268"/>
                  <a:pt x="4966795" y="4679499"/>
                </a:cubicBezTo>
                <a:cubicBezTo>
                  <a:pt x="4966795" y="4679499"/>
                  <a:pt x="4957027" y="4679499"/>
                  <a:pt x="4957027" y="4669729"/>
                </a:cubicBezTo>
                <a:cubicBezTo>
                  <a:pt x="4957027" y="4669729"/>
                  <a:pt x="4937490" y="4650191"/>
                  <a:pt x="4927721" y="4630652"/>
                </a:cubicBezTo>
                <a:cubicBezTo>
                  <a:pt x="4898415" y="4601344"/>
                  <a:pt x="4878878" y="4581806"/>
                  <a:pt x="4859341" y="4562267"/>
                </a:cubicBezTo>
                <a:cubicBezTo>
                  <a:pt x="4859341" y="4552498"/>
                  <a:pt x="4859341" y="4552498"/>
                  <a:pt x="4849572" y="4542728"/>
                </a:cubicBezTo>
                <a:lnTo>
                  <a:pt x="4843574" y="4529531"/>
                </a:lnTo>
                <a:lnTo>
                  <a:pt x="4849572" y="4532959"/>
                </a:lnTo>
                <a:cubicBezTo>
                  <a:pt x="4849572" y="4523190"/>
                  <a:pt x="4839803" y="4513420"/>
                  <a:pt x="4830035" y="4503651"/>
                </a:cubicBezTo>
                <a:cubicBezTo>
                  <a:pt x="4830035" y="4493882"/>
                  <a:pt x="4820266" y="4484112"/>
                  <a:pt x="4810498" y="4474343"/>
                </a:cubicBezTo>
                <a:cubicBezTo>
                  <a:pt x="4810498" y="4474343"/>
                  <a:pt x="4800729" y="4464574"/>
                  <a:pt x="4800729" y="4454805"/>
                </a:cubicBezTo>
                <a:cubicBezTo>
                  <a:pt x="4781192" y="4425497"/>
                  <a:pt x="4771423" y="4415727"/>
                  <a:pt x="4761655" y="4396189"/>
                </a:cubicBezTo>
                <a:cubicBezTo>
                  <a:pt x="4761655" y="4396189"/>
                  <a:pt x="4742117" y="4376650"/>
                  <a:pt x="4732349" y="4357111"/>
                </a:cubicBezTo>
                <a:cubicBezTo>
                  <a:pt x="4722580" y="4337573"/>
                  <a:pt x="4703043" y="4318034"/>
                  <a:pt x="4703043" y="4308265"/>
                </a:cubicBezTo>
                <a:cubicBezTo>
                  <a:pt x="4693274" y="4298496"/>
                  <a:pt x="4683506" y="4288726"/>
                  <a:pt x="4673737" y="4278957"/>
                </a:cubicBezTo>
                <a:cubicBezTo>
                  <a:pt x="4663968" y="4269188"/>
                  <a:pt x="4663968" y="4269188"/>
                  <a:pt x="4663968" y="4259418"/>
                </a:cubicBezTo>
                <a:cubicBezTo>
                  <a:pt x="4663968" y="4259418"/>
                  <a:pt x="4654200" y="4249649"/>
                  <a:pt x="4644431" y="4239880"/>
                </a:cubicBezTo>
                <a:cubicBezTo>
                  <a:pt x="4644431" y="4239880"/>
                  <a:pt x="4634663" y="4230110"/>
                  <a:pt x="4634663" y="4220341"/>
                </a:cubicBezTo>
                <a:cubicBezTo>
                  <a:pt x="4624894" y="4220341"/>
                  <a:pt x="4624894" y="4210572"/>
                  <a:pt x="4615125" y="4200803"/>
                </a:cubicBezTo>
                <a:cubicBezTo>
                  <a:pt x="4615125" y="4191033"/>
                  <a:pt x="4605357" y="4181264"/>
                  <a:pt x="4595588" y="4171495"/>
                </a:cubicBezTo>
                <a:cubicBezTo>
                  <a:pt x="4585820" y="4161725"/>
                  <a:pt x="4576051" y="4151956"/>
                  <a:pt x="4576051" y="4151956"/>
                </a:cubicBezTo>
                <a:cubicBezTo>
                  <a:pt x="4566282" y="4142187"/>
                  <a:pt x="4556514" y="4132417"/>
                  <a:pt x="4556514" y="4122648"/>
                </a:cubicBezTo>
                <a:cubicBezTo>
                  <a:pt x="4546745" y="4112879"/>
                  <a:pt x="4536976" y="4093340"/>
                  <a:pt x="4536976" y="4093340"/>
                </a:cubicBezTo>
                <a:cubicBezTo>
                  <a:pt x="4536976" y="4093340"/>
                  <a:pt x="4527208" y="4093340"/>
                  <a:pt x="4527208" y="4083571"/>
                </a:cubicBezTo>
                <a:cubicBezTo>
                  <a:pt x="4527208" y="4083571"/>
                  <a:pt x="4507671" y="4054263"/>
                  <a:pt x="4507671" y="4054263"/>
                </a:cubicBezTo>
                <a:cubicBezTo>
                  <a:pt x="4497902" y="4054263"/>
                  <a:pt x="4497902" y="4054263"/>
                  <a:pt x="4497902" y="4054263"/>
                </a:cubicBezTo>
                <a:cubicBezTo>
                  <a:pt x="4497902" y="4054263"/>
                  <a:pt x="4497902" y="4044494"/>
                  <a:pt x="4497902" y="4044494"/>
                </a:cubicBezTo>
                <a:cubicBezTo>
                  <a:pt x="4488133" y="4044494"/>
                  <a:pt x="4488133" y="4034724"/>
                  <a:pt x="4488133" y="4034724"/>
                </a:cubicBezTo>
                <a:cubicBezTo>
                  <a:pt x="4488133" y="4024955"/>
                  <a:pt x="4488133" y="4024955"/>
                  <a:pt x="4478365" y="4024955"/>
                </a:cubicBezTo>
                <a:cubicBezTo>
                  <a:pt x="4468596" y="4024955"/>
                  <a:pt x="4468596" y="4024955"/>
                  <a:pt x="4468596" y="4015186"/>
                </a:cubicBezTo>
                <a:cubicBezTo>
                  <a:pt x="4449059" y="3985878"/>
                  <a:pt x="4439290" y="3966339"/>
                  <a:pt x="4429522" y="3966339"/>
                </a:cubicBezTo>
                <a:cubicBezTo>
                  <a:pt x="4419753" y="3966339"/>
                  <a:pt x="4419753" y="3966339"/>
                  <a:pt x="4419753" y="3956570"/>
                </a:cubicBezTo>
                <a:cubicBezTo>
                  <a:pt x="4419753" y="3956570"/>
                  <a:pt x="4419753" y="3956570"/>
                  <a:pt x="4400216" y="3937031"/>
                </a:cubicBezTo>
                <a:cubicBezTo>
                  <a:pt x="4390447" y="3927262"/>
                  <a:pt x="4380679" y="3917493"/>
                  <a:pt x="4380679" y="3917493"/>
                </a:cubicBezTo>
                <a:cubicBezTo>
                  <a:pt x="4390447" y="3917493"/>
                  <a:pt x="4351373" y="3878415"/>
                  <a:pt x="4341604" y="3878415"/>
                </a:cubicBezTo>
                <a:cubicBezTo>
                  <a:pt x="4341604" y="3878415"/>
                  <a:pt x="4331836" y="3878415"/>
                  <a:pt x="4322067" y="3868646"/>
                </a:cubicBezTo>
                <a:cubicBezTo>
                  <a:pt x="4322067" y="3858877"/>
                  <a:pt x="4312298" y="3858877"/>
                  <a:pt x="4312298" y="3858877"/>
                </a:cubicBezTo>
                <a:cubicBezTo>
                  <a:pt x="4312298" y="3858877"/>
                  <a:pt x="4322067" y="3868646"/>
                  <a:pt x="4322067" y="3878415"/>
                </a:cubicBezTo>
                <a:cubicBezTo>
                  <a:pt x="4351373" y="3917493"/>
                  <a:pt x="4361141" y="3927262"/>
                  <a:pt x="4380679" y="3946800"/>
                </a:cubicBezTo>
                <a:cubicBezTo>
                  <a:pt x="4390447" y="3956570"/>
                  <a:pt x="4400216" y="3966339"/>
                  <a:pt x="4400216" y="3976108"/>
                </a:cubicBezTo>
                <a:cubicBezTo>
                  <a:pt x="4400216" y="3976108"/>
                  <a:pt x="4409985" y="3995647"/>
                  <a:pt x="4429522" y="4005416"/>
                </a:cubicBezTo>
                <a:cubicBezTo>
                  <a:pt x="4439290" y="4024955"/>
                  <a:pt x="4449059" y="4034724"/>
                  <a:pt x="4449059" y="4044494"/>
                </a:cubicBezTo>
                <a:cubicBezTo>
                  <a:pt x="4458828" y="4044494"/>
                  <a:pt x="4458828" y="4054263"/>
                  <a:pt x="4468596" y="4054263"/>
                </a:cubicBezTo>
                <a:cubicBezTo>
                  <a:pt x="4468596" y="4064032"/>
                  <a:pt x="4478365" y="4073801"/>
                  <a:pt x="4497902" y="4093340"/>
                </a:cubicBezTo>
                <a:cubicBezTo>
                  <a:pt x="4517439" y="4132417"/>
                  <a:pt x="4536976" y="4151956"/>
                  <a:pt x="4576051" y="4200803"/>
                </a:cubicBezTo>
                <a:cubicBezTo>
                  <a:pt x="4595588" y="4220341"/>
                  <a:pt x="4595588" y="4230110"/>
                  <a:pt x="4576051" y="4210572"/>
                </a:cubicBezTo>
                <a:cubicBezTo>
                  <a:pt x="4576051" y="4200803"/>
                  <a:pt x="4566282" y="4200803"/>
                  <a:pt x="4566282" y="4200803"/>
                </a:cubicBezTo>
                <a:cubicBezTo>
                  <a:pt x="4566282" y="4200803"/>
                  <a:pt x="4566282" y="4210572"/>
                  <a:pt x="4566282" y="4220341"/>
                </a:cubicBezTo>
                <a:cubicBezTo>
                  <a:pt x="4566282" y="4220341"/>
                  <a:pt x="4576051" y="4220341"/>
                  <a:pt x="4576051" y="4230110"/>
                </a:cubicBezTo>
                <a:cubicBezTo>
                  <a:pt x="4576051" y="4230110"/>
                  <a:pt x="4576051" y="4239880"/>
                  <a:pt x="4585820" y="4239880"/>
                </a:cubicBezTo>
                <a:cubicBezTo>
                  <a:pt x="4595588" y="4249649"/>
                  <a:pt x="4595588" y="4249649"/>
                  <a:pt x="4585820" y="4249649"/>
                </a:cubicBezTo>
                <a:cubicBezTo>
                  <a:pt x="4585820" y="4259418"/>
                  <a:pt x="4585820" y="4259418"/>
                  <a:pt x="4595588" y="4259418"/>
                </a:cubicBezTo>
                <a:cubicBezTo>
                  <a:pt x="4595588" y="4269188"/>
                  <a:pt x="4605357" y="4278957"/>
                  <a:pt x="4605357" y="4278957"/>
                </a:cubicBezTo>
                <a:cubicBezTo>
                  <a:pt x="4615125" y="4288726"/>
                  <a:pt x="4634663" y="4308265"/>
                  <a:pt x="4644431" y="4318034"/>
                </a:cubicBezTo>
                <a:cubicBezTo>
                  <a:pt x="4673737" y="4357111"/>
                  <a:pt x="4693274" y="4376650"/>
                  <a:pt x="4703043" y="4386419"/>
                </a:cubicBezTo>
                <a:cubicBezTo>
                  <a:pt x="4703043" y="4396189"/>
                  <a:pt x="4722580" y="4415727"/>
                  <a:pt x="4732349" y="4425497"/>
                </a:cubicBezTo>
                <a:cubicBezTo>
                  <a:pt x="4751886" y="4445035"/>
                  <a:pt x="4761655" y="4454805"/>
                  <a:pt x="4771423" y="4474343"/>
                </a:cubicBezTo>
                <a:cubicBezTo>
                  <a:pt x="4771423" y="4484112"/>
                  <a:pt x="4781192" y="4503651"/>
                  <a:pt x="4781192" y="4503651"/>
                </a:cubicBezTo>
                <a:cubicBezTo>
                  <a:pt x="4781192" y="4503651"/>
                  <a:pt x="4800729" y="4523190"/>
                  <a:pt x="4800729" y="4523190"/>
                </a:cubicBezTo>
                <a:cubicBezTo>
                  <a:pt x="4800729" y="4523190"/>
                  <a:pt x="4810498" y="4523190"/>
                  <a:pt x="4810498" y="4532959"/>
                </a:cubicBezTo>
                <a:cubicBezTo>
                  <a:pt x="4810498" y="4542728"/>
                  <a:pt x="4810498" y="4542728"/>
                  <a:pt x="4810498" y="4542728"/>
                </a:cubicBezTo>
                <a:cubicBezTo>
                  <a:pt x="4820266" y="4552498"/>
                  <a:pt x="4820266" y="4552498"/>
                  <a:pt x="4820266" y="4552498"/>
                </a:cubicBezTo>
                <a:cubicBezTo>
                  <a:pt x="4820266" y="4562267"/>
                  <a:pt x="4830035" y="4572036"/>
                  <a:pt x="4839803" y="4581806"/>
                </a:cubicBezTo>
                <a:cubicBezTo>
                  <a:pt x="4839803" y="4591575"/>
                  <a:pt x="4849572" y="4591575"/>
                  <a:pt x="4849572" y="4601344"/>
                </a:cubicBezTo>
                <a:cubicBezTo>
                  <a:pt x="4839803" y="4601344"/>
                  <a:pt x="4849572" y="4611113"/>
                  <a:pt x="4849572" y="4611113"/>
                </a:cubicBezTo>
                <a:cubicBezTo>
                  <a:pt x="4859341" y="4620883"/>
                  <a:pt x="4859341" y="4630652"/>
                  <a:pt x="4869109" y="4640421"/>
                </a:cubicBezTo>
                <a:cubicBezTo>
                  <a:pt x="4869109" y="4650191"/>
                  <a:pt x="4878878" y="4659960"/>
                  <a:pt x="4888646" y="4669729"/>
                </a:cubicBezTo>
                <a:cubicBezTo>
                  <a:pt x="4888646" y="4679499"/>
                  <a:pt x="4898415" y="4689268"/>
                  <a:pt x="4898415" y="4689268"/>
                </a:cubicBezTo>
                <a:cubicBezTo>
                  <a:pt x="4908184" y="4699037"/>
                  <a:pt x="4917952" y="4708807"/>
                  <a:pt x="4927721" y="4718576"/>
                </a:cubicBezTo>
                <a:cubicBezTo>
                  <a:pt x="4927721" y="4728345"/>
                  <a:pt x="4937490" y="4747884"/>
                  <a:pt x="4947258" y="4747884"/>
                </a:cubicBezTo>
                <a:cubicBezTo>
                  <a:pt x="4947258" y="4757653"/>
                  <a:pt x="4957027" y="4767422"/>
                  <a:pt x="4966795" y="4777192"/>
                </a:cubicBezTo>
                <a:cubicBezTo>
                  <a:pt x="4966795" y="4786961"/>
                  <a:pt x="4976564" y="4796730"/>
                  <a:pt x="4976564" y="4796730"/>
                </a:cubicBezTo>
                <a:cubicBezTo>
                  <a:pt x="4976564" y="4806500"/>
                  <a:pt x="4976564" y="4806500"/>
                  <a:pt x="4986333" y="4806500"/>
                </a:cubicBezTo>
                <a:cubicBezTo>
                  <a:pt x="4986333" y="4806500"/>
                  <a:pt x="4986333" y="4806500"/>
                  <a:pt x="4986333" y="4816269"/>
                </a:cubicBezTo>
                <a:cubicBezTo>
                  <a:pt x="4986333" y="4826038"/>
                  <a:pt x="4986333" y="4826038"/>
                  <a:pt x="4976564" y="4816269"/>
                </a:cubicBezTo>
                <a:cubicBezTo>
                  <a:pt x="4976564" y="4806500"/>
                  <a:pt x="4966795" y="4796730"/>
                  <a:pt x="4957027" y="4786961"/>
                </a:cubicBezTo>
                <a:cubicBezTo>
                  <a:pt x="4917952" y="4738114"/>
                  <a:pt x="4908184" y="4728345"/>
                  <a:pt x="4908184" y="4728345"/>
                </a:cubicBezTo>
                <a:cubicBezTo>
                  <a:pt x="4908184" y="4738114"/>
                  <a:pt x="4908184" y="4738114"/>
                  <a:pt x="4917952" y="4757653"/>
                </a:cubicBezTo>
                <a:cubicBezTo>
                  <a:pt x="4927721" y="4767422"/>
                  <a:pt x="4937490" y="4777192"/>
                  <a:pt x="4937490" y="4777192"/>
                </a:cubicBezTo>
                <a:cubicBezTo>
                  <a:pt x="4937490" y="4786961"/>
                  <a:pt x="4947258" y="4796730"/>
                  <a:pt x="4947258" y="4806500"/>
                </a:cubicBezTo>
                <a:cubicBezTo>
                  <a:pt x="4957027" y="4816269"/>
                  <a:pt x="4976564" y="4835808"/>
                  <a:pt x="4986333" y="4855346"/>
                </a:cubicBezTo>
                <a:cubicBezTo>
                  <a:pt x="4986333" y="4855346"/>
                  <a:pt x="4996101" y="4874885"/>
                  <a:pt x="5005870" y="4884654"/>
                </a:cubicBezTo>
                <a:cubicBezTo>
                  <a:pt x="5015638" y="4894423"/>
                  <a:pt x="5025407" y="4904193"/>
                  <a:pt x="5035176" y="4913962"/>
                </a:cubicBezTo>
                <a:cubicBezTo>
                  <a:pt x="5035176" y="4923731"/>
                  <a:pt x="5035176" y="4923731"/>
                  <a:pt x="5044944" y="4933501"/>
                </a:cubicBezTo>
                <a:cubicBezTo>
                  <a:pt x="5044944" y="4933501"/>
                  <a:pt x="5044944" y="4943270"/>
                  <a:pt x="5044944" y="4943270"/>
                </a:cubicBezTo>
                <a:cubicBezTo>
                  <a:pt x="5044944" y="4953039"/>
                  <a:pt x="5044944" y="4953039"/>
                  <a:pt x="5044944" y="4953039"/>
                </a:cubicBezTo>
                <a:cubicBezTo>
                  <a:pt x="5044944" y="4953039"/>
                  <a:pt x="5025407" y="4923731"/>
                  <a:pt x="5015638" y="4904193"/>
                </a:cubicBezTo>
                <a:cubicBezTo>
                  <a:pt x="5015638" y="4904193"/>
                  <a:pt x="5005870" y="4904193"/>
                  <a:pt x="5005870" y="4904193"/>
                </a:cubicBezTo>
                <a:cubicBezTo>
                  <a:pt x="5005870" y="4904193"/>
                  <a:pt x="5015638" y="4933501"/>
                  <a:pt x="5025407" y="4933501"/>
                </a:cubicBezTo>
                <a:cubicBezTo>
                  <a:pt x="5025407" y="4943270"/>
                  <a:pt x="5025407" y="4943270"/>
                  <a:pt x="5025407" y="4943270"/>
                </a:cubicBezTo>
                <a:cubicBezTo>
                  <a:pt x="5025407" y="4943270"/>
                  <a:pt x="5025407" y="4953039"/>
                  <a:pt x="5035176" y="4953039"/>
                </a:cubicBezTo>
                <a:cubicBezTo>
                  <a:pt x="5044944" y="4962809"/>
                  <a:pt x="5044944" y="4972578"/>
                  <a:pt x="5044944" y="4972578"/>
                </a:cubicBezTo>
                <a:cubicBezTo>
                  <a:pt x="5044944" y="4982347"/>
                  <a:pt x="5054713" y="4992116"/>
                  <a:pt x="5064481" y="5001886"/>
                </a:cubicBezTo>
                <a:cubicBezTo>
                  <a:pt x="5064481" y="5001886"/>
                  <a:pt x="5074250" y="5011655"/>
                  <a:pt x="5074250" y="5021424"/>
                </a:cubicBezTo>
                <a:cubicBezTo>
                  <a:pt x="5084019" y="5031194"/>
                  <a:pt x="5093787" y="5050732"/>
                  <a:pt x="5084019" y="5050732"/>
                </a:cubicBezTo>
                <a:cubicBezTo>
                  <a:pt x="5084019" y="5050732"/>
                  <a:pt x="5084019" y="5060502"/>
                  <a:pt x="5093787" y="5070271"/>
                </a:cubicBezTo>
                <a:cubicBezTo>
                  <a:pt x="5093787" y="5070271"/>
                  <a:pt x="5093787" y="5080040"/>
                  <a:pt x="5093787" y="5080040"/>
                </a:cubicBezTo>
                <a:cubicBezTo>
                  <a:pt x="5093787" y="5080040"/>
                  <a:pt x="5093787" y="5080040"/>
                  <a:pt x="5103556" y="5080040"/>
                </a:cubicBezTo>
                <a:cubicBezTo>
                  <a:pt x="5103556" y="5089810"/>
                  <a:pt x="5123093" y="5109348"/>
                  <a:pt x="5123093" y="5119117"/>
                </a:cubicBezTo>
                <a:cubicBezTo>
                  <a:pt x="5123093" y="5128887"/>
                  <a:pt x="5132862" y="5128887"/>
                  <a:pt x="5132862" y="5138656"/>
                </a:cubicBezTo>
                <a:cubicBezTo>
                  <a:pt x="5142630" y="5148425"/>
                  <a:pt x="5142630" y="5148425"/>
                  <a:pt x="5142630" y="5138656"/>
                </a:cubicBezTo>
                <a:cubicBezTo>
                  <a:pt x="5142630" y="5138656"/>
                  <a:pt x="5142630" y="5138656"/>
                  <a:pt x="5152399" y="5138656"/>
                </a:cubicBezTo>
                <a:cubicBezTo>
                  <a:pt x="5152399" y="5148425"/>
                  <a:pt x="5162168" y="5158195"/>
                  <a:pt x="5162168" y="5167964"/>
                </a:cubicBezTo>
                <a:cubicBezTo>
                  <a:pt x="5167052" y="5167964"/>
                  <a:pt x="5169494" y="5170406"/>
                  <a:pt x="5170715" y="5174070"/>
                </a:cubicBezTo>
                <a:lnTo>
                  <a:pt x="5171936" y="5187503"/>
                </a:lnTo>
                <a:lnTo>
                  <a:pt x="5162168" y="5177733"/>
                </a:lnTo>
                <a:cubicBezTo>
                  <a:pt x="5162168" y="5167964"/>
                  <a:pt x="5152399" y="5148425"/>
                  <a:pt x="5142630" y="5158195"/>
                </a:cubicBezTo>
                <a:cubicBezTo>
                  <a:pt x="5142630" y="5158195"/>
                  <a:pt x="5142630" y="5167964"/>
                  <a:pt x="5162168" y="5187503"/>
                </a:cubicBezTo>
                <a:cubicBezTo>
                  <a:pt x="5171936" y="5207041"/>
                  <a:pt x="5181705" y="5236349"/>
                  <a:pt x="5181705" y="5236349"/>
                </a:cubicBezTo>
                <a:cubicBezTo>
                  <a:pt x="5181705" y="5236349"/>
                  <a:pt x="5191473" y="5246118"/>
                  <a:pt x="5191473" y="5246118"/>
                </a:cubicBezTo>
                <a:cubicBezTo>
                  <a:pt x="5201242" y="5255888"/>
                  <a:pt x="5201242" y="5265657"/>
                  <a:pt x="5211011" y="5275426"/>
                </a:cubicBezTo>
                <a:cubicBezTo>
                  <a:pt x="5220779" y="5285196"/>
                  <a:pt x="5220779" y="5294965"/>
                  <a:pt x="5220779" y="5294965"/>
                </a:cubicBezTo>
                <a:cubicBezTo>
                  <a:pt x="5230548" y="5294965"/>
                  <a:pt x="5230548" y="5304734"/>
                  <a:pt x="5230548" y="5304734"/>
                </a:cubicBezTo>
                <a:cubicBezTo>
                  <a:pt x="5230548" y="5314504"/>
                  <a:pt x="5230548" y="5314504"/>
                  <a:pt x="5230548" y="5314504"/>
                </a:cubicBezTo>
                <a:cubicBezTo>
                  <a:pt x="5240316" y="5314504"/>
                  <a:pt x="5240316" y="5314504"/>
                  <a:pt x="5240316" y="5324273"/>
                </a:cubicBezTo>
                <a:cubicBezTo>
                  <a:pt x="5240316" y="5324273"/>
                  <a:pt x="5240316" y="5334042"/>
                  <a:pt x="5250085" y="5334042"/>
                </a:cubicBezTo>
                <a:cubicBezTo>
                  <a:pt x="5250085" y="5343812"/>
                  <a:pt x="5259854" y="5363350"/>
                  <a:pt x="5269622" y="5373119"/>
                </a:cubicBezTo>
                <a:cubicBezTo>
                  <a:pt x="5279391" y="5392658"/>
                  <a:pt x="5289160" y="5412197"/>
                  <a:pt x="5279391" y="5412197"/>
                </a:cubicBezTo>
                <a:cubicBezTo>
                  <a:pt x="5279391" y="5412197"/>
                  <a:pt x="5289160" y="5431735"/>
                  <a:pt x="5289160" y="5441505"/>
                </a:cubicBezTo>
                <a:cubicBezTo>
                  <a:pt x="5298928" y="5441505"/>
                  <a:pt x="5298928" y="5451274"/>
                  <a:pt x="5298928" y="5451274"/>
                </a:cubicBezTo>
                <a:cubicBezTo>
                  <a:pt x="5298928" y="5461043"/>
                  <a:pt x="5308697" y="5470813"/>
                  <a:pt x="5308697" y="5470813"/>
                </a:cubicBezTo>
                <a:cubicBezTo>
                  <a:pt x="5308697" y="5480582"/>
                  <a:pt x="5318465" y="5480582"/>
                  <a:pt x="5318465" y="5490351"/>
                </a:cubicBezTo>
                <a:cubicBezTo>
                  <a:pt x="5328234" y="5490351"/>
                  <a:pt x="5328234" y="5500120"/>
                  <a:pt x="5328234" y="5500120"/>
                </a:cubicBezTo>
                <a:cubicBezTo>
                  <a:pt x="5328234" y="5500120"/>
                  <a:pt x="5328234" y="5500120"/>
                  <a:pt x="5338003" y="5509890"/>
                </a:cubicBezTo>
                <a:cubicBezTo>
                  <a:pt x="5338003" y="5509890"/>
                  <a:pt x="5338003" y="5509890"/>
                  <a:pt x="5338003" y="5519659"/>
                </a:cubicBezTo>
                <a:cubicBezTo>
                  <a:pt x="5338003" y="5519659"/>
                  <a:pt x="5377077" y="5578275"/>
                  <a:pt x="5377077" y="5578275"/>
                </a:cubicBezTo>
                <a:cubicBezTo>
                  <a:pt x="5377077" y="5578275"/>
                  <a:pt x="5386846" y="5588044"/>
                  <a:pt x="5386846" y="5597814"/>
                </a:cubicBezTo>
                <a:cubicBezTo>
                  <a:pt x="5396614" y="5607583"/>
                  <a:pt x="5396614" y="5617352"/>
                  <a:pt x="5406383" y="5627121"/>
                </a:cubicBezTo>
                <a:cubicBezTo>
                  <a:pt x="5416151" y="5636891"/>
                  <a:pt x="5425920" y="5646660"/>
                  <a:pt x="5435689" y="5666199"/>
                </a:cubicBezTo>
                <a:cubicBezTo>
                  <a:pt x="5445457" y="5695507"/>
                  <a:pt x="5455226" y="5715045"/>
                  <a:pt x="5464995" y="5724815"/>
                </a:cubicBezTo>
                <a:cubicBezTo>
                  <a:pt x="5464995" y="5724815"/>
                  <a:pt x="5474763" y="5734584"/>
                  <a:pt x="5474763" y="5734584"/>
                </a:cubicBezTo>
                <a:cubicBezTo>
                  <a:pt x="5474763" y="5744353"/>
                  <a:pt x="5474763" y="5744353"/>
                  <a:pt x="5474763" y="5754122"/>
                </a:cubicBezTo>
                <a:cubicBezTo>
                  <a:pt x="5474763" y="5754122"/>
                  <a:pt x="5484532" y="5763892"/>
                  <a:pt x="5494300" y="5773661"/>
                </a:cubicBezTo>
                <a:cubicBezTo>
                  <a:pt x="5494300" y="5793200"/>
                  <a:pt x="5504069" y="5802969"/>
                  <a:pt x="5504069" y="5802969"/>
                </a:cubicBezTo>
                <a:cubicBezTo>
                  <a:pt x="5504069" y="5802969"/>
                  <a:pt x="5513838" y="5812738"/>
                  <a:pt x="5513838" y="5822508"/>
                </a:cubicBezTo>
                <a:cubicBezTo>
                  <a:pt x="5513838" y="5832277"/>
                  <a:pt x="5523606" y="5832277"/>
                  <a:pt x="5523606" y="5842046"/>
                </a:cubicBezTo>
                <a:cubicBezTo>
                  <a:pt x="5523606" y="5842046"/>
                  <a:pt x="5533375" y="5851816"/>
                  <a:pt x="5533375" y="5861585"/>
                </a:cubicBezTo>
                <a:cubicBezTo>
                  <a:pt x="5543143" y="5881123"/>
                  <a:pt x="5552912" y="5890893"/>
                  <a:pt x="5552912" y="5900662"/>
                </a:cubicBezTo>
                <a:cubicBezTo>
                  <a:pt x="5562681" y="5900662"/>
                  <a:pt x="5572449" y="5939739"/>
                  <a:pt x="5572449" y="5939739"/>
                </a:cubicBezTo>
                <a:cubicBezTo>
                  <a:pt x="5582218" y="5939739"/>
                  <a:pt x="5591986" y="5949509"/>
                  <a:pt x="5582218" y="5949509"/>
                </a:cubicBezTo>
                <a:cubicBezTo>
                  <a:pt x="5582218" y="5949509"/>
                  <a:pt x="5591986" y="5959278"/>
                  <a:pt x="5591986" y="5978817"/>
                </a:cubicBezTo>
                <a:cubicBezTo>
                  <a:pt x="5591986" y="5978817"/>
                  <a:pt x="5601755" y="5988586"/>
                  <a:pt x="5601755" y="5998355"/>
                </a:cubicBezTo>
                <a:cubicBezTo>
                  <a:pt x="5601755" y="6008124"/>
                  <a:pt x="5611524" y="6017894"/>
                  <a:pt x="5611524" y="6017894"/>
                </a:cubicBezTo>
                <a:cubicBezTo>
                  <a:pt x="5621292" y="6027663"/>
                  <a:pt x="5621292" y="6037432"/>
                  <a:pt x="5621292" y="6037432"/>
                </a:cubicBezTo>
                <a:cubicBezTo>
                  <a:pt x="5631061" y="6047202"/>
                  <a:pt x="5631061" y="6056971"/>
                  <a:pt x="5640830" y="6076510"/>
                </a:cubicBezTo>
                <a:cubicBezTo>
                  <a:pt x="5650598" y="6086279"/>
                  <a:pt x="5660367" y="6105818"/>
                  <a:pt x="5660367" y="6105818"/>
                </a:cubicBezTo>
                <a:cubicBezTo>
                  <a:pt x="5660367" y="6115587"/>
                  <a:pt x="5679904" y="6154664"/>
                  <a:pt x="5689673" y="6164433"/>
                </a:cubicBezTo>
                <a:cubicBezTo>
                  <a:pt x="5689673" y="6164433"/>
                  <a:pt x="5689673" y="6174203"/>
                  <a:pt x="5689673" y="6174203"/>
                </a:cubicBezTo>
                <a:cubicBezTo>
                  <a:pt x="5689673" y="6174203"/>
                  <a:pt x="5699441" y="6193741"/>
                  <a:pt x="5709210" y="6203511"/>
                </a:cubicBezTo>
                <a:cubicBezTo>
                  <a:pt x="5709210" y="6213280"/>
                  <a:pt x="5728747" y="6242588"/>
                  <a:pt x="5728747" y="6252357"/>
                </a:cubicBezTo>
                <a:cubicBezTo>
                  <a:pt x="5728747" y="6252357"/>
                  <a:pt x="5738516" y="6262126"/>
                  <a:pt x="5738516" y="6271896"/>
                </a:cubicBezTo>
                <a:cubicBezTo>
                  <a:pt x="5738516" y="6271896"/>
                  <a:pt x="5738516" y="6281665"/>
                  <a:pt x="5738516" y="6281665"/>
                </a:cubicBezTo>
                <a:cubicBezTo>
                  <a:pt x="5738516" y="6281665"/>
                  <a:pt x="5748284" y="6291434"/>
                  <a:pt x="5748284" y="6301204"/>
                </a:cubicBezTo>
                <a:cubicBezTo>
                  <a:pt x="5758053" y="6301204"/>
                  <a:pt x="5758053" y="6310973"/>
                  <a:pt x="5758053" y="6310973"/>
                </a:cubicBezTo>
                <a:cubicBezTo>
                  <a:pt x="5758053" y="6310973"/>
                  <a:pt x="5758053" y="6320742"/>
                  <a:pt x="5758053" y="6320742"/>
                </a:cubicBezTo>
                <a:cubicBezTo>
                  <a:pt x="5758053" y="6320742"/>
                  <a:pt x="5767822" y="6320742"/>
                  <a:pt x="5758053" y="6330512"/>
                </a:cubicBezTo>
                <a:cubicBezTo>
                  <a:pt x="5758053" y="6330512"/>
                  <a:pt x="5767822" y="6330512"/>
                  <a:pt x="5767822" y="6340281"/>
                </a:cubicBezTo>
                <a:cubicBezTo>
                  <a:pt x="5777590" y="6350050"/>
                  <a:pt x="5787359" y="6359820"/>
                  <a:pt x="5787359" y="6359820"/>
                </a:cubicBezTo>
                <a:cubicBezTo>
                  <a:pt x="5787359" y="6369589"/>
                  <a:pt x="5797127" y="6389127"/>
                  <a:pt x="5806896" y="6398897"/>
                </a:cubicBezTo>
                <a:cubicBezTo>
                  <a:pt x="5816665" y="6418435"/>
                  <a:pt x="5816665" y="6437974"/>
                  <a:pt x="5816665" y="6437974"/>
                </a:cubicBezTo>
                <a:cubicBezTo>
                  <a:pt x="5826433" y="6437974"/>
                  <a:pt x="5826433" y="6447743"/>
                  <a:pt x="5826433" y="6447743"/>
                </a:cubicBezTo>
                <a:cubicBezTo>
                  <a:pt x="5836202" y="6477051"/>
                  <a:pt x="5855739" y="6496590"/>
                  <a:pt x="5855739" y="6496590"/>
                </a:cubicBezTo>
                <a:cubicBezTo>
                  <a:pt x="5855739" y="6506359"/>
                  <a:pt x="5845970" y="6496590"/>
                  <a:pt x="5836202" y="6477051"/>
                </a:cubicBezTo>
                <a:cubicBezTo>
                  <a:pt x="5826433" y="6467282"/>
                  <a:pt x="5826433" y="6457513"/>
                  <a:pt x="5816665" y="6457513"/>
                </a:cubicBezTo>
                <a:cubicBezTo>
                  <a:pt x="5816665" y="6457513"/>
                  <a:pt x="5816665" y="6457513"/>
                  <a:pt x="5806896" y="6457513"/>
                </a:cubicBezTo>
                <a:cubicBezTo>
                  <a:pt x="5806896" y="6457513"/>
                  <a:pt x="5816665" y="6486821"/>
                  <a:pt x="5816665" y="6486821"/>
                </a:cubicBezTo>
                <a:cubicBezTo>
                  <a:pt x="5816665" y="6486821"/>
                  <a:pt x="5816665" y="6496590"/>
                  <a:pt x="5816665" y="6496590"/>
                </a:cubicBezTo>
                <a:cubicBezTo>
                  <a:pt x="5816665" y="6496590"/>
                  <a:pt x="5826433" y="6506359"/>
                  <a:pt x="5826433" y="6506359"/>
                </a:cubicBezTo>
                <a:cubicBezTo>
                  <a:pt x="5826433" y="6516128"/>
                  <a:pt x="5836202" y="6525898"/>
                  <a:pt x="5836202" y="6525898"/>
                </a:cubicBezTo>
                <a:cubicBezTo>
                  <a:pt x="5836202" y="6535667"/>
                  <a:pt x="5845970" y="6545436"/>
                  <a:pt x="5845970" y="6545436"/>
                </a:cubicBezTo>
                <a:cubicBezTo>
                  <a:pt x="5845970" y="6545436"/>
                  <a:pt x="5845970" y="6564975"/>
                  <a:pt x="5855739" y="6574744"/>
                </a:cubicBezTo>
                <a:cubicBezTo>
                  <a:pt x="5855739" y="6584514"/>
                  <a:pt x="5865508" y="6594283"/>
                  <a:pt x="5865508" y="6604052"/>
                </a:cubicBezTo>
                <a:cubicBezTo>
                  <a:pt x="5875276" y="6613822"/>
                  <a:pt x="5875276" y="6623591"/>
                  <a:pt x="5875276" y="6623591"/>
                </a:cubicBezTo>
                <a:cubicBezTo>
                  <a:pt x="5875276" y="6623591"/>
                  <a:pt x="5885045" y="6633360"/>
                  <a:pt x="5885045" y="6643129"/>
                </a:cubicBezTo>
                <a:cubicBezTo>
                  <a:pt x="5885045" y="6652899"/>
                  <a:pt x="5894813" y="6662668"/>
                  <a:pt x="5894813" y="6672437"/>
                </a:cubicBezTo>
                <a:cubicBezTo>
                  <a:pt x="5904582" y="6701745"/>
                  <a:pt x="5914351" y="6711515"/>
                  <a:pt x="5914351" y="6721284"/>
                </a:cubicBezTo>
                <a:cubicBezTo>
                  <a:pt x="5924119" y="6721284"/>
                  <a:pt x="5924119" y="6731053"/>
                  <a:pt x="5924119" y="6740823"/>
                </a:cubicBezTo>
                <a:cubicBezTo>
                  <a:pt x="5914351" y="6740823"/>
                  <a:pt x="5914351" y="6731053"/>
                  <a:pt x="5914351" y="6731053"/>
                </a:cubicBezTo>
                <a:cubicBezTo>
                  <a:pt x="5914351" y="6731053"/>
                  <a:pt x="5904582" y="6711515"/>
                  <a:pt x="5894813" y="6691976"/>
                </a:cubicBezTo>
                <a:cubicBezTo>
                  <a:pt x="5885045" y="6672437"/>
                  <a:pt x="5885045" y="6652899"/>
                  <a:pt x="5875276" y="6652899"/>
                </a:cubicBezTo>
                <a:cubicBezTo>
                  <a:pt x="5875276" y="6643129"/>
                  <a:pt x="5875276" y="6633360"/>
                  <a:pt x="5855739" y="6594283"/>
                </a:cubicBezTo>
                <a:cubicBezTo>
                  <a:pt x="5845970" y="6584514"/>
                  <a:pt x="5836202" y="6564975"/>
                  <a:pt x="5826433" y="6555206"/>
                </a:cubicBezTo>
                <a:cubicBezTo>
                  <a:pt x="5816665" y="6535667"/>
                  <a:pt x="5816665" y="6525898"/>
                  <a:pt x="5806896" y="6535667"/>
                </a:cubicBezTo>
                <a:cubicBezTo>
                  <a:pt x="5806896" y="6535667"/>
                  <a:pt x="5797127" y="6535667"/>
                  <a:pt x="5797127" y="6525898"/>
                </a:cubicBezTo>
                <a:cubicBezTo>
                  <a:pt x="5797127" y="6516128"/>
                  <a:pt x="5787359" y="6516128"/>
                  <a:pt x="5787359" y="6516128"/>
                </a:cubicBezTo>
                <a:cubicBezTo>
                  <a:pt x="5777590" y="6506359"/>
                  <a:pt x="5767822" y="6496590"/>
                  <a:pt x="5777590" y="6496590"/>
                </a:cubicBezTo>
                <a:cubicBezTo>
                  <a:pt x="5787359" y="6486821"/>
                  <a:pt x="5787359" y="6496590"/>
                  <a:pt x="5787359" y="6506359"/>
                </a:cubicBezTo>
                <a:cubicBezTo>
                  <a:pt x="5797127" y="6516128"/>
                  <a:pt x="5806896" y="6525898"/>
                  <a:pt x="5806896" y="6516128"/>
                </a:cubicBezTo>
                <a:cubicBezTo>
                  <a:pt x="5806896" y="6516128"/>
                  <a:pt x="5787359" y="6486821"/>
                  <a:pt x="5787359" y="6477051"/>
                </a:cubicBezTo>
                <a:cubicBezTo>
                  <a:pt x="5787359" y="6477051"/>
                  <a:pt x="5777590" y="6477051"/>
                  <a:pt x="5777590" y="6477051"/>
                </a:cubicBezTo>
                <a:cubicBezTo>
                  <a:pt x="5767822" y="6477051"/>
                  <a:pt x="5767822" y="6477051"/>
                  <a:pt x="5758053" y="6467282"/>
                </a:cubicBezTo>
                <a:cubicBezTo>
                  <a:pt x="5758053" y="6457513"/>
                  <a:pt x="5758053" y="6447743"/>
                  <a:pt x="5758053" y="6447743"/>
                </a:cubicBezTo>
                <a:cubicBezTo>
                  <a:pt x="5748284" y="6437974"/>
                  <a:pt x="5748284" y="6428205"/>
                  <a:pt x="5748284" y="6428205"/>
                </a:cubicBezTo>
                <a:cubicBezTo>
                  <a:pt x="5738516" y="6428205"/>
                  <a:pt x="5728747" y="6428205"/>
                  <a:pt x="5728747" y="6418435"/>
                </a:cubicBezTo>
                <a:cubicBezTo>
                  <a:pt x="5728747" y="6408666"/>
                  <a:pt x="5718978" y="6398897"/>
                  <a:pt x="5718978" y="6398897"/>
                </a:cubicBezTo>
                <a:cubicBezTo>
                  <a:pt x="5709210" y="6389127"/>
                  <a:pt x="5709210" y="6379358"/>
                  <a:pt x="5709210" y="6379358"/>
                </a:cubicBezTo>
                <a:cubicBezTo>
                  <a:pt x="5709210" y="6369589"/>
                  <a:pt x="5699441" y="6359820"/>
                  <a:pt x="5699441" y="6359820"/>
                </a:cubicBezTo>
                <a:cubicBezTo>
                  <a:pt x="5699441" y="6359820"/>
                  <a:pt x="5679904" y="6320742"/>
                  <a:pt x="5670135" y="6310973"/>
                </a:cubicBezTo>
                <a:cubicBezTo>
                  <a:pt x="5670135" y="6301204"/>
                  <a:pt x="5670135" y="6291434"/>
                  <a:pt x="5660367" y="6291434"/>
                </a:cubicBezTo>
                <a:cubicBezTo>
                  <a:pt x="5650598" y="6281665"/>
                  <a:pt x="5650598" y="6271896"/>
                  <a:pt x="5650598" y="6271896"/>
                </a:cubicBezTo>
                <a:cubicBezTo>
                  <a:pt x="5660367" y="6262126"/>
                  <a:pt x="5660367" y="6252357"/>
                  <a:pt x="5650598" y="6252357"/>
                </a:cubicBezTo>
                <a:cubicBezTo>
                  <a:pt x="5650598" y="6252357"/>
                  <a:pt x="5640830" y="6242588"/>
                  <a:pt x="5640830" y="6232819"/>
                </a:cubicBezTo>
                <a:cubicBezTo>
                  <a:pt x="5640830" y="6232819"/>
                  <a:pt x="5640830" y="6232819"/>
                  <a:pt x="5631061" y="6232819"/>
                </a:cubicBezTo>
                <a:cubicBezTo>
                  <a:pt x="5631061" y="6232819"/>
                  <a:pt x="5631061" y="6223049"/>
                  <a:pt x="5631061" y="6223049"/>
                </a:cubicBezTo>
                <a:cubicBezTo>
                  <a:pt x="5631061" y="6223049"/>
                  <a:pt x="5631061" y="6213280"/>
                  <a:pt x="5621292" y="6213280"/>
                </a:cubicBezTo>
                <a:cubicBezTo>
                  <a:pt x="5621292" y="6213280"/>
                  <a:pt x="5621292" y="6203511"/>
                  <a:pt x="5621292" y="6203511"/>
                </a:cubicBezTo>
                <a:cubicBezTo>
                  <a:pt x="5621292" y="6193741"/>
                  <a:pt x="5621292" y="6183972"/>
                  <a:pt x="5621292" y="6183972"/>
                </a:cubicBezTo>
                <a:cubicBezTo>
                  <a:pt x="5611524" y="6183972"/>
                  <a:pt x="5611524" y="6174203"/>
                  <a:pt x="5611524" y="6174203"/>
                </a:cubicBezTo>
                <a:cubicBezTo>
                  <a:pt x="5601755" y="6154664"/>
                  <a:pt x="5601755" y="6154664"/>
                  <a:pt x="5601755" y="6154664"/>
                </a:cubicBezTo>
                <a:cubicBezTo>
                  <a:pt x="5591986" y="6154664"/>
                  <a:pt x="5572449" y="6125356"/>
                  <a:pt x="5572449" y="6096048"/>
                </a:cubicBezTo>
                <a:cubicBezTo>
                  <a:pt x="5562681" y="6096048"/>
                  <a:pt x="5562681" y="6086279"/>
                  <a:pt x="5562681" y="6086279"/>
                </a:cubicBezTo>
                <a:cubicBezTo>
                  <a:pt x="5562681" y="6086279"/>
                  <a:pt x="5562681" y="6086279"/>
                  <a:pt x="5562681" y="6076510"/>
                </a:cubicBezTo>
                <a:cubicBezTo>
                  <a:pt x="5562681" y="6076510"/>
                  <a:pt x="5552912" y="6066740"/>
                  <a:pt x="5552912" y="6066740"/>
                </a:cubicBezTo>
                <a:cubicBezTo>
                  <a:pt x="5552912" y="6066740"/>
                  <a:pt x="5552912" y="6066740"/>
                  <a:pt x="5552912" y="6056971"/>
                </a:cubicBezTo>
                <a:cubicBezTo>
                  <a:pt x="5552912" y="6056971"/>
                  <a:pt x="5543143" y="6047202"/>
                  <a:pt x="5543143" y="6047202"/>
                </a:cubicBezTo>
                <a:cubicBezTo>
                  <a:pt x="5533375" y="6027663"/>
                  <a:pt x="5504069" y="5988586"/>
                  <a:pt x="5513838" y="5988586"/>
                </a:cubicBezTo>
                <a:cubicBezTo>
                  <a:pt x="5513838" y="5988586"/>
                  <a:pt x="5513838" y="5978817"/>
                  <a:pt x="5504069" y="5978817"/>
                </a:cubicBezTo>
                <a:cubicBezTo>
                  <a:pt x="5494300" y="5969047"/>
                  <a:pt x="5494300" y="5959278"/>
                  <a:pt x="5504069" y="5959278"/>
                </a:cubicBezTo>
                <a:cubicBezTo>
                  <a:pt x="5504069" y="5949509"/>
                  <a:pt x="5504069" y="5949509"/>
                  <a:pt x="5504069" y="5949509"/>
                </a:cubicBezTo>
                <a:cubicBezTo>
                  <a:pt x="5494300" y="5939739"/>
                  <a:pt x="5484532" y="5929970"/>
                  <a:pt x="5494300" y="5920201"/>
                </a:cubicBezTo>
                <a:cubicBezTo>
                  <a:pt x="5494300" y="5920201"/>
                  <a:pt x="5494300" y="5920201"/>
                  <a:pt x="5484532" y="5920201"/>
                </a:cubicBezTo>
                <a:cubicBezTo>
                  <a:pt x="5484532" y="5920201"/>
                  <a:pt x="5455226" y="5900662"/>
                  <a:pt x="5455226" y="5890893"/>
                </a:cubicBezTo>
                <a:cubicBezTo>
                  <a:pt x="5455226" y="5890893"/>
                  <a:pt x="5455226" y="5890893"/>
                  <a:pt x="5464995" y="5890893"/>
                </a:cubicBezTo>
                <a:cubicBezTo>
                  <a:pt x="5464995" y="5881123"/>
                  <a:pt x="5464995" y="5871354"/>
                  <a:pt x="5464995" y="5871354"/>
                </a:cubicBezTo>
                <a:cubicBezTo>
                  <a:pt x="5464995" y="5871354"/>
                  <a:pt x="5455226" y="5871354"/>
                  <a:pt x="5455226" y="5871354"/>
                </a:cubicBezTo>
                <a:cubicBezTo>
                  <a:pt x="5455226" y="5861585"/>
                  <a:pt x="5445457" y="5861585"/>
                  <a:pt x="5445457" y="5861585"/>
                </a:cubicBezTo>
                <a:cubicBezTo>
                  <a:pt x="5445457" y="5861585"/>
                  <a:pt x="5445457" y="5851816"/>
                  <a:pt x="5435689" y="5842046"/>
                </a:cubicBezTo>
                <a:cubicBezTo>
                  <a:pt x="5435689" y="5842046"/>
                  <a:pt x="5435689" y="5832277"/>
                  <a:pt x="5435689" y="5832277"/>
                </a:cubicBezTo>
                <a:cubicBezTo>
                  <a:pt x="5435689" y="5832277"/>
                  <a:pt x="5425920" y="5812738"/>
                  <a:pt x="5425920" y="5812738"/>
                </a:cubicBezTo>
                <a:cubicBezTo>
                  <a:pt x="5425920" y="5812738"/>
                  <a:pt x="5425920" y="5812738"/>
                  <a:pt x="5425920" y="5802969"/>
                </a:cubicBezTo>
                <a:cubicBezTo>
                  <a:pt x="5425920" y="5802969"/>
                  <a:pt x="5425920" y="5793200"/>
                  <a:pt x="5425920" y="5793200"/>
                </a:cubicBezTo>
                <a:cubicBezTo>
                  <a:pt x="5416151" y="5793200"/>
                  <a:pt x="5416151" y="5793200"/>
                  <a:pt x="5416151" y="5783430"/>
                </a:cubicBezTo>
                <a:cubicBezTo>
                  <a:pt x="5416151" y="5783430"/>
                  <a:pt x="5406383" y="5773661"/>
                  <a:pt x="5396614" y="5754122"/>
                </a:cubicBezTo>
                <a:cubicBezTo>
                  <a:pt x="5377077" y="5744353"/>
                  <a:pt x="5367308" y="5734584"/>
                  <a:pt x="5367308" y="5724815"/>
                </a:cubicBezTo>
                <a:cubicBezTo>
                  <a:pt x="5367308" y="5715045"/>
                  <a:pt x="5357540" y="5715045"/>
                  <a:pt x="5357540" y="5715045"/>
                </a:cubicBezTo>
                <a:cubicBezTo>
                  <a:pt x="5357540" y="5715045"/>
                  <a:pt x="5347771" y="5715045"/>
                  <a:pt x="5338003" y="5695507"/>
                </a:cubicBezTo>
                <a:cubicBezTo>
                  <a:pt x="5328234" y="5675968"/>
                  <a:pt x="5328234" y="5675968"/>
                  <a:pt x="5318465" y="5675968"/>
                </a:cubicBezTo>
                <a:cubicBezTo>
                  <a:pt x="5308697" y="5675968"/>
                  <a:pt x="5308697" y="5675968"/>
                  <a:pt x="5318465" y="5695507"/>
                </a:cubicBezTo>
                <a:cubicBezTo>
                  <a:pt x="5328234" y="5705276"/>
                  <a:pt x="5328234" y="5715045"/>
                  <a:pt x="5328234" y="5715045"/>
                </a:cubicBezTo>
                <a:cubicBezTo>
                  <a:pt x="5328234" y="5715045"/>
                  <a:pt x="5338003" y="5724815"/>
                  <a:pt x="5338003" y="5734584"/>
                </a:cubicBezTo>
                <a:cubicBezTo>
                  <a:pt x="5338003" y="5744353"/>
                  <a:pt x="5347771" y="5754122"/>
                  <a:pt x="5347771" y="5754122"/>
                </a:cubicBezTo>
                <a:cubicBezTo>
                  <a:pt x="5347771" y="5754122"/>
                  <a:pt x="5357540" y="5763892"/>
                  <a:pt x="5357540" y="5763892"/>
                </a:cubicBezTo>
                <a:cubicBezTo>
                  <a:pt x="5357540" y="5773661"/>
                  <a:pt x="5367308" y="5783430"/>
                  <a:pt x="5367308" y="5783430"/>
                </a:cubicBezTo>
                <a:cubicBezTo>
                  <a:pt x="5377077" y="5793200"/>
                  <a:pt x="5377077" y="5802969"/>
                  <a:pt x="5377077" y="5812738"/>
                </a:cubicBezTo>
                <a:cubicBezTo>
                  <a:pt x="5386846" y="5832277"/>
                  <a:pt x="5406383" y="5851816"/>
                  <a:pt x="5416151" y="5861585"/>
                </a:cubicBezTo>
                <a:cubicBezTo>
                  <a:pt x="5416151" y="5861585"/>
                  <a:pt x="5416151" y="5871354"/>
                  <a:pt x="5416151" y="5881123"/>
                </a:cubicBezTo>
                <a:cubicBezTo>
                  <a:pt x="5416151" y="5881123"/>
                  <a:pt x="5425920" y="5900662"/>
                  <a:pt x="5435689" y="5910431"/>
                </a:cubicBezTo>
                <a:cubicBezTo>
                  <a:pt x="5435689" y="5920201"/>
                  <a:pt x="5445457" y="5929970"/>
                  <a:pt x="5445457" y="5929970"/>
                </a:cubicBezTo>
                <a:cubicBezTo>
                  <a:pt x="5445457" y="5929970"/>
                  <a:pt x="5445457" y="5939739"/>
                  <a:pt x="5445457" y="5939739"/>
                </a:cubicBezTo>
                <a:cubicBezTo>
                  <a:pt x="5455226" y="5939739"/>
                  <a:pt x="5455226" y="5949509"/>
                  <a:pt x="5455226" y="5959278"/>
                </a:cubicBezTo>
                <a:cubicBezTo>
                  <a:pt x="5464995" y="5969047"/>
                  <a:pt x="5474763" y="5978817"/>
                  <a:pt x="5474763" y="5988586"/>
                </a:cubicBezTo>
                <a:cubicBezTo>
                  <a:pt x="5484532" y="5998355"/>
                  <a:pt x="5484532" y="6008124"/>
                  <a:pt x="5494300" y="6017894"/>
                </a:cubicBezTo>
                <a:cubicBezTo>
                  <a:pt x="5494300" y="6027663"/>
                  <a:pt x="5504069" y="6047202"/>
                  <a:pt x="5513838" y="6066740"/>
                </a:cubicBezTo>
                <a:cubicBezTo>
                  <a:pt x="5523606" y="6086279"/>
                  <a:pt x="5533375" y="6105818"/>
                  <a:pt x="5533375" y="6105818"/>
                </a:cubicBezTo>
                <a:cubicBezTo>
                  <a:pt x="5533375" y="6105818"/>
                  <a:pt x="5533375" y="6115587"/>
                  <a:pt x="5533375" y="6115587"/>
                </a:cubicBezTo>
                <a:cubicBezTo>
                  <a:pt x="5543143" y="6115587"/>
                  <a:pt x="5572449" y="6174203"/>
                  <a:pt x="5562681" y="6174203"/>
                </a:cubicBezTo>
                <a:cubicBezTo>
                  <a:pt x="5562681" y="6174203"/>
                  <a:pt x="5572449" y="6183972"/>
                  <a:pt x="5572449" y="6183972"/>
                </a:cubicBezTo>
                <a:cubicBezTo>
                  <a:pt x="5572449" y="6193741"/>
                  <a:pt x="5582218" y="6203511"/>
                  <a:pt x="5582218" y="6203511"/>
                </a:cubicBezTo>
                <a:cubicBezTo>
                  <a:pt x="5582218" y="6203511"/>
                  <a:pt x="5582218" y="6213280"/>
                  <a:pt x="5591986" y="6213280"/>
                </a:cubicBezTo>
                <a:cubicBezTo>
                  <a:pt x="5591986" y="6223049"/>
                  <a:pt x="5601755" y="6232819"/>
                  <a:pt x="5601755" y="6242588"/>
                </a:cubicBezTo>
                <a:cubicBezTo>
                  <a:pt x="5601755" y="6242588"/>
                  <a:pt x="5611524" y="6252357"/>
                  <a:pt x="5611524" y="6262126"/>
                </a:cubicBezTo>
                <a:cubicBezTo>
                  <a:pt x="5611524" y="6271896"/>
                  <a:pt x="5621292" y="6291434"/>
                  <a:pt x="5621292" y="6291434"/>
                </a:cubicBezTo>
                <a:cubicBezTo>
                  <a:pt x="5621292" y="6310973"/>
                  <a:pt x="5631061" y="6310973"/>
                  <a:pt x="5631061" y="6320742"/>
                </a:cubicBezTo>
                <a:cubicBezTo>
                  <a:pt x="5640830" y="6320742"/>
                  <a:pt x="5640830" y="6330512"/>
                  <a:pt x="5640830" y="6330512"/>
                </a:cubicBezTo>
                <a:cubicBezTo>
                  <a:pt x="5640830" y="6340281"/>
                  <a:pt x="5640830" y="6340281"/>
                  <a:pt x="5640830" y="6350050"/>
                </a:cubicBezTo>
                <a:cubicBezTo>
                  <a:pt x="5650598" y="6350050"/>
                  <a:pt x="5660367" y="6369589"/>
                  <a:pt x="5660367" y="6379358"/>
                </a:cubicBezTo>
                <a:cubicBezTo>
                  <a:pt x="5660367" y="6389127"/>
                  <a:pt x="5670135" y="6418435"/>
                  <a:pt x="5679904" y="6418435"/>
                </a:cubicBezTo>
                <a:cubicBezTo>
                  <a:pt x="5679904" y="6418435"/>
                  <a:pt x="5679904" y="6428205"/>
                  <a:pt x="5679904" y="6437974"/>
                </a:cubicBezTo>
                <a:cubicBezTo>
                  <a:pt x="5679904" y="6447743"/>
                  <a:pt x="5679904" y="6457513"/>
                  <a:pt x="5679904" y="6467282"/>
                </a:cubicBezTo>
                <a:cubicBezTo>
                  <a:pt x="5689673" y="6467282"/>
                  <a:pt x="5689673" y="6477051"/>
                  <a:pt x="5689673" y="6486821"/>
                </a:cubicBezTo>
                <a:cubicBezTo>
                  <a:pt x="5689673" y="6486821"/>
                  <a:pt x="5689673" y="6496590"/>
                  <a:pt x="5689673" y="6496590"/>
                </a:cubicBezTo>
                <a:cubicBezTo>
                  <a:pt x="5699441" y="6496590"/>
                  <a:pt x="5709210" y="6535667"/>
                  <a:pt x="5709210" y="6545436"/>
                </a:cubicBezTo>
                <a:cubicBezTo>
                  <a:pt x="5709210" y="6545436"/>
                  <a:pt x="5709210" y="6555206"/>
                  <a:pt x="5718978" y="6555206"/>
                </a:cubicBezTo>
                <a:cubicBezTo>
                  <a:pt x="5718978" y="6555206"/>
                  <a:pt x="5748284" y="6623591"/>
                  <a:pt x="5738516" y="6623591"/>
                </a:cubicBezTo>
                <a:cubicBezTo>
                  <a:pt x="5728747" y="6623591"/>
                  <a:pt x="5718978" y="6594283"/>
                  <a:pt x="5718978" y="6574744"/>
                </a:cubicBezTo>
                <a:cubicBezTo>
                  <a:pt x="5709210" y="6564975"/>
                  <a:pt x="5709210" y="6564975"/>
                  <a:pt x="5709210" y="6564975"/>
                </a:cubicBezTo>
                <a:cubicBezTo>
                  <a:pt x="5699441" y="6574744"/>
                  <a:pt x="5689673" y="6564975"/>
                  <a:pt x="5699441" y="6555206"/>
                </a:cubicBezTo>
                <a:cubicBezTo>
                  <a:pt x="5699441" y="6555206"/>
                  <a:pt x="5699441" y="6545436"/>
                  <a:pt x="5689673" y="6545436"/>
                </a:cubicBezTo>
                <a:cubicBezTo>
                  <a:pt x="5689673" y="6535667"/>
                  <a:pt x="5689673" y="6535667"/>
                  <a:pt x="5689673" y="6535667"/>
                </a:cubicBezTo>
                <a:cubicBezTo>
                  <a:pt x="5679904" y="6545436"/>
                  <a:pt x="5679904" y="6545436"/>
                  <a:pt x="5679904" y="6545436"/>
                </a:cubicBezTo>
                <a:cubicBezTo>
                  <a:pt x="5670135" y="6555206"/>
                  <a:pt x="5670135" y="6574744"/>
                  <a:pt x="5679904" y="6584514"/>
                </a:cubicBezTo>
                <a:cubicBezTo>
                  <a:pt x="5679904" y="6594283"/>
                  <a:pt x="5679904" y="6604052"/>
                  <a:pt x="5679904" y="6604052"/>
                </a:cubicBezTo>
                <a:cubicBezTo>
                  <a:pt x="5679904" y="6604052"/>
                  <a:pt x="5689673" y="6613822"/>
                  <a:pt x="5689673" y="6623591"/>
                </a:cubicBezTo>
                <a:cubicBezTo>
                  <a:pt x="5699441" y="6652899"/>
                  <a:pt x="5709210" y="6662668"/>
                  <a:pt x="5699441" y="6672437"/>
                </a:cubicBezTo>
                <a:cubicBezTo>
                  <a:pt x="5699441" y="6672437"/>
                  <a:pt x="5689673" y="6652899"/>
                  <a:pt x="5689673" y="6643129"/>
                </a:cubicBezTo>
                <a:cubicBezTo>
                  <a:pt x="5689673" y="6643129"/>
                  <a:pt x="5689673" y="6633360"/>
                  <a:pt x="5689673" y="6633360"/>
                </a:cubicBezTo>
                <a:cubicBezTo>
                  <a:pt x="5679904" y="6633360"/>
                  <a:pt x="5679904" y="6623591"/>
                  <a:pt x="5679904" y="6613822"/>
                </a:cubicBezTo>
                <a:cubicBezTo>
                  <a:pt x="5670135" y="6604052"/>
                  <a:pt x="5670135" y="6604052"/>
                  <a:pt x="5670135" y="6594283"/>
                </a:cubicBezTo>
                <a:cubicBezTo>
                  <a:pt x="5670135" y="6584514"/>
                  <a:pt x="5660367" y="6584514"/>
                  <a:pt x="5660367" y="6574744"/>
                </a:cubicBezTo>
                <a:cubicBezTo>
                  <a:pt x="5650598" y="6574744"/>
                  <a:pt x="5650598" y="6564975"/>
                  <a:pt x="5640830" y="6555206"/>
                </a:cubicBezTo>
                <a:cubicBezTo>
                  <a:pt x="5631061" y="6535667"/>
                  <a:pt x="5621292" y="6516128"/>
                  <a:pt x="5621292" y="6506359"/>
                </a:cubicBezTo>
                <a:cubicBezTo>
                  <a:pt x="5611524" y="6506359"/>
                  <a:pt x="5611524" y="6496590"/>
                  <a:pt x="5611524" y="6486821"/>
                </a:cubicBezTo>
                <a:cubicBezTo>
                  <a:pt x="5611524" y="6486821"/>
                  <a:pt x="5601755" y="6477051"/>
                  <a:pt x="5601755" y="6477051"/>
                </a:cubicBezTo>
                <a:cubicBezTo>
                  <a:pt x="5601755" y="6467282"/>
                  <a:pt x="5601755" y="6457513"/>
                  <a:pt x="5601755" y="6457513"/>
                </a:cubicBezTo>
                <a:cubicBezTo>
                  <a:pt x="5601755" y="6447743"/>
                  <a:pt x="5591986" y="6437974"/>
                  <a:pt x="5591986" y="6428205"/>
                </a:cubicBezTo>
                <a:cubicBezTo>
                  <a:pt x="5572449" y="6408666"/>
                  <a:pt x="5572449" y="6408666"/>
                  <a:pt x="5572449" y="6398897"/>
                </a:cubicBezTo>
                <a:cubicBezTo>
                  <a:pt x="5572449" y="6398897"/>
                  <a:pt x="5572449" y="6389127"/>
                  <a:pt x="5572449" y="6389127"/>
                </a:cubicBezTo>
                <a:cubicBezTo>
                  <a:pt x="5562681" y="6389127"/>
                  <a:pt x="5562681" y="6379358"/>
                  <a:pt x="5562681" y="6379358"/>
                </a:cubicBezTo>
                <a:cubicBezTo>
                  <a:pt x="5562681" y="6369589"/>
                  <a:pt x="5562681" y="6369589"/>
                  <a:pt x="5552912" y="6359820"/>
                </a:cubicBezTo>
                <a:cubicBezTo>
                  <a:pt x="5543143" y="6350050"/>
                  <a:pt x="5533375" y="6340281"/>
                  <a:pt x="5533375" y="6330512"/>
                </a:cubicBezTo>
                <a:cubicBezTo>
                  <a:pt x="5533375" y="6330512"/>
                  <a:pt x="5533375" y="6330512"/>
                  <a:pt x="5533375" y="6320742"/>
                </a:cubicBezTo>
                <a:cubicBezTo>
                  <a:pt x="5523606" y="6320742"/>
                  <a:pt x="5523606" y="6320742"/>
                  <a:pt x="5494300" y="6262126"/>
                </a:cubicBezTo>
                <a:cubicBezTo>
                  <a:pt x="5474763" y="6223049"/>
                  <a:pt x="5474763" y="6213280"/>
                  <a:pt x="5464995" y="6223049"/>
                </a:cubicBezTo>
                <a:cubicBezTo>
                  <a:pt x="5464995" y="6223049"/>
                  <a:pt x="5464995" y="6223049"/>
                  <a:pt x="5455226" y="6213280"/>
                </a:cubicBezTo>
                <a:cubicBezTo>
                  <a:pt x="5455226" y="6193741"/>
                  <a:pt x="5445457" y="6183972"/>
                  <a:pt x="5435689" y="6183972"/>
                </a:cubicBezTo>
                <a:cubicBezTo>
                  <a:pt x="5435689" y="6183972"/>
                  <a:pt x="5435689" y="6193741"/>
                  <a:pt x="5435689" y="6193741"/>
                </a:cubicBezTo>
                <a:cubicBezTo>
                  <a:pt x="5435689" y="6203511"/>
                  <a:pt x="5435689" y="6203511"/>
                  <a:pt x="5435689" y="6203511"/>
                </a:cubicBezTo>
                <a:cubicBezTo>
                  <a:pt x="5435689" y="6203511"/>
                  <a:pt x="5435689" y="6213280"/>
                  <a:pt x="5435689" y="6213280"/>
                </a:cubicBezTo>
                <a:cubicBezTo>
                  <a:pt x="5435689" y="6213280"/>
                  <a:pt x="5435689" y="6213280"/>
                  <a:pt x="5416151" y="6174203"/>
                </a:cubicBezTo>
                <a:cubicBezTo>
                  <a:pt x="5406383" y="6154664"/>
                  <a:pt x="5396614" y="6135125"/>
                  <a:pt x="5396614" y="6135125"/>
                </a:cubicBezTo>
                <a:cubicBezTo>
                  <a:pt x="5396614" y="6135125"/>
                  <a:pt x="5396614" y="6135125"/>
                  <a:pt x="5386846" y="6125356"/>
                </a:cubicBezTo>
                <a:cubicBezTo>
                  <a:pt x="5386846" y="6125356"/>
                  <a:pt x="5386846" y="6115587"/>
                  <a:pt x="5386846" y="6115587"/>
                </a:cubicBezTo>
                <a:cubicBezTo>
                  <a:pt x="5386846" y="6115587"/>
                  <a:pt x="5386846" y="6105818"/>
                  <a:pt x="5377077" y="6105818"/>
                </a:cubicBezTo>
                <a:cubicBezTo>
                  <a:pt x="5377077" y="6105818"/>
                  <a:pt x="5377077" y="6096048"/>
                  <a:pt x="5367308" y="6086279"/>
                </a:cubicBezTo>
                <a:cubicBezTo>
                  <a:pt x="5357540" y="6056971"/>
                  <a:pt x="5347771" y="6037432"/>
                  <a:pt x="5338003" y="6017894"/>
                </a:cubicBezTo>
                <a:cubicBezTo>
                  <a:pt x="5328234" y="6008124"/>
                  <a:pt x="5318465" y="5998355"/>
                  <a:pt x="5318465" y="5988586"/>
                </a:cubicBezTo>
                <a:cubicBezTo>
                  <a:pt x="5308697" y="5978817"/>
                  <a:pt x="5308697" y="5969047"/>
                  <a:pt x="5298928" y="5969047"/>
                </a:cubicBezTo>
                <a:cubicBezTo>
                  <a:pt x="5298928" y="5959278"/>
                  <a:pt x="5298928" y="5959278"/>
                  <a:pt x="5289160" y="5959278"/>
                </a:cubicBezTo>
                <a:cubicBezTo>
                  <a:pt x="5289160" y="5959278"/>
                  <a:pt x="5289160" y="5959278"/>
                  <a:pt x="5289160" y="5949509"/>
                </a:cubicBezTo>
                <a:cubicBezTo>
                  <a:pt x="5289160" y="5939739"/>
                  <a:pt x="5289160" y="5939739"/>
                  <a:pt x="5289160" y="5939739"/>
                </a:cubicBezTo>
                <a:cubicBezTo>
                  <a:pt x="5279391" y="5939739"/>
                  <a:pt x="5279391" y="5939739"/>
                  <a:pt x="5269622" y="5929970"/>
                </a:cubicBezTo>
                <a:cubicBezTo>
                  <a:pt x="5269622" y="5920201"/>
                  <a:pt x="5259854" y="5910431"/>
                  <a:pt x="5259854" y="5900662"/>
                </a:cubicBezTo>
                <a:cubicBezTo>
                  <a:pt x="5250085" y="5890893"/>
                  <a:pt x="5250085" y="5881123"/>
                  <a:pt x="5250085" y="5881123"/>
                </a:cubicBezTo>
                <a:cubicBezTo>
                  <a:pt x="5259854" y="5881123"/>
                  <a:pt x="5259854" y="5881123"/>
                  <a:pt x="5259854" y="5881123"/>
                </a:cubicBezTo>
                <a:cubicBezTo>
                  <a:pt x="5259854" y="5871354"/>
                  <a:pt x="5240316" y="5851816"/>
                  <a:pt x="5220779" y="5822508"/>
                </a:cubicBezTo>
                <a:cubicBezTo>
                  <a:pt x="5211011" y="5802969"/>
                  <a:pt x="5211011" y="5793200"/>
                  <a:pt x="5211011" y="5783430"/>
                </a:cubicBezTo>
                <a:cubicBezTo>
                  <a:pt x="5211011" y="5773661"/>
                  <a:pt x="5201242" y="5773661"/>
                  <a:pt x="5201242" y="5773661"/>
                </a:cubicBezTo>
                <a:cubicBezTo>
                  <a:pt x="5191473" y="5773661"/>
                  <a:pt x="5191473" y="5763892"/>
                  <a:pt x="5181705" y="5744353"/>
                </a:cubicBezTo>
                <a:cubicBezTo>
                  <a:pt x="5171936" y="5734584"/>
                  <a:pt x="5162168" y="5724815"/>
                  <a:pt x="5162168" y="5715045"/>
                </a:cubicBezTo>
                <a:cubicBezTo>
                  <a:pt x="5152399" y="5705276"/>
                  <a:pt x="5152399" y="5705276"/>
                  <a:pt x="5152399" y="5705276"/>
                </a:cubicBezTo>
                <a:cubicBezTo>
                  <a:pt x="5152399" y="5695507"/>
                  <a:pt x="5152399" y="5695507"/>
                  <a:pt x="5142630" y="5695507"/>
                </a:cubicBezTo>
                <a:cubicBezTo>
                  <a:pt x="5132862" y="5695507"/>
                  <a:pt x="5132862" y="5705276"/>
                  <a:pt x="5142630" y="5705276"/>
                </a:cubicBezTo>
                <a:cubicBezTo>
                  <a:pt x="5142630" y="5715045"/>
                  <a:pt x="5142630" y="5715045"/>
                  <a:pt x="5142630" y="5715045"/>
                </a:cubicBezTo>
                <a:cubicBezTo>
                  <a:pt x="5142630" y="5724815"/>
                  <a:pt x="5142630" y="5724815"/>
                  <a:pt x="5152399" y="5724815"/>
                </a:cubicBezTo>
                <a:cubicBezTo>
                  <a:pt x="5162168" y="5724815"/>
                  <a:pt x="5162168" y="5724815"/>
                  <a:pt x="5171936" y="5754122"/>
                </a:cubicBezTo>
                <a:cubicBezTo>
                  <a:pt x="5181705" y="5763892"/>
                  <a:pt x="5181705" y="5783430"/>
                  <a:pt x="5191473" y="5783430"/>
                </a:cubicBezTo>
                <a:cubicBezTo>
                  <a:pt x="5191473" y="5793200"/>
                  <a:pt x="5191473" y="5802969"/>
                  <a:pt x="5191473" y="5802969"/>
                </a:cubicBezTo>
                <a:cubicBezTo>
                  <a:pt x="5191473" y="5802969"/>
                  <a:pt x="5201242" y="5802969"/>
                  <a:pt x="5201242" y="5812738"/>
                </a:cubicBezTo>
                <a:cubicBezTo>
                  <a:pt x="5201242" y="5812738"/>
                  <a:pt x="5201242" y="5812738"/>
                  <a:pt x="5201242" y="5822508"/>
                </a:cubicBezTo>
                <a:cubicBezTo>
                  <a:pt x="5211011" y="5851816"/>
                  <a:pt x="5230548" y="5881123"/>
                  <a:pt x="5259854" y="5910431"/>
                </a:cubicBezTo>
                <a:cubicBezTo>
                  <a:pt x="5259854" y="5920201"/>
                  <a:pt x="5269622" y="5939739"/>
                  <a:pt x="5279391" y="5949509"/>
                </a:cubicBezTo>
                <a:cubicBezTo>
                  <a:pt x="5279391" y="5959278"/>
                  <a:pt x="5289160" y="5978817"/>
                  <a:pt x="5289160" y="5978817"/>
                </a:cubicBezTo>
                <a:cubicBezTo>
                  <a:pt x="5298928" y="5988586"/>
                  <a:pt x="5298928" y="5998355"/>
                  <a:pt x="5298928" y="5998355"/>
                </a:cubicBezTo>
                <a:cubicBezTo>
                  <a:pt x="5308697" y="5998355"/>
                  <a:pt x="5308697" y="6008124"/>
                  <a:pt x="5308697" y="6017894"/>
                </a:cubicBezTo>
                <a:cubicBezTo>
                  <a:pt x="5318465" y="6027663"/>
                  <a:pt x="5318465" y="6047202"/>
                  <a:pt x="5328234" y="6047202"/>
                </a:cubicBezTo>
                <a:cubicBezTo>
                  <a:pt x="5328234" y="6056971"/>
                  <a:pt x="5338003" y="6066740"/>
                  <a:pt x="5338003" y="6076510"/>
                </a:cubicBezTo>
                <a:cubicBezTo>
                  <a:pt x="5338003" y="6076510"/>
                  <a:pt x="5338003" y="6076510"/>
                  <a:pt x="5338003" y="6086279"/>
                </a:cubicBezTo>
                <a:cubicBezTo>
                  <a:pt x="5338003" y="6086279"/>
                  <a:pt x="5338003" y="6086279"/>
                  <a:pt x="5347771" y="6096048"/>
                </a:cubicBezTo>
                <a:cubicBezTo>
                  <a:pt x="5347771" y="6096048"/>
                  <a:pt x="5347771" y="6105818"/>
                  <a:pt x="5347771" y="6105818"/>
                </a:cubicBezTo>
                <a:cubicBezTo>
                  <a:pt x="5357540" y="6105818"/>
                  <a:pt x="5357540" y="6125356"/>
                  <a:pt x="5357540" y="6125356"/>
                </a:cubicBezTo>
                <a:cubicBezTo>
                  <a:pt x="5357540" y="6125356"/>
                  <a:pt x="5367308" y="6144895"/>
                  <a:pt x="5377077" y="6154664"/>
                </a:cubicBezTo>
                <a:cubicBezTo>
                  <a:pt x="5386846" y="6174203"/>
                  <a:pt x="5396614" y="6193741"/>
                  <a:pt x="5396614" y="6193741"/>
                </a:cubicBezTo>
                <a:cubicBezTo>
                  <a:pt x="5396614" y="6203511"/>
                  <a:pt x="5406383" y="6203511"/>
                  <a:pt x="5406383" y="6213280"/>
                </a:cubicBezTo>
                <a:cubicBezTo>
                  <a:pt x="5406383" y="6213280"/>
                  <a:pt x="5416151" y="6223049"/>
                  <a:pt x="5416151" y="6232819"/>
                </a:cubicBezTo>
                <a:cubicBezTo>
                  <a:pt x="5425920" y="6252357"/>
                  <a:pt x="5435689" y="6271896"/>
                  <a:pt x="5445457" y="6281665"/>
                </a:cubicBezTo>
                <a:cubicBezTo>
                  <a:pt x="5455226" y="6301204"/>
                  <a:pt x="5464995" y="6320742"/>
                  <a:pt x="5474763" y="6340281"/>
                </a:cubicBezTo>
                <a:cubicBezTo>
                  <a:pt x="5484532" y="6350050"/>
                  <a:pt x="5494300" y="6369589"/>
                  <a:pt x="5494300" y="6389127"/>
                </a:cubicBezTo>
                <a:cubicBezTo>
                  <a:pt x="5504069" y="6398897"/>
                  <a:pt x="5513838" y="6418435"/>
                  <a:pt x="5523606" y="6437974"/>
                </a:cubicBezTo>
                <a:cubicBezTo>
                  <a:pt x="5533375" y="6447743"/>
                  <a:pt x="5543143" y="6467282"/>
                  <a:pt x="5552912" y="6486821"/>
                </a:cubicBezTo>
                <a:cubicBezTo>
                  <a:pt x="5562681" y="6506359"/>
                  <a:pt x="5562681" y="6525898"/>
                  <a:pt x="5562681" y="6525898"/>
                </a:cubicBezTo>
                <a:cubicBezTo>
                  <a:pt x="5562681" y="6525898"/>
                  <a:pt x="5562681" y="6525898"/>
                  <a:pt x="5552912" y="6506359"/>
                </a:cubicBezTo>
                <a:cubicBezTo>
                  <a:pt x="5543143" y="6496590"/>
                  <a:pt x="5523606" y="6467282"/>
                  <a:pt x="5523606" y="6447743"/>
                </a:cubicBezTo>
                <a:cubicBezTo>
                  <a:pt x="5513838" y="6447743"/>
                  <a:pt x="5513838" y="6437974"/>
                  <a:pt x="5513838" y="6437974"/>
                </a:cubicBezTo>
                <a:cubicBezTo>
                  <a:pt x="5504069" y="6428205"/>
                  <a:pt x="5484532" y="6398897"/>
                  <a:pt x="5484532" y="6389127"/>
                </a:cubicBezTo>
                <a:cubicBezTo>
                  <a:pt x="5484532" y="6389127"/>
                  <a:pt x="5484532" y="6379358"/>
                  <a:pt x="5484532" y="6379358"/>
                </a:cubicBezTo>
                <a:cubicBezTo>
                  <a:pt x="5474763" y="6369589"/>
                  <a:pt x="5474763" y="6369589"/>
                  <a:pt x="5474763" y="6359820"/>
                </a:cubicBezTo>
                <a:cubicBezTo>
                  <a:pt x="5474763" y="6350050"/>
                  <a:pt x="5455226" y="6330512"/>
                  <a:pt x="5455226" y="6320742"/>
                </a:cubicBezTo>
                <a:cubicBezTo>
                  <a:pt x="5445457" y="6310973"/>
                  <a:pt x="5445457" y="6310973"/>
                  <a:pt x="5445457" y="6310973"/>
                </a:cubicBezTo>
                <a:cubicBezTo>
                  <a:pt x="5445457" y="6301204"/>
                  <a:pt x="5425920" y="6271896"/>
                  <a:pt x="5416151" y="6271896"/>
                </a:cubicBezTo>
                <a:cubicBezTo>
                  <a:pt x="5416151" y="6267011"/>
                  <a:pt x="5413709" y="6262126"/>
                  <a:pt x="5410046" y="6257242"/>
                </a:cubicBezTo>
                <a:lnTo>
                  <a:pt x="5400288" y="6246596"/>
                </a:lnTo>
                <a:lnTo>
                  <a:pt x="5396614" y="6232819"/>
                </a:lnTo>
                <a:cubicBezTo>
                  <a:pt x="5396614" y="6232819"/>
                  <a:pt x="5396614" y="6232819"/>
                  <a:pt x="5396614" y="6242588"/>
                </a:cubicBezTo>
                <a:lnTo>
                  <a:pt x="5400288" y="6246596"/>
                </a:lnTo>
                <a:lnTo>
                  <a:pt x="5401498" y="6251136"/>
                </a:lnTo>
                <a:cubicBezTo>
                  <a:pt x="5403940" y="6257242"/>
                  <a:pt x="5406383" y="6262126"/>
                  <a:pt x="5406383" y="6262126"/>
                </a:cubicBezTo>
                <a:cubicBezTo>
                  <a:pt x="5406383" y="6262126"/>
                  <a:pt x="5406383" y="6271896"/>
                  <a:pt x="5406383" y="6271896"/>
                </a:cubicBezTo>
                <a:cubicBezTo>
                  <a:pt x="5406383" y="6281665"/>
                  <a:pt x="5416151" y="6291434"/>
                  <a:pt x="5416151" y="6301204"/>
                </a:cubicBezTo>
                <a:cubicBezTo>
                  <a:pt x="5435689" y="6330512"/>
                  <a:pt x="5445457" y="6359820"/>
                  <a:pt x="5445457" y="6369589"/>
                </a:cubicBezTo>
                <a:cubicBezTo>
                  <a:pt x="5455226" y="6379358"/>
                  <a:pt x="5455226" y="6389127"/>
                  <a:pt x="5464995" y="6398897"/>
                </a:cubicBezTo>
                <a:lnTo>
                  <a:pt x="5469879" y="6413551"/>
                </a:lnTo>
                <a:lnTo>
                  <a:pt x="5466216" y="6409887"/>
                </a:lnTo>
                <a:cubicBezTo>
                  <a:pt x="5464995" y="6408666"/>
                  <a:pt x="5464995" y="6408666"/>
                  <a:pt x="5464995" y="6408666"/>
                </a:cubicBezTo>
                <a:cubicBezTo>
                  <a:pt x="5464995" y="6408666"/>
                  <a:pt x="5464995" y="6428205"/>
                  <a:pt x="5474763" y="6437974"/>
                </a:cubicBezTo>
                <a:cubicBezTo>
                  <a:pt x="5474763" y="6457513"/>
                  <a:pt x="5484532" y="6467282"/>
                  <a:pt x="5484532" y="6477051"/>
                </a:cubicBezTo>
                <a:cubicBezTo>
                  <a:pt x="5484532" y="6477051"/>
                  <a:pt x="5494300" y="6486821"/>
                  <a:pt x="5494300" y="6496590"/>
                </a:cubicBezTo>
                <a:cubicBezTo>
                  <a:pt x="5494300" y="6496590"/>
                  <a:pt x="5504069" y="6506359"/>
                  <a:pt x="5504069" y="6506359"/>
                </a:cubicBezTo>
                <a:cubicBezTo>
                  <a:pt x="5504069" y="6516128"/>
                  <a:pt x="5504069" y="6516128"/>
                  <a:pt x="5504069" y="6525898"/>
                </a:cubicBezTo>
                <a:cubicBezTo>
                  <a:pt x="5513838" y="6525898"/>
                  <a:pt x="5513838" y="6535667"/>
                  <a:pt x="5513838" y="6535667"/>
                </a:cubicBezTo>
                <a:cubicBezTo>
                  <a:pt x="5513838" y="6535667"/>
                  <a:pt x="5523606" y="6564975"/>
                  <a:pt x="5533375" y="6574744"/>
                </a:cubicBezTo>
                <a:cubicBezTo>
                  <a:pt x="5533375" y="6584514"/>
                  <a:pt x="5533375" y="6584514"/>
                  <a:pt x="5533375" y="6594283"/>
                </a:cubicBezTo>
                <a:cubicBezTo>
                  <a:pt x="5543143" y="6604052"/>
                  <a:pt x="5552912" y="6633360"/>
                  <a:pt x="5562681" y="6652899"/>
                </a:cubicBezTo>
                <a:cubicBezTo>
                  <a:pt x="5562681" y="6652899"/>
                  <a:pt x="5562681" y="6662668"/>
                  <a:pt x="5562681" y="6662668"/>
                </a:cubicBezTo>
                <a:cubicBezTo>
                  <a:pt x="5562681" y="6662668"/>
                  <a:pt x="5562681" y="6672437"/>
                  <a:pt x="5572449" y="6672437"/>
                </a:cubicBezTo>
                <a:cubicBezTo>
                  <a:pt x="5572449" y="6682207"/>
                  <a:pt x="5582218" y="6711515"/>
                  <a:pt x="5601755" y="6750592"/>
                </a:cubicBezTo>
                <a:cubicBezTo>
                  <a:pt x="5611524" y="6779900"/>
                  <a:pt x="5621292" y="6809208"/>
                  <a:pt x="5631061" y="6818977"/>
                </a:cubicBezTo>
                <a:cubicBezTo>
                  <a:pt x="5631061" y="6828746"/>
                  <a:pt x="5640830" y="6838516"/>
                  <a:pt x="5640830" y="6848285"/>
                </a:cubicBezTo>
                <a:cubicBezTo>
                  <a:pt x="5640830" y="6848285"/>
                  <a:pt x="5640830" y="6858054"/>
                  <a:pt x="5640830" y="6858054"/>
                </a:cubicBezTo>
                <a:cubicBezTo>
                  <a:pt x="5640830" y="6848285"/>
                  <a:pt x="5631061" y="6838516"/>
                  <a:pt x="5631061" y="6838516"/>
                </a:cubicBezTo>
                <a:cubicBezTo>
                  <a:pt x="5621292" y="6828746"/>
                  <a:pt x="5621292" y="6809208"/>
                  <a:pt x="5611524" y="6809208"/>
                </a:cubicBezTo>
                <a:cubicBezTo>
                  <a:pt x="5601755" y="6779900"/>
                  <a:pt x="5591986" y="6760361"/>
                  <a:pt x="5582218" y="6740823"/>
                </a:cubicBezTo>
                <a:cubicBezTo>
                  <a:pt x="5582218" y="6731053"/>
                  <a:pt x="5572449" y="6721284"/>
                  <a:pt x="5572449" y="6711515"/>
                </a:cubicBezTo>
                <a:cubicBezTo>
                  <a:pt x="5562681" y="6701745"/>
                  <a:pt x="5562681" y="6691976"/>
                  <a:pt x="5562681" y="6682207"/>
                </a:cubicBezTo>
                <a:cubicBezTo>
                  <a:pt x="5562681" y="6682207"/>
                  <a:pt x="5552912" y="6672437"/>
                  <a:pt x="5552912" y="6672437"/>
                </a:cubicBezTo>
                <a:cubicBezTo>
                  <a:pt x="5552912" y="6662668"/>
                  <a:pt x="5552912" y="6652899"/>
                  <a:pt x="5543143" y="6652899"/>
                </a:cubicBezTo>
                <a:cubicBezTo>
                  <a:pt x="5543143" y="6652899"/>
                  <a:pt x="5543143" y="6643129"/>
                  <a:pt x="5543143" y="6633360"/>
                </a:cubicBezTo>
                <a:cubicBezTo>
                  <a:pt x="5533375" y="6623591"/>
                  <a:pt x="5533375" y="6613822"/>
                  <a:pt x="5523606" y="6604052"/>
                </a:cubicBezTo>
                <a:cubicBezTo>
                  <a:pt x="5523606" y="6604052"/>
                  <a:pt x="5523606" y="6584514"/>
                  <a:pt x="5513838" y="6574744"/>
                </a:cubicBezTo>
                <a:cubicBezTo>
                  <a:pt x="5513838" y="6564975"/>
                  <a:pt x="5504069" y="6564975"/>
                  <a:pt x="5504069" y="6564975"/>
                </a:cubicBezTo>
                <a:cubicBezTo>
                  <a:pt x="5504069" y="6564975"/>
                  <a:pt x="5504069" y="6555206"/>
                  <a:pt x="5504069" y="6555206"/>
                </a:cubicBezTo>
                <a:cubicBezTo>
                  <a:pt x="5504069" y="6555206"/>
                  <a:pt x="5494300" y="6545436"/>
                  <a:pt x="5494300" y="6535667"/>
                </a:cubicBezTo>
                <a:cubicBezTo>
                  <a:pt x="5494300" y="6525898"/>
                  <a:pt x="5484532" y="6516128"/>
                  <a:pt x="5484532" y="6516128"/>
                </a:cubicBezTo>
                <a:cubicBezTo>
                  <a:pt x="5484532" y="6506359"/>
                  <a:pt x="5474763" y="6496590"/>
                  <a:pt x="5474763" y="6496590"/>
                </a:cubicBezTo>
                <a:cubicBezTo>
                  <a:pt x="5464995" y="6496590"/>
                  <a:pt x="5455226" y="6467282"/>
                  <a:pt x="5455226" y="6457513"/>
                </a:cubicBezTo>
                <a:cubicBezTo>
                  <a:pt x="5455226" y="6457513"/>
                  <a:pt x="5445457" y="6457513"/>
                  <a:pt x="5445457" y="6447743"/>
                </a:cubicBezTo>
                <a:cubicBezTo>
                  <a:pt x="5445457" y="6447743"/>
                  <a:pt x="5435689" y="6437974"/>
                  <a:pt x="5435689" y="6428205"/>
                </a:cubicBezTo>
                <a:cubicBezTo>
                  <a:pt x="5435689" y="6428205"/>
                  <a:pt x="5435689" y="6428205"/>
                  <a:pt x="5435689" y="6418435"/>
                </a:cubicBezTo>
                <a:cubicBezTo>
                  <a:pt x="5425920" y="6418435"/>
                  <a:pt x="5425920" y="6418435"/>
                  <a:pt x="5425920" y="6408666"/>
                </a:cubicBezTo>
                <a:cubicBezTo>
                  <a:pt x="5416151" y="6398897"/>
                  <a:pt x="5406383" y="6389127"/>
                  <a:pt x="5406383" y="6379358"/>
                </a:cubicBezTo>
                <a:cubicBezTo>
                  <a:pt x="5396614" y="6369589"/>
                  <a:pt x="5386846" y="6350050"/>
                  <a:pt x="5386846" y="6340281"/>
                </a:cubicBezTo>
                <a:cubicBezTo>
                  <a:pt x="5377077" y="6330512"/>
                  <a:pt x="5367308" y="6301204"/>
                  <a:pt x="5357540" y="6281665"/>
                </a:cubicBezTo>
                <a:cubicBezTo>
                  <a:pt x="5347771" y="6262126"/>
                  <a:pt x="5338003" y="6232819"/>
                  <a:pt x="5328234" y="6232819"/>
                </a:cubicBezTo>
                <a:cubicBezTo>
                  <a:pt x="5328234" y="6223049"/>
                  <a:pt x="5328234" y="6223049"/>
                  <a:pt x="5328234" y="6223049"/>
                </a:cubicBezTo>
                <a:cubicBezTo>
                  <a:pt x="5328234" y="6213280"/>
                  <a:pt x="5318465" y="6213280"/>
                  <a:pt x="5318465" y="6203511"/>
                </a:cubicBezTo>
                <a:cubicBezTo>
                  <a:pt x="5318465" y="6203511"/>
                  <a:pt x="5308697" y="6183972"/>
                  <a:pt x="5298928" y="6174203"/>
                </a:cubicBezTo>
                <a:cubicBezTo>
                  <a:pt x="5259854" y="6096048"/>
                  <a:pt x="5269622" y="6096048"/>
                  <a:pt x="5259854" y="6105818"/>
                </a:cubicBezTo>
                <a:cubicBezTo>
                  <a:pt x="5259854" y="6105818"/>
                  <a:pt x="5279391" y="6135125"/>
                  <a:pt x="5269622" y="6125356"/>
                </a:cubicBezTo>
                <a:cubicBezTo>
                  <a:pt x="5259854" y="6115587"/>
                  <a:pt x="5250085" y="6096048"/>
                  <a:pt x="5250085" y="6086279"/>
                </a:cubicBezTo>
                <a:cubicBezTo>
                  <a:pt x="5250085" y="6086279"/>
                  <a:pt x="5240316" y="6076510"/>
                  <a:pt x="5240316" y="6066740"/>
                </a:cubicBezTo>
                <a:cubicBezTo>
                  <a:pt x="5240316" y="6047202"/>
                  <a:pt x="5240316" y="6037432"/>
                  <a:pt x="5230548" y="6037432"/>
                </a:cubicBezTo>
                <a:cubicBezTo>
                  <a:pt x="5230548" y="6027663"/>
                  <a:pt x="5220779" y="6027663"/>
                  <a:pt x="5220779" y="6017894"/>
                </a:cubicBezTo>
                <a:cubicBezTo>
                  <a:pt x="5220779" y="6017894"/>
                  <a:pt x="5220779" y="6008124"/>
                  <a:pt x="5211011" y="6008124"/>
                </a:cubicBezTo>
                <a:cubicBezTo>
                  <a:pt x="5211011" y="6008124"/>
                  <a:pt x="5191473" y="5969047"/>
                  <a:pt x="5191473" y="5959278"/>
                </a:cubicBezTo>
                <a:cubicBezTo>
                  <a:pt x="5181705" y="5949509"/>
                  <a:pt x="5181705" y="5939739"/>
                  <a:pt x="5171936" y="5939739"/>
                </a:cubicBezTo>
                <a:cubicBezTo>
                  <a:pt x="5171936" y="5939739"/>
                  <a:pt x="5162168" y="5939739"/>
                  <a:pt x="5162168" y="5929970"/>
                </a:cubicBezTo>
                <a:cubicBezTo>
                  <a:pt x="5162168" y="5929970"/>
                  <a:pt x="5162168" y="5920201"/>
                  <a:pt x="5152399" y="5920201"/>
                </a:cubicBezTo>
                <a:cubicBezTo>
                  <a:pt x="5152399" y="5910431"/>
                  <a:pt x="5152399" y="5910431"/>
                  <a:pt x="5142630" y="5920201"/>
                </a:cubicBezTo>
                <a:cubicBezTo>
                  <a:pt x="5142630" y="5920201"/>
                  <a:pt x="5142630" y="5920201"/>
                  <a:pt x="5132862" y="5910431"/>
                </a:cubicBezTo>
                <a:cubicBezTo>
                  <a:pt x="5132862" y="5900662"/>
                  <a:pt x="5123093" y="5900662"/>
                  <a:pt x="5132862" y="5890893"/>
                </a:cubicBezTo>
                <a:cubicBezTo>
                  <a:pt x="5132862" y="5881123"/>
                  <a:pt x="5123093" y="5881123"/>
                  <a:pt x="5113325" y="5851816"/>
                </a:cubicBezTo>
                <a:cubicBezTo>
                  <a:pt x="5103556" y="5842046"/>
                  <a:pt x="5103556" y="5832277"/>
                  <a:pt x="5093787" y="5832277"/>
                </a:cubicBezTo>
                <a:cubicBezTo>
                  <a:pt x="5093787" y="5822508"/>
                  <a:pt x="5084019" y="5812738"/>
                  <a:pt x="5084019" y="5812738"/>
                </a:cubicBezTo>
                <a:cubicBezTo>
                  <a:pt x="5074250" y="5812738"/>
                  <a:pt x="5074250" y="5812738"/>
                  <a:pt x="5074250" y="5802969"/>
                </a:cubicBezTo>
                <a:cubicBezTo>
                  <a:pt x="5064481" y="5793200"/>
                  <a:pt x="5064481" y="5783430"/>
                  <a:pt x="5064481" y="5783430"/>
                </a:cubicBezTo>
                <a:cubicBezTo>
                  <a:pt x="5064481" y="5763892"/>
                  <a:pt x="5035176" y="5734584"/>
                  <a:pt x="5025407" y="5734584"/>
                </a:cubicBezTo>
                <a:cubicBezTo>
                  <a:pt x="5025407" y="5734584"/>
                  <a:pt x="5025407" y="5734584"/>
                  <a:pt x="5015638" y="5734584"/>
                </a:cubicBezTo>
                <a:cubicBezTo>
                  <a:pt x="5015638" y="5734584"/>
                  <a:pt x="5015638" y="5754122"/>
                  <a:pt x="5015638" y="5763892"/>
                </a:cubicBezTo>
                <a:cubicBezTo>
                  <a:pt x="5025407" y="5763892"/>
                  <a:pt x="5025407" y="5763892"/>
                  <a:pt x="5025407" y="5773661"/>
                </a:cubicBezTo>
                <a:cubicBezTo>
                  <a:pt x="5025407" y="5773661"/>
                  <a:pt x="5025407" y="5783430"/>
                  <a:pt x="5025407" y="5783430"/>
                </a:cubicBezTo>
                <a:cubicBezTo>
                  <a:pt x="5035176" y="5793200"/>
                  <a:pt x="5035176" y="5793200"/>
                  <a:pt x="5035176" y="5802969"/>
                </a:cubicBezTo>
                <a:cubicBezTo>
                  <a:pt x="5035176" y="5802969"/>
                  <a:pt x="5044944" y="5812738"/>
                  <a:pt x="5044944" y="5812738"/>
                </a:cubicBezTo>
                <a:cubicBezTo>
                  <a:pt x="5044944" y="5812738"/>
                  <a:pt x="5044944" y="5822508"/>
                  <a:pt x="5054713" y="5832277"/>
                </a:cubicBezTo>
                <a:cubicBezTo>
                  <a:pt x="5054713" y="5842046"/>
                  <a:pt x="5074250" y="5871354"/>
                  <a:pt x="5084019" y="5890893"/>
                </a:cubicBezTo>
                <a:cubicBezTo>
                  <a:pt x="5084019" y="5890893"/>
                  <a:pt x="5093787" y="5900662"/>
                  <a:pt x="5093787" y="5910431"/>
                </a:cubicBezTo>
                <a:cubicBezTo>
                  <a:pt x="5103556" y="5929970"/>
                  <a:pt x="5113325" y="5929970"/>
                  <a:pt x="5113325" y="5920201"/>
                </a:cubicBezTo>
                <a:cubicBezTo>
                  <a:pt x="5103556" y="5910431"/>
                  <a:pt x="5113325" y="5900662"/>
                  <a:pt x="5113325" y="5910431"/>
                </a:cubicBezTo>
                <a:cubicBezTo>
                  <a:pt x="5113325" y="5910431"/>
                  <a:pt x="5113325" y="5920201"/>
                  <a:pt x="5123093" y="5920201"/>
                </a:cubicBezTo>
                <a:cubicBezTo>
                  <a:pt x="5123093" y="5939739"/>
                  <a:pt x="5132862" y="5969047"/>
                  <a:pt x="5162168" y="5998355"/>
                </a:cubicBezTo>
                <a:cubicBezTo>
                  <a:pt x="5167052" y="6013009"/>
                  <a:pt x="5171936" y="6025221"/>
                  <a:pt x="5175599" y="6034990"/>
                </a:cubicBezTo>
                <a:lnTo>
                  <a:pt x="5180322" y="6051994"/>
                </a:lnTo>
                <a:lnTo>
                  <a:pt x="5171936" y="6047202"/>
                </a:lnTo>
                <a:cubicBezTo>
                  <a:pt x="5171936" y="6037432"/>
                  <a:pt x="5162168" y="6027663"/>
                  <a:pt x="5162168" y="6017894"/>
                </a:cubicBezTo>
                <a:cubicBezTo>
                  <a:pt x="5152399" y="6008124"/>
                  <a:pt x="5152399" y="6008124"/>
                  <a:pt x="5142630" y="5998355"/>
                </a:cubicBezTo>
                <a:cubicBezTo>
                  <a:pt x="5142630" y="5998355"/>
                  <a:pt x="5142630" y="5998355"/>
                  <a:pt x="5142630" y="5988586"/>
                </a:cubicBezTo>
                <a:cubicBezTo>
                  <a:pt x="5142630" y="5988586"/>
                  <a:pt x="5132862" y="5978817"/>
                  <a:pt x="5132862" y="5969047"/>
                </a:cubicBezTo>
                <a:cubicBezTo>
                  <a:pt x="5123093" y="5969047"/>
                  <a:pt x="5123093" y="5959278"/>
                  <a:pt x="5113325" y="5949509"/>
                </a:cubicBezTo>
                <a:cubicBezTo>
                  <a:pt x="5113325" y="5949509"/>
                  <a:pt x="5113325" y="5959278"/>
                  <a:pt x="5113325" y="5959278"/>
                </a:cubicBezTo>
                <a:cubicBezTo>
                  <a:pt x="5113325" y="5969047"/>
                  <a:pt x="5123093" y="5969047"/>
                  <a:pt x="5123093" y="5969047"/>
                </a:cubicBezTo>
                <a:cubicBezTo>
                  <a:pt x="5123093" y="5969047"/>
                  <a:pt x="5123093" y="5978817"/>
                  <a:pt x="5132862" y="5988586"/>
                </a:cubicBezTo>
                <a:cubicBezTo>
                  <a:pt x="5132862" y="5998355"/>
                  <a:pt x="5132862" y="6008124"/>
                  <a:pt x="5142630" y="6008124"/>
                </a:cubicBezTo>
                <a:cubicBezTo>
                  <a:pt x="5142630" y="6017894"/>
                  <a:pt x="5142630" y="6017894"/>
                  <a:pt x="5142630" y="6027663"/>
                </a:cubicBezTo>
                <a:cubicBezTo>
                  <a:pt x="5142630" y="6027663"/>
                  <a:pt x="5142630" y="6037432"/>
                  <a:pt x="5152399" y="6047202"/>
                </a:cubicBezTo>
                <a:cubicBezTo>
                  <a:pt x="5152399" y="6047202"/>
                  <a:pt x="5152399" y="6047202"/>
                  <a:pt x="5162168" y="6056971"/>
                </a:cubicBezTo>
                <a:cubicBezTo>
                  <a:pt x="5162168" y="6066740"/>
                  <a:pt x="5171936" y="6066740"/>
                  <a:pt x="5171936" y="6076510"/>
                </a:cubicBezTo>
                <a:cubicBezTo>
                  <a:pt x="5171936" y="6076510"/>
                  <a:pt x="5181705" y="6086279"/>
                  <a:pt x="5181705" y="6086279"/>
                </a:cubicBezTo>
                <a:cubicBezTo>
                  <a:pt x="5191473" y="6105818"/>
                  <a:pt x="5211011" y="6144895"/>
                  <a:pt x="5220779" y="6164433"/>
                </a:cubicBezTo>
                <a:cubicBezTo>
                  <a:pt x="5240316" y="6183972"/>
                  <a:pt x="5240316" y="6193741"/>
                  <a:pt x="5240316" y="6203511"/>
                </a:cubicBezTo>
                <a:cubicBezTo>
                  <a:pt x="5240316" y="6203511"/>
                  <a:pt x="5240316" y="6213280"/>
                  <a:pt x="5240316" y="6213280"/>
                </a:cubicBezTo>
                <a:cubicBezTo>
                  <a:pt x="5250085" y="6213280"/>
                  <a:pt x="5250085" y="6213280"/>
                  <a:pt x="5250085" y="6223049"/>
                </a:cubicBezTo>
                <a:cubicBezTo>
                  <a:pt x="5250085" y="6232819"/>
                  <a:pt x="5259854" y="6242588"/>
                  <a:pt x="5259854" y="6252357"/>
                </a:cubicBezTo>
                <a:cubicBezTo>
                  <a:pt x="5269622" y="6271896"/>
                  <a:pt x="5269622" y="6271896"/>
                  <a:pt x="5269622" y="6281665"/>
                </a:cubicBezTo>
                <a:cubicBezTo>
                  <a:pt x="5269622" y="6281665"/>
                  <a:pt x="5269622" y="6281665"/>
                  <a:pt x="5269622" y="6291434"/>
                </a:cubicBezTo>
                <a:cubicBezTo>
                  <a:pt x="5269622" y="6291434"/>
                  <a:pt x="5279391" y="6301204"/>
                  <a:pt x="5279391" y="6310973"/>
                </a:cubicBezTo>
                <a:cubicBezTo>
                  <a:pt x="5279391" y="6320742"/>
                  <a:pt x="5289160" y="6330512"/>
                  <a:pt x="5289160" y="6330512"/>
                </a:cubicBezTo>
                <a:cubicBezTo>
                  <a:pt x="5289160" y="6330512"/>
                  <a:pt x="5289160" y="6340281"/>
                  <a:pt x="5298928" y="6350050"/>
                </a:cubicBezTo>
                <a:cubicBezTo>
                  <a:pt x="5298928" y="6359820"/>
                  <a:pt x="5298928" y="6359820"/>
                  <a:pt x="5308697" y="6369589"/>
                </a:cubicBezTo>
                <a:cubicBezTo>
                  <a:pt x="5308697" y="6369589"/>
                  <a:pt x="5308697" y="6379358"/>
                  <a:pt x="5318465" y="6389127"/>
                </a:cubicBezTo>
                <a:cubicBezTo>
                  <a:pt x="5318465" y="6389127"/>
                  <a:pt x="5328234" y="6418435"/>
                  <a:pt x="5338003" y="6437974"/>
                </a:cubicBezTo>
                <a:cubicBezTo>
                  <a:pt x="5357540" y="6477051"/>
                  <a:pt x="5377077" y="6525898"/>
                  <a:pt x="5377077" y="6525898"/>
                </a:cubicBezTo>
                <a:cubicBezTo>
                  <a:pt x="5367308" y="6525898"/>
                  <a:pt x="5377077" y="6545436"/>
                  <a:pt x="5386846" y="6555206"/>
                </a:cubicBezTo>
                <a:cubicBezTo>
                  <a:pt x="5386846" y="6574744"/>
                  <a:pt x="5396614" y="6584514"/>
                  <a:pt x="5396614" y="6594283"/>
                </a:cubicBezTo>
                <a:cubicBezTo>
                  <a:pt x="5401498" y="6599168"/>
                  <a:pt x="5403940" y="6604052"/>
                  <a:pt x="5405162" y="6607716"/>
                </a:cubicBezTo>
                <a:lnTo>
                  <a:pt x="5406383" y="6613821"/>
                </a:lnTo>
                <a:lnTo>
                  <a:pt x="5396614" y="6604052"/>
                </a:lnTo>
                <a:cubicBezTo>
                  <a:pt x="5396614" y="6604052"/>
                  <a:pt x="5396614" y="6594283"/>
                  <a:pt x="5386846" y="6574744"/>
                </a:cubicBezTo>
                <a:cubicBezTo>
                  <a:pt x="5386846" y="6564975"/>
                  <a:pt x="5377077" y="6555206"/>
                  <a:pt x="5377077" y="6545436"/>
                </a:cubicBezTo>
                <a:cubicBezTo>
                  <a:pt x="5367308" y="6545436"/>
                  <a:pt x="5367308" y="6525898"/>
                  <a:pt x="5357540" y="6516128"/>
                </a:cubicBezTo>
                <a:cubicBezTo>
                  <a:pt x="5357540" y="6506359"/>
                  <a:pt x="5347771" y="6496590"/>
                  <a:pt x="5347771" y="6496590"/>
                </a:cubicBezTo>
                <a:cubicBezTo>
                  <a:pt x="5347771" y="6496590"/>
                  <a:pt x="5347771" y="6486821"/>
                  <a:pt x="5347771" y="6486821"/>
                </a:cubicBezTo>
                <a:cubicBezTo>
                  <a:pt x="5338003" y="6477051"/>
                  <a:pt x="5338003" y="6477051"/>
                  <a:pt x="5338003" y="6486821"/>
                </a:cubicBezTo>
                <a:cubicBezTo>
                  <a:pt x="5338003" y="6486821"/>
                  <a:pt x="5338003" y="6486821"/>
                  <a:pt x="5338003" y="6496590"/>
                </a:cubicBezTo>
                <a:cubicBezTo>
                  <a:pt x="5328234" y="6496590"/>
                  <a:pt x="5328234" y="6486821"/>
                  <a:pt x="5328234" y="6486821"/>
                </a:cubicBezTo>
                <a:cubicBezTo>
                  <a:pt x="5328234" y="6477051"/>
                  <a:pt x="5328234" y="6477051"/>
                  <a:pt x="5318465" y="6477051"/>
                </a:cubicBezTo>
                <a:cubicBezTo>
                  <a:pt x="5308697" y="6457513"/>
                  <a:pt x="5259854" y="6359820"/>
                  <a:pt x="5250085" y="6350050"/>
                </a:cubicBezTo>
                <a:cubicBezTo>
                  <a:pt x="5250085" y="6340281"/>
                  <a:pt x="5220779" y="6271896"/>
                  <a:pt x="5211011" y="6252357"/>
                </a:cubicBezTo>
                <a:cubicBezTo>
                  <a:pt x="5201242" y="6232819"/>
                  <a:pt x="5191473" y="6223049"/>
                  <a:pt x="5191473" y="6213280"/>
                </a:cubicBezTo>
                <a:cubicBezTo>
                  <a:pt x="5181705" y="6213280"/>
                  <a:pt x="5181705" y="6213280"/>
                  <a:pt x="5181705" y="6223049"/>
                </a:cubicBezTo>
                <a:cubicBezTo>
                  <a:pt x="5181705" y="6223049"/>
                  <a:pt x="5181705" y="6223049"/>
                  <a:pt x="5171936" y="6223049"/>
                </a:cubicBezTo>
                <a:cubicBezTo>
                  <a:pt x="5171936" y="6223049"/>
                  <a:pt x="5162168" y="6213280"/>
                  <a:pt x="5162168" y="6213280"/>
                </a:cubicBezTo>
                <a:cubicBezTo>
                  <a:pt x="5171936" y="6213280"/>
                  <a:pt x="5171936" y="6203511"/>
                  <a:pt x="5171936" y="6193741"/>
                </a:cubicBezTo>
                <a:cubicBezTo>
                  <a:pt x="5171936" y="6183972"/>
                  <a:pt x="5152399" y="6135125"/>
                  <a:pt x="5152399" y="6135125"/>
                </a:cubicBezTo>
                <a:cubicBezTo>
                  <a:pt x="5152399" y="6135125"/>
                  <a:pt x="5142630" y="6135125"/>
                  <a:pt x="5142630" y="6125356"/>
                </a:cubicBezTo>
                <a:cubicBezTo>
                  <a:pt x="5132862" y="6115587"/>
                  <a:pt x="5132862" y="6105818"/>
                  <a:pt x="5123093" y="6096048"/>
                </a:cubicBezTo>
                <a:cubicBezTo>
                  <a:pt x="5123093" y="6096048"/>
                  <a:pt x="5123093" y="6086279"/>
                  <a:pt x="5123093" y="6076510"/>
                </a:cubicBezTo>
                <a:cubicBezTo>
                  <a:pt x="5123093" y="6076510"/>
                  <a:pt x="5123093" y="6066740"/>
                  <a:pt x="5123093" y="6066740"/>
                </a:cubicBezTo>
                <a:cubicBezTo>
                  <a:pt x="5113325" y="6066740"/>
                  <a:pt x="5113325" y="6056971"/>
                  <a:pt x="5113325" y="6047202"/>
                </a:cubicBezTo>
                <a:cubicBezTo>
                  <a:pt x="5113325" y="6047202"/>
                  <a:pt x="5103556" y="6037432"/>
                  <a:pt x="5103556" y="6037432"/>
                </a:cubicBezTo>
                <a:cubicBezTo>
                  <a:pt x="5103556" y="6027663"/>
                  <a:pt x="5093787" y="6008124"/>
                  <a:pt x="5093787" y="5998355"/>
                </a:cubicBezTo>
                <a:cubicBezTo>
                  <a:pt x="5093787" y="5998355"/>
                  <a:pt x="5084019" y="5988586"/>
                  <a:pt x="5074250" y="5978817"/>
                </a:cubicBezTo>
                <a:cubicBezTo>
                  <a:pt x="5074250" y="5978817"/>
                  <a:pt x="5064481" y="5969047"/>
                  <a:pt x="5064481" y="5969047"/>
                </a:cubicBezTo>
                <a:cubicBezTo>
                  <a:pt x="5064481" y="5969047"/>
                  <a:pt x="5074250" y="5969047"/>
                  <a:pt x="5074250" y="5969047"/>
                </a:cubicBezTo>
                <a:cubicBezTo>
                  <a:pt x="5074250" y="5969047"/>
                  <a:pt x="5074250" y="5959278"/>
                  <a:pt x="5074250" y="5959278"/>
                </a:cubicBezTo>
                <a:cubicBezTo>
                  <a:pt x="5084019" y="5969047"/>
                  <a:pt x="5084019" y="5978817"/>
                  <a:pt x="5084019" y="5978817"/>
                </a:cubicBezTo>
                <a:cubicBezTo>
                  <a:pt x="5084019" y="5988586"/>
                  <a:pt x="5084019" y="5988586"/>
                  <a:pt x="5093787" y="5988586"/>
                </a:cubicBezTo>
                <a:cubicBezTo>
                  <a:pt x="5093787" y="5988586"/>
                  <a:pt x="5103556" y="6017894"/>
                  <a:pt x="5113325" y="6027663"/>
                </a:cubicBezTo>
                <a:cubicBezTo>
                  <a:pt x="5123093" y="6037432"/>
                  <a:pt x="5123093" y="6047202"/>
                  <a:pt x="5123093" y="6047202"/>
                </a:cubicBezTo>
                <a:cubicBezTo>
                  <a:pt x="5132862" y="6056971"/>
                  <a:pt x="5132862" y="6056971"/>
                  <a:pt x="5132862" y="6056971"/>
                </a:cubicBezTo>
                <a:cubicBezTo>
                  <a:pt x="5132862" y="6047202"/>
                  <a:pt x="5132862" y="6047202"/>
                  <a:pt x="5132862" y="6037432"/>
                </a:cubicBezTo>
                <a:cubicBezTo>
                  <a:pt x="5132862" y="6037432"/>
                  <a:pt x="5132862" y="6027663"/>
                  <a:pt x="5123093" y="6017894"/>
                </a:cubicBezTo>
                <a:cubicBezTo>
                  <a:pt x="5123093" y="6008124"/>
                  <a:pt x="5123093" y="5998355"/>
                  <a:pt x="5113325" y="5998355"/>
                </a:cubicBezTo>
                <a:cubicBezTo>
                  <a:pt x="5113325" y="5998355"/>
                  <a:pt x="5113325" y="5988586"/>
                  <a:pt x="5113325" y="5988586"/>
                </a:cubicBezTo>
                <a:cubicBezTo>
                  <a:pt x="5113325" y="5978817"/>
                  <a:pt x="5103556" y="5969047"/>
                  <a:pt x="5103556" y="5949509"/>
                </a:cubicBezTo>
                <a:cubicBezTo>
                  <a:pt x="5093787" y="5939739"/>
                  <a:pt x="5093787" y="5929970"/>
                  <a:pt x="5093787" y="5929970"/>
                </a:cubicBezTo>
                <a:cubicBezTo>
                  <a:pt x="5093787" y="5929970"/>
                  <a:pt x="5084019" y="5920201"/>
                  <a:pt x="5074250" y="5910431"/>
                </a:cubicBezTo>
                <a:cubicBezTo>
                  <a:pt x="5074250" y="5890893"/>
                  <a:pt x="5064481" y="5890893"/>
                  <a:pt x="5064481" y="5890893"/>
                </a:cubicBezTo>
                <a:cubicBezTo>
                  <a:pt x="5054713" y="5890893"/>
                  <a:pt x="5054713" y="5890893"/>
                  <a:pt x="5044944" y="5890893"/>
                </a:cubicBezTo>
                <a:cubicBezTo>
                  <a:pt x="5044944" y="5900662"/>
                  <a:pt x="5044944" y="5900662"/>
                  <a:pt x="5035176" y="5881123"/>
                </a:cubicBezTo>
                <a:cubicBezTo>
                  <a:pt x="5025407" y="5881123"/>
                  <a:pt x="5025407" y="5871354"/>
                  <a:pt x="5025407" y="5871354"/>
                </a:cubicBezTo>
                <a:cubicBezTo>
                  <a:pt x="5015638" y="5871354"/>
                  <a:pt x="5015638" y="5861585"/>
                  <a:pt x="4996101" y="5842046"/>
                </a:cubicBezTo>
                <a:cubicBezTo>
                  <a:pt x="4986333" y="5812738"/>
                  <a:pt x="4986333" y="5812738"/>
                  <a:pt x="4986333" y="5822508"/>
                </a:cubicBezTo>
                <a:cubicBezTo>
                  <a:pt x="4986333" y="5822508"/>
                  <a:pt x="4986333" y="5822508"/>
                  <a:pt x="4986333" y="5832277"/>
                </a:cubicBezTo>
                <a:cubicBezTo>
                  <a:pt x="4976564" y="5832277"/>
                  <a:pt x="4966795" y="5842046"/>
                  <a:pt x="4966795" y="5851816"/>
                </a:cubicBezTo>
                <a:cubicBezTo>
                  <a:pt x="4966795" y="5842046"/>
                  <a:pt x="4947258" y="5822508"/>
                  <a:pt x="4947258" y="5822508"/>
                </a:cubicBezTo>
                <a:cubicBezTo>
                  <a:pt x="4947258" y="5832277"/>
                  <a:pt x="4947258" y="5832277"/>
                  <a:pt x="4957027" y="5842046"/>
                </a:cubicBezTo>
                <a:cubicBezTo>
                  <a:pt x="4957027" y="5851816"/>
                  <a:pt x="4966795" y="5861585"/>
                  <a:pt x="4976564" y="5890893"/>
                </a:cubicBezTo>
                <a:cubicBezTo>
                  <a:pt x="4976564" y="5900662"/>
                  <a:pt x="4986333" y="5910431"/>
                  <a:pt x="4996101" y="5920201"/>
                </a:cubicBezTo>
                <a:cubicBezTo>
                  <a:pt x="5005870" y="5929970"/>
                  <a:pt x="5005870" y="5939739"/>
                  <a:pt x="5015638" y="5959278"/>
                </a:cubicBezTo>
                <a:cubicBezTo>
                  <a:pt x="5015638" y="5959278"/>
                  <a:pt x="5015638" y="5969047"/>
                  <a:pt x="5025407" y="5978817"/>
                </a:cubicBezTo>
                <a:cubicBezTo>
                  <a:pt x="5035176" y="5988586"/>
                  <a:pt x="5035176" y="5998355"/>
                  <a:pt x="5035176" y="6008124"/>
                </a:cubicBezTo>
                <a:cubicBezTo>
                  <a:pt x="5035176" y="6008124"/>
                  <a:pt x="5044944" y="6027663"/>
                  <a:pt x="5044944" y="6037432"/>
                </a:cubicBezTo>
                <a:cubicBezTo>
                  <a:pt x="5064481" y="6066740"/>
                  <a:pt x="5064481" y="6076510"/>
                  <a:pt x="5064481" y="6076510"/>
                </a:cubicBezTo>
                <a:cubicBezTo>
                  <a:pt x="5064481" y="6076510"/>
                  <a:pt x="5035176" y="6027663"/>
                  <a:pt x="5035176" y="6017894"/>
                </a:cubicBezTo>
                <a:cubicBezTo>
                  <a:pt x="5035176" y="6017894"/>
                  <a:pt x="5035176" y="6017894"/>
                  <a:pt x="5025407" y="6008124"/>
                </a:cubicBezTo>
                <a:cubicBezTo>
                  <a:pt x="5025407" y="6008124"/>
                  <a:pt x="5025407" y="6008124"/>
                  <a:pt x="5025407" y="5998355"/>
                </a:cubicBezTo>
                <a:cubicBezTo>
                  <a:pt x="5025407" y="5998355"/>
                  <a:pt x="5025407" y="5988586"/>
                  <a:pt x="5015638" y="5988586"/>
                </a:cubicBezTo>
                <a:cubicBezTo>
                  <a:pt x="5015638" y="5978817"/>
                  <a:pt x="5005870" y="5959278"/>
                  <a:pt x="4996101" y="5949509"/>
                </a:cubicBezTo>
                <a:cubicBezTo>
                  <a:pt x="4996101" y="5939739"/>
                  <a:pt x="4986333" y="5920201"/>
                  <a:pt x="4976564" y="5910431"/>
                </a:cubicBezTo>
                <a:cubicBezTo>
                  <a:pt x="4976564" y="5900662"/>
                  <a:pt x="4966795" y="5890893"/>
                  <a:pt x="4966795" y="5881123"/>
                </a:cubicBezTo>
                <a:cubicBezTo>
                  <a:pt x="4947258" y="5861585"/>
                  <a:pt x="4937490" y="5842046"/>
                  <a:pt x="4927721" y="5832277"/>
                </a:cubicBezTo>
                <a:cubicBezTo>
                  <a:pt x="4917952" y="5822508"/>
                  <a:pt x="4908184" y="5822508"/>
                  <a:pt x="4908184" y="5832277"/>
                </a:cubicBezTo>
                <a:cubicBezTo>
                  <a:pt x="4908184" y="5832277"/>
                  <a:pt x="4937490" y="5881123"/>
                  <a:pt x="4966795" y="5929970"/>
                </a:cubicBezTo>
                <a:cubicBezTo>
                  <a:pt x="4976564" y="5939739"/>
                  <a:pt x="4976564" y="5949509"/>
                  <a:pt x="4976564" y="5949509"/>
                </a:cubicBezTo>
                <a:cubicBezTo>
                  <a:pt x="4966795" y="5949509"/>
                  <a:pt x="4947258" y="5920201"/>
                  <a:pt x="4947258" y="5910431"/>
                </a:cubicBezTo>
                <a:cubicBezTo>
                  <a:pt x="4947258" y="5910431"/>
                  <a:pt x="4927721" y="5881123"/>
                  <a:pt x="4917952" y="5871354"/>
                </a:cubicBezTo>
                <a:cubicBezTo>
                  <a:pt x="4908184" y="5851816"/>
                  <a:pt x="4908184" y="5842046"/>
                  <a:pt x="4898415" y="5842046"/>
                </a:cubicBezTo>
                <a:cubicBezTo>
                  <a:pt x="4898415" y="5832277"/>
                  <a:pt x="4898415" y="5832277"/>
                  <a:pt x="4898415" y="5832277"/>
                </a:cubicBezTo>
                <a:cubicBezTo>
                  <a:pt x="4898415" y="5832277"/>
                  <a:pt x="4888646" y="5822508"/>
                  <a:pt x="4878878" y="5812738"/>
                </a:cubicBezTo>
                <a:cubicBezTo>
                  <a:pt x="4869109" y="5793200"/>
                  <a:pt x="4859341" y="5783430"/>
                  <a:pt x="4859341" y="5773661"/>
                </a:cubicBezTo>
                <a:cubicBezTo>
                  <a:pt x="4849572" y="5763892"/>
                  <a:pt x="4849572" y="5744353"/>
                  <a:pt x="4849572" y="5744353"/>
                </a:cubicBezTo>
                <a:cubicBezTo>
                  <a:pt x="4839803" y="5744353"/>
                  <a:pt x="4839803" y="5734584"/>
                  <a:pt x="4830035" y="5724815"/>
                </a:cubicBezTo>
                <a:cubicBezTo>
                  <a:pt x="4830035" y="5715045"/>
                  <a:pt x="4820266" y="5705276"/>
                  <a:pt x="4820266" y="5705276"/>
                </a:cubicBezTo>
                <a:cubicBezTo>
                  <a:pt x="4800729" y="5695507"/>
                  <a:pt x="4790960" y="5695507"/>
                  <a:pt x="4790960" y="5695507"/>
                </a:cubicBezTo>
                <a:cubicBezTo>
                  <a:pt x="4790960" y="5705276"/>
                  <a:pt x="4800729" y="5724815"/>
                  <a:pt x="4839803" y="5802969"/>
                </a:cubicBezTo>
                <a:cubicBezTo>
                  <a:pt x="4859341" y="5832277"/>
                  <a:pt x="4869109" y="5842046"/>
                  <a:pt x="4859341" y="5832277"/>
                </a:cubicBezTo>
                <a:cubicBezTo>
                  <a:pt x="4849572" y="5822508"/>
                  <a:pt x="4849572" y="5822508"/>
                  <a:pt x="4849572" y="5832277"/>
                </a:cubicBezTo>
                <a:cubicBezTo>
                  <a:pt x="4839803" y="5832277"/>
                  <a:pt x="4849572" y="5832277"/>
                  <a:pt x="4849572" y="5842046"/>
                </a:cubicBezTo>
                <a:cubicBezTo>
                  <a:pt x="4859341" y="5851816"/>
                  <a:pt x="4859341" y="5861585"/>
                  <a:pt x="4859341" y="5861585"/>
                </a:cubicBezTo>
                <a:cubicBezTo>
                  <a:pt x="4859341" y="5861585"/>
                  <a:pt x="4869109" y="5871354"/>
                  <a:pt x="4869109" y="5881123"/>
                </a:cubicBezTo>
                <a:cubicBezTo>
                  <a:pt x="4869109" y="5890893"/>
                  <a:pt x="4878878" y="5900662"/>
                  <a:pt x="4878878" y="5900662"/>
                </a:cubicBezTo>
                <a:cubicBezTo>
                  <a:pt x="4878878" y="5910431"/>
                  <a:pt x="4878878" y="5910431"/>
                  <a:pt x="4888646" y="5920201"/>
                </a:cubicBezTo>
                <a:cubicBezTo>
                  <a:pt x="4888646" y="5929970"/>
                  <a:pt x="4898415" y="5939739"/>
                  <a:pt x="4898415" y="5949509"/>
                </a:cubicBezTo>
                <a:cubicBezTo>
                  <a:pt x="4888646" y="5939739"/>
                  <a:pt x="4878878" y="5920201"/>
                  <a:pt x="4878878" y="5920201"/>
                </a:cubicBezTo>
                <a:cubicBezTo>
                  <a:pt x="4869109" y="5910431"/>
                  <a:pt x="4869109" y="5900662"/>
                  <a:pt x="4859341" y="5890893"/>
                </a:cubicBezTo>
                <a:cubicBezTo>
                  <a:pt x="4859341" y="5881123"/>
                  <a:pt x="4849572" y="5871354"/>
                  <a:pt x="4849572" y="5871354"/>
                </a:cubicBezTo>
                <a:cubicBezTo>
                  <a:pt x="4839803" y="5861585"/>
                  <a:pt x="4839803" y="5861585"/>
                  <a:pt x="4839803" y="5851816"/>
                </a:cubicBezTo>
                <a:cubicBezTo>
                  <a:pt x="4830035" y="5842046"/>
                  <a:pt x="4830035" y="5842046"/>
                  <a:pt x="4830035" y="5842046"/>
                </a:cubicBezTo>
                <a:cubicBezTo>
                  <a:pt x="4820266" y="5842046"/>
                  <a:pt x="4820266" y="5842046"/>
                  <a:pt x="4800729" y="5822508"/>
                </a:cubicBezTo>
                <a:cubicBezTo>
                  <a:pt x="4800729" y="5812738"/>
                  <a:pt x="4781192" y="5793200"/>
                  <a:pt x="4781192" y="5783430"/>
                </a:cubicBezTo>
                <a:cubicBezTo>
                  <a:pt x="4761655" y="5763892"/>
                  <a:pt x="4732349" y="5734584"/>
                  <a:pt x="4732349" y="5715045"/>
                </a:cubicBezTo>
                <a:cubicBezTo>
                  <a:pt x="4722580" y="5715045"/>
                  <a:pt x="4722580" y="5705276"/>
                  <a:pt x="4722580" y="5705276"/>
                </a:cubicBezTo>
                <a:cubicBezTo>
                  <a:pt x="4722580" y="5705276"/>
                  <a:pt x="4722580" y="5715045"/>
                  <a:pt x="4722580" y="5724815"/>
                </a:cubicBezTo>
                <a:cubicBezTo>
                  <a:pt x="4722580" y="5724815"/>
                  <a:pt x="4722580" y="5734584"/>
                  <a:pt x="4722580" y="5744353"/>
                </a:cubicBezTo>
                <a:cubicBezTo>
                  <a:pt x="4722580" y="5744353"/>
                  <a:pt x="4712811" y="5734584"/>
                  <a:pt x="4712811" y="5724815"/>
                </a:cubicBezTo>
                <a:cubicBezTo>
                  <a:pt x="4703043" y="5724815"/>
                  <a:pt x="4703043" y="5715045"/>
                  <a:pt x="4703043" y="5724815"/>
                </a:cubicBezTo>
                <a:cubicBezTo>
                  <a:pt x="4703043" y="5724815"/>
                  <a:pt x="4703043" y="5724815"/>
                  <a:pt x="4703043" y="5734584"/>
                </a:cubicBezTo>
                <a:cubicBezTo>
                  <a:pt x="4712811" y="5744353"/>
                  <a:pt x="4712811" y="5744353"/>
                  <a:pt x="4722580" y="5754122"/>
                </a:cubicBezTo>
                <a:cubicBezTo>
                  <a:pt x="4732349" y="5754122"/>
                  <a:pt x="4732349" y="5754122"/>
                  <a:pt x="4732349" y="5763892"/>
                </a:cubicBezTo>
                <a:cubicBezTo>
                  <a:pt x="4732349" y="5763892"/>
                  <a:pt x="4722580" y="5763892"/>
                  <a:pt x="4722580" y="5763892"/>
                </a:cubicBezTo>
                <a:cubicBezTo>
                  <a:pt x="4722580" y="5763892"/>
                  <a:pt x="4722580" y="5773661"/>
                  <a:pt x="4722580" y="5783430"/>
                </a:cubicBezTo>
                <a:cubicBezTo>
                  <a:pt x="4732349" y="5793200"/>
                  <a:pt x="4732349" y="5793200"/>
                  <a:pt x="4732349" y="5802969"/>
                </a:cubicBezTo>
                <a:cubicBezTo>
                  <a:pt x="4732349" y="5822508"/>
                  <a:pt x="4742117" y="5832277"/>
                  <a:pt x="4751886" y="5842046"/>
                </a:cubicBezTo>
                <a:cubicBezTo>
                  <a:pt x="4751886" y="5842046"/>
                  <a:pt x="4761655" y="5851816"/>
                  <a:pt x="4761655" y="5861585"/>
                </a:cubicBezTo>
                <a:cubicBezTo>
                  <a:pt x="4761655" y="5861585"/>
                  <a:pt x="4771423" y="5871354"/>
                  <a:pt x="4771423" y="5871354"/>
                </a:cubicBezTo>
                <a:cubicBezTo>
                  <a:pt x="4781192" y="5881123"/>
                  <a:pt x="4790960" y="5881123"/>
                  <a:pt x="4781192" y="5890893"/>
                </a:cubicBezTo>
                <a:cubicBezTo>
                  <a:pt x="4781192" y="5890893"/>
                  <a:pt x="4781192" y="5890893"/>
                  <a:pt x="4781192" y="5900662"/>
                </a:cubicBezTo>
                <a:cubicBezTo>
                  <a:pt x="4781192" y="5900662"/>
                  <a:pt x="4781192" y="5910431"/>
                  <a:pt x="4781192" y="5910431"/>
                </a:cubicBezTo>
                <a:cubicBezTo>
                  <a:pt x="4771423" y="5910431"/>
                  <a:pt x="4771423" y="5910431"/>
                  <a:pt x="4771423" y="5920201"/>
                </a:cubicBezTo>
                <a:cubicBezTo>
                  <a:pt x="4771423" y="5920201"/>
                  <a:pt x="4771423" y="5920201"/>
                  <a:pt x="4761655" y="5929970"/>
                </a:cubicBezTo>
                <a:cubicBezTo>
                  <a:pt x="4761655" y="5929970"/>
                  <a:pt x="4751886" y="5910431"/>
                  <a:pt x="4742117" y="5890893"/>
                </a:cubicBezTo>
                <a:cubicBezTo>
                  <a:pt x="4742117" y="5871354"/>
                  <a:pt x="4742117" y="5851816"/>
                  <a:pt x="4722580" y="5842046"/>
                </a:cubicBezTo>
                <a:cubicBezTo>
                  <a:pt x="4712811" y="5832277"/>
                  <a:pt x="4703043" y="5812738"/>
                  <a:pt x="4703043" y="5793200"/>
                </a:cubicBezTo>
                <a:cubicBezTo>
                  <a:pt x="4693274" y="5783430"/>
                  <a:pt x="4693274" y="5773661"/>
                  <a:pt x="4683506" y="5773661"/>
                </a:cubicBezTo>
                <a:cubicBezTo>
                  <a:pt x="4683506" y="5773661"/>
                  <a:pt x="4673737" y="5754122"/>
                  <a:pt x="4663968" y="5744353"/>
                </a:cubicBezTo>
                <a:cubicBezTo>
                  <a:pt x="4663968" y="5734584"/>
                  <a:pt x="4654200" y="5724815"/>
                  <a:pt x="4644431" y="5715045"/>
                </a:cubicBezTo>
                <a:cubicBezTo>
                  <a:pt x="4644431" y="5715045"/>
                  <a:pt x="4634663" y="5705276"/>
                  <a:pt x="4624894" y="5695507"/>
                </a:cubicBezTo>
                <a:cubicBezTo>
                  <a:pt x="4615125" y="5675968"/>
                  <a:pt x="4605357" y="5666199"/>
                  <a:pt x="4576051" y="5636891"/>
                </a:cubicBezTo>
                <a:cubicBezTo>
                  <a:pt x="4576051" y="5627121"/>
                  <a:pt x="4566282" y="5607583"/>
                  <a:pt x="4556514" y="5607583"/>
                </a:cubicBezTo>
                <a:cubicBezTo>
                  <a:pt x="4556514" y="5597814"/>
                  <a:pt x="4556514" y="5597814"/>
                  <a:pt x="4546745" y="5588044"/>
                </a:cubicBezTo>
                <a:cubicBezTo>
                  <a:pt x="4536976" y="5588044"/>
                  <a:pt x="4536976" y="5578275"/>
                  <a:pt x="4527208" y="5568506"/>
                </a:cubicBezTo>
                <a:cubicBezTo>
                  <a:pt x="4517439" y="5558736"/>
                  <a:pt x="4517439" y="5548967"/>
                  <a:pt x="4507671" y="5539198"/>
                </a:cubicBezTo>
                <a:cubicBezTo>
                  <a:pt x="4507671" y="5529428"/>
                  <a:pt x="4497902" y="5519659"/>
                  <a:pt x="4497902" y="5519659"/>
                </a:cubicBezTo>
                <a:cubicBezTo>
                  <a:pt x="4497902" y="5509890"/>
                  <a:pt x="4488133" y="5509890"/>
                  <a:pt x="4488133" y="5500120"/>
                </a:cubicBezTo>
                <a:cubicBezTo>
                  <a:pt x="4478365" y="5500120"/>
                  <a:pt x="4478365" y="5500120"/>
                  <a:pt x="4478365" y="5490351"/>
                </a:cubicBezTo>
                <a:cubicBezTo>
                  <a:pt x="4478365" y="5480582"/>
                  <a:pt x="4468596" y="5461043"/>
                  <a:pt x="4458828" y="5451274"/>
                </a:cubicBezTo>
                <a:cubicBezTo>
                  <a:pt x="4449059" y="5441505"/>
                  <a:pt x="4439290" y="5431735"/>
                  <a:pt x="4419753" y="5402427"/>
                </a:cubicBezTo>
                <a:cubicBezTo>
                  <a:pt x="4409985" y="5392658"/>
                  <a:pt x="4409985" y="5382889"/>
                  <a:pt x="4409985" y="5382889"/>
                </a:cubicBezTo>
                <a:cubicBezTo>
                  <a:pt x="4409985" y="5382889"/>
                  <a:pt x="4419753" y="5382889"/>
                  <a:pt x="4419753" y="5382889"/>
                </a:cubicBezTo>
                <a:cubicBezTo>
                  <a:pt x="4419753" y="5382889"/>
                  <a:pt x="4429522" y="5382889"/>
                  <a:pt x="4429522" y="5392658"/>
                </a:cubicBezTo>
                <a:cubicBezTo>
                  <a:pt x="4434406" y="5397543"/>
                  <a:pt x="4444174" y="5407312"/>
                  <a:pt x="4451501" y="5415860"/>
                </a:cubicBezTo>
                <a:lnTo>
                  <a:pt x="4457930" y="5424551"/>
                </a:lnTo>
                <a:lnTo>
                  <a:pt x="4458828" y="5431735"/>
                </a:lnTo>
                <a:cubicBezTo>
                  <a:pt x="4461270" y="5431735"/>
                  <a:pt x="4461270" y="5429903"/>
                  <a:pt x="4459743" y="5427003"/>
                </a:cubicBezTo>
                <a:lnTo>
                  <a:pt x="4457930" y="5424551"/>
                </a:lnTo>
                <a:lnTo>
                  <a:pt x="4457606" y="5421966"/>
                </a:lnTo>
                <a:cubicBezTo>
                  <a:pt x="4456385" y="5419524"/>
                  <a:pt x="4453943" y="5417082"/>
                  <a:pt x="4449059" y="5412197"/>
                </a:cubicBezTo>
                <a:cubicBezTo>
                  <a:pt x="4449059" y="5402427"/>
                  <a:pt x="4429522" y="5363350"/>
                  <a:pt x="4429522" y="5363350"/>
                </a:cubicBezTo>
                <a:cubicBezTo>
                  <a:pt x="4429522" y="5363350"/>
                  <a:pt x="4429522" y="5363350"/>
                  <a:pt x="4419753" y="5353581"/>
                </a:cubicBezTo>
                <a:cubicBezTo>
                  <a:pt x="4419753" y="5353581"/>
                  <a:pt x="4419753" y="5353581"/>
                  <a:pt x="4409985" y="5343812"/>
                </a:cubicBezTo>
                <a:cubicBezTo>
                  <a:pt x="4400216" y="5324273"/>
                  <a:pt x="4400216" y="5324273"/>
                  <a:pt x="4380679" y="5304734"/>
                </a:cubicBezTo>
                <a:cubicBezTo>
                  <a:pt x="4380679" y="5294965"/>
                  <a:pt x="4370910" y="5285196"/>
                  <a:pt x="4361141" y="5275426"/>
                </a:cubicBezTo>
                <a:cubicBezTo>
                  <a:pt x="4361141" y="5275426"/>
                  <a:pt x="4361141" y="5275426"/>
                  <a:pt x="4351373" y="5275426"/>
                </a:cubicBezTo>
                <a:cubicBezTo>
                  <a:pt x="4341604" y="5275426"/>
                  <a:pt x="4331836" y="5275426"/>
                  <a:pt x="4331836" y="5285196"/>
                </a:cubicBezTo>
                <a:cubicBezTo>
                  <a:pt x="4331836" y="5294965"/>
                  <a:pt x="4312298" y="5294965"/>
                  <a:pt x="4312298" y="5294965"/>
                </a:cubicBezTo>
                <a:cubicBezTo>
                  <a:pt x="4312298" y="5294965"/>
                  <a:pt x="4312298" y="5285196"/>
                  <a:pt x="4312298" y="5285196"/>
                </a:cubicBezTo>
                <a:cubicBezTo>
                  <a:pt x="4312298" y="5275426"/>
                  <a:pt x="4302530" y="5255888"/>
                  <a:pt x="4292761" y="5246118"/>
                </a:cubicBezTo>
                <a:cubicBezTo>
                  <a:pt x="4292761" y="5236349"/>
                  <a:pt x="4282993" y="5236349"/>
                  <a:pt x="4273224" y="5236349"/>
                </a:cubicBezTo>
                <a:cubicBezTo>
                  <a:pt x="4273224" y="5236349"/>
                  <a:pt x="4273224" y="5246118"/>
                  <a:pt x="4273224" y="5246118"/>
                </a:cubicBezTo>
                <a:cubicBezTo>
                  <a:pt x="4282993" y="5255888"/>
                  <a:pt x="4282993" y="5265657"/>
                  <a:pt x="4273224" y="5265657"/>
                </a:cubicBezTo>
                <a:cubicBezTo>
                  <a:pt x="4273224" y="5265657"/>
                  <a:pt x="4273224" y="5265657"/>
                  <a:pt x="4273224" y="5255888"/>
                </a:cubicBezTo>
                <a:cubicBezTo>
                  <a:pt x="4263455" y="5246118"/>
                  <a:pt x="4263455" y="5255888"/>
                  <a:pt x="4263455" y="5255888"/>
                </a:cubicBezTo>
                <a:cubicBezTo>
                  <a:pt x="4263455" y="5265657"/>
                  <a:pt x="4263455" y="5265657"/>
                  <a:pt x="4253687" y="5265657"/>
                </a:cubicBezTo>
                <a:cubicBezTo>
                  <a:pt x="4253687" y="5265657"/>
                  <a:pt x="4243918" y="5265657"/>
                  <a:pt x="4243918" y="5265657"/>
                </a:cubicBezTo>
                <a:cubicBezTo>
                  <a:pt x="4243918" y="5255888"/>
                  <a:pt x="4243918" y="5236349"/>
                  <a:pt x="4253687" y="5236349"/>
                </a:cubicBezTo>
                <a:cubicBezTo>
                  <a:pt x="4253687" y="5236349"/>
                  <a:pt x="4263455" y="5216811"/>
                  <a:pt x="4263455" y="5207041"/>
                </a:cubicBezTo>
                <a:cubicBezTo>
                  <a:pt x="4263455" y="5197272"/>
                  <a:pt x="4263455" y="5197272"/>
                  <a:pt x="4253687" y="5187503"/>
                </a:cubicBezTo>
                <a:cubicBezTo>
                  <a:pt x="4243918" y="5167964"/>
                  <a:pt x="4224381" y="5148425"/>
                  <a:pt x="4195075" y="5119117"/>
                </a:cubicBezTo>
                <a:cubicBezTo>
                  <a:pt x="4175538" y="5089810"/>
                  <a:pt x="4156001" y="5070271"/>
                  <a:pt x="4156001" y="5070271"/>
                </a:cubicBezTo>
                <a:cubicBezTo>
                  <a:pt x="4156001" y="5070271"/>
                  <a:pt x="4126695" y="5040963"/>
                  <a:pt x="4126695" y="5040963"/>
                </a:cubicBezTo>
                <a:cubicBezTo>
                  <a:pt x="4126695" y="5040963"/>
                  <a:pt x="4126695" y="5050732"/>
                  <a:pt x="4126695" y="5050732"/>
                </a:cubicBezTo>
                <a:cubicBezTo>
                  <a:pt x="4126695" y="5060502"/>
                  <a:pt x="4126695" y="5060502"/>
                  <a:pt x="4116926" y="5060502"/>
                </a:cubicBezTo>
                <a:cubicBezTo>
                  <a:pt x="4116926" y="5060502"/>
                  <a:pt x="4116926" y="5060502"/>
                  <a:pt x="4116926" y="5070271"/>
                </a:cubicBezTo>
                <a:cubicBezTo>
                  <a:pt x="4116926" y="5080040"/>
                  <a:pt x="4126695" y="5089810"/>
                  <a:pt x="4136463" y="5099579"/>
                </a:cubicBezTo>
                <a:cubicBezTo>
                  <a:pt x="4146232" y="5109348"/>
                  <a:pt x="4156001" y="5119117"/>
                  <a:pt x="4156001" y="5119117"/>
                </a:cubicBezTo>
                <a:cubicBezTo>
                  <a:pt x="4156001" y="5128887"/>
                  <a:pt x="4156001" y="5128887"/>
                  <a:pt x="4156001" y="5128887"/>
                </a:cubicBezTo>
                <a:cubicBezTo>
                  <a:pt x="4165769" y="5138656"/>
                  <a:pt x="4146232" y="5128887"/>
                  <a:pt x="4136463" y="5119117"/>
                </a:cubicBezTo>
                <a:cubicBezTo>
                  <a:pt x="4136463" y="5119117"/>
                  <a:pt x="4126695" y="5119117"/>
                  <a:pt x="4126695" y="5119117"/>
                </a:cubicBezTo>
                <a:cubicBezTo>
                  <a:pt x="4126695" y="5128887"/>
                  <a:pt x="4126695" y="5119117"/>
                  <a:pt x="4116926" y="5099579"/>
                </a:cubicBezTo>
                <a:cubicBezTo>
                  <a:pt x="4107157" y="5089810"/>
                  <a:pt x="4097389" y="5080040"/>
                  <a:pt x="4087620" y="5070271"/>
                </a:cubicBezTo>
                <a:cubicBezTo>
                  <a:pt x="4077852" y="5060502"/>
                  <a:pt x="4068083" y="5040963"/>
                  <a:pt x="4068083" y="5040963"/>
                </a:cubicBezTo>
                <a:cubicBezTo>
                  <a:pt x="4068083" y="5031194"/>
                  <a:pt x="4058314" y="5031194"/>
                  <a:pt x="4058314" y="5021424"/>
                </a:cubicBezTo>
                <a:cubicBezTo>
                  <a:pt x="4048546" y="5021424"/>
                  <a:pt x="4038777" y="5011655"/>
                  <a:pt x="4038777" y="5001886"/>
                </a:cubicBezTo>
                <a:cubicBezTo>
                  <a:pt x="4009471" y="4972578"/>
                  <a:pt x="3980166" y="4933501"/>
                  <a:pt x="3980166" y="4943270"/>
                </a:cubicBezTo>
                <a:cubicBezTo>
                  <a:pt x="3980166" y="4943270"/>
                  <a:pt x="3989934" y="4953039"/>
                  <a:pt x="3999703" y="4962809"/>
                </a:cubicBezTo>
                <a:cubicBezTo>
                  <a:pt x="4009471" y="4972578"/>
                  <a:pt x="4019240" y="4992116"/>
                  <a:pt x="4019240" y="5001886"/>
                </a:cubicBezTo>
                <a:cubicBezTo>
                  <a:pt x="4029009" y="5011655"/>
                  <a:pt x="4038777" y="5021424"/>
                  <a:pt x="4058314" y="5050732"/>
                </a:cubicBezTo>
                <a:cubicBezTo>
                  <a:pt x="4077852" y="5060502"/>
                  <a:pt x="4077852" y="5070271"/>
                  <a:pt x="4087620" y="5089810"/>
                </a:cubicBezTo>
                <a:cubicBezTo>
                  <a:pt x="4087620" y="5089810"/>
                  <a:pt x="4097389" y="5099579"/>
                  <a:pt x="4107157" y="5109348"/>
                </a:cubicBezTo>
                <a:cubicBezTo>
                  <a:pt x="4126695" y="5128887"/>
                  <a:pt x="4136463" y="5148425"/>
                  <a:pt x="4156001" y="5177733"/>
                </a:cubicBezTo>
                <a:cubicBezTo>
                  <a:pt x="4165769" y="5187503"/>
                  <a:pt x="4165769" y="5187503"/>
                  <a:pt x="4175538" y="5197272"/>
                </a:cubicBezTo>
                <a:cubicBezTo>
                  <a:pt x="4185306" y="5207041"/>
                  <a:pt x="4185306" y="5207041"/>
                  <a:pt x="4175538" y="5207041"/>
                </a:cubicBezTo>
                <a:cubicBezTo>
                  <a:pt x="4175538" y="5216811"/>
                  <a:pt x="4185306" y="5226580"/>
                  <a:pt x="4185306" y="5216811"/>
                </a:cubicBezTo>
                <a:cubicBezTo>
                  <a:pt x="4195075" y="5216811"/>
                  <a:pt x="4195075" y="5216811"/>
                  <a:pt x="4195075" y="5226580"/>
                </a:cubicBezTo>
                <a:cubicBezTo>
                  <a:pt x="4204844" y="5236349"/>
                  <a:pt x="4204844" y="5236349"/>
                  <a:pt x="4204844" y="5236349"/>
                </a:cubicBezTo>
                <a:cubicBezTo>
                  <a:pt x="4195075" y="5236349"/>
                  <a:pt x="4195075" y="5236349"/>
                  <a:pt x="4195075" y="5236349"/>
                </a:cubicBezTo>
                <a:cubicBezTo>
                  <a:pt x="4195075" y="5246118"/>
                  <a:pt x="4195075" y="5246118"/>
                  <a:pt x="4195075" y="5246118"/>
                </a:cubicBezTo>
                <a:cubicBezTo>
                  <a:pt x="4195075" y="5246118"/>
                  <a:pt x="4195075" y="5255888"/>
                  <a:pt x="4204844" y="5265657"/>
                </a:cubicBezTo>
                <a:cubicBezTo>
                  <a:pt x="4214612" y="5275426"/>
                  <a:pt x="4224381" y="5285196"/>
                  <a:pt x="4224381" y="5285196"/>
                </a:cubicBezTo>
                <a:cubicBezTo>
                  <a:pt x="4214612" y="5285196"/>
                  <a:pt x="4224381" y="5294965"/>
                  <a:pt x="4224381" y="5304734"/>
                </a:cubicBezTo>
                <a:cubicBezTo>
                  <a:pt x="4234150" y="5304734"/>
                  <a:pt x="4243918" y="5314504"/>
                  <a:pt x="4243918" y="5324273"/>
                </a:cubicBezTo>
                <a:cubicBezTo>
                  <a:pt x="4243918" y="5324273"/>
                  <a:pt x="4243918" y="5334042"/>
                  <a:pt x="4253687" y="5343812"/>
                </a:cubicBezTo>
                <a:cubicBezTo>
                  <a:pt x="4253687" y="5343812"/>
                  <a:pt x="4263455" y="5363350"/>
                  <a:pt x="4273224" y="5373119"/>
                </a:cubicBezTo>
                <a:cubicBezTo>
                  <a:pt x="4312298" y="5421966"/>
                  <a:pt x="4312298" y="5431735"/>
                  <a:pt x="4312298" y="5441505"/>
                </a:cubicBezTo>
                <a:cubicBezTo>
                  <a:pt x="4312298" y="5451274"/>
                  <a:pt x="4312298" y="5451274"/>
                  <a:pt x="4302530" y="5441505"/>
                </a:cubicBezTo>
                <a:cubicBezTo>
                  <a:pt x="4302530" y="5441505"/>
                  <a:pt x="4292761" y="5421966"/>
                  <a:pt x="4292761" y="5412197"/>
                </a:cubicBezTo>
                <a:cubicBezTo>
                  <a:pt x="4292761" y="5412197"/>
                  <a:pt x="4282993" y="5392658"/>
                  <a:pt x="4273224" y="5382889"/>
                </a:cubicBezTo>
                <a:cubicBezTo>
                  <a:pt x="4263455" y="5373119"/>
                  <a:pt x="4253687" y="5363350"/>
                  <a:pt x="4253687" y="5353581"/>
                </a:cubicBezTo>
                <a:cubicBezTo>
                  <a:pt x="4253687" y="5343812"/>
                  <a:pt x="4243918" y="5343812"/>
                  <a:pt x="4243918" y="5353581"/>
                </a:cubicBezTo>
                <a:cubicBezTo>
                  <a:pt x="4243918" y="5363350"/>
                  <a:pt x="4243918" y="5363350"/>
                  <a:pt x="4234150" y="5363350"/>
                </a:cubicBezTo>
                <a:cubicBezTo>
                  <a:pt x="4224381" y="5353581"/>
                  <a:pt x="4214612" y="5353581"/>
                  <a:pt x="4214612" y="5363350"/>
                </a:cubicBezTo>
                <a:cubicBezTo>
                  <a:pt x="4204844" y="5343812"/>
                  <a:pt x="4185306" y="5324273"/>
                  <a:pt x="4185306" y="5324273"/>
                </a:cubicBezTo>
                <a:cubicBezTo>
                  <a:pt x="4185306" y="5314504"/>
                  <a:pt x="4195075" y="5324273"/>
                  <a:pt x="4195075" y="5324273"/>
                </a:cubicBezTo>
                <a:cubicBezTo>
                  <a:pt x="4204844" y="5334042"/>
                  <a:pt x="4204844" y="5324273"/>
                  <a:pt x="4204844" y="5314504"/>
                </a:cubicBezTo>
                <a:cubicBezTo>
                  <a:pt x="4195075" y="5304734"/>
                  <a:pt x="4185306" y="5285196"/>
                  <a:pt x="4185306" y="5285196"/>
                </a:cubicBezTo>
                <a:cubicBezTo>
                  <a:pt x="4175538" y="5285196"/>
                  <a:pt x="4185306" y="5304734"/>
                  <a:pt x="4185306" y="5304734"/>
                </a:cubicBezTo>
                <a:cubicBezTo>
                  <a:pt x="4185306" y="5304734"/>
                  <a:pt x="4185306" y="5304734"/>
                  <a:pt x="4185306" y="5314504"/>
                </a:cubicBezTo>
                <a:cubicBezTo>
                  <a:pt x="4175538" y="5304734"/>
                  <a:pt x="4175538" y="5304734"/>
                  <a:pt x="4175538" y="5304734"/>
                </a:cubicBezTo>
                <a:cubicBezTo>
                  <a:pt x="4175538" y="5294965"/>
                  <a:pt x="4156001" y="5275426"/>
                  <a:pt x="4146232" y="5255888"/>
                </a:cubicBezTo>
                <a:cubicBezTo>
                  <a:pt x="4136463" y="5255888"/>
                  <a:pt x="4126695" y="5246118"/>
                  <a:pt x="4126695" y="5246118"/>
                </a:cubicBezTo>
                <a:cubicBezTo>
                  <a:pt x="4126695" y="5236349"/>
                  <a:pt x="4116926" y="5226580"/>
                  <a:pt x="4116926" y="5226580"/>
                </a:cubicBezTo>
                <a:cubicBezTo>
                  <a:pt x="4077852" y="5187503"/>
                  <a:pt x="4058314" y="5167964"/>
                  <a:pt x="4058314" y="5167964"/>
                </a:cubicBezTo>
                <a:cubicBezTo>
                  <a:pt x="4058314" y="5158195"/>
                  <a:pt x="4058314" y="5158195"/>
                  <a:pt x="4058314" y="5158195"/>
                </a:cubicBezTo>
                <a:cubicBezTo>
                  <a:pt x="4048546" y="5158195"/>
                  <a:pt x="4058314" y="5177733"/>
                  <a:pt x="4068083" y="5187503"/>
                </a:cubicBezTo>
                <a:cubicBezTo>
                  <a:pt x="4058314" y="5187503"/>
                  <a:pt x="4058314" y="5187503"/>
                  <a:pt x="4058314" y="5177733"/>
                </a:cubicBezTo>
                <a:cubicBezTo>
                  <a:pt x="4048546" y="5167964"/>
                  <a:pt x="4019240" y="5128887"/>
                  <a:pt x="4009471" y="5128887"/>
                </a:cubicBezTo>
                <a:cubicBezTo>
                  <a:pt x="4009471" y="5128887"/>
                  <a:pt x="4009471" y="5119117"/>
                  <a:pt x="4009471" y="5119117"/>
                </a:cubicBezTo>
                <a:cubicBezTo>
                  <a:pt x="4009471" y="5119117"/>
                  <a:pt x="3980166" y="5099579"/>
                  <a:pt x="3980166" y="5089810"/>
                </a:cubicBezTo>
                <a:cubicBezTo>
                  <a:pt x="3970397" y="5080040"/>
                  <a:pt x="4019240" y="5119117"/>
                  <a:pt x="4019240" y="5119117"/>
                </a:cubicBezTo>
                <a:cubicBezTo>
                  <a:pt x="4019240" y="5109348"/>
                  <a:pt x="4019240" y="5109348"/>
                  <a:pt x="4019240" y="5109348"/>
                </a:cubicBezTo>
                <a:cubicBezTo>
                  <a:pt x="4009471" y="5099579"/>
                  <a:pt x="4009471" y="5099579"/>
                  <a:pt x="3999703" y="5089810"/>
                </a:cubicBezTo>
                <a:cubicBezTo>
                  <a:pt x="3999703" y="5089810"/>
                  <a:pt x="3989934" y="5080040"/>
                  <a:pt x="3999703" y="5080040"/>
                </a:cubicBezTo>
                <a:cubicBezTo>
                  <a:pt x="3999703" y="5080040"/>
                  <a:pt x="4009471" y="5089810"/>
                  <a:pt x="4019240" y="5099579"/>
                </a:cubicBezTo>
                <a:cubicBezTo>
                  <a:pt x="4029009" y="5109348"/>
                  <a:pt x="4029009" y="5109348"/>
                  <a:pt x="4058314" y="5138656"/>
                </a:cubicBezTo>
                <a:cubicBezTo>
                  <a:pt x="4077852" y="5167964"/>
                  <a:pt x="4077852" y="5177733"/>
                  <a:pt x="4087620" y="5167964"/>
                </a:cubicBezTo>
                <a:cubicBezTo>
                  <a:pt x="4087620" y="5167964"/>
                  <a:pt x="4097389" y="5177733"/>
                  <a:pt x="4136463" y="5216811"/>
                </a:cubicBezTo>
                <a:cubicBezTo>
                  <a:pt x="4165769" y="5255888"/>
                  <a:pt x="4175538" y="5255888"/>
                  <a:pt x="4175538" y="5255888"/>
                </a:cubicBezTo>
                <a:cubicBezTo>
                  <a:pt x="4185306" y="5255888"/>
                  <a:pt x="4185306" y="5246118"/>
                  <a:pt x="4175538" y="5236349"/>
                </a:cubicBezTo>
                <a:cubicBezTo>
                  <a:pt x="4175538" y="5236349"/>
                  <a:pt x="4165769" y="5226580"/>
                  <a:pt x="4165769" y="5226580"/>
                </a:cubicBezTo>
                <a:cubicBezTo>
                  <a:pt x="4165769" y="5226580"/>
                  <a:pt x="4165769" y="5226580"/>
                  <a:pt x="4165769" y="5216811"/>
                </a:cubicBezTo>
                <a:cubicBezTo>
                  <a:pt x="4156001" y="5216811"/>
                  <a:pt x="4156001" y="5216811"/>
                  <a:pt x="4156001" y="5216811"/>
                </a:cubicBezTo>
                <a:cubicBezTo>
                  <a:pt x="4156001" y="5207041"/>
                  <a:pt x="4156001" y="5207041"/>
                  <a:pt x="4146232" y="5197272"/>
                </a:cubicBezTo>
                <a:cubicBezTo>
                  <a:pt x="4136463" y="5187503"/>
                  <a:pt x="4126695" y="5167964"/>
                  <a:pt x="4126695" y="5167964"/>
                </a:cubicBezTo>
                <a:cubicBezTo>
                  <a:pt x="4136463" y="5158195"/>
                  <a:pt x="4126695" y="5158195"/>
                  <a:pt x="4126695" y="5148425"/>
                </a:cubicBezTo>
                <a:cubicBezTo>
                  <a:pt x="4116926" y="5138656"/>
                  <a:pt x="4116926" y="5138656"/>
                  <a:pt x="4116926" y="5138656"/>
                </a:cubicBezTo>
                <a:cubicBezTo>
                  <a:pt x="4107157" y="5138656"/>
                  <a:pt x="4107157" y="5138656"/>
                  <a:pt x="4107157" y="5138656"/>
                </a:cubicBezTo>
                <a:cubicBezTo>
                  <a:pt x="4107157" y="5138656"/>
                  <a:pt x="4097389" y="5119117"/>
                  <a:pt x="4087620" y="5109348"/>
                </a:cubicBezTo>
                <a:cubicBezTo>
                  <a:pt x="4077852" y="5099579"/>
                  <a:pt x="4068083" y="5080040"/>
                  <a:pt x="4058314" y="5070271"/>
                </a:cubicBezTo>
                <a:cubicBezTo>
                  <a:pt x="4048546" y="5060502"/>
                  <a:pt x="4029009" y="5040963"/>
                  <a:pt x="4029009" y="5031194"/>
                </a:cubicBezTo>
                <a:cubicBezTo>
                  <a:pt x="4019240" y="5031194"/>
                  <a:pt x="4019240" y="5021424"/>
                  <a:pt x="4019240" y="5021424"/>
                </a:cubicBezTo>
                <a:cubicBezTo>
                  <a:pt x="4019240" y="5011655"/>
                  <a:pt x="4009471" y="4992116"/>
                  <a:pt x="3989934" y="4972578"/>
                </a:cubicBezTo>
                <a:cubicBezTo>
                  <a:pt x="3980166" y="4962809"/>
                  <a:pt x="3970397" y="4953039"/>
                  <a:pt x="3960628" y="4933501"/>
                </a:cubicBezTo>
                <a:cubicBezTo>
                  <a:pt x="3950860" y="4923731"/>
                  <a:pt x="3941091" y="4913962"/>
                  <a:pt x="3941091" y="4913962"/>
                </a:cubicBezTo>
                <a:cubicBezTo>
                  <a:pt x="3931322" y="4913962"/>
                  <a:pt x="3921554" y="4904193"/>
                  <a:pt x="3911785" y="4884654"/>
                </a:cubicBezTo>
                <a:cubicBezTo>
                  <a:pt x="3882479" y="4855346"/>
                  <a:pt x="3872711" y="4835808"/>
                  <a:pt x="3862942" y="4826038"/>
                </a:cubicBezTo>
                <a:cubicBezTo>
                  <a:pt x="3853174" y="4826038"/>
                  <a:pt x="3833636" y="4796730"/>
                  <a:pt x="3814099" y="4777192"/>
                </a:cubicBezTo>
                <a:cubicBezTo>
                  <a:pt x="3794562" y="4747884"/>
                  <a:pt x="3765256" y="4718576"/>
                  <a:pt x="3765256" y="4708807"/>
                </a:cubicBezTo>
                <a:cubicBezTo>
                  <a:pt x="3755487" y="4699037"/>
                  <a:pt x="3735950" y="4679499"/>
                  <a:pt x="3735950" y="4669729"/>
                </a:cubicBezTo>
                <a:cubicBezTo>
                  <a:pt x="3726182" y="4659960"/>
                  <a:pt x="3716413" y="4650191"/>
                  <a:pt x="3706644" y="4650191"/>
                </a:cubicBezTo>
                <a:cubicBezTo>
                  <a:pt x="3706644" y="4640421"/>
                  <a:pt x="3696876" y="4630652"/>
                  <a:pt x="3696876" y="4630652"/>
                </a:cubicBezTo>
                <a:cubicBezTo>
                  <a:pt x="3687107" y="4611113"/>
                  <a:pt x="3648033" y="4562267"/>
                  <a:pt x="3579652" y="4503651"/>
                </a:cubicBezTo>
                <a:cubicBezTo>
                  <a:pt x="3550347" y="4474343"/>
                  <a:pt x="3521041" y="4435266"/>
                  <a:pt x="3511272" y="4425497"/>
                </a:cubicBezTo>
                <a:cubicBezTo>
                  <a:pt x="3472198" y="4386419"/>
                  <a:pt x="3433123" y="4347342"/>
                  <a:pt x="3433123" y="4347342"/>
                </a:cubicBezTo>
                <a:cubicBezTo>
                  <a:pt x="3433123" y="4347342"/>
                  <a:pt x="3423355" y="4357111"/>
                  <a:pt x="3433123" y="4357111"/>
                </a:cubicBezTo>
                <a:cubicBezTo>
                  <a:pt x="3433123" y="4357111"/>
                  <a:pt x="3433123" y="4366881"/>
                  <a:pt x="3433123" y="4366881"/>
                </a:cubicBezTo>
                <a:cubicBezTo>
                  <a:pt x="3433123" y="4366881"/>
                  <a:pt x="3442892" y="4376650"/>
                  <a:pt x="3452661" y="4386419"/>
                </a:cubicBezTo>
                <a:cubicBezTo>
                  <a:pt x="3462429" y="4405958"/>
                  <a:pt x="3481966" y="4425497"/>
                  <a:pt x="3491735" y="4435266"/>
                </a:cubicBezTo>
                <a:cubicBezTo>
                  <a:pt x="3511272" y="4454805"/>
                  <a:pt x="3521041" y="4474343"/>
                  <a:pt x="3530809" y="4484112"/>
                </a:cubicBezTo>
                <a:cubicBezTo>
                  <a:pt x="3540578" y="4493882"/>
                  <a:pt x="3550347" y="4503651"/>
                  <a:pt x="3550347" y="4513420"/>
                </a:cubicBezTo>
                <a:cubicBezTo>
                  <a:pt x="3560115" y="4513420"/>
                  <a:pt x="3569884" y="4523190"/>
                  <a:pt x="3579652" y="4532959"/>
                </a:cubicBezTo>
                <a:cubicBezTo>
                  <a:pt x="3589421" y="4552498"/>
                  <a:pt x="3599190" y="4572036"/>
                  <a:pt x="3599190" y="4572036"/>
                </a:cubicBezTo>
                <a:cubicBezTo>
                  <a:pt x="3589421" y="4572036"/>
                  <a:pt x="3472198" y="4454805"/>
                  <a:pt x="3452661" y="4425497"/>
                </a:cubicBezTo>
                <a:cubicBezTo>
                  <a:pt x="3442892" y="4415727"/>
                  <a:pt x="3413586" y="4386419"/>
                  <a:pt x="3394049" y="4357111"/>
                </a:cubicBezTo>
                <a:cubicBezTo>
                  <a:pt x="3345206" y="4318034"/>
                  <a:pt x="3315900" y="4278957"/>
                  <a:pt x="3276826" y="4230110"/>
                </a:cubicBezTo>
                <a:cubicBezTo>
                  <a:pt x="3267057" y="4220341"/>
                  <a:pt x="3237751" y="4191033"/>
                  <a:pt x="3188908" y="4132417"/>
                </a:cubicBezTo>
                <a:cubicBezTo>
                  <a:pt x="3169371" y="4112879"/>
                  <a:pt x="3149834" y="4093340"/>
                  <a:pt x="3149834" y="4083571"/>
                </a:cubicBezTo>
                <a:cubicBezTo>
                  <a:pt x="3140065" y="4073801"/>
                  <a:pt x="3120528" y="4064032"/>
                  <a:pt x="3120528" y="4064032"/>
                </a:cubicBezTo>
                <a:cubicBezTo>
                  <a:pt x="3110759" y="4064032"/>
                  <a:pt x="3120528" y="4073801"/>
                  <a:pt x="3140065" y="4093340"/>
                </a:cubicBezTo>
                <a:cubicBezTo>
                  <a:pt x="3149834" y="4103109"/>
                  <a:pt x="3159602" y="4112879"/>
                  <a:pt x="3159602" y="4122648"/>
                </a:cubicBezTo>
                <a:cubicBezTo>
                  <a:pt x="3159602" y="4122648"/>
                  <a:pt x="3159602" y="4122648"/>
                  <a:pt x="3149834" y="4112879"/>
                </a:cubicBezTo>
                <a:cubicBezTo>
                  <a:pt x="3149834" y="4112879"/>
                  <a:pt x="3110759" y="4083571"/>
                  <a:pt x="3100991" y="4073801"/>
                </a:cubicBezTo>
                <a:cubicBezTo>
                  <a:pt x="3100991" y="4064032"/>
                  <a:pt x="3100991" y="4064032"/>
                  <a:pt x="3091222" y="4064032"/>
                </a:cubicBezTo>
                <a:cubicBezTo>
                  <a:pt x="3091222" y="4064032"/>
                  <a:pt x="3081453" y="4054263"/>
                  <a:pt x="3071685" y="4044494"/>
                </a:cubicBezTo>
                <a:cubicBezTo>
                  <a:pt x="3052147" y="4015186"/>
                  <a:pt x="3022842" y="3985878"/>
                  <a:pt x="3013073" y="3985878"/>
                </a:cubicBezTo>
                <a:cubicBezTo>
                  <a:pt x="3013073" y="3995647"/>
                  <a:pt x="3003304" y="3976108"/>
                  <a:pt x="2944693" y="3917493"/>
                </a:cubicBezTo>
                <a:cubicBezTo>
                  <a:pt x="2876312" y="3849107"/>
                  <a:pt x="2817701" y="3790492"/>
                  <a:pt x="2778626" y="3761184"/>
                </a:cubicBezTo>
                <a:cubicBezTo>
                  <a:pt x="2768858" y="3751414"/>
                  <a:pt x="2759089" y="3741645"/>
                  <a:pt x="2759089" y="3731876"/>
                </a:cubicBezTo>
                <a:cubicBezTo>
                  <a:pt x="2749320" y="3731876"/>
                  <a:pt x="2739552" y="3712337"/>
                  <a:pt x="2729783" y="3702568"/>
                </a:cubicBezTo>
                <a:cubicBezTo>
                  <a:pt x="2720015" y="3702568"/>
                  <a:pt x="2710246" y="3692798"/>
                  <a:pt x="2710246" y="3683029"/>
                </a:cubicBezTo>
                <a:cubicBezTo>
                  <a:pt x="2700477" y="3683029"/>
                  <a:pt x="2700477" y="3673260"/>
                  <a:pt x="2700477" y="3673260"/>
                </a:cubicBezTo>
                <a:cubicBezTo>
                  <a:pt x="2690709" y="3673260"/>
                  <a:pt x="2680940" y="3673260"/>
                  <a:pt x="2671172" y="3653721"/>
                </a:cubicBezTo>
                <a:cubicBezTo>
                  <a:pt x="2661403" y="3634183"/>
                  <a:pt x="2651634" y="3624413"/>
                  <a:pt x="2641866" y="3624413"/>
                </a:cubicBezTo>
                <a:cubicBezTo>
                  <a:pt x="2641866" y="3634183"/>
                  <a:pt x="2593023" y="3595105"/>
                  <a:pt x="2593023" y="3585336"/>
                </a:cubicBezTo>
                <a:cubicBezTo>
                  <a:pt x="2593023" y="3585336"/>
                  <a:pt x="2583254" y="3575567"/>
                  <a:pt x="2563717" y="3546259"/>
                </a:cubicBezTo>
                <a:cubicBezTo>
                  <a:pt x="2495337" y="3487643"/>
                  <a:pt x="2475799" y="3468104"/>
                  <a:pt x="2475799" y="3458335"/>
                </a:cubicBezTo>
                <a:cubicBezTo>
                  <a:pt x="2466031" y="3458335"/>
                  <a:pt x="2466031" y="3448566"/>
                  <a:pt x="2466031" y="3448566"/>
                </a:cubicBezTo>
                <a:cubicBezTo>
                  <a:pt x="2456262" y="3448566"/>
                  <a:pt x="2456262" y="3438796"/>
                  <a:pt x="2446494" y="3438796"/>
                </a:cubicBezTo>
                <a:cubicBezTo>
                  <a:pt x="2446494" y="3438796"/>
                  <a:pt x="2446494" y="3438796"/>
                  <a:pt x="2446494" y="3429027"/>
                </a:cubicBezTo>
                <a:cubicBezTo>
                  <a:pt x="2446494" y="3429027"/>
                  <a:pt x="2436725" y="3419258"/>
                  <a:pt x="2426956" y="3419258"/>
                </a:cubicBezTo>
                <a:cubicBezTo>
                  <a:pt x="2417188" y="3409489"/>
                  <a:pt x="2407419" y="3399719"/>
                  <a:pt x="2407419" y="3389950"/>
                </a:cubicBezTo>
                <a:cubicBezTo>
                  <a:pt x="2397650" y="3389950"/>
                  <a:pt x="2387882" y="3380181"/>
                  <a:pt x="2378113" y="3370411"/>
                </a:cubicBezTo>
                <a:cubicBezTo>
                  <a:pt x="2348807" y="3341103"/>
                  <a:pt x="2319502" y="3321565"/>
                  <a:pt x="2319502" y="3321565"/>
                </a:cubicBezTo>
                <a:cubicBezTo>
                  <a:pt x="2319502" y="3321565"/>
                  <a:pt x="2309733" y="3311795"/>
                  <a:pt x="2299964" y="3302026"/>
                </a:cubicBezTo>
                <a:cubicBezTo>
                  <a:pt x="2260890" y="3272718"/>
                  <a:pt x="2221815" y="3233641"/>
                  <a:pt x="2212047" y="3223872"/>
                </a:cubicBezTo>
                <a:cubicBezTo>
                  <a:pt x="2202278" y="3223872"/>
                  <a:pt x="2182741" y="3214102"/>
                  <a:pt x="2182741" y="3204333"/>
                </a:cubicBezTo>
                <a:cubicBezTo>
                  <a:pt x="2163204" y="3194564"/>
                  <a:pt x="2133898" y="3165256"/>
                  <a:pt x="2104592" y="3145717"/>
                </a:cubicBezTo>
                <a:cubicBezTo>
                  <a:pt x="2104592" y="3145717"/>
                  <a:pt x="2085055" y="3126179"/>
                  <a:pt x="2065518" y="3116409"/>
                </a:cubicBezTo>
                <a:cubicBezTo>
                  <a:pt x="2055749" y="3106640"/>
                  <a:pt x="2036212" y="3096871"/>
                  <a:pt x="2026443" y="3087101"/>
                </a:cubicBezTo>
                <a:cubicBezTo>
                  <a:pt x="2016675" y="3077332"/>
                  <a:pt x="1997137" y="3067563"/>
                  <a:pt x="1987369" y="3057793"/>
                </a:cubicBezTo>
                <a:cubicBezTo>
                  <a:pt x="1977600" y="3048024"/>
                  <a:pt x="1958063" y="3038255"/>
                  <a:pt x="1958063" y="3028486"/>
                </a:cubicBezTo>
                <a:cubicBezTo>
                  <a:pt x="1938526" y="3018716"/>
                  <a:pt x="1928757" y="3018716"/>
                  <a:pt x="1918988" y="3008947"/>
                </a:cubicBezTo>
                <a:cubicBezTo>
                  <a:pt x="1909220" y="2999178"/>
                  <a:pt x="1909220" y="2999178"/>
                  <a:pt x="1899451" y="2999178"/>
                </a:cubicBezTo>
                <a:cubicBezTo>
                  <a:pt x="1899451" y="2999178"/>
                  <a:pt x="1899451" y="2989408"/>
                  <a:pt x="1889683" y="2989408"/>
                </a:cubicBezTo>
                <a:cubicBezTo>
                  <a:pt x="1879914" y="2979639"/>
                  <a:pt x="1870145" y="2979639"/>
                  <a:pt x="1870145" y="2979639"/>
                </a:cubicBezTo>
                <a:cubicBezTo>
                  <a:pt x="1870145" y="2979639"/>
                  <a:pt x="1840840" y="2969870"/>
                  <a:pt x="1840840" y="2960100"/>
                </a:cubicBezTo>
                <a:cubicBezTo>
                  <a:pt x="1831071" y="2960100"/>
                  <a:pt x="1821302" y="2950331"/>
                  <a:pt x="1821302" y="2950331"/>
                </a:cubicBezTo>
                <a:cubicBezTo>
                  <a:pt x="1811534" y="2950331"/>
                  <a:pt x="1811534" y="2950331"/>
                  <a:pt x="1801765" y="2940562"/>
                </a:cubicBezTo>
                <a:cubicBezTo>
                  <a:pt x="1801765" y="2940562"/>
                  <a:pt x="1772459" y="2921023"/>
                  <a:pt x="1752922" y="2911254"/>
                </a:cubicBezTo>
                <a:cubicBezTo>
                  <a:pt x="1743154" y="2901485"/>
                  <a:pt x="1733385" y="2901485"/>
                  <a:pt x="1723616" y="2891715"/>
                </a:cubicBezTo>
                <a:cubicBezTo>
                  <a:pt x="1713848" y="2881946"/>
                  <a:pt x="1704079" y="2881946"/>
                  <a:pt x="1694310" y="2872177"/>
                </a:cubicBezTo>
                <a:cubicBezTo>
                  <a:pt x="1694310" y="2862407"/>
                  <a:pt x="1684542" y="2862407"/>
                  <a:pt x="1684542" y="2862407"/>
                </a:cubicBezTo>
                <a:cubicBezTo>
                  <a:pt x="1684542" y="2862407"/>
                  <a:pt x="1674773" y="2862407"/>
                  <a:pt x="1665005" y="2852638"/>
                </a:cubicBezTo>
                <a:cubicBezTo>
                  <a:pt x="1665005" y="2842869"/>
                  <a:pt x="1655236" y="2842869"/>
                  <a:pt x="1655236" y="2842869"/>
                </a:cubicBezTo>
                <a:cubicBezTo>
                  <a:pt x="1655236" y="2842869"/>
                  <a:pt x="1645467" y="2833099"/>
                  <a:pt x="1645467" y="2833099"/>
                </a:cubicBezTo>
                <a:cubicBezTo>
                  <a:pt x="1645467" y="2823330"/>
                  <a:pt x="1635699" y="2823330"/>
                  <a:pt x="1635699" y="2833099"/>
                </a:cubicBezTo>
                <a:cubicBezTo>
                  <a:pt x="1625930" y="2833099"/>
                  <a:pt x="1625930" y="2833099"/>
                  <a:pt x="1625930" y="2823330"/>
                </a:cubicBezTo>
                <a:cubicBezTo>
                  <a:pt x="1616162" y="2823330"/>
                  <a:pt x="1616162" y="2823330"/>
                  <a:pt x="1616162" y="2823330"/>
                </a:cubicBezTo>
                <a:cubicBezTo>
                  <a:pt x="1616162" y="2823330"/>
                  <a:pt x="1606393" y="2823330"/>
                  <a:pt x="1596624" y="2813561"/>
                </a:cubicBezTo>
                <a:cubicBezTo>
                  <a:pt x="1586856" y="2803791"/>
                  <a:pt x="1577087" y="2803791"/>
                  <a:pt x="1586856" y="2803791"/>
                </a:cubicBezTo>
                <a:cubicBezTo>
                  <a:pt x="1586856" y="2794022"/>
                  <a:pt x="1586856" y="2794022"/>
                  <a:pt x="1577087" y="2794022"/>
                </a:cubicBezTo>
                <a:cubicBezTo>
                  <a:pt x="1577087" y="2794022"/>
                  <a:pt x="1567319" y="2794022"/>
                  <a:pt x="1567319" y="2794022"/>
                </a:cubicBezTo>
                <a:cubicBezTo>
                  <a:pt x="1567319" y="2794022"/>
                  <a:pt x="1557550" y="2794022"/>
                  <a:pt x="1557550" y="2794022"/>
                </a:cubicBezTo>
                <a:cubicBezTo>
                  <a:pt x="1557550" y="2794022"/>
                  <a:pt x="1547781" y="2794022"/>
                  <a:pt x="1547781" y="2784253"/>
                </a:cubicBezTo>
                <a:cubicBezTo>
                  <a:pt x="1518475" y="2774484"/>
                  <a:pt x="1498938" y="2754945"/>
                  <a:pt x="1489170" y="2745176"/>
                </a:cubicBezTo>
                <a:cubicBezTo>
                  <a:pt x="1479401" y="2735406"/>
                  <a:pt x="1469632" y="2735406"/>
                  <a:pt x="1459864" y="2735406"/>
                </a:cubicBezTo>
                <a:cubicBezTo>
                  <a:pt x="1459864" y="2735406"/>
                  <a:pt x="1450095" y="2725637"/>
                  <a:pt x="1440327" y="2725637"/>
                </a:cubicBezTo>
                <a:cubicBezTo>
                  <a:pt x="1430558" y="2715868"/>
                  <a:pt x="1420789" y="2715868"/>
                  <a:pt x="1411021" y="2706099"/>
                </a:cubicBezTo>
                <a:cubicBezTo>
                  <a:pt x="1411021" y="2706099"/>
                  <a:pt x="1411021" y="2706099"/>
                  <a:pt x="1401252" y="2706099"/>
                </a:cubicBezTo>
                <a:cubicBezTo>
                  <a:pt x="1401252" y="2706099"/>
                  <a:pt x="1391483" y="2706099"/>
                  <a:pt x="1391483" y="2706099"/>
                </a:cubicBezTo>
                <a:cubicBezTo>
                  <a:pt x="1381715" y="2706099"/>
                  <a:pt x="1371946" y="2696329"/>
                  <a:pt x="1391483" y="2696329"/>
                </a:cubicBezTo>
                <a:cubicBezTo>
                  <a:pt x="1371946" y="2686560"/>
                  <a:pt x="1362178" y="2676790"/>
                  <a:pt x="1352409" y="2676790"/>
                </a:cubicBezTo>
                <a:cubicBezTo>
                  <a:pt x="1352409" y="2676790"/>
                  <a:pt x="1342640" y="2676790"/>
                  <a:pt x="1332872" y="2667021"/>
                </a:cubicBezTo>
                <a:cubicBezTo>
                  <a:pt x="1332872" y="2667021"/>
                  <a:pt x="1323103" y="2657252"/>
                  <a:pt x="1313335" y="2657252"/>
                </a:cubicBezTo>
                <a:cubicBezTo>
                  <a:pt x="1303566" y="2657252"/>
                  <a:pt x="1303566" y="2657252"/>
                  <a:pt x="1303566" y="2657252"/>
                </a:cubicBezTo>
                <a:cubicBezTo>
                  <a:pt x="1293797" y="2647483"/>
                  <a:pt x="1293797" y="2647483"/>
                  <a:pt x="1293797" y="2647483"/>
                </a:cubicBezTo>
                <a:cubicBezTo>
                  <a:pt x="1293797" y="2647483"/>
                  <a:pt x="1284029" y="2647483"/>
                  <a:pt x="1284029" y="2647483"/>
                </a:cubicBezTo>
                <a:cubicBezTo>
                  <a:pt x="1284029" y="2647483"/>
                  <a:pt x="1264492" y="2637713"/>
                  <a:pt x="1254723" y="2637713"/>
                </a:cubicBezTo>
                <a:cubicBezTo>
                  <a:pt x="1244954" y="2637713"/>
                  <a:pt x="1225417" y="2627944"/>
                  <a:pt x="1225417" y="2627944"/>
                </a:cubicBezTo>
                <a:cubicBezTo>
                  <a:pt x="1225417" y="2627944"/>
                  <a:pt x="1225417" y="2627944"/>
                  <a:pt x="1235186" y="2627944"/>
                </a:cubicBezTo>
                <a:cubicBezTo>
                  <a:pt x="1235186" y="2627944"/>
                  <a:pt x="1244954" y="2627944"/>
                  <a:pt x="1244954" y="2627944"/>
                </a:cubicBezTo>
                <a:cubicBezTo>
                  <a:pt x="1244954" y="2627944"/>
                  <a:pt x="1235186" y="2627944"/>
                  <a:pt x="1235186" y="2618175"/>
                </a:cubicBezTo>
                <a:cubicBezTo>
                  <a:pt x="1225417" y="2608406"/>
                  <a:pt x="1225417" y="2608406"/>
                  <a:pt x="1215648" y="2608406"/>
                </a:cubicBezTo>
                <a:cubicBezTo>
                  <a:pt x="1205880" y="2608406"/>
                  <a:pt x="1205880" y="2618175"/>
                  <a:pt x="1205880" y="2618175"/>
                </a:cubicBezTo>
                <a:cubicBezTo>
                  <a:pt x="1215648" y="2618175"/>
                  <a:pt x="1215648" y="2627944"/>
                  <a:pt x="1225417" y="2627944"/>
                </a:cubicBezTo>
                <a:cubicBezTo>
                  <a:pt x="1235186" y="2637713"/>
                  <a:pt x="1244954" y="2647483"/>
                  <a:pt x="1303566" y="2676790"/>
                </a:cubicBezTo>
                <a:cubicBezTo>
                  <a:pt x="1313335" y="2686560"/>
                  <a:pt x="1332872" y="2696329"/>
                  <a:pt x="1342640" y="2706099"/>
                </a:cubicBezTo>
                <a:cubicBezTo>
                  <a:pt x="1352409" y="2706099"/>
                  <a:pt x="1362178" y="2715868"/>
                  <a:pt x="1362178" y="2715868"/>
                </a:cubicBezTo>
                <a:cubicBezTo>
                  <a:pt x="1381715" y="2725637"/>
                  <a:pt x="1391483" y="2735406"/>
                  <a:pt x="1391483" y="2735406"/>
                </a:cubicBezTo>
                <a:cubicBezTo>
                  <a:pt x="1381715" y="2745176"/>
                  <a:pt x="1352409" y="2725637"/>
                  <a:pt x="1352409" y="2715868"/>
                </a:cubicBezTo>
                <a:cubicBezTo>
                  <a:pt x="1342640" y="2715868"/>
                  <a:pt x="1332872" y="2706099"/>
                  <a:pt x="1332872" y="2706099"/>
                </a:cubicBezTo>
                <a:cubicBezTo>
                  <a:pt x="1332872" y="2706099"/>
                  <a:pt x="1323103" y="2706099"/>
                  <a:pt x="1323103" y="2696329"/>
                </a:cubicBezTo>
                <a:cubicBezTo>
                  <a:pt x="1313335" y="2696329"/>
                  <a:pt x="1303566" y="2686560"/>
                  <a:pt x="1303566" y="2686560"/>
                </a:cubicBezTo>
                <a:cubicBezTo>
                  <a:pt x="1293797" y="2686560"/>
                  <a:pt x="1274260" y="2676790"/>
                  <a:pt x="1264492" y="2667021"/>
                </a:cubicBezTo>
                <a:cubicBezTo>
                  <a:pt x="1244954" y="2657252"/>
                  <a:pt x="1235186" y="2647483"/>
                  <a:pt x="1235186" y="2647483"/>
                </a:cubicBezTo>
                <a:cubicBezTo>
                  <a:pt x="1225417" y="2647483"/>
                  <a:pt x="1215648" y="2637713"/>
                  <a:pt x="1205880" y="2627944"/>
                </a:cubicBezTo>
                <a:cubicBezTo>
                  <a:pt x="1196111" y="2618175"/>
                  <a:pt x="1186343" y="2618175"/>
                  <a:pt x="1186343" y="2608406"/>
                </a:cubicBezTo>
                <a:cubicBezTo>
                  <a:pt x="1176574" y="2608406"/>
                  <a:pt x="1176574" y="2608406"/>
                  <a:pt x="1176574" y="2608406"/>
                </a:cubicBezTo>
                <a:cubicBezTo>
                  <a:pt x="1176574" y="2608406"/>
                  <a:pt x="1166805" y="2608406"/>
                  <a:pt x="1166805" y="2598636"/>
                </a:cubicBezTo>
                <a:cubicBezTo>
                  <a:pt x="1157037" y="2598636"/>
                  <a:pt x="1147268" y="2588867"/>
                  <a:pt x="1137500" y="2588867"/>
                </a:cubicBezTo>
                <a:cubicBezTo>
                  <a:pt x="1137500" y="2579097"/>
                  <a:pt x="1108194" y="2569328"/>
                  <a:pt x="1098425" y="2569328"/>
                </a:cubicBezTo>
                <a:cubicBezTo>
                  <a:pt x="1098425" y="2569328"/>
                  <a:pt x="1088657" y="2559559"/>
                  <a:pt x="1078888" y="2559559"/>
                </a:cubicBezTo>
                <a:cubicBezTo>
                  <a:pt x="1049582" y="2549789"/>
                  <a:pt x="1039813" y="2540020"/>
                  <a:pt x="1059351" y="2540020"/>
                </a:cubicBezTo>
                <a:cubicBezTo>
                  <a:pt x="1069119" y="2540020"/>
                  <a:pt x="1098425" y="2549789"/>
                  <a:pt x="1108194" y="2559559"/>
                </a:cubicBezTo>
                <a:cubicBezTo>
                  <a:pt x="1117962" y="2569328"/>
                  <a:pt x="1157037" y="2588867"/>
                  <a:pt x="1157037" y="2588867"/>
                </a:cubicBezTo>
                <a:cubicBezTo>
                  <a:pt x="1166805" y="2579097"/>
                  <a:pt x="1166805" y="2569328"/>
                  <a:pt x="1157037" y="2559559"/>
                </a:cubicBezTo>
                <a:cubicBezTo>
                  <a:pt x="1157037" y="2559559"/>
                  <a:pt x="1147268" y="2549789"/>
                  <a:pt x="1137500" y="2540020"/>
                </a:cubicBezTo>
                <a:cubicBezTo>
                  <a:pt x="1127731" y="2540020"/>
                  <a:pt x="1117962" y="2530251"/>
                  <a:pt x="1117962" y="2530251"/>
                </a:cubicBezTo>
                <a:cubicBezTo>
                  <a:pt x="1108194" y="2530251"/>
                  <a:pt x="1108194" y="2530251"/>
                  <a:pt x="1108194" y="2530251"/>
                </a:cubicBezTo>
                <a:cubicBezTo>
                  <a:pt x="1098425" y="2530251"/>
                  <a:pt x="1098425" y="2520482"/>
                  <a:pt x="1098425" y="2520482"/>
                </a:cubicBezTo>
                <a:cubicBezTo>
                  <a:pt x="1088657" y="2520482"/>
                  <a:pt x="1059351" y="2520482"/>
                  <a:pt x="1039813" y="2520482"/>
                </a:cubicBezTo>
                <a:cubicBezTo>
                  <a:pt x="1000739" y="2510712"/>
                  <a:pt x="990970" y="2510712"/>
                  <a:pt x="961665" y="2510712"/>
                </a:cubicBezTo>
                <a:cubicBezTo>
                  <a:pt x="951896" y="2500943"/>
                  <a:pt x="932359" y="2500943"/>
                  <a:pt x="922590" y="2500943"/>
                </a:cubicBezTo>
                <a:cubicBezTo>
                  <a:pt x="912821" y="2500943"/>
                  <a:pt x="903053" y="2500943"/>
                  <a:pt x="903053" y="2491174"/>
                </a:cubicBezTo>
                <a:lnTo>
                  <a:pt x="893284" y="2491174"/>
                </a:lnTo>
                <a:cubicBezTo>
                  <a:pt x="893284" y="2481404"/>
                  <a:pt x="893284" y="2481404"/>
                  <a:pt x="893284" y="2481404"/>
                </a:cubicBezTo>
                <a:cubicBezTo>
                  <a:pt x="893284" y="2481404"/>
                  <a:pt x="903053" y="2481404"/>
                  <a:pt x="903053" y="2481404"/>
                </a:cubicBezTo>
                <a:cubicBezTo>
                  <a:pt x="903053" y="2481404"/>
                  <a:pt x="912821" y="2491174"/>
                  <a:pt x="922590" y="2491174"/>
                </a:cubicBezTo>
                <a:cubicBezTo>
                  <a:pt x="932359" y="2491174"/>
                  <a:pt x="951896" y="2491174"/>
                  <a:pt x="961665" y="2491174"/>
                </a:cubicBezTo>
                <a:cubicBezTo>
                  <a:pt x="971433" y="2491174"/>
                  <a:pt x="990970" y="2491174"/>
                  <a:pt x="1000739" y="2491174"/>
                </a:cubicBezTo>
                <a:cubicBezTo>
                  <a:pt x="1010508" y="2491174"/>
                  <a:pt x="1020276" y="2491174"/>
                  <a:pt x="1020276" y="2491174"/>
                </a:cubicBezTo>
                <a:cubicBezTo>
                  <a:pt x="1030045" y="2491174"/>
                  <a:pt x="1030045" y="2491174"/>
                  <a:pt x="1039813" y="2500943"/>
                </a:cubicBezTo>
                <a:cubicBezTo>
                  <a:pt x="1039813" y="2500943"/>
                  <a:pt x="1059351" y="2500943"/>
                  <a:pt x="1078888" y="2500943"/>
                </a:cubicBezTo>
                <a:cubicBezTo>
                  <a:pt x="1069119" y="2500943"/>
                  <a:pt x="1059351" y="2491174"/>
                  <a:pt x="1059351" y="2491174"/>
                </a:cubicBezTo>
                <a:cubicBezTo>
                  <a:pt x="1039813" y="2481404"/>
                  <a:pt x="1039813" y="2481404"/>
                  <a:pt x="1039813" y="2471635"/>
                </a:cubicBezTo>
                <a:cubicBezTo>
                  <a:pt x="1039813" y="2471635"/>
                  <a:pt x="1049582" y="2471635"/>
                  <a:pt x="1059351" y="2481404"/>
                </a:cubicBezTo>
                <a:cubicBezTo>
                  <a:pt x="1069119" y="2491174"/>
                  <a:pt x="1078888" y="2491174"/>
                  <a:pt x="1088657" y="2491174"/>
                </a:cubicBezTo>
                <a:cubicBezTo>
                  <a:pt x="1088657" y="2491174"/>
                  <a:pt x="1098425" y="2500943"/>
                  <a:pt x="1108194" y="2500943"/>
                </a:cubicBezTo>
                <a:cubicBezTo>
                  <a:pt x="1127731" y="2500943"/>
                  <a:pt x="1137500" y="2510712"/>
                  <a:pt x="1147268" y="2510712"/>
                </a:cubicBezTo>
                <a:cubicBezTo>
                  <a:pt x="1147268" y="2510712"/>
                  <a:pt x="1147268" y="2510712"/>
                  <a:pt x="1157037" y="2510712"/>
                </a:cubicBezTo>
                <a:cubicBezTo>
                  <a:pt x="1157037" y="2510712"/>
                  <a:pt x="1166805" y="2510712"/>
                  <a:pt x="1176574" y="2510712"/>
                </a:cubicBezTo>
                <a:cubicBezTo>
                  <a:pt x="1176574" y="2510712"/>
                  <a:pt x="1166805" y="2500943"/>
                  <a:pt x="1157037" y="2500943"/>
                </a:cubicBezTo>
                <a:cubicBezTo>
                  <a:pt x="1147268" y="2491174"/>
                  <a:pt x="1137500" y="2491174"/>
                  <a:pt x="1137500" y="2481404"/>
                </a:cubicBezTo>
                <a:cubicBezTo>
                  <a:pt x="1127731" y="2471635"/>
                  <a:pt x="1117962" y="2471635"/>
                  <a:pt x="1108194" y="2471635"/>
                </a:cubicBezTo>
                <a:cubicBezTo>
                  <a:pt x="1098425" y="2461866"/>
                  <a:pt x="1088657" y="2461866"/>
                  <a:pt x="1088657" y="2461866"/>
                </a:cubicBezTo>
                <a:cubicBezTo>
                  <a:pt x="1049582" y="2461866"/>
                  <a:pt x="1049582" y="2461866"/>
                  <a:pt x="1010508" y="2452096"/>
                </a:cubicBezTo>
                <a:cubicBezTo>
                  <a:pt x="1000739" y="2452096"/>
                  <a:pt x="981202" y="2452096"/>
                  <a:pt x="971433" y="2452096"/>
                </a:cubicBezTo>
                <a:cubicBezTo>
                  <a:pt x="961665" y="2452096"/>
                  <a:pt x="951896" y="2452096"/>
                  <a:pt x="942127" y="2452096"/>
                </a:cubicBezTo>
                <a:cubicBezTo>
                  <a:pt x="932359" y="2452096"/>
                  <a:pt x="922590" y="2442327"/>
                  <a:pt x="922590" y="2442327"/>
                </a:cubicBezTo>
                <a:cubicBezTo>
                  <a:pt x="893284" y="2442327"/>
                  <a:pt x="873747" y="2442327"/>
                  <a:pt x="863978" y="2442327"/>
                </a:cubicBezTo>
                <a:cubicBezTo>
                  <a:pt x="854210" y="2442327"/>
                  <a:pt x="844441" y="2442327"/>
                  <a:pt x="844441" y="2442327"/>
                </a:cubicBezTo>
                <a:cubicBezTo>
                  <a:pt x="834673" y="2442327"/>
                  <a:pt x="815135" y="2442327"/>
                  <a:pt x="815135" y="2432558"/>
                </a:cubicBezTo>
                <a:cubicBezTo>
                  <a:pt x="805367" y="2432558"/>
                  <a:pt x="785829" y="2432558"/>
                  <a:pt x="785829" y="2432558"/>
                </a:cubicBezTo>
                <a:cubicBezTo>
                  <a:pt x="785829" y="2432558"/>
                  <a:pt x="776061" y="2432558"/>
                  <a:pt x="766292" y="2432558"/>
                </a:cubicBezTo>
                <a:cubicBezTo>
                  <a:pt x="766292" y="2432558"/>
                  <a:pt x="756524" y="2432558"/>
                  <a:pt x="756524" y="2422788"/>
                </a:cubicBezTo>
                <a:cubicBezTo>
                  <a:pt x="756524" y="2422788"/>
                  <a:pt x="746755" y="2422788"/>
                  <a:pt x="746755" y="2422788"/>
                </a:cubicBezTo>
                <a:cubicBezTo>
                  <a:pt x="746755" y="2422788"/>
                  <a:pt x="736987" y="2422788"/>
                  <a:pt x="736987" y="2422788"/>
                </a:cubicBezTo>
                <a:cubicBezTo>
                  <a:pt x="736987" y="2422788"/>
                  <a:pt x="736987" y="2422788"/>
                  <a:pt x="727218" y="2422788"/>
                </a:cubicBezTo>
                <a:cubicBezTo>
                  <a:pt x="727218" y="2422788"/>
                  <a:pt x="717449" y="2422788"/>
                  <a:pt x="717449" y="2422788"/>
                </a:cubicBezTo>
                <a:cubicBezTo>
                  <a:pt x="717449" y="2422788"/>
                  <a:pt x="707681" y="2422788"/>
                  <a:pt x="697912" y="2413019"/>
                </a:cubicBezTo>
                <a:lnTo>
                  <a:pt x="718060" y="2413019"/>
                </a:lnTo>
                <a:cubicBezTo>
                  <a:pt x="729049" y="2413019"/>
                  <a:pt x="741871" y="2413019"/>
                  <a:pt x="756524" y="2413019"/>
                </a:cubicBezTo>
                <a:cubicBezTo>
                  <a:pt x="766292" y="2413019"/>
                  <a:pt x="785829" y="2422788"/>
                  <a:pt x="795598" y="2422788"/>
                </a:cubicBezTo>
                <a:cubicBezTo>
                  <a:pt x="805367" y="2422788"/>
                  <a:pt x="824904" y="2422788"/>
                  <a:pt x="834673" y="2422788"/>
                </a:cubicBezTo>
                <a:cubicBezTo>
                  <a:pt x="844441" y="2422788"/>
                  <a:pt x="863978" y="2422788"/>
                  <a:pt x="863978" y="2422788"/>
                </a:cubicBezTo>
                <a:cubicBezTo>
                  <a:pt x="863978" y="2422788"/>
                  <a:pt x="873747" y="2422788"/>
                  <a:pt x="873747" y="2422788"/>
                </a:cubicBezTo>
                <a:cubicBezTo>
                  <a:pt x="883516" y="2422788"/>
                  <a:pt x="893284" y="2432558"/>
                  <a:pt x="912821" y="2432558"/>
                </a:cubicBezTo>
                <a:cubicBezTo>
                  <a:pt x="922590" y="2432558"/>
                  <a:pt x="942127" y="2432558"/>
                  <a:pt x="961665" y="2432558"/>
                </a:cubicBezTo>
                <a:cubicBezTo>
                  <a:pt x="971433" y="2432558"/>
                  <a:pt x="990970" y="2432558"/>
                  <a:pt x="990970" y="2432558"/>
                </a:cubicBezTo>
                <a:cubicBezTo>
                  <a:pt x="1000739" y="2432558"/>
                  <a:pt x="1049582" y="2432558"/>
                  <a:pt x="1059351" y="2442327"/>
                </a:cubicBezTo>
                <a:cubicBezTo>
                  <a:pt x="1059351" y="2442327"/>
                  <a:pt x="1059351" y="2442327"/>
                  <a:pt x="1069119" y="2442327"/>
                </a:cubicBezTo>
                <a:cubicBezTo>
                  <a:pt x="1069119" y="2442327"/>
                  <a:pt x="1069119" y="2432558"/>
                  <a:pt x="1069119" y="2432558"/>
                </a:cubicBezTo>
                <a:cubicBezTo>
                  <a:pt x="1078888" y="2432558"/>
                  <a:pt x="1078888" y="2442327"/>
                  <a:pt x="1078888" y="2442327"/>
                </a:cubicBezTo>
                <a:cubicBezTo>
                  <a:pt x="1078888" y="2442327"/>
                  <a:pt x="1078888" y="2442327"/>
                  <a:pt x="1088657" y="2442327"/>
                </a:cubicBezTo>
                <a:cubicBezTo>
                  <a:pt x="1098425" y="2442327"/>
                  <a:pt x="1117962" y="2442327"/>
                  <a:pt x="1117962" y="2442327"/>
                </a:cubicBezTo>
                <a:cubicBezTo>
                  <a:pt x="1117962" y="2442327"/>
                  <a:pt x="1137500" y="2452096"/>
                  <a:pt x="1147268" y="2452096"/>
                </a:cubicBezTo>
                <a:cubicBezTo>
                  <a:pt x="1147268" y="2442327"/>
                  <a:pt x="1147268" y="2442327"/>
                  <a:pt x="1147268" y="2442327"/>
                </a:cubicBezTo>
                <a:cubicBezTo>
                  <a:pt x="1157037" y="2442327"/>
                  <a:pt x="1157037" y="2442327"/>
                  <a:pt x="1147268" y="2432558"/>
                </a:cubicBezTo>
                <a:cubicBezTo>
                  <a:pt x="1137500" y="2432558"/>
                  <a:pt x="1127731" y="2422788"/>
                  <a:pt x="1137500" y="2413019"/>
                </a:cubicBezTo>
                <a:cubicBezTo>
                  <a:pt x="1127731" y="2413019"/>
                  <a:pt x="1117962" y="2413019"/>
                  <a:pt x="1117962" y="2413019"/>
                </a:cubicBezTo>
                <a:cubicBezTo>
                  <a:pt x="1108194" y="2413019"/>
                  <a:pt x="1098425" y="2413019"/>
                  <a:pt x="1088657" y="2413019"/>
                </a:cubicBezTo>
                <a:cubicBezTo>
                  <a:pt x="1069119" y="2403250"/>
                  <a:pt x="1069119" y="2403250"/>
                  <a:pt x="1069119" y="2403250"/>
                </a:cubicBezTo>
                <a:cubicBezTo>
                  <a:pt x="1069119" y="2393481"/>
                  <a:pt x="1069119" y="2393481"/>
                  <a:pt x="1069119" y="2393481"/>
                </a:cubicBezTo>
                <a:cubicBezTo>
                  <a:pt x="1069119" y="2393481"/>
                  <a:pt x="1069119" y="2393481"/>
                  <a:pt x="1078888" y="2393481"/>
                </a:cubicBezTo>
                <a:cubicBezTo>
                  <a:pt x="1078888" y="2393481"/>
                  <a:pt x="1078888" y="2393481"/>
                  <a:pt x="1078888" y="2403250"/>
                </a:cubicBezTo>
                <a:cubicBezTo>
                  <a:pt x="1078888" y="2403250"/>
                  <a:pt x="1078888" y="2403250"/>
                  <a:pt x="1098425" y="2403250"/>
                </a:cubicBezTo>
                <a:cubicBezTo>
                  <a:pt x="1103309" y="2403250"/>
                  <a:pt x="1105752" y="2403250"/>
                  <a:pt x="1108194" y="2403250"/>
                </a:cubicBezTo>
                <a:cubicBezTo>
                  <a:pt x="1108194" y="2403250"/>
                  <a:pt x="1108194" y="2393481"/>
                  <a:pt x="1098425" y="2393481"/>
                </a:cubicBezTo>
                <a:cubicBezTo>
                  <a:pt x="1098425" y="2393481"/>
                  <a:pt x="1088657" y="2393481"/>
                  <a:pt x="1078888" y="2383711"/>
                </a:cubicBezTo>
                <a:cubicBezTo>
                  <a:pt x="1069119" y="2383711"/>
                  <a:pt x="1069119" y="2383711"/>
                  <a:pt x="1069119" y="2383711"/>
                </a:cubicBezTo>
                <a:cubicBezTo>
                  <a:pt x="1059351" y="2383711"/>
                  <a:pt x="1049582" y="2383711"/>
                  <a:pt x="1049582" y="2383711"/>
                </a:cubicBezTo>
                <a:cubicBezTo>
                  <a:pt x="1039813" y="2383711"/>
                  <a:pt x="1039813" y="2383711"/>
                  <a:pt x="1039813" y="2383711"/>
                </a:cubicBezTo>
                <a:cubicBezTo>
                  <a:pt x="1039813" y="2383711"/>
                  <a:pt x="1020276" y="2383711"/>
                  <a:pt x="1010508" y="2383711"/>
                </a:cubicBezTo>
                <a:cubicBezTo>
                  <a:pt x="990970" y="2373942"/>
                  <a:pt x="971433" y="2373942"/>
                  <a:pt x="942127" y="2373942"/>
                </a:cubicBezTo>
                <a:cubicBezTo>
                  <a:pt x="903053" y="2373942"/>
                  <a:pt x="903053" y="2373942"/>
                  <a:pt x="912821" y="2364173"/>
                </a:cubicBezTo>
                <a:cubicBezTo>
                  <a:pt x="903053" y="2364173"/>
                  <a:pt x="903053" y="2364173"/>
                  <a:pt x="893284" y="2364173"/>
                </a:cubicBezTo>
                <a:cubicBezTo>
                  <a:pt x="893284" y="2364173"/>
                  <a:pt x="893284" y="2364173"/>
                  <a:pt x="883516" y="2364173"/>
                </a:cubicBezTo>
                <a:cubicBezTo>
                  <a:pt x="883516" y="2364173"/>
                  <a:pt x="873747" y="2354403"/>
                  <a:pt x="873747" y="2354403"/>
                </a:cubicBezTo>
                <a:cubicBezTo>
                  <a:pt x="912821" y="2354403"/>
                  <a:pt x="932359" y="2354403"/>
                  <a:pt x="942127" y="2354403"/>
                </a:cubicBezTo>
                <a:cubicBezTo>
                  <a:pt x="942127" y="2354403"/>
                  <a:pt x="951896" y="2354403"/>
                  <a:pt x="951896" y="2354403"/>
                </a:cubicBezTo>
                <a:cubicBezTo>
                  <a:pt x="971433" y="2354403"/>
                  <a:pt x="988528" y="2354403"/>
                  <a:pt x="1000739" y="2354403"/>
                </a:cubicBezTo>
                <a:lnTo>
                  <a:pt x="1010508" y="2354403"/>
                </a:lnTo>
                <a:cubicBezTo>
                  <a:pt x="1000739" y="2344634"/>
                  <a:pt x="990970" y="2344634"/>
                  <a:pt x="990970" y="2344634"/>
                </a:cubicBezTo>
                <a:cubicBezTo>
                  <a:pt x="1000739" y="2344634"/>
                  <a:pt x="1000739" y="2344634"/>
                  <a:pt x="1000739" y="2344634"/>
                </a:cubicBezTo>
                <a:cubicBezTo>
                  <a:pt x="990970" y="2344634"/>
                  <a:pt x="990970" y="2334865"/>
                  <a:pt x="981202" y="2334865"/>
                </a:cubicBezTo>
                <a:cubicBezTo>
                  <a:pt x="981202" y="2325095"/>
                  <a:pt x="971433" y="2325095"/>
                  <a:pt x="971433" y="2325095"/>
                </a:cubicBezTo>
                <a:cubicBezTo>
                  <a:pt x="961665" y="2315326"/>
                  <a:pt x="961665" y="2315326"/>
                  <a:pt x="951896" y="2315326"/>
                </a:cubicBezTo>
                <a:lnTo>
                  <a:pt x="961665" y="2315326"/>
                </a:lnTo>
                <a:cubicBezTo>
                  <a:pt x="961665" y="2315326"/>
                  <a:pt x="961665" y="2315326"/>
                  <a:pt x="971433" y="2315326"/>
                </a:cubicBezTo>
                <a:cubicBezTo>
                  <a:pt x="971433" y="2315326"/>
                  <a:pt x="971433" y="2315326"/>
                  <a:pt x="981202" y="2315326"/>
                </a:cubicBezTo>
                <a:cubicBezTo>
                  <a:pt x="981202" y="2315326"/>
                  <a:pt x="981202" y="2315326"/>
                  <a:pt x="990970" y="2315326"/>
                </a:cubicBezTo>
                <a:cubicBezTo>
                  <a:pt x="1000739" y="2315326"/>
                  <a:pt x="1030045" y="2315326"/>
                  <a:pt x="1030045" y="2315326"/>
                </a:cubicBezTo>
                <a:cubicBezTo>
                  <a:pt x="1039813" y="2315326"/>
                  <a:pt x="1039813" y="2315326"/>
                  <a:pt x="1039813" y="2315326"/>
                </a:cubicBezTo>
                <a:cubicBezTo>
                  <a:pt x="1039813" y="2315326"/>
                  <a:pt x="1039813" y="2315326"/>
                  <a:pt x="1049582" y="2315326"/>
                </a:cubicBezTo>
                <a:cubicBezTo>
                  <a:pt x="1049582" y="2325095"/>
                  <a:pt x="1059351" y="2325095"/>
                  <a:pt x="1069119" y="2325095"/>
                </a:cubicBezTo>
                <a:cubicBezTo>
                  <a:pt x="1069119" y="2325095"/>
                  <a:pt x="1059351" y="2325095"/>
                  <a:pt x="1059351" y="2325095"/>
                </a:cubicBezTo>
                <a:cubicBezTo>
                  <a:pt x="1049582" y="2325095"/>
                  <a:pt x="1010508" y="2325095"/>
                  <a:pt x="1000739" y="2325095"/>
                </a:cubicBezTo>
                <a:cubicBezTo>
                  <a:pt x="1000739" y="2325095"/>
                  <a:pt x="990970" y="2325095"/>
                  <a:pt x="990970" y="2325095"/>
                </a:cubicBezTo>
                <a:cubicBezTo>
                  <a:pt x="990970" y="2315326"/>
                  <a:pt x="981202" y="2315326"/>
                  <a:pt x="981202" y="2325095"/>
                </a:cubicBezTo>
                <a:cubicBezTo>
                  <a:pt x="981202" y="2325095"/>
                  <a:pt x="990970" y="2325095"/>
                  <a:pt x="990970" y="2325095"/>
                </a:cubicBezTo>
                <a:cubicBezTo>
                  <a:pt x="1010508" y="2334865"/>
                  <a:pt x="1039813" y="2354403"/>
                  <a:pt x="1049582" y="2364173"/>
                </a:cubicBezTo>
                <a:cubicBezTo>
                  <a:pt x="1059351" y="2364173"/>
                  <a:pt x="1059351" y="2364173"/>
                  <a:pt x="1059351" y="2354403"/>
                </a:cubicBezTo>
                <a:cubicBezTo>
                  <a:pt x="1059351" y="2354403"/>
                  <a:pt x="1069119" y="2354403"/>
                  <a:pt x="1078888" y="2354403"/>
                </a:cubicBezTo>
                <a:cubicBezTo>
                  <a:pt x="1078888" y="2364173"/>
                  <a:pt x="1088657" y="2364173"/>
                  <a:pt x="1098425" y="2364173"/>
                </a:cubicBezTo>
                <a:cubicBezTo>
                  <a:pt x="1098425" y="2364173"/>
                  <a:pt x="1108194" y="2364173"/>
                  <a:pt x="1117962" y="2364173"/>
                </a:cubicBezTo>
                <a:cubicBezTo>
                  <a:pt x="1108194" y="2354403"/>
                  <a:pt x="1108194" y="2354403"/>
                  <a:pt x="1108194" y="2344634"/>
                </a:cubicBezTo>
                <a:cubicBezTo>
                  <a:pt x="1108194" y="2325095"/>
                  <a:pt x="1108194" y="2325095"/>
                  <a:pt x="1137500" y="2344634"/>
                </a:cubicBezTo>
                <a:cubicBezTo>
                  <a:pt x="1137500" y="2344634"/>
                  <a:pt x="1137500" y="2354403"/>
                  <a:pt x="1147268" y="2354403"/>
                </a:cubicBezTo>
                <a:cubicBezTo>
                  <a:pt x="1157037" y="2354403"/>
                  <a:pt x="1157037" y="2354403"/>
                  <a:pt x="1166805" y="2354403"/>
                </a:cubicBezTo>
                <a:cubicBezTo>
                  <a:pt x="1166805" y="2354403"/>
                  <a:pt x="1176574" y="2354403"/>
                  <a:pt x="1176574" y="2354403"/>
                </a:cubicBezTo>
                <a:cubicBezTo>
                  <a:pt x="1186343" y="2364173"/>
                  <a:pt x="1205880" y="2364173"/>
                  <a:pt x="1205880" y="2364173"/>
                </a:cubicBezTo>
                <a:cubicBezTo>
                  <a:pt x="1205880" y="2364173"/>
                  <a:pt x="1215648" y="2364173"/>
                  <a:pt x="1215648" y="2364173"/>
                </a:cubicBezTo>
                <a:cubicBezTo>
                  <a:pt x="1225417" y="2364173"/>
                  <a:pt x="1235186" y="2364173"/>
                  <a:pt x="1244954" y="2364173"/>
                </a:cubicBezTo>
                <a:cubicBezTo>
                  <a:pt x="1254723" y="2364173"/>
                  <a:pt x="1254723" y="2364173"/>
                  <a:pt x="1244954" y="2354403"/>
                </a:cubicBezTo>
                <a:cubicBezTo>
                  <a:pt x="1244954" y="2354403"/>
                  <a:pt x="1244954" y="2344634"/>
                  <a:pt x="1235186" y="2344634"/>
                </a:cubicBezTo>
                <a:cubicBezTo>
                  <a:pt x="1225417" y="2344634"/>
                  <a:pt x="1215648" y="2344634"/>
                  <a:pt x="1215648" y="2334865"/>
                </a:cubicBezTo>
                <a:cubicBezTo>
                  <a:pt x="1205880" y="2334865"/>
                  <a:pt x="1196111" y="2334865"/>
                  <a:pt x="1186343" y="2334865"/>
                </a:cubicBezTo>
                <a:cubicBezTo>
                  <a:pt x="1176574" y="2334865"/>
                  <a:pt x="1166805" y="2334865"/>
                  <a:pt x="1166805" y="2334865"/>
                </a:cubicBezTo>
                <a:cubicBezTo>
                  <a:pt x="1166805" y="2334865"/>
                  <a:pt x="1157037" y="2334865"/>
                  <a:pt x="1147268" y="2334865"/>
                </a:cubicBezTo>
                <a:cubicBezTo>
                  <a:pt x="1127731" y="2334865"/>
                  <a:pt x="1098425" y="2325095"/>
                  <a:pt x="1098425" y="2325095"/>
                </a:cubicBezTo>
                <a:cubicBezTo>
                  <a:pt x="1108194" y="2325095"/>
                  <a:pt x="1108194" y="2325095"/>
                  <a:pt x="1108194" y="2325095"/>
                </a:cubicBezTo>
                <a:cubicBezTo>
                  <a:pt x="1108194" y="2325095"/>
                  <a:pt x="1108194" y="2315326"/>
                  <a:pt x="1098425" y="2315326"/>
                </a:cubicBezTo>
                <a:cubicBezTo>
                  <a:pt x="1098425" y="2315326"/>
                  <a:pt x="1088657" y="2315326"/>
                  <a:pt x="1088657" y="2315326"/>
                </a:cubicBezTo>
                <a:cubicBezTo>
                  <a:pt x="1088657" y="2315326"/>
                  <a:pt x="1078888" y="2315326"/>
                  <a:pt x="1078888" y="2315326"/>
                </a:cubicBezTo>
                <a:cubicBezTo>
                  <a:pt x="1078888" y="2315326"/>
                  <a:pt x="1088657" y="2325095"/>
                  <a:pt x="1088657" y="2325095"/>
                </a:cubicBezTo>
                <a:cubicBezTo>
                  <a:pt x="1088657" y="2325095"/>
                  <a:pt x="1069119" y="2325095"/>
                  <a:pt x="1059351" y="2315326"/>
                </a:cubicBezTo>
                <a:cubicBezTo>
                  <a:pt x="1049582" y="2305557"/>
                  <a:pt x="1039813" y="2305557"/>
                  <a:pt x="1039813" y="2305557"/>
                </a:cubicBezTo>
                <a:cubicBezTo>
                  <a:pt x="1030045" y="2305557"/>
                  <a:pt x="1010508" y="2305557"/>
                  <a:pt x="1000739" y="2305557"/>
                </a:cubicBezTo>
                <a:cubicBezTo>
                  <a:pt x="990970" y="2295788"/>
                  <a:pt x="981202" y="2295788"/>
                  <a:pt x="971433" y="2295788"/>
                </a:cubicBezTo>
                <a:cubicBezTo>
                  <a:pt x="971433" y="2295788"/>
                  <a:pt x="961665" y="2295788"/>
                  <a:pt x="951896" y="2295788"/>
                </a:cubicBezTo>
                <a:cubicBezTo>
                  <a:pt x="951896" y="2295788"/>
                  <a:pt x="932359" y="2295788"/>
                  <a:pt x="922590" y="2295788"/>
                </a:cubicBezTo>
                <a:cubicBezTo>
                  <a:pt x="893284" y="2286018"/>
                  <a:pt x="854210" y="2286018"/>
                  <a:pt x="854210" y="2286018"/>
                </a:cubicBezTo>
                <a:cubicBezTo>
                  <a:pt x="854210" y="2286018"/>
                  <a:pt x="844441" y="2286018"/>
                  <a:pt x="834673" y="2286018"/>
                </a:cubicBezTo>
                <a:cubicBezTo>
                  <a:pt x="824904" y="2286018"/>
                  <a:pt x="805367" y="2276249"/>
                  <a:pt x="805367" y="2276249"/>
                </a:cubicBezTo>
                <a:cubicBezTo>
                  <a:pt x="795598" y="2276249"/>
                  <a:pt x="785829" y="2276249"/>
                  <a:pt x="785829" y="2276249"/>
                </a:cubicBezTo>
                <a:cubicBezTo>
                  <a:pt x="766292" y="2276249"/>
                  <a:pt x="756524" y="2276249"/>
                  <a:pt x="746755" y="2276249"/>
                </a:cubicBezTo>
                <a:cubicBezTo>
                  <a:pt x="746755" y="2276249"/>
                  <a:pt x="746755" y="2276249"/>
                  <a:pt x="736987" y="2276249"/>
                </a:cubicBezTo>
                <a:cubicBezTo>
                  <a:pt x="736987" y="2276249"/>
                  <a:pt x="727218" y="2276249"/>
                  <a:pt x="727218" y="2276249"/>
                </a:cubicBezTo>
                <a:cubicBezTo>
                  <a:pt x="727218" y="2276249"/>
                  <a:pt x="717449" y="2276249"/>
                  <a:pt x="717449" y="2276249"/>
                </a:cubicBezTo>
                <a:cubicBezTo>
                  <a:pt x="707681" y="2276249"/>
                  <a:pt x="697912" y="2276249"/>
                  <a:pt x="678375" y="2266480"/>
                </a:cubicBezTo>
                <a:cubicBezTo>
                  <a:pt x="658838" y="2266480"/>
                  <a:pt x="649069" y="2266480"/>
                  <a:pt x="639300" y="2266480"/>
                </a:cubicBezTo>
                <a:cubicBezTo>
                  <a:pt x="639300" y="2266480"/>
                  <a:pt x="600226" y="2266480"/>
                  <a:pt x="570920" y="2266480"/>
                </a:cubicBezTo>
                <a:cubicBezTo>
                  <a:pt x="561152" y="2256710"/>
                  <a:pt x="551383" y="2256710"/>
                  <a:pt x="551383" y="2256710"/>
                </a:cubicBezTo>
                <a:cubicBezTo>
                  <a:pt x="541614" y="2256710"/>
                  <a:pt x="531846" y="2256710"/>
                  <a:pt x="531846" y="2256710"/>
                </a:cubicBezTo>
                <a:cubicBezTo>
                  <a:pt x="522077" y="2266480"/>
                  <a:pt x="483003" y="2256710"/>
                  <a:pt x="473234" y="2256710"/>
                </a:cubicBezTo>
                <a:cubicBezTo>
                  <a:pt x="463465" y="2256710"/>
                  <a:pt x="443928" y="2246941"/>
                  <a:pt x="443928" y="2256710"/>
                </a:cubicBezTo>
                <a:cubicBezTo>
                  <a:pt x="439044" y="2256710"/>
                  <a:pt x="439044" y="2256710"/>
                  <a:pt x="440265" y="2256710"/>
                </a:cubicBezTo>
                <a:lnTo>
                  <a:pt x="434160" y="2256710"/>
                </a:lnTo>
                <a:cubicBezTo>
                  <a:pt x="424391" y="2256710"/>
                  <a:pt x="424391" y="2256710"/>
                  <a:pt x="424391" y="2256710"/>
                </a:cubicBezTo>
                <a:cubicBezTo>
                  <a:pt x="424391" y="2256710"/>
                  <a:pt x="424391" y="2246941"/>
                  <a:pt x="414622" y="2246941"/>
                </a:cubicBezTo>
                <a:cubicBezTo>
                  <a:pt x="414622" y="2246941"/>
                  <a:pt x="453697" y="2246941"/>
                  <a:pt x="463465" y="2246941"/>
                </a:cubicBezTo>
                <a:cubicBezTo>
                  <a:pt x="463465" y="2246941"/>
                  <a:pt x="492771" y="2246941"/>
                  <a:pt x="502540" y="2246941"/>
                </a:cubicBezTo>
                <a:cubicBezTo>
                  <a:pt x="502540" y="2246941"/>
                  <a:pt x="512308" y="2246941"/>
                  <a:pt x="512308" y="2246941"/>
                </a:cubicBezTo>
                <a:cubicBezTo>
                  <a:pt x="512308" y="2246941"/>
                  <a:pt x="522077" y="2246941"/>
                  <a:pt x="522077" y="2246941"/>
                </a:cubicBezTo>
                <a:cubicBezTo>
                  <a:pt x="531846" y="2246941"/>
                  <a:pt x="541614" y="2246941"/>
                  <a:pt x="541614" y="2246941"/>
                </a:cubicBezTo>
                <a:cubicBezTo>
                  <a:pt x="551383" y="2246941"/>
                  <a:pt x="561152" y="2246941"/>
                  <a:pt x="561152" y="2237172"/>
                </a:cubicBezTo>
                <a:cubicBezTo>
                  <a:pt x="551383" y="2237172"/>
                  <a:pt x="541614" y="2237172"/>
                  <a:pt x="541614" y="2237172"/>
                </a:cubicBezTo>
                <a:cubicBezTo>
                  <a:pt x="531846" y="2237172"/>
                  <a:pt x="522077" y="2227402"/>
                  <a:pt x="512308" y="2227402"/>
                </a:cubicBezTo>
                <a:cubicBezTo>
                  <a:pt x="512308" y="2227402"/>
                  <a:pt x="502540" y="2227402"/>
                  <a:pt x="492771" y="2227402"/>
                </a:cubicBezTo>
                <a:cubicBezTo>
                  <a:pt x="483003" y="2227402"/>
                  <a:pt x="453697" y="2227402"/>
                  <a:pt x="443928" y="2227402"/>
                </a:cubicBezTo>
                <a:cubicBezTo>
                  <a:pt x="434160" y="2227402"/>
                  <a:pt x="414622" y="2227402"/>
                  <a:pt x="404854" y="2227402"/>
                </a:cubicBezTo>
                <a:cubicBezTo>
                  <a:pt x="365779" y="2227402"/>
                  <a:pt x="336473" y="2227402"/>
                  <a:pt x="326705" y="2227402"/>
                </a:cubicBezTo>
                <a:cubicBezTo>
                  <a:pt x="326705" y="2227402"/>
                  <a:pt x="326705" y="2227402"/>
                  <a:pt x="316936" y="2227402"/>
                </a:cubicBezTo>
                <a:cubicBezTo>
                  <a:pt x="307168" y="2227402"/>
                  <a:pt x="307168" y="2227402"/>
                  <a:pt x="307168" y="2227402"/>
                </a:cubicBezTo>
                <a:cubicBezTo>
                  <a:pt x="297399" y="2227402"/>
                  <a:pt x="297399" y="2227402"/>
                  <a:pt x="297399" y="2227402"/>
                </a:cubicBezTo>
                <a:cubicBezTo>
                  <a:pt x="287630" y="2227402"/>
                  <a:pt x="297399" y="2217633"/>
                  <a:pt x="316936" y="2217633"/>
                </a:cubicBezTo>
                <a:cubicBezTo>
                  <a:pt x="316936" y="2217633"/>
                  <a:pt x="326705" y="2217633"/>
                  <a:pt x="336473" y="2217633"/>
                </a:cubicBezTo>
                <a:cubicBezTo>
                  <a:pt x="356011" y="2217633"/>
                  <a:pt x="365779" y="2217633"/>
                  <a:pt x="385317" y="2217633"/>
                </a:cubicBezTo>
                <a:cubicBezTo>
                  <a:pt x="404854" y="2227402"/>
                  <a:pt x="414622" y="2227402"/>
                  <a:pt x="414622" y="2217633"/>
                </a:cubicBezTo>
                <a:cubicBezTo>
                  <a:pt x="424391" y="2217633"/>
                  <a:pt x="434160" y="2217633"/>
                  <a:pt x="434160" y="2217633"/>
                </a:cubicBezTo>
                <a:cubicBezTo>
                  <a:pt x="443928" y="2217633"/>
                  <a:pt x="453697" y="2217633"/>
                  <a:pt x="453697" y="2217633"/>
                </a:cubicBezTo>
                <a:cubicBezTo>
                  <a:pt x="463465" y="2217633"/>
                  <a:pt x="463465" y="2217633"/>
                  <a:pt x="463465" y="2217633"/>
                </a:cubicBezTo>
                <a:cubicBezTo>
                  <a:pt x="463465" y="2207864"/>
                  <a:pt x="463465" y="2207864"/>
                  <a:pt x="473234" y="2207864"/>
                </a:cubicBezTo>
                <a:cubicBezTo>
                  <a:pt x="483003" y="2217633"/>
                  <a:pt x="551383" y="2217633"/>
                  <a:pt x="551383" y="2217633"/>
                </a:cubicBezTo>
                <a:cubicBezTo>
                  <a:pt x="561152" y="2217633"/>
                  <a:pt x="561152" y="2217633"/>
                  <a:pt x="561152" y="2217633"/>
                </a:cubicBezTo>
                <a:cubicBezTo>
                  <a:pt x="570920" y="2217633"/>
                  <a:pt x="570920" y="2217633"/>
                  <a:pt x="570920" y="2217633"/>
                </a:cubicBezTo>
                <a:cubicBezTo>
                  <a:pt x="570920" y="2207864"/>
                  <a:pt x="580689" y="2207864"/>
                  <a:pt x="580689" y="2207864"/>
                </a:cubicBezTo>
                <a:cubicBezTo>
                  <a:pt x="590457" y="2207864"/>
                  <a:pt x="590457" y="2207864"/>
                  <a:pt x="590457" y="2207864"/>
                </a:cubicBezTo>
                <a:cubicBezTo>
                  <a:pt x="590457" y="2207864"/>
                  <a:pt x="561152" y="2198095"/>
                  <a:pt x="551383" y="2198095"/>
                </a:cubicBezTo>
                <a:cubicBezTo>
                  <a:pt x="551383" y="2198095"/>
                  <a:pt x="561152" y="2198095"/>
                  <a:pt x="561152" y="2198095"/>
                </a:cubicBezTo>
                <a:cubicBezTo>
                  <a:pt x="561152" y="2198095"/>
                  <a:pt x="570920" y="2198095"/>
                  <a:pt x="580689" y="2198095"/>
                </a:cubicBezTo>
                <a:cubicBezTo>
                  <a:pt x="590457" y="2198095"/>
                  <a:pt x="600226" y="2198095"/>
                  <a:pt x="600226" y="2198095"/>
                </a:cubicBezTo>
                <a:cubicBezTo>
                  <a:pt x="600226" y="2198095"/>
                  <a:pt x="609995" y="2198095"/>
                  <a:pt x="609995" y="2198095"/>
                </a:cubicBezTo>
                <a:cubicBezTo>
                  <a:pt x="619763" y="2198095"/>
                  <a:pt x="629532" y="2198095"/>
                  <a:pt x="629532" y="2198095"/>
                </a:cubicBezTo>
                <a:cubicBezTo>
                  <a:pt x="639300" y="2188325"/>
                  <a:pt x="649069" y="2198095"/>
                  <a:pt x="658838" y="2198095"/>
                </a:cubicBezTo>
                <a:cubicBezTo>
                  <a:pt x="668606" y="2198095"/>
                  <a:pt x="678375" y="2198095"/>
                  <a:pt x="678375" y="2188325"/>
                </a:cubicBezTo>
                <a:cubicBezTo>
                  <a:pt x="678375" y="2188325"/>
                  <a:pt x="688143" y="2188325"/>
                  <a:pt x="727218" y="2198095"/>
                </a:cubicBezTo>
                <a:cubicBezTo>
                  <a:pt x="736987" y="2198095"/>
                  <a:pt x="756524" y="2198095"/>
                  <a:pt x="766292" y="2198095"/>
                </a:cubicBezTo>
                <a:cubicBezTo>
                  <a:pt x="776061" y="2198095"/>
                  <a:pt x="776061" y="2198095"/>
                  <a:pt x="776061" y="2198095"/>
                </a:cubicBezTo>
                <a:cubicBezTo>
                  <a:pt x="776061" y="2188325"/>
                  <a:pt x="776061" y="2188325"/>
                  <a:pt x="776061" y="2188325"/>
                </a:cubicBezTo>
                <a:cubicBezTo>
                  <a:pt x="776061" y="2188325"/>
                  <a:pt x="785829" y="2188325"/>
                  <a:pt x="785829" y="2198095"/>
                </a:cubicBezTo>
                <a:cubicBezTo>
                  <a:pt x="795598" y="2198095"/>
                  <a:pt x="805367" y="2198095"/>
                  <a:pt x="815135" y="2198095"/>
                </a:cubicBezTo>
                <a:cubicBezTo>
                  <a:pt x="815135" y="2198095"/>
                  <a:pt x="815135" y="2198095"/>
                  <a:pt x="824904" y="2198095"/>
                </a:cubicBezTo>
                <a:cubicBezTo>
                  <a:pt x="824904" y="2198095"/>
                  <a:pt x="824904" y="2198095"/>
                  <a:pt x="834673" y="2198095"/>
                </a:cubicBezTo>
                <a:cubicBezTo>
                  <a:pt x="834673" y="2198095"/>
                  <a:pt x="844441" y="2198095"/>
                  <a:pt x="854210" y="2198095"/>
                </a:cubicBezTo>
                <a:cubicBezTo>
                  <a:pt x="854210" y="2198095"/>
                  <a:pt x="863978" y="2198095"/>
                  <a:pt x="863978" y="2198095"/>
                </a:cubicBezTo>
                <a:cubicBezTo>
                  <a:pt x="863978" y="2198095"/>
                  <a:pt x="883516" y="2198095"/>
                  <a:pt x="903053" y="2198095"/>
                </a:cubicBezTo>
                <a:cubicBezTo>
                  <a:pt x="961665" y="2207864"/>
                  <a:pt x="961665" y="2207864"/>
                  <a:pt x="961665" y="2207864"/>
                </a:cubicBezTo>
                <a:cubicBezTo>
                  <a:pt x="961665" y="2198095"/>
                  <a:pt x="971433" y="2198095"/>
                  <a:pt x="981202" y="2198095"/>
                </a:cubicBezTo>
                <a:cubicBezTo>
                  <a:pt x="981202" y="2198095"/>
                  <a:pt x="981202" y="2198095"/>
                  <a:pt x="990970" y="2198095"/>
                </a:cubicBezTo>
                <a:cubicBezTo>
                  <a:pt x="990970" y="2198095"/>
                  <a:pt x="1000739" y="2198095"/>
                  <a:pt x="1010508" y="2207864"/>
                </a:cubicBezTo>
                <a:cubicBezTo>
                  <a:pt x="1020276" y="2207864"/>
                  <a:pt x="1020276" y="2207864"/>
                  <a:pt x="1030045" y="2207864"/>
                </a:cubicBezTo>
                <a:cubicBezTo>
                  <a:pt x="1030045" y="2198095"/>
                  <a:pt x="1020276" y="2198095"/>
                  <a:pt x="1020276" y="2198095"/>
                </a:cubicBezTo>
                <a:cubicBezTo>
                  <a:pt x="1010508" y="2198095"/>
                  <a:pt x="1010508" y="2198095"/>
                  <a:pt x="1000739" y="2188325"/>
                </a:cubicBezTo>
                <a:cubicBezTo>
                  <a:pt x="990970" y="2188325"/>
                  <a:pt x="981202" y="2188325"/>
                  <a:pt x="971433" y="2188325"/>
                </a:cubicBezTo>
                <a:cubicBezTo>
                  <a:pt x="961665" y="2188325"/>
                  <a:pt x="951896" y="2188325"/>
                  <a:pt x="951896" y="2188325"/>
                </a:cubicBezTo>
                <a:cubicBezTo>
                  <a:pt x="951896" y="2188325"/>
                  <a:pt x="942127" y="2188325"/>
                  <a:pt x="942127" y="2188325"/>
                </a:cubicBezTo>
                <a:cubicBezTo>
                  <a:pt x="932359" y="2188325"/>
                  <a:pt x="932359" y="2188325"/>
                  <a:pt x="932359" y="2178556"/>
                </a:cubicBezTo>
                <a:cubicBezTo>
                  <a:pt x="932359" y="2178556"/>
                  <a:pt x="932359" y="2178556"/>
                  <a:pt x="922590" y="2178556"/>
                </a:cubicBezTo>
                <a:cubicBezTo>
                  <a:pt x="932359" y="2188325"/>
                  <a:pt x="932359" y="2188325"/>
                  <a:pt x="922590" y="2188325"/>
                </a:cubicBezTo>
                <a:cubicBezTo>
                  <a:pt x="912821" y="2188325"/>
                  <a:pt x="903053" y="2188325"/>
                  <a:pt x="903053" y="2178556"/>
                </a:cubicBezTo>
                <a:cubicBezTo>
                  <a:pt x="893284" y="2178556"/>
                  <a:pt x="883516" y="2178556"/>
                  <a:pt x="883516" y="2178556"/>
                </a:cubicBezTo>
                <a:cubicBezTo>
                  <a:pt x="863978" y="2178556"/>
                  <a:pt x="854210" y="2178556"/>
                  <a:pt x="854210" y="2178556"/>
                </a:cubicBezTo>
                <a:cubicBezTo>
                  <a:pt x="863978" y="2178556"/>
                  <a:pt x="863978" y="2168786"/>
                  <a:pt x="854210" y="2168786"/>
                </a:cubicBezTo>
                <a:cubicBezTo>
                  <a:pt x="844441" y="2168786"/>
                  <a:pt x="834673" y="2168786"/>
                  <a:pt x="824904" y="2168786"/>
                </a:cubicBezTo>
                <a:cubicBezTo>
                  <a:pt x="824904" y="2168786"/>
                  <a:pt x="805367" y="2168786"/>
                  <a:pt x="795598" y="2168786"/>
                </a:cubicBezTo>
                <a:cubicBezTo>
                  <a:pt x="785829" y="2168786"/>
                  <a:pt x="766292" y="2168786"/>
                  <a:pt x="766292" y="2168786"/>
                </a:cubicBezTo>
                <a:lnTo>
                  <a:pt x="756524" y="2168786"/>
                </a:lnTo>
                <a:lnTo>
                  <a:pt x="754082" y="2168786"/>
                </a:lnTo>
                <a:lnTo>
                  <a:pt x="751639" y="2168786"/>
                </a:lnTo>
                <a:cubicBezTo>
                  <a:pt x="749197" y="2168786"/>
                  <a:pt x="746755" y="2168786"/>
                  <a:pt x="746755" y="2168786"/>
                </a:cubicBezTo>
                <a:cubicBezTo>
                  <a:pt x="736987" y="2168786"/>
                  <a:pt x="736987" y="2168786"/>
                  <a:pt x="736987" y="2168786"/>
                </a:cubicBezTo>
                <a:cubicBezTo>
                  <a:pt x="736987" y="2168786"/>
                  <a:pt x="727218" y="2168786"/>
                  <a:pt x="717449" y="2159017"/>
                </a:cubicBezTo>
                <a:cubicBezTo>
                  <a:pt x="717449" y="2159017"/>
                  <a:pt x="756524" y="2159017"/>
                  <a:pt x="756524" y="2159017"/>
                </a:cubicBezTo>
                <a:cubicBezTo>
                  <a:pt x="756524" y="2159017"/>
                  <a:pt x="766292" y="2159017"/>
                  <a:pt x="776061" y="2159017"/>
                </a:cubicBezTo>
                <a:cubicBezTo>
                  <a:pt x="795598" y="2159017"/>
                  <a:pt x="844441" y="2168786"/>
                  <a:pt x="893284" y="2168786"/>
                </a:cubicBezTo>
                <a:cubicBezTo>
                  <a:pt x="903053" y="2168786"/>
                  <a:pt x="912821" y="2168786"/>
                  <a:pt x="922590" y="2168786"/>
                </a:cubicBezTo>
                <a:cubicBezTo>
                  <a:pt x="922590" y="2168786"/>
                  <a:pt x="932359" y="2168786"/>
                  <a:pt x="951896" y="2168786"/>
                </a:cubicBezTo>
                <a:cubicBezTo>
                  <a:pt x="971433" y="2178556"/>
                  <a:pt x="971433" y="2168786"/>
                  <a:pt x="971433" y="2168786"/>
                </a:cubicBezTo>
                <a:cubicBezTo>
                  <a:pt x="971433" y="2168786"/>
                  <a:pt x="951896" y="2168786"/>
                  <a:pt x="922590" y="2159017"/>
                </a:cubicBezTo>
                <a:cubicBezTo>
                  <a:pt x="925032" y="2159017"/>
                  <a:pt x="927474" y="2159017"/>
                  <a:pt x="932359" y="2159017"/>
                </a:cubicBezTo>
                <a:cubicBezTo>
                  <a:pt x="932359" y="2159017"/>
                  <a:pt x="942127" y="2159017"/>
                  <a:pt x="951896" y="2159017"/>
                </a:cubicBezTo>
                <a:cubicBezTo>
                  <a:pt x="951896" y="2159017"/>
                  <a:pt x="932359" y="2149248"/>
                  <a:pt x="912821" y="2149248"/>
                </a:cubicBezTo>
                <a:cubicBezTo>
                  <a:pt x="903053" y="2149248"/>
                  <a:pt x="893284" y="2149248"/>
                  <a:pt x="883516" y="2149248"/>
                </a:cubicBezTo>
                <a:cubicBezTo>
                  <a:pt x="873747" y="2149248"/>
                  <a:pt x="863978" y="2149248"/>
                  <a:pt x="863978" y="2149248"/>
                </a:cubicBezTo>
                <a:cubicBezTo>
                  <a:pt x="863978" y="2159017"/>
                  <a:pt x="863978" y="2159017"/>
                  <a:pt x="854210" y="2159017"/>
                </a:cubicBezTo>
                <a:cubicBezTo>
                  <a:pt x="854210" y="2149248"/>
                  <a:pt x="854210" y="2149248"/>
                  <a:pt x="844441" y="2149248"/>
                </a:cubicBezTo>
                <a:cubicBezTo>
                  <a:pt x="834673" y="2149248"/>
                  <a:pt x="834673" y="2149248"/>
                  <a:pt x="824904" y="2149248"/>
                </a:cubicBezTo>
                <a:cubicBezTo>
                  <a:pt x="815135" y="2149248"/>
                  <a:pt x="805367" y="2149248"/>
                  <a:pt x="805367" y="2149248"/>
                </a:cubicBezTo>
                <a:cubicBezTo>
                  <a:pt x="795598" y="2149248"/>
                  <a:pt x="795598" y="2149248"/>
                  <a:pt x="795598" y="2149248"/>
                </a:cubicBezTo>
                <a:cubicBezTo>
                  <a:pt x="785829" y="2149248"/>
                  <a:pt x="785829" y="2149248"/>
                  <a:pt x="776061" y="2149248"/>
                </a:cubicBezTo>
                <a:cubicBezTo>
                  <a:pt x="766292" y="2149248"/>
                  <a:pt x="766292" y="2139479"/>
                  <a:pt x="756524" y="2139479"/>
                </a:cubicBezTo>
                <a:cubicBezTo>
                  <a:pt x="756524" y="2139479"/>
                  <a:pt x="756524" y="2139479"/>
                  <a:pt x="766292" y="2139479"/>
                </a:cubicBezTo>
                <a:cubicBezTo>
                  <a:pt x="776061" y="2139479"/>
                  <a:pt x="785829" y="2139479"/>
                  <a:pt x="785829" y="2139479"/>
                </a:cubicBezTo>
                <a:cubicBezTo>
                  <a:pt x="785829" y="2139479"/>
                  <a:pt x="785829" y="2139479"/>
                  <a:pt x="795598" y="2139479"/>
                </a:cubicBezTo>
                <a:cubicBezTo>
                  <a:pt x="795598" y="2139479"/>
                  <a:pt x="815135" y="2139479"/>
                  <a:pt x="824904" y="2139479"/>
                </a:cubicBezTo>
                <a:cubicBezTo>
                  <a:pt x="834673" y="2139479"/>
                  <a:pt x="844441" y="2139479"/>
                  <a:pt x="854210" y="2139479"/>
                </a:cubicBezTo>
                <a:cubicBezTo>
                  <a:pt x="854210" y="2139479"/>
                  <a:pt x="863978" y="2139479"/>
                  <a:pt x="863978" y="2139479"/>
                </a:cubicBezTo>
                <a:cubicBezTo>
                  <a:pt x="863978" y="2139479"/>
                  <a:pt x="873747" y="2139479"/>
                  <a:pt x="873747" y="2139479"/>
                </a:cubicBezTo>
                <a:cubicBezTo>
                  <a:pt x="873747" y="2139479"/>
                  <a:pt x="893284" y="2139479"/>
                  <a:pt x="903053" y="2139479"/>
                </a:cubicBezTo>
                <a:cubicBezTo>
                  <a:pt x="912821" y="2139479"/>
                  <a:pt x="922590" y="2139479"/>
                  <a:pt x="922590" y="2139479"/>
                </a:cubicBezTo>
                <a:cubicBezTo>
                  <a:pt x="932359" y="2139479"/>
                  <a:pt x="932359" y="2139479"/>
                  <a:pt x="932359" y="2139479"/>
                </a:cubicBezTo>
                <a:cubicBezTo>
                  <a:pt x="942127" y="2139479"/>
                  <a:pt x="942127" y="2139479"/>
                  <a:pt x="942127" y="2139479"/>
                </a:cubicBezTo>
                <a:cubicBezTo>
                  <a:pt x="942127" y="2139479"/>
                  <a:pt x="971433" y="2139479"/>
                  <a:pt x="981202" y="2139479"/>
                </a:cubicBezTo>
                <a:cubicBezTo>
                  <a:pt x="990970" y="2139479"/>
                  <a:pt x="990970" y="2139479"/>
                  <a:pt x="990970" y="2139479"/>
                </a:cubicBezTo>
                <a:cubicBezTo>
                  <a:pt x="1000739" y="2139479"/>
                  <a:pt x="1000739" y="2139479"/>
                  <a:pt x="1010508" y="2139479"/>
                </a:cubicBezTo>
                <a:cubicBezTo>
                  <a:pt x="1020276" y="2149248"/>
                  <a:pt x="1030045" y="2149248"/>
                  <a:pt x="1049582" y="2149248"/>
                </a:cubicBezTo>
                <a:cubicBezTo>
                  <a:pt x="1059351" y="2149248"/>
                  <a:pt x="1069119" y="2149248"/>
                  <a:pt x="1078888" y="2149248"/>
                </a:cubicBezTo>
                <a:cubicBezTo>
                  <a:pt x="1078888" y="2149248"/>
                  <a:pt x="1088657" y="2149248"/>
                  <a:pt x="1098425" y="2149248"/>
                </a:cubicBezTo>
                <a:cubicBezTo>
                  <a:pt x="1108194" y="2149248"/>
                  <a:pt x="1117962" y="2149248"/>
                  <a:pt x="1117962" y="2149248"/>
                </a:cubicBezTo>
                <a:cubicBezTo>
                  <a:pt x="1117962" y="2159017"/>
                  <a:pt x="1127731" y="2159017"/>
                  <a:pt x="1127731" y="2159017"/>
                </a:cubicBezTo>
                <a:cubicBezTo>
                  <a:pt x="1127731" y="2149248"/>
                  <a:pt x="1127731" y="2149248"/>
                  <a:pt x="1137500" y="2149248"/>
                </a:cubicBezTo>
                <a:cubicBezTo>
                  <a:pt x="1137500" y="2159017"/>
                  <a:pt x="1147268" y="2159017"/>
                  <a:pt x="1147268" y="2159017"/>
                </a:cubicBezTo>
                <a:cubicBezTo>
                  <a:pt x="1157037" y="2159017"/>
                  <a:pt x="1166805" y="2159017"/>
                  <a:pt x="1176574" y="2159017"/>
                </a:cubicBezTo>
                <a:cubicBezTo>
                  <a:pt x="1166805" y="2149248"/>
                  <a:pt x="1147268" y="2139479"/>
                  <a:pt x="1137500" y="2139479"/>
                </a:cubicBezTo>
                <a:cubicBezTo>
                  <a:pt x="1127731" y="2129709"/>
                  <a:pt x="1117962" y="2119940"/>
                  <a:pt x="1117962" y="2119940"/>
                </a:cubicBezTo>
                <a:cubicBezTo>
                  <a:pt x="1088657" y="2119940"/>
                  <a:pt x="1069119" y="2110170"/>
                  <a:pt x="1069119" y="2110170"/>
                </a:cubicBezTo>
                <a:cubicBezTo>
                  <a:pt x="1059351" y="2100401"/>
                  <a:pt x="1059351" y="2100401"/>
                  <a:pt x="1059351" y="2110170"/>
                </a:cubicBezTo>
                <a:cubicBezTo>
                  <a:pt x="1049582" y="2110170"/>
                  <a:pt x="1049582" y="2110170"/>
                  <a:pt x="1039813" y="2110170"/>
                </a:cubicBezTo>
                <a:cubicBezTo>
                  <a:pt x="1039813" y="2100401"/>
                  <a:pt x="1039813" y="2100401"/>
                  <a:pt x="1030045" y="2110170"/>
                </a:cubicBezTo>
                <a:cubicBezTo>
                  <a:pt x="1030045" y="2100401"/>
                  <a:pt x="1020276" y="2100401"/>
                  <a:pt x="1020276" y="2110170"/>
                </a:cubicBezTo>
                <a:cubicBezTo>
                  <a:pt x="1020276" y="2110170"/>
                  <a:pt x="1010508" y="2110170"/>
                  <a:pt x="1010508" y="2100401"/>
                </a:cubicBezTo>
                <a:cubicBezTo>
                  <a:pt x="1010508" y="2100401"/>
                  <a:pt x="1020276" y="2100401"/>
                  <a:pt x="1030045" y="2100401"/>
                </a:cubicBezTo>
                <a:cubicBezTo>
                  <a:pt x="1039813" y="2100401"/>
                  <a:pt x="1049582" y="2100401"/>
                  <a:pt x="1049582" y="2100401"/>
                </a:cubicBezTo>
                <a:cubicBezTo>
                  <a:pt x="1059351" y="2090632"/>
                  <a:pt x="1059351" y="2090632"/>
                  <a:pt x="1059351" y="2100401"/>
                </a:cubicBezTo>
                <a:cubicBezTo>
                  <a:pt x="1069119" y="2100401"/>
                  <a:pt x="1088657" y="2100401"/>
                  <a:pt x="1088657" y="2100401"/>
                </a:cubicBezTo>
                <a:cubicBezTo>
                  <a:pt x="1088657" y="2100401"/>
                  <a:pt x="1078888" y="2090632"/>
                  <a:pt x="1078888" y="2090632"/>
                </a:cubicBezTo>
                <a:cubicBezTo>
                  <a:pt x="1078888" y="2090632"/>
                  <a:pt x="1078888" y="2090632"/>
                  <a:pt x="1088657" y="2090632"/>
                </a:cubicBezTo>
                <a:cubicBezTo>
                  <a:pt x="1088657" y="2090632"/>
                  <a:pt x="1098425" y="2100401"/>
                  <a:pt x="1098425" y="2100401"/>
                </a:cubicBezTo>
                <a:cubicBezTo>
                  <a:pt x="1108194" y="2100401"/>
                  <a:pt x="1108194" y="2100401"/>
                  <a:pt x="1108194" y="2100401"/>
                </a:cubicBezTo>
                <a:cubicBezTo>
                  <a:pt x="1117962" y="2100401"/>
                  <a:pt x="1137500" y="2100401"/>
                  <a:pt x="1147268" y="2100401"/>
                </a:cubicBezTo>
                <a:cubicBezTo>
                  <a:pt x="1147268" y="2100401"/>
                  <a:pt x="1137500" y="2090632"/>
                  <a:pt x="1127731" y="2100401"/>
                </a:cubicBezTo>
                <a:cubicBezTo>
                  <a:pt x="1117962" y="2100401"/>
                  <a:pt x="1117962" y="2090632"/>
                  <a:pt x="1108194" y="2090632"/>
                </a:cubicBezTo>
                <a:cubicBezTo>
                  <a:pt x="1108194" y="2090632"/>
                  <a:pt x="1108194" y="2090632"/>
                  <a:pt x="1137500" y="2090632"/>
                </a:cubicBezTo>
                <a:cubicBezTo>
                  <a:pt x="1127731" y="2090632"/>
                  <a:pt x="1127731" y="2080862"/>
                  <a:pt x="1117962" y="2080862"/>
                </a:cubicBezTo>
                <a:cubicBezTo>
                  <a:pt x="1117962" y="2080862"/>
                  <a:pt x="1108194" y="2071093"/>
                  <a:pt x="1098425" y="2071093"/>
                </a:cubicBezTo>
                <a:cubicBezTo>
                  <a:pt x="1088657" y="2061324"/>
                  <a:pt x="1088657" y="2061324"/>
                  <a:pt x="1088657" y="2051554"/>
                </a:cubicBezTo>
                <a:cubicBezTo>
                  <a:pt x="1088657" y="2051554"/>
                  <a:pt x="1088657" y="2051554"/>
                  <a:pt x="1069119" y="2061324"/>
                </a:cubicBezTo>
                <a:cubicBezTo>
                  <a:pt x="1069119" y="2061324"/>
                  <a:pt x="1069119" y="2041785"/>
                  <a:pt x="1059351" y="2041785"/>
                </a:cubicBezTo>
                <a:cubicBezTo>
                  <a:pt x="1059351" y="2041785"/>
                  <a:pt x="1059351" y="2041785"/>
                  <a:pt x="1049582" y="2041785"/>
                </a:cubicBezTo>
                <a:cubicBezTo>
                  <a:pt x="1049582" y="2041785"/>
                  <a:pt x="1049582" y="2032016"/>
                  <a:pt x="1039813" y="2032016"/>
                </a:cubicBezTo>
                <a:cubicBezTo>
                  <a:pt x="1030045" y="2032016"/>
                  <a:pt x="1010508" y="2022247"/>
                  <a:pt x="990970" y="2022247"/>
                </a:cubicBezTo>
                <a:cubicBezTo>
                  <a:pt x="971433" y="2022247"/>
                  <a:pt x="961665" y="2022247"/>
                  <a:pt x="951896" y="2022247"/>
                </a:cubicBezTo>
                <a:cubicBezTo>
                  <a:pt x="942127" y="2022247"/>
                  <a:pt x="903053" y="2012477"/>
                  <a:pt x="873747" y="2012477"/>
                </a:cubicBezTo>
                <a:cubicBezTo>
                  <a:pt x="854210" y="2012477"/>
                  <a:pt x="844441" y="2012477"/>
                  <a:pt x="844441" y="2002708"/>
                </a:cubicBezTo>
                <a:cubicBezTo>
                  <a:pt x="854210" y="2002708"/>
                  <a:pt x="883516" y="2002708"/>
                  <a:pt x="912821" y="2012477"/>
                </a:cubicBezTo>
                <a:cubicBezTo>
                  <a:pt x="922590" y="2012477"/>
                  <a:pt x="942127" y="2012477"/>
                  <a:pt x="951896" y="2012477"/>
                </a:cubicBezTo>
                <a:cubicBezTo>
                  <a:pt x="971433" y="2012477"/>
                  <a:pt x="1000739" y="2022247"/>
                  <a:pt x="1020276" y="2022247"/>
                </a:cubicBezTo>
                <a:cubicBezTo>
                  <a:pt x="1020276" y="2012477"/>
                  <a:pt x="1010508" y="2012477"/>
                  <a:pt x="1010508" y="2012477"/>
                </a:cubicBezTo>
                <a:cubicBezTo>
                  <a:pt x="1000739" y="2012477"/>
                  <a:pt x="990970" y="2012477"/>
                  <a:pt x="990970" y="2012477"/>
                </a:cubicBezTo>
                <a:cubicBezTo>
                  <a:pt x="971433" y="2002708"/>
                  <a:pt x="932359" y="2002708"/>
                  <a:pt x="893284" y="2002708"/>
                </a:cubicBezTo>
                <a:lnTo>
                  <a:pt x="896947" y="2002708"/>
                </a:lnTo>
                <a:cubicBezTo>
                  <a:pt x="900611" y="2002708"/>
                  <a:pt x="903053" y="2002708"/>
                  <a:pt x="903053" y="2002708"/>
                </a:cubicBezTo>
                <a:cubicBezTo>
                  <a:pt x="903053" y="2002708"/>
                  <a:pt x="922590" y="2002708"/>
                  <a:pt x="951896" y="2002708"/>
                </a:cubicBezTo>
                <a:cubicBezTo>
                  <a:pt x="971433" y="2002708"/>
                  <a:pt x="990970" y="2002708"/>
                  <a:pt x="990970" y="2002708"/>
                </a:cubicBezTo>
                <a:cubicBezTo>
                  <a:pt x="990970" y="2002708"/>
                  <a:pt x="990970" y="2002708"/>
                  <a:pt x="1000739" y="2002708"/>
                </a:cubicBezTo>
                <a:cubicBezTo>
                  <a:pt x="981202" y="1992939"/>
                  <a:pt x="971433" y="1983169"/>
                  <a:pt x="951896" y="1973400"/>
                </a:cubicBezTo>
                <a:cubicBezTo>
                  <a:pt x="942127" y="1973400"/>
                  <a:pt x="932359" y="1973400"/>
                  <a:pt x="932359" y="1973400"/>
                </a:cubicBezTo>
                <a:cubicBezTo>
                  <a:pt x="922590" y="1973400"/>
                  <a:pt x="912821" y="1973400"/>
                  <a:pt x="903053" y="1973400"/>
                </a:cubicBezTo>
                <a:cubicBezTo>
                  <a:pt x="903053" y="1973400"/>
                  <a:pt x="883516" y="1963631"/>
                  <a:pt x="873747" y="1963631"/>
                </a:cubicBezTo>
                <a:cubicBezTo>
                  <a:pt x="863978" y="1963631"/>
                  <a:pt x="854210" y="1963631"/>
                  <a:pt x="844441" y="1963631"/>
                </a:cubicBezTo>
                <a:cubicBezTo>
                  <a:pt x="834673" y="1953861"/>
                  <a:pt x="834673" y="1953861"/>
                  <a:pt x="844441" y="1953861"/>
                </a:cubicBezTo>
                <a:cubicBezTo>
                  <a:pt x="854210" y="1953861"/>
                  <a:pt x="834673" y="1944092"/>
                  <a:pt x="805367" y="1944092"/>
                </a:cubicBezTo>
                <a:cubicBezTo>
                  <a:pt x="815135" y="1944092"/>
                  <a:pt x="815135" y="1934323"/>
                  <a:pt x="805367" y="1934323"/>
                </a:cubicBezTo>
                <a:cubicBezTo>
                  <a:pt x="805367" y="1934323"/>
                  <a:pt x="795598" y="1934323"/>
                  <a:pt x="785829" y="1934323"/>
                </a:cubicBezTo>
                <a:cubicBezTo>
                  <a:pt x="785829" y="1934323"/>
                  <a:pt x="776061" y="1934323"/>
                  <a:pt x="766292" y="1934323"/>
                </a:cubicBezTo>
                <a:cubicBezTo>
                  <a:pt x="766292" y="1924554"/>
                  <a:pt x="766292" y="1924554"/>
                  <a:pt x="756524" y="1934323"/>
                </a:cubicBezTo>
                <a:cubicBezTo>
                  <a:pt x="766292" y="1934323"/>
                  <a:pt x="776061" y="1934323"/>
                  <a:pt x="785829" y="1944092"/>
                </a:cubicBezTo>
                <a:cubicBezTo>
                  <a:pt x="785829" y="1944092"/>
                  <a:pt x="785829" y="1944092"/>
                  <a:pt x="776061" y="1944092"/>
                </a:cubicBezTo>
                <a:cubicBezTo>
                  <a:pt x="776061" y="1944092"/>
                  <a:pt x="776061" y="1944092"/>
                  <a:pt x="766292" y="1944092"/>
                </a:cubicBezTo>
                <a:cubicBezTo>
                  <a:pt x="766292" y="1944092"/>
                  <a:pt x="756524" y="1944092"/>
                  <a:pt x="756524" y="1944092"/>
                </a:cubicBezTo>
                <a:cubicBezTo>
                  <a:pt x="746755" y="1944092"/>
                  <a:pt x="736987" y="1934323"/>
                  <a:pt x="746755" y="1934323"/>
                </a:cubicBezTo>
                <a:cubicBezTo>
                  <a:pt x="746755" y="1924554"/>
                  <a:pt x="736987" y="1924554"/>
                  <a:pt x="727218" y="1924554"/>
                </a:cubicBezTo>
                <a:cubicBezTo>
                  <a:pt x="717449" y="1924554"/>
                  <a:pt x="707681" y="1924554"/>
                  <a:pt x="697912" y="1924554"/>
                </a:cubicBezTo>
                <a:cubicBezTo>
                  <a:pt x="688143" y="1924554"/>
                  <a:pt x="678375" y="1914784"/>
                  <a:pt x="678375" y="1924554"/>
                </a:cubicBezTo>
                <a:cubicBezTo>
                  <a:pt x="668606" y="1924554"/>
                  <a:pt x="658838" y="1914784"/>
                  <a:pt x="649069" y="1914784"/>
                </a:cubicBezTo>
                <a:cubicBezTo>
                  <a:pt x="639300" y="1914784"/>
                  <a:pt x="629532" y="1914784"/>
                  <a:pt x="629532" y="1914784"/>
                </a:cubicBezTo>
                <a:cubicBezTo>
                  <a:pt x="619763" y="1914784"/>
                  <a:pt x="609995" y="1914784"/>
                  <a:pt x="590457" y="1905015"/>
                </a:cubicBezTo>
                <a:cubicBezTo>
                  <a:pt x="580689" y="1905015"/>
                  <a:pt x="570920" y="1905015"/>
                  <a:pt x="570920" y="1905015"/>
                </a:cubicBezTo>
                <a:cubicBezTo>
                  <a:pt x="570920" y="1905015"/>
                  <a:pt x="561152" y="1905015"/>
                  <a:pt x="561152" y="1905015"/>
                </a:cubicBezTo>
                <a:cubicBezTo>
                  <a:pt x="551383" y="1914784"/>
                  <a:pt x="541614" y="1914784"/>
                  <a:pt x="531846" y="1905015"/>
                </a:cubicBezTo>
                <a:lnTo>
                  <a:pt x="522077" y="1905015"/>
                </a:lnTo>
                <a:cubicBezTo>
                  <a:pt x="522077" y="1895246"/>
                  <a:pt x="551383" y="1895246"/>
                  <a:pt x="600226" y="1905015"/>
                </a:cubicBezTo>
                <a:cubicBezTo>
                  <a:pt x="609995" y="1905015"/>
                  <a:pt x="619763" y="1905015"/>
                  <a:pt x="629532" y="1905015"/>
                </a:cubicBezTo>
                <a:cubicBezTo>
                  <a:pt x="629532" y="1905015"/>
                  <a:pt x="639300" y="1905015"/>
                  <a:pt x="639300" y="1905015"/>
                </a:cubicBezTo>
                <a:cubicBezTo>
                  <a:pt x="649069" y="1905015"/>
                  <a:pt x="658838" y="1905015"/>
                  <a:pt x="668606" y="1905015"/>
                </a:cubicBezTo>
                <a:cubicBezTo>
                  <a:pt x="678375" y="1905015"/>
                  <a:pt x="678375" y="1905015"/>
                  <a:pt x="688143" y="1905015"/>
                </a:cubicBezTo>
                <a:cubicBezTo>
                  <a:pt x="697912" y="1914784"/>
                  <a:pt x="746755" y="1914784"/>
                  <a:pt x="746755" y="1914784"/>
                </a:cubicBezTo>
                <a:cubicBezTo>
                  <a:pt x="746755" y="1914784"/>
                  <a:pt x="756524" y="1914784"/>
                  <a:pt x="756524" y="1914784"/>
                </a:cubicBezTo>
                <a:cubicBezTo>
                  <a:pt x="756524" y="1914784"/>
                  <a:pt x="766292" y="1914784"/>
                  <a:pt x="766292" y="1914784"/>
                </a:cubicBezTo>
                <a:cubicBezTo>
                  <a:pt x="776061" y="1914784"/>
                  <a:pt x="785829" y="1914784"/>
                  <a:pt x="785829" y="1914784"/>
                </a:cubicBezTo>
                <a:cubicBezTo>
                  <a:pt x="795598" y="1914784"/>
                  <a:pt x="795598" y="1914784"/>
                  <a:pt x="805367" y="1914784"/>
                </a:cubicBezTo>
                <a:cubicBezTo>
                  <a:pt x="815135" y="1914784"/>
                  <a:pt x="824904" y="1914784"/>
                  <a:pt x="844441" y="1924554"/>
                </a:cubicBezTo>
                <a:cubicBezTo>
                  <a:pt x="844441" y="1924554"/>
                  <a:pt x="854210" y="1924554"/>
                  <a:pt x="854210" y="1924554"/>
                </a:cubicBezTo>
                <a:cubicBezTo>
                  <a:pt x="844441" y="1914784"/>
                  <a:pt x="834673" y="1905015"/>
                  <a:pt x="844441" y="1905015"/>
                </a:cubicBezTo>
                <a:cubicBezTo>
                  <a:pt x="844441" y="1905015"/>
                  <a:pt x="863978" y="1905015"/>
                  <a:pt x="873747" y="1914784"/>
                </a:cubicBezTo>
                <a:cubicBezTo>
                  <a:pt x="883516" y="1914784"/>
                  <a:pt x="893284" y="1924554"/>
                  <a:pt x="893284" y="1924554"/>
                </a:cubicBezTo>
                <a:cubicBezTo>
                  <a:pt x="893284" y="1924554"/>
                  <a:pt x="903053" y="1924554"/>
                  <a:pt x="912821" y="1924554"/>
                </a:cubicBezTo>
                <a:cubicBezTo>
                  <a:pt x="922590" y="1924554"/>
                  <a:pt x="922590" y="1924554"/>
                  <a:pt x="922590" y="1924554"/>
                </a:cubicBezTo>
                <a:cubicBezTo>
                  <a:pt x="932359" y="1924554"/>
                  <a:pt x="932359" y="1924554"/>
                  <a:pt x="942127" y="1924554"/>
                </a:cubicBezTo>
                <a:cubicBezTo>
                  <a:pt x="942127" y="1924554"/>
                  <a:pt x="951896" y="1924554"/>
                  <a:pt x="971433" y="1924554"/>
                </a:cubicBezTo>
                <a:cubicBezTo>
                  <a:pt x="981202" y="1924554"/>
                  <a:pt x="990970" y="1924554"/>
                  <a:pt x="990970" y="1924554"/>
                </a:cubicBezTo>
                <a:cubicBezTo>
                  <a:pt x="1000739" y="1924554"/>
                  <a:pt x="1010508" y="1924554"/>
                  <a:pt x="1020276" y="1924554"/>
                </a:cubicBezTo>
                <a:cubicBezTo>
                  <a:pt x="1030045" y="1934323"/>
                  <a:pt x="1030045" y="1934323"/>
                  <a:pt x="1039813" y="1934323"/>
                </a:cubicBezTo>
                <a:cubicBezTo>
                  <a:pt x="1030045" y="1924554"/>
                  <a:pt x="1020276" y="1914784"/>
                  <a:pt x="1010508" y="1914784"/>
                </a:cubicBezTo>
                <a:cubicBezTo>
                  <a:pt x="1010508" y="1905015"/>
                  <a:pt x="1010508" y="1905015"/>
                  <a:pt x="1000739" y="1905015"/>
                </a:cubicBezTo>
                <a:cubicBezTo>
                  <a:pt x="990970" y="1895246"/>
                  <a:pt x="990970" y="1895246"/>
                  <a:pt x="1000739" y="1895246"/>
                </a:cubicBezTo>
                <a:cubicBezTo>
                  <a:pt x="990970" y="1895246"/>
                  <a:pt x="990970" y="1895246"/>
                  <a:pt x="990970" y="1895246"/>
                </a:cubicBezTo>
                <a:cubicBezTo>
                  <a:pt x="990970" y="1895246"/>
                  <a:pt x="981202" y="1895246"/>
                  <a:pt x="971433" y="1895246"/>
                </a:cubicBezTo>
                <a:cubicBezTo>
                  <a:pt x="951896" y="1895246"/>
                  <a:pt x="912821" y="1885476"/>
                  <a:pt x="883516" y="1885476"/>
                </a:cubicBezTo>
                <a:cubicBezTo>
                  <a:pt x="873747" y="1885476"/>
                  <a:pt x="854210" y="1885476"/>
                  <a:pt x="844441" y="1885476"/>
                </a:cubicBezTo>
                <a:cubicBezTo>
                  <a:pt x="844441" y="1875707"/>
                  <a:pt x="824904" y="1875707"/>
                  <a:pt x="815135" y="1875707"/>
                </a:cubicBezTo>
                <a:cubicBezTo>
                  <a:pt x="805367" y="1875707"/>
                  <a:pt x="795598" y="1875707"/>
                  <a:pt x="795598" y="1875707"/>
                </a:cubicBezTo>
                <a:cubicBezTo>
                  <a:pt x="795598" y="1885476"/>
                  <a:pt x="795598" y="1885476"/>
                  <a:pt x="795598" y="1885476"/>
                </a:cubicBezTo>
                <a:cubicBezTo>
                  <a:pt x="785829" y="1875707"/>
                  <a:pt x="785829" y="1875707"/>
                  <a:pt x="785829" y="1875707"/>
                </a:cubicBezTo>
                <a:cubicBezTo>
                  <a:pt x="776061" y="1875707"/>
                  <a:pt x="776061" y="1875707"/>
                  <a:pt x="776061" y="1875707"/>
                </a:cubicBezTo>
                <a:cubicBezTo>
                  <a:pt x="766292" y="1875707"/>
                  <a:pt x="756524" y="1875707"/>
                  <a:pt x="756524" y="1875707"/>
                </a:cubicBezTo>
                <a:cubicBezTo>
                  <a:pt x="746755" y="1875707"/>
                  <a:pt x="746755" y="1875707"/>
                  <a:pt x="736987" y="1875707"/>
                </a:cubicBezTo>
                <a:cubicBezTo>
                  <a:pt x="736987" y="1875707"/>
                  <a:pt x="727218" y="1875707"/>
                  <a:pt x="717449" y="1865938"/>
                </a:cubicBezTo>
                <a:cubicBezTo>
                  <a:pt x="717449" y="1865938"/>
                  <a:pt x="697912" y="1865938"/>
                  <a:pt x="668606" y="1865938"/>
                </a:cubicBezTo>
                <a:cubicBezTo>
                  <a:pt x="649069" y="1865938"/>
                  <a:pt x="619763" y="1865938"/>
                  <a:pt x="609995" y="1865938"/>
                </a:cubicBezTo>
                <a:cubicBezTo>
                  <a:pt x="600226" y="1856168"/>
                  <a:pt x="590457" y="1856168"/>
                  <a:pt x="590457" y="1856168"/>
                </a:cubicBezTo>
                <a:cubicBezTo>
                  <a:pt x="580689" y="1856168"/>
                  <a:pt x="580689" y="1856168"/>
                  <a:pt x="570920" y="1856168"/>
                </a:cubicBezTo>
                <a:cubicBezTo>
                  <a:pt x="570920" y="1856168"/>
                  <a:pt x="561152" y="1856168"/>
                  <a:pt x="561152" y="1856168"/>
                </a:cubicBezTo>
                <a:cubicBezTo>
                  <a:pt x="561152" y="1856168"/>
                  <a:pt x="512308" y="1856168"/>
                  <a:pt x="463465" y="1856168"/>
                </a:cubicBezTo>
                <a:cubicBezTo>
                  <a:pt x="443928" y="1856168"/>
                  <a:pt x="424391" y="1846399"/>
                  <a:pt x="424391" y="1846399"/>
                </a:cubicBezTo>
                <a:lnTo>
                  <a:pt x="434160" y="1846399"/>
                </a:lnTo>
                <a:cubicBezTo>
                  <a:pt x="473234" y="1846399"/>
                  <a:pt x="512308" y="1846399"/>
                  <a:pt x="541614" y="1846399"/>
                </a:cubicBezTo>
                <a:cubicBezTo>
                  <a:pt x="590457" y="1846399"/>
                  <a:pt x="678375" y="1856168"/>
                  <a:pt x="688143" y="1856168"/>
                </a:cubicBezTo>
                <a:cubicBezTo>
                  <a:pt x="688143" y="1856168"/>
                  <a:pt x="693028" y="1856168"/>
                  <a:pt x="696691" y="1856168"/>
                </a:cubicBezTo>
                <a:lnTo>
                  <a:pt x="697912" y="1856168"/>
                </a:lnTo>
                <a:cubicBezTo>
                  <a:pt x="697912" y="1846399"/>
                  <a:pt x="688143" y="1846399"/>
                  <a:pt x="688143" y="1846399"/>
                </a:cubicBezTo>
                <a:cubicBezTo>
                  <a:pt x="678375" y="1846399"/>
                  <a:pt x="678375" y="1846399"/>
                  <a:pt x="668606" y="1846399"/>
                </a:cubicBezTo>
                <a:cubicBezTo>
                  <a:pt x="649069" y="1836630"/>
                  <a:pt x="639300" y="1836630"/>
                  <a:pt x="629532" y="1836630"/>
                </a:cubicBezTo>
                <a:cubicBezTo>
                  <a:pt x="629532" y="1836630"/>
                  <a:pt x="619763" y="1836630"/>
                  <a:pt x="609995" y="1836630"/>
                </a:cubicBezTo>
                <a:cubicBezTo>
                  <a:pt x="570920" y="1836630"/>
                  <a:pt x="561152" y="1826861"/>
                  <a:pt x="551383" y="1826861"/>
                </a:cubicBezTo>
                <a:cubicBezTo>
                  <a:pt x="531846" y="1836630"/>
                  <a:pt x="492771" y="1826861"/>
                  <a:pt x="463465" y="1826861"/>
                </a:cubicBezTo>
                <a:cubicBezTo>
                  <a:pt x="463465" y="1826861"/>
                  <a:pt x="453697" y="1826861"/>
                  <a:pt x="443928" y="1826861"/>
                </a:cubicBezTo>
                <a:cubicBezTo>
                  <a:pt x="434160" y="1826861"/>
                  <a:pt x="424391" y="1826861"/>
                  <a:pt x="414622" y="1817091"/>
                </a:cubicBezTo>
                <a:cubicBezTo>
                  <a:pt x="414622" y="1817091"/>
                  <a:pt x="385317" y="1817091"/>
                  <a:pt x="287630" y="1807322"/>
                </a:cubicBezTo>
                <a:lnTo>
                  <a:pt x="258325" y="1807322"/>
                </a:lnTo>
                <a:cubicBezTo>
                  <a:pt x="287630" y="1807322"/>
                  <a:pt x="307168" y="1807322"/>
                  <a:pt x="307168" y="1797552"/>
                </a:cubicBezTo>
                <a:cubicBezTo>
                  <a:pt x="346242" y="1797552"/>
                  <a:pt x="395085" y="1797552"/>
                  <a:pt x="404854" y="1797552"/>
                </a:cubicBezTo>
                <a:cubicBezTo>
                  <a:pt x="414622" y="1797552"/>
                  <a:pt x="424391" y="1797552"/>
                  <a:pt x="434160" y="1807322"/>
                </a:cubicBezTo>
                <a:cubicBezTo>
                  <a:pt x="443928" y="1807322"/>
                  <a:pt x="483003" y="1807322"/>
                  <a:pt x="512308" y="1807322"/>
                </a:cubicBezTo>
                <a:cubicBezTo>
                  <a:pt x="522077" y="1807322"/>
                  <a:pt x="541614" y="1807322"/>
                  <a:pt x="551383" y="1807322"/>
                </a:cubicBezTo>
                <a:cubicBezTo>
                  <a:pt x="570920" y="1817091"/>
                  <a:pt x="590457" y="1817091"/>
                  <a:pt x="590457" y="1817091"/>
                </a:cubicBezTo>
                <a:cubicBezTo>
                  <a:pt x="590457" y="1817091"/>
                  <a:pt x="600226" y="1817091"/>
                  <a:pt x="600226" y="1817091"/>
                </a:cubicBezTo>
                <a:cubicBezTo>
                  <a:pt x="609995" y="1817091"/>
                  <a:pt x="609995" y="1817091"/>
                  <a:pt x="619763" y="1817091"/>
                </a:cubicBezTo>
                <a:cubicBezTo>
                  <a:pt x="619763" y="1817091"/>
                  <a:pt x="619763" y="1817091"/>
                  <a:pt x="629532" y="1817091"/>
                </a:cubicBezTo>
                <a:cubicBezTo>
                  <a:pt x="629532" y="1817091"/>
                  <a:pt x="639300" y="1817091"/>
                  <a:pt x="639300" y="1817091"/>
                </a:cubicBezTo>
                <a:cubicBezTo>
                  <a:pt x="649069" y="1817091"/>
                  <a:pt x="658838" y="1817091"/>
                  <a:pt x="658838" y="1817091"/>
                </a:cubicBezTo>
                <a:cubicBezTo>
                  <a:pt x="668606" y="1817091"/>
                  <a:pt x="678375" y="1817091"/>
                  <a:pt x="688143" y="1817091"/>
                </a:cubicBezTo>
                <a:cubicBezTo>
                  <a:pt x="697912" y="1817091"/>
                  <a:pt x="707681" y="1817091"/>
                  <a:pt x="707681" y="1817091"/>
                </a:cubicBezTo>
                <a:cubicBezTo>
                  <a:pt x="717449" y="1817091"/>
                  <a:pt x="727218" y="1817091"/>
                  <a:pt x="727218" y="1817091"/>
                </a:cubicBezTo>
                <a:cubicBezTo>
                  <a:pt x="746755" y="1817091"/>
                  <a:pt x="756524" y="1817091"/>
                  <a:pt x="766292" y="1817091"/>
                </a:cubicBezTo>
                <a:cubicBezTo>
                  <a:pt x="785829" y="1826861"/>
                  <a:pt x="795598" y="1826861"/>
                  <a:pt x="805367" y="1826861"/>
                </a:cubicBezTo>
                <a:cubicBezTo>
                  <a:pt x="805367" y="1826861"/>
                  <a:pt x="815135" y="1826861"/>
                  <a:pt x="844441" y="1826861"/>
                </a:cubicBezTo>
                <a:cubicBezTo>
                  <a:pt x="873747" y="1826861"/>
                  <a:pt x="883516" y="1836630"/>
                  <a:pt x="893284" y="1836630"/>
                </a:cubicBezTo>
                <a:cubicBezTo>
                  <a:pt x="912821" y="1836630"/>
                  <a:pt x="922590" y="1826861"/>
                  <a:pt x="922590" y="1826861"/>
                </a:cubicBezTo>
                <a:cubicBezTo>
                  <a:pt x="922590" y="1826861"/>
                  <a:pt x="922590" y="1826861"/>
                  <a:pt x="922590" y="1817091"/>
                </a:cubicBezTo>
                <a:cubicBezTo>
                  <a:pt x="912821" y="1817091"/>
                  <a:pt x="903053" y="1817091"/>
                  <a:pt x="893284" y="1817091"/>
                </a:cubicBezTo>
                <a:cubicBezTo>
                  <a:pt x="893284" y="1817091"/>
                  <a:pt x="883516" y="1817091"/>
                  <a:pt x="883516" y="1817091"/>
                </a:cubicBezTo>
                <a:cubicBezTo>
                  <a:pt x="873747" y="1817091"/>
                  <a:pt x="873747" y="1817091"/>
                  <a:pt x="873747" y="1817091"/>
                </a:cubicBezTo>
                <a:cubicBezTo>
                  <a:pt x="873747" y="1817091"/>
                  <a:pt x="873747" y="1817091"/>
                  <a:pt x="863978" y="1817091"/>
                </a:cubicBezTo>
                <a:cubicBezTo>
                  <a:pt x="863978" y="1817091"/>
                  <a:pt x="854210" y="1817091"/>
                  <a:pt x="854210" y="1817091"/>
                </a:cubicBezTo>
                <a:cubicBezTo>
                  <a:pt x="844441" y="1817091"/>
                  <a:pt x="834673" y="1817091"/>
                  <a:pt x="834673" y="1817091"/>
                </a:cubicBezTo>
                <a:cubicBezTo>
                  <a:pt x="815135" y="1817091"/>
                  <a:pt x="785829" y="1807322"/>
                  <a:pt x="766292" y="1807322"/>
                </a:cubicBezTo>
                <a:cubicBezTo>
                  <a:pt x="766292" y="1807322"/>
                  <a:pt x="776061" y="1807322"/>
                  <a:pt x="785829" y="1807322"/>
                </a:cubicBezTo>
                <a:cubicBezTo>
                  <a:pt x="785829" y="1807322"/>
                  <a:pt x="785829" y="1807322"/>
                  <a:pt x="776061" y="1797552"/>
                </a:cubicBezTo>
                <a:cubicBezTo>
                  <a:pt x="766292" y="1797552"/>
                  <a:pt x="756524" y="1797552"/>
                  <a:pt x="746755" y="1797552"/>
                </a:cubicBezTo>
                <a:cubicBezTo>
                  <a:pt x="746755" y="1797552"/>
                  <a:pt x="727218" y="1797552"/>
                  <a:pt x="727218" y="1787783"/>
                </a:cubicBezTo>
                <a:cubicBezTo>
                  <a:pt x="717449" y="1787783"/>
                  <a:pt x="697912" y="1787783"/>
                  <a:pt x="668606" y="1787783"/>
                </a:cubicBezTo>
                <a:cubicBezTo>
                  <a:pt x="658838" y="1787783"/>
                  <a:pt x="639300" y="1778014"/>
                  <a:pt x="629532" y="1778014"/>
                </a:cubicBezTo>
                <a:cubicBezTo>
                  <a:pt x="619763" y="1778014"/>
                  <a:pt x="609995" y="1778014"/>
                  <a:pt x="609995" y="1778014"/>
                </a:cubicBezTo>
                <a:cubicBezTo>
                  <a:pt x="609995" y="1778014"/>
                  <a:pt x="600226" y="1778014"/>
                  <a:pt x="600226" y="1778014"/>
                </a:cubicBezTo>
                <a:cubicBezTo>
                  <a:pt x="590457" y="1778014"/>
                  <a:pt x="580689" y="1778014"/>
                  <a:pt x="561152" y="1778014"/>
                </a:cubicBezTo>
                <a:cubicBezTo>
                  <a:pt x="561152" y="1778014"/>
                  <a:pt x="551383" y="1778014"/>
                  <a:pt x="541614" y="1778014"/>
                </a:cubicBezTo>
                <a:cubicBezTo>
                  <a:pt x="531846" y="1778014"/>
                  <a:pt x="522077" y="1768245"/>
                  <a:pt x="512308" y="1768245"/>
                </a:cubicBezTo>
                <a:cubicBezTo>
                  <a:pt x="502540" y="1768245"/>
                  <a:pt x="483003" y="1768245"/>
                  <a:pt x="483003" y="1768245"/>
                </a:cubicBezTo>
                <a:cubicBezTo>
                  <a:pt x="483003" y="1768245"/>
                  <a:pt x="473234" y="1768245"/>
                  <a:pt x="463465" y="1768245"/>
                </a:cubicBezTo>
                <a:cubicBezTo>
                  <a:pt x="443928" y="1768245"/>
                  <a:pt x="404854" y="1758475"/>
                  <a:pt x="404854" y="1758475"/>
                </a:cubicBezTo>
                <a:cubicBezTo>
                  <a:pt x="395085" y="1758475"/>
                  <a:pt x="395085" y="1758475"/>
                  <a:pt x="385317" y="1758475"/>
                </a:cubicBezTo>
                <a:cubicBezTo>
                  <a:pt x="375548" y="1758475"/>
                  <a:pt x="365779" y="1758475"/>
                  <a:pt x="356011" y="1758475"/>
                </a:cubicBezTo>
                <a:cubicBezTo>
                  <a:pt x="346242" y="1758475"/>
                  <a:pt x="336473" y="1758475"/>
                  <a:pt x="336473" y="1758475"/>
                </a:cubicBezTo>
                <a:cubicBezTo>
                  <a:pt x="316936" y="1748706"/>
                  <a:pt x="307168" y="1748706"/>
                  <a:pt x="297399" y="1748706"/>
                </a:cubicBezTo>
                <a:cubicBezTo>
                  <a:pt x="297399" y="1748706"/>
                  <a:pt x="287630" y="1748706"/>
                  <a:pt x="277862" y="1748706"/>
                </a:cubicBezTo>
                <a:cubicBezTo>
                  <a:pt x="268093" y="1748706"/>
                  <a:pt x="258325" y="1748706"/>
                  <a:pt x="258325" y="1748706"/>
                </a:cubicBezTo>
                <a:cubicBezTo>
                  <a:pt x="258325" y="1748706"/>
                  <a:pt x="248556" y="1748706"/>
                  <a:pt x="229019" y="1748706"/>
                </a:cubicBezTo>
                <a:cubicBezTo>
                  <a:pt x="219250" y="1748706"/>
                  <a:pt x="209482" y="1748706"/>
                  <a:pt x="199713" y="1738937"/>
                </a:cubicBezTo>
                <a:cubicBezTo>
                  <a:pt x="189944" y="1738937"/>
                  <a:pt x="180176" y="1738937"/>
                  <a:pt x="170407" y="1738937"/>
                </a:cubicBezTo>
                <a:cubicBezTo>
                  <a:pt x="170407" y="1738937"/>
                  <a:pt x="160638" y="1738937"/>
                  <a:pt x="160638" y="1738937"/>
                </a:cubicBezTo>
                <a:cubicBezTo>
                  <a:pt x="150870" y="1738937"/>
                  <a:pt x="150870" y="1738937"/>
                  <a:pt x="141101" y="1738937"/>
                </a:cubicBezTo>
                <a:cubicBezTo>
                  <a:pt x="141101" y="1738937"/>
                  <a:pt x="141101" y="1738937"/>
                  <a:pt x="131332" y="1738937"/>
                </a:cubicBezTo>
                <a:cubicBezTo>
                  <a:pt x="121564" y="1738937"/>
                  <a:pt x="111795" y="1738937"/>
                  <a:pt x="111795" y="1738937"/>
                </a:cubicBezTo>
                <a:cubicBezTo>
                  <a:pt x="102027" y="1738937"/>
                  <a:pt x="102027" y="1738937"/>
                  <a:pt x="92258" y="1738937"/>
                </a:cubicBezTo>
                <a:cubicBezTo>
                  <a:pt x="92258" y="1738937"/>
                  <a:pt x="82489" y="1729168"/>
                  <a:pt x="82489" y="1729168"/>
                </a:cubicBezTo>
                <a:lnTo>
                  <a:pt x="92258" y="1729168"/>
                </a:lnTo>
                <a:cubicBezTo>
                  <a:pt x="92258" y="1729168"/>
                  <a:pt x="102027" y="1729168"/>
                  <a:pt x="102027" y="1729168"/>
                </a:cubicBezTo>
                <a:cubicBezTo>
                  <a:pt x="102027" y="1729168"/>
                  <a:pt x="102027" y="1729168"/>
                  <a:pt x="111795" y="1729168"/>
                </a:cubicBezTo>
                <a:cubicBezTo>
                  <a:pt x="111795" y="1729168"/>
                  <a:pt x="121564" y="1729168"/>
                  <a:pt x="131332" y="1729168"/>
                </a:cubicBezTo>
                <a:cubicBezTo>
                  <a:pt x="131332" y="1729168"/>
                  <a:pt x="141101" y="1729168"/>
                  <a:pt x="141101" y="1729168"/>
                </a:cubicBezTo>
                <a:cubicBezTo>
                  <a:pt x="150870" y="1729168"/>
                  <a:pt x="150870" y="1729168"/>
                  <a:pt x="160638" y="1729168"/>
                </a:cubicBezTo>
                <a:cubicBezTo>
                  <a:pt x="160638" y="1729168"/>
                  <a:pt x="170407" y="1729168"/>
                  <a:pt x="180176" y="1729168"/>
                </a:cubicBezTo>
                <a:cubicBezTo>
                  <a:pt x="209482" y="1729168"/>
                  <a:pt x="277862" y="1729168"/>
                  <a:pt x="297399" y="1738937"/>
                </a:cubicBezTo>
                <a:cubicBezTo>
                  <a:pt x="297399" y="1738937"/>
                  <a:pt x="316936" y="1738937"/>
                  <a:pt x="326705" y="1738937"/>
                </a:cubicBezTo>
                <a:cubicBezTo>
                  <a:pt x="326705" y="1738937"/>
                  <a:pt x="346242" y="1738937"/>
                  <a:pt x="346242" y="1738937"/>
                </a:cubicBezTo>
                <a:cubicBezTo>
                  <a:pt x="424391" y="1748706"/>
                  <a:pt x="424391" y="1748706"/>
                  <a:pt x="434160" y="1738937"/>
                </a:cubicBezTo>
                <a:cubicBezTo>
                  <a:pt x="434160" y="1738937"/>
                  <a:pt x="443928" y="1738937"/>
                  <a:pt x="463465" y="1748706"/>
                </a:cubicBezTo>
                <a:cubicBezTo>
                  <a:pt x="492771" y="1748706"/>
                  <a:pt x="502540" y="1748706"/>
                  <a:pt x="502540" y="1738937"/>
                </a:cubicBezTo>
                <a:lnTo>
                  <a:pt x="473234" y="1738937"/>
                </a:lnTo>
                <a:cubicBezTo>
                  <a:pt x="463465" y="1738937"/>
                  <a:pt x="443928" y="1738937"/>
                  <a:pt x="424391" y="1729168"/>
                </a:cubicBezTo>
                <a:lnTo>
                  <a:pt x="447439" y="1729168"/>
                </a:lnTo>
                <a:cubicBezTo>
                  <a:pt x="476287" y="1729168"/>
                  <a:pt x="492771" y="1729168"/>
                  <a:pt x="492771" y="1729168"/>
                </a:cubicBezTo>
                <a:cubicBezTo>
                  <a:pt x="502540" y="1729168"/>
                  <a:pt x="512308" y="1729168"/>
                  <a:pt x="522077" y="1729168"/>
                </a:cubicBezTo>
                <a:cubicBezTo>
                  <a:pt x="531846" y="1738937"/>
                  <a:pt x="541614" y="1738937"/>
                  <a:pt x="561152" y="1738937"/>
                </a:cubicBezTo>
                <a:cubicBezTo>
                  <a:pt x="590457" y="1738937"/>
                  <a:pt x="678375" y="1748706"/>
                  <a:pt x="678375" y="1748706"/>
                </a:cubicBezTo>
                <a:cubicBezTo>
                  <a:pt x="678375" y="1748706"/>
                  <a:pt x="688143" y="1748706"/>
                  <a:pt x="688143" y="1748706"/>
                </a:cubicBezTo>
                <a:cubicBezTo>
                  <a:pt x="697912" y="1748706"/>
                  <a:pt x="697912" y="1748706"/>
                  <a:pt x="697912" y="1748706"/>
                </a:cubicBezTo>
                <a:cubicBezTo>
                  <a:pt x="707681" y="1748706"/>
                  <a:pt x="707681" y="1748706"/>
                  <a:pt x="707681" y="1748706"/>
                </a:cubicBezTo>
                <a:cubicBezTo>
                  <a:pt x="717449" y="1748706"/>
                  <a:pt x="746755" y="1748706"/>
                  <a:pt x="746755" y="1748706"/>
                </a:cubicBezTo>
                <a:cubicBezTo>
                  <a:pt x="756524" y="1758475"/>
                  <a:pt x="756524" y="1758475"/>
                  <a:pt x="756524" y="1758475"/>
                </a:cubicBezTo>
                <a:cubicBezTo>
                  <a:pt x="766292" y="1748706"/>
                  <a:pt x="766292" y="1758475"/>
                  <a:pt x="766292" y="1758475"/>
                </a:cubicBezTo>
                <a:cubicBezTo>
                  <a:pt x="776061" y="1758475"/>
                  <a:pt x="776061" y="1758475"/>
                  <a:pt x="776061" y="1758475"/>
                </a:cubicBezTo>
                <a:cubicBezTo>
                  <a:pt x="766292" y="1748706"/>
                  <a:pt x="756524" y="1748706"/>
                  <a:pt x="756524" y="1738937"/>
                </a:cubicBezTo>
                <a:cubicBezTo>
                  <a:pt x="746755" y="1738937"/>
                  <a:pt x="736987" y="1738937"/>
                  <a:pt x="736987" y="1738937"/>
                </a:cubicBezTo>
                <a:cubicBezTo>
                  <a:pt x="736987" y="1738937"/>
                  <a:pt x="727218" y="1719398"/>
                  <a:pt x="717449" y="1719398"/>
                </a:cubicBezTo>
                <a:cubicBezTo>
                  <a:pt x="707681" y="1719398"/>
                  <a:pt x="688143" y="1719398"/>
                  <a:pt x="678375" y="1709629"/>
                </a:cubicBezTo>
                <a:cubicBezTo>
                  <a:pt x="668606" y="1709629"/>
                  <a:pt x="668606" y="1709629"/>
                  <a:pt x="658838" y="1709629"/>
                </a:cubicBezTo>
                <a:cubicBezTo>
                  <a:pt x="649069" y="1709629"/>
                  <a:pt x="649069" y="1709629"/>
                  <a:pt x="649069" y="1709629"/>
                </a:cubicBezTo>
                <a:cubicBezTo>
                  <a:pt x="649069" y="1699859"/>
                  <a:pt x="639300" y="1699859"/>
                  <a:pt x="609995" y="1699859"/>
                </a:cubicBezTo>
                <a:cubicBezTo>
                  <a:pt x="590457" y="1690090"/>
                  <a:pt x="580689" y="1690090"/>
                  <a:pt x="570920" y="1690090"/>
                </a:cubicBezTo>
                <a:cubicBezTo>
                  <a:pt x="561152" y="1690090"/>
                  <a:pt x="473234" y="1680321"/>
                  <a:pt x="453697" y="1680321"/>
                </a:cubicBezTo>
                <a:cubicBezTo>
                  <a:pt x="453697" y="1680321"/>
                  <a:pt x="443928" y="1680321"/>
                  <a:pt x="443928" y="1680321"/>
                </a:cubicBezTo>
                <a:cubicBezTo>
                  <a:pt x="443928" y="1680321"/>
                  <a:pt x="434160" y="1680321"/>
                  <a:pt x="434160" y="1680321"/>
                </a:cubicBezTo>
                <a:cubicBezTo>
                  <a:pt x="424391" y="1680321"/>
                  <a:pt x="414622" y="1680321"/>
                  <a:pt x="395085" y="1680321"/>
                </a:cubicBezTo>
                <a:cubicBezTo>
                  <a:pt x="385317" y="1680321"/>
                  <a:pt x="375548" y="1680321"/>
                  <a:pt x="365779" y="1680321"/>
                </a:cubicBezTo>
                <a:cubicBezTo>
                  <a:pt x="356011" y="1670551"/>
                  <a:pt x="346242" y="1670551"/>
                  <a:pt x="336473" y="1670551"/>
                </a:cubicBezTo>
                <a:cubicBezTo>
                  <a:pt x="326705" y="1670551"/>
                  <a:pt x="316936" y="1670551"/>
                  <a:pt x="316936" y="1670551"/>
                </a:cubicBezTo>
                <a:cubicBezTo>
                  <a:pt x="316936" y="1670551"/>
                  <a:pt x="307168" y="1670551"/>
                  <a:pt x="287630" y="1670551"/>
                </a:cubicBezTo>
                <a:cubicBezTo>
                  <a:pt x="277862" y="1670551"/>
                  <a:pt x="268093" y="1670551"/>
                  <a:pt x="268093" y="1670551"/>
                </a:cubicBezTo>
                <a:cubicBezTo>
                  <a:pt x="258325" y="1670551"/>
                  <a:pt x="248556" y="1670551"/>
                  <a:pt x="229019" y="1670551"/>
                </a:cubicBezTo>
                <a:cubicBezTo>
                  <a:pt x="199713" y="1670551"/>
                  <a:pt x="150870" y="1660782"/>
                  <a:pt x="141101" y="1660782"/>
                </a:cubicBezTo>
                <a:cubicBezTo>
                  <a:pt x="131332" y="1660782"/>
                  <a:pt x="131332" y="1660782"/>
                  <a:pt x="121564" y="1660782"/>
                </a:cubicBezTo>
                <a:cubicBezTo>
                  <a:pt x="121564" y="1660782"/>
                  <a:pt x="121564" y="1660782"/>
                  <a:pt x="111795" y="1660782"/>
                </a:cubicBezTo>
                <a:cubicBezTo>
                  <a:pt x="102027" y="1660782"/>
                  <a:pt x="92258" y="1660782"/>
                  <a:pt x="92258" y="1660782"/>
                </a:cubicBezTo>
                <a:cubicBezTo>
                  <a:pt x="92258" y="1670551"/>
                  <a:pt x="82489" y="1670551"/>
                  <a:pt x="82489" y="1660782"/>
                </a:cubicBezTo>
                <a:cubicBezTo>
                  <a:pt x="72721" y="1660782"/>
                  <a:pt x="72721" y="1660782"/>
                  <a:pt x="72721" y="1660782"/>
                </a:cubicBezTo>
                <a:cubicBezTo>
                  <a:pt x="43415" y="1660782"/>
                  <a:pt x="43415" y="1660782"/>
                  <a:pt x="33646" y="1660782"/>
                </a:cubicBezTo>
                <a:cubicBezTo>
                  <a:pt x="23878" y="1651013"/>
                  <a:pt x="33646" y="1651013"/>
                  <a:pt x="43415" y="1651013"/>
                </a:cubicBezTo>
                <a:cubicBezTo>
                  <a:pt x="53184" y="1651013"/>
                  <a:pt x="53184" y="1651013"/>
                  <a:pt x="62952" y="1651013"/>
                </a:cubicBezTo>
                <a:cubicBezTo>
                  <a:pt x="72721" y="1651013"/>
                  <a:pt x="82489" y="1651013"/>
                  <a:pt x="82489" y="1651013"/>
                </a:cubicBezTo>
                <a:cubicBezTo>
                  <a:pt x="92258" y="1651013"/>
                  <a:pt x="102027" y="1651013"/>
                  <a:pt x="111795" y="1651013"/>
                </a:cubicBezTo>
                <a:cubicBezTo>
                  <a:pt x="121564" y="1651013"/>
                  <a:pt x="141101" y="1651013"/>
                  <a:pt x="141101" y="1651013"/>
                </a:cubicBezTo>
                <a:cubicBezTo>
                  <a:pt x="141101" y="1651013"/>
                  <a:pt x="150870" y="1651013"/>
                  <a:pt x="150870" y="1651013"/>
                </a:cubicBezTo>
                <a:cubicBezTo>
                  <a:pt x="160638" y="1651013"/>
                  <a:pt x="160638" y="1651013"/>
                  <a:pt x="160638" y="1651013"/>
                </a:cubicBezTo>
                <a:cubicBezTo>
                  <a:pt x="170407" y="1651013"/>
                  <a:pt x="170407" y="1651013"/>
                  <a:pt x="170407" y="1651013"/>
                </a:cubicBezTo>
                <a:cubicBezTo>
                  <a:pt x="180176" y="1651013"/>
                  <a:pt x="180176" y="1651013"/>
                  <a:pt x="180176" y="1651013"/>
                </a:cubicBezTo>
                <a:cubicBezTo>
                  <a:pt x="189944" y="1651013"/>
                  <a:pt x="209482" y="1651013"/>
                  <a:pt x="229019" y="1660782"/>
                </a:cubicBezTo>
                <a:cubicBezTo>
                  <a:pt x="248556" y="1660782"/>
                  <a:pt x="268093" y="1660782"/>
                  <a:pt x="268093" y="1660782"/>
                </a:cubicBezTo>
                <a:cubicBezTo>
                  <a:pt x="277862" y="1660782"/>
                  <a:pt x="287630" y="1660782"/>
                  <a:pt x="297399" y="1660782"/>
                </a:cubicBezTo>
                <a:cubicBezTo>
                  <a:pt x="307168" y="1660782"/>
                  <a:pt x="316936" y="1660782"/>
                  <a:pt x="326705" y="1660782"/>
                </a:cubicBezTo>
                <a:cubicBezTo>
                  <a:pt x="346242" y="1660782"/>
                  <a:pt x="375548" y="1660782"/>
                  <a:pt x="404854" y="1670551"/>
                </a:cubicBezTo>
                <a:cubicBezTo>
                  <a:pt x="414622" y="1670551"/>
                  <a:pt x="424391" y="1670551"/>
                  <a:pt x="434160" y="1670551"/>
                </a:cubicBezTo>
                <a:cubicBezTo>
                  <a:pt x="434160" y="1670551"/>
                  <a:pt x="443928" y="1670551"/>
                  <a:pt x="443928" y="1670551"/>
                </a:cubicBezTo>
                <a:cubicBezTo>
                  <a:pt x="453697" y="1670551"/>
                  <a:pt x="463465" y="1670551"/>
                  <a:pt x="463465" y="1670551"/>
                </a:cubicBezTo>
                <a:cubicBezTo>
                  <a:pt x="473234" y="1670551"/>
                  <a:pt x="483003" y="1670551"/>
                  <a:pt x="492771" y="1670551"/>
                </a:cubicBezTo>
                <a:cubicBezTo>
                  <a:pt x="492771" y="1670551"/>
                  <a:pt x="502540" y="1670551"/>
                  <a:pt x="502540" y="1670551"/>
                </a:cubicBezTo>
                <a:cubicBezTo>
                  <a:pt x="512308" y="1670551"/>
                  <a:pt x="522077" y="1670551"/>
                  <a:pt x="531846" y="1680321"/>
                </a:cubicBezTo>
                <a:cubicBezTo>
                  <a:pt x="541614" y="1680321"/>
                  <a:pt x="551383" y="1680321"/>
                  <a:pt x="561152" y="1680321"/>
                </a:cubicBezTo>
                <a:cubicBezTo>
                  <a:pt x="570920" y="1680321"/>
                  <a:pt x="590457" y="1680321"/>
                  <a:pt x="619763" y="1680321"/>
                </a:cubicBezTo>
                <a:cubicBezTo>
                  <a:pt x="629532" y="1680321"/>
                  <a:pt x="639300" y="1680321"/>
                  <a:pt x="649069" y="1680321"/>
                </a:cubicBezTo>
                <a:cubicBezTo>
                  <a:pt x="649069" y="1680321"/>
                  <a:pt x="639300" y="1670551"/>
                  <a:pt x="639300" y="1670551"/>
                </a:cubicBezTo>
                <a:cubicBezTo>
                  <a:pt x="629532" y="1670551"/>
                  <a:pt x="629532" y="1670551"/>
                  <a:pt x="629532" y="1660782"/>
                </a:cubicBezTo>
                <a:cubicBezTo>
                  <a:pt x="629532" y="1660782"/>
                  <a:pt x="658838" y="1670551"/>
                  <a:pt x="688143" y="1690090"/>
                </a:cubicBezTo>
                <a:cubicBezTo>
                  <a:pt x="717449" y="1690090"/>
                  <a:pt x="766292" y="1690090"/>
                  <a:pt x="766292" y="1690090"/>
                </a:cubicBezTo>
                <a:cubicBezTo>
                  <a:pt x="766292" y="1690090"/>
                  <a:pt x="776061" y="1690090"/>
                  <a:pt x="776061" y="1690090"/>
                </a:cubicBezTo>
                <a:cubicBezTo>
                  <a:pt x="795598" y="1690090"/>
                  <a:pt x="805367" y="1690090"/>
                  <a:pt x="815135" y="1699859"/>
                </a:cubicBezTo>
                <a:cubicBezTo>
                  <a:pt x="815135" y="1699859"/>
                  <a:pt x="824904" y="1699859"/>
                  <a:pt x="824904" y="1699859"/>
                </a:cubicBezTo>
                <a:cubicBezTo>
                  <a:pt x="834673" y="1699859"/>
                  <a:pt x="863978" y="1699859"/>
                  <a:pt x="893284" y="1699859"/>
                </a:cubicBezTo>
                <a:cubicBezTo>
                  <a:pt x="893284" y="1699859"/>
                  <a:pt x="903053" y="1699859"/>
                  <a:pt x="903053" y="1699859"/>
                </a:cubicBezTo>
                <a:cubicBezTo>
                  <a:pt x="903053" y="1699859"/>
                  <a:pt x="922590" y="1699859"/>
                  <a:pt x="932359" y="1709629"/>
                </a:cubicBezTo>
                <a:cubicBezTo>
                  <a:pt x="932359" y="1699859"/>
                  <a:pt x="922590" y="1699859"/>
                  <a:pt x="922590" y="1699859"/>
                </a:cubicBezTo>
                <a:cubicBezTo>
                  <a:pt x="912821" y="1699859"/>
                  <a:pt x="903053" y="1690090"/>
                  <a:pt x="893284" y="1680321"/>
                </a:cubicBezTo>
                <a:cubicBezTo>
                  <a:pt x="883516" y="1670551"/>
                  <a:pt x="854210" y="1660782"/>
                  <a:pt x="854210" y="1660782"/>
                </a:cubicBezTo>
                <a:cubicBezTo>
                  <a:pt x="844441" y="1651013"/>
                  <a:pt x="824904" y="1641244"/>
                  <a:pt x="815135" y="1641244"/>
                </a:cubicBezTo>
                <a:cubicBezTo>
                  <a:pt x="815135" y="1651013"/>
                  <a:pt x="815135" y="1651013"/>
                  <a:pt x="805367" y="1641244"/>
                </a:cubicBezTo>
                <a:cubicBezTo>
                  <a:pt x="805367" y="1641244"/>
                  <a:pt x="795598" y="1641244"/>
                  <a:pt x="795598" y="1641244"/>
                </a:cubicBezTo>
                <a:cubicBezTo>
                  <a:pt x="785829" y="1631475"/>
                  <a:pt x="785829" y="1631475"/>
                  <a:pt x="785829" y="1631475"/>
                </a:cubicBezTo>
                <a:cubicBezTo>
                  <a:pt x="776061" y="1631475"/>
                  <a:pt x="776061" y="1631475"/>
                  <a:pt x="766292" y="1631475"/>
                </a:cubicBezTo>
                <a:cubicBezTo>
                  <a:pt x="756524" y="1631475"/>
                  <a:pt x="746755" y="1621705"/>
                  <a:pt x="746755" y="1611936"/>
                </a:cubicBezTo>
                <a:cubicBezTo>
                  <a:pt x="746755" y="1611936"/>
                  <a:pt x="746755" y="1602166"/>
                  <a:pt x="746755" y="1602166"/>
                </a:cubicBezTo>
                <a:cubicBezTo>
                  <a:pt x="746755" y="1592397"/>
                  <a:pt x="736987" y="1582628"/>
                  <a:pt x="727218" y="1582628"/>
                </a:cubicBezTo>
                <a:cubicBezTo>
                  <a:pt x="717449" y="1582628"/>
                  <a:pt x="717449" y="1582628"/>
                  <a:pt x="717449" y="1572858"/>
                </a:cubicBezTo>
                <a:cubicBezTo>
                  <a:pt x="717449" y="1553320"/>
                  <a:pt x="717449" y="1553320"/>
                  <a:pt x="727218" y="1572858"/>
                </a:cubicBezTo>
                <a:cubicBezTo>
                  <a:pt x="736987" y="1572858"/>
                  <a:pt x="736987" y="1582628"/>
                  <a:pt x="746755" y="1582628"/>
                </a:cubicBezTo>
                <a:cubicBezTo>
                  <a:pt x="746755" y="1582628"/>
                  <a:pt x="756524" y="1582628"/>
                  <a:pt x="756524" y="1582628"/>
                </a:cubicBezTo>
                <a:cubicBezTo>
                  <a:pt x="756524" y="1582628"/>
                  <a:pt x="766292" y="1592397"/>
                  <a:pt x="766292" y="1592397"/>
                </a:cubicBezTo>
                <a:cubicBezTo>
                  <a:pt x="776061" y="1592397"/>
                  <a:pt x="776061" y="1592397"/>
                  <a:pt x="785829" y="1602166"/>
                </a:cubicBezTo>
                <a:cubicBezTo>
                  <a:pt x="785829" y="1602166"/>
                  <a:pt x="795598" y="1611936"/>
                  <a:pt x="805367" y="1611936"/>
                </a:cubicBezTo>
                <a:cubicBezTo>
                  <a:pt x="815135" y="1611936"/>
                  <a:pt x="824904" y="1621705"/>
                  <a:pt x="824904" y="1621705"/>
                </a:cubicBezTo>
                <a:cubicBezTo>
                  <a:pt x="824904" y="1631475"/>
                  <a:pt x="834673" y="1631475"/>
                  <a:pt x="863978" y="1641244"/>
                </a:cubicBezTo>
                <a:cubicBezTo>
                  <a:pt x="873747" y="1641244"/>
                  <a:pt x="873747" y="1641244"/>
                  <a:pt x="883516" y="1651013"/>
                </a:cubicBezTo>
                <a:cubicBezTo>
                  <a:pt x="883516" y="1651013"/>
                  <a:pt x="883516" y="1651013"/>
                  <a:pt x="893284" y="1660782"/>
                </a:cubicBezTo>
                <a:cubicBezTo>
                  <a:pt x="903053" y="1651013"/>
                  <a:pt x="922590" y="1660782"/>
                  <a:pt x="932359" y="1660782"/>
                </a:cubicBezTo>
                <a:cubicBezTo>
                  <a:pt x="942127" y="1660782"/>
                  <a:pt x="942127" y="1660782"/>
                  <a:pt x="942127" y="1660782"/>
                </a:cubicBezTo>
                <a:cubicBezTo>
                  <a:pt x="951896" y="1660782"/>
                  <a:pt x="951896" y="1660782"/>
                  <a:pt x="951896" y="1660782"/>
                </a:cubicBezTo>
                <a:cubicBezTo>
                  <a:pt x="961665" y="1660782"/>
                  <a:pt x="961665" y="1660782"/>
                  <a:pt x="961665" y="1660782"/>
                </a:cubicBezTo>
                <a:cubicBezTo>
                  <a:pt x="961665" y="1660782"/>
                  <a:pt x="951896" y="1651013"/>
                  <a:pt x="942127" y="1651013"/>
                </a:cubicBezTo>
                <a:cubicBezTo>
                  <a:pt x="922590" y="1641244"/>
                  <a:pt x="883516" y="1621705"/>
                  <a:pt x="873747" y="1611936"/>
                </a:cubicBezTo>
                <a:cubicBezTo>
                  <a:pt x="873747" y="1611936"/>
                  <a:pt x="863978" y="1611936"/>
                  <a:pt x="854210" y="1602166"/>
                </a:cubicBezTo>
                <a:cubicBezTo>
                  <a:pt x="834673" y="1592397"/>
                  <a:pt x="815135" y="1582628"/>
                  <a:pt x="815135" y="1582628"/>
                </a:cubicBezTo>
                <a:cubicBezTo>
                  <a:pt x="815135" y="1572858"/>
                  <a:pt x="805367" y="1572858"/>
                  <a:pt x="795598" y="1572858"/>
                </a:cubicBezTo>
                <a:cubicBezTo>
                  <a:pt x="795598" y="1572858"/>
                  <a:pt x="785829" y="1572858"/>
                  <a:pt x="776061" y="1572858"/>
                </a:cubicBezTo>
                <a:cubicBezTo>
                  <a:pt x="776061" y="1563089"/>
                  <a:pt x="766292" y="1563089"/>
                  <a:pt x="766292" y="1563089"/>
                </a:cubicBezTo>
                <a:cubicBezTo>
                  <a:pt x="756524" y="1563089"/>
                  <a:pt x="756524" y="1563089"/>
                  <a:pt x="756524" y="1553320"/>
                </a:cubicBezTo>
                <a:cubicBezTo>
                  <a:pt x="746755" y="1553320"/>
                  <a:pt x="736987" y="1553320"/>
                  <a:pt x="727218" y="1543550"/>
                </a:cubicBezTo>
                <a:cubicBezTo>
                  <a:pt x="727218" y="1543550"/>
                  <a:pt x="707681" y="1533781"/>
                  <a:pt x="697912" y="1533781"/>
                </a:cubicBezTo>
                <a:cubicBezTo>
                  <a:pt x="688143" y="1524012"/>
                  <a:pt x="688143" y="1524012"/>
                  <a:pt x="678375" y="1524012"/>
                </a:cubicBezTo>
                <a:cubicBezTo>
                  <a:pt x="668606" y="1524012"/>
                  <a:pt x="649069" y="1514243"/>
                  <a:pt x="649069" y="1514243"/>
                </a:cubicBezTo>
                <a:cubicBezTo>
                  <a:pt x="649069" y="1514243"/>
                  <a:pt x="619763" y="1504473"/>
                  <a:pt x="570920" y="1484935"/>
                </a:cubicBezTo>
                <a:cubicBezTo>
                  <a:pt x="570920" y="1484935"/>
                  <a:pt x="561152" y="1484935"/>
                  <a:pt x="541614" y="1475165"/>
                </a:cubicBezTo>
                <a:cubicBezTo>
                  <a:pt x="531846" y="1465396"/>
                  <a:pt x="541614" y="1465396"/>
                  <a:pt x="541614" y="1465396"/>
                </a:cubicBezTo>
                <a:cubicBezTo>
                  <a:pt x="541614" y="1465396"/>
                  <a:pt x="522077" y="1455627"/>
                  <a:pt x="522077" y="1445857"/>
                </a:cubicBezTo>
                <a:cubicBezTo>
                  <a:pt x="531846" y="1445857"/>
                  <a:pt x="541614" y="1455627"/>
                  <a:pt x="561152" y="1455627"/>
                </a:cubicBezTo>
                <a:cubicBezTo>
                  <a:pt x="570920" y="1455627"/>
                  <a:pt x="570920" y="1455627"/>
                  <a:pt x="580689" y="1445857"/>
                </a:cubicBezTo>
                <a:cubicBezTo>
                  <a:pt x="580689" y="1445857"/>
                  <a:pt x="590457" y="1445857"/>
                  <a:pt x="590457" y="1455627"/>
                </a:cubicBezTo>
                <a:cubicBezTo>
                  <a:pt x="600226" y="1465396"/>
                  <a:pt x="600226" y="1465396"/>
                  <a:pt x="609995" y="1465396"/>
                </a:cubicBezTo>
                <a:cubicBezTo>
                  <a:pt x="619763" y="1465396"/>
                  <a:pt x="619763" y="1465396"/>
                  <a:pt x="629532" y="1475165"/>
                </a:cubicBezTo>
                <a:cubicBezTo>
                  <a:pt x="639300" y="1484935"/>
                  <a:pt x="639300" y="1484935"/>
                  <a:pt x="639300" y="1475165"/>
                </a:cubicBezTo>
                <a:cubicBezTo>
                  <a:pt x="649069" y="1475165"/>
                  <a:pt x="649069" y="1475165"/>
                  <a:pt x="649069" y="1475165"/>
                </a:cubicBezTo>
                <a:cubicBezTo>
                  <a:pt x="649069" y="1475165"/>
                  <a:pt x="668606" y="1484935"/>
                  <a:pt x="678375" y="1484935"/>
                </a:cubicBezTo>
                <a:cubicBezTo>
                  <a:pt x="678375" y="1484935"/>
                  <a:pt x="688143" y="1484935"/>
                  <a:pt x="688143" y="1484935"/>
                </a:cubicBezTo>
                <a:cubicBezTo>
                  <a:pt x="688143" y="1494704"/>
                  <a:pt x="736987" y="1514243"/>
                  <a:pt x="746755" y="1524012"/>
                </a:cubicBezTo>
                <a:cubicBezTo>
                  <a:pt x="756524" y="1524012"/>
                  <a:pt x="756524" y="1524012"/>
                  <a:pt x="756524" y="1514243"/>
                </a:cubicBezTo>
                <a:cubicBezTo>
                  <a:pt x="756524" y="1514243"/>
                  <a:pt x="766292" y="1524012"/>
                  <a:pt x="766292" y="1524012"/>
                </a:cubicBezTo>
                <a:cubicBezTo>
                  <a:pt x="776061" y="1524012"/>
                  <a:pt x="785829" y="1533781"/>
                  <a:pt x="785829" y="1533781"/>
                </a:cubicBezTo>
                <a:cubicBezTo>
                  <a:pt x="805367" y="1543550"/>
                  <a:pt x="805367" y="1533781"/>
                  <a:pt x="795598" y="1524012"/>
                </a:cubicBezTo>
                <a:cubicBezTo>
                  <a:pt x="785829" y="1514243"/>
                  <a:pt x="785829" y="1504473"/>
                  <a:pt x="795598" y="1504473"/>
                </a:cubicBezTo>
                <a:cubicBezTo>
                  <a:pt x="795598" y="1494704"/>
                  <a:pt x="795598" y="1494704"/>
                  <a:pt x="795598" y="1494704"/>
                </a:cubicBezTo>
                <a:cubicBezTo>
                  <a:pt x="795598" y="1484935"/>
                  <a:pt x="727218" y="1455627"/>
                  <a:pt x="717449" y="1455627"/>
                </a:cubicBezTo>
                <a:cubicBezTo>
                  <a:pt x="717449" y="1455627"/>
                  <a:pt x="707681" y="1455627"/>
                  <a:pt x="707681" y="1445857"/>
                </a:cubicBezTo>
                <a:cubicBezTo>
                  <a:pt x="707681" y="1445857"/>
                  <a:pt x="697912" y="1445857"/>
                  <a:pt x="697912" y="1445857"/>
                </a:cubicBezTo>
                <a:cubicBezTo>
                  <a:pt x="678375" y="1445857"/>
                  <a:pt x="678375" y="1436088"/>
                  <a:pt x="668606" y="1426319"/>
                </a:cubicBezTo>
                <a:cubicBezTo>
                  <a:pt x="658838" y="1416550"/>
                  <a:pt x="658838" y="1416550"/>
                  <a:pt x="658838" y="1416550"/>
                </a:cubicBezTo>
                <a:cubicBezTo>
                  <a:pt x="649069" y="1416550"/>
                  <a:pt x="649069" y="1416550"/>
                  <a:pt x="639300" y="1416550"/>
                </a:cubicBezTo>
                <a:cubicBezTo>
                  <a:pt x="639300" y="1406780"/>
                  <a:pt x="600226" y="1397011"/>
                  <a:pt x="600226" y="1397011"/>
                </a:cubicBezTo>
                <a:cubicBezTo>
                  <a:pt x="600226" y="1387242"/>
                  <a:pt x="600226" y="1387242"/>
                  <a:pt x="600226" y="1387242"/>
                </a:cubicBezTo>
                <a:cubicBezTo>
                  <a:pt x="600226" y="1377472"/>
                  <a:pt x="600226" y="1377472"/>
                  <a:pt x="590457" y="1377472"/>
                </a:cubicBezTo>
                <a:cubicBezTo>
                  <a:pt x="590457" y="1367703"/>
                  <a:pt x="580689" y="1357934"/>
                  <a:pt x="580689" y="1357934"/>
                </a:cubicBezTo>
                <a:cubicBezTo>
                  <a:pt x="580689" y="1357934"/>
                  <a:pt x="590457" y="1357934"/>
                  <a:pt x="590457" y="1357934"/>
                </a:cubicBezTo>
                <a:cubicBezTo>
                  <a:pt x="600226" y="1348164"/>
                  <a:pt x="600226" y="1357934"/>
                  <a:pt x="609995" y="1357934"/>
                </a:cubicBezTo>
                <a:cubicBezTo>
                  <a:pt x="619763" y="1357934"/>
                  <a:pt x="639300" y="1367703"/>
                  <a:pt x="658838" y="1367703"/>
                </a:cubicBezTo>
                <a:cubicBezTo>
                  <a:pt x="668606" y="1367703"/>
                  <a:pt x="629532" y="1348164"/>
                  <a:pt x="629532" y="1348164"/>
                </a:cubicBezTo>
                <a:cubicBezTo>
                  <a:pt x="629532" y="1348164"/>
                  <a:pt x="658838" y="1348164"/>
                  <a:pt x="668606" y="1357934"/>
                </a:cubicBezTo>
                <a:cubicBezTo>
                  <a:pt x="678375" y="1357934"/>
                  <a:pt x="697912" y="1377472"/>
                  <a:pt x="707681" y="1377472"/>
                </a:cubicBezTo>
                <a:cubicBezTo>
                  <a:pt x="707681" y="1377472"/>
                  <a:pt x="707681" y="1367703"/>
                  <a:pt x="717449" y="1367703"/>
                </a:cubicBezTo>
                <a:cubicBezTo>
                  <a:pt x="717449" y="1367703"/>
                  <a:pt x="717449" y="1367703"/>
                  <a:pt x="727218" y="1367703"/>
                </a:cubicBezTo>
                <a:cubicBezTo>
                  <a:pt x="727218" y="1377472"/>
                  <a:pt x="746755" y="1387242"/>
                  <a:pt x="766292" y="1387242"/>
                </a:cubicBezTo>
                <a:cubicBezTo>
                  <a:pt x="776061" y="1387242"/>
                  <a:pt x="776061" y="1387242"/>
                  <a:pt x="776061" y="1397011"/>
                </a:cubicBezTo>
                <a:cubicBezTo>
                  <a:pt x="785829" y="1397011"/>
                  <a:pt x="805367" y="1406780"/>
                  <a:pt x="824904" y="1406780"/>
                </a:cubicBezTo>
                <a:cubicBezTo>
                  <a:pt x="824904" y="1416550"/>
                  <a:pt x="854210" y="1426319"/>
                  <a:pt x="873747" y="1436088"/>
                </a:cubicBezTo>
                <a:cubicBezTo>
                  <a:pt x="942127" y="1465396"/>
                  <a:pt x="951896" y="1475165"/>
                  <a:pt x="971433" y="1484935"/>
                </a:cubicBezTo>
                <a:cubicBezTo>
                  <a:pt x="981202" y="1484935"/>
                  <a:pt x="1000739" y="1494704"/>
                  <a:pt x="1000739" y="1494704"/>
                </a:cubicBezTo>
                <a:cubicBezTo>
                  <a:pt x="1010508" y="1504473"/>
                  <a:pt x="1020276" y="1504473"/>
                  <a:pt x="1030045" y="1514243"/>
                </a:cubicBezTo>
                <a:cubicBezTo>
                  <a:pt x="1069119" y="1524012"/>
                  <a:pt x="1078888" y="1533781"/>
                  <a:pt x="1078888" y="1533781"/>
                </a:cubicBezTo>
                <a:cubicBezTo>
                  <a:pt x="1078888" y="1533781"/>
                  <a:pt x="1088657" y="1533781"/>
                  <a:pt x="1088657" y="1543550"/>
                </a:cubicBezTo>
                <a:cubicBezTo>
                  <a:pt x="1098425" y="1543550"/>
                  <a:pt x="1108194" y="1543550"/>
                  <a:pt x="1176574" y="1582628"/>
                </a:cubicBezTo>
                <a:cubicBezTo>
                  <a:pt x="1196111" y="1592397"/>
                  <a:pt x="1205880" y="1602166"/>
                  <a:pt x="1215648" y="1602166"/>
                </a:cubicBezTo>
                <a:cubicBezTo>
                  <a:pt x="1215648" y="1602166"/>
                  <a:pt x="1225417" y="1602166"/>
                  <a:pt x="1225417" y="1602166"/>
                </a:cubicBezTo>
                <a:cubicBezTo>
                  <a:pt x="1235186" y="1602166"/>
                  <a:pt x="1235186" y="1611936"/>
                  <a:pt x="1225417" y="1611936"/>
                </a:cubicBezTo>
                <a:cubicBezTo>
                  <a:pt x="1235186" y="1611936"/>
                  <a:pt x="1244954" y="1621705"/>
                  <a:pt x="1254723" y="1621705"/>
                </a:cubicBezTo>
                <a:cubicBezTo>
                  <a:pt x="1264492" y="1621705"/>
                  <a:pt x="1274260" y="1631475"/>
                  <a:pt x="1284029" y="1631475"/>
                </a:cubicBezTo>
                <a:cubicBezTo>
                  <a:pt x="1284029" y="1631475"/>
                  <a:pt x="1293797" y="1631475"/>
                  <a:pt x="1293797" y="1631475"/>
                </a:cubicBezTo>
                <a:cubicBezTo>
                  <a:pt x="1293797" y="1631475"/>
                  <a:pt x="1284029" y="1621705"/>
                  <a:pt x="1274260" y="1621705"/>
                </a:cubicBezTo>
                <a:cubicBezTo>
                  <a:pt x="1264492" y="1621705"/>
                  <a:pt x="1264492" y="1611936"/>
                  <a:pt x="1264492" y="1611936"/>
                </a:cubicBezTo>
                <a:cubicBezTo>
                  <a:pt x="1254723" y="1611936"/>
                  <a:pt x="1254723" y="1611936"/>
                  <a:pt x="1254723" y="1611936"/>
                </a:cubicBezTo>
                <a:cubicBezTo>
                  <a:pt x="1244954" y="1611936"/>
                  <a:pt x="1244954" y="1611936"/>
                  <a:pt x="1244954" y="1611936"/>
                </a:cubicBezTo>
                <a:cubicBezTo>
                  <a:pt x="1235186" y="1602166"/>
                  <a:pt x="1235186" y="1602166"/>
                  <a:pt x="1235186" y="1592397"/>
                </a:cubicBezTo>
                <a:cubicBezTo>
                  <a:pt x="1244954" y="1592397"/>
                  <a:pt x="1244954" y="1592397"/>
                  <a:pt x="1244954" y="1582628"/>
                </a:cubicBezTo>
                <a:cubicBezTo>
                  <a:pt x="1235186" y="1572858"/>
                  <a:pt x="1215648" y="1553320"/>
                  <a:pt x="1215648" y="1553320"/>
                </a:cubicBezTo>
                <a:cubicBezTo>
                  <a:pt x="1205880" y="1553320"/>
                  <a:pt x="1205880" y="1553320"/>
                  <a:pt x="1205880" y="1553320"/>
                </a:cubicBezTo>
                <a:cubicBezTo>
                  <a:pt x="1196111" y="1543550"/>
                  <a:pt x="1196111" y="1543550"/>
                  <a:pt x="1186343" y="1543550"/>
                </a:cubicBezTo>
                <a:cubicBezTo>
                  <a:pt x="1186343" y="1543550"/>
                  <a:pt x="1176574" y="1543550"/>
                  <a:pt x="1176574" y="1533781"/>
                </a:cubicBezTo>
                <a:cubicBezTo>
                  <a:pt x="1176574" y="1533781"/>
                  <a:pt x="1166805" y="1533781"/>
                  <a:pt x="1166805" y="1524012"/>
                </a:cubicBezTo>
                <a:cubicBezTo>
                  <a:pt x="1147268" y="1514243"/>
                  <a:pt x="1137500" y="1514243"/>
                  <a:pt x="1137500" y="1514243"/>
                </a:cubicBezTo>
                <a:cubicBezTo>
                  <a:pt x="1137500" y="1504473"/>
                  <a:pt x="1127731" y="1504473"/>
                  <a:pt x="1117962" y="1504473"/>
                </a:cubicBezTo>
                <a:cubicBezTo>
                  <a:pt x="1078888" y="1494704"/>
                  <a:pt x="1039813" y="1455627"/>
                  <a:pt x="1049582" y="1455627"/>
                </a:cubicBezTo>
                <a:cubicBezTo>
                  <a:pt x="1049582" y="1455627"/>
                  <a:pt x="1049582" y="1445857"/>
                  <a:pt x="1049582" y="1445857"/>
                </a:cubicBezTo>
                <a:cubicBezTo>
                  <a:pt x="1030045" y="1436088"/>
                  <a:pt x="1010508" y="1426319"/>
                  <a:pt x="1010508" y="1426319"/>
                </a:cubicBezTo>
                <a:cubicBezTo>
                  <a:pt x="1010508" y="1436088"/>
                  <a:pt x="1010508" y="1436088"/>
                  <a:pt x="1030045" y="1445857"/>
                </a:cubicBezTo>
                <a:cubicBezTo>
                  <a:pt x="1039813" y="1455627"/>
                  <a:pt x="1049582" y="1465396"/>
                  <a:pt x="1039813" y="1465396"/>
                </a:cubicBezTo>
                <a:cubicBezTo>
                  <a:pt x="1030045" y="1465396"/>
                  <a:pt x="1020276" y="1465396"/>
                  <a:pt x="981202" y="1436088"/>
                </a:cubicBezTo>
                <a:cubicBezTo>
                  <a:pt x="951896" y="1426319"/>
                  <a:pt x="932359" y="1397011"/>
                  <a:pt x="932359" y="1397011"/>
                </a:cubicBezTo>
                <a:cubicBezTo>
                  <a:pt x="932359" y="1397011"/>
                  <a:pt x="903053" y="1367703"/>
                  <a:pt x="863978" y="1357934"/>
                </a:cubicBezTo>
                <a:cubicBezTo>
                  <a:pt x="854210" y="1348164"/>
                  <a:pt x="844441" y="1348164"/>
                  <a:pt x="844441" y="1348164"/>
                </a:cubicBezTo>
                <a:cubicBezTo>
                  <a:pt x="834673" y="1338395"/>
                  <a:pt x="805367" y="1338395"/>
                  <a:pt x="795598" y="1338395"/>
                </a:cubicBezTo>
                <a:cubicBezTo>
                  <a:pt x="795598" y="1348164"/>
                  <a:pt x="785829" y="1348164"/>
                  <a:pt x="785829" y="1348164"/>
                </a:cubicBezTo>
                <a:cubicBezTo>
                  <a:pt x="785829" y="1348164"/>
                  <a:pt x="776061" y="1348164"/>
                  <a:pt x="776061" y="1348164"/>
                </a:cubicBezTo>
                <a:cubicBezTo>
                  <a:pt x="785829" y="1357934"/>
                  <a:pt x="776061" y="1357934"/>
                  <a:pt x="766292" y="1348164"/>
                </a:cubicBezTo>
                <a:cubicBezTo>
                  <a:pt x="756524" y="1348164"/>
                  <a:pt x="756524" y="1348164"/>
                  <a:pt x="756524" y="1348164"/>
                </a:cubicBezTo>
                <a:cubicBezTo>
                  <a:pt x="756524" y="1338395"/>
                  <a:pt x="756524" y="1338395"/>
                  <a:pt x="756524" y="1338395"/>
                </a:cubicBezTo>
                <a:cubicBezTo>
                  <a:pt x="746755" y="1328626"/>
                  <a:pt x="688143" y="1309087"/>
                  <a:pt x="688143" y="1299318"/>
                </a:cubicBezTo>
                <a:lnTo>
                  <a:pt x="697912" y="1299318"/>
                </a:lnTo>
                <a:cubicBezTo>
                  <a:pt x="707681" y="1299318"/>
                  <a:pt x="717449" y="1309087"/>
                  <a:pt x="727218" y="1309087"/>
                </a:cubicBezTo>
                <a:cubicBezTo>
                  <a:pt x="736987" y="1299318"/>
                  <a:pt x="746755" y="1299318"/>
                  <a:pt x="746755" y="1299318"/>
                </a:cubicBezTo>
                <a:cubicBezTo>
                  <a:pt x="746755" y="1299318"/>
                  <a:pt x="717449" y="1289548"/>
                  <a:pt x="717449" y="1289548"/>
                </a:cubicBezTo>
                <a:cubicBezTo>
                  <a:pt x="727218" y="1279779"/>
                  <a:pt x="736987" y="1279779"/>
                  <a:pt x="756524" y="1289548"/>
                </a:cubicBezTo>
                <a:cubicBezTo>
                  <a:pt x="756524" y="1289548"/>
                  <a:pt x="766292" y="1289548"/>
                  <a:pt x="766292" y="1289548"/>
                </a:cubicBezTo>
                <a:cubicBezTo>
                  <a:pt x="776061" y="1299318"/>
                  <a:pt x="776061" y="1299318"/>
                  <a:pt x="785829" y="1299318"/>
                </a:cubicBezTo>
                <a:cubicBezTo>
                  <a:pt x="795598" y="1299318"/>
                  <a:pt x="795598" y="1299318"/>
                  <a:pt x="805367" y="1299318"/>
                </a:cubicBezTo>
                <a:cubicBezTo>
                  <a:pt x="805367" y="1309087"/>
                  <a:pt x="824904" y="1309087"/>
                  <a:pt x="873747" y="1338395"/>
                </a:cubicBezTo>
                <a:cubicBezTo>
                  <a:pt x="873747" y="1338395"/>
                  <a:pt x="883516" y="1348164"/>
                  <a:pt x="893284" y="1348164"/>
                </a:cubicBezTo>
                <a:cubicBezTo>
                  <a:pt x="903053" y="1357934"/>
                  <a:pt x="912821" y="1357934"/>
                  <a:pt x="922590" y="1367703"/>
                </a:cubicBezTo>
                <a:cubicBezTo>
                  <a:pt x="922590" y="1367703"/>
                  <a:pt x="922590" y="1367703"/>
                  <a:pt x="932359" y="1367703"/>
                </a:cubicBezTo>
                <a:cubicBezTo>
                  <a:pt x="932359" y="1367703"/>
                  <a:pt x="942127" y="1377472"/>
                  <a:pt x="961665" y="1387242"/>
                </a:cubicBezTo>
                <a:cubicBezTo>
                  <a:pt x="961665" y="1387242"/>
                  <a:pt x="971433" y="1387242"/>
                  <a:pt x="981202" y="1397011"/>
                </a:cubicBezTo>
                <a:cubicBezTo>
                  <a:pt x="981202" y="1397011"/>
                  <a:pt x="1000739" y="1406780"/>
                  <a:pt x="1010508" y="1406780"/>
                </a:cubicBezTo>
                <a:cubicBezTo>
                  <a:pt x="1020276" y="1416550"/>
                  <a:pt x="1030045" y="1426319"/>
                  <a:pt x="1039813" y="1426319"/>
                </a:cubicBezTo>
                <a:cubicBezTo>
                  <a:pt x="1039813" y="1426319"/>
                  <a:pt x="1049582" y="1426319"/>
                  <a:pt x="1049582" y="1436088"/>
                </a:cubicBezTo>
                <a:cubicBezTo>
                  <a:pt x="1069119" y="1445857"/>
                  <a:pt x="1098425" y="1455627"/>
                  <a:pt x="1108194" y="1465396"/>
                </a:cubicBezTo>
                <a:cubicBezTo>
                  <a:pt x="1108194" y="1465396"/>
                  <a:pt x="1117962" y="1465396"/>
                  <a:pt x="1127731" y="1475165"/>
                </a:cubicBezTo>
                <a:cubicBezTo>
                  <a:pt x="1137500" y="1475165"/>
                  <a:pt x="1147268" y="1484935"/>
                  <a:pt x="1147268" y="1484935"/>
                </a:cubicBezTo>
                <a:cubicBezTo>
                  <a:pt x="1157037" y="1484935"/>
                  <a:pt x="1176574" y="1494704"/>
                  <a:pt x="1186343" y="1504473"/>
                </a:cubicBezTo>
                <a:cubicBezTo>
                  <a:pt x="1196111" y="1514243"/>
                  <a:pt x="1196111" y="1514243"/>
                  <a:pt x="1196111" y="1514243"/>
                </a:cubicBezTo>
                <a:cubicBezTo>
                  <a:pt x="1205880" y="1514243"/>
                  <a:pt x="1215648" y="1514243"/>
                  <a:pt x="1225417" y="1524012"/>
                </a:cubicBezTo>
                <a:cubicBezTo>
                  <a:pt x="1225417" y="1524012"/>
                  <a:pt x="1235186" y="1524012"/>
                  <a:pt x="1235186" y="1524012"/>
                </a:cubicBezTo>
                <a:cubicBezTo>
                  <a:pt x="1254723" y="1524012"/>
                  <a:pt x="1254723" y="1533781"/>
                  <a:pt x="1244954" y="1533781"/>
                </a:cubicBezTo>
                <a:cubicBezTo>
                  <a:pt x="1254723" y="1533781"/>
                  <a:pt x="1274260" y="1543550"/>
                  <a:pt x="1284029" y="1553320"/>
                </a:cubicBezTo>
                <a:cubicBezTo>
                  <a:pt x="1293797" y="1563089"/>
                  <a:pt x="1313335" y="1563089"/>
                  <a:pt x="1323103" y="1572858"/>
                </a:cubicBezTo>
                <a:cubicBezTo>
                  <a:pt x="1323103" y="1572858"/>
                  <a:pt x="1332872" y="1582628"/>
                  <a:pt x="1332872" y="1582628"/>
                </a:cubicBezTo>
                <a:cubicBezTo>
                  <a:pt x="1342640" y="1582628"/>
                  <a:pt x="1342640" y="1582628"/>
                  <a:pt x="1342640" y="1582628"/>
                </a:cubicBezTo>
                <a:cubicBezTo>
                  <a:pt x="1342640" y="1582628"/>
                  <a:pt x="1371946" y="1592397"/>
                  <a:pt x="1401252" y="1611936"/>
                </a:cubicBezTo>
                <a:cubicBezTo>
                  <a:pt x="1401252" y="1611936"/>
                  <a:pt x="1411021" y="1611936"/>
                  <a:pt x="1411021" y="1611936"/>
                </a:cubicBezTo>
                <a:cubicBezTo>
                  <a:pt x="1420789" y="1611936"/>
                  <a:pt x="1420789" y="1621705"/>
                  <a:pt x="1430558" y="1621705"/>
                </a:cubicBezTo>
                <a:cubicBezTo>
                  <a:pt x="1440327" y="1621705"/>
                  <a:pt x="1450095" y="1631475"/>
                  <a:pt x="1450095" y="1631475"/>
                </a:cubicBezTo>
                <a:cubicBezTo>
                  <a:pt x="1459864" y="1631475"/>
                  <a:pt x="1459864" y="1631475"/>
                  <a:pt x="1459864" y="1631475"/>
                </a:cubicBezTo>
                <a:cubicBezTo>
                  <a:pt x="1469632" y="1631475"/>
                  <a:pt x="1469632" y="1631475"/>
                  <a:pt x="1469632" y="1641244"/>
                </a:cubicBezTo>
                <a:cubicBezTo>
                  <a:pt x="1479401" y="1631475"/>
                  <a:pt x="1479401" y="1641244"/>
                  <a:pt x="1489170" y="1641244"/>
                </a:cubicBezTo>
                <a:cubicBezTo>
                  <a:pt x="1489170" y="1641244"/>
                  <a:pt x="1498938" y="1641244"/>
                  <a:pt x="1498938" y="1641244"/>
                </a:cubicBezTo>
                <a:cubicBezTo>
                  <a:pt x="1498938" y="1641244"/>
                  <a:pt x="1498938" y="1641244"/>
                  <a:pt x="1508707" y="1641244"/>
                </a:cubicBezTo>
                <a:cubicBezTo>
                  <a:pt x="1508707" y="1641244"/>
                  <a:pt x="1518475" y="1641244"/>
                  <a:pt x="1518475" y="1641244"/>
                </a:cubicBezTo>
                <a:cubicBezTo>
                  <a:pt x="1528244" y="1641244"/>
                  <a:pt x="1528244" y="1641244"/>
                  <a:pt x="1528244" y="1641244"/>
                </a:cubicBezTo>
                <a:cubicBezTo>
                  <a:pt x="1538013" y="1651013"/>
                  <a:pt x="1547781" y="1651013"/>
                  <a:pt x="1547781" y="1651013"/>
                </a:cubicBezTo>
                <a:cubicBezTo>
                  <a:pt x="1557550" y="1651013"/>
                  <a:pt x="1557550" y="1651013"/>
                  <a:pt x="1567319" y="1651013"/>
                </a:cubicBezTo>
                <a:cubicBezTo>
                  <a:pt x="1557550" y="1641244"/>
                  <a:pt x="1547781" y="1641244"/>
                  <a:pt x="1538013" y="1631475"/>
                </a:cubicBezTo>
                <a:cubicBezTo>
                  <a:pt x="1528244" y="1631475"/>
                  <a:pt x="1518475" y="1621705"/>
                  <a:pt x="1518475" y="1621705"/>
                </a:cubicBezTo>
                <a:cubicBezTo>
                  <a:pt x="1518475" y="1621705"/>
                  <a:pt x="1498938" y="1611936"/>
                  <a:pt x="1489170" y="1611936"/>
                </a:cubicBezTo>
                <a:cubicBezTo>
                  <a:pt x="1469632" y="1592397"/>
                  <a:pt x="1459864" y="1592397"/>
                  <a:pt x="1469632" y="1592397"/>
                </a:cubicBezTo>
                <a:cubicBezTo>
                  <a:pt x="1469632" y="1582628"/>
                  <a:pt x="1498938" y="1602166"/>
                  <a:pt x="1528244" y="1621705"/>
                </a:cubicBezTo>
                <a:cubicBezTo>
                  <a:pt x="1528244" y="1621705"/>
                  <a:pt x="1538013" y="1631475"/>
                  <a:pt x="1547781" y="1631475"/>
                </a:cubicBezTo>
                <a:cubicBezTo>
                  <a:pt x="1547781" y="1631475"/>
                  <a:pt x="1567319" y="1641244"/>
                  <a:pt x="1577087" y="1651013"/>
                </a:cubicBezTo>
                <a:cubicBezTo>
                  <a:pt x="1577087" y="1651013"/>
                  <a:pt x="1586856" y="1651013"/>
                  <a:pt x="1606393" y="1651013"/>
                </a:cubicBezTo>
                <a:cubicBezTo>
                  <a:pt x="1606393" y="1651013"/>
                  <a:pt x="1616162" y="1651013"/>
                  <a:pt x="1616162" y="1651013"/>
                </a:cubicBezTo>
                <a:cubicBezTo>
                  <a:pt x="1616162" y="1651013"/>
                  <a:pt x="1625930" y="1651013"/>
                  <a:pt x="1625930" y="1660782"/>
                </a:cubicBezTo>
                <a:cubicBezTo>
                  <a:pt x="1635699" y="1660782"/>
                  <a:pt x="1645467" y="1660782"/>
                  <a:pt x="1655236" y="1660782"/>
                </a:cubicBezTo>
                <a:cubicBezTo>
                  <a:pt x="1665005" y="1660782"/>
                  <a:pt x="1674773" y="1670551"/>
                  <a:pt x="1684542" y="1670551"/>
                </a:cubicBezTo>
                <a:cubicBezTo>
                  <a:pt x="1713848" y="1670551"/>
                  <a:pt x="1733385" y="1680321"/>
                  <a:pt x="1743154" y="1680321"/>
                </a:cubicBezTo>
                <a:cubicBezTo>
                  <a:pt x="1752922" y="1680321"/>
                  <a:pt x="1752922" y="1680321"/>
                  <a:pt x="1752922" y="1680321"/>
                </a:cubicBezTo>
                <a:cubicBezTo>
                  <a:pt x="1752922" y="1680321"/>
                  <a:pt x="1762691" y="1680321"/>
                  <a:pt x="1762691" y="1680321"/>
                </a:cubicBezTo>
                <a:cubicBezTo>
                  <a:pt x="1762691" y="1680321"/>
                  <a:pt x="1811534" y="1690090"/>
                  <a:pt x="1811534" y="1690090"/>
                </a:cubicBezTo>
                <a:cubicBezTo>
                  <a:pt x="1811534" y="1690090"/>
                  <a:pt x="1831071" y="1690090"/>
                  <a:pt x="1840840" y="1690090"/>
                </a:cubicBezTo>
                <a:cubicBezTo>
                  <a:pt x="1870145" y="1699859"/>
                  <a:pt x="1870145" y="1699859"/>
                  <a:pt x="1870145" y="1690090"/>
                </a:cubicBezTo>
                <a:cubicBezTo>
                  <a:pt x="1879914" y="1690090"/>
                  <a:pt x="1879914" y="1690090"/>
                  <a:pt x="1879914" y="1690090"/>
                </a:cubicBezTo>
                <a:cubicBezTo>
                  <a:pt x="1879914" y="1690090"/>
                  <a:pt x="1879914" y="1680321"/>
                  <a:pt x="1889683" y="1680321"/>
                </a:cubicBezTo>
                <a:cubicBezTo>
                  <a:pt x="1899451" y="1680321"/>
                  <a:pt x="1958063" y="1690090"/>
                  <a:pt x="1958063" y="1690090"/>
                </a:cubicBezTo>
                <a:cubicBezTo>
                  <a:pt x="1958063" y="1699859"/>
                  <a:pt x="1967832" y="1699859"/>
                  <a:pt x="1967832" y="1690090"/>
                </a:cubicBezTo>
                <a:cubicBezTo>
                  <a:pt x="1967832" y="1680321"/>
                  <a:pt x="1938526" y="1680321"/>
                  <a:pt x="1928757" y="1670551"/>
                </a:cubicBezTo>
                <a:cubicBezTo>
                  <a:pt x="1918988" y="1670551"/>
                  <a:pt x="1899451" y="1670551"/>
                  <a:pt x="1889683" y="1660782"/>
                </a:cubicBezTo>
                <a:cubicBezTo>
                  <a:pt x="1870145" y="1660782"/>
                  <a:pt x="1860377" y="1660782"/>
                  <a:pt x="1860377" y="1660782"/>
                </a:cubicBezTo>
                <a:cubicBezTo>
                  <a:pt x="1850608" y="1660782"/>
                  <a:pt x="1850608" y="1651013"/>
                  <a:pt x="1850608" y="1651013"/>
                </a:cubicBezTo>
                <a:cubicBezTo>
                  <a:pt x="1850608" y="1651013"/>
                  <a:pt x="1840840" y="1651013"/>
                  <a:pt x="1831071" y="1651013"/>
                </a:cubicBezTo>
                <a:cubicBezTo>
                  <a:pt x="1831071" y="1651013"/>
                  <a:pt x="1811534" y="1641244"/>
                  <a:pt x="1791997" y="1641244"/>
                </a:cubicBezTo>
                <a:cubicBezTo>
                  <a:pt x="1772459" y="1641244"/>
                  <a:pt x="1752922" y="1631475"/>
                  <a:pt x="1743154" y="1631475"/>
                </a:cubicBezTo>
                <a:cubicBezTo>
                  <a:pt x="1733385" y="1631475"/>
                  <a:pt x="1713848" y="1621705"/>
                  <a:pt x="1704079" y="1621705"/>
                </a:cubicBezTo>
                <a:cubicBezTo>
                  <a:pt x="1684542" y="1611936"/>
                  <a:pt x="1674773" y="1611936"/>
                  <a:pt x="1665005" y="1611936"/>
                </a:cubicBezTo>
                <a:cubicBezTo>
                  <a:pt x="1665005" y="1611936"/>
                  <a:pt x="1655236" y="1611936"/>
                  <a:pt x="1645467" y="1611936"/>
                </a:cubicBezTo>
                <a:cubicBezTo>
                  <a:pt x="1645467" y="1611936"/>
                  <a:pt x="1635699" y="1602166"/>
                  <a:pt x="1635699" y="1602166"/>
                </a:cubicBezTo>
                <a:lnTo>
                  <a:pt x="1645467" y="1602166"/>
                </a:lnTo>
                <a:cubicBezTo>
                  <a:pt x="1645467" y="1602166"/>
                  <a:pt x="1655236" y="1602166"/>
                  <a:pt x="1655236" y="1602166"/>
                </a:cubicBezTo>
                <a:cubicBezTo>
                  <a:pt x="1665005" y="1602166"/>
                  <a:pt x="1665005" y="1602166"/>
                  <a:pt x="1674773" y="1611936"/>
                </a:cubicBezTo>
                <a:cubicBezTo>
                  <a:pt x="1674773" y="1611936"/>
                  <a:pt x="1684542" y="1611936"/>
                  <a:pt x="1694310" y="1611936"/>
                </a:cubicBezTo>
                <a:cubicBezTo>
                  <a:pt x="1694310" y="1611936"/>
                  <a:pt x="1704079" y="1611936"/>
                  <a:pt x="1713848" y="1621705"/>
                </a:cubicBezTo>
                <a:cubicBezTo>
                  <a:pt x="1723616" y="1621705"/>
                  <a:pt x="1733385" y="1621705"/>
                  <a:pt x="1733385" y="1621705"/>
                </a:cubicBezTo>
                <a:cubicBezTo>
                  <a:pt x="1743154" y="1621705"/>
                  <a:pt x="1752922" y="1621705"/>
                  <a:pt x="1752922" y="1621705"/>
                </a:cubicBezTo>
                <a:cubicBezTo>
                  <a:pt x="1752922" y="1621705"/>
                  <a:pt x="1762691" y="1631475"/>
                  <a:pt x="1762691" y="1631475"/>
                </a:cubicBezTo>
                <a:cubicBezTo>
                  <a:pt x="1772459" y="1631475"/>
                  <a:pt x="1782228" y="1631475"/>
                  <a:pt x="1801765" y="1631475"/>
                </a:cubicBezTo>
                <a:cubicBezTo>
                  <a:pt x="1811534" y="1631475"/>
                  <a:pt x="1831071" y="1641244"/>
                  <a:pt x="1831071" y="1641244"/>
                </a:cubicBezTo>
                <a:cubicBezTo>
                  <a:pt x="1831071" y="1641244"/>
                  <a:pt x="1840840" y="1641244"/>
                  <a:pt x="1840840" y="1641244"/>
                </a:cubicBezTo>
                <a:cubicBezTo>
                  <a:pt x="1840840" y="1641244"/>
                  <a:pt x="1850608" y="1641244"/>
                  <a:pt x="1850608" y="1641244"/>
                </a:cubicBezTo>
                <a:cubicBezTo>
                  <a:pt x="1860377" y="1641244"/>
                  <a:pt x="1860377" y="1641244"/>
                  <a:pt x="1870145" y="1641244"/>
                </a:cubicBezTo>
                <a:cubicBezTo>
                  <a:pt x="1889683" y="1651013"/>
                  <a:pt x="1948294" y="1660782"/>
                  <a:pt x="1948294" y="1660782"/>
                </a:cubicBezTo>
                <a:cubicBezTo>
                  <a:pt x="1958063" y="1660782"/>
                  <a:pt x="1958063" y="1660782"/>
                  <a:pt x="1958063" y="1660782"/>
                </a:cubicBezTo>
                <a:cubicBezTo>
                  <a:pt x="1958063" y="1660782"/>
                  <a:pt x="1958063" y="1660782"/>
                  <a:pt x="1967832" y="1660782"/>
                </a:cubicBezTo>
                <a:cubicBezTo>
                  <a:pt x="1967832" y="1660782"/>
                  <a:pt x="1977600" y="1660782"/>
                  <a:pt x="1977600" y="1660782"/>
                </a:cubicBezTo>
                <a:cubicBezTo>
                  <a:pt x="1987369" y="1660782"/>
                  <a:pt x="1997137" y="1660782"/>
                  <a:pt x="1997137" y="1660782"/>
                </a:cubicBezTo>
                <a:cubicBezTo>
                  <a:pt x="2006906" y="1670551"/>
                  <a:pt x="2016675" y="1670551"/>
                  <a:pt x="2016675" y="1670551"/>
                </a:cubicBezTo>
                <a:cubicBezTo>
                  <a:pt x="2026443" y="1670551"/>
                  <a:pt x="2036212" y="1670551"/>
                  <a:pt x="2036212" y="1670551"/>
                </a:cubicBezTo>
                <a:cubicBezTo>
                  <a:pt x="2045980" y="1670551"/>
                  <a:pt x="2045980" y="1670551"/>
                  <a:pt x="2045980" y="1680321"/>
                </a:cubicBezTo>
                <a:cubicBezTo>
                  <a:pt x="2055749" y="1680321"/>
                  <a:pt x="2055749" y="1680321"/>
                  <a:pt x="2055749" y="1680321"/>
                </a:cubicBezTo>
                <a:cubicBezTo>
                  <a:pt x="2075286" y="1680321"/>
                  <a:pt x="2104592" y="1690090"/>
                  <a:pt x="2114361" y="1690090"/>
                </a:cubicBezTo>
                <a:cubicBezTo>
                  <a:pt x="2114361" y="1690090"/>
                  <a:pt x="2124129" y="1690090"/>
                  <a:pt x="2124129" y="1699859"/>
                </a:cubicBezTo>
                <a:cubicBezTo>
                  <a:pt x="2133898" y="1699859"/>
                  <a:pt x="2133898" y="1699859"/>
                  <a:pt x="2143667" y="1699859"/>
                </a:cubicBezTo>
                <a:cubicBezTo>
                  <a:pt x="2143667" y="1699859"/>
                  <a:pt x="2153435" y="1699859"/>
                  <a:pt x="2163204" y="1699859"/>
                </a:cubicBezTo>
                <a:cubicBezTo>
                  <a:pt x="2163204" y="1699859"/>
                  <a:pt x="2153435" y="1690090"/>
                  <a:pt x="2153435" y="1690090"/>
                </a:cubicBezTo>
                <a:cubicBezTo>
                  <a:pt x="2153435" y="1690090"/>
                  <a:pt x="2172972" y="1699859"/>
                  <a:pt x="2202278" y="1709629"/>
                </a:cubicBezTo>
                <a:cubicBezTo>
                  <a:pt x="2231584" y="1719398"/>
                  <a:pt x="2241353" y="1719398"/>
                  <a:pt x="2241353" y="1719398"/>
                </a:cubicBezTo>
                <a:cubicBezTo>
                  <a:pt x="2241353" y="1719398"/>
                  <a:pt x="2251121" y="1719398"/>
                  <a:pt x="2260890" y="1719398"/>
                </a:cubicBezTo>
                <a:cubicBezTo>
                  <a:pt x="2270659" y="1719398"/>
                  <a:pt x="2280427" y="1719398"/>
                  <a:pt x="2280427" y="1719398"/>
                </a:cubicBezTo>
                <a:cubicBezTo>
                  <a:pt x="2280427" y="1719398"/>
                  <a:pt x="2299964" y="1719398"/>
                  <a:pt x="2319502" y="1729168"/>
                </a:cubicBezTo>
                <a:cubicBezTo>
                  <a:pt x="2339039" y="1738937"/>
                  <a:pt x="2339039" y="1738937"/>
                  <a:pt x="2348807" y="1729168"/>
                </a:cubicBezTo>
                <a:cubicBezTo>
                  <a:pt x="2348807" y="1729168"/>
                  <a:pt x="2348807" y="1729168"/>
                  <a:pt x="2348807" y="1738937"/>
                </a:cubicBezTo>
                <a:cubicBezTo>
                  <a:pt x="2348807" y="1738937"/>
                  <a:pt x="2358576" y="1738937"/>
                  <a:pt x="2358576" y="1738937"/>
                </a:cubicBezTo>
                <a:cubicBezTo>
                  <a:pt x="2358576" y="1729168"/>
                  <a:pt x="2358576" y="1729168"/>
                  <a:pt x="2368345" y="1738937"/>
                </a:cubicBezTo>
                <a:cubicBezTo>
                  <a:pt x="2378113" y="1738937"/>
                  <a:pt x="2387882" y="1738937"/>
                  <a:pt x="2387882" y="1738937"/>
                </a:cubicBezTo>
                <a:cubicBezTo>
                  <a:pt x="2387882" y="1738937"/>
                  <a:pt x="2397650" y="1738937"/>
                  <a:pt x="2417188" y="1738937"/>
                </a:cubicBezTo>
                <a:cubicBezTo>
                  <a:pt x="2417188" y="1748706"/>
                  <a:pt x="2426956" y="1748706"/>
                  <a:pt x="2426956" y="1748706"/>
                </a:cubicBezTo>
                <a:cubicBezTo>
                  <a:pt x="2436725" y="1748706"/>
                  <a:pt x="2436725" y="1748706"/>
                  <a:pt x="2436725" y="1748706"/>
                </a:cubicBezTo>
                <a:cubicBezTo>
                  <a:pt x="2436725" y="1748706"/>
                  <a:pt x="2426956" y="1748706"/>
                  <a:pt x="2426956" y="1738937"/>
                </a:cubicBezTo>
                <a:cubicBezTo>
                  <a:pt x="2417188" y="1738937"/>
                  <a:pt x="2407419" y="1729168"/>
                  <a:pt x="2397650" y="1729168"/>
                </a:cubicBezTo>
                <a:cubicBezTo>
                  <a:pt x="2397650" y="1729168"/>
                  <a:pt x="2387882" y="1729168"/>
                  <a:pt x="2387882" y="1729168"/>
                </a:cubicBezTo>
                <a:cubicBezTo>
                  <a:pt x="2387882" y="1729168"/>
                  <a:pt x="2387882" y="1729168"/>
                  <a:pt x="2378113" y="1729168"/>
                </a:cubicBezTo>
                <a:cubicBezTo>
                  <a:pt x="2378113" y="1729168"/>
                  <a:pt x="2378113" y="1719398"/>
                  <a:pt x="2378113" y="1719398"/>
                </a:cubicBezTo>
                <a:cubicBezTo>
                  <a:pt x="2368345" y="1709629"/>
                  <a:pt x="2358576" y="1699859"/>
                  <a:pt x="2358576" y="1699859"/>
                </a:cubicBezTo>
                <a:cubicBezTo>
                  <a:pt x="2348807" y="1699859"/>
                  <a:pt x="2348807" y="1699859"/>
                  <a:pt x="2348807" y="1690090"/>
                </a:cubicBezTo>
                <a:cubicBezTo>
                  <a:pt x="2348807" y="1690090"/>
                  <a:pt x="2378113" y="1699859"/>
                  <a:pt x="2387882" y="1709629"/>
                </a:cubicBezTo>
                <a:cubicBezTo>
                  <a:pt x="2387882" y="1709629"/>
                  <a:pt x="2397650" y="1709629"/>
                  <a:pt x="2407419" y="1719398"/>
                </a:cubicBezTo>
                <a:cubicBezTo>
                  <a:pt x="2407419" y="1719398"/>
                  <a:pt x="2417188" y="1719398"/>
                  <a:pt x="2436725" y="1729168"/>
                </a:cubicBezTo>
                <a:cubicBezTo>
                  <a:pt x="2446494" y="1738937"/>
                  <a:pt x="2456262" y="1738937"/>
                  <a:pt x="2456262" y="1738937"/>
                </a:cubicBezTo>
                <a:cubicBezTo>
                  <a:pt x="2456262" y="1738937"/>
                  <a:pt x="2466031" y="1738937"/>
                  <a:pt x="2466031" y="1738937"/>
                </a:cubicBezTo>
                <a:cubicBezTo>
                  <a:pt x="2466031" y="1738937"/>
                  <a:pt x="2475799" y="1748706"/>
                  <a:pt x="2475799" y="1748706"/>
                </a:cubicBezTo>
                <a:cubicBezTo>
                  <a:pt x="2475799" y="1748706"/>
                  <a:pt x="2485568" y="1748706"/>
                  <a:pt x="2495337" y="1758475"/>
                </a:cubicBezTo>
                <a:cubicBezTo>
                  <a:pt x="2495337" y="1758475"/>
                  <a:pt x="2495337" y="1758475"/>
                  <a:pt x="2505105" y="1758475"/>
                </a:cubicBezTo>
                <a:cubicBezTo>
                  <a:pt x="2505105" y="1758475"/>
                  <a:pt x="2505105" y="1758475"/>
                  <a:pt x="2514874" y="1758475"/>
                </a:cubicBezTo>
                <a:cubicBezTo>
                  <a:pt x="2524642" y="1768245"/>
                  <a:pt x="2544180" y="1768245"/>
                  <a:pt x="2544180" y="1768245"/>
                </a:cubicBezTo>
                <a:cubicBezTo>
                  <a:pt x="2544180" y="1768245"/>
                  <a:pt x="2534411" y="1758475"/>
                  <a:pt x="2514874" y="1748706"/>
                </a:cubicBezTo>
                <a:cubicBezTo>
                  <a:pt x="2514874" y="1738937"/>
                  <a:pt x="2534411" y="1748706"/>
                  <a:pt x="2553948" y="1748706"/>
                </a:cubicBezTo>
                <a:cubicBezTo>
                  <a:pt x="2534411" y="1738937"/>
                  <a:pt x="2505105" y="1729168"/>
                  <a:pt x="2514874" y="1729168"/>
                </a:cubicBezTo>
                <a:cubicBezTo>
                  <a:pt x="2514874" y="1729168"/>
                  <a:pt x="2524642" y="1729168"/>
                  <a:pt x="2524642" y="1729168"/>
                </a:cubicBezTo>
                <a:cubicBezTo>
                  <a:pt x="2534411" y="1729168"/>
                  <a:pt x="2534411" y="1738937"/>
                  <a:pt x="2544180" y="1738937"/>
                </a:cubicBezTo>
                <a:cubicBezTo>
                  <a:pt x="2544180" y="1738937"/>
                  <a:pt x="2553948" y="1738937"/>
                  <a:pt x="2563717" y="1738937"/>
                </a:cubicBezTo>
                <a:cubicBezTo>
                  <a:pt x="2573485" y="1748706"/>
                  <a:pt x="2583254" y="1748706"/>
                  <a:pt x="2593023" y="1748706"/>
                </a:cubicBezTo>
                <a:cubicBezTo>
                  <a:pt x="2593023" y="1748706"/>
                  <a:pt x="2595465" y="1748706"/>
                  <a:pt x="2599128" y="1748706"/>
                </a:cubicBezTo>
                <a:lnTo>
                  <a:pt x="2602791" y="1748706"/>
                </a:lnTo>
                <a:cubicBezTo>
                  <a:pt x="2607676" y="1748706"/>
                  <a:pt x="2612560" y="1751148"/>
                  <a:pt x="2618665" y="1753591"/>
                </a:cubicBezTo>
                <a:lnTo>
                  <a:pt x="2622214" y="1754338"/>
                </a:lnTo>
                <a:lnTo>
                  <a:pt x="2627213" y="1757254"/>
                </a:lnTo>
                <a:cubicBezTo>
                  <a:pt x="2632097" y="1758475"/>
                  <a:pt x="2636982" y="1758475"/>
                  <a:pt x="2641866" y="1758475"/>
                </a:cubicBezTo>
                <a:cubicBezTo>
                  <a:pt x="2661403" y="1758475"/>
                  <a:pt x="2671172" y="1768245"/>
                  <a:pt x="2680940" y="1768245"/>
                </a:cubicBezTo>
                <a:cubicBezTo>
                  <a:pt x="2690709" y="1768245"/>
                  <a:pt x="2690709" y="1768245"/>
                  <a:pt x="2690709" y="1768245"/>
                </a:cubicBezTo>
                <a:cubicBezTo>
                  <a:pt x="2690709" y="1768245"/>
                  <a:pt x="2700477" y="1768245"/>
                  <a:pt x="2710246" y="1768245"/>
                </a:cubicBezTo>
                <a:cubicBezTo>
                  <a:pt x="2720015" y="1778014"/>
                  <a:pt x="2768858" y="1787783"/>
                  <a:pt x="2778626" y="1787783"/>
                </a:cubicBezTo>
                <a:cubicBezTo>
                  <a:pt x="2788395" y="1787783"/>
                  <a:pt x="2798164" y="1787783"/>
                  <a:pt x="2807932" y="1787783"/>
                </a:cubicBezTo>
                <a:cubicBezTo>
                  <a:pt x="2788395" y="1778014"/>
                  <a:pt x="2739552" y="1768245"/>
                  <a:pt x="2720015" y="1768245"/>
                </a:cubicBezTo>
                <a:cubicBezTo>
                  <a:pt x="2710246" y="1758475"/>
                  <a:pt x="2710246" y="1758475"/>
                  <a:pt x="2700477" y="1758475"/>
                </a:cubicBezTo>
                <a:cubicBezTo>
                  <a:pt x="2690709" y="1758475"/>
                  <a:pt x="2690709" y="1758475"/>
                  <a:pt x="2690709" y="1758475"/>
                </a:cubicBezTo>
                <a:cubicBezTo>
                  <a:pt x="2680940" y="1758475"/>
                  <a:pt x="2680940" y="1758475"/>
                  <a:pt x="2680940" y="1748706"/>
                </a:cubicBezTo>
                <a:cubicBezTo>
                  <a:pt x="2690709" y="1748706"/>
                  <a:pt x="2690709" y="1748706"/>
                  <a:pt x="2671172" y="1738937"/>
                </a:cubicBezTo>
                <a:cubicBezTo>
                  <a:pt x="2661403" y="1738937"/>
                  <a:pt x="2651634" y="1738937"/>
                  <a:pt x="2651634" y="1738937"/>
                </a:cubicBezTo>
                <a:cubicBezTo>
                  <a:pt x="2651634" y="1738937"/>
                  <a:pt x="2651634" y="1729168"/>
                  <a:pt x="2641866" y="1729168"/>
                </a:cubicBezTo>
                <a:cubicBezTo>
                  <a:pt x="2622329" y="1719398"/>
                  <a:pt x="2612560" y="1719398"/>
                  <a:pt x="2602791" y="1719398"/>
                </a:cubicBezTo>
                <a:cubicBezTo>
                  <a:pt x="2602791" y="1719398"/>
                  <a:pt x="2593023" y="1719398"/>
                  <a:pt x="2593023" y="1709629"/>
                </a:cubicBezTo>
                <a:cubicBezTo>
                  <a:pt x="2602791" y="1709629"/>
                  <a:pt x="2622329" y="1719398"/>
                  <a:pt x="2632097" y="1719398"/>
                </a:cubicBezTo>
                <a:cubicBezTo>
                  <a:pt x="2641866" y="1719398"/>
                  <a:pt x="2661403" y="1729168"/>
                  <a:pt x="2680940" y="1738937"/>
                </a:cubicBezTo>
                <a:cubicBezTo>
                  <a:pt x="2690709" y="1738937"/>
                  <a:pt x="2700477" y="1748706"/>
                  <a:pt x="2710246" y="1748706"/>
                </a:cubicBezTo>
                <a:cubicBezTo>
                  <a:pt x="2710246" y="1748706"/>
                  <a:pt x="2720015" y="1748706"/>
                  <a:pt x="2729783" y="1758475"/>
                </a:cubicBezTo>
                <a:cubicBezTo>
                  <a:pt x="2739552" y="1758475"/>
                  <a:pt x="2759089" y="1758475"/>
                  <a:pt x="2768858" y="1768245"/>
                </a:cubicBezTo>
                <a:cubicBezTo>
                  <a:pt x="2768858" y="1768245"/>
                  <a:pt x="2788395" y="1768245"/>
                  <a:pt x="2807932" y="1778014"/>
                </a:cubicBezTo>
                <a:cubicBezTo>
                  <a:pt x="2827469" y="1787783"/>
                  <a:pt x="2847007" y="1797552"/>
                  <a:pt x="2866544" y="1797552"/>
                </a:cubicBezTo>
                <a:cubicBezTo>
                  <a:pt x="2876312" y="1797552"/>
                  <a:pt x="2886081" y="1807322"/>
                  <a:pt x="2895850" y="1807322"/>
                </a:cubicBezTo>
                <a:cubicBezTo>
                  <a:pt x="2905618" y="1807322"/>
                  <a:pt x="2925156" y="1807322"/>
                  <a:pt x="2925156" y="1807322"/>
                </a:cubicBezTo>
                <a:cubicBezTo>
                  <a:pt x="2934924" y="1817091"/>
                  <a:pt x="2934924" y="1817091"/>
                  <a:pt x="2934924" y="1817091"/>
                </a:cubicBezTo>
                <a:cubicBezTo>
                  <a:pt x="2939808" y="1817091"/>
                  <a:pt x="2952019" y="1819534"/>
                  <a:pt x="2965451" y="1821976"/>
                </a:cubicBezTo>
                <a:lnTo>
                  <a:pt x="2990138" y="1825162"/>
                </a:lnTo>
                <a:lnTo>
                  <a:pt x="2993536" y="1826861"/>
                </a:lnTo>
                <a:lnTo>
                  <a:pt x="3005066" y="1827501"/>
                </a:lnTo>
                <a:lnTo>
                  <a:pt x="3016736" y="1831745"/>
                </a:lnTo>
                <a:cubicBezTo>
                  <a:pt x="3020400" y="1834188"/>
                  <a:pt x="3022842" y="1836630"/>
                  <a:pt x="3022842" y="1836630"/>
                </a:cubicBezTo>
                <a:cubicBezTo>
                  <a:pt x="3022842" y="1831745"/>
                  <a:pt x="3020400" y="1829303"/>
                  <a:pt x="3015515" y="1828082"/>
                </a:cubicBezTo>
                <a:lnTo>
                  <a:pt x="3005066" y="1827501"/>
                </a:lnTo>
                <a:lnTo>
                  <a:pt x="3003304" y="1826861"/>
                </a:lnTo>
                <a:lnTo>
                  <a:pt x="2990138" y="1825162"/>
                </a:lnTo>
                <a:lnTo>
                  <a:pt x="2956903" y="1808543"/>
                </a:lnTo>
                <a:cubicBezTo>
                  <a:pt x="2947135" y="1804880"/>
                  <a:pt x="2939808" y="1802437"/>
                  <a:pt x="2934924" y="1797552"/>
                </a:cubicBezTo>
                <a:cubicBezTo>
                  <a:pt x="2934924" y="1797552"/>
                  <a:pt x="2925156" y="1797552"/>
                  <a:pt x="2915387" y="1797552"/>
                </a:cubicBezTo>
                <a:cubicBezTo>
                  <a:pt x="2895850" y="1787783"/>
                  <a:pt x="2895850" y="1787783"/>
                  <a:pt x="2895850" y="1787783"/>
                </a:cubicBezTo>
                <a:cubicBezTo>
                  <a:pt x="2895850" y="1778014"/>
                  <a:pt x="2895850" y="1778014"/>
                  <a:pt x="2895850" y="1778014"/>
                </a:cubicBezTo>
                <a:cubicBezTo>
                  <a:pt x="2895850" y="1778014"/>
                  <a:pt x="2876312" y="1778014"/>
                  <a:pt x="2866544" y="1768245"/>
                </a:cubicBezTo>
                <a:cubicBezTo>
                  <a:pt x="2856775" y="1768245"/>
                  <a:pt x="2837238" y="1758475"/>
                  <a:pt x="2827469" y="1758475"/>
                </a:cubicBezTo>
                <a:cubicBezTo>
                  <a:pt x="2817701" y="1748706"/>
                  <a:pt x="2798164" y="1748706"/>
                  <a:pt x="2788395" y="1738937"/>
                </a:cubicBezTo>
                <a:cubicBezTo>
                  <a:pt x="2778626" y="1738937"/>
                  <a:pt x="2759089" y="1729168"/>
                  <a:pt x="2759089" y="1729168"/>
                </a:cubicBezTo>
                <a:cubicBezTo>
                  <a:pt x="2749320" y="1729168"/>
                  <a:pt x="2739552" y="1719398"/>
                  <a:pt x="2720015" y="1719398"/>
                </a:cubicBezTo>
                <a:cubicBezTo>
                  <a:pt x="2710246" y="1719398"/>
                  <a:pt x="2700477" y="1709629"/>
                  <a:pt x="2690709" y="1709629"/>
                </a:cubicBezTo>
                <a:cubicBezTo>
                  <a:pt x="2690709" y="1709629"/>
                  <a:pt x="2680940" y="1709629"/>
                  <a:pt x="2671172" y="1699859"/>
                </a:cubicBezTo>
                <a:cubicBezTo>
                  <a:pt x="2671172" y="1699859"/>
                  <a:pt x="2661403" y="1699859"/>
                  <a:pt x="2661403" y="1699859"/>
                </a:cubicBezTo>
                <a:cubicBezTo>
                  <a:pt x="2661403" y="1699859"/>
                  <a:pt x="2641866" y="1690090"/>
                  <a:pt x="2622329" y="1680321"/>
                </a:cubicBezTo>
                <a:cubicBezTo>
                  <a:pt x="2612560" y="1680321"/>
                  <a:pt x="2602791" y="1680321"/>
                  <a:pt x="2593023" y="1670551"/>
                </a:cubicBezTo>
                <a:cubicBezTo>
                  <a:pt x="2583254" y="1670551"/>
                  <a:pt x="2544180" y="1660782"/>
                  <a:pt x="2514874" y="1651013"/>
                </a:cubicBezTo>
                <a:cubicBezTo>
                  <a:pt x="2446494" y="1631475"/>
                  <a:pt x="2426956" y="1621705"/>
                  <a:pt x="2426956" y="1631475"/>
                </a:cubicBezTo>
                <a:cubicBezTo>
                  <a:pt x="2426956" y="1631475"/>
                  <a:pt x="2417188" y="1631475"/>
                  <a:pt x="2407419" y="1631475"/>
                </a:cubicBezTo>
                <a:cubicBezTo>
                  <a:pt x="2397650" y="1621705"/>
                  <a:pt x="2387882" y="1621705"/>
                  <a:pt x="2387882" y="1621705"/>
                </a:cubicBezTo>
                <a:cubicBezTo>
                  <a:pt x="2387882" y="1621705"/>
                  <a:pt x="2397650" y="1611936"/>
                  <a:pt x="2397650" y="1621705"/>
                </a:cubicBezTo>
                <a:cubicBezTo>
                  <a:pt x="2407419" y="1621705"/>
                  <a:pt x="2407419" y="1621705"/>
                  <a:pt x="2417188" y="1621705"/>
                </a:cubicBezTo>
                <a:cubicBezTo>
                  <a:pt x="2436725" y="1621705"/>
                  <a:pt x="2456262" y="1621705"/>
                  <a:pt x="2475799" y="1631475"/>
                </a:cubicBezTo>
                <a:cubicBezTo>
                  <a:pt x="2495337" y="1641244"/>
                  <a:pt x="2514874" y="1641244"/>
                  <a:pt x="2534411" y="1651013"/>
                </a:cubicBezTo>
                <a:cubicBezTo>
                  <a:pt x="2534411" y="1651013"/>
                  <a:pt x="2544180" y="1651013"/>
                  <a:pt x="2553948" y="1660782"/>
                </a:cubicBezTo>
                <a:cubicBezTo>
                  <a:pt x="2583254" y="1670551"/>
                  <a:pt x="2612560" y="1670551"/>
                  <a:pt x="2612560" y="1670551"/>
                </a:cubicBezTo>
                <a:cubicBezTo>
                  <a:pt x="2622329" y="1670551"/>
                  <a:pt x="2622329" y="1670551"/>
                  <a:pt x="2632097" y="1680321"/>
                </a:cubicBezTo>
                <a:cubicBezTo>
                  <a:pt x="2641866" y="1680321"/>
                  <a:pt x="2641866" y="1680321"/>
                  <a:pt x="2641866" y="1670551"/>
                </a:cubicBezTo>
                <a:cubicBezTo>
                  <a:pt x="2641866" y="1670551"/>
                  <a:pt x="2651634" y="1670551"/>
                  <a:pt x="2651634" y="1670551"/>
                </a:cubicBezTo>
                <a:cubicBezTo>
                  <a:pt x="2651634" y="1670551"/>
                  <a:pt x="2651634" y="1680321"/>
                  <a:pt x="2661403" y="1680321"/>
                </a:cubicBezTo>
                <a:cubicBezTo>
                  <a:pt x="2671172" y="1680321"/>
                  <a:pt x="2671172" y="1680321"/>
                  <a:pt x="2680940" y="1690090"/>
                </a:cubicBezTo>
                <a:cubicBezTo>
                  <a:pt x="2680940" y="1690090"/>
                  <a:pt x="2690709" y="1690090"/>
                  <a:pt x="2690709" y="1690090"/>
                </a:cubicBezTo>
                <a:cubicBezTo>
                  <a:pt x="2700477" y="1699859"/>
                  <a:pt x="2710246" y="1699859"/>
                  <a:pt x="2720015" y="1699859"/>
                </a:cubicBezTo>
                <a:cubicBezTo>
                  <a:pt x="2720015" y="1709629"/>
                  <a:pt x="2729783" y="1709629"/>
                  <a:pt x="2739552" y="1709629"/>
                </a:cubicBezTo>
                <a:cubicBezTo>
                  <a:pt x="2759089" y="1719398"/>
                  <a:pt x="2759089" y="1719398"/>
                  <a:pt x="2759089" y="1719398"/>
                </a:cubicBezTo>
                <a:cubicBezTo>
                  <a:pt x="2768858" y="1709629"/>
                  <a:pt x="2768858" y="1719398"/>
                  <a:pt x="2778626" y="1729168"/>
                </a:cubicBezTo>
                <a:cubicBezTo>
                  <a:pt x="2788395" y="1729168"/>
                  <a:pt x="2788395" y="1729168"/>
                  <a:pt x="2807932" y="1738937"/>
                </a:cubicBezTo>
                <a:cubicBezTo>
                  <a:pt x="2817701" y="1748706"/>
                  <a:pt x="2837238" y="1748706"/>
                  <a:pt x="2847007" y="1748706"/>
                </a:cubicBezTo>
                <a:cubicBezTo>
                  <a:pt x="2847007" y="1758475"/>
                  <a:pt x="2866544" y="1758475"/>
                  <a:pt x="2866544" y="1758475"/>
                </a:cubicBezTo>
                <a:cubicBezTo>
                  <a:pt x="2876312" y="1768245"/>
                  <a:pt x="2886081" y="1768245"/>
                  <a:pt x="2886081" y="1768245"/>
                </a:cubicBezTo>
                <a:cubicBezTo>
                  <a:pt x="2895850" y="1768245"/>
                  <a:pt x="2905618" y="1768245"/>
                  <a:pt x="2905618" y="1778014"/>
                </a:cubicBezTo>
                <a:cubicBezTo>
                  <a:pt x="2915387" y="1778014"/>
                  <a:pt x="2925156" y="1778014"/>
                  <a:pt x="2925156" y="1778014"/>
                </a:cubicBezTo>
                <a:cubicBezTo>
                  <a:pt x="2915387" y="1768245"/>
                  <a:pt x="2886081" y="1768245"/>
                  <a:pt x="2886081" y="1758475"/>
                </a:cubicBezTo>
                <a:cubicBezTo>
                  <a:pt x="2886081" y="1758475"/>
                  <a:pt x="2895850" y="1758475"/>
                  <a:pt x="2905618" y="1768245"/>
                </a:cubicBezTo>
                <a:cubicBezTo>
                  <a:pt x="2915387" y="1768245"/>
                  <a:pt x="2934924" y="1778014"/>
                  <a:pt x="2964230" y="1787783"/>
                </a:cubicBezTo>
                <a:cubicBezTo>
                  <a:pt x="2964230" y="1787783"/>
                  <a:pt x="2973999" y="1787783"/>
                  <a:pt x="2983767" y="1797552"/>
                </a:cubicBezTo>
                <a:cubicBezTo>
                  <a:pt x="2993536" y="1797552"/>
                  <a:pt x="3003304" y="1797552"/>
                  <a:pt x="3003304" y="1797552"/>
                </a:cubicBezTo>
                <a:cubicBezTo>
                  <a:pt x="3013073" y="1797552"/>
                  <a:pt x="3013073" y="1797552"/>
                  <a:pt x="3003304" y="1807322"/>
                </a:cubicBezTo>
                <a:cubicBezTo>
                  <a:pt x="3003304" y="1807322"/>
                  <a:pt x="3022842" y="1817091"/>
                  <a:pt x="3022842" y="1817091"/>
                </a:cubicBezTo>
                <a:cubicBezTo>
                  <a:pt x="3032610" y="1817091"/>
                  <a:pt x="3032610" y="1817091"/>
                  <a:pt x="3042379" y="1817091"/>
                </a:cubicBezTo>
                <a:cubicBezTo>
                  <a:pt x="3042379" y="1817091"/>
                  <a:pt x="3042379" y="1817091"/>
                  <a:pt x="3052147" y="1817091"/>
                </a:cubicBezTo>
                <a:cubicBezTo>
                  <a:pt x="3052147" y="1817091"/>
                  <a:pt x="3052147" y="1807322"/>
                  <a:pt x="3052147" y="1807322"/>
                </a:cubicBezTo>
                <a:cubicBezTo>
                  <a:pt x="3061916" y="1817091"/>
                  <a:pt x="3091222" y="1826861"/>
                  <a:pt x="3100991" y="1826861"/>
                </a:cubicBezTo>
                <a:cubicBezTo>
                  <a:pt x="3110759" y="1826861"/>
                  <a:pt x="3120528" y="1836630"/>
                  <a:pt x="3130296" y="1836630"/>
                </a:cubicBezTo>
                <a:cubicBezTo>
                  <a:pt x="3140065" y="1836630"/>
                  <a:pt x="3149834" y="1846399"/>
                  <a:pt x="3149834" y="1846399"/>
                </a:cubicBezTo>
                <a:cubicBezTo>
                  <a:pt x="3149834" y="1846399"/>
                  <a:pt x="3140065" y="1846399"/>
                  <a:pt x="3140065" y="1846399"/>
                </a:cubicBezTo>
                <a:cubicBezTo>
                  <a:pt x="3149834" y="1856168"/>
                  <a:pt x="3149834" y="1856168"/>
                  <a:pt x="3149834" y="1856168"/>
                </a:cubicBezTo>
                <a:cubicBezTo>
                  <a:pt x="3159602" y="1865938"/>
                  <a:pt x="3159602" y="1865938"/>
                  <a:pt x="3208445" y="1885476"/>
                </a:cubicBezTo>
                <a:cubicBezTo>
                  <a:pt x="3218214" y="1885476"/>
                  <a:pt x="3218214" y="1885476"/>
                  <a:pt x="3227982" y="1885476"/>
                </a:cubicBezTo>
                <a:cubicBezTo>
                  <a:pt x="3247520" y="1895246"/>
                  <a:pt x="3267057" y="1895246"/>
                  <a:pt x="3276826" y="1905015"/>
                </a:cubicBezTo>
                <a:cubicBezTo>
                  <a:pt x="3286594" y="1905015"/>
                  <a:pt x="3286594" y="1905015"/>
                  <a:pt x="3296363" y="1905015"/>
                </a:cubicBezTo>
                <a:cubicBezTo>
                  <a:pt x="3296363" y="1914784"/>
                  <a:pt x="3296363" y="1914784"/>
                  <a:pt x="3306131" y="1914784"/>
                </a:cubicBezTo>
                <a:cubicBezTo>
                  <a:pt x="3306131" y="1914784"/>
                  <a:pt x="3306131" y="1914784"/>
                  <a:pt x="3315900" y="1914784"/>
                </a:cubicBezTo>
                <a:cubicBezTo>
                  <a:pt x="3306131" y="1905015"/>
                  <a:pt x="3315900" y="1905015"/>
                  <a:pt x="3325669" y="1914784"/>
                </a:cubicBezTo>
                <a:cubicBezTo>
                  <a:pt x="3325669" y="1914784"/>
                  <a:pt x="3325669" y="1924554"/>
                  <a:pt x="3335437" y="1924554"/>
                </a:cubicBezTo>
                <a:cubicBezTo>
                  <a:pt x="3335437" y="1924554"/>
                  <a:pt x="3335437" y="1924554"/>
                  <a:pt x="3345206" y="1924554"/>
                </a:cubicBezTo>
                <a:cubicBezTo>
                  <a:pt x="3354974" y="1934323"/>
                  <a:pt x="3384280" y="1944092"/>
                  <a:pt x="3384280" y="1944092"/>
                </a:cubicBezTo>
                <a:cubicBezTo>
                  <a:pt x="3394049" y="1944092"/>
                  <a:pt x="3403817" y="1953861"/>
                  <a:pt x="3413586" y="1953861"/>
                </a:cubicBezTo>
                <a:cubicBezTo>
                  <a:pt x="3423355" y="1963631"/>
                  <a:pt x="3433123" y="1963631"/>
                  <a:pt x="3442892" y="1963631"/>
                </a:cubicBezTo>
                <a:cubicBezTo>
                  <a:pt x="3462429" y="1973400"/>
                  <a:pt x="3481966" y="1983169"/>
                  <a:pt x="3491735" y="1983169"/>
                </a:cubicBezTo>
                <a:cubicBezTo>
                  <a:pt x="3501504" y="1992939"/>
                  <a:pt x="3560115" y="2012477"/>
                  <a:pt x="3589421" y="2032016"/>
                </a:cubicBezTo>
                <a:cubicBezTo>
                  <a:pt x="3608958" y="2032016"/>
                  <a:pt x="3618727" y="2041785"/>
                  <a:pt x="3628496" y="2051554"/>
                </a:cubicBezTo>
                <a:cubicBezTo>
                  <a:pt x="3628496" y="2051554"/>
                  <a:pt x="3638264" y="2051554"/>
                  <a:pt x="3638264" y="2051554"/>
                </a:cubicBezTo>
                <a:cubicBezTo>
                  <a:pt x="3648033" y="2051554"/>
                  <a:pt x="3648033" y="2051554"/>
                  <a:pt x="3648033" y="2051554"/>
                </a:cubicBezTo>
                <a:cubicBezTo>
                  <a:pt x="3657801" y="2061324"/>
                  <a:pt x="3667570" y="2061324"/>
                  <a:pt x="3677339" y="2061324"/>
                </a:cubicBezTo>
                <a:cubicBezTo>
                  <a:pt x="3687107" y="2061324"/>
                  <a:pt x="3696876" y="2071093"/>
                  <a:pt x="3706644" y="2071093"/>
                </a:cubicBezTo>
                <a:cubicBezTo>
                  <a:pt x="3706644" y="2071093"/>
                  <a:pt x="3726182" y="2080862"/>
                  <a:pt x="3735950" y="2080862"/>
                </a:cubicBezTo>
                <a:cubicBezTo>
                  <a:pt x="3735950" y="2080862"/>
                  <a:pt x="3755487" y="2090632"/>
                  <a:pt x="3775025" y="2090632"/>
                </a:cubicBezTo>
                <a:cubicBezTo>
                  <a:pt x="3823868" y="2110170"/>
                  <a:pt x="3823868" y="2110170"/>
                  <a:pt x="3853174" y="2119940"/>
                </a:cubicBezTo>
                <a:cubicBezTo>
                  <a:pt x="3862942" y="2119940"/>
                  <a:pt x="3872711" y="2129709"/>
                  <a:pt x="3882479" y="2129709"/>
                </a:cubicBezTo>
                <a:cubicBezTo>
                  <a:pt x="3892248" y="2129709"/>
                  <a:pt x="3892248" y="2129709"/>
                  <a:pt x="3892248" y="2129709"/>
                </a:cubicBezTo>
                <a:cubicBezTo>
                  <a:pt x="3892248" y="2129709"/>
                  <a:pt x="3897132" y="2132151"/>
                  <a:pt x="3904459" y="2134594"/>
                </a:cubicBezTo>
                <a:lnTo>
                  <a:pt x="3924607" y="2138257"/>
                </a:lnTo>
                <a:lnTo>
                  <a:pt x="3941091" y="2149248"/>
                </a:lnTo>
                <a:cubicBezTo>
                  <a:pt x="3941091" y="2149248"/>
                  <a:pt x="3931322" y="2139479"/>
                  <a:pt x="3931322" y="2139479"/>
                </a:cubicBezTo>
                <a:lnTo>
                  <a:pt x="3924607" y="2138257"/>
                </a:lnTo>
                <a:lnTo>
                  <a:pt x="3924149" y="2137952"/>
                </a:lnTo>
                <a:cubicBezTo>
                  <a:pt x="3911785" y="2129709"/>
                  <a:pt x="3911785" y="2129709"/>
                  <a:pt x="3911785" y="2129709"/>
                </a:cubicBezTo>
                <a:cubicBezTo>
                  <a:pt x="3902017" y="2129709"/>
                  <a:pt x="3892248" y="2129709"/>
                  <a:pt x="3853174" y="2110170"/>
                </a:cubicBezTo>
                <a:cubicBezTo>
                  <a:pt x="3843405" y="2100401"/>
                  <a:pt x="3823868" y="2090632"/>
                  <a:pt x="3814099" y="2090632"/>
                </a:cubicBezTo>
                <a:cubicBezTo>
                  <a:pt x="3814099" y="2090632"/>
                  <a:pt x="3784793" y="2080862"/>
                  <a:pt x="3765256" y="2071093"/>
                </a:cubicBezTo>
                <a:cubicBezTo>
                  <a:pt x="3745719" y="2061324"/>
                  <a:pt x="3726182" y="2051554"/>
                  <a:pt x="3726182" y="2051554"/>
                </a:cubicBezTo>
                <a:cubicBezTo>
                  <a:pt x="3716413" y="2041785"/>
                  <a:pt x="3706644" y="2041785"/>
                  <a:pt x="3696876" y="2041785"/>
                </a:cubicBezTo>
                <a:cubicBezTo>
                  <a:pt x="3687107" y="2032016"/>
                  <a:pt x="3667570" y="2032016"/>
                  <a:pt x="3657801" y="2032016"/>
                </a:cubicBezTo>
                <a:cubicBezTo>
                  <a:pt x="3652917" y="2027131"/>
                  <a:pt x="3648033" y="2024689"/>
                  <a:pt x="3640706" y="2022247"/>
                </a:cubicBezTo>
                <a:lnTo>
                  <a:pt x="3618250" y="2015337"/>
                </a:lnTo>
                <a:lnTo>
                  <a:pt x="3618727" y="2012477"/>
                </a:lnTo>
                <a:cubicBezTo>
                  <a:pt x="3618727" y="2012477"/>
                  <a:pt x="3608958" y="2012477"/>
                  <a:pt x="3608958" y="2012477"/>
                </a:cubicBezTo>
                <a:cubicBezTo>
                  <a:pt x="3599190" y="2012477"/>
                  <a:pt x="3599190" y="2012477"/>
                  <a:pt x="3599190" y="2012477"/>
                </a:cubicBezTo>
                <a:cubicBezTo>
                  <a:pt x="3589421" y="2002708"/>
                  <a:pt x="3579652" y="2002708"/>
                  <a:pt x="3579652" y="2002708"/>
                </a:cubicBezTo>
                <a:cubicBezTo>
                  <a:pt x="3579652" y="2002708"/>
                  <a:pt x="3579652" y="1992939"/>
                  <a:pt x="3569884" y="1992939"/>
                </a:cubicBezTo>
                <a:cubicBezTo>
                  <a:pt x="3569884" y="1992939"/>
                  <a:pt x="3569884" y="1992939"/>
                  <a:pt x="3550347" y="1983169"/>
                </a:cubicBezTo>
                <a:cubicBezTo>
                  <a:pt x="3530809" y="1983169"/>
                  <a:pt x="3521041" y="1973400"/>
                  <a:pt x="3521041" y="1973400"/>
                </a:cubicBezTo>
                <a:cubicBezTo>
                  <a:pt x="3511272" y="1973400"/>
                  <a:pt x="3511272" y="1973400"/>
                  <a:pt x="3511272" y="1983169"/>
                </a:cubicBezTo>
                <a:cubicBezTo>
                  <a:pt x="3511272" y="1983169"/>
                  <a:pt x="3511272" y="1983169"/>
                  <a:pt x="3511272" y="1973400"/>
                </a:cubicBezTo>
                <a:cubicBezTo>
                  <a:pt x="3511272" y="1973400"/>
                  <a:pt x="3501504" y="1973400"/>
                  <a:pt x="3481966" y="1963631"/>
                </a:cubicBezTo>
                <a:cubicBezTo>
                  <a:pt x="3462429" y="1963631"/>
                  <a:pt x="3442892" y="1953861"/>
                  <a:pt x="3433123" y="1953861"/>
                </a:cubicBezTo>
                <a:cubicBezTo>
                  <a:pt x="3433123" y="1953861"/>
                  <a:pt x="3403817" y="1944092"/>
                  <a:pt x="3384280" y="1934323"/>
                </a:cubicBezTo>
                <a:cubicBezTo>
                  <a:pt x="3364743" y="1924554"/>
                  <a:pt x="3345206" y="1924554"/>
                  <a:pt x="3345206" y="1914784"/>
                </a:cubicBezTo>
                <a:cubicBezTo>
                  <a:pt x="3354974" y="1914784"/>
                  <a:pt x="3374512" y="1924554"/>
                  <a:pt x="3384280" y="1924554"/>
                </a:cubicBezTo>
                <a:cubicBezTo>
                  <a:pt x="3403817" y="1934323"/>
                  <a:pt x="3423355" y="1934323"/>
                  <a:pt x="3433123" y="1944092"/>
                </a:cubicBezTo>
                <a:cubicBezTo>
                  <a:pt x="3472198" y="1953861"/>
                  <a:pt x="3491735" y="1953861"/>
                  <a:pt x="3540578" y="1973400"/>
                </a:cubicBezTo>
                <a:lnTo>
                  <a:pt x="3561994" y="1977909"/>
                </a:lnTo>
                <a:lnTo>
                  <a:pt x="3569884" y="1983169"/>
                </a:lnTo>
                <a:cubicBezTo>
                  <a:pt x="3569884" y="1983169"/>
                  <a:pt x="3579652" y="1983169"/>
                  <a:pt x="3579652" y="1983169"/>
                </a:cubicBezTo>
                <a:cubicBezTo>
                  <a:pt x="3574768" y="1983169"/>
                  <a:pt x="3569884" y="1980727"/>
                  <a:pt x="3563779" y="1978285"/>
                </a:cubicBezTo>
                <a:lnTo>
                  <a:pt x="3561994" y="1977909"/>
                </a:lnTo>
                <a:lnTo>
                  <a:pt x="3547905" y="1968516"/>
                </a:lnTo>
                <a:cubicBezTo>
                  <a:pt x="3538136" y="1963631"/>
                  <a:pt x="3525925" y="1958746"/>
                  <a:pt x="3511272" y="1953861"/>
                </a:cubicBezTo>
                <a:cubicBezTo>
                  <a:pt x="3501504" y="1953861"/>
                  <a:pt x="3452661" y="1934323"/>
                  <a:pt x="3433123" y="1924554"/>
                </a:cubicBezTo>
                <a:cubicBezTo>
                  <a:pt x="3433123" y="1924554"/>
                  <a:pt x="3423355" y="1914784"/>
                  <a:pt x="3413586" y="1914784"/>
                </a:cubicBezTo>
                <a:cubicBezTo>
                  <a:pt x="3403817" y="1914784"/>
                  <a:pt x="3403817" y="1914784"/>
                  <a:pt x="3394049" y="1914784"/>
                </a:cubicBezTo>
                <a:cubicBezTo>
                  <a:pt x="3394049" y="1905015"/>
                  <a:pt x="3394049" y="1905015"/>
                  <a:pt x="3384280" y="1905015"/>
                </a:cubicBezTo>
                <a:cubicBezTo>
                  <a:pt x="3374512" y="1895246"/>
                  <a:pt x="3354974" y="1895246"/>
                  <a:pt x="3345206" y="1895246"/>
                </a:cubicBezTo>
                <a:cubicBezTo>
                  <a:pt x="3345206" y="1885476"/>
                  <a:pt x="3315900" y="1875707"/>
                  <a:pt x="3296363" y="1875707"/>
                </a:cubicBezTo>
                <a:cubicBezTo>
                  <a:pt x="3276826" y="1865938"/>
                  <a:pt x="3257288" y="1856168"/>
                  <a:pt x="3247520" y="1846399"/>
                </a:cubicBezTo>
                <a:cubicBezTo>
                  <a:pt x="3237751" y="1846399"/>
                  <a:pt x="3218214" y="1836630"/>
                  <a:pt x="3208445" y="1836630"/>
                </a:cubicBezTo>
                <a:cubicBezTo>
                  <a:pt x="3198677" y="1836630"/>
                  <a:pt x="3188908" y="1826861"/>
                  <a:pt x="3188908" y="1826861"/>
                </a:cubicBezTo>
                <a:cubicBezTo>
                  <a:pt x="3179139" y="1817091"/>
                  <a:pt x="3140065" y="1807322"/>
                  <a:pt x="3140065" y="1807322"/>
                </a:cubicBezTo>
                <a:cubicBezTo>
                  <a:pt x="3130296" y="1807322"/>
                  <a:pt x="3130296" y="1807322"/>
                  <a:pt x="3120528" y="1797552"/>
                </a:cubicBezTo>
                <a:cubicBezTo>
                  <a:pt x="3120528" y="1797552"/>
                  <a:pt x="3130296" y="1797552"/>
                  <a:pt x="3130296" y="1797552"/>
                </a:cubicBezTo>
                <a:cubicBezTo>
                  <a:pt x="3135181" y="1797552"/>
                  <a:pt x="3137623" y="1797552"/>
                  <a:pt x="3140065" y="1797552"/>
                </a:cubicBezTo>
                <a:lnTo>
                  <a:pt x="3152132" y="1801575"/>
                </a:lnTo>
                <a:lnTo>
                  <a:pt x="3154718" y="1806101"/>
                </a:lnTo>
                <a:cubicBezTo>
                  <a:pt x="3157160" y="1807322"/>
                  <a:pt x="3159602" y="1807322"/>
                  <a:pt x="3159602" y="1807322"/>
                </a:cubicBezTo>
                <a:cubicBezTo>
                  <a:pt x="3159602" y="1807322"/>
                  <a:pt x="3162044" y="1807322"/>
                  <a:pt x="3165708" y="1807322"/>
                </a:cubicBezTo>
                <a:lnTo>
                  <a:pt x="3169371" y="1807322"/>
                </a:lnTo>
                <a:cubicBezTo>
                  <a:pt x="3179139" y="1807322"/>
                  <a:pt x="3179139" y="1817091"/>
                  <a:pt x="3179139" y="1807322"/>
                </a:cubicBezTo>
                <a:lnTo>
                  <a:pt x="3169371" y="1807322"/>
                </a:lnTo>
                <a:cubicBezTo>
                  <a:pt x="3164487" y="1807322"/>
                  <a:pt x="3159602" y="1804880"/>
                  <a:pt x="3154718" y="1802437"/>
                </a:cubicBezTo>
                <a:lnTo>
                  <a:pt x="3152132" y="1801575"/>
                </a:lnTo>
                <a:lnTo>
                  <a:pt x="3149834" y="1797552"/>
                </a:lnTo>
                <a:cubicBezTo>
                  <a:pt x="3144949" y="1797552"/>
                  <a:pt x="3142507" y="1797552"/>
                  <a:pt x="3140065" y="1797552"/>
                </a:cubicBezTo>
                <a:cubicBezTo>
                  <a:pt x="3130296" y="1797552"/>
                  <a:pt x="3120528" y="1787783"/>
                  <a:pt x="3120528" y="1787783"/>
                </a:cubicBezTo>
                <a:cubicBezTo>
                  <a:pt x="3110759" y="1787783"/>
                  <a:pt x="3100991" y="1787783"/>
                  <a:pt x="3100991" y="1787783"/>
                </a:cubicBezTo>
                <a:cubicBezTo>
                  <a:pt x="3100991" y="1778014"/>
                  <a:pt x="3032610" y="1758475"/>
                  <a:pt x="3022842" y="1758475"/>
                </a:cubicBezTo>
                <a:cubicBezTo>
                  <a:pt x="3022842" y="1758475"/>
                  <a:pt x="3013073" y="1758475"/>
                  <a:pt x="3003304" y="1748706"/>
                </a:cubicBezTo>
                <a:cubicBezTo>
                  <a:pt x="2993536" y="1748706"/>
                  <a:pt x="2973999" y="1738937"/>
                  <a:pt x="2973999" y="1738937"/>
                </a:cubicBezTo>
                <a:cubicBezTo>
                  <a:pt x="2964230" y="1738937"/>
                  <a:pt x="2954461" y="1738937"/>
                  <a:pt x="2954461" y="1738937"/>
                </a:cubicBezTo>
                <a:cubicBezTo>
                  <a:pt x="2944693" y="1729168"/>
                  <a:pt x="2934924" y="1729168"/>
                  <a:pt x="2895850" y="1719398"/>
                </a:cubicBezTo>
                <a:cubicBezTo>
                  <a:pt x="2895850" y="1719398"/>
                  <a:pt x="2886081" y="1719398"/>
                  <a:pt x="2876312" y="1719398"/>
                </a:cubicBezTo>
                <a:cubicBezTo>
                  <a:pt x="2866544" y="1709629"/>
                  <a:pt x="2856775" y="1709629"/>
                  <a:pt x="2847007" y="1709629"/>
                </a:cubicBezTo>
                <a:cubicBezTo>
                  <a:pt x="2847007" y="1699859"/>
                  <a:pt x="2837238" y="1699859"/>
                  <a:pt x="2837238" y="1699859"/>
                </a:cubicBezTo>
                <a:cubicBezTo>
                  <a:pt x="2827469" y="1699859"/>
                  <a:pt x="2817701" y="1699859"/>
                  <a:pt x="2798164" y="1690090"/>
                </a:cubicBezTo>
                <a:cubicBezTo>
                  <a:pt x="2788395" y="1690090"/>
                  <a:pt x="2778626" y="1680321"/>
                  <a:pt x="2778626" y="1680321"/>
                </a:cubicBezTo>
                <a:cubicBezTo>
                  <a:pt x="2768858" y="1680321"/>
                  <a:pt x="2759089" y="1680321"/>
                  <a:pt x="2759089" y="1680321"/>
                </a:cubicBezTo>
                <a:cubicBezTo>
                  <a:pt x="2739552" y="1670551"/>
                  <a:pt x="2710246" y="1660782"/>
                  <a:pt x="2651634" y="1641244"/>
                </a:cubicBezTo>
                <a:cubicBezTo>
                  <a:pt x="2641866" y="1641244"/>
                  <a:pt x="2622329" y="1631475"/>
                  <a:pt x="2612560" y="1631475"/>
                </a:cubicBezTo>
                <a:cubicBezTo>
                  <a:pt x="2593023" y="1621705"/>
                  <a:pt x="2573485" y="1611936"/>
                  <a:pt x="2563717" y="1611936"/>
                </a:cubicBezTo>
                <a:cubicBezTo>
                  <a:pt x="2544180" y="1602166"/>
                  <a:pt x="2534411" y="1602166"/>
                  <a:pt x="2534411" y="1602166"/>
                </a:cubicBezTo>
                <a:cubicBezTo>
                  <a:pt x="2534411" y="1602166"/>
                  <a:pt x="2544180" y="1602166"/>
                  <a:pt x="2544180" y="1602166"/>
                </a:cubicBezTo>
                <a:cubicBezTo>
                  <a:pt x="2544180" y="1602166"/>
                  <a:pt x="2553948" y="1602166"/>
                  <a:pt x="2553948" y="1602166"/>
                </a:cubicBezTo>
                <a:cubicBezTo>
                  <a:pt x="2563717" y="1602166"/>
                  <a:pt x="2563717" y="1602166"/>
                  <a:pt x="2573485" y="1611936"/>
                </a:cubicBezTo>
                <a:cubicBezTo>
                  <a:pt x="2583254" y="1611936"/>
                  <a:pt x="2583254" y="1611936"/>
                  <a:pt x="2593023" y="1611936"/>
                </a:cubicBezTo>
                <a:cubicBezTo>
                  <a:pt x="2593023" y="1611936"/>
                  <a:pt x="2602791" y="1611936"/>
                  <a:pt x="2602791" y="1611936"/>
                </a:cubicBezTo>
                <a:cubicBezTo>
                  <a:pt x="2602791" y="1611936"/>
                  <a:pt x="2602791" y="1611936"/>
                  <a:pt x="2602791" y="1621705"/>
                </a:cubicBezTo>
                <a:cubicBezTo>
                  <a:pt x="2622329" y="1621705"/>
                  <a:pt x="2680940" y="1641244"/>
                  <a:pt x="2671172" y="1641244"/>
                </a:cubicBezTo>
                <a:cubicBezTo>
                  <a:pt x="2671172" y="1641244"/>
                  <a:pt x="2671172" y="1631475"/>
                  <a:pt x="2680940" y="1631475"/>
                </a:cubicBezTo>
                <a:cubicBezTo>
                  <a:pt x="2680940" y="1631475"/>
                  <a:pt x="2680940" y="1631475"/>
                  <a:pt x="2690709" y="1641244"/>
                </a:cubicBezTo>
                <a:cubicBezTo>
                  <a:pt x="2690709" y="1641244"/>
                  <a:pt x="2700477" y="1651013"/>
                  <a:pt x="2710246" y="1651013"/>
                </a:cubicBezTo>
                <a:cubicBezTo>
                  <a:pt x="2729783" y="1651013"/>
                  <a:pt x="2739552" y="1660782"/>
                  <a:pt x="2759089" y="1660782"/>
                </a:cubicBezTo>
                <a:cubicBezTo>
                  <a:pt x="2768858" y="1670551"/>
                  <a:pt x="2788395" y="1670551"/>
                  <a:pt x="2788395" y="1680321"/>
                </a:cubicBezTo>
                <a:cubicBezTo>
                  <a:pt x="2798164" y="1680321"/>
                  <a:pt x="2807932" y="1680321"/>
                  <a:pt x="2807932" y="1680321"/>
                </a:cubicBezTo>
                <a:cubicBezTo>
                  <a:pt x="2817701" y="1680321"/>
                  <a:pt x="2827469" y="1690090"/>
                  <a:pt x="2847007" y="1690090"/>
                </a:cubicBezTo>
                <a:cubicBezTo>
                  <a:pt x="2856775" y="1699859"/>
                  <a:pt x="2876312" y="1699859"/>
                  <a:pt x="2886081" y="1699859"/>
                </a:cubicBezTo>
                <a:cubicBezTo>
                  <a:pt x="2895850" y="1709629"/>
                  <a:pt x="2915387" y="1709629"/>
                  <a:pt x="2925156" y="1709629"/>
                </a:cubicBezTo>
                <a:cubicBezTo>
                  <a:pt x="2934924" y="1719398"/>
                  <a:pt x="2993536" y="1729168"/>
                  <a:pt x="3042379" y="1748706"/>
                </a:cubicBezTo>
                <a:cubicBezTo>
                  <a:pt x="3052147" y="1748706"/>
                  <a:pt x="3081453" y="1758475"/>
                  <a:pt x="3100991" y="1768245"/>
                </a:cubicBezTo>
                <a:cubicBezTo>
                  <a:pt x="3130296" y="1778014"/>
                  <a:pt x="3149834" y="1787783"/>
                  <a:pt x="3159602" y="1787783"/>
                </a:cubicBezTo>
                <a:cubicBezTo>
                  <a:pt x="3169371" y="1797552"/>
                  <a:pt x="3179139" y="1797552"/>
                  <a:pt x="3179139" y="1797552"/>
                </a:cubicBezTo>
                <a:cubicBezTo>
                  <a:pt x="3188908" y="1797552"/>
                  <a:pt x="3198677" y="1797552"/>
                  <a:pt x="3198677" y="1807322"/>
                </a:cubicBezTo>
                <a:cubicBezTo>
                  <a:pt x="3208445" y="1807322"/>
                  <a:pt x="3218214" y="1807322"/>
                  <a:pt x="3227982" y="1817091"/>
                </a:cubicBezTo>
                <a:cubicBezTo>
                  <a:pt x="3257288" y="1826861"/>
                  <a:pt x="3286594" y="1836630"/>
                  <a:pt x="3286594" y="1836630"/>
                </a:cubicBezTo>
                <a:cubicBezTo>
                  <a:pt x="3286594" y="1836630"/>
                  <a:pt x="3296363" y="1846399"/>
                  <a:pt x="3315900" y="1856168"/>
                </a:cubicBezTo>
                <a:cubicBezTo>
                  <a:pt x="3325669" y="1856168"/>
                  <a:pt x="3345206" y="1865938"/>
                  <a:pt x="3354974" y="1865938"/>
                </a:cubicBezTo>
                <a:cubicBezTo>
                  <a:pt x="3364743" y="1875707"/>
                  <a:pt x="3374512" y="1875707"/>
                  <a:pt x="3374512" y="1875707"/>
                </a:cubicBezTo>
                <a:cubicBezTo>
                  <a:pt x="3374512" y="1875707"/>
                  <a:pt x="3384280" y="1875707"/>
                  <a:pt x="3384280" y="1875707"/>
                </a:cubicBezTo>
                <a:cubicBezTo>
                  <a:pt x="3423355" y="1895246"/>
                  <a:pt x="3472198" y="1914784"/>
                  <a:pt x="3472198" y="1914784"/>
                </a:cubicBezTo>
                <a:cubicBezTo>
                  <a:pt x="3481966" y="1914784"/>
                  <a:pt x="3491735" y="1924554"/>
                  <a:pt x="3501504" y="1924554"/>
                </a:cubicBezTo>
                <a:cubicBezTo>
                  <a:pt x="3521041" y="1934323"/>
                  <a:pt x="3530809" y="1944092"/>
                  <a:pt x="3530809" y="1944092"/>
                </a:cubicBezTo>
                <a:cubicBezTo>
                  <a:pt x="3540578" y="1944092"/>
                  <a:pt x="3550347" y="1944092"/>
                  <a:pt x="3560115" y="1953861"/>
                </a:cubicBezTo>
                <a:cubicBezTo>
                  <a:pt x="3579652" y="1963631"/>
                  <a:pt x="3589421" y="1963631"/>
                  <a:pt x="3608958" y="1973400"/>
                </a:cubicBezTo>
                <a:cubicBezTo>
                  <a:pt x="3608958" y="1973400"/>
                  <a:pt x="3628496" y="1983169"/>
                  <a:pt x="3638264" y="1992939"/>
                </a:cubicBezTo>
                <a:cubicBezTo>
                  <a:pt x="3657801" y="1992939"/>
                  <a:pt x="3677339" y="2002708"/>
                  <a:pt x="3687107" y="2012477"/>
                </a:cubicBezTo>
                <a:cubicBezTo>
                  <a:pt x="3696876" y="2012477"/>
                  <a:pt x="3716413" y="2022247"/>
                  <a:pt x="3735950" y="2032016"/>
                </a:cubicBezTo>
                <a:cubicBezTo>
                  <a:pt x="3745719" y="2032016"/>
                  <a:pt x="3755487" y="2041785"/>
                  <a:pt x="3755487" y="2041785"/>
                </a:cubicBezTo>
                <a:cubicBezTo>
                  <a:pt x="3765256" y="2041785"/>
                  <a:pt x="3784793" y="2051554"/>
                  <a:pt x="3794562" y="2051554"/>
                </a:cubicBezTo>
                <a:cubicBezTo>
                  <a:pt x="3804331" y="2051554"/>
                  <a:pt x="3823868" y="2061324"/>
                  <a:pt x="3833636" y="2061324"/>
                </a:cubicBezTo>
                <a:cubicBezTo>
                  <a:pt x="3843405" y="2071093"/>
                  <a:pt x="3862942" y="2071093"/>
                  <a:pt x="3882479" y="2080862"/>
                </a:cubicBezTo>
                <a:cubicBezTo>
                  <a:pt x="3892248" y="2080862"/>
                  <a:pt x="3911785" y="2090632"/>
                  <a:pt x="3921554" y="2090632"/>
                </a:cubicBezTo>
                <a:cubicBezTo>
                  <a:pt x="3941091" y="2100401"/>
                  <a:pt x="3950860" y="2100401"/>
                  <a:pt x="3960628" y="2110170"/>
                </a:cubicBezTo>
                <a:cubicBezTo>
                  <a:pt x="3960628" y="2110170"/>
                  <a:pt x="3960628" y="2110170"/>
                  <a:pt x="3950860" y="2100401"/>
                </a:cubicBezTo>
                <a:cubicBezTo>
                  <a:pt x="3921554" y="2090632"/>
                  <a:pt x="3892248" y="2071093"/>
                  <a:pt x="3882479" y="2071093"/>
                </a:cubicBezTo>
                <a:cubicBezTo>
                  <a:pt x="3862942" y="2061324"/>
                  <a:pt x="3853174" y="2061324"/>
                  <a:pt x="3853174" y="2061324"/>
                </a:cubicBezTo>
                <a:cubicBezTo>
                  <a:pt x="3843405" y="2051554"/>
                  <a:pt x="3833636" y="2041785"/>
                  <a:pt x="3823868" y="2041785"/>
                </a:cubicBezTo>
                <a:cubicBezTo>
                  <a:pt x="3823868" y="2041785"/>
                  <a:pt x="3814099" y="2041785"/>
                  <a:pt x="3814099" y="2041785"/>
                </a:cubicBezTo>
                <a:cubicBezTo>
                  <a:pt x="3814099" y="2041785"/>
                  <a:pt x="3804331" y="2032016"/>
                  <a:pt x="3784793" y="2022247"/>
                </a:cubicBezTo>
                <a:cubicBezTo>
                  <a:pt x="3765256" y="2012477"/>
                  <a:pt x="3706644" y="1992939"/>
                  <a:pt x="3687107" y="1983169"/>
                </a:cubicBezTo>
                <a:cubicBezTo>
                  <a:pt x="3677339" y="1973400"/>
                  <a:pt x="3667570" y="1973400"/>
                  <a:pt x="3667570" y="1973400"/>
                </a:cubicBezTo>
                <a:cubicBezTo>
                  <a:pt x="3648033" y="1963631"/>
                  <a:pt x="3628496" y="1953861"/>
                  <a:pt x="3628496" y="1953861"/>
                </a:cubicBezTo>
                <a:cubicBezTo>
                  <a:pt x="3628496" y="1953861"/>
                  <a:pt x="3608958" y="1944092"/>
                  <a:pt x="3589421" y="1944092"/>
                </a:cubicBezTo>
                <a:cubicBezTo>
                  <a:pt x="3579652" y="1934323"/>
                  <a:pt x="3550347" y="1924554"/>
                  <a:pt x="3540578" y="1924554"/>
                </a:cubicBezTo>
                <a:cubicBezTo>
                  <a:pt x="3540578" y="1914784"/>
                  <a:pt x="3530809" y="1914784"/>
                  <a:pt x="3521041" y="1914784"/>
                </a:cubicBezTo>
                <a:cubicBezTo>
                  <a:pt x="3521041" y="1905015"/>
                  <a:pt x="3511272" y="1905015"/>
                  <a:pt x="3501504" y="1905015"/>
                </a:cubicBezTo>
                <a:cubicBezTo>
                  <a:pt x="3491735" y="1895246"/>
                  <a:pt x="3472198" y="1895246"/>
                  <a:pt x="3472198" y="1885476"/>
                </a:cubicBezTo>
                <a:cubicBezTo>
                  <a:pt x="3462429" y="1885476"/>
                  <a:pt x="3452661" y="1885476"/>
                  <a:pt x="3452661" y="1885476"/>
                </a:cubicBezTo>
                <a:cubicBezTo>
                  <a:pt x="3452661" y="1885476"/>
                  <a:pt x="3442892" y="1885476"/>
                  <a:pt x="3433123" y="1875707"/>
                </a:cubicBezTo>
                <a:cubicBezTo>
                  <a:pt x="3413586" y="1875707"/>
                  <a:pt x="3394049" y="1865938"/>
                  <a:pt x="3374512" y="1856168"/>
                </a:cubicBezTo>
                <a:cubicBezTo>
                  <a:pt x="3364743" y="1856168"/>
                  <a:pt x="3345206" y="1846399"/>
                  <a:pt x="3335437" y="1846399"/>
                </a:cubicBezTo>
                <a:cubicBezTo>
                  <a:pt x="3325669" y="1836630"/>
                  <a:pt x="3315900" y="1836630"/>
                  <a:pt x="3306131" y="1826861"/>
                </a:cubicBezTo>
                <a:cubicBezTo>
                  <a:pt x="3296363" y="1826861"/>
                  <a:pt x="3267057" y="1817091"/>
                  <a:pt x="3237751" y="1807322"/>
                </a:cubicBezTo>
                <a:cubicBezTo>
                  <a:pt x="3208445" y="1797552"/>
                  <a:pt x="3179139" y="1787783"/>
                  <a:pt x="3169371" y="1778014"/>
                </a:cubicBezTo>
                <a:cubicBezTo>
                  <a:pt x="3159602" y="1778014"/>
                  <a:pt x="3149834" y="1778014"/>
                  <a:pt x="3140065" y="1778014"/>
                </a:cubicBezTo>
                <a:cubicBezTo>
                  <a:pt x="3110759" y="1758475"/>
                  <a:pt x="3100991" y="1758475"/>
                  <a:pt x="3100991" y="1758475"/>
                </a:cubicBezTo>
                <a:cubicBezTo>
                  <a:pt x="3100991" y="1758475"/>
                  <a:pt x="3091222" y="1758475"/>
                  <a:pt x="3091222" y="1758475"/>
                </a:cubicBezTo>
                <a:cubicBezTo>
                  <a:pt x="3091222" y="1748706"/>
                  <a:pt x="3091222" y="1748706"/>
                  <a:pt x="3081453" y="1748706"/>
                </a:cubicBezTo>
                <a:cubicBezTo>
                  <a:pt x="3071685" y="1748706"/>
                  <a:pt x="3061916" y="1748706"/>
                  <a:pt x="3061916" y="1748706"/>
                </a:cubicBezTo>
                <a:cubicBezTo>
                  <a:pt x="3052147" y="1748706"/>
                  <a:pt x="3052147" y="1738937"/>
                  <a:pt x="3052147" y="1738937"/>
                </a:cubicBezTo>
                <a:cubicBezTo>
                  <a:pt x="3042379" y="1738937"/>
                  <a:pt x="3022842" y="1729168"/>
                  <a:pt x="3013073" y="1729168"/>
                </a:cubicBezTo>
                <a:cubicBezTo>
                  <a:pt x="3013073" y="1729168"/>
                  <a:pt x="3003304" y="1729168"/>
                  <a:pt x="3003304" y="1729168"/>
                </a:cubicBezTo>
                <a:cubicBezTo>
                  <a:pt x="3003304" y="1719398"/>
                  <a:pt x="2993536" y="1719398"/>
                  <a:pt x="2983767" y="1719398"/>
                </a:cubicBezTo>
                <a:cubicBezTo>
                  <a:pt x="2915387" y="1699859"/>
                  <a:pt x="2886081" y="1690090"/>
                  <a:pt x="2876312" y="1680321"/>
                </a:cubicBezTo>
                <a:cubicBezTo>
                  <a:pt x="2876312" y="1680321"/>
                  <a:pt x="2866544" y="1680321"/>
                  <a:pt x="2866544" y="1680321"/>
                </a:cubicBezTo>
                <a:cubicBezTo>
                  <a:pt x="2827469" y="1670551"/>
                  <a:pt x="2817701" y="1670551"/>
                  <a:pt x="2817701" y="1660782"/>
                </a:cubicBezTo>
                <a:cubicBezTo>
                  <a:pt x="2807932" y="1660782"/>
                  <a:pt x="2807932" y="1660782"/>
                  <a:pt x="2807932" y="1660782"/>
                </a:cubicBezTo>
                <a:cubicBezTo>
                  <a:pt x="2807932" y="1670551"/>
                  <a:pt x="2798164" y="1670551"/>
                  <a:pt x="2798164" y="1660782"/>
                </a:cubicBezTo>
                <a:cubicBezTo>
                  <a:pt x="2788395" y="1660782"/>
                  <a:pt x="2778626" y="1660782"/>
                  <a:pt x="2768858" y="1651013"/>
                </a:cubicBezTo>
                <a:cubicBezTo>
                  <a:pt x="2749320" y="1651013"/>
                  <a:pt x="2739552" y="1641244"/>
                  <a:pt x="2739552" y="1641244"/>
                </a:cubicBezTo>
                <a:cubicBezTo>
                  <a:pt x="2739552" y="1641244"/>
                  <a:pt x="2729783" y="1631475"/>
                  <a:pt x="2729783" y="1631475"/>
                </a:cubicBezTo>
                <a:cubicBezTo>
                  <a:pt x="2729783" y="1631475"/>
                  <a:pt x="2720015" y="1621705"/>
                  <a:pt x="2720015" y="1621705"/>
                </a:cubicBezTo>
                <a:cubicBezTo>
                  <a:pt x="2720015" y="1621705"/>
                  <a:pt x="2729783" y="1621705"/>
                  <a:pt x="2729783" y="1621705"/>
                </a:cubicBezTo>
                <a:cubicBezTo>
                  <a:pt x="2729783" y="1621705"/>
                  <a:pt x="2739552" y="1611936"/>
                  <a:pt x="2749320" y="1621705"/>
                </a:cubicBezTo>
                <a:cubicBezTo>
                  <a:pt x="2749320" y="1621705"/>
                  <a:pt x="2749320" y="1621705"/>
                  <a:pt x="2749320" y="1611936"/>
                </a:cubicBezTo>
                <a:cubicBezTo>
                  <a:pt x="2749320" y="1602166"/>
                  <a:pt x="2749320" y="1602166"/>
                  <a:pt x="2759089" y="1602166"/>
                </a:cubicBezTo>
                <a:cubicBezTo>
                  <a:pt x="2759089" y="1602166"/>
                  <a:pt x="2768858" y="1602166"/>
                  <a:pt x="2768858" y="1611936"/>
                </a:cubicBezTo>
                <a:cubicBezTo>
                  <a:pt x="2768858" y="1611936"/>
                  <a:pt x="2778626" y="1611936"/>
                  <a:pt x="2788395" y="1611936"/>
                </a:cubicBezTo>
                <a:cubicBezTo>
                  <a:pt x="2798164" y="1621705"/>
                  <a:pt x="2807932" y="1621705"/>
                  <a:pt x="2817701" y="1621705"/>
                </a:cubicBezTo>
                <a:cubicBezTo>
                  <a:pt x="2827469" y="1631475"/>
                  <a:pt x="2837238" y="1631475"/>
                  <a:pt x="2847007" y="1631475"/>
                </a:cubicBezTo>
                <a:cubicBezTo>
                  <a:pt x="2856775" y="1641244"/>
                  <a:pt x="2866544" y="1641244"/>
                  <a:pt x="2886081" y="1641244"/>
                </a:cubicBezTo>
                <a:cubicBezTo>
                  <a:pt x="2905618" y="1651013"/>
                  <a:pt x="2925156" y="1660782"/>
                  <a:pt x="2925156" y="1651013"/>
                </a:cubicBezTo>
                <a:cubicBezTo>
                  <a:pt x="2925156" y="1651013"/>
                  <a:pt x="2925156" y="1651013"/>
                  <a:pt x="2915387" y="1651013"/>
                </a:cubicBezTo>
                <a:cubicBezTo>
                  <a:pt x="2915387" y="1651013"/>
                  <a:pt x="2905618" y="1651013"/>
                  <a:pt x="2895850" y="1641244"/>
                </a:cubicBezTo>
                <a:cubicBezTo>
                  <a:pt x="2886081" y="1641244"/>
                  <a:pt x="2876312" y="1641244"/>
                  <a:pt x="2876312" y="1631475"/>
                </a:cubicBezTo>
                <a:cubicBezTo>
                  <a:pt x="2866544" y="1631475"/>
                  <a:pt x="2856775" y="1631475"/>
                  <a:pt x="2856775" y="1631475"/>
                </a:cubicBezTo>
                <a:cubicBezTo>
                  <a:pt x="2847007" y="1631475"/>
                  <a:pt x="2837238" y="1621705"/>
                  <a:pt x="2827469" y="1621705"/>
                </a:cubicBezTo>
                <a:cubicBezTo>
                  <a:pt x="2807932" y="1611936"/>
                  <a:pt x="2759089" y="1592397"/>
                  <a:pt x="2729783" y="1592397"/>
                </a:cubicBezTo>
                <a:cubicBezTo>
                  <a:pt x="2720015" y="1582628"/>
                  <a:pt x="2710246" y="1582628"/>
                  <a:pt x="2700477" y="1582628"/>
                </a:cubicBezTo>
                <a:cubicBezTo>
                  <a:pt x="2690709" y="1572858"/>
                  <a:pt x="2671172" y="1572858"/>
                  <a:pt x="2651634" y="1563089"/>
                </a:cubicBezTo>
                <a:cubicBezTo>
                  <a:pt x="2632097" y="1553320"/>
                  <a:pt x="2612560" y="1553320"/>
                  <a:pt x="2612560" y="1553320"/>
                </a:cubicBezTo>
                <a:cubicBezTo>
                  <a:pt x="2583254" y="1543550"/>
                  <a:pt x="2544180" y="1524012"/>
                  <a:pt x="2505105" y="1504473"/>
                </a:cubicBezTo>
                <a:cubicBezTo>
                  <a:pt x="2495337" y="1504473"/>
                  <a:pt x="2475799" y="1494704"/>
                  <a:pt x="2475799" y="1494704"/>
                </a:cubicBezTo>
                <a:cubicBezTo>
                  <a:pt x="2466031" y="1494704"/>
                  <a:pt x="2466031" y="1494704"/>
                  <a:pt x="2466031" y="1494704"/>
                </a:cubicBezTo>
                <a:cubicBezTo>
                  <a:pt x="2456262" y="1494704"/>
                  <a:pt x="2456262" y="1484935"/>
                  <a:pt x="2446494" y="1484935"/>
                </a:cubicBezTo>
                <a:cubicBezTo>
                  <a:pt x="2446494" y="1484935"/>
                  <a:pt x="2436725" y="1484935"/>
                  <a:pt x="2426956" y="1484935"/>
                </a:cubicBezTo>
                <a:cubicBezTo>
                  <a:pt x="2426956" y="1484935"/>
                  <a:pt x="2417188" y="1475165"/>
                  <a:pt x="2407419" y="1475165"/>
                </a:cubicBezTo>
                <a:cubicBezTo>
                  <a:pt x="2387882" y="1475165"/>
                  <a:pt x="2358576" y="1465396"/>
                  <a:pt x="2358576" y="1465396"/>
                </a:cubicBezTo>
                <a:cubicBezTo>
                  <a:pt x="2348807" y="1465396"/>
                  <a:pt x="2348807" y="1465396"/>
                  <a:pt x="2348807" y="1475165"/>
                </a:cubicBezTo>
                <a:cubicBezTo>
                  <a:pt x="2339039" y="1475165"/>
                  <a:pt x="2329270" y="1465396"/>
                  <a:pt x="2319502" y="1465396"/>
                </a:cubicBezTo>
                <a:cubicBezTo>
                  <a:pt x="2309733" y="1465396"/>
                  <a:pt x="2290196" y="1455627"/>
                  <a:pt x="2290196" y="1455627"/>
                </a:cubicBezTo>
                <a:cubicBezTo>
                  <a:pt x="2270659" y="1445857"/>
                  <a:pt x="2251121" y="1445857"/>
                  <a:pt x="2251121" y="1445857"/>
                </a:cubicBezTo>
                <a:cubicBezTo>
                  <a:pt x="2251121" y="1445857"/>
                  <a:pt x="2251121" y="1445857"/>
                  <a:pt x="2260890" y="1455627"/>
                </a:cubicBezTo>
                <a:cubicBezTo>
                  <a:pt x="2260890" y="1455627"/>
                  <a:pt x="2251121" y="1455627"/>
                  <a:pt x="2241353" y="1445857"/>
                </a:cubicBezTo>
                <a:cubicBezTo>
                  <a:pt x="2241353" y="1445857"/>
                  <a:pt x="2231584" y="1445857"/>
                  <a:pt x="2221815" y="1445857"/>
                </a:cubicBezTo>
                <a:cubicBezTo>
                  <a:pt x="2212047" y="1436088"/>
                  <a:pt x="2202278" y="1436088"/>
                  <a:pt x="2192510" y="1445857"/>
                </a:cubicBezTo>
                <a:cubicBezTo>
                  <a:pt x="2192510" y="1445857"/>
                  <a:pt x="2192510" y="1436088"/>
                  <a:pt x="2182741" y="1436088"/>
                </a:cubicBezTo>
                <a:cubicBezTo>
                  <a:pt x="2172972" y="1436088"/>
                  <a:pt x="2163204" y="1436088"/>
                  <a:pt x="2153435" y="1436088"/>
                </a:cubicBezTo>
                <a:cubicBezTo>
                  <a:pt x="2094824" y="1426319"/>
                  <a:pt x="2104592" y="1426319"/>
                  <a:pt x="2094824" y="1416550"/>
                </a:cubicBezTo>
                <a:cubicBezTo>
                  <a:pt x="2085055" y="1416550"/>
                  <a:pt x="2075286" y="1406780"/>
                  <a:pt x="2075286" y="1406780"/>
                </a:cubicBezTo>
                <a:cubicBezTo>
                  <a:pt x="2065518" y="1406780"/>
                  <a:pt x="2065518" y="1406780"/>
                  <a:pt x="2065518" y="1406780"/>
                </a:cubicBezTo>
                <a:cubicBezTo>
                  <a:pt x="2065518" y="1397011"/>
                  <a:pt x="2065518" y="1397011"/>
                  <a:pt x="2075286" y="1397011"/>
                </a:cubicBezTo>
                <a:cubicBezTo>
                  <a:pt x="2085055" y="1387242"/>
                  <a:pt x="2094824" y="1387242"/>
                  <a:pt x="2133898" y="1397011"/>
                </a:cubicBezTo>
                <a:cubicBezTo>
                  <a:pt x="2143667" y="1397011"/>
                  <a:pt x="2153435" y="1397011"/>
                  <a:pt x="2153435" y="1397011"/>
                </a:cubicBezTo>
                <a:cubicBezTo>
                  <a:pt x="2153435" y="1397011"/>
                  <a:pt x="2153435" y="1397011"/>
                  <a:pt x="2153435" y="1387242"/>
                </a:cubicBezTo>
                <a:cubicBezTo>
                  <a:pt x="2153435" y="1377472"/>
                  <a:pt x="2143667" y="1377472"/>
                  <a:pt x="2133898" y="1377472"/>
                </a:cubicBezTo>
                <a:cubicBezTo>
                  <a:pt x="2124129" y="1377472"/>
                  <a:pt x="2124129" y="1377472"/>
                  <a:pt x="2114361" y="1377472"/>
                </a:cubicBezTo>
                <a:cubicBezTo>
                  <a:pt x="2114361" y="1377472"/>
                  <a:pt x="2075286" y="1367703"/>
                  <a:pt x="2036212" y="1357934"/>
                </a:cubicBezTo>
                <a:cubicBezTo>
                  <a:pt x="2026443" y="1357934"/>
                  <a:pt x="2016675" y="1357934"/>
                  <a:pt x="1997137" y="1348164"/>
                </a:cubicBezTo>
                <a:cubicBezTo>
                  <a:pt x="1987369" y="1348164"/>
                  <a:pt x="1967832" y="1338395"/>
                  <a:pt x="1958063" y="1348164"/>
                </a:cubicBezTo>
                <a:cubicBezTo>
                  <a:pt x="1958063" y="1348164"/>
                  <a:pt x="1958063" y="1338395"/>
                  <a:pt x="1948294" y="1338395"/>
                </a:cubicBezTo>
                <a:cubicBezTo>
                  <a:pt x="1948294" y="1338395"/>
                  <a:pt x="1948294" y="1338395"/>
                  <a:pt x="1938526" y="1338395"/>
                </a:cubicBezTo>
                <a:cubicBezTo>
                  <a:pt x="1928757" y="1328626"/>
                  <a:pt x="1918988" y="1318857"/>
                  <a:pt x="1928757" y="1309087"/>
                </a:cubicBezTo>
                <a:cubicBezTo>
                  <a:pt x="1938526" y="1309087"/>
                  <a:pt x="1948294" y="1309087"/>
                  <a:pt x="1948294" y="1299318"/>
                </a:cubicBezTo>
                <a:cubicBezTo>
                  <a:pt x="1948294" y="1299318"/>
                  <a:pt x="1958063" y="1299318"/>
                  <a:pt x="1967832" y="1299318"/>
                </a:cubicBezTo>
                <a:cubicBezTo>
                  <a:pt x="1977600" y="1299318"/>
                  <a:pt x="1987369" y="1299318"/>
                  <a:pt x="1997137" y="1299318"/>
                </a:cubicBezTo>
                <a:cubicBezTo>
                  <a:pt x="1997137" y="1299318"/>
                  <a:pt x="1997137" y="1299318"/>
                  <a:pt x="2006906" y="1299318"/>
                </a:cubicBezTo>
                <a:cubicBezTo>
                  <a:pt x="2016675" y="1299318"/>
                  <a:pt x="2016675" y="1299318"/>
                  <a:pt x="2016675" y="1299318"/>
                </a:cubicBezTo>
                <a:cubicBezTo>
                  <a:pt x="2026443" y="1299318"/>
                  <a:pt x="2026443" y="1299318"/>
                  <a:pt x="2036212" y="1309087"/>
                </a:cubicBezTo>
                <a:cubicBezTo>
                  <a:pt x="2045980" y="1309087"/>
                  <a:pt x="2055749" y="1309087"/>
                  <a:pt x="2065518" y="1309087"/>
                </a:cubicBezTo>
                <a:cubicBezTo>
                  <a:pt x="2075286" y="1309087"/>
                  <a:pt x="2104592" y="1309087"/>
                  <a:pt x="2104592" y="1309087"/>
                </a:cubicBezTo>
                <a:cubicBezTo>
                  <a:pt x="2104592" y="1309087"/>
                  <a:pt x="2094824" y="1309087"/>
                  <a:pt x="2065518" y="1299318"/>
                </a:cubicBezTo>
                <a:cubicBezTo>
                  <a:pt x="2055749" y="1299318"/>
                  <a:pt x="2055749" y="1299318"/>
                  <a:pt x="2045980" y="1299318"/>
                </a:cubicBezTo>
                <a:cubicBezTo>
                  <a:pt x="2045980" y="1289548"/>
                  <a:pt x="2026443" y="1289548"/>
                  <a:pt x="2016675" y="1279779"/>
                </a:cubicBezTo>
                <a:cubicBezTo>
                  <a:pt x="2006906" y="1279779"/>
                  <a:pt x="1997137" y="1279779"/>
                  <a:pt x="1997137" y="1279779"/>
                </a:cubicBezTo>
                <a:cubicBezTo>
                  <a:pt x="1997137" y="1279779"/>
                  <a:pt x="1987369" y="1270010"/>
                  <a:pt x="1967832" y="1270010"/>
                </a:cubicBezTo>
                <a:cubicBezTo>
                  <a:pt x="1948294" y="1270010"/>
                  <a:pt x="1938526" y="1270010"/>
                  <a:pt x="1928757" y="1270010"/>
                </a:cubicBezTo>
                <a:cubicBezTo>
                  <a:pt x="1928757" y="1270010"/>
                  <a:pt x="1918988" y="1260241"/>
                  <a:pt x="1909220" y="1260241"/>
                </a:cubicBezTo>
                <a:cubicBezTo>
                  <a:pt x="1899451" y="1260241"/>
                  <a:pt x="1899451" y="1260241"/>
                  <a:pt x="1889683" y="1250471"/>
                </a:cubicBezTo>
                <a:cubicBezTo>
                  <a:pt x="1889683" y="1240702"/>
                  <a:pt x="1889683" y="1240702"/>
                  <a:pt x="1879914" y="1240702"/>
                </a:cubicBezTo>
                <a:cubicBezTo>
                  <a:pt x="1879914" y="1240702"/>
                  <a:pt x="1889683" y="1240702"/>
                  <a:pt x="1889683" y="1230933"/>
                </a:cubicBezTo>
                <a:cubicBezTo>
                  <a:pt x="1909220" y="1230933"/>
                  <a:pt x="1909220" y="1221164"/>
                  <a:pt x="1928757" y="1230933"/>
                </a:cubicBezTo>
                <a:cubicBezTo>
                  <a:pt x="1928757" y="1221164"/>
                  <a:pt x="1918988" y="1221164"/>
                  <a:pt x="1918988" y="1221164"/>
                </a:cubicBezTo>
                <a:cubicBezTo>
                  <a:pt x="1909220" y="1221164"/>
                  <a:pt x="1899451" y="1211394"/>
                  <a:pt x="1899451" y="1211394"/>
                </a:cubicBezTo>
                <a:cubicBezTo>
                  <a:pt x="1909220" y="1211394"/>
                  <a:pt x="1938526" y="1221164"/>
                  <a:pt x="1938526" y="1221164"/>
                </a:cubicBezTo>
                <a:cubicBezTo>
                  <a:pt x="1948294" y="1221164"/>
                  <a:pt x="1948294" y="1221164"/>
                  <a:pt x="1958063" y="1221164"/>
                </a:cubicBezTo>
                <a:cubicBezTo>
                  <a:pt x="1958063" y="1211394"/>
                  <a:pt x="1987369" y="1221164"/>
                  <a:pt x="1997137" y="1221164"/>
                </a:cubicBezTo>
                <a:cubicBezTo>
                  <a:pt x="1997137" y="1221164"/>
                  <a:pt x="2006906" y="1221164"/>
                  <a:pt x="2016675" y="1230933"/>
                </a:cubicBezTo>
                <a:cubicBezTo>
                  <a:pt x="2026443" y="1230933"/>
                  <a:pt x="2036212" y="1230933"/>
                  <a:pt x="2036212" y="1230933"/>
                </a:cubicBezTo>
                <a:cubicBezTo>
                  <a:pt x="2045980" y="1230933"/>
                  <a:pt x="2055749" y="1240702"/>
                  <a:pt x="2075286" y="1240702"/>
                </a:cubicBezTo>
                <a:cubicBezTo>
                  <a:pt x="2085055" y="1240702"/>
                  <a:pt x="2104592" y="1240702"/>
                  <a:pt x="2114361" y="1240702"/>
                </a:cubicBezTo>
                <a:cubicBezTo>
                  <a:pt x="2124129" y="1240702"/>
                  <a:pt x="2133898" y="1240702"/>
                  <a:pt x="2143667" y="1240702"/>
                </a:cubicBezTo>
                <a:cubicBezTo>
                  <a:pt x="2143667" y="1240702"/>
                  <a:pt x="2182741" y="1250471"/>
                  <a:pt x="2182741" y="1250471"/>
                </a:cubicBezTo>
                <a:cubicBezTo>
                  <a:pt x="2182741" y="1240702"/>
                  <a:pt x="2163204" y="1240702"/>
                  <a:pt x="2143667" y="1230933"/>
                </a:cubicBezTo>
                <a:cubicBezTo>
                  <a:pt x="2133898" y="1230933"/>
                  <a:pt x="2124129" y="1230933"/>
                  <a:pt x="2124129" y="1230933"/>
                </a:cubicBezTo>
                <a:cubicBezTo>
                  <a:pt x="2124129" y="1230933"/>
                  <a:pt x="2104592" y="1230933"/>
                  <a:pt x="2094824" y="1221164"/>
                </a:cubicBezTo>
                <a:cubicBezTo>
                  <a:pt x="2075286" y="1221164"/>
                  <a:pt x="2065518" y="1221164"/>
                  <a:pt x="2065518" y="1221164"/>
                </a:cubicBezTo>
                <a:cubicBezTo>
                  <a:pt x="2065518" y="1230933"/>
                  <a:pt x="2065518" y="1230933"/>
                  <a:pt x="2055749" y="1221164"/>
                </a:cubicBezTo>
                <a:cubicBezTo>
                  <a:pt x="2045980" y="1221164"/>
                  <a:pt x="2036212" y="1211394"/>
                  <a:pt x="2036212" y="1211394"/>
                </a:cubicBezTo>
                <a:cubicBezTo>
                  <a:pt x="2036212" y="1211394"/>
                  <a:pt x="2045980" y="1211394"/>
                  <a:pt x="2045980" y="1211394"/>
                </a:cubicBezTo>
                <a:cubicBezTo>
                  <a:pt x="2045980" y="1211394"/>
                  <a:pt x="2016675" y="1201625"/>
                  <a:pt x="2006906" y="1201625"/>
                </a:cubicBezTo>
                <a:cubicBezTo>
                  <a:pt x="1987369" y="1201625"/>
                  <a:pt x="1967832" y="1201625"/>
                  <a:pt x="1967832" y="1201625"/>
                </a:cubicBezTo>
                <a:cubicBezTo>
                  <a:pt x="1967832" y="1191855"/>
                  <a:pt x="1958063" y="1191855"/>
                  <a:pt x="1958063" y="1201625"/>
                </a:cubicBezTo>
                <a:cubicBezTo>
                  <a:pt x="1958063" y="1201625"/>
                  <a:pt x="1948294" y="1201625"/>
                  <a:pt x="1948294" y="1201625"/>
                </a:cubicBezTo>
                <a:cubicBezTo>
                  <a:pt x="1948294" y="1191855"/>
                  <a:pt x="1948294" y="1191855"/>
                  <a:pt x="1948294" y="1191855"/>
                </a:cubicBezTo>
                <a:cubicBezTo>
                  <a:pt x="1938526" y="1201625"/>
                  <a:pt x="1938526" y="1201625"/>
                  <a:pt x="1938526" y="1191855"/>
                </a:cubicBezTo>
                <a:cubicBezTo>
                  <a:pt x="1938526" y="1191855"/>
                  <a:pt x="1928757" y="1191855"/>
                  <a:pt x="1928757" y="1191855"/>
                </a:cubicBezTo>
                <a:cubicBezTo>
                  <a:pt x="1918988" y="1201625"/>
                  <a:pt x="1918988" y="1201625"/>
                  <a:pt x="1909220" y="1191855"/>
                </a:cubicBezTo>
                <a:cubicBezTo>
                  <a:pt x="1909220" y="1191855"/>
                  <a:pt x="1909220" y="1191855"/>
                  <a:pt x="1889683" y="1182086"/>
                </a:cubicBezTo>
                <a:cubicBezTo>
                  <a:pt x="1879914" y="1182086"/>
                  <a:pt x="1870145" y="1182086"/>
                  <a:pt x="1860377" y="1182086"/>
                </a:cubicBezTo>
                <a:cubicBezTo>
                  <a:pt x="1860377" y="1182086"/>
                  <a:pt x="1850608" y="1172317"/>
                  <a:pt x="1860377" y="1172317"/>
                </a:cubicBezTo>
                <a:cubicBezTo>
                  <a:pt x="1860377" y="1172317"/>
                  <a:pt x="1860377" y="1162547"/>
                  <a:pt x="1850608" y="1152778"/>
                </a:cubicBezTo>
                <a:cubicBezTo>
                  <a:pt x="1840840" y="1143009"/>
                  <a:pt x="1831071" y="1143009"/>
                  <a:pt x="1831071" y="1143009"/>
                </a:cubicBezTo>
                <a:cubicBezTo>
                  <a:pt x="1831071" y="1152778"/>
                  <a:pt x="1821302" y="1143009"/>
                  <a:pt x="1821302" y="1143009"/>
                </a:cubicBezTo>
                <a:cubicBezTo>
                  <a:pt x="1821302" y="1133240"/>
                  <a:pt x="1821302" y="1133240"/>
                  <a:pt x="1811534" y="1143009"/>
                </a:cubicBezTo>
                <a:cubicBezTo>
                  <a:pt x="1811534" y="1143009"/>
                  <a:pt x="1801765" y="1143009"/>
                  <a:pt x="1801765" y="1133240"/>
                </a:cubicBezTo>
                <a:cubicBezTo>
                  <a:pt x="1801765" y="1133240"/>
                  <a:pt x="1752922" y="1133240"/>
                  <a:pt x="1743154" y="1133240"/>
                </a:cubicBezTo>
                <a:cubicBezTo>
                  <a:pt x="1743154" y="1133240"/>
                  <a:pt x="1733385" y="1133240"/>
                  <a:pt x="1733385" y="1133240"/>
                </a:cubicBezTo>
                <a:cubicBezTo>
                  <a:pt x="1733385" y="1133240"/>
                  <a:pt x="1733385" y="1133240"/>
                  <a:pt x="1733385" y="1123471"/>
                </a:cubicBezTo>
                <a:cubicBezTo>
                  <a:pt x="1733385" y="1123471"/>
                  <a:pt x="1735216" y="1123471"/>
                  <a:pt x="1737964" y="1123471"/>
                </a:cubicBezTo>
                <a:lnTo>
                  <a:pt x="1738269" y="1123471"/>
                </a:lnTo>
                <a:lnTo>
                  <a:pt x="1743154" y="1123471"/>
                </a:lnTo>
                <a:cubicBezTo>
                  <a:pt x="1743154" y="1133240"/>
                  <a:pt x="1762691" y="1133240"/>
                  <a:pt x="1762691" y="1123471"/>
                </a:cubicBezTo>
                <a:lnTo>
                  <a:pt x="1772459" y="1123471"/>
                </a:lnTo>
                <a:cubicBezTo>
                  <a:pt x="1772459" y="1113701"/>
                  <a:pt x="1762691" y="1113701"/>
                  <a:pt x="1762691" y="1113701"/>
                </a:cubicBezTo>
                <a:cubicBezTo>
                  <a:pt x="1772459" y="1113701"/>
                  <a:pt x="1782228" y="1113701"/>
                  <a:pt x="1782228" y="1123471"/>
                </a:cubicBezTo>
                <a:cubicBezTo>
                  <a:pt x="1791997" y="1123471"/>
                  <a:pt x="1801765" y="1133240"/>
                  <a:pt x="1801765" y="1123471"/>
                </a:cubicBezTo>
                <a:cubicBezTo>
                  <a:pt x="1811534" y="1123471"/>
                  <a:pt x="1811534" y="1123471"/>
                  <a:pt x="1821302" y="1123471"/>
                </a:cubicBezTo>
                <a:cubicBezTo>
                  <a:pt x="1821302" y="1123471"/>
                  <a:pt x="1831071" y="1123471"/>
                  <a:pt x="1831071" y="1123471"/>
                </a:cubicBezTo>
                <a:cubicBezTo>
                  <a:pt x="1831071" y="1123471"/>
                  <a:pt x="1840840" y="1133240"/>
                  <a:pt x="1840840" y="1133240"/>
                </a:cubicBezTo>
                <a:cubicBezTo>
                  <a:pt x="1850608" y="1123471"/>
                  <a:pt x="1889683" y="1133240"/>
                  <a:pt x="1899451" y="1133240"/>
                </a:cubicBezTo>
                <a:cubicBezTo>
                  <a:pt x="1909220" y="1143009"/>
                  <a:pt x="1928757" y="1143009"/>
                  <a:pt x="1938526" y="1152778"/>
                </a:cubicBezTo>
                <a:cubicBezTo>
                  <a:pt x="1948294" y="1152778"/>
                  <a:pt x="1977600" y="1152778"/>
                  <a:pt x="1987369" y="1162547"/>
                </a:cubicBezTo>
                <a:cubicBezTo>
                  <a:pt x="1997137" y="1162547"/>
                  <a:pt x="2016675" y="1162547"/>
                  <a:pt x="2026443" y="1162547"/>
                </a:cubicBezTo>
                <a:cubicBezTo>
                  <a:pt x="2026443" y="1162547"/>
                  <a:pt x="2026443" y="1162547"/>
                  <a:pt x="2006906" y="1152778"/>
                </a:cubicBezTo>
                <a:cubicBezTo>
                  <a:pt x="2006906" y="1152778"/>
                  <a:pt x="1997137" y="1152778"/>
                  <a:pt x="1987369" y="1152778"/>
                </a:cubicBezTo>
                <a:cubicBezTo>
                  <a:pt x="1987369" y="1143009"/>
                  <a:pt x="1977600" y="1143009"/>
                  <a:pt x="1977600" y="1143009"/>
                </a:cubicBezTo>
                <a:cubicBezTo>
                  <a:pt x="1967832" y="1143009"/>
                  <a:pt x="1958063" y="1143009"/>
                  <a:pt x="1958063" y="1143009"/>
                </a:cubicBezTo>
                <a:cubicBezTo>
                  <a:pt x="1948294" y="1143009"/>
                  <a:pt x="1938526" y="1143009"/>
                  <a:pt x="1928757" y="1133240"/>
                </a:cubicBezTo>
                <a:cubicBezTo>
                  <a:pt x="1928757" y="1133240"/>
                  <a:pt x="1899451" y="1133240"/>
                  <a:pt x="1870145" y="1123471"/>
                </a:cubicBezTo>
                <a:cubicBezTo>
                  <a:pt x="1860377" y="1123471"/>
                  <a:pt x="1850608" y="1113701"/>
                  <a:pt x="1831071" y="1103932"/>
                </a:cubicBezTo>
                <a:cubicBezTo>
                  <a:pt x="1801765" y="1094162"/>
                  <a:pt x="1801765" y="1094162"/>
                  <a:pt x="1791997" y="1094162"/>
                </a:cubicBezTo>
                <a:cubicBezTo>
                  <a:pt x="1791997" y="1094162"/>
                  <a:pt x="1782228" y="1094162"/>
                  <a:pt x="1782228" y="1094162"/>
                </a:cubicBezTo>
                <a:cubicBezTo>
                  <a:pt x="1782228" y="1094162"/>
                  <a:pt x="1782228" y="1094162"/>
                  <a:pt x="1772459" y="1094162"/>
                </a:cubicBezTo>
                <a:cubicBezTo>
                  <a:pt x="1762691" y="1094162"/>
                  <a:pt x="1752922" y="1094162"/>
                  <a:pt x="1743154" y="1094162"/>
                </a:cubicBezTo>
                <a:cubicBezTo>
                  <a:pt x="1743154" y="1084393"/>
                  <a:pt x="1743154" y="1084393"/>
                  <a:pt x="1743154" y="1084393"/>
                </a:cubicBezTo>
                <a:cubicBezTo>
                  <a:pt x="1733385" y="1084393"/>
                  <a:pt x="1713848" y="1074624"/>
                  <a:pt x="1704079" y="1074624"/>
                </a:cubicBezTo>
                <a:cubicBezTo>
                  <a:pt x="1704079" y="1074624"/>
                  <a:pt x="1694310" y="1064854"/>
                  <a:pt x="1694310" y="1064854"/>
                </a:cubicBezTo>
                <a:cubicBezTo>
                  <a:pt x="1674773" y="1055085"/>
                  <a:pt x="1655236" y="1055085"/>
                  <a:pt x="1645467" y="1064854"/>
                </a:cubicBezTo>
                <a:cubicBezTo>
                  <a:pt x="1645467" y="1064854"/>
                  <a:pt x="1645467" y="1064854"/>
                  <a:pt x="1635699" y="1055085"/>
                </a:cubicBezTo>
                <a:cubicBezTo>
                  <a:pt x="1635699" y="1055085"/>
                  <a:pt x="1625930" y="1055085"/>
                  <a:pt x="1625930" y="1055085"/>
                </a:cubicBezTo>
                <a:cubicBezTo>
                  <a:pt x="1616162" y="1055085"/>
                  <a:pt x="1606393" y="1045316"/>
                  <a:pt x="1606393" y="1045316"/>
                </a:cubicBezTo>
                <a:cubicBezTo>
                  <a:pt x="1596624" y="1035546"/>
                  <a:pt x="1596624" y="1025777"/>
                  <a:pt x="1577087" y="1025777"/>
                </a:cubicBezTo>
                <a:cubicBezTo>
                  <a:pt x="1577087" y="1025777"/>
                  <a:pt x="1567319" y="1025777"/>
                  <a:pt x="1557550" y="1025777"/>
                </a:cubicBezTo>
                <a:cubicBezTo>
                  <a:pt x="1557550" y="1025777"/>
                  <a:pt x="1547781" y="1025777"/>
                  <a:pt x="1547781" y="1025777"/>
                </a:cubicBezTo>
                <a:cubicBezTo>
                  <a:pt x="1528244" y="1025777"/>
                  <a:pt x="1528244" y="1025777"/>
                  <a:pt x="1518475" y="1016008"/>
                </a:cubicBezTo>
                <a:cubicBezTo>
                  <a:pt x="1518475" y="1016008"/>
                  <a:pt x="1508707" y="1016008"/>
                  <a:pt x="1489170" y="1006239"/>
                </a:cubicBezTo>
                <a:cubicBezTo>
                  <a:pt x="1459864" y="1006239"/>
                  <a:pt x="1450095" y="1006239"/>
                  <a:pt x="1459864" y="996469"/>
                </a:cubicBezTo>
                <a:cubicBezTo>
                  <a:pt x="1459864" y="996469"/>
                  <a:pt x="1459864" y="996469"/>
                  <a:pt x="1479401" y="996469"/>
                </a:cubicBezTo>
                <a:cubicBezTo>
                  <a:pt x="1489170" y="996469"/>
                  <a:pt x="1498938" y="996469"/>
                  <a:pt x="1498938" y="996469"/>
                </a:cubicBezTo>
                <a:cubicBezTo>
                  <a:pt x="1498938" y="1006239"/>
                  <a:pt x="1498938" y="1006239"/>
                  <a:pt x="1508707" y="1006239"/>
                </a:cubicBezTo>
                <a:cubicBezTo>
                  <a:pt x="1508707" y="1006239"/>
                  <a:pt x="1518475" y="1006239"/>
                  <a:pt x="1528244" y="1006239"/>
                </a:cubicBezTo>
                <a:cubicBezTo>
                  <a:pt x="1547781" y="1006239"/>
                  <a:pt x="1557550" y="1006239"/>
                  <a:pt x="1557550" y="1006239"/>
                </a:cubicBezTo>
                <a:cubicBezTo>
                  <a:pt x="1547781" y="996469"/>
                  <a:pt x="1547781" y="996469"/>
                  <a:pt x="1547781" y="996469"/>
                </a:cubicBezTo>
                <a:cubicBezTo>
                  <a:pt x="1528244" y="986700"/>
                  <a:pt x="1547781" y="986700"/>
                  <a:pt x="1567319" y="996469"/>
                </a:cubicBezTo>
                <a:cubicBezTo>
                  <a:pt x="1577087" y="996469"/>
                  <a:pt x="1596624" y="996469"/>
                  <a:pt x="1596624" y="996469"/>
                </a:cubicBezTo>
                <a:cubicBezTo>
                  <a:pt x="1596624" y="996469"/>
                  <a:pt x="1606393" y="996469"/>
                  <a:pt x="1616162" y="1006239"/>
                </a:cubicBezTo>
                <a:cubicBezTo>
                  <a:pt x="1625930" y="1006239"/>
                  <a:pt x="1635699" y="1006239"/>
                  <a:pt x="1635699" y="1006239"/>
                </a:cubicBezTo>
                <a:cubicBezTo>
                  <a:pt x="1635699" y="1006239"/>
                  <a:pt x="1645467" y="1006239"/>
                  <a:pt x="1655236" y="1006239"/>
                </a:cubicBezTo>
                <a:cubicBezTo>
                  <a:pt x="1674773" y="1016008"/>
                  <a:pt x="1694310" y="1016008"/>
                  <a:pt x="1704079" y="1016008"/>
                </a:cubicBezTo>
                <a:cubicBezTo>
                  <a:pt x="1704079" y="1016008"/>
                  <a:pt x="1713848" y="1025777"/>
                  <a:pt x="1723616" y="1025777"/>
                </a:cubicBezTo>
                <a:cubicBezTo>
                  <a:pt x="1733385" y="1025777"/>
                  <a:pt x="1743154" y="1025777"/>
                  <a:pt x="1743154" y="1025777"/>
                </a:cubicBezTo>
                <a:cubicBezTo>
                  <a:pt x="1752922" y="1025777"/>
                  <a:pt x="1752922" y="1025777"/>
                  <a:pt x="1752922" y="1025777"/>
                </a:cubicBezTo>
                <a:cubicBezTo>
                  <a:pt x="1752922" y="1035546"/>
                  <a:pt x="1762691" y="1035546"/>
                  <a:pt x="1762691" y="1035546"/>
                </a:cubicBezTo>
                <a:cubicBezTo>
                  <a:pt x="1762691" y="1025777"/>
                  <a:pt x="1772459" y="1025777"/>
                  <a:pt x="1762691" y="1025777"/>
                </a:cubicBezTo>
                <a:cubicBezTo>
                  <a:pt x="1752922" y="1016008"/>
                  <a:pt x="1743154" y="1016008"/>
                  <a:pt x="1733385" y="1016008"/>
                </a:cubicBezTo>
                <a:cubicBezTo>
                  <a:pt x="1733385" y="1016008"/>
                  <a:pt x="1733385" y="1016008"/>
                  <a:pt x="1723616" y="1016008"/>
                </a:cubicBezTo>
                <a:cubicBezTo>
                  <a:pt x="1713848" y="1016008"/>
                  <a:pt x="1704079" y="1006239"/>
                  <a:pt x="1704079" y="1006239"/>
                </a:cubicBezTo>
                <a:cubicBezTo>
                  <a:pt x="1704079" y="1006239"/>
                  <a:pt x="1713848" y="1006239"/>
                  <a:pt x="1713848" y="1006239"/>
                </a:cubicBezTo>
                <a:cubicBezTo>
                  <a:pt x="1713848" y="1006239"/>
                  <a:pt x="1723616" y="1006239"/>
                  <a:pt x="1733385" y="1006239"/>
                </a:cubicBezTo>
                <a:cubicBezTo>
                  <a:pt x="1733385" y="1006239"/>
                  <a:pt x="1743154" y="1006239"/>
                  <a:pt x="1743154" y="1006239"/>
                </a:cubicBezTo>
                <a:cubicBezTo>
                  <a:pt x="1743154" y="1006239"/>
                  <a:pt x="1743154" y="1006239"/>
                  <a:pt x="1752922" y="1016008"/>
                </a:cubicBezTo>
                <a:cubicBezTo>
                  <a:pt x="1752922" y="1016008"/>
                  <a:pt x="1752922" y="1016008"/>
                  <a:pt x="1762691" y="1016008"/>
                </a:cubicBezTo>
                <a:cubicBezTo>
                  <a:pt x="1762691" y="1006239"/>
                  <a:pt x="1762691" y="1006239"/>
                  <a:pt x="1772459" y="1016008"/>
                </a:cubicBezTo>
                <a:cubicBezTo>
                  <a:pt x="1772459" y="1016008"/>
                  <a:pt x="1782228" y="1016008"/>
                  <a:pt x="1782228" y="1016008"/>
                </a:cubicBezTo>
                <a:cubicBezTo>
                  <a:pt x="1782228" y="1016008"/>
                  <a:pt x="1782228" y="1016008"/>
                  <a:pt x="1791997" y="1016008"/>
                </a:cubicBezTo>
                <a:cubicBezTo>
                  <a:pt x="1791997" y="1025777"/>
                  <a:pt x="1801765" y="1025777"/>
                  <a:pt x="1801765" y="1016008"/>
                </a:cubicBezTo>
                <a:cubicBezTo>
                  <a:pt x="1801765" y="1006239"/>
                  <a:pt x="1801765" y="1006239"/>
                  <a:pt x="1811534" y="1006239"/>
                </a:cubicBezTo>
                <a:cubicBezTo>
                  <a:pt x="1811534" y="996469"/>
                  <a:pt x="1801765" y="986700"/>
                  <a:pt x="1782228" y="986700"/>
                </a:cubicBezTo>
                <a:cubicBezTo>
                  <a:pt x="1772459" y="976931"/>
                  <a:pt x="1772459" y="976931"/>
                  <a:pt x="1772459" y="976931"/>
                </a:cubicBezTo>
                <a:cubicBezTo>
                  <a:pt x="1772459" y="976931"/>
                  <a:pt x="1772459" y="976931"/>
                  <a:pt x="1782228" y="976931"/>
                </a:cubicBezTo>
                <a:cubicBezTo>
                  <a:pt x="1782228" y="976931"/>
                  <a:pt x="1782228" y="976931"/>
                  <a:pt x="1791997" y="976931"/>
                </a:cubicBezTo>
                <a:cubicBezTo>
                  <a:pt x="1801765" y="976931"/>
                  <a:pt x="1811534" y="976931"/>
                  <a:pt x="1811534" y="976931"/>
                </a:cubicBezTo>
                <a:cubicBezTo>
                  <a:pt x="1821302" y="976931"/>
                  <a:pt x="1821302" y="976931"/>
                  <a:pt x="1821302" y="976931"/>
                </a:cubicBezTo>
                <a:cubicBezTo>
                  <a:pt x="1831071" y="976931"/>
                  <a:pt x="1831071" y="976931"/>
                  <a:pt x="1831071" y="976931"/>
                </a:cubicBezTo>
                <a:cubicBezTo>
                  <a:pt x="1831071" y="986700"/>
                  <a:pt x="1840840" y="986700"/>
                  <a:pt x="1840840" y="986700"/>
                </a:cubicBezTo>
                <a:cubicBezTo>
                  <a:pt x="1840840" y="986700"/>
                  <a:pt x="1840840" y="986700"/>
                  <a:pt x="1850608" y="986700"/>
                </a:cubicBezTo>
                <a:cubicBezTo>
                  <a:pt x="1860377" y="986700"/>
                  <a:pt x="1879914" y="986700"/>
                  <a:pt x="1879914" y="986700"/>
                </a:cubicBezTo>
                <a:cubicBezTo>
                  <a:pt x="1889683" y="986700"/>
                  <a:pt x="1870145" y="986700"/>
                  <a:pt x="1860377" y="976931"/>
                </a:cubicBezTo>
                <a:cubicBezTo>
                  <a:pt x="1860377" y="976931"/>
                  <a:pt x="1850608" y="976931"/>
                  <a:pt x="1850608" y="976931"/>
                </a:cubicBezTo>
                <a:cubicBezTo>
                  <a:pt x="1831071" y="976931"/>
                  <a:pt x="1821302" y="976931"/>
                  <a:pt x="1791997" y="967161"/>
                </a:cubicBezTo>
                <a:cubicBezTo>
                  <a:pt x="1782228" y="957392"/>
                  <a:pt x="1762691" y="947623"/>
                  <a:pt x="1762691" y="947623"/>
                </a:cubicBezTo>
                <a:cubicBezTo>
                  <a:pt x="1762691" y="947623"/>
                  <a:pt x="1743154" y="947623"/>
                  <a:pt x="1713848" y="937853"/>
                </a:cubicBezTo>
                <a:cubicBezTo>
                  <a:pt x="1694310" y="928084"/>
                  <a:pt x="1684542" y="928084"/>
                  <a:pt x="1674773" y="928084"/>
                </a:cubicBezTo>
                <a:cubicBezTo>
                  <a:pt x="1665005" y="928084"/>
                  <a:pt x="1655236" y="928084"/>
                  <a:pt x="1645467" y="918315"/>
                </a:cubicBezTo>
                <a:cubicBezTo>
                  <a:pt x="1635699" y="918315"/>
                  <a:pt x="1616162" y="918315"/>
                  <a:pt x="1606393" y="918315"/>
                </a:cubicBezTo>
                <a:cubicBezTo>
                  <a:pt x="1596624" y="918315"/>
                  <a:pt x="1586856" y="908546"/>
                  <a:pt x="1586856" y="908546"/>
                </a:cubicBezTo>
                <a:cubicBezTo>
                  <a:pt x="1577087" y="908546"/>
                  <a:pt x="1567319" y="908546"/>
                  <a:pt x="1557550" y="908546"/>
                </a:cubicBezTo>
                <a:cubicBezTo>
                  <a:pt x="1538013" y="908546"/>
                  <a:pt x="1528244" y="898776"/>
                  <a:pt x="1538013" y="898776"/>
                </a:cubicBezTo>
                <a:cubicBezTo>
                  <a:pt x="1538013" y="898776"/>
                  <a:pt x="1547781" y="898776"/>
                  <a:pt x="1547781" y="898776"/>
                </a:cubicBezTo>
                <a:cubicBezTo>
                  <a:pt x="1547781" y="898776"/>
                  <a:pt x="1557550" y="898776"/>
                  <a:pt x="1557550" y="898776"/>
                </a:cubicBezTo>
                <a:cubicBezTo>
                  <a:pt x="1557550" y="889007"/>
                  <a:pt x="1577087" y="889007"/>
                  <a:pt x="1596624" y="898776"/>
                </a:cubicBezTo>
                <a:cubicBezTo>
                  <a:pt x="1596624" y="898776"/>
                  <a:pt x="1606393" y="898776"/>
                  <a:pt x="1616162" y="898776"/>
                </a:cubicBezTo>
                <a:cubicBezTo>
                  <a:pt x="1625930" y="898776"/>
                  <a:pt x="1635699" y="908546"/>
                  <a:pt x="1645467" y="908546"/>
                </a:cubicBezTo>
                <a:cubicBezTo>
                  <a:pt x="1665005" y="908546"/>
                  <a:pt x="1674773" y="918315"/>
                  <a:pt x="1684542" y="918315"/>
                </a:cubicBezTo>
                <a:cubicBezTo>
                  <a:pt x="1684542" y="918315"/>
                  <a:pt x="1694310" y="918315"/>
                  <a:pt x="1704079" y="918315"/>
                </a:cubicBezTo>
                <a:cubicBezTo>
                  <a:pt x="1704079" y="918315"/>
                  <a:pt x="1713848" y="918315"/>
                  <a:pt x="1713848" y="918315"/>
                </a:cubicBezTo>
                <a:cubicBezTo>
                  <a:pt x="1723616" y="918315"/>
                  <a:pt x="1723616" y="918315"/>
                  <a:pt x="1733385" y="918315"/>
                </a:cubicBezTo>
                <a:cubicBezTo>
                  <a:pt x="1723616" y="908546"/>
                  <a:pt x="1713848" y="908546"/>
                  <a:pt x="1704079" y="908546"/>
                </a:cubicBezTo>
                <a:cubicBezTo>
                  <a:pt x="1694310" y="898776"/>
                  <a:pt x="1674773" y="898776"/>
                  <a:pt x="1665005" y="898776"/>
                </a:cubicBezTo>
                <a:cubicBezTo>
                  <a:pt x="1665005" y="889007"/>
                  <a:pt x="1665005" y="889007"/>
                  <a:pt x="1665005" y="889007"/>
                </a:cubicBezTo>
                <a:cubicBezTo>
                  <a:pt x="1665005" y="889007"/>
                  <a:pt x="1674773" y="889007"/>
                  <a:pt x="1684542" y="889007"/>
                </a:cubicBezTo>
                <a:cubicBezTo>
                  <a:pt x="1684542" y="898776"/>
                  <a:pt x="1704079" y="898776"/>
                  <a:pt x="1713848" y="898776"/>
                </a:cubicBezTo>
                <a:cubicBezTo>
                  <a:pt x="1723616" y="898776"/>
                  <a:pt x="1733385" y="908546"/>
                  <a:pt x="1743154" y="908546"/>
                </a:cubicBezTo>
                <a:cubicBezTo>
                  <a:pt x="1762691" y="908546"/>
                  <a:pt x="1762691" y="908546"/>
                  <a:pt x="1772459" y="908546"/>
                </a:cubicBezTo>
                <a:cubicBezTo>
                  <a:pt x="1772459" y="908546"/>
                  <a:pt x="1782228" y="908546"/>
                  <a:pt x="1782228" y="908546"/>
                </a:cubicBezTo>
                <a:cubicBezTo>
                  <a:pt x="1801765" y="908546"/>
                  <a:pt x="1831071" y="918315"/>
                  <a:pt x="1840840" y="918315"/>
                </a:cubicBezTo>
                <a:cubicBezTo>
                  <a:pt x="1850608" y="918315"/>
                  <a:pt x="1850608" y="918315"/>
                  <a:pt x="1860377" y="918315"/>
                </a:cubicBezTo>
                <a:cubicBezTo>
                  <a:pt x="1870145" y="918315"/>
                  <a:pt x="1889683" y="928084"/>
                  <a:pt x="1918988" y="937853"/>
                </a:cubicBezTo>
                <a:cubicBezTo>
                  <a:pt x="1928757" y="937853"/>
                  <a:pt x="1938526" y="937853"/>
                  <a:pt x="1938526" y="937853"/>
                </a:cubicBezTo>
                <a:cubicBezTo>
                  <a:pt x="1948294" y="937853"/>
                  <a:pt x="1958063" y="937853"/>
                  <a:pt x="1958063" y="937853"/>
                </a:cubicBezTo>
                <a:cubicBezTo>
                  <a:pt x="1967832" y="947623"/>
                  <a:pt x="1977600" y="947623"/>
                  <a:pt x="2026443" y="957392"/>
                </a:cubicBezTo>
                <a:cubicBezTo>
                  <a:pt x="2036212" y="957392"/>
                  <a:pt x="2055749" y="957392"/>
                  <a:pt x="2065518" y="957392"/>
                </a:cubicBezTo>
                <a:cubicBezTo>
                  <a:pt x="2065518" y="967161"/>
                  <a:pt x="2075286" y="967161"/>
                  <a:pt x="2085055" y="967161"/>
                </a:cubicBezTo>
                <a:cubicBezTo>
                  <a:pt x="2085055" y="957392"/>
                  <a:pt x="2094824" y="957392"/>
                  <a:pt x="2094824" y="967161"/>
                </a:cubicBezTo>
                <a:cubicBezTo>
                  <a:pt x="2094824" y="967161"/>
                  <a:pt x="2094824" y="967161"/>
                  <a:pt x="2104592" y="967161"/>
                </a:cubicBezTo>
                <a:cubicBezTo>
                  <a:pt x="2104592" y="957392"/>
                  <a:pt x="2124129" y="967161"/>
                  <a:pt x="2124129" y="967161"/>
                </a:cubicBezTo>
                <a:cubicBezTo>
                  <a:pt x="2124129" y="967161"/>
                  <a:pt x="2114361" y="967161"/>
                  <a:pt x="2114361" y="967161"/>
                </a:cubicBezTo>
                <a:cubicBezTo>
                  <a:pt x="2114361" y="967161"/>
                  <a:pt x="2114361" y="967161"/>
                  <a:pt x="2114361" y="976931"/>
                </a:cubicBezTo>
                <a:cubicBezTo>
                  <a:pt x="2124129" y="976931"/>
                  <a:pt x="2124129" y="976931"/>
                  <a:pt x="2124129" y="976931"/>
                </a:cubicBezTo>
                <a:cubicBezTo>
                  <a:pt x="2133898" y="976931"/>
                  <a:pt x="2133898" y="976931"/>
                  <a:pt x="2133898" y="967161"/>
                </a:cubicBezTo>
                <a:cubicBezTo>
                  <a:pt x="2133898" y="967161"/>
                  <a:pt x="2133898" y="967161"/>
                  <a:pt x="2124129" y="957392"/>
                </a:cubicBezTo>
                <a:cubicBezTo>
                  <a:pt x="2124129" y="957392"/>
                  <a:pt x="2114361" y="957392"/>
                  <a:pt x="2114361" y="957392"/>
                </a:cubicBezTo>
                <a:cubicBezTo>
                  <a:pt x="2114361" y="957392"/>
                  <a:pt x="2094824" y="947623"/>
                  <a:pt x="2085055" y="947623"/>
                </a:cubicBezTo>
                <a:cubicBezTo>
                  <a:pt x="2085055" y="947623"/>
                  <a:pt x="2075286" y="947623"/>
                  <a:pt x="2075286" y="947623"/>
                </a:cubicBezTo>
                <a:cubicBezTo>
                  <a:pt x="2075286" y="947623"/>
                  <a:pt x="2065518" y="947623"/>
                  <a:pt x="2055749" y="947623"/>
                </a:cubicBezTo>
                <a:cubicBezTo>
                  <a:pt x="2055749" y="937853"/>
                  <a:pt x="2045980" y="937853"/>
                  <a:pt x="2036212" y="937853"/>
                </a:cubicBezTo>
                <a:cubicBezTo>
                  <a:pt x="2036212" y="937853"/>
                  <a:pt x="2026443" y="937853"/>
                  <a:pt x="2016675" y="937853"/>
                </a:cubicBezTo>
                <a:cubicBezTo>
                  <a:pt x="2006906" y="928084"/>
                  <a:pt x="1997137" y="928084"/>
                  <a:pt x="1997137" y="928084"/>
                </a:cubicBezTo>
                <a:cubicBezTo>
                  <a:pt x="1987369" y="928084"/>
                  <a:pt x="1977600" y="918315"/>
                  <a:pt x="1977600" y="918315"/>
                </a:cubicBezTo>
                <a:cubicBezTo>
                  <a:pt x="1987369" y="918315"/>
                  <a:pt x="2026443" y="928084"/>
                  <a:pt x="2026443" y="928084"/>
                </a:cubicBezTo>
                <a:cubicBezTo>
                  <a:pt x="2026443" y="928084"/>
                  <a:pt x="2036212" y="928084"/>
                  <a:pt x="2036212" y="928084"/>
                </a:cubicBezTo>
                <a:cubicBezTo>
                  <a:pt x="2045980" y="928084"/>
                  <a:pt x="2045980" y="937853"/>
                  <a:pt x="2045980" y="937853"/>
                </a:cubicBezTo>
                <a:cubicBezTo>
                  <a:pt x="2065518" y="937853"/>
                  <a:pt x="2124129" y="947623"/>
                  <a:pt x="2133898" y="957392"/>
                </a:cubicBezTo>
                <a:cubicBezTo>
                  <a:pt x="2143667" y="957392"/>
                  <a:pt x="2143667" y="957392"/>
                  <a:pt x="2143667" y="947623"/>
                </a:cubicBezTo>
                <a:cubicBezTo>
                  <a:pt x="2143667" y="947623"/>
                  <a:pt x="2143667" y="928084"/>
                  <a:pt x="2143667" y="928084"/>
                </a:cubicBezTo>
                <a:cubicBezTo>
                  <a:pt x="2143667" y="928084"/>
                  <a:pt x="2133898" y="918315"/>
                  <a:pt x="2133898" y="918315"/>
                </a:cubicBezTo>
                <a:cubicBezTo>
                  <a:pt x="2133898" y="928084"/>
                  <a:pt x="2124129" y="928084"/>
                  <a:pt x="2114361" y="928084"/>
                </a:cubicBezTo>
                <a:cubicBezTo>
                  <a:pt x="2104592" y="918315"/>
                  <a:pt x="2104592" y="918315"/>
                  <a:pt x="2104592" y="928084"/>
                </a:cubicBezTo>
                <a:cubicBezTo>
                  <a:pt x="2104592" y="928084"/>
                  <a:pt x="2104592" y="928084"/>
                  <a:pt x="2107034" y="928084"/>
                </a:cubicBezTo>
                <a:lnTo>
                  <a:pt x="2114361" y="928084"/>
                </a:lnTo>
                <a:lnTo>
                  <a:pt x="2124129" y="928084"/>
                </a:lnTo>
                <a:cubicBezTo>
                  <a:pt x="2133898" y="937853"/>
                  <a:pt x="2143667" y="937853"/>
                  <a:pt x="2133898" y="937853"/>
                </a:cubicBezTo>
                <a:cubicBezTo>
                  <a:pt x="2133898" y="937853"/>
                  <a:pt x="2124129" y="937853"/>
                  <a:pt x="2114361" y="937853"/>
                </a:cubicBezTo>
                <a:cubicBezTo>
                  <a:pt x="2104592" y="928084"/>
                  <a:pt x="2094824" y="928084"/>
                  <a:pt x="2094824" y="928084"/>
                </a:cubicBezTo>
                <a:cubicBezTo>
                  <a:pt x="2085055" y="928084"/>
                  <a:pt x="2075286" y="928084"/>
                  <a:pt x="2075286" y="918315"/>
                </a:cubicBezTo>
                <a:cubicBezTo>
                  <a:pt x="2065518" y="918315"/>
                  <a:pt x="2016675" y="908546"/>
                  <a:pt x="2016675" y="908546"/>
                </a:cubicBezTo>
                <a:cubicBezTo>
                  <a:pt x="2016675" y="918315"/>
                  <a:pt x="2006906" y="908546"/>
                  <a:pt x="2006906" y="908546"/>
                </a:cubicBezTo>
                <a:cubicBezTo>
                  <a:pt x="2006906" y="908546"/>
                  <a:pt x="1997137" y="898776"/>
                  <a:pt x="1997137" y="898776"/>
                </a:cubicBezTo>
                <a:cubicBezTo>
                  <a:pt x="1987369" y="898776"/>
                  <a:pt x="1967832" y="898776"/>
                  <a:pt x="1958063" y="889007"/>
                </a:cubicBezTo>
                <a:cubicBezTo>
                  <a:pt x="1948294" y="889007"/>
                  <a:pt x="1938526" y="879238"/>
                  <a:pt x="1928757" y="879238"/>
                </a:cubicBezTo>
                <a:cubicBezTo>
                  <a:pt x="1948294" y="879238"/>
                  <a:pt x="1958063" y="879238"/>
                  <a:pt x="1977600" y="889007"/>
                </a:cubicBezTo>
                <a:cubicBezTo>
                  <a:pt x="1987369" y="889007"/>
                  <a:pt x="1997137" y="898776"/>
                  <a:pt x="2006906" y="898776"/>
                </a:cubicBezTo>
                <a:cubicBezTo>
                  <a:pt x="2006906" y="898776"/>
                  <a:pt x="2016675" y="898776"/>
                  <a:pt x="2016675" y="898776"/>
                </a:cubicBezTo>
                <a:cubicBezTo>
                  <a:pt x="2026443" y="898776"/>
                  <a:pt x="2026443" y="898776"/>
                  <a:pt x="2026443" y="898776"/>
                </a:cubicBezTo>
                <a:cubicBezTo>
                  <a:pt x="2036212" y="898776"/>
                  <a:pt x="2045980" y="908546"/>
                  <a:pt x="2065518" y="908546"/>
                </a:cubicBezTo>
                <a:cubicBezTo>
                  <a:pt x="2085055" y="918315"/>
                  <a:pt x="2094824" y="918315"/>
                  <a:pt x="2094824" y="908546"/>
                </a:cubicBezTo>
                <a:cubicBezTo>
                  <a:pt x="2104592" y="908546"/>
                  <a:pt x="2104592" y="908546"/>
                  <a:pt x="2114361" y="908546"/>
                </a:cubicBezTo>
                <a:cubicBezTo>
                  <a:pt x="2114361" y="908546"/>
                  <a:pt x="2124129" y="908546"/>
                  <a:pt x="2124129" y="908546"/>
                </a:cubicBezTo>
                <a:cubicBezTo>
                  <a:pt x="2124129" y="898776"/>
                  <a:pt x="2124129" y="889007"/>
                  <a:pt x="2124129" y="879238"/>
                </a:cubicBezTo>
                <a:cubicBezTo>
                  <a:pt x="2133898" y="879238"/>
                  <a:pt x="2133898" y="879238"/>
                  <a:pt x="2153435" y="879238"/>
                </a:cubicBezTo>
                <a:cubicBezTo>
                  <a:pt x="2172972" y="889007"/>
                  <a:pt x="2182741" y="889007"/>
                  <a:pt x="2182741" y="889007"/>
                </a:cubicBezTo>
                <a:cubicBezTo>
                  <a:pt x="2182741" y="879238"/>
                  <a:pt x="2182741" y="879238"/>
                  <a:pt x="2172972" y="879238"/>
                </a:cubicBezTo>
                <a:cubicBezTo>
                  <a:pt x="2172972" y="879238"/>
                  <a:pt x="2172972" y="869468"/>
                  <a:pt x="2172972" y="869468"/>
                </a:cubicBezTo>
                <a:cubicBezTo>
                  <a:pt x="2172972" y="869468"/>
                  <a:pt x="2143667" y="849930"/>
                  <a:pt x="2133898" y="849930"/>
                </a:cubicBezTo>
                <a:cubicBezTo>
                  <a:pt x="2133898" y="849930"/>
                  <a:pt x="2124129" y="849930"/>
                  <a:pt x="2124129" y="840160"/>
                </a:cubicBezTo>
                <a:cubicBezTo>
                  <a:pt x="2114361" y="830391"/>
                  <a:pt x="2104592" y="820622"/>
                  <a:pt x="2114361" y="810853"/>
                </a:cubicBezTo>
                <a:cubicBezTo>
                  <a:pt x="2114361" y="801083"/>
                  <a:pt x="2104592" y="801083"/>
                  <a:pt x="2104592" y="801083"/>
                </a:cubicBezTo>
                <a:cubicBezTo>
                  <a:pt x="2094824" y="801083"/>
                  <a:pt x="2094824" y="791314"/>
                  <a:pt x="2104592" y="791314"/>
                </a:cubicBezTo>
                <a:cubicBezTo>
                  <a:pt x="2104592" y="791314"/>
                  <a:pt x="2104592" y="791314"/>
                  <a:pt x="2114361" y="781544"/>
                </a:cubicBezTo>
                <a:cubicBezTo>
                  <a:pt x="2124129" y="771775"/>
                  <a:pt x="2114361" y="762006"/>
                  <a:pt x="2104592" y="771775"/>
                </a:cubicBezTo>
                <a:cubicBezTo>
                  <a:pt x="2094824" y="771775"/>
                  <a:pt x="2094824" y="771775"/>
                  <a:pt x="2094824" y="762006"/>
                </a:cubicBezTo>
                <a:cubicBezTo>
                  <a:pt x="2085055" y="762006"/>
                  <a:pt x="2085055" y="762006"/>
                  <a:pt x="2075286" y="752237"/>
                </a:cubicBezTo>
                <a:cubicBezTo>
                  <a:pt x="2065518" y="752237"/>
                  <a:pt x="2055749" y="752237"/>
                  <a:pt x="2055749" y="752237"/>
                </a:cubicBezTo>
                <a:cubicBezTo>
                  <a:pt x="2045980" y="742467"/>
                  <a:pt x="2045980" y="742467"/>
                  <a:pt x="2045980" y="742467"/>
                </a:cubicBezTo>
                <a:cubicBezTo>
                  <a:pt x="2036212" y="742467"/>
                  <a:pt x="2036212" y="742467"/>
                  <a:pt x="2026443" y="742467"/>
                </a:cubicBezTo>
                <a:cubicBezTo>
                  <a:pt x="2026443" y="732698"/>
                  <a:pt x="1997137" y="722929"/>
                  <a:pt x="1977600" y="722929"/>
                </a:cubicBezTo>
                <a:cubicBezTo>
                  <a:pt x="1958063" y="722929"/>
                  <a:pt x="1958063" y="722929"/>
                  <a:pt x="1958063" y="713160"/>
                </a:cubicBezTo>
                <a:lnTo>
                  <a:pt x="1948294" y="713160"/>
                </a:lnTo>
                <a:cubicBezTo>
                  <a:pt x="1948294" y="703390"/>
                  <a:pt x="1928757" y="703390"/>
                  <a:pt x="1918988" y="703390"/>
                </a:cubicBezTo>
                <a:cubicBezTo>
                  <a:pt x="1909220" y="693621"/>
                  <a:pt x="1889683" y="693621"/>
                  <a:pt x="1889683" y="693621"/>
                </a:cubicBezTo>
                <a:cubicBezTo>
                  <a:pt x="1879914" y="693621"/>
                  <a:pt x="1870145" y="693621"/>
                  <a:pt x="1870145" y="683851"/>
                </a:cubicBezTo>
                <a:cubicBezTo>
                  <a:pt x="1860377" y="683851"/>
                  <a:pt x="1811534" y="674082"/>
                  <a:pt x="1782228" y="674082"/>
                </a:cubicBezTo>
                <a:cubicBezTo>
                  <a:pt x="1762691" y="674082"/>
                  <a:pt x="1713848" y="664313"/>
                  <a:pt x="1694310" y="664313"/>
                </a:cubicBezTo>
                <a:cubicBezTo>
                  <a:pt x="1684542" y="664313"/>
                  <a:pt x="1674773" y="664313"/>
                  <a:pt x="1674773" y="664313"/>
                </a:cubicBezTo>
                <a:cubicBezTo>
                  <a:pt x="1665005" y="654543"/>
                  <a:pt x="1665005" y="654543"/>
                  <a:pt x="1655236" y="654543"/>
                </a:cubicBezTo>
                <a:cubicBezTo>
                  <a:pt x="1665005" y="654543"/>
                  <a:pt x="1665005" y="654543"/>
                  <a:pt x="1704079" y="654543"/>
                </a:cubicBezTo>
                <a:cubicBezTo>
                  <a:pt x="1723616" y="654543"/>
                  <a:pt x="1733385" y="664313"/>
                  <a:pt x="1733385" y="664313"/>
                </a:cubicBezTo>
                <a:cubicBezTo>
                  <a:pt x="1733385" y="664313"/>
                  <a:pt x="1743154" y="664313"/>
                  <a:pt x="1752922" y="664313"/>
                </a:cubicBezTo>
                <a:cubicBezTo>
                  <a:pt x="1752922" y="664313"/>
                  <a:pt x="1762691" y="664313"/>
                  <a:pt x="1772459" y="664313"/>
                </a:cubicBezTo>
                <a:cubicBezTo>
                  <a:pt x="1782228" y="664313"/>
                  <a:pt x="1811534" y="674082"/>
                  <a:pt x="1811534" y="674082"/>
                </a:cubicBezTo>
                <a:cubicBezTo>
                  <a:pt x="1811534" y="674082"/>
                  <a:pt x="1811534" y="674082"/>
                  <a:pt x="1811534" y="664313"/>
                </a:cubicBezTo>
                <a:cubicBezTo>
                  <a:pt x="1821302" y="674082"/>
                  <a:pt x="1831071" y="674082"/>
                  <a:pt x="1831071" y="664313"/>
                </a:cubicBezTo>
                <a:cubicBezTo>
                  <a:pt x="1831071" y="664313"/>
                  <a:pt x="1840840" y="664313"/>
                  <a:pt x="1840840" y="664313"/>
                </a:cubicBezTo>
                <a:cubicBezTo>
                  <a:pt x="1850608" y="674082"/>
                  <a:pt x="1860377" y="674082"/>
                  <a:pt x="1870145" y="674082"/>
                </a:cubicBezTo>
                <a:cubicBezTo>
                  <a:pt x="1889683" y="683851"/>
                  <a:pt x="1899451" y="683851"/>
                  <a:pt x="1909220" y="683851"/>
                </a:cubicBezTo>
                <a:cubicBezTo>
                  <a:pt x="1909220" y="683851"/>
                  <a:pt x="1918988" y="683851"/>
                  <a:pt x="1928757" y="683851"/>
                </a:cubicBezTo>
                <a:cubicBezTo>
                  <a:pt x="1928757" y="683851"/>
                  <a:pt x="1938526" y="683851"/>
                  <a:pt x="1938526" y="683851"/>
                </a:cubicBezTo>
                <a:cubicBezTo>
                  <a:pt x="1948294" y="683851"/>
                  <a:pt x="1938526" y="674082"/>
                  <a:pt x="1918988" y="674082"/>
                </a:cubicBezTo>
                <a:cubicBezTo>
                  <a:pt x="1870145" y="664313"/>
                  <a:pt x="1850608" y="664313"/>
                  <a:pt x="1831071" y="654543"/>
                </a:cubicBezTo>
                <a:cubicBezTo>
                  <a:pt x="1801765" y="654543"/>
                  <a:pt x="1772459" y="644774"/>
                  <a:pt x="1743154" y="644774"/>
                </a:cubicBezTo>
                <a:cubicBezTo>
                  <a:pt x="1723616" y="644774"/>
                  <a:pt x="1713848" y="644774"/>
                  <a:pt x="1704079" y="644774"/>
                </a:cubicBezTo>
                <a:cubicBezTo>
                  <a:pt x="1704079" y="644774"/>
                  <a:pt x="1684542" y="635005"/>
                  <a:pt x="1665005" y="635005"/>
                </a:cubicBezTo>
                <a:cubicBezTo>
                  <a:pt x="1645467" y="635005"/>
                  <a:pt x="1625930" y="635005"/>
                  <a:pt x="1606393" y="625236"/>
                </a:cubicBezTo>
                <a:lnTo>
                  <a:pt x="1623488" y="625236"/>
                </a:lnTo>
                <a:cubicBezTo>
                  <a:pt x="1635699" y="625236"/>
                  <a:pt x="1645467" y="625236"/>
                  <a:pt x="1645467" y="625236"/>
                </a:cubicBezTo>
                <a:cubicBezTo>
                  <a:pt x="1655236" y="625236"/>
                  <a:pt x="1655236" y="625236"/>
                  <a:pt x="1655236" y="625236"/>
                </a:cubicBezTo>
                <a:cubicBezTo>
                  <a:pt x="1665005" y="625236"/>
                  <a:pt x="1713848" y="635005"/>
                  <a:pt x="1713848" y="635005"/>
                </a:cubicBezTo>
                <a:cubicBezTo>
                  <a:pt x="1723616" y="635005"/>
                  <a:pt x="1762691" y="644774"/>
                  <a:pt x="1840840" y="654543"/>
                </a:cubicBezTo>
                <a:cubicBezTo>
                  <a:pt x="1948294" y="674082"/>
                  <a:pt x="1948294" y="674082"/>
                  <a:pt x="1967832" y="683851"/>
                </a:cubicBezTo>
                <a:cubicBezTo>
                  <a:pt x="1967832" y="683851"/>
                  <a:pt x="1977600" y="683851"/>
                  <a:pt x="1997137" y="683851"/>
                </a:cubicBezTo>
                <a:cubicBezTo>
                  <a:pt x="2045980" y="693621"/>
                  <a:pt x="2045980" y="693621"/>
                  <a:pt x="2045980" y="683851"/>
                </a:cubicBezTo>
                <a:cubicBezTo>
                  <a:pt x="2045980" y="683851"/>
                  <a:pt x="2055749" y="683851"/>
                  <a:pt x="2055749" y="683851"/>
                </a:cubicBezTo>
                <a:cubicBezTo>
                  <a:pt x="2075286" y="683851"/>
                  <a:pt x="2075286" y="683851"/>
                  <a:pt x="2075286" y="683851"/>
                </a:cubicBezTo>
                <a:cubicBezTo>
                  <a:pt x="2075286" y="683851"/>
                  <a:pt x="2055749" y="674082"/>
                  <a:pt x="2045980" y="674082"/>
                </a:cubicBezTo>
                <a:cubicBezTo>
                  <a:pt x="2055749" y="674082"/>
                  <a:pt x="2055749" y="664313"/>
                  <a:pt x="2045980" y="664313"/>
                </a:cubicBezTo>
                <a:cubicBezTo>
                  <a:pt x="2036212" y="664313"/>
                  <a:pt x="2036212" y="664313"/>
                  <a:pt x="2026443" y="664313"/>
                </a:cubicBezTo>
                <a:cubicBezTo>
                  <a:pt x="2026443" y="664313"/>
                  <a:pt x="2026443" y="664313"/>
                  <a:pt x="2026443" y="654543"/>
                </a:cubicBezTo>
                <a:cubicBezTo>
                  <a:pt x="2016675" y="654543"/>
                  <a:pt x="2016675" y="654543"/>
                  <a:pt x="2016675" y="654543"/>
                </a:cubicBezTo>
                <a:cubicBezTo>
                  <a:pt x="2006906" y="644774"/>
                  <a:pt x="2006906" y="644774"/>
                  <a:pt x="2006906" y="644774"/>
                </a:cubicBezTo>
                <a:cubicBezTo>
                  <a:pt x="2006906" y="635005"/>
                  <a:pt x="1997137" y="635005"/>
                  <a:pt x="1977600" y="625236"/>
                </a:cubicBezTo>
                <a:cubicBezTo>
                  <a:pt x="1967832" y="625236"/>
                  <a:pt x="1948294" y="625236"/>
                  <a:pt x="1938526" y="625236"/>
                </a:cubicBezTo>
                <a:cubicBezTo>
                  <a:pt x="1909220" y="615466"/>
                  <a:pt x="1899451" y="615466"/>
                  <a:pt x="1899451" y="615466"/>
                </a:cubicBezTo>
                <a:cubicBezTo>
                  <a:pt x="1889683" y="615466"/>
                  <a:pt x="1889683" y="615466"/>
                  <a:pt x="1879914" y="605697"/>
                </a:cubicBezTo>
                <a:cubicBezTo>
                  <a:pt x="1870145" y="605697"/>
                  <a:pt x="1850608" y="595928"/>
                  <a:pt x="1840840" y="605697"/>
                </a:cubicBezTo>
                <a:cubicBezTo>
                  <a:pt x="1840840" y="605697"/>
                  <a:pt x="1840840" y="605697"/>
                  <a:pt x="1840840" y="595928"/>
                </a:cubicBezTo>
                <a:cubicBezTo>
                  <a:pt x="1831071" y="595928"/>
                  <a:pt x="1821302" y="595928"/>
                  <a:pt x="1801765" y="595928"/>
                </a:cubicBezTo>
                <a:cubicBezTo>
                  <a:pt x="1782228" y="595928"/>
                  <a:pt x="1752922" y="586159"/>
                  <a:pt x="1752922" y="586159"/>
                </a:cubicBezTo>
                <a:cubicBezTo>
                  <a:pt x="1743154" y="586159"/>
                  <a:pt x="1733385" y="586159"/>
                  <a:pt x="1723616" y="586159"/>
                </a:cubicBezTo>
                <a:cubicBezTo>
                  <a:pt x="1723616" y="586159"/>
                  <a:pt x="1704079" y="576389"/>
                  <a:pt x="1694310" y="576389"/>
                </a:cubicBezTo>
                <a:cubicBezTo>
                  <a:pt x="1684542" y="576389"/>
                  <a:pt x="1674773" y="576389"/>
                  <a:pt x="1665005" y="576389"/>
                </a:cubicBezTo>
                <a:cubicBezTo>
                  <a:pt x="1665005" y="576389"/>
                  <a:pt x="1606393" y="566620"/>
                  <a:pt x="1606393" y="566620"/>
                </a:cubicBezTo>
                <a:cubicBezTo>
                  <a:pt x="1606393" y="556851"/>
                  <a:pt x="1606393" y="556851"/>
                  <a:pt x="1586856" y="556851"/>
                </a:cubicBezTo>
                <a:cubicBezTo>
                  <a:pt x="1586856" y="556851"/>
                  <a:pt x="1577087" y="556851"/>
                  <a:pt x="1577087" y="556851"/>
                </a:cubicBezTo>
                <a:cubicBezTo>
                  <a:pt x="1577087" y="556851"/>
                  <a:pt x="1567319" y="556851"/>
                  <a:pt x="1557550" y="556851"/>
                </a:cubicBezTo>
                <a:cubicBezTo>
                  <a:pt x="1547781" y="556851"/>
                  <a:pt x="1538013" y="556851"/>
                  <a:pt x="1538013" y="556851"/>
                </a:cubicBezTo>
                <a:cubicBezTo>
                  <a:pt x="1538013" y="556851"/>
                  <a:pt x="1528244" y="556851"/>
                  <a:pt x="1518475" y="556851"/>
                </a:cubicBezTo>
                <a:cubicBezTo>
                  <a:pt x="1508707" y="556851"/>
                  <a:pt x="1498938" y="547081"/>
                  <a:pt x="1489170" y="547081"/>
                </a:cubicBezTo>
                <a:cubicBezTo>
                  <a:pt x="1479401" y="547081"/>
                  <a:pt x="1469632" y="547081"/>
                  <a:pt x="1440327" y="547081"/>
                </a:cubicBezTo>
                <a:cubicBezTo>
                  <a:pt x="1440327" y="547081"/>
                  <a:pt x="1430558" y="537312"/>
                  <a:pt x="1420789" y="537312"/>
                </a:cubicBezTo>
                <a:cubicBezTo>
                  <a:pt x="1411021" y="537312"/>
                  <a:pt x="1401252" y="537312"/>
                  <a:pt x="1401252" y="537312"/>
                </a:cubicBezTo>
                <a:cubicBezTo>
                  <a:pt x="1391483" y="537312"/>
                  <a:pt x="1381715" y="537312"/>
                  <a:pt x="1381715" y="537312"/>
                </a:cubicBezTo>
                <a:cubicBezTo>
                  <a:pt x="1381715" y="527543"/>
                  <a:pt x="1381715" y="527543"/>
                  <a:pt x="1391483" y="527543"/>
                </a:cubicBezTo>
                <a:cubicBezTo>
                  <a:pt x="1401252" y="537312"/>
                  <a:pt x="1401252" y="527543"/>
                  <a:pt x="1401252" y="527543"/>
                </a:cubicBezTo>
                <a:cubicBezTo>
                  <a:pt x="1401252" y="527543"/>
                  <a:pt x="1401252" y="527543"/>
                  <a:pt x="1411021" y="527543"/>
                </a:cubicBezTo>
                <a:cubicBezTo>
                  <a:pt x="1430558" y="537312"/>
                  <a:pt x="1440327" y="537312"/>
                  <a:pt x="1450095" y="537312"/>
                </a:cubicBezTo>
                <a:cubicBezTo>
                  <a:pt x="1450095" y="537312"/>
                  <a:pt x="1450095" y="537312"/>
                  <a:pt x="1459864" y="537312"/>
                </a:cubicBezTo>
                <a:cubicBezTo>
                  <a:pt x="1459864" y="537312"/>
                  <a:pt x="1459864" y="537312"/>
                  <a:pt x="1469632" y="537312"/>
                </a:cubicBezTo>
                <a:cubicBezTo>
                  <a:pt x="1469632" y="537312"/>
                  <a:pt x="1469632" y="537312"/>
                  <a:pt x="1479401" y="537312"/>
                </a:cubicBezTo>
                <a:cubicBezTo>
                  <a:pt x="1489170" y="537312"/>
                  <a:pt x="1508707" y="547081"/>
                  <a:pt x="1508707" y="547081"/>
                </a:cubicBezTo>
                <a:cubicBezTo>
                  <a:pt x="1508707" y="547081"/>
                  <a:pt x="1518475" y="547081"/>
                  <a:pt x="1528244" y="547081"/>
                </a:cubicBezTo>
                <a:cubicBezTo>
                  <a:pt x="1528244" y="547081"/>
                  <a:pt x="1547781" y="547081"/>
                  <a:pt x="1557550" y="547081"/>
                </a:cubicBezTo>
                <a:cubicBezTo>
                  <a:pt x="1557550" y="547081"/>
                  <a:pt x="1567319" y="547081"/>
                  <a:pt x="1567319" y="547081"/>
                </a:cubicBezTo>
                <a:cubicBezTo>
                  <a:pt x="1567319" y="547081"/>
                  <a:pt x="1577087" y="547081"/>
                  <a:pt x="1577087" y="547081"/>
                </a:cubicBezTo>
                <a:cubicBezTo>
                  <a:pt x="1577087" y="547081"/>
                  <a:pt x="1586856" y="547081"/>
                  <a:pt x="1606393" y="556851"/>
                </a:cubicBezTo>
                <a:cubicBezTo>
                  <a:pt x="1625930" y="556851"/>
                  <a:pt x="1625930" y="556851"/>
                  <a:pt x="1635699" y="556851"/>
                </a:cubicBezTo>
                <a:cubicBezTo>
                  <a:pt x="1635699" y="556851"/>
                  <a:pt x="1635699" y="566620"/>
                  <a:pt x="1645467" y="566620"/>
                </a:cubicBezTo>
                <a:cubicBezTo>
                  <a:pt x="1645467" y="566620"/>
                  <a:pt x="1655236" y="566620"/>
                  <a:pt x="1645467" y="556851"/>
                </a:cubicBezTo>
                <a:cubicBezTo>
                  <a:pt x="1655236" y="566620"/>
                  <a:pt x="1665005" y="566620"/>
                  <a:pt x="1674773" y="566620"/>
                </a:cubicBezTo>
                <a:cubicBezTo>
                  <a:pt x="1674773" y="556851"/>
                  <a:pt x="1694310" y="556851"/>
                  <a:pt x="1704079" y="566620"/>
                </a:cubicBezTo>
                <a:cubicBezTo>
                  <a:pt x="1704079" y="566620"/>
                  <a:pt x="1713848" y="566620"/>
                  <a:pt x="1723616" y="566620"/>
                </a:cubicBezTo>
                <a:cubicBezTo>
                  <a:pt x="1733385" y="566620"/>
                  <a:pt x="1743154" y="566620"/>
                  <a:pt x="1743154" y="566620"/>
                </a:cubicBezTo>
                <a:cubicBezTo>
                  <a:pt x="1743154" y="566620"/>
                  <a:pt x="1752922" y="576389"/>
                  <a:pt x="1762691" y="576389"/>
                </a:cubicBezTo>
                <a:cubicBezTo>
                  <a:pt x="1762691" y="576389"/>
                  <a:pt x="1772459" y="576389"/>
                  <a:pt x="1782228" y="576389"/>
                </a:cubicBezTo>
                <a:cubicBezTo>
                  <a:pt x="1791997" y="576389"/>
                  <a:pt x="1791997" y="576389"/>
                  <a:pt x="1782228" y="566620"/>
                </a:cubicBezTo>
                <a:cubicBezTo>
                  <a:pt x="1782228" y="566620"/>
                  <a:pt x="1791997" y="566620"/>
                  <a:pt x="1791997" y="566620"/>
                </a:cubicBezTo>
                <a:cubicBezTo>
                  <a:pt x="1801765" y="576389"/>
                  <a:pt x="1821302" y="576389"/>
                  <a:pt x="1821302" y="576389"/>
                </a:cubicBezTo>
                <a:cubicBezTo>
                  <a:pt x="1831071" y="576389"/>
                  <a:pt x="1831071" y="576389"/>
                  <a:pt x="1840840" y="576389"/>
                </a:cubicBezTo>
                <a:cubicBezTo>
                  <a:pt x="1840840" y="586159"/>
                  <a:pt x="1850608" y="586159"/>
                  <a:pt x="1860377" y="586159"/>
                </a:cubicBezTo>
                <a:cubicBezTo>
                  <a:pt x="1860377" y="586159"/>
                  <a:pt x="1860377" y="586159"/>
                  <a:pt x="1870145" y="586159"/>
                </a:cubicBezTo>
                <a:cubicBezTo>
                  <a:pt x="1879914" y="586159"/>
                  <a:pt x="1879914" y="586159"/>
                  <a:pt x="1879914" y="586159"/>
                </a:cubicBezTo>
                <a:cubicBezTo>
                  <a:pt x="1889683" y="586159"/>
                  <a:pt x="1889683" y="586159"/>
                  <a:pt x="1889683" y="576389"/>
                </a:cubicBezTo>
                <a:cubicBezTo>
                  <a:pt x="1899451" y="576389"/>
                  <a:pt x="1899451" y="576389"/>
                  <a:pt x="1909220" y="576389"/>
                </a:cubicBezTo>
                <a:cubicBezTo>
                  <a:pt x="1909220" y="586159"/>
                  <a:pt x="1918988" y="586159"/>
                  <a:pt x="1928757" y="586159"/>
                </a:cubicBezTo>
                <a:cubicBezTo>
                  <a:pt x="1928757" y="586159"/>
                  <a:pt x="1938526" y="586159"/>
                  <a:pt x="1948294" y="595928"/>
                </a:cubicBezTo>
                <a:cubicBezTo>
                  <a:pt x="1958063" y="595928"/>
                  <a:pt x="1958063" y="595928"/>
                  <a:pt x="1967832" y="595928"/>
                </a:cubicBezTo>
                <a:cubicBezTo>
                  <a:pt x="1977600" y="595928"/>
                  <a:pt x="1987369" y="595928"/>
                  <a:pt x="1987369" y="595928"/>
                </a:cubicBezTo>
                <a:cubicBezTo>
                  <a:pt x="1997137" y="605697"/>
                  <a:pt x="1997137" y="605697"/>
                  <a:pt x="1997137" y="605697"/>
                </a:cubicBezTo>
                <a:cubicBezTo>
                  <a:pt x="2006906" y="605697"/>
                  <a:pt x="2006906" y="605697"/>
                  <a:pt x="2006906" y="605697"/>
                </a:cubicBezTo>
                <a:cubicBezTo>
                  <a:pt x="2006906" y="605697"/>
                  <a:pt x="2006906" y="605697"/>
                  <a:pt x="2026443" y="605697"/>
                </a:cubicBezTo>
                <a:cubicBezTo>
                  <a:pt x="2036212" y="605697"/>
                  <a:pt x="2045980" y="615466"/>
                  <a:pt x="2055749" y="615466"/>
                </a:cubicBezTo>
                <a:cubicBezTo>
                  <a:pt x="2055749" y="615466"/>
                  <a:pt x="2065518" y="615466"/>
                  <a:pt x="2065518" y="615466"/>
                </a:cubicBezTo>
                <a:cubicBezTo>
                  <a:pt x="2065518" y="615466"/>
                  <a:pt x="2085055" y="625236"/>
                  <a:pt x="2094824" y="625236"/>
                </a:cubicBezTo>
                <a:cubicBezTo>
                  <a:pt x="2104592" y="625236"/>
                  <a:pt x="2124129" y="635005"/>
                  <a:pt x="2133898" y="635005"/>
                </a:cubicBezTo>
                <a:cubicBezTo>
                  <a:pt x="2153435" y="635005"/>
                  <a:pt x="2153435" y="635005"/>
                  <a:pt x="2153435" y="635005"/>
                </a:cubicBezTo>
                <a:cubicBezTo>
                  <a:pt x="2153435" y="635005"/>
                  <a:pt x="2153435" y="635005"/>
                  <a:pt x="2153435" y="625236"/>
                </a:cubicBezTo>
                <a:cubicBezTo>
                  <a:pt x="2153435" y="615466"/>
                  <a:pt x="2143667" y="615466"/>
                  <a:pt x="2133898" y="615466"/>
                </a:cubicBezTo>
                <a:cubicBezTo>
                  <a:pt x="2133898" y="615466"/>
                  <a:pt x="2124129" y="615466"/>
                  <a:pt x="2114361" y="615466"/>
                </a:cubicBezTo>
                <a:cubicBezTo>
                  <a:pt x="2114361" y="615466"/>
                  <a:pt x="2094824" y="605697"/>
                  <a:pt x="2085055" y="605697"/>
                </a:cubicBezTo>
                <a:cubicBezTo>
                  <a:pt x="2065518" y="605697"/>
                  <a:pt x="2045980" y="595928"/>
                  <a:pt x="2026443" y="595928"/>
                </a:cubicBezTo>
                <a:cubicBezTo>
                  <a:pt x="2016675" y="595928"/>
                  <a:pt x="1987369" y="586159"/>
                  <a:pt x="1958063" y="576389"/>
                </a:cubicBezTo>
                <a:cubicBezTo>
                  <a:pt x="1909220" y="566620"/>
                  <a:pt x="1899451" y="566620"/>
                  <a:pt x="1899451" y="566620"/>
                </a:cubicBezTo>
                <a:cubicBezTo>
                  <a:pt x="1909220" y="566620"/>
                  <a:pt x="1918988" y="566620"/>
                  <a:pt x="1938526" y="566620"/>
                </a:cubicBezTo>
                <a:cubicBezTo>
                  <a:pt x="1938526" y="566620"/>
                  <a:pt x="1948294" y="566620"/>
                  <a:pt x="1958063" y="566620"/>
                </a:cubicBezTo>
                <a:cubicBezTo>
                  <a:pt x="1958063" y="566620"/>
                  <a:pt x="1967832" y="576389"/>
                  <a:pt x="1987369" y="576389"/>
                </a:cubicBezTo>
                <a:cubicBezTo>
                  <a:pt x="1997137" y="576389"/>
                  <a:pt x="2006906" y="586159"/>
                  <a:pt x="2006906" y="586159"/>
                </a:cubicBezTo>
                <a:cubicBezTo>
                  <a:pt x="2006906" y="586159"/>
                  <a:pt x="2016675" y="586159"/>
                  <a:pt x="2016675" y="586159"/>
                </a:cubicBezTo>
                <a:cubicBezTo>
                  <a:pt x="2026443" y="586159"/>
                  <a:pt x="2026443" y="586159"/>
                  <a:pt x="2026443" y="586159"/>
                </a:cubicBezTo>
                <a:cubicBezTo>
                  <a:pt x="2036212" y="586159"/>
                  <a:pt x="2036212" y="586159"/>
                  <a:pt x="2036212" y="586159"/>
                </a:cubicBezTo>
                <a:cubicBezTo>
                  <a:pt x="2036212" y="595928"/>
                  <a:pt x="2045980" y="595928"/>
                  <a:pt x="2045980" y="586159"/>
                </a:cubicBezTo>
                <a:cubicBezTo>
                  <a:pt x="2055749" y="586159"/>
                  <a:pt x="2075286" y="586159"/>
                  <a:pt x="2075286" y="595928"/>
                </a:cubicBezTo>
                <a:cubicBezTo>
                  <a:pt x="2075286" y="595928"/>
                  <a:pt x="2085055" y="595928"/>
                  <a:pt x="2094824" y="595928"/>
                </a:cubicBezTo>
                <a:cubicBezTo>
                  <a:pt x="2124129" y="595928"/>
                  <a:pt x="2172972" y="615466"/>
                  <a:pt x="2212047" y="625236"/>
                </a:cubicBezTo>
                <a:cubicBezTo>
                  <a:pt x="2221815" y="625236"/>
                  <a:pt x="2241353" y="635005"/>
                  <a:pt x="2241353" y="635005"/>
                </a:cubicBezTo>
                <a:cubicBezTo>
                  <a:pt x="2241353" y="625236"/>
                  <a:pt x="2251121" y="635005"/>
                  <a:pt x="2251121" y="635005"/>
                </a:cubicBezTo>
                <a:cubicBezTo>
                  <a:pt x="2251121" y="635005"/>
                  <a:pt x="2260890" y="635005"/>
                  <a:pt x="2260890" y="635005"/>
                </a:cubicBezTo>
                <a:cubicBezTo>
                  <a:pt x="2270659" y="635005"/>
                  <a:pt x="2270659" y="635005"/>
                  <a:pt x="2299964" y="644774"/>
                </a:cubicBezTo>
                <a:lnTo>
                  <a:pt x="2319502" y="644774"/>
                </a:lnTo>
                <a:cubicBezTo>
                  <a:pt x="2319502" y="644774"/>
                  <a:pt x="2309733" y="635005"/>
                  <a:pt x="2299964" y="635005"/>
                </a:cubicBezTo>
                <a:cubicBezTo>
                  <a:pt x="2280427" y="635005"/>
                  <a:pt x="2270659" y="625236"/>
                  <a:pt x="2260890" y="625236"/>
                </a:cubicBezTo>
                <a:cubicBezTo>
                  <a:pt x="2260890" y="625236"/>
                  <a:pt x="2251121" y="625236"/>
                  <a:pt x="2251121" y="625236"/>
                </a:cubicBezTo>
                <a:cubicBezTo>
                  <a:pt x="2241353" y="625236"/>
                  <a:pt x="2231584" y="615466"/>
                  <a:pt x="2231584" y="615466"/>
                </a:cubicBezTo>
                <a:cubicBezTo>
                  <a:pt x="2212047" y="615466"/>
                  <a:pt x="2212047" y="615466"/>
                  <a:pt x="2212047" y="605697"/>
                </a:cubicBezTo>
                <a:cubicBezTo>
                  <a:pt x="2202278" y="605697"/>
                  <a:pt x="2192510" y="605697"/>
                  <a:pt x="2192510" y="605697"/>
                </a:cubicBezTo>
                <a:cubicBezTo>
                  <a:pt x="2192510" y="605697"/>
                  <a:pt x="2182741" y="595928"/>
                  <a:pt x="2172972" y="595928"/>
                </a:cubicBezTo>
                <a:cubicBezTo>
                  <a:pt x="2163204" y="595928"/>
                  <a:pt x="2143667" y="595928"/>
                  <a:pt x="2133898" y="595928"/>
                </a:cubicBezTo>
                <a:cubicBezTo>
                  <a:pt x="2124129" y="595928"/>
                  <a:pt x="2055749" y="576389"/>
                  <a:pt x="2045980" y="576389"/>
                </a:cubicBezTo>
                <a:cubicBezTo>
                  <a:pt x="2045980" y="576389"/>
                  <a:pt x="2036212" y="576389"/>
                  <a:pt x="2036212" y="576389"/>
                </a:cubicBezTo>
                <a:cubicBezTo>
                  <a:pt x="2026443" y="576389"/>
                  <a:pt x="2026443" y="576389"/>
                  <a:pt x="2016675" y="566620"/>
                </a:cubicBezTo>
                <a:cubicBezTo>
                  <a:pt x="2016675" y="566620"/>
                  <a:pt x="2006906" y="566620"/>
                  <a:pt x="2006906" y="566620"/>
                </a:cubicBezTo>
                <a:cubicBezTo>
                  <a:pt x="1997137" y="566620"/>
                  <a:pt x="1997137" y="566620"/>
                  <a:pt x="1997137" y="566620"/>
                </a:cubicBezTo>
                <a:cubicBezTo>
                  <a:pt x="1997137" y="566620"/>
                  <a:pt x="1977600" y="566620"/>
                  <a:pt x="1967832" y="566620"/>
                </a:cubicBezTo>
                <a:cubicBezTo>
                  <a:pt x="1928757" y="556851"/>
                  <a:pt x="1899451" y="556851"/>
                  <a:pt x="1899451" y="547081"/>
                </a:cubicBezTo>
                <a:cubicBezTo>
                  <a:pt x="1899451" y="547081"/>
                  <a:pt x="1879914" y="547081"/>
                  <a:pt x="1870145" y="547081"/>
                </a:cubicBezTo>
                <a:cubicBezTo>
                  <a:pt x="1850608" y="547081"/>
                  <a:pt x="1850608" y="547081"/>
                  <a:pt x="1860377" y="537312"/>
                </a:cubicBezTo>
                <a:cubicBezTo>
                  <a:pt x="1860377" y="537312"/>
                  <a:pt x="1860377" y="537312"/>
                  <a:pt x="1850608" y="527543"/>
                </a:cubicBezTo>
                <a:cubicBezTo>
                  <a:pt x="1840840" y="527543"/>
                  <a:pt x="1831071" y="527543"/>
                  <a:pt x="1831071" y="517773"/>
                </a:cubicBezTo>
                <a:cubicBezTo>
                  <a:pt x="1831071" y="517773"/>
                  <a:pt x="1831071" y="517773"/>
                  <a:pt x="1821302" y="517773"/>
                </a:cubicBezTo>
                <a:cubicBezTo>
                  <a:pt x="1821302" y="517773"/>
                  <a:pt x="1811534" y="517773"/>
                  <a:pt x="1811534" y="517773"/>
                </a:cubicBezTo>
                <a:cubicBezTo>
                  <a:pt x="1801765" y="508004"/>
                  <a:pt x="1782228" y="508004"/>
                  <a:pt x="1782228" y="498235"/>
                </a:cubicBezTo>
                <a:cubicBezTo>
                  <a:pt x="1772459" y="498235"/>
                  <a:pt x="1733385" y="488465"/>
                  <a:pt x="1704079" y="488465"/>
                </a:cubicBezTo>
                <a:cubicBezTo>
                  <a:pt x="1704079" y="498235"/>
                  <a:pt x="1713848" y="498235"/>
                  <a:pt x="1733385" y="498235"/>
                </a:cubicBezTo>
                <a:cubicBezTo>
                  <a:pt x="1733385" y="498235"/>
                  <a:pt x="1733385" y="498235"/>
                  <a:pt x="1743154" y="508004"/>
                </a:cubicBezTo>
                <a:cubicBezTo>
                  <a:pt x="1743154" y="517773"/>
                  <a:pt x="1743154" y="517773"/>
                  <a:pt x="1743154" y="517773"/>
                </a:cubicBezTo>
                <a:cubicBezTo>
                  <a:pt x="1733385" y="508004"/>
                  <a:pt x="1733385" y="508004"/>
                  <a:pt x="1733385" y="508004"/>
                </a:cubicBezTo>
                <a:cubicBezTo>
                  <a:pt x="1723616" y="508004"/>
                  <a:pt x="1713848" y="508004"/>
                  <a:pt x="1713848" y="508004"/>
                </a:cubicBezTo>
                <a:cubicBezTo>
                  <a:pt x="1713848" y="508004"/>
                  <a:pt x="1704079" y="498235"/>
                  <a:pt x="1694310" y="488465"/>
                </a:cubicBezTo>
                <a:cubicBezTo>
                  <a:pt x="1674773" y="478696"/>
                  <a:pt x="1674773" y="478696"/>
                  <a:pt x="1674773" y="478696"/>
                </a:cubicBezTo>
                <a:cubicBezTo>
                  <a:pt x="1635699" y="478696"/>
                  <a:pt x="1635699" y="478696"/>
                  <a:pt x="1635699" y="478696"/>
                </a:cubicBezTo>
                <a:cubicBezTo>
                  <a:pt x="1596624" y="478696"/>
                  <a:pt x="1577087" y="468927"/>
                  <a:pt x="1538013" y="468927"/>
                </a:cubicBezTo>
                <a:cubicBezTo>
                  <a:pt x="1528244" y="468927"/>
                  <a:pt x="1518475" y="468927"/>
                  <a:pt x="1508707" y="468927"/>
                </a:cubicBezTo>
                <a:cubicBezTo>
                  <a:pt x="1498938" y="468927"/>
                  <a:pt x="1498938" y="468927"/>
                  <a:pt x="1489170" y="468927"/>
                </a:cubicBezTo>
                <a:cubicBezTo>
                  <a:pt x="1479401" y="468927"/>
                  <a:pt x="1440327" y="459158"/>
                  <a:pt x="1440327" y="459158"/>
                </a:cubicBezTo>
                <a:cubicBezTo>
                  <a:pt x="1440327" y="459158"/>
                  <a:pt x="1450095" y="459158"/>
                  <a:pt x="1450095" y="459158"/>
                </a:cubicBezTo>
                <a:cubicBezTo>
                  <a:pt x="1459864" y="459158"/>
                  <a:pt x="1469632" y="459158"/>
                  <a:pt x="1479401" y="459158"/>
                </a:cubicBezTo>
                <a:cubicBezTo>
                  <a:pt x="1479401" y="459158"/>
                  <a:pt x="1489170" y="459158"/>
                  <a:pt x="1489170" y="459158"/>
                </a:cubicBezTo>
                <a:cubicBezTo>
                  <a:pt x="1489170" y="459158"/>
                  <a:pt x="1498938" y="459158"/>
                  <a:pt x="1508707" y="459158"/>
                </a:cubicBezTo>
                <a:cubicBezTo>
                  <a:pt x="1518475" y="459158"/>
                  <a:pt x="1528244" y="459158"/>
                  <a:pt x="1528244" y="459158"/>
                </a:cubicBezTo>
                <a:cubicBezTo>
                  <a:pt x="1538013" y="459158"/>
                  <a:pt x="1567319" y="468927"/>
                  <a:pt x="1577087" y="468927"/>
                </a:cubicBezTo>
                <a:cubicBezTo>
                  <a:pt x="1577087" y="468927"/>
                  <a:pt x="1586856" y="468927"/>
                  <a:pt x="1596624" y="468927"/>
                </a:cubicBezTo>
                <a:cubicBezTo>
                  <a:pt x="1606393" y="468927"/>
                  <a:pt x="1616162" y="468927"/>
                  <a:pt x="1616162" y="468927"/>
                </a:cubicBezTo>
                <a:cubicBezTo>
                  <a:pt x="1625930" y="468927"/>
                  <a:pt x="1625930" y="468927"/>
                  <a:pt x="1635699" y="468927"/>
                </a:cubicBezTo>
                <a:cubicBezTo>
                  <a:pt x="1635699" y="468927"/>
                  <a:pt x="1645467" y="468927"/>
                  <a:pt x="1645467" y="468927"/>
                </a:cubicBezTo>
                <a:cubicBezTo>
                  <a:pt x="1655236" y="468927"/>
                  <a:pt x="1655236" y="468927"/>
                  <a:pt x="1655236" y="468927"/>
                </a:cubicBezTo>
                <a:cubicBezTo>
                  <a:pt x="1655236" y="459158"/>
                  <a:pt x="1665005" y="459158"/>
                  <a:pt x="1674773" y="468927"/>
                </a:cubicBezTo>
                <a:cubicBezTo>
                  <a:pt x="1704079" y="478696"/>
                  <a:pt x="1723616" y="478696"/>
                  <a:pt x="1733385" y="478696"/>
                </a:cubicBezTo>
                <a:cubicBezTo>
                  <a:pt x="1743154" y="478696"/>
                  <a:pt x="1743154" y="478696"/>
                  <a:pt x="1743154" y="478696"/>
                </a:cubicBezTo>
                <a:cubicBezTo>
                  <a:pt x="1743154" y="478696"/>
                  <a:pt x="1791997" y="488465"/>
                  <a:pt x="1831071" y="498235"/>
                </a:cubicBezTo>
                <a:cubicBezTo>
                  <a:pt x="1831071" y="498235"/>
                  <a:pt x="1840840" y="498235"/>
                  <a:pt x="1840840" y="498235"/>
                </a:cubicBezTo>
                <a:cubicBezTo>
                  <a:pt x="1840840" y="498235"/>
                  <a:pt x="1889683" y="498235"/>
                  <a:pt x="1899451" y="508004"/>
                </a:cubicBezTo>
                <a:cubicBezTo>
                  <a:pt x="1899451" y="508004"/>
                  <a:pt x="1909220" y="508004"/>
                  <a:pt x="1918988" y="508004"/>
                </a:cubicBezTo>
                <a:lnTo>
                  <a:pt x="1938526" y="508004"/>
                </a:lnTo>
                <a:cubicBezTo>
                  <a:pt x="1938526" y="498235"/>
                  <a:pt x="1938526" y="498235"/>
                  <a:pt x="1928757" y="498235"/>
                </a:cubicBezTo>
                <a:cubicBezTo>
                  <a:pt x="1928757" y="498235"/>
                  <a:pt x="1918988" y="498235"/>
                  <a:pt x="1918988" y="498235"/>
                </a:cubicBezTo>
                <a:cubicBezTo>
                  <a:pt x="1909220" y="498235"/>
                  <a:pt x="1879914" y="488465"/>
                  <a:pt x="1860377" y="488465"/>
                </a:cubicBezTo>
                <a:cubicBezTo>
                  <a:pt x="1860377" y="488465"/>
                  <a:pt x="1840840" y="488465"/>
                  <a:pt x="1831071" y="478696"/>
                </a:cubicBezTo>
                <a:lnTo>
                  <a:pt x="1834734" y="478696"/>
                </a:lnTo>
                <a:cubicBezTo>
                  <a:pt x="1843282" y="478696"/>
                  <a:pt x="1850608" y="478696"/>
                  <a:pt x="1850608" y="478696"/>
                </a:cubicBezTo>
                <a:cubicBezTo>
                  <a:pt x="1850608" y="478696"/>
                  <a:pt x="1860377" y="478696"/>
                  <a:pt x="1870145" y="478696"/>
                </a:cubicBezTo>
                <a:cubicBezTo>
                  <a:pt x="1870145" y="478696"/>
                  <a:pt x="1879914" y="488465"/>
                  <a:pt x="1879914" y="488465"/>
                </a:cubicBezTo>
                <a:cubicBezTo>
                  <a:pt x="1879914" y="478696"/>
                  <a:pt x="1860377" y="468927"/>
                  <a:pt x="1850608" y="468927"/>
                </a:cubicBezTo>
                <a:cubicBezTo>
                  <a:pt x="1850608" y="468927"/>
                  <a:pt x="1821302" y="468927"/>
                  <a:pt x="1821302" y="468927"/>
                </a:cubicBezTo>
                <a:cubicBezTo>
                  <a:pt x="1821302" y="468927"/>
                  <a:pt x="1811534" y="468927"/>
                  <a:pt x="1811534" y="468927"/>
                </a:cubicBezTo>
                <a:cubicBezTo>
                  <a:pt x="1811534" y="468927"/>
                  <a:pt x="1801765" y="468927"/>
                  <a:pt x="1791997" y="468927"/>
                </a:cubicBezTo>
                <a:cubicBezTo>
                  <a:pt x="1782228" y="468927"/>
                  <a:pt x="1772459" y="459158"/>
                  <a:pt x="1772459" y="459158"/>
                </a:cubicBezTo>
                <a:cubicBezTo>
                  <a:pt x="1762691" y="459158"/>
                  <a:pt x="1752922" y="459158"/>
                  <a:pt x="1752922" y="459158"/>
                </a:cubicBezTo>
                <a:cubicBezTo>
                  <a:pt x="1752922" y="459158"/>
                  <a:pt x="1743154" y="459158"/>
                  <a:pt x="1733385" y="459158"/>
                </a:cubicBezTo>
                <a:cubicBezTo>
                  <a:pt x="1723616" y="459158"/>
                  <a:pt x="1704079" y="459158"/>
                  <a:pt x="1694310" y="459158"/>
                </a:cubicBezTo>
                <a:cubicBezTo>
                  <a:pt x="1684542" y="449388"/>
                  <a:pt x="1655236" y="449388"/>
                  <a:pt x="1635699" y="449388"/>
                </a:cubicBezTo>
                <a:cubicBezTo>
                  <a:pt x="1616162" y="449388"/>
                  <a:pt x="1596624" y="439619"/>
                  <a:pt x="1586856" y="439619"/>
                </a:cubicBezTo>
                <a:cubicBezTo>
                  <a:pt x="1577087" y="439619"/>
                  <a:pt x="1567319" y="439619"/>
                  <a:pt x="1557550" y="439619"/>
                </a:cubicBezTo>
                <a:cubicBezTo>
                  <a:pt x="1547781" y="439619"/>
                  <a:pt x="1538013" y="439619"/>
                  <a:pt x="1538013" y="439619"/>
                </a:cubicBezTo>
                <a:cubicBezTo>
                  <a:pt x="1528244" y="439619"/>
                  <a:pt x="1518475" y="429849"/>
                  <a:pt x="1508707" y="429849"/>
                </a:cubicBezTo>
                <a:cubicBezTo>
                  <a:pt x="1508707" y="429849"/>
                  <a:pt x="1518475" y="429849"/>
                  <a:pt x="1518475" y="429849"/>
                </a:cubicBezTo>
                <a:cubicBezTo>
                  <a:pt x="1528244" y="420080"/>
                  <a:pt x="1538013" y="429849"/>
                  <a:pt x="1538013" y="429849"/>
                </a:cubicBezTo>
                <a:cubicBezTo>
                  <a:pt x="1547781" y="429849"/>
                  <a:pt x="1557550" y="429849"/>
                  <a:pt x="1557550" y="429849"/>
                </a:cubicBezTo>
                <a:cubicBezTo>
                  <a:pt x="1567319" y="429849"/>
                  <a:pt x="1567319" y="429849"/>
                  <a:pt x="1577087" y="429849"/>
                </a:cubicBezTo>
                <a:cubicBezTo>
                  <a:pt x="1577087" y="429849"/>
                  <a:pt x="1586856" y="429849"/>
                  <a:pt x="1586856" y="429849"/>
                </a:cubicBezTo>
                <a:cubicBezTo>
                  <a:pt x="1596624" y="420080"/>
                  <a:pt x="1625930" y="429849"/>
                  <a:pt x="1625930" y="429849"/>
                </a:cubicBezTo>
                <a:cubicBezTo>
                  <a:pt x="1616162" y="429849"/>
                  <a:pt x="1616162" y="439619"/>
                  <a:pt x="1616162" y="439619"/>
                </a:cubicBezTo>
                <a:lnTo>
                  <a:pt x="1625930" y="439619"/>
                </a:lnTo>
                <a:cubicBezTo>
                  <a:pt x="1645467" y="439619"/>
                  <a:pt x="1645467" y="439619"/>
                  <a:pt x="1645467" y="439619"/>
                </a:cubicBezTo>
                <a:cubicBezTo>
                  <a:pt x="1645467" y="439619"/>
                  <a:pt x="1655236" y="439619"/>
                  <a:pt x="1655236" y="439619"/>
                </a:cubicBezTo>
                <a:cubicBezTo>
                  <a:pt x="1665005" y="439619"/>
                  <a:pt x="1665005" y="449388"/>
                  <a:pt x="1665005" y="449388"/>
                </a:cubicBezTo>
                <a:cubicBezTo>
                  <a:pt x="1674773" y="449388"/>
                  <a:pt x="1674773" y="449388"/>
                  <a:pt x="1674773" y="449388"/>
                </a:cubicBezTo>
                <a:cubicBezTo>
                  <a:pt x="1674773" y="449388"/>
                  <a:pt x="1674773" y="439619"/>
                  <a:pt x="1684542" y="439619"/>
                </a:cubicBezTo>
                <a:cubicBezTo>
                  <a:pt x="1684542" y="449388"/>
                  <a:pt x="1704079" y="449388"/>
                  <a:pt x="1713848" y="449388"/>
                </a:cubicBezTo>
                <a:cubicBezTo>
                  <a:pt x="1733385" y="449388"/>
                  <a:pt x="1743154" y="449388"/>
                  <a:pt x="1743154" y="449388"/>
                </a:cubicBezTo>
                <a:cubicBezTo>
                  <a:pt x="1743154" y="449388"/>
                  <a:pt x="1752922" y="449388"/>
                  <a:pt x="1752922" y="449388"/>
                </a:cubicBezTo>
                <a:cubicBezTo>
                  <a:pt x="1762691" y="449388"/>
                  <a:pt x="1772459" y="449388"/>
                  <a:pt x="1772459" y="449388"/>
                </a:cubicBezTo>
                <a:cubicBezTo>
                  <a:pt x="1772459" y="449388"/>
                  <a:pt x="1782228" y="449388"/>
                  <a:pt x="1782228" y="449388"/>
                </a:cubicBezTo>
                <a:cubicBezTo>
                  <a:pt x="1791997" y="449388"/>
                  <a:pt x="1801765" y="449388"/>
                  <a:pt x="1801765" y="449388"/>
                </a:cubicBezTo>
                <a:cubicBezTo>
                  <a:pt x="1801765" y="459158"/>
                  <a:pt x="1801765" y="459158"/>
                  <a:pt x="1801765" y="459158"/>
                </a:cubicBezTo>
                <a:cubicBezTo>
                  <a:pt x="1811534" y="459158"/>
                  <a:pt x="1811534" y="459158"/>
                  <a:pt x="1821302" y="459158"/>
                </a:cubicBezTo>
                <a:cubicBezTo>
                  <a:pt x="1831071" y="459158"/>
                  <a:pt x="1840840" y="459158"/>
                  <a:pt x="1840840" y="459158"/>
                </a:cubicBezTo>
                <a:cubicBezTo>
                  <a:pt x="1870145" y="459158"/>
                  <a:pt x="1879914" y="468927"/>
                  <a:pt x="1879914" y="468927"/>
                </a:cubicBezTo>
                <a:cubicBezTo>
                  <a:pt x="1879914" y="468927"/>
                  <a:pt x="1889683" y="468927"/>
                  <a:pt x="1889683" y="468927"/>
                </a:cubicBezTo>
                <a:cubicBezTo>
                  <a:pt x="1889683" y="468927"/>
                  <a:pt x="1899451" y="468927"/>
                  <a:pt x="1899451" y="468927"/>
                </a:cubicBezTo>
                <a:cubicBezTo>
                  <a:pt x="1909220" y="468927"/>
                  <a:pt x="1909220" y="468927"/>
                  <a:pt x="1918988" y="468927"/>
                </a:cubicBezTo>
                <a:cubicBezTo>
                  <a:pt x="1918988" y="468927"/>
                  <a:pt x="1928757" y="478696"/>
                  <a:pt x="1928757" y="478696"/>
                </a:cubicBezTo>
                <a:cubicBezTo>
                  <a:pt x="1928757" y="478696"/>
                  <a:pt x="1918988" y="478696"/>
                  <a:pt x="1909220" y="478696"/>
                </a:cubicBezTo>
                <a:lnTo>
                  <a:pt x="1899451" y="478696"/>
                </a:lnTo>
                <a:cubicBezTo>
                  <a:pt x="1899451" y="488465"/>
                  <a:pt x="1909220" y="488465"/>
                  <a:pt x="1918988" y="488465"/>
                </a:cubicBezTo>
                <a:cubicBezTo>
                  <a:pt x="1918988" y="488465"/>
                  <a:pt x="1928757" y="488465"/>
                  <a:pt x="1928757" y="478696"/>
                </a:cubicBezTo>
                <a:cubicBezTo>
                  <a:pt x="1928757" y="478696"/>
                  <a:pt x="1977600" y="488465"/>
                  <a:pt x="1987369" y="488465"/>
                </a:cubicBezTo>
                <a:cubicBezTo>
                  <a:pt x="1992253" y="488465"/>
                  <a:pt x="1999580" y="488465"/>
                  <a:pt x="2005685" y="488465"/>
                </a:cubicBezTo>
                <a:lnTo>
                  <a:pt x="2006906" y="488465"/>
                </a:lnTo>
                <a:cubicBezTo>
                  <a:pt x="2006906" y="488465"/>
                  <a:pt x="2006906" y="478696"/>
                  <a:pt x="1997137" y="478696"/>
                </a:cubicBezTo>
                <a:cubicBezTo>
                  <a:pt x="1987369" y="468927"/>
                  <a:pt x="1987369" y="468927"/>
                  <a:pt x="1977600" y="478696"/>
                </a:cubicBezTo>
                <a:cubicBezTo>
                  <a:pt x="1977600" y="478696"/>
                  <a:pt x="1967832" y="478696"/>
                  <a:pt x="1967832" y="478696"/>
                </a:cubicBezTo>
                <a:cubicBezTo>
                  <a:pt x="1967832" y="468927"/>
                  <a:pt x="1958063" y="468927"/>
                  <a:pt x="1938526" y="468927"/>
                </a:cubicBezTo>
                <a:cubicBezTo>
                  <a:pt x="1928757" y="468927"/>
                  <a:pt x="1918988" y="468927"/>
                  <a:pt x="1918988" y="459158"/>
                </a:cubicBezTo>
                <a:cubicBezTo>
                  <a:pt x="1918988" y="459158"/>
                  <a:pt x="1909220" y="459158"/>
                  <a:pt x="1899451" y="459158"/>
                </a:cubicBezTo>
                <a:cubicBezTo>
                  <a:pt x="1889683" y="459158"/>
                  <a:pt x="1870145" y="449388"/>
                  <a:pt x="1850608" y="449388"/>
                </a:cubicBezTo>
                <a:cubicBezTo>
                  <a:pt x="1840840" y="449388"/>
                  <a:pt x="1821302" y="449388"/>
                  <a:pt x="1821302" y="449388"/>
                </a:cubicBezTo>
                <a:cubicBezTo>
                  <a:pt x="1811534" y="449388"/>
                  <a:pt x="1801765" y="439619"/>
                  <a:pt x="1782228" y="439619"/>
                </a:cubicBezTo>
                <a:cubicBezTo>
                  <a:pt x="1772459" y="439619"/>
                  <a:pt x="1743154" y="429849"/>
                  <a:pt x="1733385" y="429849"/>
                </a:cubicBezTo>
                <a:cubicBezTo>
                  <a:pt x="1713848" y="429849"/>
                  <a:pt x="1684542" y="410311"/>
                  <a:pt x="1684542" y="410311"/>
                </a:cubicBezTo>
                <a:cubicBezTo>
                  <a:pt x="1694310" y="400542"/>
                  <a:pt x="1694310" y="400542"/>
                  <a:pt x="1684542" y="400542"/>
                </a:cubicBezTo>
                <a:cubicBezTo>
                  <a:pt x="1674773" y="400542"/>
                  <a:pt x="1674773" y="400542"/>
                  <a:pt x="1674773" y="400542"/>
                </a:cubicBezTo>
                <a:cubicBezTo>
                  <a:pt x="1665005" y="400542"/>
                  <a:pt x="1655236" y="410311"/>
                  <a:pt x="1665005" y="410311"/>
                </a:cubicBezTo>
                <a:cubicBezTo>
                  <a:pt x="1674773" y="420080"/>
                  <a:pt x="1665005" y="420080"/>
                  <a:pt x="1655236" y="420080"/>
                </a:cubicBezTo>
                <a:cubicBezTo>
                  <a:pt x="1655236" y="410311"/>
                  <a:pt x="1645467" y="410311"/>
                  <a:pt x="1635699" y="410311"/>
                </a:cubicBezTo>
                <a:cubicBezTo>
                  <a:pt x="1635699" y="410311"/>
                  <a:pt x="1625930" y="410311"/>
                  <a:pt x="1616162" y="410311"/>
                </a:cubicBezTo>
                <a:cubicBezTo>
                  <a:pt x="1616162" y="410311"/>
                  <a:pt x="1596624" y="410311"/>
                  <a:pt x="1596624" y="410311"/>
                </a:cubicBezTo>
                <a:lnTo>
                  <a:pt x="1586856" y="410311"/>
                </a:lnTo>
                <a:cubicBezTo>
                  <a:pt x="1596624" y="400542"/>
                  <a:pt x="1586856" y="390772"/>
                  <a:pt x="1567319" y="390772"/>
                </a:cubicBezTo>
                <a:cubicBezTo>
                  <a:pt x="1567319" y="390772"/>
                  <a:pt x="1586856" y="390772"/>
                  <a:pt x="1586856" y="390772"/>
                </a:cubicBezTo>
                <a:cubicBezTo>
                  <a:pt x="1596624" y="390772"/>
                  <a:pt x="1616162" y="390772"/>
                  <a:pt x="1625930" y="390772"/>
                </a:cubicBezTo>
                <a:cubicBezTo>
                  <a:pt x="1635699" y="390772"/>
                  <a:pt x="1655236" y="390772"/>
                  <a:pt x="1665005" y="390772"/>
                </a:cubicBezTo>
                <a:cubicBezTo>
                  <a:pt x="1674773" y="390772"/>
                  <a:pt x="1684542" y="390772"/>
                  <a:pt x="1694310" y="390772"/>
                </a:cubicBezTo>
                <a:cubicBezTo>
                  <a:pt x="1704079" y="390772"/>
                  <a:pt x="1723616" y="390772"/>
                  <a:pt x="1723616" y="390772"/>
                </a:cubicBezTo>
                <a:cubicBezTo>
                  <a:pt x="1733385" y="390772"/>
                  <a:pt x="1752922" y="390772"/>
                  <a:pt x="1752922" y="381003"/>
                </a:cubicBezTo>
                <a:cubicBezTo>
                  <a:pt x="1752922" y="381003"/>
                  <a:pt x="1762691" y="381003"/>
                  <a:pt x="1762691" y="371234"/>
                </a:cubicBezTo>
                <a:cubicBezTo>
                  <a:pt x="1762691" y="371234"/>
                  <a:pt x="1762691" y="371234"/>
                  <a:pt x="1772459" y="371234"/>
                </a:cubicBezTo>
                <a:cubicBezTo>
                  <a:pt x="1772459" y="371234"/>
                  <a:pt x="1782228" y="371234"/>
                  <a:pt x="1782228" y="371234"/>
                </a:cubicBezTo>
                <a:cubicBezTo>
                  <a:pt x="1782228" y="371234"/>
                  <a:pt x="1772459" y="361464"/>
                  <a:pt x="1762691" y="361464"/>
                </a:cubicBezTo>
                <a:cubicBezTo>
                  <a:pt x="1752922" y="361464"/>
                  <a:pt x="1743154" y="361464"/>
                  <a:pt x="1733385" y="361464"/>
                </a:cubicBezTo>
                <a:cubicBezTo>
                  <a:pt x="1733385" y="361464"/>
                  <a:pt x="1723616" y="351695"/>
                  <a:pt x="1723616" y="351695"/>
                </a:cubicBezTo>
                <a:cubicBezTo>
                  <a:pt x="1704079" y="351695"/>
                  <a:pt x="1684542" y="351695"/>
                  <a:pt x="1684542" y="351695"/>
                </a:cubicBezTo>
                <a:cubicBezTo>
                  <a:pt x="1684542" y="341926"/>
                  <a:pt x="1674773" y="341926"/>
                  <a:pt x="1665005" y="341926"/>
                </a:cubicBezTo>
                <a:cubicBezTo>
                  <a:pt x="1645467" y="341926"/>
                  <a:pt x="1635699" y="341926"/>
                  <a:pt x="1635699" y="341926"/>
                </a:cubicBezTo>
                <a:cubicBezTo>
                  <a:pt x="1635699" y="341926"/>
                  <a:pt x="1635699" y="332156"/>
                  <a:pt x="1625930" y="341926"/>
                </a:cubicBezTo>
                <a:cubicBezTo>
                  <a:pt x="1625930" y="341926"/>
                  <a:pt x="1625930" y="341926"/>
                  <a:pt x="1625930" y="332156"/>
                </a:cubicBezTo>
                <a:cubicBezTo>
                  <a:pt x="1625930" y="332156"/>
                  <a:pt x="1616162" y="332156"/>
                  <a:pt x="1616162" y="332156"/>
                </a:cubicBezTo>
                <a:cubicBezTo>
                  <a:pt x="1616162" y="332156"/>
                  <a:pt x="1606393" y="341926"/>
                  <a:pt x="1606393" y="332156"/>
                </a:cubicBezTo>
                <a:cubicBezTo>
                  <a:pt x="1596624" y="332156"/>
                  <a:pt x="1586856" y="332156"/>
                  <a:pt x="1586856" y="332156"/>
                </a:cubicBezTo>
                <a:cubicBezTo>
                  <a:pt x="1586856" y="322387"/>
                  <a:pt x="1577087" y="322387"/>
                  <a:pt x="1557550" y="312618"/>
                </a:cubicBezTo>
                <a:lnTo>
                  <a:pt x="1561213" y="312618"/>
                </a:lnTo>
                <a:cubicBezTo>
                  <a:pt x="1564876" y="312618"/>
                  <a:pt x="1567319" y="312618"/>
                  <a:pt x="1567319" y="312618"/>
                </a:cubicBezTo>
                <a:cubicBezTo>
                  <a:pt x="1567319" y="312618"/>
                  <a:pt x="1577087" y="312618"/>
                  <a:pt x="1577087" y="312618"/>
                </a:cubicBezTo>
                <a:cubicBezTo>
                  <a:pt x="1586856" y="322387"/>
                  <a:pt x="1625930" y="322387"/>
                  <a:pt x="1625930" y="322387"/>
                </a:cubicBezTo>
                <a:cubicBezTo>
                  <a:pt x="1635699" y="322387"/>
                  <a:pt x="1635699" y="322387"/>
                  <a:pt x="1635699" y="322387"/>
                </a:cubicBezTo>
                <a:cubicBezTo>
                  <a:pt x="1635699" y="322387"/>
                  <a:pt x="1645467" y="322387"/>
                  <a:pt x="1645467" y="322387"/>
                </a:cubicBezTo>
                <a:cubicBezTo>
                  <a:pt x="1645467" y="322387"/>
                  <a:pt x="1645467" y="322387"/>
                  <a:pt x="1655236" y="322387"/>
                </a:cubicBezTo>
                <a:cubicBezTo>
                  <a:pt x="1665005" y="322387"/>
                  <a:pt x="1674773" y="322387"/>
                  <a:pt x="1684542" y="332156"/>
                </a:cubicBezTo>
                <a:cubicBezTo>
                  <a:pt x="1684542" y="332156"/>
                  <a:pt x="1694310" y="332156"/>
                  <a:pt x="1694310" y="332156"/>
                </a:cubicBezTo>
                <a:cubicBezTo>
                  <a:pt x="1713848" y="332156"/>
                  <a:pt x="1713848" y="332156"/>
                  <a:pt x="1704079" y="322387"/>
                </a:cubicBezTo>
                <a:cubicBezTo>
                  <a:pt x="1704079" y="322387"/>
                  <a:pt x="1694310" y="322387"/>
                  <a:pt x="1694310" y="322387"/>
                </a:cubicBezTo>
                <a:cubicBezTo>
                  <a:pt x="1704079" y="312618"/>
                  <a:pt x="1713848" y="312618"/>
                  <a:pt x="1723616" y="312618"/>
                </a:cubicBezTo>
                <a:cubicBezTo>
                  <a:pt x="1733385" y="322387"/>
                  <a:pt x="1743154" y="322387"/>
                  <a:pt x="1743154" y="322387"/>
                </a:cubicBezTo>
                <a:cubicBezTo>
                  <a:pt x="1752922" y="312618"/>
                  <a:pt x="1752922" y="312618"/>
                  <a:pt x="1752922" y="312618"/>
                </a:cubicBezTo>
                <a:cubicBezTo>
                  <a:pt x="1752922" y="322387"/>
                  <a:pt x="1762691" y="312618"/>
                  <a:pt x="1762691" y="312618"/>
                </a:cubicBezTo>
                <a:cubicBezTo>
                  <a:pt x="1762691" y="312618"/>
                  <a:pt x="1772459" y="312618"/>
                  <a:pt x="1772459" y="312618"/>
                </a:cubicBezTo>
                <a:cubicBezTo>
                  <a:pt x="1772459" y="302849"/>
                  <a:pt x="1772459" y="302849"/>
                  <a:pt x="1762691" y="302849"/>
                </a:cubicBezTo>
                <a:cubicBezTo>
                  <a:pt x="1762691" y="302849"/>
                  <a:pt x="1762691" y="302849"/>
                  <a:pt x="1752922" y="302849"/>
                </a:cubicBezTo>
                <a:cubicBezTo>
                  <a:pt x="1752922" y="302849"/>
                  <a:pt x="1743154" y="302849"/>
                  <a:pt x="1743154" y="302849"/>
                </a:cubicBezTo>
                <a:cubicBezTo>
                  <a:pt x="1743154" y="302849"/>
                  <a:pt x="1733385" y="302849"/>
                  <a:pt x="1733385" y="302849"/>
                </a:cubicBezTo>
                <a:cubicBezTo>
                  <a:pt x="1723616" y="302849"/>
                  <a:pt x="1713848" y="302849"/>
                  <a:pt x="1713848" y="302849"/>
                </a:cubicBezTo>
                <a:cubicBezTo>
                  <a:pt x="1713848" y="302849"/>
                  <a:pt x="1713848" y="302849"/>
                  <a:pt x="1704079" y="302849"/>
                </a:cubicBezTo>
                <a:cubicBezTo>
                  <a:pt x="1694310" y="293079"/>
                  <a:pt x="1655236" y="283310"/>
                  <a:pt x="1655236" y="293079"/>
                </a:cubicBezTo>
                <a:cubicBezTo>
                  <a:pt x="1655236" y="293079"/>
                  <a:pt x="1645467" y="293079"/>
                  <a:pt x="1645467" y="283310"/>
                </a:cubicBezTo>
                <a:cubicBezTo>
                  <a:pt x="1645467" y="283310"/>
                  <a:pt x="1635699" y="283310"/>
                  <a:pt x="1635699" y="283310"/>
                </a:cubicBezTo>
                <a:cubicBezTo>
                  <a:pt x="1635699" y="293079"/>
                  <a:pt x="1625930" y="293079"/>
                  <a:pt x="1625930" y="283310"/>
                </a:cubicBezTo>
                <a:cubicBezTo>
                  <a:pt x="1625930" y="283310"/>
                  <a:pt x="1616162" y="283310"/>
                  <a:pt x="1616162" y="283310"/>
                </a:cubicBezTo>
                <a:cubicBezTo>
                  <a:pt x="1606393" y="283310"/>
                  <a:pt x="1596624" y="283310"/>
                  <a:pt x="1596624" y="283310"/>
                </a:cubicBezTo>
                <a:cubicBezTo>
                  <a:pt x="1586856" y="283310"/>
                  <a:pt x="1586856" y="283310"/>
                  <a:pt x="1577087" y="283310"/>
                </a:cubicBezTo>
                <a:cubicBezTo>
                  <a:pt x="1577087" y="283310"/>
                  <a:pt x="1577087" y="283310"/>
                  <a:pt x="1567319" y="283310"/>
                </a:cubicBezTo>
                <a:cubicBezTo>
                  <a:pt x="1567319" y="283310"/>
                  <a:pt x="1557550" y="273541"/>
                  <a:pt x="1547781" y="273541"/>
                </a:cubicBezTo>
                <a:cubicBezTo>
                  <a:pt x="1508707" y="273541"/>
                  <a:pt x="1508707" y="273541"/>
                  <a:pt x="1508707" y="263771"/>
                </a:cubicBezTo>
                <a:cubicBezTo>
                  <a:pt x="1498938" y="263771"/>
                  <a:pt x="1498938" y="263771"/>
                  <a:pt x="1508707" y="254002"/>
                </a:cubicBezTo>
                <a:cubicBezTo>
                  <a:pt x="1508707" y="254002"/>
                  <a:pt x="1508707" y="244233"/>
                  <a:pt x="1498938" y="244233"/>
                </a:cubicBezTo>
                <a:cubicBezTo>
                  <a:pt x="1498938" y="244233"/>
                  <a:pt x="1489170" y="234463"/>
                  <a:pt x="1489170" y="234463"/>
                </a:cubicBezTo>
                <a:cubicBezTo>
                  <a:pt x="1489170" y="234463"/>
                  <a:pt x="1489170" y="224694"/>
                  <a:pt x="1479401" y="224694"/>
                </a:cubicBezTo>
                <a:cubicBezTo>
                  <a:pt x="1498938" y="224694"/>
                  <a:pt x="1508707" y="224694"/>
                  <a:pt x="1538013" y="224694"/>
                </a:cubicBezTo>
                <a:cubicBezTo>
                  <a:pt x="1557550" y="224694"/>
                  <a:pt x="1577087" y="224694"/>
                  <a:pt x="1577087" y="224694"/>
                </a:cubicBezTo>
                <a:cubicBezTo>
                  <a:pt x="1577087" y="214925"/>
                  <a:pt x="1606393" y="214925"/>
                  <a:pt x="1616162" y="214925"/>
                </a:cubicBezTo>
                <a:cubicBezTo>
                  <a:pt x="1635699" y="224694"/>
                  <a:pt x="1655236" y="224694"/>
                  <a:pt x="1645467" y="214925"/>
                </a:cubicBezTo>
                <a:cubicBezTo>
                  <a:pt x="1645467" y="214925"/>
                  <a:pt x="1638141" y="214925"/>
                  <a:pt x="1628372" y="214925"/>
                </a:cubicBezTo>
                <a:lnTo>
                  <a:pt x="1616162" y="214925"/>
                </a:lnTo>
                <a:lnTo>
                  <a:pt x="1596624" y="214925"/>
                </a:lnTo>
                <a:cubicBezTo>
                  <a:pt x="1596624" y="214925"/>
                  <a:pt x="1586856" y="214925"/>
                  <a:pt x="1586856" y="205156"/>
                </a:cubicBezTo>
                <a:cubicBezTo>
                  <a:pt x="1586856" y="205156"/>
                  <a:pt x="1577087" y="205156"/>
                  <a:pt x="1567319" y="205156"/>
                </a:cubicBezTo>
                <a:cubicBezTo>
                  <a:pt x="1547781" y="205156"/>
                  <a:pt x="1547781" y="205156"/>
                  <a:pt x="1547781" y="205156"/>
                </a:cubicBezTo>
                <a:cubicBezTo>
                  <a:pt x="1547781" y="205156"/>
                  <a:pt x="1547781" y="195386"/>
                  <a:pt x="1547781" y="195386"/>
                </a:cubicBezTo>
                <a:cubicBezTo>
                  <a:pt x="1547781" y="195386"/>
                  <a:pt x="1538013" y="195386"/>
                  <a:pt x="1538013" y="195386"/>
                </a:cubicBezTo>
                <a:cubicBezTo>
                  <a:pt x="1528244" y="195386"/>
                  <a:pt x="1518475" y="185617"/>
                  <a:pt x="1508707" y="185617"/>
                </a:cubicBezTo>
                <a:cubicBezTo>
                  <a:pt x="1508707" y="185617"/>
                  <a:pt x="1508707" y="185617"/>
                  <a:pt x="1498938" y="185617"/>
                </a:cubicBezTo>
                <a:cubicBezTo>
                  <a:pt x="1498938" y="185617"/>
                  <a:pt x="1489170" y="185617"/>
                  <a:pt x="1469632" y="185617"/>
                </a:cubicBezTo>
                <a:cubicBezTo>
                  <a:pt x="1459864" y="185617"/>
                  <a:pt x="1430558" y="185617"/>
                  <a:pt x="1420789" y="185617"/>
                </a:cubicBezTo>
                <a:cubicBezTo>
                  <a:pt x="1411021" y="185617"/>
                  <a:pt x="1401252" y="185617"/>
                  <a:pt x="1401252" y="185617"/>
                </a:cubicBezTo>
                <a:cubicBezTo>
                  <a:pt x="1401252" y="185617"/>
                  <a:pt x="1362178" y="185617"/>
                  <a:pt x="1362178" y="175848"/>
                </a:cubicBezTo>
                <a:cubicBezTo>
                  <a:pt x="1362178" y="175848"/>
                  <a:pt x="1362178" y="175848"/>
                  <a:pt x="1352409" y="175848"/>
                </a:cubicBezTo>
                <a:cubicBezTo>
                  <a:pt x="1352409" y="185617"/>
                  <a:pt x="1323103" y="185617"/>
                  <a:pt x="1323103" y="175848"/>
                </a:cubicBezTo>
                <a:cubicBezTo>
                  <a:pt x="1323103" y="175848"/>
                  <a:pt x="1352409" y="175848"/>
                  <a:pt x="1362178" y="166078"/>
                </a:cubicBezTo>
                <a:cubicBezTo>
                  <a:pt x="1371946" y="166078"/>
                  <a:pt x="1371946" y="166078"/>
                  <a:pt x="1371946" y="166078"/>
                </a:cubicBezTo>
                <a:cubicBezTo>
                  <a:pt x="1371946" y="166078"/>
                  <a:pt x="1371946" y="166078"/>
                  <a:pt x="1381715" y="166078"/>
                </a:cubicBezTo>
                <a:cubicBezTo>
                  <a:pt x="1381715" y="166078"/>
                  <a:pt x="1391483" y="166078"/>
                  <a:pt x="1391483" y="166078"/>
                </a:cubicBezTo>
                <a:cubicBezTo>
                  <a:pt x="1401252" y="156309"/>
                  <a:pt x="1401252" y="166078"/>
                  <a:pt x="1401252" y="166078"/>
                </a:cubicBezTo>
                <a:cubicBezTo>
                  <a:pt x="1401252" y="166078"/>
                  <a:pt x="1411021" y="166078"/>
                  <a:pt x="1420789" y="166078"/>
                </a:cubicBezTo>
                <a:cubicBezTo>
                  <a:pt x="1420789" y="166078"/>
                  <a:pt x="1430558" y="166078"/>
                  <a:pt x="1440327" y="175848"/>
                </a:cubicBezTo>
                <a:cubicBezTo>
                  <a:pt x="1450095" y="175848"/>
                  <a:pt x="1450095" y="175848"/>
                  <a:pt x="1450095" y="175848"/>
                </a:cubicBezTo>
                <a:cubicBezTo>
                  <a:pt x="1459864" y="175848"/>
                  <a:pt x="1459864" y="175848"/>
                  <a:pt x="1459864" y="175848"/>
                </a:cubicBezTo>
                <a:cubicBezTo>
                  <a:pt x="1469632" y="175848"/>
                  <a:pt x="1479401" y="175848"/>
                  <a:pt x="1479401" y="166078"/>
                </a:cubicBezTo>
                <a:cubicBezTo>
                  <a:pt x="1479401" y="166078"/>
                  <a:pt x="1489170" y="166078"/>
                  <a:pt x="1508707" y="166078"/>
                </a:cubicBezTo>
                <a:cubicBezTo>
                  <a:pt x="1518475" y="166078"/>
                  <a:pt x="1528244" y="166078"/>
                  <a:pt x="1528244" y="166078"/>
                </a:cubicBezTo>
                <a:cubicBezTo>
                  <a:pt x="1528244" y="166078"/>
                  <a:pt x="1538013" y="166078"/>
                  <a:pt x="1538013" y="166078"/>
                </a:cubicBezTo>
                <a:cubicBezTo>
                  <a:pt x="1547781" y="166078"/>
                  <a:pt x="1547781" y="166078"/>
                  <a:pt x="1547781" y="166078"/>
                </a:cubicBezTo>
                <a:cubicBezTo>
                  <a:pt x="1547781" y="166078"/>
                  <a:pt x="1577087" y="156309"/>
                  <a:pt x="1577087" y="166078"/>
                </a:cubicBezTo>
                <a:cubicBezTo>
                  <a:pt x="1577087" y="166078"/>
                  <a:pt x="1586856" y="166078"/>
                  <a:pt x="1606393" y="166078"/>
                </a:cubicBezTo>
                <a:cubicBezTo>
                  <a:pt x="1635699" y="166078"/>
                  <a:pt x="1635699" y="166078"/>
                  <a:pt x="1665005" y="166078"/>
                </a:cubicBezTo>
                <a:cubicBezTo>
                  <a:pt x="1684542" y="175848"/>
                  <a:pt x="1704079" y="175848"/>
                  <a:pt x="1713848" y="175848"/>
                </a:cubicBezTo>
                <a:cubicBezTo>
                  <a:pt x="1723616" y="175848"/>
                  <a:pt x="1733385" y="175848"/>
                  <a:pt x="1743154" y="175848"/>
                </a:cubicBezTo>
                <a:cubicBezTo>
                  <a:pt x="1743154" y="175848"/>
                  <a:pt x="1752922" y="175848"/>
                  <a:pt x="1772459" y="175848"/>
                </a:cubicBezTo>
                <a:cubicBezTo>
                  <a:pt x="1791997" y="185617"/>
                  <a:pt x="1791997" y="175848"/>
                  <a:pt x="1791997" y="175848"/>
                </a:cubicBezTo>
                <a:cubicBezTo>
                  <a:pt x="1791997" y="175848"/>
                  <a:pt x="1782228" y="175848"/>
                  <a:pt x="1782228" y="175848"/>
                </a:cubicBezTo>
                <a:cubicBezTo>
                  <a:pt x="1782228" y="175848"/>
                  <a:pt x="1772459" y="175848"/>
                  <a:pt x="1772459" y="166078"/>
                </a:cubicBezTo>
                <a:cubicBezTo>
                  <a:pt x="1762691" y="166078"/>
                  <a:pt x="1752922" y="166078"/>
                  <a:pt x="1733385" y="166078"/>
                </a:cubicBezTo>
                <a:cubicBezTo>
                  <a:pt x="1733385" y="166078"/>
                  <a:pt x="1723616" y="166078"/>
                  <a:pt x="1704079" y="166078"/>
                </a:cubicBezTo>
                <a:cubicBezTo>
                  <a:pt x="1694310" y="156309"/>
                  <a:pt x="1674773" y="156309"/>
                  <a:pt x="1674773" y="156309"/>
                </a:cubicBezTo>
                <a:lnTo>
                  <a:pt x="1679658" y="156309"/>
                </a:lnTo>
                <a:cubicBezTo>
                  <a:pt x="1686984" y="156309"/>
                  <a:pt x="1694310" y="156309"/>
                  <a:pt x="1694310" y="156309"/>
                </a:cubicBezTo>
                <a:cubicBezTo>
                  <a:pt x="1694310" y="156309"/>
                  <a:pt x="1704079" y="156309"/>
                  <a:pt x="1704079" y="156309"/>
                </a:cubicBezTo>
                <a:cubicBezTo>
                  <a:pt x="1704079" y="156309"/>
                  <a:pt x="1713848" y="156309"/>
                  <a:pt x="1723616" y="156309"/>
                </a:cubicBezTo>
                <a:cubicBezTo>
                  <a:pt x="1723616" y="156309"/>
                  <a:pt x="1733385" y="156309"/>
                  <a:pt x="1733385" y="156309"/>
                </a:cubicBezTo>
                <a:cubicBezTo>
                  <a:pt x="1733385" y="156309"/>
                  <a:pt x="1733385" y="156309"/>
                  <a:pt x="1733385" y="146540"/>
                </a:cubicBezTo>
                <a:cubicBezTo>
                  <a:pt x="1723616" y="146540"/>
                  <a:pt x="1713848" y="146540"/>
                  <a:pt x="1713848" y="136770"/>
                </a:cubicBezTo>
                <a:lnTo>
                  <a:pt x="1723616" y="136770"/>
                </a:lnTo>
                <a:cubicBezTo>
                  <a:pt x="1730943" y="136770"/>
                  <a:pt x="1738269" y="136770"/>
                  <a:pt x="1743154" y="136770"/>
                </a:cubicBezTo>
                <a:cubicBezTo>
                  <a:pt x="1752922" y="136770"/>
                  <a:pt x="1752922" y="136770"/>
                  <a:pt x="1762691" y="146540"/>
                </a:cubicBezTo>
                <a:cubicBezTo>
                  <a:pt x="1762691" y="146540"/>
                  <a:pt x="1772459" y="146540"/>
                  <a:pt x="1772459" y="146540"/>
                </a:cubicBezTo>
                <a:cubicBezTo>
                  <a:pt x="1782228" y="146540"/>
                  <a:pt x="1791997" y="146540"/>
                  <a:pt x="1791997" y="146540"/>
                </a:cubicBezTo>
                <a:cubicBezTo>
                  <a:pt x="1791997" y="156309"/>
                  <a:pt x="1791997" y="156309"/>
                  <a:pt x="1801765" y="156309"/>
                </a:cubicBezTo>
                <a:cubicBezTo>
                  <a:pt x="1801765" y="156309"/>
                  <a:pt x="1801765" y="146540"/>
                  <a:pt x="1801765" y="146540"/>
                </a:cubicBezTo>
                <a:cubicBezTo>
                  <a:pt x="1811534" y="146540"/>
                  <a:pt x="1811534" y="146540"/>
                  <a:pt x="1811534" y="146540"/>
                </a:cubicBezTo>
                <a:cubicBezTo>
                  <a:pt x="1821302" y="156309"/>
                  <a:pt x="1821302" y="156309"/>
                  <a:pt x="1821302" y="156309"/>
                </a:cubicBezTo>
                <a:cubicBezTo>
                  <a:pt x="1831071" y="156309"/>
                  <a:pt x="1850608" y="166078"/>
                  <a:pt x="1850608" y="156309"/>
                </a:cubicBezTo>
                <a:cubicBezTo>
                  <a:pt x="1850608" y="156309"/>
                  <a:pt x="1850608" y="156309"/>
                  <a:pt x="1860377" y="156309"/>
                </a:cubicBezTo>
                <a:cubicBezTo>
                  <a:pt x="1860377" y="156309"/>
                  <a:pt x="1889683" y="156309"/>
                  <a:pt x="1889683" y="166078"/>
                </a:cubicBezTo>
                <a:cubicBezTo>
                  <a:pt x="1889683" y="166078"/>
                  <a:pt x="1909220" y="175848"/>
                  <a:pt x="1928757" y="175848"/>
                </a:cubicBezTo>
                <a:cubicBezTo>
                  <a:pt x="1938526" y="175848"/>
                  <a:pt x="1948294" y="175848"/>
                  <a:pt x="1948294" y="175848"/>
                </a:cubicBezTo>
                <a:cubicBezTo>
                  <a:pt x="1948294" y="175848"/>
                  <a:pt x="1948294" y="175848"/>
                  <a:pt x="1958063" y="175848"/>
                </a:cubicBezTo>
                <a:cubicBezTo>
                  <a:pt x="1967832" y="175848"/>
                  <a:pt x="1977600" y="185617"/>
                  <a:pt x="1987369" y="175848"/>
                </a:cubicBezTo>
                <a:cubicBezTo>
                  <a:pt x="1997137" y="175848"/>
                  <a:pt x="2006906" y="175848"/>
                  <a:pt x="2016675" y="175848"/>
                </a:cubicBezTo>
                <a:cubicBezTo>
                  <a:pt x="2016675" y="175848"/>
                  <a:pt x="2026443" y="185617"/>
                  <a:pt x="2026443" y="185617"/>
                </a:cubicBezTo>
                <a:cubicBezTo>
                  <a:pt x="2036212" y="185617"/>
                  <a:pt x="2045980" y="185617"/>
                  <a:pt x="2055749" y="195386"/>
                </a:cubicBezTo>
                <a:cubicBezTo>
                  <a:pt x="2065518" y="195386"/>
                  <a:pt x="2075286" y="195386"/>
                  <a:pt x="2075286" y="195386"/>
                </a:cubicBezTo>
                <a:cubicBezTo>
                  <a:pt x="2075286" y="195386"/>
                  <a:pt x="2085055" y="195386"/>
                  <a:pt x="2104592" y="195386"/>
                </a:cubicBezTo>
                <a:cubicBezTo>
                  <a:pt x="2133898" y="205156"/>
                  <a:pt x="2143667" y="205156"/>
                  <a:pt x="2143667" y="205156"/>
                </a:cubicBezTo>
                <a:cubicBezTo>
                  <a:pt x="2143667" y="205156"/>
                  <a:pt x="2163204" y="205156"/>
                  <a:pt x="2172972" y="205156"/>
                </a:cubicBezTo>
                <a:cubicBezTo>
                  <a:pt x="2172972" y="205156"/>
                  <a:pt x="2182741" y="214925"/>
                  <a:pt x="2182741" y="214925"/>
                </a:cubicBezTo>
                <a:cubicBezTo>
                  <a:pt x="2192510" y="214925"/>
                  <a:pt x="2192510" y="214925"/>
                  <a:pt x="2192510" y="214925"/>
                </a:cubicBezTo>
                <a:cubicBezTo>
                  <a:pt x="2202278" y="214925"/>
                  <a:pt x="2202278" y="205156"/>
                  <a:pt x="2202278" y="205156"/>
                </a:cubicBezTo>
                <a:cubicBezTo>
                  <a:pt x="2202278" y="205156"/>
                  <a:pt x="2202278" y="205156"/>
                  <a:pt x="2192510" y="195386"/>
                </a:cubicBezTo>
                <a:cubicBezTo>
                  <a:pt x="2202278" y="195386"/>
                  <a:pt x="2212047" y="195386"/>
                  <a:pt x="2221815" y="195386"/>
                </a:cubicBezTo>
                <a:cubicBezTo>
                  <a:pt x="2221815" y="195386"/>
                  <a:pt x="2231584" y="205156"/>
                  <a:pt x="2241353" y="205156"/>
                </a:cubicBezTo>
                <a:cubicBezTo>
                  <a:pt x="2241353" y="205156"/>
                  <a:pt x="2251121" y="205156"/>
                  <a:pt x="2260890" y="205156"/>
                </a:cubicBezTo>
                <a:cubicBezTo>
                  <a:pt x="2260890" y="205156"/>
                  <a:pt x="2260890" y="205156"/>
                  <a:pt x="2270659" y="214925"/>
                </a:cubicBezTo>
                <a:cubicBezTo>
                  <a:pt x="2280427" y="214925"/>
                  <a:pt x="2299964" y="214925"/>
                  <a:pt x="2309733" y="214925"/>
                </a:cubicBezTo>
                <a:cubicBezTo>
                  <a:pt x="2309733" y="214925"/>
                  <a:pt x="2319502" y="214925"/>
                  <a:pt x="2319502" y="214925"/>
                </a:cubicBezTo>
                <a:cubicBezTo>
                  <a:pt x="2319502" y="214925"/>
                  <a:pt x="2319502" y="214925"/>
                  <a:pt x="2329270" y="214925"/>
                </a:cubicBezTo>
                <a:cubicBezTo>
                  <a:pt x="2329270" y="214925"/>
                  <a:pt x="2348807" y="214925"/>
                  <a:pt x="2348807" y="214925"/>
                </a:cubicBezTo>
                <a:cubicBezTo>
                  <a:pt x="2353692" y="214925"/>
                  <a:pt x="2361018" y="214925"/>
                  <a:pt x="2367124" y="214925"/>
                </a:cubicBezTo>
                <a:lnTo>
                  <a:pt x="2368345" y="214925"/>
                </a:lnTo>
                <a:lnTo>
                  <a:pt x="2378113" y="214925"/>
                </a:lnTo>
                <a:cubicBezTo>
                  <a:pt x="2378113" y="214925"/>
                  <a:pt x="2387882" y="214925"/>
                  <a:pt x="2387882" y="214925"/>
                </a:cubicBezTo>
                <a:cubicBezTo>
                  <a:pt x="2387882" y="224694"/>
                  <a:pt x="2407419" y="224694"/>
                  <a:pt x="2407419" y="224694"/>
                </a:cubicBezTo>
                <a:cubicBezTo>
                  <a:pt x="2407419" y="214925"/>
                  <a:pt x="2407419" y="214925"/>
                  <a:pt x="2368345" y="205156"/>
                </a:cubicBezTo>
                <a:cubicBezTo>
                  <a:pt x="2358576" y="205156"/>
                  <a:pt x="2348807" y="205156"/>
                  <a:pt x="2329270" y="205156"/>
                </a:cubicBezTo>
                <a:cubicBezTo>
                  <a:pt x="2319502" y="195386"/>
                  <a:pt x="2309733" y="195386"/>
                  <a:pt x="2309733" y="195386"/>
                </a:cubicBezTo>
                <a:cubicBezTo>
                  <a:pt x="2309733" y="195386"/>
                  <a:pt x="2299964" y="195386"/>
                  <a:pt x="2290196" y="195386"/>
                </a:cubicBezTo>
                <a:cubicBezTo>
                  <a:pt x="2280427" y="195386"/>
                  <a:pt x="2270659" y="195386"/>
                  <a:pt x="2270659" y="195386"/>
                </a:cubicBezTo>
                <a:cubicBezTo>
                  <a:pt x="2270659" y="185617"/>
                  <a:pt x="2260890" y="185617"/>
                  <a:pt x="2251121" y="185617"/>
                </a:cubicBezTo>
                <a:cubicBezTo>
                  <a:pt x="2241353" y="185617"/>
                  <a:pt x="2241353" y="185617"/>
                  <a:pt x="2241353" y="185617"/>
                </a:cubicBezTo>
                <a:cubicBezTo>
                  <a:pt x="2241353" y="185617"/>
                  <a:pt x="2241353" y="185617"/>
                  <a:pt x="2231584" y="185617"/>
                </a:cubicBezTo>
                <a:cubicBezTo>
                  <a:pt x="2221815" y="185617"/>
                  <a:pt x="2212047" y="185617"/>
                  <a:pt x="2212047" y="175848"/>
                </a:cubicBezTo>
                <a:cubicBezTo>
                  <a:pt x="2202278" y="175848"/>
                  <a:pt x="2182741" y="175848"/>
                  <a:pt x="2172972" y="175848"/>
                </a:cubicBezTo>
                <a:cubicBezTo>
                  <a:pt x="2172972" y="175848"/>
                  <a:pt x="2163204" y="175848"/>
                  <a:pt x="2153435" y="166078"/>
                </a:cubicBezTo>
                <a:cubicBezTo>
                  <a:pt x="2153435" y="166078"/>
                  <a:pt x="2143667" y="166078"/>
                  <a:pt x="2143667" y="166078"/>
                </a:cubicBezTo>
                <a:cubicBezTo>
                  <a:pt x="2143667" y="166078"/>
                  <a:pt x="2133898" y="166078"/>
                  <a:pt x="2133898" y="166078"/>
                </a:cubicBezTo>
                <a:cubicBezTo>
                  <a:pt x="2133898" y="166078"/>
                  <a:pt x="2124129" y="166078"/>
                  <a:pt x="2094824" y="166078"/>
                </a:cubicBezTo>
                <a:cubicBezTo>
                  <a:pt x="2085055" y="166078"/>
                  <a:pt x="2075286" y="166078"/>
                  <a:pt x="2075286" y="156309"/>
                </a:cubicBezTo>
                <a:cubicBezTo>
                  <a:pt x="2065518" y="156309"/>
                  <a:pt x="2055749" y="156309"/>
                  <a:pt x="2045980" y="156309"/>
                </a:cubicBezTo>
                <a:cubicBezTo>
                  <a:pt x="2036212" y="156309"/>
                  <a:pt x="2006906" y="156309"/>
                  <a:pt x="1997137" y="146540"/>
                </a:cubicBezTo>
                <a:cubicBezTo>
                  <a:pt x="1997137" y="146540"/>
                  <a:pt x="1997137" y="146540"/>
                  <a:pt x="2016675" y="146540"/>
                </a:cubicBezTo>
                <a:cubicBezTo>
                  <a:pt x="2026443" y="156309"/>
                  <a:pt x="2036212" y="146540"/>
                  <a:pt x="2036212" y="146540"/>
                </a:cubicBezTo>
                <a:cubicBezTo>
                  <a:pt x="2036212" y="146540"/>
                  <a:pt x="2026443" y="146540"/>
                  <a:pt x="2026443" y="146540"/>
                </a:cubicBezTo>
                <a:cubicBezTo>
                  <a:pt x="2016675" y="146540"/>
                  <a:pt x="1987369" y="136770"/>
                  <a:pt x="1977600" y="136770"/>
                </a:cubicBezTo>
                <a:cubicBezTo>
                  <a:pt x="1977600" y="136770"/>
                  <a:pt x="2016675" y="136770"/>
                  <a:pt x="2026443" y="136770"/>
                </a:cubicBezTo>
                <a:cubicBezTo>
                  <a:pt x="2036212" y="146540"/>
                  <a:pt x="2036212" y="146540"/>
                  <a:pt x="2045980" y="146540"/>
                </a:cubicBezTo>
                <a:cubicBezTo>
                  <a:pt x="2045980" y="146540"/>
                  <a:pt x="2055749" y="146540"/>
                  <a:pt x="2065518" y="146540"/>
                </a:cubicBezTo>
                <a:cubicBezTo>
                  <a:pt x="2065518" y="146540"/>
                  <a:pt x="2075286" y="146540"/>
                  <a:pt x="2075286" y="136770"/>
                </a:cubicBezTo>
                <a:cubicBezTo>
                  <a:pt x="2075286" y="136770"/>
                  <a:pt x="2055749" y="136770"/>
                  <a:pt x="2036212" y="127001"/>
                </a:cubicBezTo>
                <a:cubicBezTo>
                  <a:pt x="2026443" y="127001"/>
                  <a:pt x="2006906" y="127001"/>
                  <a:pt x="1997137" y="127001"/>
                </a:cubicBezTo>
                <a:cubicBezTo>
                  <a:pt x="1997137" y="127001"/>
                  <a:pt x="1997137" y="117232"/>
                  <a:pt x="1987369" y="117232"/>
                </a:cubicBezTo>
                <a:lnTo>
                  <a:pt x="1997137" y="117232"/>
                </a:lnTo>
                <a:cubicBezTo>
                  <a:pt x="1997137" y="107462"/>
                  <a:pt x="1977600" y="107462"/>
                  <a:pt x="1977600" y="107462"/>
                </a:cubicBezTo>
                <a:cubicBezTo>
                  <a:pt x="1977600" y="107462"/>
                  <a:pt x="1967832" y="107462"/>
                  <a:pt x="1967832" y="107462"/>
                </a:cubicBezTo>
                <a:cubicBezTo>
                  <a:pt x="1958063" y="107462"/>
                  <a:pt x="1958063" y="107462"/>
                  <a:pt x="1948294" y="107462"/>
                </a:cubicBezTo>
                <a:cubicBezTo>
                  <a:pt x="1948294" y="107462"/>
                  <a:pt x="1948294" y="107462"/>
                  <a:pt x="1948294" y="97693"/>
                </a:cubicBezTo>
                <a:lnTo>
                  <a:pt x="1951958" y="97693"/>
                </a:lnTo>
                <a:cubicBezTo>
                  <a:pt x="1955621" y="97693"/>
                  <a:pt x="1958063" y="97693"/>
                  <a:pt x="1958063" y="97693"/>
                </a:cubicBezTo>
                <a:cubicBezTo>
                  <a:pt x="1958063" y="97693"/>
                  <a:pt x="1958063" y="97693"/>
                  <a:pt x="1967832" y="97693"/>
                </a:cubicBezTo>
                <a:cubicBezTo>
                  <a:pt x="1967832" y="97693"/>
                  <a:pt x="1967832" y="97693"/>
                  <a:pt x="1977600" y="97693"/>
                </a:cubicBezTo>
                <a:cubicBezTo>
                  <a:pt x="1977600" y="97693"/>
                  <a:pt x="1977600" y="97693"/>
                  <a:pt x="1987369" y="97693"/>
                </a:cubicBezTo>
                <a:cubicBezTo>
                  <a:pt x="1987369" y="107462"/>
                  <a:pt x="1997137" y="107462"/>
                  <a:pt x="1997137" y="97693"/>
                </a:cubicBezTo>
                <a:cubicBezTo>
                  <a:pt x="2006906" y="97693"/>
                  <a:pt x="1987369" y="87924"/>
                  <a:pt x="1977600" y="87924"/>
                </a:cubicBezTo>
                <a:cubicBezTo>
                  <a:pt x="1977600" y="87924"/>
                  <a:pt x="1967832" y="87924"/>
                  <a:pt x="1967832" y="87924"/>
                </a:cubicBezTo>
                <a:cubicBezTo>
                  <a:pt x="1958063" y="87924"/>
                  <a:pt x="1948294" y="87924"/>
                  <a:pt x="1938526" y="78155"/>
                </a:cubicBezTo>
                <a:cubicBezTo>
                  <a:pt x="1928757" y="78155"/>
                  <a:pt x="1918988" y="78155"/>
                  <a:pt x="1909220" y="78155"/>
                </a:cubicBezTo>
                <a:cubicBezTo>
                  <a:pt x="1899451" y="68385"/>
                  <a:pt x="1889683" y="68385"/>
                  <a:pt x="1889683" y="68385"/>
                </a:cubicBezTo>
                <a:cubicBezTo>
                  <a:pt x="1889683" y="68385"/>
                  <a:pt x="1889683" y="68385"/>
                  <a:pt x="1879914" y="68385"/>
                </a:cubicBezTo>
                <a:cubicBezTo>
                  <a:pt x="1879914" y="58616"/>
                  <a:pt x="1870145" y="58616"/>
                  <a:pt x="1870145" y="58616"/>
                </a:cubicBezTo>
                <a:cubicBezTo>
                  <a:pt x="1870145" y="58616"/>
                  <a:pt x="1879914" y="58616"/>
                  <a:pt x="1879914" y="58616"/>
                </a:cubicBezTo>
                <a:cubicBezTo>
                  <a:pt x="1889683" y="58616"/>
                  <a:pt x="1889683" y="58616"/>
                  <a:pt x="1889683" y="58616"/>
                </a:cubicBezTo>
                <a:cubicBezTo>
                  <a:pt x="1899451" y="58616"/>
                  <a:pt x="1899451" y="58616"/>
                  <a:pt x="1909220" y="68385"/>
                </a:cubicBezTo>
                <a:cubicBezTo>
                  <a:pt x="1909220" y="68385"/>
                  <a:pt x="1909220" y="68385"/>
                  <a:pt x="1918988" y="68385"/>
                </a:cubicBezTo>
                <a:cubicBezTo>
                  <a:pt x="1928757" y="68385"/>
                  <a:pt x="1928757" y="68385"/>
                  <a:pt x="1928757" y="68385"/>
                </a:cubicBezTo>
                <a:cubicBezTo>
                  <a:pt x="1928757" y="78155"/>
                  <a:pt x="1938526" y="68385"/>
                  <a:pt x="1938526" y="68385"/>
                </a:cubicBezTo>
                <a:cubicBezTo>
                  <a:pt x="1938526" y="68385"/>
                  <a:pt x="1938526" y="58616"/>
                  <a:pt x="1948294" y="68385"/>
                </a:cubicBezTo>
                <a:cubicBezTo>
                  <a:pt x="1948294" y="68385"/>
                  <a:pt x="1958063" y="68385"/>
                  <a:pt x="1958063" y="68385"/>
                </a:cubicBezTo>
                <a:cubicBezTo>
                  <a:pt x="1958063" y="68385"/>
                  <a:pt x="1958063" y="68385"/>
                  <a:pt x="1967832" y="68385"/>
                </a:cubicBezTo>
                <a:cubicBezTo>
                  <a:pt x="1967832" y="68385"/>
                  <a:pt x="1967832" y="68385"/>
                  <a:pt x="1977600" y="68385"/>
                </a:cubicBezTo>
                <a:cubicBezTo>
                  <a:pt x="1987369" y="68385"/>
                  <a:pt x="1987369" y="68385"/>
                  <a:pt x="1987369" y="68385"/>
                </a:cubicBezTo>
                <a:cubicBezTo>
                  <a:pt x="1987369" y="68385"/>
                  <a:pt x="1997137" y="68385"/>
                  <a:pt x="1997137" y="78155"/>
                </a:cubicBezTo>
                <a:cubicBezTo>
                  <a:pt x="1997137" y="78155"/>
                  <a:pt x="2006906" y="78155"/>
                  <a:pt x="2006906" y="78155"/>
                </a:cubicBezTo>
                <a:cubicBezTo>
                  <a:pt x="2016675" y="78155"/>
                  <a:pt x="2016675" y="78155"/>
                  <a:pt x="2026443" y="78155"/>
                </a:cubicBezTo>
                <a:cubicBezTo>
                  <a:pt x="2026443" y="78155"/>
                  <a:pt x="2036212" y="78155"/>
                  <a:pt x="2045980" y="78155"/>
                </a:cubicBezTo>
                <a:cubicBezTo>
                  <a:pt x="2055749" y="78155"/>
                  <a:pt x="2055749" y="78155"/>
                  <a:pt x="2065518" y="78155"/>
                </a:cubicBezTo>
                <a:cubicBezTo>
                  <a:pt x="2065518" y="78155"/>
                  <a:pt x="2075286" y="78155"/>
                  <a:pt x="2075286" y="87924"/>
                </a:cubicBezTo>
                <a:cubicBezTo>
                  <a:pt x="2085055" y="87924"/>
                  <a:pt x="2094824" y="87924"/>
                  <a:pt x="2104592" y="87924"/>
                </a:cubicBezTo>
                <a:cubicBezTo>
                  <a:pt x="2104592" y="87924"/>
                  <a:pt x="2114361" y="87924"/>
                  <a:pt x="2114361" y="87924"/>
                </a:cubicBezTo>
                <a:cubicBezTo>
                  <a:pt x="2114361" y="87924"/>
                  <a:pt x="2133898" y="97693"/>
                  <a:pt x="2153435" y="97693"/>
                </a:cubicBezTo>
                <a:cubicBezTo>
                  <a:pt x="2163204" y="97693"/>
                  <a:pt x="2163204" y="97693"/>
                  <a:pt x="2163204" y="97693"/>
                </a:cubicBezTo>
                <a:cubicBezTo>
                  <a:pt x="2163204" y="97693"/>
                  <a:pt x="2163204" y="97693"/>
                  <a:pt x="2172972" y="97693"/>
                </a:cubicBezTo>
                <a:cubicBezTo>
                  <a:pt x="2172972" y="97693"/>
                  <a:pt x="2172972" y="97693"/>
                  <a:pt x="2182741" y="97693"/>
                </a:cubicBezTo>
                <a:cubicBezTo>
                  <a:pt x="2192510" y="97693"/>
                  <a:pt x="2192510" y="97693"/>
                  <a:pt x="2192510" y="107462"/>
                </a:cubicBezTo>
                <a:cubicBezTo>
                  <a:pt x="2192510" y="117232"/>
                  <a:pt x="2192510" y="117232"/>
                  <a:pt x="2192510" y="117232"/>
                </a:cubicBezTo>
                <a:cubicBezTo>
                  <a:pt x="2192510" y="117232"/>
                  <a:pt x="2182741" y="117232"/>
                  <a:pt x="2182741" y="107462"/>
                </a:cubicBezTo>
                <a:cubicBezTo>
                  <a:pt x="2182741" y="107462"/>
                  <a:pt x="2172972" y="107462"/>
                  <a:pt x="2172972" y="107462"/>
                </a:cubicBezTo>
                <a:cubicBezTo>
                  <a:pt x="2172972" y="107462"/>
                  <a:pt x="2163204" y="107462"/>
                  <a:pt x="2153435" y="107462"/>
                </a:cubicBezTo>
                <a:cubicBezTo>
                  <a:pt x="2143667" y="107462"/>
                  <a:pt x="2133898" y="97693"/>
                  <a:pt x="2124129" y="97693"/>
                </a:cubicBezTo>
                <a:cubicBezTo>
                  <a:pt x="2124129" y="97693"/>
                  <a:pt x="2114361" y="97693"/>
                  <a:pt x="2114361" y="97693"/>
                </a:cubicBezTo>
                <a:cubicBezTo>
                  <a:pt x="2114361" y="107462"/>
                  <a:pt x="2114361" y="107462"/>
                  <a:pt x="2114361" y="107462"/>
                </a:cubicBezTo>
                <a:cubicBezTo>
                  <a:pt x="2104592" y="97693"/>
                  <a:pt x="2104592" y="97693"/>
                  <a:pt x="2094824" y="97693"/>
                </a:cubicBezTo>
                <a:cubicBezTo>
                  <a:pt x="2094824" y="97693"/>
                  <a:pt x="2085055" y="97693"/>
                  <a:pt x="2085055" y="97693"/>
                </a:cubicBezTo>
                <a:cubicBezTo>
                  <a:pt x="2085055" y="97693"/>
                  <a:pt x="2075286" y="97693"/>
                  <a:pt x="2075286" y="97693"/>
                </a:cubicBezTo>
                <a:cubicBezTo>
                  <a:pt x="2075286" y="97693"/>
                  <a:pt x="2065518" y="97693"/>
                  <a:pt x="2055749" y="87924"/>
                </a:cubicBezTo>
                <a:cubicBezTo>
                  <a:pt x="2045980" y="87924"/>
                  <a:pt x="2045980" y="87924"/>
                  <a:pt x="2036212" y="87924"/>
                </a:cubicBezTo>
                <a:cubicBezTo>
                  <a:pt x="2036212" y="87924"/>
                  <a:pt x="2045980" y="97693"/>
                  <a:pt x="2055749" y="97693"/>
                </a:cubicBezTo>
                <a:cubicBezTo>
                  <a:pt x="2065518" y="97693"/>
                  <a:pt x="2075286" y="97693"/>
                  <a:pt x="2075286" y="107462"/>
                </a:cubicBezTo>
                <a:cubicBezTo>
                  <a:pt x="2075286" y="107462"/>
                  <a:pt x="2075286" y="107462"/>
                  <a:pt x="2085055" y="107462"/>
                </a:cubicBezTo>
                <a:cubicBezTo>
                  <a:pt x="2085055" y="107462"/>
                  <a:pt x="2085055" y="107462"/>
                  <a:pt x="2094824" y="107462"/>
                </a:cubicBezTo>
                <a:cubicBezTo>
                  <a:pt x="2094824" y="107462"/>
                  <a:pt x="2104592" y="107462"/>
                  <a:pt x="2114361" y="107462"/>
                </a:cubicBezTo>
                <a:cubicBezTo>
                  <a:pt x="2133898" y="117232"/>
                  <a:pt x="2153435" y="127001"/>
                  <a:pt x="2163204" y="127001"/>
                </a:cubicBezTo>
                <a:cubicBezTo>
                  <a:pt x="2172972" y="127001"/>
                  <a:pt x="2182741" y="127001"/>
                  <a:pt x="2182741" y="127001"/>
                </a:cubicBezTo>
                <a:cubicBezTo>
                  <a:pt x="2192510" y="127001"/>
                  <a:pt x="2192510" y="127001"/>
                  <a:pt x="2192510" y="127001"/>
                </a:cubicBezTo>
                <a:cubicBezTo>
                  <a:pt x="2192510" y="136770"/>
                  <a:pt x="2202278" y="136770"/>
                  <a:pt x="2202278" y="136770"/>
                </a:cubicBezTo>
                <a:cubicBezTo>
                  <a:pt x="2212047" y="136770"/>
                  <a:pt x="2231584" y="136770"/>
                  <a:pt x="2251121" y="146540"/>
                </a:cubicBezTo>
                <a:cubicBezTo>
                  <a:pt x="2260890" y="146540"/>
                  <a:pt x="2270659" y="146540"/>
                  <a:pt x="2280427" y="146540"/>
                </a:cubicBezTo>
                <a:cubicBezTo>
                  <a:pt x="2280427" y="146540"/>
                  <a:pt x="2280427" y="146540"/>
                  <a:pt x="2290196" y="146540"/>
                </a:cubicBezTo>
                <a:cubicBezTo>
                  <a:pt x="2290196" y="146540"/>
                  <a:pt x="2299964" y="156309"/>
                  <a:pt x="2309733" y="156309"/>
                </a:cubicBezTo>
                <a:cubicBezTo>
                  <a:pt x="2309733" y="156309"/>
                  <a:pt x="2319502" y="156309"/>
                  <a:pt x="2329270" y="156309"/>
                </a:cubicBezTo>
                <a:cubicBezTo>
                  <a:pt x="2329270" y="156309"/>
                  <a:pt x="2329270" y="156309"/>
                  <a:pt x="2339039" y="156309"/>
                </a:cubicBezTo>
                <a:cubicBezTo>
                  <a:pt x="2339039" y="156309"/>
                  <a:pt x="2348807" y="166078"/>
                  <a:pt x="2348807" y="166078"/>
                </a:cubicBezTo>
                <a:cubicBezTo>
                  <a:pt x="2358576" y="166078"/>
                  <a:pt x="2368345" y="166078"/>
                  <a:pt x="2378113" y="175848"/>
                </a:cubicBezTo>
                <a:cubicBezTo>
                  <a:pt x="2387882" y="175848"/>
                  <a:pt x="2387882" y="175848"/>
                  <a:pt x="2397650" y="175848"/>
                </a:cubicBezTo>
                <a:cubicBezTo>
                  <a:pt x="2407419" y="175848"/>
                  <a:pt x="2407419" y="175848"/>
                  <a:pt x="2426956" y="185617"/>
                </a:cubicBezTo>
                <a:cubicBezTo>
                  <a:pt x="2436725" y="185617"/>
                  <a:pt x="2436725" y="185617"/>
                  <a:pt x="2446494" y="185617"/>
                </a:cubicBezTo>
                <a:cubicBezTo>
                  <a:pt x="2446494" y="185617"/>
                  <a:pt x="2456262" y="185617"/>
                  <a:pt x="2456262" y="185617"/>
                </a:cubicBezTo>
                <a:cubicBezTo>
                  <a:pt x="2466031" y="185617"/>
                  <a:pt x="2475799" y="185617"/>
                  <a:pt x="2475799" y="185617"/>
                </a:cubicBezTo>
                <a:cubicBezTo>
                  <a:pt x="2475799" y="175848"/>
                  <a:pt x="2466031" y="175848"/>
                  <a:pt x="2456262" y="175848"/>
                </a:cubicBezTo>
                <a:cubicBezTo>
                  <a:pt x="2446494" y="166078"/>
                  <a:pt x="2436725" y="166078"/>
                  <a:pt x="2436725" y="166078"/>
                </a:cubicBezTo>
                <a:cubicBezTo>
                  <a:pt x="2417188" y="166078"/>
                  <a:pt x="2378113" y="156309"/>
                  <a:pt x="2368345" y="146540"/>
                </a:cubicBezTo>
                <a:cubicBezTo>
                  <a:pt x="2339039" y="146540"/>
                  <a:pt x="2319502" y="136770"/>
                  <a:pt x="2329270" y="136770"/>
                </a:cubicBezTo>
                <a:cubicBezTo>
                  <a:pt x="2329270" y="136770"/>
                  <a:pt x="2329270" y="136770"/>
                  <a:pt x="2339039" y="136770"/>
                </a:cubicBezTo>
                <a:lnTo>
                  <a:pt x="2348807" y="136770"/>
                </a:lnTo>
                <a:cubicBezTo>
                  <a:pt x="2348807" y="136770"/>
                  <a:pt x="2339039" y="136770"/>
                  <a:pt x="2339039" y="127001"/>
                </a:cubicBezTo>
                <a:cubicBezTo>
                  <a:pt x="2339039" y="127001"/>
                  <a:pt x="2319502" y="117232"/>
                  <a:pt x="2309733" y="117232"/>
                </a:cubicBezTo>
                <a:cubicBezTo>
                  <a:pt x="2309733" y="107462"/>
                  <a:pt x="2319502" y="117232"/>
                  <a:pt x="2339039" y="117232"/>
                </a:cubicBezTo>
                <a:cubicBezTo>
                  <a:pt x="2348807" y="117232"/>
                  <a:pt x="2358576" y="117232"/>
                  <a:pt x="2358576" y="127001"/>
                </a:cubicBezTo>
                <a:cubicBezTo>
                  <a:pt x="2368345" y="127001"/>
                  <a:pt x="2378113" y="127001"/>
                  <a:pt x="2378113" y="127001"/>
                </a:cubicBezTo>
                <a:cubicBezTo>
                  <a:pt x="2387882" y="127001"/>
                  <a:pt x="2397650" y="127001"/>
                  <a:pt x="2397650" y="127001"/>
                </a:cubicBezTo>
                <a:cubicBezTo>
                  <a:pt x="2397650" y="136770"/>
                  <a:pt x="2407419" y="136770"/>
                  <a:pt x="2417188" y="136770"/>
                </a:cubicBezTo>
                <a:cubicBezTo>
                  <a:pt x="2426956" y="136770"/>
                  <a:pt x="2436725" y="146540"/>
                  <a:pt x="2436725" y="146540"/>
                </a:cubicBezTo>
                <a:cubicBezTo>
                  <a:pt x="2446494" y="146540"/>
                  <a:pt x="2446494" y="146540"/>
                  <a:pt x="2456262" y="146540"/>
                </a:cubicBezTo>
                <a:cubicBezTo>
                  <a:pt x="2456262" y="146540"/>
                  <a:pt x="2466031" y="146540"/>
                  <a:pt x="2466031" y="146540"/>
                </a:cubicBezTo>
                <a:cubicBezTo>
                  <a:pt x="2475799" y="156309"/>
                  <a:pt x="2485568" y="156309"/>
                  <a:pt x="2485568" y="156309"/>
                </a:cubicBezTo>
                <a:cubicBezTo>
                  <a:pt x="2495337" y="156309"/>
                  <a:pt x="2495337" y="156309"/>
                  <a:pt x="2495337" y="146540"/>
                </a:cubicBezTo>
                <a:cubicBezTo>
                  <a:pt x="2495337" y="146540"/>
                  <a:pt x="2495337" y="146540"/>
                  <a:pt x="2475799" y="136770"/>
                </a:cubicBezTo>
                <a:cubicBezTo>
                  <a:pt x="2426956" y="127001"/>
                  <a:pt x="2417188" y="127001"/>
                  <a:pt x="2397650" y="127001"/>
                </a:cubicBezTo>
                <a:cubicBezTo>
                  <a:pt x="2378113" y="117232"/>
                  <a:pt x="2368345" y="117232"/>
                  <a:pt x="2368345" y="117232"/>
                </a:cubicBezTo>
                <a:cubicBezTo>
                  <a:pt x="2368345" y="117232"/>
                  <a:pt x="2358576" y="117232"/>
                  <a:pt x="2358576" y="117232"/>
                </a:cubicBezTo>
                <a:cubicBezTo>
                  <a:pt x="2358576" y="117232"/>
                  <a:pt x="2348807" y="117232"/>
                  <a:pt x="2339039" y="107462"/>
                </a:cubicBezTo>
                <a:cubicBezTo>
                  <a:pt x="2329270" y="107462"/>
                  <a:pt x="2309733" y="107462"/>
                  <a:pt x="2309733" y="107462"/>
                </a:cubicBezTo>
                <a:cubicBezTo>
                  <a:pt x="2309733" y="107462"/>
                  <a:pt x="2299964" y="107462"/>
                  <a:pt x="2290196" y="107462"/>
                </a:cubicBezTo>
                <a:cubicBezTo>
                  <a:pt x="2280427" y="107462"/>
                  <a:pt x="2270659" y="107462"/>
                  <a:pt x="2270659" y="107462"/>
                </a:cubicBezTo>
                <a:cubicBezTo>
                  <a:pt x="2270659" y="107462"/>
                  <a:pt x="2260890" y="97693"/>
                  <a:pt x="2260890" y="97693"/>
                </a:cubicBezTo>
                <a:cubicBezTo>
                  <a:pt x="2260890" y="97693"/>
                  <a:pt x="2251121" y="97693"/>
                  <a:pt x="2251121" y="97693"/>
                </a:cubicBezTo>
                <a:cubicBezTo>
                  <a:pt x="2241353" y="97693"/>
                  <a:pt x="2231584" y="97693"/>
                  <a:pt x="2221815" y="97693"/>
                </a:cubicBezTo>
                <a:cubicBezTo>
                  <a:pt x="2212047" y="87924"/>
                  <a:pt x="2172972" y="78155"/>
                  <a:pt x="2143667" y="78155"/>
                </a:cubicBezTo>
                <a:cubicBezTo>
                  <a:pt x="2133898" y="78155"/>
                  <a:pt x="2124129" y="78155"/>
                  <a:pt x="2124129" y="68385"/>
                </a:cubicBezTo>
                <a:cubicBezTo>
                  <a:pt x="2114361" y="68385"/>
                  <a:pt x="2104592" y="68385"/>
                  <a:pt x="2104592" y="68385"/>
                </a:cubicBezTo>
                <a:cubicBezTo>
                  <a:pt x="2104592" y="68385"/>
                  <a:pt x="2094824" y="68385"/>
                  <a:pt x="2094824" y="68385"/>
                </a:cubicBezTo>
                <a:cubicBezTo>
                  <a:pt x="2094824" y="58616"/>
                  <a:pt x="2085055" y="58616"/>
                  <a:pt x="2085055" y="68385"/>
                </a:cubicBezTo>
                <a:cubicBezTo>
                  <a:pt x="2085055" y="68385"/>
                  <a:pt x="2085055" y="68385"/>
                  <a:pt x="2075286" y="58616"/>
                </a:cubicBezTo>
                <a:cubicBezTo>
                  <a:pt x="2065518" y="58616"/>
                  <a:pt x="2055749" y="58616"/>
                  <a:pt x="2045980" y="58616"/>
                </a:cubicBezTo>
                <a:cubicBezTo>
                  <a:pt x="2045980" y="58616"/>
                  <a:pt x="2026443" y="48846"/>
                  <a:pt x="2026443" y="48846"/>
                </a:cubicBezTo>
                <a:cubicBezTo>
                  <a:pt x="2006906" y="39077"/>
                  <a:pt x="1987369" y="39077"/>
                  <a:pt x="1977600" y="39077"/>
                </a:cubicBezTo>
                <a:cubicBezTo>
                  <a:pt x="1967832" y="39077"/>
                  <a:pt x="1958063" y="29308"/>
                  <a:pt x="1958063" y="29308"/>
                </a:cubicBezTo>
                <a:cubicBezTo>
                  <a:pt x="1948294" y="29308"/>
                  <a:pt x="1938526" y="29308"/>
                  <a:pt x="1938526" y="19539"/>
                </a:cubicBezTo>
                <a:cubicBezTo>
                  <a:pt x="1928757" y="19539"/>
                  <a:pt x="1918988" y="19539"/>
                  <a:pt x="1909220" y="19539"/>
                </a:cubicBezTo>
                <a:cubicBezTo>
                  <a:pt x="1899451" y="19539"/>
                  <a:pt x="1889683" y="19539"/>
                  <a:pt x="1889683" y="19539"/>
                </a:cubicBezTo>
                <a:cubicBezTo>
                  <a:pt x="1889683" y="9769"/>
                  <a:pt x="1879914" y="9769"/>
                  <a:pt x="1870145" y="9769"/>
                </a:cubicBezTo>
                <a:cubicBezTo>
                  <a:pt x="1870145" y="9769"/>
                  <a:pt x="1860377" y="9769"/>
                  <a:pt x="1860377" y="9769"/>
                </a:cubicBezTo>
                <a:cubicBezTo>
                  <a:pt x="1865261" y="4885"/>
                  <a:pt x="1870145" y="4885"/>
                  <a:pt x="1876251" y="6106"/>
                </a:cubicBezTo>
                <a:close/>
                <a:moveTo>
                  <a:pt x="1850608" y="0"/>
                </a:moveTo>
                <a:cubicBezTo>
                  <a:pt x="1850608" y="9769"/>
                  <a:pt x="1850608" y="9769"/>
                  <a:pt x="1860377" y="9769"/>
                </a:cubicBezTo>
                <a:cubicBezTo>
                  <a:pt x="1860377" y="9769"/>
                  <a:pt x="1850608" y="9769"/>
                  <a:pt x="1850608" y="9769"/>
                </a:cubicBezTo>
                <a:cubicBezTo>
                  <a:pt x="1840840" y="9769"/>
                  <a:pt x="1840840" y="9769"/>
                  <a:pt x="1840840" y="9769"/>
                </a:cubicBezTo>
                <a:cubicBezTo>
                  <a:pt x="1840840" y="9769"/>
                  <a:pt x="1840840" y="0"/>
                  <a:pt x="1850608" y="0"/>
                </a:cubicBezTo>
                <a:close/>
              </a:path>
            </a:pathLst>
          </a:custGeom>
          <a:solidFill>
            <a:schemeClr val="bg1">
              <a:lumMod val="95000"/>
            </a:schemeClr>
          </a:solidFill>
        </p:spPr>
        <p:txBody>
          <a:bodyPr wrap="square" anchor="ctr">
            <a:noAutofit/>
          </a:bodyPr>
          <a:lstStyle>
            <a:lvl1pPr marL="0" indent="0" algn="ctr">
              <a:buNone/>
              <a:defRPr>
                <a:latin typeface="+mj-lt"/>
              </a:defRPr>
            </a:lvl1pPr>
          </a:lstStyle>
          <a:p>
            <a:r>
              <a:rPr lang="en-IE"/>
              <a:t>Insert your </a:t>
            </a:r>
            <a:br>
              <a:rPr lang="en-IE"/>
            </a:br>
            <a:r>
              <a:rPr lang="en-IE"/>
              <a:t>picture here</a:t>
            </a:r>
            <a:endParaRPr lang="en-US"/>
          </a:p>
        </p:txBody>
      </p:sp>
    </p:spTree>
    <p:extLst>
      <p:ext uri="{BB962C8B-B14F-4D97-AF65-F5344CB8AC3E}">
        <p14:creationId xmlns:p14="http://schemas.microsoft.com/office/powerpoint/2010/main" val="6892862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_1">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6EBC940E-90CE-444A-B3BC-C46F87E5B5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933"/>
            <a:ext cx="12192000" cy="6874934"/>
          </a:xfrm>
          <a:prstGeom prst="rect">
            <a:avLst/>
          </a:prstGeom>
        </p:spPr>
      </p:pic>
      <p:sp>
        <p:nvSpPr>
          <p:cNvPr id="8" name="Marcador de posición de imagen 2">
            <a:extLst>
              <a:ext uri="{FF2B5EF4-FFF2-40B4-BE49-F238E27FC236}">
                <a16:creationId xmlns:a16="http://schemas.microsoft.com/office/drawing/2014/main" id="{E20EAC7F-E3F2-044E-B8C9-09A1C7D03836}"/>
              </a:ext>
            </a:extLst>
          </p:cNvPr>
          <p:cNvSpPr>
            <a:spLocks noGrp="1"/>
          </p:cNvSpPr>
          <p:nvPr>
            <p:ph type="pic" sz="quarter" idx="20"/>
          </p:nvPr>
        </p:nvSpPr>
        <p:spPr>
          <a:xfrm>
            <a:off x="0" y="0"/>
            <a:ext cx="12192000" cy="6858000"/>
          </a:xfrm>
          <a:prstGeom prst="rect">
            <a:avLst/>
          </a:prstGeom>
          <a:noFill/>
        </p:spPr>
        <p:txBody>
          <a:bodyPr anchor="ctr"/>
          <a:lstStyle>
            <a:lvl1pPr marL="0" indent="0" algn="ctr">
              <a:buNone/>
              <a:defRPr sz="1000" b="0" i="0">
                <a:latin typeface="+mj-lt"/>
              </a:defRPr>
            </a:lvl1pPr>
          </a:lstStyle>
          <a:p>
            <a:r>
              <a:rPr lang="en-US"/>
              <a:t>Click icon to add picture</a:t>
            </a:r>
            <a:endParaRPr lang="es-ES"/>
          </a:p>
        </p:txBody>
      </p:sp>
      <p:sp>
        <p:nvSpPr>
          <p:cNvPr id="6" name="Marcador de texto 5">
            <a:extLst>
              <a:ext uri="{FF2B5EF4-FFF2-40B4-BE49-F238E27FC236}">
                <a16:creationId xmlns:a16="http://schemas.microsoft.com/office/drawing/2014/main" id="{558C7BF9-E3E6-C44B-9DA8-0E75AD748D54}"/>
              </a:ext>
            </a:extLst>
          </p:cNvPr>
          <p:cNvSpPr>
            <a:spLocks noGrp="1"/>
          </p:cNvSpPr>
          <p:nvPr>
            <p:ph type="body" sz="quarter" idx="21" hasCustomPrompt="1"/>
          </p:nvPr>
        </p:nvSpPr>
        <p:spPr>
          <a:xfrm>
            <a:off x="6790973" y="3818198"/>
            <a:ext cx="3402429" cy="914400"/>
          </a:xfrm>
          <a:prstGeom prst="rect">
            <a:avLst/>
          </a:prstGeom>
        </p:spPr>
        <p:txBody>
          <a:bodyPr wrap="none"/>
          <a:lstStyle>
            <a:lvl1pPr marL="0" indent="0">
              <a:spcBef>
                <a:spcPts val="400"/>
              </a:spcBef>
              <a:spcAft>
                <a:spcPts val="600"/>
              </a:spcAft>
              <a:buNone/>
              <a:defRPr sz="3200" b="0" i="0">
                <a:solidFill>
                  <a:schemeClr val="bg1"/>
                </a:solidFill>
                <a:latin typeface="+mj-lt"/>
              </a:defRPr>
            </a:lvl1pPr>
          </a:lstStyle>
          <a:p>
            <a:r>
              <a:rPr lang="en-US"/>
              <a:t>Add your title here</a:t>
            </a:r>
          </a:p>
        </p:txBody>
      </p:sp>
      <p:sp>
        <p:nvSpPr>
          <p:cNvPr id="36" name="Marcador de texto 5">
            <a:extLst>
              <a:ext uri="{FF2B5EF4-FFF2-40B4-BE49-F238E27FC236}">
                <a16:creationId xmlns:a16="http://schemas.microsoft.com/office/drawing/2014/main" id="{5CE54013-3C9D-2349-9693-C83E0BF5DE01}"/>
              </a:ext>
            </a:extLst>
          </p:cNvPr>
          <p:cNvSpPr>
            <a:spLocks noGrp="1"/>
          </p:cNvSpPr>
          <p:nvPr>
            <p:ph type="body" sz="quarter" idx="22" hasCustomPrompt="1"/>
          </p:nvPr>
        </p:nvSpPr>
        <p:spPr>
          <a:xfrm>
            <a:off x="6790973" y="5038203"/>
            <a:ext cx="3402429" cy="385421"/>
          </a:xfrm>
          <a:prstGeom prst="rect">
            <a:avLst/>
          </a:prstGeom>
        </p:spPr>
        <p:txBody>
          <a:bodyPr wrap="none"/>
          <a:lstStyle>
            <a:lvl1pPr marL="0" indent="0">
              <a:spcBef>
                <a:spcPts val="400"/>
              </a:spcBef>
              <a:spcAft>
                <a:spcPts val="600"/>
              </a:spcAft>
              <a:buNone/>
              <a:defRPr sz="2000" b="0" i="0">
                <a:solidFill>
                  <a:schemeClr val="bg1"/>
                </a:solidFill>
                <a:latin typeface="+mj-lt"/>
              </a:defRPr>
            </a:lvl1pPr>
          </a:lstStyle>
          <a:p>
            <a:r>
              <a:rPr lang="en"/>
              <a:t>Insert Author, department, date, place</a:t>
            </a:r>
            <a:endParaRPr lang="en-US"/>
          </a:p>
        </p:txBody>
      </p:sp>
      <p:sp>
        <p:nvSpPr>
          <p:cNvPr id="14" name="Footer Placeholder 4">
            <a:extLst>
              <a:ext uri="{FF2B5EF4-FFF2-40B4-BE49-F238E27FC236}">
                <a16:creationId xmlns:a16="http://schemas.microsoft.com/office/drawing/2014/main" id="{ABD8BB65-7F9D-8B47-A619-B7B64AB9823E}"/>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Amadeus Thin" panose="02000506040000020004" pitchFamily="2" charset="0"/>
              </a:defRPr>
            </a:lvl1pPr>
          </a:lstStyle>
          <a:p>
            <a:r>
              <a:rPr lang="en-US"/>
              <a:t>© Amadeus IT Group and its affiliates and subsidiaries</a:t>
            </a:r>
            <a:endParaRPr lang="en-GB"/>
          </a:p>
        </p:txBody>
      </p:sp>
      <p:sp>
        <p:nvSpPr>
          <p:cNvPr id="15" name="Marcador de número de diapositiva 32">
            <a:extLst>
              <a:ext uri="{FF2B5EF4-FFF2-40B4-BE49-F238E27FC236}">
                <a16:creationId xmlns:a16="http://schemas.microsoft.com/office/drawing/2014/main" id="{207ABFCF-77EF-4E44-8367-40233668A791}"/>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Amadeus Thin" panose="02000506040000020004" pitchFamily="2" charset="0"/>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34961903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ver_1">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E0107865-4AE3-4849-9665-E35FAB7862F9}"/>
              </a:ext>
            </a:extLst>
          </p:cNvPr>
          <p:cNvSpPr>
            <a:spLocks noGrp="1"/>
          </p:cNvSpPr>
          <p:nvPr>
            <p:ph type="pic" sz="quarter" idx="20"/>
          </p:nvPr>
        </p:nvSpPr>
        <p:spPr>
          <a:xfrm>
            <a:off x="0" y="0"/>
            <a:ext cx="12192000" cy="6858000"/>
          </a:xfrm>
          <a:prstGeom prst="rect">
            <a:avLst/>
          </a:prstGeom>
          <a:blipFill>
            <a:blip r:embed="rId2"/>
            <a:stretch>
              <a:fillRect/>
            </a:stretch>
          </a:blipFill>
        </p:spPr>
        <p:txBody>
          <a:bodyPr anchor="ctr"/>
          <a:lstStyle>
            <a:lvl1pPr marL="0" indent="0" algn="ctr">
              <a:buNone/>
              <a:defRPr sz="1000" b="0" i="0">
                <a:latin typeface="+mj-lt"/>
              </a:defRPr>
            </a:lvl1pPr>
          </a:lstStyle>
          <a:p>
            <a:r>
              <a:rPr lang="en-US"/>
              <a:t>Click icon to add picture</a:t>
            </a:r>
            <a:endParaRPr lang="es-ES"/>
          </a:p>
        </p:txBody>
      </p:sp>
      <p:sp>
        <p:nvSpPr>
          <p:cNvPr id="35" name="Marcador de texto 5">
            <a:extLst>
              <a:ext uri="{FF2B5EF4-FFF2-40B4-BE49-F238E27FC236}">
                <a16:creationId xmlns:a16="http://schemas.microsoft.com/office/drawing/2014/main" id="{EAD04861-1E9F-9043-8A63-8C668DF708E6}"/>
              </a:ext>
            </a:extLst>
          </p:cNvPr>
          <p:cNvSpPr>
            <a:spLocks noGrp="1"/>
          </p:cNvSpPr>
          <p:nvPr>
            <p:ph type="body" sz="quarter" idx="21" hasCustomPrompt="1"/>
          </p:nvPr>
        </p:nvSpPr>
        <p:spPr>
          <a:xfrm>
            <a:off x="8276835" y="4413049"/>
            <a:ext cx="3402429" cy="914400"/>
          </a:xfrm>
          <a:prstGeom prst="rect">
            <a:avLst/>
          </a:prstGeom>
        </p:spPr>
        <p:txBody>
          <a:bodyPr wrap="none"/>
          <a:lstStyle>
            <a:lvl1pPr marL="0" indent="0">
              <a:spcBef>
                <a:spcPts val="400"/>
              </a:spcBef>
              <a:spcAft>
                <a:spcPts val="600"/>
              </a:spcAft>
              <a:buNone/>
              <a:defRPr sz="3200" b="0" i="0">
                <a:solidFill>
                  <a:schemeClr val="bg1"/>
                </a:solidFill>
                <a:latin typeface="+mj-lt"/>
              </a:defRPr>
            </a:lvl1pPr>
          </a:lstStyle>
          <a:p>
            <a:r>
              <a:rPr lang="en-US"/>
              <a:t>Add your title here</a:t>
            </a:r>
          </a:p>
        </p:txBody>
      </p:sp>
      <p:sp>
        <p:nvSpPr>
          <p:cNvPr id="36" name="Marcador de texto 5">
            <a:extLst>
              <a:ext uri="{FF2B5EF4-FFF2-40B4-BE49-F238E27FC236}">
                <a16:creationId xmlns:a16="http://schemas.microsoft.com/office/drawing/2014/main" id="{7B8B72C5-3369-1640-8242-45D973D85E57}"/>
              </a:ext>
            </a:extLst>
          </p:cNvPr>
          <p:cNvSpPr>
            <a:spLocks noGrp="1"/>
          </p:cNvSpPr>
          <p:nvPr>
            <p:ph type="body" sz="quarter" idx="22" hasCustomPrompt="1"/>
          </p:nvPr>
        </p:nvSpPr>
        <p:spPr>
          <a:xfrm>
            <a:off x="8276835" y="5633054"/>
            <a:ext cx="3402429" cy="385421"/>
          </a:xfrm>
          <a:prstGeom prst="rect">
            <a:avLst/>
          </a:prstGeom>
        </p:spPr>
        <p:txBody>
          <a:bodyPr wrap="none"/>
          <a:lstStyle>
            <a:lvl1pPr marL="0" indent="0">
              <a:spcBef>
                <a:spcPts val="400"/>
              </a:spcBef>
              <a:spcAft>
                <a:spcPts val="600"/>
              </a:spcAft>
              <a:buNone/>
              <a:defRPr sz="2000" b="0" i="0">
                <a:solidFill>
                  <a:schemeClr val="bg1"/>
                </a:solidFill>
                <a:latin typeface="+mj-lt"/>
              </a:defRPr>
            </a:lvl1pPr>
          </a:lstStyle>
          <a:p>
            <a:r>
              <a:rPr lang="en"/>
              <a:t>Insert Author, department, date, place</a:t>
            </a:r>
            <a:endParaRPr lang="en-US"/>
          </a:p>
        </p:txBody>
      </p:sp>
      <p:cxnSp>
        <p:nvCxnSpPr>
          <p:cNvPr id="37" name="Straight Connector 15">
            <a:extLst>
              <a:ext uri="{FF2B5EF4-FFF2-40B4-BE49-F238E27FC236}">
                <a16:creationId xmlns:a16="http://schemas.microsoft.com/office/drawing/2014/main" id="{1CA1F9A0-FF60-DD43-8423-D4846A262832}"/>
              </a:ext>
            </a:extLst>
          </p:cNvPr>
          <p:cNvCxnSpPr>
            <a:cxnSpLocks/>
          </p:cNvCxnSpPr>
          <p:nvPr userDrawn="1"/>
        </p:nvCxnSpPr>
        <p:spPr>
          <a:xfrm>
            <a:off x="8122090" y="4409936"/>
            <a:ext cx="0" cy="1679574"/>
          </a:xfrm>
          <a:prstGeom prst="line">
            <a:avLst/>
          </a:prstGeom>
          <a:noFill/>
          <a:ln w="5715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8" name="Footer Placeholder 4">
            <a:extLst>
              <a:ext uri="{FF2B5EF4-FFF2-40B4-BE49-F238E27FC236}">
                <a16:creationId xmlns:a16="http://schemas.microsoft.com/office/drawing/2014/main" id="{7344EB45-F4BE-F44B-BF5C-6F10933C8802}"/>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9" name="Marcador de número de diapositiva 32">
            <a:extLst>
              <a:ext uri="{FF2B5EF4-FFF2-40B4-BE49-F238E27FC236}">
                <a16:creationId xmlns:a16="http://schemas.microsoft.com/office/drawing/2014/main" id="{B15AB6C1-6D60-6141-B8EB-B79C52B6D047}"/>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3630114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over_1">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E0107865-4AE3-4849-9665-E35FAB7862F9}"/>
              </a:ext>
            </a:extLst>
          </p:cNvPr>
          <p:cNvSpPr>
            <a:spLocks noGrp="1"/>
          </p:cNvSpPr>
          <p:nvPr>
            <p:ph type="pic" sz="quarter" idx="20"/>
          </p:nvPr>
        </p:nvSpPr>
        <p:spPr>
          <a:xfrm>
            <a:off x="0" y="0"/>
            <a:ext cx="12192000" cy="6858000"/>
          </a:xfrm>
          <a:prstGeom prst="rect">
            <a:avLst/>
          </a:prstGeom>
          <a:blipFill>
            <a:blip r:embed="rId2"/>
            <a:stretch>
              <a:fillRect/>
            </a:stretch>
          </a:blipFill>
        </p:spPr>
        <p:txBody>
          <a:bodyPr anchor="ctr"/>
          <a:lstStyle>
            <a:lvl1pPr marL="0" indent="0" algn="ctr">
              <a:buNone/>
              <a:defRPr sz="1200" b="0" i="0">
                <a:latin typeface="+mj-lt"/>
              </a:defRPr>
            </a:lvl1pPr>
          </a:lstStyle>
          <a:p>
            <a:r>
              <a:rPr lang="en-US"/>
              <a:t>Click icon to add picture</a:t>
            </a:r>
            <a:endParaRPr lang="es-ES"/>
          </a:p>
        </p:txBody>
      </p:sp>
      <p:sp>
        <p:nvSpPr>
          <p:cNvPr id="35" name="Marcador de texto 5">
            <a:extLst>
              <a:ext uri="{FF2B5EF4-FFF2-40B4-BE49-F238E27FC236}">
                <a16:creationId xmlns:a16="http://schemas.microsoft.com/office/drawing/2014/main" id="{BEFD4B92-DD9F-0B4C-BC43-60E2F777A8EF}"/>
              </a:ext>
            </a:extLst>
          </p:cNvPr>
          <p:cNvSpPr>
            <a:spLocks noGrp="1"/>
          </p:cNvSpPr>
          <p:nvPr>
            <p:ph type="body" sz="quarter" idx="21" hasCustomPrompt="1"/>
          </p:nvPr>
        </p:nvSpPr>
        <p:spPr>
          <a:xfrm>
            <a:off x="1156261" y="4185225"/>
            <a:ext cx="3402429" cy="914400"/>
          </a:xfrm>
          <a:prstGeom prst="rect">
            <a:avLst/>
          </a:prstGeom>
        </p:spPr>
        <p:txBody>
          <a:bodyPr wrap="none"/>
          <a:lstStyle>
            <a:lvl1pPr marL="0" indent="0">
              <a:spcBef>
                <a:spcPts val="400"/>
              </a:spcBef>
              <a:spcAft>
                <a:spcPts val="600"/>
              </a:spcAft>
              <a:buNone/>
              <a:defRPr sz="3200" b="0" i="0">
                <a:solidFill>
                  <a:schemeClr val="bg1"/>
                </a:solidFill>
                <a:latin typeface="+mj-lt"/>
                <a:cs typeface="Calibri Light" panose="020F0302020204030204" pitchFamily="34" charset="0"/>
              </a:defRPr>
            </a:lvl1pPr>
          </a:lstStyle>
          <a:p>
            <a:r>
              <a:rPr lang="en-US"/>
              <a:t>Add your title here</a:t>
            </a:r>
          </a:p>
        </p:txBody>
      </p:sp>
      <p:sp>
        <p:nvSpPr>
          <p:cNvPr id="36" name="Marcador de texto 5">
            <a:extLst>
              <a:ext uri="{FF2B5EF4-FFF2-40B4-BE49-F238E27FC236}">
                <a16:creationId xmlns:a16="http://schemas.microsoft.com/office/drawing/2014/main" id="{020B98CD-FAE0-104D-93A0-A1F77F35BA8B}"/>
              </a:ext>
            </a:extLst>
          </p:cNvPr>
          <p:cNvSpPr>
            <a:spLocks noGrp="1"/>
          </p:cNvSpPr>
          <p:nvPr>
            <p:ph type="body" sz="quarter" idx="22" hasCustomPrompt="1"/>
          </p:nvPr>
        </p:nvSpPr>
        <p:spPr>
          <a:xfrm>
            <a:off x="1156261" y="5405230"/>
            <a:ext cx="3402429" cy="385421"/>
          </a:xfrm>
          <a:prstGeom prst="rect">
            <a:avLst/>
          </a:prstGeom>
        </p:spPr>
        <p:txBody>
          <a:bodyPr wrap="none"/>
          <a:lstStyle>
            <a:lvl1pPr marL="0" indent="0">
              <a:spcBef>
                <a:spcPts val="400"/>
              </a:spcBef>
              <a:spcAft>
                <a:spcPts val="600"/>
              </a:spcAft>
              <a:buNone/>
              <a:defRPr sz="2000" b="0" i="0">
                <a:solidFill>
                  <a:schemeClr val="bg1"/>
                </a:solidFill>
                <a:latin typeface="+mj-lt"/>
                <a:cs typeface="Calibri Light" panose="020F0302020204030204" pitchFamily="34" charset="0"/>
              </a:defRPr>
            </a:lvl1pPr>
          </a:lstStyle>
          <a:p>
            <a:r>
              <a:rPr lang="en"/>
              <a:t>Insert Author, department, date, place</a:t>
            </a:r>
            <a:endParaRPr lang="en-US"/>
          </a:p>
        </p:txBody>
      </p:sp>
      <p:cxnSp>
        <p:nvCxnSpPr>
          <p:cNvPr id="37" name="Straight Connector 15">
            <a:extLst>
              <a:ext uri="{FF2B5EF4-FFF2-40B4-BE49-F238E27FC236}">
                <a16:creationId xmlns:a16="http://schemas.microsoft.com/office/drawing/2014/main" id="{B63E3BFB-C38D-4345-BDDC-3D591DC50E03}"/>
              </a:ext>
            </a:extLst>
          </p:cNvPr>
          <p:cNvCxnSpPr>
            <a:cxnSpLocks/>
          </p:cNvCxnSpPr>
          <p:nvPr userDrawn="1"/>
        </p:nvCxnSpPr>
        <p:spPr>
          <a:xfrm>
            <a:off x="950162" y="4185225"/>
            <a:ext cx="0" cy="1679574"/>
          </a:xfrm>
          <a:prstGeom prst="line">
            <a:avLst/>
          </a:prstGeom>
          <a:noFill/>
          <a:ln w="5715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7" name="Footer Placeholder 4">
            <a:extLst>
              <a:ext uri="{FF2B5EF4-FFF2-40B4-BE49-F238E27FC236}">
                <a16:creationId xmlns:a16="http://schemas.microsoft.com/office/drawing/2014/main" id="{166FE873-F6AB-234B-AB78-D25809C7F749}"/>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8" name="Marcador de número de diapositiva 32">
            <a:extLst>
              <a:ext uri="{FF2B5EF4-FFF2-40B4-BE49-F238E27FC236}">
                <a16:creationId xmlns:a16="http://schemas.microsoft.com/office/drawing/2014/main" id="{E4250CB2-5E05-6B48-8623-9F21FA8C4488}"/>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725293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Divider 1">
    <p:spTree>
      <p:nvGrpSpPr>
        <p:cNvPr id="1" name=""/>
        <p:cNvGrpSpPr/>
        <p:nvPr/>
      </p:nvGrpSpPr>
      <p:grpSpPr>
        <a:xfrm>
          <a:off x="0" y="0"/>
          <a:ext cx="0" cy="0"/>
          <a:chOff x="0" y="0"/>
          <a:chExt cx="0" cy="0"/>
        </a:xfrm>
      </p:grpSpPr>
      <p:pic>
        <p:nvPicPr>
          <p:cNvPr id="12" name="Picture 10">
            <a:extLst>
              <a:ext uri="{FF2B5EF4-FFF2-40B4-BE49-F238E27FC236}">
                <a16:creationId xmlns:a16="http://schemas.microsoft.com/office/drawing/2014/main" id="{8C01537F-3C3C-BC4A-A7E0-E75229997D1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1998" cy="6858001"/>
          </a:xfrm>
          <a:prstGeom prst="rect">
            <a:avLst/>
          </a:prstGeom>
        </p:spPr>
      </p:pic>
      <p:pic>
        <p:nvPicPr>
          <p:cNvPr id="32" name="Graphic 2">
            <a:extLst>
              <a:ext uri="{FF2B5EF4-FFF2-40B4-BE49-F238E27FC236}">
                <a16:creationId xmlns:a16="http://schemas.microsoft.com/office/drawing/2014/main" id="{2AAF7A30-3546-874C-BFCC-F80530FB4E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8335" t="29794" r="-20963" b="1204"/>
          <a:stretch/>
        </p:blipFill>
        <p:spPr>
          <a:xfrm>
            <a:off x="0" y="0"/>
            <a:ext cx="9300279" cy="6858001"/>
          </a:xfrm>
          <a:prstGeom prst="rect">
            <a:avLst/>
          </a:prstGeom>
        </p:spPr>
      </p:pic>
      <p:sp>
        <p:nvSpPr>
          <p:cNvPr id="35" name="Freeform 5">
            <a:extLst>
              <a:ext uri="{FF2B5EF4-FFF2-40B4-BE49-F238E27FC236}">
                <a16:creationId xmlns:a16="http://schemas.microsoft.com/office/drawing/2014/main" id="{F0D10EE3-5B7F-1C4C-9239-ACDE12C4605D}"/>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sp>
        <p:nvSpPr>
          <p:cNvPr id="18" name="Footer Placeholder 4">
            <a:extLst>
              <a:ext uri="{FF2B5EF4-FFF2-40B4-BE49-F238E27FC236}">
                <a16:creationId xmlns:a16="http://schemas.microsoft.com/office/drawing/2014/main" id="{6AE177F4-6AFC-9948-AA0B-233B9DBD809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9" name="Marcador de número de diapositiva 32">
            <a:extLst>
              <a:ext uri="{FF2B5EF4-FFF2-40B4-BE49-F238E27FC236}">
                <a16:creationId xmlns:a16="http://schemas.microsoft.com/office/drawing/2014/main" id="{9DE41D80-3F1F-3240-8CF8-627838E1DF06}"/>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5" name="Title 1">
            <a:extLst>
              <a:ext uri="{FF2B5EF4-FFF2-40B4-BE49-F238E27FC236}">
                <a16:creationId xmlns:a16="http://schemas.microsoft.com/office/drawing/2014/main" id="{DD1F8CDA-C995-D64C-89BE-A04B046490BC}"/>
              </a:ext>
            </a:extLst>
          </p:cNvPr>
          <p:cNvSpPr txBox="1">
            <a:spLocks noGrp="1"/>
          </p:cNvSpPr>
          <p:nvPr>
            <p:ph type="title" hasCustomPrompt="1"/>
          </p:nvPr>
        </p:nvSpPr>
        <p:spPr>
          <a:xfrm>
            <a:off x="576474" y="1776523"/>
            <a:ext cx="6031364" cy="1570518"/>
          </a:xfrm>
        </p:spPr>
        <p:txBody>
          <a:bodyPr>
            <a:noAutofit/>
          </a:bodyPr>
          <a:lstStyle>
            <a:lvl1pPr>
              <a:defRPr lang="en-GB">
                <a:latin typeface="+mj-lt"/>
              </a:defRPr>
            </a:lvl1pPr>
          </a:lstStyle>
          <a:p>
            <a:pPr lvl="0"/>
            <a:r>
              <a:rPr lang="en-US" noProof="0"/>
              <a:t>Divider title here</a:t>
            </a:r>
          </a:p>
        </p:txBody>
      </p:sp>
    </p:spTree>
    <p:extLst>
      <p:ext uri="{BB962C8B-B14F-4D97-AF65-F5344CB8AC3E}">
        <p14:creationId xmlns:p14="http://schemas.microsoft.com/office/powerpoint/2010/main" val="16904605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29106B7-B1B1-AA49-B600-AD5C2C3F73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536" t="2101"/>
          <a:stretch/>
        </p:blipFill>
        <p:spPr>
          <a:xfrm>
            <a:off x="0" y="0"/>
            <a:ext cx="12192000" cy="6858000"/>
          </a:xfrm>
          <a:prstGeom prst="rect">
            <a:avLst/>
          </a:prstGeom>
        </p:spPr>
      </p:pic>
      <p:pic>
        <p:nvPicPr>
          <p:cNvPr id="32" name="Graphic 2">
            <a:extLst>
              <a:ext uri="{FF2B5EF4-FFF2-40B4-BE49-F238E27FC236}">
                <a16:creationId xmlns:a16="http://schemas.microsoft.com/office/drawing/2014/main" id="{2AAF7A30-3546-874C-BFCC-F80530FB4E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281" t="3451" r="20524" b="8423"/>
          <a:stretch/>
        </p:blipFill>
        <p:spPr>
          <a:xfrm>
            <a:off x="5764837" y="0"/>
            <a:ext cx="6427164" cy="6858000"/>
          </a:xfrm>
          <a:prstGeom prst="rect">
            <a:avLst/>
          </a:prstGeom>
        </p:spPr>
      </p:pic>
      <p:sp>
        <p:nvSpPr>
          <p:cNvPr id="35" name="Freeform 5">
            <a:extLst>
              <a:ext uri="{FF2B5EF4-FFF2-40B4-BE49-F238E27FC236}">
                <a16:creationId xmlns:a16="http://schemas.microsoft.com/office/drawing/2014/main" id="{D299F186-23C4-9E4F-8B32-C35F55AACB96}"/>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sp>
        <p:nvSpPr>
          <p:cNvPr id="15" name="Footer Placeholder 4">
            <a:extLst>
              <a:ext uri="{FF2B5EF4-FFF2-40B4-BE49-F238E27FC236}">
                <a16:creationId xmlns:a16="http://schemas.microsoft.com/office/drawing/2014/main" id="{4D36B66B-AA1A-7241-BA48-D41EC00E0F0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BD24B6B0-0113-1B40-BA3D-0C3844FAB0A4}"/>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9" name="Title 1">
            <a:extLst>
              <a:ext uri="{FF2B5EF4-FFF2-40B4-BE49-F238E27FC236}">
                <a16:creationId xmlns:a16="http://schemas.microsoft.com/office/drawing/2014/main" id="{3DB4D703-7502-CF4F-A294-1469B02B1EDC}"/>
              </a:ext>
            </a:extLst>
          </p:cNvPr>
          <p:cNvSpPr txBox="1">
            <a:spLocks noGrp="1"/>
          </p:cNvSpPr>
          <p:nvPr>
            <p:ph type="title" hasCustomPrompt="1"/>
          </p:nvPr>
        </p:nvSpPr>
        <p:spPr>
          <a:xfrm>
            <a:off x="576474" y="1776523"/>
            <a:ext cx="6031364" cy="1570518"/>
          </a:xfrm>
        </p:spPr>
        <p:txBody>
          <a:bodyPr>
            <a:noAutofit/>
          </a:bodyPr>
          <a:lstStyle>
            <a:lvl1pPr>
              <a:defRPr lang="en-GB">
                <a:latin typeface="+mj-lt"/>
              </a:defRPr>
            </a:lvl1pPr>
          </a:lstStyle>
          <a:p>
            <a:pPr lvl="0"/>
            <a:r>
              <a:rPr lang="en-US" noProof="0"/>
              <a:t>Divider title here</a:t>
            </a:r>
          </a:p>
        </p:txBody>
      </p:sp>
    </p:spTree>
    <p:extLst>
      <p:ext uri="{BB962C8B-B14F-4D97-AF65-F5344CB8AC3E}">
        <p14:creationId xmlns:p14="http://schemas.microsoft.com/office/powerpoint/2010/main" val="22908381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6144AF4-8928-E043-BB73-4ED3BE6BBB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72"/>
          <a:stretch/>
        </p:blipFill>
        <p:spPr>
          <a:xfrm>
            <a:off x="0" y="-99815"/>
            <a:ext cx="12192001" cy="6957815"/>
          </a:xfrm>
          <a:prstGeom prst="rect">
            <a:avLst/>
          </a:prstGeom>
        </p:spPr>
      </p:pic>
      <p:sp>
        <p:nvSpPr>
          <p:cNvPr id="12" name="Freeform 5">
            <a:extLst>
              <a:ext uri="{FF2B5EF4-FFF2-40B4-BE49-F238E27FC236}">
                <a16:creationId xmlns:a16="http://schemas.microsoft.com/office/drawing/2014/main" id="{9EB64CE9-706A-A84B-B11C-BBC286F54346}"/>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sp>
        <p:nvSpPr>
          <p:cNvPr id="15" name="Footer Placeholder 4">
            <a:extLst>
              <a:ext uri="{FF2B5EF4-FFF2-40B4-BE49-F238E27FC236}">
                <a16:creationId xmlns:a16="http://schemas.microsoft.com/office/drawing/2014/main" id="{05F80DEF-B631-7E46-A7E5-E7F6F48C76B6}"/>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EB5FC6A3-FC73-DD43-996D-D57FE8B59BA6}"/>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1" name="Title 1">
            <a:extLst>
              <a:ext uri="{FF2B5EF4-FFF2-40B4-BE49-F238E27FC236}">
                <a16:creationId xmlns:a16="http://schemas.microsoft.com/office/drawing/2014/main" id="{7F4FD0F7-36FA-184B-B4CC-888E7A50025C}"/>
              </a:ext>
            </a:extLst>
          </p:cNvPr>
          <p:cNvSpPr>
            <a:spLocks noGrp="1"/>
          </p:cNvSpPr>
          <p:nvPr>
            <p:ph type="title" hasCustomPrompt="1"/>
          </p:nvPr>
        </p:nvSpPr>
        <p:spPr>
          <a:xfrm>
            <a:off x="1062642" y="1105062"/>
            <a:ext cx="3191306" cy="596766"/>
          </a:xfrm>
        </p:spPr>
        <p:txBody>
          <a:bodyPr tIns="0" anchor="b"/>
          <a:lstStyle>
            <a:lvl1pPr>
              <a:lnSpc>
                <a:spcPct val="100000"/>
              </a:lnSpc>
              <a:defRPr sz="3200" b="0" i="0">
                <a:solidFill>
                  <a:schemeClr val="tx2"/>
                </a:solidFill>
                <a:latin typeface="+mj-lt"/>
              </a:defRPr>
            </a:lvl1pPr>
          </a:lstStyle>
          <a:p>
            <a:r>
              <a:rPr lang="en-GB" noProof="0"/>
              <a:t>Agenda</a:t>
            </a:r>
          </a:p>
        </p:txBody>
      </p:sp>
      <p:sp>
        <p:nvSpPr>
          <p:cNvPr id="14" name="Marcador de texto 4">
            <a:extLst>
              <a:ext uri="{FF2B5EF4-FFF2-40B4-BE49-F238E27FC236}">
                <a16:creationId xmlns:a16="http://schemas.microsoft.com/office/drawing/2014/main" id="{061C91BC-FF4F-7041-A900-FACEF41EAB23}"/>
              </a:ext>
            </a:extLst>
          </p:cNvPr>
          <p:cNvSpPr>
            <a:spLocks noGrp="1"/>
          </p:cNvSpPr>
          <p:nvPr>
            <p:ph type="body" sz="quarter" idx="14" hasCustomPrompt="1"/>
          </p:nvPr>
        </p:nvSpPr>
        <p:spPr>
          <a:xfrm>
            <a:off x="1115115" y="1864211"/>
            <a:ext cx="6277666" cy="4481779"/>
          </a:xfrm>
          <a:prstGeom prst="rect">
            <a:avLst/>
          </a:prstGeom>
        </p:spPr>
        <p:txBody>
          <a:bodyPr numCol="1">
            <a:normAutofit/>
          </a:bodyPr>
          <a:lstStyle>
            <a:lvl1pPr marL="457200" indent="-457200">
              <a:lnSpc>
                <a:spcPct val="100000"/>
              </a:lnSpc>
              <a:buClr>
                <a:schemeClr val="accent2"/>
              </a:buClr>
              <a:buSzPct val="100000"/>
              <a:buFont typeface="+mj-lt"/>
              <a:buAutoNum type="arabicPeriod"/>
              <a:defRPr sz="2000" b="0" i="0" baseline="0">
                <a:solidFill>
                  <a:srgbClr val="363636"/>
                </a:solidFill>
                <a:latin typeface="+mj-lt"/>
              </a:defRPr>
            </a:lvl1pPr>
            <a:lvl2pPr marL="585788" indent="-347663">
              <a:buFont typeface="+mj-lt"/>
              <a:buAutoNum type="arabicPeriod"/>
              <a:tabLst/>
              <a:defRPr sz="1600" b="0" i="0">
                <a:solidFill>
                  <a:srgbClr val="363636"/>
                </a:solidFill>
                <a:latin typeface="+mj-lt"/>
              </a:defRPr>
            </a:lvl2pPr>
            <a:lvl3pPr marL="685749" indent="0">
              <a:buNone/>
              <a:defRPr/>
            </a:lvl3pPr>
            <a:lvl4pPr marL="1028624" indent="0">
              <a:buNone/>
              <a:defRPr/>
            </a:lvl4pPr>
            <a:lvl5pPr marL="1371498" indent="0">
              <a:buNone/>
              <a:defRPr/>
            </a:lvl5pPr>
          </a:lstStyle>
          <a:p>
            <a:pPr lvl="0"/>
            <a:r>
              <a:rPr lang="en-GB" noProof="0"/>
              <a:t>Index 1</a:t>
            </a:r>
          </a:p>
          <a:p>
            <a:pPr lvl="1"/>
            <a:r>
              <a:rPr lang="en-GB" noProof="0"/>
              <a:t>Subtitle 1</a:t>
            </a:r>
          </a:p>
          <a:p>
            <a:pPr lvl="0"/>
            <a:r>
              <a:rPr lang="en-GB" noProof="0"/>
              <a:t>Index 2</a:t>
            </a:r>
          </a:p>
          <a:p>
            <a:pPr lvl="0"/>
            <a:r>
              <a:rPr lang="en-GB" noProof="0"/>
              <a:t>Index 3</a:t>
            </a:r>
          </a:p>
        </p:txBody>
      </p:sp>
    </p:spTree>
    <p:extLst>
      <p:ext uri="{BB962C8B-B14F-4D97-AF65-F5344CB8AC3E}">
        <p14:creationId xmlns:p14="http://schemas.microsoft.com/office/powerpoint/2010/main" val="10805045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6" name="Text Placeholder 19"/>
          <p:cNvSpPr>
            <a:spLocks noGrp="1"/>
          </p:cNvSpPr>
          <p:nvPr>
            <p:ph type="body" sz="quarter" idx="13" hasCustomPrompt="1"/>
          </p:nvPr>
        </p:nvSpPr>
        <p:spPr>
          <a:xfrm>
            <a:off x="408410" y="986335"/>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7" name="Footer Placeholder 4">
            <a:extLst>
              <a:ext uri="{FF2B5EF4-FFF2-40B4-BE49-F238E27FC236}">
                <a16:creationId xmlns:a16="http://schemas.microsoft.com/office/drawing/2014/main" id="{C5123484-7C91-2740-B15B-C00747F96E33}"/>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8" name="Marcador de número de diapositiva 32">
            <a:extLst>
              <a:ext uri="{FF2B5EF4-FFF2-40B4-BE49-F238E27FC236}">
                <a16:creationId xmlns:a16="http://schemas.microsoft.com/office/drawing/2014/main" id="{C3631282-8D37-2A48-A2B7-61594B5898AF}"/>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2" name="Marcador de texto 2">
            <a:extLst>
              <a:ext uri="{FF2B5EF4-FFF2-40B4-BE49-F238E27FC236}">
                <a16:creationId xmlns:a16="http://schemas.microsoft.com/office/drawing/2014/main" id="{E113ACC0-3924-4B47-8991-DEA74A8BF1FB}"/>
              </a:ext>
            </a:extLst>
          </p:cNvPr>
          <p:cNvSpPr>
            <a:spLocks noGrp="1"/>
          </p:cNvSpPr>
          <p:nvPr>
            <p:ph type="body" sz="quarter" idx="18" hasCustomPrompt="1"/>
          </p:nvPr>
        </p:nvSpPr>
        <p:spPr>
          <a:xfrm>
            <a:off x="436987" y="2114479"/>
            <a:ext cx="11083189" cy="4201629"/>
          </a:xfrm>
          <a:prstGeom prst="rect">
            <a:avLst/>
          </a:prstGeom>
        </p:spPr>
        <p:txBody>
          <a:bodyPr wrap="square">
            <a:noAutofit/>
          </a:bodyPr>
          <a:lstStyle>
            <a:lvl1pPr marL="130960" indent="-130960">
              <a:lnSpc>
                <a:spcPct val="100000"/>
              </a:lnSpc>
              <a:buClr>
                <a:schemeClr val="accent2"/>
              </a:buClr>
              <a:defRPr sz="2000" b="0" i="0" baseline="0">
                <a:solidFill>
                  <a:srgbClr val="323232"/>
                </a:solidFill>
                <a:latin typeface="+mj-lt"/>
              </a:defRPr>
            </a:lvl1pPr>
            <a:lvl2pPr>
              <a:lnSpc>
                <a:spcPct val="100000"/>
              </a:lnSpc>
              <a:buClr>
                <a:schemeClr val="accent2"/>
              </a:buClr>
              <a:defRPr sz="1800" b="0" i="0" baseline="0">
                <a:solidFill>
                  <a:srgbClr val="323232"/>
                </a:solidFill>
                <a:latin typeface="+mj-lt"/>
              </a:defRPr>
            </a:lvl2pPr>
            <a:lvl3pPr>
              <a:lnSpc>
                <a:spcPct val="100000"/>
              </a:lnSpc>
              <a:buClr>
                <a:schemeClr val="accent2"/>
              </a:buClr>
              <a:defRPr sz="1600" b="0" i="0" baseline="0">
                <a:solidFill>
                  <a:srgbClr val="323232"/>
                </a:solidFill>
                <a:latin typeface="+mj-lt"/>
              </a:defRPr>
            </a:lvl3pPr>
            <a:lvl4pPr>
              <a:lnSpc>
                <a:spcPct val="100000"/>
              </a:lnSpc>
              <a:buClr>
                <a:schemeClr val="accent2"/>
              </a:buClr>
              <a:defRPr sz="1400" b="0" i="0" baseline="0">
                <a:solidFill>
                  <a:srgbClr val="323232"/>
                </a:solidFill>
                <a:latin typeface="+mj-lt"/>
              </a:defRPr>
            </a:lvl4pPr>
            <a:lvl5pPr>
              <a:lnSpc>
                <a:spcPct val="100000"/>
              </a:lnSpc>
              <a:buClr>
                <a:schemeClr val="accent2"/>
              </a:buClr>
              <a:defRPr sz="11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34383246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Slide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0A5B5BC-EFE4-DD4D-A8C8-558F2C9FD683}"/>
              </a:ext>
            </a:extLst>
          </p:cNvPr>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2" name="Text Placeholder 19">
            <a:extLst>
              <a:ext uri="{FF2B5EF4-FFF2-40B4-BE49-F238E27FC236}">
                <a16:creationId xmlns:a16="http://schemas.microsoft.com/office/drawing/2014/main" id="{C3B2F8B5-969E-0847-BB1B-EFAEFBDED1AB}"/>
              </a:ext>
            </a:extLst>
          </p:cNvPr>
          <p:cNvSpPr>
            <a:spLocks noGrp="1"/>
          </p:cNvSpPr>
          <p:nvPr>
            <p:ph type="body" sz="quarter" idx="13" hasCustomPrompt="1"/>
          </p:nvPr>
        </p:nvSpPr>
        <p:spPr>
          <a:xfrm>
            <a:off x="408410" y="986335"/>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13" name="Marcador de texto 2">
            <a:extLst>
              <a:ext uri="{FF2B5EF4-FFF2-40B4-BE49-F238E27FC236}">
                <a16:creationId xmlns:a16="http://schemas.microsoft.com/office/drawing/2014/main" id="{40EF42A5-EC7D-1A40-AA2E-0D0C13A709CA}"/>
              </a:ext>
            </a:extLst>
          </p:cNvPr>
          <p:cNvSpPr>
            <a:spLocks noGrp="1"/>
          </p:cNvSpPr>
          <p:nvPr>
            <p:ph type="body" sz="quarter" idx="18" hasCustomPrompt="1"/>
          </p:nvPr>
        </p:nvSpPr>
        <p:spPr>
          <a:xfrm>
            <a:off x="436988" y="2114479"/>
            <a:ext cx="5040000" cy="4201629"/>
          </a:xfrm>
          <a:prstGeom prst="rect">
            <a:avLst/>
          </a:prstGeom>
        </p:spPr>
        <p:txBody>
          <a:bodyPr wrap="square">
            <a:noAutofit/>
          </a:bodyPr>
          <a:lstStyle>
            <a:lvl1pPr marL="130960" indent="-130960">
              <a:lnSpc>
                <a:spcPct val="100000"/>
              </a:lnSpc>
              <a:buClr>
                <a:schemeClr val="accent2"/>
              </a:buClr>
              <a:defRPr sz="2000" b="0" i="0" baseline="0">
                <a:solidFill>
                  <a:srgbClr val="323232"/>
                </a:solidFill>
                <a:latin typeface="+mj-lt"/>
              </a:defRPr>
            </a:lvl1pPr>
            <a:lvl2pPr>
              <a:lnSpc>
                <a:spcPct val="100000"/>
              </a:lnSpc>
              <a:buClr>
                <a:schemeClr val="accent2"/>
              </a:buClr>
              <a:defRPr sz="1800" b="0" i="0" baseline="0">
                <a:solidFill>
                  <a:srgbClr val="323232"/>
                </a:solidFill>
                <a:latin typeface="+mj-lt"/>
              </a:defRPr>
            </a:lvl2pPr>
            <a:lvl3pPr>
              <a:lnSpc>
                <a:spcPct val="100000"/>
              </a:lnSpc>
              <a:buClr>
                <a:schemeClr val="accent2"/>
              </a:buClr>
              <a:defRPr sz="1600" b="0" i="0" baseline="0">
                <a:solidFill>
                  <a:srgbClr val="323232"/>
                </a:solidFill>
                <a:latin typeface="+mj-lt"/>
              </a:defRPr>
            </a:lvl3pPr>
            <a:lvl4pPr>
              <a:lnSpc>
                <a:spcPct val="100000"/>
              </a:lnSpc>
              <a:buClr>
                <a:schemeClr val="accent2"/>
              </a:buClr>
              <a:defRPr sz="1400" b="0" i="0" baseline="0">
                <a:solidFill>
                  <a:srgbClr val="323232"/>
                </a:solidFill>
                <a:latin typeface="+mj-lt"/>
              </a:defRPr>
            </a:lvl4pPr>
            <a:lvl5pPr>
              <a:lnSpc>
                <a:spcPct val="100000"/>
              </a:lnSpc>
              <a:buClr>
                <a:schemeClr val="accent2"/>
              </a:buClr>
              <a:defRPr sz="11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texto 2">
            <a:extLst>
              <a:ext uri="{FF2B5EF4-FFF2-40B4-BE49-F238E27FC236}">
                <a16:creationId xmlns:a16="http://schemas.microsoft.com/office/drawing/2014/main" id="{00807CF6-0FFD-3840-9CB2-7D1412E1FB32}"/>
              </a:ext>
            </a:extLst>
          </p:cNvPr>
          <p:cNvSpPr>
            <a:spLocks noGrp="1"/>
          </p:cNvSpPr>
          <p:nvPr>
            <p:ph type="body" sz="quarter" idx="19" hasCustomPrompt="1"/>
          </p:nvPr>
        </p:nvSpPr>
        <p:spPr>
          <a:xfrm>
            <a:off x="6207688" y="2107095"/>
            <a:ext cx="5040000" cy="4201629"/>
          </a:xfrm>
          <a:prstGeom prst="rect">
            <a:avLst/>
          </a:prstGeom>
        </p:spPr>
        <p:txBody>
          <a:bodyPr wrap="square">
            <a:noAutofit/>
          </a:bodyPr>
          <a:lstStyle>
            <a:lvl1pPr marL="130960" indent="-130960">
              <a:lnSpc>
                <a:spcPct val="100000"/>
              </a:lnSpc>
              <a:buClr>
                <a:schemeClr val="accent2"/>
              </a:buClr>
              <a:defRPr sz="2000" b="0" i="0" baseline="0">
                <a:solidFill>
                  <a:srgbClr val="323232"/>
                </a:solidFill>
                <a:latin typeface="+mj-lt"/>
              </a:defRPr>
            </a:lvl1pPr>
            <a:lvl2pPr>
              <a:lnSpc>
                <a:spcPct val="100000"/>
              </a:lnSpc>
              <a:buClr>
                <a:schemeClr val="accent2"/>
              </a:buClr>
              <a:defRPr sz="1800" b="0" i="0" baseline="0">
                <a:solidFill>
                  <a:srgbClr val="323232"/>
                </a:solidFill>
                <a:latin typeface="+mj-lt"/>
              </a:defRPr>
            </a:lvl2pPr>
            <a:lvl3pPr>
              <a:lnSpc>
                <a:spcPct val="100000"/>
              </a:lnSpc>
              <a:buClr>
                <a:schemeClr val="accent2"/>
              </a:buClr>
              <a:defRPr sz="1600" b="0" i="0" baseline="0">
                <a:solidFill>
                  <a:srgbClr val="323232"/>
                </a:solidFill>
                <a:latin typeface="+mj-lt"/>
              </a:defRPr>
            </a:lvl3pPr>
            <a:lvl4pPr>
              <a:lnSpc>
                <a:spcPct val="100000"/>
              </a:lnSpc>
              <a:buClr>
                <a:schemeClr val="accent2"/>
              </a:buClr>
              <a:defRPr sz="1400" b="0" i="0" baseline="0">
                <a:solidFill>
                  <a:srgbClr val="323232"/>
                </a:solidFill>
                <a:latin typeface="+mj-lt"/>
              </a:defRPr>
            </a:lvl4pPr>
            <a:lvl5pPr>
              <a:lnSpc>
                <a:spcPct val="100000"/>
              </a:lnSpc>
              <a:buClr>
                <a:schemeClr val="accent2"/>
              </a:buClr>
              <a:defRPr sz="11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0" name="Footer Placeholder 4">
            <a:extLst>
              <a:ext uri="{FF2B5EF4-FFF2-40B4-BE49-F238E27FC236}">
                <a16:creationId xmlns:a16="http://schemas.microsoft.com/office/drawing/2014/main" id="{7B40135C-2462-6F46-A32E-6C974D60A9C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5" name="Marcador de número de diapositiva 32">
            <a:extLst>
              <a:ext uri="{FF2B5EF4-FFF2-40B4-BE49-F238E27FC236}">
                <a16:creationId xmlns:a16="http://schemas.microsoft.com/office/drawing/2014/main" id="{357D7EB8-A686-A64A-BA3D-99B29C91E609}"/>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34551427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9754A18-4951-7347-9CB5-745CB1E68632}"/>
              </a:ext>
            </a:extLst>
          </p:cNvPr>
          <p:cNvSpPr>
            <a:spLocks noGrp="1"/>
          </p:cNvSpPr>
          <p:nvPr>
            <p:ph type="pic" sz="quarter" idx="14"/>
          </p:nvPr>
        </p:nvSpPr>
        <p:spPr>
          <a:xfrm>
            <a:off x="6528796" y="0"/>
            <a:ext cx="5663204" cy="6858000"/>
          </a:xfrm>
          <a:prstGeom prst="rect">
            <a:avLst/>
          </a:prstGeom>
          <a:solidFill>
            <a:srgbClr val="9BCAEC"/>
          </a:solidFill>
        </p:spPr>
        <p:txBody>
          <a:bodyPr anchor="ctr"/>
          <a:lstStyle>
            <a:lvl1pPr marL="0" indent="0" algn="ctr">
              <a:buNone/>
              <a:defRPr sz="2400" b="0" i="0">
                <a:solidFill>
                  <a:schemeClr val="bg1"/>
                </a:solidFill>
                <a:latin typeface="+mj-lt"/>
              </a:defRPr>
            </a:lvl1pPr>
          </a:lstStyle>
          <a:p>
            <a:r>
              <a:rPr lang="en-US"/>
              <a:t>Click icon to add picture</a:t>
            </a:r>
          </a:p>
        </p:txBody>
      </p:sp>
      <p:sp>
        <p:nvSpPr>
          <p:cNvPr id="15" name="Title 1"/>
          <p:cNvSpPr>
            <a:spLocks noGrp="1"/>
          </p:cNvSpPr>
          <p:nvPr>
            <p:ph type="title" hasCustomPrompt="1"/>
          </p:nvPr>
        </p:nvSpPr>
        <p:spPr>
          <a:xfrm>
            <a:off x="1089741" y="908718"/>
            <a:ext cx="5006260" cy="1098604"/>
          </a:xfrm>
          <a:prstGeom prst="rect">
            <a:avLst/>
          </a:prstGeom>
        </p:spPr>
        <p:txBody>
          <a:bodyPr anchor="b">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32" name="Freeform 5">
            <a:extLst>
              <a:ext uri="{FF2B5EF4-FFF2-40B4-BE49-F238E27FC236}">
                <a16:creationId xmlns:a16="http://schemas.microsoft.com/office/drawing/2014/main" id="{C09C5C2A-8CDD-484A-A964-630AF6605750}"/>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sp>
        <p:nvSpPr>
          <p:cNvPr id="12" name="Footer Placeholder 4">
            <a:extLst>
              <a:ext uri="{FF2B5EF4-FFF2-40B4-BE49-F238E27FC236}">
                <a16:creationId xmlns:a16="http://schemas.microsoft.com/office/drawing/2014/main" id="{45AD051F-1ECC-734F-81B7-F50A7671FF1A}"/>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3" name="Marcador de número de diapositiva 32">
            <a:extLst>
              <a:ext uri="{FF2B5EF4-FFF2-40B4-BE49-F238E27FC236}">
                <a16:creationId xmlns:a16="http://schemas.microsoft.com/office/drawing/2014/main" id="{4ED004E7-6913-144D-96B6-4998870F8881}"/>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4" name="Text Placeholder 19">
            <a:extLst>
              <a:ext uri="{FF2B5EF4-FFF2-40B4-BE49-F238E27FC236}">
                <a16:creationId xmlns:a16="http://schemas.microsoft.com/office/drawing/2014/main" id="{21D11351-219E-6143-BDFE-87A548EE25E2}"/>
              </a:ext>
            </a:extLst>
          </p:cNvPr>
          <p:cNvSpPr>
            <a:spLocks noGrp="1"/>
          </p:cNvSpPr>
          <p:nvPr>
            <p:ph type="body" sz="quarter" idx="13" hasCustomPrompt="1"/>
          </p:nvPr>
        </p:nvSpPr>
        <p:spPr>
          <a:xfrm>
            <a:off x="1089741" y="2121633"/>
            <a:ext cx="5006260"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11" name="Marcador de texto 2">
            <a:extLst>
              <a:ext uri="{FF2B5EF4-FFF2-40B4-BE49-F238E27FC236}">
                <a16:creationId xmlns:a16="http://schemas.microsoft.com/office/drawing/2014/main" id="{918E34F4-40F5-A94C-A6C9-CF091CFB0DC9}"/>
              </a:ext>
            </a:extLst>
          </p:cNvPr>
          <p:cNvSpPr>
            <a:spLocks noGrp="1"/>
          </p:cNvSpPr>
          <p:nvPr>
            <p:ph type="body" sz="quarter" idx="18" hasCustomPrompt="1"/>
          </p:nvPr>
        </p:nvSpPr>
        <p:spPr>
          <a:xfrm>
            <a:off x="1092973" y="3231460"/>
            <a:ext cx="5003027" cy="3077266"/>
          </a:xfrm>
          <a:prstGeom prst="rect">
            <a:avLst/>
          </a:prstGeom>
        </p:spPr>
        <p:txBody>
          <a:bodyPr wrap="square">
            <a:noAutofit/>
          </a:bodyPr>
          <a:lstStyle>
            <a:lvl1pPr marL="130960" indent="-130960">
              <a:lnSpc>
                <a:spcPct val="100000"/>
              </a:lnSpc>
              <a:buClr>
                <a:schemeClr val="accent2"/>
              </a:buClr>
              <a:defRPr sz="2000" b="0" i="0" baseline="0">
                <a:solidFill>
                  <a:srgbClr val="323232"/>
                </a:solidFill>
                <a:latin typeface="+mj-lt"/>
              </a:defRPr>
            </a:lvl1pPr>
            <a:lvl2pPr>
              <a:lnSpc>
                <a:spcPct val="100000"/>
              </a:lnSpc>
              <a:buClr>
                <a:schemeClr val="accent2"/>
              </a:buClr>
              <a:defRPr sz="1800" b="0" i="0" baseline="0">
                <a:solidFill>
                  <a:srgbClr val="323232"/>
                </a:solidFill>
                <a:latin typeface="+mj-lt"/>
              </a:defRPr>
            </a:lvl2pPr>
            <a:lvl3pPr>
              <a:lnSpc>
                <a:spcPct val="100000"/>
              </a:lnSpc>
              <a:buClr>
                <a:schemeClr val="accent2"/>
              </a:buClr>
              <a:defRPr sz="1600" b="0" i="0" baseline="0">
                <a:solidFill>
                  <a:srgbClr val="323232"/>
                </a:solidFill>
                <a:latin typeface="+mj-lt"/>
              </a:defRPr>
            </a:lvl3pPr>
            <a:lvl4pPr>
              <a:lnSpc>
                <a:spcPct val="100000"/>
              </a:lnSpc>
              <a:buClr>
                <a:schemeClr val="accent2"/>
              </a:buClr>
              <a:defRPr sz="1400" b="0" i="0" baseline="0">
                <a:solidFill>
                  <a:srgbClr val="323232"/>
                </a:solidFill>
                <a:latin typeface="+mj-lt"/>
              </a:defRPr>
            </a:lvl4pPr>
            <a:lvl5pPr>
              <a:lnSpc>
                <a:spcPct val="100000"/>
              </a:lnSpc>
              <a:buClr>
                <a:schemeClr val="accent2"/>
              </a:buClr>
              <a:defRPr sz="11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2008146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04AB25-C2C6-4734-AF39-325DDF751A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540342" cy="6858000"/>
          </a:xfrm>
          <a:prstGeom prst="rect">
            <a:avLst/>
          </a:prstGeom>
        </p:spPr>
      </p:pic>
      <p:sp>
        <p:nvSpPr>
          <p:cNvPr id="11" name="Rectángulo 12">
            <a:extLst>
              <a:ext uri="{FF2B5EF4-FFF2-40B4-BE49-F238E27FC236}">
                <a16:creationId xmlns:a16="http://schemas.microsoft.com/office/drawing/2014/main" id="{D28B1BFF-B6C5-4539-81D0-AE1621F2120C}"/>
              </a:ext>
            </a:extLst>
          </p:cNvPr>
          <p:cNvSpPr/>
          <p:nvPr userDrawn="1"/>
        </p:nvSpPr>
        <p:spPr>
          <a:xfrm>
            <a:off x="-70003" y="0"/>
            <a:ext cx="12540342" cy="6858000"/>
          </a:xfrm>
          <a:prstGeom prst="rect">
            <a:avLst/>
          </a:prstGeom>
          <a:solidFill>
            <a:srgbClr val="E5F1F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15" name="Footer Placeholder 4">
            <a:extLst>
              <a:ext uri="{FF2B5EF4-FFF2-40B4-BE49-F238E27FC236}">
                <a16:creationId xmlns:a16="http://schemas.microsoft.com/office/drawing/2014/main" id="{4D36B66B-AA1A-7241-BA48-D41EC00E0F0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BD24B6B0-0113-1B40-BA3D-0C3844FAB0A4}"/>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9" name="Title 1">
            <a:extLst>
              <a:ext uri="{FF2B5EF4-FFF2-40B4-BE49-F238E27FC236}">
                <a16:creationId xmlns:a16="http://schemas.microsoft.com/office/drawing/2014/main" id="{3DB4D703-7502-CF4F-A294-1469B02B1EDC}"/>
              </a:ext>
            </a:extLst>
          </p:cNvPr>
          <p:cNvSpPr txBox="1">
            <a:spLocks noGrp="1"/>
          </p:cNvSpPr>
          <p:nvPr>
            <p:ph type="title" hasCustomPrompt="1"/>
          </p:nvPr>
        </p:nvSpPr>
        <p:spPr>
          <a:xfrm>
            <a:off x="240548" y="1309384"/>
            <a:ext cx="6031364" cy="1570518"/>
          </a:xfrm>
        </p:spPr>
        <p:txBody>
          <a:bodyPr>
            <a:noAutofit/>
          </a:bodyPr>
          <a:lstStyle>
            <a:lvl1pPr>
              <a:defRPr lang="en-GB">
                <a:solidFill>
                  <a:schemeClr val="bg1"/>
                </a:solidFill>
                <a:latin typeface="+mj-lt"/>
              </a:defRPr>
            </a:lvl1pPr>
          </a:lstStyle>
          <a:p>
            <a:pPr lvl="0"/>
            <a:r>
              <a:rPr lang="en-US" noProof="0"/>
              <a:t>Divider title here</a:t>
            </a:r>
          </a:p>
        </p:txBody>
      </p:sp>
      <p:pic>
        <p:nvPicPr>
          <p:cNvPr id="10" name="Imagen 46">
            <a:extLst>
              <a:ext uri="{FF2B5EF4-FFF2-40B4-BE49-F238E27FC236}">
                <a16:creationId xmlns:a16="http://schemas.microsoft.com/office/drawing/2014/main" id="{130DAC1F-80C5-407D-8C47-A8A5AED0E2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57158" y="2322703"/>
            <a:ext cx="4229508" cy="4187891"/>
          </a:xfrm>
          <a:prstGeom prst="rect">
            <a:avLst/>
          </a:prstGeom>
        </p:spPr>
      </p:pic>
    </p:spTree>
    <p:extLst>
      <p:ext uri="{BB962C8B-B14F-4D97-AF65-F5344CB8AC3E}">
        <p14:creationId xmlns:p14="http://schemas.microsoft.com/office/powerpoint/2010/main" val="700462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Only text">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07988" y="404813"/>
            <a:ext cx="11112612" cy="1256273"/>
          </a:xfrm>
        </p:spPr>
        <p:txBody>
          <a:bodyPr wrap="square" anchor="b">
            <a:noAutofit/>
          </a:bodyPr>
          <a:lstStyle>
            <a:lvl1pPr>
              <a:defRPr sz="3200" b="0" i="0">
                <a:solidFill>
                  <a:schemeClr val="tx2"/>
                </a:solidFill>
                <a:latin typeface="+mj-lt"/>
              </a:defRPr>
            </a:lvl1pPr>
          </a:lstStyle>
          <a:p>
            <a:r>
              <a:rPr lang="en-US" noProof="0"/>
              <a:t>Click to add title</a:t>
            </a:r>
            <a:endParaRPr lang="en-GB" noProof="0"/>
          </a:p>
        </p:txBody>
      </p:sp>
      <p:sp>
        <p:nvSpPr>
          <p:cNvPr id="15" name="Text Placeholder 19"/>
          <p:cNvSpPr>
            <a:spLocks noGrp="1"/>
          </p:cNvSpPr>
          <p:nvPr>
            <p:ph type="body" sz="quarter" idx="13" hasCustomPrompt="1"/>
          </p:nvPr>
        </p:nvSpPr>
        <p:spPr>
          <a:xfrm>
            <a:off x="407989" y="1661086"/>
            <a:ext cx="11088316" cy="468000"/>
          </a:xfrm>
          <a:prstGeom prst="rect">
            <a:avLst/>
          </a:prstGeom>
        </p:spPr>
        <p:txBody>
          <a:bodyPr wrap="square">
            <a:noAutofit/>
          </a:bodyPr>
          <a:lstStyle>
            <a:lvl1pPr marL="0" indent="0">
              <a:lnSpc>
                <a:spcPct val="100000"/>
              </a:lnSpc>
              <a:buNone/>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add text</a:t>
            </a:r>
          </a:p>
        </p:txBody>
      </p:sp>
      <p:sp>
        <p:nvSpPr>
          <p:cNvPr id="10" name="Footer Placeholder 4">
            <a:extLst>
              <a:ext uri="{FF2B5EF4-FFF2-40B4-BE49-F238E27FC236}">
                <a16:creationId xmlns:a16="http://schemas.microsoft.com/office/drawing/2014/main" id="{2666BD97-9CB0-4A45-B135-2A37E1ED72A9}"/>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2" name="Marcador de número de diapositiva 32">
            <a:extLst>
              <a:ext uri="{FF2B5EF4-FFF2-40B4-BE49-F238E27FC236}">
                <a16:creationId xmlns:a16="http://schemas.microsoft.com/office/drawing/2014/main" id="{C809CF1E-B66E-794F-B807-3D92FA24C4D6}"/>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9" name="Marcador de texto 2">
            <a:extLst>
              <a:ext uri="{FF2B5EF4-FFF2-40B4-BE49-F238E27FC236}">
                <a16:creationId xmlns:a16="http://schemas.microsoft.com/office/drawing/2014/main" id="{6E4CA38D-9603-FA41-8C74-0C0D776DF457}"/>
              </a:ext>
            </a:extLst>
          </p:cNvPr>
          <p:cNvSpPr>
            <a:spLocks noGrp="1"/>
          </p:cNvSpPr>
          <p:nvPr>
            <p:ph type="body" sz="quarter" idx="18" hasCustomPrompt="1"/>
          </p:nvPr>
        </p:nvSpPr>
        <p:spPr>
          <a:xfrm>
            <a:off x="436987" y="2727702"/>
            <a:ext cx="11059317" cy="3588406"/>
          </a:xfrm>
          <a:prstGeom prst="rect">
            <a:avLst/>
          </a:prstGeom>
        </p:spPr>
        <p:txBody>
          <a:bodyPr wrap="square">
            <a:noAutofit/>
          </a:bodyPr>
          <a:lstStyle>
            <a:lvl1pPr marL="130960" indent="-130960">
              <a:lnSpc>
                <a:spcPct val="100000"/>
              </a:lnSpc>
              <a:buClr>
                <a:schemeClr val="accent2"/>
              </a:buClr>
              <a:defRPr sz="2000" b="0" i="0" baseline="0">
                <a:solidFill>
                  <a:srgbClr val="323232"/>
                </a:solidFill>
                <a:latin typeface="+mj-lt"/>
              </a:defRPr>
            </a:lvl1pPr>
            <a:lvl2pPr>
              <a:lnSpc>
                <a:spcPct val="100000"/>
              </a:lnSpc>
              <a:buClr>
                <a:schemeClr val="accent2"/>
              </a:buClr>
              <a:defRPr sz="1800" b="0" i="0" baseline="0">
                <a:solidFill>
                  <a:srgbClr val="323232"/>
                </a:solidFill>
                <a:latin typeface="+mj-lt"/>
              </a:defRPr>
            </a:lvl2pPr>
            <a:lvl3pPr>
              <a:lnSpc>
                <a:spcPct val="100000"/>
              </a:lnSpc>
              <a:buClr>
                <a:schemeClr val="accent2"/>
              </a:buClr>
              <a:defRPr sz="1600" b="0" i="0" baseline="0">
                <a:solidFill>
                  <a:srgbClr val="323232"/>
                </a:solidFill>
                <a:latin typeface="+mj-lt"/>
              </a:defRPr>
            </a:lvl3pPr>
            <a:lvl4pPr>
              <a:lnSpc>
                <a:spcPct val="100000"/>
              </a:lnSpc>
              <a:buClr>
                <a:schemeClr val="accent2"/>
              </a:buClr>
              <a:defRPr sz="1400" b="0" i="0" baseline="0">
                <a:solidFill>
                  <a:srgbClr val="323232"/>
                </a:solidFill>
                <a:latin typeface="+mj-lt"/>
              </a:defRPr>
            </a:lvl4pPr>
            <a:lvl5pPr>
              <a:lnSpc>
                <a:spcPct val="100000"/>
              </a:lnSpc>
              <a:buClr>
                <a:schemeClr val="accent2"/>
              </a:buClr>
              <a:defRPr sz="11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19595564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 picture 2">
    <p:spTree>
      <p:nvGrpSpPr>
        <p:cNvPr id="1" name=""/>
        <p:cNvGrpSpPr/>
        <p:nvPr/>
      </p:nvGrpSpPr>
      <p:grpSpPr>
        <a:xfrm>
          <a:off x="0" y="0"/>
          <a:ext cx="0" cy="0"/>
          <a:chOff x="0" y="0"/>
          <a:chExt cx="0" cy="0"/>
        </a:xfrm>
      </p:grpSpPr>
      <p:sp>
        <p:nvSpPr>
          <p:cNvPr id="6" name="Rectángulo 12">
            <a:extLst>
              <a:ext uri="{FF2B5EF4-FFF2-40B4-BE49-F238E27FC236}">
                <a16:creationId xmlns:a16="http://schemas.microsoft.com/office/drawing/2014/main" id="{FFBD63C9-BAEE-4940-AC71-F5CE6C47B3A2}"/>
              </a:ext>
            </a:extLst>
          </p:cNvPr>
          <p:cNvSpPr/>
          <p:nvPr userDrawn="1"/>
        </p:nvSpPr>
        <p:spPr>
          <a:xfrm>
            <a:off x="436565" y="418147"/>
            <a:ext cx="11083923" cy="5890578"/>
          </a:xfrm>
          <a:prstGeom prst="rect">
            <a:avLst/>
          </a:prstGeom>
          <a:solidFill>
            <a:srgbClr val="E5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24" name="Marcador de texto 23">
            <a:extLst>
              <a:ext uri="{FF2B5EF4-FFF2-40B4-BE49-F238E27FC236}">
                <a16:creationId xmlns:a16="http://schemas.microsoft.com/office/drawing/2014/main" id="{5654A693-1808-A745-B877-F3452746D9DD}"/>
              </a:ext>
            </a:extLst>
          </p:cNvPr>
          <p:cNvSpPr>
            <a:spLocks noGrp="1"/>
          </p:cNvSpPr>
          <p:nvPr>
            <p:ph type="body" sz="quarter" idx="17" hasCustomPrompt="1"/>
          </p:nvPr>
        </p:nvSpPr>
        <p:spPr>
          <a:xfrm>
            <a:off x="6624309" y="2264530"/>
            <a:ext cx="3119438" cy="3527425"/>
          </a:xfrm>
          <a:prstGeom prst="rect">
            <a:avLst/>
          </a:prstGeom>
        </p:spPr>
        <p:txBody>
          <a:bodyPr anchor="t"/>
          <a:lstStyle>
            <a:lvl1pPr marL="0" indent="0">
              <a:lnSpc>
                <a:spcPts val="2200"/>
              </a:lnSpc>
              <a:spcBef>
                <a:spcPts val="1600"/>
              </a:spcBef>
              <a:buNone/>
              <a:defRPr sz="2000" b="0" i="0">
                <a:solidFill>
                  <a:srgbClr val="323232"/>
                </a:solidFill>
                <a:latin typeface="+mj-lt"/>
              </a:defRPr>
            </a:lvl1pPr>
          </a:lstStyle>
          <a:p>
            <a:pPr lvl="0"/>
            <a:r>
              <a:rPr lang="en-US"/>
              <a:t>Click to add text</a:t>
            </a:r>
          </a:p>
        </p:txBody>
      </p:sp>
      <p:sp>
        <p:nvSpPr>
          <p:cNvPr id="11" name="Title 1">
            <a:extLst>
              <a:ext uri="{FF2B5EF4-FFF2-40B4-BE49-F238E27FC236}">
                <a16:creationId xmlns:a16="http://schemas.microsoft.com/office/drawing/2014/main" id="{270F5B81-653D-3E4D-BF4F-15001CCA790C}"/>
              </a:ext>
            </a:extLst>
          </p:cNvPr>
          <p:cNvSpPr>
            <a:spLocks noGrp="1"/>
          </p:cNvSpPr>
          <p:nvPr>
            <p:ph type="title" hasCustomPrompt="1"/>
          </p:nvPr>
        </p:nvSpPr>
        <p:spPr>
          <a:xfrm rot="16200000">
            <a:off x="7929452" y="2857109"/>
            <a:ext cx="5387142"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2" name="Picture Placeholder 5">
            <a:extLst>
              <a:ext uri="{FF2B5EF4-FFF2-40B4-BE49-F238E27FC236}">
                <a16:creationId xmlns:a16="http://schemas.microsoft.com/office/drawing/2014/main" id="{0F774845-7339-3A45-A417-D1359903B131}"/>
              </a:ext>
            </a:extLst>
          </p:cNvPr>
          <p:cNvSpPr>
            <a:spLocks noGrp="1"/>
          </p:cNvSpPr>
          <p:nvPr>
            <p:ph type="pic" sz="quarter" idx="14"/>
          </p:nvPr>
        </p:nvSpPr>
        <p:spPr>
          <a:xfrm>
            <a:off x="407988" y="404813"/>
            <a:ext cx="5376512" cy="5903912"/>
          </a:xfrm>
          <a:prstGeom prst="rect">
            <a:avLst/>
          </a:prstGeom>
          <a:solidFill>
            <a:srgbClr val="9BCAEC"/>
          </a:solidFill>
        </p:spPr>
        <p:txBody>
          <a:bodyPr anchor="ctr"/>
          <a:lstStyle>
            <a:lvl1pPr marL="0" marR="0" indent="0" algn="ctr" defTabSz="914400" rtl="0" eaLnBrk="1" fontAlgn="auto" latinLnBrk="0" hangingPunct="1">
              <a:lnSpc>
                <a:spcPct val="90000"/>
              </a:lnSpc>
              <a:spcBef>
                <a:spcPts val="1000"/>
              </a:spcBef>
              <a:spcAft>
                <a:spcPts val="0"/>
              </a:spcAft>
              <a:buClr>
                <a:schemeClr val="accent2"/>
              </a:buClr>
              <a:buSzPct val="80000"/>
              <a:buFont typeface="Calibri" panose="020F0502020204030204" pitchFamily="34" charset="0"/>
              <a:buNone/>
              <a:tabLst/>
              <a:defRPr sz="2400">
                <a:solidFill>
                  <a:schemeClr val="bg1"/>
                </a:solidFill>
                <a:latin typeface="+mj-lt"/>
              </a:defRPr>
            </a:lvl1pPr>
          </a:lstStyle>
          <a:p>
            <a:r>
              <a:rPr lang="en-US"/>
              <a:t>Click icon to add picture</a:t>
            </a:r>
            <a:endParaRPr lang="en-IE"/>
          </a:p>
        </p:txBody>
      </p:sp>
      <p:sp>
        <p:nvSpPr>
          <p:cNvPr id="13" name="Footer Placeholder 4">
            <a:extLst>
              <a:ext uri="{FF2B5EF4-FFF2-40B4-BE49-F238E27FC236}">
                <a16:creationId xmlns:a16="http://schemas.microsoft.com/office/drawing/2014/main" id="{9F8A4505-70ED-3144-B02B-C6AA6DAE7DB1}"/>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4" name="Marcador de número de diapositiva 32">
            <a:extLst>
              <a:ext uri="{FF2B5EF4-FFF2-40B4-BE49-F238E27FC236}">
                <a16:creationId xmlns:a16="http://schemas.microsoft.com/office/drawing/2014/main" id="{F9854BE8-4B1E-794D-B59E-A63AFE5330F5}"/>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34206314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 picture 3">
    <p:spTree>
      <p:nvGrpSpPr>
        <p:cNvPr id="1" name=""/>
        <p:cNvGrpSpPr/>
        <p:nvPr/>
      </p:nvGrpSpPr>
      <p:grpSpPr>
        <a:xfrm>
          <a:off x="0" y="0"/>
          <a:ext cx="0" cy="0"/>
          <a:chOff x="0" y="0"/>
          <a:chExt cx="0" cy="0"/>
        </a:xfrm>
      </p:grpSpPr>
      <p:sp>
        <p:nvSpPr>
          <p:cNvPr id="6" name="Rectángulo 12">
            <a:extLst>
              <a:ext uri="{FF2B5EF4-FFF2-40B4-BE49-F238E27FC236}">
                <a16:creationId xmlns:a16="http://schemas.microsoft.com/office/drawing/2014/main" id="{FFBD63C9-BAEE-4940-AC71-F5CE6C47B3A2}"/>
              </a:ext>
            </a:extLst>
          </p:cNvPr>
          <p:cNvSpPr/>
          <p:nvPr userDrawn="1"/>
        </p:nvSpPr>
        <p:spPr>
          <a:xfrm>
            <a:off x="407989" y="418147"/>
            <a:ext cx="11112500" cy="5890578"/>
          </a:xfrm>
          <a:prstGeom prst="rect">
            <a:avLst/>
          </a:prstGeom>
          <a:solidFill>
            <a:srgbClr val="E5F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7" name="Title 1"/>
          <p:cNvSpPr>
            <a:spLocks noGrp="1"/>
          </p:cNvSpPr>
          <p:nvPr>
            <p:ph type="title" hasCustomPrompt="1"/>
          </p:nvPr>
        </p:nvSpPr>
        <p:spPr>
          <a:xfrm>
            <a:off x="2749987" y="3681006"/>
            <a:ext cx="4207403" cy="1871004"/>
          </a:xfrm>
          <a:prstGeom prst="rect">
            <a:avLst/>
          </a:prstGeom>
        </p:spPr>
        <p:txBody>
          <a:bodyPr lIns="0" rIns="0" bIns="0" anchor="b">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24" name="Marcador de texto 23">
            <a:extLst>
              <a:ext uri="{FF2B5EF4-FFF2-40B4-BE49-F238E27FC236}">
                <a16:creationId xmlns:a16="http://schemas.microsoft.com/office/drawing/2014/main" id="{5654A693-1808-A745-B877-F3452746D9DD}"/>
              </a:ext>
            </a:extLst>
          </p:cNvPr>
          <p:cNvSpPr>
            <a:spLocks noGrp="1"/>
          </p:cNvSpPr>
          <p:nvPr>
            <p:ph type="body" sz="quarter" idx="17" hasCustomPrompt="1"/>
          </p:nvPr>
        </p:nvSpPr>
        <p:spPr>
          <a:xfrm>
            <a:off x="7560109" y="2264530"/>
            <a:ext cx="3119438" cy="3527425"/>
          </a:xfrm>
          <a:prstGeom prst="rect">
            <a:avLst/>
          </a:prstGeom>
        </p:spPr>
        <p:txBody>
          <a:bodyPr anchor="t"/>
          <a:lstStyle>
            <a:lvl1pPr marL="0" indent="0">
              <a:lnSpc>
                <a:spcPts val="2200"/>
              </a:lnSpc>
              <a:spcBef>
                <a:spcPts val="1600"/>
              </a:spcBef>
              <a:buNone/>
              <a:defRPr sz="2000" b="0" i="0">
                <a:solidFill>
                  <a:srgbClr val="323232"/>
                </a:solidFill>
                <a:latin typeface="+mj-lt"/>
              </a:defRPr>
            </a:lvl1pPr>
          </a:lstStyle>
          <a:p>
            <a:pPr lvl="0"/>
            <a:r>
              <a:rPr lang="en-US"/>
              <a:t>Click to add text</a:t>
            </a:r>
          </a:p>
        </p:txBody>
      </p:sp>
      <p:sp>
        <p:nvSpPr>
          <p:cNvPr id="13" name="Marcador de posición de imagen 9">
            <a:extLst>
              <a:ext uri="{FF2B5EF4-FFF2-40B4-BE49-F238E27FC236}">
                <a16:creationId xmlns:a16="http://schemas.microsoft.com/office/drawing/2014/main" id="{2BAE0C3D-13F7-5A48-BED1-13C566F5D6F9}"/>
              </a:ext>
            </a:extLst>
          </p:cNvPr>
          <p:cNvSpPr>
            <a:spLocks noGrp="1"/>
          </p:cNvSpPr>
          <p:nvPr>
            <p:ph type="pic" sz="quarter" idx="11" hasCustomPrompt="1"/>
          </p:nvPr>
        </p:nvSpPr>
        <p:spPr>
          <a:xfrm>
            <a:off x="-888500" y="-329664"/>
            <a:ext cx="9094176" cy="4154848"/>
          </a:xfrm>
          <a:custGeom>
            <a:avLst/>
            <a:gdLst>
              <a:gd name="connsiteX0" fmla="*/ 5600811 w 8682852"/>
              <a:gd name="connsiteY0" fmla="*/ 123 h 3679694"/>
              <a:gd name="connsiteX1" fmla="*/ 5622053 w 8682852"/>
              <a:gd name="connsiteY1" fmla="*/ 1033 h 3679694"/>
              <a:gd name="connsiteX2" fmla="*/ 5641474 w 8682852"/>
              <a:gd name="connsiteY2" fmla="*/ 32115 h 3679694"/>
              <a:gd name="connsiteX3" fmla="*/ 5645358 w 8682852"/>
              <a:gd name="connsiteY3" fmla="*/ 43770 h 3679694"/>
              <a:gd name="connsiteX4" fmla="*/ 5660895 w 8682852"/>
              <a:gd name="connsiteY4" fmla="*/ 55426 h 3679694"/>
              <a:gd name="connsiteX5" fmla="*/ 5649243 w 8682852"/>
              <a:gd name="connsiteY5" fmla="*/ 82622 h 3679694"/>
              <a:gd name="connsiteX6" fmla="*/ 5633705 w 8682852"/>
              <a:gd name="connsiteY6" fmla="*/ 175867 h 3679694"/>
              <a:gd name="connsiteX7" fmla="*/ 5653127 w 8682852"/>
              <a:gd name="connsiteY7" fmla="*/ 183637 h 3679694"/>
              <a:gd name="connsiteX8" fmla="*/ 5660895 w 8682852"/>
              <a:gd name="connsiteY8" fmla="*/ 191408 h 3679694"/>
              <a:gd name="connsiteX9" fmla="*/ 5571557 w 8682852"/>
              <a:gd name="connsiteY9" fmla="*/ 203063 h 3679694"/>
              <a:gd name="connsiteX10" fmla="*/ 5524946 w 8682852"/>
              <a:gd name="connsiteY10" fmla="*/ 203063 h 3679694"/>
              <a:gd name="connsiteX11" fmla="*/ 5501641 w 8682852"/>
              <a:gd name="connsiteY11" fmla="*/ 206949 h 3679694"/>
              <a:gd name="connsiteX12" fmla="*/ 5486103 w 8682852"/>
              <a:gd name="connsiteY12" fmla="*/ 210834 h 3679694"/>
              <a:gd name="connsiteX13" fmla="*/ 5443377 w 8682852"/>
              <a:gd name="connsiteY13" fmla="*/ 210834 h 3679694"/>
              <a:gd name="connsiteX14" fmla="*/ 5416187 w 8682852"/>
              <a:gd name="connsiteY14" fmla="*/ 210834 h 3679694"/>
              <a:gd name="connsiteX15" fmla="*/ 5412302 w 8682852"/>
              <a:gd name="connsiteY15" fmla="*/ 199178 h 3679694"/>
              <a:gd name="connsiteX16" fmla="*/ 5400650 w 8682852"/>
              <a:gd name="connsiteY16" fmla="*/ 187523 h 3679694"/>
              <a:gd name="connsiteX17" fmla="*/ 5388997 w 8682852"/>
              <a:gd name="connsiteY17" fmla="*/ 187523 h 3679694"/>
              <a:gd name="connsiteX18" fmla="*/ 5357923 w 8682852"/>
              <a:gd name="connsiteY18" fmla="*/ 187523 h 3679694"/>
              <a:gd name="connsiteX19" fmla="*/ 5311312 w 8682852"/>
              <a:gd name="connsiteY19" fmla="*/ 191408 h 3679694"/>
              <a:gd name="connsiteX20" fmla="*/ 5268585 w 8682852"/>
              <a:gd name="connsiteY20" fmla="*/ 195293 h 3679694"/>
              <a:gd name="connsiteX21" fmla="*/ 5241395 w 8682852"/>
              <a:gd name="connsiteY21" fmla="*/ 195293 h 3679694"/>
              <a:gd name="connsiteX22" fmla="*/ 5221974 w 8682852"/>
              <a:gd name="connsiteY22" fmla="*/ 195293 h 3679694"/>
              <a:gd name="connsiteX23" fmla="*/ 5190899 w 8682852"/>
              <a:gd name="connsiteY23" fmla="*/ 195293 h 3679694"/>
              <a:gd name="connsiteX24" fmla="*/ 5167594 w 8682852"/>
              <a:gd name="connsiteY24" fmla="*/ 195293 h 3679694"/>
              <a:gd name="connsiteX25" fmla="*/ 5148173 w 8682852"/>
              <a:gd name="connsiteY25" fmla="*/ 195293 h 3679694"/>
              <a:gd name="connsiteX26" fmla="*/ 5132635 w 8682852"/>
              <a:gd name="connsiteY26" fmla="*/ 191408 h 3679694"/>
              <a:gd name="connsiteX27" fmla="*/ 5117098 w 8682852"/>
              <a:gd name="connsiteY27" fmla="*/ 191408 h 3679694"/>
              <a:gd name="connsiteX28" fmla="*/ 5105446 w 8682852"/>
              <a:gd name="connsiteY28" fmla="*/ 191408 h 3679694"/>
              <a:gd name="connsiteX29" fmla="*/ 5058834 w 8682852"/>
              <a:gd name="connsiteY29" fmla="*/ 195293 h 3679694"/>
              <a:gd name="connsiteX30" fmla="*/ 5012223 w 8682852"/>
              <a:gd name="connsiteY30" fmla="*/ 195293 h 3679694"/>
              <a:gd name="connsiteX31" fmla="*/ 4992802 w 8682852"/>
              <a:gd name="connsiteY31" fmla="*/ 203063 h 3679694"/>
              <a:gd name="connsiteX32" fmla="*/ 4969496 w 8682852"/>
              <a:gd name="connsiteY32" fmla="*/ 203063 h 3679694"/>
              <a:gd name="connsiteX33" fmla="*/ 4973381 w 8682852"/>
              <a:gd name="connsiteY33" fmla="*/ 191408 h 3679694"/>
              <a:gd name="connsiteX34" fmla="*/ 5031645 w 8682852"/>
              <a:gd name="connsiteY34" fmla="*/ 187523 h 3679694"/>
              <a:gd name="connsiteX35" fmla="*/ 5027760 w 8682852"/>
              <a:gd name="connsiteY35" fmla="*/ 175867 h 3679694"/>
              <a:gd name="connsiteX36" fmla="*/ 5023876 w 8682852"/>
              <a:gd name="connsiteY36" fmla="*/ 168097 h 3679694"/>
              <a:gd name="connsiteX37" fmla="*/ 4996686 w 8682852"/>
              <a:gd name="connsiteY37" fmla="*/ 171982 h 3679694"/>
              <a:gd name="connsiteX38" fmla="*/ 4942307 w 8682852"/>
              <a:gd name="connsiteY38" fmla="*/ 175867 h 3679694"/>
              <a:gd name="connsiteX39" fmla="*/ 4919001 w 8682852"/>
              <a:gd name="connsiteY39" fmla="*/ 175867 h 3679694"/>
              <a:gd name="connsiteX40" fmla="*/ 4899580 w 8682852"/>
              <a:gd name="connsiteY40" fmla="*/ 175867 h 3679694"/>
              <a:gd name="connsiteX41" fmla="*/ 4876274 w 8682852"/>
              <a:gd name="connsiteY41" fmla="*/ 175867 h 3679694"/>
              <a:gd name="connsiteX42" fmla="*/ 4860737 w 8682852"/>
              <a:gd name="connsiteY42" fmla="*/ 175867 h 3679694"/>
              <a:gd name="connsiteX43" fmla="*/ 4845200 w 8682852"/>
              <a:gd name="connsiteY43" fmla="*/ 179752 h 3679694"/>
              <a:gd name="connsiteX44" fmla="*/ 4829663 w 8682852"/>
              <a:gd name="connsiteY44" fmla="*/ 183637 h 3679694"/>
              <a:gd name="connsiteX45" fmla="*/ 4802473 w 8682852"/>
              <a:gd name="connsiteY45" fmla="*/ 187523 h 3679694"/>
              <a:gd name="connsiteX46" fmla="*/ 4623797 w 8682852"/>
              <a:gd name="connsiteY46" fmla="*/ 203063 h 3679694"/>
              <a:gd name="connsiteX47" fmla="*/ 4616028 w 8682852"/>
              <a:gd name="connsiteY47" fmla="*/ 199178 h 3679694"/>
              <a:gd name="connsiteX48" fmla="*/ 4619913 w 8682852"/>
              <a:gd name="connsiteY48" fmla="*/ 206949 h 3679694"/>
              <a:gd name="connsiteX49" fmla="*/ 4639334 w 8682852"/>
              <a:gd name="connsiteY49" fmla="*/ 214719 h 3679694"/>
              <a:gd name="connsiteX50" fmla="*/ 4658755 w 8682852"/>
              <a:gd name="connsiteY50" fmla="*/ 226375 h 3679694"/>
              <a:gd name="connsiteX51" fmla="*/ 4662640 w 8682852"/>
              <a:gd name="connsiteY51" fmla="*/ 226375 h 3679694"/>
              <a:gd name="connsiteX52" fmla="*/ 4666524 w 8682852"/>
              <a:gd name="connsiteY52" fmla="*/ 226375 h 3679694"/>
              <a:gd name="connsiteX53" fmla="*/ 4619913 w 8682852"/>
              <a:gd name="connsiteY53" fmla="*/ 238030 h 3679694"/>
              <a:gd name="connsiteX54" fmla="*/ 4584954 w 8682852"/>
              <a:gd name="connsiteY54" fmla="*/ 241915 h 3679694"/>
              <a:gd name="connsiteX55" fmla="*/ 4549996 w 8682852"/>
              <a:gd name="connsiteY55" fmla="*/ 245801 h 3679694"/>
              <a:gd name="connsiteX56" fmla="*/ 4515038 w 8682852"/>
              <a:gd name="connsiteY56" fmla="*/ 249686 h 3679694"/>
              <a:gd name="connsiteX57" fmla="*/ 4480079 w 8682852"/>
              <a:gd name="connsiteY57" fmla="*/ 253571 h 3679694"/>
              <a:gd name="connsiteX58" fmla="*/ 4379088 w 8682852"/>
              <a:gd name="connsiteY58" fmla="*/ 265227 h 3679694"/>
              <a:gd name="connsiteX59" fmla="*/ 4340246 w 8682852"/>
              <a:gd name="connsiteY59" fmla="*/ 272997 h 3679694"/>
              <a:gd name="connsiteX60" fmla="*/ 4301403 w 8682852"/>
              <a:gd name="connsiteY60" fmla="*/ 284653 h 3679694"/>
              <a:gd name="connsiteX61" fmla="*/ 4254792 w 8682852"/>
              <a:gd name="connsiteY61" fmla="*/ 292423 h 3679694"/>
              <a:gd name="connsiteX62" fmla="*/ 4215949 w 8682852"/>
              <a:gd name="connsiteY62" fmla="*/ 300193 h 3679694"/>
              <a:gd name="connsiteX63" fmla="*/ 4208181 w 8682852"/>
              <a:gd name="connsiteY63" fmla="*/ 307964 h 3679694"/>
              <a:gd name="connsiteX64" fmla="*/ 4223718 w 8682852"/>
              <a:gd name="connsiteY64" fmla="*/ 307964 h 3679694"/>
              <a:gd name="connsiteX65" fmla="*/ 4254792 w 8682852"/>
              <a:gd name="connsiteY65" fmla="*/ 304078 h 3679694"/>
              <a:gd name="connsiteX66" fmla="*/ 4266445 w 8682852"/>
              <a:gd name="connsiteY66" fmla="*/ 304078 h 3679694"/>
              <a:gd name="connsiteX67" fmla="*/ 4285866 w 8682852"/>
              <a:gd name="connsiteY67" fmla="*/ 307964 h 3679694"/>
              <a:gd name="connsiteX68" fmla="*/ 4309172 w 8682852"/>
              <a:gd name="connsiteY68" fmla="*/ 304078 h 3679694"/>
              <a:gd name="connsiteX69" fmla="*/ 4316940 w 8682852"/>
              <a:gd name="connsiteY69" fmla="*/ 300193 h 3679694"/>
              <a:gd name="connsiteX70" fmla="*/ 4297519 w 8682852"/>
              <a:gd name="connsiteY70" fmla="*/ 300193 h 3679694"/>
              <a:gd name="connsiteX71" fmla="*/ 4281982 w 8682852"/>
              <a:gd name="connsiteY71" fmla="*/ 300193 h 3679694"/>
              <a:gd name="connsiteX72" fmla="*/ 4320824 w 8682852"/>
              <a:gd name="connsiteY72" fmla="*/ 300193 h 3679694"/>
              <a:gd name="connsiteX73" fmla="*/ 4348014 w 8682852"/>
              <a:gd name="connsiteY73" fmla="*/ 300193 h 3679694"/>
              <a:gd name="connsiteX74" fmla="*/ 4417931 w 8682852"/>
              <a:gd name="connsiteY74" fmla="*/ 288538 h 3679694"/>
              <a:gd name="connsiteX75" fmla="*/ 4491732 w 8682852"/>
              <a:gd name="connsiteY75" fmla="*/ 280767 h 3679694"/>
              <a:gd name="connsiteX76" fmla="*/ 4526690 w 8682852"/>
              <a:gd name="connsiteY76" fmla="*/ 276882 h 3679694"/>
              <a:gd name="connsiteX77" fmla="*/ 4546112 w 8682852"/>
              <a:gd name="connsiteY77" fmla="*/ 272997 h 3679694"/>
              <a:gd name="connsiteX78" fmla="*/ 4581070 w 8682852"/>
              <a:gd name="connsiteY78" fmla="*/ 261341 h 3679694"/>
              <a:gd name="connsiteX79" fmla="*/ 4623797 w 8682852"/>
              <a:gd name="connsiteY79" fmla="*/ 257456 h 3679694"/>
              <a:gd name="connsiteX80" fmla="*/ 4643218 w 8682852"/>
              <a:gd name="connsiteY80" fmla="*/ 249686 h 3679694"/>
              <a:gd name="connsiteX81" fmla="*/ 4658755 w 8682852"/>
              <a:gd name="connsiteY81" fmla="*/ 249686 h 3679694"/>
              <a:gd name="connsiteX82" fmla="*/ 4674292 w 8682852"/>
              <a:gd name="connsiteY82" fmla="*/ 249686 h 3679694"/>
              <a:gd name="connsiteX83" fmla="*/ 4701482 w 8682852"/>
              <a:gd name="connsiteY83" fmla="*/ 245801 h 3679694"/>
              <a:gd name="connsiteX84" fmla="*/ 4751978 w 8682852"/>
              <a:gd name="connsiteY84" fmla="*/ 241915 h 3679694"/>
              <a:gd name="connsiteX85" fmla="*/ 4856853 w 8682852"/>
              <a:gd name="connsiteY85" fmla="*/ 238030 h 3679694"/>
              <a:gd name="connsiteX86" fmla="*/ 4872390 w 8682852"/>
              <a:gd name="connsiteY86" fmla="*/ 245801 h 3679694"/>
              <a:gd name="connsiteX87" fmla="*/ 4887927 w 8682852"/>
              <a:gd name="connsiteY87" fmla="*/ 245801 h 3679694"/>
              <a:gd name="connsiteX88" fmla="*/ 4899580 w 8682852"/>
              <a:gd name="connsiteY88" fmla="*/ 241915 h 3679694"/>
              <a:gd name="connsiteX89" fmla="*/ 4899580 w 8682852"/>
              <a:gd name="connsiteY89" fmla="*/ 234145 h 3679694"/>
              <a:gd name="connsiteX90" fmla="*/ 4950075 w 8682852"/>
              <a:gd name="connsiteY90" fmla="*/ 226375 h 3679694"/>
              <a:gd name="connsiteX91" fmla="*/ 5074372 w 8682852"/>
              <a:gd name="connsiteY91" fmla="*/ 218604 h 3679694"/>
              <a:gd name="connsiteX92" fmla="*/ 5136520 w 8682852"/>
              <a:gd name="connsiteY92" fmla="*/ 218604 h 3679694"/>
              <a:gd name="connsiteX93" fmla="*/ 5171478 w 8682852"/>
              <a:gd name="connsiteY93" fmla="*/ 214719 h 3679694"/>
              <a:gd name="connsiteX94" fmla="*/ 5194784 w 8682852"/>
              <a:gd name="connsiteY94" fmla="*/ 214719 h 3679694"/>
              <a:gd name="connsiteX95" fmla="*/ 5233626 w 8682852"/>
              <a:gd name="connsiteY95" fmla="*/ 210834 h 3679694"/>
              <a:gd name="connsiteX96" fmla="*/ 5268585 w 8682852"/>
              <a:gd name="connsiteY96" fmla="*/ 210834 h 3679694"/>
              <a:gd name="connsiteX97" fmla="*/ 5280237 w 8682852"/>
              <a:gd name="connsiteY97" fmla="*/ 210834 h 3679694"/>
              <a:gd name="connsiteX98" fmla="*/ 5295775 w 8682852"/>
              <a:gd name="connsiteY98" fmla="*/ 210834 h 3679694"/>
              <a:gd name="connsiteX99" fmla="*/ 5330733 w 8682852"/>
              <a:gd name="connsiteY99" fmla="*/ 206949 h 3679694"/>
              <a:gd name="connsiteX100" fmla="*/ 5365691 w 8682852"/>
              <a:gd name="connsiteY100" fmla="*/ 203063 h 3679694"/>
              <a:gd name="connsiteX101" fmla="*/ 5373460 w 8682852"/>
              <a:gd name="connsiteY101" fmla="*/ 206949 h 3679694"/>
              <a:gd name="connsiteX102" fmla="*/ 5377344 w 8682852"/>
              <a:gd name="connsiteY102" fmla="*/ 210834 h 3679694"/>
              <a:gd name="connsiteX103" fmla="*/ 5385113 w 8682852"/>
              <a:gd name="connsiteY103" fmla="*/ 206949 h 3679694"/>
              <a:gd name="connsiteX104" fmla="*/ 5400650 w 8682852"/>
              <a:gd name="connsiteY104" fmla="*/ 203063 h 3679694"/>
              <a:gd name="connsiteX105" fmla="*/ 5400650 w 8682852"/>
              <a:gd name="connsiteY105" fmla="*/ 206949 h 3679694"/>
              <a:gd name="connsiteX106" fmla="*/ 5392881 w 8682852"/>
              <a:gd name="connsiteY106" fmla="*/ 206949 h 3679694"/>
              <a:gd name="connsiteX107" fmla="*/ 5396765 w 8682852"/>
              <a:gd name="connsiteY107" fmla="*/ 210834 h 3679694"/>
              <a:gd name="connsiteX108" fmla="*/ 5392881 w 8682852"/>
              <a:gd name="connsiteY108" fmla="*/ 214719 h 3679694"/>
              <a:gd name="connsiteX109" fmla="*/ 5357923 w 8682852"/>
              <a:gd name="connsiteY109" fmla="*/ 218604 h 3679694"/>
              <a:gd name="connsiteX110" fmla="*/ 5315196 w 8682852"/>
              <a:gd name="connsiteY110" fmla="*/ 222489 h 3679694"/>
              <a:gd name="connsiteX111" fmla="*/ 5295775 w 8682852"/>
              <a:gd name="connsiteY111" fmla="*/ 226375 h 3679694"/>
              <a:gd name="connsiteX112" fmla="*/ 5288006 w 8682852"/>
              <a:gd name="connsiteY112" fmla="*/ 226375 h 3679694"/>
              <a:gd name="connsiteX113" fmla="*/ 5276353 w 8682852"/>
              <a:gd name="connsiteY113" fmla="*/ 226375 h 3679694"/>
              <a:gd name="connsiteX114" fmla="*/ 5256932 w 8682852"/>
              <a:gd name="connsiteY114" fmla="*/ 226375 h 3679694"/>
              <a:gd name="connsiteX115" fmla="*/ 5183131 w 8682852"/>
              <a:gd name="connsiteY115" fmla="*/ 230260 h 3679694"/>
              <a:gd name="connsiteX116" fmla="*/ 5167594 w 8682852"/>
              <a:gd name="connsiteY116" fmla="*/ 230260 h 3679694"/>
              <a:gd name="connsiteX117" fmla="*/ 5155941 w 8682852"/>
              <a:gd name="connsiteY117" fmla="*/ 230260 h 3679694"/>
              <a:gd name="connsiteX118" fmla="*/ 5097677 w 8682852"/>
              <a:gd name="connsiteY118" fmla="*/ 234145 h 3679694"/>
              <a:gd name="connsiteX119" fmla="*/ 5054950 w 8682852"/>
              <a:gd name="connsiteY119" fmla="*/ 234145 h 3679694"/>
              <a:gd name="connsiteX120" fmla="*/ 4961728 w 8682852"/>
              <a:gd name="connsiteY120" fmla="*/ 238030 h 3679694"/>
              <a:gd name="connsiteX121" fmla="*/ 4911232 w 8682852"/>
              <a:gd name="connsiteY121" fmla="*/ 245801 h 3679694"/>
              <a:gd name="connsiteX122" fmla="*/ 4973381 w 8682852"/>
              <a:gd name="connsiteY122" fmla="*/ 245801 h 3679694"/>
              <a:gd name="connsiteX123" fmla="*/ 4996686 w 8682852"/>
              <a:gd name="connsiteY123" fmla="*/ 245801 h 3679694"/>
              <a:gd name="connsiteX124" fmla="*/ 5016108 w 8682852"/>
              <a:gd name="connsiteY124" fmla="*/ 249686 h 3679694"/>
              <a:gd name="connsiteX125" fmla="*/ 5054950 w 8682852"/>
              <a:gd name="connsiteY125" fmla="*/ 249686 h 3679694"/>
              <a:gd name="connsiteX126" fmla="*/ 5089909 w 8682852"/>
              <a:gd name="connsiteY126" fmla="*/ 257456 h 3679694"/>
              <a:gd name="connsiteX127" fmla="*/ 5089909 w 8682852"/>
              <a:gd name="connsiteY127" fmla="*/ 265227 h 3679694"/>
              <a:gd name="connsiteX128" fmla="*/ 5078256 w 8682852"/>
              <a:gd name="connsiteY128" fmla="*/ 272997 h 3679694"/>
              <a:gd name="connsiteX129" fmla="*/ 5093793 w 8682852"/>
              <a:gd name="connsiteY129" fmla="*/ 284653 h 3679694"/>
              <a:gd name="connsiteX130" fmla="*/ 5132635 w 8682852"/>
              <a:gd name="connsiteY130" fmla="*/ 276882 h 3679694"/>
              <a:gd name="connsiteX131" fmla="*/ 5163710 w 8682852"/>
              <a:gd name="connsiteY131" fmla="*/ 269112 h 3679694"/>
              <a:gd name="connsiteX132" fmla="*/ 5175362 w 8682852"/>
              <a:gd name="connsiteY132" fmla="*/ 269112 h 3679694"/>
              <a:gd name="connsiteX133" fmla="*/ 5190899 w 8682852"/>
              <a:gd name="connsiteY133" fmla="*/ 265227 h 3679694"/>
              <a:gd name="connsiteX134" fmla="*/ 5218089 w 8682852"/>
              <a:gd name="connsiteY134" fmla="*/ 257456 h 3679694"/>
              <a:gd name="connsiteX135" fmla="*/ 5253048 w 8682852"/>
              <a:gd name="connsiteY135" fmla="*/ 245801 h 3679694"/>
              <a:gd name="connsiteX136" fmla="*/ 5291890 w 8682852"/>
              <a:gd name="connsiteY136" fmla="*/ 241915 h 3679694"/>
              <a:gd name="connsiteX137" fmla="*/ 5303543 w 8682852"/>
              <a:gd name="connsiteY137" fmla="*/ 238030 h 3679694"/>
              <a:gd name="connsiteX138" fmla="*/ 5326849 w 8682852"/>
              <a:gd name="connsiteY138" fmla="*/ 234145 h 3679694"/>
              <a:gd name="connsiteX139" fmla="*/ 5369576 w 8682852"/>
              <a:gd name="connsiteY139" fmla="*/ 230260 h 3679694"/>
              <a:gd name="connsiteX140" fmla="*/ 5408418 w 8682852"/>
              <a:gd name="connsiteY140" fmla="*/ 226375 h 3679694"/>
              <a:gd name="connsiteX141" fmla="*/ 5427840 w 8682852"/>
              <a:gd name="connsiteY141" fmla="*/ 226375 h 3679694"/>
              <a:gd name="connsiteX142" fmla="*/ 5474451 w 8682852"/>
              <a:gd name="connsiteY142" fmla="*/ 226375 h 3679694"/>
              <a:gd name="connsiteX143" fmla="*/ 5521062 w 8682852"/>
              <a:gd name="connsiteY143" fmla="*/ 230260 h 3679694"/>
              <a:gd name="connsiteX144" fmla="*/ 5544367 w 8682852"/>
              <a:gd name="connsiteY144" fmla="*/ 230260 h 3679694"/>
              <a:gd name="connsiteX145" fmla="*/ 5590979 w 8682852"/>
              <a:gd name="connsiteY145" fmla="*/ 230260 h 3679694"/>
              <a:gd name="connsiteX146" fmla="*/ 5622053 w 8682852"/>
              <a:gd name="connsiteY146" fmla="*/ 230260 h 3679694"/>
              <a:gd name="connsiteX147" fmla="*/ 5625937 w 8682852"/>
              <a:gd name="connsiteY147" fmla="*/ 238030 h 3679694"/>
              <a:gd name="connsiteX148" fmla="*/ 5633705 w 8682852"/>
              <a:gd name="connsiteY148" fmla="*/ 249686 h 3679694"/>
              <a:gd name="connsiteX149" fmla="*/ 5618168 w 8682852"/>
              <a:gd name="connsiteY149" fmla="*/ 257456 h 3679694"/>
              <a:gd name="connsiteX150" fmla="*/ 5587094 w 8682852"/>
              <a:gd name="connsiteY150" fmla="*/ 261341 h 3679694"/>
              <a:gd name="connsiteX151" fmla="*/ 5559904 w 8682852"/>
              <a:gd name="connsiteY151" fmla="*/ 265227 h 3679694"/>
              <a:gd name="connsiteX152" fmla="*/ 5575442 w 8682852"/>
              <a:gd name="connsiteY152" fmla="*/ 269112 h 3679694"/>
              <a:gd name="connsiteX153" fmla="*/ 5606516 w 8682852"/>
              <a:gd name="connsiteY153" fmla="*/ 288538 h 3679694"/>
              <a:gd name="connsiteX154" fmla="*/ 5602631 w 8682852"/>
              <a:gd name="connsiteY154" fmla="*/ 292423 h 3679694"/>
              <a:gd name="connsiteX155" fmla="*/ 5575442 w 8682852"/>
              <a:gd name="connsiteY155" fmla="*/ 296308 h 3679694"/>
              <a:gd name="connsiteX156" fmla="*/ 5443377 w 8682852"/>
              <a:gd name="connsiteY156" fmla="*/ 304078 h 3679694"/>
              <a:gd name="connsiteX157" fmla="*/ 5373460 w 8682852"/>
              <a:gd name="connsiteY157" fmla="*/ 315734 h 3679694"/>
              <a:gd name="connsiteX158" fmla="*/ 5342386 w 8682852"/>
              <a:gd name="connsiteY158" fmla="*/ 315734 h 3679694"/>
              <a:gd name="connsiteX159" fmla="*/ 5253048 w 8682852"/>
              <a:gd name="connsiteY159" fmla="*/ 319619 h 3679694"/>
              <a:gd name="connsiteX160" fmla="*/ 5245279 w 8682852"/>
              <a:gd name="connsiteY160" fmla="*/ 315734 h 3679694"/>
              <a:gd name="connsiteX161" fmla="*/ 5218089 w 8682852"/>
              <a:gd name="connsiteY161" fmla="*/ 319619 h 3679694"/>
              <a:gd name="connsiteX162" fmla="*/ 5190899 w 8682852"/>
              <a:gd name="connsiteY162" fmla="*/ 319619 h 3679694"/>
              <a:gd name="connsiteX163" fmla="*/ 5155941 w 8682852"/>
              <a:gd name="connsiteY163" fmla="*/ 323504 h 3679694"/>
              <a:gd name="connsiteX164" fmla="*/ 5117098 w 8682852"/>
              <a:gd name="connsiteY164" fmla="*/ 327390 h 3679694"/>
              <a:gd name="connsiteX165" fmla="*/ 5070487 w 8682852"/>
              <a:gd name="connsiteY165" fmla="*/ 342930 h 3679694"/>
              <a:gd name="connsiteX166" fmla="*/ 5062719 w 8682852"/>
              <a:gd name="connsiteY166" fmla="*/ 358471 h 3679694"/>
              <a:gd name="connsiteX167" fmla="*/ 5101561 w 8682852"/>
              <a:gd name="connsiteY167" fmla="*/ 358471 h 3679694"/>
              <a:gd name="connsiteX168" fmla="*/ 5128751 w 8682852"/>
              <a:gd name="connsiteY168" fmla="*/ 354586 h 3679694"/>
              <a:gd name="connsiteX169" fmla="*/ 5190899 w 8682852"/>
              <a:gd name="connsiteY169" fmla="*/ 354586 h 3679694"/>
              <a:gd name="connsiteX170" fmla="*/ 5202552 w 8682852"/>
              <a:gd name="connsiteY170" fmla="*/ 354586 h 3679694"/>
              <a:gd name="connsiteX171" fmla="*/ 5233626 w 8682852"/>
              <a:gd name="connsiteY171" fmla="*/ 342930 h 3679694"/>
              <a:gd name="connsiteX172" fmla="*/ 5256932 w 8682852"/>
              <a:gd name="connsiteY172" fmla="*/ 339045 h 3679694"/>
              <a:gd name="connsiteX173" fmla="*/ 5284122 w 8682852"/>
              <a:gd name="connsiteY173" fmla="*/ 335160 h 3679694"/>
              <a:gd name="connsiteX174" fmla="*/ 5295775 w 8682852"/>
              <a:gd name="connsiteY174" fmla="*/ 339045 h 3679694"/>
              <a:gd name="connsiteX175" fmla="*/ 5303543 w 8682852"/>
              <a:gd name="connsiteY175" fmla="*/ 339045 h 3679694"/>
              <a:gd name="connsiteX176" fmla="*/ 5311312 w 8682852"/>
              <a:gd name="connsiteY176" fmla="*/ 339045 h 3679694"/>
              <a:gd name="connsiteX177" fmla="*/ 5319080 w 8682852"/>
              <a:gd name="connsiteY177" fmla="*/ 339045 h 3679694"/>
              <a:gd name="connsiteX178" fmla="*/ 5338501 w 8682852"/>
              <a:gd name="connsiteY178" fmla="*/ 335160 h 3679694"/>
              <a:gd name="connsiteX179" fmla="*/ 5373460 w 8682852"/>
              <a:gd name="connsiteY179" fmla="*/ 331275 h 3679694"/>
              <a:gd name="connsiteX180" fmla="*/ 5404534 w 8682852"/>
              <a:gd name="connsiteY180" fmla="*/ 335160 h 3679694"/>
              <a:gd name="connsiteX181" fmla="*/ 5420071 w 8682852"/>
              <a:gd name="connsiteY181" fmla="*/ 358471 h 3679694"/>
              <a:gd name="connsiteX182" fmla="*/ 5423955 w 8682852"/>
              <a:gd name="connsiteY182" fmla="*/ 374012 h 3679694"/>
              <a:gd name="connsiteX183" fmla="*/ 5388997 w 8682852"/>
              <a:gd name="connsiteY183" fmla="*/ 385668 h 3679694"/>
              <a:gd name="connsiteX184" fmla="*/ 5350154 w 8682852"/>
              <a:gd name="connsiteY184" fmla="*/ 393438 h 3679694"/>
              <a:gd name="connsiteX185" fmla="*/ 5272469 w 8682852"/>
              <a:gd name="connsiteY185" fmla="*/ 389553 h 3679694"/>
              <a:gd name="connsiteX186" fmla="*/ 5241395 w 8682852"/>
              <a:gd name="connsiteY186" fmla="*/ 385668 h 3679694"/>
              <a:gd name="connsiteX187" fmla="*/ 5214205 w 8682852"/>
              <a:gd name="connsiteY187" fmla="*/ 381782 h 3679694"/>
              <a:gd name="connsiteX188" fmla="*/ 5183131 w 8682852"/>
              <a:gd name="connsiteY188" fmla="*/ 389553 h 3679694"/>
              <a:gd name="connsiteX189" fmla="*/ 5159825 w 8682852"/>
              <a:gd name="connsiteY189" fmla="*/ 389553 h 3679694"/>
              <a:gd name="connsiteX190" fmla="*/ 5124867 w 8682852"/>
              <a:gd name="connsiteY190" fmla="*/ 389553 h 3679694"/>
              <a:gd name="connsiteX191" fmla="*/ 5113214 w 8682852"/>
              <a:gd name="connsiteY191" fmla="*/ 393438 h 3679694"/>
              <a:gd name="connsiteX192" fmla="*/ 5105446 w 8682852"/>
              <a:gd name="connsiteY192" fmla="*/ 397323 h 3679694"/>
              <a:gd name="connsiteX193" fmla="*/ 5093793 w 8682852"/>
              <a:gd name="connsiteY193" fmla="*/ 397323 h 3679694"/>
              <a:gd name="connsiteX194" fmla="*/ 5089909 w 8682852"/>
              <a:gd name="connsiteY194" fmla="*/ 393438 h 3679694"/>
              <a:gd name="connsiteX195" fmla="*/ 5051066 w 8682852"/>
              <a:gd name="connsiteY195" fmla="*/ 393438 h 3679694"/>
              <a:gd name="connsiteX196" fmla="*/ 5027760 w 8682852"/>
              <a:gd name="connsiteY196" fmla="*/ 397323 h 3679694"/>
              <a:gd name="connsiteX197" fmla="*/ 4977265 w 8682852"/>
              <a:gd name="connsiteY197" fmla="*/ 405094 h 3679694"/>
              <a:gd name="connsiteX198" fmla="*/ 4868506 w 8682852"/>
              <a:gd name="connsiteY198" fmla="*/ 412864 h 3679694"/>
              <a:gd name="connsiteX199" fmla="*/ 4837431 w 8682852"/>
              <a:gd name="connsiteY199" fmla="*/ 416749 h 3679694"/>
              <a:gd name="connsiteX200" fmla="*/ 4821894 w 8682852"/>
              <a:gd name="connsiteY200" fmla="*/ 412864 h 3679694"/>
              <a:gd name="connsiteX201" fmla="*/ 4767515 w 8682852"/>
              <a:gd name="connsiteY201" fmla="*/ 405094 h 3679694"/>
              <a:gd name="connsiteX202" fmla="*/ 4736441 w 8682852"/>
              <a:gd name="connsiteY202" fmla="*/ 408979 h 3679694"/>
              <a:gd name="connsiteX203" fmla="*/ 4720904 w 8682852"/>
              <a:gd name="connsiteY203" fmla="*/ 412864 h 3679694"/>
              <a:gd name="connsiteX204" fmla="*/ 4701482 w 8682852"/>
              <a:gd name="connsiteY204" fmla="*/ 424520 h 3679694"/>
              <a:gd name="connsiteX205" fmla="*/ 4689829 w 8682852"/>
              <a:gd name="connsiteY205" fmla="*/ 424520 h 3679694"/>
              <a:gd name="connsiteX206" fmla="*/ 4693714 w 8682852"/>
              <a:gd name="connsiteY206" fmla="*/ 420634 h 3679694"/>
              <a:gd name="connsiteX207" fmla="*/ 4697598 w 8682852"/>
              <a:gd name="connsiteY207" fmla="*/ 416749 h 3679694"/>
              <a:gd name="connsiteX208" fmla="*/ 4689829 w 8682852"/>
              <a:gd name="connsiteY208" fmla="*/ 416749 h 3679694"/>
              <a:gd name="connsiteX209" fmla="*/ 4678177 w 8682852"/>
              <a:gd name="connsiteY209" fmla="*/ 416749 h 3679694"/>
              <a:gd name="connsiteX210" fmla="*/ 4619913 w 8682852"/>
              <a:gd name="connsiteY210" fmla="*/ 420634 h 3679694"/>
              <a:gd name="connsiteX211" fmla="*/ 4623797 w 8682852"/>
              <a:gd name="connsiteY211" fmla="*/ 424520 h 3679694"/>
              <a:gd name="connsiteX212" fmla="*/ 4623797 w 8682852"/>
              <a:gd name="connsiteY212" fmla="*/ 428405 h 3679694"/>
              <a:gd name="connsiteX213" fmla="*/ 4627681 w 8682852"/>
              <a:gd name="connsiteY213" fmla="*/ 432290 h 3679694"/>
              <a:gd name="connsiteX214" fmla="*/ 4592723 w 8682852"/>
              <a:gd name="connsiteY214" fmla="*/ 440060 h 3679694"/>
              <a:gd name="connsiteX215" fmla="*/ 4530575 w 8682852"/>
              <a:gd name="connsiteY215" fmla="*/ 447831 h 3679694"/>
              <a:gd name="connsiteX216" fmla="*/ 4495616 w 8682852"/>
              <a:gd name="connsiteY216" fmla="*/ 451716 h 3679694"/>
              <a:gd name="connsiteX217" fmla="*/ 4468426 w 8682852"/>
              <a:gd name="connsiteY217" fmla="*/ 455601 h 3679694"/>
              <a:gd name="connsiteX218" fmla="*/ 4433468 w 8682852"/>
              <a:gd name="connsiteY218" fmla="*/ 455601 h 3679694"/>
              <a:gd name="connsiteX219" fmla="*/ 4433468 w 8682852"/>
              <a:gd name="connsiteY219" fmla="*/ 443946 h 3679694"/>
              <a:gd name="connsiteX220" fmla="*/ 4476195 w 8682852"/>
              <a:gd name="connsiteY220" fmla="*/ 436175 h 3679694"/>
              <a:gd name="connsiteX221" fmla="*/ 4557765 w 8682852"/>
              <a:gd name="connsiteY221" fmla="*/ 432290 h 3679694"/>
              <a:gd name="connsiteX222" fmla="*/ 4612144 w 8682852"/>
              <a:gd name="connsiteY222" fmla="*/ 420634 h 3679694"/>
              <a:gd name="connsiteX223" fmla="*/ 4608260 w 8682852"/>
              <a:gd name="connsiteY223" fmla="*/ 416749 h 3679694"/>
              <a:gd name="connsiteX224" fmla="*/ 4577186 w 8682852"/>
              <a:gd name="connsiteY224" fmla="*/ 408979 h 3679694"/>
              <a:gd name="connsiteX225" fmla="*/ 4538343 w 8682852"/>
              <a:gd name="connsiteY225" fmla="*/ 401208 h 3679694"/>
              <a:gd name="connsiteX226" fmla="*/ 4476195 w 8682852"/>
              <a:gd name="connsiteY226" fmla="*/ 408979 h 3679694"/>
              <a:gd name="connsiteX227" fmla="*/ 4324709 w 8682852"/>
              <a:gd name="connsiteY227" fmla="*/ 428405 h 3679694"/>
              <a:gd name="connsiteX228" fmla="*/ 4285866 w 8682852"/>
              <a:gd name="connsiteY228" fmla="*/ 436175 h 3679694"/>
              <a:gd name="connsiteX229" fmla="*/ 4285866 w 8682852"/>
              <a:gd name="connsiteY229" fmla="*/ 440060 h 3679694"/>
              <a:gd name="connsiteX230" fmla="*/ 4305287 w 8682852"/>
              <a:gd name="connsiteY230" fmla="*/ 436175 h 3679694"/>
              <a:gd name="connsiteX231" fmla="*/ 4348014 w 8682852"/>
              <a:gd name="connsiteY231" fmla="*/ 436175 h 3679694"/>
              <a:gd name="connsiteX232" fmla="*/ 4324709 w 8682852"/>
              <a:gd name="connsiteY232" fmla="*/ 443946 h 3679694"/>
              <a:gd name="connsiteX233" fmla="*/ 4281982 w 8682852"/>
              <a:gd name="connsiteY233" fmla="*/ 451716 h 3679694"/>
              <a:gd name="connsiteX234" fmla="*/ 4254792 w 8682852"/>
              <a:gd name="connsiteY234" fmla="*/ 451716 h 3679694"/>
              <a:gd name="connsiteX235" fmla="*/ 4243139 w 8682852"/>
              <a:gd name="connsiteY235" fmla="*/ 451716 h 3679694"/>
              <a:gd name="connsiteX236" fmla="*/ 4103306 w 8682852"/>
              <a:gd name="connsiteY236" fmla="*/ 478912 h 3679694"/>
              <a:gd name="connsiteX237" fmla="*/ 4087769 w 8682852"/>
              <a:gd name="connsiteY237" fmla="*/ 482798 h 3679694"/>
              <a:gd name="connsiteX238" fmla="*/ 4080000 w 8682852"/>
              <a:gd name="connsiteY238" fmla="*/ 478912 h 3679694"/>
              <a:gd name="connsiteX239" fmla="*/ 4056694 w 8682852"/>
              <a:gd name="connsiteY239" fmla="*/ 482798 h 3679694"/>
              <a:gd name="connsiteX240" fmla="*/ 4029505 w 8682852"/>
              <a:gd name="connsiteY240" fmla="*/ 490568 h 3679694"/>
              <a:gd name="connsiteX241" fmla="*/ 3986778 w 8682852"/>
              <a:gd name="connsiteY241" fmla="*/ 506109 h 3679694"/>
              <a:gd name="connsiteX242" fmla="*/ 3975125 w 8682852"/>
              <a:gd name="connsiteY242" fmla="*/ 502224 h 3679694"/>
              <a:gd name="connsiteX243" fmla="*/ 3936282 w 8682852"/>
              <a:gd name="connsiteY243" fmla="*/ 506109 h 3679694"/>
              <a:gd name="connsiteX244" fmla="*/ 3846944 w 8682852"/>
              <a:gd name="connsiteY244" fmla="*/ 517764 h 3679694"/>
              <a:gd name="connsiteX245" fmla="*/ 3788680 w 8682852"/>
              <a:gd name="connsiteY245" fmla="*/ 525535 h 3679694"/>
              <a:gd name="connsiteX246" fmla="*/ 3753722 w 8682852"/>
              <a:gd name="connsiteY246" fmla="*/ 529420 h 3679694"/>
              <a:gd name="connsiteX247" fmla="*/ 3722648 w 8682852"/>
              <a:gd name="connsiteY247" fmla="*/ 533305 h 3679694"/>
              <a:gd name="connsiteX248" fmla="*/ 3586699 w 8682852"/>
              <a:gd name="connsiteY248" fmla="*/ 556616 h 3679694"/>
              <a:gd name="connsiteX249" fmla="*/ 3575046 w 8682852"/>
              <a:gd name="connsiteY249" fmla="*/ 560502 h 3679694"/>
              <a:gd name="connsiteX250" fmla="*/ 3528435 w 8682852"/>
              <a:gd name="connsiteY250" fmla="*/ 572157 h 3679694"/>
              <a:gd name="connsiteX251" fmla="*/ 3427444 w 8682852"/>
              <a:gd name="connsiteY251" fmla="*/ 603239 h 3679694"/>
              <a:gd name="connsiteX252" fmla="*/ 3252652 w 8682852"/>
              <a:gd name="connsiteY252" fmla="*/ 634320 h 3679694"/>
              <a:gd name="connsiteX253" fmla="*/ 3116702 w 8682852"/>
              <a:gd name="connsiteY253" fmla="*/ 661517 h 3679694"/>
              <a:gd name="connsiteX254" fmla="*/ 3085628 w 8682852"/>
              <a:gd name="connsiteY254" fmla="*/ 669287 h 3679694"/>
              <a:gd name="connsiteX255" fmla="*/ 2852573 w 8682852"/>
              <a:gd name="connsiteY255" fmla="*/ 731450 h 3679694"/>
              <a:gd name="connsiteX256" fmla="*/ 2856457 w 8682852"/>
              <a:gd name="connsiteY256" fmla="*/ 735335 h 3679694"/>
              <a:gd name="connsiteX257" fmla="*/ 2895299 w 8682852"/>
              <a:gd name="connsiteY257" fmla="*/ 731450 h 3679694"/>
              <a:gd name="connsiteX258" fmla="*/ 2930258 w 8682852"/>
              <a:gd name="connsiteY258" fmla="*/ 719795 h 3679694"/>
              <a:gd name="connsiteX259" fmla="*/ 2980753 w 8682852"/>
              <a:gd name="connsiteY259" fmla="*/ 704254 h 3679694"/>
              <a:gd name="connsiteX260" fmla="*/ 3039017 w 8682852"/>
              <a:gd name="connsiteY260" fmla="*/ 692598 h 3679694"/>
              <a:gd name="connsiteX261" fmla="*/ 3077860 w 8682852"/>
              <a:gd name="connsiteY261" fmla="*/ 684828 h 3679694"/>
              <a:gd name="connsiteX262" fmla="*/ 3167198 w 8682852"/>
              <a:gd name="connsiteY262" fmla="*/ 665402 h 3679694"/>
              <a:gd name="connsiteX263" fmla="*/ 3198272 w 8682852"/>
              <a:gd name="connsiteY263" fmla="*/ 661517 h 3679694"/>
              <a:gd name="connsiteX264" fmla="*/ 3345874 w 8682852"/>
              <a:gd name="connsiteY264" fmla="*/ 638205 h 3679694"/>
              <a:gd name="connsiteX265" fmla="*/ 3431328 w 8682852"/>
              <a:gd name="connsiteY265" fmla="*/ 622665 h 3679694"/>
              <a:gd name="connsiteX266" fmla="*/ 3528435 w 8682852"/>
              <a:gd name="connsiteY266" fmla="*/ 611009 h 3679694"/>
              <a:gd name="connsiteX267" fmla="*/ 3555624 w 8682852"/>
              <a:gd name="connsiteY267" fmla="*/ 603239 h 3679694"/>
              <a:gd name="connsiteX268" fmla="*/ 3571161 w 8682852"/>
              <a:gd name="connsiteY268" fmla="*/ 595468 h 3679694"/>
              <a:gd name="connsiteX269" fmla="*/ 3660500 w 8682852"/>
              <a:gd name="connsiteY269" fmla="*/ 579928 h 3679694"/>
              <a:gd name="connsiteX270" fmla="*/ 3672152 w 8682852"/>
              <a:gd name="connsiteY270" fmla="*/ 583813 h 3679694"/>
              <a:gd name="connsiteX271" fmla="*/ 3718763 w 8682852"/>
              <a:gd name="connsiteY271" fmla="*/ 572157 h 3679694"/>
              <a:gd name="connsiteX272" fmla="*/ 3730416 w 8682852"/>
              <a:gd name="connsiteY272" fmla="*/ 572157 h 3679694"/>
              <a:gd name="connsiteX273" fmla="*/ 3734301 w 8682852"/>
              <a:gd name="connsiteY273" fmla="*/ 564387 h 3679694"/>
              <a:gd name="connsiteX274" fmla="*/ 3707111 w 8682852"/>
              <a:gd name="connsiteY274" fmla="*/ 560502 h 3679694"/>
              <a:gd name="connsiteX275" fmla="*/ 3761490 w 8682852"/>
              <a:gd name="connsiteY275" fmla="*/ 548846 h 3679694"/>
              <a:gd name="connsiteX276" fmla="*/ 3827523 w 8682852"/>
              <a:gd name="connsiteY276" fmla="*/ 537190 h 3679694"/>
              <a:gd name="connsiteX277" fmla="*/ 3866365 w 8682852"/>
              <a:gd name="connsiteY277" fmla="*/ 533305 h 3679694"/>
              <a:gd name="connsiteX278" fmla="*/ 3878018 w 8682852"/>
              <a:gd name="connsiteY278" fmla="*/ 533305 h 3679694"/>
              <a:gd name="connsiteX279" fmla="*/ 3889671 w 8682852"/>
              <a:gd name="connsiteY279" fmla="*/ 537190 h 3679694"/>
              <a:gd name="connsiteX280" fmla="*/ 3839176 w 8682852"/>
              <a:gd name="connsiteY280" fmla="*/ 548846 h 3679694"/>
              <a:gd name="connsiteX281" fmla="*/ 3796449 w 8682852"/>
              <a:gd name="connsiteY281" fmla="*/ 560502 h 3679694"/>
              <a:gd name="connsiteX282" fmla="*/ 3811986 w 8682852"/>
              <a:gd name="connsiteY282" fmla="*/ 560502 h 3679694"/>
              <a:gd name="connsiteX283" fmla="*/ 3823639 w 8682852"/>
              <a:gd name="connsiteY283" fmla="*/ 560502 h 3679694"/>
              <a:gd name="connsiteX284" fmla="*/ 3823639 w 8682852"/>
              <a:gd name="connsiteY284" fmla="*/ 564387 h 3679694"/>
              <a:gd name="connsiteX285" fmla="*/ 3815870 w 8682852"/>
              <a:gd name="connsiteY285" fmla="*/ 568272 h 3679694"/>
              <a:gd name="connsiteX286" fmla="*/ 3792564 w 8682852"/>
              <a:gd name="connsiteY286" fmla="*/ 568272 h 3679694"/>
              <a:gd name="connsiteX287" fmla="*/ 3777027 w 8682852"/>
              <a:gd name="connsiteY287" fmla="*/ 572157 h 3679694"/>
              <a:gd name="connsiteX288" fmla="*/ 3792564 w 8682852"/>
              <a:gd name="connsiteY288" fmla="*/ 572157 h 3679694"/>
              <a:gd name="connsiteX289" fmla="*/ 3811986 w 8682852"/>
              <a:gd name="connsiteY289" fmla="*/ 572157 h 3679694"/>
              <a:gd name="connsiteX290" fmla="*/ 3819754 w 8682852"/>
              <a:gd name="connsiteY290" fmla="*/ 572157 h 3679694"/>
              <a:gd name="connsiteX291" fmla="*/ 3897440 w 8682852"/>
              <a:gd name="connsiteY291" fmla="*/ 564387 h 3679694"/>
              <a:gd name="connsiteX292" fmla="*/ 4068347 w 8682852"/>
              <a:gd name="connsiteY292" fmla="*/ 537190 h 3679694"/>
              <a:gd name="connsiteX293" fmla="*/ 4146032 w 8682852"/>
              <a:gd name="connsiteY293" fmla="*/ 525535 h 3679694"/>
              <a:gd name="connsiteX294" fmla="*/ 4313056 w 8682852"/>
              <a:gd name="connsiteY294" fmla="*/ 502224 h 3679694"/>
              <a:gd name="connsiteX295" fmla="*/ 4394625 w 8682852"/>
              <a:gd name="connsiteY295" fmla="*/ 490568 h 3679694"/>
              <a:gd name="connsiteX296" fmla="*/ 4441237 w 8682852"/>
              <a:gd name="connsiteY296" fmla="*/ 478912 h 3679694"/>
              <a:gd name="connsiteX297" fmla="*/ 4464542 w 8682852"/>
              <a:gd name="connsiteY297" fmla="*/ 478912 h 3679694"/>
              <a:gd name="connsiteX298" fmla="*/ 4553880 w 8682852"/>
              <a:gd name="connsiteY298" fmla="*/ 471142 h 3679694"/>
              <a:gd name="connsiteX299" fmla="*/ 4596607 w 8682852"/>
              <a:gd name="connsiteY299" fmla="*/ 467257 h 3679694"/>
              <a:gd name="connsiteX300" fmla="*/ 4709251 w 8682852"/>
              <a:gd name="connsiteY300" fmla="*/ 455601 h 3679694"/>
              <a:gd name="connsiteX301" fmla="*/ 4806357 w 8682852"/>
              <a:gd name="connsiteY301" fmla="*/ 443946 h 3679694"/>
              <a:gd name="connsiteX302" fmla="*/ 4852969 w 8682852"/>
              <a:gd name="connsiteY302" fmla="*/ 440060 h 3679694"/>
              <a:gd name="connsiteX303" fmla="*/ 4895695 w 8682852"/>
              <a:gd name="connsiteY303" fmla="*/ 436175 h 3679694"/>
              <a:gd name="connsiteX304" fmla="*/ 4957844 w 8682852"/>
              <a:gd name="connsiteY304" fmla="*/ 428405 h 3679694"/>
              <a:gd name="connsiteX305" fmla="*/ 5016108 w 8682852"/>
              <a:gd name="connsiteY305" fmla="*/ 428405 h 3679694"/>
              <a:gd name="connsiteX306" fmla="*/ 5027760 w 8682852"/>
              <a:gd name="connsiteY306" fmla="*/ 428405 h 3679694"/>
              <a:gd name="connsiteX307" fmla="*/ 5051066 w 8682852"/>
              <a:gd name="connsiteY307" fmla="*/ 436175 h 3679694"/>
              <a:gd name="connsiteX308" fmla="*/ 5043297 w 8682852"/>
              <a:gd name="connsiteY308" fmla="*/ 440060 h 3679694"/>
              <a:gd name="connsiteX309" fmla="*/ 5027760 w 8682852"/>
              <a:gd name="connsiteY309" fmla="*/ 440060 h 3679694"/>
              <a:gd name="connsiteX310" fmla="*/ 5019992 w 8682852"/>
              <a:gd name="connsiteY310" fmla="*/ 451716 h 3679694"/>
              <a:gd name="connsiteX311" fmla="*/ 5019992 w 8682852"/>
              <a:gd name="connsiteY311" fmla="*/ 463372 h 3679694"/>
              <a:gd name="connsiteX312" fmla="*/ 5027760 w 8682852"/>
              <a:gd name="connsiteY312" fmla="*/ 471142 h 3679694"/>
              <a:gd name="connsiteX313" fmla="*/ 5031645 w 8682852"/>
              <a:gd name="connsiteY313" fmla="*/ 475027 h 3679694"/>
              <a:gd name="connsiteX314" fmla="*/ 5062719 w 8682852"/>
              <a:gd name="connsiteY314" fmla="*/ 482798 h 3679694"/>
              <a:gd name="connsiteX315" fmla="*/ 5109330 w 8682852"/>
              <a:gd name="connsiteY315" fmla="*/ 478912 h 3679694"/>
              <a:gd name="connsiteX316" fmla="*/ 5148173 w 8682852"/>
              <a:gd name="connsiteY316" fmla="*/ 478912 h 3679694"/>
              <a:gd name="connsiteX317" fmla="*/ 5187015 w 8682852"/>
              <a:gd name="connsiteY317" fmla="*/ 475027 h 3679694"/>
              <a:gd name="connsiteX318" fmla="*/ 5303543 w 8682852"/>
              <a:gd name="connsiteY318" fmla="*/ 463372 h 3679694"/>
              <a:gd name="connsiteX319" fmla="*/ 5338501 w 8682852"/>
              <a:gd name="connsiteY319" fmla="*/ 463372 h 3679694"/>
              <a:gd name="connsiteX320" fmla="*/ 5303543 w 8682852"/>
              <a:gd name="connsiteY320" fmla="*/ 471142 h 3679694"/>
              <a:gd name="connsiteX321" fmla="*/ 5307427 w 8682852"/>
              <a:gd name="connsiteY321" fmla="*/ 482798 h 3679694"/>
              <a:gd name="connsiteX322" fmla="*/ 5400650 w 8682852"/>
              <a:gd name="connsiteY322" fmla="*/ 478912 h 3679694"/>
              <a:gd name="connsiteX323" fmla="*/ 5435608 w 8682852"/>
              <a:gd name="connsiteY323" fmla="*/ 478912 h 3679694"/>
              <a:gd name="connsiteX324" fmla="*/ 5458914 w 8682852"/>
              <a:gd name="connsiteY324" fmla="*/ 482798 h 3679694"/>
              <a:gd name="connsiteX325" fmla="*/ 5532715 w 8682852"/>
              <a:gd name="connsiteY325" fmla="*/ 478912 h 3679694"/>
              <a:gd name="connsiteX326" fmla="*/ 5540483 w 8682852"/>
              <a:gd name="connsiteY326" fmla="*/ 494453 h 3679694"/>
              <a:gd name="connsiteX327" fmla="*/ 5509409 w 8682852"/>
              <a:gd name="connsiteY327" fmla="*/ 494453 h 3679694"/>
              <a:gd name="connsiteX328" fmla="*/ 5466682 w 8682852"/>
              <a:gd name="connsiteY328" fmla="*/ 502224 h 3679694"/>
              <a:gd name="connsiteX329" fmla="*/ 5478335 w 8682852"/>
              <a:gd name="connsiteY329" fmla="*/ 521650 h 3679694"/>
              <a:gd name="connsiteX330" fmla="*/ 5497756 w 8682852"/>
              <a:gd name="connsiteY330" fmla="*/ 529420 h 3679694"/>
              <a:gd name="connsiteX331" fmla="*/ 5618168 w 8682852"/>
              <a:gd name="connsiteY331" fmla="*/ 537190 h 3679694"/>
              <a:gd name="connsiteX332" fmla="*/ 5637590 w 8682852"/>
              <a:gd name="connsiteY332" fmla="*/ 548846 h 3679694"/>
              <a:gd name="connsiteX333" fmla="*/ 5707506 w 8682852"/>
              <a:gd name="connsiteY333" fmla="*/ 552731 h 3679694"/>
              <a:gd name="connsiteX334" fmla="*/ 5719159 w 8682852"/>
              <a:gd name="connsiteY334" fmla="*/ 568272 h 3679694"/>
              <a:gd name="connsiteX335" fmla="*/ 5711391 w 8682852"/>
              <a:gd name="connsiteY335" fmla="*/ 576042 h 3679694"/>
              <a:gd name="connsiteX336" fmla="*/ 5668664 w 8682852"/>
              <a:gd name="connsiteY336" fmla="*/ 572157 h 3679694"/>
              <a:gd name="connsiteX337" fmla="*/ 5660895 w 8682852"/>
              <a:gd name="connsiteY337" fmla="*/ 595468 h 3679694"/>
              <a:gd name="connsiteX338" fmla="*/ 5668664 w 8682852"/>
              <a:gd name="connsiteY338" fmla="*/ 607124 h 3679694"/>
              <a:gd name="connsiteX339" fmla="*/ 5672548 w 8682852"/>
              <a:gd name="connsiteY339" fmla="*/ 661517 h 3679694"/>
              <a:gd name="connsiteX340" fmla="*/ 5668664 w 8682852"/>
              <a:gd name="connsiteY340" fmla="*/ 669287 h 3679694"/>
              <a:gd name="connsiteX341" fmla="*/ 5664780 w 8682852"/>
              <a:gd name="connsiteY341" fmla="*/ 680943 h 3679694"/>
              <a:gd name="connsiteX342" fmla="*/ 5664780 w 8682852"/>
              <a:gd name="connsiteY342" fmla="*/ 692598 h 3679694"/>
              <a:gd name="connsiteX343" fmla="*/ 5676432 w 8682852"/>
              <a:gd name="connsiteY343" fmla="*/ 700369 h 3679694"/>
              <a:gd name="connsiteX344" fmla="*/ 5657011 w 8682852"/>
              <a:gd name="connsiteY344" fmla="*/ 700369 h 3679694"/>
              <a:gd name="connsiteX345" fmla="*/ 5641474 w 8682852"/>
              <a:gd name="connsiteY345" fmla="*/ 708139 h 3679694"/>
              <a:gd name="connsiteX346" fmla="*/ 5629821 w 8682852"/>
              <a:gd name="connsiteY346" fmla="*/ 743106 h 3679694"/>
              <a:gd name="connsiteX347" fmla="*/ 5625937 w 8682852"/>
              <a:gd name="connsiteY347" fmla="*/ 758647 h 3679694"/>
              <a:gd name="connsiteX348" fmla="*/ 5649243 w 8682852"/>
              <a:gd name="connsiteY348" fmla="*/ 774187 h 3679694"/>
              <a:gd name="connsiteX349" fmla="*/ 5618168 w 8682852"/>
              <a:gd name="connsiteY349" fmla="*/ 805269 h 3679694"/>
              <a:gd name="connsiteX350" fmla="*/ 5614284 w 8682852"/>
              <a:gd name="connsiteY350" fmla="*/ 820810 h 3679694"/>
              <a:gd name="connsiteX351" fmla="*/ 5602631 w 8682852"/>
              <a:gd name="connsiteY351" fmla="*/ 848006 h 3679694"/>
              <a:gd name="connsiteX352" fmla="*/ 5602631 w 8682852"/>
              <a:gd name="connsiteY352" fmla="*/ 875203 h 3679694"/>
              <a:gd name="connsiteX353" fmla="*/ 5575442 w 8682852"/>
              <a:gd name="connsiteY353" fmla="*/ 902399 h 3679694"/>
              <a:gd name="connsiteX354" fmla="*/ 5602631 w 8682852"/>
              <a:gd name="connsiteY354" fmla="*/ 910170 h 3679694"/>
              <a:gd name="connsiteX355" fmla="*/ 5575442 w 8682852"/>
              <a:gd name="connsiteY355" fmla="*/ 914055 h 3679694"/>
              <a:gd name="connsiteX356" fmla="*/ 5571557 w 8682852"/>
              <a:gd name="connsiteY356" fmla="*/ 933481 h 3679694"/>
              <a:gd name="connsiteX357" fmla="*/ 5571557 w 8682852"/>
              <a:gd name="connsiteY357" fmla="*/ 949022 h 3679694"/>
              <a:gd name="connsiteX358" fmla="*/ 5571557 w 8682852"/>
              <a:gd name="connsiteY358" fmla="*/ 956792 h 3679694"/>
              <a:gd name="connsiteX359" fmla="*/ 5587094 w 8682852"/>
              <a:gd name="connsiteY359" fmla="*/ 976218 h 3679694"/>
              <a:gd name="connsiteX360" fmla="*/ 5575442 w 8682852"/>
              <a:gd name="connsiteY360" fmla="*/ 991759 h 3679694"/>
              <a:gd name="connsiteX361" fmla="*/ 5575442 w 8682852"/>
              <a:gd name="connsiteY361" fmla="*/ 1003414 h 3679694"/>
              <a:gd name="connsiteX362" fmla="*/ 5587094 w 8682852"/>
              <a:gd name="connsiteY362" fmla="*/ 1022840 h 3679694"/>
              <a:gd name="connsiteX363" fmla="*/ 5587094 w 8682852"/>
              <a:gd name="connsiteY363" fmla="*/ 1061692 h 3679694"/>
              <a:gd name="connsiteX364" fmla="*/ 5575442 w 8682852"/>
              <a:gd name="connsiteY364" fmla="*/ 1073348 h 3679694"/>
              <a:gd name="connsiteX365" fmla="*/ 5552136 w 8682852"/>
              <a:gd name="connsiteY365" fmla="*/ 1096659 h 3679694"/>
              <a:gd name="connsiteX366" fmla="*/ 5544367 w 8682852"/>
              <a:gd name="connsiteY366" fmla="*/ 1112200 h 3679694"/>
              <a:gd name="connsiteX367" fmla="*/ 5556020 w 8682852"/>
              <a:gd name="connsiteY367" fmla="*/ 1116085 h 3679694"/>
              <a:gd name="connsiteX368" fmla="*/ 5575442 w 8682852"/>
              <a:gd name="connsiteY368" fmla="*/ 1116085 h 3679694"/>
              <a:gd name="connsiteX369" fmla="*/ 5664780 w 8682852"/>
              <a:gd name="connsiteY369" fmla="*/ 1131626 h 3679694"/>
              <a:gd name="connsiteX370" fmla="*/ 5660895 w 8682852"/>
              <a:gd name="connsiteY370" fmla="*/ 1143282 h 3679694"/>
              <a:gd name="connsiteX371" fmla="*/ 5637590 w 8682852"/>
              <a:gd name="connsiteY371" fmla="*/ 1143282 h 3679694"/>
              <a:gd name="connsiteX372" fmla="*/ 5625937 w 8682852"/>
              <a:gd name="connsiteY372" fmla="*/ 1158822 h 3679694"/>
              <a:gd name="connsiteX373" fmla="*/ 5606516 w 8682852"/>
              <a:gd name="connsiteY373" fmla="*/ 1217100 h 3679694"/>
              <a:gd name="connsiteX374" fmla="*/ 5579326 w 8682852"/>
              <a:gd name="connsiteY374" fmla="*/ 1232641 h 3679694"/>
              <a:gd name="connsiteX375" fmla="*/ 5567673 w 8682852"/>
              <a:gd name="connsiteY375" fmla="*/ 1240412 h 3679694"/>
              <a:gd name="connsiteX376" fmla="*/ 5536599 w 8682852"/>
              <a:gd name="connsiteY376" fmla="*/ 1271493 h 3679694"/>
              <a:gd name="connsiteX377" fmla="*/ 5532715 w 8682852"/>
              <a:gd name="connsiteY377" fmla="*/ 1290919 h 3679694"/>
              <a:gd name="connsiteX378" fmla="*/ 5598747 w 8682852"/>
              <a:gd name="connsiteY378" fmla="*/ 1294804 h 3679694"/>
              <a:gd name="connsiteX379" fmla="*/ 5625937 w 8682852"/>
              <a:gd name="connsiteY379" fmla="*/ 1298689 h 3679694"/>
              <a:gd name="connsiteX380" fmla="*/ 5680317 w 8682852"/>
              <a:gd name="connsiteY380" fmla="*/ 1294804 h 3679694"/>
              <a:gd name="connsiteX381" fmla="*/ 5761886 w 8682852"/>
              <a:gd name="connsiteY381" fmla="*/ 1306460 h 3679694"/>
              <a:gd name="connsiteX382" fmla="*/ 5773539 w 8682852"/>
              <a:gd name="connsiteY382" fmla="*/ 1302575 h 3679694"/>
              <a:gd name="connsiteX383" fmla="*/ 5789076 w 8682852"/>
              <a:gd name="connsiteY383" fmla="*/ 1310345 h 3679694"/>
              <a:gd name="connsiteX384" fmla="*/ 5816266 w 8682852"/>
              <a:gd name="connsiteY384" fmla="*/ 1318115 h 3679694"/>
              <a:gd name="connsiteX385" fmla="*/ 5824034 w 8682852"/>
              <a:gd name="connsiteY385" fmla="*/ 1310345 h 3679694"/>
              <a:gd name="connsiteX386" fmla="*/ 5824034 w 8682852"/>
              <a:gd name="connsiteY386" fmla="*/ 1302575 h 3679694"/>
              <a:gd name="connsiteX387" fmla="*/ 5858993 w 8682852"/>
              <a:gd name="connsiteY387" fmla="*/ 1302575 h 3679694"/>
              <a:gd name="connsiteX388" fmla="*/ 5882298 w 8682852"/>
              <a:gd name="connsiteY388" fmla="*/ 1306460 h 3679694"/>
              <a:gd name="connsiteX389" fmla="*/ 5940562 w 8682852"/>
              <a:gd name="connsiteY389" fmla="*/ 1310345 h 3679694"/>
              <a:gd name="connsiteX390" fmla="*/ 5998826 w 8682852"/>
              <a:gd name="connsiteY390" fmla="*/ 1306460 h 3679694"/>
              <a:gd name="connsiteX391" fmla="*/ 6057090 w 8682852"/>
              <a:gd name="connsiteY391" fmla="*/ 1306460 h 3679694"/>
              <a:gd name="connsiteX392" fmla="*/ 6095933 w 8682852"/>
              <a:gd name="connsiteY392" fmla="*/ 1306460 h 3679694"/>
              <a:gd name="connsiteX393" fmla="*/ 6165850 w 8682852"/>
              <a:gd name="connsiteY393" fmla="*/ 1306460 h 3679694"/>
              <a:gd name="connsiteX394" fmla="*/ 6259072 w 8682852"/>
              <a:gd name="connsiteY394" fmla="*/ 1306460 h 3679694"/>
              <a:gd name="connsiteX395" fmla="*/ 6317336 w 8682852"/>
              <a:gd name="connsiteY395" fmla="*/ 1306460 h 3679694"/>
              <a:gd name="connsiteX396" fmla="*/ 6379484 w 8682852"/>
              <a:gd name="connsiteY396" fmla="*/ 1310345 h 3679694"/>
              <a:gd name="connsiteX397" fmla="*/ 6398905 w 8682852"/>
              <a:gd name="connsiteY397" fmla="*/ 1314230 h 3679694"/>
              <a:gd name="connsiteX398" fmla="*/ 6461054 w 8682852"/>
              <a:gd name="connsiteY398" fmla="*/ 1310345 h 3679694"/>
              <a:gd name="connsiteX399" fmla="*/ 6499896 w 8682852"/>
              <a:gd name="connsiteY399" fmla="*/ 1314230 h 3679694"/>
              <a:gd name="connsiteX400" fmla="*/ 6534855 w 8682852"/>
              <a:gd name="connsiteY400" fmla="*/ 1314230 h 3679694"/>
              <a:gd name="connsiteX401" fmla="*/ 6581466 w 8682852"/>
              <a:gd name="connsiteY401" fmla="*/ 1318115 h 3679694"/>
              <a:gd name="connsiteX402" fmla="*/ 6600887 w 8682852"/>
              <a:gd name="connsiteY402" fmla="*/ 1322001 h 3679694"/>
              <a:gd name="connsiteX403" fmla="*/ 6620308 w 8682852"/>
              <a:gd name="connsiteY403" fmla="*/ 1322001 h 3679694"/>
              <a:gd name="connsiteX404" fmla="*/ 6639730 w 8682852"/>
              <a:gd name="connsiteY404" fmla="*/ 1322001 h 3679694"/>
              <a:gd name="connsiteX405" fmla="*/ 6663035 w 8682852"/>
              <a:gd name="connsiteY405" fmla="*/ 1329771 h 3679694"/>
              <a:gd name="connsiteX406" fmla="*/ 6674688 w 8682852"/>
              <a:gd name="connsiteY406" fmla="*/ 1329771 h 3679694"/>
              <a:gd name="connsiteX407" fmla="*/ 6694109 w 8682852"/>
              <a:gd name="connsiteY407" fmla="*/ 1337541 h 3679694"/>
              <a:gd name="connsiteX408" fmla="*/ 6631961 w 8682852"/>
              <a:gd name="connsiteY408" fmla="*/ 1341427 h 3679694"/>
              <a:gd name="connsiteX409" fmla="*/ 6565929 w 8682852"/>
              <a:gd name="connsiteY409" fmla="*/ 1337541 h 3679694"/>
              <a:gd name="connsiteX410" fmla="*/ 6457169 w 8682852"/>
              <a:gd name="connsiteY410" fmla="*/ 1333656 h 3679694"/>
              <a:gd name="connsiteX411" fmla="*/ 6305683 w 8682852"/>
              <a:gd name="connsiteY411" fmla="*/ 1329771 h 3679694"/>
              <a:gd name="connsiteX412" fmla="*/ 6243535 w 8682852"/>
              <a:gd name="connsiteY412" fmla="*/ 1329771 h 3679694"/>
              <a:gd name="connsiteX413" fmla="*/ 6227998 w 8682852"/>
              <a:gd name="connsiteY413" fmla="*/ 1329771 h 3679694"/>
              <a:gd name="connsiteX414" fmla="*/ 6158081 w 8682852"/>
              <a:gd name="connsiteY414" fmla="*/ 1329771 h 3679694"/>
              <a:gd name="connsiteX415" fmla="*/ 6092049 w 8682852"/>
              <a:gd name="connsiteY415" fmla="*/ 1329771 h 3679694"/>
              <a:gd name="connsiteX416" fmla="*/ 6026016 w 8682852"/>
              <a:gd name="connsiteY416" fmla="*/ 1329771 h 3679694"/>
              <a:gd name="connsiteX417" fmla="*/ 5952215 w 8682852"/>
              <a:gd name="connsiteY417" fmla="*/ 1333656 h 3679694"/>
              <a:gd name="connsiteX418" fmla="*/ 5917257 w 8682852"/>
              <a:gd name="connsiteY418" fmla="*/ 1333656 h 3679694"/>
              <a:gd name="connsiteX419" fmla="*/ 5901720 w 8682852"/>
              <a:gd name="connsiteY419" fmla="*/ 1333656 h 3679694"/>
              <a:gd name="connsiteX420" fmla="*/ 5905604 w 8682852"/>
              <a:gd name="connsiteY420" fmla="*/ 1341427 h 3679694"/>
              <a:gd name="connsiteX421" fmla="*/ 5925025 w 8682852"/>
              <a:gd name="connsiteY421" fmla="*/ 1345312 h 3679694"/>
              <a:gd name="connsiteX422" fmla="*/ 5967752 w 8682852"/>
              <a:gd name="connsiteY422" fmla="*/ 1345312 h 3679694"/>
              <a:gd name="connsiteX423" fmla="*/ 6010479 w 8682852"/>
              <a:gd name="connsiteY423" fmla="*/ 1345312 h 3679694"/>
              <a:gd name="connsiteX424" fmla="*/ 6049322 w 8682852"/>
              <a:gd name="connsiteY424" fmla="*/ 1345312 h 3679694"/>
              <a:gd name="connsiteX425" fmla="*/ 6095933 w 8682852"/>
              <a:gd name="connsiteY425" fmla="*/ 1341427 h 3679694"/>
              <a:gd name="connsiteX426" fmla="*/ 6111470 w 8682852"/>
              <a:gd name="connsiteY426" fmla="*/ 1345312 h 3679694"/>
              <a:gd name="connsiteX427" fmla="*/ 6130891 w 8682852"/>
              <a:gd name="connsiteY427" fmla="*/ 1349197 h 3679694"/>
              <a:gd name="connsiteX428" fmla="*/ 6181387 w 8682852"/>
              <a:gd name="connsiteY428" fmla="*/ 1349197 h 3679694"/>
              <a:gd name="connsiteX429" fmla="*/ 6212461 w 8682852"/>
              <a:gd name="connsiteY429" fmla="*/ 1349197 h 3679694"/>
              <a:gd name="connsiteX430" fmla="*/ 6231882 w 8682852"/>
              <a:gd name="connsiteY430" fmla="*/ 1353082 h 3679694"/>
              <a:gd name="connsiteX431" fmla="*/ 6243535 w 8682852"/>
              <a:gd name="connsiteY431" fmla="*/ 1353082 h 3679694"/>
              <a:gd name="connsiteX432" fmla="*/ 6259072 w 8682852"/>
              <a:gd name="connsiteY432" fmla="*/ 1356967 h 3679694"/>
              <a:gd name="connsiteX433" fmla="*/ 6286262 w 8682852"/>
              <a:gd name="connsiteY433" fmla="*/ 1356967 h 3679694"/>
              <a:gd name="connsiteX434" fmla="*/ 6309567 w 8682852"/>
              <a:gd name="connsiteY434" fmla="*/ 1356967 h 3679694"/>
              <a:gd name="connsiteX435" fmla="*/ 6328989 w 8682852"/>
              <a:gd name="connsiteY435" fmla="*/ 1353082 h 3679694"/>
              <a:gd name="connsiteX436" fmla="*/ 6371716 w 8682852"/>
              <a:gd name="connsiteY436" fmla="*/ 1353082 h 3679694"/>
              <a:gd name="connsiteX437" fmla="*/ 6383368 w 8682852"/>
              <a:gd name="connsiteY437" fmla="*/ 1356967 h 3679694"/>
              <a:gd name="connsiteX438" fmla="*/ 6398905 w 8682852"/>
              <a:gd name="connsiteY438" fmla="*/ 1360853 h 3679694"/>
              <a:gd name="connsiteX439" fmla="*/ 6429979 w 8682852"/>
              <a:gd name="connsiteY439" fmla="*/ 1356967 h 3679694"/>
              <a:gd name="connsiteX440" fmla="*/ 6461054 w 8682852"/>
              <a:gd name="connsiteY440" fmla="*/ 1356967 h 3679694"/>
              <a:gd name="connsiteX441" fmla="*/ 6488243 w 8682852"/>
              <a:gd name="connsiteY441" fmla="*/ 1356967 h 3679694"/>
              <a:gd name="connsiteX442" fmla="*/ 6534855 w 8682852"/>
              <a:gd name="connsiteY442" fmla="*/ 1349197 h 3679694"/>
              <a:gd name="connsiteX443" fmla="*/ 6569813 w 8682852"/>
              <a:gd name="connsiteY443" fmla="*/ 1349197 h 3679694"/>
              <a:gd name="connsiteX444" fmla="*/ 6604771 w 8682852"/>
              <a:gd name="connsiteY444" fmla="*/ 1349197 h 3679694"/>
              <a:gd name="connsiteX445" fmla="*/ 6624193 w 8682852"/>
              <a:gd name="connsiteY445" fmla="*/ 1349197 h 3679694"/>
              <a:gd name="connsiteX446" fmla="*/ 6651382 w 8682852"/>
              <a:gd name="connsiteY446" fmla="*/ 1349197 h 3679694"/>
              <a:gd name="connsiteX447" fmla="*/ 6709646 w 8682852"/>
              <a:gd name="connsiteY447" fmla="*/ 1353082 h 3679694"/>
              <a:gd name="connsiteX448" fmla="*/ 6725183 w 8682852"/>
              <a:gd name="connsiteY448" fmla="*/ 1356967 h 3679694"/>
              <a:gd name="connsiteX449" fmla="*/ 6748489 w 8682852"/>
              <a:gd name="connsiteY449" fmla="*/ 1356967 h 3679694"/>
              <a:gd name="connsiteX450" fmla="*/ 6845596 w 8682852"/>
              <a:gd name="connsiteY450" fmla="*/ 1364738 h 3679694"/>
              <a:gd name="connsiteX451" fmla="*/ 6903860 w 8682852"/>
              <a:gd name="connsiteY451" fmla="*/ 1376393 h 3679694"/>
              <a:gd name="connsiteX452" fmla="*/ 6919397 w 8682852"/>
              <a:gd name="connsiteY452" fmla="*/ 1376393 h 3679694"/>
              <a:gd name="connsiteX453" fmla="*/ 6927165 w 8682852"/>
              <a:gd name="connsiteY453" fmla="*/ 1380279 h 3679694"/>
              <a:gd name="connsiteX454" fmla="*/ 6931049 w 8682852"/>
              <a:gd name="connsiteY454" fmla="*/ 1384164 h 3679694"/>
              <a:gd name="connsiteX455" fmla="*/ 6903860 w 8682852"/>
              <a:gd name="connsiteY455" fmla="*/ 1388049 h 3679694"/>
              <a:gd name="connsiteX456" fmla="*/ 6787332 w 8682852"/>
              <a:gd name="connsiteY456" fmla="*/ 1380279 h 3679694"/>
              <a:gd name="connsiteX457" fmla="*/ 6771795 w 8682852"/>
              <a:gd name="connsiteY457" fmla="*/ 1376393 h 3679694"/>
              <a:gd name="connsiteX458" fmla="*/ 6748489 w 8682852"/>
              <a:gd name="connsiteY458" fmla="*/ 1376393 h 3679694"/>
              <a:gd name="connsiteX459" fmla="*/ 6682457 w 8682852"/>
              <a:gd name="connsiteY459" fmla="*/ 1380279 h 3679694"/>
              <a:gd name="connsiteX460" fmla="*/ 6666920 w 8682852"/>
              <a:gd name="connsiteY460" fmla="*/ 1384164 h 3679694"/>
              <a:gd name="connsiteX461" fmla="*/ 6659151 w 8682852"/>
              <a:gd name="connsiteY461" fmla="*/ 1384164 h 3679694"/>
              <a:gd name="connsiteX462" fmla="*/ 6651382 w 8682852"/>
              <a:gd name="connsiteY462" fmla="*/ 1388049 h 3679694"/>
              <a:gd name="connsiteX463" fmla="*/ 6628077 w 8682852"/>
              <a:gd name="connsiteY463" fmla="*/ 1391934 h 3679694"/>
              <a:gd name="connsiteX464" fmla="*/ 6624193 w 8682852"/>
              <a:gd name="connsiteY464" fmla="*/ 1399705 h 3679694"/>
              <a:gd name="connsiteX465" fmla="*/ 6651382 w 8682852"/>
              <a:gd name="connsiteY465" fmla="*/ 1407475 h 3679694"/>
              <a:gd name="connsiteX466" fmla="*/ 6674688 w 8682852"/>
              <a:gd name="connsiteY466" fmla="*/ 1411360 h 3679694"/>
              <a:gd name="connsiteX467" fmla="*/ 6686341 w 8682852"/>
              <a:gd name="connsiteY467" fmla="*/ 1411360 h 3679694"/>
              <a:gd name="connsiteX468" fmla="*/ 6705762 w 8682852"/>
              <a:gd name="connsiteY468" fmla="*/ 1415245 h 3679694"/>
              <a:gd name="connsiteX469" fmla="*/ 6783447 w 8682852"/>
              <a:gd name="connsiteY469" fmla="*/ 1419131 h 3679694"/>
              <a:gd name="connsiteX470" fmla="*/ 6791216 w 8682852"/>
              <a:gd name="connsiteY470" fmla="*/ 1419131 h 3679694"/>
              <a:gd name="connsiteX471" fmla="*/ 6810637 w 8682852"/>
              <a:gd name="connsiteY471" fmla="*/ 1415245 h 3679694"/>
              <a:gd name="connsiteX472" fmla="*/ 6833943 w 8682852"/>
              <a:gd name="connsiteY472" fmla="*/ 1419131 h 3679694"/>
              <a:gd name="connsiteX473" fmla="*/ 6857248 w 8682852"/>
              <a:gd name="connsiteY473" fmla="*/ 1419131 h 3679694"/>
              <a:gd name="connsiteX474" fmla="*/ 6868901 w 8682852"/>
              <a:gd name="connsiteY474" fmla="*/ 1419131 h 3679694"/>
              <a:gd name="connsiteX475" fmla="*/ 6884438 w 8682852"/>
              <a:gd name="connsiteY475" fmla="*/ 1415245 h 3679694"/>
              <a:gd name="connsiteX476" fmla="*/ 6907744 w 8682852"/>
              <a:gd name="connsiteY476" fmla="*/ 1415245 h 3679694"/>
              <a:gd name="connsiteX477" fmla="*/ 6915512 w 8682852"/>
              <a:gd name="connsiteY477" fmla="*/ 1423016 h 3679694"/>
              <a:gd name="connsiteX478" fmla="*/ 6927165 w 8682852"/>
              <a:gd name="connsiteY478" fmla="*/ 1423016 h 3679694"/>
              <a:gd name="connsiteX479" fmla="*/ 6938818 w 8682852"/>
              <a:gd name="connsiteY479" fmla="*/ 1423016 h 3679694"/>
              <a:gd name="connsiteX480" fmla="*/ 6954355 w 8682852"/>
              <a:gd name="connsiteY480" fmla="*/ 1423016 h 3679694"/>
              <a:gd name="connsiteX481" fmla="*/ 7024272 w 8682852"/>
              <a:gd name="connsiteY481" fmla="*/ 1426901 h 3679694"/>
              <a:gd name="connsiteX482" fmla="*/ 7043693 w 8682852"/>
              <a:gd name="connsiteY482" fmla="*/ 1426901 h 3679694"/>
              <a:gd name="connsiteX483" fmla="*/ 7055346 w 8682852"/>
              <a:gd name="connsiteY483" fmla="*/ 1430786 h 3679694"/>
              <a:gd name="connsiteX484" fmla="*/ 7063114 w 8682852"/>
              <a:gd name="connsiteY484" fmla="*/ 1430786 h 3679694"/>
              <a:gd name="connsiteX485" fmla="*/ 7074767 w 8682852"/>
              <a:gd name="connsiteY485" fmla="*/ 1430786 h 3679694"/>
              <a:gd name="connsiteX486" fmla="*/ 7094189 w 8682852"/>
              <a:gd name="connsiteY486" fmla="*/ 1434671 h 3679694"/>
              <a:gd name="connsiteX487" fmla="*/ 7133031 w 8682852"/>
              <a:gd name="connsiteY487" fmla="*/ 1438557 h 3679694"/>
              <a:gd name="connsiteX488" fmla="*/ 7179642 w 8682852"/>
              <a:gd name="connsiteY488" fmla="*/ 1442442 h 3679694"/>
              <a:gd name="connsiteX489" fmla="*/ 7202948 w 8682852"/>
              <a:gd name="connsiteY489" fmla="*/ 1446327 h 3679694"/>
              <a:gd name="connsiteX490" fmla="*/ 7230138 w 8682852"/>
              <a:gd name="connsiteY490" fmla="*/ 1450212 h 3679694"/>
              <a:gd name="connsiteX491" fmla="*/ 7253443 w 8682852"/>
              <a:gd name="connsiteY491" fmla="*/ 1454097 h 3679694"/>
              <a:gd name="connsiteX492" fmla="*/ 7261212 w 8682852"/>
              <a:gd name="connsiteY492" fmla="*/ 1454097 h 3679694"/>
              <a:gd name="connsiteX493" fmla="*/ 7331128 w 8682852"/>
              <a:gd name="connsiteY493" fmla="*/ 1461868 h 3679694"/>
              <a:gd name="connsiteX494" fmla="*/ 7358318 w 8682852"/>
              <a:gd name="connsiteY494" fmla="*/ 1465753 h 3679694"/>
              <a:gd name="connsiteX495" fmla="*/ 7397161 w 8682852"/>
              <a:gd name="connsiteY495" fmla="*/ 1469638 h 3679694"/>
              <a:gd name="connsiteX496" fmla="*/ 7428235 w 8682852"/>
              <a:gd name="connsiteY496" fmla="*/ 1469638 h 3679694"/>
              <a:gd name="connsiteX497" fmla="*/ 7447656 w 8682852"/>
              <a:gd name="connsiteY497" fmla="*/ 1473523 h 3679694"/>
              <a:gd name="connsiteX498" fmla="*/ 7463194 w 8682852"/>
              <a:gd name="connsiteY498" fmla="*/ 1473523 h 3679694"/>
              <a:gd name="connsiteX499" fmla="*/ 7478730 w 8682852"/>
              <a:gd name="connsiteY499" fmla="*/ 1477409 h 3679694"/>
              <a:gd name="connsiteX500" fmla="*/ 7575837 w 8682852"/>
              <a:gd name="connsiteY500" fmla="*/ 1489064 h 3679694"/>
              <a:gd name="connsiteX501" fmla="*/ 7603027 w 8682852"/>
              <a:gd name="connsiteY501" fmla="*/ 1496835 h 3679694"/>
              <a:gd name="connsiteX502" fmla="*/ 7630216 w 8682852"/>
              <a:gd name="connsiteY502" fmla="*/ 1500720 h 3679694"/>
              <a:gd name="connsiteX503" fmla="*/ 7641870 w 8682852"/>
              <a:gd name="connsiteY503" fmla="*/ 1504605 h 3679694"/>
              <a:gd name="connsiteX504" fmla="*/ 7657406 w 8682852"/>
              <a:gd name="connsiteY504" fmla="*/ 1508490 h 3679694"/>
              <a:gd name="connsiteX505" fmla="*/ 7680712 w 8682852"/>
              <a:gd name="connsiteY505" fmla="*/ 1508490 h 3679694"/>
              <a:gd name="connsiteX506" fmla="*/ 7735092 w 8682852"/>
              <a:gd name="connsiteY506" fmla="*/ 1520146 h 3679694"/>
              <a:gd name="connsiteX507" fmla="*/ 7750629 w 8682852"/>
              <a:gd name="connsiteY507" fmla="*/ 1520146 h 3679694"/>
              <a:gd name="connsiteX508" fmla="*/ 7766166 w 8682852"/>
              <a:gd name="connsiteY508" fmla="*/ 1524031 h 3679694"/>
              <a:gd name="connsiteX509" fmla="*/ 7770050 w 8682852"/>
              <a:gd name="connsiteY509" fmla="*/ 1531801 h 3679694"/>
              <a:gd name="connsiteX510" fmla="*/ 7781703 w 8682852"/>
              <a:gd name="connsiteY510" fmla="*/ 1535687 h 3679694"/>
              <a:gd name="connsiteX511" fmla="*/ 7793356 w 8682852"/>
              <a:gd name="connsiteY511" fmla="*/ 1539572 h 3679694"/>
              <a:gd name="connsiteX512" fmla="*/ 7812777 w 8682852"/>
              <a:gd name="connsiteY512" fmla="*/ 1543457 h 3679694"/>
              <a:gd name="connsiteX513" fmla="*/ 7847736 w 8682852"/>
              <a:gd name="connsiteY513" fmla="*/ 1547342 h 3679694"/>
              <a:gd name="connsiteX514" fmla="*/ 7882694 w 8682852"/>
              <a:gd name="connsiteY514" fmla="*/ 1551227 h 3679694"/>
              <a:gd name="connsiteX515" fmla="*/ 7898231 w 8682852"/>
              <a:gd name="connsiteY515" fmla="*/ 1551227 h 3679694"/>
              <a:gd name="connsiteX516" fmla="*/ 7906000 w 8682852"/>
              <a:gd name="connsiteY516" fmla="*/ 1555113 h 3679694"/>
              <a:gd name="connsiteX517" fmla="*/ 7921536 w 8682852"/>
              <a:gd name="connsiteY517" fmla="*/ 1558998 h 3679694"/>
              <a:gd name="connsiteX518" fmla="*/ 8006990 w 8682852"/>
              <a:gd name="connsiteY518" fmla="*/ 1574539 h 3679694"/>
              <a:gd name="connsiteX519" fmla="*/ 8049717 w 8682852"/>
              <a:gd name="connsiteY519" fmla="*/ 1582309 h 3679694"/>
              <a:gd name="connsiteX520" fmla="*/ 8080791 w 8682852"/>
              <a:gd name="connsiteY520" fmla="*/ 1586194 h 3679694"/>
              <a:gd name="connsiteX521" fmla="*/ 8100212 w 8682852"/>
              <a:gd name="connsiteY521" fmla="*/ 1590079 h 3679694"/>
              <a:gd name="connsiteX522" fmla="*/ 8189550 w 8682852"/>
              <a:gd name="connsiteY522" fmla="*/ 1609505 h 3679694"/>
              <a:gd name="connsiteX523" fmla="*/ 8208972 w 8682852"/>
              <a:gd name="connsiteY523" fmla="*/ 1609505 h 3679694"/>
              <a:gd name="connsiteX524" fmla="*/ 8240046 w 8682852"/>
              <a:gd name="connsiteY524" fmla="*/ 1617276 h 3679694"/>
              <a:gd name="connsiteX525" fmla="*/ 8267236 w 8682852"/>
              <a:gd name="connsiteY525" fmla="*/ 1621161 h 3679694"/>
              <a:gd name="connsiteX526" fmla="*/ 8275004 w 8682852"/>
              <a:gd name="connsiteY526" fmla="*/ 1621161 h 3679694"/>
              <a:gd name="connsiteX527" fmla="*/ 8294426 w 8682852"/>
              <a:gd name="connsiteY527" fmla="*/ 1625046 h 3679694"/>
              <a:gd name="connsiteX528" fmla="*/ 8321616 w 8682852"/>
              <a:gd name="connsiteY528" fmla="*/ 1632817 h 3679694"/>
              <a:gd name="connsiteX529" fmla="*/ 8344921 w 8682852"/>
              <a:gd name="connsiteY529" fmla="*/ 1636702 h 3679694"/>
              <a:gd name="connsiteX530" fmla="*/ 8360458 w 8682852"/>
              <a:gd name="connsiteY530" fmla="*/ 1640587 h 3679694"/>
              <a:gd name="connsiteX531" fmla="*/ 8387648 w 8682852"/>
              <a:gd name="connsiteY531" fmla="*/ 1644472 h 3679694"/>
              <a:gd name="connsiteX532" fmla="*/ 8410954 w 8682852"/>
              <a:gd name="connsiteY532" fmla="*/ 1648357 h 3679694"/>
              <a:gd name="connsiteX533" fmla="*/ 8422606 w 8682852"/>
              <a:gd name="connsiteY533" fmla="*/ 1652242 h 3679694"/>
              <a:gd name="connsiteX534" fmla="*/ 8438143 w 8682852"/>
              <a:gd name="connsiteY534" fmla="*/ 1656128 h 3679694"/>
              <a:gd name="connsiteX535" fmla="*/ 8449796 w 8682852"/>
              <a:gd name="connsiteY535" fmla="*/ 1660013 h 3679694"/>
              <a:gd name="connsiteX536" fmla="*/ 8465333 w 8682852"/>
              <a:gd name="connsiteY536" fmla="*/ 1663898 h 3679694"/>
              <a:gd name="connsiteX537" fmla="*/ 8480870 w 8682852"/>
              <a:gd name="connsiteY537" fmla="*/ 1667783 h 3679694"/>
              <a:gd name="connsiteX538" fmla="*/ 8519713 w 8682852"/>
              <a:gd name="connsiteY538" fmla="*/ 1675554 h 3679694"/>
              <a:gd name="connsiteX539" fmla="*/ 8636241 w 8682852"/>
              <a:gd name="connsiteY539" fmla="*/ 1702750 h 3679694"/>
              <a:gd name="connsiteX540" fmla="*/ 8644009 w 8682852"/>
              <a:gd name="connsiteY540" fmla="*/ 1706635 h 3679694"/>
              <a:gd name="connsiteX541" fmla="*/ 8682852 w 8682852"/>
              <a:gd name="connsiteY541" fmla="*/ 1718291 h 3679694"/>
              <a:gd name="connsiteX542" fmla="*/ 8651778 w 8682852"/>
              <a:gd name="connsiteY542" fmla="*/ 1722176 h 3679694"/>
              <a:gd name="connsiteX543" fmla="*/ 8570208 w 8682852"/>
              <a:gd name="connsiteY543" fmla="*/ 1718291 h 3679694"/>
              <a:gd name="connsiteX544" fmla="*/ 8550787 w 8682852"/>
              <a:gd name="connsiteY544" fmla="*/ 1714406 h 3679694"/>
              <a:gd name="connsiteX545" fmla="*/ 8543019 w 8682852"/>
              <a:gd name="connsiteY545" fmla="*/ 1710520 h 3679694"/>
              <a:gd name="connsiteX546" fmla="*/ 8523597 w 8682852"/>
              <a:gd name="connsiteY546" fmla="*/ 1706635 h 3679694"/>
              <a:gd name="connsiteX547" fmla="*/ 8492523 w 8682852"/>
              <a:gd name="connsiteY547" fmla="*/ 1706635 h 3679694"/>
              <a:gd name="connsiteX548" fmla="*/ 8465333 w 8682852"/>
              <a:gd name="connsiteY548" fmla="*/ 1702750 h 3679694"/>
              <a:gd name="connsiteX549" fmla="*/ 8445912 w 8682852"/>
              <a:gd name="connsiteY549" fmla="*/ 1702750 h 3679694"/>
              <a:gd name="connsiteX550" fmla="*/ 8434259 w 8682852"/>
              <a:gd name="connsiteY550" fmla="*/ 1698865 h 3679694"/>
              <a:gd name="connsiteX551" fmla="*/ 8426491 w 8682852"/>
              <a:gd name="connsiteY551" fmla="*/ 1698865 h 3679694"/>
              <a:gd name="connsiteX552" fmla="*/ 8395417 w 8682852"/>
              <a:gd name="connsiteY552" fmla="*/ 1694980 h 3679694"/>
              <a:gd name="connsiteX553" fmla="*/ 8341037 w 8682852"/>
              <a:gd name="connsiteY553" fmla="*/ 1687209 h 3679694"/>
              <a:gd name="connsiteX554" fmla="*/ 8325500 w 8682852"/>
              <a:gd name="connsiteY554" fmla="*/ 1683324 h 3679694"/>
              <a:gd name="connsiteX555" fmla="*/ 8302194 w 8682852"/>
              <a:gd name="connsiteY555" fmla="*/ 1683324 h 3679694"/>
              <a:gd name="connsiteX556" fmla="*/ 8240046 w 8682852"/>
              <a:gd name="connsiteY556" fmla="*/ 1671668 h 3679694"/>
              <a:gd name="connsiteX557" fmla="*/ 8189550 w 8682852"/>
              <a:gd name="connsiteY557" fmla="*/ 1671668 h 3679694"/>
              <a:gd name="connsiteX558" fmla="*/ 8142940 w 8682852"/>
              <a:gd name="connsiteY558" fmla="*/ 1679439 h 3679694"/>
              <a:gd name="connsiteX559" fmla="*/ 8115750 w 8682852"/>
              <a:gd name="connsiteY559" fmla="*/ 1687209 h 3679694"/>
              <a:gd name="connsiteX560" fmla="*/ 8076907 w 8682852"/>
              <a:gd name="connsiteY560" fmla="*/ 1691094 h 3679694"/>
              <a:gd name="connsiteX561" fmla="*/ 8049717 w 8682852"/>
              <a:gd name="connsiteY561" fmla="*/ 1687209 h 3679694"/>
              <a:gd name="connsiteX562" fmla="*/ 8041948 w 8682852"/>
              <a:gd name="connsiteY562" fmla="*/ 1683324 h 3679694"/>
              <a:gd name="connsiteX563" fmla="*/ 8057486 w 8682852"/>
              <a:gd name="connsiteY563" fmla="*/ 1675554 h 3679694"/>
              <a:gd name="connsiteX564" fmla="*/ 8127402 w 8682852"/>
              <a:gd name="connsiteY564" fmla="*/ 1675554 h 3679694"/>
              <a:gd name="connsiteX565" fmla="*/ 8045833 w 8682852"/>
              <a:gd name="connsiteY565" fmla="*/ 1663898 h 3679694"/>
              <a:gd name="connsiteX566" fmla="*/ 8006990 w 8682852"/>
              <a:gd name="connsiteY566" fmla="*/ 1660013 h 3679694"/>
              <a:gd name="connsiteX567" fmla="*/ 7995338 w 8682852"/>
              <a:gd name="connsiteY567" fmla="*/ 1660013 h 3679694"/>
              <a:gd name="connsiteX568" fmla="*/ 7975916 w 8682852"/>
              <a:gd name="connsiteY568" fmla="*/ 1656128 h 3679694"/>
              <a:gd name="connsiteX569" fmla="*/ 7940958 w 8682852"/>
              <a:gd name="connsiteY569" fmla="*/ 1656128 h 3679694"/>
              <a:gd name="connsiteX570" fmla="*/ 7906000 w 8682852"/>
              <a:gd name="connsiteY570" fmla="*/ 1652242 h 3679694"/>
              <a:gd name="connsiteX571" fmla="*/ 7882694 w 8682852"/>
              <a:gd name="connsiteY571" fmla="*/ 1656128 h 3679694"/>
              <a:gd name="connsiteX572" fmla="*/ 7894346 w 8682852"/>
              <a:gd name="connsiteY572" fmla="*/ 1656128 h 3679694"/>
              <a:gd name="connsiteX573" fmla="*/ 7937074 w 8682852"/>
              <a:gd name="connsiteY573" fmla="*/ 1667783 h 3679694"/>
              <a:gd name="connsiteX574" fmla="*/ 7878810 w 8682852"/>
              <a:gd name="connsiteY574" fmla="*/ 1660013 h 3679694"/>
              <a:gd name="connsiteX575" fmla="*/ 7874925 w 8682852"/>
              <a:gd name="connsiteY575" fmla="*/ 1652242 h 3679694"/>
              <a:gd name="connsiteX576" fmla="*/ 7867156 w 8682852"/>
              <a:gd name="connsiteY576" fmla="*/ 1648357 h 3679694"/>
              <a:gd name="connsiteX577" fmla="*/ 7851620 w 8682852"/>
              <a:gd name="connsiteY577" fmla="*/ 1644472 h 3679694"/>
              <a:gd name="connsiteX578" fmla="*/ 7832198 w 8682852"/>
              <a:gd name="connsiteY578" fmla="*/ 1644472 h 3679694"/>
              <a:gd name="connsiteX579" fmla="*/ 7824430 w 8682852"/>
              <a:gd name="connsiteY579" fmla="*/ 1644472 h 3679694"/>
              <a:gd name="connsiteX580" fmla="*/ 7805008 w 8682852"/>
              <a:gd name="connsiteY580" fmla="*/ 1644472 h 3679694"/>
              <a:gd name="connsiteX581" fmla="*/ 7824430 w 8682852"/>
              <a:gd name="connsiteY581" fmla="*/ 1675554 h 3679694"/>
              <a:gd name="connsiteX582" fmla="*/ 7839967 w 8682852"/>
              <a:gd name="connsiteY582" fmla="*/ 1679439 h 3679694"/>
              <a:gd name="connsiteX583" fmla="*/ 7863272 w 8682852"/>
              <a:gd name="connsiteY583" fmla="*/ 1691094 h 3679694"/>
              <a:gd name="connsiteX584" fmla="*/ 7909884 w 8682852"/>
              <a:gd name="connsiteY584" fmla="*/ 1710520 h 3679694"/>
              <a:gd name="connsiteX585" fmla="*/ 7925420 w 8682852"/>
              <a:gd name="connsiteY585" fmla="*/ 1710520 h 3679694"/>
              <a:gd name="connsiteX586" fmla="*/ 7937074 w 8682852"/>
              <a:gd name="connsiteY586" fmla="*/ 1714406 h 3679694"/>
              <a:gd name="connsiteX587" fmla="*/ 7952610 w 8682852"/>
              <a:gd name="connsiteY587" fmla="*/ 1718291 h 3679694"/>
              <a:gd name="connsiteX588" fmla="*/ 7964264 w 8682852"/>
              <a:gd name="connsiteY588" fmla="*/ 1722176 h 3679694"/>
              <a:gd name="connsiteX589" fmla="*/ 7975916 w 8682852"/>
              <a:gd name="connsiteY589" fmla="*/ 1726061 h 3679694"/>
              <a:gd name="connsiteX590" fmla="*/ 7991453 w 8682852"/>
              <a:gd name="connsiteY590" fmla="*/ 1729946 h 3679694"/>
              <a:gd name="connsiteX591" fmla="*/ 8010874 w 8682852"/>
              <a:gd name="connsiteY591" fmla="*/ 1733832 h 3679694"/>
              <a:gd name="connsiteX592" fmla="*/ 8030296 w 8682852"/>
              <a:gd name="connsiteY592" fmla="*/ 1733832 h 3679694"/>
              <a:gd name="connsiteX593" fmla="*/ 8053602 w 8682852"/>
              <a:gd name="connsiteY593" fmla="*/ 1733832 h 3679694"/>
              <a:gd name="connsiteX594" fmla="*/ 8065254 w 8682852"/>
              <a:gd name="connsiteY594" fmla="*/ 1737717 h 3679694"/>
              <a:gd name="connsiteX595" fmla="*/ 8073022 w 8682852"/>
              <a:gd name="connsiteY595" fmla="*/ 1737717 h 3679694"/>
              <a:gd name="connsiteX596" fmla="*/ 8146824 w 8682852"/>
              <a:gd name="connsiteY596" fmla="*/ 1753258 h 3679694"/>
              <a:gd name="connsiteX597" fmla="*/ 8177898 w 8682852"/>
              <a:gd name="connsiteY597" fmla="*/ 1761028 h 3679694"/>
              <a:gd name="connsiteX598" fmla="*/ 8205088 w 8682852"/>
              <a:gd name="connsiteY598" fmla="*/ 1768798 h 3679694"/>
              <a:gd name="connsiteX599" fmla="*/ 8267236 w 8682852"/>
              <a:gd name="connsiteY599" fmla="*/ 1776569 h 3679694"/>
              <a:gd name="connsiteX600" fmla="*/ 8290542 w 8682852"/>
              <a:gd name="connsiteY600" fmla="*/ 1780454 h 3679694"/>
              <a:gd name="connsiteX601" fmla="*/ 8302194 w 8682852"/>
              <a:gd name="connsiteY601" fmla="*/ 1784339 h 3679694"/>
              <a:gd name="connsiteX602" fmla="*/ 8321616 w 8682852"/>
              <a:gd name="connsiteY602" fmla="*/ 1792110 h 3679694"/>
              <a:gd name="connsiteX603" fmla="*/ 8383764 w 8682852"/>
              <a:gd name="connsiteY603" fmla="*/ 1803765 h 3679694"/>
              <a:gd name="connsiteX604" fmla="*/ 8410954 w 8682852"/>
              <a:gd name="connsiteY604" fmla="*/ 1811536 h 3679694"/>
              <a:gd name="connsiteX605" fmla="*/ 8442028 w 8682852"/>
              <a:gd name="connsiteY605" fmla="*/ 1815421 h 3679694"/>
              <a:gd name="connsiteX606" fmla="*/ 8476986 w 8682852"/>
              <a:gd name="connsiteY606" fmla="*/ 1823191 h 3679694"/>
              <a:gd name="connsiteX607" fmla="*/ 8496407 w 8682852"/>
              <a:gd name="connsiteY607" fmla="*/ 1827076 h 3679694"/>
              <a:gd name="connsiteX608" fmla="*/ 8523597 w 8682852"/>
              <a:gd name="connsiteY608" fmla="*/ 1830962 h 3679694"/>
              <a:gd name="connsiteX609" fmla="*/ 8543019 w 8682852"/>
              <a:gd name="connsiteY609" fmla="*/ 1834847 h 3679694"/>
              <a:gd name="connsiteX610" fmla="*/ 8550787 w 8682852"/>
              <a:gd name="connsiteY610" fmla="*/ 1838732 h 3679694"/>
              <a:gd name="connsiteX611" fmla="*/ 8612935 w 8682852"/>
              <a:gd name="connsiteY611" fmla="*/ 1850388 h 3679694"/>
              <a:gd name="connsiteX612" fmla="*/ 8636241 w 8682852"/>
              <a:gd name="connsiteY612" fmla="*/ 1858158 h 3679694"/>
              <a:gd name="connsiteX613" fmla="*/ 8667315 w 8682852"/>
              <a:gd name="connsiteY613" fmla="*/ 1869814 h 3679694"/>
              <a:gd name="connsiteX614" fmla="*/ 8678968 w 8682852"/>
              <a:gd name="connsiteY614" fmla="*/ 1889240 h 3679694"/>
              <a:gd name="connsiteX615" fmla="*/ 8651778 w 8682852"/>
              <a:gd name="connsiteY615" fmla="*/ 1904780 h 3679694"/>
              <a:gd name="connsiteX616" fmla="*/ 8628472 w 8682852"/>
              <a:gd name="connsiteY616" fmla="*/ 1904780 h 3679694"/>
              <a:gd name="connsiteX617" fmla="*/ 8609051 w 8682852"/>
              <a:gd name="connsiteY617" fmla="*/ 1900895 h 3679694"/>
              <a:gd name="connsiteX618" fmla="*/ 8558556 w 8682852"/>
              <a:gd name="connsiteY618" fmla="*/ 1897010 h 3679694"/>
              <a:gd name="connsiteX619" fmla="*/ 8508060 w 8682852"/>
              <a:gd name="connsiteY619" fmla="*/ 1885354 h 3679694"/>
              <a:gd name="connsiteX620" fmla="*/ 8484755 w 8682852"/>
              <a:gd name="connsiteY620" fmla="*/ 1858158 h 3679694"/>
              <a:gd name="connsiteX621" fmla="*/ 8418722 w 8682852"/>
              <a:gd name="connsiteY621" fmla="*/ 1842617 h 3679694"/>
              <a:gd name="connsiteX622" fmla="*/ 8403185 w 8682852"/>
              <a:gd name="connsiteY622" fmla="*/ 1842617 h 3679694"/>
              <a:gd name="connsiteX623" fmla="*/ 8375995 w 8682852"/>
              <a:gd name="connsiteY623" fmla="*/ 1838732 h 3679694"/>
              <a:gd name="connsiteX624" fmla="*/ 8298310 w 8682852"/>
              <a:gd name="connsiteY624" fmla="*/ 1834847 h 3679694"/>
              <a:gd name="connsiteX625" fmla="*/ 8286657 w 8682852"/>
              <a:gd name="connsiteY625" fmla="*/ 1830962 h 3679694"/>
              <a:gd name="connsiteX626" fmla="*/ 8263352 w 8682852"/>
              <a:gd name="connsiteY626" fmla="*/ 1823191 h 3679694"/>
              <a:gd name="connsiteX627" fmla="*/ 8232278 w 8682852"/>
              <a:gd name="connsiteY627" fmla="*/ 1815421 h 3679694"/>
              <a:gd name="connsiteX628" fmla="*/ 8197319 w 8682852"/>
              <a:gd name="connsiteY628" fmla="*/ 1807650 h 3679694"/>
              <a:gd name="connsiteX629" fmla="*/ 8131286 w 8682852"/>
              <a:gd name="connsiteY629" fmla="*/ 1792110 h 3679694"/>
              <a:gd name="connsiteX630" fmla="*/ 8111866 w 8682852"/>
              <a:gd name="connsiteY630" fmla="*/ 1792110 h 3679694"/>
              <a:gd name="connsiteX631" fmla="*/ 8088560 w 8682852"/>
              <a:gd name="connsiteY631" fmla="*/ 1788224 h 3679694"/>
              <a:gd name="connsiteX632" fmla="*/ 8049717 w 8682852"/>
              <a:gd name="connsiteY632" fmla="*/ 1780454 h 3679694"/>
              <a:gd name="connsiteX633" fmla="*/ 7983684 w 8682852"/>
              <a:gd name="connsiteY633" fmla="*/ 1768798 h 3679694"/>
              <a:gd name="connsiteX634" fmla="*/ 7960379 w 8682852"/>
              <a:gd name="connsiteY634" fmla="*/ 1764913 h 3679694"/>
              <a:gd name="connsiteX635" fmla="*/ 7940958 w 8682852"/>
              <a:gd name="connsiteY635" fmla="*/ 1757143 h 3679694"/>
              <a:gd name="connsiteX636" fmla="*/ 7933189 w 8682852"/>
              <a:gd name="connsiteY636" fmla="*/ 1757143 h 3679694"/>
              <a:gd name="connsiteX637" fmla="*/ 7921536 w 8682852"/>
              <a:gd name="connsiteY637" fmla="*/ 1753258 h 3679694"/>
              <a:gd name="connsiteX638" fmla="*/ 7906000 w 8682852"/>
              <a:gd name="connsiteY638" fmla="*/ 1753258 h 3679694"/>
              <a:gd name="connsiteX639" fmla="*/ 7851620 w 8682852"/>
              <a:gd name="connsiteY639" fmla="*/ 1745487 h 3679694"/>
              <a:gd name="connsiteX640" fmla="*/ 7820546 w 8682852"/>
              <a:gd name="connsiteY640" fmla="*/ 1741602 h 3679694"/>
              <a:gd name="connsiteX641" fmla="*/ 7781703 w 8682852"/>
              <a:gd name="connsiteY641" fmla="*/ 1737717 h 3679694"/>
              <a:gd name="connsiteX642" fmla="*/ 7754513 w 8682852"/>
              <a:gd name="connsiteY642" fmla="*/ 1733832 h 3679694"/>
              <a:gd name="connsiteX643" fmla="*/ 7711786 w 8682852"/>
              <a:gd name="connsiteY643" fmla="*/ 1726061 h 3679694"/>
              <a:gd name="connsiteX644" fmla="*/ 7653522 w 8682852"/>
              <a:gd name="connsiteY644" fmla="*/ 1714406 h 3679694"/>
              <a:gd name="connsiteX645" fmla="*/ 7649638 w 8682852"/>
              <a:gd name="connsiteY645" fmla="*/ 1710520 h 3679694"/>
              <a:gd name="connsiteX646" fmla="*/ 7641870 w 8682852"/>
              <a:gd name="connsiteY646" fmla="*/ 1710520 h 3679694"/>
              <a:gd name="connsiteX647" fmla="*/ 7630216 w 8682852"/>
              <a:gd name="connsiteY647" fmla="*/ 1710520 h 3679694"/>
              <a:gd name="connsiteX648" fmla="*/ 7610796 w 8682852"/>
              <a:gd name="connsiteY648" fmla="*/ 1706635 h 3679694"/>
              <a:gd name="connsiteX649" fmla="*/ 7595258 w 8682852"/>
              <a:gd name="connsiteY649" fmla="*/ 1706635 h 3679694"/>
              <a:gd name="connsiteX650" fmla="*/ 7571952 w 8682852"/>
              <a:gd name="connsiteY650" fmla="*/ 1710520 h 3679694"/>
              <a:gd name="connsiteX651" fmla="*/ 7540878 w 8682852"/>
              <a:gd name="connsiteY651" fmla="*/ 1714406 h 3679694"/>
              <a:gd name="connsiteX652" fmla="*/ 7552532 w 8682852"/>
              <a:gd name="connsiteY652" fmla="*/ 1718291 h 3679694"/>
              <a:gd name="connsiteX653" fmla="*/ 7560300 w 8682852"/>
              <a:gd name="connsiteY653" fmla="*/ 1722176 h 3679694"/>
              <a:gd name="connsiteX654" fmla="*/ 7548647 w 8682852"/>
              <a:gd name="connsiteY654" fmla="*/ 1729946 h 3679694"/>
              <a:gd name="connsiteX655" fmla="*/ 7533110 w 8682852"/>
              <a:gd name="connsiteY655" fmla="*/ 1729946 h 3679694"/>
              <a:gd name="connsiteX656" fmla="*/ 7521457 w 8682852"/>
              <a:gd name="connsiteY656" fmla="*/ 1729946 h 3679694"/>
              <a:gd name="connsiteX657" fmla="*/ 7509804 w 8682852"/>
              <a:gd name="connsiteY657" fmla="*/ 1729946 h 3679694"/>
              <a:gd name="connsiteX658" fmla="*/ 7490383 w 8682852"/>
              <a:gd name="connsiteY658" fmla="*/ 1726061 h 3679694"/>
              <a:gd name="connsiteX659" fmla="*/ 7474846 w 8682852"/>
              <a:gd name="connsiteY659" fmla="*/ 1726061 h 3679694"/>
              <a:gd name="connsiteX660" fmla="*/ 7439888 w 8682852"/>
              <a:gd name="connsiteY660" fmla="*/ 1729946 h 3679694"/>
              <a:gd name="connsiteX661" fmla="*/ 7408814 w 8682852"/>
              <a:gd name="connsiteY661" fmla="*/ 1726061 h 3679694"/>
              <a:gd name="connsiteX662" fmla="*/ 7404930 w 8682852"/>
              <a:gd name="connsiteY662" fmla="*/ 1733832 h 3679694"/>
              <a:gd name="connsiteX663" fmla="*/ 7373855 w 8682852"/>
              <a:gd name="connsiteY663" fmla="*/ 1741602 h 3679694"/>
              <a:gd name="connsiteX664" fmla="*/ 7338897 w 8682852"/>
              <a:gd name="connsiteY664" fmla="*/ 1729946 h 3679694"/>
              <a:gd name="connsiteX665" fmla="*/ 7303938 w 8682852"/>
              <a:gd name="connsiteY665" fmla="*/ 1714406 h 3679694"/>
              <a:gd name="connsiteX666" fmla="*/ 7319476 w 8682852"/>
              <a:gd name="connsiteY666" fmla="*/ 1710520 h 3679694"/>
              <a:gd name="connsiteX667" fmla="*/ 7303938 w 8682852"/>
              <a:gd name="connsiteY667" fmla="*/ 1702750 h 3679694"/>
              <a:gd name="connsiteX668" fmla="*/ 7195179 w 8682852"/>
              <a:gd name="connsiteY668" fmla="*/ 1687209 h 3679694"/>
              <a:gd name="connsiteX669" fmla="*/ 7175758 w 8682852"/>
              <a:gd name="connsiteY669" fmla="*/ 1687209 h 3679694"/>
              <a:gd name="connsiteX670" fmla="*/ 7144684 w 8682852"/>
              <a:gd name="connsiteY670" fmla="*/ 1687209 h 3679694"/>
              <a:gd name="connsiteX671" fmla="*/ 7113610 w 8682852"/>
              <a:gd name="connsiteY671" fmla="*/ 1683324 h 3679694"/>
              <a:gd name="connsiteX672" fmla="*/ 7024272 w 8682852"/>
              <a:gd name="connsiteY672" fmla="*/ 1679439 h 3679694"/>
              <a:gd name="connsiteX673" fmla="*/ 6899975 w 8682852"/>
              <a:gd name="connsiteY673" fmla="*/ 1683324 h 3679694"/>
              <a:gd name="connsiteX674" fmla="*/ 6923281 w 8682852"/>
              <a:gd name="connsiteY674" fmla="*/ 1687209 h 3679694"/>
              <a:gd name="connsiteX675" fmla="*/ 6973776 w 8682852"/>
              <a:gd name="connsiteY675" fmla="*/ 1694980 h 3679694"/>
              <a:gd name="connsiteX676" fmla="*/ 6927165 w 8682852"/>
              <a:gd name="connsiteY676" fmla="*/ 1698865 h 3679694"/>
              <a:gd name="connsiteX677" fmla="*/ 6880554 w 8682852"/>
              <a:gd name="connsiteY677" fmla="*/ 1694980 h 3679694"/>
              <a:gd name="connsiteX678" fmla="*/ 6826174 w 8682852"/>
              <a:gd name="connsiteY678" fmla="*/ 1687209 h 3679694"/>
              <a:gd name="connsiteX679" fmla="*/ 6857248 w 8682852"/>
              <a:gd name="connsiteY679" fmla="*/ 1687209 h 3679694"/>
              <a:gd name="connsiteX680" fmla="*/ 6880554 w 8682852"/>
              <a:gd name="connsiteY680" fmla="*/ 1687209 h 3679694"/>
              <a:gd name="connsiteX681" fmla="*/ 6896091 w 8682852"/>
              <a:gd name="connsiteY681" fmla="*/ 1683324 h 3679694"/>
              <a:gd name="connsiteX682" fmla="*/ 6841711 w 8682852"/>
              <a:gd name="connsiteY682" fmla="*/ 1675554 h 3679694"/>
              <a:gd name="connsiteX683" fmla="*/ 6833943 w 8682852"/>
              <a:gd name="connsiteY683" fmla="*/ 1667783 h 3679694"/>
              <a:gd name="connsiteX684" fmla="*/ 6814522 w 8682852"/>
              <a:gd name="connsiteY684" fmla="*/ 1671668 h 3679694"/>
              <a:gd name="connsiteX685" fmla="*/ 6783447 w 8682852"/>
              <a:gd name="connsiteY685" fmla="*/ 1675554 h 3679694"/>
              <a:gd name="connsiteX686" fmla="*/ 6748489 w 8682852"/>
              <a:gd name="connsiteY686" fmla="*/ 1675554 h 3679694"/>
              <a:gd name="connsiteX687" fmla="*/ 6697994 w 8682852"/>
              <a:gd name="connsiteY687" fmla="*/ 1671668 h 3679694"/>
              <a:gd name="connsiteX688" fmla="*/ 6666920 w 8682852"/>
              <a:gd name="connsiteY688" fmla="*/ 1675554 h 3679694"/>
              <a:gd name="connsiteX689" fmla="*/ 6678572 w 8682852"/>
              <a:gd name="connsiteY689" fmla="*/ 1679439 h 3679694"/>
              <a:gd name="connsiteX690" fmla="*/ 6690225 w 8682852"/>
              <a:gd name="connsiteY690" fmla="*/ 1683324 h 3679694"/>
              <a:gd name="connsiteX691" fmla="*/ 6674688 w 8682852"/>
              <a:gd name="connsiteY691" fmla="*/ 1687209 h 3679694"/>
              <a:gd name="connsiteX692" fmla="*/ 6631961 w 8682852"/>
              <a:gd name="connsiteY692" fmla="*/ 1687209 h 3679694"/>
              <a:gd name="connsiteX693" fmla="*/ 6616424 w 8682852"/>
              <a:gd name="connsiteY693" fmla="*/ 1687209 h 3679694"/>
              <a:gd name="connsiteX694" fmla="*/ 6608656 w 8682852"/>
              <a:gd name="connsiteY694" fmla="*/ 1687209 h 3679694"/>
              <a:gd name="connsiteX695" fmla="*/ 6577581 w 8682852"/>
              <a:gd name="connsiteY695" fmla="*/ 1687209 h 3679694"/>
              <a:gd name="connsiteX696" fmla="*/ 6538739 w 8682852"/>
              <a:gd name="connsiteY696" fmla="*/ 1687209 h 3679694"/>
              <a:gd name="connsiteX697" fmla="*/ 6492128 w 8682852"/>
              <a:gd name="connsiteY697" fmla="*/ 1683324 h 3679694"/>
              <a:gd name="connsiteX698" fmla="*/ 6406674 w 8682852"/>
              <a:gd name="connsiteY698" fmla="*/ 1679439 h 3679694"/>
              <a:gd name="connsiteX699" fmla="*/ 6395021 w 8682852"/>
              <a:gd name="connsiteY699" fmla="*/ 1687209 h 3679694"/>
              <a:gd name="connsiteX700" fmla="*/ 6383368 w 8682852"/>
              <a:gd name="connsiteY700" fmla="*/ 1691094 h 3679694"/>
              <a:gd name="connsiteX701" fmla="*/ 6375600 w 8682852"/>
              <a:gd name="connsiteY701" fmla="*/ 1691094 h 3679694"/>
              <a:gd name="connsiteX702" fmla="*/ 6356178 w 8682852"/>
              <a:gd name="connsiteY702" fmla="*/ 1687209 h 3679694"/>
              <a:gd name="connsiteX703" fmla="*/ 6328989 w 8682852"/>
              <a:gd name="connsiteY703" fmla="*/ 1679439 h 3679694"/>
              <a:gd name="connsiteX704" fmla="*/ 6297915 w 8682852"/>
              <a:gd name="connsiteY704" fmla="*/ 1679439 h 3679694"/>
              <a:gd name="connsiteX705" fmla="*/ 6274609 w 8682852"/>
              <a:gd name="connsiteY705" fmla="*/ 1679439 h 3679694"/>
              <a:gd name="connsiteX706" fmla="*/ 6255188 w 8682852"/>
              <a:gd name="connsiteY706" fmla="*/ 1671668 h 3679694"/>
              <a:gd name="connsiteX707" fmla="*/ 6251303 w 8682852"/>
              <a:gd name="connsiteY707" fmla="*/ 1671668 h 3679694"/>
              <a:gd name="connsiteX708" fmla="*/ 6247419 w 8682852"/>
              <a:gd name="connsiteY708" fmla="*/ 1671668 h 3679694"/>
              <a:gd name="connsiteX709" fmla="*/ 6231882 w 8682852"/>
              <a:gd name="connsiteY709" fmla="*/ 1671668 h 3679694"/>
              <a:gd name="connsiteX710" fmla="*/ 6200808 w 8682852"/>
              <a:gd name="connsiteY710" fmla="*/ 1667783 h 3679694"/>
              <a:gd name="connsiteX711" fmla="*/ 6165850 w 8682852"/>
              <a:gd name="connsiteY711" fmla="*/ 1663898 h 3679694"/>
              <a:gd name="connsiteX712" fmla="*/ 6095933 w 8682852"/>
              <a:gd name="connsiteY712" fmla="*/ 1660013 h 3679694"/>
              <a:gd name="connsiteX713" fmla="*/ 6057090 w 8682852"/>
              <a:gd name="connsiteY713" fmla="*/ 1663898 h 3679694"/>
              <a:gd name="connsiteX714" fmla="*/ 6026016 w 8682852"/>
              <a:gd name="connsiteY714" fmla="*/ 1663898 h 3679694"/>
              <a:gd name="connsiteX715" fmla="*/ 5998826 w 8682852"/>
              <a:gd name="connsiteY715" fmla="*/ 1663898 h 3679694"/>
              <a:gd name="connsiteX716" fmla="*/ 5967752 w 8682852"/>
              <a:gd name="connsiteY716" fmla="*/ 1663898 h 3679694"/>
              <a:gd name="connsiteX717" fmla="*/ 5952215 w 8682852"/>
              <a:gd name="connsiteY717" fmla="*/ 1663898 h 3679694"/>
              <a:gd name="connsiteX718" fmla="*/ 5940562 w 8682852"/>
              <a:gd name="connsiteY718" fmla="*/ 1667783 h 3679694"/>
              <a:gd name="connsiteX719" fmla="*/ 5909488 w 8682852"/>
              <a:gd name="connsiteY719" fmla="*/ 1667783 h 3679694"/>
              <a:gd name="connsiteX720" fmla="*/ 5847340 w 8682852"/>
              <a:gd name="connsiteY720" fmla="*/ 1667783 h 3679694"/>
              <a:gd name="connsiteX721" fmla="*/ 5808497 w 8682852"/>
              <a:gd name="connsiteY721" fmla="*/ 1675554 h 3679694"/>
              <a:gd name="connsiteX722" fmla="*/ 5839571 w 8682852"/>
              <a:gd name="connsiteY722" fmla="*/ 1683324 h 3679694"/>
              <a:gd name="connsiteX723" fmla="*/ 5874530 w 8682852"/>
              <a:gd name="connsiteY723" fmla="*/ 1683324 h 3679694"/>
              <a:gd name="connsiteX724" fmla="*/ 5956099 w 8682852"/>
              <a:gd name="connsiteY724" fmla="*/ 1683324 h 3679694"/>
              <a:gd name="connsiteX725" fmla="*/ 5971636 w 8682852"/>
              <a:gd name="connsiteY725" fmla="*/ 1683324 h 3679694"/>
              <a:gd name="connsiteX726" fmla="*/ 6049322 w 8682852"/>
              <a:gd name="connsiteY726" fmla="*/ 1687209 h 3679694"/>
              <a:gd name="connsiteX727" fmla="*/ 6103701 w 8682852"/>
              <a:gd name="connsiteY727" fmla="*/ 1683324 h 3679694"/>
              <a:gd name="connsiteX728" fmla="*/ 6111470 w 8682852"/>
              <a:gd name="connsiteY728" fmla="*/ 1683324 h 3679694"/>
              <a:gd name="connsiteX729" fmla="*/ 6165850 w 8682852"/>
              <a:gd name="connsiteY729" fmla="*/ 1683324 h 3679694"/>
              <a:gd name="connsiteX730" fmla="*/ 6173618 w 8682852"/>
              <a:gd name="connsiteY730" fmla="*/ 1683324 h 3679694"/>
              <a:gd name="connsiteX731" fmla="*/ 6193039 w 8682852"/>
              <a:gd name="connsiteY731" fmla="*/ 1687209 h 3679694"/>
              <a:gd name="connsiteX732" fmla="*/ 6235766 w 8682852"/>
              <a:gd name="connsiteY732" fmla="*/ 1691094 h 3679694"/>
              <a:gd name="connsiteX733" fmla="*/ 6290146 w 8682852"/>
              <a:gd name="connsiteY733" fmla="*/ 1691094 h 3679694"/>
              <a:gd name="connsiteX734" fmla="*/ 6305683 w 8682852"/>
              <a:gd name="connsiteY734" fmla="*/ 1691094 h 3679694"/>
              <a:gd name="connsiteX735" fmla="*/ 6313452 w 8682852"/>
              <a:gd name="connsiteY735" fmla="*/ 1694980 h 3679694"/>
              <a:gd name="connsiteX736" fmla="*/ 6344526 w 8682852"/>
              <a:gd name="connsiteY736" fmla="*/ 1694980 h 3679694"/>
              <a:gd name="connsiteX737" fmla="*/ 6363947 w 8682852"/>
              <a:gd name="connsiteY737" fmla="*/ 1698865 h 3679694"/>
              <a:gd name="connsiteX738" fmla="*/ 6387253 w 8682852"/>
              <a:gd name="connsiteY738" fmla="*/ 1706635 h 3679694"/>
              <a:gd name="connsiteX739" fmla="*/ 6410558 w 8682852"/>
              <a:gd name="connsiteY739" fmla="*/ 1706635 h 3679694"/>
              <a:gd name="connsiteX740" fmla="*/ 6433864 w 8682852"/>
              <a:gd name="connsiteY740" fmla="*/ 1702750 h 3679694"/>
              <a:gd name="connsiteX741" fmla="*/ 6441632 w 8682852"/>
              <a:gd name="connsiteY741" fmla="*/ 1698865 h 3679694"/>
              <a:gd name="connsiteX742" fmla="*/ 6453285 w 8682852"/>
              <a:gd name="connsiteY742" fmla="*/ 1694980 h 3679694"/>
              <a:gd name="connsiteX743" fmla="*/ 6464938 w 8682852"/>
              <a:gd name="connsiteY743" fmla="*/ 1694980 h 3679694"/>
              <a:gd name="connsiteX744" fmla="*/ 6492128 w 8682852"/>
              <a:gd name="connsiteY744" fmla="*/ 1698865 h 3679694"/>
              <a:gd name="connsiteX745" fmla="*/ 6554276 w 8682852"/>
              <a:gd name="connsiteY745" fmla="*/ 1702750 h 3679694"/>
              <a:gd name="connsiteX746" fmla="*/ 6600887 w 8682852"/>
              <a:gd name="connsiteY746" fmla="*/ 1706635 h 3679694"/>
              <a:gd name="connsiteX747" fmla="*/ 6643614 w 8682852"/>
              <a:gd name="connsiteY747" fmla="*/ 1710520 h 3679694"/>
              <a:gd name="connsiteX748" fmla="*/ 6659151 w 8682852"/>
              <a:gd name="connsiteY748" fmla="*/ 1714406 h 3679694"/>
              <a:gd name="connsiteX749" fmla="*/ 6670804 w 8682852"/>
              <a:gd name="connsiteY749" fmla="*/ 1714406 h 3679694"/>
              <a:gd name="connsiteX750" fmla="*/ 6682457 w 8682852"/>
              <a:gd name="connsiteY750" fmla="*/ 1722176 h 3679694"/>
              <a:gd name="connsiteX751" fmla="*/ 6697994 w 8682852"/>
              <a:gd name="connsiteY751" fmla="*/ 1722176 h 3679694"/>
              <a:gd name="connsiteX752" fmla="*/ 6767910 w 8682852"/>
              <a:gd name="connsiteY752" fmla="*/ 1726061 h 3679694"/>
              <a:gd name="connsiteX753" fmla="*/ 6802869 w 8682852"/>
              <a:gd name="connsiteY753" fmla="*/ 1726061 h 3679694"/>
              <a:gd name="connsiteX754" fmla="*/ 6849480 w 8682852"/>
              <a:gd name="connsiteY754" fmla="*/ 1729946 h 3679694"/>
              <a:gd name="connsiteX755" fmla="*/ 6876670 w 8682852"/>
              <a:gd name="connsiteY755" fmla="*/ 1729946 h 3679694"/>
              <a:gd name="connsiteX756" fmla="*/ 6950471 w 8682852"/>
              <a:gd name="connsiteY756" fmla="*/ 1741602 h 3679694"/>
              <a:gd name="connsiteX757" fmla="*/ 6966008 w 8682852"/>
              <a:gd name="connsiteY757" fmla="*/ 1741602 h 3679694"/>
              <a:gd name="connsiteX758" fmla="*/ 7012619 w 8682852"/>
              <a:gd name="connsiteY758" fmla="*/ 1745487 h 3679694"/>
              <a:gd name="connsiteX759" fmla="*/ 7028156 w 8682852"/>
              <a:gd name="connsiteY759" fmla="*/ 1745487 h 3679694"/>
              <a:gd name="connsiteX760" fmla="*/ 7039809 w 8682852"/>
              <a:gd name="connsiteY760" fmla="*/ 1749372 h 3679694"/>
              <a:gd name="connsiteX761" fmla="*/ 7063114 w 8682852"/>
              <a:gd name="connsiteY761" fmla="*/ 1753258 h 3679694"/>
              <a:gd name="connsiteX762" fmla="*/ 7094189 w 8682852"/>
              <a:gd name="connsiteY762" fmla="*/ 1761028 h 3679694"/>
              <a:gd name="connsiteX763" fmla="*/ 7156337 w 8682852"/>
              <a:gd name="connsiteY763" fmla="*/ 1764913 h 3679694"/>
              <a:gd name="connsiteX764" fmla="*/ 7195179 w 8682852"/>
              <a:gd name="connsiteY764" fmla="*/ 1772684 h 3679694"/>
              <a:gd name="connsiteX765" fmla="*/ 7218485 w 8682852"/>
              <a:gd name="connsiteY765" fmla="*/ 1776569 h 3679694"/>
              <a:gd name="connsiteX766" fmla="*/ 7249559 w 8682852"/>
              <a:gd name="connsiteY766" fmla="*/ 1776569 h 3679694"/>
              <a:gd name="connsiteX767" fmla="*/ 7253443 w 8682852"/>
              <a:gd name="connsiteY767" fmla="*/ 1772684 h 3679694"/>
              <a:gd name="connsiteX768" fmla="*/ 7272864 w 8682852"/>
              <a:gd name="connsiteY768" fmla="*/ 1776569 h 3679694"/>
              <a:gd name="connsiteX769" fmla="*/ 7276748 w 8682852"/>
              <a:gd name="connsiteY769" fmla="*/ 1780454 h 3679694"/>
              <a:gd name="connsiteX770" fmla="*/ 7292286 w 8682852"/>
              <a:gd name="connsiteY770" fmla="*/ 1784339 h 3679694"/>
              <a:gd name="connsiteX771" fmla="*/ 7303938 w 8682852"/>
              <a:gd name="connsiteY771" fmla="*/ 1784339 h 3679694"/>
              <a:gd name="connsiteX772" fmla="*/ 7323360 w 8682852"/>
              <a:gd name="connsiteY772" fmla="*/ 1780454 h 3679694"/>
              <a:gd name="connsiteX773" fmla="*/ 7366086 w 8682852"/>
              <a:gd name="connsiteY773" fmla="*/ 1788224 h 3679694"/>
              <a:gd name="connsiteX774" fmla="*/ 7381624 w 8682852"/>
              <a:gd name="connsiteY774" fmla="*/ 1795995 h 3679694"/>
              <a:gd name="connsiteX775" fmla="*/ 7404930 w 8682852"/>
              <a:gd name="connsiteY775" fmla="*/ 1799880 h 3679694"/>
              <a:gd name="connsiteX776" fmla="*/ 7389392 w 8682852"/>
              <a:gd name="connsiteY776" fmla="*/ 1811536 h 3679694"/>
              <a:gd name="connsiteX777" fmla="*/ 7377740 w 8682852"/>
              <a:gd name="connsiteY777" fmla="*/ 1823191 h 3679694"/>
              <a:gd name="connsiteX778" fmla="*/ 7385508 w 8682852"/>
              <a:gd name="connsiteY778" fmla="*/ 1830962 h 3679694"/>
              <a:gd name="connsiteX779" fmla="*/ 7401045 w 8682852"/>
              <a:gd name="connsiteY779" fmla="*/ 1830962 h 3679694"/>
              <a:gd name="connsiteX780" fmla="*/ 7420466 w 8682852"/>
              <a:gd name="connsiteY780" fmla="*/ 1834847 h 3679694"/>
              <a:gd name="connsiteX781" fmla="*/ 7420466 w 8682852"/>
              <a:gd name="connsiteY781" fmla="*/ 1846502 h 3679694"/>
              <a:gd name="connsiteX782" fmla="*/ 7397161 w 8682852"/>
              <a:gd name="connsiteY782" fmla="*/ 1858158 h 3679694"/>
              <a:gd name="connsiteX783" fmla="*/ 7381624 w 8682852"/>
              <a:gd name="connsiteY783" fmla="*/ 1862043 h 3679694"/>
              <a:gd name="connsiteX784" fmla="*/ 7366086 w 8682852"/>
              <a:gd name="connsiteY784" fmla="*/ 1862043 h 3679694"/>
              <a:gd name="connsiteX785" fmla="*/ 7315592 w 8682852"/>
              <a:gd name="connsiteY785" fmla="*/ 1846502 h 3679694"/>
              <a:gd name="connsiteX786" fmla="*/ 7307823 w 8682852"/>
              <a:gd name="connsiteY786" fmla="*/ 1846502 h 3679694"/>
              <a:gd name="connsiteX787" fmla="*/ 7296170 w 8682852"/>
              <a:gd name="connsiteY787" fmla="*/ 1842617 h 3679694"/>
              <a:gd name="connsiteX788" fmla="*/ 7276748 w 8682852"/>
              <a:gd name="connsiteY788" fmla="*/ 1838732 h 3679694"/>
              <a:gd name="connsiteX789" fmla="*/ 7253443 w 8682852"/>
              <a:gd name="connsiteY789" fmla="*/ 1842617 h 3679694"/>
              <a:gd name="connsiteX790" fmla="*/ 7237906 w 8682852"/>
              <a:gd name="connsiteY790" fmla="*/ 1838732 h 3679694"/>
              <a:gd name="connsiteX791" fmla="*/ 7218485 w 8682852"/>
              <a:gd name="connsiteY791" fmla="*/ 1834847 h 3679694"/>
              <a:gd name="connsiteX792" fmla="*/ 7191295 w 8682852"/>
              <a:gd name="connsiteY792" fmla="*/ 1834847 h 3679694"/>
              <a:gd name="connsiteX793" fmla="*/ 7171874 w 8682852"/>
              <a:gd name="connsiteY793" fmla="*/ 1834847 h 3679694"/>
              <a:gd name="connsiteX794" fmla="*/ 7148568 w 8682852"/>
              <a:gd name="connsiteY794" fmla="*/ 1834847 h 3679694"/>
              <a:gd name="connsiteX795" fmla="*/ 7117494 w 8682852"/>
              <a:gd name="connsiteY795" fmla="*/ 1830962 h 3679694"/>
              <a:gd name="connsiteX796" fmla="*/ 7063114 w 8682852"/>
              <a:gd name="connsiteY796" fmla="*/ 1823191 h 3679694"/>
              <a:gd name="connsiteX797" fmla="*/ 7024272 w 8682852"/>
              <a:gd name="connsiteY797" fmla="*/ 1819306 h 3679694"/>
              <a:gd name="connsiteX798" fmla="*/ 7004850 w 8682852"/>
              <a:gd name="connsiteY798" fmla="*/ 1819306 h 3679694"/>
              <a:gd name="connsiteX799" fmla="*/ 6977661 w 8682852"/>
              <a:gd name="connsiteY799" fmla="*/ 1815421 h 3679694"/>
              <a:gd name="connsiteX800" fmla="*/ 6954355 w 8682852"/>
              <a:gd name="connsiteY800" fmla="*/ 1811536 h 3679694"/>
              <a:gd name="connsiteX801" fmla="*/ 6942702 w 8682852"/>
              <a:gd name="connsiteY801" fmla="*/ 1811536 h 3679694"/>
              <a:gd name="connsiteX802" fmla="*/ 6931049 w 8682852"/>
              <a:gd name="connsiteY802" fmla="*/ 1807650 h 3679694"/>
              <a:gd name="connsiteX803" fmla="*/ 6911628 w 8682852"/>
              <a:gd name="connsiteY803" fmla="*/ 1807650 h 3679694"/>
              <a:gd name="connsiteX804" fmla="*/ 6892207 w 8682852"/>
              <a:gd name="connsiteY804" fmla="*/ 1807650 h 3679694"/>
              <a:gd name="connsiteX805" fmla="*/ 6868901 w 8682852"/>
              <a:gd name="connsiteY805" fmla="*/ 1807650 h 3679694"/>
              <a:gd name="connsiteX806" fmla="*/ 6822290 w 8682852"/>
              <a:gd name="connsiteY806" fmla="*/ 1807650 h 3679694"/>
              <a:gd name="connsiteX807" fmla="*/ 6810637 w 8682852"/>
              <a:gd name="connsiteY807" fmla="*/ 1807650 h 3679694"/>
              <a:gd name="connsiteX808" fmla="*/ 6748489 w 8682852"/>
              <a:gd name="connsiteY808" fmla="*/ 1803765 h 3679694"/>
              <a:gd name="connsiteX809" fmla="*/ 6729068 w 8682852"/>
              <a:gd name="connsiteY809" fmla="*/ 1799880 h 3679694"/>
              <a:gd name="connsiteX810" fmla="*/ 6694109 w 8682852"/>
              <a:gd name="connsiteY810" fmla="*/ 1799880 h 3679694"/>
              <a:gd name="connsiteX811" fmla="*/ 6674688 w 8682852"/>
              <a:gd name="connsiteY811" fmla="*/ 1799880 h 3679694"/>
              <a:gd name="connsiteX812" fmla="*/ 6674688 w 8682852"/>
              <a:gd name="connsiteY812" fmla="*/ 1815421 h 3679694"/>
              <a:gd name="connsiteX813" fmla="*/ 6690225 w 8682852"/>
              <a:gd name="connsiteY813" fmla="*/ 1846502 h 3679694"/>
              <a:gd name="connsiteX814" fmla="*/ 6713531 w 8682852"/>
              <a:gd name="connsiteY814" fmla="*/ 1850388 h 3679694"/>
              <a:gd name="connsiteX815" fmla="*/ 6725183 w 8682852"/>
              <a:gd name="connsiteY815" fmla="*/ 1850388 h 3679694"/>
              <a:gd name="connsiteX816" fmla="*/ 6732952 w 8682852"/>
              <a:gd name="connsiteY816" fmla="*/ 1850388 h 3679694"/>
              <a:gd name="connsiteX817" fmla="*/ 6752373 w 8682852"/>
              <a:gd name="connsiteY817" fmla="*/ 1854273 h 3679694"/>
              <a:gd name="connsiteX818" fmla="*/ 6833943 w 8682852"/>
              <a:gd name="connsiteY818" fmla="*/ 1865928 h 3679694"/>
              <a:gd name="connsiteX819" fmla="*/ 6849480 w 8682852"/>
              <a:gd name="connsiteY819" fmla="*/ 1869814 h 3679694"/>
              <a:gd name="connsiteX820" fmla="*/ 6896091 w 8682852"/>
              <a:gd name="connsiteY820" fmla="*/ 1873699 h 3679694"/>
              <a:gd name="connsiteX821" fmla="*/ 6911628 w 8682852"/>
              <a:gd name="connsiteY821" fmla="*/ 1877584 h 3679694"/>
              <a:gd name="connsiteX822" fmla="*/ 6966008 w 8682852"/>
              <a:gd name="connsiteY822" fmla="*/ 1881469 h 3679694"/>
              <a:gd name="connsiteX823" fmla="*/ 6993198 w 8682852"/>
              <a:gd name="connsiteY823" fmla="*/ 1881469 h 3679694"/>
              <a:gd name="connsiteX824" fmla="*/ 7008735 w 8682852"/>
              <a:gd name="connsiteY824" fmla="*/ 1885354 h 3679694"/>
              <a:gd name="connsiteX825" fmla="*/ 7028156 w 8682852"/>
              <a:gd name="connsiteY825" fmla="*/ 1889240 h 3679694"/>
              <a:gd name="connsiteX826" fmla="*/ 7047577 w 8682852"/>
              <a:gd name="connsiteY826" fmla="*/ 1889240 h 3679694"/>
              <a:gd name="connsiteX827" fmla="*/ 7066999 w 8682852"/>
              <a:gd name="connsiteY827" fmla="*/ 1893125 h 3679694"/>
              <a:gd name="connsiteX828" fmla="*/ 7086420 w 8682852"/>
              <a:gd name="connsiteY828" fmla="*/ 1897010 h 3679694"/>
              <a:gd name="connsiteX829" fmla="*/ 7105841 w 8682852"/>
              <a:gd name="connsiteY829" fmla="*/ 1900895 h 3679694"/>
              <a:gd name="connsiteX830" fmla="*/ 7152452 w 8682852"/>
              <a:gd name="connsiteY830" fmla="*/ 1904780 h 3679694"/>
              <a:gd name="connsiteX831" fmla="*/ 7195179 w 8682852"/>
              <a:gd name="connsiteY831" fmla="*/ 1908666 h 3679694"/>
              <a:gd name="connsiteX832" fmla="*/ 7218485 w 8682852"/>
              <a:gd name="connsiteY832" fmla="*/ 1912551 h 3679694"/>
              <a:gd name="connsiteX833" fmla="*/ 7234022 w 8682852"/>
              <a:gd name="connsiteY833" fmla="*/ 1912551 h 3679694"/>
              <a:gd name="connsiteX834" fmla="*/ 7257328 w 8682852"/>
              <a:gd name="connsiteY834" fmla="*/ 1916436 h 3679694"/>
              <a:gd name="connsiteX835" fmla="*/ 7276748 w 8682852"/>
              <a:gd name="connsiteY835" fmla="*/ 1920321 h 3679694"/>
              <a:gd name="connsiteX836" fmla="*/ 7284517 w 8682852"/>
              <a:gd name="connsiteY836" fmla="*/ 1920321 h 3679694"/>
              <a:gd name="connsiteX837" fmla="*/ 7300054 w 8682852"/>
              <a:gd name="connsiteY837" fmla="*/ 1924206 h 3679694"/>
              <a:gd name="connsiteX838" fmla="*/ 7311707 w 8682852"/>
              <a:gd name="connsiteY838" fmla="*/ 1928092 h 3679694"/>
              <a:gd name="connsiteX839" fmla="*/ 7319476 w 8682852"/>
              <a:gd name="connsiteY839" fmla="*/ 1928092 h 3679694"/>
              <a:gd name="connsiteX840" fmla="*/ 7342781 w 8682852"/>
              <a:gd name="connsiteY840" fmla="*/ 1928092 h 3679694"/>
              <a:gd name="connsiteX841" fmla="*/ 7366086 w 8682852"/>
              <a:gd name="connsiteY841" fmla="*/ 1928092 h 3679694"/>
              <a:gd name="connsiteX842" fmla="*/ 7381624 w 8682852"/>
              <a:gd name="connsiteY842" fmla="*/ 1935862 h 3679694"/>
              <a:gd name="connsiteX843" fmla="*/ 7393276 w 8682852"/>
              <a:gd name="connsiteY843" fmla="*/ 1939747 h 3679694"/>
              <a:gd name="connsiteX844" fmla="*/ 7459309 w 8682852"/>
              <a:gd name="connsiteY844" fmla="*/ 1947518 h 3679694"/>
              <a:gd name="connsiteX845" fmla="*/ 7474846 w 8682852"/>
              <a:gd name="connsiteY845" fmla="*/ 1947518 h 3679694"/>
              <a:gd name="connsiteX846" fmla="*/ 7486499 w 8682852"/>
              <a:gd name="connsiteY846" fmla="*/ 1951403 h 3679694"/>
              <a:gd name="connsiteX847" fmla="*/ 7498152 w 8682852"/>
              <a:gd name="connsiteY847" fmla="*/ 1951403 h 3679694"/>
              <a:gd name="connsiteX848" fmla="*/ 7517573 w 8682852"/>
              <a:gd name="connsiteY848" fmla="*/ 1955288 h 3679694"/>
              <a:gd name="connsiteX849" fmla="*/ 7533110 w 8682852"/>
              <a:gd name="connsiteY849" fmla="*/ 1955288 h 3679694"/>
              <a:gd name="connsiteX850" fmla="*/ 7548647 w 8682852"/>
              <a:gd name="connsiteY850" fmla="*/ 1955288 h 3679694"/>
              <a:gd name="connsiteX851" fmla="*/ 7579721 w 8682852"/>
              <a:gd name="connsiteY851" fmla="*/ 1963058 h 3679694"/>
              <a:gd name="connsiteX852" fmla="*/ 7618564 w 8682852"/>
              <a:gd name="connsiteY852" fmla="*/ 1966944 h 3679694"/>
              <a:gd name="connsiteX853" fmla="*/ 7653522 w 8682852"/>
              <a:gd name="connsiteY853" fmla="*/ 1974714 h 3679694"/>
              <a:gd name="connsiteX854" fmla="*/ 7680712 w 8682852"/>
              <a:gd name="connsiteY854" fmla="*/ 1982484 h 3679694"/>
              <a:gd name="connsiteX855" fmla="*/ 7696249 w 8682852"/>
              <a:gd name="connsiteY855" fmla="*/ 1982484 h 3679694"/>
              <a:gd name="connsiteX856" fmla="*/ 7707902 w 8682852"/>
              <a:gd name="connsiteY856" fmla="*/ 1982484 h 3679694"/>
              <a:gd name="connsiteX857" fmla="*/ 7723439 w 8682852"/>
              <a:gd name="connsiteY857" fmla="*/ 1986370 h 3679694"/>
              <a:gd name="connsiteX858" fmla="*/ 7754513 w 8682852"/>
              <a:gd name="connsiteY858" fmla="*/ 1994140 h 3679694"/>
              <a:gd name="connsiteX859" fmla="*/ 7793356 w 8682852"/>
              <a:gd name="connsiteY859" fmla="*/ 2001910 h 3679694"/>
              <a:gd name="connsiteX860" fmla="*/ 7808892 w 8682852"/>
              <a:gd name="connsiteY860" fmla="*/ 2005795 h 3679694"/>
              <a:gd name="connsiteX861" fmla="*/ 7843851 w 8682852"/>
              <a:gd name="connsiteY861" fmla="*/ 2013566 h 3679694"/>
              <a:gd name="connsiteX862" fmla="*/ 7882694 w 8682852"/>
              <a:gd name="connsiteY862" fmla="*/ 2021336 h 3679694"/>
              <a:gd name="connsiteX863" fmla="*/ 7898231 w 8682852"/>
              <a:gd name="connsiteY863" fmla="*/ 2025221 h 3679694"/>
              <a:gd name="connsiteX864" fmla="*/ 7902115 w 8682852"/>
              <a:gd name="connsiteY864" fmla="*/ 2025221 h 3679694"/>
              <a:gd name="connsiteX865" fmla="*/ 7929305 w 8682852"/>
              <a:gd name="connsiteY865" fmla="*/ 2036877 h 3679694"/>
              <a:gd name="connsiteX866" fmla="*/ 7940958 w 8682852"/>
              <a:gd name="connsiteY866" fmla="*/ 2040762 h 3679694"/>
              <a:gd name="connsiteX867" fmla="*/ 7948726 w 8682852"/>
              <a:gd name="connsiteY867" fmla="*/ 2052418 h 3679694"/>
              <a:gd name="connsiteX868" fmla="*/ 7948726 w 8682852"/>
              <a:gd name="connsiteY868" fmla="*/ 2064073 h 3679694"/>
              <a:gd name="connsiteX869" fmla="*/ 7995338 w 8682852"/>
              <a:gd name="connsiteY869" fmla="*/ 2075729 h 3679694"/>
              <a:gd name="connsiteX870" fmla="*/ 8018643 w 8682852"/>
              <a:gd name="connsiteY870" fmla="*/ 2079614 h 3679694"/>
              <a:gd name="connsiteX871" fmla="*/ 8030296 w 8682852"/>
              <a:gd name="connsiteY871" fmla="*/ 2083499 h 3679694"/>
              <a:gd name="connsiteX872" fmla="*/ 8057486 w 8682852"/>
              <a:gd name="connsiteY872" fmla="*/ 2087385 h 3679694"/>
              <a:gd name="connsiteX873" fmla="*/ 8107981 w 8682852"/>
              <a:gd name="connsiteY873" fmla="*/ 2095155 h 3679694"/>
              <a:gd name="connsiteX874" fmla="*/ 8142940 w 8682852"/>
              <a:gd name="connsiteY874" fmla="*/ 2114581 h 3679694"/>
              <a:gd name="connsiteX875" fmla="*/ 8119634 w 8682852"/>
              <a:gd name="connsiteY875" fmla="*/ 2122351 h 3679694"/>
              <a:gd name="connsiteX876" fmla="*/ 8096328 w 8682852"/>
              <a:gd name="connsiteY876" fmla="*/ 2122351 h 3679694"/>
              <a:gd name="connsiteX877" fmla="*/ 8073022 w 8682852"/>
              <a:gd name="connsiteY877" fmla="*/ 2114581 h 3679694"/>
              <a:gd name="connsiteX878" fmla="*/ 8038064 w 8682852"/>
              <a:gd name="connsiteY878" fmla="*/ 2106811 h 3679694"/>
              <a:gd name="connsiteX879" fmla="*/ 7999222 w 8682852"/>
              <a:gd name="connsiteY879" fmla="*/ 2102925 h 3679694"/>
              <a:gd name="connsiteX880" fmla="*/ 7956494 w 8682852"/>
              <a:gd name="connsiteY880" fmla="*/ 2099040 h 3679694"/>
              <a:gd name="connsiteX881" fmla="*/ 7921536 w 8682852"/>
              <a:gd name="connsiteY881" fmla="*/ 2091270 h 3679694"/>
              <a:gd name="connsiteX882" fmla="*/ 7882694 w 8682852"/>
              <a:gd name="connsiteY882" fmla="*/ 2087385 h 3679694"/>
              <a:gd name="connsiteX883" fmla="*/ 7867156 w 8682852"/>
              <a:gd name="connsiteY883" fmla="*/ 2087385 h 3679694"/>
              <a:gd name="connsiteX884" fmla="*/ 7851620 w 8682852"/>
              <a:gd name="connsiteY884" fmla="*/ 2087385 h 3679694"/>
              <a:gd name="connsiteX885" fmla="*/ 7812777 w 8682852"/>
              <a:gd name="connsiteY885" fmla="*/ 2083499 h 3679694"/>
              <a:gd name="connsiteX886" fmla="*/ 7781703 w 8682852"/>
              <a:gd name="connsiteY886" fmla="*/ 2079614 h 3679694"/>
              <a:gd name="connsiteX887" fmla="*/ 7766166 w 8682852"/>
              <a:gd name="connsiteY887" fmla="*/ 2079614 h 3679694"/>
              <a:gd name="connsiteX888" fmla="*/ 7723439 w 8682852"/>
              <a:gd name="connsiteY888" fmla="*/ 2075729 h 3679694"/>
              <a:gd name="connsiteX889" fmla="*/ 7704018 w 8682852"/>
              <a:gd name="connsiteY889" fmla="*/ 2071844 h 3679694"/>
              <a:gd name="connsiteX890" fmla="*/ 7669059 w 8682852"/>
              <a:gd name="connsiteY890" fmla="*/ 2067959 h 3679694"/>
              <a:gd name="connsiteX891" fmla="*/ 7571952 w 8682852"/>
              <a:gd name="connsiteY891" fmla="*/ 2052418 h 3679694"/>
              <a:gd name="connsiteX892" fmla="*/ 7552532 w 8682852"/>
              <a:gd name="connsiteY892" fmla="*/ 2044647 h 3679694"/>
              <a:gd name="connsiteX893" fmla="*/ 7533110 w 8682852"/>
              <a:gd name="connsiteY893" fmla="*/ 2040762 h 3679694"/>
              <a:gd name="connsiteX894" fmla="*/ 7502036 w 8682852"/>
              <a:gd name="connsiteY894" fmla="*/ 2036877 h 3679694"/>
              <a:gd name="connsiteX895" fmla="*/ 7463194 w 8682852"/>
              <a:gd name="connsiteY895" fmla="*/ 2032992 h 3679694"/>
              <a:gd name="connsiteX896" fmla="*/ 7436004 w 8682852"/>
              <a:gd name="connsiteY896" fmla="*/ 2032992 h 3679694"/>
              <a:gd name="connsiteX897" fmla="*/ 7401045 w 8682852"/>
              <a:gd name="connsiteY897" fmla="*/ 2029107 h 3679694"/>
              <a:gd name="connsiteX898" fmla="*/ 7350550 w 8682852"/>
              <a:gd name="connsiteY898" fmla="*/ 2021336 h 3679694"/>
              <a:gd name="connsiteX899" fmla="*/ 7342781 w 8682852"/>
              <a:gd name="connsiteY899" fmla="*/ 2021336 h 3679694"/>
              <a:gd name="connsiteX900" fmla="*/ 7335012 w 8682852"/>
              <a:gd name="connsiteY900" fmla="*/ 2017451 h 3679694"/>
              <a:gd name="connsiteX901" fmla="*/ 7303938 w 8682852"/>
              <a:gd name="connsiteY901" fmla="*/ 2013566 h 3679694"/>
              <a:gd name="connsiteX902" fmla="*/ 7265096 w 8682852"/>
              <a:gd name="connsiteY902" fmla="*/ 2009681 h 3679694"/>
              <a:gd name="connsiteX903" fmla="*/ 7241791 w 8682852"/>
              <a:gd name="connsiteY903" fmla="*/ 2005795 h 3679694"/>
              <a:gd name="connsiteX904" fmla="*/ 7195179 w 8682852"/>
              <a:gd name="connsiteY904" fmla="*/ 2001910 h 3679694"/>
              <a:gd name="connsiteX905" fmla="*/ 7140800 w 8682852"/>
              <a:gd name="connsiteY905" fmla="*/ 1994140 h 3679694"/>
              <a:gd name="connsiteX906" fmla="*/ 7035925 w 8682852"/>
              <a:gd name="connsiteY906" fmla="*/ 1986370 h 3679694"/>
              <a:gd name="connsiteX907" fmla="*/ 7016503 w 8682852"/>
              <a:gd name="connsiteY907" fmla="*/ 1986370 h 3679694"/>
              <a:gd name="connsiteX908" fmla="*/ 6950471 w 8682852"/>
              <a:gd name="connsiteY908" fmla="*/ 1982484 h 3679694"/>
              <a:gd name="connsiteX909" fmla="*/ 6942702 w 8682852"/>
              <a:gd name="connsiteY909" fmla="*/ 1982484 h 3679694"/>
              <a:gd name="connsiteX910" fmla="*/ 6923281 w 8682852"/>
              <a:gd name="connsiteY910" fmla="*/ 1982484 h 3679694"/>
              <a:gd name="connsiteX911" fmla="*/ 6903860 w 8682852"/>
              <a:gd name="connsiteY911" fmla="*/ 1982484 h 3679694"/>
              <a:gd name="connsiteX912" fmla="*/ 6841711 w 8682852"/>
              <a:gd name="connsiteY912" fmla="*/ 1974714 h 3679694"/>
              <a:gd name="connsiteX913" fmla="*/ 6830059 w 8682852"/>
              <a:gd name="connsiteY913" fmla="*/ 1974714 h 3679694"/>
              <a:gd name="connsiteX914" fmla="*/ 6795100 w 8682852"/>
              <a:gd name="connsiteY914" fmla="*/ 1974714 h 3679694"/>
              <a:gd name="connsiteX915" fmla="*/ 6767910 w 8682852"/>
              <a:gd name="connsiteY915" fmla="*/ 1974714 h 3679694"/>
              <a:gd name="connsiteX916" fmla="*/ 6744605 w 8682852"/>
              <a:gd name="connsiteY916" fmla="*/ 1970829 h 3679694"/>
              <a:gd name="connsiteX917" fmla="*/ 6721299 w 8682852"/>
              <a:gd name="connsiteY917" fmla="*/ 1970829 h 3679694"/>
              <a:gd name="connsiteX918" fmla="*/ 6709646 w 8682852"/>
              <a:gd name="connsiteY918" fmla="*/ 1966944 h 3679694"/>
              <a:gd name="connsiteX919" fmla="*/ 6697994 w 8682852"/>
              <a:gd name="connsiteY919" fmla="*/ 1966944 h 3679694"/>
              <a:gd name="connsiteX920" fmla="*/ 6674688 w 8682852"/>
              <a:gd name="connsiteY920" fmla="*/ 1966944 h 3679694"/>
              <a:gd name="connsiteX921" fmla="*/ 6620308 w 8682852"/>
              <a:gd name="connsiteY921" fmla="*/ 1970829 h 3679694"/>
              <a:gd name="connsiteX922" fmla="*/ 6569813 w 8682852"/>
              <a:gd name="connsiteY922" fmla="*/ 1966944 h 3679694"/>
              <a:gd name="connsiteX923" fmla="*/ 6527086 w 8682852"/>
              <a:gd name="connsiteY923" fmla="*/ 1966944 h 3679694"/>
              <a:gd name="connsiteX924" fmla="*/ 6449401 w 8682852"/>
              <a:gd name="connsiteY924" fmla="*/ 1966944 h 3679694"/>
              <a:gd name="connsiteX925" fmla="*/ 6391137 w 8682852"/>
              <a:gd name="connsiteY925" fmla="*/ 1966944 h 3679694"/>
              <a:gd name="connsiteX926" fmla="*/ 6363947 w 8682852"/>
              <a:gd name="connsiteY926" fmla="*/ 1970829 h 3679694"/>
              <a:gd name="connsiteX927" fmla="*/ 6340641 w 8682852"/>
              <a:gd name="connsiteY927" fmla="*/ 1974714 h 3679694"/>
              <a:gd name="connsiteX928" fmla="*/ 6336757 w 8682852"/>
              <a:gd name="connsiteY928" fmla="*/ 1978599 h 3679694"/>
              <a:gd name="connsiteX929" fmla="*/ 6325104 w 8682852"/>
              <a:gd name="connsiteY929" fmla="*/ 1986370 h 3679694"/>
              <a:gd name="connsiteX930" fmla="*/ 6325104 w 8682852"/>
              <a:gd name="connsiteY930" fmla="*/ 1994140 h 3679694"/>
              <a:gd name="connsiteX931" fmla="*/ 6336757 w 8682852"/>
              <a:gd name="connsiteY931" fmla="*/ 1994140 h 3679694"/>
              <a:gd name="connsiteX932" fmla="*/ 6348410 w 8682852"/>
              <a:gd name="connsiteY932" fmla="*/ 1998025 h 3679694"/>
              <a:gd name="connsiteX933" fmla="*/ 6356178 w 8682852"/>
              <a:gd name="connsiteY933" fmla="*/ 2001910 h 3679694"/>
              <a:gd name="connsiteX934" fmla="*/ 6379484 w 8682852"/>
              <a:gd name="connsiteY934" fmla="*/ 2001910 h 3679694"/>
              <a:gd name="connsiteX935" fmla="*/ 6402790 w 8682852"/>
              <a:gd name="connsiteY935" fmla="*/ 2005795 h 3679694"/>
              <a:gd name="connsiteX936" fmla="*/ 6426095 w 8682852"/>
              <a:gd name="connsiteY936" fmla="*/ 2005795 h 3679694"/>
              <a:gd name="connsiteX937" fmla="*/ 6449401 w 8682852"/>
              <a:gd name="connsiteY937" fmla="*/ 2009681 h 3679694"/>
              <a:gd name="connsiteX938" fmla="*/ 6472706 w 8682852"/>
              <a:gd name="connsiteY938" fmla="*/ 2009681 h 3679694"/>
              <a:gd name="connsiteX939" fmla="*/ 6496012 w 8682852"/>
              <a:gd name="connsiteY939" fmla="*/ 2013566 h 3679694"/>
              <a:gd name="connsiteX940" fmla="*/ 6511549 w 8682852"/>
              <a:gd name="connsiteY940" fmla="*/ 2017451 h 3679694"/>
              <a:gd name="connsiteX941" fmla="*/ 6546507 w 8682852"/>
              <a:gd name="connsiteY941" fmla="*/ 2021336 h 3679694"/>
              <a:gd name="connsiteX942" fmla="*/ 6558160 w 8682852"/>
              <a:gd name="connsiteY942" fmla="*/ 2021336 h 3679694"/>
              <a:gd name="connsiteX943" fmla="*/ 6573697 w 8682852"/>
              <a:gd name="connsiteY943" fmla="*/ 2021336 h 3679694"/>
              <a:gd name="connsiteX944" fmla="*/ 6604771 w 8682852"/>
              <a:gd name="connsiteY944" fmla="*/ 2029107 h 3679694"/>
              <a:gd name="connsiteX945" fmla="*/ 6635845 w 8682852"/>
              <a:gd name="connsiteY945" fmla="*/ 2032992 h 3679694"/>
              <a:gd name="connsiteX946" fmla="*/ 6647498 w 8682852"/>
              <a:gd name="connsiteY946" fmla="*/ 2032992 h 3679694"/>
              <a:gd name="connsiteX947" fmla="*/ 6670804 w 8682852"/>
              <a:gd name="connsiteY947" fmla="*/ 2032992 h 3679694"/>
              <a:gd name="connsiteX948" fmla="*/ 6705762 w 8682852"/>
              <a:gd name="connsiteY948" fmla="*/ 2036877 h 3679694"/>
              <a:gd name="connsiteX949" fmla="*/ 6729068 w 8682852"/>
              <a:gd name="connsiteY949" fmla="*/ 2036877 h 3679694"/>
              <a:gd name="connsiteX950" fmla="*/ 6744605 w 8682852"/>
              <a:gd name="connsiteY950" fmla="*/ 2040762 h 3679694"/>
              <a:gd name="connsiteX951" fmla="*/ 6764026 w 8682852"/>
              <a:gd name="connsiteY951" fmla="*/ 2040762 h 3679694"/>
              <a:gd name="connsiteX952" fmla="*/ 6783447 w 8682852"/>
              <a:gd name="connsiteY952" fmla="*/ 2044647 h 3679694"/>
              <a:gd name="connsiteX953" fmla="*/ 6810637 w 8682852"/>
              <a:gd name="connsiteY953" fmla="*/ 2052418 h 3679694"/>
              <a:gd name="connsiteX954" fmla="*/ 6861133 w 8682852"/>
              <a:gd name="connsiteY954" fmla="*/ 2060188 h 3679694"/>
              <a:gd name="connsiteX955" fmla="*/ 6892207 w 8682852"/>
              <a:gd name="connsiteY955" fmla="*/ 2060188 h 3679694"/>
              <a:gd name="connsiteX956" fmla="*/ 6915512 w 8682852"/>
              <a:gd name="connsiteY956" fmla="*/ 2060188 h 3679694"/>
              <a:gd name="connsiteX957" fmla="*/ 6931049 w 8682852"/>
              <a:gd name="connsiteY957" fmla="*/ 2060188 h 3679694"/>
              <a:gd name="connsiteX958" fmla="*/ 6958239 w 8682852"/>
              <a:gd name="connsiteY958" fmla="*/ 2060188 h 3679694"/>
              <a:gd name="connsiteX959" fmla="*/ 6981545 w 8682852"/>
              <a:gd name="connsiteY959" fmla="*/ 2064073 h 3679694"/>
              <a:gd name="connsiteX960" fmla="*/ 7000966 w 8682852"/>
              <a:gd name="connsiteY960" fmla="*/ 2067959 h 3679694"/>
              <a:gd name="connsiteX961" fmla="*/ 7024272 w 8682852"/>
              <a:gd name="connsiteY961" fmla="*/ 2071844 h 3679694"/>
              <a:gd name="connsiteX962" fmla="*/ 7035925 w 8682852"/>
              <a:gd name="connsiteY962" fmla="*/ 2071844 h 3679694"/>
              <a:gd name="connsiteX963" fmla="*/ 7047577 w 8682852"/>
              <a:gd name="connsiteY963" fmla="*/ 2075729 h 3679694"/>
              <a:gd name="connsiteX964" fmla="*/ 7066999 w 8682852"/>
              <a:gd name="connsiteY964" fmla="*/ 2075729 h 3679694"/>
              <a:gd name="connsiteX965" fmla="*/ 7109726 w 8682852"/>
              <a:gd name="connsiteY965" fmla="*/ 2079614 h 3679694"/>
              <a:gd name="connsiteX966" fmla="*/ 7129147 w 8682852"/>
              <a:gd name="connsiteY966" fmla="*/ 2079614 h 3679694"/>
              <a:gd name="connsiteX967" fmla="*/ 7234022 w 8682852"/>
              <a:gd name="connsiteY967" fmla="*/ 2091270 h 3679694"/>
              <a:gd name="connsiteX968" fmla="*/ 7245675 w 8682852"/>
              <a:gd name="connsiteY968" fmla="*/ 2095155 h 3679694"/>
              <a:gd name="connsiteX969" fmla="*/ 7272864 w 8682852"/>
              <a:gd name="connsiteY969" fmla="*/ 2099040 h 3679694"/>
              <a:gd name="connsiteX970" fmla="*/ 7327244 w 8682852"/>
              <a:gd name="connsiteY970" fmla="*/ 2102925 h 3679694"/>
              <a:gd name="connsiteX971" fmla="*/ 7397161 w 8682852"/>
              <a:gd name="connsiteY971" fmla="*/ 2110696 h 3679694"/>
              <a:gd name="connsiteX972" fmla="*/ 7420466 w 8682852"/>
              <a:gd name="connsiteY972" fmla="*/ 2114581 h 3679694"/>
              <a:gd name="connsiteX973" fmla="*/ 7443772 w 8682852"/>
              <a:gd name="connsiteY973" fmla="*/ 2118466 h 3679694"/>
              <a:gd name="connsiteX974" fmla="*/ 7459309 w 8682852"/>
              <a:gd name="connsiteY974" fmla="*/ 2122351 h 3679694"/>
              <a:gd name="connsiteX975" fmla="*/ 7482614 w 8682852"/>
              <a:gd name="connsiteY975" fmla="*/ 2130122 h 3679694"/>
              <a:gd name="connsiteX976" fmla="*/ 7509804 w 8682852"/>
              <a:gd name="connsiteY976" fmla="*/ 2134007 h 3679694"/>
              <a:gd name="connsiteX977" fmla="*/ 7525342 w 8682852"/>
              <a:gd name="connsiteY977" fmla="*/ 2137892 h 3679694"/>
              <a:gd name="connsiteX978" fmla="*/ 7544763 w 8682852"/>
              <a:gd name="connsiteY978" fmla="*/ 2141777 h 3679694"/>
              <a:gd name="connsiteX979" fmla="*/ 7556416 w 8682852"/>
              <a:gd name="connsiteY979" fmla="*/ 2141777 h 3679694"/>
              <a:gd name="connsiteX980" fmla="*/ 7606911 w 8682852"/>
              <a:gd name="connsiteY980" fmla="*/ 2149548 h 3679694"/>
              <a:gd name="connsiteX981" fmla="*/ 7630216 w 8682852"/>
              <a:gd name="connsiteY981" fmla="*/ 2149548 h 3679694"/>
              <a:gd name="connsiteX982" fmla="*/ 7641870 w 8682852"/>
              <a:gd name="connsiteY982" fmla="*/ 2149548 h 3679694"/>
              <a:gd name="connsiteX983" fmla="*/ 7657406 w 8682852"/>
              <a:gd name="connsiteY983" fmla="*/ 2153433 h 3679694"/>
              <a:gd name="connsiteX984" fmla="*/ 7680712 w 8682852"/>
              <a:gd name="connsiteY984" fmla="*/ 2153433 h 3679694"/>
              <a:gd name="connsiteX985" fmla="*/ 7700134 w 8682852"/>
              <a:gd name="connsiteY985" fmla="*/ 2153433 h 3679694"/>
              <a:gd name="connsiteX986" fmla="*/ 7762282 w 8682852"/>
              <a:gd name="connsiteY986" fmla="*/ 2168974 h 3679694"/>
              <a:gd name="connsiteX987" fmla="*/ 7793356 w 8682852"/>
              <a:gd name="connsiteY987" fmla="*/ 2172859 h 3679694"/>
              <a:gd name="connsiteX988" fmla="*/ 7816662 w 8682852"/>
              <a:gd name="connsiteY988" fmla="*/ 2176744 h 3679694"/>
              <a:gd name="connsiteX989" fmla="*/ 7828314 w 8682852"/>
              <a:gd name="connsiteY989" fmla="*/ 2176744 h 3679694"/>
              <a:gd name="connsiteX990" fmla="*/ 7847736 w 8682852"/>
              <a:gd name="connsiteY990" fmla="*/ 2180629 h 3679694"/>
              <a:gd name="connsiteX991" fmla="*/ 7859388 w 8682852"/>
              <a:gd name="connsiteY991" fmla="*/ 2184515 h 3679694"/>
              <a:gd name="connsiteX992" fmla="*/ 7871041 w 8682852"/>
              <a:gd name="connsiteY992" fmla="*/ 2188400 h 3679694"/>
              <a:gd name="connsiteX993" fmla="*/ 7917652 w 8682852"/>
              <a:gd name="connsiteY993" fmla="*/ 2192285 h 3679694"/>
              <a:gd name="connsiteX994" fmla="*/ 7944842 w 8682852"/>
              <a:gd name="connsiteY994" fmla="*/ 2200055 h 3679694"/>
              <a:gd name="connsiteX995" fmla="*/ 7999222 w 8682852"/>
              <a:gd name="connsiteY995" fmla="*/ 2207826 h 3679694"/>
              <a:gd name="connsiteX996" fmla="*/ 7979800 w 8682852"/>
              <a:gd name="connsiteY996" fmla="*/ 2215596 h 3679694"/>
              <a:gd name="connsiteX997" fmla="*/ 7906000 w 8682852"/>
              <a:gd name="connsiteY997" fmla="*/ 2203941 h 3679694"/>
              <a:gd name="connsiteX998" fmla="*/ 7874925 w 8682852"/>
              <a:gd name="connsiteY998" fmla="*/ 2200055 h 3679694"/>
              <a:gd name="connsiteX999" fmla="*/ 7836082 w 8682852"/>
              <a:gd name="connsiteY999" fmla="*/ 2192285 h 3679694"/>
              <a:gd name="connsiteX1000" fmla="*/ 7793356 w 8682852"/>
              <a:gd name="connsiteY1000" fmla="*/ 2184515 h 3679694"/>
              <a:gd name="connsiteX1001" fmla="*/ 7758398 w 8682852"/>
              <a:gd name="connsiteY1001" fmla="*/ 2180629 h 3679694"/>
              <a:gd name="connsiteX1002" fmla="*/ 7731208 w 8682852"/>
              <a:gd name="connsiteY1002" fmla="*/ 2176744 h 3679694"/>
              <a:gd name="connsiteX1003" fmla="*/ 7700134 w 8682852"/>
              <a:gd name="connsiteY1003" fmla="*/ 2172859 h 3679694"/>
              <a:gd name="connsiteX1004" fmla="*/ 7610796 w 8682852"/>
              <a:gd name="connsiteY1004" fmla="*/ 2172859 h 3679694"/>
              <a:gd name="connsiteX1005" fmla="*/ 7564184 w 8682852"/>
              <a:gd name="connsiteY1005" fmla="*/ 2176744 h 3679694"/>
              <a:gd name="connsiteX1006" fmla="*/ 7552532 w 8682852"/>
              <a:gd name="connsiteY1006" fmla="*/ 2184515 h 3679694"/>
              <a:gd name="connsiteX1007" fmla="*/ 7575837 w 8682852"/>
              <a:gd name="connsiteY1007" fmla="*/ 2192285 h 3679694"/>
              <a:gd name="connsiteX1008" fmla="*/ 7505920 w 8682852"/>
              <a:gd name="connsiteY1008" fmla="*/ 2188400 h 3679694"/>
              <a:gd name="connsiteX1009" fmla="*/ 7478730 w 8682852"/>
              <a:gd name="connsiteY1009" fmla="*/ 2176744 h 3679694"/>
              <a:gd name="connsiteX1010" fmla="*/ 7467078 w 8682852"/>
              <a:gd name="connsiteY1010" fmla="*/ 2172859 h 3679694"/>
              <a:gd name="connsiteX1011" fmla="*/ 7447656 w 8682852"/>
              <a:gd name="connsiteY1011" fmla="*/ 2176744 h 3679694"/>
              <a:gd name="connsiteX1012" fmla="*/ 7424350 w 8682852"/>
              <a:gd name="connsiteY1012" fmla="*/ 2180629 h 3679694"/>
              <a:gd name="connsiteX1013" fmla="*/ 7397161 w 8682852"/>
              <a:gd name="connsiteY1013" fmla="*/ 2180629 h 3679694"/>
              <a:gd name="connsiteX1014" fmla="*/ 7366086 w 8682852"/>
              <a:gd name="connsiteY1014" fmla="*/ 2176744 h 3679694"/>
              <a:gd name="connsiteX1015" fmla="*/ 7342781 w 8682852"/>
              <a:gd name="connsiteY1015" fmla="*/ 2172859 h 3679694"/>
              <a:gd name="connsiteX1016" fmla="*/ 7323360 w 8682852"/>
              <a:gd name="connsiteY1016" fmla="*/ 2168974 h 3679694"/>
              <a:gd name="connsiteX1017" fmla="*/ 7307823 w 8682852"/>
              <a:gd name="connsiteY1017" fmla="*/ 2165089 h 3679694"/>
              <a:gd name="connsiteX1018" fmla="*/ 7288402 w 8682852"/>
              <a:gd name="connsiteY1018" fmla="*/ 2165089 h 3679694"/>
              <a:gd name="connsiteX1019" fmla="*/ 7222369 w 8682852"/>
              <a:gd name="connsiteY1019" fmla="*/ 2165089 h 3679694"/>
              <a:gd name="connsiteX1020" fmla="*/ 7206832 w 8682852"/>
              <a:gd name="connsiteY1020" fmla="*/ 2165089 h 3679694"/>
              <a:gd name="connsiteX1021" fmla="*/ 7191295 w 8682852"/>
              <a:gd name="connsiteY1021" fmla="*/ 2161203 h 3679694"/>
              <a:gd name="connsiteX1022" fmla="*/ 7171874 w 8682852"/>
              <a:gd name="connsiteY1022" fmla="*/ 2157318 h 3679694"/>
              <a:gd name="connsiteX1023" fmla="*/ 7140800 w 8682852"/>
              <a:gd name="connsiteY1023" fmla="*/ 2157318 h 3679694"/>
              <a:gd name="connsiteX1024" fmla="*/ 7105841 w 8682852"/>
              <a:gd name="connsiteY1024" fmla="*/ 2157318 h 3679694"/>
              <a:gd name="connsiteX1025" fmla="*/ 7078651 w 8682852"/>
              <a:gd name="connsiteY1025" fmla="*/ 2157318 h 3679694"/>
              <a:gd name="connsiteX1026" fmla="*/ 7051462 w 8682852"/>
              <a:gd name="connsiteY1026" fmla="*/ 2157318 h 3679694"/>
              <a:gd name="connsiteX1027" fmla="*/ 7000966 w 8682852"/>
              <a:gd name="connsiteY1027" fmla="*/ 2149548 h 3679694"/>
              <a:gd name="connsiteX1028" fmla="*/ 6981545 w 8682852"/>
              <a:gd name="connsiteY1028" fmla="*/ 2149548 h 3679694"/>
              <a:gd name="connsiteX1029" fmla="*/ 6966008 w 8682852"/>
              <a:gd name="connsiteY1029" fmla="*/ 2153433 h 3679694"/>
              <a:gd name="connsiteX1030" fmla="*/ 6950471 w 8682852"/>
              <a:gd name="connsiteY1030" fmla="*/ 2149548 h 3679694"/>
              <a:gd name="connsiteX1031" fmla="*/ 6915512 w 8682852"/>
              <a:gd name="connsiteY1031" fmla="*/ 2149548 h 3679694"/>
              <a:gd name="connsiteX1032" fmla="*/ 6876670 w 8682852"/>
              <a:gd name="connsiteY1032" fmla="*/ 2149548 h 3679694"/>
              <a:gd name="connsiteX1033" fmla="*/ 6841711 w 8682852"/>
              <a:gd name="connsiteY1033" fmla="*/ 2145663 h 3679694"/>
              <a:gd name="connsiteX1034" fmla="*/ 6814522 w 8682852"/>
              <a:gd name="connsiteY1034" fmla="*/ 2141777 h 3679694"/>
              <a:gd name="connsiteX1035" fmla="*/ 6795100 w 8682852"/>
              <a:gd name="connsiteY1035" fmla="*/ 2141777 h 3679694"/>
              <a:gd name="connsiteX1036" fmla="*/ 6760142 w 8682852"/>
              <a:gd name="connsiteY1036" fmla="*/ 2137892 h 3679694"/>
              <a:gd name="connsiteX1037" fmla="*/ 6725183 w 8682852"/>
              <a:gd name="connsiteY1037" fmla="*/ 2137892 h 3679694"/>
              <a:gd name="connsiteX1038" fmla="*/ 6713531 w 8682852"/>
              <a:gd name="connsiteY1038" fmla="*/ 2137892 h 3679694"/>
              <a:gd name="connsiteX1039" fmla="*/ 6686341 w 8682852"/>
              <a:gd name="connsiteY1039" fmla="*/ 2134007 h 3679694"/>
              <a:gd name="connsiteX1040" fmla="*/ 6670804 w 8682852"/>
              <a:gd name="connsiteY1040" fmla="*/ 2130122 h 3679694"/>
              <a:gd name="connsiteX1041" fmla="*/ 6620308 w 8682852"/>
              <a:gd name="connsiteY1041" fmla="*/ 2134007 h 3679694"/>
              <a:gd name="connsiteX1042" fmla="*/ 6612540 w 8682852"/>
              <a:gd name="connsiteY1042" fmla="*/ 2134007 h 3679694"/>
              <a:gd name="connsiteX1043" fmla="*/ 6546507 w 8682852"/>
              <a:gd name="connsiteY1043" fmla="*/ 2130122 h 3679694"/>
              <a:gd name="connsiteX1044" fmla="*/ 6519318 w 8682852"/>
              <a:gd name="connsiteY1044" fmla="*/ 2134007 h 3679694"/>
              <a:gd name="connsiteX1045" fmla="*/ 6492128 w 8682852"/>
              <a:gd name="connsiteY1045" fmla="*/ 2130122 h 3679694"/>
              <a:gd name="connsiteX1046" fmla="*/ 6457169 w 8682852"/>
              <a:gd name="connsiteY1046" fmla="*/ 2122351 h 3679694"/>
              <a:gd name="connsiteX1047" fmla="*/ 6426095 w 8682852"/>
              <a:gd name="connsiteY1047" fmla="*/ 2118466 h 3679694"/>
              <a:gd name="connsiteX1048" fmla="*/ 6395021 w 8682852"/>
              <a:gd name="connsiteY1048" fmla="*/ 2118466 h 3679694"/>
              <a:gd name="connsiteX1049" fmla="*/ 6356178 w 8682852"/>
              <a:gd name="connsiteY1049" fmla="*/ 2118466 h 3679694"/>
              <a:gd name="connsiteX1050" fmla="*/ 6313452 w 8682852"/>
              <a:gd name="connsiteY1050" fmla="*/ 2118466 h 3679694"/>
              <a:gd name="connsiteX1051" fmla="*/ 6278493 w 8682852"/>
              <a:gd name="connsiteY1051" fmla="*/ 2118466 h 3679694"/>
              <a:gd name="connsiteX1052" fmla="*/ 6212461 w 8682852"/>
              <a:gd name="connsiteY1052" fmla="*/ 2118466 h 3679694"/>
              <a:gd name="connsiteX1053" fmla="*/ 6169734 w 8682852"/>
              <a:gd name="connsiteY1053" fmla="*/ 2114581 h 3679694"/>
              <a:gd name="connsiteX1054" fmla="*/ 6150313 w 8682852"/>
              <a:gd name="connsiteY1054" fmla="*/ 2114581 h 3679694"/>
              <a:gd name="connsiteX1055" fmla="*/ 6150313 w 8682852"/>
              <a:gd name="connsiteY1055" fmla="*/ 2102925 h 3679694"/>
              <a:gd name="connsiteX1056" fmla="*/ 6193039 w 8682852"/>
              <a:gd name="connsiteY1056" fmla="*/ 2106811 h 3679694"/>
              <a:gd name="connsiteX1057" fmla="*/ 6204692 w 8682852"/>
              <a:gd name="connsiteY1057" fmla="*/ 2106811 h 3679694"/>
              <a:gd name="connsiteX1058" fmla="*/ 6212461 w 8682852"/>
              <a:gd name="connsiteY1058" fmla="*/ 2106811 h 3679694"/>
              <a:gd name="connsiteX1059" fmla="*/ 6259072 w 8682852"/>
              <a:gd name="connsiteY1059" fmla="*/ 2106811 h 3679694"/>
              <a:gd name="connsiteX1060" fmla="*/ 6328989 w 8682852"/>
              <a:gd name="connsiteY1060" fmla="*/ 2110696 h 3679694"/>
              <a:gd name="connsiteX1061" fmla="*/ 6340641 w 8682852"/>
              <a:gd name="connsiteY1061" fmla="*/ 2106811 h 3679694"/>
              <a:gd name="connsiteX1062" fmla="*/ 6395021 w 8682852"/>
              <a:gd name="connsiteY1062" fmla="*/ 2110696 h 3679694"/>
              <a:gd name="connsiteX1063" fmla="*/ 6410558 w 8682852"/>
              <a:gd name="connsiteY1063" fmla="*/ 2106811 h 3679694"/>
              <a:gd name="connsiteX1064" fmla="*/ 6445517 w 8682852"/>
              <a:gd name="connsiteY1064" fmla="*/ 2106811 h 3679694"/>
              <a:gd name="connsiteX1065" fmla="*/ 6488243 w 8682852"/>
              <a:gd name="connsiteY1065" fmla="*/ 2102925 h 3679694"/>
              <a:gd name="connsiteX1066" fmla="*/ 6511549 w 8682852"/>
              <a:gd name="connsiteY1066" fmla="*/ 2106811 h 3679694"/>
              <a:gd name="connsiteX1067" fmla="*/ 6538739 w 8682852"/>
              <a:gd name="connsiteY1067" fmla="*/ 2110696 h 3679694"/>
              <a:gd name="connsiteX1068" fmla="*/ 6558160 w 8682852"/>
              <a:gd name="connsiteY1068" fmla="*/ 2110696 h 3679694"/>
              <a:gd name="connsiteX1069" fmla="*/ 6569813 w 8682852"/>
              <a:gd name="connsiteY1069" fmla="*/ 2110696 h 3679694"/>
              <a:gd name="connsiteX1070" fmla="*/ 6616424 w 8682852"/>
              <a:gd name="connsiteY1070" fmla="*/ 2110696 h 3679694"/>
              <a:gd name="connsiteX1071" fmla="*/ 6631961 w 8682852"/>
              <a:gd name="connsiteY1071" fmla="*/ 2110696 h 3679694"/>
              <a:gd name="connsiteX1072" fmla="*/ 6663035 w 8682852"/>
              <a:gd name="connsiteY1072" fmla="*/ 2114581 h 3679694"/>
              <a:gd name="connsiteX1073" fmla="*/ 6690225 w 8682852"/>
              <a:gd name="connsiteY1073" fmla="*/ 2110696 h 3679694"/>
              <a:gd name="connsiteX1074" fmla="*/ 6709646 w 8682852"/>
              <a:gd name="connsiteY1074" fmla="*/ 2110696 h 3679694"/>
              <a:gd name="connsiteX1075" fmla="*/ 6740721 w 8682852"/>
              <a:gd name="connsiteY1075" fmla="*/ 2114581 h 3679694"/>
              <a:gd name="connsiteX1076" fmla="*/ 6771795 w 8682852"/>
              <a:gd name="connsiteY1076" fmla="*/ 2114581 h 3679694"/>
              <a:gd name="connsiteX1077" fmla="*/ 6810637 w 8682852"/>
              <a:gd name="connsiteY1077" fmla="*/ 2118466 h 3679694"/>
              <a:gd name="connsiteX1078" fmla="*/ 6841711 w 8682852"/>
              <a:gd name="connsiteY1078" fmla="*/ 2118466 h 3679694"/>
              <a:gd name="connsiteX1079" fmla="*/ 6876670 w 8682852"/>
              <a:gd name="connsiteY1079" fmla="*/ 2122351 h 3679694"/>
              <a:gd name="connsiteX1080" fmla="*/ 6892207 w 8682852"/>
              <a:gd name="connsiteY1080" fmla="*/ 2122351 h 3679694"/>
              <a:gd name="connsiteX1081" fmla="*/ 6903860 w 8682852"/>
              <a:gd name="connsiteY1081" fmla="*/ 2122351 h 3679694"/>
              <a:gd name="connsiteX1082" fmla="*/ 6969892 w 8682852"/>
              <a:gd name="connsiteY1082" fmla="*/ 2126237 h 3679694"/>
              <a:gd name="connsiteX1083" fmla="*/ 7016503 w 8682852"/>
              <a:gd name="connsiteY1083" fmla="*/ 2126237 h 3679694"/>
              <a:gd name="connsiteX1084" fmla="*/ 7043693 w 8682852"/>
              <a:gd name="connsiteY1084" fmla="*/ 2126237 h 3679694"/>
              <a:gd name="connsiteX1085" fmla="*/ 7055346 w 8682852"/>
              <a:gd name="connsiteY1085" fmla="*/ 2126237 h 3679694"/>
              <a:gd name="connsiteX1086" fmla="*/ 7066999 w 8682852"/>
              <a:gd name="connsiteY1086" fmla="*/ 2130122 h 3679694"/>
              <a:gd name="connsiteX1087" fmla="*/ 7082536 w 8682852"/>
              <a:gd name="connsiteY1087" fmla="*/ 2130122 h 3679694"/>
              <a:gd name="connsiteX1088" fmla="*/ 7094189 w 8682852"/>
              <a:gd name="connsiteY1088" fmla="*/ 2126237 h 3679694"/>
              <a:gd name="connsiteX1089" fmla="*/ 7047577 w 8682852"/>
              <a:gd name="connsiteY1089" fmla="*/ 2114581 h 3679694"/>
              <a:gd name="connsiteX1090" fmla="*/ 7000966 w 8682852"/>
              <a:gd name="connsiteY1090" fmla="*/ 2110696 h 3679694"/>
              <a:gd name="connsiteX1091" fmla="*/ 6958239 w 8682852"/>
              <a:gd name="connsiteY1091" fmla="*/ 2106811 h 3679694"/>
              <a:gd name="connsiteX1092" fmla="*/ 6931049 w 8682852"/>
              <a:gd name="connsiteY1092" fmla="*/ 2102925 h 3679694"/>
              <a:gd name="connsiteX1093" fmla="*/ 6911628 w 8682852"/>
              <a:gd name="connsiteY1093" fmla="*/ 2102925 h 3679694"/>
              <a:gd name="connsiteX1094" fmla="*/ 6896091 w 8682852"/>
              <a:gd name="connsiteY1094" fmla="*/ 2099040 h 3679694"/>
              <a:gd name="connsiteX1095" fmla="*/ 6884438 w 8682852"/>
              <a:gd name="connsiteY1095" fmla="*/ 2095155 h 3679694"/>
              <a:gd name="connsiteX1096" fmla="*/ 6810637 w 8682852"/>
              <a:gd name="connsiteY1096" fmla="*/ 2091270 h 3679694"/>
              <a:gd name="connsiteX1097" fmla="*/ 6767910 w 8682852"/>
              <a:gd name="connsiteY1097" fmla="*/ 2087385 h 3679694"/>
              <a:gd name="connsiteX1098" fmla="*/ 6740721 w 8682852"/>
              <a:gd name="connsiteY1098" fmla="*/ 2083499 h 3679694"/>
              <a:gd name="connsiteX1099" fmla="*/ 6713531 w 8682852"/>
              <a:gd name="connsiteY1099" fmla="*/ 2083499 h 3679694"/>
              <a:gd name="connsiteX1100" fmla="*/ 6674688 w 8682852"/>
              <a:gd name="connsiteY1100" fmla="*/ 2079614 h 3679694"/>
              <a:gd name="connsiteX1101" fmla="*/ 6663035 w 8682852"/>
              <a:gd name="connsiteY1101" fmla="*/ 2079614 h 3679694"/>
              <a:gd name="connsiteX1102" fmla="*/ 6651382 w 8682852"/>
              <a:gd name="connsiteY1102" fmla="*/ 2079614 h 3679694"/>
              <a:gd name="connsiteX1103" fmla="*/ 6612540 w 8682852"/>
              <a:gd name="connsiteY1103" fmla="*/ 2079614 h 3679694"/>
              <a:gd name="connsiteX1104" fmla="*/ 6565929 w 8682852"/>
              <a:gd name="connsiteY1104" fmla="*/ 2083499 h 3679694"/>
              <a:gd name="connsiteX1105" fmla="*/ 6499896 w 8682852"/>
              <a:gd name="connsiteY1105" fmla="*/ 2075729 h 3679694"/>
              <a:gd name="connsiteX1106" fmla="*/ 6461054 w 8682852"/>
              <a:gd name="connsiteY1106" fmla="*/ 2075729 h 3679694"/>
              <a:gd name="connsiteX1107" fmla="*/ 6433864 w 8682852"/>
              <a:gd name="connsiteY1107" fmla="*/ 2075729 h 3679694"/>
              <a:gd name="connsiteX1108" fmla="*/ 6426095 w 8682852"/>
              <a:gd name="connsiteY1108" fmla="*/ 2075729 h 3679694"/>
              <a:gd name="connsiteX1109" fmla="*/ 6317336 w 8682852"/>
              <a:gd name="connsiteY1109" fmla="*/ 2071844 h 3679694"/>
              <a:gd name="connsiteX1110" fmla="*/ 6294030 w 8682852"/>
              <a:gd name="connsiteY1110" fmla="*/ 2071844 h 3679694"/>
              <a:gd name="connsiteX1111" fmla="*/ 6247419 w 8682852"/>
              <a:gd name="connsiteY1111" fmla="*/ 2071844 h 3679694"/>
              <a:gd name="connsiteX1112" fmla="*/ 6212461 w 8682852"/>
              <a:gd name="connsiteY1112" fmla="*/ 2067959 h 3679694"/>
              <a:gd name="connsiteX1113" fmla="*/ 6177502 w 8682852"/>
              <a:gd name="connsiteY1113" fmla="*/ 2067959 h 3679694"/>
              <a:gd name="connsiteX1114" fmla="*/ 6142544 w 8682852"/>
              <a:gd name="connsiteY1114" fmla="*/ 2071844 h 3679694"/>
              <a:gd name="connsiteX1115" fmla="*/ 6115354 w 8682852"/>
              <a:gd name="connsiteY1115" fmla="*/ 2071844 h 3679694"/>
              <a:gd name="connsiteX1116" fmla="*/ 6057090 w 8682852"/>
              <a:gd name="connsiteY1116" fmla="*/ 2071844 h 3679694"/>
              <a:gd name="connsiteX1117" fmla="*/ 6045437 w 8682852"/>
              <a:gd name="connsiteY1117" fmla="*/ 2067959 h 3679694"/>
              <a:gd name="connsiteX1118" fmla="*/ 6037669 w 8682852"/>
              <a:gd name="connsiteY1118" fmla="*/ 2071844 h 3679694"/>
              <a:gd name="connsiteX1119" fmla="*/ 6033785 w 8682852"/>
              <a:gd name="connsiteY1119" fmla="*/ 2071844 h 3679694"/>
              <a:gd name="connsiteX1120" fmla="*/ 6018248 w 8682852"/>
              <a:gd name="connsiteY1120" fmla="*/ 2071844 h 3679694"/>
              <a:gd name="connsiteX1121" fmla="*/ 5991058 w 8682852"/>
              <a:gd name="connsiteY1121" fmla="*/ 2071844 h 3679694"/>
              <a:gd name="connsiteX1122" fmla="*/ 5975521 w 8682852"/>
              <a:gd name="connsiteY1122" fmla="*/ 2067959 h 3679694"/>
              <a:gd name="connsiteX1123" fmla="*/ 5959984 w 8682852"/>
              <a:gd name="connsiteY1123" fmla="*/ 2071844 h 3679694"/>
              <a:gd name="connsiteX1124" fmla="*/ 5870646 w 8682852"/>
              <a:gd name="connsiteY1124" fmla="*/ 2071844 h 3679694"/>
              <a:gd name="connsiteX1125" fmla="*/ 5831803 w 8682852"/>
              <a:gd name="connsiteY1125" fmla="*/ 2071844 h 3679694"/>
              <a:gd name="connsiteX1126" fmla="*/ 5781307 w 8682852"/>
              <a:gd name="connsiteY1126" fmla="*/ 2075729 h 3679694"/>
              <a:gd name="connsiteX1127" fmla="*/ 5742465 w 8682852"/>
              <a:gd name="connsiteY1127" fmla="*/ 2075729 h 3679694"/>
              <a:gd name="connsiteX1128" fmla="*/ 5719159 w 8682852"/>
              <a:gd name="connsiteY1128" fmla="*/ 2075729 h 3679694"/>
              <a:gd name="connsiteX1129" fmla="*/ 5691969 w 8682852"/>
              <a:gd name="connsiteY1129" fmla="*/ 2075729 h 3679694"/>
              <a:gd name="connsiteX1130" fmla="*/ 5559904 w 8682852"/>
              <a:gd name="connsiteY1130" fmla="*/ 2087385 h 3679694"/>
              <a:gd name="connsiteX1131" fmla="*/ 5552136 w 8682852"/>
              <a:gd name="connsiteY1131" fmla="*/ 2091270 h 3679694"/>
              <a:gd name="connsiteX1132" fmla="*/ 5544367 w 8682852"/>
              <a:gd name="connsiteY1132" fmla="*/ 2087385 h 3679694"/>
              <a:gd name="connsiteX1133" fmla="*/ 5517178 w 8682852"/>
              <a:gd name="connsiteY1133" fmla="*/ 2087385 h 3679694"/>
              <a:gd name="connsiteX1134" fmla="*/ 5501641 w 8682852"/>
              <a:gd name="connsiteY1134" fmla="*/ 2087385 h 3679694"/>
              <a:gd name="connsiteX1135" fmla="*/ 5486103 w 8682852"/>
              <a:gd name="connsiteY1135" fmla="*/ 2087385 h 3679694"/>
              <a:gd name="connsiteX1136" fmla="*/ 5443377 w 8682852"/>
              <a:gd name="connsiteY1136" fmla="*/ 2087385 h 3679694"/>
              <a:gd name="connsiteX1137" fmla="*/ 5392881 w 8682852"/>
              <a:gd name="connsiteY1137" fmla="*/ 2091270 h 3679694"/>
              <a:gd name="connsiteX1138" fmla="*/ 5330733 w 8682852"/>
              <a:gd name="connsiteY1138" fmla="*/ 2095155 h 3679694"/>
              <a:gd name="connsiteX1139" fmla="*/ 5291890 w 8682852"/>
              <a:gd name="connsiteY1139" fmla="*/ 2099040 h 3679694"/>
              <a:gd name="connsiteX1140" fmla="*/ 5268585 w 8682852"/>
              <a:gd name="connsiteY1140" fmla="*/ 2099040 h 3679694"/>
              <a:gd name="connsiteX1141" fmla="*/ 5155941 w 8682852"/>
              <a:gd name="connsiteY1141" fmla="*/ 2114581 h 3679694"/>
              <a:gd name="connsiteX1142" fmla="*/ 5086024 w 8682852"/>
              <a:gd name="connsiteY1142" fmla="*/ 2118466 h 3679694"/>
              <a:gd name="connsiteX1143" fmla="*/ 5047182 w 8682852"/>
              <a:gd name="connsiteY1143" fmla="*/ 2126237 h 3679694"/>
              <a:gd name="connsiteX1144" fmla="*/ 4981149 w 8682852"/>
              <a:gd name="connsiteY1144" fmla="*/ 2134007 h 3679694"/>
              <a:gd name="connsiteX1145" fmla="*/ 4872390 w 8682852"/>
              <a:gd name="connsiteY1145" fmla="*/ 2145663 h 3679694"/>
              <a:gd name="connsiteX1146" fmla="*/ 4810242 w 8682852"/>
              <a:gd name="connsiteY1146" fmla="*/ 2153433 h 3679694"/>
              <a:gd name="connsiteX1147" fmla="*/ 4705367 w 8682852"/>
              <a:gd name="connsiteY1147" fmla="*/ 2172859 h 3679694"/>
              <a:gd name="connsiteX1148" fmla="*/ 4643218 w 8682852"/>
              <a:gd name="connsiteY1148" fmla="*/ 2180629 h 3679694"/>
              <a:gd name="connsiteX1149" fmla="*/ 4631566 w 8682852"/>
              <a:gd name="connsiteY1149" fmla="*/ 2180629 h 3679694"/>
              <a:gd name="connsiteX1150" fmla="*/ 4639334 w 8682852"/>
              <a:gd name="connsiteY1150" fmla="*/ 2184515 h 3679694"/>
              <a:gd name="connsiteX1151" fmla="*/ 4650987 w 8682852"/>
              <a:gd name="connsiteY1151" fmla="*/ 2188400 h 3679694"/>
              <a:gd name="connsiteX1152" fmla="*/ 4631566 w 8682852"/>
              <a:gd name="connsiteY1152" fmla="*/ 2192285 h 3679694"/>
              <a:gd name="connsiteX1153" fmla="*/ 4604376 w 8682852"/>
              <a:gd name="connsiteY1153" fmla="*/ 2200055 h 3679694"/>
              <a:gd name="connsiteX1154" fmla="*/ 4596607 w 8682852"/>
              <a:gd name="connsiteY1154" fmla="*/ 2200055 h 3679694"/>
              <a:gd name="connsiteX1155" fmla="*/ 4569417 w 8682852"/>
              <a:gd name="connsiteY1155" fmla="*/ 2207826 h 3679694"/>
              <a:gd name="connsiteX1156" fmla="*/ 4511153 w 8682852"/>
              <a:gd name="connsiteY1156" fmla="*/ 2219481 h 3679694"/>
              <a:gd name="connsiteX1157" fmla="*/ 4348014 w 8682852"/>
              <a:gd name="connsiteY1157" fmla="*/ 2250563 h 3679694"/>
              <a:gd name="connsiteX1158" fmla="*/ 4254792 w 8682852"/>
              <a:gd name="connsiteY1158" fmla="*/ 2273874 h 3679694"/>
              <a:gd name="connsiteX1159" fmla="*/ 4270329 w 8682852"/>
              <a:gd name="connsiteY1159" fmla="*/ 2273874 h 3679694"/>
              <a:gd name="connsiteX1160" fmla="*/ 4227602 w 8682852"/>
              <a:gd name="connsiteY1160" fmla="*/ 2293300 h 3679694"/>
              <a:gd name="connsiteX1161" fmla="*/ 4192644 w 8682852"/>
              <a:gd name="connsiteY1161" fmla="*/ 2297185 h 3679694"/>
              <a:gd name="connsiteX1162" fmla="*/ 4169338 w 8682852"/>
              <a:gd name="connsiteY1162" fmla="*/ 2293300 h 3679694"/>
              <a:gd name="connsiteX1163" fmla="*/ 4149917 w 8682852"/>
              <a:gd name="connsiteY1163" fmla="*/ 2304956 h 3679694"/>
              <a:gd name="connsiteX1164" fmla="*/ 4146032 w 8682852"/>
              <a:gd name="connsiteY1164" fmla="*/ 2312726 h 3679694"/>
              <a:gd name="connsiteX1165" fmla="*/ 4130495 w 8682852"/>
              <a:gd name="connsiteY1165" fmla="*/ 2304956 h 3679694"/>
              <a:gd name="connsiteX1166" fmla="*/ 4099421 w 8682852"/>
              <a:gd name="connsiteY1166" fmla="*/ 2308841 h 3679694"/>
              <a:gd name="connsiteX1167" fmla="*/ 3893555 w 8682852"/>
              <a:gd name="connsiteY1167" fmla="*/ 2355463 h 3679694"/>
              <a:gd name="connsiteX1168" fmla="*/ 3823639 w 8682852"/>
              <a:gd name="connsiteY1168" fmla="*/ 2374889 h 3679694"/>
              <a:gd name="connsiteX1169" fmla="*/ 3777027 w 8682852"/>
              <a:gd name="connsiteY1169" fmla="*/ 2386545 h 3679694"/>
              <a:gd name="connsiteX1170" fmla="*/ 3722648 w 8682852"/>
              <a:gd name="connsiteY1170" fmla="*/ 2398200 h 3679694"/>
              <a:gd name="connsiteX1171" fmla="*/ 3722648 w 8682852"/>
              <a:gd name="connsiteY1171" fmla="*/ 2402086 h 3679694"/>
              <a:gd name="connsiteX1172" fmla="*/ 3765375 w 8682852"/>
              <a:gd name="connsiteY1172" fmla="*/ 2394315 h 3679694"/>
              <a:gd name="connsiteX1173" fmla="*/ 3815870 w 8682852"/>
              <a:gd name="connsiteY1173" fmla="*/ 2386545 h 3679694"/>
              <a:gd name="connsiteX1174" fmla="*/ 3850828 w 8682852"/>
              <a:gd name="connsiteY1174" fmla="*/ 2378774 h 3679694"/>
              <a:gd name="connsiteX1175" fmla="*/ 3889671 w 8682852"/>
              <a:gd name="connsiteY1175" fmla="*/ 2371004 h 3679694"/>
              <a:gd name="connsiteX1176" fmla="*/ 3885787 w 8682852"/>
              <a:gd name="connsiteY1176" fmla="*/ 2374889 h 3679694"/>
              <a:gd name="connsiteX1177" fmla="*/ 3808102 w 8682852"/>
              <a:gd name="connsiteY1177" fmla="*/ 2394315 h 3679694"/>
              <a:gd name="connsiteX1178" fmla="*/ 3734301 w 8682852"/>
              <a:gd name="connsiteY1178" fmla="*/ 2413741 h 3679694"/>
              <a:gd name="connsiteX1179" fmla="*/ 3621657 w 8682852"/>
              <a:gd name="connsiteY1179" fmla="*/ 2440938 h 3679694"/>
              <a:gd name="connsiteX1180" fmla="*/ 3524550 w 8682852"/>
              <a:gd name="connsiteY1180" fmla="*/ 2468134 h 3679694"/>
              <a:gd name="connsiteX1181" fmla="*/ 3454634 w 8682852"/>
              <a:gd name="connsiteY1181" fmla="*/ 2491445 h 3679694"/>
              <a:gd name="connsiteX1182" fmla="*/ 3392485 w 8682852"/>
              <a:gd name="connsiteY1182" fmla="*/ 2510871 h 3679694"/>
              <a:gd name="connsiteX1183" fmla="*/ 3365296 w 8682852"/>
              <a:gd name="connsiteY1183" fmla="*/ 2518642 h 3679694"/>
              <a:gd name="connsiteX1184" fmla="*/ 3345874 w 8682852"/>
              <a:gd name="connsiteY1184" fmla="*/ 2526412 h 3679694"/>
              <a:gd name="connsiteX1185" fmla="*/ 3330337 w 8682852"/>
              <a:gd name="connsiteY1185" fmla="*/ 2526412 h 3679694"/>
              <a:gd name="connsiteX1186" fmla="*/ 3310916 w 8682852"/>
              <a:gd name="connsiteY1186" fmla="*/ 2530297 h 3679694"/>
              <a:gd name="connsiteX1187" fmla="*/ 3303147 w 8682852"/>
              <a:gd name="connsiteY1187" fmla="*/ 2534182 h 3679694"/>
              <a:gd name="connsiteX1188" fmla="*/ 3291495 w 8682852"/>
              <a:gd name="connsiteY1188" fmla="*/ 2538068 h 3679694"/>
              <a:gd name="connsiteX1189" fmla="*/ 3256536 w 8682852"/>
              <a:gd name="connsiteY1189" fmla="*/ 2553608 h 3679694"/>
              <a:gd name="connsiteX1190" fmla="*/ 3202156 w 8682852"/>
              <a:gd name="connsiteY1190" fmla="*/ 2569149 h 3679694"/>
              <a:gd name="connsiteX1191" fmla="*/ 3101165 w 8682852"/>
              <a:gd name="connsiteY1191" fmla="*/ 2600231 h 3679694"/>
              <a:gd name="connsiteX1192" fmla="*/ 3081744 w 8682852"/>
              <a:gd name="connsiteY1192" fmla="*/ 2611886 h 3679694"/>
              <a:gd name="connsiteX1193" fmla="*/ 3070091 w 8682852"/>
              <a:gd name="connsiteY1193" fmla="*/ 2615772 h 3679694"/>
              <a:gd name="connsiteX1194" fmla="*/ 3035133 w 8682852"/>
              <a:gd name="connsiteY1194" fmla="*/ 2627427 h 3679694"/>
              <a:gd name="connsiteX1195" fmla="*/ 2965216 w 8682852"/>
              <a:gd name="connsiteY1195" fmla="*/ 2650738 h 3679694"/>
              <a:gd name="connsiteX1196" fmla="*/ 2938027 w 8682852"/>
              <a:gd name="connsiteY1196" fmla="*/ 2662394 h 3679694"/>
              <a:gd name="connsiteX1197" fmla="*/ 2934142 w 8682852"/>
              <a:gd name="connsiteY1197" fmla="*/ 2666279 h 3679694"/>
              <a:gd name="connsiteX1198" fmla="*/ 2891415 w 8682852"/>
              <a:gd name="connsiteY1198" fmla="*/ 2677935 h 3679694"/>
              <a:gd name="connsiteX1199" fmla="*/ 2825383 w 8682852"/>
              <a:gd name="connsiteY1199" fmla="*/ 2701246 h 3679694"/>
              <a:gd name="connsiteX1200" fmla="*/ 2805962 w 8682852"/>
              <a:gd name="connsiteY1200" fmla="*/ 2709016 h 3679694"/>
              <a:gd name="connsiteX1201" fmla="*/ 2778771 w 8682852"/>
              <a:gd name="connsiteY1201" fmla="*/ 2720672 h 3679694"/>
              <a:gd name="connsiteX1202" fmla="*/ 2755466 w 8682852"/>
              <a:gd name="connsiteY1202" fmla="*/ 2728442 h 3679694"/>
              <a:gd name="connsiteX1203" fmla="*/ 2701086 w 8682852"/>
              <a:gd name="connsiteY1203" fmla="*/ 2755639 h 3679694"/>
              <a:gd name="connsiteX1204" fmla="*/ 2666128 w 8682852"/>
              <a:gd name="connsiteY1204" fmla="*/ 2767294 h 3679694"/>
              <a:gd name="connsiteX1205" fmla="*/ 2638938 w 8682852"/>
              <a:gd name="connsiteY1205" fmla="*/ 2775065 h 3679694"/>
              <a:gd name="connsiteX1206" fmla="*/ 2603980 w 8682852"/>
              <a:gd name="connsiteY1206" fmla="*/ 2790605 h 3679694"/>
              <a:gd name="connsiteX1207" fmla="*/ 2549600 w 8682852"/>
              <a:gd name="connsiteY1207" fmla="*/ 2813917 h 3679694"/>
              <a:gd name="connsiteX1208" fmla="*/ 2514642 w 8682852"/>
              <a:gd name="connsiteY1208" fmla="*/ 2825572 h 3679694"/>
              <a:gd name="connsiteX1209" fmla="*/ 2487452 w 8682852"/>
              <a:gd name="connsiteY1209" fmla="*/ 2837228 h 3679694"/>
              <a:gd name="connsiteX1210" fmla="*/ 2464146 w 8682852"/>
              <a:gd name="connsiteY1210" fmla="*/ 2844998 h 3679694"/>
              <a:gd name="connsiteX1211" fmla="*/ 2448609 w 8682852"/>
              <a:gd name="connsiteY1211" fmla="*/ 2852769 h 3679694"/>
              <a:gd name="connsiteX1212" fmla="*/ 2398114 w 8682852"/>
              <a:gd name="connsiteY1212" fmla="*/ 2876080 h 3679694"/>
              <a:gd name="connsiteX1213" fmla="*/ 2401998 w 8682852"/>
              <a:gd name="connsiteY1213" fmla="*/ 2879965 h 3679694"/>
              <a:gd name="connsiteX1214" fmla="*/ 2425304 w 8682852"/>
              <a:gd name="connsiteY1214" fmla="*/ 2872195 h 3679694"/>
              <a:gd name="connsiteX1215" fmla="*/ 2468030 w 8682852"/>
              <a:gd name="connsiteY1215" fmla="*/ 2852769 h 3679694"/>
              <a:gd name="connsiteX1216" fmla="*/ 2506873 w 8682852"/>
              <a:gd name="connsiteY1216" fmla="*/ 2837228 h 3679694"/>
              <a:gd name="connsiteX1217" fmla="*/ 2572906 w 8682852"/>
              <a:gd name="connsiteY1217" fmla="*/ 2813917 h 3679694"/>
              <a:gd name="connsiteX1218" fmla="*/ 2588443 w 8682852"/>
              <a:gd name="connsiteY1218" fmla="*/ 2806146 h 3679694"/>
              <a:gd name="connsiteX1219" fmla="*/ 2654475 w 8682852"/>
              <a:gd name="connsiteY1219" fmla="*/ 2782835 h 3679694"/>
              <a:gd name="connsiteX1220" fmla="*/ 2736045 w 8682852"/>
              <a:gd name="connsiteY1220" fmla="*/ 2751753 h 3679694"/>
              <a:gd name="connsiteX1221" fmla="*/ 2763234 w 8682852"/>
              <a:gd name="connsiteY1221" fmla="*/ 2743983 h 3679694"/>
              <a:gd name="connsiteX1222" fmla="*/ 2786540 w 8682852"/>
              <a:gd name="connsiteY1222" fmla="*/ 2732327 h 3679694"/>
              <a:gd name="connsiteX1223" fmla="*/ 2825383 w 8682852"/>
              <a:gd name="connsiteY1223" fmla="*/ 2716787 h 3679694"/>
              <a:gd name="connsiteX1224" fmla="*/ 2899184 w 8682852"/>
              <a:gd name="connsiteY1224" fmla="*/ 2693475 h 3679694"/>
              <a:gd name="connsiteX1225" fmla="*/ 2957448 w 8682852"/>
              <a:gd name="connsiteY1225" fmla="*/ 2677935 h 3679694"/>
              <a:gd name="connsiteX1226" fmla="*/ 3004059 w 8682852"/>
              <a:gd name="connsiteY1226" fmla="*/ 2662394 h 3679694"/>
              <a:gd name="connsiteX1227" fmla="*/ 3062323 w 8682852"/>
              <a:gd name="connsiteY1227" fmla="*/ 2642968 h 3679694"/>
              <a:gd name="connsiteX1228" fmla="*/ 3120587 w 8682852"/>
              <a:gd name="connsiteY1228" fmla="*/ 2623542 h 3679694"/>
              <a:gd name="connsiteX1229" fmla="*/ 3136124 w 8682852"/>
              <a:gd name="connsiteY1229" fmla="*/ 2615772 h 3679694"/>
              <a:gd name="connsiteX1230" fmla="*/ 3167198 w 8682852"/>
              <a:gd name="connsiteY1230" fmla="*/ 2608001 h 3679694"/>
              <a:gd name="connsiteX1231" fmla="*/ 3159429 w 8682852"/>
              <a:gd name="connsiteY1231" fmla="*/ 2611886 h 3679694"/>
              <a:gd name="connsiteX1232" fmla="*/ 3155545 w 8682852"/>
              <a:gd name="connsiteY1232" fmla="*/ 2615772 h 3679694"/>
              <a:gd name="connsiteX1233" fmla="*/ 3174967 w 8682852"/>
              <a:gd name="connsiteY1233" fmla="*/ 2611886 h 3679694"/>
              <a:gd name="connsiteX1234" fmla="*/ 3213809 w 8682852"/>
              <a:gd name="connsiteY1234" fmla="*/ 2600231 h 3679694"/>
              <a:gd name="connsiteX1235" fmla="*/ 3237115 w 8682852"/>
              <a:gd name="connsiteY1235" fmla="*/ 2592460 h 3679694"/>
              <a:gd name="connsiteX1236" fmla="*/ 3264305 w 8682852"/>
              <a:gd name="connsiteY1236" fmla="*/ 2584690 h 3679694"/>
              <a:gd name="connsiteX1237" fmla="*/ 3396370 w 8682852"/>
              <a:gd name="connsiteY1237" fmla="*/ 2549723 h 3679694"/>
              <a:gd name="connsiteX1238" fmla="*/ 3501245 w 8682852"/>
              <a:gd name="connsiteY1238" fmla="*/ 2522527 h 3679694"/>
              <a:gd name="connsiteX1239" fmla="*/ 3571161 w 8682852"/>
              <a:gd name="connsiteY1239" fmla="*/ 2503101 h 3679694"/>
              <a:gd name="connsiteX1240" fmla="*/ 3606120 w 8682852"/>
              <a:gd name="connsiteY1240" fmla="*/ 2495330 h 3679694"/>
              <a:gd name="connsiteX1241" fmla="*/ 3617773 w 8682852"/>
              <a:gd name="connsiteY1241" fmla="*/ 2491445 h 3679694"/>
              <a:gd name="connsiteX1242" fmla="*/ 3621657 w 8682852"/>
              <a:gd name="connsiteY1242" fmla="*/ 2487560 h 3679694"/>
              <a:gd name="connsiteX1243" fmla="*/ 3621657 w 8682852"/>
              <a:gd name="connsiteY1243" fmla="*/ 2483675 h 3679694"/>
              <a:gd name="connsiteX1244" fmla="*/ 3644962 w 8682852"/>
              <a:gd name="connsiteY1244" fmla="*/ 2475904 h 3679694"/>
              <a:gd name="connsiteX1245" fmla="*/ 3668268 w 8682852"/>
              <a:gd name="connsiteY1245" fmla="*/ 2468134 h 3679694"/>
              <a:gd name="connsiteX1246" fmla="*/ 3707111 w 8682852"/>
              <a:gd name="connsiteY1246" fmla="*/ 2456478 h 3679694"/>
              <a:gd name="connsiteX1247" fmla="*/ 3730416 w 8682852"/>
              <a:gd name="connsiteY1247" fmla="*/ 2448708 h 3679694"/>
              <a:gd name="connsiteX1248" fmla="*/ 3734301 w 8682852"/>
              <a:gd name="connsiteY1248" fmla="*/ 2440938 h 3679694"/>
              <a:gd name="connsiteX1249" fmla="*/ 3742069 w 8682852"/>
              <a:gd name="connsiteY1249" fmla="*/ 2440938 h 3679694"/>
              <a:gd name="connsiteX1250" fmla="*/ 3777027 w 8682852"/>
              <a:gd name="connsiteY1250" fmla="*/ 2437052 h 3679694"/>
              <a:gd name="connsiteX1251" fmla="*/ 3800333 w 8682852"/>
              <a:gd name="connsiteY1251" fmla="*/ 2437052 h 3679694"/>
              <a:gd name="connsiteX1252" fmla="*/ 3742069 w 8682852"/>
              <a:gd name="connsiteY1252" fmla="*/ 2456478 h 3679694"/>
              <a:gd name="connsiteX1253" fmla="*/ 3714879 w 8682852"/>
              <a:gd name="connsiteY1253" fmla="*/ 2464249 h 3679694"/>
              <a:gd name="connsiteX1254" fmla="*/ 3796449 w 8682852"/>
              <a:gd name="connsiteY1254" fmla="*/ 2444823 h 3679694"/>
              <a:gd name="connsiteX1255" fmla="*/ 3846944 w 8682852"/>
              <a:gd name="connsiteY1255" fmla="*/ 2433167 h 3679694"/>
              <a:gd name="connsiteX1256" fmla="*/ 3889671 w 8682852"/>
              <a:gd name="connsiteY1256" fmla="*/ 2421512 h 3679694"/>
              <a:gd name="connsiteX1257" fmla="*/ 3905208 w 8682852"/>
              <a:gd name="connsiteY1257" fmla="*/ 2417626 h 3679694"/>
              <a:gd name="connsiteX1258" fmla="*/ 3920745 w 8682852"/>
              <a:gd name="connsiteY1258" fmla="*/ 2417626 h 3679694"/>
              <a:gd name="connsiteX1259" fmla="*/ 3928514 w 8682852"/>
              <a:gd name="connsiteY1259" fmla="*/ 2417626 h 3679694"/>
              <a:gd name="connsiteX1260" fmla="*/ 3963472 w 8682852"/>
              <a:gd name="connsiteY1260" fmla="*/ 2413741 h 3679694"/>
              <a:gd name="connsiteX1261" fmla="*/ 3998430 w 8682852"/>
              <a:gd name="connsiteY1261" fmla="*/ 2405971 h 3679694"/>
              <a:gd name="connsiteX1262" fmla="*/ 4080000 w 8682852"/>
              <a:gd name="connsiteY1262" fmla="*/ 2386545 h 3679694"/>
              <a:gd name="connsiteX1263" fmla="*/ 4099421 w 8682852"/>
              <a:gd name="connsiteY1263" fmla="*/ 2382660 h 3679694"/>
              <a:gd name="connsiteX1264" fmla="*/ 4076116 w 8682852"/>
              <a:gd name="connsiteY1264" fmla="*/ 2386545 h 3679694"/>
              <a:gd name="connsiteX1265" fmla="*/ 4048926 w 8682852"/>
              <a:gd name="connsiteY1265" fmla="*/ 2386545 h 3679694"/>
              <a:gd name="connsiteX1266" fmla="*/ 4099421 w 8682852"/>
              <a:gd name="connsiteY1266" fmla="*/ 2371004 h 3679694"/>
              <a:gd name="connsiteX1267" fmla="*/ 4142148 w 8682852"/>
              <a:gd name="connsiteY1267" fmla="*/ 2363234 h 3679694"/>
              <a:gd name="connsiteX1268" fmla="*/ 4153801 w 8682852"/>
              <a:gd name="connsiteY1268" fmla="*/ 2371004 h 3679694"/>
              <a:gd name="connsiteX1269" fmla="*/ 4157685 w 8682852"/>
              <a:gd name="connsiteY1269" fmla="*/ 2371004 h 3679694"/>
              <a:gd name="connsiteX1270" fmla="*/ 4243139 w 8682852"/>
              <a:gd name="connsiteY1270" fmla="*/ 2359348 h 3679694"/>
              <a:gd name="connsiteX1271" fmla="*/ 4386857 w 8682852"/>
              <a:gd name="connsiteY1271" fmla="*/ 2332152 h 3679694"/>
              <a:gd name="connsiteX1272" fmla="*/ 4452889 w 8682852"/>
              <a:gd name="connsiteY1272" fmla="*/ 2316611 h 3679694"/>
              <a:gd name="connsiteX1273" fmla="*/ 4460658 w 8682852"/>
              <a:gd name="connsiteY1273" fmla="*/ 2312726 h 3679694"/>
              <a:gd name="connsiteX1274" fmla="*/ 4499501 w 8682852"/>
              <a:gd name="connsiteY1274" fmla="*/ 2304956 h 3679694"/>
              <a:gd name="connsiteX1275" fmla="*/ 4538343 w 8682852"/>
              <a:gd name="connsiteY1275" fmla="*/ 2304956 h 3679694"/>
              <a:gd name="connsiteX1276" fmla="*/ 4577186 w 8682852"/>
              <a:gd name="connsiteY1276" fmla="*/ 2304956 h 3679694"/>
              <a:gd name="connsiteX1277" fmla="*/ 4616028 w 8682852"/>
              <a:gd name="connsiteY1277" fmla="*/ 2297185 h 3679694"/>
              <a:gd name="connsiteX1278" fmla="*/ 4658755 w 8682852"/>
              <a:gd name="connsiteY1278" fmla="*/ 2293300 h 3679694"/>
              <a:gd name="connsiteX1279" fmla="*/ 4763630 w 8682852"/>
              <a:gd name="connsiteY1279" fmla="*/ 2277759 h 3679694"/>
              <a:gd name="connsiteX1280" fmla="*/ 4806357 w 8682852"/>
              <a:gd name="connsiteY1280" fmla="*/ 2273874 h 3679694"/>
              <a:gd name="connsiteX1281" fmla="*/ 4841316 w 8682852"/>
              <a:gd name="connsiteY1281" fmla="*/ 2269989 h 3679694"/>
              <a:gd name="connsiteX1282" fmla="*/ 4876274 w 8682852"/>
              <a:gd name="connsiteY1282" fmla="*/ 2266104 h 3679694"/>
              <a:gd name="connsiteX1283" fmla="*/ 4915117 w 8682852"/>
              <a:gd name="connsiteY1283" fmla="*/ 2262218 h 3679694"/>
              <a:gd name="connsiteX1284" fmla="*/ 4988918 w 8682852"/>
              <a:gd name="connsiteY1284" fmla="*/ 2258333 h 3679694"/>
              <a:gd name="connsiteX1285" fmla="*/ 5031645 w 8682852"/>
              <a:gd name="connsiteY1285" fmla="*/ 2254448 h 3679694"/>
              <a:gd name="connsiteX1286" fmla="*/ 5070487 w 8682852"/>
              <a:gd name="connsiteY1286" fmla="*/ 2250563 h 3679694"/>
              <a:gd name="connsiteX1287" fmla="*/ 5097677 w 8682852"/>
              <a:gd name="connsiteY1287" fmla="*/ 2250563 h 3679694"/>
              <a:gd name="connsiteX1288" fmla="*/ 5109330 w 8682852"/>
              <a:gd name="connsiteY1288" fmla="*/ 2254448 h 3679694"/>
              <a:gd name="connsiteX1289" fmla="*/ 5136520 w 8682852"/>
              <a:gd name="connsiteY1289" fmla="*/ 2242793 h 3679694"/>
              <a:gd name="connsiteX1290" fmla="*/ 5167594 w 8682852"/>
              <a:gd name="connsiteY1290" fmla="*/ 2238907 h 3679694"/>
              <a:gd name="connsiteX1291" fmla="*/ 5175362 w 8682852"/>
              <a:gd name="connsiteY1291" fmla="*/ 2238907 h 3679694"/>
              <a:gd name="connsiteX1292" fmla="*/ 5175362 w 8682852"/>
              <a:gd name="connsiteY1292" fmla="*/ 2231137 h 3679694"/>
              <a:gd name="connsiteX1293" fmla="*/ 5171478 w 8682852"/>
              <a:gd name="connsiteY1293" fmla="*/ 2223367 h 3679694"/>
              <a:gd name="connsiteX1294" fmla="*/ 5187015 w 8682852"/>
              <a:gd name="connsiteY1294" fmla="*/ 2227252 h 3679694"/>
              <a:gd name="connsiteX1295" fmla="*/ 5202552 w 8682852"/>
              <a:gd name="connsiteY1295" fmla="*/ 2235022 h 3679694"/>
              <a:gd name="connsiteX1296" fmla="*/ 5225858 w 8682852"/>
              <a:gd name="connsiteY1296" fmla="*/ 2235022 h 3679694"/>
              <a:gd name="connsiteX1297" fmla="*/ 5241395 w 8682852"/>
              <a:gd name="connsiteY1297" fmla="*/ 2250563 h 3679694"/>
              <a:gd name="connsiteX1298" fmla="*/ 5237511 w 8682852"/>
              <a:gd name="connsiteY1298" fmla="*/ 2254448 h 3679694"/>
              <a:gd name="connsiteX1299" fmla="*/ 5202552 w 8682852"/>
              <a:gd name="connsiteY1299" fmla="*/ 2266104 h 3679694"/>
              <a:gd name="connsiteX1300" fmla="*/ 5198668 w 8682852"/>
              <a:gd name="connsiteY1300" fmla="*/ 2269989 h 3679694"/>
              <a:gd name="connsiteX1301" fmla="*/ 5245279 w 8682852"/>
              <a:gd name="connsiteY1301" fmla="*/ 2297185 h 3679694"/>
              <a:gd name="connsiteX1302" fmla="*/ 5253048 w 8682852"/>
              <a:gd name="connsiteY1302" fmla="*/ 2301070 h 3679694"/>
              <a:gd name="connsiteX1303" fmla="*/ 5299659 w 8682852"/>
              <a:gd name="connsiteY1303" fmla="*/ 2304956 h 3679694"/>
              <a:gd name="connsiteX1304" fmla="*/ 5319080 w 8682852"/>
              <a:gd name="connsiteY1304" fmla="*/ 2301070 h 3679694"/>
              <a:gd name="connsiteX1305" fmla="*/ 5361807 w 8682852"/>
              <a:gd name="connsiteY1305" fmla="*/ 2301070 h 3679694"/>
              <a:gd name="connsiteX1306" fmla="*/ 5396765 w 8682852"/>
              <a:gd name="connsiteY1306" fmla="*/ 2304956 h 3679694"/>
              <a:gd name="connsiteX1307" fmla="*/ 5427840 w 8682852"/>
              <a:gd name="connsiteY1307" fmla="*/ 2304956 h 3679694"/>
              <a:gd name="connsiteX1308" fmla="*/ 5470566 w 8682852"/>
              <a:gd name="connsiteY1308" fmla="*/ 2301070 h 3679694"/>
              <a:gd name="connsiteX1309" fmla="*/ 5513293 w 8682852"/>
              <a:gd name="connsiteY1309" fmla="*/ 2304956 h 3679694"/>
              <a:gd name="connsiteX1310" fmla="*/ 5532715 w 8682852"/>
              <a:gd name="connsiteY1310" fmla="*/ 2304956 h 3679694"/>
              <a:gd name="connsiteX1311" fmla="*/ 5559904 w 8682852"/>
              <a:gd name="connsiteY1311" fmla="*/ 2308841 h 3679694"/>
              <a:gd name="connsiteX1312" fmla="*/ 5657011 w 8682852"/>
              <a:gd name="connsiteY1312" fmla="*/ 2312726 h 3679694"/>
              <a:gd name="connsiteX1313" fmla="*/ 5703622 w 8682852"/>
              <a:gd name="connsiteY1313" fmla="*/ 2304956 h 3679694"/>
              <a:gd name="connsiteX1314" fmla="*/ 5719159 w 8682852"/>
              <a:gd name="connsiteY1314" fmla="*/ 2297185 h 3679694"/>
              <a:gd name="connsiteX1315" fmla="*/ 5746349 w 8682852"/>
              <a:gd name="connsiteY1315" fmla="*/ 2304956 h 3679694"/>
              <a:gd name="connsiteX1316" fmla="*/ 5858993 w 8682852"/>
              <a:gd name="connsiteY1316" fmla="*/ 2285530 h 3679694"/>
              <a:gd name="connsiteX1317" fmla="*/ 5905604 w 8682852"/>
              <a:gd name="connsiteY1317" fmla="*/ 2285530 h 3679694"/>
              <a:gd name="connsiteX1318" fmla="*/ 5932794 w 8682852"/>
              <a:gd name="connsiteY1318" fmla="*/ 2293300 h 3679694"/>
              <a:gd name="connsiteX1319" fmla="*/ 5940562 w 8682852"/>
              <a:gd name="connsiteY1319" fmla="*/ 2301070 h 3679694"/>
              <a:gd name="connsiteX1320" fmla="*/ 5936678 w 8682852"/>
              <a:gd name="connsiteY1320" fmla="*/ 2308841 h 3679694"/>
              <a:gd name="connsiteX1321" fmla="*/ 5921141 w 8682852"/>
              <a:gd name="connsiteY1321" fmla="*/ 2312726 h 3679694"/>
              <a:gd name="connsiteX1322" fmla="*/ 5893951 w 8682852"/>
              <a:gd name="connsiteY1322" fmla="*/ 2316611 h 3679694"/>
              <a:gd name="connsiteX1323" fmla="*/ 5870646 w 8682852"/>
              <a:gd name="connsiteY1323" fmla="*/ 2316611 h 3679694"/>
              <a:gd name="connsiteX1324" fmla="*/ 5847340 w 8682852"/>
              <a:gd name="connsiteY1324" fmla="*/ 2324382 h 3679694"/>
              <a:gd name="connsiteX1325" fmla="*/ 5831803 w 8682852"/>
              <a:gd name="connsiteY1325" fmla="*/ 2328267 h 3679694"/>
              <a:gd name="connsiteX1326" fmla="*/ 5800729 w 8682852"/>
              <a:gd name="connsiteY1326" fmla="*/ 2328267 h 3679694"/>
              <a:gd name="connsiteX1327" fmla="*/ 5769655 w 8682852"/>
              <a:gd name="connsiteY1327" fmla="*/ 2332152 h 3679694"/>
              <a:gd name="connsiteX1328" fmla="*/ 5730812 w 8682852"/>
              <a:gd name="connsiteY1328" fmla="*/ 2336037 h 3679694"/>
              <a:gd name="connsiteX1329" fmla="*/ 5695854 w 8682852"/>
              <a:gd name="connsiteY1329" fmla="*/ 2347693 h 3679694"/>
              <a:gd name="connsiteX1330" fmla="*/ 5691969 w 8682852"/>
              <a:gd name="connsiteY1330" fmla="*/ 2355463 h 3679694"/>
              <a:gd name="connsiteX1331" fmla="*/ 5684201 w 8682852"/>
              <a:gd name="connsiteY1331" fmla="*/ 2359348 h 3679694"/>
              <a:gd name="connsiteX1332" fmla="*/ 5688085 w 8682852"/>
              <a:gd name="connsiteY1332" fmla="*/ 2363234 h 3679694"/>
              <a:gd name="connsiteX1333" fmla="*/ 5703622 w 8682852"/>
              <a:gd name="connsiteY1333" fmla="*/ 2367119 h 3679694"/>
              <a:gd name="connsiteX1334" fmla="*/ 5676432 w 8682852"/>
              <a:gd name="connsiteY1334" fmla="*/ 2371004 h 3679694"/>
              <a:gd name="connsiteX1335" fmla="*/ 5672548 w 8682852"/>
              <a:gd name="connsiteY1335" fmla="*/ 2363234 h 3679694"/>
              <a:gd name="connsiteX1336" fmla="*/ 5672548 w 8682852"/>
              <a:gd name="connsiteY1336" fmla="*/ 2359348 h 3679694"/>
              <a:gd name="connsiteX1337" fmla="*/ 5664780 w 8682852"/>
              <a:gd name="connsiteY1337" fmla="*/ 2367119 h 3679694"/>
              <a:gd name="connsiteX1338" fmla="*/ 5590979 w 8682852"/>
              <a:gd name="connsiteY1338" fmla="*/ 2371004 h 3679694"/>
              <a:gd name="connsiteX1339" fmla="*/ 5571557 w 8682852"/>
              <a:gd name="connsiteY1339" fmla="*/ 2374889 h 3679694"/>
              <a:gd name="connsiteX1340" fmla="*/ 5552136 w 8682852"/>
              <a:gd name="connsiteY1340" fmla="*/ 2378774 h 3679694"/>
              <a:gd name="connsiteX1341" fmla="*/ 5486103 w 8682852"/>
              <a:gd name="connsiteY1341" fmla="*/ 2374889 h 3679694"/>
              <a:gd name="connsiteX1342" fmla="*/ 5462798 w 8682852"/>
              <a:gd name="connsiteY1342" fmla="*/ 2378774 h 3679694"/>
              <a:gd name="connsiteX1343" fmla="*/ 5392881 w 8682852"/>
              <a:gd name="connsiteY1343" fmla="*/ 2386545 h 3679694"/>
              <a:gd name="connsiteX1344" fmla="*/ 5385113 w 8682852"/>
              <a:gd name="connsiteY1344" fmla="*/ 2390430 h 3679694"/>
              <a:gd name="connsiteX1345" fmla="*/ 5381228 w 8682852"/>
              <a:gd name="connsiteY1345" fmla="*/ 2398200 h 3679694"/>
              <a:gd name="connsiteX1346" fmla="*/ 5361807 w 8682852"/>
              <a:gd name="connsiteY1346" fmla="*/ 2402086 h 3679694"/>
              <a:gd name="connsiteX1347" fmla="*/ 5346270 w 8682852"/>
              <a:gd name="connsiteY1347" fmla="*/ 2409856 h 3679694"/>
              <a:gd name="connsiteX1348" fmla="*/ 5361807 w 8682852"/>
              <a:gd name="connsiteY1348" fmla="*/ 2413741 h 3679694"/>
              <a:gd name="connsiteX1349" fmla="*/ 5381228 w 8682852"/>
              <a:gd name="connsiteY1349" fmla="*/ 2421512 h 3679694"/>
              <a:gd name="connsiteX1350" fmla="*/ 5404534 w 8682852"/>
              <a:gd name="connsiteY1350" fmla="*/ 2425397 h 3679694"/>
              <a:gd name="connsiteX1351" fmla="*/ 5443377 w 8682852"/>
              <a:gd name="connsiteY1351" fmla="*/ 2417626 h 3679694"/>
              <a:gd name="connsiteX1352" fmla="*/ 5482219 w 8682852"/>
              <a:gd name="connsiteY1352" fmla="*/ 2413741 h 3679694"/>
              <a:gd name="connsiteX1353" fmla="*/ 5528830 w 8682852"/>
              <a:gd name="connsiteY1353" fmla="*/ 2405971 h 3679694"/>
              <a:gd name="connsiteX1354" fmla="*/ 5536599 w 8682852"/>
              <a:gd name="connsiteY1354" fmla="*/ 2405971 h 3679694"/>
              <a:gd name="connsiteX1355" fmla="*/ 5556020 w 8682852"/>
              <a:gd name="connsiteY1355" fmla="*/ 2405971 h 3679694"/>
              <a:gd name="connsiteX1356" fmla="*/ 5610400 w 8682852"/>
              <a:gd name="connsiteY1356" fmla="*/ 2398200 h 3679694"/>
              <a:gd name="connsiteX1357" fmla="*/ 5664780 w 8682852"/>
              <a:gd name="connsiteY1357" fmla="*/ 2390430 h 3679694"/>
              <a:gd name="connsiteX1358" fmla="*/ 5691969 w 8682852"/>
              <a:gd name="connsiteY1358" fmla="*/ 2390430 h 3679694"/>
              <a:gd name="connsiteX1359" fmla="*/ 5765770 w 8682852"/>
              <a:gd name="connsiteY1359" fmla="*/ 2386545 h 3679694"/>
              <a:gd name="connsiteX1360" fmla="*/ 5808497 w 8682852"/>
              <a:gd name="connsiteY1360" fmla="*/ 2382660 h 3679694"/>
              <a:gd name="connsiteX1361" fmla="*/ 5921141 w 8682852"/>
              <a:gd name="connsiteY1361" fmla="*/ 2382660 h 3679694"/>
              <a:gd name="connsiteX1362" fmla="*/ 5944447 w 8682852"/>
              <a:gd name="connsiteY1362" fmla="*/ 2382660 h 3679694"/>
              <a:gd name="connsiteX1363" fmla="*/ 5979405 w 8682852"/>
              <a:gd name="connsiteY1363" fmla="*/ 2378774 h 3679694"/>
              <a:gd name="connsiteX1364" fmla="*/ 6029900 w 8682852"/>
              <a:gd name="connsiteY1364" fmla="*/ 2378774 h 3679694"/>
              <a:gd name="connsiteX1365" fmla="*/ 6072627 w 8682852"/>
              <a:gd name="connsiteY1365" fmla="*/ 2382660 h 3679694"/>
              <a:gd name="connsiteX1366" fmla="*/ 6095933 w 8682852"/>
              <a:gd name="connsiteY1366" fmla="*/ 2382660 h 3679694"/>
              <a:gd name="connsiteX1367" fmla="*/ 6123123 w 8682852"/>
              <a:gd name="connsiteY1367" fmla="*/ 2390430 h 3679694"/>
              <a:gd name="connsiteX1368" fmla="*/ 6146428 w 8682852"/>
              <a:gd name="connsiteY1368" fmla="*/ 2386545 h 3679694"/>
              <a:gd name="connsiteX1369" fmla="*/ 6181387 w 8682852"/>
              <a:gd name="connsiteY1369" fmla="*/ 2386545 h 3679694"/>
              <a:gd name="connsiteX1370" fmla="*/ 6200808 w 8682852"/>
              <a:gd name="connsiteY1370" fmla="*/ 2390430 h 3679694"/>
              <a:gd name="connsiteX1371" fmla="*/ 6255188 w 8682852"/>
              <a:gd name="connsiteY1371" fmla="*/ 2390430 h 3679694"/>
              <a:gd name="connsiteX1372" fmla="*/ 6243535 w 8682852"/>
              <a:gd name="connsiteY1372" fmla="*/ 2398200 h 3679694"/>
              <a:gd name="connsiteX1373" fmla="*/ 6227998 w 8682852"/>
              <a:gd name="connsiteY1373" fmla="*/ 2402086 h 3679694"/>
              <a:gd name="connsiteX1374" fmla="*/ 6204692 w 8682852"/>
              <a:gd name="connsiteY1374" fmla="*/ 2402086 h 3679694"/>
              <a:gd name="connsiteX1375" fmla="*/ 6161965 w 8682852"/>
              <a:gd name="connsiteY1375" fmla="*/ 2398200 h 3679694"/>
              <a:gd name="connsiteX1376" fmla="*/ 6138660 w 8682852"/>
              <a:gd name="connsiteY1376" fmla="*/ 2398200 h 3679694"/>
              <a:gd name="connsiteX1377" fmla="*/ 6119238 w 8682852"/>
              <a:gd name="connsiteY1377" fmla="*/ 2405971 h 3679694"/>
              <a:gd name="connsiteX1378" fmla="*/ 6057090 w 8682852"/>
              <a:gd name="connsiteY1378" fmla="*/ 2405971 h 3679694"/>
              <a:gd name="connsiteX1379" fmla="*/ 6006595 w 8682852"/>
              <a:gd name="connsiteY1379" fmla="*/ 2405971 h 3679694"/>
              <a:gd name="connsiteX1380" fmla="*/ 5890067 w 8682852"/>
              <a:gd name="connsiteY1380" fmla="*/ 2409856 h 3679694"/>
              <a:gd name="connsiteX1381" fmla="*/ 5796845 w 8682852"/>
              <a:gd name="connsiteY1381" fmla="*/ 2417626 h 3679694"/>
              <a:gd name="connsiteX1382" fmla="*/ 5711391 w 8682852"/>
              <a:gd name="connsiteY1382" fmla="*/ 2421512 h 3679694"/>
              <a:gd name="connsiteX1383" fmla="*/ 5672548 w 8682852"/>
              <a:gd name="connsiteY1383" fmla="*/ 2425397 h 3679694"/>
              <a:gd name="connsiteX1384" fmla="*/ 5653127 w 8682852"/>
              <a:gd name="connsiteY1384" fmla="*/ 2429282 h 3679694"/>
              <a:gd name="connsiteX1385" fmla="*/ 5660895 w 8682852"/>
              <a:gd name="connsiteY1385" fmla="*/ 2433167 h 3679694"/>
              <a:gd name="connsiteX1386" fmla="*/ 5668664 w 8682852"/>
              <a:gd name="connsiteY1386" fmla="*/ 2444823 h 3679694"/>
              <a:gd name="connsiteX1387" fmla="*/ 5657011 w 8682852"/>
              <a:gd name="connsiteY1387" fmla="*/ 2452593 h 3679694"/>
              <a:gd name="connsiteX1388" fmla="*/ 5637590 w 8682852"/>
              <a:gd name="connsiteY1388" fmla="*/ 2456478 h 3679694"/>
              <a:gd name="connsiteX1389" fmla="*/ 5571557 w 8682852"/>
              <a:gd name="connsiteY1389" fmla="*/ 2464249 h 3679694"/>
              <a:gd name="connsiteX1390" fmla="*/ 5486103 w 8682852"/>
              <a:gd name="connsiteY1390" fmla="*/ 2475904 h 3679694"/>
              <a:gd name="connsiteX1391" fmla="*/ 5489988 w 8682852"/>
              <a:gd name="connsiteY1391" fmla="*/ 2479790 h 3679694"/>
              <a:gd name="connsiteX1392" fmla="*/ 5509409 w 8682852"/>
              <a:gd name="connsiteY1392" fmla="*/ 2479790 h 3679694"/>
              <a:gd name="connsiteX1393" fmla="*/ 5540483 w 8682852"/>
              <a:gd name="connsiteY1393" fmla="*/ 2475904 h 3679694"/>
              <a:gd name="connsiteX1394" fmla="*/ 5552136 w 8682852"/>
              <a:gd name="connsiteY1394" fmla="*/ 2479790 h 3679694"/>
              <a:gd name="connsiteX1395" fmla="*/ 5571557 w 8682852"/>
              <a:gd name="connsiteY1395" fmla="*/ 2487560 h 3679694"/>
              <a:gd name="connsiteX1396" fmla="*/ 5587094 w 8682852"/>
              <a:gd name="connsiteY1396" fmla="*/ 2487560 h 3679694"/>
              <a:gd name="connsiteX1397" fmla="*/ 5563789 w 8682852"/>
              <a:gd name="connsiteY1397" fmla="*/ 2491445 h 3679694"/>
              <a:gd name="connsiteX1398" fmla="*/ 5493872 w 8682852"/>
              <a:gd name="connsiteY1398" fmla="*/ 2499216 h 3679694"/>
              <a:gd name="connsiteX1399" fmla="*/ 5435608 w 8682852"/>
              <a:gd name="connsiteY1399" fmla="*/ 2506986 h 3679694"/>
              <a:gd name="connsiteX1400" fmla="*/ 5381228 w 8682852"/>
              <a:gd name="connsiteY1400" fmla="*/ 2510871 h 3679694"/>
              <a:gd name="connsiteX1401" fmla="*/ 5334617 w 8682852"/>
              <a:gd name="connsiteY1401" fmla="*/ 2522527 h 3679694"/>
              <a:gd name="connsiteX1402" fmla="*/ 5315196 w 8682852"/>
              <a:gd name="connsiteY1402" fmla="*/ 2530297 h 3679694"/>
              <a:gd name="connsiteX1403" fmla="*/ 5284122 w 8682852"/>
              <a:gd name="connsiteY1403" fmla="*/ 2514756 h 3679694"/>
              <a:gd name="connsiteX1404" fmla="*/ 5272469 w 8682852"/>
              <a:gd name="connsiteY1404" fmla="*/ 2510871 h 3679694"/>
              <a:gd name="connsiteX1405" fmla="*/ 5225858 w 8682852"/>
              <a:gd name="connsiteY1405" fmla="*/ 2506986 h 3679694"/>
              <a:gd name="connsiteX1406" fmla="*/ 5206436 w 8682852"/>
              <a:gd name="connsiteY1406" fmla="*/ 2506986 h 3679694"/>
              <a:gd name="connsiteX1407" fmla="*/ 5183131 w 8682852"/>
              <a:gd name="connsiteY1407" fmla="*/ 2503101 h 3679694"/>
              <a:gd name="connsiteX1408" fmla="*/ 5171478 w 8682852"/>
              <a:gd name="connsiteY1408" fmla="*/ 2491445 h 3679694"/>
              <a:gd name="connsiteX1409" fmla="*/ 5128751 w 8682852"/>
              <a:gd name="connsiteY1409" fmla="*/ 2491445 h 3679694"/>
              <a:gd name="connsiteX1410" fmla="*/ 5089909 w 8682852"/>
              <a:gd name="connsiteY1410" fmla="*/ 2499216 h 3679694"/>
              <a:gd name="connsiteX1411" fmla="*/ 5074372 w 8682852"/>
              <a:gd name="connsiteY1411" fmla="*/ 2510871 h 3679694"/>
              <a:gd name="connsiteX1412" fmla="*/ 5058834 w 8682852"/>
              <a:gd name="connsiteY1412" fmla="*/ 2510871 h 3679694"/>
              <a:gd name="connsiteX1413" fmla="*/ 5047182 w 8682852"/>
              <a:gd name="connsiteY1413" fmla="*/ 2514756 h 3679694"/>
              <a:gd name="connsiteX1414" fmla="*/ 5031645 w 8682852"/>
              <a:gd name="connsiteY1414" fmla="*/ 2518642 h 3679694"/>
              <a:gd name="connsiteX1415" fmla="*/ 4988918 w 8682852"/>
              <a:gd name="connsiteY1415" fmla="*/ 2522527 h 3679694"/>
              <a:gd name="connsiteX1416" fmla="*/ 4946191 w 8682852"/>
              <a:gd name="connsiteY1416" fmla="*/ 2530297 h 3679694"/>
              <a:gd name="connsiteX1417" fmla="*/ 4884043 w 8682852"/>
              <a:gd name="connsiteY1417" fmla="*/ 2538068 h 3679694"/>
              <a:gd name="connsiteX1418" fmla="*/ 4767515 w 8682852"/>
              <a:gd name="connsiteY1418" fmla="*/ 2553608 h 3679694"/>
              <a:gd name="connsiteX1419" fmla="*/ 4713135 w 8682852"/>
              <a:gd name="connsiteY1419" fmla="*/ 2561379 h 3679694"/>
              <a:gd name="connsiteX1420" fmla="*/ 4693714 w 8682852"/>
              <a:gd name="connsiteY1420" fmla="*/ 2565264 h 3679694"/>
              <a:gd name="connsiteX1421" fmla="*/ 4685945 w 8682852"/>
              <a:gd name="connsiteY1421" fmla="*/ 2565264 h 3679694"/>
              <a:gd name="connsiteX1422" fmla="*/ 4670408 w 8682852"/>
              <a:gd name="connsiteY1422" fmla="*/ 2569149 h 3679694"/>
              <a:gd name="connsiteX1423" fmla="*/ 4623797 w 8682852"/>
              <a:gd name="connsiteY1423" fmla="*/ 2580805 h 3679694"/>
              <a:gd name="connsiteX1424" fmla="*/ 4584954 w 8682852"/>
              <a:gd name="connsiteY1424" fmla="*/ 2592460 h 3679694"/>
              <a:gd name="connsiteX1425" fmla="*/ 4577186 w 8682852"/>
              <a:gd name="connsiteY1425" fmla="*/ 2592460 h 3679694"/>
              <a:gd name="connsiteX1426" fmla="*/ 4410162 w 8682852"/>
              <a:gd name="connsiteY1426" fmla="*/ 2623542 h 3679694"/>
              <a:gd name="connsiteX1427" fmla="*/ 4441237 w 8682852"/>
              <a:gd name="connsiteY1427" fmla="*/ 2627427 h 3679694"/>
              <a:gd name="connsiteX1428" fmla="*/ 4557765 w 8682852"/>
              <a:gd name="connsiteY1428" fmla="*/ 2608001 h 3679694"/>
              <a:gd name="connsiteX1429" fmla="*/ 4573302 w 8682852"/>
              <a:gd name="connsiteY1429" fmla="*/ 2608001 h 3679694"/>
              <a:gd name="connsiteX1430" fmla="*/ 4584954 w 8682852"/>
              <a:gd name="connsiteY1430" fmla="*/ 2604116 h 3679694"/>
              <a:gd name="connsiteX1431" fmla="*/ 4569417 w 8682852"/>
              <a:gd name="connsiteY1431" fmla="*/ 2615772 h 3679694"/>
              <a:gd name="connsiteX1432" fmla="*/ 4546112 w 8682852"/>
              <a:gd name="connsiteY1432" fmla="*/ 2619657 h 3679694"/>
              <a:gd name="connsiteX1433" fmla="*/ 4515038 w 8682852"/>
              <a:gd name="connsiteY1433" fmla="*/ 2623542 h 3679694"/>
              <a:gd name="connsiteX1434" fmla="*/ 4336361 w 8682852"/>
              <a:gd name="connsiteY1434" fmla="*/ 2658509 h 3679694"/>
              <a:gd name="connsiteX1435" fmla="*/ 4289750 w 8682852"/>
              <a:gd name="connsiteY1435" fmla="*/ 2670164 h 3679694"/>
              <a:gd name="connsiteX1436" fmla="*/ 4266445 w 8682852"/>
              <a:gd name="connsiteY1436" fmla="*/ 2677935 h 3679694"/>
              <a:gd name="connsiteX1437" fmla="*/ 4262560 w 8682852"/>
              <a:gd name="connsiteY1437" fmla="*/ 2681820 h 3679694"/>
              <a:gd name="connsiteX1438" fmla="*/ 4212065 w 8682852"/>
              <a:gd name="connsiteY1438" fmla="*/ 2689590 h 3679694"/>
              <a:gd name="connsiteX1439" fmla="*/ 4208181 w 8682852"/>
              <a:gd name="connsiteY1439" fmla="*/ 2697361 h 3679694"/>
              <a:gd name="connsiteX1440" fmla="*/ 4219834 w 8682852"/>
              <a:gd name="connsiteY1440" fmla="*/ 2701246 h 3679694"/>
              <a:gd name="connsiteX1441" fmla="*/ 4215949 w 8682852"/>
              <a:gd name="connsiteY1441" fmla="*/ 2709016 h 3679694"/>
              <a:gd name="connsiteX1442" fmla="*/ 4114958 w 8682852"/>
              <a:gd name="connsiteY1442" fmla="*/ 2728442 h 3679694"/>
              <a:gd name="connsiteX1443" fmla="*/ 4118843 w 8682852"/>
              <a:gd name="connsiteY1443" fmla="*/ 2720672 h 3679694"/>
              <a:gd name="connsiteX1444" fmla="*/ 4169338 w 8682852"/>
              <a:gd name="connsiteY1444" fmla="*/ 2705131 h 3679694"/>
              <a:gd name="connsiteX1445" fmla="*/ 4177107 w 8682852"/>
              <a:gd name="connsiteY1445" fmla="*/ 2701246 h 3679694"/>
              <a:gd name="connsiteX1446" fmla="*/ 4192644 w 8682852"/>
              <a:gd name="connsiteY1446" fmla="*/ 2697361 h 3679694"/>
              <a:gd name="connsiteX1447" fmla="*/ 4169338 w 8682852"/>
              <a:gd name="connsiteY1447" fmla="*/ 2697361 h 3679694"/>
              <a:gd name="connsiteX1448" fmla="*/ 4142148 w 8682852"/>
              <a:gd name="connsiteY1448" fmla="*/ 2705131 h 3679694"/>
              <a:gd name="connsiteX1449" fmla="*/ 4114958 w 8682852"/>
              <a:gd name="connsiteY1449" fmla="*/ 2709016 h 3679694"/>
              <a:gd name="connsiteX1450" fmla="*/ 4099421 w 8682852"/>
              <a:gd name="connsiteY1450" fmla="*/ 2712901 h 3679694"/>
              <a:gd name="connsiteX1451" fmla="*/ 4091653 w 8682852"/>
              <a:gd name="connsiteY1451" fmla="*/ 2712901 h 3679694"/>
              <a:gd name="connsiteX1452" fmla="*/ 4087769 w 8682852"/>
              <a:gd name="connsiteY1452" fmla="*/ 2712901 h 3679694"/>
              <a:gd name="connsiteX1453" fmla="*/ 4080000 w 8682852"/>
              <a:gd name="connsiteY1453" fmla="*/ 2716787 h 3679694"/>
              <a:gd name="connsiteX1454" fmla="*/ 4060579 w 8682852"/>
              <a:gd name="connsiteY1454" fmla="*/ 2728442 h 3679694"/>
              <a:gd name="connsiteX1455" fmla="*/ 4056694 w 8682852"/>
              <a:gd name="connsiteY1455" fmla="*/ 2736213 h 3679694"/>
              <a:gd name="connsiteX1456" fmla="*/ 4048926 w 8682852"/>
              <a:gd name="connsiteY1456" fmla="*/ 2740098 h 3679694"/>
              <a:gd name="connsiteX1457" fmla="*/ 4056694 w 8682852"/>
              <a:gd name="connsiteY1457" fmla="*/ 2747868 h 3679694"/>
              <a:gd name="connsiteX1458" fmla="*/ 4072231 w 8682852"/>
              <a:gd name="connsiteY1458" fmla="*/ 2751753 h 3679694"/>
              <a:gd name="connsiteX1459" fmla="*/ 4076116 w 8682852"/>
              <a:gd name="connsiteY1459" fmla="*/ 2755639 h 3679694"/>
              <a:gd name="connsiteX1460" fmla="*/ 3947935 w 8682852"/>
              <a:gd name="connsiteY1460" fmla="*/ 2790605 h 3679694"/>
              <a:gd name="connsiteX1461" fmla="*/ 3866365 w 8682852"/>
              <a:gd name="connsiteY1461" fmla="*/ 2810031 h 3679694"/>
              <a:gd name="connsiteX1462" fmla="*/ 3846944 w 8682852"/>
              <a:gd name="connsiteY1462" fmla="*/ 2817802 h 3679694"/>
              <a:gd name="connsiteX1463" fmla="*/ 3800333 w 8682852"/>
              <a:gd name="connsiteY1463" fmla="*/ 2829457 h 3679694"/>
              <a:gd name="connsiteX1464" fmla="*/ 3742069 w 8682852"/>
              <a:gd name="connsiteY1464" fmla="*/ 2844998 h 3679694"/>
              <a:gd name="connsiteX1465" fmla="*/ 3714879 w 8682852"/>
              <a:gd name="connsiteY1465" fmla="*/ 2852769 h 3679694"/>
              <a:gd name="connsiteX1466" fmla="*/ 3683805 w 8682852"/>
              <a:gd name="connsiteY1466" fmla="*/ 2864424 h 3679694"/>
              <a:gd name="connsiteX1467" fmla="*/ 3621657 w 8682852"/>
              <a:gd name="connsiteY1467" fmla="*/ 2883850 h 3679694"/>
              <a:gd name="connsiteX1468" fmla="*/ 3625541 w 8682852"/>
              <a:gd name="connsiteY1468" fmla="*/ 2883850 h 3679694"/>
              <a:gd name="connsiteX1469" fmla="*/ 3621657 w 8682852"/>
              <a:gd name="connsiteY1469" fmla="*/ 2887735 h 3679694"/>
              <a:gd name="connsiteX1470" fmla="*/ 3543972 w 8682852"/>
              <a:gd name="connsiteY1470" fmla="*/ 2918817 h 3679694"/>
              <a:gd name="connsiteX1471" fmla="*/ 3547856 w 8682852"/>
              <a:gd name="connsiteY1471" fmla="*/ 2922702 h 3679694"/>
              <a:gd name="connsiteX1472" fmla="*/ 3555624 w 8682852"/>
              <a:gd name="connsiteY1472" fmla="*/ 2918817 h 3679694"/>
              <a:gd name="connsiteX1473" fmla="*/ 3578930 w 8682852"/>
              <a:gd name="connsiteY1473" fmla="*/ 2911047 h 3679694"/>
              <a:gd name="connsiteX1474" fmla="*/ 3617773 w 8682852"/>
              <a:gd name="connsiteY1474" fmla="*/ 2899391 h 3679694"/>
              <a:gd name="connsiteX1475" fmla="*/ 3668268 w 8682852"/>
              <a:gd name="connsiteY1475" fmla="*/ 2883850 h 3679694"/>
              <a:gd name="connsiteX1476" fmla="*/ 3718763 w 8682852"/>
              <a:gd name="connsiteY1476" fmla="*/ 2872195 h 3679694"/>
              <a:gd name="connsiteX1477" fmla="*/ 3765375 w 8682852"/>
              <a:gd name="connsiteY1477" fmla="*/ 2860539 h 3679694"/>
              <a:gd name="connsiteX1478" fmla="*/ 3819754 w 8682852"/>
              <a:gd name="connsiteY1478" fmla="*/ 2848883 h 3679694"/>
              <a:gd name="connsiteX1479" fmla="*/ 3940166 w 8682852"/>
              <a:gd name="connsiteY1479" fmla="*/ 2817802 h 3679694"/>
              <a:gd name="connsiteX1480" fmla="*/ 3986778 w 8682852"/>
              <a:gd name="connsiteY1480" fmla="*/ 2806146 h 3679694"/>
              <a:gd name="connsiteX1481" fmla="*/ 4033389 w 8682852"/>
              <a:gd name="connsiteY1481" fmla="*/ 2794491 h 3679694"/>
              <a:gd name="connsiteX1482" fmla="*/ 4068347 w 8682852"/>
              <a:gd name="connsiteY1482" fmla="*/ 2786720 h 3679694"/>
              <a:gd name="connsiteX1483" fmla="*/ 4126611 w 8682852"/>
              <a:gd name="connsiteY1483" fmla="*/ 2775065 h 3679694"/>
              <a:gd name="connsiteX1484" fmla="*/ 4149917 w 8682852"/>
              <a:gd name="connsiteY1484" fmla="*/ 2767294 h 3679694"/>
              <a:gd name="connsiteX1485" fmla="*/ 4250908 w 8682852"/>
              <a:gd name="connsiteY1485" fmla="*/ 2743983 h 3679694"/>
              <a:gd name="connsiteX1486" fmla="*/ 4386857 w 8682852"/>
              <a:gd name="connsiteY1486" fmla="*/ 2712901 h 3679694"/>
              <a:gd name="connsiteX1487" fmla="*/ 4495616 w 8682852"/>
              <a:gd name="connsiteY1487" fmla="*/ 2697361 h 3679694"/>
              <a:gd name="connsiteX1488" fmla="*/ 4483963 w 8682852"/>
              <a:gd name="connsiteY1488" fmla="*/ 2701246 h 3679694"/>
              <a:gd name="connsiteX1489" fmla="*/ 4382973 w 8682852"/>
              <a:gd name="connsiteY1489" fmla="*/ 2724557 h 3679694"/>
              <a:gd name="connsiteX1490" fmla="*/ 4289750 w 8682852"/>
              <a:gd name="connsiteY1490" fmla="*/ 2747868 h 3679694"/>
              <a:gd name="connsiteX1491" fmla="*/ 4219834 w 8682852"/>
              <a:gd name="connsiteY1491" fmla="*/ 2763409 h 3679694"/>
              <a:gd name="connsiteX1492" fmla="*/ 4142148 w 8682852"/>
              <a:gd name="connsiteY1492" fmla="*/ 2782835 h 3679694"/>
              <a:gd name="connsiteX1493" fmla="*/ 4060579 w 8682852"/>
              <a:gd name="connsiteY1493" fmla="*/ 2802261 h 3679694"/>
              <a:gd name="connsiteX1494" fmla="*/ 4017852 w 8682852"/>
              <a:gd name="connsiteY1494" fmla="*/ 2810031 h 3679694"/>
              <a:gd name="connsiteX1495" fmla="*/ 3986778 w 8682852"/>
              <a:gd name="connsiteY1495" fmla="*/ 2821687 h 3679694"/>
              <a:gd name="connsiteX1496" fmla="*/ 3916861 w 8682852"/>
              <a:gd name="connsiteY1496" fmla="*/ 2837228 h 3679694"/>
              <a:gd name="connsiteX1497" fmla="*/ 3839176 w 8682852"/>
              <a:gd name="connsiteY1497" fmla="*/ 2856654 h 3679694"/>
              <a:gd name="connsiteX1498" fmla="*/ 3811986 w 8682852"/>
              <a:gd name="connsiteY1498" fmla="*/ 2864424 h 3679694"/>
              <a:gd name="connsiteX1499" fmla="*/ 3773143 w 8682852"/>
              <a:gd name="connsiteY1499" fmla="*/ 2876080 h 3679694"/>
              <a:gd name="connsiteX1500" fmla="*/ 3703226 w 8682852"/>
              <a:gd name="connsiteY1500" fmla="*/ 2895506 h 3679694"/>
              <a:gd name="connsiteX1501" fmla="*/ 3648847 w 8682852"/>
              <a:gd name="connsiteY1501" fmla="*/ 2907161 h 3679694"/>
              <a:gd name="connsiteX1502" fmla="*/ 3613888 w 8682852"/>
              <a:gd name="connsiteY1502" fmla="*/ 2918817 h 3679694"/>
              <a:gd name="connsiteX1503" fmla="*/ 3586699 w 8682852"/>
              <a:gd name="connsiteY1503" fmla="*/ 2926587 h 3679694"/>
              <a:gd name="connsiteX1504" fmla="*/ 3520666 w 8682852"/>
              <a:gd name="connsiteY1504" fmla="*/ 2946013 h 3679694"/>
              <a:gd name="connsiteX1505" fmla="*/ 3470171 w 8682852"/>
              <a:gd name="connsiteY1505" fmla="*/ 2961554 h 3679694"/>
              <a:gd name="connsiteX1506" fmla="*/ 3454634 w 8682852"/>
              <a:gd name="connsiteY1506" fmla="*/ 2969325 h 3679694"/>
              <a:gd name="connsiteX1507" fmla="*/ 3435212 w 8682852"/>
              <a:gd name="connsiteY1507" fmla="*/ 2977095 h 3679694"/>
              <a:gd name="connsiteX1508" fmla="*/ 3415791 w 8682852"/>
              <a:gd name="connsiteY1508" fmla="*/ 2980980 h 3679694"/>
              <a:gd name="connsiteX1509" fmla="*/ 3388601 w 8682852"/>
              <a:gd name="connsiteY1509" fmla="*/ 2992636 h 3679694"/>
              <a:gd name="connsiteX1510" fmla="*/ 3357527 w 8682852"/>
              <a:gd name="connsiteY1510" fmla="*/ 3000406 h 3679694"/>
              <a:gd name="connsiteX1511" fmla="*/ 3314800 w 8682852"/>
              <a:gd name="connsiteY1511" fmla="*/ 3015947 h 3679694"/>
              <a:gd name="connsiteX1512" fmla="*/ 3272073 w 8682852"/>
              <a:gd name="connsiteY1512" fmla="*/ 3031488 h 3679694"/>
              <a:gd name="connsiteX1513" fmla="*/ 3217693 w 8682852"/>
              <a:gd name="connsiteY1513" fmla="*/ 3050914 h 3679694"/>
              <a:gd name="connsiteX1514" fmla="*/ 3167198 w 8682852"/>
              <a:gd name="connsiteY1514" fmla="*/ 3066454 h 3679694"/>
              <a:gd name="connsiteX1515" fmla="*/ 3132239 w 8682852"/>
              <a:gd name="connsiteY1515" fmla="*/ 3078110 h 3679694"/>
              <a:gd name="connsiteX1516" fmla="*/ 3077860 w 8682852"/>
              <a:gd name="connsiteY1516" fmla="*/ 3101421 h 3679694"/>
              <a:gd name="connsiteX1517" fmla="*/ 3050670 w 8682852"/>
              <a:gd name="connsiteY1517" fmla="*/ 3109192 h 3679694"/>
              <a:gd name="connsiteX1518" fmla="*/ 2930258 w 8682852"/>
              <a:gd name="connsiteY1518" fmla="*/ 3151929 h 3679694"/>
              <a:gd name="connsiteX1519" fmla="*/ 2883647 w 8682852"/>
              <a:gd name="connsiteY1519" fmla="*/ 3167470 h 3679694"/>
              <a:gd name="connsiteX1520" fmla="*/ 2852573 w 8682852"/>
              <a:gd name="connsiteY1520" fmla="*/ 3179125 h 3679694"/>
              <a:gd name="connsiteX1521" fmla="*/ 2829267 w 8682852"/>
              <a:gd name="connsiteY1521" fmla="*/ 3190781 h 3679694"/>
              <a:gd name="connsiteX1522" fmla="*/ 2805962 w 8682852"/>
              <a:gd name="connsiteY1522" fmla="*/ 3198551 h 3679694"/>
              <a:gd name="connsiteX1523" fmla="*/ 2794309 w 8682852"/>
              <a:gd name="connsiteY1523" fmla="*/ 3206322 h 3679694"/>
              <a:gd name="connsiteX1524" fmla="*/ 2767119 w 8682852"/>
              <a:gd name="connsiteY1524" fmla="*/ 3221862 h 3679694"/>
              <a:gd name="connsiteX1525" fmla="*/ 2728276 w 8682852"/>
              <a:gd name="connsiteY1525" fmla="*/ 3237403 h 3679694"/>
              <a:gd name="connsiteX1526" fmla="*/ 2720508 w 8682852"/>
              <a:gd name="connsiteY1526" fmla="*/ 3241288 h 3679694"/>
              <a:gd name="connsiteX1527" fmla="*/ 2724392 w 8682852"/>
              <a:gd name="connsiteY1527" fmla="*/ 3245174 h 3679694"/>
              <a:gd name="connsiteX1528" fmla="*/ 2720508 w 8682852"/>
              <a:gd name="connsiteY1528" fmla="*/ 3249059 h 3679694"/>
              <a:gd name="connsiteX1529" fmla="*/ 2677781 w 8682852"/>
              <a:gd name="connsiteY1529" fmla="*/ 3264600 h 3679694"/>
              <a:gd name="connsiteX1530" fmla="*/ 2677781 w 8682852"/>
              <a:gd name="connsiteY1530" fmla="*/ 3268485 h 3679694"/>
              <a:gd name="connsiteX1531" fmla="*/ 2677781 w 8682852"/>
              <a:gd name="connsiteY1531" fmla="*/ 3272370 h 3679694"/>
              <a:gd name="connsiteX1532" fmla="*/ 2689433 w 8682852"/>
              <a:gd name="connsiteY1532" fmla="*/ 3272370 h 3679694"/>
              <a:gd name="connsiteX1533" fmla="*/ 2720508 w 8682852"/>
              <a:gd name="connsiteY1533" fmla="*/ 3264600 h 3679694"/>
              <a:gd name="connsiteX1534" fmla="*/ 2821499 w 8682852"/>
              <a:gd name="connsiteY1534" fmla="*/ 3225748 h 3679694"/>
              <a:gd name="connsiteX1535" fmla="*/ 2856457 w 8682852"/>
              <a:gd name="connsiteY1535" fmla="*/ 3214092 h 3679694"/>
              <a:gd name="connsiteX1536" fmla="*/ 2887531 w 8682852"/>
              <a:gd name="connsiteY1536" fmla="*/ 3202436 h 3679694"/>
              <a:gd name="connsiteX1537" fmla="*/ 2926374 w 8682852"/>
              <a:gd name="connsiteY1537" fmla="*/ 3186896 h 3679694"/>
              <a:gd name="connsiteX1538" fmla="*/ 2965216 w 8682852"/>
              <a:gd name="connsiteY1538" fmla="*/ 3171355 h 3679694"/>
              <a:gd name="connsiteX1539" fmla="*/ 2992406 w 8682852"/>
              <a:gd name="connsiteY1539" fmla="*/ 3159699 h 3679694"/>
              <a:gd name="connsiteX1540" fmla="*/ 3011828 w 8682852"/>
              <a:gd name="connsiteY1540" fmla="*/ 3151929 h 3679694"/>
              <a:gd name="connsiteX1541" fmla="*/ 3042902 w 8682852"/>
              <a:gd name="connsiteY1541" fmla="*/ 3140273 h 3679694"/>
              <a:gd name="connsiteX1542" fmla="*/ 3108934 w 8682852"/>
              <a:gd name="connsiteY1542" fmla="*/ 3116962 h 3679694"/>
              <a:gd name="connsiteX1543" fmla="*/ 3190504 w 8682852"/>
              <a:gd name="connsiteY1543" fmla="*/ 3089766 h 3679694"/>
              <a:gd name="connsiteX1544" fmla="*/ 3256536 w 8682852"/>
              <a:gd name="connsiteY1544" fmla="*/ 3074225 h 3679694"/>
              <a:gd name="connsiteX1545" fmla="*/ 3318684 w 8682852"/>
              <a:gd name="connsiteY1545" fmla="*/ 3054799 h 3679694"/>
              <a:gd name="connsiteX1546" fmla="*/ 3419675 w 8682852"/>
              <a:gd name="connsiteY1546" fmla="*/ 3019832 h 3679694"/>
              <a:gd name="connsiteX1547" fmla="*/ 3466286 w 8682852"/>
              <a:gd name="connsiteY1547" fmla="*/ 3015947 h 3679694"/>
              <a:gd name="connsiteX1548" fmla="*/ 3477939 w 8682852"/>
              <a:gd name="connsiteY1548" fmla="*/ 3015947 h 3679694"/>
              <a:gd name="connsiteX1549" fmla="*/ 3505129 w 8682852"/>
              <a:gd name="connsiteY1549" fmla="*/ 3008176 h 3679694"/>
              <a:gd name="connsiteX1550" fmla="*/ 3582814 w 8682852"/>
              <a:gd name="connsiteY1550" fmla="*/ 2984865 h 3679694"/>
              <a:gd name="connsiteX1551" fmla="*/ 3648847 w 8682852"/>
              <a:gd name="connsiteY1551" fmla="*/ 2965439 h 3679694"/>
              <a:gd name="connsiteX1552" fmla="*/ 3703226 w 8682852"/>
              <a:gd name="connsiteY1552" fmla="*/ 2949899 h 3679694"/>
              <a:gd name="connsiteX1553" fmla="*/ 3742069 w 8682852"/>
              <a:gd name="connsiteY1553" fmla="*/ 2938243 h 3679694"/>
              <a:gd name="connsiteX1554" fmla="*/ 3753722 w 8682852"/>
              <a:gd name="connsiteY1554" fmla="*/ 2934358 h 3679694"/>
              <a:gd name="connsiteX1555" fmla="*/ 3777027 w 8682852"/>
              <a:gd name="connsiteY1555" fmla="*/ 2930473 h 3679694"/>
              <a:gd name="connsiteX1556" fmla="*/ 3846944 w 8682852"/>
              <a:gd name="connsiteY1556" fmla="*/ 2911047 h 3679694"/>
              <a:gd name="connsiteX1557" fmla="*/ 3916861 w 8682852"/>
              <a:gd name="connsiteY1557" fmla="*/ 2895506 h 3679694"/>
              <a:gd name="connsiteX1558" fmla="*/ 3990662 w 8682852"/>
              <a:gd name="connsiteY1558" fmla="*/ 2879965 h 3679694"/>
              <a:gd name="connsiteX1559" fmla="*/ 4087769 w 8682852"/>
              <a:gd name="connsiteY1559" fmla="*/ 2856654 h 3679694"/>
              <a:gd name="connsiteX1560" fmla="*/ 4157685 w 8682852"/>
              <a:gd name="connsiteY1560" fmla="*/ 2841113 h 3679694"/>
              <a:gd name="connsiteX1561" fmla="*/ 4196528 w 8682852"/>
              <a:gd name="connsiteY1561" fmla="*/ 2829457 h 3679694"/>
              <a:gd name="connsiteX1562" fmla="*/ 4297519 w 8682852"/>
              <a:gd name="connsiteY1562" fmla="*/ 2806146 h 3679694"/>
              <a:gd name="connsiteX1563" fmla="*/ 4324709 w 8682852"/>
              <a:gd name="connsiteY1563" fmla="*/ 2802261 h 3679694"/>
              <a:gd name="connsiteX1564" fmla="*/ 4359667 w 8682852"/>
              <a:gd name="connsiteY1564" fmla="*/ 2798376 h 3679694"/>
              <a:gd name="connsiteX1565" fmla="*/ 4375204 w 8682852"/>
              <a:gd name="connsiteY1565" fmla="*/ 2802261 h 3679694"/>
              <a:gd name="connsiteX1566" fmla="*/ 4371320 w 8682852"/>
              <a:gd name="connsiteY1566" fmla="*/ 2806146 h 3679694"/>
              <a:gd name="connsiteX1567" fmla="*/ 4313056 w 8682852"/>
              <a:gd name="connsiteY1567" fmla="*/ 2817802 h 3679694"/>
              <a:gd name="connsiteX1568" fmla="*/ 4223718 w 8682852"/>
              <a:gd name="connsiteY1568" fmla="*/ 2837228 h 3679694"/>
              <a:gd name="connsiteX1569" fmla="*/ 4103306 w 8682852"/>
              <a:gd name="connsiteY1569" fmla="*/ 2868309 h 3679694"/>
              <a:gd name="connsiteX1570" fmla="*/ 4064463 w 8682852"/>
              <a:gd name="connsiteY1570" fmla="*/ 2876080 h 3679694"/>
              <a:gd name="connsiteX1571" fmla="*/ 3928514 w 8682852"/>
              <a:gd name="connsiteY1571" fmla="*/ 2911047 h 3679694"/>
              <a:gd name="connsiteX1572" fmla="*/ 3846944 w 8682852"/>
              <a:gd name="connsiteY1572" fmla="*/ 2926587 h 3679694"/>
              <a:gd name="connsiteX1573" fmla="*/ 3780912 w 8682852"/>
              <a:gd name="connsiteY1573" fmla="*/ 2942128 h 3679694"/>
              <a:gd name="connsiteX1574" fmla="*/ 3738185 w 8682852"/>
              <a:gd name="connsiteY1574" fmla="*/ 2953784 h 3679694"/>
              <a:gd name="connsiteX1575" fmla="*/ 3687689 w 8682852"/>
              <a:gd name="connsiteY1575" fmla="*/ 2969325 h 3679694"/>
              <a:gd name="connsiteX1576" fmla="*/ 3610004 w 8682852"/>
              <a:gd name="connsiteY1576" fmla="*/ 2992636 h 3679694"/>
              <a:gd name="connsiteX1577" fmla="*/ 3493476 w 8682852"/>
              <a:gd name="connsiteY1577" fmla="*/ 3027602 h 3679694"/>
              <a:gd name="connsiteX1578" fmla="*/ 3458518 w 8682852"/>
              <a:gd name="connsiteY1578" fmla="*/ 3035373 h 3679694"/>
              <a:gd name="connsiteX1579" fmla="*/ 3427444 w 8682852"/>
              <a:gd name="connsiteY1579" fmla="*/ 3047028 h 3679694"/>
              <a:gd name="connsiteX1580" fmla="*/ 3411907 w 8682852"/>
              <a:gd name="connsiteY1580" fmla="*/ 3050914 h 3679694"/>
              <a:gd name="connsiteX1581" fmla="*/ 3388601 w 8682852"/>
              <a:gd name="connsiteY1581" fmla="*/ 3054799 h 3679694"/>
              <a:gd name="connsiteX1582" fmla="*/ 3353643 w 8682852"/>
              <a:gd name="connsiteY1582" fmla="*/ 3066454 h 3679694"/>
              <a:gd name="connsiteX1583" fmla="*/ 3291495 w 8682852"/>
              <a:gd name="connsiteY1583" fmla="*/ 3085880 h 3679694"/>
              <a:gd name="connsiteX1584" fmla="*/ 3237115 w 8682852"/>
              <a:gd name="connsiteY1584" fmla="*/ 3105306 h 3679694"/>
              <a:gd name="connsiteX1585" fmla="*/ 3217693 w 8682852"/>
              <a:gd name="connsiteY1585" fmla="*/ 3113077 h 3679694"/>
              <a:gd name="connsiteX1586" fmla="*/ 3202156 w 8682852"/>
              <a:gd name="connsiteY1586" fmla="*/ 3120847 h 3679694"/>
              <a:gd name="connsiteX1587" fmla="*/ 3155545 w 8682852"/>
              <a:gd name="connsiteY1587" fmla="*/ 3136388 h 3679694"/>
              <a:gd name="connsiteX1588" fmla="*/ 3136124 w 8682852"/>
              <a:gd name="connsiteY1588" fmla="*/ 3144158 h 3679694"/>
              <a:gd name="connsiteX1589" fmla="*/ 3101165 w 8682852"/>
              <a:gd name="connsiteY1589" fmla="*/ 3155814 h 3679694"/>
              <a:gd name="connsiteX1590" fmla="*/ 3077860 w 8682852"/>
              <a:gd name="connsiteY1590" fmla="*/ 3159699 h 3679694"/>
              <a:gd name="connsiteX1591" fmla="*/ 3046786 w 8682852"/>
              <a:gd name="connsiteY1591" fmla="*/ 3171355 h 3679694"/>
              <a:gd name="connsiteX1592" fmla="*/ 3035133 w 8682852"/>
              <a:gd name="connsiteY1592" fmla="*/ 3179125 h 3679694"/>
              <a:gd name="connsiteX1593" fmla="*/ 2992406 w 8682852"/>
              <a:gd name="connsiteY1593" fmla="*/ 3194666 h 3679694"/>
              <a:gd name="connsiteX1594" fmla="*/ 2930258 w 8682852"/>
              <a:gd name="connsiteY1594" fmla="*/ 3217977 h 3679694"/>
              <a:gd name="connsiteX1595" fmla="*/ 2922489 w 8682852"/>
              <a:gd name="connsiteY1595" fmla="*/ 3221862 h 3679694"/>
              <a:gd name="connsiteX1596" fmla="*/ 2883647 w 8682852"/>
              <a:gd name="connsiteY1596" fmla="*/ 3237403 h 3679694"/>
              <a:gd name="connsiteX1597" fmla="*/ 2774887 w 8682852"/>
              <a:gd name="connsiteY1597" fmla="*/ 3280140 h 3679694"/>
              <a:gd name="connsiteX1598" fmla="*/ 2751582 w 8682852"/>
              <a:gd name="connsiteY1598" fmla="*/ 3287911 h 3679694"/>
              <a:gd name="connsiteX1599" fmla="*/ 2716624 w 8682852"/>
              <a:gd name="connsiteY1599" fmla="*/ 3303452 h 3679694"/>
              <a:gd name="connsiteX1600" fmla="*/ 2623401 w 8682852"/>
              <a:gd name="connsiteY1600" fmla="*/ 3342304 h 3679694"/>
              <a:gd name="connsiteX1601" fmla="*/ 2588443 w 8682852"/>
              <a:gd name="connsiteY1601" fmla="*/ 3353959 h 3679694"/>
              <a:gd name="connsiteX1602" fmla="*/ 2518526 w 8682852"/>
              <a:gd name="connsiteY1602" fmla="*/ 3385041 h 3679694"/>
              <a:gd name="connsiteX1603" fmla="*/ 2483567 w 8682852"/>
              <a:gd name="connsiteY1603" fmla="*/ 3396696 h 3679694"/>
              <a:gd name="connsiteX1604" fmla="*/ 2460262 w 8682852"/>
              <a:gd name="connsiteY1604" fmla="*/ 3408352 h 3679694"/>
              <a:gd name="connsiteX1605" fmla="*/ 2413651 w 8682852"/>
              <a:gd name="connsiteY1605" fmla="*/ 3427778 h 3679694"/>
              <a:gd name="connsiteX1606" fmla="*/ 2370924 w 8682852"/>
              <a:gd name="connsiteY1606" fmla="*/ 3447204 h 3679694"/>
              <a:gd name="connsiteX1607" fmla="*/ 2312660 w 8682852"/>
              <a:gd name="connsiteY1607" fmla="*/ 3470515 h 3679694"/>
              <a:gd name="connsiteX1608" fmla="*/ 2262165 w 8682852"/>
              <a:gd name="connsiteY1608" fmla="*/ 3493826 h 3679694"/>
              <a:gd name="connsiteX1609" fmla="*/ 2234975 w 8682852"/>
              <a:gd name="connsiteY1609" fmla="*/ 3505482 h 3679694"/>
              <a:gd name="connsiteX1610" fmla="*/ 2211669 w 8682852"/>
              <a:gd name="connsiteY1610" fmla="*/ 3517137 h 3679694"/>
              <a:gd name="connsiteX1611" fmla="*/ 2180595 w 8682852"/>
              <a:gd name="connsiteY1611" fmla="*/ 3524908 h 3679694"/>
              <a:gd name="connsiteX1612" fmla="*/ 2091257 w 8682852"/>
              <a:gd name="connsiteY1612" fmla="*/ 3559875 h 3679694"/>
              <a:gd name="connsiteX1613" fmla="*/ 2048530 w 8682852"/>
              <a:gd name="connsiteY1613" fmla="*/ 3575415 h 3679694"/>
              <a:gd name="connsiteX1614" fmla="*/ 1959192 w 8682852"/>
              <a:gd name="connsiteY1614" fmla="*/ 3618153 h 3679694"/>
              <a:gd name="connsiteX1615" fmla="*/ 1932002 w 8682852"/>
              <a:gd name="connsiteY1615" fmla="*/ 3622038 h 3679694"/>
              <a:gd name="connsiteX1616" fmla="*/ 1932002 w 8682852"/>
              <a:gd name="connsiteY1616" fmla="*/ 3618153 h 3679694"/>
              <a:gd name="connsiteX1617" fmla="*/ 2017456 w 8682852"/>
              <a:gd name="connsiteY1617" fmla="*/ 3567645 h 3679694"/>
              <a:gd name="connsiteX1618" fmla="*/ 1955308 w 8682852"/>
              <a:gd name="connsiteY1618" fmla="*/ 3575415 h 3679694"/>
              <a:gd name="connsiteX1619" fmla="*/ 1900928 w 8682852"/>
              <a:gd name="connsiteY1619" fmla="*/ 3594841 h 3679694"/>
              <a:gd name="connsiteX1620" fmla="*/ 1889275 w 8682852"/>
              <a:gd name="connsiteY1620" fmla="*/ 3602612 h 3679694"/>
              <a:gd name="connsiteX1621" fmla="*/ 1869854 w 8682852"/>
              <a:gd name="connsiteY1621" fmla="*/ 3610382 h 3679694"/>
              <a:gd name="connsiteX1622" fmla="*/ 1811590 w 8682852"/>
              <a:gd name="connsiteY1622" fmla="*/ 3641464 h 3679694"/>
              <a:gd name="connsiteX1623" fmla="*/ 1780516 w 8682852"/>
              <a:gd name="connsiteY1623" fmla="*/ 3653119 h 3679694"/>
              <a:gd name="connsiteX1624" fmla="*/ 1737789 w 8682852"/>
              <a:gd name="connsiteY1624" fmla="*/ 3664775 h 3679694"/>
              <a:gd name="connsiteX1625" fmla="*/ 1695062 w 8682852"/>
              <a:gd name="connsiteY1625" fmla="*/ 3676431 h 3679694"/>
              <a:gd name="connsiteX1626" fmla="*/ 1726136 w 8682852"/>
              <a:gd name="connsiteY1626" fmla="*/ 3645349 h 3679694"/>
              <a:gd name="connsiteX1627" fmla="*/ 1726136 w 8682852"/>
              <a:gd name="connsiteY1627" fmla="*/ 3633693 h 3679694"/>
              <a:gd name="connsiteX1628" fmla="*/ 1714483 w 8682852"/>
              <a:gd name="connsiteY1628" fmla="*/ 3618153 h 3679694"/>
              <a:gd name="connsiteX1629" fmla="*/ 1617377 w 8682852"/>
              <a:gd name="connsiteY1629" fmla="*/ 3594841 h 3679694"/>
              <a:gd name="connsiteX1630" fmla="*/ 1617377 w 8682852"/>
              <a:gd name="connsiteY1630" fmla="*/ 3555989 h 3679694"/>
              <a:gd name="connsiteX1631" fmla="*/ 1597955 w 8682852"/>
              <a:gd name="connsiteY1631" fmla="*/ 3524908 h 3679694"/>
              <a:gd name="connsiteX1632" fmla="*/ 1597955 w 8682852"/>
              <a:gd name="connsiteY1632" fmla="*/ 3470515 h 3679694"/>
              <a:gd name="connsiteX1633" fmla="*/ 1629029 w 8682852"/>
              <a:gd name="connsiteY1633" fmla="*/ 3431663 h 3679694"/>
              <a:gd name="connsiteX1634" fmla="*/ 1640683 w 8682852"/>
              <a:gd name="connsiteY1634" fmla="*/ 3404467 h 3679694"/>
              <a:gd name="connsiteX1635" fmla="*/ 1636798 w 8682852"/>
              <a:gd name="connsiteY1635" fmla="*/ 3400581 h 3679694"/>
              <a:gd name="connsiteX1636" fmla="*/ 1621261 w 8682852"/>
              <a:gd name="connsiteY1636" fmla="*/ 3400581 h 3679694"/>
              <a:gd name="connsiteX1637" fmla="*/ 1547460 w 8682852"/>
              <a:gd name="connsiteY1637" fmla="*/ 3431663 h 3679694"/>
              <a:gd name="connsiteX1638" fmla="*/ 1667872 w 8682852"/>
              <a:gd name="connsiteY1638" fmla="*/ 3357844 h 3679694"/>
              <a:gd name="connsiteX1639" fmla="*/ 1695062 w 8682852"/>
              <a:gd name="connsiteY1639" fmla="*/ 3338418 h 3679694"/>
              <a:gd name="connsiteX1640" fmla="*/ 1698946 w 8682852"/>
              <a:gd name="connsiteY1640" fmla="*/ 3334533 h 3679694"/>
              <a:gd name="connsiteX1641" fmla="*/ 1695062 w 8682852"/>
              <a:gd name="connsiteY1641" fmla="*/ 3318992 h 3679694"/>
              <a:gd name="connsiteX1642" fmla="*/ 1687293 w 8682852"/>
              <a:gd name="connsiteY1642" fmla="*/ 3307337 h 3679694"/>
              <a:gd name="connsiteX1643" fmla="*/ 1648451 w 8682852"/>
              <a:gd name="connsiteY1643" fmla="*/ 3307337 h 3679694"/>
              <a:gd name="connsiteX1644" fmla="*/ 1671757 w 8682852"/>
              <a:gd name="connsiteY1644" fmla="*/ 3284026 h 3679694"/>
              <a:gd name="connsiteX1645" fmla="*/ 1671757 w 8682852"/>
              <a:gd name="connsiteY1645" fmla="*/ 3264600 h 3679694"/>
              <a:gd name="connsiteX1646" fmla="*/ 1663988 w 8682852"/>
              <a:gd name="connsiteY1646" fmla="*/ 3260714 h 3679694"/>
              <a:gd name="connsiteX1647" fmla="*/ 1652335 w 8682852"/>
              <a:gd name="connsiteY1647" fmla="*/ 3268485 h 3679694"/>
              <a:gd name="connsiteX1648" fmla="*/ 1609608 w 8682852"/>
              <a:gd name="connsiteY1648" fmla="*/ 3280140 h 3679694"/>
              <a:gd name="connsiteX1649" fmla="*/ 1613492 w 8682852"/>
              <a:gd name="connsiteY1649" fmla="*/ 3284026 h 3679694"/>
              <a:gd name="connsiteX1650" fmla="*/ 1609608 w 8682852"/>
              <a:gd name="connsiteY1650" fmla="*/ 3303452 h 3679694"/>
              <a:gd name="connsiteX1651" fmla="*/ 1586303 w 8682852"/>
              <a:gd name="connsiteY1651" fmla="*/ 3311222 h 3679694"/>
              <a:gd name="connsiteX1652" fmla="*/ 1574650 w 8682852"/>
              <a:gd name="connsiteY1652" fmla="*/ 3322878 h 3679694"/>
              <a:gd name="connsiteX1653" fmla="*/ 1555229 w 8682852"/>
              <a:gd name="connsiteY1653" fmla="*/ 3330648 h 3679694"/>
              <a:gd name="connsiteX1654" fmla="*/ 1496964 w 8682852"/>
              <a:gd name="connsiteY1654" fmla="*/ 3361730 h 3679694"/>
              <a:gd name="connsiteX1655" fmla="*/ 1485312 w 8682852"/>
              <a:gd name="connsiteY1655" fmla="*/ 3357844 h 3679694"/>
              <a:gd name="connsiteX1656" fmla="*/ 1493080 w 8682852"/>
              <a:gd name="connsiteY1656" fmla="*/ 3338418 h 3679694"/>
              <a:gd name="connsiteX1657" fmla="*/ 1528039 w 8682852"/>
              <a:gd name="connsiteY1657" fmla="*/ 3318992 h 3679694"/>
              <a:gd name="connsiteX1658" fmla="*/ 1524154 w 8682852"/>
              <a:gd name="connsiteY1658" fmla="*/ 3299566 h 3679694"/>
              <a:gd name="connsiteX1659" fmla="*/ 1496964 w 8682852"/>
              <a:gd name="connsiteY1659" fmla="*/ 3295681 h 3679694"/>
              <a:gd name="connsiteX1660" fmla="*/ 1493080 w 8682852"/>
              <a:gd name="connsiteY1660" fmla="*/ 3252944 h 3679694"/>
              <a:gd name="connsiteX1661" fmla="*/ 1481428 w 8682852"/>
              <a:gd name="connsiteY1661" fmla="*/ 3237403 h 3679694"/>
              <a:gd name="connsiteX1662" fmla="*/ 1469775 w 8682852"/>
              <a:gd name="connsiteY1662" fmla="*/ 3225748 h 3679694"/>
              <a:gd name="connsiteX1663" fmla="*/ 1442585 w 8682852"/>
              <a:gd name="connsiteY1663" fmla="*/ 3186896 h 3679694"/>
              <a:gd name="connsiteX1664" fmla="*/ 1430932 w 8682852"/>
              <a:gd name="connsiteY1664" fmla="*/ 3183010 h 3679694"/>
              <a:gd name="connsiteX1665" fmla="*/ 1395974 w 8682852"/>
              <a:gd name="connsiteY1665" fmla="*/ 3194666 h 3679694"/>
              <a:gd name="connsiteX1666" fmla="*/ 1388205 w 8682852"/>
              <a:gd name="connsiteY1666" fmla="*/ 3186896 h 3679694"/>
              <a:gd name="connsiteX1667" fmla="*/ 1411511 w 8682852"/>
              <a:gd name="connsiteY1667" fmla="*/ 3151929 h 3679694"/>
              <a:gd name="connsiteX1668" fmla="*/ 1415395 w 8682852"/>
              <a:gd name="connsiteY1668" fmla="*/ 3132503 h 3679694"/>
              <a:gd name="connsiteX1669" fmla="*/ 1427048 w 8682852"/>
              <a:gd name="connsiteY1669" fmla="*/ 3120847 h 3679694"/>
              <a:gd name="connsiteX1670" fmla="*/ 1380437 w 8682852"/>
              <a:gd name="connsiteY1670" fmla="*/ 3070340 h 3679694"/>
              <a:gd name="connsiteX1671" fmla="*/ 1357131 w 8682852"/>
              <a:gd name="connsiteY1671" fmla="*/ 3070340 h 3679694"/>
              <a:gd name="connsiteX1672" fmla="*/ 1337710 w 8682852"/>
              <a:gd name="connsiteY1672" fmla="*/ 3015947 h 3679694"/>
              <a:gd name="connsiteX1673" fmla="*/ 1298867 w 8682852"/>
              <a:gd name="connsiteY1673" fmla="*/ 2934358 h 3679694"/>
              <a:gd name="connsiteX1674" fmla="*/ 1287214 w 8682852"/>
              <a:gd name="connsiteY1674" fmla="*/ 2922702 h 3679694"/>
              <a:gd name="connsiteX1675" fmla="*/ 1279446 w 8682852"/>
              <a:gd name="connsiteY1675" fmla="*/ 2895506 h 3679694"/>
              <a:gd name="connsiteX1676" fmla="*/ 1263909 w 8682852"/>
              <a:gd name="connsiteY1676" fmla="*/ 2864424 h 3679694"/>
              <a:gd name="connsiteX1677" fmla="*/ 1240603 w 8682852"/>
              <a:gd name="connsiteY1677" fmla="*/ 2856654 h 3679694"/>
              <a:gd name="connsiteX1678" fmla="*/ 1248372 w 8682852"/>
              <a:gd name="connsiteY1678" fmla="*/ 2829457 h 3679694"/>
              <a:gd name="connsiteX1679" fmla="*/ 1228950 w 8682852"/>
              <a:gd name="connsiteY1679" fmla="*/ 2813917 h 3679694"/>
              <a:gd name="connsiteX1680" fmla="*/ 1170687 w 8682852"/>
              <a:gd name="connsiteY1680" fmla="*/ 2833343 h 3679694"/>
              <a:gd name="connsiteX1681" fmla="*/ 1170687 w 8682852"/>
              <a:gd name="connsiteY1681" fmla="*/ 2825572 h 3679694"/>
              <a:gd name="connsiteX1682" fmla="*/ 1221182 w 8682852"/>
              <a:gd name="connsiteY1682" fmla="*/ 2794491 h 3679694"/>
              <a:gd name="connsiteX1683" fmla="*/ 1221182 w 8682852"/>
              <a:gd name="connsiteY1683" fmla="*/ 2771179 h 3679694"/>
              <a:gd name="connsiteX1684" fmla="*/ 1162918 w 8682852"/>
              <a:gd name="connsiteY1684" fmla="*/ 2790605 h 3679694"/>
              <a:gd name="connsiteX1685" fmla="*/ 1127959 w 8682852"/>
              <a:gd name="connsiteY1685" fmla="*/ 2806146 h 3679694"/>
              <a:gd name="connsiteX1686" fmla="*/ 1042506 w 8682852"/>
              <a:gd name="connsiteY1686" fmla="*/ 2852769 h 3679694"/>
              <a:gd name="connsiteX1687" fmla="*/ 1026969 w 8682852"/>
              <a:gd name="connsiteY1687" fmla="*/ 2860539 h 3679694"/>
              <a:gd name="connsiteX1688" fmla="*/ 1015316 w 8682852"/>
              <a:gd name="connsiteY1688" fmla="*/ 2864424 h 3679694"/>
              <a:gd name="connsiteX1689" fmla="*/ 1003663 w 8682852"/>
              <a:gd name="connsiteY1689" fmla="*/ 2872195 h 3679694"/>
              <a:gd name="connsiteX1690" fmla="*/ 999779 w 8682852"/>
              <a:gd name="connsiteY1690" fmla="*/ 2876080 h 3679694"/>
              <a:gd name="connsiteX1691" fmla="*/ 972589 w 8682852"/>
              <a:gd name="connsiteY1691" fmla="*/ 2891621 h 3679694"/>
              <a:gd name="connsiteX1692" fmla="*/ 918209 w 8682852"/>
              <a:gd name="connsiteY1692" fmla="*/ 2914932 h 3679694"/>
              <a:gd name="connsiteX1693" fmla="*/ 960936 w 8682852"/>
              <a:gd name="connsiteY1693" fmla="*/ 2879965 h 3679694"/>
              <a:gd name="connsiteX1694" fmla="*/ 976474 w 8682852"/>
              <a:gd name="connsiteY1694" fmla="*/ 2872195 h 3679694"/>
              <a:gd name="connsiteX1695" fmla="*/ 1042506 w 8682852"/>
              <a:gd name="connsiteY1695" fmla="*/ 2837228 h 3679694"/>
              <a:gd name="connsiteX1696" fmla="*/ 1069696 w 8682852"/>
              <a:gd name="connsiteY1696" fmla="*/ 2821687 h 3679694"/>
              <a:gd name="connsiteX1697" fmla="*/ 1096885 w 8682852"/>
              <a:gd name="connsiteY1697" fmla="*/ 2810031 h 3679694"/>
              <a:gd name="connsiteX1698" fmla="*/ 1120191 w 8682852"/>
              <a:gd name="connsiteY1698" fmla="*/ 2798376 h 3679694"/>
              <a:gd name="connsiteX1699" fmla="*/ 1143497 w 8682852"/>
              <a:gd name="connsiteY1699" fmla="*/ 2786720 h 3679694"/>
              <a:gd name="connsiteX1700" fmla="*/ 1166802 w 8682852"/>
              <a:gd name="connsiteY1700" fmla="*/ 2775065 h 3679694"/>
              <a:gd name="connsiteX1701" fmla="*/ 1201760 w 8682852"/>
              <a:gd name="connsiteY1701" fmla="*/ 2755639 h 3679694"/>
              <a:gd name="connsiteX1702" fmla="*/ 1197876 w 8682852"/>
              <a:gd name="connsiteY1702" fmla="*/ 2732327 h 3679694"/>
              <a:gd name="connsiteX1703" fmla="*/ 1186224 w 8682852"/>
              <a:gd name="connsiteY1703" fmla="*/ 2701246 h 3679694"/>
              <a:gd name="connsiteX1704" fmla="*/ 1178455 w 8682852"/>
              <a:gd name="connsiteY1704" fmla="*/ 2677935 h 3679694"/>
              <a:gd name="connsiteX1705" fmla="*/ 1182340 w 8682852"/>
              <a:gd name="connsiteY1705" fmla="*/ 2666279 h 3679694"/>
              <a:gd name="connsiteX1706" fmla="*/ 1190108 w 8682852"/>
              <a:gd name="connsiteY1706" fmla="*/ 2650738 h 3679694"/>
              <a:gd name="connsiteX1707" fmla="*/ 1193992 w 8682852"/>
              <a:gd name="connsiteY1707" fmla="*/ 2635197 h 3679694"/>
              <a:gd name="connsiteX1708" fmla="*/ 1197876 w 8682852"/>
              <a:gd name="connsiteY1708" fmla="*/ 2619657 h 3679694"/>
              <a:gd name="connsiteX1709" fmla="*/ 1201760 w 8682852"/>
              <a:gd name="connsiteY1709" fmla="*/ 2608001 h 3679694"/>
              <a:gd name="connsiteX1710" fmla="*/ 1205645 w 8682852"/>
              <a:gd name="connsiteY1710" fmla="*/ 2592460 h 3679694"/>
              <a:gd name="connsiteX1711" fmla="*/ 1182340 w 8682852"/>
              <a:gd name="connsiteY1711" fmla="*/ 2592460 h 3679694"/>
              <a:gd name="connsiteX1712" fmla="*/ 1170687 w 8682852"/>
              <a:gd name="connsiteY1712" fmla="*/ 2584690 h 3679694"/>
              <a:gd name="connsiteX1713" fmla="*/ 1174571 w 8682852"/>
              <a:gd name="connsiteY1713" fmla="*/ 2576920 h 3679694"/>
              <a:gd name="connsiteX1714" fmla="*/ 1213413 w 8682852"/>
              <a:gd name="connsiteY1714" fmla="*/ 2553608 h 3679694"/>
              <a:gd name="connsiteX1715" fmla="*/ 1225066 w 8682852"/>
              <a:gd name="connsiteY1715" fmla="*/ 2522527 h 3679694"/>
              <a:gd name="connsiteX1716" fmla="*/ 1217298 w 8682852"/>
              <a:gd name="connsiteY1716" fmla="*/ 2503101 h 3679694"/>
              <a:gd name="connsiteX1717" fmla="*/ 1205645 w 8682852"/>
              <a:gd name="connsiteY1717" fmla="*/ 2487560 h 3679694"/>
              <a:gd name="connsiteX1718" fmla="*/ 1104654 w 8682852"/>
              <a:gd name="connsiteY1718" fmla="*/ 2530297 h 3679694"/>
              <a:gd name="connsiteX1719" fmla="*/ 1174571 w 8682852"/>
              <a:gd name="connsiteY1719" fmla="*/ 2483675 h 3679694"/>
              <a:gd name="connsiteX1720" fmla="*/ 1197876 w 8682852"/>
              <a:gd name="connsiteY1720" fmla="*/ 2472019 h 3679694"/>
              <a:gd name="connsiteX1721" fmla="*/ 1205645 w 8682852"/>
              <a:gd name="connsiteY1721" fmla="*/ 2464249 h 3679694"/>
              <a:gd name="connsiteX1722" fmla="*/ 1260025 w 8682852"/>
              <a:gd name="connsiteY1722" fmla="*/ 2433167 h 3679694"/>
              <a:gd name="connsiteX1723" fmla="*/ 1310520 w 8682852"/>
              <a:gd name="connsiteY1723" fmla="*/ 2405971 h 3679694"/>
              <a:gd name="connsiteX1724" fmla="*/ 1318288 w 8682852"/>
              <a:gd name="connsiteY1724" fmla="*/ 2402086 h 3679694"/>
              <a:gd name="connsiteX1725" fmla="*/ 1337710 w 8682852"/>
              <a:gd name="connsiteY1725" fmla="*/ 2394315 h 3679694"/>
              <a:gd name="connsiteX1726" fmla="*/ 1349363 w 8682852"/>
              <a:gd name="connsiteY1726" fmla="*/ 2378774 h 3679694"/>
              <a:gd name="connsiteX1727" fmla="*/ 1333825 w 8682852"/>
              <a:gd name="connsiteY1727" fmla="*/ 2378774 h 3679694"/>
              <a:gd name="connsiteX1728" fmla="*/ 1283330 w 8682852"/>
              <a:gd name="connsiteY1728" fmla="*/ 2405971 h 3679694"/>
              <a:gd name="connsiteX1729" fmla="*/ 1232835 w 8682852"/>
              <a:gd name="connsiteY1729" fmla="*/ 2429282 h 3679694"/>
              <a:gd name="connsiteX1730" fmla="*/ 1205645 w 8682852"/>
              <a:gd name="connsiteY1730" fmla="*/ 2440938 h 3679694"/>
              <a:gd name="connsiteX1731" fmla="*/ 1178455 w 8682852"/>
              <a:gd name="connsiteY1731" fmla="*/ 2448708 h 3679694"/>
              <a:gd name="connsiteX1732" fmla="*/ 1166802 w 8682852"/>
              <a:gd name="connsiteY1732" fmla="*/ 2452593 h 3679694"/>
              <a:gd name="connsiteX1733" fmla="*/ 1151265 w 8682852"/>
              <a:gd name="connsiteY1733" fmla="*/ 2456478 h 3679694"/>
              <a:gd name="connsiteX1734" fmla="*/ 1139613 w 8682852"/>
              <a:gd name="connsiteY1734" fmla="*/ 2456478 h 3679694"/>
              <a:gd name="connsiteX1735" fmla="*/ 1143497 w 8682852"/>
              <a:gd name="connsiteY1735" fmla="*/ 2448708 h 3679694"/>
              <a:gd name="connsiteX1736" fmla="*/ 1221182 w 8682852"/>
              <a:gd name="connsiteY1736" fmla="*/ 2413741 h 3679694"/>
              <a:gd name="connsiteX1737" fmla="*/ 1329942 w 8682852"/>
              <a:gd name="connsiteY1737" fmla="*/ 2359348 h 3679694"/>
              <a:gd name="connsiteX1738" fmla="*/ 1361016 w 8682852"/>
              <a:gd name="connsiteY1738" fmla="*/ 2347693 h 3679694"/>
              <a:gd name="connsiteX1739" fmla="*/ 1388205 w 8682852"/>
              <a:gd name="connsiteY1739" fmla="*/ 2339922 h 3679694"/>
              <a:gd name="connsiteX1740" fmla="*/ 1411511 w 8682852"/>
              <a:gd name="connsiteY1740" fmla="*/ 2328267 h 3679694"/>
              <a:gd name="connsiteX1741" fmla="*/ 1442585 w 8682852"/>
              <a:gd name="connsiteY1741" fmla="*/ 2304956 h 3679694"/>
              <a:gd name="connsiteX1742" fmla="*/ 1450354 w 8682852"/>
              <a:gd name="connsiteY1742" fmla="*/ 2301070 h 3679694"/>
              <a:gd name="connsiteX1743" fmla="*/ 1477544 w 8682852"/>
              <a:gd name="connsiteY1743" fmla="*/ 2293300 h 3679694"/>
              <a:gd name="connsiteX1744" fmla="*/ 1512502 w 8682852"/>
              <a:gd name="connsiteY1744" fmla="*/ 2273874 h 3679694"/>
              <a:gd name="connsiteX1745" fmla="*/ 1547460 w 8682852"/>
              <a:gd name="connsiteY1745" fmla="*/ 2258333 h 3679694"/>
              <a:gd name="connsiteX1746" fmla="*/ 1570766 w 8682852"/>
              <a:gd name="connsiteY1746" fmla="*/ 2246678 h 3679694"/>
              <a:gd name="connsiteX1747" fmla="*/ 1609608 w 8682852"/>
              <a:gd name="connsiteY1747" fmla="*/ 2227252 h 3679694"/>
              <a:gd name="connsiteX1748" fmla="*/ 1652335 w 8682852"/>
              <a:gd name="connsiteY1748" fmla="*/ 2207826 h 3679694"/>
              <a:gd name="connsiteX1749" fmla="*/ 1749442 w 8682852"/>
              <a:gd name="connsiteY1749" fmla="*/ 2165089 h 3679694"/>
              <a:gd name="connsiteX1750" fmla="*/ 1776632 w 8682852"/>
              <a:gd name="connsiteY1750" fmla="*/ 2153433 h 3679694"/>
              <a:gd name="connsiteX1751" fmla="*/ 1819358 w 8682852"/>
              <a:gd name="connsiteY1751" fmla="*/ 2134007 h 3679694"/>
              <a:gd name="connsiteX1752" fmla="*/ 1877622 w 8682852"/>
              <a:gd name="connsiteY1752" fmla="*/ 2110696 h 3679694"/>
              <a:gd name="connsiteX1753" fmla="*/ 1904812 w 8682852"/>
              <a:gd name="connsiteY1753" fmla="*/ 2095155 h 3679694"/>
              <a:gd name="connsiteX1754" fmla="*/ 1943655 w 8682852"/>
              <a:gd name="connsiteY1754" fmla="*/ 2075729 h 3679694"/>
              <a:gd name="connsiteX1755" fmla="*/ 1966961 w 8682852"/>
              <a:gd name="connsiteY1755" fmla="*/ 2067959 h 3679694"/>
              <a:gd name="connsiteX1756" fmla="*/ 1986382 w 8682852"/>
              <a:gd name="connsiteY1756" fmla="*/ 2060188 h 3679694"/>
              <a:gd name="connsiteX1757" fmla="*/ 2021340 w 8682852"/>
              <a:gd name="connsiteY1757" fmla="*/ 2044647 h 3679694"/>
              <a:gd name="connsiteX1758" fmla="*/ 2087373 w 8682852"/>
              <a:gd name="connsiteY1758" fmla="*/ 2017451 h 3679694"/>
              <a:gd name="connsiteX1759" fmla="*/ 2168942 w 8682852"/>
              <a:gd name="connsiteY1759" fmla="*/ 1990255 h 3679694"/>
              <a:gd name="connsiteX1760" fmla="*/ 2207785 w 8682852"/>
              <a:gd name="connsiteY1760" fmla="*/ 1974714 h 3679694"/>
              <a:gd name="connsiteX1761" fmla="*/ 2238859 w 8682852"/>
              <a:gd name="connsiteY1761" fmla="*/ 1963058 h 3679694"/>
              <a:gd name="connsiteX1762" fmla="*/ 2258280 w 8682852"/>
              <a:gd name="connsiteY1762" fmla="*/ 1955288 h 3679694"/>
              <a:gd name="connsiteX1763" fmla="*/ 2367040 w 8682852"/>
              <a:gd name="connsiteY1763" fmla="*/ 1912551 h 3679694"/>
              <a:gd name="connsiteX1764" fmla="*/ 2398114 w 8682852"/>
              <a:gd name="connsiteY1764" fmla="*/ 1900895 h 3679694"/>
              <a:gd name="connsiteX1765" fmla="*/ 2425304 w 8682852"/>
              <a:gd name="connsiteY1765" fmla="*/ 1893125 h 3679694"/>
              <a:gd name="connsiteX1766" fmla="*/ 2502989 w 8682852"/>
              <a:gd name="connsiteY1766" fmla="*/ 1865928 h 3679694"/>
              <a:gd name="connsiteX1767" fmla="*/ 2541832 w 8682852"/>
              <a:gd name="connsiteY1767" fmla="*/ 1850388 h 3679694"/>
              <a:gd name="connsiteX1768" fmla="*/ 2553484 w 8682852"/>
              <a:gd name="connsiteY1768" fmla="*/ 1846502 h 3679694"/>
              <a:gd name="connsiteX1769" fmla="*/ 2557369 w 8682852"/>
              <a:gd name="connsiteY1769" fmla="*/ 1842617 h 3679694"/>
              <a:gd name="connsiteX1770" fmla="*/ 2541832 w 8682852"/>
              <a:gd name="connsiteY1770" fmla="*/ 1846502 h 3679694"/>
              <a:gd name="connsiteX1771" fmla="*/ 2545716 w 8682852"/>
              <a:gd name="connsiteY1771" fmla="*/ 1838732 h 3679694"/>
              <a:gd name="connsiteX1772" fmla="*/ 2565137 w 8682852"/>
              <a:gd name="connsiteY1772" fmla="*/ 1830962 h 3679694"/>
              <a:gd name="connsiteX1773" fmla="*/ 2576790 w 8682852"/>
              <a:gd name="connsiteY1773" fmla="*/ 1823191 h 3679694"/>
              <a:gd name="connsiteX1774" fmla="*/ 2596211 w 8682852"/>
              <a:gd name="connsiteY1774" fmla="*/ 1815421 h 3679694"/>
              <a:gd name="connsiteX1775" fmla="*/ 2619517 w 8682852"/>
              <a:gd name="connsiteY1775" fmla="*/ 1807650 h 3679694"/>
              <a:gd name="connsiteX1776" fmla="*/ 2506873 w 8682852"/>
              <a:gd name="connsiteY1776" fmla="*/ 1838732 h 3679694"/>
              <a:gd name="connsiteX1777" fmla="*/ 2479683 w 8682852"/>
              <a:gd name="connsiteY1777" fmla="*/ 1850388 h 3679694"/>
              <a:gd name="connsiteX1778" fmla="*/ 2409766 w 8682852"/>
              <a:gd name="connsiteY1778" fmla="*/ 1873699 h 3679694"/>
              <a:gd name="connsiteX1779" fmla="*/ 2378692 w 8682852"/>
              <a:gd name="connsiteY1779" fmla="*/ 1881469 h 3679694"/>
              <a:gd name="connsiteX1780" fmla="*/ 2355387 w 8682852"/>
              <a:gd name="connsiteY1780" fmla="*/ 1893125 h 3679694"/>
              <a:gd name="connsiteX1781" fmla="*/ 2343734 w 8682852"/>
              <a:gd name="connsiteY1781" fmla="*/ 1897010 h 3679694"/>
              <a:gd name="connsiteX1782" fmla="*/ 2324313 w 8682852"/>
              <a:gd name="connsiteY1782" fmla="*/ 1904780 h 3679694"/>
              <a:gd name="connsiteX1783" fmla="*/ 2293239 w 8682852"/>
              <a:gd name="connsiteY1783" fmla="*/ 1912551 h 3679694"/>
              <a:gd name="connsiteX1784" fmla="*/ 2277702 w 8682852"/>
              <a:gd name="connsiteY1784" fmla="*/ 1916436 h 3679694"/>
              <a:gd name="connsiteX1785" fmla="*/ 2262165 w 8682852"/>
              <a:gd name="connsiteY1785" fmla="*/ 1924206 h 3679694"/>
              <a:gd name="connsiteX1786" fmla="*/ 2242743 w 8682852"/>
              <a:gd name="connsiteY1786" fmla="*/ 1935862 h 3679694"/>
              <a:gd name="connsiteX1787" fmla="*/ 2223322 w 8682852"/>
              <a:gd name="connsiteY1787" fmla="*/ 1943632 h 3679694"/>
              <a:gd name="connsiteX1788" fmla="*/ 2184479 w 8682852"/>
              <a:gd name="connsiteY1788" fmla="*/ 1959173 h 3679694"/>
              <a:gd name="connsiteX1789" fmla="*/ 2176711 w 8682852"/>
              <a:gd name="connsiteY1789" fmla="*/ 1966944 h 3679694"/>
              <a:gd name="connsiteX1790" fmla="*/ 2192248 w 8682852"/>
              <a:gd name="connsiteY1790" fmla="*/ 1966944 h 3679694"/>
              <a:gd name="connsiteX1791" fmla="*/ 2095141 w 8682852"/>
              <a:gd name="connsiteY1791" fmla="*/ 2005795 h 3679694"/>
              <a:gd name="connsiteX1792" fmla="*/ 2087373 w 8682852"/>
              <a:gd name="connsiteY1792" fmla="*/ 2013566 h 3679694"/>
              <a:gd name="connsiteX1793" fmla="*/ 2075720 w 8682852"/>
              <a:gd name="connsiteY1793" fmla="*/ 2013566 h 3679694"/>
              <a:gd name="connsiteX1794" fmla="*/ 2056299 w 8682852"/>
              <a:gd name="connsiteY1794" fmla="*/ 2021336 h 3679694"/>
              <a:gd name="connsiteX1795" fmla="*/ 1994150 w 8682852"/>
              <a:gd name="connsiteY1795" fmla="*/ 2044647 h 3679694"/>
              <a:gd name="connsiteX1796" fmla="*/ 1966961 w 8682852"/>
              <a:gd name="connsiteY1796" fmla="*/ 2052418 h 3679694"/>
              <a:gd name="connsiteX1797" fmla="*/ 1881507 w 8682852"/>
              <a:gd name="connsiteY1797" fmla="*/ 2075729 h 3679694"/>
              <a:gd name="connsiteX1798" fmla="*/ 1908696 w 8682852"/>
              <a:gd name="connsiteY1798" fmla="*/ 2060188 h 3679694"/>
              <a:gd name="connsiteX1799" fmla="*/ 1966961 w 8682852"/>
              <a:gd name="connsiteY1799" fmla="*/ 2032992 h 3679694"/>
              <a:gd name="connsiteX1800" fmla="*/ 1990266 w 8682852"/>
              <a:gd name="connsiteY1800" fmla="*/ 1998025 h 3679694"/>
              <a:gd name="connsiteX1801" fmla="*/ 2013572 w 8682852"/>
              <a:gd name="connsiteY1801" fmla="*/ 1986370 h 3679694"/>
              <a:gd name="connsiteX1802" fmla="*/ 2036877 w 8682852"/>
              <a:gd name="connsiteY1802" fmla="*/ 1974714 h 3679694"/>
              <a:gd name="connsiteX1803" fmla="*/ 2091257 w 8682852"/>
              <a:gd name="connsiteY1803" fmla="*/ 1951403 h 3679694"/>
              <a:gd name="connsiteX1804" fmla="*/ 2114562 w 8682852"/>
              <a:gd name="connsiteY1804" fmla="*/ 1939747 h 3679694"/>
              <a:gd name="connsiteX1805" fmla="*/ 2118447 w 8682852"/>
              <a:gd name="connsiteY1805" fmla="*/ 1939747 h 3679694"/>
              <a:gd name="connsiteX1806" fmla="*/ 2137868 w 8682852"/>
              <a:gd name="connsiteY1806" fmla="*/ 1935862 h 3679694"/>
              <a:gd name="connsiteX1807" fmla="*/ 2165058 w 8682852"/>
              <a:gd name="connsiteY1807" fmla="*/ 1928092 h 3679694"/>
              <a:gd name="connsiteX1808" fmla="*/ 2203900 w 8682852"/>
              <a:gd name="connsiteY1808" fmla="*/ 1904780 h 3679694"/>
              <a:gd name="connsiteX1809" fmla="*/ 2246628 w 8682852"/>
              <a:gd name="connsiteY1809" fmla="*/ 1889240 h 3679694"/>
              <a:gd name="connsiteX1810" fmla="*/ 2277702 w 8682852"/>
              <a:gd name="connsiteY1810" fmla="*/ 1881469 h 3679694"/>
              <a:gd name="connsiteX1811" fmla="*/ 2335966 w 8682852"/>
              <a:gd name="connsiteY1811" fmla="*/ 1862043 h 3679694"/>
              <a:gd name="connsiteX1812" fmla="*/ 2386461 w 8682852"/>
              <a:gd name="connsiteY1812" fmla="*/ 1842617 h 3679694"/>
              <a:gd name="connsiteX1813" fmla="*/ 2456378 w 8682852"/>
              <a:gd name="connsiteY1813" fmla="*/ 1819306 h 3679694"/>
              <a:gd name="connsiteX1814" fmla="*/ 2502989 w 8682852"/>
              <a:gd name="connsiteY1814" fmla="*/ 1803765 h 3679694"/>
              <a:gd name="connsiteX1815" fmla="*/ 2553484 w 8682852"/>
              <a:gd name="connsiteY1815" fmla="*/ 1784339 h 3679694"/>
              <a:gd name="connsiteX1816" fmla="*/ 2627285 w 8682852"/>
              <a:gd name="connsiteY1816" fmla="*/ 1761028 h 3679694"/>
              <a:gd name="connsiteX1817" fmla="*/ 2681665 w 8682852"/>
              <a:gd name="connsiteY1817" fmla="*/ 1745487 h 3679694"/>
              <a:gd name="connsiteX1818" fmla="*/ 2716624 w 8682852"/>
              <a:gd name="connsiteY1818" fmla="*/ 1729946 h 3679694"/>
              <a:gd name="connsiteX1819" fmla="*/ 2708855 w 8682852"/>
              <a:gd name="connsiteY1819" fmla="*/ 1726061 h 3679694"/>
              <a:gd name="connsiteX1820" fmla="*/ 2693318 w 8682852"/>
              <a:gd name="connsiteY1820" fmla="*/ 1722176 h 3679694"/>
              <a:gd name="connsiteX1821" fmla="*/ 2611748 w 8682852"/>
              <a:gd name="connsiteY1821" fmla="*/ 1741602 h 3679694"/>
              <a:gd name="connsiteX1822" fmla="*/ 2603980 w 8682852"/>
              <a:gd name="connsiteY1822" fmla="*/ 1753258 h 3679694"/>
              <a:gd name="connsiteX1823" fmla="*/ 2600095 w 8682852"/>
              <a:gd name="connsiteY1823" fmla="*/ 1757143 h 3679694"/>
              <a:gd name="connsiteX1824" fmla="*/ 2537947 w 8682852"/>
              <a:gd name="connsiteY1824" fmla="*/ 1776569 h 3679694"/>
              <a:gd name="connsiteX1825" fmla="*/ 2522410 w 8682852"/>
              <a:gd name="connsiteY1825" fmla="*/ 1776569 h 3679694"/>
              <a:gd name="connsiteX1826" fmla="*/ 2514642 w 8682852"/>
              <a:gd name="connsiteY1826" fmla="*/ 1768798 h 3679694"/>
              <a:gd name="connsiteX1827" fmla="*/ 2510758 w 8682852"/>
              <a:gd name="connsiteY1827" fmla="*/ 1768798 h 3679694"/>
              <a:gd name="connsiteX1828" fmla="*/ 2518526 w 8682852"/>
              <a:gd name="connsiteY1828" fmla="*/ 1764913 h 3679694"/>
              <a:gd name="connsiteX1829" fmla="*/ 2522410 w 8682852"/>
              <a:gd name="connsiteY1829" fmla="*/ 1757143 h 3679694"/>
              <a:gd name="connsiteX1830" fmla="*/ 2518526 w 8682852"/>
              <a:gd name="connsiteY1830" fmla="*/ 1745487 h 3679694"/>
              <a:gd name="connsiteX1831" fmla="*/ 2502989 w 8682852"/>
              <a:gd name="connsiteY1831" fmla="*/ 1741602 h 3679694"/>
              <a:gd name="connsiteX1832" fmla="*/ 2464146 w 8682852"/>
              <a:gd name="connsiteY1832" fmla="*/ 1757143 h 3679694"/>
              <a:gd name="connsiteX1833" fmla="*/ 2405882 w 8682852"/>
              <a:gd name="connsiteY1833" fmla="*/ 1772684 h 3679694"/>
              <a:gd name="connsiteX1834" fmla="*/ 2409766 w 8682852"/>
              <a:gd name="connsiteY1834" fmla="*/ 1768798 h 3679694"/>
              <a:gd name="connsiteX1835" fmla="*/ 2401998 w 8682852"/>
              <a:gd name="connsiteY1835" fmla="*/ 1764913 h 3679694"/>
              <a:gd name="connsiteX1836" fmla="*/ 2382577 w 8682852"/>
              <a:gd name="connsiteY1836" fmla="*/ 1776569 h 3679694"/>
              <a:gd name="connsiteX1837" fmla="*/ 2370924 w 8682852"/>
              <a:gd name="connsiteY1837" fmla="*/ 1784339 h 3679694"/>
              <a:gd name="connsiteX1838" fmla="*/ 2355387 w 8682852"/>
              <a:gd name="connsiteY1838" fmla="*/ 1788224 h 3679694"/>
              <a:gd name="connsiteX1839" fmla="*/ 2335966 w 8682852"/>
              <a:gd name="connsiteY1839" fmla="*/ 1795995 h 3679694"/>
              <a:gd name="connsiteX1840" fmla="*/ 2293239 w 8682852"/>
              <a:gd name="connsiteY1840" fmla="*/ 1811536 h 3679694"/>
              <a:gd name="connsiteX1841" fmla="*/ 2289354 w 8682852"/>
              <a:gd name="connsiteY1841" fmla="*/ 1815421 h 3679694"/>
              <a:gd name="connsiteX1842" fmla="*/ 2281586 w 8682852"/>
              <a:gd name="connsiteY1842" fmla="*/ 1819306 h 3679694"/>
              <a:gd name="connsiteX1843" fmla="*/ 2273817 w 8682852"/>
              <a:gd name="connsiteY1843" fmla="*/ 1819306 h 3679694"/>
              <a:gd name="connsiteX1844" fmla="*/ 2219438 w 8682852"/>
              <a:gd name="connsiteY1844" fmla="*/ 1838732 h 3679694"/>
              <a:gd name="connsiteX1845" fmla="*/ 2188363 w 8682852"/>
              <a:gd name="connsiteY1845" fmla="*/ 1850388 h 3679694"/>
              <a:gd name="connsiteX1846" fmla="*/ 2172826 w 8682852"/>
              <a:gd name="connsiteY1846" fmla="*/ 1854273 h 3679694"/>
              <a:gd name="connsiteX1847" fmla="*/ 2133984 w 8682852"/>
              <a:gd name="connsiteY1847" fmla="*/ 1865928 h 3679694"/>
              <a:gd name="connsiteX1848" fmla="*/ 2095141 w 8682852"/>
              <a:gd name="connsiteY1848" fmla="*/ 1881469 h 3679694"/>
              <a:gd name="connsiteX1849" fmla="*/ 2071836 w 8682852"/>
              <a:gd name="connsiteY1849" fmla="*/ 1897010 h 3679694"/>
              <a:gd name="connsiteX1850" fmla="*/ 2036877 w 8682852"/>
              <a:gd name="connsiteY1850" fmla="*/ 1904780 h 3679694"/>
              <a:gd name="connsiteX1851" fmla="*/ 1990266 w 8682852"/>
              <a:gd name="connsiteY1851" fmla="*/ 1924206 h 3679694"/>
              <a:gd name="connsiteX1852" fmla="*/ 1978613 w 8682852"/>
              <a:gd name="connsiteY1852" fmla="*/ 1928092 h 3679694"/>
              <a:gd name="connsiteX1853" fmla="*/ 1951424 w 8682852"/>
              <a:gd name="connsiteY1853" fmla="*/ 1943632 h 3679694"/>
              <a:gd name="connsiteX1854" fmla="*/ 1920350 w 8682852"/>
              <a:gd name="connsiteY1854" fmla="*/ 1951403 h 3679694"/>
              <a:gd name="connsiteX1855" fmla="*/ 1869854 w 8682852"/>
              <a:gd name="connsiteY1855" fmla="*/ 1970829 h 3679694"/>
              <a:gd name="connsiteX1856" fmla="*/ 1862086 w 8682852"/>
              <a:gd name="connsiteY1856" fmla="*/ 1974714 h 3679694"/>
              <a:gd name="connsiteX1857" fmla="*/ 1827127 w 8682852"/>
              <a:gd name="connsiteY1857" fmla="*/ 1994140 h 3679694"/>
              <a:gd name="connsiteX1858" fmla="*/ 1811590 w 8682852"/>
              <a:gd name="connsiteY1858" fmla="*/ 2001910 h 3679694"/>
              <a:gd name="connsiteX1859" fmla="*/ 1796053 w 8682852"/>
              <a:gd name="connsiteY1859" fmla="*/ 2009681 h 3679694"/>
              <a:gd name="connsiteX1860" fmla="*/ 1768863 w 8682852"/>
              <a:gd name="connsiteY1860" fmla="*/ 2021336 h 3679694"/>
              <a:gd name="connsiteX1861" fmla="*/ 1749442 w 8682852"/>
              <a:gd name="connsiteY1861" fmla="*/ 2025221 h 3679694"/>
              <a:gd name="connsiteX1862" fmla="*/ 1757211 w 8682852"/>
              <a:gd name="connsiteY1862" fmla="*/ 2013566 h 3679694"/>
              <a:gd name="connsiteX1863" fmla="*/ 1780516 w 8682852"/>
              <a:gd name="connsiteY1863" fmla="*/ 2005795 h 3679694"/>
              <a:gd name="connsiteX1864" fmla="*/ 1807706 w 8682852"/>
              <a:gd name="connsiteY1864" fmla="*/ 1994140 h 3679694"/>
              <a:gd name="connsiteX1865" fmla="*/ 1827127 w 8682852"/>
              <a:gd name="connsiteY1865" fmla="*/ 1982484 h 3679694"/>
              <a:gd name="connsiteX1866" fmla="*/ 1807706 w 8682852"/>
              <a:gd name="connsiteY1866" fmla="*/ 1986370 h 3679694"/>
              <a:gd name="connsiteX1867" fmla="*/ 1784400 w 8682852"/>
              <a:gd name="connsiteY1867" fmla="*/ 1994140 h 3679694"/>
              <a:gd name="connsiteX1868" fmla="*/ 1803821 w 8682852"/>
              <a:gd name="connsiteY1868" fmla="*/ 1982484 h 3679694"/>
              <a:gd name="connsiteX1869" fmla="*/ 1838780 w 8682852"/>
              <a:gd name="connsiteY1869" fmla="*/ 1966944 h 3679694"/>
              <a:gd name="connsiteX1870" fmla="*/ 1846549 w 8682852"/>
              <a:gd name="connsiteY1870" fmla="*/ 1963058 h 3679694"/>
              <a:gd name="connsiteX1871" fmla="*/ 1811590 w 8682852"/>
              <a:gd name="connsiteY1871" fmla="*/ 1970829 h 3679694"/>
              <a:gd name="connsiteX1872" fmla="*/ 1788284 w 8682852"/>
              <a:gd name="connsiteY1872" fmla="*/ 1978599 h 3679694"/>
              <a:gd name="connsiteX1873" fmla="*/ 1761095 w 8682852"/>
              <a:gd name="connsiteY1873" fmla="*/ 1994140 h 3679694"/>
              <a:gd name="connsiteX1874" fmla="*/ 1768863 w 8682852"/>
              <a:gd name="connsiteY1874" fmla="*/ 1994140 h 3679694"/>
              <a:gd name="connsiteX1875" fmla="*/ 1780516 w 8682852"/>
              <a:gd name="connsiteY1875" fmla="*/ 1994140 h 3679694"/>
              <a:gd name="connsiteX1876" fmla="*/ 1757211 w 8682852"/>
              <a:gd name="connsiteY1876" fmla="*/ 1998025 h 3679694"/>
              <a:gd name="connsiteX1877" fmla="*/ 1741673 w 8682852"/>
              <a:gd name="connsiteY1877" fmla="*/ 2001910 h 3679694"/>
              <a:gd name="connsiteX1878" fmla="*/ 1726136 w 8682852"/>
              <a:gd name="connsiteY1878" fmla="*/ 2017451 h 3679694"/>
              <a:gd name="connsiteX1879" fmla="*/ 1710599 w 8682852"/>
              <a:gd name="connsiteY1879" fmla="*/ 2040762 h 3679694"/>
              <a:gd name="connsiteX1880" fmla="*/ 1632914 w 8682852"/>
              <a:gd name="connsiteY1880" fmla="*/ 2075729 h 3679694"/>
              <a:gd name="connsiteX1881" fmla="*/ 1605724 w 8682852"/>
              <a:gd name="connsiteY1881" fmla="*/ 2087385 h 3679694"/>
              <a:gd name="connsiteX1882" fmla="*/ 1566882 w 8682852"/>
              <a:gd name="connsiteY1882" fmla="*/ 2102925 h 3679694"/>
              <a:gd name="connsiteX1883" fmla="*/ 1535808 w 8682852"/>
              <a:gd name="connsiteY1883" fmla="*/ 2099040 h 3679694"/>
              <a:gd name="connsiteX1884" fmla="*/ 1496964 w 8682852"/>
              <a:gd name="connsiteY1884" fmla="*/ 2106811 h 3679694"/>
              <a:gd name="connsiteX1885" fmla="*/ 1430932 w 8682852"/>
              <a:gd name="connsiteY1885" fmla="*/ 2141777 h 3679694"/>
              <a:gd name="connsiteX1886" fmla="*/ 1415395 w 8682852"/>
              <a:gd name="connsiteY1886" fmla="*/ 2149548 h 3679694"/>
              <a:gd name="connsiteX1887" fmla="*/ 1395974 w 8682852"/>
              <a:gd name="connsiteY1887" fmla="*/ 2153433 h 3679694"/>
              <a:gd name="connsiteX1888" fmla="*/ 1357131 w 8682852"/>
              <a:gd name="connsiteY1888" fmla="*/ 2172859 h 3679694"/>
              <a:gd name="connsiteX1889" fmla="*/ 1322173 w 8682852"/>
              <a:gd name="connsiteY1889" fmla="*/ 2192285 h 3679694"/>
              <a:gd name="connsiteX1890" fmla="*/ 1318288 w 8682852"/>
              <a:gd name="connsiteY1890" fmla="*/ 2192285 h 3679694"/>
              <a:gd name="connsiteX1891" fmla="*/ 1310520 w 8682852"/>
              <a:gd name="connsiteY1891" fmla="*/ 2196170 h 3679694"/>
              <a:gd name="connsiteX1892" fmla="*/ 1271678 w 8682852"/>
              <a:gd name="connsiteY1892" fmla="*/ 2211711 h 3679694"/>
              <a:gd name="connsiteX1893" fmla="*/ 1248372 w 8682852"/>
              <a:gd name="connsiteY1893" fmla="*/ 2223367 h 3679694"/>
              <a:gd name="connsiteX1894" fmla="*/ 1193992 w 8682852"/>
              <a:gd name="connsiteY1894" fmla="*/ 2250563 h 3679694"/>
              <a:gd name="connsiteX1895" fmla="*/ 1166802 w 8682852"/>
              <a:gd name="connsiteY1895" fmla="*/ 2262218 h 3679694"/>
              <a:gd name="connsiteX1896" fmla="*/ 1139613 w 8682852"/>
              <a:gd name="connsiteY1896" fmla="*/ 2277759 h 3679694"/>
              <a:gd name="connsiteX1897" fmla="*/ 1081349 w 8682852"/>
              <a:gd name="connsiteY1897" fmla="*/ 2304956 h 3679694"/>
              <a:gd name="connsiteX1898" fmla="*/ 1065812 w 8682852"/>
              <a:gd name="connsiteY1898" fmla="*/ 2312726 h 3679694"/>
              <a:gd name="connsiteX1899" fmla="*/ 1026969 w 8682852"/>
              <a:gd name="connsiteY1899" fmla="*/ 2332152 h 3679694"/>
              <a:gd name="connsiteX1900" fmla="*/ 984242 w 8682852"/>
              <a:gd name="connsiteY1900" fmla="*/ 2351578 h 3679694"/>
              <a:gd name="connsiteX1901" fmla="*/ 953168 w 8682852"/>
              <a:gd name="connsiteY1901" fmla="*/ 2367119 h 3679694"/>
              <a:gd name="connsiteX1902" fmla="*/ 922094 w 8682852"/>
              <a:gd name="connsiteY1902" fmla="*/ 2386545 h 3679694"/>
              <a:gd name="connsiteX1903" fmla="*/ 891020 w 8682852"/>
              <a:gd name="connsiteY1903" fmla="*/ 2398200 h 3679694"/>
              <a:gd name="connsiteX1904" fmla="*/ 856061 w 8682852"/>
              <a:gd name="connsiteY1904" fmla="*/ 2413741 h 3679694"/>
              <a:gd name="connsiteX1905" fmla="*/ 836640 w 8682852"/>
              <a:gd name="connsiteY1905" fmla="*/ 2425397 h 3679694"/>
              <a:gd name="connsiteX1906" fmla="*/ 813334 w 8682852"/>
              <a:gd name="connsiteY1906" fmla="*/ 2437052 h 3679694"/>
              <a:gd name="connsiteX1907" fmla="*/ 786144 w 8682852"/>
              <a:gd name="connsiteY1907" fmla="*/ 2452593 h 3679694"/>
              <a:gd name="connsiteX1908" fmla="*/ 673501 w 8682852"/>
              <a:gd name="connsiteY1908" fmla="*/ 2510871 h 3679694"/>
              <a:gd name="connsiteX1909" fmla="*/ 630774 w 8682852"/>
              <a:gd name="connsiteY1909" fmla="*/ 2534182 h 3679694"/>
              <a:gd name="connsiteX1910" fmla="*/ 588047 w 8682852"/>
              <a:gd name="connsiteY1910" fmla="*/ 2557494 h 3679694"/>
              <a:gd name="connsiteX1911" fmla="*/ 545320 w 8682852"/>
              <a:gd name="connsiteY1911" fmla="*/ 2580805 h 3679694"/>
              <a:gd name="connsiteX1912" fmla="*/ 502593 w 8682852"/>
              <a:gd name="connsiteY1912" fmla="*/ 2604116 h 3679694"/>
              <a:gd name="connsiteX1913" fmla="*/ 487056 w 8682852"/>
              <a:gd name="connsiteY1913" fmla="*/ 2611886 h 3679694"/>
              <a:gd name="connsiteX1914" fmla="*/ 487056 w 8682852"/>
              <a:gd name="connsiteY1914" fmla="*/ 2608001 h 3679694"/>
              <a:gd name="connsiteX1915" fmla="*/ 498709 w 8682852"/>
              <a:gd name="connsiteY1915" fmla="*/ 2600231 h 3679694"/>
              <a:gd name="connsiteX1916" fmla="*/ 506477 w 8682852"/>
              <a:gd name="connsiteY1916" fmla="*/ 2596346 h 3679694"/>
              <a:gd name="connsiteX1917" fmla="*/ 522014 w 8682852"/>
              <a:gd name="connsiteY1917" fmla="*/ 2584690 h 3679694"/>
              <a:gd name="connsiteX1918" fmla="*/ 560857 w 8682852"/>
              <a:gd name="connsiteY1918" fmla="*/ 2565264 h 3679694"/>
              <a:gd name="connsiteX1919" fmla="*/ 611353 w 8682852"/>
              <a:gd name="connsiteY1919" fmla="*/ 2538068 h 3679694"/>
              <a:gd name="connsiteX1920" fmla="*/ 642427 w 8682852"/>
              <a:gd name="connsiteY1920" fmla="*/ 2518642 h 3679694"/>
              <a:gd name="connsiteX1921" fmla="*/ 716228 w 8682852"/>
              <a:gd name="connsiteY1921" fmla="*/ 2479790 h 3679694"/>
              <a:gd name="connsiteX1922" fmla="*/ 793913 w 8682852"/>
              <a:gd name="connsiteY1922" fmla="*/ 2437052 h 3679694"/>
              <a:gd name="connsiteX1923" fmla="*/ 832756 w 8682852"/>
              <a:gd name="connsiteY1923" fmla="*/ 2417626 h 3679694"/>
              <a:gd name="connsiteX1924" fmla="*/ 840524 w 8682852"/>
              <a:gd name="connsiteY1924" fmla="*/ 2413741 h 3679694"/>
              <a:gd name="connsiteX1925" fmla="*/ 856061 w 8682852"/>
              <a:gd name="connsiteY1925" fmla="*/ 2405971 h 3679694"/>
              <a:gd name="connsiteX1926" fmla="*/ 898788 w 8682852"/>
              <a:gd name="connsiteY1926" fmla="*/ 2382660 h 3679694"/>
              <a:gd name="connsiteX1927" fmla="*/ 953168 w 8682852"/>
              <a:gd name="connsiteY1927" fmla="*/ 2355463 h 3679694"/>
              <a:gd name="connsiteX1928" fmla="*/ 984242 w 8682852"/>
              <a:gd name="connsiteY1928" fmla="*/ 2336037 h 3679694"/>
              <a:gd name="connsiteX1929" fmla="*/ 1003663 w 8682852"/>
              <a:gd name="connsiteY1929" fmla="*/ 2324382 h 3679694"/>
              <a:gd name="connsiteX1930" fmla="*/ 1042506 w 8682852"/>
              <a:gd name="connsiteY1930" fmla="*/ 2304956 h 3679694"/>
              <a:gd name="connsiteX1931" fmla="*/ 1100770 w 8682852"/>
              <a:gd name="connsiteY1931" fmla="*/ 2281644 h 3679694"/>
              <a:gd name="connsiteX1932" fmla="*/ 1166802 w 8682852"/>
              <a:gd name="connsiteY1932" fmla="*/ 2250563 h 3679694"/>
              <a:gd name="connsiteX1933" fmla="*/ 1193992 w 8682852"/>
              <a:gd name="connsiteY1933" fmla="*/ 2235022 h 3679694"/>
              <a:gd name="connsiteX1934" fmla="*/ 1213413 w 8682852"/>
              <a:gd name="connsiteY1934" fmla="*/ 2227252 h 3679694"/>
              <a:gd name="connsiteX1935" fmla="*/ 1236719 w 8682852"/>
              <a:gd name="connsiteY1935" fmla="*/ 2215596 h 3679694"/>
              <a:gd name="connsiteX1936" fmla="*/ 1287214 w 8682852"/>
              <a:gd name="connsiteY1936" fmla="*/ 2192285 h 3679694"/>
              <a:gd name="connsiteX1937" fmla="*/ 1333825 w 8682852"/>
              <a:gd name="connsiteY1937" fmla="*/ 2168974 h 3679694"/>
              <a:gd name="connsiteX1938" fmla="*/ 1349363 w 8682852"/>
              <a:gd name="connsiteY1938" fmla="*/ 2161203 h 3679694"/>
              <a:gd name="connsiteX1939" fmla="*/ 1353247 w 8682852"/>
              <a:gd name="connsiteY1939" fmla="*/ 2157318 h 3679694"/>
              <a:gd name="connsiteX1940" fmla="*/ 1364900 w 8682852"/>
              <a:gd name="connsiteY1940" fmla="*/ 2153433 h 3679694"/>
              <a:gd name="connsiteX1941" fmla="*/ 1376553 w 8682852"/>
              <a:gd name="connsiteY1941" fmla="*/ 2149548 h 3679694"/>
              <a:gd name="connsiteX1942" fmla="*/ 1388205 w 8682852"/>
              <a:gd name="connsiteY1942" fmla="*/ 2145663 h 3679694"/>
              <a:gd name="connsiteX1943" fmla="*/ 1399858 w 8682852"/>
              <a:gd name="connsiteY1943" fmla="*/ 2137892 h 3679694"/>
              <a:gd name="connsiteX1944" fmla="*/ 1407626 w 8682852"/>
              <a:gd name="connsiteY1944" fmla="*/ 2134007 h 3679694"/>
              <a:gd name="connsiteX1945" fmla="*/ 1430932 w 8682852"/>
              <a:gd name="connsiteY1945" fmla="*/ 2122351 h 3679694"/>
              <a:gd name="connsiteX1946" fmla="*/ 1489196 w 8682852"/>
              <a:gd name="connsiteY1946" fmla="*/ 2095155 h 3679694"/>
              <a:gd name="connsiteX1947" fmla="*/ 1528039 w 8682852"/>
              <a:gd name="connsiteY1947" fmla="*/ 2079614 h 3679694"/>
              <a:gd name="connsiteX1948" fmla="*/ 1570766 w 8682852"/>
              <a:gd name="connsiteY1948" fmla="*/ 2060188 h 3679694"/>
              <a:gd name="connsiteX1949" fmla="*/ 1617377 w 8682852"/>
              <a:gd name="connsiteY1949" fmla="*/ 2040762 h 3679694"/>
              <a:gd name="connsiteX1950" fmla="*/ 1660104 w 8682852"/>
              <a:gd name="connsiteY1950" fmla="*/ 2021336 h 3679694"/>
              <a:gd name="connsiteX1951" fmla="*/ 1671757 w 8682852"/>
              <a:gd name="connsiteY1951" fmla="*/ 2013566 h 3679694"/>
              <a:gd name="connsiteX1952" fmla="*/ 1683409 w 8682852"/>
              <a:gd name="connsiteY1952" fmla="*/ 2009681 h 3679694"/>
              <a:gd name="connsiteX1953" fmla="*/ 1698946 w 8682852"/>
              <a:gd name="connsiteY1953" fmla="*/ 2001910 h 3679694"/>
              <a:gd name="connsiteX1954" fmla="*/ 1722252 w 8682852"/>
              <a:gd name="connsiteY1954" fmla="*/ 1990255 h 3679694"/>
              <a:gd name="connsiteX1955" fmla="*/ 1745558 w 8682852"/>
              <a:gd name="connsiteY1955" fmla="*/ 1982484 h 3679694"/>
              <a:gd name="connsiteX1956" fmla="*/ 1757211 w 8682852"/>
              <a:gd name="connsiteY1956" fmla="*/ 1974714 h 3679694"/>
              <a:gd name="connsiteX1957" fmla="*/ 1784400 w 8682852"/>
              <a:gd name="connsiteY1957" fmla="*/ 1963058 h 3679694"/>
              <a:gd name="connsiteX1958" fmla="*/ 1792169 w 8682852"/>
              <a:gd name="connsiteY1958" fmla="*/ 1959173 h 3679694"/>
              <a:gd name="connsiteX1959" fmla="*/ 1803821 w 8682852"/>
              <a:gd name="connsiteY1959" fmla="*/ 1955288 h 3679694"/>
              <a:gd name="connsiteX1960" fmla="*/ 1819358 w 8682852"/>
              <a:gd name="connsiteY1960" fmla="*/ 1951403 h 3679694"/>
              <a:gd name="connsiteX1961" fmla="*/ 1854317 w 8682852"/>
              <a:gd name="connsiteY1961" fmla="*/ 1935862 h 3679694"/>
              <a:gd name="connsiteX1962" fmla="*/ 1889275 w 8682852"/>
              <a:gd name="connsiteY1962" fmla="*/ 1916436 h 3679694"/>
              <a:gd name="connsiteX1963" fmla="*/ 1869854 w 8682852"/>
              <a:gd name="connsiteY1963" fmla="*/ 1920321 h 3679694"/>
              <a:gd name="connsiteX1964" fmla="*/ 1834896 w 8682852"/>
              <a:gd name="connsiteY1964" fmla="*/ 1931977 h 3679694"/>
              <a:gd name="connsiteX1965" fmla="*/ 1796053 w 8682852"/>
              <a:gd name="connsiteY1965" fmla="*/ 1947518 h 3679694"/>
              <a:gd name="connsiteX1966" fmla="*/ 1718368 w 8682852"/>
              <a:gd name="connsiteY1966" fmla="*/ 1978599 h 3679694"/>
              <a:gd name="connsiteX1967" fmla="*/ 1675641 w 8682852"/>
              <a:gd name="connsiteY1967" fmla="*/ 1998025 h 3679694"/>
              <a:gd name="connsiteX1968" fmla="*/ 1574650 w 8682852"/>
              <a:gd name="connsiteY1968" fmla="*/ 2040762 h 3679694"/>
              <a:gd name="connsiteX1969" fmla="*/ 1531923 w 8682852"/>
              <a:gd name="connsiteY1969" fmla="*/ 2056303 h 3679694"/>
              <a:gd name="connsiteX1970" fmla="*/ 1493080 w 8682852"/>
              <a:gd name="connsiteY1970" fmla="*/ 2071844 h 3679694"/>
              <a:gd name="connsiteX1971" fmla="*/ 1473659 w 8682852"/>
              <a:gd name="connsiteY1971" fmla="*/ 2079614 h 3679694"/>
              <a:gd name="connsiteX1972" fmla="*/ 1469775 w 8682852"/>
              <a:gd name="connsiteY1972" fmla="*/ 2079614 h 3679694"/>
              <a:gd name="connsiteX1973" fmla="*/ 1450354 w 8682852"/>
              <a:gd name="connsiteY1973" fmla="*/ 2091270 h 3679694"/>
              <a:gd name="connsiteX1974" fmla="*/ 1423163 w 8682852"/>
              <a:gd name="connsiteY1974" fmla="*/ 2102925 h 3679694"/>
              <a:gd name="connsiteX1975" fmla="*/ 1407626 w 8682852"/>
              <a:gd name="connsiteY1975" fmla="*/ 2106811 h 3679694"/>
              <a:gd name="connsiteX1976" fmla="*/ 1392089 w 8682852"/>
              <a:gd name="connsiteY1976" fmla="*/ 2114581 h 3679694"/>
              <a:gd name="connsiteX1977" fmla="*/ 1368784 w 8682852"/>
              <a:gd name="connsiteY1977" fmla="*/ 2126237 h 3679694"/>
              <a:gd name="connsiteX1978" fmla="*/ 1322173 w 8682852"/>
              <a:gd name="connsiteY1978" fmla="*/ 2141777 h 3679694"/>
              <a:gd name="connsiteX1979" fmla="*/ 1283330 w 8682852"/>
              <a:gd name="connsiteY1979" fmla="*/ 2157318 h 3679694"/>
              <a:gd name="connsiteX1980" fmla="*/ 1225066 w 8682852"/>
              <a:gd name="connsiteY1980" fmla="*/ 2184515 h 3679694"/>
              <a:gd name="connsiteX1981" fmla="*/ 1193992 w 8682852"/>
              <a:gd name="connsiteY1981" fmla="*/ 2196170 h 3679694"/>
              <a:gd name="connsiteX1982" fmla="*/ 1155150 w 8682852"/>
              <a:gd name="connsiteY1982" fmla="*/ 2211711 h 3679694"/>
              <a:gd name="connsiteX1983" fmla="*/ 1135728 w 8682852"/>
              <a:gd name="connsiteY1983" fmla="*/ 2219481 h 3679694"/>
              <a:gd name="connsiteX1984" fmla="*/ 1120191 w 8682852"/>
              <a:gd name="connsiteY1984" fmla="*/ 2223367 h 3679694"/>
              <a:gd name="connsiteX1985" fmla="*/ 1089117 w 8682852"/>
              <a:gd name="connsiteY1985" fmla="*/ 2235022 h 3679694"/>
              <a:gd name="connsiteX1986" fmla="*/ 1054159 w 8682852"/>
              <a:gd name="connsiteY1986" fmla="*/ 2246678 h 3679694"/>
              <a:gd name="connsiteX1987" fmla="*/ 1030853 w 8682852"/>
              <a:gd name="connsiteY1987" fmla="*/ 2258333 h 3679694"/>
              <a:gd name="connsiteX1988" fmla="*/ 1007547 w 8682852"/>
              <a:gd name="connsiteY1988" fmla="*/ 2269989 h 3679694"/>
              <a:gd name="connsiteX1989" fmla="*/ 949283 w 8682852"/>
              <a:gd name="connsiteY1989" fmla="*/ 2297185 h 3679694"/>
              <a:gd name="connsiteX1990" fmla="*/ 918209 w 8682852"/>
              <a:gd name="connsiteY1990" fmla="*/ 2312726 h 3679694"/>
              <a:gd name="connsiteX1991" fmla="*/ 887135 w 8682852"/>
              <a:gd name="connsiteY1991" fmla="*/ 2324382 h 3679694"/>
              <a:gd name="connsiteX1992" fmla="*/ 859945 w 8682852"/>
              <a:gd name="connsiteY1992" fmla="*/ 2339922 h 3679694"/>
              <a:gd name="connsiteX1993" fmla="*/ 840524 w 8682852"/>
              <a:gd name="connsiteY1993" fmla="*/ 2347693 h 3679694"/>
              <a:gd name="connsiteX1994" fmla="*/ 821103 w 8682852"/>
              <a:gd name="connsiteY1994" fmla="*/ 2355463 h 3679694"/>
              <a:gd name="connsiteX1995" fmla="*/ 774492 w 8682852"/>
              <a:gd name="connsiteY1995" fmla="*/ 2378774 h 3679694"/>
              <a:gd name="connsiteX1996" fmla="*/ 739533 w 8682852"/>
              <a:gd name="connsiteY1996" fmla="*/ 2394315 h 3679694"/>
              <a:gd name="connsiteX1997" fmla="*/ 716228 w 8682852"/>
              <a:gd name="connsiteY1997" fmla="*/ 2405971 h 3679694"/>
              <a:gd name="connsiteX1998" fmla="*/ 696806 w 8682852"/>
              <a:gd name="connsiteY1998" fmla="*/ 2413741 h 3679694"/>
              <a:gd name="connsiteX1999" fmla="*/ 677385 w 8682852"/>
              <a:gd name="connsiteY1999" fmla="*/ 2421512 h 3679694"/>
              <a:gd name="connsiteX2000" fmla="*/ 661848 w 8682852"/>
              <a:gd name="connsiteY2000" fmla="*/ 2433167 h 3679694"/>
              <a:gd name="connsiteX2001" fmla="*/ 650195 w 8682852"/>
              <a:gd name="connsiteY2001" fmla="*/ 2440938 h 3679694"/>
              <a:gd name="connsiteX2002" fmla="*/ 630774 w 8682852"/>
              <a:gd name="connsiteY2002" fmla="*/ 2452593 h 3679694"/>
              <a:gd name="connsiteX2003" fmla="*/ 607468 w 8682852"/>
              <a:gd name="connsiteY2003" fmla="*/ 2460364 h 3679694"/>
              <a:gd name="connsiteX2004" fmla="*/ 580278 w 8682852"/>
              <a:gd name="connsiteY2004" fmla="*/ 2475904 h 3679694"/>
              <a:gd name="connsiteX2005" fmla="*/ 545320 w 8682852"/>
              <a:gd name="connsiteY2005" fmla="*/ 2495330 h 3679694"/>
              <a:gd name="connsiteX2006" fmla="*/ 510362 w 8682852"/>
              <a:gd name="connsiteY2006" fmla="*/ 2510871 h 3679694"/>
              <a:gd name="connsiteX2007" fmla="*/ 502593 w 8682852"/>
              <a:gd name="connsiteY2007" fmla="*/ 2514756 h 3679694"/>
              <a:gd name="connsiteX2008" fmla="*/ 494825 w 8682852"/>
              <a:gd name="connsiteY2008" fmla="*/ 2518642 h 3679694"/>
              <a:gd name="connsiteX2009" fmla="*/ 479288 w 8682852"/>
              <a:gd name="connsiteY2009" fmla="*/ 2530297 h 3679694"/>
              <a:gd name="connsiteX2010" fmla="*/ 463751 w 8682852"/>
              <a:gd name="connsiteY2010" fmla="*/ 2538068 h 3679694"/>
              <a:gd name="connsiteX2011" fmla="*/ 444329 w 8682852"/>
              <a:gd name="connsiteY2011" fmla="*/ 2549723 h 3679694"/>
              <a:gd name="connsiteX2012" fmla="*/ 417139 w 8682852"/>
              <a:gd name="connsiteY2012" fmla="*/ 2565264 h 3679694"/>
              <a:gd name="connsiteX2013" fmla="*/ 386065 w 8682852"/>
              <a:gd name="connsiteY2013" fmla="*/ 2580805 h 3679694"/>
              <a:gd name="connsiteX2014" fmla="*/ 362760 w 8682852"/>
              <a:gd name="connsiteY2014" fmla="*/ 2596346 h 3679694"/>
              <a:gd name="connsiteX2015" fmla="*/ 265653 w 8682852"/>
              <a:gd name="connsiteY2015" fmla="*/ 2654623 h 3679694"/>
              <a:gd name="connsiteX2016" fmla="*/ 250116 w 8682852"/>
              <a:gd name="connsiteY2016" fmla="*/ 2658509 h 3679694"/>
              <a:gd name="connsiteX2017" fmla="*/ 234579 w 8682852"/>
              <a:gd name="connsiteY2017" fmla="*/ 2666279 h 3679694"/>
              <a:gd name="connsiteX2018" fmla="*/ 230695 w 8682852"/>
              <a:gd name="connsiteY2018" fmla="*/ 2670164 h 3679694"/>
              <a:gd name="connsiteX2019" fmla="*/ 219042 w 8682852"/>
              <a:gd name="connsiteY2019" fmla="*/ 2677935 h 3679694"/>
              <a:gd name="connsiteX2020" fmla="*/ 211273 w 8682852"/>
              <a:gd name="connsiteY2020" fmla="*/ 2681820 h 3679694"/>
              <a:gd name="connsiteX2021" fmla="*/ 180199 w 8682852"/>
              <a:gd name="connsiteY2021" fmla="*/ 2697361 h 3679694"/>
              <a:gd name="connsiteX2022" fmla="*/ 168547 w 8682852"/>
              <a:gd name="connsiteY2022" fmla="*/ 2705131 h 3679694"/>
              <a:gd name="connsiteX2023" fmla="*/ 156894 w 8682852"/>
              <a:gd name="connsiteY2023" fmla="*/ 2709016 h 3679694"/>
              <a:gd name="connsiteX2024" fmla="*/ 145241 w 8682852"/>
              <a:gd name="connsiteY2024" fmla="*/ 2716787 h 3679694"/>
              <a:gd name="connsiteX2025" fmla="*/ 129704 w 8682852"/>
              <a:gd name="connsiteY2025" fmla="*/ 2724557 h 3679694"/>
              <a:gd name="connsiteX2026" fmla="*/ 90861 w 8682852"/>
              <a:gd name="connsiteY2026" fmla="*/ 2747868 h 3679694"/>
              <a:gd name="connsiteX2027" fmla="*/ 52019 w 8682852"/>
              <a:gd name="connsiteY2027" fmla="*/ 2771179 h 3679694"/>
              <a:gd name="connsiteX2028" fmla="*/ 5408 w 8682852"/>
              <a:gd name="connsiteY2028" fmla="*/ 2794491 h 3679694"/>
              <a:gd name="connsiteX2029" fmla="*/ 1523 w 8682852"/>
              <a:gd name="connsiteY2029" fmla="*/ 2794491 h 3679694"/>
              <a:gd name="connsiteX2030" fmla="*/ 9292 w 8682852"/>
              <a:gd name="connsiteY2030" fmla="*/ 2786720 h 3679694"/>
              <a:gd name="connsiteX2031" fmla="*/ 28713 w 8682852"/>
              <a:gd name="connsiteY2031" fmla="*/ 2775065 h 3679694"/>
              <a:gd name="connsiteX2032" fmla="*/ 55903 w 8682852"/>
              <a:gd name="connsiteY2032" fmla="*/ 2759524 h 3679694"/>
              <a:gd name="connsiteX2033" fmla="*/ 79208 w 8682852"/>
              <a:gd name="connsiteY2033" fmla="*/ 2747868 h 3679694"/>
              <a:gd name="connsiteX2034" fmla="*/ 102514 w 8682852"/>
              <a:gd name="connsiteY2034" fmla="*/ 2732327 h 3679694"/>
              <a:gd name="connsiteX2035" fmla="*/ 168547 w 8682852"/>
              <a:gd name="connsiteY2035" fmla="*/ 2693475 h 3679694"/>
              <a:gd name="connsiteX2036" fmla="*/ 219042 w 8682852"/>
              <a:gd name="connsiteY2036" fmla="*/ 2670164 h 3679694"/>
              <a:gd name="connsiteX2037" fmla="*/ 226810 w 8682852"/>
              <a:gd name="connsiteY2037" fmla="*/ 2662394 h 3679694"/>
              <a:gd name="connsiteX2038" fmla="*/ 230695 w 8682852"/>
              <a:gd name="connsiteY2038" fmla="*/ 2658509 h 3679694"/>
              <a:gd name="connsiteX2039" fmla="*/ 246232 w 8682852"/>
              <a:gd name="connsiteY2039" fmla="*/ 2646853 h 3679694"/>
              <a:gd name="connsiteX2040" fmla="*/ 261769 w 8682852"/>
              <a:gd name="connsiteY2040" fmla="*/ 2639083 h 3679694"/>
              <a:gd name="connsiteX2041" fmla="*/ 285074 w 8682852"/>
              <a:gd name="connsiteY2041" fmla="*/ 2623542 h 3679694"/>
              <a:gd name="connsiteX2042" fmla="*/ 331686 w 8682852"/>
              <a:gd name="connsiteY2042" fmla="*/ 2600231 h 3679694"/>
              <a:gd name="connsiteX2043" fmla="*/ 374412 w 8682852"/>
              <a:gd name="connsiteY2043" fmla="*/ 2573034 h 3679694"/>
              <a:gd name="connsiteX2044" fmla="*/ 428792 w 8682852"/>
              <a:gd name="connsiteY2044" fmla="*/ 2541953 h 3679694"/>
              <a:gd name="connsiteX2045" fmla="*/ 463751 w 8682852"/>
              <a:gd name="connsiteY2045" fmla="*/ 2522527 h 3679694"/>
              <a:gd name="connsiteX2046" fmla="*/ 498709 w 8682852"/>
              <a:gd name="connsiteY2046" fmla="*/ 2503101 h 3679694"/>
              <a:gd name="connsiteX2047" fmla="*/ 514246 w 8682852"/>
              <a:gd name="connsiteY2047" fmla="*/ 2499216 h 3679694"/>
              <a:gd name="connsiteX2048" fmla="*/ 556973 w 8682852"/>
              <a:gd name="connsiteY2048" fmla="*/ 2472019 h 3679694"/>
              <a:gd name="connsiteX2049" fmla="*/ 607468 w 8682852"/>
              <a:gd name="connsiteY2049" fmla="*/ 2444823 h 3679694"/>
              <a:gd name="connsiteX2050" fmla="*/ 646311 w 8682852"/>
              <a:gd name="connsiteY2050" fmla="*/ 2425397 h 3679694"/>
              <a:gd name="connsiteX2051" fmla="*/ 677385 w 8682852"/>
              <a:gd name="connsiteY2051" fmla="*/ 2405971 h 3679694"/>
              <a:gd name="connsiteX2052" fmla="*/ 708459 w 8682852"/>
              <a:gd name="connsiteY2052" fmla="*/ 2390430 h 3679694"/>
              <a:gd name="connsiteX2053" fmla="*/ 723996 w 8682852"/>
              <a:gd name="connsiteY2053" fmla="*/ 2382660 h 3679694"/>
              <a:gd name="connsiteX2054" fmla="*/ 743417 w 8682852"/>
              <a:gd name="connsiteY2054" fmla="*/ 2371004 h 3679694"/>
              <a:gd name="connsiteX2055" fmla="*/ 770607 w 8682852"/>
              <a:gd name="connsiteY2055" fmla="*/ 2359348 h 3679694"/>
              <a:gd name="connsiteX2056" fmla="*/ 793913 w 8682852"/>
              <a:gd name="connsiteY2056" fmla="*/ 2343808 h 3679694"/>
              <a:gd name="connsiteX2057" fmla="*/ 821103 w 8682852"/>
              <a:gd name="connsiteY2057" fmla="*/ 2328267 h 3679694"/>
              <a:gd name="connsiteX2058" fmla="*/ 859945 w 8682852"/>
              <a:gd name="connsiteY2058" fmla="*/ 2308841 h 3679694"/>
              <a:gd name="connsiteX2059" fmla="*/ 894904 w 8682852"/>
              <a:gd name="connsiteY2059" fmla="*/ 2289415 h 3679694"/>
              <a:gd name="connsiteX2060" fmla="*/ 937631 w 8682852"/>
              <a:gd name="connsiteY2060" fmla="*/ 2269989 h 3679694"/>
              <a:gd name="connsiteX2061" fmla="*/ 980358 w 8682852"/>
              <a:gd name="connsiteY2061" fmla="*/ 2250563 h 3679694"/>
              <a:gd name="connsiteX2062" fmla="*/ 995895 w 8682852"/>
              <a:gd name="connsiteY2062" fmla="*/ 2242793 h 3679694"/>
              <a:gd name="connsiteX2063" fmla="*/ 1003663 w 8682852"/>
              <a:gd name="connsiteY2063" fmla="*/ 2235022 h 3679694"/>
              <a:gd name="connsiteX2064" fmla="*/ 1007547 w 8682852"/>
              <a:gd name="connsiteY2064" fmla="*/ 2227252 h 3679694"/>
              <a:gd name="connsiteX2065" fmla="*/ 1046390 w 8682852"/>
              <a:gd name="connsiteY2065" fmla="*/ 2184515 h 3679694"/>
              <a:gd name="connsiteX2066" fmla="*/ 1054159 w 8682852"/>
              <a:gd name="connsiteY2066" fmla="*/ 2172859 h 3679694"/>
              <a:gd name="connsiteX2067" fmla="*/ 1058043 w 8682852"/>
              <a:gd name="connsiteY2067" fmla="*/ 2161203 h 3679694"/>
              <a:gd name="connsiteX2068" fmla="*/ 1034737 w 8682852"/>
              <a:gd name="connsiteY2068" fmla="*/ 2165089 h 3679694"/>
              <a:gd name="connsiteX2069" fmla="*/ 980358 w 8682852"/>
              <a:gd name="connsiteY2069" fmla="*/ 2180629 h 3679694"/>
              <a:gd name="connsiteX2070" fmla="*/ 968705 w 8682852"/>
              <a:gd name="connsiteY2070" fmla="*/ 2188400 h 3679694"/>
              <a:gd name="connsiteX2071" fmla="*/ 953168 w 8682852"/>
              <a:gd name="connsiteY2071" fmla="*/ 2203941 h 3679694"/>
              <a:gd name="connsiteX2072" fmla="*/ 914325 w 8682852"/>
              <a:gd name="connsiteY2072" fmla="*/ 2227252 h 3679694"/>
              <a:gd name="connsiteX2073" fmla="*/ 898788 w 8682852"/>
              <a:gd name="connsiteY2073" fmla="*/ 2231137 h 3679694"/>
              <a:gd name="connsiteX2074" fmla="*/ 887135 w 8682852"/>
              <a:gd name="connsiteY2074" fmla="*/ 2238907 h 3679694"/>
              <a:gd name="connsiteX2075" fmla="*/ 871598 w 8682852"/>
              <a:gd name="connsiteY2075" fmla="*/ 2246678 h 3679694"/>
              <a:gd name="connsiteX2076" fmla="*/ 852177 w 8682852"/>
              <a:gd name="connsiteY2076" fmla="*/ 2254448 h 3679694"/>
              <a:gd name="connsiteX2077" fmla="*/ 828871 w 8682852"/>
              <a:gd name="connsiteY2077" fmla="*/ 2266104 h 3679694"/>
              <a:gd name="connsiteX2078" fmla="*/ 809450 w 8682852"/>
              <a:gd name="connsiteY2078" fmla="*/ 2273874 h 3679694"/>
              <a:gd name="connsiteX2079" fmla="*/ 766723 w 8682852"/>
              <a:gd name="connsiteY2079" fmla="*/ 2297185 h 3679694"/>
              <a:gd name="connsiteX2080" fmla="*/ 723996 w 8682852"/>
              <a:gd name="connsiteY2080" fmla="*/ 2320496 h 3679694"/>
              <a:gd name="connsiteX2081" fmla="*/ 720112 w 8682852"/>
              <a:gd name="connsiteY2081" fmla="*/ 2320496 h 3679694"/>
              <a:gd name="connsiteX2082" fmla="*/ 657964 w 8682852"/>
              <a:gd name="connsiteY2082" fmla="*/ 2351578 h 3679694"/>
              <a:gd name="connsiteX2083" fmla="*/ 650195 w 8682852"/>
              <a:gd name="connsiteY2083" fmla="*/ 2351578 h 3679694"/>
              <a:gd name="connsiteX2084" fmla="*/ 708459 w 8682852"/>
              <a:gd name="connsiteY2084" fmla="*/ 2316611 h 3679694"/>
              <a:gd name="connsiteX2085" fmla="*/ 755070 w 8682852"/>
              <a:gd name="connsiteY2085" fmla="*/ 2289415 h 3679694"/>
              <a:gd name="connsiteX2086" fmla="*/ 805566 w 8682852"/>
              <a:gd name="connsiteY2086" fmla="*/ 2262218 h 3679694"/>
              <a:gd name="connsiteX2087" fmla="*/ 856061 w 8682852"/>
              <a:gd name="connsiteY2087" fmla="*/ 2231137 h 3679694"/>
              <a:gd name="connsiteX2088" fmla="*/ 832756 w 8682852"/>
              <a:gd name="connsiteY2088" fmla="*/ 2242793 h 3679694"/>
              <a:gd name="connsiteX2089" fmla="*/ 790029 w 8682852"/>
              <a:gd name="connsiteY2089" fmla="*/ 2258333 h 3679694"/>
              <a:gd name="connsiteX2090" fmla="*/ 747302 w 8682852"/>
              <a:gd name="connsiteY2090" fmla="*/ 2273874 h 3679694"/>
              <a:gd name="connsiteX2091" fmla="*/ 696806 w 8682852"/>
              <a:gd name="connsiteY2091" fmla="*/ 2297185 h 3679694"/>
              <a:gd name="connsiteX2092" fmla="*/ 650195 w 8682852"/>
              <a:gd name="connsiteY2092" fmla="*/ 2316611 h 3679694"/>
              <a:gd name="connsiteX2093" fmla="*/ 615237 w 8682852"/>
              <a:gd name="connsiteY2093" fmla="*/ 2332152 h 3679694"/>
              <a:gd name="connsiteX2094" fmla="*/ 537552 w 8682852"/>
              <a:gd name="connsiteY2094" fmla="*/ 2374889 h 3679694"/>
              <a:gd name="connsiteX2095" fmla="*/ 525899 w 8682852"/>
              <a:gd name="connsiteY2095" fmla="*/ 2382660 h 3679694"/>
              <a:gd name="connsiteX2096" fmla="*/ 510362 w 8682852"/>
              <a:gd name="connsiteY2096" fmla="*/ 2394315 h 3679694"/>
              <a:gd name="connsiteX2097" fmla="*/ 428792 w 8682852"/>
              <a:gd name="connsiteY2097" fmla="*/ 2437052 h 3679694"/>
              <a:gd name="connsiteX2098" fmla="*/ 397718 w 8682852"/>
              <a:gd name="connsiteY2098" fmla="*/ 2452593 h 3679694"/>
              <a:gd name="connsiteX2099" fmla="*/ 389950 w 8682852"/>
              <a:gd name="connsiteY2099" fmla="*/ 2460364 h 3679694"/>
              <a:gd name="connsiteX2100" fmla="*/ 347223 w 8682852"/>
              <a:gd name="connsiteY2100" fmla="*/ 2479790 h 3679694"/>
              <a:gd name="connsiteX2101" fmla="*/ 265653 w 8682852"/>
              <a:gd name="connsiteY2101" fmla="*/ 2526412 h 3679694"/>
              <a:gd name="connsiteX2102" fmla="*/ 215158 w 8682852"/>
              <a:gd name="connsiteY2102" fmla="*/ 2553608 h 3679694"/>
              <a:gd name="connsiteX2103" fmla="*/ 187968 w 8682852"/>
              <a:gd name="connsiteY2103" fmla="*/ 2569149 h 3679694"/>
              <a:gd name="connsiteX2104" fmla="*/ 129704 w 8682852"/>
              <a:gd name="connsiteY2104" fmla="*/ 2604116 h 3679694"/>
              <a:gd name="connsiteX2105" fmla="*/ 83093 w 8682852"/>
              <a:gd name="connsiteY2105" fmla="*/ 2627427 h 3679694"/>
              <a:gd name="connsiteX2106" fmla="*/ 94746 w 8682852"/>
              <a:gd name="connsiteY2106" fmla="*/ 2615772 h 3679694"/>
              <a:gd name="connsiteX2107" fmla="*/ 118051 w 8682852"/>
              <a:gd name="connsiteY2107" fmla="*/ 2600231 h 3679694"/>
              <a:gd name="connsiteX2108" fmla="*/ 141357 w 8682852"/>
              <a:gd name="connsiteY2108" fmla="*/ 2584690 h 3679694"/>
              <a:gd name="connsiteX2109" fmla="*/ 180199 w 8682852"/>
              <a:gd name="connsiteY2109" fmla="*/ 2561379 h 3679694"/>
              <a:gd name="connsiteX2110" fmla="*/ 187968 w 8682852"/>
              <a:gd name="connsiteY2110" fmla="*/ 2557494 h 3679694"/>
              <a:gd name="connsiteX2111" fmla="*/ 219042 w 8682852"/>
              <a:gd name="connsiteY2111" fmla="*/ 2538068 h 3679694"/>
              <a:gd name="connsiteX2112" fmla="*/ 269537 w 8682852"/>
              <a:gd name="connsiteY2112" fmla="*/ 2506986 h 3679694"/>
              <a:gd name="connsiteX2113" fmla="*/ 320033 w 8682852"/>
              <a:gd name="connsiteY2113" fmla="*/ 2479790 h 3679694"/>
              <a:gd name="connsiteX2114" fmla="*/ 343338 w 8682852"/>
              <a:gd name="connsiteY2114" fmla="*/ 2464249 h 3679694"/>
              <a:gd name="connsiteX2115" fmla="*/ 370528 w 8682852"/>
              <a:gd name="connsiteY2115" fmla="*/ 2452593 h 3679694"/>
              <a:gd name="connsiteX2116" fmla="*/ 409371 w 8682852"/>
              <a:gd name="connsiteY2116" fmla="*/ 2429282 h 3679694"/>
              <a:gd name="connsiteX2117" fmla="*/ 428792 w 8682852"/>
              <a:gd name="connsiteY2117" fmla="*/ 2421512 h 3679694"/>
              <a:gd name="connsiteX2118" fmla="*/ 448213 w 8682852"/>
              <a:gd name="connsiteY2118" fmla="*/ 2409856 h 3679694"/>
              <a:gd name="connsiteX2119" fmla="*/ 483172 w 8682852"/>
              <a:gd name="connsiteY2119" fmla="*/ 2394315 h 3679694"/>
              <a:gd name="connsiteX2120" fmla="*/ 541436 w 8682852"/>
              <a:gd name="connsiteY2120" fmla="*/ 2367119 h 3679694"/>
              <a:gd name="connsiteX2121" fmla="*/ 556973 w 8682852"/>
              <a:gd name="connsiteY2121" fmla="*/ 2343808 h 3679694"/>
              <a:gd name="connsiteX2122" fmla="*/ 556973 w 8682852"/>
              <a:gd name="connsiteY2122" fmla="*/ 2339922 h 3679694"/>
              <a:gd name="connsiteX2123" fmla="*/ 564741 w 8682852"/>
              <a:gd name="connsiteY2123" fmla="*/ 2336037 h 3679694"/>
              <a:gd name="connsiteX2124" fmla="*/ 584163 w 8682852"/>
              <a:gd name="connsiteY2124" fmla="*/ 2324382 h 3679694"/>
              <a:gd name="connsiteX2125" fmla="*/ 588047 w 8682852"/>
              <a:gd name="connsiteY2125" fmla="*/ 2320496 h 3679694"/>
              <a:gd name="connsiteX2126" fmla="*/ 615237 w 8682852"/>
              <a:gd name="connsiteY2126" fmla="*/ 2308841 h 3679694"/>
              <a:gd name="connsiteX2127" fmla="*/ 634658 w 8682852"/>
              <a:gd name="connsiteY2127" fmla="*/ 2297185 h 3679694"/>
              <a:gd name="connsiteX2128" fmla="*/ 657964 w 8682852"/>
              <a:gd name="connsiteY2128" fmla="*/ 2281644 h 3679694"/>
              <a:gd name="connsiteX2129" fmla="*/ 731765 w 8682852"/>
              <a:gd name="connsiteY2129" fmla="*/ 2242793 h 3679694"/>
              <a:gd name="connsiteX2130" fmla="*/ 758955 w 8682852"/>
              <a:gd name="connsiteY2130" fmla="*/ 2223367 h 3679694"/>
              <a:gd name="connsiteX2131" fmla="*/ 770607 w 8682852"/>
              <a:gd name="connsiteY2131" fmla="*/ 2211711 h 3679694"/>
              <a:gd name="connsiteX2132" fmla="*/ 774492 w 8682852"/>
              <a:gd name="connsiteY2132" fmla="*/ 2203941 h 3679694"/>
              <a:gd name="connsiteX2133" fmla="*/ 751186 w 8682852"/>
              <a:gd name="connsiteY2133" fmla="*/ 2207826 h 3679694"/>
              <a:gd name="connsiteX2134" fmla="*/ 743417 w 8682852"/>
              <a:gd name="connsiteY2134" fmla="*/ 2211711 h 3679694"/>
              <a:gd name="connsiteX2135" fmla="*/ 723996 w 8682852"/>
              <a:gd name="connsiteY2135" fmla="*/ 2223367 h 3679694"/>
              <a:gd name="connsiteX2136" fmla="*/ 704575 w 8682852"/>
              <a:gd name="connsiteY2136" fmla="*/ 2235022 h 3679694"/>
              <a:gd name="connsiteX2137" fmla="*/ 692922 w 8682852"/>
              <a:gd name="connsiteY2137" fmla="*/ 2238907 h 3679694"/>
              <a:gd name="connsiteX2138" fmla="*/ 685154 w 8682852"/>
              <a:gd name="connsiteY2138" fmla="*/ 2246678 h 3679694"/>
              <a:gd name="connsiteX2139" fmla="*/ 677385 w 8682852"/>
              <a:gd name="connsiteY2139" fmla="*/ 2254448 h 3679694"/>
              <a:gd name="connsiteX2140" fmla="*/ 657964 w 8682852"/>
              <a:gd name="connsiteY2140" fmla="*/ 2258333 h 3679694"/>
              <a:gd name="connsiteX2141" fmla="*/ 642427 w 8682852"/>
              <a:gd name="connsiteY2141" fmla="*/ 2262218 h 3679694"/>
              <a:gd name="connsiteX2142" fmla="*/ 619121 w 8682852"/>
              <a:gd name="connsiteY2142" fmla="*/ 2277759 h 3679694"/>
              <a:gd name="connsiteX2143" fmla="*/ 603584 w 8682852"/>
              <a:gd name="connsiteY2143" fmla="*/ 2285530 h 3679694"/>
              <a:gd name="connsiteX2144" fmla="*/ 556973 w 8682852"/>
              <a:gd name="connsiteY2144" fmla="*/ 2312726 h 3679694"/>
              <a:gd name="connsiteX2145" fmla="*/ 514246 w 8682852"/>
              <a:gd name="connsiteY2145" fmla="*/ 2336037 h 3679694"/>
              <a:gd name="connsiteX2146" fmla="*/ 444329 w 8682852"/>
              <a:gd name="connsiteY2146" fmla="*/ 2382660 h 3679694"/>
              <a:gd name="connsiteX2147" fmla="*/ 436561 w 8682852"/>
              <a:gd name="connsiteY2147" fmla="*/ 2386545 h 3679694"/>
              <a:gd name="connsiteX2148" fmla="*/ 393834 w 8682852"/>
              <a:gd name="connsiteY2148" fmla="*/ 2409856 h 3679694"/>
              <a:gd name="connsiteX2149" fmla="*/ 331686 w 8682852"/>
              <a:gd name="connsiteY2149" fmla="*/ 2440938 h 3679694"/>
              <a:gd name="connsiteX2150" fmla="*/ 300612 w 8682852"/>
              <a:gd name="connsiteY2150" fmla="*/ 2456478 h 3679694"/>
              <a:gd name="connsiteX2151" fmla="*/ 323917 w 8682852"/>
              <a:gd name="connsiteY2151" fmla="*/ 2440938 h 3679694"/>
              <a:gd name="connsiteX2152" fmla="*/ 343338 w 8682852"/>
              <a:gd name="connsiteY2152" fmla="*/ 2409856 h 3679694"/>
              <a:gd name="connsiteX2153" fmla="*/ 327801 w 8682852"/>
              <a:gd name="connsiteY2153" fmla="*/ 2413741 h 3679694"/>
              <a:gd name="connsiteX2154" fmla="*/ 347223 w 8682852"/>
              <a:gd name="connsiteY2154" fmla="*/ 2394315 h 3679694"/>
              <a:gd name="connsiteX2155" fmla="*/ 366644 w 8682852"/>
              <a:gd name="connsiteY2155" fmla="*/ 2378774 h 3679694"/>
              <a:gd name="connsiteX2156" fmla="*/ 389950 w 8682852"/>
              <a:gd name="connsiteY2156" fmla="*/ 2363234 h 3679694"/>
              <a:gd name="connsiteX2157" fmla="*/ 413255 w 8682852"/>
              <a:gd name="connsiteY2157" fmla="*/ 2351578 h 3679694"/>
              <a:gd name="connsiteX2158" fmla="*/ 432676 w 8682852"/>
              <a:gd name="connsiteY2158" fmla="*/ 2343808 h 3679694"/>
              <a:gd name="connsiteX2159" fmla="*/ 448213 w 8682852"/>
              <a:gd name="connsiteY2159" fmla="*/ 2336037 h 3679694"/>
              <a:gd name="connsiteX2160" fmla="*/ 463751 w 8682852"/>
              <a:gd name="connsiteY2160" fmla="*/ 2328267 h 3679694"/>
              <a:gd name="connsiteX2161" fmla="*/ 483172 w 8682852"/>
              <a:gd name="connsiteY2161" fmla="*/ 2312726 h 3679694"/>
              <a:gd name="connsiteX2162" fmla="*/ 506477 w 8682852"/>
              <a:gd name="connsiteY2162" fmla="*/ 2297185 h 3679694"/>
              <a:gd name="connsiteX2163" fmla="*/ 564741 w 8682852"/>
              <a:gd name="connsiteY2163" fmla="*/ 2273874 h 3679694"/>
              <a:gd name="connsiteX2164" fmla="*/ 580278 w 8682852"/>
              <a:gd name="connsiteY2164" fmla="*/ 2262218 h 3679694"/>
              <a:gd name="connsiteX2165" fmla="*/ 595816 w 8682852"/>
              <a:gd name="connsiteY2165" fmla="*/ 2258333 h 3679694"/>
              <a:gd name="connsiteX2166" fmla="*/ 607468 w 8682852"/>
              <a:gd name="connsiteY2166" fmla="*/ 2250563 h 3679694"/>
              <a:gd name="connsiteX2167" fmla="*/ 623005 w 8682852"/>
              <a:gd name="connsiteY2167" fmla="*/ 2242793 h 3679694"/>
              <a:gd name="connsiteX2168" fmla="*/ 642427 w 8682852"/>
              <a:gd name="connsiteY2168" fmla="*/ 2235022 h 3679694"/>
              <a:gd name="connsiteX2169" fmla="*/ 692922 w 8682852"/>
              <a:gd name="connsiteY2169" fmla="*/ 2203941 h 3679694"/>
              <a:gd name="connsiteX2170" fmla="*/ 696806 w 8682852"/>
              <a:gd name="connsiteY2170" fmla="*/ 2207826 h 3679694"/>
              <a:gd name="connsiteX2171" fmla="*/ 708459 w 8682852"/>
              <a:gd name="connsiteY2171" fmla="*/ 2207826 h 3679694"/>
              <a:gd name="connsiteX2172" fmla="*/ 712343 w 8682852"/>
              <a:gd name="connsiteY2172" fmla="*/ 2200055 h 3679694"/>
              <a:gd name="connsiteX2173" fmla="*/ 685154 w 8682852"/>
              <a:gd name="connsiteY2173" fmla="*/ 2200055 h 3679694"/>
              <a:gd name="connsiteX2174" fmla="*/ 657964 w 8682852"/>
              <a:gd name="connsiteY2174" fmla="*/ 2203941 h 3679694"/>
              <a:gd name="connsiteX2175" fmla="*/ 630774 w 8682852"/>
              <a:gd name="connsiteY2175" fmla="*/ 2211711 h 3679694"/>
              <a:gd name="connsiteX2176" fmla="*/ 595816 w 8682852"/>
              <a:gd name="connsiteY2176" fmla="*/ 2227252 h 3679694"/>
              <a:gd name="connsiteX2177" fmla="*/ 568626 w 8682852"/>
              <a:gd name="connsiteY2177" fmla="*/ 2238907 h 3679694"/>
              <a:gd name="connsiteX2178" fmla="*/ 549204 w 8682852"/>
              <a:gd name="connsiteY2178" fmla="*/ 2250563 h 3679694"/>
              <a:gd name="connsiteX2179" fmla="*/ 537552 w 8682852"/>
              <a:gd name="connsiteY2179" fmla="*/ 2254448 h 3679694"/>
              <a:gd name="connsiteX2180" fmla="*/ 525899 w 8682852"/>
              <a:gd name="connsiteY2180" fmla="*/ 2262218 h 3679694"/>
              <a:gd name="connsiteX2181" fmla="*/ 502593 w 8682852"/>
              <a:gd name="connsiteY2181" fmla="*/ 2273874 h 3679694"/>
              <a:gd name="connsiteX2182" fmla="*/ 471519 w 8682852"/>
              <a:gd name="connsiteY2182" fmla="*/ 2293300 h 3679694"/>
              <a:gd name="connsiteX2183" fmla="*/ 444329 w 8682852"/>
              <a:gd name="connsiteY2183" fmla="*/ 2304956 h 3679694"/>
              <a:gd name="connsiteX2184" fmla="*/ 436561 w 8682852"/>
              <a:gd name="connsiteY2184" fmla="*/ 2308841 h 3679694"/>
              <a:gd name="connsiteX2185" fmla="*/ 327801 w 8682852"/>
              <a:gd name="connsiteY2185" fmla="*/ 2367119 h 3679694"/>
              <a:gd name="connsiteX2186" fmla="*/ 327801 w 8682852"/>
              <a:gd name="connsiteY2186" fmla="*/ 2359348 h 3679694"/>
              <a:gd name="connsiteX2187" fmla="*/ 343338 w 8682852"/>
              <a:gd name="connsiteY2187" fmla="*/ 2347693 h 3679694"/>
              <a:gd name="connsiteX2188" fmla="*/ 354991 w 8682852"/>
              <a:gd name="connsiteY2188" fmla="*/ 2339922 h 3679694"/>
              <a:gd name="connsiteX2189" fmla="*/ 389950 w 8682852"/>
              <a:gd name="connsiteY2189" fmla="*/ 2320496 h 3679694"/>
              <a:gd name="connsiteX2190" fmla="*/ 424908 w 8682852"/>
              <a:gd name="connsiteY2190" fmla="*/ 2304956 h 3679694"/>
              <a:gd name="connsiteX2191" fmla="*/ 436561 w 8682852"/>
              <a:gd name="connsiteY2191" fmla="*/ 2297185 h 3679694"/>
              <a:gd name="connsiteX2192" fmla="*/ 459866 w 8682852"/>
              <a:gd name="connsiteY2192" fmla="*/ 2285530 h 3679694"/>
              <a:gd name="connsiteX2193" fmla="*/ 533667 w 8682852"/>
              <a:gd name="connsiteY2193" fmla="*/ 2246678 h 3679694"/>
              <a:gd name="connsiteX2194" fmla="*/ 545320 w 8682852"/>
              <a:gd name="connsiteY2194" fmla="*/ 2238907 h 3679694"/>
              <a:gd name="connsiteX2195" fmla="*/ 545320 w 8682852"/>
              <a:gd name="connsiteY2195" fmla="*/ 2231137 h 3679694"/>
              <a:gd name="connsiteX2196" fmla="*/ 541436 w 8682852"/>
              <a:gd name="connsiteY2196" fmla="*/ 2223367 h 3679694"/>
              <a:gd name="connsiteX2197" fmla="*/ 533667 w 8682852"/>
              <a:gd name="connsiteY2197" fmla="*/ 2211711 h 3679694"/>
              <a:gd name="connsiteX2198" fmla="*/ 537552 w 8682852"/>
              <a:gd name="connsiteY2198" fmla="*/ 2200055 h 3679694"/>
              <a:gd name="connsiteX2199" fmla="*/ 549204 w 8682852"/>
              <a:gd name="connsiteY2199" fmla="*/ 2192285 h 3679694"/>
              <a:gd name="connsiteX2200" fmla="*/ 556973 w 8682852"/>
              <a:gd name="connsiteY2200" fmla="*/ 2188400 h 3679694"/>
              <a:gd name="connsiteX2201" fmla="*/ 611353 w 8682852"/>
              <a:gd name="connsiteY2201" fmla="*/ 2157318 h 3679694"/>
              <a:gd name="connsiteX2202" fmla="*/ 673501 w 8682852"/>
              <a:gd name="connsiteY2202" fmla="*/ 2126237 h 3679694"/>
              <a:gd name="connsiteX2203" fmla="*/ 700691 w 8682852"/>
              <a:gd name="connsiteY2203" fmla="*/ 2114581 h 3679694"/>
              <a:gd name="connsiteX2204" fmla="*/ 758955 w 8682852"/>
              <a:gd name="connsiteY2204" fmla="*/ 2079614 h 3679694"/>
              <a:gd name="connsiteX2205" fmla="*/ 766723 w 8682852"/>
              <a:gd name="connsiteY2205" fmla="*/ 2067959 h 3679694"/>
              <a:gd name="connsiteX2206" fmla="*/ 755070 w 8682852"/>
              <a:gd name="connsiteY2206" fmla="*/ 2060188 h 3679694"/>
              <a:gd name="connsiteX2207" fmla="*/ 747302 w 8682852"/>
              <a:gd name="connsiteY2207" fmla="*/ 2048533 h 3679694"/>
              <a:gd name="connsiteX2208" fmla="*/ 700691 w 8682852"/>
              <a:gd name="connsiteY2208" fmla="*/ 2067959 h 3679694"/>
              <a:gd name="connsiteX2209" fmla="*/ 595816 w 8682852"/>
              <a:gd name="connsiteY2209" fmla="*/ 2122351 h 3679694"/>
              <a:gd name="connsiteX2210" fmla="*/ 568626 w 8682852"/>
              <a:gd name="connsiteY2210" fmla="*/ 2137892 h 3679694"/>
              <a:gd name="connsiteX2211" fmla="*/ 545320 w 8682852"/>
              <a:gd name="connsiteY2211" fmla="*/ 2149548 h 3679694"/>
              <a:gd name="connsiteX2212" fmla="*/ 525899 w 8682852"/>
              <a:gd name="connsiteY2212" fmla="*/ 2153433 h 3679694"/>
              <a:gd name="connsiteX2213" fmla="*/ 502593 w 8682852"/>
              <a:gd name="connsiteY2213" fmla="*/ 2168974 h 3679694"/>
              <a:gd name="connsiteX2214" fmla="*/ 444329 w 8682852"/>
              <a:gd name="connsiteY2214" fmla="*/ 2203941 h 3679694"/>
              <a:gd name="connsiteX2215" fmla="*/ 413255 w 8682852"/>
              <a:gd name="connsiteY2215" fmla="*/ 2215596 h 3679694"/>
              <a:gd name="connsiteX2216" fmla="*/ 397718 w 8682852"/>
              <a:gd name="connsiteY2216" fmla="*/ 2223367 h 3679694"/>
              <a:gd name="connsiteX2217" fmla="*/ 374412 w 8682852"/>
              <a:gd name="connsiteY2217" fmla="*/ 2235022 h 3679694"/>
              <a:gd name="connsiteX2218" fmla="*/ 292843 w 8682852"/>
              <a:gd name="connsiteY2218" fmla="*/ 2285530 h 3679694"/>
              <a:gd name="connsiteX2219" fmla="*/ 288959 w 8682852"/>
              <a:gd name="connsiteY2219" fmla="*/ 2266104 h 3679694"/>
              <a:gd name="connsiteX2220" fmla="*/ 308380 w 8682852"/>
              <a:gd name="connsiteY2220" fmla="*/ 2258333 h 3679694"/>
              <a:gd name="connsiteX2221" fmla="*/ 323917 w 8682852"/>
              <a:gd name="connsiteY2221" fmla="*/ 2250563 h 3679694"/>
              <a:gd name="connsiteX2222" fmla="*/ 327801 w 8682852"/>
              <a:gd name="connsiteY2222" fmla="*/ 2246678 h 3679694"/>
              <a:gd name="connsiteX2223" fmla="*/ 335570 w 8682852"/>
              <a:gd name="connsiteY2223" fmla="*/ 2242793 h 3679694"/>
              <a:gd name="connsiteX2224" fmla="*/ 354991 w 8682852"/>
              <a:gd name="connsiteY2224" fmla="*/ 2227252 h 3679694"/>
              <a:gd name="connsiteX2225" fmla="*/ 389950 w 8682852"/>
              <a:gd name="connsiteY2225" fmla="*/ 2207826 h 3679694"/>
              <a:gd name="connsiteX2226" fmla="*/ 432676 w 8682852"/>
              <a:gd name="connsiteY2226" fmla="*/ 2184515 h 3679694"/>
              <a:gd name="connsiteX2227" fmla="*/ 498709 w 8682852"/>
              <a:gd name="connsiteY2227" fmla="*/ 2149548 h 3679694"/>
              <a:gd name="connsiteX2228" fmla="*/ 545320 w 8682852"/>
              <a:gd name="connsiteY2228" fmla="*/ 2126237 h 3679694"/>
              <a:gd name="connsiteX2229" fmla="*/ 564741 w 8682852"/>
              <a:gd name="connsiteY2229" fmla="*/ 2114581 h 3679694"/>
              <a:gd name="connsiteX2230" fmla="*/ 580278 w 8682852"/>
              <a:gd name="connsiteY2230" fmla="*/ 2106811 h 3679694"/>
              <a:gd name="connsiteX2231" fmla="*/ 603584 w 8682852"/>
              <a:gd name="connsiteY2231" fmla="*/ 2091270 h 3679694"/>
              <a:gd name="connsiteX2232" fmla="*/ 630774 w 8682852"/>
              <a:gd name="connsiteY2232" fmla="*/ 2079614 h 3679694"/>
              <a:gd name="connsiteX2233" fmla="*/ 685154 w 8682852"/>
              <a:gd name="connsiteY2233" fmla="*/ 2052418 h 3679694"/>
              <a:gd name="connsiteX2234" fmla="*/ 716228 w 8682852"/>
              <a:gd name="connsiteY2234" fmla="*/ 2040762 h 3679694"/>
              <a:gd name="connsiteX2235" fmla="*/ 735649 w 8682852"/>
              <a:gd name="connsiteY2235" fmla="*/ 2029107 h 3679694"/>
              <a:gd name="connsiteX2236" fmla="*/ 786144 w 8682852"/>
              <a:gd name="connsiteY2236" fmla="*/ 2001910 h 3679694"/>
              <a:gd name="connsiteX2237" fmla="*/ 840524 w 8682852"/>
              <a:gd name="connsiteY2237" fmla="*/ 1978599 h 3679694"/>
              <a:gd name="connsiteX2238" fmla="*/ 856061 w 8682852"/>
              <a:gd name="connsiteY2238" fmla="*/ 1970829 h 3679694"/>
              <a:gd name="connsiteX2239" fmla="*/ 894904 w 8682852"/>
              <a:gd name="connsiteY2239" fmla="*/ 1947518 h 3679694"/>
              <a:gd name="connsiteX2240" fmla="*/ 887135 w 8682852"/>
              <a:gd name="connsiteY2240" fmla="*/ 1943632 h 3679694"/>
              <a:gd name="connsiteX2241" fmla="*/ 879367 w 8682852"/>
              <a:gd name="connsiteY2241" fmla="*/ 1939747 h 3679694"/>
              <a:gd name="connsiteX2242" fmla="*/ 840524 w 8682852"/>
              <a:gd name="connsiteY2242" fmla="*/ 1939747 h 3679694"/>
              <a:gd name="connsiteX2243" fmla="*/ 817218 w 8682852"/>
              <a:gd name="connsiteY2243" fmla="*/ 1947518 h 3679694"/>
              <a:gd name="connsiteX2244" fmla="*/ 821103 w 8682852"/>
              <a:gd name="connsiteY2244" fmla="*/ 1943632 h 3679694"/>
              <a:gd name="connsiteX2245" fmla="*/ 828871 w 8682852"/>
              <a:gd name="connsiteY2245" fmla="*/ 1935862 h 3679694"/>
              <a:gd name="connsiteX2246" fmla="*/ 891020 w 8682852"/>
              <a:gd name="connsiteY2246" fmla="*/ 1908666 h 3679694"/>
              <a:gd name="connsiteX2247" fmla="*/ 918209 w 8682852"/>
              <a:gd name="connsiteY2247" fmla="*/ 1893125 h 3679694"/>
              <a:gd name="connsiteX2248" fmla="*/ 976474 w 8682852"/>
              <a:gd name="connsiteY2248" fmla="*/ 1869814 h 3679694"/>
              <a:gd name="connsiteX2249" fmla="*/ 992010 w 8682852"/>
              <a:gd name="connsiteY2249" fmla="*/ 1862043 h 3679694"/>
              <a:gd name="connsiteX2250" fmla="*/ 1046390 w 8682852"/>
              <a:gd name="connsiteY2250" fmla="*/ 1834847 h 3679694"/>
              <a:gd name="connsiteX2251" fmla="*/ 1077464 w 8682852"/>
              <a:gd name="connsiteY2251" fmla="*/ 1823191 h 3679694"/>
              <a:gd name="connsiteX2252" fmla="*/ 1104654 w 8682852"/>
              <a:gd name="connsiteY2252" fmla="*/ 1807650 h 3679694"/>
              <a:gd name="connsiteX2253" fmla="*/ 1127959 w 8682852"/>
              <a:gd name="connsiteY2253" fmla="*/ 1795995 h 3679694"/>
              <a:gd name="connsiteX2254" fmla="*/ 1143497 w 8682852"/>
              <a:gd name="connsiteY2254" fmla="*/ 1784339 h 3679694"/>
              <a:gd name="connsiteX2255" fmla="*/ 1143497 w 8682852"/>
              <a:gd name="connsiteY2255" fmla="*/ 1776569 h 3679694"/>
              <a:gd name="connsiteX2256" fmla="*/ 1081349 w 8682852"/>
              <a:gd name="connsiteY2256" fmla="*/ 1803765 h 3679694"/>
              <a:gd name="connsiteX2257" fmla="*/ 1069696 w 8682852"/>
              <a:gd name="connsiteY2257" fmla="*/ 1807650 h 3679694"/>
              <a:gd name="connsiteX2258" fmla="*/ 1046390 w 8682852"/>
              <a:gd name="connsiteY2258" fmla="*/ 1819306 h 3679694"/>
              <a:gd name="connsiteX2259" fmla="*/ 1023084 w 8682852"/>
              <a:gd name="connsiteY2259" fmla="*/ 1827076 h 3679694"/>
              <a:gd name="connsiteX2260" fmla="*/ 992010 w 8682852"/>
              <a:gd name="connsiteY2260" fmla="*/ 1842617 h 3679694"/>
              <a:gd name="connsiteX2261" fmla="*/ 945399 w 8682852"/>
              <a:gd name="connsiteY2261" fmla="*/ 1862043 h 3679694"/>
              <a:gd name="connsiteX2262" fmla="*/ 914325 w 8682852"/>
              <a:gd name="connsiteY2262" fmla="*/ 1877584 h 3679694"/>
              <a:gd name="connsiteX2263" fmla="*/ 906557 w 8682852"/>
              <a:gd name="connsiteY2263" fmla="*/ 1877584 h 3679694"/>
              <a:gd name="connsiteX2264" fmla="*/ 894904 w 8682852"/>
              <a:gd name="connsiteY2264" fmla="*/ 1877584 h 3679694"/>
              <a:gd name="connsiteX2265" fmla="*/ 863830 w 8682852"/>
              <a:gd name="connsiteY2265" fmla="*/ 1893125 h 3679694"/>
              <a:gd name="connsiteX2266" fmla="*/ 840524 w 8682852"/>
              <a:gd name="connsiteY2266" fmla="*/ 1904780 h 3679694"/>
              <a:gd name="connsiteX2267" fmla="*/ 828871 w 8682852"/>
              <a:gd name="connsiteY2267" fmla="*/ 1912551 h 3679694"/>
              <a:gd name="connsiteX2268" fmla="*/ 790029 w 8682852"/>
              <a:gd name="connsiteY2268" fmla="*/ 1928092 h 3679694"/>
              <a:gd name="connsiteX2269" fmla="*/ 743417 w 8682852"/>
              <a:gd name="connsiteY2269" fmla="*/ 1947518 h 3679694"/>
              <a:gd name="connsiteX2270" fmla="*/ 720112 w 8682852"/>
              <a:gd name="connsiteY2270" fmla="*/ 1959173 h 3679694"/>
              <a:gd name="connsiteX2271" fmla="*/ 681269 w 8682852"/>
              <a:gd name="connsiteY2271" fmla="*/ 1978599 h 3679694"/>
              <a:gd name="connsiteX2272" fmla="*/ 673501 w 8682852"/>
              <a:gd name="connsiteY2272" fmla="*/ 1982484 h 3679694"/>
              <a:gd name="connsiteX2273" fmla="*/ 514246 w 8682852"/>
              <a:gd name="connsiteY2273" fmla="*/ 2064073 h 3679694"/>
              <a:gd name="connsiteX2274" fmla="*/ 502593 w 8682852"/>
              <a:gd name="connsiteY2274" fmla="*/ 2060188 h 3679694"/>
              <a:gd name="connsiteX2275" fmla="*/ 510362 w 8682852"/>
              <a:gd name="connsiteY2275" fmla="*/ 2056303 h 3679694"/>
              <a:gd name="connsiteX2276" fmla="*/ 525899 w 8682852"/>
              <a:gd name="connsiteY2276" fmla="*/ 2048533 h 3679694"/>
              <a:gd name="connsiteX2277" fmla="*/ 564741 w 8682852"/>
              <a:gd name="connsiteY2277" fmla="*/ 2025221 h 3679694"/>
              <a:gd name="connsiteX2278" fmla="*/ 611353 w 8682852"/>
              <a:gd name="connsiteY2278" fmla="*/ 2001910 h 3679694"/>
              <a:gd name="connsiteX2279" fmla="*/ 665732 w 8682852"/>
              <a:gd name="connsiteY2279" fmla="*/ 1970829 h 3679694"/>
              <a:gd name="connsiteX2280" fmla="*/ 793913 w 8682852"/>
              <a:gd name="connsiteY2280" fmla="*/ 1912551 h 3679694"/>
              <a:gd name="connsiteX2281" fmla="*/ 821103 w 8682852"/>
              <a:gd name="connsiteY2281" fmla="*/ 1900895 h 3679694"/>
              <a:gd name="connsiteX2282" fmla="*/ 844408 w 8682852"/>
              <a:gd name="connsiteY2282" fmla="*/ 1885354 h 3679694"/>
              <a:gd name="connsiteX2283" fmla="*/ 848293 w 8682852"/>
              <a:gd name="connsiteY2283" fmla="*/ 1881469 h 3679694"/>
              <a:gd name="connsiteX2284" fmla="*/ 914325 w 8682852"/>
              <a:gd name="connsiteY2284" fmla="*/ 1846502 h 3679694"/>
              <a:gd name="connsiteX2285" fmla="*/ 929862 w 8682852"/>
              <a:gd name="connsiteY2285" fmla="*/ 1838732 h 3679694"/>
              <a:gd name="connsiteX2286" fmla="*/ 933746 w 8682852"/>
              <a:gd name="connsiteY2286" fmla="*/ 1834847 h 3679694"/>
              <a:gd name="connsiteX2287" fmla="*/ 949283 w 8682852"/>
              <a:gd name="connsiteY2287" fmla="*/ 1830962 h 3679694"/>
              <a:gd name="connsiteX2288" fmla="*/ 968705 w 8682852"/>
              <a:gd name="connsiteY2288" fmla="*/ 1819306 h 3679694"/>
              <a:gd name="connsiteX2289" fmla="*/ 984242 w 8682852"/>
              <a:gd name="connsiteY2289" fmla="*/ 1811536 h 3679694"/>
              <a:gd name="connsiteX2290" fmla="*/ 992010 w 8682852"/>
              <a:gd name="connsiteY2290" fmla="*/ 1795995 h 3679694"/>
              <a:gd name="connsiteX2291" fmla="*/ 918209 w 8682852"/>
              <a:gd name="connsiteY2291" fmla="*/ 1819306 h 3679694"/>
              <a:gd name="connsiteX2292" fmla="*/ 883251 w 8682852"/>
              <a:gd name="connsiteY2292" fmla="*/ 1830962 h 3679694"/>
              <a:gd name="connsiteX2293" fmla="*/ 859945 w 8682852"/>
              <a:gd name="connsiteY2293" fmla="*/ 1846502 h 3679694"/>
              <a:gd name="connsiteX2294" fmla="*/ 840524 w 8682852"/>
              <a:gd name="connsiteY2294" fmla="*/ 1846502 h 3679694"/>
              <a:gd name="connsiteX2295" fmla="*/ 836640 w 8682852"/>
              <a:gd name="connsiteY2295" fmla="*/ 1842617 h 3679694"/>
              <a:gd name="connsiteX2296" fmla="*/ 778376 w 8682852"/>
              <a:gd name="connsiteY2296" fmla="*/ 1877584 h 3679694"/>
              <a:gd name="connsiteX2297" fmla="*/ 739533 w 8682852"/>
              <a:gd name="connsiteY2297" fmla="*/ 1893125 h 3679694"/>
              <a:gd name="connsiteX2298" fmla="*/ 708459 w 8682852"/>
              <a:gd name="connsiteY2298" fmla="*/ 1908666 h 3679694"/>
              <a:gd name="connsiteX2299" fmla="*/ 696806 w 8682852"/>
              <a:gd name="connsiteY2299" fmla="*/ 1916436 h 3679694"/>
              <a:gd name="connsiteX2300" fmla="*/ 650195 w 8682852"/>
              <a:gd name="connsiteY2300" fmla="*/ 1935862 h 3679694"/>
              <a:gd name="connsiteX2301" fmla="*/ 615237 w 8682852"/>
              <a:gd name="connsiteY2301" fmla="*/ 1943632 h 3679694"/>
              <a:gd name="connsiteX2302" fmla="*/ 654079 w 8682852"/>
              <a:gd name="connsiteY2302" fmla="*/ 1920321 h 3679694"/>
              <a:gd name="connsiteX2303" fmla="*/ 661848 w 8682852"/>
              <a:gd name="connsiteY2303" fmla="*/ 1912551 h 3679694"/>
              <a:gd name="connsiteX2304" fmla="*/ 681269 w 8682852"/>
              <a:gd name="connsiteY2304" fmla="*/ 1900895 h 3679694"/>
              <a:gd name="connsiteX2305" fmla="*/ 704575 w 8682852"/>
              <a:gd name="connsiteY2305" fmla="*/ 1885354 h 3679694"/>
              <a:gd name="connsiteX2306" fmla="*/ 758955 w 8682852"/>
              <a:gd name="connsiteY2306" fmla="*/ 1854273 h 3679694"/>
              <a:gd name="connsiteX2307" fmla="*/ 840524 w 8682852"/>
              <a:gd name="connsiteY2307" fmla="*/ 1811536 h 3679694"/>
              <a:gd name="connsiteX2308" fmla="*/ 859945 w 8682852"/>
              <a:gd name="connsiteY2308" fmla="*/ 1803765 h 3679694"/>
              <a:gd name="connsiteX2309" fmla="*/ 871598 w 8682852"/>
              <a:gd name="connsiteY2309" fmla="*/ 1788224 h 3679694"/>
              <a:gd name="connsiteX2310" fmla="*/ 879367 w 8682852"/>
              <a:gd name="connsiteY2310" fmla="*/ 1776569 h 3679694"/>
              <a:gd name="connsiteX2311" fmla="*/ 902672 w 8682852"/>
              <a:gd name="connsiteY2311" fmla="*/ 1753258 h 3679694"/>
              <a:gd name="connsiteX2312" fmla="*/ 887135 w 8682852"/>
              <a:gd name="connsiteY2312" fmla="*/ 1757143 h 3679694"/>
              <a:gd name="connsiteX2313" fmla="*/ 856061 w 8682852"/>
              <a:gd name="connsiteY2313" fmla="*/ 1764913 h 3679694"/>
              <a:gd name="connsiteX2314" fmla="*/ 809450 w 8682852"/>
              <a:gd name="connsiteY2314" fmla="*/ 1784339 h 3679694"/>
              <a:gd name="connsiteX2315" fmla="*/ 801681 w 8682852"/>
              <a:gd name="connsiteY2315" fmla="*/ 1784339 h 3679694"/>
              <a:gd name="connsiteX2316" fmla="*/ 786144 w 8682852"/>
              <a:gd name="connsiteY2316" fmla="*/ 1792110 h 3679694"/>
              <a:gd name="connsiteX2317" fmla="*/ 766723 w 8682852"/>
              <a:gd name="connsiteY2317" fmla="*/ 1803765 h 3679694"/>
              <a:gd name="connsiteX2318" fmla="*/ 716228 w 8682852"/>
              <a:gd name="connsiteY2318" fmla="*/ 1819306 h 3679694"/>
              <a:gd name="connsiteX2319" fmla="*/ 654079 w 8682852"/>
              <a:gd name="connsiteY2319" fmla="*/ 1850388 h 3679694"/>
              <a:gd name="connsiteX2320" fmla="*/ 599700 w 8682852"/>
              <a:gd name="connsiteY2320" fmla="*/ 1873699 h 3679694"/>
              <a:gd name="connsiteX2321" fmla="*/ 568626 w 8682852"/>
              <a:gd name="connsiteY2321" fmla="*/ 1889240 h 3679694"/>
              <a:gd name="connsiteX2322" fmla="*/ 463751 w 8682852"/>
              <a:gd name="connsiteY2322" fmla="*/ 1939747 h 3679694"/>
              <a:gd name="connsiteX2323" fmla="*/ 432676 w 8682852"/>
              <a:gd name="connsiteY2323" fmla="*/ 1951403 h 3679694"/>
              <a:gd name="connsiteX2324" fmla="*/ 405487 w 8682852"/>
              <a:gd name="connsiteY2324" fmla="*/ 1959173 h 3679694"/>
              <a:gd name="connsiteX2325" fmla="*/ 378297 w 8682852"/>
              <a:gd name="connsiteY2325" fmla="*/ 1974714 h 3679694"/>
              <a:gd name="connsiteX2326" fmla="*/ 366644 w 8682852"/>
              <a:gd name="connsiteY2326" fmla="*/ 1978599 h 3679694"/>
              <a:gd name="connsiteX2327" fmla="*/ 370528 w 8682852"/>
              <a:gd name="connsiteY2327" fmla="*/ 1966944 h 3679694"/>
              <a:gd name="connsiteX2328" fmla="*/ 452098 w 8682852"/>
              <a:gd name="connsiteY2328" fmla="*/ 1916436 h 3679694"/>
              <a:gd name="connsiteX2329" fmla="*/ 467635 w 8682852"/>
              <a:gd name="connsiteY2329" fmla="*/ 1908666 h 3679694"/>
              <a:gd name="connsiteX2330" fmla="*/ 479288 w 8682852"/>
              <a:gd name="connsiteY2330" fmla="*/ 1900895 h 3679694"/>
              <a:gd name="connsiteX2331" fmla="*/ 502593 w 8682852"/>
              <a:gd name="connsiteY2331" fmla="*/ 1889240 h 3679694"/>
              <a:gd name="connsiteX2332" fmla="*/ 525899 w 8682852"/>
              <a:gd name="connsiteY2332" fmla="*/ 1873699 h 3679694"/>
              <a:gd name="connsiteX2333" fmla="*/ 553089 w 8682852"/>
              <a:gd name="connsiteY2333" fmla="*/ 1846502 h 3679694"/>
              <a:gd name="connsiteX2334" fmla="*/ 580278 w 8682852"/>
              <a:gd name="connsiteY2334" fmla="*/ 1827076 h 3679694"/>
              <a:gd name="connsiteX2335" fmla="*/ 607468 w 8682852"/>
              <a:gd name="connsiteY2335" fmla="*/ 1819306 h 3679694"/>
              <a:gd name="connsiteX2336" fmla="*/ 615237 w 8682852"/>
              <a:gd name="connsiteY2336" fmla="*/ 1815421 h 3679694"/>
              <a:gd name="connsiteX2337" fmla="*/ 626890 w 8682852"/>
              <a:gd name="connsiteY2337" fmla="*/ 1807650 h 3679694"/>
              <a:gd name="connsiteX2338" fmla="*/ 685154 w 8682852"/>
              <a:gd name="connsiteY2338" fmla="*/ 1776569 h 3679694"/>
              <a:gd name="connsiteX2339" fmla="*/ 692922 w 8682852"/>
              <a:gd name="connsiteY2339" fmla="*/ 1761028 h 3679694"/>
              <a:gd name="connsiteX2340" fmla="*/ 650195 w 8682852"/>
              <a:gd name="connsiteY2340" fmla="*/ 1768798 h 3679694"/>
              <a:gd name="connsiteX2341" fmla="*/ 607468 w 8682852"/>
              <a:gd name="connsiteY2341" fmla="*/ 1788224 h 3679694"/>
              <a:gd name="connsiteX2342" fmla="*/ 572510 w 8682852"/>
              <a:gd name="connsiteY2342" fmla="*/ 1795995 h 3679694"/>
              <a:gd name="connsiteX2343" fmla="*/ 560857 w 8682852"/>
              <a:gd name="connsiteY2343" fmla="*/ 1792110 h 3679694"/>
              <a:gd name="connsiteX2344" fmla="*/ 560857 w 8682852"/>
              <a:gd name="connsiteY2344" fmla="*/ 1772684 h 3679694"/>
              <a:gd name="connsiteX2345" fmla="*/ 591931 w 8682852"/>
              <a:gd name="connsiteY2345" fmla="*/ 1741602 h 3679694"/>
              <a:gd name="connsiteX2346" fmla="*/ 626890 w 8682852"/>
              <a:gd name="connsiteY2346" fmla="*/ 1718291 h 3679694"/>
              <a:gd name="connsiteX2347" fmla="*/ 623005 w 8682852"/>
              <a:gd name="connsiteY2347" fmla="*/ 1710520 h 3679694"/>
              <a:gd name="connsiteX2348" fmla="*/ 588047 w 8682852"/>
              <a:gd name="connsiteY2348" fmla="*/ 1726061 h 3679694"/>
              <a:gd name="connsiteX2349" fmla="*/ 584163 w 8682852"/>
              <a:gd name="connsiteY2349" fmla="*/ 1718291 h 3679694"/>
              <a:gd name="connsiteX2350" fmla="*/ 638542 w 8682852"/>
              <a:gd name="connsiteY2350" fmla="*/ 1691094 h 3679694"/>
              <a:gd name="connsiteX2351" fmla="*/ 654079 w 8682852"/>
              <a:gd name="connsiteY2351" fmla="*/ 1679439 h 3679694"/>
              <a:gd name="connsiteX2352" fmla="*/ 723996 w 8682852"/>
              <a:gd name="connsiteY2352" fmla="*/ 1652242 h 3679694"/>
              <a:gd name="connsiteX2353" fmla="*/ 770607 w 8682852"/>
              <a:gd name="connsiteY2353" fmla="*/ 1628931 h 3679694"/>
              <a:gd name="connsiteX2354" fmla="*/ 790029 w 8682852"/>
              <a:gd name="connsiteY2354" fmla="*/ 1617276 h 3679694"/>
              <a:gd name="connsiteX2355" fmla="*/ 801681 w 8682852"/>
              <a:gd name="connsiteY2355" fmla="*/ 1609505 h 3679694"/>
              <a:gd name="connsiteX2356" fmla="*/ 809450 w 8682852"/>
              <a:gd name="connsiteY2356" fmla="*/ 1605620 h 3679694"/>
              <a:gd name="connsiteX2357" fmla="*/ 817218 w 8682852"/>
              <a:gd name="connsiteY2357" fmla="*/ 1601735 h 3679694"/>
              <a:gd name="connsiteX2358" fmla="*/ 832756 w 8682852"/>
              <a:gd name="connsiteY2358" fmla="*/ 1590079 h 3679694"/>
              <a:gd name="connsiteX2359" fmla="*/ 871598 w 8682852"/>
              <a:gd name="connsiteY2359" fmla="*/ 1574539 h 3679694"/>
              <a:gd name="connsiteX2360" fmla="*/ 906557 w 8682852"/>
              <a:gd name="connsiteY2360" fmla="*/ 1558998 h 3679694"/>
              <a:gd name="connsiteX2361" fmla="*/ 922094 w 8682852"/>
              <a:gd name="connsiteY2361" fmla="*/ 1551227 h 3679694"/>
              <a:gd name="connsiteX2362" fmla="*/ 929862 w 8682852"/>
              <a:gd name="connsiteY2362" fmla="*/ 1543457 h 3679694"/>
              <a:gd name="connsiteX2363" fmla="*/ 941515 w 8682852"/>
              <a:gd name="connsiteY2363" fmla="*/ 1531801 h 3679694"/>
              <a:gd name="connsiteX2364" fmla="*/ 960936 w 8682852"/>
              <a:gd name="connsiteY2364" fmla="*/ 1512375 h 3679694"/>
              <a:gd name="connsiteX2365" fmla="*/ 976474 w 8682852"/>
              <a:gd name="connsiteY2365" fmla="*/ 1500720 h 3679694"/>
              <a:gd name="connsiteX2366" fmla="*/ 988126 w 8682852"/>
              <a:gd name="connsiteY2366" fmla="*/ 1492949 h 3679694"/>
              <a:gd name="connsiteX2367" fmla="*/ 1073580 w 8682852"/>
              <a:gd name="connsiteY2367" fmla="*/ 1457983 h 3679694"/>
              <a:gd name="connsiteX2368" fmla="*/ 1100770 w 8682852"/>
              <a:gd name="connsiteY2368" fmla="*/ 1446327 h 3679694"/>
              <a:gd name="connsiteX2369" fmla="*/ 1139613 w 8682852"/>
              <a:gd name="connsiteY2369" fmla="*/ 1430786 h 3679694"/>
              <a:gd name="connsiteX2370" fmla="*/ 1182340 w 8682852"/>
              <a:gd name="connsiteY2370" fmla="*/ 1411360 h 3679694"/>
              <a:gd name="connsiteX2371" fmla="*/ 1190108 w 8682852"/>
              <a:gd name="connsiteY2371" fmla="*/ 1407475 h 3679694"/>
              <a:gd name="connsiteX2372" fmla="*/ 1232835 w 8682852"/>
              <a:gd name="connsiteY2372" fmla="*/ 1388049 h 3679694"/>
              <a:gd name="connsiteX2373" fmla="*/ 1248372 w 8682852"/>
              <a:gd name="connsiteY2373" fmla="*/ 1380279 h 3679694"/>
              <a:gd name="connsiteX2374" fmla="*/ 1287214 w 8682852"/>
              <a:gd name="connsiteY2374" fmla="*/ 1353082 h 3679694"/>
              <a:gd name="connsiteX2375" fmla="*/ 1260025 w 8682852"/>
              <a:gd name="connsiteY2375" fmla="*/ 1364738 h 3679694"/>
              <a:gd name="connsiteX2376" fmla="*/ 1232835 w 8682852"/>
              <a:gd name="connsiteY2376" fmla="*/ 1376393 h 3679694"/>
              <a:gd name="connsiteX2377" fmla="*/ 1205645 w 8682852"/>
              <a:gd name="connsiteY2377" fmla="*/ 1384164 h 3679694"/>
              <a:gd name="connsiteX2378" fmla="*/ 1221182 w 8682852"/>
              <a:gd name="connsiteY2378" fmla="*/ 1372508 h 3679694"/>
              <a:gd name="connsiteX2379" fmla="*/ 1244488 w 8682852"/>
              <a:gd name="connsiteY2379" fmla="*/ 1360853 h 3679694"/>
              <a:gd name="connsiteX2380" fmla="*/ 1275562 w 8682852"/>
              <a:gd name="connsiteY2380" fmla="*/ 1349197 h 3679694"/>
              <a:gd name="connsiteX2381" fmla="*/ 1298867 w 8682852"/>
              <a:gd name="connsiteY2381" fmla="*/ 1349197 h 3679694"/>
              <a:gd name="connsiteX2382" fmla="*/ 1310520 w 8682852"/>
              <a:gd name="connsiteY2382" fmla="*/ 1349197 h 3679694"/>
              <a:gd name="connsiteX2383" fmla="*/ 1314404 w 8682852"/>
              <a:gd name="connsiteY2383" fmla="*/ 1337541 h 3679694"/>
              <a:gd name="connsiteX2384" fmla="*/ 1357131 w 8682852"/>
              <a:gd name="connsiteY2384" fmla="*/ 1310345 h 3679694"/>
              <a:gd name="connsiteX2385" fmla="*/ 1423163 w 8682852"/>
              <a:gd name="connsiteY2385" fmla="*/ 1287034 h 3679694"/>
              <a:gd name="connsiteX2386" fmla="*/ 1450354 w 8682852"/>
              <a:gd name="connsiteY2386" fmla="*/ 1275378 h 3679694"/>
              <a:gd name="connsiteX2387" fmla="*/ 1500849 w 8682852"/>
              <a:gd name="connsiteY2387" fmla="*/ 1252067 h 3679694"/>
              <a:gd name="connsiteX2388" fmla="*/ 1555229 w 8682852"/>
              <a:gd name="connsiteY2388" fmla="*/ 1228756 h 3679694"/>
              <a:gd name="connsiteX2389" fmla="*/ 1605724 w 8682852"/>
              <a:gd name="connsiteY2389" fmla="*/ 1205445 h 3679694"/>
              <a:gd name="connsiteX2390" fmla="*/ 1625146 w 8682852"/>
              <a:gd name="connsiteY2390" fmla="*/ 1193789 h 3679694"/>
              <a:gd name="connsiteX2391" fmla="*/ 1648451 w 8682852"/>
              <a:gd name="connsiteY2391" fmla="*/ 1186019 h 3679694"/>
              <a:gd name="connsiteX2392" fmla="*/ 1660104 w 8682852"/>
              <a:gd name="connsiteY2392" fmla="*/ 1182134 h 3679694"/>
              <a:gd name="connsiteX2393" fmla="*/ 1679525 w 8682852"/>
              <a:gd name="connsiteY2393" fmla="*/ 1178248 h 3679694"/>
              <a:gd name="connsiteX2394" fmla="*/ 1698946 w 8682852"/>
              <a:gd name="connsiteY2394" fmla="*/ 1170478 h 3679694"/>
              <a:gd name="connsiteX2395" fmla="*/ 1722252 w 8682852"/>
              <a:gd name="connsiteY2395" fmla="*/ 1162708 h 3679694"/>
              <a:gd name="connsiteX2396" fmla="*/ 1741673 w 8682852"/>
              <a:gd name="connsiteY2396" fmla="*/ 1151052 h 3679694"/>
              <a:gd name="connsiteX2397" fmla="*/ 1749442 w 8682852"/>
              <a:gd name="connsiteY2397" fmla="*/ 1147167 h 3679694"/>
              <a:gd name="connsiteX2398" fmla="*/ 1753326 w 8682852"/>
              <a:gd name="connsiteY2398" fmla="*/ 1135511 h 3679694"/>
              <a:gd name="connsiteX2399" fmla="*/ 1757211 w 8682852"/>
              <a:gd name="connsiteY2399" fmla="*/ 1119970 h 3679694"/>
              <a:gd name="connsiteX2400" fmla="*/ 1784400 w 8682852"/>
              <a:gd name="connsiteY2400" fmla="*/ 1104430 h 3679694"/>
              <a:gd name="connsiteX2401" fmla="*/ 1803821 w 8682852"/>
              <a:gd name="connsiteY2401" fmla="*/ 1092774 h 3679694"/>
              <a:gd name="connsiteX2402" fmla="*/ 1799937 w 8682852"/>
              <a:gd name="connsiteY2402" fmla="*/ 1092774 h 3679694"/>
              <a:gd name="connsiteX2403" fmla="*/ 1757211 w 8682852"/>
              <a:gd name="connsiteY2403" fmla="*/ 1108315 h 3679694"/>
              <a:gd name="connsiteX2404" fmla="*/ 1737789 w 8682852"/>
              <a:gd name="connsiteY2404" fmla="*/ 1116085 h 3679694"/>
              <a:gd name="connsiteX2405" fmla="*/ 1726136 w 8682852"/>
              <a:gd name="connsiteY2405" fmla="*/ 1119970 h 3679694"/>
              <a:gd name="connsiteX2406" fmla="*/ 1718368 w 8682852"/>
              <a:gd name="connsiteY2406" fmla="*/ 1123856 h 3679694"/>
              <a:gd name="connsiteX2407" fmla="*/ 1706715 w 8682852"/>
              <a:gd name="connsiteY2407" fmla="*/ 1131626 h 3679694"/>
              <a:gd name="connsiteX2408" fmla="*/ 1679525 w 8682852"/>
              <a:gd name="connsiteY2408" fmla="*/ 1139396 h 3679694"/>
              <a:gd name="connsiteX2409" fmla="*/ 1629029 w 8682852"/>
              <a:gd name="connsiteY2409" fmla="*/ 1151052 h 3679694"/>
              <a:gd name="connsiteX2410" fmla="*/ 1660104 w 8682852"/>
              <a:gd name="connsiteY2410" fmla="*/ 1135511 h 3679694"/>
              <a:gd name="connsiteX2411" fmla="*/ 1695062 w 8682852"/>
              <a:gd name="connsiteY2411" fmla="*/ 1119970 h 3679694"/>
              <a:gd name="connsiteX2412" fmla="*/ 1749442 w 8682852"/>
              <a:gd name="connsiteY2412" fmla="*/ 1100544 h 3679694"/>
              <a:gd name="connsiteX2413" fmla="*/ 1784400 w 8682852"/>
              <a:gd name="connsiteY2413" fmla="*/ 1088889 h 3679694"/>
              <a:gd name="connsiteX2414" fmla="*/ 1815474 w 8682852"/>
              <a:gd name="connsiteY2414" fmla="*/ 1077233 h 3679694"/>
              <a:gd name="connsiteX2415" fmla="*/ 1858201 w 8682852"/>
              <a:gd name="connsiteY2415" fmla="*/ 1061692 h 3679694"/>
              <a:gd name="connsiteX2416" fmla="*/ 1897044 w 8682852"/>
              <a:gd name="connsiteY2416" fmla="*/ 1046152 h 3679694"/>
              <a:gd name="connsiteX2417" fmla="*/ 1963076 w 8682852"/>
              <a:gd name="connsiteY2417" fmla="*/ 1026726 h 3679694"/>
              <a:gd name="connsiteX2418" fmla="*/ 2029109 w 8682852"/>
              <a:gd name="connsiteY2418" fmla="*/ 1003414 h 3679694"/>
              <a:gd name="connsiteX2419" fmla="*/ 2126215 w 8682852"/>
              <a:gd name="connsiteY2419" fmla="*/ 968448 h 3679694"/>
              <a:gd name="connsiteX2420" fmla="*/ 2153405 w 8682852"/>
              <a:gd name="connsiteY2420" fmla="*/ 956792 h 3679694"/>
              <a:gd name="connsiteX2421" fmla="*/ 2180595 w 8682852"/>
              <a:gd name="connsiteY2421" fmla="*/ 949022 h 3679694"/>
              <a:gd name="connsiteX2422" fmla="*/ 2207785 w 8682852"/>
              <a:gd name="connsiteY2422" fmla="*/ 937366 h 3679694"/>
              <a:gd name="connsiteX2423" fmla="*/ 2231091 w 8682852"/>
              <a:gd name="connsiteY2423" fmla="*/ 929596 h 3679694"/>
              <a:gd name="connsiteX2424" fmla="*/ 2254396 w 8682852"/>
              <a:gd name="connsiteY2424" fmla="*/ 925710 h 3679694"/>
              <a:gd name="connsiteX2425" fmla="*/ 2273817 w 8682852"/>
              <a:gd name="connsiteY2425" fmla="*/ 917940 h 3679694"/>
              <a:gd name="connsiteX2426" fmla="*/ 2304891 w 8682852"/>
              <a:gd name="connsiteY2426" fmla="*/ 906284 h 3679694"/>
              <a:gd name="connsiteX2427" fmla="*/ 2339850 w 8682852"/>
              <a:gd name="connsiteY2427" fmla="*/ 890744 h 3679694"/>
              <a:gd name="connsiteX2428" fmla="*/ 2351503 w 8682852"/>
              <a:gd name="connsiteY2428" fmla="*/ 886858 h 3679694"/>
              <a:gd name="connsiteX2429" fmla="*/ 2359271 w 8682852"/>
              <a:gd name="connsiteY2429" fmla="*/ 882973 h 3679694"/>
              <a:gd name="connsiteX2430" fmla="*/ 2386461 w 8682852"/>
              <a:gd name="connsiteY2430" fmla="*/ 871318 h 3679694"/>
              <a:gd name="connsiteX2431" fmla="*/ 2409766 w 8682852"/>
              <a:gd name="connsiteY2431" fmla="*/ 859662 h 3679694"/>
              <a:gd name="connsiteX2432" fmla="*/ 2394229 w 8682852"/>
              <a:gd name="connsiteY2432" fmla="*/ 859662 h 3679694"/>
              <a:gd name="connsiteX2433" fmla="*/ 2382577 w 8682852"/>
              <a:gd name="connsiteY2433" fmla="*/ 863547 h 3679694"/>
              <a:gd name="connsiteX2434" fmla="*/ 2343734 w 8682852"/>
              <a:gd name="connsiteY2434" fmla="*/ 871318 h 3679694"/>
              <a:gd name="connsiteX2435" fmla="*/ 2266049 w 8682852"/>
              <a:gd name="connsiteY2435" fmla="*/ 886858 h 3679694"/>
              <a:gd name="connsiteX2436" fmla="*/ 2332081 w 8682852"/>
              <a:gd name="connsiteY2436" fmla="*/ 863547 h 3679694"/>
              <a:gd name="connsiteX2437" fmla="*/ 2339850 w 8682852"/>
              <a:gd name="connsiteY2437" fmla="*/ 855777 h 3679694"/>
              <a:gd name="connsiteX2438" fmla="*/ 2355387 w 8682852"/>
              <a:gd name="connsiteY2438" fmla="*/ 851892 h 3679694"/>
              <a:gd name="connsiteX2439" fmla="*/ 2409766 w 8682852"/>
              <a:gd name="connsiteY2439" fmla="*/ 828580 h 3679694"/>
              <a:gd name="connsiteX2440" fmla="*/ 2429188 w 8682852"/>
              <a:gd name="connsiteY2440" fmla="*/ 820810 h 3679694"/>
              <a:gd name="connsiteX2441" fmla="*/ 2460262 w 8682852"/>
              <a:gd name="connsiteY2441" fmla="*/ 809154 h 3679694"/>
              <a:gd name="connsiteX2442" fmla="*/ 2541832 w 8682852"/>
              <a:gd name="connsiteY2442" fmla="*/ 789728 h 3679694"/>
              <a:gd name="connsiteX2443" fmla="*/ 2673896 w 8682852"/>
              <a:gd name="connsiteY2443" fmla="*/ 754761 h 3679694"/>
              <a:gd name="connsiteX2444" fmla="*/ 2681665 w 8682852"/>
              <a:gd name="connsiteY2444" fmla="*/ 754761 h 3679694"/>
              <a:gd name="connsiteX2445" fmla="*/ 2697202 w 8682852"/>
              <a:gd name="connsiteY2445" fmla="*/ 750876 h 3679694"/>
              <a:gd name="connsiteX2446" fmla="*/ 2747698 w 8682852"/>
              <a:gd name="connsiteY2446" fmla="*/ 735335 h 3679694"/>
              <a:gd name="connsiteX2447" fmla="*/ 2790424 w 8682852"/>
              <a:gd name="connsiteY2447" fmla="*/ 723680 h 3679694"/>
              <a:gd name="connsiteX2448" fmla="*/ 2848688 w 8682852"/>
              <a:gd name="connsiteY2448" fmla="*/ 708139 h 3679694"/>
              <a:gd name="connsiteX2449" fmla="*/ 2883647 w 8682852"/>
              <a:gd name="connsiteY2449" fmla="*/ 696483 h 3679694"/>
              <a:gd name="connsiteX2450" fmla="*/ 2938027 w 8682852"/>
              <a:gd name="connsiteY2450" fmla="*/ 680943 h 3679694"/>
              <a:gd name="connsiteX2451" fmla="*/ 2992406 w 8682852"/>
              <a:gd name="connsiteY2451" fmla="*/ 669287 h 3679694"/>
              <a:gd name="connsiteX2452" fmla="*/ 3089513 w 8682852"/>
              <a:gd name="connsiteY2452" fmla="*/ 645976 h 3679694"/>
              <a:gd name="connsiteX2453" fmla="*/ 3136124 w 8682852"/>
              <a:gd name="connsiteY2453" fmla="*/ 630435 h 3679694"/>
              <a:gd name="connsiteX2454" fmla="*/ 3171082 w 8682852"/>
              <a:gd name="connsiteY2454" fmla="*/ 622665 h 3679694"/>
              <a:gd name="connsiteX2455" fmla="*/ 3198272 w 8682852"/>
              <a:gd name="connsiteY2455" fmla="*/ 614894 h 3679694"/>
              <a:gd name="connsiteX2456" fmla="*/ 3194388 w 8682852"/>
              <a:gd name="connsiteY2456" fmla="*/ 614894 h 3679694"/>
              <a:gd name="connsiteX2457" fmla="*/ 3182735 w 8682852"/>
              <a:gd name="connsiteY2457" fmla="*/ 614894 h 3679694"/>
              <a:gd name="connsiteX2458" fmla="*/ 3027365 w 8682852"/>
              <a:gd name="connsiteY2458" fmla="*/ 645976 h 3679694"/>
              <a:gd name="connsiteX2459" fmla="*/ 3000174 w 8682852"/>
              <a:gd name="connsiteY2459" fmla="*/ 649861 h 3679694"/>
              <a:gd name="connsiteX2460" fmla="*/ 2980753 w 8682852"/>
              <a:gd name="connsiteY2460" fmla="*/ 653746 h 3679694"/>
              <a:gd name="connsiteX2461" fmla="*/ 2969100 w 8682852"/>
              <a:gd name="connsiteY2461" fmla="*/ 657631 h 3679694"/>
              <a:gd name="connsiteX2462" fmla="*/ 2953564 w 8682852"/>
              <a:gd name="connsiteY2462" fmla="*/ 657631 h 3679694"/>
              <a:gd name="connsiteX2463" fmla="*/ 2938027 w 8682852"/>
              <a:gd name="connsiteY2463" fmla="*/ 665402 h 3679694"/>
              <a:gd name="connsiteX2464" fmla="*/ 2926374 w 8682852"/>
              <a:gd name="connsiteY2464" fmla="*/ 665402 h 3679694"/>
              <a:gd name="connsiteX2465" fmla="*/ 2903068 w 8682852"/>
              <a:gd name="connsiteY2465" fmla="*/ 673172 h 3679694"/>
              <a:gd name="connsiteX2466" fmla="*/ 2868110 w 8682852"/>
              <a:gd name="connsiteY2466" fmla="*/ 684828 h 3679694"/>
              <a:gd name="connsiteX2467" fmla="*/ 2782656 w 8682852"/>
              <a:gd name="connsiteY2467" fmla="*/ 708139 h 3679694"/>
              <a:gd name="connsiteX2468" fmla="*/ 2755466 w 8682852"/>
              <a:gd name="connsiteY2468" fmla="*/ 715909 h 3679694"/>
              <a:gd name="connsiteX2469" fmla="*/ 2712739 w 8682852"/>
              <a:gd name="connsiteY2469" fmla="*/ 727565 h 3679694"/>
              <a:gd name="connsiteX2470" fmla="*/ 2662244 w 8682852"/>
              <a:gd name="connsiteY2470" fmla="*/ 743106 h 3679694"/>
              <a:gd name="connsiteX2471" fmla="*/ 2607864 w 8682852"/>
              <a:gd name="connsiteY2471" fmla="*/ 758647 h 3679694"/>
              <a:gd name="connsiteX2472" fmla="*/ 2565137 w 8682852"/>
              <a:gd name="connsiteY2472" fmla="*/ 770302 h 3679694"/>
              <a:gd name="connsiteX2473" fmla="*/ 2545716 w 8682852"/>
              <a:gd name="connsiteY2473" fmla="*/ 778073 h 3679694"/>
              <a:gd name="connsiteX2474" fmla="*/ 2537947 w 8682852"/>
              <a:gd name="connsiteY2474" fmla="*/ 778073 h 3679694"/>
              <a:gd name="connsiteX2475" fmla="*/ 2522410 w 8682852"/>
              <a:gd name="connsiteY2475" fmla="*/ 785843 h 3679694"/>
              <a:gd name="connsiteX2476" fmla="*/ 2483567 w 8682852"/>
              <a:gd name="connsiteY2476" fmla="*/ 793613 h 3679694"/>
              <a:gd name="connsiteX2477" fmla="*/ 2433072 w 8682852"/>
              <a:gd name="connsiteY2477" fmla="*/ 809154 h 3679694"/>
              <a:gd name="connsiteX2478" fmla="*/ 2328197 w 8682852"/>
              <a:gd name="connsiteY2478" fmla="*/ 840236 h 3679694"/>
              <a:gd name="connsiteX2479" fmla="*/ 2293239 w 8682852"/>
              <a:gd name="connsiteY2479" fmla="*/ 851892 h 3679694"/>
              <a:gd name="connsiteX2480" fmla="*/ 2277702 w 8682852"/>
              <a:gd name="connsiteY2480" fmla="*/ 855777 h 3679694"/>
              <a:gd name="connsiteX2481" fmla="*/ 2246628 w 8682852"/>
              <a:gd name="connsiteY2481" fmla="*/ 867432 h 3679694"/>
              <a:gd name="connsiteX2482" fmla="*/ 2215554 w 8682852"/>
              <a:gd name="connsiteY2482" fmla="*/ 875203 h 3679694"/>
              <a:gd name="connsiteX2483" fmla="*/ 2188363 w 8682852"/>
              <a:gd name="connsiteY2483" fmla="*/ 882973 h 3679694"/>
              <a:gd name="connsiteX2484" fmla="*/ 2149521 w 8682852"/>
              <a:gd name="connsiteY2484" fmla="*/ 894629 h 3679694"/>
              <a:gd name="connsiteX2485" fmla="*/ 2114562 w 8682852"/>
              <a:gd name="connsiteY2485" fmla="*/ 906284 h 3679694"/>
              <a:gd name="connsiteX2486" fmla="*/ 2102910 w 8682852"/>
              <a:gd name="connsiteY2486" fmla="*/ 910170 h 3679694"/>
              <a:gd name="connsiteX2487" fmla="*/ 2036877 w 8682852"/>
              <a:gd name="connsiteY2487" fmla="*/ 933481 h 3679694"/>
              <a:gd name="connsiteX2488" fmla="*/ 1978613 w 8682852"/>
              <a:gd name="connsiteY2488" fmla="*/ 952907 h 3679694"/>
              <a:gd name="connsiteX2489" fmla="*/ 1955308 w 8682852"/>
              <a:gd name="connsiteY2489" fmla="*/ 960677 h 3679694"/>
              <a:gd name="connsiteX2490" fmla="*/ 1916465 w 8682852"/>
              <a:gd name="connsiteY2490" fmla="*/ 972333 h 3679694"/>
              <a:gd name="connsiteX2491" fmla="*/ 1869854 w 8682852"/>
              <a:gd name="connsiteY2491" fmla="*/ 983988 h 3679694"/>
              <a:gd name="connsiteX2492" fmla="*/ 1838780 w 8682852"/>
              <a:gd name="connsiteY2492" fmla="*/ 991759 h 3679694"/>
              <a:gd name="connsiteX2493" fmla="*/ 1792169 w 8682852"/>
              <a:gd name="connsiteY2493" fmla="*/ 1011185 h 3679694"/>
              <a:gd name="connsiteX2494" fmla="*/ 1764979 w 8682852"/>
              <a:gd name="connsiteY2494" fmla="*/ 1022840 h 3679694"/>
              <a:gd name="connsiteX2495" fmla="*/ 1745558 w 8682852"/>
              <a:gd name="connsiteY2495" fmla="*/ 1026726 h 3679694"/>
              <a:gd name="connsiteX2496" fmla="*/ 1722252 w 8682852"/>
              <a:gd name="connsiteY2496" fmla="*/ 1034496 h 3679694"/>
              <a:gd name="connsiteX2497" fmla="*/ 1671757 w 8682852"/>
              <a:gd name="connsiteY2497" fmla="*/ 1046152 h 3679694"/>
              <a:gd name="connsiteX2498" fmla="*/ 1675641 w 8682852"/>
              <a:gd name="connsiteY2498" fmla="*/ 1042266 h 3679694"/>
              <a:gd name="connsiteX2499" fmla="*/ 1679525 w 8682852"/>
              <a:gd name="connsiteY2499" fmla="*/ 1030611 h 3679694"/>
              <a:gd name="connsiteX2500" fmla="*/ 1679525 w 8682852"/>
              <a:gd name="connsiteY2500" fmla="*/ 1026726 h 3679694"/>
              <a:gd name="connsiteX2501" fmla="*/ 1702830 w 8682852"/>
              <a:gd name="connsiteY2501" fmla="*/ 1018955 h 3679694"/>
              <a:gd name="connsiteX2502" fmla="*/ 1772748 w 8682852"/>
              <a:gd name="connsiteY2502" fmla="*/ 991759 h 3679694"/>
              <a:gd name="connsiteX2503" fmla="*/ 1799937 w 8682852"/>
              <a:gd name="connsiteY2503" fmla="*/ 980103 h 3679694"/>
              <a:gd name="connsiteX2504" fmla="*/ 1831012 w 8682852"/>
              <a:gd name="connsiteY2504" fmla="*/ 968448 h 3679694"/>
              <a:gd name="connsiteX2505" fmla="*/ 1869854 w 8682852"/>
              <a:gd name="connsiteY2505" fmla="*/ 952907 h 3679694"/>
              <a:gd name="connsiteX2506" fmla="*/ 2005803 w 8682852"/>
              <a:gd name="connsiteY2506" fmla="*/ 906284 h 3679694"/>
              <a:gd name="connsiteX2507" fmla="*/ 2067952 w 8682852"/>
              <a:gd name="connsiteY2507" fmla="*/ 886858 h 3679694"/>
              <a:gd name="connsiteX2508" fmla="*/ 2172826 w 8682852"/>
              <a:gd name="connsiteY2508" fmla="*/ 848006 h 3679694"/>
              <a:gd name="connsiteX2509" fmla="*/ 2231091 w 8682852"/>
              <a:gd name="connsiteY2509" fmla="*/ 828580 h 3679694"/>
              <a:gd name="connsiteX2510" fmla="*/ 2262165 w 8682852"/>
              <a:gd name="connsiteY2510" fmla="*/ 816925 h 3679694"/>
              <a:gd name="connsiteX2511" fmla="*/ 2293239 w 8682852"/>
              <a:gd name="connsiteY2511" fmla="*/ 809154 h 3679694"/>
              <a:gd name="connsiteX2512" fmla="*/ 2339850 w 8682852"/>
              <a:gd name="connsiteY2512" fmla="*/ 793613 h 3679694"/>
              <a:gd name="connsiteX2513" fmla="*/ 2370924 w 8682852"/>
              <a:gd name="connsiteY2513" fmla="*/ 785843 h 3679694"/>
              <a:gd name="connsiteX2514" fmla="*/ 2394229 w 8682852"/>
              <a:gd name="connsiteY2514" fmla="*/ 778073 h 3679694"/>
              <a:gd name="connsiteX2515" fmla="*/ 2417535 w 8682852"/>
              <a:gd name="connsiteY2515" fmla="*/ 770302 h 3679694"/>
              <a:gd name="connsiteX2516" fmla="*/ 2468030 w 8682852"/>
              <a:gd name="connsiteY2516" fmla="*/ 754761 h 3679694"/>
              <a:gd name="connsiteX2517" fmla="*/ 2506873 w 8682852"/>
              <a:gd name="connsiteY2517" fmla="*/ 746991 h 3679694"/>
              <a:gd name="connsiteX2518" fmla="*/ 2541832 w 8682852"/>
              <a:gd name="connsiteY2518" fmla="*/ 739221 h 3679694"/>
              <a:gd name="connsiteX2519" fmla="*/ 2572906 w 8682852"/>
              <a:gd name="connsiteY2519" fmla="*/ 727565 h 3679694"/>
              <a:gd name="connsiteX2520" fmla="*/ 2584558 w 8682852"/>
              <a:gd name="connsiteY2520" fmla="*/ 719795 h 3679694"/>
              <a:gd name="connsiteX2521" fmla="*/ 2611748 w 8682852"/>
              <a:gd name="connsiteY2521" fmla="*/ 715909 h 3679694"/>
              <a:gd name="connsiteX2522" fmla="*/ 2654475 w 8682852"/>
              <a:gd name="connsiteY2522" fmla="*/ 704254 h 3679694"/>
              <a:gd name="connsiteX2523" fmla="*/ 2689433 w 8682852"/>
              <a:gd name="connsiteY2523" fmla="*/ 692598 h 3679694"/>
              <a:gd name="connsiteX2524" fmla="*/ 2724392 w 8682852"/>
              <a:gd name="connsiteY2524" fmla="*/ 680943 h 3679694"/>
              <a:gd name="connsiteX2525" fmla="*/ 2759350 w 8682852"/>
              <a:gd name="connsiteY2525" fmla="*/ 661517 h 3679694"/>
              <a:gd name="connsiteX2526" fmla="*/ 2732161 w 8682852"/>
              <a:gd name="connsiteY2526" fmla="*/ 657631 h 3679694"/>
              <a:gd name="connsiteX2527" fmla="*/ 2685549 w 8682852"/>
              <a:gd name="connsiteY2527" fmla="*/ 669287 h 3679694"/>
              <a:gd name="connsiteX2528" fmla="*/ 2646707 w 8682852"/>
              <a:gd name="connsiteY2528" fmla="*/ 680943 h 3679694"/>
              <a:gd name="connsiteX2529" fmla="*/ 2611748 w 8682852"/>
              <a:gd name="connsiteY2529" fmla="*/ 688713 h 3679694"/>
              <a:gd name="connsiteX2530" fmla="*/ 2557369 w 8682852"/>
              <a:gd name="connsiteY2530" fmla="*/ 704254 h 3679694"/>
              <a:gd name="connsiteX2531" fmla="*/ 2460262 w 8682852"/>
              <a:gd name="connsiteY2531" fmla="*/ 735335 h 3679694"/>
              <a:gd name="connsiteX2532" fmla="*/ 2429188 w 8682852"/>
              <a:gd name="connsiteY2532" fmla="*/ 746991 h 3679694"/>
              <a:gd name="connsiteX2533" fmla="*/ 2324313 w 8682852"/>
              <a:gd name="connsiteY2533" fmla="*/ 770302 h 3679694"/>
              <a:gd name="connsiteX2534" fmla="*/ 2316544 w 8682852"/>
              <a:gd name="connsiteY2534" fmla="*/ 774187 h 3679694"/>
              <a:gd name="connsiteX2535" fmla="*/ 2312660 w 8682852"/>
              <a:gd name="connsiteY2535" fmla="*/ 774187 h 3679694"/>
              <a:gd name="connsiteX2536" fmla="*/ 2297123 w 8682852"/>
              <a:gd name="connsiteY2536" fmla="*/ 770302 h 3679694"/>
              <a:gd name="connsiteX2537" fmla="*/ 2285470 w 8682852"/>
              <a:gd name="connsiteY2537" fmla="*/ 774187 h 3679694"/>
              <a:gd name="connsiteX2538" fmla="*/ 2200016 w 8682852"/>
              <a:gd name="connsiteY2538" fmla="*/ 801384 h 3679694"/>
              <a:gd name="connsiteX2539" fmla="*/ 2184479 w 8682852"/>
              <a:gd name="connsiteY2539" fmla="*/ 809154 h 3679694"/>
              <a:gd name="connsiteX2540" fmla="*/ 2165058 w 8682852"/>
              <a:gd name="connsiteY2540" fmla="*/ 816925 h 3679694"/>
              <a:gd name="connsiteX2541" fmla="*/ 2141753 w 8682852"/>
              <a:gd name="connsiteY2541" fmla="*/ 820810 h 3679694"/>
              <a:gd name="connsiteX2542" fmla="*/ 2133984 w 8682852"/>
              <a:gd name="connsiteY2542" fmla="*/ 820810 h 3679694"/>
              <a:gd name="connsiteX2543" fmla="*/ 2137868 w 8682852"/>
              <a:gd name="connsiteY2543" fmla="*/ 816925 h 3679694"/>
              <a:gd name="connsiteX2544" fmla="*/ 2161174 w 8682852"/>
              <a:gd name="connsiteY2544" fmla="*/ 809154 h 3679694"/>
              <a:gd name="connsiteX2545" fmla="*/ 2172826 w 8682852"/>
              <a:gd name="connsiteY2545" fmla="*/ 805269 h 3679694"/>
              <a:gd name="connsiteX2546" fmla="*/ 2196132 w 8682852"/>
              <a:gd name="connsiteY2546" fmla="*/ 789728 h 3679694"/>
              <a:gd name="connsiteX2547" fmla="*/ 2219438 w 8682852"/>
              <a:gd name="connsiteY2547" fmla="*/ 781958 h 3679694"/>
              <a:gd name="connsiteX2548" fmla="*/ 2254396 w 8682852"/>
              <a:gd name="connsiteY2548" fmla="*/ 770302 h 3679694"/>
              <a:gd name="connsiteX2549" fmla="*/ 2277702 w 8682852"/>
              <a:gd name="connsiteY2549" fmla="*/ 762532 h 3679694"/>
              <a:gd name="connsiteX2550" fmla="*/ 2312660 w 8682852"/>
              <a:gd name="connsiteY2550" fmla="*/ 750876 h 3679694"/>
              <a:gd name="connsiteX2551" fmla="*/ 2355387 w 8682852"/>
              <a:gd name="connsiteY2551" fmla="*/ 735335 h 3679694"/>
              <a:gd name="connsiteX2552" fmla="*/ 2378692 w 8682852"/>
              <a:gd name="connsiteY2552" fmla="*/ 727565 h 3679694"/>
              <a:gd name="connsiteX2553" fmla="*/ 2401998 w 8682852"/>
              <a:gd name="connsiteY2553" fmla="*/ 719795 h 3679694"/>
              <a:gd name="connsiteX2554" fmla="*/ 2448609 w 8682852"/>
              <a:gd name="connsiteY2554" fmla="*/ 700369 h 3679694"/>
              <a:gd name="connsiteX2555" fmla="*/ 2460262 w 8682852"/>
              <a:gd name="connsiteY2555" fmla="*/ 692598 h 3679694"/>
              <a:gd name="connsiteX2556" fmla="*/ 2479683 w 8682852"/>
              <a:gd name="connsiteY2556" fmla="*/ 688713 h 3679694"/>
              <a:gd name="connsiteX2557" fmla="*/ 2506873 w 8682852"/>
              <a:gd name="connsiteY2557" fmla="*/ 677057 h 3679694"/>
              <a:gd name="connsiteX2558" fmla="*/ 2549600 w 8682852"/>
              <a:gd name="connsiteY2558" fmla="*/ 665402 h 3679694"/>
              <a:gd name="connsiteX2559" fmla="*/ 2627285 w 8682852"/>
              <a:gd name="connsiteY2559" fmla="*/ 630435 h 3679694"/>
              <a:gd name="connsiteX2560" fmla="*/ 2607864 w 8682852"/>
              <a:gd name="connsiteY2560" fmla="*/ 622665 h 3679694"/>
              <a:gd name="connsiteX2561" fmla="*/ 2607864 w 8682852"/>
              <a:gd name="connsiteY2561" fmla="*/ 618780 h 3679694"/>
              <a:gd name="connsiteX2562" fmla="*/ 2662244 w 8682852"/>
              <a:gd name="connsiteY2562" fmla="*/ 603239 h 3679694"/>
              <a:gd name="connsiteX2563" fmla="*/ 2658360 w 8682852"/>
              <a:gd name="connsiteY2563" fmla="*/ 607124 h 3679694"/>
              <a:gd name="connsiteX2564" fmla="*/ 2650591 w 8682852"/>
              <a:gd name="connsiteY2564" fmla="*/ 611009 h 3679694"/>
              <a:gd name="connsiteX2565" fmla="*/ 2708855 w 8682852"/>
              <a:gd name="connsiteY2565" fmla="*/ 595468 h 3679694"/>
              <a:gd name="connsiteX2566" fmla="*/ 2704970 w 8682852"/>
              <a:gd name="connsiteY2566" fmla="*/ 595468 h 3679694"/>
              <a:gd name="connsiteX2567" fmla="*/ 2697202 w 8682852"/>
              <a:gd name="connsiteY2567" fmla="*/ 591583 h 3679694"/>
              <a:gd name="connsiteX2568" fmla="*/ 2736045 w 8682852"/>
              <a:gd name="connsiteY2568" fmla="*/ 583813 h 3679694"/>
              <a:gd name="connsiteX2569" fmla="*/ 2728276 w 8682852"/>
              <a:gd name="connsiteY2569" fmla="*/ 587698 h 3679694"/>
              <a:gd name="connsiteX2570" fmla="*/ 2739929 w 8682852"/>
              <a:gd name="connsiteY2570" fmla="*/ 587698 h 3679694"/>
              <a:gd name="connsiteX2571" fmla="*/ 2767119 w 8682852"/>
              <a:gd name="connsiteY2571" fmla="*/ 587698 h 3679694"/>
              <a:gd name="connsiteX2572" fmla="*/ 2782656 w 8682852"/>
              <a:gd name="connsiteY2572" fmla="*/ 587698 h 3679694"/>
              <a:gd name="connsiteX2573" fmla="*/ 2833151 w 8682852"/>
              <a:gd name="connsiteY2573" fmla="*/ 576042 h 3679694"/>
              <a:gd name="connsiteX2574" fmla="*/ 2903068 w 8682852"/>
              <a:gd name="connsiteY2574" fmla="*/ 556616 h 3679694"/>
              <a:gd name="connsiteX2575" fmla="*/ 2961332 w 8682852"/>
              <a:gd name="connsiteY2575" fmla="*/ 541076 h 3679694"/>
              <a:gd name="connsiteX2576" fmla="*/ 3058438 w 8682852"/>
              <a:gd name="connsiteY2576" fmla="*/ 509994 h 3679694"/>
              <a:gd name="connsiteX2577" fmla="*/ 3077860 w 8682852"/>
              <a:gd name="connsiteY2577" fmla="*/ 502224 h 3679694"/>
              <a:gd name="connsiteX2578" fmla="*/ 3101165 w 8682852"/>
              <a:gd name="connsiteY2578" fmla="*/ 494453 h 3679694"/>
              <a:gd name="connsiteX2579" fmla="*/ 3085628 w 8682852"/>
              <a:gd name="connsiteY2579" fmla="*/ 494453 h 3679694"/>
              <a:gd name="connsiteX2580" fmla="*/ 3054554 w 8682852"/>
              <a:gd name="connsiteY2580" fmla="*/ 498338 h 3679694"/>
              <a:gd name="connsiteX2581" fmla="*/ 3143892 w 8682852"/>
              <a:gd name="connsiteY2581" fmla="*/ 475027 h 3679694"/>
              <a:gd name="connsiteX2582" fmla="*/ 3167198 w 8682852"/>
              <a:gd name="connsiteY2582" fmla="*/ 471142 h 3679694"/>
              <a:gd name="connsiteX2583" fmla="*/ 3163314 w 8682852"/>
              <a:gd name="connsiteY2583" fmla="*/ 478912 h 3679694"/>
              <a:gd name="connsiteX2584" fmla="*/ 3194388 w 8682852"/>
              <a:gd name="connsiteY2584" fmla="*/ 471142 h 3679694"/>
              <a:gd name="connsiteX2585" fmla="*/ 3190504 w 8682852"/>
              <a:gd name="connsiteY2585" fmla="*/ 467257 h 3679694"/>
              <a:gd name="connsiteX2586" fmla="*/ 3186619 w 8682852"/>
              <a:gd name="connsiteY2586" fmla="*/ 463372 h 3679694"/>
              <a:gd name="connsiteX2587" fmla="*/ 3202156 w 8682852"/>
              <a:gd name="connsiteY2587" fmla="*/ 463372 h 3679694"/>
              <a:gd name="connsiteX2588" fmla="*/ 3198272 w 8682852"/>
              <a:gd name="connsiteY2588" fmla="*/ 467257 h 3679694"/>
              <a:gd name="connsiteX2589" fmla="*/ 3244883 w 8682852"/>
              <a:gd name="connsiteY2589" fmla="*/ 459486 h 3679694"/>
              <a:gd name="connsiteX2590" fmla="*/ 3299263 w 8682852"/>
              <a:gd name="connsiteY2590" fmla="*/ 447831 h 3679694"/>
              <a:gd name="connsiteX2591" fmla="*/ 3341990 w 8682852"/>
              <a:gd name="connsiteY2591" fmla="*/ 436175 h 3679694"/>
              <a:gd name="connsiteX2592" fmla="*/ 3384717 w 8682852"/>
              <a:gd name="connsiteY2592" fmla="*/ 424520 h 3679694"/>
              <a:gd name="connsiteX2593" fmla="*/ 3396370 w 8682852"/>
              <a:gd name="connsiteY2593" fmla="*/ 420634 h 3679694"/>
              <a:gd name="connsiteX2594" fmla="*/ 3400254 w 8682852"/>
              <a:gd name="connsiteY2594" fmla="*/ 424520 h 3679694"/>
              <a:gd name="connsiteX2595" fmla="*/ 3404138 w 8682852"/>
              <a:gd name="connsiteY2595" fmla="*/ 420634 h 3679694"/>
              <a:gd name="connsiteX2596" fmla="*/ 3442981 w 8682852"/>
              <a:gd name="connsiteY2596" fmla="*/ 412864 h 3679694"/>
              <a:gd name="connsiteX2597" fmla="*/ 3497360 w 8682852"/>
              <a:gd name="connsiteY2597" fmla="*/ 401208 h 3679694"/>
              <a:gd name="connsiteX2598" fmla="*/ 3524550 w 8682852"/>
              <a:gd name="connsiteY2598" fmla="*/ 389553 h 3679694"/>
              <a:gd name="connsiteX2599" fmla="*/ 3567277 w 8682852"/>
              <a:gd name="connsiteY2599" fmla="*/ 370127 h 3679694"/>
              <a:gd name="connsiteX2600" fmla="*/ 3528435 w 8682852"/>
              <a:gd name="connsiteY2600" fmla="*/ 374012 h 3679694"/>
              <a:gd name="connsiteX2601" fmla="*/ 3415791 w 8682852"/>
              <a:gd name="connsiteY2601" fmla="*/ 401208 h 3679694"/>
              <a:gd name="connsiteX2602" fmla="*/ 3376948 w 8682852"/>
              <a:gd name="connsiteY2602" fmla="*/ 408979 h 3679694"/>
              <a:gd name="connsiteX2603" fmla="*/ 3256536 w 8682852"/>
              <a:gd name="connsiteY2603" fmla="*/ 436175 h 3679694"/>
              <a:gd name="connsiteX2604" fmla="*/ 3171082 w 8682852"/>
              <a:gd name="connsiteY2604" fmla="*/ 451716 h 3679694"/>
              <a:gd name="connsiteX2605" fmla="*/ 3155545 w 8682852"/>
              <a:gd name="connsiteY2605" fmla="*/ 451716 h 3679694"/>
              <a:gd name="connsiteX2606" fmla="*/ 3120587 w 8682852"/>
              <a:gd name="connsiteY2606" fmla="*/ 463372 h 3679694"/>
              <a:gd name="connsiteX2607" fmla="*/ 3077860 w 8682852"/>
              <a:gd name="connsiteY2607" fmla="*/ 475027 h 3679694"/>
              <a:gd name="connsiteX2608" fmla="*/ 2949679 w 8682852"/>
              <a:gd name="connsiteY2608" fmla="*/ 506109 h 3679694"/>
              <a:gd name="connsiteX2609" fmla="*/ 2848688 w 8682852"/>
              <a:gd name="connsiteY2609" fmla="*/ 529420 h 3679694"/>
              <a:gd name="connsiteX2610" fmla="*/ 2817614 w 8682852"/>
              <a:gd name="connsiteY2610" fmla="*/ 541076 h 3679694"/>
              <a:gd name="connsiteX2611" fmla="*/ 2813730 w 8682852"/>
              <a:gd name="connsiteY2611" fmla="*/ 533305 h 3679694"/>
              <a:gd name="connsiteX2612" fmla="*/ 2798193 w 8682852"/>
              <a:gd name="connsiteY2612" fmla="*/ 533305 h 3679694"/>
              <a:gd name="connsiteX2613" fmla="*/ 2771003 w 8682852"/>
              <a:gd name="connsiteY2613" fmla="*/ 537190 h 3679694"/>
              <a:gd name="connsiteX2614" fmla="*/ 2732161 w 8682852"/>
              <a:gd name="connsiteY2614" fmla="*/ 548846 h 3679694"/>
              <a:gd name="connsiteX2615" fmla="*/ 2677781 w 8682852"/>
              <a:gd name="connsiteY2615" fmla="*/ 564387 h 3679694"/>
              <a:gd name="connsiteX2616" fmla="*/ 2619517 w 8682852"/>
              <a:gd name="connsiteY2616" fmla="*/ 583813 h 3679694"/>
              <a:gd name="connsiteX2617" fmla="*/ 2615633 w 8682852"/>
              <a:gd name="connsiteY2617" fmla="*/ 591583 h 3679694"/>
              <a:gd name="connsiteX2618" fmla="*/ 2596211 w 8682852"/>
              <a:gd name="connsiteY2618" fmla="*/ 591583 h 3679694"/>
              <a:gd name="connsiteX2619" fmla="*/ 2603980 w 8682852"/>
              <a:gd name="connsiteY2619" fmla="*/ 587698 h 3679694"/>
              <a:gd name="connsiteX2620" fmla="*/ 2603980 w 8682852"/>
              <a:gd name="connsiteY2620" fmla="*/ 579928 h 3679694"/>
              <a:gd name="connsiteX2621" fmla="*/ 2596211 w 8682852"/>
              <a:gd name="connsiteY2621" fmla="*/ 579928 h 3679694"/>
              <a:gd name="connsiteX2622" fmla="*/ 2592327 w 8682852"/>
              <a:gd name="connsiteY2622" fmla="*/ 587698 h 3679694"/>
              <a:gd name="connsiteX2623" fmla="*/ 2592327 w 8682852"/>
              <a:gd name="connsiteY2623" fmla="*/ 591583 h 3679694"/>
              <a:gd name="connsiteX2624" fmla="*/ 2565137 w 8682852"/>
              <a:gd name="connsiteY2624" fmla="*/ 603239 h 3679694"/>
              <a:gd name="connsiteX2625" fmla="*/ 2530179 w 8682852"/>
              <a:gd name="connsiteY2625" fmla="*/ 614894 h 3679694"/>
              <a:gd name="connsiteX2626" fmla="*/ 2514642 w 8682852"/>
              <a:gd name="connsiteY2626" fmla="*/ 614894 h 3679694"/>
              <a:gd name="connsiteX2627" fmla="*/ 2557369 w 8682852"/>
              <a:gd name="connsiteY2627" fmla="*/ 599354 h 3679694"/>
              <a:gd name="connsiteX2628" fmla="*/ 2572906 w 8682852"/>
              <a:gd name="connsiteY2628" fmla="*/ 595468 h 3679694"/>
              <a:gd name="connsiteX2629" fmla="*/ 2565137 w 8682852"/>
              <a:gd name="connsiteY2629" fmla="*/ 591583 h 3679694"/>
              <a:gd name="connsiteX2630" fmla="*/ 2557369 w 8682852"/>
              <a:gd name="connsiteY2630" fmla="*/ 576042 h 3679694"/>
              <a:gd name="connsiteX2631" fmla="*/ 2565137 w 8682852"/>
              <a:gd name="connsiteY2631" fmla="*/ 568272 h 3679694"/>
              <a:gd name="connsiteX2632" fmla="*/ 2576790 w 8682852"/>
              <a:gd name="connsiteY2632" fmla="*/ 564387 h 3679694"/>
              <a:gd name="connsiteX2633" fmla="*/ 2553484 w 8682852"/>
              <a:gd name="connsiteY2633" fmla="*/ 560502 h 3679694"/>
              <a:gd name="connsiteX2634" fmla="*/ 2530179 w 8682852"/>
              <a:gd name="connsiteY2634" fmla="*/ 560502 h 3679694"/>
              <a:gd name="connsiteX2635" fmla="*/ 2565137 w 8682852"/>
              <a:gd name="connsiteY2635" fmla="*/ 544961 h 3679694"/>
              <a:gd name="connsiteX2636" fmla="*/ 2600095 w 8682852"/>
              <a:gd name="connsiteY2636" fmla="*/ 533305 h 3679694"/>
              <a:gd name="connsiteX2637" fmla="*/ 2642823 w 8682852"/>
              <a:gd name="connsiteY2637" fmla="*/ 521650 h 3679694"/>
              <a:gd name="connsiteX2638" fmla="*/ 2685549 w 8682852"/>
              <a:gd name="connsiteY2638" fmla="*/ 509994 h 3679694"/>
              <a:gd name="connsiteX2639" fmla="*/ 2736045 w 8682852"/>
              <a:gd name="connsiteY2639" fmla="*/ 498338 h 3679694"/>
              <a:gd name="connsiteX2640" fmla="*/ 2817614 w 8682852"/>
              <a:gd name="connsiteY2640" fmla="*/ 471142 h 3679694"/>
              <a:gd name="connsiteX2641" fmla="*/ 2856457 w 8682852"/>
              <a:gd name="connsiteY2641" fmla="*/ 463372 h 3679694"/>
              <a:gd name="connsiteX2642" fmla="*/ 2891415 w 8682852"/>
              <a:gd name="connsiteY2642" fmla="*/ 451716 h 3679694"/>
              <a:gd name="connsiteX2643" fmla="*/ 2934142 w 8682852"/>
              <a:gd name="connsiteY2643" fmla="*/ 443946 h 3679694"/>
              <a:gd name="connsiteX2644" fmla="*/ 2984637 w 8682852"/>
              <a:gd name="connsiteY2644" fmla="*/ 428405 h 3679694"/>
              <a:gd name="connsiteX2645" fmla="*/ 3031249 w 8682852"/>
              <a:gd name="connsiteY2645" fmla="*/ 420634 h 3679694"/>
              <a:gd name="connsiteX2646" fmla="*/ 3062323 w 8682852"/>
              <a:gd name="connsiteY2646" fmla="*/ 420634 h 3679694"/>
              <a:gd name="connsiteX2647" fmla="*/ 3077860 w 8682852"/>
              <a:gd name="connsiteY2647" fmla="*/ 408979 h 3679694"/>
              <a:gd name="connsiteX2648" fmla="*/ 3093397 w 8682852"/>
              <a:gd name="connsiteY2648" fmla="*/ 393438 h 3679694"/>
              <a:gd name="connsiteX2649" fmla="*/ 3105050 w 8682852"/>
              <a:gd name="connsiteY2649" fmla="*/ 397323 h 3679694"/>
              <a:gd name="connsiteX2650" fmla="*/ 3128355 w 8682852"/>
              <a:gd name="connsiteY2650" fmla="*/ 397323 h 3679694"/>
              <a:gd name="connsiteX2651" fmla="*/ 3140008 w 8682852"/>
              <a:gd name="connsiteY2651" fmla="*/ 393438 h 3679694"/>
              <a:gd name="connsiteX2652" fmla="*/ 3151661 w 8682852"/>
              <a:gd name="connsiteY2652" fmla="*/ 385668 h 3679694"/>
              <a:gd name="connsiteX2653" fmla="*/ 3163314 w 8682852"/>
              <a:gd name="connsiteY2653" fmla="*/ 381782 h 3679694"/>
              <a:gd name="connsiteX2654" fmla="*/ 3198272 w 8682852"/>
              <a:gd name="connsiteY2654" fmla="*/ 377897 h 3679694"/>
              <a:gd name="connsiteX2655" fmla="*/ 3272073 w 8682852"/>
              <a:gd name="connsiteY2655" fmla="*/ 362356 h 3679694"/>
              <a:gd name="connsiteX2656" fmla="*/ 3275957 w 8682852"/>
              <a:gd name="connsiteY2656" fmla="*/ 354586 h 3679694"/>
              <a:gd name="connsiteX2657" fmla="*/ 3314800 w 8682852"/>
              <a:gd name="connsiteY2657" fmla="*/ 339045 h 3679694"/>
              <a:gd name="connsiteX2658" fmla="*/ 3341990 w 8682852"/>
              <a:gd name="connsiteY2658" fmla="*/ 339045 h 3679694"/>
              <a:gd name="connsiteX2659" fmla="*/ 3345874 w 8682852"/>
              <a:gd name="connsiteY2659" fmla="*/ 342930 h 3679694"/>
              <a:gd name="connsiteX2660" fmla="*/ 3357527 w 8682852"/>
              <a:gd name="connsiteY2660" fmla="*/ 342930 h 3679694"/>
              <a:gd name="connsiteX2661" fmla="*/ 3369180 w 8682852"/>
              <a:gd name="connsiteY2661" fmla="*/ 335160 h 3679694"/>
              <a:gd name="connsiteX2662" fmla="*/ 3408022 w 8682852"/>
              <a:gd name="connsiteY2662" fmla="*/ 319619 h 3679694"/>
              <a:gd name="connsiteX2663" fmla="*/ 3415791 w 8682852"/>
              <a:gd name="connsiteY2663" fmla="*/ 319619 h 3679694"/>
              <a:gd name="connsiteX2664" fmla="*/ 3431328 w 8682852"/>
              <a:gd name="connsiteY2664" fmla="*/ 319619 h 3679694"/>
              <a:gd name="connsiteX2665" fmla="*/ 3419675 w 8682852"/>
              <a:gd name="connsiteY2665" fmla="*/ 327390 h 3679694"/>
              <a:gd name="connsiteX2666" fmla="*/ 3408022 w 8682852"/>
              <a:gd name="connsiteY2666" fmla="*/ 339045 h 3679694"/>
              <a:gd name="connsiteX2667" fmla="*/ 3442981 w 8682852"/>
              <a:gd name="connsiteY2667" fmla="*/ 335160 h 3679694"/>
              <a:gd name="connsiteX2668" fmla="*/ 3450749 w 8682852"/>
              <a:gd name="connsiteY2668" fmla="*/ 335160 h 3679694"/>
              <a:gd name="connsiteX2669" fmla="*/ 3474055 w 8682852"/>
              <a:gd name="connsiteY2669" fmla="*/ 331275 h 3679694"/>
              <a:gd name="connsiteX2670" fmla="*/ 3489592 w 8682852"/>
              <a:gd name="connsiteY2670" fmla="*/ 323504 h 3679694"/>
              <a:gd name="connsiteX2671" fmla="*/ 3501245 w 8682852"/>
              <a:gd name="connsiteY2671" fmla="*/ 315734 h 3679694"/>
              <a:gd name="connsiteX2672" fmla="*/ 3524550 w 8682852"/>
              <a:gd name="connsiteY2672" fmla="*/ 319619 h 3679694"/>
              <a:gd name="connsiteX2673" fmla="*/ 3540087 w 8682852"/>
              <a:gd name="connsiteY2673" fmla="*/ 315734 h 3679694"/>
              <a:gd name="connsiteX2674" fmla="*/ 3563393 w 8682852"/>
              <a:gd name="connsiteY2674" fmla="*/ 307964 h 3679694"/>
              <a:gd name="connsiteX2675" fmla="*/ 3586699 w 8682852"/>
              <a:gd name="connsiteY2675" fmla="*/ 304078 h 3679694"/>
              <a:gd name="connsiteX2676" fmla="*/ 3610004 w 8682852"/>
              <a:gd name="connsiteY2676" fmla="*/ 300193 h 3679694"/>
              <a:gd name="connsiteX2677" fmla="*/ 3621657 w 8682852"/>
              <a:gd name="connsiteY2677" fmla="*/ 296308 h 3679694"/>
              <a:gd name="connsiteX2678" fmla="*/ 3633310 w 8682852"/>
              <a:gd name="connsiteY2678" fmla="*/ 288538 h 3679694"/>
              <a:gd name="connsiteX2679" fmla="*/ 3637194 w 8682852"/>
              <a:gd name="connsiteY2679" fmla="*/ 280767 h 3679694"/>
              <a:gd name="connsiteX2680" fmla="*/ 3641078 w 8682852"/>
              <a:gd name="connsiteY2680" fmla="*/ 272997 h 3679694"/>
              <a:gd name="connsiteX2681" fmla="*/ 3648847 w 8682852"/>
              <a:gd name="connsiteY2681" fmla="*/ 276882 h 3679694"/>
              <a:gd name="connsiteX2682" fmla="*/ 3664384 w 8682852"/>
              <a:gd name="connsiteY2682" fmla="*/ 284653 h 3679694"/>
              <a:gd name="connsiteX2683" fmla="*/ 3672152 w 8682852"/>
              <a:gd name="connsiteY2683" fmla="*/ 292423 h 3679694"/>
              <a:gd name="connsiteX2684" fmla="*/ 3672152 w 8682852"/>
              <a:gd name="connsiteY2684" fmla="*/ 296308 h 3679694"/>
              <a:gd name="connsiteX2685" fmla="*/ 3722648 w 8682852"/>
              <a:gd name="connsiteY2685" fmla="*/ 288538 h 3679694"/>
              <a:gd name="connsiteX2686" fmla="*/ 3753722 w 8682852"/>
              <a:gd name="connsiteY2686" fmla="*/ 288538 h 3679694"/>
              <a:gd name="connsiteX2687" fmla="*/ 3765375 w 8682852"/>
              <a:gd name="connsiteY2687" fmla="*/ 288538 h 3679694"/>
              <a:gd name="connsiteX2688" fmla="*/ 3769259 w 8682852"/>
              <a:gd name="connsiteY2688" fmla="*/ 284653 h 3679694"/>
              <a:gd name="connsiteX2689" fmla="*/ 3777027 w 8682852"/>
              <a:gd name="connsiteY2689" fmla="*/ 280767 h 3679694"/>
              <a:gd name="connsiteX2690" fmla="*/ 3761490 w 8682852"/>
              <a:gd name="connsiteY2690" fmla="*/ 276882 h 3679694"/>
              <a:gd name="connsiteX2691" fmla="*/ 3742069 w 8682852"/>
              <a:gd name="connsiteY2691" fmla="*/ 269112 h 3679694"/>
              <a:gd name="connsiteX2692" fmla="*/ 3765375 w 8682852"/>
              <a:gd name="connsiteY2692" fmla="*/ 265227 h 3679694"/>
              <a:gd name="connsiteX2693" fmla="*/ 3788680 w 8682852"/>
              <a:gd name="connsiteY2693" fmla="*/ 257456 h 3679694"/>
              <a:gd name="connsiteX2694" fmla="*/ 3796449 w 8682852"/>
              <a:gd name="connsiteY2694" fmla="*/ 253571 h 3679694"/>
              <a:gd name="connsiteX2695" fmla="*/ 3811986 w 8682852"/>
              <a:gd name="connsiteY2695" fmla="*/ 249686 h 3679694"/>
              <a:gd name="connsiteX2696" fmla="*/ 3827523 w 8682852"/>
              <a:gd name="connsiteY2696" fmla="*/ 245801 h 3679694"/>
              <a:gd name="connsiteX2697" fmla="*/ 3843060 w 8682852"/>
              <a:gd name="connsiteY2697" fmla="*/ 249686 h 3679694"/>
              <a:gd name="connsiteX2698" fmla="*/ 3858597 w 8682852"/>
              <a:gd name="connsiteY2698" fmla="*/ 241915 h 3679694"/>
              <a:gd name="connsiteX2699" fmla="*/ 3885787 w 8682852"/>
              <a:gd name="connsiteY2699" fmla="*/ 226375 h 3679694"/>
              <a:gd name="connsiteX2700" fmla="*/ 3916861 w 8682852"/>
              <a:gd name="connsiteY2700" fmla="*/ 226375 h 3679694"/>
              <a:gd name="connsiteX2701" fmla="*/ 3912977 w 8682852"/>
              <a:gd name="connsiteY2701" fmla="*/ 234145 h 3679694"/>
              <a:gd name="connsiteX2702" fmla="*/ 3912977 w 8682852"/>
              <a:gd name="connsiteY2702" fmla="*/ 241915 h 3679694"/>
              <a:gd name="connsiteX2703" fmla="*/ 3947935 w 8682852"/>
              <a:gd name="connsiteY2703" fmla="*/ 238030 h 3679694"/>
              <a:gd name="connsiteX2704" fmla="*/ 3990662 w 8682852"/>
              <a:gd name="connsiteY2704" fmla="*/ 222489 h 3679694"/>
              <a:gd name="connsiteX2705" fmla="*/ 4076116 w 8682852"/>
              <a:gd name="connsiteY2705" fmla="*/ 199178 h 3679694"/>
              <a:gd name="connsiteX2706" fmla="*/ 4173222 w 8682852"/>
              <a:gd name="connsiteY2706" fmla="*/ 183637 h 3679694"/>
              <a:gd name="connsiteX2707" fmla="*/ 4215949 w 8682852"/>
              <a:gd name="connsiteY2707" fmla="*/ 179752 h 3679694"/>
              <a:gd name="connsiteX2708" fmla="*/ 4305287 w 8682852"/>
              <a:gd name="connsiteY2708" fmla="*/ 171982 h 3679694"/>
              <a:gd name="connsiteX2709" fmla="*/ 4324709 w 8682852"/>
              <a:gd name="connsiteY2709" fmla="*/ 168097 h 3679694"/>
              <a:gd name="connsiteX2710" fmla="*/ 4355783 w 8682852"/>
              <a:gd name="connsiteY2710" fmla="*/ 160326 h 3679694"/>
              <a:gd name="connsiteX2711" fmla="*/ 4421815 w 8682852"/>
              <a:gd name="connsiteY2711" fmla="*/ 152556 h 3679694"/>
              <a:gd name="connsiteX2712" fmla="*/ 4515038 w 8682852"/>
              <a:gd name="connsiteY2712" fmla="*/ 140900 h 3679694"/>
              <a:gd name="connsiteX2713" fmla="*/ 4530575 w 8682852"/>
              <a:gd name="connsiteY2713" fmla="*/ 137015 h 3679694"/>
              <a:gd name="connsiteX2714" fmla="*/ 4561649 w 8682852"/>
              <a:gd name="connsiteY2714" fmla="*/ 133130 h 3679694"/>
              <a:gd name="connsiteX2715" fmla="*/ 4592723 w 8682852"/>
              <a:gd name="connsiteY2715" fmla="*/ 129245 h 3679694"/>
              <a:gd name="connsiteX2716" fmla="*/ 4612144 w 8682852"/>
              <a:gd name="connsiteY2716" fmla="*/ 129245 h 3679694"/>
              <a:gd name="connsiteX2717" fmla="*/ 4639334 w 8682852"/>
              <a:gd name="connsiteY2717" fmla="*/ 129245 h 3679694"/>
              <a:gd name="connsiteX2718" fmla="*/ 4674292 w 8682852"/>
              <a:gd name="connsiteY2718" fmla="*/ 125359 h 3679694"/>
              <a:gd name="connsiteX2719" fmla="*/ 4705367 w 8682852"/>
              <a:gd name="connsiteY2719" fmla="*/ 121474 h 3679694"/>
              <a:gd name="connsiteX2720" fmla="*/ 4755862 w 8682852"/>
              <a:gd name="connsiteY2720" fmla="*/ 113704 h 3679694"/>
              <a:gd name="connsiteX2721" fmla="*/ 4771399 w 8682852"/>
              <a:gd name="connsiteY2721" fmla="*/ 117589 h 3679694"/>
              <a:gd name="connsiteX2722" fmla="*/ 4825779 w 8682852"/>
              <a:gd name="connsiteY2722" fmla="*/ 117589 h 3679694"/>
              <a:gd name="connsiteX2723" fmla="*/ 4837431 w 8682852"/>
              <a:gd name="connsiteY2723" fmla="*/ 117589 h 3679694"/>
              <a:gd name="connsiteX2724" fmla="*/ 4841316 w 8682852"/>
              <a:gd name="connsiteY2724" fmla="*/ 121474 h 3679694"/>
              <a:gd name="connsiteX2725" fmla="*/ 4849084 w 8682852"/>
              <a:gd name="connsiteY2725" fmla="*/ 125359 h 3679694"/>
              <a:gd name="connsiteX2726" fmla="*/ 4926770 w 8682852"/>
              <a:gd name="connsiteY2726" fmla="*/ 105933 h 3679694"/>
              <a:gd name="connsiteX2727" fmla="*/ 4934538 w 8682852"/>
              <a:gd name="connsiteY2727" fmla="*/ 109819 h 3679694"/>
              <a:gd name="connsiteX2728" fmla="*/ 4953959 w 8682852"/>
              <a:gd name="connsiteY2728" fmla="*/ 105933 h 3679694"/>
              <a:gd name="connsiteX2729" fmla="*/ 4981149 w 8682852"/>
              <a:gd name="connsiteY2729" fmla="*/ 102048 h 3679694"/>
              <a:gd name="connsiteX2730" fmla="*/ 5012223 w 8682852"/>
              <a:gd name="connsiteY2730" fmla="*/ 102048 h 3679694"/>
              <a:gd name="connsiteX2731" fmla="*/ 5043297 w 8682852"/>
              <a:gd name="connsiteY2731" fmla="*/ 98163 h 3679694"/>
              <a:gd name="connsiteX2732" fmla="*/ 5078256 w 8682852"/>
              <a:gd name="connsiteY2732" fmla="*/ 98163 h 3679694"/>
              <a:gd name="connsiteX2733" fmla="*/ 5097677 w 8682852"/>
              <a:gd name="connsiteY2733" fmla="*/ 98163 h 3679694"/>
              <a:gd name="connsiteX2734" fmla="*/ 5140404 w 8682852"/>
              <a:gd name="connsiteY2734" fmla="*/ 86507 h 3679694"/>
              <a:gd name="connsiteX2735" fmla="*/ 5159825 w 8682852"/>
              <a:gd name="connsiteY2735" fmla="*/ 86507 h 3679694"/>
              <a:gd name="connsiteX2736" fmla="*/ 5187015 w 8682852"/>
              <a:gd name="connsiteY2736" fmla="*/ 86507 h 3679694"/>
              <a:gd name="connsiteX2737" fmla="*/ 5218089 w 8682852"/>
              <a:gd name="connsiteY2737" fmla="*/ 82622 h 3679694"/>
              <a:gd name="connsiteX2738" fmla="*/ 5237511 w 8682852"/>
              <a:gd name="connsiteY2738" fmla="*/ 82622 h 3679694"/>
              <a:gd name="connsiteX2739" fmla="*/ 5260816 w 8682852"/>
              <a:gd name="connsiteY2739" fmla="*/ 78737 h 3679694"/>
              <a:gd name="connsiteX2740" fmla="*/ 5303543 w 8682852"/>
              <a:gd name="connsiteY2740" fmla="*/ 70967 h 3679694"/>
              <a:gd name="connsiteX2741" fmla="*/ 5334617 w 8682852"/>
              <a:gd name="connsiteY2741" fmla="*/ 59311 h 3679694"/>
              <a:gd name="connsiteX2742" fmla="*/ 5268585 w 8682852"/>
              <a:gd name="connsiteY2742" fmla="*/ 51541 h 3679694"/>
              <a:gd name="connsiteX2743" fmla="*/ 5260816 w 8682852"/>
              <a:gd name="connsiteY2743" fmla="*/ 43770 h 3679694"/>
              <a:gd name="connsiteX2744" fmla="*/ 5284122 w 8682852"/>
              <a:gd name="connsiteY2744" fmla="*/ 36000 h 3679694"/>
              <a:gd name="connsiteX2745" fmla="*/ 5420071 w 8682852"/>
              <a:gd name="connsiteY2745" fmla="*/ 28229 h 3679694"/>
              <a:gd name="connsiteX2746" fmla="*/ 5443377 w 8682852"/>
              <a:gd name="connsiteY2746" fmla="*/ 32115 h 3679694"/>
              <a:gd name="connsiteX2747" fmla="*/ 5466682 w 8682852"/>
              <a:gd name="connsiteY2747" fmla="*/ 36000 h 3679694"/>
              <a:gd name="connsiteX2748" fmla="*/ 5493872 w 8682852"/>
              <a:gd name="connsiteY2748" fmla="*/ 24344 h 3679694"/>
              <a:gd name="connsiteX2749" fmla="*/ 5521062 w 8682852"/>
              <a:gd name="connsiteY2749" fmla="*/ 12689 h 3679694"/>
              <a:gd name="connsiteX2750" fmla="*/ 5600811 w 8682852"/>
              <a:gd name="connsiteY2750" fmla="*/ 123 h 367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Lst>
            <a:rect l="l" t="t" r="r" b="b"/>
            <a:pathLst>
              <a:path w="8682852" h="3679694">
                <a:moveTo>
                  <a:pt x="5600811" y="123"/>
                </a:moveTo>
                <a:cubicBezTo>
                  <a:pt x="5610400" y="-181"/>
                  <a:pt x="5618168" y="62"/>
                  <a:pt x="5622053" y="1033"/>
                </a:cubicBezTo>
                <a:cubicBezTo>
                  <a:pt x="5629821" y="4918"/>
                  <a:pt x="5641474" y="24344"/>
                  <a:pt x="5641474" y="32115"/>
                </a:cubicBezTo>
                <a:cubicBezTo>
                  <a:pt x="5641474" y="32115"/>
                  <a:pt x="5641474" y="39885"/>
                  <a:pt x="5645358" y="43770"/>
                </a:cubicBezTo>
                <a:cubicBezTo>
                  <a:pt x="5645358" y="47655"/>
                  <a:pt x="5660895" y="51541"/>
                  <a:pt x="5660895" y="55426"/>
                </a:cubicBezTo>
                <a:cubicBezTo>
                  <a:pt x="5660895" y="59311"/>
                  <a:pt x="5649243" y="74852"/>
                  <a:pt x="5649243" y="82622"/>
                </a:cubicBezTo>
                <a:cubicBezTo>
                  <a:pt x="5657011" y="109819"/>
                  <a:pt x="5649243" y="140900"/>
                  <a:pt x="5633705" y="175867"/>
                </a:cubicBezTo>
                <a:cubicBezTo>
                  <a:pt x="5629821" y="183637"/>
                  <a:pt x="5641474" y="179752"/>
                  <a:pt x="5653127" y="183637"/>
                </a:cubicBezTo>
                <a:cubicBezTo>
                  <a:pt x="5657011" y="183637"/>
                  <a:pt x="5660895" y="191408"/>
                  <a:pt x="5660895" y="191408"/>
                </a:cubicBezTo>
                <a:cubicBezTo>
                  <a:pt x="5664780" y="199178"/>
                  <a:pt x="5579326" y="203063"/>
                  <a:pt x="5571557" y="203063"/>
                </a:cubicBezTo>
                <a:cubicBezTo>
                  <a:pt x="5559904" y="206949"/>
                  <a:pt x="5536599" y="206949"/>
                  <a:pt x="5524946" y="203063"/>
                </a:cubicBezTo>
                <a:cubicBezTo>
                  <a:pt x="5521062" y="203063"/>
                  <a:pt x="5513293" y="203063"/>
                  <a:pt x="5501641" y="206949"/>
                </a:cubicBezTo>
                <a:cubicBezTo>
                  <a:pt x="5493872" y="210834"/>
                  <a:pt x="5486103" y="210834"/>
                  <a:pt x="5486103" y="210834"/>
                </a:cubicBezTo>
                <a:cubicBezTo>
                  <a:pt x="5458914" y="210834"/>
                  <a:pt x="5447261" y="210834"/>
                  <a:pt x="5443377" y="210834"/>
                </a:cubicBezTo>
                <a:cubicBezTo>
                  <a:pt x="5431724" y="214719"/>
                  <a:pt x="5420071" y="214719"/>
                  <a:pt x="5416187" y="210834"/>
                </a:cubicBezTo>
                <a:cubicBezTo>
                  <a:pt x="5408418" y="206949"/>
                  <a:pt x="5408418" y="206949"/>
                  <a:pt x="5412302" y="199178"/>
                </a:cubicBezTo>
                <a:cubicBezTo>
                  <a:pt x="5412302" y="191408"/>
                  <a:pt x="5408418" y="187523"/>
                  <a:pt x="5400650" y="187523"/>
                </a:cubicBezTo>
                <a:cubicBezTo>
                  <a:pt x="5396765" y="187523"/>
                  <a:pt x="5388997" y="187523"/>
                  <a:pt x="5388997" y="187523"/>
                </a:cubicBezTo>
                <a:cubicBezTo>
                  <a:pt x="5385113" y="187523"/>
                  <a:pt x="5369576" y="187523"/>
                  <a:pt x="5357923" y="187523"/>
                </a:cubicBezTo>
                <a:cubicBezTo>
                  <a:pt x="5342386" y="191408"/>
                  <a:pt x="5322964" y="191408"/>
                  <a:pt x="5311312" y="191408"/>
                </a:cubicBezTo>
                <a:cubicBezTo>
                  <a:pt x="5299659" y="191408"/>
                  <a:pt x="5280237" y="195293"/>
                  <a:pt x="5268585" y="195293"/>
                </a:cubicBezTo>
                <a:cubicBezTo>
                  <a:pt x="5256932" y="195293"/>
                  <a:pt x="5245279" y="195293"/>
                  <a:pt x="5241395" y="195293"/>
                </a:cubicBezTo>
                <a:cubicBezTo>
                  <a:pt x="5237511" y="191408"/>
                  <a:pt x="5229742" y="191408"/>
                  <a:pt x="5221974" y="195293"/>
                </a:cubicBezTo>
                <a:cubicBezTo>
                  <a:pt x="5214205" y="195293"/>
                  <a:pt x="5202552" y="195293"/>
                  <a:pt x="5190899" y="195293"/>
                </a:cubicBezTo>
                <a:cubicBezTo>
                  <a:pt x="5183131" y="195293"/>
                  <a:pt x="5171478" y="195293"/>
                  <a:pt x="5167594" y="195293"/>
                </a:cubicBezTo>
                <a:cubicBezTo>
                  <a:pt x="5163710" y="195293"/>
                  <a:pt x="5155941" y="195293"/>
                  <a:pt x="5148173" y="195293"/>
                </a:cubicBezTo>
                <a:cubicBezTo>
                  <a:pt x="5144288" y="191408"/>
                  <a:pt x="5136520" y="191408"/>
                  <a:pt x="5132635" y="191408"/>
                </a:cubicBezTo>
                <a:cubicBezTo>
                  <a:pt x="5128751" y="195293"/>
                  <a:pt x="5120983" y="191408"/>
                  <a:pt x="5117098" y="191408"/>
                </a:cubicBezTo>
                <a:cubicBezTo>
                  <a:pt x="5113214" y="187523"/>
                  <a:pt x="5109330" y="187523"/>
                  <a:pt x="5105446" y="191408"/>
                </a:cubicBezTo>
                <a:cubicBezTo>
                  <a:pt x="5093793" y="195293"/>
                  <a:pt x="5070487" y="199178"/>
                  <a:pt x="5058834" y="195293"/>
                </a:cubicBezTo>
                <a:cubicBezTo>
                  <a:pt x="5051066" y="191408"/>
                  <a:pt x="5023876" y="195293"/>
                  <a:pt x="5012223" y="195293"/>
                </a:cubicBezTo>
                <a:cubicBezTo>
                  <a:pt x="5008339" y="199178"/>
                  <a:pt x="5000571" y="199178"/>
                  <a:pt x="4992802" y="203063"/>
                </a:cubicBezTo>
                <a:cubicBezTo>
                  <a:pt x="4985033" y="206949"/>
                  <a:pt x="4981149" y="206949"/>
                  <a:pt x="4969496" y="203063"/>
                </a:cubicBezTo>
                <a:cubicBezTo>
                  <a:pt x="4950075" y="199178"/>
                  <a:pt x="4953959" y="187523"/>
                  <a:pt x="4973381" y="191408"/>
                </a:cubicBezTo>
                <a:cubicBezTo>
                  <a:pt x="4981149" y="191408"/>
                  <a:pt x="5031645" y="187523"/>
                  <a:pt x="5031645" y="187523"/>
                </a:cubicBezTo>
                <a:cubicBezTo>
                  <a:pt x="5031645" y="183637"/>
                  <a:pt x="5031645" y="179752"/>
                  <a:pt x="5027760" y="175867"/>
                </a:cubicBezTo>
                <a:cubicBezTo>
                  <a:pt x="5027760" y="175867"/>
                  <a:pt x="5027760" y="175867"/>
                  <a:pt x="5023876" y="168097"/>
                </a:cubicBezTo>
                <a:cubicBezTo>
                  <a:pt x="5023876" y="168097"/>
                  <a:pt x="5023876" y="168097"/>
                  <a:pt x="4996686" y="171982"/>
                </a:cubicBezTo>
                <a:cubicBezTo>
                  <a:pt x="4969496" y="179752"/>
                  <a:pt x="4953959" y="179752"/>
                  <a:pt x="4942307" y="175867"/>
                </a:cubicBezTo>
                <a:cubicBezTo>
                  <a:pt x="4938422" y="171982"/>
                  <a:pt x="4926770" y="175867"/>
                  <a:pt x="4919001" y="175867"/>
                </a:cubicBezTo>
                <a:cubicBezTo>
                  <a:pt x="4911232" y="179752"/>
                  <a:pt x="4903464" y="179752"/>
                  <a:pt x="4899580" y="175867"/>
                </a:cubicBezTo>
                <a:cubicBezTo>
                  <a:pt x="4895695" y="175867"/>
                  <a:pt x="4884043" y="175867"/>
                  <a:pt x="4876274" y="175867"/>
                </a:cubicBezTo>
                <a:cubicBezTo>
                  <a:pt x="4868506" y="175867"/>
                  <a:pt x="4860737" y="175867"/>
                  <a:pt x="4860737" y="175867"/>
                </a:cubicBezTo>
                <a:cubicBezTo>
                  <a:pt x="4860737" y="175867"/>
                  <a:pt x="4852969" y="175867"/>
                  <a:pt x="4845200" y="179752"/>
                </a:cubicBezTo>
                <a:cubicBezTo>
                  <a:pt x="4837431" y="183637"/>
                  <a:pt x="4829663" y="183637"/>
                  <a:pt x="4829663" y="183637"/>
                </a:cubicBezTo>
                <a:cubicBezTo>
                  <a:pt x="4825779" y="183637"/>
                  <a:pt x="4814126" y="183637"/>
                  <a:pt x="4802473" y="187523"/>
                </a:cubicBezTo>
                <a:cubicBezTo>
                  <a:pt x="4732556" y="199178"/>
                  <a:pt x="4631566" y="206949"/>
                  <a:pt x="4623797" y="203063"/>
                </a:cubicBezTo>
                <a:cubicBezTo>
                  <a:pt x="4623797" y="199178"/>
                  <a:pt x="4616028" y="199178"/>
                  <a:pt x="4616028" y="199178"/>
                </a:cubicBezTo>
                <a:cubicBezTo>
                  <a:pt x="4612144" y="199178"/>
                  <a:pt x="4612144" y="203063"/>
                  <a:pt x="4619913" y="206949"/>
                </a:cubicBezTo>
                <a:cubicBezTo>
                  <a:pt x="4627681" y="210834"/>
                  <a:pt x="4635450" y="214719"/>
                  <a:pt x="4639334" y="214719"/>
                </a:cubicBezTo>
                <a:cubicBezTo>
                  <a:pt x="4643218" y="214719"/>
                  <a:pt x="4658755" y="218604"/>
                  <a:pt x="4658755" y="226375"/>
                </a:cubicBezTo>
                <a:cubicBezTo>
                  <a:pt x="4658755" y="226375"/>
                  <a:pt x="4658755" y="230260"/>
                  <a:pt x="4662640" y="226375"/>
                </a:cubicBezTo>
                <a:cubicBezTo>
                  <a:pt x="4662640" y="226375"/>
                  <a:pt x="4666524" y="226375"/>
                  <a:pt x="4666524" y="226375"/>
                </a:cubicBezTo>
                <a:cubicBezTo>
                  <a:pt x="4666524" y="234145"/>
                  <a:pt x="4647103" y="238030"/>
                  <a:pt x="4619913" y="238030"/>
                </a:cubicBezTo>
                <a:cubicBezTo>
                  <a:pt x="4604376" y="238030"/>
                  <a:pt x="4588839" y="238030"/>
                  <a:pt x="4584954" y="241915"/>
                </a:cubicBezTo>
                <a:cubicBezTo>
                  <a:pt x="4584954" y="241915"/>
                  <a:pt x="4565533" y="245801"/>
                  <a:pt x="4549996" y="245801"/>
                </a:cubicBezTo>
                <a:cubicBezTo>
                  <a:pt x="4534459" y="245801"/>
                  <a:pt x="4518922" y="245801"/>
                  <a:pt x="4515038" y="249686"/>
                </a:cubicBezTo>
                <a:cubicBezTo>
                  <a:pt x="4507269" y="249686"/>
                  <a:pt x="4491732" y="249686"/>
                  <a:pt x="4480079" y="253571"/>
                </a:cubicBezTo>
                <a:cubicBezTo>
                  <a:pt x="4437352" y="257456"/>
                  <a:pt x="4394625" y="265227"/>
                  <a:pt x="4379088" y="265227"/>
                </a:cubicBezTo>
                <a:cubicBezTo>
                  <a:pt x="4367436" y="265227"/>
                  <a:pt x="4351899" y="269112"/>
                  <a:pt x="4340246" y="272997"/>
                </a:cubicBezTo>
                <a:cubicBezTo>
                  <a:pt x="4324709" y="276882"/>
                  <a:pt x="4309172" y="280767"/>
                  <a:pt x="4301403" y="284653"/>
                </a:cubicBezTo>
                <a:cubicBezTo>
                  <a:pt x="4293635" y="284653"/>
                  <a:pt x="4274213" y="288538"/>
                  <a:pt x="4254792" y="292423"/>
                </a:cubicBezTo>
                <a:cubicBezTo>
                  <a:pt x="4235371" y="296308"/>
                  <a:pt x="4219834" y="300193"/>
                  <a:pt x="4215949" y="300193"/>
                </a:cubicBezTo>
                <a:cubicBezTo>
                  <a:pt x="4215949" y="300193"/>
                  <a:pt x="4215949" y="300193"/>
                  <a:pt x="4208181" y="307964"/>
                </a:cubicBezTo>
                <a:cubicBezTo>
                  <a:pt x="4208181" y="307964"/>
                  <a:pt x="4208181" y="307964"/>
                  <a:pt x="4223718" y="307964"/>
                </a:cubicBezTo>
                <a:cubicBezTo>
                  <a:pt x="4231486" y="307964"/>
                  <a:pt x="4243139" y="304078"/>
                  <a:pt x="4254792" y="304078"/>
                </a:cubicBezTo>
                <a:cubicBezTo>
                  <a:pt x="4266445" y="300193"/>
                  <a:pt x="4266445" y="300193"/>
                  <a:pt x="4266445" y="304078"/>
                </a:cubicBezTo>
                <a:cubicBezTo>
                  <a:pt x="4266445" y="307964"/>
                  <a:pt x="4270329" y="311849"/>
                  <a:pt x="4285866" y="307964"/>
                </a:cubicBezTo>
                <a:cubicBezTo>
                  <a:pt x="4293635" y="304078"/>
                  <a:pt x="4305287" y="304078"/>
                  <a:pt x="4309172" y="304078"/>
                </a:cubicBezTo>
                <a:cubicBezTo>
                  <a:pt x="4313056" y="304078"/>
                  <a:pt x="4316940" y="304078"/>
                  <a:pt x="4316940" y="300193"/>
                </a:cubicBezTo>
                <a:cubicBezTo>
                  <a:pt x="4313056" y="300193"/>
                  <a:pt x="4309172" y="300193"/>
                  <a:pt x="4297519" y="300193"/>
                </a:cubicBezTo>
                <a:cubicBezTo>
                  <a:pt x="4285866" y="304078"/>
                  <a:pt x="4278098" y="304078"/>
                  <a:pt x="4281982" y="300193"/>
                </a:cubicBezTo>
                <a:cubicBezTo>
                  <a:pt x="4285866" y="296308"/>
                  <a:pt x="4316940" y="292423"/>
                  <a:pt x="4320824" y="300193"/>
                </a:cubicBezTo>
                <a:cubicBezTo>
                  <a:pt x="4324709" y="304078"/>
                  <a:pt x="4332477" y="304078"/>
                  <a:pt x="4348014" y="300193"/>
                </a:cubicBezTo>
                <a:cubicBezTo>
                  <a:pt x="4355783" y="296308"/>
                  <a:pt x="4390741" y="292423"/>
                  <a:pt x="4417931" y="288538"/>
                </a:cubicBezTo>
                <a:cubicBezTo>
                  <a:pt x="4449005" y="288538"/>
                  <a:pt x="4483963" y="280767"/>
                  <a:pt x="4491732" y="280767"/>
                </a:cubicBezTo>
                <a:cubicBezTo>
                  <a:pt x="4503385" y="276882"/>
                  <a:pt x="4518922" y="276882"/>
                  <a:pt x="4526690" y="276882"/>
                </a:cubicBezTo>
                <a:cubicBezTo>
                  <a:pt x="4538343" y="276882"/>
                  <a:pt x="4542227" y="276882"/>
                  <a:pt x="4546112" y="272997"/>
                </a:cubicBezTo>
                <a:cubicBezTo>
                  <a:pt x="4549996" y="269112"/>
                  <a:pt x="4557765" y="265227"/>
                  <a:pt x="4581070" y="261341"/>
                </a:cubicBezTo>
                <a:cubicBezTo>
                  <a:pt x="4600491" y="257456"/>
                  <a:pt x="4619913" y="257456"/>
                  <a:pt x="4623797" y="257456"/>
                </a:cubicBezTo>
                <a:cubicBezTo>
                  <a:pt x="4631566" y="257456"/>
                  <a:pt x="4635450" y="257456"/>
                  <a:pt x="4643218" y="249686"/>
                </a:cubicBezTo>
                <a:cubicBezTo>
                  <a:pt x="4650987" y="238030"/>
                  <a:pt x="4666524" y="238030"/>
                  <a:pt x="4658755" y="249686"/>
                </a:cubicBezTo>
                <a:cubicBezTo>
                  <a:pt x="4658755" y="253571"/>
                  <a:pt x="4662640" y="253571"/>
                  <a:pt x="4674292" y="249686"/>
                </a:cubicBezTo>
                <a:cubicBezTo>
                  <a:pt x="4685945" y="249686"/>
                  <a:pt x="4697598" y="245801"/>
                  <a:pt x="4701482" y="245801"/>
                </a:cubicBezTo>
                <a:cubicBezTo>
                  <a:pt x="4705367" y="245801"/>
                  <a:pt x="4728672" y="245801"/>
                  <a:pt x="4751978" y="241915"/>
                </a:cubicBezTo>
                <a:cubicBezTo>
                  <a:pt x="4786936" y="238030"/>
                  <a:pt x="4810242" y="238030"/>
                  <a:pt x="4856853" y="238030"/>
                </a:cubicBezTo>
                <a:cubicBezTo>
                  <a:pt x="4868506" y="241915"/>
                  <a:pt x="4872390" y="241915"/>
                  <a:pt x="4872390" y="245801"/>
                </a:cubicBezTo>
                <a:cubicBezTo>
                  <a:pt x="4868506" y="249686"/>
                  <a:pt x="4876274" y="249686"/>
                  <a:pt x="4887927" y="245801"/>
                </a:cubicBezTo>
                <a:cubicBezTo>
                  <a:pt x="4903464" y="241915"/>
                  <a:pt x="4907348" y="241915"/>
                  <a:pt x="4899580" y="241915"/>
                </a:cubicBezTo>
                <a:cubicBezTo>
                  <a:pt x="4887927" y="238030"/>
                  <a:pt x="4887927" y="234145"/>
                  <a:pt x="4899580" y="234145"/>
                </a:cubicBezTo>
                <a:cubicBezTo>
                  <a:pt x="4903464" y="234145"/>
                  <a:pt x="4926770" y="230260"/>
                  <a:pt x="4950075" y="226375"/>
                </a:cubicBezTo>
                <a:cubicBezTo>
                  <a:pt x="5000571" y="222489"/>
                  <a:pt x="5027760" y="218604"/>
                  <a:pt x="5074372" y="218604"/>
                </a:cubicBezTo>
                <a:cubicBezTo>
                  <a:pt x="5093793" y="218604"/>
                  <a:pt x="5120983" y="218604"/>
                  <a:pt x="5136520" y="218604"/>
                </a:cubicBezTo>
                <a:cubicBezTo>
                  <a:pt x="5152057" y="214719"/>
                  <a:pt x="5167594" y="214719"/>
                  <a:pt x="5171478" y="214719"/>
                </a:cubicBezTo>
                <a:cubicBezTo>
                  <a:pt x="5175362" y="218604"/>
                  <a:pt x="5187015" y="214719"/>
                  <a:pt x="5194784" y="214719"/>
                </a:cubicBezTo>
                <a:cubicBezTo>
                  <a:pt x="5198668" y="214719"/>
                  <a:pt x="5218089" y="210834"/>
                  <a:pt x="5233626" y="210834"/>
                </a:cubicBezTo>
                <a:cubicBezTo>
                  <a:pt x="5249163" y="210834"/>
                  <a:pt x="5264700" y="210834"/>
                  <a:pt x="5268585" y="210834"/>
                </a:cubicBezTo>
                <a:cubicBezTo>
                  <a:pt x="5272469" y="210834"/>
                  <a:pt x="5280237" y="210834"/>
                  <a:pt x="5280237" y="210834"/>
                </a:cubicBezTo>
                <a:cubicBezTo>
                  <a:pt x="5280237" y="210834"/>
                  <a:pt x="5288006" y="210834"/>
                  <a:pt x="5295775" y="210834"/>
                </a:cubicBezTo>
                <a:cubicBezTo>
                  <a:pt x="5303543" y="210834"/>
                  <a:pt x="5319080" y="206949"/>
                  <a:pt x="5330733" y="206949"/>
                </a:cubicBezTo>
                <a:cubicBezTo>
                  <a:pt x="5361807" y="210834"/>
                  <a:pt x="5361807" y="210834"/>
                  <a:pt x="5365691" y="203063"/>
                </a:cubicBezTo>
                <a:cubicBezTo>
                  <a:pt x="5369576" y="199178"/>
                  <a:pt x="5377344" y="203063"/>
                  <a:pt x="5373460" y="206949"/>
                </a:cubicBezTo>
                <a:cubicBezTo>
                  <a:pt x="5373460" y="210834"/>
                  <a:pt x="5377344" y="210834"/>
                  <a:pt x="5377344" y="210834"/>
                </a:cubicBezTo>
                <a:cubicBezTo>
                  <a:pt x="5381228" y="210834"/>
                  <a:pt x="5385113" y="210834"/>
                  <a:pt x="5385113" y="206949"/>
                </a:cubicBezTo>
                <a:cubicBezTo>
                  <a:pt x="5385113" y="199178"/>
                  <a:pt x="5392881" y="195293"/>
                  <a:pt x="5400650" y="203063"/>
                </a:cubicBezTo>
                <a:cubicBezTo>
                  <a:pt x="5400650" y="203063"/>
                  <a:pt x="5404534" y="206949"/>
                  <a:pt x="5400650" y="206949"/>
                </a:cubicBezTo>
                <a:cubicBezTo>
                  <a:pt x="5400650" y="206949"/>
                  <a:pt x="5396765" y="206949"/>
                  <a:pt x="5392881" y="206949"/>
                </a:cubicBezTo>
                <a:cubicBezTo>
                  <a:pt x="5392881" y="206949"/>
                  <a:pt x="5392881" y="206949"/>
                  <a:pt x="5396765" y="210834"/>
                </a:cubicBezTo>
                <a:cubicBezTo>
                  <a:pt x="5400650" y="214719"/>
                  <a:pt x="5400650" y="214719"/>
                  <a:pt x="5392881" y="214719"/>
                </a:cubicBezTo>
                <a:cubicBezTo>
                  <a:pt x="5385113" y="214719"/>
                  <a:pt x="5373460" y="218604"/>
                  <a:pt x="5357923" y="218604"/>
                </a:cubicBezTo>
                <a:cubicBezTo>
                  <a:pt x="5346270" y="218604"/>
                  <a:pt x="5326849" y="222489"/>
                  <a:pt x="5315196" y="222489"/>
                </a:cubicBezTo>
                <a:cubicBezTo>
                  <a:pt x="5307427" y="222489"/>
                  <a:pt x="5295775" y="222489"/>
                  <a:pt x="5295775" y="226375"/>
                </a:cubicBezTo>
                <a:cubicBezTo>
                  <a:pt x="5291890" y="226375"/>
                  <a:pt x="5291890" y="226375"/>
                  <a:pt x="5288006" y="226375"/>
                </a:cubicBezTo>
                <a:cubicBezTo>
                  <a:pt x="5284122" y="222489"/>
                  <a:pt x="5280237" y="222489"/>
                  <a:pt x="5276353" y="226375"/>
                </a:cubicBezTo>
                <a:cubicBezTo>
                  <a:pt x="5276353" y="226375"/>
                  <a:pt x="5264700" y="226375"/>
                  <a:pt x="5256932" y="226375"/>
                </a:cubicBezTo>
                <a:cubicBezTo>
                  <a:pt x="5245279" y="222489"/>
                  <a:pt x="5206436" y="226375"/>
                  <a:pt x="5183131" y="230260"/>
                </a:cubicBezTo>
                <a:cubicBezTo>
                  <a:pt x="5175362" y="230260"/>
                  <a:pt x="5167594" y="230260"/>
                  <a:pt x="5167594" y="230260"/>
                </a:cubicBezTo>
                <a:cubicBezTo>
                  <a:pt x="5167594" y="226375"/>
                  <a:pt x="5159825" y="226375"/>
                  <a:pt x="5155941" y="230260"/>
                </a:cubicBezTo>
                <a:cubicBezTo>
                  <a:pt x="5140404" y="234145"/>
                  <a:pt x="5101561" y="234145"/>
                  <a:pt x="5097677" y="234145"/>
                </a:cubicBezTo>
                <a:cubicBezTo>
                  <a:pt x="5093793" y="230260"/>
                  <a:pt x="5058834" y="234145"/>
                  <a:pt x="5054950" y="234145"/>
                </a:cubicBezTo>
                <a:cubicBezTo>
                  <a:pt x="5047182" y="238030"/>
                  <a:pt x="4969496" y="238030"/>
                  <a:pt x="4961728" y="238030"/>
                </a:cubicBezTo>
                <a:cubicBezTo>
                  <a:pt x="4950075" y="234145"/>
                  <a:pt x="4907348" y="238030"/>
                  <a:pt x="4911232" y="245801"/>
                </a:cubicBezTo>
                <a:cubicBezTo>
                  <a:pt x="4915117" y="245801"/>
                  <a:pt x="4942307" y="245801"/>
                  <a:pt x="4973381" y="245801"/>
                </a:cubicBezTo>
                <a:cubicBezTo>
                  <a:pt x="4981149" y="241915"/>
                  <a:pt x="4992802" y="245801"/>
                  <a:pt x="4996686" y="245801"/>
                </a:cubicBezTo>
                <a:cubicBezTo>
                  <a:pt x="5004455" y="249686"/>
                  <a:pt x="5012223" y="249686"/>
                  <a:pt x="5016108" y="249686"/>
                </a:cubicBezTo>
                <a:cubicBezTo>
                  <a:pt x="5027760" y="245801"/>
                  <a:pt x="5054950" y="249686"/>
                  <a:pt x="5054950" y="249686"/>
                </a:cubicBezTo>
                <a:cubicBezTo>
                  <a:pt x="5062719" y="257456"/>
                  <a:pt x="5078256" y="257456"/>
                  <a:pt x="5089909" y="257456"/>
                </a:cubicBezTo>
                <a:cubicBezTo>
                  <a:pt x="5105446" y="253571"/>
                  <a:pt x="5105446" y="261341"/>
                  <a:pt x="5089909" y="265227"/>
                </a:cubicBezTo>
                <a:cubicBezTo>
                  <a:pt x="5078256" y="265227"/>
                  <a:pt x="5078256" y="265227"/>
                  <a:pt x="5078256" y="272997"/>
                </a:cubicBezTo>
                <a:cubicBezTo>
                  <a:pt x="5082140" y="280767"/>
                  <a:pt x="5082140" y="280767"/>
                  <a:pt x="5093793" y="284653"/>
                </a:cubicBezTo>
                <a:cubicBezTo>
                  <a:pt x="5101561" y="284653"/>
                  <a:pt x="5120983" y="280767"/>
                  <a:pt x="5132635" y="276882"/>
                </a:cubicBezTo>
                <a:cubicBezTo>
                  <a:pt x="5148173" y="272997"/>
                  <a:pt x="5163710" y="269112"/>
                  <a:pt x="5163710" y="269112"/>
                </a:cubicBezTo>
                <a:cubicBezTo>
                  <a:pt x="5167594" y="272997"/>
                  <a:pt x="5171478" y="272997"/>
                  <a:pt x="5175362" y="269112"/>
                </a:cubicBezTo>
                <a:cubicBezTo>
                  <a:pt x="5179247" y="265227"/>
                  <a:pt x="5187015" y="265227"/>
                  <a:pt x="5190899" y="265227"/>
                </a:cubicBezTo>
                <a:cubicBezTo>
                  <a:pt x="5202552" y="269112"/>
                  <a:pt x="5214205" y="265227"/>
                  <a:pt x="5218089" y="257456"/>
                </a:cubicBezTo>
                <a:cubicBezTo>
                  <a:pt x="5218089" y="249686"/>
                  <a:pt x="5225858" y="249686"/>
                  <a:pt x="5253048" y="245801"/>
                </a:cubicBezTo>
                <a:cubicBezTo>
                  <a:pt x="5268585" y="241915"/>
                  <a:pt x="5288006" y="241915"/>
                  <a:pt x="5291890" y="241915"/>
                </a:cubicBezTo>
                <a:cubicBezTo>
                  <a:pt x="5291890" y="241915"/>
                  <a:pt x="5299659" y="241915"/>
                  <a:pt x="5303543" y="238030"/>
                </a:cubicBezTo>
                <a:cubicBezTo>
                  <a:pt x="5307427" y="234145"/>
                  <a:pt x="5315196" y="234145"/>
                  <a:pt x="5326849" y="234145"/>
                </a:cubicBezTo>
                <a:cubicBezTo>
                  <a:pt x="5334617" y="234145"/>
                  <a:pt x="5354039" y="230260"/>
                  <a:pt x="5369576" y="230260"/>
                </a:cubicBezTo>
                <a:cubicBezTo>
                  <a:pt x="5385113" y="226375"/>
                  <a:pt x="5400650" y="226375"/>
                  <a:pt x="5408418" y="226375"/>
                </a:cubicBezTo>
                <a:cubicBezTo>
                  <a:pt x="5412302" y="230260"/>
                  <a:pt x="5423955" y="230260"/>
                  <a:pt x="5427840" y="226375"/>
                </a:cubicBezTo>
                <a:cubicBezTo>
                  <a:pt x="5435608" y="226375"/>
                  <a:pt x="5455029" y="226375"/>
                  <a:pt x="5474451" y="226375"/>
                </a:cubicBezTo>
                <a:cubicBezTo>
                  <a:pt x="5497756" y="230260"/>
                  <a:pt x="5517178" y="230260"/>
                  <a:pt x="5521062" y="230260"/>
                </a:cubicBezTo>
                <a:cubicBezTo>
                  <a:pt x="5524946" y="230260"/>
                  <a:pt x="5536599" y="230260"/>
                  <a:pt x="5544367" y="230260"/>
                </a:cubicBezTo>
                <a:cubicBezTo>
                  <a:pt x="5559904" y="234145"/>
                  <a:pt x="5571557" y="234145"/>
                  <a:pt x="5590979" y="230260"/>
                </a:cubicBezTo>
                <a:cubicBezTo>
                  <a:pt x="5618168" y="226375"/>
                  <a:pt x="5618168" y="226375"/>
                  <a:pt x="5622053" y="230260"/>
                </a:cubicBezTo>
                <a:cubicBezTo>
                  <a:pt x="5622053" y="234145"/>
                  <a:pt x="5625937" y="238030"/>
                  <a:pt x="5625937" y="238030"/>
                </a:cubicBezTo>
                <a:cubicBezTo>
                  <a:pt x="5629821" y="241915"/>
                  <a:pt x="5633705" y="245801"/>
                  <a:pt x="5633705" y="249686"/>
                </a:cubicBezTo>
                <a:cubicBezTo>
                  <a:pt x="5633705" y="253571"/>
                  <a:pt x="5633705" y="253571"/>
                  <a:pt x="5618168" y="257456"/>
                </a:cubicBezTo>
                <a:cubicBezTo>
                  <a:pt x="5606516" y="257456"/>
                  <a:pt x="5594863" y="261341"/>
                  <a:pt x="5587094" y="261341"/>
                </a:cubicBezTo>
                <a:cubicBezTo>
                  <a:pt x="5559904" y="261341"/>
                  <a:pt x="5559904" y="261341"/>
                  <a:pt x="5559904" y="265227"/>
                </a:cubicBezTo>
                <a:cubicBezTo>
                  <a:pt x="5559904" y="269112"/>
                  <a:pt x="5563789" y="269112"/>
                  <a:pt x="5575442" y="269112"/>
                </a:cubicBezTo>
                <a:cubicBezTo>
                  <a:pt x="5598747" y="269112"/>
                  <a:pt x="5606516" y="280767"/>
                  <a:pt x="5606516" y="288538"/>
                </a:cubicBezTo>
                <a:cubicBezTo>
                  <a:pt x="5606516" y="288538"/>
                  <a:pt x="5606516" y="292423"/>
                  <a:pt x="5602631" y="292423"/>
                </a:cubicBezTo>
                <a:cubicBezTo>
                  <a:pt x="5598747" y="296308"/>
                  <a:pt x="5579326" y="300193"/>
                  <a:pt x="5575442" y="296308"/>
                </a:cubicBezTo>
                <a:cubicBezTo>
                  <a:pt x="5575442" y="296308"/>
                  <a:pt x="5478335" y="300193"/>
                  <a:pt x="5443377" y="304078"/>
                </a:cubicBezTo>
                <a:cubicBezTo>
                  <a:pt x="5412302" y="311849"/>
                  <a:pt x="5377344" y="319619"/>
                  <a:pt x="5373460" y="315734"/>
                </a:cubicBezTo>
                <a:cubicBezTo>
                  <a:pt x="5373460" y="315734"/>
                  <a:pt x="5357923" y="315734"/>
                  <a:pt x="5342386" y="315734"/>
                </a:cubicBezTo>
                <a:cubicBezTo>
                  <a:pt x="5276353" y="319619"/>
                  <a:pt x="5256932" y="323504"/>
                  <a:pt x="5253048" y="319619"/>
                </a:cubicBezTo>
                <a:cubicBezTo>
                  <a:pt x="5249163" y="315734"/>
                  <a:pt x="5245279" y="315734"/>
                  <a:pt x="5245279" y="315734"/>
                </a:cubicBezTo>
                <a:cubicBezTo>
                  <a:pt x="5241395" y="315734"/>
                  <a:pt x="5229742" y="319619"/>
                  <a:pt x="5218089" y="319619"/>
                </a:cubicBezTo>
                <a:cubicBezTo>
                  <a:pt x="5206436" y="319619"/>
                  <a:pt x="5194784" y="323504"/>
                  <a:pt x="5190899" y="319619"/>
                </a:cubicBezTo>
                <a:cubicBezTo>
                  <a:pt x="5183131" y="319619"/>
                  <a:pt x="5171478" y="319619"/>
                  <a:pt x="5155941" y="323504"/>
                </a:cubicBezTo>
                <a:cubicBezTo>
                  <a:pt x="5144288" y="327390"/>
                  <a:pt x="5128751" y="327390"/>
                  <a:pt x="5117098" y="327390"/>
                </a:cubicBezTo>
                <a:cubicBezTo>
                  <a:pt x="5089909" y="319619"/>
                  <a:pt x="5078256" y="323504"/>
                  <a:pt x="5070487" y="342930"/>
                </a:cubicBezTo>
                <a:cubicBezTo>
                  <a:pt x="5066603" y="350701"/>
                  <a:pt x="5062719" y="358471"/>
                  <a:pt x="5062719" y="358471"/>
                </a:cubicBezTo>
                <a:cubicBezTo>
                  <a:pt x="5062719" y="362356"/>
                  <a:pt x="5078256" y="362356"/>
                  <a:pt x="5101561" y="358471"/>
                </a:cubicBezTo>
                <a:cubicBezTo>
                  <a:pt x="5109330" y="358471"/>
                  <a:pt x="5120983" y="354586"/>
                  <a:pt x="5128751" y="354586"/>
                </a:cubicBezTo>
                <a:cubicBezTo>
                  <a:pt x="5140404" y="354586"/>
                  <a:pt x="5175362" y="354586"/>
                  <a:pt x="5190899" y="354586"/>
                </a:cubicBezTo>
                <a:cubicBezTo>
                  <a:pt x="5194784" y="350701"/>
                  <a:pt x="5198668" y="350701"/>
                  <a:pt x="5202552" y="354586"/>
                </a:cubicBezTo>
                <a:cubicBezTo>
                  <a:pt x="5206436" y="358471"/>
                  <a:pt x="5225858" y="350701"/>
                  <a:pt x="5233626" y="342930"/>
                </a:cubicBezTo>
                <a:cubicBezTo>
                  <a:pt x="5237511" y="339045"/>
                  <a:pt x="5241395" y="339045"/>
                  <a:pt x="5256932" y="339045"/>
                </a:cubicBezTo>
                <a:cubicBezTo>
                  <a:pt x="5268585" y="339045"/>
                  <a:pt x="5280237" y="339045"/>
                  <a:pt x="5284122" y="335160"/>
                </a:cubicBezTo>
                <a:cubicBezTo>
                  <a:pt x="5284122" y="335160"/>
                  <a:pt x="5291890" y="339045"/>
                  <a:pt x="5295775" y="339045"/>
                </a:cubicBezTo>
                <a:cubicBezTo>
                  <a:pt x="5299659" y="342930"/>
                  <a:pt x="5299659" y="342930"/>
                  <a:pt x="5303543" y="339045"/>
                </a:cubicBezTo>
                <a:cubicBezTo>
                  <a:pt x="5303543" y="339045"/>
                  <a:pt x="5303543" y="339045"/>
                  <a:pt x="5311312" y="339045"/>
                </a:cubicBezTo>
                <a:cubicBezTo>
                  <a:pt x="5315196" y="342930"/>
                  <a:pt x="5319080" y="342930"/>
                  <a:pt x="5319080" y="339045"/>
                </a:cubicBezTo>
                <a:cubicBezTo>
                  <a:pt x="5319080" y="335160"/>
                  <a:pt x="5326849" y="335160"/>
                  <a:pt x="5338501" y="335160"/>
                </a:cubicBezTo>
                <a:cubicBezTo>
                  <a:pt x="5346270" y="331275"/>
                  <a:pt x="5361807" y="331275"/>
                  <a:pt x="5373460" y="331275"/>
                </a:cubicBezTo>
                <a:cubicBezTo>
                  <a:pt x="5388997" y="327390"/>
                  <a:pt x="5392881" y="327390"/>
                  <a:pt x="5404534" y="335160"/>
                </a:cubicBezTo>
                <a:cubicBezTo>
                  <a:pt x="5416187" y="342930"/>
                  <a:pt x="5420071" y="346816"/>
                  <a:pt x="5420071" y="358471"/>
                </a:cubicBezTo>
                <a:cubicBezTo>
                  <a:pt x="5423955" y="366242"/>
                  <a:pt x="5423955" y="374012"/>
                  <a:pt x="5423955" y="374012"/>
                </a:cubicBezTo>
                <a:cubicBezTo>
                  <a:pt x="5420071" y="377897"/>
                  <a:pt x="5404534" y="381782"/>
                  <a:pt x="5388997" y="385668"/>
                </a:cubicBezTo>
                <a:cubicBezTo>
                  <a:pt x="5361807" y="397323"/>
                  <a:pt x="5357923" y="397323"/>
                  <a:pt x="5350154" y="393438"/>
                </a:cubicBezTo>
                <a:cubicBezTo>
                  <a:pt x="5342386" y="385668"/>
                  <a:pt x="5311312" y="385668"/>
                  <a:pt x="5272469" y="389553"/>
                </a:cubicBezTo>
                <a:cubicBezTo>
                  <a:pt x="5249163" y="393438"/>
                  <a:pt x="5245279" y="389553"/>
                  <a:pt x="5241395" y="385668"/>
                </a:cubicBezTo>
                <a:cubicBezTo>
                  <a:pt x="5237511" y="377897"/>
                  <a:pt x="5233626" y="377897"/>
                  <a:pt x="5214205" y="381782"/>
                </a:cubicBezTo>
                <a:cubicBezTo>
                  <a:pt x="5194784" y="381782"/>
                  <a:pt x="5187015" y="385668"/>
                  <a:pt x="5183131" y="389553"/>
                </a:cubicBezTo>
                <a:cubicBezTo>
                  <a:pt x="5175362" y="397323"/>
                  <a:pt x="5171478" y="397323"/>
                  <a:pt x="5159825" y="389553"/>
                </a:cubicBezTo>
                <a:cubicBezTo>
                  <a:pt x="5152057" y="381782"/>
                  <a:pt x="5144288" y="381782"/>
                  <a:pt x="5124867" y="389553"/>
                </a:cubicBezTo>
                <a:cubicBezTo>
                  <a:pt x="5117098" y="389553"/>
                  <a:pt x="5113214" y="393438"/>
                  <a:pt x="5113214" y="393438"/>
                </a:cubicBezTo>
                <a:cubicBezTo>
                  <a:pt x="5113214" y="393438"/>
                  <a:pt x="5109330" y="397323"/>
                  <a:pt x="5105446" y="397323"/>
                </a:cubicBezTo>
                <a:cubicBezTo>
                  <a:pt x="5101561" y="397323"/>
                  <a:pt x="5097677" y="397323"/>
                  <a:pt x="5093793" y="397323"/>
                </a:cubicBezTo>
                <a:cubicBezTo>
                  <a:pt x="5089909" y="397323"/>
                  <a:pt x="5089909" y="397323"/>
                  <a:pt x="5089909" y="393438"/>
                </a:cubicBezTo>
                <a:cubicBezTo>
                  <a:pt x="5089909" y="389553"/>
                  <a:pt x="5074372" y="389553"/>
                  <a:pt x="5051066" y="393438"/>
                </a:cubicBezTo>
                <a:cubicBezTo>
                  <a:pt x="5047182" y="393438"/>
                  <a:pt x="5035529" y="397323"/>
                  <a:pt x="5027760" y="397323"/>
                </a:cubicBezTo>
                <a:cubicBezTo>
                  <a:pt x="5019992" y="397323"/>
                  <a:pt x="4996686" y="401208"/>
                  <a:pt x="4977265" y="405094"/>
                </a:cubicBezTo>
                <a:cubicBezTo>
                  <a:pt x="4938422" y="408979"/>
                  <a:pt x="4895695" y="412864"/>
                  <a:pt x="4868506" y="412864"/>
                </a:cubicBezTo>
                <a:cubicBezTo>
                  <a:pt x="4860737" y="412864"/>
                  <a:pt x="4845200" y="416749"/>
                  <a:pt x="4837431" y="416749"/>
                </a:cubicBezTo>
                <a:cubicBezTo>
                  <a:pt x="4829663" y="416749"/>
                  <a:pt x="4825779" y="416749"/>
                  <a:pt x="4821894" y="412864"/>
                </a:cubicBezTo>
                <a:cubicBezTo>
                  <a:pt x="4814126" y="405094"/>
                  <a:pt x="4806357" y="405094"/>
                  <a:pt x="4767515" y="405094"/>
                </a:cubicBezTo>
                <a:cubicBezTo>
                  <a:pt x="4740325" y="405094"/>
                  <a:pt x="4732556" y="405094"/>
                  <a:pt x="4736441" y="408979"/>
                </a:cubicBezTo>
                <a:cubicBezTo>
                  <a:pt x="4736441" y="408979"/>
                  <a:pt x="4728672" y="412864"/>
                  <a:pt x="4720904" y="412864"/>
                </a:cubicBezTo>
                <a:cubicBezTo>
                  <a:pt x="4713135" y="416749"/>
                  <a:pt x="4705367" y="420634"/>
                  <a:pt x="4701482" y="424520"/>
                </a:cubicBezTo>
                <a:cubicBezTo>
                  <a:pt x="4693714" y="428405"/>
                  <a:pt x="4693714" y="432290"/>
                  <a:pt x="4689829" y="424520"/>
                </a:cubicBezTo>
                <a:cubicBezTo>
                  <a:pt x="4689829" y="420634"/>
                  <a:pt x="4689829" y="420634"/>
                  <a:pt x="4693714" y="420634"/>
                </a:cubicBezTo>
                <a:cubicBezTo>
                  <a:pt x="4693714" y="420634"/>
                  <a:pt x="4697598" y="416749"/>
                  <a:pt x="4697598" y="416749"/>
                </a:cubicBezTo>
                <a:cubicBezTo>
                  <a:pt x="4693714" y="412864"/>
                  <a:pt x="4693714" y="412864"/>
                  <a:pt x="4689829" y="416749"/>
                </a:cubicBezTo>
                <a:cubicBezTo>
                  <a:pt x="4685945" y="416749"/>
                  <a:pt x="4682061" y="416749"/>
                  <a:pt x="4678177" y="416749"/>
                </a:cubicBezTo>
                <a:cubicBezTo>
                  <a:pt x="4666524" y="412864"/>
                  <a:pt x="4627681" y="412864"/>
                  <a:pt x="4619913" y="420634"/>
                </a:cubicBezTo>
                <a:cubicBezTo>
                  <a:pt x="4619913" y="420634"/>
                  <a:pt x="4623797" y="424520"/>
                  <a:pt x="4623797" y="424520"/>
                </a:cubicBezTo>
                <a:cubicBezTo>
                  <a:pt x="4623797" y="428405"/>
                  <a:pt x="4623797" y="428405"/>
                  <a:pt x="4623797" y="428405"/>
                </a:cubicBezTo>
                <a:cubicBezTo>
                  <a:pt x="4627681" y="428405"/>
                  <a:pt x="4627681" y="432290"/>
                  <a:pt x="4627681" y="432290"/>
                </a:cubicBezTo>
                <a:cubicBezTo>
                  <a:pt x="4623797" y="436175"/>
                  <a:pt x="4616028" y="436175"/>
                  <a:pt x="4592723" y="440060"/>
                </a:cubicBezTo>
                <a:cubicBezTo>
                  <a:pt x="4577186" y="443946"/>
                  <a:pt x="4549996" y="447831"/>
                  <a:pt x="4530575" y="447831"/>
                </a:cubicBezTo>
                <a:cubicBezTo>
                  <a:pt x="4515038" y="451716"/>
                  <a:pt x="4499501" y="451716"/>
                  <a:pt x="4495616" y="451716"/>
                </a:cubicBezTo>
                <a:cubicBezTo>
                  <a:pt x="4491732" y="451716"/>
                  <a:pt x="4480079" y="451716"/>
                  <a:pt x="4468426" y="455601"/>
                </a:cubicBezTo>
                <a:cubicBezTo>
                  <a:pt x="4452889" y="455601"/>
                  <a:pt x="4437352" y="459486"/>
                  <a:pt x="4433468" y="455601"/>
                </a:cubicBezTo>
                <a:cubicBezTo>
                  <a:pt x="4421815" y="455601"/>
                  <a:pt x="4421815" y="443946"/>
                  <a:pt x="4433468" y="443946"/>
                </a:cubicBezTo>
                <a:cubicBezTo>
                  <a:pt x="4437352" y="443946"/>
                  <a:pt x="4456774" y="440060"/>
                  <a:pt x="4476195" y="436175"/>
                </a:cubicBezTo>
                <a:cubicBezTo>
                  <a:pt x="4515038" y="432290"/>
                  <a:pt x="4526690" y="432290"/>
                  <a:pt x="4557765" y="432290"/>
                </a:cubicBezTo>
                <a:cubicBezTo>
                  <a:pt x="4577186" y="428405"/>
                  <a:pt x="4608260" y="424520"/>
                  <a:pt x="4612144" y="420634"/>
                </a:cubicBezTo>
                <a:cubicBezTo>
                  <a:pt x="4612144" y="416749"/>
                  <a:pt x="4612144" y="416749"/>
                  <a:pt x="4608260" y="416749"/>
                </a:cubicBezTo>
                <a:cubicBezTo>
                  <a:pt x="4596607" y="420634"/>
                  <a:pt x="4584954" y="416749"/>
                  <a:pt x="4577186" y="408979"/>
                </a:cubicBezTo>
                <a:cubicBezTo>
                  <a:pt x="4573302" y="397323"/>
                  <a:pt x="4569417" y="397323"/>
                  <a:pt x="4538343" y="401208"/>
                </a:cubicBezTo>
                <a:cubicBezTo>
                  <a:pt x="4518922" y="405094"/>
                  <a:pt x="4499501" y="405094"/>
                  <a:pt x="4476195" y="408979"/>
                </a:cubicBezTo>
                <a:cubicBezTo>
                  <a:pt x="4456774" y="408979"/>
                  <a:pt x="4367436" y="420634"/>
                  <a:pt x="4324709" y="428405"/>
                </a:cubicBezTo>
                <a:cubicBezTo>
                  <a:pt x="4305287" y="432290"/>
                  <a:pt x="4289750" y="436175"/>
                  <a:pt x="4285866" y="436175"/>
                </a:cubicBezTo>
                <a:cubicBezTo>
                  <a:pt x="4278098" y="440060"/>
                  <a:pt x="4278098" y="440060"/>
                  <a:pt x="4285866" y="440060"/>
                </a:cubicBezTo>
                <a:cubicBezTo>
                  <a:pt x="4293635" y="440060"/>
                  <a:pt x="4301403" y="440060"/>
                  <a:pt x="4305287" y="436175"/>
                </a:cubicBezTo>
                <a:cubicBezTo>
                  <a:pt x="4320824" y="436175"/>
                  <a:pt x="4344130" y="436175"/>
                  <a:pt x="4348014" y="436175"/>
                </a:cubicBezTo>
                <a:cubicBezTo>
                  <a:pt x="4355783" y="440060"/>
                  <a:pt x="4344130" y="443946"/>
                  <a:pt x="4324709" y="443946"/>
                </a:cubicBezTo>
                <a:cubicBezTo>
                  <a:pt x="4313056" y="447831"/>
                  <a:pt x="4293635" y="451716"/>
                  <a:pt x="4281982" y="451716"/>
                </a:cubicBezTo>
                <a:cubicBezTo>
                  <a:pt x="4270329" y="451716"/>
                  <a:pt x="4258676" y="451716"/>
                  <a:pt x="4254792" y="451716"/>
                </a:cubicBezTo>
                <a:cubicBezTo>
                  <a:pt x="4254792" y="451716"/>
                  <a:pt x="4247023" y="451716"/>
                  <a:pt x="4243139" y="451716"/>
                </a:cubicBezTo>
                <a:cubicBezTo>
                  <a:pt x="4231486" y="459486"/>
                  <a:pt x="4122727" y="478912"/>
                  <a:pt x="4103306" y="478912"/>
                </a:cubicBezTo>
                <a:cubicBezTo>
                  <a:pt x="4095537" y="478912"/>
                  <a:pt x="4087769" y="478912"/>
                  <a:pt x="4087769" y="482798"/>
                </a:cubicBezTo>
                <a:cubicBezTo>
                  <a:pt x="4083884" y="482798"/>
                  <a:pt x="4080000" y="482798"/>
                  <a:pt x="4080000" y="478912"/>
                </a:cubicBezTo>
                <a:cubicBezTo>
                  <a:pt x="4076116" y="478912"/>
                  <a:pt x="4064463" y="478912"/>
                  <a:pt x="4056694" y="482798"/>
                </a:cubicBezTo>
                <a:cubicBezTo>
                  <a:pt x="4037273" y="486683"/>
                  <a:pt x="4033389" y="486683"/>
                  <a:pt x="4029505" y="490568"/>
                </a:cubicBezTo>
                <a:cubicBezTo>
                  <a:pt x="4029505" y="498338"/>
                  <a:pt x="3994546" y="509994"/>
                  <a:pt x="3986778" y="506109"/>
                </a:cubicBezTo>
                <a:cubicBezTo>
                  <a:pt x="3982893" y="502224"/>
                  <a:pt x="3979009" y="502224"/>
                  <a:pt x="3975125" y="502224"/>
                </a:cubicBezTo>
                <a:cubicBezTo>
                  <a:pt x="3975125" y="502224"/>
                  <a:pt x="3955704" y="506109"/>
                  <a:pt x="3936282" y="506109"/>
                </a:cubicBezTo>
                <a:cubicBezTo>
                  <a:pt x="3912977" y="509994"/>
                  <a:pt x="3874134" y="513879"/>
                  <a:pt x="3846944" y="517764"/>
                </a:cubicBezTo>
                <a:cubicBezTo>
                  <a:pt x="3823639" y="521650"/>
                  <a:pt x="3796449" y="525535"/>
                  <a:pt x="3788680" y="525535"/>
                </a:cubicBezTo>
                <a:cubicBezTo>
                  <a:pt x="3784796" y="525535"/>
                  <a:pt x="3769259" y="529420"/>
                  <a:pt x="3753722" y="529420"/>
                </a:cubicBezTo>
                <a:cubicBezTo>
                  <a:pt x="3742069" y="533305"/>
                  <a:pt x="3726532" y="533305"/>
                  <a:pt x="3722648" y="533305"/>
                </a:cubicBezTo>
                <a:cubicBezTo>
                  <a:pt x="3710995" y="529420"/>
                  <a:pt x="3590583" y="552731"/>
                  <a:pt x="3586699" y="556616"/>
                </a:cubicBezTo>
                <a:cubicBezTo>
                  <a:pt x="3586699" y="556616"/>
                  <a:pt x="3578930" y="560502"/>
                  <a:pt x="3575046" y="560502"/>
                </a:cubicBezTo>
                <a:cubicBezTo>
                  <a:pt x="3540087" y="568272"/>
                  <a:pt x="3532319" y="568272"/>
                  <a:pt x="3528435" y="572157"/>
                </a:cubicBezTo>
                <a:cubicBezTo>
                  <a:pt x="3524550" y="579928"/>
                  <a:pt x="3512898" y="579928"/>
                  <a:pt x="3427444" y="603239"/>
                </a:cubicBezTo>
                <a:cubicBezTo>
                  <a:pt x="3299263" y="630435"/>
                  <a:pt x="3268189" y="638205"/>
                  <a:pt x="3252652" y="634320"/>
                </a:cubicBezTo>
                <a:cubicBezTo>
                  <a:pt x="3237115" y="634320"/>
                  <a:pt x="3136124" y="653746"/>
                  <a:pt x="3116702" y="661517"/>
                </a:cubicBezTo>
                <a:cubicBezTo>
                  <a:pt x="3112818" y="661517"/>
                  <a:pt x="3097281" y="669287"/>
                  <a:pt x="3085628" y="669287"/>
                </a:cubicBezTo>
                <a:cubicBezTo>
                  <a:pt x="2972985" y="696483"/>
                  <a:pt x="2856457" y="723680"/>
                  <a:pt x="2852573" y="731450"/>
                </a:cubicBezTo>
                <a:cubicBezTo>
                  <a:pt x="2852573" y="731450"/>
                  <a:pt x="2852573" y="735335"/>
                  <a:pt x="2856457" y="735335"/>
                </a:cubicBezTo>
                <a:cubicBezTo>
                  <a:pt x="2856457" y="739221"/>
                  <a:pt x="2860341" y="739221"/>
                  <a:pt x="2895299" y="731450"/>
                </a:cubicBezTo>
                <a:cubicBezTo>
                  <a:pt x="2914721" y="727565"/>
                  <a:pt x="2930258" y="723680"/>
                  <a:pt x="2930258" y="719795"/>
                </a:cubicBezTo>
                <a:cubicBezTo>
                  <a:pt x="2934142" y="719795"/>
                  <a:pt x="2953564" y="712024"/>
                  <a:pt x="2980753" y="704254"/>
                </a:cubicBezTo>
                <a:cubicBezTo>
                  <a:pt x="3019596" y="692598"/>
                  <a:pt x="3035133" y="692598"/>
                  <a:pt x="3039017" y="692598"/>
                </a:cubicBezTo>
                <a:cubicBezTo>
                  <a:pt x="3046786" y="692598"/>
                  <a:pt x="3054554" y="692598"/>
                  <a:pt x="3077860" y="684828"/>
                </a:cubicBezTo>
                <a:cubicBezTo>
                  <a:pt x="3120587" y="669287"/>
                  <a:pt x="3151661" y="661517"/>
                  <a:pt x="3167198" y="665402"/>
                </a:cubicBezTo>
                <a:cubicBezTo>
                  <a:pt x="3174967" y="665402"/>
                  <a:pt x="3190504" y="665402"/>
                  <a:pt x="3198272" y="661517"/>
                </a:cubicBezTo>
                <a:cubicBezTo>
                  <a:pt x="3229346" y="657631"/>
                  <a:pt x="3330337" y="638205"/>
                  <a:pt x="3345874" y="638205"/>
                </a:cubicBezTo>
                <a:cubicBezTo>
                  <a:pt x="3357527" y="638205"/>
                  <a:pt x="3396370" y="630435"/>
                  <a:pt x="3431328" y="622665"/>
                </a:cubicBezTo>
                <a:cubicBezTo>
                  <a:pt x="3470171" y="618780"/>
                  <a:pt x="3512898" y="611009"/>
                  <a:pt x="3528435" y="611009"/>
                </a:cubicBezTo>
                <a:cubicBezTo>
                  <a:pt x="3543972" y="607124"/>
                  <a:pt x="3551740" y="607124"/>
                  <a:pt x="3555624" y="603239"/>
                </a:cubicBezTo>
                <a:cubicBezTo>
                  <a:pt x="3559509" y="599354"/>
                  <a:pt x="3563393" y="599354"/>
                  <a:pt x="3571161" y="595468"/>
                </a:cubicBezTo>
                <a:cubicBezTo>
                  <a:pt x="3594467" y="595468"/>
                  <a:pt x="3648847" y="587698"/>
                  <a:pt x="3660500" y="579928"/>
                </a:cubicBezTo>
                <a:cubicBezTo>
                  <a:pt x="3660500" y="579928"/>
                  <a:pt x="3668268" y="579928"/>
                  <a:pt x="3672152" y="583813"/>
                </a:cubicBezTo>
                <a:cubicBezTo>
                  <a:pt x="3679921" y="587698"/>
                  <a:pt x="3714879" y="572157"/>
                  <a:pt x="3718763" y="572157"/>
                </a:cubicBezTo>
                <a:cubicBezTo>
                  <a:pt x="3722648" y="572157"/>
                  <a:pt x="3726532" y="572157"/>
                  <a:pt x="3730416" y="572157"/>
                </a:cubicBezTo>
                <a:cubicBezTo>
                  <a:pt x="3734301" y="572157"/>
                  <a:pt x="3734301" y="568272"/>
                  <a:pt x="3734301" y="564387"/>
                </a:cubicBezTo>
                <a:cubicBezTo>
                  <a:pt x="3734301" y="564387"/>
                  <a:pt x="3710995" y="564387"/>
                  <a:pt x="3707111" y="560502"/>
                </a:cubicBezTo>
                <a:cubicBezTo>
                  <a:pt x="3703226" y="552731"/>
                  <a:pt x="3761490" y="548846"/>
                  <a:pt x="3761490" y="548846"/>
                </a:cubicBezTo>
                <a:cubicBezTo>
                  <a:pt x="3777027" y="548846"/>
                  <a:pt x="3804217" y="541076"/>
                  <a:pt x="3827523" y="537190"/>
                </a:cubicBezTo>
                <a:cubicBezTo>
                  <a:pt x="3846944" y="533305"/>
                  <a:pt x="3866365" y="533305"/>
                  <a:pt x="3866365" y="533305"/>
                </a:cubicBezTo>
                <a:cubicBezTo>
                  <a:pt x="3866365" y="537190"/>
                  <a:pt x="3870250" y="533305"/>
                  <a:pt x="3878018" y="533305"/>
                </a:cubicBezTo>
                <a:cubicBezTo>
                  <a:pt x="3889671" y="533305"/>
                  <a:pt x="3889671" y="533305"/>
                  <a:pt x="3889671" y="537190"/>
                </a:cubicBezTo>
                <a:cubicBezTo>
                  <a:pt x="3885787" y="541076"/>
                  <a:pt x="3870250" y="541076"/>
                  <a:pt x="3839176" y="548846"/>
                </a:cubicBezTo>
                <a:cubicBezTo>
                  <a:pt x="3811986" y="552731"/>
                  <a:pt x="3792564" y="556616"/>
                  <a:pt x="3796449" y="560502"/>
                </a:cubicBezTo>
                <a:cubicBezTo>
                  <a:pt x="3800333" y="560502"/>
                  <a:pt x="3804217" y="560502"/>
                  <a:pt x="3811986" y="560502"/>
                </a:cubicBezTo>
                <a:cubicBezTo>
                  <a:pt x="3815870" y="560502"/>
                  <a:pt x="3819754" y="560502"/>
                  <a:pt x="3823639" y="560502"/>
                </a:cubicBezTo>
                <a:cubicBezTo>
                  <a:pt x="3827523" y="560502"/>
                  <a:pt x="3827523" y="560502"/>
                  <a:pt x="3823639" y="564387"/>
                </a:cubicBezTo>
                <a:cubicBezTo>
                  <a:pt x="3819754" y="568272"/>
                  <a:pt x="3815870" y="568272"/>
                  <a:pt x="3815870" y="568272"/>
                </a:cubicBezTo>
                <a:cubicBezTo>
                  <a:pt x="3811986" y="568272"/>
                  <a:pt x="3804217" y="568272"/>
                  <a:pt x="3792564" y="568272"/>
                </a:cubicBezTo>
                <a:cubicBezTo>
                  <a:pt x="3792564" y="568272"/>
                  <a:pt x="3792564" y="568272"/>
                  <a:pt x="3777027" y="572157"/>
                </a:cubicBezTo>
                <a:cubicBezTo>
                  <a:pt x="3777027" y="572157"/>
                  <a:pt x="3777027" y="572157"/>
                  <a:pt x="3792564" y="572157"/>
                </a:cubicBezTo>
                <a:cubicBezTo>
                  <a:pt x="3804217" y="576042"/>
                  <a:pt x="3811986" y="572157"/>
                  <a:pt x="3811986" y="572157"/>
                </a:cubicBezTo>
                <a:cubicBezTo>
                  <a:pt x="3815870" y="572157"/>
                  <a:pt x="3815870" y="572157"/>
                  <a:pt x="3819754" y="572157"/>
                </a:cubicBezTo>
                <a:cubicBezTo>
                  <a:pt x="3819754" y="576042"/>
                  <a:pt x="3854713" y="568272"/>
                  <a:pt x="3897440" y="564387"/>
                </a:cubicBezTo>
                <a:cubicBezTo>
                  <a:pt x="3963472" y="552731"/>
                  <a:pt x="3986778" y="548846"/>
                  <a:pt x="4068347" y="537190"/>
                </a:cubicBezTo>
                <a:cubicBezTo>
                  <a:pt x="4087769" y="533305"/>
                  <a:pt x="4122727" y="529420"/>
                  <a:pt x="4146032" y="525535"/>
                </a:cubicBezTo>
                <a:cubicBezTo>
                  <a:pt x="4188759" y="517764"/>
                  <a:pt x="4274213" y="506109"/>
                  <a:pt x="4313056" y="502224"/>
                </a:cubicBezTo>
                <a:cubicBezTo>
                  <a:pt x="4336361" y="498338"/>
                  <a:pt x="4351899" y="498338"/>
                  <a:pt x="4394625" y="490568"/>
                </a:cubicBezTo>
                <a:cubicBezTo>
                  <a:pt x="4414047" y="486683"/>
                  <a:pt x="4437352" y="482798"/>
                  <a:pt x="4441237" y="478912"/>
                </a:cubicBezTo>
                <a:cubicBezTo>
                  <a:pt x="4449005" y="478912"/>
                  <a:pt x="4456774" y="478912"/>
                  <a:pt x="4464542" y="478912"/>
                </a:cubicBezTo>
                <a:cubicBezTo>
                  <a:pt x="4476195" y="478912"/>
                  <a:pt x="4491732" y="478912"/>
                  <a:pt x="4553880" y="471142"/>
                </a:cubicBezTo>
                <a:cubicBezTo>
                  <a:pt x="4569417" y="467257"/>
                  <a:pt x="4588839" y="467257"/>
                  <a:pt x="4596607" y="467257"/>
                </a:cubicBezTo>
                <a:cubicBezTo>
                  <a:pt x="4619913" y="467257"/>
                  <a:pt x="4674292" y="459486"/>
                  <a:pt x="4709251" y="455601"/>
                </a:cubicBezTo>
                <a:cubicBezTo>
                  <a:pt x="4736441" y="451716"/>
                  <a:pt x="4779168" y="443946"/>
                  <a:pt x="4806357" y="443946"/>
                </a:cubicBezTo>
                <a:cubicBezTo>
                  <a:pt x="4814126" y="443946"/>
                  <a:pt x="4833547" y="440060"/>
                  <a:pt x="4852969" y="440060"/>
                </a:cubicBezTo>
                <a:cubicBezTo>
                  <a:pt x="4872390" y="436175"/>
                  <a:pt x="4891811" y="436175"/>
                  <a:pt x="4895695" y="436175"/>
                </a:cubicBezTo>
                <a:cubicBezTo>
                  <a:pt x="4907348" y="436175"/>
                  <a:pt x="4919001" y="432290"/>
                  <a:pt x="4957844" y="428405"/>
                </a:cubicBezTo>
                <a:cubicBezTo>
                  <a:pt x="4985033" y="424520"/>
                  <a:pt x="5008339" y="424520"/>
                  <a:pt x="5016108" y="428405"/>
                </a:cubicBezTo>
                <a:cubicBezTo>
                  <a:pt x="5016108" y="428405"/>
                  <a:pt x="5023876" y="432290"/>
                  <a:pt x="5027760" y="428405"/>
                </a:cubicBezTo>
                <a:cubicBezTo>
                  <a:pt x="5043297" y="428405"/>
                  <a:pt x="5054950" y="432290"/>
                  <a:pt x="5051066" y="436175"/>
                </a:cubicBezTo>
                <a:cubicBezTo>
                  <a:pt x="5047182" y="440060"/>
                  <a:pt x="5047182" y="440060"/>
                  <a:pt x="5043297" y="440060"/>
                </a:cubicBezTo>
                <a:cubicBezTo>
                  <a:pt x="5039413" y="440060"/>
                  <a:pt x="5035529" y="440060"/>
                  <a:pt x="5027760" y="440060"/>
                </a:cubicBezTo>
                <a:cubicBezTo>
                  <a:pt x="5019992" y="440060"/>
                  <a:pt x="5019992" y="443946"/>
                  <a:pt x="5019992" y="451716"/>
                </a:cubicBezTo>
                <a:cubicBezTo>
                  <a:pt x="5023876" y="455601"/>
                  <a:pt x="5019992" y="463372"/>
                  <a:pt x="5019992" y="463372"/>
                </a:cubicBezTo>
                <a:cubicBezTo>
                  <a:pt x="5012223" y="467257"/>
                  <a:pt x="5016108" y="471142"/>
                  <a:pt x="5027760" y="471142"/>
                </a:cubicBezTo>
                <a:cubicBezTo>
                  <a:pt x="5035529" y="467257"/>
                  <a:pt x="5035529" y="467257"/>
                  <a:pt x="5031645" y="475027"/>
                </a:cubicBezTo>
                <a:cubicBezTo>
                  <a:pt x="5023876" y="482798"/>
                  <a:pt x="5031645" y="482798"/>
                  <a:pt x="5062719" y="482798"/>
                </a:cubicBezTo>
                <a:cubicBezTo>
                  <a:pt x="5074372" y="478912"/>
                  <a:pt x="5097677" y="478912"/>
                  <a:pt x="5109330" y="478912"/>
                </a:cubicBezTo>
                <a:cubicBezTo>
                  <a:pt x="5120983" y="478912"/>
                  <a:pt x="5140404" y="478912"/>
                  <a:pt x="5148173" y="478912"/>
                </a:cubicBezTo>
                <a:cubicBezTo>
                  <a:pt x="5155941" y="478912"/>
                  <a:pt x="5175362" y="475027"/>
                  <a:pt x="5187015" y="475027"/>
                </a:cubicBezTo>
                <a:cubicBezTo>
                  <a:pt x="5253048" y="471142"/>
                  <a:pt x="5272469" y="467257"/>
                  <a:pt x="5303543" y="463372"/>
                </a:cubicBezTo>
                <a:cubicBezTo>
                  <a:pt x="5342386" y="459486"/>
                  <a:pt x="5338501" y="459486"/>
                  <a:pt x="5338501" y="463372"/>
                </a:cubicBezTo>
                <a:cubicBezTo>
                  <a:pt x="5334617" y="463372"/>
                  <a:pt x="5322964" y="467257"/>
                  <a:pt x="5303543" y="471142"/>
                </a:cubicBezTo>
                <a:cubicBezTo>
                  <a:pt x="5260816" y="478912"/>
                  <a:pt x="5264700" y="482798"/>
                  <a:pt x="5307427" y="482798"/>
                </a:cubicBezTo>
                <a:cubicBezTo>
                  <a:pt x="5350154" y="478912"/>
                  <a:pt x="5385113" y="478912"/>
                  <a:pt x="5400650" y="478912"/>
                </a:cubicBezTo>
                <a:cubicBezTo>
                  <a:pt x="5408418" y="478912"/>
                  <a:pt x="5423955" y="478912"/>
                  <a:pt x="5435608" y="478912"/>
                </a:cubicBezTo>
                <a:cubicBezTo>
                  <a:pt x="5447261" y="478912"/>
                  <a:pt x="5455029" y="482798"/>
                  <a:pt x="5458914" y="482798"/>
                </a:cubicBezTo>
                <a:cubicBezTo>
                  <a:pt x="5493872" y="478912"/>
                  <a:pt x="5517178" y="478912"/>
                  <a:pt x="5532715" y="478912"/>
                </a:cubicBezTo>
                <a:cubicBezTo>
                  <a:pt x="5544367" y="478912"/>
                  <a:pt x="5548252" y="490568"/>
                  <a:pt x="5540483" y="494453"/>
                </a:cubicBezTo>
                <a:cubicBezTo>
                  <a:pt x="5532715" y="494453"/>
                  <a:pt x="5521062" y="490568"/>
                  <a:pt x="5509409" y="494453"/>
                </a:cubicBezTo>
                <a:cubicBezTo>
                  <a:pt x="5489988" y="494453"/>
                  <a:pt x="5466682" y="498338"/>
                  <a:pt x="5466682" y="502224"/>
                </a:cubicBezTo>
                <a:cubicBezTo>
                  <a:pt x="5466682" y="513879"/>
                  <a:pt x="5470566" y="517764"/>
                  <a:pt x="5478335" y="521650"/>
                </a:cubicBezTo>
                <a:cubicBezTo>
                  <a:pt x="5482219" y="525535"/>
                  <a:pt x="5489988" y="529420"/>
                  <a:pt x="5497756" y="529420"/>
                </a:cubicBezTo>
                <a:cubicBezTo>
                  <a:pt x="5517178" y="525535"/>
                  <a:pt x="5606516" y="533305"/>
                  <a:pt x="5618168" y="537190"/>
                </a:cubicBezTo>
                <a:cubicBezTo>
                  <a:pt x="5625937" y="537190"/>
                  <a:pt x="5633705" y="544961"/>
                  <a:pt x="5637590" y="548846"/>
                </a:cubicBezTo>
                <a:cubicBezTo>
                  <a:pt x="5637590" y="552731"/>
                  <a:pt x="5684201" y="548846"/>
                  <a:pt x="5707506" y="552731"/>
                </a:cubicBezTo>
                <a:cubicBezTo>
                  <a:pt x="5711391" y="552731"/>
                  <a:pt x="5719159" y="568272"/>
                  <a:pt x="5719159" y="568272"/>
                </a:cubicBezTo>
                <a:cubicBezTo>
                  <a:pt x="5723044" y="568272"/>
                  <a:pt x="5719159" y="576042"/>
                  <a:pt x="5711391" y="576042"/>
                </a:cubicBezTo>
                <a:cubicBezTo>
                  <a:pt x="5699738" y="583813"/>
                  <a:pt x="5676432" y="568272"/>
                  <a:pt x="5668664" y="572157"/>
                </a:cubicBezTo>
                <a:cubicBezTo>
                  <a:pt x="5660895" y="576042"/>
                  <a:pt x="5660895" y="595468"/>
                  <a:pt x="5660895" y="595468"/>
                </a:cubicBezTo>
                <a:cubicBezTo>
                  <a:pt x="5660895" y="595468"/>
                  <a:pt x="5664780" y="603239"/>
                  <a:pt x="5668664" y="607124"/>
                </a:cubicBezTo>
                <a:cubicBezTo>
                  <a:pt x="5676432" y="622665"/>
                  <a:pt x="5676432" y="649861"/>
                  <a:pt x="5672548" y="661517"/>
                </a:cubicBezTo>
                <a:cubicBezTo>
                  <a:pt x="5668664" y="661517"/>
                  <a:pt x="5668664" y="669287"/>
                  <a:pt x="5668664" y="669287"/>
                </a:cubicBezTo>
                <a:cubicBezTo>
                  <a:pt x="5668664" y="673172"/>
                  <a:pt x="5664780" y="677057"/>
                  <a:pt x="5664780" y="680943"/>
                </a:cubicBezTo>
                <a:cubicBezTo>
                  <a:pt x="5657011" y="688713"/>
                  <a:pt x="5657011" y="692598"/>
                  <a:pt x="5664780" y="692598"/>
                </a:cubicBezTo>
                <a:cubicBezTo>
                  <a:pt x="5672548" y="692598"/>
                  <a:pt x="5676432" y="692598"/>
                  <a:pt x="5676432" y="700369"/>
                </a:cubicBezTo>
                <a:cubicBezTo>
                  <a:pt x="5672548" y="704254"/>
                  <a:pt x="5664780" y="704254"/>
                  <a:pt x="5657011" y="700369"/>
                </a:cubicBezTo>
                <a:cubicBezTo>
                  <a:pt x="5649243" y="696483"/>
                  <a:pt x="5641474" y="700369"/>
                  <a:pt x="5641474" y="708139"/>
                </a:cubicBezTo>
                <a:cubicBezTo>
                  <a:pt x="5645358" y="715909"/>
                  <a:pt x="5637590" y="739221"/>
                  <a:pt x="5629821" y="743106"/>
                </a:cubicBezTo>
                <a:cubicBezTo>
                  <a:pt x="5625937" y="746991"/>
                  <a:pt x="5625937" y="750876"/>
                  <a:pt x="5625937" y="758647"/>
                </a:cubicBezTo>
                <a:cubicBezTo>
                  <a:pt x="5629821" y="762532"/>
                  <a:pt x="5649243" y="766417"/>
                  <a:pt x="5649243" y="774187"/>
                </a:cubicBezTo>
                <a:cubicBezTo>
                  <a:pt x="5645358" y="785843"/>
                  <a:pt x="5622053" y="801384"/>
                  <a:pt x="5618168" y="805269"/>
                </a:cubicBezTo>
                <a:cubicBezTo>
                  <a:pt x="5618168" y="809154"/>
                  <a:pt x="5614284" y="813039"/>
                  <a:pt x="5614284" y="820810"/>
                </a:cubicBezTo>
                <a:cubicBezTo>
                  <a:pt x="5610400" y="832465"/>
                  <a:pt x="5602631" y="840236"/>
                  <a:pt x="5602631" y="848006"/>
                </a:cubicBezTo>
                <a:cubicBezTo>
                  <a:pt x="5606516" y="855777"/>
                  <a:pt x="5610400" y="863547"/>
                  <a:pt x="5602631" y="875203"/>
                </a:cubicBezTo>
                <a:cubicBezTo>
                  <a:pt x="5590979" y="890744"/>
                  <a:pt x="5571557" y="902399"/>
                  <a:pt x="5575442" y="902399"/>
                </a:cubicBezTo>
                <a:cubicBezTo>
                  <a:pt x="5579326" y="902399"/>
                  <a:pt x="5602631" y="898514"/>
                  <a:pt x="5602631" y="910170"/>
                </a:cubicBezTo>
                <a:cubicBezTo>
                  <a:pt x="5602631" y="917940"/>
                  <a:pt x="5571557" y="910170"/>
                  <a:pt x="5575442" y="914055"/>
                </a:cubicBezTo>
                <a:cubicBezTo>
                  <a:pt x="5575442" y="917940"/>
                  <a:pt x="5575442" y="925710"/>
                  <a:pt x="5571557" y="933481"/>
                </a:cubicBezTo>
                <a:cubicBezTo>
                  <a:pt x="5567673" y="941251"/>
                  <a:pt x="5567673" y="945136"/>
                  <a:pt x="5571557" y="949022"/>
                </a:cubicBezTo>
                <a:cubicBezTo>
                  <a:pt x="5571557" y="952907"/>
                  <a:pt x="5575442" y="952907"/>
                  <a:pt x="5571557" y="956792"/>
                </a:cubicBezTo>
                <a:cubicBezTo>
                  <a:pt x="5571557" y="956792"/>
                  <a:pt x="5583210" y="968448"/>
                  <a:pt x="5587094" y="976218"/>
                </a:cubicBezTo>
                <a:cubicBezTo>
                  <a:pt x="5587094" y="980103"/>
                  <a:pt x="5583210" y="983988"/>
                  <a:pt x="5575442" y="991759"/>
                </a:cubicBezTo>
                <a:cubicBezTo>
                  <a:pt x="5571557" y="995644"/>
                  <a:pt x="5575442" y="999529"/>
                  <a:pt x="5575442" y="1003414"/>
                </a:cubicBezTo>
                <a:cubicBezTo>
                  <a:pt x="5575442" y="1011185"/>
                  <a:pt x="5575442" y="1015070"/>
                  <a:pt x="5587094" y="1022840"/>
                </a:cubicBezTo>
                <a:cubicBezTo>
                  <a:pt x="5602631" y="1038381"/>
                  <a:pt x="5606516" y="1061692"/>
                  <a:pt x="5587094" y="1061692"/>
                </a:cubicBezTo>
                <a:cubicBezTo>
                  <a:pt x="5583210" y="1065578"/>
                  <a:pt x="5579326" y="1069463"/>
                  <a:pt x="5575442" y="1073348"/>
                </a:cubicBezTo>
                <a:cubicBezTo>
                  <a:pt x="5567673" y="1081118"/>
                  <a:pt x="5559904" y="1088889"/>
                  <a:pt x="5552136" y="1096659"/>
                </a:cubicBezTo>
                <a:cubicBezTo>
                  <a:pt x="5536599" y="1104430"/>
                  <a:pt x="5536599" y="1108315"/>
                  <a:pt x="5544367" y="1112200"/>
                </a:cubicBezTo>
                <a:cubicBezTo>
                  <a:pt x="5548252" y="1112200"/>
                  <a:pt x="5552136" y="1112200"/>
                  <a:pt x="5556020" y="1116085"/>
                </a:cubicBezTo>
                <a:cubicBezTo>
                  <a:pt x="5559904" y="1116085"/>
                  <a:pt x="5567673" y="1116085"/>
                  <a:pt x="5575442" y="1116085"/>
                </a:cubicBezTo>
                <a:cubicBezTo>
                  <a:pt x="5587094" y="1116085"/>
                  <a:pt x="5660895" y="1123856"/>
                  <a:pt x="5664780" y="1131626"/>
                </a:cubicBezTo>
                <a:cubicBezTo>
                  <a:pt x="5664780" y="1131626"/>
                  <a:pt x="5664780" y="1139396"/>
                  <a:pt x="5660895" y="1143282"/>
                </a:cubicBezTo>
                <a:cubicBezTo>
                  <a:pt x="5653127" y="1143282"/>
                  <a:pt x="5645358" y="1139396"/>
                  <a:pt x="5637590" y="1143282"/>
                </a:cubicBezTo>
                <a:cubicBezTo>
                  <a:pt x="5629821" y="1147167"/>
                  <a:pt x="5622053" y="1154937"/>
                  <a:pt x="5625937" y="1158822"/>
                </a:cubicBezTo>
                <a:cubicBezTo>
                  <a:pt x="5629821" y="1186019"/>
                  <a:pt x="5629821" y="1201560"/>
                  <a:pt x="5606516" y="1217100"/>
                </a:cubicBezTo>
                <a:cubicBezTo>
                  <a:pt x="5590979" y="1228756"/>
                  <a:pt x="5587094" y="1232641"/>
                  <a:pt x="5579326" y="1232641"/>
                </a:cubicBezTo>
                <a:cubicBezTo>
                  <a:pt x="5571557" y="1232641"/>
                  <a:pt x="5567673" y="1236526"/>
                  <a:pt x="5567673" y="1240412"/>
                </a:cubicBezTo>
                <a:cubicBezTo>
                  <a:pt x="5563789" y="1248182"/>
                  <a:pt x="5544367" y="1271493"/>
                  <a:pt x="5536599" y="1271493"/>
                </a:cubicBezTo>
                <a:cubicBezTo>
                  <a:pt x="5532715" y="1271493"/>
                  <a:pt x="5528830" y="1287034"/>
                  <a:pt x="5532715" y="1290919"/>
                </a:cubicBezTo>
                <a:cubicBezTo>
                  <a:pt x="5536599" y="1294804"/>
                  <a:pt x="5571557" y="1294804"/>
                  <a:pt x="5598747" y="1294804"/>
                </a:cubicBezTo>
                <a:cubicBezTo>
                  <a:pt x="5606516" y="1294804"/>
                  <a:pt x="5618168" y="1298689"/>
                  <a:pt x="5625937" y="1298689"/>
                </a:cubicBezTo>
                <a:cubicBezTo>
                  <a:pt x="5641474" y="1298689"/>
                  <a:pt x="5668664" y="1298689"/>
                  <a:pt x="5680317" y="1294804"/>
                </a:cubicBezTo>
                <a:cubicBezTo>
                  <a:pt x="5703622" y="1294804"/>
                  <a:pt x="5742465" y="1298689"/>
                  <a:pt x="5761886" y="1306460"/>
                </a:cubicBezTo>
                <a:cubicBezTo>
                  <a:pt x="5765770" y="1306460"/>
                  <a:pt x="5769655" y="1306460"/>
                  <a:pt x="5773539" y="1302575"/>
                </a:cubicBezTo>
                <a:cubicBezTo>
                  <a:pt x="5777423" y="1302575"/>
                  <a:pt x="5781307" y="1302575"/>
                  <a:pt x="5789076" y="1310345"/>
                </a:cubicBezTo>
                <a:cubicBezTo>
                  <a:pt x="5800729" y="1318115"/>
                  <a:pt x="5804613" y="1318115"/>
                  <a:pt x="5816266" y="1318115"/>
                </a:cubicBezTo>
                <a:cubicBezTo>
                  <a:pt x="5827919" y="1314230"/>
                  <a:pt x="5831803" y="1314230"/>
                  <a:pt x="5824034" y="1310345"/>
                </a:cubicBezTo>
                <a:cubicBezTo>
                  <a:pt x="5820150" y="1306460"/>
                  <a:pt x="5820150" y="1302575"/>
                  <a:pt x="5824034" y="1302575"/>
                </a:cubicBezTo>
                <a:cubicBezTo>
                  <a:pt x="5831803" y="1298689"/>
                  <a:pt x="5851224" y="1302575"/>
                  <a:pt x="5858993" y="1302575"/>
                </a:cubicBezTo>
                <a:cubicBezTo>
                  <a:pt x="5866761" y="1302575"/>
                  <a:pt x="5878414" y="1306460"/>
                  <a:pt x="5882298" y="1306460"/>
                </a:cubicBezTo>
                <a:cubicBezTo>
                  <a:pt x="5890067" y="1306460"/>
                  <a:pt x="5913372" y="1310345"/>
                  <a:pt x="5940562" y="1310345"/>
                </a:cubicBezTo>
                <a:cubicBezTo>
                  <a:pt x="5967752" y="1306460"/>
                  <a:pt x="5991058" y="1306460"/>
                  <a:pt x="5998826" y="1306460"/>
                </a:cubicBezTo>
                <a:cubicBezTo>
                  <a:pt x="6018248" y="1306460"/>
                  <a:pt x="6026016" y="1306460"/>
                  <a:pt x="6057090" y="1306460"/>
                </a:cubicBezTo>
                <a:cubicBezTo>
                  <a:pt x="6072627" y="1302575"/>
                  <a:pt x="6088164" y="1302575"/>
                  <a:pt x="6095933" y="1306460"/>
                </a:cubicBezTo>
                <a:cubicBezTo>
                  <a:pt x="6127007" y="1306460"/>
                  <a:pt x="6142544" y="1306460"/>
                  <a:pt x="6165850" y="1306460"/>
                </a:cubicBezTo>
                <a:cubicBezTo>
                  <a:pt x="6204692" y="1306460"/>
                  <a:pt x="6239651" y="1306460"/>
                  <a:pt x="6259072" y="1306460"/>
                </a:cubicBezTo>
                <a:cubicBezTo>
                  <a:pt x="6274609" y="1310345"/>
                  <a:pt x="6274609" y="1310345"/>
                  <a:pt x="6317336" y="1306460"/>
                </a:cubicBezTo>
                <a:cubicBezTo>
                  <a:pt x="6348410" y="1306460"/>
                  <a:pt x="6360063" y="1306460"/>
                  <a:pt x="6379484" y="1310345"/>
                </a:cubicBezTo>
                <a:cubicBezTo>
                  <a:pt x="6387253" y="1314230"/>
                  <a:pt x="6395021" y="1314230"/>
                  <a:pt x="6398905" y="1314230"/>
                </a:cubicBezTo>
                <a:cubicBezTo>
                  <a:pt x="6406674" y="1314230"/>
                  <a:pt x="6429979" y="1314230"/>
                  <a:pt x="6461054" y="1310345"/>
                </a:cubicBezTo>
                <a:cubicBezTo>
                  <a:pt x="6472706" y="1310345"/>
                  <a:pt x="6488243" y="1310345"/>
                  <a:pt x="6499896" y="1314230"/>
                </a:cubicBezTo>
                <a:cubicBezTo>
                  <a:pt x="6507665" y="1314230"/>
                  <a:pt x="6523202" y="1314230"/>
                  <a:pt x="6534855" y="1314230"/>
                </a:cubicBezTo>
                <a:cubicBezTo>
                  <a:pt x="6554276" y="1314230"/>
                  <a:pt x="6573697" y="1314230"/>
                  <a:pt x="6581466" y="1318115"/>
                </a:cubicBezTo>
                <a:cubicBezTo>
                  <a:pt x="6585350" y="1318115"/>
                  <a:pt x="6593119" y="1322001"/>
                  <a:pt x="6600887" y="1322001"/>
                </a:cubicBezTo>
                <a:cubicBezTo>
                  <a:pt x="6608656" y="1322001"/>
                  <a:pt x="6616424" y="1322001"/>
                  <a:pt x="6620308" y="1322001"/>
                </a:cubicBezTo>
                <a:cubicBezTo>
                  <a:pt x="6620308" y="1322001"/>
                  <a:pt x="6631961" y="1325886"/>
                  <a:pt x="6639730" y="1322001"/>
                </a:cubicBezTo>
                <a:cubicBezTo>
                  <a:pt x="6651382" y="1322001"/>
                  <a:pt x="6659151" y="1325886"/>
                  <a:pt x="6663035" y="1329771"/>
                </a:cubicBezTo>
                <a:cubicBezTo>
                  <a:pt x="6666920" y="1333656"/>
                  <a:pt x="6670804" y="1333656"/>
                  <a:pt x="6674688" y="1329771"/>
                </a:cubicBezTo>
                <a:cubicBezTo>
                  <a:pt x="6682457" y="1329771"/>
                  <a:pt x="6690225" y="1329771"/>
                  <a:pt x="6694109" y="1337541"/>
                </a:cubicBezTo>
                <a:cubicBezTo>
                  <a:pt x="6697994" y="1341427"/>
                  <a:pt x="6686341" y="1345312"/>
                  <a:pt x="6631961" y="1341427"/>
                </a:cubicBezTo>
                <a:cubicBezTo>
                  <a:pt x="6604771" y="1337541"/>
                  <a:pt x="6577581" y="1337541"/>
                  <a:pt x="6565929" y="1337541"/>
                </a:cubicBezTo>
                <a:cubicBezTo>
                  <a:pt x="6542623" y="1337541"/>
                  <a:pt x="6523202" y="1337541"/>
                  <a:pt x="6457169" y="1333656"/>
                </a:cubicBezTo>
                <a:cubicBezTo>
                  <a:pt x="6398905" y="1333656"/>
                  <a:pt x="6321220" y="1329771"/>
                  <a:pt x="6305683" y="1329771"/>
                </a:cubicBezTo>
                <a:cubicBezTo>
                  <a:pt x="6282377" y="1333656"/>
                  <a:pt x="6247419" y="1329771"/>
                  <a:pt x="6243535" y="1329771"/>
                </a:cubicBezTo>
                <a:cubicBezTo>
                  <a:pt x="6239651" y="1325886"/>
                  <a:pt x="6235766" y="1329771"/>
                  <a:pt x="6227998" y="1329771"/>
                </a:cubicBezTo>
                <a:cubicBezTo>
                  <a:pt x="6216345" y="1329771"/>
                  <a:pt x="6189155" y="1329771"/>
                  <a:pt x="6158081" y="1329771"/>
                </a:cubicBezTo>
                <a:cubicBezTo>
                  <a:pt x="6146428" y="1329771"/>
                  <a:pt x="6127007" y="1329771"/>
                  <a:pt x="6092049" y="1329771"/>
                </a:cubicBezTo>
                <a:cubicBezTo>
                  <a:pt x="6084280" y="1329771"/>
                  <a:pt x="6053206" y="1329771"/>
                  <a:pt x="6026016" y="1329771"/>
                </a:cubicBezTo>
                <a:cubicBezTo>
                  <a:pt x="5998826" y="1329771"/>
                  <a:pt x="5963868" y="1329771"/>
                  <a:pt x="5952215" y="1333656"/>
                </a:cubicBezTo>
                <a:cubicBezTo>
                  <a:pt x="5936678" y="1333656"/>
                  <a:pt x="5925025" y="1333656"/>
                  <a:pt x="5917257" y="1333656"/>
                </a:cubicBezTo>
                <a:cubicBezTo>
                  <a:pt x="5913372" y="1329771"/>
                  <a:pt x="5905604" y="1333656"/>
                  <a:pt x="5901720" y="1333656"/>
                </a:cubicBezTo>
                <a:cubicBezTo>
                  <a:pt x="5897835" y="1337541"/>
                  <a:pt x="5897835" y="1337541"/>
                  <a:pt x="5905604" y="1341427"/>
                </a:cubicBezTo>
                <a:cubicBezTo>
                  <a:pt x="5909488" y="1345312"/>
                  <a:pt x="5917257" y="1345312"/>
                  <a:pt x="5925025" y="1345312"/>
                </a:cubicBezTo>
                <a:cubicBezTo>
                  <a:pt x="5932794" y="1341427"/>
                  <a:pt x="5952215" y="1341427"/>
                  <a:pt x="5967752" y="1345312"/>
                </a:cubicBezTo>
                <a:cubicBezTo>
                  <a:pt x="5979405" y="1345312"/>
                  <a:pt x="6002710" y="1345312"/>
                  <a:pt x="6010479" y="1345312"/>
                </a:cubicBezTo>
                <a:cubicBezTo>
                  <a:pt x="6026016" y="1341427"/>
                  <a:pt x="6037669" y="1341427"/>
                  <a:pt x="6049322" y="1345312"/>
                </a:cubicBezTo>
                <a:cubicBezTo>
                  <a:pt x="6053206" y="1345312"/>
                  <a:pt x="6084280" y="1345312"/>
                  <a:pt x="6095933" y="1341427"/>
                </a:cubicBezTo>
                <a:cubicBezTo>
                  <a:pt x="6099817" y="1341427"/>
                  <a:pt x="6107586" y="1341427"/>
                  <a:pt x="6111470" y="1345312"/>
                </a:cubicBezTo>
                <a:cubicBezTo>
                  <a:pt x="6119238" y="1349197"/>
                  <a:pt x="6127007" y="1349197"/>
                  <a:pt x="6130891" y="1349197"/>
                </a:cubicBezTo>
                <a:cubicBezTo>
                  <a:pt x="6158081" y="1345312"/>
                  <a:pt x="6165850" y="1345312"/>
                  <a:pt x="6181387" y="1349197"/>
                </a:cubicBezTo>
                <a:cubicBezTo>
                  <a:pt x="6193039" y="1349197"/>
                  <a:pt x="6208576" y="1349197"/>
                  <a:pt x="6212461" y="1349197"/>
                </a:cubicBezTo>
                <a:cubicBezTo>
                  <a:pt x="6220229" y="1349197"/>
                  <a:pt x="6227998" y="1349197"/>
                  <a:pt x="6231882" y="1353082"/>
                </a:cubicBezTo>
                <a:cubicBezTo>
                  <a:pt x="6235766" y="1353082"/>
                  <a:pt x="6239651" y="1353082"/>
                  <a:pt x="6243535" y="1353082"/>
                </a:cubicBezTo>
                <a:cubicBezTo>
                  <a:pt x="6243535" y="1353082"/>
                  <a:pt x="6255188" y="1353082"/>
                  <a:pt x="6259072" y="1356967"/>
                </a:cubicBezTo>
                <a:cubicBezTo>
                  <a:pt x="6270725" y="1360853"/>
                  <a:pt x="6274609" y="1360853"/>
                  <a:pt x="6286262" y="1356967"/>
                </a:cubicBezTo>
                <a:cubicBezTo>
                  <a:pt x="6297915" y="1353082"/>
                  <a:pt x="6301799" y="1353082"/>
                  <a:pt x="6309567" y="1356967"/>
                </a:cubicBezTo>
                <a:cubicBezTo>
                  <a:pt x="6317336" y="1356967"/>
                  <a:pt x="6321220" y="1356967"/>
                  <a:pt x="6328989" y="1353082"/>
                </a:cubicBezTo>
                <a:cubicBezTo>
                  <a:pt x="6344526" y="1345312"/>
                  <a:pt x="6367831" y="1345312"/>
                  <a:pt x="6371716" y="1353082"/>
                </a:cubicBezTo>
                <a:cubicBezTo>
                  <a:pt x="6375600" y="1356967"/>
                  <a:pt x="6379484" y="1356967"/>
                  <a:pt x="6383368" y="1356967"/>
                </a:cubicBezTo>
                <a:cubicBezTo>
                  <a:pt x="6387253" y="1356967"/>
                  <a:pt x="6395021" y="1356967"/>
                  <a:pt x="6398905" y="1360853"/>
                </a:cubicBezTo>
                <a:cubicBezTo>
                  <a:pt x="6410558" y="1360853"/>
                  <a:pt x="6418327" y="1360853"/>
                  <a:pt x="6429979" y="1356967"/>
                </a:cubicBezTo>
                <a:cubicBezTo>
                  <a:pt x="6441632" y="1353082"/>
                  <a:pt x="6445517" y="1353082"/>
                  <a:pt x="6461054" y="1356967"/>
                </a:cubicBezTo>
                <a:cubicBezTo>
                  <a:pt x="6476591" y="1360853"/>
                  <a:pt x="6488243" y="1360853"/>
                  <a:pt x="6488243" y="1356967"/>
                </a:cubicBezTo>
                <a:cubicBezTo>
                  <a:pt x="6488243" y="1353082"/>
                  <a:pt x="6519318" y="1345312"/>
                  <a:pt x="6534855" y="1349197"/>
                </a:cubicBezTo>
                <a:cubicBezTo>
                  <a:pt x="6546507" y="1349197"/>
                  <a:pt x="6554276" y="1349197"/>
                  <a:pt x="6569813" y="1349197"/>
                </a:cubicBezTo>
                <a:cubicBezTo>
                  <a:pt x="6581466" y="1349197"/>
                  <a:pt x="6589234" y="1349197"/>
                  <a:pt x="6604771" y="1349197"/>
                </a:cubicBezTo>
                <a:cubicBezTo>
                  <a:pt x="6608656" y="1353082"/>
                  <a:pt x="6616424" y="1349197"/>
                  <a:pt x="6624193" y="1349197"/>
                </a:cubicBezTo>
                <a:cubicBezTo>
                  <a:pt x="6631961" y="1349197"/>
                  <a:pt x="6643614" y="1349197"/>
                  <a:pt x="6651382" y="1349197"/>
                </a:cubicBezTo>
                <a:cubicBezTo>
                  <a:pt x="6666920" y="1356967"/>
                  <a:pt x="6694109" y="1356967"/>
                  <a:pt x="6709646" y="1353082"/>
                </a:cubicBezTo>
                <a:cubicBezTo>
                  <a:pt x="6717415" y="1353082"/>
                  <a:pt x="6721299" y="1353082"/>
                  <a:pt x="6725183" y="1356967"/>
                </a:cubicBezTo>
                <a:cubicBezTo>
                  <a:pt x="6732952" y="1360853"/>
                  <a:pt x="6736836" y="1360853"/>
                  <a:pt x="6748489" y="1356967"/>
                </a:cubicBezTo>
                <a:cubicBezTo>
                  <a:pt x="6756258" y="1356967"/>
                  <a:pt x="6802869" y="1360853"/>
                  <a:pt x="6845596" y="1364738"/>
                </a:cubicBezTo>
                <a:cubicBezTo>
                  <a:pt x="6872785" y="1368623"/>
                  <a:pt x="6899975" y="1376393"/>
                  <a:pt x="6903860" y="1376393"/>
                </a:cubicBezTo>
                <a:cubicBezTo>
                  <a:pt x="6907744" y="1376393"/>
                  <a:pt x="6915512" y="1372508"/>
                  <a:pt x="6919397" y="1376393"/>
                </a:cubicBezTo>
                <a:cubicBezTo>
                  <a:pt x="6919397" y="1376393"/>
                  <a:pt x="6919397" y="1376393"/>
                  <a:pt x="6927165" y="1380279"/>
                </a:cubicBezTo>
                <a:cubicBezTo>
                  <a:pt x="6931049" y="1380279"/>
                  <a:pt x="6931049" y="1384164"/>
                  <a:pt x="6931049" y="1384164"/>
                </a:cubicBezTo>
                <a:cubicBezTo>
                  <a:pt x="6927165" y="1388049"/>
                  <a:pt x="6907744" y="1391934"/>
                  <a:pt x="6903860" y="1388049"/>
                </a:cubicBezTo>
                <a:cubicBezTo>
                  <a:pt x="6903860" y="1388049"/>
                  <a:pt x="6791216" y="1376393"/>
                  <a:pt x="6787332" y="1380279"/>
                </a:cubicBezTo>
                <a:cubicBezTo>
                  <a:pt x="6783447" y="1380279"/>
                  <a:pt x="6775679" y="1380279"/>
                  <a:pt x="6771795" y="1376393"/>
                </a:cubicBezTo>
                <a:cubicBezTo>
                  <a:pt x="6767910" y="1376393"/>
                  <a:pt x="6756258" y="1376393"/>
                  <a:pt x="6748489" y="1376393"/>
                </a:cubicBezTo>
                <a:cubicBezTo>
                  <a:pt x="6725183" y="1376393"/>
                  <a:pt x="6701878" y="1380279"/>
                  <a:pt x="6682457" y="1380279"/>
                </a:cubicBezTo>
                <a:cubicBezTo>
                  <a:pt x="6674688" y="1380279"/>
                  <a:pt x="6670804" y="1380279"/>
                  <a:pt x="6666920" y="1384164"/>
                </a:cubicBezTo>
                <a:cubicBezTo>
                  <a:pt x="6663035" y="1388049"/>
                  <a:pt x="6663035" y="1388049"/>
                  <a:pt x="6659151" y="1384164"/>
                </a:cubicBezTo>
                <a:cubicBezTo>
                  <a:pt x="6655267" y="1384164"/>
                  <a:pt x="6651382" y="1384164"/>
                  <a:pt x="6651382" y="1388049"/>
                </a:cubicBezTo>
                <a:cubicBezTo>
                  <a:pt x="6647498" y="1388049"/>
                  <a:pt x="6639730" y="1391934"/>
                  <a:pt x="6628077" y="1391934"/>
                </a:cubicBezTo>
                <a:cubicBezTo>
                  <a:pt x="6612540" y="1391934"/>
                  <a:pt x="6604771" y="1399705"/>
                  <a:pt x="6624193" y="1399705"/>
                </a:cubicBezTo>
                <a:cubicBezTo>
                  <a:pt x="6639730" y="1399705"/>
                  <a:pt x="6639730" y="1399705"/>
                  <a:pt x="6651382" y="1407475"/>
                </a:cubicBezTo>
                <a:cubicBezTo>
                  <a:pt x="6659151" y="1407475"/>
                  <a:pt x="6666920" y="1411360"/>
                  <a:pt x="6674688" y="1411360"/>
                </a:cubicBezTo>
                <a:cubicBezTo>
                  <a:pt x="6678572" y="1407475"/>
                  <a:pt x="6686341" y="1411360"/>
                  <a:pt x="6686341" y="1411360"/>
                </a:cubicBezTo>
                <a:cubicBezTo>
                  <a:pt x="6690225" y="1415245"/>
                  <a:pt x="6697994" y="1415245"/>
                  <a:pt x="6705762" y="1415245"/>
                </a:cubicBezTo>
                <a:cubicBezTo>
                  <a:pt x="6744605" y="1415245"/>
                  <a:pt x="6779563" y="1419131"/>
                  <a:pt x="6783447" y="1419131"/>
                </a:cubicBezTo>
                <a:cubicBezTo>
                  <a:pt x="6783447" y="1423016"/>
                  <a:pt x="6787332" y="1419131"/>
                  <a:pt x="6791216" y="1419131"/>
                </a:cubicBezTo>
                <a:cubicBezTo>
                  <a:pt x="6802869" y="1411360"/>
                  <a:pt x="6810637" y="1411360"/>
                  <a:pt x="6810637" y="1415245"/>
                </a:cubicBezTo>
                <a:cubicBezTo>
                  <a:pt x="6814522" y="1419131"/>
                  <a:pt x="6818406" y="1419131"/>
                  <a:pt x="6833943" y="1419131"/>
                </a:cubicBezTo>
                <a:cubicBezTo>
                  <a:pt x="6845596" y="1415245"/>
                  <a:pt x="6857248" y="1415245"/>
                  <a:pt x="6857248" y="1419131"/>
                </a:cubicBezTo>
                <a:cubicBezTo>
                  <a:pt x="6861133" y="1419131"/>
                  <a:pt x="6865017" y="1419131"/>
                  <a:pt x="6868901" y="1419131"/>
                </a:cubicBezTo>
                <a:cubicBezTo>
                  <a:pt x="6868901" y="1415245"/>
                  <a:pt x="6880554" y="1415245"/>
                  <a:pt x="6884438" y="1415245"/>
                </a:cubicBezTo>
                <a:cubicBezTo>
                  <a:pt x="6892207" y="1415245"/>
                  <a:pt x="6903860" y="1415245"/>
                  <a:pt x="6907744" y="1415245"/>
                </a:cubicBezTo>
                <a:cubicBezTo>
                  <a:pt x="6915512" y="1415245"/>
                  <a:pt x="6915512" y="1415245"/>
                  <a:pt x="6915512" y="1423016"/>
                </a:cubicBezTo>
                <a:cubicBezTo>
                  <a:pt x="6915512" y="1430786"/>
                  <a:pt x="6919397" y="1430786"/>
                  <a:pt x="6927165" y="1423016"/>
                </a:cubicBezTo>
                <a:cubicBezTo>
                  <a:pt x="6931049" y="1419131"/>
                  <a:pt x="6931049" y="1419131"/>
                  <a:pt x="6938818" y="1423016"/>
                </a:cubicBezTo>
                <a:cubicBezTo>
                  <a:pt x="6942702" y="1423016"/>
                  <a:pt x="6950471" y="1423016"/>
                  <a:pt x="6954355" y="1423016"/>
                </a:cubicBezTo>
                <a:cubicBezTo>
                  <a:pt x="6966008" y="1423016"/>
                  <a:pt x="6985429" y="1423016"/>
                  <a:pt x="7024272" y="1426901"/>
                </a:cubicBezTo>
                <a:cubicBezTo>
                  <a:pt x="7028156" y="1426901"/>
                  <a:pt x="7039809" y="1426901"/>
                  <a:pt x="7043693" y="1426901"/>
                </a:cubicBezTo>
                <a:cubicBezTo>
                  <a:pt x="7047577" y="1426901"/>
                  <a:pt x="7055346" y="1426901"/>
                  <a:pt x="7055346" y="1430786"/>
                </a:cubicBezTo>
                <a:cubicBezTo>
                  <a:pt x="7059230" y="1430786"/>
                  <a:pt x="7063114" y="1430786"/>
                  <a:pt x="7063114" y="1430786"/>
                </a:cubicBezTo>
                <a:cubicBezTo>
                  <a:pt x="7066999" y="1430786"/>
                  <a:pt x="7074767" y="1430786"/>
                  <a:pt x="7074767" y="1430786"/>
                </a:cubicBezTo>
                <a:cubicBezTo>
                  <a:pt x="7078651" y="1434671"/>
                  <a:pt x="7086420" y="1434671"/>
                  <a:pt x="7094189" y="1434671"/>
                </a:cubicBezTo>
                <a:cubicBezTo>
                  <a:pt x="7101957" y="1438557"/>
                  <a:pt x="7117494" y="1438557"/>
                  <a:pt x="7133031" y="1438557"/>
                </a:cubicBezTo>
                <a:cubicBezTo>
                  <a:pt x="7144684" y="1442442"/>
                  <a:pt x="7167990" y="1442442"/>
                  <a:pt x="7179642" y="1442442"/>
                </a:cubicBezTo>
                <a:cubicBezTo>
                  <a:pt x="7187411" y="1446327"/>
                  <a:pt x="7199064" y="1446327"/>
                  <a:pt x="7202948" y="1446327"/>
                </a:cubicBezTo>
                <a:cubicBezTo>
                  <a:pt x="7206832" y="1446327"/>
                  <a:pt x="7218485" y="1450212"/>
                  <a:pt x="7230138" y="1450212"/>
                </a:cubicBezTo>
                <a:cubicBezTo>
                  <a:pt x="7241791" y="1450212"/>
                  <a:pt x="7253443" y="1450212"/>
                  <a:pt x="7253443" y="1454097"/>
                </a:cubicBezTo>
                <a:cubicBezTo>
                  <a:pt x="7253443" y="1454097"/>
                  <a:pt x="7257328" y="1454097"/>
                  <a:pt x="7261212" y="1454097"/>
                </a:cubicBezTo>
                <a:cubicBezTo>
                  <a:pt x="7268980" y="1454097"/>
                  <a:pt x="7315592" y="1457983"/>
                  <a:pt x="7331128" y="1461868"/>
                </a:cubicBezTo>
                <a:cubicBezTo>
                  <a:pt x="7338897" y="1461868"/>
                  <a:pt x="7350550" y="1461868"/>
                  <a:pt x="7358318" y="1465753"/>
                </a:cubicBezTo>
                <a:cubicBezTo>
                  <a:pt x="7369971" y="1465753"/>
                  <a:pt x="7385508" y="1465753"/>
                  <a:pt x="7397161" y="1469638"/>
                </a:cubicBezTo>
                <a:cubicBezTo>
                  <a:pt x="7404930" y="1469638"/>
                  <a:pt x="7420466" y="1469638"/>
                  <a:pt x="7428235" y="1469638"/>
                </a:cubicBezTo>
                <a:cubicBezTo>
                  <a:pt x="7436004" y="1469638"/>
                  <a:pt x="7443772" y="1469638"/>
                  <a:pt x="7447656" y="1473523"/>
                </a:cubicBezTo>
                <a:cubicBezTo>
                  <a:pt x="7451540" y="1473523"/>
                  <a:pt x="7459309" y="1473523"/>
                  <a:pt x="7463194" y="1473523"/>
                </a:cubicBezTo>
                <a:cubicBezTo>
                  <a:pt x="7467078" y="1473523"/>
                  <a:pt x="7474846" y="1473523"/>
                  <a:pt x="7478730" y="1477409"/>
                </a:cubicBezTo>
                <a:cubicBezTo>
                  <a:pt x="7498152" y="1481294"/>
                  <a:pt x="7536994" y="1489064"/>
                  <a:pt x="7575837" y="1489064"/>
                </a:cubicBezTo>
                <a:cubicBezTo>
                  <a:pt x="7587490" y="1492949"/>
                  <a:pt x="7599142" y="1492949"/>
                  <a:pt x="7603027" y="1496835"/>
                </a:cubicBezTo>
                <a:cubicBezTo>
                  <a:pt x="7622448" y="1500720"/>
                  <a:pt x="7626332" y="1500720"/>
                  <a:pt x="7630216" y="1500720"/>
                </a:cubicBezTo>
                <a:cubicBezTo>
                  <a:pt x="7630216" y="1500720"/>
                  <a:pt x="7637985" y="1500720"/>
                  <a:pt x="7641870" y="1504605"/>
                </a:cubicBezTo>
                <a:cubicBezTo>
                  <a:pt x="7645754" y="1508490"/>
                  <a:pt x="7653522" y="1508490"/>
                  <a:pt x="7657406" y="1508490"/>
                </a:cubicBezTo>
                <a:cubicBezTo>
                  <a:pt x="7657406" y="1504605"/>
                  <a:pt x="7669059" y="1508490"/>
                  <a:pt x="7680712" y="1508490"/>
                </a:cubicBezTo>
                <a:cubicBezTo>
                  <a:pt x="7704018" y="1516261"/>
                  <a:pt x="7731208" y="1520146"/>
                  <a:pt x="7735092" y="1520146"/>
                </a:cubicBezTo>
                <a:cubicBezTo>
                  <a:pt x="7738976" y="1520146"/>
                  <a:pt x="7746744" y="1520146"/>
                  <a:pt x="7750629" y="1520146"/>
                </a:cubicBezTo>
                <a:cubicBezTo>
                  <a:pt x="7754513" y="1524031"/>
                  <a:pt x="7762282" y="1524031"/>
                  <a:pt x="7766166" y="1524031"/>
                </a:cubicBezTo>
                <a:cubicBezTo>
                  <a:pt x="7766166" y="1524031"/>
                  <a:pt x="7770050" y="1527916"/>
                  <a:pt x="7770050" y="1531801"/>
                </a:cubicBezTo>
                <a:cubicBezTo>
                  <a:pt x="7773934" y="1535687"/>
                  <a:pt x="7777818" y="1535687"/>
                  <a:pt x="7781703" y="1535687"/>
                </a:cubicBezTo>
                <a:cubicBezTo>
                  <a:pt x="7785587" y="1535687"/>
                  <a:pt x="7793356" y="1535687"/>
                  <a:pt x="7793356" y="1539572"/>
                </a:cubicBezTo>
                <a:cubicBezTo>
                  <a:pt x="7797240" y="1539572"/>
                  <a:pt x="7805008" y="1543457"/>
                  <a:pt x="7812777" y="1543457"/>
                </a:cubicBezTo>
                <a:cubicBezTo>
                  <a:pt x="7820546" y="1543457"/>
                  <a:pt x="7836082" y="1543457"/>
                  <a:pt x="7847736" y="1547342"/>
                </a:cubicBezTo>
                <a:cubicBezTo>
                  <a:pt x="7859388" y="1547342"/>
                  <a:pt x="7874925" y="1551227"/>
                  <a:pt x="7882694" y="1551227"/>
                </a:cubicBezTo>
                <a:cubicBezTo>
                  <a:pt x="7890462" y="1547342"/>
                  <a:pt x="7898231" y="1551227"/>
                  <a:pt x="7898231" y="1551227"/>
                </a:cubicBezTo>
                <a:cubicBezTo>
                  <a:pt x="7902115" y="1555113"/>
                  <a:pt x="7902115" y="1555113"/>
                  <a:pt x="7906000" y="1555113"/>
                </a:cubicBezTo>
                <a:cubicBezTo>
                  <a:pt x="7909884" y="1555113"/>
                  <a:pt x="7913768" y="1555113"/>
                  <a:pt x="7921536" y="1558998"/>
                </a:cubicBezTo>
                <a:cubicBezTo>
                  <a:pt x="7933189" y="1562883"/>
                  <a:pt x="7987569" y="1574539"/>
                  <a:pt x="8006990" y="1574539"/>
                </a:cubicBezTo>
                <a:cubicBezTo>
                  <a:pt x="8014758" y="1578424"/>
                  <a:pt x="8034180" y="1578424"/>
                  <a:pt x="8049717" y="1582309"/>
                </a:cubicBezTo>
                <a:cubicBezTo>
                  <a:pt x="8065254" y="1586194"/>
                  <a:pt x="8076907" y="1586194"/>
                  <a:pt x="8080791" y="1586194"/>
                </a:cubicBezTo>
                <a:cubicBezTo>
                  <a:pt x="8080791" y="1586194"/>
                  <a:pt x="8092444" y="1586194"/>
                  <a:pt x="8100212" y="1590079"/>
                </a:cubicBezTo>
                <a:cubicBezTo>
                  <a:pt x="8119634" y="1593965"/>
                  <a:pt x="8170129" y="1605620"/>
                  <a:pt x="8189550" y="1609505"/>
                </a:cubicBezTo>
                <a:cubicBezTo>
                  <a:pt x="8201204" y="1609505"/>
                  <a:pt x="8208972" y="1609505"/>
                  <a:pt x="8208972" y="1609505"/>
                </a:cubicBezTo>
                <a:cubicBezTo>
                  <a:pt x="8212856" y="1613391"/>
                  <a:pt x="8224509" y="1613391"/>
                  <a:pt x="8240046" y="1617276"/>
                </a:cubicBezTo>
                <a:cubicBezTo>
                  <a:pt x="8251699" y="1617276"/>
                  <a:pt x="8267236" y="1621161"/>
                  <a:pt x="8267236" y="1621161"/>
                </a:cubicBezTo>
                <a:cubicBezTo>
                  <a:pt x="8271120" y="1621161"/>
                  <a:pt x="8275004" y="1625046"/>
                  <a:pt x="8275004" y="1621161"/>
                </a:cubicBezTo>
                <a:cubicBezTo>
                  <a:pt x="8278888" y="1621161"/>
                  <a:pt x="8286657" y="1625046"/>
                  <a:pt x="8294426" y="1625046"/>
                </a:cubicBezTo>
                <a:cubicBezTo>
                  <a:pt x="8302194" y="1628931"/>
                  <a:pt x="8313847" y="1628931"/>
                  <a:pt x="8321616" y="1632817"/>
                </a:cubicBezTo>
                <a:cubicBezTo>
                  <a:pt x="8329384" y="1632817"/>
                  <a:pt x="8341037" y="1632817"/>
                  <a:pt x="8344921" y="1636702"/>
                </a:cubicBezTo>
                <a:cubicBezTo>
                  <a:pt x="8344921" y="1636702"/>
                  <a:pt x="8352690" y="1640587"/>
                  <a:pt x="8360458" y="1640587"/>
                </a:cubicBezTo>
                <a:cubicBezTo>
                  <a:pt x="8364342" y="1640587"/>
                  <a:pt x="8379880" y="1640587"/>
                  <a:pt x="8387648" y="1644472"/>
                </a:cubicBezTo>
                <a:cubicBezTo>
                  <a:pt x="8399301" y="1644472"/>
                  <a:pt x="8407069" y="1648357"/>
                  <a:pt x="8410954" y="1648357"/>
                </a:cubicBezTo>
                <a:cubicBezTo>
                  <a:pt x="8410954" y="1644472"/>
                  <a:pt x="8418722" y="1648357"/>
                  <a:pt x="8422606" y="1652242"/>
                </a:cubicBezTo>
                <a:cubicBezTo>
                  <a:pt x="8430375" y="1656128"/>
                  <a:pt x="8438143" y="1656128"/>
                  <a:pt x="8438143" y="1656128"/>
                </a:cubicBezTo>
                <a:cubicBezTo>
                  <a:pt x="8442028" y="1656128"/>
                  <a:pt x="8445912" y="1656128"/>
                  <a:pt x="8449796" y="1660013"/>
                </a:cubicBezTo>
                <a:cubicBezTo>
                  <a:pt x="8453680" y="1663898"/>
                  <a:pt x="8457565" y="1663898"/>
                  <a:pt x="8465333" y="1663898"/>
                </a:cubicBezTo>
                <a:cubicBezTo>
                  <a:pt x="8469218" y="1663898"/>
                  <a:pt x="8476986" y="1667783"/>
                  <a:pt x="8480870" y="1667783"/>
                </a:cubicBezTo>
                <a:cubicBezTo>
                  <a:pt x="8484755" y="1667783"/>
                  <a:pt x="8500292" y="1671668"/>
                  <a:pt x="8519713" y="1675554"/>
                </a:cubicBezTo>
                <a:cubicBezTo>
                  <a:pt x="8574093" y="1683324"/>
                  <a:pt x="8624588" y="1694980"/>
                  <a:pt x="8636241" y="1702750"/>
                </a:cubicBezTo>
                <a:cubicBezTo>
                  <a:pt x="8640125" y="1706635"/>
                  <a:pt x="8644009" y="1706635"/>
                  <a:pt x="8644009" y="1706635"/>
                </a:cubicBezTo>
                <a:cubicBezTo>
                  <a:pt x="8651778" y="1706635"/>
                  <a:pt x="8682852" y="1714406"/>
                  <a:pt x="8682852" y="1718291"/>
                </a:cubicBezTo>
                <a:cubicBezTo>
                  <a:pt x="8678968" y="1722176"/>
                  <a:pt x="8671199" y="1722176"/>
                  <a:pt x="8651778" y="1722176"/>
                </a:cubicBezTo>
                <a:cubicBezTo>
                  <a:pt x="8632357" y="1718291"/>
                  <a:pt x="8601282" y="1718291"/>
                  <a:pt x="8570208" y="1718291"/>
                </a:cubicBezTo>
                <a:cubicBezTo>
                  <a:pt x="8562440" y="1718291"/>
                  <a:pt x="8554671" y="1714406"/>
                  <a:pt x="8550787" y="1714406"/>
                </a:cubicBezTo>
                <a:cubicBezTo>
                  <a:pt x="8546903" y="1710520"/>
                  <a:pt x="8543019" y="1710520"/>
                  <a:pt x="8543019" y="1710520"/>
                </a:cubicBezTo>
                <a:cubicBezTo>
                  <a:pt x="8539134" y="1710520"/>
                  <a:pt x="8531366" y="1710520"/>
                  <a:pt x="8523597" y="1706635"/>
                </a:cubicBezTo>
                <a:cubicBezTo>
                  <a:pt x="8515829" y="1706635"/>
                  <a:pt x="8500292" y="1706635"/>
                  <a:pt x="8492523" y="1706635"/>
                </a:cubicBezTo>
                <a:cubicBezTo>
                  <a:pt x="8480870" y="1706635"/>
                  <a:pt x="8469218" y="1702750"/>
                  <a:pt x="8465333" y="1702750"/>
                </a:cubicBezTo>
                <a:cubicBezTo>
                  <a:pt x="8461449" y="1698865"/>
                  <a:pt x="8453680" y="1698865"/>
                  <a:pt x="8445912" y="1702750"/>
                </a:cubicBezTo>
                <a:cubicBezTo>
                  <a:pt x="8442028" y="1702750"/>
                  <a:pt x="8434259" y="1702750"/>
                  <a:pt x="8434259" y="1698865"/>
                </a:cubicBezTo>
                <a:cubicBezTo>
                  <a:pt x="8434259" y="1698865"/>
                  <a:pt x="8430375" y="1698865"/>
                  <a:pt x="8426491" y="1698865"/>
                </a:cubicBezTo>
                <a:cubicBezTo>
                  <a:pt x="8422606" y="1698865"/>
                  <a:pt x="8407069" y="1698865"/>
                  <a:pt x="8395417" y="1694980"/>
                </a:cubicBezTo>
                <a:cubicBezTo>
                  <a:pt x="8368226" y="1687209"/>
                  <a:pt x="8348806" y="1687209"/>
                  <a:pt x="8341037" y="1687209"/>
                </a:cubicBezTo>
                <a:cubicBezTo>
                  <a:pt x="8337152" y="1687209"/>
                  <a:pt x="8329384" y="1687209"/>
                  <a:pt x="8325500" y="1683324"/>
                </a:cubicBezTo>
                <a:cubicBezTo>
                  <a:pt x="8317731" y="1683324"/>
                  <a:pt x="8306078" y="1683324"/>
                  <a:pt x="8302194" y="1683324"/>
                </a:cubicBezTo>
                <a:cubicBezTo>
                  <a:pt x="8290542" y="1683324"/>
                  <a:pt x="8259468" y="1679439"/>
                  <a:pt x="8240046" y="1671668"/>
                </a:cubicBezTo>
                <a:cubicBezTo>
                  <a:pt x="8232278" y="1663898"/>
                  <a:pt x="8228393" y="1663898"/>
                  <a:pt x="8189550" y="1671668"/>
                </a:cubicBezTo>
                <a:cubicBezTo>
                  <a:pt x="8166245" y="1675554"/>
                  <a:pt x="8142940" y="1679439"/>
                  <a:pt x="8142940" y="1679439"/>
                </a:cubicBezTo>
                <a:cubicBezTo>
                  <a:pt x="8139055" y="1679439"/>
                  <a:pt x="8127402" y="1683324"/>
                  <a:pt x="8115750" y="1687209"/>
                </a:cubicBezTo>
                <a:cubicBezTo>
                  <a:pt x="8096328" y="1694980"/>
                  <a:pt x="8096328" y="1694980"/>
                  <a:pt x="8076907" y="1691094"/>
                </a:cubicBezTo>
                <a:cubicBezTo>
                  <a:pt x="8065254" y="1687209"/>
                  <a:pt x="8053602" y="1683324"/>
                  <a:pt x="8049717" y="1687209"/>
                </a:cubicBezTo>
                <a:cubicBezTo>
                  <a:pt x="8045833" y="1687209"/>
                  <a:pt x="8041948" y="1683324"/>
                  <a:pt x="8041948" y="1683324"/>
                </a:cubicBezTo>
                <a:cubicBezTo>
                  <a:pt x="8038064" y="1679439"/>
                  <a:pt x="8049717" y="1675554"/>
                  <a:pt x="8057486" y="1675554"/>
                </a:cubicBezTo>
                <a:cubicBezTo>
                  <a:pt x="8069138" y="1683324"/>
                  <a:pt x="8131286" y="1683324"/>
                  <a:pt x="8127402" y="1675554"/>
                </a:cubicBezTo>
                <a:cubicBezTo>
                  <a:pt x="8127402" y="1671668"/>
                  <a:pt x="8119634" y="1671668"/>
                  <a:pt x="8045833" y="1663898"/>
                </a:cubicBezTo>
                <a:cubicBezTo>
                  <a:pt x="8026412" y="1663898"/>
                  <a:pt x="8010874" y="1663898"/>
                  <a:pt x="8006990" y="1660013"/>
                </a:cubicBezTo>
                <a:cubicBezTo>
                  <a:pt x="8003106" y="1660013"/>
                  <a:pt x="7999222" y="1656128"/>
                  <a:pt x="7995338" y="1660013"/>
                </a:cubicBezTo>
                <a:cubicBezTo>
                  <a:pt x="7991453" y="1660013"/>
                  <a:pt x="7983684" y="1660013"/>
                  <a:pt x="7975916" y="1656128"/>
                </a:cubicBezTo>
                <a:cubicBezTo>
                  <a:pt x="7968148" y="1656128"/>
                  <a:pt x="7952610" y="1656128"/>
                  <a:pt x="7940958" y="1656128"/>
                </a:cubicBezTo>
                <a:cubicBezTo>
                  <a:pt x="7933189" y="1656128"/>
                  <a:pt x="7917652" y="1652242"/>
                  <a:pt x="7906000" y="1652242"/>
                </a:cubicBezTo>
                <a:cubicBezTo>
                  <a:pt x="7882694" y="1648357"/>
                  <a:pt x="7878810" y="1648357"/>
                  <a:pt x="7882694" y="1656128"/>
                </a:cubicBezTo>
                <a:cubicBezTo>
                  <a:pt x="7886578" y="1660013"/>
                  <a:pt x="7890462" y="1660013"/>
                  <a:pt x="7894346" y="1656128"/>
                </a:cubicBezTo>
                <a:cubicBezTo>
                  <a:pt x="7898231" y="1656128"/>
                  <a:pt x="7937074" y="1663898"/>
                  <a:pt x="7937074" y="1667783"/>
                </a:cubicBezTo>
                <a:cubicBezTo>
                  <a:pt x="7937074" y="1671668"/>
                  <a:pt x="7882694" y="1663898"/>
                  <a:pt x="7878810" y="1660013"/>
                </a:cubicBezTo>
                <a:cubicBezTo>
                  <a:pt x="7874925" y="1660013"/>
                  <a:pt x="7874925" y="1656128"/>
                  <a:pt x="7874925" y="1652242"/>
                </a:cubicBezTo>
                <a:cubicBezTo>
                  <a:pt x="7874925" y="1648357"/>
                  <a:pt x="7874925" y="1648357"/>
                  <a:pt x="7867156" y="1648357"/>
                </a:cubicBezTo>
                <a:cubicBezTo>
                  <a:pt x="7863272" y="1648357"/>
                  <a:pt x="7855504" y="1648357"/>
                  <a:pt x="7851620" y="1644472"/>
                </a:cubicBezTo>
                <a:cubicBezTo>
                  <a:pt x="7843851" y="1644472"/>
                  <a:pt x="7836082" y="1644472"/>
                  <a:pt x="7832198" y="1644472"/>
                </a:cubicBezTo>
                <a:cubicBezTo>
                  <a:pt x="7828314" y="1648357"/>
                  <a:pt x="7824430" y="1648357"/>
                  <a:pt x="7824430" y="1644472"/>
                </a:cubicBezTo>
                <a:cubicBezTo>
                  <a:pt x="7820546" y="1640587"/>
                  <a:pt x="7812777" y="1640587"/>
                  <a:pt x="7805008" y="1644472"/>
                </a:cubicBezTo>
                <a:cubicBezTo>
                  <a:pt x="7793356" y="1652242"/>
                  <a:pt x="7805008" y="1667783"/>
                  <a:pt x="7824430" y="1675554"/>
                </a:cubicBezTo>
                <a:cubicBezTo>
                  <a:pt x="7828314" y="1679439"/>
                  <a:pt x="7836082" y="1679439"/>
                  <a:pt x="7839967" y="1679439"/>
                </a:cubicBezTo>
                <a:cubicBezTo>
                  <a:pt x="7839967" y="1679439"/>
                  <a:pt x="7851620" y="1683324"/>
                  <a:pt x="7863272" y="1691094"/>
                </a:cubicBezTo>
                <a:cubicBezTo>
                  <a:pt x="7882694" y="1706635"/>
                  <a:pt x="7898231" y="1710520"/>
                  <a:pt x="7909884" y="1710520"/>
                </a:cubicBezTo>
                <a:cubicBezTo>
                  <a:pt x="7913768" y="1706635"/>
                  <a:pt x="7921536" y="1710520"/>
                  <a:pt x="7925420" y="1710520"/>
                </a:cubicBezTo>
                <a:cubicBezTo>
                  <a:pt x="7929305" y="1714406"/>
                  <a:pt x="7937074" y="1718291"/>
                  <a:pt x="7937074" y="1714406"/>
                </a:cubicBezTo>
                <a:cubicBezTo>
                  <a:pt x="7940958" y="1714406"/>
                  <a:pt x="7944842" y="1718291"/>
                  <a:pt x="7952610" y="1718291"/>
                </a:cubicBezTo>
                <a:cubicBezTo>
                  <a:pt x="7956494" y="1722176"/>
                  <a:pt x="7960379" y="1722176"/>
                  <a:pt x="7964264" y="1722176"/>
                </a:cubicBezTo>
                <a:cubicBezTo>
                  <a:pt x="7968148" y="1722176"/>
                  <a:pt x="7972032" y="1722176"/>
                  <a:pt x="7975916" y="1726061"/>
                </a:cubicBezTo>
                <a:cubicBezTo>
                  <a:pt x="7979800" y="1726061"/>
                  <a:pt x="7987569" y="1729946"/>
                  <a:pt x="7991453" y="1729946"/>
                </a:cubicBezTo>
                <a:cubicBezTo>
                  <a:pt x="7995338" y="1729946"/>
                  <a:pt x="8003106" y="1729946"/>
                  <a:pt x="8010874" y="1733832"/>
                </a:cubicBezTo>
                <a:cubicBezTo>
                  <a:pt x="8014758" y="1733832"/>
                  <a:pt x="8022527" y="1733832"/>
                  <a:pt x="8030296" y="1733832"/>
                </a:cubicBezTo>
                <a:cubicBezTo>
                  <a:pt x="8041948" y="1729946"/>
                  <a:pt x="8049717" y="1733832"/>
                  <a:pt x="8053602" y="1733832"/>
                </a:cubicBezTo>
                <a:cubicBezTo>
                  <a:pt x="8057486" y="1737717"/>
                  <a:pt x="8061370" y="1737717"/>
                  <a:pt x="8065254" y="1737717"/>
                </a:cubicBezTo>
                <a:cubicBezTo>
                  <a:pt x="8065254" y="1737717"/>
                  <a:pt x="8069138" y="1737717"/>
                  <a:pt x="8073022" y="1737717"/>
                </a:cubicBezTo>
                <a:cubicBezTo>
                  <a:pt x="8076907" y="1745487"/>
                  <a:pt x="8104097" y="1749372"/>
                  <a:pt x="8146824" y="1753258"/>
                </a:cubicBezTo>
                <a:cubicBezTo>
                  <a:pt x="8154592" y="1753258"/>
                  <a:pt x="8170129" y="1757143"/>
                  <a:pt x="8177898" y="1761028"/>
                </a:cubicBezTo>
                <a:cubicBezTo>
                  <a:pt x="8185666" y="1764913"/>
                  <a:pt x="8201204" y="1768798"/>
                  <a:pt x="8205088" y="1768798"/>
                </a:cubicBezTo>
                <a:cubicBezTo>
                  <a:pt x="8232278" y="1768798"/>
                  <a:pt x="8247814" y="1772684"/>
                  <a:pt x="8267236" y="1776569"/>
                </a:cubicBezTo>
                <a:cubicBezTo>
                  <a:pt x="8278888" y="1780454"/>
                  <a:pt x="8286657" y="1780454"/>
                  <a:pt x="8290542" y="1780454"/>
                </a:cubicBezTo>
                <a:cubicBezTo>
                  <a:pt x="8290542" y="1780454"/>
                  <a:pt x="8298310" y="1784339"/>
                  <a:pt x="8302194" y="1784339"/>
                </a:cubicBezTo>
                <a:cubicBezTo>
                  <a:pt x="8309962" y="1788224"/>
                  <a:pt x="8317731" y="1792110"/>
                  <a:pt x="8321616" y="1792110"/>
                </a:cubicBezTo>
                <a:cubicBezTo>
                  <a:pt x="8329384" y="1788224"/>
                  <a:pt x="8368226" y="1795995"/>
                  <a:pt x="8383764" y="1803765"/>
                </a:cubicBezTo>
                <a:cubicBezTo>
                  <a:pt x="8391532" y="1807650"/>
                  <a:pt x="8407069" y="1811536"/>
                  <a:pt x="8410954" y="1811536"/>
                </a:cubicBezTo>
                <a:cubicBezTo>
                  <a:pt x="8414838" y="1811536"/>
                  <a:pt x="8426491" y="1811536"/>
                  <a:pt x="8442028" y="1815421"/>
                </a:cubicBezTo>
                <a:cubicBezTo>
                  <a:pt x="8457565" y="1819306"/>
                  <a:pt x="8473102" y="1823191"/>
                  <a:pt x="8476986" y="1823191"/>
                </a:cubicBezTo>
                <a:cubicBezTo>
                  <a:pt x="8480870" y="1823191"/>
                  <a:pt x="8488639" y="1827076"/>
                  <a:pt x="8496407" y="1827076"/>
                </a:cubicBezTo>
                <a:cubicBezTo>
                  <a:pt x="8508060" y="1830962"/>
                  <a:pt x="8519713" y="1830962"/>
                  <a:pt x="8523597" y="1830962"/>
                </a:cubicBezTo>
                <a:cubicBezTo>
                  <a:pt x="8531366" y="1830962"/>
                  <a:pt x="8539134" y="1834847"/>
                  <a:pt x="8543019" y="1834847"/>
                </a:cubicBezTo>
                <a:cubicBezTo>
                  <a:pt x="8546903" y="1838732"/>
                  <a:pt x="8550787" y="1838732"/>
                  <a:pt x="8550787" y="1838732"/>
                </a:cubicBezTo>
                <a:cubicBezTo>
                  <a:pt x="8554671" y="1834847"/>
                  <a:pt x="8589630" y="1842617"/>
                  <a:pt x="8612935" y="1850388"/>
                </a:cubicBezTo>
                <a:cubicBezTo>
                  <a:pt x="8616820" y="1850388"/>
                  <a:pt x="8628472" y="1854273"/>
                  <a:pt x="8636241" y="1858158"/>
                </a:cubicBezTo>
                <a:cubicBezTo>
                  <a:pt x="8647894" y="1858158"/>
                  <a:pt x="8659546" y="1865928"/>
                  <a:pt x="8667315" y="1869814"/>
                </a:cubicBezTo>
                <a:cubicBezTo>
                  <a:pt x="8678968" y="1877584"/>
                  <a:pt x="8682852" y="1877584"/>
                  <a:pt x="8678968" y="1889240"/>
                </a:cubicBezTo>
                <a:cubicBezTo>
                  <a:pt x="8678968" y="1897010"/>
                  <a:pt x="8671199" y="1900895"/>
                  <a:pt x="8651778" y="1904780"/>
                </a:cubicBezTo>
                <a:cubicBezTo>
                  <a:pt x="8636241" y="1908666"/>
                  <a:pt x="8632357" y="1908666"/>
                  <a:pt x="8628472" y="1904780"/>
                </a:cubicBezTo>
                <a:cubicBezTo>
                  <a:pt x="8628472" y="1900895"/>
                  <a:pt x="8624588" y="1900895"/>
                  <a:pt x="8609051" y="1900895"/>
                </a:cubicBezTo>
                <a:cubicBezTo>
                  <a:pt x="8593514" y="1904780"/>
                  <a:pt x="8562440" y="1897010"/>
                  <a:pt x="8558556" y="1897010"/>
                </a:cubicBezTo>
                <a:cubicBezTo>
                  <a:pt x="8554671" y="1900895"/>
                  <a:pt x="8531366" y="1893125"/>
                  <a:pt x="8508060" y="1885354"/>
                </a:cubicBezTo>
                <a:cubicBezTo>
                  <a:pt x="8496407" y="1877584"/>
                  <a:pt x="8492523" y="1873699"/>
                  <a:pt x="8484755" y="1858158"/>
                </a:cubicBezTo>
                <a:cubicBezTo>
                  <a:pt x="8480870" y="1850388"/>
                  <a:pt x="8438143" y="1838732"/>
                  <a:pt x="8418722" y="1842617"/>
                </a:cubicBezTo>
                <a:cubicBezTo>
                  <a:pt x="8414838" y="1842617"/>
                  <a:pt x="8407069" y="1842617"/>
                  <a:pt x="8403185" y="1842617"/>
                </a:cubicBezTo>
                <a:cubicBezTo>
                  <a:pt x="8399301" y="1842617"/>
                  <a:pt x="8387648" y="1838732"/>
                  <a:pt x="8375995" y="1838732"/>
                </a:cubicBezTo>
                <a:cubicBezTo>
                  <a:pt x="8341037" y="1838732"/>
                  <a:pt x="8306078" y="1834847"/>
                  <a:pt x="8298310" y="1834847"/>
                </a:cubicBezTo>
                <a:cubicBezTo>
                  <a:pt x="8294426" y="1830962"/>
                  <a:pt x="8290542" y="1830962"/>
                  <a:pt x="8286657" y="1830962"/>
                </a:cubicBezTo>
                <a:cubicBezTo>
                  <a:pt x="8278888" y="1830962"/>
                  <a:pt x="8271120" y="1827076"/>
                  <a:pt x="8263352" y="1823191"/>
                </a:cubicBezTo>
                <a:cubicBezTo>
                  <a:pt x="8255583" y="1823191"/>
                  <a:pt x="8243930" y="1819306"/>
                  <a:pt x="8232278" y="1815421"/>
                </a:cubicBezTo>
                <a:cubicBezTo>
                  <a:pt x="8224509" y="1815421"/>
                  <a:pt x="8205088" y="1811536"/>
                  <a:pt x="8197319" y="1807650"/>
                </a:cubicBezTo>
                <a:cubicBezTo>
                  <a:pt x="8146824" y="1795995"/>
                  <a:pt x="8131286" y="1792110"/>
                  <a:pt x="8131286" y="1792110"/>
                </a:cubicBezTo>
                <a:cubicBezTo>
                  <a:pt x="8127402" y="1792110"/>
                  <a:pt x="8119634" y="1792110"/>
                  <a:pt x="8111866" y="1792110"/>
                </a:cubicBezTo>
                <a:cubicBezTo>
                  <a:pt x="8104097" y="1788224"/>
                  <a:pt x="8092444" y="1788224"/>
                  <a:pt x="8088560" y="1788224"/>
                </a:cubicBezTo>
                <a:cubicBezTo>
                  <a:pt x="8084676" y="1788224"/>
                  <a:pt x="8065254" y="1784339"/>
                  <a:pt x="8049717" y="1780454"/>
                </a:cubicBezTo>
                <a:cubicBezTo>
                  <a:pt x="8010874" y="1772684"/>
                  <a:pt x="7995338" y="1768798"/>
                  <a:pt x="7983684" y="1768798"/>
                </a:cubicBezTo>
                <a:cubicBezTo>
                  <a:pt x="7979800" y="1768798"/>
                  <a:pt x="7968148" y="1768798"/>
                  <a:pt x="7960379" y="1764913"/>
                </a:cubicBezTo>
                <a:cubicBezTo>
                  <a:pt x="7948726" y="1761028"/>
                  <a:pt x="7940958" y="1757143"/>
                  <a:pt x="7940958" y="1757143"/>
                </a:cubicBezTo>
                <a:cubicBezTo>
                  <a:pt x="7937074" y="1761028"/>
                  <a:pt x="7933189" y="1757143"/>
                  <a:pt x="7933189" y="1757143"/>
                </a:cubicBezTo>
                <a:cubicBezTo>
                  <a:pt x="7929305" y="1753258"/>
                  <a:pt x="7925420" y="1753258"/>
                  <a:pt x="7921536" y="1753258"/>
                </a:cubicBezTo>
                <a:cubicBezTo>
                  <a:pt x="7921536" y="1757143"/>
                  <a:pt x="7913768" y="1757143"/>
                  <a:pt x="7906000" y="1753258"/>
                </a:cubicBezTo>
                <a:cubicBezTo>
                  <a:pt x="7890462" y="1749372"/>
                  <a:pt x="7855504" y="1745487"/>
                  <a:pt x="7851620" y="1745487"/>
                </a:cubicBezTo>
                <a:cubicBezTo>
                  <a:pt x="7847736" y="1745487"/>
                  <a:pt x="7836082" y="1745487"/>
                  <a:pt x="7820546" y="1741602"/>
                </a:cubicBezTo>
                <a:cubicBezTo>
                  <a:pt x="7808892" y="1737717"/>
                  <a:pt x="7793356" y="1737717"/>
                  <a:pt x="7781703" y="1737717"/>
                </a:cubicBezTo>
                <a:cubicBezTo>
                  <a:pt x="7773934" y="1737717"/>
                  <a:pt x="7762282" y="1733832"/>
                  <a:pt x="7754513" y="1733832"/>
                </a:cubicBezTo>
                <a:cubicBezTo>
                  <a:pt x="7746744" y="1729946"/>
                  <a:pt x="7727323" y="1726061"/>
                  <a:pt x="7711786" y="1726061"/>
                </a:cubicBezTo>
                <a:cubicBezTo>
                  <a:pt x="7672944" y="1718291"/>
                  <a:pt x="7661290" y="1718291"/>
                  <a:pt x="7653522" y="1714406"/>
                </a:cubicBezTo>
                <a:cubicBezTo>
                  <a:pt x="7653522" y="1710520"/>
                  <a:pt x="7649638" y="1710520"/>
                  <a:pt x="7649638" y="1710520"/>
                </a:cubicBezTo>
                <a:cubicBezTo>
                  <a:pt x="7645754" y="1710520"/>
                  <a:pt x="7645754" y="1714406"/>
                  <a:pt x="7641870" y="1710520"/>
                </a:cubicBezTo>
                <a:cubicBezTo>
                  <a:pt x="7637985" y="1710520"/>
                  <a:pt x="7634101" y="1710520"/>
                  <a:pt x="7630216" y="1710520"/>
                </a:cubicBezTo>
                <a:cubicBezTo>
                  <a:pt x="7626332" y="1714406"/>
                  <a:pt x="7614680" y="1710520"/>
                  <a:pt x="7610796" y="1706635"/>
                </a:cubicBezTo>
                <a:cubicBezTo>
                  <a:pt x="7606911" y="1706635"/>
                  <a:pt x="7603027" y="1706635"/>
                  <a:pt x="7595258" y="1706635"/>
                </a:cubicBezTo>
                <a:cubicBezTo>
                  <a:pt x="7587490" y="1710520"/>
                  <a:pt x="7579721" y="1710520"/>
                  <a:pt x="7571952" y="1710520"/>
                </a:cubicBezTo>
                <a:cubicBezTo>
                  <a:pt x="7556416" y="1710520"/>
                  <a:pt x="7533110" y="1714406"/>
                  <a:pt x="7540878" y="1714406"/>
                </a:cubicBezTo>
                <a:cubicBezTo>
                  <a:pt x="7540878" y="1718291"/>
                  <a:pt x="7548647" y="1718291"/>
                  <a:pt x="7552532" y="1718291"/>
                </a:cubicBezTo>
                <a:cubicBezTo>
                  <a:pt x="7556416" y="1714406"/>
                  <a:pt x="7560300" y="1718291"/>
                  <a:pt x="7560300" y="1722176"/>
                </a:cubicBezTo>
                <a:cubicBezTo>
                  <a:pt x="7560300" y="1726061"/>
                  <a:pt x="7556416" y="1729946"/>
                  <a:pt x="7548647" y="1729946"/>
                </a:cubicBezTo>
                <a:cubicBezTo>
                  <a:pt x="7544763" y="1729946"/>
                  <a:pt x="7536994" y="1729946"/>
                  <a:pt x="7533110" y="1729946"/>
                </a:cubicBezTo>
                <a:cubicBezTo>
                  <a:pt x="7533110" y="1729946"/>
                  <a:pt x="7525342" y="1729946"/>
                  <a:pt x="7521457" y="1729946"/>
                </a:cubicBezTo>
                <a:cubicBezTo>
                  <a:pt x="7517573" y="1729946"/>
                  <a:pt x="7509804" y="1729946"/>
                  <a:pt x="7509804" y="1729946"/>
                </a:cubicBezTo>
                <a:cubicBezTo>
                  <a:pt x="7505920" y="1726061"/>
                  <a:pt x="7498152" y="1726061"/>
                  <a:pt x="7490383" y="1726061"/>
                </a:cubicBezTo>
                <a:cubicBezTo>
                  <a:pt x="7482614" y="1726061"/>
                  <a:pt x="7474846" y="1726061"/>
                  <a:pt x="7474846" y="1726061"/>
                </a:cubicBezTo>
                <a:cubicBezTo>
                  <a:pt x="7470962" y="1726061"/>
                  <a:pt x="7451540" y="1726061"/>
                  <a:pt x="7439888" y="1729946"/>
                </a:cubicBezTo>
                <a:cubicBezTo>
                  <a:pt x="7436004" y="1729946"/>
                  <a:pt x="7416582" y="1729946"/>
                  <a:pt x="7408814" y="1726061"/>
                </a:cubicBezTo>
                <a:cubicBezTo>
                  <a:pt x="7404930" y="1726061"/>
                  <a:pt x="7404930" y="1729946"/>
                  <a:pt x="7404930" y="1733832"/>
                </a:cubicBezTo>
                <a:cubicBezTo>
                  <a:pt x="7404930" y="1741602"/>
                  <a:pt x="7381624" y="1749372"/>
                  <a:pt x="7373855" y="1741602"/>
                </a:cubicBezTo>
                <a:cubicBezTo>
                  <a:pt x="7373855" y="1737717"/>
                  <a:pt x="7362202" y="1733832"/>
                  <a:pt x="7338897" y="1729946"/>
                </a:cubicBezTo>
                <a:cubicBezTo>
                  <a:pt x="7300054" y="1726061"/>
                  <a:pt x="7292286" y="1722176"/>
                  <a:pt x="7303938" y="1714406"/>
                </a:cubicBezTo>
                <a:cubicBezTo>
                  <a:pt x="7307823" y="1714406"/>
                  <a:pt x="7315592" y="1714406"/>
                  <a:pt x="7319476" y="1710520"/>
                </a:cubicBezTo>
                <a:cubicBezTo>
                  <a:pt x="7342781" y="1710520"/>
                  <a:pt x="7338897" y="1706635"/>
                  <a:pt x="7303938" y="1702750"/>
                </a:cubicBezTo>
                <a:cubicBezTo>
                  <a:pt x="7226253" y="1694980"/>
                  <a:pt x="7202948" y="1691094"/>
                  <a:pt x="7195179" y="1687209"/>
                </a:cubicBezTo>
                <a:cubicBezTo>
                  <a:pt x="7195179" y="1687209"/>
                  <a:pt x="7183527" y="1687209"/>
                  <a:pt x="7175758" y="1687209"/>
                </a:cubicBezTo>
                <a:cubicBezTo>
                  <a:pt x="7167990" y="1687209"/>
                  <a:pt x="7156337" y="1687209"/>
                  <a:pt x="7144684" y="1687209"/>
                </a:cubicBezTo>
                <a:cubicBezTo>
                  <a:pt x="7136915" y="1683324"/>
                  <a:pt x="7121378" y="1683324"/>
                  <a:pt x="7113610" y="1683324"/>
                </a:cubicBezTo>
                <a:cubicBezTo>
                  <a:pt x="7078651" y="1679439"/>
                  <a:pt x="7039809" y="1679439"/>
                  <a:pt x="7024272" y="1679439"/>
                </a:cubicBezTo>
                <a:cubicBezTo>
                  <a:pt x="6938818" y="1671668"/>
                  <a:pt x="6896091" y="1671668"/>
                  <a:pt x="6899975" y="1683324"/>
                </a:cubicBezTo>
                <a:cubicBezTo>
                  <a:pt x="6899975" y="1683324"/>
                  <a:pt x="6911628" y="1687209"/>
                  <a:pt x="6923281" y="1687209"/>
                </a:cubicBezTo>
                <a:cubicBezTo>
                  <a:pt x="6946587" y="1687209"/>
                  <a:pt x="6973776" y="1691094"/>
                  <a:pt x="6973776" y="1694980"/>
                </a:cubicBezTo>
                <a:cubicBezTo>
                  <a:pt x="6973776" y="1698865"/>
                  <a:pt x="6938818" y="1702750"/>
                  <a:pt x="6927165" y="1698865"/>
                </a:cubicBezTo>
                <a:cubicBezTo>
                  <a:pt x="6919397" y="1698865"/>
                  <a:pt x="6899975" y="1698865"/>
                  <a:pt x="6880554" y="1694980"/>
                </a:cubicBezTo>
                <a:cubicBezTo>
                  <a:pt x="6837827" y="1694980"/>
                  <a:pt x="6826174" y="1691094"/>
                  <a:pt x="6826174" y="1687209"/>
                </a:cubicBezTo>
                <a:cubicBezTo>
                  <a:pt x="6826174" y="1687209"/>
                  <a:pt x="6845596" y="1683324"/>
                  <a:pt x="6857248" y="1687209"/>
                </a:cubicBezTo>
                <a:cubicBezTo>
                  <a:pt x="6861133" y="1687209"/>
                  <a:pt x="6868901" y="1687209"/>
                  <a:pt x="6880554" y="1687209"/>
                </a:cubicBezTo>
                <a:cubicBezTo>
                  <a:pt x="6892207" y="1687209"/>
                  <a:pt x="6896091" y="1683324"/>
                  <a:pt x="6896091" y="1683324"/>
                </a:cubicBezTo>
                <a:cubicBezTo>
                  <a:pt x="6896091" y="1679439"/>
                  <a:pt x="6880554" y="1675554"/>
                  <a:pt x="6841711" y="1675554"/>
                </a:cubicBezTo>
                <a:cubicBezTo>
                  <a:pt x="6837827" y="1675554"/>
                  <a:pt x="6833943" y="1671668"/>
                  <a:pt x="6833943" y="1667783"/>
                </a:cubicBezTo>
                <a:cubicBezTo>
                  <a:pt x="6826174" y="1663898"/>
                  <a:pt x="6822290" y="1663898"/>
                  <a:pt x="6814522" y="1671668"/>
                </a:cubicBezTo>
                <a:cubicBezTo>
                  <a:pt x="6810637" y="1675554"/>
                  <a:pt x="6802869" y="1675554"/>
                  <a:pt x="6783447" y="1675554"/>
                </a:cubicBezTo>
                <a:cubicBezTo>
                  <a:pt x="6771795" y="1675554"/>
                  <a:pt x="6756258" y="1675554"/>
                  <a:pt x="6748489" y="1675554"/>
                </a:cubicBezTo>
                <a:cubicBezTo>
                  <a:pt x="6732952" y="1675554"/>
                  <a:pt x="6713531" y="1675554"/>
                  <a:pt x="6697994" y="1671668"/>
                </a:cubicBezTo>
                <a:cubicBezTo>
                  <a:pt x="6682457" y="1671668"/>
                  <a:pt x="6670804" y="1671668"/>
                  <a:pt x="6666920" y="1675554"/>
                </a:cubicBezTo>
                <a:cubicBezTo>
                  <a:pt x="6666920" y="1679439"/>
                  <a:pt x="6670804" y="1679439"/>
                  <a:pt x="6678572" y="1679439"/>
                </a:cubicBezTo>
                <a:cubicBezTo>
                  <a:pt x="6686341" y="1679439"/>
                  <a:pt x="6690225" y="1679439"/>
                  <a:pt x="6690225" y="1683324"/>
                </a:cubicBezTo>
                <a:cubicBezTo>
                  <a:pt x="6690225" y="1687209"/>
                  <a:pt x="6690225" y="1687209"/>
                  <a:pt x="6674688" y="1687209"/>
                </a:cubicBezTo>
                <a:cubicBezTo>
                  <a:pt x="6655267" y="1687209"/>
                  <a:pt x="6647498" y="1687209"/>
                  <a:pt x="6631961" y="1687209"/>
                </a:cubicBezTo>
                <a:cubicBezTo>
                  <a:pt x="6628077" y="1687209"/>
                  <a:pt x="6620308" y="1687209"/>
                  <a:pt x="6616424" y="1687209"/>
                </a:cubicBezTo>
                <a:cubicBezTo>
                  <a:pt x="6616424" y="1683324"/>
                  <a:pt x="6612540" y="1683324"/>
                  <a:pt x="6608656" y="1687209"/>
                </a:cubicBezTo>
                <a:cubicBezTo>
                  <a:pt x="6600887" y="1687209"/>
                  <a:pt x="6589234" y="1687209"/>
                  <a:pt x="6577581" y="1687209"/>
                </a:cubicBezTo>
                <a:cubicBezTo>
                  <a:pt x="6565929" y="1687209"/>
                  <a:pt x="6546507" y="1687209"/>
                  <a:pt x="6538739" y="1687209"/>
                </a:cubicBezTo>
                <a:cubicBezTo>
                  <a:pt x="6530970" y="1687209"/>
                  <a:pt x="6507665" y="1687209"/>
                  <a:pt x="6492128" y="1683324"/>
                </a:cubicBezTo>
                <a:cubicBezTo>
                  <a:pt x="6449401" y="1679439"/>
                  <a:pt x="6426095" y="1679439"/>
                  <a:pt x="6406674" y="1679439"/>
                </a:cubicBezTo>
                <a:cubicBezTo>
                  <a:pt x="6395021" y="1679439"/>
                  <a:pt x="6395021" y="1679439"/>
                  <a:pt x="6395021" y="1687209"/>
                </a:cubicBezTo>
                <a:cubicBezTo>
                  <a:pt x="6395021" y="1691094"/>
                  <a:pt x="6387253" y="1694980"/>
                  <a:pt x="6383368" y="1691094"/>
                </a:cubicBezTo>
                <a:cubicBezTo>
                  <a:pt x="6383368" y="1691094"/>
                  <a:pt x="6379484" y="1691094"/>
                  <a:pt x="6375600" y="1691094"/>
                </a:cubicBezTo>
                <a:cubicBezTo>
                  <a:pt x="6360063" y="1694980"/>
                  <a:pt x="6356178" y="1694980"/>
                  <a:pt x="6356178" y="1687209"/>
                </a:cubicBezTo>
                <a:cubicBezTo>
                  <a:pt x="6356178" y="1679439"/>
                  <a:pt x="6344526" y="1675554"/>
                  <a:pt x="6328989" y="1679439"/>
                </a:cubicBezTo>
                <a:cubicBezTo>
                  <a:pt x="6321220" y="1679439"/>
                  <a:pt x="6309567" y="1679439"/>
                  <a:pt x="6297915" y="1679439"/>
                </a:cubicBezTo>
                <a:cubicBezTo>
                  <a:pt x="6286262" y="1675554"/>
                  <a:pt x="6274609" y="1675554"/>
                  <a:pt x="6274609" y="1679439"/>
                </a:cubicBezTo>
                <a:cubicBezTo>
                  <a:pt x="6266840" y="1679439"/>
                  <a:pt x="6251303" y="1675554"/>
                  <a:pt x="6255188" y="1671668"/>
                </a:cubicBezTo>
                <a:cubicBezTo>
                  <a:pt x="6255188" y="1671668"/>
                  <a:pt x="6255188" y="1671668"/>
                  <a:pt x="6251303" y="1671668"/>
                </a:cubicBezTo>
                <a:cubicBezTo>
                  <a:pt x="6247419" y="1671668"/>
                  <a:pt x="6247419" y="1671668"/>
                  <a:pt x="6247419" y="1671668"/>
                </a:cubicBezTo>
                <a:cubicBezTo>
                  <a:pt x="6243535" y="1671668"/>
                  <a:pt x="6239651" y="1667783"/>
                  <a:pt x="6231882" y="1671668"/>
                </a:cubicBezTo>
                <a:cubicBezTo>
                  <a:pt x="6224114" y="1671668"/>
                  <a:pt x="6208576" y="1667783"/>
                  <a:pt x="6200808" y="1667783"/>
                </a:cubicBezTo>
                <a:cubicBezTo>
                  <a:pt x="6193039" y="1667783"/>
                  <a:pt x="6173618" y="1663898"/>
                  <a:pt x="6165850" y="1663898"/>
                </a:cubicBezTo>
                <a:cubicBezTo>
                  <a:pt x="6146428" y="1667783"/>
                  <a:pt x="6127007" y="1663898"/>
                  <a:pt x="6095933" y="1660013"/>
                </a:cubicBezTo>
                <a:cubicBezTo>
                  <a:pt x="6088164" y="1660013"/>
                  <a:pt x="6072627" y="1660013"/>
                  <a:pt x="6057090" y="1663898"/>
                </a:cubicBezTo>
                <a:cubicBezTo>
                  <a:pt x="6041553" y="1663898"/>
                  <a:pt x="6029900" y="1667783"/>
                  <a:pt x="6026016" y="1663898"/>
                </a:cubicBezTo>
                <a:cubicBezTo>
                  <a:pt x="6022132" y="1663898"/>
                  <a:pt x="6010479" y="1663898"/>
                  <a:pt x="5998826" y="1663898"/>
                </a:cubicBezTo>
                <a:cubicBezTo>
                  <a:pt x="5987173" y="1667783"/>
                  <a:pt x="5975521" y="1667783"/>
                  <a:pt x="5967752" y="1663898"/>
                </a:cubicBezTo>
                <a:cubicBezTo>
                  <a:pt x="5963868" y="1663898"/>
                  <a:pt x="5959984" y="1663898"/>
                  <a:pt x="5952215" y="1663898"/>
                </a:cubicBezTo>
                <a:cubicBezTo>
                  <a:pt x="5948331" y="1667783"/>
                  <a:pt x="5940562" y="1667783"/>
                  <a:pt x="5940562" y="1667783"/>
                </a:cubicBezTo>
                <a:cubicBezTo>
                  <a:pt x="5936678" y="1663898"/>
                  <a:pt x="5925025" y="1663898"/>
                  <a:pt x="5909488" y="1667783"/>
                </a:cubicBezTo>
                <a:cubicBezTo>
                  <a:pt x="5890067" y="1667783"/>
                  <a:pt x="5878414" y="1667783"/>
                  <a:pt x="5847340" y="1667783"/>
                </a:cubicBezTo>
                <a:cubicBezTo>
                  <a:pt x="5824034" y="1663898"/>
                  <a:pt x="5804613" y="1667783"/>
                  <a:pt x="5808497" y="1675554"/>
                </a:cubicBezTo>
                <a:cubicBezTo>
                  <a:pt x="5808497" y="1679439"/>
                  <a:pt x="5816266" y="1683324"/>
                  <a:pt x="5839571" y="1683324"/>
                </a:cubicBezTo>
                <a:cubicBezTo>
                  <a:pt x="5851224" y="1683324"/>
                  <a:pt x="5866761" y="1683324"/>
                  <a:pt x="5874530" y="1683324"/>
                </a:cubicBezTo>
                <a:cubicBezTo>
                  <a:pt x="5890067" y="1683324"/>
                  <a:pt x="5944447" y="1683324"/>
                  <a:pt x="5956099" y="1683324"/>
                </a:cubicBezTo>
                <a:cubicBezTo>
                  <a:pt x="5959984" y="1683324"/>
                  <a:pt x="5967752" y="1683324"/>
                  <a:pt x="5971636" y="1683324"/>
                </a:cubicBezTo>
                <a:cubicBezTo>
                  <a:pt x="5979405" y="1683324"/>
                  <a:pt x="5994942" y="1687209"/>
                  <a:pt x="6049322" y="1687209"/>
                </a:cubicBezTo>
                <a:cubicBezTo>
                  <a:pt x="6068743" y="1687209"/>
                  <a:pt x="6092049" y="1683324"/>
                  <a:pt x="6103701" y="1683324"/>
                </a:cubicBezTo>
                <a:cubicBezTo>
                  <a:pt x="6107586" y="1679439"/>
                  <a:pt x="6111470" y="1679439"/>
                  <a:pt x="6111470" y="1683324"/>
                </a:cubicBezTo>
                <a:cubicBezTo>
                  <a:pt x="6119238" y="1683324"/>
                  <a:pt x="6154197" y="1687209"/>
                  <a:pt x="6165850" y="1683324"/>
                </a:cubicBezTo>
                <a:cubicBezTo>
                  <a:pt x="6169734" y="1683324"/>
                  <a:pt x="6173618" y="1683324"/>
                  <a:pt x="6173618" y="1683324"/>
                </a:cubicBezTo>
                <a:cubicBezTo>
                  <a:pt x="6173618" y="1687209"/>
                  <a:pt x="6181387" y="1687209"/>
                  <a:pt x="6193039" y="1687209"/>
                </a:cubicBezTo>
                <a:cubicBezTo>
                  <a:pt x="6224114" y="1687209"/>
                  <a:pt x="6231882" y="1687209"/>
                  <a:pt x="6235766" y="1691094"/>
                </a:cubicBezTo>
                <a:cubicBezTo>
                  <a:pt x="6247419" y="1698865"/>
                  <a:pt x="6278493" y="1694980"/>
                  <a:pt x="6290146" y="1691094"/>
                </a:cubicBezTo>
                <a:cubicBezTo>
                  <a:pt x="6297915" y="1687209"/>
                  <a:pt x="6297915" y="1687209"/>
                  <a:pt x="6305683" y="1691094"/>
                </a:cubicBezTo>
                <a:cubicBezTo>
                  <a:pt x="6309567" y="1694980"/>
                  <a:pt x="6313452" y="1694980"/>
                  <a:pt x="6313452" y="1694980"/>
                </a:cubicBezTo>
                <a:cubicBezTo>
                  <a:pt x="6321220" y="1683324"/>
                  <a:pt x="6340641" y="1683324"/>
                  <a:pt x="6344526" y="1694980"/>
                </a:cubicBezTo>
                <a:cubicBezTo>
                  <a:pt x="6344526" y="1694980"/>
                  <a:pt x="6352294" y="1698865"/>
                  <a:pt x="6363947" y="1698865"/>
                </a:cubicBezTo>
                <a:cubicBezTo>
                  <a:pt x="6375600" y="1702750"/>
                  <a:pt x="6387253" y="1706635"/>
                  <a:pt x="6387253" y="1706635"/>
                </a:cubicBezTo>
                <a:cubicBezTo>
                  <a:pt x="6391137" y="1710520"/>
                  <a:pt x="6398905" y="1710520"/>
                  <a:pt x="6410558" y="1706635"/>
                </a:cubicBezTo>
                <a:cubicBezTo>
                  <a:pt x="6418327" y="1706635"/>
                  <a:pt x="6429979" y="1702750"/>
                  <a:pt x="6433864" y="1702750"/>
                </a:cubicBezTo>
                <a:cubicBezTo>
                  <a:pt x="6437748" y="1702750"/>
                  <a:pt x="6441632" y="1702750"/>
                  <a:pt x="6441632" y="1698865"/>
                </a:cubicBezTo>
                <a:cubicBezTo>
                  <a:pt x="6437748" y="1694980"/>
                  <a:pt x="6445517" y="1691094"/>
                  <a:pt x="6453285" y="1694980"/>
                </a:cubicBezTo>
                <a:cubicBezTo>
                  <a:pt x="6453285" y="1694980"/>
                  <a:pt x="6457169" y="1694980"/>
                  <a:pt x="6464938" y="1694980"/>
                </a:cubicBezTo>
                <a:cubicBezTo>
                  <a:pt x="6468822" y="1694980"/>
                  <a:pt x="6480475" y="1694980"/>
                  <a:pt x="6492128" y="1698865"/>
                </a:cubicBezTo>
                <a:cubicBezTo>
                  <a:pt x="6515433" y="1702750"/>
                  <a:pt x="6542623" y="1702750"/>
                  <a:pt x="6554276" y="1702750"/>
                </a:cubicBezTo>
                <a:cubicBezTo>
                  <a:pt x="6558160" y="1702750"/>
                  <a:pt x="6581466" y="1706635"/>
                  <a:pt x="6600887" y="1706635"/>
                </a:cubicBezTo>
                <a:cubicBezTo>
                  <a:pt x="6624193" y="1710520"/>
                  <a:pt x="6643614" y="1714406"/>
                  <a:pt x="6643614" y="1710520"/>
                </a:cubicBezTo>
                <a:cubicBezTo>
                  <a:pt x="6647498" y="1710520"/>
                  <a:pt x="6655267" y="1714406"/>
                  <a:pt x="6659151" y="1714406"/>
                </a:cubicBezTo>
                <a:cubicBezTo>
                  <a:pt x="6663035" y="1714406"/>
                  <a:pt x="6670804" y="1718291"/>
                  <a:pt x="6670804" y="1714406"/>
                </a:cubicBezTo>
                <a:cubicBezTo>
                  <a:pt x="6674688" y="1714406"/>
                  <a:pt x="6678572" y="1718291"/>
                  <a:pt x="6682457" y="1722176"/>
                </a:cubicBezTo>
                <a:cubicBezTo>
                  <a:pt x="6690225" y="1722176"/>
                  <a:pt x="6694109" y="1726061"/>
                  <a:pt x="6697994" y="1722176"/>
                </a:cubicBezTo>
                <a:cubicBezTo>
                  <a:pt x="6705762" y="1718291"/>
                  <a:pt x="6717415" y="1718291"/>
                  <a:pt x="6767910" y="1726061"/>
                </a:cubicBezTo>
                <a:cubicBezTo>
                  <a:pt x="6779563" y="1726061"/>
                  <a:pt x="6795100" y="1726061"/>
                  <a:pt x="6802869" y="1726061"/>
                </a:cubicBezTo>
                <a:cubicBezTo>
                  <a:pt x="6818406" y="1726061"/>
                  <a:pt x="6841711" y="1726061"/>
                  <a:pt x="6849480" y="1729946"/>
                </a:cubicBezTo>
                <a:cubicBezTo>
                  <a:pt x="6853364" y="1729946"/>
                  <a:pt x="6868901" y="1729946"/>
                  <a:pt x="6876670" y="1729946"/>
                </a:cubicBezTo>
                <a:cubicBezTo>
                  <a:pt x="6903860" y="1729946"/>
                  <a:pt x="6942702" y="1737717"/>
                  <a:pt x="6950471" y="1741602"/>
                </a:cubicBezTo>
                <a:cubicBezTo>
                  <a:pt x="6954355" y="1741602"/>
                  <a:pt x="6962124" y="1745487"/>
                  <a:pt x="6966008" y="1741602"/>
                </a:cubicBezTo>
                <a:cubicBezTo>
                  <a:pt x="6969892" y="1741602"/>
                  <a:pt x="7000966" y="1741602"/>
                  <a:pt x="7012619" y="1745487"/>
                </a:cubicBezTo>
                <a:cubicBezTo>
                  <a:pt x="7016503" y="1745487"/>
                  <a:pt x="7024272" y="1745487"/>
                  <a:pt x="7028156" y="1745487"/>
                </a:cubicBezTo>
                <a:cubicBezTo>
                  <a:pt x="7035925" y="1745487"/>
                  <a:pt x="7039809" y="1745487"/>
                  <a:pt x="7039809" y="1749372"/>
                </a:cubicBezTo>
                <a:cubicBezTo>
                  <a:pt x="7043693" y="1749372"/>
                  <a:pt x="7051462" y="1753258"/>
                  <a:pt x="7063114" y="1753258"/>
                </a:cubicBezTo>
                <a:cubicBezTo>
                  <a:pt x="7070883" y="1753258"/>
                  <a:pt x="7086420" y="1757143"/>
                  <a:pt x="7094189" y="1761028"/>
                </a:cubicBezTo>
                <a:cubicBezTo>
                  <a:pt x="7121378" y="1764913"/>
                  <a:pt x="7133031" y="1768798"/>
                  <a:pt x="7156337" y="1764913"/>
                </a:cubicBezTo>
                <a:cubicBezTo>
                  <a:pt x="7179642" y="1764913"/>
                  <a:pt x="7187411" y="1768798"/>
                  <a:pt x="7195179" y="1772684"/>
                </a:cubicBezTo>
                <a:cubicBezTo>
                  <a:pt x="7199064" y="1772684"/>
                  <a:pt x="7210716" y="1776569"/>
                  <a:pt x="7218485" y="1776569"/>
                </a:cubicBezTo>
                <a:cubicBezTo>
                  <a:pt x="7249559" y="1780454"/>
                  <a:pt x="7253443" y="1780454"/>
                  <a:pt x="7249559" y="1776569"/>
                </a:cubicBezTo>
                <a:cubicBezTo>
                  <a:pt x="7249559" y="1772684"/>
                  <a:pt x="7249559" y="1772684"/>
                  <a:pt x="7253443" y="1772684"/>
                </a:cubicBezTo>
                <a:cubicBezTo>
                  <a:pt x="7261212" y="1768798"/>
                  <a:pt x="7272864" y="1772684"/>
                  <a:pt x="7272864" y="1776569"/>
                </a:cubicBezTo>
                <a:cubicBezTo>
                  <a:pt x="7272864" y="1780454"/>
                  <a:pt x="7272864" y="1780454"/>
                  <a:pt x="7276748" y="1780454"/>
                </a:cubicBezTo>
                <a:cubicBezTo>
                  <a:pt x="7280633" y="1784339"/>
                  <a:pt x="7288402" y="1784339"/>
                  <a:pt x="7292286" y="1784339"/>
                </a:cubicBezTo>
                <a:cubicBezTo>
                  <a:pt x="7296170" y="1788224"/>
                  <a:pt x="7300054" y="1788224"/>
                  <a:pt x="7303938" y="1784339"/>
                </a:cubicBezTo>
                <a:cubicBezTo>
                  <a:pt x="7307823" y="1780454"/>
                  <a:pt x="7311707" y="1780454"/>
                  <a:pt x="7323360" y="1780454"/>
                </a:cubicBezTo>
                <a:cubicBezTo>
                  <a:pt x="7350550" y="1784339"/>
                  <a:pt x="7358318" y="1784339"/>
                  <a:pt x="7366086" y="1788224"/>
                </a:cubicBezTo>
                <a:cubicBezTo>
                  <a:pt x="7369971" y="1792110"/>
                  <a:pt x="7377740" y="1795995"/>
                  <a:pt x="7381624" y="1795995"/>
                </a:cubicBezTo>
                <a:cubicBezTo>
                  <a:pt x="7397161" y="1795995"/>
                  <a:pt x="7404930" y="1795995"/>
                  <a:pt x="7404930" y="1799880"/>
                </a:cubicBezTo>
                <a:cubicBezTo>
                  <a:pt x="7404930" y="1807650"/>
                  <a:pt x="7401045" y="1811536"/>
                  <a:pt x="7389392" y="1811536"/>
                </a:cubicBezTo>
                <a:cubicBezTo>
                  <a:pt x="7385508" y="1815421"/>
                  <a:pt x="7381624" y="1815421"/>
                  <a:pt x="7377740" y="1823191"/>
                </a:cubicBezTo>
                <a:cubicBezTo>
                  <a:pt x="7369971" y="1834847"/>
                  <a:pt x="7373855" y="1834847"/>
                  <a:pt x="7385508" y="1830962"/>
                </a:cubicBezTo>
                <a:cubicBezTo>
                  <a:pt x="7389392" y="1827076"/>
                  <a:pt x="7397161" y="1827076"/>
                  <a:pt x="7401045" y="1830962"/>
                </a:cubicBezTo>
                <a:cubicBezTo>
                  <a:pt x="7404930" y="1830962"/>
                  <a:pt x="7412698" y="1834847"/>
                  <a:pt x="7420466" y="1834847"/>
                </a:cubicBezTo>
                <a:cubicBezTo>
                  <a:pt x="7432119" y="1838732"/>
                  <a:pt x="7432119" y="1846502"/>
                  <a:pt x="7420466" y="1846502"/>
                </a:cubicBezTo>
                <a:cubicBezTo>
                  <a:pt x="7404930" y="1850388"/>
                  <a:pt x="7401045" y="1850388"/>
                  <a:pt x="7397161" y="1858158"/>
                </a:cubicBezTo>
                <a:cubicBezTo>
                  <a:pt x="7397161" y="1862043"/>
                  <a:pt x="7393276" y="1862043"/>
                  <a:pt x="7381624" y="1862043"/>
                </a:cubicBezTo>
                <a:cubicBezTo>
                  <a:pt x="7377740" y="1862043"/>
                  <a:pt x="7369971" y="1862043"/>
                  <a:pt x="7366086" y="1862043"/>
                </a:cubicBezTo>
                <a:cubicBezTo>
                  <a:pt x="7362202" y="1862043"/>
                  <a:pt x="7315592" y="1850388"/>
                  <a:pt x="7315592" y="1846502"/>
                </a:cubicBezTo>
                <a:cubicBezTo>
                  <a:pt x="7315592" y="1842617"/>
                  <a:pt x="7311707" y="1842617"/>
                  <a:pt x="7307823" y="1846502"/>
                </a:cubicBezTo>
                <a:cubicBezTo>
                  <a:pt x="7296170" y="1850388"/>
                  <a:pt x="7292286" y="1846502"/>
                  <a:pt x="7296170" y="1842617"/>
                </a:cubicBezTo>
                <a:cubicBezTo>
                  <a:pt x="7300054" y="1834847"/>
                  <a:pt x="7292286" y="1834847"/>
                  <a:pt x="7276748" y="1838732"/>
                </a:cubicBezTo>
                <a:cubicBezTo>
                  <a:pt x="7265096" y="1846502"/>
                  <a:pt x="7261212" y="1846502"/>
                  <a:pt x="7253443" y="1842617"/>
                </a:cubicBezTo>
                <a:cubicBezTo>
                  <a:pt x="7249559" y="1838732"/>
                  <a:pt x="7241791" y="1838732"/>
                  <a:pt x="7237906" y="1838732"/>
                </a:cubicBezTo>
                <a:cubicBezTo>
                  <a:pt x="7234022" y="1838732"/>
                  <a:pt x="7226253" y="1838732"/>
                  <a:pt x="7218485" y="1834847"/>
                </a:cubicBezTo>
                <a:cubicBezTo>
                  <a:pt x="7210716" y="1834847"/>
                  <a:pt x="7202948" y="1834847"/>
                  <a:pt x="7191295" y="1834847"/>
                </a:cubicBezTo>
                <a:cubicBezTo>
                  <a:pt x="7183527" y="1838732"/>
                  <a:pt x="7175758" y="1838732"/>
                  <a:pt x="7171874" y="1834847"/>
                </a:cubicBezTo>
                <a:cubicBezTo>
                  <a:pt x="7164105" y="1834847"/>
                  <a:pt x="7156337" y="1834847"/>
                  <a:pt x="7148568" y="1834847"/>
                </a:cubicBezTo>
                <a:cubicBezTo>
                  <a:pt x="7144684" y="1834847"/>
                  <a:pt x="7129147" y="1830962"/>
                  <a:pt x="7117494" y="1830962"/>
                </a:cubicBezTo>
                <a:cubicBezTo>
                  <a:pt x="7105841" y="1827076"/>
                  <a:pt x="7082536" y="1823191"/>
                  <a:pt x="7063114" y="1823191"/>
                </a:cubicBezTo>
                <a:cubicBezTo>
                  <a:pt x="7043693" y="1823191"/>
                  <a:pt x="7028156" y="1819306"/>
                  <a:pt x="7024272" y="1819306"/>
                </a:cubicBezTo>
                <a:cubicBezTo>
                  <a:pt x="7016503" y="1819306"/>
                  <a:pt x="7008735" y="1819306"/>
                  <a:pt x="7004850" y="1819306"/>
                </a:cubicBezTo>
                <a:cubicBezTo>
                  <a:pt x="6997082" y="1819306"/>
                  <a:pt x="6985429" y="1819306"/>
                  <a:pt x="6977661" y="1815421"/>
                </a:cubicBezTo>
                <a:cubicBezTo>
                  <a:pt x="6969892" y="1815421"/>
                  <a:pt x="6958239" y="1811536"/>
                  <a:pt x="6954355" y="1811536"/>
                </a:cubicBezTo>
                <a:cubicBezTo>
                  <a:pt x="6950471" y="1811536"/>
                  <a:pt x="6946587" y="1811536"/>
                  <a:pt x="6942702" y="1811536"/>
                </a:cubicBezTo>
                <a:cubicBezTo>
                  <a:pt x="6942702" y="1807650"/>
                  <a:pt x="6934934" y="1807650"/>
                  <a:pt x="6931049" y="1807650"/>
                </a:cubicBezTo>
                <a:cubicBezTo>
                  <a:pt x="6927165" y="1807650"/>
                  <a:pt x="6919397" y="1807650"/>
                  <a:pt x="6911628" y="1807650"/>
                </a:cubicBezTo>
                <a:cubicBezTo>
                  <a:pt x="6903860" y="1807650"/>
                  <a:pt x="6896091" y="1807650"/>
                  <a:pt x="6892207" y="1807650"/>
                </a:cubicBezTo>
                <a:cubicBezTo>
                  <a:pt x="6884438" y="1811536"/>
                  <a:pt x="6876670" y="1811536"/>
                  <a:pt x="6868901" y="1807650"/>
                </a:cubicBezTo>
                <a:cubicBezTo>
                  <a:pt x="6857248" y="1803765"/>
                  <a:pt x="6826174" y="1803765"/>
                  <a:pt x="6822290" y="1807650"/>
                </a:cubicBezTo>
                <a:cubicBezTo>
                  <a:pt x="6822290" y="1807650"/>
                  <a:pt x="6814522" y="1807650"/>
                  <a:pt x="6810637" y="1807650"/>
                </a:cubicBezTo>
                <a:cubicBezTo>
                  <a:pt x="6795100" y="1799880"/>
                  <a:pt x="6752373" y="1799880"/>
                  <a:pt x="6748489" y="1803765"/>
                </a:cubicBezTo>
                <a:cubicBezTo>
                  <a:pt x="6744605" y="1803765"/>
                  <a:pt x="6736836" y="1803765"/>
                  <a:pt x="6729068" y="1799880"/>
                </a:cubicBezTo>
                <a:cubicBezTo>
                  <a:pt x="6721299" y="1799880"/>
                  <a:pt x="6705762" y="1799880"/>
                  <a:pt x="6694109" y="1799880"/>
                </a:cubicBezTo>
                <a:cubicBezTo>
                  <a:pt x="6694109" y="1799880"/>
                  <a:pt x="6694109" y="1799880"/>
                  <a:pt x="6674688" y="1799880"/>
                </a:cubicBezTo>
                <a:cubicBezTo>
                  <a:pt x="6674688" y="1799880"/>
                  <a:pt x="6674688" y="1799880"/>
                  <a:pt x="6674688" y="1815421"/>
                </a:cubicBezTo>
                <a:cubicBezTo>
                  <a:pt x="6674688" y="1838732"/>
                  <a:pt x="6678572" y="1842617"/>
                  <a:pt x="6690225" y="1846502"/>
                </a:cubicBezTo>
                <a:cubicBezTo>
                  <a:pt x="6697994" y="1846502"/>
                  <a:pt x="6705762" y="1846502"/>
                  <a:pt x="6713531" y="1850388"/>
                </a:cubicBezTo>
                <a:cubicBezTo>
                  <a:pt x="6717415" y="1850388"/>
                  <a:pt x="6725183" y="1850388"/>
                  <a:pt x="6725183" y="1850388"/>
                </a:cubicBezTo>
                <a:cubicBezTo>
                  <a:pt x="6729068" y="1846502"/>
                  <a:pt x="6729068" y="1850388"/>
                  <a:pt x="6732952" y="1850388"/>
                </a:cubicBezTo>
                <a:cubicBezTo>
                  <a:pt x="6736836" y="1854273"/>
                  <a:pt x="6744605" y="1854273"/>
                  <a:pt x="6752373" y="1854273"/>
                </a:cubicBezTo>
                <a:cubicBezTo>
                  <a:pt x="6787332" y="1854273"/>
                  <a:pt x="6826174" y="1858158"/>
                  <a:pt x="6833943" y="1865928"/>
                </a:cubicBezTo>
                <a:cubicBezTo>
                  <a:pt x="6837827" y="1869814"/>
                  <a:pt x="6845596" y="1873699"/>
                  <a:pt x="6849480" y="1869814"/>
                </a:cubicBezTo>
                <a:cubicBezTo>
                  <a:pt x="6865017" y="1865928"/>
                  <a:pt x="6892207" y="1869814"/>
                  <a:pt x="6896091" y="1873699"/>
                </a:cubicBezTo>
                <a:cubicBezTo>
                  <a:pt x="6899975" y="1877584"/>
                  <a:pt x="6907744" y="1877584"/>
                  <a:pt x="6911628" y="1877584"/>
                </a:cubicBezTo>
                <a:cubicBezTo>
                  <a:pt x="6919397" y="1873699"/>
                  <a:pt x="6946587" y="1877584"/>
                  <a:pt x="6966008" y="1881469"/>
                </a:cubicBezTo>
                <a:cubicBezTo>
                  <a:pt x="6973776" y="1881469"/>
                  <a:pt x="6985429" y="1881469"/>
                  <a:pt x="6993198" y="1881469"/>
                </a:cubicBezTo>
                <a:cubicBezTo>
                  <a:pt x="7000966" y="1885354"/>
                  <a:pt x="7008735" y="1885354"/>
                  <a:pt x="7008735" y="1885354"/>
                </a:cubicBezTo>
                <a:cubicBezTo>
                  <a:pt x="7012619" y="1889240"/>
                  <a:pt x="7020388" y="1889240"/>
                  <a:pt x="7028156" y="1889240"/>
                </a:cubicBezTo>
                <a:cubicBezTo>
                  <a:pt x="7035925" y="1885354"/>
                  <a:pt x="7043693" y="1889240"/>
                  <a:pt x="7047577" y="1889240"/>
                </a:cubicBezTo>
                <a:cubicBezTo>
                  <a:pt x="7051462" y="1893125"/>
                  <a:pt x="7059230" y="1893125"/>
                  <a:pt x="7066999" y="1893125"/>
                </a:cubicBezTo>
                <a:cubicBezTo>
                  <a:pt x="7074767" y="1893125"/>
                  <a:pt x="7082536" y="1897010"/>
                  <a:pt x="7086420" y="1897010"/>
                </a:cubicBezTo>
                <a:cubicBezTo>
                  <a:pt x="7090304" y="1900895"/>
                  <a:pt x="7098073" y="1900895"/>
                  <a:pt x="7105841" y="1900895"/>
                </a:cubicBezTo>
                <a:cubicBezTo>
                  <a:pt x="7109726" y="1900895"/>
                  <a:pt x="7133031" y="1900895"/>
                  <a:pt x="7152452" y="1904780"/>
                </a:cubicBezTo>
                <a:cubicBezTo>
                  <a:pt x="7175758" y="1908666"/>
                  <a:pt x="7191295" y="1908666"/>
                  <a:pt x="7195179" y="1908666"/>
                </a:cubicBezTo>
                <a:cubicBezTo>
                  <a:pt x="7199064" y="1904780"/>
                  <a:pt x="7214601" y="1908666"/>
                  <a:pt x="7218485" y="1912551"/>
                </a:cubicBezTo>
                <a:cubicBezTo>
                  <a:pt x="7222369" y="1912551"/>
                  <a:pt x="7226253" y="1916436"/>
                  <a:pt x="7234022" y="1912551"/>
                </a:cubicBezTo>
                <a:cubicBezTo>
                  <a:pt x="7237906" y="1912551"/>
                  <a:pt x="7249559" y="1912551"/>
                  <a:pt x="7257328" y="1916436"/>
                </a:cubicBezTo>
                <a:cubicBezTo>
                  <a:pt x="7268980" y="1920321"/>
                  <a:pt x="7276748" y="1920321"/>
                  <a:pt x="7276748" y="1920321"/>
                </a:cubicBezTo>
                <a:cubicBezTo>
                  <a:pt x="7276748" y="1916436"/>
                  <a:pt x="7280633" y="1920321"/>
                  <a:pt x="7284517" y="1920321"/>
                </a:cubicBezTo>
                <a:cubicBezTo>
                  <a:pt x="7288402" y="1924206"/>
                  <a:pt x="7296170" y="1928092"/>
                  <a:pt x="7300054" y="1924206"/>
                </a:cubicBezTo>
                <a:cubicBezTo>
                  <a:pt x="7303938" y="1924206"/>
                  <a:pt x="7307823" y="1924206"/>
                  <a:pt x="7311707" y="1928092"/>
                </a:cubicBezTo>
                <a:cubicBezTo>
                  <a:pt x="7311707" y="1928092"/>
                  <a:pt x="7315592" y="1928092"/>
                  <a:pt x="7319476" y="1928092"/>
                </a:cubicBezTo>
                <a:cubicBezTo>
                  <a:pt x="7323360" y="1928092"/>
                  <a:pt x="7331128" y="1928092"/>
                  <a:pt x="7342781" y="1928092"/>
                </a:cubicBezTo>
                <a:cubicBezTo>
                  <a:pt x="7350550" y="1928092"/>
                  <a:pt x="7362202" y="1928092"/>
                  <a:pt x="7366086" y="1928092"/>
                </a:cubicBezTo>
                <a:cubicBezTo>
                  <a:pt x="7369971" y="1931977"/>
                  <a:pt x="7377740" y="1931977"/>
                  <a:pt x="7381624" y="1935862"/>
                </a:cubicBezTo>
                <a:cubicBezTo>
                  <a:pt x="7385508" y="1935862"/>
                  <a:pt x="7393276" y="1939747"/>
                  <a:pt x="7393276" y="1939747"/>
                </a:cubicBezTo>
                <a:cubicBezTo>
                  <a:pt x="7408814" y="1935862"/>
                  <a:pt x="7443772" y="1939747"/>
                  <a:pt x="7459309" y="1947518"/>
                </a:cubicBezTo>
                <a:cubicBezTo>
                  <a:pt x="7467078" y="1947518"/>
                  <a:pt x="7470962" y="1947518"/>
                  <a:pt x="7474846" y="1947518"/>
                </a:cubicBezTo>
                <a:cubicBezTo>
                  <a:pt x="7478730" y="1947518"/>
                  <a:pt x="7482614" y="1947518"/>
                  <a:pt x="7486499" y="1951403"/>
                </a:cubicBezTo>
                <a:cubicBezTo>
                  <a:pt x="7490383" y="1951403"/>
                  <a:pt x="7494268" y="1955288"/>
                  <a:pt x="7498152" y="1951403"/>
                </a:cubicBezTo>
                <a:cubicBezTo>
                  <a:pt x="7502036" y="1951403"/>
                  <a:pt x="7509804" y="1951403"/>
                  <a:pt x="7517573" y="1955288"/>
                </a:cubicBezTo>
                <a:cubicBezTo>
                  <a:pt x="7521457" y="1955288"/>
                  <a:pt x="7529226" y="1955288"/>
                  <a:pt x="7533110" y="1955288"/>
                </a:cubicBezTo>
                <a:cubicBezTo>
                  <a:pt x="7536994" y="1955288"/>
                  <a:pt x="7544763" y="1955288"/>
                  <a:pt x="7548647" y="1955288"/>
                </a:cubicBezTo>
                <a:cubicBezTo>
                  <a:pt x="7552532" y="1959173"/>
                  <a:pt x="7564184" y="1959173"/>
                  <a:pt x="7579721" y="1963058"/>
                </a:cubicBezTo>
                <a:cubicBezTo>
                  <a:pt x="7591374" y="1963058"/>
                  <a:pt x="7610796" y="1966944"/>
                  <a:pt x="7618564" y="1966944"/>
                </a:cubicBezTo>
                <a:cubicBezTo>
                  <a:pt x="7626332" y="1970829"/>
                  <a:pt x="7641870" y="1974714"/>
                  <a:pt x="7653522" y="1974714"/>
                </a:cubicBezTo>
                <a:cubicBezTo>
                  <a:pt x="7661290" y="1978599"/>
                  <a:pt x="7672944" y="1978599"/>
                  <a:pt x="7680712" y="1982484"/>
                </a:cubicBezTo>
                <a:cubicBezTo>
                  <a:pt x="7684596" y="1982484"/>
                  <a:pt x="7692365" y="1982484"/>
                  <a:pt x="7696249" y="1982484"/>
                </a:cubicBezTo>
                <a:cubicBezTo>
                  <a:pt x="7700134" y="1982484"/>
                  <a:pt x="7704018" y="1982484"/>
                  <a:pt x="7707902" y="1982484"/>
                </a:cubicBezTo>
                <a:cubicBezTo>
                  <a:pt x="7711786" y="1986370"/>
                  <a:pt x="7719554" y="1986370"/>
                  <a:pt x="7723439" y="1986370"/>
                </a:cubicBezTo>
                <a:cubicBezTo>
                  <a:pt x="7727323" y="1990255"/>
                  <a:pt x="7742860" y="1990255"/>
                  <a:pt x="7754513" y="1994140"/>
                </a:cubicBezTo>
                <a:cubicBezTo>
                  <a:pt x="7770050" y="1998025"/>
                  <a:pt x="7785587" y="2001910"/>
                  <a:pt x="7793356" y="2001910"/>
                </a:cubicBezTo>
                <a:cubicBezTo>
                  <a:pt x="7797240" y="2001910"/>
                  <a:pt x="7805008" y="2005795"/>
                  <a:pt x="7808892" y="2005795"/>
                </a:cubicBezTo>
                <a:cubicBezTo>
                  <a:pt x="7812777" y="2009681"/>
                  <a:pt x="7828314" y="2013566"/>
                  <a:pt x="7843851" y="2013566"/>
                </a:cubicBezTo>
                <a:cubicBezTo>
                  <a:pt x="7859388" y="2017451"/>
                  <a:pt x="7874925" y="2021336"/>
                  <a:pt x="7882694" y="2021336"/>
                </a:cubicBezTo>
                <a:cubicBezTo>
                  <a:pt x="7886578" y="2025221"/>
                  <a:pt x="7894346" y="2025221"/>
                  <a:pt x="7898231" y="2025221"/>
                </a:cubicBezTo>
                <a:cubicBezTo>
                  <a:pt x="7898231" y="2025221"/>
                  <a:pt x="7902115" y="2025221"/>
                  <a:pt x="7902115" y="2025221"/>
                </a:cubicBezTo>
                <a:cubicBezTo>
                  <a:pt x="7902115" y="2029107"/>
                  <a:pt x="7925420" y="2036877"/>
                  <a:pt x="7929305" y="2036877"/>
                </a:cubicBezTo>
                <a:cubicBezTo>
                  <a:pt x="7933189" y="2036877"/>
                  <a:pt x="7937074" y="2036877"/>
                  <a:pt x="7940958" y="2040762"/>
                </a:cubicBezTo>
                <a:cubicBezTo>
                  <a:pt x="7948726" y="2044647"/>
                  <a:pt x="7948726" y="2044647"/>
                  <a:pt x="7948726" y="2052418"/>
                </a:cubicBezTo>
                <a:cubicBezTo>
                  <a:pt x="7944842" y="2060188"/>
                  <a:pt x="7944842" y="2060188"/>
                  <a:pt x="7948726" y="2064073"/>
                </a:cubicBezTo>
                <a:cubicBezTo>
                  <a:pt x="7956494" y="2067959"/>
                  <a:pt x="7979800" y="2075729"/>
                  <a:pt x="7995338" y="2075729"/>
                </a:cubicBezTo>
                <a:cubicBezTo>
                  <a:pt x="8003106" y="2075729"/>
                  <a:pt x="8014758" y="2075729"/>
                  <a:pt x="8018643" y="2079614"/>
                </a:cubicBezTo>
                <a:cubicBezTo>
                  <a:pt x="8022527" y="2079614"/>
                  <a:pt x="8026412" y="2083499"/>
                  <a:pt x="8030296" y="2083499"/>
                </a:cubicBezTo>
                <a:cubicBezTo>
                  <a:pt x="8030296" y="2079614"/>
                  <a:pt x="8045833" y="2083499"/>
                  <a:pt x="8057486" y="2087385"/>
                </a:cubicBezTo>
                <a:cubicBezTo>
                  <a:pt x="8092444" y="2095155"/>
                  <a:pt x="8096328" y="2095155"/>
                  <a:pt x="8107981" y="2095155"/>
                </a:cubicBezTo>
                <a:cubicBezTo>
                  <a:pt x="8115750" y="2095155"/>
                  <a:pt x="8139055" y="2106811"/>
                  <a:pt x="8142940" y="2114581"/>
                </a:cubicBezTo>
                <a:cubicBezTo>
                  <a:pt x="8142940" y="2122351"/>
                  <a:pt x="8135171" y="2122351"/>
                  <a:pt x="8119634" y="2122351"/>
                </a:cubicBezTo>
                <a:cubicBezTo>
                  <a:pt x="8111866" y="2118466"/>
                  <a:pt x="8104097" y="2118466"/>
                  <a:pt x="8096328" y="2122351"/>
                </a:cubicBezTo>
                <a:cubicBezTo>
                  <a:pt x="8088560" y="2122351"/>
                  <a:pt x="8080791" y="2122351"/>
                  <a:pt x="8073022" y="2114581"/>
                </a:cubicBezTo>
                <a:cubicBezTo>
                  <a:pt x="8065254" y="2110696"/>
                  <a:pt x="8049717" y="2106811"/>
                  <a:pt x="8038064" y="2106811"/>
                </a:cubicBezTo>
                <a:cubicBezTo>
                  <a:pt x="8026412" y="2106811"/>
                  <a:pt x="8006990" y="2102925"/>
                  <a:pt x="7999222" y="2102925"/>
                </a:cubicBezTo>
                <a:cubicBezTo>
                  <a:pt x="7991453" y="2099040"/>
                  <a:pt x="7972032" y="2099040"/>
                  <a:pt x="7956494" y="2099040"/>
                </a:cubicBezTo>
                <a:cubicBezTo>
                  <a:pt x="7940958" y="2095155"/>
                  <a:pt x="7925420" y="2095155"/>
                  <a:pt x="7921536" y="2091270"/>
                </a:cubicBezTo>
                <a:cubicBezTo>
                  <a:pt x="7913768" y="2087385"/>
                  <a:pt x="7898231" y="2087385"/>
                  <a:pt x="7882694" y="2087385"/>
                </a:cubicBezTo>
                <a:cubicBezTo>
                  <a:pt x="7874925" y="2091270"/>
                  <a:pt x="7867156" y="2091270"/>
                  <a:pt x="7867156" y="2087385"/>
                </a:cubicBezTo>
                <a:cubicBezTo>
                  <a:pt x="7867156" y="2087385"/>
                  <a:pt x="7859388" y="2087385"/>
                  <a:pt x="7851620" y="2087385"/>
                </a:cubicBezTo>
                <a:cubicBezTo>
                  <a:pt x="7843851" y="2087385"/>
                  <a:pt x="7828314" y="2083499"/>
                  <a:pt x="7812777" y="2083499"/>
                </a:cubicBezTo>
                <a:cubicBezTo>
                  <a:pt x="7797240" y="2079614"/>
                  <a:pt x="7785587" y="2079614"/>
                  <a:pt x="7781703" y="2079614"/>
                </a:cubicBezTo>
                <a:cubicBezTo>
                  <a:pt x="7777818" y="2079614"/>
                  <a:pt x="7770050" y="2079614"/>
                  <a:pt x="7766166" y="2079614"/>
                </a:cubicBezTo>
                <a:cubicBezTo>
                  <a:pt x="7758398" y="2075729"/>
                  <a:pt x="7735092" y="2075729"/>
                  <a:pt x="7723439" y="2075729"/>
                </a:cubicBezTo>
                <a:cubicBezTo>
                  <a:pt x="7719554" y="2075729"/>
                  <a:pt x="7711786" y="2075729"/>
                  <a:pt x="7704018" y="2071844"/>
                </a:cubicBezTo>
                <a:cubicBezTo>
                  <a:pt x="7696249" y="2071844"/>
                  <a:pt x="7680712" y="2067959"/>
                  <a:pt x="7669059" y="2067959"/>
                </a:cubicBezTo>
                <a:cubicBezTo>
                  <a:pt x="7575837" y="2064073"/>
                  <a:pt x="7571952" y="2060188"/>
                  <a:pt x="7571952" y="2052418"/>
                </a:cubicBezTo>
                <a:cubicBezTo>
                  <a:pt x="7568068" y="2048533"/>
                  <a:pt x="7564184" y="2044647"/>
                  <a:pt x="7552532" y="2044647"/>
                </a:cubicBezTo>
                <a:cubicBezTo>
                  <a:pt x="7544763" y="2044647"/>
                  <a:pt x="7536994" y="2044647"/>
                  <a:pt x="7533110" y="2040762"/>
                </a:cubicBezTo>
                <a:cubicBezTo>
                  <a:pt x="7529226" y="2040762"/>
                  <a:pt x="7517573" y="2040762"/>
                  <a:pt x="7502036" y="2036877"/>
                </a:cubicBezTo>
                <a:cubicBezTo>
                  <a:pt x="7490383" y="2036877"/>
                  <a:pt x="7470962" y="2036877"/>
                  <a:pt x="7463194" y="2032992"/>
                </a:cubicBezTo>
                <a:cubicBezTo>
                  <a:pt x="7455425" y="2032992"/>
                  <a:pt x="7439888" y="2032992"/>
                  <a:pt x="7436004" y="2032992"/>
                </a:cubicBezTo>
                <a:cubicBezTo>
                  <a:pt x="7428235" y="2032992"/>
                  <a:pt x="7412698" y="2032992"/>
                  <a:pt x="7401045" y="2029107"/>
                </a:cubicBezTo>
                <a:cubicBezTo>
                  <a:pt x="7362202" y="2017451"/>
                  <a:pt x="7354434" y="2017451"/>
                  <a:pt x="7350550" y="2021336"/>
                </a:cubicBezTo>
                <a:cubicBezTo>
                  <a:pt x="7346666" y="2025221"/>
                  <a:pt x="7342781" y="2025221"/>
                  <a:pt x="7342781" y="2021336"/>
                </a:cubicBezTo>
                <a:cubicBezTo>
                  <a:pt x="7342781" y="2017451"/>
                  <a:pt x="7338897" y="2017451"/>
                  <a:pt x="7335012" y="2017451"/>
                </a:cubicBezTo>
                <a:cubicBezTo>
                  <a:pt x="7335012" y="2017451"/>
                  <a:pt x="7319476" y="2017451"/>
                  <a:pt x="7303938" y="2013566"/>
                </a:cubicBezTo>
                <a:cubicBezTo>
                  <a:pt x="7288402" y="2013566"/>
                  <a:pt x="7272864" y="2009681"/>
                  <a:pt x="7265096" y="2009681"/>
                </a:cubicBezTo>
                <a:cubicBezTo>
                  <a:pt x="7261212" y="2009681"/>
                  <a:pt x="7249559" y="2009681"/>
                  <a:pt x="7241791" y="2005795"/>
                </a:cubicBezTo>
                <a:cubicBezTo>
                  <a:pt x="7234022" y="2005795"/>
                  <a:pt x="7214601" y="2001910"/>
                  <a:pt x="7195179" y="2001910"/>
                </a:cubicBezTo>
                <a:cubicBezTo>
                  <a:pt x="7179642" y="2001910"/>
                  <a:pt x="7152452" y="1998025"/>
                  <a:pt x="7140800" y="1994140"/>
                </a:cubicBezTo>
                <a:cubicBezTo>
                  <a:pt x="7109726" y="1990255"/>
                  <a:pt x="7055346" y="1986370"/>
                  <a:pt x="7035925" y="1986370"/>
                </a:cubicBezTo>
                <a:cubicBezTo>
                  <a:pt x="7028156" y="1986370"/>
                  <a:pt x="7020388" y="1986370"/>
                  <a:pt x="7016503" y="1986370"/>
                </a:cubicBezTo>
                <a:cubicBezTo>
                  <a:pt x="7012619" y="1986370"/>
                  <a:pt x="6958239" y="1982484"/>
                  <a:pt x="6950471" y="1982484"/>
                </a:cubicBezTo>
                <a:cubicBezTo>
                  <a:pt x="6950471" y="1986370"/>
                  <a:pt x="6942702" y="1982484"/>
                  <a:pt x="6942702" y="1982484"/>
                </a:cubicBezTo>
                <a:cubicBezTo>
                  <a:pt x="6938818" y="1978599"/>
                  <a:pt x="6934934" y="1978599"/>
                  <a:pt x="6923281" y="1982484"/>
                </a:cubicBezTo>
                <a:cubicBezTo>
                  <a:pt x="6911628" y="1982484"/>
                  <a:pt x="6907744" y="1986370"/>
                  <a:pt x="6903860" y="1982484"/>
                </a:cubicBezTo>
                <a:cubicBezTo>
                  <a:pt x="6899975" y="1978599"/>
                  <a:pt x="6853364" y="1974714"/>
                  <a:pt x="6841711" y="1974714"/>
                </a:cubicBezTo>
                <a:cubicBezTo>
                  <a:pt x="6837827" y="1978599"/>
                  <a:pt x="6833943" y="1978599"/>
                  <a:pt x="6830059" y="1974714"/>
                </a:cubicBezTo>
                <a:cubicBezTo>
                  <a:pt x="6826174" y="1974714"/>
                  <a:pt x="6810637" y="1974714"/>
                  <a:pt x="6795100" y="1974714"/>
                </a:cubicBezTo>
                <a:cubicBezTo>
                  <a:pt x="6783447" y="1978599"/>
                  <a:pt x="6775679" y="1974714"/>
                  <a:pt x="6767910" y="1974714"/>
                </a:cubicBezTo>
                <a:cubicBezTo>
                  <a:pt x="6760142" y="1970829"/>
                  <a:pt x="6756258" y="1970829"/>
                  <a:pt x="6744605" y="1970829"/>
                </a:cubicBezTo>
                <a:cubicBezTo>
                  <a:pt x="6736836" y="1974714"/>
                  <a:pt x="6725183" y="1970829"/>
                  <a:pt x="6721299" y="1970829"/>
                </a:cubicBezTo>
                <a:cubicBezTo>
                  <a:pt x="6717415" y="1970829"/>
                  <a:pt x="6713531" y="1966944"/>
                  <a:pt x="6709646" y="1966944"/>
                </a:cubicBezTo>
                <a:cubicBezTo>
                  <a:pt x="6705762" y="1970829"/>
                  <a:pt x="6701878" y="1966944"/>
                  <a:pt x="6697994" y="1966944"/>
                </a:cubicBezTo>
                <a:cubicBezTo>
                  <a:pt x="6690225" y="1963058"/>
                  <a:pt x="6686341" y="1966944"/>
                  <a:pt x="6674688" y="1966944"/>
                </a:cubicBezTo>
                <a:cubicBezTo>
                  <a:pt x="6663035" y="1970829"/>
                  <a:pt x="6647498" y="1970829"/>
                  <a:pt x="6620308" y="1970829"/>
                </a:cubicBezTo>
                <a:cubicBezTo>
                  <a:pt x="6612540" y="1966944"/>
                  <a:pt x="6589234" y="1966944"/>
                  <a:pt x="6569813" y="1966944"/>
                </a:cubicBezTo>
                <a:cubicBezTo>
                  <a:pt x="6550392" y="1966944"/>
                  <a:pt x="6530970" y="1966944"/>
                  <a:pt x="6527086" y="1966944"/>
                </a:cubicBezTo>
                <a:cubicBezTo>
                  <a:pt x="6515433" y="1966944"/>
                  <a:pt x="6472706" y="1966944"/>
                  <a:pt x="6449401" y="1966944"/>
                </a:cubicBezTo>
                <a:cubicBezTo>
                  <a:pt x="6422211" y="1970829"/>
                  <a:pt x="6406674" y="1970829"/>
                  <a:pt x="6391137" y="1966944"/>
                </a:cubicBezTo>
                <a:cubicBezTo>
                  <a:pt x="6379484" y="1963058"/>
                  <a:pt x="6375600" y="1963058"/>
                  <a:pt x="6363947" y="1970829"/>
                </a:cubicBezTo>
                <a:cubicBezTo>
                  <a:pt x="6356178" y="1974714"/>
                  <a:pt x="6344526" y="1974714"/>
                  <a:pt x="6340641" y="1974714"/>
                </a:cubicBezTo>
                <a:cubicBezTo>
                  <a:pt x="6336757" y="1974714"/>
                  <a:pt x="6336757" y="1978599"/>
                  <a:pt x="6336757" y="1978599"/>
                </a:cubicBezTo>
                <a:cubicBezTo>
                  <a:pt x="6336757" y="1978599"/>
                  <a:pt x="6332873" y="1982484"/>
                  <a:pt x="6325104" y="1986370"/>
                </a:cubicBezTo>
                <a:cubicBezTo>
                  <a:pt x="6317336" y="1986370"/>
                  <a:pt x="6313452" y="1994140"/>
                  <a:pt x="6325104" y="1994140"/>
                </a:cubicBezTo>
                <a:cubicBezTo>
                  <a:pt x="6328989" y="1990255"/>
                  <a:pt x="6336757" y="1994140"/>
                  <a:pt x="6336757" y="1994140"/>
                </a:cubicBezTo>
                <a:cubicBezTo>
                  <a:pt x="6340641" y="1998025"/>
                  <a:pt x="6344526" y="1998025"/>
                  <a:pt x="6348410" y="1998025"/>
                </a:cubicBezTo>
                <a:cubicBezTo>
                  <a:pt x="6348410" y="1998025"/>
                  <a:pt x="6352294" y="1998025"/>
                  <a:pt x="6356178" y="2001910"/>
                </a:cubicBezTo>
                <a:cubicBezTo>
                  <a:pt x="6356178" y="2001910"/>
                  <a:pt x="6367831" y="2005795"/>
                  <a:pt x="6379484" y="2001910"/>
                </a:cubicBezTo>
                <a:cubicBezTo>
                  <a:pt x="6387253" y="2001910"/>
                  <a:pt x="6398905" y="2001910"/>
                  <a:pt x="6402790" y="2005795"/>
                </a:cubicBezTo>
                <a:cubicBezTo>
                  <a:pt x="6406674" y="2005795"/>
                  <a:pt x="6418327" y="2005795"/>
                  <a:pt x="6426095" y="2005795"/>
                </a:cubicBezTo>
                <a:cubicBezTo>
                  <a:pt x="6433864" y="2005795"/>
                  <a:pt x="6445517" y="2005795"/>
                  <a:pt x="6449401" y="2009681"/>
                </a:cubicBezTo>
                <a:cubicBezTo>
                  <a:pt x="6453285" y="2009681"/>
                  <a:pt x="6464938" y="2009681"/>
                  <a:pt x="6472706" y="2009681"/>
                </a:cubicBezTo>
                <a:cubicBezTo>
                  <a:pt x="6476591" y="2009681"/>
                  <a:pt x="6488243" y="2009681"/>
                  <a:pt x="6496012" y="2013566"/>
                </a:cubicBezTo>
                <a:cubicBezTo>
                  <a:pt x="6503780" y="2017451"/>
                  <a:pt x="6507665" y="2021336"/>
                  <a:pt x="6511549" y="2017451"/>
                </a:cubicBezTo>
                <a:cubicBezTo>
                  <a:pt x="6511549" y="2013566"/>
                  <a:pt x="6542623" y="2017451"/>
                  <a:pt x="6546507" y="2021336"/>
                </a:cubicBezTo>
                <a:cubicBezTo>
                  <a:pt x="6550392" y="2021336"/>
                  <a:pt x="6558160" y="2021336"/>
                  <a:pt x="6558160" y="2021336"/>
                </a:cubicBezTo>
                <a:cubicBezTo>
                  <a:pt x="6562044" y="2021336"/>
                  <a:pt x="6565929" y="2021336"/>
                  <a:pt x="6573697" y="2021336"/>
                </a:cubicBezTo>
                <a:cubicBezTo>
                  <a:pt x="6581466" y="2025221"/>
                  <a:pt x="6585350" y="2029107"/>
                  <a:pt x="6604771" y="2029107"/>
                </a:cubicBezTo>
                <a:cubicBezTo>
                  <a:pt x="6620308" y="2029107"/>
                  <a:pt x="6628077" y="2029107"/>
                  <a:pt x="6635845" y="2032992"/>
                </a:cubicBezTo>
                <a:cubicBezTo>
                  <a:pt x="6639730" y="2032992"/>
                  <a:pt x="6643614" y="2032992"/>
                  <a:pt x="6647498" y="2032992"/>
                </a:cubicBezTo>
                <a:cubicBezTo>
                  <a:pt x="6651382" y="2029107"/>
                  <a:pt x="6659151" y="2029107"/>
                  <a:pt x="6670804" y="2032992"/>
                </a:cubicBezTo>
                <a:cubicBezTo>
                  <a:pt x="6678572" y="2032992"/>
                  <a:pt x="6694109" y="2036877"/>
                  <a:pt x="6705762" y="2036877"/>
                </a:cubicBezTo>
                <a:cubicBezTo>
                  <a:pt x="6713531" y="2036877"/>
                  <a:pt x="6725183" y="2036877"/>
                  <a:pt x="6729068" y="2036877"/>
                </a:cubicBezTo>
                <a:cubicBezTo>
                  <a:pt x="6732952" y="2040762"/>
                  <a:pt x="6740721" y="2040762"/>
                  <a:pt x="6744605" y="2040762"/>
                </a:cubicBezTo>
                <a:cubicBezTo>
                  <a:pt x="6752373" y="2036877"/>
                  <a:pt x="6760142" y="2036877"/>
                  <a:pt x="6764026" y="2040762"/>
                </a:cubicBezTo>
                <a:cubicBezTo>
                  <a:pt x="6767910" y="2040762"/>
                  <a:pt x="6779563" y="2044647"/>
                  <a:pt x="6783447" y="2044647"/>
                </a:cubicBezTo>
                <a:cubicBezTo>
                  <a:pt x="6791216" y="2048533"/>
                  <a:pt x="6802869" y="2048533"/>
                  <a:pt x="6810637" y="2052418"/>
                </a:cubicBezTo>
                <a:cubicBezTo>
                  <a:pt x="6822290" y="2056303"/>
                  <a:pt x="6837827" y="2060188"/>
                  <a:pt x="6861133" y="2060188"/>
                </a:cubicBezTo>
                <a:cubicBezTo>
                  <a:pt x="6865017" y="2060188"/>
                  <a:pt x="6880554" y="2060188"/>
                  <a:pt x="6892207" y="2060188"/>
                </a:cubicBezTo>
                <a:cubicBezTo>
                  <a:pt x="6903860" y="2060188"/>
                  <a:pt x="6915512" y="2060188"/>
                  <a:pt x="6915512" y="2060188"/>
                </a:cubicBezTo>
                <a:cubicBezTo>
                  <a:pt x="6915512" y="2060188"/>
                  <a:pt x="6923281" y="2056303"/>
                  <a:pt x="6931049" y="2060188"/>
                </a:cubicBezTo>
                <a:cubicBezTo>
                  <a:pt x="6938818" y="2060188"/>
                  <a:pt x="6950471" y="2060188"/>
                  <a:pt x="6958239" y="2060188"/>
                </a:cubicBezTo>
                <a:cubicBezTo>
                  <a:pt x="6966008" y="2060188"/>
                  <a:pt x="6977661" y="2064073"/>
                  <a:pt x="6981545" y="2064073"/>
                </a:cubicBezTo>
                <a:cubicBezTo>
                  <a:pt x="6985429" y="2067959"/>
                  <a:pt x="6993198" y="2067959"/>
                  <a:pt x="7000966" y="2067959"/>
                </a:cubicBezTo>
                <a:cubicBezTo>
                  <a:pt x="7008735" y="2067959"/>
                  <a:pt x="7020388" y="2067959"/>
                  <a:pt x="7024272" y="2071844"/>
                </a:cubicBezTo>
                <a:cubicBezTo>
                  <a:pt x="7028156" y="2071844"/>
                  <a:pt x="7032040" y="2071844"/>
                  <a:pt x="7035925" y="2071844"/>
                </a:cubicBezTo>
                <a:cubicBezTo>
                  <a:pt x="7039809" y="2071844"/>
                  <a:pt x="7043693" y="2071844"/>
                  <a:pt x="7047577" y="2075729"/>
                </a:cubicBezTo>
                <a:cubicBezTo>
                  <a:pt x="7051462" y="2079614"/>
                  <a:pt x="7055346" y="2079614"/>
                  <a:pt x="7066999" y="2075729"/>
                </a:cubicBezTo>
                <a:cubicBezTo>
                  <a:pt x="7078651" y="2075729"/>
                  <a:pt x="7090304" y="2075729"/>
                  <a:pt x="7109726" y="2079614"/>
                </a:cubicBezTo>
                <a:cubicBezTo>
                  <a:pt x="7113610" y="2079614"/>
                  <a:pt x="7121378" y="2083499"/>
                  <a:pt x="7129147" y="2079614"/>
                </a:cubicBezTo>
                <a:cubicBezTo>
                  <a:pt x="7156337" y="2079614"/>
                  <a:pt x="7222369" y="2087385"/>
                  <a:pt x="7234022" y="2091270"/>
                </a:cubicBezTo>
                <a:cubicBezTo>
                  <a:pt x="7237906" y="2095155"/>
                  <a:pt x="7241791" y="2095155"/>
                  <a:pt x="7245675" y="2095155"/>
                </a:cubicBezTo>
                <a:cubicBezTo>
                  <a:pt x="7253443" y="2095155"/>
                  <a:pt x="7265096" y="2099040"/>
                  <a:pt x="7272864" y="2099040"/>
                </a:cubicBezTo>
                <a:cubicBezTo>
                  <a:pt x="7288402" y="2102925"/>
                  <a:pt x="7303938" y="2106811"/>
                  <a:pt x="7327244" y="2102925"/>
                </a:cubicBezTo>
                <a:cubicBezTo>
                  <a:pt x="7342781" y="2102925"/>
                  <a:pt x="7373855" y="2106811"/>
                  <a:pt x="7397161" y="2110696"/>
                </a:cubicBezTo>
                <a:cubicBezTo>
                  <a:pt x="7404930" y="2114581"/>
                  <a:pt x="7416582" y="2114581"/>
                  <a:pt x="7420466" y="2114581"/>
                </a:cubicBezTo>
                <a:cubicBezTo>
                  <a:pt x="7428235" y="2114581"/>
                  <a:pt x="7436004" y="2114581"/>
                  <a:pt x="7443772" y="2118466"/>
                </a:cubicBezTo>
                <a:cubicBezTo>
                  <a:pt x="7451540" y="2122351"/>
                  <a:pt x="7459309" y="2122351"/>
                  <a:pt x="7459309" y="2122351"/>
                </a:cubicBezTo>
                <a:cubicBezTo>
                  <a:pt x="7463194" y="2122351"/>
                  <a:pt x="7470962" y="2126237"/>
                  <a:pt x="7482614" y="2130122"/>
                </a:cubicBezTo>
                <a:cubicBezTo>
                  <a:pt x="7494268" y="2130122"/>
                  <a:pt x="7505920" y="2134007"/>
                  <a:pt x="7509804" y="2134007"/>
                </a:cubicBezTo>
                <a:cubicBezTo>
                  <a:pt x="7513688" y="2130122"/>
                  <a:pt x="7521457" y="2134007"/>
                  <a:pt x="7525342" y="2137892"/>
                </a:cubicBezTo>
                <a:cubicBezTo>
                  <a:pt x="7533110" y="2141777"/>
                  <a:pt x="7540878" y="2141777"/>
                  <a:pt x="7544763" y="2141777"/>
                </a:cubicBezTo>
                <a:cubicBezTo>
                  <a:pt x="7548647" y="2141777"/>
                  <a:pt x="7552532" y="2141777"/>
                  <a:pt x="7556416" y="2141777"/>
                </a:cubicBezTo>
                <a:cubicBezTo>
                  <a:pt x="7560300" y="2141777"/>
                  <a:pt x="7579721" y="2145663"/>
                  <a:pt x="7606911" y="2149548"/>
                </a:cubicBezTo>
                <a:cubicBezTo>
                  <a:pt x="7614680" y="2149548"/>
                  <a:pt x="7626332" y="2149548"/>
                  <a:pt x="7630216" y="2149548"/>
                </a:cubicBezTo>
                <a:cubicBezTo>
                  <a:pt x="7634101" y="2149548"/>
                  <a:pt x="7637985" y="2149548"/>
                  <a:pt x="7641870" y="2149548"/>
                </a:cubicBezTo>
                <a:cubicBezTo>
                  <a:pt x="7645754" y="2149548"/>
                  <a:pt x="7653522" y="2149548"/>
                  <a:pt x="7657406" y="2153433"/>
                </a:cubicBezTo>
                <a:cubicBezTo>
                  <a:pt x="7661290" y="2153433"/>
                  <a:pt x="7672944" y="2153433"/>
                  <a:pt x="7680712" y="2153433"/>
                </a:cubicBezTo>
                <a:cubicBezTo>
                  <a:pt x="7692365" y="2149548"/>
                  <a:pt x="7696249" y="2149548"/>
                  <a:pt x="7700134" y="2153433"/>
                </a:cubicBezTo>
                <a:cubicBezTo>
                  <a:pt x="7700134" y="2157318"/>
                  <a:pt x="7738976" y="2168974"/>
                  <a:pt x="7762282" y="2168974"/>
                </a:cubicBezTo>
                <a:cubicBezTo>
                  <a:pt x="7770050" y="2168974"/>
                  <a:pt x="7785587" y="2168974"/>
                  <a:pt x="7793356" y="2172859"/>
                </a:cubicBezTo>
                <a:cubicBezTo>
                  <a:pt x="7805008" y="2172859"/>
                  <a:pt x="7812777" y="2176744"/>
                  <a:pt x="7816662" y="2176744"/>
                </a:cubicBezTo>
                <a:cubicBezTo>
                  <a:pt x="7820546" y="2176744"/>
                  <a:pt x="7824430" y="2176744"/>
                  <a:pt x="7828314" y="2176744"/>
                </a:cubicBezTo>
                <a:cubicBezTo>
                  <a:pt x="7832198" y="2180629"/>
                  <a:pt x="7839967" y="2180629"/>
                  <a:pt x="7847736" y="2180629"/>
                </a:cubicBezTo>
                <a:cubicBezTo>
                  <a:pt x="7851620" y="2180629"/>
                  <a:pt x="7859388" y="2180629"/>
                  <a:pt x="7859388" y="2184515"/>
                </a:cubicBezTo>
                <a:cubicBezTo>
                  <a:pt x="7859388" y="2184515"/>
                  <a:pt x="7867156" y="2188400"/>
                  <a:pt x="7871041" y="2188400"/>
                </a:cubicBezTo>
                <a:cubicBezTo>
                  <a:pt x="7890462" y="2188400"/>
                  <a:pt x="7902115" y="2188400"/>
                  <a:pt x="7917652" y="2192285"/>
                </a:cubicBezTo>
                <a:cubicBezTo>
                  <a:pt x="7929305" y="2196170"/>
                  <a:pt x="7940958" y="2196170"/>
                  <a:pt x="7944842" y="2200055"/>
                </a:cubicBezTo>
                <a:cubicBezTo>
                  <a:pt x="7956494" y="2200055"/>
                  <a:pt x="7991453" y="2207826"/>
                  <a:pt x="7999222" y="2207826"/>
                </a:cubicBezTo>
                <a:cubicBezTo>
                  <a:pt x="8018643" y="2215596"/>
                  <a:pt x="8003106" y="2219481"/>
                  <a:pt x="7979800" y="2215596"/>
                </a:cubicBezTo>
                <a:cubicBezTo>
                  <a:pt x="7968148" y="2211711"/>
                  <a:pt x="7913768" y="2203941"/>
                  <a:pt x="7906000" y="2203941"/>
                </a:cubicBezTo>
                <a:cubicBezTo>
                  <a:pt x="7902115" y="2203941"/>
                  <a:pt x="7890462" y="2203941"/>
                  <a:pt x="7874925" y="2200055"/>
                </a:cubicBezTo>
                <a:cubicBezTo>
                  <a:pt x="7863272" y="2196170"/>
                  <a:pt x="7847736" y="2192285"/>
                  <a:pt x="7836082" y="2192285"/>
                </a:cubicBezTo>
                <a:cubicBezTo>
                  <a:pt x="7828314" y="2192285"/>
                  <a:pt x="7808892" y="2188400"/>
                  <a:pt x="7793356" y="2184515"/>
                </a:cubicBezTo>
                <a:cubicBezTo>
                  <a:pt x="7777818" y="2184515"/>
                  <a:pt x="7762282" y="2180629"/>
                  <a:pt x="7758398" y="2180629"/>
                </a:cubicBezTo>
                <a:cubicBezTo>
                  <a:pt x="7758398" y="2176744"/>
                  <a:pt x="7746744" y="2176744"/>
                  <a:pt x="7731208" y="2176744"/>
                </a:cubicBezTo>
                <a:cubicBezTo>
                  <a:pt x="7719554" y="2176744"/>
                  <a:pt x="7704018" y="2172859"/>
                  <a:pt x="7700134" y="2172859"/>
                </a:cubicBezTo>
                <a:cubicBezTo>
                  <a:pt x="7684596" y="2165089"/>
                  <a:pt x="7637985" y="2165089"/>
                  <a:pt x="7610796" y="2172859"/>
                </a:cubicBezTo>
                <a:cubicBezTo>
                  <a:pt x="7595258" y="2172859"/>
                  <a:pt x="7575837" y="2176744"/>
                  <a:pt x="7564184" y="2176744"/>
                </a:cubicBezTo>
                <a:cubicBezTo>
                  <a:pt x="7544763" y="2176744"/>
                  <a:pt x="7544763" y="2180629"/>
                  <a:pt x="7552532" y="2184515"/>
                </a:cubicBezTo>
                <a:cubicBezTo>
                  <a:pt x="7560300" y="2188400"/>
                  <a:pt x="7575837" y="2188400"/>
                  <a:pt x="7575837" y="2192285"/>
                </a:cubicBezTo>
                <a:cubicBezTo>
                  <a:pt x="7571952" y="2200055"/>
                  <a:pt x="7509804" y="2188400"/>
                  <a:pt x="7505920" y="2188400"/>
                </a:cubicBezTo>
                <a:cubicBezTo>
                  <a:pt x="7502036" y="2188400"/>
                  <a:pt x="7478730" y="2180629"/>
                  <a:pt x="7478730" y="2176744"/>
                </a:cubicBezTo>
                <a:cubicBezTo>
                  <a:pt x="7478730" y="2172859"/>
                  <a:pt x="7474846" y="2172859"/>
                  <a:pt x="7467078" y="2172859"/>
                </a:cubicBezTo>
                <a:cubicBezTo>
                  <a:pt x="7463194" y="2176744"/>
                  <a:pt x="7451540" y="2176744"/>
                  <a:pt x="7447656" y="2176744"/>
                </a:cubicBezTo>
                <a:cubicBezTo>
                  <a:pt x="7439888" y="2176744"/>
                  <a:pt x="7432119" y="2180629"/>
                  <a:pt x="7424350" y="2180629"/>
                </a:cubicBezTo>
                <a:cubicBezTo>
                  <a:pt x="7416582" y="2180629"/>
                  <a:pt x="7404930" y="2180629"/>
                  <a:pt x="7397161" y="2180629"/>
                </a:cubicBezTo>
                <a:cubicBezTo>
                  <a:pt x="7389392" y="2176744"/>
                  <a:pt x="7373855" y="2176744"/>
                  <a:pt x="7366086" y="2176744"/>
                </a:cubicBezTo>
                <a:cubicBezTo>
                  <a:pt x="7358318" y="2176744"/>
                  <a:pt x="7346666" y="2176744"/>
                  <a:pt x="7342781" y="2172859"/>
                </a:cubicBezTo>
                <a:cubicBezTo>
                  <a:pt x="7338897" y="2172859"/>
                  <a:pt x="7331128" y="2168974"/>
                  <a:pt x="7323360" y="2168974"/>
                </a:cubicBezTo>
                <a:cubicBezTo>
                  <a:pt x="7319476" y="2168974"/>
                  <a:pt x="7311707" y="2168974"/>
                  <a:pt x="7307823" y="2165089"/>
                </a:cubicBezTo>
                <a:cubicBezTo>
                  <a:pt x="7303938" y="2165089"/>
                  <a:pt x="7296170" y="2165089"/>
                  <a:pt x="7288402" y="2165089"/>
                </a:cubicBezTo>
                <a:cubicBezTo>
                  <a:pt x="7257328" y="2168974"/>
                  <a:pt x="7230138" y="2168974"/>
                  <a:pt x="7222369" y="2165089"/>
                </a:cubicBezTo>
                <a:cubicBezTo>
                  <a:pt x="7218485" y="2165089"/>
                  <a:pt x="7210716" y="2161203"/>
                  <a:pt x="7206832" y="2165089"/>
                </a:cubicBezTo>
                <a:cubicBezTo>
                  <a:pt x="7202948" y="2165089"/>
                  <a:pt x="7195179" y="2161203"/>
                  <a:pt x="7191295" y="2161203"/>
                </a:cubicBezTo>
                <a:cubicBezTo>
                  <a:pt x="7187411" y="2157318"/>
                  <a:pt x="7179642" y="2157318"/>
                  <a:pt x="7171874" y="2157318"/>
                </a:cubicBezTo>
                <a:cubicBezTo>
                  <a:pt x="7164105" y="2157318"/>
                  <a:pt x="7148568" y="2157318"/>
                  <a:pt x="7140800" y="2157318"/>
                </a:cubicBezTo>
                <a:cubicBezTo>
                  <a:pt x="7129147" y="2157318"/>
                  <a:pt x="7113610" y="2157318"/>
                  <a:pt x="7105841" y="2157318"/>
                </a:cubicBezTo>
                <a:cubicBezTo>
                  <a:pt x="7094189" y="2157318"/>
                  <a:pt x="7082536" y="2157318"/>
                  <a:pt x="7078651" y="2157318"/>
                </a:cubicBezTo>
                <a:cubicBezTo>
                  <a:pt x="7074767" y="2157318"/>
                  <a:pt x="7063114" y="2157318"/>
                  <a:pt x="7051462" y="2157318"/>
                </a:cubicBezTo>
                <a:cubicBezTo>
                  <a:pt x="7035925" y="2157318"/>
                  <a:pt x="7012619" y="2153433"/>
                  <a:pt x="7000966" y="2149548"/>
                </a:cubicBezTo>
                <a:cubicBezTo>
                  <a:pt x="6997082" y="2145663"/>
                  <a:pt x="6993198" y="2145663"/>
                  <a:pt x="6981545" y="2149548"/>
                </a:cubicBezTo>
                <a:cubicBezTo>
                  <a:pt x="6973776" y="2153433"/>
                  <a:pt x="6966008" y="2153433"/>
                  <a:pt x="6966008" y="2153433"/>
                </a:cubicBezTo>
                <a:cubicBezTo>
                  <a:pt x="6962124" y="2149548"/>
                  <a:pt x="6954355" y="2149548"/>
                  <a:pt x="6950471" y="2149548"/>
                </a:cubicBezTo>
                <a:cubicBezTo>
                  <a:pt x="6942702" y="2149548"/>
                  <a:pt x="6931049" y="2149548"/>
                  <a:pt x="6915512" y="2149548"/>
                </a:cubicBezTo>
                <a:cubicBezTo>
                  <a:pt x="6903860" y="2149548"/>
                  <a:pt x="6888323" y="2149548"/>
                  <a:pt x="6876670" y="2149548"/>
                </a:cubicBezTo>
                <a:cubicBezTo>
                  <a:pt x="6868901" y="2149548"/>
                  <a:pt x="6853364" y="2145663"/>
                  <a:pt x="6841711" y="2145663"/>
                </a:cubicBezTo>
                <a:cubicBezTo>
                  <a:pt x="6833943" y="2141777"/>
                  <a:pt x="6822290" y="2141777"/>
                  <a:pt x="6814522" y="2141777"/>
                </a:cubicBezTo>
                <a:cubicBezTo>
                  <a:pt x="6810637" y="2141777"/>
                  <a:pt x="6798984" y="2141777"/>
                  <a:pt x="6795100" y="2141777"/>
                </a:cubicBezTo>
                <a:cubicBezTo>
                  <a:pt x="6787332" y="2137892"/>
                  <a:pt x="6775679" y="2137892"/>
                  <a:pt x="6760142" y="2137892"/>
                </a:cubicBezTo>
                <a:cubicBezTo>
                  <a:pt x="6744605" y="2141777"/>
                  <a:pt x="6729068" y="2141777"/>
                  <a:pt x="6725183" y="2137892"/>
                </a:cubicBezTo>
                <a:cubicBezTo>
                  <a:pt x="6721299" y="2137892"/>
                  <a:pt x="6717415" y="2137892"/>
                  <a:pt x="6713531" y="2137892"/>
                </a:cubicBezTo>
                <a:cubicBezTo>
                  <a:pt x="6709646" y="2141777"/>
                  <a:pt x="6697994" y="2137892"/>
                  <a:pt x="6686341" y="2134007"/>
                </a:cubicBezTo>
                <a:cubicBezTo>
                  <a:pt x="6678572" y="2126237"/>
                  <a:pt x="6674688" y="2126237"/>
                  <a:pt x="6670804" y="2130122"/>
                </a:cubicBezTo>
                <a:cubicBezTo>
                  <a:pt x="6666920" y="2134007"/>
                  <a:pt x="6635845" y="2137892"/>
                  <a:pt x="6620308" y="2134007"/>
                </a:cubicBezTo>
                <a:cubicBezTo>
                  <a:pt x="6616424" y="2134007"/>
                  <a:pt x="6612540" y="2134007"/>
                  <a:pt x="6612540" y="2134007"/>
                </a:cubicBezTo>
                <a:cubicBezTo>
                  <a:pt x="6612540" y="2137892"/>
                  <a:pt x="6569813" y="2134007"/>
                  <a:pt x="6546507" y="2130122"/>
                </a:cubicBezTo>
                <a:cubicBezTo>
                  <a:pt x="6538739" y="2130122"/>
                  <a:pt x="6527086" y="2130122"/>
                  <a:pt x="6519318" y="2134007"/>
                </a:cubicBezTo>
                <a:cubicBezTo>
                  <a:pt x="6511549" y="2134007"/>
                  <a:pt x="6499896" y="2134007"/>
                  <a:pt x="6492128" y="2130122"/>
                </a:cubicBezTo>
                <a:cubicBezTo>
                  <a:pt x="6488243" y="2130122"/>
                  <a:pt x="6472706" y="2126237"/>
                  <a:pt x="6457169" y="2122351"/>
                </a:cubicBezTo>
                <a:cubicBezTo>
                  <a:pt x="6441632" y="2122351"/>
                  <a:pt x="6429979" y="2118466"/>
                  <a:pt x="6426095" y="2118466"/>
                </a:cubicBezTo>
                <a:cubicBezTo>
                  <a:pt x="6426095" y="2118466"/>
                  <a:pt x="6410558" y="2118466"/>
                  <a:pt x="6395021" y="2118466"/>
                </a:cubicBezTo>
                <a:cubicBezTo>
                  <a:pt x="6383368" y="2118466"/>
                  <a:pt x="6363947" y="2118466"/>
                  <a:pt x="6356178" y="2118466"/>
                </a:cubicBezTo>
                <a:cubicBezTo>
                  <a:pt x="6344526" y="2114581"/>
                  <a:pt x="6328989" y="2114581"/>
                  <a:pt x="6313452" y="2118466"/>
                </a:cubicBezTo>
                <a:cubicBezTo>
                  <a:pt x="6301799" y="2118466"/>
                  <a:pt x="6286262" y="2118466"/>
                  <a:pt x="6278493" y="2118466"/>
                </a:cubicBezTo>
                <a:cubicBezTo>
                  <a:pt x="6266840" y="2114581"/>
                  <a:pt x="6255188" y="2114581"/>
                  <a:pt x="6212461" y="2118466"/>
                </a:cubicBezTo>
                <a:cubicBezTo>
                  <a:pt x="6185271" y="2118466"/>
                  <a:pt x="6177502" y="2118466"/>
                  <a:pt x="6169734" y="2114581"/>
                </a:cubicBezTo>
                <a:cubicBezTo>
                  <a:pt x="6161965" y="2114581"/>
                  <a:pt x="6154197" y="2114581"/>
                  <a:pt x="6150313" y="2114581"/>
                </a:cubicBezTo>
                <a:cubicBezTo>
                  <a:pt x="6134775" y="2110696"/>
                  <a:pt x="6134775" y="2106811"/>
                  <a:pt x="6150313" y="2102925"/>
                </a:cubicBezTo>
                <a:cubicBezTo>
                  <a:pt x="6158081" y="2099040"/>
                  <a:pt x="6189155" y="2102925"/>
                  <a:pt x="6193039" y="2106811"/>
                </a:cubicBezTo>
                <a:cubicBezTo>
                  <a:pt x="6196924" y="2106811"/>
                  <a:pt x="6200808" y="2106811"/>
                  <a:pt x="6204692" y="2106811"/>
                </a:cubicBezTo>
                <a:cubicBezTo>
                  <a:pt x="6208576" y="2106811"/>
                  <a:pt x="6212461" y="2106811"/>
                  <a:pt x="6212461" y="2106811"/>
                </a:cubicBezTo>
                <a:cubicBezTo>
                  <a:pt x="6216345" y="2110696"/>
                  <a:pt x="6235766" y="2110696"/>
                  <a:pt x="6259072" y="2106811"/>
                </a:cubicBezTo>
                <a:cubicBezTo>
                  <a:pt x="6301799" y="2102925"/>
                  <a:pt x="6321220" y="2102925"/>
                  <a:pt x="6328989" y="2110696"/>
                </a:cubicBezTo>
                <a:cubicBezTo>
                  <a:pt x="6332873" y="2110696"/>
                  <a:pt x="6336757" y="2110696"/>
                  <a:pt x="6340641" y="2106811"/>
                </a:cubicBezTo>
                <a:cubicBezTo>
                  <a:pt x="6352294" y="2102925"/>
                  <a:pt x="6379484" y="2106811"/>
                  <a:pt x="6395021" y="2110696"/>
                </a:cubicBezTo>
                <a:cubicBezTo>
                  <a:pt x="6398905" y="2110696"/>
                  <a:pt x="6406674" y="2110696"/>
                  <a:pt x="6410558" y="2106811"/>
                </a:cubicBezTo>
                <a:cubicBezTo>
                  <a:pt x="6414442" y="2106811"/>
                  <a:pt x="6429979" y="2106811"/>
                  <a:pt x="6445517" y="2106811"/>
                </a:cubicBezTo>
                <a:cubicBezTo>
                  <a:pt x="6464938" y="2106811"/>
                  <a:pt x="6480475" y="2106811"/>
                  <a:pt x="6488243" y="2102925"/>
                </a:cubicBezTo>
                <a:cubicBezTo>
                  <a:pt x="6492128" y="2102925"/>
                  <a:pt x="6503780" y="2102925"/>
                  <a:pt x="6511549" y="2106811"/>
                </a:cubicBezTo>
                <a:cubicBezTo>
                  <a:pt x="6515433" y="2106811"/>
                  <a:pt x="6527086" y="2110696"/>
                  <a:pt x="6538739" y="2110696"/>
                </a:cubicBezTo>
                <a:cubicBezTo>
                  <a:pt x="6546507" y="2106811"/>
                  <a:pt x="6554276" y="2110696"/>
                  <a:pt x="6558160" y="2110696"/>
                </a:cubicBezTo>
                <a:cubicBezTo>
                  <a:pt x="6562044" y="2110696"/>
                  <a:pt x="6565929" y="2110696"/>
                  <a:pt x="6569813" y="2110696"/>
                </a:cubicBezTo>
                <a:cubicBezTo>
                  <a:pt x="6573697" y="2106811"/>
                  <a:pt x="6608656" y="2106811"/>
                  <a:pt x="6616424" y="2110696"/>
                </a:cubicBezTo>
                <a:cubicBezTo>
                  <a:pt x="6620308" y="2110696"/>
                  <a:pt x="6624193" y="2110696"/>
                  <a:pt x="6631961" y="2110696"/>
                </a:cubicBezTo>
                <a:cubicBezTo>
                  <a:pt x="6639730" y="2110696"/>
                  <a:pt x="6655267" y="2110696"/>
                  <a:pt x="6663035" y="2114581"/>
                </a:cubicBezTo>
                <a:cubicBezTo>
                  <a:pt x="6674688" y="2114581"/>
                  <a:pt x="6686341" y="2114581"/>
                  <a:pt x="6690225" y="2110696"/>
                </a:cubicBezTo>
                <a:cubicBezTo>
                  <a:pt x="6697994" y="2110696"/>
                  <a:pt x="6705762" y="2110696"/>
                  <a:pt x="6709646" y="2110696"/>
                </a:cubicBezTo>
                <a:cubicBezTo>
                  <a:pt x="6709646" y="2110696"/>
                  <a:pt x="6725183" y="2114581"/>
                  <a:pt x="6740721" y="2114581"/>
                </a:cubicBezTo>
                <a:cubicBezTo>
                  <a:pt x="6756258" y="2114581"/>
                  <a:pt x="6767910" y="2114581"/>
                  <a:pt x="6771795" y="2114581"/>
                </a:cubicBezTo>
                <a:cubicBezTo>
                  <a:pt x="6775679" y="2118466"/>
                  <a:pt x="6798984" y="2122351"/>
                  <a:pt x="6810637" y="2118466"/>
                </a:cubicBezTo>
                <a:cubicBezTo>
                  <a:pt x="6814522" y="2118466"/>
                  <a:pt x="6830059" y="2118466"/>
                  <a:pt x="6841711" y="2118466"/>
                </a:cubicBezTo>
                <a:cubicBezTo>
                  <a:pt x="6853364" y="2122351"/>
                  <a:pt x="6865017" y="2122351"/>
                  <a:pt x="6876670" y="2122351"/>
                </a:cubicBezTo>
                <a:cubicBezTo>
                  <a:pt x="6884438" y="2122351"/>
                  <a:pt x="6892207" y="2122351"/>
                  <a:pt x="6892207" y="2122351"/>
                </a:cubicBezTo>
                <a:cubicBezTo>
                  <a:pt x="6896091" y="2122351"/>
                  <a:pt x="6899975" y="2122351"/>
                  <a:pt x="6903860" y="2122351"/>
                </a:cubicBezTo>
                <a:cubicBezTo>
                  <a:pt x="6927165" y="2118466"/>
                  <a:pt x="6946587" y="2122351"/>
                  <a:pt x="6969892" y="2126237"/>
                </a:cubicBezTo>
                <a:cubicBezTo>
                  <a:pt x="6981545" y="2130122"/>
                  <a:pt x="6997082" y="2130122"/>
                  <a:pt x="7016503" y="2126237"/>
                </a:cubicBezTo>
                <a:cubicBezTo>
                  <a:pt x="7028156" y="2126237"/>
                  <a:pt x="7043693" y="2126237"/>
                  <a:pt x="7043693" y="2126237"/>
                </a:cubicBezTo>
                <a:cubicBezTo>
                  <a:pt x="7047577" y="2126237"/>
                  <a:pt x="7051462" y="2126237"/>
                  <a:pt x="7055346" y="2126237"/>
                </a:cubicBezTo>
                <a:cubicBezTo>
                  <a:pt x="7059230" y="2122351"/>
                  <a:pt x="7063114" y="2126237"/>
                  <a:pt x="7066999" y="2130122"/>
                </a:cubicBezTo>
                <a:cubicBezTo>
                  <a:pt x="7070883" y="2134007"/>
                  <a:pt x="7074767" y="2134007"/>
                  <a:pt x="7082536" y="2130122"/>
                </a:cubicBezTo>
                <a:cubicBezTo>
                  <a:pt x="7086420" y="2130122"/>
                  <a:pt x="7094189" y="2130122"/>
                  <a:pt x="7094189" y="2126237"/>
                </a:cubicBezTo>
                <a:cubicBezTo>
                  <a:pt x="7098073" y="2122351"/>
                  <a:pt x="7070883" y="2114581"/>
                  <a:pt x="7047577" y="2114581"/>
                </a:cubicBezTo>
                <a:cubicBezTo>
                  <a:pt x="7035925" y="2114581"/>
                  <a:pt x="7012619" y="2110696"/>
                  <a:pt x="7000966" y="2110696"/>
                </a:cubicBezTo>
                <a:cubicBezTo>
                  <a:pt x="6985429" y="2106811"/>
                  <a:pt x="6966008" y="2106811"/>
                  <a:pt x="6958239" y="2106811"/>
                </a:cubicBezTo>
                <a:cubicBezTo>
                  <a:pt x="6950471" y="2106811"/>
                  <a:pt x="6938818" y="2102925"/>
                  <a:pt x="6931049" y="2102925"/>
                </a:cubicBezTo>
                <a:cubicBezTo>
                  <a:pt x="6923281" y="2102925"/>
                  <a:pt x="6915512" y="2102925"/>
                  <a:pt x="6911628" y="2102925"/>
                </a:cubicBezTo>
                <a:cubicBezTo>
                  <a:pt x="6907744" y="2102925"/>
                  <a:pt x="6903860" y="2102925"/>
                  <a:pt x="6896091" y="2099040"/>
                </a:cubicBezTo>
                <a:cubicBezTo>
                  <a:pt x="6892207" y="2095155"/>
                  <a:pt x="6884438" y="2095155"/>
                  <a:pt x="6884438" y="2095155"/>
                </a:cubicBezTo>
                <a:cubicBezTo>
                  <a:pt x="6872785" y="2099040"/>
                  <a:pt x="6833943" y="2095155"/>
                  <a:pt x="6810637" y="2091270"/>
                </a:cubicBezTo>
                <a:cubicBezTo>
                  <a:pt x="6798984" y="2091270"/>
                  <a:pt x="6779563" y="2087385"/>
                  <a:pt x="6767910" y="2087385"/>
                </a:cubicBezTo>
                <a:cubicBezTo>
                  <a:pt x="6756258" y="2087385"/>
                  <a:pt x="6744605" y="2083499"/>
                  <a:pt x="6740721" y="2083499"/>
                </a:cubicBezTo>
                <a:cubicBezTo>
                  <a:pt x="6740721" y="2083499"/>
                  <a:pt x="6725183" y="2083499"/>
                  <a:pt x="6713531" y="2083499"/>
                </a:cubicBezTo>
                <a:cubicBezTo>
                  <a:pt x="6697994" y="2083499"/>
                  <a:pt x="6682457" y="2083499"/>
                  <a:pt x="6674688" y="2079614"/>
                </a:cubicBezTo>
                <a:cubicBezTo>
                  <a:pt x="6670804" y="2079614"/>
                  <a:pt x="6663035" y="2079614"/>
                  <a:pt x="6663035" y="2079614"/>
                </a:cubicBezTo>
                <a:cubicBezTo>
                  <a:pt x="6663035" y="2083499"/>
                  <a:pt x="6659151" y="2083499"/>
                  <a:pt x="6651382" y="2079614"/>
                </a:cubicBezTo>
                <a:cubicBezTo>
                  <a:pt x="6647498" y="2079614"/>
                  <a:pt x="6631961" y="2079614"/>
                  <a:pt x="6612540" y="2079614"/>
                </a:cubicBezTo>
                <a:cubicBezTo>
                  <a:pt x="6597003" y="2083499"/>
                  <a:pt x="6577581" y="2083499"/>
                  <a:pt x="6565929" y="2083499"/>
                </a:cubicBezTo>
                <a:cubicBezTo>
                  <a:pt x="6550392" y="2079614"/>
                  <a:pt x="6519318" y="2079614"/>
                  <a:pt x="6499896" y="2075729"/>
                </a:cubicBezTo>
                <a:cubicBezTo>
                  <a:pt x="6492128" y="2075729"/>
                  <a:pt x="6476591" y="2075729"/>
                  <a:pt x="6461054" y="2075729"/>
                </a:cubicBezTo>
                <a:cubicBezTo>
                  <a:pt x="6449401" y="2075729"/>
                  <a:pt x="6433864" y="2075729"/>
                  <a:pt x="6433864" y="2075729"/>
                </a:cubicBezTo>
                <a:cubicBezTo>
                  <a:pt x="6429979" y="2075729"/>
                  <a:pt x="6426095" y="2075729"/>
                  <a:pt x="6426095" y="2075729"/>
                </a:cubicBezTo>
                <a:cubicBezTo>
                  <a:pt x="6422211" y="2075729"/>
                  <a:pt x="6375600" y="2075729"/>
                  <a:pt x="6317336" y="2071844"/>
                </a:cubicBezTo>
                <a:cubicBezTo>
                  <a:pt x="6309567" y="2071844"/>
                  <a:pt x="6297915" y="2071844"/>
                  <a:pt x="6294030" y="2071844"/>
                </a:cubicBezTo>
                <a:cubicBezTo>
                  <a:pt x="6274609" y="2075729"/>
                  <a:pt x="6251303" y="2071844"/>
                  <a:pt x="6247419" y="2071844"/>
                </a:cubicBezTo>
                <a:cubicBezTo>
                  <a:pt x="6243535" y="2067959"/>
                  <a:pt x="6227998" y="2067959"/>
                  <a:pt x="6212461" y="2067959"/>
                </a:cubicBezTo>
                <a:cubicBezTo>
                  <a:pt x="6196924" y="2071844"/>
                  <a:pt x="6181387" y="2067959"/>
                  <a:pt x="6177502" y="2067959"/>
                </a:cubicBezTo>
                <a:cubicBezTo>
                  <a:pt x="6177502" y="2067959"/>
                  <a:pt x="6173618" y="2067959"/>
                  <a:pt x="6142544" y="2071844"/>
                </a:cubicBezTo>
                <a:cubicBezTo>
                  <a:pt x="6134775" y="2071844"/>
                  <a:pt x="6123123" y="2071844"/>
                  <a:pt x="6115354" y="2071844"/>
                </a:cubicBezTo>
                <a:cubicBezTo>
                  <a:pt x="6084280" y="2067959"/>
                  <a:pt x="6064859" y="2067959"/>
                  <a:pt x="6057090" y="2071844"/>
                </a:cubicBezTo>
                <a:cubicBezTo>
                  <a:pt x="6053206" y="2071844"/>
                  <a:pt x="6045437" y="2071844"/>
                  <a:pt x="6045437" y="2067959"/>
                </a:cubicBezTo>
                <a:cubicBezTo>
                  <a:pt x="6045437" y="2067959"/>
                  <a:pt x="6041553" y="2067959"/>
                  <a:pt x="6037669" y="2071844"/>
                </a:cubicBezTo>
                <a:cubicBezTo>
                  <a:pt x="6037669" y="2075729"/>
                  <a:pt x="6033785" y="2075729"/>
                  <a:pt x="6033785" y="2071844"/>
                </a:cubicBezTo>
                <a:cubicBezTo>
                  <a:pt x="6033785" y="2071844"/>
                  <a:pt x="6026016" y="2071844"/>
                  <a:pt x="6018248" y="2071844"/>
                </a:cubicBezTo>
                <a:cubicBezTo>
                  <a:pt x="6010479" y="2071844"/>
                  <a:pt x="5998826" y="2071844"/>
                  <a:pt x="5991058" y="2071844"/>
                </a:cubicBezTo>
                <a:cubicBezTo>
                  <a:pt x="5983289" y="2067959"/>
                  <a:pt x="5975521" y="2067959"/>
                  <a:pt x="5975521" y="2067959"/>
                </a:cubicBezTo>
                <a:cubicBezTo>
                  <a:pt x="5975521" y="2067959"/>
                  <a:pt x="5967752" y="2071844"/>
                  <a:pt x="5959984" y="2071844"/>
                </a:cubicBezTo>
                <a:cubicBezTo>
                  <a:pt x="5936678" y="2067959"/>
                  <a:pt x="5886183" y="2067959"/>
                  <a:pt x="5870646" y="2071844"/>
                </a:cubicBezTo>
                <a:cubicBezTo>
                  <a:pt x="5862877" y="2071844"/>
                  <a:pt x="5843456" y="2071844"/>
                  <a:pt x="5831803" y="2071844"/>
                </a:cubicBezTo>
                <a:cubicBezTo>
                  <a:pt x="5820150" y="2071844"/>
                  <a:pt x="5796845" y="2071844"/>
                  <a:pt x="5781307" y="2075729"/>
                </a:cubicBezTo>
                <a:cubicBezTo>
                  <a:pt x="5765770" y="2075729"/>
                  <a:pt x="5750233" y="2075729"/>
                  <a:pt x="5742465" y="2075729"/>
                </a:cubicBezTo>
                <a:cubicBezTo>
                  <a:pt x="5738581" y="2075729"/>
                  <a:pt x="5726928" y="2075729"/>
                  <a:pt x="5719159" y="2075729"/>
                </a:cubicBezTo>
                <a:cubicBezTo>
                  <a:pt x="5711391" y="2075729"/>
                  <a:pt x="5699738" y="2075729"/>
                  <a:pt x="5691969" y="2075729"/>
                </a:cubicBezTo>
                <a:cubicBezTo>
                  <a:pt x="5664780" y="2075729"/>
                  <a:pt x="5559904" y="2083499"/>
                  <a:pt x="5559904" y="2087385"/>
                </a:cubicBezTo>
                <a:cubicBezTo>
                  <a:pt x="5559904" y="2087385"/>
                  <a:pt x="5556020" y="2091270"/>
                  <a:pt x="5552136" y="2091270"/>
                </a:cubicBezTo>
                <a:cubicBezTo>
                  <a:pt x="5544367" y="2091270"/>
                  <a:pt x="5544367" y="2091270"/>
                  <a:pt x="5544367" y="2087385"/>
                </a:cubicBezTo>
                <a:cubicBezTo>
                  <a:pt x="5544367" y="2079614"/>
                  <a:pt x="5536599" y="2079614"/>
                  <a:pt x="5517178" y="2087385"/>
                </a:cubicBezTo>
                <a:cubicBezTo>
                  <a:pt x="5509409" y="2087385"/>
                  <a:pt x="5501641" y="2087385"/>
                  <a:pt x="5501641" y="2087385"/>
                </a:cubicBezTo>
                <a:cubicBezTo>
                  <a:pt x="5501641" y="2087385"/>
                  <a:pt x="5493872" y="2087385"/>
                  <a:pt x="5486103" y="2087385"/>
                </a:cubicBezTo>
                <a:cubicBezTo>
                  <a:pt x="5478335" y="2087385"/>
                  <a:pt x="5458914" y="2087385"/>
                  <a:pt x="5443377" y="2087385"/>
                </a:cubicBezTo>
                <a:cubicBezTo>
                  <a:pt x="5431724" y="2087385"/>
                  <a:pt x="5404534" y="2087385"/>
                  <a:pt x="5392881" y="2091270"/>
                </a:cubicBezTo>
                <a:cubicBezTo>
                  <a:pt x="5377344" y="2091270"/>
                  <a:pt x="5350154" y="2095155"/>
                  <a:pt x="5330733" y="2095155"/>
                </a:cubicBezTo>
                <a:cubicBezTo>
                  <a:pt x="5311312" y="2095155"/>
                  <a:pt x="5291890" y="2099040"/>
                  <a:pt x="5291890" y="2099040"/>
                </a:cubicBezTo>
                <a:cubicBezTo>
                  <a:pt x="5291890" y="2099040"/>
                  <a:pt x="5280237" y="2099040"/>
                  <a:pt x="5268585" y="2099040"/>
                </a:cubicBezTo>
                <a:cubicBezTo>
                  <a:pt x="5245279" y="2102925"/>
                  <a:pt x="5233626" y="2102925"/>
                  <a:pt x="5155941" y="2114581"/>
                </a:cubicBezTo>
                <a:cubicBezTo>
                  <a:pt x="5120983" y="2118466"/>
                  <a:pt x="5089909" y="2118466"/>
                  <a:pt x="5086024" y="2118466"/>
                </a:cubicBezTo>
                <a:cubicBezTo>
                  <a:pt x="5078256" y="2118466"/>
                  <a:pt x="5062719" y="2122351"/>
                  <a:pt x="5047182" y="2126237"/>
                </a:cubicBezTo>
                <a:cubicBezTo>
                  <a:pt x="5031645" y="2126237"/>
                  <a:pt x="5000571" y="2130122"/>
                  <a:pt x="4981149" y="2134007"/>
                </a:cubicBezTo>
                <a:cubicBezTo>
                  <a:pt x="4930654" y="2137892"/>
                  <a:pt x="4895695" y="2141777"/>
                  <a:pt x="4872390" y="2145663"/>
                </a:cubicBezTo>
                <a:cubicBezTo>
                  <a:pt x="4864621" y="2145663"/>
                  <a:pt x="4837431" y="2149548"/>
                  <a:pt x="4810242" y="2153433"/>
                </a:cubicBezTo>
                <a:cubicBezTo>
                  <a:pt x="4771399" y="2161203"/>
                  <a:pt x="4732556" y="2165089"/>
                  <a:pt x="4705367" y="2172859"/>
                </a:cubicBezTo>
                <a:cubicBezTo>
                  <a:pt x="4689829" y="2176744"/>
                  <a:pt x="4662640" y="2180629"/>
                  <a:pt x="4643218" y="2180629"/>
                </a:cubicBezTo>
                <a:cubicBezTo>
                  <a:pt x="4635450" y="2180629"/>
                  <a:pt x="4631566" y="2180629"/>
                  <a:pt x="4631566" y="2180629"/>
                </a:cubicBezTo>
                <a:cubicBezTo>
                  <a:pt x="4627681" y="2184515"/>
                  <a:pt x="4631566" y="2188400"/>
                  <a:pt x="4639334" y="2184515"/>
                </a:cubicBezTo>
                <a:cubicBezTo>
                  <a:pt x="4643218" y="2184515"/>
                  <a:pt x="4647103" y="2184515"/>
                  <a:pt x="4650987" y="2188400"/>
                </a:cubicBezTo>
                <a:cubicBezTo>
                  <a:pt x="4650987" y="2188400"/>
                  <a:pt x="4647103" y="2192285"/>
                  <a:pt x="4631566" y="2192285"/>
                </a:cubicBezTo>
                <a:cubicBezTo>
                  <a:pt x="4619913" y="2196170"/>
                  <a:pt x="4608260" y="2196170"/>
                  <a:pt x="4604376" y="2200055"/>
                </a:cubicBezTo>
                <a:cubicBezTo>
                  <a:pt x="4600491" y="2200055"/>
                  <a:pt x="4600491" y="2200055"/>
                  <a:pt x="4596607" y="2200055"/>
                </a:cubicBezTo>
                <a:cubicBezTo>
                  <a:pt x="4592723" y="2200055"/>
                  <a:pt x="4584954" y="2200055"/>
                  <a:pt x="4569417" y="2207826"/>
                </a:cubicBezTo>
                <a:cubicBezTo>
                  <a:pt x="4553880" y="2211711"/>
                  <a:pt x="4534459" y="2215596"/>
                  <a:pt x="4511153" y="2219481"/>
                </a:cubicBezTo>
                <a:cubicBezTo>
                  <a:pt x="4472311" y="2223367"/>
                  <a:pt x="4456774" y="2227252"/>
                  <a:pt x="4348014" y="2250563"/>
                </a:cubicBezTo>
                <a:cubicBezTo>
                  <a:pt x="4243139" y="2273874"/>
                  <a:pt x="4243139" y="2273874"/>
                  <a:pt x="4254792" y="2273874"/>
                </a:cubicBezTo>
                <a:cubicBezTo>
                  <a:pt x="4262560" y="2273874"/>
                  <a:pt x="4266445" y="2273874"/>
                  <a:pt x="4270329" y="2273874"/>
                </a:cubicBezTo>
                <a:cubicBezTo>
                  <a:pt x="4274213" y="2277759"/>
                  <a:pt x="4254792" y="2285530"/>
                  <a:pt x="4227602" y="2293300"/>
                </a:cubicBezTo>
                <a:cubicBezTo>
                  <a:pt x="4204297" y="2297185"/>
                  <a:pt x="4196528" y="2297185"/>
                  <a:pt x="4192644" y="2297185"/>
                </a:cubicBezTo>
                <a:cubicBezTo>
                  <a:pt x="4192644" y="2293300"/>
                  <a:pt x="4184875" y="2293300"/>
                  <a:pt x="4169338" y="2293300"/>
                </a:cubicBezTo>
                <a:cubicBezTo>
                  <a:pt x="4149917" y="2297185"/>
                  <a:pt x="4149917" y="2297185"/>
                  <a:pt x="4149917" y="2304956"/>
                </a:cubicBezTo>
                <a:cubicBezTo>
                  <a:pt x="4153801" y="2308841"/>
                  <a:pt x="4149917" y="2312726"/>
                  <a:pt x="4146032" y="2312726"/>
                </a:cubicBezTo>
                <a:cubicBezTo>
                  <a:pt x="4138264" y="2316611"/>
                  <a:pt x="4126611" y="2308841"/>
                  <a:pt x="4130495" y="2304956"/>
                </a:cubicBezTo>
                <a:cubicBezTo>
                  <a:pt x="4130495" y="2304956"/>
                  <a:pt x="4114958" y="2304956"/>
                  <a:pt x="4099421" y="2308841"/>
                </a:cubicBezTo>
                <a:cubicBezTo>
                  <a:pt x="4068347" y="2316611"/>
                  <a:pt x="4013967" y="2332152"/>
                  <a:pt x="3893555" y="2355463"/>
                </a:cubicBezTo>
                <a:cubicBezTo>
                  <a:pt x="3862481" y="2363234"/>
                  <a:pt x="3831407" y="2371004"/>
                  <a:pt x="3823639" y="2374889"/>
                </a:cubicBezTo>
                <a:cubicBezTo>
                  <a:pt x="3815870" y="2374889"/>
                  <a:pt x="3792564" y="2382660"/>
                  <a:pt x="3777027" y="2386545"/>
                </a:cubicBezTo>
                <a:cubicBezTo>
                  <a:pt x="3745953" y="2390430"/>
                  <a:pt x="3738185" y="2394315"/>
                  <a:pt x="3722648" y="2398200"/>
                </a:cubicBezTo>
                <a:cubicBezTo>
                  <a:pt x="3718763" y="2402086"/>
                  <a:pt x="3718763" y="2402086"/>
                  <a:pt x="3722648" y="2402086"/>
                </a:cubicBezTo>
                <a:cubicBezTo>
                  <a:pt x="3722648" y="2405971"/>
                  <a:pt x="3745953" y="2402086"/>
                  <a:pt x="3765375" y="2394315"/>
                </a:cubicBezTo>
                <a:cubicBezTo>
                  <a:pt x="3773143" y="2390430"/>
                  <a:pt x="3792564" y="2386545"/>
                  <a:pt x="3815870" y="2386545"/>
                </a:cubicBezTo>
                <a:cubicBezTo>
                  <a:pt x="3831407" y="2382660"/>
                  <a:pt x="3846944" y="2378774"/>
                  <a:pt x="3850828" y="2378774"/>
                </a:cubicBezTo>
                <a:cubicBezTo>
                  <a:pt x="3850828" y="2374889"/>
                  <a:pt x="3889671" y="2367119"/>
                  <a:pt x="3889671" y="2371004"/>
                </a:cubicBezTo>
                <a:cubicBezTo>
                  <a:pt x="3893555" y="2371004"/>
                  <a:pt x="3889671" y="2374889"/>
                  <a:pt x="3885787" y="2374889"/>
                </a:cubicBezTo>
                <a:cubicBezTo>
                  <a:pt x="3870250" y="2378774"/>
                  <a:pt x="3862481" y="2382660"/>
                  <a:pt x="3808102" y="2394315"/>
                </a:cubicBezTo>
                <a:cubicBezTo>
                  <a:pt x="3777027" y="2402086"/>
                  <a:pt x="3745953" y="2413741"/>
                  <a:pt x="3734301" y="2413741"/>
                </a:cubicBezTo>
                <a:cubicBezTo>
                  <a:pt x="3714879" y="2421512"/>
                  <a:pt x="3683805" y="2429282"/>
                  <a:pt x="3621657" y="2440938"/>
                </a:cubicBezTo>
                <a:cubicBezTo>
                  <a:pt x="3598351" y="2448708"/>
                  <a:pt x="3551740" y="2460364"/>
                  <a:pt x="3524550" y="2468134"/>
                </a:cubicBezTo>
                <a:cubicBezTo>
                  <a:pt x="3497360" y="2479790"/>
                  <a:pt x="3466286" y="2487560"/>
                  <a:pt x="3454634" y="2491445"/>
                </a:cubicBezTo>
                <a:cubicBezTo>
                  <a:pt x="3431328" y="2495330"/>
                  <a:pt x="3404138" y="2506986"/>
                  <a:pt x="3392485" y="2510871"/>
                </a:cubicBezTo>
                <a:cubicBezTo>
                  <a:pt x="3384717" y="2510871"/>
                  <a:pt x="3373064" y="2514756"/>
                  <a:pt x="3365296" y="2518642"/>
                </a:cubicBezTo>
                <a:cubicBezTo>
                  <a:pt x="3357527" y="2518642"/>
                  <a:pt x="3349758" y="2522527"/>
                  <a:pt x="3345874" y="2526412"/>
                </a:cubicBezTo>
                <a:cubicBezTo>
                  <a:pt x="3338106" y="2530297"/>
                  <a:pt x="3334221" y="2530297"/>
                  <a:pt x="3330337" y="2526412"/>
                </a:cubicBezTo>
                <a:cubicBezTo>
                  <a:pt x="3318684" y="2522527"/>
                  <a:pt x="3318684" y="2522527"/>
                  <a:pt x="3310916" y="2530297"/>
                </a:cubicBezTo>
                <a:cubicBezTo>
                  <a:pt x="3307032" y="2534182"/>
                  <a:pt x="3303147" y="2538068"/>
                  <a:pt x="3303147" y="2534182"/>
                </a:cubicBezTo>
                <a:cubicBezTo>
                  <a:pt x="3299263" y="2534182"/>
                  <a:pt x="3295379" y="2534182"/>
                  <a:pt x="3291495" y="2538068"/>
                </a:cubicBezTo>
                <a:cubicBezTo>
                  <a:pt x="3291495" y="2541953"/>
                  <a:pt x="3275957" y="2545838"/>
                  <a:pt x="3256536" y="2553608"/>
                </a:cubicBezTo>
                <a:cubicBezTo>
                  <a:pt x="3240999" y="2557494"/>
                  <a:pt x="3217693" y="2565264"/>
                  <a:pt x="3202156" y="2569149"/>
                </a:cubicBezTo>
                <a:cubicBezTo>
                  <a:pt x="3174967" y="2580805"/>
                  <a:pt x="3132239" y="2592460"/>
                  <a:pt x="3101165" y="2600231"/>
                </a:cubicBezTo>
                <a:cubicBezTo>
                  <a:pt x="3093397" y="2604116"/>
                  <a:pt x="3081744" y="2608001"/>
                  <a:pt x="3081744" y="2611886"/>
                </a:cubicBezTo>
                <a:cubicBezTo>
                  <a:pt x="3081744" y="2611886"/>
                  <a:pt x="3073976" y="2615772"/>
                  <a:pt x="3070091" y="2615772"/>
                </a:cubicBezTo>
                <a:cubicBezTo>
                  <a:pt x="3066207" y="2615772"/>
                  <a:pt x="3050670" y="2623542"/>
                  <a:pt x="3035133" y="2627427"/>
                </a:cubicBezTo>
                <a:cubicBezTo>
                  <a:pt x="3007943" y="2639083"/>
                  <a:pt x="2996290" y="2642968"/>
                  <a:pt x="2965216" y="2650738"/>
                </a:cubicBezTo>
                <a:cubicBezTo>
                  <a:pt x="2949679" y="2654623"/>
                  <a:pt x="2941911" y="2658509"/>
                  <a:pt x="2938027" y="2662394"/>
                </a:cubicBezTo>
                <a:cubicBezTo>
                  <a:pt x="2938027" y="2666279"/>
                  <a:pt x="2934142" y="2666279"/>
                  <a:pt x="2934142" y="2666279"/>
                </a:cubicBezTo>
                <a:cubicBezTo>
                  <a:pt x="2930258" y="2662394"/>
                  <a:pt x="2899184" y="2670164"/>
                  <a:pt x="2891415" y="2677935"/>
                </a:cubicBezTo>
                <a:cubicBezTo>
                  <a:pt x="2887531" y="2681820"/>
                  <a:pt x="2837036" y="2697361"/>
                  <a:pt x="2825383" y="2701246"/>
                </a:cubicBezTo>
                <a:cubicBezTo>
                  <a:pt x="2821499" y="2701246"/>
                  <a:pt x="2809846" y="2705131"/>
                  <a:pt x="2805962" y="2709016"/>
                </a:cubicBezTo>
                <a:cubicBezTo>
                  <a:pt x="2798193" y="2712901"/>
                  <a:pt x="2786540" y="2716787"/>
                  <a:pt x="2778771" y="2720672"/>
                </a:cubicBezTo>
                <a:cubicBezTo>
                  <a:pt x="2774887" y="2720672"/>
                  <a:pt x="2763234" y="2724557"/>
                  <a:pt x="2755466" y="2728442"/>
                </a:cubicBezTo>
                <a:cubicBezTo>
                  <a:pt x="2743813" y="2736213"/>
                  <a:pt x="2736045" y="2740098"/>
                  <a:pt x="2701086" y="2755639"/>
                </a:cubicBezTo>
                <a:cubicBezTo>
                  <a:pt x="2693318" y="2759524"/>
                  <a:pt x="2677781" y="2763409"/>
                  <a:pt x="2666128" y="2767294"/>
                </a:cubicBezTo>
                <a:cubicBezTo>
                  <a:pt x="2654475" y="2771179"/>
                  <a:pt x="2642823" y="2775065"/>
                  <a:pt x="2638938" y="2775065"/>
                </a:cubicBezTo>
                <a:cubicBezTo>
                  <a:pt x="2635054" y="2778950"/>
                  <a:pt x="2619517" y="2786720"/>
                  <a:pt x="2603980" y="2790605"/>
                </a:cubicBezTo>
                <a:cubicBezTo>
                  <a:pt x="2592327" y="2794491"/>
                  <a:pt x="2565137" y="2806146"/>
                  <a:pt x="2549600" y="2813917"/>
                </a:cubicBezTo>
                <a:cubicBezTo>
                  <a:pt x="2534063" y="2817802"/>
                  <a:pt x="2518526" y="2825572"/>
                  <a:pt x="2514642" y="2825572"/>
                </a:cubicBezTo>
                <a:cubicBezTo>
                  <a:pt x="2506873" y="2825572"/>
                  <a:pt x="2499105" y="2833343"/>
                  <a:pt x="2487452" y="2837228"/>
                </a:cubicBezTo>
                <a:cubicBezTo>
                  <a:pt x="2479683" y="2841113"/>
                  <a:pt x="2468030" y="2844998"/>
                  <a:pt x="2464146" y="2844998"/>
                </a:cubicBezTo>
                <a:cubicBezTo>
                  <a:pt x="2460262" y="2844998"/>
                  <a:pt x="2452494" y="2848883"/>
                  <a:pt x="2448609" y="2852769"/>
                </a:cubicBezTo>
                <a:cubicBezTo>
                  <a:pt x="2440841" y="2860539"/>
                  <a:pt x="2409766" y="2872195"/>
                  <a:pt x="2398114" y="2876080"/>
                </a:cubicBezTo>
                <a:cubicBezTo>
                  <a:pt x="2390345" y="2876080"/>
                  <a:pt x="2390345" y="2876080"/>
                  <a:pt x="2401998" y="2879965"/>
                </a:cubicBezTo>
                <a:cubicBezTo>
                  <a:pt x="2409766" y="2879965"/>
                  <a:pt x="2417535" y="2876080"/>
                  <a:pt x="2425304" y="2872195"/>
                </a:cubicBezTo>
                <a:cubicBezTo>
                  <a:pt x="2444725" y="2860539"/>
                  <a:pt x="2452494" y="2860539"/>
                  <a:pt x="2468030" y="2852769"/>
                </a:cubicBezTo>
                <a:cubicBezTo>
                  <a:pt x="2475799" y="2848883"/>
                  <a:pt x="2495220" y="2841113"/>
                  <a:pt x="2506873" y="2837228"/>
                </a:cubicBezTo>
                <a:cubicBezTo>
                  <a:pt x="2549600" y="2821687"/>
                  <a:pt x="2565137" y="2813917"/>
                  <a:pt x="2572906" y="2813917"/>
                </a:cubicBezTo>
                <a:cubicBezTo>
                  <a:pt x="2580674" y="2810031"/>
                  <a:pt x="2584558" y="2806146"/>
                  <a:pt x="2588443" y="2806146"/>
                </a:cubicBezTo>
                <a:cubicBezTo>
                  <a:pt x="2592327" y="2802261"/>
                  <a:pt x="2642823" y="2786720"/>
                  <a:pt x="2654475" y="2782835"/>
                </a:cubicBezTo>
                <a:cubicBezTo>
                  <a:pt x="2666128" y="2778950"/>
                  <a:pt x="2720508" y="2759524"/>
                  <a:pt x="2736045" y="2751753"/>
                </a:cubicBezTo>
                <a:cubicBezTo>
                  <a:pt x="2743813" y="2747868"/>
                  <a:pt x="2755466" y="2743983"/>
                  <a:pt x="2763234" y="2743983"/>
                </a:cubicBezTo>
                <a:cubicBezTo>
                  <a:pt x="2767119" y="2740098"/>
                  <a:pt x="2778771" y="2736213"/>
                  <a:pt x="2786540" y="2732327"/>
                </a:cubicBezTo>
                <a:cubicBezTo>
                  <a:pt x="2798193" y="2728442"/>
                  <a:pt x="2805962" y="2724557"/>
                  <a:pt x="2825383" y="2716787"/>
                </a:cubicBezTo>
                <a:cubicBezTo>
                  <a:pt x="2833151" y="2716787"/>
                  <a:pt x="2875878" y="2701246"/>
                  <a:pt x="2899184" y="2693475"/>
                </a:cubicBezTo>
                <a:cubicBezTo>
                  <a:pt x="2918605" y="2689590"/>
                  <a:pt x="2945795" y="2677935"/>
                  <a:pt x="2957448" y="2677935"/>
                </a:cubicBezTo>
                <a:cubicBezTo>
                  <a:pt x="2961332" y="2674049"/>
                  <a:pt x="2984637" y="2666279"/>
                  <a:pt x="3004059" y="2662394"/>
                </a:cubicBezTo>
                <a:cubicBezTo>
                  <a:pt x="3027365" y="2654623"/>
                  <a:pt x="3054554" y="2646853"/>
                  <a:pt x="3062323" y="2642968"/>
                </a:cubicBezTo>
                <a:cubicBezTo>
                  <a:pt x="3077860" y="2635197"/>
                  <a:pt x="3089513" y="2631312"/>
                  <a:pt x="3120587" y="2623542"/>
                </a:cubicBezTo>
                <a:cubicBezTo>
                  <a:pt x="3124471" y="2623542"/>
                  <a:pt x="3132239" y="2619657"/>
                  <a:pt x="3136124" y="2615772"/>
                </a:cubicBezTo>
                <a:cubicBezTo>
                  <a:pt x="3147777" y="2608001"/>
                  <a:pt x="3163314" y="2604116"/>
                  <a:pt x="3167198" y="2608001"/>
                </a:cubicBezTo>
                <a:cubicBezTo>
                  <a:pt x="3167198" y="2608001"/>
                  <a:pt x="3163314" y="2611886"/>
                  <a:pt x="3159429" y="2611886"/>
                </a:cubicBezTo>
                <a:cubicBezTo>
                  <a:pt x="3151661" y="2611886"/>
                  <a:pt x="3151661" y="2611886"/>
                  <a:pt x="3155545" y="2615772"/>
                </a:cubicBezTo>
                <a:cubicBezTo>
                  <a:pt x="3155545" y="2615772"/>
                  <a:pt x="3167198" y="2611886"/>
                  <a:pt x="3174967" y="2611886"/>
                </a:cubicBezTo>
                <a:cubicBezTo>
                  <a:pt x="3186619" y="2608001"/>
                  <a:pt x="3202156" y="2604116"/>
                  <a:pt x="3213809" y="2600231"/>
                </a:cubicBezTo>
                <a:cubicBezTo>
                  <a:pt x="3225462" y="2596346"/>
                  <a:pt x="3233231" y="2592460"/>
                  <a:pt x="3237115" y="2592460"/>
                </a:cubicBezTo>
                <a:cubicBezTo>
                  <a:pt x="3237115" y="2588575"/>
                  <a:pt x="3248768" y="2584690"/>
                  <a:pt x="3264305" y="2584690"/>
                </a:cubicBezTo>
                <a:cubicBezTo>
                  <a:pt x="3283726" y="2580805"/>
                  <a:pt x="3307032" y="2576920"/>
                  <a:pt x="3396370" y="2549723"/>
                </a:cubicBezTo>
                <a:cubicBezTo>
                  <a:pt x="3435212" y="2538068"/>
                  <a:pt x="3450749" y="2534182"/>
                  <a:pt x="3501245" y="2522527"/>
                </a:cubicBezTo>
                <a:cubicBezTo>
                  <a:pt x="3520666" y="2518642"/>
                  <a:pt x="3551740" y="2510871"/>
                  <a:pt x="3571161" y="2503101"/>
                </a:cubicBezTo>
                <a:cubicBezTo>
                  <a:pt x="3586699" y="2499216"/>
                  <a:pt x="3606120" y="2495330"/>
                  <a:pt x="3606120" y="2495330"/>
                </a:cubicBezTo>
                <a:cubicBezTo>
                  <a:pt x="3606120" y="2495330"/>
                  <a:pt x="3613888" y="2491445"/>
                  <a:pt x="3617773" y="2491445"/>
                </a:cubicBezTo>
                <a:cubicBezTo>
                  <a:pt x="3625541" y="2491445"/>
                  <a:pt x="3629425" y="2487560"/>
                  <a:pt x="3621657" y="2487560"/>
                </a:cubicBezTo>
                <a:cubicBezTo>
                  <a:pt x="3617773" y="2487560"/>
                  <a:pt x="3617773" y="2487560"/>
                  <a:pt x="3621657" y="2483675"/>
                </a:cubicBezTo>
                <a:cubicBezTo>
                  <a:pt x="3625541" y="2483675"/>
                  <a:pt x="3633310" y="2479790"/>
                  <a:pt x="3644962" y="2475904"/>
                </a:cubicBezTo>
                <a:cubicBezTo>
                  <a:pt x="3652731" y="2472019"/>
                  <a:pt x="3664384" y="2468134"/>
                  <a:pt x="3668268" y="2468134"/>
                </a:cubicBezTo>
                <a:cubicBezTo>
                  <a:pt x="3676037" y="2464249"/>
                  <a:pt x="3691574" y="2460364"/>
                  <a:pt x="3707111" y="2456478"/>
                </a:cubicBezTo>
                <a:cubicBezTo>
                  <a:pt x="3722648" y="2452593"/>
                  <a:pt x="3734301" y="2448708"/>
                  <a:pt x="3730416" y="2448708"/>
                </a:cubicBezTo>
                <a:cubicBezTo>
                  <a:pt x="3730416" y="2444823"/>
                  <a:pt x="3730416" y="2444823"/>
                  <a:pt x="3734301" y="2440938"/>
                </a:cubicBezTo>
                <a:cubicBezTo>
                  <a:pt x="3738185" y="2440938"/>
                  <a:pt x="3742069" y="2440938"/>
                  <a:pt x="3742069" y="2440938"/>
                </a:cubicBezTo>
                <a:cubicBezTo>
                  <a:pt x="3745953" y="2444823"/>
                  <a:pt x="3753722" y="2444823"/>
                  <a:pt x="3777027" y="2437052"/>
                </a:cubicBezTo>
                <a:cubicBezTo>
                  <a:pt x="3804217" y="2429282"/>
                  <a:pt x="3804217" y="2429282"/>
                  <a:pt x="3800333" y="2437052"/>
                </a:cubicBezTo>
                <a:cubicBezTo>
                  <a:pt x="3792564" y="2440938"/>
                  <a:pt x="3780912" y="2444823"/>
                  <a:pt x="3742069" y="2456478"/>
                </a:cubicBezTo>
                <a:cubicBezTo>
                  <a:pt x="3726532" y="2460364"/>
                  <a:pt x="3718763" y="2464249"/>
                  <a:pt x="3714879" y="2464249"/>
                </a:cubicBezTo>
                <a:cubicBezTo>
                  <a:pt x="3714879" y="2468134"/>
                  <a:pt x="3784796" y="2452593"/>
                  <a:pt x="3796449" y="2444823"/>
                </a:cubicBezTo>
                <a:cubicBezTo>
                  <a:pt x="3800333" y="2444823"/>
                  <a:pt x="3823639" y="2437052"/>
                  <a:pt x="3846944" y="2433167"/>
                </a:cubicBezTo>
                <a:cubicBezTo>
                  <a:pt x="3866365" y="2429282"/>
                  <a:pt x="3885787" y="2421512"/>
                  <a:pt x="3889671" y="2421512"/>
                </a:cubicBezTo>
                <a:cubicBezTo>
                  <a:pt x="3893555" y="2417626"/>
                  <a:pt x="3897440" y="2417626"/>
                  <a:pt x="3905208" y="2417626"/>
                </a:cubicBezTo>
                <a:cubicBezTo>
                  <a:pt x="3916861" y="2421512"/>
                  <a:pt x="3916861" y="2421512"/>
                  <a:pt x="3920745" y="2417626"/>
                </a:cubicBezTo>
                <a:cubicBezTo>
                  <a:pt x="3924629" y="2413741"/>
                  <a:pt x="3924629" y="2413741"/>
                  <a:pt x="3928514" y="2417626"/>
                </a:cubicBezTo>
                <a:cubicBezTo>
                  <a:pt x="3932398" y="2421512"/>
                  <a:pt x="3940166" y="2417626"/>
                  <a:pt x="3963472" y="2413741"/>
                </a:cubicBezTo>
                <a:cubicBezTo>
                  <a:pt x="3979009" y="2409856"/>
                  <a:pt x="3994546" y="2405971"/>
                  <a:pt x="3998430" y="2405971"/>
                </a:cubicBezTo>
                <a:cubicBezTo>
                  <a:pt x="4025620" y="2402086"/>
                  <a:pt x="4064463" y="2390430"/>
                  <a:pt x="4080000" y="2386545"/>
                </a:cubicBezTo>
                <a:cubicBezTo>
                  <a:pt x="4080000" y="2386545"/>
                  <a:pt x="4080000" y="2386545"/>
                  <a:pt x="4099421" y="2382660"/>
                </a:cubicBezTo>
                <a:cubicBezTo>
                  <a:pt x="4099421" y="2382660"/>
                  <a:pt x="4099421" y="2382660"/>
                  <a:pt x="4076116" y="2386545"/>
                </a:cubicBezTo>
                <a:cubicBezTo>
                  <a:pt x="4056694" y="2386545"/>
                  <a:pt x="4048926" y="2390430"/>
                  <a:pt x="4048926" y="2386545"/>
                </a:cubicBezTo>
                <a:cubicBezTo>
                  <a:pt x="4052810" y="2378774"/>
                  <a:pt x="4064463" y="2374889"/>
                  <a:pt x="4099421" y="2371004"/>
                </a:cubicBezTo>
                <a:cubicBezTo>
                  <a:pt x="4118843" y="2367119"/>
                  <a:pt x="4138264" y="2363234"/>
                  <a:pt x="4142148" y="2363234"/>
                </a:cubicBezTo>
                <a:cubicBezTo>
                  <a:pt x="4149917" y="2363234"/>
                  <a:pt x="4161570" y="2367119"/>
                  <a:pt x="4153801" y="2371004"/>
                </a:cubicBezTo>
                <a:cubicBezTo>
                  <a:pt x="4149917" y="2371004"/>
                  <a:pt x="4153801" y="2371004"/>
                  <a:pt x="4157685" y="2371004"/>
                </a:cubicBezTo>
                <a:cubicBezTo>
                  <a:pt x="4161570" y="2374889"/>
                  <a:pt x="4188759" y="2371004"/>
                  <a:pt x="4243139" y="2359348"/>
                </a:cubicBezTo>
                <a:cubicBezTo>
                  <a:pt x="4285866" y="2347693"/>
                  <a:pt x="4351899" y="2336037"/>
                  <a:pt x="4386857" y="2332152"/>
                </a:cubicBezTo>
                <a:cubicBezTo>
                  <a:pt x="4437352" y="2324382"/>
                  <a:pt x="4452889" y="2320496"/>
                  <a:pt x="4452889" y="2316611"/>
                </a:cubicBezTo>
                <a:cubicBezTo>
                  <a:pt x="4452889" y="2316611"/>
                  <a:pt x="4456774" y="2312726"/>
                  <a:pt x="4460658" y="2312726"/>
                </a:cubicBezTo>
                <a:cubicBezTo>
                  <a:pt x="4464542" y="2312726"/>
                  <a:pt x="4480079" y="2308841"/>
                  <a:pt x="4499501" y="2304956"/>
                </a:cubicBezTo>
                <a:cubicBezTo>
                  <a:pt x="4526690" y="2301070"/>
                  <a:pt x="4534459" y="2301070"/>
                  <a:pt x="4538343" y="2304956"/>
                </a:cubicBezTo>
                <a:cubicBezTo>
                  <a:pt x="4546112" y="2308841"/>
                  <a:pt x="4549996" y="2308841"/>
                  <a:pt x="4577186" y="2304956"/>
                </a:cubicBezTo>
                <a:cubicBezTo>
                  <a:pt x="4592723" y="2301070"/>
                  <a:pt x="4612144" y="2297185"/>
                  <a:pt x="4616028" y="2297185"/>
                </a:cubicBezTo>
                <a:cubicBezTo>
                  <a:pt x="4619913" y="2297185"/>
                  <a:pt x="4639334" y="2293300"/>
                  <a:pt x="4658755" y="2293300"/>
                </a:cubicBezTo>
                <a:cubicBezTo>
                  <a:pt x="4709251" y="2285530"/>
                  <a:pt x="4751978" y="2277759"/>
                  <a:pt x="4763630" y="2277759"/>
                </a:cubicBezTo>
                <a:cubicBezTo>
                  <a:pt x="4767515" y="2281644"/>
                  <a:pt x="4786936" y="2277759"/>
                  <a:pt x="4806357" y="2273874"/>
                </a:cubicBezTo>
                <a:cubicBezTo>
                  <a:pt x="4821894" y="2269989"/>
                  <a:pt x="4841316" y="2269989"/>
                  <a:pt x="4841316" y="2269989"/>
                </a:cubicBezTo>
                <a:cubicBezTo>
                  <a:pt x="4841316" y="2269989"/>
                  <a:pt x="4856853" y="2269989"/>
                  <a:pt x="4876274" y="2266104"/>
                </a:cubicBezTo>
                <a:cubicBezTo>
                  <a:pt x="4891811" y="2262218"/>
                  <a:pt x="4907348" y="2262218"/>
                  <a:pt x="4915117" y="2262218"/>
                </a:cubicBezTo>
                <a:cubicBezTo>
                  <a:pt x="4922885" y="2262218"/>
                  <a:pt x="4942307" y="2262218"/>
                  <a:pt x="4988918" y="2258333"/>
                </a:cubicBezTo>
                <a:cubicBezTo>
                  <a:pt x="5004455" y="2254448"/>
                  <a:pt x="5019992" y="2254448"/>
                  <a:pt x="5031645" y="2254448"/>
                </a:cubicBezTo>
                <a:cubicBezTo>
                  <a:pt x="5039413" y="2254448"/>
                  <a:pt x="5054950" y="2250563"/>
                  <a:pt x="5070487" y="2250563"/>
                </a:cubicBezTo>
                <a:cubicBezTo>
                  <a:pt x="5089909" y="2246678"/>
                  <a:pt x="5093793" y="2246678"/>
                  <a:pt x="5097677" y="2250563"/>
                </a:cubicBezTo>
                <a:cubicBezTo>
                  <a:pt x="5105446" y="2258333"/>
                  <a:pt x="5105446" y="2258333"/>
                  <a:pt x="5109330" y="2254448"/>
                </a:cubicBezTo>
                <a:cubicBezTo>
                  <a:pt x="5109330" y="2246678"/>
                  <a:pt x="5113214" y="2246678"/>
                  <a:pt x="5136520" y="2242793"/>
                </a:cubicBezTo>
                <a:cubicBezTo>
                  <a:pt x="5152057" y="2238907"/>
                  <a:pt x="5163710" y="2238907"/>
                  <a:pt x="5167594" y="2238907"/>
                </a:cubicBezTo>
                <a:cubicBezTo>
                  <a:pt x="5167594" y="2238907"/>
                  <a:pt x="5171478" y="2238907"/>
                  <a:pt x="5175362" y="2238907"/>
                </a:cubicBezTo>
                <a:cubicBezTo>
                  <a:pt x="5179247" y="2235022"/>
                  <a:pt x="5179247" y="2235022"/>
                  <a:pt x="5175362" y="2231137"/>
                </a:cubicBezTo>
                <a:cubicBezTo>
                  <a:pt x="5171478" y="2231137"/>
                  <a:pt x="5167594" y="2227252"/>
                  <a:pt x="5171478" y="2223367"/>
                </a:cubicBezTo>
                <a:cubicBezTo>
                  <a:pt x="5171478" y="2215596"/>
                  <a:pt x="5187015" y="2219481"/>
                  <a:pt x="5187015" y="2227252"/>
                </a:cubicBezTo>
                <a:cubicBezTo>
                  <a:pt x="5187015" y="2235022"/>
                  <a:pt x="5187015" y="2235022"/>
                  <a:pt x="5202552" y="2235022"/>
                </a:cubicBezTo>
                <a:cubicBezTo>
                  <a:pt x="5210321" y="2235022"/>
                  <a:pt x="5218089" y="2235022"/>
                  <a:pt x="5225858" y="2235022"/>
                </a:cubicBezTo>
                <a:cubicBezTo>
                  <a:pt x="5241395" y="2235022"/>
                  <a:pt x="5253048" y="2246678"/>
                  <a:pt x="5241395" y="2250563"/>
                </a:cubicBezTo>
                <a:cubicBezTo>
                  <a:pt x="5237511" y="2250563"/>
                  <a:pt x="5233626" y="2250563"/>
                  <a:pt x="5237511" y="2254448"/>
                </a:cubicBezTo>
                <a:cubicBezTo>
                  <a:pt x="5237511" y="2254448"/>
                  <a:pt x="5210321" y="2266104"/>
                  <a:pt x="5202552" y="2266104"/>
                </a:cubicBezTo>
                <a:cubicBezTo>
                  <a:pt x="5198668" y="2266104"/>
                  <a:pt x="5198668" y="2266104"/>
                  <a:pt x="5198668" y="2269989"/>
                </a:cubicBezTo>
                <a:cubicBezTo>
                  <a:pt x="5198668" y="2273874"/>
                  <a:pt x="5241395" y="2297185"/>
                  <a:pt x="5245279" y="2297185"/>
                </a:cubicBezTo>
                <a:cubicBezTo>
                  <a:pt x="5249163" y="2297185"/>
                  <a:pt x="5253048" y="2297185"/>
                  <a:pt x="5253048" y="2301070"/>
                </a:cubicBezTo>
                <a:cubicBezTo>
                  <a:pt x="5256932" y="2304956"/>
                  <a:pt x="5295775" y="2308841"/>
                  <a:pt x="5299659" y="2304956"/>
                </a:cubicBezTo>
                <a:cubicBezTo>
                  <a:pt x="5303543" y="2301070"/>
                  <a:pt x="5311312" y="2301070"/>
                  <a:pt x="5319080" y="2301070"/>
                </a:cubicBezTo>
                <a:cubicBezTo>
                  <a:pt x="5330733" y="2301070"/>
                  <a:pt x="5346270" y="2301070"/>
                  <a:pt x="5361807" y="2301070"/>
                </a:cubicBezTo>
                <a:cubicBezTo>
                  <a:pt x="5377344" y="2301070"/>
                  <a:pt x="5388997" y="2301070"/>
                  <a:pt x="5396765" y="2304956"/>
                </a:cubicBezTo>
                <a:cubicBezTo>
                  <a:pt x="5412302" y="2312726"/>
                  <a:pt x="5420071" y="2312726"/>
                  <a:pt x="5427840" y="2304956"/>
                </a:cubicBezTo>
                <a:cubicBezTo>
                  <a:pt x="5431724" y="2304956"/>
                  <a:pt x="5443377" y="2301070"/>
                  <a:pt x="5470566" y="2301070"/>
                </a:cubicBezTo>
                <a:cubicBezTo>
                  <a:pt x="5493872" y="2301070"/>
                  <a:pt x="5513293" y="2304956"/>
                  <a:pt x="5513293" y="2304956"/>
                </a:cubicBezTo>
                <a:cubicBezTo>
                  <a:pt x="5517178" y="2304956"/>
                  <a:pt x="5524946" y="2304956"/>
                  <a:pt x="5532715" y="2304956"/>
                </a:cubicBezTo>
                <a:cubicBezTo>
                  <a:pt x="5540483" y="2304956"/>
                  <a:pt x="5552136" y="2308841"/>
                  <a:pt x="5559904" y="2308841"/>
                </a:cubicBezTo>
                <a:cubicBezTo>
                  <a:pt x="5575442" y="2316611"/>
                  <a:pt x="5579326" y="2316611"/>
                  <a:pt x="5657011" y="2312726"/>
                </a:cubicBezTo>
                <a:cubicBezTo>
                  <a:pt x="5680317" y="2312726"/>
                  <a:pt x="5703622" y="2308841"/>
                  <a:pt x="5703622" y="2304956"/>
                </a:cubicBezTo>
                <a:cubicBezTo>
                  <a:pt x="5707506" y="2297185"/>
                  <a:pt x="5715275" y="2293300"/>
                  <a:pt x="5719159" y="2297185"/>
                </a:cubicBezTo>
                <a:cubicBezTo>
                  <a:pt x="5730812" y="2308841"/>
                  <a:pt x="5730812" y="2308841"/>
                  <a:pt x="5746349" y="2304956"/>
                </a:cubicBezTo>
                <a:cubicBezTo>
                  <a:pt x="5773539" y="2297185"/>
                  <a:pt x="5831803" y="2285530"/>
                  <a:pt x="5858993" y="2285530"/>
                </a:cubicBezTo>
                <a:cubicBezTo>
                  <a:pt x="5874530" y="2289415"/>
                  <a:pt x="5897835" y="2285530"/>
                  <a:pt x="5905604" y="2285530"/>
                </a:cubicBezTo>
                <a:cubicBezTo>
                  <a:pt x="5921141" y="2285530"/>
                  <a:pt x="5925025" y="2285530"/>
                  <a:pt x="5932794" y="2293300"/>
                </a:cubicBezTo>
                <a:cubicBezTo>
                  <a:pt x="5932794" y="2293300"/>
                  <a:pt x="5932794" y="2293300"/>
                  <a:pt x="5940562" y="2301070"/>
                </a:cubicBezTo>
                <a:cubicBezTo>
                  <a:pt x="5940562" y="2301070"/>
                  <a:pt x="5940562" y="2301070"/>
                  <a:pt x="5936678" y="2308841"/>
                </a:cubicBezTo>
                <a:cubicBezTo>
                  <a:pt x="5932794" y="2312726"/>
                  <a:pt x="5928909" y="2312726"/>
                  <a:pt x="5921141" y="2312726"/>
                </a:cubicBezTo>
                <a:cubicBezTo>
                  <a:pt x="5913372" y="2312726"/>
                  <a:pt x="5901720" y="2316611"/>
                  <a:pt x="5893951" y="2316611"/>
                </a:cubicBezTo>
                <a:cubicBezTo>
                  <a:pt x="5878414" y="2320496"/>
                  <a:pt x="5874530" y="2320496"/>
                  <a:pt x="5870646" y="2316611"/>
                </a:cubicBezTo>
                <a:cubicBezTo>
                  <a:pt x="5862877" y="2312726"/>
                  <a:pt x="5855108" y="2316611"/>
                  <a:pt x="5847340" y="2324382"/>
                </a:cubicBezTo>
                <a:cubicBezTo>
                  <a:pt x="5839571" y="2328267"/>
                  <a:pt x="5839571" y="2328267"/>
                  <a:pt x="5831803" y="2328267"/>
                </a:cubicBezTo>
                <a:cubicBezTo>
                  <a:pt x="5824034" y="2324382"/>
                  <a:pt x="5816266" y="2324382"/>
                  <a:pt x="5800729" y="2328267"/>
                </a:cubicBezTo>
                <a:cubicBezTo>
                  <a:pt x="5785192" y="2332152"/>
                  <a:pt x="5773539" y="2332152"/>
                  <a:pt x="5769655" y="2332152"/>
                </a:cubicBezTo>
                <a:cubicBezTo>
                  <a:pt x="5765770" y="2332152"/>
                  <a:pt x="5750233" y="2332152"/>
                  <a:pt x="5730812" y="2336037"/>
                </a:cubicBezTo>
                <a:cubicBezTo>
                  <a:pt x="5703622" y="2343808"/>
                  <a:pt x="5699738" y="2343808"/>
                  <a:pt x="5695854" y="2347693"/>
                </a:cubicBezTo>
                <a:cubicBezTo>
                  <a:pt x="5695854" y="2351578"/>
                  <a:pt x="5691969" y="2355463"/>
                  <a:pt x="5691969" y="2355463"/>
                </a:cubicBezTo>
                <a:cubicBezTo>
                  <a:pt x="5688085" y="2355463"/>
                  <a:pt x="5684201" y="2359348"/>
                  <a:pt x="5684201" y="2359348"/>
                </a:cubicBezTo>
                <a:cubicBezTo>
                  <a:pt x="5680317" y="2359348"/>
                  <a:pt x="5684201" y="2359348"/>
                  <a:pt x="5688085" y="2363234"/>
                </a:cubicBezTo>
                <a:cubicBezTo>
                  <a:pt x="5695854" y="2363234"/>
                  <a:pt x="5699738" y="2363234"/>
                  <a:pt x="5703622" y="2367119"/>
                </a:cubicBezTo>
                <a:cubicBezTo>
                  <a:pt x="5703622" y="2371004"/>
                  <a:pt x="5688085" y="2374889"/>
                  <a:pt x="5676432" y="2371004"/>
                </a:cubicBezTo>
                <a:cubicBezTo>
                  <a:pt x="5668664" y="2367119"/>
                  <a:pt x="5668664" y="2367119"/>
                  <a:pt x="5672548" y="2363234"/>
                </a:cubicBezTo>
                <a:cubicBezTo>
                  <a:pt x="5676432" y="2363234"/>
                  <a:pt x="5676432" y="2359348"/>
                  <a:pt x="5672548" y="2359348"/>
                </a:cubicBezTo>
                <a:cubicBezTo>
                  <a:pt x="5668664" y="2355463"/>
                  <a:pt x="5660895" y="2363234"/>
                  <a:pt x="5664780" y="2367119"/>
                </a:cubicBezTo>
                <a:cubicBezTo>
                  <a:pt x="5668664" y="2374889"/>
                  <a:pt x="5602631" y="2378774"/>
                  <a:pt x="5590979" y="2371004"/>
                </a:cubicBezTo>
                <a:cubicBezTo>
                  <a:pt x="5583210" y="2371004"/>
                  <a:pt x="5579326" y="2371004"/>
                  <a:pt x="5571557" y="2374889"/>
                </a:cubicBezTo>
                <a:cubicBezTo>
                  <a:pt x="5563789" y="2378774"/>
                  <a:pt x="5556020" y="2378774"/>
                  <a:pt x="5552136" y="2378774"/>
                </a:cubicBezTo>
                <a:cubicBezTo>
                  <a:pt x="5544367" y="2374889"/>
                  <a:pt x="5505525" y="2374889"/>
                  <a:pt x="5486103" y="2374889"/>
                </a:cubicBezTo>
                <a:cubicBezTo>
                  <a:pt x="5478335" y="2378774"/>
                  <a:pt x="5466682" y="2378774"/>
                  <a:pt x="5462798" y="2378774"/>
                </a:cubicBezTo>
                <a:cubicBezTo>
                  <a:pt x="5439492" y="2374889"/>
                  <a:pt x="5396765" y="2382660"/>
                  <a:pt x="5392881" y="2386545"/>
                </a:cubicBezTo>
                <a:cubicBezTo>
                  <a:pt x="5392881" y="2390430"/>
                  <a:pt x="5388997" y="2390430"/>
                  <a:pt x="5385113" y="2390430"/>
                </a:cubicBezTo>
                <a:cubicBezTo>
                  <a:pt x="5381228" y="2390430"/>
                  <a:pt x="5381228" y="2394315"/>
                  <a:pt x="5381228" y="2398200"/>
                </a:cubicBezTo>
                <a:cubicBezTo>
                  <a:pt x="5381228" y="2398200"/>
                  <a:pt x="5373460" y="2402086"/>
                  <a:pt x="5361807" y="2402086"/>
                </a:cubicBezTo>
                <a:cubicBezTo>
                  <a:pt x="5354039" y="2405971"/>
                  <a:pt x="5346270" y="2405971"/>
                  <a:pt x="5346270" y="2409856"/>
                </a:cubicBezTo>
                <a:cubicBezTo>
                  <a:pt x="5346270" y="2409856"/>
                  <a:pt x="5354039" y="2413741"/>
                  <a:pt x="5361807" y="2413741"/>
                </a:cubicBezTo>
                <a:cubicBezTo>
                  <a:pt x="5377344" y="2413741"/>
                  <a:pt x="5381228" y="2417626"/>
                  <a:pt x="5381228" y="2421512"/>
                </a:cubicBezTo>
                <a:cubicBezTo>
                  <a:pt x="5385113" y="2429282"/>
                  <a:pt x="5400650" y="2433167"/>
                  <a:pt x="5404534" y="2425397"/>
                </a:cubicBezTo>
                <a:cubicBezTo>
                  <a:pt x="5404534" y="2421512"/>
                  <a:pt x="5439492" y="2413741"/>
                  <a:pt x="5443377" y="2417626"/>
                </a:cubicBezTo>
                <a:cubicBezTo>
                  <a:pt x="5443377" y="2417626"/>
                  <a:pt x="5462798" y="2417626"/>
                  <a:pt x="5482219" y="2413741"/>
                </a:cubicBezTo>
                <a:cubicBezTo>
                  <a:pt x="5505525" y="2409856"/>
                  <a:pt x="5524946" y="2405971"/>
                  <a:pt x="5528830" y="2405971"/>
                </a:cubicBezTo>
                <a:cubicBezTo>
                  <a:pt x="5532715" y="2409856"/>
                  <a:pt x="5532715" y="2409856"/>
                  <a:pt x="5536599" y="2405971"/>
                </a:cubicBezTo>
                <a:cubicBezTo>
                  <a:pt x="5536599" y="2405971"/>
                  <a:pt x="5544367" y="2405971"/>
                  <a:pt x="5556020" y="2405971"/>
                </a:cubicBezTo>
                <a:cubicBezTo>
                  <a:pt x="5567673" y="2405971"/>
                  <a:pt x="5594863" y="2402086"/>
                  <a:pt x="5610400" y="2398200"/>
                </a:cubicBezTo>
                <a:cubicBezTo>
                  <a:pt x="5629821" y="2394315"/>
                  <a:pt x="5653127" y="2394315"/>
                  <a:pt x="5664780" y="2390430"/>
                </a:cubicBezTo>
                <a:cubicBezTo>
                  <a:pt x="5676432" y="2390430"/>
                  <a:pt x="5688085" y="2390430"/>
                  <a:pt x="5691969" y="2390430"/>
                </a:cubicBezTo>
                <a:cubicBezTo>
                  <a:pt x="5695854" y="2386545"/>
                  <a:pt x="5742465" y="2386545"/>
                  <a:pt x="5765770" y="2386545"/>
                </a:cubicBezTo>
                <a:cubicBezTo>
                  <a:pt x="5773539" y="2386545"/>
                  <a:pt x="5792960" y="2386545"/>
                  <a:pt x="5808497" y="2382660"/>
                </a:cubicBezTo>
                <a:cubicBezTo>
                  <a:pt x="5851224" y="2378774"/>
                  <a:pt x="5901720" y="2378774"/>
                  <a:pt x="5921141" y="2382660"/>
                </a:cubicBezTo>
                <a:cubicBezTo>
                  <a:pt x="5925025" y="2382660"/>
                  <a:pt x="5936678" y="2382660"/>
                  <a:pt x="5944447" y="2382660"/>
                </a:cubicBezTo>
                <a:cubicBezTo>
                  <a:pt x="5948331" y="2382660"/>
                  <a:pt x="5967752" y="2378774"/>
                  <a:pt x="5979405" y="2378774"/>
                </a:cubicBezTo>
                <a:cubicBezTo>
                  <a:pt x="5994942" y="2378774"/>
                  <a:pt x="6018248" y="2378774"/>
                  <a:pt x="6029900" y="2378774"/>
                </a:cubicBezTo>
                <a:cubicBezTo>
                  <a:pt x="6045437" y="2378774"/>
                  <a:pt x="6064859" y="2378774"/>
                  <a:pt x="6072627" y="2382660"/>
                </a:cubicBezTo>
                <a:cubicBezTo>
                  <a:pt x="6084280" y="2382660"/>
                  <a:pt x="6092049" y="2382660"/>
                  <a:pt x="6095933" y="2382660"/>
                </a:cubicBezTo>
                <a:cubicBezTo>
                  <a:pt x="6103701" y="2378774"/>
                  <a:pt x="6123123" y="2382660"/>
                  <a:pt x="6123123" y="2390430"/>
                </a:cubicBezTo>
                <a:cubicBezTo>
                  <a:pt x="6123123" y="2390430"/>
                  <a:pt x="6134775" y="2390430"/>
                  <a:pt x="6146428" y="2386545"/>
                </a:cubicBezTo>
                <a:cubicBezTo>
                  <a:pt x="6165850" y="2382660"/>
                  <a:pt x="6169734" y="2382660"/>
                  <a:pt x="6181387" y="2386545"/>
                </a:cubicBezTo>
                <a:cubicBezTo>
                  <a:pt x="6189155" y="2394315"/>
                  <a:pt x="6193039" y="2394315"/>
                  <a:pt x="6200808" y="2390430"/>
                </a:cubicBezTo>
                <a:cubicBezTo>
                  <a:pt x="6224114" y="2378774"/>
                  <a:pt x="6255188" y="2382660"/>
                  <a:pt x="6255188" y="2390430"/>
                </a:cubicBezTo>
                <a:cubicBezTo>
                  <a:pt x="6259072" y="2398200"/>
                  <a:pt x="6255188" y="2398200"/>
                  <a:pt x="6243535" y="2398200"/>
                </a:cubicBezTo>
                <a:cubicBezTo>
                  <a:pt x="6239651" y="2402086"/>
                  <a:pt x="6231882" y="2402086"/>
                  <a:pt x="6227998" y="2402086"/>
                </a:cubicBezTo>
                <a:cubicBezTo>
                  <a:pt x="6224114" y="2398200"/>
                  <a:pt x="6212461" y="2402086"/>
                  <a:pt x="6204692" y="2402086"/>
                </a:cubicBezTo>
                <a:cubicBezTo>
                  <a:pt x="6185271" y="2405971"/>
                  <a:pt x="6169734" y="2402086"/>
                  <a:pt x="6161965" y="2398200"/>
                </a:cubicBezTo>
                <a:cubicBezTo>
                  <a:pt x="6154197" y="2394315"/>
                  <a:pt x="6150313" y="2394315"/>
                  <a:pt x="6138660" y="2398200"/>
                </a:cubicBezTo>
                <a:cubicBezTo>
                  <a:pt x="6134775" y="2402086"/>
                  <a:pt x="6123123" y="2405971"/>
                  <a:pt x="6119238" y="2405971"/>
                </a:cubicBezTo>
                <a:cubicBezTo>
                  <a:pt x="6099817" y="2402086"/>
                  <a:pt x="6064859" y="2402086"/>
                  <a:pt x="6057090" y="2405971"/>
                </a:cubicBezTo>
                <a:cubicBezTo>
                  <a:pt x="6049322" y="2405971"/>
                  <a:pt x="6029900" y="2405971"/>
                  <a:pt x="6006595" y="2405971"/>
                </a:cubicBezTo>
                <a:cubicBezTo>
                  <a:pt x="5948331" y="2405971"/>
                  <a:pt x="5909488" y="2405971"/>
                  <a:pt x="5890067" y="2409856"/>
                </a:cubicBezTo>
                <a:cubicBezTo>
                  <a:pt x="5874530" y="2413741"/>
                  <a:pt x="5843456" y="2413741"/>
                  <a:pt x="5796845" y="2417626"/>
                </a:cubicBezTo>
                <a:cubicBezTo>
                  <a:pt x="5769655" y="2417626"/>
                  <a:pt x="5742465" y="2417626"/>
                  <a:pt x="5711391" y="2421512"/>
                </a:cubicBezTo>
                <a:cubicBezTo>
                  <a:pt x="5703622" y="2425397"/>
                  <a:pt x="5688085" y="2425397"/>
                  <a:pt x="5672548" y="2425397"/>
                </a:cubicBezTo>
                <a:cubicBezTo>
                  <a:pt x="5672548" y="2425397"/>
                  <a:pt x="5672548" y="2425397"/>
                  <a:pt x="5653127" y="2429282"/>
                </a:cubicBezTo>
                <a:cubicBezTo>
                  <a:pt x="5653127" y="2429282"/>
                  <a:pt x="5653127" y="2429282"/>
                  <a:pt x="5660895" y="2433167"/>
                </a:cubicBezTo>
                <a:cubicBezTo>
                  <a:pt x="5664780" y="2437052"/>
                  <a:pt x="5668664" y="2440938"/>
                  <a:pt x="5668664" y="2444823"/>
                </a:cubicBezTo>
                <a:cubicBezTo>
                  <a:pt x="5668664" y="2448708"/>
                  <a:pt x="5660895" y="2456478"/>
                  <a:pt x="5657011" y="2452593"/>
                </a:cubicBezTo>
                <a:cubicBezTo>
                  <a:pt x="5657011" y="2452593"/>
                  <a:pt x="5645358" y="2452593"/>
                  <a:pt x="5637590" y="2456478"/>
                </a:cubicBezTo>
                <a:cubicBezTo>
                  <a:pt x="5625937" y="2456478"/>
                  <a:pt x="5598747" y="2460364"/>
                  <a:pt x="5571557" y="2464249"/>
                </a:cubicBezTo>
                <a:cubicBezTo>
                  <a:pt x="5521062" y="2468134"/>
                  <a:pt x="5486103" y="2472019"/>
                  <a:pt x="5486103" y="2475904"/>
                </a:cubicBezTo>
                <a:cubicBezTo>
                  <a:pt x="5486103" y="2479790"/>
                  <a:pt x="5486103" y="2479790"/>
                  <a:pt x="5489988" y="2479790"/>
                </a:cubicBezTo>
                <a:cubicBezTo>
                  <a:pt x="5489988" y="2479790"/>
                  <a:pt x="5501641" y="2479790"/>
                  <a:pt x="5509409" y="2479790"/>
                </a:cubicBezTo>
                <a:cubicBezTo>
                  <a:pt x="5521062" y="2479790"/>
                  <a:pt x="5536599" y="2479790"/>
                  <a:pt x="5540483" y="2475904"/>
                </a:cubicBezTo>
                <a:cubicBezTo>
                  <a:pt x="5544367" y="2475904"/>
                  <a:pt x="5552136" y="2479790"/>
                  <a:pt x="5552136" y="2479790"/>
                </a:cubicBezTo>
                <a:cubicBezTo>
                  <a:pt x="5556020" y="2483675"/>
                  <a:pt x="5563789" y="2483675"/>
                  <a:pt x="5571557" y="2487560"/>
                </a:cubicBezTo>
                <a:cubicBezTo>
                  <a:pt x="5571557" y="2487560"/>
                  <a:pt x="5571557" y="2487560"/>
                  <a:pt x="5587094" y="2487560"/>
                </a:cubicBezTo>
                <a:cubicBezTo>
                  <a:pt x="5587094" y="2487560"/>
                  <a:pt x="5587094" y="2487560"/>
                  <a:pt x="5563789" y="2491445"/>
                </a:cubicBezTo>
                <a:cubicBezTo>
                  <a:pt x="5552136" y="2491445"/>
                  <a:pt x="5521062" y="2495330"/>
                  <a:pt x="5493872" y="2499216"/>
                </a:cubicBezTo>
                <a:cubicBezTo>
                  <a:pt x="5466682" y="2503101"/>
                  <a:pt x="5443377" y="2506986"/>
                  <a:pt x="5435608" y="2506986"/>
                </a:cubicBezTo>
                <a:cubicBezTo>
                  <a:pt x="5431724" y="2503101"/>
                  <a:pt x="5408418" y="2506986"/>
                  <a:pt x="5381228" y="2510871"/>
                </a:cubicBezTo>
                <a:cubicBezTo>
                  <a:pt x="5338501" y="2518642"/>
                  <a:pt x="5334617" y="2518642"/>
                  <a:pt x="5334617" y="2522527"/>
                </a:cubicBezTo>
                <a:cubicBezTo>
                  <a:pt x="5330733" y="2530297"/>
                  <a:pt x="5326849" y="2530297"/>
                  <a:pt x="5315196" y="2530297"/>
                </a:cubicBezTo>
                <a:cubicBezTo>
                  <a:pt x="5299659" y="2534182"/>
                  <a:pt x="5288006" y="2526412"/>
                  <a:pt x="5284122" y="2514756"/>
                </a:cubicBezTo>
                <a:cubicBezTo>
                  <a:pt x="5284122" y="2506986"/>
                  <a:pt x="5284122" y="2506986"/>
                  <a:pt x="5272469" y="2510871"/>
                </a:cubicBezTo>
                <a:cubicBezTo>
                  <a:pt x="5260816" y="2514756"/>
                  <a:pt x="5237511" y="2510871"/>
                  <a:pt x="5225858" y="2506986"/>
                </a:cubicBezTo>
                <a:cubicBezTo>
                  <a:pt x="5221974" y="2503101"/>
                  <a:pt x="5218089" y="2503101"/>
                  <a:pt x="5206436" y="2506986"/>
                </a:cubicBezTo>
                <a:cubicBezTo>
                  <a:pt x="5194784" y="2510871"/>
                  <a:pt x="5190899" y="2510871"/>
                  <a:pt x="5183131" y="2503101"/>
                </a:cubicBezTo>
                <a:cubicBezTo>
                  <a:pt x="5175362" y="2499216"/>
                  <a:pt x="5171478" y="2495330"/>
                  <a:pt x="5171478" y="2491445"/>
                </a:cubicBezTo>
                <a:cubicBezTo>
                  <a:pt x="5167594" y="2483675"/>
                  <a:pt x="5163710" y="2483675"/>
                  <a:pt x="5128751" y="2491445"/>
                </a:cubicBezTo>
                <a:cubicBezTo>
                  <a:pt x="5097677" y="2495330"/>
                  <a:pt x="5093793" y="2495330"/>
                  <a:pt x="5089909" y="2499216"/>
                </a:cubicBezTo>
                <a:cubicBezTo>
                  <a:pt x="5089909" y="2503101"/>
                  <a:pt x="5086024" y="2506986"/>
                  <a:pt x="5074372" y="2510871"/>
                </a:cubicBezTo>
                <a:cubicBezTo>
                  <a:pt x="5066603" y="2510871"/>
                  <a:pt x="5058834" y="2510871"/>
                  <a:pt x="5058834" y="2510871"/>
                </a:cubicBezTo>
                <a:cubicBezTo>
                  <a:pt x="5058834" y="2506986"/>
                  <a:pt x="5051066" y="2506986"/>
                  <a:pt x="5047182" y="2514756"/>
                </a:cubicBezTo>
                <a:cubicBezTo>
                  <a:pt x="5047182" y="2514756"/>
                  <a:pt x="5043297" y="2518642"/>
                  <a:pt x="5031645" y="2518642"/>
                </a:cubicBezTo>
                <a:cubicBezTo>
                  <a:pt x="5019992" y="2518642"/>
                  <a:pt x="5000571" y="2522527"/>
                  <a:pt x="4988918" y="2522527"/>
                </a:cubicBezTo>
                <a:cubicBezTo>
                  <a:pt x="4973381" y="2526412"/>
                  <a:pt x="4953959" y="2530297"/>
                  <a:pt x="4946191" y="2530297"/>
                </a:cubicBezTo>
                <a:cubicBezTo>
                  <a:pt x="4934538" y="2530297"/>
                  <a:pt x="4907348" y="2534182"/>
                  <a:pt x="4884043" y="2538068"/>
                </a:cubicBezTo>
                <a:cubicBezTo>
                  <a:pt x="4821894" y="2545838"/>
                  <a:pt x="4810242" y="2545838"/>
                  <a:pt x="4767515" y="2553608"/>
                </a:cubicBezTo>
                <a:cubicBezTo>
                  <a:pt x="4744209" y="2557494"/>
                  <a:pt x="4720904" y="2561379"/>
                  <a:pt x="4713135" y="2561379"/>
                </a:cubicBezTo>
                <a:cubicBezTo>
                  <a:pt x="4701482" y="2561379"/>
                  <a:pt x="4697598" y="2561379"/>
                  <a:pt x="4693714" y="2565264"/>
                </a:cubicBezTo>
                <a:cubicBezTo>
                  <a:pt x="4693714" y="2565264"/>
                  <a:pt x="4689829" y="2569149"/>
                  <a:pt x="4685945" y="2565264"/>
                </a:cubicBezTo>
                <a:cubicBezTo>
                  <a:pt x="4682061" y="2565264"/>
                  <a:pt x="4678177" y="2565264"/>
                  <a:pt x="4670408" y="2569149"/>
                </a:cubicBezTo>
                <a:cubicBezTo>
                  <a:pt x="4666524" y="2569149"/>
                  <a:pt x="4647103" y="2576920"/>
                  <a:pt x="4623797" y="2580805"/>
                </a:cubicBezTo>
                <a:cubicBezTo>
                  <a:pt x="4600491" y="2584690"/>
                  <a:pt x="4584954" y="2588575"/>
                  <a:pt x="4584954" y="2592460"/>
                </a:cubicBezTo>
                <a:cubicBezTo>
                  <a:pt x="4584954" y="2596346"/>
                  <a:pt x="4581070" y="2596346"/>
                  <a:pt x="4577186" y="2592460"/>
                </a:cubicBezTo>
                <a:cubicBezTo>
                  <a:pt x="4569417" y="2592460"/>
                  <a:pt x="4433468" y="2615772"/>
                  <a:pt x="4410162" y="2623542"/>
                </a:cubicBezTo>
                <a:cubicBezTo>
                  <a:pt x="4386857" y="2631312"/>
                  <a:pt x="4398510" y="2635197"/>
                  <a:pt x="4441237" y="2627427"/>
                </a:cubicBezTo>
                <a:cubicBezTo>
                  <a:pt x="4499501" y="2615772"/>
                  <a:pt x="4557765" y="2608001"/>
                  <a:pt x="4557765" y="2608001"/>
                </a:cubicBezTo>
                <a:cubicBezTo>
                  <a:pt x="4557765" y="2611886"/>
                  <a:pt x="4565533" y="2608001"/>
                  <a:pt x="4573302" y="2608001"/>
                </a:cubicBezTo>
                <a:cubicBezTo>
                  <a:pt x="4581070" y="2604116"/>
                  <a:pt x="4584954" y="2600231"/>
                  <a:pt x="4584954" y="2604116"/>
                </a:cubicBezTo>
                <a:cubicBezTo>
                  <a:pt x="4596607" y="2608001"/>
                  <a:pt x="4588839" y="2611886"/>
                  <a:pt x="4569417" y="2615772"/>
                </a:cubicBezTo>
                <a:cubicBezTo>
                  <a:pt x="4557765" y="2615772"/>
                  <a:pt x="4549996" y="2615772"/>
                  <a:pt x="4546112" y="2619657"/>
                </a:cubicBezTo>
                <a:cubicBezTo>
                  <a:pt x="4546112" y="2619657"/>
                  <a:pt x="4530575" y="2619657"/>
                  <a:pt x="4515038" y="2623542"/>
                </a:cubicBezTo>
                <a:cubicBezTo>
                  <a:pt x="4429584" y="2639083"/>
                  <a:pt x="4351899" y="2654623"/>
                  <a:pt x="4336361" y="2658509"/>
                </a:cubicBezTo>
                <a:cubicBezTo>
                  <a:pt x="4324709" y="2662394"/>
                  <a:pt x="4305287" y="2666279"/>
                  <a:pt x="4289750" y="2670164"/>
                </a:cubicBezTo>
                <a:cubicBezTo>
                  <a:pt x="4270329" y="2674049"/>
                  <a:pt x="4262560" y="2677935"/>
                  <a:pt x="4266445" y="2677935"/>
                </a:cubicBezTo>
                <a:cubicBezTo>
                  <a:pt x="4266445" y="2681820"/>
                  <a:pt x="4266445" y="2681820"/>
                  <a:pt x="4262560" y="2681820"/>
                </a:cubicBezTo>
                <a:cubicBezTo>
                  <a:pt x="4258676" y="2677935"/>
                  <a:pt x="4208181" y="2685705"/>
                  <a:pt x="4212065" y="2689590"/>
                </a:cubicBezTo>
                <a:cubicBezTo>
                  <a:pt x="4212065" y="2689590"/>
                  <a:pt x="4212065" y="2693475"/>
                  <a:pt x="4208181" y="2697361"/>
                </a:cubicBezTo>
                <a:cubicBezTo>
                  <a:pt x="4212065" y="2697361"/>
                  <a:pt x="4215949" y="2701246"/>
                  <a:pt x="4219834" y="2701246"/>
                </a:cubicBezTo>
                <a:cubicBezTo>
                  <a:pt x="4227602" y="2705131"/>
                  <a:pt x="4227602" y="2705131"/>
                  <a:pt x="4215949" y="2709016"/>
                </a:cubicBezTo>
                <a:cubicBezTo>
                  <a:pt x="4200412" y="2712901"/>
                  <a:pt x="4122727" y="2732327"/>
                  <a:pt x="4114958" y="2728442"/>
                </a:cubicBezTo>
                <a:cubicBezTo>
                  <a:pt x="4103306" y="2728442"/>
                  <a:pt x="4103306" y="2720672"/>
                  <a:pt x="4118843" y="2720672"/>
                </a:cubicBezTo>
                <a:cubicBezTo>
                  <a:pt x="4142148" y="2716787"/>
                  <a:pt x="4169338" y="2705131"/>
                  <a:pt x="4169338" y="2705131"/>
                </a:cubicBezTo>
                <a:cubicBezTo>
                  <a:pt x="4165454" y="2701246"/>
                  <a:pt x="4169338" y="2701246"/>
                  <a:pt x="4177107" y="2701246"/>
                </a:cubicBezTo>
                <a:cubicBezTo>
                  <a:pt x="4192644" y="2705131"/>
                  <a:pt x="4192644" y="2701246"/>
                  <a:pt x="4192644" y="2697361"/>
                </a:cubicBezTo>
                <a:cubicBezTo>
                  <a:pt x="4188759" y="2693475"/>
                  <a:pt x="4184875" y="2693475"/>
                  <a:pt x="4169338" y="2697361"/>
                </a:cubicBezTo>
                <a:cubicBezTo>
                  <a:pt x="4157685" y="2697361"/>
                  <a:pt x="4146032" y="2701246"/>
                  <a:pt x="4142148" y="2705131"/>
                </a:cubicBezTo>
                <a:cubicBezTo>
                  <a:pt x="4134380" y="2705131"/>
                  <a:pt x="4126611" y="2709016"/>
                  <a:pt x="4114958" y="2709016"/>
                </a:cubicBezTo>
                <a:cubicBezTo>
                  <a:pt x="4107190" y="2709016"/>
                  <a:pt x="4099421" y="2709016"/>
                  <a:pt x="4099421" y="2712901"/>
                </a:cubicBezTo>
                <a:cubicBezTo>
                  <a:pt x="4095537" y="2712901"/>
                  <a:pt x="4095537" y="2712901"/>
                  <a:pt x="4091653" y="2712901"/>
                </a:cubicBezTo>
                <a:cubicBezTo>
                  <a:pt x="4091653" y="2709016"/>
                  <a:pt x="4091653" y="2709016"/>
                  <a:pt x="4087769" y="2712901"/>
                </a:cubicBezTo>
                <a:cubicBezTo>
                  <a:pt x="4087769" y="2712901"/>
                  <a:pt x="4083884" y="2716787"/>
                  <a:pt x="4080000" y="2716787"/>
                </a:cubicBezTo>
                <a:cubicBezTo>
                  <a:pt x="4072231" y="2712901"/>
                  <a:pt x="4064463" y="2720672"/>
                  <a:pt x="4060579" y="2728442"/>
                </a:cubicBezTo>
                <a:cubicBezTo>
                  <a:pt x="4060579" y="2732327"/>
                  <a:pt x="4060579" y="2732327"/>
                  <a:pt x="4056694" y="2736213"/>
                </a:cubicBezTo>
                <a:cubicBezTo>
                  <a:pt x="4052810" y="2736213"/>
                  <a:pt x="4048926" y="2736213"/>
                  <a:pt x="4048926" y="2740098"/>
                </a:cubicBezTo>
                <a:cubicBezTo>
                  <a:pt x="4045042" y="2743983"/>
                  <a:pt x="4045042" y="2747868"/>
                  <a:pt x="4056694" y="2747868"/>
                </a:cubicBezTo>
                <a:cubicBezTo>
                  <a:pt x="4064463" y="2747868"/>
                  <a:pt x="4068347" y="2751753"/>
                  <a:pt x="4072231" y="2751753"/>
                </a:cubicBezTo>
                <a:cubicBezTo>
                  <a:pt x="4072231" y="2751753"/>
                  <a:pt x="4072231" y="2751753"/>
                  <a:pt x="4076116" y="2755639"/>
                </a:cubicBezTo>
                <a:cubicBezTo>
                  <a:pt x="4076116" y="2763409"/>
                  <a:pt x="4076116" y="2763409"/>
                  <a:pt x="3947935" y="2790605"/>
                </a:cubicBezTo>
                <a:cubicBezTo>
                  <a:pt x="3912977" y="2798376"/>
                  <a:pt x="3878018" y="2806146"/>
                  <a:pt x="3866365" y="2810031"/>
                </a:cubicBezTo>
                <a:cubicBezTo>
                  <a:pt x="3858597" y="2813917"/>
                  <a:pt x="3846944" y="2817802"/>
                  <a:pt x="3846944" y="2817802"/>
                </a:cubicBezTo>
                <a:cubicBezTo>
                  <a:pt x="3843060" y="2817802"/>
                  <a:pt x="3823639" y="2821687"/>
                  <a:pt x="3800333" y="2829457"/>
                </a:cubicBezTo>
                <a:cubicBezTo>
                  <a:pt x="3777027" y="2837228"/>
                  <a:pt x="3753722" y="2841113"/>
                  <a:pt x="3742069" y="2844998"/>
                </a:cubicBezTo>
                <a:cubicBezTo>
                  <a:pt x="3734301" y="2848883"/>
                  <a:pt x="3722648" y="2852769"/>
                  <a:pt x="3714879" y="2852769"/>
                </a:cubicBezTo>
                <a:cubicBezTo>
                  <a:pt x="3707111" y="2856654"/>
                  <a:pt x="3691574" y="2860539"/>
                  <a:pt x="3683805" y="2864424"/>
                </a:cubicBezTo>
                <a:cubicBezTo>
                  <a:pt x="3641078" y="2876080"/>
                  <a:pt x="3625541" y="2879965"/>
                  <a:pt x="3621657" y="2883850"/>
                </a:cubicBezTo>
                <a:cubicBezTo>
                  <a:pt x="3625541" y="2883850"/>
                  <a:pt x="3625541" y="2883850"/>
                  <a:pt x="3625541" y="2883850"/>
                </a:cubicBezTo>
                <a:cubicBezTo>
                  <a:pt x="3625541" y="2887735"/>
                  <a:pt x="3621657" y="2887735"/>
                  <a:pt x="3621657" y="2887735"/>
                </a:cubicBezTo>
                <a:cubicBezTo>
                  <a:pt x="3613888" y="2887735"/>
                  <a:pt x="3547856" y="2911047"/>
                  <a:pt x="3543972" y="2918817"/>
                </a:cubicBezTo>
                <a:cubicBezTo>
                  <a:pt x="3543972" y="2918817"/>
                  <a:pt x="3543972" y="2922702"/>
                  <a:pt x="3547856" y="2922702"/>
                </a:cubicBezTo>
                <a:cubicBezTo>
                  <a:pt x="3551740" y="2922702"/>
                  <a:pt x="3551740" y="2922702"/>
                  <a:pt x="3555624" y="2918817"/>
                </a:cubicBezTo>
                <a:cubicBezTo>
                  <a:pt x="3555624" y="2918817"/>
                  <a:pt x="3563393" y="2914932"/>
                  <a:pt x="3578930" y="2911047"/>
                </a:cubicBezTo>
                <a:cubicBezTo>
                  <a:pt x="3590583" y="2907161"/>
                  <a:pt x="3606120" y="2903276"/>
                  <a:pt x="3617773" y="2899391"/>
                </a:cubicBezTo>
                <a:cubicBezTo>
                  <a:pt x="3629425" y="2895506"/>
                  <a:pt x="3652731" y="2887735"/>
                  <a:pt x="3668268" y="2883850"/>
                </a:cubicBezTo>
                <a:cubicBezTo>
                  <a:pt x="3683805" y="2879965"/>
                  <a:pt x="3707111" y="2876080"/>
                  <a:pt x="3718763" y="2872195"/>
                </a:cubicBezTo>
                <a:cubicBezTo>
                  <a:pt x="3730416" y="2868309"/>
                  <a:pt x="3749838" y="2864424"/>
                  <a:pt x="3765375" y="2860539"/>
                </a:cubicBezTo>
                <a:cubicBezTo>
                  <a:pt x="3777027" y="2856654"/>
                  <a:pt x="3804217" y="2852769"/>
                  <a:pt x="3819754" y="2848883"/>
                </a:cubicBezTo>
                <a:cubicBezTo>
                  <a:pt x="3866365" y="2833343"/>
                  <a:pt x="3909092" y="2825572"/>
                  <a:pt x="3940166" y="2817802"/>
                </a:cubicBezTo>
                <a:cubicBezTo>
                  <a:pt x="3955704" y="2813917"/>
                  <a:pt x="3975125" y="2810031"/>
                  <a:pt x="3986778" y="2806146"/>
                </a:cubicBezTo>
                <a:cubicBezTo>
                  <a:pt x="3994546" y="2802261"/>
                  <a:pt x="4017852" y="2798376"/>
                  <a:pt x="4033389" y="2794491"/>
                </a:cubicBezTo>
                <a:cubicBezTo>
                  <a:pt x="4048926" y="2790605"/>
                  <a:pt x="4064463" y="2790605"/>
                  <a:pt x="4068347" y="2786720"/>
                </a:cubicBezTo>
                <a:cubicBezTo>
                  <a:pt x="4072231" y="2786720"/>
                  <a:pt x="4122727" y="2778950"/>
                  <a:pt x="4126611" y="2775065"/>
                </a:cubicBezTo>
                <a:cubicBezTo>
                  <a:pt x="4130495" y="2775065"/>
                  <a:pt x="4142148" y="2771179"/>
                  <a:pt x="4149917" y="2767294"/>
                </a:cubicBezTo>
                <a:cubicBezTo>
                  <a:pt x="4161570" y="2763409"/>
                  <a:pt x="4204297" y="2755639"/>
                  <a:pt x="4250908" y="2743983"/>
                </a:cubicBezTo>
                <a:cubicBezTo>
                  <a:pt x="4293635" y="2736213"/>
                  <a:pt x="4355783" y="2720672"/>
                  <a:pt x="4386857" y="2712901"/>
                </a:cubicBezTo>
                <a:cubicBezTo>
                  <a:pt x="4452889" y="2697361"/>
                  <a:pt x="4491732" y="2693475"/>
                  <a:pt x="4495616" y="2697361"/>
                </a:cubicBezTo>
                <a:cubicBezTo>
                  <a:pt x="4499501" y="2697361"/>
                  <a:pt x="4495616" y="2697361"/>
                  <a:pt x="4483963" y="2701246"/>
                </a:cubicBezTo>
                <a:cubicBezTo>
                  <a:pt x="4464542" y="2705131"/>
                  <a:pt x="4421815" y="2716787"/>
                  <a:pt x="4382973" y="2724557"/>
                </a:cubicBezTo>
                <a:cubicBezTo>
                  <a:pt x="4367436" y="2728442"/>
                  <a:pt x="4324709" y="2740098"/>
                  <a:pt x="4289750" y="2747868"/>
                </a:cubicBezTo>
                <a:cubicBezTo>
                  <a:pt x="4254792" y="2755639"/>
                  <a:pt x="4223718" y="2763409"/>
                  <a:pt x="4219834" y="2763409"/>
                </a:cubicBezTo>
                <a:cubicBezTo>
                  <a:pt x="4212065" y="2767294"/>
                  <a:pt x="4180991" y="2775065"/>
                  <a:pt x="4142148" y="2782835"/>
                </a:cubicBezTo>
                <a:cubicBezTo>
                  <a:pt x="4103306" y="2790605"/>
                  <a:pt x="4064463" y="2798376"/>
                  <a:pt x="4060579" y="2802261"/>
                </a:cubicBezTo>
                <a:cubicBezTo>
                  <a:pt x="4052810" y="2802261"/>
                  <a:pt x="4033389" y="2806146"/>
                  <a:pt x="4017852" y="2810031"/>
                </a:cubicBezTo>
                <a:cubicBezTo>
                  <a:pt x="4002315" y="2813917"/>
                  <a:pt x="3986778" y="2817802"/>
                  <a:pt x="3986778" y="2821687"/>
                </a:cubicBezTo>
                <a:cubicBezTo>
                  <a:pt x="3982893" y="2821687"/>
                  <a:pt x="3951819" y="2829457"/>
                  <a:pt x="3916861" y="2837228"/>
                </a:cubicBezTo>
                <a:cubicBezTo>
                  <a:pt x="3881903" y="2844998"/>
                  <a:pt x="3843060" y="2852769"/>
                  <a:pt x="3839176" y="2856654"/>
                </a:cubicBezTo>
                <a:cubicBezTo>
                  <a:pt x="3831407" y="2856654"/>
                  <a:pt x="3819754" y="2860539"/>
                  <a:pt x="3811986" y="2864424"/>
                </a:cubicBezTo>
                <a:cubicBezTo>
                  <a:pt x="3804217" y="2864424"/>
                  <a:pt x="3784796" y="2872195"/>
                  <a:pt x="3773143" y="2876080"/>
                </a:cubicBezTo>
                <a:cubicBezTo>
                  <a:pt x="3757606" y="2879965"/>
                  <a:pt x="3726532" y="2887735"/>
                  <a:pt x="3703226" y="2895506"/>
                </a:cubicBezTo>
                <a:cubicBezTo>
                  <a:pt x="3679921" y="2899391"/>
                  <a:pt x="3656615" y="2907161"/>
                  <a:pt x="3648847" y="2907161"/>
                </a:cubicBezTo>
                <a:cubicBezTo>
                  <a:pt x="3641078" y="2911047"/>
                  <a:pt x="3625541" y="2914932"/>
                  <a:pt x="3613888" y="2918817"/>
                </a:cubicBezTo>
                <a:cubicBezTo>
                  <a:pt x="3602236" y="2922702"/>
                  <a:pt x="3586699" y="2926587"/>
                  <a:pt x="3586699" y="2926587"/>
                </a:cubicBezTo>
                <a:cubicBezTo>
                  <a:pt x="3582814" y="2934358"/>
                  <a:pt x="3567277" y="2938243"/>
                  <a:pt x="3520666" y="2946013"/>
                </a:cubicBezTo>
                <a:cubicBezTo>
                  <a:pt x="3497360" y="2953784"/>
                  <a:pt x="3474055" y="2957669"/>
                  <a:pt x="3470171" y="2961554"/>
                </a:cubicBezTo>
                <a:cubicBezTo>
                  <a:pt x="3470171" y="2961554"/>
                  <a:pt x="3462402" y="2965439"/>
                  <a:pt x="3454634" y="2969325"/>
                </a:cubicBezTo>
                <a:cubicBezTo>
                  <a:pt x="3446865" y="2969325"/>
                  <a:pt x="3439097" y="2973210"/>
                  <a:pt x="3435212" y="2977095"/>
                </a:cubicBezTo>
                <a:cubicBezTo>
                  <a:pt x="3435212" y="2977095"/>
                  <a:pt x="3423559" y="2980980"/>
                  <a:pt x="3415791" y="2980980"/>
                </a:cubicBezTo>
                <a:cubicBezTo>
                  <a:pt x="3408022" y="2984865"/>
                  <a:pt x="3396370" y="2988751"/>
                  <a:pt x="3388601" y="2992636"/>
                </a:cubicBezTo>
                <a:cubicBezTo>
                  <a:pt x="3380833" y="2992636"/>
                  <a:pt x="3365296" y="3000406"/>
                  <a:pt x="3357527" y="3000406"/>
                </a:cubicBezTo>
                <a:cubicBezTo>
                  <a:pt x="3345874" y="3004291"/>
                  <a:pt x="3326453" y="3012062"/>
                  <a:pt x="3314800" y="3015947"/>
                </a:cubicBezTo>
                <a:cubicBezTo>
                  <a:pt x="3303147" y="3019832"/>
                  <a:pt x="3283726" y="3027602"/>
                  <a:pt x="3272073" y="3031488"/>
                </a:cubicBezTo>
                <a:cubicBezTo>
                  <a:pt x="3233231" y="3039258"/>
                  <a:pt x="3217693" y="3047028"/>
                  <a:pt x="3217693" y="3050914"/>
                </a:cubicBezTo>
                <a:cubicBezTo>
                  <a:pt x="3213809" y="3054799"/>
                  <a:pt x="3206041" y="3058684"/>
                  <a:pt x="3167198" y="3066454"/>
                </a:cubicBezTo>
                <a:cubicBezTo>
                  <a:pt x="3151661" y="3070340"/>
                  <a:pt x="3136124" y="3074225"/>
                  <a:pt x="3132239" y="3078110"/>
                </a:cubicBezTo>
                <a:cubicBezTo>
                  <a:pt x="3128355" y="3081995"/>
                  <a:pt x="3093397" y="3097536"/>
                  <a:pt x="3077860" y="3101421"/>
                </a:cubicBezTo>
                <a:cubicBezTo>
                  <a:pt x="3070091" y="3105306"/>
                  <a:pt x="3058438" y="3109192"/>
                  <a:pt x="3050670" y="3109192"/>
                </a:cubicBezTo>
                <a:cubicBezTo>
                  <a:pt x="3015712" y="3124732"/>
                  <a:pt x="2957448" y="3144158"/>
                  <a:pt x="2930258" y="3151929"/>
                </a:cubicBezTo>
                <a:cubicBezTo>
                  <a:pt x="2910837" y="3155814"/>
                  <a:pt x="2891415" y="3163584"/>
                  <a:pt x="2883647" y="3167470"/>
                </a:cubicBezTo>
                <a:cubicBezTo>
                  <a:pt x="2875878" y="3171355"/>
                  <a:pt x="2860341" y="3175240"/>
                  <a:pt x="2852573" y="3179125"/>
                </a:cubicBezTo>
                <a:cubicBezTo>
                  <a:pt x="2840920" y="3183010"/>
                  <a:pt x="2833151" y="3190781"/>
                  <a:pt x="2829267" y="3190781"/>
                </a:cubicBezTo>
                <a:cubicBezTo>
                  <a:pt x="2825383" y="3194666"/>
                  <a:pt x="2821499" y="3194666"/>
                  <a:pt x="2805962" y="3198551"/>
                </a:cubicBezTo>
                <a:cubicBezTo>
                  <a:pt x="2798193" y="3198551"/>
                  <a:pt x="2794309" y="3202436"/>
                  <a:pt x="2794309" y="3206322"/>
                </a:cubicBezTo>
                <a:cubicBezTo>
                  <a:pt x="2798193" y="3210207"/>
                  <a:pt x="2782656" y="3217977"/>
                  <a:pt x="2767119" y="3221862"/>
                </a:cubicBezTo>
                <a:cubicBezTo>
                  <a:pt x="2739929" y="3233518"/>
                  <a:pt x="2732161" y="3237403"/>
                  <a:pt x="2728276" y="3237403"/>
                </a:cubicBezTo>
                <a:cubicBezTo>
                  <a:pt x="2728276" y="3241288"/>
                  <a:pt x="2724392" y="3241288"/>
                  <a:pt x="2720508" y="3241288"/>
                </a:cubicBezTo>
                <a:cubicBezTo>
                  <a:pt x="2720508" y="3241288"/>
                  <a:pt x="2720508" y="3241288"/>
                  <a:pt x="2724392" y="3245174"/>
                </a:cubicBezTo>
                <a:cubicBezTo>
                  <a:pt x="2728276" y="3252944"/>
                  <a:pt x="2728276" y="3252944"/>
                  <a:pt x="2720508" y="3249059"/>
                </a:cubicBezTo>
                <a:cubicBezTo>
                  <a:pt x="2701086" y="3245174"/>
                  <a:pt x="2670012" y="3256829"/>
                  <a:pt x="2677781" y="3264600"/>
                </a:cubicBezTo>
                <a:cubicBezTo>
                  <a:pt x="2681665" y="3268485"/>
                  <a:pt x="2681665" y="3268485"/>
                  <a:pt x="2677781" y="3268485"/>
                </a:cubicBezTo>
                <a:cubicBezTo>
                  <a:pt x="2670012" y="3272370"/>
                  <a:pt x="2670012" y="3272370"/>
                  <a:pt x="2677781" y="3272370"/>
                </a:cubicBezTo>
                <a:cubicBezTo>
                  <a:pt x="2685549" y="3276255"/>
                  <a:pt x="2685549" y="3276255"/>
                  <a:pt x="2689433" y="3272370"/>
                </a:cubicBezTo>
                <a:cubicBezTo>
                  <a:pt x="2693318" y="3272370"/>
                  <a:pt x="2697202" y="3272370"/>
                  <a:pt x="2720508" y="3264600"/>
                </a:cubicBezTo>
                <a:cubicBezTo>
                  <a:pt x="2782656" y="3241288"/>
                  <a:pt x="2798193" y="3233518"/>
                  <a:pt x="2821499" y="3225748"/>
                </a:cubicBezTo>
                <a:cubicBezTo>
                  <a:pt x="2837036" y="3221862"/>
                  <a:pt x="2852573" y="3217977"/>
                  <a:pt x="2856457" y="3214092"/>
                </a:cubicBezTo>
                <a:cubicBezTo>
                  <a:pt x="2860341" y="3210207"/>
                  <a:pt x="2875878" y="3206322"/>
                  <a:pt x="2887531" y="3202436"/>
                </a:cubicBezTo>
                <a:cubicBezTo>
                  <a:pt x="2899184" y="3198551"/>
                  <a:pt x="2918605" y="3190781"/>
                  <a:pt x="2926374" y="3186896"/>
                </a:cubicBezTo>
                <a:cubicBezTo>
                  <a:pt x="2934142" y="3186896"/>
                  <a:pt x="2949679" y="3179125"/>
                  <a:pt x="2965216" y="3171355"/>
                </a:cubicBezTo>
                <a:cubicBezTo>
                  <a:pt x="2980753" y="3167470"/>
                  <a:pt x="2992406" y="3159699"/>
                  <a:pt x="2992406" y="3159699"/>
                </a:cubicBezTo>
                <a:cubicBezTo>
                  <a:pt x="2992406" y="3159699"/>
                  <a:pt x="3000174" y="3155814"/>
                  <a:pt x="3011828" y="3151929"/>
                </a:cubicBezTo>
                <a:cubicBezTo>
                  <a:pt x="3023480" y="3148044"/>
                  <a:pt x="3035133" y="3144158"/>
                  <a:pt x="3042902" y="3140273"/>
                </a:cubicBezTo>
                <a:cubicBezTo>
                  <a:pt x="3070091" y="3128618"/>
                  <a:pt x="3101165" y="3120847"/>
                  <a:pt x="3108934" y="3116962"/>
                </a:cubicBezTo>
                <a:cubicBezTo>
                  <a:pt x="3120587" y="3113077"/>
                  <a:pt x="3143892" y="3105306"/>
                  <a:pt x="3190504" y="3089766"/>
                </a:cubicBezTo>
                <a:cubicBezTo>
                  <a:pt x="3202156" y="3085880"/>
                  <a:pt x="3233231" y="3078110"/>
                  <a:pt x="3256536" y="3074225"/>
                </a:cubicBezTo>
                <a:cubicBezTo>
                  <a:pt x="3291495" y="3066454"/>
                  <a:pt x="3307032" y="3062569"/>
                  <a:pt x="3318684" y="3054799"/>
                </a:cubicBezTo>
                <a:cubicBezTo>
                  <a:pt x="3338106" y="3043143"/>
                  <a:pt x="3369180" y="3031488"/>
                  <a:pt x="3419675" y="3019832"/>
                </a:cubicBezTo>
                <a:cubicBezTo>
                  <a:pt x="3462402" y="3012062"/>
                  <a:pt x="3466286" y="3008176"/>
                  <a:pt x="3466286" y="3015947"/>
                </a:cubicBezTo>
                <a:cubicBezTo>
                  <a:pt x="3466286" y="3019832"/>
                  <a:pt x="3466286" y="3019832"/>
                  <a:pt x="3477939" y="3015947"/>
                </a:cubicBezTo>
                <a:cubicBezTo>
                  <a:pt x="3485708" y="3015947"/>
                  <a:pt x="3497360" y="3012062"/>
                  <a:pt x="3505129" y="3008176"/>
                </a:cubicBezTo>
                <a:cubicBezTo>
                  <a:pt x="3524550" y="3000406"/>
                  <a:pt x="3555624" y="2992636"/>
                  <a:pt x="3582814" y="2984865"/>
                </a:cubicBezTo>
                <a:cubicBezTo>
                  <a:pt x="3610004" y="2977095"/>
                  <a:pt x="3633310" y="2973210"/>
                  <a:pt x="3648847" y="2965439"/>
                </a:cubicBezTo>
                <a:cubicBezTo>
                  <a:pt x="3660500" y="2961554"/>
                  <a:pt x="3683805" y="2953784"/>
                  <a:pt x="3703226" y="2949899"/>
                </a:cubicBezTo>
                <a:cubicBezTo>
                  <a:pt x="3726532" y="2942128"/>
                  <a:pt x="3742069" y="2938243"/>
                  <a:pt x="3742069" y="2938243"/>
                </a:cubicBezTo>
                <a:cubicBezTo>
                  <a:pt x="3745953" y="2934358"/>
                  <a:pt x="3749838" y="2934358"/>
                  <a:pt x="3753722" y="2934358"/>
                </a:cubicBezTo>
                <a:cubicBezTo>
                  <a:pt x="3761490" y="2934358"/>
                  <a:pt x="3769259" y="2934358"/>
                  <a:pt x="3777027" y="2930473"/>
                </a:cubicBezTo>
                <a:cubicBezTo>
                  <a:pt x="3788680" y="2926587"/>
                  <a:pt x="3815870" y="2918817"/>
                  <a:pt x="3846944" y="2911047"/>
                </a:cubicBezTo>
                <a:cubicBezTo>
                  <a:pt x="3878018" y="2907161"/>
                  <a:pt x="3909092" y="2899391"/>
                  <a:pt x="3916861" y="2895506"/>
                </a:cubicBezTo>
                <a:cubicBezTo>
                  <a:pt x="3928514" y="2891621"/>
                  <a:pt x="3959588" y="2883850"/>
                  <a:pt x="3990662" y="2879965"/>
                </a:cubicBezTo>
                <a:cubicBezTo>
                  <a:pt x="4021736" y="2872195"/>
                  <a:pt x="4064463" y="2860539"/>
                  <a:pt x="4087769" y="2856654"/>
                </a:cubicBezTo>
                <a:cubicBezTo>
                  <a:pt x="4111074" y="2852769"/>
                  <a:pt x="4142148" y="2844998"/>
                  <a:pt x="4157685" y="2841113"/>
                </a:cubicBezTo>
                <a:cubicBezTo>
                  <a:pt x="4169338" y="2841113"/>
                  <a:pt x="4188759" y="2833343"/>
                  <a:pt x="4196528" y="2829457"/>
                </a:cubicBezTo>
                <a:cubicBezTo>
                  <a:pt x="4208181" y="2825572"/>
                  <a:pt x="4254792" y="2813917"/>
                  <a:pt x="4297519" y="2806146"/>
                </a:cubicBezTo>
                <a:cubicBezTo>
                  <a:pt x="4305287" y="2802261"/>
                  <a:pt x="4316940" y="2802261"/>
                  <a:pt x="4324709" y="2802261"/>
                </a:cubicBezTo>
                <a:cubicBezTo>
                  <a:pt x="4336361" y="2802261"/>
                  <a:pt x="4351899" y="2798376"/>
                  <a:pt x="4359667" y="2798376"/>
                </a:cubicBezTo>
                <a:cubicBezTo>
                  <a:pt x="4371320" y="2794491"/>
                  <a:pt x="4375204" y="2794491"/>
                  <a:pt x="4375204" y="2802261"/>
                </a:cubicBezTo>
                <a:cubicBezTo>
                  <a:pt x="4379088" y="2806146"/>
                  <a:pt x="4379088" y="2806146"/>
                  <a:pt x="4371320" y="2806146"/>
                </a:cubicBezTo>
                <a:cubicBezTo>
                  <a:pt x="4359667" y="2806146"/>
                  <a:pt x="4348014" y="2806146"/>
                  <a:pt x="4313056" y="2817802"/>
                </a:cubicBezTo>
                <a:cubicBezTo>
                  <a:pt x="4297519" y="2821687"/>
                  <a:pt x="4258676" y="2833343"/>
                  <a:pt x="4223718" y="2837228"/>
                </a:cubicBezTo>
                <a:cubicBezTo>
                  <a:pt x="4157685" y="2852769"/>
                  <a:pt x="4111074" y="2864424"/>
                  <a:pt x="4103306" y="2868309"/>
                </a:cubicBezTo>
                <a:cubicBezTo>
                  <a:pt x="4099421" y="2868309"/>
                  <a:pt x="4083884" y="2872195"/>
                  <a:pt x="4064463" y="2876080"/>
                </a:cubicBezTo>
                <a:cubicBezTo>
                  <a:pt x="4025620" y="2887735"/>
                  <a:pt x="3986778" y="2895506"/>
                  <a:pt x="3928514" y="2911047"/>
                </a:cubicBezTo>
                <a:cubicBezTo>
                  <a:pt x="3909092" y="2914932"/>
                  <a:pt x="3870250" y="2922702"/>
                  <a:pt x="3846944" y="2926587"/>
                </a:cubicBezTo>
                <a:cubicBezTo>
                  <a:pt x="3823639" y="2934358"/>
                  <a:pt x="3792564" y="2942128"/>
                  <a:pt x="3780912" y="2942128"/>
                </a:cubicBezTo>
                <a:cubicBezTo>
                  <a:pt x="3769259" y="2946013"/>
                  <a:pt x="3749838" y="2953784"/>
                  <a:pt x="3738185" y="2953784"/>
                </a:cubicBezTo>
                <a:cubicBezTo>
                  <a:pt x="3726532" y="2957669"/>
                  <a:pt x="3703226" y="2965439"/>
                  <a:pt x="3687689" y="2969325"/>
                </a:cubicBezTo>
                <a:cubicBezTo>
                  <a:pt x="3672152" y="2973210"/>
                  <a:pt x="3637194" y="2984865"/>
                  <a:pt x="3610004" y="2992636"/>
                </a:cubicBezTo>
                <a:cubicBezTo>
                  <a:pt x="3528435" y="3012062"/>
                  <a:pt x="3505129" y="3019832"/>
                  <a:pt x="3493476" y="3027602"/>
                </a:cubicBezTo>
                <a:cubicBezTo>
                  <a:pt x="3489592" y="3027602"/>
                  <a:pt x="3474055" y="3031488"/>
                  <a:pt x="3458518" y="3035373"/>
                </a:cubicBezTo>
                <a:cubicBezTo>
                  <a:pt x="3439097" y="3043143"/>
                  <a:pt x="3427444" y="3047028"/>
                  <a:pt x="3427444" y="3047028"/>
                </a:cubicBezTo>
                <a:cubicBezTo>
                  <a:pt x="3427444" y="3050914"/>
                  <a:pt x="3419675" y="3054799"/>
                  <a:pt x="3411907" y="3050914"/>
                </a:cubicBezTo>
                <a:cubicBezTo>
                  <a:pt x="3408022" y="3047028"/>
                  <a:pt x="3400254" y="3050914"/>
                  <a:pt x="3388601" y="3054799"/>
                </a:cubicBezTo>
                <a:cubicBezTo>
                  <a:pt x="3380833" y="3058684"/>
                  <a:pt x="3365296" y="3066454"/>
                  <a:pt x="3353643" y="3066454"/>
                </a:cubicBezTo>
                <a:cubicBezTo>
                  <a:pt x="3341990" y="3070340"/>
                  <a:pt x="3314800" y="3081995"/>
                  <a:pt x="3291495" y="3085880"/>
                </a:cubicBezTo>
                <a:cubicBezTo>
                  <a:pt x="3272073" y="3093651"/>
                  <a:pt x="3244883" y="3101421"/>
                  <a:pt x="3237115" y="3105306"/>
                </a:cubicBezTo>
                <a:cubicBezTo>
                  <a:pt x="3229346" y="3105306"/>
                  <a:pt x="3221578" y="3109192"/>
                  <a:pt x="3217693" y="3113077"/>
                </a:cubicBezTo>
                <a:cubicBezTo>
                  <a:pt x="3217693" y="3113077"/>
                  <a:pt x="3209925" y="3116962"/>
                  <a:pt x="3202156" y="3120847"/>
                </a:cubicBezTo>
                <a:cubicBezTo>
                  <a:pt x="3174967" y="3136388"/>
                  <a:pt x="3155545" y="3140273"/>
                  <a:pt x="3155545" y="3136388"/>
                </a:cubicBezTo>
                <a:cubicBezTo>
                  <a:pt x="3155545" y="3132503"/>
                  <a:pt x="3147777" y="3136388"/>
                  <a:pt x="3136124" y="3144158"/>
                </a:cubicBezTo>
                <a:cubicBezTo>
                  <a:pt x="3116702" y="3155814"/>
                  <a:pt x="3097281" y="3163584"/>
                  <a:pt x="3101165" y="3155814"/>
                </a:cubicBezTo>
                <a:cubicBezTo>
                  <a:pt x="3101165" y="3148044"/>
                  <a:pt x="3097281" y="3151929"/>
                  <a:pt x="3077860" y="3159699"/>
                </a:cubicBezTo>
                <a:cubicBezTo>
                  <a:pt x="3070091" y="3163584"/>
                  <a:pt x="3054554" y="3167470"/>
                  <a:pt x="3046786" y="3171355"/>
                </a:cubicBezTo>
                <a:cubicBezTo>
                  <a:pt x="3039017" y="3175240"/>
                  <a:pt x="3035133" y="3179125"/>
                  <a:pt x="3035133" y="3179125"/>
                </a:cubicBezTo>
                <a:cubicBezTo>
                  <a:pt x="3039017" y="3183010"/>
                  <a:pt x="3023480" y="3190781"/>
                  <a:pt x="2992406" y="3194666"/>
                </a:cubicBezTo>
                <a:cubicBezTo>
                  <a:pt x="2961332" y="3202436"/>
                  <a:pt x="2926374" y="3214092"/>
                  <a:pt x="2930258" y="3217977"/>
                </a:cubicBezTo>
                <a:cubicBezTo>
                  <a:pt x="2930258" y="3221862"/>
                  <a:pt x="2930258" y="3221862"/>
                  <a:pt x="2922489" y="3221862"/>
                </a:cubicBezTo>
                <a:cubicBezTo>
                  <a:pt x="2914721" y="3221862"/>
                  <a:pt x="2903068" y="3225748"/>
                  <a:pt x="2883647" y="3237403"/>
                </a:cubicBezTo>
                <a:cubicBezTo>
                  <a:pt x="2871994" y="3241288"/>
                  <a:pt x="2837036" y="3256829"/>
                  <a:pt x="2774887" y="3280140"/>
                </a:cubicBezTo>
                <a:cubicBezTo>
                  <a:pt x="2763234" y="3284026"/>
                  <a:pt x="2751582" y="3287911"/>
                  <a:pt x="2751582" y="3287911"/>
                </a:cubicBezTo>
                <a:cubicBezTo>
                  <a:pt x="2747698" y="3291796"/>
                  <a:pt x="2732161" y="3295681"/>
                  <a:pt x="2716624" y="3303452"/>
                </a:cubicBezTo>
                <a:cubicBezTo>
                  <a:pt x="2673896" y="3318992"/>
                  <a:pt x="2638938" y="3334533"/>
                  <a:pt x="2623401" y="3342304"/>
                </a:cubicBezTo>
                <a:cubicBezTo>
                  <a:pt x="2615633" y="3346189"/>
                  <a:pt x="2600095" y="3350074"/>
                  <a:pt x="2588443" y="3353959"/>
                </a:cubicBezTo>
                <a:cubicBezTo>
                  <a:pt x="2561253" y="3365615"/>
                  <a:pt x="2541832" y="3373385"/>
                  <a:pt x="2518526" y="3385041"/>
                </a:cubicBezTo>
                <a:cubicBezTo>
                  <a:pt x="2506873" y="3388926"/>
                  <a:pt x="2491336" y="3396696"/>
                  <a:pt x="2483567" y="3396696"/>
                </a:cubicBezTo>
                <a:cubicBezTo>
                  <a:pt x="2479683" y="3400581"/>
                  <a:pt x="2468030" y="3404467"/>
                  <a:pt x="2460262" y="3408352"/>
                </a:cubicBezTo>
                <a:cubicBezTo>
                  <a:pt x="2452494" y="3412237"/>
                  <a:pt x="2433072" y="3423893"/>
                  <a:pt x="2413651" y="3427778"/>
                </a:cubicBezTo>
                <a:cubicBezTo>
                  <a:pt x="2398114" y="3435548"/>
                  <a:pt x="2378692" y="3443319"/>
                  <a:pt x="2370924" y="3447204"/>
                </a:cubicBezTo>
                <a:cubicBezTo>
                  <a:pt x="2359271" y="3451089"/>
                  <a:pt x="2335966" y="3462745"/>
                  <a:pt x="2312660" y="3470515"/>
                </a:cubicBezTo>
                <a:cubicBezTo>
                  <a:pt x="2289354" y="3482171"/>
                  <a:pt x="2266049" y="3489941"/>
                  <a:pt x="2262165" y="3493826"/>
                </a:cubicBezTo>
                <a:cubicBezTo>
                  <a:pt x="2258280" y="3493826"/>
                  <a:pt x="2242743" y="3501597"/>
                  <a:pt x="2234975" y="3505482"/>
                </a:cubicBezTo>
                <a:cubicBezTo>
                  <a:pt x="2223322" y="3509367"/>
                  <a:pt x="2211669" y="3513252"/>
                  <a:pt x="2211669" y="3517137"/>
                </a:cubicBezTo>
                <a:cubicBezTo>
                  <a:pt x="2207785" y="3517137"/>
                  <a:pt x="2196132" y="3521023"/>
                  <a:pt x="2180595" y="3524908"/>
                </a:cubicBezTo>
                <a:cubicBezTo>
                  <a:pt x="2149521" y="3532678"/>
                  <a:pt x="2091257" y="3555989"/>
                  <a:pt x="2091257" y="3559875"/>
                </a:cubicBezTo>
                <a:cubicBezTo>
                  <a:pt x="2087373" y="3563760"/>
                  <a:pt x="2067952" y="3571530"/>
                  <a:pt x="2048530" y="3575415"/>
                </a:cubicBezTo>
                <a:cubicBezTo>
                  <a:pt x="2029109" y="3583186"/>
                  <a:pt x="1986382" y="3606497"/>
                  <a:pt x="1959192" y="3618153"/>
                </a:cubicBezTo>
                <a:cubicBezTo>
                  <a:pt x="1947539" y="3622038"/>
                  <a:pt x="1935887" y="3622038"/>
                  <a:pt x="1932002" y="3622038"/>
                </a:cubicBezTo>
                <a:cubicBezTo>
                  <a:pt x="1932002" y="3622038"/>
                  <a:pt x="1924233" y="3622038"/>
                  <a:pt x="1932002" y="3618153"/>
                </a:cubicBezTo>
                <a:cubicBezTo>
                  <a:pt x="1951424" y="3602612"/>
                  <a:pt x="2009687" y="3575415"/>
                  <a:pt x="2017456" y="3567645"/>
                </a:cubicBezTo>
                <a:cubicBezTo>
                  <a:pt x="2021340" y="3559875"/>
                  <a:pt x="1959192" y="3575415"/>
                  <a:pt x="1955308" y="3575415"/>
                </a:cubicBezTo>
                <a:cubicBezTo>
                  <a:pt x="1939771" y="3579301"/>
                  <a:pt x="1904812" y="3594841"/>
                  <a:pt x="1900928" y="3594841"/>
                </a:cubicBezTo>
                <a:cubicBezTo>
                  <a:pt x="1900928" y="3598727"/>
                  <a:pt x="1897044" y="3598727"/>
                  <a:pt x="1889275" y="3602612"/>
                </a:cubicBezTo>
                <a:cubicBezTo>
                  <a:pt x="1881507" y="3602612"/>
                  <a:pt x="1873738" y="3606497"/>
                  <a:pt x="1869854" y="3610382"/>
                </a:cubicBezTo>
                <a:cubicBezTo>
                  <a:pt x="1834896" y="3629808"/>
                  <a:pt x="1827127" y="3637579"/>
                  <a:pt x="1811590" y="3641464"/>
                </a:cubicBezTo>
                <a:cubicBezTo>
                  <a:pt x="1803821" y="3645349"/>
                  <a:pt x="1788284" y="3649234"/>
                  <a:pt x="1780516" y="3653119"/>
                </a:cubicBezTo>
                <a:cubicBezTo>
                  <a:pt x="1761095" y="3660890"/>
                  <a:pt x="1749442" y="3664775"/>
                  <a:pt x="1737789" y="3664775"/>
                </a:cubicBezTo>
                <a:cubicBezTo>
                  <a:pt x="1733905" y="3664775"/>
                  <a:pt x="1710599" y="3688086"/>
                  <a:pt x="1695062" y="3676431"/>
                </a:cubicBezTo>
                <a:cubicBezTo>
                  <a:pt x="1683409" y="3668660"/>
                  <a:pt x="1714483" y="3657005"/>
                  <a:pt x="1726136" y="3645349"/>
                </a:cubicBezTo>
                <a:cubicBezTo>
                  <a:pt x="1730021" y="3641464"/>
                  <a:pt x="1730021" y="3633693"/>
                  <a:pt x="1726136" y="3633693"/>
                </a:cubicBezTo>
                <a:cubicBezTo>
                  <a:pt x="1726136" y="3629808"/>
                  <a:pt x="1718368" y="3618153"/>
                  <a:pt x="1714483" y="3618153"/>
                </a:cubicBezTo>
                <a:cubicBezTo>
                  <a:pt x="1683409" y="3606497"/>
                  <a:pt x="1636798" y="3618153"/>
                  <a:pt x="1617377" y="3594841"/>
                </a:cubicBezTo>
                <a:cubicBezTo>
                  <a:pt x="1617377" y="3594841"/>
                  <a:pt x="1617377" y="3594841"/>
                  <a:pt x="1617377" y="3555989"/>
                </a:cubicBezTo>
                <a:cubicBezTo>
                  <a:pt x="1617377" y="3555989"/>
                  <a:pt x="1617377" y="3555989"/>
                  <a:pt x="1597955" y="3524908"/>
                </a:cubicBezTo>
                <a:cubicBezTo>
                  <a:pt x="1590187" y="3493826"/>
                  <a:pt x="1590187" y="3489941"/>
                  <a:pt x="1597955" y="3470515"/>
                </a:cubicBezTo>
                <a:cubicBezTo>
                  <a:pt x="1605724" y="3439433"/>
                  <a:pt x="1617377" y="3439433"/>
                  <a:pt x="1629029" y="3431663"/>
                </a:cubicBezTo>
                <a:cubicBezTo>
                  <a:pt x="1636798" y="3427778"/>
                  <a:pt x="1640683" y="3416122"/>
                  <a:pt x="1640683" y="3404467"/>
                </a:cubicBezTo>
                <a:cubicBezTo>
                  <a:pt x="1640683" y="3400581"/>
                  <a:pt x="1636798" y="3400581"/>
                  <a:pt x="1636798" y="3400581"/>
                </a:cubicBezTo>
                <a:cubicBezTo>
                  <a:pt x="1636798" y="3396696"/>
                  <a:pt x="1629029" y="3396696"/>
                  <a:pt x="1621261" y="3400581"/>
                </a:cubicBezTo>
                <a:cubicBezTo>
                  <a:pt x="1597955" y="3412237"/>
                  <a:pt x="1547460" y="3443319"/>
                  <a:pt x="1547460" y="3431663"/>
                </a:cubicBezTo>
                <a:cubicBezTo>
                  <a:pt x="1543576" y="3420007"/>
                  <a:pt x="1663988" y="3361730"/>
                  <a:pt x="1667872" y="3357844"/>
                </a:cubicBezTo>
                <a:cubicBezTo>
                  <a:pt x="1675641" y="3357844"/>
                  <a:pt x="1695062" y="3342304"/>
                  <a:pt x="1695062" y="3338418"/>
                </a:cubicBezTo>
                <a:cubicBezTo>
                  <a:pt x="1695062" y="3338418"/>
                  <a:pt x="1698946" y="3334533"/>
                  <a:pt x="1698946" y="3334533"/>
                </a:cubicBezTo>
                <a:cubicBezTo>
                  <a:pt x="1706715" y="3334533"/>
                  <a:pt x="1702830" y="3326763"/>
                  <a:pt x="1695062" y="3318992"/>
                </a:cubicBezTo>
                <a:cubicBezTo>
                  <a:pt x="1691178" y="3315107"/>
                  <a:pt x="1687293" y="3311222"/>
                  <a:pt x="1687293" y="3307337"/>
                </a:cubicBezTo>
                <a:cubicBezTo>
                  <a:pt x="1687293" y="3299566"/>
                  <a:pt x="1656220" y="3307337"/>
                  <a:pt x="1648451" y="3307337"/>
                </a:cubicBezTo>
                <a:cubicBezTo>
                  <a:pt x="1640683" y="3307337"/>
                  <a:pt x="1660104" y="3284026"/>
                  <a:pt x="1671757" y="3284026"/>
                </a:cubicBezTo>
                <a:cubicBezTo>
                  <a:pt x="1679525" y="3280140"/>
                  <a:pt x="1679525" y="3276255"/>
                  <a:pt x="1671757" y="3264600"/>
                </a:cubicBezTo>
                <a:cubicBezTo>
                  <a:pt x="1667872" y="3256829"/>
                  <a:pt x="1667872" y="3256829"/>
                  <a:pt x="1663988" y="3260714"/>
                </a:cubicBezTo>
                <a:cubicBezTo>
                  <a:pt x="1663988" y="3264600"/>
                  <a:pt x="1656220" y="3264600"/>
                  <a:pt x="1652335" y="3268485"/>
                </a:cubicBezTo>
                <a:cubicBezTo>
                  <a:pt x="1640683" y="3268485"/>
                  <a:pt x="1613492" y="3272370"/>
                  <a:pt x="1609608" y="3280140"/>
                </a:cubicBezTo>
                <a:cubicBezTo>
                  <a:pt x="1609608" y="3280140"/>
                  <a:pt x="1613492" y="3284026"/>
                  <a:pt x="1613492" y="3284026"/>
                </a:cubicBezTo>
                <a:cubicBezTo>
                  <a:pt x="1621261" y="3291796"/>
                  <a:pt x="1621261" y="3295681"/>
                  <a:pt x="1609608" y="3303452"/>
                </a:cubicBezTo>
                <a:cubicBezTo>
                  <a:pt x="1601840" y="3307337"/>
                  <a:pt x="1594071" y="3311222"/>
                  <a:pt x="1586303" y="3311222"/>
                </a:cubicBezTo>
                <a:cubicBezTo>
                  <a:pt x="1578534" y="3311222"/>
                  <a:pt x="1574650" y="3322878"/>
                  <a:pt x="1574650" y="3322878"/>
                </a:cubicBezTo>
                <a:cubicBezTo>
                  <a:pt x="1574650" y="3326763"/>
                  <a:pt x="1566882" y="3330648"/>
                  <a:pt x="1555229" y="3330648"/>
                </a:cubicBezTo>
                <a:cubicBezTo>
                  <a:pt x="1543576" y="3334533"/>
                  <a:pt x="1512502" y="3353959"/>
                  <a:pt x="1496964" y="3361730"/>
                </a:cubicBezTo>
                <a:cubicBezTo>
                  <a:pt x="1489196" y="3361730"/>
                  <a:pt x="1485312" y="3357844"/>
                  <a:pt x="1485312" y="3357844"/>
                </a:cubicBezTo>
                <a:cubicBezTo>
                  <a:pt x="1485312" y="3353959"/>
                  <a:pt x="1489196" y="3350074"/>
                  <a:pt x="1493080" y="3338418"/>
                </a:cubicBezTo>
                <a:cubicBezTo>
                  <a:pt x="1500849" y="3330648"/>
                  <a:pt x="1524154" y="3326763"/>
                  <a:pt x="1528039" y="3318992"/>
                </a:cubicBezTo>
                <a:cubicBezTo>
                  <a:pt x="1531923" y="3315107"/>
                  <a:pt x="1528039" y="3299566"/>
                  <a:pt x="1524154" y="3299566"/>
                </a:cubicBezTo>
                <a:cubicBezTo>
                  <a:pt x="1516386" y="3299566"/>
                  <a:pt x="1500849" y="3307337"/>
                  <a:pt x="1496964" y="3295681"/>
                </a:cubicBezTo>
                <a:cubicBezTo>
                  <a:pt x="1493080" y="3284026"/>
                  <a:pt x="1493080" y="3272370"/>
                  <a:pt x="1493080" y="3252944"/>
                </a:cubicBezTo>
                <a:cubicBezTo>
                  <a:pt x="1493080" y="3245174"/>
                  <a:pt x="1493080" y="3241288"/>
                  <a:pt x="1481428" y="3237403"/>
                </a:cubicBezTo>
                <a:cubicBezTo>
                  <a:pt x="1477544" y="3233518"/>
                  <a:pt x="1469775" y="3225748"/>
                  <a:pt x="1469775" y="3225748"/>
                </a:cubicBezTo>
                <a:cubicBezTo>
                  <a:pt x="1454238" y="3210207"/>
                  <a:pt x="1450354" y="3198551"/>
                  <a:pt x="1442585" y="3186896"/>
                </a:cubicBezTo>
                <a:cubicBezTo>
                  <a:pt x="1438701" y="3186896"/>
                  <a:pt x="1434817" y="3183010"/>
                  <a:pt x="1430932" y="3183010"/>
                </a:cubicBezTo>
                <a:cubicBezTo>
                  <a:pt x="1419279" y="3183010"/>
                  <a:pt x="1403742" y="3194666"/>
                  <a:pt x="1395974" y="3194666"/>
                </a:cubicBezTo>
                <a:cubicBezTo>
                  <a:pt x="1392089" y="3194666"/>
                  <a:pt x="1388205" y="3190781"/>
                  <a:pt x="1388205" y="3186896"/>
                </a:cubicBezTo>
                <a:cubicBezTo>
                  <a:pt x="1384321" y="3183010"/>
                  <a:pt x="1403742" y="3163584"/>
                  <a:pt x="1411511" y="3151929"/>
                </a:cubicBezTo>
                <a:cubicBezTo>
                  <a:pt x="1415395" y="3144158"/>
                  <a:pt x="1415395" y="3136388"/>
                  <a:pt x="1415395" y="3132503"/>
                </a:cubicBezTo>
                <a:cubicBezTo>
                  <a:pt x="1411511" y="3128618"/>
                  <a:pt x="1427048" y="3124732"/>
                  <a:pt x="1427048" y="3120847"/>
                </a:cubicBezTo>
                <a:cubicBezTo>
                  <a:pt x="1415395" y="3085880"/>
                  <a:pt x="1395974" y="3081995"/>
                  <a:pt x="1380437" y="3070340"/>
                </a:cubicBezTo>
                <a:cubicBezTo>
                  <a:pt x="1368784" y="3062569"/>
                  <a:pt x="1361016" y="3074225"/>
                  <a:pt x="1357131" y="3070340"/>
                </a:cubicBezTo>
                <a:cubicBezTo>
                  <a:pt x="1329942" y="3054799"/>
                  <a:pt x="1345479" y="3054799"/>
                  <a:pt x="1337710" y="3015947"/>
                </a:cubicBezTo>
                <a:cubicBezTo>
                  <a:pt x="1326057" y="2980980"/>
                  <a:pt x="1318288" y="2961554"/>
                  <a:pt x="1298867" y="2934358"/>
                </a:cubicBezTo>
                <a:cubicBezTo>
                  <a:pt x="1294983" y="2930473"/>
                  <a:pt x="1287214" y="2926587"/>
                  <a:pt x="1287214" y="2922702"/>
                </a:cubicBezTo>
                <a:cubicBezTo>
                  <a:pt x="1279446" y="2914932"/>
                  <a:pt x="1279446" y="2903276"/>
                  <a:pt x="1279446" y="2895506"/>
                </a:cubicBezTo>
                <a:cubicBezTo>
                  <a:pt x="1275562" y="2883850"/>
                  <a:pt x="1267793" y="2872195"/>
                  <a:pt x="1263909" y="2864424"/>
                </a:cubicBezTo>
                <a:cubicBezTo>
                  <a:pt x="1260025" y="2860539"/>
                  <a:pt x="1244488" y="2860539"/>
                  <a:pt x="1240603" y="2856654"/>
                </a:cubicBezTo>
                <a:cubicBezTo>
                  <a:pt x="1236719" y="2848883"/>
                  <a:pt x="1248372" y="2841113"/>
                  <a:pt x="1248372" y="2829457"/>
                </a:cubicBezTo>
                <a:cubicBezTo>
                  <a:pt x="1244488" y="2802261"/>
                  <a:pt x="1236719" y="2813917"/>
                  <a:pt x="1228950" y="2813917"/>
                </a:cubicBezTo>
                <a:cubicBezTo>
                  <a:pt x="1225066" y="2813917"/>
                  <a:pt x="1170687" y="2841113"/>
                  <a:pt x="1170687" y="2833343"/>
                </a:cubicBezTo>
                <a:cubicBezTo>
                  <a:pt x="1170687" y="2833343"/>
                  <a:pt x="1162918" y="2829457"/>
                  <a:pt x="1170687" y="2825572"/>
                </a:cubicBezTo>
                <a:cubicBezTo>
                  <a:pt x="1182340" y="2813917"/>
                  <a:pt x="1221182" y="2794491"/>
                  <a:pt x="1221182" y="2794491"/>
                </a:cubicBezTo>
                <a:cubicBezTo>
                  <a:pt x="1225066" y="2794491"/>
                  <a:pt x="1221182" y="2771179"/>
                  <a:pt x="1221182" y="2771179"/>
                </a:cubicBezTo>
                <a:cubicBezTo>
                  <a:pt x="1217298" y="2763409"/>
                  <a:pt x="1201760" y="2767294"/>
                  <a:pt x="1162918" y="2790605"/>
                </a:cubicBezTo>
                <a:cubicBezTo>
                  <a:pt x="1159034" y="2790605"/>
                  <a:pt x="1143497" y="2798376"/>
                  <a:pt x="1127959" y="2806146"/>
                </a:cubicBezTo>
                <a:cubicBezTo>
                  <a:pt x="1089117" y="2825572"/>
                  <a:pt x="1050275" y="2844998"/>
                  <a:pt x="1042506" y="2852769"/>
                </a:cubicBezTo>
                <a:cubicBezTo>
                  <a:pt x="1038621" y="2852769"/>
                  <a:pt x="1030853" y="2856654"/>
                  <a:pt x="1026969" y="2860539"/>
                </a:cubicBezTo>
                <a:cubicBezTo>
                  <a:pt x="1023084" y="2860539"/>
                  <a:pt x="1019200" y="2864424"/>
                  <a:pt x="1015316" y="2864424"/>
                </a:cubicBezTo>
                <a:cubicBezTo>
                  <a:pt x="1007547" y="2868309"/>
                  <a:pt x="1003663" y="2872195"/>
                  <a:pt x="1003663" y="2872195"/>
                </a:cubicBezTo>
                <a:cubicBezTo>
                  <a:pt x="999779" y="2872195"/>
                  <a:pt x="995895" y="2876080"/>
                  <a:pt x="999779" y="2876080"/>
                </a:cubicBezTo>
                <a:cubicBezTo>
                  <a:pt x="999779" y="2876080"/>
                  <a:pt x="976474" y="2891621"/>
                  <a:pt x="972589" y="2891621"/>
                </a:cubicBezTo>
                <a:cubicBezTo>
                  <a:pt x="972589" y="2891621"/>
                  <a:pt x="929862" y="2930473"/>
                  <a:pt x="918209" y="2914932"/>
                </a:cubicBezTo>
                <a:cubicBezTo>
                  <a:pt x="910441" y="2899391"/>
                  <a:pt x="960936" y="2879965"/>
                  <a:pt x="960936" y="2879965"/>
                </a:cubicBezTo>
                <a:cubicBezTo>
                  <a:pt x="968705" y="2876080"/>
                  <a:pt x="976474" y="2872195"/>
                  <a:pt x="976474" y="2872195"/>
                </a:cubicBezTo>
                <a:cubicBezTo>
                  <a:pt x="980358" y="2868309"/>
                  <a:pt x="1011432" y="2852769"/>
                  <a:pt x="1042506" y="2837228"/>
                </a:cubicBezTo>
                <a:cubicBezTo>
                  <a:pt x="1054159" y="2833343"/>
                  <a:pt x="1065812" y="2825572"/>
                  <a:pt x="1069696" y="2821687"/>
                </a:cubicBezTo>
                <a:cubicBezTo>
                  <a:pt x="1073580" y="2821687"/>
                  <a:pt x="1085233" y="2813917"/>
                  <a:pt x="1096885" y="2810031"/>
                </a:cubicBezTo>
                <a:cubicBezTo>
                  <a:pt x="1108538" y="2806146"/>
                  <a:pt x="1116307" y="2802261"/>
                  <a:pt x="1120191" y="2798376"/>
                </a:cubicBezTo>
                <a:cubicBezTo>
                  <a:pt x="1120191" y="2794491"/>
                  <a:pt x="1131844" y="2790605"/>
                  <a:pt x="1143497" y="2786720"/>
                </a:cubicBezTo>
                <a:cubicBezTo>
                  <a:pt x="1151265" y="2782835"/>
                  <a:pt x="1162918" y="2775065"/>
                  <a:pt x="1166802" y="2775065"/>
                </a:cubicBezTo>
                <a:cubicBezTo>
                  <a:pt x="1170687" y="2771179"/>
                  <a:pt x="1186224" y="2763409"/>
                  <a:pt x="1201760" y="2755639"/>
                </a:cubicBezTo>
                <a:cubicBezTo>
                  <a:pt x="1213413" y="2751753"/>
                  <a:pt x="1213413" y="2743983"/>
                  <a:pt x="1197876" y="2732327"/>
                </a:cubicBezTo>
                <a:cubicBezTo>
                  <a:pt x="1190108" y="2724557"/>
                  <a:pt x="1186224" y="2716787"/>
                  <a:pt x="1186224" y="2701246"/>
                </a:cubicBezTo>
                <a:cubicBezTo>
                  <a:pt x="1182340" y="2689590"/>
                  <a:pt x="1178455" y="2681820"/>
                  <a:pt x="1178455" y="2677935"/>
                </a:cubicBezTo>
                <a:cubicBezTo>
                  <a:pt x="1174571" y="2677935"/>
                  <a:pt x="1174571" y="2674049"/>
                  <a:pt x="1182340" y="2666279"/>
                </a:cubicBezTo>
                <a:cubicBezTo>
                  <a:pt x="1186224" y="2662394"/>
                  <a:pt x="1190108" y="2658509"/>
                  <a:pt x="1190108" y="2650738"/>
                </a:cubicBezTo>
                <a:cubicBezTo>
                  <a:pt x="1190108" y="2646853"/>
                  <a:pt x="1193992" y="2639083"/>
                  <a:pt x="1193992" y="2635197"/>
                </a:cubicBezTo>
                <a:cubicBezTo>
                  <a:pt x="1193992" y="2631312"/>
                  <a:pt x="1197876" y="2623542"/>
                  <a:pt x="1197876" y="2619657"/>
                </a:cubicBezTo>
                <a:cubicBezTo>
                  <a:pt x="1193992" y="2619657"/>
                  <a:pt x="1197876" y="2611886"/>
                  <a:pt x="1201760" y="2608001"/>
                </a:cubicBezTo>
                <a:cubicBezTo>
                  <a:pt x="1205645" y="2600231"/>
                  <a:pt x="1205645" y="2596346"/>
                  <a:pt x="1205645" y="2592460"/>
                </a:cubicBezTo>
                <a:cubicBezTo>
                  <a:pt x="1205645" y="2588575"/>
                  <a:pt x="1190108" y="2588575"/>
                  <a:pt x="1182340" y="2592460"/>
                </a:cubicBezTo>
                <a:cubicBezTo>
                  <a:pt x="1174571" y="2592460"/>
                  <a:pt x="1170687" y="2584690"/>
                  <a:pt x="1170687" y="2584690"/>
                </a:cubicBezTo>
                <a:cubicBezTo>
                  <a:pt x="1170687" y="2584690"/>
                  <a:pt x="1170687" y="2580805"/>
                  <a:pt x="1174571" y="2576920"/>
                </a:cubicBezTo>
                <a:cubicBezTo>
                  <a:pt x="1182340" y="2569149"/>
                  <a:pt x="1209529" y="2553608"/>
                  <a:pt x="1213413" y="2553608"/>
                </a:cubicBezTo>
                <a:cubicBezTo>
                  <a:pt x="1225066" y="2545838"/>
                  <a:pt x="1228950" y="2530297"/>
                  <a:pt x="1225066" y="2522527"/>
                </a:cubicBezTo>
                <a:cubicBezTo>
                  <a:pt x="1221182" y="2518642"/>
                  <a:pt x="1217298" y="2510871"/>
                  <a:pt x="1217298" y="2503101"/>
                </a:cubicBezTo>
                <a:cubicBezTo>
                  <a:pt x="1213413" y="2495330"/>
                  <a:pt x="1213413" y="2491445"/>
                  <a:pt x="1205645" y="2487560"/>
                </a:cubicBezTo>
                <a:cubicBezTo>
                  <a:pt x="1197876" y="2483675"/>
                  <a:pt x="1108538" y="2549723"/>
                  <a:pt x="1104654" y="2530297"/>
                </a:cubicBezTo>
                <a:cubicBezTo>
                  <a:pt x="1104654" y="2514756"/>
                  <a:pt x="1147381" y="2495330"/>
                  <a:pt x="1174571" y="2483675"/>
                </a:cubicBezTo>
                <a:cubicBezTo>
                  <a:pt x="1186224" y="2479790"/>
                  <a:pt x="1193992" y="2472019"/>
                  <a:pt x="1197876" y="2472019"/>
                </a:cubicBezTo>
                <a:cubicBezTo>
                  <a:pt x="1197876" y="2472019"/>
                  <a:pt x="1201760" y="2468134"/>
                  <a:pt x="1205645" y="2464249"/>
                </a:cubicBezTo>
                <a:cubicBezTo>
                  <a:pt x="1209529" y="2456478"/>
                  <a:pt x="1244488" y="2437052"/>
                  <a:pt x="1260025" y="2433167"/>
                </a:cubicBezTo>
                <a:cubicBezTo>
                  <a:pt x="1271678" y="2429282"/>
                  <a:pt x="1306636" y="2413741"/>
                  <a:pt x="1310520" y="2405971"/>
                </a:cubicBezTo>
                <a:cubicBezTo>
                  <a:pt x="1310520" y="2405971"/>
                  <a:pt x="1314404" y="2402086"/>
                  <a:pt x="1318288" y="2402086"/>
                </a:cubicBezTo>
                <a:cubicBezTo>
                  <a:pt x="1318288" y="2402086"/>
                  <a:pt x="1329942" y="2398200"/>
                  <a:pt x="1337710" y="2394315"/>
                </a:cubicBezTo>
                <a:cubicBezTo>
                  <a:pt x="1349363" y="2386545"/>
                  <a:pt x="1349363" y="2386545"/>
                  <a:pt x="1349363" y="2378774"/>
                </a:cubicBezTo>
                <a:cubicBezTo>
                  <a:pt x="1349363" y="2367119"/>
                  <a:pt x="1349363" y="2367119"/>
                  <a:pt x="1333825" y="2378774"/>
                </a:cubicBezTo>
                <a:cubicBezTo>
                  <a:pt x="1329942" y="2382660"/>
                  <a:pt x="1306636" y="2394315"/>
                  <a:pt x="1283330" y="2405971"/>
                </a:cubicBezTo>
                <a:cubicBezTo>
                  <a:pt x="1260025" y="2413741"/>
                  <a:pt x="1240603" y="2425397"/>
                  <a:pt x="1232835" y="2429282"/>
                </a:cubicBezTo>
                <a:cubicBezTo>
                  <a:pt x="1228950" y="2433167"/>
                  <a:pt x="1217298" y="2437052"/>
                  <a:pt x="1205645" y="2440938"/>
                </a:cubicBezTo>
                <a:cubicBezTo>
                  <a:pt x="1193992" y="2440938"/>
                  <a:pt x="1182340" y="2444823"/>
                  <a:pt x="1178455" y="2448708"/>
                </a:cubicBezTo>
                <a:cubicBezTo>
                  <a:pt x="1178455" y="2448708"/>
                  <a:pt x="1170687" y="2452593"/>
                  <a:pt x="1166802" y="2452593"/>
                </a:cubicBezTo>
                <a:cubicBezTo>
                  <a:pt x="1162918" y="2452593"/>
                  <a:pt x="1155150" y="2452593"/>
                  <a:pt x="1151265" y="2456478"/>
                </a:cubicBezTo>
                <a:cubicBezTo>
                  <a:pt x="1147381" y="2460364"/>
                  <a:pt x="1143497" y="2460364"/>
                  <a:pt x="1139613" y="2456478"/>
                </a:cubicBezTo>
                <a:cubicBezTo>
                  <a:pt x="1135728" y="2456478"/>
                  <a:pt x="1135728" y="2452593"/>
                  <a:pt x="1143497" y="2448708"/>
                </a:cubicBezTo>
                <a:cubicBezTo>
                  <a:pt x="1151265" y="2444823"/>
                  <a:pt x="1155150" y="2440938"/>
                  <a:pt x="1221182" y="2413741"/>
                </a:cubicBezTo>
                <a:cubicBezTo>
                  <a:pt x="1283330" y="2382660"/>
                  <a:pt x="1314404" y="2371004"/>
                  <a:pt x="1329942" y="2359348"/>
                </a:cubicBezTo>
                <a:cubicBezTo>
                  <a:pt x="1333825" y="2355463"/>
                  <a:pt x="1345479" y="2351578"/>
                  <a:pt x="1361016" y="2347693"/>
                </a:cubicBezTo>
                <a:cubicBezTo>
                  <a:pt x="1376553" y="2343808"/>
                  <a:pt x="1388205" y="2339922"/>
                  <a:pt x="1388205" y="2339922"/>
                </a:cubicBezTo>
                <a:cubicBezTo>
                  <a:pt x="1388205" y="2336037"/>
                  <a:pt x="1399858" y="2332152"/>
                  <a:pt x="1411511" y="2328267"/>
                </a:cubicBezTo>
                <a:cubicBezTo>
                  <a:pt x="1430932" y="2316611"/>
                  <a:pt x="1446469" y="2308841"/>
                  <a:pt x="1442585" y="2304956"/>
                </a:cubicBezTo>
                <a:cubicBezTo>
                  <a:pt x="1442585" y="2304956"/>
                  <a:pt x="1446469" y="2301070"/>
                  <a:pt x="1450354" y="2301070"/>
                </a:cubicBezTo>
                <a:cubicBezTo>
                  <a:pt x="1458122" y="2301070"/>
                  <a:pt x="1469775" y="2297185"/>
                  <a:pt x="1477544" y="2293300"/>
                </a:cubicBezTo>
                <a:cubicBezTo>
                  <a:pt x="1485312" y="2285530"/>
                  <a:pt x="1500849" y="2277759"/>
                  <a:pt x="1512502" y="2273874"/>
                </a:cubicBezTo>
                <a:cubicBezTo>
                  <a:pt x="1524154" y="2269989"/>
                  <a:pt x="1539692" y="2262218"/>
                  <a:pt x="1547460" y="2258333"/>
                </a:cubicBezTo>
                <a:cubicBezTo>
                  <a:pt x="1555229" y="2250563"/>
                  <a:pt x="1566882" y="2246678"/>
                  <a:pt x="1570766" y="2246678"/>
                </a:cubicBezTo>
                <a:cubicBezTo>
                  <a:pt x="1574650" y="2246678"/>
                  <a:pt x="1590187" y="2238907"/>
                  <a:pt x="1609608" y="2227252"/>
                </a:cubicBezTo>
                <a:cubicBezTo>
                  <a:pt x="1629029" y="2219481"/>
                  <a:pt x="1648451" y="2207826"/>
                  <a:pt x="1652335" y="2207826"/>
                </a:cubicBezTo>
                <a:cubicBezTo>
                  <a:pt x="1660104" y="2203941"/>
                  <a:pt x="1679525" y="2196170"/>
                  <a:pt x="1749442" y="2165089"/>
                </a:cubicBezTo>
                <a:cubicBezTo>
                  <a:pt x="1757211" y="2161203"/>
                  <a:pt x="1768863" y="2157318"/>
                  <a:pt x="1776632" y="2153433"/>
                </a:cubicBezTo>
                <a:cubicBezTo>
                  <a:pt x="1780516" y="2153433"/>
                  <a:pt x="1799937" y="2141777"/>
                  <a:pt x="1819358" y="2134007"/>
                </a:cubicBezTo>
                <a:cubicBezTo>
                  <a:pt x="1842664" y="2126237"/>
                  <a:pt x="1865970" y="2114581"/>
                  <a:pt x="1877622" y="2110696"/>
                </a:cubicBezTo>
                <a:cubicBezTo>
                  <a:pt x="1885391" y="2102925"/>
                  <a:pt x="1900928" y="2099040"/>
                  <a:pt x="1904812" y="2095155"/>
                </a:cubicBezTo>
                <a:cubicBezTo>
                  <a:pt x="1912581" y="2091270"/>
                  <a:pt x="1928118" y="2083499"/>
                  <a:pt x="1943655" y="2075729"/>
                </a:cubicBezTo>
                <a:cubicBezTo>
                  <a:pt x="1947539" y="2075729"/>
                  <a:pt x="1959192" y="2071844"/>
                  <a:pt x="1966961" y="2067959"/>
                </a:cubicBezTo>
                <a:cubicBezTo>
                  <a:pt x="1970845" y="2064073"/>
                  <a:pt x="1982497" y="2060188"/>
                  <a:pt x="1986382" y="2060188"/>
                </a:cubicBezTo>
                <a:cubicBezTo>
                  <a:pt x="1994150" y="2056303"/>
                  <a:pt x="2009687" y="2052418"/>
                  <a:pt x="2021340" y="2044647"/>
                </a:cubicBezTo>
                <a:cubicBezTo>
                  <a:pt x="2048530" y="2032992"/>
                  <a:pt x="2064067" y="2025221"/>
                  <a:pt x="2087373" y="2017451"/>
                </a:cubicBezTo>
                <a:cubicBezTo>
                  <a:pt x="2122331" y="2009681"/>
                  <a:pt x="2145637" y="2001910"/>
                  <a:pt x="2168942" y="1990255"/>
                </a:cubicBezTo>
                <a:cubicBezTo>
                  <a:pt x="2176711" y="1986370"/>
                  <a:pt x="2196132" y="1978599"/>
                  <a:pt x="2207785" y="1974714"/>
                </a:cubicBezTo>
                <a:cubicBezTo>
                  <a:pt x="2219438" y="1970829"/>
                  <a:pt x="2234975" y="1966944"/>
                  <a:pt x="2238859" y="1963058"/>
                </a:cubicBezTo>
                <a:cubicBezTo>
                  <a:pt x="2242743" y="1959173"/>
                  <a:pt x="2254396" y="1955288"/>
                  <a:pt x="2258280" y="1955288"/>
                </a:cubicBezTo>
                <a:cubicBezTo>
                  <a:pt x="2277702" y="1947518"/>
                  <a:pt x="2351503" y="1920321"/>
                  <a:pt x="2367040" y="1912551"/>
                </a:cubicBezTo>
                <a:cubicBezTo>
                  <a:pt x="2374808" y="1908666"/>
                  <a:pt x="2386461" y="1904780"/>
                  <a:pt x="2398114" y="1900895"/>
                </a:cubicBezTo>
                <a:cubicBezTo>
                  <a:pt x="2409766" y="1897010"/>
                  <a:pt x="2421419" y="1893125"/>
                  <a:pt x="2425304" y="1893125"/>
                </a:cubicBezTo>
                <a:cubicBezTo>
                  <a:pt x="2436957" y="1885354"/>
                  <a:pt x="2471915" y="1873699"/>
                  <a:pt x="2502989" y="1865928"/>
                </a:cubicBezTo>
                <a:cubicBezTo>
                  <a:pt x="2522410" y="1862043"/>
                  <a:pt x="2537947" y="1854273"/>
                  <a:pt x="2541832" y="1850388"/>
                </a:cubicBezTo>
                <a:cubicBezTo>
                  <a:pt x="2545716" y="1850388"/>
                  <a:pt x="2549600" y="1846502"/>
                  <a:pt x="2553484" y="1846502"/>
                </a:cubicBezTo>
                <a:cubicBezTo>
                  <a:pt x="2557369" y="1846502"/>
                  <a:pt x="2561253" y="1842617"/>
                  <a:pt x="2557369" y="1842617"/>
                </a:cubicBezTo>
                <a:cubicBezTo>
                  <a:pt x="2557369" y="1842617"/>
                  <a:pt x="2549600" y="1842617"/>
                  <a:pt x="2541832" y="1846502"/>
                </a:cubicBezTo>
                <a:cubicBezTo>
                  <a:pt x="2526295" y="1850388"/>
                  <a:pt x="2526295" y="1842617"/>
                  <a:pt x="2545716" y="1838732"/>
                </a:cubicBezTo>
                <a:cubicBezTo>
                  <a:pt x="2549600" y="1834847"/>
                  <a:pt x="2561253" y="1830962"/>
                  <a:pt x="2565137" y="1830962"/>
                </a:cubicBezTo>
                <a:cubicBezTo>
                  <a:pt x="2569021" y="1827076"/>
                  <a:pt x="2572906" y="1827076"/>
                  <a:pt x="2576790" y="1823191"/>
                </a:cubicBezTo>
                <a:cubicBezTo>
                  <a:pt x="2576790" y="1823191"/>
                  <a:pt x="2584558" y="1819306"/>
                  <a:pt x="2596211" y="1815421"/>
                </a:cubicBezTo>
                <a:cubicBezTo>
                  <a:pt x="2607864" y="1811536"/>
                  <a:pt x="2619517" y="1807650"/>
                  <a:pt x="2619517" y="1807650"/>
                </a:cubicBezTo>
                <a:cubicBezTo>
                  <a:pt x="2623401" y="1799880"/>
                  <a:pt x="2534063" y="1823191"/>
                  <a:pt x="2506873" y="1838732"/>
                </a:cubicBezTo>
                <a:cubicBezTo>
                  <a:pt x="2502989" y="1842617"/>
                  <a:pt x="2491336" y="1846502"/>
                  <a:pt x="2479683" y="1850388"/>
                </a:cubicBezTo>
                <a:cubicBezTo>
                  <a:pt x="2456378" y="1854273"/>
                  <a:pt x="2413651" y="1865928"/>
                  <a:pt x="2409766" y="1873699"/>
                </a:cubicBezTo>
                <a:cubicBezTo>
                  <a:pt x="2405882" y="1873699"/>
                  <a:pt x="2394229" y="1877584"/>
                  <a:pt x="2378692" y="1881469"/>
                </a:cubicBezTo>
                <a:cubicBezTo>
                  <a:pt x="2367040" y="1885354"/>
                  <a:pt x="2355387" y="1889240"/>
                  <a:pt x="2355387" y="1893125"/>
                </a:cubicBezTo>
                <a:cubicBezTo>
                  <a:pt x="2355387" y="1893125"/>
                  <a:pt x="2347618" y="1897010"/>
                  <a:pt x="2343734" y="1897010"/>
                </a:cubicBezTo>
                <a:cubicBezTo>
                  <a:pt x="2339850" y="1897010"/>
                  <a:pt x="2332081" y="1900895"/>
                  <a:pt x="2324313" y="1904780"/>
                </a:cubicBezTo>
                <a:cubicBezTo>
                  <a:pt x="2316544" y="1912551"/>
                  <a:pt x="2301007" y="1916436"/>
                  <a:pt x="2293239" y="1912551"/>
                </a:cubicBezTo>
                <a:cubicBezTo>
                  <a:pt x="2289354" y="1912551"/>
                  <a:pt x="2285470" y="1912551"/>
                  <a:pt x="2277702" y="1916436"/>
                </a:cubicBezTo>
                <a:cubicBezTo>
                  <a:pt x="2269933" y="1924206"/>
                  <a:pt x="2266049" y="1924206"/>
                  <a:pt x="2262165" y="1924206"/>
                </a:cubicBezTo>
                <a:cubicBezTo>
                  <a:pt x="2258280" y="1920321"/>
                  <a:pt x="2238859" y="1928092"/>
                  <a:pt x="2242743" y="1935862"/>
                </a:cubicBezTo>
                <a:cubicBezTo>
                  <a:pt x="2242743" y="1935862"/>
                  <a:pt x="2234975" y="1939747"/>
                  <a:pt x="2223322" y="1943632"/>
                </a:cubicBezTo>
                <a:cubicBezTo>
                  <a:pt x="2215554" y="1947518"/>
                  <a:pt x="2196132" y="1951403"/>
                  <a:pt x="2184479" y="1959173"/>
                </a:cubicBezTo>
                <a:cubicBezTo>
                  <a:pt x="2165058" y="1966944"/>
                  <a:pt x="2161174" y="1966944"/>
                  <a:pt x="2176711" y="1966944"/>
                </a:cubicBezTo>
                <a:cubicBezTo>
                  <a:pt x="2184479" y="1963058"/>
                  <a:pt x="2192248" y="1963058"/>
                  <a:pt x="2192248" y="1966944"/>
                </a:cubicBezTo>
                <a:cubicBezTo>
                  <a:pt x="2188363" y="1974714"/>
                  <a:pt x="2122331" y="2001910"/>
                  <a:pt x="2095141" y="2005795"/>
                </a:cubicBezTo>
                <a:cubicBezTo>
                  <a:pt x="2091257" y="2009681"/>
                  <a:pt x="2087373" y="2009681"/>
                  <a:pt x="2087373" y="2013566"/>
                </a:cubicBezTo>
                <a:cubicBezTo>
                  <a:pt x="2087373" y="2013566"/>
                  <a:pt x="2083488" y="2013566"/>
                  <a:pt x="2075720" y="2013566"/>
                </a:cubicBezTo>
                <a:cubicBezTo>
                  <a:pt x="2071836" y="2013566"/>
                  <a:pt x="2064067" y="2017451"/>
                  <a:pt x="2056299" y="2021336"/>
                </a:cubicBezTo>
                <a:cubicBezTo>
                  <a:pt x="2044646" y="2025221"/>
                  <a:pt x="2021340" y="2036877"/>
                  <a:pt x="1994150" y="2044647"/>
                </a:cubicBezTo>
                <a:cubicBezTo>
                  <a:pt x="1986382" y="2044647"/>
                  <a:pt x="1970845" y="2048533"/>
                  <a:pt x="1966961" y="2052418"/>
                </a:cubicBezTo>
                <a:cubicBezTo>
                  <a:pt x="1947539" y="2060188"/>
                  <a:pt x="1885391" y="2079614"/>
                  <a:pt x="1881507" y="2075729"/>
                </a:cubicBezTo>
                <a:cubicBezTo>
                  <a:pt x="1877622" y="2075729"/>
                  <a:pt x="1889275" y="2067959"/>
                  <a:pt x="1908696" y="2060188"/>
                </a:cubicBezTo>
                <a:cubicBezTo>
                  <a:pt x="1959192" y="2040762"/>
                  <a:pt x="1966961" y="2036877"/>
                  <a:pt x="1966961" y="2032992"/>
                </a:cubicBezTo>
                <a:cubicBezTo>
                  <a:pt x="1963076" y="2029107"/>
                  <a:pt x="1978613" y="2005795"/>
                  <a:pt x="1990266" y="1998025"/>
                </a:cubicBezTo>
                <a:cubicBezTo>
                  <a:pt x="1994150" y="1994140"/>
                  <a:pt x="2005803" y="1990255"/>
                  <a:pt x="2013572" y="1986370"/>
                </a:cubicBezTo>
                <a:cubicBezTo>
                  <a:pt x="2021340" y="1982484"/>
                  <a:pt x="2032993" y="1978599"/>
                  <a:pt x="2036877" y="1974714"/>
                </a:cubicBezTo>
                <a:cubicBezTo>
                  <a:pt x="2056299" y="1966944"/>
                  <a:pt x="2079604" y="1955288"/>
                  <a:pt x="2091257" y="1951403"/>
                </a:cubicBezTo>
                <a:cubicBezTo>
                  <a:pt x="2110678" y="1947518"/>
                  <a:pt x="2118447" y="1943632"/>
                  <a:pt x="2114562" y="1939747"/>
                </a:cubicBezTo>
                <a:cubicBezTo>
                  <a:pt x="2110678" y="1935862"/>
                  <a:pt x="2114562" y="1931977"/>
                  <a:pt x="2118447" y="1939747"/>
                </a:cubicBezTo>
                <a:cubicBezTo>
                  <a:pt x="2122331" y="1943632"/>
                  <a:pt x="2126215" y="1943632"/>
                  <a:pt x="2137868" y="1935862"/>
                </a:cubicBezTo>
                <a:cubicBezTo>
                  <a:pt x="2145637" y="1931977"/>
                  <a:pt x="2157290" y="1928092"/>
                  <a:pt x="2165058" y="1928092"/>
                </a:cubicBezTo>
                <a:cubicBezTo>
                  <a:pt x="2184479" y="1920321"/>
                  <a:pt x="2203900" y="1908666"/>
                  <a:pt x="2203900" y="1904780"/>
                </a:cubicBezTo>
                <a:cubicBezTo>
                  <a:pt x="2203900" y="1900895"/>
                  <a:pt x="2215554" y="1897010"/>
                  <a:pt x="2246628" y="1889240"/>
                </a:cubicBezTo>
                <a:cubicBezTo>
                  <a:pt x="2262165" y="1885354"/>
                  <a:pt x="2273817" y="1881469"/>
                  <a:pt x="2277702" y="1881469"/>
                </a:cubicBezTo>
                <a:cubicBezTo>
                  <a:pt x="2281586" y="1877584"/>
                  <a:pt x="2312660" y="1865928"/>
                  <a:pt x="2335966" y="1862043"/>
                </a:cubicBezTo>
                <a:cubicBezTo>
                  <a:pt x="2343734" y="1858158"/>
                  <a:pt x="2367040" y="1850388"/>
                  <a:pt x="2386461" y="1842617"/>
                </a:cubicBezTo>
                <a:cubicBezTo>
                  <a:pt x="2405882" y="1834847"/>
                  <a:pt x="2436957" y="1827076"/>
                  <a:pt x="2456378" y="1819306"/>
                </a:cubicBezTo>
                <a:cubicBezTo>
                  <a:pt x="2475799" y="1815421"/>
                  <a:pt x="2499105" y="1807650"/>
                  <a:pt x="2502989" y="1803765"/>
                </a:cubicBezTo>
                <a:cubicBezTo>
                  <a:pt x="2510758" y="1799880"/>
                  <a:pt x="2534063" y="1792110"/>
                  <a:pt x="2553484" y="1784339"/>
                </a:cubicBezTo>
                <a:cubicBezTo>
                  <a:pt x="2576790" y="1776569"/>
                  <a:pt x="2607864" y="1764913"/>
                  <a:pt x="2627285" y="1761028"/>
                </a:cubicBezTo>
                <a:cubicBezTo>
                  <a:pt x="2642823" y="1753258"/>
                  <a:pt x="2670012" y="1745487"/>
                  <a:pt x="2681665" y="1745487"/>
                </a:cubicBezTo>
                <a:cubicBezTo>
                  <a:pt x="2708855" y="1737717"/>
                  <a:pt x="2716624" y="1733832"/>
                  <a:pt x="2716624" y="1729946"/>
                </a:cubicBezTo>
                <a:cubicBezTo>
                  <a:pt x="2716624" y="1726061"/>
                  <a:pt x="2712739" y="1726061"/>
                  <a:pt x="2708855" y="1726061"/>
                </a:cubicBezTo>
                <a:cubicBezTo>
                  <a:pt x="2704970" y="1726061"/>
                  <a:pt x="2697202" y="1722176"/>
                  <a:pt x="2693318" y="1722176"/>
                </a:cubicBezTo>
                <a:cubicBezTo>
                  <a:pt x="2685549" y="1718291"/>
                  <a:pt x="2646707" y="1726061"/>
                  <a:pt x="2611748" y="1741602"/>
                </a:cubicBezTo>
                <a:cubicBezTo>
                  <a:pt x="2592327" y="1749372"/>
                  <a:pt x="2584558" y="1757143"/>
                  <a:pt x="2603980" y="1753258"/>
                </a:cubicBezTo>
                <a:cubicBezTo>
                  <a:pt x="2615633" y="1753258"/>
                  <a:pt x="2615633" y="1753258"/>
                  <a:pt x="2600095" y="1757143"/>
                </a:cubicBezTo>
                <a:cubicBezTo>
                  <a:pt x="2588443" y="1764913"/>
                  <a:pt x="2572906" y="1768798"/>
                  <a:pt x="2537947" y="1776569"/>
                </a:cubicBezTo>
                <a:cubicBezTo>
                  <a:pt x="2522410" y="1780454"/>
                  <a:pt x="2518526" y="1780454"/>
                  <a:pt x="2522410" y="1776569"/>
                </a:cubicBezTo>
                <a:cubicBezTo>
                  <a:pt x="2530179" y="1772684"/>
                  <a:pt x="2526295" y="1768798"/>
                  <a:pt x="2514642" y="1768798"/>
                </a:cubicBezTo>
                <a:cubicBezTo>
                  <a:pt x="2510758" y="1772684"/>
                  <a:pt x="2510758" y="1768798"/>
                  <a:pt x="2510758" y="1768798"/>
                </a:cubicBezTo>
                <a:cubicBezTo>
                  <a:pt x="2510758" y="1768798"/>
                  <a:pt x="2514642" y="1764913"/>
                  <a:pt x="2518526" y="1764913"/>
                </a:cubicBezTo>
                <a:cubicBezTo>
                  <a:pt x="2526295" y="1761028"/>
                  <a:pt x="2530179" y="1757143"/>
                  <a:pt x="2522410" y="1757143"/>
                </a:cubicBezTo>
                <a:cubicBezTo>
                  <a:pt x="2518526" y="1753258"/>
                  <a:pt x="2518526" y="1753258"/>
                  <a:pt x="2518526" y="1745487"/>
                </a:cubicBezTo>
                <a:cubicBezTo>
                  <a:pt x="2518526" y="1737717"/>
                  <a:pt x="2518526" y="1737717"/>
                  <a:pt x="2502989" y="1741602"/>
                </a:cubicBezTo>
                <a:cubicBezTo>
                  <a:pt x="2499105" y="1745487"/>
                  <a:pt x="2479683" y="1753258"/>
                  <a:pt x="2464146" y="1757143"/>
                </a:cubicBezTo>
                <a:cubicBezTo>
                  <a:pt x="2436957" y="1768798"/>
                  <a:pt x="2409766" y="1776569"/>
                  <a:pt x="2405882" y="1772684"/>
                </a:cubicBezTo>
                <a:cubicBezTo>
                  <a:pt x="2405882" y="1772684"/>
                  <a:pt x="2405882" y="1768798"/>
                  <a:pt x="2409766" y="1768798"/>
                </a:cubicBezTo>
                <a:cubicBezTo>
                  <a:pt x="2417535" y="1761028"/>
                  <a:pt x="2409766" y="1761028"/>
                  <a:pt x="2401998" y="1764913"/>
                </a:cubicBezTo>
                <a:cubicBezTo>
                  <a:pt x="2386461" y="1768798"/>
                  <a:pt x="2378692" y="1776569"/>
                  <a:pt x="2382577" y="1776569"/>
                </a:cubicBezTo>
                <a:cubicBezTo>
                  <a:pt x="2382577" y="1780454"/>
                  <a:pt x="2378692" y="1780454"/>
                  <a:pt x="2370924" y="1784339"/>
                </a:cubicBezTo>
                <a:cubicBezTo>
                  <a:pt x="2363156" y="1784339"/>
                  <a:pt x="2355387" y="1788224"/>
                  <a:pt x="2355387" y="1788224"/>
                </a:cubicBezTo>
                <a:cubicBezTo>
                  <a:pt x="2355387" y="1792110"/>
                  <a:pt x="2347618" y="1792110"/>
                  <a:pt x="2335966" y="1795995"/>
                </a:cubicBezTo>
                <a:cubicBezTo>
                  <a:pt x="2312660" y="1799880"/>
                  <a:pt x="2293239" y="1807650"/>
                  <a:pt x="2293239" y="1811536"/>
                </a:cubicBezTo>
                <a:cubicBezTo>
                  <a:pt x="2293239" y="1815421"/>
                  <a:pt x="2289354" y="1815421"/>
                  <a:pt x="2289354" y="1815421"/>
                </a:cubicBezTo>
                <a:cubicBezTo>
                  <a:pt x="2289354" y="1815421"/>
                  <a:pt x="2285470" y="1815421"/>
                  <a:pt x="2281586" y="1819306"/>
                </a:cubicBezTo>
                <a:cubicBezTo>
                  <a:pt x="2277702" y="1823191"/>
                  <a:pt x="2273817" y="1823191"/>
                  <a:pt x="2273817" y="1819306"/>
                </a:cubicBezTo>
                <a:cubicBezTo>
                  <a:pt x="2269933" y="1819306"/>
                  <a:pt x="2250512" y="1823191"/>
                  <a:pt x="2219438" y="1838732"/>
                </a:cubicBezTo>
                <a:cubicBezTo>
                  <a:pt x="2203900" y="1842617"/>
                  <a:pt x="2188363" y="1850388"/>
                  <a:pt x="2188363" y="1850388"/>
                </a:cubicBezTo>
                <a:cubicBezTo>
                  <a:pt x="2184479" y="1850388"/>
                  <a:pt x="2176711" y="1854273"/>
                  <a:pt x="2172826" y="1854273"/>
                </a:cubicBezTo>
                <a:cubicBezTo>
                  <a:pt x="2165058" y="1858158"/>
                  <a:pt x="2149521" y="1862043"/>
                  <a:pt x="2133984" y="1865928"/>
                </a:cubicBezTo>
                <a:cubicBezTo>
                  <a:pt x="2114562" y="1873699"/>
                  <a:pt x="2102910" y="1877584"/>
                  <a:pt x="2095141" y="1881469"/>
                </a:cubicBezTo>
                <a:cubicBezTo>
                  <a:pt x="2091257" y="1885354"/>
                  <a:pt x="2079604" y="1893125"/>
                  <a:pt x="2071836" y="1897010"/>
                </a:cubicBezTo>
                <a:cubicBezTo>
                  <a:pt x="2060183" y="1897010"/>
                  <a:pt x="2048530" y="1904780"/>
                  <a:pt x="2036877" y="1904780"/>
                </a:cubicBezTo>
                <a:cubicBezTo>
                  <a:pt x="2021340" y="1912551"/>
                  <a:pt x="2005803" y="1920321"/>
                  <a:pt x="1990266" y="1924206"/>
                </a:cubicBezTo>
                <a:cubicBezTo>
                  <a:pt x="1986382" y="1924206"/>
                  <a:pt x="1982497" y="1928092"/>
                  <a:pt x="1978613" y="1928092"/>
                </a:cubicBezTo>
                <a:cubicBezTo>
                  <a:pt x="1978613" y="1931977"/>
                  <a:pt x="1963076" y="1935862"/>
                  <a:pt x="1951424" y="1943632"/>
                </a:cubicBezTo>
                <a:cubicBezTo>
                  <a:pt x="1935887" y="1947518"/>
                  <a:pt x="1924233" y="1951403"/>
                  <a:pt x="1920350" y="1951403"/>
                </a:cubicBezTo>
                <a:cubicBezTo>
                  <a:pt x="1916465" y="1959173"/>
                  <a:pt x="1881507" y="1970829"/>
                  <a:pt x="1869854" y="1970829"/>
                </a:cubicBezTo>
                <a:cubicBezTo>
                  <a:pt x="1865970" y="1970829"/>
                  <a:pt x="1862086" y="1974714"/>
                  <a:pt x="1862086" y="1974714"/>
                </a:cubicBezTo>
                <a:cubicBezTo>
                  <a:pt x="1862086" y="1978599"/>
                  <a:pt x="1854317" y="1982484"/>
                  <a:pt x="1827127" y="1994140"/>
                </a:cubicBezTo>
                <a:cubicBezTo>
                  <a:pt x="1819358" y="1994140"/>
                  <a:pt x="1815474" y="1998025"/>
                  <a:pt x="1811590" y="2001910"/>
                </a:cubicBezTo>
                <a:cubicBezTo>
                  <a:pt x="1811590" y="2001910"/>
                  <a:pt x="1803821" y="2005795"/>
                  <a:pt x="1796053" y="2009681"/>
                </a:cubicBezTo>
                <a:cubicBezTo>
                  <a:pt x="1792169" y="2009681"/>
                  <a:pt x="1776632" y="2017451"/>
                  <a:pt x="1768863" y="2021336"/>
                </a:cubicBezTo>
                <a:cubicBezTo>
                  <a:pt x="1761095" y="2025221"/>
                  <a:pt x="1753326" y="2025221"/>
                  <a:pt x="1749442" y="2025221"/>
                </a:cubicBezTo>
                <a:cubicBezTo>
                  <a:pt x="1745558" y="2021336"/>
                  <a:pt x="1749442" y="2013566"/>
                  <a:pt x="1757211" y="2013566"/>
                </a:cubicBezTo>
                <a:cubicBezTo>
                  <a:pt x="1761095" y="2013566"/>
                  <a:pt x="1772748" y="2009681"/>
                  <a:pt x="1780516" y="2005795"/>
                </a:cubicBezTo>
                <a:cubicBezTo>
                  <a:pt x="1788284" y="2001910"/>
                  <a:pt x="1799937" y="1994140"/>
                  <a:pt x="1807706" y="1994140"/>
                </a:cubicBezTo>
                <a:cubicBezTo>
                  <a:pt x="1815474" y="1990255"/>
                  <a:pt x="1823243" y="1986370"/>
                  <a:pt x="1827127" y="1982484"/>
                </a:cubicBezTo>
                <a:cubicBezTo>
                  <a:pt x="1827127" y="1982484"/>
                  <a:pt x="1823243" y="1982484"/>
                  <a:pt x="1807706" y="1986370"/>
                </a:cubicBezTo>
                <a:cubicBezTo>
                  <a:pt x="1807706" y="1986370"/>
                  <a:pt x="1807706" y="1986370"/>
                  <a:pt x="1784400" y="1994140"/>
                </a:cubicBezTo>
                <a:cubicBezTo>
                  <a:pt x="1784400" y="1994140"/>
                  <a:pt x="1784400" y="1994140"/>
                  <a:pt x="1803821" y="1982484"/>
                </a:cubicBezTo>
                <a:cubicBezTo>
                  <a:pt x="1815474" y="1978599"/>
                  <a:pt x="1831012" y="1970829"/>
                  <a:pt x="1838780" y="1966944"/>
                </a:cubicBezTo>
                <a:cubicBezTo>
                  <a:pt x="1842664" y="1966944"/>
                  <a:pt x="1846549" y="1963058"/>
                  <a:pt x="1846549" y="1963058"/>
                </a:cubicBezTo>
                <a:cubicBezTo>
                  <a:pt x="1846549" y="1959173"/>
                  <a:pt x="1831012" y="1963058"/>
                  <a:pt x="1811590" y="1970829"/>
                </a:cubicBezTo>
                <a:cubicBezTo>
                  <a:pt x="1803821" y="1974714"/>
                  <a:pt x="1792169" y="1978599"/>
                  <a:pt x="1788284" y="1978599"/>
                </a:cubicBezTo>
                <a:cubicBezTo>
                  <a:pt x="1776632" y="1982484"/>
                  <a:pt x="1761095" y="1990255"/>
                  <a:pt x="1761095" y="1994140"/>
                </a:cubicBezTo>
                <a:cubicBezTo>
                  <a:pt x="1761095" y="1998025"/>
                  <a:pt x="1764979" y="1998025"/>
                  <a:pt x="1768863" y="1994140"/>
                </a:cubicBezTo>
                <a:cubicBezTo>
                  <a:pt x="1776632" y="1994140"/>
                  <a:pt x="1780516" y="1994140"/>
                  <a:pt x="1780516" y="1994140"/>
                </a:cubicBezTo>
                <a:cubicBezTo>
                  <a:pt x="1784400" y="1998025"/>
                  <a:pt x="1764979" y="1998025"/>
                  <a:pt x="1757211" y="1998025"/>
                </a:cubicBezTo>
                <a:cubicBezTo>
                  <a:pt x="1757211" y="1998025"/>
                  <a:pt x="1749442" y="1998025"/>
                  <a:pt x="1741673" y="2001910"/>
                </a:cubicBezTo>
                <a:cubicBezTo>
                  <a:pt x="1718368" y="2009681"/>
                  <a:pt x="1718368" y="2009681"/>
                  <a:pt x="1726136" y="2017451"/>
                </a:cubicBezTo>
                <a:cubicBezTo>
                  <a:pt x="1737789" y="2025221"/>
                  <a:pt x="1733905" y="2029107"/>
                  <a:pt x="1710599" y="2040762"/>
                </a:cubicBezTo>
                <a:cubicBezTo>
                  <a:pt x="1663988" y="2064073"/>
                  <a:pt x="1648451" y="2071844"/>
                  <a:pt x="1632914" y="2075729"/>
                </a:cubicBezTo>
                <a:cubicBezTo>
                  <a:pt x="1629029" y="2075729"/>
                  <a:pt x="1613492" y="2083499"/>
                  <a:pt x="1605724" y="2087385"/>
                </a:cubicBezTo>
                <a:cubicBezTo>
                  <a:pt x="1597955" y="2091270"/>
                  <a:pt x="1582418" y="2099040"/>
                  <a:pt x="1566882" y="2102925"/>
                </a:cubicBezTo>
                <a:cubicBezTo>
                  <a:pt x="1543576" y="2106811"/>
                  <a:pt x="1539692" y="2106811"/>
                  <a:pt x="1535808" y="2099040"/>
                </a:cubicBezTo>
                <a:cubicBezTo>
                  <a:pt x="1531923" y="2091270"/>
                  <a:pt x="1535808" y="2091270"/>
                  <a:pt x="1496964" y="2106811"/>
                </a:cubicBezTo>
                <a:cubicBezTo>
                  <a:pt x="1458122" y="2126237"/>
                  <a:pt x="1446469" y="2134007"/>
                  <a:pt x="1430932" y="2141777"/>
                </a:cubicBezTo>
                <a:cubicBezTo>
                  <a:pt x="1423163" y="2145663"/>
                  <a:pt x="1415395" y="2149548"/>
                  <a:pt x="1415395" y="2149548"/>
                </a:cubicBezTo>
                <a:cubicBezTo>
                  <a:pt x="1411511" y="2149548"/>
                  <a:pt x="1403742" y="2149548"/>
                  <a:pt x="1395974" y="2153433"/>
                </a:cubicBezTo>
                <a:cubicBezTo>
                  <a:pt x="1392089" y="2157318"/>
                  <a:pt x="1372668" y="2168974"/>
                  <a:pt x="1357131" y="2172859"/>
                </a:cubicBezTo>
                <a:cubicBezTo>
                  <a:pt x="1341594" y="2180629"/>
                  <a:pt x="1326057" y="2188400"/>
                  <a:pt x="1322173" y="2192285"/>
                </a:cubicBezTo>
                <a:cubicBezTo>
                  <a:pt x="1322173" y="2192285"/>
                  <a:pt x="1318288" y="2192285"/>
                  <a:pt x="1318288" y="2192285"/>
                </a:cubicBezTo>
                <a:cubicBezTo>
                  <a:pt x="1318288" y="2192285"/>
                  <a:pt x="1314404" y="2192285"/>
                  <a:pt x="1310520" y="2196170"/>
                </a:cubicBezTo>
                <a:cubicBezTo>
                  <a:pt x="1302751" y="2200055"/>
                  <a:pt x="1287214" y="2207826"/>
                  <a:pt x="1271678" y="2211711"/>
                </a:cubicBezTo>
                <a:cubicBezTo>
                  <a:pt x="1263909" y="2215596"/>
                  <a:pt x="1256141" y="2219481"/>
                  <a:pt x="1248372" y="2223367"/>
                </a:cubicBezTo>
                <a:cubicBezTo>
                  <a:pt x="1236719" y="2235022"/>
                  <a:pt x="1213413" y="2242793"/>
                  <a:pt x="1193992" y="2250563"/>
                </a:cubicBezTo>
                <a:cubicBezTo>
                  <a:pt x="1186224" y="2254448"/>
                  <a:pt x="1174571" y="2258333"/>
                  <a:pt x="1166802" y="2262218"/>
                </a:cubicBezTo>
                <a:cubicBezTo>
                  <a:pt x="1159034" y="2266104"/>
                  <a:pt x="1147381" y="2273874"/>
                  <a:pt x="1139613" y="2277759"/>
                </a:cubicBezTo>
                <a:cubicBezTo>
                  <a:pt x="1104654" y="2293300"/>
                  <a:pt x="1085233" y="2301070"/>
                  <a:pt x="1081349" y="2304956"/>
                </a:cubicBezTo>
                <a:cubicBezTo>
                  <a:pt x="1077464" y="2304956"/>
                  <a:pt x="1069696" y="2308841"/>
                  <a:pt x="1065812" y="2312726"/>
                </a:cubicBezTo>
                <a:cubicBezTo>
                  <a:pt x="1061927" y="2312726"/>
                  <a:pt x="1042506" y="2320496"/>
                  <a:pt x="1026969" y="2332152"/>
                </a:cubicBezTo>
                <a:cubicBezTo>
                  <a:pt x="1007547" y="2339922"/>
                  <a:pt x="988126" y="2347693"/>
                  <a:pt x="984242" y="2351578"/>
                </a:cubicBezTo>
                <a:cubicBezTo>
                  <a:pt x="976474" y="2355463"/>
                  <a:pt x="964821" y="2359348"/>
                  <a:pt x="953168" y="2367119"/>
                </a:cubicBezTo>
                <a:cubicBezTo>
                  <a:pt x="941515" y="2374889"/>
                  <a:pt x="925978" y="2382660"/>
                  <a:pt x="922094" y="2386545"/>
                </a:cubicBezTo>
                <a:cubicBezTo>
                  <a:pt x="914325" y="2386545"/>
                  <a:pt x="898788" y="2394315"/>
                  <a:pt x="891020" y="2398200"/>
                </a:cubicBezTo>
                <a:cubicBezTo>
                  <a:pt x="879367" y="2405971"/>
                  <a:pt x="863830" y="2409856"/>
                  <a:pt x="856061" y="2413741"/>
                </a:cubicBezTo>
                <a:cubicBezTo>
                  <a:pt x="848293" y="2417626"/>
                  <a:pt x="836640" y="2421512"/>
                  <a:pt x="836640" y="2425397"/>
                </a:cubicBezTo>
                <a:cubicBezTo>
                  <a:pt x="832756" y="2429282"/>
                  <a:pt x="821103" y="2433167"/>
                  <a:pt x="813334" y="2437052"/>
                </a:cubicBezTo>
                <a:cubicBezTo>
                  <a:pt x="801681" y="2444823"/>
                  <a:pt x="790029" y="2448708"/>
                  <a:pt x="786144" y="2452593"/>
                </a:cubicBezTo>
                <a:cubicBezTo>
                  <a:pt x="778376" y="2456478"/>
                  <a:pt x="685154" y="2506986"/>
                  <a:pt x="673501" y="2510871"/>
                </a:cubicBezTo>
                <a:cubicBezTo>
                  <a:pt x="669616" y="2514756"/>
                  <a:pt x="650195" y="2522527"/>
                  <a:pt x="630774" y="2534182"/>
                </a:cubicBezTo>
                <a:cubicBezTo>
                  <a:pt x="615237" y="2541953"/>
                  <a:pt x="595816" y="2553608"/>
                  <a:pt x="588047" y="2557494"/>
                </a:cubicBezTo>
                <a:cubicBezTo>
                  <a:pt x="584163" y="2561379"/>
                  <a:pt x="560857" y="2569149"/>
                  <a:pt x="545320" y="2580805"/>
                </a:cubicBezTo>
                <a:cubicBezTo>
                  <a:pt x="525899" y="2592460"/>
                  <a:pt x="506477" y="2604116"/>
                  <a:pt x="502593" y="2604116"/>
                </a:cubicBezTo>
                <a:cubicBezTo>
                  <a:pt x="498709" y="2608001"/>
                  <a:pt x="490940" y="2611886"/>
                  <a:pt x="487056" y="2611886"/>
                </a:cubicBezTo>
                <a:cubicBezTo>
                  <a:pt x="483172" y="2611886"/>
                  <a:pt x="483172" y="2611886"/>
                  <a:pt x="487056" y="2608001"/>
                </a:cubicBezTo>
                <a:cubicBezTo>
                  <a:pt x="490940" y="2604116"/>
                  <a:pt x="494825" y="2600231"/>
                  <a:pt x="498709" y="2600231"/>
                </a:cubicBezTo>
                <a:cubicBezTo>
                  <a:pt x="502593" y="2600231"/>
                  <a:pt x="506477" y="2596346"/>
                  <a:pt x="506477" y="2596346"/>
                </a:cubicBezTo>
                <a:cubicBezTo>
                  <a:pt x="506477" y="2592460"/>
                  <a:pt x="514246" y="2588575"/>
                  <a:pt x="522014" y="2584690"/>
                </a:cubicBezTo>
                <a:cubicBezTo>
                  <a:pt x="529783" y="2580805"/>
                  <a:pt x="545320" y="2573034"/>
                  <a:pt x="560857" y="2565264"/>
                </a:cubicBezTo>
                <a:cubicBezTo>
                  <a:pt x="572510" y="2557494"/>
                  <a:pt x="595816" y="2541953"/>
                  <a:pt x="611353" y="2538068"/>
                </a:cubicBezTo>
                <a:cubicBezTo>
                  <a:pt x="623005" y="2530297"/>
                  <a:pt x="638542" y="2522527"/>
                  <a:pt x="642427" y="2518642"/>
                </a:cubicBezTo>
                <a:cubicBezTo>
                  <a:pt x="661848" y="2506986"/>
                  <a:pt x="700691" y="2487560"/>
                  <a:pt x="716228" y="2479790"/>
                </a:cubicBezTo>
                <a:cubicBezTo>
                  <a:pt x="747302" y="2464249"/>
                  <a:pt x="758955" y="2456478"/>
                  <a:pt x="793913" y="2437052"/>
                </a:cubicBezTo>
                <a:cubicBezTo>
                  <a:pt x="813334" y="2425397"/>
                  <a:pt x="828871" y="2417626"/>
                  <a:pt x="832756" y="2417626"/>
                </a:cubicBezTo>
                <a:cubicBezTo>
                  <a:pt x="836640" y="2417626"/>
                  <a:pt x="840524" y="2413741"/>
                  <a:pt x="840524" y="2413741"/>
                </a:cubicBezTo>
                <a:cubicBezTo>
                  <a:pt x="844408" y="2409856"/>
                  <a:pt x="848293" y="2405971"/>
                  <a:pt x="856061" y="2405971"/>
                </a:cubicBezTo>
                <a:cubicBezTo>
                  <a:pt x="863830" y="2402086"/>
                  <a:pt x="883251" y="2390430"/>
                  <a:pt x="898788" y="2382660"/>
                </a:cubicBezTo>
                <a:cubicBezTo>
                  <a:pt x="918209" y="2371004"/>
                  <a:pt x="941515" y="2359348"/>
                  <a:pt x="953168" y="2355463"/>
                </a:cubicBezTo>
                <a:cubicBezTo>
                  <a:pt x="964821" y="2351578"/>
                  <a:pt x="980358" y="2343808"/>
                  <a:pt x="984242" y="2336037"/>
                </a:cubicBezTo>
                <a:cubicBezTo>
                  <a:pt x="992010" y="2332152"/>
                  <a:pt x="999779" y="2328267"/>
                  <a:pt x="1003663" y="2324382"/>
                </a:cubicBezTo>
                <a:cubicBezTo>
                  <a:pt x="1007547" y="2324382"/>
                  <a:pt x="1026969" y="2312726"/>
                  <a:pt x="1042506" y="2304956"/>
                </a:cubicBezTo>
                <a:cubicBezTo>
                  <a:pt x="1061927" y="2297185"/>
                  <a:pt x="1085233" y="2285530"/>
                  <a:pt x="1100770" y="2281644"/>
                </a:cubicBezTo>
                <a:cubicBezTo>
                  <a:pt x="1127959" y="2269989"/>
                  <a:pt x="1147381" y="2258333"/>
                  <a:pt x="1166802" y="2250563"/>
                </a:cubicBezTo>
                <a:cubicBezTo>
                  <a:pt x="1170687" y="2246678"/>
                  <a:pt x="1186224" y="2238907"/>
                  <a:pt x="1193992" y="2235022"/>
                </a:cubicBezTo>
                <a:cubicBezTo>
                  <a:pt x="1205645" y="2231137"/>
                  <a:pt x="1213413" y="2227252"/>
                  <a:pt x="1213413" y="2227252"/>
                </a:cubicBezTo>
                <a:cubicBezTo>
                  <a:pt x="1217298" y="2223367"/>
                  <a:pt x="1225066" y="2219481"/>
                  <a:pt x="1236719" y="2215596"/>
                </a:cubicBezTo>
                <a:cubicBezTo>
                  <a:pt x="1244488" y="2211711"/>
                  <a:pt x="1267793" y="2200055"/>
                  <a:pt x="1287214" y="2192285"/>
                </a:cubicBezTo>
                <a:cubicBezTo>
                  <a:pt x="1302751" y="2184515"/>
                  <a:pt x="1326057" y="2172859"/>
                  <a:pt x="1333825" y="2168974"/>
                </a:cubicBezTo>
                <a:cubicBezTo>
                  <a:pt x="1341594" y="2165089"/>
                  <a:pt x="1349363" y="2161203"/>
                  <a:pt x="1349363" y="2161203"/>
                </a:cubicBezTo>
                <a:cubicBezTo>
                  <a:pt x="1349363" y="2157318"/>
                  <a:pt x="1349363" y="2157318"/>
                  <a:pt x="1353247" y="2157318"/>
                </a:cubicBezTo>
                <a:cubicBezTo>
                  <a:pt x="1357131" y="2157318"/>
                  <a:pt x="1361016" y="2157318"/>
                  <a:pt x="1364900" y="2153433"/>
                </a:cubicBezTo>
                <a:cubicBezTo>
                  <a:pt x="1368784" y="2149548"/>
                  <a:pt x="1372668" y="2145663"/>
                  <a:pt x="1376553" y="2149548"/>
                </a:cubicBezTo>
                <a:cubicBezTo>
                  <a:pt x="1380437" y="2149548"/>
                  <a:pt x="1384321" y="2149548"/>
                  <a:pt x="1388205" y="2145663"/>
                </a:cubicBezTo>
                <a:cubicBezTo>
                  <a:pt x="1388205" y="2141777"/>
                  <a:pt x="1395974" y="2137892"/>
                  <a:pt x="1399858" y="2137892"/>
                </a:cubicBezTo>
                <a:cubicBezTo>
                  <a:pt x="1399858" y="2137892"/>
                  <a:pt x="1403742" y="2134007"/>
                  <a:pt x="1407626" y="2134007"/>
                </a:cubicBezTo>
                <a:cubicBezTo>
                  <a:pt x="1407626" y="2130122"/>
                  <a:pt x="1419279" y="2126237"/>
                  <a:pt x="1430932" y="2122351"/>
                </a:cubicBezTo>
                <a:cubicBezTo>
                  <a:pt x="1454238" y="2110696"/>
                  <a:pt x="1458122" y="2110696"/>
                  <a:pt x="1489196" y="2095155"/>
                </a:cubicBezTo>
                <a:cubicBezTo>
                  <a:pt x="1496964" y="2095155"/>
                  <a:pt x="1512502" y="2087385"/>
                  <a:pt x="1528039" y="2079614"/>
                </a:cubicBezTo>
                <a:cubicBezTo>
                  <a:pt x="1543576" y="2071844"/>
                  <a:pt x="1562997" y="2064073"/>
                  <a:pt x="1570766" y="2060188"/>
                </a:cubicBezTo>
                <a:cubicBezTo>
                  <a:pt x="1578534" y="2056303"/>
                  <a:pt x="1597955" y="2048533"/>
                  <a:pt x="1617377" y="2040762"/>
                </a:cubicBezTo>
                <a:cubicBezTo>
                  <a:pt x="1636798" y="2032992"/>
                  <a:pt x="1652335" y="2025221"/>
                  <a:pt x="1660104" y="2021336"/>
                </a:cubicBezTo>
                <a:cubicBezTo>
                  <a:pt x="1663988" y="2017451"/>
                  <a:pt x="1667872" y="2013566"/>
                  <a:pt x="1671757" y="2013566"/>
                </a:cubicBezTo>
                <a:cubicBezTo>
                  <a:pt x="1675641" y="2013566"/>
                  <a:pt x="1683409" y="2009681"/>
                  <a:pt x="1683409" y="2009681"/>
                </a:cubicBezTo>
                <a:cubicBezTo>
                  <a:pt x="1683409" y="2005795"/>
                  <a:pt x="1691178" y="2001910"/>
                  <a:pt x="1698946" y="2001910"/>
                </a:cubicBezTo>
                <a:cubicBezTo>
                  <a:pt x="1706715" y="1998025"/>
                  <a:pt x="1718368" y="1994140"/>
                  <a:pt x="1722252" y="1990255"/>
                </a:cubicBezTo>
                <a:cubicBezTo>
                  <a:pt x="1726136" y="1986370"/>
                  <a:pt x="1737789" y="1982484"/>
                  <a:pt x="1745558" y="1982484"/>
                </a:cubicBezTo>
                <a:cubicBezTo>
                  <a:pt x="1753326" y="1978599"/>
                  <a:pt x="1757211" y="1978599"/>
                  <a:pt x="1757211" y="1974714"/>
                </a:cubicBezTo>
                <a:cubicBezTo>
                  <a:pt x="1757211" y="1974714"/>
                  <a:pt x="1772748" y="1966944"/>
                  <a:pt x="1784400" y="1963058"/>
                </a:cubicBezTo>
                <a:cubicBezTo>
                  <a:pt x="1788284" y="1963058"/>
                  <a:pt x="1792169" y="1963058"/>
                  <a:pt x="1792169" y="1959173"/>
                </a:cubicBezTo>
                <a:cubicBezTo>
                  <a:pt x="1796053" y="1955288"/>
                  <a:pt x="1799937" y="1955288"/>
                  <a:pt x="1803821" y="1955288"/>
                </a:cubicBezTo>
                <a:cubicBezTo>
                  <a:pt x="1807706" y="1955288"/>
                  <a:pt x="1815474" y="1951403"/>
                  <a:pt x="1819358" y="1951403"/>
                </a:cubicBezTo>
                <a:cubicBezTo>
                  <a:pt x="1823243" y="1947518"/>
                  <a:pt x="1838780" y="1939747"/>
                  <a:pt x="1854317" y="1935862"/>
                </a:cubicBezTo>
                <a:cubicBezTo>
                  <a:pt x="1881507" y="1928092"/>
                  <a:pt x="1893159" y="1920321"/>
                  <a:pt x="1889275" y="1916436"/>
                </a:cubicBezTo>
                <a:cubicBezTo>
                  <a:pt x="1885391" y="1912551"/>
                  <a:pt x="1873738" y="1916436"/>
                  <a:pt x="1869854" y="1920321"/>
                </a:cubicBezTo>
                <a:cubicBezTo>
                  <a:pt x="1865970" y="1924206"/>
                  <a:pt x="1850433" y="1928092"/>
                  <a:pt x="1834896" y="1931977"/>
                </a:cubicBezTo>
                <a:cubicBezTo>
                  <a:pt x="1819358" y="1939747"/>
                  <a:pt x="1803821" y="1943632"/>
                  <a:pt x="1796053" y="1947518"/>
                </a:cubicBezTo>
                <a:cubicBezTo>
                  <a:pt x="1745558" y="1966944"/>
                  <a:pt x="1730021" y="1970829"/>
                  <a:pt x="1718368" y="1978599"/>
                </a:cubicBezTo>
                <a:cubicBezTo>
                  <a:pt x="1710599" y="1982484"/>
                  <a:pt x="1691178" y="1990255"/>
                  <a:pt x="1675641" y="1998025"/>
                </a:cubicBezTo>
                <a:cubicBezTo>
                  <a:pt x="1648451" y="2005795"/>
                  <a:pt x="1605724" y="2025221"/>
                  <a:pt x="1574650" y="2040762"/>
                </a:cubicBezTo>
                <a:cubicBezTo>
                  <a:pt x="1566882" y="2040762"/>
                  <a:pt x="1551345" y="2048533"/>
                  <a:pt x="1531923" y="2056303"/>
                </a:cubicBezTo>
                <a:cubicBezTo>
                  <a:pt x="1516386" y="2064073"/>
                  <a:pt x="1500849" y="2071844"/>
                  <a:pt x="1493080" y="2071844"/>
                </a:cubicBezTo>
                <a:cubicBezTo>
                  <a:pt x="1485312" y="2075729"/>
                  <a:pt x="1477544" y="2079614"/>
                  <a:pt x="1473659" y="2079614"/>
                </a:cubicBezTo>
                <a:cubicBezTo>
                  <a:pt x="1473659" y="2075729"/>
                  <a:pt x="1469775" y="2079614"/>
                  <a:pt x="1469775" y="2079614"/>
                </a:cubicBezTo>
                <a:cubicBezTo>
                  <a:pt x="1465891" y="2083499"/>
                  <a:pt x="1458122" y="2087385"/>
                  <a:pt x="1450354" y="2091270"/>
                </a:cubicBezTo>
                <a:cubicBezTo>
                  <a:pt x="1438701" y="2095155"/>
                  <a:pt x="1430932" y="2099040"/>
                  <a:pt x="1423163" y="2102925"/>
                </a:cubicBezTo>
                <a:cubicBezTo>
                  <a:pt x="1419279" y="2102925"/>
                  <a:pt x="1411511" y="2106811"/>
                  <a:pt x="1407626" y="2106811"/>
                </a:cubicBezTo>
                <a:cubicBezTo>
                  <a:pt x="1403742" y="2110696"/>
                  <a:pt x="1395974" y="2110696"/>
                  <a:pt x="1392089" y="2114581"/>
                </a:cubicBezTo>
                <a:cubicBezTo>
                  <a:pt x="1388205" y="2118466"/>
                  <a:pt x="1376553" y="2122351"/>
                  <a:pt x="1368784" y="2126237"/>
                </a:cubicBezTo>
                <a:cubicBezTo>
                  <a:pt x="1361016" y="2130122"/>
                  <a:pt x="1341594" y="2137892"/>
                  <a:pt x="1322173" y="2141777"/>
                </a:cubicBezTo>
                <a:cubicBezTo>
                  <a:pt x="1306636" y="2149548"/>
                  <a:pt x="1287214" y="2157318"/>
                  <a:pt x="1283330" y="2157318"/>
                </a:cubicBezTo>
                <a:cubicBezTo>
                  <a:pt x="1263909" y="2165089"/>
                  <a:pt x="1236719" y="2176744"/>
                  <a:pt x="1225066" y="2184515"/>
                </a:cubicBezTo>
                <a:cubicBezTo>
                  <a:pt x="1221182" y="2188400"/>
                  <a:pt x="1209529" y="2192285"/>
                  <a:pt x="1193992" y="2196170"/>
                </a:cubicBezTo>
                <a:cubicBezTo>
                  <a:pt x="1178455" y="2200055"/>
                  <a:pt x="1162918" y="2207826"/>
                  <a:pt x="1155150" y="2211711"/>
                </a:cubicBezTo>
                <a:cubicBezTo>
                  <a:pt x="1147381" y="2215596"/>
                  <a:pt x="1139613" y="2219481"/>
                  <a:pt x="1135728" y="2219481"/>
                </a:cubicBezTo>
                <a:cubicBezTo>
                  <a:pt x="1131844" y="2219481"/>
                  <a:pt x="1124075" y="2219481"/>
                  <a:pt x="1120191" y="2223367"/>
                </a:cubicBezTo>
                <a:cubicBezTo>
                  <a:pt x="1120191" y="2223367"/>
                  <a:pt x="1104654" y="2231137"/>
                  <a:pt x="1089117" y="2235022"/>
                </a:cubicBezTo>
                <a:cubicBezTo>
                  <a:pt x="1073580" y="2238907"/>
                  <a:pt x="1058043" y="2246678"/>
                  <a:pt x="1054159" y="2246678"/>
                </a:cubicBezTo>
                <a:cubicBezTo>
                  <a:pt x="1046390" y="2246678"/>
                  <a:pt x="1038621" y="2254448"/>
                  <a:pt x="1030853" y="2258333"/>
                </a:cubicBezTo>
                <a:cubicBezTo>
                  <a:pt x="1023084" y="2262218"/>
                  <a:pt x="1011432" y="2269989"/>
                  <a:pt x="1007547" y="2269989"/>
                </a:cubicBezTo>
                <a:cubicBezTo>
                  <a:pt x="992010" y="2273874"/>
                  <a:pt x="968705" y="2285530"/>
                  <a:pt x="949283" y="2297185"/>
                </a:cubicBezTo>
                <a:cubicBezTo>
                  <a:pt x="941515" y="2301070"/>
                  <a:pt x="925978" y="2308841"/>
                  <a:pt x="918209" y="2312726"/>
                </a:cubicBezTo>
                <a:cubicBezTo>
                  <a:pt x="910441" y="2316611"/>
                  <a:pt x="894904" y="2320496"/>
                  <a:pt x="887135" y="2324382"/>
                </a:cubicBezTo>
                <a:cubicBezTo>
                  <a:pt x="879367" y="2328267"/>
                  <a:pt x="863830" y="2336037"/>
                  <a:pt x="859945" y="2339922"/>
                </a:cubicBezTo>
                <a:cubicBezTo>
                  <a:pt x="852177" y="2339922"/>
                  <a:pt x="844408" y="2343808"/>
                  <a:pt x="840524" y="2347693"/>
                </a:cubicBezTo>
                <a:cubicBezTo>
                  <a:pt x="836640" y="2351578"/>
                  <a:pt x="828871" y="2355463"/>
                  <a:pt x="821103" y="2355463"/>
                </a:cubicBezTo>
                <a:cubicBezTo>
                  <a:pt x="813334" y="2359348"/>
                  <a:pt x="809450" y="2359348"/>
                  <a:pt x="774492" y="2378774"/>
                </a:cubicBezTo>
                <a:cubicBezTo>
                  <a:pt x="766723" y="2382660"/>
                  <a:pt x="751186" y="2390430"/>
                  <a:pt x="739533" y="2394315"/>
                </a:cubicBezTo>
                <a:cubicBezTo>
                  <a:pt x="731765" y="2398200"/>
                  <a:pt x="720112" y="2402086"/>
                  <a:pt x="716228" y="2405971"/>
                </a:cubicBezTo>
                <a:cubicBezTo>
                  <a:pt x="712343" y="2409856"/>
                  <a:pt x="704575" y="2409856"/>
                  <a:pt x="696806" y="2413741"/>
                </a:cubicBezTo>
                <a:cubicBezTo>
                  <a:pt x="692922" y="2413741"/>
                  <a:pt x="685154" y="2417626"/>
                  <a:pt x="677385" y="2421512"/>
                </a:cubicBezTo>
                <a:cubicBezTo>
                  <a:pt x="673501" y="2425397"/>
                  <a:pt x="665732" y="2429282"/>
                  <a:pt x="661848" y="2433167"/>
                </a:cubicBezTo>
                <a:cubicBezTo>
                  <a:pt x="657964" y="2433167"/>
                  <a:pt x="654079" y="2437052"/>
                  <a:pt x="650195" y="2440938"/>
                </a:cubicBezTo>
                <a:cubicBezTo>
                  <a:pt x="646311" y="2448708"/>
                  <a:pt x="642427" y="2452593"/>
                  <a:pt x="630774" y="2452593"/>
                </a:cubicBezTo>
                <a:cubicBezTo>
                  <a:pt x="623005" y="2452593"/>
                  <a:pt x="615237" y="2456478"/>
                  <a:pt x="607468" y="2460364"/>
                </a:cubicBezTo>
                <a:cubicBezTo>
                  <a:pt x="595816" y="2468134"/>
                  <a:pt x="588047" y="2472019"/>
                  <a:pt x="580278" y="2475904"/>
                </a:cubicBezTo>
                <a:cubicBezTo>
                  <a:pt x="576394" y="2475904"/>
                  <a:pt x="560857" y="2487560"/>
                  <a:pt x="545320" y="2495330"/>
                </a:cubicBezTo>
                <a:cubicBezTo>
                  <a:pt x="529783" y="2503101"/>
                  <a:pt x="514246" y="2510871"/>
                  <a:pt x="510362" y="2510871"/>
                </a:cubicBezTo>
                <a:cubicBezTo>
                  <a:pt x="506477" y="2510871"/>
                  <a:pt x="502593" y="2514756"/>
                  <a:pt x="502593" y="2514756"/>
                </a:cubicBezTo>
                <a:cubicBezTo>
                  <a:pt x="502593" y="2518642"/>
                  <a:pt x="498709" y="2518642"/>
                  <a:pt x="494825" y="2518642"/>
                </a:cubicBezTo>
                <a:cubicBezTo>
                  <a:pt x="490940" y="2518642"/>
                  <a:pt x="483172" y="2526412"/>
                  <a:pt x="479288" y="2530297"/>
                </a:cubicBezTo>
                <a:cubicBezTo>
                  <a:pt x="471519" y="2534182"/>
                  <a:pt x="463751" y="2538068"/>
                  <a:pt x="463751" y="2538068"/>
                </a:cubicBezTo>
                <a:cubicBezTo>
                  <a:pt x="459866" y="2538068"/>
                  <a:pt x="452098" y="2545838"/>
                  <a:pt x="444329" y="2549723"/>
                </a:cubicBezTo>
                <a:cubicBezTo>
                  <a:pt x="436561" y="2553608"/>
                  <a:pt x="424908" y="2561379"/>
                  <a:pt x="417139" y="2565264"/>
                </a:cubicBezTo>
                <a:cubicBezTo>
                  <a:pt x="405487" y="2569149"/>
                  <a:pt x="393834" y="2576920"/>
                  <a:pt x="386065" y="2580805"/>
                </a:cubicBezTo>
                <a:cubicBezTo>
                  <a:pt x="378297" y="2588575"/>
                  <a:pt x="366644" y="2592460"/>
                  <a:pt x="362760" y="2596346"/>
                </a:cubicBezTo>
                <a:cubicBezTo>
                  <a:pt x="331686" y="2608001"/>
                  <a:pt x="269537" y="2650738"/>
                  <a:pt x="265653" y="2654623"/>
                </a:cubicBezTo>
                <a:cubicBezTo>
                  <a:pt x="261769" y="2654623"/>
                  <a:pt x="257885" y="2658509"/>
                  <a:pt x="250116" y="2658509"/>
                </a:cubicBezTo>
                <a:cubicBezTo>
                  <a:pt x="242348" y="2662394"/>
                  <a:pt x="234579" y="2662394"/>
                  <a:pt x="234579" y="2666279"/>
                </a:cubicBezTo>
                <a:cubicBezTo>
                  <a:pt x="234579" y="2666279"/>
                  <a:pt x="230695" y="2670164"/>
                  <a:pt x="230695" y="2670164"/>
                </a:cubicBezTo>
                <a:cubicBezTo>
                  <a:pt x="226810" y="2670164"/>
                  <a:pt x="222926" y="2674049"/>
                  <a:pt x="219042" y="2677935"/>
                </a:cubicBezTo>
                <a:cubicBezTo>
                  <a:pt x="219042" y="2677935"/>
                  <a:pt x="215158" y="2681820"/>
                  <a:pt x="211273" y="2681820"/>
                </a:cubicBezTo>
                <a:cubicBezTo>
                  <a:pt x="203505" y="2681820"/>
                  <a:pt x="191852" y="2689590"/>
                  <a:pt x="180199" y="2697361"/>
                </a:cubicBezTo>
                <a:cubicBezTo>
                  <a:pt x="176315" y="2701246"/>
                  <a:pt x="172431" y="2701246"/>
                  <a:pt x="168547" y="2705131"/>
                </a:cubicBezTo>
                <a:cubicBezTo>
                  <a:pt x="164662" y="2705131"/>
                  <a:pt x="160778" y="2709016"/>
                  <a:pt x="156894" y="2709016"/>
                </a:cubicBezTo>
                <a:cubicBezTo>
                  <a:pt x="156894" y="2712901"/>
                  <a:pt x="149125" y="2716787"/>
                  <a:pt x="145241" y="2716787"/>
                </a:cubicBezTo>
                <a:cubicBezTo>
                  <a:pt x="141357" y="2716787"/>
                  <a:pt x="133588" y="2720672"/>
                  <a:pt x="129704" y="2724557"/>
                </a:cubicBezTo>
                <a:cubicBezTo>
                  <a:pt x="125820" y="2728442"/>
                  <a:pt x="106398" y="2740098"/>
                  <a:pt x="90861" y="2747868"/>
                </a:cubicBezTo>
                <a:cubicBezTo>
                  <a:pt x="75324" y="2755639"/>
                  <a:pt x="55903" y="2767294"/>
                  <a:pt x="52019" y="2771179"/>
                </a:cubicBezTo>
                <a:cubicBezTo>
                  <a:pt x="44250" y="2775065"/>
                  <a:pt x="36482" y="2782835"/>
                  <a:pt x="5408" y="2794491"/>
                </a:cubicBezTo>
                <a:cubicBezTo>
                  <a:pt x="1523" y="2798376"/>
                  <a:pt x="1523" y="2798376"/>
                  <a:pt x="1523" y="2794491"/>
                </a:cubicBezTo>
                <a:cubicBezTo>
                  <a:pt x="-2361" y="2794491"/>
                  <a:pt x="1523" y="2790605"/>
                  <a:pt x="9292" y="2786720"/>
                </a:cubicBezTo>
                <a:cubicBezTo>
                  <a:pt x="13176" y="2786720"/>
                  <a:pt x="20945" y="2778950"/>
                  <a:pt x="28713" y="2775065"/>
                </a:cubicBezTo>
                <a:cubicBezTo>
                  <a:pt x="32597" y="2767294"/>
                  <a:pt x="44250" y="2763409"/>
                  <a:pt x="55903" y="2759524"/>
                </a:cubicBezTo>
                <a:cubicBezTo>
                  <a:pt x="63671" y="2755639"/>
                  <a:pt x="75324" y="2751753"/>
                  <a:pt x="79208" y="2747868"/>
                </a:cubicBezTo>
                <a:cubicBezTo>
                  <a:pt x="83093" y="2743983"/>
                  <a:pt x="94746" y="2736213"/>
                  <a:pt x="102514" y="2732327"/>
                </a:cubicBezTo>
                <a:cubicBezTo>
                  <a:pt x="125820" y="2720672"/>
                  <a:pt x="164662" y="2697361"/>
                  <a:pt x="168547" y="2693475"/>
                </a:cubicBezTo>
                <a:cubicBezTo>
                  <a:pt x="172431" y="2689590"/>
                  <a:pt x="207389" y="2670164"/>
                  <a:pt x="219042" y="2670164"/>
                </a:cubicBezTo>
                <a:cubicBezTo>
                  <a:pt x="222926" y="2670164"/>
                  <a:pt x="226810" y="2666279"/>
                  <a:pt x="226810" y="2662394"/>
                </a:cubicBezTo>
                <a:cubicBezTo>
                  <a:pt x="226810" y="2658509"/>
                  <a:pt x="226810" y="2658509"/>
                  <a:pt x="230695" y="2658509"/>
                </a:cubicBezTo>
                <a:cubicBezTo>
                  <a:pt x="234579" y="2658509"/>
                  <a:pt x="238463" y="2654623"/>
                  <a:pt x="246232" y="2646853"/>
                </a:cubicBezTo>
                <a:cubicBezTo>
                  <a:pt x="250116" y="2642968"/>
                  <a:pt x="257885" y="2639083"/>
                  <a:pt x="261769" y="2639083"/>
                </a:cubicBezTo>
                <a:cubicBezTo>
                  <a:pt x="261769" y="2639083"/>
                  <a:pt x="273422" y="2631312"/>
                  <a:pt x="285074" y="2623542"/>
                </a:cubicBezTo>
                <a:cubicBezTo>
                  <a:pt x="296727" y="2615772"/>
                  <a:pt x="320033" y="2604116"/>
                  <a:pt x="331686" y="2600231"/>
                </a:cubicBezTo>
                <a:cubicBezTo>
                  <a:pt x="343338" y="2592460"/>
                  <a:pt x="362760" y="2580805"/>
                  <a:pt x="374412" y="2573034"/>
                </a:cubicBezTo>
                <a:cubicBezTo>
                  <a:pt x="386065" y="2565264"/>
                  <a:pt x="413255" y="2553608"/>
                  <a:pt x="428792" y="2541953"/>
                </a:cubicBezTo>
                <a:cubicBezTo>
                  <a:pt x="444329" y="2534182"/>
                  <a:pt x="459866" y="2526412"/>
                  <a:pt x="463751" y="2522527"/>
                </a:cubicBezTo>
                <a:cubicBezTo>
                  <a:pt x="471519" y="2518642"/>
                  <a:pt x="487056" y="2510871"/>
                  <a:pt x="498709" y="2503101"/>
                </a:cubicBezTo>
                <a:cubicBezTo>
                  <a:pt x="506477" y="2503101"/>
                  <a:pt x="510362" y="2499216"/>
                  <a:pt x="514246" y="2499216"/>
                </a:cubicBezTo>
                <a:cubicBezTo>
                  <a:pt x="525899" y="2487560"/>
                  <a:pt x="533667" y="2483675"/>
                  <a:pt x="556973" y="2472019"/>
                </a:cubicBezTo>
                <a:cubicBezTo>
                  <a:pt x="572510" y="2464249"/>
                  <a:pt x="591931" y="2452593"/>
                  <a:pt x="607468" y="2444823"/>
                </a:cubicBezTo>
                <a:cubicBezTo>
                  <a:pt x="623005" y="2437052"/>
                  <a:pt x="638542" y="2429282"/>
                  <a:pt x="646311" y="2425397"/>
                </a:cubicBezTo>
                <a:cubicBezTo>
                  <a:pt x="650195" y="2421512"/>
                  <a:pt x="665732" y="2413741"/>
                  <a:pt x="677385" y="2405971"/>
                </a:cubicBezTo>
                <a:cubicBezTo>
                  <a:pt x="689038" y="2402086"/>
                  <a:pt x="704575" y="2394315"/>
                  <a:pt x="708459" y="2390430"/>
                </a:cubicBezTo>
                <a:cubicBezTo>
                  <a:pt x="716228" y="2386545"/>
                  <a:pt x="723996" y="2382660"/>
                  <a:pt x="723996" y="2382660"/>
                </a:cubicBezTo>
                <a:cubicBezTo>
                  <a:pt x="727880" y="2378774"/>
                  <a:pt x="735649" y="2374889"/>
                  <a:pt x="743417" y="2371004"/>
                </a:cubicBezTo>
                <a:cubicBezTo>
                  <a:pt x="755070" y="2367119"/>
                  <a:pt x="766723" y="2363234"/>
                  <a:pt x="770607" y="2359348"/>
                </a:cubicBezTo>
                <a:cubicBezTo>
                  <a:pt x="774492" y="2355463"/>
                  <a:pt x="786144" y="2351578"/>
                  <a:pt x="793913" y="2343808"/>
                </a:cubicBezTo>
                <a:cubicBezTo>
                  <a:pt x="805566" y="2339922"/>
                  <a:pt x="817218" y="2332152"/>
                  <a:pt x="821103" y="2328267"/>
                </a:cubicBezTo>
                <a:cubicBezTo>
                  <a:pt x="828871" y="2324382"/>
                  <a:pt x="844408" y="2316611"/>
                  <a:pt x="859945" y="2308841"/>
                </a:cubicBezTo>
                <a:cubicBezTo>
                  <a:pt x="875482" y="2301070"/>
                  <a:pt x="891020" y="2293300"/>
                  <a:pt x="894904" y="2289415"/>
                </a:cubicBezTo>
                <a:cubicBezTo>
                  <a:pt x="898788" y="2289415"/>
                  <a:pt x="918209" y="2277759"/>
                  <a:pt x="937631" y="2269989"/>
                </a:cubicBezTo>
                <a:cubicBezTo>
                  <a:pt x="953168" y="2262218"/>
                  <a:pt x="972589" y="2254448"/>
                  <a:pt x="980358" y="2250563"/>
                </a:cubicBezTo>
                <a:cubicBezTo>
                  <a:pt x="984242" y="2246678"/>
                  <a:pt x="992010" y="2242793"/>
                  <a:pt x="995895" y="2242793"/>
                </a:cubicBezTo>
                <a:cubicBezTo>
                  <a:pt x="999779" y="2238907"/>
                  <a:pt x="1003663" y="2235022"/>
                  <a:pt x="1003663" y="2235022"/>
                </a:cubicBezTo>
                <a:cubicBezTo>
                  <a:pt x="1003663" y="2231137"/>
                  <a:pt x="1003663" y="2227252"/>
                  <a:pt x="1007547" y="2227252"/>
                </a:cubicBezTo>
                <a:cubicBezTo>
                  <a:pt x="1026969" y="2215596"/>
                  <a:pt x="1050275" y="2192285"/>
                  <a:pt x="1046390" y="2184515"/>
                </a:cubicBezTo>
                <a:cubicBezTo>
                  <a:pt x="1046390" y="2180629"/>
                  <a:pt x="1050275" y="2176744"/>
                  <a:pt x="1054159" y="2172859"/>
                </a:cubicBezTo>
                <a:cubicBezTo>
                  <a:pt x="1058043" y="2165089"/>
                  <a:pt x="1058043" y="2161203"/>
                  <a:pt x="1058043" y="2161203"/>
                </a:cubicBezTo>
                <a:cubicBezTo>
                  <a:pt x="1054159" y="2153433"/>
                  <a:pt x="1042506" y="2157318"/>
                  <a:pt x="1034737" y="2165089"/>
                </a:cubicBezTo>
                <a:cubicBezTo>
                  <a:pt x="1030853" y="2168974"/>
                  <a:pt x="1003663" y="2180629"/>
                  <a:pt x="980358" y="2180629"/>
                </a:cubicBezTo>
                <a:cubicBezTo>
                  <a:pt x="968705" y="2184515"/>
                  <a:pt x="964821" y="2184515"/>
                  <a:pt x="968705" y="2188400"/>
                </a:cubicBezTo>
                <a:cubicBezTo>
                  <a:pt x="968705" y="2192285"/>
                  <a:pt x="964821" y="2200055"/>
                  <a:pt x="953168" y="2203941"/>
                </a:cubicBezTo>
                <a:cubicBezTo>
                  <a:pt x="933746" y="2219481"/>
                  <a:pt x="922094" y="2223367"/>
                  <a:pt x="914325" y="2227252"/>
                </a:cubicBezTo>
                <a:cubicBezTo>
                  <a:pt x="910441" y="2227252"/>
                  <a:pt x="902672" y="2231137"/>
                  <a:pt x="898788" y="2231137"/>
                </a:cubicBezTo>
                <a:cubicBezTo>
                  <a:pt x="898788" y="2235022"/>
                  <a:pt x="891020" y="2238907"/>
                  <a:pt x="887135" y="2238907"/>
                </a:cubicBezTo>
                <a:cubicBezTo>
                  <a:pt x="879367" y="2238907"/>
                  <a:pt x="875482" y="2242793"/>
                  <a:pt x="871598" y="2246678"/>
                </a:cubicBezTo>
                <a:cubicBezTo>
                  <a:pt x="867714" y="2250563"/>
                  <a:pt x="859945" y="2254448"/>
                  <a:pt x="852177" y="2254448"/>
                </a:cubicBezTo>
                <a:cubicBezTo>
                  <a:pt x="844408" y="2258333"/>
                  <a:pt x="832756" y="2262218"/>
                  <a:pt x="828871" y="2266104"/>
                </a:cubicBezTo>
                <a:cubicBezTo>
                  <a:pt x="824987" y="2269989"/>
                  <a:pt x="817218" y="2273874"/>
                  <a:pt x="809450" y="2273874"/>
                </a:cubicBezTo>
                <a:cubicBezTo>
                  <a:pt x="797797" y="2277759"/>
                  <a:pt x="774492" y="2289415"/>
                  <a:pt x="766723" y="2297185"/>
                </a:cubicBezTo>
                <a:cubicBezTo>
                  <a:pt x="755070" y="2304956"/>
                  <a:pt x="727880" y="2320496"/>
                  <a:pt x="723996" y="2320496"/>
                </a:cubicBezTo>
                <a:cubicBezTo>
                  <a:pt x="723996" y="2320496"/>
                  <a:pt x="720112" y="2320496"/>
                  <a:pt x="720112" y="2320496"/>
                </a:cubicBezTo>
                <a:cubicBezTo>
                  <a:pt x="716228" y="2324382"/>
                  <a:pt x="673501" y="2347693"/>
                  <a:pt x="657964" y="2351578"/>
                </a:cubicBezTo>
                <a:cubicBezTo>
                  <a:pt x="650195" y="2355463"/>
                  <a:pt x="650195" y="2355463"/>
                  <a:pt x="650195" y="2351578"/>
                </a:cubicBezTo>
                <a:cubicBezTo>
                  <a:pt x="650195" y="2347693"/>
                  <a:pt x="669616" y="2336037"/>
                  <a:pt x="708459" y="2316611"/>
                </a:cubicBezTo>
                <a:cubicBezTo>
                  <a:pt x="723996" y="2308841"/>
                  <a:pt x="747302" y="2297185"/>
                  <a:pt x="755070" y="2289415"/>
                </a:cubicBezTo>
                <a:cubicBezTo>
                  <a:pt x="774492" y="2281644"/>
                  <a:pt x="797797" y="2266104"/>
                  <a:pt x="805566" y="2262218"/>
                </a:cubicBezTo>
                <a:cubicBezTo>
                  <a:pt x="828871" y="2254448"/>
                  <a:pt x="859945" y="2235022"/>
                  <a:pt x="856061" y="2231137"/>
                </a:cubicBezTo>
                <a:cubicBezTo>
                  <a:pt x="852177" y="2231137"/>
                  <a:pt x="844408" y="2235022"/>
                  <a:pt x="832756" y="2242793"/>
                </a:cubicBezTo>
                <a:cubicBezTo>
                  <a:pt x="821103" y="2246678"/>
                  <a:pt x="801681" y="2254448"/>
                  <a:pt x="790029" y="2258333"/>
                </a:cubicBezTo>
                <a:cubicBezTo>
                  <a:pt x="778376" y="2262218"/>
                  <a:pt x="758955" y="2269989"/>
                  <a:pt x="747302" y="2273874"/>
                </a:cubicBezTo>
                <a:cubicBezTo>
                  <a:pt x="735649" y="2277759"/>
                  <a:pt x="712343" y="2289415"/>
                  <a:pt x="696806" y="2297185"/>
                </a:cubicBezTo>
                <a:cubicBezTo>
                  <a:pt x="685154" y="2304956"/>
                  <a:pt x="661848" y="2316611"/>
                  <a:pt x="650195" y="2316611"/>
                </a:cubicBezTo>
                <a:cubicBezTo>
                  <a:pt x="638542" y="2320496"/>
                  <a:pt x="623005" y="2328267"/>
                  <a:pt x="615237" y="2332152"/>
                </a:cubicBezTo>
                <a:cubicBezTo>
                  <a:pt x="599700" y="2343808"/>
                  <a:pt x="568626" y="2359348"/>
                  <a:pt x="537552" y="2374889"/>
                </a:cubicBezTo>
                <a:cubicBezTo>
                  <a:pt x="533667" y="2374889"/>
                  <a:pt x="525899" y="2378774"/>
                  <a:pt x="525899" y="2382660"/>
                </a:cubicBezTo>
                <a:cubicBezTo>
                  <a:pt x="522014" y="2386545"/>
                  <a:pt x="518130" y="2390430"/>
                  <a:pt x="510362" y="2394315"/>
                </a:cubicBezTo>
                <a:cubicBezTo>
                  <a:pt x="467635" y="2417626"/>
                  <a:pt x="448213" y="2429282"/>
                  <a:pt x="428792" y="2437052"/>
                </a:cubicBezTo>
                <a:cubicBezTo>
                  <a:pt x="413255" y="2440938"/>
                  <a:pt x="401602" y="2448708"/>
                  <a:pt x="397718" y="2452593"/>
                </a:cubicBezTo>
                <a:cubicBezTo>
                  <a:pt x="397718" y="2456478"/>
                  <a:pt x="389950" y="2460364"/>
                  <a:pt x="389950" y="2460364"/>
                </a:cubicBezTo>
                <a:cubicBezTo>
                  <a:pt x="386065" y="2460364"/>
                  <a:pt x="366644" y="2472019"/>
                  <a:pt x="347223" y="2479790"/>
                </a:cubicBezTo>
                <a:cubicBezTo>
                  <a:pt x="323917" y="2491445"/>
                  <a:pt x="288959" y="2510871"/>
                  <a:pt x="265653" y="2526412"/>
                </a:cubicBezTo>
                <a:cubicBezTo>
                  <a:pt x="242348" y="2538068"/>
                  <a:pt x="219042" y="2549723"/>
                  <a:pt x="215158" y="2553608"/>
                </a:cubicBezTo>
                <a:cubicBezTo>
                  <a:pt x="211273" y="2557494"/>
                  <a:pt x="199621" y="2565264"/>
                  <a:pt x="187968" y="2569149"/>
                </a:cubicBezTo>
                <a:cubicBezTo>
                  <a:pt x="180199" y="2573034"/>
                  <a:pt x="153009" y="2588575"/>
                  <a:pt x="129704" y="2604116"/>
                </a:cubicBezTo>
                <a:cubicBezTo>
                  <a:pt x="102514" y="2619657"/>
                  <a:pt x="83093" y="2627427"/>
                  <a:pt x="83093" y="2627427"/>
                </a:cubicBezTo>
                <a:cubicBezTo>
                  <a:pt x="79208" y="2627427"/>
                  <a:pt x="86977" y="2615772"/>
                  <a:pt x="94746" y="2615772"/>
                </a:cubicBezTo>
                <a:cubicBezTo>
                  <a:pt x="94746" y="2615772"/>
                  <a:pt x="106398" y="2608001"/>
                  <a:pt x="118051" y="2600231"/>
                </a:cubicBezTo>
                <a:cubicBezTo>
                  <a:pt x="129704" y="2592460"/>
                  <a:pt x="141357" y="2584690"/>
                  <a:pt x="141357" y="2584690"/>
                </a:cubicBezTo>
                <a:cubicBezTo>
                  <a:pt x="149125" y="2584690"/>
                  <a:pt x="176315" y="2569149"/>
                  <a:pt x="180199" y="2561379"/>
                </a:cubicBezTo>
                <a:cubicBezTo>
                  <a:pt x="184084" y="2561379"/>
                  <a:pt x="187968" y="2557494"/>
                  <a:pt x="187968" y="2557494"/>
                </a:cubicBezTo>
                <a:cubicBezTo>
                  <a:pt x="191852" y="2557494"/>
                  <a:pt x="203505" y="2549723"/>
                  <a:pt x="219042" y="2538068"/>
                </a:cubicBezTo>
                <a:cubicBezTo>
                  <a:pt x="230695" y="2530297"/>
                  <a:pt x="254000" y="2514756"/>
                  <a:pt x="269537" y="2506986"/>
                </a:cubicBezTo>
                <a:cubicBezTo>
                  <a:pt x="285074" y="2499216"/>
                  <a:pt x="308380" y="2487560"/>
                  <a:pt x="320033" y="2479790"/>
                </a:cubicBezTo>
                <a:cubicBezTo>
                  <a:pt x="327801" y="2472019"/>
                  <a:pt x="339454" y="2464249"/>
                  <a:pt x="343338" y="2464249"/>
                </a:cubicBezTo>
                <a:cubicBezTo>
                  <a:pt x="347223" y="2464249"/>
                  <a:pt x="358875" y="2460364"/>
                  <a:pt x="370528" y="2452593"/>
                </a:cubicBezTo>
                <a:cubicBezTo>
                  <a:pt x="382181" y="2444823"/>
                  <a:pt x="401602" y="2433167"/>
                  <a:pt x="409371" y="2429282"/>
                </a:cubicBezTo>
                <a:cubicBezTo>
                  <a:pt x="421024" y="2425397"/>
                  <a:pt x="428792" y="2421512"/>
                  <a:pt x="428792" y="2421512"/>
                </a:cubicBezTo>
                <a:cubicBezTo>
                  <a:pt x="432676" y="2417626"/>
                  <a:pt x="440445" y="2413741"/>
                  <a:pt x="448213" y="2409856"/>
                </a:cubicBezTo>
                <a:cubicBezTo>
                  <a:pt x="459866" y="2405971"/>
                  <a:pt x="471519" y="2398200"/>
                  <a:pt x="483172" y="2394315"/>
                </a:cubicBezTo>
                <a:cubicBezTo>
                  <a:pt x="502593" y="2382660"/>
                  <a:pt x="533667" y="2371004"/>
                  <a:pt x="541436" y="2367119"/>
                </a:cubicBezTo>
                <a:cubicBezTo>
                  <a:pt x="556973" y="2363234"/>
                  <a:pt x="568626" y="2343808"/>
                  <a:pt x="556973" y="2343808"/>
                </a:cubicBezTo>
                <a:cubicBezTo>
                  <a:pt x="553089" y="2343808"/>
                  <a:pt x="553089" y="2339922"/>
                  <a:pt x="556973" y="2339922"/>
                </a:cubicBezTo>
                <a:cubicBezTo>
                  <a:pt x="560857" y="2336037"/>
                  <a:pt x="560857" y="2336037"/>
                  <a:pt x="564741" y="2336037"/>
                </a:cubicBezTo>
                <a:cubicBezTo>
                  <a:pt x="568626" y="2336037"/>
                  <a:pt x="584163" y="2328267"/>
                  <a:pt x="584163" y="2324382"/>
                </a:cubicBezTo>
                <a:cubicBezTo>
                  <a:pt x="580278" y="2320496"/>
                  <a:pt x="584163" y="2320496"/>
                  <a:pt x="588047" y="2320496"/>
                </a:cubicBezTo>
                <a:cubicBezTo>
                  <a:pt x="595816" y="2316611"/>
                  <a:pt x="603584" y="2312726"/>
                  <a:pt x="615237" y="2308841"/>
                </a:cubicBezTo>
                <a:cubicBezTo>
                  <a:pt x="623005" y="2304956"/>
                  <a:pt x="630774" y="2297185"/>
                  <a:pt x="634658" y="2297185"/>
                </a:cubicBezTo>
                <a:cubicBezTo>
                  <a:pt x="642427" y="2297185"/>
                  <a:pt x="657964" y="2285530"/>
                  <a:pt x="657964" y="2281644"/>
                </a:cubicBezTo>
                <a:cubicBezTo>
                  <a:pt x="661848" y="2277759"/>
                  <a:pt x="681269" y="2266104"/>
                  <a:pt x="731765" y="2242793"/>
                </a:cubicBezTo>
                <a:cubicBezTo>
                  <a:pt x="755070" y="2231137"/>
                  <a:pt x="762839" y="2227252"/>
                  <a:pt x="758955" y="2223367"/>
                </a:cubicBezTo>
                <a:cubicBezTo>
                  <a:pt x="758955" y="2219481"/>
                  <a:pt x="762839" y="2215596"/>
                  <a:pt x="770607" y="2211711"/>
                </a:cubicBezTo>
                <a:cubicBezTo>
                  <a:pt x="778376" y="2207826"/>
                  <a:pt x="778376" y="2203941"/>
                  <a:pt x="774492" y="2203941"/>
                </a:cubicBezTo>
                <a:cubicBezTo>
                  <a:pt x="770607" y="2200055"/>
                  <a:pt x="751186" y="2203941"/>
                  <a:pt x="751186" y="2207826"/>
                </a:cubicBezTo>
                <a:cubicBezTo>
                  <a:pt x="751186" y="2207826"/>
                  <a:pt x="747302" y="2211711"/>
                  <a:pt x="743417" y="2211711"/>
                </a:cubicBezTo>
                <a:cubicBezTo>
                  <a:pt x="743417" y="2207826"/>
                  <a:pt x="731765" y="2215596"/>
                  <a:pt x="723996" y="2223367"/>
                </a:cubicBezTo>
                <a:cubicBezTo>
                  <a:pt x="712343" y="2227252"/>
                  <a:pt x="704575" y="2235022"/>
                  <a:pt x="704575" y="2235022"/>
                </a:cubicBezTo>
                <a:cubicBezTo>
                  <a:pt x="700691" y="2235022"/>
                  <a:pt x="696806" y="2235022"/>
                  <a:pt x="692922" y="2238907"/>
                </a:cubicBezTo>
                <a:cubicBezTo>
                  <a:pt x="692922" y="2242793"/>
                  <a:pt x="689038" y="2246678"/>
                  <a:pt x="685154" y="2246678"/>
                </a:cubicBezTo>
                <a:cubicBezTo>
                  <a:pt x="685154" y="2246678"/>
                  <a:pt x="681269" y="2250563"/>
                  <a:pt x="677385" y="2254448"/>
                </a:cubicBezTo>
                <a:cubicBezTo>
                  <a:pt x="669616" y="2258333"/>
                  <a:pt x="669616" y="2258333"/>
                  <a:pt x="657964" y="2258333"/>
                </a:cubicBezTo>
                <a:cubicBezTo>
                  <a:pt x="646311" y="2258333"/>
                  <a:pt x="642427" y="2258333"/>
                  <a:pt x="642427" y="2262218"/>
                </a:cubicBezTo>
                <a:cubicBezTo>
                  <a:pt x="638542" y="2269989"/>
                  <a:pt x="626890" y="2277759"/>
                  <a:pt x="619121" y="2277759"/>
                </a:cubicBezTo>
                <a:cubicBezTo>
                  <a:pt x="615237" y="2277759"/>
                  <a:pt x="611353" y="2281644"/>
                  <a:pt x="603584" y="2285530"/>
                </a:cubicBezTo>
                <a:cubicBezTo>
                  <a:pt x="595816" y="2297185"/>
                  <a:pt x="564741" y="2312726"/>
                  <a:pt x="556973" y="2312726"/>
                </a:cubicBezTo>
                <a:cubicBezTo>
                  <a:pt x="553089" y="2308841"/>
                  <a:pt x="529783" y="2324382"/>
                  <a:pt x="514246" y="2336037"/>
                </a:cubicBezTo>
                <a:cubicBezTo>
                  <a:pt x="502593" y="2347693"/>
                  <a:pt x="452098" y="2378774"/>
                  <a:pt x="444329" y="2382660"/>
                </a:cubicBezTo>
                <a:cubicBezTo>
                  <a:pt x="444329" y="2382660"/>
                  <a:pt x="440445" y="2382660"/>
                  <a:pt x="436561" y="2386545"/>
                </a:cubicBezTo>
                <a:cubicBezTo>
                  <a:pt x="432676" y="2390430"/>
                  <a:pt x="413255" y="2402086"/>
                  <a:pt x="393834" y="2409856"/>
                </a:cubicBezTo>
                <a:cubicBezTo>
                  <a:pt x="378297" y="2417626"/>
                  <a:pt x="351107" y="2433167"/>
                  <a:pt x="331686" y="2440938"/>
                </a:cubicBezTo>
                <a:cubicBezTo>
                  <a:pt x="316149" y="2448708"/>
                  <a:pt x="300612" y="2456478"/>
                  <a:pt x="300612" y="2456478"/>
                </a:cubicBezTo>
                <a:cubicBezTo>
                  <a:pt x="292843" y="2456478"/>
                  <a:pt x="304496" y="2448708"/>
                  <a:pt x="323917" y="2440938"/>
                </a:cubicBezTo>
                <a:cubicBezTo>
                  <a:pt x="351107" y="2425397"/>
                  <a:pt x="358875" y="2409856"/>
                  <a:pt x="343338" y="2409856"/>
                </a:cubicBezTo>
                <a:cubicBezTo>
                  <a:pt x="343338" y="2405971"/>
                  <a:pt x="327801" y="2413741"/>
                  <a:pt x="327801" y="2413741"/>
                </a:cubicBezTo>
                <a:cubicBezTo>
                  <a:pt x="320033" y="2409856"/>
                  <a:pt x="335570" y="2398200"/>
                  <a:pt x="347223" y="2394315"/>
                </a:cubicBezTo>
                <a:cubicBezTo>
                  <a:pt x="354991" y="2390430"/>
                  <a:pt x="362760" y="2382660"/>
                  <a:pt x="366644" y="2378774"/>
                </a:cubicBezTo>
                <a:cubicBezTo>
                  <a:pt x="374412" y="2374889"/>
                  <a:pt x="382181" y="2367119"/>
                  <a:pt x="389950" y="2363234"/>
                </a:cubicBezTo>
                <a:cubicBezTo>
                  <a:pt x="397718" y="2359348"/>
                  <a:pt x="405487" y="2355463"/>
                  <a:pt x="413255" y="2351578"/>
                </a:cubicBezTo>
                <a:cubicBezTo>
                  <a:pt x="417139" y="2351578"/>
                  <a:pt x="428792" y="2347693"/>
                  <a:pt x="432676" y="2343808"/>
                </a:cubicBezTo>
                <a:cubicBezTo>
                  <a:pt x="440445" y="2339922"/>
                  <a:pt x="444329" y="2339922"/>
                  <a:pt x="448213" y="2336037"/>
                </a:cubicBezTo>
                <a:cubicBezTo>
                  <a:pt x="448213" y="2336037"/>
                  <a:pt x="455982" y="2332152"/>
                  <a:pt x="463751" y="2328267"/>
                </a:cubicBezTo>
                <a:cubicBezTo>
                  <a:pt x="467635" y="2328267"/>
                  <a:pt x="479288" y="2320496"/>
                  <a:pt x="483172" y="2312726"/>
                </a:cubicBezTo>
                <a:cubicBezTo>
                  <a:pt x="490940" y="2308841"/>
                  <a:pt x="498709" y="2301070"/>
                  <a:pt x="506477" y="2297185"/>
                </a:cubicBezTo>
                <a:cubicBezTo>
                  <a:pt x="522014" y="2289415"/>
                  <a:pt x="553089" y="2277759"/>
                  <a:pt x="564741" y="2273874"/>
                </a:cubicBezTo>
                <a:cubicBezTo>
                  <a:pt x="568626" y="2269989"/>
                  <a:pt x="576394" y="2266104"/>
                  <a:pt x="580278" y="2262218"/>
                </a:cubicBezTo>
                <a:cubicBezTo>
                  <a:pt x="584163" y="2258333"/>
                  <a:pt x="588047" y="2258333"/>
                  <a:pt x="595816" y="2258333"/>
                </a:cubicBezTo>
                <a:cubicBezTo>
                  <a:pt x="599700" y="2258333"/>
                  <a:pt x="603584" y="2254448"/>
                  <a:pt x="607468" y="2250563"/>
                </a:cubicBezTo>
                <a:cubicBezTo>
                  <a:pt x="611353" y="2250563"/>
                  <a:pt x="619121" y="2246678"/>
                  <a:pt x="623005" y="2242793"/>
                </a:cubicBezTo>
                <a:cubicBezTo>
                  <a:pt x="626890" y="2242793"/>
                  <a:pt x="634658" y="2238907"/>
                  <a:pt x="642427" y="2235022"/>
                </a:cubicBezTo>
                <a:cubicBezTo>
                  <a:pt x="657964" y="2223367"/>
                  <a:pt x="677385" y="2211711"/>
                  <a:pt x="692922" y="2203941"/>
                </a:cubicBezTo>
                <a:cubicBezTo>
                  <a:pt x="696806" y="2203941"/>
                  <a:pt x="696806" y="2203941"/>
                  <a:pt x="696806" y="2207826"/>
                </a:cubicBezTo>
                <a:cubicBezTo>
                  <a:pt x="700691" y="2207826"/>
                  <a:pt x="700691" y="2207826"/>
                  <a:pt x="708459" y="2207826"/>
                </a:cubicBezTo>
                <a:cubicBezTo>
                  <a:pt x="716228" y="2203941"/>
                  <a:pt x="716228" y="2203941"/>
                  <a:pt x="712343" y="2200055"/>
                </a:cubicBezTo>
                <a:cubicBezTo>
                  <a:pt x="708459" y="2200055"/>
                  <a:pt x="696806" y="2200055"/>
                  <a:pt x="685154" y="2200055"/>
                </a:cubicBezTo>
                <a:cubicBezTo>
                  <a:pt x="669616" y="2200055"/>
                  <a:pt x="661848" y="2200055"/>
                  <a:pt x="657964" y="2203941"/>
                </a:cubicBezTo>
                <a:cubicBezTo>
                  <a:pt x="654079" y="2207826"/>
                  <a:pt x="642427" y="2211711"/>
                  <a:pt x="630774" y="2211711"/>
                </a:cubicBezTo>
                <a:cubicBezTo>
                  <a:pt x="623005" y="2215596"/>
                  <a:pt x="603584" y="2223367"/>
                  <a:pt x="595816" y="2227252"/>
                </a:cubicBezTo>
                <a:cubicBezTo>
                  <a:pt x="588047" y="2231137"/>
                  <a:pt x="572510" y="2238907"/>
                  <a:pt x="568626" y="2238907"/>
                </a:cubicBezTo>
                <a:cubicBezTo>
                  <a:pt x="560857" y="2242793"/>
                  <a:pt x="553089" y="2246678"/>
                  <a:pt x="549204" y="2250563"/>
                </a:cubicBezTo>
                <a:cubicBezTo>
                  <a:pt x="545320" y="2250563"/>
                  <a:pt x="541436" y="2254448"/>
                  <a:pt x="537552" y="2254448"/>
                </a:cubicBezTo>
                <a:cubicBezTo>
                  <a:pt x="533667" y="2254448"/>
                  <a:pt x="529783" y="2258333"/>
                  <a:pt x="525899" y="2262218"/>
                </a:cubicBezTo>
                <a:cubicBezTo>
                  <a:pt x="522014" y="2262218"/>
                  <a:pt x="514246" y="2269989"/>
                  <a:pt x="502593" y="2273874"/>
                </a:cubicBezTo>
                <a:cubicBezTo>
                  <a:pt x="494825" y="2281644"/>
                  <a:pt x="479288" y="2289415"/>
                  <a:pt x="471519" y="2293300"/>
                </a:cubicBezTo>
                <a:cubicBezTo>
                  <a:pt x="459866" y="2297185"/>
                  <a:pt x="448213" y="2301070"/>
                  <a:pt x="444329" y="2304956"/>
                </a:cubicBezTo>
                <a:cubicBezTo>
                  <a:pt x="444329" y="2304956"/>
                  <a:pt x="436561" y="2304956"/>
                  <a:pt x="436561" y="2308841"/>
                </a:cubicBezTo>
                <a:cubicBezTo>
                  <a:pt x="417139" y="2324382"/>
                  <a:pt x="335570" y="2371004"/>
                  <a:pt x="327801" y="2367119"/>
                </a:cubicBezTo>
                <a:cubicBezTo>
                  <a:pt x="320033" y="2367119"/>
                  <a:pt x="320033" y="2363234"/>
                  <a:pt x="327801" y="2359348"/>
                </a:cubicBezTo>
                <a:cubicBezTo>
                  <a:pt x="331686" y="2355463"/>
                  <a:pt x="339454" y="2351578"/>
                  <a:pt x="343338" y="2347693"/>
                </a:cubicBezTo>
                <a:cubicBezTo>
                  <a:pt x="347223" y="2343808"/>
                  <a:pt x="351107" y="2339922"/>
                  <a:pt x="354991" y="2339922"/>
                </a:cubicBezTo>
                <a:cubicBezTo>
                  <a:pt x="358875" y="2339922"/>
                  <a:pt x="374412" y="2332152"/>
                  <a:pt x="389950" y="2320496"/>
                </a:cubicBezTo>
                <a:cubicBezTo>
                  <a:pt x="405487" y="2312726"/>
                  <a:pt x="421024" y="2304956"/>
                  <a:pt x="424908" y="2304956"/>
                </a:cubicBezTo>
                <a:cubicBezTo>
                  <a:pt x="428792" y="2304956"/>
                  <a:pt x="432676" y="2301070"/>
                  <a:pt x="436561" y="2297185"/>
                </a:cubicBezTo>
                <a:cubicBezTo>
                  <a:pt x="436561" y="2297185"/>
                  <a:pt x="448213" y="2289415"/>
                  <a:pt x="459866" y="2285530"/>
                </a:cubicBezTo>
                <a:cubicBezTo>
                  <a:pt x="483172" y="2273874"/>
                  <a:pt x="518130" y="2254448"/>
                  <a:pt x="533667" y="2246678"/>
                </a:cubicBezTo>
                <a:cubicBezTo>
                  <a:pt x="537552" y="2242793"/>
                  <a:pt x="541436" y="2238907"/>
                  <a:pt x="545320" y="2238907"/>
                </a:cubicBezTo>
                <a:cubicBezTo>
                  <a:pt x="553089" y="2235022"/>
                  <a:pt x="549204" y="2231137"/>
                  <a:pt x="545320" y="2231137"/>
                </a:cubicBezTo>
                <a:cubicBezTo>
                  <a:pt x="541436" y="2231137"/>
                  <a:pt x="541436" y="2227252"/>
                  <a:pt x="541436" y="2223367"/>
                </a:cubicBezTo>
                <a:cubicBezTo>
                  <a:pt x="541436" y="2219481"/>
                  <a:pt x="537552" y="2211711"/>
                  <a:pt x="533667" y="2211711"/>
                </a:cubicBezTo>
                <a:cubicBezTo>
                  <a:pt x="529783" y="2207826"/>
                  <a:pt x="529783" y="2203941"/>
                  <a:pt x="537552" y="2200055"/>
                </a:cubicBezTo>
                <a:cubicBezTo>
                  <a:pt x="541436" y="2196170"/>
                  <a:pt x="545320" y="2192285"/>
                  <a:pt x="549204" y="2192285"/>
                </a:cubicBezTo>
                <a:cubicBezTo>
                  <a:pt x="553089" y="2188400"/>
                  <a:pt x="556973" y="2188400"/>
                  <a:pt x="556973" y="2188400"/>
                </a:cubicBezTo>
                <a:cubicBezTo>
                  <a:pt x="560857" y="2184515"/>
                  <a:pt x="588047" y="2168974"/>
                  <a:pt x="611353" y="2157318"/>
                </a:cubicBezTo>
                <a:cubicBezTo>
                  <a:pt x="650195" y="2137892"/>
                  <a:pt x="654079" y="2137892"/>
                  <a:pt x="673501" y="2126237"/>
                </a:cubicBezTo>
                <a:cubicBezTo>
                  <a:pt x="685154" y="2122351"/>
                  <a:pt x="696806" y="2114581"/>
                  <a:pt x="700691" y="2114581"/>
                </a:cubicBezTo>
                <a:cubicBezTo>
                  <a:pt x="716228" y="2110696"/>
                  <a:pt x="751186" y="2091270"/>
                  <a:pt x="758955" y="2079614"/>
                </a:cubicBezTo>
                <a:cubicBezTo>
                  <a:pt x="758955" y="2079614"/>
                  <a:pt x="758955" y="2079614"/>
                  <a:pt x="766723" y="2067959"/>
                </a:cubicBezTo>
                <a:cubicBezTo>
                  <a:pt x="766723" y="2067959"/>
                  <a:pt x="766723" y="2067959"/>
                  <a:pt x="755070" y="2060188"/>
                </a:cubicBezTo>
                <a:cubicBezTo>
                  <a:pt x="751186" y="2052418"/>
                  <a:pt x="747302" y="2048533"/>
                  <a:pt x="747302" y="2048533"/>
                </a:cubicBezTo>
                <a:cubicBezTo>
                  <a:pt x="743417" y="2048533"/>
                  <a:pt x="723996" y="2056303"/>
                  <a:pt x="700691" y="2067959"/>
                </a:cubicBezTo>
                <a:cubicBezTo>
                  <a:pt x="661848" y="2087385"/>
                  <a:pt x="642427" y="2099040"/>
                  <a:pt x="595816" y="2122351"/>
                </a:cubicBezTo>
                <a:cubicBezTo>
                  <a:pt x="591931" y="2126237"/>
                  <a:pt x="580278" y="2130122"/>
                  <a:pt x="568626" y="2137892"/>
                </a:cubicBezTo>
                <a:cubicBezTo>
                  <a:pt x="560857" y="2141777"/>
                  <a:pt x="549204" y="2145663"/>
                  <a:pt x="545320" y="2149548"/>
                </a:cubicBezTo>
                <a:cubicBezTo>
                  <a:pt x="541436" y="2149548"/>
                  <a:pt x="529783" y="2153433"/>
                  <a:pt x="525899" y="2153433"/>
                </a:cubicBezTo>
                <a:cubicBezTo>
                  <a:pt x="518130" y="2157318"/>
                  <a:pt x="510362" y="2161203"/>
                  <a:pt x="502593" y="2168974"/>
                </a:cubicBezTo>
                <a:cubicBezTo>
                  <a:pt x="487056" y="2184515"/>
                  <a:pt x="467635" y="2200055"/>
                  <a:pt x="444329" y="2203941"/>
                </a:cubicBezTo>
                <a:cubicBezTo>
                  <a:pt x="428792" y="2211711"/>
                  <a:pt x="417139" y="2215596"/>
                  <a:pt x="413255" y="2215596"/>
                </a:cubicBezTo>
                <a:cubicBezTo>
                  <a:pt x="413255" y="2219481"/>
                  <a:pt x="405487" y="2219481"/>
                  <a:pt x="397718" y="2223367"/>
                </a:cubicBezTo>
                <a:cubicBezTo>
                  <a:pt x="389950" y="2223367"/>
                  <a:pt x="382181" y="2227252"/>
                  <a:pt x="374412" y="2235022"/>
                </a:cubicBezTo>
                <a:cubicBezTo>
                  <a:pt x="343338" y="2254448"/>
                  <a:pt x="304496" y="2281644"/>
                  <a:pt x="292843" y="2285530"/>
                </a:cubicBezTo>
                <a:cubicBezTo>
                  <a:pt x="281190" y="2285530"/>
                  <a:pt x="281190" y="2269989"/>
                  <a:pt x="288959" y="2266104"/>
                </a:cubicBezTo>
                <a:cubicBezTo>
                  <a:pt x="292843" y="2266104"/>
                  <a:pt x="300612" y="2262218"/>
                  <a:pt x="308380" y="2258333"/>
                </a:cubicBezTo>
                <a:cubicBezTo>
                  <a:pt x="312264" y="2254448"/>
                  <a:pt x="320033" y="2250563"/>
                  <a:pt x="323917" y="2250563"/>
                </a:cubicBezTo>
                <a:cubicBezTo>
                  <a:pt x="323917" y="2250563"/>
                  <a:pt x="327801" y="2250563"/>
                  <a:pt x="327801" y="2246678"/>
                </a:cubicBezTo>
                <a:cubicBezTo>
                  <a:pt x="327801" y="2246678"/>
                  <a:pt x="331686" y="2242793"/>
                  <a:pt x="335570" y="2242793"/>
                </a:cubicBezTo>
                <a:cubicBezTo>
                  <a:pt x="335570" y="2242793"/>
                  <a:pt x="347223" y="2235022"/>
                  <a:pt x="354991" y="2227252"/>
                </a:cubicBezTo>
                <a:cubicBezTo>
                  <a:pt x="366644" y="2223367"/>
                  <a:pt x="382181" y="2211711"/>
                  <a:pt x="389950" y="2207826"/>
                </a:cubicBezTo>
                <a:cubicBezTo>
                  <a:pt x="401602" y="2203941"/>
                  <a:pt x="421024" y="2196170"/>
                  <a:pt x="432676" y="2184515"/>
                </a:cubicBezTo>
                <a:cubicBezTo>
                  <a:pt x="448213" y="2176744"/>
                  <a:pt x="475403" y="2161203"/>
                  <a:pt x="498709" y="2149548"/>
                </a:cubicBezTo>
                <a:cubicBezTo>
                  <a:pt x="518130" y="2137892"/>
                  <a:pt x="541436" y="2126237"/>
                  <a:pt x="545320" y="2126237"/>
                </a:cubicBezTo>
                <a:cubicBezTo>
                  <a:pt x="549204" y="2122351"/>
                  <a:pt x="560857" y="2118466"/>
                  <a:pt x="564741" y="2114581"/>
                </a:cubicBezTo>
                <a:cubicBezTo>
                  <a:pt x="572510" y="2110696"/>
                  <a:pt x="576394" y="2106811"/>
                  <a:pt x="580278" y="2106811"/>
                </a:cubicBezTo>
                <a:cubicBezTo>
                  <a:pt x="580278" y="2102925"/>
                  <a:pt x="588047" y="2099040"/>
                  <a:pt x="603584" y="2091270"/>
                </a:cubicBezTo>
                <a:cubicBezTo>
                  <a:pt x="615237" y="2087385"/>
                  <a:pt x="626890" y="2079614"/>
                  <a:pt x="630774" y="2079614"/>
                </a:cubicBezTo>
                <a:cubicBezTo>
                  <a:pt x="642427" y="2071844"/>
                  <a:pt x="669616" y="2060188"/>
                  <a:pt x="685154" y="2052418"/>
                </a:cubicBezTo>
                <a:cubicBezTo>
                  <a:pt x="696806" y="2048533"/>
                  <a:pt x="708459" y="2040762"/>
                  <a:pt x="716228" y="2040762"/>
                </a:cubicBezTo>
                <a:cubicBezTo>
                  <a:pt x="720112" y="2036877"/>
                  <a:pt x="731765" y="2029107"/>
                  <a:pt x="735649" y="2029107"/>
                </a:cubicBezTo>
                <a:cubicBezTo>
                  <a:pt x="743417" y="2025221"/>
                  <a:pt x="766723" y="2013566"/>
                  <a:pt x="786144" y="2001910"/>
                </a:cubicBezTo>
                <a:cubicBezTo>
                  <a:pt x="809450" y="1990255"/>
                  <a:pt x="832756" y="1978599"/>
                  <a:pt x="840524" y="1978599"/>
                </a:cubicBezTo>
                <a:cubicBezTo>
                  <a:pt x="844408" y="1974714"/>
                  <a:pt x="852177" y="1970829"/>
                  <a:pt x="856061" y="1970829"/>
                </a:cubicBezTo>
                <a:cubicBezTo>
                  <a:pt x="856061" y="1966944"/>
                  <a:pt x="875482" y="1955288"/>
                  <a:pt x="894904" y="1947518"/>
                </a:cubicBezTo>
                <a:cubicBezTo>
                  <a:pt x="902672" y="1943632"/>
                  <a:pt x="898788" y="1939747"/>
                  <a:pt x="887135" y="1943632"/>
                </a:cubicBezTo>
                <a:cubicBezTo>
                  <a:pt x="879367" y="1943632"/>
                  <a:pt x="879367" y="1943632"/>
                  <a:pt x="879367" y="1939747"/>
                </a:cubicBezTo>
                <a:cubicBezTo>
                  <a:pt x="879367" y="1928092"/>
                  <a:pt x="863830" y="1931977"/>
                  <a:pt x="840524" y="1939747"/>
                </a:cubicBezTo>
                <a:cubicBezTo>
                  <a:pt x="828871" y="1947518"/>
                  <a:pt x="821103" y="1947518"/>
                  <a:pt x="817218" y="1947518"/>
                </a:cubicBezTo>
                <a:cubicBezTo>
                  <a:pt x="817218" y="1947518"/>
                  <a:pt x="817218" y="1943632"/>
                  <a:pt x="821103" y="1943632"/>
                </a:cubicBezTo>
                <a:cubicBezTo>
                  <a:pt x="821103" y="1939747"/>
                  <a:pt x="828871" y="1935862"/>
                  <a:pt x="828871" y="1935862"/>
                </a:cubicBezTo>
                <a:cubicBezTo>
                  <a:pt x="836640" y="1931977"/>
                  <a:pt x="875482" y="1916436"/>
                  <a:pt x="891020" y="1908666"/>
                </a:cubicBezTo>
                <a:cubicBezTo>
                  <a:pt x="894904" y="1908666"/>
                  <a:pt x="910441" y="1900895"/>
                  <a:pt x="918209" y="1893125"/>
                </a:cubicBezTo>
                <a:cubicBezTo>
                  <a:pt x="937631" y="1885354"/>
                  <a:pt x="945399" y="1881469"/>
                  <a:pt x="976474" y="1869814"/>
                </a:cubicBezTo>
                <a:cubicBezTo>
                  <a:pt x="980358" y="1865928"/>
                  <a:pt x="988126" y="1862043"/>
                  <a:pt x="992010" y="1862043"/>
                </a:cubicBezTo>
                <a:cubicBezTo>
                  <a:pt x="995895" y="1854273"/>
                  <a:pt x="1023084" y="1838732"/>
                  <a:pt x="1046390" y="1834847"/>
                </a:cubicBezTo>
                <a:cubicBezTo>
                  <a:pt x="1058043" y="1830962"/>
                  <a:pt x="1069696" y="1823191"/>
                  <a:pt x="1077464" y="1823191"/>
                </a:cubicBezTo>
                <a:cubicBezTo>
                  <a:pt x="1085233" y="1819306"/>
                  <a:pt x="1096885" y="1811536"/>
                  <a:pt x="1104654" y="1807650"/>
                </a:cubicBezTo>
                <a:cubicBezTo>
                  <a:pt x="1116307" y="1803765"/>
                  <a:pt x="1124075" y="1795995"/>
                  <a:pt x="1127959" y="1795995"/>
                </a:cubicBezTo>
                <a:cubicBezTo>
                  <a:pt x="1131844" y="1792110"/>
                  <a:pt x="1139613" y="1784339"/>
                  <a:pt x="1143497" y="1784339"/>
                </a:cubicBezTo>
                <a:cubicBezTo>
                  <a:pt x="1159034" y="1776569"/>
                  <a:pt x="1159034" y="1772684"/>
                  <a:pt x="1143497" y="1776569"/>
                </a:cubicBezTo>
                <a:cubicBezTo>
                  <a:pt x="1131844" y="1780454"/>
                  <a:pt x="1089117" y="1799880"/>
                  <a:pt x="1081349" y="1803765"/>
                </a:cubicBezTo>
                <a:cubicBezTo>
                  <a:pt x="1077464" y="1803765"/>
                  <a:pt x="1073580" y="1807650"/>
                  <a:pt x="1069696" y="1807650"/>
                </a:cubicBezTo>
                <a:cubicBezTo>
                  <a:pt x="1065812" y="1807650"/>
                  <a:pt x="1054159" y="1815421"/>
                  <a:pt x="1046390" y="1819306"/>
                </a:cubicBezTo>
                <a:cubicBezTo>
                  <a:pt x="1034737" y="1823191"/>
                  <a:pt x="1026969" y="1827076"/>
                  <a:pt x="1023084" y="1827076"/>
                </a:cubicBezTo>
                <a:cubicBezTo>
                  <a:pt x="1019200" y="1827076"/>
                  <a:pt x="1003663" y="1834847"/>
                  <a:pt x="992010" y="1842617"/>
                </a:cubicBezTo>
                <a:cubicBezTo>
                  <a:pt x="980358" y="1846502"/>
                  <a:pt x="960936" y="1858158"/>
                  <a:pt x="945399" y="1862043"/>
                </a:cubicBezTo>
                <a:cubicBezTo>
                  <a:pt x="933746" y="1865928"/>
                  <a:pt x="918209" y="1873699"/>
                  <a:pt x="914325" y="1877584"/>
                </a:cubicBezTo>
                <a:cubicBezTo>
                  <a:pt x="914325" y="1877584"/>
                  <a:pt x="910441" y="1877584"/>
                  <a:pt x="906557" y="1877584"/>
                </a:cubicBezTo>
                <a:cubicBezTo>
                  <a:pt x="906557" y="1873699"/>
                  <a:pt x="902672" y="1873699"/>
                  <a:pt x="894904" y="1877584"/>
                </a:cubicBezTo>
                <a:cubicBezTo>
                  <a:pt x="887135" y="1881469"/>
                  <a:pt x="875482" y="1889240"/>
                  <a:pt x="863830" y="1893125"/>
                </a:cubicBezTo>
                <a:cubicBezTo>
                  <a:pt x="856061" y="1897010"/>
                  <a:pt x="844408" y="1900895"/>
                  <a:pt x="840524" y="1904780"/>
                </a:cubicBezTo>
                <a:cubicBezTo>
                  <a:pt x="840524" y="1908666"/>
                  <a:pt x="832756" y="1908666"/>
                  <a:pt x="828871" y="1912551"/>
                </a:cubicBezTo>
                <a:cubicBezTo>
                  <a:pt x="817218" y="1912551"/>
                  <a:pt x="797797" y="1924206"/>
                  <a:pt x="790029" y="1928092"/>
                </a:cubicBezTo>
                <a:cubicBezTo>
                  <a:pt x="786144" y="1931977"/>
                  <a:pt x="774492" y="1935862"/>
                  <a:pt x="743417" y="1947518"/>
                </a:cubicBezTo>
                <a:cubicBezTo>
                  <a:pt x="731765" y="1951403"/>
                  <a:pt x="723996" y="1955288"/>
                  <a:pt x="720112" y="1959173"/>
                </a:cubicBezTo>
                <a:cubicBezTo>
                  <a:pt x="708459" y="1966944"/>
                  <a:pt x="692922" y="1978599"/>
                  <a:pt x="681269" y="1978599"/>
                </a:cubicBezTo>
                <a:cubicBezTo>
                  <a:pt x="677385" y="1978599"/>
                  <a:pt x="673501" y="1982484"/>
                  <a:pt x="673501" y="1982484"/>
                </a:cubicBezTo>
                <a:cubicBezTo>
                  <a:pt x="673501" y="1986370"/>
                  <a:pt x="549204" y="2048533"/>
                  <a:pt x="514246" y="2064073"/>
                </a:cubicBezTo>
                <a:cubicBezTo>
                  <a:pt x="506477" y="2067959"/>
                  <a:pt x="502593" y="2064073"/>
                  <a:pt x="502593" y="2060188"/>
                </a:cubicBezTo>
                <a:cubicBezTo>
                  <a:pt x="502593" y="2060188"/>
                  <a:pt x="506477" y="2056303"/>
                  <a:pt x="510362" y="2056303"/>
                </a:cubicBezTo>
                <a:cubicBezTo>
                  <a:pt x="514246" y="2056303"/>
                  <a:pt x="522014" y="2048533"/>
                  <a:pt x="525899" y="2048533"/>
                </a:cubicBezTo>
                <a:cubicBezTo>
                  <a:pt x="529783" y="2044647"/>
                  <a:pt x="549204" y="2032992"/>
                  <a:pt x="564741" y="2025221"/>
                </a:cubicBezTo>
                <a:cubicBezTo>
                  <a:pt x="580278" y="2017451"/>
                  <a:pt x="603584" y="2005795"/>
                  <a:pt x="611353" y="2001910"/>
                </a:cubicBezTo>
                <a:cubicBezTo>
                  <a:pt x="634658" y="1986370"/>
                  <a:pt x="657964" y="1974714"/>
                  <a:pt x="665732" y="1970829"/>
                </a:cubicBezTo>
                <a:cubicBezTo>
                  <a:pt x="669616" y="1970829"/>
                  <a:pt x="774492" y="1920321"/>
                  <a:pt x="793913" y="1912551"/>
                </a:cubicBezTo>
                <a:cubicBezTo>
                  <a:pt x="797797" y="1908666"/>
                  <a:pt x="809450" y="1904780"/>
                  <a:pt x="821103" y="1900895"/>
                </a:cubicBezTo>
                <a:cubicBezTo>
                  <a:pt x="828871" y="1897010"/>
                  <a:pt x="840524" y="1889240"/>
                  <a:pt x="844408" y="1885354"/>
                </a:cubicBezTo>
                <a:cubicBezTo>
                  <a:pt x="844408" y="1885354"/>
                  <a:pt x="848293" y="1881469"/>
                  <a:pt x="848293" y="1881469"/>
                </a:cubicBezTo>
                <a:cubicBezTo>
                  <a:pt x="852177" y="1885354"/>
                  <a:pt x="894904" y="1862043"/>
                  <a:pt x="914325" y="1846502"/>
                </a:cubicBezTo>
                <a:cubicBezTo>
                  <a:pt x="922094" y="1842617"/>
                  <a:pt x="925978" y="1838732"/>
                  <a:pt x="929862" y="1838732"/>
                </a:cubicBezTo>
                <a:cubicBezTo>
                  <a:pt x="929862" y="1838732"/>
                  <a:pt x="933746" y="1838732"/>
                  <a:pt x="933746" y="1834847"/>
                </a:cubicBezTo>
                <a:cubicBezTo>
                  <a:pt x="933746" y="1834847"/>
                  <a:pt x="941515" y="1830962"/>
                  <a:pt x="949283" y="1830962"/>
                </a:cubicBezTo>
                <a:cubicBezTo>
                  <a:pt x="957052" y="1827076"/>
                  <a:pt x="964821" y="1823191"/>
                  <a:pt x="968705" y="1819306"/>
                </a:cubicBezTo>
                <a:cubicBezTo>
                  <a:pt x="972589" y="1815421"/>
                  <a:pt x="980358" y="1811536"/>
                  <a:pt x="984242" y="1811536"/>
                </a:cubicBezTo>
                <a:cubicBezTo>
                  <a:pt x="992010" y="1807650"/>
                  <a:pt x="995895" y="1799880"/>
                  <a:pt x="992010" y="1795995"/>
                </a:cubicBezTo>
                <a:cubicBezTo>
                  <a:pt x="988126" y="1792110"/>
                  <a:pt x="953168" y="1799880"/>
                  <a:pt x="918209" y="1819306"/>
                </a:cubicBezTo>
                <a:cubicBezTo>
                  <a:pt x="910441" y="1823191"/>
                  <a:pt x="894904" y="1827076"/>
                  <a:pt x="883251" y="1830962"/>
                </a:cubicBezTo>
                <a:cubicBezTo>
                  <a:pt x="875482" y="1834847"/>
                  <a:pt x="863830" y="1842617"/>
                  <a:pt x="859945" y="1846502"/>
                </a:cubicBezTo>
                <a:cubicBezTo>
                  <a:pt x="852177" y="1850388"/>
                  <a:pt x="844408" y="1850388"/>
                  <a:pt x="840524" y="1846502"/>
                </a:cubicBezTo>
                <a:cubicBezTo>
                  <a:pt x="840524" y="1842617"/>
                  <a:pt x="840524" y="1842617"/>
                  <a:pt x="836640" y="1842617"/>
                </a:cubicBezTo>
                <a:cubicBezTo>
                  <a:pt x="824987" y="1846502"/>
                  <a:pt x="782260" y="1873699"/>
                  <a:pt x="778376" y="1877584"/>
                </a:cubicBezTo>
                <a:cubicBezTo>
                  <a:pt x="774492" y="1881469"/>
                  <a:pt x="755070" y="1889240"/>
                  <a:pt x="739533" y="1893125"/>
                </a:cubicBezTo>
                <a:cubicBezTo>
                  <a:pt x="723996" y="1900895"/>
                  <a:pt x="708459" y="1908666"/>
                  <a:pt x="708459" y="1908666"/>
                </a:cubicBezTo>
                <a:cubicBezTo>
                  <a:pt x="708459" y="1912551"/>
                  <a:pt x="700691" y="1912551"/>
                  <a:pt x="696806" y="1916436"/>
                </a:cubicBezTo>
                <a:cubicBezTo>
                  <a:pt x="689038" y="1916436"/>
                  <a:pt x="669616" y="1928092"/>
                  <a:pt x="650195" y="1935862"/>
                </a:cubicBezTo>
                <a:cubicBezTo>
                  <a:pt x="623005" y="1947518"/>
                  <a:pt x="611353" y="1951403"/>
                  <a:pt x="615237" y="1943632"/>
                </a:cubicBezTo>
                <a:cubicBezTo>
                  <a:pt x="619121" y="1939747"/>
                  <a:pt x="646311" y="1920321"/>
                  <a:pt x="654079" y="1920321"/>
                </a:cubicBezTo>
                <a:cubicBezTo>
                  <a:pt x="657964" y="1920321"/>
                  <a:pt x="661848" y="1916436"/>
                  <a:pt x="661848" y="1912551"/>
                </a:cubicBezTo>
                <a:cubicBezTo>
                  <a:pt x="665732" y="1912551"/>
                  <a:pt x="673501" y="1904780"/>
                  <a:pt x="681269" y="1900895"/>
                </a:cubicBezTo>
                <a:cubicBezTo>
                  <a:pt x="689038" y="1897010"/>
                  <a:pt x="700691" y="1889240"/>
                  <a:pt x="704575" y="1885354"/>
                </a:cubicBezTo>
                <a:cubicBezTo>
                  <a:pt x="712343" y="1873699"/>
                  <a:pt x="735649" y="1862043"/>
                  <a:pt x="758955" y="1854273"/>
                </a:cubicBezTo>
                <a:cubicBezTo>
                  <a:pt x="790029" y="1842617"/>
                  <a:pt x="828871" y="1823191"/>
                  <a:pt x="840524" y="1811536"/>
                </a:cubicBezTo>
                <a:cubicBezTo>
                  <a:pt x="844408" y="1807650"/>
                  <a:pt x="852177" y="1803765"/>
                  <a:pt x="859945" y="1803765"/>
                </a:cubicBezTo>
                <a:cubicBezTo>
                  <a:pt x="863830" y="1799880"/>
                  <a:pt x="867714" y="1792110"/>
                  <a:pt x="871598" y="1788224"/>
                </a:cubicBezTo>
                <a:cubicBezTo>
                  <a:pt x="875482" y="1784339"/>
                  <a:pt x="879367" y="1776569"/>
                  <a:pt x="879367" y="1776569"/>
                </a:cubicBezTo>
                <a:cubicBezTo>
                  <a:pt x="883251" y="1776569"/>
                  <a:pt x="902672" y="1757143"/>
                  <a:pt x="902672" y="1753258"/>
                </a:cubicBezTo>
                <a:cubicBezTo>
                  <a:pt x="902672" y="1749372"/>
                  <a:pt x="887135" y="1753258"/>
                  <a:pt x="887135" y="1757143"/>
                </a:cubicBezTo>
                <a:cubicBezTo>
                  <a:pt x="883251" y="1761028"/>
                  <a:pt x="871598" y="1764913"/>
                  <a:pt x="856061" y="1764913"/>
                </a:cubicBezTo>
                <a:cubicBezTo>
                  <a:pt x="828871" y="1772684"/>
                  <a:pt x="813334" y="1776569"/>
                  <a:pt x="809450" y="1784339"/>
                </a:cubicBezTo>
                <a:cubicBezTo>
                  <a:pt x="809450" y="1784339"/>
                  <a:pt x="805566" y="1784339"/>
                  <a:pt x="801681" y="1784339"/>
                </a:cubicBezTo>
                <a:cubicBezTo>
                  <a:pt x="801681" y="1784339"/>
                  <a:pt x="793913" y="1788224"/>
                  <a:pt x="786144" y="1792110"/>
                </a:cubicBezTo>
                <a:cubicBezTo>
                  <a:pt x="782260" y="1795995"/>
                  <a:pt x="770607" y="1799880"/>
                  <a:pt x="766723" y="1803765"/>
                </a:cubicBezTo>
                <a:cubicBezTo>
                  <a:pt x="751186" y="1803765"/>
                  <a:pt x="720112" y="1815421"/>
                  <a:pt x="716228" y="1819306"/>
                </a:cubicBezTo>
                <a:cubicBezTo>
                  <a:pt x="704575" y="1830962"/>
                  <a:pt x="677385" y="1842617"/>
                  <a:pt x="654079" y="1850388"/>
                </a:cubicBezTo>
                <a:cubicBezTo>
                  <a:pt x="626890" y="1862043"/>
                  <a:pt x="623005" y="1862043"/>
                  <a:pt x="599700" y="1873699"/>
                </a:cubicBezTo>
                <a:cubicBezTo>
                  <a:pt x="588047" y="1881469"/>
                  <a:pt x="572510" y="1889240"/>
                  <a:pt x="568626" y="1889240"/>
                </a:cubicBezTo>
                <a:cubicBezTo>
                  <a:pt x="541436" y="1900895"/>
                  <a:pt x="467635" y="1935862"/>
                  <a:pt x="463751" y="1939747"/>
                </a:cubicBezTo>
                <a:cubicBezTo>
                  <a:pt x="459866" y="1947518"/>
                  <a:pt x="440445" y="1951403"/>
                  <a:pt x="432676" y="1951403"/>
                </a:cubicBezTo>
                <a:cubicBezTo>
                  <a:pt x="424908" y="1947518"/>
                  <a:pt x="424908" y="1947518"/>
                  <a:pt x="405487" y="1959173"/>
                </a:cubicBezTo>
                <a:cubicBezTo>
                  <a:pt x="393834" y="1963058"/>
                  <a:pt x="382181" y="1970829"/>
                  <a:pt x="378297" y="1974714"/>
                </a:cubicBezTo>
                <a:cubicBezTo>
                  <a:pt x="374412" y="1974714"/>
                  <a:pt x="370528" y="1978599"/>
                  <a:pt x="366644" y="1978599"/>
                </a:cubicBezTo>
                <a:cubicBezTo>
                  <a:pt x="358875" y="1978599"/>
                  <a:pt x="362760" y="1974714"/>
                  <a:pt x="370528" y="1966944"/>
                </a:cubicBezTo>
                <a:cubicBezTo>
                  <a:pt x="378297" y="1959173"/>
                  <a:pt x="436561" y="1920321"/>
                  <a:pt x="452098" y="1916436"/>
                </a:cubicBezTo>
                <a:cubicBezTo>
                  <a:pt x="459866" y="1916436"/>
                  <a:pt x="463751" y="1912551"/>
                  <a:pt x="467635" y="1908666"/>
                </a:cubicBezTo>
                <a:cubicBezTo>
                  <a:pt x="471519" y="1908666"/>
                  <a:pt x="475403" y="1904780"/>
                  <a:pt x="479288" y="1900895"/>
                </a:cubicBezTo>
                <a:cubicBezTo>
                  <a:pt x="483172" y="1897010"/>
                  <a:pt x="494825" y="1893125"/>
                  <a:pt x="502593" y="1889240"/>
                </a:cubicBezTo>
                <a:cubicBezTo>
                  <a:pt x="518130" y="1881469"/>
                  <a:pt x="525899" y="1877584"/>
                  <a:pt x="525899" y="1873699"/>
                </a:cubicBezTo>
                <a:cubicBezTo>
                  <a:pt x="522014" y="1862043"/>
                  <a:pt x="525899" y="1862043"/>
                  <a:pt x="553089" y="1846502"/>
                </a:cubicBezTo>
                <a:cubicBezTo>
                  <a:pt x="560857" y="1842617"/>
                  <a:pt x="572510" y="1834847"/>
                  <a:pt x="580278" y="1827076"/>
                </a:cubicBezTo>
                <a:cubicBezTo>
                  <a:pt x="591931" y="1823191"/>
                  <a:pt x="603584" y="1819306"/>
                  <a:pt x="607468" y="1819306"/>
                </a:cubicBezTo>
                <a:cubicBezTo>
                  <a:pt x="611353" y="1819306"/>
                  <a:pt x="615237" y="1815421"/>
                  <a:pt x="615237" y="1815421"/>
                </a:cubicBezTo>
                <a:cubicBezTo>
                  <a:pt x="615237" y="1811536"/>
                  <a:pt x="619121" y="1807650"/>
                  <a:pt x="626890" y="1807650"/>
                </a:cubicBezTo>
                <a:cubicBezTo>
                  <a:pt x="634658" y="1803765"/>
                  <a:pt x="677385" y="1776569"/>
                  <a:pt x="685154" y="1776569"/>
                </a:cubicBezTo>
                <a:cubicBezTo>
                  <a:pt x="696806" y="1772684"/>
                  <a:pt x="700691" y="1768798"/>
                  <a:pt x="692922" y="1761028"/>
                </a:cubicBezTo>
                <a:cubicBezTo>
                  <a:pt x="689038" y="1757143"/>
                  <a:pt x="669616" y="1761028"/>
                  <a:pt x="650195" y="1768798"/>
                </a:cubicBezTo>
                <a:cubicBezTo>
                  <a:pt x="646311" y="1772684"/>
                  <a:pt x="626890" y="1784339"/>
                  <a:pt x="607468" y="1788224"/>
                </a:cubicBezTo>
                <a:cubicBezTo>
                  <a:pt x="576394" y="1803765"/>
                  <a:pt x="576394" y="1803765"/>
                  <a:pt x="572510" y="1795995"/>
                </a:cubicBezTo>
                <a:cubicBezTo>
                  <a:pt x="568626" y="1795995"/>
                  <a:pt x="564741" y="1792110"/>
                  <a:pt x="560857" y="1792110"/>
                </a:cubicBezTo>
                <a:cubicBezTo>
                  <a:pt x="545320" y="1792110"/>
                  <a:pt x="549204" y="1784339"/>
                  <a:pt x="560857" y="1772684"/>
                </a:cubicBezTo>
                <a:cubicBezTo>
                  <a:pt x="568626" y="1768798"/>
                  <a:pt x="580278" y="1753258"/>
                  <a:pt x="591931" y="1741602"/>
                </a:cubicBezTo>
                <a:cubicBezTo>
                  <a:pt x="591931" y="1737717"/>
                  <a:pt x="626890" y="1718291"/>
                  <a:pt x="626890" y="1718291"/>
                </a:cubicBezTo>
                <a:cubicBezTo>
                  <a:pt x="626890" y="1714406"/>
                  <a:pt x="623005" y="1710520"/>
                  <a:pt x="623005" y="1710520"/>
                </a:cubicBezTo>
                <a:cubicBezTo>
                  <a:pt x="611353" y="1714406"/>
                  <a:pt x="591931" y="1726061"/>
                  <a:pt x="588047" y="1726061"/>
                </a:cubicBezTo>
                <a:cubicBezTo>
                  <a:pt x="584163" y="1722176"/>
                  <a:pt x="580278" y="1718291"/>
                  <a:pt x="584163" y="1718291"/>
                </a:cubicBezTo>
                <a:cubicBezTo>
                  <a:pt x="588047" y="1714406"/>
                  <a:pt x="638542" y="1691094"/>
                  <a:pt x="638542" y="1691094"/>
                </a:cubicBezTo>
                <a:cubicBezTo>
                  <a:pt x="642427" y="1687209"/>
                  <a:pt x="646311" y="1683324"/>
                  <a:pt x="654079" y="1679439"/>
                </a:cubicBezTo>
                <a:cubicBezTo>
                  <a:pt x="677385" y="1671668"/>
                  <a:pt x="692922" y="1667783"/>
                  <a:pt x="723996" y="1652242"/>
                </a:cubicBezTo>
                <a:cubicBezTo>
                  <a:pt x="739533" y="1640587"/>
                  <a:pt x="758955" y="1632817"/>
                  <a:pt x="770607" y="1628931"/>
                </a:cubicBezTo>
                <a:cubicBezTo>
                  <a:pt x="778376" y="1625046"/>
                  <a:pt x="786144" y="1621161"/>
                  <a:pt x="790029" y="1617276"/>
                </a:cubicBezTo>
                <a:cubicBezTo>
                  <a:pt x="790029" y="1613391"/>
                  <a:pt x="797797" y="1609505"/>
                  <a:pt x="801681" y="1609505"/>
                </a:cubicBezTo>
                <a:cubicBezTo>
                  <a:pt x="805566" y="1609505"/>
                  <a:pt x="809450" y="1605620"/>
                  <a:pt x="809450" y="1605620"/>
                </a:cubicBezTo>
                <a:cubicBezTo>
                  <a:pt x="809450" y="1605620"/>
                  <a:pt x="813334" y="1601735"/>
                  <a:pt x="817218" y="1601735"/>
                </a:cubicBezTo>
                <a:cubicBezTo>
                  <a:pt x="821103" y="1601735"/>
                  <a:pt x="828871" y="1597850"/>
                  <a:pt x="832756" y="1590079"/>
                </a:cubicBezTo>
                <a:cubicBezTo>
                  <a:pt x="840524" y="1586194"/>
                  <a:pt x="856061" y="1578424"/>
                  <a:pt x="871598" y="1574539"/>
                </a:cubicBezTo>
                <a:cubicBezTo>
                  <a:pt x="883251" y="1570653"/>
                  <a:pt x="898788" y="1562883"/>
                  <a:pt x="906557" y="1558998"/>
                </a:cubicBezTo>
                <a:cubicBezTo>
                  <a:pt x="910441" y="1555113"/>
                  <a:pt x="918209" y="1551227"/>
                  <a:pt x="922094" y="1551227"/>
                </a:cubicBezTo>
                <a:cubicBezTo>
                  <a:pt x="925978" y="1551227"/>
                  <a:pt x="925978" y="1547342"/>
                  <a:pt x="929862" y="1543457"/>
                </a:cubicBezTo>
                <a:cubicBezTo>
                  <a:pt x="929862" y="1543457"/>
                  <a:pt x="933746" y="1535687"/>
                  <a:pt x="941515" y="1531801"/>
                </a:cubicBezTo>
                <a:cubicBezTo>
                  <a:pt x="949283" y="1527916"/>
                  <a:pt x="957052" y="1520146"/>
                  <a:pt x="960936" y="1512375"/>
                </a:cubicBezTo>
                <a:cubicBezTo>
                  <a:pt x="964821" y="1508490"/>
                  <a:pt x="972589" y="1500720"/>
                  <a:pt x="976474" y="1500720"/>
                </a:cubicBezTo>
                <a:cubicBezTo>
                  <a:pt x="980358" y="1496835"/>
                  <a:pt x="984242" y="1492949"/>
                  <a:pt x="988126" y="1492949"/>
                </a:cubicBezTo>
                <a:cubicBezTo>
                  <a:pt x="995895" y="1489064"/>
                  <a:pt x="1038621" y="1469638"/>
                  <a:pt x="1073580" y="1457983"/>
                </a:cubicBezTo>
                <a:cubicBezTo>
                  <a:pt x="1089117" y="1454097"/>
                  <a:pt x="1096885" y="1450212"/>
                  <a:pt x="1100770" y="1446327"/>
                </a:cubicBezTo>
                <a:cubicBezTo>
                  <a:pt x="1100770" y="1446327"/>
                  <a:pt x="1120191" y="1438557"/>
                  <a:pt x="1139613" y="1430786"/>
                </a:cubicBezTo>
                <a:cubicBezTo>
                  <a:pt x="1162918" y="1419131"/>
                  <a:pt x="1182340" y="1411360"/>
                  <a:pt x="1182340" y="1411360"/>
                </a:cubicBezTo>
                <a:cubicBezTo>
                  <a:pt x="1186224" y="1407475"/>
                  <a:pt x="1190108" y="1407475"/>
                  <a:pt x="1190108" y="1407475"/>
                </a:cubicBezTo>
                <a:cubicBezTo>
                  <a:pt x="1209529" y="1399705"/>
                  <a:pt x="1228950" y="1391934"/>
                  <a:pt x="1232835" y="1388049"/>
                </a:cubicBezTo>
                <a:cubicBezTo>
                  <a:pt x="1236719" y="1384164"/>
                  <a:pt x="1240603" y="1380279"/>
                  <a:pt x="1248372" y="1380279"/>
                </a:cubicBezTo>
                <a:cubicBezTo>
                  <a:pt x="1260025" y="1376393"/>
                  <a:pt x="1291099" y="1356967"/>
                  <a:pt x="1287214" y="1353082"/>
                </a:cubicBezTo>
                <a:cubicBezTo>
                  <a:pt x="1283330" y="1356967"/>
                  <a:pt x="1271678" y="1360853"/>
                  <a:pt x="1260025" y="1364738"/>
                </a:cubicBezTo>
                <a:cubicBezTo>
                  <a:pt x="1248372" y="1368623"/>
                  <a:pt x="1236719" y="1372508"/>
                  <a:pt x="1232835" y="1376393"/>
                </a:cubicBezTo>
                <a:cubicBezTo>
                  <a:pt x="1221182" y="1388049"/>
                  <a:pt x="1205645" y="1388049"/>
                  <a:pt x="1205645" y="1384164"/>
                </a:cubicBezTo>
                <a:cubicBezTo>
                  <a:pt x="1205645" y="1380279"/>
                  <a:pt x="1209529" y="1376393"/>
                  <a:pt x="1221182" y="1372508"/>
                </a:cubicBezTo>
                <a:cubicBezTo>
                  <a:pt x="1228950" y="1372508"/>
                  <a:pt x="1236719" y="1364738"/>
                  <a:pt x="1244488" y="1360853"/>
                </a:cubicBezTo>
                <a:cubicBezTo>
                  <a:pt x="1248372" y="1356967"/>
                  <a:pt x="1263909" y="1353082"/>
                  <a:pt x="1275562" y="1349197"/>
                </a:cubicBezTo>
                <a:cubicBezTo>
                  <a:pt x="1298867" y="1345312"/>
                  <a:pt x="1298867" y="1345312"/>
                  <a:pt x="1298867" y="1349197"/>
                </a:cubicBezTo>
                <a:cubicBezTo>
                  <a:pt x="1298867" y="1356967"/>
                  <a:pt x="1302751" y="1356967"/>
                  <a:pt x="1310520" y="1349197"/>
                </a:cubicBezTo>
                <a:cubicBezTo>
                  <a:pt x="1314404" y="1345312"/>
                  <a:pt x="1318288" y="1341427"/>
                  <a:pt x="1314404" y="1337541"/>
                </a:cubicBezTo>
                <a:cubicBezTo>
                  <a:pt x="1310520" y="1329771"/>
                  <a:pt x="1314404" y="1329771"/>
                  <a:pt x="1357131" y="1310345"/>
                </a:cubicBezTo>
                <a:cubicBezTo>
                  <a:pt x="1384321" y="1302575"/>
                  <a:pt x="1411511" y="1290919"/>
                  <a:pt x="1423163" y="1287034"/>
                </a:cubicBezTo>
                <a:cubicBezTo>
                  <a:pt x="1430932" y="1283149"/>
                  <a:pt x="1442585" y="1279263"/>
                  <a:pt x="1450354" y="1275378"/>
                </a:cubicBezTo>
                <a:cubicBezTo>
                  <a:pt x="1454238" y="1271493"/>
                  <a:pt x="1477544" y="1263723"/>
                  <a:pt x="1500849" y="1252067"/>
                </a:cubicBezTo>
                <a:cubicBezTo>
                  <a:pt x="1551345" y="1236526"/>
                  <a:pt x="1555229" y="1232641"/>
                  <a:pt x="1555229" y="1228756"/>
                </a:cubicBezTo>
                <a:cubicBezTo>
                  <a:pt x="1555229" y="1224871"/>
                  <a:pt x="1559113" y="1220986"/>
                  <a:pt x="1605724" y="1205445"/>
                </a:cubicBezTo>
                <a:cubicBezTo>
                  <a:pt x="1609608" y="1201560"/>
                  <a:pt x="1617377" y="1197674"/>
                  <a:pt x="1625146" y="1193789"/>
                </a:cubicBezTo>
                <a:cubicBezTo>
                  <a:pt x="1629029" y="1193789"/>
                  <a:pt x="1640683" y="1189904"/>
                  <a:pt x="1648451" y="1186019"/>
                </a:cubicBezTo>
                <a:cubicBezTo>
                  <a:pt x="1652335" y="1186019"/>
                  <a:pt x="1660104" y="1182134"/>
                  <a:pt x="1660104" y="1182134"/>
                </a:cubicBezTo>
                <a:cubicBezTo>
                  <a:pt x="1660104" y="1182134"/>
                  <a:pt x="1671757" y="1178248"/>
                  <a:pt x="1679525" y="1178248"/>
                </a:cubicBezTo>
                <a:cubicBezTo>
                  <a:pt x="1691178" y="1174363"/>
                  <a:pt x="1698946" y="1170478"/>
                  <a:pt x="1698946" y="1170478"/>
                </a:cubicBezTo>
                <a:cubicBezTo>
                  <a:pt x="1702830" y="1170478"/>
                  <a:pt x="1710599" y="1166593"/>
                  <a:pt x="1722252" y="1162708"/>
                </a:cubicBezTo>
                <a:cubicBezTo>
                  <a:pt x="1733905" y="1158822"/>
                  <a:pt x="1741673" y="1154937"/>
                  <a:pt x="1741673" y="1151052"/>
                </a:cubicBezTo>
                <a:cubicBezTo>
                  <a:pt x="1741673" y="1147167"/>
                  <a:pt x="1745558" y="1147167"/>
                  <a:pt x="1749442" y="1147167"/>
                </a:cubicBezTo>
                <a:cubicBezTo>
                  <a:pt x="1757211" y="1143282"/>
                  <a:pt x="1761095" y="1135511"/>
                  <a:pt x="1753326" y="1135511"/>
                </a:cubicBezTo>
                <a:cubicBezTo>
                  <a:pt x="1745558" y="1131626"/>
                  <a:pt x="1749442" y="1127741"/>
                  <a:pt x="1757211" y="1119970"/>
                </a:cubicBezTo>
                <a:cubicBezTo>
                  <a:pt x="1764979" y="1112200"/>
                  <a:pt x="1772748" y="1108315"/>
                  <a:pt x="1784400" y="1104430"/>
                </a:cubicBezTo>
                <a:cubicBezTo>
                  <a:pt x="1796053" y="1100544"/>
                  <a:pt x="1803821" y="1096659"/>
                  <a:pt x="1803821" y="1092774"/>
                </a:cubicBezTo>
                <a:cubicBezTo>
                  <a:pt x="1807706" y="1085004"/>
                  <a:pt x="1803821" y="1085004"/>
                  <a:pt x="1799937" y="1092774"/>
                </a:cubicBezTo>
                <a:cubicBezTo>
                  <a:pt x="1796053" y="1096659"/>
                  <a:pt x="1788284" y="1100544"/>
                  <a:pt x="1757211" y="1108315"/>
                </a:cubicBezTo>
                <a:cubicBezTo>
                  <a:pt x="1753326" y="1112200"/>
                  <a:pt x="1741673" y="1116085"/>
                  <a:pt x="1737789" y="1116085"/>
                </a:cubicBezTo>
                <a:cubicBezTo>
                  <a:pt x="1733905" y="1119970"/>
                  <a:pt x="1726136" y="1119970"/>
                  <a:pt x="1726136" y="1119970"/>
                </a:cubicBezTo>
                <a:cubicBezTo>
                  <a:pt x="1722252" y="1119970"/>
                  <a:pt x="1718368" y="1123856"/>
                  <a:pt x="1718368" y="1123856"/>
                </a:cubicBezTo>
                <a:cubicBezTo>
                  <a:pt x="1718368" y="1127741"/>
                  <a:pt x="1714483" y="1131626"/>
                  <a:pt x="1706715" y="1131626"/>
                </a:cubicBezTo>
                <a:cubicBezTo>
                  <a:pt x="1698946" y="1131626"/>
                  <a:pt x="1687293" y="1135511"/>
                  <a:pt x="1679525" y="1139396"/>
                </a:cubicBezTo>
                <a:cubicBezTo>
                  <a:pt x="1644567" y="1151052"/>
                  <a:pt x="1629029" y="1154937"/>
                  <a:pt x="1629029" y="1151052"/>
                </a:cubicBezTo>
                <a:cubicBezTo>
                  <a:pt x="1629029" y="1147167"/>
                  <a:pt x="1640683" y="1139396"/>
                  <a:pt x="1660104" y="1135511"/>
                </a:cubicBezTo>
                <a:cubicBezTo>
                  <a:pt x="1663988" y="1131626"/>
                  <a:pt x="1679525" y="1127741"/>
                  <a:pt x="1695062" y="1119970"/>
                </a:cubicBezTo>
                <a:cubicBezTo>
                  <a:pt x="1706715" y="1116085"/>
                  <a:pt x="1733905" y="1108315"/>
                  <a:pt x="1749442" y="1100544"/>
                </a:cubicBezTo>
                <a:cubicBezTo>
                  <a:pt x="1764979" y="1096659"/>
                  <a:pt x="1780516" y="1088889"/>
                  <a:pt x="1784400" y="1088889"/>
                </a:cubicBezTo>
                <a:cubicBezTo>
                  <a:pt x="1784400" y="1088889"/>
                  <a:pt x="1799937" y="1081118"/>
                  <a:pt x="1815474" y="1077233"/>
                </a:cubicBezTo>
                <a:cubicBezTo>
                  <a:pt x="1834896" y="1069463"/>
                  <a:pt x="1850433" y="1061692"/>
                  <a:pt x="1858201" y="1061692"/>
                </a:cubicBezTo>
                <a:cubicBezTo>
                  <a:pt x="1865970" y="1057807"/>
                  <a:pt x="1881507" y="1050037"/>
                  <a:pt x="1897044" y="1046152"/>
                </a:cubicBezTo>
                <a:cubicBezTo>
                  <a:pt x="1932002" y="1038381"/>
                  <a:pt x="1932002" y="1038381"/>
                  <a:pt x="1963076" y="1026726"/>
                </a:cubicBezTo>
                <a:cubicBezTo>
                  <a:pt x="1978613" y="1018955"/>
                  <a:pt x="2009687" y="1007300"/>
                  <a:pt x="2029109" y="1003414"/>
                </a:cubicBezTo>
                <a:cubicBezTo>
                  <a:pt x="2079604" y="987874"/>
                  <a:pt x="2110678" y="976218"/>
                  <a:pt x="2126215" y="968448"/>
                </a:cubicBezTo>
                <a:cubicBezTo>
                  <a:pt x="2133984" y="964562"/>
                  <a:pt x="2145637" y="960677"/>
                  <a:pt x="2153405" y="956792"/>
                </a:cubicBezTo>
                <a:cubicBezTo>
                  <a:pt x="2161174" y="956792"/>
                  <a:pt x="2172826" y="952907"/>
                  <a:pt x="2180595" y="949022"/>
                </a:cubicBezTo>
                <a:cubicBezTo>
                  <a:pt x="2188363" y="945136"/>
                  <a:pt x="2200016" y="941251"/>
                  <a:pt x="2207785" y="937366"/>
                </a:cubicBezTo>
                <a:cubicBezTo>
                  <a:pt x="2215554" y="937366"/>
                  <a:pt x="2227206" y="933481"/>
                  <a:pt x="2231091" y="929596"/>
                </a:cubicBezTo>
                <a:cubicBezTo>
                  <a:pt x="2238859" y="929596"/>
                  <a:pt x="2246628" y="925710"/>
                  <a:pt x="2254396" y="925710"/>
                </a:cubicBezTo>
                <a:cubicBezTo>
                  <a:pt x="2262165" y="921825"/>
                  <a:pt x="2269933" y="921825"/>
                  <a:pt x="2273817" y="917940"/>
                </a:cubicBezTo>
                <a:cubicBezTo>
                  <a:pt x="2277702" y="914055"/>
                  <a:pt x="2293239" y="910170"/>
                  <a:pt x="2304891" y="906284"/>
                </a:cubicBezTo>
                <a:cubicBezTo>
                  <a:pt x="2320429" y="902399"/>
                  <a:pt x="2335966" y="894629"/>
                  <a:pt x="2339850" y="890744"/>
                </a:cubicBezTo>
                <a:cubicBezTo>
                  <a:pt x="2343734" y="890744"/>
                  <a:pt x="2351503" y="886858"/>
                  <a:pt x="2351503" y="886858"/>
                </a:cubicBezTo>
                <a:cubicBezTo>
                  <a:pt x="2355387" y="886858"/>
                  <a:pt x="2355387" y="882973"/>
                  <a:pt x="2359271" y="882973"/>
                </a:cubicBezTo>
                <a:cubicBezTo>
                  <a:pt x="2359271" y="875203"/>
                  <a:pt x="2367040" y="875203"/>
                  <a:pt x="2386461" y="871318"/>
                </a:cubicBezTo>
                <a:cubicBezTo>
                  <a:pt x="2398114" y="867432"/>
                  <a:pt x="2409766" y="863547"/>
                  <a:pt x="2409766" y="859662"/>
                </a:cubicBezTo>
                <a:cubicBezTo>
                  <a:pt x="2417535" y="855777"/>
                  <a:pt x="2409766" y="855777"/>
                  <a:pt x="2394229" y="859662"/>
                </a:cubicBezTo>
                <a:cubicBezTo>
                  <a:pt x="2386461" y="863547"/>
                  <a:pt x="2382577" y="863547"/>
                  <a:pt x="2382577" y="863547"/>
                </a:cubicBezTo>
                <a:cubicBezTo>
                  <a:pt x="2378692" y="863547"/>
                  <a:pt x="2363156" y="867432"/>
                  <a:pt x="2343734" y="871318"/>
                </a:cubicBezTo>
                <a:cubicBezTo>
                  <a:pt x="2324313" y="875203"/>
                  <a:pt x="2269933" y="898514"/>
                  <a:pt x="2266049" y="886858"/>
                </a:cubicBezTo>
                <a:cubicBezTo>
                  <a:pt x="2262165" y="875203"/>
                  <a:pt x="2320429" y="867432"/>
                  <a:pt x="2332081" y="863547"/>
                </a:cubicBezTo>
                <a:cubicBezTo>
                  <a:pt x="2332081" y="859662"/>
                  <a:pt x="2335966" y="859662"/>
                  <a:pt x="2339850" y="855777"/>
                </a:cubicBezTo>
                <a:cubicBezTo>
                  <a:pt x="2343734" y="855777"/>
                  <a:pt x="2351503" y="851892"/>
                  <a:pt x="2355387" y="851892"/>
                </a:cubicBezTo>
                <a:cubicBezTo>
                  <a:pt x="2374808" y="851892"/>
                  <a:pt x="2405882" y="840236"/>
                  <a:pt x="2409766" y="828580"/>
                </a:cubicBezTo>
                <a:cubicBezTo>
                  <a:pt x="2413651" y="824695"/>
                  <a:pt x="2421419" y="820810"/>
                  <a:pt x="2429188" y="820810"/>
                </a:cubicBezTo>
                <a:cubicBezTo>
                  <a:pt x="2436957" y="816925"/>
                  <a:pt x="2452494" y="813039"/>
                  <a:pt x="2460262" y="809154"/>
                </a:cubicBezTo>
                <a:cubicBezTo>
                  <a:pt x="2468030" y="809154"/>
                  <a:pt x="2506873" y="797499"/>
                  <a:pt x="2541832" y="789728"/>
                </a:cubicBezTo>
                <a:cubicBezTo>
                  <a:pt x="2627285" y="770302"/>
                  <a:pt x="2670012" y="762532"/>
                  <a:pt x="2673896" y="754761"/>
                </a:cubicBezTo>
                <a:cubicBezTo>
                  <a:pt x="2677781" y="754761"/>
                  <a:pt x="2677781" y="754761"/>
                  <a:pt x="2681665" y="754761"/>
                </a:cubicBezTo>
                <a:cubicBezTo>
                  <a:pt x="2681665" y="754761"/>
                  <a:pt x="2689433" y="754761"/>
                  <a:pt x="2697202" y="750876"/>
                </a:cubicBezTo>
                <a:cubicBezTo>
                  <a:pt x="2704970" y="746991"/>
                  <a:pt x="2728276" y="739221"/>
                  <a:pt x="2747698" y="735335"/>
                </a:cubicBezTo>
                <a:cubicBezTo>
                  <a:pt x="2771003" y="731450"/>
                  <a:pt x="2790424" y="723680"/>
                  <a:pt x="2790424" y="723680"/>
                </a:cubicBezTo>
                <a:cubicBezTo>
                  <a:pt x="2790424" y="719795"/>
                  <a:pt x="2813730" y="715909"/>
                  <a:pt x="2848688" y="708139"/>
                </a:cubicBezTo>
                <a:cubicBezTo>
                  <a:pt x="2864225" y="704254"/>
                  <a:pt x="2879762" y="700369"/>
                  <a:pt x="2883647" y="696483"/>
                </a:cubicBezTo>
                <a:cubicBezTo>
                  <a:pt x="2887531" y="696483"/>
                  <a:pt x="2914721" y="688713"/>
                  <a:pt x="2938027" y="680943"/>
                </a:cubicBezTo>
                <a:cubicBezTo>
                  <a:pt x="2965216" y="677057"/>
                  <a:pt x="2988522" y="669287"/>
                  <a:pt x="2992406" y="669287"/>
                </a:cubicBezTo>
                <a:cubicBezTo>
                  <a:pt x="3004059" y="665402"/>
                  <a:pt x="3046786" y="653746"/>
                  <a:pt x="3089513" y="645976"/>
                </a:cubicBezTo>
                <a:cubicBezTo>
                  <a:pt x="3112818" y="638205"/>
                  <a:pt x="3132239" y="634320"/>
                  <a:pt x="3136124" y="630435"/>
                </a:cubicBezTo>
                <a:cubicBezTo>
                  <a:pt x="3140008" y="626550"/>
                  <a:pt x="3151661" y="626550"/>
                  <a:pt x="3171082" y="622665"/>
                </a:cubicBezTo>
                <a:cubicBezTo>
                  <a:pt x="3186619" y="618780"/>
                  <a:pt x="3198272" y="618780"/>
                  <a:pt x="3198272" y="614894"/>
                </a:cubicBezTo>
                <a:cubicBezTo>
                  <a:pt x="3198272" y="614894"/>
                  <a:pt x="3194388" y="614894"/>
                  <a:pt x="3194388" y="614894"/>
                </a:cubicBezTo>
                <a:cubicBezTo>
                  <a:pt x="3190504" y="614894"/>
                  <a:pt x="3186619" y="614894"/>
                  <a:pt x="3182735" y="614894"/>
                </a:cubicBezTo>
                <a:cubicBezTo>
                  <a:pt x="3167198" y="614894"/>
                  <a:pt x="3042902" y="638205"/>
                  <a:pt x="3027365" y="645976"/>
                </a:cubicBezTo>
                <a:cubicBezTo>
                  <a:pt x="3019596" y="649861"/>
                  <a:pt x="3007943" y="649861"/>
                  <a:pt x="3000174" y="649861"/>
                </a:cubicBezTo>
                <a:cubicBezTo>
                  <a:pt x="2996290" y="649861"/>
                  <a:pt x="2988522" y="649861"/>
                  <a:pt x="2980753" y="653746"/>
                </a:cubicBezTo>
                <a:cubicBezTo>
                  <a:pt x="2972985" y="657631"/>
                  <a:pt x="2969100" y="657631"/>
                  <a:pt x="2969100" y="657631"/>
                </a:cubicBezTo>
                <a:cubicBezTo>
                  <a:pt x="2965216" y="653746"/>
                  <a:pt x="2961332" y="653746"/>
                  <a:pt x="2953564" y="657631"/>
                </a:cubicBezTo>
                <a:cubicBezTo>
                  <a:pt x="2949679" y="661517"/>
                  <a:pt x="2941911" y="665402"/>
                  <a:pt x="2938027" y="665402"/>
                </a:cubicBezTo>
                <a:cubicBezTo>
                  <a:pt x="2934142" y="665402"/>
                  <a:pt x="2926374" y="665402"/>
                  <a:pt x="2926374" y="665402"/>
                </a:cubicBezTo>
                <a:cubicBezTo>
                  <a:pt x="2922489" y="669287"/>
                  <a:pt x="2910837" y="673172"/>
                  <a:pt x="2903068" y="673172"/>
                </a:cubicBezTo>
                <a:cubicBezTo>
                  <a:pt x="2895299" y="677057"/>
                  <a:pt x="2879762" y="680943"/>
                  <a:pt x="2868110" y="684828"/>
                </a:cubicBezTo>
                <a:cubicBezTo>
                  <a:pt x="2829267" y="696483"/>
                  <a:pt x="2790424" y="704254"/>
                  <a:pt x="2782656" y="708139"/>
                </a:cubicBezTo>
                <a:cubicBezTo>
                  <a:pt x="2774887" y="708139"/>
                  <a:pt x="2763234" y="712024"/>
                  <a:pt x="2755466" y="715909"/>
                </a:cubicBezTo>
                <a:cubicBezTo>
                  <a:pt x="2743813" y="719795"/>
                  <a:pt x="2724392" y="727565"/>
                  <a:pt x="2712739" y="727565"/>
                </a:cubicBezTo>
                <a:cubicBezTo>
                  <a:pt x="2701086" y="731450"/>
                  <a:pt x="2677781" y="739221"/>
                  <a:pt x="2662244" y="743106"/>
                </a:cubicBezTo>
                <a:cubicBezTo>
                  <a:pt x="2646707" y="750876"/>
                  <a:pt x="2623401" y="754761"/>
                  <a:pt x="2607864" y="758647"/>
                </a:cubicBezTo>
                <a:cubicBezTo>
                  <a:pt x="2592327" y="762532"/>
                  <a:pt x="2576790" y="766417"/>
                  <a:pt x="2565137" y="770302"/>
                </a:cubicBezTo>
                <a:cubicBezTo>
                  <a:pt x="2557369" y="774187"/>
                  <a:pt x="2549600" y="778073"/>
                  <a:pt x="2545716" y="778073"/>
                </a:cubicBezTo>
                <a:cubicBezTo>
                  <a:pt x="2545716" y="778073"/>
                  <a:pt x="2541832" y="778073"/>
                  <a:pt x="2537947" y="778073"/>
                </a:cubicBezTo>
                <a:cubicBezTo>
                  <a:pt x="2537947" y="781958"/>
                  <a:pt x="2530179" y="785843"/>
                  <a:pt x="2522410" y="785843"/>
                </a:cubicBezTo>
                <a:cubicBezTo>
                  <a:pt x="2514642" y="785843"/>
                  <a:pt x="2495220" y="789728"/>
                  <a:pt x="2483567" y="793613"/>
                </a:cubicBezTo>
                <a:cubicBezTo>
                  <a:pt x="2471915" y="797499"/>
                  <a:pt x="2448609" y="805269"/>
                  <a:pt x="2433072" y="809154"/>
                </a:cubicBezTo>
                <a:cubicBezTo>
                  <a:pt x="2405882" y="816925"/>
                  <a:pt x="2367040" y="828580"/>
                  <a:pt x="2328197" y="840236"/>
                </a:cubicBezTo>
                <a:cubicBezTo>
                  <a:pt x="2312660" y="848006"/>
                  <a:pt x="2297123" y="851892"/>
                  <a:pt x="2293239" y="851892"/>
                </a:cubicBezTo>
                <a:cubicBezTo>
                  <a:pt x="2289354" y="851892"/>
                  <a:pt x="2281586" y="851892"/>
                  <a:pt x="2277702" y="855777"/>
                </a:cubicBezTo>
                <a:cubicBezTo>
                  <a:pt x="2273817" y="859662"/>
                  <a:pt x="2262165" y="863547"/>
                  <a:pt x="2246628" y="867432"/>
                </a:cubicBezTo>
                <a:cubicBezTo>
                  <a:pt x="2234975" y="867432"/>
                  <a:pt x="2223322" y="875203"/>
                  <a:pt x="2215554" y="875203"/>
                </a:cubicBezTo>
                <a:cubicBezTo>
                  <a:pt x="2211669" y="879088"/>
                  <a:pt x="2200016" y="882973"/>
                  <a:pt x="2188363" y="882973"/>
                </a:cubicBezTo>
                <a:cubicBezTo>
                  <a:pt x="2180595" y="886858"/>
                  <a:pt x="2161174" y="890744"/>
                  <a:pt x="2149521" y="894629"/>
                </a:cubicBezTo>
                <a:cubicBezTo>
                  <a:pt x="2133984" y="902399"/>
                  <a:pt x="2118447" y="906284"/>
                  <a:pt x="2114562" y="906284"/>
                </a:cubicBezTo>
                <a:cubicBezTo>
                  <a:pt x="2110678" y="906284"/>
                  <a:pt x="2102910" y="910170"/>
                  <a:pt x="2102910" y="910170"/>
                </a:cubicBezTo>
                <a:cubicBezTo>
                  <a:pt x="2095141" y="917940"/>
                  <a:pt x="2048530" y="933481"/>
                  <a:pt x="2036877" y="933481"/>
                </a:cubicBezTo>
                <a:cubicBezTo>
                  <a:pt x="2029109" y="937366"/>
                  <a:pt x="2005803" y="941251"/>
                  <a:pt x="1978613" y="952907"/>
                </a:cubicBezTo>
                <a:cubicBezTo>
                  <a:pt x="1974729" y="952907"/>
                  <a:pt x="1963076" y="956792"/>
                  <a:pt x="1955308" y="960677"/>
                </a:cubicBezTo>
                <a:cubicBezTo>
                  <a:pt x="1947539" y="960677"/>
                  <a:pt x="1932002" y="968448"/>
                  <a:pt x="1916465" y="972333"/>
                </a:cubicBezTo>
                <a:cubicBezTo>
                  <a:pt x="1904812" y="976218"/>
                  <a:pt x="1885391" y="983988"/>
                  <a:pt x="1869854" y="983988"/>
                </a:cubicBezTo>
                <a:cubicBezTo>
                  <a:pt x="1858201" y="987874"/>
                  <a:pt x="1842664" y="991759"/>
                  <a:pt x="1838780" y="991759"/>
                </a:cubicBezTo>
                <a:cubicBezTo>
                  <a:pt x="1834896" y="995644"/>
                  <a:pt x="1807706" y="1007300"/>
                  <a:pt x="1792169" y="1011185"/>
                </a:cubicBezTo>
                <a:cubicBezTo>
                  <a:pt x="1788284" y="1015070"/>
                  <a:pt x="1776632" y="1018955"/>
                  <a:pt x="1764979" y="1022840"/>
                </a:cubicBezTo>
                <a:cubicBezTo>
                  <a:pt x="1753326" y="1022840"/>
                  <a:pt x="1745558" y="1026726"/>
                  <a:pt x="1745558" y="1026726"/>
                </a:cubicBezTo>
                <a:cubicBezTo>
                  <a:pt x="1741673" y="1026726"/>
                  <a:pt x="1733905" y="1030611"/>
                  <a:pt x="1722252" y="1034496"/>
                </a:cubicBezTo>
                <a:cubicBezTo>
                  <a:pt x="1698946" y="1046152"/>
                  <a:pt x="1671757" y="1050037"/>
                  <a:pt x="1671757" y="1046152"/>
                </a:cubicBezTo>
                <a:cubicBezTo>
                  <a:pt x="1671757" y="1046152"/>
                  <a:pt x="1671757" y="1042266"/>
                  <a:pt x="1675641" y="1042266"/>
                </a:cubicBezTo>
                <a:cubicBezTo>
                  <a:pt x="1679525" y="1038381"/>
                  <a:pt x="1679525" y="1034496"/>
                  <a:pt x="1679525" y="1030611"/>
                </a:cubicBezTo>
                <a:cubicBezTo>
                  <a:pt x="1679525" y="1030611"/>
                  <a:pt x="1679525" y="1026726"/>
                  <a:pt x="1679525" y="1026726"/>
                </a:cubicBezTo>
                <a:cubicBezTo>
                  <a:pt x="1683409" y="1026726"/>
                  <a:pt x="1691178" y="1022840"/>
                  <a:pt x="1702830" y="1018955"/>
                </a:cubicBezTo>
                <a:cubicBezTo>
                  <a:pt x="1726136" y="1007300"/>
                  <a:pt x="1764979" y="995644"/>
                  <a:pt x="1772748" y="991759"/>
                </a:cubicBezTo>
                <a:cubicBezTo>
                  <a:pt x="1772748" y="991759"/>
                  <a:pt x="1788284" y="987874"/>
                  <a:pt x="1799937" y="980103"/>
                </a:cubicBezTo>
                <a:cubicBezTo>
                  <a:pt x="1811590" y="976218"/>
                  <a:pt x="1827127" y="968448"/>
                  <a:pt x="1831012" y="968448"/>
                </a:cubicBezTo>
                <a:cubicBezTo>
                  <a:pt x="1838780" y="964562"/>
                  <a:pt x="1854317" y="960677"/>
                  <a:pt x="1869854" y="952907"/>
                </a:cubicBezTo>
                <a:cubicBezTo>
                  <a:pt x="1932002" y="929596"/>
                  <a:pt x="1974729" y="917940"/>
                  <a:pt x="2005803" y="906284"/>
                </a:cubicBezTo>
                <a:cubicBezTo>
                  <a:pt x="2025225" y="898514"/>
                  <a:pt x="2052415" y="890744"/>
                  <a:pt x="2067952" y="886858"/>
                </a:cubicBezTo>
                <a:cubicBezTo>
                  <a:pt x="2099025" y="871318"/>
                  <a:pt x="2118447" y="867432"/>
                  <a:pt x="2172826" y="848006"/>
                </a:cubicBezTo>
                <a:cubicBezTo>
                  <a:pt x="2200016" y="840236"/>
                  <a:pt x="2223322" y="828580"/>
                  <a:pt x="2231091" y="828580"/>
                </a:cubicBezTo>
                <a:cubicBezTo>
                  <a:pt x="2238859" y="824695"/>
                  <a:pt x="2254396" y="820810"/>
                  <a:pt x="2262165" y="816925"/>
                </a:cubicBezTo>
                <a:cubicBezTo>
                  <a:pt x="2269933" y="816925"/>
                  <a:pt x="2281586" y="813039"/>
                  <a:pt x="2293239" y="809154"/>
                </a:cubicBezTo>
                <a:cubicBezTo>
                  <a:pt x="2301007" y="805269"/>
                  <a:pt x="2324313" y="801384"/>
                  <a:pt x="2339850" y="793613"/>
                </a:cubicBezTo>
                <a:cubicBezTo>
                  <a:pt x="2355387" y="789728"/>
                  <a:pt x="2370924" y="785843"/>
                  <a:pt x="2370924" y="785843"/>
                </a:cubicBezTo>
                <a:cubicBezTo>
                  <a:pt x="2374808" y="785843"/>
                  <a:pt x="2382577" y="781958"/>
                  <a:pt x="2394229" y="778073"/>
                </a:cubicBezTo>
                <a:cubicBezTo>
                  <a:pt x="2405882" y="774187"/>
                  <a:pt x="2417535" y="770302"/>
                  <a:pt x="2417535" y="770302"/>
                </a:cubicBezTo>
                <a:cubicBezTo>
                  <a:pt x="2421419" y="770302"/>
                  <a:pt x="2436957" y="766417"/>
                  <a:pt x="2468030" y="754761"/>
                </a:cubicBezTo>
                <a:cubicBezTo>
                  <a:pt x="2491336" y="746991"/>
                  <a:pt x="2491336" y="746991"/>
                  <a:pt x="2506873" y="746991"/>
                </a:cubicBezTo>
                <a:cubicBezTo>
                  <a:pt x="2518526" y="746991"/>
                  <a:pt x="2530179" y="743106"/>
                  <a:pt x="2541832" y="739221"/>
                </a:cubicBezTo>
                <a:cubicBezTo>
                  <a:pt x="2549600" y="735335"/>
                  <a:pt x="2565137" y="727565"/>
                  <a:pt x="2572906" y="727565"/>
                </a:cubicBezTo>
                <a:cubicBezTo>
                  <a:pt x="2580674" y="727565"/>
                  <a:pt x="2584558" y="723680"/>
                  <a:pt x="2584558" y="719795"/>
                </a:cubicBezTo>
                <a:cubicBezTo>
                  <a:pt x="2588443" y="719795"/>
                  <a:pt x="2600095" y="715909"/>
                  <a:pt x="2611748" y="715909"/>
                </a:cubicBezTo>
                <a:cubicBezTo>
                  <a:pt x="2627285" y="712024"/>
                  <a:pt x="2646707" y="708139"/>
                  <a:pt x="2654475" y="704254"/>
                </a:cubicBezTo>
                <a:cubicBezTo>
                  <a:pt x="2662244" y="704254"/>
                  <a:pt x="2677781" y="696483"/>
                  <a:pt x="2689433" y="692598"/>
                </a:cubicBezTo>
                <a:cubicBezTo>
                  <a:pt x="2697202" y="688713"/>
                  <a:pt x="2712739" y="684828"/>
                  <a:pt x="2724392" y="680943"/>
                </a:cubicBezTo>
                <a:cubicBezTo>
                  <a:pt x="2743813" y="677057"/>
                  <a:pt x="2755466" y="669287"/>
                  <a:pt x="2759350" y="661517"/>
                </a:cubicBezTo>
                <a:cubicBezTo>
                  <a:pt x="2759350" y="653746"/>
                  <a:pt x="2751582" y="653746"/>
                  <a:pt x="2732161" y="657631"/>
                </a:cubicBezTo>
                <a:cubicBezTo>
                  <a:pt x="2720508" y="661517"/>
                  <a:pt x="2701086" y="665402"/>
                  <a:pt x="2685549" y="669287"/>
                </a:cubicBezTo>
                <a:cubicBezTo>
                  <a:pt x="2670012" y="673172"/>
                  <a:pt x="2654475" y="677057"/>
                  <a:pt x="2646707" y="680943"/>
                </a:cubicBezTo>
                <a:cubicBezTo>
                  <a:pt x="2642823" y="680943"/>
                  <a:pt x="2627285" y="684828"/>
                  <a:pt x="2611748" y="688713"/>
                </a:cubicBezTo>
                <a:cubicBezTo>
                  <a:pt x="2596211" y="692598"/>
                  <a:pt x="2572906" y="700369"/>
                  <a:pt x="2557369" y="704254"/>
                </a:cubicBezTo>
                <a:cubicBezTo>
                  <a:pt x="2506873" y="723680"/>
                  <a:pt x="2483567" y="727565"/>
                  <a:pt x="2460262" y="735335"/>
                </a:cubicBezTo>
                <a:cubicBezTo>
                  <a:pt x="2444725" y="739221"/>
                  <a:pt x="2433072" y="743106"/>
                  <a:pt x="2429188" y="746991"/>
                </a:cubicBezTo>
                <a:cubicBezTo>
                  <a:pt x="2417535" y="754761"/>
                  <a:pt x="2332081" y="774187"/>
                  <a:pt x="2324313" y="770302"/>
                </a:cubicBezTo>
                <a:cubicBezTo>
                  <a:pt x="2320429" y="766417"/>
                  <a:pt x="2320429" y="770302"/>
                  <a:pt x="2316544" y="774187"/>
                </a:cubicBezTo>
                <a:cubicBezTo>
                  <a:pt x="2316544" y="778073"/>
                  <a:pt x="2316544" y="778073"/>
                  <a:pt x="2312660" y="774187"/>
                </a:cubicBezTo>
                <a:cubicBezTo>
                  <a:pt x="2312660" y="766417"/>
                  <a:pt x="2301007" y="766417"/>
                  <a:pt x="2297123" y="770302"/>
                </a:cubicBezTo>
                <a:cubicBezTo>
                  <a:pt x="2293239" y="774187"/>
                  <a:pt x="2289354" y="774187"/>
                  <a:pt x="2285470" y="774187"/>
                </a:cubicBezTo>
                <a:cubicBezTo>
                  <a:pt x="2269933" y="778073"/>
                  <a:pt x="2211669" y="797499"/>
                  <a:pt x="2200016" y="801384"/>
                </a:cubicBezTo>
                <a:cubicBezTo>
                  <a:pt x="2196132" y="805269"/>
                  <a:pt x="2188363" y="809154"/>
                  <a:pt x="2184479" y="809154"/>
                </a:cubicBezTo>
                <a:cubicBezTo>
                  <a:pt x="2180595" y="809154"/>
                  <a:pt x="2172826" y="813039"/>
                  <a:pt x="2165058" y="816925"/>
                </a:cubicBezTo>
                <a:cubicBezTo>
                  <a:pt x="2157290" y="820810"/>
                  <a:pt x="2145637" y="820810"/>
                  <a:pt x="2141753" y="820810"/>
                </a:cubicBezTo>
                <a:cubicBezTo>
                  <a:pt x="2141753" y="820810"/>
                  <a:pt x="2141753" y="820810"/>
                  <a:pt x="2133984" y="820810"/>
                </a:cubicBezTo>
                <a:cubicBezTo>
                  <a:pt x="2133984" y="820810"/>
                  <a:pt x="2133984" y="820810"/>
                  <a:pt x="2137868" y="816925"/>
                </a:cubicBezTo>
                <a:cubicBezTo>
                  <a:pt x="2141753" y="813039"/>
                  <a:pt x="2153405" y="813039"/>
                  <a:pt x="2161174" y="809154"/>
                </a:cubicBezTo>
                <a:cubicBezTo>
                  <a:pt x="2165058" y="809154"/>
                  <a:pt x="2172826" y="805269"/>
                  <a:pt x="2172826" y="805269"/>
                </a:cubicBezTo>
                <a:cubicBezTo>
                  <a:pt x="2168942" y="801384"/>
                  <a:pt x="2184479" y="789728"/>
                  <a:pt x="2196132" y="789728"/>
                </a:cubicBezTo>
                <a:cubicBezTo>
                  <a:pt x="2200016" y="789728"/>
                  <a:pt x="2211669" y="785843"/>
                  <a:pt x="2219438" y="781958"/>
                </a:cubicBezTo>
                <a:cubicBezTo>
                  <a:pt x="2227206" y="778073"/>
                  <a:pt x="2242743" y="774187"/>
                  <a:pt x="2254396" y="770302"/>
                </a:cubicBezTo>
                <a:cubicBezTo>
                  <a:pt x="2266049" y="770302"/>
                  <a:pt x="2277702" y="766417"/>
                  <a:pt x="2277702" y="762532"/>
                </a:cubicBezTo>
                <a:cubicBezTo>
                  <a:pt x="2277702" y="762532"/>
                  <a:pt x="2293239" y="758647"/>
                  <a:pt x="2312660" y="750876"/>
                </a:cubicBezTo>
                <a:cubicBezTo>
                  <a:pt x="2332081" y="746991"/>
                  <a:pt x="2351503" y="739221"/>
                  <a:pt x="2355387" y="735335"/>
                </a:cubicBezTo>
                <a:cubicBezTo>
                  <a:pt x="2363156" y="731450"/>
                  <a:pt x="2370924" y="727565"/>
                  <a:pt x="2378692" y="727565"/>
                </a:cubicBezTo>
                <a:cubicBezTo>
                  <a:pt x="2386461" y="727565"/>
                  <a:pt x="2394229" y="723680"/>
                  <a:pt x="2401998" y="719795"/>
                </a:cubicBezTo>
                <a:cubicBezTo>
                  <a:pt x="2409766" y="712024"/>
                  <a:pt x="2436957" y="700369"/>
                  <a:pt x="2448609" y="700369"/>
                </a:cubicBezTo>
                <a:cubicBezTo>
                  <a:pt x="2456378" y="696483"/>
                  <a:pt x="2460262" y="696483"/>
                  <a:pt x="2460262" y="692598"/>
                </a:cubicBezTo>
                <a:cubicBezTo>
                  <a:pt x="2460262" y="692598"/>
                  <a:pt x="2468030" y="688713"/>
                  <a:pt x="2479683" y="688713"/>
                </a:cubicBezTo>
                <a:cubicBezTo>
                  <a:pt x="2487452" y="684828"/>
                  <a:pt x="2499105" y="680943"/>
                  <a:pt x="2506873" y="677057"/>
                </a:cubicBezTo>
                <a:cubicBezTo>
                  <a:pt x="2514642" y="677057"/>
                  <a:pt x="2534063" y="669287"/>
                  <a:pt x="2549600" y="665402"/>
                </a:cubicBezTo>
                <a:cubicBezTo>
                  <a:pt x="2600095" y="649861"/>
                  <a:pt x="2631170" y="638205"/>
                  <a:pt x="2627285" y="630435"/>
                </a:cubicBezTo>
                <a:cubicBezTo>
                  <a:pt x="2627285" y="622665"/>
                  <a:pt x="2619517" y="618780"/>
                  <a:pt x="2607864" y="622665"/>
                </a:cubicBezTo>
                <a:cubicBezTo>
                  <a:pt x="2603980" y="622665"/>
                  <a:pt x="2603980" y="622665"/>
                  <a:pt x="2607864" y="618780"/>
                </a:cubicBezTo>
                <a:cubicBezTo>
                  <a:pt x="2611748" y="614894"/>
                  <a:pt x="2666128" y="599354"/>
                  <a:pt x="2662244" y="603239"/>
                </a:cubicBezTo>
                <a:cubicBezTo>
                  <a:pt x="2662244" y="607124"/>
                  <a:pt x="2658360" y="607124"/>
                  <a:pt x="2658360" y="607124"/>
                </a:cubicBezTo>
                <a:cubicBezTo>
                  <a:pt x="2654475" y="607124"/>
                  <a:pt x="2650591" y="611009"/>
                  <a:pt x="2650591" y="611009"/>
                </a:cubicBezTo>
                <a:cubicBezTo>
                  <a:pt x="2650591" y="618780"/>
                  <a:pt x="2670012" y="611009"/>
                  <a:pt x="2708855" y="595468"/>
                </a:cubicBezTo>
                <a:cubicBezTo>
                  <a:pt x="2720508" y="591583"/>
                  <a:pt x="2720508" y="591583"/>
                  <a:pt x="2704970" y="595468"/>
                </a:cubicBezTo>
                <a:cubicBezTo>
                  <a:pt x="2689433" y="595468"/>
                  <a:pt x="2689433" y="595468"/>
                  <a:pt x="2697202" y="591583"/>
                </a:cubicBezTo>
                <a:cubicBezTo>
                  <a:pt x="2708855" y="587698"/>
                  <a:pt x="2736045" y="579928"/>
                  <a:pt x="2736045" y="583813"/>
                </a:cubicBezTo>
                <a:cubicBezTo>
                  <a:pt x="2736045" y="583813"/>
                  <a:pt x="2732161" y="587698"/>
                  <a:pt x="2728276" y="587698"/>
                </a:cubicBezTo>
                <a:cubicBezTo>
                  <a:pt x="2724392" y="591583"/>
                  <a:pt x="2732161" y="591583"/>
                  <a:pt x="2739929" y="587698"/>
                </a:cubicBezTo>
                <a:cubicBezTo>
                  <a:pt x="2755466" y="583813"/>
                  <a:pt x="2763234" y="583813"/>
                  <a:pt x="2767119" y="587698"/>
                </a:cubicBezTo>
                <a:cubicBezTo>
                  <a:pt x="2771003" y="591583"/>
                  <a:pt x="2778771" y="591583"/>
                  <a:pt x="2782656" y="587698"/>
                </a:cubicBezTo>
                <a:cubicBezTo>
                  <a:pt x="2786540" y="587698"/>
                  <a:pt x="2809846" y="579928"/>
                  <a:pt x="2833151" y="576042"/>
                </a:cubicBezTo>
                <a:cubicBezTo>
                  <a:pt x="2852573" y="568272"/>
                  <a:pt x="2883647" y="560502"/>
                  <a:pt x="2903068" y="556616"/>
                </a:cubicBezTo>
                <a:cubicBezTo>
                  <a:pt x="2918605" y="548846"/>
                  <a:pt x="2945795" y="544961"/>
                  <a:pt x="2961332" y="541076"/>
                </a:cubicBezTo>
                <a:cubicBezTo>
                  <a:pt x="3007943" y="529420"/>
                  <a:pt x="3054554" y="517764"/>
                  <a:pt x="3058438" y="509994"/>
                </a:cubicBezTo>
                <a:cubicBezTo>
                  <a:pt x="3062323" y="506109"/>
                  <a:pt x="3070091" y="506109"/>
                  <a:pt x="3077860" y="502224"/>
                </a:cubicBezTo>
                <a:cubicBezTo>
                  <a:pt x="3085628" y="502224"/>
                  <a:pt x="3097281" y="498338"/>
                  <a:pt x="3101165" y="494453"/>
                </a:cubicBezTo>
                <a:cubicBezTo>
                  <a:pt x="3112818" y="486683"/>
                  <a:pt x="3112818" y="486683"/>
                  <a:pt x="3085628" y="494453"/>
                </a:cubicBezTo>
                <a:cubicBezTo>
                  <a:pt x="3070091" y="498338"/>
                  <a:pt x="3058438" y="498338"/>
                  <a:pt x="3054554" y="498338"/>
                </a:cubicBezTo>
                <a:cubicBezTo>
                  <a:pt x="3054554" y="494453"/>
                  <a:pt x="3089513" y="486683"/>
                  <a:pt x="3143892" y="475027"/>
                </a:cubicBezTo>
                <a:cubicBezTo>
                  <a:pt x="3174967" y="467257"/>
                  <a:pt x="3178851" y="467257"/>
                  <a:pt x="3167198" y="471142"/>
                </a:cubicBezTo>
                <a:cubicBezTo>
                  <a:pt x="3159429" y="475027"/>
                  <a:pt x="3159429" y="478912"/>
                  <a:pt x="3163314" y="478912"/>
                </a:cubicBezTo>
                <a:cubicBezTo>
                  <a:pt x="3171082" y="478912"/>
                  <a:pt x="3190504" y="475027"/>
                  <a:pt x="3194388" y="471142"/>
                </a:cubicBezTo>
                <a:cubicBezTo>
                  <a:pt x="3194388" y="471142"/>
                  <a:pt x="3190504" y="467257"/>
                  <a:pt x="3190504" y="467257"/>
                </a:cubicBezTo>
                <a:cubicBezTo>
                  <a:pt x="3182735" y="467257"/>
                  <a:pt x="3182735" y="467257"/>
                  <a:pt x="3186619" y="463372"/>
                </a:cubicBezTo>
                <a:cubicBezTo>
                  <a:pt x="3190504" y="459486"/>
                  <a:pt x="3202156" y="459486"/>
                  <a:pt x="3202156" y="463372"/>
                </a:cubicBezTo>
                <a:cubicBezTo>
                  <a:pt x="3202156" y="463372"/>
                  <a:pt x="3202156" y="467257"/>
                  <a:pt x="3198272" y="467257"/>
                </a:cubicBezTo>
                <a:cubicBezTo>
                  <a:pt x="3198272" y="471142"/>
                  <a:pt x="3217693" y="467257"/>
                  <a:pt x="3244883" y="459486"/>
                </a:cubicBezTo>
                <a:cubicBezTo>
                  <a:pt x="3272073" y="455601"/>
                  <a:pt x="3295379" y="447831"/>
                  <a:pt x="3299263" y="447831"/>
                </a:cubicBezTo>
                <a:cubicBezTo>
                  <a:pt x="3299263" y="443946"/>
                  <a:pt x="3318684" y="440060"/>
                  <a:pt x="3341990" y="436175"/>
                </a:cubicBezTo>
                <a:cubicBezTo>
                  <a:pt x="3369180" y="428405"/>
                  <a:pt x="3380833" y="424520"/>
                  <a:pt x="3384717" y="424520"/>
                </a:cubicBezTo>
                <a:cubicBezTo>
                  <a:pt x="3388601" y="416749"/>
                  <a:pt x="3396370" y="416749"/>
                  <a:pt x="3396370" y="420634"/>
                </a:cubicBezTo>
                <a:cubicBezTo>
                  <a:pt x="3396370" y="424520"/>
                  <a:pt x="3400254" y="424520"/>
                  <a:pt x="3400254" y="424520"/>
                </a:cubicBezTo>
                <a:cubicBezTo>
                  <a:pt x="3404138" y="424520"/>
                  <a:pt x="3404138" y="420634"/>
                  <a:pt x="3404138" y="420634"/>
                </a:cubicBezTo>
                <a:cubicBezTo>
                  <a:pt x="3408022" y="412864"/>
                  <a:pt x="3439097" y="405094"/>
                  <a:pt x="3442981" y="412864"/>
                </a:cubicBezTo>
                <a:cubicBezTo>
                  <a:pt x="3446865" y="416749"/>
                  <a:pt x="3497360" y="405094"/>
                  <a:pt x="3497360" y="401208"/>
                </a:cubicBezTo>
                <a:cubicBezTo>
                  <a:pt x="3497360" y="397323"/>
                  <a:pt x="3509013" y="393438"/>
                  <a:pt x="3524550" y="389553"/>
                </a:cubicBezTo>
                <a:cubicBezTo>
                  <a:pt x="3555624" y="381782"/>
                  <a:pt x="3571161" y="377897"/>
                  <a:pt x="3567277" y="370127"/>
                </a:cubicBezTo>
                <a:cubicBezTo>
                  <a:pt x="3563393" y="370127"/>
                  <a:pt x="3559509" y="370127"/>
                  <a:pt x="3528435" y="374012"/>
                </a:cubicBezTo>
                <a:cubicBezTo>
                  <a:pt x="3516782" y="377897"/>
                  <a:pt x="3466286" y="389553"/>
                  <a:pt x="3415791" y="401208"/>
                </a:cubicBezTo>
                <a:cubicBezTo>
                  <a:pt x="3400254" y="405094"/>
                  <a:pt x="3384717" y="408979"/>
                  <a:pt x="3376948" y="408979"/>
                </a:cubicBezTo>
                <a:cubicBezTo>
                  <a:pt x="3361411" y="412864"/>
                  <a:pt x="3341990" y="416749"/>
                  <a:pt x="3256536" y="436175"/>
                </a:cubicBezTo>
                <a:cubicBezTo>
                  <a:pt x="3213809" y="443946"/>
                  <a:pt x="3182735" y="451716"/>
                  <a:pt x="3171082" y="451716"/>
                </a:cubicBezTo>
                <a:cubicBezTo>
                  <a:pt x="3163314" y="451716"/>
                  <a:pt x="3155545" y="451716"/>
                  <a:pt x="3155545" y="451716"/>
                </a:cubicBezTo>
                <a:cubicBezTo>
                  <a:pt x="3151661" y="455601"/>
                  <a:pt x="3136124" y="459486"/>
                  <a:pt x="3120587" y="463372"/>
                </a:cubicBezTo>
                <a:cubicBezTo>
                  <a:pt x="3105050" y="467257"/>
                  <a:pt x="3085628" y="471142"/>
                  <a:pt x="3077860" y="475027"/>
                </a:cubicBezTo>
                <a:cubicBezTo>
                  <a:pt x="3035133" y="482798"/>
                  <a:pt x="2976869" y="498338"/>
                  <a:pt x="2949679" y="506109"/>
                </a:cubicBezTo>
                <a:cubicBezTo>
                  <a:pt x="2918605" y="513879"/>
                  <a:pt x="2895299" y="517764"/>
                  <a:pt x="2848688" y="529420"/>
                </a:cubicBezTo>
                <a:cubicBezTo>
                  <a:pt x="2837036" y="533305"/>
                  <a:pt x="2821499" y="537190"/>
                  <a:pt x="2817614" y="541076"/>
                </a:cubicBezTo>
                <a:cubicBezTo>
                  <a:pt x="2809846" y="544961"/>
                  <a:pt x="2805962" y="541076"/>
                  <a:pt x="2813730" y="533305"/>
                </a:cubicBezTo>
                <a:cubicBezTo>
                  <a:pt x="2813730" y="529420"/>
                  <a:pt x="2809846" y="529420"/>
                  <a:pt x="2798193" y="533305"/>
                </a:cubicBezTo>
                <a:cubicBezTo>
                  <a:pt x="2786540" y="533305"/>
                  <a:pt x="2774887" y="537190"/>
                  <a:pt x="2771003" y="537190"/>
                </a:cubicBezTo>
                <a:cubicBezTo>
                  <a:pt x="2767119" y="537190"/>
                  <a:pt x="2747698" y="541076"/>
                  <a:pt x="2732161" y="548846"/>
                </a:cubicBezTo>
                <a:cubicBezTo>
                  <a:pt x="2716624" y="552731"/>
                  <a:pt x="2693318" y="560502"/>
                  <a:pt x="2677781" y="564387"/>
                </a:cubicBezTo>
                <a:cubicBezTo>
                  <a:pt x="2635054" y="572157"/>
                  <a:pt x="2615633" y="579928"/>
                  <a:pt x="2619517" y="583813"/>
                </a:cubicBezTo>
                <a:cubicBezTo>
                  <a:pt x="2619517" y="587698"/>
                  <a:pt x="2619517" y="587698"/>
                  <a:pt x="2615633" y="591583"/>
                </a:cubicBezTo>
                <a:cubicBezTo>
                  <a:pt x="2603980" y="595468"/>
                  <a:pt x="2596211" y="595468"/>
                  <a:pt x="2596211" y="591583"/>
                </a:cubicBezTo>
                <a:cubicBezTo>
                  <a:pt x="2596211" y="591583"/>
                  <a:pt x="2600095" y="587698"/>
                  <a:pt x="2603980" y="587698"/>
                </a:cubicBezTo>
                <a:cubicBezTo>
                  <a:pt x="2615633" y="587698"/>
                  <a:pt x="2615633" y="583813"/>
                  <a:pt x="2603980" y="579928"/>
                </a:cubicBezTo>
                <a:cubicBezTo>
                  <a:pt x="2600095" y="579928"/>
                  <a:pt x="2596211" y="579928"/>
                  <a:pt x="2596211" y="579928"/>
                </a:cubicBezTo>
                <a:cubicBezTo>
                  <a:pt x="2600095" y="579928"/>
                  <a:pt x="2596211" y="583813"/>
                  <a:pt x="2592327" y="587698"/>
                </a:cubicBezTo>
                <a:cubicBezTo>
                  <a:pt x="2588443" y="587698"/>
                  <a:pt x="2588443" y="591583"/>
                  <a:pt x="2592327" y="591583"/>
                </a:cubicBezTo>
                <a:cubicBezTo>
                  <a:pt x="2592327" y="595468"/>
                  <a:pt x="2588443" y="595468"/>
                  <a:pt x="2565137" y="603239"/>
                </a:cubicBezTo>
                <a:cubicBezTo>
                  <a:pt x="2549600" y="611009"/>
                  <a:pt x="2534063" y="614894"/>
                  <a:pt x="2530179" y="614894"/>
                </a:cubicBezTo>
                <a:cubicBezTo>
                  <a:pt x="2518526" y="618780"/>
                  <a:pt x="2506873" y="618780"/>
                  <a:pt x="2514642" y="614894"/>
                </a:cubicBezTo>
                <a:cubicBezTo>
                  <a:pt x="2530179" y="607124"/>
                  <a:pt x="2545716" y="599354"/>
                  <a:pt x="2557369" y="599354"/>
                </a:cubicBezTo>
                <a:cubicBezTo>
                  <a:pt x="2557369" y="599354"/>
                  <a:pt x="2557369" y="599354"/>
                  <a:pt x="2572906" y="595468"/>
                </a:cubicBezTo>
                <a:cubicBezTo>
                  <a:pt x="2572906" y="595468"/>
                  <a:pt x="2572906" y="595468"/>
                  <a:pt x="2565137" y="591583"/>
                </a:cubicBezTo>
                <a:cubicBezTo>
                  <a:pt x="2561253" y="587698"/>
                  <a:pt x="2557369" y="579928"/>
                  <a:pt x="2557369" y="576042"/>
                </a:cubicBezTo>
                <a:cubicBezTo>
                  <a:pt x="2557369" y="568272"/>
                  <a:pt x="2557369" y="568272"/>
                  <a:pt x="2565137" y="568272"/>
                </a:cubicBezTo>
                <a:cubicBezTo>
                  <a:pt x="2572906" y="568272"/>
                  <a:pt x="2576790" y="568272"/>
                  <a:pt x="2576790" y="564387"/>
                </a:cubicBezTo>
                <a:cubicBezTo>
                  <a:pt x="2580674" y="560502"/>
                  <a:pt x="2572906" y="556616"/>
                  <a:pt x="2553484" y="560502"/>
                </a:cubicBezTo>
                <a:cubicBezTo>
                  <a:pt x="2534063" y="564387"/>
                  <a:pt x="2530179" y="564387"/>
                  <a:pt x="2530179" y="560502"/>
                </a:cubicBezTo>
                <a:cubicBezTo>
                  <a:pt x="2530179" y="556616"/>
                  <a:pt x="2537947" y="552731"/>
                  <a:pt x="2565137" y="544961"/>
                </a:cubicBezTo>
                <a:cubicBezTo>
                  <a:pt x="2580674" y="541076"/>
                  <a:pt x="2596211" y="537190"/>
                  <a:pt x="2600095" y="533305"/>
                </a:cubicBezTo>
                <a:cubicBezTo>
                  <a:pt x="2607864" y="533305"/>
                  <a:pt x="2627285" y="529420"/>
                  <a:pt x="2642823" y="521650"/>
                </a:cubicBezTo>
                <a:cubicBezTo>
                  <a:pt x="2662244" y="517764"/>
                  <a:pt x="2681665" y="513879"/>
                  <a:pt x="2685549" y="509994"/>
                </a:cubicBezTo>
                <a:cubicBezTo>
                  <a:pt x="2697202" y="506109"/>
                  <a:pt x="2716624" y="502224"/>
                  <a:pt x="2736045" y="498338"/>
                </a:cubicBezTo>
                <a:cubicBezTo>
                  <a:pt x="2794309" y="478912"/>
                  <a:pt x="2813730" y="475027"/>
                  <a:pt x="2817614" y="471142"/>
                </a:cubicBezTo>
                <a:cubicBezTo>
                  <a:pt x="2821499" y="471142"/>
                  <a:pt x="2837036" y="467257"/>
                  <a:pt x="2856457" y="463372"/>
                </a:cubicBezTo>
                <a:cubicBezTo>
                  <a:pt x="2871994" y="459486"/>
                  <a:pt x="2887531" y="455601"/>
                  <a:pt x="2891415" y="451716"/>
                </a:cubicBezTo>
                <a:cubicBezTo>
                  <a:pt x="2891415" y="451716"/>
                  <a:pt x="2910837" y="447831"/>
                  <a:pt x="2934142" y="443946"/>
                </a:cubicBezTo>
                <a:cubicBezTo>
                  <a:pt x="2957448" y="436175"/>
                  <a:pt x="2980753" y="432290"/>
                  <a:pt x="2984637" y="428405"/>
                </a:cubicBezTo>
                <a:cubicBezTo>
                  <a:pt x="3007943" y="420634"/>
                  <a:pt x="3019596" y="416749"/>
                  <a:pt x="3031249" y="420634"/>
                </a:cubicBezTo>
                <a:cubicBezTo>
                  <a:pt x="3039017" y="420634"/>
                  <a:pt x="3050670" y="420634"/>
                  <a:pt x="3062323" y="420634"/>
                </a:cubicBezTo>
                <a:cubicBezTo>
                  <a:pt x="3073976" y="416749"/>
                  <a:pt x="3077860" y="416749"/>
                  <a:pt x="3077860" y="408979"/>
                </a:cubicBezTo>
                <a:cubicBezTo>
                  <a:pt x="3081744" y="401208"/>
                  <a:pt x="3085628" y="397323"/>
                  <a:pt x="3093397" y="393438"/>
                </a:cubicBezTo>
                <a:cubicBezTo>
                  <a:pt x="3101165" y="389553"/>
                  <a:pt x="3108934" y="393438"/>
                  <a:pt x="3105050" y="397323"/>
                </a:cubicBezTo>
                <a:cubicBezTo>
                  <a:pt x="3097281" y="405094"/>
                  <a:pt x="3124471" y="401208"/>
                  <a:pt x="3128355" y="397323"/>
                </a:cubicBezTo>
                <a:cubicBezTo>
                  <a:pt x="3132239" y="393438"/>
                  <a:pt x="3136124" y="393438"/>
                  <a:pt x="3140008" y="393438"/>
                </a:cubicBezTo>
                <a:cubicBezTo>
                  <a:pt x="3143892" y="389553"/>
                  <a:pt x="3147777" y="389553"/>
                  <a:pt x="3151661" y="385668"/>
                </a:cubicBezTo>
                <a:cubicBezTo>
                  <a:pt x="3151661" y="374012"/>
                  <a:pt x="3155545" y="374012"/>
                  <a:pt x="3163314" y="381782"/>
                </a:cubicBezTo>
                <a:cubicBezTo>
                  <a:pt x="3167198" y="385668"/>
                  <a:pt x="3174967" y="381782"/>
                  <a:pt x="3198272" y="377897"/>
                </a:cubicBezTo>
                <a:cubicBezTo>
                  <a:pt x="3221578" y="374012"/>
                  <a:pt x="3256536" y="366242"/>
                  <a:pt x="3272073" y="362356"/>
                </a:cubicBezTo>
                <a:cubicBezTo>
                  <a:pt x="3272073" y="358471"/>
                  <a:pt x="3275957" y="358471"/>
                  <a:pt x="3275957" y="354586"/>
                </a:cubicBezTo>
                <a:cubicBezTo>
                  <a:pt x="3272073" y="350701"/>
                  <a:pt x="3279842" y="346816"/>
                  <a:pt x="3314800" y="339045"/>
                </a:cubicBezTo>
                <a:cubicBezTo>
                  <a:pt x="3334221" y="339045"/>
                  <a:pt x="3341990" y="339045"/>
                  <a:pt x="3341990" y="339045"/>
                </a:cubicBezTo>
                <a:cubicBezTo>
                  <a:pt x="3341990" y="342930"/>
                  <a:pt x="3341990" y="342930"/>
                  <a:pt x="3345874" y="342930"/>
                </a:cubicBezTo>
                <a:cubicBezTo>
                  <a:pt x="3349758" y="342930"/>
                  <a:pt x="3357527" y="342930"/>
                  <a:pt x="3357527" y="342930"/>
                </a:cubicBezTo>
                <a:cubicBezTo>
                  <a:pt x="3365296" y="346816"/>
                  <a:pt x="3369180" y="342930"/>
                  <a:pt x="3369180" y="335160"/>
                </a:cubicBezTo>
                <a:cubicBezTo>
                  <a:pt x="3369180" y="327390"/>
                  <a:pt x="3400254" y="311849"/>
                  <a:pt x="3408022" y="319619"/>
                </a:cubicBezTo>
                <a:cubicBezTo>
                  <a:pt x="3408022" y="319619"/>
                  <a:pt x="3411907" y="319619"/>
                  <a:pt x="3415791" y="319619"/>
                </a:cubicBezTo>
                <a:cubicBezTo>
                  <a:pt x="3423559" y="315734"/>
                  <a:pt x="3435212" y="315734"/>
                  <a:pt x="3431328" y="319619"/>
                </a:cubicBezTo>
                <a:cubicBezTo>
                  <a:pt x="3431328" y="323504"/>
                  <a:pt x="3427444" y="323504"/>
                  <a:pt x="3419675" y="327390"/>
                </a:cubicBezTo>
                <a:cubicBezTo>
                  <a:pt x="3408022" y="327390"/>
                  <a:pt x="3400254" y="335160"/>
                  <a:pt x="3408022" y="339045"/>
                </a:cubicBezTo>
                <a:cubicBezTo>
                  <a:pt x="3415791" y="342930"/>
                  <a:pt x="3439097" y="339045"/>
                  <a:pt x="3442981" y="335160"/>
                </a:cubicBezTo>
                <a:cubicBezTo>
                  <a:pt x="3446865" y="335160"/>
                  <a:pt x="3450749" y="335160"/>
                  <a:pt x="3450749" y="335160"/>
                </a:cubicBezTo>
                <a:cubicBezTo>
                  <a:pt x="3450749" y="335160"/>
                  <a:pt x="3462402" y="335160"/>
                  <a:pt x="3474055" y="331275"/>
                </a:cubicBezTo>
                <a:cubicBezTo>
                  <a:pt x="3489592" y="331275"/>
                  <a:pt x="3493476" y="331275"/>
                  <a:pt x="3489592" y="323504"/>
                </a:cubicBezTo>
                <a:cubicBezTo>
                  <a:pt x="3489592" y="319619"/>
                  <a:pt x="3493476" y="319619"/>
                  <a:pt x="3501245" y="315734"/>
                </a:cubicBezTo>
                <a:cubicBezTo>
                  <a:pt x="3516782" y="311849"/>
                  <a:pt x="3520666" y="311849"/>
                  <a:pt x="3524550" y="319619"/>
                </a:cubicBezTo>
                <a:cubicBezTo>
                  <a:pt x="3528435" y="323504"/>
                  <a:pt x="3540087" y="323504"/>
                  <a:pt x="3540087" y="315734"/>
                </a:cubicBezTo>
                <a:cubicBezTo>
                  <a:pt x="3536203" y="307964"/>
                  <a:pt x="3551740" y="304078"/>
                  <a:pt x="3563393" y="307964"/>
                </a:cubicBezTo>
                <a:cubicBezTo>
                  <a:pt x="3571161" y="311849"/>
                  <a:pt x="3575046" y="311849"/>
                  <a:pt x="3586699" y="304078"/>
                </a:cubicBezTo>
                <a:cubicBezTo>
                  <a:pt x="3598351" y="300193"/>
                  <a:pt x="3606120" y="300193"/>
                  <a:pt x="3610004" y="300193"/>
                </a:cubicBezTo>
                <a:cubicBezTo>
                  <a:pt x="3613888" y="304078"/>
                  <a:pt x="3617773" y="300193"/>
                  <a:pt x="3621657" y="296308"/>
                </a:cubicBezTo>
                <a:cubicBezTo>
                  <a:pt x="3621657" y="292423"/>
                  <a:pt x="3629425" y="288538"/>
                  <a:pt x="3633310" y="288538"/>
                </a:cubicBezTo>
                <a:cubicBezTo>
                  <a:pt x="3637194" y="288538"/>
                  <a:pt x="3637194" y="284653"/>
                  <a:pt x="3637194" y="280767"/>
                </a:cubicBezTo>
                <a:cubicBezTo>
                  <a:pt x="3633310" y="272997"/>
                  <a:pt x="3637194" y="272997"/>
                  <a:pt x="3641078" y="272997"/>
                </a:cubicBezTo>
                <a:cubicBezTo>
                  <a:pt x="3644962" y="272997"/>
                  <a:pt x="3648847" y="272997"/>
                  <a:pt x="3648847" y="276882"/>
                </a:cubicBezTo>
                <a:cubicBezTo>
                  <a:pt x="3652731" y="280767"/>
                  <a:pt x="3656615" y="284653"/>
                  <a:pt x="3664384" y="284653"/>
                </a:cubicBezTo>
                <a:cubicBezTo>
                  <a:pt x="3668268" y="284653"/>
                  <a:pt x="3672152" y="288538"/>
                  <a:pt x="3672152" y="292423"/>
                </a:cubicBezTo>
                <a:cubicBezTo>
                  <a:pt x="3672152" y="296308"/>
                  <a:pt x="3672152" y="296308"/>
                  <a:pt x="3672152" y="296308"/>
                </a:cubicBezTo>
                <a:cubicBezTo>
                  <a:pt x="3676037" y="296308"/>
                  <a:pt x="3695458" y="292423"/>
                  <a:pt x="3722648" y="288538"/>
                </a:cubicBezTo>
                <a:cubicBezTo>
                  <a:pt x="3734301" y="288538"/>
                  <a:pt x="3749838" y="288538"/>
                  <a:pt x="3753722" y="288538"/>
                </a:cubicBezTo>
                <a:cubicBezTo>
                  <a:pt x="3757606" y="292423"/>
                  <a:pt x="3761490" y="292423"/>
                  <a:pt x="3765375" y="288538"/>
                </a:cubicBezTo>
                <a:cubicBezTo>
                  <a:pt x="3765375" y="284653"/>
                  <a:pt x="3769259" y="284653"/>
                  <a:pt x="3769259" y="284653"/>
                </a:cubicBezTo>
                <a:cubicBezTo>
                  <a:pt x="3769259" y="292423"/>
                  <a:pt x="3777027" y="288538"/>
                  <a:pt x="3777027" y="280767"/>
                </a:cubicBezTo>
                <a:cubicBezTo>
                  <a:pt x="3780912" y="276882"/>
                  <a:pt x="3777027" y="276882"/>
                  <a:pt x="3761490" y="276882"/>
                </a:cubicBezTo>
                <a:cubicBezTo>
                  <a:pt x="3745953" y="276882"/>
                  <a:pt x="3738185" y="276882"/>
                  <a:pt x="3742069" y="269112"/>
                </a:cubicBezTo>
                <a:cubicBezTo>
                  <a:pt x="3745953" y="269112"/>
                  <a:pt x="3753722" y="265227"/>
                  <a:pt x="3765375" y="265227"/>
                </a:cubicBezTo>
                <a:cubicBezTo>
                  <a:pt x="3777027" y="261341"/>
                  <a:pt x="3788680" y="257456"/>
                  <a:pt x="3788680" y="257456"/>
                </a:cubicBezTo>
                <a:cubicBezTo>
                  <a:pt x="3788680" y="257456"/>
                  <a:pt x="3792564" y="253571"/>
                  <a:pt x="3796449" y="253571"/>
                </a:cubicBezTo>
                <a:cubicBezTo>
                  <a:pt x="3800333" y="253571"/>
                  <a:pt x="3808102" y="253571"/>
                  <a:pt x="3811986" y="249686"/>
                </a:cubicBezTo>
                <a:cubicBezTo>
                  <a:pt x="3819754" y="241915"/>
                  <a:pt x="3823639" y="241915"/>
                  <a:pt x="3827523" y="245801"/>
                </a:cubicBezTo>
                <a:cubicBezTo>
                  <a:pt x="3831407" y="245801"/>
                  <a:pt x="3839176" y="249686"/>
                  <a:pt x="3843060" y="249686"/>
                </a:cubicBezTo>
                <a:cubicBezTo>
                  <a:pt x="3850828" y="249686"/>
                  <a:pt x="3854713" y="245801"/>
                  <a:pt x="3858597" y="241915"/>
                </a:cubicBezTo>
                <a:cubicBezTo>
                  <a:pt x="3862481" y="234145"/>
                  <a:pt x="3866365" y="234145"/>
                  <a:pt x="3885787" y="226375"/>
                </a:cubicBezTo>
                <a:cubicBezTo>
                  <a:pt x="3909092" y="222489"/>
                  <a:pt x="3912977" y="222489"/>
                  <a:pt x="3916861" y="226375"/>
                </a:cubicBezTo>
                <a:cubicBezTo>
                  <a:pt x="3916861" y="230260"/>
                  <a:pt x="3916861" y="234145"/>
                  <a:pt x="3912977" y="234145"/>
                </a:cubicBezTo>
                <a:cubicBezTo>
                  <a:pt x="3912977" y="238030"/>
                  <a:pt x="3909092" y="241915"/>
                  <a:pt x="3912977" y="241915"/>
                </a:cubicBezTo>
                <a:cubicBezTo>
                  <a:pt x="3912977" y="241915"/>
                  <a:pt x="3928514" y="241915"/>
                  <a:pt x="3947935" y="238030"/>
                </a:cubicBezTo>
                <a:cubicBezTo>
                  <a:pt x="3982893" y="230260"/>
                  <a:pt x="3986778" y="230260"/>
                  <a:pt x="3990662" y="222489"/>
                </a:cubicBezTo>
                <a:cubicBezTo>
                  <a:pt x="3998430" y="214719"/>
                  <a:pt x="3998430" y="214719"/>
                  <a:pt x="4076116" y="199178"/>
                </a:cubicBezTo>
                <a:cubicBezTo>
                  <a:pt x="4118843" y="191408"/>
                  <a:pt x="4161570" y="183637"/>
                  <a:pt x="4173222" y="183637"/>
                </a:cubicBezTo>
                <a:cubicBezTo>
                  <a:pt x="4184875" y="183637"/>
                  <a:pt x="4204297" y="179752"/>
                  <a:pt x="4215949" y="179752"/>
                </a:cubicBezTo>
                <a:cubicBezTo>
                  <a:pt x="4274213" y="171982"/>
                  <a:pt x="4293635" y="171982"/>
                  <a:pt x="4305287" y="171982"/>
                </a:cubicBezTo>
                <a:cubicBezTo>
                  <a:pt x="4313056" y="171982"/>
                  <a:pt x="4320824" y="171982"/>
                  <a:pt x="4324709" y="168097"/>
                </a:cubicBezTo>
                <a:cubicBezTo>
                  <a:pt x="4328593" y="168097"/>
                  <a:pt x="4340246" y="164211"/>
                  <a:pt x="4355783" y="160326"/>
                </a:cubicBezTo>
                <a:cubicBezTo>
                  <a:pt x="4367436" y="160326"/>
                  <a:pt x="4398510" y="156441"/>
                  <a:pt x="4421815" y="152556"/>
                </a:cubicBezTo>
                <a:cubicBezTo>
                  <a:pt x="4464542" y="144785"/>
                  <a:pt x="4499501" y="140900"/>
                  <a:pt x="4515038" y="140900"/>
                </a:cubicBezTo>
                <a:cubicBezTo>
                  <a:pt x="4522806" y="140900"/>
                  <a:pt x="4526690" y="137015"/>
                  <a:pt x="4530575" y="137015"/>
                </a:cubicBezTo>
                <a:cubicBezTo>
                  <a:pt x="4534459" y="133130"/>
                  <a:pt x="4542227" y="133130"/>
                  <a:pt x="4561649" y="133130"/>
                </a:cubicBezTo>
                <a:cubicBezTo>
                  <a:pt x="4581070" y="133130"/>
                  <a:pt x="4588839" y="129245"/>
                  <a:pt x="4592723" y="129245"/>
                </a:cubicBezTo>
                <a:cubicBezTo>
                  <a:pt x="4592723" y="125359"/>
                  <a:pt x="4604376" y="125359"/>
                  <a:pt x="4612144" y="129245"/>
                </a:cubicBezTo>
                <a:cubicBezTo>
                  <a:pt x="4612144" y="133130"/>
                  <a:pt x="4623797" y="133130"/>
                  <a:pt x="4639334" y="129245"/>
                </a:cubicBezTo>
                <a:cubicBezTo>
                  <a:pt x="4654871" y="125359"/>
                  <a:pt x="4670408" y="125359"/>
                  <a:pt x="4674292" y="125359"/>
                </a:cubicBezTo>
                <a:cubicBezTo>
                  <a:pt x="4678177" y="125359"/>
                  <a:pt x="4693714" y="125359"/>
                  <a:pt x="4705367" y="121474"/>
                </a:cubicBezTo>
                <a:cubicBezTo>
                  <a:pt x="4748093" y="113704"/>
                  <a:pt x="4751978" y="109819"/>
                  <a:pt x="4755862" y="113704"/>
                </a:cubicBezTo>
                <a:cubicBezTo>
                  <a:pt x="4759746" y="117589"/>
                  <a:pt x="4767515" y="117589"/>
                  <a:pt x="4771399" y="117589"/>
                </a:cubicBezTo>
                <a:cubicBezTo>
                  <a:pt x="4798589" y="109819"/>
                  <a:pt x="4818010" y="109819"/>
                  <a:pt x="4825779" y="117589"/>
                </a:cubicBezTo>
                <a:cubicBezTo>
                  <a:pt x="4829663" y="117589"/>
                  <a:pt x="4833547" y="121474"/>
                  <a:pt x="4837431" y="117589"/>
                </a:cubicBezTo>
                <a:cubicBezTo>
                  <a:pt x="4837431" y="117589"/>
                  <a:pt x="4837431" y="117589"/>
                  <a:pt x="4841316" y="121474"/>
                </a:cubicBezTo>
                <a:cubicBezTo>
                  <a:pt x="4841316" y="121474"/>
                  <a:pt x="4845200" y="125359"/>
                  <a:pt x="4849084" y="125359"/>
                </a:cubicBezTo>
                <a:cubicBezTo>
                  <a:pt x="4860737" y="125359"/>
                  <a:pt x="4922885" y="109819"/>
                  <a:pt x="4926770" y="105933"/>
                </a:cubicBezTo>
                <a:cubicBezTo>
                  <a:pt x="4926770" y="105933"/>
                  <a:pt x="4930654" y="105933"/>
                  <a:pt x="4934538" y="109819"/>
                </a:cubicBezTo>
                <a:cubicBezTo>
                  <a:pt x="4938422" y="109819"/>
                  <a:pt x="4942307" y="109819"/>
                  <a:pt x="4953959" y="105933"/>
                </a:cubicBezTo>
                <a:cubicBezTo>
                  <a:pt x="4965612" y="98163"/>
                  <a:pt x="4965612" y="98163"/>
                  <a:pt x="4981149" y="102048"/>
                </a:cubicBezTo>
                <a:cubicBezTo>
                  <a:pt x="4996686" y="105933"/>
                  <a:pt x="5000571" y="105933"/>
                  <a:pt x="5012223" y="102048"/>
                </a:cubicBezTo>
                <a:cubicBezTo>
                  <a:pt x="5019992" y="102048"/>
                  <a:pt x="5031645" y="98163"/>
                  <a:pt x="5043297" y="98163"/>
                </a:cubicBezTo>
                <a:cubicBezTo>
                  <a:pt x="5054950" y="98163"/>
                  <a:pt x="5070487" y="98163"/>
                  <a:pt x="5078256" y="98163"/>
                </a:cubicBezTo>
                <a:cubicBezTo>
                  <a:pt x="5086024" y="94278"/>
                  <a:pt x="5097677" y="94278"/>
                  <a:pt x="5097677" y="98163"/>
                </a:cubicBezTo>
                <a:cubicBezTo>
                  <a:pt x="5101561" y="98163"/>
                  <a:pt x="5124867" y="94278"/>
                  <a:pt x="5140404" y="86507"/>
                </a:cubicBezTo>
                <a:cubicBezTo>
                  <a:pt x="5152057" y="82622"/>
                  <a:pt x="5155941" y="82622"/>
                  <a:pt x="5159825" y="86507"/>
                </a:cubicBezTo>
                <a:cubicBezTo>
                  <a:pt x="5163710" y="90393"/>
                  <a:pt x="5167594" y="90393"/>
                  <a:pt x="5187015" y="86507"/>
                </a:cubicBezTo>
                <a:cubicBezTo>
                  <a:pt x="5202552" y="82622"/>
                  <a:pt x="5210321" y="82622"/>
                  <a:pt x="5218089" y="82622"/>
                </a:cubicBezTo>
                <a:cubicBezTo>
                  <a:pt x="5225858" y="86507"/>
                  <a:pt x="5229742" y="86507"/>
                  <a:pt x="5237511" y="82622"/>
                </a:cubicBezTo>
                <a:cubicBezTo>
                  <a:pt x="5245279" y="78737"/>
                  <a:pt x="5253048" y="78737"/>
                  <a:pt x="5260816" y="78737"/>
                </a:cubicBezTo>
                <a:cubicBezTo>
                  <a:pt x="5268585" y="78737"/>
                  <a:pt x="5288006" y="74852"/>
                  <a:pt x="5303543" y="70967"/>
                </a:cubicBezTo>
                <a:cubicBezTo>
                  <a:pt x="5326849" y="67081"/>
                  <a:pt x="5330733" y="67081"/>
                  <a:pt x="5334617" y="59311"/>
                </a:cubicBezTo>
                <a:cubicBezTo>
                  <a:pt x="5334617" y="55426"/>
                  <a:pt x="5288006" y="55426"/>
                  <a:pt x="5268585" y="51541"/>
                </a:cubicBezTo>
                <a:cubicBezTo>
                  <a:pt x="5260816" y="51541"/>
                  <a:pt x="5256932" y="43770"/>
                  <a:pt x="5260816" y="43770"/>
                </a:cubicBezTo>
                <a:cubicBezTo>
                  <a:pt x="5264700" y="39885"/>
                  <a:pt x="5272469" y="36000"/>
                  <a:pt x="5284122" y="36000"/>
                </a:cubicBezTo>
                <a:cubicBezTo>
                  <a:pt x="5326849" y="32115"/>
                  <a:pt x="5412302" y="32115"/>
                  <a:pt x="5420071" y="28229"/>
                </a:cubicBezTo>
                <a:cubicBezTo>
                  <a:pt x="5439492" y="28229"/>
                  <a:pt x="5439492" y="28229"/>
                  <a:pt x="5443377" y="32115"/>
                </a:cubicBezTo>
                <a:cubicBezTo>
                  <a:pt x="5447261" y="43770"/>
                  <a:pt x="5458914" y="43770"/>
                  <a:pt x="5466682" y="36000"/>
                </a:cubicBezTo>
                <a:cubicBezTo>
                  <a:pt x="5470566" y="32115"/>
                  <a:pt x="5478335" y="28229"/>
                  <a:pt x="5493872" y="24344"/>
                </a:cubicBezTo>
                <a:cubicBezTo>
                  <a:pt x="5509409" y="20459"/>
                  <a:pt x="5521062" y="12689"/>
                  <a:pt x="5521062" y="12689"/>
                </a:cubicBezTo>
                <a:cubicBezTo>
                  <a:pt x="5526888" y="6861"/>
                  <a:pt x="5572043" y="1033"/>
                  <a:pt x="5600811" y="123"/>
                </a:cubicBezTo>
                <a:close/>
              </a:path>
            </a:pathLst>
          </a:custGeom>
          <a:solidFill>
            <a:schemeClr val="bg1"/>
          </a:solidFill>
        </p:spPr>
        <p:txBody>
          <a:bodyPr wrap="square" anchor="ctr">
            <a:noAutofit/>
          </a:bodyPr>
          <a:lstStyle>
            <a:lvl1pPr marL="0" indent="0" algn="ctr">
              <a:buNone/>
              <a:defRPr>
                <a:latin typeface="+mj-lt"/>
              </a:defRPr>
            </a:lvl1pPr>
          </a:lstStyle>
          <a:p>
            <a:r>
              <a:rPr lang="en-IE"/>
              <a:t>Insert your picture here</a:t>
            </a:r>
            <a:endParaRPr lang="en-US"/>
          </a:p>
        </p:txBody>
      </p:sp>
      <p:sp>
        <p:nvSpPr>
          <p:cNvPr id="10" name="Footer Placeholder 4">
            <a:extLst>
              <a:ext uri="{FF2B5EF4-FFF2-40B4-BE49-F238E27FC236}">
                <a16:creationId xmlns:a16="http://schemas.microsoft.com/office/drawing/2014/main" id="{A6F70A14-2B7C-F14E-AC0A-CDC26736C83F}"/>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2" name="Marcador de número de diapositiva 32">
            <a:extLst>
              <a:ext uri="{FF2B5EF4-FFF2-40B4-BE49-F238E27FC236}">
                <a16:creationId xmlns:a16="http://schemas.microsoft.com/office/drawing/2014/main" id="{4CA366D1-2D27-8048-A72B-E35211A39D86}"/>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29093788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 picture 4">
    <p:spTree>
      <p:nvGrpSpPr>
        <p:cNvPr id="1" name=""/>
        <p:cNvGrpSpPr/>
        <p:nvPr/>
      </p:nvGrpSpPr>
      <p:grpSpPr>
        <a:xfrm>
          <a:off x="0" y="0"/>
          <a:ext cx="0" cy="0"/>
          <a:chOff x="0" y="0"/>
          <a:chExt cx="0" cy="0"/>
        </a:xfrm>
      </p:grpSpPr>
      <p:sp>
        <p:nvSpPr>
          <p:cNvPr id="6" name="Rectángulo 12">
            <a:extLst>
              <a:ext uri="{FF2B5EF4-FFF2-40B4-BE49-F238E27FC236}">
                <a16:creationId xmlns:a16="http://schemas.microsoft.com/office/drawing/2014/main" id="{FFBD63C9-BAEE-4940-AC71-F5CE6C47B3A2}"/>
              </a:ext>
            </a:extLst>
          </p:cNvPr>
          <p:cNvSpPr/>
          <p:nvPr userDrawn="1"/>
        </p:nvSpPr>
        <p:spPr>
          <a:xfrm>
            <a:off x="407989" y="418147"/>
            <a:ext cx="11112500" cy="58905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7" name="Title 1"/>
          <p:cNvSpPr>
            <a:spLocks noGrp="1"/>
          </p:cNvSpPr>
          <p:nvPr>
            <p:ph type="title" hasCustomPrompt="1"/>
          </p:nvPr>
        </p:nvSpPr>
        <p:spPr>
          <a:xfrm>
            <a:off x="1449579" y="418147"/>
            <a:ext cx="3539864" cy="1871004"/>
          </a:xfrm>
          <a:prstGeom prst="rect">
            <a:avLst/>
          </a:prstGeom>
        </p:spPr>
        <p:txBody>
          <a:bodyPr lIns="0" rIns="0" bIns="0" anchor="b">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pPr lvl="0"/>
            <a:r>
              <a:rPr lang="en-US" noProof="0"/>
              <a:t>Click to add title</a:t>
            </a:r>
            <a:endParaRPr lang="en-US"/>
          </a:p>
        </p:txBody>
      </p:sp>
      <p:sp>
        <p:nvSpPr>
          <p:cNvPr id="13" name="Marcador de posición de imagen 6">
            <a:extLst>
              <a:ext uri="{FF2B5EF4-FFF2-40B4-BE49-F238E27FC236}">
                <a16:creationId xmlns:a16="http://schemas.microsoft.com/office/drawing/2014/main" id="{1E0AF708-0C46-C042-90B1-DE243E724361}"/>
              </a:ext>
            </a:extLst>
          </p:cNvPr>
          <p:cNvSpPr>
            <a:spLocks noGrp="1"/>
          </p:cNvSpPr>
          <p:nvPr>
            <p:ph type="pic" sz="quarter" idx="10" hasCustomPrompt="1"/>
          </p:nvPr>
        </p:nvSpPr>
        <p:spPr>
          <a:xfrm>
            <a:off x="-1198297" y="4556703"/>
            <a:ext cx="9090025" cy="2152098"/>
          </a:xfrm>
          <a:custGeom>
            <a:avLst/>
            <a:gdLst>
              <a:gd name="connsiteX0" fmla="*/ 1270273 w 9090025"/>
              <a:gd name="connsiteY0" fmla="*/ 2097560 h 2152098"/>
              <a:gd name="connsiteX1" fmla="*/ 1258619 w 9090025"/>
              <a:gd name="connsiteY1" fmla="*/ 2105328 h 2152098"/>
              <a:gd name="connsiteX2" fmla="*/ 1270273 w 9090025"/>
              <a:gd name="connsiteY2" fmla="*/ 2097560 h 2152098"/>
              <a:gd name="connsiteX3" fmla="*/ 6188210 w 9090025"/>
              <a:gd name="connsiteY3" fmla="*/ 1728544 h 2152098"/>
              <a:gd name="connsiteX4" fmla="*/ 6192094 w 9090025"/>
              <a:gd name="connsiteY4" fmla="*/ 1728544 h 2152098"/>
              <a:gd name="connsiteX5" fmla="*/ 6188210 w 9090025"/>
              <a:gd name="connsiteY5" fmla="*/ 1728544 h 2152098"/>
              <a:gd name="connsiteX6" fmla="*/ 3639895 w 9090025"/>
              <a:gd name="connsiteY6" fmla="*/ 0 h 2152098"/>
              <a:gd name="connsiteX7" fmla="*/ 3651549 w 9090025"/>
              <a:gd name="connsiteY7" fmla="*/ 3884 h 2152098"/>
              <a:gd name="connsiteX8" fmla="*/ 3647664 w 9090025"/>
              <a:gd name="connsiteY8" fmla="*/ 15537 h 2152098"/>
              <a:gd name="connsiteX9" fmla="*/ 3636010 w 9090025"/>
              <a:gd name="connsiteY9" fmla="*/ 34959 h 2152098"/>
              <a:gd name="connsiteX10" fmla="*/ 3651549 w 9090025"/>
              <a:gd name="connsiteY10" fmla="*/ 34959 h 2152098"/>
              <a:gd name="connsiteX11" fmla="*/ 3682626 w 9090025"/>
              <a:gd name="connsiteY11" fmla="*/ 31075 h 2152098"/>
              <a:gd name="connsiteX12" fmla="*/ 3690395 w 9090025"/>
              <a:gd name="connsiteY12" fmla="*/ 34959 h 2152098"/>
              <a:gd name="connsiteX13" fmla="*/ 3682626 w 9090025"/>
              <a:gd name="connsiteY13" fmla="*/ 38844 h 2152098"/>
              <a:gd name="connsiteX14" fmla="*/ 3663203 w 9090025"/>
              <a:gd name="connsiteY14" fmla="*/ 46612 h 2152098"/>
              <a:gd name="connsiteX15" fmla="*/ 3667087 w 9090025"/>
              <a:gd name="connsiteY15" fmla="*/ 77687 h 2152098"/>
              <a:gd name="connsiteX16" fmla="*/ 3659318 w 9090025"/>
              <a:gd name="connsiteY16" fmla="*/ 85456 h 2152098"/>
              <a:gd name="connsiteX17" fmla="*/ 3651549 w 9090025"/>
              <a:gd name="connsiteY17" fmla="*/ 104878 h 2152098"/>
              <a:gd name="connsiteX18" fmla="*/ 3655433 w 9090025"/>
              <a:gd name="connsiteY18" fmla="*/ 120415 h 2152098"/>
              <a:gd name="connsiteX19" fmla="*/ 3636010 w 9090025"/>
              <a:gd name="connsiteY19" fmla="*/ 124300 h 2152098"/>
              <a:gd name="connsiteX20" fmla="*/ 3612702 w 9090025"/>
              <a:gd name="connsiteY20" fmla="*/ 124300 h 2152098"/>
              <a:gd name="connsiteX21" fmla="*/ 3593279 w 9090025"/>
              <a:gd name="connsiteY21" fmla="*/ 120415 h 2152098"/>
              <a:gd name="connsiteX22" fmla="*/ 3550548 w 9090025"/>
              <a:gd name="connsiteY22" fmla="*/ 116531 h 2152098"/>
              <a:gd name="connsiteX23" fmla="*/ 3511702 w 9090025"/>
              <a:gd name="connsiteY23" fmla="*/ 116531 h 2152098"/>
              <a:gd name="connsiteX24" fmla="*/ 3492279 w 9090025"/>
              <a:gd name="connsiteY24" fmla="*/ 112647 h 2152098"/>
              <a:gd name="connsiteX25" fmla="*/ 3480625 w 9090025"/>
              <a:gd name="connsiteY25" fmla="*/ 100994 h 2152098"/>
              <a:gd name="connsiteX26" fmla="*/ 3472856 w 9090025"/>
              <a:gd name="connsiteY26" fmla="*/ 85456 h 2152098"/>
              <a:gd name="connsiteX27" fmla="*/ 3453433 w 9090025"/>
              <a:gd name="connsiteY27" fmla="*/ 81572 h 2152098"/>
              <a:gd name="connsiteX28" fmla="*/ 3375740 w 9090025"/>
              <a:gd name="connsiteY28" fmla="*/ 89340 h 2152098"/>
              <a:gd name="connsiteX29" fmla="*/ 3290278 w 9090025"/>
              <a:gd name="connsiteY29" fmla="*/ 104878 h 2152098"/>
              <a:gd name="connsiteX30" fmla="*/ 3259201 w 9090025"/>
              <a:gd name="connsiteY30" fmla="*/ 108762 h 2152098"/>
              <a:gd name="connsiteX31" fmla="*/ 3232009 w 9090025"/>
              <a:gd name="connsiteY31" fmla="*/ 112647 h 2152098"/>
              <a:gd name="connsiteX32" fmla="*/ 3216471 w 9090025"/>
              <a:gd name="connsiteY32" fmla="*/ 112647 h 2152098"/>
              <a:gd name="connsiteX33" fmla="*/ 3220355 w 9090025"/>
              <a:gd name="connsiteY33" fmla="*/ 124300 h 2152098"/>
              <a:gd name="connsiteX34" fmla="*/ 3216471 w 9090025"/>
              <a:gd name="connsiteY34" fmla="*/ 147606 h 2152098"/>
              <a:gd name="connsiteX35" fmla="*/ 3189278 w 9090025"/>
              <a:gd name="connsiteY35" fmla="*/ 159259 h 2152098"/>
              <a:gd name="connsiteX36" fmla="*/ 3134893 w 9090025"/>
              <a:gd name="connsiteY36" fmla="*/ 167028 h 2152098"/>
              <a:gd name="connsiteX37" fmla="*/ 3084393 w 9090025"/>
              <a:gd name="connsiteY37" fmla="*/ 174797 h 2152098"/>
              <a:gd name="connsiteX38" fmla="*/ 3057201 w 9090025"/>
              <a:gd name="connsiteY38" fmla="*/ 182565 h 2152098"/>
              <a:gd name="connsiteX39" fmla="*/ 3010585 w 9090025"/>
              <a:gd name="connsiteY39" fmla="*/ 186450 h 2152098"/>
              <a:gd name="connsiteX40" fmla="*/ 3002816 w 9090025"/>
              <a:gd name="connsiteY40" fmla="*/ 194218 h 2152098"/>
              <a:gd name="connsiteX41" fmla="*/ 3018355 w 9090025"/>
              <a:gd name="connsiteY41" fmla="*/ 201987 h 2152098"/>
              <a:gd name="connsiteX42" fmla="*/ 3037778 w 9090025"/>
              <a:gd name="connsiteY42" fmla="*/ 198103 h 2152098"/>
              <a:gd name="connsiteX43" fmla="*/ 3049432 w 9090025"/>
              <a:gd name="connsiteY43" fmla="*/ 198103 h 2152098"/>
              <a:gd name="connsiteX44" fmla="*/ 3134893 w 9090025"/>
              <a:gd name="connsiteY44" fmla="*/ 186450 h 2152098"/>
              <a:gd name="connsiteX45" fmla="*/ 3220355 w 9090025"/>
              <a:gd name="connsiteY45" fmla="*/ 174797 h 2152098"/>
              <a:gd name="connsiteX46" fmla="*/ 3243663 w 9090025"/>
              <a:gd name="connsiteY46" fmla="*/ 167028 h 2152098"/>
              <a:gd name="connsiteX47" fmla="*/ 3278625 w 9090025"/>
              <a:gd name="connsiteY47" fmla="*/ 163144 h 2152098"/>
              <a:gd name="connsiteX48" fmla="*/ 3321355 w 9090025"/>
              <a:gd name="connsiteY48" fmla="*/ 159259 h 2152098"/>
              <a:gd name="connsiteX49" fmla="*/ 3367971 w 9090025"/>
              <a:gd name="connsiteY49" fmla="*/ 147606 h 2152098"/>
              <a:gd name="connsiteX50" fmla="*/ 3422356 w 9090025"/>
              <a:gd name="connsiteY50" fmla="*/ 139837 h 2152098"/>
              <a:gd name="connsiteX51" fmla="*/ 3406817 w 9090025"/>
              <a:gd name="connsiteY51" fmla="*/ 147606 h 2152098"/>
              <a:gd name="connsiteX52" fmla="*/ 3360202 w 9090025"/>
              <a:gd name="connsiteY52" fmla="*/ 155375 h 2152098"/>
              <a:gd name="connsiteX53" fmla="*/ 3317471 w 9090025"/>
              <a:gd name="connsiteY53" fmla="*/ 174797 h 2152098"/>
              <a:gd name="connsiteX54" fmla="*/ 3379625 w 9090025"/>
              <a:gd name="connsiteY54" fmla="*/ 167028 h 2152098"/>
              <a:gd name="connsiteX55" fmla="*/ 3406817 w 9090025"/>
              <a:gd name="connsiteY55" fmla="*/ 159259 h 2152098"/>
              <a:gd name="connsiteX56" fmla="*/ 3422356 w 9090025"/>
              <a:gd name="connsiteY56" fmla="*/ 163144 h 2152098"/>
              <a:gd name="connsiteX57" fmla="*/ 3465087 w 9090025"/>
              <a:gd name="connsiteY57" fmla="*/ 163144 h 2152098"/>
              <a:gd name="connsiteX58" fmla="*/ 3507817 w 9090025"/>
              <a:gd name="connsiteY58" fmla="*/ 159259 h 2152098"/>
              <a:gd name="connsiteX59" fmla="*/ 3519471 w 9090025"/>
              <a:gd name="connsiteY59" fmla="*/ 159259 h 2152098"/>
              <a:gd name="connsiteX60" fmla="*/ 3519471 w 9090025"/>
              <a:gd name="connsiteY60" fmla="*/ 151490 h 2152098"/>
              <a:gd name="connsiteX61" fmla="*/ 3519471 w 9090025"/>
              <a:gd name="connsiteY61" fmla="*/ 147606 h 2152098"/>
              <a:gd name="connsiteX62" fmla="*/ 3535010 w 9090025"/>
              <a:gd name="connsiteY62" fmla="*/ 143722 h 2152098"/>
              <a:gd name="connsiteX63" fmla="*/ 3558318 w 9090025"/>
              <a:gd name="connsiteY63" fmla="*/ 135953 h 2152098"/>
              <a:gd name="connsiteX64" fmla="*/ 3597164 w 9090025"/>
              <a:gd name="connsiteY64" fmla="*/ 135953 h 2152098"/>
              <a:gd name="connsiteX65" fmla="*/ 3628241 w 9090025"/>
              <a:gd name="connsiteY65" fmla="*/ 132069 h 2152098"/>
              <a:gd name="connsiteX66" fmla="*/ 3636010 w 9090025"/>
              <a:gd name="connsiteY66" fmla="*/ 139837 h 2152098"/>
              <a:gd name="connsiteX67" fmla="*/ 3628241 w 9090025"/>
              <a:gd name="connsiteY67" fmla="*/ 139837 h 2152098"/>
              <a:gd name="connsiteX68" fmla="*/ 3581625 w 9090025"/>
              <a:gd name="connsiteY68" fmla="*/ 147606 h 2152098"/>
              <a:gd name="connsiteX69" fmla="*/ 3581625 w 9090025"/>
              <a:gd name="connsiteY69" fmla="*/ 151490 h 2152098"/>
              <a:gd name="connsiteX70" fmla="*/ 3604933 w 9090025"/>
              <a:gd name="connsiteY70" fmla="*/ 151490 h 2152098"/>
              <a:gd name="connsiteX71" fmla="*/ 3624356 w 9090025"/>
              <a:gd name="connsiteY71" fmla="*/ 147606 h 2152098"/>
              <a:gd name="connsiteX72" fmla="*/ 3628241 w 9090025"/>
              <a:gd name="connsiteY72" fmla="*/ 155375 h 2152098"/>
              <a:gd name="connsiteX73" fmla="*/ 3612702 w 9090025"/>
              <a:gd name="connsiteY73" fmla="*/ 167028 h 2152098"/>
              <a:gd name="connsiteX74" fmla="*/ 3597164 w 9090025"/>
              <a:gd name="connsiteY74" fmla="*/ 170912 h 2152098"/>
              <a:gd name="connsiteX75" fmla="*/ 3577741 w 9090025"/>
              <a:gd name="connsiteY75" fmla="*/ 174797 h 2152098"/>
              <a:gd name="connsiteX76" fmla="*/ 3558318 w 9090025"/>
              <a:gd name="connsiteY76" fmla="*/ 182565 h 2152098"/>
              <a:gd name="connsiteX77" fmla="*/ 3542779 w 9090025"/>
              <a:gd name="connsiteY77" fmla="*/ 186450 h 2152098"/>
              <a:gd name="connsiteX78" fmla="*/ 3523356 w 9090025"/>
              <a:gd name="connsiteY78" fmla="*/ 190334 h 2152098"/>
              <a:gd name="connsiteX79" fmla="*/ 3484510 w 9090025"/>
              <a:gd name="connsiteY79" fmla="*/ 198103 h 2152098"/>
              <a:gd name="connsiteX80" fmla="*/ 3472856 w 9090025"/>
              <a:gd name="connsiteY80" fmla="*/ 194218 h 2152098"/>
              <a:gd name="connsiteX81" fmla="*/ 3472856 w 9090025"/>
              <a:gd name="connsiteY81" fmla="*/ 201987 h 2152098"/>
              <a:gd name="connsiteX82" fmla="*/ 3468971 w 9090025"/>
              <a:gd name="connsiteY82" fmla="*/ 209756 h 2152098"/>
              <a:gd name="connsiteX83" fmla="*/ 3453433 w 9090025"/>
              <a:gd name="connsiteY83" fmla="*/ 205872 h 2152098"/>
              <a:gd name="connsiteX84" fmla="*/ 3406817 w 9090025"/>
              <a:gd name="connsiteY84" fmla="*/ 198103 h 2152098"/>
              <a:gd name="connsiteX85" fmla="*/ 3371856 w 9090025"/>
              <a:gd name="connsiteY85" fmla="*/ 209756 h 2152098"/>
              <a:gd name="connsiteX86" fmla="*/ 3360202 w 9090025"/>
              <a:gd name="connsiteY86" fmla="*/ 209756 h 2152098"/>
              <a:gd name="connsiteX87" fmla="*/ 3348548 w 9090025"/>
              <a:gd name="connsiteY87" fmla="*/ 217525 h 2152098"/>
              <a:gd name="connsiteX88" fmla="*/ 3360202 w 9090025"/>
              <a:gd name="connsiteY88" fmla="*/ 221409 h 2152098"/>
              <a:gd name="connsiteX89" fmla="*/ 3414586 w 9090025"/>
              <a:gd name="connsiteY89" fmla="*/ 213640 h 2152098"/>
              <a:gd name="connsiteX90" fmla="*/ 3426240 w 9090025"/>
              <a:gd name="connsiteY90" fmla="*/ 213640 h 2152098"/>
              <a:gd name="connsiteX91" fmla="*/ 3434010 w 9090025"/>
              <a:gd name="connsiteY91" fmla="*/ 217525 h 2152098"/>
              <a:gd name="connsiteX92" fmla="*/ 3414586 w 9090025"/>
              <a:gd name="connsiteY92" fmla="*/ 221409 h 2152098"/>
              <a:gd name="connsiteX93" fmla="*/ 3360202 w 9090025"/>
              <a:gd name="connsiteY93" fmla="*/ 225293 h 2152098"/>
              <a:gd name="connsiteX94" fmla="*/ 3325240 w 9090025"/>
              <a:gd name="connsiteY94" fmla="*/ 236947 h 2152098"/>
              <a:gd name="connsiteX95" fmla="*/ 3379625 w 9090025"/>
              <a:gd name="connsiteY95" fmla="*/ 233062 h 2152098"/>
              <a:gd name="connsiteX96" fmla="*/ 3414586 w 9090025"/>
              <a:gd name="connsiteY96" fmla="*/ 229178 h 2152098"/>
              <a:gd name="connsiteX97" fmla="*/ 3406817 w 9090025"/>
              <a:gd name="connsiteY97" fmla="*/ 240831 h 2152098"/>
              <a:gd name="connsiteX98" fmla="*/ 3383509 w 9090025"/>
              <a:gd name="connsiteY98" fmla="*/ 244715 h 2152098"/>
              <a:gd name="connsiteX99" fmla="*/ 3336894 w 9090025"/>
              <a:gd name="connsiteY99" fmla="*/ 256368 h 2152098"/>
              <a:gd name="connsiteX100" fmla="*/ 3301932 w 9090025"/>
              <a:gd name="connsiteY100" fmla="*/ 268022 h 2152098"/>
              <a:gd name="connsiteX101" fmla="*/ 3301932 w 9090025"/>
              <a:gd name="connsiteY101" fmla="*/ 271906 h 2152098"/>
              <a:gd name="connsiteX102" fmla="*/ 3305817 w 9090025"/>
              <a:gd name="connsiteY102" fmla="*/ 279675 h 2152098"/>
              <a:gd name="connsiteX103" fmla="*/ 3360202 w 9090025"/>
              <a:gd name="connsiteY103" fmla="*/ 264137 h 2152098"/>
              <a:gd name="connsiteX104" fmla="*/ 3375740 w 9090025"/>
              <a:gd name="connsiteY104" fmla="*/ 260253 h 2152098"/>
              <a:gd name="connsiteX105" fmla="*/ 3488394 w 9090025"/>
              <a:gd name="connsiteY105" fmla="*/ 244715 h 2152098"/>
              <a:gd name="connsiteX106" fmla="*/ 3538894 w 9090025"/>
              <a:gd name="connsiteY106" fmla="*/ 233062 h 2152098"/>
              <a:gd name="connsiteX107" fmla="*/ 3554433 w 9090025"/>
              <a:gd name="connsiteY107" fmla="*/ 225293 h 2152098"/>
              <a:gd name="connsiteX108" fmla="*/ 3566087 w 9090025"/>
              <a:gd name="connsiteY108" fmla="*/ 221409 h 2152098"/>
              <a:gd name="connsiteX109" fmla="*/ 3569971 w 9090025"/>
              <a:gd name="connsiteY109" fmla="*/ 225293 h 2152098"/>
              <a:gd name="connsiteX110" fmla="*/ 3573856 w 9090025"/>
              <a:gd name="connsiteY110" fmla="*/ 233062 h 2152098"/>
              <a:gd name="connsiteX111" fmla="*/ 3503933 w 9090025"/>
              <a:gd name="connsiteY111" fmla="*/ 248600 h 2152098"/>
              <a:gd name="connsiteX112" fmla="*/ 3445663 w 9090025"/>
              <a:gd name="connsiteY112" fmla="*/ 260253 h 2152098"/>
              <a:gd name="connsiteX113" fmla="*/ 3453433 w 9090025"/>
              <a:gd name="connsiteY113" fmla="*/ 268022 h 2152098"/>
              <a:gd name="connsiteX114" fmla="*/ 3472856 w 9090025"/>
              <a:gd name="connsiteY114" fmla="*/ 268022 h 2152098"/>
              <a:gd name="connsiteX115" fmla="*/ 3503933 w 9090025"/>
              <a:gd name="connsiteY115" fmla="*/ 260253 h 2152098"/>
              <a:gd name="connsiteX116" fmla="*/ 3511702 w 9090025"/>
              <a:gd name="connsiteY116" fmla="*/ 256368 h 2152098"/>
              <a:gd name="connsiteX117" fmla="*/ 3538894 w 9090025"/>
              <a:gd name="connsiteY117" fmla="*/ 256368 h 2152098"/>
              <a:gd name="connsiteX118" fmla="*/ 3581625 w 9090025"/>
              <a:gd name="connsiteY118" fmla="*/ 252484 h 2152098"/>
              <a:gd name="connsiteX119" fmla="*/ 3589395 w 9090025"/>
              <a:gd name="connsiteY119" fmla="*/ 252484 h 2152098"/>
              <a:gd name="connsiteX120" fmla="*/ 3639895 w 9090025"/>
              <a:gd name="connsiteY120" fmla="*/ 248600 h 2152098"/>
              <a:gd name="connsiteX121" fmla="*/ 3643779 w 9090025"/>
              <a:gd name="connsiteY121" fmla="*/ 252484 h 2152098"/>
              <a:gd name="connsiteX122" fmla="*/ 3604933 w 9090025"/>
              <a:gd name="connsiteY122" fmla="*/ 260253 h 2152098"/>
              <a:gd name="connsiteX123" fmla="*/ 3597164 w 9090025"/>
              <a:gd name="connsiteY123" fmla="*/ 268022 h 2152098"/>
              <a:gd name="connsiteX124" fmla="*/ 3577741 w 9090025"/>
              <a:gd name="connsiteY124" fmla="*/ 295212 h 2152098"/>
              <a:gd name="connsiteX125" fmla="*/ 3616587 w 9090025"/>
              <a:gd name="connsiteY125" fmla="*/ 306865 h 2152098"/>
              <a:gd name="connsiteX126" fmla="*/ 3616587 w 9090025"/>
              <a:gd name="connsiteY126" fmla="*/ 314634 h 2152098"/>
              <a:gd name="connsiteX127" fmla="*/ 3632125 w 9090025"/>
              <a:gd name="connsiteY127" fmla="*/ 314634 h 2152098"/>
              <a:gd name="connsiteX128" fmla="*/ 3651549 w 9090025"/>
              <a:gd name="connsiteY128" fmla="*/ 322403 h 2152098"/>
              <a:gd name="connsiteX129" fmla="*/ 3639895 w 9090025"/>
              <a:gd name="connsiteY129" fmla="*/ 326287 h 2152098"/>
              <a:gd name="connsiteX130" fmla="*/ 3628241 w 9090025"/>
              <a:gd name="connsiteY130" fmla="*/ 326287 h 2152098"/>
              <a:gd name="connsiteX131" fmla="*/ 3632125 w 9090025"/>
              <a:gd name="connsiteY131" fmla="*/ 337940 h 2152098"/>
              <a:gd name="connsiteX132" fmla="*/ 3628241 w 9090025"/>
              <a:gd name="connsiteY132" fmla="*/ 345709 h 2152098"/>
              <a:gd name="connsiteX133" fmla="*/ 3593279 w 9090025"/>
              <a:gd name="connsiteY133" fmla="*/ 357362 h 2152098"/>
              <a:gd name="connsiteX134" fmla="*/ 3581625 w 9090025"/>
              <a:gd name="connsiteY134" fmla="*/ 361246 h 2152098"/>
              <a:gd name="connsiteX135" fmla="*/ 3636010 w 9090025"/>
              <a:gd name="connsiteY135" fmla="*/ 361246 h 2152098"/>
              <a:gd name="connsiteX136" fmla="*/ 3659318 w 9090025"/>
              <a:gd name="connsiteY136" fmla="*/ 369015 h 2152098"/>
              <a:gd name="connsiteX137" fmla="*/ 3655433 w 9090025"/>
              <a:gd name="connsiteY137" fmla="*/ 372900 h 2152098"/>
              <a:gd name="connsiteX138" fmla="*/ 3593279 w 9090025"/>
              <a:gd name="connsiteY138" fmla="*/ 380668 h 2152098"/>
              <a:gd name="connsiteX139" fmla="*/ 3581625 w 9090025"/>
              <a:gd name="connsiteY139" fmla="*/ 384553 h 2152098"/>
              <a:gd name="connsiteX140" fmla="*/ 3569971 w 9090025"/>
              <a:gd name="connsiteY140" fmla="*/ 403974 h 2152098"/>
              <a:gd name="connsiteX141" fmla="*/ 3566087 w 9090025"/>
              <a:gd name="connsiteY141" fmla="*/ 407859 h 2152098"/>
              <a:gd name="connsiteX142" fmla="*/ 3535010 w 9090025"/>
              <a:gd name="connsiteY142" fmla="*/ 411743 h 2152098"/>
              <a:gd name="connsiteX143" fmla="*/ 3503933 w 9090025"/>
              <a:gd name="connsiteY143" fmla="*/ 419512 h 2152098"/>
              <a:gd name="connsiteX144" fmla="*/ 3468971 w 9090025"/>
              <a:gd name="connsiteY144" fmla="*/ 427281 h 2152098"/>
              <a:gd name="connsiteX145" fmla="*/ 3437894 w 9090025"/>
              <a:gd name="connsiteY145" fmla="*/ 431165 h 2152098"/>
              <a:gd name="connsiteX146" fmla="*/ 3441779 w 9090025"/>
              <a:gd name="connsiteY146" fmla="*/ 438934 h 2152098"/>
              <a:gd name="connsiteX147" fmla="*/ 3472856 w 9090025"/>
              <a:gd name="connsiteY147" fmla="*/ 438934 h 2152098"/>
              <a:gd name="connsiteX148" fmla="*/ 3465087 w 9090025"/>
              <a:gd name="connsiteY148" fmla="*/ 446702 h 2152098"/>
              <a:gd name="connsiteX149" fmla="*/ 3430125 w 9090025"/>
              <a:gd name="connsiteY149" fmla="*/ 450587 h 2152098"/>
              <a:gd name="connsiteX150" fmla="*/ 3422356 w 9090025"/>
              <a:gd name="connsiteY150" fmla="*/ 454471 h 2152098"/>
              <a:gd name="connsiteX151" fmla="*/ 3367971 w 9090025"/>
              <a:gd name="connsiteY151" fmla="*/ 458356 h 2152098"/>
              <a:gd name="connsiteX152" fmla="*/ 3333009 w 9090025"/>
              <a:gd name="connsiteY152" fmla="*/ 458356 h 2152098"/>
              <a:gd name="connsiteX153" fmla="*/ 3333009 w 9090025"/>
              <a:gd name="connsiteY153" fmla="*/ 470009 h 2152098"/>
              <a:gd name="connsiteX154" fmla="*/ 3329125 w 9090025"/>
              <a:gd name="connsiteY154" fmla="*/ 477777 h 2152098"/>
              <a:gd name="connsiteX155" fmla="*/ 3266971 w 9090025"/>
              <a:gd name="connsiteY155" fmla="*/ 493315 h 2152098"/>
              <a:gd name="connsiteX156" fmla="*/ 3255317 w 9090025"/>
              <a:gd name="connsiteY156" fmla="*/ 497199 h 2152098"/>
              <a:gd name="connsiteX157" fmla="*/ 3286394 w 9090025"/>
              <a:gd name="connsiteY157" fmla="*/ 497199 h 2152098"/>
              <a:gd name="connsiteX158" fmla="*/ 3325240 w 9090025"/>
              <a:gd name="connsiteY158" fmla="*/ 489431 h 2152098"/>
              <a:gd name="connsiteX159" fmla="*/ 3410702 w 9090025"/>
              <a:gd name="connsiteY159" fmla="*/ 470009 h 2152098"/>
              <a:gd name="connsiteX160" fmla="*/ 3422356 w 9090025"/>
              <a:gd name="connsiteY160" fmla="*/ 466124 h 2152098"/>
              <a:gd name="connsiteX161" fmla="*/ 3437894 w 9090025"/>
              <a:gd name="connsiteY161" fmla="*/ 470009 h 2152098"/>
              <a:gd name="connsiteX162" fmla="*/ 3449548 w 9090025"/>
              <a:gd name="connsiteY162" fmla="*/ 470009 h 2152098"/>
              <a:gd name="connsiteX163" fmla="*/ 3476740 w 9090025"/>
              <a:gd name="connsiteY163" fmla="*/ 470009 h 2152098"/>
              <a:gd name="connsiteX164" fmla="*/ 3457317 w 9090025"/>
              <a:gd name="connsiteY164" fmla="*/ 473893 h 2152098"/>
              <a:gd name="connsiteX165" fmla="*/ 3437894 w 9090025"/>
              <a:gd name="connsiteY165" fmla="*/ 477777 h 2152098"/>
              <a:gd name="connsiteX166" fmla="*/ 3422356 w 9090025"/>
              <a:gd name="connsiteY166" fmla="*/ 481662 h 2152098"/>
              <a:gd name="connsiteX167" fmla="*/ 3391279 w 9090025"/>
              <a:gd name="connsiteY167" fmla="*/ 489431 h 2152098"/>
              <a:gd name="connsiteX168" fmla="*/ 3364086 w 9090025"/>
              <a:gd name="connsiteY168" fmla="*/ 493315 h 2152098"/>
              <a:gd name="connsiteX169" fmla="*/ 3367971 w 9090025"/>
              <a:gd name="connsiteY169" fmla="*/ 497199 h 2152098"/>
              <a:gd name="connsiteX170" fmla="*/ 3383509 w 9090025"/>
              <a:gd name="connsiteY170" fmla="*/ 497199 h 2152098"/>
              <a:gd name="connsiteX171" fmla="*/ 3399048 w 9090025"/>
              <a:gd name="connsiteY171" fmla="*/ 493315 h 2152098"/>
              <a:gd name="connsiteX172" fmla="*/ 3434010 w 9090025"/>
              <a:gd name="connsiteY172" fmla="*/ 493315 h 2152098"/>
              <a:gd name="connsiteX173" fmla="*/ 3434010 w 9090025"/>
              <a:gd name="connsiteY173" fmla="*/ 501084 h 2152098"/>
              <a:gd name="connsiteX174" fmla="*/ 3422356 w 9090025"/>
              <a:gd name="connsiteY174" fmla="*/ 504968 h 2152098"/>
              <a:gd name="connsiteX175" fmla="*/ 3402933 w 9090025"/>
              <a:gd name="connsiteY175" fmla="*/ 508852 h 2152098"/>
              <a:gd name="connsiteX176" fmla="*/ 3290278 w 9090025"/>
              <a:gd name="connsiteY176" fmla="*/ 528274 h 2152098"/>
              <a:gd name="connsiteX177" fmla="*/ 3243663 w 9090025"/>
              <a:gd name="connsiteY177" fmla="*/ 547696 h 2152098"/>
              <a:gd name="connsiteX178" fmla="*/ 3259201 w 9090025"/>
              <a:gd name="connsiteY178" fmla="*/ 543812 h 2152098"/>
              <a:gd name="connsiteX179" fmla="*/ 3266971 w 9090025"/>
              <a:gd name="connsiteY179" fmla="*/ 539927 h 2152098"/>
              <a:gd name="connsiteX180" fmla="*/ 3301932 w 9090025"/>
              <a:gd name="connsiteY180" fmla="*/ 536043 h 2152098"/>
              <a:gd name="connsiteX181" fmla="*/ 3329125 w 9090025"/>
              <a:gd name="connsiteY181" fmla="*/ 528274 h 2152098"/>
              <a:gd name="connsiteX182" fmla="*/ 3375740 w 9090025"/>
              <a:gd name="connsiteY182" fmla="*/ 520506 h 2152098"/>
              <a:gd name="connsiteX183" fmla="*/ 3422356 w 9090025"/>
              <a:gd name="connsiteY183" fmla="*/ 512737 h 2152098"/>
              <a:gd name="connsiteX184" fmla="*/ 3430125 w 9090025"/>
              <a:gd name="connsiteY184" fmla="*/ 516621 h 2152098"/>
              <a:gd name="connsiteX185" fmla="*/ 3445663 w 9090025"/>
              <a:gd name="connsiteY185" fmla="*/ 512737 h 2152098"/>
              <a:gd name="connsiteX186" fmla="*/ 3472856 w 9090025"/>
              <a:gd name="connsiteY186" fmla="*/ 504968 h 2152098"/>
              <a:gd name="connsiteX187" fmla="*/ 3503933 w 9090025"/>
              <a:gd name="connsiteY187" fmla="*/ 497199 h 2152098"/>
              <a:gd name="connsiteX188" fmla="*/ 3569971 w 9090025"/>
              <a:gd name="connsiteY188" fmla="*/ 485546 h 2152098"/>
              <a:gd name="connsiteX189" fmla="*/ 3546664 w 9090025"/>
              <a:gd name="connsiteY189" fmla="*/ 497199 h 2152098"/>
              <a:gd name="connsiteX190" fmla="*/ 3535010 w 9090025"/>
              <a:gd name="connsiteY190" fmla="*/ 508852 h 2152098"/>
              <a:gd name="connsiteX191" fmla="*/ 3577741 w 9090025"/>
              <a:gd name="connsiteY191" fmla="*/ 501084 h 2152098"/>
              <a:gd name="connsiteX192" fmla="*/ 3892395 w 9090025"/>
              <a:gd name="connsiteY192" fmla="*/ 470009 h 2152098"/>
              <a:gd name="connsiteX193" fmla="*/ 3962319 w 9090025"/>
              <a:gd name="connsiteY193" fmla="*/ 466124 h 2152098"/>
              <a:gd name="connsiteX194" fmla="*/ 4040011 w 9090025"/>
              <a:gd name="connsiteY194" fmla="*/ 462240 h 2152098"/>
              <a:gd name="connsiteX195" fmla="*/ 4109935 w 9090025"/>
              <a:gd name="connsiteY195" fmla="*/ 458356 h 2152098"/>
              <a:gd name="connsiteX196" fmla="*/ 4152665 w 9090025"/>
              <a:gd name="connsiteY196" fmla="*/ 458356 h 2152098"/>
              <a:gd name="connsiteX197" fmla="*/ 4187627 w 9090025"/>
              <a:gd name="connsiteY197" fmla="*/ 454471 h 2152098"/>
              <a:gd name="connsiteX198" fmla="*/ 4288627 w 9090025"/>
              <a:gd name="connsiteY198" fmla="*/ 450587 h 2152098"/>
              <a:gd name="connsiteX199" fmla="*/ 4401282 w 9090025"/>
              <a:gd name="connsiteY199" fmla="*/ 446702 h 2152098"/>
              <a:gd name="connsiteX200" fmla="*/ 4459551 w 9090025"/>
              <a:gd name="connsiteY200" fmla="*/ 442818 h 2152098"/>
              <a:gd name="connsiteX201" fmla="*/ 4513936 w 9090025"/>
              <a:gd name="connsiteY201" fmla="*/ 438934 h 2152098"/>
              <a:gd name="connsiteX202" fmla="*/ 4568321 w 9090025"/>
              <a:gd name="connsiteY202" fmla="*/ 435049 h 2152098"/>
              <a:gd name="connsiteX203" fmla="*/ 4611051 w 9090025"/>
              <a:gd name="connsiteY203" fmla="*/ 435049 h 2152098"/>
              <a:gd name="connsiteX204" fmla="*/ 4657667 w 9090025"/>
              <a:gd name="connsiteY204" fmla="*/ 435049 h 2152098"/>
              <a:gd name="connsiteX205" fmla="*/ 4766436 w 9090025"/>
              <a:gd name="connsiteY205" fmla="*/ 431165 h 2152098"/>
              <a:gd name="connsiteX206" fmla="*/ 4894629 w 9090025"/>
              <a:gd name="connsiteY206" fmla="*/ 427281 h 2152098"/>
              <a:gd name="connsiteX207" fmla="*/ 5026706 w 9090025"/>
              <a:gd name="connsiteY207" fmla="*/ 427281 h 2152098"/>
              <a:gd name="connsiteX208" fmla="*/ 5081091 w 9090025"/>
              <a:gd name="connsiteY208" fmla="*/ 427281 h 2152098"/>
              <a:gd name="connsiteX209" fmla="*/ 5127707 w 9090025"/>
              <a:gd name="connsiteY209" fmla="*/ 427281 h 2152098"/>
              <a:gd name="connsiteX210" fmla="*/ 5135476 w 9090025"/>
              <a:gd name="connsiteY210" fmla="*/ 435049 h 2152098"/>
              <a:gd name="connsiteX211" fmla="*/ 5077207 w 9090025"/>
              <a:gd name="connsiteY211" fmla="*/ 435049 h 2152098"/>
              <a:gd name="connsiteX212" fmla="*/ 5015053 w 9090025"/>
              <a:gd name="connsiteY212" fmla="*/ 438934 h 2152098"/>
              <a:gd name="connsiteX213" fmla="*/ 4960668 w 9090025"/>
              <a:gd name="connsiteY213" fmla="*/ 438934 h 2152098"/>
              <a:gd name="connsiteX214" fmla="*/ 4921821 w 9090025"/>
              <a:gd name="connsiteY214" fmla="*/ 446702 h 2152098"/>
              <a:gd name="connsiteX215" fmla="*/ 4917937 w 9090025"/>
              <a:gd name="connsiteY215" fmla="*/ 446702 h 2152098"/>
              <a:gd name="connsiteX216" fmla="*/ 4914052 w 9090025"/>
              <a:gd name="connsiteY216" fmla="*/ 442818 h 2152098"/>
              <a:gd name="connsiteX217" fmla="*/ 4871321 w 9090025"/>
              <a:gd name="connsiteY217" fmla="*/ 442818 h 2152098"/>
              <a:gd name="connsiteX218" fmla="*/ 4840244 w 9090025"/>
              <a:gd name="connsiteY218" fmla="*/ 446702 h 2152098"/>
              <a:gd name="connsiteX219" fmla="*/ 4801398 w 9090025"/>
              <a:gd name="connsiteY219" fmla="*/ 454471 h 2152098"/>
              <a:gd name="connsiteX220" fmla="*/ 4731475 w 9090025"/>
              <a:gd name="connsiteY220" fmla="*/ 454471 h 2152098"/>
              <a:gd name="connsiteX221" fmla="*/ 4688744 w 9090025"/>
              <a:gd name="connsiteY221" fmla="*/ 454471 h 2152098"/>
              <a:gd name="connsiteX222" fmla="*/ 4646013 w 9090025"/>
              <a:gd name="connsiteY222" fmla="*/ 458356 h 2152098"/>
              <a:gd name="connsiteX223" fmla="*/ 4630475 w 9090025"/>
              <a:gd name="connsiteY223" fmla="*/ 458356 h 2152098"/>
              <a:gd name="connsiteX224" fmla="*/ 4611051 w 9090025"/>
              <a:gd name="connsiteY224" fmla="*/ 458356 h 2152098"/>
              <a:gd name="connsiteX225" fmla="*/ 4576090 w 9090025"/>
              <a:gd name="connsiteY225" fmla="*/ 458356 h 2152098"/>
              <a:gd name="connsiteX226" fmla="*/ 4521705 w 9090025"/>
              <a:gd name="connsiteY226" fmla="*/ 458356 h 2152098"/>
              <a:gd name="connsiteX227" fmla="*/ 4455666 w 9090025"/>
              <a:gd name="connsiteY227" fmla="*/ 462240 h 2152098"/>
              <a:gd name="connsiteX228" fmla="*/ 4409051 w 9090025"/>
              <a:gd name="connsiteY228" fmla="*/ 466124 h 2152098"/>
              <a:gd name="connsiteX229" fmla="*/ 4389628 w 9090025"/>
              <a:gd name="connsiteY229" fmla="*/ 466124 h 2152098"/>
              <a:gd name="connsiteX230" fmla="*/ 4304166 w 9090025"/>
              <a:gd name="connsiteY230" fmla="*/ 473893 h 2152098"/>
              <a:gd name="connsiteX231" fmla="*/ 4218704 w 9090025"/>
              <a:gd name="connsiteY231" fmla="*/ 477777 h 2152098"/>
              <a:gd name="connsiteX232" fmla="*/ 4106050 w 9090025"/>
              <a:gd name="connsiteY232" fmla="*/ 485546 h 2152098"/>
              <a:gd name="connsiteX233" fmla="*/ 4043896 w 9090025"/>
              <a:gd name="connsiteY233" fmla="*/ 493315 h 2152098"/>
              <a:gd name="connsiteX234" fmla="*/ 3973973 w 9090025"/>
              <a:gd name="connsiteY234" fmla="*/ 497199 h 2152098"/>
              <a:gd name="connsiteX235" fmla="*/ 3954549 w 9090025"/>
              <a:gd name="connsiteY235" fmla="*/ 501084 h 2152098"/>
              <a:gd name="connsiteX236" fmla="*/ 3904049 w 9090025"/>
              <a:gd name="connsiteY236" fmla="*/ 508852 h 2152098"/>
              <a:gd name="connsiteX237" fmla="*/ 3861318 w 9090025"/>
              <a:gd name="connsiteY237" fmla="*/ 508852 h 2152098"/>
              <a:gd name="connsiteX238" fmla="*/ 3853549 w 9090025"/>
              <a:gd name="connsiteY238" fmla="*/ 508852 h 2152098"/>
              <a:gd name="connsiteX239" fmla="*/ 3830241 w 9090025"/>
              <a:gd name="connsiteY239" fmla="*/ 516621 h 2152098"/>
              <a:gd name="connsiteX240" fmla="*/ 3771972 w 9090025"/>
              <a:gd name="connsiteY240" fmla="*/ 524390 h 2152098"/>
              <a:gd name="connsiteX241" fmla="*/ 3667087 w 9090025"/>
              <a:gd name="connsiteY241" fmla="*/ 539927 h 2152098"/>
              <a:gd name="connsiteX242" fmla="*/ 3624356 w 9090025"/>
              <a:gd name="connsiteY242" fmla="*/ 551580 h 2152098"/>
              <a:gd name="connsiteX243" fmla="*/ 3589395 w 9090025"/>
              <a:gd name="connsiteY243" fmla="*/ 551580 h 2152098"/>
              <a:gd name="connsiteX244" fmla="*/ 3562202 w 9090025"/>
              <a:gd name="connsiteY244" fmla="*/ 555465 h 2152098"/>
              <a:gd name="connsiteX245" fmla="*/ 3546664 w 9090025"/>
              <a:gd name="connsiteY245" fmla="*/ 563234 h 2152098"/>
              <a:gd name="connsiteX246" fmla="*/ 3531125 w 9090025"/>
              <a:gd name="connsiteY246" fmla="*/ 559349 h 2152098"/>
              <a:gd name="connsiteX247" fmla="*/ 3507817 w 9090025"/>
              <a:gd name="connsiteY247" fmla="*/ 559349 h 2152098"/>
              <a:gd name="connsiteX248" fmla="*/ 3492279 w 9090025"/>
              <a:gd name="connsiteY248" fmla="*/ 563234 h 2152098"/>
              <a:gd name="connsiteX249" fmla="*/ 3472856 w 9090025"/>
              <a:gd name="connsiteY249" fmla="*/ 563234 h 2152098"/>
              <a:gd name="connsiteX250" fmla="*/ 3449548 w 9090025"/>
              <a:gd name="connsiteY250" fmla="*/ 567118 h 2152098"/>
              <a:gd name="connsiteX251" fmla="*/ 3441779 w 9090025"/>
              <a:gd name="connsiteY251" fmla="*/ 578771 h 2152098"/>
              <a:gd name="connsiteX252" fmla="*/ 3632125 w 9090025"/>
              <a:gd name="connsiteY252" fmla="*/ 559349 h 2152098"/>
              <a:gd name="connsiteX253" fmla="*/ 3667087 w 9090025"/>
              <a:gd name="connsiteY253" fmla="*/ 555465 h 2152098"/>
              <a:gd name="connsiteX254" fmla="*/ 3690395 w 9090025"/>
              <a:gd name="connsiteY254" fmla="*/ 551580 h 2152098"/>
              <a:gd name="connsiteX255" fmla="*/ 3892395 w 9090025"/>
              <a:gd name="connsiteY255" fmla="*/ 532159 h 2152098"/>
              <a:gd name="connsiteX256" fmla="*/ 4020588 w 9090025"/>
              <a:gd name="connsiteY256" fmla="*/ 520506 h 2152098"/>
              <a:gd name="connsiteX257" fmla="*/ 4090511 w 9090025"/>
              <a:gd name="connsiteY257" fmla="*/ 516621 h 2152098"/>
              <a:gd name="connsiteX258" fmla="*/ 4137127 w 9090025"/>
              <a:gd name="connsiteY258" fmla="*/ 512737 h 2152098"/>
              <a:gd name="connsiteX259" fmla="*/ 4210935 w 9090025"/>
              <a:gd name="connsiteY259" fmla="*/ 508852 h 2152098"/>
              <a:gd name="connsiteX260" fmla="*/ 4335243 w 9090025"/>
              <a:gd name="connsiteY260" fmla="*/ 501084 h 2152098"/>
              <a:gd name="connsiteX261" fmla="*/ 4381858 w 9090025"/>
              <a:gd name="connsiteY261" fmla="*/ 501084 h 2152098"/>
              <a:gd name="connsiteX262" fmla="*/ 4420705 w 9090025"/>
              <a:gd name="connsiteY262" fmla="*/ 497199 h 2152098"/>
              <a:gd name="connsiteX263" fmla="*/ 4440128 w 9090025"/>
              <a:gd name="connsiteY263" fmla="*/ 497199 h 2152098"/>
              <a:gd name="connsiteX264" fmla="*/ 4482859 w 9090025"/>
              <a:gd name="connsiteY264" fmla="*/ 497199 h 2152098"/>
              <a:gd name="connsiteX265" fmla="*/ 4576090 w 9090025"/>
              <a:gd name="connsiteY265" fmla="*/ 493315 h 2152098"/>
              <a:gd name="connsiteX266" fmla="*/ 4630475 w 9090025"/>
              <a:gd name="connsiteY266" fmla="*/ 493315 h 2152098"/>
              <a:gd name="connsiteX267" fmla="*/ 4665436 w 9090025"/>
              <a:gd name="connsiteY267" fmla="*/ 489431 h 2152098"/>
              <a:gd name="connsiteX268" fmla="*/ 4700398 w 9090025"/>
              <a:gd name="connsiteY268" fmla="*/ 489431 h 2152098"/>
              <a:gd name="connsiteX269" fmla="*/ 4731475 w 9090025"/>
              <a:gd name="connsiteY269" fmla="*/ 489431 h 2152098"/>
              <a:gd name="connsiteX270" fmla="*/ 4813052 w 9090025"/>
              <a:gd name="connsiteY270" fmla="*/ 489431 h 2152098"/>
              <a:gd name="connsiteX271" fmla="*/ 4844129 w 9090025"/>
              <a:gd name="connsiteY271" fmla="*/ 489431 h 2152098"/>
              <a:gd name="connsiteX272" fmla="*/ 4890744 w 9090025"/>
              <a:gd name="connsiteY272" fmla="*/ 485546 h 2152098"/>
              <a:gd name="connsiteX273" fmla="*/ 4925706 w 9090025"/>
              <a:gd name="connsiteY273" fmla="*/ 485546 h 2152098"/>
              <a:gd name="connsiteX274" fmla="*/ 5042245 w 9090025"/>
              <a:gd name="connsiteY274" fmla="*/ 489431 h 2152098"/>
              <a:gd name="connsiteX275" fmla="*/ 5077207 w 9090025"/>
              <a:gd name="connsiteY275" fmla="*/ 489431 h 2152098"/>
              <a:gd name="connsiteX276" fmla="*/ 5108284 w 9090025"/>
              <a:gd name="connsiteY276" fmla="*/ 489431 h 2152098"/>
              <a:gd name="connsiteX277" fmla="*/ 5267553 w 9090025"/>
              <a:gd name="connsiteY277" fmla="*/ 481662 h 2152098"/>
              <a:gd name="connsiteX278" fmla="*/ 5310284 w 9090025"/>
              <a:gd name="connsiteY278" fmla="*/ 481662 h 2152098"/>
              <a:gd name="connsiteX279" fmla="*/ 5356900 w 9090025"/>
              <a:gd name="connsiteY279" fmla="*/ 477777 h 2152098"/>
              <a:gd name="connsiteX280" fmla="*/ 5399630 w 9090025"/>
              <a:gd name="connsiteY280" fmla="*/ 477777 h 2152098"/>
              <a:gd name="connsiteX281" fmla="*/ 5473438 w 9090025"/>
              <a:gd name="connsiteY281" fmla="*/ 477777 h 2152098"/>
              <a:gd name="connsiteX282" fmla="*/ 5504515 w 9090025"/>
              <a:gd name="connsiteY282" fmla="*/ 481662 h 2152098"/>
              <a:gd name="connsiteX283" fmla="*/ 5523939 w 9090025"/>
              <a:gd name="connsiteY283" fmla="*/ 481662 h 2152098"/>
              <a:gd name="connsiteX284" fmla="*/ 5543362 w 9090025"/>
              <a:gd name="connsiteY284" fmla="*/ 481662 h 2152098"/>
              <a:gd name="connsiteX285" fmla="*/ 5648247 w 9090025"/>
              <a:gd name="connsiteY285" fmla="*/ 481662 h 2152098"/>
              <a:gd name="connsiteX286" fmla="*/ 5659900 w 9090025"/>
              <a:gd name="connsiteY286" fmla="*/ 485546 h 2152098"/>
              <a:gd name="connsiteX287" fmla="*/ 5687093 w 9090025"/>
              <a:gd name="connsiteY287" fmla="*/ 485546 h 2152098"/>
              <a:gd name="connsiteX288" fmla="*/ 5714285 w 9090025"/>
              <a:gd name="connsiteY288" fmla="*/ 485546 h 2152098"/>
              <a:gd name="connsiteX289" fmla="*/ 5764785 w 9090025"/>
              <a:gd name="connsiteY289" fmla="*/ 481662 h 2152098"/>
              <a:gd name="connsiteX290" fmla="*/ 5741478 w 9090025"/>
              <a:gd name="connsiteY290" fmla="*/ 477777 h 2152098"/>
              <a:gd name="connsiteX291" fmla="*/ 5659900 w 9090025"/>
              <a:gd name="connsiteY291" fmla="*/ 473893 h 2152098"/>
              <a:gd name="connsiteX292" fmla="*/ 5636593 w 9090025"/>
              <a:gd name="connsiteY292" fmla="*/ 470009 h 2152098"/>
              <a:gd name="connsiteX293" fmla="*/ 5593862 w 9090025"/>
              <a:gd name="connsiteY293" fmla="*/ 470009 h 2152098"/>
              <a:gd name="connsiteX294" fmla="*/ 5582208 w 9090025"/>
              <a:gd name="connsiteY294" fmla="*/ 466124 h 2152098"/>
              <a:gd name="connsiteX295" fmla="*/ 5558900 w 9090025"/>
              <a:gd name="connsiteY295" fmla="*/ 462240 h 2152098"/>
              <a:gd name="connsiteX296" fmla="*/ 5512285 w 9090025"/>
              <a:gd name="connsiteY296" fmla="*/ 458356 h 2152098"/>
              <a:gd name="connsiteX297" fmla="*/ 5481208 w 9090025"/>
              <a:gd name="connsiteY297" fmla="*/ 458356 h 2152098"/>
              <a:gd name="connsiteX298" fmla="*/ 5438477 w 9090025"/>
              <a:gd name="connsiteY298" fmla="*/ 454471 h 2152098"/>
              <a:gd name="connsiteX299" fmla="*/ 5372438 w 9090025"/>
              <a:gd name="connsiteY299" fmla="*/ 454471 h 2152098"/>
              <a:gd name="connsiteX300" fmla="*/ 5325823 w 9090025"/>
              <a:gd name="connsiteY300" fmla="*/ 450587 h 2152098"/>
              <a:gd name="connsiteX301" fmla="*/ 5302515 w 9090025"/>
              <a:gd name="connsiteY301" fmla="*/ 450587 h 2152098"/>
              <a:gd name="connsiteX302" fmla="*/ 5279207 w 9090025"/>
              <a:gd name="connsiteY302" fmla="*/ 450587 h 2152098"/>
              <a:gd name="connsiteX303" fmla="*/ 5224822 w 9090025"/>
              <a:gd name="connsiteY303" fmla="*/ 446702 h 2152098"/>
              <a:gd name="connsiteX304" fmla="*/ 5162668 w 9090025"/>
              <a:gd name="connsiteY304" fmla="*/ 446702 h 2152098"/>
              <a:gd name="connsiteX305" fmla="*/ 5154899 w 9090025"/>
              <a:gd name="connsiteY305" fmla="*/ 442818 h 2152098"/>
              <a:gd name="connsiteX306" fmla="*/ 5154899 w 9090025"/>
              <a:gd name="connsiteY306" fmla="*/ 435049 h 2152098"/>
              <a:gd name="connsiteX307" fmla="*/ 5158784 w 9090025"/>
              <a:gd name="connsiteY307" fmla="*/ 427281 h 2152098"/>
              <a:gd name="connsiteX308" fmla="*/ 5170438 w 9090025"/>
              <a:gd name="connsiteY308" fmla="*/ 435049 h 2152098"/>
              <a:gd name="connsiteX309" fmla="*/ 5166553 w 9090025"/>
              <a:gd name="connsiteY309" fmla="*/ 438934 h 2152098"/>
              <a:gd name="connsiteX310" fmla="*/ 5193745 w 9090025"/>
              <a:gd name="connsiteY310" fmla="*/ 435049 h 2152098"/>
              <a:gd name="connsiteX311" fmla="*/ 5201515 w 9090025"/>
              <a:gd name="connsiteY311" fmla="*/ 435049 h 2152098"/>
              <a:gd name="connsiteX312" fmla="*/ 5217053 w 9090025"/>
              <a:gd name="connsiteY312" fmla="*/ 435049 h 2152098"/>
              <a:gd name="connsiteX313" fmla="*/ 5294746 w 9090025"/>
              <a:gd name="connsiteY313" fmla="*/ 435049 h 2152098"/>
              <a:gd name="connsiteX314" fmla="*/ 5337476 w 9090025"/>
              <a:gd name="connsiteY314" fmla="*/ 435049 h 2152098"/>
              <a:gd name="connsiteX315" fmla="*/ 5391861 w 9090025"/>
              <a:gd name="connsiteY315" fmla="*/ 435049 h 2152098"/>
              <a:gd name="connsiteX316" fmla="*/ 5465669 w 9090025"/>
              <a:gd name="connsiteY316" fmla="*/ 438934 h 2152098"/>
              <a:gd name="connsiteX317" fmla="*/ 5485092 w 9090025"/>
              <a:gd name="connsiteY317" fmla="*/ 438934 h 2152098"/>
              <a:gd name="connsiteX318" fmla="*/ 5535592 w 9090025"/>
              <a:gd name="connsiteY318" fmla="*/ 438934 h 2152098"/>
              <a:gd name="connsiteX319" fmla="*/ 5562785 w 9090025"/>
              <a:gd name="connsiteY319" fmla="*/ 442818 h 2152098"/>
              <a:gd name="connsiteX320" fmla="*/ 5640477 w 9090025"/>
              <a:gd name="connsiteY320" fmla="*/ 446702 h 2152098"/>
              <a:gd name="connsiteX321" fmla="*/ 5656016 w 9090025"/>
              <a:gd name="connsiteY321" fmla="*/ 446702 h 2152098"/>
              <a:gd name="connsiteX322" fmla="*/ 5698747 w 9090025"/>
              <a:gd name="connsiteY322" fmla="*/ 450587 h 2152098"/>
              <a:gd name="connsiteX323" fmla="*/ 5737593 w 9090025"/>
              <a:gd name="connsiteY323" fmla="*/ 454471 h 2152098"/>
              <a:gd name="connsiteX324" fmla="*/ 5760901 w 9090025"/>
              <a:gd name="connsiteY324" fmla="*/ 454471 h 2152098"/>
              <a:gd name="connsiteX325" fmla="*/ 5830824 w 9090025"/>
              <a:gd name="connsiteY325" fmla="*/ 462240 h 2152098"/>
              <a:gd name="connsiteX326" fmla="*/ 5924055 w 9090025"/>
              <a:gd name="connsiteY326" fmla="*/ 470009 h 2152098"/>
              <a:gd name="connsiteX327" fmla="*/ 5943478 w 9090025"/>
              <a:gd name="connsiteY327" fmla="*/ 473893 h 2152098"/>
              <a:gd name="connsiteX328" fmla="*/ 6036709 w 9090025"/>
              <a:gd name="connsiteY328" fmla="*/ 477777 h 2152098"/>
              <a:gd name="connsiteX329" fmla="*/ 6067786 w 9090025"/>
              <a:gd name="connsiteY329" fmla="*/ 481662 h 2152098"/>
              <a:gd name="connsiteX330" fmla="*/ 6094979 w 9090025"/>
              <a:gd name="connsiteY330" fmla="*/ 485546 h 2152098"/>
              <a:gd name="connsiteX331" fmla="*/ 6126056 w 9090025"/>
              <a:gd name="connsiteY331" fmla="*/ 485546 h 2152098"/>
              <a:gd name="connsiteX332" fmla="*/ 6149363 w 9090025"/>
              <a:gd name="connsiteY332" fmla="*/ 485546 h 2152098"/>
              <a:gd name="connsiteX333" fmla="*/ 6164902 w 9090025"/>
              <a:gd name="connsiteY333" fmla="*/ 485546 h 2152098"/>
              <a:gd name="connsiteX334" fmla="*/ 6110517 w 9090025"/>
              <a:gd name="connsiteY334" fmla="*/ 489431 h 2152098"/>
              <a:gd name="connsiteX335" fmla="*/ 6098863 w 9090025"/>
              <a:gd name="connsiteY335" fmla="*/ 489431 h 2152098"/>
              <a:gd name="connsiteX336" fmla="*/ 6106632 w 9090025"/>
              <a:gd name="connsiteY336" fmla="*/ 493315 h 2152098"/>
              <a:gd name="connsiteX337" fmla="*/ 6161017 w 9090025"/>
              <a:gd name="connsiteY337" fmla="*/ 501084 h 2152098"/>
              <a:gd name="connsiteX338" fmla="*/ 6164902 w 9090025"/>
              <a:gd name="connsiteY338" fmla="*/ 504968 h 2152098"/>
              <a:gd name="connsiteX339" fmla="*/ 6153248 w 9090025"/>
              <a:gd name="connsiteY339" fmla="*/ 504968 h 2152098"/>
              <a:gd name="connsiteX340" fmla="*/ 6129940 w 9090025"/>
              <a:gd name="connsiteY340" fmla="*/ 504968 h 2152098"/>
              <a:gd name="connsiteX341" fmla="*/ 6114402 w 9090025"/>
              <a:gd name="connsiteY341" fmla="*/ 504968 h 2152098"/>
              <a:gd name="connsiteX342" fmla="*/ 6098863 w 9090025"/>
              <a:gd name="connsiteY342" fmla="*/ 504968 h 2152098"/>
              <a:gd name="connsiteX343" fmla="*/ 6087209 w 9090025"/>
              <a:gd name="connsiteY343" fmla="*/ 504968 h 2152098"/>
              <a:gd name="connsiteX344" fmla="*/ 6063902 w 9090025"/>
              <a:gd name="connsiteY344" fmla="*/ 501084 h 2152098"/>
              <a:gd name="connsiteX345" fmla="*/ 6036709 w 9090025"/>
              <a:gd name="connsiteY345" fmla="*/ 497199 h 2152098"/>
              <a:gd name="connsiteX346" fmla="*/ 6021171 w 9090025"/>
              <a:gd name="connsiteY346" fmla="*/ 501084 h 2152098"/>
              <a:gd name="connsiteX347" fmla="*/ 5993978 w 9090025"/>
              <a:gd name="connsiteY347" fmla="*/ 501084 h 2152098"/>
              <a:gd name="connsiteX348" fmla="*/ 5935709 w 9090025"/>
              <a:gd name="connsiteY348" fmla="*/ 497199 h 2152098"/>
              <a:gd name="connsiteX349" fmla="*/ 5920170 w 9090025"/>
              <a:gd name="connsiteY349" fmla="*/ 493315 h 2152098"/>
              <a:gd name="connsiteX350" fmla="*/ 5912401 w 9090025"/>
              <a:gd name="connsiteY350" fmla="*/ 493315 h 2152098"/>
              <a:gd name="connsiteX351" fmla="*/ 5873555 w 9090025"/>
              <a:gd name="connsiteY351" fmla="*/ 489431 h 2152098"/>
              <a:gd name="connsiteX352" fmla="*/ 5861901 w 9090025"/>
              <a:gd name="connsiteY352" fmla="*/ 489431 h 2152098"/>
              <a:gd name="connsiteX353" fmla="*/ 5834709 w 9090025"/>
              <a:gd name="connsiteY353" fmla="*/ 489431 h 2152098"/>
              <a:gd name="connsiteX354" fmla="*/ 5795862 w 9090025"/>
              <a:gd name="connsiteY354" fmla="*/ 489431 h 2152098"/>
              <a:gd name="connsiteX355" fmla="*/ 5753131 w 9090025"/>
              <a:gd name="connsiteY355" fmla="*/ 501084 h 2152098"/>
              <a:gd name="connsiteX356" fmla="*/ 5768670 w 9090025"/>
              <a:gd name="connsiteY356" fmla="*/ 504968 h 2152098"/>
              <a:gd name="connsiteX357" fmla="*/ 5795862 w 9090025"/>
              <a:gd name="connsiteY357" fmla="*/ 508852 h 2152098"/>
              <a:gd name="connsiteX358" fmla="*/ 5819170 w 9090025"/>
              <a:gd name="connsiteY358" fmla="*/ 508852 h 2152098"/>
              <a:gd name="connsiteX359" fmla="*/ 5830824 w 9090025"/>
              <a:gd name="connsiteY359" fmla="*/ 508852 h 2152098"/>
              <a:gd name="connsiteX360" fmla="*/ 5838593 w 9090025"/>
              <a:gd name="connsiteY360" fmla="*/ 508852 h 2152098"/>
              <a:gd name="connsiteX361" fmla="*/ 5858016 w 9090025"/>
              <a:gd name="connsiteY361" fmla="*/ 508852 h 2152098"/>
              <a:gd name="connsiteX362" fmla="*/ 5885209 w 9090025"/>
              <a:gd name="connsiteY362" fmla="*/ 512737 h 2152098"/>
              <a:gd name="connsiteX363" fmla="*/ 5912401 w 9090025"/>
              <a:gd name="connsiteY363" fmla="*/ 512737 h 2152098"/>
              <a:gd name="connsiteX364" fmla="*/ 5931824 w 9090025"/>
              <a:gd name="connsiteY364" fmla="*/ 516621 h 2152098"/>
              <a:gd name="connsiteX365" fmla="*/ 5935709 w 9090025"/>
              <a:gd name="connsiteY365" fmla="*/ 516621 h 2152098"/>
              <a:gd name="connsiteX366" fmla="*/ 5951247 w 9090025"/>
              <a:gd name="connsiteY366" fmla="*/ 520506 h 2152098"/>
              <a:gd name="connsiteX367" fmla="*/ 5986209 w 9090025"/>
              <a:gd name="connsiteY367" fmla="*/ 524390 h 2152098"/>
              <a:gd name="connsiteX368" fmla="*/ 6036709 w 9090025"/>
              <a:gd name="connsiteY368" fmla="*/ 524390 h 2152098"/>
              <a:gd name="connsiteX369" fmla="*/ 6118286 w 9090025"/>
              <a:gd name="connsiteY369" fmla="*/ 520506 h 2152098"/>
              <a:gd name="connsiteX370" fmla="*/ 6129940 w 9090025"/>
              <a:gd name="connsiteY370" fmla="*/ 524390 h 2152098"/>
              <a:gd name="connsiteX371" fmla="*/ 6157133 w 9090025"/>
              <a:gd name="connsiteY371" fmla="*/ 524390 h 2152098"/>
              <a:gd name="connsiteX372" fmla="*/ 6195979 w 9090025"/>
              <a:gd name="connsiteY372" fmla="*/ 528274 h 2152098"/>
              <a:gd name="connsiteX373" fmla="*/ 6234825 w 9090025"/>
              <a:gd name="connsiteY373" fmla="*/ 532159 h 2152098"/>
              <a:gd name="connsiteX374" fmla="*/ 6234825 w 9090025"/>
              <a:gd name="connsiteY374" fmla="*/ 528274 h 2152098"/>
              <a:gd name="connsiteX375" fmla="*/ 6238710 w 9090025"/>
              <a:gd name="connsiteY375" fmla="*/ 524390 h 2152098"/>
              <a:gd name="connsiteX376" fmla="*/ 6246479 w 9090025"/>
              <a:gd name="connsiteY376" fmla="*/ 528274 h 2152098"/>
              <a:gd name="connsiteX377" fmla="*/ 6254248 w 9090025"/>
              <a:gd name="connsiteY377" fmla="*/ 536043 h 2152098"/>
              <a:gd name="connsiteX378" fmla="*/ 6269787 w 9090025"/>
              <a:gd name="connsiteY378" fmla="*/ 532159 h 2152098"/>
              <a:gd name="connsiteX379" fmla="*/ 6308633 w 9090025"/>
              <a:gd name="connsiteY379" fmla="*/ 536043 h 2152098"/>
              <a:gd name="connsiteX380" fmla="*/ 6328056 w 9090025"/>
              <a:gd name="connsiteY380" fmla="*/ 539927 h 2152098"/>
              <a:gd name="connsiteX381" fmla="*/ 6339710 w 9090025"/>
              <a:gd name="connsiteY381" fmla="*/ 543812 h 2152098"/>
              <a:gd name="connsiteX382" fmla="*/ 6351364 w 9090025"/>
              <a:gd name="connsiteY382" fmla="*/ 543812 h 2152098"/>
              <a:gd name="connsiteX383" fmla="*/ 6359133 w 9090025"/>
              <a:gd name="connsiteY383" fmla="*/ 547696 h 2152098"/>
              <a:gd name="connsiteX384" fmla="*/ 6382441 w 9090025"/>
              <a:gd name="connsiteY384" fmla="*/ 551580 h 2152098"/>
              <a:gd name="connsiteX385" fmla="*/ 6440710 w 9090025"/>
              <a:gd name="connsiteY385" fmla="*/ 551580 h 2152098"/>
              <a:gd name="connsiteX386" fmla="*/ 6456249 w 9090025"/>
              <a:gd name="connsiteY386" fmla="*/ 555465 h 2152098"/>
              <a:gd name="connsiteX387" fmla="*/ 6483441 w 9090025"/>
              <a:gd name="connsiteY387" fmla="*/ 563234 h 2152098"/>
              <a:gd name="connsiteX388" fmla="*/ 6549480 w 9090025"/>
              <a:gd name="connsiteY388" fmla="*/ 571002 h 2152098"/>
              <a:gd name="connsiteX389" fmla="*/ 6603865 w 9090025"/>
              <a:gd name="connsiteY389" fmla="*/ 574887 h 2152098"/>
              <a:gd name="connsiteX390" fmla="*/ 6627172 w 9090025"/>
              <a:gd name="connsiteY390" fmla="*/ 574887 h 2152098"/>
              <a:gd name="connsiteX391" fmla="*/ 6646595 w 9090025"/>
              <a:gd name="connsiteY391" fmla="*/ 574887 h 2152098"/>
              <a:gd name="connsiteX392" fmla="*/ 6708749 w 9090025"/>
              <a:gd name="connsiteY392" fmla="*/ 574887 h 2152098"/>
              <a:gd name="connsiteX393" fmla="*/ 6720403 w 9090025"/>
              <a:gd name="connsiteY393" fmla="*/ 578771 h 2152098"/>
              <a:gd name="connsiteX394" fmla="*/ 6724288 w 9090025"/>
              <a:gd name="connsiteY394" fmla="*/ 578771 h 2152098"/>
              <a:gd name="connsiteX395" fmla="*/ 6735942 w 9090025"/>
              <a:gd name="connsiteY395" fmla="*/ 578771 h 2152098"/>
              <a:gd name="connsiteX396" fmla="*/ 6759250 w 9090025"/>
              <a:gd name="connsiteY396" fmla="*/ 578771 h 2152098"/>
              <a:gd name="connsiteX397" fmla="*/ 6782557 w 9090025"/>
              <a:gd name="connsiteY397" fmla="*/ 582655 h 2152098"/>
              <a:gd name="connsiteX398" fmla="*/ 6805865 w 9090025"/>
              <a:gd name="connsiteY398" fmla="*/ 582655 h 2152098"/>
              <a:gd name="connsiteX399" fmla="*/ 6817519 w 9090025"/>
              <a:gd name="connsiteY399" fmla="*/ 586540 h 2152098"/>
              <a:gd name="connsiteX400" fmla="*/ 6825288 w 9090025"/>
              <a:gd name="connsiteY400" fmla="*/ 590424 h 2152098"/>
              <a:gd name="connsiteX401" fmla="*/ 6829173 w 9090025"/>
              <a:gd name="connsiteY401" fmla="*/ 590424 h 2152098"/>
              <a:gd name="connsiteX402" fmla="*/ 6833058 w 9090025"/>
              <a:gd name="connsiteY402" fmla="*/ 590424 h 2152098"/>
              <a:gd name="connsiteX403" fmla="*/ 6840826 w 9090025"/>
              <a:gd name="connsiteY403" fmla="*/ 590424 h 2152098"/>
              <a:gd name="connsiteX404" fmla="*/ 6941827 w 9090025"/>
              <a:gd name="connsiteY404" fmla="*/ 598193 h 2152098"/>
              <a:gd name="connsiteX405" fmla="*/ 6961250 w 9090025"/>
              <a:gd name="connsiteY405" fmla="*/ 602077 h 2152098"/>
              <a:gd name="connsiteX406" fmla="*/ 6972904 w 9090025"/>
              <a:gd name="connsiteY406" fmla="*/ 605962 h 2152098"/>
              <a:gd name="connsiteX407" fmla="*/ 6988442 w 9090025"/>
              <a:gd name="connsiteY407" fmla="*/ 605962 h 2152098"/>
              <a:gd name="connsiteX408" fmla="*/ 7027288 w 9090025"/>
              <a:gd name="connsiteY408" fmla="*/ 609846 h 2152098"/>
              <a:gd name="connsiteX409" fmla="*/ 7070020 w 9090025"/>
              <a:gd name="connsiteY409" fmla="*/ 613730 h 2152098"/>
              <a:gd name="connsiteX410" fmla="*/ 7085558 w 9090025"/>
              <a:gd name="connsiteY410" fmla="*/ 613730 h 2152098"/>
              <a:gd name="connsiteX411" fmla="*/ 7101096 w 9090025"/>
              <a:gd name="connsiteY411" fmla="*/ 617615 h 2152098"/>
              <a:gd name="connsiteX412" fmla="*/ 7132174 w 9090025"/>
              <a:gd name="connsiteY412" fmla="*/ 621499 h 2152098"/>
              <a:gd name="connsiteX413" fmla="*/ 7159366 w 9090025"/>
              <a:gd name="connsiteY413" fmla="*/ 621499 h 2152098"/>
              <a:gd name="connsiteX414" fmla="*/ 7182674 w 9090025"/>
              <a:gd name="connsiteY414" fmla="*/ 621499 h 2152098"/>
              <a:gd name="connsiteX415" fmla="*/ 7202096 w 9090025"/>
              <a:gd name="connsiteY415" fmla="*/ 621499 h 2152098"/>
              <a:gd name="connsiteX416" fmla="*/ 7217635 w 9090025"/>
              <a:gd name="connsiteY416" fmla="*/ 625383 h 2152098"/>
              <a:gd name="connsiteX417" fmla="*/ 7256482 w 9090025"/>
              <a:gd name="connsiteY417" fmla="*/ 633152 h 2152098"/>
              <a:gd name="connsiteX418" fmla="*/ 7225404 w 9090025"/>
              <a:gd name="connsiteY418" fmla="*/ 633152 h 2152098"/>
              <a:gd name="connsiteX419" fmla="*/ 7209866 w 9090025"/>
              <a:gd name="connsiteY419" fmla="*/ 629268 h 2152098"/>
              <a:gd name="connsiteX420" fmla="*/ 7186558 w 9090025"/>
              <a:gd name="connsiteY420" fmla="*/ 629268 h 2152098"/>
              <a:gd name="connsiteX421" fmla="*/ 7147712 w 9090025"/>
              <a:gd name="connsiteY421" fmla="*/ 625383 h 2152098"/>
              <a:gd name="connsiteX422" fmla="*/ 7093327 w 9090025"/>
              <a:gd name="connsiteY422" fmla="*/ 625383 h 2152098"/>
              <a:gd name="connsiteX423" fmla="*/ 7031173 w 9090025"/>
              <a:gd name="connsiteY423" fmla="*/ 617615 h 2152098"/>
              <a:gd name="connsiteX424" fmla="*/ 6980673 w 9090025"/>
              <a:gd name="connsiteY424" fmla="*/ 613730 h 2152098"/>
              <a:gd name="connsiteX425" fmla="*/ 6961250 w 9090025"/>
              <a:gd name="connsiteY425" fmla="*/ 617615 h 2152098"/>
              <a:gd name="connsiteX426" fmla="*/ 6953480 w 9090025"/>
              <a:gd name="connsiteY426" fmla="*/ 617615 h 2152098"/>
              <a:gd name="connsiteX427" fmla="*/ 6914634 w 9090025"/>
              <a:gd name="connsiteY427" fmla="*/ 617615 h 2152098"/>
              <a:gd name="connsiteX428" fmla="*/ 6868019 w 9090025"/>
              <a:gd name="connsiteY428" fmla="*/ 613730 h 2152098"/>
              <a:gd name="connsiteX429" fmla="*/ 6813634 w 9090025"/>
              <a:gd name="connsiteY429" fmla="*/ 617615 h 2152098"/>
              <a:gd name="connsiteX430" fmla="*/ 6813634 w 9090025"/>
              <a:gd name="connsiteY430" fmla="*/ 625383 h 2152098"/>
              <a:gd name="connsiteX431" fmla="*/ 6817519 w 9090025"/>
              <a:gd name="connsiteY431" fmla="*/ 625383 h 2152098"/>
              <a:gd name="connsiteX432" fmla="*/ 6899096 w 9090025"/>
              <a:gd name="connsiteY432" fmla="*/ 637037 h 2152098"/>
              <a:gd name="connsiteX433" fmla="*/ 6910750 w 9090025"/>
              <a:gd name="connsiteY433" fmla="*/ 637037 h 2152098"/>
              <a:gd name="connsiteX434" fmla="*/ 6910750 w 9090025"/>
              <a:gd name="connsiteY434" fmla="*/ 648690 h 2152098"/>
              <a:gd name="connsiteX435" fmla="*/ 6902980 w 9090025"/>
              <a:gd name="connsiteY435" fmla="*/ 648690 h 2152098"/>
              <a:gd name="connsiteX436" fmla="*/ 6895212 w 9090025"/>
              <a:gd name="connsiteY436" fmla="*/ 648690 h 2152098"/>
              <a:gd name="connsiteX437" fmla="*/ 6914634 w 9090025"/>
              <a:gd name="connsiteY437" fmla="*/ 652574 h 2152098"/>
              <a:gd name="connsiteX438" fmla="*/ 6918519 w 9090025"/>
              <a:gd name="connsiteY438" fmla="*/ 656459 h 2152098"/>
              <a:gd name="connsiteX439" fmla="*/ 6957366 w 9090025"/>
              <a:gd name="connsiteY439" fmla="*/ 664227 h 2152098"/>
              <a:gd name="connsiteX440" fmla="*/ 6992327 w 9090025"/>
              <a:gd name="connsiteY440" fmla="*/ 668112 h 2152098"/>
              <a:gd name="connsiteX441" fmla="*/ 7058366 w 9090025"/>
              <a:gd name="connsiteY441" fmla="*/ 675880 h 2152098"/>
              <a:gd name="connsiteX442" fmla="*/ 7066135 w 9090025"/>
              <a:gd name="connsiteY442" fmla="*/ 675880 h 2152098"/>
              <a:gd name="connsiteX443" fmla="*/ 7070020 w 9090025"/>
              <a:gd name="connsiteY443" fmla="*/ 679765 h 2152098"/>
              <a:gd name="connsiteX444" fmla="*/ 7077788 w 9090025"/>
              <a:gd name="connsiteY444" fmla="*/ 679765 h 2152098"/>
              <a:gd name="connsiteX445" fmla="*/ 7147712 w 9090025"/>
              <a:gd name="connsiteY445" fmla="*/ 687533 h 2152098"/>
              <a:gd name="connsiteX446" fmla="*/ 7186558 w 9090025"/>
              <a:gd name="connsiteY446" fmla="*/ 691418 h 2152098"/>
              <a:gd name="connsiteX447" fmla="*/ 7217635 w 9090025"/>
              <a:gd name="connsiteY447" fmla="*/ 695302 h 2152098"/>
              <a:gd name="connsiteX448" fmla="*/ 7237058 w 9090025"/>
              <a:gd name="connsiteY448" fmla="*/ 695302 h 2152098"/>
              <a:gd name="connsiteX449" fmla="*/ 7248712 w 9090025"/>
              <a:gd name="connsiteY449" fmla="*/ 699187 h 2152098"/>
              <a:gd name="connsiteX450" fmla="*/ 7287558 w 9090025"/>
              <a:gd name="connsiteY450" fmla="*/ 703071 h 2152098"/>
              <a:gd name="connsiteX451" fmla="*/ 7310866 w 9090025"/>
              <a:gd name="connsiteY451" fmla="*/ 710840 h 2152098"/>
              <a:gd name="connsiteX452" fmla="*/ 7341944 w 9090025"/>
              <a:gd name="connsiteY452" fmla="*/ 714724 h 2152098"/>
              <a:gd name="connsiteX453" fmla="*/ 7369136 w 9090025"/>
              <a:gd name="connsiteY453" fmla="*/ 714724 h 2152098"/>
              <a:gd name="connsiteX454" fmla="*/ 7376905 w 9090025"/>
              <a:gd name="connsiteY454" fmla="*/ 718608 h 2152098"/>
              <a:gd name="connsiteX455" fmla="*/ 7388559 w 9090025"/>
              <a:gd name="connsiteY455" fmla="*/ 718608 h 2152098"/>
              <a:gd name="connsiteX456" fmla="*/ 7404098 w 9090025"/>
              <a:gd name="connsiteY456" fmla="*/ 722493 h 2152098"/>
              <a:gd name="connsiteX457" fmla="*/ 7415751 w 9090025"/>
              <a:gd name="connsiteY457" fmla="*/ 722493 h 2152098"/>
              <a:gd name="connsiteX458" fmla="*/ 7431290 w 9090025"/>
              <a:gd name="connsiteY458" fmla="*/ 718608 h 2152098"/>
              <a:gd name="connsiteX459" fmla="*/ 7481790 w 9090025"/>
              <a:gd name="connsiteY459" fmla="*/ 722493 h 2152098"/>
              <a:gd name="connsiteX460" fmla="*/ 7524520 w 9090025"/>
              <a:gd name="connsiteY460" fmla="*/ 730261 h 2152098"/>
              <a:gd name="connsiteX461" fmla="*/ 7501213 w 9090025"/>
              <a:gd name="connsiteY461" fmla="*/ 730261 h 2152098"/>
              <a:gd name="connsiteX462" fmla="*/ 7481790 w 9090025"/>
              <a:gd name="connsiteY462" fmla="*/ 730261 h 2152098"/>
              <a:gd name="connsiteX463" fmla="*/ 7477905 w 9090025"/>
              <a:gd name="connsiteY463" fmla="*/ 730261 h 2152098"/>
              <a:gd name="connsiteX464" fmla="*/ 7450713 w 9090025"/>
              <a:gd name="connsiteY464" fmla="*/ 730261 h 2152098"/>
              <a:gd name="connsiteX465" fmla="*/ 7396328 w 9090025"/>
              <a:gd name="connsiteY465" fmla="*/ 726377 h 2152098"/>
              <a:gd name="connsiteX466" fmla="*/ 7357482 w 9090025"/>
              <a:gd name="connsiteY466" fmla="*/ 726377 h 2152098"/>
              <a:gd name="connsiteX467" fmla="*/ 7326405 w 9090025"/>
              <a:gd name="connsiteY467" fmla="*/ 726377 h 2152098"/>
              <a:gd name="connsiteX468" fmla="*/ 7275904 w 9090025"/>
              <a:gd name="connsiteY468" fmla="*/ 726377 h 2152098"/>
              <a:gd name="connsiteX469" fmla="*/ 7237058 w 9090025"/>
              <a:gd name="connsiteY469" fmla="*/ 726377 h 2152098"/>
              <a:gd name="connsiteX470" fmla="*/ 7229289 w 9090025"/>
              <a:gd name="connsiteY470" fmla="*/ 730261 h 2152098"/>
              <a:gd name="connsiteX471" fmla="*/ 7240943 w 9090025"/>
              <a:gd name="connsiteY471" fmla="*/ 738030 h 2152098"/>
              <a:gd name="connsiteX472" fmla="*/ 7221520 w 9090025"/>
              <a:gd name="connsiteY472" fmla="*/ 734146 h 2152098"/>
              <a:gd name="connsiteX473" fmla="*/ 7194328 w 9090025"/>
              <a:gd name="connsiteY473" fmla="*/ 730261 h 2152098"/>
              <a:gd name="connsiteX474" fmla="*/ 7159366 w 9090025"/>
              <a:gd name="connsiteY474" fmla="*/ 722493 h 2152098"/>
              <a:gd name="connsiteX475" fmla="*/ 7112750 w 9090025"/>
              <a:gd name="connsiteY475" fmla="*/ 718608 h 2152098"/>
              <a:gd name="connsiteX476" fmla="*/ 7070020 w 9090025"/>
              <a:gd name="connsiteY476" fmla="*/ 714724 h 2152098"/>
              <a:gd name="connsiteX477" fmla="*/ 7066135 w 9090025"/>
              <a:gd name="connsiteY477" fmla="*/ 722493 h 2152098"/>
              <a:gd name="connsiteX478" fmla="*/ 7128289 w 9090025"/>
              <a:gd name="connsiteY478" fmla="*/ 734146 h 2152098"/>
              <a:gd name="connsiteX479" fmla="*/ 7147712 w 9090025"/>
              <a:gd name="connsiteY479" fmla="*/ 741915 h 2152098"/>
              <a:gd name="connsiteX480" fmla="*/ 7163250 w 9090025"/>
              <a:gd name="connsiteY480" fmla="*/ 745799 h 2152098"/>
              <a:gd name="connsiteX481" fmla="*/ 7190443 w 9090025"/>
              <a:gd name="connsiteY481" fmla="*/ 749683 h 2152098"/>
              <a:gd name="connsiteX482" fmla="*/ 7205982 w 9090025"/>
              <a:gd name="connsiteY482" fmla="*/ 753568 h 2152098"/>
              <a:gd name="connsiteX483" fmla="*/ 7229289 w 9090025"/>
              <a:gd name="connsiteY483" fmla="*/ 757452 h 2152098"/>
              <a:gd name="connsiteX484" fmla="*/ 7244828 w 9090025"/>
              <a:gd name="connsiteY484" fmla="*/ 757452 h 2152098"/>
              <a:gd name="connsiteX485" fmla="*/ 7252597 w 9090025"/>
              <a:gd name="connsiteY485" fmla="*/ 757452 h 2152098"/>
              <a:gd name="connsiteX486" fmla="*/ 7275904 w 9090025"/>
              <a:gd name="connsiteY486" fmla="*/ 757452 h 2152098"/>
              <a:gd name="connsiteX487" fmla="*/ 7349712 w 9090025"/>
              <a:gd name="connsiteY487" fmla="*/ 769105 h 2152098"/>
              <a:gd name="connsiteX488" fmla="*/ 7365251 w 9090025"/>
              <a:gd name="connsiteY488" fmla="*/ 772990 h 2152098"/>
              <a:gd name="connsiteX489" fmla="*/ 7376905 w 9090025"/>
              <a:gd name="connsiteY489" fmla="*/ 772990 h 2152098"/>
              <a:gd name="connsiteX490" fmla="*/ 7396328 w 9090025"/>
              <a:gd name="connsiteY490" fmla="*/ 776874 h 2152098"/>
              <a:gd name="connsiteX491" fmla="*/ 7431290 w 9090025"/>
              <a:gd name="connsiteY491" fmla="*/ 780758 h 2152098"/>
              <a:gd name="connsiteX492" fmla="*/ 7466252 w 9090025"/>
              <a:gd name="connsiteY492" fmla="*/ 780758 h 2152098"/>
              <a:gd name="connsiteX493" fmla="*/ 7485674 w 9090025"/>
              <a:gd name="connsiteY493" fmla="*/ 788527 h 2152098"/>
              <a:gd name="connsiteX494" fmla="*/ 7477905 w 9090025"/>
              <a:gd name="connsiteY494" fmla="*/ 788527 h 2152098"/>
              <a:gd name="connsiteX495" fmla="*/ 7454598 w 9090025"/>
              <a:gd name="connsiteY495" fmla="*/ 792411 h 2152098"/>
              <a:gd name="connsiteX496" fmla="*/ 7470136 w 9090025"/>
              <a:gd name="connsiteY496" fmla="*/ 796296 h 2152098"/>
              <a:gd name="connsiteX497" fmla="*/ 7520636 w 9090025"/>
              <a:gd name="connsiteY497" fmla="*/ 800180 h 2152098"/>
              <a:gd name="connsiteX498" fmla="*/ 7609982 w 9090025"/>
              <a:gd name="connsiteY498" fmla="*/ 807949 h 2152098"/>
              <a:gd name="connsiteX499" fmla="*/ 7598328 w 9090025"/>
              <a:gd name="connsiteY499" fmla="*/ 804065 h 2152098"/>
              <a:gd name="connsiteX500" fmla="*/ 7540059 w 9090025"/>
              <a:gd name="connsiteY500" fmla="*/ 796296 h 2152098"/>
              <a:gd name="connsiteX501" fmla="*/ 7508982 w 9090025"/>
              <a:gd name="connsiteY501" fmla="*/ 792411 h 2152098"/>
              <a:gd name="connsiteX502" fmla="*/ 7567252 w 9090025"/>
              <a:gd name="connsiteY502" fmla="*/ 792411 h 2152098"/>
              <a:gd name="connsiteX503" fmla="*/ 7613867 w 9090025"/>
              <a:gd name="connsiteY503" fmla="*/ 796296 h 2152098"/>
              <a:gd name="connsiteX504" fmla="*/ 7648828 w 9090025"/>
              <a:gd name="connsiteY504" fmla="*/ 804065 h 2152098"/>
              <a:gd name="connsiteX505" fmla="*/ 7664367 w 9090025"/>
              <a:gd name="connsiteY505" fmla="*/ 807949 h 2152098"/>
              <a:gd name="connsiteX506" fmla="*/ 7676021 w 9090025"/>
              <a:gd name="connsiteY506" fmla="*/ 811833 h 2152098"/>
              <a:gd name="connsiteX507" fmla="*/ 7644944 w 9090025"/>
              <a:gd name="connsiteY507" fmla="*/ 811833 h 2152098"/>
              <a:gd name="connsiteX508" fmla="*/ 7621636 w 9090025"/>
              <a:gd name="connsiteY508" fmla="*/ 811833 h 2152098"/>
              <a:gd name="connsiteX509" fmla="*/ 7660482 w 9090025"/>
              <a:gd name="connsiteY509" fmla="*/ 819602 h 2152098"/>
              <a:gd name="connsiteX510" fmla="*/ 7676021 w 9090025"/>
              <a:gd name="connsiteY510" fmla="*/ 823486 h 2152098"/>
              <a:gd name="connsiteX511" fmla="*/ 7683790 w 9090025"/>
              <a:gd name="connsiteY511" fmla="*/ 823486 h 2152098"/>
              <a:gd name="connsiteX512" fmla="*/ 7691560 w 9090025"/>
              <a:gd name="connsiteY512" fmla="*/ 827371 h 2152098"/>
              <a:gd name="connsiteX513" fmla="*/ 7683790 w 9090025"/>
              <a:gd name="connsiteY513" fmla="*/ 827371 h 2152098"/>
              <a:gd name="connsiteX514" fmla="*/ 7676021 w 9090025"/>
              <a:gd name="connsiteY514" fmla="*/ 835139 h 2152098"/>
              <a:gd name="connsiteX515" fmla="*/ 7714868 w 9090025"/>
              <a:gd name="connsiteY515" fmla="*/ 839024 h 2152098"/>
              <a:gd name="connsiteX516" fmla="*/ 7749829 w 9090025"/>
              <a:gd name="connsiteY516" fmla="*/ 842908 h 2152098"/>
              <a:gd name="connsiteX517" fmla="*/ 7761483 w 9090025"/>
              <a:gd name="connsiteY517" fmla="*/ 846793 h 2152098"/>
              <a:gd name="connsiteX518" fmla="*/ 7777022 w 9090025"/>
              <a:gd name="connsiteY518" fmla="*/ 846793 h 2152098"/>
              <a:gd name="connsiteX519" fmla="*/ 7808098 w 9090025"/>
              <a:gd name="connsiteY519" fmla="*/ 854561 h 2152098"/>
              <a:gd name="connsiteX520" fmla="*/ 7874137 w 9090025"/>
              <a:gd name="connsiteY520" fmla="*/ 873983 h 2152098"/>
              <a:gd name="connsiteX521" fmla="*/ 7878022 w 9090025"/>
              <a:gd name="connsiteY521" fmla="*/ 877868 h 2152098"/>
              <a:gd name="connsiteX522" fmla="*/ 7866368 w 9090025"/>
              <a:gd name="connsiteY522" fmla="*/ 877868 h 2152098"/>
              <a:gd name="connsiteX523" fmla="*/ 7784790 w 9090025"/>
              <a:gd name="connsiteY523" fmla="*/ 866214 h 2152098"/>
              <a:gd name="connsiteX524" fmla="*/ 7749829 w 9090025"/>
              <a:gd name="connsiteY524" fmla="*/ 862330 h 2152098"/>
              <a:gd name="connsiteX525" fmla="*/ 7722636 w 9090025"/>
              <a:gd name="connsiteY525" fmla="*/ 862330 h 2152098"/>
              <a:gd name="connsiteX526" fmla="*/ 7703214 w 9090025"/>
              <a:gd name="connsiteY526" fmla="*/ 870099 h 2152098"/>
              <a:gd name="connsiteX527" fmla="*/ 7703214 w 9090025"/>
              <a:gd name="connsiteY527" fmla="*/ 873983 h 2152098"/>
              <a:gd name="connsiteX528" fmla="*/ 7687675 w 9090025"/>
              <a:gd name="connsiteY528" fmla="*/ 873983 h 2152098"/>
              <a:gd name="connsiteX529" fmla="*/ 7672136 w 9090025"/>
              <a:gd name="connsiteY529" fmla="*/ 873983 h 2152098"/>
              <a:gd name="connsiteX530" fmla="*/ 7656598 w 9090025"/>
              <a:gd name="connsiteY530" fmla="*/ 870099 h 2152098"/>
              <a:gd name="connsiteX531" fmla="*/ 7582790 w 9090025"/>
              <a:gd name="connsiteY531" fmla="*/ 866214 h 2152098"/>
              <a:gd name="connsiteX532" fmla="*/ 7540059 w 9090025"/>
              <a:gd name="connsiteY532" fmla="*/ 870099 h 2152098"/>
              <a:gd name="connsiteX533" fmla="*/ 7528406 w 9090025"/>
              <a:gd name="connsiteY533" fmla="*/ 873983 h 2152098"/>
              <a:gd name="connsiteX534" fmla="*/ 7516752 w 9090025"/>
              <a:gd name="connsiteY534" fmla="*/ 870099 h 2152098"/>
              <a:gd name="connsiteX535" fmla="*/ 7458482 w 9090025"/>
              <a:gd name="connsiteY535" fmla="*/ 866214 h 2152098"/>
              <a:gd name="connsiteX536" fmla="*/ 7415751 w 9090025"/>
              <a:gd name="connsiteY536" fmla="*/ 862330 h 2152098"/>
              <a:gd name="connsiteX537" fmla="*/ 7380790 w 9090025"/>
              <a:gd name="connsiteY537" fmla="*/ 858446 h 2152098"/>
              <a:gd name="connsiteX538" fmla="*/ 7303097 w 9090025"/>
              <a:gd name="connsiteY538" fmla="*/ 850677 h 2152098"/>
              <a:gd name="connsiteX539" fmla="*/ 7233174 w 9090025"/>
              <a:gd name="connsiteY539" fmla="*/ 842908 h 2152098"/>
              <a:gd name="connsiteX540" fmla="*/ 7233174 w 9090025"/>
              <a:gd name="connsiteY540" fmla="*/ 850677 h 2152098"/>
              <a:gd name="connsiteX541" fmla="*/ 7240943 w 9090025"/>
              <a:gd name="connsiteY541" fmla="*/ 854561 h 2152098"/>
              <a:gd name="connsiteX542" fmla="*/ 7248712 w 9090025"/>
              <a:gd name="connsiteY542" fmla="*/ 854561 h 2152098"/>
              <a:gd name="connsiteX543" fmla="*/ 7256482 w 9090025"/>
              <a:gd name="connsiteY543" fmla="*/ 858446 h 2152098"/>
              <a:gd name="connsiteX544" fmla="*/ 7264250 w 9090025"/>
              <a:gd name="connsiteY544" fmla="*/ 858446 h 2152098"/>
              <a:gd name="connsiteX545" fmla="*/ 7272020 w 9090025"/>
              <a:gd name="connsiteY545" fmla="*/ 858446 h 2152098"/>
              <a:gd name="connsiteX546" fmla="*/ 7310866 w 9090025"/>
              <a:gd name="connsiteY546" fmla="*/ 862330 h 2152098"/>
              <a:gd name="connsiteX547" fmla="*/ 7446828 w 9090025"/>
              <a:gd name="connsiteY547" fmla="*/ 877868 h 2152098"/>
              <a:gd name="connsiteX548" fmla="*/ 7497328 w 9090025"/>
              <a:gd name="connsiteY548" fmla="*/ 885636 h 2152098"/>
              <a:gd name="connsiteX549" fmla="*/ 7524520 w 9090025"/>
              <a:gd name="connsiteY549" fmla="*/ 889521 h 2152098"/>
              <a:gd name="connsiteX550" fmla="*/ 7598328 w 9090025"/>
              <a:gd name="connsiteY550" fmla="*/ 893405 h 2152098"/>
              <a:gd name="connsiteX551" fmla="*/ 7691560 w 9090025"/>
              <a:gd name="connsiteY551" fmla="*/ 905058 h 2152098"/>
              <a:gd name="connsiteX552" fmla="*/ 7714868 w 9090025"/>
              <a:gd name="connsiteY552" fmla="*/ 908942 h 2152098"/>
              <a:gd name="connsiteX553" fmla="*/ 7722636 w 9090025"/>
              <a:gd name="connsiteY553" fmla="*/ 908942 h 2152098"/>
              <a:gd name="connsiteX554" fmla="*/ 7761483 w 9090025"/>
              <a:gd name="connsiteY554" fmla="*/ 916711 h 2152098"/>
              <a:gd name="connsiteX555" fmla="*/ 7792560 w 9090025"/>
              <a:gd name="connsiteY555" fmla="*/ 924480 h 2152098"/>
              <a:gd name="connsiteX556" fmla="*/ 7823637 w 9090025"/>
              <a:gd name="connsiteY556" fmla="*/ 928364 h 2152098"/>
              <a:gd name="connsiteX557" fmla="*/ 7835291 w 9090025"/>
              <a:gd name="connsiteY557" fmla="*/ 928364 h 2152098"/>
              <a:gd name="connsiteX558" fmla="*/ 7831406 w 9090025"/>
              <a:gd name="connsiteY558" fmla="*/ 940017 h 2152098"/>
              <a:gd name="connsiteX559" fmla="*/ 7823637 w 9090025"/>
              <a:gd name="connsiteY559" fmla="*/ 943902 h 2152098"/>
              <a:gd name="connsiteX560" fmla="*/ 7854714 w 9090025"/>
              <a:gd name="connsiteY560" fmla="*/ 951671 h 2152098"/>
              <a:gd name="connsiteX561" fmla="*/ 7909098 w 9090025"/>
              <a:gd name="connsiteY561" fmla="*/ 959439 h 2152098"/>
              <a:gd name="connsiteX562" fmla="*/ 7951830 w 9090025"/>
              <a:gd name="connsiteY562" fmla="*/ 963324 h 2152098"/>
              <a:gd name="connsiteX563" fmla="*/ 7982906 w 9090025"/>
              <a:gd name="connsiteY563" fmla="*/ 971092 h 2152098"/>
              <a:gd name="connsiteX564" fmla="*/ 7998445 w 9090025"/>
              <a:gd name="connsiteY564" fmla="*/ 978861 h 2152098"/>
              <a:gd name="connsiteX565" fmla="*/ 8045060 w 9090025"/>
              <a:gd name="connsiteY565" fmla="*/ 986630 h 2152098"/>
              <a:gd name="connsiteX566" fmla="*/ 8060599 w 9090025"/>
              <a:gd name="connsiteY566" fmla="*/ 990514 h 2152098"/>
              <a:gd name="connsiteX567" fmla="*/ 8138292 w 9090025"/>
              <a:gd name="connsiteY567" fmla="*/ 1006052 h 2152098"/>
              <a:gd name="connsiteX568" fmla="*/ 8153830 w 9090025"/>
              <a:gd name="connsiteY568" fmla="*/ 1009936 h 2152098"/>
              <a:gd name="connsiteX569" fmla="*/ 8196561 w 9090025"/>
              <a:gd name="connsiteY569" fmla="*/ 1017705 h 2152098"/>
              <a:gd name="connsiteX570" fmla="*/ 8208215 w 9090025"/>
              <a:gd name="connsiteY570" fmla="*/ 1021589 h 2152098"/>
              <a:gd name="connsiteX571" fmla="*/ 8316984 w 9090025"/>
              <a:gd name="connsiteY571" fmla="*/ 1041011 h 2152098"/>
              <a:gd name="connsiteX572" fmla="*/ 8379138 w 9090025"/>
              <a:gd name="connsiteY572" fmla="*/ 1056549 h 2152098"/>
              <a:gd name="connsiteX573" fmla="*/ 8456831 w 9090025"/>
              <a:gd name="connsiteY573" fmla="*/ 1072086 h 2152098"/>
              <a:gd name="connsiteX574" fmla="*/ 8484023 w 9090025"/>
              <a:gd name="connsiteY574" fmla="*/ 1075970 h 2152098"/>
              <a:gd name="connsiteX575" fmla="*/ 8518985 w 9090025"/>
              <a:gd name="connsiteY575" fmla="*/ 1083739 h 2152098"/>
              <a:gd name="connsiteX576" fmla="*/ 8538408 w 9090025"/>
              <a:gd name="connsiteY576" fmla="*/ 1091508 h 2152098"/>
              <a:gd name="connsiteX577" fmla="*/ 8561716 w 9090025"/>
              <a:gd name="connsiteY577" fmla="*/ 1095392 h 2152098"/>
              <a:gd name="connsiteX578" fmla="*/ 8585024 w 9090025"/>
              <a:gd name="connsiteY578" fmla="*/ 1099277 h 2152098"/>
              <a:gd name="connsiteX579" fmla="*/ 8608331 w 9090025"/>
              <a:gd name="connsiteY579" fmla="*/ 1107045 h 2152098"/>
              <a:gd name="connsiteX580" fmla="*/ 8639408 w 9090025"/>
              <a:gd name="connsiteY580" fmla="*/ 1110930 h 2152098"/>
              <a:gd name="connsiteX581" fmla="*/ 8736524 w 9090025"/>
              <a:gd name="connsiteY581" fmla="*/ 1126467 h 2152098"/>
              <a:gd name="connsiteX582" fmla="*/ 8767601 w 9090025"/>
              <a:gd name="connsiteY582" fmla="*/ 1134236 h 2152098"/>
              <a:gd name="connsiteX583" fmla="*/ 8798678 w 9090025"/>
              <a:gd name="connsiteY583" fmla="*/ 1142005 h 2152098"/>
              <a:gd name="connsiteX584" fmla="*/ 8849178 w 9090025"/>
              <a:gd name="connsiteY584" fmla="*/ 1153658 h 2152098"/>
              <a:gd name="connsiteX585" fmla="*/ 8899678 w 9090025"/>
              <a:gd name="connsiteY585" fmla="*/ 1165311 h 2152098"/>
              <a:gd name="connsiteX586" fmla="*/ 8911332 w 9090025"/>
              <a:gd name="connsiteY586" fmla="*/ 1169195 h 2152098"/>
              <a:gd name="connsiteX587" fmla="*/ 8922986 w 9090025"/>
              <a:gd name="connsiteY587" fmla="*/ 1173080 h 2152098"/>
              <a:gd name="connsiteX588" fmla="*/ 8934640 w 9090025"/>
              <a:gd name="connsiteY588" fmla="*/ 1176964 h 2152098"/>
              <a:gd name="connsiteX589" fmla="*/ 8950178 w 9090025"/>
              <a:gd name="connsiteY589" fmla="*/ 1176964 h 2152098"/>
              <a:gd name="connsiteX590" fmla="*/ 8985140 w 9090025"/>
              <a:gd name="connsiteY590" fmla="*/ 1184733 h 2152098"/>
              <a:gd name="connsiteX591" fmla="*/ 9016217 w 9090025"/>
              <a:gd name="connsiteY591" fmla="*/ 1192501 h 2152098"/>
              <a:gd name="connsiteX592" fmla="*/ 9023986 w 9090025"/>
              <a:gd name="connsiteY592" fmla="*/ 1196386 h 2152098"/>
              <a:gd name="connsiteX593" fmla="*/ 9039525 w 9090025"/>
              <a:gd name="connsiteY593" fmla="*/ 1196386 h 2152098"/>
              <a:gd name="connsiteX594" fmla="*/ 9058948 w 9090025"/>
              <a:gd name="connsiteY594" fmla="*/ 1204155 h 2152098"/>
              <a:gd name="connsiteX595" fmla="*/ 9070602 w 9090025"/>
              <a:gd name="connsiteY595" fmla="*/ 1219692 h 2152098"/>
              <a:gd name="connsiteX596" fmla="*/ 9031756 w 9090025"/>
              <a:gd name="connsiteY596" fmla="*/ 1215808 h 2152098"/>
              <a:gd name="connsiteX597" fmla="*/ 9016217 w 9090025"/>
              <a:gd name="connsiteY597" fmla="*/ 1215808 h 2152098"/>
              <a:gd name="connsiteX598" fmla="*/ 9004563 w 9090025"/>
              <a:gd name="connsiteY598" fmla="*/ 1211923 h 2152098"/>
              <a:gd name="connsiteX599" fmla="*/ 8981255 w 9090025"/>
              <a:gd name="connsiteY599" fmla="*/ 1204155 h 2152098"/>
              <a:gd name="connsiteX600" fmla="*/ 8961832 w 9090025"/>
              <a:gd name="connsiteY600" fmla="*/ 1200270 h 2152098"/>
              <a:gd name="connsiteX601" fmla="*/ 8950178 w 9090025"/>
              <a:gd name="connsiteY601" fmla="*/ 1196386 h 2152098"/>
              <a:gd name="connsiteX602" fmla="*/ 8841409 w 9090025"/>
              <a:gd name="connsiteY602" fmla="*/ 1169195 h 2152098"/>
              <a:gd name="connsiteX603" fmla="*/ 8802563 w 9090025"/>
              <a:gd name="connsiteY603" fmla="*/ 1157542 h 2152098"/>
              <a:gd name="connsiteX604" fmla="*/ 8767601 w 9090025"/>
              <a:gd name="connsiteY604" fmla="*/ 1149773 h 2152098"/>
              <a:gd name="connsiteX605" fmla="*/ 8740409 w 9090025"/>
              <a:gd name="connsiteY605" fmla="*/ 1142005 h 2152098"/>
              <a:gd name="connsiteX606" fmla="*/ 8720986 w 9090025"/>
              <a:gd name="connsiteY606" fmla="*/ 1138120 h 2152098"/>
              <a:gd name="connsiteX607" fmla="*/ 8682139 w 9090025"/>
              <a:gd name="connsiteY607" fmla="*/ 1134236 h 2152098"/>
              <a:gd name="connsiteX608" fmla="*/ 8639408 w 9090025"/>
              <a:gd name="connsiteY608" fmla="*/ 1122583 h 2152098"/>
              <a:gd name="connsiteX609" fmla="*/ 8604447 w 9090025"/>
              <a:gd name="connsiteY609" fmla="*/ 1114814 h 2152098"/>
              <a:gd name="connsiteX610" fmla="*/ 8588908 w 9090025"/>
              <a:gd name="connsiteY610" fmla="*/ 1114814 h 2152098"/>
              <a:gd name="connsiteX611" fmla="*/ 8569485 w 9090025"/>
              <a:gd name="connsiteY611" fmla="*/ 1110930 h 2152098"/>
              <a:gd name="connsiteX612" fmla="*/ 8433523 w 9090025"/>
              <a:gd name="connsiteY612" fmla="*/ 1083739 h 2152098"/>
              <a:gd name="connsiteX613" fmla="*/ 8394677 w 9090025"/>
              <a:gd name="connsiteY613" fmla="*/ 1075970 h 2152098"/>
              <a:gd name="connsiteX614" fmla="*/ 8344177 w 9090025"/>
              <a:gd name="connsiteY614" fmla="*/ 1075970 h 2152098"/>
              <a:gd name="connsiteX615" fmla="*/ 8328638 w 9090025"/>
              <a:gd name="connsiteY615" fmla="*/ 1075970 h 2152098"/>
              <a:gd name="connsiteX616" fmla="*/ 8305330 w 9090025"/>
              <a:gd name="connsiteY616" fmla="*/ 1068202 h 2152098"/>
              <a:gd name="connsiteX617" fmla="*/ 8285908 w 9090025"/>
              <a:gd name="connsiteY617" fmla="*/ 1068202 h 2152098"/>
              <a:gd name="connsiteX618" fmla="*/ 8262600 w 9090025"/>
              <a:gd name="connsiteY618" fmla="*/ 1064317 h 2152098"/>
              <a:gd name="connsiteX619" fmla="*/ 8243176 w 9090025"/>
              <a:gd name="connsiteY619" fmla="*/ 1060433 h 2152098"/>
              <a:gd name="connsiteX620" fmla="*/ 8208215 w 9090025"/>
              <a:gd name="connsiteY620" fmla="*/ 1052664 h 2152098"/>
              <a:gd name="connsiteX621" fmla="*/ 8196561 w 9090025"/>
              <a:gd name="connsiteY621" fmla="*/ 1052664 h 2152098"/>
              <a:gd name="connsiteX622" fmla="*/ 8149946 w 9090025"/>
              <a:gd name="connsiteY622" fmla="*/ 1041011 h 2152098"/>
              <a:gd name="connsiteX623" fmla="*/ 8118868 w 9090025"/>
              <a:gd name="connsiteY623" fmla="*/ 1033242 h 2152098"/>
              <a:gd name="connsiteX624" fmla="*/ 8072253 w 9090025"/>
              <a:gd name="connsiteY624" fmla="*/ 1033242 h 2152098"/>
              <a:gd name="connsiteX625" fmla="*/ 8041176 w 9090025"/>
              <a:gd name="connsiteY625" fmla="*/ 1029358 h 2152098"/>
              <a:gd name="connsiteX626" fmla="*/ 7971252 w 9090025"/>
              <a:gd name="connsiteY626" fmla="*/ 1021589 h 2152098"/>
              <a:gd name="connsiteX627" fmla="*/ 7944060 w 9090025"/>
              <a:gd name="connsiteY627" fmla="*/ 1021589 h 2152098"/>
              <a:gd name="connsiteX628" fmla="*/ 7897445 w 9090025"/>
              <a:gd name="connsiteY628" fmla="*/ 1017705 h 2152098"/>
              <a:gd name="connsiteX629" fmla="*/ 7858598 w 9090025"/>
              <a:gd name="connsiteY629" fmla="*/ 1009936 h 2152098"/>
              <a:gd name="connsiteX630" fmla="*/ 7843060 w 9090025"/>
              <a:gd name="connsiteY630" fmla="*/ 1006052 h 2152098"/>
              <a:gd name="connsiteX631" fmla="*/ 7823637 w 9090025"/>
              <a:gd name="connsiteY631" fmla="*/ 1002167 h 2152098"/>
              <a:gd name="connsiteX632" fmla="*/ 7811983 w 9090025"/>
              <a:gd name="connsiteY632" fmla="*/ 1006052 h 2152098"/>
              <a:gd name="connsiteX633" fmla="*/ 7815868 w 9090025"/>
              <a:gd name="connsiteY633" fmla="*/ 1006052 h 2152098"/>
              <a:gd name="connsiteX634" fmla="*/ 7831406 w 9090025"/>
              <a:gd name="connsiteY634" fmla="*/ 1009936 h 2152098"/>
              <a:gd name="connsiteX635" fmla="*/ 7846944 w 9090025"/>
              <a:gd name="connsiteY635" fmla="*/ 1013820 h 2152098"/>
              <a:gd name="connsiteX636" fmla="*/ 7866368 w 9090025"/>
              <a:gd name="connsiteY636" fmla="*/ 1025474 h 2152098"/>
              <a:gd name="connsiteX637" fmla="*/ 7885791 w 9090025"/>
              <a:gd name="connsiteY637" fmla="*/ 1029358 h 2152098"/>
              <a:gd name="connsiteX638" fmla="*/ 7912984 w 9090025"/>
              <a:gd name="connsiteY638" fmla="*/ 1037127 h 2152098"/>
              <a:gd name="connsiteX639" fmla="*/ 7936291 w 9090025"/>
              <a:gd name="connsiteY639" fmla="*/ 1044895 h 2152098"/>
              <a:gd name="connsiteX640" fmla="*/ 8002330 w 9090025"/>
              <a:gd name="connsiteY640" fmla="*/ 1056549 h 2152098"/>
              <a:gd name="connsiteX641" fmla="*/ 8025638 w 9090025"/>
              <a:gd name="connsiteY641" fmla="*/ 1056549 h 2152098"/>
              <a:gd name="connsiteX642" fmla="*/ 8056714 w 9090025"/>
              <a:gd name="connsiteY642" fmla="*/ 1060433 h 2152098"/>
              <a:gd name="connsiteX643" fmla="*/ 8095560 w 9090025"/>
              <a:gd name="connsiteY643" fmla="*/ 1072086 h 2152098"/>
              <a:gd name="connsiteX644" fmla="*/ 8103330 w 9090025"/>
              <a:gd name="connsiteY644" fmla="*/ 1072086 h 2152098"/>
              <a:gd name="connsiteX645" fmla="*/ 8111099 w 9090025"/>
              <a:gd name="connsiteY645" fmla="*/ 1075970 h 2152098"/>
              <a:gd name="connsiteX646" fmla="*/ 8138292 w 9090025"/>
              <a:gd name="connsiteY646" fmla="*/ 1079855 h 2152098"/>
              <a:gd name="connsiteX647" fmla="*/ 8165484 w 9090025"/>
              <a:gd name="connsiteY647" fmla="*/ 1087623 h 2152098"/>
              <a:gd name="connsiteX648" fmla="*/ 8177138 w 9090025"/>
              <a:gd name="connsiteY648" fmla="*/ 1087623 h 2152098"/>
              <a:gd name="connsiteX649" fmla="*/ 8184907 w 9090025"/>
              <a:gd name="connsiteY649" fmla="*/ 1091508 h 2152098"/>
              <a:gd name="connsiteX650" fmla="*/ 8196561 w 9090025"/>
              <a:gd name="connsiteY650" fmla="*/ 1091508 h 2152098"/>
              <a:gd name="connsiteX651" fmla="*/ 8208215 w 9090025"/>
              <a:gd name="connsiteY651" fmla="*/ 1095392 h 2152098"/>
              <a:gd name="connsiteX652" fmla="*/ 8254830 w 9090025"/>
              <a:gd name="connsiteY652" fmla="*/ 1103161 h 2152098"/>
              <a:gd name="connsiteX653" fmla="*/ 8266484 w 9090025"/>
              <a:gd name="connsiteY653" fmla="*/ 1103161 h 2152098"/>
              <a:gd name="connsiteX654" fmla="*/ 8278138 w 9090025"/>
              <a:gd name="connsiteY654" fmla="*/ 1107045 h 2152098"/>
              <a:gd name="connsiteX655" fmla="*/ 8293676 w 9090025"/>
              <a:gd name="connsiteY655" fmla="*/ 1110930 h 2152098"/>
              <a:gd name="connsiteX656" fmla="*/ 8433523 w 9090025"/>
              <a:gd name="connsiteY656" fmla="*/ 1138120 h 2152098"/>
              <a:gd name="connsiteX657" fmla="*/ 8476254 w 9090025"/>
              <a:gd name="connsiteY657" fmla="*/ 1145889 h 2152098"/>
              <a:gd name="connsiteX658" fmla="*/ 8515100 w 9090025"/>
              <a:gd name="connsiteY658" fmla="*/ 1153658 h 2152098"/>
              <a:gd name="connsiteX659" fmla="*/ 8604447 w 9090025"/>
              <a:gd name="connsiteY659" fmla="*/ 1173080 h 2152098"/>
              <a:gd name="connsiteX660" fmla="*/ 8682139 w 9090025"/>
              <a:gd name="connsiteY660" fmla="*/ 1188617 h 2152098"/>
              <a:gd name="connsiteX661" fmla="*/ 8736524 w 9090025"/>
              <a:gd name="connsiteY661" fmla="*/ 1200270 h 2152098"/>
              <a:gd name="connsiteX662" fmla="*/ 8752063 w 9090025"/>
              <a:gd name="connsiteY662" fmla="*/ 1204155 h 2152098"/>
              <a:gd name="connsiteX663" fmla="*/ 8845294 w 9090025"/>
              <a:gd name="connsiteY663" fmla="*/ 1219692 h 2152098"/>
              <a:gd name="connsiteX664" fmla="*/ 8884140 w 9090025"/>
              <a:gd name="connsiteY664" fmla="*/ 1227461 h 2152098"/>
              <a:gd name="connsiteX665" fmla="*/ 9000679 w 9090025"/>
              <a:gd name="connsiteY665" fmla="*/ 1239114 h 2152098"/>
              <a:gd name="connsiteX666" fmla="*/ 9004563 w 9090025"/>
              <a:gd name="connsiteY666" fmla="*/ 1246883 h 2152098"/>
              <a:gd name="connsiteX667" fmla="*/ 8849178 w 9090025"/>
              <a:gd name="connsiteY667" fmla="*/ 1231345 h 2152098"/>
              <a:gd name="connsiteX668" fmla="*/ 8651062 w 9090025"/>
              <a:gd name="connsiteY668" fmla="*/ 1192501 h 2152098"/>
              <a:gd name="connsiteX669" fmla="*/ 8588908 w 9090025"/>
              <a:gd name="connsiteY669" fmla="*/ 1180848 h 2152098"/>
              <a:gd name="connsiteX670" fmla="*/ 8530639 w 9090025"/>
              <a:gd name="connsiteY670" fmla="*/ 1169195 h 2152098"/>
              <a:gd name="connsiteX671" fmla="*/ 8491793 w 9090025"/>
              <a:gd name="connsiteY671" fmla="*/ 1161427 h 2152098"/>
              <a:gd name="connsiteX672" fmla="*/ 8499562 w 9090025"/>
              <a:gd name="connsiteY672" fmla="*/ 1165311 h 2152098"/>
              <a:gd name="connsiteX673" fmla="*/ 8550062 w 9090025"/>
              <a:gd name="connsiteY673" fmla="*/ 1180848 h 2152098"/>
              <a:gd name="connsiteX674" fmla="*/ 8585024 w 9090025"/>
              <a:gd name="connsiteY674" fmla="*/ 1188617 h 2152098"/>
              <a:gd name="connsiteX675" fmla="*/ 8682139 w 9090025"/>
              <a:gd name="connsiteY675" fmla="*/ 1208039 h 2152098"/>
              <a:gd name="connsiteX676" fmla="*/ 8709332 w 9090025"/>
              <a:gd name="connsiteY676" fmla="*/ 1215808 h 2152098"/>
              <a:gd name="connsiteX677" fmla="*/ 8744293 w 9090025"/>
              <a:gd name="connsiteY677" fmla="*/ 1223576 h 2152098"/>
              <a:gd name="connsiteX678" fmla="*/ 8880255 w 9090025"/>
              <a:gd name="connsiteY678" fmla="*/ 1254651 h 2152098"/>
              <a:gd name="connsiteX679" fmla="*/ 8903563 w 9090025"/>
              <a:gd name="connsiteY679" fmla="*/ 1262420 h 2152098"/>
              <a:gd name="connsiteX680" fmla="*/ 8919101 w 9090025"/>
              <a:gd name="connsiteY680" fmla="*/ 1266304 h 2152098"/>
              <a:gd name="connsiteX681" fmla="*/ 8942409 w 9090025"/>
              <a:gd name="connsiteY681" fmla="*/ 1270189 h 2152098"/>
              <a:gd name="connsiteX682" fmla="*/ 8961832 w 9090025"/>
              <a:gd name="connsiteY682" fmla="*/ 1274073 h 2152098"/>
              <a:gd name="connsiteX683" fmla="*/ 8973486 w 9090025"/>
              <a:gd name="connsiteY683" fmla="*/ 1277958 h 2152098"/>
              <a:gd name="connsiteX684" fmla="*/ 8981255 w 9090025"/>
              <a:gd name="connsiteY684" fmla="*/ 1281842 h 2152098"/>
              <a:gd name="connsiteX685" fmla="*/ 9012332 w 9090025"/>
              <a:gd name="connsiteY685" fmla="*/ 1289611 h 2152098"/>
              <a:gd name="connsiteX686" fmla="*/ 9047294 w 9090025"/>
              <a:gd name="connsiteY686" fmla="*/ 1293495 h 2152098"/>
              <a:gd name="connsiteX687" fmla="*/ 9090025 w 9090025"/>
              <a:gd name="connsiteY687" fmla="*/ 1305148 h 2152098"/>
              <a:gd name="connsiteX688" fmla="*/ 9090025 w 9090025"/>
              <a:gd name="connsiteY688" fmla="*/ 1309033 h 2152098"/>
              <a:gd name="connsiteX689" fmla="*/ 8992909 w 9090025"/>
              <a:gd name="connsiteY689" fmla="*/ 1293495 h 2152098"/>
              <a:gd name="connsiteX690" fmla="*/ 8973486 w 9090025"/>
              <a:gd name="connsiteY690" fmla="*/ 1289611 h 2152098"/>
              <a:gd name="connsiteX691" fmla="*/ 8957948 w 9090025"/>
              <a:gd name="connsiteY691" fmla="*/ 1285726 h 2152098"/>
              <a:gd name="connsiteX692" fmla="*/ 8934640 w 9090025"/>
              <a:gd name="connsiteY692" fmla="*/ 1281842 h 2152098"/>
              <a:gd name="connsiteX693" fmla="*/ 8915217 w 9090025"/>
              <a:gd name="connsiteY693" fmla="*/ 1277958 h 2152098"/>
              <a:gd name="connsiteX694" fmla="*/ 8903563 w 9090025"/>
              <a:gd name="connsiteY694" fmla="*/ 1274073 h 2152098"/>
              <a:gd name="connsiteX695" fmla="*/ 8884140 w 9090025"/>
              <a:gd name="connsiteY695" fmla="*/ 1270189 h 2152098"/>
              <a:gd name="connsiteX696" fmla="*/ 8853063 w 9090025"/>
              <a:gd name="connsiteY696" fmla="*/ 1266304 h 2152098"/>
              <a:gd name="connsiteX697" fmla="*/ 8818101 w 9090025"/>
              <a:gd name="connsiteY697" fmla="*/ 1258536 h 2152098"/>
              <a:gd name="connsiteX698" fmla="*/ 8779255 w 9090025"/>
              <a:gd name="connsiteY698" fmla="*/ 1250767 h 2152098"/>
              <a:gd name="connsiteX699" fmla="*/ 8759832 w 9090025"/>
              <a:gd name="connsiteY699" fmla="*/ 1246883 h 2152098"/>
              <a:gd name="connsiteX700" fmla="*/ 8732639 w 9090025"/>
              <a:gd name="connsiteY700" fmla="*/ 1242998 h 2152098"/>
              <a:gd name="connsiteX701" fmla="*/ 8689909 w 9090025"/>
              <a:gd name="connsiteY701" fmla="*/ 1235230 h 2152098"/>
              <a:gd name="connsiteX702" fmla="*/ 8666601 w 9090025"/>
              <a:gd name="connsiteY702" fmla="*/ 1227461 h 2152098"/>
              <a:gd name="connsiteX703" fmla="*/ 8635524 w 9090025"/>
              <a:gd name="connsiteY703" fmla="*/ 1223576 h 2152098"/>
              <a:gd name="connsiteX704" fmla="*/ 8608331 w 9090025"/>
              <a:gd name="connsiteY704" fmla="*/ 1219692 h 2152098"/>
              <a:gd name="connsiteX705" fmla="*/ 8534523 w 9090025"/>
              <a:gd name="connsiteY705" fmla="*/ 1204155 h 2152098"/>
              <a:gd name="connsiteX706" fmla="*/ 8515100 w 9090025"/>
              <a:gd name="connsiteY706" fmla="*/ 1200270 h 2152098"/>
              <a:gd name="connsiteX707" fmla="*/ 8480139 w 9090025"/>
              <a:gd name="connsiteY707" fmla="*/ 1196386 h 2152098"/>
              <a:gd name="connsiteX708" fmla="*/ 8441292 w 9090025"/>
              <a:gd name="connsiteY708" fmla="*/ 1188617 h 2152098"/>
              <a:gd name="connsiteX709" fmla="*/ 8421869 w 9090025"/>
              <a:gd name="connsiteY709" fmla="*/ 1184733 h 2152098"/>
              <a:gd name="connsiteX710" fmla="*/ 8375254 w 9090025"/>
              <a:gd name="connsiteY710" fmla="*/ 1173080 h 2152098"/>
              <a:gd name="connsiteX711" fmla="*/ 8363600 w 9090025"/>
              <a:gd name="connsiteY711" fmla="*/ 1173080 h 2152098"/>
              <a:gd name="connsiteX712" fmla="*/ 8340292 w 9090025"/>
              <a:gd name="connsiteY712" fmla="*/ 1165311 h 2152098"/>
              <a:gd name="connsiteX713" fmla="*/ 8289792 w 9090025"/>
              <a:gd name="connsiteY713" fmla="*/ 1157542 h 2152098"/>
              <a:gd name="connsiteX714" fmla="*/ 8223754 w 9090025"/>
              <a:gd name="connsiteY714" fmla="*/ 1149773 h 2152098"/>
              <a:gd name="connsiteX715" fmla="*/ 8192676 w 9090025"/>
              <a:gd name="connsiteY715" fmla="*/ 1145889 h 2152098"/>
              <a:gd name="connsiteX716" fmla="*/ 8161600 w 9090025"/>
              <a:gd name="connsiteY716" fmla="*/ 1142005 h 2152098"/>
              <a:gd name="connsiteX717" fmla="*/ 8153830 w 9090025"/>
              <a:gd name="connsiteY717" fmla="*/ 1145889 h 2152098"/>
              <a:gd name="connsiteX718" fmla="*/ 8173253 w 9090025"/>
              <a:gd name="connsiteY718" fmla="*/ 1153658 h 2152098"/>
              <a:gd name="connsiteX719" fmla="*/ 8208215 w 9090025"/>
              <a:gd name="connsiteY719" fmla="*/ 1161427 h 2152098"/>
              <a:gd name="connsiteX720" fmla="*/ 8165484 w 9090025"/>
              <a:gd name="connsiteY720" fmla="*/ 1153658 h 2152098"/>
              <a:gd name="connsiteX721" fmla="*/ 8095560 w 9090025"/>
              <a:gd name="connsiteY721" fmla="*/ 1142005 h 2152098"/>
              <a:gd name="connsiteX722" fmla="*/ 8068368 w 9090025"/>
              <a:gd name="connsiteY722" fmla="*/ 1134236 h 2152098"/>
              <a:gd name="connsiteX723" fmla="*/ 8052830 w 9090025"/>
              <a:gd name="connsiteY723" fmla="*/ 1134236 h 2152098"/>
              <a:gd name="connsiteX724" fmla="*/ 8045060 w 9090025"/>
              <a:gd name="connsiteY724" fmla="*/ 1126467 h 2152098"/>
              <a:gd name="connsiteX725" fmla="*/ 8041176 w 9090025"/>
              <a:gd name="connsiteY725" fmla="*/ 1126467 h 2152098"/>
              <a:gd name="connsiteX726" fmla="*/ 8033406 w 9090025"/>
              <a:gd name="connsiteY726" fmla="*/ 1126467 h 2152098"/>
              <a:gd name="connsiteX727" fmla="*/ 8013984 w 9090025"/>
              <a:gd name="connsiteY727" fmla="*/ 1122583 h 2152098"/>
              <a:gd name="connsiteX728" fmla="*/ 7932406 w 9090025"/>
              <a:gd name="connsiteY728" fmla="*/ 1110930 h 2152098"/>
              <a:gd name="connsiteX729" fmla="*/ 7909098 w 9090025"/>
              <a:gd name="connsiteY729" fmla="*/ 1107045 h 2152098"/>
              <a:gd name="connsiteX730" fmla="*/ 7889676 w 9090025"/>
              <a:gd name="connsiteY730" fmla="*/ 1103161 h 2152098"/>
              <a:gd name="connsiteX731" fmla="*/ 7885791 w 9090025"/>
              <a:gd name="connsiteY731" fmla="*/ 1107045 h 2152098"/>
              <a:gd name="connsiteX732" fmla="*/ 7893560 w 9090025"/>
              <a:gd name="connsiteY732" fmla="*/ 1110930 h 2152098"/>
              <a:gd name="connsiteX733" fmla="*/ 7909098 w 9090025"/>
              <a:gd name="connsiteY733" fmla="*/ 1114814 h 2152098"/>
              <a:gd name="connsiteX734" fmla="*/ 7951830 w 9090025"/>
              <a:gd name="connsiteY734" fmla="*/ 1122583 h 2152098"/>
              <a:gd name="connsiteX735" fmla="*/ 7982906 w 9090025"/>
              <a:gd name="connsiteY735" fmla="*/ 1130352 h 2152098"/>
              <a:gd name="connsiteX736" fmla="*/ 8013984 w 9090025"/>
              <a:gd name="connsiteY736" fmla="*/ 1142005 h 2152098"/>
              <a:gd name="connsiteX737" fmla="*/ 8072253 w 9090025"/>
              <a:gd name="connsiteY737" fmla="*/ 1149773 h 2152098"/>
              <a:gd name="connsiteX738" fmla="*/ 8122753 w 9090025"/>
              <a:gd name="connsiteY738" fmla="*/ 1161427 h 2152098"/>
              <a:gd name="connsiteX739" fmla="*/ 8169368 w 9090025"/>
              <a:gd name="connsiteY739" fmla="*/ 1169195 h 2152098"/>
              <a:gd name="connsiteX740" fmla="*/ 8212100 w 9090025"/>
              <a:gd name="connsiteY740" fmla="*/ 1180848 h 2152098"/>
              <a:gd name="connsiteX741" fmla="*/ 8231522 w 9090025"/>
              <a:gd name="connsiteY741" fmla="*/ 1188617 h 2152098"/>
              <a:gd name="connsiteX742" fmla="*/ 8258715 w 9090025"/>
              <a:gd name="connsiteY742" fmla="*/ 1192501 h 2152098"/>
              <a:gd name="connsiteX743" fmla="*/ 8289792 w 9090025"/>
              <a:gd name="connsiteY743" fmla="*/ 1200270 h 2152098"/>
              <a:gd name="connsiteX744" fmla="*/ 8313100 w 9090025"/>
              <a:gd name="connsiteY744" fmla="*/ 1208039 h 2152098"/>
              <a:gd name="connsiteX745" fmla="*/ 8332523 w 9090025"/>
              <a:gd name="connsiteY745" fmla="*/ 1208039 h 2152098"/>
              <a:gd name="connsiteX746" fmla="*/ 8344177 w 9090025"/>
              <a:gd name="connsiteY746" fmla="*/ 1211923 h 2152098"/>
              <a:gd name="connsiteX747" fmla="*/ 8359716 w 9090025"/>
              <a:gd name="connsiteY747" fmla="*/ 1215808 h 2152098"/>
              <a:gd name="connsiteX748" fmla="*/ 8375254 w 9090025"/>
              <a:gd name="connsiteY748" fmla="*/ 1219692 h 2152098"/>
              <a:gd name="connsiteX749" fmla="*/ 8417985 w 9090025"/>
              <a:gd name="connsiteY749" fmla="*/ 1227461 h 2152098"/>
              <a:gd name="connsiteX750" fmla="*/ 8472369 w 9090025"/>
              <a:gd name="connsiteY750" fmla="*/ 1239114 h 2152098"/>
              <a:gd name="connsiteX751" fmla="*/ 8565600 w 9090025"/>
              <a:gd name="connsiteY751" fmla="*/ 1258536 h 2152098"/>
              <a:gd name="connsiteX752" fmla="*/ 8592793 w 9090025"/>
              <a:gd name="connsiteY752" fmla="*/ 1266304 h 2152098"/>
              <a:gd name="connsiteX753" fmla="*/ 8705447 w 9090025"/>
              <a:gd name="connsiteY753" fmla="*/ 1285726 h 2152098"/>
              <a:gd name="connsiteX754" fmla="*/ 8713216 w 9090025"/>
              <a:gd name="connsiteY754" fmla="*/ 1293495 h 2152098"/>
              <a:gd name="connsiteX755" fmla="*/ 8709332 w 9090025"/>
              <a:gd name="connsiteY755" fmla="*/ 1297379 h 2152098"/>
              <a:gd name="connsiteX756" fmla="*/ 8767601 w 9090025"/>
              <a:gd name="connsiteY756" fmla="*/ 1316801 h 2152098"/>
              <a:gd name="connsiteX757" fmla="*/ 8798678 w 9090025"/>
              <a:gd name="connsiteY757" fmla="*/ 1324570 h 2152098"/>
              <a:gd name="connsiteX758" fmla="*/ 8810332 w 9090025"/>
              <a:gd name="connsiteY758" fmla="*/ 1328454 h 2152098"/>
              <a:gd name="connsiteX759" fmla="*/ 8724870 w 9090025"/>
              <a:gd name="connsiteY759" fmla="*/ 1316801 h 2152098"/>
              <a:gd name="connsiteX760" fmla="*/ 8573370 w 9090025"/>
              <a:gd name="connsiteY760" fmla="*/ 1285726 h 2152098"/>
              <a:gd name="connsiteX761" fmla="*/ 8546177 w 9090025"/>
              <a:gd name="connsiteY761" fmla="*/ 1281842 h 2152098"/>
              <a:gd name="connsiteX762" fmla="*/ 8518985 w 9090025"/>
              <a:gd name="connsiteY762" fmla="*/ 1274073 h 2152098"/>
              <a:gd name="connsiteX763" fmla="*/ 8410215 w 9090025"/>
              <a:gd name="connsiteY763" fmla="*/ 1250767 h 2152098"/>
              <a:gd name="connsiteX764" fmla="*/ 8348062 w 9090025"/>
              <a:gd name="connsiteY764" fmla="*/ 1239114 h 2152098"/>
              <a:gd name="connsiteX765" fmla="*/ 8313100 w 9090025"/>
              <a:gd name="connsiteY765" fmla="*/ 1235230 h 2152098"/>
              <a:gd name="connsiteX766" fmla="*/ 8270369 w 9090025"/>
              <a:gd name="connsiteY766" fmla="*/ 1227461 h 2152098"/>
              <a:gd name="connsiteX767" fmla="*/ 8250946 w 9090025"/>
              <a:gd name="connsiteY767" fmla="*/ 1227461 h 2152098"/>
              <a:gd name="connsiteX768" fmla="*/ 8231522 w 9090025"/>
              <a:gd name="connsiteY768" fmla="*/ 1231345 h 2152098"/>
              <a:gd name="connsiteX769" fmla="*/ 8247061 w 9090025"/>
              <a:gd name="connsiteY769" fmla="*/ 1239114 h 2152098"/>
              <a:gd name="connsiteX770" fmla="*/ 8414100 w 9090025"/>
              <a:gd name="connsiteY770" fmla="*/ 1274073 h 2152098"/>
              <a:gd name="connsiteX771" fmla="*/ 8546177 w 9090025"/>
              <a:gd name="connsiteY771" fmla="*/ 1305148 h 2152098"/>
              <a:gd name="connsiteX772" fmla="*/ 8585024 w 9090025"/>
              <a:gd name="connsiteY772" fmla="*/ 1312917 h 2152098"/>
              <a:gd name="connsiteX773" fmla="*/ 8604447 w 9090025"/>
              <a:gd name="connsiteY773" fmla="*/ 1320686 h 2152098"/>
              <a:gd name="connsiteX774" fmla="*/ 8635524 w 9090025"/>
              <a:gd name="connsiteY774" fmla="*/ 1324570 h 2152098"/>
              <a:gd name="connsiteX775" fmla="*/ 8678255 w 9090025"/>
              <a:gd name="connsiteY775" fmla="*/ 1332339 h 2152098"/>
              <a:gd name="connsiteX776" fmla="*/ 8670485 w 9090025"/>
              <a:gd name="connsiteY776" fmla="*/ 1336223 h 2152098"/>
              <a:gd name="connsiteX777" fmla="*/ 8627754 w 9090025"/>
              <a:gd name="connsiteY777" fmla="*/ 1332339 h 2152098"/>
              <a:gd name="connsiteX778" fmla="*/ 8619985 w 9090025"/>
              <a:gd name="connsiteY778" fmla="*/ 1328454 h 2152098"/>
              <a:gd name="connsiteX779" fmla="*/ 8577254 w 9090025"/>
              <a:gd name="connsiteY779" fmla="*/ 1320686 h 2152098"/>
              <a:gd name="connsiteX780" fmla="*/ 8557831 w 9090025"/>
              <a:gd name="connsiteY780" fmla="*/ 1316801 h 2152098"/>
              <a:gd name="connsiteX781" fmla="*/ 8507331 w 9090025"/>
              <a:gd name="connsiteY781" fmla="*/ 1305148 h 2152098"/>
              <a:gd name="connsiteX782" fmla="*/ 8390792 w 9090025"/>
              <a:gd name="connsiteY782" fmla="*/ 1281842 h 2152098"/>
              <a:gd name="connsiteX783" fmla="*/ 8379138 w 9090025"/>
              <a:gd name="connsiteY783" fmla="*/ 1277958 h 2152098"/>
              <a:gd name="connsiteX784" fmla="*/ 8363600 w 9090025"/>
              <a:gd name="connsiteY784" fmla="*/ 1274073 h 2152098"/>
              <a:gd name="connsiteX785" fmla="*/ 8355830 w 9090025"/>
              <a:gd name="connsiteY785" fmla="*/ 1274073 h 2152098"/>
              <a:gd name="connsiteX786" fmla="*/ 8332523 w 9090025"/>
              <a:gd name="connsiteY786" fmla="*/ 1266304 h 2152098"/>
              <a:gd name="connsiteX787" fmla="*/ 8262600 w 9090025"/>
              <a:gd name="connsiteY787" fmla="*/ 1254651 h 2152098"/>
              <a:gd name="connsiteX788" fmla="*/ 8200446 w 9090025"/>
              <a:gd name="connsiteY788" fmla="*/ 1242998 h 2152098"/>
              <a:gd name="connsiteX789" fmla="*/ 8181022 w 9090025"/>
              <a:gd name="connsiteY789" fmla="*/ 1239114 h 2152098"/>
              <a:gd name="connsiteX790" fmla="*/ 8161600 w 9090025"/>
              <a:gd name="connsiteY790" fmla="*/ 1231345 h 2152098"/>
              <a:gd name="connsiteX791" fmla="*/ 8142176 w 9090025"/>
              <a:gd name="connsiteY791" fmla="*/ 1227461 h 2152098"/>
              <a:gd name="connsiteX792" fmla="*/ 8130522 w 9090025"/>
              <a:gd name="connsiteY792" fmla="*/ 1227461 h 2152098"/>
              <a:gd name="connsiteX793" fmla="*/ 8095560 w 9090025"/>
              <a:gd name="connsiteY793" fmla="*/ 1219692 h 2152098"/>
              <a:gd name="connsiteX794" fmla="*/ 8048945 w 9090025"/>
              <a:gd name="connsiteY794" fmla="*/ 1211923 h 2152098"/>
              <a:gd name="connsiteX795" fmla="*/ 8006214 w 9090025"/>
              <a:gd name="connsiteY795" fmla="*/ 1204155 h 2152098"/>
              <a:gd name="connsiteX796" fmla="*/ 7905214 w 9090025"/>
              <a:gd name="connsiteY796" fmla="*/ 1184733 h 2152098"/>
              <a:gd name="connsiteX797" fmla="*/ 7878022 w 9090025"/>
              <a:gd name="connsiteY797" fmla="*/ 1180848 h 2152098"/>
              <a:gd name="connsiteX798" fmla="*/ 7854714 w 9090025"/>
              <a:gd name="connsiteY798" fmla="*/ 1176964 h 2152098"/>
              <a:gd name="connsiteX799" fmla="*/ 7823637 w 9090025"/>
              <a:gd name="connsiteY799" fmla="*/ 1173080 h 2152098"/>
              <a:gd name="connsiteX800" fmla="*/ 7804214 w 9090025"/>
              <a:gd name="connsiteY800" fmla="*/ 1173080 h 2152098"/>
              <a:gd name="connsiteX801" fmla="*/ 7780906 w 9090025"/>
              <a:gd name="connsiteY801" fmla="*/ 1169195 h 2152098"/>
              <a:gd name="connsiteX802" fmla="*/ 7749829 w 9090025"/>
              <a:gd name="connsiteY802" fmla="*/ 1165311 h 2152098"/>
              <a:gd name="connsiteX803" fmla="*/ 7738175 w 9090025"/>
              <a:gd name="connsiteY803" fmla="*/ 1173080 h 2152098"/>
              <a:gd name="connsiteX804" fmla="*/ 7726521 w 9090025"/>
              <a:gd name="connsiteY804" fmla="*/ 1173080 h 2152098"/>
              <a:gd name="connsiteX805" fmla="*/ 7664367 w 9090025"/>
              <a:gd name="connsiteY805" fmla="*/ 1165311 h 2152098"/>
              <a:gd name="connsiteX806" fmla="*/ 7664367 w 9090025"/>
              <a:gd name="connsiteY806" fmla="*/ 1173080 h 2152098"/>
              <a:gd name="connsiteX807" fmla="*/ 7710982 w 9090025"/>
              <a:gd name="connsiteY807" fmla="*/ 1184733 h 2152098"/>
              <a:gd name="connsiteX808" fmla="*/ 7726521 w 9090025"/>
              <a:gd name="connsiteY808" fmla="*/ 1184733 h 2152098"/>
              <a:gd name="connsiteX809" fmla="*/ 7738175 w 9090025"/>
              <a:gd name="connsiteY809" fmla="*/ 1188617 h 2152098"/>
              <a:gd name="connsiteX810" fmla="*/ 7753714 w 9090025"/>
              <a:gd name="connsiteY810" fmla="*/ 1192501 h 2152098"/>
              <a:gd name="connsiteX811" fmla="*/ 7769252 w 9090025"/>
              <a:gd name="connsiteY811" fmla="*/ 1196386 h 2152098"/>
              <a:gd name="connsiteX812" fmla="*/ 7839176 w 9090025"/>
              <a:gd name="connsiteY812" fmla="*/ 1211923 h 2152098"/>
              <a:gd name="connsiteX813" fmla="*/ 7866368 w 9090025"/>
              <a:gd name="connsiteY813" fmla="*/ 1215808 h 2152098"/>
              <a:gd name="connsiteX814" fmla="*/ 7897445 w 9090025"/>
              <a:gd name="connsiteY814" fmla="*/ 1223576 h 2152098"/>
              <a:gd name="connsiteX815" fmla="*/ 7932406 w 9090025"/>
              <a:gd name="connsiteY815" fmla="*/ 1231345 h 2152098"/>
              <a:gd name="connsiteX816" fmla="*/ 7944060 w 9090025"/>
              <a:gd name="connsiteY816" fmla="*/ 1235230 h 2152098"/>
              <a:gd name="connsiteX817" fmla="*/ 7963484 w 9090025"/>
              <a:gd name="connsiteY817" fmla="*/ 1239114 h 2152098"/>
              <a:gd name="connsiteX818" fmla="*/ 7986791 w 9090025"/>
              <a:gd name="connsiteY818" fmla="*/ 1242998 h 2152098"/>
              <a:gd name="connsiteX819" fmla="*/ 8025638 w 9090025"/>
              <a:gd name="connsiteY819" fmla="*/ 1254651 h 2152098"/>
              <a:gd name="connsiteX820" fmla="*/ 8045060 w 9090025"/>
              <a:gd name="connsiteY820" fmla="*/ 1258536 h 2152098"/>
              <a:gd name="connsiteX821" fmla="*/ 8091676 w 9090025"/>
              <a:gd name="connsiteY821" fmla="*/ 1270189 h 2152098"/>
              <a:gd name="connsiteX822" fmla="*/ 8111099 w 9090025"/>
              <a:gd name="connsiteY822" fmla="*/ 1274073 h 2152098"/>
              <a:gd name="connsiteX823" fmla="*/ 8130522 w 9090025"/>
              <a:gd name="connsiteY823" fmla="*/ 1277958 h 2152098"/>
              <a:gd name="connsiteX824" fmla="*/ 8146061 w 9090025"/>
              <a:gd name="connsiteY824" fmla="*/ 1281842 h 2152098"/>
              <a:gd name="connsiteX825" fmla="*/ 8157714 w 9090025"/>
              <a:gd name="connsiteY825" fmla="*/ 1281842 h 2152098"/>
              <a:gd name="connsiteX826" fmla="*/ 8231522 w 9090025"/>
              <a:gd name="connsiteY826" fmla="*/ 1297379 h 2152098"/>
              <a:gd name="connsiteX827" fmla="*/ 8250946 w 9090025"/>
              <a:gd name="connsiteY827" fmla="*/ 1301264 h 2152098"/>
              <a:gd name="connsiteX828" fmla="*/ 8285908 w 9090025"/>
              <a:gd name="connsiteY828" fmla="*/ 1309033 h 2152098"/>
              <a:gd name="connsiteX829" fmla="*/ 8301446 w 9090025"/>
              <a:gd name="connsiteY829" fmla="*/ 1312917 h 2152098"/>
              <a:gd name="connsiteX830" fmla="*/ 8332523 w 9090025"/>
              <a:gd name="connsiteY830" fmla="*/ 1320686 h 2152098"/>
              <a:gd name="connsiteX831" fmla="*/ 8421869 w 9090025"/>
              <a:gd name="connsiteY831" fmla="*/ 1343992 h 2152098"/>
              <a:gd name="connsiteX832" fmla="*/ 8425754 w 9090025"/>
              <a:gd name="connsiteY832" fmla="*/ 1347876 h 2152098"/>
              <a:gd name="connsiteX833" fmla="*/ 8433523 w 9090025"/>
              <a:gd name="connsiteY833" fmla="*/ 1351761 h 2152098"/>
              <a:gd name="connsiteX834" fmla="*/ 8441292 w 9090025"/>
              <a:gd name="connsiteY834" fmla="*/ 1351761 h 2152098"/>
              <a:gd name="connsiteX835" fmla="*/ 8449062 w 9090025"/>
              <a:gd name="connsiteY835" fmla="*/ 1355645 h 2152098"/>
              <a:gd name="connsiteX836" fmla="*/ 8441292 w 9090025"/>
              <a:gd name="connsiteY836" fmla="*/ 1355645 h 2152098"/>
              <a:gd name="connsiteX837" fmla="*/ 8417985 w 9090025"/>
              <a:gd name="connsiteY837" fmla="*/ 1343992 h 2152098"/>
              <a:gd name="connsiteX838" fmla="*/ 8410215 w 9090025"/>
              <a:gd name="connsiteY838" fmla="*/ 1343992 h 2152098"/>
              <a:gd name="connsiteX839" fmla="*/ 8383023 w 9090025"/>
              <a:gd name="connsiteY839" fmla="*/ 1340107 h 2152098"/>
              <a:gd name="connsiteX840" fmla="*/ 8375254 w 9090025"/>
              <a:gd name="connsiteY840" fmla="*/ 1336223 h 2152098"/>
              <a:gd name="connsiteX841" fmla="*/ 8363600 w 9090025"/>
              <a:gd name="connsiteY841" fmla="*/ 1336223 h 2152098"/>
              <a:gd name="connsiteX842" fmla="*/ 8340292 w 9090025"/>
              <a:gd name="connsiteY842" fmla="*/ 1328454 h 2152098"/>
              <a:gd name="connsiteX843" fmla="*/ 8293676 w 9090025"/>
              <a:gd name="connsiteY843" fmla="*/ 1320686 h 2152098"/>
              <a:gd name="connsiteX844" fmla="*/ 8266484 w 9090025"/>
              <a:gd name="connsiteY844" fmla="*/ 1316801 h 2152098"/>
              <a:gd name="connsiteX845" fmla="*/ 8239292 w 9090025"/>
              <a:gd name="connsiteY845" fmla="*/ 1312917 h 2152098"/>
              <a:gd name="connsiteX846" fmla="*/ 8212100 w 9090025"/>
              <a:gd name="connsiteY846" fmla="*/ 1309033 h 2152098"/>
              <a:gd name="connsiteX847" fmla="*/ 8173253 w 9090025"/>
              <a:gd name="connsiteY847" fmla="*/ 1305148 h 2152098"/>
              <a:gd name="connsiteX848" fmla="*/ 8149946 w 9090025"/>
              <a:gd name="connsiteY848" fmla="*/ 1301264 h 2152098"/>
              <a:gd name="connsiteX849" fmla="*/ 8138292 w 9090025"/>
              <a:gd name="connsiteY849" fmla="*/ 1297379 h 2152098"/>
              <a:gd name="connsiteX850" fmla="*/ 8126638 w 9090025"/>
              <a:gd name="connsiteY850" fmla="*/ 1293495 h 2152098"/>
              <a:gd name="connsiteX851" fmla="*/ 8103330 w 9090025"/>
              <a:gd name="connsiteY851" fmla="*/ 1289611 h 2152098"/>
              <a:gd name="connsiteX852" fmla="*/ 8080022 w 9090025"/>
              <a:gd name="connsiteY852" fmla="*/ 1289611 h 2152098"/>
              <a:gd name="connsiteX853" fmla="*/ 8080022 w 9090025"/>
              <a:gd name="connsiteY853" fmla="*/ 1297379 h 2152098"/>
              <a:gd name="connsiteX854" fmla="*/ 8107214 w 9090025"/>
              <a:gd name="connsiteY854" fmla="*/ 1301264 h 2152098"/>
              <a:gd name="connsiteX855" fmla="*/ 8138292 w 9090025"/>
              <a:gd name="connsiteY855" fmla="*/ 1305148 h 2152098"/>
              <a:gd name="connsiteX856" fmla="*/ 8153830 w 9090025"/>
              <a:gd name="connsiteY856" fmla="*/ 1309033 h 2152098"/>
              <a:gd name="connsiteX857" fmla="*/ 8138292 w 9090025"/>
              <a:gd name="connsiteY857" fmla="*/ 1309033 h 2152098"/>
              <a:gd name="connsiteX858" fmla="*/ 8122753 w 9090025"/>
              <a:gd name="connsiteY858" fmla="*/ 1309033 h 2152098"/>
              <a:gd name="connsiteX859" fmla="*/ 8111099 w 9090025"/>
              <a:gd name="connsiteY859" fmla="*/ 1305148 h 2152098"/>
              <a:gd name="connsiteX860" fmla="*/ 8103330 w 9090025"/>
              <a:gd name="connsiteY860" fmla="*/ 1305148 h 2152098"/>
              <a:gd name="connsiteX861" fmla="*/ 8083907 w 9090025"/>
              <a:gd name="connsiteY861" fmla="*/ 1301264 h 2152098"/>
              <a:gd name="connsiteX862" fmla="*/ 8033406 w 9090025"/>
              <a:gd name="connsiteY862" fmla="*/ 1301264 h 2152098"/>
              <a:gd name="connsiteX863" fmla="*/ 8033406 w 9090025"/>
              <a:gd name="connsiteY863" fmla="*/ 1305148 h 2152098"/>
              <a:gd name="connsiteX864" fmla="*/ 8025638 w 9090025"/>
              <a:gd name="connsiteY864" fmla="*/ 1305148 h 2152098"/>
              <a:gd name="connsiteX865" fmla="*/ 7990676 w 9090025"/>
              <a:gd name="connsiteY865" fmla="*/ 1301264 h 2152098"/>
              <a:gd name="connsiteX866" fmla="*/ 7955714 w 9090025"/>
              <a:gd name="connsiteY866" fmla="*/ 1297379 h 2152098"/>
              <a:gd name="connsiteX867" fmla="*/ 7928522 w 9090025"/>
              <a:gd name="connsiteY867" fmla="*/ 1293495 h 2152098"/>
              <a:gd name="connsiteX868" fmla="*/ 7878022 w 9090025"/>
              <a:gd name="connsiteY868" fmla="*/ 1285726 h 2152098"/>
              <a:gd name="connsiteX869" fmla="*/ 7850830 w 9090025"/>
              <a:gd name="connsiteY869" fmla="*/ 1281842 h 2152098"/>
              <a:gd name="connsiteX870" fmla="*/ 7819752 w 9090025"/>
              <a:gd name="connsiteY870" fmla="*/ 1277958 h 2152098"/>
              <a:gd name="connsiteX871" fmla="*/ 7780906 w 9090025"/>
              <a:gd name="connsiteY871" fmla="*/ 1270189 h 2152098"/>
              <a:gd name="connsiteX872" fmla="*/ 7734290 w 9090025"/>
              <a:gd name="connsiteY872" fmla="*/ 1262420 h 2152098"/>
              <a:gd name="connsiteX873" fmla="*/ 7679906 w 9090025"/>
              <a:gd name="connsiteY873" fmla="*/ 1254651 h 2152098"/>
              <a:gd name="connsiteX874" fmla="*/ 7629406 w 9090025"/>
              <a:gd name="connsiteY874" fmla="*/ 1246883 h 2152098"/>
              <a:gd name="connsiteX875" fmla="*/ 7598328 w 9090025"/>
              <a:gd name="connsiteY875" fmla="*/ 1242998 h 2152098"/>
              <a:gd name="connsiteX876" fmla="*/ 7528406 w 9090025"/>
              <a:gd name="connsiteY876" fmla="*/ 1231345 h 2152098"/>
              <a:gd name="connsiteX877" fmla="*/ 7508982 w 9090025"/>
              <a:gd name="connsiteY877" fmla="*/ 1231345 h 2152098"/>
              <a:gd name="connsiteX878" fmla="*/ 7524520 w 9090025"/>
              <a:gd name="connsiteY878" fmla="*/ 1239114 h 2152098"/>
              <a:gd name="connsiteX879" fmla="*/ 7536174 w 9090025"/>
              <a:gd name="connsiteY879" fmla="*/ 1242998 h 2152098"/>
              <a:gd name="connsiteX880" fmla="*/ 7543944 w 9090025"/>
              <a:gd name="connsiteY880" fmla="*/ 1242998 h 2152098"/>
              <a:gd name="connsiteX881" fmla="*/ 7571136 w 9090025"/>
              <a:gd name="connsiteY881" fmla="*/ 1246883 h 2152098"/>
              <a:gd name="connsiteX882" fmla="*/ 7602213 w 9090025"/>
              <a:gd name="connsiteY882" fmla="*/ 1254651 h 2152098"/>
              <a:gd name="connsiteX883" fmla="*/ 7609982 w 9090025"/>
              <a:gd name="connsiteY883" fmla="*/ 1258536 h 2152098"/>
              <a:gd name="connsiteX884" fmla="*/ 7637175 w 9090025"/>
              <a:gd name="connsiteY884" fmla="*/ 1266304 h 2152098"/>
              <a:gd name="connsiteX885" fmla="*/ 7644944 w 9090025"/>
              <a:gd name="connsiteY885" fmla="*/ 1266304 h 2152098"/>
              <a:gd name="connsiteX886" fmla="*/ 7699329 w 9090025"/>
              <a:gd name="connsiteY886" fmla="*/ 1277958 h 2152098"/>
              <a:gd name="connsiteX887" fmla="*/ 7714868 w 9090025"/>
              <a:gd name="connsiteY887" fmla="*/ 1281842 h 2152098"/>
              <a:gd name="connsiteX888" fmla="*/ 7676021 w 9090025"/>
              <a:gd name="connsiteY888" fmla="*/ 1277958 h 2152098"/>
              <a:gd name="connsiteX889" fmla="*/ 7644944 w 9090025"/>
              <a:gd name="connsiteY889" fmla="*/ 1274073 h 2152098"/>
              <a:gd name="connsiteX890" fmla="*/ 7633290 w 9090025"/>
              <a:gd name="connsiteY890" fmla="*/ 1270189 h 2152098"/>
              <a:gd name="connsiteX891" fmla="*/ 7609982 w 9090025"/>
              <a:gd name="connsiteY891" fmla="*/ 1266304 h 2152098"/>
              <a:gd name="connsiteX892" fmla="*/ 7578906 w 9090025"/>
              <a:gd name="connsiteY892" fmla="*/ 1258536 h 2152098"/>
              <a:gd name="connsiteX893" fmla="*/ 7536174 w 9090025"/>
              <a:gd name="connsiteY893" fmla="*/ 1250767 h 2152098"/>
              <a:gd name="connsiteX894" fmla="*/ 7505098 w 9090025"/>
              <a:gd name="connsiteY894" fmla="*/ 1242998 h 2152098"/>
              <a:gd name="connsiteX895" fmla="*/ 7466252 w 9090025"/>
              <a:gd name="connsiteY895" fmla="*/ 1235230 h 2152098"/>
              <a:gd name="connsiteX896" fmla="*/ 7415751 w 9090025"/>
              <a:gd name="connsiteY896" fmla="*/ 1231345 h 2152098"/>
              <a:gd name="connsiteX897" fmla="*/ 7334174 w 9090025"/>
              <a:gd name="connsiteY897" fmla="*/ 1223576 h 2152098"/>
              <a:gd name="connsiteX898" fmla="*/ 7272020 w 9090025"/>
              <a:gd name="connsiteY898" fmla="*/ 1215808 h 2152098"/>
              <a:gd name="connsiteX899" fmla="*/ 7252597 w 9090025"/>
              <a:gd name="connsiteY899" fmla="*/ 1211923 h 2152098"/>
              <a:gd name="connsiteX900" fmla="*/ 7240943 w 9090025"/>
              <a:gd name="connsiteY900" fmla="*/ 1211923 h 2152098"/>
              <a:gd name="connsiteX901" fmla="*/ 7174904 w 9090025"/>
              <a:gd name="connsiteY901" fmla="*/ 1204155 h 2152098"/>
              <a:gd name="connsiteX902" fmla="*/ 7139942 w 9090025"/>
              <a:gd name="connsiteY902" fmla="*/ 1200270 h 2152098"/>
              <a:gd name="connsiteX903" fmla="*/ 7120520 w 9090025"/>
              <a:gd name="connsiteY903" fmla="*/ 1196386 h 2152098"/>
              <a:gd name="connsiteX904" fmla="*/ 7108866 w 9090025"/>
              <a:gd name="connsiteY904" fmla="*/ 1196386 h 2152098"/>
              <a:gd name="connsiteX905" fmla="*/ 7081674 w 9090025"/>
              <a:gd name="connsiteY905" fmla="*/ 1196386 h 2152098"/>
              <a:gd name="connsiteX906" fmla="*/ 7054481 w 9090025"/>
              <a:gd name="connsiteY906" fmla="*/ 1192501 h 2152098"/>
              <a:gd name="connsiteX907" fmla="*/ 7007866 w 9090025"/>
              <a:gd name="connsiteY907" fmla="*/ 1188617 h 2152098"/>
              <a:gd name="connsiteX908" fmla="*/ 6980673 w 9090025"/>
              <a:gd name="connsiteY908" fmla="*/ 1184733 h 2152098"/>
              <a:gd name="connsiteX909" fmla="*/ 6957366 w 9090025"/>
              <a:gd name="connsiteY909" fmla="*/ 1188617 h 2152098"/>
              <a:gd name="connsiteX910" fmla="*/ 6961250 w 9090025"/>
              <a:gd name="connsiteY910" fmla="*/ 1188617 h 2152098"/>
              <a:gd name="connsiteX911" fmla="*/ 6965134 w 9090025"/>
              <a:gd name="connsiteY911" fmla="*/ 1192501 h 2152098"/>
              <a:gd name="connsiteX912" fmla="*/ 6988442 w 9090025"/>
              <a:gd name="connsiteY912" fmla="*/ 1200270 h 2152098"/>
              <a:gd name="connsiteX913" fmla="*/ 7042827 w 9090025"/>
              <a:gd name="connsiteY913" fmla="*/ 1208039 h 2152098"/>
              <a:gd name="connsiteX914" fmla="*/ 7085558 w 9090025"/>
              <a:gd name="connsiteY914" fmla="*/ 1208039 h 2152098"/>
              <a:gd name="connsiteX915" fmla="*/ 7108866 w 9090025"/>
              <a:gd name="connsiteY915" fmla="*/ 1211923 h 2152098"/>
              <a:gd name="connsiteX916" fmla="*/ 7132174 w 9090025"/>
              <a:gd name="connsiteY916" fmla="*/ 1215808 h 2152098"/>
              <a:gd name="connsiteX917" fmla="*/ 7190443 w 9090025"/>
              <a:gd name="connsiteY917" fmla="*/ 1223576 h 2152098"/>
              <a:gd name="connsiteX918" fmla="*/ 7217635 w 9090025"/>
              <a:gd name="connsiteY918" fmla="*/ 1227461 h 2152098"/>
              <a:gd name="connsiteX919" fmla="*/ 7279790 w 9090025"/>
              <a:gd name="connsiteY919" fmla="*/ 1231345 h 2152098"/>
              <a:gd name="connsiteX920" fmla="*/ 7431290 w 9090025"/>
              <a:gd name="connsiteY920" fmla="*/ 1246883 h 2152098"/>
              <a:gd name="connsiteX921" fmla="*/ 7462366 w 9090025"/>
              <a:gd name="connsiteY921" fmla="*/ 1250767 h 2152098"/>
              <a:gd name="connsiteX922" fmla="*/ 7505098 w 9090025"/>
              <a:gd name="connsiteY922" fmla="*/ 1258536 h 2152098"/>
              <a:gd name="connsiteX923" fmla="*/ 7512867 w 9090025"/>
              <a:gd name="connsiteY923" fmla="*/ 1262420 h 2152098"/>
              <a:gd name="connsiteX924" fmla="*/ 7524520 w 9090025"/>
              <a:gd name="connsiteY924" fmla="*/ 1262420 h 2152098"/>
              <a:gd name="connsiteX925" fmla="*/ 7586674 w 9090025"/>
              <a:gd name="connsiteY925" fmla="*/ 1277958 h 2152098"/>
              <a:gd name="connsiteX926" fmla="*/ 7606098 w 9090025"/>
              <a:gd name="connsiteY926" fmla="*/ 1281842 h 2152098"/>
              <a:gd name="connsiteX927" fmla="*/ 7625521 w 9090025"/>
              <a:gd name="connsiteY927" fmla="*/ 1285726 h 2152098"/>
              <a:gd name="connsiteX928" fmla="*/ 7652714 w 9090025"/>
              <a:gd name="connsiteY928" fmla="*/ 1289611 h 2152098"/>
              <a:gd name="connsiteX929" fmla="*/ 7687675 w 9090025"/>
              <a:gd name="connsiteY929" fmla="*/ 1293495 h 2152098"/>
              <a:gd name="connsiteX930" fmla="*/ 7722636 w 9090025"/>
              <a:gd name="connsiteY930" fmla="*/ 1301264 h 2152098"/>
              <a:gd name="connsiteX931" fmla="*/ 7788676 w 9090025"/>
              <a:gd name="connsiteY931" fmla="*/ 1312917 h 2152098"/>
              <a:gd name="connsiteX932" fmla="*/ 7889676 w 9090025"/>
              <a:gd name="connsiteY932" fmla="*/ 1332339 h 2152098"/>
              <a:gd name="connsiteX933" fmla="*/ 7932406 w 9090025"/>
              <a:gd name="connsiteY933" fmla="*/ 1340107 h 2152098"/>
              <a:gd name="connsiteX934" fmla="*/ 8010099 w 9090025"/>
              <a:gd name="connsiteY934" fmla="*/ 1359529 h 2152098"/>
              <a:gd name="connsiteX935" fmla="*/ 7975138 w 9090025"/>
              <a:gd name="connsiteY935" fmla="*/ 1355645 h 2152098"/>
              <a:gd name="connsiteX936" fmla="*/ 7878022 w 9090025"/>
              <a:gd name="connsiteY936" fmla="*/ 1340107 h 2152098"/>
              <a:gd name="connsiteX937" fmla="*/ 7835291 w 9090025"/>
              <a:gd name="connsiteY937" fmla="*/ 1332339 h 2152098"/>
              <a:gd name="connsiteX938" fmla="*/ 7784790 w 9090025"/>
              <a:gd name="connsiteY938" fmla="*/ 1324570 h 2152098"/>
              <a:gd name="connsiteX939" fmla="*/ 7761483 w 9090025"/>
              <a:gd name="connsiteY939" fmla="*/ 1320686 h 2152098"/>
              <a:gd name="connsiteX940" fmla="*/ 7625521 w 9090025"/>
              <a:gd name="connsiteY940" fmla="*/ 1301264 h 2152098"/>
              <a:gd name="connsiteX941" fmla="*/ 7606098 w 9090025"/>
              <a:gd name="connsiteY941" fmla="*/ 1297379 h 2152098"/>
              <a:gd name="connsiteX942" fmla="*/ 7613867 w 9090025"/>
              <a:gd name="connsiteY942" fmla="*/ 1301264 h 2152098"/>
              <a:gd name="connsiteX943" fmla="*/ 7637175 w 9090025"/>
              <a:gd name="connsiteY943" fmla="*/ 1305148 h 2152098"/>
              <a:gd name="connsiteX944" fmla="*/ 7637175 w 9090025"/>
              <a:gd name="connsiteY944" fmla="*/ 1312917 h 2152098"/>
              <a:gd name="connsiteX945" fmla="*/ 7633290 w 9090025"/>
              <a:gd name="connsiteY945" fmla="*/ 1312917 h 2152098"/>
              <a:gd name="connsiteX946" fmla="*/ 7571136 w 9090025"/>
              <a:gd name="connsiteY946" fmla="*/ 1297379 h 2152098"/>
              <a:gd name="connsiteX947" fmla="*/ 7532290 w 9090025"/>
              <a:gd name="connsiteY947" fmla="*/ 1293495 h 2152098"/>
              <a:gd name="connsiteX948" fmla="*/ 7493444 w 9090025"/>
              <a:gd name="connsiteY948" fmla="*/ 1289611 h 2152098"/>
              <a:gd name="connsiteX949" fmla="*/ 7512867 w 9090025"/>
              <a:gd name="connsiteY949" fmla="*/ 1297379 h 2152098"/>
              <a:gd name="connsiteX950" fmla="*/ 7540059 w 9090025"/>
              <a:gd name="connsiteY950" fmla="*/ 1301264 h 2152098"/>
              <a:gd name="connsiteX951" fmla="*/ 7555598 w 9090025"/>
              <a:gd name="connsiteY951" fmla="*/ 1305148 h 2152098"/>
              <a:gd name="connsiteX952" fmla="*/ 7559482 w 9090025"/>
              <a:gd name="connsiteY952" fmla="*/ 1305148 h 2152098"/>
              <a:gd name="connsiteX953" fmla="*/ 7520636 w 9090025"/>
              <a:gd name="connsiteY953" fmla="*/ 1305148 h 2152098"/>
              <a:gd name="connsiteX954" fmla="*/ 7501213 w 9090025"/>
              <a:gd name="connsiteY954" fmla="*/ 1301264 h 2152098"/>
              <a:gd name="connsiteX955" fmla="*/ 7481790 w 9090025"/>
              <a:gd name="connsiteY955" fmla="*/ 1297379 h 2152098"/>
              <a:gd name="connsiteX956" fmla="*/ 7466252 w 9090025"/>
              <a:gd name="connsiteY956" fmla="*/ 1297379 h 2152098"/>
              <a:gd name="connsiteX957" fmla="*/ 7462366 w 9090025"/>
              <a:gd name="connsiteY957" fmla="*/ 1297379 h 2152098"/>
              <a:gd name="connsiteX958" fmla="*/ 7466252 w 9090025"/>
              <a:gd name="connsiteY958" fmla="*/ 1301264 h 2152098"/>
              <a:gd name="connsiteX959" fmla="*/ 7516752 w 9090025"/>
              <a:gd name="connsiteY959" fmla="*/ 1309033 h 2152098"/>
              <a:gd name="connsiteX960" fmla="*/ 7532290 w 9090025"/>
              <a:gd name="connsiteY960" fmla="*/ 1312917 h 2152098"/>
              <a:gd name="connsiteX961" fmla="*/ 7551713 w 9090025"/>
              <a:gd name="connsiteY961" fmla="*/ 1316801 h 2152098"/>
              <a:gd name="connsiteX962" fmla="*/ 7609982 w 9090025"/>
              <a:gd name="connsiteY962" fmla="*/ 1332339 h 2152098"/>
              <a:gd name="connsiteX963" fmla="*/ 7575021 w 9090025"/>
              <a:gd name="connsiteY963" fmla="*/ 1328454 h 2152098"/>
              <a:gd name="connsiteX964" fmla="*/ 7528406 w 9090025"/>
              <a:gd name="connsiteY964" fmla="*/ 1324570 h 2152098"/>
              <a:gd name="connsiteX965" fmla="*/ 7477905 w 9090025"/>
              <a:gd name="connsiteY965" fmla="*/ 1316801 h 2152098"/>
              <a:gd name="connsiteX966" fmla="*/ 7431290 w 9090025"/>
              <a:gd name="connsiteY966" fmla="*/ 1309033 h 2152098"/>
              <a:gd name="connsiteX967" fmla="*/ 7411866 w 9090025"/>
              <a:gd name="connsiteY967" fmla="*/ 1320686 h 2152098"/>
              <a:gd name="connsiteX968" fmla="*/ 7423520 w 9090025"/>
              <a:gd name="connsiteY968" fmla="*/ 1320686 h 2152098"/>
              <a:gd name="connsiteX969" fmla="*/ 7435174 w 9090025"/>
              <a:gd name="connsiteY969" fmla="*/ 1324570 h 2152098"/>
              <a:gd name="connsiteX970" fmla="*/ 7489559 w 9090025"/>
              <a:gd name="connsiteY970" fmla="*/ 1336223 h 2152098"/>
              <a:gd name="connsiteX971" fmla="*/ 7501213 w 9090025"/>
              <a:gd name="connsiteY971" fmla="*/ 1340107 h 2152098"/>
              <a:gd name="connsiteX972" fmla="*/ 7516752 w 9090025"/>
              <a:gd name="connsiteY972" fmla="*/ 1340107 h 2152098"/>
              <a:gd name="connsiteX973" fmla="*/ 7532290 w 9090025"/>
              <a:gd name="connsiteY973" fmla="*/ 1343992 h 2152098"/>
              <a:gd name="connsiteX974" fmla="*/ 7543944 w 9090025"/>
              <a:gd name="connsiteY974" fmla="*/ 1343992 h 2152098"/>
              <a:gd name="connsiteX975" fmla="*/ 7559482 w 9090025"/>
              <a:gd name="connsiteY975" fmla="*/ 1351761 h 2152098"/>
              <a:gd name="connsiteX976" fmla="*/ 7629406 w 9090025"/>
              <a:gd name="connsiteY976" fmla="*/ 1363414 h 2152098"/>
              <a:gd name="connsiteX977" fmla="*/ 7676021 w 9090025"/>
              <a:gd name="connsiteY977" fmla="*/ 1371182 h 2152098"/>
              <a:gd name="connsiteX978" fmla="*/ 7660482 w 9090025"/>
              <a:gd name="connsiteY978" fmla="*/ 1371182 h 2152098"/>
              <a:gd name="connsiteX979" fmla="*/ 7637175 w 9090025"/>
              <a:gd name="connsiteY979" fmla="*/ 1371182 h 2152098"/>
              <a:gd name="connsiteX980" fmla="*/ 7679906 w 9090025"/>
              <a:gd name="connsiteY980" fmla="*/ 1382836 h 2152098"/>
              <a:gd name="connsiteX981" fmla="*/ 7687675 w 9090025"/>
              <a:gd name="connsiteY981" fmla="*/ 1386720 h 2152098"/>
              <a:gd name="connsiteX982" fmla="*/ 7734290 w 9090025"/>
              <a:gd name="connsiteY982" fmla="*/ 1390604 h 2152098"/>
              <a:gd name="connsiteX983" fmla="*/ 7742060 w 9090025"/>
              <a:gd name="connsiteY983" fmla="*/ 1398373 h 2152098"/>
              <a:gd name="connsiteX984" fmla="*/ 7765368 w 9090025"/>
              <a:gd name="connsiteY984" fmla="*/ 1406142 h 2152098"/>
              <a:gd name="connsiteX985" fmla="*/ 7788676 w 9090025"/>
              <a:gd name="connsiteY985" fmla="*/ 1417795 h 2152098"/>
              <a:gd name="connsiteX986" fmla="*/ 7773137 w 9090025"/>
              <a:gd name="connsiteY986" fmla="*/ 1413911 h 2152098"/>
              <a:gd name="connsiteX987" fmla="*/ 7765368 w 9090025"/>
              <a:gd name="connsiteY987" fmla="*/ 1413911 h 2152098"/>
              <a:gd name="connsiteX988" fmla="*/ 7761483 w 9090025"/>
              <a:gd name="connsiteY988" fmla="*/ 1410026 h 2152098"/>
              <a:gd name="connsiteX989" fmla="*/ 7749829 w 9090025"/>
              <a:gd name="connsiteY989" fmla="*/ 1410026 h 2152098"/>
              <a:gd name="connsiteX990" fmla="*/ 7734290 w 9090025"/>
              <a:gd name="connsiteY990" fmla="*/ 1406142 h 2152098"/>
              <a:gd name="connsiteX991" fmla="*/ 7722636 w 9090025"/>
              <a:gd name="connsiteY991" fmla="*/ 1402257 h 2152098"/>
              <a:gd name="connsiteX992" fmla="*/ 7621636 w 9090025"/>
              <a:gd name="connsiteY992" fmla="*/ 1394489 h 2152098"/>
              <a:gd name="connsiteX993" fmla="*/ 7540059 w 9090025"/>
              <a:gd name="connsiteY993" fmla="*/ 1382836 h 2152098"/>
              <a:gd name="connsiteX994" fmla="*/ 7497328 w 9090025"/>
              <a:gd name="connsiteY994" fmla="*/ 1375067 h 2152098"/>
              <a:gd name="connsiteX995" fmla="*/ 7458482 w 9090025"/>
              <a:gd name="connsiteY995" fmla="*/ 1375067 h 2152098"/>
              <a:gd name="connsiteX996" fmla="*/ 7431290 w 9090025"/>
              <a:gd name="connsiteY996" fmla="*/ 1371182 h 2152098"/>
              <a:gd name="connsiteX997" fmla="*/ 7419636 w 9090025"/>
              <a:gd name="connsiteY997" fmla="*/ 1371182 h 2152098"/>
              <a:gd name="connsiteX998" fmla="*/ 7411866 w 9090025"/>
              <a:gd name="connsiteY998" fmla="*/ 1371182 h 2152098"/>
              <a:gd name="connsiteX999" fmla="*/ 7361366 w 9090025"/>
              <a:gd name="connsiteY999" fmla="*/ 1367298 h 2152098"/>
              <a:gd name="connsiteX1000" fmla="*/ 7353597 w 9090025"/>
              <a:gd name="connsiteY1000" fmla="*/ 1371182 h 2152098"/>
              <a:gd name="connsiteX1001" fmla="*/ 7345828 w 9090025"/>
              <a:gd name="connsiteY1001" fmla="*/ 1375067 h 2152098"/>
              <a:gd name="connsiteX1002" fmla="*/ 7303097 w 9090025"/>
              <a:gd name="connsiteY1002" fmla="*/ 1367298 h 2152098"/>
              <a:gd name="connsiteX1003" fmla="*/ 7310866 w 9090025"/>
              <a:gd name="connsiteY1003" fmla="*/ 1371182 h 2152098"/>
              <a:gd name="connsiteX1004" fmla="*/ 7334174 w 9090025"/>
              <a:gd name="connsiteY1004" fmla="*/ 1378951 h 2152098"/>
              <a:gd name="connsiteX1005" fmla="*/ 7345828 w 9090025"/>
              <a:gd name="connsiteY1005" fmla="*/ 1382836 h 2152098"/>
              <a:gd name="connsiteX1006" fmla="*/ 7353597 w 9090025"/>
              <a:gd name="connsiteY1006" fmla="*/ 1386720 h 2152098"/>
              <a:gd name="connsiteX1007" fmla="*/ 7411866 w 9090025"/>
              <a:gd name="connsiteY1007" fmla="*/ 1398373 h 2152098"/>
              <a:gd name="connsiteX1008" fmla="*/ 7442944 w 9090025"/>
              <a:gd name="connsiteY1008" fmla="*/ 1402257 h 2152098"/>
              <a:gd name="connsiteX1009" fmla="*/ 7505098 w 9090025"/>
              <a:gd name="connsiteY1009" fmla="*/ 1413911 h 2152098"/>
              <a:gd name="connsiteX1010" fmla="*/ 7540059 w 9090025"/>
              <a:gd name="connsiteY1010" fmla="*/ 1417795 h 2152098"/>
              <a:gd name="connsiteX1011" fmla="*/ 7578906 w 9090025"/>
              <a:gd name="connsiteY1011" fmla="*/ 1425564 h 2152098"/>
              <a:gd name="connsiteX1012" fmla="*/ 7606098 w 9090025"/>
              <a:gd name="connsiteY1012" fmla="*/ 1429448 h 2152098"/>
              <a:gd name="connsiteX1013" fmla="*/ 7629406 w 9090025"/>
              <a:gd name="connsiteY1013" fmla="*/ 1433332 h 2152098"/>
              <a:gd name="connsiteX1014" fmla="*/ 7637175 w 9090025"/>
              <a:gd name="connsiteY1014" fmla="*/ 1437217 h 2152098"/>
              <a:gd name="connsiteX1015" fmla="*/ 7648828 w 9090025"/>
              <a:gd name="connsiteY1015" fmla="*/ 1441101 h 2152098"/>
              <a:gd name="connsiteX1016" fmla="*/ 7668252 w 9090025"/>
              <a:gd name="connsiteY1016" fmla="*/ 1444985 h 2152098"/>
              <a:gd name="connsiteX1017" fmla="*/ 7695444 w 9090025"/>
              <a:gd name="connsiteY1017" fmla="*/ 1448870 h 2152098"/>
              <a:gd name="connsiteX1018" fmla="*/ 7734290 w 9090025"/>
              <a:gd name="connsiteY1018" fmla="*/ 1456639 h 2152098"/>
              <a:gd name="connsiteX1019" fmla="*/ 7777022 w 9090025"/>
              <a:gd name="connsiteY1019" fmla="*/ 1464407 h 2152098"/>
              <a:gd name="connsiteX1020" fmla="*/ 7796444 w 9090025"/>
              <a:gd name="connsiteY1020" fmla="*/ 1468292 h 2152098"/>
              <a:gd name="connsiteX1021" fmla="*/ 7808098 w 9090025"/>
              <a:gd name="connsiteY1021" fmla="*/ 1472176 h 2152098"/>
              <a:gd name="connsiteX1022" fmla="*/ 7850830 w 9090025"/>
              <a:gd name="connsiteY1022" fmla="*/ 1479945 h 2152098"/>
              <a:gd name="connsiteX1023" fmla="*/ 7862483 w 9090025"/>
              <a:gd name="connsiteY1023" fmla="*/ 1483829 h 2152098"/>
              <a:gd name="connsiteX1024" fmla="*/ 7874137 w 9090025"/>
              <a:gd name="connsiteY1024" fmla="*/ 1487714 h 2152098"/>
              <a:gd name="connsiteX1025" fmla="*/ 7905214 w 9090025"/>
              <a:gd name="connsiteY1025" fmla="*/ 1495482 h 2152098"/>
              <a:gd name="connsiteX1026" fmla="*/ 7932406 w 9090025"/>
              <a:gd name="connsiteY1026" fmla="*/ 1507135 h 2152098"/>
              <a:gd name="connsiteX1027" fmla="*/ 7947945 w 9090025"/>
              <a:gd name="connsiteY1027" fmla="*/ 1507135 h 2152098"/>
              <a:gd name="connsiteX1028" fmla="*/ 7963484 w 9090025"/>
              <a:gd name="connsiteY1028" fmla="*/ 1511020 h 2152098"/>
              <a:gd name="connsiteX1029" fmla="*/ 7994560 w 9090025"/>
              <a:gd name="connsiteY1029" fmla="*/ 1518788 h 2152098"/>
              <a:gd name="connsiteX1030" fmla="*/ 8029522 w 9090025"/>
              <a:gd name="connsiteY1030" fmla="*/ 1530442 h 2152098"/>
              <a:gd name="connsiteX1031" fmla="*/ 8041176 w 9090025"/>
              <a:gd name="connsiteY1031" fmla="*/ 1534326 h 2152098"/>
              <a:gd name="connsiteX1032" fmla="*/ 8060599 w 9090025"/>
              <a:gd name="connsiteY1032" fmla="*/ 1538210 h 2152098"/>
              <a:gd name="connsiteX1033" fmla="*/ 8068368 w 9090025"/>
              <a:gd name="connsiteY1033" fmla="*/ 1545979 h 2152098"/>
              <a:gd name="connsiteX1034" fmla="*/ 8052830 w 9090025"/>
              <a:gd name="connsiteY1034" fmla="*/ 1542095 h 2152098"/>
              <a:gd name="connsiteX1035" fmla="*/ 8029522 w 9090025"/>
              <a:gd name="connsiteY1035" fmla="*/ 1538210 h 2152098"/>
              <a:gd name="connsiteX1036" fmla="*/ 8013984 w 9090025"/>
              <a:gd name="connsiteY1036" fmla="*/ 1534326 h 2152098"/>
              <a:gd name="connsiteX1037" fmla="*/ 7990676 w 9090025"/>
              <a:gd name="connsiteY1037" fmla="*/ 1530442 h 2152098"/>
              <a:gd name="connsiteX1038" fmla="*/ 7967368 w 9090025"/>
              <a:gd name="connsiteY1038" fmla="*/ 1530442 h 2152098"/>
              <a:gd name="connsiteX1039" fmla="*/ 7951830 w 9090025"/>
              <a:gd name="connsiteY1039" fmla="*/ 1526557 h 2152098"/>
              <a:gd name="connsiteX1040" fmla="*/ 7944060 w 9090025"/>
              <a:gd name="connsiteY1040" fmla="*/ 1522673 h 2152098"/>
              <a:gd name="connsiteX1041" fmla="*/ 7916868 w 9090025"/>
              <a:gd name="connsiteY1041" fmla="*/ 1511020 h 2152098"/>
              <a:gd name="connsiteX1042" fmla="*/ 7885791 w 9090025"/>
              <a:gd name="connsiteY1042" fmla="*/ 1507135 h 2152098"/>
              <a:gd name="connsiteX1043" fmla="*/ 7835291 w 9090025"/>
              <a:gd name="connsiteY1043" fmla="*/ 1495482 h 2152098"/>
              <a:gd name="connsiteX1044" fmla="*/ 7843060 w 9090025"/>
              <a:gd name="connsiteY1044" fmla="*/ 1503251 h 2152098"/>
              <a:gd name="connsiteX1045" fmla="*/ 7862483 w 9090025"/>
              <a:gd name="connsiteY1045" fmla="*/ 1507135 h 2152098"/>
              <a:gd name="connsiteX1046" fmla="*/ 7885791 w 9090025"/>
              <a:gd name="connsiteY1046" fmla="*/ 1511020 h 2152098"/>
              <a:gd name="connsiteX1047" fmla="*/ 7893560 w 9090025"/>
              <a:gd name="connsiteY1047" fmla="*/ 1518788 h 2152098"/>
              <a:gd name="connsiteX1048" fmla="*/ 7866368 w 9090025"/>
              <a:gd name="connsiteY1048" fmla="*/ 1514904 h 2152098"/>
              <a:gd name="connsiteX1049" fmla="*/ 7815868 w 9090025"/>
              <a:gd name="connsiteY1049" fmla="*/ 1507135 h 2152098"/>
              <a:gd name="connsiteX1050" fmla="*/ 7839176 w 9090025"/>
              <a:gd name="connsiteY1050" fmla="*/ 1518788 h 2152098"/>
              <a:gd name="connsiteX1051" fmla="*/ 7870252 w 9090025"/>
              <a:gd name="connsiteY1051" fmla="*/ 1526557 h 2152098"/>
              <a:gd name="connsiteX1052" fmla="*/ 7897445 w 9090025"/>
              <a:gd name="connsiteY1052" fmla="*/ 1530442 h 2152098"/>
              <a:gd name="connsiteX1053" fmla="*/ 8037292 w 9090025"/>
              <a:gd name="connsiteY1053" fmla="*/ 1561517 h 2152098"/>
              <a:gd name="connsiteX1054" fmla="*/ 8064484 w 9090025"/>
              <a:gd name="connsiteY1054" fmla="*/ 1565401 h 2152098"/>
              <a:gd name="connsiteX1055" fmla="*/ 8114984 w 9090025"/>
              <a:gd name="connsiteY1055" fmla="*/ 1577054 h 2152098"/>
              <a:gd name="connsiteX1056" fmla="*/ 8103330 w 9090025"/>
              <a:gd name="connsiteY1056" fmla="*/ 1580938 h 2152098"/>
              <a:gd name="connsiteX1057" fmla="*/ 8087792 w 9090025"/>
              <a:gd name="connsiteY1057" fmla="*/ 1580938 h 2152098"/>
              <a:gd name="connsiteX1058" fmla="*/ 8076138 w 9090025"/>
              <a:gd name="connsiteY1058" fmla="*/ 1580938 h 2152098"/>
              <a:gd name="connsiteX1059" fmla="*/ 8068368 w 9090025"/>
              <a:gd name="connsiteY1059" fmla="*/ 1577054 h 2152098"/>
              <a:gd name="connsiteX1060" fmla="*/ 8056714 w 9090025"/>
              <a:gd name="connsiteY1060" fmla="*/ 1573170 h 2152098"/>
              <a:gd name="connsiteX1061" fmla="*/ 8017868 w 9090025"/>
              <a:gd name="connsiteY1061" fmla="*/ 1561517 h 2152098"/>
              <a:gd name="connsiteX1062" fmla="*/ 7979022 w 9090025"/>
              <a:gd name="connsiteY1062" fmla="*/ 1553748 h 2152098"/>
              <a:gd name="connsiteX1063" fmla="*/ 7951830 w 9090025"/>
              <a:gd name="connsiteY1063" fmla="*/ 1549863 h 2152098"/>
              <a:gd name="connsiteX1064" fmla="*/ 7944060 w 9090025"/>
              <a:gd name="connsiteY1064" fmla="*/ 1549863 h 2152098"/>
              <a:gd name="connsiteX1065" fmla="*/ 7947945 w 9090025"/>
              <a:gd name="connsiteY1065" fmla="*/ 1553748 h 2152098"/>
              <a:gd name="connsiteX1066" fmla="*/ 7916868 w 9090025"/>
              <a:gd name="connsiteY1066" fmla="*/ 1549863 h 2152098"/>
              <a:gd name="connsiteX1067" fmla="*/ 7893560 w 9090025"/>
              <a:gd name="connsiteY1067" fmla="*/ 1545979 h 2152098"/>
              <a:gd name="connsiteX1068" fmla="*/ 7866368 w 9090025"/>
              <a:gd name="connsiteY1068" fmla="*/ 1542095 h 2152098"/>
              <a:gd name="connsiteX1069" fmla="*/ 7862483 w 9090025"/>
              <a:gd name="connsiteY1069" fmla="*/ 1534326 h 2152098"/>
              <a:gd name="connsiteX1070" fmla="*/ 7862483 w 9090025"/>
              <a:gd name="connsiteY1070" fmla="*/ 1530442 h 2152098"/>
              <a:gd name="connsiteX1071" fmla="*/ 7854714 w 9090025"/>
              <a:gd name="connsiteY1071" fmla="*/ 1534326 h 2152098"/>
              <a:gd name="connsiteX1072" fmla="*/ 7846944 w 9090025"/>
              <a:gd name="connsiteY1072" fmla="*/ 1538210 h 2152098"/>
              <a:gd name="connsiteX1073" fmla="*/ 7831406 w 9090025"/>
              <a:gd name="connsiteY1073" fmla="*/ 1534326 h 2152098"/>
              <a:gd name="connsiteX1074" fmla="*/ 7808098 w 9090025"/>
              <a:gd name="connsiteY1074" fmla="*/ 1530442 h 2152098"/>
              <a:gd name="connsiteX1075" fmla="*/ 7773137 w 9090025"/>
              <a:gd name="connsiteY1075" fmla="*/ 1522673 h 2152098"/>
              <a:gd name="connsiteX1076" fmla="*/ 7749829 w 9090025"/>
              <a:gd name="connsiteY1076" fmla="*/ 1522673 h 2152098"/>
              <a:gd name="connsiteX1077" fmla="*/ 7726521 w 9090025"/>
              <a:gd name="connsiteY1077" fmla="*/ 1522673 h 2152098"/>
              <a:gd name="connsiteX1078" fmla="*/ 7703214 w 9090025"/>
              <a:gd name="connsiteY1078" fmla="*/ 1522673 h 2152098"/>
              <a:gd name="connsiteX1079" fmla="*/ 7718752 w 9090025"/>
              <a:gd name="connsiteY1079" fmla="*/ 1530442 h 2152098"/>
              <a:gd name="connsiteX1080" fmla="*/ 7734290 w 9090025"/>
              <a:gd name="connsiteY1080" fmla="*/ 1534326 h 2152098"/>
              <a:gd name="connsiteX1081" fmla="*/ 7761483 w 9090025"/>
              <a:gd name="connsiteY1081" fmla="*/ 1538210 h 2152098"/>
              <a:gd name="connsiteX1082" fmla="*/ 7784790 w 9090025"/>
              <a:gd name="connsiteY1082" fmla="*/ 1538210 h 2152098"/>
              <a:gd name="connsiteX1083" fmla="*/ 7796444 w 9090025"/>
              <a:gd name="connsiteY1083" fmla="*/ 1542095 h 2152098"/>
              <a:gd name="connsiteX1084" fmla="*/ 7811983 w 9090025"/>
              <a:gd name="connsiteY1084" fmla="*/ 1549863 h 2152098"/>
              <a:gd name="connsiteX1085" fmla="*/ 7885791 w 9090025"/>
              <a:gd name="connsiteY1085" fmla="*/ 1565401 h 2152098"/>
              <a:gd name="connsiteX1086" fmla="*/ 7928522 w 9090025"/>
              <a:gd name="connsiteY1086" fmla="*/ 1577054 h 2152098"/>
              <a:gd name="connsiteX1087" fmla="*/ 7944060 w 9090025"/>
              <a:gd name="connsiteY1087" fmla="*/ 1580938 h 2152098"/>
              <a:gd name="connsiteX1088" fmla="*/ 7963484 w 9090025"/>
              <a:gd name="connsiteY1088" fmla="*/ 1584823 h 2152098"/>
              <a:gd name="connsiteX1089" fmla="*/ 7979022 w 9090025"/>
              <a:gd name="connsiteY1089" fmla="*/ 1592592 h 2152098"/>
              <a:gd name="connsiteX1090" fmla="*/ 7986791 w 9090025"/>
              <a:gd name="connsiteY1090" fmla="*/ 1592592 h 2152098"/>
              <a:gd name="connsiteX1091" fmla="*/ 8017868 w 9090025"/>
              <a:gd name="connsiteY1091" fmla="*/ 1596476 h 2152098"/>
              <a:gd name="connsiteX1092" fmla="*/ 8037292 w 9090025"/>
              <a:gd name="connsiteY1092" fmla="*/ 1596476 h 2152098"/>
              <a:gd name="connsiteX1093" fmla="*/ 8033406 w 9090025"/>
              <a:gd name="connsiteY1093" fmla="*/ 1600360 h 2152098"/>
              <a:gd name="connsiteX1094" fmla="*/ 8048945 w 9090025"/>
              <a:gd name="connsiteY1094" fmla="*/ 1608129 h 2152098"/>
              <a:gd name="connsiteX1095" fmla="*/ 8087792 w 9090025"/>
              <a:gd name="connsiteY1095" fmla="*/ 1615898 h 2152098"/>
              <a:gd name="connsiteX1096" fmla="*/ 8149946 w 9090025"/>
              <a:gd name="connsiteY1096" fmla="*/ 1631435 h 2152098"/>
              <a:gd name="connsiteX1097" fmla="*/ 8169368 w 9090025"/>
              <a:gd name="connsiteY1097" fmla="*/ 1639204 h 2152098"/>
              <a:gd name="connsiteX1098" fmla="*/ 8200446 w 9090025"/>
              <a:gd name="connsiteY1098" fmla="*/ 1646973 h 2152098"/>
              <a:gd name="connsiteX1099" fmla="*/ 8219869 w 9090025"/>
              <a:gd name="connsiteY1099" fmla="*/ 1654741 h 2152098"/>
              <a:gd name="connsiteX1100" fmla="*/ 8231522 w 9090025"/>
              <a:gd name="connsiteY1100" fmla="*/ 1658626 h 2152098"/>
              <a:gd name="connsiteX1101" fmla="*/ 8239292 w 9090025"/>
              <a:gd name="connsiteY1101" fmla="*/ 1658626 h 2152098"/>
              <a:gd name="connsiteX1102" fmla="*/ 8262600 w 9090025"/>
              <a:gd name="connsiteY1102" fmla="*/ 1666395 h 2152098"/>
              <a:gd name="connsiteX1103" fmla="*/ 8282023 w 9090025"/>
              <a:gd name="connsiteY1103" fmla="*/ 1674163 h 2152098"/>
              <a:gd name="connsiteX1104" fmla="*/ 8293676 w 9090025"/>
              <a:gd name="connsiteY1104" fmla="*/ 1678048 h 2152098"/>
              <a:gd name="connsiteX1105" fmla="*/ 8313100 w 9090025"/>
              <a:gd name="connsiteY1105" fmla="*/ 1681932 h 2152098"/>
              <a:gd name="connsiteX1106" fmla="*/ 8320869 w 9090025"/>
              <a:gd name="connsiteY1106" fmla="*/ 1685816 h 2152098"/>
              <a:gd name="connsiteX1107" fmla="*/ 8289792 w 9090025"/>
              <a:gd name="connsiteY1107" fmla="*/ 1681932 h 2152098"/>
              <a:gd name="connsiteX1108" fmla="*/ 8243176 w 9090025"/>
              <a:gd name="connsiteY1108" fmla="*/ 1678048 h 2152098"/>
              <a:gd name="connsiteX1109" fmla="*/ 8254830 w 9090025"/>
              <a:gd name="connsiteY1109" fmla="*/ 1681932 h 2152098"/>
              <a:gd name="connsiteX1110" fmla="*/ 8266484 w 9090025"/>
              <a:gd name="connsiteY1110" fmla="*/ 1689701 h 2152098"/>
              <a:gd name="connsiteX1111" fmla="*/ 8270369 w 9090025"/>
              <a:gd name="connsiteY1111" fmla="*/ 1693585 h 2152098"/>
              <a:gd name="connsiteX1112" fmla="*/ 8282023 w 9090025"/>
              <a:gd name="connsiteY1112" fmla="*/ 1697469 h 2152098"/>
              <a:gd name="connsiteX1113" fmla="*/ 8383023 w 9090025"/>
              <a:gd name="connsiteY1113" fmla="*/ 1720776 h 2152098"/>
              <a:gd name="connsiteX1114" fmla="*/ 8390792 w 9090025"/>
              <a:gd name="connsiteY1114" fmla="*/ 1724660 h 2152098"/>
              <a:gd name="connsiteX1115" fmla="*/ 8394677 w 9090025"/>
              <a:gd name="connsiteY1115" fmla="*/ 1732429 h 2152098"/>
              <a:gd name="connsiteX1116" fmla="*/ 8398562 w 9090025"/>
              <a:gd name="connsiteY1116" fmla="*/ 1732429 h 2152098"/>
              <a:gd name="connsiteX1117" fmla="*/ 8421869 w 9090025"/>
              <a:gd name="connsiteY1117" fmla="*/ 1740198 h 2152098"/>
              <a:gd name="connsiteX1118" fmla="*/ 8441292 w 9090025"/>
              <a:gd name="connsiteY1118" fmla="*/ 1740198 h 2152098"/>
              <a:gd name="connsiteX1119" fmla="*/ 8449062 w 9090025"/>
              <a:gd name="connsiteY1119" fmla="*/ 1747966 h 2152098"/>
              <a:gd name="connsiteX1120" fmla="*/ 8484023 w 9090025"/>
              <a:gd name="connsiteY1120" fmla="*/ 1763504 h 2152098"/>
              <a:gd name="connsiteX1121" fmla="*/ 8538408 w 9090025"/>
              <a:gd name="connsiteY1121" fmla="*/ 1775157 h 2152098"/>
              <a:gd name="connsiteX1122" fmla="*/ 8561716 w 9090025"/>
              <a:gd name="connsiteY1122" fmla="*/ 1786810 h 2152098"/>
              <a:gd name="connsiteX1123" fmla="*/ 8585024 w 9090025"/>
              <a:gd name="connsiteY1123" fmla="*/ 1794579 h 2152098"/>
              <a:gd name="connsiteX1124" fmla="*/ 8569485 w 9090025"/>
              <a:gd name="connsiteY1124" fmla="*/ 1794579 h 2152098"/>
              <a:gd name="connsiteX1125" fmla="*/ 8557831 w 9090025"/>
              <a:gd name="connsiteY1125" fmla="*/ 1790694 h 2152098"/>
              <a:gd name="connsiteX1126" fmla="*/ 8550062 w 9090025"/>
              <a:gd name="connsiteY1126" fmla="*/ 1790694 h 2152098"/>
              <a:gd name="connsiteX1127" fmla="*/ 8542293 w 9090025"/>
              <a:gd name="connsiteY1127" fmla="*/ 1786810 h 2152098"/>
              <a:gd name="connsiteX1128" fmla="*/ 8456831 w 9090025"/>
              <a:gd name="connsiteY1128" fmla="*/ 1763504 h 2152098"/>
              <a:gd name="connsiteX1129" fmla="*/ 8410215 w 9090025"/>
              <a:gd name="connsiteY1129" fmla="*/ 1747966 h 2152098"/>
              <a:gd name="connsiteX1130" fmla="*/ 8348062 w 9090025"/>
              <a:gd name="connsiteY1130" fmla="*/ 1736313 h 2152098"/>
              <a:gd name="connsiteX1131" fmla="*/ 8320869 w 9090025"/>
              <a:gd name="connsiteY1131" fmla="*/ 1728544 h 2152098"/>
              <a:gd name="connsiteX1132" fmla="*/ 8293676 w 9090025"/>
              <a:gd name="connsiteY1132" fmla="*/ 1724660 h 2152098"/>
              <a:gd name="connsiteX1133" fmla="*/ 8270369 w 9090025"/>
              <a:gd name="connsiteY1133" fmla="*/ 1716891 h 2152098"/>
              <a:gd name="connsiteX1134" fmla="*/ 8250946 w 9090025"/>
              <a:gd name="connsiteY1134" fmla="*/ 1716891 h 2152098"/>
              <a:gd name="connsiteX1135" fmla="*/ 8262600 w 9090025"/>
              <a:gd name="connsiteY1135" fmla="*/ 1720776 h 2152098"/>
              <a:gd name="connsiteX1136" fmla="*/ 8270369 w 9090025"/>
              <a:gd name="connsiteY1136" fmla="*/ 1728544 h 2152098"/>
              <a:gd name="connsiteX1137" fmla="*/ 8282023 w 9090025"/>
              <a:gd name="connsiteY1137" fmla="*/ 1732429 h 2152098"/>
              <a:gd name="connsiteX1138" fmla="*/ 8309215 w 9090025"/>
              <a:gd name="connsiteY1138" fmla="*/ 1744082 h 2152098"/>
              <a:gd name="connsiteX1139" fmla="*/ 8324754 w 9090025"/>
              <a:gd name="connsiteY1139" fmla="*/ 1747966 h 2152098"/>
              <a:gd name="connsiteX1140" fmla="*/ 8336408 w 9090025"/>
              <a:gd name="connsiteY1140" fmla="*/ 1747966 h 2152098"/>
              <a:gd name="connsiteX1141" fmla="*/ 8383023 w 9090025"/>
              <a:gd name="connsiteY1141" fmla="*/ 1763504 h 2152098"/>
              <a:gd name="connsiteX1142" fmla="*/ 8433523 w 9090025"/>
              <a:gd name="connsiteY1142" fmla="*/ 1775157 h 2152098"/>
              <a:gd name="connsiteX1143" fmla="*/ 8441292 w 9090025"/>
              <a:gd name="connsiteY1143" fmla="*/ 1775157 h 2152098"/>
              <a:gd name="connsiteX1144" fmla="*/ 8472369 w 9090025"/>
              <a:gd name="connsiteY1144" fmla="*/ 1782926 h 2152098"/>
              <a:gd name="connsiteX1145" fmla="*/ 8522870 w 9090025"/>
              <a:gd name="connsiteY1145" fmla="*/ 1798463 h 2152098"/>
              <a:gd name="connsiteX1146" fmla="*/ 8608331 w 9090025"/>
              <a:gd name="connsiteY1146" fmla="*/ 1825654 h 2152098"/>
              <a:gd name="connsiteX1147" fmla="*/ 8588908 w 9090025"/>
              <a:gd name="connsiteY1147" fmla="*/ 1821769 h 2152098"/>
              <a:gd name="connsiteX1148" fmla="*/ 8565600 w 9090025"/>
              <a:gd name="connsiteY1148" fmla="*/ 1814001 h 2152098"/>
              <a:gd name="connsiteX1149" fmla="*/ 8550062 w 9090025"/>
              <a:gd name="connsiteY1149" fmla="*/ 1814001 h 2152098"/>
              <a:gd name="connsiteX1150" fmla="*/ 8491793 w 9090025"/>
              <a:gd name="connsiteY1150" fmla="*/ 1798463 h 2152098"/>
              <a:gd name="connsiteX1151" fmla="*/ 8433523 w 9090025"/>
              <a:gd name="connsiteY1151" fmla="*/ 1786810 h 2152098"/>
              <a:gd name="connsiteX1152" fmla="*/ 8421869 w 9090025"/>
              <a:gd name="connsiteY1152" fmla="*/ 1786810 h 2152098"/>
              <a:gd name="connsiteX1153" fmla="*/ 8406331 w 9090025"/>
              <a:gd name="connsiteY1153" fmla="*/ 1786810 h 2152098"/>
              <a:gd name="connsiteX1154" fmla="*/ 8398562 w 9090025"/>
              <a:gd name="connsiteY1154" fmla="*/ 1782926 h 2152098"/>
              <a:gd name="connsiteX1155" fmla="*/ 8402446 w 9090025"/>
              <a:gd name="connsiteY1155" fmla="*/ 1779041 h 2152098"/>
              <a:gd name="connsiteX1156" fmla="*/ 8363600 w 9090025"/>
              <a:gd name="connsiteY1156" fmla="*/ 1771272 h 2152098"/>
              <a:gd name="connsiteX1157" fmla="*/ 8293676 w 9090025"/>
              <a:gd name="connsiteY1157" fmla="*/ 1759619 h 2152098"/>
              <a:gd name="connsiteX1158" fmla="*/ 8274254 w 9090025"/>
              <a:gd name="connsiteY1158" fmla="*/ 1751851 h 2152098"/>
              <a:gd name="connsiteX1159" fmla="*/ 8243176 w 9090025"/>
              <a:gd name="connsiteY1159" fmla="*/ 1744082 h 2152098"/>
              <a:gd name="connsiteX1160" fmla="*/ 8161600 w 9090025"/>
              <a:gd name="connsiteY1160" fmla="*/ 1728544 h 2152098"/>
              <a:gd name="connsiteX1161" fmla="*/ 8118868 w 9090025"/>
              <a:gd name="connsiteY1161" fmla="*/ 1720776 h 2152098"/>
              <a:gd name="connsiteX1162" fmla="*/ 8076138 w 9090025"/>
              <a:gd name="connsiteY1162" fmla="*/ 1713007 h 2152098"/>
              <a:gd name="connsiteX1163" fmla="*/ 8060599 w 9090025"/>
              <a:gd name="connsiteY1163" fmla="*/ 1709123 h 2152098"/>
              <a:gd name="connsiteX1164" fmla="*/ 8048945 w 9090025"/>
              <a:gd name="connsiteY1164" fmla="*/ 1709123 h 2152098"/>
              <a:gd name="connsiteX1165" fmla="*/ 8033406 w 9090025"/>
              <a:gd name="connsiteY1165" fmla="*/ 1705238 h 2152098"/>
              <a:gd name="connsiteX1166" fmla="*/ 7998445 w 9090025"/>
              <a:gd name="connsiteY1166" fmla="*/ 1697469 h 2152098"/>
              <a:gd name="connsiteX1167" fmla="*/ 7971252 w 9090025"/>
              <a:gd name="connsiteY1167" fmla="*/ 1689701 h 2152098"/>
              <a:gd name="connsiteX1168" fmla="*/ 7936291 w 9090025"/>
              <a:gd name="connsiteY1168" fmla="*/ 1685816 h 2152098"/>
              <a:gd name="connsiteX1169" fmla="*/ 7909098 w 9090025"/>
              <a:gd name="connsiteY1169" fmla="*/ 1678048 h 2152098"/>
              <a:gd name="connsiteX1170" fmla="*/ 7823637 w 9090025"/>
              <a:gd name="connsiteY1170" fmla="*/ 1666395 h 2152098"/>
              <a:gd name="connsiteX1171" fmla="*/ 7792560 w 9090025"/>
              <a:gd name="connsiteY1171" fmla="*/ 1658626 h 2152098"/>
              <a:gd name="connsiteX1172" fmla="*/ 7765368 w 9090025"/>
              <a:gd name="connsiteY1172" fmla="*/ 1654741 h 2152098"/>
              <a:gd name="connsiteX1173" fmla="*/ 7738175 w 9090025"/>
              <a:gd name="connsiteY1173" fmla="*/ 1650857 h 2152098"/>
              <a:gd name="connsiteX1174" fmla="*/ 7687675 w 9090025"/>
              <a:gd name="connsiteY1174" fmla="*/ 1646973 h 2152098"/>
              <a:gd name="connsiteX1175" fmla="*/ 7668252 w 9090025"/>
              <a:gd name="connsiteY1175" fmla="*/ 1643088 h 2152098"/>
              <a:gd name="connsiteX1176" fmla="*/ 7644944 w 9090025"/>
              <a:gd name="connsiteY1176" fmla="*/ 1639204 h 2152098"/>
              <a:gd name="connsiteX1177" fmla="*/ 7629406 w 9090025"/>
              <a:gd name="connsiteY1177" fmla="*/ 1639204 h 2152098"/>
              <a:gd name="connsiteX1178" fmla="*/ 7609982 w 9090025"/>
              <a:gd name="connsiteY1178" fmla="*/ 1639204 h 2152098"/>
              <a:gd name="connsiteX1179" fmla="*/ 7606098 w 9090025"/>
              <a:gd name="connsiteY1179" fmla="*/ 1639204 h 2152098"/>
              <a:gd name="connsiteX1180" fmla="*/ 7609982 w 9090025"/>
              <a:gd name="connsiteY1180" fmla="*/ 1643088 h 2152098"/>
              <a:gd name="connsiteX1181" fmla="*/ 7613867 w 9090025"/>
              <a:gd name="connsiteY1181" fmla="*/ 1643088 h 2152098"/>
              <a:gd name="connsiteX1182" fmla="*/ 7551713 w 9090025"/>
              <a:gd name="connsiteY1182" fmla="*/ 1635320 h 2152098"/>
              <a:gd name="connsiteX1183" fmla="*/ 7532290 w 9090025"/>
              <a:gd name="connsiteY1183" fmla="*/ 1631435 h 2152098"/>
              <a:gd name="connsiteX1184" fmla="*/ 7505098 w 9090025"/>
              <a:gd name="connsiteY1184" fmla="*/ 1627551 h 2152098"/>
              <a:gd name="connsiteX1185" fmla="*/ 7474020 w 9090025"/>
              <a:gd name="connsiteY1185" fmla="*/ 1623666 h 2152098"/>
              <a:gd name="connsiteX1186" fmla="*/ 7435174 w 9090025"/>
              <a:gd name="connsiteY1186" fmla="*/ 1619782 h 2152098"/>
              <a:gd name="connsiteX1187" fmla="*/ 7400212 w 9090025"/>
              <a:gd name="connsiteY1187" fmla="*/ 1615898 h 2152098"/>
              <a:gd name="connsiteX1188" fmla="*/ 7361366 w 9090025"/>
              <a:gd name="connsiteY1188" fmla="*/ 1612013 h 2152098"/>
              <a:gd name="connsiteX1189" fmla="*/ 7303097 w 9090025"/>
              <a:gd name="connsiteY1189" fmla="*/ 1604245 h 2152098"/>
              <a:gd name="connsiteX1190" fmla="*/ 7240943 w 9090025"/>
              <a:gd name="connsiteY1190" fmla="*/ 1596476 h 2152098"/>
              <a:gd name="connsiteX1191" fmla="*/ 7213750 w 9090025"/>
              <a:gd name="connsiteY1191" fmla="*/ 1600360 h 2152098"/>
              <a:gd name="connsiteX1192" fmla="*/ 7256482 w 9090025"/>
              <a:gd name="connsiteY1192" fmla="*/ 1615898 h 2152098"/>
              <a:gd name="connsiteX1193" fmla="*/ 7423520 w 9090025"/>
              <a:gd name="connsiteY1193" fmla="*/ 1643088 h 2152098"/>
              <a:gd name="connsiteX1194" fmla="*/ 7458482 w 9090025"/>
              <a:gd name="connsiteY1194" fmla="*/ 1650857 h 2152098"/>
              <a:gd name="connsiteX1195" fmla="*/ 7477905 w 9090025"/>
              <a:gd name="connsiteY1195" fmla="*/ 1650857 h 2152098"/>
              <a:gd name="connsiteX1196" fmla="*/ 7508982 w 9090025"/>
              <a:gd name="connsiteY1196" fmla="*/ 1658626 h 2152098"/>
              <a:gd name="connsiteX1197" fmla="*/ 7524520 w 9090025"/>
              <a:gd name="connsiteY1197" fmla="*/ 1658626 h 2152098"/>
              <a:gd name="connsiteX1198" fmla="*/ 7543944 w 9090025"/>
              <a:gd name="connsiteY1198" fmla="*/ 1666395 h 2152098"/>
              <a:gd name="connsiteX1199" fmla="*/ 7555598 w 9090025"/>
              <a:gd name="connsiteY1199" fmla="*/ 1666395 h 2152098"/>
              <a:gd name="connsiteX1200" fmla="*/ 7543944 w 9090025"/>
              <a:gd name="connsiteY1200" fmla="*/ 1670279 h 2152098"/>
              <a:gd name="connsiteX1201" fmla="*/ 7501213 w 9090025"/>
              <a:gd name="connsiteY1201" fmla="*/ 1670279 h 2152098"/>
              <a:gd name="connsiteX1202" fmla="*/ 7536174 w 9090025"/>
              <a:gd name="connsiteY1202" fmla="*/ 1678048 h 2152098"/>
              <a:gd name="connsiteX1203" fmla="*/ 7559482 w 9090025"/>
              <a:gd name="connsiteY1203" fmla="*/ 1681932 h 2152098"/>
              <a:gd name="connsiteX1204" fmla="*/ 7582790 w 9090025"/>
              <a:gd name="connsiteY1204" fmla="*/ 1685816 h 2152098"/>
              <a:gd name="connsiteX1205" fmla="*/ 7606098 w 9090025"/>
              <a:gd name="connsiteY1205" fmla="*/ 1689701 h 2152098"/>
              <a:gd name="connsiteX1206" fmla="*/ 7629406 w 9090025"/>
              <a:gd name="connsiteY1206" fmla="*/ 1693585 h 2152098"/>
              <a:gd name="connsiteX1207" fmla="*/ 7648828 w 9090025"/>
              <a:gd name="connsiteY1207" fmla="*/ 1697469 h 2152098"/>
              <a:gd name="connsiteX1208" fmla="*/ 7676021 w 9090025"/>
              <a:gd name="connsiteY1208" fmla="*/ 1705238 h 2152098"/>
              <a:gd name="connsiteX1209" fmla="*/ 7691560 w 9090025"/>
              <a:gd name="connsiteY1209" fmla="*/ 1705238 h 2152098"/>
              <a:gd name="connsiteX1210" fmla="*/ 7769252 w 9090025"/>
              <a:gd name="connsiteY1210" fmla="*/ 1728544 h 2152098"/>
              <a:gd name="connsiteX1211" fmla="*/ 7788676 w 9090025"/>
              <a:gd name="connsiteY1211" fmla="*/ 1732429 h 2152098"/>
              <a:gd name="connsiteX1212" fmla="*/ 7866368 w 9090025"/>
              <a:gd name="connsiteY1212" fmla="*/ 1747966 h 2152098"/>
              <a:gd name="connsiteX1213" fmla="*/ 7897445 w 9090025"/>
              <a:gd name="connsiteY1213" fmla="*/ 1755735 h 2152098"/>
              <a:gd name="connsiteX1214" fmla="*/ 7912984 w 9090025"/>
              <a:gd name="connsiteY1214" fmla="*/ 1759619 h 2152098"/>
              <a:gd name="connsiteX1215" fmla="*/ 7920752 w 9090025"/>
              <a:gd name="connsiteY1215" fmla="*/ 1763504 h 2152098"/>
              <a:gd name="connsiteX1216" fmla="*/ 7912984 w 9090025"/>
              <a:gd name="connsiteY1216" fmla="*/ 1763504 h 2152098"/>
              <a:gd name="connsiteX1217" fmla="*/ 7874137 w 9090025"/>
              <a:gd name="connsiteY1217" fmla="*/ 1759619 h 2152098"/>
              <a:gd name="connsiteX1218" fmla="*/ 7866368 w 9090025"/>
              <a:gd name="connsiteY1218" fmla="*/ 1759619 h 2152098"/>
              <a:gd name="connsiteX1219" fmla="*/ 7854714 w 9090025"/>
              <a:gd name="connsiteY1219" fmla="*/ 1759619 h 2152098"/>
              <a:gd name="connsiteX1220" fmla="*/ 7846944 w 9090025"/>
              <a:gd name="connsiteY1220" fmla="*/ 1759619 h 2152098"/>
              <a:gd name="connsiteX1221" fmla="*/ 7835291 w 9090025"/>
              <a:gd name="connsiteY1221" fmla="*/ 1755735 h 2152098"/>
              <a:gd name="connsiteX1222" fmla="*/ 7819752 w 9090025"/>
              <a:gd name="connsiteY1222" fmla="*/ 1751851 h 2152098"/>
              <a:gd name="connsiteX1223" fmla="*/ 7815868 w 9090025"/>
              <a:gd name="connsiteY1223" fmla="*/ 1755735 h 2152098"/>
              <a:gd name="connsiteX1224" fmla="*/ 7784790 w 9090025"/>
              <a:gd name="connsiteY1224" fmla="*/ 1755735 h 2152098"/>
              <a:gd name="connsiteX1225" fmla="*/ 7695444 w 9090025"/>
              <a:gd name="connsiteY1225" fmla="*/ 1736313 h 2152098"/>
              <a:gd name="connsiteX1226" fmla="*/ 7668252 w 9090025"/>
              <a:gd name="connsiteY1226" fmla="*/ 1732429 h 2152098"/>
              <a:gd name="connsiteX1227" fmla="*/ 7656598 w 9090025"/>
              <a:gd name="connsiteY1227" fmla="*/ 1728544 h 2152098"/>
              <a:gd name="connsiteX1228" fmla="*/ 7633290 w 9090025"/>
              <a:gd name="connsiteY1228" fmla="*/ 1724660 h 2152098"/>
              <a:gd name="connsiteX1229" fmla="*/ 7575021 w 9090025"/>
              <a:gd name="connsiteY1229" fmla="*/ 1716891 h 2152098"/>
              <a:gd name="connsiteX1230" fmla="*/ 7454598 w 9090025"/>
              <a:gd name="connsiteY1230" fmla="*/ 1701354 h 2152098"/>
              <a:gd name="connsiteX1231" fmla="*/ 7419636 w 9090025"/>
              <a:gd name="connsiteY1231" fmla="*/ 1697469 h 2152098"/>
              <a:gd name="connsiteX1232" fmla="*/ 7415751 w 9090025"/>
              <a:gd name="connsiteY1232" fmla="*/ 1693585 h 2152098"/>
              <a:gd name="connsiteX1233" fmla="*/ 7404098 w 9090025"/>
              <a:gd name="connsiteY1233" fmla="*/ 1693585 h 2152098"/>
              <a:gd name="connsiteX1234" fmla="*/ 7388559 w 9090025"/>
              <a:gd name="connsiteY1234" fmla="*/ 1689701 h 2152098"/>
              <a:gd name="connsiteX1235" fmla="*/ 7376905 w 9090025"/>
              <a:gd name="connsiteY1235" fmla="*/ 1689701 h 2152098"/>
              <a:gd name="connsiteX1236" fmla="*/ 7365251 w 9090025"/>
              <a:gd name="connsiteY1236" fmla="*/ 1685816 h 2152098"/>
              <a:gd name="connsiteX1237" fmla="*/ 7310866 w 9090025"/>
              <a:gd name="connsiteY1237" fmla="*/ 1681932 h 2152098"/>
              <a:gd name="connsiteX1238" fmla="*/ 7287558 w 9090025"/>
              <a:gd name="connsiteY1238" fmla="*/ 1678048 h 2152098"/>
              <a:gd name="connsiteX1239" fmla="*/ 7268136 w 9090025"/>
              <a:gd name="connsiteY1239" fmla="*/ 1678048 h 2152098"/>
              <a:gd name="connsiteX1240" fmla="*/ 7256482 w 9090025"/>
              <a:gd name="connsiteY1240" fmla="*/ 1674163 h 2152098"/>
              <a:gd name="connsiteX1241" fmla="*/ 7237058 w 9090025"/>
              <a:gd name="connsiteY1241" fmla="*/ 1674163 h 2152098"/>
              <a:gd name="connsiteX1242" fmla="*/ 7190443 w 9090025"/>
              <a:gd name="connsiteY1242" fmla="*/ 1666395 h 2152098"/>
              <a:gd name="connsiteX1243" fmla="*/ 7139942 w 9090025"/>
              <a:gd name="connsiteY1243" fmla="*/ 1658626 h 2152098"/>
              <a:gd name="connsiteX1244" fmla="*/ 7128289 w 9090025"/>
              <a:gd name="connsiteY1244" fmla="*/ 1658626 h 2152098"/>
              <a:gd name="connsiteX1245" fmla="*/ 7112750 w 9090025"/>
              <a:gd name="connsiteY1245" fmla="*/ 1658626 h 2152098"/>
              <a:gd name="connsiteX1246" fmla="*/ 7089442 w 9090025"/>
              <a:gd name="connsiteY1246" fmla="*/ 1658626 h 2152098"/>
              <a:gd name="connsiteX1247" fmla="*/ 7050596 w 9090025"/>
              <a:gd name="connsiteY1247" fmla="*/ 1650857 h 2152098"/>
              <a:gd name="connsiteX1248" fmla="*/ 7023404 w 9090025"/>
              <a:gd name="connsiteY1248" fmla="*/ 1650857 h 2152098"/>
              <a:gd name="connsiteX1249" fmla="*/ 7007866 w 9090025"/>
              <a:gd name="connsiteY1249" fmla="*/ 1650857 h 2152098"/>
              <a:gd name="connsiteX1250" fmla="*/ 7000096 w 9090025"/>
              <a:gd name="connsiteY1250" fmla="*/ 1646973 h 2152098"/>
              <a:gd name="connsiteX1251" fmla="*/ 6992327 w 9090025"/>
              <a:gd name="connsiteY1251" fmla="*/ 1646973 h 2152098"/>
              <a:gd name="connsiteX1252" fmla="*/ 6988442 w 9090025"/>
              <a:gd name="connsiteY1252" fmla="*/ 1646973 h 2152098"/>
              <a:gd name="connsiteX1253" fmla="*/ 6976788 w 9090025"/>
              <a:gd name="connsiteY1253" fmla="*/ 1646973 h 2152098"/>
              <a:gd name="connsiteX1254" fmla="*/ 6961250 w 9090025"/>
              <a:gd name="connsiteY1254" fmla="*/ 1646973 h 2152098"/>
              <a:gd name="connsiteX1255" fmla="*/ 6949596 w 9090025"/>
              <a:gd name="connsiteY1255" fmla="*/ 1643088 h 2152098"/>
              <a:gd name="connsiteX1256" fmla="*/ 6937942 w 9090025"/>
              <a:gd name="connsiteY1256" fmla="*/ 1643088 h 2152098"/>
              <a:gd name="connsiteX1257" fmla="*/ 6926288 w 9090025"/>
              <a:gd name="connsiteY1257" fmla="*/ 1639204 h 2152098"/>
              <a:gd name="connsiteX1258" fmla="*/ 6899096 w 9090025"/>
              <a:gd name="connsiteY1258" fmla="*/ 1639204 h 2152098"/>
              <a:gd name="connsiteX1259" fmla="*/ 6883558 w 9090025"/>
              <a:gd name="connsiteY1259" fmla="*/ 1635320 h 2152098"/>
              <a:gd name="connsiteX1260" fmla="*/ 6844711 w 9090025"/>
              <a:gd name="connsiteY1260" fmla="*/ 1631435 h 2152098"/>
              <a:gd name="connsiteX1261" fmla="*/ 6833058 w 9090025"/>
              <a:gd name="connsiteY1261" fmla="*/ 1631435 h 2152098"/>
              <a:gd name="connsiteX1262" fmla="*/ 6809750 w 9090025"/>
              <a:gd name="connsiteY1262" fmla="*/ 1627551 h 2152098"/>
              <a:gd name="connsiteX1263" fmla="*/ 6794211 w 9090025"/>
              <a:gd name="connsiteY1263" fmla="*/ 1627551 h 2152098"/>
              <a:gd name="connsiteX1264" fmla="*/ 6747596 w 9090025"/>
              <a:gd name="connsiteY1264" fmla="*/ 1623666 h 2152098"/>
              <a:gd name="connsiteX1265" fmla="*/ 6662134 w 9090025"/>
              <a:gd name="connsiteY1265" fmla="*/ 1623666 h 2152098"/>
              <a:gd name="connsiteX1266" fmla="*/ 6689326 w 9090025"/>
              <a:gd name="connsiteY1266" fmla="*/ 1635320 h 2152098"/>
              <a:gd name="connsiteX1267" fmla="*/ 6704865 w 9090025"/>
              <a:gd name="connsiteY1267" fmla="*/ 1639204 h 2152098"/>
              <a:gd name="connsiteX1268" fmla="*/ 6720403 w 9090025"/>
              <a:gd name="connsiteY1268" fmla="*/ 1639204 h 2152098"/>
              <a:gd name="connsiteX1269" fmla="*/ 6732057 w 9090025"/>
              <a:gd name="connsiteY1269" fmla="*/ 1643088 h 2152098"/>
              <a:gd name="connsiteX1270" fmla="*/ 6767019 w 9090025"/>
              <a:gd name="connsiteY1270" fmla="*/ 1650857 h 2152098"/>
              <a:gd name="connsiteX1271" fmla="*/ 6794211 w 9090025"/>
              <a:gd name="connsiteY1271" fmla="*/ 1654741 h 2152098"/>
              <a:gd name="connsiteX1272" fmla="*/ 6801980 w 9090025"/>
              <a:gd name="connsiteY1272" fmla="*/ 1658626 h 2152098"/>
              <a:gd name="connsiteX1273" fmla="*/ 6805865 w 9090025"/>
              <a:gd name="connsiteY1273" fmla="*/ 1670279 h 2152098"/>
              <a:gd name="connsiteX1274" fmla="*/ 6833058 w 9090025"/>
              <a:gd name="connsiteY1274" fmla="*/ 1674163 h 2152098"/>
              <a:gd name="connsiteX1275" fmla="*/ 6895212 w 9090025"/>
              <a:gd name="connsiteY1275" fmla="*/ 1681932 h 2152098"/>
              <a:gd name="connsiteX1276" fmla="*/ 6953480 w 9090025"/>
              <a:gd name="connsiteY1276" fmla="*/ 1685816 h 2152098"/>
              <a:gd name="connsiteX1277" fmla="*/ 6972904 w 9090025"/>
              <a:gd name="connsiteY1277" fmla="*/ 1681932 h 2152098"/>
              <a:gd name="connsiteX1278" fmla="*/ 6976788 w 9090025"/>
              <a:gd name="connsiteY1278" fmla="*/ 1681932 h 2152098"/>
              <a:gd name="connsiteX1279" fmla="*/ 6976788 w 9090025"/>
              <a:gd name="connsiteY1279" fmla="*/ 1689701 h 2152098"/>
              <a:gd name="connsiteX1280" fmla="*/ 6976788 w 9090025"/>
              <a:gd name="connsiteY1280" fmla="*/ 1693585 h 2152098"/>
              <a:gd name="connsiteX1281" fmla="*/ 7011750 w 9090025"/>
              <a:gd name="connsiteY1281" fmla="*/ 1701354 h 2152098"/>
              <a:gd name="connsiteX1282" fmla="*/ 7054481 w 9090025"/>
              <a:gd name="connsiteY1282" fmla="*/ 1705238 h 2152098"/>
              <a:gd name="connsiteX1283" fmla="*/ 7101096 w 9090025"/>
              <a:gd name="connsiteY1283" fmla="*/ 1709123 h 2152098"/>
              <a:gd name="connsiteX1284" fmla="*/ 7120520 w 9090025"/>
              <a:gd name="connsiteY1284" fmla="*/ 1713007 h 2152098"/>
              <a:gd name="connsiteX1285" fmla="*/ 7171020 w 9090025"/>
              <a:gd name="connsiteY1285" fmla="*/ 1716891 h 2152098"/>
              <a:gd name="connsiteX1286" fmla="*/ 7198212 w 9090025"/>
              <a:gd name="connsiteY1286" fmla="*/ 1720776 h 2152098"/>
              <a:gd name="connsiteX1287" fmla="*/ 7260366 w 9090025"/>
              <a:gd name="connsiteY1287" fmla="*/ 1728544 h 2152098"/>
              <a:gd name="connsiteX1288" fmla="*/ 7275904 w 9090025"/>
              <a:gd name="connsiteY1288" fmla="*/ 1732429 h 2152098"/>
              <a:gd name="connsiteX1289" fmla="*/ 7287558 w 9090025"/>
              <a:gd name="connsiteY1289" fmla="*/ 1736313 h 2152098"/>
              <a:gd name="connsiteX1290" fmla="*/ 7295328 w 9090025"/>
              <a:gd name="connsiteY1290" fmla="*/ 1736313 h 2152098"/>
              <a:gd name="connsiteX1291" fmla="*/ 7306982 w 9090025"/>
              <a:gd name="connsiteY1291" fmla="*/ 1740198 h 2152098"/>
              <a:gd name="connsiteX1292" fmla="*/ 7357482 w 9090025"/>
              <a:gd name="connsiteY1292" fmla="*/ 1747966 h 2152098"/>
              <a:gd name="connsiteX1293" fmla="*/ 7373020 w 9090025"/>
              <a:gd name="connsiteY1293" fmla="*/ 1751851 h 2152098"/>
              <a:gd name="connsiteX1294" fmla="*/ 7380790 w 9090025"/>
              <a:gd name="connsiteY1294" fmla="*/ 1751851 h 2152098"/>
              <a:gd name="connsiteX1295" fmla="*/ 7419636 w 9090025"/>
              <a:gd name="connsiteY1295" fmla="*/ 1759619 h 2152098"/>
              <a:gd name="connsiteX1296" fmla="*/ 7520636 w 9090025"/>
              <a:gd name="connsiteY1296" fmla="*/ 1775157 h 2152098"/>
              <a:gd name="connsiteX1297" fmla="*/ 7551713 w 9090025"/>
              <a:gd name="connsiteY1297" fmla="*/ 1779041 h 2152098"/>
              <a:gd name="connsiteX1298" fmla="*/ 7590560 w 9090025"/>
              <a:gd name="connsiteY1298" fmla="*/ 1786810 h 2152098"/>
              <a:gd name="connsiteX1299" fmla="*/ 7625521 w 9090025"/>
              <a:gd name="connsiteY1299" fmla="*/ 1790694 h 2152098"/>
              <a:gd name="connsiteX1300" fmla="*/ 7699329 w 9090025"/>
              <a:gd name="connsiteY1300" fmla="*/ 1806232 h 2152098"/>
              <a:gd name="connsiteX1301" fmla="*/ 7738175 w 9090025"/>
              <a:gd name="connsiteY1301" fmla="*/ 1817885 h 2152098"/>
              <a:gd name="connsiteX1302" fmla="*/ 7800329 w 9090025"/>
              <a:gd name="connsiteY1302" fmla="*/ 1829538 h 2152098"/>
              <a:gd name="connsiteX1303" fmla="*/ 7839176 w 9090025"/>
              <a:gd name="connsiteY1303" fmla="*/ 1837307 h 2152098"/>
              <a:gd name="connsiteX1304" fmla="*/ 7854714 w 9090025"/>
              <a:gd name="connsiteY1304" fmla="*/ 1841191 h 2152098"/>
              <a:gd name="connsiteX1305" fmla="*/ 7885791 w 9090025"/>
              <a:gd name="connsiteY1305" fmla="*/ 1848960 h 2152098"/>
              <a:gd name="connsiteX1306" fmla="*/ 7936291 w 9090025"/>
              <a:gd name="connsiteY1306" fmla="*/ 1856729 h 2152098"/>
              <a:gd name="connsiteX1307" fmla="*/ 7979022 w 9090025"/>
              <a:gd name="connsiteY1307" fmla="*/ 1864497 h 2152098"/>
              <a:gd name="connsiteX1308" fmla="*/ 8083907 w 9090025"/>
              <a:gd name="connsiteY1308" fmla="*/ 1887804 h 2152098"/>
              <a:gd name="connsiteX1309" fmla="*/ 8076138 w 9090025"/>
              <a:gd name="connsiteY1309" fmla="*/ 1891688 h 2152098"/>
              <a:gd name="connsiteX1310" fmla="*/ 8048945 w 9090025"/>
              <a:gd name="connsiteY1310" fmla="*/ 1883919 h 2152098"/>
              <a:gd name="connsiteX1311" fmla="*/ 8025638 w 9090025"/>
              <a:gd name="connsiteY1311" fmla="*/ 1883919 h 2152098"/>
              <a:gd name="connsiteX1312" fmla="*/ 8010099 w 9090025"/>
              <a:gd name="connsiteY1312" fmla="*/ 1883919 h 2152098"/>
              <a:gd name="connsiteX1313" fmla="*/ 7998445 w 9090025"/>
              <a:gd name="connsiteY1313" fmla="*/ 1883919 h 2152098"/>
              <a:gd name="connsiteX1314" fmla="*/ 7990676 w 9090025"/>
              <a:gd name="connsiteY1314" fmla="*/ 1880035 h 2152098"/>
              <a:gd name="connsiteX1315" fmla="*/ 7979022 w 9090025"/>
              <a:gd name="connsiteY1315" fmla="*/ 1876150 h 2152098"/>
              <a:gd name="connsiteX1316" fmla="*/ 7959599 w 9090025"/>
              <a:gd name="connsiteY1316" fmla="*/ 1876150 h 2152098"/>
              <a:gd name="connsiteX1317" fmla="*/ 7947945 w 9090025"/>
              <a:gd name="connsiteY1317" fmla="*/ 1876150 h 2152098"/>
              <a:gd name="connsiteX1318" fmla="*/ 7912984 w 9090025"/>
              <a:gd name="connsiteY1318" fmla="*/ 1868382 h 2152098"/>
              <a:gd name="connsiteX1319" fmla="*/ 7905214 w 9090025"/>
              <a:gd name="connsiteY1319" fmla="*/ 1868382 h 2152098"/>
              <a:gd name="connsiteX1320" fmla="*/ 7870252 w 9090025"/>
              <a:gd name="connsiteY1320" fmla="*/ 1860613 h 2152098"/>
              <a:gd name="connsiteX1321" fmla="*/ 7850830 w 9090025"/>
              <a:gd name="connsiteY1321" fmla="*/ 1856729 h 2152098"/>
              <a:gd name="connsiteX1322" fmla="*/ 7784790 w 9090025"/>
              <a:gd name="connsiteY1322" fmla="*/ 1845076 h 2152098"/>
              <a:gd name="connsiteX1323" fmla="*/ 7753714 w 9090025"/>
              <a:gd name="connsiteY1323" fmla="*/ 1841191 h 2152098"/>
              <a:gd name="connsiteX1324" fmla="*/ 7714868 w 9090025"/>
              <a:gd name="connsiteY1324" fmla="*/ 1833422 h 2152098"/>
              <a:gd name="connsiteX1325" fmla="*/ 7668252 w 9090025"/>
              <a:gd name="connsiteY1325" fmla="*/ 1825654 h 2152098"/>
              <a:gd name="connsiteX1326" fmla="*/ 7582790 w 9090025"/>
              <a:gd name="connsiteY1326" fmla="*/ 1814001 h 2152098"/>
              <a:gd name="connsiteX1327" fmla="*/ 7532290 w 9090025"/>
              <a:gd name="connsiteY1327" fmla="*/ 1806232 h 2152098"/>
              <a:gd name="connsiteX1328" fmla="*/ 7411866 w 9090025"/>
              <a:gd name="connsiteY1328" fmla="*/ 1786810 h 2152098"/>
              <a:gd name="connsiteX1329" fmla="*/ 7369136 w 9090025"/>
              <a:gd name="connsiteY1329" fmla="*/ 1782926 h 2152098"/>
              <a:gd name="connsiteX1330" fmla="*/ 7334174 w 9090025"/>
              <a:gd name="connsiteY1330" fmla="*/ 1779041 h 2152098"/>
              <a:gd name="connsiteX1331" fmla="*/ 7314751 w 9090025"/>
              <a:gd name="connsiteY1331" fmla="*/ 1775157 h 2152098"/>
              <a:gd name="connsiteX1332" fmla="*/ 7252597 w 9090025"/>
              <a:gd name="connsiteY1332" fmla="*/ 1767388 h 2152098"/>
              <a:gd name="connsiteX1333" fmla="*/ 7116635 w 9090025"/>
              <a:gd name="connsiteY1333" fmla="*/ 1747966 h 2152098"/>
              <a:gd name="connsiteX1334" fmla="*/ 7062250 w 9090025"/>
              <a:gd name="connsiteY1334" fmla="*/ 1740198 h 2152098"/>
              <a:gd name="connsiteX1335" fmla="*/ 6965134 w 9090025"/>
              <a:gd name="connsiteY1335" fmla="*/ 1732429 h 2152098"/>
              <a:gd name="connsiteX1336" fmla="*/ 6949596 w 9090025"/>
              <a:gd name="connsiteY1336" fmla="*/ 1728544 h 2152098"/>
              <a:gd name="connsiteX1337" fmla="*/ 6926288 w 9090025"/>
              <a:gd name="connsiteY1337" fmla="*/ 1728544 h 2152098"/>
              <a:gd name="connsiteX1338" fmla="*/ 6728173 w 9090025"/>
              <a:gd name="connsiteY1338" fmla="*/ 1705238 h 2152098"/>
              <a:gd name="connsiteX1339" fmla="*/ 6638826 w 9090025"/>
              <a:gd name="connsiteY1339" fmla="*/ 1697469 h 2152098"/>
              <a:gd name="connsiteX1340" fmla="*/ 6572788 w 9090025"/>
              <a:gd name="connsiteY1340" fmla="*/ 1689701 h 2152098"/>
              <a:gd name="connsiteX1341" fmla="*/ 6541711 w 9090025"/>
              <a:gd name="connsiteY1341" fmla="*/ 1685816 h 2152098"/>
              <a:gd name="connsiteX1342" fmla="*/ 6495095 w 9090025"/>
              <a:gd name="connsiteY1342" fmla="*/ 1681932 h 2152098"/>
              <a:gd name="connsiteX1343" fmla="*/ 6464018 w 9090025"/>
              <a:gd name="connsiteY1343" fmla="*/ 1678048 h 2152098"/>
              <a:gd name="connsiteX1344" fmla="*/ 6432941 w 9090025"/>
              <a:gd name="connsiteY1344" fmla="*/ 1678048 h 2152098"/>
              <a:gd name="connsiteX1345" fmla="*/ 6405749 w 9090025"/>
              <a:gd name="connsiteY1345" fmla="*/ 1674163 h 2152098"/>
              <a:gd name="connsiteX1346" fmla="*/ 6382441 w 9090025"/>
              <a:gd name="connsiteY1346" fmla="*/ 1670279 h 2152098"/>
              <a:gd name="connsiteX1347" fmla="*/ 6359133 w 9090025"/>
              <a:gd name="connsiteY1347" fmla="*/ 1670279 h 2152098"/>
              <a:gd name="connsiteX1348" fmla="*/ 6347479 w 9090025"/>
              <a:gd name="connsiteY1348" fmla="*/ 1670279 h 2152098"/>
              <a:gd name="connsiteX1349" fmla="*/ 6308633 w 9090025"/>
              <a:gd name="connsiteY1349" fmla="*/ 1670279 h 2152098"/>
              <a:gd name="connsiteX1350" fmla="*/ 6293094 w 9090025"/>
              <a:gd name="connsiteY1350" fmla="*/ 1666395 h 2152098"/>
              <a:gd name="connsiteX1351" fmla="*/ 6285325 w 9090025"/>
              <a:gd name="connsiteY1351" fmla="*/ 1666395 h 2152098"/>
              <a:gd name="connsiteX1352" fmla="*/ 6234825 w 9090025"/>
              <a:gd name="connsiteY1352" fmla="*/ 1662510 h 2152098"/>
              <a:gd name="connsiteX1353" fmla="*/ 6199863 w 9090025"/>
              <a:gd name="connsiteY1353" fmla="*/ 1658626 h 2152098"/>
              <a:gd name="connsiteX1354" fmla="*/ 6137709 w 9090025"/>
              <a:gd name="connsiteY1354" fmla="*/ 1654741 h 2152098"/>
              <a:gd name="connsiteX1355" fmla="*/ 6110517 w 9090025"/>
              <a:gd name="connsiteY1355" fmla="*/ 1654741 h 2152098"/>
              <a:gd name="connsiteX1356" fmla="*/ 6102748 w 9090025"/>
              <a:gd name="connsiteY1356" fmla="*/ 1654741 h 2152098"/>
              <a:gd name="connsiteX1357" fmla="*/ 6091094 w 9090025"/>
              <a:gd name="connsiteY1357" fmla="*/ 1650857 h 2152098"/>
              <a:gd name="connsiteX1358" fmla="*/ 6083325 w 9090025"/>
              <a:gd name="connsiteY1358" fmla="*/ 1650857 h 2152098"/>
              <a:gd name="connsiteX1359" fmla="*/ 6071671 w 9090025"/>
              <a:gd name="connsiteY1359" fmla="*/ 1654741 h 2152098"/>
              <a:gd name="connsiteX1360" fmla="*/ 5974555 w 9090025"/>
              <a:gd name="connsiteY1360" fmla="*/ 1654741 h 2152098"/>
              <a:gd name="connsiteX1361" fmla="*/ 5924055 w 9090025"/>
              <a:gd name="connsiteY1361" fmla="*/ 1658626 h 2152098"/>
              <a:gd name="connsiteX1362" fmla="*/ 5854132 w 9090025"/>
              <a:gd name="connsiteY1362" fmla="*/ 1658626 h 2152098"/>
              <a:gd name="connsiteX1363" fmla="*/ 5834709 w 9090025"/>
              <a:gd name="connsiteY1363" fmla="*/ 1658626 h 2152098"/>
              <a:gd name="connsiteX1364" fmla="*/ 5799747 w 9090025"/>
              <a:gd name="connsiteY1364" fmla="*/ 1658626 h 2152098"/>
              <a:gd name="connsiteX1365" fmla="*/ 5760901 w 9090025"/>
              <a:gd name="connsiteY1365" fmla="*/ 1658626 h 2152098"/>
              <a:gd name="connsiteX1366" fmla="*/ 5741478 w 9090025"/>
              <a:gd name="connsiteY1366" fmla="*/ 1658626 h 2152098"/>
              <a:gd name="connsiteX1367" fmla="*/ 5737593 w 9090025"/>
              <a:gd name="connsiteY1367" fmla="*/ 1658626 h 2152098"/>
              <a:gd name="connsiteX1368" fmla="*/ 5725939 w 9090025"/>
              <a:gd name="connsiteY1368" fmla="*/ 1662510 h 2152098"/>
              <a:gd name="connsiteX1369" fmla="*/ 5718170 w 9090025"/>
              <a:gd name="connsiteY1369" fmla="*/ 1662510 h 2152098"/>
              <a:gd name="connsiteX1370" fmla="*/ 5671554 w 9090025"/>
              <a:gd name="connsiteY1370" fmla="*/ 1662510 h 2152098"/>
              <a:gd name="connsiteX1371" fmla="*/ 5659900 w 9090025"/>
              <a:gd name="connsiteY1371" fmla="*/ 1662510 h 2152098"/>
              <a:gd name="connsiteX1372" fmla="*/ 5652131 w 9090025"/>
              <a:gd name="connsiteY1372" fmla="*/ 1662510 h 2152098"/>
              <a:gd name="connsiteX1373" fmla="*/ 5648247 w 9090025"/>
              <a:gd name="connsiteY1373" fmla="*/ 1662510 h 2152098"/>
              <a:gd name="connsiteX1374" fmla="*/ 5632708 w 9090025"/>
              <a:gd name="connsiteY1374" fmla="*/ 1662510 h 2152098"/>
              <a:gd name="connsiteX1375" fmla="*/ 5628823 w 9090025"/>
              <a:gd name="connsiteY1375" fmla="*/ 1666395 h 2152098"/>
              <a:gd name="connsiteX1376" fmla="*/ 5640477 w 9090025"/>
              <a:gd name="connsiteY1376" fmla="*/ 1666395 h 2152098"/>
              <a:gd name="connsiteX1377" fmla="*/ 5659900 w 9090025"/>
              <a:gd name="connsiteY1377" fmla="*/ 1670279 h 2152098"/>
              <a:gd name="connsiteX1378" fmla="*/ 5690977 w 9090025"/>
              <a:gd name="connsiteY1378" fmla="*/ 1674163 h 2152098"/>
              <a:gd name="connsiteX1379" fmla="*/ 5749247 w 9090025"/>
              <a:gd name="connsiteY1379" fmla="*/ 1674163 h 2152098"/>
              <a:gd name="connsiteX1380" fmla="*/ 5807516 w 9090025"/>
              <a:gd name="connsiteY1380" fmla="*/ 1678048 h 2152098"/>
              <a:gd name="connsiteX1381" fmla="*/ 5838593 w 9090025"/>
              <a:gd name="connsiteY1381" fmla="*/ 1678048 h 2152098"/>
              <a:gd name="connsiteX1382" fmla="*/ 5885209 w 9090025"/>
              <a:gd name="connsiteY1382" fmla="*/ 1674163 h 2152098"/>
              <a:gd name="connsiteX1383" fmla="*/ 5924055 w 9090025"/>
              <a:gd name="connsiteY1383" fmla="*/ 1674163 h 2152098"/>
              <a:gd name="connsiteX1384" fmla="*/ 5939594 w 9090025"/>
              <a:gd name="connsiteY1384" fmla="*/ 1674163 h 2152098"/>
              <a:gd name="connsiteX1385" fmla="*/ 5943478 w 9090025"/>
              <a:gd name="connsiteY1385" fmla="*/ 1674163 h 2152098"/>
              <a:gd name="connsiteX1386" fmla="*/ 6013401 w 9090025"/>
              <a:gd name="connsiteY1386" fmla="*/ 1681932 h 2152098"/>
              <a:gd name="connsiteX1387" fmla="*/ 6063902 w 9090025"/>
              <a:gd name="connsiteY1387" fmla="*/ 1685816 h 2152098"/>
              <a:gd name="connsiteX1388" fmla="*/ 6044478 w 9090025"/>
              <a:gd name="connsiteY1388" fmla="*/ 1693585 h 2152098"/>
              <a:gd name="connsiteX1389" fmla="*/ 6013401 w 9090025"/>
              <a:gd name="connsiteY1389" fmla="*/ 1689701 h 2152098"/>
              <a:gd name="connsiteX1390" fmla="*/ 5978440 w 9090025"/>
              <a:gd name="connsiteY1390" fmla="*/ 1685816 h 2152098"/>
              <a:gd name="connsiteX1391" fmla="*/ 5959017 w 9090025"/>
              <a:gd name="connsiteY1391" fmla="*/ 1685816 h 2152098"/>
              <a:gd name="connsiteX1392" fmla="*/ 5955132 w 9090025"/>
              <a:gd name="connsiteY1392" fmla="*/ 1685816 h 2152098"/>
              <a:gd name="connsiteX1393" fmla="*/ 5927940 w 9090025"/>
              <a:gd name="connsiteY1393" fmla="*/ 1681932 h 2152098"/>
              <a:gd name="connsiteX1394" fmla="*/ 5896863 w 9090025"/>
              <a:gd name="connsiteY1394" fmla="*/ 1681932 h 2152098"/>
              <a:gd name="connsiteX1395" fmla="*/ 5889093 w 9090025"/>
              <a:gd name="connsiteY1395" fmla="*/ 1685816 h 2152098"/>
              <a:gd name="connsiteX1396" fmla="*/ 5920170 w 9090025"/>
              <a:gd name="connsiteY1396" fmla="*/ 1685816 h 2152098"/>
              <a:gd name="connsiteX1397" fmla="*/ 5924055 w 9090025"/>
              <a:gd name="connsiteY1397" fmla="*/ 1693585 h 2152098"/>
              <a:gd name="connsiteX1398" fmla="*/ 5912401 w 9090025"/>
              <a:gd name="connsiteY1398" fmla="*/ 1697469 h 2152098"/>
              <a:gd name="connsiteX1399" fmla="*/ 5900747 w 9090025"/>
              <a:gd name="connsiteY1399" fmla="*/ 1697469 h 2152098"/>
              <a:gd name="connsiteX1400" fmla="*/ 5927940 w 9090025"/>
              <a:gd name="connsiteY1400" fmla="*/ 1701354 h 2152098"/>
              <a:gd name="connsiteX1401" fmla="*/ 5951247 w 9090025"/>
              <a:gd name="connsiteY1401" fmla="*/ 1705238 h 2152098"/>
              <a:gd name="connsiteX1402" fmla="*/ 5982324 w 9090025"/>
              <a:gd name="connsiteY1402" fmla="*/ 1709123 h 2152098"/>
              <a:gd name="connsiteX1403" fmla="*/ 6067786 w 9090025"/>
              <a:gd name="connsiteY1403" fmla="*/ 1716891 h 2152098"/>
              <a:gd name="connsiteX1404" fmla="*/ 6137709 w 9090025"/>
              <a:gd name="connsiteY1404" fmla="*/ 1724660 h 2152098"/>
              <a:gd name="connsiteX1405" fmla="*/ 6168786 w 9090025"/>
              <a:gd name="connsiteY1405" fmla="*/ 1728544 h 2152098"/>
              <a:gd name="connsiteX1406" fmla="*/ 6176556 w 9090025"/>
              <a:gd name="connsiteY1406" fmla="*/ 1732429 h 2152098"/>
              <a:gd name="connsiteX1407" fmla="*/ 6184325 w 9090025"/>
              <a:gd name="connsiteY1407" fmla="*/ 1728544 h 2152098"/>
              <a:gd name="connsiteX1408" fmla="*/ 6188210 w 9090025"/>
              <a:gd name="connsiteY1408" fmla="*/ 1728544 h 2152098"/>
              <a:gd name="connsiteX1409" fmla="*/ 6180440 w 9090025"/>
              <a:gd name="connsiteY1409" fmla="*/ 1732429 h 2152098"/>
              <a:gd name="connsiteX1410" fmla="*/ 6195979 w 9090025"/>
              <a:gd name="connsiteY1410" fmla="*/ 1732429 h 2152098"/>
              <a:gd name="connsiteX1411" fmla="*/ 6211517 w 9090025"/>
              <a:gd name="connsiteY1411" fmla="*/ 1736313 h 2152098"/>
              <a:gd name="connsiteX1412" fmla="*/ 6234825 w 9090025"/>
              <a:gd name="connsiteY1412" fmla="*/ 1740198 h 2152098"/>
              <a:gd name="connsiteX1413" fmla="*/ 6273671 w 9090025"/>
              <a:gd name="connsiteY1413" fmla="*/ 1747966 h 2152098"/>
              <a:gd name="connsiteX1414" fmla="*/ 6300864 w 9090025"/>
              <a:gd name="connsiteY1414" fmla="*/ 1751851 h 2152098"/>
              <a:gd name="connsiteX1415" fmla="*/ 6316402 w 9090025"/>
              <a:gd name="connsiteY1415" fmla="*/ 1751851 h 2152098"/>
              <a:gd name="connsiteX1416" fmla="*/ 6328056 w 9090025"/>
              <a:gd name="connsiteY1416" fmla="*/ 1755735 h 2152098"/>
              <a:gd name="connsiteX1417" fmla="*/ 6382441 w 9090025"/>
              <a:gd name="connsiteY1417" fmla="*/ 1763504 h 2152098"/>
              <a:gd name="connsiteX1418" fmla="*/ 6448480 w 9090025"/>
              <a:gd name="connsiteY1418" fmla="*/ 1771272 h 2152098"/>
              <a:gd name="connsiteX1419" fmla="*/ 6479557 w 9090025"/>
              <a:gd name="connsiteY1419" fmla="*/ 1779041 h 2152098"/>
              <a:gd name="connsiteX1420" fmla="*/ 6514518 w 9090025"/>
              <a:gd name="connsiteY1420" fmla="*/ 1782926 h 2152098"/>
              <a:gd name="connsiteX1421" fmla="*/ 6545595 w 9090025"/>
              <a:gd name="connsiteY1421" fmla="*/ 1790694 h 2152098"/>
              <a:gd name="connsiteX1422" fmla="*/ 6607749 w 9090025"/>
              <a:gd name="connsiteY1422" fmla="*/ 1802347 h 2152098"/>
              <a:gd name="connsiteX1423" fmla="*/ 6623288 w 9090025"/>
              <a:gd name="connsiteY1423" fmla="*/ 1806232 h 2152098"/>
              <a:gd name="connsiteX1424" fmla="*/ 6607749 w 9090025"/>
              <a:gd name="connsiteY1424" fmla="*/ 1806232 h 2152098"/>
              <a:gd name="connsiteX1425" fmla="*/ 6561134 w 9090025"/>
              <a:gd name="connsiteY1425" fmla="*/ 1798463 h 2152098"/>
              <a:gd name="connsiteX1426" fmla="*/ 6514518 w 9090025"/>
              <a:gd name="connsiteY1426" fmla="*/ 1790694 h 2152098"/>
              <a:gd name="connsiteX1427" fmla="*/ 6498980 w 9090025"/>
              <a:gd name="connsiteY1427" fmla="*/ 1786810 h 2152098"/>
              <a:gd name="connsiteX1428" fmla="*/ 6491210 w 9090025"/>
              <a:gd name="connsiteY1428" fmla="*/ 1786810 h 2152098"/>
              <a:gd name="connsiteX1429" fmla="*/ 6467903 w 9090025"/>
              <a:gd name="connsiteY1429" fmla="*/ 1782926 h 2152098"/>
              <a:gd name="connsiteX1430" fmla="*/ 6417403 w 9090025"/>
              <a:gd name="connsiteY1430" fmla="*/ 1775157 h 2152098"/>
              <a:gd name="connsiteX1431" fmla="*/ 6378556 w 9090025"/>
              <a:gd name="connsiteY1431" fmla="*/ 1767388 h 2152098"/>
              <a:gd name="connsiteX1432" fmla="*/ 6351364 w 9090025"/>
              <a:gd name="connsiteY1432" fmla="*/ 1763504 h 2152098"/>
              <a:gd name="connsiteX1433" fmla="*/ 6316402 w 9090025"/>
              <a:gd name="connsiteY1433" fmla="*/ 1759619 h 2152098"/>
              <a:gd name="connsiteX1434" fmla="*/ 6289210 w 9090025"/>
              <a:gd name="connsiteY1434" fmla="*/ 1755735 h 2152098"/>
              <a:gd name="connsiteX1435" fmla="*/ 6254248 w 9090025"/>
              <a:gd name="connsiteY1435" fmla="*/ 1747966 h 2152098"/>
              <a:gd name="connsiteX1436" fmla="*/ 6215402 w 9090025"/>
              <a:gd name="connsiteY1436" fmla="*/ 1744082 h 2152098"/>
              <a:gd name="connsiteX1437" fmla="*/ 6184325 w 9090025"/>
              <a:gd name="connsiteY1437" fmla="*/ 1740198 h 2152098"/>
              <a:gd name="connsiteX1438" fmla="*/ 6126056 w 9090025"/>
              <a:gd name="connsiteY1438" fmla="*/ 1728544 h 2152098"/>
              <a:gd name="connsiteX1439" fmla="*/ 6114402 w 9090025"/>
              <a:gd name="connsiteY1439" fmla="*/ 1728544 h 2152098"/>
              <a:gd name="connsiteX1440" fmla="*/ 6060017 w 9090025"/>
              <a:gd name="connsiteY1440" fmla="*/ 1724660 h 2152098"/>
              <a:gd name="connsiteX1441" fmla="*/ 6025055 w 9090025"/>
              <a:gd name="connsiteY1441" fmla="*/ 1724660 h 2152098"/>
              <a:gd name="connsiteX1442" fmla="*/ 5997863 w 9090025"/>
              <a:gd name="connsiteY1442" fmla="*/ 1720776 h 2152098"/>
              <a:gd name="connsiteX1443" fmla="*/ 5947363 w 9090025"/>
              <a:gd name="connsiteY1443" fmla="*/ 1713007 h 2152098"/>
              <a:gd name="connsiteX1444" fmla="*/ 5931824 w 9090025"/>
              <a:gd name="connsiteY1444" fmla="*/ 1709123 h 2152098"/>
              <a:gd name="connsiteX1445" fmla="*/ 5920170 w 9090025"/>
              <a:gd name="connsiteY1445" fmla="*/ 1709123 h 2152098"/>
              <a:gd name="connsiteX1446" fmla="*/ 5889093 w 9090025"/>
              <a:gd name="connsiteY1446" fmla="*/ 1705238 h 2152098"/>
              <a:gd name="connsiteX1447" fmla="*/ 5823055 w 9090025"/>
              <a:gd name="connsiteY1447" fmla="*/ 1701354 h 2152098"/>
              <a:gd name="connsiteX1448" fmla="*/ 5791978 w 9090025"/>
              <a:gd name="connsiteY1448" fmla="*/ 1701354 h 2152098"/>
              <a:gd name="connsiteX1449" fmla="*/ 5757016 w 9090025"/>
              <a:gd name="connsiteY1449" fmla="*/ 1701354 h 2152098"/>
              <a:gd name="connsiteX1450" fmla="*/ 5706516 w 9090025"/>
              <a:gd name="connsiteY1450" fmla="*/ 1701354 h 2152098"/>
              <a:gd name="connsiteX1451" fmla="*/ 5683208 w 9090025"/>
              <a:gd name="connsiteY1451" fmla="*/ 1701354 h 2152098"/>
              <a:gd name="connsiteX1452" fmla="*/ 5667670 w 9090025"/>
              <a:gd name="connsiteY1452" fmla="*/ 1697469 h 2152098"/>
              <a:gd name="connsiteX1453" fmla="*/ 5636593 w 9090025"/>
              <a:gd name="connsiteY1453" fmla="*/ 1697469 h 2152098"/>
              <a:gd name="connsiteX1454" fmla="*/ 5609400 w 9090025"/>
              <a:gd name="connsiteY1454" fmla="*/ 1693585 h 2152098"/>
              <a:gd name="connsiteX1455" fmla="*/ 5593862 w 9090025"/>
              <a:gd name="connsiteY1455" fmla="*/ 1693585 h 2152098"/>
              <a:gd name="connsiteX1456" fmla="*/ 5589977 w 9090025"/>
              <a:gd name="connsiteY1456" fmla="*/ 1689701 h 2152098"/>
              <a:gd name="connsiteX1457" fmla="*/ 5597746 w 9090025"/>
              <a:gd name="connsiteY1457" fmla="*/ 1685816 h 2152098"/>
              <a:gd name="connsiteX1458" fmla="*/ 5578323 w 9090025"/>
              <a:gd name="connsiteY1458" fmla="*/ 1678048 h 2152098"/>
              <a:gd name="connsiteX1459" fmla="*/ 5551131 w 9090025"/>
              <a:gd name="connsiteY1459" fmla="*/ 1678048 h 2152098"/>
              <a:gd name="connsiteX1460" fmla="*/ 5492862 w 9090025"/>
              <a:gd name="connsiteY1460" fmla="*/ 1674163 h 2152098"/>
              <a:gd name="connsiteX1461" fmla="*/ 5465669 w 9090025"/>
              <a:gd name="connsiteY1461" fmla="*/ 1674163 h 2152098"/>
              <a:gd name="connsiteX1462" fmla="*/ 5450131 w 9090025"/>
              <a:gd name="connsiteY1462" fmla="*/ 1666395 h 2152098"/>
              <a:gd name="connsiteX1463" fmla="*/ 5391861 w 9090025"/>
              <a:gd name="connsiteY1463" fmla="*/ 1662510 h 2152098"/>
              <a:gd name="connsiteX1464" fmla="*/ 5368553 w 9090025"/>
              <a:gd name="connsiteY1464" fmla="*/ 1658626 h 2152098"/>
              <a:gd name="connsiteX1465" fmla="*/ 5341361 w 9090025"/>
              <a:gd name="connsiteY1465" fmla="*/ 1658626 h 2152098"/>
              <a:gd name="connsiteX1466" fmla="*/ 5325823 w 9090025"/>
              <a:gd name="connsiteY1466" fmla="*/ 1658626 h 2152098"/>
              <a:gd name="connsiteX1467" fmla="*/ 5302515 w 9090025"/>
              <a:gd name="connsiteY1467" fmla="*/ 1658626 h 2152098"/>
              <a:gd name="connsiteX1468" fmla="*/ 5279207 w 9090025"/>
              <a:gd name="connsiteY1468" fmla="*/ 1658626 h 2152098"/>
              <a:gd name="connsiteX1469" fmla="*/ 5228707 w 9090025"/>
              <a:gd name="connsiteY1469" fmla="*/ 1658626 h 2152098"/>
              <a:gd name="connsiteX1470" fmla="*/ 5189861 w 9090025"/>
              <a:gd name="connsiteY1470" fmla="*/ 1658626 h 2152098"/>
              <a:gd name="connsiteX1471" fmla="*/ 5158784 w 9090025"/>
              <a:gd name="connsiteY1471" fmla="*/ 1662510 h 2152098"/>
              <a:gd name="connsiteX1472" fmla="*/ 5139361 w 9090025"/>
              <a:gd name="connsiteY1472" fmla="*/ 1662510 h 2152098"/>
              <a:gd name="connsiteX1473" fmla="*/ 5092745 w 9090025"/>
              <a:gd name="connsiteY1473" fmla="*/ 1666395 h 2152098"/>
              <a:gd name="connsiteX1474" fmla="*/ 5038360 w 9090025"/>
              <a:gd name="connsiteY1474" fmla="*/ 1666395 h 2152098"/>
              <a:gd name="connsiteX1475" fmla="*/ 5015053 w 9090025"/>
              <a:gd name="connsiteY1475" fmla="*/ 1670279 h 2152098"/>
              <a:gd name="connsiteX1476" fmla="*/ 4991745 w 9090025"/>
              <a:gd name="connsiteY1476" fmla="*/ 1670279 h 2152098"/>
              <a:gd name="connsiteX1477" fmla="*/ 4952898 w 9090025"/>
              <a:gd name="connsiteY1477" fmla="*/ 1674163 h 2152098"/>
              <a:gd name="connsiteX1478" fmla="*/ 4910168 w 9090025"/>
              <a:gd name="connsiteY1478" fmla="*/ 1674163 h 2152098"/>
              <a:gd name="connsiteX1479" fmla="*/ 4855783 w 9090025"/>
              <a:gd name="connsiteY1479" fmla="*/ 1678048 h 2152098"/>
              <a:gd name="connsiteX1480" fmla="*/ 4743129 w 9090025"/>
              <a:gd name="connsiteY1480" fmla="*/ 1685816 h 2152098"/>
              <a:gd name="connsiteX1481" fmla="*/ 4680975 w 9090025"/>
              <a:gd name="connsiteY1481" fmla="*/ 1689701 h 2152098"/>
              <a:gd name="connsiteX1482" fmla="*/ 4350781 w 9090025"/>
              <a:gd name="connsiteY1482" fmla="*/ 1716891 h 2152098"/>
              <a:gd name="connsiteX1483" fmla="*/ 4304166 w 9090025"/>
              <a:gd name="connsiteY1483" fmla="*/ 1728544 h 2152098"/>
              <a:gd name="connsiteX1484" fmla="*/ 4381858 w 9090025"/>
              <a:gd name="connsiteY1484" fmla="*/ 1724660 h 2152098"/>
              <a:gd name="connsiteX1485" fmla="*/ 4459551 w 9090025"/>
              <a:gd name="connsiteY1485" fmla="*/ 1720776 h 2152098"/>
              <a:gd name="connsiteX1486" fmla="*/ 4478974 w 9090025"/>
              <a:gd name="connsiteY1486" fmla="*/ 1716891 h 2152098"/>
              <a:gd name="connsiteX1487" fmla="*/ 4486743 w 9090025"/>
              <a:gd name="connsiteY1487" fmla="*/ 1716891 h 2152098"/>
              <a:gd name="connsiteX1488" fmla="*/ 4513936 w 9090025"/>
              <a:gd name="connsiteY1488" fmla="*/ 1713007 h 2152098"/>
              <a:gd name="connsiteX1489" fmla="*/ 4537243 w 9090025"/>
              <a:gd name="connsiteY1489" fmla="*/ 1716891 h 2152098"/>
              <a:gd name="connsiteX1490" fmla="*/ 4560551 w 9090025"/>
              <a:gd name="connsiteY1490" fmla="*/ 1716891 h 2152098"/>
              <a:gd name="connsiteX1491" fmla="*/ 4700398 w 9090025"/>
              <a:gd name="connsiteY1491" fmla="*/ 1697469 h 2152098"/>
              <a:gd name="connsiteX1492" fmla="*/ 4747013 w 9090025"/>
              <a:gd name="connsiteY1492" fmla="*/ 1697469 h 2152098"/>
              <a:gd name="connsiteX1493" fmla="*/ 4778090 w 9090025"/>
              <a:gd name="connsiteY1493" fmla="*/ 1693585 h 2152098"/>
              <a:gd name="connsiteX1494" fmla="*/ 4824706 w 9090025"/>
              <a:gd name="connsiteY1494" fmla="*/ 1693585 h 2152098"/>
              <a:gd name="connsiteX1495" fmla="*/ 4867437 w 9090025"/>
              <a:gd name="connsiteY1495" fmla="*/ 1693585 h 2152098"/>
              <a:gd name="connsiteX1496" fmla="*/ 4906283 w 9090025"/>
              <a:gd name="connsiteY1496" fmla="*/ 1693585 h 2152098"/>
              <a:gd name="connsiteX1497" fmla="*/ 4956783 w 9090025"/>
              <a:gd name="connsiteY1497" fmla="*/ 1689701 h 2152098"/>
              <a:gd name="connsiteX1498" fmla="*/ 5015053 w 9090025"/>
              <a:gd name="connsiteY1498" fmla="*/ 1689701 h 2152098"/>
              <a:gd name="connsiteX1499" fmla="*/ 5069437 w 9090025"/>
              <a:gd name="connsiteY1499" fmla="*/ 1693585 h 2152098"/>
              <a:gd name="connsiteX1500" fmla="*/ 5116053 w 9090025"/>
              <a:gd name="connsiteY1500" fmla="*/ 1693585 h 2152098"/>
              <a:gd name="connsiteX1501" fmla="*/ 5209284 w 9090025"/>
              <a:gd name="connsiteY1501" fmla="*/ 1697469 h 2152098"/>
              <a:gd name="connsiteX1502" fmla="*/ 5236476 w 9090025"/>
              <a:gd name="connsiteY1502" fmla="*/ 1697469 h 2152098"/>
              <a:gd name="connsiteX1503" fmla="*/ 5252015 w 9090025"/>
              <a:gd name="connsiteY1503" fmla="*/ 1697469 h 2152098"/>
              <a:gd name="connsiteX1504" fmla="*/ 5263669 w 9090025"/>
              <a:gd name="connsiteY1504" fmla="*/ 1697469 h 2152098"/>
              <a:gd name="connsiteX1505" fmla="*/ 5279207 w 9090025"/>
              <a:gd name="connsiteY1505" fmla="*/ 1705238 h 2152098"/>
              <a:gd name="connsiteX1506" fmla="*/ 5263669 w 9090025"/>
              <a:gd name="connsiteY1506" fmla="*/ 1709123 h 2152098"/>
              <a:gd name="connsiteX1507" fmla="*/ 5252015 w 9090025"/>
              <a:gd name="connsiteY1507" fmla="*/ 1705238 h 2152098"/>
              <a:gd name="connsiteX1508" fmla="*/ 5197630 w 9090025"/>
              <a:gd name="connsiteY1508" fmla="*/ 1709123 h 2152098"/>
              <a:gd name="connsiteX1509" fmla="*/ 5147130 w 9090025"/>
              <a:gd name="connsiteY1509" fmla="*/ 1713007 h 2152098"/>
              <a:gd name="connsiteX1510" fmla="*/ 5092745 w 9090025"/>
              <a:gd name="connsiteY1510" fmla="*/ 1713007 h 2152098"/>
              <a:gd name="connsiteX1511" fmla="*/ 5053899 w 9090025"/>
              <a:gd name="connsiteY1511" fmla="*/ 1713007 h 2152098"/>
              <a:gd name="connsiteX1512" fmla="*/ 5015053 w 9090025"/>
              <a:gd name="connsiteY1512" fmla="*/ 1716891 h 2152098"/>
              <a:gd name="connsiteX1513" fmla="*/ 4983975 w 9090025"/>
              <a:gd name="connsiteY1513" fmla="*/ 1713007 h 2152098"/>
              <a:gd name="connsiteX1514" fmla="*/ 4910168 w 9090025"/>
              <a:gd name="connsiteY1514" fmla="*/ 1716891 h 2152098"/>
              <a:gd name="connsiteX1515" fmla="*/ 4879091 w 9090025"/>
              <a:gd name="connsiteY1515" fmla="*/ 1716891 h 2152098"/>
              <a:gd name="connsiteX1516" fmla="*/ 4855783 w 9090025"/>
              <a:gd name="connsiteY1516" fmla="*/ 1716891 h 2152098"/>
              <a:gd name="connsiteX1517" fmla="*/ 4828590 w 9090025"/>
              <a:gd name="connsiteY1517" fmla="*/ 1716891 h 2152098"/>
              <a:gd name="connsiteX1518" fmla="*/ 4781975 w 9090025"/>
              <a:gd name="connsiteY1518" fmla="*/ 1720776 h 2152098"/>
              <a:gd name="connsiteX1519" fmla="*/ 4723706 w 9090025"/>
              <a:gd name="connsiteY1519" fmla="*/ 1720776 h 2152098"/>
              <a:gd name="connsiteX1520" fmla="*/ 4626590 w 9090025"/>
              <a:gd name="connsiteY1520" fmla="*/ 1728544 h 2152098"/>
              <a:gd name="connsiteX1521" fmla="*/ 4548897 w 9090025"/>
              <a:gd name="connsiteY1521" fmla="*/ 1736313 h 2152098"/>
              <a:gd name="connsiteX1522" fmla="*/ 4513936 w 9090025"/>
              <a:gd name="connsiteY1522" fmla="*/ 1740198 h 2152098"/>
              <a:gd name="connsiteX1523" fmla="*/ 4498397 w 9090025"/>
              <a:gd name="connsiteY1523" fmla="*/ 1744082 h 2152098"/>
              <a:gd name="connsiteX1524" fmla="*/ 4467320 w 9090025"/>
              <a:gd name="connsiteY1524" fmla="*/ 1747966 h 2152098"/>
              <a:gd name="connsiteX1525" fmla="*/ 4424589 w 9090025"/>
              <a:gd name="connsiteY1525" fmla="*/ 1751851 h 2152098"/>
              <a:gd name="connsiteX1526" fmla="*/ 4168204 w 9090025"/>
              <a:gd name="connsiteY1526" fmla="*/ 1779041 h 2152098"/>
              <a:gd name="connsiteX1527" fmla="*/ 3806934 w 9090025"/>
              <a:gd name="connsiteY1527" fmla="*/ 1829538 h 2152098"/>
              <a:gd name="connsiteX1528" fmla="*/ 3768087 w 9090025"/>
              <a:gd name="connsiteY1528" fmla="*/ 1833422 h 2152098"/>
              <a:gd name="connsiteX1529" fmla="*/ 3744780 w 9090025"/>
              <a:gd name="connsiteY1529" fmla="*/ 1841191 h 2152098"/>
              <a:gd name="connsiteX1530" fmla="*/ 3694280 w 9090025"/>
              <a:gd name="connsiteY1530" fmla="*/ 1848960 h 2152098"/>
              <a:gd name="connsiteX1531" fmla="*/ 3651549 w 9090025"/>
              <a:gd name="connsiteY1531" fmla="*/ 1856729 h 2152098"/>
              <a:gd name="connsiteX1532" fmla="*/ 3604933 w 9090025"/>
              <a:gd name="connsiteY1532" fmla="*/ 1864497 h 2152098"/>
              <a:gd name="connsiteX1533" fmla="*/ 3503933 w 9090025"/>
              <a:gd name="connsiteY1533" fmla="*/ 1880035 h 2152098"/>
              <a:gd name="connsiteX1534" fmla="*/ 3457317 w 9090025"/>
              <a:gd name="connsiteY1534" fmla="*/ 1887804 h 2152098"/>
              <a:gd name="connsiteX1535" fmla="*/ 3383509 w 9090025"/>
              <a:gd name="connsiteY1535" fmla="*/ 1907225 h 2152098"/>
              <a:gd name="connsiteX1536" fmla="*/ 3367971 w 9090025"/>
              <a:gd name="connsiteY1536" fmla="*/ 1911110 h 2152098"/>
              <a:gd name="connsiteX1537" fmla="*/ 3348548 w 9090025"/>
              <a:gd name="connsiteY1537" fmla="*/ 1914994 h 2152098"/>
              <a:gd name="connsiteX1538" fmla="*/ 3309702 w 9090025"/>
              <a:gd name="connsiteY1538" fmla="*/ 1922763 h 2152098"/>
              <a:gd name="connsiteX1539" fmla="*/ 3266971 w 9090025"/>
              <a:gd name="connsiteY1539" fmla="*/ 1930532 h 2152098"/>
              <a:gd name="connsiteX1540" fmla="*/ 3169855 w 9090025"/>
              <a:gd name="connsiteY1540" fmla="*/ 1949953 h 2152098"/>
              <a:gd name="connsiteX1541" fmla="*/ 3107701 w 9090025"/>
              <a:gd name="connsiteY1541" fmla="*/ 1961607 h 2152098"/>
              <a:gd name="connsiteX1542" fmla="*/ 3084393 w 9090025"/>
              <a:gd name="connsiteY1542" fmla="*/ 1969375 h 2152098"/>
              <a:gd name="connsiteX1543" fmla="*/ 2998931 w 9090025"/>
              <a:gd name="connsiteY1543" fmla="*/ 1992682 h 2152098"/>
              <a:gd name="connsiteX1544" fmla="*/ 2963970 w 9090025"/>
              <a:gd name="connsiteY1544" fmla="*/ 1996566 h 2152098"/>
              <a:gd name="connsiteX1545" fmla="*/ 2874623 w 9090025"/>
              <a:gd name="connsiteY1545" fmla="*/ 2015988 h 2152098"/>
              <a:gd name="connsiteX1546" fmla="*/ 2843546 w 9090025"/>
              <a:gd name="connsiteY1546" fmla="*/ 2023757 h 2152098"/>
              <a:gd name="connsiteX1547" fmla="*/ 2777508 w 9090025"/>
              <a:gd name="connsiteY1547" fmla="*/ 2043178 h 2152098"/>
              <a:gd name="connsiteX1548" fmla="*/ 2707584 w 9090025"/>
              <a:gd name="connsiteY1548" fmla="*/ 2058716 h 2152098"/>
              <a:gd name="connsiteX1549" fmla="*/ 2703700 w 9090025"/>
              <a:gd name="connsiteY1549" fmla="*/ 2054831 h 2152098"/>
              <a:gd name="connsiteX1550" fmla="*/ 2734777 w 9090025"/>
              <a:gd name="connsiteY1550" fmla="*/ 2039294 h 2152098"/>
              <a:gd name="connsiteX1551" fmla="*/ 2719238 w 9090025"/>
              <a:gd name="connsiteY1551" fmla="*/ 2035410 h 2152098"/>
              <a:gd name="connsiteX1552" fmla="*/ 2711469 w 9090025"/>
              <a:gd name="connsiteY1552" fmla="*/ 2035410 h 2152098"/>
              <a:gd name="connsiteX1553" fmla="*/ 2692046 w 9090025"/>
              <a:gd name="connsiteY1553" fmla="*/ 2035410 h 2152098"/>
              <a:gd name="connsiteX1554" fmla="*/ 2668738 w 9090025"/>
              <a:gd name="connsiteY1554" fmla="*/ 2031525 h 2152098"/>
              <a:gd name="connsiteX1555" fmla="*/ 2668738 w 9090025"/>
              <a:gd name="connsiteY1555" fmla="*/ 2015988 h 2152098"/>
              <a:gd name="connsiteX1556" fmla="*/ 2610469 w 9090025"/>
              <a:gd name="connsiteY1556" fmla="*/ 2019872 h 2152098"/>
              <a:gd name="connsiteX1557" fmla="*/ 2594931 w 9090025"/>
              <a:gd name="connsiteY1557" fmla="*/ 2027641 h 2152098"/>
              <a:gd name="connsiteX1558" fmla="*/ 2594931 w 9090025"/>
              <a:gd name="connsiteY1558" fmla="*/ 2023757 h 2152098"/>
              <a:gd name="connsiteX1559" fmla="*/ 2579392 w 9090025"/>
              <a:gd name="connsiteY1559" fmla="*/ 2019872 h 2152098"/>
              <a:gd name="connsiteX1560" fmla="*/ 2478392 w 9090025"/>
              <a:gd name="connsiteY1560" fmla="*/ 2050947 h 2152098"/>
              <a:gd name="connsiteX1561" fmla="*/ 2455084 w 9090025"/>
              <a:gd name="connsiteY1561" fmla="*/ 2058716 h 2152098"/>
              <a:gd name="connsiteX1562" fmla="*/ 2447315 w 9090025"/>
              <a:gd name="connsiteY1562" fmla="*/ 2062600 h 2152098"/>
              <a:gd name="connsiteX1563" fmla="*/ 2435661 w 9090025"/>
              <a:gd name="connsiteY1563" fmla="*/ 2066485 h 2152098"/>
              <a:gd name="connsiteX1564" fmla="*/ 2431776 w 9090025"/>
              <a:gd name="connsiteY1564" fmla="*/ 2062600 h 2152098"/>
              <a:gd name="connsiteX1565" fmla="*/ 2412353 w 9090025"/>
              <a:gd name="connsiteY1565" fmla="*/ 2062600 h 2152098"/>
              <a:gd name="connsiteX1566" fmla="*/ 2389045 w 9090025"/>
              <a:gd name="connsiteY1566" fmla="*/ 2066485 h 2152098"/>
              <a:gd name="connsiteX1567" fmla="*/ 2373507 w 9090025"/>
              <a:gd name="connsiteY1567" fmla="*/ 2070369 h 2152098"/>
              <a:gd name="connsiteX1568" fmla="*/ 2326891 w 9090025"/>
              <a:gd name="connsiteY1568" fmla="*/ 2085906 h 2152098"/>
              <a:gd name="connsiteX1569" fmla="*/ 2307468 w 9090025"/>
              <a:gd name="connsiteY1569" fmla="*/ 2093675 h 2152098"/>
              <a:gd name="connsiteX1570" fmla="*/ 2272506 w 9090025"/>
              <a:gd name="connsiteY1570" fmla="*/ 2101444 h 2152098"/>
              <a:gd name="connsiteX1571" fmla="*/ 2237545 w 9090025"/>
              <a:gd name="connsiteY1571" fmla="*/ 2109213 h 2152098"/>
              <a:gd name="connsiteX1572" fmla="*/ 2222006 w 9090025"/>
              <a:gd name="connsiteY1572" fmla="*/ 2113097 h 2152098"/>
              <a:gd name="connsiteX1573" fmla="*/ 2210352 w 9090025"/>
              <a:gd name="connsiteY1573" fmla="*/ 2120866 h 2152098"/>
              <a:gd name="connsiteX1574" fmla="*/ 2179275 w 9090025"/>
              <a:gd name="connsiteY1574" fmla="*/ 2132519 h 2152098"/>
              <a:gd name="connsiteX1575" fmla="*/ 2152083 w 9090025"/>
              <a:gd name="connsiteY1575" fmla="*/ 2140288 h 2152098"/>
              <a:gd name="connsiteX1576" fmla="*/ 2109352 w 9090025"/>
              <a:gd name="connsiteY1576" fmla="*/ 2148056 h 2152098"/>
              <a:gd name="connsiteX1577" fmla="*/ 2097698 w 9090025"/>
              <a:gd name="connsiteY1577" fmla="*/ 2144172 h 2152098"/>
              <a:gd name="connsiteX1578" fmla="*/ 2113237 w 9090025"/>
              <a:gd name="connsiteY1578" fmla="*/ 2136403 h 2152098"/>
              <a:gd name="connsiteX1579" fmla="*/ 2183160 w 9090025"/>
              <a:gd name="connsiteY1579" fmla="*/ 2120866 h 2152098"/>
              <a:gd name="connsiteX1580" fmla="*/ 2303583 w 9090025"/>
              <a:gd name="connsiteY1580" fmla="*/ 2082022 h 2152098"/>
              <a:gd name="connsiteX1581" fmla="*/ 2354084 w 9090025"/>
              <a:gd name="connsiteY1581" fmla="*/ 2066485 h 2152098"/>
              <a:gd name="connsiteX1582" fmla="*/ 2408469 w 9090025"/>
              <a:gd name="connsiteY1582" fmla="*/ 2054831 h 2152098"/>
              <a:gd name="connsiteX1583" fmla="*/ 2447315 w 9090025"/>
              <a:gd name="connsiteY1583" fmla="*/ 2047063 h 2152098"/>
              <a:gd name="connsiteX1584" fmla="*/ 2478392 w 9090025"/>
              <a:gd name="connsiteY1584" fmla="*/ 2035410 h 2152098"/>
              <a:gd name="connsiteX1585" fmla="*/ 2517238 w 9090025"/>
              <a:gd name="connsiteY1585" fmla="*/ 2023757 h 2152098"/>
              <a:gd name="connsiteX1586" fmla="*/ 2571623 w 9090025"/>
              <a:gd name="connsiteY1586" fmla="*/ 2008219 h 2152098"/>
              <a:gd name="connsiteX1587" fmla="*/ 2637661 w 9090025"/>
              <a:gd name="connsiteY1587" fmla="*/ 1992682 h 2152098"/>
              <a:gd name="connsiteX1588" fmla="*/ 2688161 w 9090025"/>
              <a:gd name="connsiteY1588" fmla="*/ 1977144 h 2152098"/>
              <a:gd name="connsiteX1589" fmla="*/ 2715354 w 9090025"/>
              <a:gd name="connsiteY1589" fmla="*/ 1965491 h 2152098"/>
              <a:gd name="connsiteX1590" fmla="*/ 2738662 w 9090025"/>
              <a:gd name="connsiteY1590" fmla="*/ 1953838 h 2152098"/>
              <a:gd name="connsiteX1591" fmla="*/ 2761969 w 9090025"/>
              <a:gd name="connsiteY1591" fmla="*/ 1946069 h 2152098"/>
              <a:gd name="connsiteX1592" fmla="*/ 2820239 w 9090025"/>
              <a:gd name="connsiteY1592" fmla="*/ 1918879 h 2152098"/>
              <a:gd name="connsiteX1593" fmla="*/ 2828008 w 9090025"/>
              <a:gd name="connsiteY1593" fmla="*/ 1914994 h 2152098"/>
              <a:gd name="connsiteX1594" fmla="*/ 2789162 w 9090025"/>
              <a:gd name="connsiteY1594" fmla="*/ 1922763 h 2152098"/>
              <a:gd name="connsiteX1595" fmla="*/ 2715354 w 9090025"/>
              <a:gd name="connsiteY1595" fmla="*/ 1942185 h 2152098"/>
              <a:gd name="connsiteX1596" fmla="*/ 2692046 w 9090025"/>
              <a:gd name="connsiteY1596" fmla="*/ 1949953 h 2152098"/>
              <a:gd name="connsiteX1597" fmla="*/ 2664854 w 9090025"/>
              <a:gd name="connsiteY1597" fmla="*/ 1953838 h 2152098"/>
              <a:gd name="connsiteX1598" fmla="*/ 2657084 w 9090025"/>
              <a:gd name="connsiteY1598" fmla="*/ 1949953 h 2152098"/>
              <a:gd name="connsiteX1599" fmla="*/ 2622123 w 9090025"/>
              <a:gd name="connsiteY1599" fmla="*/ 1957722 h 2152098"/>
              <a:gd name="connsiteX1600" fmla="*/ 2575507 w 9090025"/>
              <a:gd name="connsiteY1600" fmla="*/ 1973260 h 2152098"/>
              <a:gd name="connsiteX1601" fmla="*/ 2528892 w 9090025"/>
              <a:gd name="connsiteY1601" fmla="*/ 1984913 h 2152098"/>
              <a:gd name="connsiteX1602" fmla="*/ 2486161 w 9090025"/>
              <a:gd name="connsiteY1602" fmla="*/ 1992682 h 2152098"/>
              <a:gd name="connsiteX1603" fmla="*/ 2447315 w 9090025"/>
              <a:gd name="connsiteY1603" fmla="*/ 2004335 h 2152098"/>
              <a:gd name="connsiteX1604" fmla="*/ 2412353 w 9090025"/>
              <a:gd name="connsiteY1604" fmla="*/ 2015988 h 2152098"/>
              <a:gd name="connsiteX1605" fmla="*/ 2389045 w 9090025"/>
              <a:gd name="connsiteY1605" fmla="*/ 2023757 h 2152098"/>
              <a:gd name="connsiteX1606" fmla="*/ 2369622 w 9090025"/>
              <a:gd name="connsiteY1606" fmla="*/ 2027641 h 2152098"/>
              <a:gd name="connsiteX1607" fmla="*/ 2319122 w 9090025"/>
              <a:gd name="connsiteY1607" fmla="*/ 2039294 h 2152098"/>
              <a:gd name="connsiteX1608" fmla="*/ 2284160 w 9090025"/>
              <a:gd name="connsiteY1608" fmla="*/ 2050947 h 2152098"/>
              <a:gd name="connsiteX1609" fmla="*/ 2194814 w 9090025"/>
              <a:gd name="connsiteY1609" fmla="*/ 2078138 h 2152098"/>
              <a:gd name="connsiteX1610" fmla="*/ 2086045 w 9090025"/>
              <a:gd name="connsiteY1610" fmla="*/ 2116981 h 2152098"/>
              <a:gd name="connsiteX1611" fmla="*/ 2066621 w 9090025"/>
              <a:gd name="connsiteY1611" fmla="*/ 2128635 h 2152098"/>
              <a:gd name="connsiteX1612" fmla="*/ 2047198 w 9090025"/>
              <a:gd name="connsiteY1612" fmla="*/ 2132519 h 2152098"/>
              <a:gd name="connsiteX1613" fmla="*/ 2054968 w 9090025"/>
              <a:gd name="connsiteY1613" fmla="*/ 2124750 h 2152098"/>
              <a:gd name="connsiteX1614" fmla="*/ 2074391 w 9090025"/>
              <a:gd name="connsiteY1614" fmla="*/ 2113097 h 2152098"/>
              <a:gd name="connsiteX1615" fmla="*/ 2136545 w 9090025"/>
              <a:gd name="connsiteY1615" fmla="*/ 2085906 h 2152098"/>
              <a:gd name="connsiteX1616" fmla="*/ 2206468 w 9090025"/>
              <a:gd name="connsiteY1616" fmla="*/ 2066485 h 2152098"/>
              <a:gd name="connsiteX1617" fmla="*/ 2233660 w 9090025"/>
              <a:gd name="connsiteY1617" fmla="*/ 2058716 h 2152098"/>
              <a:gd name="connsiteX1618" fmla="*/ 2307468 w 9090025"/>
              <a:gd name="connsiteY1618" fmla="*/ 2031525 h 2152098"/>
              <a:gd name="connsiteX1619" fmla="*/ 2323007 w 9090025"/>
              <a:gd name="connsiteY1619" fmla="*/ 2027641 h 2152098"/>
              <a:gd name="connsiteX1620" fmla="*/ 2334660 w 9090025"/>
              <a:gd name="connsiteY1620" fmla="*/ 2015988 h 2152098"/>
              <a:gd name="connsiteX1621" fmla="*/ 2330776 w 9090025"/>
              <a:gd name="connsiteY1621" fmla="*/ 2015988 h 2152098"/>
              <a:gd name="connsiteX1622" fmla="*/ 2315237 w 9090025"/>
              <a:gd name="connsiteY1622" fmla="*/ 2023757 h 2152098"/>
              <a:gd name="connsiteX1623" fmla="*/ 2288045 w 9090025"/>
              <a:gd name="connsiteY1623" fmla="*/ 2031525 h 2152098"/>
              <a:gd name="connsiteX1624" fmla="*/ 2260852 w 9090025"/>
              <a:gd name="connsiteY1624" fmla="*/ 2039294 h 2152098"/>
              <a:gd name="connsiteX1625" fmla="*/ 2218122 w 9090025"/>
              <a:gd name="connsiteY1625" fmla="*/ 2050947 h 2152098"/>
              <a:gd name="connsiteX1626" fmla="*/ 2175391 w 9090025"/>
              <a:gd name="connsiteY1626" fmla="*/ 2066485 h 2152098"/>
              <a:gd name="connsiteX1627" fmla="*/ 2109352 w 9090025"/>
              <a:gd name="connsiteY1627" fmla="*/ 2089791 h 2152098"/>
              <a:gd name="connsiteX1628" fmla="*/ 2074391 w 9090025"/>
              <a:gd name="connsiteY1628" fmla="*/ 2097560 h 2152098"/>
              <a:gd name="connsiteX1629" fmla="*/ 2078275 w 9090025"/>
              <a:gd name="connsiteY1629" fmla="*/ 2093675 h 2152098"/>
              <a:gd name="connsiteX1630" fmla="*/ 2086045 w 9090025"/>
              <a:gd name="connsiteY1630" fmla="*/ 2093675 h 2152098"/>
              <a:gd name="connsiteX1631" fmla="*/ 2128775 w 9090025"/>
              <a:gd name="connsiteY1631" fmla="*/ 2074253 h 2152098"/>
              <a:gd name="connsiteX1632" fmla="*/ 2140429 w 9090025"/>
              <a:gd name="connsiteY1632" fmla="*/ 2070369 h 2152098"/>
              <a:gd name="connsiteX1633" fmla="*/ 2198698 w 9090025"/>
              <a:gd name="connsiteY1633" fmla="*/ 2050947 h 2152098"/>
              <a:gd name="connsiteX1634" fmla="*/ 2237545 w 9090025"/>
              <a:gd name="connsiteY1634" fmla="*/ 2039294 h 2152098"/>
              <a:gd name="connsiteX1635" fmla="*/ 2260852 w 9090025"/>
              <a:gd name="connsiteY1635" fmla="*/ 2031525 h 2152098"/>
              <a:gd name="connsiteX1636" fmla="*/ 2276391 w 9090025"/>
              <a:gd name="connsiteY1636" fmla="*/ 2027641 h 2152098"/>
              <a:gd name="connsiteX1637" fmla="*/ 2326891 w 9090025"/>
              <a:gd name="connsiteY1637" fmla="*/ 2012103 h 2152098"/>
              <a:gd name="connsiteX1638" fmla="*/ 2342430 w 9090025"/>
              <a:gd name="connsiteY1638" fmla="*/ 2012103 h 2152098"/>
              <a:gd name="connsiteX1639" fmla="*/ 2357968 w 9090025"/>
              <a:gd name="connsiteY1639" fmla="*/ 2008219 h 2152098"/>
              <a:gd name="connsiteX1640" fmla="*/ 2377392 w 9090025"/>
              <a:gd name="connsiteY1640" fmla="*/ 2000450 h 2152098"/>
              <a:gd name="connsiteX1641" fmla="*/ 2400699 w 9090025"/>
              <a:gd name="connsiteY1641" fmla="*/ 1996566 h 2152098"/>
              <a:gd name="connsiteX1642" fmla="*/ 2427892 w 9090025"/>
              <a:gd name="connsiteY1642" fmla="*/ 1992682 h 2152098"/>
              <a:gd name="connsiteX1643" fmla="*/ 2458969 w 9090025"/>
              <a:gd name="connsiteY1643" fmla="*/ 1984913 h 2152098"/>
              <a:gd name="connsiteX1644" fmla="*/ 2482276 w 9090025"/>
              <a:gd name="connsiteY1644" fmla="*/ 1977144 h 2152098"/>
              <a:gd name="connsiteX1645" fmla="*/ 2505584 w 9090025"/>
              <a:gd name="connsiteY1645" fmla="*/ 1973260 h 2152098"/>
              <a:gd name="connsiteX1646" fmla="*/ 2544430 w 9090025"/>
              <a:gd name="connsiteY1646" fmla="*/ 1969375 h 2152098"/>
              <a:gd name="connsiteX1647" fmla="*/ 2591046 w 9090025"/>
              <a:gd name="connsiteY1647" fmla="*/ 1957722 h 2152098"/>
              <a:gd name="connsiteX1648" fmla="*/ 2622123 w 9090025"/>
              <a:gd name="connsiteY1648" fmla="*/ 1949953 h 2152098"/>
              <a:gd name="connsiteX1649" fmla="*/ 2645430 w 9090025"/>
              <a:gd name="connsiteY1649" fmla="*/ 1942185 h 2152098"/>
              <a:gd name="connsiteX1650" fmla="*/ 2668738 w 9090025"/>
              <a:gd name="connsiteY1650" fmla="*/ 1938300 h 2152098"/>
              <a:gd name="connsiteX1651" fmla="*/ 2688161 w 9090025"/>
              <a:gd name="connsiteY1651" fmla="*/ 1930532 h 2152098"/>
              <a:gd name="connsiteX1652" fmla="*/ 2684277 w 9090025"/>
              <a:gd name="connsiteY1652" fmla="*/ 1926647 h 2152098"/>
              <a:gd name="connsiteX1653" fmla="*/ 2641546 w 9090025"/>
              <a:gd name="connsiteY1653" fmla="*/ 1938300 h 2152098"/>
              <a:gd name="connsiteX1654" fmla="*/ 2660969 w 9090025"/>
              <a:gd name="connsiteY1654" fmla="*/ 1926647 h 2152098"/>
              <a:gd name="connsiteX1655" fmla="*/ 2727008 w 9090025"/>
              <a:gd name="connsiteY1655" fmla="*/ 1911110 h 2152098"/>
              <a:gd name="connsiteX1656" fmla="*/ 2758085 w 9090025"/>
              <a:gd name="connsiteY1656" fmla="*/ 1899457 h 2152098"/>
              <a:gd name="connsiteX1657" fmla="*/ 2785277 w 9090025"/>
              <a:gd name="connsiteY1657" fmla="*/ 1895572 h 2152098"/>
              <a:gd name="connsiteX1658" fmla="*/ 2785277 w 9090025"/>
              <a:gd name="connsiteY1658" fmla="*/ 1903341 h 2152098"/>
              <a:gd name="connsiteX1659" fmla="*/ 2812469 w 9090025"/>
              <a:gd name="connsiteY1659" fmla="*/ 1895572 h 2152098"/>
              <a:gd name="connsiteX1660" fmla="*/ 2828008 w 9090025"/>
              <a:gd name="connsiteY1660" fmla="*/ 1887804 h 2152098"/>
              <a:gd name="connsiteX1661" fmla="*/ 2835777 w 9090025"/>
              <a:gd name="connsiteY1661" fmla="*/ 1880035 h 2152098"/>
              <a:gd name="connsiteX1662" fmla="*/ 2839662 w 9090025"/>
              <a:gd name="connsiteY1662" fmla="*/ 1876150 h 2152098"/>
              <a:gd name="connsiteX1663" fmla="*/ 2901816 w 9090025"/>
              <a:gd name="connsiteY1663" fmla="*/ 1856729 h 2152098"/>
              <a:gd name="connsiteX1664" fmla="*/ 2929008 w 9090025"/>
              <a:gd name="connsiteY1664" fmla="*/ 1848960 h 2152098"/>
              <a:gd name="connsiteX1665" fmla="*/ 2960085 w 9090025"/>
              <a:gd name="connsiteY1665" fmla="*/ 1841191 h 2152098"/>
              <a:gd name="connsiteX1666" fmla="*/ 2956201 w 9090025"/>
              <a:gd name="connsiteY1666" fmla="*/ 1845076 h 2152098"/>
              <a:gd name="connsiteX1667" fmla="*/ 2944547 w 9090025"/>
              <a:gd name="connsiteY1667" fmla="*/ 1848960 h 2152098"/>
              <a:gd name="connsiteX1668" fmla="*/ 2956201 w 9090025"/>
              <a:gd name="connsiteY1668" fmla="*/ 1852844 h 2152098"/>
              <a:gd name="connsiteX1669" fmla="*/ 2971739 w 9090025"/>
              <a:gd name="connsiteY1669" fmla="*/ 1852844 h 2152098"/>
              <a:gd name="connsiteX1670" fmla="*/ 3045547 w 9090025"/>
              <a:gd name="connsiteY1670" fmla="*/ 1837307 h 2152098"/>
              <a:gd name="connsiteX1671" fmla="*/ 3181509 w 9090025"/>
              <a:gd name="connsiteY1671" fmla="*/ 1798463 h 2152098"/>
              <a:gd name="connsiteX1672" fmla="*/ 3193163 w 9090025"/>
              <a:gd name="connsiteY1672" fmla="*/ 1794579 h 2152098"/>
              <a:gd name="connsiteX1673" fmla="*/ 3259201 w 9090025"/>
              <a:gd name="connsiteY1673" fmla="*/ 1782926 h 2152098"/>
              <a:gd name="connsiteX1674" fmla="*/ 3298048 w 9090025"/>
              <a:gd name="connsiteY1674" fmla="*/ 1775157 h 2152098"/>
              <a:gd name="connsiteX1675" fmla="*/ 3336894 w 9090025"/>
              <a:gd name="connsiteY1675" fmla="*/ 1767388 h 2152098"/>
              <a:gd name="connsiteX1676" fmla="*/ 3395163 w 9090025"/>
              <a:gd name="connsiteY1676" fmla="*/ 1755735 h 2152098"/>
              <a:gd name="connsiteX1677" fmla="*/ 3523356 w 9090025"/>
              <a:gd name="connsiteY1677" fmla="*/ 1728544 h 2152098"/>
              <a:gd name="connsiteX1678" fmla="*/ 3573856 w 9090025"/>
              <a:gd name="connsiteY1678" fmla="*/ 1720776 h 2152098"/>
              <a:gd name="connsiteX1679" fmla="*/ 3608818 w 9090025"/>
              <a:gd name="connsiteY1679" fmla="*/ 1713007 h 2152098"/>
              <a:gd name="connsiteX1680" fmla="*/ 3655433 w 9090025"/>
              <a:gd name="connsiteY1680" fmla="*/ 1705238 h 2152098"/>
              <a:gd name="connsiteX1681" fmla="*/ 3744780 w 9090025"/>
              <a:gd name="connsiteY1681" fmla="*/ 1689701 h 2152098"/>
              <a:gd name="connsiteX1682" fmla="*/ 3896280 w 9090025"/>
              <a:gd name="connsiteY1682" fmla="*/ 1666395 h 2152098"/>
              <a:gd name="connsiteX1683" fmla="*/ 4164319 w 9090025"/>
              <a:gd name="connsiteY1683" fmla="*/ 1639204 h 2152098"/>
              <a:gd name="connsiteX1684" fmla="*/ 4552782 w 9090025"/>
              <a:gd name="connsiteY1684" fmla="*/ 1600360 h 2152098"/>
              <a:gd name="connsiteX1685" fmla="*/ 4661552 w 9090025"/>
              <a:gd name="connsiteY1685" fmla="*/ 1592592 h 2152098"/>
              <a:gd name="connsiteX1686" fmla="*/ 4708167 w 9090025"/>
              <a:gd name="connsiteY1686" fmla="*/ 1592592 h 2152098"/>
              <a:gd name="connsiteX1687" fmla="*/ 4739244 w 9090025"/>
              <a:gd name="connsiteY1687" fmla="*/ 1592592 h 2152098"/>
              <a:gd name="connsiteX1688" fmla="*/ 4774206 w 9090025"/>
              <a:gd name="connsiteY1688" fmla="*/ 1592592 h 2152098"/>
              <a:gd name="connsiteX1689" fmla="*/ 4828590 w 9090025"/>
              <a:gd name="connsiteY1689" fmla="*/ 1592592 h 2152098"/>
              <a:gd name="connsiteX1690" fmla="*/ 4882975 w 9090025"/>
              <a:gd name="connsiteY1690" fmla="*/ 1588707 h 2152098"/>
              <a:gd name="connsiteX1691" fmla="*/ 4933475 w 9090025"/>
              <a:gd name="connsiteY1691" fmla="*/ 1584823 h 2152098"/>
              <a:gd name="connsiteX1692" fmla="*/ 4941245 w 9090025"/>
              <a:gd name="connsiteY1692" fmla="*/ 1592592 h 2152098"/>
              <a:gd name="connsiteX1693" fmla="*/ 4933475 w 9090025"/>
              <a:gd name="connsiteY1693" fmla="*/ 1596476 h 2152098"/>
              <a:gd name="connsiteX1694" fmla="*/ 4902398 w 9090025"/>
              <a:gd name="connsiteY1694" fmla="*/ 1600360 h 2152098"/>
              <a:gd name="connsiteX1695" fmla="*/ 4871321 w 9090025"/>
              <a:gd name="connsiteY1695" fmla="*/ 1604245 h 2152098"/>
              <a:gd name="connsiteX1696" fmla="*/ 4941245 w 9090025"/>
              <a:gd name="connsiteY1696" fmla="*/ 1608129 h 2152098"/>
              <a:gd name="connsiteX1697" fmla="*/ 4999514 w 9090025"/>
              <a:gd name="connsiteY1697" fmla="*/ 1604245 h 2152098"/>
              <a:gd name="connsiteX1698" fmla="*/ 5022822 w 9090025"/>
              <a:gd name="connsiteY1698" fmla="*/ 1604245 h 2152098"/>
              <a:gd name="connsiteX1699" fmla="*/ 5046130 w 9090025"/>
              <a:gd name="connsiteY1699" fmla="*/ 1604245 h 2152098"/>
              <a:gd name="connsiteX1700" fmla="*/ 5050014 w 9090025"/>
              <a:gd name="connsiteY1700" fmla="*/ 1600360 h 2152098"/>
              <a:gd name="connsiteX1701" fmla="*/ 5050014 w 9090025"/>
              <a:gd name="connsiteY1701" fmla="*/ 1592592 h 2152098"/>
              <a:gd name="connsiteX1702" fmla="*/ 5069437 w 9090025"/>
              <a:gd name="connsiteY1702" fmla="*/ 1592592 h 2152098"/>
              <a:gd name="connsiteX1703" fmla="*/ 5092745 w 9090025"/>
              <a:gd name="connsiteY1703" fmla="*/ 1596476 h 2152098"/>
              <a:gd name="connsiteX1704" fmla="*/ 5081091 w 9090025"/>
              <a:gd name="connsiteY1704" fmla="*/ 1596476 h 2152098"/>
              <a:gd name="connsiteX1705" fmla="*/ 5061668 w 9090025"/>
              <a:gd name="connsiteY1705" fmla="*/ 1604245 h 2152098"/>
              <a:gd name="connsiteX1706" fmla="*/ 5073322 w 9090025"/>
              <a:gd name="connsiteY1706" fmla="*/ 1608129 h 2152098"/>
              <a:gd name="connsiteX1707" fmla="*/ 5088860 w 9090025"/>
              <a:gd name="connsiteY1707" fmla="*/ 1608129 h 2152098"/>
              <a:gd name="connsiteX1708" fmla="*/ 5053899 w 9090025"/>
              <a:gd name="connsiteY1708" fmla="*/ 1612013 h 2152098"/>
              <a:gd name="connsiteX1709" fmla="*/ 5015053 w 9090025"/>
              <a:gd name="connsiteY1709" fmla="*/ 1612013 h 2152098"/>
              <a:gd name="connsiteX1710" fmla="*/ 4999514 w 9090025"/>
              <a:gd name="connsiteY1710" fmla="*/ 1612013 h 2152098"/>
              <a:gd name="connsiteX1711" fmla="*/ 4980091 w 9090025"/>
              <a:gd name="connsiteY1711" fmla="*/ 1612013 h 2152098"/>
              <a:gd name="connsiteX1712" fmla="*/ 4960668 w 9090025"/>
              <a:gd name="connsiteY1712" fmla="*/ 1615898 h 2152098"/>
              <a:gd name="connsiteX1713" fmla="*/ 4972322 w 9090025"/>
              <a:gd name="connsiteY1713" fmla="*/ 1615898 h 2152098"/>
              <a:gd name="connsiteX1714" fmla="*/ 4995629 w 9090025"/>
              <a:gd name="connsiteY1714" fmla="*/ 1619782 h 2152098"/>
              <a:gd name="connsiteX1715" fmla="*/ 5050014 w 9090025"/>
              <a:gd name="connsiteY1715" fmla="*/ 1619782 h 2152098"/>
              <a:gd name="connsiteX1716" fmla="*/ 5081091 w 9090025"/>
              <a:gd name="connsiteY1716" fmla="*/ 1619782 h 2152098"/>
              <a:gd name="connsiteX1717" fmla="*/ 5119937 w 9090025"/>
              <a:gd name="connsiteY1717" fmla="*/ 1619782 h 2152098"/>
              <a:gd name="connsiteX1718" fmla="*/ 5112168 w 9090025"/>
              <a:gd name="connsiteY1718" fmla="*/ 1615898 h 2152098"/>
              <a:gd name="connsiteX1719" fmla="*/ 5096630 w 9090025"/>
              <a:gd name="connsiteY1719" fmla="*/ 1612013 h 2152098"/>
              <a:gd name="connsiteX1720" fmla="*/ 5123822 w 9090025"/>
              <a:gd name="connsiteY1720" fmla="*/ 1612013 h 2152098"/>
              <a:gd name="connsiteX1721" fmla="*/ 5131591 w 9090025"/>
              <a:gd name="connsiteY1721" fmla="*/ 1615898 h 2152098"/>
              <a:gd name="connsiteX1722" fmla="*/ 5127707 w 9090025"/>
              <a:gd name="connsiteY1722" fmla="*/ 1619782 h 2152098"/>
              <a:gd name="connsiteX1723" fmla="*/ 5123822 w 9090025"/>
              <a:gd name="connsiteY1723" fmla="*/ 1623666 h 2152098"/>
              <a:gd name="connsiteX1724" fmla="*/ 5151014 w 9090025"/>
              <a:gd name="connsiteY1724" fmla="*/ 1623666 h 2152098"/>
              <a:gd name="connsiteX1725" fmla="*/ 5166553 w 9090025"/>
              <a:gd name="connsiteY1725" fmla="*/ 1623666 h 2152098"/>
              <a:gd name="connsiteX1726" fmla="*/ 5224822 w 9090025"/>
              <a:gd name="connsiteY1726" fmla="*/ 1623666 h 2152098"/>
              <a:gd name="connsiteX1727" fmla="*/ 5263669 w 9090025"/>
              <a:gd name="connsiteY1727" fmla="*/ 1623666 h 2152098"/>
              <a:gd name="connsiteX1728" fmla="*/ 5290861 w 9090025"/>
              <a:gd name="connsiteY1728" fmla="*/ 1623666 h 2152098"/>
              <a:gd name="connsiteX1729" fmla="*/ 5318053 w 9090025"/>
              <a:gd name="connsiteY1729" fmla="*/ 1623666 h 2152098"/>
              <a:gd name="connsiteX1730" fmla="*/ 5345246 w 9090025"/>
              <a:gd name="connsiteY1730" fmla="*/ 1627551 h 2152098"/>
              <a:gd name="connsiteX1731" fmla="*/ 5380207 w 9090025"/>
              <a:gd name="connsiteY1731" fmla="*/ 1627551 h 2152098"/>
              <a:gd name="connsiteX1732" fmla="*/ 5426823 w 9090025"/>
              <a:gd name="connsiteY1732" fmla="*/ 1627551 h 2152098"/>
              <a:gd name="connsiteX1733" fmla="*/ 5488977 w 9090025"/>
              <a:gd name="connsiteY1733" fmla="*/ 1627551 h 2152098"/>
              <a:gd name="connsiteX1734" fmla="*/ 5539477 w 9090025"/>
              <a:gd name="connsiteY1734" fmla="*/ 1627551 h 2152098"/>
              <a:gd name="connsiteX1735" fmla="*/ 5609400 w 9090025"/>
              <a:gd name="connsiteY1735" fmla="*/ 1623666 h 2152098"/>
              <a:gd name="connsiteX1736" fmla="*/ 5648247 w 9090025"/>
              <a:gd name="connsiteY1736" fmla="*/ 1623666 h 2152098"/>
              <a:gd name="connsiteX1737" fmla="*/ 5679324 w 9090025"/>
              <a:gd name="connsiteY1737" fmla="*/ 1623666 h 2152098"/>
              <a:gd name="connsiteX1738" fmla="*/ 5772555 w 9090025"/>
              <a:gd name="connsiteY1738" fmla="*/ 1623666 h 2152098"/>
              <a:gd name="connsiteX1739" fmla="*/ 5760901 w 9090025"/>
              <a:gd name="connsiteY1739" fmla="*/ 1619782 h 2152098"/>
              <a:gd name="connsiteX1740" fmla="*/ 5741478 w 9090025"/>
              <a:gd name="connsiteY1740" fmla="*/ 1619782 h 2152098"/>
              <a:gd name="connsiteX1741" fmla="*/ 5710401 w 9090025"/>
              <a:gd name="connsiteY1741" fmla="*/ 1615898 h 2152098"/>
              <a:gd name="connsiteX1742" fmla="*/ 5679324 w 9090025"/>
              <a:gd name="connsiteY1742" fmla="*/ 1615898 h 2152098"/>
              <a:gd name="connsiteX1743" fmla="*/ 5601631 w 9090025"/>
              <a:gd name="connsiteY1743" fmla="*/ 1612013 h 2152098"/>
              <a:gd name="connsiteX1744" fmla="*/ 5555016 w 9090025"/>
              <a:gd name="connsiteY1744" fmla="*/ 1612013 h 2152098"/>
              <a:gd name="connsiteX1745" fmla="*/ 5512285 w 9090025"/>
              <a:gd name="connsiteY1745" fmla="*/ 1612013 h 2152098"/>
              <a:gd name="connsiteX1746" fmla="*/ 5473438 w 9090025"/>
              <a:gd name="connsiteY1746" fmla="*/ 1612013 h 2152098"/>
              <a:gd name="connsiteX1747" fmla="*/ 5426823 w 9090025"/>
              <a:gd name="connsiteY1747" fmla="*/ 1612013 h 2152098"/>
              <a:gd name="connsiteX1748" fmla="*/ 5349130 w 9090025"/>
              <a:gd name="connsiteY1748" fmla="*/ 1608129 h 2152098"/>
              <a:gd name="connsiteX1749" fmla="*/ 5345246 w 9090025"/>
              <a:gd name="connsiteY1749" fmla="*/ 1604245 h 2152098"/>
              <a:gd name="connsiteX1750" fmla="*/ 5384092 w 9090025"/>
              <a:gd name="connsiteY1750" fmla="*/ 1600360 h 2152098"/>
              <a:gd name="connsiteX1751" fmla="*/ 5387977 w 9090025"/>
              <a:gd name="connsiteY1751" fmla="*/ 1604245 h 2152098"/>
              <a:gd name="connsiteX1752" fmla="*/ 5387977 w 9090025"/>
              <a:gd name="connsiteY1752" fmla="*/ 1596476 h 2152098"/>
              <a:gd name="connsiteX1753" fmla="*/ 5372438 w 9090025"/>
              <a:gd name="connsiteY1753" fmla="*/ 1592592 h 2152098"/>
              <a:gd name="connsiteX1754" fmla="*/ 5368553 w 9090025"/>
              <a:gd name="connsiteY1754" fmla="*/ 1592592 h 2152098"/>
              <a:gd name="connsiteX1755" fmla="*/ 5391861 w 9090025"/>
              <a:gd name="connsiteY1755" fmla="*/ 1588707 h 2152098"/>
              <a:gd name="connsiteX1756" fmla="*/ 5434592 w 9090025"/>
              <a:gd name="connsiteY1756" fmla="*/ 1592592 h 2152098"/>
              <a:gd name="connsiteX1757" fmla="*/ 5457900 w 9090025"/>
              <a:gd name="connsiteY1757" fmla="*/ 1596476 h 2152098"/>
              <a:gd name="connsiteX1758" fmla="*/ 5531708 w 9090025"/>
              <a:gd name="connsiteY1758" fmla="*/ 1592592 h 2152098"/>
              <a:gd name="connsiteX1759" fmla="*/ 5539477 w 9090025"/>
              <a:gd name="connsiteY1759" fmla="*/ 1592592 h 2152098"/>
              <a:gd name="connsiteX1760" fmla="*/ 5551131 w 9090025"/>
              <a:gd name="connsiteY1760" fmla="*/ 1592592 h 2152098"/>
              <a:gd name="connsiteX1761" fmla="*/ 5558900 w 9090025"/>
              <a:gd name="connsiteY1761" fmla="*/ 1588707 h 2152098"/>
              <a:gd name="connsiteX1762" fmla="*/ 5597746 w 9090025"/>
              <a:gd name="connsiteY1762" fmla="*/ 1588707 h 2152098"/>
              <a:gd name="connsiteX1763" fmla="*/ 5624939 w 9090025"/>
              <a:gd name="connsiteY1763" fmla="*/ 1592592 h 2152098"/>
              <a:gd name="connsiteX1764" fmla="*/ 5589977 w 9090025"/>
              <a:gd name="connsiteY1764" fmla="*/ 1596476 h 2152098"/>
              <a:gd name="connsiteX1765" fmla="*/ 5551131 w 9090025"/>
              <a:gd name="connsiteY1765" fmla="*/ 1600360 h 2152098"/>
              <a:gd name="connsiteX1766" fmla="*/ 5586093 w 9090025"/>
              <a:gd name="connsiteY1766" fmla="*/ 1604245 h 2152098"/>
              <a:gd name="connsiteX1767" fmla="*/ 5671554 w 9090025"/>
              <a:gd name="connsiteY1767" fmla="*/ 1604245 h 2152098"/>
              <a:gd name="connsiteX1768" fmla="*/ 5702631 w 9090025"/>
              <a:gd name="connsiteY1768" fmla="*/ 1604245 h 2152098"/>
              <a:gd name="connsiteX1769" fmla="*/ 5741478 w 9090025"/>
              <a:gd name="connsiteY1769" fmla="*/ 1604245 h 2152098"/>
              <a:gd name="connsiteX1770" fmla="*/ 5858016 w 9090025"/>
              <a:gd name="connsiteY1770" fmla="*/ 1608129 h 2152098"/>
              <a:gd name="connsiteX1771" fmla="*/ 5881324 w 9090025"/>
              <a:gd name="connsiteY1771" fmla="*/ 1600360 h 2152098"/>
              <a:gd name="connsiteX1772" fmla="*/ 5885209 w 9090025"/>
              <a:gd name="connsiteY1772" fmla="*/ 1592592 h 2152098"/>
              <a:gd name="connsiteX1773" fmla="*/ 5916286 w 9090025"/>
              <a:gd name="connsiteY1773" fmla="*/ 1588707 h 2152098"/>
              <a:gd name="connsiteX1774" fmla="*/ 5947363 w 9090025"/>
              <a:gd name="connsiteY1774" fmla="*/ 1580938 h 2152098"/>
              <a:gd name="connsiteX1775" fmla="*/ 5920170 w 9090025"/>
              <a:gd name="connsiteY1775" fmla="*/ 1577054 h 2152098"/>
              <a:gd name="connsiteX1776" fmla="*/ 5892978 w 9090025"/>
              <a:gd name="connsiteY1776" fmla="*/ 1577054 h 2152098"/>
              <a:gd name="connsiteX1777" fmla="*/ 5850247 w 9090025"/>
              <a:gd name="connsiteY1777" fmla="*/ 1577054 h 2152098"/>
              <a:gd name="connsiteX1778" fmla="*/ 5815285 w 9090025"/>
              <a:gd name="connsiteY1778" fmla="*/ 1573170 h 2152098"/>
              <a:gd name="connsiteX1779" fmla="*/ 5764785 w 9090025"/>
              <a:gd name="connsiteY1779" fmla="*/ 1577054 h 2152098"/>
              <a:gd name="connsiteX1780" fmla="*/ 5667670 w 9090025"/>
              <a:gd name="connsiteY1780" fmla="*/ 1577054 h 2152098"/>
              <a:gd name="connsiteX1781" fmla="*/ 5586093 w 9090025"/>
              <a:gd name="connsiteY1781" fmla="*/ 1573170 h 2152098"/>
              <a:gd name="connsiteX1782" fmla="*/ 5547246 w 9090025"/>
              <a:gd name="connsiteY1782" fmla="*/ 1573170 h 2152098"/>
              <a:gd name="connsiteX1783" fmla="*/ 5512285 w 9090025"/>
              <a:gd name="connsiteY1783" fmla="*/ 1573170 h 2152098"/>
              <a:gd name="connsiteX1784" fmla="*/ 5477323 w 9090025"/>
              <a:gd name="connsiteY1784" fmla="*/ 1573170 h 2152098"/>
              <a:gd name="connsiteX1785" fmla="*/ 5446246 w 9090025"/>
              <a:gd name="connsiteY1785" fmla="*/ 1573170 h 2152098"/>
              <a:gd name="connsiteX1786" fmla="*/ 5419054 w 9090025"/>
              <a:gd name="connsiteY1786" fmla="*/ 1573170 h 2152098"/>
              <a:gd name="connsiteX1787" fmla="*/ 5391861 w 9090025"/>
              <a:gd name="connsiteY1787" fmla="*/ 1573170 h 2152098"/>
              <a:gd name="connsiteX1788" fmla="*/ 5364669 w 9090025"/>
              <a:gd name="connsiteY1788" fmla="*/ 1573170 h 2152098"/>
              <a:gd name="connsiteX1789" fmla="*/ 5283092 w 9090025"/>
              <a:gd name="connsiteY1789" fmla="*/ 1577054 h 2152098"/>
              <a:gd name="connsiteX1790" fmla="*/ 5224822 w 9090025"/>
              <a:gd name="connsiteY1790" fmla="*/ 1577054 h 2152098"/>
              <a:gd name="connsiteX1791" fmla="*/ 5193745 w 9090025"/>
              <a:gd name="connsiteY1791" fmla="*/ 1577054 h 2152098"/>
              <a:gd name="connsiteX1792" fmla="*/ 5135476 w 9090025"/>
              <a:gd name="connsiteY1792" fmla="*/ 1577054 h 2152098"/>
              <a:gd name="connsiteX1793" fmla="*/ 5092745 w 9090025"/>
              <a:gd name="connsiteY1793" fmla="*/ 1577054 h 2152098"/>
              <a:gd name="connsiteX1794" fmla="*/ 5038360 w 9090025"/>
              <a:gd name="connsiteY1794" fmla="*/ 1577054 h 2152098"/>
              <a:gd name="connsiteX1795" fmla="*/ 5034476 w 9090025"/>
              <a:gd name="connsiteY1795" fmla="*/ 1573170 h 2152098"/>
              <a:gd name="connsiteX1796" fmla="*/ 5139361 w 9090025"/>
              <a:gd name="connsiteY1796" fmla="*/ 1569285 h 2152098"/>
              <a:gd name="connsiteX1797" fmla="*/ 5162668 w 9090025"/>
              <a:gd name="connsiteY1797" fmla="*/ 1565401 h 2152098"/>
              <a:gd name="connsiteX1798" fmla="*/ 5189861 w 9090025"/>
              <a:gd name="connsiteY1798" fmla="*/ 1561517 h 2152098"/>
              <a:gd name="connsiteX1799" fmla="*/ 5228707 w 9090025"/>
              <a:gd name="connsiteY1799" fmla="*/ 1553748 h 2152098"/>
              <a:gd name="connsiteX1800" fmla="*/ 5220938 w 9090025"/>
              <a:gd name="connsiteY1800" fmla="*/ 1553748 h 2152098"/>
              <a:gd name="connsiteX1801" fmla="*/ 5209284 w 9090025"/>
              <a:gd name="connsiteY1801" fmla="*/ 1553748 h 2152098"/>
              <a:gd name="connsiteX1802" fmla="*/ 5201515 w 9090025"/>
              <a:gd name="connsiteY1802" fmla="*/ 1542095 h 2152098"/>
              <a:gd name="connsiteX1803" fmla="*/ 5224822 w 9090025"/>
              <a:gd name="connsiteY1803" fmla="*/ 1538210 h 2152098"/>
              <a:gd name="connsiteX1804" fmla="*/ 5283092 w 9090025"/>
              <a:gd name="connsiteY1804" fmla="*/ 1545979 h 2152098"/>
              <a:gd name="connsiteX1805" fmla="*/ 5318053 w 9090025"/>
              <a:gd name="connsiteY1805" fmla="*/ 1542095 h 2152098"/>
              <a:gd name="connsiteX1806" fmla="*/ 5325823 w 9090025"/>
              <a:gd name="connsiteY1806" fmla="*/ 1538210 h 2152098"/>
              <a:gd name="connsiteX1807" fmla="*/ 5341361 w 9090025"/>
              <a:gd name="connsiteY1807" fmla="*/ 1534326 h 2152098"/>
              <a:gd name="connsiteX1808" fmla="*/ 5356900 w 9090025"/>
              <a:gd name="connsiteY1808" fmla="*/ 1530442 h 2152098"/>
              <a:gd name="connsiteX1809" fmla="*/ 5333592 w 9090025"/>
              <a:gd name="connsiteY1809" fmla="*/ 1526557 h 2152098"/>
              <a:gd name="connsiteX1810" fmla="*/ 5306399 w 9090025"/>
              <a:gd name="connsiteY1810" fmla="*/ 1530442 h 2152098"/>
              <a:gd name="connsiteX1811" fmla="*/ 5290861 w 9090025"/>
              <a:gd name="connsiteY1811" fmla="*/ 1530442 h 2152098"/>
              <a:gd name="connsiteX1812" fmla="*/ 5271438 w 9090025"/>
              <a:gd name="connsiteY1812" fmla="*/ 1530442 h 2152098"/>
              <a:gd name="connsiteX1813" fmla="*/ 5189861 w 9090025"/>
              <a:gd name="connsiteY1813" fmla="*/ 1522673 h 2152098"/>
              <a:gd name="connsiteX1814" fmla="*/ 5131591 w 9090025"/>
              <a:gd name="connsiteY1814" fmla="*/ 1526557 h 2152098"/>
              <a:gd name="connsiteX1815" fmla="*/ 5088860 w 9090025"/>
              <a:gd name="connsiteY1815" fmla="*/ 1526557 h 2152098"/>
              <a:gd name="connsiteX1816" fmla="*/ 5073322 w 9090025"/>
              <a:gd name="connsiteY1816" fmla="*/ 1526557 h 2152098"/>
              <a:gd name="connsiteX1817" fmla="*/ 5065553 w 9090025"/>
              <a:gd name="connsiteY1817" fmla="*/ 1526557 h 2152098"/>
              <a:gd name="connsiteX1818" fmla="*/ 5050014 w 9090025"/>
              <a:gd name="connsiteY1818" fmla="*/ 1522673 h 2152098"/>
              <a:gd name="connsiteX1819" fmla="*/ 5038360 w 9090025"/>
              <a:gd name="connsiteY1819" fmla="*/ 1522673 h 2152098"/>
              <a:gd name="connsiteX1820" fmla="*/ 5042245 w 9090025"/>
              <a:gd name="connsiteY1820" fmla="*/ 1518788 h 2152098"/>
              <a:gd name="connsiteX1821" fmla="*/ 5073322 w 9090025"/>
              <a:gd name="connsiteY1821" fmla="*/ 1518788 h 2152098"/>
              <a:gd name="connsiteX1822" fmla="*/ 5127707 w 9090025"/>
              <a:gd name="connsiteY1822" fmla="*/ 1514904 h 2152098"/>
              <a:gd name="connsiteX1823" fmla="*/ 5162668 w 9090025"/>
              <a:gd name="connsiteY1823" fmla="*/ 1514904 h 2152098"/>
              <a:gd name="connsiteX1824" fmla="*/ 5166553 w 9090025"/>
              <a:gd name="connsiteY1824" fmla="*/ 1511020 h 2152098"/>
              <a:gd name="connsiteX1825" fmla="*/ 5185976 w 9090025"/>
              <a:gd name="connsiteY1825" fmla="*/ 1511020 h 2152098"/>
              <a:gd name="connsiteX1826" fmla="*/ 5205399 w 9090025"/>
              <a:gd name="connsiteY1826" fmla="*/ 1514904 h 2152098"/>
              <a:gd name="connsiteX1827" fmla="*/ 5224822 w 9090025"/>
              <a:gd name="connsiteY1827" fmla="*/ 1514904 h 2152098"/>
              <a:gd name="connsiteX1828" fmla="*/ 5267553 w 9090025"/>
              <a:gd name="connsiteY1828" fmla="*/ 1518788 h 2152098"/>
              <a:gd name="connsiteX1829" fmla="*/ 5318053 w 9090025"/>
              <a:gd name="connsiteY1829" fmla="*/ 1518788 h 2152098"/>
              <a:gd name="connsiteX1830" fmla="*/ 5364669 w 9090025"/>
              <a:gd name="connsiteY1830" fmla="*/ 1522673 h 2152098"/>
              <a:gd name="connsiteX1831" fmla="*/ 5384092 w 9090025"/>
              <a:gd name="connsiteY1831" fmla="*/ 1530442 h 2152098"/>
              <a:gd name="connsiteX1832" fmla="*/ 5411284 w 9090025"/>
              <a:gd name="connsiteY1832" fmla="*/ 1534326 h 2152098"/>
              <a:gd name="connsiteX1833" fmla="*/ 5461785 w 9090025"/>
              <a:gd name="connsiteY1833" fmla="*/ 1530442 h 2152098"/>
              <a:gd name="connsiteX1834" fmla="*/ 5477323 w 9090025"/>
              <a:gd name="connsiteY1834" fmla="*/ 1526557 h 2152098"/>
              <a:gd name="connsiteX1835" fmla="*/ 5516169 w 9090025"/>
              <a:gd name="connsiteY1835" fmla="*/ 1522673 h 2152098"/>
              <a:gd name="connsiteX1836" fmla="*/ 5582208 w 9090025"/>
              <a:gd name="connsiteY1836" fmla="*/ 1522673 h 2152098"/>
              <a:gd name="connsiteX1837" fmla="*/ 5648247 w 9090025"/>
              <a:gd name="connsiteY1837" fmla="*/ 1522673 h 2152098"/>
              <a:gd name="connsiteX1838" fmla="*/ 5799747 w 9090025"/>
              <a:gd name="connsiteY1838" fmla="*/ 1522673 h 2152098"/>
              <a:gd name="connsiteX1839" fmla="*/ 5900747 w 9090025"/>
              <a:gd name="connsiteY1839" fmla="*/ 1526557 h 2152098"/>
              <a:gd name="connsiteX1840" fmla="*/ 5924055 w 9090025"/>
              <a:gd name="connsiteY1840" fmla="*/ 1526557 h 2152098"/>
              <a:gd name="connsiteX1841" fmla="*/ 5959017 w 9090025"/>
              <a:gd name="connsiteY1841" fmla="*/ 1526557 h 2152098"/>
              <a:gd name="connsiteX1842" fmla="*/ 5978440 w 9090025"/>
              <a:gd name="connsiteY1842" fmla="*/ 1526557 h 2152098"/>
              <a:gd name="connsiteX1843" fmla="*/ 6048363 w 9090025"/>
              <a:gd name="connsiteY1843" fmla="*/ 1530442 h 2152098"/>
              <a:gd name="connsiteX1844" fmla="*/ 6071671 w 9090025"/>
              <a:gd name="connsiteY1844" fmla="*/ 1530442 h 2152098"/>
              <a:gd name="connsiteX1845" fmla="*/ 6153248 w 9090025"/>
              <a:gd name="connsiteY1845" fmla="*/ 1530442 h 2152098"/>
              <a:gd name="connsiteX1846" fmla="*/ 6328056 w 9090025"/>
              <a:gd name="connsiteY1846" fmla="*/ 1534326 h 2152098"/>
              <a:gd name="connsiteX1847" fmla="*/ 6359133 w 9090025"/>
              <a:gd name="connsiteY1847" fmla="*/ 1538210 h 2152098"/>
              <a:gd name="connsiteX1848" fmla="*/ 6390210 w 9090025"/>
              <a:gd name="connsiteY1848" fmla="*/ 1538210 h 2152098"/>
              <a:gd name="connsiteX1849" fmla="*/ 6429056 w 9090025"/>
              <a:gd name="connsiteY1849" fmla="*/ 1542095 h 2152098"/>
              <a:gd name="connsiteX1850" fmla="*/ 6467903 w 9090025"/>
              <a:gd name="connsiteY1850" fmla="*/ 1545979 h 2152098"/>
              <a:gd name="connsiteX1851" fmla="*/ 6502864 w 9090025"/>
              <a:gd name="connsiteY1851" fmla="*/ 1545979 h 2152098"/>
              <a:gd name="connsiteX1852" fmla="*/ 6533941 w 9090025"/>
              <a:gd name="connsiteY1852" fmla="*/ 1549863 h 2152098"/>
              <a:gd name="connsiteX1853" fmla="*/ 6553364 w 9090025"/>
              <a:gd name="connsiteY1853" fmla="*/ 1549863 h 2152098"/>
              <a:gd name="connsiteX1854" fmla="*/ 6607749 w 9090025"/>
              <a:gd name="connsiteY1854" fmla="*/ 1549863 h 2152098"/>
              <a:gd name="connsiteX1855" fmla="*/ 6588326 w 9090025"/>
              <a:gd name="connsiteY1855" fmla="*/ 1542095 h 2152098"/>
              <a:gd name="connsiteX1856" fmla="*/ 6557249 w 9090025"/>
              <a:gd name="connsiteY1856" fmla="*/ 1538210 h 2152098"/>
              <a:gd name="connsiteX1857" fmla="*/ 6510634 w 9090025"/>
              <a:gd name="connsiteY1857" fmla="*/ 1530442 h 2152098"/>
              <a:gd name="connsiteX1858" fmla="*/ 6417403 w 9090025"/>
              <a:gd name="connsiteY1858" fmla="*/ 1522673 h 2152098"/>
              <a:gd name="connsiteX1859" fmla="*/ 6378556 w 9090025"/>
              <a:gd name="connsiteY1859" fmla="*/ 1518788 h 2152098"/>
              <a:gd name="connsiteX1860" fmla="*/ 6351364 w 9090025"/>
              <a:gd name="connsiteY1860" fmla="*/ 1518788 h 2152098"/>
              <a:gd name="connsiteX1861" fmla="*/ 6347479 w 9090025"/>
              <a:gd name="connsiteY1861" fmla="*/ 1522673 h 2152098"/>
              <a:gd name="connsiteX1862" fmla="*/ 6331941 w 9090025"/>
              <a:gd name="connsiteY1862" fmla="*/ 1526557 h 2152098"/>
              <a:gd name="connsiteX1863" fmla="*/ 6312518 w 9090025"/>
              <a:gd name="connsiteY1863" fmla="*/ 1518788 h 2152098"/>
              <a:gd name="connsiteX1864" fmla="*/ 6289210 w 9090025"/>
              <a:gd name="connsiteY1864" fmla="*/ 1514904 h 2152098"/>
              <a:gd name="connsiteX1865" fmla="*/ 6262017 w 9090025"/>
              <a:gd name="connsiteY1865" fmla="*/ 1507135 h 2152098"/>
              <a:gd name="connsiteX1866" fmla="*/ 6254248 w 9090025"/>
              <a:gd name="connsiteY1866" fmla="*/ 1507135 h 2152098"/>
              <a:gd name="connsiteX1867" fmla="*/ 6242594 w 9090025"/>
              <a:gd name="connsiteY1867" fmla="*/ 1507135 h 2152098"/>
              <a:gd name="connsiteX1868" fmla="*/ 6211517 w 9090025"/>
              <a:gd name="connsiteY1868" fmla="*/ 1503251 h 2152098"/>
              <a:gd name="connsiteX1869" fmla="*/ 6149363 w 9090025"/>
              <a:gd name="connsiteY1869" fmla="*/ 1499367 h 2152098"/>
              <a:gd name="connsiteX1870" fmla="*/ 6063902 w 9090025"/>
              <a:gd name="connsiteY1870" fmla="*/ 1495482 h 2152098"/>
              <a:gd name="connsiteX1871" fmla="*/ 6017286 w 9090025"/>
              <a:gd name="connsiteY1871" fmla="*/ 1491598 h 2152098"/>
              <a:gd name="connsiteX1872" fmla="*/ 5970671 w 9090025"/>
              <a:gd name="connsiteY1872" fmla="*/ 1487714 h 2152098"/>
              <a:gd name="connsiteX1873" fmla="*/ 5939594 w 9090025"/>
              <a:gd name="connsiteY1873" fmla="*/ 1487714 h 2152098"/>
              <a:gd name="connsiteX1874" fmla="*/ 5889093 w 9090025"/>
              <a:gd name="connsiteY1874" fmla="*/ 1487714 h 2152098"/>
              <a:gd name="connsiteX1875" fmla="*/ 5842478 w 9090025"/>
              <a:gd name="connsiteY1875" fmla="*/ 1491598 h 2152098"/>
              <a:gd name="connsiteX1876" fmla="*/ 5865786 w 9090025"/>
              <a:gd name="connsiteY1876" fmla="*/ 1495482 h 2152098"/>
              <a:gd name="connsiteX1877" fmla="*/ 5896863 w 9090025"/>
              <a:gd name="connsiteY1877" fmla="*/ 1495482 h 2152098"/>
              <a:gd name="connsiteX1878" fmla="*/ 5935709 w 9090025"/>
              <a:gd name="connsiteY1878" fmla="*/ 1499367 h 2152098"/>
              <a:gd name="connsiteX1879" fmla="*/ 5993978 w 9090025"/>
              <a:gd name="connsiteY1879" fmla="*/ 1499367 h 2152098"/>
              <a:gd name="connsiteX1880" fmla="*/ 6044478 w 9090025"/>
              <a:gd name="connsiteY1880" fmla="*/ 1499367 h 2152098"/>
              <a:gd name="connsiteX1881" fmla="*/ 6071671 w 9090025"/>
              <a:gd name="connsiteY1881" fmla="*/ 1499367 h 2152098"/>
              <a:gd name="connsiteX1882" fmla="*/ 6094979 w 9090025"/>
              <a:gd name="connsiteY1882" fmla="*/ 1503251 h 2152098"/>
              <a:gd name="connsiteX1883" fmla="*/ 6126056 w 9090025"/>
              <a:gd name="connsiteY1883" fmla="*/ 1503251 h 2152098"/>
              <a:gd name="connsiteX1884" fmla="*/ 6137709 w 9090025"/>
              <a:gd name="connsiteY1884" fmla="*/ 1503251 h 2152098"/>
              <a:gd name="connsiteX1885" fmla="*/ 6145479 w 9090025"/>
              <a:gd name="connsiteY1885" fmla="*/ 1507135 h 2152098"/>
              <a:gd name="connsiteX1886" fmla="*/ 6153248 w 9090025"/>
              <a:gd name="connsiteY1886" fmla="*/ 1511020 h 2152098"/>
              <a:gd name="connsiteX1887" fmla="*/ 6161017 w 9090025"/>
              <a:gd name="connsiteY1887" fmla="*/ 1514904 h 2152098"/>
              <a:gd name="connsiteX1888" fmla="*/ 6207633 w 9090025"/>
              <a:gd name="connsiteY1888" fmla="*/ 1518788 h 2152098"/>
              <a:gd name="connsiteX1889" fmla="*/ 6211517 w 9090025"/>
              <a:gd name="connsiteY1889" fmla="*/ 1522673 h 2152098"/>
              <a:gd name="connsiteX1890" fmla="*/ 6192094 w 9090025"/>
              <a:gd name="connsiteY1890" fmla="*/ 1522673 h 2152098"/>
              <a:gd name="connsiteX1891" fmla="*/ 6176556 w 9090025"/>
              <a:gd name="connsiteY1891" fmla="*/ 1522673 h 2152098"/>
              <a:gd name="connsiteX1892" fmla="*/ 6164902 w 9090025"/>
              <a:gd name="connsiteY1892" fmla="*/ 1518788 h 2152098"/>
              <a:gd name="connsiteX1893" fmla="*/ 6094979 w 9090025"/>
              <a:gd name="connsiteY1893" fmla="*/ 1514904 h 2152098"/>
              <a:gd name="connsiteX1894" fmla="*/ 6063902 w 9090025"/>
              <a:gd name="connsiteY1894" fmla="*/ 1514904 h 2152098"/>
              <a:gd name="connsiteX1895" fmla="*/ 5982324 w 9090025"/>
              <a:gd name="connsiteY1895" fmla="*/ 1511020 h 2152098"/>
              <a:gd name="connsiteX1896" fmla="*/ 5920170 w 9090025"/>
              <a:gd name="connsiteY1896" fmla="*/ 1507135 h 2152098"/>
              <a:gd name="connsiteX1897" fmla="*/ 5873555 w 9090025"/>
              <a:gd name="connsiteY1897" fmla="*/ 1507135 h 2152098"/>
              <a:gd name="connsiteX1898" fmla="*/ 5819170 w 9090025"/>
              <a:gd name="connsiteY1898" fmla="*/ 1499367 h 2152098"/>
              <a:gd name="connsiteX1899" fmla="*/ 5799747 w 9090025"/>
              <a:gd name="connsiteY1899" fmla="*/ 1499367 h 2152098"/>
              <a:gd name="connsiteX1900" fmla="*/ 5768670 w 9090025"/>
              <a:gd name="connsiteY1900" fmla="*/ 1499367 h 2152098"/>
              <a:gd name="connsiteX1901" fmla="*/ 5741478 w 9090025"/>
              <a:gd name="connsiteY1901" fmla="*/ 1503251 h 2152098"/>
              <a:gd name="connsiteX1902" fmla="*/ 5683208 w 9090025"/>
              <a:gd name="connsiteY1902" fmla="*/ 1503251 h 2152098"/>
              <a:gd name="connsiteX1903" fmla="*/ 5687093 w 9090025"/>
              <a:gd name="connsiteY1903" fmla="*/ 1503251 h 2152098"/>
              <a:gd name="connsiteX1904" fmla="*/ 5698747 w 9090025"/>
              <a:gd name="connsiteY1904" fmla="*/ 1499367 h 2152098"/>
              <a:gd name="connsiteX1905" fmla="*/ 5698747 w 9090025"/>
              <a:gd name="connsiteY1905" fmla="*/ 1495482 h 2152098"/>
              <a:gd name="connsiteX1906" fmla="*/ 5694862 w 9090025"/>
              <a:gd name="connsiteY1906" fmla="*/ 1491598 h 2152098"/>
              <a:gd name="connsiteX1907" fmla="*/ 5683208 w 9090025"/>
              <a:gd name="connsiteY1907" fmla="*/ 1487714 h 2152098"/>
              <a:gd name="connsiteX1908" fmla="*/ 5671554 w 9090025"/>
              <a:gd name="connsiteY1908" fmla="*/ 1487714 h 2152098"/>
              <a:gd name="connsiteX1909" fmla="*/ 5659900 w 9090025"/>
              <a:gd name="connsiteY1909" fmla="*/ 1487714 h 2152098"/>
              <a:gd name="connsiteX1910" fmla="*/ 5648247 w 9090025"/>
              <a:gd name="connsiteY1910" fmla="*/ 1487714 h 2152098"/>
              <a:gd name="connsiteX1911" fmla="*/ 5605516 w 9090025"/>
              <a:gd name="connsiteY1911" fmla="*/ 1483829 h 2152098"/>
              <a:gd name="connsiteX1912" fmla="*/ 5601631 w 9090025"/>
              <a:gd name="connsiteY1912" fmla="*/ 1476060 h 2152098"/>
              <a:gd name="connsiteX1913" fmla="*/ 5586093 w 9090025"/>
              <a:gd name="connsiteY1913" fmla="*/ 1476060 h 2152098"/>
              <a:gd name="connsiteX1914" fmla="*/ 5547246 w 9090025"/>
              <a:gd name="connsiteY1914" fmla="*/ 1472176 h 2152098"/>
              <a:gd name="connsiteX1915" fmla="*/ 5508400 w 9090025"/>
              <a:gd name="connsiteY1915" fmla="*/ 1472176 h 2152098"/>
              <a:gd name="connsiteX1916" fmla="*/ 5485092 w 9090025"/>
              <a:gd name="connsiteY1916" fmla="*/ 1472176 h 2152098"/>
              <a:gd name="connsiteX1917" fmla="*/ 5411284 w 9090025"/>
              <a:gd name="connsiteY1917" fmla="*/ 1464407 h 2152098"/>
              <a:gd name="connsiteX1918" fmla="*/ 5395746 w 9090025"/>
              <a:gd name="connsiteY1918" fmla="*/ 1460523 h 2152098"/>
              <a:gd name="connsiteX1919" fmla="*/ 5387977 w 9090025"/>
              <a:gd name="connsiteY1919" fmla="*/ 1460523 h 2152098"/>
              <a:gd name="connsiteX1920" fmla="*/ 5360784 w 9090025"/>
              <a:gd name="connsiteY1920" fmla="*/ 1456639 h 2152098"/>
              <a:gd name="connsiteX1921" fmla="*/ 5329707 w 9090025"/>
              <a:gd name="connsiteY1921" fmla="*/ 1456639 h 2152098"/>
              <a:gd name="connsiteX1922" fmla="*/ 5318053 w 9090025"/>
              <a:gd name="connsiteY1922" fmla="*/ 1456639 h 2152098"/>
              <a:gd name="connsiteX1923" fmla="*/ 5310284 w 9090025"/>
              <a:gd name="connsiteY1923" fmla="*/ 1452754 h 2152098"/>
              <a:gd name="connsiteX1924" fmla="*/ 5306399 w 9090025"/>
              <a:gd name="connsiteY1924" fmla="*/ 1452754 h 2152098"/>
              <a:gd name="connsiteX1925" fmla="*/ 5298630 w 9090025"/>
              <a:gd name="connsiteY1925" fmla="*/ 1452754 h 2152098"/>
              <a:gd name="connsiteX1926" fmla="*/ 5279207 w 9090025"/>
              <a:gd name="connsiteY1926" fmla="*/ 1448870 h 2152098"/>
              <a:gd name="connsiteX1927" fmla="*/ 5259784 w 9090025"/>
              <a:gd name="connsiteY1927" fmla="*/ 1448870 h 2152098"/>
              <a:gd name="connsiteX1928" fmla="*/ 5248130 w 9090025"/>
              <a:gd name="connsiteY1928" fmla="*/ 1444985 h 2152098"/>
              <a:gd name="connsiteX1929" fmla="*/ 5213168 w 9090025"/>
              <a:gd name="connsiteY1929" fmla="*/ 1444985 h 2152098"/>
              <a:gd name="connsiteX1930" fmla="*/ 5139361 w 9090025"/>
              <a:gd name="connsiteY1930" fmla="*/ 1444985 h 2152098"/>
              <a:gd name="connsiteX1931" fmla="*/ 5116053 w 9090025"/>
              <a:gd name="connsiteY1931" fmla="*/ 1448870 h 2152098"/>
              <a:gd name="connsiteX1932" fmla="*/ 5108284 w 9090025"/>
              <a:gd name="connsiteY1932" fmla="*/ 1452754 h 2152098"/>
              <a:gd name="connsiteX1933" fmla="*/ 5104399 w 9090025"/>
              <a:gd name="connsiteY1933" fmla="*/ 1448870 h 2152098"/>
              <a:gd name="connsiteX1934" fmla="*/ 5077207 w 9090025"/>
              <a:gd name="connsiteY1934" fmla="*/ 1444985 h 2152098"/>
              <a:gd name="connsiteX1935" fmla="*/ 5065553 w 9090025"/>
              <a:gd name="connsiteY1935" fmla="*/ 1444985 h 2152098"/>
              <a:gd name="connsiteX1936" fmla="*/ 5061668 w 9090025"/>
              <a:gd name="connsiteY1936" fmla="*/ 1444985 h 2152098"/>
              <a:gd name="connsiteX1937" fmla="*/ 5042245 w 9090025"/>
              <a:gd name="connsiteY1937" fmla="*/ 1448870 h 2152098"/>
              <a:gd name="connsiteX1938" fmla="*/ 5015053 w 9090025"/>
              <a:gd name="connsiteY1938" fmla="*/ 1452754 h 2152098"/>
              <a:gd name="connsiteX1939" fmla="*/ 5007283 w 9090025"/>
              <a:gd name="connsiteY1939" fmla="*/ 1452754 h 2152098"/>
              <a:gd name="connsiteX1940" fmla="*/ 4987860 w 9090025"/>
              <a:gd name="connsiteY1940" fmla="*/ 1452754 h 2152098"/>
              <a:gd name="connsiteX1941" fmla="*/ 4972322 w 9090025"/>
              <a:gd name="connsiteY1941" fmla="*/ 1448870 h 2152098"/>
              <a:gd name="connsiteX1942" fmla="*/ 4960668 w 9090025"/>
              <a:gd name="connsiteY1942" fmla="*/ 1444985 h 2152098"/>
              <a:gd name="connsiteX1943" fmla="*/ 4949014 w 9090025"/>
              <a:gd name="connsiteY1943" fmla="*/ 1444985 h 2152098"/>
              <a:gd name="connsiteX1944" fmla="*/ 4894629 w 9090025"/>
              <a:gd name="connsiteY1944" fmla="*/ 1444985 h 2152098"/>
              <a:gd name="connsiteX1945" fmla="*/ 4844129 w 9090025"/>
              <a:gd name="connsiteY1945" fmla="*/ 1444985 h 2152098"/>
              <a:gd name="connsiteX1946" fmla="*/ 4801398 w 9090025"/>
              <a:gd name="connsiteY1946" fmla="*/ 1444985 h 2152098"/>
              <a:gd name="connsiteX1947" fmla="*/ 4762552 w 9090025"/>
              <a:gd name="connsiteY1947" fmla="*/ 1448870 h 2152098"/>
              <a:gd name="connsiteX1948" fmla="*/ 4723706 w 9090025"/>
              <a:gd name="connsiteY1948" fmla="*/ 1448870 h 2152098"/>
              <a:gd name="connsiteX1949" fmla="*/ 4665436 w 9090025"/>
              <a:gd name="connsiteY1949" fmla="*/ 1448870 h 2152098"/>
              <a:gd name="connsiteX1950" fmla="*/ 4669321 w 9090025"/>
              <a:gd name="connsiteY1950" fmla="*/ 1444985 h 2152098"/>
              <a:gd name="connsiteX1951" fmla="*/ 4680975 w 9090025"/>
              <a:gd name="connsiteY1951" fmla="*/ 1444985 h 2152098"/>
              <a:gd name="connsiteX1952" fmla="*/ 4739244 w 9090025"/>
              <a:gd name="connsiteY1952" fmla="*/ 1441101 h 2152098"/>
              <a:gd name="connsiteX1953" fmla="*/ 4781975 w 9090025"/>
              <a:gd name="connsiteY1953" fmla="*/ 1441101 h 2152098"/>
              <a:gd name="connsiteX1954" fmla="*/ 4855783 w 9090025"/>
              <a:gd name="connsiteY1954" fmla="*/ 1444985 h 2152098"/>
              <a:gd name="connsiteX1955" fmla="*/ 4859667 w 9090025"/>
              <a:gd name="connsiteY1955" fmla="*/ 1444985 h 2152098"/>
              <a:gd name="connsiteX1956" fmla="*/ 4952898 w 9090025"/>
              <a:gd name="connsiteY1956" fmla="*/ 1437217 h 2152098"/>
              <a:gd name="connsiteX1957" fmla="*/ 5011168 w 9090025"/>
              <a:gd name="connsiteY1957" fmla="*/ 1433332 h 2152098"/>
              <a:gd name="connsiteX1958" fmla="*/ 5077207 w 9090025"/>
              <a:gd name="connsiteY1958" fmla="*/ 1433332 h 2152098"/>
              <a:gd name="connsiteX1959" fmla="*/ 5178207 w 9090025"/>
              <a:gd name="connsiteY1959" fmla="*/ 1433332 h 2152098"/>
              <a:gd name="connsiteX1960" fmla="*/ 5209284 w 9090025"/>
              <a:gd name="connsiteY1960" fmla="*/ 1437217 h 2152098"/>
              <a:gd name="connsiteX1961" fmla="*/ 5259784 w 9090025"/>
              <a:gd name="connsiteY1961" fmla="*/ 1437217 h 2152098"/>
              <a:gd name="connsiteX1962" fmla="*/ 5267553 w 9090025"/>
              <a:gd name="connsiteY1962" fmla="*/ 1437217 h 2152098"/>
              <a:gd name="connsiteX1963" fmla="*/ 5283092 w 9090025"/>
              <a:gd name="connsiteY1963" fmla="*/ 1441101 h 2152098"/>
              <a:gd name="connsiteX1964" fmla="*/ 5314169 w 9090025"/>
              <a:gd name="connsiteY1964" fmla="*/ 1441101 h 2152098"/>
              <a:gd name="connsiteX1965" fmla="*/ 5318053 w 9090025"/>
              <a:gd name="connsiteY1965" fmla="*/ 1441101 h 2152098"/>
              <a:gd name="connsiteX1966" fmla="*/ 5325823 w 9090025"/>
              <a:gd name="connsiteY1966" fmla="*/ 1437217 h 2152098"/>
              <a:gd name="connsiteX1967" fmla="*/ 5329707 w 9090025"/>
              <a:gd name="connsiteY1967" fmla="*/ 1441101 h 2152098"/>
              <a:gd name="connsiteX1968" fmla="*/ 5349130 w 9090025"/>
              <a:gd name="connsiteY1968" fmla="*/ 1441101 h 2152098"/>
              <a:gd name="connsiteX1969" fmla="*/ 5368553 w 9090025"/>
              <a:gd name="connsiteY1969" fmla="*/ 1444985 h 2152098"/>
              <a:gd name="connsiteX1970" fmla="*/ 5376323 w 9090025"/>
              <a:gd name="connsiteY1970" fmla="*/ 1437217 h 2152098"/>
              <a:gd name="connsiteX1971" fmla="*/ 5384092 w 9090025"/>
              <a:gd name="connsiteY1971" fmla="*/ 1429448 h 2152098"/>
              <a:gd name="connsiteX1972" fmla="*/ 5399630 w 9090025"/>
              <a:gd name="connsiteY1972" fmla="*/ 1429448 h 2152098"/>
              <a:gd name="connsiteX1973" fmla="*/ 5450131 w 9090025"/>
              <a:gd name="connsiteY1973" fmla="*/ 1425564 h 2152098"/>
              <a:gd name="connsiteX1974" fmla="*/ 5543362 w 9090025"/>
              <a:gd name="connsiteY1974" fmla="*/ 1421679 h 2152098"/>
              <a:gd name="connsiteX1975" fmla="*/ 5578323 w 9090025"/>
              <a:gd name="connsiteY1975" fmla="*/ 1421679 h 2152098"/>
              <a:gd name="connsiteX1976" fmla="*/ 5570554 w 9090025"/>
              <a:gd name="connsiteY1976" fmla="*/ 1413911 h 2152098"/>
              <a:gd name="connsiteX1977" fmla="*/ 5551131 w 9090025"/>
              <a:gd name="connsiteY1977" fmla="*/ 1410026 h 2152098"/>
              <a:gd name="connsiteX1978" fmla="*/ 5531708 w 9090025"/>
              <a:gd name="connsiteY1978" fmla="*/ 1410026 h 2152098"/>
              <a:gd name="connsiteX1979" fmla="*/ 5469554 w 9090025"/>
              <a:gd name="connsiteY1979" fmla="*/ 1410026 h 2152098"/>
              <a:gd name="connsiteX1980" fmla="*/ 5438477 w 9090025"/>
              <a:gd name="connsiteY1980" fmla="*/ 1402257 h 2152098"/>
              <a:gd name="connsiteX1981" fmla="*/ 5430707 w 9090025"/>
              <a:gd name="connsiteY1981" fmla="*/ 1406142 h 2152098"/>
              <a:gd name="connsiteX1982" fmla="*/ 5430707 w 9090025"/>
              <a:gd name="connsiteY1982" fmla="*/ 1410026 h 2152098"/>
              <a:gd name="connsiteX1983" fmla="*/ 5422938 w 9090025"/>
              <a:gd name="connsiteY1983" fmla="*/ 1406142 h 2152098"/>
              <a:gd name="connsiteX1984" fmla="*/ 5419054 w 9090025"/>
              <a:gd name="connsiteY1984" fmla="*/ 1406142 h 2152098"/>
              <a:gd name="connsiteX1985" fmla="*/ 5407400 w 9090025"/>
              <a:gd name="connsiteY1985" fmla="*/ 1406142 h 2152098"/>
              <a:gd name="connsiteX1986" fmla="*/ 5391861 w 9090025"/>
              <a:gd name="connsiteY1986" fmla="*/ 1402257 h 2152098"/>
              <a:gd name="connsiteX1987" fmla="*/ 5368553 w 9090025"/>
              <a:gd name="connsiteY1987" fmla="*/ 1398373 h 2152098"/>
              <a:gd name="connsiteX1988" fmla="*/ 5333592 w 9090025"/>
              <a:gd name="connsiteY1988" fmla="*/ 1398373 h 2152098"/>
              <a:gd name="connsiteX1989" fmla="*/ 5310284 w 9090025"/>
              <a:gd name="connsiteY1989" fmla="*/ 1402257 h 2152098"/>
              <a:gd name="connsiteX1990" fmla="*/ 5298630 w 9090025"/>
              <a:gd name="connsiteY1990" fmla="*/ 1402257 h 2152098"/>
              <a:gd name="connsiteX1991" fmla="*/ 5232592 w 9090025"/>
              <a:gd name="connsiteY1991" fmla="*/ 1402257 h 2152098"/>
              <a:gd name="connsiteX1992" fmla="*/ 5158784 w 9090025"/>
              <a:gd name="connsiteY1992" fmla="*/ 1406142 h 2152098"/>
              <a:gd name="connsiteX1993" fmla="*/ 5112168 w 9090025"/>
              <a:gd name="connsiteY1993" fmla="*/ 1406142 h 2152098"/>
              <a:gd name="connsiteX1994" fmla="*/ 5073322 w 9090025"/>
              <a:gd name="connsiteY1994" fmla="*/ 1406142 h 2152098"/>
              <a:gd name="connsiteX1995" fmla="*/ 5038360 w 9090025"/>
              <a:gd name="connsiteY1995" fmla="*/ 1406142 h 2152098"/>
              <a:gd name="connsiteX1996" fmla="*/ 5015053 w 9090025"/>
              <a:gd name="connsiteY1996" fmla="*/ 1402257 h 2152098"/>
              <a:gd name="connsiteX1997" fmla="*/ 4991745 w 9090025"/>
              <a:gd name="connsiteY1997" fmla="*/ 1402257 h 2152098"/>
              <a:gd name="connsiteX1998" fmla="*/ 4956783 w 9090025"/>
              <a:gd name="connsiteY1998" fmla="*/ 1402257 h 2152098"/>
              <a:gd name="connsiteX1999" fmla="*/ 4933475 w 9090025"/>
              <a:gd name="connsiteY1999" fmla="*/ 1402257 h 2152098"/>
              <a:gd name="connsiteX2000" fmla="*/ 4925706 w 9090025"/>
              <a:gd name="connsiteY2000" fmla="*/ 1402257 h 2152098"/>
              <a:gd name="connsiteX2001" fmla="*/ 4863552 w 9090025"/>
              <a:gd name="connsiteY2001" fmla="*/ 1398373 h 2152098"/>
              <a:gd name="connsiteX2002" fmla="*/ 4801398 w 9090025"/>
              <a:gd name="connsiteY2002" fmla="*/ 1402257 h 2152098"/>
              <a:gd name="connsiteX2003" fmla="*/ 4758667 w 9090025"/>
              <a:gd name="connsiteY2003" fmla="*/ 1402257 h 2152098"/>
              <a:gd name="connsiteX2004" fmla="*/ 4708167 w 9090025"/>
              <a:gd name="connsiteY2004" fmla="*/ 1406142 h 2152098"/>
              <a:gd name="connsiteX2005" fmla="*/ 4657667 w 9090025"/>
              <a:gd name="connsiteY2005" fmla="*/ 1410026 h 2152098"/>
              <a:gd name="connsiteX2006" fmla="*/ 4618821 w 9090025"/>
              <a:gd name="connsiteY2006" fmla="*/ 1410026 h 2152098"/>
              <a:gd name="connsiteX2007" fmla="*/ 4564436 w 9090025"/>
              <a:gd name="connsiteY2007" fmla="*/ 1413911 h 2152098"/>
              <a:gd name="connsiteX2008" fmla="*/ 4490628 w 9090025"/>
              <a:gd name="connsiteY2008" fmla="*/ 1417795 h 2152098"/>
              <a:gd name="connsiteX2009" fmla="*/ 4463436 w 9090025"/>
              <a:gd name="connsiteY2009" fmla="*/ 1425564 h 2152098"/>
              <a:gd name="connsiteX2010" fmla="*/ 4451782 w 9090025"/>
              <a:gd name="connsiteY2010" fmla="*/ 1425564 h 2152098"/>
              <a:gd name="connsiteX2011" fmla="*/ 4401282 w 9090025"/>
              <a:gd name="connsiteY2011" fmla="*/ 1429448 h 2152098"/>
              <a:gd name="connsiteX2012" fmla="*/ 4343012 w 9090025"/>
              <a:gd name="connsiteY2012" fmla="*/ 1433332 h 2152098"/>
              <a:gd name="connsiteX2013" fmla="*/ 4257550 w 9090025"/>
              <a:gd name="connsiteY2013" fmla="*/ 1441101 h 2152098"/>
              <a:gd name="connsiteX2014" fmla="*/ 4148781 w 9090025"/>
              <a:gd name="connsiteY2014" fmla="*/ 1460523 h 2152098"/>
              <a:gd name="connsiteX2015" fmla="*/ 4043896 w 9090025"/>
              <a:gd name="connsiteY2015" fmla="*/ 1476060 h 2152098"/>
              <a:gd name="connsiteX2016" fmla="*/ 3911819 w 9090025"/>
              <a:gd name="connsiteY2016" fmla="*/ 1491598 h 2152098"/>
              <a:gd name="connsiteX2017" fmla="*/ 3857434 w 9090025"/>
              <a:gd name="connsiteY2017" fmla="*/ 1499367 h 2152098"/>
              <a:gd name="connsiteX2018" fmla="*/ 3803049 w 9090025"/>
              <a:gd name="connsiteY2018" fmla="*/ 1511020 h 2152098"/>
              <a:gd name="connsiteX2019" fmla="*/ 3729241 w 9090025"/>
              <a:gd name="connsiteY2019" fmla="*/ 1522673 h 2152098"/>
              <a:gd name="connsiteX2020" fmla="*/ 3690395 w 9090025"/>
              <a:gd name="connsiteY2020" fmla="*/ 1526557 h 2152098"/>
              <a:gd name="connsiteX2021" fmla="*/ 3670972 w 9090025"/>
              <a:gd name="connsiteY2021" fmla="*/ 1534326 h 2152098"/>
              <a:gd name="connsiteX2022" fmla="*/ 3643779 w 9090025"/>
              <a:gd name="connsiteY2022" fmla="*/ 1538210 h 2152098"/>
              <a:gd name="connsiteX2023" fmla="*/ 3616587 w 9090025"/>
              <a:gd name="connsiteY2023" fmla="*/ 1542095 h 2152098"/>
              <a:gd name="connsiteX2024" fmla="*/ 3554433 w 9090025"/>
              <a:gd name="connsiteY2024" fmla="*/ 1553748 h 2152098"/>
              <a:gd name="connsiteX2025" fmla="*/ 3535010 w 9090025"/>
              <a:gd name="connsiteY2025" fmla="*/ 1557632 h 2152098"/>
              <a:gd name="connsiteX2026" fmla="*/ 3344663 w 9090025"/>
              <a:gd name="connsiteY2026" fmla="*/ 1600360 h 2152098"/>
              <a:gd name="connsiteX2027" fmla="*/ 3274740 w 9090025"/>
              <a:gd name="connsiteY2027" fmla="*/ 1615898 h 2152098"/>
              <a:gd name="connsiteX2028" fmla="*/ 3243663 w 9090025"/>
              <a:gd name="connsiteY2028" fmla="*/ 1627551 h 2152098"/>
              <a:gd name="connsiteX2029" fmla="*/ 3235894 w 9090025"/>
              <a:gd name="connsiteY2029" fmla="*/ 1631435 h 2152098"/>
              <a:gd name="connsiteX2030" fmla="*/ 3278625 w 9090025"/>
              <a:gd name="connsiteY2030" fmla="*/ 1627551 h 2152098"/>
              <a:gd name="connsiteX2031" fmla="*/ 3309702 w 9090025"/>
              <a:gd name="connsiteY2031" fmla="*/ 1619782 h 2152098"/>
              <a:gd name="connsiteX2032" fmla="*/ 3333009 w 9090025"/>
              <a:gd name="connsiteY2032" fmla="*/ 1615898 h 2152098"/>
              <a:gd name="connsiteX2033" fmla="*/ 3371856 w 9090025"/>
              <a:gd name="connsiteY2033" fmla="*/ 1608129 h 2152098"/>
              <a:gd name="connsiteX2034" fmla="*/ 3410702 w 9090025"/>
              <a:gd name="connsiteY2034" fmla="*/ 1600360 h 2152098"/>
              <a:gd name="connsiteX2035" fmla="*/ 3484510 w 9090025"/>
              <a:gd name="connsiteY2035" fmla="*/ 1584823 h 2152098"/>
              <a:gd name="connsiteX2036" fmla="*/ 3535010 w 9090025"/>
              <a:gd name="connsiteY2036" fmla="*/ 1577054 h 2152098"/>
              <a:gd name="connsiteX2037" fmla="*/ 3566087 w 9090025"/>
              <a:gd name="connsiteY2037" fmla="*/ 1573170 h 2152098"/>
              <a:gd name="connsiteX2038" fmla="*/ 3620472 w 9090025"/>
              <a:gd name="connsiteY2038" fmla="*/ 1561517 h 2152098"/>
              <a:gd name="connsiteX2039" fmla="*/ 3628241 w 9090025"/>
              <a:gd name="connsiteY2039" fmla="*/ 1561517 h 2152098"/>
              <a:gd name="connsiteX2040" fmla="*/ 3632125 w 9090025"/>
              <a:gd name="connsiteY2040" fmla="*/ 1561517 h 2152098"/>
              <a:gd name="connsiteX2041" fmla="*/ 3647664 w 9090025"/>
              <a:gd name="connsiteY2041" fmla="*/ 1561517 h 2152098"/>
              <a:gd name="connsiteX2042" fmla="*/ 3674856 w 9090025"/>
              <a:gd name="connsiteY2042" fmla="*/ 1557632 h 2152098"/>
              <a:gd name="connsiteX2043" fmla="*/ 3764203 w 9090025"/>
              <a:gd name="connsiteY2043" fmla="*/ 1545979 h 2152098"/>
              <a:gd name="connsiteX2044" fmla="*/ 3849665 w 9090025"/>
              <a:gd name="connsiteY2044" fmla="*/ 1530442 h 2152098"/>
              <a:gd name="connsiteX2045" fmla="*/ 3939011 w 9090025"/>
              <a:gd name="connsiteY2045" fmla="*/ 1518788 h 2152098"/>
              <a:gd name="connsiteX2046" fmla="*/ 3958434 w 9090025"/>
              <a:gd name="connsiteY2046" fmla="*/ 1514904 h 2152098"/>
              <a:gd name="connsiteX2047" fmla="*/ 3954549 w 9090025"/>
              <a:gd name="connsiteY2047" fmla="*/ 1511020 h 2152098"/>
              <a:gd name="connsiteX2048" fmla="*/ 3966203 w 9090025"/>
              <a:gd name="connsiteY2048" fmla="*/ 1511020 h 2152098"/>
              <a:gd name="connsiteX2049" fmla="*/ 3977857 w 9090025"/>
              <a:gd name="connsiteY2049" fmla="*/ 1511020 h 2152098"/>
              <a:gd name="connsiteX2050" fmla="*/ 3985626 w 9090025"/>
              <a:gd name="connsiteY2050" fmla="*/ 1511020 h 2152098"/>
              <a:gd name="connsiteX2051" fmla="*/ 3997280 w 9090025"/>
              <a:gd name="connsiteY2051" fmla="*/ 1507135 h 2152098"/>
              <a:gd name="connsiteX2052" fmla="*/ 4008934 w 9090025"/>
              <a:gd name="connsiteY2052" fmla="*/ 1507135 h 2152098"/>
              <a:gd name="connsiteX2053" fmla="*/ 4051665 w 9090025"/>
              <a:gd name="connsiteY2053" fmla="*/ 1503251 h 2152098"/>
              <a:gd name="connsiteX2054" fmla="*/ 4055550 w 9090025"/>
              <a:gd name="connsiteY2054" fmla="*/ 1503251 h 2152098"/>
              <a:gd name="connsiteX2055" fmla="*/ 4067204 w 9090025"/>
              <a:gd name="connsiteY2055" fmla="*/ 1503251 h 2152098"/>
              <a:gd name="connsiteX2056" fmla="*/ 4098281 w 9090025"/>
              <a:gd name="connsiteY2056" fmla="*/ 1491598 h 2152098"/>
              <a:gd name="connsiteX2057" fmla="*/ 4125473 w 9090025"/>
              <a:gd name="connsiteY2057" fmla="*/ 1495482 h 2152098"/>
              <a:gd name="connsiteX2058" fmla="*/ 4137127 w 9090025"/>
              <a:gd name="connsiteY2058" fmla="*/ 1499367 h 2152098"/>
              <a:gd name="connsiteX2059" fmla="*/ 4191512 w 9090025"/>
              <a:gd name="connsiteY2059" fmla="*/ 1491598 h 2152098"/>
              <a:gd name="connsiteX2060" fmla="*/ 4315820 w 9090025"/>
              <a:gd name="connsiteY2060" fmla="*/ 1491598 h 2152098"/>
              <a:gd name="connsiteX2061" fmla="*/ 4343012 w 9090025"/>
              <a:gd name="connsiteY2061" fmla="*/ 1487714 h 2152098"/>
              <a:gd name="connsiteX2062" fmla="*/ 4498397 w 9090025"/>
              <a:gd name="connsiteY2062" fmla="*/ 1472176 h 2152098"/>
              <a:gd name="connsiteX2063" fmla="*/ 4556667 w 9090025"/>
              <a:gd name="connsiteY2063" fmla="*/ 1468292 h 2152098"/>
              <a:gd name="connsiteX2064" fmla="*/ 4599398 w 9090025"/>
              <a:gd name="connsiteY2064" fmla="*/ 1464407 h 2152098"/>
              <a:gd name="connsiteX2065" fmla="*/ 4611051 w 9090025"/>
              <a:gd name="connsiteY2065" fmla="*/ 1464407 h 2152098"/>
              <a:gd name="connsiteX2066" fmla="*/ 4614936 w 9090025"/>
              <a:gd name="connsiteY2066" fmla="*/ 1464407 h 2152098"/>
              <a:gd name="connsiteX2067" fmla="*/ 4646013 w 9090025"/>
              <a:gd name="connsiteY2067" fmla="*/ 1460523 h 2152098"/>
              <a:gd name="connsiteX2068" fmla="*/ 4673205 w 9090025"/>
              <a:gd name="connsiteY2068" fmla="*/ 1460523 h 2152098"/>
              <a:gd name="connsiteX2069" fmla="*/ 4669321 w 9090025"/>
              <a:gd name="connsiteY2069" fmla="*/ 1464407 h 2152098"/>
              <a:gd name="connsiteX2070" fmla="*/ 4362435 w 9090025"/>
              <a:gd name="connsiteY2070" fmla="*/ 1503251 h 2152098"/>
              <a:gd name="connsiteX2071" fmla="*/ 4098281 w 9090025"/>
              <a:gd name="connsiteY2071" fmla="*/ 1530442 h 2152098"/>
              <a:gd name="connsiteX2072" fmla="*/ 4055550 w 9090025"/>
              <a:gd name="connsiteY2072" fmla="*/ 1538210 h 2152098"/>
              <a:gd name="connsiteX2073" fmla="*/ 4020588 w 9090025"/>
              <a:gd name="connsiteY2073" fmla="*/ 1545979 h 2152098"/>
              <a:gd name="connsiteX2074" fmla="*/ 3939011 w 9090025"/>
              <a:gd name="connsiteY2074" fmla="*/ 1557632 h 2152098"/>
              <a:gd name="connsiteX2075" fmla="*/ 3841895 w 9090025"/>
              <a:gd name="connsiteY2075" fmla="*/ 1573170 h 2152098"/>
              <a:gd name="connsiteX2076" fmla="*/ 3806934 w 9090025"/>
              <a:gd name="connsiteY2076" fmla="*/ 1577054 h 2152098"/>
              <a:gd name="connsiteX2077" fmla="*/ 3768087 w 9090025"/>
              <a:gd name="connsiteY2077" fmla="*/ 1584823 h 2152098"/>
              <a:gd name="connsiteX2078" fmla="*/ 3760318 w 9090025"/>
              <a:gd name="connsiteY2078" fmla="*/ 1584823 h 2152098"/>
              <a:gd name="connsiteX2079" fmla="*/ 3721472 w 9090025"/>
              <a:gd name="connsiteY2079" fmla="*/ 1592592 h 2152098"/>
              <a:gd name="connsiteX2080" fmla="*/ 3581625 w 9090025"/>
              <a:gd name="connsiteY2080" fmla="*/ 1615898 h 2152098"/>
              <a:gd name="connsiteX2081" fmla="*/ 3558318 w 9090025"/>
              <a:gd name="connsiteY2081" fmla="*/ 1619782 h 2152098"/>
              <a:gd name="connsiteX2082" fmla="*/ 3511702 w 9090025"/>
              <a:gd name="connsiteY2082" fmla="*/ 1631435 h 2152098"/>
              <a:gd name="connsiteX2083" fmla="*/ 3468971 w 9090025"/>
              <a:gd name="connsiteY2083" fmla="*/ 1639204 h 2152098"/>
              <a:gd name="connsiteX2084" fmla="*/ 3406817 w 9090025"/>
              <a:gd name="connsiteY2084" fmla="*/ 1650857 h 2152098"/>
              <a:gd name="connsiteX2085" fmla="*/ 3383509 w 9090025"/>
              <a:gd name="connsiteY2085" fmla="*/ 1658626 h 2152098"/>
              <a:gd name="connsiteX2086" fmla="*/ 3375740 w 9090025"/>
              <a:gd name="connsiteY2086" fmla="*/ 1658626 h 2152098"/>
              <a:gd name="connsiteX2087" fmla="*/ 3348548 w 9090025"/>
              <a:gd name="connsiteY2087" fmla="*/ 1662510 h 2152098"/>
              <a:gd name="connsiteX2088" fmla="*/ 3305817 w 9090025"/>
              <a:gd name="connsiteY2088" fmla="*/ 1670279 h 2152098"/>
              <a:gd name="connsiteX2089" fmla="*/ 3286394 w 9090025"/>
              <a:gd name="connsiteY2089" fmla="*/ 1678048 h 2152098"/>
              <a:gd name="connsiteX2090" fmla="*/ 3259201 w 9090025"/>
              <a:gd name="connsiteY2090" fmla="*/ 1685816 h 2152098"/>
              <a:gd name="connsiteX2091" fmla="*/ 3197047 w 9090025"/>
              <a:gd name="connsiteY2091" fmla="*/ 1701354 h 2152098"/>
              <a:gd name="connsiteX2092" fmla="*/ 3142663 w 9090025"/>
              <a:gd name="connsiteY2092" fmla="*/ 1713007 h 2152098"/>
              <a:gd name="connsiteX2093" fmla="*/ 3107701 w 9090025"/>
              <a:gd name="connsiteY2093" fmla="*/ 1720776 h 2152098"/>
              <a:gd name="connsiteX2094" fmla="*/ 3018355 w 9090025"/>
              <a:gd name="connsiteY2094" fmla="*/ 1744082 h 2152098"/>
              <a:gd name="connsiteX2095" fmla="*/ 2936777 w 9090025"/>
              <a:gd name="connsiteY2095" fmla="*/ 1767388 h 2152098"/>
              <a:gd name="connsiteX2096" fmla="*/ 2901816 w 9090025"/>
              <a:gd name="connsiteY2096" fmla="*/ 1779041 h 2152098"/>
              <a:gd name="connsiteX2097" fmla="*/ 2851316 w 9090025"/>
              <a:gd name="connsiteY2097" fmla="*/ 1790694 h 2152098"/>
              <a:gd name="connsiteX2098" fmla="*/ 2843546 w 9090025"/>
              <a:gd name="connsiteY2098" fmla="*/ 1790694 h 2152098"/>
              <a:gd name="connsiteX2099" fmla="*/ 2820239 w 9090025"/>
              <a:gd name="connsiteY2099" fmla="*/ 1794579 h 2152098"/>
              <a:gd name="connsiteX2100" fmla="*/ 2796931 w 9090025"/>
              <a:gd name="connsiteY2100" fmla="*/ 1802347 h 2152098"/>
              <a:gd name="connsiteX2101" fmla="*/ 2785277 w 9090025"/>
              <a:gd name="connsiteY2101" fmla="*/ 1806232 h 2152098"/>
              <a:gd name="connsiteX2102" fmla="*/ 2738662 w 9090025"/>
              <a:gd name="connsiteY2102" fmla="*/ 1817885 h 2152098"/>
              <a:gd name="connsiteX2103" fmla="*/ 2730892 w 9090025"/>
              <a:gd name="connsiteY2103" fmla="*/ 1821769 h 2152098"/>
              <a:gd name="connsiteX2104" fmla="*/ 2707584 w 9090025"/>
              <a:gd name="connsiteY2104" fmla="*/ 1825654 h 2152098"/>
              <a:gd name="connsiteX2105" fmla="*/ 2579392 w 9090025"/>
              <a:gd name="connsiteY2105" fmla="*/ 1864497 h 2152098"/>
              <a:gd name="connsiteX2106" fmla="*/ 2559969 w 9090025"/>
              <a:gd name="connsiteY2106" fmla="*/ 1868382 h 2152098"/>
              <a:gd name="connsiteX2107" fmla="*/ 2501700 w 9090025"/>
              <a:gd name="connsiteY2107" fmla="*/ 1887804 h 2152098"/>
              <a:gd name="connsiteX2108" fmla="*/ 2493930 w 9090025"/>
              <a:gd name="connsiteY2108" fmla="*/ 1895572 h 2152098"/>
              <a:gd name="connsiteX2109" fmla="*/ 2478392 w 9090025"/>
              <a:gd name="connsiteY2109" fmla="*/ 1903341 h 2152098"/>
              <a:gd name="connsiteX2110" fmla="*/ 2451199 w 9090025"/>
              <a:gd name="connsiteY2110" fmla="*/ 1911110 h 2152098"/>
              <a:gd name="connsiteX2111" fmla="*/ 2404584 w 9090025"/>
              <a:gd name="connsiteY2111" fmla="*/ 1918879 h 2152098"/>
              <a:gd name="connsiteX2112" fmla="*/ 2396815 w 9090025"/>
              <a:gd name="connsiteY2112" fmla="*/ 1914994 h 2152098"/>
              <a:gd name="connsiteX2113" fmla="*/ 2389045 w 9090025"/>
              <a:gd name="connsiteY2113" fmla="*/ 1911110 h 2152098"/>
              <a:gd name="connsiteX2114" fmla="*/ 2373507 w 9090025"/>
              <a:gd name="connsiteY2114" fmla="*/ 1914994 h 2152098"/>
              <a:gd name="connsiteX2115" fmla="*/ 2354084 w 9090025"/>
              <a:gd name="connsiteY2115" fmla="*/ 1914994 h 2152098"/>
              <a:gd name="connsiteX2116" fmla="*/ 2346315 w 9090025"/>
              <a:gd name="connsiteY2116" fmla="*/ 1911110 h 2152098"/>
              <a:gd name="connsiteX2117" fmla="*/ 2354084 w 9090025"/>
              <a:gd name="connsiteY2117" fmla="*/ 1907225 h 2152098"/>
              <a:gd name="connsiteX2118" fmla="*/ 2365737 w 9090025"/>
              <a:gd name="connsiteY2118" fmla="*/ 1903341 h 2152098"/>
              <a:gd name="connsiteX2119" fmla="*/ 2373507 w 9090025"/>
              <a:gd name="connsiteY2119" fmla="*/ 1907225 h 2152098"/>
              <a:gd name="connsiteX2120" fmla="*/ 2381276 w 9090025"/>
              <a:gd name="connsiteY2120" fmla="*/ 1903341 h 2152098"/>
              <a:gd name="connsiteX2121" fmla="*/ 2400699 w 9090025"/>
              <a:gd name="connsiteY2121" fmla="*/ 1887804 h 2152098"/>
              <a:gd name="connsiteX2122" fmla="*/ 2400699 w 9090025"/>
              <a:gd name="connsiteY2122" fmla="*/ 1876150 h 2152098"/>
              <a:gd name="connsiteX2123" fmla="*/ 2404584 w 9090025"/>
              <a:gd name="connsiteY2123" fmla="*/ 1868382 h 2152098"/>
              <a:gd name="connsiteX2124" fmla="*/ 2416238 w 9090025"/>
              <a:gd name="connsiteY2124" fmla="*/ 1864497 h 2152098"/>
              <a:gd name="connsiteX2125" fmla="*/ 2439546 w 9090025"/>
              <a:gd name="connsiteY2125" fmla="*/ 1860613 h 2152098"/>
              <a:gd name="connsiteX2126" fmla="*/ 2478392 w 9090025"/>
              <a:gd name="connsiteY2126" fmla="*/ 1848960 h 2152098"/>
              <a:gd name="connsiteX2127" fmla="*/ 2513353 w 9090025"/>
              <a:gd name="connsiteY2127" fmla="*/ 1837307 h 2152098"/>
              <a:gd name="connsiteX2128" fmla="*/ 2552200 w 9090025"/>
              <a:gd name="connsiteY2128" fmla="*/ 1821769 h 2152098"/>
              <a:gd name="connsiteX2129" fmla="*/ 2602700 w 9090025"/>
              <a:gd name="connsiteY2129" fmla="*/ 1806232 h 2152098"/>
              <a:gd name="connsiteX2130" fmla="*/ 2598815 w 9090025"/>
              <a:gd name="connsiteY2130" fmla="*/ 1806232 h 2152098"/>
              <a:gd name="connsiteX2131" fmla="*/ 2567738 w 9090025"/>
              <a:gd name="connsiteY2131" fmla="*/ 1814001 h 2152098"/>
              <a:gd name="connsiteX2132" fmla="*/ 2536661 w 9090025"/>
              <a:gd name="connsiteY2132" fmla="*/ 1821769 h 2152098"/>
              <a:gd name="connsiteX2133" fmla="*/ 2517238 w 9090025"/>
              <a:gd name="connsiteY2133" fmla="*/ 1829538 h 2152098"/>
              <a:gd name="connsiteX2134" fmla="*/ 2486161 w 9090025"/>
              <a:gd name="connsiteY2134" fmla="*/ 1833422 h 2152098"/>
              <a:gd name="connsiteX2135" fmla="*/ 2365737 w 9090025"/>
              <a:gd name="connsiteY2135" fmla="*/ 1868382 h 2152098"/>
              <a:gd name="connsiteX2136" fmla="*/ 2326891 w 9090025"/>
              <a:gd name="connsiteY2136" fmla="*/ 1883919 h 2152098"/>
              <a:gd name="connsiteX2137" fmla="*/ 2268622 w 9090025"/>
              <a:gd name="connsiteY2137" fmla="*/ 1899457 h 2152098"/>
              <a:gd name="connsiteX2138" fmla="*/ 2214237 w 9090025"/>
              <a:gd name="connsiteY2138" fmla="*/ 1911110 h 2152098"/>
              <a:gd name="connsiteX2139" fmla="*/ 2082160 w 9090025"/>
              <a:gd name="connsiteY2139" fmla="*/ 1942185 h 2152098"/>
              <a:gd name="connsiteX2140" fmla="*/ 2043314 w 9090025"/>
              <a:gd name="connsiteY2140" fmla="*/ 1953838 h 2152098"/>
              <a:gd name="connsiteX2141" fmla="*/ 2031660 w 9090025"/>
              <a:gd name="connsiteY2141" fmla="*/ 1957722 h 2152098"/>
              <a:gd name="connsiteX2142" fmla="*/ 2016121 w 9090025"/>
              <a:gd name="connsiteY2142" fmla="*/ 1961607 h 2152098"/>
              <a:gd name="connsiteX2143" fmla="*/ 1992813 w 9090025"/>
              <a:gd name="connsiteY2143" fmla="*/ 1969375 h 2152098"/>
              <a:gd name="connsiteX2144" fmla="*/ 1969506 w 9090025"/>
              <a:gd name="connsiteY2144" fmla="*/ 1977144 h 2152098"/>
              <a:gd name="connsiteX2145" fmla="*/ 1907352 w 9090025"/>
              <a:gd name="connsiteY2145" fmla="*/ 2000450 h 2152098"/>
              <a:gd name="connsiteX2146" fmla="*/ 1907352 w 9090025"/>
              <a:gd name="connsiteY2146" fmla="*/ 2012103 h 2152098"/>
              <a:gd name="connsiteX2147" fmla="*/ 1903467 w 9090025"/>
              <a:gd name="connsiteY2147" fmla="*/ 2015988 h 2152098"/>
              <a:gd name="connsiteX2148" fmla="*/ 1868505 w 9090025"/>
              <a:gd name="connsiteY2148" fmla="*/ 2023757 h 2152098"/>
              <a:gd name="connsiteX2149" fmla="*/ 1829659 w 9090025"/>
              <a:gd name="connsiteY2149" fmla="*/ 2035410 h 2152098"/>
              <a:gd name="connsiteX2150" fmla="*/ 1786928 w 9090025"/>
              <a:gd name="connsiteY2150" fmla="*/ 2050947 h 2152098"/>
              <a:gd name="connsiteX2151" fmla="*/ 1798582 w 9090025"/>
              <a:gd name="connsiteY2151" fmla="*/ 2050947 h 2152098"/>
              <a:gd name="connsiteX2152" fmla="*/ 1806351 w 9090025"/>
              <a:gd name="connsiteY2152" fmla="*/ 2054831 h 2152098"/>
              <a:gd name="connsiteX2153" fmla="*/ 1783044 w 9090025"/>
              <a:gd name="connsiteY2153" fmla="*/ 2058716 h 2152098"/>
              <a:gd name="connsiteX2154" fmla="*/ 1751966 w 9090025"/>
              <a:gd name="connsiteY2154" fmla="*/ 2070369 h 2152098"/>
              <a:gd name="connsiteX2155" fmla="*/ 1728658 w 9090025"/>
              <a:gd name="connsiteY2155" fmla="*/ 2085906 h 2152098"/>
              <a:gd name="connsiteX2156" fmla="*/ 1713120 w 9090025"/>
              <a:gd name="connsiteY2156" fmla="*/ 2089791 h 2152098"/>
              <a:gd name="connsiteX2157" fmla="*/ 1678158 w 9090025"/>
              <a:gd name="connsiteY2157" fmla="*/ 2105328 h 2152098"/>
              <a:gd name="connsiteX2158" fmla="*/ 1608235 w 9090025"/>
              <a:gd name="connsiteY2158" fmla="*/ 2136403 h 2152098"/>
              <a:gd name="connsiteX2159" fmla="*/ 1584927 w 9090025"/>
              <a:gd name="connsiteY2159" fmla="*/ 2136403 h 2152098"/>
              <a:gd name="connsiteX2160" fmla="*/ 1573274 w 9090025"/>
              <a:gd name="connsiteY2160" fmla="*/ 2132519 h 2152098"/>
              <a:gd name="connsiteX2161" fmla="*/ 1573274 w 9090025"/>
              <a:gd name="connsiteY2161" fmla="*/ 2120866 h 2152098"/>
              <a:gd name="connsiteX2162" fmla="*/ 1643197 w 9090025"/>
              <a:gd name="connsiteY2162" fmla="*/ 2082022 h 2152098"/>
              <a:gd name="connsiteX2163" fmla="*/ 1658735 w 9090025"/>
              <a:gd name="connsiteY2163" fmla="*/ 2070369 h 2152098"/>
              <a:gd name="connsiteX2164" fmla="*/ 1654851 w 9090025"/>
              <a:gd name="connsiteY2164" fmla="*/ 2062600 h 2152098"/>
              <a:gd name="connsiteX2165" fmla="*/ 1654851 w 9090025"/>
              <a:gd name="connsiteY2165" fmla="*/ 2054831 h 2152098"/>
              <a:gd name="connsiteX2166" fmla="*/ 1647081 w 9090025"/>
              <a:gd name="connsiteY2166" fmla="*/ 2054831 h 2152098"/>
              <a:gd name="connsiteX2167" fmla="*/ 1623774 w 9090025"/>
              <a:gd name="connsiteY2167" fmla="*/ 2062600 h 2152098"/>
              <a:gd name="connsiteX2168" fmla="*/ 1608235 w 9090025"/>
              <a:gd name="connsiteY2168" fmla="*/ 2070369 h 2152098"/>
              <a:gd name="connsiteX2169" fmla="*/ 1518889 w 9090025"/>
              <a:gd name="connsiteY2169" fmla="*/ 2105328 h 2152098"/>
              <a:gd name="connsiteX2170" fmla="*/ 1464504 w 9090025"/>
              <a:gd name="connsiteY2170" fmla="*/ 2128635 h 2152098"/>
              <a:gd name="connsiteX2171" fmla="*/ 1425658 w 9090025"/>
              <a:gd name="connsiteY2171" fmla="*/ 2148056 h 2152098"/>
              <a:gd name="connsiteX2172" fmla="*/ 1417889 w 9090025"/>
              <a:gd name="connsiteY2172" fmla="*/ 2148056 h 2152098"/>
              <a:gd name="connsiteX2173" fmla="*/ 1402350 w 9090025"/>
              <a:gd name="connsiteY2173" fmla="*/ 2148056 h 2152098"/>
              <a:gd name="connsiteX2174" fmla="*/ 1375158 w 9090025"/>
              <a:gd name="connsiteY2174" fmla="*/ 2140288 h 2152098"/>
              <a:gd name="connsiteX2175" fmla="*/ 1371273 w 9090025"/>
              <a:gd name="connsiteY2175" fmla="*/ 2132519 h 2152098"/>
              <a:gd name="connsiteX2176" fmla="*/ 1359619 w 9090025"/>
              <a:gd name="connsiteY2176" fmla="*/ 2140288 h 2152098"/>
              <a:gd name="connsiteX2177" fmla="*/ 1355735 w 9090025"/>
              <a:gd name="connsiteY2177" fmla="*/ 2136403 h 2152098"/>
              <a:gd name="connsiteX2178" fmla="*/ 1367389 w 9090025"/>
              <a:gd name="connsiteY2178" fmla="*/ 2132519 h 2152098"/>
              <a:gd name="connsiteX2179" fmla="*/ 1390696 w 9090025"/>
              <a:gd name="connsiteY2179" fmla="*/ 2113097 h 2152098"/>
              <a:gd name="connsiteX2180" fmla="*/ 1406235 w 9090025"/>
              <a:gd name="connsiteY2180" fmla="*/ 2097560 h 2152098"/>
              <a:gd name="connsiteX2181" fmla="*/ 1429543 w 9090025"/>
              <a:gd name="connsiteY2181" fmla="*/ 2082022 h 2152098"/>
              <a:gd name="connsiteX2182" fmla="*/ 1441196 w 9090025"/>
              <a:gd name="connsiteY2182" fmla="*/ 2078138 h 2152098"/>
              <a:gd name="connsiteX2183" fmla="*/ 1448966 w 9090025"/>
              <a:gd name="connsiteY2183" fmla="*/ 2070369 h 2152098"/>
              <a:gd name="connsiteX2184" fmla="*/ 1452850 w 9090025"/>
              <a:gd name="connsiteY2184" fmla="*/ 2062600 h 2152098"/>
              <a:gd name="connsiteX2185" fmla="*/ 1456735 w 9090025"/>
              <a:gd name="connsiteY2185" fmla="*/ 2062600 h 2152098"/>
              <a:gd name="connsiteX2186" fmla="*/ 1480043 w 9090025"/>
              <a:gd name="connsiteY2186" fmla="*/ 2054831 h 2152098"/>
              <a:gd name="connsiteX2187" fmla="*/ 1507235 w 9090025"/>
              <a:gd name="connsiteY2187" fmla="*/ 2043178 h 2152098"/>
              <a:gd name="connsiteX2188" fmla="*/ 1549966 w 9090025"/>
              <a:gd name="connsiteY2188" fmla="*/ 2019872 h 2152098"/>
              <a:gd name="connsiteX2189" fmla="*/ 1549966 w 9090025"/>
              <a:gd name="connsiteY2189" fmla="*/ 2015988 h 2152098"/>
              <a:gd name="connsiteX2190" fmla="*/ 1499466 w 9090025"/>
              <a:gd name="connsiteY2190" fmla="*/ 2031525 h 2152098"/>
              <a:gd name="connsiteX2191" fmla="*/ 1487812 w 9090025"/>
              <a:gd name="connsiteY2191" fmla="*/ 2039294 h 2152098"/>
              <a:gd name="connsiteX2192" fmla="*/ 1480043 w 9090025"/>
              <a:gd name="connsiteY2192" fmla="*/ 2043178 h 2152098"/>
              <a:gd name="connsiteX2193" fmla="*/ 1441196 w 9090025"/>
              <a:gd name="connsiteY2193" fmla="*/ 2050947 h 2152098"/>
              <a:gd name="connsiteX2194" fmla="*/ 1417889 w 9090025"/>
              <a:gd name="connsiteY2194" fmla="*/ 2058716 h 2152098"/>
              <a:gd name="connsiteX2195" fmla="*/ 1382927 w 9090025"/>
              <a:gd name="connsiteY2195" fmla="*/ 2070369 h 2152098"/>
              <a:gd name="connsiteX2196" fmla="*/ 1344081 w 9090025"/>
              <a:gd name="connsiteY2196" fmla="*/ 2089791 h 2152098"/>
              <a:gd name="connsiteX2197" fmla="*/ 1324658 w 9090025"/>
              <a:gd name="connsiteY2197" fmla="*/ 2101444 h 2152098"/>
              <a:gd name="connsiteX2198" fmla="*/ 1293581 w 9090025"/>
              <a:gd name="connsiteY2198" fmla="*/ 2097560 h 2152098"/>
              <a:gd name="connsiteX2199" fmla="*/ 1270273 w 9090025"/>
              <a:gd name="connsiteY2199" fmla="*/ 2097560 h 2152098"/>
              <a:gd name="connsiteX2200" fmla="*/ 1285811 w 9090025"/>
              <a:gd name="connsiteY2200" fmla="*/ 2082022 h 2152098"/>
              <a:gd name="connsiteX2201" fmla="*/ 1316888 w 9090025"/>
              <a:gd name="connsiteY2201" fmla="*/ 2054831 h 2152098"/>
              <a:gd name="connsiteX2202" fmla="*/ 1320773 w 9090025"/>
              <a:gd name="connsiteY2202" fmla="*/ 2050947 h 2152098"/>
              <a:gd name="connsiteX2203" fmla="*/ 1305235 w 9090025"/>
              <a:gd name="connsiteY2203" fmla="*/ 2054831 h 2152098"/>
              <a:gd name="connsiteX2204" fmla="*/ 1270273 w 9090025"/>
              <a:gd name="connsiteY2204" fmla="*/ 2058716 h 2152098"/>
              <a:gd name="connsiteX2205" fmla="*/ 1274158 w 9090025"/>
              <a:gd name="connsiteY2205" fmla="*/ 2054831 h 2152098"/>
              <a:gd name="connsiteX2206" fmla="*/ 1316888 w 9090025"/>
              <a:gd name="connsiteY2206" fmla="*/ 2039294 h 2152098"/>
              <a:gd name="connsiteX2207" fmla="*/ 1324658 w 9090025"/>
              <a:gd name="connsiteY2207" fmla="*/ 2031525 h 2152098"/>
              <a:gd name="connsiteX2208" fmla="*/ 1336312 w 9090025"/>
              <a:gd name="connsiteY2208" fmla="*/ 2023757 h 2152098"/>
              <a:gd name="connsiteX2209" fmla="*/ 1382927 w 9090025"/>
              <a:gd name="connsiteY2209" fmla="*/ 2000450 h 2152098"/>
              <a:gd name="connsiteX2210" fmla="*/ 1406235 w 9090025"/>
              <a:gd name="connsiteY2210" fmla="*/ 1992682 h 2152098"/>
              <a:gd name="connsiteX2211" fmla="*/ 1429543 w 9090025"/>
              <a:gd name="connsiteY2211" fmla="*/ 1981028 h 2152098"/>
              <a:gd name="connsiteX2212" fmla="*/ 1472273 w 9090025"/>
              <a:gd name="connsiteY2212" fmla="*/ 1961607 h 2152098"/>
              <a:gd name="connsiteX2213" fmla="*/ 1511120 w 9090025"/>
              <a:gd name="connsiteY2213" fmla="*/ 1942185 h 2152098"/>
              <a:gd name="connsiteX2214" fmla="*/ 1538312 w 9090025"/>
              <a:gd name="connsiteY2214" fmla="*/ 1926647 h 2152098"/>
              <a:gd name="connsiteX2215" fmla="*/ 1584927 w 9090025"/>
              <a:gd name="connsiteY2215" fmla="*/ 1903341 h 2152098"/>
              <a:gd name="connsiteX2216" fmla="*/ 1584927 w 9090025"/>
              <a:gd name="connsiteY2216" fmla="*/ 1895572 h 2152098"/>
              <a:gd name="connsiteX2217" fmla="*/ 1538312 w 9090025"/>
              <a:gd name="connsiteY2217" fmla="*/ 1914994 h 2152098"/>
              <a:gd name="connsiteX2218" fmla="*/ 1515004 w 9090025"/>
              <a:gd name="connsiteY2218" fmla="*/ 1922763 h 2152098"/>
              <a:gd name="connsiteX2219" fmla="*/ 1480043 w 9090025"/>
              <a:gd name="connsiteY2219" fmla="*/ 1938300 h 2152098"/>
              <a:gd name="connsiteX2220" fmla="*/ 1452850 w 9090025"/>
              <a:gd name="connsiteY2220" fmla="*/ 1957722 h 2152098"/>
              <a:gd name="connsiteX2221" fmla="*/ 1437312 w 9090025"/>
              <a:gd name="connsiteY2221" fmla="*/ 1965491 h 2152098"/>
              <a:gd name="connsiteX2222" fmla="*/ 1417889 w 9090025"/>
              <a:gd name="connsiteY2222" fmla="*/ 1965491 h 2152098"/>
              <a:gd name="connsiteX2223" fmla="*/ 1425658 w 9090025"/>
              <a:gd name="connsiteY2223" fmla="*/ 1961607 h 2152098"/>
              <a:gd name="connsiteX2224" fmla="*/ 1425658 w 9090025"/>
              <a:gd name="connsiteY2224" fmla="*/ 1953838 h 2152098"/>
              <a:gd name="connsiteX2225" fmla="*/ 1375158 w 9090025"/>
              <a:gd name="connsiteY2225" fmla="*/ 1977144 h 2152098"/>
              <a:gd name="connsiteX2226" fmla="*/ 1332427 w 9090025"/>
              <a:gd name="connsiteY2226" fmla="*/ 1996566 h 2152098"/>
              <a:gd name="connsiteX2227" fmla="*/ 1324658 w 9090025"/>
              <a:gd name="connsiteY2227" fmla="*/ 2000450 h 2152098"/>
              <a:gd name="connsiteX2228" fmla="*/ 1316888 w 9090025"/>
              <a:gd name="connsiteY2228" fmla="*/ 2008219 h 2152098"/>
              <a:gd name="connsiteX2229" fmla="*/ 1313004 w 9090025"/>
              <a:gd name="connsiteY2229" fmla="*/ 2012103 h 2152098"/>
              <a:gd name="connsiteX2230" fmla="*/ 1305235 w 9090025"/>
              <a:gd name="connsiteY2230" fmla="*/ 2012103 h 2152098"/>
              <a:gd name="connsiteX2231" fmla="*/ 1293581 w 9090025"/>
              <a:gd name="connsiteY2231" fmla="*/ 2023757 h 2152098"/>
              <a:gd name="connsiteX2232" fmla="*/ 1278042 w 9090025"/>
              <a:gd name="connsiteY2232" fmla="*/ 2027641 h 2152098"/>
              <a:gd name="connsiteX2233" fmla="*/ 1246965 w 9090025"/>
              <a:gd name="connsiteY2233" fmla="*/ 2035410 h 2152098"/>
              <a:gd name="connsiteX2234" fmla="*/ 1219772 w 9090025"/>
              <a:gd name="connsiteY2234" fmla="*/ 2047063 h 2152098"/>
              <a:gd name="connsiteX2235" fmla="*/ 1208119 w 9090025"/>
              <a:gd name="connsiteY2235" fmla="*/ 2043178 h 2152098"/>
              <a:gd name="connsiteX2236" fmla="*/ 1180927 w 9090025"/>
              <a:gd name="connsiteY2236" fmla="*/ 2031525 h 2152098"/>
              <a:gd name="connsiteX2237" fmla="*/ 1165388 w 9090025"/>
              <a:gd name="connsiteY2237" fmla="*/ 2035410 h 2152098"/>
              <a:gd name="connsiteX2238" fmla="*/ 1149849 w 9090025"/>
              <a:gd name="connsiteY2238" fmla="*/ 2039294 h 2152098"/>
              <a:gd name="connsiteX2239" fmla="*/ 1142080 w 9090025"/>
              <a:gd name="connsiteY2239" fmla="*/ 2039294 h 2152098"/>
              <a:gd name="connsiteX2240" fmla="*/ 1130426 w 9090025"/>
              <a:gd name="connsiteY2240" fmla="*/ 2047063 h 2152098"/>
              <a:gd name="connsiteX2241" fmla="*/ 1068272 w 9090025"/>
              <a:gd name="connsiteY2241" fmla="*/ 2082022 h 2152098"/>
              <a:gd name="connsiteX2242" fmla="*/ 1056618 w 9090025"/>
              <a:gd name="connsiteY2242" fmla="*/ 2085906 h 2152098"/>
              <a:gd name="connsiteX2243" fmla="*/ 1056618 w 9090025"/>
              <a:gd name="connsiteY2243" fmla="*/ 2082022 h 2152098"/>
              <a:gd name="connsiteX2244" fmla="*/ 1060503 w 9090025"/>
              <a:gd name="connsiteY2244" fmla="*/ 2078138 h 2152098"/>
              <a:gd name="connsiteX2245" fmla="*/ 1083810 w 9090025"/>
              <a:gd name="connsiteY2245" fmla="*/ 2066485 h 2152098"/>
              <a:gd name="connsiteX2246" fmla="*/ 1044964 w 9090025"/>
              <a:gd name="connsiteY2246" fmla="*/ 2082022 h 2152098"/>
              <a:gd name="connsiteX2247" fmla="*/ 1037195 w 9090025"/>
              <a:gd name="connsiteY2247" fmla="*/ 2085906 h 2152098"/>
              <a:gd name="connsiteX2248" fmla="*/ 1052734 w 9090025"/>
              <a:gd name="connsiteY2248" fmla="*/ 2074253 h 2152098"/>
              <a:gd name="connsiteX2249" fmla="*/ 1087695 w 9090025"/>
              <a:gd name="connsiteY2249" fmla="*/ 2054831 h 2152098"/>
              <a:gd name="connsiteX2250" fmla="*/ 1095464 w 9090025"/>
              <a:gd name="connsiteY2250" fmla="*/ 2050947 h 2152098"/>
              <a:gd name="connsiteX2251" fmla="*/ 1087695 w 9090025"/>
              <a:gd name="connsiteY2251" fmla="*/ 2050947 h 2152098"/>
              <a:gd name="connsiteX2252" fmla="*/ 1076041 w 9090025"/>
              <a:gd name="connsiteY2252" fmla="*/ 2054831 h 2152098"/>
              <a:gd name="connsiteX2253" fmla="*/ 1021657 w 9090025"/>
              <a:gd name="connsiteY2253" fmla="*/ 2078138 h 2152098"/>
              <a:gd name="connsiteX2254" fmla="*/ 1013887 w 9090025"/>
              <a:gd name="connsiteY2254" fmla="*/ 2082022 h 2152098"/>
              <a:gd name="connsiteX2255" fmla="*/ 1002234 w 9090025"/>
              <a:gd name="connsiteY2255" fmla="*/ 2093675 h 2152098"/>
              <a:gd name="connsiteX2256" fmla="*/ 963387 w 9090025"/>
              <a:gd name="connsiteY2256" fmla="*/ 2109213 h 2152098"/>
              <a:gd name="connsiteX2257" fmla="*/ 940080 w 9090025"/>
              <a:gd name="connsiteY2257" fmla="*/ 2113097 h 2152098"/>
              <a:gd name="connsiteX2258" fmla="*/ 920657 w 9090025"/>
              <a:gd name="connsiteY2258" fmla="*/ 2120866 h 2152098"/>
              <a:gd name="connsiteX2259" fmla="*/ 909003 w 9090025"/>
              <a:gd name="connsiteY2259" fmla="*/ 2128635 h 2152098"/>
              <a:gd name="connsiteX2260" fmla="*/ 885695 w 9090025"/>
              <a:gd name="connsiteY2260" fmla="*/ 2140288 h 2152098"/>
              <a:gd name="connsiteX2261" fmla="*/ 870156 w 9090025"/>
              <a:gd name="connsiteY2261" fmla="*/ 2140288 h 2152098"/>
              <a:gd name="connsiteX2262" fmla="*/ 885695 w 9090025"/>
              <a:gd name="connsiteY2262" fmla="*/ 2124750 h 2152098"/>
              <a:gd name="connsiteX2263" fmla="*/ 889580 w 9090025"/>
              <a:gd name="connsiteY2263" fmla="*/ 2120866 h 2152098"/>
              <a:gd name="connsiteX2264" fmla="*/ 901233 w 9090025"/>
              <a:gd name="connsiteY2264" fmla="*/ 2101444 h 2152098"/>
              <a:gd name="connsiteX2265" fmla="*/ 905118 w 9090025"/>
              <a:gd name="connsiteY2265" fmla="*/ 2105328 h 2152098"/>
              <a:gd name="connsiteX2266" fmla="*/ 912887 w 9090025"/>
              <a:gd name="connsiteY2266" fmla="*/ 2105328 h 2152098"/>
              <a:gd name="connsiteX2267" fmla="*/ 924541 w 9090025"/>
              <a:gd name="connsiteY2267" fmla="*/ 2097560 h 2152098"/>
              <a:gd name="connsiteX2268" fmla="*/ 940080 w 9090025"/>
              <a:gd name="connsiteY2268" fmla="*/ 2097560 h 2152098"/>
              <a:gd name="connsiteX2269" fmla="*/ 951734 w 9090025"/>
              <a:gd name="connsiteY2269" fmla="*/ 2093675 h 2152098"/>
              <a:gd name="connsiteX2270" fmla="*/ 959503 w 9090025"/>
              <a:gd name="connsiteY2270" fmla="*/ 2085906 h 2152098"/>
              <a:gd name="connsiteX2271" fmla="*/ 963387 w 9090025"/>
              <a:gd name="connsiteY2271" fmla="*/ 2082022 h 2152098"/>
              <a:gd name="connsiteX2272" fmla="*/ 967272 w 9090025"/>
              <a:gd name="connsiteY2272" fmla="*/ 2078138 h 2152098"/>
              <a:gd name="connsiteX2273" fmla="*/ 1010003 w 9090025"/>
              <a:gd name="connsiteY2273" fmla="*/ 2058716 h 2152098"/>
              <a:gd name="connsiteX2274" fmla="*/ 1013887 w 9090025"/>
              <a:gd name="connsiteY2274" fmla="*/ 2058716 h 2152098"/>
              <a:gd name="connsiteX2275" fmla="*/ 1076041 w 9090025"/>
              <a:gd name="connsiteY2275" fmla="*/ 2047063 h 2152098"/>
              <a:gd name="connsiteX2276" fmla="*/ 1095464 w 9090025"/>
              <a:gd name="connsiteY2276" fmla="*/ 2043178 h 2152098"/>
              <a:gd name="connsiteX2277" fmla="*/ 1126541 w 9090025"/>
              <a:gd name="connsiteY2277" fmla="*/ 2035410 h 2152098"/>
              <a:gd name="connsiteX2278" fmla="*/ 1138195 w 9090025"/>
              <a:gd name="connsiteY2278" fmla="*/ 2027641 h 2152098"/>
              <a:gd name="connsiteX2279" fmla="*/ 1149849 w 9090025"/>
              <a:gd name="connsiteY2279" fmla="*/ 2019872 h 2152098"/>
              <a:gd name="connsiteX2280" fmla="*/ 1153734 w 9090025"/>
              <a:gd name="connsiteY2280" fmla="*/ 2015988 h 2152098"/>
              <a:gd name="connsiteX2281" fmla="*/ 1161503 w 9090025"/>
              <a:gd name="connsiteY2281" fmla="*/ 2012103 h 2152098"/>
              <a:gd name="connsiteX2282" fmla="*/ 1223657 w 9090025"/>
              <a:gd name="connsiteY2282" fmla="*/ 1981028 h 2152098"/>
              <a:gd name="connsiteX2283" fmla="*/ 1270273 w 9090025"/>
              <a:gd name="connsiteY2283" fmla="*/ 1969375 h 2152098"/>
              <a:gd name="connsiteX2284" fmla="*/ 1328542 w 9090025"/>
              <a:gd name="connsiteY2284" fmla="*/ 1942185 h 2152098"/>
              <a:gd name="connsiteX2285" fmla="*/ 1367389 w 9090025"/>
              <a:gd name="connsiteY2285" fmla="*/ 1922763 h 2152098"/>
              <a:gd name="connsiteX2286" fmla="*/ 1371273 w 9090025"/>
              <a:gd name="connsiteY2286" fmla="*/ 1918879 h 2152098"/>
              <a:gd name="connsiteX2287" fmla="*/ 1347965 w 9090025"/>
              <a:gd name="connsiteY2287" fmla="*/ 1926647 h 2152098"/>
              <a:gd name="connsiteX2288" fmla="*/ 1328542 w 9090025"/>
              <a:gd name="connsiteY2288" fmla="*/ 1930532 h 2152098"/>
              <a:gd name="connsiteX2289" fmla="*/ 1313004 w 9090025"/>
              <a:gd name="connsiteY2289" fmla="*/ 1938300 h 2152098"/>
              <a:gd name="connsiteX2290" fmla="*/ 1305235 w 9090025"/>
              <a:gd name="connsiteY2290" fmla="*/ 1942185 h 2152098"/>
              <a:gd name="connsiteX2291" fmla="*/ 1281927 w 9090025"/>
              <a:gd name="connsiteY2291" fmla="*/ 1949953 h 2152098"/>
              <a:gd name="connsiteX2292" fmla="*/ 1258619 w 9090025"/>
              <a:gd name="connsiteY2292" fmla="*/ 1961607 h 2152098"/>
              <a:gd name="connsiteX2293" fmla="*/ 1184811 w 9090025"/>
              <a:gd name="connsiteY2293" fmla="*/ 1988797 h 2152098"/>
              <a:gd name="connsiteX2294" fmla="*/ 1134311 w 9090025"/>
              <a:gd name="connsiteY2294" fmla="*/ 2000450 h 2152098"/>
              <a:gd name="connsiteX2295" fmla="*/ 1091580 w 9090025"/>
              <a:gd name="connsiteY2295" fmla="*/ 2012103 h 2152098"/>
              <a:gd name="connsiteX2296" fmla="*/ 1083810 w 9090025"/>
              <a:gd name="connsiteY2296" fmla="*/ 2015988 h 2152098"/>
              <a:gd name="connsiteX2297" fmla="*/ 1068272 w 9090025"/>
              <a:gd name="connsiteY2297" fmla="*/ 2027641 h 2152098"/>
              <a:gd name="connsiteX2298" fmla="*/ 1041080 w 9090025"/>
              <a:gd name="connsiteY2298" fmla="*/ 2039294 h 2152098"/>
              <a:gd name="connsiteX2299" fmla="*/ 1033310 w 9090025"/>
              <a:gd name="connsiteY2299" fmla="*/ 2043178 h 2152098"/>
              <a:gd name="connsiteX2300" fmla="*/ 1041080 w 9090025"/>
              <a:gd name="connsiteY2300" fmla="*/ 2035410 h 2152098"/>
              <a:gd name="connsiteX2301" fmla="*/ 1048849 w 9090025"/>
              <a:gd name="connsiteY2301" fmla="*/ 2027641 h 2152098"/>
              <a:gd name="connsiteX2302" fmla="*/ 1060503 w 9090025"/>
              <a:gd name="connsiteY2302" fmla="*/ 2023757 h 2152098"/>
              <a:gd name="connsiteX2303" fmla="*/ 1060503 w 9090025"/>
              <a:gd name="connsiteY2303" fmla="*/ 2012103 h 2152098"/>
              <a:gd name="connsiteX2304" fmla="*/ 1048849 w 9090025"/>
              <a:gd name="connsiteY2304" fmla="*/ 2015988 h 2152098"/>
              <a:gd name="connsiteX2305" fmla="*/ 1033310 w 9090025"/>
              <a:gd name="connsiteY2305" fmla="*/ 2031525 h 2152098"/>
              <a:gd name="connsiteX2306" fmla="*/ 1025541 w 9090025"/>
              <a:gd name="connsiteY2306" fmla="*/ 2031525 h 2152098"/>
              <a:gd name="connsiteX2307" fmla="*/ 990580 w 9090025"/>
              <a:gd name="connsiteY2307" fmla="*/ 2047063 h 2152098"/>
              <a:gd name="connsiteX2308" fmla="*/ 967272 w 9090025"/>
              <a:gd name="connsiteY2308" fmla="*/ 2050947 h 2152098"/>
              <a:gd name="connsiteX2309" fmla="*/ 924541 w 9090025"/>
              <a:gd name="connsiteY2309" fmla="*/ 2074253 h 2152098"/>
              <a:gd name="connsiteX2310" fmla="*/ 909003 w 9090025"/>
              <a:gd name="connsiteY2310" fmla="*/ 2082022 h 2152098"/>
              <a:gd name="connsiteX2311" fmla="*/ 893464 w 9090025"/>
              <a:gd name="connsiteY2311" fmla="*/ 2085906 h 2152098"/>
              <a:gd name="connsiteX2312" fmla="*/ 862387 w 9090025"/>
              <a:gd name="connsiteY2312" fmla="*/ 2085906 h 2152098"/>
              <a:gd name="connsiteX2313" fmla="*/ 831310 w 9090025"/>
              <a:gd name="connsiteY2313" fmla="*/ 2089791 h 2152098"/>
              <a:gd name="connsiteX2314" fmla="*/ 811887 w 9090025"/>
              <a:gd name="connsiteY2314" fmla="*/ 2101444 h 2152098"/>
              <a:gd name="connsiteX2315" fmla="*/ 796349 w 9090025"/>
              <a:gd name="connsiteY2315" fmla="*/ 2109213 h 2152098"/>
              <a:gd name="connsiteX2316" fmla="*/ 765271 w 9090025"/>
              <a:gd name="connsiteY2316" fmla="*/ 2120866 h 2152098"/>
              <a:gd name="connsiteX2317" fmla="*/ 726425 w 9090025"/>
              <a:gd name="connsiteY2317" fmla="*/ 2132519 h 2152098"/>
              <a:gd name="connsiteX2318" fmla="*/ 687579 w 9090025"/>
              <a:gd name="connsiteY2318" fmla="*/ 2144172 h 2152098"/>
              <a:gd name="connsiteX2319" fmla="*/ 707002 w 9090025"/>
              <a:gd name="connsiteY2319" fmla="*/ 2128635 h 2152098"/>
              <a:gd name="connsiteX2320" fmla="*/ 730310 w 9090025"/>
              <a:gd name="connsiteY2320" fmla="*/ 2116981 h 2152098"/>
              <a:gd name="connsiteX2321" fmla="*/ 738079 w 9090025"/>
              <a:gd name="connsiteY2321" fmla="*/ 2113097 h 2152098"/>
              <a:gd name="connsiteX2322" fmla="*/ 765271 w 9090025"/>
              <a:gd name="connsiteY2322" fmla="*/ 2101444 h 2152098"/>
              <a:gd name="connsiteX2323" fmla="*/ 788579 w 9090025"/>
              <a:gd name="connsiteY2323" fmla="*/ 2082022 h 2152098"/>
              <a:gd name="connsiteX2324" fmla="*/ 773041 w 9090025"/>
              <a:gd name="connsiteY2324" fmla="*/ 2082022 h 2152098"/>
              <a:gd name="connsiteX2325" fmla="*/ 800233 w 9090025"/>
              <a:gd name="connsiteY2325" fmla="*/ 2066485 h 2152098"/>
              <a:gd name="connsiteX2326" fmla="*/ 831310 w 9090025"/>
              <a:gd name="connsiteY2326" fmla="*/ 2050947 h 2152098"/>
              <a:gd name="connsiteX2327" fmla="*/ 850733 w 9090025"/>
              <a:gd name="connsiteY2327" fmla="*/ 2039294 h 2152098"/>
              <a:gd name="connsiteX2328" fmla="*/ 874041 w 9090025"/>
              <a:gd name="connsiteY2328" fmla="*/ 2027641 h 2152098"/>
              <a:gd name="connsiteX2329" fmla="*/ 893464 w 9090025"/>
              <a:gd name="connsiteY2329" fmla="*/ 2019872 h 2152098"/>
              <a:gd name="connsiteX2330" fmla="*/ 951734 w 9090025"/>
              <a:gd name="connsiteY2330" fmla="*/ 1996566 h 2152098"/>
              <a:gd name="connsiteX2331" fmla="*/ 967272 w 9090025"/>
              <a:gd name="connsiteY2331" fmla="*/ 1988797 h 2152098"/>
              <a:gd name="connsiteX2332" fmla="*/ 998349 w 9090025"/>
              <a:gd name="connsiteY2332" fmla="*/ 1973260 h 2152098"/>
              <a:gd name="connsiteX2333" fmla="*/ 1006118 w 9090025"/>
              <a:gd name="connsiteY2333" fmla="*/ 1973260 h 2152098"/>
              <a:gd name="connsiteX2334" fmla="*/ 1017772 w 9090025"/>
              <a:gd name="connsiteY2334" fmla="*/ 1969375 h 2152098"/>
              <a:gd name="connsiteX2335" fmla="*/ 1010003 w 9090025"/>
              <a:gd name="connsiteY2335" fmla="*/ 1957722 h 2152098"/>
              <a:gd name="connsiteX2336" fmla="*/ 982810 w 9090025"/>
              <a:gd name="connsiteY2336" fmla="*/ 1973260 h 2152098"/>
              <a:gd name="connsiteX2337" fmla="*/ 963387 w 9090025"/>
              <a:gd name="connsiteY2337" fmla="*/ 1981028 h 2152098"/>
              <a:gd name="connsiteX2338" fmla="*/ 943964 w 9090025"/>
              <a:gd name="connsiteY2338" fmla="*/ 1988797 h 2152098"/>
              <a:gd name="connsiteX2339" fmla="*/ 928426 w 9090025"/>
              <a:gd name="connsiteY2339" fmla="*/ 1996566 h 2152098"/>
              <a:gd name="connsiteX2340" fmla="*/ 897349 w 9090025"/>
              <a:gd name="connsiteY2340" fmla="*/ 2008219 h 2152098"/>
              <a:gd name="connsiteX2341" fmla="*/ 854618 w 9090025"/>
              <a:gd name="connsiteY2341" fmla="*/ 2019872 h 2152098"/>
              <a:gd name="connsiteX2342" fmla="*/ 831310 w 9090025"/>
              <a:gd name="connsiteY2342" fmla="*/ 2027641 h 2152098"/>
              <a:gd name="connsiteX2343" fmla="*/ 808002 w 9090025"/>
              <a:gd name="connsiteY2343" fmla="*/ 2035410 h 2152098"/>
              <a:gd name="connsiteX2344" fmla="*/ 885695 w 9090025"/>
              <a:gd name="connsiteY2344" fmla="*/ 2000450 h 2152098"/>
              <a:gd name="connsiteX2345" fmla="*/ 893464 w 9090025"/>
              <a:gd name="connsiteY2345" fmla="*/ 1996566 h 2152098"/>
              <a:gd name="connsiteX2346" fmla="*/ 936195 w 9090025"/>
              <a:gd name="connsiteY2346" fmla="*/ 1981028 h 2152098"/>
              <a:gd name="connsiteX2347" fmla="*/ 951734 w 9090025"/>
              <a:gd name="connsiteY2347" fmla="*/ 1977144 h 2152098"/>
              <a:gd name="connsiteX2348" fmla="*/ 967272 w 9090025"/>
              <a:gd name="connsiteY2348" fmla="*/ 1969375 h 2152098"/>
              <a:gd name="connsiteX2349" fmla="*/ 982810 w 9090025"/>
              <a:gd name="connsiteY2349" fmla="*/ 1957722 h 2152098"/>
              <a:gd name="connsiteX2350" fmla="*/ 990580 w 9090025"/>
              <a:gd name="connsiteY2350" fmla="*/ 1957722 h 2152098"/>
              <a:gd name="connsiteX2351" fmla="*/ 1002234 w 9090025"/>
              <a:gd name="connsiteY2351" fmla="*/ 1953838 h 2152098"/>
              <a:gd name="connsiteX2352" fmla="*/ 1010003 w 9090025"/>
              <a:gd name="connsiteY2352" fmla="*/ 1946069 h 2152098"/>
              <a:gd name="connsiteX2353" fmla="*/ 1025541 w 9090025"/>
              <a:gd name="connsiteY2353" fmla="*/ 1938300 h 2152098"/>
              <a:gd name="connsiteX2354" fmla="*/ 1033310 w 9090025"/>
              <a:gd name="connsiteY2354" fmla="*/ 1934416 h 2152098"/>
              <a:gd name="connsiteX2355" fmla="*/ 1044964 w 9090025"/>
              <a:gd name="connsiteY2355" fmla="*/ 1926647 h 2152098"/>
              <a:gd name="connsiteX2356" fmla="*/ 1044964 w 9090025"/>
              <a:gd name="connsiteY2356" fmla="*/ 1914994 h 2152098"/>
              <a:gd name="connsiteX2357" fmla="*/ 1048849 w 9090025"/>
              <a:gd name="connsiteY2357" fmla="*/ 1903341 h 2152098"/>
              <a:gd name="connsiteX2358" fmla="*/ 1006118 w 9090025"/>
              <a:gd name="connsiteY2358" fmla="*/ 1907225 h 2152098"/>
              <a:gd name="connsiteX2359" fmla="*/ 990580 w 9090025"/>
              <a:gd name="connsiteY2359" fmla="*/ 1907225 h 2152098"/>
              <a:gd name="connsiteX2360" fmla="*/ 998349 w 9090025"/>
              <a:gd name="connsiteY2360" fmla="*/ 1903341 h 2152098"/>
              <a:gd name="connsiteX2361" fmla="*/ 1010003 w 9090025"/>
              <a:gd name="connsiteY2361" fmla="*/ 1895572 h 2152098"/>
              <a:gd name="connsiteX2362" fmla="*/ 1029426 w 9090025"/>
              <a:gd name="connsiteY2362" fmla="*/ 1883919 h 2152098"/>
              <a:gd name="connsiteX2363" fmla="*/ 1044964 w 9090025"/>
              <a:gd name="connsiteY2363" fmla="*/ 1876150 h 2152098"/>
              <a:gd name="connsiteX2364" fmla="*/ 1052734 w 9090025"/>
              <a:gd name="connsiteY2364" fmla="*/ 1872266 h 2152098"/>
              <a:gd name="connsiteX2365" fmla="*/ 1060503 w 9090025"/>
              <a:gd name="connsiteY2365" fmla="*/ 1868382 h 2152098"/>
              <a:gd name="connsiteX2366" fmla="*/ 1072157 w 9090025"/>
              <a:gd name="connsiteY2366" fmla="*/ 1864497 h 2152098"/>
              <a:gd name="connsiteX2367" fmla="*/ 1111003 w 9090025"/>
              <a:gd name="connsiteY2367" fmla="*/ 1845076 h 2152098"/>
              <a:gd name="connsiteX2368" fmla="*/ 1079926 w 9090025"/>
              <a:gd name="connsiteY2368" fmla="*/ 1852844 h 2152098"/>
              <a:gd name="connsiteX2369" fmla="*/ 1064387 w 9090025"/>
              <a:gd name="connsiteY2369" fmla="*/ 1860613 h 2152098"/>
              <a:gd name="connsiteX2370" fmla="*/ 1002234 w 9090025"/>
              <a:gd name="connsiteY2370" fmla="*/ 1880035 h 2152098"/>
              <a:gd name="connsiteX2371" fmla="*/ 963387 w 9090025"/>
              <a:gd name="connsiteY2371" fmla="*/ 1887804 h 2152098"/>
              <a:gd name="connsiteX2372" fmla="*/ 909003 w 9090025"/>
              <a:gd name="connsiteY2372" fmla="*/ 1907225 h 2152098"/>
              <a:gd name="connsiteX2373" fmla="*/ 854618 w 9090025"/>
              <a:gd name="connsiteY2373" fmla="*/ 1926647 h 2152098"/>
              <a:gd name="connsiteX2374" fmla="*/ 823541 w 9090025"/>
              <a:gd name="connsiteY2374" fmla="*/ 1938300 h 2152098"/>
              <a:gd name="connsiteX2375" fmla="*/ 784695 w 9090025"/>
              <a:gd name="connsiteY2375" fmla="*/ 1957722 h 2152098"/>
              <a:gd name="connsiteX2376" fmla="*/ 753618 w 9090025"/>
              <a:gd name="connsiteY2376" fmla="*/ 1969375 h 2152098"/>
              <a:gd name="connsiteX2377" fmla="*/ 726425 w 9090025"/>
              <a:gd name="connsiteY2377" fmla="*/ 1981028 h 2152098"/>
              <a:gd name="connsiteX2378" fmla="*/ 699233 w 9090025"/>
              <a:gd name="connsiteY2378" fmla="*/ 1988797 h 2152098"/>
              <a:gd name="connsiteX2379" fmla="*/ 710887 w 9090025"/>
              <a:gd name="connsiteY2379" fmla="*/ 1981028 h 2152098"/>
              <a:gd name="connsiteX2380" fmla="*/ 718656 w 9090025"/>
              <a:gd name="connsiteY2380" fmla="*/ 1969375 h 2152098"/>
              <a:gd name="connsiteX2381" fmla="*/ 757502 w 9090025"/>
              <a:gd name="connsiteY2381" fmla="*/ 1949953 h 2152098"/>
              <a:gd name="connsiteX2382" fmla="*/ 784695 w 9090025"/>
              <a:gd name="connsiteY2382" fmla="*/ 1938300 h 2152098"/>
              <a:gd name="connsiteX2383" fmla="*/ 815772 w 9090025"/>
              <a:gd name="connsiteY2383" fmla="*/ 1922763 h 2152098"/>
              <a:gd name="connsiteX2384" fmla="*/ 858503 w 9090025"/>
              <a:gd name="connsiteY2384" fmla="*/ 1903341 h 2152098"/>
              <a:gd name="connsiteX2385" fmla="*/ 877926 w 9090025"/>
              <a:gd name="connsiteY2385" fmla="*/ 1895572 h 2152098"/>
              <a:gd name="connsiteX2386" fmla="*/ 893464 w 9090025"/>
              <a:gd name="connsiteY2386" fmla="*/ 1883919 h 2152098"/>
              <a:gd name="connsiteX2387" fmla="*/ 909003 w 9090025"/>
              <a:gd name="connsiteY2387" fmla="*/ 1880035 h 2152098"/>
              <a:gd name="connsiteX2388" fmla="*/ 916772 w 9090025"/>
              <a:gd name="connsiteY2388" fmla="*/ 1876150 h 2152098"/>
              <a:gd name="connsiteX2389" fmla="*/ 905118 w 9090025"/>
              <a:gd name="connsiteY2389" fmla="*/ 1872266 h 2152098"/>
              <a:gd name="connsiteX2390" fmla="*/ 877926 w 9090025"/>
              <a:gd name="connsiteY2390" fmla="*/ 1880035 h 2152098"/>
              <a:gd name="connsiteX2391" fmla="*/ 827426 w 9090025"/>
              <a:gd name="connsiteY2391" fmla="*/ 1895572 h 2152098"/>
              <a:gd name="connsiteX2392" fmla="*/ 819656 w 9090025"/>
              <a:gd name="connsiteY2392" fmla="*/ 1895572 h 2152098"/>
              <a:gd name="connsiteX2393" fmla="*/ 823541 w 9090025"/>
              <a:gd name="connsiteY2393" fmla="*/ 1891688 h 2152098"/>
              <a:gd name="connsiteX2394" fmla="*/ 842964 w 9090025"/>
              <a:gd name="connsiteY2394" fmla="*/ 1883919 h 2152098"/>
              <a:gd name="connsiteX2395" fmla="*/ 877926 w 9090025"/>
              <a:gd name="connsiteY2395" fmla="*/ 1872266 h 2152098"/>
              <a:gd name="connsiteX2396" fmla="*/ 909003 w 9090025"/>
              <a:gd name="connsiteY2396" fmla="*/ 1856729 h 2152098"/>
              <a:gd name="connsiteX2397" fmla="*/ 940080 w 9090025"/>
              <a:gd name="connsiteY2397" fmla="*/ 1841191 h 2152098"/>
              <a:gd name="connsiteX2398" fmla="*/ 959503 w 9090025"/>
              <a:gd name="connsiteY2398" fmla="*/ 1833422 h 2152098"/>
              <a:gd name="connsiteX2399" fmla="*/ 1021657 w 9090025"/>
              <a:gd name="connsiteY2399" fmla="*/ 1802347 h 2152098"/>
              <a:gd name="connsiteX2400" fmla="*/ 1041080 w 9090025"/>
              <a:gd name="connsiteY2400" fmla="*/ 1790694 h 2152098"/>
              <a:gd name="connsiteX2401" fmla="*/ 1114887 w 9090025"/>
              <a:gd name="connsiteY2401" fmla="*/ 1763504 h 2152098"/>
              <a:gd name="connsiteX2402" fmla="*/ 1134311 w 9090025"/>
              <a:gd name="connsiteY2402" fmla="*/ 1755735 h 2152098"/>
              <a:gd name="connsiteX2403" fmla="*/ 1157618 w 9090025"/>
              <a:gd name="connsiteY2403" fmla="*/ 1744082 h 2152098"/>
              <a:gd name="connsiteX2404" fmla="*/ 1227542 w 9090025"/>
              <a:gd name="connsiteY2404" fmla="*/ 1713007 h 2152098"/>
              <a:gd name="connsiteX2405" fmla="*/ 1270273 w 9090025"/>
              <a:gd name="connsiteY2405" fmla="*/ 1693585 h 2152098"/>
              <a:gd name="connsiteX2406" fmla="*/ 1289696 w 9090025"/>
              <a:gd name="connsiteY2406" fmla="*/ 1681932 h 2152098"/>
              <a:gd name="connsiteX2407" fmla="*/ 1301350 w 9090025"/>
              <a:gd name="connsiteY2407" fmla="*/ 1674163 h 2152098"/>
              <a:gd name="connsiteX2408" fmla="*/ 1313004 w 9090025"/>
              <a:gd name="connsiteY2408" fmla="*/ 1670279 h 2152098"/>
              <a:gd name="connsiteX2409" fmla="*/ 1332427 w 9090025"/>
              <a:gd name="connsiteY2409" fmla="*/ 1662510 h 2152098"/>
              <a:gd name="connsiteX2410" fmla="*/ 1328542 w 9090025"/>
              <a:gd name="connsiteY2410" fmla="*/ 1666395 h 2152098"/>
              <a:gd name="connsiteX2411" fmla="*/ 1324658 w 9090025"/>
              <a:gd name="connsiteY2411" fmla="*/ 1670279 h 2152098"/>
              <a:gd name="connsiteX2412" fmla="*/ 1332427 w 9090025"/>
              <a:gd name="connsiteY2412" fmla="*/ 1670279 h 2152098"/>
              <a:gd name="connsiteX2413" fmla="*/ 1336312 w 9090025"/>
              <a:gd name="connsiteY2413" fmla="*/ 1666395 h 2152098"/>
              <a:gd name="connsiteX2414" fmla="*/ 1344081 w 9090025"/>
              <a:gd name="connsiteY2414" fmla="*/ 1662510 h 2152098"/>
              <a:gd name="connsiteX2415" fmla="*/ 1347965 w 9090025"/>
              <a:gd name="connsiteY2415" fmla="*/ 1658626 h 2152098"/>
              <a:gd name="connsiteX2416" fmla="*/ 1332427 w 9090025"/>
              <a:gd name="connsiteY2416" fmla="*/ 1650857 h 2152098"/>
              <a:gd name="connsiteX2417" fmla="*/ 1316888 w 9090025"/>
              <a:gd name="connsiteY2417" fmla="*/ 1654741 h 2152098"/>
              <a:gd name="connsiteX2418" fmla="*/ 1285811 w 9090025"/>
              <a:gd name="connsiteY2418" fmla="*/ 1666395 h 2152098"/>
              <a:gd name="connsiteX2419" fmla="*/ 1274158 w 9090025"/>
              <a:gd name="connsiteY2419" fmla="*/ 1674163 h 2152098"/>
              <a:gd name="connsiteX2420" fmla="*/ 1254734 w 9090025"/>
              <a:gd name="connsiteY2420" fmla="*/ 1678048 h 2152098"/>
              <a:gd name="connsiteX2421" fmla="*/ 1231427 w 9090025"/>
              <a:gd name="connsiteY2421" fmla="*/ 1685816 h 2152098"/>
              <a:gd name="connsiteX2422" fmla="*/ 1204234 w 9090025"/>
              <a:gd name="connsiteY2422" fmla="*/ 1697469 h 2152098"/>
              <a:gd name="connsiteX2423" fmla="*/ 1180927 w 9090025"/>
              <a:gd name="connsiteY2423" fmla="*/ 1709123 h 2152098"/>
              <a:gd name="connsiteX2424" fmla="*/ 1161503 w 9090025"/>
              <a:gd name="connsiteY2424" fmla="*/ 1709123 h 2152098"/>
              <a:gd name="connsiteX2425" fmla="*/ 1212004 w 9090025"/>
              <a:gd name="connsiteY2425" fmla="*/ 1685816 h 2152098"/>
              <a:gd name="connsiteX2426" fmla="*/ 1227542 w 9090025"/>
              <a:gd name="connsiteY2426" fmla="*/ 1681932 h 2152098"/>
              <a:gd name="connsiteX2427" fmla="*/ 1235311 w 9090025"/>
              <a:gd name="connsiteY2427" fmla="*/ 1678048 h 2152098"/>
              <a:gd name="connsiteX2428" fmla="*/ 1239196 w 9090025"/>
              <a:gd name="connsiteY2428" fmla="*/ 1678048 h 2152098"/>
              <a:gd name="connsiteX2429" fmla="*/ 1340196 w 9090025"/>
              <a:gd name="connsiteY2429" fmla="*/ 1643088 h 2152098"/>
              <a:gd name="connsiteX2430" fmla="*/ 1347965 w 9090025"/>
              <a:gd name="connsiteY2430" fmla="*/ 1627551 h 2152098"/>
              <a:gd name="connsiteX2431" fmla="*/ 1324658 w 9090025"/>
              <a:gd name="connsiteY2431" fmla="*/ 1608129 h 2152098"/>
              <a:gd name="connsiteX2432" fmla="*/ 1320773 w 9090025"/>
              <a:gd name="connsiteY2432" fmla="*/ 1608129 h 2152098"/>
              <a:gd name="connsiteX2433" fmla="*/ 1316888 w 9090025"/>
              <a:gd name="connsiteY2433" fmla="*/ 1604245 h 2152098"/>
              <a:gd name="connsiteX2434" fmla="*/ 1313004 w 9090025"/>
              <a:gd name="connsiteY2434" fmla="*/ 1608129 h 2152098"/>
              <a:gd name="connsiteX2435" fmla="*/ 1301350 w 9090025"/>
              <a:gd name="connsiteY2435" fmla="*/ 1619782 h 2152098"/>
              <a:gd name="connsiteX2436" fmla="*/ 1285811 w 9090025"/>
              <a:gd name="connsiteY2436" fmla="*/ 1631435 h 2152098"/>
              <a:gd name="connsiteX2437" fmla="*/ 1313004 w 9090025"/>
              <a:gd name="connsiteY2437" fmla="*/ 1623666 h 2152098"/>
              <a:gd name="connsiteX2438" fmla="*/ 1324658 w 9090025"/>
              <a:gd name="connsiteY2438" fmla="*/ 1623666 h 2152098"/>
              <a:gd name="connsiteX2439" fmla="*/ 1301350 w 9090025"/>
              <a:gd name="connsiteY2439" fmla="*/ 1635320 h 2152098"/>
              <a:gd name="connsiteX2440" fmla="*/ 1278042 w 9090025"/>
              <a:gd name="connsiteY2440" fmla="*/ 1643088 h 2152098"/>
              <a:gd name="connsiteX2441" fmla="*/ 1250849 w 9090025"/>
              <a:gd name="connsiteY2441" fmla="*/ 1650857 h 2152098"/>
              <a:gd name="connsiteX2442" fmla="*/ 1184811 w 9090025"/>
              <a:gd name="connsiteY2442" fmla="*/ 1670279 h 2152098"/>
              <a:gd name="connsiteX2443" fmla="*/ 1188695 w 9090025"/>
              <a:gd name="connsiteY2443" fmla="*/ 1674163 h 2152098"/>
              <a:gd name="connsiteX2444" fmla="*/ 1177042 w 9090025"/>
              <a:gd name="connsiteY2444" fmla="*/ 1678048 h 2152098"/>
              <a:gd name="connsiteX2445" fmla="*/ 1157618 w 9090025"/>
              <a:gd name="connsiteY2445" fmla="*/ 1681932 h 2152098"/>
              <a:gd name="connsiteX2446" fmla="*/ 1118772 w 9090025"/>
              <a:gd name="connsiteY2446" fmla="*/ 1693585 h 2152098"/>
              <a:gd name="connsiteX2447" fmla="*/ 1087695 w 9090025"/>
              <a:gd name="connsiteY2447" fmla="*/ 1705238 h 2152098"/>
              <a:gd name="connsiteX2448" fmla="*/ 1072157 w 9090025"/>
              <a:gd name="connsiteY2448" fmla="*/ 1709123 h 2152098"/>
              <a:gd name="connsiteX2449" fmla="*/ 1056618 w 9090025"/>
              <a:gd name="connsiteY2449" fmla="*/ 1716891 h 2152098"/>
              <a:gd name="connsiteX2450" fmla="*/ 1033310 w 9090025"/>
              <a:gd name="connsiteY2450" fmla="*/ 1724660 h 2152098"/>
              <a:gd name="connsiteX2451" fmla="*/ 1013887 w 9090025"/>
              <a:gd name="connsiteY2451" fmla="*/ 1732429 h 2152098"/>
              <a:gd name="connsiteX2452" fmla="*/ 998349 w 9090025"/>
              <a:gd name="connsiteY2452" fmla="*/ 1736313 h 2152098"/>
              <a:gd name="connsiteX2453" fmla="*/ 1021657 w 9090025"/>
              <a:gd name="connsiteY2453" fmla="*/ 1720776 h 2152098"/>
              <a:gd name="connsiteX2454" fmla="*/ 1041080 w 9090025"/>
              <a:gd name="connsiteY2454" fmla="*/ 1713007 h 2152098"/>
              <a:gd name="connsiteX2455" fmla="*/ 1052734 w 9090025"/>
              <a:gd name="connsiteY2455" fmla="*/ 1709123 h 2152098"/>
              <a:gd name="connsiteX2456" fmla="*/ 1079926 w 9090025"/>
              <a:gd name="connsiteY2456" fmla="*/ 1697469 h 2152098"/>
              <a:gd name="connsiteX2457" fmla="*/ 1134311 w 9090025"/>
              <a:gd name="connsiteY2457" fmla="*/ 1678048 h 2152098"/>
              <a:gd name="connsiteX2458" fmla="*/ 1165388 w 9090025"/>
              <a:gd name="connsiteY2458" fmla="*/ 1670279 h 2152098"/>
              <a:gd name="connsiteX2459" fmla="*/ 1184811 w 9090025"/>
              <a:gd name="connsiteY2459" fmla="*/ 1662510 h 2152098"/>
              <a:gd name="connsiteX2460" fmla="*/ 1196465 w 9090025"/>
              <a:gd name="connsiteY2460" fmla="*/ 1658626 h 2152098"/>
              <a:gd name="connsiteX2461" fmla="*/ 1235311 w 9090025"/>
              <a:gd name="connsiteY2461" fmla="*/ 1646973 h 2152098"/>
              <a:gd name="connsiteX2462" fmla="*/ 1270273 w 9090025"/>
              <a:gd name="connsiteY2462" fmla="*/ 1619782 h 2152098"/>
              <a:gd name="connsiteX2463" fmla="*/ 1281927 w 9090025"/>
              <a:gd name="connsiteY2463" fmla="*/ 1608129 h 2152098"/>
              <a:gd name="connsiteX2464" fmla="*/ 1297465 w 9090025"/>
              <a:gd name="connsiteY2464" fmla="*/ 1604245 h 2152098"/>
              <a:gd name="connsiteX2465" fmla="*/ 1297465 w 9090025"/>
              <a:gd name="connsiteY2465" fmla="*/ 1592592 h 2152098"/>
              <a:gd name="connsiteX2466" fmla="*/ 1281927 w 9090025"/>
              <a:gd name="connsiteY2466" fmla="*/ 1573170 h 2152098"/>
              <a:gd name="connsiteX2467" fmla="*/ 1309119 w 9090025"/>
              <a:gd name="connsiteY2467" fmla="*/ 1553748 h 2152098"/>
              <a:gd name="connsiteX2468" fmla="*/ 1336312 w 9090025"/>
              <a:gd name="connsiteY2468" fmla="*/ 1538210 h 2152098"/>
              <a:gd name="connsiteX2469" fmla="*/ 1332427 w 9090025"/>
              <a:gd name="connsiteY2469" fmla="*/ 1538210 h 2152098"/>
              <a:gd name="connsiteX2470" fmla="*/ 1328542 w 9090025"/>
              <a:gd name="connsiteY2470" fmla="*/ 1534326 h 2152098"/>
              <a:gd name="connsiteX2471" fmla="*/ 1324658 w 9090025"/>
              <a:gd name="connsiteY2471" fmla="*/ 1526557 h 2152098"/>
              <a:gd name="connsiteX2472" fmla="*/ 1266388 w 9090025"/>
              <a:gd name="connsiteY2472" fmla="*/ 1534326 h 2152098"/>
              <a:gd name="connsiteX2473" fmla="*/ 1246965 w 9090025"/>
              <a:gd name="connsiteY2473" fmla="*/ 1534326 h 2152098"/>
              <a:gd name="connsiteX2474" fmla="*/ 1215888 w 9090025"/>
              <a:gd name="connsiteY2474" fmla="*/ 1511020 h 2152098"/>
              <a:gd name="connsiteX2475" fmla="*/ 1200349 w 9090025"/>
              <a:gd name="connsiteY2475" fmla="*/ 1507135 h 2152098"/>
              <a:gd name="connsiteX2476" fmla="*/ 1192580 w 9090025"/>
              <a:gd name="connsiteY2476" fmla="*/ 1499367 h 2152098"/>
              <a:gd name="connsiteX2477" fmla="*/ 1200349 w 9090025"/>
              <a:gd name="connsiteY2477" fmla="*/ 1487714 h 2152098"/>
              <a:gd name="connsiteX2478" fmla="*/ 1180927 w 9090025"/>
              <a:gd name="connsiteY2478" fmla="*/ 1472176 h 2152098"/>
              <a:gd name="connsiteX2479" fmla="*/ 1165388 w 9090025"/>
              <a:gd name="connsiteY2479" fmla="*/ 1479945 h 2152098"/>
              <a:gd name="connsiteX2480" fmla="*/ 1142080 w 9090025"/>
              <a:gd name="connsiteY2480" fmla="*/ 1483829 h 2152098"/>
              <a:gd name="connsiteX2481" fmla="*/ 1114887 w 9090025"/>
              <a:gd name="connsiteY2481" fmla="*/ 1487714 h 2152098"/>
              <a:gd name="connsiteX2482" fmla="*/ 1099349 w 9090025"/>
              <a:gd name="connsiteY2482" fmla="*/ 1491598 h 2152098"/>
              <a:gd name="connsiteX2483" fmla="*/ 1087695 w 9090025"/>
              <a:gd name="connsiteY2483" fmla="*/ 1495482 h 2152098"/>
              <a:gd name="connsiteX2484" fmla="*/ 1021657 w 9090025"/>
              <a:gd name="connsiteY2484" fmla="*/ 1514904 h 2152098"/>
              <a:gd name="connsiteX2485" fmla="*/ 1002234 w 9090025"/>
              <a:gd name="connsiteY2485" fmla="*/ 1518788 h 2152098"/>
              <a:gd name="connsiteX2486" fmla="*/ 990580 w 9090025"/>
              <a:gd name="connsiteY2486" fmla="*/ 1518788 h 2152098"/>
              <a:gd name="connsiteX2487" fmla="*/ 947849 w 9090025"/>
              <a:gd name="connsiteY2487" fmla="*/ 1530442 h 2152098"/>
              <a:gd name="connsiteX2488" fmla="*/ 909003 w 9090025"/>
              <a:gd name="connsiteY2488" fmla="*/ 1545979 h 2152098"/>
              <a:gd name="connsiteX2489" fmla="*/ 889580 w 9090025"/>
              <a:gd name="connsiteY2489" fmla="*/ 1553748 h 2152098"/>
              <a:gd name="connsiteX2490" fmla="*/ 792464 w 9090025"/>
              <a:gd name="connsiteY2490" fmla="*/ 1600360 h 2152098"/>
              <a:gd name="connsiteX2491" fmla="*/ 699233 w 9090025"/>
              <a:gd name="connsiteY2491" fmla="*/ 1643088 h 2152098"/>
              <a:gd name="connsiteX2492" fmla="*/ 672040 w 9090025"/>
              <a:gd name="connsiteY2492" fmla="*/ 1658626 h 2152098"/>
              <a:gd name="connsiteX2493" fmla="*/ 660387 w 9090025"/>
              <a:gd name="connsiteY2493" fmla="*/ 1662510 h 2152098"/>
              <a:gd name="connsiteX2494" fmla="*/ 652617 w 9090025"/>
              <a:gd name="connsiteY2494" fmla="*/ 1670279 h 2152098"/>
              <a:gd name="connsiteX2495" fmla="*/ 644848 w 9090025"/>
              <a:gd name="connsiteY2495" fmla="*/ 1674163 h 2152098"/>
              <a:gd name="connsiteX2496" fmla="*/ 590463 w 9090025"/>
              <a:gd name="connsiteY2496" fmla="*/ 1701354 h 2152098"/>
              <a:gd name="connsiteX2497" fmla="*/ 571040 w 9090025"/>
              <a:gd name="connsiteY2497" fmla="*/ 1705238 h 2152098"/>
              <a:gd name="connsiteX2498" fmla="*/ 586578 w 9090025"/>
              <a:gd name="connsiteY2498" fmla="*/ 1697469 h 2152098"/>
              <a:gd name="connsiteX2499" fmla="*/ 617655 w 9090025"/>
              <a:gd name="connsiteY2499" fmla="*/ 1678048 h 2152098"/>
              <a:gd name="connsiteX2500" fmla="*/ 648732 w 9090025"/>
              <a:gd name="connsiteY2500" fmla="*/ 1662510 h 2152098"/>
              <a:gd name="connsiteX2501" fmla="*/ 707002 w 9090025"/>
              <a:gd name="connsiteY2501" fmla="*/ 1635320 h 2152098"/>
              <a:gd name="connsiteX2502" fmla="*/ 738079 w 9090025"/>
              <a:gd name="connsiteY2502" fmla="*/ 1615898 h 2152098"/>
              <a:gd name="connsiteX2503" fmla="*/ 753618 w 9090025"/>
              <a:gd name="connsiteY2503" fmla="*/ 1608129 h 2152098"/>
              <a:gd name="connsiteX2504" fmla="*/ 780810 w 9090025"/>
              <a:gd name="connsiteY2504" fmla="*/ 1596476 h 2152098"/>
              <a:gd name="connsiteX2505" fmla="*/ 823541 w 9090025"/>
              <a:gd name="connsiteY2505" fmla="*/ 1580938 h 2152098"/>
              <a:gd name="connsiteX2506" fmla="*/ 823541 w 9090025"/>
              <a:gd name="connsiteY2506" fmla="*/ 1577054 h 2152098"/>
              <a:gd name="connsiteX2507" fmla="*/ 819656 w 9090025"/>
              <a:gd name="connsiteY2507" fmla="*/ 1573170 h 2152098"/>
              <a:gd name="connsiteX2508" fmla="*/ 823541 w 9090025"/>
              <a:gd name="connsiteY2508" fmla="*/ 1569285 h 2152098"/>
              <a:gd name="connsiteX2509" fmla="*/ 842964 w 9090025"/>
              <a:gd name="connsiteY2509" fmla="*/ 1557632 h 2152098"/>
              <a:gd name="connsiteX2510" fmla="*/ 854618 w 9090025"/>
              <a:gd name="connsiteY2510" fmla="*/ 1549863 h 2152098"/>
              <a:gd name="connsiteX2511" fmla="*/ 889580 w 9090025"/>
              <a:gd name="connsiteY2511" fmla="*/ 1538210 h 2152098"/>
              <a:gd name="connsiteX2512" fmla="*/ 928426 w 9090025"/>
              <a:gd name="connsiteY2512" fmla="*/ 1522673 h 2152098"/>
              <a:gd name="connsiteX2513" fmla="*/ 943964 w 9090025"/>
              <a:gd name="connsiteY2513" fmla="*/ 1511020 h 2152098"/>
              <a:gd name="connsiteX2514" fmla="*/ 955618 w 9090025"/>
              <a:gd name="connsiteY2514" fmla="*/ 1499367 h 2152098"/>
              <a:gd name="connsiteX2515" fmla="*/ 932310 w 9090025"/>
              <a:gd name="connsiteY2515" fmla="*/ 1503251 h 2152098"/>
              <a:gd name="connsiteX2516" fmla="*/ 835195 w 9090025"/>
              <a:gd name="connsiteY2516" fmla="*/ 1545979 h 2152098"/>
              <a:gd name="connsiteX2517" fmla="*/ 734194 w 9090025"/>
              <a:gd name="connsiteY2517" fmla="*/ 1596476 h 2152098"/>
              <a:gd name="connsiteX2518" fmla="*/ 695348 w 9090025"/>
              <a:gd name="connsiteY2518" fmla="*/ 1615898 h 2152098"/>
              <a:gd name="connsiteX2519" fmla="*/ 652617 w 9090025"/>
              <a:gd name="connsiteY2519" fmla="*/ 1639204 h 2152098"/>
              <a:gd name="connsiteX2520" fmla="*/ 590463 w 9090025"/>
              <a:gd name="connsiteY2520" fmla="*/ 1670279 h 2152098"/>
              <a:gd name="connsiteX2521" fmla="*/ 559386 w 9090025"/>
              <a:gd name="connsiteY2521" fmla="*/ 1681932 h 2152098"/>
              <a:gd name="connsiteX2522" fmla="*/ 567155 w 9090025"/>
              <a:gd name="connsiteY2522" fmla="*/ 1674163 h 2152098"/>
              <a:gd name="connsiteX2523" fmla="*/ 629309 w 9090025"/>
              <a:gd name="connsiteY2523" fmla="*/ 1639204 h 2152098"/>
              <a:gd name="connsiteX2524" fmla="*/ 637079 w 9090025"/>
              <a:gd name="connsiteY2524" fmla="*/ 1635320 h 2152098"/>
              <a:gd name="connsiteX2525" fmla="*/ 699233 w 9090025"/>
              <a:gd name="connsiteY2525" fmla="*/ 1604245 h 2152098"/>
              <a:gd name="connsiteX2526" fmla="*/ 842964 w 9090025"/>
              <a:gd name="connsiteY2526" fmla="*/ 1538210 h 2152098"/>
              <a:gd name="connsiteX2527" fmla="*/ 986695 w 9090025"/>
              <a:gd name="connsiteY2527" fmla="*/ 1479945 h 2152098"/>
              <a:gd name="connsiteX2528" fmla="*/ 990580 w 9090025"/>
              <a:gd name="connsiteY2528" fmla="*/ 1479945 h 2152098"/>
              <a:gd name="connsiteX2529" fmla="*/ 1017772 w 9090025"/>
              <a:gd name="connsiteY2529" fmla="*/ 1464407 h 2152098"/>
              <a:gd name="connsiteX2530" fmla="*/ 1072157 w 9090025"/>
              <a:gd name="connsiteY2530" fmla="*/ 1433332 h 2152098"/>
              <a:gd name="connsiteX2531" fmla="*/ 1079926 w 9090025"/>
              <a:gd name="connsiteY2531" fmla="*/ 1421679 h 2152098"/>
              <a:gd name="connsiteX2532" fmla="*/ 1095464 w 9090025"/>
              <a:gd name="connsiteY2532" fmla="*/ 1406142 h 2152098"/>
              <a:gd name="connsiteX2533" fmla="*/ 1056618 w 9090025"/>
              <a:gd name="connsiteY2533" fmla="*/ 1417795 h 2152098"/>
              <a:gd name="connsiteX2534" fmla="*/ 1052734 w 9090025"/>
              <a:gd name="connsiteY2534" fmla="*/ 1417795 h 2152098"/>
              <a:gd name="connsiteX2535" fmla="*/ 1052734 w 9090025"/>
              <a:gd name="connsiteY2535" fmla="*/ 1413911 h 2152098"/>
              <a:gd name="connsiteX2536" fmla="*/ 1060503 w 9090025"/>
              <a:gd name="connsiteY2536" fmla="*/ 1410026 h 2152098"/>
              <a:gd name="connsiteX2537" fmla="*/ 1048849 w 9090025"/>
              <a:gd name="connsiteY2537" fmla="*/ 1410026 h 2152098"/>
              <a:gd name="connsiteX2538" fmla="*/ 1033310 w 9090025"/>
              <a:gd name="connsiteY2538" fmla="*/ 1413911 h 2152098"/>
              <a:gd name="connsiteX2539" fmla="*/ 1025541 w 9090025"/>
              <a:gd name="connsiteY2539" fmla="*/ 1417795 h 2152098"/>
              <a:gd name="connsiteX2540" fmla="*/ 1013887 w 9090025"/>
              <a:gd name="connsiteY2540" fmla="*/ 1425564 h 2152098"/>
              <a:gd name="connsiteX2541" fmla="*/ 1029426 w 9090025"/>
              <a:gd name="connsiteY2541" fmla="*/ 1425564 h 2152098"/>
              <a:gd name="connsiteX2542" fmla="*/ 1041080 w 9090025"/>
              <a:gd name="connsiteY2542" fmla="*/ 1425564 h 2152098"/>
              <a:gd name="connsiteX2543" fmla="*/ 1021657 w 9090025"/>
              <a:gd name="connsiteY2543" fmla="*/ 1433332 h 2152098"/>
              <a:gd name="connsiteX2544" fmla="*/ 1010003 w 9090025"/>
              <a:gd name="connsiteY2544" fmla="*/ 1437217 h 2152098"/>
              <a:gd name="connsiteX2545" fmla="*/ 955618 w 9090025"/>
              <a:gd name="connsiteY2545" fmla="*/ 1460523 h 2152098"/>
              <a:gd name="connsiteX2546" fmla="*/ 936195 w 9090025"/>
              <a:gd name="connsiteY2546" fmla="*/ 1468292 h 2152098"/>
              <a:gd name="connsiteX2547" fmla="*/ 877926 w 9090025"/>
              <a:gd name="connsiteY2547" fmla="*/ 1495482 h 2152098"/>
              <a:gd name="connsiteX2548" fmla="*/ 819656 w 9090025"/>
              <a:gd name="connsiteY2548" fmla="*/ 1518788 h 2152098"/>
              <a:gd name="connsiteX2549" fmla="*/ 792464 w 9090025"/>
              <a:gd name="connsiteY2549" fmla="*/ 1534326 h 2152098"/>
              <a:gd name="connsiteX2550" fmla="*/ 749733 w 9090025"/>
              <a:gd name="connsiteY2550" fmla="*/ 1553748 h 2152098"/>
              <a:gd name="connsiteX2551" fmla="*/ 730310 w 9090025"/>
              <a:gd name="connsiteY2551" fmla="*/ 1561517 h 2152098"/>
              <a:gd name="connsiteX2552" fmla="*/ 722541 w 9090025"/>
              <a:gd name="connsiteY2552" fmla="*/ 1565401 h 2152098"/>
              <a:gd name="connsiteX2553" fmla="*/ 710887 w 9090025"/>
              <a:gd name="connsiteY2553" fmla="*/ 1573170 h 2152098"/>
              <a:gd name="connsiteX2554" fmla="*/ 738079 w 9090025"/>
              <a:gd name="connsiteY2554" fmla="*/ 1553748 h 2152098"/>
              <a:gd name="connsiteX2555" fmla="*/ 749733 w 9090025"/>
              <a:gd name="connsiteY2555" fmla="*/ 1545979 h 2152098"/>
              <a:gd name="connsiteX2556" fmla="*/ 765271 w 9090025"/>
              <a:gd name="connsiteY2556" fmla="*/ 1534326 h 2152098"/>
              <a:gd name="connsiteX2557" fmla="*/ 773041 w 9090025"/>
              <a:gd name="connsiteY2557" fmla="*/ 1534326 h 2152098"/>
              <a:gd name="connsiteX2558" fmla="*/ 784695 w 9090025"/>
              <a:gd name="connsiteY2558" fmla="*/ 1526557 h 2152098"/>
              <a:gd name="connsiteX2559" fmla="*/ 804118 w 9090025"/>
              <a:gd name="connsiteY2559" fmla="*/ 1522673 h 2152098"/>
              <a:gd name="connsiteX2560" fmla="*/ 823541 w 9090025"/>
              <a:gd name="connsiteY2560" fmla="*/ 1511020 h 2152098"/>
              <a:gd name="connsiteX2561" fmla="*/ 839079 w 9090025"/>
              <a:gd name="connsiteY2561" fmla="*/ 1503251 h 2152098"/>
              <a:gd name="connsiteX2562" fmla="*/ 846849 w 9090025"/>
              <a:gd name="connsiteY2562" fmla="*/ 1499367 h 2152098"/>
              <a:gd name="connsiteX2563" fmla="*/ 874041 w 9090025"/>
              <a:gd name="connsiteY2563" fmla="*/ 1487714 h 2152098"/>
              <a:gd name="connsiteX2564" fmla="*/ 909003 w 9090025"/>
              <a:gd name="connsiteY2564" fmla="*/ 1476060 h 2152098"/>
              <a:gd name="connsiteX2565" fmla="*/ 920657 w 9090025"/>
              <a:gd name="connsiteY2565" fmla="*/ 1472176 h 2152098"/>
              <a:gd name="connsiteX2566" fmla="*/ 947849 w 9090025"/>
              <a:gd name="connsiteY2566" fmla="*/ 1456639 h 2152098"/>
              <a:gd name="connsiteX2567" fmla="*/ 1002234 w 9090025"/>
              <a:gd name="connsiteY2567" fmla="*/ 1433332 h 2152098"/>
              <a:gd name="connsiteX2568" fmla="*/ 1002234 w 9090025"/>
              <a:gd name="connsiteY2568" fmla="*/ 1429448 h 2152098"/>
              <a:gd name="connsiteX2569" fmla="*/ 982810 w 9090025"/>
              <a:gd name="connsiteY2569" fmla="*/ 1437217 h 2152098"/>
              <a:gd name="connsiteX2570" fmla="*/ 912887 w 9090025"/>
              <a:gd name="connsiteY2570" fmla="*/ 1460523 h 2152098"/>
              <a:gd name="connsiteX2571" fmla="*/ 932310 w 9090025"/>
              <a:gd name="connsiteY2571" fmla="*/ 1448870 h 2152098"/>
              <a:gd name="connsiteX2572" fmla="*/ 1006118 w 9090025"/>
              <a:gd name="connsiteY2572" fmla="*/ 1421679 h 2152098"/>
              <a:gd name="connsiteX2573" fmla="*/ 1010003 w 9090025"/>
              <a:gd name="connsiteY2573" fmla="*/ 1417795 h 2152098"/>
              <a:gd name="connsiteX2574" fmla="*/ 1006118 w 9090025"/>
              <a:gd name="connsiteY2574" fmla="*/ 1413911 h 2152098"/>
              <a:gd name="connsiteX2575" fmla="*/ 959503 w 9090025"/>
              <a:gd name="connsiteY2575" fmla="*/ 1421679 h 2152098"/>
              <a:gd name="connsiteX2576" fmla="*/ 912887 w 9090025"/>
              <a:gd name="connsiteY2576" fmla="*/ 1437217 h 2152098"/>
              <a:gd name="connsiteX2577" fmla="*/ 866272 w 9090025"/>
              <a:gd name="connsiteY2577" fmla="*/ 1460523 h 2152098"/>
              <a:gd name="connsiteX2578" fmla="*/ 850733 w 9090025"/>
              <a:gd name="connsiteY2578" fmla="*/ 1464407 h 2152098"/>
              <a:gd name="connsiteX2579" fmla="*/ 808002 w 9090025"/>
              <a:gd name="connsiteY2579" fmla="*/ 1483829 h 2152098"/>
              <a:gd name="connsiteX2580" fmla="*/ 800233 w 9090025"/>
              <a:gd name="connsiteY2580" fmla="*/ 1487714 h 2152098"/>
              <a:gd name="connsiteX2581" fmla="*/ 757502 w 9090025"/>
              <a:gd name="connsiteY2581" fmla="*/ 1507135 h 2152098"/>
              <a:gd name="connsiteX2582" fmla="*/ 707002 w 9090025"/>
              <a:gd name="connsiteY2582" fmla="*/ 1530442 h 2152098"/>
              <a:gd name="connsiteX2583" fmla="*/ 679809 w 9090025"/>
              <a:gd name="connsiteY2583" fmla="*/ 1545979 h 2152098"/>
              <a:gd name="connsiteX2584" fmla="*/ 644848 w 9090025"/>
              <a:gd name="connsiteY2584" fmla="*/ 1561517 h 2152098"/>
              <a:gd name="connsiteX2585" fmla="*/ 613771 w 9090025"/>
              <a:gd name="connsiteY2585" fmla="*/ 1577054 h 2152098"/>
              <a:gd name="connsiteX2586" fmla="*/ 543848 w 9090025"/>
              <a:gd name="connsiteY2586" fmla="*/ 1608129 h 2152098"/>
              <a:gd name="connsiteX2587" fmla="*/ 539963 w 9090025"/>
              <a:gd name="connsiteY2587" fmla="*/ 1608129 h 2152098"/>
              <a:gd name="connsiteX2588" fmla="*/ 524425 w 9090025"/>
              <a:gd name="connsiteY2588" fmla="*/ 1615898 h 2152098"/>
              <a:gd name="connsiteX2589" fmla="*/ 508886 w 9090025"/>
              <a:gd name="connsiteY2589" fmla="*/ 1623666 h 2152098"/>
              <a:gd name="connsiteX2590" fmla="*/ 489463 w 9090025"/>
              <a:gd name="connsiteY2590" fmla="*/ 1635320 h 2152098"/>
              <a:gd name="connsiteX2591" fmla="*/ 466155 w 9090025"/>
              <a:gd name="connsiteY2591" fmla="*/ 1643088 h 2152098"/>
              <a:gd name="connsiteX2592" fmla="*/ 450617 w 9090025"/>
              <a:gd name="connsiteY2592" fmla="*/ 1654741 h 2152098"/>
              <a:gd name="connsiteX2593" fmla="*/ 419540 w 9090025"/>
              <a:gd name="connsiteY2593" fmla="*/ 1666395 h 2152098"/>
              <a:gd name="connsiteX2594" fmla="*/ 365155 w 9090025"/>
              <a:gd name="connsiteY2594" fmla="*/ 1697469 h 2152098"/>
              <a:gd name="connsiteX2595" fmla="*/ 345732 w 9090025"/>
              <a:gd name="connsiteY2595" fmla="*/ 1709123 h 2152098"/>
              <a:gd name="connsiteX2596" fmla="*/ 318539 w 9090025"/>
              <a:gd name="connsiteY2596" fmla="*/ 1720776 h 2152098"/>
              <a:gd name="connsiteX2597" fmla="*/ 303001 w 9090025"/>
              <a:gd name="connsiteY2597" fmla="*/ 1728544 h 2152098"/>
              <a:gd name="connsiteX2598" fmla="*/ 306886 w 9090025"/>
              <a:gd name="connsiteY2598" fmla="*/ 1720776 h 2152098"/>
              <a:gd name="connsiteX2599" fmla="*/ 314655 w 9090025"/>
              <a:gd name="connsiteY2599" fmla="*/ 1713007 h 2152098"/>
              <a:gd name="connsiteX2600" fmla="*/ 326309 w 9090025"/>
              <a:gd name="connsiteY2600" fmla="*/ 1705238 h 2152098"/>
              <a:gd name="connsiteX2601" fmla="*/ 365155 w 9090025"/>
              <a:gd name="connsiteY2601" fmla="*/ 1685816 h 2152098"/>
              <a:gd name="connsiteX2602" fmla="*/ 376809 w 9090025"/>
              <a:gd name="connsiteY2602" fmla="*/ 1681932 h 2152098"/>
              <a:gd name="connsiteX2603" fmla="*/ 384578 w 9090025"/>
              <a:gd name="connsiteY2603" fmla="*/ 1674163 h 2152098"/>
              <a:gd name="connsiteX2604" fmla="*/ 396232 w 9090025"/>
              <a:gd name="connsiteY2604" fmla="*/ 1670279 h 2152098"/>
              <a:gd name="connsiteX2605" fmla="*/ 435078 w 9090025"/>
              <a:gd name="connsiteY2605" fmla="*/ 1650857 h 2152098"/>
              <a:gd name="connsiteX2606" fmla="*/ 450617 w 9090025"/>
              <a:gd name="connsiteY2606" fmla="*/ 1643088 h 2152098"/>
              <a:gd name="connsiteX2607" fmla="*/ 477809 w 9090025"/>
              <a:gd name="connsiteY2607" fmla="*/ 1627551 h 2152098"/>
              <a:gd name="connsiteX2608" fmla="*/ 497232 w 9090025"/>
              <a:gd name="connsiteY2608" fmla="*/ 1615898 h 2152098"/>
              <a:gd name="connsiteX2609" fmla="*/ 505001 w 9090025"/>
              <a:gd name="connsiteY2609" fmla="*/ 1615898 h 2152098"/>
              <a:gd name="connsiteX2610" fmla="*/ 532194 w 9090025"/>
              <a:gd name="connsiteY2610" fmla="*/ 1596476 h 2152098"/>
              <a:gd name="connsiteX2611" fmla="*/ 563271 w 9090025"/>
              <a:gd name="connsiteY2611" fmla="*/ 1580938 h 2152098"/>
              <a:gd name="connsiteX2612" fmla="*/ 578809 w 9090025"/>
              <a:gd name="connsiteY2612" fmla="*/ 1580938 h 2152098"/>
              <a:gd name="connsiteX2613" fmla="*/ 578809 w 9090025"/>
              <a:gd name="connsiteY2613" fmla="*/ 1577054 h 2152098"/>
              <a:gd name="connsiteX2614" fmla="*/ 578809 w 9090025"/>
              <a:gd name="connsiteY2614" fmla="*/ 1573170 h 2152098"/>
              <a:gd name="connsiteX2615" fmla="*/ 586578 w 9090025"/>
              <a:gd name="connsiteY2615" fmla="*/ 1573170 h 2152098"/>
              <a:gd name="connsiteX2616" fmla="*/ 609886 w 9090025"/>
              <a:gd name="connsiteY2616" fmla="*/ 1561517 h 2152098"/>
              <a:gd name="connsiteX2617" fmla="*/ 640963 w 9090025"/>
              <a:gd name="connsiteY2617" fmla="*/ 1542095 h 2152098"/>
              <a:gd name="connsiteX2618" fmla="*/ 664271 w 9090025"/>
              <a:gd name="connsiteY2618" fmla="*/ 1530442 h 2152098"/>
              <a:gd name="connsiteX2619" fmla="*/ 687579 w 9090025"/>
              <a:gd name="connsiteY2619" fmla="*/ 1518788 h 2152098"/>
              <a:gd name="connsiteX2620" fmla="*/ 703117 w 9090025"/>
              <a:gd name="connsiteY2620" fmla="*/ 1511020 h 2152098"/>
              <a:gd name="connsiteX2621" fmla="*/ 722541 w 9090025"/>
              <a:gd name="connsiteY2621" fmla="*/ 1499367 h 2152098"/>
              <a:gd name="connsiteX2622" fmla="*/ 730310 w 9090025"/>
              <a:gd name="connsiteY2622" fmla="*/ 1491598 h 2152098"/>
              <a:gd name="connsiteX2623" fmla="*/ 722541 w 9090025"/>
              <a:gd name="connsiteY2623" fmla="*/ 1491598 h 2152098"/>
              <a:gd name="connsiteX2624" fmla="*/ 738079 w 9090025"/>
              <a:gd name="connsiteY2624" fmla="*/ 1483829 h 2152098"/>
              <a:gd name="connsiteX2625" fmla="*/ 769156 w 9090025"/>
              <a:gd name="connsiteY2625" fmla="*/ 1468292 h 2152098"/>
              <a:gd name="connsiteX2626" fmla="*/ 788579 w 9090025"/>
              <a:gd name="connsiteY2626" fmla="*/ 1464407 h 2152098"/>
              <a:gd name="connsiteX2627" fmla="*/ 808002 w 9090025"/>
              <a:gd name="connsiteY2627" fmla="*/ 1456639 h 2152098"/>
              <a:gd name="connsiteX2628" fmla="*/ 823541 w 9090025"/>
              <a:gd name="connsiteY2628" fmla="*/ 1452754 h 2152098"/>
              <a:gd name="connsiteX2629" fmla="*/ 831310 w 9090025"/>
              <a:gd name="connsiteY2629" fmla="*/ 1441101 h 2152098"/>
              <a:gd name="connsiteX2630" fmla="*/ 835195 w 9090025"/>
              <a:gd name="connsiteY2630" fmla="*/ 1437217 h 2152098"/>
              <a:gd name="connsiteX2631" fmla="*/ 842964 w 9090025"/>
              <a:gd name="connsiteY2631" fmla="*/ 1429448 h 2152098"/>
              <a:gd name="connsiteX2632" fmla="*/ 854618 w 9090025"/>
              <a:gd name="connsiteY2632" fmla="*/ 1421679 h 2152098"/>
              <a:gd name="connsiteX2633" fmla="*/ 877926 w 9090025"/>
              <a:gd name="connsiteY2633" fmla="*/ 1413911 h 2152098"/>
              <a:gd name="connsiteX2634" fmla="*/ 901233 w 9090025"/>
              <a:gd name="connsiteY2634" fmla="*/ 1402257 h 2152098"/>
              <a:gd name="connsiteX2635" fmla="*/ 909003 w 9090025"/>
              <a:gd name="connsiteY2635" fmla="*/ 1402257 h 2152098"/>
              <a:gd name="connsiteX2636" fmla="*/ 924541 w 9090025"/>
              <a:gd name="connsiteY2636" fmla="*/ 1394489 h 2152098"/>
              <a:gd name="connsiteX2637" fmla="*/ 951734 w 9090025"/>
              <a:gd name="connsiteY2637" fmla="*/ 1382836 h 2152098"/>
              <a:gd name="connsiteX2638" fmla="*/ 967272 w 9090025"/>
              <a:gd name="connsiteY2638" fmla="*/ 1378951 h 2152098"/>
              <a:gd name="connsiteX2639" fmla="*/ 975041 w 9090025"/>
              <a:gd name="connsiteY2639" fmla="*/ 1375067 h 2152098"/>
              <a:gd name="connsiteX2640" fmla="*/ 998349 w 9090025"/>
              <a:gd name="connsiteY2640" fmla="*/ 1363414 h 2152098"/>
              <a:gd name="connsiteX2641" fmla="*/ 1025541 w 9090025"/>
              <a:gd name="connsiteY2641" fmla="*/ 1355645 h 2152098"/>
              <a:gd name="connsiteX2642" fmla="*/ 1041080 w 9090025"/>
              <a:gd name="connsiteY2642" fmla="*/ 1347876 h 2152098"/>
              <a:gd name="connsiteX2643" fmla="*/ 1072157 w 9090025"/>
              <a:gd name="connsiteY2643" fmla="*/ 1336223 h 2152098"/>
              <a:gd name="connsiteX2644" fmla="*/ 1122657 w 9090025"/>
              <a:gd name="connsiteY2644" fmla="*/ 1316801 h 2152098"/>
              <a:gd name="connsiteX2645" fmla="*/ 1142080 w 9090025"/>
              <a:gd name="connsiteY2645" fmla="*/ 1305148 h 2152098"/>
              <a:gd name="connsiteX2646" fmla="*/ 1134311 w 9090025"/>
              <a:gd name="connsiteY2646" fmla="*/ 1301264 h 2152098"/>
              <a:gd name="connsiteX2647" fmla="*/ 1126541 w 9090025"/>
              <a:gd name="connsiteY2647" fmla="*/ 1297379 h 2152098"/>
              <a:gd name="connsiteX2648" fmla="*/ 1107118 w 9090025"/>
              <a:gd name="connsiteY2648" fmla="*/ 1301264 h 2152098"/>
              <a:gd name="connsiteX2649" fmla="*/ 1087695 w 9090025"/>
              <a:gd name="connsiteY2649" fmla="*/ 1309033 h 2152098"/>
              <a:gd name="connsiteX2650" fmla="*/ 1044964 w 9090025"/>
              <a:gd name="connsiteY2650" fmla="*/ 1324570 h 2152098"/>
              <a:gd name="connsiteX2651" fmla="*/ 986695 w 9090025"/>
              <a:gd name="connsiteY2651" fmla="*/ 1351761 h 2152098"/>
              <a:gd name="connsiteX2652" fmla="*/ 909003 w 9090025"/>
              <a:gd name="connsiteY2652" fmla="*/ 1382836 h 2152098"/>
              <a:gd name="connsiteX2653" fmla="*/ 842964 w 9090025"/>
              <a:gd name="connsiteY2653" fmla="*/ 1406142 h 2152098"/>
              <a:gd name="connsiteX2654" fmla="*/ 877926 w 9090025"/>
              <a:gd name="connsiteY2654" fmla="*/ 1386720 h 2152098"/>
              <a:gd name="connsiteX2655" fmla="*/ 897349 w 9090025"/>
              <a:gd name="connsiteY2655" fmla="*/ 1375067 h 2152098"/>
              <a:gd name="connsiteX2656" fmla="*/ 928426 w 9090025"/>
              <a:gd name="connsiteY2656" fmla="*/ 1363414 h 2152098"/>
              <a:gd name="connsiteX2657" fmla="*/ 959503 w 9090025"/>
              <a:gd name="connsiteY2657" fmla="*/ 1355645 h 2152098"/>
              <a:gd name="connsiteX2658" fmla="*/ 975041 w 9090025"/>
              <a:gd name="connsiteY2658" fmla="*/ 1347876 h 2152098"/>
              <a:gd name="connsiteX2659" fmla="*/ 982810 w 9090025"/>
              <a:gd name="connsiteY2659" fmla="*/ 1343992 h 2152098"/>
              <a:gd name="connsiteX2660" fmla="*/ 994464 w 9090025"/>
              <a:gd name="connsiteY2660" fmla="*/ 1340107 h 2152098"/>
              <a:gd name="connsiteX2661" fmla="*/ 1002234 w 9090025"/>
              <a:gd name="connsiteY2661" fmla="*/ 1332339 h 2152098"/>
              <a:gd name="connsiteX2662" fmla="*/ 1033310 w 9090025"/>
              <a:gd name="connsiteY2662" fmla="*/ 1316801 h 2152098"/>
              <a:gd name="connsiteX2663" fmla="*/ 1056618 w 9090025"/>
              <a:gd name="connsiteY2663" fmla="*/ 1305148 h 2152098"/>
              <a:gd name="connsiteX2664" fmla="*/ 1188695 w 9090025"/>
              <a:gd name="connsiteY2664" fmla="*/ 1254651 h 2152098"/>
              <a:gd name="connsiteX2665" fmla="*/ 1223657 w 9090025"/>
              <a:gd name="connsiteY2665" fmla="*/ 1242998 h 2152098"/>
              <a:gd name="connsiteX2666" fmla="*/ 1239196 w 9090025"/>
              <a:gd name="connsiteY2666" fmla="*/ 1239114 h 2152098"/>
              <a:gd name="connsiteX2667" fmla="*/ 1250849 w 9090025"/>
              <a:gd name="connsiteY2667" fmla="*/ 1231345 h 2152098"/>
              <a:gd name="connsiteX2668" fmla="*/ 1289696 w 9090025"/>
              <a:gd name="connsiteY2668" fmla="*/ 1215808 h 2152098"/>
              <a:gd name="connsiteX2669" fmla="*/ 1324658 w 9090025"/>
              <a:gd name="connsiteY2669" fmla="*/ 1200270 h 2152098"/>
              <a:gd name="connsiteX2670" fmla="*/ 1340196 w 9090025"/>
              <a:gd name="connsiteY2670" fmla="*/ 1196386 h 2152098"/>
              <a:gd name="connsiteX2671" fmla="*/ 1328542 w 9090025"/>
              <a:gd name="connsiteY2671" fmla="*/ 1196386 h 2152098"/>
              <a:gd name="connsiteX2672" fmla="*/ 1309119 w 9090025"/>
              <a:gd name="connsiteY2672" fmla="*/ 1200270 h 2152098"/>
              <a:gd name="connsiteX2673" fmla="*/ 1285811 w 9090025"/>
              <a:gd name="connsiteY2673" fmla="*/ 1208039 h 2152098"/>
              <a:gd name="connsiteX2674" fmla="*/ 1243081 w 9090025"/>
              <a:gd name="connsiteY2674" fmla="*/ 1223576 h 2152098"/>
              <a:gd name="connsiteX2675" fmla="*/ 1227542 w 9090025"/>
              <a:gd name="connsiteY2675" fmla="*/ 1231345 h 2152098"/>
              <a:gd name="connsiteX2676" fmla="*/ 1204234 w 9090025"/>
              <a:gd name="connsiteY2676" fmla="*/ 1239114 h 2152098"/>
              <a:gd name="connsiteX2677" fmla="*/ 1184811 w 9090025"/>
              <a:gd name="connsiteY2677" fmla="*/ 1239114 h 2152098"/>
              <a:gd name="connsiteX2678" fmla="*/ 1173157 w 9090025"/>
              <a:gd name="connsiteY2678" fmla="*/ 1239114 h 2152098"/>
              <a:gd name="connsiteX2679" fmla="*/ 1157618 w 9090025"/>
              <a:gd name="connsiteY2679" fmla="*/ 1246883 h 2152098"/>
              <a:gd name="connsiteX2680" fmla="*/ 1138195 w 9090025"/>
              <a:gd name="connsiteY2680" fmla="*/ 1254651 h 2152098"/>
              <a:gd name="connsiteX2681" fmla="*/ 1091580 w 9090025"/>
              <a:gd name="connsiteY2681" fmla="*/ 1277958 h 2152098"/>
              <a:gd name="connsiteX2682" fmla="*/ 994464 w 9090025"/>
              <a:gd name="connsiteY2682" fmla="*/ 1320686 h 2152098"/>
              <a:gd name="connsiteX2683" fmla="*/ 978926 w 9090025"/>
              <a:gd name="connsiteY2683" fmla="*/ 1328454 h 2152098"/>
              <a:gd name="connsiteX2684" fmla="*/ 963387 w 9090025"/>
              <a:gd name="connsiteY2684" fmla="*/ 1332339 h 2152098"/>
              <a:gd name="connsiteX2685" fmla="*/ 947849 w 9090025"/>
              <a:gd name="connsiteY2685" fmla="*/ 1340107 h 2152098"/>
              <a:gd name="connsiteX2686" fmla="*/ 936195 w 9090025"/>
              <a:gd name="connsiteY2686" fmla="*/ 1347876 h 2152098"/>
              <a:gd name="connsiteX2687" fmla="*/ 905118 w 9090025"/>
              <a:gd name="connsiteY2687" fmla="*/ 1359529 h 2152098"/>
              <a:gd name="connsiteX2688" fmla="*/ 831310 w 9090025"/>
              <a:gd name="connsiteY2688" fmla="*/ 1394489 h 2152098"/>
              <a:gd name="connsiteX2689" fmla="*/ 792464 w 9090025"/>
              <a:gd name="connsiteY2689" fmla="*/ 1410026 h 2152098"/>
              <a:gd name="connsiteX2690" fmla="*/ 780810 w 9090025"/>
              <a:gd name="connsiteY2690" fmla="*/ 1410026 h 2152098"/>
              <a:gd name="connsiteX2691" fmla="*/ 761387 w 9090025"/>
              <a:gd name="connsiteY2691" fmla="*/ 1410026 h 2152098"/>
              <a:gd name="connsiteX2692" fmla="*/ 738079 w 9090025"/>
              <a:gd name="connsiteY2692" fmla="*/ 1410026 h 2152098"/>
              <a:gd name="connsiteX2693" fmla="*/ 726425 w 9090025"/>
              <a:gd name="connsiteY2693" fmla="*/ 1410026 h 2152098"/>
              <a:gd name="connsiteX2694" fmla="*/ 710887 w 9090025"/>
              <a:gd name="connsiteY2694" fmla="*/ 1417795 h 2152098"/>
              <a:gd name="connsiteX2695" fmla="*/ 675925 w 9090025"/>
              <a:gd name="connsiteY2695" fmla="*/ 1429448 h 2152098"/>
              <a:gd name="connsiteX2696" fmla="*/ 590463 w 9090025"/>
              <a:gd name="connsiteY2696" fmla="*/ 1464407 h 2152098"/>
              <a:gd name="connsiteX2697" fmla="*/ 586578 w 9090025"/>
              <a:gd name="connsiteY2697" fmla="*/ 1468292 h 2152098"/>
              <a:gd name="connsiteX2698" fmla="*/ 594348 w 9090025"/>
              <a:gd name="connsiteY2698" fmla="*/ 1468292 h 2152098"/>
              <a:gd name="connsiteX2699" fmla="*/ 625425 w 9090025"/>
              <a:gd name="connsiteY2699" fmla="*/ 1460523 h 2152098"/>
              <a:gd name="connsiteX2700" fmla="*/ 640963 w 9090025"/>
              <a:gd name="connsiteY2700" fmla="*/ 1456639 h 2152098"/>
              <a:gd name="connsiteX2701" fmla="*/ 648732 w 9090025"/>
              <a:gd name="connsiteY2701" fmla="*/ 1460523 h 2152098"/>
              <a:gd name="connsiteX2702" fmla="*/ 637079 w 9090025"/>
              <a:gd name="connsiteY2702" fmla="*/ 1468292 h 2152098"/>
              <a:gd name="connsiteX2703" fmla="*/ 613771 w 9090025"/>
              <a:gd name="connsiteY2703" fmla="*/ 1476060 h 2152098"/>
              <a:gd name="connsiteX2704" fmla="*/ 578809 w 9090025"/>
              <a:gd name="connsiteY2704" fmla="*/ 1476060 h 2152098"/>
              <a:gd name="connsiteX2705" fmla="*/ 551617 w 9090025"/>
              <a:gd name="connsiteY2705" fmla="*/ 1479945 h 2152098"/>
              <a:gd name="connsiteX2706" fmla="*/ 516655 w 9090025"/>
              <a:gd name="connsiteY2706" fmla="*/ 1503251 h 2152098"/>
              <a:gd name="connsiteX2707" fmla="*/ 407886 w 9090025"/>
              <a:gd name="connsiteY2707" fmla="*/ 1557632 h 2152098"/>
              <a:gd name="connsiteX2708" fmla="*/ 380694 w 9090025"/>
              <a:gd name="connsiteY2708" fmla="*/ 1573170 h 2152098"/>
              <a:gd name="connsiteX2709" fmla="*/ 376809 w 9090025"/>
              <a:gd name="connsiteY2709" fmla="*/ 1577054 h 2152098"/>
              <a:gd name="connsiteX2710" fmla="*/ 361270 w 9090025"/>
              <a:gd name="connsiteY2710" fmla="*/ 1584823 h 2152098"/>
              <a:gd name="connsiteX2711" fmla="*/ 306886 w 9090025"/>
              <a:gd name="connsiteY2711" fmla="*/ 1615898 h 2152098"/>
              <a:gd name="connsiteX2712" fmla="*/ 306886 w 9090025"/>
              <a:gd name="connsiteY2712" fmla="*/ 1612013 h 2152098"/>
              <a:gd name="connsiteX2713" fmla="*/ 318539 w 9090025"/>
              <a:gd name="connsiteY2713" fmla="*/ 1604245 h 2152098"/>
              <a:gd name="connsiteX2714" fmla="*/ 341847 w 9090025"/>
              <a:gd name="connsiteY2714" fmla="*/ 1588707 h 2152098"/>
              <a:gd name="connsiteX2715" fmla="*/ 353501 w 9090025"/>
              <a:gd name="connsiteY2715" fmla="*/ 1580938 h 2152098"/>
              <a:gd name="connsiteX2716" fmla="*/ 372924 w 9090025"/>
              <a:gd name="connsiteY2716" fmla="*/ 1569285 h 2152098"/>
              <a:gd name="connsiteX2717" fmla="*/ 396232 w 9090025"/>
              <a:gd name="connsiteY2717" fmla="*/ 1553748 h 2152098"/>
              <a:gd name="connsiteX2718" fmla="*/ 446732 w 9090025"/>
              <a:gd name="connsiteY2718" fmla="*/ 1526557 h 2152098"/>
              <a:gd name="connsiteX2719" fmla="*/ 470040 w 9090025"/>
              <a:gd name="connsiteY2719" fmla="*/ 1518788 h 2152098"/>
              <a:gd name="connsiteX2720" fmla="*/ 493348 w 9090025"/>
              <a:gd name="connsiteY2720" fmla="*/ 1503251 h 2152098"/>
              <a:gd name="connsiteX2721" fmla="*/ 505001 w 9090025"/>
              <a:gd name="connsiteY2721" fmla="*/ 1499367 h 2152098"/>
              <a:gd name="connsiteX2722" fmla="*/ 512771 w 9090025"/>
              <a:gd name="connsiteY2722" fmla="*/ 1491598 h 2152098"/>
              <a:gd name="connsiteX2723" fmla="*/ 524425 w 9090025"/>
              <a:gd name="connsiteY2723" fmla="*/ 1483829 h 2152098"/>
              <a:gd name="connsiteX2724" fmla="*/ 532194 w 9090025"/>
              <a:gd name="connsiteY2724" fmla="*/ 1476060 h 2152098"/>
              <a:gd name="connsiteX2725" fmla="*/ 551617 w 9090025"/>
              <a:gd name="connsiteY2725" fmla="*/ 1460523 h 2152098"/>
              <a:gd name="connsiteX2726" fmla="*/ 606002 w 9090025"/>
              <a:gd name="connsiteY2726" fmla="*/ 1437217 h 2152098"/>
              <a:gd name="connsiteX2727" fmla="*/ 613771 w 9090025"/>
              <a:gd name="connsiteY2727" fmla="*/ 1433332 h 2152098"/>
              <a:gd name="connsiteX2728" fmla="*/ 621540 w 9090025"/>
              <a:gd name="connsiteY2728" fmla="*/ 1429448 h 2152098"/>
              <a:gd name="connsiteX2729" fmla="*/ 718656 w 9090025"/>
              <a:gd name="connsiteY2729" fmla="*/ 1386720 h 2152098"/>
              <a:gd name="connsiteX2730" fmla="*/ 734194 w 9090025"/>
              <a:gd name="connsiteY2730" fmla="*/ 1378951 h 2152098"/>
              <a:gd name="connsiteX2731" fmla="*/ 796349 w 9090025"/>
              <a:gd name="connsiteY2731" fmla="*/ 1347876 h 2152098"/>
              <a:gd name="connsiteX2732" fmla="*/ 823541 w 9090025"/>
              <a:gd name="connsiteY2732" fmla="*/ 1336223 h 2152098"/>
              <a:gd name="connsiteX2733" fmla="*/ 846849 w 9090025"/>
              <a:gd name="connsiteY2733" fmla="*/ 1324570 h 2152098"/>
              <a:gd name="connsiteX2734" fmla="*/ 889580 w 9090025"/>
              <a:gd name="connsiteY2734" fmla="*/ 1301264 h 2152098"/>
              <a:gd name="connsiteX2735" fmla="*/ 924541 w 9090025"/>
              <a:gd name="connsiteY2735" fmla="*/ 1281842 h 2152098"/>
              <a:gd name="connsiteX2736" fmla="*/ 936195 w 9090025"/>
              <a:gd name="connsiteY2736" fmla="*/ 1277958 h 2152098"/>
              <a:gd name="connsiteX2737" fmla="*/ 940080 w 9090025"/>
              <a:gd name="connsiteY2737" fmla="*/ 1274073 h 2152098"/>
              <a:gd name="connsiteX2738" fmla="*/ 947849 w 9090025"/>
              <a:gd name="connsiteY2738" fmla="*/ 1270189 h 2152098"/>
              <a:gd name="connsiteX2739" fmla="*/ 901233 w 9090025"/>
              <a:gd name="connsiteY2739" fmla="*/ 1281842 h 2152098"/>
              <a:gd name="connsiteX2740" fmla="*/ 866272 w 9090025"/>
              <a:gd name="connsiteY2740" fmla="*/ 1301264 h 2152098"/>
              <a:gd name="connsiteX2741" fmla="*/ 862387 w 9090025"/>
              <a:gd name="connsiteY2741" fmla="*/ 1305148 h 2152098"/>
              <a:gd name="connsiteX2742" fmla="*/ 846849 w 9090025"/>
              <a:gd name="connsiteY2742" fmla="*/ 1312917 h 2152098"/>
              <a:gd name="connsiteX2743" fmla="*/ 839079 w 9090025"/>
              <a:gd name="connsiteY2743" fmla="*/ 1320686 h 2152098"/>
              <a:gd name="connsiteX2744" fmla="*/ 827426 w 9090025"/>
              <a:gd name="connsiteY2744" fmla="*/ 1324570 h 2152098"/>
              <a:gd name="connsiteX2745" fmla="*/ 811887 w 9090025"/>
              <a:gd name="connsiteY2745" fmla="*/ 1328454 h 2152098"/>
              <a:gd name="connsiteX2746" fmla="*/ 745848 w 9090025"/>
              <a:gd name="connsiteY2746" fmla="*/ 1359529 h 2152098"/>
              <a:gd name="connsiteX2747" fmla="*/ 714771 w 9090025"/>
              <a:gd name="connsiteY2747" fmla="*/ 1371182 h 2152098"/>
              <a:gd name="connsiteX2748" fmla="*/ 687579 w 9090025"/>
              <a:gd name="connsiteY2748" fmla="*/ 1382836 h 2152098"/>
              <a:gd name="connsiteX2749" fmla="*/ 679809 w 9090025"/>
              <a:gd name="connsiteY2749" fmla="*/ 1386720 h 2152098"/>
              <a:gd name="connsiteX2750" fmla="*/ 683694 w 9090025"/>
              <a:gd name="connsiteY2750" fmla="*/ 1382836 h 2152098"/>
              <a:gd name="connsiteX2751" fmla="*/ 695348 w 9090025"/>
              <a:gd name="connsiteY2751" fmla="*/ 1375067 h 2152098"/>
              <a:gd name="connsiteX2752" fmla="*/ 726425 w 9090025"/>
              <a:gd name="connsiteY2752" fmla="*/ 1359529 h 2152098"/>
              <a:gd name="connsiteX2753" fmla="*/ 745848 w 9090025"/>
              <a:gd name="connsiteY2753" fmla="*/ 1347876 h 2152098"/>
              <a:gd name="connsiteX2754" fmla="*/ 765271 w 9090025"/>
              <a:gd name="connsiteY2754" fmla="*/ 1340107 h 2152098"/>
              <a:gd name="connsiteX2755" fmla="*/ 730310 w 9090025"/>
              <a:gd name="connsiteY2755" fmla="*/ 1347876 h 2152098"/>
              <a:gd name="connsiteX2756" fmla="*/ 691464 w 9090025"/>
              <a:gd name="connsiteY2756" fmla="*/ 1363414 h 2152098"/>
              <a:gd name="connsiteX2757" fmla="*/ 683694 w 9090025"/>
              <a:gd name="connsiteY2757" fmla="*/ 1371182 h 2152098"/>
              <a:gd name="connsiteX2758" fmla="*/ 664271 w 9090025"/>
              <a:gd name="connsiteY2758" fmla="*/ 1382836 h 2152098"/>
              <a:gd name="connsiteX2759" fmla="*/ 637079 w 9090025"/>
              <a:gd name="connsiteY2759" fmla="*/ 1398373 h 2152098"/>
              <a:gd name="connsiteX2760" fmla="*/ 625425 w 9090025"/>
              <a:gd name="connsiteY2760" fmla="*/ 1402257 h 2152098"/>
              <a:gd name="connsiteX2761" fmla="*/ 598232 w 9090025"/>
              <a:gd name="connsiteY2761" fmla="*/ 1413911 h 2152098"/>
              <a:gd name="connsiteX2762" fmla="*/ 555501 w 9090025"/>
              <a:gd name="connsiteY2762" fmla="*/ 1437217 h 2152098"/>
              <a:gd name="connsiteX2763" fmla="*/ 497232 w 9090025"/>
              <a:gd name="connsiteY2763" fmla="*/ 1468292 h 2152098"/>
              <a:gd name="connsiteX2764" fmla="*/ 442847 w 9090025"/>
              <a:gd name="connsiteY2764" fmla="*/ 1495482 h 2152098"/>
              <a:gd name="connsiteX2765" fmla="*/ 411771 w 9090025"/>
              <a:gd name="connsiteY2765" fmla="*/ 1511020 h 2152098"/>
              <a:gd name="connsiteX2766" fmla="*/ 388463 w 9090025"/>
              <a:gd name="connsiteY2766" fmla="*/ 1526557 h 2152098"/>
              <a:gd name="connsiteX2767" fmla="*/ 357386 w 9090025"/>
              <a:gd name="connsiteY2767" fmla="*/ 1542095 h 2152098"/>
              <a:gd name="connsiteX2768" fmla="*/ 345732 w 9090025"/>
              <a:gd name="connsiteY2768" fmla="*/ 1545979 h 2152098"/>
              <a:gd name="connsiteX2769" fmla="*/ 349616 w 9090025"/>
              <a:gd name="connsiteY2769" fmla="*/ 1538210 h 2152098"/>
              <a:gd name="connsiteX2770" fmla="*/ 361270 w 9090025"/>
              <a:gd name="connsiteY2770" fmla="*/ 1530442 h 2152098"/>
              <a:gd name="connsiteX2771" fmla="*/ 388463 w 9090025"/>
              <a:gd name="connsiteY2771" fmla="*/ 1514904 h 2152098"/>
              <a:gd name="connsiteX2772" fmla="*/ 400117 w 9090025"/>
              <a:gd name="connsiteY2772" fmla="*/ 1507135 h 2152098"/>
              <a:gd name="connsiteX2773" fmla="*/ 404001 w 9090025"/>
              <a:gd name="connsiteY2773" fmla="*/ 1503251 h 2152098"/>
              <a:gd name="connsiteX2774" fmla="*/ 419540 w 9090025"/>
              <a:gd name="connsiteY2774" fmla="*/ 1495482 h 2152098"/>
              <a:gd name="connsiteX2775" fmla="*/ 431194 w 9090025"/>
              <a:gd name="connsiteY2775" fmla="*/ 1483829 h 2152098"/>
              <a:gd name="connsiteX2776" fmla="*/ 435078 w 9090025"/>
              <a:gd name="connsiteY2776" fmla="*/ 1479945 h 2152098"/>
              <a:gd name="connsiteX2777" fmla="*/ 470040 w 9090025"/>
              <a:gd name="connsiteY2777" fmla="*/ 1464407 h 2152098"/>
              <a:gd name="connsiteX2778" fmla="*/ 466155 w 9090025"/>
              <a:gd name="connsiteY2778" fmla="*/ 1472176 h 2152098"/>
              <a:gd name="connsiteX2779" fmla="*/ 477809 w 9090025"/>
              <a:gd name="connsiteY2779" fmla="*/ 1472176 h 2152098"/>
              <a:gd name="connsiteX2780" fmla="*/ 501117 w 9090025"/>
              <a:gd name="connsiteY2780" fmla="*/ 1460523 h 2152098"/>
              <a:gd name="connsiteX2781" fmla="*/ 512771 w 9090025"/>
              <a:gd name="connsiteY2781" fmla="*/ 1452754 h 2152098"/>
              <a:gd name="connsiteX2782" fmla="*/ 524425 w 9090025"/>
              <a:gd name="connsiteY2782" fmla="*/ 1444985 h 2152098"/>
              <a:gd name="connsiteX2783" fmla="*/ 528309 w 9090025"/>
              <a:gd name="connsiteY2783" fmla="*/ 1444985 h 2152098"/>
              <a:gd name="connsiteX2784" fmla="*/ 539963 w 9090025"/>
              <a:gd name="connsiteY2784" fmla="*/ 1433332 h 2152098"/>
              <a:gd name="connsiteX2785" fmla="*/ 574925 w 9090025"/>
              <a:gd name="connsiteY2785" fmla="*/ 1413911 h 2152098"/>
              <a:gd name="connsiteX2786" fmla="*/ 602117 w 9090025"/>
              <a:gd name="connsiteY2786" fmla="*/ 1398373 h 2152098"/>
              <a:gd name="connsiteX2787" fmla="*/ 617655 w 9090025"/>
              <a:gd name="connsiteY2787" fmla="*/ 1390604 h 2152098"/>
              <a:gd name="connsiteX2788" fmla="*/ 629309 w 9090025"/>
              <a:gd name="connsiteY2788" fmla="*/ 1382836 h 2152098"/>
              <a:gd name="connsiteX2789" fmla="*/ 644848 w 9090025"/>
              <a:gd name="connsiteY2789" fmla="*/ 1375067 h 2152098"/>
              <a:gd name="connsiteX2790" fmla="*/ 664271 w 9090025"/>
              <a:gd name="connsiteY2790" fmla="*/ 1363414 h 2152098"/>
              <a:gd name="connsiteX2791" fmla="*/ 672040 w 9090025"/>
              <a:gd name="connsiteY2791" fmla="*/ 1363414 h 2152098"/>
              <a:gd name="connsiteX2792" fmla="*/ 687579 w 9090025"/>
              <a:gd name="connsiteY2792" fmla="*/ 1355645 h 2152098"/>
              <a:gd name="connsiteX2793" fmla="*/ 710887 w 9090025"/>
              <a:gd name="connsiteY2793" fmla="*/ 1343992 h 2152098"/>
              <a:gd name="connsiteX2794" fmla="*/ 753618 w 9090025"/>
              <a:gd name="connsiteY2794" fmla="*/ 1324570 h 2152098"/>
              <a:gd name="connsiteX2795" fmla="*/ 765271 w 9090025"/>
              <a:gd name="connsiteY2795" fmla="*/ 1320686 h 2152098"/>
              <a:gd name="connsiteX2796" fmla="*/ 776925 w 9090025"/>
              <a:gd name="connsiteY2796" fmla="*/ 1312917 h 2152098"/>
              <a:gd name="connsiteX2797" fmla="*/ 792464 w 9090025"/>
              <a:gd name="connsiteY2797" fmla="*/ 1305148 h 2152098"/>
              <a:gd name="connsiteX2798" fmla="*/ 808002 w 9090025"/>
              <a:gd name="connsiteY2798" fmla="*/ 1301264 h 2152098"/>
              <a:gd name="connsiteX2799" fmla="*/ 792464 w 9090025"/>
              <a:gd name="connsiteY2799" fmla="*/ 1312917 h 2152098"/>
              <a:gd name="connsiteX2800" fmla="*/ 773041 w 9090025"/>
              <a:gd name="connsiteY2800" fmla="*/ 1324570 h 2152098"/>
              <a:gd name="connsiteX2801" fmla="*/ 800233 w 9090025"/>
              <a:gd name="connsiteY2801" fmla="*/ 1320686 h 2152098"/>
              <a:gd name="connsiteX2802" fmla="*/ 811887 w 9090025"/>
              <a:gd name="connsiteY2802" fmla="*/ 1309033 h 2152098"/>
              <a:gd name="connsiteX2803" fmla="*/ 870156 w 9090025"/>
              <a:gd name="connsiteY2803" fmla="*/ 1274073 h 2152098"/>
              <a:gd name="connsiteX2804" fmla="*/ 901233 w 9090025"/>
              <a:gd name="connsiteY2804" fmla="*/ 1254651 h 2152098"/>
              <a:gd name="connsiteX2805" fmla="*/ 893464 w 9090025"/>
              <a:gd name="connsiteY2805" fmla="*/ 1254651 h 2152098"/>
              <a:gd name="connsiteX2806" fmla="*/ 874041 w 9090025"/>
              <a:gd name="connsiteY2806" fmla="*/ 1258536 h 2152098"/>
              <a:gd name="connsiteX2807" fmla="*/ 854618 w 9090025"/>
              <a:gd name="connsiteY2807" fmla="*/ 1266304 h 2152098"/>
              <a:gd name="connsiteX2808" fmla="*/ 846849 w 9090025"/>
              <a:gd name="connsiteY2808" fmla="*/ 1274073 h 2152098"/>
              <a:gd name="connsiteX2809" fmla="*/ 815772 w 9090025"/>
              <a:gd name="connsiteY2809" fmla="*/ 1281842 h 2152098"/>
              <a:gd name="connsiteX2810" fmla="*/ 788579 w 9090025"/>
              <a:gd name="connsiteY2810" fmla="*/ 1293495 h 2152098"/>
              <a:gd name="connsiteX2811" fmla="*/ 765271 w 9090025"/>
              <a:gd name="connsiteY2811" fmla="*/ 1305148 h 2152098"/>
              <a:gd name="connsiteX2812" fmla="*/ 714771 w 9090025"/>
              <a:gd name="connsiteY2812" fmla="*/ 1324570 h 2152098"/>
              <a:gd name="connsiteX2813" fmla="*/ 675925 w 9090025"/>
              <a:gd name="connsiteY2813" fmla="*/ 1343992 h 2152098"/>
              <a:gd name="connsiteX2814" fmla="*/ 637079 w 9090025"/>
              <a:gd name="connsiteY2814" fmla="*/ 1359529 h 2152098"/>
              <a:gd name="connsiteX2815" fmla="*/ 574925 w 9090025"/>
              <a:gd name="connsiteY2815" fmla="*/ 1386720 h 2152098"/>
              <a:gd name="connsiteX2816" fmla="*/ 516655 w 9090025"/>
              <a:gd name="connsiteY2816" fmla="*/ 1398373 h 2152098"/>
              <a:gd name="connsiteX2817" fmla="*/ 520540 w 9090025"/>
              <a:gd name="connsiteY2817" fmla="*/ 1394489 h 2152098"/>
              <a:gd name="connsiteX2818" fmla="*/ 512771 w 9090025"/>
              <a:gd name="connsiteY2818" fmla="*/ 1386720 h 2152098"/>
              <a:gd name="connsiteX2819" fmla="*/ 505001 w 9090025"/>
              <a:gd name="connsiteY2819" fmla="*/ 1394489 h 2152098"/>
              <a:gd name="connsiteX2820" fmla="*/ 501117 w 9090025"/>
              <a:gd name="connsiteY2820" fmla="*/ 1402257 h 2152098"/>
              <a:gd name="connsiteX2821" fmla="*/ 497232 w 9090025"/>
              <a:gd name="connsiteY2821" fmla="*/ 1413911 h 2152098"/>
              <a:gd name="connsiteX2822" fmla="*/ 493348 w 9090025"/>
              <a:gd name="connsiteY2822" fmla="*/ 1421679 h 2152098"/>
              <a:gd name="connsiteX2823" fmla="*/ 473924 w 9090025"/>
              <a:gd name="connsiteY2823" fmla="*/ 1437217 h 2152098"/>
              <a:gd name="connsiteX2824" fmla="*/ 454501 w 9090025"/>
              <a:gd name="connsiteY2824" fmla="*/ 1448870 h 2152098"/>
              <a:gd name="connsiteX2825" fmla="*/ 431194 w 9090025"/>
              <a:gd name="connsiteY2825" fmla="*/ 1460523 h 2152098"/>
              <a:gd name="connsiteX2826" fmla="*/ 415655 w 9090025"/>
              <a:gd name="connsiteY2826" fmla="*/ 1464407 h 2152098"/>
              <a:gd name="connsiteX2827" fmla="*/ 392347 w 9090025"/>
              <a:gd name="connsiteY2827" fmla="*/ 1464407 h 2152098"/>
              <a:gd name="connsiteX2828" fmla="*/ 376809 w 9090025"/>
              <a:gd name="connsiteY2828" fmla="*/ 1472176 h 2152098"/>
              <a:gd name="connsiteX2829" fmla="*/ 314655 w 9090025"/>
              <a:gd name="connsiteY2829" fmla="*/ 1503251 h 2152098"/>
              <a:gd name="connsiteX2830" fmla="*/ 303001 w 9090025"/>
              <a:gd name="connsiteY2830" fmla="*/ 1507135 h 2152098"/>
              <a:gd name="connsiteX2831" fmla="*/ 326309 w 9090025"/>
              <a:gd name="connsiteY2831" fmla="*/ 1491598 h 2152098"/>
              <a:gd name="connsiteX2832" fmla="*/ 380694 w 9090025"/>
              <a:gd name="connsiteY2832" fmla="*/ 1456639 h 2152098"/>
              <a:gd name="connsiteX2833" fmla="*/ 407886 w 9090025"/>
              <a:gd name="connsiteY2833" fmla="*/ 1441101 h 2152098"/>
              <a:gd name="connsiteX2834" fmla="*/ 446732 w 9090025"/>
              <a:gd name="connsiteY2834" fmla="*/ 1417795 h 2152098"/>
              <a:gd name="connsiteX2835" fmla="*/ 485578 w 9090025"/>
              <a:gd name="connsiteY2835" fmla="*/ 1394489 h 2152098"/>
              <a:gd name="connsiteX2836" fmla="*/ 512771 w 9090025"/>
              <a:gd name="connsiteY2836" fmla="*/ 1378951 h 2152098"/>
              <a:gd name="connsiteX2837" fmla="*/ 543848 w 9090025"/>
              <a:gd name="connsiteY2837" fmla="*/ 1355645 h 2152098"/>
              <a:gd name="connsiteX2838" fmla="*/ 543848 w 9090025"/>
              <a:gd name="connsiteY2838" fmla="*/ 1351761 h 2152098"/>
              <a:gd name="connsiteX2839" fmla="*/ 567155 w 9090025"/>
              <a:gd name="connsiteY2839" fmla="*/ 1328454 h 2152098"/>
              <a:gd name="connsiteX2840" fmla="*/ 567155 w 9090025"/>
              <a:gd name="connsiteY2840" fmla="*/ 1320686 h 2152098"/>
              <a:gd name="connsiteX2841" fmla="*/ 571040 w 9090025"/>
              <a:gd name="connsiteY2841" fmla="*/ 1312917 h 2152098"/>
              <a:gd name="connsiteX2842" fmla="*/ 578809 w 9090025"/>
              <a:gd name="connsiteY2842" fmla="*/ 1301264 h 2152098"/>
              <a:gd name="connsiteX2843" fmla="*/ 586578 w 9090025"/>
              <a:gd name="connsiteY2843" fmla="*/ 1293495 h 2152098"/>
              <a:gd name="connsiteX2844" fmla="*/ 567155 w 9090025"/>
              <a:gd name="connsiteY2844" fmla="*/ 1301264 h 2152098"/>
              <a:gd name="connsiteX2845" fmla="*/ 536078 w 9090025"/>
              <a:gd name="connsiteY2845" fmla="*/ 1312917 h 2152098"/>
              <a:gd name="connsiteX2846" fmla="*/ 516655 w 9090025"/>
              <a:gd name="connsiteY2846" fmla="*/ 1320686 h 2152098"/>
              <a:gd name="connsiteX2847" fmla="*/ 473924 w 9090025"/>
              <a:gd name="connsiteY2847" fmla="*/ 1336223 h 2152098"/>
              <a:gd name="connsiteX2848" fmla="*/ 454501 w 9090025"/>
              <a:gd name="connsiteY2848" fmla="*/ 1343992 h 2152098"/>
              <a:gd name="connsiteX2849" fmla="*/ 419540 w 9090025"/>
              <a:gd name="connsiteY2849" fmla="*/ 1359529 h 2152098"/>
              <a:gd name="connsiteX2850" fmla="*/ 411771 w 9090025"/>
              <a:gd name="connsiteY2850" fmla="*/ 1363414 h 2152098"/>
              <a:gd name="connsiteX2851" fmla="*/ 407886 w 9090025"/>
              <a:gd name="connsiteY2851" fmla="*/ 1367298 h 2152098"/>
              <a:gd name="connsiteX2852" fmla="*/ 400117 w 9090025"/>
              <a:gd name="connsiteY2852" fmla="*/ 1371182 h 2152098"/>
              <a:gd name="connsiteX2853" fmla="*/ 384578 w 9090025"/>
              <a:gd name="connsiteY2853" fmla="*/ 1382836 h 2152098"/>
              <a:gd name="connsiteX2854" fmla="*/ 369040 w 9090025"/>
              <a:gd name="connsiteY2854" fmla="*/ 1394489 h 2152098"/>
              <a:gd name="connsiteX2855" fmla="*/ 341847 w 9090025"/>
              <a:gd name="connsiteY2855" fmla="*/ 1406142 h 2152098"/>
              <a:gd name="connsiteX2856" fmla="*/ 322424 w 9090025"/>
              <a:gd name="connsiteY2856" fmla="*/ 1417795 h 2152098"/>
              <a:gd name="connsiteX2857" fmla="*/ 306886 w 9090025"/>
              <a:gd name="connsiteY2857" fmla="*/ 1425564 h 2152098"/>
              <a:gd name="connsiteX2858" fmla="*/ 310770 w 9090025"/>
              <a:gd name="connsiteY2858" fmla="*/ 1417795 h 2152098"/>
              <a:gd name="connsiteX2859" fmla="*/ 345732 w 9090025"/>
              <a:gd name="connsiteY2859" fmla="*/ 1394489 h 2152098"/>
              <a:gd name="connsiteX2860" fmla="*/ 349616 w 9090025"/>
              <a:gd name="connsiteY2860" fmla="*/ 1390604 h 2152098"/>
              <a:gd name="connsiteX2861" fmla="*/ 369040 w 9090025"/>
              <a:gd name="connsiteY2861" fmla="*/ 1382836 h 2152098"/>
              <a:gd name="connsiteX2862" fmla="*/ 326309 w 9090025"/>
              <a:gd name="connsiteY2862" fmla="*/ 1394489 h 2152098"/>
              <a:gd name="connsiteX2863" fmla="*/ 291347 w 9090025"/>
              <a:gd name="connsiteY2863" fmla="*/ 1410026 h 2152098"/>
              <a:gd name="connsiteX2864" fmla="*/ 279693 w 9090025"/>
              <a:gd name="connsiteY2864" fmla="*/ 1413911 h 2152098"/>
              <a:gd name="connsiteX2865" fmla="*/ 283578 w 9090025"/>
              <a:gd name="connsiteY2865" fmla="*/ 1410026 h 2152098"/>
              <a:gd name="connsiteX2866" fmla="*/ 295232 w 9090025"/>
              <a:gd name="connsiteY2866" fmla="*/ 1402257 h 2152098"/>
              <a:gd name="connsiteX2867" fmla="*/ 314655 w 9090025"/>
              <a:gd name="connsiteY2867" fmla="*/ 1390604 h 2152098"/>
              <a:gd name="connsiteX2868" fmla="*/ 334078 w 9090025"/>
              <a:gd name="connsiteY2868" fmla="*/ 1382836 h 2152098"/>
              <a:gd name="connsiteX2869" fmla="*/ 345732 w 9090025"/>
              <a:gd name="connsiteY2869" fmla="*/ 1378951 h 2152098"/>
              <a:gd name="connsiteX2870" fmla="*/ 400117 w 9090025"/>
              <a:gd name="connsiteY2870" fmla="*/ 1347876 h 2152098"/>
              <a:gd name="connsiteX2871" fmla="*/ 407886 w 9090025"/>
              <a:gd name="connsiteY2871" fmla="*/ 1340107 h 2152098"/>
              <a:gd name="connsiteX2872" fmla="*/ 415655 w 9090025"/>
              <a:gd name="connsiteY2872" fmla="*/ 1336223 h 2152098"/>
              <a:gd name="connsiteX2873" fmla="*/ 427309 w 9090025"/>
              <a:gd name="connsiteY2873" fmla="*/ 1332339 h 2152098"/>
              <a:gd name="connsiteX2874" fmla="*/ 462271 w 9090025"/>
              <a:gd name="connsiteY2874" fmla="*/ 1316801 h 2152098"/>
              <a:gd name="connsiteX2875" fmla="*/ 477809 w 9090025"/>
              <a:gd name="connsiteY2875" fmla="*/ 1312917 h 2152098"/>
              <a:gd name="connsiteX2876" fmla="*/ 477809 w 9090025"/>
              <a:gd name="connsiteY2876" fmla="*/ 1301264 h 2152098"/>
              <a:gd name="connsiteX2877" fmla="*/ 470040 w 9090025"/>
              <a:gd name="connsiteY2877" fmla="*/ 1301264 h 2152098"/>
              <a:gd name="connsiteX2878" fmla="*/ 493348 w 9090025"/>
              <a:gd name="connsiteY2878" fmla="*/ 1277958 h 2152098"/>
              <a:gd name="connsiteX2879" fmla="*/ 516655 w 9090025"/>
              <a:gd name="connsiteY2879" fmla="*/ 1266304 h 2152098"/>
              <a:gd name="connsiteX2880" fmla="*/ 520540 w 9090025"/>
              <a:gd name="connsiteY2880" fmla="*/ 1262420 h 2152098"/>
              <a:gd name="connsiteX2881" fmla="*/ 528309 w 9090025"/>
              <a:gd name="connsiteY2881" fmla="*/ 1246883 h 2152098"/>
              <a:gd name="connsiteX2882" fmla="*/ 528309 w 9090025"/>
              <a:gd name="connsiteY2882" fmla="*/ 1242998 h 2152098"/>
              <a:gd name="connsiteX2883" fmla="*/ 536078 w 9090025"/>
              <a:gd name="connsiteY2883" fmla="*/ 1242998 h 2152098"/>
              <a:gd name="connsiteX2884" fmla="*/ 528309 w 9090025"/>
              <a:gd name="connsiteY2884" fmla="*/ 1239114 h 2152098"/>
              <a:gd name="connsiteX2885" fmla="*/ 516655 w 9090025"/>
              <a:gd name="connsiteY2885" fmla="*/ 1242998 h 2152098"/>
              <a:gd name="connsiteX2886" fmla="*/ 512771 w 9090025"/>
              <a:gd name="connsiteY2886" fmla="*/ 1246883 h 2152098"/>
              <a:gd name="connsiteX2887" fmla="*/ 505001 w 9090025"/>
              <a:gd name="connsiteY2887" fmla="*/ 1254651 h 2152098"/>
              <a:gd name="connsiteX2888" fmla="*/ 489463 w 9090025"/>
              <a:gd name="connsiteY2888" fmla="*/ 1262420 h 2152098"/>
              <a:gd name="connsiteX2889" fmla="*/ 473924 w 9090025"/>
              <a:gd name="connsiteY2889" fmla="*/ 1270189 h 2152098"/>
              <a:gd name="connsiteX2890" fmla="*/ 470040 w 9090025"/>
              <a:gd name="connsiteY2890" fmla="*/ 1270189 h 2152098"/>
              <a:gd name="connsiteX2891" fmla="*/ 466155 w 9090025"/>
              <a:gd name="connsiteY2891" fmla="*/ 1274073 h 2152098"/>
              <a:gd name="connsiteX2892" fmla="*/ 404001 w 9090025"/>
              <a:gd name="connsiteY2892" fmla="*/ 1301264 h 2152098"/>
              <a:gd name="connsiteX2893" fmla="*/ 396232 w 9090025"/>
              <a:gd name="connsiteY2893" fmla="*/ 1305148 h 2152098"/>
              <a:gd name="connsiteX2894" fmla="*/ 384578 w 9090025"/>
              <a:gd name="connsiteY2894" fmla="*/ 1309033 h 2152098"/>
              <a:gd name="connsiteX2895" fmla="*/ 376809 w 9090025"/>
              <a:gd name="connsiteY2895" fmla="*/ 1316801 h 2152098"/>
              <a:gd name="connsiteX2896" fmla="*/ 361270 w 9090025"/>
              <a:gd name="connsiteY2896" fmla="*/ 1324570 h 2152098"/>
              <a:gd name="connsiteX2897" fmla="*/ 337963 w 9090025"/>
              <a:gd name="connsiteY2897" fmla="*/ 1336223 h 2152098"/>
              <a:gd name="connsiteX2898" fmla="*/ 326309 w 9090025"/>
              <a:gd name="connsiteY2898" fmla="*/ 1343992 h 2152098"/>
              <a:gd name="connsiteX2899" fmla="*/ 314655 w 9090025"/>
              <a:gd name="connsiteY2899" fmla="*/ 1347876 h 2152098"/>
              <a:gd name="connsiteX2900" fmla="*/ 291347 w 9090025"/>
              <a:gd name="connsiteY2900" fmla="*/ 1355645 h 2152098"/>
              <a:gd name="connsiteX2901" fmla="*/ 240847 w 9090025"/>
              <a:gd name="connsiteY2901" fmla="*/ 1378951 h 2152098"/>
              <a:gd name="connsiteX2902" fmla="*/ 236962 w 9090025"/>
              <a:gd name="connsiteY2902" fmla="*/ 1367298 h 2152098"/>
              <a:gd name="connsiteX2903" fmla="*/ 221424 w 9090025"/>
              <a:gd name="connsiteY2903" fmla="*/ 1355645 h 2152098"/>
              <a:gd name="connsiteX2904" fmla="*/ 205885 w 9090025"/>
              <a:gd name="connsiteY2904" fmla="*/ 1351761 h 2152098"/>
              <a:gd name="connsiteX2905" fmla="*/ 194231 w 9090025"/>
              <a:gd name="connsiteY2905" fmla="*/ 1355645 h 2152098"/>
              <a:gd name="connsiteX2906" fmla="*/ 178693 w 9090025"/>
              <a:gd name="connsiteY2906" fmla="*/ 1359529 h 2152098"/>
              <a:gd name="connsiteX2907" fmla="*/ 178693 w 9090025"/>
              <a:gd name="connsiteY2907" fmla="*/ 1367298 h 2152098"/>
              <a:gd name="connsiteX2908" fmla="*/ 186462 w 9090025"/>
              <a:gd name="connsiteY2908" fmla="*/ 1367298 h 2152098"/>
              <a:gd name="connsiteX2909" fmla="*/ 135962 w 9090025"/>
              <a:gd name="connsiteY2909" fmla="*/ 1398373 h 2152098"/>
              <a:gd name="connsiteX2910" fmla="*/ 147616 w 9090025"/>
              <a:gd name="connsiteY2910" fmla="*/ 1382836 h 2152098"/>
              <a:gd name="connsiteX2911" fmla="*/ 159270 w 9090025"/>
              <a:gd name="connsiteY2911" fmla="*/ 1375067 h 2152098"/>
              <a:gd name="connsiteX2912" fmla="*/ 186462 w 9090025"/>
              <a:gd name="connsiteY2912" fmla="*/ 1347876 h 2152098"/>
              <a:gd name="connsiteX2913" fmla="*/ 248616 w 9090025"/>
              <a:gd name="connsiteY2913" fmla="*/ 1312917 h 2152098"/>
              <a:gd name="connsiteX2914" fmla="*/ 279693 w 9090025"/>
              <a:gd name="connsiteY2914" fmla="*/ 1285726 h 2152098"/>
              <a:gd name="connsiteX2915" fmla="*/ 322424 w 9090025"/>
              <a:gd name="connsiteY2915" fmla="*/ 1254651 h 2152098"/>
              <a:gd name="connsiteX2916" fmla="*/ 349616 w 9090025"/>
              <a:gd name="connsiteY2916" fmla="*/ 1231345 h 2152098"/>
              <a:gd name="connsiteX2917" fmla="*/ 299116 w 9090025"/>
              <a:gd name="connsiteY2917" fmla="*/ 1258536 h 2152098"/>
              <a:gd name="connsiteX2918" fmla="*/ 283578 w 9090025"/>
              <a:gd name="connsiteY2918" fmla="*/ 1266304 h 2152098"/>
              <a:gd name="connsiteX2919" fmla="*/ 264155 w 9090025"/>
              <a:gd name="connsiteY2919" fmla="*/ 1277958 h 2152098"/>
              <a:gd name="connsiteX2920" fmla="*/ 240847 w 9090025"/>
              <a:gd name="connsiteY2920" fmla="*/ 1285726 h 2152098"/>
              <a:gd name="connsiteX2921" fmla="*/ 240847 w 9090025"/>
              <a:gd name="connsiteY2921" fmla="*/ 1277958 h 2152098"/>
              <a:gd name="connsiteX2922" fmla="*/ 225308 w 9090025"/>
              <a:gd name="connsiteY2922" fmla="*/ 1281842 h 2152098"/>
              <a:gd name="connsiteX2923" fmla="*/ 221424 w 9090025"/>
              <a:gd name="connsiteY2923" fmla="*/ 1285726 h 2152098"/>
              <a:gd name="connsiteX2924" fmla="*/ 194231 w 9090025"/>
              <a:gd name="connsiteY2924" fmla="*/ 1297379 h 2152098"/>
              <a:gd name="connsiteX2925" fmla="*/ 186462 w 9090025"/>
              <a:gd name="connsiteY2925" fmla="*/ 1301264 h 2152098"/>
              <a:gd name="connsiteX2926" fmla="*/ 151500 w 9090025"/>
              <a:gd name="connsiteY2926" fmla="*/ 1320686 h 2152098"/>
              <a:gd name="connsiteX2927" fmla="*/ 104885 w 9090025"/>
              <a:gd name="connsiteY2927" fmla="*/ 1351761 h 2152098"/>
              <a:gd name="connsiteX2928" fmla="*/ 81577 w 9090025"/>
              <a:gd name="connsiteY2928" fmla="*/ 1363414 h 2152098"/>
              <a:gd name="connsiteX2929" fmla="*/ 38846 w 9090025"/>
              <a:gd name="connsiteY2929" fmla="*/ 1386720 h 2152098"/>
              <a:gd name="connsiteX2930" fmla="*/ 34962 w 9090025"/>
              <a:gd name="connsiteY2930" fmla="*/ 1394489 h 2152098"/>
              <a:gd name="connsiteX2931" fmla="*/ 0 w 9090025"/>
              <a:gd name="connsiteY2931" fmla="*/ 1413911 h 2152098"/>
              <a:gd name="connsiteX2932" fmla="*/ 31077 w 9090025"/>
              <a:gd name="connsiteY2932" fmla="*/ 1378951 h 2152098"/>
              <a:gd name="connsiteX2933" fmla="*/ 42731 w 9090025"/>
              <a:gd name="connsiteY2933" fmla="*/ 1367298 h 2152098"/>
              <a:gd name="connsiteX2934" fmla="*/ 42731 w 9090025"/>
              <a:gd name="connsiteY2934" fmla="*/ 1363414 h 2152098"/>
              <a:gd name="connsiteX2935" fmla="*/ 46616 w 9090025"/>
              <a:gd name="connsiteY2935" fmla="*/ 1363414 h 2152098"/>
              <a:gd name="connsiteX2936" fmla="*/ 54385 w 9090025"/>
              <a:gd name="connsiteY2936" fmla="*/ 1359529 h 2152098"/>
              <a:gd name="connsiteX2937" fmla="*/ 58269 w 9090025"/>
              <a:gd name="connsiteY2937" fmla="*/ 1351761 h 2152098"/>
              <a:gd name="connsiteX2938" fmla="*/ 69923 w 9090025"/>
              <a:gd name="connsiteY2938" fmla="*/ 1343992 h 2152098"/>
              <a:gd name="connsiteX2939" fmla="*/ 85462 w 9090025"/>
              <a:gd name="connsiteY2939" fmla="*/ 1340107 h 2152098"/>
              <a:gd name="connsiteX2940" fmla="*/ 108770 w 9090025"/>
              <a:gd name="connsiteY2940" fmla="*/ 1332339 h 2152098"/>
              <a:gd name="connsiteX2941" fmla="*/ 124308 w 9090025"/>
              <a:gd name="connsiteY2941" fmla="*/ 1320686 h 2152098"/>
              <a:gd name="connsiteX2942" fmla="*/ 132077 w 9090025"/>
              <a:gd name="connsiteY2942" fmla="*/ 1312917 h 2152098"/>
              <a:gd name="connsiteX2943" fmla="*/ 147616 w 9090025"/>
              <a:gd name="connsiteY2943" fmla="*/ 1293495 h 2152098"/>
              <a:gd name="connsiteX2944" fmla="*/ 170924 w 9090025"/>
              <a:gd name="connsiteY2944" fmla="*/ 1274073 h 2152098"/>
              <a:gd name="connsiteX2945" fmla="*/ 198116 w 9090025"/>
              <a:gd name="connsiteY2945" fmla="*/ 1258536 h 2152098"/>
              <a:gd name="connsiteX2946" fmla="*/ 205885 w 9090025"/>
              <a:gd name="connsiteY2946" fmla="*/ 1250767 h 2152098"/>
              <a:gd name="connsiteX2947" fmla="*/ 213655 w 9090025"/>
              <a:gd name="connsiteY2947" fmla="*/ 1246883 h 2152098"/>
              <a:gd name="connsiteX2948" fmla="*/ 240847 w 9090025"/>
              <a:gd name="connsiteY2948" fmla="*/ 1223576 h 2152098"/>
              <a:gd name="connsiteX2949" fmla="*/ 268039 w 9090025"/>
              <a:gd name="connsiteY2949" fmla="*/ 1208039 h 2152098"/>
              <a:gd name="connsiteX2950" fmla="*/ 337963 w 9090025"/>
              <a:gd name="connsiteY2950" fmla="*/ 1169195 h 2152098"/>
              <a:gd name="connsiteX2951" fmla="*/ 384578 w 9090025"/>
              <a:gd name="connsiteY2951" fmla="*/ 1145889 h 2152098"/>
              <a:gd name="connsiteX2952" fmla="*/ 411771 w 9090025"/>
              <a:gd name="connsiteY2952" fmla="*/ 1130352 h 2152098"/>
              <a:gd name="connsiteX2953" fmla="*/ 446732 w 9090025"/>
              <a:gd name="connsiteY2953" fmla="*/ 1110930 h 2152098"/>
              <a:gd name="connsiteX2954" fmla="*/ 470040 w 9090025"/>
              <a:gd name="connsiteY2954" fmla="*/ 1091508 h 2152098"/>
              <a:gd name="connsiteX2955" fmla="*/ 454501 w 9090025"/>
              <a:gd name="connsiteY2955" fmla="*/ 1095392 h 2152098"/>
              <a:gd name="connsiteX2956" fmla="*/ 442847 w 9090025"/>
              <a:gd name="connsiteY2956" fmla="*/ 1099277 h 2152098"/>
              <a:gd name="connsiteX2957" fmla="*/ 404001 w 9090025"/>
              <a:gd name="connsiteY2957" fmla="*/ 1118698 h 2152098"/>
              <a:gd name="connsiteX2958" fmla="*/ 369040 w 9090025"/>
              <a:gd name="connsiteY2958" fmla="*/ 1138120 h 2152098"/>
              <a:gd name="connsiteX2959" fmla="*/ 337963 w 9090025"/>
              <a:gd name="connsiteY2959" fmla="*/ 1153658 h 2152098"/>
              <a:gd name="connsiteX2960" fmla="*/ 330193 w 9090025"/>
              <a:gd name="connsiteY2960" fmla="*/ 1157542 h 2152098"/>
              <a:gd name="connsiteX2961" fmla="*/ 322424 w 9090025"/>
              <a:gd name="connsiteY2961" fmla="*/ 1165311 h 2152098"/>
              <a:gd name="connsiteX2962" fmla="*/ 318539 w 9090025"/>
              <a:gd name="connsiteY2962" fmla="*/ 1161427 h 2152098"/>
              <a:gd name="connsiteX2963" fmla="*/ 322424 w 9090025"/>
              <a:gd name="connsiteY2963" fmla="*/ 1157542 h 2152098"/>
              <a:gd name="connsiteX2964" fmla="*/ 353501 w 9090025"/>
              <a:gd name="connsiteY2964" fmla="*/ 1134236 h 2152098"/>
              <a:gd name="connsiteX2965" fmla="*/ 365155 w 9090025"/>
              <a:gd name="connsiteY2965" fmla="*/ 1130352 h 2152098"/>
              <a:gd name="connsiteX2966" fmla="*/ 380694 w 9090025"/>
              <a:gd name="connsiteY2966" fmla="*/ 1118698 h 2152098"/>
              <a:gd name="connsiteX2967" fmla="*/ 388463 w 9090025"/>
              <a:gd name="connsiteY2967" fmla="*/ 1110930 h 2152098"/>
              <a:gd name="connsiteX2968" fmla="*/ 392347 w 9090025"/>
              <a:gd name="connsiteY2968" fmla="*/ 1103161 h 2152098"/>
              <a:gd name="connsiteX2969" fmla="*/ 396232 w 9090025"/>
              <a:gd name="connsiteY2969" fmla="*/ 1095392 h 2152098"/>
              <a:gd name="connsiteX2970" fmla="*/ 384578 w 9090025"/>
              <a:gd name="connsiteY2970" fmla="*/ 1099277 h 2152098"/>
              <a:gd name="connsiteX2971" fmla="*/ 361270 w 9090025"/>
              <a:gd name="connsiteY2971" fmla="*/ 1110930 h 2152098"/>
              <a:gd name="connsiteX2972" fmla="*/ 334078 w 9090025"/>
              <a:gd name="connsiteY2972" fmla="*/ 1126467 h 2152098"/>
              <a:gd name="connsiteX2973" fmla="*/ 287462 w 9090025"/>
              <a:gd name="connsiteY2973" fmla="*/ 1149773 h 2152098"/>
              <a:gd name="connsiteX2974" fmla="*/ 303001 w 9090025"/>
              <a:gd name="connsiteY2974" fmla="*/ 1138120 h 2152098"/>
              <a:gd name="connsiteX2975" fmla="*/ 318539 w 9090025"/>
              <a:gd name="connsiteY2975" fmla="*/ 1130352 h 2152098"/>
              <a:gd name="connsiteX2976" fmla="*/ 349616 w 9090025"/>
              <a:gd name="connsiteY2976" fmla="*/ 1110930 h 2152098"/>
              <a:gd name="connsiteX2977" fmla="*/ 388463 w 9090025"/>
              <a:gd name="connsiteY2977" fmla="*/ 1091508 h 2152098"/>
              <a:gd name="connsiteX2978" fmla="*/ 411771 w 9090025"/>
              <a:gd name="connsiteY2978" fmla="*/ 1079855 h 2152098"/>
              <a:gd name="connsiteX2979" fmla="*/ 427309 w 9090025"/>
              <a:gd name="connsiteY2979" fmla="*/ 1072086 h 2152098"/>
              <a:gd name="connsiteX2980" fmla="*/ 442847 w 9090025"/>
              <a:gd name="connsiteY2980" fmla="*/ 1068202 h 2152098"/>
              <a:gd name="connsiteX2981" fmla="*/ 458386 w 9090025"/>
              <a:gd name="connsiteY2981" fmla="*/ 1064317 h 2152098"/>
              <a:gd name="connsiteX2982" fmla="*/ 454501 w 9090025"/>
              <a:gd name="connsiteY2982" fmla="*/ 1060433 h 2152098"/>
              <a:gd name="connsiteX2983" fmla="*/ 462271 w 9090025"/>
              <a:gd name="connsiteY2983" fmla="*/ 1056549 h 2152098"/>
              <a:gd name="connsiteX2984" fmla="*/ 473924 w 9090025"/>
              <a:gd name="connsiteY2984" fmla="*/ 1052664 h 2152098"/>
              <a:gd name="connsiteX2985" fmla="*/ 485578 w 9090025"/>
              <a:gd name="connsiteY2985" fmla="*/ 1048780 h 2152098"/>
              <a:gd name="connsiteX2986" fmla="*/ 512771 w 9090025"/>
              <a:gd name="connsiteY2986" fmla="*/ 1037127 h 2152098"/>
              <a:gd name="connsiteX2987" fmla="*/ 520540 w 9090025"/>
              <a:gd name="connsiteY2987" fmla="*/ 1033242 h 2152098"/>
              <a:gd name="connsiteX2988" fmla="*/ 528309 w 9090025"/>
              <a:gd name="connsiteY2988" fmla="*/ 1029358 h 2152098"/>
              <a:gd name="connsiteX2989" fmla="*/ 555501 w 9090025"/>
              <a:gd name="connsiteY2989" fmla="*/ 1013820 h 2152098"/>
              <a:gd name="connsiteX2990" fmla="*/ 602117 w 9090025"/>
              <a:gd name="connsiteY2990" fmla="*/ 998283 h 2152098"/>
              <a:gd name="connsiteX2991" fmla="*/ 621540 w 9090025"/>
              <a:gd name="connsiteY2991" fmla="*/ 986630 h 2152098"/>
              <a:gd name="connsiteX2992" fmla="*/ 621540 w 9090025"/>
              <a:gd name="connsiteY2992" fmla="*/ 982746 h 2152098"/>
              <a:gd name="connsiteX2993" fmla="*/ 629309 w 9090025"/>
              <a:gd name="connsiteY2993" fmla="*/ 982746 h 2152098"/>
              <a:gd name="connsiteX2994" fmla="*/ 660387 w 9090025"/>
              <a:gd name="connsiteY2994" fmla="*/ 963324 h 2152098"/>
              <a:gd name="connsiteX2995" fmla="*/ 691464 w 9090025"/>
              <a:gd name="connsiteY2995" fmla="*/ 943902 h 2152098"/>
              <a:gd name="connsiteX2996" fmla="*/ 710887 w 9090025"/>
              <a:gd name="connsiteY2996" fmla="*/ 940017 h 2152098"/>
              <a:gd name="connsiteX2997" fmla="*/ 741964 w 9090025"/>
              <a:gd name="connsiteY2997" fmla="*/ 928364 h 2152098"/>
              <a:gd name="connsiteX2998" fmla="*/ 761387 w 9090025"/>
              <a:gd name="connsiteY2998" fmla="*/ 916711 h 2152098"/>
              <a:gd name="connsiteX2999" fmla="*/ 792464 w 9090025"/>
              <a:gd name="connsiteY2999" fmla="*/ 905058 h 2152098"/>
              <a:gd name="connsiteX3000" fmla="*/ 842964 w 9090025"/>
              <a:gd name="connsiteY3000" fmla="*/ 885636 h 2152098"/>
              <a:gd name="connsiteX3001" fmla="*/ 866272 w 9090025"/>
              <a:gd name="connsiteY3001" fmla="*/ 870099 h 2152098"/>
              <a:gd name="connsiteX3002" fmla="*/ 885695 w 9090025"/>
              <a:gd name="connsiteY3002" fmla="*/ 858446 h 2152098"/>
              <a:gd name="connsiteX3003" fmla="*/ 897349 w 9090025"/>
              <a:gd name="connsiteY3003" fmla="*/ 854561 h 2152098"/>
              <a:gd name="connsiteX3004" fmla="*/ 901233 w 9090025"/>
              <a:gd name="connsiteY3004" fmla="*/ 842908 h 2152098"/>
              <a:gd name="connsiteX3005" fmla="*/ 885695 w 9090025"/>
              <a:gd name="connsiteY3005" fmla="*/ 842908 h 2152098"/>
              <a:gd name="connsiteX3006" fmla="*/ 858503 w 9090025"/>
              <a:gd name="connsiteY3006" fmla="*/ 850677 h 2152098"/>
              <a:gd name="connsiteX3007" fmla="*/ 850733 w 9090025"/>
              <a:gd name="connsiteY3007" fmla="*/ 854561 h 2152098"/>
              <a:gd name="connsiteX3008" fmla="*/ 858503 w 9090025"/>
              <a:gd name="connsiteY3008" fmla="*/ 854561 h 2152098"/>
              <a:gd name="connsiteX3009" fmla="*/ 866272 w 9090025"/>
              <a:gd name="connsiteY3009" fmla="*/ 854561 h 2152098"/>
              <a:gd name="connsiteX3010" fmla="*/ 835195 w 9090025"/>
              <a:gd name="connsiteY3010" fmla="*/ 870099 h 2152098"/>
              <a:gd name="connsiteX3011" fmla="*/ 831310 w 9090025"/>
              <a:gd name="connsiteY3011" fmla="*/ 873983 h 2152098"/>
              <a:gd name="connsiteX3012" fmla="*/ 823541 w 9090025"/>
              <a:gd name="connsiteY3012" fmla="*/ 877868 h 2152098"/>
              <a:gd name="connsiteX3013" fmla="*/ 808002 w 9090025"/>
              <a:gd name="connsiteY3013" fmla="*/ 885636 h 2152098"/>
              <a:gd name="connsiteX3014" fmla="*/ 784695 w 9090025"/>
              <a:gd name="connsiteY3014" fmla="*/ 897289 h 2152098"/>
              <a:gd name="connsiteX3015" fmla="*/ 769156 w 9090025"/>
              <a:gd name="connsiteY3015" fmla="*/ 905058 h 2152098"/>
              <a:gd name="connsiteX3016" fmla="*/ 753618 w 9090025"/>
              <a:gd name="connsiteY3016" fmla="*/ 912827 h 2152098"/>
              <a:gd name="connsiteX3017" fmla="*/ 730310 w 9090025"/>
              <a:gd name="connsiteY3017" fmla="*/ 924480 h 2152098"/>
              <a:gd name="connsiteX3018" fmla="*/ 695348 w 9090025"/>
              <a:gd name="connsiteY3018" fmla="*/ 936133 h 2152098"/>
              <a:gd name="connsiteX3019" fmla="*/ 664271 w 9090025"/>
              <a:gd name="connsiteY3019" fmla="*/ 943902 h 2152098"/>
              <a:gd name="connsiteX3020" fmla="*/ 656502 w 9090025"/>
              <a:gd name="connsiteY3020" fmla="*/ 947786 h 2152098"/>
              <a:gd name="connsiteX3021" fmla="*/ 648732 w 9090025"/>
              <a:gd name="connsiteY3021" fmla="*/ 951671 h 2152098"/>
              <a:gd name="connsiteX3022" fmla="*/ 637079 w 9090025"/>
              <a:gd name="connsiteY3022" fmla="*/ 955555 h 2152098"/>
              <a:gd name="connsiteX3023" fmla="*/ 621540 w 9090025"/>
              <a:gd name="connsiteY3023" fmla="*/ 967208 h 2152098"/>
              <a:gd name="connsiteX3024" fmla="*/ 606002 w 9090025"/>
              <a:gd name="connsiteY3024" fmla="*/ 974977 h 2152098"/>
              <a:gd name="connsiteX3025" fmla="*/ 594348 w 9090025"/>
              <a:gd name="connsiteY3025" fmla="*/ 978861 h 2152098"/>
              <a:gd name="connsiteX3026" fmla="*/ 586578 w 9090025"/>
              <a:gd name="connsiteY3026" fmla="*/ 986630 h 2152098"/>
              <a:gd name="connsiteX3027" fmla="*/ 571040 w 9090025"/>
              <a:gd name="connsiteY3027" fmla="*/ 990514 h 2152098"/>
              <a:gd name="connsiteX3028" fmla="*/ 528309 w 9090025"/>
              <a:gd name="connsiteY3028" fmla="*/ 1009936 h 2152098"/>
              <a:gd name="connsiteX3029" fmla="*/ 501117 w 9090025"/>
              <a:gd name="connsiteY3029" fmla="*/ 1021589 h 2152098"/>
              <a:gd name="connsiteX3030" fmla="*/ 466155 w 9090025"/>
              <a:gd name="connsiteY3030" fmla="*/ 1037127 h 2152098"/>
              <a:gd name="connsiteX3031" fmla="*/ 419540 w 9090025"/>
              <a:gd name="connsiteY3031" fmla="*/ 1056549 h 2152098"/>
              <a:gd name="connsiteX3032" fmla="*/ 380694 w 9090025"/>
              <a:gd name="connsiteY3032" fmla="*/ 1072086 h 2152098"/>
              <a:gd name="connsiteX3033" fmla="*/ 330193 w 9090025"/>
              <a:gd name="connsiteY3033" fmla="*/ 1095392 h 2152098"/>
              <a:gd name="connsiteX3034" fmla="*/ 337963 w 9090025"/>
              <a:gd name="connsiteY3034" fmla="*/ 1087623 h 2152098"/>
              <a:gd name="connsiteX3035" fmla="*/ 349616 w 9090025"/>
              <a:gd name="connsiteY3035" fmla="*/ 1075970 h 2152098"/>
              <a:gd name="connsiteX3036" fmla="*/ 372924 w 9090025"/>
              <a:gd name="connsiteY3036" fmla="*/ 1060433 h 2152098"/>
              <a:gd name="connsiteX3037" fmla="*/ 396232 w 9090025"/>
              <a:gd name="connsiteY3037" fmla="*/ 1048780 h 2152098"/>
              <a:gd name="connsiteX3038" fmla="*/ 407886 w 9090025"/>
              <a:gd name="connsiteY3038" fmla="*/ 1041011 h 2152098"/>
              <a:gd name="connsiteX3039" fmla="*/ 435078 w 9090025"/>
              <a:gd name="connsiteY3039" fmla="*/ 1029358 h 2152098"/>
              <a:gd name="connsiteX3040" fmla="*/ 438963 w 9090025"/>
              <a:gd name="connsiteY3040" fmla="*/ 1025474 h 2152098"/>
              <a:gd name="connsiteX3041" fmla="*/ 450617 w 9090025"/>
              <a:gd name="connsiteY3041" fmla="*/ 1017705 h 2152098"/>
              <a:gd name="connsiteX3042" fmla="*/ 466155 w 9090025"/>
              <a:gd name="connsiteY3042" fmla="*/ 1009936 h 2152098"/>
              <a:gd name="connsiteX3043" fmla="*/ 481694 w 9090025"/>
              <a:gd name="connsiteY3043" fmla="*/ 1002167 h 2152098"/>
              <a:gd name="connsiteX3044" fmla="*/ 508886 w 9090025"/>
              <a:gd name="connsiteY3044" fmla="*/ 986630 h 2152098"/>
              <a:gd name="connsiteX3045" fmla="*/ 543848 w 9090025"/>
              <a:gd name="connsiteY3045" fmla="*/ 971092 h 2152098"/>
              <a:gd name="connsiteX3046" fmla="*/ 555501 w 9090025"/>
              <a:gd name="connsiteY3046" fmla="*/ 967208 h 2152098"/>
              <a:gd name="connsiteX3047" fmla="*/ 563271 w 9090025"/>
              <a:gd name="connsiteY3047" fmla="*/ 963324 h 2152098"/>
              <a:gd name="connsiteX3048" fmla="*/ 571040 w 9090025"/>
              <a:gd name="connsiteY3048" fmla="*/ 963324 h 2152098"/>
              <a:gd name="connsiteX3049" fmla="*/ 578809 w 9090025"/>
              <a:gd name="connsiteY3049" fmla="*/ 963324 h 2152098"/>
              <a:gd name="connsiteX3050" fmla="*/ 582694 w 9090025"/>
              <a:gd name="connsiteY3050" fmla="*/ 955555 h 2152098"/>
              <a:gd name="connsiteX3051" fmla="*/ 586578 w 9090025"/>
              <a:gd name="connsiteY3051" fmla="*/ 955555 h 2152098"/>
              <a:gd name="connsiteX3052" fmla="*/ 594348 w 9090025"/>
              <a:gd name="connsiteY3052" fmla="*/ 963324 h 2152098"/>
              <a:gd name="connsiteX3053" fmla="*/ 606002 w 9090025"/>
              <a:gd name="connsiteY3053" fmla="*/ 959439 h 2152098"/>
              <a:gd name="connsiteX3054" fmla="*/ 668156 w 9090025"/>
              <a:gd name="connsiteY3054" fmla="*/ 932249 h 2152098"/>
              <a:gd name="connsiteX3055" fmla="*/ 710887 w 9090025"/>
              <a:gd name="connsiteY3055" fmla="*/ 916711 h 2152098"/>
              <a:gd name="connsiteX3056" fmla="*/ 718656 w 9090025"/>
              <a:gd name="connsiteY3056" fmla="*/ 916711 h 2152098"/>
              <a:gd name="connsiteX3057" fmla="*/ 730310 w 9090025"/>
              <a:gd name="connsiteY3057" fmla="*/ 908942 h 2152098"/>
              <a:gd name="connsiteX3058" fmla="*/ 741964 w 9090025"/>
              <a:gd name="connsiteY3058" fmla="*/ 905058 h 2152098"/>
              <a:gd name="connsiteX3059" fmla="*/ 749733 w 9090025"/>
              <a:gd name="connsiteY3059" fmla="*/ 901174 h 2152098"/>
              <a:gd name="connsiteX3060" fmla="*/ 757502 w 9090025"/>
              <a:gd name="connsiteY3060" fmla="*/ 901174 h 2152098"/>
              <a:gd name="connsiteX3061" fmla="*/ 792464 w 9090025"/>
              <a:gd name="connsiteY3061" fmla="*/ 881752 h 2152098"/>
              <a:gd name="connsiteX3062" fmla="*/ 827426 w 9090025"/>
              <a:gd name="connsiteY3062" fmla="*/ 862330 h 2152098"/>
              <a:gd name="connsiteX3063" fmla="*/ 874041 w 9090025"/>
              <a:gd name="connsiteY3063" fmla="*/ 839024 h 2152098"/>
              <a:gd name="connsiteX3064" fmla="*/ 905118 w 9090025"/>
              <a:gd name="connsiteY3064" fmla="*/ 827371 h 2152098"/>
              <a:gd name="connsiteX3065" fmla="*/ 912887 w 9090025"/>
              <a:gd name="connsiteY3065" fmla="*/ 823486 h 2152098"/>
              <a:gd name="connsiteX3066" fmla="*/ 916772 w 9090025"/>
              <a:gd name="connsiteY3066" fmla="*/ 823486 h 2152098"/>
              <a:gd name="connsiteX3067" fmla="*/ 932310 w 9090025"/>
              <a:gd name="connsiteY3067" fmla="*/ 815718 h 2152098"/>
              <a:gd name="connsiteX3068" fmla="*/ 951734 w 9090025"/>
              <a:gd name="connsiteY3068" fmla="*/ 811833 h 2152098"/>
              <a:gd name="connsiteX3069" fmla="*/ 967272 w 9090025"/>
              <a:gd name="connsiteY3069" fmla="*/ 800180 h 2152098"/>
              <a:gd name="connsiteX3070" fmla="*/ 1010003 w 9090025"/>
              <a:gd name="connsiteY3070" fmla="*/ 776874 h 2152098"/>
              <a:gd name="connsiteX3071" fmla="*/ 1017772 w 9090025"/>
              <a:gd name="connsiteY3071" fmla="*/ 772990 h 2152098"/>
              <a:gd name="connsiteX3072" fmla="*/ 1029426 w 9090025"/>
              <a:gd name="connsiteY3072" fmla="*/ 765221 h 2152098"/>
              <a:gd name="connsiteX3073" fmla="*/ 1056618 w 9090025"/>
              <a:gd name="connsiteY3073" fmla="*/ 753568 h 2152098"/>
              <a:gd name="connsiteX3074" fmla="*/ 1083810 w 9090025"/>
              <a:gd name="connsiteY3074" fmla="*/ 738030 h 2152098"/>
              <a:gd name="connsiteX3075" fmla="*/ 1091580 w 9090025"/>
              <a:gd name="connsiteY3075" fmla="*/ 734146 h 2152098"/>
              <a:gd name="connsiteX3076" fmla="*/ 1114887 w 9090025"/>
              <a:gd name="connsiteY3076" fmla="*/ 718608 h 2152098"/>
              <a:gd name="connsiteX3077" fmla="*/ 1068272 w 9090025"/>
              <a:gd name="connsiteY3077" fmla="*/ 730261 h 2152098"/>
              <a:gd name="connsiteX3078" fmla="*/ 1072157 w 9090025"/>
              <a:gd name="connsiteY3078" fmla="*/ 734146 h 2152098"/>
              <a:gd name="connsiteX3079" fmla="*/ 1068272 w 9090025"/>
              <a:gd name="connsiteY3079" fmla="*/ 734146 h 2152098"/>
              <a:gd name="connsiteX3080" fmla="*/ 1064387 w 9090025"/>
              <a:gd name="connsiteY3080" fmla="*/ 734146 h 2152098"/>
              <a:gd name="connsiteX3081" fmla="*/ 1025541 w 9090025"/>
              <a:gd name="connsiteY3081" fmla="*/ 753568 h 2152098"/>
              <a:gd name="connsiteX3082" fmla="*/ 1002234 w 9090025"/>
              <a:gd name="connsiteY3082" fmla="*/ 761336 h 2152098"/>
              <a:gd name="connsiteX3083" fmla="*/ 978926 w 9090025"/>
              <a:gd name="connsiteY3083" fmla="*/ 769105 h 2152098"/>
              <a:gd name="connsiteX3084" fmla="*/ 959503 w 9090025"/>
              <a:gd name="connsiteY3084" fmla="*/ 780758 h 2152098"/>
              <a:gd name="connsiteX3085" fmla="*/ 928426 w 9090025"/>
              <a:gd name="connsiteY3085" fmla="*/ 792411 h 2152098"/>
              <a:gd name="connsiteX3086" fmla="*/ 920657 w 9090025"/>
              <a:gd name="connsiteY3086" fmla="*/ 796296 h 2152098"/>
              <a:gd name="connsiteX3087" fmla="*/ 912887 w 9090025"/>
              <a:gd name="connsiteY3087" fmla="*/ 800180 h 2152098"/>
              <a:gd name="connsiteX3088" fmla="*/ 889580 w 9090025"/>
              <a:gd name="connsiteY3088" fmla="*/ 811833 h 2152098"/>
              <a:gd name="connsiteX3089" fmla="*/ 846849 w 9090025"/>
              <a:gd name="connsiteY3089" fmla="*/ 835139 h 2152098"/>
              <a:gd name="connsiteX3090" fmla="*/ 827426 w 9090025"/>
              <a:gd name="connsiteY3090" fmla="*/ 839024 h 2152098"/>
              <a:gd name="connsiteX3091" fmla="*/ 815772 w 9090025"/>
              <a:gd name="connsiteY3091" fmla="*/ 846793 h 2152098"/>
              <a:gd name="connsiteX3092" fmla="*/ 804118 w 9090025"/>
              <a:gd name="connsiteY3092" fmla="*/ 854561 h 2152098"/>
              <a:gd name="connsiteX3093" fmla="*/ 757502 w 9090025"/>
              <a:gd name="connsiteY3093" fmla="*/ 877868 h 2152098"/>
              <a:gd name="connsiteX3094" fmla="*/ 734194 w 9090025"/>
              <a:gd name="connsiteY3094" fmla="*/ 885636 h 2152098"/>
              <a:gd name="connsiteX3095" fmla="*/ 710887 w 9090025"/>
              <a:gd name="connsiteY3095" fmla="*/ 901174 h 2152098"/>
              <a:gd name="connsiteX3096" fmla="*/ 656502 w 9090025"/>
              <a:gd name="connsiteY3096" fmla="*/ 924480 h 2152098"/>
              <a:gd name="connsiteX3097" fmla="*/ 668156 w 9090025"/>
              <a:gd name="connsiteY3097" fmla="*/ 916711 h 2152098"/>
              <a:gd name="connsiteX3098" fmla="*/ 691464 w 9090025"/>
              <a:gd name="connsiteY3098" fmla="*/ 897289 h 2152098"/>
              <a:gd name="connsiteX3099" fmla="*/ 679809 w 9090025"/>
              <a:gd name="connsiteY3099" fmla="*/ 905058 h 2152098"/>
              <a:gd name="connsiteX3100" fmla="*/ 633194 w 9090025"/>
              <a:gd name="connsiteY3100" fmla="*/ 924480 h 2152098"/>
              <a:gd name="connsiteX3101" fmla="*/ 629309 w 9090025"/>
              <a:gd name="connsiteY3101" fmla="*/ 924480 h 2152098"/>
              <a:gd name="connsiteX3102" fmla="*/ 679809 w 9090025"/>
              <a:gd name="connsiteY3102" fmla="*/ 897289 h 2152098"/>
              <a:gd name="connsiteX3103" fmla="*/ 695348 w 9090025"/>
              <a:gd name="connsiteY3103" fmla="*/ 889521 h 2152098"/>
              <a:gd name="connsiteX3104" fmla="*/ 710887 w 9090025"/>
              <a:gd name="connsiteY3104" fmla="*/ 877868 h 2152098"/>
              <a:gd name="connsiteX3105" fmla="*/ 722541 w 9090025"/>
              <a:gd name="connsiteY3105" fmla="*/ 866214 h 2152098"/>
              <a:gd name="connsiteX3106" fmla="*/ 683694 w 9090025"/>
              <a:gd name="connsiteY3106" fmla="*/ 881752 h 2152098"/>
              <a:gd name="connsiteX3107" fmla="*/ 640963 w 9090025"/>
              <a:gd name="connsiteY3107" fmla="*/ 897289 h 2152098"/>
              <a:gd name="connsiteX3108" fmla="*/ 629309 w 9090025"/>
              <a:gd name="connsiteY3108" fmla="*/ 901174 h 2152098"/>
              <a:gd name="connsiteX3109" fmla="*/ 617655 w 9090025"/>
              <a:gd name="connsiteY3109" fmla="*/ 908942 h 2152098"/>
              <a:gd name="connsiteX3110" fmla="*/ 609886 w 9090025"/>
              <a:gd name="connsiteY3110" fmla="*/ 912827 h 2152098"/>
              <a:gd name="connsiteX3111" fmla="*/ 602117 w 9090025"/>
              <a:gd name="connsiteY3111" fmla="*/ 916711 h 2152098"/>
              <a:gd name="connsiteX3112" fmla="*/ 594348 w 9090025"/>
              <a:gd name="connsiteY3112" fmla="*/ 920596 h 2152098"/>
              <a:gd name="connsiteX3113" fmla="*/ 586578 w 9090025"/>
              <a:gd name="connsiteY3113" fmla="*/ 924480 h 2152098"/>
              <a:gd name="connsiteX3114" fmla="*/ 559386 w 9090025"/>
              <a:gd name="connsiteY3114" fmla="*/ 936133 h 2152098"/>
              <a:gd name="connsiteX3115" fmla="*/ 532194 w 9090025"/>
              <a:gd name="connsiteY3115" fmla="*/ 947786 h 2152098"/>
              <a:gd name="connsiteX3116" fmla="*/ 520540 w 9090025"/>
              <a:gd name="connsiteY3116" fmla="*/ 955555 h 2152098"/>
              <a:gd name="connsiteX3117" fmla="*/ 520540 w 9090025"/>
              <a:gd name="connsiteY3117" fmla="*/ 967208 h 2152098"/>
              <a:gd name="connsiteX3118" fmla="*/ 512771 w 9090025"/>
              <a:gd name="connsiteY3118" fmla="*/ 974977 h 2152098"/>
              <a:gd name="connsiteX3119" fmla="*/ 489463 w 9090025"/>
              <a:gd name="connsiteY3119" fmla="*/ 986630 h 2152098"/>
              <a:gd name="connsiteX3120" fmla="*/ 400117 w 9090025"/>
              <a:gd name="connsiteY3120" fmla="*/ 1025474 h 2152098"/>
              <a:gd name="connsiteX3121" fmla="*/ 361270 w 9090025"/>
              <a:gd name="connsiteY3121" fmla="*/ 1044895 h 2152098"/>
              <a:gd name="connsiteX3122" fmla="*/ 345732 w 9090025"/>
              <a:gd name="connsiteY3122" fmla="*/ 1052664 h 2152098"/>
              <a:gd name="connsiteX3123" fmla="*/ 295232 w 9090025"/>
              <a:gd name="connsiteY3123" fmla="*/ 1075970 h 2152098"/>
              <a:gd name="connsiteX3124" fmla="*/ 283578 w 9090025"/>
              <a:gd name="connsiteY3124" fmla="*/ 1075970 h 2152098"/>
              <a:gd name="connsiteX3125" fmla="*/ 287462 w 9090025"/>
              <a:gd name="connsiteY3125" fmla="*/ 1072086 h 2152098"/>
              <a:gd name="connsiteX3126" fmla="*/ 306886 w 9090025"/>
              <a:gd name="connsiteY3126" fmla="*/ 1060433 h 2152098"/>
              <a:gd name="connsiteX3127" fmla="*/ 334078 w 9090025"/>
              <a:gd name="connsiteY3127" fmla="*/ 1044895 h 2152098"/>
              <a:gd name="connsiteX3128" fmla="*/ 353501 w 9090025"/>
              <a:gd name="connsiteY3128" fmla="*/ 1033242 h 2152098"/>
              <a:gd name="connsiteX3129" fmla="*/ 365155 w 9090025"/>
              <a:gd name="connsiteY3129" fmla="*/ 1029358 h 2152098"/>
              <a:gd name="connsiteX3130" fmla="*/ 388463 w 9090025"/>
              <a:gd name="connsiteY3130" fmla="*/ 1013820 h 2152098"/>
              <a:gd name="connsiteX3131" fmla="*/ 396232 w 9090025"/>
              <a:gd name="connsiteY3131" fmla="*/ 1006052 h 2152098"/>
              <a:gd name="connsiteX3132" fmla="*/ 404001 w 9090025"/>
              <a:gd name="connsiteY3132" fmla="*/ 1002167 h 2152098"/>
              <a:gd name="connsiteX3133" fmla="*/ 411771 w 9090025"/>
              <a:gd name="connsiteY3133" fmla="*/ 994399 h 2152098"/>
              <a:gd name="connsiteX3134" fmla="*/ 427309 w 9090025"/>
              <a:gd name="connsiteY3134" fmla="*/ 990514 h 2152098"/>
              <a:gd name="connsiteX3135" fmla="*/ 454501 w 9090025"/>
              <a:gd name="connsiteY3135" fmla="*/ 974977 h 2152098"/>
              <a:gd name="connsiteX3136" fmla="*/ 477809 w 9090025"/>
              <a:gd name="connsiteY3136" fmla="*/ 963324 h 2152098"/>
              <a:gd name="connsiteX3137" fmla="*/ 485578 w 9090025"/>
              <a:gd name="connsiteY3137" fmla="*/ 963324 h 2152098"/>
              <a:gd name="connsiteX3138" fmla="*/ 505001 w 9090025"/>
              <a:gd name="connsiteY3138" fmla="*/ 955555 h 2152098"/>
              <a:gd name="connsiteX3139" fmla="*/ 539963 w 9090025"/>
              <a:gd name="connsiteY3139" fmla="*/ 940017 h 2152098"/>
              <a:gd name="connsiteX3140" fmla="*/ 567155 w 9090025"/>
              <a:gd name="connsiteY3140" fmla="*/ 928364 h 2152098"/>
              <a:gd name="connsiteX3141" fmla="*/ 574925 w 9090025"/>
              <a:gd name="connsiteY3141" fmla="*/ 920596 h 2152098"/>
              <a:gd name="connsiteX3142" fmla="*/ 578809 w 9090025"/>
              <a:gd name="connsiteY3142" fmla="*/ 920596 h 2152098"/>
              <a:gd name="connsiteX3143" fmla="*/ 602117 w 9090025"/>
              <a:gd name="connsiteY3143" fmla="*/ 905058 h 2152098"/>
              <a:gd name="connsiteX3144" fmla="*/ 625425 w 9090025"/>
              <a:gd name="connsiteY3144" fmla="*/ 893405 h 2152098"/>
              <a:gd name="connsiteX3145" fmla="*/ 606002 w 9090025"/>
              <a:gd name="connsiteY3145" fmla="*/ 897289 h 2152098"/>
              <a:gd name="connsiteX3146" fmla="*/ 594348 w 9090025"/>
              <a:gd name="connsiteY3146" fmla="*/ 901174 h 2152098"/>
              <a:gd name="connsiteX3147" fmla="*/ 578809 w 9090025"/>
              <a:gd name="connsiteY3147" fmla="*/ 908942 h 2152098"/>
              <a:gd name="connsiteX3148" fmla="*/ 567155 w 9090025"/>
              <a:gd name="connsiteY3148" fmla="*/ 916711 h 2152098"/>
              <a:gd name="connsiteX3149" fmla="*/ 559386 w 9090025"/>
              <a:gd name="connsiteY3149" fmla="*/ 920596 h 2152098"/>
              <a:gd name="connsiteX3150" fmla="*/ 547732 w 9090025"/>
              <a:gd name="connsiteY3150" fmla="*/ 920596 h 2152098"/>
              <a:gd name="connsiteX3151" fmla="*/ 559386 w 9090025"/>
              <a:gd name="connsiteY3151" fmla="*/ 912827 h 2152098"/>
              <a:gd name="connsiteX3152" fmla="*/ 574925 w 9090025"/>
              <a:gd name="connsiteY3152" fmla="*/ 901174 h 2152098"/>
              <a:gd name="connsiteX3153" fmla="*/ 582694 w 9090025"/>
              <a:gd name="connsiteY3153" fmla="*/ 897289 h 2152098"/>
              <a:gd name="connsiteX3154" fmla="*/ 594348 w 9090025"/>
              <a:gd name="connsiteY3154" fmla="*/ 893405 h 2152098"/>
              <a:gd name="connsiteX3155" fmla="*/ 606002 w 9090025"/>
              <a:gd name="connsiteY3155" fmla="*/ 885636 h 2152098"/>
              <a:gd name="connsiteX3156" fmla="*/ 617655 w 9090025"/>
              <a:gd name="connsiteY3156" fmla="*/ 877868 h 2152098"/>
              <a:gd name="connsiteX3157" fmla="*/ 625425 w 9090025"/>
              <a:gd name="connsiteY3157" fmla="*/ 870099 h 2152098"/>
              <a:gd name="connsiteX3158" fmla="*/ 594348 w 9090025"/>
              <a:gd name="connsiteY3158" fmla="*/ 881752 h 2152098"/>
              <a:gd name="connsiteX3159" fmla="*/ 578809 w 9090025"/>
              <a:gd name="connsiteY3159" fmla="*/ 885636 h 2152098"/>
              <a:gd name="connsiteX3160" fmla="*/ 551617 w 9090025"/>
              <a:gd name="connsiteY3160" fmla="*/ 897289 h 2152098"/>
              <a:gd name="connsiteX3161" fmla="*/ 512771 w 9090025"/>
              <a:gd name="connsiteY3161" fmla="*/ 908942 h 2152098"/>
              <a:gd name="connsiteX3162" fmla="*/ 489463 w 9090025"/>
              <a:gd name="connsiteY3162" fmla="*/ 912827 h 2152098"/>
              <a:gd name="connsiteX3163" fmla="*/ 481694 w 9090025"/>
              <a:gd name="connsiteY3163" fmla="*/ 916711 h 2152098"/>
              <a:gd name="connsiteX3164" fmla="*/ 466155 w 9090025"/>
              <a:gd name="connsiteY3164" fmla="*/ 928364 h 2152098"/>
              <a:gd name="connsiteX3165" fmla="*/ 446732 w 9090025"/>
              <a:gd name="connsiteY3165" fmla="*/ 936133 h 2152098"/>
              <a:gd name="connsiteX3166" fmla="*/ 431194 w 9090025"/>
              <a:gd name="connsiteY3166" fmla="*/ 943902 h 2152098"/>
              <a:gd name="connsiteX3167" fmla="*/ 419540 w 9090025"/>
              <a:gd name="connsiteY3167" fmla="*/ 947786 h 2152098"/>
              <a:gd name="connsiteX3168" fmla="*/ 411771 w 9090025"/>
              <a:gd name="connsiteY3168" fmla="*/ 951671 h 2152098"/>
              <a:gd name="connsiteX3169" fmla="*/ 407886 w 9090025"/>
              <a:gd name="connsiteY3169" fmla="*/ 955555 h 2152098"/>
              <a:gd name="connsiteX3170" fmla="*/ 400117 w 9090025"/>
              <a:gd name="connsiteY3170" fmla="*/ 959439 h 2152098"/>
              <a:gd name="connsiteX3171" fmla="*/ 369040 w 9090025"/>
              <a:gd name="connsiteY3171" fmla="*/ 967208 h 2152098"/>
              <a:gd name="connsiteX3172" fmla="*/ 415655 w 9090025"/>
              <a:gd name="connsiteY3172" fmla="*/ 943902 h 2152098"/>
              <a:gd name="connsiteX3173" fmla="*/ 423424 w 9090025"/>
              <a:gd name="connsiteY3173" fmla="*/ 940017 h 2152098"/>
              <a:gd name="connsiteX3174" fmla="*/ 438963 w 9090025"/>
              <a:gd name="connsiteY3174" fmla="*/ 932249 h 2152098"/>
              <a:gd name="connsiteX3175" fmla="*/ 462271 w 9090025"/>
              <a:gd name="connsiteY3175" fmla="*/ 920596 h 2152098"/>
              <a:gd name="connsiteX3176" fmla="*/ 473924 w 9090025"/>
              <a:gd name="connsiteY3176" fmla="*/ 912827 h 2152098"/>
              <a:gd name="connsiteX3177" fmla="*/ 477809 w 9090025"/>
              <a:gd name="connsiteY3177" fmla="*/ 908942 h 2152098"/>
              <a:gd name="connsiteX3178" fmla="*/ 489463 w 9090025"/>
              <a:gd name="connsiteY3178" fmla="*/ 905058 h 2152098"/>
              <a:gd name="connsiteX3179" fmla="*/ 505001 w 9090025"/>
              <a:gd name="connsiteY3179" fmla="*/ 905058 h 2152098"/>
              <a:gd name="connsiteX3180" fmla="*/ 524425 w 9090025"/>
              <a:gd name="connsiteY3180" fmla="*/ 901174 h 2152098"/>
              <a:gd name="connsiteX3181" fmla="*/ 536078 w 9090025"/>
              <a:gd name="connsiteY3181" fmla="*/ 897289 h 2152098"/>
              <a:gd name="connsiteX3182" fmla="*/ 536078 w 9090025"/>
              <a:gd name="connsiteY3182" fmla="*/ 889521 h 2152098"/>
              <a:gd name="connsiteX3183" fmla="*/ 547732 w 9090025"/>
              <a:gd name="connsiteY3183" fmla="*/ 877868 h 2152098"/>
              <a:gd name="connsiteX3184" fmla="*/ 559386 w 9090025"/>
              <a:gd name="connsiteY3184" fmla="*/ 870099 h 2152098"/>
              <a:gd name="connsiteX3185" fmla="*/ 567155 w 9090025"/>
              <a:gd name="connsiteY3185" fmla="*/ 870099 h 2152098"/>
              <a:gd name="connsiteX3186" fmla="*/ 571040 w 9090025"/>
              <a:gd name="connsiteY3186" fmla="*/ 866214 h 2152098"/>
              <a:gd name="connsiteX3187" fmla="*/ 578809 w 9090025"/>
              <a:gd name="connsiteY3187" fmla="*/ 862330 h 2152098"/>
              <a:gd name="connsiteX3188" fmla="*/ 594348 w 9090025"/>
              <a:gd name="connsiteY3188" fmla="*/ 854561 h 2152098"/>
              <a:gd name="connsiteX3189" fmla="*/ 602117 w 9090025"/>
              <a:gd name="connsiteY3189" fmla="*/ 850677 h 2152098"/>
              <a:gd name="connsiteX3190" fmla="*/ 609886 w 9090025"/>
              <a:gd name="connsiteY3190" fmla="*/ 846793 h 2152098"/>
              <a:gd name="connsiteX3191" fmla="*/ 617655 w 9090025"/>
              <a:gd name="connsiteY3191" fmla="*/ 842908 h 2152098"/>
              <a:gd name="connsiteX3192" fmla="*/ 629309 w 9090025"/>
              <a:gd name="connsiteY3192" fmla="*/ 839024 h 2152098"/>
              <a:gd name="connsiteX3193" fmla="*/ 652617 w 9090025"/>
              <a:gd name="connsiteY3193" fmla="*/ 823486 h 2152098"/>
              <a:gd name="connsiteX3194" fmla="*/ 672040 w 9090025"/>
              <a:gd name="connsiteY3194" fmla="*/ 811833 h 2152098"/>
              <a:gd name="connsiteX3195" fmla="*/ 691464 w 9090025"/>
              <a:gd name="connsiteY3195" fmla="*/ 804065 h 2152098"/>
              <a:gd name="connsiteX3196" fmla="*/ 718656 w 9090025"/>
              <a:gd name="connsiteY3196" fmla="*/ 792411 h 2152098"/>
              <a:gd name="connsiteX3197" fmla="*/ 734194 w 9090025"/>
              <a:gd name="connsiteY3197" fmla="*/ 784643 h 2152098"/>
              <a:gd name="connsiteX3198" fmla="*/ 769156 w 9090025"/>
              <a:gd name="connsiteY3198" fmla="*/ 769105 h 2152098"/>
              <a:gd name="connsiteX3199" fmla="*/ 776925 w 9090025"/>
              <a:gd name="connsiteY3199" fmla="*/ 765221 h 2152098"/>
              <a:gd name="connsiteX3200" fmla="*/ 784695 w 9090025"/>
              <a:gd name="connsiteY3200" fmla="*/ 761336 h 2152098"/>
              <a:gd name="connsiteX3201" fmla="*/ 792464 w 9090025"/>
              <a:gd name="connsiteY3201" fmla="*/ 761336 h 2152098"/>
              <a:gd name="connsiteX3202" fmla="*/ 804118 w 9090025"/>
              <a:gd name="connsiteY3202" fmla="*/ 753568 h 2152098"/>
              <a:gd name="connsiteX3203" fmla="*/ 815772 w 9090025"/>
              <a:gd name="connsiteY3203" fmla="*/ 749683 h 2152098"/>
              <a:gd name="connsiteX3204" fmla="*/ 823541 w 9090025"/>
              <a:gd name="connsiteY3204" fmla="*/ 757452 h 2152098"/>
              <a:gd name="connsiteX3205" fmla="*/ 831310 w 9090025"/>
              <a:gd name="connsiteY3205" fmla="*/ 761336 h 2152098"/>
              <a:gd name="connsiteX3206" fmla="*/ 815772 w 9090025"/>
              <a:gd name="connsiteY3206" fmla="*/ 761336 h 2152098"/>
              <a:gd name="connsiteX3207" fmla="*/ 800233 w 9090025"/>
              <a:gd name="connsiteY3207" fmla="*/ 765221 h 2152098"/>
              <a:gd name="connsiteX3208" fmla="*/ 780810 w 9090025"/>
              <a:gd name="connsiteY3208" fmla="*/ 776874 h 2152098"/>
              <a:gd name="connsiteX3209" fmla="*/ 749733 w 9090025"/>
              <a:gd name="connsiteY3209" fmla="*/ 788527 h 2152098"/>
              <a:gd name="connsiteX3210" fmla="*/ 730310 w 9090025"/>
              <a:gd name="connsiteY3210" fmla="*/ 796296 h 2152098"/>
              <a:gd name="connsiteX3211" fmla="*/ 734194 w 9090025"/>
              <a:gd name="connsiteY3211" fmla="*/ 800180 h 2152098"/>
              <a:gd name="connsiteX3212" fmla="*/ 738079 w 9090025"/>
              <a:gd name="connsiteY3212" fmla="*/ 800180 h 2152098"/>
              <a:gd name="connsiteX3213" fmla="*/ 722541 w 9090025"/>
              <a:gd name="connsiteY3213" fmla="*/ 807949 h 2152098"/>
              <a:gd name="connsiteX3214" fmla="*/ 710887 w 9090025"/>
              <a:gd name="connsiteY3214" fmla="*/ 815718 h 2152098"/>
              <a:gd name="connsiteX3215" fmla="*/ 695348 w 9090025"/>
              <a:gd name="connsiteY3215" fmla="*/ 819602 h 2152098"/>
              <a:gd name="connsiteX3216" fmla="*/ 672040 w 9090025"/>
              <a:gd name="connsiteY3216" fmla="*/ 827371 h 2152098"/>
              <a:gd name="connsiteX3217" fmla="*/ 656502 w 9090025"/>
              <a:gd name="connsiteY3217" fmla="*/ 835139 h 2152098"/>
              <a:gd name="connsiteX3218" fmla="*/ 679809 w 9090025"/>
              <a:gd name="connsiteY3218" fmla="*/ 835139 h 2152098"/>
              <a:gd name="connsiteX3219" fmla="*/ 699233 w 9090025"/>
              <a:gd name="connsiteY3219" fmla="*/ 827371 h 2152098"/>
              <a:gd name="connsiteX3220" fmla="*/ 707002 w 9090025"/>
              <a:gd name="connsiteY3220" fmla="*/ 823486 h 2152098"/>
              <a:gd name="connsiteX3221" fmla="*/ 718656 w 9090025"/>
              <a:gd name="connsiteY3221" fmla="*/ 819602 h 2152098"/>
              <a:gd name="connsiteX3222" fmla="*/ 745848 w 9090025"/>
              <a:gd name="connsiteY3222" fmla="*/ 807949 h 2152098"/>
              <a:gd name="connsiteX3223" fmla="*/ 808002 w 9090025"/>
              <a:gd name="connsiteY3223" fmla="*/ 788527 h 2152098"/>
              <a:gd name="connsiteX3224" fmla="*/ 831310 w 9090025"/>
              <a:gd name="connsiteY3224" fmla="*/ 780758 h 2152098"/>
              <a:gd name="connsiteX3225" fmla="*/ 839079 w 9090025"/>
              <a:gd name="connsiteY3225" fmla="*/ 776874 h 2152098"/>
              <a:gd name="connsiteX3226" fmla="*/ 850733 w 9090025"/>
              <a:gd name="connsiteY3226" fmla="*/ 772990 h 2152098"/>
              <a:gd name="connsiteX3227" fmla="*/ 905118 w 9090025"/>
              <a:gd name="connsiteY3227" fmla="*/ 745799 h 2152098"/>
              <a:gd name="connsiteX3228" fmla="*/ 932310 w 9090025"/>
              <a:gd name="connsiteY3228" fmla="*/ 734146 h 2152098"/>
              <a:gd name="connsiteX3229" fmla="*/ 943964 w 9090025"/>
              <a:gd name="connsiteY3229" fmla="*/ 730261 h 2152098"/>
              <a:gd name="connsiteX3230" fmla="*/ 967272 w 9090025"/>
              <a:gd name="connsiteY3230" fmla="*/ 722493 h 2152098"/>
              <a:gd name="connsiteX3231" fmla="*/ 986695 w 9090025"/>
              <a:gd name="connsiteY3231" fmla="*/ 714724 h 2152098"/>
              <a:gd name="connsiteX3232" fmla="*/ 998349 w 9090025"/>
              <a:gd name="connsiteY3232" fmla="*/ 706955 h 2152098"/>
              <a:gd name="connsiteX3233" fmla="*/ 1021657 w 9090025"/>
              <a:gd name="connsiteY3233" fmla="*/ 699187 h 2152098"/>
              <a:gd name="connsiteX3234" fmla="*/ 1048849 w 9090025"/>
              <a:gd name="connsiteY3234" fmla="*/ 691418 h 2152098"/>
              <a:gd name="connsiteX3235" fmla="*/ 1068272 w 9090025"/>
              <a:gd name="connsiteY3235" fmla="*/ 683649 h 2152098"/>
              <a:gd name="connsiteX3236" fmla="*/ 1076041 w 9090025"/>
              <a:gd name="connsiteY3236" fmla="*/ 679765 h 2152098"/>
              <a:gd name="connsiteX3237" fmla="*/ 1111003 w 9090025"/>
              <a:gd name="connsiteY3237" fmla="*/ 668112 h 2152098"/>
              <a:gd name="connsiteX3238" fmla="*/ 1122657 w 9090025"/>
              <a:gd name="connsiteY3238" fmla="*/ 660343 h 2152098"/>
              <a:gd name="connsiteX3239" fmla="*/ 1130426 w 9090025"/>
              <a:gd name="connsiteY3239" fmla="*/ 656459 h 2152098"/>
              <a:gd name="connsiteX3240" fmla="*/ 1138195 w 9090025"/>
              <a:gd name="connsiteY3240" fmla="*/ 656459 h 2152098"/>
              <a:gd name="connsiteX3241" fmla="*/ 1145965 w 9090025"/>
              <a:gd name="connsiteY3241" fmla="*/ 652574 h 2152098"/>
              <a:gd name="connsiteX3242" fmla="*/ 1157618 w 9090025"/>
              <a:gd name="connsiteY3242" fmla="*/ 637037 h 2152098"/>
              <a:gd name="connsiteX3243" fmla="*/ 1126541 w 9090025"/>
              <a:gd name="connsiteY3243" fmla="*/ 640921 h 2152098"/>
              <a:gd name="connsiteX3244" fmla="*/ 1099349 w 9090025"/>
              <a:gd name="connsiteY3244" fmla="*/ 648690 h 2152098"/>
              <a:gd name="connsiteX3245" fmla="*/ 1021657 w 9090025"/>
              <a:gd name="connsiteY3245" fmla="*/ 675880 h 2152098"/>
              <a:gd name="connsiteX3246" fmla="*/ 975041 w 9090025"/>
              <a:gd name="connsiteY3246" fmla="*/ 691418 h 2152098"/>
              <a:gd name="connsiteX3247" fmla="*/ 990580 w 9090025"/>
              <a:gd name="connsiteY3247" fmla="*/ 683649 h 2152098"/>
              <a:gd name="connsiteX3248" fmla="*/ 994464 w 9090025"/>
              <a:gd name="connsiteY3248" fmla="*/ 675880 h 2152098"/>
              <a:gd name="connsiteX3249" fmla="*/ 986695 w 9090025"/>
              <a:gd name="connsiteY3249" fmla="*/ 671996 h 2152098"/>
              <a:gd name="connsiteX3250" fmla="*/ 978926 w 9090025"/>
              <a:gd name="connsiteY3250" fmla="*/ 668112 h 2152098"/>
              <a:gd name="connsiteX3251" fmla="*/ 947849 w 9090025"/>
              <a:gd name="connsiteY3251" fmla="*/ 679765 h 2152098"/>
              <a:gd name="connsiteX3252" fmla="*/ 971157 w 9090025"/>
              <a:gd name="connsiteY3252" fmla="*/ 664227 h 2152098"/>
              <a:gd name="connsiteX3253" fmla="*/ 1002234 w 9090025"/>
              <a:gd name="connsiteY3253" fmla="*/ 652574 h 2152098"/>
              <a:gd name="connsiteX3254" fmla="*/ 1025541 w 9090025"/>
              <a:gd name="connsiteY3254" fmla="*/ 644805 h 2152098"/>
              <a:gd name="connsiteX3255" fmla="*/ 1041080 w 9090025"/>
              <a:gd name="connsiteY3255" fmla="*/ 637037 h 2152098"/>
              <a:gd name="connsiteX3256" fmla="*/ 1064387 w 9090025"/>
              <a:gd name="connsiteY3256" fmla="*/ 629268 h 2152098"/>
              <a:gd name="connsiteX3257" fmla="*/ 1091580 w 9090025"/>
              <a:gd name="connsiteY3257" fmla="*/ 621499 h 2152098"/>
              <a:gd name="connsiteX3258" fmla="*/ 1107118 w 9090025"/>
              <a:gd name="connsiteY3258" fmla="*/ 617615 h 2152098"/>
              <a:gd name="connsiteX3259" fmla="*/ 1122657 w 9090025"/>
              <a:gd name="connsiteY3259" fmla="*/ 609846 h 2152098"/>
              <a:gd name="connsiteX3260" fmla="*/ 1153734 w 9090025"/>
              <a:gd name="connsiteY3260" fmla="*/ 602077 h 2152098"/>
              <a:gd name="connsiteX3261" fmla="*/ 1149849 w 9090025"/>
              <a:gd name="connsiteY3261" fmla="*/ 590424 h 2152098"/>
              <a:gd name="connsiteX3262" fmla="*/ 1126541 w 9090025"/>
              <a:gd name="connsiteY3262" fmla="*/ 594309 h 2152098"/>
              <a:gd name="connsiteX3263" fmla="*/ 1033310 w 9090025"/>
              <a:gd name="connsiteY3263" fmla="*/ 633152 h 2152098"/>
              <a:gd name="connsiteX3264" fmla="*/ 1006118 w 9090025"/>
              <a:gd name="connsiteY3264" fmla="*/ 640921 h 2152098"/>
              <a:gd name="connsiteX3265" fmla="*/ 994464 w 9090025"/>
              <a:gd name="connsiteY3265" fmla="*/ 644805 h 2152098"/>
              <a:gd name="connsiteX3266" fmla="*/ 975041 w 9090025"/>
              <a:gd name="connsiteY3266" fmla="*/ 652574 h 2152098"/>
              <a:gd name="connsiteX3267" fmla="*/ 936195 w 9090025"/>
              <a:gd name="connsiteY3267" fmla="*/ 675880 h 2152098"/>
              <a:gd name="connsiteX3268" fmla="*/ 920657 w 9090025"/>
              <a:gd name="connsiteY3268" fmla="*/ 683649 h 2152098"/>
              <a:gd name="connsiteX3269" fmla="*/ 897349 w 9090025"/>
              <a:gd name="connsiteY3269" fmla="*/ 695302 h 2152098"/>
              <a:gd name="connsiteX3270" fmla="*/ 881810 w 9090025"/>
              <a:gd name="connsiteY3270" fmla="*/ 699187 h 2152098"/>
              <a:gd name="connsiteX3271" fmla="*/ 870156 w 9090025"/>
              <a:gd name="connsiteY3271" fmla="*/ 703071 h 2152098"/>
              <a:gd name="connsiteX3272" fmla="*/ 842964 w 9090025"/>
              <a:gd name="connsiteY3272" fmla="*/ 714724 h 2152098"/>
              <a:gd name="connsiteX3273" fmla="*/ 753618 w 9090025"/>
              <a:gd name="connsiteY3273" fmla="*/ 753568 h 2152098"/>
              <a:gd name="connsiteX3274" fmla="*/ 726425 w 9090025"/>
              <a:gd name="connsiteY3274" fmla="*/ 765221 h 2152098"/>
              <a:gd name="connsiteX3275" fmla="*/ 707002 w 9090025"/>
              <a:gd name="connsiteY3275" fmla="*/ 772990 h 2152098"/>
              <a:gd name="connsiteX3276" fmla="*/ 691464 w 9090025"/>
              <a:gd name="connsiteY3276" fmla="*/ 776874 h 2152098"/>
              <a:gd name="connsiteX3277" fmla="*/ 687579 w 9090025"/>
              <a:gd name="connsiteY3277" fmla="*/ 780758 h 2152098"/>
              <a:gd name="connsiteX3278" fmla="*/ 672040 w 9090025"/>
              <a:gd name="connsiteY3278" fmla="*/ 784643 h 2152098"/>
              <a:gd name="connsiteX3279" fmla="*/ 644848 w 9090025"/>
              <a:gd name="connsiteY3279" fmla="*/ 796296 h 2152098"/>
              <a:gd name="connsiteX3280" fmla="*/ 613771 w 9090025"/>
              <a:gd name="connsiteY3280" fmla="*/ 807949 h 2152098"/>
              <a:gd name="connsiteX3281" fmla="*/ 559386 w 9090025"/>
              <a:gd name="connsiteY3281" fmla="*/ 827371 h 2152098"/>
              <a:gd name="connsiteX3282" fmla="*/ 532194 w 9090025"/>
              <a:gd name="connsiteY3282" fmla="*/ 835139 h 2152098"/>
              <a:gd name="connsiteX3283" fmla="*/ 508886 w 9090025"/>
              <a:gd name="connsiteY3283" fmla="*/ 842908 h 2152098"/>
              <a:gd name="connsiteX3284" fmla="*/ 473924 w 9090025"/>
              <a:gd name="connsiteY3284" fmla="*/ 858446 h 2152098"/>
              <a:gd name="connsiteX3285" fmla="*/ 458386 w 9090025"/>
              <a:gd name="connsiteY3285" fmla="*/ 866214 h 2152098"/>
              <a:gd name="connsiteX3286" fmla="*/ 435078 w 9090025"/>
              <a:gd name="connsiteY3286" fmla="*/ 873983 h 2152098"/>
              <a:gd name="connsiteX3287" fmla="*/ 423424 w 9090025"/>
              <a:gd name="connsiteY3287" fmla="*/ 881752 h 2152098"/>
              <a:gd name="connsiteX3288" fmla="*/ 411771 w 9090025"/>
              <a:gd name="connsiteY3288" fmla="*/ 889521 h 2152098"/>
              <a:gd name="connsiteX3289" fmla="*/ 400117 w 9090025"/>
              <a:gd name="connsiteY3289" fmla="*/ 893405 h 2152098"/>
              <a:gd name="connsiteX3290" fmla="*/ 404001 w 9090025"/>
              <a:gd name="connsiteY3290" fmla="*/ 881752 h 2152098"/>
              <a:gd name="connsiteX3291" fmla="*/ 419540 w 9090025"/>
              <a:gd name="connsiteY3291" fmla="*/ 873983 h 2152098"/>
              <a:gd name="connsiteX3292" fmla="*/ 458386 w 9090025"/>
              <a:gd name="connsiteY3292" fmla="*/ 854561 h 2152098"/>
              <a:gd name="connsiteX3293" fmla="*/ 466155 w 9090025"/>
              <a:gd name="connsiteY3293" fmla="*/ 846793 h 2152098"/>
              <a:gd name="connsiteX3294" fmla="*/ 505001 w 9090025"/>
              <a:gd name="connsiteY3294" fmla="*/ 823486 h 2152098"/>
              <a:gd name="connsiteX3295" fmla="*/ 539963 w 9090025"/>
              <a:gd name="connsiteY3295" fmla="*/ 804065 h 2152098"/>
              <a:gd name="connsiteX3296" fmla="*/ 551617 w 9090025"/>
              <a:gd name="connsiteY3296" fmla="*/ 800180 h 2152098"/>
              <a:gd name="connsiteX3297" fmla="*/ 594348 w 9090025"/>
              <a:gd name="connsiteY3297" fmla="*/ 784643 h 2152098"/>
              <a:gd name="connsiteX3298" fmla="*/ 602117 w 9090025"/>
              <a:gd name="connsiteY3298" fmla="*/ 780758 h 2152098"/>
              <a:gd name="connsiteX3299" fmla="*/ 613771 w 9090025"/>
              <a:gd name="connsiteY3299" fmla="*/ 776874 h 2152098"/>
              <a:gd name="connsiteX3300" fmla="*/ 629309 w 9090025"/>
              <a:gd name="connsiteY3300" fmla="*/ 769105 h 2152098"/>
              <a:gd name="connsiteX3301" fmla="*/ 644848 w 9090025"/>
              <a:gd name="connsiteY3301" fmla="*/ 761336 h 2152098"/>
              <a:gd name="connsiteX3302" fmla="*/ 648732 w 9090025"/>
              <a:gd name="connsiteY3302" fmla="*/ 757452 h 2152098"/>
              <a:gd name="connsiteX3303" fmla="*/ 660387 w 9090025"/>
              <a:gd name="connsiteY3303" fmla="*/ 749683 h 2152098"/>
              <a:gd name="connsiteX3304" fmla="*/ 675925 w 9090025"/>
              <a:gd name="connsiteY3304" fmla="*/ 745799 h 2152098"/>
              <a:gd name="connsiteX3305" fmla="*/ 695348 w 9090025"/>
              <a:gd name="connsiteY3305" fmla="*/ 734146 h 2152098"/>
              <a:gd name="connsiteX3306" fmla="*/ 703117 w 9090025"/>
              <a:gd name="connsiteY3306" fmla="*/ 730261 h 2152098"/>
              <a:gd name="connsiteX3307" fmla="*/ 741964 w 9090025"/>
              <a:gd name="connsiteY3307" fmla="*/ 714724 h 2152098"/>
              <a:gd name="connsiteX3308" fmla="*/ 761387 w 9090025"/>
              <a:gd name="connsiteY3308" fmla="*/ 703071 h 2152098"/>
              <a:gd name="connsiteX3309" fmla="*/ 773041 w 9090025"/>
              <a:gd name="connsiteY3309" fmla="*/ 699187 h 2152098"/>
              <a:gd name="connsiteX3310" fmla="*/ 788579 w 9090025"/>
              <a:gd name="connsiteY3310" fmla="*/ 695302 h 2152098"/>
              <a:gd name="connsiteX3311" fmla="*/ 800233 w 9090025"/>
              <a:gd name="connsiteY3311" fmla="*/ 683649 h 2152098"/>
              <a:gd name="connsiteX3312" fmla="*/ 815772 w 9090025"/>
              <a:gd name="connsiteY3312" fmla="*/ 675880 h 2152098"/>
              <a:gd name="connsiteX3313" fmla="*/ 862387 w 9090025"/>
              <a:gd name="connsiteY3313" fmla="*/ 656459 h 2152098"/>
              <a:gd name="connsiteX3314" fmla="*/ 870156 w 9090025"/>
              <a:gd name="connsiteY3314" fmla="*/ 652574 h 2152098"/>
              <a:gd name="connsiteX3315" fmla="*/ 885695 w 9090025"/>
              <a:gd name="connsiteY3315" fmla="*/ 644805 h 2152098"/>
              <a:gd name="connsiteX3316" fmla="*/ 905118 w 9090025"/>
              <a:gd name="connsiteY3316" fmla="*/ 637037 h 2152098"/>
              <a:gd name="connsiteX3317" fmla="*/ 955618 w 9090025"/>
              <a:gd name="connsiteY3317" fmla="*/ 617615 h 2152098"/>
              <a:gd name="connsiteX3318" fmla="*/ 975041 w 9090025"/>
              <a:gd name="connsiteY3318" fmla="*/ 609846 h 2152098"/>
              <a:gd name="connsiteX3319" fmla="*/ 986695 w 9090025"/>
              <a:gd name="connsiteY3319" fmla="*/ 605962 h 2152098"/>
              <a:gd name="connsiteX3320" fmla="*/ 998349 w 9090025"/>
              <a:gd name="connsiteY3320" fmla="*/ 598193 h 2152098"/>
              <a:gd name="connsiteX3321" fmla="*/ 1013887 w 9090025"/>
              <a:gd name="connsiteY3321" fmla="*/ 594309 h 2152098"/>
              <a:gd name="connsiteX3322" fmla="*/ 1025541 w 9090025"/>
              <a:gd name="connsiteY3322" fmla="*/ 590424 h 2152098"/>
              <a:gd name="connsiteX3323" fmla="*/ 1052734 w 9090025"/>
              <a:gd name="connsiteY3323" fmla="*/ 574887 h 2152098"/>
              <a:gd name="connsiteX3324" fmla="*/ 1064387 w 9090025"/>
              <a:gd name="connsiteY3324" fmla="*/ 571002 h 2152098"/>
              <a:gd name="connsiteX3325" fmla="*/ 1072157 w 9090025"/>
              <a:gd name="connsiteY3325" fmla="*/ 567118 h 2152098"/>
              <a:gd name="connsiteX3326" fmla="*/ 1079926 w 9090025"/>
              <a:gd name="connsiteY3326" fmla="*/ 563234 h 2152098"/>
              <a:gd name="connsiteX3327" fmla="*/ 1087695 w 9090025"/>
              <a:gd name="connsiteY3327" fmla="*/ 559349 h 2152098"/>
              <a:gd name="connsiteX3328" fmla="*/ 1095464 w 9090025"/>
              <a:gd name="connsiteY3328" fmla="*/ 555465 h 2152098"/>
              <a:gd name="connsiteX3329" fmla="*/ 1103234 w 9090025"/>
              <a:gd name="connsiteY3329" fmla="*/ 555465 h 2152098"/>
              <a:gd name="connsiteX3330" fmla="*/ 1118772 w 9090025"/>
              <a:gd name="connsiteY3330" fmla="*/ 547696 h 2152098"/>
              <a:gd name="connsiteX3331" fmla="*/ 1126541 w 9090025"/>
              <a:gd name="connsiteY3331" fmla="*/ 543812 h 2152098"/>
              <a:gd name="connsiteX3332" fmla="*/ 1138195 w 9090025"/>
              <a:gd name="connsiteY3332" fmla="*/ 543812 h 2152098"/>
              <a:gd name="connsiteX3333" fmla="*/ 1145965 w 9090025"/>
              <a:gd name="connsiteY3333" fmla="*/ 539927 h 2152098"/>
              <a:gd name="connsiteX3334" fmla="*/ 1157618 w 9090025"/>
              <a:gd name="connsiteY3334" fmla="*/ 536043 h 2152098"/>
              <a:gd name="connsiteX3335" fmla="*/ 1173157 w 9090025"/>
              <a:gd name="connsiteY3335" fmla="*/ 528274 h 2152098"/>
              <a:gd name="connsiteX3336" fmla="*/ 1184811 w 9090025"/>
              <a:gd name="connsiteY3336" fmla="*/ 524390 h 2152098"/>
              <a:gd name="connsiteX3337" fmla="*/ 1208119 w 9090025"/>
              <a:gd name="connsiteY3337" fmla="*/ 516621 h 2152098"/>
              <a:gd name="connsiteX3338" fmla="*/ 1250849 w 9090025"/>
              <a:gd name="connsiteY3338" fmla="*/ 501084 h 2152098"/>
              <a:gd name="connsiteX3339" fmla="*/ 1262504 w 9090025"/>
              <a:gd name="connsiteY3339" fmla="*/ 493315 h 2152098"/>
              <a:gd name="connsiteX3340" fmla="*/ 1285811 w 9090025"/>
              <a:gd name="connsiteY3340" fmla="*/ 485546 h 2152098"/>
              <a:gd name="connsiteX3341" fmla="*/ 1316888 w 9090025"/>
              <a:gd name="connsiteY3341" fmla="*/ 473893 h 2152098"/>
              <a:gd name="connsiteX3342" fmla="*/ 1363504 w 9090025"/>
              <a:gd name="connsiteY3342" fmla="*/ 458356 h 2152098"/>
              <a:gd name="connsiteX3343" fmla="*/ 1375158 w 9090025"/>
              <a:gd name="connsiteY3343" fmla="*/ 454471 h 2152098"/>
              <a:gd name="connsiteX3344" fmla="*/ 1382927 w 9090025"/>
              <a:gd name="connsiteY3344" fmla="*/ 450587 h 2152098"/>
              <a:gd name="connsiteX3345" fmla="*/ 1390696 w 9090025"/>
              <a:gd name="connsiteY3345" fmla="*/ 446702 h 2152098"/>
              <a:gd name="connsiteX3346" fmla="*/ 1398466 w 9090025"/>
              <a:gd name="connsiteY3346" fmla="*/ 442818 h 2152098"/>
              <a:gd name="connsiteX3347" fmla="*/ 1433427 w 9090025"/>
              <a:gd name="connsiteY3347" fmla="*/ 431165 h 2152098"/>
              <a:gd name="connsiteX3348" fmla="*/ 1456735 w 9090025"/>
              <a:gd name="connsiteY3348" fmla="*/ 423396 h 2152098"/>
              <a:gd name="connsiteX3349" fmla="*/ 1476158 w 9090025"/>
              <a:gd name="connsiteY3349" fmla="*/ 415628 h 2152098"/>
              <a:gd name="connsiteX3350" fmla="*/ 1487812 w 9090025"/>
              <a:gd name="connsiteY3350" fmla="*/ 411743 h 2152098"/>
              <a:gd name="connsiteX3351" fmla="*/ 1499466 w 9090025"/>
              <a:gd name="connsiteY3351" fmla="*/ 407859 h 2152098"/>
              <a:gd name="connsiteX3352" fmla="*/ 1526658 w 9090025"/>
              <a:gd name="connsiteY3352" fmla="*/ 400090 h 2152098"/>
              <a:gd name="connsiteX3353" fmla="*/ 1577158 w 9090025"/>
              <a:gd name="connsiteY3353" fmla="*/ 384553 h 2152098"/>
              <a:gd name="connsiteX3354" fmla="*/ 1619889 w 9090025"/>
              <a:gd name="connsiteY3354" fmla="*/ 369015 h 2152098"/>
              <a:gd name="connsiteX3355" fmla="*/ 1635427 w 9090025"/>
              <a:gd name="connsiteY3355" fmla="*/ 365131 h 2152098"/>
              <a:gd name="connsiteX3356" fmla="*/ 1643197 w 9090025"/>
              <a:gd name="connsiteY3356" fmla="*/ 365131 h 2152098"/>
              <a:gd name="connsiteX3357" fmla="*/ 1650966 w 9090025"/>
              <a:gd name="connsiteY3357" fmla="*/ 361246 h 2152098"/>
              <a:gd name="connsiteX3358" fmla="*/ 1678158 w 9090025"/>
              <a:gd name="connsiteY3358" fmla="*/ 353478 h 2152098"/>
              <a:gd name="connsiteX3359" fmla="*/ 1697581 w 9090025"/>
              <a:gd name="connsiteY3359" fmla="*/ 345709 h 2152098"/>
              <a:gd name="connsiteX3360" fmla="*/ 1728658 w 9090025"/>
              <a:gd name="connsiteY3360" fmla="*/ 334056 h 2152098"/>
              <a:gd name="connsiteX3361" fmla="*/ 1748082 w 9090025"/>
              <a:gd name="connsiteY3361" fmla="*/ 330171 h 2152098"/>
              <a:gd name="connsiteX3362" fmla="*/ 1767505 w 9090025"/>
              <a:gd name="connsiteY3362" fmla="*/ 322403 h 2152098"/>
              <a:gd name="connsiteX3363" fmla="*/ 1790812 w 9090025"/>
              <a:gd name="connsiteY3363" fmla="*/ 318518 h 2152098"/>
              <a:gd name="connsiteX3364" fmla="*/ 1802466 w 9090025"/>
              <a:gd name="connsiteY3364" fmla="*/ 318518 h 2152098"/>
              <a:gd name="connsiteX3365" fmla="*/ 1806351 w 9090025"/>
              <a:gd name="connsiteY3365" fmla="*/ 314634 h 2152098"/>
              <a:gd name="connsiteX3366" fmla="*/ 1818005 w 9090025"/>
              <a:gd name="connsiteY3366" fmla="*/ 310750 h 2152098"/>
              <a:gd name="connsiteX3367" fmla="*/ 1868505 w 9090025"/>
              <a:gd name="connsiteY3367" fmla="*/ 295212 h 2152098"/>
              <a:gd name="connsiteX3368" fmla="*/ 1915121 w 9090025"/>
              <a:gd name="connsiteY3368" fmla="*/ 283559 h 2152098"/>
              <a:gd name="connsiteX3369" fmla="*/ 1953967 w 9090025"/>
              <a:gd name="connsiteY3369" fmla="*/ 275790 h 2152098"/>
              <a:gd name="connsiteX3370" fmla="*/ 1981160 w 9090025"/>
              <a:gd name="connsiteY3370" fmla="*/ 268022 h 2152098"/>
              <a:gd name="connsiteX3371" fmla="*/ 2016121 w 9090025"/>
              <a:gd name="connsiteY3371" fmla="*/ 256368 h 2152098"/>
              <a:gd name="connsiteX3372" fmla="*/ 2043314 w 9090025"/>
              <a:gd name="connsiteY3372" fmla="*/ 252484 h 2152098"/>
              <a:gd name="connsiteX3373" fmla="*/ 2051083 w 9090025"/>
              <a:gd name="connsiteY3373" fmla="*/ 248600 h 2152098"/>
              <a:gd name="connsiteX3374" fmla="*/ 2062737 w 9090025"/>
              <a:gd name="connsiteY3374" fmla="*/ 244715 h 2152098"/>
              <a:gd name="connsiteX3375" fmla="*/ 2078275 w 9090025"/>
              <a:gd name="connsiteY3375" fmla="*/ 240831 h 2152098"/>
              <a:gd name="connsiteX3376" fmla="*/ 2086045 w 9090025"/>
              <a:gd name="connsiteY3376" fmla="*/ 240831 h 2152098"/>
              <a:gd name="connsiteX3377" fmla="*/ 2078275 w 9090025"/>
              <a:gd name="connsiteY3377" fmla="*/ 244715 h 2152098"/>
              <a:gd name="connsiteX3378" fmla="*/ 2086045 w 9090025"/>
              <a:gd name="connsiteY3378" fmla="*/ 248600 h 2152098"/>
              <a:gd name="connsiteX3379" fmla="*/ 2093814 w 9090025"/>
              <a:gd name="connsiteY3379" fmla="*/ 252484 h 2152098"/>
              <a:gd name="connsiteX3380" fmla="*/ 2074391 w 9090025"/>
              <a:gd name="connsiteY3380" fmla="*/ 256368 h 2152098"/>
              <a:gd name="connsiteX3381" fmla="*/ 2051083 w 9090025"/>
              <a:gd name="connsiteY3381" fmla="*/ 260253 h 2152098"/>
              <a:gd name="connsiteX3382" fmla="*/ 2012237 w 9090025"/>
              <a:gd name="connsiteY3382" fmla="*/ 275790 h 2152098"/>
              <a:gd name="connsiteX3383" fmla="*/ 2031660 w 9090025"/>
              <a:gd name="connsiteY3383" fmla="*/ 279675 h 2152098"/>
              <a:gd name="connsiteX3384" fmla="*/ 2035544 w 9090025"/>
              <a:gd name="connsiteY3384" fmla="*/ 279675 h 2152098"/>
              <a:gd name="connsiteX3385" fmla="*/ 2023890 w 9090025"/>
              <a:gd name="connsiteY3385" fmla="*/ 283559 h 2152098"/>
              <a:gd name="connsiteX3386" fmla="*/ 2016121 w 9090025"/>
              <a:gd name="connsiteY3386" fmla="*/ 287443 h 2152098"/>
              <a:gd name="connsiteX3387" fmla="*/ 2023890 w 9090025"/>
              <a:gd name="connsiteY3387" fmla="*/ 291328 h 2152098"/>
              <a:gd name="connsiteX3388" fmla="*/ 2043314 w 9090025"/>
              <a:gd name="connsiteY3388" fmla="*/ 279675 h 2152098"/>
              <a:gd name="connsiteX3389" fmla="*/ 2054968 w 9090025"/>
              <a:gd name="connsiteY3389" fmla="*/ 275790 h 2152098"/>
              <a:gd name="connsiteX3390" fmla="*/ 2062737 w 9090025"/>
              <a:gd name="connsiteY3390" fmla="*/ 275790 h 2152098"/>
              <a:gd name="connsiteX3391" fmla="*/ 2082160 w 9090025"/>
              <a:gd name="connsiteY3391" fmla="*/ 271906 h 2152098"/>
              <a:gd name="connsiteX3392" fmla="*/ 2101583 w 9090025"/>
              <a:gd name="connsiteY3392" fmla="*/ 264137 h 2152098"/>
              <a:gd name="connsiteX3393" fmla="*/ 2121006 w 9090025"/>
              <a:gd name="connsiteY3393" fmla="*/ 260253 h 2152098"/>
              <a:gd name="connsiteX3394" fmla="*/ 2128775 w 9090025"/>
              <a:gd name="connsiteY3394" fmla="*/ 256368 h 2152098"/>
              <a:gd name="connsiteX3395" fmla="*/ 2163737 w 9090025"/>
              <a:gd name="connsiteY3395" fmla="*/ 233062 h 2152098"/>
              <a:gd name="connsiteX3396" fmla="*/ 2194814 w 9090025"/>
              <a:gd name="connsiteY3396" fmla="*/ 225293 h 2152098"/>
              <a:gd name="connsiteX3397" fmla="*/ 2280276 w 9090025"/>
              <a:gd name="connsiteY3397" fmla="*/ 205872 h 2152098"/>
              <a:gd name="connsiteX3398" fmla="*/ 2323007 w 9090025"/>
              <a:gd name="connsiteY3398" fmla="*/ 190334 h 2152098"/>
              <a:gd name="connsiteX3399" fmla="*/ 2338545 w 9090025"/>
              <a:gd name="connsiteY3399" fmla="*/ 190334 h 2152098"/>
              <a:gd name="connsiteX3400" fmla="*/ 2361853 w 9090025"/>
              <a:gd name="connsiteY3400" fmla="*/ 182565 h 2152098"/>
              <a:gd name="connsiteX3401" fmla="*/ 2377392 w 9090025"/>
              <a:gd name="connsiteY3401" fmla="*/ 174797 h 2152098"/>
              <a:gd name="connsiteX3402" fmla="*/ 2381276 w 9090025"/>
              <a:gd name="connsiteY3402" fmla="*/ 174797 h 2152098"/>
              <a:gd name="connsiteX3403" fmla="*/ 2385161 w 9090025"/>
              <a:gd name="connsiteY3403" fmla="*/ 182565 h 2152098"/>
              <a:gd name="connsiteX3404" fmla="*/ 2396815 w 9090025"/>
              <a:gd name="connsiteY3404" fmla="*/ 174797 h 2152098"/>
              <a:gd name="connsiteX3405" fmla="*/ 2400699 w 9090025"/>
              <a:gd name="connsiteY3405" fmla="*/ 170912 h 2152098"/>
              <a:gd name="connsiteX3406" fmla="*/ 2404584 w 9090025"/>
              <a:gd name="connsiteY3406" fmla="*/ 174797 h 2152098"/>
              <a:gd name="connsiteX3407" fmla="*/ 2416238 w 9090025"/>
              <a:gd name="connsiteY3407" fmla="*/ 182565 h 2152098"/>
              <a:gd name="connsiteX3408" fmla="*/ 2424007 w 9090025"/>
              <a:gd name="connsiteY3408" fmla="*/ 182565 h 2152098"/>
              <a:gd name="connsiteX3409" fmla="*/ 2416238 w 9090025"/>
              <a:gd name="connsiteY3409" fmla="*/ 186450 h 2152098"/>
              <a:gd name="connsiteX3410" fmla="*/ 2392930 w 9090025"/>
              <a:gd name="connsiteY3410" fmla="*/ 190334 h 2152098"/>
              <a:gd name="connsiteX3411" fmla="*/ 2373507 w 9090025"/>
              <a:gd name="connsiteY3411" fmla="*/ 194218 h 2152098"/>
              <a:gd name="connsiteX3412" fmla="*/ 2361853 w 9090025"/>
              <a:gd name="connsiteY3412" fmla="*/ 198103 h 2152098"/>
              <a:gd name="connsiteX3413" fmla="*/ 2354084 w 9090025"/>
              <a:gd name="connsiteY3413" fmla="*/ 201987 h 2152098"/>
              <a:gd name="connsiteX3414" fmla="*/ 2361853 w 9090025"/>
              <a:gd name="connsiteY3414" fmla="*/ 205872 h 2152098"/>
              <a:gd name="connsiteX3415" fmla="*/ 2377392 w 9090025"/>
              <a:gd name="connsiteY3415" fmla="*/ 201987 h 2152098"/>
              <a:gd name="connsiteX3416" fmla="*/ 2385161 w 9090025"/>
              <a:gd name="connsiteY3416" fmla="*/ 201987 h 2152098"/>
              <a:gd name="connsiteX3417" fmla="*/ 2443430 w 9090025"/>
              <a:gd name="connsiteY3417" fmla="*/ 182565 h 2152098"/>
              <a:gd name="connsiteX3418" fmla="*/ 2451199 w 9090025"/>
              <a:gd name="connsiteY3418" fmla="*/ 178681 h 2152098"/>
              <a:gd name="connsiteX3419" fmla="*/ 2451199 w 9090025"/>
              <a:gd name="connsiteY3419" fmla="*/ 182565 h 2152098"/>
              <a:gd name="connsiteX3420" fmla="*/ 2482276 w 9090025"/>
              <a:gd name="connsiteY3420" fmla="*/ 182565 h 2152098"/>
              <a:gd name="connsiteX3421" fmla="*/ 2528892 w 9090025"/>
              <a:gd name="connsiteY3421" fmla="*/ 174797 h 2152098"/>
              <a:gd name="connsiteX3422" fmla="*/ 2567738 w 9090025"/>
              <a:gd name="connsiteY3422" fmla="*/ 167028 h 2152098"/>
              <a:gd name="connsiteX3423" fmla="*/ 2610469 w 9090025"/>
              <a:gd name="connsiteY3423" fmla="*/ 159259 h 2152098"/>
              <a:gd name="connsiteX3424" fmla="*/ 2633777 w 9090025"/>
              <a:gd name="connsiteY3424" fmla="*/ 155375 h 2152098"/>
              <a:gd name="connsiteX3425" fmla="*/ 2660969 w 9090025"/>
              <a:gd name="connsiteY3425" fmla="*/ 147606 h 2152098"/>
              <a:gd name="connsiteX3426" fmla="*/ 2711469 w 9090025"/>
              <a:gd name="connsiteY3426" fmla="*/ 139837 h 2152098"/>
              <a:gd name="connsiteX3427" fmla="*/ 2777508 w 9090025"/>
              <a:gd name="connsiteY3427" fmla="*/ 128184 h 2152098"/>
              <a:gd name="connsiteX3428" fmla="*/ 2796931 w 9090025"/>
              <a:gd name="connsiteY3428" fmla="*/ 124300 h 2152098"/>
              <a:gd name="connsiteX3429" fmla="*/ 2816354 w 9090025"/>
              <a:gd name="connsiteY3429" fmla="*/ 116531 h 2152098"/>
              <a:gd name="connsiteX3430" fmla="*/ 2874623 w 9090025"/>
              <a:gd name="connsiteY3430" fmla="*/ 104878 h 2152098"/>
              <a:gd name="connsiteX3431" fmla="*/ 2882393 w 9090025"/>
              <a:gd name="connsiteY3431" fmla="*/ 100994 h 2152098"/>
              <a:gd name="connsiteX3432" fmla="*/ 2905700 w 9090025"/>
              <a:gd name="connsiteY3432" fmla="*/ 97109 h 2152098"/>
              <a:gd name="connsiteX3433" fmla="*/ 2929008 w 9090025"/>
              <a:gd name="connsiteY3433" fmla="*/ 93225 h 2152098"/>
              <a:gd name="connsiteX3434" fmla="*/ 2936777 w 9090025"/>
              <a:gd name="connsiteY3434" fmla="*/ 112647 h 2152098"/>
              <a:gd name="connsiteX3435" fmla="*/ 2932893 w 9090025"/>
              <a:gd name="connsiteY3435" fmla="*/ 132069 h 2152098"/>
              <a:gd name="connsiteX3436" fmla="*/ 2952316 w 9090025"/>
              <a:gd name="connsiteY3436" fmla="*/ 128184 h 2152098"/>
              <a:gd name="connsiteX3437" fmla="*/ 3022239 w 9090025"/>
              <a:gd name="connsiteY3437" fmla="*/ 120415 h 2152098"/>
              <a:gd name="connsiteX3438" fmla="*/ 3080509 w 9090025"/>
              <a:gd name="connsiteY3438" fmla="*/ 116531 h 2152098"/>
              <a:gd name="connsiteX3439" fmla="*/ 3173740 w 9090025"/>
              <a:gd name="connsiteY3439" fmla="*/ 108762 h 2152098"/>
              <a:gd name="connsiteX3440" fmla="*/ 3290278 w 9090025"/>
              <a:gd name="connsiteY3440" fmla="*/ 97109 h 2152098"/>
              <a:gd name="connsiteX3441" fmla="*/ 3480625 w 9090025"/>
              <a:gd name="connsiteY3441" fmla="*/ 69919 h 2152098"/>
              <a:gd name="connsiteX3442" fmla="*/ 3511702 w 9090025"/>
              <a:gd name="connsiteY3442" fmla="*/ 66034 h 2152098"/>
              <a:gd name="connsiteX3443" fmla="*/ 3538894 w 9090025"/>
              <a:gd name="connsiteY3443" fmla="*/ 50497 h 2152098"/>
              <a:gd name="connsiteX3444" fmla="*/ 3538894 w 9090025"/>
              <a:gd name="connsiteY3444" fmla="*/ 38844 h 2152098"/>
              <a:gd name="connsiteX3445" fmla="*/ 3550548 w 9090025"/>
              <a:gd name="connsiteY3445" fmla="*/ 34959 h 2152098"/>
              <a:gd name="connsiteX3446" fmla="*/ 3573856 w 9090025"/>
              <a:gd name="connsiteY3446" fmla="*/ 23306 h 2152098"/>
              <a:gd name="connsiteX3447" fmla="*/ 3597164 w 9090025"/>
              <a:gd name="connsiteY3447" fmla="*/ 11653 h 2152098"/>
              <a:gd name="connsiteX3448" fmla="*/ 3620472 w 9090025"/>
              <a:gd name="connsiteY3448" fmla="*/ 3884 h 2152098"/>
              <a:gd name="connsiteX3449" fmla="*/ 3639895 w 9090025"/>
              <a:gd name="connsiteY3449" fmla="*/ 0 h 215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Lst>
            <a:rect l="l" t="t" r="r" b="b"/>
            <a:pathLst>
              <a:path w="9090025" h="2152098">
                <a:moveTo>
                  <a:pt x="1270273" y="2097560"/>
                </a:moveTo>
                <a:cubicBezTo>
                  <a:pt x="1262504" y="2097560"/>
                  <a:pt x="1258619" y="2101444"/>
                  <a:pt x="1258619" y="2105328"/>
                </a:cubicBezTo>
                <a:cubicBezTo>
                  <a:pt x="1254734" y="2105328"/>
                  <a:pt x="1258619" y="2105328"/>
                  <a:pt x="1270273" y="2097560"/>
                </a:cubicBezTo>
                <a:close/>
                <a:moveTo>
                  <a:pt x="6188210" y="1728544"/>
                </a:moveTo>
                <a:lnTo>
                  <a:pt x="6192094" y="1728544"/>
                </a:lnTo>
                <a:cubicBezTo>
                  <a:pt x="6192094" y="1728544"/>
                  <a:pt x="6192094" y="1732429"/>
                  <a:pt x="6188210" y="1728544"/>
                </a:cubicBezTo>
                <a:close/>
                <a:moveTo>
                  <a:pt x="3639895" y="0"/>
                </a:moveTo>
                <a:cubicBezTo>
                  <a:pt x="3647664" y="0"/>
                  <a:pt x="3651549" y="0"/>
                  <a:pt x="3651549" y="3884"/>
                </a:cubicBezTo>
                <a:cubicBezTo>
                  <a:pt x="3651549" y="7769"/>
                  <a:pt x="3651549" y="11653"/>
                  <a:pt x="3647664" y="15537"/>
                </a:cubicBezTo>
                <a:cubicBezTo>
                  <a:pt x="3636010" y="27191"/>
                  <a:pt x="3636010" y="31075"/>
                  <a:pt x="3636010" y="34959"/>
                </a:cubicBezTo>
                <a:cubicBezTo>
                  <a:pt x="3639895" y="34959"/>
                  <a:pt x="3643779" y="34959"/>
                  <a:pt x="3651549" y="34959"/>
                </a:cubicBezTo>
                <a:cubicBezTo>
                  <a:pt x="3655433" y="34959"/>
                  <a:pt x="3674856" y="31075"/>
                  <a:pt x="3682626" y="31075"/>
                </a:cubicBezTo>
                <a:cubicBezTo>
                  <a:pt x="3686510" y="31075"/>
                  <a:pt x="3686510" y="34959"/>
                  <a:pt x="3690395" y="34959"/>
                </a:cubicBezTo>
                <a:cubicBezTo>
                  <a:pt x="3690395" y="34959"/>
                  <a:pt x="3686510" y="38844"/>
                  <a:pt x="3682626" y="38844"/>
                </a:cubicBezTo>
                <a:cubicBezTo>
                  <a:pt x="3674856" y="42728"/>
                  <a:pt x="3663203" y="42728"/>
                  <a:pt x="3663203" y="46612"/>
                </a:cubicBezTo>
                <a:cubicBezTo>
                  <a:pt x="3667087" y="58266"/>
                  <a:pt x="3667087" y="73803"/>
                  <a:pt x="3667087" y="77687"/>
                </a:cubicBezTo>
                <a:cubicBezTo>
                  <a:pt x="3667087" y="81572"/>
                  <a:pt x="3663203" y="85456"/>
                  <a:pt x="3659318" y="85456"/>
                </a:cubicBezTo>
                <a:cubicBezTo>
                  <a:pt x="3647664" y="93225"/>
                  <a:pt x="3647664" y="97109"/>
                  <a:pt x="3651549" y="104878"/>
                </a:cubicBezTo>
                <a:cubicBezTo>
                  <a:pt x="3655433" y="112647"/>
                  <a:pt x="3655433" y="112647"/>
                  <a:pt x="3655433" y="120415"/>
                </a:cubicBezTo>
                <a:cubicBezTo>
                  <a:pt x="3651549" y="128184"/>
                  <a:pt x="3651549" y="128184"/>
                  <a:pt x="3636010" y="124300"/>
                </a:cubicBezTo>
                <a:cubicBezTo>
                  <a:pt x="3632125" y="124300"/>
                  <a:pt x="3620472" y="124300"/>
                  <a:pt x="3612702" y="124300"/>
                </a:cubicBezTo>
                <a:cubicBezTo>
                  <a:pt x="3604933" y="124300"/>
                  <a:pt x="3597164" y="120415"/>
                  <a:pt x="3593279" y="120415"/>
                </a:cubicBezTo>
                <a:cubicBezTo>
                  <a:pt x="3585510" y="116531"/>
                  <a:pt x="3577741" y="116531"/>
                  <a:pt x="3550548" y="116531"/>
                </a:cubicBezTo>
                <a:cubicBezTo>
                  <a:pt x="3527241" y="120415"/>
                  <a:pt x="3519471" y="120415"/>
                  <a:pt x="3511702" y="116531"/>
                </a:cubicBezTo>
                <a:cubicBezTo>
                  <a:pt x="3507817" y="112647"/>
                  <a:pt x="3500048" y="112647"/>
                  <a:pt x="3492279" y="112647"/>
                </a:cubicBezTo>
                <a:cubicBezTo>
                  <a:pt x="3480625" y="108762"/>
                  <a:pt x="3480625" y="108762"/>
                  <a:pt x="3480625" y="100994"/>
                </a:cubicBezTo>
                <a:cubicBezTo>
                  <a:pt x="3480625" y="97109"/>
                  <a:pt x="3476740" y="93225"/>
                  <a:pt x="3472856" y="85456"/>
                </a:cubicBezTo>
                <a:cubicBezTo>
                  <a:pt x="3465087" y="77687"/>
                  <a:pt x="3461202" y="77687"/>
                  <a:pt x="3453433" y="81572"/>
                </a:cubicBezTo>
                <a:cubicBezTo>
                  <a:pt x="3445663" y="81572"/>
                  <a:pt x="3410702" y="85456"/>
                  <a:pt x="3375740" y="89340"/>
                </a:cubicBezTo>
                <a:cubicBezTo>
                  <a:pt x="3340779" y="97109"/>
                  <a:pt x="3301932" y="100994"/>
                  <a:pt x="3290278" y="104878"/>
                </a:cubicBezTo>
                <a:cubicBezTo>
                  <a:pt x="3274740" y="104878"/>
                  <a:pt x="3263086" y="108762"/>
                  <a:pt x="3259201" y="108762"/>
                </a:cubicBezTo>
                <a:cubicBezTo>
                  <a:pt x="3255317" y="108762"/>
                  <a:pt x="3243663" y="108762"/>
                  <a:pt x="3232009" y="112647"/>
                </a:cubicBezTo>
                <a:cubicBezTo>
                  <a:pt x="3216471" y="112647"/>
                  <a:pt x="3216471" y="112647"/>
                  <a:pt x="3216471" y="112647"/>
                </a:cubicBezTo>
                <a:cubicBezTo>
                  <a:pt x="3220355" y="124300"/>
                  <a:pt x="3220355" y="124300"/>
                  <a:pt x="3220355" y="124300"/>
                </a:cubicBezTo>
                <a:cubicBezTo>
                  <a:pt x="3224240" y="135953"/>
                  <a:pt x="3224240" y="139837"/>
                  <a:pt x="3216471" y="147606"/>
                </a:cubicBezTo>
                <a:cubicBezTo>
                  <a:pt x="3208701" y="159259"/>
                  <a:pt x="3208701" y="159259"/>
                  <a:pt x="3189278" y="159259"/>
                </a:cubicBezTo>
                <a:cubicBezTo>
                  <a:pt x="3177624" y="163144"/>
                  <a:pt x="3154316" y="167028"/>
                  <a:pt x="3134893" y="167028"/>
                </a:cubicBezTo>
                <a:cubicBezTo>
                  <a:pt x="3115470" y="170912"/>
                  <a:pt x="3092162" y="174797"/>
                  <a:pt x="3084393" y="174797"/>
                </a:cubicBezTo>
                <a:cubicBezTo>
                  <a:pt x="3072739" y="178681"/>
                  <a:pt x="3061085" y="178681"/>
                  <a:pt x="3057201" y="182565"/>
                </a:cubicBezTo>
                <a:cubicBezTo>
                  <a:pt x="3053316" y="186450"/>
                  <a:pt x="3033893" y="186450"/>
                  <a:pt x="3010585" y="186450"/>
                </a:cubicBezTo>
                <a:cubicBezTo>
                  <a:pt x="3002816" y="186450"/>
                  <a:pt x="3002816" y="186450"/>
                  <a:pt x="3002816" y="194218"/>
                </a:cubicBezTo>
                <a:cubicBezTo>
                  <a:pt x="3002816" y="205872"/>
                  <a:pt x="3006701" y="205872"/>
                  <a:pt x="3018355" y="201987"/>
                </a:cubicBezTo>
                <a:cubicBezTo>
                  <a:pt x="3026124" y="198103"/>
                  <a:pt x="3033893" y="198103"/>
                  <a:pt x="3037778" y="198103"/>
                </a:cubicBezTo>
                <a:cubicBezTo>
                  <a:pt x="3045547" y="198103"/>
                  <a:pt x="3049432" y="198103"/>
                  <a:pt x="3049432" y="198103"/>
                </a:cubicBezTo>
                <a:cubicBezTo>
                  <a:pt x="3049432" y="194218"/>
                  <a:pt x="3088278" y="190334"/>
                  <a:pt x="3134893" y="186450"/>
                </a:cubicBezTo>
                <a:cubicBezTo>
                  <a:pt x="3181509" y="178681"/>
                  <a:pt x="3220355" y="174797"/>
                  <a:pt x="3220355" y="174797"/>
                </a:cubicBezTo>
                <a:cubicBezTo>
                  <a:pt x="3224240" y="170912"/>
                  <a:pt x="3232009" y="170912"/>
                  <a:pt x="3243663" y="167028"/>
                </a:cubicBezTo>
                <a:cubicBezTo>
                  <a:pt x="3255317" y="167028"/>
                  <a:pt x="3270855" y="163144"/>
                  <a:pt x="3278625" y="163144"/>
                </a:cubicBezTo>
                <a:cubicBezTo>
                  <a:pt x="3301932" y="159259"/>
                  <a:pt x="3301932" y="159259"/>
                  <a:pt x="3321355" y="159259"/>
                </a:cubicBezTo>
                <a:cubicBezTo>
                  <a:pt x="3333009" y="155375"/>
                  <a:pt x="3352432" y="151490"/>
                  <a:pt x="3367971" y="147606"/>
                </a:cubicBezTo>
                <a:cubicBezTo>
                  <a:pt x="3395163" y="139837"/>
                  <a:pt x="3422356" y="135953"/>
                  <a:pt x="3422356" y="139837"/>
                </a:cubicBezTo>
                <a:cubicBezTo>
                  <a:pt x="3422356" y="143722"/>
                  <a:pt x="3418471" y="143722"/>
                  <a:pt x="3406817" y="147606"/>
                </a:cubicBezTo>
                <a:cubicBezTo>
                  <a:pt x="3399048" y="147606"/>
                  <a:pt x="3375740" y="151490"/>
                  <a:pt x="3360202" y="155375"/>
                </a:cubicBezTo>
                <a:cubicBezTo>
                  <a:pt x="3329125" y="163144"/>
                  <a:pt x="3317471" y="170912"/>
                  <a:pt x="3317471" y="174797"/>
                </a:cubicBezTo>
                <a:cubicBezTo>
                  <a:pt x="3317471" y="178681"/>
                  <a:pt x="3356317" y="170912"/>
                  <a:pt x="3379625" y="167028"/>
                </a:cubicBezTo>
                <a:cubicBezTo>
                  <a:pt x="3387394" y="163144"/>
                  <a:pt x="3402933" y="163144"/>
                  <a:pt x="3406817" y="159259"/>
                </a:cubicBezTo>
                <a:cubicBezTo>
                  <a:pt x="3418471" y="159259"/>
                  <a:pt x="3418471" y="159259"/>
                  <a:pt x="3422356" y="163144"/>
                </a:cubicBezTo>
                <a:cubicBezTo>
                  <a:pt x="3426240" y="170912"/>
                  <a:pt x="3430125" y="170912"/>
                  <a:pt x="3465087" y="163144"/>
                </a:cubicBezTo>
                <a:cubicBezTo>
                  <a:pt x="3496164" y="159259"/>
                  <a:pt x="3500048" y="155375"/>
                  <a:pt x="3507817" y="159259"/>
                </a:cubicBezTo>
                <a:cubicBezTo>
                  <a:pt x="3511702" y="159259"/>
                  <a:pt x="3519471" y="159259"/>
                  <a:pt x="3519471" y="159259"/>
                </a:cubicBezTo>
                <a:cubicBezTo>
                  <a:pt x="3523356" y="159259"/>
                  <a:pt x="3523356" y="151490"/>
                  <a:pt x="3519471" y="151490"/>
                </a:cubicBezTo>
                <a:cubicBezTo>
                  <a:pt x="3519471" y="151490"/>
                  <a:pt x="3519471" y="151490"/>
                  <a:pt x="3519471" y="147606"/>
                </a:cubicBezTo>
                <a:cubicBezTo>
                  <a:pt x="3519471" y="147606"/>
                  <a:pt x="3527241" y="147606"/>
                  <a:pt x="3535010" y="143722"/>
                </a:cubicBezTo>
                <a:cubicBezTo>
                  <a:pt x="3542779" y="143722"/>
                  <a:pt x="3554433" y="139837"/>
                  <a:pt x="3558318" y="135953"/>
                </a:cubicBezTo>
                <a:cubicBezTo>
                  <a:pt x="3562202" y="135953"/>
                  <a:pt x="3573856" y="135953"/>
                  <a:pt x="3597164" y="135953"/>
                </a:cubicBezTo>
                <a:cubicBezTo>
                  <a:pt x="3612702" y="135953"/>
                  <a:pt x="3620472" y="132069"/>
                  <a:pt x="3628241" y="132069"/>
                </a:cubicBezTo>
                <a:cubicBezTo>
                  <a:pt x="3636010" y="132069"/>
                  <a:pt x="3636010" y="135953"/>
                  <a:pt x="3636010" y="139837"/>
                </a:cubicBezTo>
                <a:cubicBezTo>
                  <a:pt x="3632125" y="143722"/>
                  <a:pt x="3632125" y="143722"/>
                  <a:pt x="3628241" y="139837"/>
                </a:cubicBezTo>
                <a:cubicBezTo>
                  <a:pt x="3624356" y="139837"/>
                  <a:pt x="3581625" y="147606"/>
                  <a:pt x="3581625" y="147606"/>
                </a:cubicBezTo>
                <a:cubicBezTo>
                  <a:pt x="3581625" y="147606"/>
                  <a:pt x="3581625" y="151490"/>
                  <a:pt x="3581625" y="151490"/>
                </a:cubicBezTo>
                <a:cubicBezTo>
                  <a:pt x="3581625" y="155375"/>
                  <a:pt x="3589395" y="155375"/>
                  <a:pt x="3604933" y="151490"/>
                </a:cubicBezTo>
                <a:cubicBezTo>
                  <a:pt x="3624356" y="147606"/>
                  <a:pt x="3624356" y="147606"/>
                  <a:pt x="3624356" y="147606"/>
                </a:cubicBezTo>
                <a:cubicBezTo>
                  <a:pt x="3628241" y="155375"/>
                  <a:pt x="3628241" y="155375"/>
                  <a:pt x="3628241" y="155375"/>
                </a:cubicBezTo>
                <a:cubicBezTo>
                  <a:pt x="3628241" y="167028"/>
                  <a:pt x="3628241" y="170912"/>
                  <a:pt x="3612702" y="167028"/>
                </a:cubicBezTo>
                <a:cubicBezTo>
                  <a:pt x="3608818" y="167028"/>
                  <a:pt x="3601048" y="170912"/>
                  <a:pt x="3597164" y="170912"/>
                </a:cubicBezTo>
                <a:cubicBezTo>
                  <a:pt x="3589395" y="170912"/>
                  <a:pt x="3581625" y="174797"/>
                  <a:pt x="3577741" y="174797"/>
                </a:cubicBezTo>
                <a:cubicBezTo>
                  <a:pt x="3566087" y="174797"/>
                  <a:pt x="3562202" y="174797"/>
                  <a:pt x="3558318" y="182565"/>
                </a:cubicBezTo>
                <a:cubicBezTo>
                  <a:pt x="3550548" y="186450"/>
                  <a:pt x="3546664" y="186450"/>
                  <a:pt x="3542779" y="186450"/>
                </a:cubicBezTo>
                <a:cubicBezTo>
                  <a:pt x="3538894" y="186450"/>
                  <a:pt x="3531125" y="190334"/>
                  <a:pt x="3523356" y="190334"/>
                </a:cubicBezTo>
                <a:cubicBezTo>
                  <a:pt x="3503933" y="198103"/>
                  <a:pt x="3484510" y="201987"/>
                  <a:pt x="3484510" y="198103"/>
                </a:cubicBezTo>
                <a:cubicBezTo>
                  <a:pt x="3484510" y="194218"/>
                  <a:pt x="3476740" y="194218"/>
                  <a:pt x="3472856" y="194218"/>
                </a:cubicBezTo>
                <a:cubicBezTo>
                  <a:pt x="3468971" y="198103"/>
                  <a:pt x="3468971" y="198103"/>
                  <a:pt x="3472856" y="201987"/>
                </a:cubicBezTo>
                <a:cubicBezTo>
                  <a:pt x="3472856" y="201987"/>
                  <a:pt x="3472856" y="205872"/>
                  <a:pt x="3468971" y="209756"/>
                </a:cubicBezTo>
                <a:cubicBezTo>
                  <a:pt x="3465087" y="213640"/>
                  <a:pt x="3453433" y="209756"/>
                  <a:pt x="3453433" y="205872"/>
                </a:cubicBezTo>
                <a:cubicBezTo>
                  <a:pt x="3449548" y="198103"/>
                  <a:pt x="3434010" y="194218"/>
                  <a:pt x="3406817" y="198103"/>
                </a:cubicBezTo>
                <a:cubicBezTo>
                  <a:pt x="3387394" y="201987"/>
                  <a:pt x="3371856" y="205872"/>
                  <a:pt x="3371856" y="209756"/>
                </a:cubicBezTo>
                <a:cubicBezTo>
                  <a:pt x="3371856" y="209756"/>
                  <a:pt x="3367971" y="209756"/>
                  <a:pt x="3360202" y="209756"/>
                </a:cubicBezTo>
                <a:cubicBezTo>
                  <a:pt x="3352432" y="209756"/>
                  <a:pt x="3352432" y="213640"/>
                  <a:pt x="3348548" y="217525"/>
                </a:cubicBezTo>
                <a:cubicBezTo>
                  <a:pt x="3340779" y="225293"/>
                  <a:pt x="3344663" y="225293"/>
                  <a:pt x="3360202" y="221409"/>
                </a:cubicBezTo>
                <a:cubicBezTo>
                  <a:pt x="3375740" y="217525"/>
                  <a:pt x="3410702" y="209756"/>
                  <a:pt x="3414586" y="213640"/>
                </a:cubicBezTo>
                <a:cubicBezTo>
                  <a:pt x="3418471" y="213640"/>
                  <a:pt x="3422356" y="217525"/>
                  <a:pt x="3426240" y="213640"/>
                </a:cubicBezTo>
                <a:cubicBezTo>
                  <a:pt x="3430125" y="213640"/>
                  <a:pt x="3434010" y="217525"/>
                  <a:pt x="3434010" y="217525"/>
                </a:cubicBezTo>
                <a:cubicBezTo>
                  <a:pt x="3437894" y="217525"/>
                  <a:pt x="3434010" y="221409"/>
                  <a:pt x="3414586" y="221409"/>
                </a:cubicBezTo>
                <a:cubicBezTo>
                  <a:pt x="3383509" y="221409"/>
                  <a:pt x="3383509" y="221409"/>
                  <a:pt x="3360202" y="225293"/>
                </a:cubicBezTo>
                <a:cubicBezTo>
                  <a:pt x="3333009" y="229178"/>
                  <a:pt x="3325240" y="233062"/>
                  <a:pt x="3325240" y="236947"/>
                </a:cubicBezTo>
                <a:cubicBezTo>
                  <a:pt x="3325240" y="244715"/>
                  <a:pt x="3329125" y="240831"/>
                  <a:pt x="3379625" y="233062"/>
                </a:cubicBezTo>
                <a:cubicBezTo>
                  <a:pt x="3402933" y="229178"/>
                  <a:pt x="3414586" y="225293"/>
                  <a:pt x="3414586" y="229178"/>
                </a:cubicBezTo>
                <a:cubicBezTo>
                  <a:pt x="3422356" y="233062"/>
                  <a:pt x="3418471" y="236947"/>
                  <a:pt x="3406817" y="240831"/>
                </a:cubicBezTo>
                <a:cubicBezTo>
                  <a:pt x="3399048" y="240831"/>
                  <a:pt x="3387394" y="244715"/>
                  <a:pt x="3383509" y="244715"/>
                </a:cubicBezTo>
                <a:cubicBezTo>
                  <a:pt x="3375740" y="248600"/>
                  <a:pt x="3356317" y="252484"/>
                  <a:pt x="3336894" y="256368"/>
                </a:cubicBezTo>
                <a:cubicBezTo>
                  <a:pt x="3305817" y="260253"/>
                  <a:pt x="3301932" y="260253"/>
                  <a:pt x="3301932" y="268022"/>
                </a:cubicBezTo>
                <a:cubicBezTo>
                  <a:pt x="3301932" y="268022"/>
                  <a:pt x="3301932" y="271906"/>
                  <a:pt x="3301932" y="271906"/>
                </a:cubicBezTo>
                <a:cubicBezTo>
                  <a:pt x="3294163" y="275790"/>
                  <a:pt x="3298048" y="279675"/>
                  <a:pt x="3305817" y="279675"/>
                </a:cubicBezTo>
                <a:cubicBezTo>
                  <a:pt x="3313586" y="279675"/>
                  <a:pt x="3348548" y="268022"/>
                  <a:pt x="3360202" y="264137"/>
                </a:cubicBezTo>
                <a:cubicBezTo>
                  <a:pt x="3367971" y="260253"/>
                  <a:pt x="3371856" y="260253"/>
                  <a:pt x="3375740" y="260253"/>
                </a:cubicBezTo>
                <a:cubicBezTo>
                  <a:pt x="3383509" y="264137"/>
                  <a:pt x="3465087" y="248600"/>
                  <a:pt x="3488394" y="244715"/>
                </a:cubicBezTo>
                <a:cubicBezTo>
                  <a:pt x="3531125" y="240831"/>
                  <a:pt x="3535010" y="236947"/>
                  <a:pt x="3538894" y="233062"/>
                </a:cubicBezTo>
                <a:cubicBezTo>
                  <a:pt x="3542779" y="229178"/>
                  <a:pt x="3550548" y="225293"/>
                  <a:pt x="3554433" y="225293"/>
                </a:cubicBezTo>
                <a:cubicBezTo>
                  <a:pt x="3558318" y="225293"/>
                  <a:pt x="3562202" y="221409"/>
                  <a:pt x="3566087" y="221409"/>
                </a:cubicBezTo>
                <a:cubicBezTo>
                  <a:pt x="3566087" y="221409"/>
                  <a:pt x="3569971" y="221409"/>
                  <a:pt x="3569971" y="225293"/>
                </a:cubicBezTo>
                <a:cubicBezTo>
                  <a:pt x="3569971" y="229178"/>
                  <a:pt x="3569971" y="233062"/>
                  <a:pt x="3573856" y="233062"/>
                </a:cubicBezTo>
                <a:cubicBezTo>
                  <a:pt x="3585510" y="240831"/>
                  <a:pt x="3573856" y="240831"/>
                  <a:pt x="3503933" y="248600"/>
                </a:cubicBezTo>
                <a:cubicBezTo>
                  <a:pt x="3437894" y="256368"/>
                  <a:pt x="3437894" y="256368"/>
                  <a:pt x="3445663" y="260253"/>
                </a:cubicBezTo>
                <a:cubicBezTo>
                  <a:pt x="3449548" y="264137"/>
                  <a:pt x="3453433" y="268022"/>
                  <a:pt x="3453433" y="268022"/>
                </a:cubicBezTo>
                <a:cubicBezTo>
                  <a:pt x="3453433" y="271906"/>
                  <a:pt x="3457317" y="271906"/>
                  <a:pt x="3472856" y="268022"/>
                </a:cubicBezTo>
                <a:cubicBezTo>
                  <a:pt x="3492279" y="268022"/>
                  <a:pt x="3496164" y="264137"/>
                  <a:pt x="3503933" y="260253"/>
                </a:cubicBezTo>
                <a:cubicBezTo>
                  <a:pt x="3507817" y="256368"/>
                  <a:pt x="3507817" y="252484"/>
                  <a:pt x="3511702" y="256368"/>
                </a:cubicBezTo>
                <a:cubicBezTo>
                  <a:pt x="3515587" y="260253"/>
                  <a:pt x="3519471" y="260253"/>
                  <a:pt x="3538894" y="256368"/>
                </a:cubicBezTo>
                <a:cubicBezTo>
                  <a:pt x="3573856" y="248600"/>
                  <a:pt x="3581625" y="248600"/>
                  <a:pt x="3581625" y="252484"/>
                </a:cubicBezTo>
                <a:cubicBezTo>
                  <a:pt x="3581625" y="252484"/>
                  <a:pt x="3585510" y="256368"/>
                  <a:pt x="3589395" y="252484"/>
                </a:cubicBezTo>
                <a:cubicBezTo>
                  <a:pt x="3593279" y="252484"/>
                  <a:pt x="3624356" y="244715"/>
                  <a:pt x="3639895" y="248600"/>
                </a:cubicBezTo>
                <a:cubicBezTo>
                  <a:pt x="3643779" y="248600"/>
                  <a:pt x="3643779" y="252484"/>
                  <a:pt x="3643779" y="252484"/>
                </a:cubicBezTo>
                <a:cubicBezTo>
                  <a:pt x="3643779" y="256368"/>
                  <a:pt x="3620472" y="256368"/>
                  <a:pt x="3604933" y="260253"/>
                </a:cubicBezTo>
                <a:cubicBezTo>
                  <a:pt x="3597164" y="260253"/>
                  <a:pt x="3593279" y="268022"/>
                  <a:pt x="3597164" y="268022"/>
                </a:cubicBezTo>
                <a:cubicBezTo>
                  <a:pt x="3601048" y="275790"/>
                  <a:pt x="3589395" y="287443"/>
                  <a:pt x="3577741" y="295212"/>
                </a:cubicBezTo>
                <a:cubicBezTo>
                  <a:pt x="3569971" y="299096"/>
                  <a:pt x="3616587" y="299096"/>
                  <a:pt x="3616587" y="306865"/>
                </a:cubicBezTo>
                <a:cubicBezTo>
                  <a:pt x="3616587" y="310750"/>
                  <a:pt x="3616587" y="314634"/>
                  <a:pt x="3616587" y="314634"/>
                </a:cubicBezTo>
                <a:cubicBezTo>
                  <a:pt x="3620472" y="314634"/>
                  <a:pt x="3624356" y="314634"/>
                  <a:pt x="3632125" y="314634"/>
                </a:cubicBezTo>
                <a:cubicBezTo>
                  <a:pt x="3651549" y="314634"/>
                  <a:pt x="3651549" y="314634"/>
                  <a:pt x="3651549" y="322403"/>
                </a:cubicBezTo>
                <a:cubicBezTo>
                  <a:pt x="3651549" y="322403"/>
                  <a:pt x="3647664" y="326287"/>
                  <a:pt x="3639895" y="326287"/>
                </a:cubicBezTo>
                <a:cubicBezTo>
                  <a:pt x="3628241" y="326287"/>
                  <a:pt x="3628241" y="326287"/>
                  <a:pt x="3628241" y="326287"/>
                </a:cubicBezTo>
                <a:cubicBezTo>
                  <a:pt x="3632125" y="337940"/>
                  <a:pt x="3632125" y="337940"/>
                  <a:pt x="3632125" y="337940"/>
                </a:cubicBezTo>
                <a:cubicBezTo>
                  <a:pt x="3632125" y="341825"/>
                  <a:pt x="3632125" y="345709"/>
                  <a:pt x="3628241" y="345709"/>
                </a:cubicBezTo>
                <a:cubicBezTo>
                  <a:pt x="3628241" y="345709"/>
                  <a:pt x="3608818" y="349593"/>
                  <a:pt x="3593279" y="357362"/>
                </a:cubicBezTo>
                <a:cubicBezTo>
                  <a:pt x="3589395" y="357362"/>
                  <a:pt x="3581625" y="361246"/>
                  <a:pt x="3581625" y="361246"/>
                </a:cubicBezTo>
                <a:cubicBezTo>
                  <a:pt x="3577741" y="369015"/>
                  <a:pt x="3628241" y="361246"/>
                  <a:pt x="3636010" y="361246"/>
                </a:cubicBezTo>
                <a:cubicBezTo>
                  <a:pt x="3636010" y="361246"/>
                  <a:pt x="3659318" y="365131"/>
                  <a:pt x="3659318" y="369015"/>
                </a:cubicBezTo>
                <a:cubicBezTo>
                  <a:pt x="3659318" y="369015"/>
                  <a:pt x="3663203" y="372900"/>
                  <a:pt x="3655433" y="372900"/>
                </a:cubicBezTo>
                <a:cubicBezTo>
                  <a:pt x="3639895" y="376784"/>
                  <a:pt x="3608818" y="376784"/>
                  <a:pt x="3593279" y="380668"/>
                </a:cubicBezTo>
                <a:cubicBezTo>
                  <a:pt x="3585510" y="380668"/>
                  <a:pt x="3581625" y="384553"/>
                  <a:pt x="3581625" y="384553"/>
                </a:cubicBezTo>
                <a:cubicBezTo>
                  <a:pt x="3581625" y="392321"/>
                  <a:pt x="3577741" y="403974"/>
                  <a:pt x="3569971" y="403974"/>
                </a:cubicBezTo>
                <a:cubicBezTo>
                  <a:pt x="3569971" y="403974"/>
                  <a:pt x="3566087" y="403974"/>
                  <a:pt x="3566087" y="407859"/>
                </a:cubicBezTo>
                <a:cubicBezTo>
                  <a:pt x="3562202" y="411743"/>
                  <a:pt x="3558318" y="411743"/>
                  <a:pt x="3535010" y="411743"/>
                </a:cubicBezTo>
                <a:cubicBezTo>
                  <a:pt x="3507817" y="415628"/>
                  <a:pt x="3503933" y="415628"/>
                  <a:pt x="3503933" y="419512"/>
                </a:cubicBezTo>
                <a:cubicBezTo>
                  <a:pt x="3500048" y="423396"/>
                  <a:pt x="3496164" y="423396"/>
                  <a:pt x="3468971" y="427281"/>
                </a:cubicBezTo>
                <a:cubicBezTo>
                  <a:pt x="3445663" y="427281"/>
                  <a:pt x="3437894" y="427281"/>
                  <a:pt x="3437894" y="431165"/>
                </a:cubicBezTo>
                <a:cubicBezTo>
                  <a:pt x="3434010" y="431165"/>
                  <a:pt x="3437894" y="438934"/>
                  <a:pt x="3441779" y="438934"/>
                </a:cubicBezTo>
                <a:cubicBezTo>
                  <a:pt x="3453433" y="438934"/>
                  <a:pt x="3468971" y="435049"/>
                  <a:pt x="3472856" y="438934"/>
                </a:cubicBezTo>
                <a:cubicBezTo>
                  <a:pt x="3472856" y="438934"/>
                  <a:pt x="3472856" y="446702"/>
                  <a:pt x="3465087" y="446702"/>
                </a:cubicBezTo>
                <a:cubicBezTo>
                  <a:pt x="3457317" y="450587"/>
                  <a:pt x="3437894" y="450587"/>
                  <a:pt x="3430125" y="450587"/>
                </a:cubicBezTo>
                <a:cubicBezTo>
                  <a:pt x="3426240" y="450587"/>
                  <a:pt x="3422356" y="450587"/>
                  <a:pt x="3422356" y="454471"/>
                </a:cubicBezTo>
                <a:cubicBezTo>
                  <a:pt x="3422356" y="458356"/>
                  <a:pt x="3367971" y="462240"/>
                  <a:pt x="3367971" y="458356"/>
                </a:cubicBezTo>
                <a:cubicBezTo>
                  <a:pt x="3367971" y="450587"/>
                  <a:pt x="3356317" y="450587"/>
                  <a:pt x="3333009" y="458356"/>
                </a:cubicBezTo>
                <a:cubicBezTo>
                  <a:pt x="3329125" y="462240"/>
                  <a:pt x="3329125" y="466124"/>
                  <a:pt x="3333009" y="470009"/>
                </a:cubicBezTo>
                <a:cubicBezTo>
                  <a:pt x="3344663" y="473893"/>
                  <a:pt x="3340779" y="473893"/>
                  <a:pt x="3329125" y="477777"/>
                </a:cubicBezTo>
                <a:cubicBezTo>
                  <a:pt x="3290278" y="489431"/>
                  <a:pt x="3282509" y="489431"/>
                  <a:pt x="3266971" y="493315"/>
                </a:cubicBezTo>
                <a:cubicBezTo>
                  <a:pt x="3255317" y="493315"/>
                  <a:pt x="3251432" y="493315"/>
                  <a:pt x="3255317" y="497199"/>
                </a:cubicBezTo>
                <a:cubicBezTo>
                  <a:pt x="3255317" y="501084"/>
                  <a:pt x="3259201" y="501084"/>
                  <a:pt x="3286394" y="497199"/>
                </a:cubicBezTo>
                <a:cubicBezTo>
                  <a:pt x="3298048" y="493315"/>
                  <a:pt x="3317471" y="489431"/>
                  <a:pt x="3325240" y="489431"/>
                </a:cubicBezTo>
                <a:cubicBezTo>
                  <a:pt x="3387394" y="477777"/>
                  <a:pt x="3406817" y="473893"/>
                  <a:pt x="3410702" y="470009"/>
                </a:cubicBezTo>
                <a:cubicBezTo>
                  <a:pt x="3410702" y="470009"/>
                  <a:pt x="3418471" y="470009"/>
                  <a:pt x="3422356" y="466124"/>
                </a:cubicBezTo>
                <a:cubicBezTo>
                  <a:pt x="3434010" y="466124"/>
                  <a:pt x="3434010" y="466124"/>
                  <a:pt x="3437894" y="470009"/>
                </a:cubicBezTo>
                <a:cubicBezTo>
                  <a:pt x="3441779" y="473893"/>
                  <a:pt x="3441779" y="473893"/>
                  <a:pt x="3449548" y="470009"/>
                </a:cubicBezTo>
                <a:cubicBezTo>
                  <a:pt x="3457317" y="466124"/>
                  <a:pt x="3476740" y="466124"/>
                  <a:pt x="3476740" y="470009"/>
                </a:cubicBezTo>
                <a:cubicBezTo>
                  <a:pt x="3476740" y="470009"/>
                  <a:pt x="3468971" y="473893"/>
                  <a:pt x="3457317" y="473893"/>
                </a:cubicBezTo>
                <a:cubicBezTo>
                  <a:pt x="3445663" y="473893"/>
                  <a:pt x="3437894" y="477777"/>
                  <a:pt x="3437894" y="477777"/>
                </a:cubicBezTo>
                <a:cubicBezTo>
                  <a:pt x="3437894" y="477777"/>
                  <a:pt x="3430125" y="477777"/>
                  <a:pt x="3422356" y="481662"/>
                </a:cubicBezTo>
                <a:cubicBezTo>
                  <a:pt x="3414586" y="481662"/>
                  <a:pt x="3399048" y="485546"/>
                  <a:pt x="3391279" y="489431"/>
                </a:cubicBezTo>
                <a:cubicBezTo>
                  <a:pt x="3379625" y="489431"/>
                  <a:pt x="3367971" y="493315"/>
                  <a:pt x="3364086" y="493315"/>
                </a:cubicBezTo>
                <a:cubicBezTo>
                  <a:pt x="3356317" y="493315"/>
                  <a:pt x="3360202" y="497199"/>
                  <a:pt x="3367971" y="497199"/>
                </a:cubicBezTo>
                <a:cubicBezTo>
                  <a:pt x="3375740" y="497199"/>
                  <a:pt x="3379625" y="497199"/>
                  <a:pt x="3383509" y="497199"/>
                </a:cubicBezTo>
                <a:cubicBezTo>
                  <a:pt x="3383509" y="497199"/>
                  <a:pt x="3391279" y="497199"/>
                  <a:pt x="3399048" y="493315"/>
                </a:cubicBezTo>
                <a:cubicBezTo>
                  <a:pt x="3418471" y="489431"/>
                  <a:pt x="3430125" y="489431"/>
                  <a:pt x="3434010" y="493315"/>
                </a:cubicBezTo>
                <a:cubicBezTo>
                  <a:pt x="3437894" y="497199"/>
                  <a:pt x="3437894" y="497199"/>
                  <a:pt x="3434010" y="501084"/>
                </a:cubicBezTo>
                <a:cubicBezTo>
                  <a:pt x="3430125" y="501084"/>
                  <a:pt x="3426240" y="504968"/>
                  <a:pt x="3422356" y="504968"/>
                </a:cubicBezTo>
                <a:cubicBezTo>
                  <a:pt x="3422356" y="504968"/>
                  <a:pt x="3410702" y="504968"/>
                  <a:pt x="3402933" y="508852"/>
                </a:cubicBezTo>
                <a:cubicBezTo>
                  <a:pt x="3371856" y="512737"/>
                  <a:pt x="3356317" y="516621"/>
                  <a:pt x="3290278" y="528274"/>
                </a:cubicBezTo>
                <a:cubicBezTo>
                  <a:pt x="3247548" y="536043"/>
                  <a:pt x="3239778" y="539927"/>
                  <a:pt x="3243663" y="547696"/>
                </a:cubicBezTo>
                <a:cubicBezTo>
                  <a:pt x="3243663" y="547696"/>
                  <a:pt x="3255317" y="547696"/>
                  <a:pt x="3259201" y="543812"/>
                </a:cubicBezTo>
                <a:cubicBezTo>
                  <a:pt x="3263086" y="543812"/>
                  <a:pt x="3266971" y="543812"/>
                  <a:pt x="3266971" y="539927"/>
                </a:cubicBezTo>
                <a:cubicBezTo>
                  <a:pt x="3270855" y="539927"/>
                  <a:pt x="3286394" y="536043"/>
                  <a:pt x="3301932" y="536043"/>
                </a:cubicBezTo>
                <a:cubicBezTo>
                  <a:pt x="3317471" y="532159"/>
                  <a:pt x="3329125" y="528274"/>
                  <a:pt x="3329125" y="528274"/>
                </a:cubicBezTo>
                <a:cubicBezTo>
                  <a:pt x="3333009" y="528274"/>
                  <a:pt x="3352432" y="524390"/>
                  <a:pt x="3375740" y="520506"/>
                </a:cubicBezTo>
                <a:cubicBezTo>
                  <a:pt x="3399048" y="516621"/>
                  <a:pt x="3422356" y="516621"/>
                  <a:pt x="3422356" y="512737"/>
                </a:cubicBezTo>
                <a:cubicBezTo>
                  <a:pt x="3422356" y="512737"/>
                  <a:pt x="3426240" y="512737"/>
                  <a:pt x="3430125" y="516621"/>
                </a:cubicBezTo>
                <a:cubicBezTo>
                  <a:pt x="3434010" y="516621"/>
                  <a:pt x="3441779" y="516621"/>
                  <a:pt x="3445663" y="512737"/>
                </a:cubicBezTo>
                <a:cubicBezTo>
                  <a:pt x="3445663" y="512737"/>
                  <a:pt x="3461202" y="508852"/>
                  <a:pt x="3472856" y="504968"/>
                </a:cubicBezTo>
                <a:cubicBezTo>
                  <a:pt x="3484510" y="504968"/>
                  <a:pt x="3496164" y="501084"/>
                  <a:pt x="3503933" y="497199"/>
                </a:cubicBezTo>
                <a:cubicBezTo>
                  <a:pt x="3519471" y="493315"/>
                  <a:pt x="3566087" y="485546"/>
                  <a:pt x="3569971" y="485546"/>
                </a:cubicBezTo>
                <a:cubicBezTo>
                  <a:pt x="3573856" y="485546"/>
                  <a:pt x="3562202" y="493315"/>
                  <a:pt x="3546664" y="497199"/>
                </a:cubicBezTo>
                <a:cubicBezTo>
                  <a:pt x="3511702" y="504968"/>
                  <a:pt x="3503933" y="516621"/>
                  <a:pt x="3535010" y="508852"/>
                </a:cubicBezTo>
                <a:cubicBezTo>
                  <a:pt x="3542779" y="504968"/>
                  <a:pt x="3562202" y="501084"/>
                  <a:pt x="3577741" y="501084"/>
                </a:cubicBezTo>
                <a:cubicBezTo>
                  <a:pt x="3647664" y="489431"/>
                  <a:pt x="3888511" y="470009"/>
                  <a:pt x="3892395" y="470009"/>
                </a:cubicBezTo>
                <a:cubicBezTo>
                  <a:pt x="3896280" y="473893"/>
                  <a:pt x="3927357" y="470009"/>
                  <a:pt x="3962319" y="466124"/>
                </a:cubicBezTo>
                <a:cubicBezTo>
                  <a:pt x="3997280" y="462240"/>
                  <a:pt x="4032242" y="462240"/>
                  <a:pt x="4040011" y="462240"/>
                </a:cubicBezTo>
                <a:cubicBezTo>
                  <a:pt x="4067204" y="462240"/>
                  <a:pt x="4074973" y="462240"/>
                  <a:pt x="4109935" y="458356"/>
                </a:cubicBezTo>
                <a:cubicBezTo>
                  <a:pt x="4129358" y="458356"/>
                  <a:pt x="4144896" y="458356"/>
                  <a:pt x="4152665" y="458356"/>
                </a:cubicBezTo>
                <a:cubicBezTo>
                  <a:pt x="4156550" y="458356"/>
                  <a:pt x="4172089" y="454471"/>
                  <a:pt x="4187627" y="454471"/>
                </a:cubicBezTo>
                <a:cubicBezTo>
                  <a:pt x="4226473" y="454471"/>
                  <a:pt x="4249781" y="454471"/>
                  <a:pt x="4288627" y="450587"/>
                </a:cubicBezTo>
                <a:cubicBezTo>
                  <a:pt x="4354666" y="450587"/>
                  <a:pt x="4370205" y="446702"/>
                  <a:pt x="4401282" y="446702"/>
                </a:cubicBezTo>
                <a:cubicBezTo>
                  <a:pt x="4420705" y="442818"/>
                  <a:pt x="4447897" y="442818"/>
                  <a:pt x="4459551" y="442818"/>
                </a:cubicBezTo>
                <a:cubicBezTo>
                  <a:pt x="4475089" y="442818"/>
                  <a:pt x="4498397" y="438934"/>
                  <a:pt x="4513936" y="438934"/>
                </a:cubicBezTo>
                <a:cubicBezTo>
                  <a:pt x="4533359" y="438934"/>
                  <a:pt x="4556667" y="435049"/>
                  <a:pt x="4568321" y="435049"/>
                </a:cubicBezTo>
                <a:cubicBezTo>
                  <a:pt x="4579974" y="435049"/>
                  <a:pt x="4599398" y="435049"/>
                  <a:pt x="4611051" y="435049"/>
                </a:cubicBezTo>
                <a:cubicBezTo>
                  <a:pt x="4622705" y="435049"/>
                  <a:pt x="4642128" y="435049"/>
                  <a:pt x="4657667" y="435049"/>
                </a:cubicBezTo>
                <a:cubicBezTo>
                  <a:pt x="4688744" y="435049"/>
                  <a:pt x="4727590" y="435049"/>
                  <a:pt x="4766436" y="431165"/>
                </a:cubicBezTo>
                <a:cubicBezTo>
                  <a:pt x="4797513" y="431165"/>
                  <a:pt x="4828590" y="431165"/>
                  <a:pt x="4894629" y="427281"/>
                </a:cubicBezTo>
                <a:cubicBezTo>
                  <a:pt x="4949014" y="427281"/>
                  <a:pt x="4976206" y="427281"/>
                  <a:pt x="5026706" y="427281"/>
                </a:cubicBezTo>
                <a:cubicBezTo>
                  <a:pt x="5038360" y="427281"/>
                  <a:pt x="5061668" y="427281"/>
                  <a:pt x="5081091" y="427281"/>
                </a:cubicBezTo>
                <a:cubicBezTo>
                  <a:pt x="5104399" y="427281"/>
                  <a:pt x="5123822" y="427281"/>
                  <a:pt x="5127707" y="427281"/>
                </a:cubicBezTo>
                <a:cubicBezTo>
                  <a:pt x="5139361" y="431165"/>
                  <a:pt x="5147130" y="435049"/>
                  <a:pt x="5135476" y="435049"/>
                </a:cubicBezTo>
                <a:cubicBezTo>
                  <a:pt x="5131591" y="431165"/>
                  <a:pt x="5104399" y="435049"/>
                  <a:pt x="5077207" y="435049"/>
                </a:cubicBezTo>
                <a:cubicBezTo>
                  <a:pt x="5050014" y="438934"/>
                  <a:pt x="5022822" y="438934"/>
                  <a:pt x="5015053" y="438934"/>
                </a:cubicBezTo>
                <a:cubicBezTo>
                  <a:pt x="5007283" y="438934"/>
                  <a:pt x="4983975" y="438934"/>
                  <a:pt x="4960668" y="438934"/>
                </a:cubicBezTo>
                <a:cubicBezTo>
                  <a:pt x="4929591" y="442818"/>
                  <a:pt x="4921821" y="442818"/>
                  <a:pt x="4921821" y="446702"/>
                </a:cubicBezTo>
                <a:cubicBezTo>
                  <a:pt x="4917937" y="450587"/>
                  <a:pt x="4914052" y="450587"/>
                  <a:pt x="4917937" y="446702"/>
                </a:cubicBezTo>
                <a:cubicBezTo>
                  <a:pt x="4917937" y="442818"/>
                  <a:pt x="4917937" y="442818"/>
                  <a:pt x="4914052" y="442818"/>
                </a:cubicBezTo>
                <a:cubicBezTo>
                  <a:pt x="4910168" y="442818"/>
                  <a:pt x="4898514" y="442818"/>
                  <a:pt x="4871321" y="442818"/>
                </a:cubicBezTo>
                <a:cubicBezTo>
                  <a:pt x="4851898" y="442818"/>
                  <a:pt x="4848014" y="442818"/>
                  <a:pt x="4840244" y="446702"/>
                </a:cubicBezTo>
                <a:cubicBezTo>
                  <a:pt x="4836360" y="450587"/>
                  <a:pt x="4828590" y="450587"/>
                  <a:pt x="4801398" y="454471"/>
                </a:cubicBezTo>
                <a:cubicBezTo>
                  <a:pt x="4762552" y="454471"/>
                  <a:pt x="4750898" y="454471"/>
                  <a:pt x="4731475" y="454471"/>
                </a:cubicBezTo>
                <a:cubicBezTo>
                  <a:pt x="4719821" y="454471"/>
                  <a:pt x="4700398" y="454471"/>
                  <a:pt x="4688744" y="454471"/>
                </a:cubicBezTo>
                <a:cubicBezTo>
                  <a:pt x="4673205" y="454471"/>
                  <a:pt x="4653782" y="458356"/>
                  <a:pt x="4646013" y="458356"/>
                </a:cubicBezTo>
                <a:cubicBezTo>
                  <a:pt x="4638244" y="454471"/>
                  <a:pt x="4634359" y="458356"/>
                  <a:pt x="4630475" y="458356"/>
                </a:cubicBezTo>
                <a:cubicBezTo>
                  <a:pt x="4630475" y="458356"/>
                  <a:pt x="4622705" y="458356"/>
                  <a:pt x="4611051" y="458356"/>
                </a:cubicBezTo>
                <a:cubicBezTo>
                  <a:pt x="4599398" y="454471"/>
                  <a:pt x="4583859" y="458356"/>
                  <a:pt x="4576090" y="458356"/>
                </a:cubicBezTo>
                <a:cubicBezTo>
                  <a:pt x="4541128" y="458356"/>
                  <a:pt x="4521705" y="458356"/>
                  <a:pt x="4521705" y="458356"/>
                </a:cubicBezTo>
                <a:cubicBezTo>
                  <a:pt x="4521705" y="458356"/>
                  <a:pt x="4513936" y="458356"/>
                  <a:pt x="4455666" y="462240"/>
                </a:cubicBezTo>
                <a:cubicBezTo>
                  <a:pt x="4440128" y="462240"/>
                  <a:pt x="4416820" y="466124"/>
                  <a:pt x="4409051" y="466124"/>
                </a:cubicBezTo>
                <a:cubicBezTo>
                  <a:pt x="4397397" y="466124"/>
                  <a:pt x="4389628" y="466124"/>
                  <a:pt x="4389628" y="466124"/>
                </a:cubicBezTo>
                <a:cubicBezTo>
                  <a:pt x="4385743" y="470009"/>
                  <a:pt x="4343012" y="473893"/>
                  <a:pt x="4304166" y="473893"/>
                </a:cubicBezTo>
                <a:cubicBezTo>
                  <a:pt x="4288627" y="473893"/>
                  <a:pt x="4253666" y="477777"/>
                  <a:pt x="4218704" y="477777"/>
                </a:cubicBezTo>
                <a:cubicBezTo>
                  <a:pt x="4152665" y="485546"/>
                  <a:pt x="4109935" y="485546"/>
                  <a:pt x="4106050" y="485546"/>
                </a:cubicBezTo>
                <a:cubicBezTo>
                  <a:pt x="4106050" y="485546"/>
                  <a:pt x="4078857" y="489431"/>
                  <a:pt x="4043896" y="493315"/>
                </a:cubicBezTo>
                <a:cubicBezTo>
                  <a:pt x="4008934" y="493315"/>
                  <a:pt x="3977857" y="497199"/>
                  <a:pt x="3973973" y="497199"/>
                </a:cubicBezTo>
                <a:cubicBezTo>
                  <a:pt x="3970088" y="497199"/>
                  <a:pt x="3962319" y="497199"/>
                  <a:pt x="3954549" y="501084"/>
                </a:cubicBezTo>
                <a:cubicBezTo>
                  <a:pt x="3946780" y="501084"/>
                  <a:pt x="3923472" y="504968"/>
                  <a:pt x="3904049" y="508852"/>
                </a:cubicBezTo>
                <a:cubicBezTo>
                  <a:pt x="3876857" y="508852"/>
                  <a:pt x="3865203" y="512737"/>
                  <a:pt x="3861318" y="508852"/>
                </a:cubicBezTo>
                <a:cubicBezTo>
                  <a:pt x="3857434" y="504968"/>
                  <a:pt x="3857434" y="504968"/>
                  <a:pt x="3853549" y="508852"/>
                </a:cubicBezTo>
                <a:cubicBezTo>
                  <a:pt x="3853549" y="508852"/>
                  <a:pt x="3845780" y="512737"/>
                  <a:pt x="3830241" y="516621"/>
                </a:cubicBezTo>
                <a:cubicBezTo>
                  <a:pt x="3810818" y="520506"/>
                  <a:pt x="3806934" y="520506"/>
                  <a:pt x="3771972" y="524390"/>
                </a:cubicBezTo>
                <a:cubicBezTo>
                  <a:pt x="3737010" y="524390"/>
                  <a:pt x="3667087" y="536043"/>
                  <a:pt x="3667087" y="539927"/>
                </a:cubicBezTo>
                <a:cubicBezTo>
                  <a:pt x="3663203" y="543812"/>
                  <a:pt x="3651549" y="547696"/>
                  <a:pt x="3624356" y="551580"/>
                </a:cubicBezTo>
                <a:cubicBezTo>
                  <a:pt x="3597164" y="555465"/>
                  <a:pt x="3589395" y="551580"/>
                  <a:pt x="3589395" y="551580"/>
                </a:cubicBezTo>
                <a:cubicBezTo>
                  <a:pt x="3585510" y="543812"/>
                  <a:pt x="3566087" y="547696"/>
                  <a:pt x="3562202" y="555465"/>
                </a:cubicBezTo>
                <a:cubicBezTo>
                  <a:pt x="3558318" y="563234"/>
                  <a:pt x="3558318" y="563234"/>
                  <a:pt x="3546664" y="563234"/>
                </a:cubicBezTo>
                <a:cubicBezTo>
                  <a:pt x="3538894" y="563234"/>
                  <a:pt x="3531125" y="563234"/>
                  <a:pt x="3531125" y="559349"/>
                </a:cubicBezTo>
                <a:cubicBezTo>
                  <a:pt x="3527241" y="559349"/>
                  <a:pt x="3519471" y="559349"/>
                  <a:pt x="3507817" y="559349"/>
                </a:cubicBezTo>
                <a:cubicBezTo>
                  <a:pt x="3500048" y="559349"/>
                  <a:pt x="3492279" y="563234"/>
                  <a:pt x="3492279" y="563234"/>
                </a:cubicBezTo>
                <a:cubicBezTo>
                  <a:pt x="3488394" y="563234"/>
                  <a:pt x="3480625" y="563234"/>
                  <a:pt x="3472856" y="563234"/>
                </a:cubicBezTo>
                <a:cubicBezTo>
                  <a:pt x="3461202" y="563234"/>
                  <a:pt x="3457317" y="563234"/>
                  <a:pt x="3449548" y="567118"/>
                </a:cubicBezTo>
                <a:cubicBezTo>
                  <a:pt x="3441779" y="574887"/>
                  <a:pt x="3437894" y="574887"/>
                  <a:pt x="3441779" y="578771"/>
                </a:cubicBezTo>
                <a:cubicBezTo>
                  <a:pt x="3445663" y="582655"/>
                  <a:pt x="3573856" y="567118"/>
                  <a:pt x="3632125" y="559349"/>
                </a:cubicBezTo>
                <a:cubicBezTo>
                  <a:pt x="3643779" y="555465"/>
                  <a:pt x="3659318" y="555465"/>
                  <a:pt x="3667087" y="555465"/>
                </a:cubicBezTo>
                <a:cubicBezTo>
                  <a:pt x="3670972" y="551580"/>
                  <a:pt x="3682626" y="551580"/>
                  <a:pt x="3690395" y="551580"/>
                </a:cubicBezTo>
                <a:cubicBezTo>
                  <a:pt x="3764203" y="543812"/>
                  <a:pt x="3834126" y="536043"/>
                  <a:pt x="3892395" y="532159"/>
                </a:cubicBezTo>
                <a:cubicBezTo>
                  <a:pt x="3935126" y="528274"/>
                  <a:pt x="3989511" y="524390"/>
                  <a:pt x="4020588" y="520506"/>
                </a:cubicBezTo>
                <a:cubicBezTo>
                  <a:pt x="4067204" y="516621"/>
                  <a:pt x="4090511" y="516621"/>
                  <a:pt x="4090511" y="516621"/>
                </a:cubicBezTo>
                <a:cubicBezTo>
                  <a:pt x="4090511" y="516621"/>
                  <a:pt x="4109935" y="516621"/>
                  <a:pt x="4137127" y="512737"/>
                </a:cubicBezTo>
                <a:cubicBezTo>
                  <a:pt x="4164319" y="508852"/>
                  <a:pt x="4195396" y="508852"/>
                  <a:pt x="4210935" y="508852"/>
                </a:cubicBezTo>
                <a:cubicBezTo>
                  <a:pt x="4296397" y="504968"/>
                  <a:pt x="4327474" y="501084"/>
                  <a:pt x="4335243" y="501084"/>
                </a:cubicBezTo>
                <a:cubicBezTo>
                  <a:pt x="4339128" y="501084"/>
                  <a:pt x="4362435" y="501084"/>
                  <a:pt x="4381858" y="501084"/>
                </a:cubicBezTo>
                <a:cubicBezTo>
                  <a:pt x="4405166" y="497199"/>
                  <a:pt x="4420705" y="497199"/>
                  <a:pt x="4420705" y="497199"/>
                </a:cubicBezTo>
                <a:cubicBezTo>
                  <a:pt x="4420705" y="497199"/>
                  <a:pt x="4428474" y="497199"/>
                  <a:pt x="4440128" y="497199"/>
                </a:cubicBezTo>
                <a:cubicBezTo>
                  <a:pt x="4447897" y="497199"/>
                  <a:pt x="4467320" y="497199"/>
                  <a:pt x="4482859" y="497199"/>
                </a:cubicBezTo>
                <a:cubicBezTo>
                  <a:pt x="4510051" y="493315"/>
                  <a:pt x="4513936" y="493315"/>
                  <a:pt x="4576090" y="493315"/>
                </a:cubicBezTo>
                <a:cubicBezTo>
                  <a:pt x="4595513" y="493315"/>
                  <a:pt x="4618821" y="493315"/>
                  <a:pt x="4630475" y="493315"/>
                </a:cubicBezTo>
                <a:cubicBezTo>
                  <a:pt x="4638244" y="493315"/>
                  <a:pt x="4657667" y="493315"/>
                  <a:pt x="4665436" y="489431"/>
                </a:cubicBezTo>
                <a:cubicBezTo>
                  <a:pt x="4677090" y="489431"/>
                  <a:pt x="4692629" y="489431"/>
                  <a:pt x="4700398" y="489431"/>
                </a:cubicBezTo>
                <a:cubicBezTo>
                  <a:pt x="4708167" y="489431"/>
                  <a:pt x="4723706" y="489431"/>
                  <a:pt x="4731475" y="489431"/>
                </a:cubicBezTo>
                <a:cubicBezTo>
                  <a:pt x="4793629" y="489431"/>
                  <a:pt x="4809167" y="489431"/>
                  <a:pt x="4813052" y="489431"/>
                </a:cubicBezTo>
                <a:cubicBezTo>
                  <a:pt x="4816937" y="489431"/>
                  <a:pt x="4832475" y="489431"/>
                  <a:pt x="4844129" y="489431"/>
                </a:cubicBezTo>
                <a:cubicBezTo>
                  <a:pt x="4859667" y="485546"/>
                  <a:pt x="4879091" y="485546"/>
                  <a:pt x="4890744" y="485546"/>
                </a:cubicBezTo>
                <a:cubicBezTo>
                  <a:pt x="4902398" y="485546"/>
                  <a:pt x="4917937" y="485546"/>
                  <a:pt x="4925706" y="485546"/>
                </a:cubicBezTo>
                <a:cubicBezTo>
                  <a:pt x="4956783" y="485546"/>
                  <a:pt x="5018937" y="485546"/>
                  <a:pt x="5042245" y="489431"/>
                </a:cubicBezTo>
                <a:cubicBezTo>
                  <a:pt x="5053899" y="489431"/>
                  <a:pt x="5069437" y="489431"/>
                  <a:pt x="5077207" y="489431"/>
                </a:cubicBezTo>
                <a:cubicBezTo>
                  <a:pt x="5081091" y="489431"/>
                  <a:pt x="5096630" y="489431"/>
                  <a:pt x="5108284" y="489431"/>
                </a:cubicBezTo>
                <a:cubicBezTo>
                  <a:pt x="5154899" y="489431"/>
                  <a:pt x="5174322" y="489431"/>
                  <a:pt x="5267553" y="481662"/>
                </a:cubicBezTo>
                <a:cubicBezTo>
                  <a:pt x="5283092" y="481662"/>
                  <a:pt x="5302515" y="481662"/>
                  <a:pt x="5310284" y="481662"/>
                </a:cubicBezTo>
                <a:cubicBezTo>
                  <a:pt x="5318053" y="481662"/>
                  <a:pt x="5341361" y="477777"/>
                  <a:pt x="5356900" y="477777"/>
                </a:cubicBezTo>
                <a:cubicBezTo>
                  <a:pt x="5376323" y="477777"/>
                  <a:pt x="5395746" y="477777"/>
                  <a:pt x="5399630" y="477777"/>
                </a:cubicBezTo>
                <a:cubicBezTo>
                  <a:pt x="5415169" y="481662"/>
                  <a:pt x="5446246" y="481662"/>
                  <a:pt x="5473438" y="477777"/>
                </a:cubicBezTo>
                <a:cubicBezTo>
                  <a:pt x="5485092" y="477777"/>
                  <a:pt x="5500631" y="477777"/>
                  <a:pt x="5504515" y="481662"/>
                </a:cubicBezTo>
                <a:cubicBezTo>
                  <a:pt x="5512285" y="481662"/>
                  <a:pt x="5520054" y="481662"/>
                  <a:pt x="5523939" y="481662"/>
                </a:cubicBezTo>
                <a:cubicBezTo>
                  <a:pt x="5527823" y="481662"/>
                  <a:pt x="5535592" y="481662"/>
                  <a:pt x="5543362" y="481662"/>
                </a:cubicBezTo>
                <a:cubicBezTo>
                  <a:pt x="5555016" y="481662"/>
                  <a:pt x="5613285" y="485546"/>
                  <a:pt x="5648247" y="481662"/>
                </a:cubicBezTo>
                <a:cubicBezTo>
                  <a:pt x="5652131" y="481662"/>
                  <a:pt x="5656016" y="481662"/>
                  <a:pt x="5659900" y="485546"/>
                </a:cubicBezTo>
                <a:cubicBezTo>
                  <a:pt x="5663785" y="485546"/>
                  <a:pt x="5675439" y="485546"/>
                  <a:pt x="5687093" y="485546"/>
                </a:cubicBezTo>
                <a:cubicBezTo>
                  <a:pt x="5694862" y="485546"/>
                  <a:pt x="5710401" y="485546"/>
                  <a:pt x="5714285" y="485546"/>
                </a:cubicBezTo>
                <a:cubicBezTo>
                  <a:pt x="5757016" y="485546"/>
                  <a:pt x="5764785" y="485546"/>
                  <a:pt x="5764785" y="481662"/>
                </a:cubicBezTo>
                <a:cubicBezTo>
                  <a:pt x="5764785" y="481662"/>
                  <a:pt x="5753131" y="481662"/>
                  <a:pt x="5741478" y="477777"/>
                </a:cubicBezTo>
                <a:cubicBezTo>
                  <a:pt x="5714285" y="477777"/>
                  <a:pt x="5667670" y="473893"/>
                  <a:pt x="5659900" y="473893"/>
                </a:cubicBezTo>
                <a:cubicBezTo>
                  <a:pt x="5652131" y="473893"/>
                  <a:pt x="5644362" y="470009"/>
                  <a:pt x="5636593" y="470009"/>
                </a:cubicBezTo>
                <a:cubicBezTo>
                  <a:pt x="5624939" y="470009"/>
                  <a:pt x="5621054" y="470009"/>
                  <a:pt x="5593862" y="470009"/>
                </a:cubicBezTo>
                <a:cubicBezTo>
                  <a:pt x="5589977" y="466124"/>
                  <a:pt x="5586093" y="466124"/>
                  <a:pt x="5582208" y="466124"/>
                </a:cubicBezTo>
                <a:cubicBezTo>
                  <a:pt x="5582208" y="462240"/>
                  <a:pt x="5570554" y="462240"/>
                  <a:pt x="5558900" y="462240"/>
                </a:cubicBezTo>
                <a:cubicBezTo>
                  <a:pt x="5547246" y="462240"/>
                  <a:pt x="5527823" y="462240"/>
                  <a:pt x="5512285" y="458356"/>
                </a:cubicBezTo>
                <a:cubicBezTo>
                  <a:pt x="5500631" y="458356"/>
                  <a:pt x="5488977" y="458356"/>
                  <a:pt x="5481208" y="458356"/>
                </a:cubicBezTo>
                <a:cubicBezTo>
                  <a:pt x="5465669" y="458356"/>
                  <a:pt x="5442361" y="458356"/>
                  <a:pt x="5438477" y="454471"/>
                </a:cubicBezTo>
                <a:cubicBezTo>
                  <a:pt x="5430707" y="454471"/>
                  <a:pt x="5407400" y="454471"/>
                  <a:pt x="5372438" y="454471"/>
                </a:cubicBezTo>
                <a:cubicBezTo>
                  <a:pt x="5360784" y="454471"/>
                  <a:pt x="5329707" y="450587"/>
                  <a:pt x="5325823" y="450587"/>
                </a:cubicBezTo>
                <a:cubicBezTo>
                  <a:pt x="5321938" y="450587"/>
                  <a:pt x="5314169" y="450587"/>
                  <a:pt x="5302515" y="450587"/>
                </a:cubicBezTo>
                <a:cubicBezTo>
                  <a:pt x="5290861" y="450587"/>
                  <a:pt x="5279207" y="450587"/>
                  <a:pt x="5279207" y="450587"/>
                </a:cubicBezTo>
                <a:cubicBezTo>
                  <a:pt x="5275322" y="450587"/>
                  <a:pt x="5252015" y="446702"/>
                  <a:pt x="5224822" y="446702"/>
                </a:cubicBezTo>
                <a:cubicBezTo>
                  <a:pt x="5197630" y="446702"/>
                  <a:pt x="5166553" y="446702"/>
                  <a:pt x="5162668" y="446702"/>
                </a:cubicBezTo>
                <a:cubicBezTo>
                  <a:pt x="5151014" y="446702"/>
                  <a:pt x="5147130" y="446702"/>
                  <a:pt x="5154899" y="442818"/>
                </a:cubicBezTo>
                <a:cubicBezTo>
                  <a:pt x="5154899" y="438934"/>
                  <a:pt x="5154899" y="438934"/>
                  <a:pt x="5154899" y="435049"/>
                </a:cubicBezTo>
                <a:cubicBezTo>
                  <a:pt x="5147130" y="435049"/>
                  <a:pt x="5147130" y="431165"/>
                  <a:pt x="5158784" y="427281"/>
                </a:cubicBezTo>
                <a:cubicBezTo>
                  <a:pt x="5174322" y="427281"/>
                  <a:pt x="5178207" y="431165"/>
                  <a:pt x="5170438" y="435049"/>
                </a:cubicBezTo>
                <a:cubicBezTo>
                  <a:pt x="5162668" y="435049"/>
                  <a:pt x="5162668" y="438934"/>
                  <a:pt x="5166553" y="438934"/>
                </a:cubicBezTo>
                <a:cubicBezTo>
                  <a:pt x="5174322" y="438934"/>
                  <a:pt x="5189861" y="438934"/>
                  <a:pt x="5193745" y="435049"/>
                </a:cubicBezTo>
                <a:cubicBezTo>
                  <a:pt x="5197630" y="435049"/>
                  <a:pt x="5197630" y="435049"/>
                  <a:pt x="5201515" y="435049"/>
                </a:cubicBezTo>
                <a:cubicBezTo>
                  <a:pt x="5201515" y="435049"/>
                  <a:pt x="5209284" y="435049"/>
                  <a:pt x="5217053" y="435049"/>
                </a:cubicBezTo>
                <a:cubicBezTo>
                  <a:pt x="5228707" y="431165"/>
                  <a:pt x="5259784" y="431165"/>
                  <a:pt x="5294746" y="435049"/>
                </a:cubicBezTo>
                <a:cubicBezTo>
                  <a:pt x="5302515" y="435049"/>
                  <a:pt x="5321938" y="435049"/>
                  <a:pt x="5337476" y="435049"/>
                </a:cubicBezTo>
                <a:cubicBezTo>
                  <a:pt x="5353015" y="431165"/>
                  <a:pt x="5376323" y="435049"/>
                  <a:pt x="5391861" y="435049"/>
                </a:cubicBezTo>
                <a:cubicBezTo>
                  <a:pt x="5415169" y="435049"/>
                  <a:pt x="5434592" y="438934"/>
                  <a:pt x="5465669" y="438934"/>
                </a:cubicBezTo>
                <a:cubicBezTo>
                  <a:pt x="5473438" y="438934"/>
                  <a:pt x="5481208" y="438934"/>
                  <a:pt x="5485092" y="438934"/>
                </a:cubicBezTo>
                <a:cubicBezTo>
                  <a:pt x="5492862" y="438934"/>
                  <a:pt x="5516169" y="438934"/>
                  <a:pt x="5535592" y="438934"/>
                </a:cubicBezTo>
                <a:cubicBezTo>
                  <a:pt x="5539477" y="438934"/>
                  <a:pt x="5551131" y="438934"/>
                  <a:pt x="5562785" y="442818"/>
                </a:cubicBezTo>
                <a:cubicBezTo>
                  <a:pt x="5586093" y="442818"/>
                  <a:pt x="5632708" y="446702"/>
                  <a:pt x="5640477" y="446702"/>
                </a:cubicBezTo>
                <a:cubicBezTo>
                  <a:pt x="5644362" y="446702"/>
                  <a:pt x="5652131" y="446702"/>
                  <a:pt x="5656016" y="446702"/>
                </a:cubicBezTo>
                <a:cubicBezTo>
                  <a:pt x="5663785" y="446702"/>
                  <a:pt x="5683208" y="446702"/>
                  <a:pt x="5698747" y="450587"/>
                </a:cubicBezTo>
                <a:cubicBezTo>
                  <a:pt x="5714285" y="450587"/>
                  <a:pt x="5733708" y="450587"/>
                  <a:pt x="5737593" y="454471"/>
                </a:cubicBezTo>
                <a:cubicBezTo>
                  <a:pt x="5745362" y="454471"/>
                  <a:pt x="5757016" y="454471"/>
                  <a:pt x="5760901" y="454471"/>
                </a:cubicBezTo>
                <a:cubicBezTo>
                  <a:pt x="5776439" y="454471"/>
                  <a:pt x="5799747" y="458356"/>
                  <a:pt x="5830824" y="462240"/>
                </a:cubicBezTo>
                <a:cubicBezTo>
                  <a:pt x="5854132" y="466124"/>
                  <a:pt x="5904632" y="470009"/>
                  <a:pt x="5924055" y="470009"/>
                </a:cubicBezTo>
                <a:cubicBezTo>
                  <a:pt x="5927940" y="470009"/>
                  <a:pt x="5939594" y="473893"/>
                  <a:pt x="5943478" y="473893"/>
                </a:cubicBezTo>
                <a:cubicBezTo>
                  <a:pt x="5955132" y="473893"/>
                  <a:pt x="6001748" y="477777"/>
                  <a:pt x="6036709" y="477777"/>
                </a:cubicBezTo>
                <a:cubicBezTo>
                  <a:pt x="6052248" y="481662"/>
                  <a:pt x="6067786" y="481662"/>
                  <a:pt x="6067786" y="481662"/>
                </a:cubicBezTo>
                <a:cubicBezTo>
                  <a:pt x="6071671" y="481662"/>
                  <a:pt x="6083325" y="485546"/>
                  <a:pt x="6094979" y="485546"/>
                </a:cubicBezTo>
                <a:cubicBezTo>
                  <a:pt x="6110517" y="485546"/>
                  <a:pt x="6122171" y="485546"/>
                  <a:pt x="6126056" y="485546"/>
                </a:cubicBezTo>
                <a:cubicBezTo>
                  <a:pt x="6133825" y="485546"/>
                  <a:pt x="6141594" y="485546"/>
                  <a:pt x="6149363" y="485546"/>
                </a:cubicBezTo>
                <a:cubicBezTo>
                  <a:pt x="6153248" y="485546"/>
                  <a:pt x="6161017" y="485546"/>
                  <a:pt x="6164902" y="485546"/>
                </a:cubicBezTo>
                <a:cubicBezTo>
                  <a:pt x="6176556" y="489431"/>
                  <a:pt x="6133825" y="489431"/>
                  <a:pt x="6110517" y="489431"/>
                </a:cubicBezTo>
                <a:cubicBezTo>
                  <a:pt x="6106632" y="489431"/>
                  <a:pt x="6098863" y="489431"/>
                  <a:pt x="6098863" y="489431"/>
                </a:cubicBezTo>
                <a:cubicBezTo>
                  <a:pt x="6098863" y="493315"/>
                  <a:pt x="6102748" y="493315"/>
                  <a:pt x="6106632" y="493315"/>
                </a:cubicBezTo>
                <a:cubicBezTo>
                  <a:pt x="6129940" y="493315"/>
                  <a:pt x="6153248" y="497199"/>
                  <a:pt x="6161017" y="501084"/>
                </a:cubicBezTo>
                <a:cubicBezTo>
                  <a:pt x="6164902" y="504968"/>
                  <a:pt x="6164902" y="504968"/>
                  <a:pt x="6164902" y="504968"/>
                </a:cubicBezTo>
                <a:cubicBezTo>
                  <a:pt x="6153248" y="504968"/>
                  <a:pt x="6153248" y="504968"/>
                  <a:pt x="6153248" y="504968"/>
                </a:cubicBezTo>
                <a:cubicBezTo>
                  <a:pt x="6145479" y="504968"/>
                  <a:pt x="6133825" y="504968"/>
                  <a:pt x="6129940" y="504968"/>
                </a:cubicBezTo>
                <a:cubicBezTo>
                  <a:pt x="6122171" y="504968"/>
                  <a:pt x="6118286" y="504968"/>
                  <a:pt x="6114402" y="504968"/>
                </a:cubicBezTo>
                <a:cubicBezTo>
                  <a:pt x="6110517" y="501084"/>
                  <a:pt x="6102748" y="501084"/>
                  <a:pt x="6098863" y="504968"/>
                </a:cubicBezTo>
                <a:cubicBezTo>
                  <a:pt x="6098863" y="504968"/>
                  <a:pt x="6091094" y="504968"/>
                  <a:pt x="6087209" y="504968"/>
                </a:cubicBezTo>
                <a:cubicBezTo>
                  <a:pt x="6083325" y="504968"/>
                  <a:pt x="6071671" y="501084"/>
                  <a:pt x="6063902" y="501084"/>
                </a:cubicBezTo>
                <a:cubicBezTo>
                  <a:pt x="6052248" y="501084"/>
                  <a:pt x="6040594" y="497199"/>
                  <a:pt x="6036709" y="497199"/>
                </a:cubicBezTo>
                <a:cubicBezTo>
                  <a:pt x="6025055" y="493315"/>
                  <a:pt x="6021171" y="493315"/>
                  <a:pt x="6021171" y="501084"/>
                </a:cubicBezTo>
                <a:cubicBezTo>
                  <a:pt x="6021171" y="504968"/>
                  <a:pt x="6021171" y="504968"/>
                  <a:pt x="5993978" y="501084"/>
                </a:cubicBezTo>
                <a:cubicBezTo>
                  <a:pt x="5951247" y="497199"/>
                  <a:pt x="5943478" y="497199"/>
                  <a:pt x="5935709" y="497199"/>
                </a:cubicBezTo>
                <a:cubicBezTo>
                  <a:pt x="5927940" y="497199"/>
                  <a:pt x="5924055" y="497199"/>
                  <a:pt x="5920170" y="493315"/>
                </a:cubicBezTo>
                <a:cubicBezTo>
                  <a:pt x="5920170" y="493315"/>
                  <a:pt x="5916286" y="493315"/>
                  <a:pt x="5912401" y="493315"/>
                </a:cubicBezTo>
                <a:cubicBezTo>
                  <a:pt x="5900747" y="493315"/>
                  <a:pt x="5881324" y="489431"/>
                  <a:pt x="5873555" y="489431"/>
                </a:cubicBezTo>
                <a:cubicBezTo>
                  <a:pt x="5869670" y="489431"/>
                  <a:pt x="5861901" y="489431"/>
                  <a:pt x="5861901" y="489431"/>
                </a:cubicBezTo>
                <a:cubicBezTo>
                  <a:pt x="5858016" y="489431"/>
                  <a:pt x="5846362" y="489431"/>
                  <a:pt x="5834709" y="489431"/>
                </a:cubicBezTo>
                <a:cubicBezTo>
                  <a:pt x="5823055" y="485546"/>
                  <a:pt x="5807516" y="485546"/>
                  <a:pt x="5795862" y="489431"/>
                </a:cubicBezTo>
                <a:cubicBezTo>
                  <a:pt x="5760901" y="489431"/>
                  <a:pt x="5733708" y="501084"/>
                  <a:pt x="5753131" y="501084"/>
                </a:cubicBezTo>
                <a:cubicBezTo>
                  <a:pt x="5757016" y="501084"/>
                  <a:pt x="5764785" y="504968"/>
                  <a:pt x="5768670" y="504968"/>
                </a:cubicBezTo>
                <a:cubicBezTo>
                  <a:pt x="5772555" y="508852"/>
                  <a:pt x="5784208" y="508852"/>
                  <a:pt x="5795862" y="508852"/>
                </a:cubicBezTo>
                <a:cubicBezTo>
                  <a:pt x="5803632" y="504968"/>
                  <a:pt x="5815285" y="504968"/>
                  <a:pt x="5819170" y="508852"/>
                </a:cubicBezTo>
                <a:cubicBezTo>
                  <a:pt x="5826939" y="508852"/>
                  <a:pt x="5830824" y="508852"/>
                  <a:pt x="5830824" y="508852"/>
                </a:cubicBezTo>
                <a:cubicBezTo>
                  <a:pt x="5834709" y="504968"/>
                  <a:pt x="5838593" y="508852"/>
                  <a:pt x="5838593" y="508852"/>
                </a:cubicBezTo>
                <a:cubicBezTo>
                  <a:pt x="5842478" y="508852"/>
                  <a:pt x="5850247" y="512737"/>
                  <a:pt x="5858016" y="508852"/>
                </a:cubicBezTo>
                <a:cubicBezTo>
                  <a:pt x="5865786" y="508852"/>
                  <a:pt x="5877439" y="512737"/>
                  <a:pt x="5885209" y="512737"/>
                </a:cubicBezTo>
                <a:cubicBezTo>
                  <a:pt x="5889093" y="512737"/>
                  <a:pt x="5904632" y="512737"/>
                  <a:pt x="5912401" y="512737"/>
                </a:cubicBezTo>
                <a:cubicBezTo>
                  <a:pt x="5924055" y="512737"/>
                  <a:pt x="5931824" y="512737"/>
                  <a:pt x="5931824" y="516621"/>
                </a:cubicBezTo>
                <a:cubicBezTo>
                  <a:pt x="5935709" y="516621"/>
                  <a:pt x="5935709" y="516621"/>
                  <a:pt x="5935709" y="516621"/>
                </a:cubicBezTo>
                <a:cubicBezTo>
                  <a:pt x="5939594" y="516621"/>
                  <a:pt x="5943478" y="516621"/>
                  <a:pt x="5951247" y="520506"/>
                </a:cubicBezTo>
                <a:cubicBezTo>
                  <a:pt x="5955132" y="520506"/>
                  <a:pt x="5970671" y="524390"/>
                  <a:pt x="5986209" y="524390"/>
                </a:cubicBezTo>
                <a:cubicBezTo>
                  <a:pt x="6001748" y="524390"/>
                  <a:pt x="6025055" y="520506"/>
                  <a:pt x="6036709" y="524390"/>
                </a:cubicBezTo>
                <a:cubicBezTo>
                  <a:pt x="6060017" y="524390"/>
                  <a:pt x="6106632" y="524390"/>
                  <a:pt x="6118286" y="520506"/>
                </a:cubicBezTo>
                <a:cubicBezTo>
                  <a:pt x="6118286" y="520506"/>
                  <a:pt x="6126056" y="520506"/>
                  <a:pt x="6129940" y="524390"/>
                </a:cubicBezTo>
                <a:cubicBezTo>
                  <a:pt x="6133825" y="524390"/>
                  <a:pt x="6145479" y="524390"/>
                  <a:pt x="6157133" y="524390"/>
                </a:cubicBezTo>
                <a:cubicBezTo>
                  <a:pt x="6180440" y="524390"/>
                  <a:pt x="6192094" y="524390"/>
                  <a:pt x="6195979" y="528274"/>
                </a:cubicBezTo>
                <a:cubicBezTo>
                  <a:pt x="6199863" y="532159"/>
                  <a:pt x="6227056" y="536043"/>
                  <a:pt x="6234825" y="532159"/>
                </a:cubicBezTo>
                <a:cubicBezTo>
                  <a:pt x="6234825" y="532159"/>
                  <a:pt x="6234825" y="528274"/>
                  <a:pt x="6234825" y="528274"/>
                </a:cubicBezTo>
                <a:cubicBezTo>
                  <a:pt x="6234825" y="528274"/>
                  <a:pt x="6234825" y="524390"/>
                  <a:pt x="6238710" y="524390"/>
                </a:cubicBezTo>
                <a:cubicBezTo>
                  <a:pt x="6246479" y="524390"/>
                  <a:pt x="6246479" y="524390"/>
                  <a:pt x="6246479" y="528274"/>
                </a:cubicBezTo>
                <a:cubicBezTo>
                  <a:pt x="6246479" y="536043"/>
                  <a:pt x="6246479" y="536043"/>
                  <a:pt x="6254248" y="536043"/>
                </a:cubicBezTo>
                <a:cubicBezTo>
                  <a:pt x="6262017" y="532159"/>
                  <a:pt x="6265902" y="532159"/>
                  <a:pt x="6269787" y="532159"/>
                </a:cubicBezTo>
                <a:cubicBezTo>
                  <a:pt x="6296979" y="532159"/>
                  <a:pt x="6304748" y="536043"/>
                  <a:pt x="6308633" y="536043"/>
                </a:cubicBezTo>
                <a:cubicBezTo>
                  <a:pt x="6308633" y="539927"/>
                  <a:pt x="6316402" y="539927"/>
                  <a:pt x="6328056" y="539927"/>
                </a:cubicBezTo>
                <a:cubicBezTo>
                  <a:pt x="6335825" y="539927"/>
                  <a:pt x="6339710" y="539927"/>
                  <a:pt x="6339710" y="543812"/>
                </a:cubicBezTo>
                <a:cubicBezTo>
                  <a:pt x="6339710" y="547696"/>
                  <a:pt x="6347479" y="551580"/>
                  <a:pt x="6351364" y="543812"/>
                </a:cubicBezTo>
                <a:cubicBezTo>
                  <a:pt x="6355248" y="539927"/>
                  <a:pt x="6355248" y="539927"/>
                  <a:pt x="6359133" y="547696"/>
                </a:cubicBezTo>
                <a:cubicBezTo>
                  <a:pt x="6363018" y="551580"/>
                  <a:pt x="6363018" y="551580"/>
                  <a:pt x="6382441" y="551580"/>
                </a:cubicBezTo>
                <a:cubicBezTo>
                  <a:pt x="6417403" y="551580"/>
                  <a:pt x="6432941" y="551580"/>
                  <a:pt x="6440710" y="551580"/>
                </a:cubicBezTo>
                <a:cubicBezTo>
                  <a:pt x="6444595" y="555465"/>
                  <a:pt x="6452364" y="555465"/>
                  <a:pt x="6456249" y="555465"/>
                </a:cubicBezTo>
                <a:cubicBezTo>
                  <a:pt x="6475672" y="555465"/>
                  <a:pt x="6487326" y="559349"/>
                  <a:pt x="6483441" y="563234"/>
                </a:cubicBezTo>
                <a:cubicBezTo>
                  <a:pt x="6483441" y="567118"/>
                  <a:pt x="6491210" y="567118"/>
                  <a:pt x="6549480" y="571002"/>
                </a:cubicBezTo>
                <a:cubicBezTo>
                  <a:pt x="6572788" y="571002"/>
                  <a:pt x="6596095" y="571002"/>
                  <a:pt x="6603865" y="574887"/>
                </a:cubicBezTo>
                <a:cubicBezTo>
                  <a:pt x="6611634" y="574887"/>
                  <a:pt x="6619403" y="574887"/>
                  <a:pt x="6627172" y="574887"/>
                </a:cubicBezTo>
                <a:cubicBezTo>
                  <a:pt x="6631057" y="574887"/>
                  <a:pt x="6642711" y="574887"/>
                  <a:pt x="6646595" y="574887"/>
                </a:cubicBezTo>
                <a:cubicBezTo>
                  <a:pt x="6650480" y="574887"/>
                  <a:pt x="6685442" y="574887"/>
                  <a:pt x="6708749" y="574887"/>
                </a:cubicBezTo>
                <a:cubicBezTo>
                  <a:pt x="6712634" y="574887"/>
                  <a:pt x="6716519" y="574887"/>
                  <a:pt x="6720403" y="578771"/>
                </a:cubicBezTo>
                <a:cubicBezTo>
                  <a:pt x="6720403" y="578771"/>
                  <a:pt x="6724288" y="578771"/>
                  <a:pt x="6724288" y="578771"/>
                </a:cubicBezTo>
                <a:cubicBezTo>
                  <a:pt x="6724288" y="578771"/>
                  <a:pt x="6732057" y="578771"/>
                  <a:pt x="6735942" y="578771"/>
                </a:cubicBezTo>
                <a:cubicBezTo>
                  <a:pt x="6743711" y="578771"/>
                  <a:pt x="6751480" y="578771"/>
                  <a:pt x="6759250" y="578771"/>
                </a:cubicBezTo>
                <a:cubicBezTo>
                  <a:pt x="6763134" y="578771"/>
                  <a:pt x="6774788" y="578771"/>
                  <a:pt x="6782557" y="582655"/>
                </a:cubicBezTo>
                <a:cubicBezTo>
                  <a:pt x="6790327" y="582655"/>
                  <a:pt x="6801980" y="582655"/>
                  <a:pt x="6805865" y="582655"/>
                </a:cubicBezTo>
                <a:cubicBezTo>
                  <a:pt x="6809750" y="582655"/>
                  <a:pt x="6817519" y="586540"/>
                  <a:pt x="6817519" y="586540"/>
                </a:cubicBezTo>
                <a:cubicBezTo>
                  <a:pt x="6817519" y="590424"/>
                  <a:pt x="6821404" y="590424"/>
                  <a:pt x="6825288" y="590424"/>
                </a:cubicBezTo>
                <a:cubicBezTo>
                  <a:pt x="6829173" y="586540"/>
                  <a:pt x="6829173" y="586540"/>
                  <a:pt x="6829173" y="590424"/>
                </a:cubicBezTo>
                <a:cubicBezTo>
                  <a:pt x="6829173" y="590424"/>
                  <a:pt x="6833058" y="590424"/>
                  <a:pt x="6833058" y="590424"/>
                </a:cubicBezTo>
                <a:cubicBezTo>
                  <a:pt x="6833058" y="590424"/>
                  <a:pt x="6836942" y="590424"/>
                  <a:pt x="6840826" y="590424"/>
                </a:cubicBezTo>
                <a:cubicBezTo>
                  <a:pt x="6848596" y="594309"/>
                  <a:pt x="6918519" y="598193"/>
                  <a:pt x="6941827" y="598193"/>
                </a:cubicBezTo>
                <a:cubicBezTo>
                  <a:pt x="6945712" y="598193"/>
                  <a:pt x="6957366" y="602077"/>
                  <a:pt x="6961250" y="602077"/>
                </a:cubicBezTo>
                <a:cubicBezTo>
                  <a:pt x="6965134" y="602077"/>
                  <a:pt x="6969019" y="605962"/>
                  <a:pt x="6972904" y="605962"/>
                </a:cubicBezTo>
                <a:cubicBezTo>
                  <a:pt x="6976788" y="602077"/>
                  <a:pt x="6984558" y="605962"/>
                  <a:pt x="6988442" y="605962"/>
                </a:cubicBezTo>
                <a:cubicBezTo>
                  <a:pt x="6992327" y="605962"/>
                  <a:pt x="7011750" y="605962"/>
                  <a:pt x="7027288" y="609846"/>
                </a:cubicBezTo>
                <a:cubicBezTo>
                  <a:pt x="7042827" y="609846"/>
                  <a:pt x="7062250" y="613730"/>
                  <a:pt x="7070020" y="613730"/>
                </a:cubicBezTo>
                <a:cubicBezTo>
                  <a:pt x="7073904" y="613730"/>
                  <a:pt x="7081674" y="613730"/>
                  <a:pt x="7085558" y="613730"/>
                </a:cubicBezTo>
                <a:cubicBezTo>
                  <a:pt x="7089442" y="613730"/>
                  <a:pt x="7097212" y="613730"/>
                  <a:pt x="7101096" y="617615"/>
                </a:cubicBezTo>
                <a:cubicBezTo>
                  <a:pt x="7108866" y="617615"/>
                  <a:pt x="7120520" y="617615"/>
                  <a:pt x="7132174" y="621499"/>
                </a:cubicBezTo>
                <a:cubicBezTo>
                  <a:pt x="7143828" y="621499"/>
                  <a:pt x="7155481" y="621499"/>
                  <a:pt x="7159366" y="621499"/>
                </a:cubicBezTo>
                <a:cubicBezTo>
                  <a:pt x="7163250" y="621499"/>
                  <a:pt x="7174904" y="621499"/>
                  <a:pt x="7182674" y="621499"/>
                </a:cubicBezTo>
                <a:cubicBezTo>
                  <a:pt x="7190443" y="621499"/>
                  <a:pt x="7198212" y="621499"/>
                  <a:pt x="7202096" y="621499"/>
                </a:cubicBezTo>
                <a:cubicBezTo>
                  <a:pt x="7202096" y="625383"/>
                  <a:pt x="7209866" y="625383"/>
                  <a:pt x="7217635" y="625383"/>
                </a:cubicBezTo>
                <a:cubicBezTo>
                  <a:pt x="7240943" y="629268"/>
                  <a:pt x="7252597" y="629268"/>
                  <a:pt x="7256482" y="633152"/>
                </a:cubicBezTo>
                <a:cubicBezTo>
                  <a:pt x="7260366" y="633152"/>
                  <a:pt x="7240943" y="633152"/>
                  <a:pt x="7225404" y="633152"/>
                </a:cubicBezTo>
                <a:cubicBezTo>
                  <a:pt x="7221520" y="629268"/>
                  <a:pt x="7213750" y="629268"/>
                  <a:pt x="7209866" y="629268"/>
                </a:cubicBezTo>
                <a:cubicBezTo>
                  <a:pt x="7202096" y="629268"/>
                  <a:pt x="7194328" y="629268"/>
                  <a:pt x="7186558" y="629268"/>
                </a:cubicBezTo>
                <a:cubicBezTo>
                  <a:pt x="7182674" y="629268"/>
                  <a:pt x="7163250" y="629268"/>
                  <a:pt x="7147712" y="625383"/>
                </a:cubicBezTo>
                <a:cubicBezTo>
                  <a:pt x="7132174" y="625383"/>
                  <a:pt x="7104981" y="625383"/>
                  <a:pt x="7093327" y="625383"/>
                </a:cubicBezTo>
                <a:cubicBezTo>
                  <a:pt x="7077788" y="621499"/>
                  <a:pt x="7050596" y="621499"/>
                  <a:pt x="7031173" y="617615"/>
                </a:cubicBezTo>
                <a:cubicBezTo>
                  <a:pt x="7011750" y="617615"/>
                  <a:pt x="6988442" y="617615"/>
                  <a:pt x="6980673" y="613730"/>
                </a:cubicBezTo>
                <a:cubicBezTo>
                  <a:pt x="6969019" y="613730"/>
                  <a:pt x="6965134" y="613730"/>
                  <a:pt x="6961250" y="617615"/>
                </a:cubicBezTo>
                <a:cubicBezTo>
                  <a:pt x="6957366" y="617615"/>
                  <a:pt x="6953480" y="617615"/>
                  <a:pt x="6953480" y="617615"/>
                </a:cubicBezTo>
                <a:cubicBezTo>
                  <a:pt x="6949596" y="617615"/>
                  <a:pt x="6934058" y="617615"/>
                  <a:pt x="6914634" y="617615"/>
                </a:cubicBezTo>
                <a:cubicBezTo>
                  <a:pt x="6891326" y="617615"/>
                  <a:pt x="6871904" y="617615"/>
                  <a:pt x="6868019" y="613730"/>
                </a:cubicBezTo>
                <a:cubicBezTo>
                  <a:pt x="6844711" y="613730"/>
                  <a:pt x="6817519" y="613730"/>
                  <a:pt x="6813634" y="617615"/>
                </a:cubicBezTo>
                <a:cubicBezTo>
                  <a:pt x="6809750" y="621499"/>
                  <a:pt x="6809750" y="621499"/>
                  <a:pt x="6813634" y="625383"/>
                </a:cubicBezTo>
                <a:cubicBezTo>
                  <a:pt x="6813634" y="625383"/>
                  <a:pt x="6817519" y="629268"/>
                  <a:pt x="6817519" y="625383"/>
                </a:cubicBezTo>
                <a:cubicBezTo>
                  <a:pt x="6821404" y="621499"/>
                  <a:pt x="6891326" y="629268"/>
                  <a:pt x="6899096" y="637037"/>
                </a:cubicBezTo>
                <a:cubicBezTo>
                  <a:pt x="6902980" y="637037"/>
                  <a:pt x="6906865" y="637037"/>
                  <a:pt x="6910750" y="637037"/>
                </a:cubicBezTo>
                <a:cubicBezTo>
                  <a:pt x="6914634" y="637037"/>
                  <a:pt x="6918519" y="644805"/>
                  <a:pt x="6910750" y="648690"/>
                </a:cubicBezTo>
                <a:cubicBezTo>
                  <a:pt x="6910750" y="648690"/>
                  <a:pt x="6906865" y="648690"/>
                  <a:pt x="6902980" y="648690"/>
                </a:cubicBezTo>
                <a:cubicBezTo>
                  <a:pt x="6895212" y="644805"/>
                  <a:pt x="6895212" y="644805"/>
                  <a:pt x="6895212" y="648690"/>
                </a:cubicBezTo>
                <a:cubicBezTo>
                  <a:pt x="6895212" y="648690"/>
                  <a:pt x="6906865" y="652574"/>
                  <a:pt x="6914634" y="652574"/>
                </a:cubicBezTo>
                <a:cubicBezTo>
                  <a:pt x="6914634" y="652574"/>
                  <a:pt x="6918519" y="652574"/>
                  <a:pt x="6918519" y="656459"/>
                </a:cubicBezTo>
                <a:cubicBezTo>
                  <a:pt x="6918519" y="660343"/>
                  <a:pt x="6922404" y="660343"/>
                  <a:pt x="6957366" y="664227"/>
                </a:cubicBezTo>
                <a:cubicBezTo>
                  <a:pt x="6972904" y="664227"/>
                  <a:pt x="6992327" y="664227"/>
                  <a:pt x="6992327" y="668112"/>
                </a:cubicBezTo>
                <a:cubicBezTo>
                  <a:pt x="7000096" y="668112"/>
                  <a:pt x="7050596" y="675880"/>
                  <a:pt x="7058366" y="675880"/>
                </a:cubicBezTo>
                <a:cubicBezTo>
                  <a:pt x="7058366" y="675880"/>
                  <a:pt x="7062250" y="675880"/>
                  <a:pt x="7066135" y="675880"/>
                </a:cubicBezTo>
                <a:cubicBezTo>
                  <a:pt x="7066135" y="679765"/>
                  <a:pt x="7070020" y="679765"/>
                  <a:pt x="7070020" y="679765"/>
                </a:cubicBezTo>
                <a:cubicBezTo>
                  <a:pt x="7073904" y="679765"/>
                  <a:pt x="7077788" y="679765"/>
                  <a:pt x="7077788" y="679765"/>
                </a:cubicBezTo>
                <a:cubicBezTo>
                  <a:pt x="7081674" y="679765"/>
                  <a:pt x="7112750" y="683649"/>
                  <a:pt x="7147712" y="687533"/>
                </a:cubicBezTo>
                <a:cubicBezTo>
                  <a:pt x="7159366" y="691418"/>
                  <a:pt x="7174904" y="691418"/>
                  <a:pt x="7186558" y="691418"/>
                </a:cubicBezTo>
                <a:cubicBezTo>
                  <a:pt x="7194328" y="695302"/>
                  <a:pt x="7209866" y="695302"/>
                  <a:pt x="7217635" y="695302"/>
                </a:cubicBezTo>
                <a:cubicBezTo>
                  <a:pt x="7225404" y="695302"/>
                  <a:pt x="7233174" y="695302"/>
                  <a:pt x="7237058" y="695302"/>
                </a:cubicBezTo>
                <a:cubicBezTo>
                  <a:pt x="7237058" y="695302"/>
                  <a:pt x="7240943" y="699187"/>
                  <a:pt x="7248712" y="699187"/>
                </a:cubicBezTo>
                <a:cubicBezTo>
                  <a:pt x="7272020" y="699187"/>
                  <a:pt x="7279790" y="699187"/>
                  <a:pt x="7287558" y="703071"/>
                </a:cubicBezTo>
                <a:cubicBezTo>
                  <a:pt x="7291443" y="706955"/>
                  <a:pt x="7303097" y="706955"/>
                  <a:pt x="7310866" y="710840"/>
                </a:cubicBezTo>
                <a:cubicBezTo>
                  <a:pt x="7318636" y="710840"/>
                  <a:pt x="7330290" y="710840"/>
                  <a:pt x="7341944" y="714724"/>
                </a:cubicBezTo>
                <a:cubicBezTo>
                  <a:pt x="7353597" y="714724"/>
                  <a:pt x="7365251" y="714724"/>
                  <a:pt x="7369136" y="714724"/>
                </a:cubicBezTo>
                <a:cubicBezTo>
                  <a:pt x="7369136" y="714724"/>
                  <a:pt x="7373020" y="714724"/>
                  <a:pt x="7376905" y="718608"/>
                </a:cubicBezTo>
                <a:cubicBezTo>
                  <a:pt x="7376905" y="718608"/>
                  <a:pt x="7384674" y="718608"/>
                  <a:pt x="7388559" y="718608"/>
                </a:cubicBezTo>
                <a:cubicBezTo>
                  <a:pt x="7396328" y="718608"/>
                  <a:pt x="7404098" y="718608"/>
                  <a:pt x="7404098" y="722493"/>
                </a:cubicBezTo>
                <a:cubicBezTo>
                  <a:pt x="7407982" y="722493"/>
                  <a:pt x="7411866" y="722493"/>
                  <a:pt x="7415751" y="722493"/>
                </a:cubicBezTo>
                <a:cubicBezTo>
                  <a:pt x="7419636" y="718608"/>
                  <a:pt x="7423520" y="718608"/>
                  <a:pt x="7431290" y="718608"/>
                </a:cubicBezTo>
                <a:cubicBezTo>
                  <a:pt x="7435174" y="718608"/>
                  <a:pt x="7458482" y="718608"/>
                  <a:pt x="7481790" y="722493"/>
                </a:cubicBezTo>
                <a:cubicBezTo>
                  <a:pt x="7532290" y="726377"/>
                  <a:pt x="7536174" y="726377"/>
                  <a:pt x="7524520" y="730261"/>
                </a:cubicBezTo>
                <a:cubicBezTo>
                  <a:pt x="7520636" y="730261"/>
                  <a:pt x="7512867" y="730261"/>
                  <a:pt x="7501213" y="730261"/>
                </a:cubicBezTo>
                <a:cubicBezTo>
                  <a:pt x="7493444" y="730261"/>
                  <a:pt x="7485674" y="730261"/>
                  <a:pt x="7481790" y="730261"/>
                </a:cubicBezTo>
                <a:cubicBezTo>
                  <a:pt x="7481790" y="730261"/>
                  <a:pt x="7477905" y="730261"/>
                  <a:pt x="7477905" y="730261"/>
                </a:cubicBezTo>
                <a:cubicBezTo>
                  <a:pt x="7474020" y="730261"/>
                  <a:pt x="7462366" y="730261"/>
                  <a:pt x="7450713" y="730261"/>
                </a:cubicBezTo>
                <a:cubicBezTo>
                  <a:pt x="7435174" y="730261"/>
                  <a:pt x="7411866" y="730261"/>
                  <a:pt x="7396328" y="726377"/>
                </a:cubicBezTo>
                <a:cubicBezTo>
                  <a:pt x="7380790" y="726377"/>
                  <a:pt x="7365251" y="726377"/>
                  <a:pt x="7357482" y="726377"/>
                </a:cubicBezTo>
                <a:cubicBezTo>
                  <a:pt x="7353597" y="726377"/>
                  <a:pt x="7338058" y="726377"/>
                  <a:pt x="7326405" y="726377"/>
                </a:cubicBezTo>
                <a:cubicBezTo>
                  <a:pt x="7314751" y="726377"/>
                  <a:pt x="7291443" y="726377"/>
                  <a:pt x="7275904" y="726377"/>
                </a:cubicBezTo>
                <a:cubicBezTo>
                  <a:pt x="7260366" y="726377"/>
                  <a:pt x="7240943" y="726377"/>
                  <a:pt x="7237058" y="726377"/>
                </a:cubicBezTo>
                <a:cubicBezTo>
                  <a:pt x="7221520" y="722493"/>
                  <a:pt x="7217635" y="726377"/>
                  <a:pt x="7229289" y="730261"/>
                </a:cubicBezTo>
                <a:cubicBezTo>
                  <a:pt x="7248712" y="734146"/>
                  <a:pt x="7248712" y="734146"/>
                  <a:pt x="7240943" y="738030"/>
                </a:cubicBezTo>
                <a:cubicBezTo>
                  <a:pt x="7237058" y="738030"/>
                  <a:pt x="7229289" y="738030"/>
                  <a:pt x="7221520" y="734146"/>
                </a:cubicBezTo>
                <a:cubicBezTo>
                  <a:pt x="7217635" y="734146"/>
                  <a:pt x="7205982" y="730261"/>
                  <a:pt x="7194328" y="730261"/>
                </a:cubicBezTo>
                <a:cubicBezTo>
                  <a:pt x="7186558" y="726377"/>
                  <a:pt x="7171020" y="726377"/>
                  <a:pt x="7159366" y="722493"/>
                </a:cubicBezTo>
                <a:cubicBezTo>
                  <a:pt x="7151596" y="722493"/>
                  <a:pt x="7128289" y="718608"/>
                  <a:pt x="7112750" y="718608"/>
                </a:cubicBezTo>
                <a:cubicBezTo>
                  <a:pt x="7097212" y="718608"/>
                  <a:pt x="7077788" y="714724"/>
                  <a:pt x="7070020" y="714724"/>
                </a:cubicBezTo>
                <a:cubicBezTo>
                  <a:pt x="7046712" y="710840"/>
                  <a:pt x="7042827" y="718608"/>
                  <a:pt x="7066135" y="722493"/>
                </a:cubicBezTo>
                <a:cubicBezTo>
                  <a:pt x="7085558" y="726377"/>
                  <a:pt x="7120520" y="734146"/>
                  <a:pt x="7128289" y="734146"/>
                </a:cubicBezTo>
                <a:cubicBezTo>
                  <a:pt x="7132174" y="738030"/>
                  <a:pt x="7139942" y="738030"/>
                  <a:pt x="7147712" y="741915"/>
                </a:cubicBezTo>
                <a:cubicBezTo>
                  <a:pt x="7155481" y="741915"/>
                  <a:pt x="7163250" y="745799"/>
                  <a:pt x="7163250" y="745799"/>
                </a:cubicBezTo>
                <a:cubicBezTo>
                  <a:pt x="7171020" y="745799"/>
                  <a:pt x="7186558" y="749683"/>
                  <a:pt x="7190443" y="749683"/>
                </a:cubicBezTo>
                <a:cubicBezTo>
                  <a:pt x="7190443" y="753568"/>
                  <a:pt x="7198212" y="753568"/>
                  <a:pt x="7205982" y="753568"/>
                </a:cubicBezTo>
                <a:cubicBezTo>
                  <a:pt x="7209866" y="757452"/>
                  <a:pt x="7221520" y="757452"/>
                  <a:pt x="7229289" y="757452"/>
                </a:cubicBezTo>
                <a:cubicBezTo>
                  <a:pt x="7240943" y="761336"/>
                  <a:pt x="7244828" y="761336"/>
                  <a:pt x="7244828" y="757452"/>
                </a:cubicBezTo>
                <a:cubicBezTo>
                  <a:pt x="7248712" y="757452"/>
                  <a:pt x="7248712" y="753568"/>
                  <a:pt x="7252597" y="757452"/>
                </a:cubicBezTo>
                <a:cubicBezTo>
                  <a:pt x="7256482" y="757452"/>
                  <a:pt x="7264250" y="757452"/>
                  <a:pt x="7275904" y="757452"/>
                </a:cubicBezTo>
                <a:cubicBezTo>
                  <a:pt x="7314751" y="757452"/>
                  <a:pt x="7341944" y="761336"/>
                  <a:pt x="7349712" y="769105"/>
                </a:cubicBezTo>
                <a:cubicBezTo>
                  <a:pt x="7353597" y="769105"/>
                  <a:pt x="7361366" y="772990"/>
                  <a:pt x="7365251" y="772990"/>
                </a:cubicBezTo>
                <a:cubicBezTo>
                  <a:pt x="7369136" y="772990"/>
                  <a:pt x="7376905" y="772990"/>
                  <a:pt x="7376905" y="772990"/>
                </a:cubicBezTo>
                <a:cubicBezTo>
                  <a:pt x="7376905" y="776874"/>
                  <a:pt x="7388559" y="776874"/>
                  <a:pt x="7396328" y="776874"/>
                </a:cubicBezTo>
                <a:cubicBezTo>
                  <a:pt x="7407982" y="776874"/>
                  <a:pt x="7423520" y="780758"/>
                  <a:pt x="7431290" y="780758"/>
                </a:cubicBezTo>
                <a:cubicBezTo>
                  <a:pt x="7442944" y="780758"/>
                  <a:pt x="7458482" y="780758"/>
                  <a:pt x="7466252" y="780758"/>
                </a:cubicBezTo>
                <a:cubicBezTo>
                  <a:pt x="7481790" y="784643"/>
                  <a:pt x="7489559" y="784643"/>
                  <a:pt x="7485674" y="788527"/>
                </a:cubicBezTo>
                <a:cubicBezTo>
                  <a:pt x="7485674" y="788527"/>
                  <a:pt x="7481790" y="788527"/>
                  <a:pt x="7477905" y="788527"/>
                </a:cubicBezTo>
                <a:cubicBezTo>
                  <a:pt x="7466252" y="788527"/>
                  <a:pt x="7454598" y="788527"/>
                  <a:pt x="7454598" y="792411"/>
                </a:cubicBezTo>
                <a:cubicBezTo>
                  <a:pt x="7454598" y="792411"/>
                  <a:pt x="7470136" y="796296"/>
                  <a:pt x="7470136" y="796296"/>
                </a:cubicBezTo>
                <a:cubicBezTo>
                  <a:pt x="7470136" y="792411"/>
                  <a:pt x="7508982" y="796296"/>
                  <a:pt x="7520636" y="800180"/>
                </a:cubicBezTo>
                <a:cubicBezTo>
                  <a:pt x="7536174" y="804065"/>
                  <a:pt x="7602213" y="811833"/>
                  <a:pt x="7609982" y="807949"/>
                </a:cubicBezTo>
                <a:cubicBezTo>
                  <a:pt x="7613867" y="807949"/>
                  <a:pt x="7609982" y="807949"/>
                  <a:pt x="7598328" y="804065"/>
                </a:cubicBezTo>
                <a:cubicBezTo>
                  <a:pt x="7575021" y="800180"/>
                  <a:pt x="7563367" y="796296"/>
                  <a:pt x="7540059" y="796296"/>
                </a:cubicBezTo>
                <a:cubicBezTo>
                  <a:pt x="7516752" y="796296"/>
                  <a:pt x="7508982" y="796296"/>
                  <a:pt x="7508982" y="792411"/>
                </a:cubicBezTo>
                <a:cubicBezTo>
                  <a:pt x="7508982" y="788527"/>
                  <a:pt x="7543944" y="788527"/>
                  <a:pt x="7567252" y="792411"/>
                </a:cubicBezTo>
                <a:cubicBezTo>
                  <a:pt x="7575021" y="792411"/>
                  <a:pt x="7594444" y="796296"/>
                  <a:pt x="7613867" y="796296"/>
                </a:cubicBezTo>
                <a:cubicBezTo>
                  <a:pt x="7629406" y="800180"/>
                  <a:pt x="7648828" y="800180"/>
                  <a:pt x="7648828" y="804065"/>
                </a:cubicBezTo>
                <a:cubicBezTo>
                  <a:pt x="7652714" y="804065"/>
                  <a:pt x="7656598" y="807949"/>
                  <a:pt x="7664367" y="807949"/>
                </a:cubicBezTo>
                <a:cubicBezTo>
                  <a:pt x="7676021" y="804065"/>
                  <a:pt x="7679906" y="807949"/>
                  <a:pt x="7676021" y="811833"/>
                </a:cubicBezTo>
                <a:cubicBezTo>
                  <a:pt x="7672136" y="815718"/>
                  <a:pt x="7664367" y="815718"/>
                  <a:pt x="7644944" y="811833"/>
                </a:cubicBezTo>
                <a:cubicBezTo>
                  <a:pt x="7617752" y="807949"/>
                  <a:pt x="7621636" y="807949"/>
                  <a:pt x="7621636" y="811833"/>
                </a:cubicBezTo>
                <a:cubicBezTo>
                  <a:pt x="7625521" y="815718"/>
                  <a:pt x="7641060" y="819602"/>
                  <a:pt x="7660482" y="819602"/>
                </a:cubicBezTo>
                <a:cubicBezTo>
                  <a:pt x="7668252" y="819602"/>
                  <a:pt x="7676021" y="819602"/>
                  <a:pt x="7676021" y="823486"/>
                </a:cubicBezTo>
                <a:cubicBezTo>
                  <a:pt x="7676021" y="823486"/>
                  <a:pt x="7679906" y="823486"/>
                  <a:pt x="7683790" y="823486"/>
                </a:cubicBezTo>
                <a:cubicBezTo>
                  <a:pt x="7687675" y="823486"/>
                  <a:pt x="7691560" y="823486"/>
                  <a:pt x="7691560" y="827371"/>
                </a:cubicBezTo>
                <a:cubicBezTo>
                  <a:pt x="7691560" y="827371"/>
                  <a:pt x="7691560" y="827371"/>
                  <a:pt x="7683790" y="827371"/>
                </a:cubicBezTo>
                <a:cubicBezTo>
                  <a:pt x="7676021" y="827371"/>
                  <a:pt x="7672136" y="831255"/>
                  <a:pt x="7676021" y="835139"/>
                </a:cubicBezTo>
                <a:cubicBezTo>
                  <a:pt x="7679906" y="835139"/>
                  <a:pt x="7699329" y="835139"/>
                  <a:pt x="7714868" y="839024"/>
                </a:cubicBezTo>
                <a:cubicBezTo>
                  <a:pt x="7742060" y="839024"/>
                  <a:pt x="7749829" y="842908"/>
                  <a:pt x="7749829" y="842908"/>
                </a:cubicBezTo>
                <a:cubicBezTo>
                  <a:pt x="7753714" y="850677"/>
                  <a:pt x="7753714" y="850677"/>
                  <a:pt x="7761483" y="846793"/>
                </a:cubicBezTo>
                <a:cubicBezTo>
                  <a:pt x="7769252" y="842908"/>
                  <a:pt x="7780906" y="842908"/>
                  <a:pt x="7777022" y="846793"/>
                </a:cubicBezTo>
                <a:cubicBezTo>
                  <a:pt x="7773137" y="854561"/>
                  <a:pt x="7777022" y="854561"/>
                  <a:pt x="7808098" y="854561"/>
                </a:cubicBezTo>
                <a:cubicBezTo>
                  <a:pt x="7819752" y="858446"/>
                  <a:pt x="7862483" y="870099"/>
                  <a:pt x="7874137" y="873983"/>
                </a:cubicBezTo>
                <a:cubicBezTo>
                  <a:pt x="7878022" y="873983"/>
                  <a:pt x="7881906" y="877868"/>
                  <a:pt x="7878022" y="877868"/>
                </a:cubicBezTo>
                <a:cubicBezTo>
                  <a:pt x="7878022" y="877868"/>
                  <a:pt x="7874137" y="881752"/>
                  <a:pt x="7866368" y="877868"/>
                </a:cubicBezTo>
                <a:cubicBezTo>
                  <a:pt x="7843060" y="877868"/>
                  <a:pt x="7792560" y="866214"/>
                  <a:pt x="7784790" y="866214"/>
                </a:cubicBezTo>
                <a:cubicBezTo>
                  <a:pt x="7773137" y="866214"/>
                  <a:pt x="7757598" y="866214"/>
                  <a:pt x="7749829" y="862330"/>
                </a:cubicBezTo>
                <a:cubicBezTo>
                  <a:pt x="7742060" y="862330"/>
                  <a:pt x="7730406" y="862330"/>
                  <a:pt x="7722636" y="862330"/>
                </a:cubicBezTo>
                <a:cubicBezTo>
                  <a:pt x="7707098" y="862330"/>
                  <a:pt x="7703214" y="862330"/>
                  <a:pt x="7703214" y="870099"/>
                </a:cubicBezTo>
                <a:cubicBezTo>
                  <a:pt x="7699329" y="870099"/>
                  <a:pt x="7699329" y="873983"/>
                  <a:pt x="7703214" y="873983"/>
                </a:cubicBezTo>
                <a:cubicBezTo>
                  <a:pt x="7703214" y="877868"/>
                  <a:pt x="7699329" y="877868"/>
                  <a:pt x="7687675" y="873983"/>
                </a:cubicBezTo>
                <a:cubicBezTo>
                  <a:pt x="7683790" y="873983"/>
                  <a:pt x="7676021" y="870099"/>
                  <a:pt x="7672136" y="873983"/>
                </a:cubicBezTo>
                <a:cubicBezTo>
                  <a:pt x="7668252" y="873983"/>
                  <a:pt x="7660482" y="873983"/>
                  <a:pt x="7656598" y="870099"/>
                </a:cubicBezTo>
                <a:cubicBezTo>
                  <a:pt x="7648828" y="866214"/>
                  <a:pt x="7613867" y="866214"/>
                  <a:pt x="7582790" y="866214"/>
                </a:cubicBezTo>
                <a:cubicBezTo>
                  <a:pt x="7563367" y="870099"/>
                  <a:pt x="7543944" y="870099"/>
                  <a:pt x="7540059" y="870099"/>
                </a:cubicBezTo>
                <a:cubicBezTo>
                  <a:pt x="7536174" y="870099"/>
                  <a:pt x="7528406" y="870099"/>
                  <a:pt x="7528406" y="873983"/>
                </a:cubicBezTo>
                <a:cubicBezTo>
                  <a:pt x="7524520" y="873983"/>
                  <a:pt x="7520636" y="873983"/>
                  <a:pt x="7516752" y="870099"/>
                </a:cubicBezTo>
                <a:cubicBezTo>
                  <a:pt x="7505098" y="866214"/>
                  <a:pt x="7497328" y="866214"/>
                  <a:pt x="7458482" y="866214"/>
                </a:cubicBezTo>
                <a:cubicBezTo>
                  <a:pt x="7446828" y="866214"/>
                  <a:pt x="7427405" y="862330"/>
                  <a:pt x="7415751" y="862330"/>
                </a:cubicBezTo>
                <a:cubicBezTo>
                  <a:pt x="7404098" y="858446"/>
                  <a:pt x="7388559" y="858446"/>
                  <a:pt x="7380790" y="858446"/>
                </a:cubicBezTo>
                <a:cubicBezTo>
                  <a:pt x="7349712" y="858446"/>
                  <a:pt x="7334174" y="858446"/>
                  <a:pt x="7303097" y="850677"/>
                </a:cubicBezTo>
                <a:cubicBezTo>
                  <a:pt x="7260366" y="842908"/>
                  <a:pt x="7240943" y="842908"/>
                  <a:pt x="7233174" y="842908"/>
                </a:cubicBezTo>
                <a:cubicBezTo>
                  <a:pt x="7229289" y="846793"/>
                  <a:pt x="7229289" y="846793"/>
                  <a:pt x="7233174" y="850677"/>
                </a:cubicBezTo>
                <a:cubicBezTo>
                  <a:pt x="7237058" y="850677"/>
                  <a:pt x="7240943" y="854561"/>
                  <a:pt x="7240943" y="854561"/>
                </a:cubicBezTo>
                <a:cubicBezTo>
                  <a:pt x="7244828" y="854561"/>
                  <a:pt x="7244828" y="854561"/>
                  <a:pt x="7248712" y="854561"/>
                </a:cubicBezTo>
                <a:cubicBezTo>
                  <a:pt x="7248712" y="854561"/>
                  <a:pt x="7252597" y="858446"/>
                  <a:pt x="7256482" y="858446"/>
                </a:cubicBezTo>
                <a:cubicBezTo>
                  <a:pt x="7256482" y="854561"/>
                  <a:pt x="7260366" y="858446"/>
                  <a:pt x="7264250" y="858446"/>
                </a:cubicBezTo>
                <a:cubicBezTo>
                  <a:pt x="7264250" y="858446"/>
                  <a:pt x="7268136" y="858446"/>
                  <a:pt x="7272020" y="858446"/>
                </a:cubicBezTo>
                <a:cubicBezTo>
                  <a:pt x="7275904" y="858446"/>
                  <a:pt x="7291443" y="862330"/>
                  <a:pt x="7310866" y="862330"/>
                </a:cubicBezTo>
                <a:cubicBezTo>
                  <a:pt x="7353597" y="870099"/>
                  <a:pt x="7380790" y="873983"/>
                  <a:pt x="7446828" y="877868"/>
                </a:cubicBezTo>
                <a:cubicBezTo>
                  <a:pt x="7474020" y="877868"/>
                  <a:pt x="7477905" y="877868"/>
                  <a:pt x="7497328" y="885636"/>
                </a:cubicBezTo>
                <a:cubicBezTo>
                  <a:pt x="7505098" y="885636"/>
                  <a:pt x="7516752" y="889521"/>
                  <a:pt x="7524520" y="889521"/>
                </a:cubicBezTo>
                <a:cubicBezTo>
                  <a:pt x="7543944" y="889521"/>
                  <a:pt x="7586674" y="893405"/>
                  <a:pt x="7598328" y="893405"/>
                </a:cubicBezTo>
                <a:cubicBezTo>
                  <a:pt x="7629406" y="897289"/>
                  <a:pt x="7672136" y="901174"/>
                  <a:pt x="7691560" y="905058"/>
                </a:cubicBezTo>
                <a:cubicBezTo>
                  <a:pt x="7703214" y="905058"/>
                  <a:pt x="7714868" y="905058"/>
                  <a:pt x="7714868" y="908942"/>
                </a:cubicBezTo>
                <a:cubicBezTo>
                  <a:pt x="7714868" y="908942"/>
                  <a:pt x="7718752" y="908942"/>
                  <a:pt x="7722636" y="908942"/>
                </a:cubicBezTo>
                <a:cubicBezTo>
                  <a:pt x="7738175" y="908942"/>
                  <a:pt x="7753714" y="908942"/>
                  <a:pt x="7761483" y="916711"/>
                </a:cubicBezTo>
                <a:cubicBezTo>
                  <a:pt x="7765368" y="920596"/>
                  <a:pt x="7769252" y="920596"/>
                  <a:pt x="7792560" y="924480"/>
                </a:cubicBezTo>
                <a:cubicBezTo>
                  <a:pt x="7804214" y="924480"/>
                  <a:pt x="7819752" y="928364"/>
                  <a:pt x="7823637" y="928364"/>
                </a:cubicBezTo>
                <a:cubicBezTo>
                  <a:pt x="7827522" y="928364"/>
                  <a:pt x="7835291" y="928364"/>
                  <a:pt x="7835291" y="928364"/>
                </a:cubicBezTo>
                <a:cubicBezTo>
                  <a:pt x="7839176" y="924480"/>
                  <a:pt x="7835291" y="932249"/>
                  <a:pt x="7831406" y="940017"/>
                </a:cubicBezTo>
                <a:cubicBezTo>
                  <a:pt x="7827522" y="940017"/>
                  <a:pt x="7823637" y="943902"/>
                  <a:pt x="7823637" y="943902"/>
                </a:cubicBezTo>
                <a:cubicBezTo>
                  <a:pt x="7827522" y="943902"/>
                  <a:pt x="7839176" y="947786"/>
                  <a:pt x="7854714" y="951671"/>
                </a:cubicBezTo>
                <a:cubicBezTo>
                  <a:pt x="7870252" y="951671"/>
                  <a:pt x="7893560" y="955555"/>
                  <a:pt x="7909098" y="959439"/>
                </a:cubicBezTo>
                <a:cubicBezTo>
                  <a:pt x="7924637" y="959439"/>
                  <a:pt x="7944060" y="963324"/>
                  <a:pt x="7951830" y="963324"/>
                </a:cubicBezTo>
                <a:cubicBezTo>
                  <a:pt x="7959599" y="967208"/>
                  <a:pt x="7971252" y="971092"/>
                  <a:pt x="7982906" y="971092"/>
                </a:cubicBezTo>
                <a:cubicBezTo>
                  <a:pt x="7990676" y="974977"/>
                  <a:pt x="7998445" y="978861"/>
                  <a:pt x="7998445" y="978861"/>
                </a:cubicBezTo>
                <a:cubicBezTo>
                  <a:pt x="8006214" y="978861"/>
                  <a:pt x="8041176" y="982746"/>
                  <a:pt x="8045060" y="986630"/>
                </a:cubicBezTo>
                <a:cubicBezTo>
                  <a:pt x="8048945" y="986630"/>
                  <a:pt x="8052830" y="986630"/>
                  <a:pt x="8060599" y="990514"/>
                </a:cubicBezTo>
                <a:cubicBezTo>
                  <a:pt x="8095560" y="994399"/>
                  <a:pt x="8130522" y="1002167"/>
                  <a:pt x="8138292" y="1006052"/>
                </a:cubicBezTo>
                <a:cubicBezTo>
                  <a:pt x="8142176" y="1009936"/>
                  <a:pt x="8149946" y="1009936"/>
                  <a:pt x="8153830" y="1009936"/>
                </a:cubicBezTo>
                <a:cubicBezTo>
                  <a:pt x="8165484" y="1009936"/>
                  <a:pt x="8177138" y="1009936"/>
                  <a:pt x="8196561" y="1017705"/>
                </a:cubicBezTo>
                <a:cubicBezTo>
                  <a:pt x="8200446" y="1017705"/>
                  <a:pt x="8208215" y="1021589"/>
                  <a:pt x="8208215" y="1021589"/>
                </a:cubicBezTo>
                <a:cubicBezTo>
                  <a:pt x="8215984" y="1021589"/>
                  <a:pt x="8289792" y="1033242"/>
                  <a:pt x="8316984" y="1041011"/>
                </a:cubicBezTo>
                <a:cubicBezTo>
                  <a:pt x="8328638" y="1044895"/>
                  <a:pt x="8355830" y="1048780"/>
                  <a:pt x="8379138" y="1056549"/>
                </a:cubicBezTo>
                <a:cubicBezTo>
                  <a:pt x="8421869" y="1064317"/>
                  <a:pt x="8445177" y="1068202"/>
                  <a:pt x="8456831" y="1072086"/>
                </a:cubicBezTo>
                <a:cubicBezTo>
                  <a:pt x="8460716" y="1072086"/>
                  <a:pt x="8472369" y="1075970"/>
                  <a:pt x="8484023" y="1075970"/>
                </a:cubicBezTo>
                <a:cubicBezTo>
                  <a:pt x="8499562" y="1079855"/>
                  <a:pt x="8511216" y="1083739"/>
                  <a:pt x="8518985" y="1083739"/>
                </a:cubicBezTo>
                <a:cubicBezTo>
                  <a:pt x="8522870" y="1087623"/>
                  <a:pt x="8534523" y="1087623"/>
                  <a:pt x="8538408" y="1091508"/>
                </a:cubicBezTo>
                <a:cubicBezTo>
                  <a:pt x="8546177" y="1091508"/>
                  <a:pt x="8553947" y="1091508"/>
                  <a:pt x="8561716" y="1095392"/>
                </a:cubicBezTo>
                <a:cubicBezTo>
                  <a:pt x="8569485" y="1095392"/>
                  <a:pt x="8581139" y="1099277"/>
                  <a:pt x="8585024" y="1099277"/>
                </a:cubicBezTo>
                <a:cubicBezTo>
                  <a:pt x="8592793" y="1099277"/>
                  <a:pt x="8600562" y="1103161"/>
                  <a:pt x="8608331" y="1107045"/>
                </a:cubicBezTo>
                <a:cubicBezTo>
                  <a:pt x="8612216" y="1107045"/>
                  <a:pt x="8627754" y="1110930"/>
                  <a:pt x="8639408" y="1110930"/>
                </a:cubicBezTo>
                <a:cubicBezTo>
                  <a:pt x="8674370" y="1114814"/>
                  <a:pt x="8713216" y="1122583"/>
                  <a:pt x="8736524" y="1126467"/>
                </a:cubicBezTo>
                <a:cubicBezTo>
                  <a:pt x="8740409" y="1130352"/>
                  <a:pt x="8752063" y="1134236"/>
                  <a:pt x="8767601" y="1134236"/>
                </a:cubicBezTo>
                <a:cubicBezTo>
                  <a:pt x="8779255" y="1138120"/>
                  <a:pt x="8790909" y="1142005"/>
                  <a:pt x="8798678" y="1142005"/>
                </a:cubicBezTo>
                <a:cubicBezTo>
                  <a:pt x="8802563" y="1145889"/>
                  <a:pt x="8821986" y="1149773"/>
                  <a:pt x="8849178" y="1153658"/>
                </a:cubicBezTo>
                <a:cubicBezTo>
                  <a:pt x="8872486" y="1161427"/>
                  <a:pt x="8895794" y="1165311"/>
                  <a:pt x="8899678" y="1165311"/>
                </a:cubicBezTo>
                <a:cubicBezTo>
                  <a:pt x="8903563" y="1169195"/>
                  <a:pt x="8907448" y="1169195"/>
                  <a:pt x="8911332" y="1169195"/>
                </a:cubicBezTo>
                <a:cubicBezTo>
                  <a:pt x="8915217" y="1169195"/>
                  <a:pt x="8919101" y="1169195"/>
                  <a:pt x="8922986" y="1173080"/>
                </a:cubicBezTo>
                <a:cubicBezTo>
                  <a:pt x="8926871" y="1173080"/>
                  <a:pt x="8930755" y="1173080"/>
                  <a:pt x="8934640" y="1176964"/>
                </a:cubicBezTo>
                <a:cubicBezTo>
                  <a:pt x="8938525" y="1176964"/>
                  <a:pt x="8946294" y="1176964"/>
                  <a:pt x="8950178" y="1176964"/>
                </a:cubicBezTo>
                <a:cubicBezTo>
                  <a:pt x="8954063" y="1180848"/>
                  <a:pt x="8969602" y="1184733"/>
                  <a:pt x="8985140" y="1184733"/>
                </a:cubicBezTo>
                <a:cubicBezTo>
                  <a:pt x="9000679" y="1188617"/>
                  <a:pt x="9012332" y="1192501"/>
                  <a:pt x="9016217" y="1192501"/>
                </a:cubicBezTo>
                <a:cubicBezTo>
                  <a:pt x="9020102" y="1192501"/>
                  <a:pt x="9023986" y="1196386"/>
                  <a:pt x="9023986" y="1196386"/>
                </a:cubicBezTo>
                <a:cubicBezTo>
                  <a:pt x="9023986" y="1196386"/>
                  <a:pt x="9031756" y="1196386"/>
                  <a:pt x="9039525" y="1196386"/>
                </a:cubicBezTo>
                <a:cubicBezTo>
                  <a:pt x="9047294" y="1200270"/>
                  <a:pt x="9058948" y="1204155"/>
                  <a:pt x="9058948" y="1204155"/>
                </a:cubicBezTo>
                <a:cubicBezTo>
                  <a:pt x="9082256" y="1208039"/>
                  <a:pt x="9086140" y="1211923"/>
                  <a:pt x="9070602" y="1219692"/>
                </a:cubicBezTo>
                <a:cubicBezTo>
                  <a:pt x="9062833" y="1219692"/>
                  <a:pt x="9058948" y="1219692"/>
                  <a:pt x="9031756" y="1215808"/>
                </a:cubicBezTo>
                <a:cubicBezTo>
                  <a:pt x="9027871" y="1215808"/>
                  <a:pt x="9020102" y="1215808"/>
                  <a:pt x="9016217" y="1215808"/>
                </a:cubicBezTo>
                <a:cubicBezTo>
                  <a:pt x="9012332" y="1211923"/>
                  <a:pt x="9004563" y="1211923"/>
                  <a:pt x="9004563" y="1211923"/>
                </a:cubicBezTo>
                <a:cubicBezTo>
                  <a:pt x="9000679" y="1208039"/>
                  <a:pt x="8992909" y="1204155"/>
                  <a:pt x="8981255" y="1204155"/>
                </a:cubicBezTo>
                <a:cubicBezTo>
                  <a:pt x="8973486" y="1200270"/>
                  <a:pt x="8965717" y="1200270"/>
                  <a:pt x="8961832" y="1200270"/>
                </a:cubicBezTo>
                <a:cubicBezTo>
                  <a:pt x="8961832" y="1196386"/>
                  <a:pt x="8957948" y="1196386"/>
                  <a:pt x="8950178" y="1196386"/>
                </a:cubicBezTo>
                <a:cubicBezTo>
                  <a:pt x="8938525" y="1192501"/>
                  <a:pt x="8880255" y="1176964"/>
                  <a:pt x="8841409" y="1169195"/>
                </a:cubicBezTo>
                <a:cubicBezTo>
                  <a:pt x="8825870" y="1165311"/>
                  <a:pt x="8806447" y="1157542"/>
                  <a:pt x="8802563" y="1157542"/>
                </a:cubicBezTo>
                <a:cubicBezTo>
                  <a:pt x="8794793" y="1153658"/>
                  <a:pt x="8779255" y="1149773"/>
                  <a:pt x="8767601" y="1149773"/>
                </a:cubicBezTo>
                <a:cubicBezTo>
                  <a:pt x="8755947" y="1145889"/>
                  <a:pt x="8744293" y="1145889"/>
                  <a:pt x="8740409" y="1142005"/>
                </a:cubicBezTo>
                <a:cubicBezTo>
                  <a:pt x="8740409" y="1142005"/>
                  <a:pt x="8728755" y="1142005"/>
                  <a:pt x="8720986" y="1138120"/>
                </a:cubicBezTo>
                <a:cubicBezTo>
                  <a:pt x="8709332" y="1138120"/>
                  <a:pt x="8693793" y="1134236"/>
                  <a:pt x="8682139" y="1134236"/>
                </a:cubicBezTo>
                <a:cubicBezTo>
                  <a:pt x="8674370" y="1130352"/>
                  <a:pt x="8654947" y="1126467"/>
                  <a:pt x="8639408" y="1122583"/>
                </a:cubicBezTo>
                <a:cubicBezTo>
                  <a:pt x="8623870" y="1122583"/>
                  <a:pt x="8608331" y="1118698"/>
                  <a:pt x="8604447" y="1114814"/>
                </a:cubicBezTo>
                <a:cubicBezTo>
                  <a:pt x="8600562" y="1114814"/>
                  <a:pt x="8592793" y="1114814"/>
                  <a:pt x="8588908" y="1114814"/>
                </a:cubicBezTo>
                <a:cubicBezTo>
                  <a:pt x="8581139" y="1110930"/>
                  <a:pt x="8573370" y="1110930"/>
                  <a:pt x="8569485" y="1110930"/>
                </a:cubicBezTo>
                <a:cubicBezTo>
                  <a:pt x="8557831" y="1107045"/>
                  <a:pt x="8449062" y="1083739"/>
                  <a:pt x="8433523" y="1083739"/>
                </a:cubicBezTo>
                <a:cubicBezTo>
                  <a:pt x="8425754" y="1079855"/>
                  <a:pt x="8406331" y="1079855"/>
                  <a:pt x="8394677" y="1075970"/>
                </a:cubicBezTo>
                <a:cubicBezTo>
                  <a:pt x="8355830" y="1068202"/>
                  <a:pt x="8348062" y="1068202"/>
                  <a:pt x="8344177" y="1075970"/>
                </a:cubicBezTo>
                <a:cubicBezTo>
                  <a:pt x="8344177" y="1075970"/>
                  <a:pt x="8344177" y="1075970"/>
                  <a:pt x="8328638" y="1075970"/>
                </a:cubicBezTo>
                <a:cubicBezTo>
                  <a:pt x="8320869" y="1072086"/>
                  <a:pt x="8309215" y="1072086"/>
                  <a:pt x="8305330" y="1068202"/>
                </a:cubicBezTo>
                <a:cubicBezTo>
                  <a:pt x="8297562" y="1068202"/>
                  <a:pt x="8289792" y="1068202"/>
                  <a:pt x="8285908" y="1068202"/>
                </a:cubicBezTo>
                <a:cubicBezTo>
                  <a:pt x="8282023" y="1064317"/>
                  <a:pt x="8270369" y="1064317"/>
                  <a:pt x="8262600" y="1064317"/>
                </a:cubicBezTo>
                <a:cubicBezTo>
                  <a:pt x="8254830" y="1060433"/>
                  <a:pt x="8243176" y="1060433"/>
                  <a:pt x="8243176" y="1060433"/>
                </a:cubicBezTo>
                <a:cubicBezTo>
                  <a:pt x="8235408" y="1056549"/>
                  <a:pt x="8215984" y="1052664"/>
                  <a:pt x="8208215" y="1052664"/>
                </a:cubicBezTo>
                <a:cubicBezTo>
                  <a:pt x="8208215" y="1052664"/>
                  <a:pt x="8200446" y="1052664"/>
                  <a:pt x="8196561" y="1052664"/>
                </a:cubicBezTo>
                <a:cubicBezTo>
                  <a:pt x="8177138" y="1044895"/>
                  <a:pt x="8157714" y="1041011"/>
                  <a:pt x="8149946" y="1041011"/>
                </a:cubicBezTo>
                <a:cubicBezTo>
                  <a:pt x="8142176" y="1041011"/>
                  <a:pt x="8130522" y="1037127"/>
                  <a:pt x="8118868" y="1033242"/>
                </a:cubicBezTo>
                <a:cubicBezTo>
                  <a:pt x="8099446" y="1029358"/>
                  <a:pt x="8091676" y="1029358"/>
                  <a:pt x="8072253" y="1033242"/>
                </a:cubicBezTo>
                <a:cubicBezTo>
                  <a:pt x="8060599" y="1033242"/>
                  <a:pt x="8045060" y="1033242"/>
                  <a:pt x="8041176" y="1029358"/>
                </a:cubicBezTo>
                <a:cubicBezTo>
                  <a:pt x="8002330" y="1021589"/>
                  <a:pt x="7990676" y="1021589"/>
                  <a:pt x="7971252" y="1021589"/>
                </a:cubicBezTo>
                <a:cubicBezTo>
                  <a:pt x="7959599" y="1021589"/>
                  <a:pt x="7947945" y="1021589"/>
                  <a:pt x="7944060" y="1021589"/>
                </a:cubicBezTo>
                <a:cubicBezTo>
                  <a:pt x="7936291" y="1017705"/>
                  <a:pt x="7924637" y="1017705"/>
                  <a:pt x="7897445" y="1017705"/>
                </a:cubicBezTo>
                <a:cubicBezTo>
                  <a:pt x="7881906" y="1013820"/>
                  <a:pt x="7866368" y="1013820"/>
                  <a:pt x="7858598" y="1009936"/>
                </a:cubicBezTo>
                <a:cubicBezTo>
                  <a:pt x="7854714" y="1009936"/>
                  <a:pt x="7846944" y="1006052"/>
                  <a:pt x="7843060" y="1006052"/>
                </a:cubicBezTo>
                <a:cubicBezTo>
                  <a:pt x="7835291" y="1002167"/>
                  <a:pt x="7827522" y="1002167"/>
                  <a:pt x="7823637" y="1002167"/>
                </a:cubicBezTo>
                <a:cubicBezTo>
                  <a:pt x="7815868" y="998283"/>
                  <a:pt x="7808098" y="1002167"/>
                  <a:pt x="7811983" y="1006052"/>
                </a:cubicBezTo>
                <a:cubicBezTo>
                  <a:pt x="7811983" y="1006052"/>
                  <a:pt x="7811983" y="1006052"/>
                  <a:pt x="7815868" y="1006052"/>
                </a:cubicBezTo>
                <a:cubicBezTo>
                  <a:pt x="7819752" y="1006052"/>
                  <a:pt x="7827522" y="1009936"/>
                  <a:pt x="7831406" y="1009936"/>
                </a:cubicBezTo>
                <a:cubicBezTo>
                  <a:pt x="7839176" y="1013820"/>
                  <a:pt x="7843060" y="1013820"/>
                  <a:pt x="7846944" y="1013820"/>
                </a:cubicBezTo>
                <a:cubicBezTo>
                  <a:pt x="7854714" y="1013820"/>
                  <a:pt x="7862483" y="1017705"/>
                  <a:pt x="7866368" y="1025474"/>
                </a:cubicBezTo>
                <a:cubicBezTo>
                  <a:pt x="7866368" y="1025474"/>
                  <a:pt x="7878022" y="1029358"/>
                  <a:pt x="7885791" y="1029358"/>
                </a:cubicBezTo>
                <a:cubicBezTo>
                  <a:pt x="7897445" y="1029358"/>
                  <a:pt x="7909098" y="1033242"/>
                  <a:pt x="7912984" y="1037127"/>
                </a:cubicBezTo>
                <a:cubicBezTo>
                  <a:pt x="7916868" y="1037127"/>
                  <a:pt x="7928522" y="1041011"/>
                  <a:pt x="7936291" y="1044895"/>
                </a:cubicBezTo>
                <a:cubicBezTo>
                  <a:pt x="7963484" y="1048780"/>
                  <a:pt x="7994560" y="1052664"/>
                  <a:pt x="8002330" y="1056549"/>
                </a:cubicBezTo>
                <a:cubicBezTo>
                  <a:pt x="8006214" y="1056549"/>
                  <a:pt x="8017868" y="1056549"/>
                  <a:pt x="8025638" y="1056549"/>
                </a:cubicBezTo>
                <a:cubicBezTo>
                  <a:pt x="8052830" y="1056549"/>
                  <a:pt x="8056714" y="1060433"/>
                  <a:pt x="8056714" y="1060433"/>
                </a:cubicBezTo>
                <a:cubicBezTo>
                  <a:pt x="8056714" y="1064317"/>
                  <a:pt x="8087792" y="1072086"/>
                  <a:pt x="8095560" y="1072086"/>
                </a:cubicBezTo>
                <a:cubicBezTo>
                  <a:pt x="8099446" y="1072086"/>
                  <a:pt x="8103330" y="1072086"/>
                  <a:pt x="8103330" y="1072086"/>
                </a:cubicBezTo>
                <a:cubicBezTo>
                  <a:pt x="8103330" y="1075970"/>
                  <a:pt x="8107214" y="1075970"/>
                  <a:pt x="8111099" y="1075970"/>
                </a:cubicBezTo>
                <a:cubicBezTo>
                  <a:pt x="8114984" y="1075970"/>
                  <a:pt x="8126638" y="1079855"/>
                  <a:pt x="8138292" y="1079855"/>
                </a:cubicBezTo>
                <a:cubicBezTo>
                  <a:pt x="8146061" y="1083739"/>
                  <a:pt x="8161600" y="1083739"/>
                  <a:pt x="8165484" y="1087623"/>
                </a:cubicBezTo>
                <a:cubicBezTo>
                  <a:pt x="8169368" y="1087623"/>
                  <a:pt x="8177138" y="1087623"/>
                  <a:pt x="8177138" y="1087623"/>
                </a:cubicBezTo>
                <a:cubicBezTo>
                  <a:pt x="8177138" y="1091508"/>
                  <a:pt x="8181022" y="1091508"/>
                  <a:pt x="8184907" y="1091508"/>
                </a:cubicBezTo>
                <a:cubicBezTo>
                  <a:pt x="8184907" y="1091508"/>
                  <a:pt x="8192676" y="1091508"/>
                  <a:pt x="8196561" y="1091508"/>
                </a:cubicBezTo>
                <a:cubicBezTo>
                  <a:pt x="8200446" y="1095392"/>
                  <a:pt x="8204330" y="1095392"/>
                  <a:pt x="8208215" y="1095392"/>
                </a:cubicBezTo>
                <a:cubicBezTo>
                  <a:pt x="8212100" y="1095392"/>
                  <a:pt x="8243176" y="1099277"/>
                  <a:pt x="8254830" y="1103161"/>
                </a:cubicBezTo>
                <a:cubicBezTo>
                  <a:pt x="8258715" y="1103161"/>
                  <a:pt x="8262600" y="1103161"/>
                  <a:pt x="8266484" y="1103161"/>
                </a:cubicBezTo>
                <a:cubicBezTo>
                  <a:pt x="8266484" y="1103161"/>
                  <a:pt x="8274254" y="1103161"/>
                  <a:pt x="8278138" y="1107045"/>
                </a:cubicBezTo>
                <a:cubicBezTo>
                  <a:pt x="8285908" y="1110930"/>
                  <a:pt x="8289792" y="1110930"/>
                  <a:pt x="8293676" y="1110930"/>
                </a:cubicBezTo>
                <a:cubicBezTo>
                  <a:pt x="8297562" y="1110930"/>
                  <a:pt x="8398562" y="1130352"/>
                  <a:pt x="8433523" y="1138120"/>
                </a:cubicBezTo>
                <a:cubicBezTo>
                  <a:pt x="8456831" y="1142005"/>
                  <a:pt x="8464600" y="1145889"/>
                  <a:pt x="8476254" y="1145889"/>
                </a:cubicBezTo>
                <a:cubicBezTo>
                  <a:pt x="8491793" y="1145889"/>
                  <a:pt x="8511216" y="1149773"/>
                  <a:pt x="8515100" y="1153658"/>
                </a:cubicBezTo>
                <a:cubicBezTo>
                  <a:pt x="8518985" y="1153658"/>
                  <a:pt x="8553947" y="1161427"/>
                  <a:pt x="8604447" y="1173080"/>
                </a:cubicBezTo>
                <a:cubicBezTo>
                  <a:pt x="8623870" y="1176964"/>
                  <a:pt x="8658832" y="1184733"/>
                  <a:pt x="8682139" y="1188617"/>
                </a:cubicBezTo>
                <a:cubicBezTo>
                  <a:pt x="8705447" y="1192501"/>
                  <a:pt x="8732639" y="1200270"/>
                  <a:pt x="8736524" y="1200270"/>
                </a:cubicBezTo>
                <a:cubicBezTo>
                  <a:pt x="8740409" y="1200270"/>
                  <a:pt x="8748178" y="1200270"/>
                  <a:pt x="8752063" y="1204155"/>
                </a:cubicBezTo>
                <a:cubicBezTo>
                  <a:pt x="8759832" y="1204155"/>
                  <a:pt x="8818101" y="1215808"/>
                  <a:pt x="8845294" y="1219692"/>
                </a:cubicBezTo>
                <a:cubicBezTo>
                  <a:pt x="8856947" y="1223576"/>
                  <a:pt x="8872486" y="1227461"/>
                  <a:pt x="8884140" y="1227461"/>
                </a:cubicBezTo>
                <a:cubicBezTo>
                  <a:pt x="8915217" y="1235230"/>
                  <a:pt x="8965717" y="1239114"/>
                  <a:pt x="9000679" y="1239114"/>
                </a:cubicBezTo>
                <a:cubicBezTo>
                  <a:pt x="9023986" y="1239114"/>
                  <a:pt x="9023986" y="1242998"/>
                  <a:pt x="9004563" y="1246883"/>
                </a:cubicBezTo>
                <a:cubicBezTo>
                  <a:pt x="8977371" y="1246883"/>
                  <a:pt x="8950178" y="1246883"/>
                  <a:pt x="8849178" y="1231345"/>
                </a:cubicBezTo>
                <a:cubicBezTo>
                  <a:pt x="8794793" y="1223576"/>
                  <a:pt x="8717101" y="1208039"/>
                  <a:pt x="8651062" y="1192501"/>
                </a:cubicBezTo>
                <a:cubicBezTo>
                  <a:pt x="8635524" y="1188617"/>
                  <a:pt x="8608331" y="1180848"/>
                  <a:pt x="8588908" y="1180848"/>
                </a:cubicBezTo>
                <a:cubicBezTo>
                  <a:pt x="8573370" y="1176964"/>
                  <a:pt x="8546177" y="1169195"/>
                  <a:pt x="8530639" y="1169195"/>
                </a:cubicBezTo>
                <a:cubicBezTo>
                  <a:pt x="8503446" y="1161427"/>
                  <a:pt x="8476254" y="1157542"/>
                  <a:pt x="8491793" y="1161427"/>
                </a:cubicBezTo>
                <a:cubicBezTo>
                  <a:pt x="8495677" y="1161427"/>
                  <a:pt x="8499562" y="1165311"/>
                  <a:pt x="8499562" y="1165311"/>
                </a:cubicBezTo>
                <a:cubicBezTo>
                  <a:pt x="8499562" y="1169195"/>
                  <a:pt x="8511216" y="1173080"/>
                  <a:pt x="8550062" y="1180848"/>
                </a:cubicBezTo>
                <a:cubicBezTo>
                  <a:pt x="8565600" y="1184733"/>
                  <a:pt x="8581139" y="1188617"/>
                  <a:pt x="8585024" y="1188617"/>
                </a:cubicBezTo>
                <a:cubicBezTo>
                  <a:pt x="8588908" y="1192501"/>
                  <a:pt x="8588908" y="1192501"/>
                  <a:pt x="8682139" y="1208039"/>
                </a:cubicBezTo>
                <a:cubicBezTo>
                  <a:pt x="8686024" y="1211923"/>
                  <a:pt x="8701562" y="1215808"/>
                  <a:pt x="8709332" y="1215808"/>
                </a:cubicBezTo>
                <a:cubicBezTo>
                  <a:pt x="8720986" y="1219692"/>
                  <a:pt x="8736524" y="1223576"/>
                  <a:pt x="8744293" y="1223576"/>
                </a:cubicBezTo>
                <a:cubicBezTo>
                  <a:pt x="8759832" y="1227461"/>
                  <a:pt x="8849178" y="1246883"/>
                  <a:pt x="8880255" y="1254651"/>
                </a:cubicBezTo>
                <a:cubicBezTo>
                  <a:pt x="8891909" y="1258536"/>
                  <a:pt x="8899678" y="1262420"/>
                  <a:pt x="8903563" y="1262420"/>
                </a:cubicBezTo>
                <a:cubicBezTo>
                  <a:pt x="8907448" y="1262420"/>
                  <a:pt x="8915217" y="1266304"/>
                  <a:pt x="8919101" y="1266304"/>
                </a:cubicBezTo>
                <a:cubicBezTo>
                  <a:pt x="8926871" y="1266304"/>
                  <a:pt x="8934640" y="1266304"/>
                  <a:pt x="8942409" y="1270189"/>
                </a:cubicBezTo>
                <a:cubicBezTo>
                  <a:pt x="8946294" y="1270189"/>
                  <a:pt x="8954063" y="1274073"/>
                  <a:pt x="8961832" y="1274073"/>
                </a:cubicBezTo>
                <a:cubicBezTo>
                  <a:pt x="8969602" y="1277958"/>
                  <a:pt x="8973486" y="1277958"/>
                  <a:pt x="8973486" y="1277958"/>
                </a:cubicBezTo>
                <a:cubicBezTo>
                  <a:pt x="8973486" y="1281842"/>
                  <a:pt x="8977371" y="1281842"/>
                  <a:pt x="8981255" y="1281842"/>
                </a:cubicBezTo>
                <a:cubicBezTo>
                  <a:pt x="8989025" y="1281842"/>
                  <a:pt x="9000679" y="1285726"/>
                  <a:pt x="9012332" y="1289611"/>
                </a:cubicBezTo>
                <a:cubicBezTo>
                  <a:pt x="9023986" y="1289611"/>
                  <a:pt x="9039525" y="1293495"/>
                  <a:pt x="9047294" y="1293495"/>
                </a:cubicBezTo>
                <a:cubicBezTo>
                  <a:pt x="9070602" y="1297379"/>
                  <a:pt x="9090025" y="1301264"/>
                  <a:pt x="9090025" y="1305148"/>
                </a:cubicBezTo>
                <a:cubicBezTo>
                  <a:pt x="9090025" y="1309033"/>
                  <a:pt x="9090025" y="1309033"/>
                  <a:pt x="9090025" y="1309033"/>
                </a:cubicBezTo>
                <a:cubicBezTo>
                  <a:pt x="9078371" y="1309033"/>
                  <a:pt x="9012332" y="1297379"/>
                  <a:pt x="8992909" y="1293495"/>
                </a:cubicBezTo>
                <a:cubicBezTo>
                  <a:pt x="8985140" y="1293495"/>
                  <a:pt x="8977371" y="1289611"/>
                  <a:pt x="8973486" y="1289611"/>
                </a:cubicBezTo>
                <a:cubicBezTo>
                  <a:pt x="8969602" y="1289611"/>
                  <a:pt x="8965717" y="1289611"/>
                  <a:pt x="8957948" y="1285726"/>
                </a:cubicBezTo>
                <a:cubicBezTo>
                  <a:pt x="8954063" y="1285726"/>
                  <a:pt x="8946294" y="1281842"/>
                  <a:pt x="8934640" y="1281842"/>
                </a:cubicBezTo>
                <a:cubicBezTo>
                  <a:pt x="8922986" y="1281842"/>
                  <a:pt x="8919101" y="1281842"/>
                  <a:pt x="8915217" y="1277958"/>
                </a:cubicBezTo>
                <a:cubicBezTo>
                  <a:pt x="8915217" y="1274073"/>
                  <a:pt x="8911332" y="1274073"/>
                  <a:pt x="8903563" y="1274073"/>
                </a:cubicBezTo>
                <a:cubicBezTo>
                  <a:pt x="8899678" y="1274073"/>
                  <a:pt x="8891909" y="1274073"/>
                  <a:pt x="8884140" y="1270189"/>
                </a:cubicBezTo>
                <a:cubicBezTo>
                  <a:pt x="8880255" y="1270189"/>
                  <a:pt x="8864717" y="1266304"/>
                  <a:pt x="8853063" y="1266304"/>
                </a:cubicBezTo>
                <a:cubicBezTo>
                  <a:pt x="8845294" y="1262420"/>
                  <a:pt x="8825870" y="1262420"/>
                  <a:pt x="8818101" y="1258536"/>
                </a:cubicBezTo>
                <a:cubicBezTo>
                  <a:pt x="8790909" y="1254651"/>
                  <a:pt x="8783140" y="1250767"/>
                  <a:pt x="8779255" y="1250767"/>
                </a:cubicBezTo>
                <a:cubicBezTo>
                  <a:pt x="8779255" y="1250767"/>
                  <a:pt x="8771486" y="1250767"/>
                  <a:pt x="8759832" y="1246883"/>
                </a:cubicBezTo>
                <a:cubicBezTo>
                  <a:pt x="8752063" y="1246883"/>
                  <a:pt x="8740409" y="1242998"/>
                  <a:pt x="8732639" y="1242998"/>
                </a:cubicBezTo>
                <a:cubicBezTo>
                  <a:pt x="8720986" y="1239114"/>
                  <a:pt x="8709332" y="1239114"/>
                  <a:pt x="8689909" y="1235230"/>
                </a:cubicBezTo>
                <a:cubicBezTo>
                  <a:pt x="8682139" y="1231345"/>
                  <a:pt x="8670485" y="1231345"/>
                  <a:pt x="8666601" y="1227461"/>
                </a:cubicBezTo>
                <a:cubicBezTo>
                  <a:pt x="8658832" y="1227461"/>
                  <a:pt x="8643293" y="1223576"/>
                  <a:pt x="8635524" y="1223576"/>
                </a:cubicBezTo>
                <a:cubicBezTo>
                  <a:pt x="8623870" y="1219692"/>
                  <a:pt x="8612216" y="1219692"/>
                  <a:pt x="8608331" y="1219692"/>
                </a:cubicBezTo>
                <a:cubicBezTo>
                  <a:pt x="8600562" y="1219692"/>
                  <a:pt x="8565600" y="1211923"/>
                  <a:pt x="8534523" y="1204155"/>
                </a:cubicBezTo>
                <a:cubicBezTo>
                  <a:pt x="8526754" y="1200270"/>
                  <a:pt x="8518985" y="1200270"/>
                  <a:pt x="8515100" y="1200270"/>
                </a:cubicBezTo>
                <a:cubicBezTo>
                  <a:pt x="8507331" y="1200270"/>
                  <a:pt x="8491793" y="1196386"/>
                  <a:pt x="8480139" y="1196386"/>
                </a:cubicBezTo>
                <a:cubicBezTo>
                  <a:pt x="8468485" y="1192501"/>
                  <a:pt x="8449062" y="1188617"/>
                  <a:pt x="8441292" y="1188617"/>
                </a:cubicBezTo>
                <a:cubicBezTo>
                  <a:pt x="8433523" y="1188617"/>
                  <a:pt x="8425754" y="1184733"/>
                  <a:pt x="8421869" y="1184733"/>
                </a:cubicBezTo>
                <a:cubicBezTo>
                  <a:pt x="8402446" y="1176964"/>
                  <a:pt x="8383023" y="1173080"/>
                  <a:pt x="8375254" y="1173080"/>
                </a:cubicBezTo>
                <a:cubicBezTo>
                  <a:pt x="8375254" y="1173080"/>
                  <a:pt x="8367484" y="1173080"/>
                  <a:pt x="8363600" y="1173080"/>
                </a:cubicBezTo>
                <a:cubicBezTo>
                  <a:pt x="8359716" y="1169195"/>
                  <a:pt x="8348062" y="1169195"/>
                  <a:pt x="8340292" y="1165311"/>
                </a:cubicBezTo>
                <a:cubicBezTo>
                  <a:pt x="8328638" y="1165311"/>
                  <a:pt x="8305330" y="1161427"/>
                  <a:pt x="8289792" y="1157542"/>
                </a:cubicBezTo>
                <a:cubicBezTo>
                  <a:pt x="8254830" y="1149773"/>
                  <a:pt x="8239292" y="1149773"/>
                  <a:pt x="8223754" y="1149773"/>
                </a:cubicBezTo>
                <a:cubicBezTo>
                  <a:pt x="8215984" y="1149773"/>
                  <a:pt x="8200446" y="1149773"/>
                  <a:pt x="8192676" y="1145889"/>
                </a:cubicBezTo>
                <a:cubicBezTo>
                  <a:pt x="8184907" y="1142005"/>
                  <a:pt x="8169368" y="1142005"/>
                  <a:pt x="8161600" y="1142005"/>
                </a:cubicBezTo>
                <a:cubicBezTo>
                  <a:pt x="8149946" y="1142005"/>
                  <a:pt x="8149946" y="1142005"/>
                  <a:pt x="8153830" y="1145889"/>
                </a:cubicBezTo>
                <a:cubicBezTo>
                  <a:pt x="8157714" y="1149773"/>
                  <a:pt x="8165484" y="1149773"/>
                  <a:pt x="8173253" y="1153658"/>
                </a:cubicBezTo>
                <a:cubicBezTo>
                  <a:pt x="8196561" y="1157542"/>
                  <a:pt x="8208215" y="1161427"/>
                  <a:pt x="8208215" y="1161427"/>
                </a:cubicBezTo>
                <a:cubicBezTo>
                  <a:pt x="8208215" y="1165311"/>
                  <a:pt x="8192676" y="1161427"/>
                  <a:pt x="8165484" y="1153658"/>
                </a:cubicBezTo>
                <a:cubicBezTo>
                  <a:pt x="8142176" y="1149773"/>
                  <a:pt x="8114984" y="1142005"/>
                  <a:pt x="8095560" y="1142005"/>
                </a:cubicBezTo>
                <a:cubicBezTo>
                  <a:pt x="8087792" y="1138120"/>
                  <a:pt x="8076138" y="1138120"/>
                  <a:pt x="8068368" y="1134236"/>
                </a:cubicBezTo>
                <a:cubicBezTo>
                  <a:pt x="8064484" y="1134236"/>
                  <a:pt x="8056714" y="1134236"/>
                  <a:pt x="8052830" y="1134236"/>
                </a:cubicBezTo>
                <a:cubicBezTo>
                  <a:pt x="8048945" y="1130352"/>
                  <a:pt x="8045060" y="1130352"/>
                  <a:pt x="8045060" y="1126467"/>
                </a:cubicBezTo>
                <a:cubicBezTo>
                  <a:pt x="8048945" y="1122583"/>
                  <a:pt x="8045060" y="1122583"/>
                  <a:pt x="8041176" y="1126467"/>
                </a:cubicBezTo>
                <a:cubicBezTo>
                  <a:pt x="8041176" y="1130352"/>
                  <a:pt x="8037292" y="1130352"/>
                  <a:pt x="8033406" y="1126467"/>
                </a:cubicBezTo>
                <a:cubicBezTo>
                  <a:pt x="8033406" y="1126467"/>
                  <a:pt x="8021753" y="1126467"/>
                  <a:pt x="8013984" y="1122583"/>
                </a:cubicBezTo>
                <a:cubicBezTo>
                  <a:pt x="7975138" y="1118698"/>
                  <a:pt x="7944060" y="1110930"/>
                  <a:pt x="7932406" y="1110930"/>
                </a:cubicBezTo>
                <a:cubicBezTo>
                  <a:pt x="7924637" y="1107045"/>
                  <a:pt x="7916868" y="1107045"/>
                  <a:pt x="7909098" y="1107045"/>
                </a:cubicBezTo>
                <a:cubicBezTo>
                  <a:pt x="7901330" y="1107045"/>
                  <a:pt x="7893560" y="1103161"/>
                  <a:pt x="7889676" y="1103161"/>
                </a:cubicBezTo>
                <a:cubicBezTo>
                  <a:pt x="7885791" y="1103161"/>
                  <a:pt x="7885791" y="1103161"/>
                  <a:pt x="7885791" y="1107045"/>
                </a:cubicBezTo>
                <a:cubicBezTo>
                  <a:pt x="7889676" y="1110930"/>
                  <a:pt x="7893560" y="1110930"/>
                  <a:pt x="7893560" y="1110930"/>
                </a:cubicBezTo>
                <a:cubicBezTo>
                  <a:pt x="7897445" y="1110930"/>
                  <a:pt x="7905214" y="1110930"/>
                  <a:pt x="7909098" y="1114814"/>
                </a:cubicBezTo>
                <a:cubicBezTo>
                  <a:pt x="7916868" y="1118698"/>
                  <a:pt x="7936291" y="1122583"/>
                  <a:pt x="7951830" y="1122583"/>
                </a:cubicBezTo>
                <a:cubicBezTo>
                  <a:pt x="7967368" y="1126467"/>
                  <a:pt x="7982906" y="1126467"/>
                  <a:pt x="7982906" y="1130352"/>
                </a:cubicBezTo>
                <a:cubicBezTo>
                  <a:pt x="7982906" y="1130352"/>
                  <a:pt x="7998445" y="1134236"/>
                  <a:pt x="8013984" y="1142005"/>
                </a:cubicBezTo>
                <a:cubicBezTo>
                  <a:pt x="8021753" y="1142005"/>
                  <a:pt x="8037292" y="1145889"/>
                  <a:pt x="8072253" y="1149773"/>
                </a:cubicBezTo>
                <a:cubicBezTo>
                  <a:pt x="8111099" y="1157542"/>
                  <a:pt x="8114984" y="1157542"/>
                  <a:pt x="8122753" y="1161427"/>
                </a:cubicBezTo>
                <a:cubicBezTo>
                  <a:pt x="8126638" y="1165311"/>
                  <a:pt x="8146061" y="1169195"/>
                  <a:pt x="8169368" y="1169195"/>
                </a:cubicBezTo>
                <a:cubicBezTo>
                  <a:pt x="8177138" y="1173080"/>
                  <a:pt x="8188792" y="1173080"/>
                  <a:pt x="8212100" y="1180848"/>
                </a:cubicBezTo>
                <a:cubicBezTo>
                  <a:pt x="8215984" y="1184733"/>
                  <a:pt x="8223754" y="1184733"/>
                  <a:pt x="8231522" y="1188617"/>
                </a:cubicBezTo>
                <a:cubicBezTo>
                  <a:pt x="8239292" y="1188617"/>
                  <a:pt x="8250946" y="1192501"/>
                  <a:pt x="8258715" y="1192501"/>
                </a:cubicBezTo>
                <a:cubicBezTo>
                  <a:pt x="8270369" y="1196386"/>
                  <a:pt x="8282023" y="1200270"/>
                  <a:pt x="8289792" y="1200270"/>
                </a:cubicBezTo>
                <a:cubicBezTo>
                  <a:pt x="8293676" y="1204155"/>
                  <a:pt x="8305330" y="1204155"/>
                  <a:pt x="8313100" y="1208039"/>
                </a:cubicBezTo>
                <a:cubicBezTo>
                  <a:pt x="8320869" y="1208039"/>
                  <a:pt x="8328638" y="1208039"/>
                  <a:pt x="8332523" y="1208039"/>
                </a:cubicBezTo>
                <a:cubicBezTo>
                  <a:pt x="8336408" y="1211923"/>
                  <a:pt x="8340292" y="1211923"/>
                  <a:pt x="8344177" y="1211923"/>
                </a:cubicBezTo>
                <a:cubicBezTo>
                  <a:pt x="8348062" y="1215808"/>
                  <a:pt x="8351946" y="1215808"/>
                  <a:pt x="8359716" y="1215808"/>
                </a:cubicBezTo>
                <a:cubicBezTo>
                  <a:pt x="8363600" y="1215808"/>
                  <a:pt x="8371369" y="1219692"/>
                  <a:pt x="8375254" y="1219692"/>
                </a:cubicBezTo>
                <a:cubicBezTo>
                  <a:pt x="8379138" y="1219692"/>
                  <a:pt x="8398562" y="1223576"/>
                  <a:pt x="8417985" y="1227461"/>
                </a:cubicBezTo>
                <a:cubicBezTo>
                  <a:pt x="8433523" y="1231345"/>
                  <a:pt x="8460716" y="1239114"/>
                  <a:pt x="8472369" y="1239114"/>
                </a:cubicBezTo>
                <a:cubicBezTo>
                  <a:pt x="8499562" y="1246883"/>
                  <a:pt x="8546177" y="1254651"/>
                  <a:pt x="8565600" y="1258536"/>
                </a:cubicBezTo>
                <a:cubicBezTo>
                  <a:pt x="8573370" y="1258536"/>
                  <a:pt x="8585024" y="1262420"/>
                  <a:pt x="8592793" y="1266304"/>
                </a:cubicBezTo>
                <a:cubicBezTo>
                  <a:pt x="8604447" y="1266304"/>
                  <a:pt x="8666601" y="1277958"/>
                  <a:pt x="8705447" y="1285726"/>
                </a:cubicBezTo>
                <a:cubicBezTo>
                  <a:pt x="8717101" y="1289611"/>
                  <a:pt x="8720986" y="1293495"/>
                  <a:pt x="8713216" y="1293495"/>
                </a:cubicBezTo>
                <a:cubicBezTo>
                  <a:pt x="8709332" y="1293495"/>
                  <a:pt x="8709332" y="1297379"/>
                  <a:pt x="8709332" y="1297379"/>
                </a:cubicBezTo>
                <a:cubicBezTo>
                  <a:pt x="8709332" y="1301264"/>
                  <a:pt x="8728755" y="1309033"/>
                  <a:pt x="8767601" y="1316801"/>
                </a:cubicBezTo>
                <a:cubicBezTo>
                  <a:pt x="8779255" y="1320686"/>
                  <a:pt x="8794793" y="1324570"/>
                  <a:pt x="8798678" y="1324570"/>
                </a:cubicBezTo>
                <a:cubicBezTo>
                  <a:pt x="8802563" y="1328454"/>
                  <a:pt x="8810332" y="1328454"/>
                  <a:pt x="8810332" y="1328454"/>
                </a:cubicBezTo>
                <a:cubicBezTo>
                  <a:pt x="8810332" y="1332339"/>
                  <a:pt x="8779255" y="1328454"/>
                  <a:pt x="8724870" y="1316801"/>
                </a:cubicBezTo>
                <a:cubicBezTo>
                  <a:pt x="8616101" y="1293495"/>
                  <a:pt x="8577254" y="1285726"/>
                  <a:pt x="8573370" y="1285726"/>
                </a:cubicBezTo>
                <a:cubicBezTo>
                  <a:pt x="8569485" y="1285726"/>
                  <a:pt x="8557831" y="1281842"/>
                  <a:pt x="8546177" y="1281842"/>
                </a:cubicBezTo>
                <a:cubicBezTo>
                  <a:pt x="8534523" y="1277958"/>
                  <a:pt x="8522870" y="1274073"/>
                  <a:pt x="8518985" y="1274073"/>
                </a:cubicBezTo>
                <a:cubicBezTo>
                  <a:pt x="8480139" y="1270189"/>
                  <a:pt x="8433523" y="1258536"/>
                  <a:pt x="8410215" y="1250767"/>
                </a:cubicBezTo>
                <a:cubicBezTo>
                  <a:pt x="8402446" y="1250767"/>
                  <a:pt x="8386908" y="1246883"/>
                  <a:pt x="8348062" y="1239114"/>
                </a:cubicBezTo>
                <a:cubicBezTo>
                  <a:pt x="8332523" y="1239114"/>
                  <a:pt x="8316984" y="1235230"/>
                  <a:pt x="8313100" y="1235230"/>
                </a:cubicBezTo>
                <a:cubicBezTo>
                  <a:pt x="8309215" y="1231345"/>
                  <a:pt x="8297562" y="1231345"/>
                  <a:pt x="8270369" y="1227461"/>
                </a:cubicBezTo>
                <a:cubicBezTo>
                  <a:pt x="8266484" y="1227461"/>
                  <a:pt x="8254830" y="1227461"/>
                  <a:pt x="8250946" y="1227461"/>
                </a:cubicBezTo>
                <a:cubicBezTo>
                  <a:pt x="8247061" y="1223576"/>
                  <a:pt x="8235408" y="1227461"/>
                  <a:pt x="8231522" y="1231345"/>
                </a:cubicBezTo>
                <a:cubicBezTo>
                  <a:pt x="8227638" y="1231345"/>
                  <a:pt x="8239292" y="1239114"/>
                  <a:pt x="8247061" y="1239114"/>
                </a:cubicBezTo>
                <a:cubicBezTo>
                  <a:pt x="8250946" y="1239114"/>
                  <a:pt x="8363600" y="1262420"/>
                  <a:pt x="8414100" y="1274073"/>
                </a:cubicBezTo>
                <a:cubicBezTo>
                  <a:pt x="8449062" y="1281842"/>
                  <a:pt x="8503446" y="1293495"/>
                  <a:pt x="8546177" y="1305148"/>
                </a:cubicBezTo>
                <a:cubicBezTo>
                  <a:pt x="8561716" y="1309033"/>
                  <a:pt x="8581139" y="1312917"/>
                  <a:pt x="8585024" y="1312917"/>
                </a:cubicBezTo>
                <a:cubicBezTo>
                  <a:pt x="8592793" y="1316801"/>
                  <a:pt x="8600562" y="1316801"/>
                  <a:pt x="8604447" y="1320686"/>
                </a:cubicBezTo>
                <a:cubicBezTo>
                  <a:pt x="8612216" y="1320686"/>
                  <a:pt x="8623870" y="1320686"/>
                  <a:pt x="8635524" y="1324570"/>
                </a:cubicBezTo>
                <a:cubicBezTo>
                  <a:pt x="8643293" y="1324570"/>
                  <a:pt x="8662716" y="1328454"/>
                  <a:pt x="8678255" y="1332339"/>
                </a:cubicBezTo>
                <a:cubicBezTo>
                  <a:pt x="8705447" y="1336223"/>
                  <a:pt x="8701562" y="1340107"/>
                  <a:pt x="8670485" y="1336223"/>
                </a:cubicBezTo>
                <a:cubicBezTo>
                  <a:pt x="8643293" y="1336223"/>
                  <a:pt x="8631639" y="1332339"/>
                  <a:pt x="8627754" y="1332339"/>
                </a:cubicBezTo>
                <a:cubicBezTo>
                  <a:pt x="8627754" y="1328454"/>
                  <a:pt x="8623870" y="1328454"/>
                  <a:pt x="8619985" y="1328454"/>
                </a:cubicBezTo>
                <a:cubicBezTo>
                  <a:pt x="8612216" y="1328454"/>
                  <a:pt x="8581139" y="1324570"/>
                  <a:pt x="8577254" y="1320686"/>
                </a:cubicBezTo>
                <a:cubicBezTo>
                  <a:pt x="8573370" y="1316801"/>
                  <a:pt x="8565600" y="1316801"/>
                  <a:pt x="8557831" y="1316801"/>
                </a:cubicBezTo>
                <a:cubicBezTo>
                  <a:pt x="8553947" y="1312917"/>
                  <a:pt x="8530639" y="1309033"/>
                  <a:pt x="8507331" y="1305148"/>
                </a:cubicBezTo>
                <a:cubicBezTo>
                  <a:pt x="8449062" y="1293495"/>
                  <a:pt x="8394677" y="1281842"/>
                  <a:pt x="8390792" y="1281842"/>
                </a:cubicBezTo>
                <a:cubicBezTo>
                  <a:pt x="8390792" y="1281842"/>
                  <a:pt x="8383023" y="1277958"/>
                  <a:pt x="8379138" y="1277958"/>
                </a:cubicBezTo>
                <a:cubicBezTo>
                  <a:pt x="8371369" y="1274073"/>
                  <a:pt x="8367484" y="1274073"/>
                  <a:pt x="8363600" y="1274073"/>
                </a:cubicBezTo>
                <a:cubicBezTo>
                  <a:pt x="8359716" y="1274073"/>
                  <a:pt x="8355830" y="1274073"/>
                  <a:pt x="8355830" y="1274073"/>
                </a:cubicBezTo>
                <a:cubicBezTo>
                  <a:pt x="8355830" y="1270189"/>
                  <a:pt x="8344177" y="1270189"/>
                  <a:pt x="8332523" y="1266304"/>
                </a:cubicBezTo>
                <a:cubicBezTo>
                  <a:pt x="8320869" y="1266304"/>
                  <a:pt x="8289792" y="1258536"/>
                  <a:pt x="8262600" y="1254651"/>
                </a:cubicBezTo>
                <a:cubicBezTo>
                  <a:pt x="8235408" y="1246883"/>
                  <a:pt x="8208215" y="1242998"/>
                  <a:pt x="8200446" y="1242998"/>
                </a:cubicBezTo>
                <a:cubicBezTo>
                  <a:pt x="8196561" y="1239114"/>
                  <a:pt x="8184907" y="1239114"/>
                  <a:pt x="8181022" y="1239114"/>
                </a:cubicBezTo>
                <a:cubicBezTo>
                  <a:pt x="8177138" y="1235230"/>
                  <a:pt x="8169368" y="1235230"/>
                  <a:pt x="8161600" y="1231345"/>
                </a:cubicBezTo>
                <a:cubicBezTo>
                  <a:pt x="8157714" y="1231345"/>
                  <a:pt x="8146061" y="1231345"/>
                  <a:pt x="8142176" y="1227461"/>
                </a:cubicBezTo>
                <a:cubicBezTo>
                  <a:pt x="8138292" y="1227461"/>
                  <a:pt x="8134407" y="1227461"/>
                  <a:pt x="8130522" y="1227461"/>
                </a:cubicBezTo>
                <a:cubicBezTo>
                  <a:pt x="8130522" y="1227461"/>
                  <a:pt x="8114984" y="1223576"/>
                  <a:pt x="8095560" y="1219692"/>
                </a:cubicBezTo>
                <a:cubicBezTo>
                  <a:pt x="8080022" y="1215808"/>
                  <a:pt x="8060599" y="1211923"/>
                  <a:pt x="8048945" y="1211923"/>
                </a:cubicBezTo>
                <a:cubicBezTo>
                  <a:pt x="8041176" y="1211923"/>
                  <a:pt x="8021753" y="1208039"/>
                  <a:pt x="8006214" y="1204155"/>
                </a:cubicBezTo>
                <a:cubicBezTo>
                  <a:pt x="7971252" y="1196386"/>
                  <a:pt x="7932406" y="1188617"/>
                  <a:pt x="7905214" y="1184733"/>
                </a:cubicBezTo>
                <a:cubicBezTo>
                  <a:pt x="7893560" y="1184733"/>
                  <a:pt x="7881906" y="1180848"/>
                  <a:pt x="7878022" y="1180848"/>
                </a:cubicBezTo>
                <a:cubicBezTo>
                  <a:pt x="7878022" y="1180848"/>
                  <a:pt x="7866368" y="1176964"/>
                  <a:pt x="7854714" y="1176964"/>
                </a:cubicBezTo>
                <a:cubicBezTo>
                  <a:pt x="7846944" y="1176964"/>
                  <a:pt x="7831406" y="1176964"/>
                  <a:pt x="7823637" y="1173080"/>
                </a:cubicBezTo>
                <a:cubicBezTo>
                  <a:pt x="7815868" y="1173080"/>
                  <a:pt x="7808098" y="1173080"/>
                  <a:pt x="7804214" y="1173080"/>
                </a:cubicBezTo>
                <a:cubicBezTo>
                  <a:pt x="7800329" y="1173080"/>
                  <a:pt x="7788676" y="1173080"/>
                  <a:pt x="7780906" y="1169195"/>
                </a:cubicBezTo>
                <a:cubicBezTo>
                  <a:pt x="7773137" y="1169195"/>
                  <a:pt x="7757598" y="1165311"/>
                  <a:pt x="7749829" y="1165311"/>
                </a:cubicBezTo>
                <a:cubicBezTo>
                  <a:pt x="7738175" y="1165311"/>
                  <a:pt x="7738175" y="1165311"/>
                  <a:pt x="7738175" y="1173080"/>
                </a:cubicBezTo>
                <a:cubicBezTo>
                  <a:pt x="7734290" y="1176964"/>
                  <a:pt x="7726521" y="1180848"/>
                  <a:pt x="7726521" y="1173080"/>
                </a:cubicBezTo>
                <a:cubicBezTo>
                  <a:pt x="7726521" y="1169195"/>
                  <a:pt x="7672136" y="1161427"/>
                  <a:pt x="7664367" y="1165311"/>
                </a:cubicBezTo>
                <a:cubicBezTo>
                  <a:pt x="7656598" y="1169195"/>
                  <a:pt x="7656598" y="1173080"/>
                  <a:pt x="7664367" y="1173080"/>
                </a:cubicBezTo>
                <a:cubicBezTo>
                  <a:pt x="7672136" y="1173080"/>
                  <a:pt x="7699329" y="1176964"/>
                  <a:pt x="7710982" y="1184733"/>
                </a:cubicBezTo>
                <a:cubicBezTo>
                  <a:pt x="7718752" y="1184733"/>
                  <a:pt x="7722636" y="1184733"/>
                  <a:pt x="7726521" y="1184733"/>
                </a:cubicBezTo>
                <a:cubicBezTo>
                  <a:pt x="7730406" y="1184733"/>
                  <a:pt x="7734290" y="1184733"/>
                  <a:pt x="7738175" y="1188617"/>
                </a:cubicBezTo>
                <a:cubicBezTo>
                  <a:pt x="7742060" y="1192501"/>
                  <a:pt x="7749829" y="1192501"/>
                  <a:pt x="7753714" y="1192501"/>
                </a:cubicBezTo>
                <a:cubicBezTo>
                  <a:pt x="7761483" y="1192501"/>
                  <a:pt x="7765368" y="1196386"/>
                  <a:pt x="7769252" y="1196386"/>
                </a:cubicBezTo>
                <a:cubicBezTo>
                  <a:pt x="7773137" y="1200270"/>
                  <a:pt x="7804214" y="1208039"/>
                  <a:pt x="7839176" y="1211923"/>
                </a:cubicBezTo>
                <a:cubicBezTo>
                  <a:pt x="7850830" y="1211923"/>
                  <a:pt x="7862483" y="1215808"/>
                  <a:pt x="7866368" y="1215808"/>
                </a:cubicBezTo>
                <a:cubicBezTo>
                  <a:pt x="7870252" y="1215808"/>
                  <a:pt x="7885791" y="1219692"/>
                  <a:pt x="7897445" y="1223576"/>
                </a:cubicBezTo>
                <a:cubicBezTo>
                  <a:pt x="7912984" y="1223576"/>
                  <a:pt x="7928522" y="1227461"/>
                  <a:pt x="7932406" y="1231345"/>
                </a:cubicBezTo>
                <a:cubicBezTo>
                  <a:pt x="7940176" y="1231345"/>
                  <a:pt x="7944060" y="1235230"/>
                  <a:pt x="7944060" y="1235230"/>
                </a:cubicBezTo>
                <a:cubicBezTo>
                  <a:pt x="7947945" y="1235230"/>
                  <a:pt x="7955714" y="1235230"/>
                  <a:pt x="7963484" y="1239114"/>
                </a:cubicBezTo>
                <a:cubicBezTo>
                  <a:pt x="7971252" y="1242998"/>
                  <a:pt x="7982906" y="1242998"/>
                  <a:pt x="7986791" y="1242998"/>
                </a:cubicBezTo>
                <a:cubicBezTo>
                  <a:pt x="7994560" y="1242998"/>
                  <a:pt x="8021753" y="1250767"/>
                  <a:pt x="8025638" y="1254651"/>
                </a:cubicBezTo>
                <a:cubicBezTo>
                  <a:pt x="8025638" y="1254651"/>
                  <a:pt x="8033406" y="1258536"/>
                  <a:pt x="8045060" y="1258536"/>
                </a:cubicBezTo>
                <a:cubicBezTo>
                  <a:pt x="8068368" y="1262420"/>
                  <a:pt x="8080022" y="1266304"/>
                  <a:pt x="8091676" y="1270189"/>
                </a:cubicBezTo>
                <a:cubicBezTo>
                  <a:pt x="8095560" y="1270189"/>
                  <a:pt x="8107214" y="1274073"/>
                  <a:pt x="8111099" y="1274073"/>
                </a:cubicBezTo>
                <a:cubicBezTo>
                  <a:pt x="8118868" y="1274073"/>
                  <a:pt x="8126638" y="1274073"/>
                  <a:pt x="8130522" y="1277958"/>
                </a:cubicBezTo>
                <a:cubicBezTo>
                  <a:pt x="8134407" y="1277958"/>
                  <a:pt x="8142176" y="1281842"/>
                  <a:pt x="8146061" y="1281842"/>
                </a:cubicBezTo>
                <a:cubicBezTo>
                  <a:pt x="8149946" y="1281842"/>
                  <a:pt x="8153830" y="1281842"/>
                  <a:pt x="8157714" y="1281842"/>
                </a:cubicBezTo>
                <a:cubicBezTo>
                  <a:pt x="8161600" y="1285726"/>
                  <a:pt x="8212100" y="1293495"/>
                  <a:pt x="8231522" y="1297379"/>
                </a:cubicBezTo>
                <a:cubicBezTo>
                  <a:pt x="8235408" y="1297379"/>
                  <a:pt x="8247061" y="1301264"/>
                  <a:pt x="8250946" y="1301264"/>
                </a:cubicBezTo>
                <a:cubicBezTo>
                  <a:pt x="8266484" y="1305148"/>
                  <a:pt x="8282023" y="1309033"/>
                  <a:pt x="8285908" y="1309033"/>
                </a:cubicBezTo>
                <a:cubicBezTo>
                  <a:pt x="8285908" y="1309033"/>
                  <a:pt x="8293676" y="1309033"/>
                  <a:pt x="8301446" y="1312917"/>
                </a:cubicBezTo>
                <a:cubicBezTo>
                  <a:pt x="8313100" y="1316801"/>
                  <a:pt x="8324754" y="1316801"/>
                  <a:pt x="8332523" y="1320686"/>
                </a:cubicBezTo>
                <a:cubicBezTo>
                  <a:pt x="8394677" y="1332339"/>
                  <a:pt x="8421869" y="1340107"/>
                  <a:pt x="8421869" y="1343992"/>
                </a:cubicBezTo>
                <a:cubicBezTo>
                  <a:pt x="8421869" y="1347876"/>
                  <a:pt x="8421869" y="1347876"/>
                  <a:pt x="8425754" y="1347876"/>
                </a:cubicBezTo>
                <a:cubicBezTo>
                  <a:pt x="8429639" y="1347876"/>
                  <a:pt x="8433523" y="1347876"/>
                  <a:pt x="8433523" y="1351761"/>
                </a:cubicBezTo>
                <a:cubicBezTo>
                  <a:pt x="8437408" y="1351761"/>
                  <a:pt x="8441292" y="1351761"/>
                  <a:pt x="8441292" y="1351761"/>
                </a:cubicBezTo>
                <a:cubicBezTo>
                  <a:pt x="8445177" y="1351761"/>
                  <a:pt x="8449062" y="1351761"/>
                  <a:pt x="8449062" y="1355645"/>
                </a:cubicBezTo>
                <a:cubicBezTo>
                  <a:pt x="8449062" y="1355645"/>
                  <a:pt x="8449062" y="1355645"/>
                  <a:pt x="8441292" y="1355645"/>
                </a:cubicBezTo>
                <a:cubicBezTo>
                  <a:pt x="8429639" y="1355645"/>
                  <a:pt x="8417985" y="1347876"/>
                  <a:pt x="8417985" y="1343992"/>
                </a:cubicBezTo>
                <a:cubicBezTo>
                  <a:pt x="8417985" y="1343992"/>
                  <a:pt x="8417985" y="1340107"/>
                  <a:pt x="8410215" y="1343992"/>
                </a:cubicBezTo>
                <a:cubicBezTo>
                  <a:pt x="8398562" y="1347876"/>
                  <a:pt x="8383023" y="1343992"/>
                  <a:pt x="8383023" y="1340107"/>
                </a:cubicBezTo>
                <a:cubicBezTo>
                  <a:pt x="8379138" y="1336223"/>
                  <a:pt x="8379138" y="1336223"/>
                  <a:pt x="8375254" y="1336223"/>
                </a:cubicBezTo>
                <a:cubicBezTo>
                  <a:pt x="8375254" y="1336223"/>
                  <a:pt x="8367484" y="1336223"/>
                  <a:pt x="8363600" y="1336223"/>
                </a:cubicBezTo>
                <a:cubicBezTo>
                  <a:pt x="8359716" y="1332339"/>
                  <a:pt x="8348062" y="1328454"/>
                  <a:pt x="8340292" y="1328454"/>
                </a:cubicBezTo>
                <a:cubicBezTo>
                  <a:pt x="8316984" y="1328454"/>
                  <a:pt x="8305330" y="1324570"/>
                  <a:pt x="8293676" y="1320686"/>
                </a:cubicBezTo>
                <a:cubicBezTo>
                  <a:pt x="8293676" y="1320686"/>
                  <a:pt x="8278138" y="1320686"/>
                  <a:pt x="8266484" y="1316801"/>
                </a:cubicBezTo>
                <a:cubicBezTo>
                  <a:pt x="8254830" y="1316801"/>
                  <a:pt x="8243176" y="1316801"/>
                  <a:pt x="8239292" y="1312917"/>
                </a:cubicBezTo>
                <a:cubicBezTo>
                  <a:pt x="8235408" y="1312917"/>
                  <a:pt x="8223754" y="1309033"/>
                  <a:pt x="8212100" y="1309033"/>
                </a:cubicBezTo>
                <a:cubicBezTo>
                  <a:pt x="8200446" y="1309033"/>
                  <a:pt x="8184907" y="1305148"/>
                  <a:pt x="8173253" y="1305148"/>
                </a:cubicBezTo>
                <a:cubicBezTo>
                  <a:pt x="8165484" y="1301264"/>
                  <a:pt x="8153830" y="1301264"/>
                  <a:pt x="8149946" y="1301264"/>
                </a:cubicBezTo>
                <a:cubicBezTo>
                  <a:pt x="8146061" y="1301264"/>
                  <a:pt x="8142176" y="1301264"/>
                  <a:pt x="8138292" y="1297379"/>
                </a:cubicBezTo>
                <a:cubicBezTo>
                  <a:pt x="8134407" y="1293495"/>
                  <a:pt x="8126638" y="1293495"/>
                  <a:pt x="8126638" y="1293495"/>
                </a:cubicBezTo>
                <a:cubicBezTo>
                  <a:pt x="8122753" y="1293495"/>
                  <a:pt x="8111099" y="1293495"/>
                  <a:pt x="8103330" y="1289611"/>
                </a:cubicBezTo>
                <a:cubicBezTo>
                  <a:pt x="8091676" y="1289611"/>
                  <a:pt x="8080022" y="1289611"/>
                  <a:pt x="8080022" y="1289611"/>
                </a:cubicBezTo>
                <a:cubicBezTo>
                  <a:pt x="8068368" y="1289611"/>
                  <a:pt x="8072253" y="1297379"/>
                  <a:pt x="8080022" y="1297379"/>
                </a:cubicBezTo>
                <a:cubicBezTo>
                  <a:pt x="8083907" y="1297379"/>
                  <a:pt x="8095560" y="1297379"/>
                  <a:pt x="8107214" y="1301264"/>
                </a:cubicBezTo>
                <a:cubicBezTo>
                  <a:pt x="8114984" y="1301264"/>
                  <a:pt x="8130522" y="1305148"/>
                  <a:pt x="8138292" y="1305148"/>
                </a:cubicBezTo>
                <a:cubicBezTo>
                  <a:pt x="8146061" y="1309033"/>
                  <a:pt x="8153830" y="1309033"/>
                  <a:pt x="8153830" y="1309033"/>
                </a:cubicBezTo>
                <a:cubicBezTo>
                  <a:pt x="8157714" y="1312917"/>
                  <a:pt x="8149946" y="1312917"/>
                  <a:pt x="8138292" y="1309033"/>
                </a:cubicBezTo>
                <a:cubicBezTo>
                  <a:pt x="8134407" y="1309033"/>
                  <a:pt x="8126638" y="1309033"/>
                  <a:pt x="8122753" y="1309033"/>
                </a:cubicBezTo>
                <a:cubicBezTo>
                  <a:pt x="8118868" y="1309033"/>
                  <a:pt x="8114984" y="1309033"/>
                  <a:pt x="8111099" y="1305148"/>
                </a:cubicBezTo>
                <a:cubicBezTo>
                  <a:pt x="8111099" y="1305148"/>
                  <a:pt x="8107214" y="1305148"/>
                  <a:pt x="8103330" y="1305148"/>
                </a:cubicBezTo>
                <a:cubicBezTo>
                  <a:pt x="8103330" y="1305148"/>
                  <a:pt x="8091676" y="1301264"/>
                  <a:pt x="8083907" y="1301264"/>
                </a:cubicBezTo>
                <a:cubicBezTo>
                  <a:pt x="8041176" y="1293495"/>
                  <a:pt x="8021753" y="1293495"/>
                  <a:pt x="8033406" y="1301264"/>
                </a:cubicBezTo>
                <a:cubicBezTo>
                  <a:pt x="8037292" y="1301264"/>
                  <a:pt x="8037292" y="1301264"/>
                  <a:pt x="8033406" y="1305148"/>
                </a:cubicBezTo>
                <a:cubicBezTo>
                  <a:pt x="8029522" y="1305148"/>
                  <a:pt x="8025638" y="1305148"/>
                  <a:pt x="8025638" y="1305148"/>
                </a:cubicBezTo>
                <a:cubicBezTo>
                  <a:pt x="8021753" y="1305148"/>
                  <a:pt x="8006214" y="1305148"/>
                  <a:pt x="7990676" y="1301264"/>
                </a:cubicBezTo>
                <a:cubicBezTo>
                  <a:pt x="7979022" y="1301264"/>
                  <a:pt x="7959599" y="1297379"/>
                  <a:pt x="7955714" y="1297379"/>
                </a:cubicBezTo>
                <a:cubicBezTo>
                  <a:pt x="7951830" y="1297379"/>
                  <a:pt x="7936291" y="1293495"/>
                  <a:pt x="7928522" y="1293495"/>
                </a:cubicBezTo>
                <a:cubicBezTo>
                  <a:pt x="7912984" y="1293495"/>
                  <a:pt x="7893560" y="1289611"/>
                  <a:pt x="7878022" y="1285726"/>
                </a:cubicBezTo>
                <a:cubicBezTo>
                  <a:pt x="7874137" y="1285726"/>
                  <a:pt x="7862483" y="1281842"/>
                  <a:pt x="7850830" y="1281842"/>
                </a:cubicBezTo>
                <a:cubicBezTo>
                  <a:pt x="7843060" y="1281842"/>
                  <a:pt x="7827522" y="1277958"/>
                  <a:pt x="7819752" y="1277958"/>
                </a:cubicBezTo>
                <a:cubicBezTo>
                  <a:pt x="7811983" y="1274073"/>
                  <a:pt x="7792560" y="1274073"/>
                  <a:pt x="7780906" y="1270189"/>
                </a:cubicBezTo>
                <a:cubicBezTo>
                  <a:pt x="7769252" y="1270189"/>
                  <a:pt x="7745944" y="1266304"/>
                  <a:pt x="7734290" y="1262420"/>
                </a:cubicBezTo>
                <a:cubicBezTo>
                  <a:pt x="7722636" y="1262420"/>
                  <a:pt x="7699329" y="1258536"/>
                  <a:pt x="7679906" y="1254651"/>
                </a:cubicBezTo>
                <a:cubicBezTo>
                  <a:pt x="7656598" y="1250767"/>
                  <a:pt x="7637175" y="1250767"/>
                  <a:pt x="7629406" y="1246883"/>
                </a:cubicBezTo>
                <a:cubicBezTo>
                  <a:pt x="7625521" y="1246883"/>
                  <a:pt x="7609982" y="1242998"/>
                  <a:pt x="7598328" y="1242998"/>
                </a:cubicBezTo>
                <a:cubicBezTo>
                  <a:pt x="7578906" y="1239114"/>
                  <a:pt x="7563367" y="1239114"/>
                  <a:pt x="7528406" y="1231345"/>
                </a:cubicBezTo>
                <a:cubicBezTo>
                  <a:pt x="7520636" y="1231345"/>
                  <a:pt x="7508982" y="1231345"/>
                  <a:pt x="7508982" y="1231345"/>
                </a:cubicBezTo>
                <a:cubicBezTo>
                  <a:pt x="7505098" y="1235230"/>
                  <a:pt x="7512867" y="1239114"/>
                  <a:pt x="7524520" y="1239114"/>
                </a:cubicBezTo>
                <a:cubicBezTo>
                  <a:pt x="7528406" y="1239114"/>
                  <a:pt x="7532290" y="1242998"/>
                  <a:pt x="7536174" y="1242998"/>
                </a:cubicBezTo>
                <a:cubicBezTo>
                  <a:pt x="7536174" y="1242998"/>
                  <a:pt x="7540059" y="1242998"/>
                  <a:pt x="7543944" y="1242998"/>
                </a:cubicBezTo>
                <a:cubicBezTo>
                  <a:pt x="7543944" y="1242998"/>
                  <a:pt x="7559482" y="1246883"/>
                  <a:pt x="7571136" y="1246883"/>
                </a:cubicBezTo>
                <a:cubicBezTo>
                  <a:pt x="7582790" y="1250767"/>
                  <a:pt x="7594444" y="1254651"/>
                  <a:pt x="7602213" y="1254651"/>
                </a:cubicBezTo>
                <a:cubicBezTo>
                  <a:pt x="7606098" y="1254651"/>
                  <a:pt x="7609982" y="1254651"/>
                  <a:pt x="7609982" y="1258536"/>
                </a:cubicBezTo>
                <a:cubicBezTo>
                  <a:pt x="7617752" y="1262420"/>
                  <a:pt x="7633290" y="1266304"/>
                  <a:pt x="7637175" y="1266304"/>
                </a:cubicBezTo>
                <a:cubicBezTo>
                  <a:pt x="7641060" y="1266304"/>
                  <a:pt x="7644944" y="1266304"/>
                  <a:pt x="7644944" y="1266304"/>
                </a:cubicBezTo>
                <a:cubicBezTo>
                  <a:pt x="7652714" y="1270189"/>
                  <a:pt x="7679906" y="1274073"/>
                  <a:pt x="7699329" y="1277958"/>
                </a:cubicBezTo>
                <a:cubicBezTo>
                  <a:pt x="7707098" y="1281842"/>
                  <a:pt x="7714868" y="1281842"/>
                  <a:pt x="7714868" y="1281842"/>
                </a:cubicBezTo>
                <a:cubicBezTo>
                  <a:pt x="7718752" y="1285726"/>
                  <a:pt x="7699329" y="1285726"/>
                  <a:pt x="7676021" y="1277958"/>
                </a:cubicBezTo>
                <a:cubicBezTo>
                  <a:pt x="7664367" y="1277958"/>
                  <a:pt x="7648828" y="1274073"/>
                  <a:pt x="7644944" y="1274073"/>
                </a:cubicBezTo>
                <a:cubicBezTo>
                  <a:pt x="7641060" y="1274073"/>
                  <a:pt x="7633290" y="1270189"/>
                  <a:pt x="7633290" y="1270189"/>
                </a:cubicBezTo>
                <a:cubicBezTo>
                  <a:pt x="7629406" y="1270189"/>
                  <a:pt x="7621636" y="1266304"/>
                  <a:pt x="7609982" y="1266304"/>
                </a:cubicBezTo>
                <a:cubicBezTo>
                  <a:pt x="7602213" y="1262420"/>
                  <a:pt x="7586674" y="1258536"/>
                  <a:pt x="7578906" y="1258536"/>
                </a:cubicBezTo>
                <a:cubicBezTo>
                  <a:pt x="7567252" y="1254651"/>
                  <a:pt x="7551713" y="1250767"/>
                  <a:pt x="7536174" y="1250767"/>
                </a:cubicBezTo>
                <a:cubicBezTo>
                  <a:pt x="7524520" y="1246883"/>
                  <a:pt x="7508982" y="1246883"/>
                  <a:pt x="7505098" y="1242998"/>
                </a:cubicBezTo>
                <a:cubicBezTo>
                  <a:pt x="7505098" y="1242998"/>
                  <a:pt x="7485674" y="1239114"/>
                  <a:pt x="7466252" y="1235230"/>
                </a:cubicBezTo>
                <a:cubicBezTo>
                  <a:pt x="7446828" y="1235230"/>
                  <a:pt x="7423520" y="1231345"/>
                  <a:pt x="7415751" y="1231345"/>
                </a:cubicBezTo>
                <a:cubicBezTo>
                  <a:pt x="7400212" y="1227461"/>
                  <a:pt x="7357482" y="1223576"/>
                  <a:pt x="7334174" y="1223576"/>
                </a:cubicBezTo>
                <a:cubicBezTo>
                  <a:pt x="7314751" y="1223576"/>
                  <a:pt x="7306982" y="1219692"/>
                  <a:pt x="7272020" y="1215808"/>
                </a:cubicBezTo>
                <a:cubicBezTo>
                  <a:pt x="7264250" y="1211923"/>
                  <a:pt x="7256482" y="1211923"/>
                  <a:pt x="7252597" y="1211923"/>
                </a:cubicBezTo>
                <a:cubicBezTo>
                  <a:pt x="7248712" y="1211923"/>
                  <a:pt x="7244828" y="1211923"/>
                  <a:pt x="7240943" y="1211923"/>
                </a:cubicBezTo>
                <a:cubicBezTo>
                  <a:pt x="7229289" y="1208039"/>
                  <a:pt x="7213750" y="1204155"/>
                  <a:pt x="7174904" y="1204155"/>
                </a:cubicBezTo>
                <a:cubicBezTo>
                  <a:pt x="7159366" y="1204155"/>
                  <a:pt x="7143828" y="1200270"/>
                  <a:pt x="7139942" y="1200270"/>
                </a:cubicBezTo>
                <a:cubicBezTo>
                  <a:pt x="7136058" y="1200270"/>
                  <a:pt x="7128289" y="1196386"/>
                  <a:pt x="7120520" y="1196386"/>
                </a:cubicBezTo>
                <a:cubicBezTo>
                  <a:pt x="7116635" y="1196386"/>
                  <a:pt x="7108866" y="1196386"/>
                  <a:pt x="7108866" y="1196386"/>
                </a:cubicBezTo>
                <a:cubicBezTo>
                  <a:pt x="7108866" y="1196386"/>
                  <a:pt x="7097212" y="1196386"/>
                  <a:pt x="7081674" y="1196386"/>
                </a:cubicBezTo>
                <a:cubicBezTo>
                  <a:pt x="7077788" y="1200270"/>
                  <a:pt x="7066135" y="1196386"/>
                  <a:pt x="7054481" y="1192501"/>
                </a:cubicBezTo>
                <a:cubicBezTo>
                  <a:pt x="7046712" y="1192501"/>
                  <a:pt x="7031173" y="1188617"/>
                  <a:pt x="7007866" y="1188617"/>
                </a:cubicBezTo>
                <a:cubicBezTo>
                  <a:pt x="6992327" y="1188617"/>
                  <a:pt x="6980673" y="1188617"/>
                  <a:pt x="6980673" y="1184733"/>
                </a:cubicBezTo>
                <a:cubicBezTo>
                  <a:pt x="6976788" y="1180848"/>
                  <a:pt x="6957366" y="1184733"/>
                  <a:pt x="6957366" y="1188617"/>
                </a:cubicBezTo>
                <a:cubicBezTo>
                  <a:pt x="6953480" y="1188617"/>
                  <a:pt x="6957366" y="1188617"/>
                  <a:pt x="6961250" y="1188617"/>
                </a:cubicBezTo>
                <a:cubicBezTo>
                  <a:pt x="6961250" y="1188617"/>
                  <a:pt x="6965134" y="1188617"/>
                  <a:pt x="6965134" y="1192501"/>
                </a:cubicBezTo>
                <a:cubicBezTo>
                  <a:pt x="6965134" y="1196386"/>
                  <a:pt x="6969019" y="1196386"/>
                  <a:pt x="6988442" y="1200270"/>
                </a:cubicBezTo>
                <a:cubicBezTo>
                  <a:pt x="7003981" y="1200270"/>
                  <a:pt x="7027288" y="1204155"/>
                  <a:pt x="7042827" y="1208039"/>
                </a:cubicBezTo>
                <a:cubicBezTo>
                  <a:pt x="7058366" y="1208039"/>
                  <a:pt x="7077788" y="1208039"/>
                  <a:pt x="7085558" y="1208039"/>
                </a:cubicBezTo>
                <a:cubicBezTo>
                  <a:pt x="7093327" y="1208039"/>
                  <a:pt x="7104981" y="1211923"/>
                  <a:pt x="7108866" y="1211923"/>
                </a:cubicBezTo>
                <a:cubicBezTo>
                  <a:pt x="7116635" y="1215808"/>
                  <a:pt x="7124404" y="1215808"/>
                  <a:pt x="7132174" y="1215808"/>
                </a:cubicBezTo>
                <a:cubicBezTo>
                  <a:pt x="7159366" y="1219692"/>
                  <a:pt x="7178789" y="1223576"/>
                  <a:pt x="7190443" y="1223576"/>
                </a:cubicBezTo>
                <a:cubicBezTo>
                  <a:pt x="7202096" y="1223576"/>
                  <a:pt x="7213750" y="1227461"/>
                  <a:pt x="7217635" y="1227461"/>
                </a:cubicBezTo>
                <a:cubicBezTo>
                  <a:pt x="7233174" y="1231345"/>
                  <a:pt x="7252597" y="1231345"/>
                  <a:pt x="7279790" y="1231345"/>
                </a:cubicBezTo>
                <a:cubicBezTo>
                  <a:pt x="7318636" y="1231345"/>
                  <a:pt x="7373020" y="1235230"/>
                  <a:pt x="7431290" y="1246883"/>
                </a:cubicBezTo>
                <a:cubicBezTo>
                  <a:pt x="7439059" y="1246883"/>
                  <a:pt x="7450713" y="1250767"/>
                  <a:pt x="7462366" y="1250767"/>
                </a:cubicBezTo>
                <a:cubicBezTo>
                  <a:pt x="7485674" y="1254651"/>
                  <a:pt x="7505098" y="1258536"/>
                  <a:pt x="7505098" y="1258536"/>
                </a:cubicBezTo>
                <a:cubicBezTo>
                  <a:pt x="7508982" y="1262420"/>
                  <a:pt x="7512867" y="1262420"/>
                  <a:pt x="7512867" y="1262420"/>
                </a:cubicBezTo>
                <a:cubicBezTo>
                  <a:pt x="7516752" y="1262420"/>
                  <a:pt x="7520636" y="1262420"/>
                  <a:pt x="7524520" y="1262420"/>
                </a:cubicBezTo>
                <a:cubicBezTo>
                  <a:pt x="7528406" y="1266304"/>
                  <a:pt x="7547828" y="1270189"/>
                  <a:pt x="7586674" y="1277958"/>
                </a:cubicBezTo>
                <a:cubicBezTo>
                  <a:pt x="7594444" y="1277958"/>
                  <a:pt x="7602213" y="1277958"/>
                  <a:pt x="7606098" y="1281842"/>
                </a:cubicBezTo>
                <a:cubicBezTo>
                  <a:pt x="7609982" y="1281842"/>
                  <a:pt x="7617752" y="1281842"/>
                  <a:pt x="7625521" y="1285726"/>
                </a:cubicBezTo>
                <a:cubicBezTo>
                  <a:pt x="7629406" y="1285726"/>
                  <a:pt x="7641060" y="1289611"/>
                  <a:pt x="7652714" y="1289611"/>
                </a:cubicBezTo>
                <a:cubicBezTo>
                  <a:pt x="7660482" y="1289611"/>
                  <a:pt x="7676021" y="1293495"/>
                  <a:pt x="7687675" y="1293495"/>
                </a:cubicBezTo>
                <a:cubicBezTo>
                  <a:pt x="7695444" y="1297379"/>
                  <a:pt x="7714868" y="1301264"/>
                  <a:pt x="7722636" y="1301264"/>
                </a:cubicBezTo>
                <a:cubicBezTo>
                  <a:pt x="7742060" y="1305148"/>
                  <a:pt x="7777022" y="1312917"/>
                  <a:pt x="7788676" y="1312917"/>
                </a:cubicBezTo>
                <a:cubicBezTo>
                  <a:pt x="7792560" y="1312917"/>
                  <a:pt x="7850830" y="1324570"/>
                  <a:pt x="7889676" y="1332339"/>
                </a:cubicBezTo>
                <a:cubicBezTo>
                  <a:pt x="7901330" y="1336223"/>
                  <a:pt x="7920752" y="1340107"/>
                  <a:pt x="7932406" y="1340107"/>
                </a:cubicBezTo>
                <a:cubicBezTo>
                  <a:pt x="7963484" y="1343992"/>
                  <a:pt x="8006214" y="1355645"/>
                  <a:pt x="8010099" y="1359529"/>
                </a:cubicBezTo>
                <a:cubicBezTo>
                  <a:pt x="8013984" y="1363414"/>
                  <a:pt x="7998445" y="1359529"/>
                  <a:pt x="7975138" y="1355645"/>
                </a:cubicBezTo>
                <a:cubicBezTo>
                  <a:pt x="7944060" y="1347876"/>
                  <a:pt x="7901330" y="1340107"/>
                  <a:pt x="7878022" y="1340107"/>
                </a:cubicBezTo>
                <a:cubicBezTo>
                  <a:pt x="7874137" y="1340107"/>
                  <a:pt x="7854714" y="1336223"/>
                  <a:pt x="7835291" y="1332339"/>
                </a:cubicBezTo>
                <a:cubicBezTo>
                  <a:pt x="7815868" y="1328454"/>
                  <a:pt x="7792560" y="1324570"/>
                  <a:pt x="7784790" y="1324570"/>
                </a:cubicBezTo>
                <a:cubicBezTo>
                  <a:pt x="7777022" y="1324570"/>
                  <a:pt x="7765368" y="1320686"/>
                  <a:pt x="7761483" y="1320686"/>
                </a:cubicBezTo>
                <a:cubicBezTo>
                  <a:pt x="7745944" y="1316801"/>
                  <a:pt x="7672136" y="1305148"/>
                  <a:pt x="7625521" y="1301264"/>
                </a:cubicBezTo>
                <a:cubicBezTo>
                  <a:pt x="7617752" y="1297379"/>
                  <a:pt x="7609982" y="1297379"/>
                  <a:pt x="7606098" y="1297379"/>
                </a:cubicBezTo>
                <a:cubicBezTo>
                  <a:pt x="7594444" y="1297379"/>
                  <a:pt x="7602213" y="1301264"/>
                  <a:pt x="7613867" y="1301264"/>
                </a:cubicBezTo>
                <a:cubicBezTo>
                  <a:pt x="7621636" y="1301264"/>
                  <a:pt x="7633290" y="1305148"/>
                  <a:pt x="7637175" y="1305148"/>
                </a:cubicBezTo>
                <a:cubicBezTo>
                  <a:pt x="7641060" y="1309033"/>
                  <a:pt x="7641060" y="1309033"/>
                  <a:pt x="7637175" y="1312917"/>
                </a:cubicBezTo>
                <a:cubicBezTo>
                  <a:pt x="7637175" y="1312917"/>
                  <a:pt x="7633290" y="1312917"/>
                  <a:pt x="7633290" y="1312917"/>
                </a:cubicBezTo>
                <a:cubicBezTo>
                  <a:pt x="7629406" y="1309033"/>
                  <a:pt x="7582790" y="1297379"/>
                  <a:pt x="7571136" y="1297379"/>
                </a:cubicBezTo>
                <a:cubicBezTo>
                  <a:pt x="7567252" y="1297379"/>
                  <a:pt x="7551713" y="1297379"/>
                  <a:pt x="7532290" y="1293495"/>
                </a:cubicBezTo>
                <a:cubicBezTo>
                  <a:pt x="7512867" y="1289611"/>
                  <a:pt x="7497328" y="1289611"/>
                  <a:pt x="7493444" y="1289611"/>
                </a:cubicBezTo>
                <a:cubicBezTo>
                  <a:pt x="7489559" y="1293495"/>
                  <a:pt x="7493444" y="1293495"/>
                  <a:pt x="7512867" y="1297379"/>
                </a:cubicBezTo>
                <a:cubicBezTo>
                  <a:pt x="7520636" y="1297379"/>
                  <a:pt x="7532290" y="1301264"/>
                  <a:pt x="7540059" y="1301264"/>
                </a:cubicBezTo>
                <a:cubicBezTo>
                  <a:pt x="7547828" y="1305148"/>
                  <a:pt x="7555598" y="1305148"/>
                  <a:pt x="7555598" y="1305148"/>
                </a:cubicBezTo>
                <a:cubicBezTo>
                  <a:pt x="7559482" y="1305148"/>
                  <a:pt x="7559482" y="1305148"/>
                  <a:pt x="7559482" y="1305148"/>
                </a:cubicBezTo>
                <a:cubicBezTo>
                  <a:pt x="7559482" y="1312917"/>
                  <a:pt x="7540059" y="1312917"/>
                  <a:pt x="7520636" y="1305148"/>
                </a:cubicBezTo>
                <a:cubicBezTo>
                  <a:pt x="7512867" y="1301264"/>
                  <a:pt x="7501213" y="1301264"/>
                  <a:pt x="7501213" y="1301264"/>
                </a:cubicBezTo>
                <a:cubicBezTo>
                  <a:pt x="7497328" y="1301264"/>
                  <a:pt x="7489559" y="1297379"/>
                  <a:pt x="7481790" y="1297379"/>
                </a:cubicBezTo>
                <a:cubicBezTo>
                  <a:pt x="7474020" y="1293495"/>
                  <a:pt x="7470136" y="1293495"/>
                  <a:pt x="7466252" y="1297379"/>
                </a:cubicBezTo>
                <a:cubicBezTo>
                  <a:pt x="7462366" y="1297379"/>
                  <a:pt x="7462366" y="1297379"/>
                  <a:pt x="7462366" y="1297379"/>
                </a:cubicBezTo>
                <a:cubicBezTo>
                  <a:pt x="7466252" y="1301264"/>
                  <a:pt x="7466252" y="1301264"/>
                  <a:pt x="7466252" y="1301264"/>
                </a:cubicBezTo>
                <a:cubicBezTo>
                  <a:pt x="7485674" y="1305148"/>
                  <a:pt x="7508982" y="1309033"/>
                  <a:pt x="7516752" y="1309033"/>
                </a:cubicBezTo>
                <a:cubicBezTo>
                  <a:pt x="7524520" y="1309033"/>
                  <a:pt x="7528406" y="1312917"/>
                  <a:pt x="7532290" y="1312917"/>
                </a:cubicBezTo>
                <a:cubicBezTo>
                  <a:pt x="7532290" y="1312917"/>
                  <a:pt x="7540059" y="1316801"/>
                  <a:pt x="7551713" y="1316801"/>
                </a:cubicBezTo>
                <a:cubicBezTo>
                  <a:pt x="7586674" y="1320686"/>
                  <a:pt x="7606098" y="1328454"/>
                  <a:pt x="7609982" y="1332339"/>
                </a:cubicBezTo>
                <a:cubicBezTo>
                  <a:pt x="7609982" y="1332339"/>
                  <a:pt x="7598328" y="1332339"/>
                  <a:pt x="7575021" y="1328454"/>
                </a:cubicBezTo>
                <a:cubicBezTo>
                  <a:pt x="7571136" y="1328454"/>
                  <a:pt x="7547828" y="1324570"/>
                  <a:pt x="7528406" y="1324570"/>
                </a:cubicBezTo>
                <a:cubicBezTo>
                  <a:pt x="7508982" y="1320686"/>
                  <a:pt x="7485674" y="1316801"/>
                  <a:pt x="7477905" y="1316801"/>
                </a:cubicBezTo>
                <a:cubicBezTo>
                  <a:pt x="7450713" y="1312917"/>
                  <a:pt x="7446828" y="1309033"/>
                  <a:pt x="7431290" y="1309033"/>
                </a:cubicBezTo>
                <a:cubicBezTo>
                  <a:pt x="7407982" y="1309033"/>
                  <a:pt x="7404098" y="1312917"/>
                  <a:pt x="7411866" y="1320686"/>
                </a:cubicBezTo>
                <a:cubicBezTo>
                  <a:pt x="7415751" y="1320686"/>
                  <a:pt x="7419636" y="1324570"/>
                  <a:pt x="7423520" y="1320686"/>
                </a:cubicBezTo>
                <a:cubicBezTo>
                  <a:pt x="7423520" y="1320686"/>
                  <a:pt x="7431290" y="1324570"/>
                  <a:pt x="7435174" y="1324570"/>
                </a:cubicBezTo>
                <a:cubicBezTo>
                  <a:pt x="7446828" y="1328454"/>
                  <a:pt x="7481790" y="1336223"/>
                  <a:pt x="7489559" y="1336223"/>
                </a:cubicBezTo>
                <a:cubicBezTo>
                  <a:pt x="7493444" y="1336223"/>
                  <a:pt x="7497328" y="1336223"/>
                  <a:pt x="7501213" y="1340107"/>
                </a:cubicBezTo>
                <a:cubicBezTo>
                  <a:pt x="7505098" y="1343992"/>
                  <a:pt x="7512867" y="1343992"/>
                  <a:pt x="7516752" y="1340107"/>
                </a:cubicBezTo>
                <a:cubicBezTo>
                  <a:pt x="7520636" y="1343992"/>
                  <a:pt x="7524520" y="1343992"/>
                  <a:pt x="7532290" y="1343992"/>
                </a:cubicBezTo>
                <a:cubicBezTo>
                  <a:pt x="7540059" y="1343992"/>
                  <a:pt x="7543944" y="1343992"/>
                  <a:pt x="7543944" y="1343992"/>
                </a:cubicBezTo>
                <a:cubicBezTo>
                  <a:pt x="7547828" y="1347876"/>
                  <a:pt x="7551713" y="1347876"/>
                  <a:pt x="7559482" y="1351761"/>
                </a:cubicBezTo>
                <a:cubicBezTo>
                  <a:pt x="7594444" y="1359529"/>
                  <a:pt x="7609982" y="1359529"/>
                  <a:pt x="7629406" y="1363414"/>
                </a:cubicBezTo>
                <a:cubicBezTo>
                  <a:pt x="7676021" y="1367298"/>
                  <a:pt x="7683790" y="1367298"/>
                  <a:pt x="7676021" y="1371182"/>
                </a:cubicBezTo>
                <a:cubicBezTo>
                  <a:pt x="7672136" y="1375067"/>
                  <a:pt x="7664367" y="1371182"/>
                  <a:pt x="7660482" y="1371182"/>
                </a:cubicBezTo>
                <a:cubicBezTo>
                  <a:pt x="7648828" y="1367298"/>
                  <a:pt x="7637175" y="1367298"/>
                  <a:pt x="7637175" y="1371182"/>
                </a:cubicBezTo>
                <a:cubicBezTo>
                  <a:pt x="7637175" y="1375067"/>
                  <a:pt x="7668252" y="1382836"/>
                  <a:pt x="7679906" y="1382836"/>
                </a:cubicBezTo>
                <a:cubicBezTo>
                  <a:pt x="7683790" y="1382836"/>
                  <a:pt x="7683790" y="1382836"/>
                  <a:pt x="7687675" y="1386720"/>
                </a:cubicBezTo>
                <a:cubicBezTo>
                  <a:pt x="7695444" y="1390604"/>
                  <a:pt x="7726521" y="1394489"/>
                  <a:pt x="7734290" y="1390604"/>
                </a:cubicBezTo>
                <a:cubicBezTo>
                  <a:pt x="7738175" y="1390604"/>
                  <a:pt x="7742060" y="1394489"/>
                  <a:pt x="7742060" y="1398373"/>
                </a:cubicBezTo>
                <a:cubicBezTo>
                  <a:pt x="7745944" y="1402257"/>
                  <a:pt x="7753714" y="1406142"/>
                  <a:pt x="7765368" y="1406142"/>
                </a:cubicBezTo>
                <a:cubicBezTo>
                  <a:pt x="7773137" y="1406142"/>
                  <a:pt x="7792560" y="1413911"/>
                  <a:pt x="7788676" y="1417795"/>
                </a:cubicBezTo>
                <a:cubicBezTo>
                  <a:pt x="7788676" y="1421679"/>
                  <a:pt x="7777022" y="1417795"/>
                  <a:pt x="7773137" y="1413911"/>
                </a:cubicBezTo>
                <a:cubicBezTo>
                  <a:pt x="7773137" y="1413911"/>
                  <a:pt x="7769252" y="1413911"/>
                  <a:pt x="7765368" y="1413911"/>
                </a:cubicBezTo>
                <a:cubicBezTo>
                  <a:pt x="7765368" y="1413911"/>
                  <a:pt x="7761483" y="1413911"/>
                  <a:pt x="7761483" y="1410026"/>
                </a:cubicBezTo>
                <a:cubicBezTo>
                  <a:pt x="7757598" y="1410026"/>
                  <a:pt x="7753714" y="1410026"/>
                  <a:pt x="7749829" y="1410026"/>
                </a:cubicBezTo>
                <a:cubicBezTo>
                  <a:pt x="7742060" y="1410026"/>
                  <a:pt x="7738175" y="1406142"/>
                  <a:pt x="7734290" y="1406142"/>
                </a:cubicBezTo>
                <a:cubicBezTo>
                  <a:pt x="7734290" y="1402257"/>
                  <a:pt x="7730406" y="1402257"/>
                  <a:pt x="7722636" y="1402257"/>
                </a:cubicBezTo>
                <a:cubicBezTo>
                  <a:pt x="7710982" y="1406142"/>
                  <a:pt x="7672136" y="1402257"/>
                  <a:pt x="7621636" y="1394489"/>
                </a:cubicBezTo>
                <a:cubicBezTo>
                  <a:pt x="7578906" y="1386720"/>
                  <a:pt x="7559482" y="1386720"/>
                  <a:pt x="7540059" y="1382836"/>
                </a:cubicBezTo>
                <a:cubicBezTo>
                  <a:pt x="7532290" y="1382836"/>
                  <a:pt x="7512867" y="1378951"/>
                  <a:pt x="7497328" y="1375067"/>
                </a:cubicBezTo>
                <a:cubicBezTo>
                  <a:pt x="7477905" y="1371182"/>
                  <a:pt x="7466252" y="1371182"/>
                  <a:pt x="7458482" y="1375067"/>
                </a:cubicBezTo>
                <a:cubicBezTo>
                  <a:pt x="7450713" y="1375067"/>
                  <a:pt x="7439059" y="1375067"/>
                  <a:pt x="7431290" y="1371182"/>
                </a:cubicBezTo>
                <a:cubicBezTo>
                  <a:pt x="7423520" y="1371182"/>
                  <a:pt x="7419636" y="1371182"/>
                  <a:pt x="7419636" y="1371182"/>
                </a:cubicBezTo>
                <a:cubicBezTo>
                  <a:pt x="7419636" y="1371182"/>
                  <a:pt x="7415751" y="1371182"/>
                  <a:pt x="7411866" y="1371182"/>
                </a:cubicBezTo>
                <a:cubicBezTo>
                  <a:pt x="7404098" y="1371182"/>
                  <a:pt x="7380790" y="1367298"/>
                  <a:pt x="7361366" y="1367298"/>
                </a:cubicBezTo>
                <a:cubicBezTo>
                  <a:pt x="7349712" y="1367298"/>
                  <a:pt x="7349712" y="1367298"/>
                  <a:pt x="7353597" y="1371182"/>
                </a:cubicBezTo>
                <a:cubicBezTo>
                  <a:pt x="7357482" y="1375067"/>
                  <a:pt x="7353597" y="1375067"/>
                  <a:pt x="7345828" y="1375067"/>
                </a:cubicBezTo>
                <a:cubicBezTo>
                  <a:pt x="7330290" y="1371182"/>
                  <a:pt x="7306982" y="1367298"/>
                  <a:pt x="7303097" y="1367298"/>
                </a:cubicBezTo>
                <a:cubicBezTo>
                  <a:pt x="7299212" y="1371182"/>
                  <a:pt x="7299212" y="1371182"/>
                  <a:pt x="7310866" y="1371182"/>
                </a:cubicBezTo>
                <a:cubicBezTo>
                  <a:pt x="7314751" y="1375067"/>
                  <a:pt x="7326405" y="1378951"/>
                  <a:pt x="7334174" y="1378951"/>
                </a:cubicBezTo>
                <a:cubicBezTo>
                  <a:pt x="7338058" y="1382836"/>
                  <a:pt x="7345828" y="1382836"/>
                  <a:pt x="7345828" y="1382836"/>
                </a:cubicBezTo>
                <a:cubicBezTo>
                  <a:pt x="7345828" y="1382836"/>
                  <a:pt x="7349712" y="1382836"/>
                  <a:pt x="7353597" y="1386720"/>
                </a:cubicBezTo>
                <a:cubicBezTo>
                  <a:pt x="7361366" y="1390604"/>
                  <a:pt x="7373020" y="1390604"/>
                  <a:pt x="7411866" y="1398373"/>
                </a:cubicBezTo>
                <a:cubicBezTo>
                  <a:pt x="7419636" y="1398373"/>
                  <a:pt x="7435174" y="1398373"/>
                  <a:pt x="7442944" y="1402257"/>
                </a:cubicBezTo>
                <a:cubicBezTo>
                  <a:pt x="7466252" y="1406142"/>
                  <a:pt x="7489559" y="1410026"/>
                  <a:pt x="7505098" y="1413911"/>
                </a:cubicBezTo>
                <a:cubicBezTo>
                  <a:pt x="7512867" y="1413911"/>
                  <a:pt x="7528406" y="1417795"/>
                  <a:pt x="7540059" y="1417795"/>
                </a:cubicBezTo>
                <a:cubicBezTo>
                  <a:pt x="7547828" y="1421679"/>
                  <a:pt x="7567252" y="1421679"/>
                  <a:pt x="7578906" y="1425564"/>
                </a:cubicBezTo>
                <a:cubicBezTo>
                  <a:pt x="7586674" y="1425564"/>
                  <a:pt x="7602213" y="1429448"/>
                  <a:pt x="7606098" y="1429448"/>
                </a:cubicBezTo>
                <a:cubicBezTo>
                  <a:pt x="7613867" y="1433332"/>
                  <a:pt x="7621636" y="1433332"/>
                  <a:pt x="7629406" y="1433332"/>
                </a:cubicBezTo>
                <a:cubicBezTo>
                  <a:pt x="7633290" y="1437217"/>
                  <a:pt x="7637175" y="1437217"/>
                  <a:pt x="7637175" y="1437217"/>
                </a:cubicBezTo>
                <a:cubicBezTo>
                  <a:pt x="7641060" y="1441101"/>
                  <a:pt x="7644944" y="1441101"/>
                  <a:pt x="7648828" y="1441101"/>
                </a:cubicBezTo>
                <a:cubicBezTo>
                  <a:pt x="7648828" y="1441101"/>
                  <a:pt x="7660482" y="1441101"/>
                  <a:pt x="7668252" y="1444985"/>
                </a:cubicBezTo>
                <a:cubicBezTo>
                  <a:pt x="7679906" y="1444985"/>
                  <a:pt x="7691560" y="1448870"/>
                  <a:pt x="7695444" y="1448870"/>
                </a:cubicBezTo>
                <a:cubicBezTo>
                  <a:pt x="7699329" y="1448870"/>
                  <a:pt x="7718752" y="1452754"/>
                  <a:pt x="7734290" y="1456639"/>
                </a:cubicBezTo>
                <a:cubicBezTo>
                  <a:pt x="7749829" y="1460523"/>
                  <a:pt x="7769252" y="1464407"/>
                  <a:pt x="7777022" y="1464407"/>
                </a:cubicBezTo>
                <a:cubicBezTo>
                  <a:pt x="7780906" y="1464407"/>
                  <a:pt x="7792560" y="1468292"/>
                  <a:pt x="7796444" y="1468292"/>
                </a:cubicBezTo>
                <a:cubicBezTo>
                  <a:pt x="7796444" y="1472176"/>
                  <a:pt x="7804214" y="1472176"/>
                  <a:pt x="7808098" y="1472176"/>
                </a:cubicBezTo>
                <a:cubicBezTo>
                  <a:pt x="7815868" y="1472176"/>
                  <a:pt x="7850830" y="1479945"/>
                  <a:pt x="7850830" y="1479945"/>
                </a:cubicBezTo>
                <a:cubicBezTo>
                  <a:pt x="7854714" y="1483829"/>
                  <a:pt x="7858598" y="1483829"/>
                  <a:pt x="7862483" y="1483829"/>
                </a:cubicBezTo>
                <a:cubicBezTo>
                  <a:pt x="7870252" y="1483829"/>
                  <a:pt x="7874137" y="1483829"/>
                  <a:pt x="7874137" y="1487714"/>
                </a:cubicBezTo>
                <a:cubicBezTo>
                  <a:pt x="7878022" y="1491598"/>
                  <a:pt x="7889676" y="1495482"/>
                  <a:pt x="7905214" y="1495482"/>
                </a:cubicBezTo>
                <a:cubicBezTo>
                  <a:pt x="7916868" y="1499367"/>
                  <a:pt x="7932406" y="1503251"/>
                  <a:pt x="7932406" y="1507135"/>
                </a:cubicBezTo>
                <a:cubicBezTo>
                  <a:pt x="7936291" y="1507135"/>
                  <a:pt x="7944060" y="1507135"/>
                  <a:pt x="7947945" y="1507135"/>
                </a:cubicBezTo>
                <a:cubicBezTo>
                  <a:pt x="7951830" y="1511020"/>
                  <a:pt x="7959599" y="1511020"/>
                  <a:pt x="7963484" y="1511020"/>
                </a:cubicBezTo>
                <a:cubicBezTo>
                  <a:pt x="7967368" y="1514904"/>
                  <a:pt x="7979022" y="1518788"/>
                  <a:pt x="7994560" y="1518788"/>
                </a:cubicBezTo>
                <a:cubicBezTo>
                  <a:pt x="8010099" y="1522673"/>
                  <a:pt x="8025638" y="1526557"/>
                  <a:pt x="8029522" y="1530442"/>
                </a:cubicBezTo>
                <a:cubicBezTo>
                  <a:pt x="8033406" y="1530442"/>
                  <a:pt x="8037292" y="1534326"/>
                  <a:pt x="8041176" y="1534326"/>
                </a:cubicBezTo>
                <a:cubicBezTo>
                  <a:pt x="8041176" y="1530442"/>
                  <a:pt x="8052830" y="1534326"/>
                  <a:pt x="8060599" y="1538210"/>
                </a:cubicBezTo>
                <a:cubicBezTo>
                  <a:pt x="8076138" y="1545979"/>
                  <a:pt x="8076138" y="1545979"/>
                  <a:pt x="8068368" y="1545979"/>
                </a:cubicBezTo>
                <a:cubicBezTo>
                  <a:pt x="8064484" y="1545979"/>
                  <a:pt x="8056714" y="1545979"/>
                  <a:pt x="8052830" y="1542095"/>
                </a:cubicBezTo>
                <a:cubicBezTo>
                  <a:pt x="8037292" y="1538210"/>
                  <a:pt x="8033406" y="1538210"/>
                  <a:pt x="8029522" y="1538210"/>
                </a:cubicBezTo>
                <a:cubicBezTo>
                  <a:pt x="8029522" y="1538210"/>
                  <a:pt x="8021753" y="1538210"/>
                  <a:pt x="8013984" y="1534326"/>
                </a:cubicBezTo>
                <a:cubicBezTo>
                  <a:pt x="8010099" y="1534326"/>
                  <a:pt x="7998445" y="1530442"/>
                  <a:pt x="7990676" y="1530442"/>
                </a:cubicBezTo>
                <a:cubicBezTo>
                  <a:pt x="7982906" y="1530442"/>
                  <a:pt x="7971252" y="1530442"/>
                  <a:pt x="7967368" y="1530442"/>
                </a:cubicBezTo>
                <a:cubicBezTo>
                  <a:pt x="7959599" y="1526557"/>
                  <a:pt x="7951830" y="1526557"/>
                  <a:pt x="7951830" y="1526557"/>
                </a:cubicBezTo>
                <a:cubicBezTo>
                  <a:pt x="7947945" y="1526557"/>
                  <a:pt x="7944060" y="1526557"/>
                  <a:pt x="7944060" y="1522673"/>
                </a:cubicBezTo>
                <a:cubicBezTo>
                  <a:pt x="7944060" y="1518788"/>
                  <a:pt x="7932406" y="1514904"/>
                  <a:pt x="7916868" y="1511020"/>
                </a:cubicBezTo>
                <a:cubicBezTo>
                  <a:pt x="7912984" y="1511020"/>
                  <a:pt x="7897445" y="1511020"/>
                  <a:pt x="7885791" y="1507135"/>
                </a:cubicBezTo>
                <a:cubicBezTo>
                  <a:pt x="7858598" y="1499367"/>
                  <a:pt x="7839176" y="1495482"/>
                  <a:pt x="7835291" y="1495482"/>
                </a:cubicBezTo>
                <a:cubicBezTo>
                  <a:pt x="7831406" y="1499367"/>
                  <a:pt x="7839176" y="1499367"/>
                  <a:pt x="7843060" y="1503251"/>
                </a:cubicBezTo>
                <a:cubicBezTo>
                  <a:pt x="7850830" y="1503251"/>
                  <a:pt x="7858598" y="1503251"/>
                  <a:pt x="7862483" y="1507135"/>
                </a:cubicBezTo>
                <a:cubicBezTo>
                  <a:pt x="7870252" y="1507135"/>
                  <a:pt x="7878022" y="1511020"/>
                  <a:pt x="7885791" y="1511020"/>
                </a:cubicBezTo>
                <a:cubicBezTo>
                  <a:pt x="7893560" y="1514904"/>
                  <a:pt x="7897445" y="1514904"/>
                  <a:pt x="7893560" y="1518788"/>
                </a:cubicBezTo>
                <a:cubicBezTo>
                  <a:pt x="7893560" y="1518788"/>
                  <a:pt x="7881906" y="1518788"/>
                  <a:pt x="7866368" y="1514904"/>
                </a:cubicBezTo>
                <a:cubicBezTo>
                  <a:pt x="7839176" y="1507135"/>
                  <a:pt x="7819752" y="1503251"/>
                  <a:pt x="7815868" y="1507135"/>
                </a:cubicBezTo>
                <a:cubicBezTo>
                  <a:pt x="7804214" y="1511020"/>
                  <a:pt x="7811983" y="1514904"/>
                  <a:pt x="7839176" y="1518788"/>
                </a:cubicBezTo>
                <a:cubicBezTo>
                  <a:pt x="7850830" y="1522673"/>
                  <a:pt x="7866368" y="1526557"/>
                  <a:pt x="7870252" y="1526557"/>
                </a:cubicBezTo>
                <a:cubicBezTo>
                  <a:pt x="7874137" y="1526557"/>
                  <a:pt x="7885791" y="1530442"/>
                  <a:pt x="7897445" y="1530442"/>
                </a:cubicBezTo>
                <a:cubicBezTo>
                  <a:pt x="7959599" y="1542095"/>
                  <a:pt x="8013984" y="1553748"/>
                  <a:pt x="8037292" y="1561517"/>
                </a:cubicBezTo>
                <a:cubicBezTo>
                  <a:pt x="8048945" y="1561517"/>
                  <a:pt x="8060599" y="1565401"/>
                  <a:pt x="8064484" y="1565401"/>
                </a:cubicBezTo>
                <a:cubicBezTo>
                  <a:pt x="8068368" y="1565401"/>
                  <a:pt x="8107214" y="1573170"/>
                  <a:pt x="8114984" y="1577054"/>
                </a:cubicBezTo>
                <a:cubicBezTo>
                  <a:pt x="8118868" y="1580938"/>
                  <a:pt x="8114984" y="1580938"/>
                  <a:pt x="8103330" y="1580938"/>
                </a:cubicBezTo>
                <a:cubicBezTo>
                  <a:pt x="8099446" y="1580938"/>
                  <a:pt x="8091676" y="1580938"/>
                  <a:pt x="8087792" y="1580938"/>
                </a:cubicBezTo>
                <a:cubicBezTo>
                  <a:pt x="8087792" y="1580938"/>
                  <a:pt x="8080022" y="1580938"/>
                  <a:pt x="8076138" y="1580938"/>
                </a:cubicBezTo>
                <a:cubicBezTo>
                  <a:pt x="8068368" y="1584823"/>
                  <a:pt x="8064484" y="1580938"/>
                  <a:pt x="8068368" y="1577054"/>
                </a:cubicBezTo>
                <a:cubicBezTo>
                  <a:pt x="8072253" y="1573170"/>
                  <a:pt x="8068368" y="1573170"/>
                  <a:pt x="8056714" y="1573170"/>
                </a:cubicBezTo>
                <a:cubicBezTo>
                  <a:pt x="8048945" y="1569285"/>
                  <a:pt x="8029522" y="1565401"/>
                  <a:pt x="8017868" y="1561517"/>
                </a:cubicBezTo>
                <a:cubicBezTo>
                  <a:pt x="8006214" y="1561517"/>
                  <a:pt x="7990676" y="1557632"/>
                  <a:pt x="7979022" y="1553748"/>
                </a:cubicBezTo>
                <a:cubicBezTo>
                  <a:pt x="7967368" y="1553748"/>
                  <a:pt x="7955714" y="1549863"/>
                  <a:pt x="7951830" y="1549863"/>
                </a:cubicBezTo>
                <a:cubicBezTo>
                  <a:pt x="7940176" y="1545979"/>
                  <a:pt x="7936291" y="1549863"/>
                  <a:pt x="7944060" y="1549863"/>
                </a:cubicBezTo>
                <a:cubicBezTo>
                  <a:pt x="7947945" y="1549863"/>
                  <a:pt x="7947945" y="1553748"/>
                  <a:pt x="7947945" y="1553748"/>
                </a:cubicBezTo>
                <a:cubicBezTo>
                  <a:pt x="7944060" y="1553748"/>
                  <a:pt x="7936291" y="1553748"/>
                  <a:pt x="7916868" y="1549863"/>
                </a:cubicBezTo>
                <a:cubicBezTo>
                  <a:pt x="7912984" y="1549863"/>
                  <a:pt x="7901330" y="1549863"/>
                  <a:pt x="7893560" y="1545979"/>
                </a:cubicBezTo>
                <a:cubicBezTo>
                  <a:pt x="7885791" y="1545979"/>
                  <a:pt x="7874137" y="1542095"/>
                  <a:pt x="7866368" y="1542095"/>
                </a:cubicBezTo>
                <a:cubicBezTo>
                  <a:pt x="7858598" y="1538210"/>
                  <a:pt x="7858598" y="1538210"/>
                  <a:pt x="7862483" y="1534326"/>
                </a:cubicBezTo>
                <a:cubicBezTo>
                  <a:pt x="7870252" y="1534326"/>
                  <a:pt x="7870252" y="1534326"/>
                  <a:pt x="7862483" y="1530442"/>
                </a:cubicBezTo>
                <a:cubicBezTo>
                  <a:pt x="7854714" y="1530442"/>
                  <a:pt x="7854714" y="1530442"/>
                  <a:pt x="7854714" y="1534326"/>
                </a:cubicBezTo>
                <a:cubicBezTo>
                  <a:pt x="7854714" y="1538210"/>
                  <a:pt x="7854714" y="1538210"/>
                  <a:pt x="7846944" y="1538210"/>
                </a:cubicBezTo>
                <a:cubicBezTo>
                  <a:pt x="7839176" y="1538210"/>
                  <a:pt x="7835291" y="1538210"/>
                  <a:pt x="7831406" y="1534326"/>
                </a:cubicBezTo>
                <a:cubicBezTo>
                  <a:pt x="7831406" y="1534326"/>
                  <a:pt x="7819752" y="1530442"/>
                  <a:pt x="7808098" y="1530442"/>
                </a:cubicBezTo>
                <a:cubicBezTo>
                  <a:pt x="7796444" y="1526557"/>
                  <a:pt x="7780906" y="1526557"/>
                  <a:pt x="7773137" y="1522673"/>
                </a:cubicBezTo>
                <a:cubicBezTo>
                  <a:pt x="7765368" y="1518788"/>
                  <a:pt x="7757598" y="1518788"/>
                  <a:pt x="7749829" y="1522673"/>
                </a:cubicBezTo>
                <a:cubicBezTo>
                  <a:pt x="7742060" y="1522673"/>
                  <a:pt x="7734290" y="1522673"/>
                  <a:pt x="7726521" y="1522673"/>
                </a:cubicBezTo>
                <a:cubicBezTo>
                  <a:pt x="7714868" y="1518788"/>
                  <a:pt x="7703214" y="1518788"/>
                  <a:pt x="7703214" y="1522673"/>
                </a:cubicBezTo>
                <a:cubicBezTo>
                  <a:pt x="7703214" y="1526557"/>
                  <a:pt x="7714868" y="1530442"/>
                  <a:pt x="7718752" y="1530442"/>
                </a:cubicBezTo>
                <a:cubicBezTo>
                  <a:pt x="7722636" y="1530442"/>
                  <a:pt x="7726521" y="1534326"/>
                  <a:pt x="7734290" y="1534326"/>
                </a:cubicBezTo>
                <a:cubicBezTo>
                  <a:pt x="7742060" y="1538210"/>
                  <a:pt x="7749829" y="1538210"/>
                  <a:pt x="7761483" y="1538210"/>
                </a:cubicBezTo>
                <a:cubicBezTo>
                  <a:pt x="7773137" y="1534326"/>
                  <a:pt x="7780906" y="1538210"/>
                  <a:pt x="7784790" y="1538210"/>
                </a:cubicBezTo>
                <a:cubicBezTo>
                  <a:pt x="7784790" y="1538210"/>
                  <a:pt x="7792560" y="1542095"/>
                  <a:pt x="7796444" y="1542095"/>
                </a:cubicBezTo>
                <a:cubicBezTo>
                  <a:pt x="7804214" y="1538210"/>
                  <a:pt x="7811983" y="1542095"/>
                  <a:pt x="7811983" y="1549863"/>
                </a:cubicBezTo>
                <a:cubicBezTo>
                  <a:pt x="7811983" y="1553748"/>
                  <a:pt x="7811983" y="1553748"/>
                  <a:pt x="7885791" y="1565401"/>
                </a:cubicBezTo>
                <a:cubicBezTo>
                  <a:pt x="7909098" y="1569285"/>
                  <a:pt x="7928522" y="1577054"/>
                  <a:pt x="7928522" y="1577054"/>
                </a:cubicBezTo>
                <a:cubicBezTo>
                  <a:pt x="7932406" y="1580938"/>
                  <a:pt x="7936291" y="1580938"/>
                  <a:pt x="7944060" y="1580938"/>
                </a:cubicBezTo>
                <a:cubicBezTo>
                  <a:pt x="7951830" y="1580938"/>
                  <a:pt x="7959599" y="1580938"/>
                  <a:pt x="7963484" y="1584823"/>
                </a:cubicBezTo>
                <a:cubicBezTo>
                  <a:pt x="7971252" y="1588707"/>
                  <a:pt x="7975138" y="1592592"/>
                  <a:pt x="7979022" y="1592592"/>
                </a:cubicBezTo>
                <a:cubicBezTo>
                  <a:pt x="7979022" y="1588707"/>
                  <a:pt x="7982906" y="1592592"/>
                  <a:pt x="7986791" y="1592592"/>
                </a:cubicBezTo>
                <a:cubicBezTo>
                  <a:pt x="7998445" y="1596476"/>
                  <a:pt x="8010099" y="1596476"/>
                  <a:pt x="8017868" y="1596476"/>
                </a:cubicBezTo>
                <a:cubicBezTo>
                  <a:pt x="8025638" y="1592592"/>
                  <a:pt x="8037292" y="1592592"/>
                  <a:pt x="8037292" y="1596476"/>
                </a:cubicBezTo>
                <a:cubicBezTo>
                  <a:pt x="8037292" y="1596476"/>
                  <a:pt x="8037292" y="1600360"/>
                  <a:pt x="8033406" y="1600360"/>
                </a:cubicBezTo>
                <a:cubicBezTo>
                  <a:pt x="8025638" y="1600360"/>
                  <a:pt x="8033406" y="1604245"/>
                  <a:pt x="8048945" y="1608129"/>
                </a:cubicBezTo>
                <a:cubicBezTo>
                  <a:pt x="8056714" y="1608129"/>
                  <a:pt x="8072253" y="1612013"/>
                  <a:pt x="8087792" y="1615898"/>
                </a:cubicBezTo>
                <a:cubicBezTo>
                  <a:pt x="8130522" y="1623666"/>
                  <a:pt x="8146061" y="1627551"/>
                  <a:pt x="8149946" y="1631435"/>
                </a:cubicBezTo>
                <a:cubicBezTo>
                  <a:pt x="8149946" y="1631435"/>
                  <a:pt x="8161600" y="1635320"/>
                  <a:pt x="8169368" y="1639204"/>
                </a:cubicBezTo>
                <a:cubicBezTo>
                  <a:pt x="8181022" y="1639204"/>
                  <a:pt x="8192676" y="1643088"/>
                  <a:pt x="8200446" y="1646973"/>
                </a:cubicBezTo>
                <a:cubicBezTo>
                  <a:pt x="8204330" y="1646973"/>
                  <a:pt x="8215984" y="1650857"/>
                  <a:pt x="8219869" y="1654741"/>
                </a:cubicBezTo>
                <a:cubicBezTo>
                  <a:pt x="8227638" y="1654741"/>
                  <a:pt x="8231522" y="1658626"/>
                  <a:pt x="8231522" y="1658626"/>
                </a:cubicBezTo>
                <a:cubicBezTo>
                  <a:pt x="8231522" y="1658626"/>
                  <a:pt x="8235408" y="1658626"/>
                  <a:pt x="8239292" y="1658626"/>
                </a:cubicBezTo>
                <a:cubicBezTo>
                  <a:pt x="8239292" y="1658626"/>
                  <a:pt x="8250946" y="1662510"/>
                  <a:pt x="8262600" y="1666395"/>
                </a:cubicBezTo>
                <a:cubicBezTo>
                  <a:pt x="8270369" y="1670279"/>
                  <a:pt x="8282023" y="1674163"/>
                  <a:pt x="8282023" y="1674163"/>
                </a:cubicBezTo>
                <a:cubicBezTo>
                  <a:pt x="8282023" y="1674163"/>
                  <a:pt x="8289792" y="1674163"/>
                  <a:pt x="8293676" y="1678048"/>
                </a:cubicBezTo>
                <a:cubicBezTo>
                  <a:pt x="8301446" y="1678048"/>
                  <a:pt x="8309215" y="1681932"/>
                  <a:pt x="8313100" y="1681932"/>
                </a:cubicBezTo>
                <a:cubicBezTo>
                  <a:pt x="8316984" y="1681932"/>
                  <a:pt x="8320869" y="1685816"/>
                  <a:pt x="8320869" y="1685816"/>
                </a:cubicBezTo>
                <a:cubicBezTo>
                  <a:pt x="8316984" y="1689701"/>
                  <a:pt x="8305330" y="1685816"/>
                  <a:pt x="8289792" y="1681932"/>
                </a:cubicBezTo>
                <a:cubicBezTo>
                  <a:pt x="8278138" y="1681932"/>
                  <a:pt x="8243176" y="1678048"/>
                  <a:pt x="8243176" y="1678048"/>
                </a:cubicBezTo>
                <a:cubicBezTo>
                  <a:pt x="8243176" y="1678048"/>
                  <a:pt x="8247061" y="1681932"/>
                  <a:pt x="8254830" y="1681932"/>
                </a:cubicBezTo>
                <a:cubicBezTo>
                  <a:pt x="8258715" y="1685816"/>
                  <a:pt x="8266484" y="1689701"/>
                  <a:pt x="8266484" y="1689701"/>
                </a:cubicBezTo>
                <a:cubicBezTo>
                  <a:pt x="8266484" y="1693585"/>
                  <a:pt x="8270369" y="1693585"/>
                  <a:pt x="8270369" y="1693585"/>
                </a:cubicBezTo>
                <a:cubicBezTo>
                  <a:pt x="8274254" y="1693585"/>
                  <a:pt x="8278138" y="1693585"/>
                  <a:pt x="8282023" y="1697469"/>
                </a:cubicBezTo>
                <a:cubicBezTo>
                  <a:pt x="8293676" y="1701354"/>
                  <a:pt x="8367484" y="1720776"/>
                  <a:pt x="8383023" y="1720776"/>
                </a:cubicBezTo>
                <a:cubicBezTo>
                  <a:pt x="8390792" y="1720776"/>
                  <a:pt x="8390792" y="1724660"/>
                  <a:pt x="8390792" y="1724660"/>
                </a:cubicBezTo>
                <a:cubicBezTo>
                  <a:pt x="8386908" y="1728544"/>
                  <a:pt x="8390792" y="1732429"/>
                  <a:pt x="8394677" y="1732429"/>
                </a:cubicBezTo>
                <a:cubicBezTo>
                  <a:pt x="8394677" y="1732429"/>
                  <a:pt x="8398562" y="1732429"/>
                  <a:pt x="8398562" y="1732429"/>
                </a:cubicBezTo>
                <a:cubicBezTo>
                  <a:pt x="8398562" y="1736313"/>
                  <a:pt x="8414100" y="1740198"/>
                  <a:pt x="8421869" y="1740198"/>
                </a:cubicBezTo>
                <a:cubicBezTo>
                  <a:pt x="8425754" y="1740198"/>
                  <a:pt x="8433523" y="1740198"/>
                  <a:pt x="8441292" y="1740198"/>
                </a:cubicBezTo>
                <a:cubicBezTo>
                  <a:pt x="8452946" y="1744082"/>
                  <a:pt x="8452946" y="1744082"/>
                  <a:pt x="8449062" y="1747966"/>
                </a:cubicBezTo>
                <a:cubicBezTo>
                  <a:pt x="8437408" y="1751851"/>
                  <a:pt x="8449062" y="1755735"/>
                  <a:pt x="8484023" y="1763504"/>
                </a:cubicBezTo>
                <a:cubicBezTo>
                  <a:pt x="8499562" y="1763504"/>
                  <a:pt x="8511216" y="1767388"/>
                  <a:pt x="8538408" y="1775157"/>
                </a:cubicBezTo>
                <a:cubicBezTo>
                  <a:pt x="8550062" y="1779041"/>
                  <a:pt x="8557831" y="1782926"/>
                  <a:pt x="8561716" y="1786810"/>
                </a:cubicBezTo>
                <a:cubicBezTo>
                  <a:pt x="8573370" y="1790694"/>
                  <a:pt x="8588908" y="1794579"/>
                  <a:pt x="8585024" y="1794579"/>
                </a:cubicBezTo>
                <a:cubicBezTo>
                  <a:pt x="8581139" y="1798463"/>
                  <a:pt x="8577254" y="1794579"/>
                  <a:pt x="8569485" y="1794579"/>
                </a:cubicBezTo>
                <a:cubicBezTo>
                  <a:pt x="8565600" y="1790694"/>
                  <a:pt x="8561716" y="1790694"/>
                  <a:pt x="8557831" y="1790694"/>
                </a:cubicBezTo>
                <a:cubicBezTo>
                  <a:pt x="8557831" y="1790694"/>
                  <a:pt x="8553947" y="1790694"/>
                  <a:pt x="8550062" y="1790694"/>
                </a:cubicBezTo>
                <a:cubicBezTo>
                  <a:pt x="8550062" y="1786810"/>
                  <a:pt x="8546177" y="1786810"/>
                  <a:pt x="8542293" y="1786810"/>
                </a:cubicBezTo>
                <a:cubicBezTo>
                  <a:pt x="8534523" y="1786810"/>
                  <a:pt x="8495677" y="1775157"/>
                  <a:pt x="8456831" y="1763504"/>
                </a:cubicBezTo>
                <a:cubicBezTo>
                  <a:pt x="8441292" y="1755735"/>
                  <a:pt x="8421869" y="1751851"/>
                  <a:pt x="8410215" y="1747966"/>
                </a:cubicBezTo>
                <a:cubicBezTo>
                  <a:pt x="8390792" y="1744082"/>
                  <a:pt x="8359716" y="1736313"/>
                  <a:pt x="8348062" y="1736313"/>
                </a:cubicBezTo>
                <a:cubicBezTo>
                  <a:pt x="8344177" y="1732429"/>
                  <a:pt x="8332523" y="1732429"/>
                  <a:pt x="8320869" y="1728544"/>
                </a:cubicBezTo>
                <a:cubicBezTo>
                  <a:pt x="8313100" y="1728544"/>
                  <a:pt x="8297562" y="1724660"/>
                  <a:pt x="8293676" y="1724660"/>
                </a:cubicBezTo>
                <a:cubicBezTo>
                  <a:pt x="8285908" y="1720776"/>
                  <a:pt x="8278138" y="1720776"/>
                  <a:pt x="8270369" y="1716891"/>
                </a:cubicBezTo>
                <a:cubicBezTo>
                  <a:pt x="8258715" y="1713007"/>
                  <a:pt x="8247061" y="1713007"/>
                  <a:pt x="8250946" y="1716891"/>
                </a:cubicBezTo>
                <a:cubicBezTo>
                  <a:pt x="8254830" y="1720776"/>
                  <a:pt x="8258715" y="1720776"/>
                  <a:pt x="8262600" y="1720776"/>
                </a:cubicBezTo>
                <a:cubicBezTo>
                  <a:pt x="8266484" y="1724660"/>
                  <a:pt x="8270369" y="1724660"/>
                  <a:pt x="8270369" y="1728544"/>
                </a:cubicBezTo>
                <a:cubicBezTo>
                  <a:pt x="8270369" y="1728544"/>
                  <a:pt x="8278138" y="1732429"/>
                  <a:pt x="8282023" y="1732429"/>
                </a:cubicBezTo>
                <a:cubicBezTo>
                  <a:pt x="8289792" y="1736313"/>
                  <a:pt x="8301446" y="1740198"/>
                  <a:pt x="8309215" y="1744082"/>
                </a:cubicBezTo>
                <a:cubicBezTo>
                  <a:pt x="8313100" y="1744082"/>
                  <a:pt x="8320869" y="1747966"/>
                  <a:pt x="8324754" y="1747966"/>
                </a:cubicBezTo>
                <a:cubicBezTo>
                  <a:pt x="8328638" y="1747966"/>
                  <a:pt x="8332523" y="1747966"/>
                  <a:pt x="8336408" y="1747966"/>
                </a:cubicBezTo>
                <a:cubicBezTo>
                  <a:pt x="8344177" y="1751851"/>
                  <a:pt x="8375254" y="1763504"/>
                  <a:pt x="8383023" y="1763504"/>
                </a:cubicBezTo>
                <a:cubicBezTo>
                  <a:pt x="8394677" y="1767388"/>
                  <a:pt x="8433523" y="1775157"/>
                  <a:pt x="8433523" y="1775157"/>
                </a:cubicBezTo>
                <a:cubicBezTo>
                  <a:pt x="8433523" y="1775157"/>
                  <a:pt x="8437408" y="1779041"/>
                  <a:pt x="8441292" y="1775157"/>
                </a:cubicBezTo>
                <a:cubicBezTo>
                  <a:pt x="8445177" y="1775157"/>
                  <a:pt x="8460716" y="1779041"/>
                  <a:pt x="8472369" y="1782926"/>
                </a:cubicBezTo>
                <a:cubicBezTo>
                  <a:pt x="8484023" y="1786810"/>
                  <a:pt x="8507331" y="1794579"/>
                  <a:pt x="8522870" y="1798463"/>
                </a:cubicBezTo>
                <a:cubicBezTo>
                  <a:pt x="8577254" y="1814001"/>
                  <a:pt x="8612216" y="1825654"/>
                  <a:pt x="8608331" y="1825654"/>
                </a:cubicBezTo>
                <a:cubicBezTo>
                  <a:pt x="8604447" y="1825654"/>
                  <a:pt x="8596677" y="1825654"/>
                  <a:pt x="8588908" y="1821769"/>
                </a:cubicBezTo>
                <a:cubicBezTo>
                  <a:pt x="8581139" y="1817885"/>
                  <a:pt x="8573370" y="1817885"/>
                  <a:pt x="8565600" y="1814001"/>
                </a:cubicBezTo>
                <a:cubicBezTo>
                  <a:pt x="8561716" y="1814001"/>
                  <a:pt x="8553947" y="1814001"/>
                  <a:pt x="8550062" y="1814001"/>
                </a:cubicBezTo>
                <a:cubicBezTo>
                  <a:pt x="8511216" y="1802347"/>
                  <a:pt x="8495677" y="1798463"/>
                  <a:pt x="8491793" y="1798463"/>
                </a:cubicBezTo>
                <a:cubicBezTo>
                  <a:pt x="8480139" y="1794579"/>
                  <a:pt x="8445177" y="1786810"/>
                  <a:pt x="8433523" y="1786810"/>
                </a:cubicBezTo>
                <a:cubicBezTo>
                  <a:pt x="8425754" y="1782926"/>
                  <a:pt x="8421869" y="1782926"/>
                  <a:pt x="8421869" y="1786810"/>
                </a:cubicBezTo>
                <a:cubicBezTo>
                  <a:pt x="8421869" y="1786810"/>
                  <a:pt x="8417985" y="1786810"/>
                  <a:pt x="8406331" y="1786810"/>
                </a:cubicBezTo>
                <a:cubicBezTo>
                  <a:pt x="8390792" y="1786810"/>
                  <a:pt x="8386908" y="1782926"/>
                  <a:pt x="8398562" y="1782926"/>
                </a:cubicBezTo>
                <a:cubicBezTo>
                  <a:pt x="8402446" y="1782926"/>
                  <a:pt x="8406331" y="1779041"/>
                  <a:pt x="8402446" y="1779041"/>
                </a:cubicBezTo>
                <a:cubicBezTo>
                  <a:pt x="8398562" y="1775157"/>
                  <a:pt x="8375254" y="1771272"/>
                  <a:pt x="8363600" y="1771272"/>
                </a:cubicBezTo>
                <a:cubicBezTo>
                  <a:pt x="8351946" y="1771272"/>
                  <a:pt x="8309215" y="1763504"/>
                  <a:pt x="8293676" y="1759619"/>
                </a:cubicBezTo>
                <a:cubicBezTo>
                  <a:pt x="8289792" y="1755735"/>
                  <a:pt x="8282023" y="1755735"/>
                  <a:pt x="8274254" y="1751851"/>
                </a:cubicBezTo>
                <a:cubicBezTo>
                  <a:pt x="8270369" y="1751851"/>
                  <a:pt x="8254830" y="1747966"/>
                  <a:pt x="8243176" y="1744082"/>
                </a:cubicBezTo>
                <a:cubicBezTo>
                  <a:pt x="8215984" y="1740198"/>
                  <a:pt x="8169368" y="1732429"/>
                  <a:pt x="8161600" y="1728544"/>
                </a:cubicBezTo>
                <a:cubicBezTo>
                  <a:pt x="8157714" y="1728544"/>
                  <a:pt x="8138292" y="1724660"/>
                  <a:pt x="8118868" y="1720776"/>
                </a:cubicBezTo>
                <a:cubicBezTo>
                  <a:pt x="8099446" y="1716891"/>
                  <a:pt x="8083907" y="1713007"/>
                  <a:pt x="8076138" y="1713007"/>
                </a:cubicBezTo>
                <a:cubicBezTo>
                  <a:pt x="8072253" y="1709123"/>
                  <a:pt x="8064484" y="1709123"/>
                  <a:pt x="8060599" y="1709123"/>
                </a:cubicBezTo>
                <a:cubicBezTo>
                  <a:pt x="8056714" y="1709123"/>
                  <a:pt x="8048945" y="1709123"/>
                  <a:pt x="8048945" y="1709123"/>
                </a:cubicBezTo>
                <a:cubicBezTo>
                  <a:pt x="8045060" y="1705238"/>
                  <a:pt x="8037292" y="1705238"/>
                  <a:pt x="8033406" y="1705238"/>
                </a:cubicBezTo>
                <a:cubicBezTo>
                  <a:pt x="8021753" y="1705238"/>
                  <a:pt x="8013984" y="1701354"/>
                  <a:pt x="7998445" y="1697469"/>
                </a:cubicBezTo>
                <a:cubicBezTo>
                  <a:pt x="7990676" y="1693585"/>
                  <a:pt x="7979022" y="1693585"/>
                  <a:pt x="7971252" y="1689701"/>
                </a:cubicBezTo>
                <a:cubicBezTo>
                  <a:pt x="7967368" y="1689701"/>
                  <a:pt x="7951830" y="1685816"/>
                  <a:pt x="7936291" y="1685816"/>
                </a:cubicBezTo>
                <a:cubicBezTo>
                  <a:pt x="7924637" y="1681932"/>
                  <a:pt x="7909098" y="1678048"/>
                  <a:pt x="7909098" y="1678048"/>
                </a:cubicBezTo>
                <a:cubicBezTo>
                  <a:pt x="7905214" y="1678048"/>
                  <a:pt x="7858598" y="1670279"/>
                  <a:pt x="7823637" y="1666395"/>
                </a:cubicBezTo>
                <a:cubicBezTo>
                  <a:pt x="7811983" y="1662510"/>
                  <a:pt x="7800329" y="1658626"/>
                  <a:pt x="7792560" y="1658626"/>
                </a:cubicBezTo>
                <a:cubicBezTo>
                  <a:pt x="7784790" y="1658626"/>
                  <a:pt x="7773137" y="1658626"/>
                  <a:pt x="7765368" y="1654741"/>
                </a:cubicBezTo>
                <a:cubicBezTo>
                  <a:pt x="7757598" y="1654741"/>
                  <a:pt x="7745944" y="1650857"/>
                  <a:pt x="7738175" y="1650857"/>
                </a:cubicBezTo>
                <a:cubicBezTo>
                  <a:pt x="7726521" y="1650857"/>
                  <a:pt x="7695444" y="1646973"/>
                  <a:pt x="7687675" y="1646973"/>
                </a:cubicBezTo>
                <a:cubicBezTo>
                  <a:pt x="7683790" y="1646973"/>
                  <a:pt x="7676021" y="1643088"/>
                  <a:pt x="7668252" y="1643088"/>
                </a:cubicBezTo>
                <a:cubicBezTo>
                  <a:pt x="7660482" y="1643088"/>
                  <a:pt x="7648828" y="1643088"/>
                  <a:pt x="7644944" y="1639204"/>
                </a:cubicBezTo>
                <a:cubicBezTo>
                  <a:pt x="7641060" y="1639204"/>
                  <a:pt x="7633290" y="1639204"/>
                  <a:pt x="7629406" y="1639204"/>
                </a:cubicBezTo>
                <a:cubicBezTo>
                  <a:pt x="7621636" y="1639204"/>
                  <a:pt x="7613867" y="1639204"/>
                  <a:pt x="7609982" y="1639204"/>
                </a:cubicBezTo>
                <a:cubicBezTo>
                  <a:pt x="7606098" y="1639204"/>
                  <a:pt x="7606098" y="1639204"/>
                  <a:pt x="7606098" y="1639204"/>
                </a:cubicBezTo>
                <a:cubicBezTo>
                  <a:pt x="7606098" y="1639204"/>
                  <a:pt x="7606098" y="1643088"/>
                  <a:pt x="7609982" y="1643088"/>
                </a:cubicBezTo>
                <a:cubicBezTo>
                  <a:pt x="7613867" y="1643088"/>
                  <a:pt x="7613867" y="1643088"/>
                  <a:pt x="7613867" y="1643088"/>
                </a:cubicBezTo>
                <a:cubicBezTo>
                  <a:pt x="7609982" y="1646973"/>
                  <a:pt x="7575021" y="1643088"/>
                  <a:pt x="7551713" y="1635320"/>
                </a:cubicBezTo>
                <a:cubicBezTo>
                  <a:pt x="7543944" y="1635320"/>
                  <a:pt x="7536174" y="1635320"/>
                  <a:pt x="7532290" y="1631435"/>
                </a:cubicBezTo>
                <a:cubicBezTo>
                  <a:pt x="7528406" y="1631435"/>
                  <a:pt x="7516752" y="1631435"/>
                  <a:pt x="7505098" y="1627551"/>
                </a:cubicBezTo>
                <a:cubicBezTo>
                  <a:pt x="7493444" y="1627551"/>
                  <a:pt x="7477905" y="1623666"/>
                  <a:pt x="7474020" y="1623666"/>
                </a:cubicBezTo>
                <a:cubicBezTo>
                  <a:pt x="7466252" y="1623666"/>
                  <a:pt x="7450713" y="1619782"/>
                  <a:pt x="7435174" y="1619782"/>
                </a:cubicBezTo>
                <a:cubicBezTo>
                  <a:pt x="7423520" y="1619782"/>
                  <a:pt x="7407982" y="1615898"/>
                  <a:pt x="7400212" y="1615898"/>
                </a:cubicBezTo>
                <a:cubicBezTo>
                  <a:pt x="7396328" y="1615898"/>
                  <a:pt x="7376905" y="1615898"/>
                  <a:pt x="7361366" y="1612013"/>
                </a:cubicBezTo>
                <a:cubicBezTo>
                  <a:pt x="7338058" y="1608129"/>
                  <a:pt x="7326405" y="1608129"/>
                  <a:pt x="7303097" y="1604245"/>
                </a:cubicBezTo>
                <a:cubicBezTo>
                  <a:pt x="7299212" y="1604245"/>
                  <a:pt x="7264250" y="1600360"/>
                  <a:pt x="7240943" y="1596476"/>
                </a:cubicBezTo>
                <a:cubicBezTo>
                  <a:pt x="7221520" y="1592592"/>
                  <a:pt x="7213750" y="1596476"/>
                  <a:pt x="7213750" y="1600360"/>
                </a:cubicBezTo>
                <a:cubicBezTo>
                  <a:pt x="7217635" y="1608129"/>
                  <a:pt x="7221520" y="1608129"/>
                  <a:pt x="7256482" y="1615898"/>
                </a:cubicBezTo>
                <a:cubicBezTo>
                  <a:pt x="7330290" y="1623666"/>
                  <a:pt x="7384674" y="1635320"/>
                  <a:pt x="7423520" y="1643088"/>
                </a:cubicBezTo>
                <a:cubicBezTo>
                  <a:pt x="7435174" y="1646973"/>
                  <a:pt x="7454598" y="1650857"/>
                  <a:pt x="7458482" y="1650857"/>
                </a:cubicBezTo>
                <a:cubicBezTo>
                  <a:pt x="7466252" y="1650857"/>
                  <a:pt x="7474020" y="1650857"/>
                  <a:pt x="7477905" y="1650857"/>
                </a:cubicBezTo>
                <a:cubicBezTo>
                  <a:pt x="7481790" y="1654741"/>
                  <a:pt x="7497328" y="1658626"/>
                  <a:pt x="7508982" y="1658626"/>
                </a:cubicBezTo>
                <a:cubicBezTo>
                  <a:pt x="7512867" y="1658626"/>
                  <a:pt x="7520636" y="1658626"/>
                  <a:pt x="7524520" y="1658626"/>
                </a:cubicBezTo>
                <a:cubicBezTo>
                  <a:pt x="7532290" y="1662510"/>
                  <a:pt x="7540059" y="1662510"/>
                  <a:pt x="7543944" y="1666395"/>
                </a:cubicBezTo>
                <a:cubicBezTo>
                  <a:pt x="7551713" y="1666395"/>
                  <a:pt x="7555598" y="1666395"/>
                  <a:pt x="7555598" y="1666395"/>
                </a:cubicBezTo>
                <a:cubicBezTo>
                  <a:pt x="7559482" y="1670279"/>
                  <a:pt x="7551713" y="1674163"/>
                  <a:pt x="7543944" y="1670279"/>
                </a:cubicBezTo>
                <a:cubicBezTo>
                  <a:pt x="7516752" y="1666395"/>
                  <a:pt x="7493444" y="1662510"/>
                  <a:pt x="7501213" y="1670279"/>
                </a:cubicBezTo>
                <a:cubicBezTo>
                  <a:pt x="7501213" y="1670279"/>
                  <a:pt x="7505098" y="1670279"/>
                  <a:pt x="7536174" y="1678048"/>
                </a:cubicBezTo>
                <a:cubicBezTo>
                  <a:pt x="7547828" y="1678048"/>
                  <a:pt x="7559482" y="1678048"/>
                  <a:pt x="7559482" y="1681932"/>
                </a:cubicBezTo>
                <a:cubicBezTo>
                  <a:pt x="7559482" y="1681932"/>
                  <a:pt x="7571136" y="1681932"/>
                  <a:pt x="7582790" y="1685816"/>
                </a:cubicBezTo>
                <a:cubicBezTo>
                  <a:pt x="7594444" y="1685816"/>
                  <a:pt x="7606098" y="1689701"/>
                  <a:pt x="7606098" y="1689701"/>
                </a:cubicBezTo>
                <a:cubicBezTo>
                  <a:pt x="7609982" y="1689701"/>
                  <a:pt x="7621636" y="1689701"/>
                  <a:pt x="7629406" y="1693585"/>
                </a:cubicBezTo>
                <a:cubicBezTo>
                  <a:pt x="7637175" y="1693585"/>
                  <a:pt x="7644944" y="1697469"/>
                  <a:pt x="7648828" y="1697469"/>
                </a:cubicBezTo>
                <a:cubicBezTo>
                  <a:pt x="7652714" y="1701354"/>
                  <a:pt x="7668252" y="1705238"/>
                  <a:pt x="7676021" y="1705238"/>
                </a:cubicBezTo>
                <a:cubicBezTo>
                  <a:pt x="7679906" y="1705238"/>
                  <a:pt x="7687675" y="1705238"/>
                  <a:pt x="7691560" y="1705238"/>
                </a:cubicBezTo>
                <a:cubicBezTo>
                  <a:pt x="7699329" y="1713007"/>
                  <a:pt x="7730406" y="1716891"/>
                  <a:pt x="7769252" y="1728544"/>
                </a:cubicBezTo>
                <a:cubicBezTo>
                  <a:pt x="7777022" y="1728544"/>
                  <a:pt x="7784790" y="1728544"/>
                  <a:pt x="7788676" y="1732429"/>
                </a:cubicBezTo>
                <a:cubicBezTo>
                  <a:pt x="7796444" y="1736313"/>
                  <a:pt x="7815868" y="1740198"/>
                  <a:pt x="7866368" y="1747966"/>
                </a:cubicBezTo>
                <a:cubicBezTo>
                  <a:pt x="7878022" y="1751851"/>
                  <a:pt x="7893560" y="1755735"/>
                  <a:pt x="7897445" y="1755735"/>
                </a:cubicBezTo>
                <a:cubicBezTo>
                  <a:pt x="7901330" y="1755735"/>
                  <a:pt x="7909098" y="1759619"/>
                  <a:pt x="7912984" y="1759619"/>
                </a:cubicBezTo>
                <a:cubicBezTo>
                  <a:pt x="7920752" y="1763504"/>
                  <a:pt x="7920752" y="1763504"/>
                  <a:pt x="7920752" y="1763504"/>
                </a:cubicBezTo>
                <a:cubicBezTo>
                  <a:pt x="7912984" y="1763504"/>
                  <a:pt x="7912984" y="1763504"/>
                  <a:pt x="7912984" y="1763504"/>
                </a:cubicBezTo>
                <a:cubicBezTo>
                  <a:pt x="7901330" y="1763504"/>
                  <a:pt x="7881906" y="1763504"/>
                  <a:pt x="7874137" y="1759619"/>
                </a:cubicBezTo>
                <a:cubicBezTo>
                  <a:pt x="7874137" y="1759619"/>
                  <a:pt x="7870252" y="1759619"/>
                  <a:pt x="7866368" y="1759619"/>
                </a:cubicBezTo>
                <a:cubicBezTo>
                  <a:pt x="7862483" y="1759619"/>
                  <a:pt x="7858598" y="1759619"/>
                  <a:pt x="7854714" y="1759619"/>
                </a:cubicBezTo>
                <a:cubicBezTo>
                  <a:pt x="7854714" y="1759619"/>
                  <a:pt x="7850830" y="1759619"/>
                  <a:pt x="7846944" y="1759619"/>
                </a:cubicBezTo>
                <a:cubicBezTo>
                  <a:pt x="7843060" y="1759619"/>
                  <a:pt x="7839176" y="1759619"/>
                  <a:pt x="7835291" y="1755735"/>
                </a:cubicBezTo>
                <a:cubicBezTo>
                  <a:pt x="7831406" y="1755735"/>
                  <a:pt x="7823637" y="1751851"/>
                  <a:pt x="7819752" y="1751851"/>
                </a:cubicBezTo>
                <a:cubicBezTo>
                  <a:pt x="7811983" y="1751851"/>
                  <a:pt x="7811983" y="1751851"/>
                  <a:pt x="7815868" y="1755735"/>
                </a:cubicBezTo>
                <a:cubicBezTo>
                  <a:pt x="7827522" y="1767388"/>
                  <a:pt x="7819752" y="1767388"/>
                  <a:pt x="7784790" y="1755735"/>
                </a:cubicBezTo>
                <a:cubicBezTo>
                  <a:pt x="7742060" y="1744082"/>
                  <a:pt x="7722636" y="1740198"/>
                  <a:pt x="7695444" y="1736313"/>
                </a:cubicBezTo>
                <a:cubicBezTo>
                  <a:pt x="7679906" y="1732429"/>
                  <a:pt x="7668252" y="1732429"/>
                  <a:pt x="7668252" y="1732429"/>
                </a:cubicBezTo>
                <a:cubicBezTo>
                  <a:pt x="7664367" y="1728544"/>
                  <a:pt x="7660482" y="1728544"/>
                  <a:pt x="7656598" y="1728544"/>
                </a:cubicBezTo>
                <a:cubicBezTo>
                  <a:pt x="7652714" y="1728544"/>
                  <a:pt x="7641060" y="1724660"/>
                  <a:pt x="7633290" y="1724660"/>
                </a:cubicBezTo>
                <a:cubicBezTo>
                  <a:pt x="7625521" y="1724660"/>
                  <a:pt x="7598328" y="1720776"/>
                  <a:pt x="7575021" y="1716891"/>
                </a:cubicBezTo>
                <a:cubicBezTo>
                  <a:pt x="7536174" y="1713007"/>
                  <a:pt x="7524520" y="1713007"/>
                  <a:pt x="7454598" y="1701354"/>
                </a:cubicBezTo>
                <a:cubicBezTo>
                  <a:pt x="7439059" y="1697469"/>
                  <a:pt x="7423520" y="1697469"/>
                  <a:pt x="7419636" y="1697469"/>
                </a:cubicBezTo>
                <a:cubicBezTo>
                  <a:pt x="7419636" y="1697469"/>
                  <a:pt x="7415751" y="1697469"/>
                  <a:pt x="7415751" y="1693585"/>
                </a:cubicBezTo>
                <a:cubicBezTo>
                  <a:pt x="7411866" y="1693585"/>
                  <a:pt x="7407982" y="1693585"/>
                  <a:pt x="7404098" y="1693585"/>
                </a:cubicBezTo>
                <a:cubicBezTo>
                  <a:pt x="7396328" y="1693585"/>
                  <a:pt x="7388559" y="1693585"/>
                  <a:pt x="7388559" y="1689701"/>
                </a:cubicBezTo>
                <a:cubicBezTo>
                  <a:pt x="7384674" y="1689701"/>
                  <a:pt x="7380790" y="1689701"/>
                  <a:pt x="7376905" y="1689701"/>
                </a:cubicBezTo>
                <a:cubicBezTo>
                  <a:pt x="7373020" y="1689701"/>
                  <a:pt x="7369136" y="1689701"/>
                  <a:pt x="7365251" y="1685816"/>
                </a:cubicBezTo>
                <a:cubicBezTo>
                  <a:pt x="7353597" y="1685816"/>
                  <a:pt x="7326405" y="1681932"/>
                  <a:pt x="7310866" y="1681932"/>
                </a:cubicBezTo>
                <a:cubicBezTo>
                  <a:pt x="7306982" y="1681932"/>
                  <a:pt x="7295328" y="1678048"/>
                  <a:pt x="7287558" y="1678048"/>
                </a:cubicBezTo>
                <a:cubicBezTo>
                  <a:pt x="7279790" y="1674163"/>
                  <a:pt x="7272020" y="1674163"/>
                  <a:pt x="7268136" y="1678048"/>
                </a:cubicBezTo>
                <a:cubicBezTo>
                  <a:pt x="7264250" y="1678048"/>
                  <a:pt x="7260366" y="1678048"/>
                  <a:pt x="7256482" y="1674163"/>
                </a:cubicBezTo>
                <a:cubicBezTo>
                  <a:pt x="7252597" y="1674163"/>
                  <a:pt x="7240943" y="1670279"/>
                  <a:pt x="7237058" y="1674163"/>
                </a:cubicBezTo>
                <a:cubicBezTo>
                  <a:pt x="7225404" y="1674163"/>
                  <a:pt x="7213750" y="1670279"/>
                  <a:pt x="7190443" y="1666395"/>
                </a:cubicBezTo>
                <a:cubicBezTo>
                  <a:pt x="7167135" y="1662510"/>
                  <a:pt x="7143828" y="1658626"/>
                  <a:pt x="7139942" y="1658626"/>
                </a:cubicBezTo>
                <a:cubicBezTo>
                  <a:pt x="7139942" y="1662510"/>
                  <a:pt x="7132174" y="1662510"/>
                  <a:pt x="7128289" y="1658626"/>
                </a:cubicBezTo>
                <a:cubicBezTo>
                  <a:pt x="7120520" y="1658626"/>
                  <a:pt x="7116635" y="1658626"/>
                  <a:pt x="7112750" y="1658626"/>
                </a:cubicBezTo>
                <a:cubicBezTo>
                  <a:pt x="7112750" y="1658626"/>
                  <a:pt x="7101096" y="1658626"/>
                  <a:pt x="7089442" y="1658626"/>
                </a:cubicBezTo>
                <a:cubicBezTo>
                  <a:pt x="7081674" y="1654741"/>
                  <a:pt x="7062250" y="1654741"/>
                  <a:pt x="7050596" y="1650857"/>
                </a:cubicBezTo>
                <a:cubicBezTo>
                  <a:pt x="7038942" y="1650857"/>
                  <a:pt x="7027288" y="1650857"/>
                  <a:pt x="7023404" y="1650857"/>
                </a:cubicBezTo>
                <a:cubicBezTo>
                  <a:pt x="7015634" y="1650857"/>
                  <a:pt x="7011750" y="1650857"/>
                  <a:pt x="7007866" y="1650857"/>
                </a:cubicBezTo>
                <a:cubicBezTo>
                  <a:pt x="7007866" y="1650857"/>
                  <a:pt x="7003981" y="1650857"/>
                  <a:pt x="7000096" y="1646973"/>
                </a:cubicBezTo>
                <a:cubicBezTo>
                  <a:pt x="7000096" y="1646973"/>
                  <a:pt x="6996212" y="1646973"/>
                  <a:pt x="6992327" y="1646973"/>
                </a:cubicBezTo>
                <a:cubicBezTo>
                  <a:pt x="6992327" y="1650857"/>
                  <a:pt x="6988442" y="1650857"/>
                  <a:pt x="6988442" y="1646973"/>
                </a:cubicBezTo>
                <a:cubicBezTo>
                  <a:pt x="6984558" y="1646973"/>
                  <a:pt x="6980673" y="1646973"/>
                  <a:pt x="6976788" y="1646973"/>
                </a:cubicBezTo>
                <a:cubicBezTo>
                  <a:pt x="6969019" y="1650857"/>
                  <a:pt x="6965134" y="1650857"/>
                  <a:pt x="6961250" y="1646973"/>
                </a:cubicBezTo>
                <a:cubicBezTo>
                  <a:pt x="6957366" y="1646973"/>
                  <a:pt x="6953480" y="1643088"/>
                  <a:pt x="6949596" y="1643088"/>
                </a:cubicBezTo>
                <a:cubicBezTo>
                  <a:pt x="6945712" y="1643088"/>
                  <a:pt x="6941827" y="1643088"/>
                  <a:pt x="6937942" y="1643088"/>
                </a:cubicBezTo>
                <a:cubicBezTo>
                  <a:pt x="6934058" y="1639204"/>
                  <a:pt x="6930173" y="1639204"/>
                  <a:pt x="6926288" y="1639204"/>
                </a:cubicBezTo>
                <a:cubicBezTo>
                  <a:pt x="6926288" y="1643088"/>
                  <a:pt x="6906865" y="1639204"/>
                  <a:pt x="6899096" y="1639204"/>
                </a:cubicBezTo>
                <a:cubicBezTo>
                  <a:pt x="6895212" y="1635320"/>
                  <a:pt x="6887442" y="1635320"/>
                  <a:pt x="6883558" y="1635320"/>
                </a:cubicBezTo>
                <a:cubicBezTo>
                  <a:pt x="6860250" y="1635320"/>
                  <a:pt x="6848596" y="1635320"/>
                  <a:pt x="6844711" y="1631435"/>
                </a:cubicBezTo>
                <a:cubicBezTo>
                  <a:pt x="6844711" y="1631435"/>
                  <a:pt x="6836942" y="1631435"/>
                  <a:pt x="6833058" y="1631435"/>
                </a:cubicBezTo>
                <a:cubicBezTo>
                  <a:pt x="6825288" y="1631435"/>
                  <a:pt x="6817519" y="1631435"/>
                  <a:pt x="6809750" y="1627551"/>
                </a:cubicBezTo>
                <a:cubicBezTo>
                  <a:pt x="6805865" y="1627551"/>
                  <a:pt x="6798096" y="1627551"/>
                  <a:pt x="6794211" y="1627551"/>
                </a:cubicBezTo>
                <a:cubicBezTo>
                  <a:pt x="6770903" y="1627551"/>
                  <a:pt x="6759250" y="1627551"/>
                  <a:pt x="6747596" y="1623666"/>
                </a:cubicBezTo>
                <a:cubicBezTo>
                  <a:pt x="6720403" y="1619782"/>
                  <a:pt x="6666019" y="1619782"/>
                  <a:pt x="6662134" y="1623666"/>
                </a:cubicBezTo>
                <a:cubicBezTo>
                  <a:pt x="6662134" y="1627551"/>
                  <a:pt x="6677672" y="1631435"/>
                  <a:pt x="6689326" y="1635320"/>
                </a:cubicBezTo>
                <a:cubicBezTo>
                  <a:pt x="6693211" y="1635320"/>
                  <a:pt x="6700980" y="1635320"/>
                  <a:pt x="6704865" y="1639204"/>
                </a:cubicBezTo>
                <a:cubicBezTo>
                  <a:pt x="6712634" y="1639204"/>
                  <a:pt x="6716519" y="1643088"/>
                  <a:pt x="6720403" y="1639204"/>
                </a:cubicBezTo>
                <a:cubicBezTo>
                  <a:pt x="6724288" y="1639204"/>
                  <a:pt x="6732057" y="1643088"/>
                  <a:pt x="6732057" y="1643088"/>
                </a:cubicBezTo>
                <a:cubicBezTo>
                  <a:pt x="6735942" y="1646973"/>
                  <a:pt x="6751480" y="1650857"/>
                  <a:pt x="6767019" y="1650857"/>
                </a:cubicBezTo>
                <a:cubicBezTo>
                  <a:pt x="6778673" y="1654741"/>
                  <a:pt x="6790327" y="1654741"/>
                  <a:pt x="6794211" y="1654741"/>
                </a:cubicBezTo>
                <a:cubicBezTo>
                  <a:pt x="6794211" y="1658626"/>
                  <a:pt x="6798096" y="1658626"/>
                  <a:pt x="6801980" y="1658626"/>
                </a:cubicBezTo>
                <a:cubicBezTo>
                  <a:pt x="6809750" y="1654741"/>
                  <a:pt x="6813634" y="1662510"/>
                  <a:pt x="6805865" y="1670279"/>
                </a:cubicBezTo>
                <a:cubicBezTo>
                  <a:pt x="6801980" y="1674163"/>
                  <a:pt x="6809750" y="1674163"/>
                  <a:pt x="6833058" y="1674163"/>
                </a:cubicBezTo>
                <a:cubicBezTo>
                  <a:pt x="6864134" y="1678048"/>
                  <a:pt x="6868019" y="1678048"/>
                  <a:pt x="6895212" y="1681932"/>
                </a:cubicBezTo>
                <a:cubicBezTo>
                  <a:pt x="6926288" y="1689701"/>
                  <a:pt x="6937942" y="1689701"/>
                  <a:pt x="6953480" y="1685816"/>
                </a:cubicBezTo>
                <a:cubicBezTo>
                  <a:pt x="6965134" y="1685816"/>
                  <a:pt x="6972904" y="1685816"/>
                  <a:pt x="6972904" y="1681932"/>
                </a:cubicBezTo>
                <a:cubicBezTo>
                  <a:pt x="6972904" y="1681932"/>
                  <a:pt x="6976788" y="1681932"/>
                  <a:pt x="6976788" y="1681932"/>
                </a:cubicBezTo>
                <a:cubicBezTo>
                  <a:pt x="6980673" y="1685816"/>
                  <a:pt x="6980673" y="1689701"/>
                  <a:pt x="6976788" y="1689701"/>
                </a:cubicBezTo>
                <a:cubicBezTo>
                  <a:pt x="6969019" y="1693585"/>
                  <a:pt x="6969019" y="1693585"/>
                  <a:pt x="6976788" y="1693585"/>
                </a:cubicBezTo>
                <a:cubicBezTo>
                  <a:pt x="6984558" y="1697469"/>
                  <a:pt x="7000096" y="1697469"/>
                  <a:pt x="7011750" y="1701354"/>
                </a:cubicBezTo>
                <a:cubicBezTo>
                  <a:pt x="7027288" y="1701354"/>
                  <a:pt x="7046712" y="1705238"/>
                  <a:pt x="7054481" y="1705238"/>
                </a:cubicBezTo>
                <a:cubicBezTo>
                  <a:pt x="7073904" y="1709123"/>
                  <a:pt x="7085558" y="1709123"/>
                  <a:pt x="7101096" y="1709123"/>
                </a:cubicBezTo>
                <a:cubicBezTo>
                  <a:pt x="7104981" y="1709123"/>
                  <a:pt x="7112750" y="1709123"/>
                  <a:pt x="7120520" y="1713007"/>
                </a:cubicBezTo>
                <a:cubicBezTo>
                  <a:pt x="7139942" y="1716891"/>
                  <a:pt x="7151596" y="1716891"/>
                  <a:pt x="7171020" y="1716891"/>
                </a:cubicBezTo>
                <a:cubicBezTo>
                  <a:pt x="7178789" y="1716891"/>
                  <a:pt x="7190443" y="1720776"/>
                  <a:pt x="7198212" y="1720776"/>
                </a:cubicBezTo>
                <a:cubicBezTo>
                  <a:pt x="7213750" y="1724660"/>
                  <a:pt x="7256482" y="1732429"/>
                  <a:pt x="7260366" y="1728544"/>
                </a:cubicBezTo>
                <a:cubicBezTo>
                  <a:pt x="7264250" y="1728544"/>
                  <a:pt x="7268136" y="1732429"/>
                  <a:pt x="7275904" y="1732429"/>
                </a:cubicBezTo>
                <a:cubicBezTo>
                  <a:pt x="7279790" y="1736313"/>
                  <a:pt x="7287558" y="1736313"/>
                  <a:pt x="7287558" y="1736313"/>
                </a:cubicBezTo>
                <a:cubicBezTo>
                  <a:pt x="7291443" y="1736313"/>
                  <a:pt x="7295328" y="1736313"/>
                  <a:pt x="7295328" y="1736313"/>
                </a:cubicBezTo>
                <a:cubicBezTo>
                  <a:pt x="7295328" y="1740198"/>
                  <a:pt x="7303097" y="1740198"/>
                  <a:pt x="7306982" y="1740198"/>
                </a:cubicBezTo>
                <a:cubicBezTo>
                  <a:pt x="7322520" y="1744082"/>
                  <a:pt x="7345828" y="1744082"/>
                  <a:pt x="7357482" y="1747966"/>
                </a:cubicBezTo>
                <a:cubicBezTo>
                  <a:pt x="7361366" y="1751851"/>
                  <a:pt x="7369136" y="1751851"/>
                  <a:pt x="7373020" y="1751851"/>
                </a:cubicBezTo>
                <a:cubicBezTo>
                  <a:pt x="7376905" y="1751851"/>
                  <a:pt x="7380790" y="1751851"/>
                  <a:pt x="7380790" y="1751851"/>
                </a:cubicBezTo>
                <a:cubicBezTo>
                  <a:pt x="7380790" y="1751851"/>
                  <a:pt x="7400212" y="1755735"/>
                  <a:pt x="7419636" y="1759619"/>
                </a:cubicBezTo>
                <a:cubicBezTo>
                  <a:pt x="7454598" y="1763504"/>
                  <a:pt x="7481790" y="1767388"/>
                  <a:pt x="7520636" y="1775157"/>
                </a:cubicBezTo>
                <a:cubicBezTo>
                  <a:pt x="7532290" y="1775157"/>
                  <a:pt x="7547828" y="1779041"/>
                  <a:pt x="7551713" y="1779041"/>
                </a:cubicBezTo>
                <a:cubicBezTo>
                  <a:pt x="7555598" y="1779041"/>
                  <a:pt x="7575021" y="1782926"/>
                  <a:pt x="7590560" y="1786810"/>
                </a:cubicBezTo>
                <a:cubicBezTo>
                  <a:pt x="7609982" y="1790694"/>
                  <a:pt x="7625521" y="1790694"/>
                  <a:pt x="7625521" y="1790694"/>
                </a:cubicBezTo>
                <a:cubicBezTo>
                  <a:pt x="7637175" y="1794579"/>
                  <a:pt x="7687675" y="1806232"/>
                  <a:pt x="7699329" y="1806232"/>
                </a:cubicBezTo>
                <a:cubicBezTo>
                  <a:pt x="7703214" y="1810116"/>
                  <a:pt x="7722636" y="1814001"/>
                  <a:pt x="7738175" y="1817885"/>
                </a:cubicBezTo>
                <a:cubicBezTo>
                  <a:pt x="7753714" y="1821769"/>
                  <a:pt x="7780906" y="1825654"/>
                  <a:pt x="7800329" y="1829538"/>
                </a:cubicBezTo>
                <a:cubicBezTo>
                  <a:pt x="7815868" y="1833422"/>
                  <a:pt x="7831406" y="1837307"/>
                  <a:pt x="7839176" y="1837307"/>
                </a:cubicBezTo>
                <a:cubicBezTo>
                  <a:pt x="7843060" y="1837307"/>
                  <a:pt x="7850830" y="1837307"/>
                  <a:pt x="7854714" y="1841191"/>
                </a:cubicBezTo>
                <a:cubicBezTo>
                  <a:pt x="7858598" y="1841191"/>
                  <a:pt x="7874137" y="1845076"/>
                  <a:pt x="7885791" y="1848960"/>
                </a:cubicBezTo>
                <a:cubicBezTo>
                  <a:pt x="7901330" y="1848960"/>
                  <a:pt x="7924637" y="1852844"/>
                  <a:pt x="7936291" y="1856729"/>
                </a:cubicBezTo>
                <a:cubicBezTo>
                  <a:pt x="7951830" y="1860613"/>
                  <a:pt x="7971252" y="1864497"/>
                  <a:pt x="7979022" y="1864497"/>
                </a:cubicBezTo>
                <a:cubicBezTo>
                  <a:pt x="8048945" y="1876150"/>
                  <a:pt x="8083907" y="1883919"/>
                  <a:pt x="8083907" y="1887804"/>
                </a:cubicBezTo>
                <a:cubicBezTo>
                  <a:pt x="8087792" y="1891688"/>
                  <a:pt x="8083907" y="1891688"/>
                  <a:pt x="8076138" y="1891688"/>
                </a:cubicBezTo>
                <a:cubicBezTo>
                  <a:pt x="8072253" y="1891688"/>
                  <a:pt x="8060599" y="1887804"/>
                  <a:pt x="8048945" y="1883919"/>
                </a:cubicBezTo>
                <a:cubicBezTo>
                  <a:pt x="8037292" y="1883919"/>
                  <a:pt x="8025638" y="1883919"/>
                  <a:pt x="8025638" y="1883919"/>
                </a:cubicBezTo>
                <a:cubicBezTo>
                  <a:pt x="8021753" y="1883919"/>
                  <a:pt x="8013984" y="1883919"/>
                  <a:pt x="8010099" y="1883919"/>
                </a:cubicBezTo>
                <a:cubicBezTo>
                  <a:pt x="8002330" y="1883919"/>
                  <a:pt x="7998445" y="1880035"/>
                  <a:pt x="7998445" y="1883919"/>
                </a:cubicBezTo>
                <a:cubicBezTo>
                  <a:pt x="7998445" y="1883919"/>
                  <a:pt x="7994560" y="1880035"/>
                  <a:pt x="7990676" y="1880035"/>
                </a:cubicBezTo>
                <a:cubicBezTo>
                  <a:pt x="7986791" y="1880035"/>
                  <a:pt x="7982906" y="1876150"/>
                  <a:pt x="7979022" y="1876150"/>
                </a:cubicBezTo>
                <a:cubicBezTo>
                  <a:pt x="7975138" y="1876150"/>
                  <a:pt x="7967368" y="1876150"/>
                  <a:pt x="7959599" y="1876150"/>
                </a:cubicBezTo>
                <a:cubicBezTo>
                  <a:pt x="7955714" y="1872266"/>
                  <a:pt x="7947945" y="1872266"/>
                  <a:pt x="7947945" y="1876150"/>
                </a:cubicBezTo>
                <a:cubicBezTo>
                  <a:pt x="7944060" y="1876150"/>
                  <a:pt x="7916868" y="1872266"/>
                  <a:pt x="7912984" y="1868382"/>
                </a:cubicBezTo>
                <a:cubicBezTo>
                  <a:pt x="7909098" y="1864497"/>
                  <a:pt x="7905214" y="1864497"/>
                  <a:pt x="7905214" y="1868382"/>
                </a:cubicBezTo>
                <a:cubicBezTo>
                  <a:pt x="7901330" y="1868382"/>
                  <a:pt x="7881906" y="1864497"/>
                  <a:pt x="7870252" y="1860613"/>
                </a:cubicBezTo>
                <a:cubicBezTo>
                  <a:pt x="7866368" y="1860613"/>
                  <a:pt x="7858598" y="1856729"/>
                  <a:pt x="7850830" y="1856729"/>
                </a:cubicBezTo>
                <a:cubicBezTo>
                  <a:pt x="7839176" y="1856729"/>
                  <a:pt x="7811983" y="1852844"/>
                  <a:pt x="7784790" y="1845076"/>
                </a:cubicBezTo>
                <a:cubicBezTo>
                  <a:pt x="7777022" y="1845076"/>
                  <a:pt x="7765368" y="1845076"/>
                  <a:pt x="7753714" y="1841191"/>
                </a:cubicBezTo>
                <a:cubicBezTo>
                  <a:pt x="7745944" y="1841191"/>
                  <a:pt x="7726521" y="1837307"/>
                  <a:pt x="7714868" y="1833422"/>
                </a:cubicBezTo>
                <a:cubicBezTo>
                  <a:pt x="7703214" y="1833422"/>
                  <a:pt x="7683790" y="1829538"/>
                  <a:pt x="7668252" y="1825654"/>
                </a:cubicBezTo>
                <a:cubicBezTo>
                  <a:pt x="7629406" y="1821769"/>
                  <a:pt x="7621636" y="1817885"/>
                  <a:pt x="7582790" y="1814001"/>
                </a:cubicBezTo>
                <a:cubicBezTo>
                  <a:pt x="7563367" y="1810116"/>
                  <a:pt x="7540059" y="1806232"/>
                  <a:pt x="7532290" y="1806232"/>
                </a:cubicBezTo>
                <a:cubicBezTo>
                  <a:pt x="7516752" y="1802347"/>
                  <a:pt x="7450713" y="1794579"/>
                  <a:pt x="7411866" y="1786810"/>
                </a:cubicBezTo>
                <a:cubicBezTo>
                  <a:pt x="7400212" y="1786810"/>
                  <a:pt x="7380790" y="1782926"/>
                  <a:pt x="7369136" y="1782926"/>
                </a:cubicBezTo>
                <a:cubicBezTo>
                  <a:pt x="7353597" y="1782926"/>
                  <a:pt x="7341944" y="1782926"/>
                  <a:pt x="7334174" y="1779041"/>
                </a:cubicBezTo>
                <a:cubicBezTo>
                  <a:pt x="7326405" y="1775157"/>
                  <a:pt x="7318636" y="1775157"/>
                  <a:pt x="7314751" y="1775157"/>
                </a:cubicBezTo>
                <a:cubicBezTo>
                  <a:pt x="7306982" y="1775157"/>
                  <a:pt x="7272020" y="1771272"/>
                  <a:pt x="7252597" y="1767388"/>
                </a:cubicBezTo>
                <a:cubicBezTo>
                  <a:pt x="7233174" y="1763504"/>
                  <a:pt x="7163250" y="1755735"/>
                  <a:pt x="7116635" y="1747966"/>
                </a:cubicBezTo>
                <a:cubicBezTo>
                  <a:pt x="7097212" y="1747966"/>
                  <a:pt x="7073904" y="1744082"/>
                  <a:pt x="7062250" y="1740198"/>
                </a:cubicBezTo>
                <a:cubicBezTo>
                  <a:pt x="7038942" y="1736313"/>
                  <a:pt x="6988442" y="1732429"/>
                  <a:pt x="6965134" y="1732429"/>
                </a:cubicBezTo>
                <a:cubicBezTo>
                  <a:pt x="6957366" y="1732429"/>
                  <a:pt x="6949596" y="1728544"/>
                  <a:pt x="6949596" y="1728544"/>
                </a:cubicBezTo>
                <a:cubicBezTo>
                  <a:pt x="6949596" y="1728544"/>
                  <a:pt x="6937942" y="1728544"/>
                  <a:pt x="6926288" y="1728544"/>
                </a:cubicBezTo>
                <a:cubicBezTo>
                  <a:pt x="6891326" y="1724660"/>
                  <a:pt x="6794211" y="1713007"/>
                  <a:pt x="6728173" y="1705238"/>
                </a:cubicBezTo>
                <a:cubicBezTo>
                  <a:pt x="6697096" y="1701354"/>
                  <a:pt x="6658249" y="1697469"/>
                  <a:pt x="6638826" y="1697469"/>
                </a:cubicBezTo>
                <a:cubicBezTo>
                  <a:pt x="6588326" y="1693585"/>
                  <a:pt x="6576672" y="1689701"/>
                  <a:pt x="6572788" y="1689701"/>
                </a:cubicBezTo>
                <a:cubicBezTo>
                  <a:pt x="6572788" y="1685816"/>
                  <a:pt x="6557249" y="1685816"/>
                  <a:pt x="6541711" y="1685816"/>
                </a:cubicBezTo>
                <a:cubicBezTo>
                  <a:pt x="6526172" y="1681932"/>
                  <a:pt x="6502864" y="1681932"/>
                  <a:pt x="6495095" y="1681932"/>
                </a:cubicBezTo>
                <a:cubicBezTo>
                  <a:pt x="6487326" y="1678048"/>
                  <a:pt x="6471787" y="1678048"/>
                  <a:pt x="6464018" y="1678048"/>
                </a:cubicBezTo>
                <a:cubicBezTo>
                  <a:pt x="6456249" y="1678048"/>
                  <a:pt x="6440710" y="1678048"/>
                  <a:pt x="6432941" y="1678048"/>
                </a:cubicBezTo>
                <a:cubicBezTo>
                  <a:pt x="6425172" y="1674163"/>
                  <a:pt x="6413518" y="1674163"/>
                  <a:pt x="6405749" y="1674163"/>
                </a:cubicBezTo>
                <a:cubicBezTo>
                  <a:pt x="6401864" y="1674163"/>
                  <a:pt x="6390210" y="1674163"/>
                  <a:pt x="6382441" y="1670279"/>
                </a:cubicBezTo>
                <a:cubicBezTo>
                  <a:pt x="6374672" y="1670279"/>
                  <a:pt x="6366902" y="1670279"/>
                  <a:pt x="6359133" y="1670279"/>
                </a:cubicBezTo>
                <a:cubicBezTo>
                  <a:pt x="6355248" y="1670279"/>
                  <a:pt x="6351364" y="1670279"/>
                  <a:pt x="6347479" y="1670279"/>
                </a:cubicBezTo>
                <a:cubicBezTo>
                  <a:pt x="6343595" y="1666395"/>
                  <a:pt x="6328056" y="1666395"/>
                  <a:pt x="6308633" y="1670279"/>
                </a:cubicBezTo>
                <a:cubicBezTo>
                  <a:pt x="6300864" y="1670279"/>
                  <a:pt x="6293094" y="1666395"/>
                  <a:pt x="6293094" y="1666395"/>
                </a:cubicBezTo>
                <a:cubicBezTo>
                  <a:pt x="6289210" y="1666395"/>
                  <a:pt x="6285325" y="1666395"/>
                  <a:pt x="6285325" y="1666395"/>
                </a:cubicBezTo>
                <a:cubicBezTo>
                  <a:pt x="6281441" y="1666395"/>
                  <a:pt x="6269787" y="1666395"/>
                  <a:pt x="6234825" y="1662510"/>
                </a:cubicBezTo>
                <a:cubicBezTo>
                  <a:pt x="6223171" y="1658626"/>
                  <a:pt x="6211517" y="1658626"/>
                  <a:pt x="6199863" y="1658626"/>
                </a:cubicBezTo>
                <a:cubicBezTo>
                  <a:pt x="6157133" y="1658626"/>
                  <a:pt x="6145479" y="1654741"/>
                  <a:pt x="6137709" y="1654741"/>
                </a:cubicBezTo>
                <a:cubicBezTo>
                  <a:pt x="6129940" y="1650857"/>
                  <a:pt x="6102748" y="1650857"/>
                  <a:pt x="6110517" y="1654741"/>
                </a:cubicBezTo>
                <a:cubicBezTo>
                  <a:pt x="6106632" y="1654741"/>
                  <a:pt x="6102748" y="1654741"/>
                  <a:pt x="6102748" y="1654741"/>
                </a:cubicBezTo>
                <a:cubicBezTo>
                  <a:pt x="6098863" y="1650857"/>
                  <a:pt x="6094979" y="1650857"/>
                  <a:pt x="6091094" y="1650857"/>
                </a:cubicBezTo>
                <a:cubicBezTo>
                  <a:pt x="6083325" y="1646973"/>
                  <a:pt x="6083325" y="1650857"/>
                  <a:pt x="6083325" y="1650857"/>
                </a:cubicBezTo>
                <a:cubicBezTo>
                  <a:pt x="6083325" y="1654741"/>
                  <a:pt x="6083325" y="1654741"/>
                  <a:pt x="6071671" y="1654741"/>
                </a:cubicBezTo>
                <a:cubicBezTo>
                  <a:pt x="6060017" y="1650857"/>
                  <a:pt x="6036709" y="1650857"/>
                  <a:pt x="5974555" y="1654741"/>
                </a:cubicBezTo>
                <a:cubicBezTo>
                  <a:pt x="5951247" y="1658626"/>
                  <a:pt x="5931824" y="1658626"/>
                  <a:pt x="5924055" y="1658626"/>
                </a:cubicBezTo>
                <a:cubicBezTo>
                  <a:pt x="5916286" y="1654741"/>
                  <a:pt x="5861901" y="1658626"/>
                  <a:pt x="5854132" y="1658626"/>
                </a:cubicBezTo>
                <a:cubicBezTo>
                  <a:pt x="5850247" y="1658626"/>
                  <a:pt x="5842478" y="1658626"/>
                  <a:pt x="5834709" y="1658626"/>
                </a:cubicBezTo>
                <a:cubicBezTo>
                  <a:pt x="5826939" y="1658626"/>
                  <a:pt x="5811401" y="1658626"/>
                  <a:pt x="5799747" y="1658626"/>
                </a:cubicBezTo>
                <a:cubicBezTo>
                  <a:pt x="5784208" y="1658626"/>
                  <a:pt x="5768670" y="1658626"/>
                  <a:pt x="5760901" y="1658626"/>
                </a:cubicBezTo>
                <a:cubicBezTo>
                  <a:pt x="5749247" y="1658626"/>
                  <a:pt x="5741478" y="1658626"/>
                  <a:pt x="5741478" y="1658626"/>
                </a:cubicBezTo>
                <a:cubicBezTo>
                  <a:pt x="5741478" y="1662510"/>
                  <a:pt x="5741478" y="1662510"/>
                  <a:pt x="5737593" y="1658626"/>
                </a:cubicBezTo>
                <a:cubicBezTo>
                  <a:pt x="5733708" y="1658626"/>
                  <a:pt x="5729824" y="1658626"/>
                  <a:pt x="5725939" y="1662510"/>
                </a:cubicBezTo>
                <a:cubicBezTo>
                  <a:pt x="5725939" y="1662510"/>
                  <a:pt x="5722054" y="1662510"/>
                  <a:pt x="5718170" y="1662510"/>
                </a:cubicBezTo>
                <a:cubicBezTo>
                  <a:pt x="5714285" y="1662510"/>
                  <a:pt x="5694862" y="1662510"/>
                  <a:pt x="5671554" y="1662510"/>
                </a:cubicBezTo>
                <a:cubicBezTo>
                  <a:pt x="5663785" y="1666395"/>
                  <a:pt x="5659900" y="1666395"/>
                  <a:pt x="5659900" y="1662510"/>
                </a:cubicBezTo>
                <a:cubicBezTo>
                  <a:pt x="5659900" y="1662510"/>
                  <a:pt x="5656016" y="1662510"/>
                  <a:pt x="5652131" y="1662510"/>
                </a:cubicBezTo>
                <a:cubicBezTo>
                  <a:pt x="5652131" y="1662510"/>
                  <a:pt x="5648247" y="1662510"/>
                  <a:pt x="5648247" y="1662510"/>
                </a:cubicBezTo>
                <a:cubicBezTo>
                  <a:pt x="5644362" y="1662510"/>
                  <a:pt x="5640477" y="1662510"/>
                  <a:pt x="5632708" y="1662510"/>
                </a:cubicBezTo>
                <a:cubicBezTo>
                  <a:pt x="5624939" y="1662510"/>
                  <a:pt x="5621054" y="1662510"/>
                  <a:pt x="5628823" y="1666395"/>
                </a:cubicBezTo>
                <a:cubicBezTo>
                  <a:pt x="5628823" y="1666395"/>
                  <a:pt x="5636593" y="1670279"/>
                  <a:pt x="5640477" y="1666395"/>
                </a:cubicBezTo>
                <a:cubicBezTo>
                  <a:pt x="5644362" y="1666395"/>
                  <a:pt x="5652131" y="1670279"/>
                  <a:pt x="5659900" y="1670279"/>
                </a:cubicBezTo>
                <a:cubicBezTo>
                  <a:pt x="5663785" y="1670279"/>
                  <a:pt x="5679324" y="1674163"/>
                  <a:pt x="5690977" y="1674163"/>
                </a:cubicBezTo>
                <a:cubicBezTo>
                  <a:pt x="5702631" y="1674163"/>
                  <a:pt x="5729824" y="1674163"/>
                  <a:pt x="5749247" y="1674163"/>
                </a:cubicBezTo>
                <a:cubicBezTo>
                  <a:pt x="5768670" y="1678048"/>
                  <a:pt x="5795862" y="1678048"/>
                  <a:pt x="5807516" y="1678048"/>
                </a:cubicBezTo>
                <a:cubicBezTo>
                  <a:pt x="5815285" y="1674163"/>
                  <a:pt x="5830824" y="1674163"/>
                  <a:pt x="5838593" y="1678048"/>
                </a:cubicBezTo>
                <a:cubicBezTo>
                  <a:pt x="5854132" y="1678048"/>
                  <a:pt x="5854132" y="1678048"/>
                  <a:pt x="5885209" y="1674163"/>
                </a:cubicBezTo>
                <a:cubicBezTo>
                  <a:pt x="5896863" y="1674163"/>
                  <a:pt x="5916286" y="1674163"/>
                  <a:pt x="5924055" y="1674163"/>
                </a:cubicBezTo>
                <a:cubicBezTo>
                  <a:pt x="5935709" y="1678048"/>
                  <a:pt x="5939594" y="1678048"/>
                  <a:pt x="5939594" y="1674163"/>
                </a:cubicBezTo>
                <a:cubicBezTo>
                  <a:pt x="5939594" y="1674163"/>
                  <a:pt x="5939594" y="1670279"/>
                  <a:pt x="5943478" y="1674163"/>
                </a:cubicBezTo>
                <a:cubicBezTo>
                  <a:pt x="5951247" y="1678048"/>
                  <a:pt x="5997863" y="1681932"/>
                  <a:pt x="6013401" y="1681932"/>
                </a:cubicBezTo>
                <a:cubicBezTo>
                  <a:pt x="6044478" y="1681932"/>
                  <a:pt x="6060017" y="1681932"/>
                  <a:pt x="6063902" y="1685816"/>
                </a:cubicBezTo>
                <a:cubicBezTo>
                  <a:pt x="6067786" y="1689701"/>
                  <a:pt x="6063902" y="1689701"/>
                  <a:pt x="6044478" y="1693585"/>
                </a:cubicBezTo>
                <a:cubicBezTo>
                  <a:pt x="6028940" y="1693585"/>
                  <a:pt x="6013401" y="1693585"/>
                  <a:pt x="6013401" y="1689701"/>
                </a:cubicBezTo>
                <a:cubicBezTo>
                  <a:pt x="6005632" y="1689701"/>
                  <a:pt x="6001748" y="1689701"/>
                  <a:pt x="5978440" y="1685816"/>
                </a:cubicBezTo>
                <a:cubicBezTo>
                  <a:pt x="5970671" y="1685816"/>
                  <a:pt x="5959017" y="1685816"/>
                  <a:pt x="5959017" y="1685816"/>
                </a:cubicBezTo>
                <a:cubicBezTo>
                  <a:pt x="5959017" y="1689701"/>
                  <a:pt x="5959017" y="1689701"/>
                  <a:pt x="5955132" y="1685816"/>
                </a:cubicBezTo>
                <a:cubicBezTo>
                  <a:pt x="5955132" y="1685816"/>
                  <a:pt x="5943478" y="1681932"/>
                  <a:pt x="5927940" y="1681932"/>
                </a:cubicBezTo>
                <a:cubicBezTo>
                  <a:pt x="5912401" y="1681932"/>
                  <a:pt x="5896863" y="1681932"/>
                  <a:pt x="5896863" y="1681932"/>
                </a:cubicBezTo>
                <a:cubicBezTo>
                  <a:pt x="5892978" y="1681932"/>
                  <a:pt x="5889093" y="1681932"/>
                  <a:pt x="5889093" y="1685816"/>
                </a:cubicBezTo>
                <a:cubicBezTo>
                  <a:pt x="5885209" y="1685816"/>
                  <a:pt x="5904632" y="1689701"/>
                  <a:pt x="5920170" y="1685816"/>
                </a:cubicBezTo>
                <a:cubicBezTo>
                  <a:pt x="5927940" y="1685816"/>
                  <a:pt x="5931824" y="1689701"/>
                  <a:pt x="5924055" y="1693585"/>
                </a:cubicBezTo>
                <a:cubicBezTo>
                  <a:pt x="5924055" y="1697469"/>
                  <a:pt x="5920170" y="1697469"/>
                  <a:pt x="5912401" y="1697469"/>
                </a:cubicBezTo>
                <a:cubicBezTo>
                  <a:pt x="5908516" y="1697469"/>
                  <a:pt x="5900747" y="1697469"/>
                  <a:pt x="5900747" y="1697469"/>
                </a:cubicBezTo>
                <a:cubicBezTo>
                  <a:pt x="5900747" y="1697469"/>
                  <a:pt x="5912401" y="1701354"/>
                  <a:pt x="5927940" y="1701354"/>
                </a:cubicBezTo>
                <a:cubicBezTo>
                  <a:pt x="5935709" y="1701354"/>
                  <a:pt x="5947363" y="1705238"/>
                  <a:pt x="5951247" y="1705238"/>
                </a:cubicBezTo>
                <a:cubicBezTo>
                  <a:pt x="5959017" y="1705238"/>
                  <a:pt x="5970671" y="1705238"/>
                  <a:pt x="5982324" y="1709123"/>
                </a:cubicBezTo>
                <a:cubicBezTo>
                  <a:pt x="6009517" y="1709123"/>
                  <a:pt x="6056132" y="1716891"/>
                  <a:pt x="6067786" y="1716891"/>
                </a:cubicBezTo>
                <a:cubicBezTo>
                  <a:pt x="6083325" y="1720776"/>
                  <a:pt x="6106632" y="1720776"/>
                  <a:pt x="6137709" y="1724660"/>
                </a:cubicBezTo>
                <a:cubicBezTo>
                  <a:pt x="6149363" y="1724660"/>
                  <a:pt x="6161017" y="1724660"/>
                  <a:pt x="6168786" y="1728544"/>
                </a:cubicBezTo>
                <a:cubicBezTo>
                  <a:pt x="6172671" y="1732429"/>
                  <a:pt x="6176556" y="1732429"/>
                  <a:pt x="6176556" y="1732429"/>
                </a:cubicBezTo>
                <a:cubicBezTo>
                  <a:pt x="6172671" y="1728544"/>
                  <a:pt x="6176556" y="1728544"/>
                  <a:pt x="6184325" y="1728544"/>
                </a:cubicBezTo>
                <a:lnTo>
                  <a:pt x="6188210" y="1728544"/>
                </a:lnTo>
                <a:cubicBezTo>
                  <a:pt x="6184325" y="1728544"/>
                  <a:pt x="6180440" y="1732429"/>
                  <a:pt x="6180440" y="1732429"/>
                </a:cubicBezTo>
                <a:cubicBezTo>
                  <a:pt x="6180440" y="1732429"/>
                  <a:pt x="6188210" y="1732429"/>
                  <a:pt x="6195979" y="1732429"/>
                </a:cubicBezTo>
                <a:cubicBezTo>
                  <a:pt x="6203748" y="1732429"/>
                  <a:pt x="6207633" y="1732429"/>
                  <a:pt x="6211517" y="1736313"/>
                </a:cubicBezTo>
                <a:cubicBezTo>
                  <a:pt x="6215402" y="1736313"/>
                  <a:pt x="6223171" y="1740198"/>
                  <a:pt x="6234825" y="1740198"/>
                </a:cubicBezTo>
                <a:cubicBezTo>
                  <a:pt x="6246479" y="1744082"/>
                  <a:pt x="6265902" y="1744082"/>
                  <a:pt x="6273671" y="1747966"/>
                </a:cubicBezTo>
                <a:cubicBezTo>
                  <a:pt x="6281441" y="1747966"/>
                  <a:pt x="6296979" y="1751851"/>
                  <a:pt x="6300864" y="1751851"/>
                </a:cubicBezTo>
                <a:cubicBezTo>
                  <a:pt x="6308633" y="1751851"/>
                  <a:pt x="6316402" y="1751851"/>
                  <a:pt x="6316402" y="1751851"/>
                </a:cubicBezTo>
                <a:cubicBezTo>
                  <a:pt x="6320287" y="1751851"/>
                  <a:pt x="6324171" y="1755735"/>
                  <a:pt x="6328056" y="1755735"/>
                </a:cubicBezTo>
                <a:cubicBezTo>
                  <a:pt x="6331941" y="1755735"/>
                  <a:pt x="6355248" y="1759619"/>
                  <a:pt x="6382441" y="1763504"/>
                </a:cubicBezTo>
                <a:cubicBezTo>
                  <a:pt x="6413518" y="1767388"/>
                  <a:pt x="6440710" y="1771272"/>
                  <a:pt x="6448480" y="1771272"/>
                </a:cubicBezTo>
                <a:cubicBezTo>
                  <a:pt x="6456249" y="1775157"/>
                  <a:pt x="6471787" y="1775157"/>
                  <a:pt x="6479557" y="1779041"/>
                </a:cubicBezTo>
                <a:cubicBezTo>
                  <a:pt x="6491210" y="1779041"/>
                  <a:pt x="6506749" y="1782926"/>
                  <a:pt x="6514518" y="1782926"/>
                </a:cubicBezTo>
                <a:cubicBezTo>
                  <a:pt x="6522287" y="1782926"/>
                  <a:pt x="6533941" y="1786810"/>
                  <a:pt x="6545595" y="1790694"/>
                </a:cubicBezTo>
                <a:cubicBezTo>
                  <a:pt x="6561134" y="1794579"/>
                  <a:pt x="6588326" y="1798463"/>
                  <a:pt x="6607749" y="1802347"/>
                </a:cubicBezTo>
                <a:cubicBezTo>
                  <a:pt x="6615518" y="1802347"/>
                  <a:pt x="6623288" y="1802347"/>
                  <a:pt x="6623288" y="1806232"/>
                </a:cubicBezTo>
                <a:cubicBezTo>
                  <a:pt x="6627172" y="1806232"/>
                  <a:pt x="6619403" y="1806232"/>
                  <a:pt x="6607749" y="1806232"/>
                </a:cubicBezTo>
                <a:cubicBezTo>
                  <a:pt x="6603865" y="1806232"/>
                  <a:pt x="6580557" y="1802347"/>
                  <a:pt x="6561134" y="1798463"/>
                </a:cubicBezTo>
                <a:cubicBezTo>
                  <a:pt x="6541711" y="1794579"/>
                  <a:pt x="6522287" y="1790694"/>
                  <a:pt x="6514518" y="1790694"/>
                </a:cubicBezTo>
                <a:cubicBezTo>
                  <a:pt x="6510634" y="1786810"/>
                  <a:pt x="6502864" y="1786810"/>
                  <a:pt x="6498980" y="1786810"/>
                </a:cubicBezTo>
                <a:cubicBezTo>
                  <a:pt x="6495095" y="1786810"/>
                  <a:pt x="6491210" y="1786810"/>
                  <a:pt x="6491210" y="1786810"/>
                </a:cubicBezTo>
                <a:cubicBezTo>
                  <a:pt x="6487326" y="1786810"/>
                  <a:pt x="6479557" y="1782926"/>
                  <a:pt x="6467903" y="1782926"/>
                </a:cubicBezTo>
                <a:cubicBezTo>
                  <a:pt x="6456249" y="1782926"/>
                  <a:pt x="6432941" y="1779041"/>
                  <a:pt x="6417403" y="1775157"/>
                </a:cubicBezTo>
                <a:cubicBezTo>
                  <a:pt x="6397979" y="1771272"/>
                  <a:pt x="6382441" y="1767388"/>
                  <a:pt x="6378556" y="1767388"/>
                </a:cubicBezTo>
                <a:cubicBezTo>
                  <a:pt x="6374672" y="1767388"/>
                  <a:pt x="6363018" y="1763504"/>
                  <a:pt x="6351364" y="1763504"/>
                </a:cubicBezTo>
                <a:cubicBezTo>
                  <a:pt x="6343595" y="1763504"/>
                  <a:pt x="6328056" y="1759619"/>
                  <a:pt x="6316402" y="1759619"/>
                </a:cubicBezTo>
                <a:cubicBezTo>
                  <a:pt x="6308633" y="1755735"/>
                  <a:pt x="6296979" y="1755735"/>
                  <a:pt x="6289210" y="1755735"/>
                </a:cubicBezTo>
                <a:cubicBezTo>
                  <a:pt x="6281441" y="1751851"/>
                  <a:pt x="6265902" y="1751851"/>
                  <a:pt x="6254248" y="1747966"/>
                </a:cubicBezTo>
                <a:cubicBezTo>
                  <a:pt x="6242594" y="1747966"/>
                  <a:pt x="6223171" y="1744082"/>
                  <a:pt x="6215402" y="1744082"/>
                </a:cubicBezTo>
                <a:cubicBezTo>
                  <a:pt x="6207633" y="1740198"/>
                  <a:pt x="6192094" y="1740198"/>
                  <a:pt x="6184325" y="1740198"/>
                </a:cubicBezTo>
                <a:cubicBezTo>
                  <a:pt x="6164902" y="1736313"/>
                  <a:pt x="6137709" y="1732429"/>
                  <a:pt x="6126056" y="1728544"/>
                </a:cubicBezTo>
                <a:cubicBezTo>
                  <a:pt x="6122171" y="1728544"/>
                  <a:pt x="6118286" y="1728544"/>
                  <a:pt x="6114402" y="1728544"/>
                </a:cubicBezTo>
                <a:cubicBezTo>
                  <a:pt x="6102748" y="1728544"/>
                  <a:pt x="6075555" y="1724660"/>
                  <a:pt x="6060017" y="1724660"/>
                </a:cubicBezTo>
                <a:cubicBezTo>
                  <a:pt x="6052248" y="1724660"/>
                  <a:pt x="6036709" y="1720776"/>
                  <a:pt x="6025055" y="1724660"/>
                </a:cubicBezTo>
                <a:cubicBezTo>
                  <a:pt x="6013401" y="1724660"/>
                  <a:pt x="6001748" y="1724660"/>
                  <a:pt x="5997863" y="1720776"/>
                </a:cubicBezTo>
                <a:cubicBezTo>
                  <a:pt x="5982324" y="1716891"/>
                  <a:pt x="5959017" y="1713007"/>
                  <a:pt x="5947363" y="1713007"/>
                </a:cubicBezTo>
                <a:cubicBezTo>
                  <a:pt x="5943478" y="1713007"/>
                  <a:pt x="5935709" y="1713007"/>
                  <a:pt x="5931824" y="1709123"/>
                </a:cubicBezTo>
                <a:cubicBezTo>
                  <a:pt x="5931824" y="1709123"/>
                  <a:pt x="5924055" y="1709123"/>
                  <a:pt x="5920170" y="1709123"/>
                </a:cubicBezTo>
                <a:cubicBezTo>
                  <a:pt x="5904632" y="1709123"/>
                  <a:pt x="5892978" y="1709123"/>
                  <a:pt x="5889093" y="1705238"/>
                </a:cubicBezTo>
                <a:cubicBezTo>
                  <a:pt x="5877439" y="1701354"/>
                  <a:pt x="5846362" y="1697469"/>
                  <a:pt x="5823055" y="1701354"/>
                </a:cubicBezTo>
                <a:cubicBezTo>
                  <a:pt x="5807516" y="1701354"/>
                  <a:pt x="5795862" y="1705238"/>
                  <a:pt x="5791978" y="1701354"/>
                </a:cubicBezTo>
                <a:cubicBezTo>
                  <a:pt x="5791978" y="1701354"/>
                  <a:pt x="5776439" y="1701354"/>
                  <a:pt x="5757016" y="1701354"/>
                </a:cubicBezTo>
                <a:cubicBezTo>
                  <a:pt x="5737593" y="1701354"/>
                  <a:pt x="5714285" y="1701354"/>
                  <a:pt x="5706516" y="1701354"/>
                </a:cubicBezTo>
                <a:cubicBezTo>
                  <a:pt x="5694862" y="1697469"/>
                  <a:pt x="5687093" y="1697469"/>
                  <a:pt x="5683208" y="1701354"/>
                </a:cubicBezTo>
                <a:cubicBezTo>
                  <a:pt x="5683208" y="1701354"/>
                  <a:pt x="5675439" y="1701354"/>
                  <a:pt x="5667670" y="1697469"/>
                </a:cubicBezTo>
                <a:cubicBezTo>
                  <a:pt x="5663785" y="1697469"/>
                  <a:pt x="5648247" y="1697469"/>
                  <a:pt x="5636593" y="1697469"/>
                </a:cubicBezTo>
                <a:cubicBezTo>
                  <a:pt x="5624939" y="1693585"/>
                  <a:pt x="5613285" y="1693585"/>
                  <a:pt x="5609400" y="1693585"/>
                </a:cubicBezTo>
                <a:cubicBezTo>
                  <a:pt x="5605516" y="1693585"/>
                  <a:pt x="5597746" y="1689701"/>
                  <a:pt x="5593862" y="1693585"/>
                </a:cubicBezTo>
                <a:cubicBezTo>
                  <a:pt x="5593862" y="1693585"/>
                  <a:pt x="5589977" y="1693585"/>
                  <a:pt x="5589977" y="1689701"/>
                </a:cubicBezTo>
                <a:cubicBezTo>
                  <a:pt x="5593862" y="1689701"/>
                  <a:pt x="5597746" y="1685816"/>
                  <a:pt x="5597746" y="1685816"/>
                </a:cubicBezTo>
                <a:cubicBezTo>
                  <a:pt x="5601631" y="1681932"/>
                  <a:pt x="5597746" y="1681932"/>
                  <a:pt x="5578323" y="1678048"/>
                </a:cubicBezTo>
                <a:cubicBezTo>
                  <a:pt x="5566669" y="1678048"/>
                  <a:pt x="5555016" y="1678048"/>
                  <a:pt x="5551131" y="1678048"/>
                </a:cubicBezTo>
                <a:cubicBezTo>
                  <a:pt x="5531708" y="1674163"/>
                  <a:pt x="5508400" y="1674163"/>
                  <a:pt x="5492862" y="1674163"/>
                </a:cubicBezTo>
                <a:cubicBezTo>
                  <a:pt x="5485092" y="1674163"/>
                  <a:pt x="5473438" y="1674163"/>
                  <a:pt x="5465669" y="1674163"/>
                </a:cubicBezTo>
                <a:cubicBezTo>
                  <a:pt x="5446246" y="1674163"/>
                  <a:pt x="5442361" y="1674163"/>
                  <a:pt x="5450131" y="1666395"/>
                </a:cubicBezTo>
                <a:cubicBezTo>
                  <a:pt x="5457900" y="1662510"/>
                  <a:pt x="5446246" y="1662510"/>
                  <a:pt x="5391861" y="1662510"/>
                </a:cubicBezTo>
                <a:cubicBezTo>
                  <a:pt x="5384092" y="1662510"/>
                  <a:pt x="5372438" y="1658626"/>
                  <a:pt x="5368553" y="1658626"/>
                </a:cubicBezTo>
                <a:cubicBezTo>
                  <a:pt x="5360784" y="1658626"/>
                  <a:pt x="5349130" y="1658626"/>
                  <a:pt x="5341361" y="1658626"/>
                </a:cubicBezTo>
                <a:cubicBezTo>
                  <a:pt x="5337476" y="1658626"/>
                  <a:pt x="5329707" y="1658626"/>
                  <a:pt x="5325823" y="1658626"/>
                </a:cubicBezTo>
                <a:cubicBezTo>
                  <a:pt x="5325823" y="1658626"/>
                  <a:pt x="5314169" y="1658626"/>
                  <a:pt x="5302515" y="1658626"/>
                </a:cubicBezTo>
                <a:cubicBezTo>
                  <a:pt x="5290861" y="1658626"/>
                  <a:pt x="5283092" y="1658626"/>
                  <a:pt x="5279207" y="1658626"/>
                </a:cubicBezTo>
                <a:cubicBezTo>
                  <a:pt x="5275322" y="1658626"/>
                  <a:pt x="5252015" y="1658626"/>
                  <a:pt x="5228707" y="1658626"/>
                </a:cubicBezTo>
                <a:cubicBezTo>
                  <a:pt x="5220938" y="1658626"/>
                  <a:pt x="5205399" y="1658626"/>
                  <a:pt x="5189861" y="1658626"/>
                </a:cubicBezTo>
                <a:cubicBezTo>
                  <a:pt x="5170438" y="1658626"/>
                  <a:pt x="5162668" y="1658626"/>
                  <a:pt x="5158784" y="1662510"/>
                </a:cubicBezTo>
                <a:cubicBezTo>
                  <a:pt x="5154899" y="1666395"/>
                  <a:pt x="5151014" y="1666395"/>
                  <a:pt x="5139361" y="1662510"/>
                </a:cubicBezTo>
                <a:cubicBezTo>
                  <a:pt x="5135476" y="1662510"/>
                  <a:pt x="5112168" y="1662510"/>
                  <a:pt x="5092745" y="1666395"/>
                </a:cubicBezTo>
                <a:cubicBezTo>
                  <a:pt x="5077207" y="1666395"/>
                  <a:pt x="5050014" y="1666395"/>
                  <a:pt x="5038360" y="1666395"/>
                </a:cubicBezTo>
                <a:cubicBezTo>
                  <a:pt x="5026706" y="1670279"/>
                  <a:pt x="5015053" y="1670279"/>
                  <a:pt x="5015053" y="1670279"/>
                </a:cubicBezTo>
                <a:cubicBezTo>
                  <a:pt x="5011168" y="1670279"/>
                  <a:pt x="4999514" y="1670279"/>
                  <a:pt x="4991745" y="1670279"/>
                </a:cubicBezTo>
                <a:cubicBezTo>
                  <a:pt x="4968437" y="1674163"/>
                  <a:pt x="4956783" y="1674163"/>
                  <a:pt x="4952898" y="1674163"/>
                </a:cubicBezTo>
                <a:cubicBezTo>
                  <a:pt x="4949014" y="1670279"/>
                  <a:pt x="4929591" y="1674163"/>
                  <a:pt x="4910168" y="1674163"/>
                </a:cubicBezTo>
                <a:cubicBezTo>
                  <a:pt x="4886860" y="1674163"/>
                  <a:pt x="4863552" y="1678048"/>
                  <a:pt x="4855783" y="1678048"/>
                </a:cubicBezTo>
                <a:cubicBezTo>
                  <a:pt x="4840244" y="1678048"/>
                  <a:pt x="4789744" y="1681932"/>
                  <a:pt x="4743129" y="1685816"/>
                </a:cubicBezTo>
                <a:cubicBezTo>
                  <a:pt x="4727590" y="1685816"/>
                  <a:pt x="4700398" y="1685816"/>
                  <a:pt x="4680975" y="1689701"/>
                </a:cubicBezTo>
                <a:cubicBezTo>
                  <a:pt x="4611051" y="1693585"/>
                  <a:pt x="4412935" y="1709123"/>
                  <a:pt x="4350781" y="1716891"/>
                </a:cubicBezTo>
                <a:cubicBezTo>
                  <a:pt x="4308051" y="1724660"/>
                  <a:pt x="4304166" y="1724660"/>
                  <a:pt x="4304166" y="1728544"/>
                </a:cubicBezTo>
                <a:cubicBezTo>
                  <a:pt x="4304166" y="1732429"/>
                  <a:pt x="4315820" y="1732429"/>
                  <a:pt x="4381858" y="1724660"/>
                </a:cubicBezTo>
                <a:cubicBezTo>
                  <a:pt x="4428474" y="1720776"/>
                  <a:pt x="4459551" y="1716891"/>
                  <a:pt x="4459551" y="1720776"/>
                </a:cubicBezTo>
                <a:cubicBezTo>
                  <a:pt x="4463436" y="1724660"/>
                  <a:pt x="4478974" y="1720776"/>
                  <a:pt x="4478974" y="1716891"/>
                </a:cubicBezTo>
                <a:cubicBezTo>
                  <a:pt x="4478974" y="1716891"/>
                  <a:pt x="4482859" y="1716891"/>
                  <a:pt x="4486743" y="1716891"/>
                </a:cubicBezTo>
                <a:cubicBezTo>
                  <a:pt x="4486743" y="1716891"/>
                  <a:pt x="4502282" y="1716891"/>
                  <a:pt x="4513936" y="1713007"/>
                </a:cubicBezTo>
                <a:cubicBezTo>
                  <a:pt x="4529474" y="1713007"/>
                  <a:pt x="4537243" y="1713007"/>
                  <a:pt x="4537243" y="1716891"/>
                </a:cubicBezTo>
                <a:cubicBezTo>
                  <a:pt x="4541128" y="1716891"/>
                  <a:pt x="4545013" y="1716891"/>
                  <a:pt x="4560551" y="1716891"/>
                </a:cubicBezTo>
                <a:cubicBezTo>
                  <a:pt x="4579974" y="1713007"/>
                  <a:pt x="4692629" y="1697469"/>
                  <a:pt x="4700398" y="1697469"/>
                </a:cubicBezTo>
                <a:cubicBezTo>
                  <a:pt x="4704282" y="1697469"/>
                  <a:pt x="4739244" y="1697469"/>
                  <a:pt x="4747013" y="1697469"/>
                </a:cubicBezTo>
                <a:cubicBezTo>
                  <a:pt x="4750898" y="1697469"/>
                  <a:pt x="4766436" y="1697469"/>
                  <a:pt x="4778090" y="1693585"/>
                </a:cubicBezTo>
                <a:cubicBezTo>
                  <a:pt x="4793629" y="1693585"/>
                  <a:pt x="4813052" y="1693585"/>
                  <a:pt x="4824706" y="1693585"/>
                </a:cubicBezTo>
                <a:cubicBezTo>
                  <a:pt x="4836360" y="1693585"/>
                  <a:pt x="4855783" y="1693585"/>
                  <a:pt x="4867437" y="1693585"/>
                </a:cubicBezTo>
                <a:cubicBezTo>
                  <a:pt x="4875206" y="1693585"/>
                  <a:pt x="4894629" y="1693585"/>
                  <a:pt x="4906283" y="1693585"/>
                </a:cubicBezTo>
                <a:cubicBezTo>
                  <a:pt x="4921821" y="1693585"/>
                  <a:pt x="4945129" y="1693585"/>
                  <a:pt x="4956783" y="1689701"/>
                </a:cubicBezTo>
                <a:cubicBezTo>
                  <a:pt x="4972322" y="1689701"/>
                  <a:pt x="4999514" y="1689701"/>
                  <a:pt x="5015053" y="1689701"/>
                </a:cubicBezTo>
                <a:cubicBezTo>
                  <a:pt x="5030591" y="1693585"/>
                  <a:pt x="5057783" y="1693585"/>
                  <a:pt x="5069437" y="1693585"/>
                </a:cubicBezTo>
                <a:cubicBezTo>
                  <a:pt x="5084976" y="1689701"/>
                  <a:pt x="5104399" y="1689701"/>
                  <a:pt x="5116053" y="1693585"/>
                </a:cubicBezTo>
                <a:cubicBezTo>
                  <a:pt x="5135476" y="1693585"/>
                  <a:pt x="5147130" y="1693585"/>
                  <a:pt x="5209284" y="1697469"/>
                </a:cubicBezTo>
                <a:cubicBezTo>
                  <a:pt x="5217053" y="1697469"/>
                  <a:pt x="5228707" y="1697469"/>
                  <a:pt x="5236476" y="1697469"/>
                </a:cubicBezTo>
                <a:cubicBezTo>
                  <a:pt x="5240361" y="1693585"/>
                  <a:pt x="5248130" y="1697469"/>
                  <a:pt x="5252015" y="1697469"/>
                </a:cubicBezTo>
                <a:cubicBezTo>
                  <a:pt x="5255899" y="1697469"/>
                  <a:pt x="5259784" y="1701354"/>
                  <a:pt x="5263669" y="1697469"/>
                </a:cubicBezTo>
                <a:cubicBezTo>
                  <a:pt x="5267553" y="1693585"/>
                  <a:pt x="5279207" y="1697469"/>
                  <a:pt x="5279207" y="1705238"/>
                </a:cubicBezTo>
                <a:cubicBezTo>
                  <a:pt x="5279207" y="1709123"/>
                  <a:pt x="5267553" y="1713007"/>
                  <a:pt x="5263669" y="1709123"/>
                </a:cubicBezTo>
                <a:cubicBezTo>
                  <a:pt x="5259784" y="1705238"/>
                  <a:pt x="5255899" y="1705238"/>
                  <a:pt x="5252015" y="1705238"/>
                </a:cubicBezTo>
                <a:cubicBezTo>
                  <a:pt x="5244245" y="1705238"/>
                  <a:pt x="5220938" y="1709123"/>
                  <a:pt x="5197630" y="1709123"/>
                </a:cubicBezTo>
                <a:cubicBezTo>
                  <a:pt x="5189861" y="1713007"/>
                  <a:pt x="5166553" y="1713007"/>
                  <a:pt x="5147130" y="1713007"/>
                </a:cubicBezTo>
                <a:cubicBezTo>
                  <a:pt x="5131591" y="1713007"/>
                  <a:pt x="5108284" y="1713007"/>
                  <a:pt x="5092745" y="1713007"/>
                </a:cubicBezTo>
                <a:cubicBezTo>
                  <a:pt x="5081091" y="1713007"/>
                  <a:pt x="5065553" y="1716891"/>
                  <a:pt x="5053899" y="1713007"/>
                </a:cubicBezTo>
                <a:cubicBezTo>
                  <a:pt x="5042245" y="1713007"/>
                  <a:pt x="5026706" y="1713007"/>
                  <a:pt x="5015053" y="1716891"/>
                </a:cubicBezTo>
                <a:cubicBezTo>
                  <a:pt x="5003399" y="1716891"/>
                  <a:pt x="4991745" y="1716891"/>
                  <a:pt x="4983975" y="1713007"/>
                </a:cubicBezTo>
                <a:cubicBezTo>
                  <a:pt x="4976206" y="1713007"/>
                  <a:pt x="4921821" y="1716891"/>
                  <a:pt x="4910168" y="1716891"/>
                </a:cubicBezTo>
                <a:cubicBezTo>
                  <a:pt x="4906283" y="1716891"/>
                  <a:pt x="4890744" y="1716891"/>
                  <a:pt x="4879091" y="1716891"/>
                </a:cubicBezTo>
                <a:cubicBezTo>
                  <a:pt x="4867437" y="1716891"/>
                  <a:pt x="4855783" y="1716891"/>
                  <a:pt x="4855783" y="1716891"/>
                </a:cubicBezTo>
                <a:cubicBezTo>
                  <a:pt x="4851898" y="1716891"/>
                  <a:pt x="4840244" y="1716891"/>
                  <a:pt x="4828590" y="1716891"/>
                </a:cubicBezTo>
                <a:cubicBezTo>
                  <a:pt x="4813052" y="1716891"/>
                  <a:pt x="4793629" y="1720776"/>
                  <a:pt x="4781975" y="1720776"/>
                </a:cubicBezTo>
                <a:cubicBezTo>
                  <a:pt x="4770321" y="1720776"/>
                  <a:pt x="4743129" y="1720776"/>
                  <a:pt x="4723706" y="1720776"/>
                </a:cubicBezTo>
                <a:cubicBezTo>
                  <a:pt x="4700398" y="1720776"/>
                  <a:pt x="4657667" y="1724660"/>
                  <a:pt x="4626590" y="1728544"/>
                </a:cubicBezTo>
                <a:cubicBezTo>
                  <a:pt x="4599398" y="1732429"/>
                  <a:pt x="4560551" y="1736313"/>
                  <a:pt x="4548897" y="1736313"/>
                </a:cubicBezTo>
                <a:cubicBezTo>
                  <a:pt x="4533359" y="1740198"/>
                  <a:pt x="4517820" y="1740198"/>
                  <a:pt x="4513936" y="1740198"/>
                </a:cubicBezTo>
                <a:cubicBezTo>
                  <a:pt x="4510051" y="1744082"/>
                  <a:pt x="4502282" y="1744082"/>
                  <a:pt x="4498397" y="1744082"/>
                </a:cubicBezTo>
                <a:cubicBezTo>
                  <a:pt x="4494513" y="1744082"/>
                  <a:pt x="4478974" y="1744082"/>
                  <a:pt x="4467320" y="1747966"/>
                </a:cubicBezTo>
                <a:cubicBezTo>
                  <a:pt x="4459551" y="1747966"/>
                  <a:pt x="4440128" y="1747966"/>
                  <a:pt x="4424589" y="1751851"/>
                </a:cubicBezTo>
                <a:cubicBezTo>
                  <a:pt x="4350781" y="1755735"/>
                  <a:pt x="4238127" y="1771272"/>
                  <a:pt x="4168204" y="1779041"/>
                </a:cubicBezTo>
                <a:cubicBezTo>
                  <a:pt x="3950665" y="1806232"/>
                  <a:pt x="3911819" y="1814001"/>
                  <a:pt x="3806934" y="1829538"/>
                </a:cubicBezTo>
                <a:cubicBezTo>
                  <a:pt x="3791395" y="1833422"/>
                  <a:pt x="3775857" y="1833422"/>
                  <a:pt x="3768087" y="1833422"/>
                </a:cubicBezTo>
                <a:cubicBezTo>
                  <a:pt x="3760318" y="1833422"/>
                  <a:pt x="3752549" y="1837307"/>
                  <a:pt x="3744780" y="1841191"/>
                </a:cubicBezTo>
                <a:cubicBezTo>
                  <a:pt x="3737010" y="1841191"/>
                  <a:pt x="3713703" y="1845076"/>
                  <a:pt x="3694280" y="1848960"/>
                </a:cubicBezTo>
                <a:cubicBezTo>
                  <a:pt x="3674856" y="1852844"/>
                  <a:pt x="3655433" y="1852844"/>
                  <a:pt x="3651549" y="1856729"/>
                </a:cubicBezTo>
                <a:cubicBezTo>
                  <a:pt x="3647664" y="1856729"/>
                  <a:pt x="3628241" y="1860613"/>
                  <a:pt x="3604933" y="1864497"/>
                </a:cubicBezTo>
                <a:cubicBezTo>
                  <a:pt x="3573856" y="1868382"/>
                  <a:pt x="3550548" y="1872266"/>
                  <a:pt x="3503933" y="1880035"/>
                </a:cubicBezTo>
                <a:cubicBezTo>
                  <a:pt x="3496164" y="1883919"/>
                  <a:pt x="3476740" y="1887804"/>
                  <a:pt x="3457317" y="1887804"/>
                </a:cubicBezTo>
                <a:cubicBezTo>
                  <a:pt x="3426240" y="1895572"/>
                  <a:pt x="3395163" y="1903341"/>
                  <a:pt x="3383509" y="1907225"/>
                </a:cubicBezTo>
                <a:cubicBezTo>
                  <a:pt x="3383509" y="1907225"/>
                  <a:pt x="3375740" y="1907225"/>
                  <a:pt x="3367971" y="1911110"/>
                </a:cubicBezTo>
                <a:cubicBezTo>
                  <a:pt x="3364086" y="1911110"/>
                  <a:pt x="3356317" y="1911110"/>
                  <a:pt x="3348548" y="1914994"/>
                </a:cubicBezTo>
                <a:cubicBezTo>
                  <a:pt x="3344663" y="1914994"/>
                  <a:pt x="3325240" y="1918879"/>
                  <a:pt x="3309702" y="1922763"/>
                </a:cubicBezTo>
                <a:cubicBezTo>
                  <a:pt x="3298048" y="1926647"/>
                  <a:pt x="3274740" y="1930532"/>
                  <a:pt x="3266971" y="1930532"/>
                </a:cubicBezTo>
                <a:cubicBezTo>
                  <a:pt x="3239778" y="1938300"/>
                  <a:pt x="3200932" y="1946069"/>
                  <a:pt x="3169855" y="1949953"/>
                </a:cubicBezTo>
                <a:cubicBezTo>
                  <a:pt x="3131009" y="1957722"/>
                  <a:pt x="3107701" y="1961607"/>
                  <a:pt x="3107701" y="1961607"/>
                </a:cubicBezTo>
                <a:cubicBezTo>
                  <a:pt x="3103816" y="1961607"/>
                  <a:pt x="3096047" y="1965491"/>
                  <a:pt x="3084393" y="1969375"/>
                </a:cubicBezTo>
                <a:cubicBezTo>
                  <a:pt x="3061085" y="1973260"/>
                  <a:pt x="3014470" y="1984913"/>
                  <a:pt x="2998931" y="1992682"/>
                </a:cubicBezTo>
                <a:cubicBezTo>
                  <a:pt x="2991162" y="1992682"/>
                  <a:pt x="2979508" y="1996566"/>
                  <a:pt x="2963970" y="1996566"/>
                </a:cubicBezTo>
                <a:cubicBezTo>
                  <a:pt x="2944547" y="2000450"/>
                  <a:pt x="2913470" y="2008219"/>
                  <a:pt x="2874623" y="2015988"/>
                </a:cubicBezTo>
                <a:cubicBezTo>
                  <a:pt x="2870739" y="2015988"/>
                  <a:pt x="2855200" y="2019872"/>
                  <a:pt x="2843546" y="2023757"/>
                </a:cubicBezTo>
                <a:cubicBezTo>
                  <a:pt x="2808585" y="2027641"/>
                  <a:pt x="2785277" y="2035410"/>
                  <a:pt x="2777508" y="2043178"/>
                </a:cubicBezTo>
                <a:cubicBezTo>
                  <a:pt x="2769739" y="2047063"/>
                  <a:pt x="2719238" y="2058716"/>
                  <a:pt x="2707584" y="2058716"/>
                </a:cubicBezTo>
                <a:cubicBezTo>
                  <a:pt x="2707584" y="2058716"/>
                  <a:pt x="2703700" y="2054831"/>
                  <a:pt x="2703700" y="2054831"/>
                </a:cubicBezTo>
                <a:cubicBezTo>
                  <a:pt x="2711469" y="2050947"/>
                  <a:pt x="2734777" y="2043178"/>
                  <a:pt x="2734777" y="2039294"/>
                </a:cubicBezTo>
                <a:cubicBezTo>
                  <a:pt x="2727008" y="2039294"/>
                  <a:pt x="2723123" y="2035410"/>
                  <a:pt x="2719238" y="2035410"/>
                </a:cubicBezTo>
                <a:cubicBezTo>
                  <a:pt x="2715354" y="2035410"/>
                  <a:pt x="2711469" y="2035410"/>
                  <a:pt x="2711469" y="2035410"/>
                </a:cubicBezTo>
                <a:cubicBezTo>
                  <a:pt x="2711469" y="2031525"/>
                  <a:pt x="2703700" y="2031525"/>
                  <a:pt x="2692046" y="2035410"/>
                </a:cubicBezTo>
                <a:cubicBezTo>
                  <a:pt x="2676507" y="2035410"/>
                  <a:pt x="2672623" y="2035410"/>
                  <a:pt x="2668738" y="2031525"/>
                </a:cubicBezTo>
                <a:cubicBezTo>
                  <a:pt x="2664854" y="2027641"/>
                  <a:pt x="2664854" y="2027641"/>
                  <a:pt x="2668738" y="2015988"/>
                </a:cubicBezTo>
                <a:cubicBezTo>
                  <a:pt x="2672623" y="2000450"/>
                  <a:pt x="2672623" y="2000450"/>
                  <a:pt x="2610469" y="2019872"/>
                </a:cubicBezTo>
                <a:cubicBezTo>
                  <a:pt x="2606584" y="2023757"/>
                  <a:pt x="2598815" y="2023757"/>
                  <a:pt x="2594931" y="2027641"/>
                </a:cubicBezTo>
                <a:cubicBezTo>
                  <a:pt x="2591046" y="2027641"/>
                  <a:pt x="2591046" y="2027641"/>
                  <a:pt x="2594931" y="2023757"/>
                </a:cubicBezTo>
                <a:cubicBezTo>
                  <a:pt x="2598815" y="2019872"/>
                  <a:pt x="2591046" y="2015988"/>
                  <a:pt x="2579392" y="2019872"/>
                </a:cubicBezTo>
                <a:cubicBezTo>
                  <a:pt x="2552200" y="2027641"/>
                  <a:pt x="2493930" y="2043178"/>
                  <a:pt x="2478392" y="2050947"/>
                </a:cubicBezTo>
                <a:cubicBezTo>
                  <a:pt x="2466738" y="2054831"/>
                  <a:pt x="2455084" y="2058716"/>
                  <a:pt x="2455084" y="2058716"/>
                </a:cubicBezTo>
                <a:cubicBezTo>
                  <a:pt x="2451199" y="2058716"/>
                  <a:pt x="2447315" y="2062600"/>
                  <a:pt x="2447315" y="2062600"/>
                </a:cubicBezTo>
                <a:cubicBezTo>
                  <a:pt x="2443430" y="2066485"/>
                  <a:pt x="2439546" y="2066485"/>
                  <a:pt x="2435661" y="2066485"/>
                </a:cubicBezTo>
                <a:cubicBezTo>
                  <a:pt x="2431776" y="2070369"/>
                  <a:pt x="2431776" y="2066485"/>
                  <a:pt x="2431776" y="2062600"/>
                </a:cubicBezTo>
                <a:cubicBezTo>
                  <a:pt x="2431776" y="2058716"/>
                  <a:pt x="2431776" y="2058716"/>
                  <a:pt x="2412353" y="2062600"/>
                </a:cubicBezTo>
                <a:cubicBezTo>
                  <a:pt x="2400699" y="2062600"/>
                  <a:pt x="2389045" y="2066485"/>
                  <a:pt x="2389045" y="2066485"/>
                </a:cubicBezTo>
                <a:cubicBezTo>
                  <a:pt x="2389045" y="2066485"/>
                  <a:pt x="2381276" y="2070369"/>
                  <a:pt x="2373507" y="2070369"/>
                </a:cubicBezTo>
                <a:cubicBezTo>
                  <a:pt x="2350199" y="2074253"/>
                  <a:pt x="2330776" y="2082022"/>
                  <a:pt x="2326891" y="2085906"/>
                </a:cubicBezTo>
                <a:cubicBezTo>
                  <a:pt x="2323007" y="2085906"/>
                  <a:pt x="2315237" y="2089791"/>
                  <a:pt x="2307468" y="2093675"/>
                </a:cubicBezTo>
                <a:cubicBezTo>
                  <a:pt x="2299699" y="2093675"/>
                  <a:pt x="2284160" y="2097560"/>
                  <a:pt x="2272506" y="2101444"/>
                </a:cubicBezTo>
                <a:cubicBezTo>
                  <a:pt x="2260852" y="2105328"/>
                  <a:pt x="2245314" y="2109213"/>
                  <a:pt x="2237545" y="2109213"/>
                </a:cubicBezTo>
                <a:cubicBezTo>
                  <a:pt x="2229775" y="2109213"/>
                  <a:pt x="2222006" y="2113097"/>
                  <a:pt x="2222006" y="2113097"/>
                </a:cubicBezTo>
                <a:cubicBezTo>
                  <a:pt x="2222006" y="2116981"/>
                  <a:pt x="2214237" y="2116981"/>
                  <a:pt x="2210352" y="2120866"/>
                </a:cubicBezTo>
                <a:cubicBezTo>
                  <a:pt x="2190929" y="2124750"/>
                  <a:pt x="2183160" y="2128635"/>
                  <a:pt x="2179275" y="2132519"/>
                </a:cubicBezTo>
                <a:cubicBezTo>
                  <a:pt x="2179275" y="2132519"/>
                  <a:pt x="2163737" y="2136403"/>
                  <a:pt x="2152083" y="2140288"/>
                </a:cubicBezTo>
                <a:cubicBezTo>
                  <a:pt x="2124891" y="2148056"/>
                  <a:pt x="2121006" y="2148056"/>
                  <a:pt x="2109352" y="2148056"/>
                </a:cubicBezTo>
                <a:cubicBezTo>
                  <a:pt x="2101583" y="2148056"/>
                  <a:pt x="2097698" y="2144172"/>
                  <a:pt x="2097698" y="2144172"/>
                </a:cubicBezTo>
                <a:cubicBezTo>
                  <a:pt x="2097698" y="2132519"/>
                  <a:pt x="2105468" y="2132519"/>
                  <a:pt x="2113237" y="2136403"/>
                </a:cubicBezTo>
                <a:cubicBezTo>
                  <a:pt x="2124891" y="2140288"/>
                  <a:pt x="2128775" y="2136403"/>
                  <a:pt x="2183160" y="2120866"/>
                </a:cubicBezTo>
                <a:cubicBezTo>
                  <a:pt x="2210352" y="2109213"/>
                  <a:pt x="2233660" y="2101444"/>
                  <a:pt x="2303583" y="2082022"/>
                </a:cubicBezTo>
                <a:cubicBezTo>
                  <a:pt x="2315237" y="2078138"/>
                  <a:pt x="2338545" y="2074253"/>
                  <a:pt x="2354084" y="2066485"/>
                </a:cubicBezTo>
                <a:cubicBezTo>
                  <a:pt x="2365737" y="2062600"/>
                  <a:pt x="2392930" y="2058716"/>
                  <a:pt x="2408469" y="2054831"/>
                </a:cubicBezTo>
                <a:cubicBezTo>
                  <a:pt x="2427892" y="2050947"/>
                  <a:pt x="2443430" y="2047063"/>
                  <a:pt x="2447315" y="2047063"/>
                </a:cubicBezTo>
                <a:cubicBezTo>
                  <a:pt x="2451199" y="2043178"/>
                  <a:pt x="2466738" y="2039294"/>
                  <a:pt x="2478392" y="2035410"/>
                </a:cubicBezTo>
                <a:cubicBezTo>
                  <a:pt x="2493930" y="2031525"/>
                  <a:pt x="2509469" y="2027641"/>
                  <a:pt x="2517238" y="2023757"/>
                </a:cubicBezTo>
                <a:cubicBezTo>
                  <a:pt x="2525007" y="2019872"/>
                  <a:pt x="2552200" y="2012103"/>
                  <a:pt x="2571623" y="2008219"/>
                </a:cubicBezTo>
                <a:cubicBezTo>
                  <a:pt x="2594931" y="2004335"/>
                  <a:pt x="2626008" y="1996566"/>
                  <a:pt x="2637661" y="1992682"/>
                </a:cubicBezTo>
                <a:cubicBezTo>
                  <a:pt x="2653200" y="1984913"/>
                  <a:pt x="2676507" y="1981028"/>
                  <a:pt x="2688161" y="1977144"/>
                </a:cubicBezTo>
                <a:cubicBezTo>
                  <a:pt x="2707584" y="1973260"/>
                  <a:pt x="2715354" y="1969375"/>
                  <a:pt x="2715354" y="1965491"/>
                </a:cubicBezTo>
                <a:cubicBezTo>
                  <a:pt x="2719238" y="1961607"/>
                  <a:pt x="2727008" y="1957722"/>
                  <a:pt x="2738662" y="1953838"/>
                </a:cubicBezTo>
                <a:cubicBezTo>
                  <a:pt x="2750315" y="1953838"/>
                  <a:pt x="2761969" y="1949953"/>
                  <a:pt x="2761969" y="1946069"/>
                </a:cubicBezTo>
                <a:cubicBezTo>
                  <a:pt x="2769739" y="1942185"/>
                  <a:pt x="2808585" y="1922763"/>
                  <a:pt x="2820239" y="1918879"/>
                </a:cubicBezTo>
                <a:cubicBezTo>
                  <a:pt x="2831893" y="1918879"/>
                  <a:pt x="2835777" y="1911110"/>
                  <a:pt x="2828008" y="1914994"/>
                </a:cubicBezTo>
                <a:cubicBezTo>
                  <a:pt x="2824123" y="1914994"/>
                  <a:pt x="2808585" y="1918879"/>
                  <a:pt x="2789162" y="1922763"/>
                </a:cubicBezTo>
                <a:cubicBezTo>
                  <a:pt x="2750315" y="1934416"/>
                  <a:pt x="2730892" y="1942185"/>
                  <a:pt x="2715354" y="1942185"/>
                </a:cubicBezTo>
                <a:cubicBezTo>
                  <a:pt x="2707584" y="1946069"/>
                  <a:pt x="2699815" y="1949953"/>
                  <a:pt x="2692046" y="1949953"/>
                </a:cubicBezTo>
                <a:cubicBezTo>
                  <a:pt x="2664854" y="1957722"/>
                  <a:pt x="2664854" y="1957722"/>
                  <a:pt x="2664854" y="1953838"/>
                </a:cubicBezTo>
                <a:cubicBezTo>
                  <a:pt x="2664854" y="1949953"/>
                  <a:pt x="2664854" y="1949953"/>
                  <a:pt x="2657084" y="1949953"/>
                </a:cubicBezTo>
                <a:cubicBezTo>
                  <a:pt x="2653200" y="1949953"/>
                  <a:pt x="2637661" y="1953838"/>
                  <a:pt x="2622123" y="1957722"/>
                </a:cubicBezTo>
                <a:cubicBezTo>
                  <a:pt x="2610469" y="1961607"/>
                  <a:pt x="2587161" y="1969375"/>
                  <a:pt x="2575507" y="1973260"/>
                </a:cubicBezTo>
                <a:cubicBezTo>
                  <a:pt x="2563854" y="1973260"/>
                  <a:pt x="2544430" y="1981028"/>
                  <a:pt x="2528892" y="1984913"/>
                </a:cubicBezTo>
                <a:cubicBezTo>
                  <a:pt x="2513353" y="1988797"/>
                  <a:pt x="2493930" y="1992682"/>
                  <a:pt x="2486161" y="1992682"/>
                </a:cubicBezTo>
                <a:cubicBezTo>
                  <a:pt x="2478392" y="1996566"/>
                  <a:pt x="2458969" y="2000450"/>
                  <a:pt x="2447315" y="2004335"/>
                </a:cubicBezTo>
                <a:cubicBezTo>
                  <a:pt x="2435661" y="2008219"/>
                  <a:pt x="2416238" y="2012103"/>
                  <a:pt x="2412353" y="2015988"/>
                </a:cubicBezTo>
                <a:cubicBezTo>
                  <a:pt x="2404584" y="2015988"/>
                  <a:pt x="2392930" y="2019872"/>
                  <a:pt x="2389045" y="2023757"/>
                </a:cubicBezTo>
                <a:cubicBezTo>
                  <a:pt x="2381276" y="2023757"/>
                  <a:pt x="2373507" y="2027641"/>
                  <a:pt x="2369622" y="2027641"/>
                </a:cubicBezTo>
                <a:cubicBezTo>
                  <a:pt x="2365737" y="2027641"/>
                  <a:pt x="2342430" y="2035410"/>
                  <a:pt x="2319122" y="2039294"/>
                </a:cubicBezTo>
                <a:cubicBezTo>
                  <a:pt x="2311353" y="2039294"/>
                  <a:pt x="2295814" y="2047063"/>
                  <a:pt x="2284160" y="2050947"/>
                </a:cubicBezTo>
                <a:cubicBezTo>
                  <a:pt x="2268622" y="2054831"/>
                  <a:pt x="2229775" y="2066485"/>
                  <a:pt x="2194814" y="2078138"/>
                </a:cubicBezTo>
                <a:cubicBezTo>
                  <a:pt x="2109352" y="2101444"/>
                  <a:pt x="2086045" y="2109213"/>
                  <a:pt x="2086045" y="2116981"/>
                </a:cubicBezTo>
                <a:cubicBezTo>
                  <a:pt x="2086045" y="2120866"/>
                  <a:pt x="2082160" y="2120866"/>
                  <a:pt x="2066621" y="2128635"/>
                </a:cubicBezTo>
                <a:cubicBezTo>
                  <a:pt x="2058852" y="2132519"/>
                  <a:pt x="2047198" y="2132519"/>
                  <a:pt x="2047198" y="2132519"/>
                </a:cubicBezTo>
                <a:cubicBezTo>
                  <a:pt x="2043314" y="2128635"/>
                  <a:pt x="2047198" y="2124750"/>
                  <a:pt x="2054968" y="2124750"/>
                </a:cubicBezTo>
                <a:cubicBezTo>
                  <a:pt x="2058852" y="2120866"/>
                  <a:pt x="2066621" y="2120866"/>
                  <a:pt x="2074391" y="2113097"/>
                </a:cubicBezTo>
                <a:cubicBezTo>
                  <a:pt x="2089929" y="2105328"/>
                  <a:pt x="2113237" y="2093675"/>
                  <a:pt x="2136545" y="2085906"/>
                </a:cubicBezTo>
                <a:cubicBezTo>
                  <a:pt x="2159852" y="2078138"/>
                  <a:pt x="2187045" y="2070369"/>
                  <a:pt x="2206468" y="2066485"/>
                </a:cubicBezTo>
                <a:cubicBezTo>
                  <a:pt x="2214237" y="2062600"/>
                  <a:pt x="2225891" y="2058716"/>
                  <a:pt x="2233660" y="2058716"/>
                </a:cubicBezTo>
                <a:cubicBezTo>
                  <a:pt x="2264737" y="2050947"/>
                  <a:pt x="2303583" y="2035410"/>
                  <a:pt x="2307468" y="2031525"/>
                </a:cubicBezTo>
                <a:cubicBezTo>
                  <a:pt x="2311353" y="2031525"/>
                  <a:pt x="2315237" y="2027641"/>
                  <a:pt x="2323007" y="2027641"/>
                </a:cubicBezTo>
                <a:cubicBezTo>
                  <a:pt x="2330776" y="2023757"/>
                  <a:pt x="2338545" y="2019872"/>
                  <a:pt x="2334660" y="2015988"/>
                </a:cubicBezTo>
                <a:cubicBezTo>
                  <a:pt x="2334660" y="2015988"/>
                  <a:pt x="2330776" y="2015988"/>
                  <a:pt x="2330776" y="2015988"/>
                </a:cubicBezTo>
                <a:cubicBezTo>
                  <a:pt x="2326891" y="2019872"/>
                  <a:pt x="2319122" y="2023757"/>
                  <a:pt x="2315237" y="2023757"/>
                </a:cubicBezTo>
                <a:cubicBezTo>
                  <a:pt x="2307468" y="2023757"/>
                  <a:pt x="2295814" y="2027641"/>
                  <a:pt x="2288045" y="2031525"/>
                </a:cubicBezTo>
                <a:cubicBezTo>
                  <a:pt x="2280276" y="2035410"/>
                  <a:pt x="2264737" y="2039294"/>
                  <a:pt x="2260852" y="2039294"/>
                </a:cubicBezTo>
                <a:cubicBezTo>
                  <a:pt x="2241429" y="2043178"/>
                  <a:pt x="2222006" y="2050947"/>
                  <a:pt x="2218122" y="2050947"/>
                </a:cubicBezTo>
                <a:cubicBezTo>
                  <a:pt x="2218122" y="2054831"/>
                  <a:pt x="2198698" y="2058716"/>
                  <a:pt x="2175391" y="2066485"/>
                </a:cubicBezTo>
                <a:cubicBezTo>
                  <a:pt x="2155968" y="2070369"/>
                  <a:pt x="2124891" y="2082022"/>
                  <a:pt x="2109352" y="2089791"/>
                </a:cubicBezTo>
                <a:cubicBezTo>
                  <a:pt x="2078275" y="2097560"/>
                  <a:pt x="2074391" y="2101444"/>
                  <a:pt x="2074391" y="2097560"/>
                </a:cubicBezTo>
                <a:cubicBezTo>
                  <a:pt x="2078275" y="2093675"/>
                  <a:pt x="2078275" y="2093675"/>
                  <a:pt x="2078275" y="2093675"/>
                </a:cubicBezTo>
                <a:cubicBezTo>
                  <a:pt x="2082160" y="2093675"/>
                  <a:pt x="2082160" y="2093675"/>
                  <a:pt x="2086045" y="2093675"/>
                </a:cubicBezTo>
                <a:cubicBezTo>
                  <a:pt x="2089929" y="2089791"/>
                  <a:pt x="2124891" y="2074253"/>
                  <a:pt x="2128775" y="2074253"/>
                </a:cubicBezTo>
                <a:cubicBezTo>
                  <a:pt x="2132660" y="2074253"/>
                  <a:pt x="2136545" y="2070369"/>
                  <a:pt x="2140429" y="2070369"/>
                </a:cubicBezTo>
                <a:cubicBezTo>
                  <a:pt x="2148198" y="2062600"/>
                  <a:pt x="2167622" y="2058716"/>
                  <a:pt x="2198698" y="2050947"/>
                </a:cubicBezTo>
                <a:cubicBezTo>
                  <a:pt x="2214237" y="2047063"/>
                  <a:pt x="2229775" y="2043178"/>
                  <a:pt x="2237545" y="2039294"/>
                </a:cubicBezTo>
                <a:cubicBezTo>
                  <a:pt x="2245314" y="2035410"/>
                  <a:pt x="2256968" y="2031525"/>
                  <a:pt x="2260852" y="2031525"/>
                </a:cubicBezTo>
                <a:cubicBezTo>
                  <a:pt x="2268622" y="2031525"/>
                  <a:pt x="2272506" y="2027641"/>
                  <a:pt x="2276391" y="2027641"/>
                </a:cubicBezTo>
                <a:cubicBezTo>
                  <a:pt x="2288045" y="2019872"/>
                  <a:pt x="2315237" y="2012103"/>
                  <a:pt x="2326891" y="2012103"/>
                </a:cubicBezTo>
                <a:cubicBezTo>
                  <a:pt x="2334660" y="2012103"/>
                  <a:pt x="2338545" y="2012103"/>
                  <a:pt x="2342430" y="2012103"/>
                </a:cubicBezTo>
                <a:cubicBezTo>
                  <a:pt x="2342430" y="2012103"/>
                  <a:pt x="2350199" y="2012103"/>
                  <a:pt x="2357968" y="2008219"/>
                </a:cubicBezTo>
                <a:cubicBezTo>
                  <a:pt x="2365737" y="2008219"/>
                  <a:pt x="2373507" y="2004335"/>
                  <a:pt x="2377392" y="2000450"/>
                </a:cubicBezTo>
                <a:cubicBezTo>
                  <a:pt x="2381276" y="2000450"/>
                  <a:pt x="2392930" y="2000450"/>
                  <a:pt x="2400699" y="1996566"/>
                </a:cubicBezTo>
                <a:cubicBezTo>
                  <a:pt x="2408469" y="1996566"/>
                  <a:pt x="2420122" y="1996566"/>
                  <a:pt x="2427892" y="1992682"/>
                </a:cubicBezTo>
                <a:cubicBezTo>
                  <a:pt x="2435661" y="1992682"/>
                  <a:pt x="2451199" y="1988797"/>
                  <a:pt x="2458969" y="1984913"/>
                </a:cubicBezTo>
                <a:cubicBezTo>
                  <a:pt x="2474507" y="1981028"/>
                  <a:pt x="2482276" y="1981028"/>
                  <a:pt x="2482276" y="1977144"/>
                </a:cubicBezTo>
                <a:cubicBezTo>
                  <a:pt x="2486161" y="1969375"/>
                  <a:pt x="2493930" y="1969375"/>
                  <a:pt x="2505584" y="1973260"/>
                </a:cubicBezTo>
                <a:cubicBezTo>
                  <a:pt x="2517238" y="1977144"/>
                  <a:pt x="2517238" y="1977144"/>
                  <a:pt x="2544430" y="1969375"/>
                </a:cubicBezTo>
                <a:cubicBezTo>
                  <a:pt x="2559969" y="1965491"/>
                  <a:pt x="2579392" y="1961607"/>
                  <a:pt x="2591046" y="1957722"/>
                </a:cubicBezTo>
                <a:cubicBezTo>
                  <a:pt x="2598815" y="1953838"/>
                  <a:pt x="2610469" y="1949953"/>
                  <a:pt x="2622123" y="1949953"/>
                </a:cubicBezTo>
                <a:cubicBezTo>
                  <a:pt x="2629892" y="1946069"/>
                  <a:pt x="2641546" y="1942185"/>
                  <a:pt x="2645430" y="1942185"/>
                </a:cubicBezTo>
                <a:cubicBezTo>
                  <a:pt x="2649315" y="1942185"/>
                  <a:pt x="2660969" y="1938300"/>
                  <a:pt x="2668738" y="1938300"/>
                </a:cubicBezTo>
                <a:cubicBezTo>
                  <a:pt x="2680392" y="1934416"/>
                  <a:pt x="2684277" y="1930532"/>
                  <a:pt x="2688161" y="1930532"/>
                </a:cubicBezTo>
                <a:cubicBezTo>
                  <a:pt x="2692046" y="1926647"/>
                  <a:pt x="2692046" y="1926647"/>
                  <a:pt x="2684277" y="1926647"/>
                </a:cubicBezTo>
                <a:cubicBezTo>
                  <a:pt x="2672623" y="1930532"/>
                  <a:pt x="2641546" y="1938300"/>
                  <a:pt x="2641546" y="1938300"/>
                </a:cubicBezTo>
                <a:cubicBezTo>
                  <a:pt x="2637661" y="1934416"/>
                  <a:pt x="2645430" y="1930532"/>
                  <a:pt x="2660969" y="1926647"/>
                </a:cubicBezTo>
                <a:cubicBezTo>
                  <a:pt x="2672623" y="1926647"/>
                  <a:pt x="2703700" y="1918879"/>
                  <a:pt x="2727008" y="1911110"/>
                </a:cubicBezTo>
                <a:cubicBezTo>
                  <a:pt x="2730892" y="1907225"/>
                  <a:pt x="2746431" y="1903341"/>
                  <a:pt x="2758085" y="1899457"/>
                </a:cubicBezTo>
                <a:cubicBezTo>
                  <a:pt x="2773623" y="1899457"/>
                  <a:pt x="2785277" y="1895572"/>
                  <a:pt x="2785277" y="1895572"/>
                </a:cubicBezTo>
                <a:cubicBezTo>
                  <a:pt x="2785277" y="1899457"/>
                  <a:pt x="2785277" y="1903341"/>
                  <a:pt x="2785277" y="1903341"/>
                </a:cubicBezTo>
                <a:cubicBezTo>
                  <a:pt x="2785277" y="1907225"/>
                  <a:pt x="2808585" y="1899457"/>
                  <a:pt x="2812469" y="1895572"/>
                </a:cubicBezTo>
                <a:cubicBezTo>
                  <a:pt x="2816354" y="1895572"/>
                  <a:pt x="2824123" y="1891688"/>
                  <a:pt x="2828008" y="1887804"/>
                </a:cubicBezTo>
                <a:cubicBezTo>
                  <a:pt x="2835777" y="1887804"/>
                  <a:pt x="2835777" y="1883919"/>
                  <a:pt x="2835777" y="1880035"/>
                </a:cubicBezTo>
                <a:cubicBezTo>
                  <a:pt x="2835777" y="1880035"/>
                  <a:pt x="2835777" y="1876150"/>
                  <a:pt x="2839662" y="1876150"/>
                </a:cubicBezTo>
                <a:cubicBezTo>
                  <a:pt x="2843546" y="1872266"/>
                  <a:pt x="2882393" y="1860613"/>
                  <a:pt x="2901816" y="1856729"/>
                </a:cubicBezTo>
                <a:cubicBezTo>
                  <a:pt x="2909585" y="1856729"/>
                  <a:pt x="2921239" y="1852844"/>
                  <a:pt x="2929008" y="1848960"/>
                </a:cubicBezTo>
                <a:cubicBezTo>
                  <a:pt x="2944547" y="1841191"/>
                  <a:pt x="2956201" y="1841191"/>
                  <a:pt x="2960085" y="1841191"/>
                </a:cubicBezTo>
                <a:cubicBezTo>
                  <a:pt x="2963970" y="1845076"/>
                  <a:pt x="2963970" y="1845076"/>
                  <a:pt x="2956201" y="1845076"/>
                </a:cubicBezTo>
                <a:cubicBezTo>
                  <a:pt x="2952316" y="1845076"/>
                  <a:pt x="2948431" y="1848960"/>
                  <a:pt x="2944547" y="1848960"/>
                </a:cubicBezTo>
                <a:cubicBezTo>
                  <a:pt x="2932893" y="1856729"/>
                  <a:pt x="2940662" y="1856729"/>
                  <a:pt x="2956201" y="1852844"/>
                </a:cubicBezTo>
                <a:cubicBezTo>
                  <a:pt x="2963970" y="1852844"/>
                  <a:pt x="2967854" y="1852844"/>
                  <a:pt x="2971739" y="1852844"/>
                </a:cubicBezTo>
                <a:cubicBezTo>
                  <a:pt x="2975624" y="1852844"/>
                  <a:pt x="2983393" y="1852844"/>
                  <a:pt x="3045547" y="1837307"/>
                </a:cubicBezTo>
                <a:cubicBezTo>
                  <a:pt x="3123239" y="1817885"/>
                  <a:pt x="3177624" y="1802347"/>
                  <a:pt x="3181509" y="1798463"/>
                </a:cubicBezTo>
                <a:cubicBezTo>
                  <a:pt x="3181509" y="1794579"/>
                  <a:pt x="3185394" y="1794579"/>
                  <a:pt x="3193163" y="1794579"/>
                </a:cubicBezTo>
                <a:cubicBezTo>
                  <a:pt x="3197047" y="1794579"/>
                  <a:pt x="3216471" y="1790694"/>
                  <a:pt x="3259201" y="1782926"/>
                </a:cubicBezTo>
                <a:cubicBezTo>
                  <a:pt x="3266971" y="1779041"/>
                  <a:pt x="3286394" y="1775157"/>
                  <a:pt x="3298048" y="1775157"/>
                </a:cubicBezTo>
                <a:cubicBezTo>
                  <a:pt x="3309702" y="1771272"/>
                  <a:pt x="3325240" y="1767388"/>
                  <a:pt x="3336894" y="1767388"/>
                </a:cubicBezTo>
                <a:cubicBezTo>
                  <a:pt x="3360202" y="1759619"/>
                  <a:pt x="3383509" y="1755735"/>
                  <a:pt x="3395163" y="1755735"/>
                </a:cubicBezTo>
                <a:cubicBezTo>
                  <a:pt x="3414586" y="1751851"/>
                  <a:pt x="3484510" y="1736313"/>
                  <a:pt x="3523356" y="1728544"/>
                </a:cubicBezTo>
                <a:cubicBezTo>
                  <a:pt x="3542779" y="1724660"/>
                  <a:pt x="3566087" y="1720776"/>
                  <a:pt x="3573856" y="1720776"/>
                </a:cubicBezTo>
                <a:cubicBezTo>
                  <a:pt x="3585510" y="1716891"/>
                  <a:pt x="3601048" y="1716891"/>
                  <a:pt x="3608818" y="1713007"/>
                </a:cubicBezTo>
                <a:cubicBezTo>
                  <a:pt x="3616587" y="1713007"/>
                  <a:pt x="3636010" y="1709123"/>
                  <a:pt x="3655433" y="1705238"/>
                </a:cubicBezTo>
                <a:cubicBezTo>
                  <a:pt x="3702049" y="1697469"/>
                  <a:pt x="3733126" y="1693585"/>
                  <a:pt x="3744780" y="1689701"/>
                </a:cubicBezTo>
                <a:cubicBezTo>
                  <a:pt x="3752549" y="1685816"/>
                  <a:pt x="3838011" y="1674163"/>
                  <a:pt x="3896280" y="1666395"/>
                </a:cubicBezTo>
                <a:cubicBezTo>
                  <a:pt x="3962319" y="1658626"/>
                  <a:pt x="4090511" y="1643088"/>
                  <a:pt x="4164319" y="1639204"/>
                </a:cubicBezTo>
                <a:cubicBezTo>
                  <a:pt x="4210935" y="1635320"/>
                  <a:pt x="4537243" y="1604245"/>
                  <a:pt x="4552782" y="1600360"/>
                </a:cubicBezTo>
                <a:cubicBezTo>
                  <a:pt x="4587744" y="1596476"/>
                  <a:pt x="4642128" y="1592592"/>
                  <a:pt x="4661552" y="1592592"/>
                </a:cubicBezTo>
                <a:cubicBezTo>
                  <a:pt x="4677090" y="1596476"/>
                  <a:pt x="4684859" y="1596476"/>
                  <a:pt x="4708167" y="1592592"/>
                </a:cubicBezTo>
                <a:cubicBezTo>
                  <a:pt x="4723706" y="1592592"/>
                  <a:pt x="4735359" y="1592592"/>
                  <a:pt x="4739244" y="1592592"/>
                </a:cubicBezTo>
                <a:cubicBezTo>
                  <a:pt x="4743129" y="1592592"/>
                  <a:pt x="4758667" y="1592592"/>
                  <a:pt x="4774206" y="1592592"/>
                </a:cubicBezTo>
                <a:cubicBezTo>
                  <a:pt x="4805283" y="1592592"/>
                  <a:pt x="4805283" y="1592592"/>
                  <a:pt x="4828590" y="1592592"/>
                </a:cubicBezTo>
                <a:cubicBezTo>
                  <a:pt x="4832475" y="1592592"/>
                  <a:pt x="4859667" y="1592592"/>
                  <a:pt x="4882975" y="1588707"/>
                </a:cubicBezTo>
                <a:cubicBezTo>
                  <a:pt x="4906283" y="1588707"/>
                  <a:pt x="4929591" y="1584823"/>
                  <a:pt x="4933475" y="1584823"/>
                </a:cubicBezTo>
                <a:cubicBezTo>
                  <a:pt x="4937360" y="1584823"/>
                  <a:pt x="4937360" y="1588707"/>
                  <a:pt x="4941245" y="1592592"/>
                </a:cubicBezTo>
                <a:cubicBezTo>
                  <a:pt x="4941245" y="1596476"/>
                  <a:pt x="4937360" y="1596476"/>
                  <a:pt x="4933475" y="1596476"/>
                </a:cubicBezTo>
                <a:cubicBezTo>
                  <a:pt x="4933475" y="1596476"/>
                  <a:pt x="4917937" y="1596476"/>
                  <a:pt x="4902398" y="1600360"/>
                </a:cubicBezTo>
                <a:cubicBezTo>
                  <a:pt x="4882975" y="1600360"/>
                  <a:pt x="4871321" y="1600360"/>
                  <a:pt x="4871321" y="1604245"/>
                </a:cubicBezTo>
                <a:cubicBezTo>
                  <a:pt x="4871321" y="1608129"/>
                  <a:pt x="4902398" y="1608129"/>
                  <a:pt x="4941245" y="1608129"/>
                </a:cubicBezTo>
                <a:cubicBezTo>
                  <a:pt x="4976206" y="1604245"/>
                  <a:pt x="4995629" y="1604245"/>
                  <a:pt x="4999514" y="1604245"/>
                </a:cubicBezTo>
                <a:cubicBezTo>
                  <a:pt x="5003399" y="1604245"/>
                  <a:pt x="5015053" y="1604245"/>
                  <a:pt x="5022822" y="1604245"/>
                </a:cubicBezTo>
                <a:cubicBezTo>
                  <a:pt x="5030591" y="1604245"/>
                  <a:pt x="5042245" y="1604245"/>
                  <a:pt x="5046130" y="1604245"/>
                </a:cubicBezTo>
                <a:cubicBezTo>
                  <a:pt x="5050014" y="1608129"/>
                  <a:pt x="5053899" y="1604245"/>
                  <a:pt x="5050014" y="1600360"/>
                </a:cubicBezTo>
                <a:cubicBezTo>
                  <a:pt x="5050014" y="1592592"/>
                  <a:pt x="5050014" y="1592592"/>
                  <a:pt x="5050014" y="1592592"/>
                </a:cubicBezTo>
                <a:cubicBezTo>
                  <a:pt x="5069437" y="1592592"/>
                  <a:pt x="5069437" y="1592592"/>
                  <a:pt x="5069437" y="1592592"/>
                </a:cubicBezTo>
                <a:cubicBezTo>
                  <a:pt x="5088860" y="1592592"/>
                  <a:pt x="5100514" y="1596476"/>
                  <a:pt x="5092745" y="1596476"/>
                </a:cubicBezTo>
                <a:cubicBezTo>
                  <a:pt x="5092745" y="1596476"/>
                  <a:pt x="5084976" y="1596476"/>
                  <a:pt x="5081091" y="1596476"/>
                </a:cubicBezTo>
                <a:cubicBezTo>
                  <a:pt x="5073322" y="1600360"/>
                  <a:pt x="5061668" y="1604245"/>
                  <a:pt x="5061668" y="1604245"/>
                </a:cubicBezTo>
                <a:cubicBezTo>
                  <a:pt x="5065553" y="1608129"/>
                  <a:pt x="5069437" y="1608129"/>
                  <a:pt x="5073322" y="1608129"/>
                </a:cubicBezTo>
                <a:cubicBezTo>
                  <a:pt x="5084976" y="1604245"/>
                  <a:pt x="5084976" y="1604245"/>
                  <a:pt x="5088860" y="1608129"/>
                </a:cubicBezTo>
                <a:cubicBezTo>
                  <a:pt x="5088860" y="1612013"/>
                  <a:pt x="5077207" y="1615898"/>
                  <a:pt x="5053899" y="1612013"/>
                </a:cubicBezTo>
                <a:cubicBezTo>
                  <a:pt x="5038360" y="1612013"/>
                  <a:pt x="5022822" y="1612013"/>
                  <a:pt x="5015053" y="1612013"/>
                </a:cubicBezTo>
                <a:cubicBezTo>
                  <a:pt x="5007283" y="1612013"/>
                  <a:pt x="5003399" y="1612013"/>
                  <a:pt x="4999514" y="1612013"/>
                </a:cubicBezTo>
                <a:cubicBezTo>
                  <a:pt x="4999514" y="1612013"/>
                  <a:pt x="4991745" y="1612013"/>
                  <a:pt x="4980091" y="1612013"/>
                </a:cubicBezTo>
                <a:cubicBezTo>
                  <a:pt x="4964552" y="1612013"/>
                  <a:pt x="4960668" y="1615898"/>
                  <a:pt x="4960668" y="1615898"/>
                </a:cubicBezTo>
                <a:cubicBezTo>
                  <a:pt x="4964552" y="1615898"/>
                  <a:pt x="4968437" y="1615898"/>
                  <a:pt x="4972322" y="1615898"/>
                </a:cubicBezTo>
                <a:cubicBezTo>
                  <a:pt x="4976206" y="1615898"/>
                  <a:pt x="4987860" y="1615898"/>
                  <a:pt x="4995629" y="1619782"/>
                </a:cubicBezTo>
                <a:cubicBezTo>
                  <a:pt x="5022822" y="1623666"/>
                  <a:pt x="5030591" y="1623666"/>
                  <a:pt x="5050014" y="1619782"/>
                </a:cubicBezTo>
                <a:cubicBezTo>
                  <a:pt x="5061668" y="1619782"/>
                  <a:pt x="5077207" y="1619782"/>
                  <a:pt x="5081091" y="1619782"/>
                </a:cubicBezTo>
                <a:cubicBezTo>
                  <a:pt x="5096630" y="1623666"/>
                  <a:pt x="5119937" y="1623666"/>
                  <a:pt x="5119937" y="1619782"/>
                </a:cubicBezTo>
                <a:cubicBezTo>
                  <a:pt x="5119937" y="1619782"/>
                  <a:pt x="5116053" y="1615898"/>
                  <a:pt x="5112168" y="1615898"/>
                </a:cubicBezTo>
                <a:cubicBezTo>
                  <a:pt x="5108284" y="1615898"/>
                  <a:pt x="5096630" y="1615898"/>
                  <a:pt x="5096630" y="1612013"/>
                </a:cubicBezTo>
                <a:cubicBezTo>
                  <a:pt x="5092745" y="1608129"/>
                  <a:pt x="5116053" y="1608129"/>
                  <a:pt x="5123822" y="1612013"/>
                </a:cubicBezTo>
                <a:cubicBezTo>
                  <a:pt x="5131591" y="1615898"/>
                  <a:pt x="5131591" y="1615898"/>
                  <a:pt x="5131591" y="1615898"/>
                </a:cubicBezTo>
                <a:cubicBezTo>
                  <a:pt x="5127707" y="1619782"/>
                  <a:pt x="5127707" y="1619782"/>
                  <a:pt x="5127707" y="1619782"/>
                </a:cubicBezTo>
                <a:cubicBezTo>
                  <a:pt x="5123822" y="1623666"/>
                  <a:pt x="5123822" y="1623666"/>
                  <a:pt x="5123822" y="1623666"/>
                </a:cubicBezTo>
                <a:cubicBezTo>
                  <a:pt x="5131591" y="1623666"/>
                  <a:pt x="5139361" y="1623666"/>
                  <a:pt x="5151014" y="1623666"/>
                </a:cubicBezTo>
                <a:cubicBezTo>
                  <a:pt x="5158784" y="1623666"/>
                  <a:pt x="5166553" y="1623666"/>
                  <a:pt x="5166553" y="1623666"/>
                </a:cubicBezTo>
                <a:cubicBezTo>
                  <a:pt x="5170438" y="1627551"/>
                  <a:pt x="5189861" y="1627551"/>
                  <a:pt x="5224822" y="1623666"/>
                </a:cubicBezTo>
                <a:cubicBezTo>
                  <a:pt x="5240361" y="1623666"/>
                  <a:pt x="5259784" y="1623666"/>
                  <a:pt x="5263669" y="1623666"/>
                </a:cubicBezTo>
                <a:cubicBezTo>
                  <a:pt x="5267553" y="1623666"/>
                  <a:pt x="5279207" y="1623666"/>
                  <a:pt x="5290861" y="1623666"/>
                </a:cubicBezTo>
                <a:cubicBezTo>
                  <a:pt x="5306399" y="1619782"/>
                  <a:pt x="5314169" y="1623666"/>
                  <a:pt x="5318053" y="1623666"/>
                </a:cubicBezTo>
                <a:cubicBezTo>
                  <a:pt x="5321938" y="1627551"/>
                  <a:pt x="5325823" y="1627551"/>
                  <a:pt x="5345246" y="1627551"/>
                </a:cubicBezTo>
                <a:cubicBezTo>
                  <a:pt x="5356900" y="1627551"/>
                  <a:pt x="5372438" y="1623666"/>
                  <a:pt x="5380207" y="1627551"/>
                </a:cubicBezTo>
                <a:cubicBezTo>
                  <a:pt x="5387977" y="1627551"/>
                  <a:pt x="5407400" y="1627551"/>
                  <a:pt x="5426823" y="1627551"/>
                </a:cubicBezTo>
                <a:cubicBezTo>
                  <a:pt x="5442361" y="1627551"/>
                  <a:pt x="5473438" y="1627551"/>
                  <a:pt x="5488977" y="1627551"/>
                </a:cubicBezTo>
                <a:cubicBezTo>
                  <a:pt x="5508400" y="1627551"/>
                  <a:pt x="5527823" y="1627551"/>
                  <a:pt x="5539477" y="1627551"/>
                </a:cubicBezTo>
                <a:cubicBezTo>
                  <a:pt x="5574439" y="1623666"/>
                  <a:pt x="5586093" y="1623666"/>
                  <a:pt x="5609400" y="1623666"/>
                </a:cubicBezTo>
                <a:cubicBezTo>
                  <a:pt x="5621054" y="1623666"/>
                  <a:pt x="5640477" y="1623666"/>
                  <a:pt x="5648247" y="1623666"/>
                </a:cubicBezTo>
                <a:cubicBezTo>
                  <a:pt x="5659900" y="1623666"/>
                  <a:pt x="5671554" y="1623666"/>
                  <a:pt x="5679324" y="1623666"/>
                </a:cubicBezTo>
                <a:cubicBezTo>
                  <a:pt x="5694862" y="1623666"/>
                  <a:pt x="5764785" y="1623666"/>
                  <a:pt x="5772555" y="1623666"/>
                </a:cubicBezTo>
                <a:cubicBezTo>
                  <a:pt x="5776439" y="1623666"/>
                  <a:pt x="5768670" y="1619782"/>
                  <a:pt x="5760901" y="1619782"/>
                </a:cubicBezTo>
                <a:cubicBezTo>
                  <a:pt x="5757016" y="1619782"/>
                  <a:pt x="5749247" y="1619782"/>
                  <a:pt x="5741478" y="1619782"/>
                </a:cubicBezTo>
                <a:cubicBezTo>
                  <a:pt x="5733708" y="1615898"/>
                  <a:pt x="5722054" y="1615898"/>
                  <a:pt x="5710401" y="1615898"/>
                </a:cubicBezTo>
                <a:cubicBezTo>
                  <a:pt x="5702631" y="1615898"/>
                  <a:pt x="5687093" y="1615898"/>
                  <a:pt x="5679324" y="1615898"/>
                </a:cubicBezTo>
                <a:cubicBezTo>
                  <a:pt x="5659900" y="1612013"/>
                  <a:pt x="5624939" y="1612013"/>
                  <a:pt x="5601631" y="1612013"/>
                </a:cubicBezTo>
                <a:cubicBezTo>
                  <a:pt x="5593862" y="1615898"/>
                  <a:pt x="5570554" y="1615898"/>
                  <a:pt x="5555016" y="1612013"/>
                </a:cubicBezTo>
                <a:cubicBezTo>
                  <a:pt x="5535592" y="1612013"/>
                  <a:pt x="5520054" y="1612013"/>
                  <a:pt x="5512285" y="1612013"/>
                </a:cubicBezTo>
                <a:cubicBezTo>
                  <a:pt x="5504515" y="1612013"/>
                  <a:pt x="5488977" y="1612013"/>
                  <a:pt x="5473438" y="1612013"/>
                </a:cubicBezTo>
                <a:cubicBezTo>
                  <a:pt x="5457900" y="1612013"/>
                  <a:pt x="5438477" y="1612013"/>
                  <a:pt x="5426823" y="1612013"/>
                </a:cubicBezTo>
                <a:cubicBezTo>
                  <a:pt x="5407400" y="1612013"/>
                  <a:pt x="5372438" y="1612013"/>
                  <a:pt x="5349130" y="1608129"/>
                </a:cubicBezTo>
                <a:cubicBezTo>
                  <a:pt x="5341361" y="1604245"/>
                  <a:pt x="5341361" y="1604245"/>
                  <a:pt x="5345246" y="1604245"/>
                </a:cubicBezTo>
                <a:cubicBezTo>
                  <a:pt x="5353015" y="1600360"/>
                  <a:pt x="5384092" y="1600360"/>
                  <a:pt x="5384092" y="1600360"/>
                </a:cubicBezTo>
                <a:cubicBezTo>
                  <a:pt x="5384092" y="1604245"/>
                  <a:pt x="5387977" y="1604245"/>
                  <a:pt x="5387977" y="1604245"/>
                </a:cubicBezTo>
                <a:cubicBezTo>
                  <a:pt x="5391861" y="1604245"/>
                  <a:pt x="5391861" y="1600360"/>
                  <a:pt x="5387977" y="1596476"/>
                </a:cubicBezTo>
                <a:cubicBezTo>
                  <a:pt x="5380207" y="1592592"/>
                  <a:pt x="5376323" y="1592592"/>
                  <a:pt x="5372438" y="1592592"/>
                </a:cubicBezTo>
                <a:cubicBezTo>
                  <a:pt x="5368553" y="1596476"/>
                  <a:pt x="5368553" y="1596476"/>
                  <a:pt x="5368553" y="1592592"/>
                </a:cubicBezTo>
                <a:cubicBezTo>
                  <a:pt x="5364669" y="1588707"/>
                  <a:pt x="5372438" y="1588707"/>
                  <a:pt x="5391861" y="1588707"/>
                </a:cubicBezTo>
                <a:cubicBezTo>
                  <a:pt x="5403515" y="1588707"/>
                  <a:pt x="5422938" y="1592592"/>
                  <a:pt x="5434592" y="1592592"/>
                </a:cubicBezTo>
                <a:cubicBezTo>
                  <a:pt x="5446246" y="1592592"/>
                  <a:pt x="5457900" y="1592592"/>
                  <a:pt x="5457900" y="1596476"/>
                </a:cubicBezTo>
                <a:cubicBezTo>
                  <a:pt x="5465669" y="1600360"/>
                  <a:pt x="5531708" y="1596476"/>
                  <a:pt x="5531708" y="1592592"/>
                </a:cubicBezTo>
                <a:cubicBezTo>
                  <a:pt x="5527823" y="1588707"/>
                  <a:pt x="5535592" y="1588707"/>
                  <a:pt x="5539477" y="1592592"/>
                </a:cubicBezTo>
                <a:cubicBezTo>
                  <a:pt x="5543362" y="1596476"/>
                  <a:pt x="5551131" y="1596476"/>
                  <a:pt x="5551131" y="1592592"/>
                </a:cubicBezTo>
                <a:cubicBezTo>
                  <a:pt x="5551131" y="1588707"/>
                  <a:pt x="5555016" y="1588707"/>
                  <a:pt x="5558900" y="1588707"/>
                </a:cubicBezTo>
                <a:cubicBezTo>
                  <a:pt x="5566669" y="1588707"/>
                  <a:pt x="5582208" y="1588707"/>
                  <a:pt x="5597746" y="1588707"/>
                </a:cubicBezTo>
                <a:cubicBezTo>
                  <a:pt x="5613285" y="1588707"/>
                  <a:pt x="5624939" y="1588707"/>
                  <a:pt x="5624939" y="1592592"/>
                </a:cubicBezTo>
                <a:cubicBezTo>
                  <a:pt x="5624939" y="1592592"/>
                  <a:pt x="5609400" y="1592592"/>
                  <a:pt x="5589977" y="1596476"/>
                </a:cubicBezTo>
                <a:cubicBezTo>
                  <a:pt x="5566669" y="1596476"/>
                  <a:pt x="5551131" y="1600360"/>
                  <a:pt x="5551131" y="1600360"/>
                </a:cubicBezTo>
                <a:cubicBezTo>
                  <a:pt x="5555016" y="1604245"/>
                  <a:pt x="5570554" y="1604245"/>
                  <a:pt x="5586093" y="1604245"/>
                </a:cubicBezTo>
                <a:cubicBezTo>
                  <a:pt x="5601631" y="1604245"/>
                  <a:pt x="5652131" y="1604245"/>
                  <a:pt x="5671554" y="1604245"/>
                </a:cubicBezTo>
                <a:cubicBezTo>
                  <a:pt x="5679324" y="1604245"/>
                  <a:pt x="5690977" y="1604245"/>
                  <a:pt x="5702631" y="1604245"/>
                </a:cubicBezTo>
                <a:cubicBezTo>
                  <a:pt x="5714285" y="1604245"/>
                  <a:pt x="5729824" y="1604245"/>
                  <a:pt x="5741478" y="1604245"/>
                </a:cubicBezTo>
                <a:cubicBezTo>
                  <a:pt x="5799747" y="1604245"/>
                  <a:pt x="5846362" y="1608129"/>
                  <a:pt x="5858016" y="1608129"/>
                </a:cubicBezTo>
                <a:cubicBezTo>
                  <a:pt x="5877439" y="1608129"/>
                  <a:pt x="5881324" y="1608129"/>
                  <a:pt x="5881324" y="1600360"/>
                </a:cubicBezTo>
                <a:cubicBezTo>
                  <a:pt x="5885209" y="1596476"/>
                  <a:pt x="5885209" y="1592592"/>
                  <a:pt x="5885209" y="1592592"/>
                </a:cubicBezTo>
                <a:cubicBezTo>
                  <a:pt x="5889093" y="1588707"/>
                  <a:pt x="5904632" y="1588707"/>
                  <a:pt x="5916286" y="1588707"/>
                </a:cubicBezTo>
                <a:cubicBezTo>
                  <a:pt x="5924055" y="1588707"/>
                  <a:pt x="5947363" y="1584823"/>
                  <a:pt x="5947363" y="1580938"/>
                </a:cubicBezTo>
                <a:cubicBezTo>
                  <a:pt x="5947363" y="1577054"/>
                  <a:pt x="5939594" y="1577054"/>
                  <a:pt x="5920170" y="1577054"/>
                </a:cubicBezTo>
                <a:cubicBezTo>
                  <a:pt x="5908516" y="1577054"/>
                  <a:pt x="5896863" y="1577054"/>
                  <a:pt x="5892978" y="1577054"/>
                </a:cubicBezTo>
                <a:cubicBezTo>
                  <a:pt x="5889093" y="1577054"/>
                  <a:pt x="5869670" y="1577054"/>
                  <a:pt x="5850247" y="1577054"/>
                </a:cubicBezTo>
                <a:cubicBezTo>
                  <a:pt x="5830824" y="1577054"/>
                  <a:pt x="5815285" y="1573170"/>
                  <a:pt x="5815285" y="1573170"/>
                </a:cubicBezTo>
                <a:cubicBezTo>
                  <a:pt x="5811401" y="1573170"/>
                  <a:pt x="5768670" y="1577054"/>
                  <a:pt x="5764785" y="1577054"/>
                </a:cubicBezTo>
                <a:cubicBezTo>
                  <a:pt x="5757016" y="1580938"/>
                  <a:pt x="5687093" y="1580938"/>
                  <a:pt x="5667670" y="1577054"/>
                </a:cubicBezTo>
                <a:cubicBezTo>
                  <a:pt x="5656016" y="1573170"/>
                  <a:pt x="5613285" y="1573170"/>
                  <a:pt x="5586093" y="1573170"/>
                </a:cubicBezTo>
                <a:cubicBezTo>
                  <a:pt x="5574439" y="1573170"/>
                  <a:pt x="5555016" y="1573170"/>
                  <a:pt x="5547246" y="1573170"/>
                </a:cubicBezTo>
                <a:cubicBezTo>
                  <a:pt x="5535592" y="1573170"/>
                  <a:pt x="5520054" y="1573170"/>
                  <a:pt x="5512285" y="1573170"/>
                </a:cubicBezTo>
                <a:cubicBezTo>
                  <a:pt x="5500631" y="1573170"/>
                  <a:pt x="5485092" y="1573170"/>
                  <a:pt x="5477323" y="1573170"/>
                </a:cubicBezTo>
                <a:cubicBezTo>
                  <a:pt x="5469554" y="1573170"/>
                  <a:pt x="5454015" y="1573170"/>
                  <a:pt x="5446246" y="1573170"/>
                </a:cubicBezTo>
                <a:cubicBezTo>
                  <a:pt x="5438477" y="1573170"/>
                  <a:pt x="5426823" y="1573170"/>
                  <a:pt x="5419054" y="1573170"/>
                </a:cubicBezTo>
                <a:cubicBezTo>
                  <a:pt x="5415169" y="1573170"/>
                  <a:pt x="5399630" y="1573170"/>
                  <a:pt x="5391861" y="1573170"/>
                </a:cubicBezTo>
                <a:cubicBezTo>
                  <a:pt x="5380207" y="1573170"/>
                  <a:pt x="5368553" y="1573170"/>
                  <a:pt x="5364669" y="1573170"/>
                </a:cubicBezTo>
                <a:cubicBezTo>
                  <a:pt x="5349130" y="1573170"/>
                  <a:pt x="5337476" y="1573170"/>
                  <a:pt x="5283092" y="1577054"/>
                </a:cubicBezTo>
                <a:cubicBezTo>
                  <a:pt x="5255899" y="1577054"/>
                  <a:pt x="5232592" y="1577054"/>
                  <a:pt x="5224822" y="1577054"/>
                </a:cubicBezTo>
                <a:cubicBezTo>
                  <a:pt x="5220938" y="1573170"/>
                  <a:pt x="5205399" y="1573170"/>
                  <a:pt x="5193745" y="1577054"/>
                </a:cubicBezTo>
                <a:cubicBezTo>
                  <a:pt x="5166553" y="1577054"/>
                  <a:pt x="5139361" y="1577054"/>
                  <a:pt x="5135476" y="1577054"/>
                </a:cubicBezTo>
                <a:cubicBezTo>
                  <a:pt x="5135476" y="1577054"/>
                  <a:pt x="5116053" y="1577054"/>
                  <a:pt x="5092745" y="1577054"/>
                </a:cubicBezTo>
                <a:cubicBezTo>
                  <a:pt x="5061668" y="1580938"/>
                  <a:pt x="5046130" y="1580938"/>
                  <a:pt x="5038360" y="1577054"/>
                </a:cubicBezTo>
                <a:cubicBezTo>
                  <a:pt x="5034476" y="1577054"/>
                  <a:pt x="5030591" y="1577054"/>
                  <a:pt x="5034476" y="1573170"/>
                </a:cubicBezTo>
                <a:cubicBezTo>
                  <a:pt x="5038360" y="1573170"/>
                  <a:pt x="5116053" y="1569285"/>
                  <a:pt x="5139361" y="1569285"/>
                </a:cubicBezTo>
                <a:cubicBezTo>
                  <a:pt x="5147130" y="1569285"/>
                  <a:pt x="5158784" y="1569285"/>
                  <a:pt x="5162668" y="1565401"/>
                </a:cubicBezTo>
                <a:cubicBezTo>
                  <a:pt x="5162668" y="1565401"/>
                  <a:pt x="5178207" y="1561517"/>
                  <a:pt x="5189861" y="1561517"/>
                </a:cubicBezTo>
                <a:cubicBezTo>
                  <a:pt x="5217053" y="1561517"/>
                  <a:pt x="5228707" y="1557632"/>
                  <a:pt x="5228707" y="1553748"/>
                </a:cubicBezTo>
                <a:cubicBezTo>
                  <a:pt x="5228707" y="1553748"/>
                  <a:pt x="5224822" y="1553748"/>
                  <a:pt x="5220938" y="1553748"/>
                </a:cubicBezTo>
                <a:cubicBezTo>
                  <a:pt x="5220938" y="1557632"/>
                  <a:pt x="5213168" y="1553748"/>
                  <a:pt x="5209284" y="1553748"/>
                </a:cubicBezTo>
                <a:cubicBezTo>
                  <a:pt x="5201515" y="1549863"/>
                  <a:pt x="5201515" y="1549863"/>
                  <a:pt x="5201515" y="1542095"/>
                </a:cubicBezTo>
                <a:cubicBezTo>
                  <a:pt x="5197630" y="1538210"/>
                  <a:pt x="5197630" y="1538210"/>
                  <a:pt x="5224822" y="1538210"/>
                </a:cubicBezTo>
                <a:cubicBezTo>
                  <a:pt x="5244245" y="1538210"/>
                  <a:pt x="5255899" y="1542095"/>
                  <a:pt x="5283092" y="1545979"/>
                </a:cubicBezTo>
                <a:cubicBezTo>
                  <a:pt x="5294746" y="1545979"/>
                  <a:pt x="5306399" y="1545979"/>
                  <a:pt x="5318053" y="1542095"/>
                </a:cubicBezTo>
                <a:cubicBezTo>
                  <a:pt x="5325823" y="1542095"/>
                  <a:pt x="5325823" y="1542095"/>
                  <a:pt x="5325823" y="1538210"/>
                </a:cubicBezTo>
                <a:cubicBezTo>
                  <a:pt x="5321938" y="1534326"/>
                  <a:pt x="5325823" y="1534326"/>
                  <a:pt x="5341361" y="1534326"/>
                </a:cubicBezTo>
                <a:cubicBezTo>
                  <a:pt x="5356900" y="1534326"/>
                  <a:pt x="5356900" y="1534326"/>
                  <a:pt x="5356900" y="1530442"/>
                </a:cubicBezTo>
                <a:cubicBezTo>
                  <a:pt x="5356900" y="1530442"/>
                  <a:pt x="5353015" y="1526557"/>
                  <a:pt x="5333592" y="1526557"/>
                </a:cubicBezTo>
                <a:cubicBezTo>
                  <a:pt x="5321938" y="1530442"/>
                  <a:pt x="5310284" y="1530442"/>
                  <a:pt x="5306399" y="1530442"/>
                </a:cubicBezTo>
                <a:cubicBezTo>
                  <a:pt x="5306399" y="1530442"/>
                  <a:pt x="5298630" y="1530442"/>
                  <a:pt x="5290861" y="1530442"/>
                </a:cubicBezTo>
                <a:cubicBezTo>
                  <a:pt x="5286976" y="1530442"/>
                  <a:pt x="5279207" y="1530442"/>
                  <a:pt x="5271438" y="1530442"/>
                </a:cubicBezTo>
                <a:cubicBezTo>
                  <a:pt x="5263669" y="1530442"/>
                  <a:pt x="5217053" y="1526557"/>
                  <a:pt x="5189861" y="1522673"/>
                </a:cubicBezTo>
                <a:cubicBezTo>
                  <a:pt x="5178207" y="1522673"/>
                  <a:pt x="5151014" y="1522673"/>
                  <a:pt x="5131591" y="1526557"/>
                </a:cubicBezTo>
                <a:cubicBezTo>
                  <a:pt x="5112168" y="1526557"/>
                  <a:pt x="5092745" y="1526557"/>
                  <a:pt x="5088860" y="1526557"/>
                </a:cubicBezTo>
                <a:cubicBezTo>
                  <a:pt x="5084976" y="1522673"/>
                  <a:pt x="5077207" y="1522673"/>
                  <a:pt x="5073322" y="1526557"/>
                </a:cubicBezTo>
                <a:cubicBezTo>
                  <a:pt x="5069437" y="1526557"/>
                  <a:pt x="5065553" y="1526557"/>
                  <a:pt x="5065553" y="1526557"/>
                </a:cubicBezTo>
                <a:cubicBezTo>
                  <a:pt x="5061668" y="1526557"/>
                  <a:pt x="5057783" y="1522673"/>
                  <a:pt x="5050014" y="1522673"/>
                </a:cubicBezTo>
                <a:cubicBezTo>
                  <a:pt x="5042245" y="1522673"/>
                  <a:pt x="5038360" y="1522673"/>
                  <a:pt x="5038360" y="1522673"/>
                </a:cubicBezTo>
                <a:cubicBezTo>
                  <a:pt x="5038360" y="1518788"/>
                  <a:pt x="5042245" y="1518788"/>
                  <a:pt x="5042245" y="1518788"/>
                </a:cubicBezTo>
                <a:cubicBezTo>
                  <a:pt x="5046130" y="1518788"/>
                  <a:pt x="5061668" y="1518788"/>
                  <a:pt x="5073322" y="1518788"/>
                </a:cubicBezTo>
                <a:cubicBezTo>
                  <a:pt x="5088860" y="1518788"/>
                  <a:pt x="5112168" y="1518788"/>
                  <a:pt x="5127707" y="1514904"/>
                </a:cubicBezTo>
                <a:cubicBezTo>
                  <a:pt x="5143245" y="1514904"/>
                  <a:pt x="5158784" y="1514904"/>
                  <a:pt x="5162668" y="1514904"/>
                </a:cubicBezTo>
                <a:cubicBezTo>
                  <a:pt x="5166553" y="1514904"/>
                  <a:pt x="5170438" y="1514904"/>
                  <a:pt x="5166553" y="1511020"/>
                </a:cubicBezTo>
                <a:cubicBezTo>
                  <a:pt x="5166553" y="1507135"/>
                  <a:pt x="5185976" y="1507135"/>
                  <a:pt x="5185976" y="1511020"/>
                </a:cubicBezTo>
                <a:cubicBezTo>
                  <a:pt x="5185976" y="1514904"/>
                  <a:pt x="5189861" y="1514904"/>
                  <a:pt x="5205399" y="1514904"/>
                </a:cubicBezTo>
                <a:cubicBezTo>
                  <a:pt x="5213168" y="1511020"/>
                  <a:pt x="5224822" y="1514904"/>
                  <a:pt x="5224822" y="1514904"/>
                </a:cubicBezTo>
                <a:cubicBezTo>
                  <a:pt x="5232592" y="1518788"/>
                  <a:pt x="5244245" y="1518788"/>
                  <a:pt x="5267553" y="1518788"/>
                </a:cubicBezTo>
                <a:cubicBezTo>
                  <a:pt x="5275322" y="1518788"/>
                  <a:pt x="5298630" y="1518788"/>
                  <a:pt x="5318053" y="1518788"/>
                </a:cubicBezTo>
                <a:cubicBezTo>
                  <a:pt x="5341361" y="1522673"/>
                  <a:pt x="5360784" y="1522673"/>
                  <a:pt x="5364669" y="1522673"/>
                </a:cubicBezTo>
                <a:cubicBezTo>
                  <a:pt x="5356900" y="1526557"/>
                  <a:pt x="5364669" y="1530442"/>
                  <a:pt x="5384092" y="1530442"/>
                </a:cubicBezTo>
                <a:cubicBezTo>
                  <a:pt x="5391861" y="1530442"/>
                  <a:pt x="5407400" y="1534326"/>
                  <a:pt x="5411284" y="1534326"/>
                </a:cubicBezTo>
                <a:cubicBezTo>
                  <a:pt x="5426823" y="1534326"/>
                  <a:pt x="5461785" y="1530442"/>
                  <a:pt x="5461785" y="1530442"/>
                </a:cubicBezTo>
                <a:cubicBezTo>
                  <a:pt x="5461785" y="1526557"/>
                  <a:pt x="5469554" y="1526557"/>
                  <a:pt x="5477323" y="1526557"/>
                </a:cubicBezTo>
                <a:cubicBezTo>
                  <a:pt x="5481208" y="1526557"/>
                  <a:pt x="5500631" y="1526557"/>
                  <a:pt x="5516169" y="1522673"/>
                </a:cubicBezTo>
                <a:cubicBezTo>
                  <a:pt x="5539477" y="1522673"/>
                  <a:pt x="5562785" y="1522673"/>
                  <a:pt x="5582208" y="1522673"/>
                </a:cubicBezTo>
                <a:cubicBezTo>
                  <a:pt x="5582208" y="1522673"/>
                  <a:pt x="5613285" y="1522673"/>
                  <a:pt x="5648247" y="1522673"/>
                </a:cubicBezTo>
                <a:cubicBezTo>
                  <a:pt x="5753131" y="1522673"/>
                  <a:pt x="5760901" y="1522673"/>
                  <a:pt x="5799747" y="1522673"/>
                </a:cubicBezTo>
                <a:cubicBezTo>
                  <a:pt x="5834709" y="1522673"/>
                  <a:pt x="5877439" y="1522673"/>
                  <a:pt x="5900747" y="1526557"/>
                </a:cubicBezTo>
                <a:cubicBezTo>
                  <a:pt x="5908516" y="1526557"/>
                  <a:pt x="5916286" y="1526557"/>
                  <a:pt x="5924055" y="1526557"/>
                </a:cubicBezTo>
                <a:cubicBezTo>
                  <a:pt x="5943478" y="1522673"/>
                  <a:pt x="5947363" y="1522673"/>
                  <a:pt x="5959017" y="1526557"/>
                </a:cubicBezTo>
                <a:cubicBezTo>
                  <a:pt x="5962901" y="1526557"/>
                  <a:pt x="5974555" y="1526557"/>
                  <a:pt x="5978440" y="1526557"/>
                </a:cubicBezTo>
                <a:cubicBezTo>
                  <a:pt x="6001748" y="1526557"/>
                  <a:pt x="6036709" y="1526557"/>
                  <a:pt x="6048363" y="1530442"/>
                </a:cubicBezTo>
                <a:cubicBezTo>
                  <a:pt x="6056132" y="1530442"/>
                  <a:pt x="6063902" y="1530442"/>
                  <a:pt x="6071671" y="1530442"/>
                </a:cubicBezTo>
                <a:cubicBezTo>
                  <a:pt x="6102748" y="1530442"/>
                  <a:pt x="6145479" y="1530442"/>
                  <a:pt x="6153248" y="1530442"/>
                </a:cubicBezTo>
                <a:cubicBezTo>
                  <a:pt x="6176556" y="1534326"/>
                  <a:pt x="6273671" y="1538210"/>
                  <a:pt x="6328056" y="1534326"/>
                </a:cubicBezTo>
                <a:cubicBezTo>
                  <a:pt x="6339710" y="1534326"/>
                  <a:pt x="6355248" y="1534326"/>
                  <a:pt x="6359133" y="1538210"/>
                </a:cubicBezTo>
                <a:cubicBezTo>
                  <a:pt x="6366902" y="1538210"/>
                  <a:pt x="6378556" y="1538210"/>
                  <a:pt x="6390210" y="1538210"/>
                </a:cubicBezTo>
                <a:cubicBezTo>
                  <a:pt x="6397979" y="1542095"/>
                  <a:pt x="6413518" y="1542095"/>
                  <a:pt x="6429056" y="1542095"/>
                </a:cubicBezTo>
                <a:cubicBezTo>
                  <a:pt x="6440710" y="1542095"/>
                  <a:pt x="6456249" y="1545979"/>
                  <a:pt x="6467903" y="1545979"/>
                </a:cubicBezTo>
                <a:cubicBezTo>
                  <a:pt x="6475672" y="1545979"/>
                  <a:pt x="6491210" y="1545979"/>
                  <a:pt x="6502864" y="1545979"/>
                </a:cubicBezTo>
                <a:cubicBezTo>
                  <a:pt x="6510634" y="1549863"/>
                  <a:pt x="6526172" y="1549863"/>
                  <a:pt x="6533941" y="1549863"/>
                </a:cubicBezTo>
                <a:cubicBezTo>
                  <a:pt x="6545595" y="1545979"/>
                  <a:pt x="6553364" y="1549863"/>
                  <a:pt x="6553364" y="1549863"/>
                </a:cubicBezTo>
                <a:cubicBezTo>
                  <a:pt x="6557249" y="1549863"/>
                  <a:pt x="6603865" y="1553748"/>
                  <a:pt x="6607749" y="1549863"/>
                </a:cubicBezTo>
                <a:cubicBezTo>
                  <a:pt x="6615518" y="1549863"/>
                  <a:pt x="6603865" y="1545979"/>
                  <a:pt x="6588326" y="1542095"/>
                </a:cubicBezTo>
                <a:cubicBezTo>
                  <a:pt x="6584441" y="1542095"/>
                  <a:pt x="6568903" y="1538210"/>
                  <a:pt x="6557249" y="1538210"/>
                </a:cubicBezTo>
                <a:cubicBezTo>
                  <a:pt x="6545595" y="1534326"/>
                  <a:pt x="6522287" y="1530442"/>
                  <a:pt x="6510634" y="1530442"/>
                </a:cubicBezTo>
                <a:cubicBezTo>
                  <a:pt x="6456249" y="1526557"/>
                  <a:pt x="6429056" y="1526557"/>
                  <a:pt x="6417403" y="1522673"/>
                </a:cubicBezTo>
                <a:cubicBezTo>
                  <a:pt x="6409633" y="1522673"/>
                  <a:pt x="6394095" y="1518788"/>
                  <a:pt x="6378556" y="1518788"/>
                </a:cubicBezTo>
                <a:cubicBezTo>
                  <a:pt x="6366902" y="1518788"/>
                  <a:pt x="6355248" y="1518788"/>
                  <a:pt x="6351364" y="1518788"/>
                </a:cubicBezTo>
                <a:cubicBezTo>
                  <a:pt x="6351364" y="1518788"/>
                  <a:pt x="6347479" y="1518788"/>
                  <a:pt x="6347479" y="1522673"/>
                </a:cubicBezTo>
                <a:cubicBezTo>
                  <a:pt x="6347479" y="1526557"/>
                  <a:pt x="6343595" y="1526557"/>
                  <a:pt x="6331941" y="1526557"/>
                </a:cubicBezTo>
                <a:cubicBezTo>
                  <a:pt x="6316402" y="1526557"/>
                  <a:pt x="6312518" y="1522673"/>
                  <a:pt x="6312518" y="1518788"/>
                </a:cubicBezTo>
                <a:cubicBezTo>
                  <a:pt x="6312518" y="1514904"/>
                  <a:pt x="6304748" y="1514904"/>
                  <a:pt x="6289210" y="1514904"/>
                </a:cubicBezTo>
                <a:cubicBezTo>
                  <a:pt x="6273671" y="1511020"/>
                  <a:pt x="6262017" y="1511020"/>
                  <a:pt x="6262017" y="1507135"/>
                </a:cubicBezTo>
                <a:cubicBezTo>
                  <a:pt x="6258133" y="1507135"/>
                  <a:pt x="6258133" y="1507135"/>
                  <a:pt x="6254248" y="1507135"/>
                </a:cubicBezTo>
                <a:cubicBezTo>
                  <a:pt x="6254248" y="1507135"/>
                  <a:pt x="6250364" y="1507135"/>
                  <a:pt x="6242594" y="1507135"/>
                </a:cubicBezTo>
                <a:cubicBezTo>
                  <a:pt x="6238710" y="1507135"/>
                  <a:pt x="6223171" y="1503251"/>
                  <a:pt x="6211517" y="1503251"/>
                </a:cubicBezTo>
                <a:cubicBezTo>
                  <a:pt x="6180440" y="1503251"/>
                  <a:pt x="6164902" y="1499367"/>
                  <a:pt x="6149363" y="1499367"/>
                </a:cubicBezTo>
                <a:cubicBezTo>
                  <a:pt x="6126056" y="1495482"/>
                  <a:pt x="6091094" y="1495482"/>
                  <a:pt x="6063902" y="1495482"/>
                </a:cubicBezTo>
                <a:cubicBezTo>
                  <a:pt x="6056132" y="1495482"/>
                  <a:pt x="6032825" y="1491598"/>
                  <a:pt x="6017286" y="1491598"/>
                </a:cubicBezTo>
                <a:cubicBezTo>
                  <a:pt x="6001748" y="1487714"/>
                  <a:pt x="5982324" y="1487714"/>
                  <a:pt x="5970671" y="1487714"/>
                </a:cubicBezTo>
                <a:cubicBezTo>
                  <a:pt x="5959017" y="1487714"/>
                  <a:pt x="5947363" y="1487714"/>
                  <a:pt x="5939594" y="1487714"/>
                </a:cubicBezTo>
                <a:cubicBezTo>
                  <a:pt x="5931824" y="1491598"/>
                  <a:pt x="5908516" y="1487714"/>
                  <a:pt x="5889093" y="1487714"/>
                </a:cubicBezTo>
                <a:cubicBezTo>
                  <a:pt x="5877439" y="1483829"/>
                  <a:pt x="5838593" y="1487714"/>
                  <a:pt x="5842478" y="1491598"/>
                </a:cubicBezTo>
                <a:cubicBezTo>
                  <a:pt x="5842478" y="1491598"/>
                  <a:pt x="5854132" y="1491598"/>
                  <a:pt x="5865786" y="1495482"/>
                </a:cubicBezTo>
                <a:cubicBezTo>
                  <a:pt x="5877439" y="1495482"/>
                  <a:pt x="5889093" y="1495482"/>
                  <a:pt x="5896863" y="1495482"/>
                </a:cubicBezTo>
                <a:cubicBezTo>
                  <a:pt x="5900747" y="1495482"/>
                  <a:pt x="5920170" y="1495482"/>
                  <a:pt x="5935709" y="1499367"/>
                </a:cubicBezTo>
                <a:cubicBezTo>
                  <a:pt x="5951247" y="1499367"/>
                  <a:pt x="5978440" y="1499367"/>
                  <a:pt x="5993978" y="1499367"/>
                </a:cubicBezTo>
                <a:cubicBezTo>
                  <a:pt x="6009517" y="1499367"/>
                  <a:pt x="6032825" y="1499367"/>
                  <a:pt x="6044478" y="1499367"/>
                </a:cubicBezTo>
                <a:cubicBezTo>
                  <a:pt x="6056132" y="1499367"/>
                  <a:pt x="6067786" y="1499367"/>
                  <a:pt x="6071671" y="1499367"/>
                </a:cubicBezTo>
                <a:cubicBezTo>
                  <a:pt x="6071671" y="1499367"/>
                  <a:pt x="6083325" y="1499367"/>
                  <a:pt x="6094979" y="1503251"/>
                </a:cubicBezTo>
                <a:cubicBezTo>
                  <a:pt x="6110517" y="1503251"/>
                  <a:pt x="6122171" y="1503251"/>
                  <a:pt x="6126056" y="1503251"/>
                </a:cubicBezTo>
                <a:cubicBezTo>
                  <a:pt x="6129940" y="1503251"/>
                  <a:pt x="6133825" y="1503251"/>
                  <a:pt x="6137709" y="1503251"/>
                </a:cubicBezTo>
                <a:cubicBezTo>
                  <a:pt x="6141594" y="1503251"/>
                  <a:pt x="6145479" y="1507135"/>
                  <a:pt x="6145479" y="1507135"/>
                </a:cubicBezTo>
                <a:cubicBezTo>
                  <a:pt x="6149363" y="1511020"/>
                  <a:pt x="6149363" y="1511020"/>
                  <a:pt x="6153248" y="1511020"/>
                </a:cubicBezTo>
                <a:cubicBezTo>
                  <a:pt x="6153248" y="1511020"/>
                  <a:pt x="6157133" y="1511020"/>
                  <a:pt x="6161017" y="1514904"/>
                </a:cubicBezTo>
                <a:cubicBezTo>
                  <a:pt x="6168786" y="1514904"/>
                  <a:pt x="6180440" y="1518788"/>
                  <a:pt x="6207633" y="1518788"/>
                </a:cubicBezTo>
                <a:cubicBezTo>
                  <a:pt x="6215402" y="1518788"/>
                  <a:pt x="6219287" y="1522673"/>
                  <a:pt x="6211517" y="1522673"/>
                </a:cubicBezTo>
                <a:cubicBezTo>
                  <a:pt x="6211517" y="1522673"/>
                  <a:pt x="6199863" y="1522673"/>
                  <a:pt x="6192094" y="1522673"/>
                </a:cubicBezTo>
                <a:cubicBezTo>
                  <a:pt x="6184325" y="1522673"/>
                  <a:pt x="6176556" y="1522673"/>
                  <a:pt x="6176556" y="1522673"/>
                </a:cubicBezTo>
                <a:cubicBezTo>
                  <a:pt x="6172671" y="1522673"/>
                  <a:pt x="6168786" y="1522673"/>
                  <a:pt x="6164902" y="1518788"/>
                </a:cubicBezTo>
                <a:cubicBezTo>
                  <a:pt x="6153248" y="1518788"/>
                  <a:pt x="6141594" y="1518788"/>
                  <a:pt x="6094979" y="1514904"/>
                </a:cubicBezTo>
                <a:cubicBezTo>
                  <a:pt x="6087209" y="1514904"/>
                  <a:pt x="6071671" y="1514904"/>
                  <a:pt x="6063902" y="1514904"/>
                </a:cubicBezTo>
                <a:cubicBezTo>
                  <a:pt x="6040594" y="1511020"/>
                  <a:pt x="6021171" y="1511020"/>
                  <a:pt x="5982324" y="1511020"/>
                </a:cubicBezTo>
                <a:cubicBezTo>
                  <a:pt x="5962901" y="1511020"/>
                  <a:pt x="5935709" y="1507135"/>
                  <a:pt x="5920170" y="1507135"/>
                </a:cubicBezTo>
                <a:cubicBezTo>
                  <a:pt x="5904632" y="1507135"/>
                  <a:pt x="5881324" y="1507135"/>
                  <a:pt x="5873555" y="1507135"/>
                </a:cubicBezTo>
                <a:cubicBezTo>
                  <a:pt x="5838593" y="1503251"/>
                  <a:pt x="5819170" y="1503251"/>
                  <a:pt x="5819170" y="1499367"/>
                </a:cubicBezTo>
                <a:cubicBezTo>
                  <a:pt x="5815285" y="1499367"/>
                  <a:pt x="5807516" y="1499367"/>
                  <a:pt x="5799747" y="1499367"/>
                </a:cubicBezTo>
                <a:cubicBezTo>
                  <a:pt x="5795862" y="1499367"/>
                  <a:pt x="5780324" y="1499367"/>
                  <a:pt x="5768670" y="1499367"/>
                </a:cubicBezTo>
                <a:cubicBezTo>
                  <a:pt x="5757016" y="1499367"/>
                  <a:pt x="5745362" y="1499367"/>
                  <a:pt x="5741478" y="1503251"/>
                </a:cubicBezTo>
                <a:cubicBezTo>
                  <a:pt x="5729824" y="1507135"/>
                  <a:pt x="5679324" y="1507135"/>
                  <a:pt x="5683208" y="1503251"/>
                </a:cubicBezTo>
                <a:cubicBezTo>
                  <a:pt x="5683208" y="1503251"/>
                  <a:pt x="5687093" y="1499367"/>
                  <a:pt x="5687093" y="1503251"/>
                </a:cubicBezTo>
                <a:cubicBezTo>
                  <a:pt x="5690977" y="1503251"/>
                  <a:pt x="5694862" y="1503251"/>
                  <a:pt x="5698747" y="1499367"/>
                </a:cubicBezTo>
                <a:cubicBezTo>
                  <a:pt x="5702631" y="1499367"/>
                  <a:pt x="5702631" y="1499367"/>
                  <a:pt x="5698747" y="1495482"/>
                </a:cubicBezTo>
                <a:cubicBezTo>
                  <a:pt x="5698747" y="1495482"/>
                  <a:pt x="5694862" y="1491598"/>
                  <a:pt x="5694862" y="1491598"/>
                </a:cubicBezTo>
                <a:cubicBezTo>
                  <a:pt x="5698747" y="1487714"/>
                  <a:pt x="5690977" y="1487714"/>
                  <a:pt x="5683208" y="1487714"/>
                </a:cubicBezTo>
                <a:cubicBezTo>
                  <a:pt x="5683208" y="1487714"/>
                  <a:pt x="5675439" y="1487714"/>
                  <a:pt x="5671554" y="1487714"/>
                </a:cubicBezTo>
                <a:cubicBezTo>
                  <a:pt x="5667670" y="1487714"/>
                  <a:pt x="5659900" y="1487714"/>
                  <a:pt x="5659900" y="1487714"/>
                </a:cubicBezTo>
                <a:cubicBezTo>
                  <a:pt x="5656016" y="1491598"/>
                  <a:pt x="5652131" y="1487714"/>
                  <a:pt x="5648247" y="1487714"/>
                </a:cubicBezTo>
                <a:cubicBezTo>
                  <a:pt x="5640477" y="1483829"/>
                  <a:pt x="5628823" y="1483829"/>
                  <a:pt x="5605516" y="1483829"/>
                </a:cubicBezTo>
                <a:cubicBezTo>
                  <a:pt x="5593862" y="1483829"/>
                  <a:pt x="5589977" y="1483829"/>
                  <a:pt x="5601631" y="1476060"/>
                </a:cubicBezTo>
                <a:lnTo>
                  <a:pt x="5586093" y="1476060"/>
                </a:lnTo>
                <a:cubicBezTo>
                  <a:pt x="5578323" y="1472176"/>
                  <a:pt x="5558900" y="1472176"/>
                  <a:pt x="5547246" y="1472176"/>
                </a:cubicBezTo>
                <a:cubicBezTo>
                  <a:pt x="5531708" y="1472176"/>
                  <a:pt x="5516169" y="1472176"/>
                  <a:pt x="5508400" y="1472176"/>
                </a:cubicBezTo>
                <a:cubicBezTo>
                  <a:pt x="5500631" y="1472176"/>
                  <a:pt x="5488977" y="1472176"/>
                  <a:pt x="5485092" y="1472176"/>
                </a:cubicBezTo>
                <a:cubicBezTo>
                  <a:pt x="5473438" y="1472176"/>
                  <a:pt x="5419054" y="1468292"/>
                  <a:pt x="5411284" y="1464407"/>
                </a:cubicBezTo>
                <a:cubicBezTo>
                  <a:pt x="5407400" y="1460523"/>
                  <a:pt x="5399630" y="1460523"/>
                  <a:pt x="5395746" y="1460523"/>
                </a:cubicBezTo>
                <a:cubicBezTo>
                  <a:pt x="5395746" y="1460523"/>
                  <a:pt x="5391861" y="1460523"/>
                  <a:pt x="5387977" y="1460523"/>
                </a:cubicBezTo>
                <a:cubicBezTo>
                  <a:pt x="5384092" y="1456639"/>
                  <a:pt x="5376323" y="1456639"/>
                  <a:pt x="5360784" y="1456639"/>
                </a:cubicBezTo>
                <a:cubicBezTo>
                  <a:pt x="5345246" y="1456639"/>
                  <a:pt x="5333592" y="1456639"/>
                  <a:pt x="5329707" y="1456639"/>
                </a:cubicBezTo>
                <a:cubicBezTo>
                  <a:pt x="5329707" y="1456639"/>
                  <a:pt x="5321938" y="1452754"/>
                  <a:pt x="5318053" y="1456639"/>
                </a:cubicBezTo>
                <a:cubicBezTo>
                  <a:pt x="5314169" y="1456639"/>
                  <a:pt x="5314169" y="1452754"/>
                  <a:pt x="5310284" y="1452754"/>
                </a:cubicBezTo>
                <a:cubicBezTo>
                  <a:pt x="5310284" y="1452754"/>
                  <a:pt x="5306399" y="1452754"/>
                  <a:pt x="5306399" y="1452754"/>
                </a:cubicBezTo>
                <a:cubicBezTo>
                  <a:pt x="5302515" y="1452754"/>
                  <a:pt x="5298630" y="1452754"/>
                  <a:pt x="5298630" y="1452754"/>
                </a:cubicBezTo>
                <a:cubicBezTo>
                  <a:pt x="5294746" y="1452754"/>
                  <a:pt x="5286976" y="1448870"/>
                  <a:pt x="5279207" y="1448870"/>
                </a:cubicBezTo>
                <a:cubicBezTo>
                  <a:pt x="5271438" y="1448870"/>
                  <a:pt x="5263669" y="1448870"/>
                  <a:pt x="5259784" y="1448870"/>
                </a:cubicBezTo>
                <a:cubicBezTo>
                  <a:pt x="5259784" y="1444985"/>
                  <a:pt x="5252015" y="1444985"/>
                  <a:pt x="5248130" y="1444985"/>
                </a:cubicBezTo>
                <a:cubicBezTo>
                  <a:pt x="5240361" y="1444985"/>
                  <a:pt x="5224822" y="1444985"/>
                  <a:pt x="5213168" y="1444985"/>
                </a:cubicBezTo>
                <a:cubicBezTo>
                  <a:pt x="5174322" y="1444985"/>
                  <a:pt x="5166553" y="1444985"/>
                  <a:pt x="5139361" y="1444985"/>
                </a:cubicBezTo>
                <a:cubicBezTo>
                  <a:pt x="5119937" y="1444985"/>
                  <a:pt x="5116053" y="1444985"/>
                  <a:pt x="5116053" y="1448870"/>
                </a:cubicBezTo>
                <a:cubicBezTo>
                  <a:pt x="5116053" y="1452754"/>
                  <a:pt x="5112168" y="1452754"/>
                  <a:pt x="5108284" y="1452754"/>
                </a:cubicBezTo>
                <a:cubicBezTo>
                  <a:pt x="5108284" y="1452754"/>
                  <a:pt x="5104399" y="1448870"/>
                  <a:pt x="5104399" y="1448870"/>
                </a:cubicBezTo>
                <a:cubicBezTo>
                  <a:pt x="5104399" y="1444985"/>
                  <a:pt x="5084976" y="1441101"/>
                  <a:pt x="5077207" y="1444985"/>
                </a:cubicBezTo>
                <a:cubicBezTo>
                  <a:pt x="5069437" y="1444985"/>
                  <a:pt x="5065553" y="1444985"/>
                  <a:pt x="5065553" y="1444985"/>
                </a:cubicBezTo>
                <a:cubicBezTo>
                  <a:pt x="5061668" y="1441101"/>
                  <a:pt x="5061668" y="1441101"/>
                  <a:pt x="5061668" y="1444985"/>
                </a:cubicBezTo>
                <a:cubicBezTo>
                  <a:pt x="5061668" y="1444985"/>
                  <a:pt x="5057783" y="1448870"/>
                  <a:pt x="5042245" y="1448870"/>
                </a:cubicBezTo>
                <a:cubicBezTo>
                  <a:pt x="5030591" y="1448870"/>
                  <a:pt x="5018937" y="1452754"/>
                  <a:pt x="5015053" y="1452754"/>
                </a:cubicBezTo>
                <a:cubicBezTo>
                  <a:pt x="5015053" y="1452754"/>
                  <a:pt x="5011168" y="1452754"/>
                  <a:pt x="5007283" y="1452754"/>
                </a:cubicBezTo>
                <a:cubicBezTo>
                  <a:pt x="5003399" y="1452754"/>
                  <a:pt x="4995629" y="1452754"/>
                  <a:pt x="4987860" y="1452754"/>
                </a:cubicBezTo>
                <a:cubicBezTo>
                  <a:pt x="4980091" y="1452754"/>
                  <a:pt x="4972322" y="1448870"/>
                  <a:pt x="4972322" y="1448870"/>
                </a:cubicBezTo>
                <a:cubicBezTo>
                  <a:pt x="4968437" y="1444985"/>
                  <a:pt x="4964552" y="1444985"/>
                  <a:pt x="4960668" y="1444985"/>
                </a:cubicBezTo>
                <a:cubicBezTo>
                  <a:pt x="4956783" y="1444985"/>
                  <a:pt x="4952898" y="1444985"/>
                  <a:pt x="4949014" y="1444985"/>
                </a:cubicBezTo>
                <a:cubicBezTo>
                  <a:pt x="4945129" y="1444985"/>
                  <a:pt x="4921821" y="1444985"/>
                  <a:pt x="4894629" y="1444985"/>
                </a:cubicBezTo>
                <a:cubicBezTo>
                  <a:pt x="4859667" y="1448870"/>
                  <a:pt x="4848014" y="1448870"/>
                  <a:pt x="4844129" y="1444985"/>
                </a:cubicBezTo>
                <a:cubicBezTo>
                  <a:pt x="4836360" y="1444985"/>
                  <a:pt x="4832475" y="1444985"/>
                  <a:pt x="4801398" y="1444985"/>
                </a:cubicBezTo>
                <a:cubicBezTo>
                  <a:pt x="4781975" y="1448870"/>
                  <a:pt x="4762552" y="1448870"/>
                  <a:pt x="4762552" y="1448870"/>
                </a:cubicBezTo>
                <a:cubicBezTo>
                  <a:pt x="4758667" y="1448870"/>
                  <a:pt x="4743129" y="1448870"/>
                  <a:pt x="4723706" y="1448870"/>
                </a:cubicBezTo>
                <a:cubicBezTo>
                  <a:pt x="4688744" y="1452754"/>
                  <a:pt x="4673205" y="1452754"/>
                  <a:pt x="4665436" y="1448870"/>
                </a:cubicBezTo>
                <a:cubicBezTo>
                  <a:pt x="4661552" y="1448870"/>
                  <a:pt x="4661552" y="1448870"/>
                  <a:pt x="4669321" y="1444985"/>
                </a:cubicBezTo>
                <a:cubicBezTo>
                  <a:pt x="4673205" y="1444985"/>
                  <a:pt x="4677090" y="1444985"/>
                  <a:pt x="4680975" y="1444985"/>
                </a:cubicBezTo>
                <a:cubicBezTo>
                  <a:pt x="4723706" y="1441101"/>
                  <a:pt x="4735359" y="1441101"/>
                  <a:pt x="4739244" y="1441101"/>
                </a:cubicBezTo>
                <a:cubicBezTo>
                  <a:pt x="4739244" y="1444985"/>
                  <a:pt x="4758667" y="1441101"/>
                  <a:pt x="4781975" y="1441101"/>
                </a:cubicBezTo>
                <a:cubicBezTo>
                  <a:pt x="4828590" y="1437217"/>
                  <a:pt x="4848014" y="1437217"/>
                  <a:pt x="4855783" y="1444985"/>
                </a:cubicBezTo>
                <a:cubicBezTo>
                  <a:pt x="4855783" y="1444985"/>
                  <a:pt x="4859667" y="1444985"/>
                  <a:pt x="4859667" y="1444985"/>
                </a:cubicBezTo>
                <a:cubicBezTo>
                  <a:pt x="4863552" y="1441101"/>
                  <a:pt x="4902398" y="1437217"/>
                  <a:pt x="4952898" y="1437217"/>
                </a:cubicBezTo>
                <a:cubicBezTo>
                  <a:pt x="4972322" y="1437217"/>
                  <a:pt x="4995629" y="1433332"/>
                  <a:pt x="5011168" y="1433332"/>
                </a:cubicBezTo>
                <a:cubicBezTo>
                  <a:pt x="5022822" y="1433332"/>
                  <a:pt x="5053899" y="1433332"/>
                  <a:pt x="5077207" y="1433332"/>
                </a:cubicBezTo>
                <a:cubicBezTo>
                  <a:pt x="5139361" y="1437217"/>
                  <a:pt x="5154899" y="1437217"/>
                  <a:pt x="5178207" y="1433332"/>
                </a:cubicBezTo>
                <a:cubicBezTo>
                  <a:pt x="5189861" y="1433332"/>
                  <a:pt x="5201515" y="1433332"/>
                  <a:pt x="5209284" y="1437217"/>
                </a:cubicBezTo>
                <a:cubicBezTo>
                  <a:pt x="5217053" y="1437217"/>
                  <a:pt x="5252015" y="1437217"/>
                  <a:pt x="5259784" y="1437217"/>
                </a:cubicBezTo>
                <a:cubicBezTo>
                  <a:pt x="5263669" y="1437217"/>
                  <a:pt x="5267553" y="1437217"/>
                  <a:pt x="5267553" y="1437217"/>
                </a:cubicBezTo>
                <a:cubicBezTo>
                  <a:pt x="5267553" y="1441101"/>
                  <a:pt x="5275322" y="1441101"/>
                  <a:pt x="5283092" y="1441101"/>
                </a:cubicBezTo>
                <a:cubicBezTo>
                  <a:pt x="5298630" y="1441101"/>
                  <a:pt x="5310284" y="1441101"/>
                  <a:pt x="5314169" y="1441101"/>
                </a:cubicBezTo>
                <a:cubicBezTo>
                  <a:pt x="5318053" y="1441101"/>
                  <a:pt x="5318053" y="1441101"/>
                  <a:pt x="5318053" y="1441101"/>
                </a:cubicBezTo>
                <a:cubicBezTo>
                  <a:pt x="5321938" y="1437217"/>
                  <a:pt x="5321938" y="1437217"/>
                  <a:pt x="5325823" y="1437217"/>
                </a:cubicBezTo>
                <a:cubicBezTo>
                  <a:pt x="5329707" y="1437217"/>
                  <a:pt x="5329707" y="1437217"/>
                  <a:pt x="5329707" y="1441101"/>
                </a:cubicBezTo>
                <a:cubicBezTo>
                  <a:pt x="5325823" y="1444985"/>
                  <a:pt x="5325823" y="1444985"/>
                  <a:pt x="5349130" y="1441101"/>
                </a:cubicBezTo>
                <a:cubicBezTo>
                  <a:pt x="5353015" y="1441101"/>
                  <a:pt x="5364669" y="1441101"/>
                  <a:pt x="5368553" y="1444985"/>
                </a:cubicBezTo>
                <a:cubicBezTo>
                  <a:pt x="5372438" y="1444985"/>
                  <a:pt x="5372438" y="1444985"/>
                  <a:pt x="5376323" y="1437217"/>
                </a:cubicBezTo>
                <a:cubicBezTo>
                  <a:pt x="5376323" y="1429448"/>
                  <a:pt x="5380207" y="1425564"/>
                  <a:pt x="5384092" y="1429448"/>
                </a:cubicBezTo>
                <a:cubicBezTo>
                  <a:pt x="5384092" y="1429448"/>
                  <a:pt x="5391861" y="1429448"/>
                  <a:pt x="5399630" y="1429448"/>
                </a:cubicBezTo>
                <a:cubicBezTo>
                  <a:pt x="5407400" y="1425564"/>
                  <a:pt x="5430707" y="1425564"/>
                  <a:pt x="5450131" y="1425564"/>
                </a:cubicBezTo>
                <a:cubicBezTo>
                  <a:pt x="5481208" y="1425564"/>
                  <a:pt x="5500631" y="1425564"/>
                  <a:pt x="5543362" y="1421679"/>
                </a:cubicBezTo>
                <a:cubicBezTo>
                  <a:pt x="5558900" y="1421679"/>
                  <a:pt x="5574439" y="1421679"/>
                  <a:pt x="5578323" y="1421679"/>
                </a:cubicBezTo>
                <a:cubicBezTo>
                  <a:pt x="5597746" y="1421679"/>
                  <a:pt x="5589977" y="1413911"/>
                  <a:pt x="5570554" y="1413911"/>
                </a:cubicBezTo>
                <a:cubicBezTo>
                  <a:pt x="5562785" y="1413911"/>
                  <a:pt x="5555016" y="1413911"/>
                  <a:pt x="5551131" y="1410026"/>
                </a:cubicBezTo>
                <a:cubicBezTo>
                  <a:pt x="5551131" y="1410026"/>
                  <a:pt x="5539477" y="1410026"/>
                  <a:pt x="5531708" y="1410026"/>
                </a:cubicBezTo>
                <a:cubicBezTo>
                  <a:pt x="5504515" y="1413911"/>
                  <a:pt x="5469554" y="1410026"/>
                  <a:pt x="5469554" y="1410026"/>
                </a:cubicBezTo>
                <a:cubicBezTo>
                  <a:pt x="5465669" y="1406142"/>
                  <a:pt x="5450131" y="1402257"/>
                  <a:pt x="5438477" y="1402257"/>
                </a:cubicBezTo>
                <a:cubicBezTo>
                  <a:pt x="5430707" y="1402257"/>
                  <a:pt x="5426823" y="1402257"/>
                  <a:pt x="5430707" y="1406142"/>
                </a:cubicBezTo>
                <a:cubicBezTo>
                  <a:pt x="5438477" y="1410026"/>
                  <a:pt x="5438477" y="1410026"/>
                  <a:pt x="5430707" y="1410026"/>
                </a:cubicBezTo>
                <a:cubicBezTo>
                  <a:pt x="5426823" y="1410026"/>
                  <a:pt x="5422938" y="1406142"/>
                  <a:pt x="5422938" y="1406142"/>
                </a:cubicBezTo>
                <a:cubicBezTo>
                  <a:pt x="5419054" y="1406142"/>
                  <a:pt x="5419054" y="1406142"/>
                  <a:pt x="5419054" y="1406142"/>
                </a:cubicBezTo>
                <a:cubicBezTo>
                  <a:pt x="5415169" y="1410026"/>
                  <a:pt x="5411284" y="1410026"/>
                  <a:pt x="5407400" y="1406142"/>
                </a:cubicBezTo>
                <a:cubicBezTo>
                  <a:pt x="5403515" y="1402257"/>
                  <a:pt x="5395746" y="1402257"/>
                  <a:pt x="5391861" y="1402257"/>
                </a:cubicBezTo>
                <a:cubicBezTo>
                  <a:pt x="5384092" y="1402257"/>
                  <a:pt x="5372438" y="1402257"/>
                  <a:pt x="5368553" y="1398373"/>
                </a:cubicBezTo>
                <a:cubicBezTo>
                  <a:pt x="5360784" y="1398373"/>
                  <a:pt x="5349130" y="1398373"/>
                  <a:pt x="5333592" y="1398373"/>
                </a:cubicBezTo>
                <a:cubicBezTo>
                  <a:pt x="5314169" y="1398373"/>
                  <a:pt x="5310284" y="1398373"/>
                  <a:pt x="5310284" y="1402257"/>
                </a:cubicBezTo>
                <a:cubicBezTo>
                  <a:pt x="5306399" y="1406142"/>
                  <a:pt x="5302515" y="1410026"/>
                  <a:pt x="5298630" y="1402257"/>
                </a:cubicBezTo>
                <a:cubicBezTo>
                  <a:pt x="5298630" y="1398373"/>
                  <a:pt x="5290861" y="1398373"/>
                  <a:pt x="5232592" y="1402257"/>
                </a:cubicBezTo>
                <a:cubicBezTo>
                  <a:pt x="5205399" y="1406142"/>
                  <a:pt x="5170438" y="1406142"/>
                  <a:pt x="5158784" y="1406142"/>
                </a:cubicBezTo>
                <a:cubicBezTo>
                  <a:pt x="5147130" y="1406142"/>
                  <a:pt x="5127707" y="1406142"/>
                  <a:pt x="5112168" y="1406142"/>
                </a:cubicBezTo>
                <a:cubicBezTo>
                  <a:pt x="5100514" y="1406142"/>
                  <a:pt x="5081091" y="1406142"/>
                  <a:pt x="5073322" y="1406142"/>
                </a:cubicBezTo>
                <a:cubicBezTo>
                  <a:pt x="5061668" y="1406142"/>
                  <a:pt x="5046130" y="1406142"/>
                  <a:pt x="5038360" y="1406142"/>
                </a:cubicBezTo>
                <a:cubicBezTo>
                  <a:pt x="5030591" y="1406142"/>
                  <a:pt x="5018937" y="1406142"/>
                  <a:pt x="5015053" y="1402257"/>
                </a:cubicBezTo>
                <a:cubicBezTo>
                  <a:pt x="5011168" y="1402257"/>
                  <a:pt x="5003399" y="1402257"/>
                  <a:pt x="4991745" y="1402257"/>
                </a:cubicBezTo>
                <a:cubicBezTo>
                  <a:pt x="4980091" y="1402257"/>
                  <a:pt x="4964552" y="1402257"/>
                  <a:pt x="4956783" y="1402257"/>
                </a:cubicBezTo>
                <a:cubicBezTo>
                  <a:pt x="4945129" y="1402257"/>
                  <a:pt x="4937360" y="1402257"/>
                  <a:pt x="4933475" y="1402257"/>
                </a:cubicBezTo>
                <a:cubicBezTo>
                  <a:pt x="4929591" y="1402257"/>
                  <a:pt x="4925706" y="1402257"/>
                  <a:pt x="4925706" y="1402257"/>
                </a:cubicBezTo>
                <a:cubicBezTo>
                  <a:pt x="4925706" y="1398373"/>
                  <a:pt x="4910168" y="1398373"/>
                  <a:pt x="4863552" y="1398373"/>
                </a:cubicBezTo>
                <a:cubicBezTo>
                  <a:pt x="4820821" y="1402257"/>
                  <a:pt x="4809167" y="1402257"/>
                  <a:pt x="4801398" y="1402257"/>
                </a:cubicBezTo>
                <a:cubicBezTo>
                  <a:pt x="4797513" y="1402257"/>
                  <a:pt x="4778090" y="1402257"/>
                  <a:pt x="4758667" y="1402257"/>
                </a:cubicBezTo>
                <a:cubicBezTo>
                  <a:pt x="4739244" y="1406142"/>
                  <a:pt x="4715936" y="1406142"/>
                  <a:pt x="4708167" y="1406142"/>
                </a:cubicBezTo>
                <a:cubicBezTo>
                  <a:pt x="4700398" y="1406142"/>
                  <a:pt x="4677090" y="1410026"/>
                  <a:pt x="4657667" y="1410026"/>
                </a:cubicBezTo>
                <a:cubicBezTo>
                  <a:pt x="4638244" y="1410026"/>
                  <a:pt x="4622705" y="1410026"/>
                  <a:pt x="4618821" y="1410026"/>
                </a:cubicBezTo>
                <a:cubicBezTo>
                  <a:pt x="4618821" y="1410026"/>
                  <a:pt x="4591628" y="1413911"/>
                  <a:pt x="4564436" y="1413911"/>
                </a:cubicBezTo>
                <a:cubicBezTo>
                  <a:pt x="4533359" y="1417795"/>
                  <a:pt x="4498397" y="1417795"/>
                  <a:pt x="4490628" y="1417795"/>
                </a:cubicBezTo>
                <a:cubicBezTo>
                  <a:pt x="4475089" y="1417795"/>
                  <a:pt x="4471205" y="1421679"/>
                  <a:pt x="4463436" y="1425564"/>
                </a:cubicBezTo>
                <a:cubicBezTo>
                  <a:pt x="4455666" y="1429448"/>
                  <a:pt x="4455666" y="1429448"/>
                  <a:pt x="4451782" y="1425564"/>
                </a:cubicBezTo>
                <a:cubicBezTo>
                  <a:pt x="4447897" y="1421679"/>
                  <a:pt x="4440128" y="1421679"/>
                  <a:pt x="4401282" y="1429448"/>
                </a:cubicBezTo>
                <a:cubicBezTo>
                  <a:pt x="4377974" y="1429448"/>
                  <a:pt x="4350781" y="1433332"/>
                  <a:pt x="4343012" y="1433332"/>
                </a:cubicBezTo>
                <a:cubicBezTo>
                  <a:pt x="4339128" y="1433332"/>
                  <a:pt x="4300281" y="1437217"/>
                  <a:pt x="4257550" y="1441101"/>
                </a:cubicBezTo>
                <a:cubicBezTo>
                  <a:pt x="4148781" y="1452754"/>
                  <a:pt x="4152665" y="1452754"/>
                  <a:pt x="4148781" y="1460523"/>
                </a:cubicBezTo>
                <a:cubicBezTo>
                  <a:pt x="4144896" y="1464407"/>
                  <a:pt x="4137127" y="1464407"/>
                  <a:pt x="4043896" y="1476060"/>
                </a:cubicBezTo>
                <a:cubicBezTo>
                  <a:pt x="3989511" y="1479945"/>
                  <a:pt x="3927357" y="1487714"/>
                  <a:pt x="3911819" y="1491598"/>
                </a:cubicBezTo>
                <a:cubicBezTo>
                  <a:pt x="3892395" y="1495482"/>
                  <a:pt x="3869088" y="1499367"/>
                  <a:pt x="3857434" y="1499367"/>
                </a:cubicBezTo>
                <a:cubicBezTo>
                  <a:pt x="3845780" y="1503251"/>
                  <a:pt x="3822472" y="1507135"/>
                  <a:pt x="3803049" y="1511020"/>
                </a:cubicBezTo>
                <a:cubicBezTo>
                  <a:pt x="3783626" y="1514904"/>
                  <a:pt x="3748664" y="1518788"/>
                  <a:pt x="3729241" y="1522673"/>
                </a:cubicBezTo>
                <a:cubicBezTo>
                  <a:pt x="3709818" y="1522673"/>
                  <a:pt x="3690395" y="1526557"/>
                  <a:pt x="3690395" y="1526557"/>
                </a:cubicBezTo>
                <a:cubicBezTo>
                  <a:pt x="3690395" y="1530442"/>
                  <a:pt x="3682626" y="1530442"/>
                  <a:pt x="3670972" y="1534326"/>
                </a:cubicBezTo>
                <a:cubicBezTo>
                  <a:pt x="3659318" y="1534326"/>
                  <a:pt x="3647664" y="1538210"/>
                  <a:pt x="3643779" y="1538210"/>
                </a:cubicBezTo>
                <a:cubicBezTo>
                  <a:pt x="3639895" y="1538210"/>
                  <a:pt x="3628241" y="1542095"/>
                  <a:pt x="3616587" y="1542095"/>
                </a:cubicBezTo>
                <a:cubicBezTo>
                  <a:pt x="3597164" y="1545979"/>
                  <a:pt x="3569971" y="1549863"/>
                  <a:pt x="3554433" y="1553748"/>
                </a:cubicBezTo>
                <a:cubicBezTo>
                  <a:pt x="3550548" y="1553748"/>
                  <a:pt x="3542779" y="1557632"/>
                  <a:pt x="3535010" y="1557632"/>
                </a:cubicBezTo>
                <a:cubicBezTo>
                  <a:pt x="3511702" y="1565401"/>
                  <a:pt x="3422356" y="1584823"/>
                  <a:pt x="3344663" y="1600360"/>
                </a:cubicBezTo>
                <a:cubicBezTo>
                  <a:pt x="3321355" y="1604245"/>
                  <a:pt x="3290278" y="1612013"/>
                  <a:pt x="3274740" y="1615898"/>
                </a:cubicBezTo>
                <a:cubicBezTo>
                  <a:pt x="3259201" y="1619782"/>
                  <a:pt x="3247548" y="1623666"/>
                  <a:pt x="3243663" y="1627551"/>
                </a:cubicBezTo>
                <a:cubicBezTo>
                  <a:pt x="3239778" y="1627551"/>
                  <a:pt x="3235894" y="1631435"/>
                  <a:pt x="3235894" y="1631435"/>
                </a:cubicBezTo>
                <a:cubicBezTo>
                  <a:pt x="3235894" y="1635320"/>
                  <a:pt x="3239778" y="1635320"/>
                  <a:pt x="3278625" y="1627551"/>
                </a:cubicBezTo>
                <a:cubicBezTo>
                  <a:pt x="3290278" y="1623666"/>
                  <a:pt x="3305817" y="1619782"/>
                  <a:pt x="3309702" y="1619782"/>
                </a:cubicBezTo>
                <a:cubicBezTo>
                  <a:pt x="3317471" y="1619782"/>
                  <a:pt x="3325240" y="1615898"/>
                  <a:pt x="3333009" y="1615898"/>
                </a:cubicBezTo>
                <a:cubicBezTo>
                  <a:pt x="3340779" y="1612013"/>
                  <a:pt x="3360202" y="1612013"/>
                  <a:pt x="3371856" y="1608129"/>
                </a:cubicBezTo>
                <a:cubicBezTo>
                  <a:pt x="3387394" y="1608129"/>
                  <a:pt x="3402933" y="1604245"/>
                  <a:pt x="3410702" y="1600360"/>
                </a:cubicBezTo>
                <a:cubicBezTo>
                  <a:pt x="3426240" y="1596476"/>
                  <a:pt x="3449548" y="1592592"/>
                  <a:pt x="3484510" y="1584823"/>
                </a:cubicBezTo>
                <a:cubicBezTo>
                  <a:pt x="3500048" y="1584823"/>
                  <a:pt x="3523356" y="1580938"/>
                  <a:pt x="3535010" y="1577054"/>
                </a:cubicBezTo>
                <a:cubicBezTo>
                  <a:pt x="3550548" y="1573170"/>
                  <a:pt x="3562202" y="1573170"/>
                  <a:pt x="3566087" y="1573170"/>
                </a:cubicBezTo>
                <a:cubicBezTo>
                  <a:pt x="3577741" y="1569285"/>
                  <a:pt x="3612702" y="1565401"/>
                  <a:pt x="3620472" y="1561517"/>
                </a:cubicBezTo>
                <a:cubicBezTo>
                  <a:pt x="3624356" y="1561517"/>
                  <a:pt x="3628241" y="1561517"/>
                  <a:pt x="3628241" y="1561517"/>
                </a:cubicBezTo>
                <a:cubicBezTo>
                  <a:pt x="3632125" y="1565401"/>
                  <a:pt x="3632125" y="1565401"/>
                  <a:pt x="3632125" y="1561517"/>
                </a:cubicBezTo>
                <a:cubicBezTo>
                  <a:pt x="3636010" y="1557632"/>
                  <a:pt x="3643779" y="1557632"/>
                  <a:pt x="3647664" y="1561517"/>
                </a:cubicBezTo>
                <a:cubicBezTo>
                  <a:pt x="3647664" y="1561517"/>
                  <a:pt x="3655433" y="1561517"/>
                  <a:pt x="3674856" y="1557632"/>
                </a:cubicBezTo>
                <a:cubicBezTo>
                  <a:pt x="3686510" y="1553748"/>
                  <a:pt x="3729241" y="1549863"/>
                  <a:pt x="3764203" y="1545979"/>
                </a:cubicBezTo>
                <a:cubicBezTo>
                  <a:pt x="3799164" y="1542095"/>
                  <a:pt x="3838011" y="1534326"/>
                  <a:pt x="3849665" y="1530442"/>
                </a:cubicBezTo>
                <a:cubicBezTo>
                  <a:pt x="3880742" y="1526557"/>
                  <a:pt x="3907934" y="1522673"/>
                  <a:pt x="3939011" y="1518788"/>
                </a:cubicBezTo>
                <a:cubicBezTo>
                  <a:pt x="3950665" y="1514904"/>
                  <a:pt x="3958434" y="1514904"/>
                  <a:pt x="3958434" y="1514904"/>
                </a:cubicBezTo>
                <a:cubicBezTo>
                  <a:pt x="3954549" y="1514904"/>
                  <a:pt x="3954549" y="1514904"/>
                  <a:pt x="3954549" y="1511020"/>
                </a:cubicBezTo>
                <a:cubicBezTo>
                  <a:pt x="3958434" y="1511020"/>
                  <a:pt x="3962319" y="1511020"/>
                  <a:pt x="3966203" y="1511020"/>
                </a:cubicBezTo>
                <a:cubicBezTo>
                  <a:pt x="3970088" y="1511020"/>
                  <a:pt x="3977857" y="1511020"/>
                  <a:pt x="3977857" y="1511020"/>
                </a:cubicBezTo>
                <a:cubicBezTo>
                  <a:pt x="3977857" y="1511020"/>
                  <a:pt x="3981742" y="1511020"/>
                  <a:pt x="3985626" y="1511020"/>
                </a:cubicBezTo>
                <a:cubicBezTo>
                  <a:pt x="3989511" y="1511020"/>
                  <a:pt x="3993396" y="1511020"/>
                  <a:pt x="3997280" y="1507135"/>
                </a:cubicBezTo>
                <a:cubicBezTo>
                  <a:pt x="4001165" y="1507135"/>
                  <a:pt x="4005050" y="1507135"/>
                  <a:pt x="4008934" y="1507135"/>
                </a:cubicBezTo>
                <a:cubicBezTo>
                  <a:pt x="4012819" y="1511020"/>
                  <a:pt x="4047780" y="1507135"/>
                  <a:pt x="4051665" y="1503251"/>
                </a:cubicBezTo>
                <a:cubicBezTo>
                  <a:pt x="4055550" y="1499367"/>
                  <a:pt x="4055550" y="1503251"/>
                  <a:pt x="4055550" y="1503251"/>
                </a:cubicBezTo>
                <a:cubicBezTo>
                  <a:pt x="4059434" y="1511020"/>
                  <a:pt x="4067204" y="1507135"/>
                  <a:pt x="4067204" y="1503251"/>
                </a:cubicBezTo>
                <a:cubicBezTo>
                  <a:pt x="4063319" y="1491598"/>
                  <a:pt x="4078857" y="1487714"/>
                  <a:pt x="4098281" y="1491598"/>
                </a:cubicBezTo>
                <a:cubicBezTo>
                  <a:pt x="4106050" y="1495482"/>
                  <a:pt x="4117704" y="1495482"/>
                  <a:pt x="4125473" y="1495482"/>
                </a:cubicBezTo>
                <a:cubicBezTo>
                  <a:pt x="4144896" y="1491598"/>
                  <a:pt x="4148781" y="1495482"/>
                  <a:pt x="4137127" y="1499367"/>
                </a:cubicBezTo>
                <a:cubicBezTo>
                  <a:pt x="4133242" y="1499367"/>
                  <a:pt x="4156550" y="1495482"/>
                  <a:pt x="4191512" y="1491598"/>
                </a:cubicBezTo>
                <a:cubicBezTo>
                  <a:pt x="4276974" y="1483829"/>
                  <a:pt x="4308051" y="1483829"/>
                  <a:pt x="4315820" y="1491598"/>
                </a:cubicBezTo>
                <a:cubicBezTo>
                  <a:pt x="4319704" y="1495482"/>
                  <a:pt x="4335243" y="1491598"/>
                  <a:pt x="4343012" y="1487714"/>
                </a:cubicBezTo>
                <a:cubicBezTo>
                  <a:pt x="4343012" y="1483829"/>
                  <a:pt x="4451782" y="1472176"/>
                  <a:pt x="4498397" y="1472176"/>
                </a:cubicBezTo>
                <a:cubicBezTo>
                  <a:pt x="4510051" y="1468292"/>
                  <a:pt x="4537243" y="1468292"/>
                  <a:pt x="4556667" y="1468292"/>
                </a:cubicBezTo>
                <a:cubicBezTo>
                  <a:pt x="4576090" y="1464407"/>
                  <a:pt x="4595513" y="1464407"/>
                  <a:pt x="4599398" y="1464407"/>
                </a:cubicBezTo>
                <a:cubicBezTo>
                  <a:pt x="4603282" y="1468292"/>
                  <a:pt x="4607167" y="1464407"/>
                  <a:pt x="4611051" y="1464407"/>
                </a:cubicBezTo>
                <a:cubicBezTo>
                  <a:pt x="4611051" y="1464407"/>
                  <a:pt x="4614936" y="1464407"/>
                  <a:pt x="4614936" y="1464407"/>
                </a:cubicBezTo>
                <a:cubicBezTo>
                  <a:pt x="4614936" y="1464407"/>
                  <a:pt x="4630475" y="1464407"/>
                  <a:pt x="4646013" y="1460523"/>
                </a:cubicBezTo>
                <a:cubicBezTo>
                  <a:pt x="4657667" y="1460523"/>
                  <a:pt x="4673205" y="1460523"/>
                  <a:pt x="4673205" y="1460523"/>
                </a:cubicBezTo>
                <a:cubicBezTo>
                  <a:pt x="4673205" y="1460523"/>
                  <a:pt x="4673205" y="1464407"/>
                  <a:pt x="4669321" y="1464407"/>
                </a:cubicBezTo>
                <a:cubicBezTo>
                  <a:pt x="4669321" y="1472176"/>
                  <a:pt x="4696513" y="1468292"/>
                  <a:pt x="4362435" y="1503251"/>
                </a:cubicBezTo>
                <a:cubicBezTo>
                  <a:pt x="4226473" y="1514904"/>
                  <a:pt x="4106050" y="1530442"/>
                  <a:pt x="4098281" y="1530442"/>
                </a:cubicBezTo>
                <a:cubicBezTo>
                  <a:pt x="4090511" y="1534326"/>
                  <a:pt x="4071088" y="1534326"/>
                  <a:pt x="4055550" y="1538210"/>
                </a:cubicBezTo>
                <a:cubicBezTo>
                  <a:pt x="4040011" y="1538210"/>
                  <a:pt x="4024473" y="1542095"/>
                  <a:pt x="4020588" y="1545979"/>
                </a:cubicBezTo>
                <a:cubicBezTo>
                  <a:pt x="4016703" y="1545979"/>
                  <a:pt x="3977857" y="1549863"/>
                  <a:pt x="3939011" y="1557632"/>
                </a:cubicBezTo>
                <a:cubicBezTo>
                  <a:pt x="3892395" y="1561517"/>
                  <a:pt x="3857434" y="1569285"/>
                  <a:pt x="3841895" y="1573170"/>
                </a:cubicBezTo>
                <a:cubicBezTo>
                  <a:pt x="3826357" y="1577054"/>
                  <a:pt x="3810818" y="1577054"/>
                  <a:pt x="3806934" y="1577054"/>
                </a:cubicBezTo>
                <a:cubicBezTo>
                  <a:pt x="3791395" y="1577054"/>
                  <a:pt x="3775857" y="1580938"/>
                  <a:pt x="3768087" y="1584823"/>
                </a:cubicBezTo>
                <a:cubicBezTo>
                  <a:pt x="3764203" y="1588707"/>
                  <a:pt x="3764203" y="1588707"/>
                  <a:pt x="3760318" y="1584823"/>
                </a:cubicBezTo>
                <a:cubicBezTo>
                  <a:pt x="3756434" y="1584823"/>
                  <a:pt x="3744780" y="1588707"/>
                  <a:pt x="3721472" y="1592592"/>
                </a:cubicBezTo>
                <a:cubicBezTo>
                  <a:pt x="3690395" y="1596476"/>
                  <a:pt x="3620472" y="1608129"/>
                  <a:pt x="3581625" y="1615898"/>
                </a:cubicBezTo>
                <a:cubicBezTo>
                  <a:pt x="3577741" y="1615898"/>
                  <a:pt x="3566087" y="1619782"/>
                  <a:pt x="3558318" y="1619782"/>
                </a:cubicBezTo>
                <a:cubicBezTo>
                  <a:pt x="3535010" y="1627551"/>
                  <a:pt x="3511702" y="1631435"/>
                  <a:pt x="3511702" y="1631435"/>
                </a:cubicBezTo>
                <a:cubicBezTo>
                  <a:pt x="3507817" y="1631435"/>
                  <a:pt x="3488394" y="1635320"/>
                  <a:pt x="3468971" y="1639204"/>
                </a:cubicBezTo>
                <a:cubicBezTo>
                  <a:pt x="3445663" y="1643088"/>
                  <a:pt x="3418471" y="1650857"/>
                  <a:pt x="3406817" y="1650857"/>
                </a:cubicBezTo>
                <a:cubicBezTo>
                  <a:pt x="3395163" y="1654741"/>
                  <a:pt x="3383509" y="1658626"/>
                  <a:pt x="3383509" y="1658626"/>
                </a:cubicBezTo>
                <a:cubicBezTo>
                  <a:pt x="3379625" y="1658626"/>
                  <a:pt x="3379625" y="1662510"/>
                  <a:pt x="3375740" y="1658626"/>
                </a:cubicBezTo>
                <a:cubicBezTo>
                  <a:pt x="3371856" y="1658626"/>
                  <a:pt x="3364086" y="1658626"/>
                  <a:pt x="3348548" y="1662510"/>
                </a:cubicBezTo>
                <a:cubicBezTo>
                  <a:pt x="3336894" y="1666395"/>
                  <a:pt x="3317471" y="1670279"/>
                  <a:pt x="3305817" y="1670279"/>
                </a:cubicBezTo>
                <a:cubicBezTo>
                  <a:pt x="3298048" y="1674163"/>
                  <a:pt x="3290278" y="1678048"/>
                  <a:pt x="3286394" y="1678048"/>
                </a:cubicBezTo>
                <a:cubicBezTo>
                  <a:pt x="3286394" y="1678048"/>
                  <a:pt x="3274740" y="1681932"/>
                  <a:pt x="3259201" y="1685816"/>
                </a:cubicBezTo>
                <a:cubicBezTo>
                  <a:pt x="3247548" y="1689701"/>
                  <a:pt x="3216471" y="1697469"/>
                  <a:pt x="3197047" y="1701354"/>
                </a:cubicBezTo>
                <a:cubicBezTo>
                  <a:pt x="3177624" y="1705238"/>
                  <a:pt x="3154316" y="1713007"/>
                  <a:pt x="3142663" y="1713007"/>
                </a:cubicBezTo>
                <a:cubicBezTo>
                  <a:pt x="3134893" y="1716891"/>
                  <a:pt x="3119355" y="1720776"/>
                  <a:pt x="3107701" y="1720776"/>
                </a:cubicBezTo>
                <a:cubicBezTo>
                  <a:pt x="3096047" y="1724660"/>
                  <a:pt x="3053316" y="1736313"/>
                  <a:pt x="3018355" y="1744082"/>
                </a:cubicBezTo>
                <a:cubicBezTo>
                  <a:pt x="2983393" y="1751851"/>
                  <a:pt x="2944547" y="1763504"/>
                  <a:pt x="2936777" y="1767388"/>
                </a:cubicBezTo>
                <a:cubicBezTo>
                  <a:pt x="2925124" y="1771272"/>
                  <a:pt x="2909585" y="1775157"/>
                  <a:pt x="2901816" y="1779041"/>
                </a:cubicBezTo>
                <a:cubicBezTo>
                  <a:pt x="2862970" y="1786810"/>
                  <a:pt x="2851316" y="1790694"/>
                  <a:pt x="2851316" y="1790694"/>
                </a:cubicBezTo>
                <a:cubicBezTo>
                  <a:pt x="2847431" y="1794579"/>
                  <a:pt x="2847431" y="1794579"/>
                  <a:pt x="2843546" y="1790694"/>
                </a:cubicBezTo>
                <a:cubicBezTo>
                  <a:pt x="2839662" y="1790694"/>
                  <a:pt x="2835777" y="1790694"/>
                  <a:pt x="2820239" y="1794579"/>
                </a:cubicBezTo>
                <a:cubicBezTo>
                  <a:pt x="2812469" y="1798463"/>
                  <a:pt x="2800816" y="1802347"/>
                  <a:pt x="2796931" y="1802347"/>
                </a:cubicBezTo>
                <a:cubicBezTo>
                  <a:pt x="2793046" y="1806232"/>
                  <a:pt x="2789162" y="1806232"/>
                  <a:pt x="2785277" y="1806232"/>
                </a:cubicBezTo>
                <a:cubicBezTo>
                  <a:pt x="2777508" y="1806232"/>
                  <a:pt x="2750315" y="1814001"/>
                  <a:pt x="2738662" y="1817885"/>
                </a:cubicBezTo>
                <a:cubicBezTo>
                  <a:pt x="2738662" y="1821769"/>
                  <a:pt x="2734777" y="1821769"/>
                  <a:pt x="2730892" y="1821769"/>
                </a:cubicBezTo>
                <a:cubicBezTo>
                  <a:pt x="2730892" y="1821769"/>
                  <a:pt x="2719238" y="1821769"/>
                  <a:pt x="2707584" y="1825654"/>
                </a:cubicBezTo>
                <a:cubicBezTo>
                  <a:pt x="2629892" y="1852844"/>
                  <a:pt x="2591046" y="1864497"/>
                  <a:pt x="2579392" y="1864497"/>
                </a:cubicBezTo>
                <a:cubicBezTo>
                  <a:pt x="2575507" y="1864497"/>
                  <a:pt x="2567738" y="1864497"/>
                  <a:pt x="2559969" y="1868382"/>
                </a:cubicBezTo>
                <a:cubicBezTo>
                  <a:pt x="2517238" y="1883919"/>
                  <a:pt x="2509469" y="1887804"/>
                  <a:pt x="2501700" y="1887804"/>
                </a:cubicBezTo>
                <a:cubicBezTo>
                  <a:pt x="2497815" y="1887804"/>
                  <a:pt x="2493930" y="1891688"/>
                  <a:pt x="2493930" y="1895572"/>
                </a:cubicBezTo>
                <a:cubicBezTo>
                  <a:pt x="2493930" y="1899457"/>
                  <a:pt x="2490046" y="1899457"/>
                  <a:pt x="2478392" y="1903341"/>
                </a:cubicBezTo>
                <a:cubicBezTo>
                  <a:pt x="2470623" y="1903341"/>
                  <a:pt x="2458969" y="1907225"/>
                  <a:pt x="2451199" y="1911110"/>
                </a:cubicBezTo>
                <a:cubicBezTo>
                  <a:pt x="2427892" y="1918879"/>
                  <a:pt x="2408469" y="1922763"/>
                  <a:pt x="2404584" y="1918879"/>
                </a:cubicBezTo>
                <a:cubicBezTo>
                  <a:pt x="2404584" y="1914994"/>
                  <a:pt x="2396815" y="1914994"/>
                  <a:pt x="2396815" y="1914994"/>
                </a:cubicBezTo>
                <a:cubicBezTo>
                  <a:pt x="2392930" y="1914994"/>
                  <a:pt x="2389045" y="1914994"/>
                  <a:pt x="2389045" y="1911110"/>
                </a:cubicBezTo>
                <a:cubicBezTo>
                  <a:pt x="2389045" y="1911110"/>
                  <a:pt x="2385161" y="1911110"/>
                  <a:pt x="2373507" y="1914994"/>
                </a:cubicBezTo>
                <a:cubicBezTo>
                  <a:pt x="2361853" y="1918879"/>
                  <a:pt x="2361853" y="1918879"/>
                  <a:pt x="2354084" y="1914994"/>
                </a:cubicBezTo>
                <a:cubicBezTo>
                  <a:pt x="2346315" y="1911110"/>
                  <a:pt x="2346315" y="1911110"/>
                  <a:pt x="2346315" y="1911110"/>
                </a:cubicBezTo>
                <a:cubicBezTo>
                  <a:pt x="2354084" y="1907225"/>
                  <a:pt x="2354084" y="1907225"/>
                  <a:pt x="2354084" y="1907225"/>
                </a:cubicBezTo>
                <a:cubicBezTo>
                  <a:pt x="2361853" y="1903341"/>
                  <a:pt x="2369622" y="1903341"/>
                  <a:pt x="2365737" y="1903341"/>
                </a:cubicBezTo>
                <a:cubicBezTo>
                  <a:pt x="2365737" y="1907225"/>
                  <a:pt x="2369622" y="1907225"/>
                  <a:pt x="2373507" y="1907225"/>
                </a:cubicBezTo>
                <a:cubicBezTo>
                  <a:pt x="2377392" y="1907225"/>
                  <a:pt x="2381276" y="1903341"/>
                  <a:pt x="2381276" y="1903341"/>
                </a:cubicBezTo>
                <a:cubicBezTo>
                  <a:pt x="2385161" y="1899457"/>
                  <a:pt x="2396815" y="1887804"/>
                  <a:pt x="2400699" y="1887804"/>
                </a:cubicBezTo>
                <a:cubicBezTo>
                  <a:pt x="2408469" y="1887804"/>
                  <a:pt x="2408469" y="1883919"/>
                  <a:pt x="2400699" y="1876150"/>
                </a:cubicBezTo>
                <a:cubicBezTo>
                  <a:pt x="2400699" y="1872266"/>
                  <a:pt x="2400699" y="1872266"/>
                  <a:pt x="2404584" y="1868382"/>
                </a:cubicBezTo>
                <a:cubicBezTo>
                  <a:pt x="2404584" y="1864497"/>
                  <a:pt x="2408469" y="1864497"/>
                  <a:pt x="2416238" y="1864497"/>
                </a:cubicBezTo>
                <a:cubicBezTo>
                  <a:pt x="2420122" y="1864497"/>
                  <a:pt x="2431776" y="1860613"/>
                  <a:pt x="2439546" y="1860613"/>
                </a:cubicBezTo>
                <a:cubicBezTo>
                  <a:pt x="2451199" y="1856729"/>
                  <a:pt x="2466738" y="1848960"/>
                  <a:pt x="2478392" y="1848960"/>
                </a:cubicBezTo>
                <a:cubicBezTo>
                  <a:pt x="2490046" y="1845076"/>
                  <a:pt x="2505584" y="1841191"/>
                  <a:pt x="2513353" y="1837307"/>
                </a:cubicBezTo>
                <a:cubicBezTo>
                  <a:pt x="2521123" y="1833422"/>
                  <a:pt x="2540546" y="1829538"/>
                  <a:pt x="2552200" y="1821769"/>
                </a:cubicBezTo>
                <a:cubicBezTo>
                  <a:pt x="2587161" y="1814001"/>
                  <a:pt x="2602700" y="1810116"/>
                  <a:pt x="2602700" y="1806232"/>
                </a:cubicBezTo>
                <a:cubicBezTo>
                  <a:pt x="2606584" y="1802347"/>
                  <a:pt x="2602700" y="1802347"/>
                  <a:pt x="2598815" y="1806232"/>
                </a:cubicBezTo>
                <a:cubicBezTo>
                  <a:pt x="2594931" y="1806232"/>
                  <a:pt x="2579392" y="1810116"/>
                  <a:pt x="2567738" y="1814001"/>
                </a:cubicBezTo>
                <a:cubicBezTo>
                  <a:pt x="2556084" y="1814001"/>
                  <a:pt x="2544430" y="1817885"/>
                  <a:pt x="2536661" y="1821769"/>
                </a:cubicBezTo>
                <a:cubicBezTo>
                  <a:pt x="2532777" y="1825654"/>
                  <a:pt x="2521123" y="1825654"/>
                  <a:pt x="2517238" y="1829538"/>
                </a:cubicBezTo>
                <a:cubicBezTo>
                  <a:pt x="2509469" y="1829538"/>
                  <a:pt x="2493930" y="1833422"/>
                  <a:pt x="2486161" y="1833422"/>
                </a:cubicBezTo>
                <a:cubicBezTo>
                  <a:pt x="2462853" y="1841191"/>
                  <a:pt x="2396815" y="1860613"/>
                  <a:pt x="2365737" y="1868382"/>
                </a:cubicBezTo>
                <a:cubicBezTo>
                  <a:pt x="2354084" y="1872266"/>
                  <a:pt x="2334660" y="1880035"/>
                  <a:pt x="2326891" y="1883919"/>
                </a:cubicBezTo>
                <a:cubicBezTo>
                  <a:pt x="2315237" y="1887804"/>
                  <a:pt x="2288045" y="1891688"/>
                  <a:pt x="2268622" y="1899457"/>
                </a:cubicBezTo>
                <a:cubicBezTo>
                  <a:pt x="2249199" y="1903341"/>
                  <a:pt x="2225891" y="1911110"/>
                  <a:pt x="2214237" y="1911110"/>
                </a:cubicBezTo>
                <a:cubicBezTo>
                  <a:pt x="2183160" y="1922763"/>
                  <a:pt x="2132660" y="1934416"/>
                  <a:pt x="2082160" y="1942185"/>
                </a:cubicBezTo>
                <a:cubicBezTo>
                  <a:pt x="2066621" y="1942185"/>
                  <a:pt x="2051083" y="1949953"/>
                  <a:pt x="2043314" y="1953838"/>
                </a:cubicBezTo>
                <a:cubicBezTo>
                  <a:pt x="2043314" y="1957722"/>
                  <a:pt x="2035544" y="1957722"/>
                  <a:pt x="2031660" y="1957722"/>
                </a:cubicBezTo>
                <a:cubicBezTo>
                  <a:pt x="2027775" y="1957722"/>
                  <a:pt x="2020006" y="1957722"/>
                  <a:pt x="2016121" y="1961607"/>
                </a:cubicBezTo>
                <a:cubicBezTo>
                  <a:pt x="2012237" y="1961607"/>
                  <a:pt x="2000583" y="1965491"/>
                  <a:pt x="1992813" y="1969375"/>
                </a:cubicBezTo>
                <a:cubicBezTo>
                  <a:pt x="1985044" y="1973260"/>
                  <a:pt x="1973390" y="1973260"/>
                  <a:pt x="1969506" y="1977144"/>
                </a:cubicBezTo>
                <a:cubicBezTo>
                  <a:pt x="1946198" y="1984913"/>
                  <a:pt x="1911236" y="1996566"/>
                  <a:pt x="1907352" y="2000450"/>
                </a:cubicBezTo>
                <a:cubicBezTo>
                  <a:pt x="1899582" y="2008219"/>
                  <a:pt x="1903467" y="2008219"/>
                  <a:pt x="1907352" y="2012103"/>
                </a:cubicBezTo>
                <a:cubicBezTo>
                  <a:pt x="1915121" y="2012103"/>
                  <a:pt x="1915121" y="2015988"/>
                  <a:pt x="1903467" y="2015988"/>
                </a:cubicBezTo>
                <a:cubicBezTo>
                  <a:pt x="1899582" y="2015988"/>
                  <a:pt x="1884044" y="2019872"/>
                  <a:pt x="1868505" y="2023757"/>
                </a:cubicBezTo>
                <a:cubicBezTo>
                  <a:pt x="1856851" y="2027641"/>
                  <a:pt x="1837428" y="2031525"/>
                  <a:pt x="1829659" y="2035410"/>
                </a:cubicBezTo>
                <a:cubicBezTo>
                  <a:pt x="1806351" y="2043178"/>
                  <a:pt x="1790812" y="2050947"/>
                  <a:pt x="1786928" y="2050947"/>
                </a:cubicBezTo>
                <a:cubicBezTo>
                  <a:pt x="1786928" y="2054831"/>
                  <a:pt x="1790812" y="2054831"/>
                  <a:pt x="1798582" y="2050947"/>
                </a:cubicBezTo>
                <a:cubicBezTo>
                  <a:pt x="1810236" y="2050947"/>
                  <a:pt x="1810236" y="2050947"/>
                  <a:pt x="1806351" y="2054831"/>
                </a:cubicBezTo>
                <a:cubicBezTo>
                  <a:pt x="1798582" y="2058716"/>
                  <a:pt x="1794697" y="2058716"/>
                  <a:pt x="1783044" y="2058716"/>
                </a:cubicBezTo>
                <a:cubicBezTo>
                  <a:pt x="1771389" y="2058716"/>
                  <a:pt x="1767505" y="2058716"/>
                  <a:pt x="1751966" y="2070369"/>
                </a:cubicBezTo>
                <a:cubicBezTo>
                  <a:pt x="1740312" y="2074253"/>
                  <a:pt x="1732543" y="2082022"/>
                  <a:pt x="1728658" y="2085906"/>
                </a:cubicBezTo>
                <a:cubicBezTo>
                  <a:pt x="1728658" y="2085906"/>
                  <a:pt x="1720889" y="2089791"/>
                  <a:pt x="1713120" y="2089791"/>
                </a:cubicBezTo>
                <a:cubicBezTo>
                  <a:pt x="1705351" y="2093675"/>
                  <a:pt x="1693697" y="2097560"/>
                  <a:pt x="1678158" y="2105328"/>
                </a:cubicBezTo>
                <a:cubicBezTo>
                  <a:pt x="1623774" y="2140288"/>
                  <a:pt x="1627658" y="2136403"/>
                  <a:pt x="1608235" y="2136403"/>
                </a:cubicBezTo>
                <a:cubicBezTo>
                  <a:pt x="1600466" y="2136403"/>
                  <a:pt x="1588812" y="2136403"/>
                  <a:pt x="1584927" y="2136403"/>
                </a:cubicBezTo>
                <a:cubicBezTo>
                  <a:pt x="1581043" y="2136403"/>
                  <a:pt x="1577158" y="2136403"/>
                  <a:pt x="1573274" y="2132519"/>
                </a:cubicBezTo>
                <a:cubicBezTo>
                  <a:pt x="1569389" y="2128635"/>
                  <a:pt x="1569389" y="2128635"/>
                  <a:pt x="1573274" y="2120866"/>
                </a:cubicBezTo>
                <a:cubicBezTo>
                  <a:pt x="1577158" y="2113097"/>
                  <a:pt x="1588812" y="2105328"/>
                  <a:pt x="1643197" y="2082022"/>
                </a:cubicBezTo>
                <a:cubicBezTo>
                  <a:pt x="1650966" y="2078138"/>
                  <a:pt x="1658735" y="2074253"/>
                  <a:pt x="1658735" y="2070369"/>
                </a:cubicBezTo>
                <a:cubicBezTo>
                  <a:pt x="1654851" y="2070369"/>
                  <a:pt x="1654851" y="2066485"/>
                  <a:pt x="1654851" y="2062600"/>
                </a:cubicBezTo>
                <a:cubicBezTo>
                  <a:pt x="1654851" y="2054831"/>
                  <a:pt x="1654851" y="2054831"/>
                  <a:pt x="1654851" y="2054831"/>
                </a:cubicBezTo>
                <a:cubicBezTo>
                  <a:pt x="1647081" y="2054831"/>
                  <a:pt x="1647081" y="2054831"/>
                  <a:pt x="1647081" y="2054831"/>
                </a:cubicBezTo>
                <a:cubicBezTo>
                  <a:pt x="1643197" y="2058716"/>
                  <a:pt x="1631543" y="2062600"/>
                  <a:pt x="1623774" y="2062600"/>
                </a:cubicBezTo>
                <a:cubicBezTo>
                  <a:pt x="1616004" y="2066485"/>
                  <a:pt x="1608235" y="2070369"/>
                  <a:pt x="1608235" y="2070369"/>
                </a:cubicBezTo>
                <a:cubicBezTo>
                  <a:pt x="1600466" y="2070369"/>
                  <a:pt x="1553850" y="2089791"/>
                  <a:pt x="1518889" y="2105328"/>
                </a:cubicBezTo>
                <a:cubicBezTo>
                  <a:pt x="1503350" y="2113097"/>
                  <a:pt x="1491697" y="2116981"/>
                  <a:pt x="1464504" y="2128635"/>
                </a:cubicBezTo>
                <a:cubicBezTo>
                  <a:pt x="1456735" y="2128635"/>
                  <a:pt x="1429543" y="2144172"/>
                  <a:pt x="1425658" y="2148056"/>
                </a:cubicBezTo>
                <a:cubicBezTo>
                  <a:pt x="1425658" y="2148056"/>
                  <a:pt x="1421773" y="2148056"/>
                  <a:pt x="1417889" y="2148056"/>
                </a:cubicBezTo>
                <a:cubicBezTo>
                  <a:pt x="1410119" y="2148056"/>
                  <a:pt x="1406235" y="2148056"/>
                  <a:pt x="1402350" y="2148056"/>
                </a:cubicBezTo>
                <a:cubicBezTo>
                  <a:pt x="1386812" y="2155825"/>
                  <a:pt x="1371273" y="2151941"/>
                  <a:pt x="1375158" y="2140288"/>
                </a:cubicBezTo>
                <a:cubicBezTo>
                  <a:pt x="1375158" y="2132519"/>
                  <a:pt x="1375158" y="2132519"/>
                  <a:pt x="1371273" y="2132519"/>
                </a:cubicBezTo>
                <a:cubicBezTo>
                  <a:pt x="1367389" y="2136403"/>
                  <a:pt x="1363504" y="2136403"/>
                  <a:pt x="1359619" y="2140288"/>
                </a:cubicBezTo>
                <a:cubicBezTo>
                  <a:pt x="1347965" y="2140288"/>
                  <a:pt x="1347965" y="2140288"/>
                  <a:pt x="1355735" y="2136403"/>
                </a:cubicBezTo>
                <a:cubicBezTo>
                  <a:pt x="1359619" y="2132519"/>
                  <a:pt x="1363504" y="2132519"/>
                  <a:pt x="1367389" y="2132519"/>
                </a:cubicBezTo>
                <a:cubicBezTo>
                  <a:pt x="1375158" y="2128635"/>
                  <a:pt x="1386812" y="2120866"/>
                  <a:pt x="1390696" y="2113097"/>
                </a:cubicBezTo>
                <a:cubicBezTo>
                  <a:pt x="1390696" y="2109213"/>
                  <a:pt x="1398466" y="2105328"/>
                  <a:pt x="1406235" y="2097560"/>
                </a:cubicBezTo>
                <a:cubicBezTo>
                  <a:pt x="1417889" y="2093675"/>
                  <a:pt x="1429543" y="2085906"/>
                  <a:pt x="1429543" y="2082022"/>
                </a:cubicBezTo>
                <a:cubicBezTo>
                  <a:pt x="1433427" y="2078138"/>
                  <a:pt x="1437312" y="2078138"/>
                  <a:pt x="1441196" y="2078138"/>
                </a:cubicBezTo>
                <a:cubicBezTo>
                  <a:pt x="1441196" y="2074253"/>
                  <a:pt x="1445081" y="2074253"/>
                  <a:pt x="1448966" y="2070369"/>
                </a:cubicBezTo>
                <a:cubicBezTo>
                  <a:pt x="1452850" y="2066485"/>
                  <a:pt x="1452850" y="2066485"/>
                  <a:pt x="1452850" y="2062600"/>
                </a:cubicBezTo>
                <a:cubicBezTo>
                  <a:pt x="1448966" y="2062600"/>
                  <a:pt x="1448966" y="2062600"/>
                  <a:pt x="1456735" y="2062600"/>
                </a:cubicBezTo>
                <a:cubicBezTo>
                  <a:pt x="1464504" y="2062600"/>
                  <a:pt x="1472273" y="2058716"/>
                  <a:pt x="1480043" y="2054831"/>
                </a:cubicBezTo>
                <a:cubicBezTo>
                  <a:pt x="1487812" y="2050947"/>
                  <a:pt x="1499466" y="2043178"/>
                  <a:pt x="1507235" y="2043178"/>
                </a:cubicBezTo>
                <a:cubicBezTo>
                  <a:pt x="1515004" y="2039294"/>
                  <a:pt x="1546081" y="2023757"/>
                  <a:pt x="1549966" y="2019872"/>
                </a:cubicBezTo>
                <a:cubicBezTo>
                  <a:pt x="1549966" y="2019872"/>
                  <a:pt x="1549966" y="2015988"/>
                  <a:pt x="1549966" y="2015988"/>
                </a:cubicBezTo>
                <a:cubicBezTo>
                  <a:pt x="1549966" y="2015988"/>
                  <a:pt x="1538312" y="2019872"/>
                  <a:pt x="1499466" y="2031525"/>
                </a:cubicBezTo>
                <a:cubicBezTo>
                  <a:pt x="1495581" y="2035410"/>
                  <a:pt x="1491697" y="2039294"/>
                  <a:pt x="1487812" y="2039294"/>
                </a:cubicBezTo>
                <a:cubicBezTo>
                  <a:pt x="1483927" y="2043178"/>
                  <a:pt x="1480043" y="2043178"/>
                  <a:pt x="1480043" y="2043178"/>
                </a:cubicBezTo>
                <a:cubicBezTo>
                  <a:pt x="1476158" y="2039294"/>
                  <a:pt x="1460620" y="2043178"/>
                  <a:pt x="1441196" y="2050947"/>
                </a:cubicBezTo>
                <a:cubicBezTo>
                  <a:pt x="1433427" y="2054831"/>
                  <a:pt x="1421773" y="2058716"/>
                  <a:pt x="1417889" y="2058716"/>
                </a:cubicBezTo>
                <a:cubicBezTo>
                  <a:pt x="1414004" y="2058716"/>
                  <a:pt x="1402350" y="2062600"/>
                  <a:pt x="1382927" y="2070369"/>
                </a:cubicBezTo>
                <a:cubicBezTo>
                  <a:pt x="1367389" y="2082022"/>
                  <a:pt x="1347965" y="2089791"/>
                  <a:pt x="1344081" y="2089791"/>
                </a:cubicBezTo>
                <a:cubicBezTo>
                  <a:pt x="1340196" y="2093675"/>
                  <a:pt x="1332427" y="2097560"/>
                  <a:pt x="1324658" y="2101444"/>
                </a:cubicBezTo>
                <a:cubicBezTo>
                  <a:pt x="1313004" y="2109213"/>
                  <a:pt x="1305235" y="2105328"/>
                  <a:pt x="1293581" y="2097560"/>
                </a:cubicBezTo>
                <a:cubicBezTo>
                  <a:pt x="1285811" y="2089791"/>
                  <a:pt x="1285811" y="2089791"/>
                  <a:pt x="1270273" y="2097560"/>
                </a:cubicBezTo>
                <a:cubicBezTo>
                  <a:pt x="1278042" y="2093675"/>
                  <a:pt x="1281927" y="2089791"/>
                  <a:pt x="1285811" y="2082022"/>
                </a:cubicBezTo>
                <a:cubicBezTo>
                  <a:pt x="1293581" y="2066485"/>
                  <a:pt x="1297465" y="2062600"/>
                  <a:pt x="1316888" y="2054831"/>
                </a:cubicBezTo>
                <a:cubicBezTo>
                  <a:pt x="1328542" y="2047063"/>
                  <a:pt x="1328542" y="2047063"/>
                  <a:pt x="1320773" y="2050947"/>
                </a:cubicBezTo>
                <a:cubicBezTo>
                  <a:pt x="1316888" y="2050947"/>
                  <a:pt x="1309119" y="2050947"/>
                  <a:pt x="1305235" y="2054831"/>
                </a:cubicBezTo>
                <a:cubicBezTo>
                  <a:pt x="1293581" y="2058716"/>
                  <a:pt x="1274158" y="2062600"/>
                  <a:pt x="1270273" y="2058716"/>
                </a:cubicBezTo>
                <a:cubicBezTo>
                  <a:pt x="1270273" y="2054831"/>
                  <a:pt x="1270273" y="2054831"/>
                  <a:pt x="1274158" y="2054831"/>
                </a:cubicBezTo>
                <a:cubicBezTo>
                  <a:pt x="1281927" y="2054831"/>
                  <a:pt x="1316888" y="2039294"/>
                  <a:pt x="1316888" y="2039294"/>
                </a:cubicBezTo>
                <a:cubicBezTo>
                  <a:pt x="1316888" y="2035410"/>
                  <a:pt x="1316888" y="2035410"/>
                  <a:pt x="1324658" y="2031525"/>
                </a:cubicBezTo>
                <a:cubicBezTo>
                  <a:pt x="1328542" y="2031525"/>
                  <a:pt x="1332427" y="2027641"/>
                  <a:pt x="1336312" y="2023757"/>
                </a:cubicBezTo>
                <a:cubicBezTo>
                  <a:pt x="1340196" y="2019872"/>
                  <a:pt x="1371273" y="2000450"/>
                  <a:pt x="1382927" y="2000450"/>
                </a:cubicBezTo>
                <a:cubicBezTo>
                  <a:pt x="1386812" y="2000450"/>
                  <a:pt x="1398466" y="1996566"/>
                  <a:pt x="1406235" y="1992682"/>
                </a:cubicBezTo>
                <a:cubicBezTo>
                  <a:pt x="1414004" y="1984913"/>
                  <a:pt x="1425658" y="1981028"/>
                  <a:pt x="1429543" y="1981028"/>
                </a:cubicBezTo>
                <a:cubicBezTo>
                  <a:pt x="1441196" y="1981028"/>
                  <a:pt x="1448966" y="1977144"/>
                  <a:pt x="1472273" y="1961607"/>
                </a:cubicBezTo>
                <a:cubicBezTo>
                  <a:pt x="1480043" y="1957722"/>
                  <a:pt x="1495581" y="1946069"/>
                  <a:pt x="1511120" y="1942185"/>
                </a:cubicBezTo>
                <a:cubicBezTo>
                  <a:pt x="1526658" y="1934416"/>
                  <a:pt x="1538312" y="1926647"/>
                  <a:pt x="1538312" y="1926647"/>
                </a:cubicBezTo>
                <a:cubicBezTo>
                  <a:pt x="1546081" y="1918879"/>
                  <a:pt x="1581043" y="1903341"/>
                  <a:pt x="1584927" y="1903341"/>
                </a:cubicBezTo>
                <a:cubicBezTo>
                  <a:pt x="1588812" y="1903341"/>
                  <a:pt x="1588812" y="1899457"/>
                  <a:pt x="1584927" y="1895572"/>
                </a:cubicBezTo>
                <a:cubicBezTo>
                  <a:pt x="1581043" y="1895572"/>
                  <a:pt x="1561620" y="1903341"/>
                  <a:pt x="1538312" y="1914994"/>
                </a:cubicBezTo>
                <a:cubicBezTo>
                  <a:pt x="1530543" y="1918879"/>
                  <a:pt x="1518889" y="1922763"/>
                  <a:pt x="1515004" y="1922763"/>
                </a:cubicBezTo>
                <a:cubicBezTo>
                  <a:pt x="1511120" y="1926647"/>
                  <a:pt x="1495581" y="1930532"/>
                  <a:pt x="1480043" y="1938300"/>
                </a:cubicBezTo>
                <a:cubicBezTo>
                  <a:pt x="1456735" y="1949953"/>
                  <a:pt x="1452850" y="1953838"/>
                  <a:pt x="1452850" y="1957722"/>
                </a:cubicBezTo>
                <a:cubicBezTo>
                  <a:pt x="1452850" y="1961607"/>
                  <a:pt x="1452850" y="1961607"/>
                  <a:pt x="1437312" y="1965491"/>
                </a:cubicBezTo>
                <a:cubicBezTo>
                  <a:pt x="1425658" y="1965491"/>
                  <a:pt x="1417889" y="1965491"/>
                  <a:pt x="1417889" y="1965491"/>
                </a:cubicBezTo>
                <a:cubicBezTo>
                  <a:pt x="1417889" y="1965491"/>
                  <a:pt x="1421773" y="1961607"/>
                  <a:pt x="1425658" y="1961607"/>
                </a:cubicBezTo>
                <a:cubicBezTo>
                  <a:pt x="1433427" y="1953838"/>
                  <a:pt x="1437312" y="1949953"/>
                  <a:pt x="1425658" y="1953838"/>
                </a:cubicBezTo>
                <a:cubicBezTo>
                  <a:pt x="1417889" y="1957722"/>
                  <a:pt x="1382927" y="1973260"/>
                  <a:pt x="1375158" y="1977144"/>
                </a:cubicBezTo>
                <a:cubicBezTo>
                  <a:pt x="1363504" y="1984913"/>
                  <a:pt x="1340196" y="1996566"/>
                  <a:pt x="1332427" y="1996566"/>
                </a:cubicBezTo>
                <a:cubicBezTo>
                  <a:pt x="1332427" y="1996566"/>
                  <a:pt x="1328542" y="2000450"/>
                  <a:pt x="1324658" y="2000450"/>
                </a:cubicBezTo>
                <a:cubicBezTo>
                  <a:pt x="1324658" y="2004335"/>
                  <a:pt x="1320773" y="2008219"/>
                  <a:pt x="1316888" y="2008219"/>
                </a:cubicBezTo>
                <a:cubicBezTo>
                  <a:pt x="1313004" y="2008219"/>
                  <a:pt x="1313004" y="2008219"/>
                  <a:pt x="1313004" y="2012103"/>
                </a:cubicBezTo>
                <a:cubicBezTo>
                  <a:pt x="1309119" y="2012103"/>
                  <a:pt x="1309119" y="2012103"/>
                  <a:pt x="1305235" y="2012103"/>
                </a:cubicBezTo>
                <a:cubicBezTo>
                  <a:pt x="1305235" y="2015988"/>
                  <a:pt x="1297465" y="2019872"/>
                  <a:pt x="1293581" y="2023757"/>
                </a:cubicBezTo>
                <a:cubicBezTo>
                  <a:pt x="1281927" y="2031525"/>
                  <a:pt x="1281927" y="2031525"/>
                  <a:pt x="1278042" y="2027641"/>
                </a:cubicBezTo>
                <a:cubicBezTo>
                  <a:pt x="1270273" y="2027641"/>
                  <a:pt x="1266388" y="2027641"/>
                  <a:pt x="1246965" y="2035410"/>
                </a:cubicBezTo>
                <a:cubicBezTo>
                  <a:pt x="1235311" y="2043178"/>
                  <a:pt x="1223657" y="2047063"/>
                  <a:pt x="1219772" y="2047063"/>
                </a:cubicBezTo>
                <a:cubicBezTo>
                  <a:pt x="1212004" y="2050947"/>
                  <a:pt x="1208119" y="2047063"/>
                  <a:pt x="1208119" y="2043178"/>
                </a:cubicBezTo>
                <a:cubicBezTo>
                  <a:pt x="1212004" y="2039294"/>
                  <a:pt x="1196465" y="2031525"/>
                  <a:pt x="1180927" y="2031525"/>
                </a:cubicBezTo>
                <a:cubicBezTo>
                  <a:pt x="1169272" y="2031525"/>
                  <a:pt x="1165388" y="2031525"/>
                  <a:pt x="1165388" y="2035410"/>
                </a:cubicBezTo>
                <a:cubicBezTo>
                  <a:pt x="1161503" y="2043178"/>
                  <a:pt x="1157618" y="2043178"/>
                  <a:pt x="1149849" y="2039294"/>
                </a:cubicBezTo>
                <a:cubicBezTo>
                  <a:pt x="1149849" y="2035410"/>
                  <a:pt x="1145965" y="2035410"/>
                  <a:pt x="1142080" y="2039294"/>
                </a:cubicBezTo>
                <a:cubicBezTo>
                  <a:pt x="1138195" y="2043178"/>
                  <a:pt x="1134311" y="2047063"/>
                  <a:pt x="1130426" y="2047063"/>
                </a:cubicBezTo>
                <a:cubicBezTo>
                  <a:pt x="1126541" y="2047063"/>
                  <a:pt x="1072157" y="2078138"/>
                  <a:pt x="1068272" y="2082022"/>
                </a:cubicBezTo>
                <a:cubicBezTo>
                  <a:pt x="1064387" y="2085906"/>
                  <a:pt x="1060503" y="2085906"/>
                  <a:pt x="1056618" y="2085906"/>
                </a:cubicBezTo>
                <a:cubicBezTo>
                  <a:pt x="1052734" y="2085906"/>
                  <a:pt x="1052734" y="2085906"/>
                  <a:pt x="1056618" y="2082022"/>
                </a:cubicBezTo>
                <a:cubicBezTo>
                  <a:pt x="1056618" y="2082022"/>
                  <a:pt x="1060503" y="2078138"/>
                  <a:pt x="1060503" y="2078138"/>
                </a:cubicBezTo>
                <a:cubicBezTo>
                  <a:pt x="1064387" y="2078138"/>
                  <a:pt x="1083810" y="2066485"/>
                  <a:pt x="1083810" y="2066485"/>
                </a:cubicBezTo>
                <a:cubicBezTo>
                  <a:pt x="1079926" y="2062600"/>
                  <a:pt x="1052734" y="2078138"/>
                  <a:pt x="1044964" y="2082022"/>
                </a:cubicBezTo>
                <a:cubicBezTo>
                  <a:pt x="1041080" y="2085906"/>
                  <a:pt x="1037195" y="2085906"/>
                  <a:pt x="1037195" y="2085906"/>
                </a:cubicBezTo>
                <a:cubicBezTo>
                  <a:pt x="1033310" y="2085906"/>
                  <a:pt x="1037195" y="2082022"/>
                  <a:pt x="1052734" y="2074253"/>
                </a:cubicBezTo>
                <a:cubicBezTo>
                  <a:pt x="1072157" y="2062600"/>
                  <a:pt x="1083810" y="2058716"/>
                  <a:pt x="1087695" y="2054831"/>
                </a:cubicBezTo>
                <a:cubicBezTo>
                  <a:pt x="1091580" y="2054831"/>
                  <a:pt x="1091580" y="2054831"/>
                  <a:pt x="1095464" y="2050947"/>
                </a:cubicBezTo>
                <a:cubicBezTo>
                  <a:pt x="1099349" y="2047063"/>
                  <a:pt x="1099349" y="2047063"/>
                  <a:pt x="1087695" y="2050947"/>
                </a:cubicBezTo>
                <a:cubicBezTo>
                  <a:pt x="1083810" y="2050947"/>
                  <a:pt x="1076041" y="2054831"/>
                  <a:pt x="1076041" y="2054831"/>
                </a:cubicBezTo>
                <a:cubicBezTo>
                  <a:pt x="1068272" y="2058716"/>
                  <a:pt x="1029426" y="2078138"/>
                  <a:pt x="1021657" y="2078138"/>
                </a:cubicBezTo>
                <a:cubicBezTo>
                  <a:pt x="1021657" y="2078138"/>
                  <a:pt x="1017772" y="2082022"/>
                  <a:pt x="1013887" y="2082022"/>
                </a:cubicBezTo>
                <a:cubicBezTo>
                  <a:pt x="1013887" y="2085906"/>
                  <a:pt x="1006118" y="2089791"/>
                  <a:pt x="1002234" y="2093675"/>
                </a:cubicBezTo>
                <a:cubicBezTo>
                  <a:pt x="986695" y="2097560"/>
                  <a:pt x="971157" y="2105328"/>
                  <a:pt x="963387" y="2109213"/>
                </a:cubicBezTo>
                <a:cubicBezTo>
                  <a:pt x="959503" y="2113097"/>
                  <a:pt x="951734" y="2113097"/>
                  <a:pt x="940080" y="2113097"/>
                </a:cubicBezTo>
                <a:cubicBezTo>
                  <a:pt x="932310" y="2116981"/>
                  <a:pt x="924541" y="2116981"/>
                  <a:pt x="920657" y="2120866"/>
                </a:cubicBezTo>
                <a:cubicBezTo>
                  <a:pt x="920657" y="2120866"/>
                  <a:pt x="912887" y="2124750"/>
                  <a:pt x="909003" y="2128635"/>
                </a:cubicBezTo>
                <a:cubicBezTo>
                  <a:pt x="901233" y="2128635"/>
                  <a:pt x="893464" y="2136403"/>
                  <a:pt x="885695" y="2140288"/>
                </a:cubicBezTo>
                <a:cubicBezTo>
                  <a:pt x="874041" y="2144172"/>
                  <a:pt x="870156" y="2144172"/>
                  <a:pt x="870156" y="2140288"/>
                </a:cubicBezTo>
                <a:cubicBezTo>
                  <a:pt x="870156" y="2136403"/>
                  <a:pt x="877926" y="2124750"/>
                  <a:pt x="885695" y="2124750"/>
                </a:cubicBezTo>
                <a:cubicBezTo>
                  <a:pt x="885695" y="2120866"/>
                  <a:pt x="889580" y="2120866"/>
                  <a:pt x="889580" y="2120866"/>
                </a:cubicBezTo>
                <a:cubicBezTo>
                  <a:pt x="889580" y="2116981"/>
                  <a:pt x="901233" y="2105328"/>
                  <a:pt x="901233" y="2101444"/>
                </a:cubicBezTo>
                <a:cubicBezTo>
                  <a:pt x="905118" y="2101444"/>
                  <a:pt x="905118" y="2105328"/>
                  <a:pt x="905118" y="2105328"/>
                </a:cubicBezTo>
                <a:cubicBezTo>
                  <a:pt x="905118" y="2113097"/>
                  <a:pt x="912887" y="2113097"/>
                  <a:pt x="912887" y="2105328"/>
                </a:cubicBezTo>
                <a:cubicBezTo>
                  <a:pt x="916772" y="2097560"/>
                  <a:pt x="924541" y="2093675"/>
                  <a:pt x="924541" y="2097560"/>
                </a:cubicBezTo>
                <a:cubicBezTo>
                  <a:pt x="928426" y="2101444"/>
                  <a:pt x="940080" y="2101444"/>
                  <a:pt x="940080" y="2097560"/>
                </a:cubicBezTo>
                <a:cubicBezTo>
                  <a:pt x="940080" y="2093675"/>
                  <a:pt x="943964" y="2093675"/>
                  <a:pt x="951734" y="2093675"/>
                </a:cubicBezTo>
                <a:cubicBezTo>
                  <a:pt x="959503" y="2093675"/>
                  <a:pt x="959503" y="2089791"/>
                  <a:pt x="959503" y="2085906"/>
                </a:cubicBezTo>
                <a:cubicBezTo>
                  <a:pt x="959503" y="2085906"/>
                  <a:pt x="959503" y="2082022"/>
                  <a:pt x="963387" y="2082022"/>
                </a:cubicBezTo>
                <a:cubicBezTo>
                  <a:pt x="963387" y="2082022"/>
                  <a:pt x="967272" y="2078138"/>
                  <a:pt x="967272" y="2078138"/>
                </a:cubicBezTo>
                <a:cubicBezTo>
                  <a:pt x="975041" y="2074253"/>
                  <a:pt x="1002234" y="2058716"/>
                  <a:pt x="1010003" y="2058716"/>
                </a:cubicBezTo>
                <a:cubicBezTo>
                  <a:pt x="1013887" y="2058716"/>
                  <a:pt x="1017772" y="2058716"/>
                  <a:pt x="1013887" y="2058716"/>
                </a:cubicBezTo>
                <a:cubicBezTo>
                  <a:pt x="1013887" y="2070369"/>
                  <a:pt x="1041080" y="2062600"/>
                  <a:pt x="1076041" y="2047063"/>
                </a:cubicBezTo>
                <a:cubicBezTo>
                  <a:pt x="1087695" y="2043178"/>
                  <a:pt x="1091580" y="2039294"/>
                  <a:pt x="1095464" y="2043178"/>
                </a:cubicBezTo>
                <a:cubicBezTo>
                  <a:pt x="1107118" y="2043178"/>
                  <a:pt x="1118772" y="2039294"/>
                  <a:pt x="1126541" y="2035410"/>
                </a:cubicBezTo>
                <a:cubicBezTo>
                  <a:pt x="1126541" y="2031525"/>
                  <a:pt x="1134311" y="2027641"/>
                  <a:pt x="1138195" y="2027641"/>
                </a:cubicBezTo>
                <a:cubicBezTo>
                  <a:pt x="1142080" y="2023757"/>
                  <a:pt x="1149849" y="2019872"/>
                  <a:pt x="1149849" y="2019872"/>
                </a:cubicBezTo>
                <a:cubicBezTo>
                  <a:pt x="1149849" y="2019872"/>
                  <a:pt x="1149849" y="2019872"/>
                  <a:pt x="1153734" y="2015988"/>
                </a:cubicBezTo>
                <a:cubicBezTo>
                  <a:pt x="1153734" y="2015988"/>
                  <a:pt x="1157618" y="2015988"/>
                  <a:pt x="1161503" y="2012103"/>
                </a:cubicBezTo>
                <a:cubicBezTo>
                  <a:pt x="1165388" y="2008219"/>
                  <a:pt x="1219772" y="1984913"/>
                  <a:pt x="1223657" y="1981028"/>
                </a:cubicBezTo>
                <a:cubicBezTo>
                  <a:pt x="1243081" y="1977144"/>
                  <a:pt x="1258619" y="1973260"/>
                  <a:pt x="1270273" y="1969375"/>
                </a:cubicBezTo>
                <a:cubicBezTo>
                  <a:pt x="1285811" y="1961607"/>
                  <a:pt x="1320773" y="1946069"/>
                  <a:pt x="1328542" y="1942185"/>
                </a:cubicBezTo>
                <a:cubicBezTo>
                  <a:pt x="1336312" y="1938300"/>
                  <a:pt x="1359619" y="1926647"/>
                  <a:pt x="1367389" y="1922763"/>
                </a:cubicBezTo>
                <a:cubicBezTo>
                  <a:pt x="1371273" y="1922763"/>
                  <a:pt x="1371273" y="1922763"/>
                  <a:pt x="1371273" y="1918879"/>
                </a:cubicBezTo>
                <a:cubicBezTo>
                  <a:pt x="1371273" y="1918879"/>
                  <a:pt x="1371273" y="1918879"/>
                  <a:pt x="1347965" y="1926647"/>
                </a:cubicBezTo>
                <a:cubicBezTo>
                  <a:pt x="1344081" y="1926647"/>
                  <a:pt x="1332427" y="1930532"/>
                  <a:pt x="1328542" y="1930532"/>
                </a:cubicBezTo>
                <a:cubicBezTo>
                  <a:pt x="1320773" y="1934416"/>
                  <a:pt x="1313004" y="1934416"/>
                  <a:pt x="1313004" y="1938300"/>
                </a:cubicBezTo>
                <a:cubicBezTo>
                  <a:pt x="1313004" y="1938300"/>
                  <a:pt x="1309119" y="1942185"/>
                  <a:pt x="1305235" y="1942185"/>
                </a:cubicBezTo>
                <a:cubicBezTo>
                  <a:pt x="1305235" y="1942185"/>
                  <a:pt x="1293581" y="1946069"/>
                  <a:pt x="1281927" y="1949953"/>
                </a:cubicBezTo>
                <a:cubicBezTo>
                  <a:pt x="1274158" y="1953838"/>
                  <a:pt x="1262504" y="1957722"/>
                  <a:pt x="1258619" y="1961607"/>
                </a:cubicBezTo>
                <a:cubicBezTo>
                  <a:pt x="1254734" y="1961607"/>
                  <a:pt x="1223657" y="1973260"/>
                  <a:pt x="1184811" y="1988797"/>
                </a:cubicBezTo>
                <a:cubicBezTo>
                  <a:pt x="1173157" y="1996566"/>
                  <a:pt x="1161503" y="1996566"/>
                  <a:pt x="1134311" y="2000450"/>
                </a:cubicBezTo>
                <a:cubicBezTo>
                  <a:pt x="1103234" y="2004335"/>
                  <a:pt x="1099349" y="2008219"/>
                  <a:pt x="1091580" y="2012103"/>
                </a:cubicBezTo>
                <a:cubicBezTo>
                  <a:pt x="1087695" y="2015988"/>
                  <a:pt x="1087695" y="2015988"/>
                  <a:pt x="1083810" y="2015988"/>
                </a:cubicBezTo>
                <a:cubicBezTo>
                  <a:pt x="1083810" y="2015988"/>
                  <a:pt x="1076041" y="2023757"/>
                  <a:pt x="1068272" y="2027641"/>
                </a:cubicBezTo>
                <a:cubicBezTo>
                  <a:pt x="1056618" y="2031525"/>
                  <a:pt x="1044964" y="2039294"/>
                  <a:pt x="1041080" y="2039294"/>
                </a:cubicBezTo>
                <a:cubicBezTo>
                  <a:pt x="1033310" y="2043178"/>
                  <a:pt x="1033310" y="2043178"/>
                  <a:pt x="1033310" y="2043178"/>
                </a:cubicBezTo>
                <a:cubicBezTo>
                  <a:pt x="1041080" y="2035410"/>
                  <a:pt x="1041080" y="2035410"/>
                  <a:pt x="1041080" y="2035410"/>
                </a:cubicBezTo>
                <a:cubicBezTo>
                  <a:pt x="1041080" y="2031525"/>
                  <a:pt x="1048849" y="2027641"/>
                  <a:pt x="1048849" y="2027641"/>
                </a:cubicBezTo>
                <a:cubicBezTo>
                  <a:pt x="1052734" y="2027641"/>
                  <a:pt x="1056618" y="2023757"/>
                  <a:pt x="1060503" y="2023757"/>
                </a:cubicBezTo>
                <a:cubicBezTo>
                  <a:pt x="1068272" y="2015988"/>
                  <a:pt x="1068272" y="2015988"/>
                  <a:pt x="1060503" y="2012103"/>
                </a:cubicBezTo>
                <a:cubicBezTo>
                  <a:pt x="1056618" y="2008219"/>
                  <a:pt x="1048849" y="2012103"/>
                  <a:pt x="1048849" y="2015988"/>
                </a:cubicBezTo>
                <a:cubicBezTo>
                  <a:pt x="1052734" y="2019872"/>
                  <a:pt x="1041080" y="2027641"/>
                  <a:pt x="1033310" y="2031525"/>
                </a:cubicBezTo>
                <a:cubicBezTo>
                  <a:pt x="1029426" y="2031525"/>
                  <a:pt x="1029426" y="2031525"/>
                  <a:pt x="1025541" y="2031525"/>
                </a:cubicBezTo>
                <a:cubicBezTo>
                  <a:pt x="1025541" y="2035410"/>
                  <a:pt x="1002234" y="2047063"/>
                  <a:pt x="990580" y="2047063"/>
                </a:cubicBezTo>
                <a:cubicBezTo>
                  <a:pt x="990580" y="2050947"/>
                  <a:pt x="978926" y="2050947"/>
                  <a:pt x="967272" y="2050947"/>
                </a:cubicBezTo>
                <a:cubicBezTo>
                  <a:pt x="947849" y="2054831"/>
                  <a:pt x="924541" y="2066485"/>
                  <a:pt x="924541" y="2074253"/>
                </a:cubicBezTo>
                <a:cubicBezTo>
                  <a:pt x="924541" y="2078138"/>
                  <a:pt x="920657" y="2082022"/>
                  <a:pt x="909003" y="2082022"/>
                </a:cubicBezTo>
                <a:cubicBezTo>
                  <a:pt x="905118" y="2082022"/>
                  <a:pt x="901233" y="2082022"/>
                  <a:pt x="893464" y="2085906"/>
                </a:cubicBezTo>
                <a:cubicBezTo>
                  <a:pt x="881810" y="2093675"/>
                  <a:pt x="874041" y="2093675"/>
                  <a:pt x="862387" y="2085906"/>
                </a:cubicBezTo>
                <a:cubicBezTo>
                  <a:pt x="854618" y="2082022"/>
                  <a:pt x="850733" y="2082022"/>
                  <a:pt x="831310" y="2089791"/>
                </a:cubicBezTo>
                <a:cubicBezTo>
                  <a:pt x="827426" y="2093675"/>
                  <a:pt x="819656" y="2097560"/>
                  <a:pt x="811887" y="2101444"/>
                </a:cubicBezTo>
                <a:cubicBezTo>
                  <a:pt x="808002" y="2101444"/>
                  <a:pt x="800233" y="2105328"/>
                  <a:pt x="796349" y="2109213"/>
                </a:cubicBezTo>
                <a:cubicBezTo>
                  <a:pt x="776925" y="2120866"/>
                  <a:pt x="773041" y="2120866"/>
                  <a:pt x="765271" y="2120866"/>
                </a:cubicBezTo>
                <a:cubicBezTo>
                  <a:pt x="757502" y="2116981"/>
                  <a:pt x="753618" y="2120866"/>
                  <a:pt x="726425" y="2132519"/>
                </a:cubicBezTo>
                <a:cubicBezTo>
                  <a:pt x="691464" y="2148056"/>
                  <a:pt x="687579" y="2151941"/>
                  <a:pt x="687579" y="2144172"/>
                </a:cubicBezTo>
                <a:cubicBezTo>
                  <a:pt x="687579" y="2144172"/>
                  <a:pt x="691464" y="2140288"/>
                  <a:pt x="707002" y="2128635"/>
                </a:cubicBezTo>
                <a:cubicBezTo>
                  <a:pt x="718656" y="2124750"/>
                  <a:pt x="730310" y="2116981"/>
                  <a:pt x="730310" y="2116981"/>
                </a:cubicBezTo>
                <a:cubicBezTo>
                  <a:pt x="734194" y="2116981"/>
                  <a:pt x="734194" y="2116981"/>
                  <a:pt x="738079" y="2113097"/>
                </a:cubicBezTo>
                <a:cubicBezTo>
                  <a:pt x="741964" y="2113097"/>
                  <a:pt x="753618" y="2105328"/>
                  <a:pt x="765271" y="2101444"/>
                </a:cubicBezTo>
                <a:cubicBezTo>
                  <a:pt x="792464" y="2089791"/>
                  <a:pt x="796349" y="2085906"/>
                  <a:pt x="788579" y="2082022"/>
                </a:cubicBezTo>
                <a:cubicBezTo>
                  <a:pt x="784695" y="2082022"/>
                  <a:pt x="776925" y="2078138"/>
                  <a:pt x="773041" y="2082022"/>
                </a:cubicBezTo>
                <a:cubicBezTo>
                  <a:pt x="757502" y="2085906"/>
                  <a:pt x="776925" y="2070369"/>
                  <a:pt x="800233" y="2066485"/>
                </a:cubicBezTo>
                <a:cubicBezTo>
                  <a:pt x="808002" y="2062600"/>
                  <a:pt x="827426" y="2050947"/>
                  <a:pt x="831310" y="2050947"/>
                </a:cubicBezTo>
                <a:cubicBezTo>
                  <a:pt x="831310" y="2047063"/>
                  <a:pt x="839079" y="2043178"/>
                  <a:pt x="850733" y="2039294"/>
                </a:cubicBezTo>
                <a:cubicBezTo>
                  <a:pt x="858503" y="2035410"/>
                  <a:pt x="870156" y="2031525"/>
                  <a:pt x="874041" y="2027641"/>
                </a:cubicBezTo>
                <a:cubicBezTo>
                  <a:pt x="877926" y="2027641"/>
                  <a:pt x="885695" y="2023757"/>
                  <a:pt x="893464" y="2019872"/>
                </a:cubicBezTo>
                <a:cubicBezTo>
                  <a:pt x="916772" y="2012103"/>
                  <a:pt x="940080" y="2004335"/>
                  <a:pt x="951734" y="1996566"/>
                </a:cubicBezTo>
                <a:cubicBezTo>
                  <a:pt x="955618" y="1996566"/>
                  <a:pt x="963387" y="1992682"/>
                  <a:pt x="967272" y="1988797"/>
                </a:cubicBezTo>
                <a:cubicBezTo>
                  <a:pt x="982810" y="1984913"/>
                  <a:pt x="994464" y="1977144"/>
                  <a:pt x="998349" y="1973260"/>
                </a:cubicBezTo>
                <a:cubicBezTo>
                  <a:pt x="998349" y="1973260"/>
                  <a:pt x="1002234" y="1973260"/>
                  <a:pt x="1006118" y="1973260"/>
                </a:cubicBezTo>
                <a:cubicBezTo>
                  <a:pt x="1010003" y="1973260"/>
                  <a:pt x="1013887" y="1973260"/>
                  <a:pt x="1017772" y="1969375"/>
                </a:cubicBezTo>
                <a:cubicBezTo>
                  <a:pt x="1021657" y="1965491"/>
                  <a:pt x="1017772" y="1957722"/>
                  <a:pt x="1010003" y="1957722"/>
                </a:cubicBezTo>
                <a:cubicBezTo>
                  <a:pt x="1002234" y="1957722"/>
                  <a:pt x="986695" y="1969375"/>
                  <a:pt x="982810" y="1973260"/>
                </a:cubicBezTo>
                <a:cubicBezTo>
                  <a:pt x="978926" y="1977144"/>
                  <a:pt x="975041" y="1981028"/>
                  <a:pt x="963387" y="1981028"/>
                </a:cubicBezTo>
                <a:cubicBezTo>
                  <a:pt x="955618" y="1984913"/>
                  <a:pt x="947849" y="1984913"/>
                  <a:pt x="943964" y="1988797"/>
                </a:cubicBezTo>
                <a:cubicBezTo>
                  <a:pt x="940080" y="1992682"/>
                  <a:pt x="932310" y="1992682"/>
                  <a:pt x="928426" y="1996566"/>
                </a:cubicBezTo>
                <a:cubicBezTo>
                  <a:pt x="920657" y="1996566"/>
                  <a:pt x="909003" y="2000450"/>
                  <a:pt x="897349" y="2008219"/>
                </a:cubicBezTo>
                <a:cubicBezTo>
                  <a:pt x="870156" y="2019872"/>
                  <a:pt x="866272" y="2019872"/>
                  <a:pt x="854618" y="2019872"/>
                </a:cubicBezTo>
                <a:cubicBezTo>
                  <a:pt x="850733" y="2023757"/>
                  <a:pt x="839079" y="2023757"/>
                  <a:pt x="831310" y="2027641"/>
                </a:cubicBezTo>
                <a:cubicBezTo>
                  <a:pt x="811887" y="2035410"/>
                  <a:pt x="808002" y="2039294"/>
                  <a:pt x="808002" y="2035410"/>
                </a:cubicBezTo>
                <a:cubicBezTo>
                  <a:pt x="804118" y="2031525"/>
                  <a:pt x="874041" y="2004335"/>
                  <a:pt x="885695" y="2000450"/>
                </a:cubicBezTo>
                <a:cubicBezTo>
                  <a:pt x="889580" y="2000450"/>
                  <a:pt x="893464" y="2000450"/>
                  <a:pt x="893464" y="1996566"/>
                </a:cubicBezTo>
                <a:cubicBezTo>
                  <a:pt x="901233" y="1992682"/>
                  <a:pt x="924541" y="1981028"/>
                  <a:pt x="936195" y="1981028"/>
                </a:cubicBezTo>
                <a:cubicBezTo>
                  <a:pt x="943964" y="1981028"/>
                  <a:pt x="951734" y="1977144"/>
                  <a:pt x="951734" y="1977144"/>
                </a:cubicBezTo>
                <a:cubicBezTo>
                  <a:pt x="951734" y="1977144"/>
                  <a:pt x="959503" y="1973260"/>
                  <a:pt x="967272" y="1969375"/>
                </a:cubicBezTo>
                <a:cubicBezTo>
                  <a:pt x="975041" y="1961607"/>
                  <a:pt x="982810" y="1957722"/>
                  <a:pt x="982810" y="1957722"/>
                </a:cubicBezTo>
                <a:cubicBezTo>
                  <a:pt x="982810" y="1957722"/>
                  <a:pt x="986695" y="1957722"/>
                  <a:pt x="990580" y="1957722"/>
                </a:cubicBezTo>
                <a:cubicBezTo>
                  <a:pt x="998349" y="1957722"/>
                  <a:pt x="998349" y="1957722"/>
                  <a:pt x="1002234" y="1953838"/>
                </a:cubicBezTo>
                <a:cubicBezTo>
                  <a:pt x="1002234" y="1949953"/>
                  <a:pt x="1006118" y="1946069"/>
                  <a:pt x="1010003" y="1946069"/>
                </a:cubicBezTo>
                <a:cubicBezTo>
                  <a:pt x="1017772" y="1942185"/>
                  <a:pt x="1021657" y="1942185"/>
                  <a:pt x="1025541" y="1938300"/>
                </a:cubicBezTo>
                <a:cubicBezTo>
                  <a:pt x="1025541" y="1934416"/>
                  <a:pt x="1029426" y="1934416"/>
                  <a:pt x="1033310" y="1934416"/>
                </a:cubicBezTo>
                <a:cubicBezTo>
                  <a:pt x="1041080" y="1938300"/>
                  <a:pt x="1044964" y="1934416"/>
                  <a:pt x="1044964" y="1926647"/>
                </a:cubicBezTo>
                <a:cubicBezTo>
                  <a:pt x="1041080" y="1918879"/>
                  <a:pt x="1041080" y="1918879"/>
                  <a:pt x="1044964" y="1914994"/>
                </a:cubicBezTo>
                <a:cubicBezTo>
                  <a:pt x="1052734" y="1911110"/>
                  <a:pt x="1056618" y="1903341"/>
                  <a:pt x="1048849" y="1903341"/>
                </a:cubicBezTo>
                <a:cubicBezTo>
                  <a:pt x="1044964" y="1903341"/>
                  <a:pt x="1025541" y="1903341"/>
                  <a:pt x="1006118" y="1907225"/>
                </a:cubicBezTo>
                <a:cubicBezTo>
                  <a:pt x="994464" y="1911110"/>
                  <a:pt x="990580" y="1911110"/>
                  <a:pt x="990580" y="1907225"/>
                </a:cubicBezTo>
                <a:cubicBezTo>
                  <a:pt x="990580" y="1907225"/>
                  <a:pt x="994464" y="1903341"/>
                  <a:pt x="998349" y="1903341"/>
                </a:cubicBezTo>
                <a:cubicBezTo>
                  <a:pt x="998349" y="1903341"/>
                  <a:pt x="1006118" y="1899457"/>
                  <a:pt x="1010003" y="1895572"/>
                </a:cubicBezTo>
                <a:cubicBezTo>
                  <a:pt x="1013887" y="1887804"/>
                  <a:pt x="1025541" y="1883919"/>
                  <a:pt x="1029426" y="1883919"/>
                </a:cubicBezTo>
                <a:cubicBezTo>
                  <a:pt x="1037195" y="1880035"/>
                  <a:pt x="1044964" y="1876150"/>
                  <a:pt x="1044964" y="1876150"/>
                </a:cubicBezTo>
                <a:cubicBezTo>
                  <a:pt x="1044964" y="1872266"/>
                  <a:pt x="1048849" y="1872266"/>
                  <a:pt x="1052734" y="1872266"/>
                </a:cubicBezTo>
                <a:cubicBezTo>
                  <a:pt x="1056618" y="1872266"/>
                  <a:pt x="1056618" y="1872266"/>
                  <a:pt x="1060503" y="1868382"/>
                </a:cubicBezTo>
                <a:cubicBezTo>
                  <a:pt x="1060503" y="1868382"/>
                  <a:pt x="1068272" y="1864497"/>
                  <a:pt x="1072157" y="1864497"/>
                </a:cubicBezTo>
                <a:cubicBezTo>
                  <a:pt x="1087695" y="1856729"/>
                  <a:pt x="1107118" y="1848960"/>
                  <a:pt x="1111003" y="1845076"/>
                </a:cubicBezTo>
                <a:cubicBezTo>
                  <a:pt x="1111003" y="1841191"/>
                  <a:pt x="1091580" y="1848960"/>
                  <a:pt x="1079926" y="1852844"/>
                </a:cubicBezTo>
                <a:cubicBezTo>
                  <a:pt x="1079926" y="1852844"/>
                  <a:pt x="1072157" y="1856729"/>
                  <a:pt x="1064387" y="1860613"/>
                </a:cubicBezTo>
                <a:cubicBezTo>
                  <a:pt x="1048849" y="1872266"/>
                  <a:pt x="1033310" y="1876150"/>
                  <a:pt x="1002234" y="1880035"/>
                </a:cubicBezTo>
                <a:cubicBezTo>
                  <a:pt x="982810" y="1883919"/>
                  <a:pt x="967272" y="1883919"/>
                  <a:pt x="963387" y="1887804"/>
                </a:cubicBezTo>
                <a:cubicBezTo>
                  <a:pt x="959503" y="1887804"/>
                  <a:pt x="940080" y="1895572"/>
                  <a:pt x="909003" y="1907225"/>
                </a:cubicBezTo>
                <a:cubicBezTo>
                  <a:pt x="874041" y="1914994"/>
                  <a:pt x="870156" y="1918879"/>
                  <a:pt x="854618" y="1926647"/>
                </a:cubicBezTo>
                <a:cubicBezTo>
                  <a:pt x="850733" y="1926647"/>
                  <a:pt x="835195" y="1934416"/>
                  <a:pt x="823541" y="1938300"/>
                </a:cubicBezTo>
                <a:cubicBezTo>
                  <a:pt x="811887" y="1946069"/>
                  <a:pt x="792464" y="1953838"/>
                  <a:pt x="784695" y="1957722"/>
                </a:cubicBezTo>
                <a:cubicBezTo>
                  <a:pt x="773041" y="1961607"/>
                  <a:pt x="761387" y="1969375"/>
                  <a:pt x="753618" y="1969375"/>
                </a:cubicBezTo>
                <a:cubicBezTo>
                  <a:pt x="749733" y="1969375"/>
                  <a:pt x="738079" y="1977144"/>
                  <a:pt x="726425" y="1981028"/>
                </a:cubicBezTo>
                <a:cubicBezTo>
                  <a:pt x="710887" y="1988797"/>
                  <a:pt x="695348" y="1992682"/>
                  <a:pt x="699233" y="1988797"/>
                </a:cubicBezTo>
                <a:cubicBezTo>
                  <a:pt x="703117" y="1984913"/>
                  <a:pt x="707002" y="1981028"/>
                  <a:pt x="710887" y="1981028"/>
                </a:cubicBezTo>
                <a:cubicBezTo>
                  <a:pt x="714771" y="1977144"/>
                  <a:pt x="718656" y="1973260"/>
                  <a:pt x="718656" y="1969375"/>
                </a:cubicBezTo>
                <a:cubicBezTo>
                  <a:pt x="722541" y="1965491"/>
                  <a:pt x="734194" y="1957722"/>
                  <a:pt x="757502" y="1949953"/>
                </a:cubicBezTo>
                <a:cubicBezTo>
                  <a:pt x="765271" y="1949953"/>
                  <a:pt x="776925" y="1942185"/>
                  <a:pt x="784695" y="1938300"/>
                </a:cubicBezTo>
                <a:cubicBezTo>
                  <a:pt x="792464" y="1930532"/>
                  <a:pt x="808002" y="1926647"/>
                  <a:pt x="815772" y="1922763"/>
                </a:cubicBezTo>
                <a:cubicBezTo>
                  <a:pt x="839079" y="1914994"/>
                  <a:pt x="854618" y="1907225"/>
                  <a:pt x="858503" y="1903341"/>
                </a:cubicBezTo>
                <a:cubicBezTo>
                  <a:pt x="862387" y="1903341"/>
                  <a:pt x="870156" y="1899457"/>
                  <a:pt x="877926" y="1895572"/>
                </a:cubicBezTo>
                <a:cubicBezTo>
                  <a:pt x="885695" y="1891688"/>
                  <a:pt x="893464" y="1887804"/>
                  <a:pt x="893464" y="1883919"/>
                </a:cubicBezTo>
                <a:cubicBezTo>
                  <a:pt x="897349" y="1880035"/>
                  <a:pt x="901233" y="1880035"/>
                  <a:pt x="909003" y="1880035"/>
                </a:cubicBezTo>
                <a:cubicBezTo>
                  <a:pt x="912887" y="1876150"/>
                  <a:pt x="916772" y="1876150"/>
                  <a:pt x="916772" y="1876150"/>
                </a:cubicBezTo>
                <a:cubicBezTo>
                  <a:pt x="920657" y="1868382"/>
                  <a:pt x="916772" y="1868382"/>
                  <a:pt x="905118" y="1872266"/>
                </a:cubicBezTo>
                <a:cubicBezTo>
                  <a:pt x="901233" y="1876150"/>
                  <a:pt x="885695" y="1880035"/>
                  <a:pt x="877926" y="1880035"/>
                </a:cubicBezTo>
                <a:cubicBezTo>
                  <a:pt x="858503" y="1883919"/>
                  <a:pt x="839079" y="1891688"/>
                  <a:pt x="827426" y="1895572"/>
                </a:cubicBezTo>
                <a:cubicBezTo>
                  <a:pt x="823541" y="1899457"/>
                  <a:pt x="823541" y="1899457"/>
                  <a:pt x="819656" y="1895572"/>
                </a:cubicBezTo>
                <a:cubicBezTo>
                  <a:pt x="819656" y="1895572"/>
                  <a:pt x="823541" y="1891688"/>
                  <a:pt x="823541" y="1891688"/>
                </a:cubicBezTo>
                <a:cubicBezTo>
                  <a:pt x="827426" y="1891688"/>
                  <a:pt x="835195" y="1887804"/>
                  <a:pt x="842964" y="1883919"/>
                </a:cubicBezTo>
                <a:cubicBezTo>
                  <a:pt x="850733" y="1880035"/>
                  <a:pt x="866272" y="1876150"/>
                  <a:pt x="877926" y="1872266"/>
                </a:cubicBezTo>
                <a:cubicBezTo>
                  <a:pt x="889580" y="1868382"/>
                  <a:pt x="905118" y="1860613"/>
                  <a:pt x="909003" y="1856729"/>
                </a:cubicBezTo>
                <a:cubicBezTo>
                  <a:pt x="928426" y="1845076"/>
                  <a:pt x="936195" y="1845076"/>
                  <a:pt x="940080" y="1841191"/>
                </a:cubicBezTo>
                <a:cubicBezTo>
                  <a:pt x="943964" y="1841191"/>
                  <a:pt x="951734" y="1833422"/>
                  <a:pt x="959503" y="1833422"/>
                </a:cubicBezTo>
                <a:cubicBezTo>
                  <a:pt x="975041" y="1821769"/>
                  <a:pt x="1013887" y="1802347"/>
                  <a:pt x="1021657" y="1802347"/>
                </a:cubicBezTo>
                <a:cubicBezTo>
                  <a:pt x="1025541" y="1798463"/>
                  <a:pt x="1033310" y="1794579"/>
                  <a:pt x="1041080" y="1790694"/>
                </a:cubicBezTo>
                <a:cubicBezTo>
                  <a:pt x="1052734" y="1786810"/>
                  <a:pt x="1076041" y="1775157"/>
                  <a:pt x="1114887" y="1763504"/>
                </a:cubicBezTo>
                <a:cubicBezTo>
                  <a:pt x="1118772" y="1759619"/>
                  <a:pt x="1130426" y="1755735"/>
                  <a:pt x="1134311" y="1755735"/>
                </a:cubicBezTo>
                <a:cubicBezTo>
                  <a:pt x="1138195" y="1751851"/>
                  <a:pt x="1149849" y="1747966"/>
                  <a:pt x="1157618" y="1744082"/>
                </a:cubicBezTo>
                <a:cubicBezTo>
                  <a:pt x="1169272" y="1740198"/>
                  <a:pt x="1177042" y="1736313"/>
                  <a:pt x="1227542" y="1713007"/>
                </a:cubicBezTo>
                <a:cubicBezTo>
                  <a:pt x="1243081" y="1705238"/>
                  <a:pt x="1258619" y="1697469"/>
                  <a:pt x="1270273" y="1693585"/>
                </a:cubicBezTo>
                <a:cubicBezTo>
                  <a:pt x="1278042" y="1693585"/>
                  <a:pt x="1285811" y="1685816"/>
                  <a:pt x="1289696" y="1681932"/>
                </a:cubicBezTo>
                <a:cubicBezTo>
                  <a:pt x="1293581" y="1678048"/>
                  <a:pt x="1297465" y="1678048"/>
                  <a:pt x="1301350" y="1674163"/>
                </a:cubicBezTo>
                <a:cubicBezTo>
                  <a:pt x="1305235" y="1674163"/>
                  <a:pt x="1309119" y="1674163"/>
                  <a:pt x="1313004" y="1670279"/>
                </a:cubicBezTo>
                <a:cubicBezTo>
                  <a:pt x="1316888" y="1662510"/>
                  <a:pt x="1336312" y="1658626"/>
                  <a:pt x="1332427" y="1662510"/>
                </a:cubicBezTo>
                <a:cubicBezTo>
                  <a:pt x="1332427" y="1662510"/>
                  <a:pt x="1332427" y="1666395"/>
                  <a:pt x="1328542" y="1666395"/>
                </a:cubicBezTo>
                <a:cubicBezTo>
                  <a:pt x="1328542" y="1666395"/>
                  <a:pt x="1324658" y="1666395"/>
                  <a:pt x="1324658" y="1670279"/>
                </a:cubicBezTo>
                <a:cubicBezTo>
                  <a:pt x="1324658" y="1670279"/>
                  <a:pt x="1328542" y="1670279"/>
                  <a:pt x="1332427" y="1670279"/>
                </a:cubicBezTo>
                <a:cubicBezTo>
                  <a:pt x="1336312" y="1670279"/>
                  <a:pt x="1340196" y="1666395"/>
                  <a:pt x="1336312" y="1666395"/>
                </a:cubicBezTo>
                <a:cubicBezTo>
                  <a:pt x="1336312" y="1662510"/>
                  <a:pt x="1340196" y="1662510"/>
                  <a:pt x="1344081" y="1662510"/>
                </a:cubicBezTo>
                <a:cubicBezTo>
                  <a:pt x="1347965" y="1662510"/>
                  <a:pt x="1347965" y="1662510"/>
                  <a:pt x="1347965" y="1658626"/>
                </a:cubicBezTo>
                <a:cubicBezTo>
                  <a:pt x="1344081" y="1650857"/>
                  <a:pt x="1344081" y="1650857"/>
                  <a:pt x="1332427" y="1650857"/>
                </a:cubicBezTo>
                <a:cubicBezTo>
                  <a:pt x="1324658" y="1650857"/>
                  <a:pt x="1320773" y="1654741"/>
                  <a:pt x="1316888" y="1654741"/>
                </a:cubicBezTo>
                <a:cubicBezTo>
                  <a:pt x="1316888" y="1658626"/>
                  <a:pt x="1293581" y="1666395"/>
                  <a:pt x="1285811" y="1666395"/>
                </a:cubicBezTo>
                <a:cubicBezTo>
                  <a:pt x="1281927" y="1670279"/>
                  <a:pt x="1274158" y="1670279"/>
                  <a:pt x="1274158" y="1674163"/>
                </a:cubicBezTo>
                <a:cubicBezTo>
                  <a:pt x="1270273" y="1674163"/>
                  <a:pt x="1262504" y="1678048"/>
                  <a:pt x="1254734" y="1678048"/>
                </a:cubicBezTo>
                <a:cubicBezTo>
                  <a:pt x="1246965" y="1678048"/>
                  <a:pt x="1239196" y="1681932"/>
                  <a:pt x="1231427" y="1685816"/>
                </a:cubicBezTo>
                <a:cubicBezTo>
                  <a:pt x="1227542" y="1689701"/>
                  <a:pt x="1215888" y="1697469"/>
                  <a:pt x="1204234" y="1697469"/>
                </a:cubicBezTo>
                <a:cubicBezTo>
                  <a:pt x="1196465" y="1701354"/>
                  <a:pt x="1184811" y="1705238"/>
                  <a:pt x="1180927" y="1709123"/>
                </a:cubicBezTo>
                <a:cubicBezTo>
                  <a:pt x="1165388" y="1713007"/>
                  <a:pt x="1157618" y="1713007"/>
                  <a:pt x="1161503" y="1709123"/>
                </a:cubicBezTo>
                <a:cubicBezTo>
                  <a:pt x="1165388" y="1705238"/>
                  <a:pt x="1204234" y="1689701"/>
                  <a:pt x="1212004" y="1685816"/>
                </a:cubicBezTo>
                <a:cubicBezTo>
                  <a:pt x="1215888" y="1685816"/>
                  <a:pt x="1223657" y="1685816"/>
                  <a:pt x="1227542" y="1681932"/>
                </a:cubicBezTo>
                <a:cubicBezTo>
                  <a:pt x="1231427" y="1681932"/>
                  <a:pt x="1231427" y="1678048"/>
                  <a:pt x="1235311" y="1678048"/>
                </a:cubicBezTo>
                <a:cubicBezTo>
                  <a:pt x="1235311" y="1681932"/>
                  <a:pt x="1239196" y="1678048"/>
                  <a:pt x="1239196" y="1678048"/>
                </a:cubicBezTo>
                <a:cubicBezTo>
                  <a:pt x="1250849" y="1670279"/>
                  <a:pt x="1320773" y="1646973"/>
                  <a:pt x="1340196" y="1643088"/>
                </a:cubicBezTo>
                <a:cubicBezTo>
                  <a:pt x="1347965" y="1643088"/>
                  <a:pt x="1351850" y="1631435"/>
                  <a:pt x="1347965" y="1627551"/>
                </a:cubicBezTo>
                <a:cubicBezTo>
                  <a:pt x="1344081" y="1619782"/>
                  <a:pt x="1328542" y="1608129"/>
                  <a:pt x="1324658" y="1608129"/>
                </a:cubicBezTo>
                <a:cubicBezTo>
                  <a:pt x="1324658" y="1608129"/>
                  <a:pt x="1320773" y="1608129"/>
                  <a:pt x="1320773" y="1608129"/>
                </a:cubicBezTo>
                <a:cubicBezTo>
                  <a:pt x="1320773" y="1604245"/>
                  <a:pt x="1320773" y="1604245"/>
                  <a:pt x="1316888" y="1604245"/>
                </a:cubicBezTo>
                <a:cubicBezTo>
                  <a:pt x="1313004" y="1604245"/>
                  <a:pt x="1313004" y="1608129"/>
                  <a:pt x="1313004" y="1608129"/>
                </a:cubicBezTo>
                <a:cubicBezTo>
                  <a:pt x="1313004" y="1612013"/>
                  <a:pt x="1309119" y="1615898"/>
                  <a:pt x="1301350" y="1619782"/>
                </a:cubicBezTo>
                <a:cubicBezTo>
                  <a:pt x="1289696" y="1623666"/>
                  <a:pt x="1285811" y="1627551"/>
                  <a:pt x="1285811" y="1631435"/>
                </a:cubicBezTo>
                <a:cubicBezTo>
                  <a:pt x="1285811" y="1635320"/>
                  <a:pt x="1293581" y="1631435"/>
                  <a:pt x="1313004" y="1623666"/>
                </a:cubicBezTo>
                <a:cubicBezTo>
                  <a:pt x="1324658" y="1619782"/>
                  <a:pt x="1336312" y="1619782"/>
                  <a:pt x="1324658" y="1623666"/>
                </a:cubicBezTo>
                <a:cubicBezTo>
                  <a:pt x="1324658" y="1623666"/>
                  <a:pt x="1313004" y="1631435"/>
                  <a:pt x="1301350" y="1635320"/>
                </a:cubicBezTo>
                <a:cubicBezTo>
                  <a:pt x="1293581" y="1639204"/>
                  <a:pt x="1281927" y="1643088"/>
                  <a:pt x="1278042" y="1643088"/>
                </a:cubicBezTo>
                <a:cubicBezTo>
                  <a:pt x="1270273" y="1646973"/>
                  <a:pt x="1262504" y="1650857"/>
                  <a:pt x="1250849" y="1650857"/>
                </a:cubicBezTo>
                <a:cubicBezTo>
                  <a:pt x="1239196" y="1650857"/>
                  <a:pt x="1188695" y="1666395"/>
                  <a:pt x="1184811" y="1670279"/>
                </a:cubicBezTo>
                <a:cubicBezTo>
                  <a:pt x="1184811" y="1670279"/>
                  <a:pt x="1184811" y="1674163"/>
                  <a:pt x="1188695" y="1674163"/>
                </a:cubicBezTo>
                <a:cubicBezTo>
                  <a:pt x="1192580" y="1678048"/>
                  <a:pt x="1184811" y="1681932"/>
                  <a:pt x="1177042" y="1678048"/>
                </a:cubicBezTo>
                <a:cubicBezTo>
                  <a:pt x="1173157" y="1678048"/>
                  <a:pt x="1165388" y="1678048"/>
                  <a:pt x="1157618" y="1681932"/>
                </a:cubicBezTo>
                <a:cubicBezTo>
                  <a:pt x="1153734" y="1685816"/>
                  <a:pt x="1134311" y="1689701"/>
                  <a:pt x="1118772" y="1693585"/>
                </a:cubicBezTo>
                <a:cubicBezTo>
                  <a:pt x="1107118" y="1697469"/>
                  <a:pt x="1091580" y="1701354"/>
                  <a:pt x="1087695" y="1705238"/>
                </a:cubicBezTo>
                <a:cubicBezTo>
                  <a:pt x="1083810" y="1709123"/>
                  <a:pt x="1076041" y="1709123"/>
                  <a:pt x="1072157" y="1709123"/>
                </a:cubicBezTo>
                <a:cubicBezTo>
                  <a:pt x="1068272" y="1709123"/>
                  <a:pt x="1060503" y="1713007"/>
                  <a:pt x="1056618" y="1716891"/>
                </a:cubicBezTo>
                <a:cubicBezTo>
                  <a:pt x="1052734" y="1716891"/>
                  <a:pt x="1041080" y="1720776"/>
                  <a:pt x="1033310" y="1724660"/>
                </a:cubicBezTo>
                <a:cubicBezTo>
                  <a:pt x="1025541" y="1728544"/>
                  <a:pt x="1017772" y="1732429"/>
                  <a:pt x="1013887" y="1732429"/>
                </a:cubicBezTo>
                <a:cubicBezTo>
                  <a:pt x="1006118" y="1736313"/>
                  <a:pt x="998349" y="1736313"/>
                  <a:pt x="998349" y="1736313"/>
                </a:cubicBezTo>
                <a:cubicBezTo>
                  <a:pt x="998349" y="1732429"/>
                  <a:pt x="1002234" y="1728544"/>
                  <a:pt x="1021657" y="1720776"/>
                </a:cubicBezTo>
                <a:cubicBezTo>
                  <a:pt x="1033310" y="1716891"/>
                  <a:pt x="1041080" y="1713007"/>
                  <a:pt x="1041080" y="1713007"/>
                </a:cubicBezTo>
                <a:cubicBezTo>
                  <a:pt x="1044964" y="1713007"/>
                  <a:pt x="1048849" y="1709123"/>
                  <a:pt x="1052734" y="1709123"/>
                </a:cubicBezTo>
                <a:cubicBezTo>
                  <a:pt x="1056618" y="1709123"/>
                  <a:pt x="1068272" y="1705238"/>
                  <a:pt x="1079926" y="1697469"/>
                </a:cubicBezTo>
                <a:cubicBezTo>
                  <a:pt x="1103234" y="1689701"/>
                  <a:pt x="1111003" y="1685816"/>
                  <a:pt x="1134311" y="1678048"/>
                </a:cubicBezTo>
                <a:cubicBezTo>
                  <a:pt x="1145965" y="1678048"/>
                  <a:pt x="1157618" y="1670279"/>
                  <a:pt x="1165388" y="1670279"/>
                </a:cubicBezTo>
                <a:cubicBezTo>
                  <a:pt x="1169272" y="1666395"/>
                  <a:pt x="1177042" y="1662510"/>
                  <a:pt x="1184811" y="1662510"/>
                </a:cubicBezTo>
                <a:cubicBezTo>
                  <a:pt x="1188695" y="1662510"/>
                  <a:pt x="1192580" y="1658626"/>
                  <a:pt x="1196465" y="1658626"/>
                </a:cubicBezTo>
                <a:cubicBezTo>
                  <a:pt x="1200349" y="1654741"/>
                  <a:pt x="1215888" y="1650857"/>
                  <a:pt x="1235311" y="1646973"/>
                </a:cubicBezTo>
                <a:cubicBezTo>
                  <a:pt x="1266388" y="1635320"/>
                  <a:pt x="1274158" y="1631435"/>
                  <a:pt x="1270273" y="1619782"/>
                </a:cubicBezTo>
                <a:cubicBezTo>
                  <a:pt x="1270273" y="1615898"/>
                  <a:pt x="1274158" y="1612013"/>
                  <a:pt x="1281927" y="1608129"/>
                </a:cubicBezTo>
                <a:cubicBezTo>
                  <a:pt x="1285811" y="1604245"/>
                  <a:pt x="1293581" y="1604245"/>
                  <a:pt x="1297465" y="1604245"/>
                </a:cubicBezTo>
                <a:cubicBezTo>
                  <a:pt x="1305235" y="1600360"/>
                  <a:pt x="1305235" y="1600360"/>
                  <a:pt x="1297465" y="1592592"/>
                </a:cubicBezTo>
                <a:cubicBezTo>
                  <a:pt x="1281927" y="1588707"/>
                  <a:pt x="1278042" y="1580938"/>
                  <a:pt x="1281927" y="1573170"/>
                </a:cubicBezTo>
                <a:cubicBezTo>
                  <a:pt x="1281927" y="1565401"/>
                  <a:pt x="1285811" y="1561517"/>
                  <a:pt x="1309119" y="1553748"/>
                </a:cubicBezTo>
                <a:cubicBezTo>
                  <a:pt x="1324658" y="1545979"/>
                  <a:pt x="1336312" y="1538210"/>
                  <a:pt x="1336312" y="1538210"/>
                </a:cubicBezTo>
                <a:cubicBezTo>
                  <a:pt x="1336312" y="1538210"/>
                  <a:pt x="1332427" y="1538210"/>
                  <a:pt x="1332427" y="1538210"/>
                </a:cubicBezTo>
                <a:cubicBezTo>
                  <a:pt x="1328542" y="1538210"/>
                  <a:pt x="1328542" y="1538210"/>
                  <a:pt x="1328542" y="1534326"/>
                </a:cubicBezTo>
                <a:cubicBezTo>
                  <a:pt x="1328542" y="1534326"/>
                  <a:pt x="1324658" y="1530442"/>
                  <a:pt x="1324658" y="1526557"/>
                </a:cubicBezTo>
                <a:cubicBezTo>
                  <a:pt x="1320773" y="1526557"/>
                  <a:pt x="1270273" y="1530442"/>
                  <a:pt x="1266388" y="1534326"/>
                </a:cubicBezTo>
                <a:cubicBezTo>
                  <a:pt x="1262504" y="1538210"/>
                  <a:pt x="1254734" y="1538210"/>
                  <a:pt x="1246965" y="1534326"/>
                </a:cubicBezTo>
                <a:cubicBezTo>
                  <a:pt x="1231427" y="1530442"/>
                  <a:pt x="1219772" y="1522673"/>
                  <a:pt x="1215888" y="1511020"/>
                </a:cubicBezTo>
                <a:cubicBezTo>
                  <a:pt x="1212004" y="1503251"/>
                  <a:pt x="1208119" y="1503251"/>
                  <a:pt x="1200349" y="1507135"/>
                </a:cubicBezTo>
                <a:cubicBezTo>
                  <a:pt x="1188695" y="1511020"/>
                  <a:pt x="1184811" y="1507135"/>
                  <a:pt x="1192580" y="1499367"/>
                </a:cubicBezTo>
                <a:cubicBezTo>
                  <a:pt x="1200349" y="1495482"/>
                  <a:pt x="1200349" y="1495482"/>
                  <a:pt x="1200349" y="1487714"/>
                </a:cubicBezTo>
                <a:cubicBezTo>
                  <a:pt x="1200349" y="1468292"/>
                  <a:pt x="1192580" y="1460523"/>
                  <a:pt x="1180927" y="1472176"/>
                </a:cubicBezTo>
                <a:cubicBezTo>
                  <a:pt x="1177042" y="1479945"/>
                  <a:pt x="1173157" y="1483829"/>
                  <a:pt x="1165388" y="1479945"/>
                </a:cubicBezTo>
                <a:cubicBezTo>
                  <a:pt x="1161503" y="1479945"/>
                  <a:pt x="1153734" y="1479945"/>
                  <a:pt x="1142080" y="1483829"/>
                </a:cubicBezTo>
                <a:cubicBezTo>
                  <a:pt x="1130426" y="1487714"/>
                  <a:pt x="1122657" y="1487714"/>
                  <a:pt x="1114887" y="1487714"/>
                </a:cubicBezTo>
                <a:cubicBezTo>
                  <a:pt x="1111003" y="1487714"/>
                  <a:pt x="1107118" y="1487714"/>
                  <a:pt x="1099349" y="1491598"/>
                </a:cubicBezTo>
                <a:cubicBezTo>
                  <a:pt x="1095464" y="1491598"/>
                  <a:pt x="1091580" y="1495482"/>
                  <a:pt x="1087695" y="1495482"/>
                </a:cubicBezTo>
                <a:cubicBezTo>
                  <a:pt x="1079926" y="1495482"/>
                  <a:pt x="1041080" y="1507135"/>
                  <a:pt x="1021657" y="1514904"/>
                </a:cubicBezTo>
                <a:cubicBezTo>
                  <a:pt x="1002234" y="1522673"/>
                  <a:pt x="1006118" y="1522673"/>
                  <a:pt x="1002234" y="1518788"/>
                </a:cubicBezTo>
                <a:cubicBezTo>
                  <a:pt x="1002234" y="1511020"/>
                  <a:pt x="998349" y="1511020"/>
                  <a:pt x="990580" y="1518788"/>
                </a:cubicBezTo>
                <a:cubicBezTo>
                  <a:pt x="982810" y="1518788"/>
                  <a:pt x="963387" y="1526557"/>
                  <a:pt x="947849" y="1530442"/>
                </a:cubicBezTo>
                <a:cubicBezTo>
                  <a:pt x="932310" y="1534326"/>
                  <a:pt x="912887" y="1542095"/>
                  <a:pt x="909003" y="1545979"/>
                </a:cubicBezTo>
                <a:cubicBezTo>
                  <a:pt x="905118" y="1545979"/>
                  <a:pt x="897349" y="1549863"/>
                  <a:pt x="889580" y="1553748"/>
                </a:cubicBezTo>
                <a:cubicBezTo>
                  <a:pt x="877926" y="1557632"/>
                  <a:pt x="823541" y="1580938"/>
                  <a:pt x="792464" y="1600360"/>
                </a:cubicBezTo>
                <a:cubicBezTo>
                  <a:pt x="769156" y="1608129"/>
                  <a:pt x="722541" y="1631435"/>
                  <a:pt x="699233" y="1643088"/>
                </a:cubicBezTo>
                <a:cubicBezTo>
                  <a:pt x="691464" y="1646973"/>
                  <a:pt x="679809" y="1654741"/>
                  <a:pt x="672040" y="1658626"/>
                </a:cubicBezTo>
                <a:cubicBezTo>
                  <a:pt x="668156" y="1662510"/>
                  <a:pt x="664271" y="1662510"/>
                  <a:pt x="660387" y="1662510"/>
                </a:cubicBezTo>
                <a:cubicBezTo>
                  <a:pt x="660387" y="1662510"/>
                  <a:pt x="656502" y="1666395"/>
                  <a:pt x="652617" y="1670279"/>
                </a:cubicBezTo>
                <a:cubicBezTo>
                  <a:pt x="652617" y="1670279"/>
                  <a:pt x="648732" y="1674163"/>
                  <a:pt x="644848" y="1674163"/>
                </a:cubicBezTo>
                <a:cubicBezTo>
                  <a:pt x="640963" y="1674163"/>
                  <a:pt x="613771" y="1689701"/>
                  <a:pt x="590463" y="1701354"/>
                </a:cubicBezTo>
                <a:cubicBezTo>
                  <a:pt x="586578" y="1705238"/>
                  <a:pt x="571040" y="1709123"/>
                  <a:pt x="571040" y="1705238"/>
                </a:cubicBezTo>
                <a:cubicBezTo>
                  <a:pt x="571040" y="1705238"/>
                  <a:pt x="578809" y="1701354"/>
                  <a:pt x="586578" y="1697469"/>
                </a:cubicBezTo>
                <a:cubicBezTo>
                  <a:pt x="594348" y="1689701"/>
                  <a:pt x="609886" y="1681932"/>
                  <a:pt x="617655" y="1678048"/>
                </a:cubicBezTo>
                <a:cubicBezTo>
                  <a:pt x="625425" y="1674163"/>
                  <a:pt x="640963" y="1666395"/>
                  <a:pt x="648732" y="1662510"/>
                </a:cubicBezTo>
                <a:cubicBezTo>
                  <a:pt x="664271" y="1654741"/>
                  <a:pt x="664271" y="1654741"/>
                  <a:pt x="707002" y="1635320"/>
                </a:cubicBezTo>
                <a:cubicBezTo>
                  <a:pt x="722541" y="1627551"/>
                  <a:pt x="738079" y="1619782"/>
                  <a:pt x="738079" y="1615898"/>
                </a:cubicBezTo>
                <a:cubicBezTo>
                  <a:pt x="741964" y="1615898"/>
                  <a:pt x="749733" y="1612013"/>
                  <a:pt x="753618" y="1608129"/>
                </a:cubicBezTo>
                <a:cubicBezTo>
                  <a:pt x="761387" y="1604245"/>
                  <a:pt x="773041" y="1600360"/>
                  <a:pt x="780810" y="1596476"/>
                </a:cubicBezTo>
                <a:cubicBezTo>
                  <a:pt x="792464" y="1588707"/>
                  <a:pt x="819656" y="1580938"/>
                  <a:pt x="823541" y="1580938"/>
                </a:cubicBezTo>
                <a:cubicBezTo>
                  <a:pt x="823541" y="1580938"/>
                  <a:pt x="823541" y="1580938"/>
                  <a:pt x="823541" y="1577054"/>
                </a:cubicBezTo>
                <a:cubicBezTo>
                  <a:pt x="819656" y="1577054"/>
                  <a:pt x="819656" y="1573170"/>
                  <a:pt x="819656" y="1573170"/>
                </a:cubicBezTo>
                <a:cubicBezTo>
                  <a:pt x="819656" y="1569285"/>
                  <a:pt x="819656" y="1569285"/>
                  <a:pt x="823541" y="1569285"/>
                </a:cubicBezTo>
                <a:cubicBezTo>
                  <a:pt x="831310" y="1565401"/>
                  <a:pt x="842964" y="1561517"/>
                  <a:pt x="842964" y="1557632"/>
                </a:cubicBezTo>
                <a:cubicBezTo>
                  <a:pt x="842964" y="1553748"/>
                  <a:pt x="846849" y="1549863"/>
                  <a:pt x="854618" y="1549863"/>
                </a:cubicBezTo>
                <a:cubicBezTo>
                  <a:pt x="858503" y="1549863"/>
                  <a:pt x="870156" y="1545979"/>
                  <a:pt x="889580" y="1538210"/>
                </a:cubicBezTo>
                <a:cubicBezTo>
                  <a:pt x="905118" y="1530442"/>
                  <a:pt x="920657" y="1526557"/>
                  <a:pt x="928426" y="1522673"/>
                </a:cubicBezTo>
                <a:cubicBezTo>
                  <a:pt x="932310" y="1522673"/>
                  <a:pt x="940080" y="1514904"/>
                  <a:pt x="943964" y="1511020"/>
                </a:cubicBezTo>
                <a:cubicBezTo>
                  <a:pt x="947849" y="1507135"/>
                  <a:pt x="951734" y="1503251"/>
                  <a:pt x="955618" y="1499367"/>
                </a:cubicBezTo>
                <a:cubicBezTo>
                  <a:pt x="959503" y="1491598"/>
                  <a:pt x="955618" y="1495482"/>
                  <a:pt x="932310" y="1503251"/>
                </a:cubicBezTo>
                <a:cubicBezTo>
                  <a:pt x="874041" y="1530442"/>
                  <a:pt x="858503" y="1534326"/>
                  <a:pt x="835195" y="1545979"/>
                </a:cubicBezTo>
                <a:cubicBezTo>
                  <a:pt x="804118" y="1561517"/>
                  <a:pt x="765271" y="1580938"/>
                  <a:pt x="734194" y="1596476"/>
                </a:cubicBezTo>
                <a:cubicBezTo>
                  <a:pt x="718656" y="1604245"/>
                  <a:pt x="703117" y="1612013"/>
                  <a:pt x="695348" y="1615898"/>
                </a:cubicBezTo>
                <a:cubicBezTo>
                  <a:pt x="691464" y="1619782"/>
                  <a:pt x="668156" y="1627551"/>
                  <a:pt x="652617" y="1639204"/>
                </a:cubicBezTo>
                <a:cubicBezTo>
                  <a:pt x="633194" y="1646973"/>
                  <a:pt x="606002" y="1662510"/>
                  <a:pt x="590463" y="1670279"/>
                </a:cubicBezTo>
                <a:cubicBezTo>
                  <a:pt x="574925" y="1678048"/>
                  <a:pt x="563271" y="1685816"/>
                  <a:pt x="559386" y="1681932"/>
                </a:cubicBezTo>
                <a:cubicBezTo>
                  <a:pt x="555501" y="1681932"/>
                  <a:pt x="555501" y="1678048"/>
                  <a:pt x="567155" y="1674163"/>
                </a:cubicBezTo>
                <a:cubicBezTo>
                  <a:pt x="582694" y="1666395"/>
                  <a:pt x="629309" y="1643088"/>
                  <a:pt x="629309" y="1639204"/>
                </a:cubicBezTo>
                <a:cubicBezTo>
                  <a:pt x="633194" y="1639204"/>
                  <a:pt x="633194" y="1639204"/>
                  <a:pt x="637079" y="1635320"/>
                </a:cubicBezTo>
                <a:cubicBezTo>
                  <a:pt x="648732" y="1631435"/>
                  <a:pt x="699233" y="1608129"/>
                  <a:pt x="699233" y="1604245"/>
                </a:cubicBezTo>
                <a:cubicBezTo>
                  <a:pt x="703117" y="1600360"/>
                  <a:pt x="757502" y="1577054"/>
                  <a:pt x="842964" y="1538210"/>
                </a:cubicBezTo>
                <a:cubicBezTo>
                  <a:pt x="955618" y="1487714"/>
                  <a:pt x="959503" y="1487714"/>
                  <a:pt x="986695" y="1479945"/>
                </a:cubicBezTo>
                <a:cubicBezTo>
                  <a:pt x="990580" y="1479945"/>
                  <a:pt x="990580" y="1479945"/>
                  <a:pt x="990580" y="1479945"/>
                </a:cubicBezTo>
                <a:cubicBezTo>
                  <a:pt x="986695" y="1476060"/>
                  <a:pt x="994464" y="1472176"/>
                  <a:pt x="1017772" y="1464407"/>
                </a:cubicBezTo>
                <a:cubicBezTo>
                  <a:pt x="1068272" y="1444985"/>
                  <a:pt x="1072157" y="1441101"/>
                  <a:pt x="1072157" y="1433332"/>
                </a:cubicBezTo>
                <a:cubicBezTo>
                  <a:pt x="1068272" y="1425564"/>
                  <a:pt x="1072157" y="1425564"/>
                  <a:pt x="1079926" y="1421679"/>
                </a:cubicBezTo>
                <a:cubicBezTo>
                  <a:pt x="1091580" y="1417795"/>
                  <a:pt x="1099349" y="1410026"/>
                  <a:pt x="1095464" y="1406142"/>
                </a:cubicBezTo>
                <a:cubicBezTo>
                  <a:pt x="1091580" y="1402257"/>
                  <a:pt x="1064387" y="1413911"/>
                  <a:pt x="1056618" y="1417795"/>
                </a:cubicBezTo>
                <a:cubicBezTo>
                  <a:pt x="1056618" y="1417795"/>
                  <a:pt x="1052734" y="1417795"/>
                  <a:pt x="1052734" y="1417795"/>
                </a:cubicBezTo>
                <a:cubicBezTo>
                  <a:pt x="1048849" y="1417795"/>
                  <a:pt x="1052734" y="1413911"/>
                  <a:pt x="1052734" y="1413911"/>
                </a:cubicBezTo>
                <a:cubicBezTo>
                  <a:pt x="1056618" y="1413911"/>
                  <a:pt x="1056618" y="1413911"/>
                  <a:pt x="1060503" y="1410026"/>
                </a:cubicBezTo>
                <a:cubicBezTo>
                  <a:pt x="1064387" y="1410026"/>
                  <a:pt x="1064387" y="1406142"/>
                  <a:pt x="1048849" y="1410026"/>
                </a:cubicBezTo>
                <a:cubicBezTo>
                  <a:pt x="1041080" y="1410026"/>
                  <a:pt x="1033310" y="1413911"/>
                  <a:pt x="1033310" y="1413911"/>
                </a:cubicBezTo>
                <a:cubicBezTo>
                  <a:pt x="1033310" y="1417795"/>
                  <a:pt x="1029426" y="1417795"/>
                  <a:pt x="1025541" y="1417795"/>
                </a:cubicBezTo>
                <a:cubicBezTo>
                  <a:pt x="1021657" y="1421679"/>
                  <a:pt x="1013887" y="1421679"/>
                  <a:pt x="1013887" y="1425564"/>
                </a:cubicBezTo>
                <a:cubicBezTo>
                  <a:pt x="1013887" y="1425564"/>
                  <a:pt x="1017772" y="1425564"/>
                  <a:pt x="1029426" y="1425564"/>
                </a:cubicBezTo>
                <a:cubicBezTo>
                  <a:pt x="1044964" y="1421679"/>
                  <a:pt x="1044964" y="1421679"/>
                  <a:pt x="1041080" y="1425564"/>
                </a:cubicBezTo>
                <a:cubicBezTo>
                  <a:pt x="1037195" y="1429448"/>
                  <a:pt x="1029426" y="1429448"/>
                  <a:pt x="1021657" y="1433332"/>
                </a:cubicBezTo>
                <a:cubicBezTo>
                  <a:pt x="1017772" y="1433332"/>
                  <a:pt x="1010003" y="1437217"/>
                  <a:pt x="1010003" y="1437217"/>
                </a:cubicBezTo>
                <a:cubicBezTo>
                  <a:pt x="1006118" y="1441101"/>
                  <a:pt x="975041" y="1452754"/>
                  <a:pt x="955618" y="1460523"/>
                </a:cubicBezTo>
                <a:cubicBezTo>
                  <a:pt x="947849" y="1464407"/>
                  <a:pt x="940080" y="1468292"/>
                  <a:pt x="936195" y="1468292"/>
                </a:cubicBezTo>
                <a:cubicBezTo>
                  <a:pt x="932310" y="1472176"/>
                  <a:pt x="905118" y="1483829"/>
                  <a:pt x="877926" y="1495482"/>
                </a:cubicBezTo>
                <a:cubicBezTo>
                  <a:pt x="850733" y="1507135"/>
                  <a:pt x="827426" y="1518788"/>
                  <a:pt x="819656" y="1518788"/>
                </a:cubicBezTo>
                <a:cubicBezTo>
                  <a:pt x="815772" y="1522673"/>
                  <a:pt x="804118" y="1526557"/>
                  <a:pt x="792464" y="1534326"/>
                </a:cubicBezTo>
                <a:cubicBezTo>
                  <a:pt x="780810" y="1538210"/>
                  <a:pt x="761387" y="1549863"/>
                  <a:pt x="749733" y="1553748"/>
                </a:cubicBezTo>
                <a:cubicBezTo>
                  <a:pt x="741964" y="1557632"/>
                  <a:pt x="730310" y="1561517"/>
                  <a:pt x="730310" y="1561517"/>
                </a:cubicBezTo>
                <a:cubicBezTo>
                  <a:pt x="730310" y="1561517"/>
                  <a:pt x="726425" y="1561517"/>
                  <a:pt x="722541" y="1565401"/>
                </a:cubicBezTo>
                <a:cubicBezTo>
                  <a:pt x="718656" y="1569285"/>
                  <a:pt x="710887" y="1573170"/>
                  <a:pt x="710887" y="1573170"/>
                </a:cubicBezTo>
                <a:cubicBezTo>
                  <a:pt x="703117" y="1573170"/>
                  <a:pt x="718656" y="1561517"/>
                  <a:pt x="738079" y="1553748"/>
                </a:cubicBezTo>
                <a:cubicBezTo>
                  <a:pt x="745848" y="1549863"/>
                  <a:pt x="749733" y="1545979"/>
                  <a:pt x="749733" y="1545979"/>
                </a:cubicBezTo>
                <a:cubicBezTo>
                  <a:pt x="749733" y="1542095"/>
                  <a:pt x="761387" y="1534326"/>
                  <a:pt x="765271" y="1534326"/>
                </a:cubicBezTo>
                <a:cubicBezTo>
                  <a:pt x="769156" y="1538210"/>
                  <a:pt x="773041" y="1534326"/>
                  <a:pt x="773041" y="1534326"/>
                </a:cubicBezTo>
                <a:cubicBezTo>
                  <a:pt x="773041" y="1530442"/>
                  <a:pt x="780810" y="1526557"/>
                  <a:pt x="784695" y="1526557"/>
                </a:cubicBezTo>
                <a:cubicBezTo>
                  <a:pt x="792464" y="1526557"/>
                  <a:pt x="800233" y="1526557"/>
                  <a:pt x="804118" y="1522673"/>
                </a:cubicBezTo>
                <a:cubicBezTo>
                  <a:pt x="808002" y="1518788"/>
                  <a:pt x="815772" y="1514904"/>
                  <a:pt x="823541" y="1511020"/>
                </a:cubicBezTo>
                <a:cubicBezTo>
                  <a:pt x="827426" y="1511020"/>
                  <a:pt x="835195" y="1507135"/>
                  <a:pt x="839079" y="1503251"/>
                </a:cubicBezTo>
                <a:cubicBezTo>
                  <a:pt x="839079" y="1499367"/>
                  <a:pt x="842964" y="1499367"/>
                  <a:pt x="846849" y="1499367"/>
                </a:cubicBezTo>
                <a:cubicBezTo>
                  <a:pt x="850733" y="1499367"/>
                  <a:pt x="866272" y="1495482"/>
                  <a:pt x="874041" y="1487714"/>
                </a:cubicBezTo>
                <a:cubicBezTo>
                  <a:pt x="885695" y="1483829"/>
                  <a:pt x="901233" y="1476060"/>
                  <a:pt x="909003" y="1476060"/>
                </a:cubicBezTo>
                <a:cubicBezTo>
                  <a:pt x="912887" y="1476060"/>
                  <a:pt x="920657" y="1472176"/>
                  <a:pt x="920657" y="1472176"/>
                </a:cubicBezTo>
                <a:cubicBezTo>
                  <a:pt x="920657" y="1472176"/>
                  <a:pt x="932310" y="1464407"/>
                  <a:pt x="947849" y="1456639"/>
                </a:cubicBezTo>
                <a:cubicBezTo>
                  <a:pt x="986695" y="1441101"/>
                  <a:pt x="998349" y="1437217"/>
                  <a:pt x="1002234" y="1433332"/>
                </a:cubicBezTo>
                <a:cubicBezTo>
                  <a:pt x="1002234" y="1433332"/>
                  <a:pt x="1006118" y="1433332"/>
                  <a:pt x="1002234" y="1429448"/>
                </a:cubicBezTo>
                <a:cubicBezTo>
                  <a:pt x="1002234" y="1429448"/>
                  <a:pt x="994464" y="1433332"/>
                  <a:pt x="982810" y="1437217"/>
                </a:cubicBezTo>
                <a:cubicBezTo>
                  <a:pt x="947849" y="1448870"/>
                  <a:pt x="916772" y="1460523"/>
                  <a:pt x="912887" y="1460523"/>
                </a:cubicBezTo>
                <a:cubicBezTo>
                  <a:pt x="912887" y="1456639"/>
                  <a:pt x="916772" y="1452754"/>
                  <a:pt x="932310" y="1448870"/>
                </a:cubicBezTo>
                <a:cubicBezTo>
                  <a:pt x="951734" y="1441101"/>
                  <a:pt x="994464" y="1425564"/>
                  <a:pt x="1006118" y="1421679"/>
                </a:cubicBezTo>
                <a:cubicBezTo>
                  <a:pt x="1010003" y="1417795"/>
                  <a:pt x="1010003" y="1417795"/>
                  <a:pt x="1010003" y="1417795"/>
                </a:cubicBezTo>
                <a:cubicBezTo>
                  <a:pt x="1006118" y="1413911"/>
                  <a:pt x="1006118" y="1413911"/>
                  <a:pt x="1006118" y="1413911"/>
                </a:cubicBezTo>
                <a:cubicBezTo>
                  <a:pt x="994464" y="1406142"/>
                  <a:pt x="982810" y="1410026"/>
                  <a:pt x="959503" y="1421679"/>
                </a:cubicBezTo>
                <a:cubicBezTo>
                  <a:pt x="947849" y="1425564"/>
                  <a:pt x="928426" y="1433332"/>
                  <a:pt x="912887" y="1437217"/>
                </a:cubicBezTo>
                <a:cubicBezTo>
                  <a:pt x="885695" y="1448870"/>
                  <a:pt x="870156" y="1456639"/>
                  <a:pt x="866272" y="1460523"/>
                </a:cubicBezTo>
                <a:cubicBezTo>
                  <a:pt x="866272" y="1460523"/>
                  <a:pt x="858503" y="1464407"/>
                  <a:pt x="850733" y="1464407"/>
                </a:cubicBezTo>
                <a:cubicBezTo>
                  <a:pt x="835195" y="1468292"/>
                  <a:pt x="808002" y="1479945"/>
                  <a:pt x="808002" y="1483829"/>
                </a:cubicBezTo>
                <a:cubicBezTo>
                  <a:pt x="804118" y="1483829"/>
                  <a:pt x="804118" y="1487714"/>
                  <a:pt x="800233" y="1487714"/>
                </a:cubicBezTo>
                <a:cubicBezTo>
                  <a:pt x="796349" y="1487714"/>
                  <a:pt x="776925" y="1495482"/>
                  <a:pt x="757502" y="1507135"/>
                </a:cubicBezTo>
                <a:cubicBezTo>
                  <a:pt x="734194" y="1518788"/>
                  <a:pt x="710887" y="1530442"/>
                  <a:pt x="707002" y="1530442"/>
                </a:cubicBezTo>
                <a:cubicBezTo>
                  <a:pt x="699233" y="1534326"/>
                  <a:pt x="687579" y="1542095"/>
                  <a:pt x="679809" y="1545979"/>
                </a:cubicBezTo>
                <a:cubicBezTo>
                  <a:pt x="672040" y="1549863"/>
                  <a:pt x="652617" y="1557632"/>
                  <a:pt x="644848" y="1561517"/>
                </a:cubicBezTo>
                <a:cubicBezTo>
                  <a:pt x="633194" y="1565401"/>
                  <a:pt x="617655" y="1573170"/>
                  <a:pt x="613771" y="1577054"/>
                </a:cubicBezTo>
                <a:cubicBezTo>
                  <a:pt x="606002" y="1584823"/>
                  <a:pt x="551617" y="1608129"/>
                  <a:pt x="543848" y="1608129"/>
                </a:cubicBezTo>
                <a:cubicBezTo>
                  <a:pt x="543848" y="1608129"/>
                  <a:pt x="539963" y="1608129"/>
                  <a:pt x="539963" y="1608129"/>
                </a:cubicBezTo>
                <a:cubicBezTo>
                  <a:pt x="539963" y="1604245"/>
                  <a:pt x="536078" y="1604245"/>
                  <a:pt x="524425" y="1615898"/>
                </a:cubicBezTo>
                <a:cubicBezTo>
                  <a:pt x="516655" y="1619782"/>
                  <a:pt x="512771" y="1623666"/>
                  <a:pt x="508886" y="1623666"/>
                </a:cubicBezTo>
                <a:cubicBezTo>
                  <a:pt x="508886" y="1623666"/>
                  <a:pt x="501117" y="1627551"/>
                  <a:pt x="489463" y="1635320"/>
                </a:cubicBezTo>
                <a:cubicBezTo>
                  <a:pt x="477809" y="1639204"/>
                  <a:pt x="470040" y="1643088"/>
                  <a:pt x="466155" y="1643088"/>
                </a:cubicBezTo>
                <a:cubicBezTo>
                  <a:pt x="466155" y="1646973"/>
                  <a:pt x="458386" y="1650857"/>
                  <a:pt x="450617" y="1654741"/>
                </a:cubicBezTo>
                <a:cubicBezTo>
                  <a:pt x="442847" y="1658626"/>
                  <a:pt x="427309" y="1666395"/>
                  <a:pt x="419540" y="1666395"/>
                </a:cubicBezTo>
                <a:cubicBezTo>
                  <a:pt x="407886" y="1674163"/>
                  <a:pt x="388463" y="1681932"/>
                  <a:pt x="365155" y="1697469"/>
                </a:cubicBezTo>
                <a:cubicBezTo>
                  <a:pt x="361270" y="1697469"/>
                  <a:pt x="353501" y="1705238"/>
                  <a:pt x="345732" y="1709123"/>
                </a:cubicBezTo>
                <a:cubicBezTo>
                  <a:pt x="337963" y="1713007"/>
                  <a:pt x="322424" y="1716891"/>
                  <a:pt x="318539" y="1720776"/>
                </a:cubicBezTo>
                <a:cubicBezTo>
                  <a:pt x="306886" y="1728544"/>
                  <a:pt x="303001" y="1728544"/>
                  <a:pt x="303001" y="1728544"/>
                </a:cubicBezTo>
                <a:cubicBezTo>
                  <a:pt x="299116" y="1724660"/>
                  <a:pt x="303001" y="1724660"/>
                  <a:pt x="306886" y="1720776"/>
                </a:cubicBezTo>
                <a:cubicBezTo>
                  <a:pt x="310770" y="1716891"/>
                  <a:pt x="314655" y="1716891"/>
                  <a:pt x="314655" y="1713007"/>
                </a:cubicBezTo>
                <a:cubicBezTo>
                  <a:pt x="314655" y="1709123"/>
                  <a:pt x="318539" y="1709123"/>
                  <a:pt x="326309" y="1705238"/>
                </a:cubicBezTo>
                <a:cubicBezTo>
                  <a:pt x="353501" y="1693585"/>
                  <a:pt x="357386" y="1693585"/>
                  <a:pt x="365155" y="1685816"/>
                </a:cubicBezTo>
                <a:cubicBezTo>
                  <a:pt x="365155" y="1685816"/>
                  <a:pt x="372924" y="1681932"/>
                  <a:pt x="376809" y="1681932"/>
                </a:cubicBezTo>
                <a:cubicBezTo>
                  <a:pt x="380694" y="1678048"/>
                  <a:pt x="384578" y="1678048"/>
                  <a:pt x="384578" y="1674163"/>
                </a:cubicBezTo>
                <a:cubicBezTo>
                  <a:pt x="388463" y="1674163"/>
                  <a:pt x="392347" y="1670279"/>
                  <a:pt x="396232" y="1670279"/>
                </a:cubicBezTo>
                <a:cubicBezTo>
                  <a:pt x="407886" y="1666395"/>
                  <a:pt x="435078" y="1654741"/>
                  <a:pt x="435078" y="1650857"/>
                </a:cubicBezTo>
                <a:cubicBezTo>
                  <a:pt x="435078" y="1650857"/>
                  <a:pt x="442847" y="1646973"/>
                  <a:pt x="450617" y="1643088"/>
                </a:cubicBezTo>
                <a:cubicBezTo>
                  <a:pt x="458386" y="1639204"/>
                  <a:pt x="470040" y="1631435"/>
                  <a:pt x="477809" y="1627551"/>
                </a:cubicBezTo>
                <a:cubicBezTo>
                  <a:pt x="485578" y="1623666"/>
                  <a:pt x="497232" y="1615898"/>
                  <a:pt x="497232" y="1615898"/>
                </a:cubicBezTo>
                <a:cubicBezTo>
                  <a:pt x="497232" y="1615898"/>
                  <a:pt x="501117" y="1615898"/>
                  <a:pt x="505001" y="1615898"/>
                </a:cubicBezTo>
                <a:cubicBezTo>
                  <a:pt x="505001" y="1612013"/>
                  <a:pt x="520540" y="1604245"/>
                  <a:pt x="532194" y="1596476"/>
                </a:cubicBezTo>
                <a:cubicBezTo>
                  <a:pt x="555501" y="1580938"/>
                  <a:pt x="559386" y="1580938"/>
                  <a:pt x="563271" y="1580938"/>
                </a:cubicBezTo>
                <a:cubicBezTo>
                  <a:pt x="567155" y="1584823"/>
                  <a:pt x="574925" y="1584823"/>
                  <a:pt x="578809" y="1580938"/>
                </a:cubicBezTo>
                <a:cubicBezTo>
                  <a:pt x="586578" y="1580938"/>
                  <a:pt x="586578" y="1577054"/>
                  <a:pt x="578809" y="1577054"/>
                </a:cubicBezTo>
                <a:cubicBezTo>
                  <a:pt x="574925" y="1577054"/>
                  <a:pt x="574925" y="1577054"/>
                  <a:pt x="578809" y="1573170"/>
                </a:cubicBezTo>
                <a:cubicBezTo>
                  <a:pt x="578809" y="1573170"/>
                  <a:pt x="582694" y="1573170"/>
                  <a:pt x="586578" y="1573170"/>
                </a:cubicBezTo>
                <a:cubicBezTo>
                  <a:pt x="590463" y="1577054"/>
                  <a:pt x="606002" y="1569285"/>
                  <a:pt x="609886" y="1561517"/>
                </a:cubicBezTo>
                <a:cubicBezTo>
                  <a:pt x="609886" y="1557632"/>
                  <a:pt x="625425" y="1545979"/>
                  <a:pt x="640963" y="1542095"/>
                </a:cubicBezTo>
                <a:cubicBezTo>
                  <a:pt x="644848" y="1542095"/>
                  <a:pt x="656502" y="1538210"/>
                  <a:pt x="664271" y="1530442"/>
                </a:cubicBezTo>
                <a:cubicBezTo>
                  <a:pt x="672040" y="1526557"/>
                  <a:pt x="679809" y="1518788"/>
                  <a:pt x="687579" y="1518788"/>
                </a:cubicBezTo>
                <a:cubicBezTo>
                  <a:pt x="691464" y="1518788"/>
                  <a:pt x="699233" y="1514904"/>
                  <a:pt x="703117" y="1511020"/>
                </a:cubicBezTo>
                <a:cubicBezTo>
                  <a:pt x="707002" y="1507135"/>
                  <a:pt x="718656" y="1503251"/>
                  <a:pt x="722541" y="1499367"/>
                </a:cubicBezTo>
                <a:cubicBezTo>
                  <a:pt x="734194" y="1495482"/>
                  <a:pt x="738079" y="1491598"/>
                  <a:pt x="730310" y="1491598"/>
                </a:cubicBezTo>
                <a:cubicBezTo>
                  <a:pt x="726425" y="1491598"/>
                  <a:pt x="722541" y="1491598"/>
                  <a:pt x="722541" y="1491598"/>
                </a:cubicBezTo>
                <a:cubicBezTo>
                  <a:pt x="718656" y="1487714"/>
                  <a:pt x="726425" y="1483829"/>
                  <a:pt x="738079" y="1483829"/>
                </a:cubicBezTo>
                <a:cubicBezTo>
                  <a:pt x="741964" y="1483829"/>
                  <a:pt x="761387" y="1476060"/>
                  <a:pt x="769156" y="1468292"/>
                </a:cubicBezTo>
                <a:cubicBezTo>
                  <a:pt x="773041" y="1468292"/>
                  <a:pt x="780810" y="1464407"/>
                  <a:pt x="788579" y="1464407"/>
                </a:cubicBezTo>
                <a:cubicBezTo>
                  <a:pt x="796349" y="1460523"/>
                  <a:pt x="804118" y="1460523"/>
                  <a:pt x="808002" y="1456639"/>
                </a:cubicBezTo>
                <a:cubicBezTo>
                  <a:pt x="808002" y="1456639"/>
                  <a:pt x="815772" y="1452754"/>
                  <a:pt x="823541" y="1452754"/>
                </a:cubicBezTo>
                <a:cubicBezTo>
                  <a:pt x="831310" y="1448870"/>
                  <a:pt x="831310" y="1448870"/>
                  <a:pt x="831310" y="1441101"/>
                </a:cubicBezTo>
                <a:cubicBezTo>
                  <a:pt x="831310" y="1441101"/>
                  <a:pt x="835195" y="1437217"/>
                  <a:pt x="835195" y="1437217"/>
                </a:cubicBezTo>
                <a:cubicBezTo>
                  <a:pt x="835195" y="1437217"/>
                  <a:pt x="839079" y="1433332"/>
                  <a:pt x="842964" y="1429448"/>
                </a:cubicBezTo>
                <a:cubicBezTo>
                  <a:pt x="846849" y="1425564"/>
                  <a:pt x="850733" y="1421679"/>
                  <a:pt x="854618" y="1421679"/>
                </a:cubicBezTo>
                <a:cubicBezTo>
                  <a:pt x="858503" y="1421679"/>
                  <a:pt x="866272" y="1417795"/>
                  <a:pt x="877926" y="1413911"/>
                </a:cubicBezTo>
                <a:cubicBezTo>
                  <a:pt x="885695" y="1410026"/>
                  <a:pt x="897349" y="1406142"/>
                  <a:pt x="901233" y="1402257"/>
                </a:cubicBezTo>
                <a:cubicBezTo>
                  <a:pt x="905118" y="1402257"/>
                  <a:pt x="909003" y="1402257"/>
                  <a:pt x="909003" y="1402257"/>
                </a:cubicBezTo>
                <a:cubicBezTo>
                  <a:pt x="912887" y="1398373"/>
                  <a:pt x="916772" y="1394489"/>
                  <a:pt x="924541" y="1394489"/>
                </a:cubicBezTo>
                <a:cubicBezTo>
                  <a:pt x="932310" y="1390604"/>
                  <a:pt x="943964" y="1386720"/>
                  <a:pt x="951734" y="1382836"/>
                </a:cubicBezTo>
                <a:cubicBezTo>
                  <a:pt x="959503" y="1378951"/>
                  <a:pt x="963387" y="1378951"/>
                  <a:pt x="967272" y="1378951"/>
                </a:cubicBezTo>
                <a:cubicBezTo>
                  <a:pt x="971157" y="1382836"/>
                  <a:pt x="978926" y="1378951"/>
                  <a:pt x="975041" y="1375067"/>
                </a:cubicBezTo>
                <a:cubicBezTo>
                  <a:pt x="975041" y="1375067"/>
                  <a:pt x="978926" y="1375067"/>
                  <a:pt x="998349" y="1363414"/>
                </a:cubicBezTo>
                <a:cubicBezTo>
                  <a:pt x="1006118" y="1363414"/>
                  <a:pt x="1013887" y="1359529"/>
                  <a:pt x="1025541" y="1355645"/>
                </a:cubicBezTo>
                <a:cubicBezTo>
                  <a:pt x="1033310" y="1351761"/>
                  <a:pt x="1041080" y="1347876"/>
                  <a:pt x="1041080" y="1347876"/>
                </a:cubicBezTo>
                <a:cubicBezTo>
                  <a:pt x="1044964" y="1347876"/>
                  <a:pt x="1056618" y="1343992"/>
                  <a:pt x="1072157" y="1336223"/>
                </a:cubicBezTo>
                <a:cubicBezTo>
                  <a:pt x="1087695" y="1332339"/>
                  <a:pt x="1107118" y="1324570"/>
                  <a:pt x="1122657" y="1316801"/>
                </a:cubicBezTo>
                <a:cubicBezTo>
                  <a:pt x="1142080" y="1312917"/>
                  <a:pt x="1145965" y="1309033"/>
                  <a:pt x="1142080" y="1305148"/>
                </a:cubicBezTo>
                <a:cubicBezTo>
                  <a:pt x="1142080" y="1301264"/>
                  <a:pt x="1142080" y="1301264"/>
                  <a:pt x="1134311" y="1301264"/>
                </a:cubicBezTo>
                <a:cubicBezTo>
                  <a:pt x="1130426" y="1301264"/>
                  <a:pt x="1126541" y="1301264"/>
                  <a:pt x="1126541" y="1297379"/>
                </a:cubicBezTo>
                <a:cubicBezTo>
                  <a:pt x="1126541" y="1293495"/>
                  <a:pt x="1122657" y="1293495"/>
                  <a:pt x="1107118" y="1301264"/>
                </a:cubicBezTo>
                <a:cubicBezTo>
                  <a:pt x="1103234" y="1301264"/>
                  <a:pt x="1095464" y="1305148"/>
                  <a:pt x="1087695" y="1309033"/>
                </a:cubicBezTo>
                <a:cubicBezTo>
                  <a:pt x="1083810" y="1309033"/>
                  <a:pt x="1064387" y="1316801"/>
                  <a:pt x="1044964" y="1324570"/>
                </a:cubicBezTo>
                <a:cubicBezTo>
                  <a:pt x="1029426" y="1332339"/>
                  <a:pt x="1002234" y="1343992"/>
                  <a:pt x="986695" y="1351761"/>
                </a:cubicBezTo>
                <a:cubicBezTo>
                  <a:pt x="971157" y="1355645"/>
                  <a:pt x="936195" y="1371182"/>
                  <a:pt x="909003" y="1382836"/>
                </a:cubicBezTo>
                <a:cubicBezTo>
                  <a:pt x="854618" y="1406142"/>
                  <a:pt x="839079" y="1410026"/>
                  <a:pt x="842964" y="1406142"/>
                </a:cubicBezTo>
                <a:cubicBezTo>
                  <a:pt x="842964" y="1402257"/>
                  <a:pt x="854618" y="1394489"/>
                  <a:pt x="877926" y="1386720"/>
                </a:cubicBezTo>
                <a:cubicBezTo>
                  <a:pt x="881810" y="1382836"/>
                  <a:pt x="893464" y="1378951"/>
                  <a:pt x="897349" y="1375067"/>
                </a:cubicBezTo>
                <a:cubicBezTo>
                  <a:pt x="905118" y="1371182"/>
                  <a:pt x="916772" y="1367298"/>
                  <a:pt x="928426" y="1363414"/>
                </a:cubicBezTo>
                <a:cubicBezTo>
                  <a:pt x="940080" y="1363414"/>
                  <a:pt x="955618" y="1359529"/>
                  <a:pt x="959503" y="1355645"/>
                </a:cubicBezTo>
                <a:cubicBezTo>
                  <a:pt x="963387" y="1351761"/>
                  <a:pt x="971157" y="1347876"/>
                  <a:pt x="975041" y="1347876"/>
                </a:cubicBezTo>
                <a:cubicBezTo>
                  <a:pt x="978926" y="1347876"/>
                  <a:pt x="982810" y="1343992"/>
                  <a:pt x="982810" y="1343992"/>
                </a:cubicBezTo>
                <a:cubicBezTo>
                  <a:pt x="986695" y="1343992"/>
                  <a:pt x="990580" y="1340107"/>
                  <a:pt x="994464" y="1340107"/>
                </a:cubicBezTo>
                <a:cubicBezTo>
                  <a:pt x="994464" y="1340107"/>
                  <a:pt x="1002234" y="1336223"/>
                  <a:pt x="1002234" y="1332339"/>
                </a:cubicBezTo>
                <a:cubicBezTo>
                  <a:pt x="1006118" y="1328454"/>
                  <a:pt x="1025541" y="1316801"/>
                  <a:pt x="1033310" y="1316801"/>
                </a:cubicBezTo>
                <a:cubicBezTo>
                  <a:pt x="1033310" y="1316801"/>
                  <a:pt x="1044964" y="1312917"/>
                  <a:pt x="1056618" y="1305148"/>
                </a:cubicBezTo>
                <a:cubicBezTo>
                  <a:pt x="1083810" y="1293495"/>
                  <a:pt x="1145965" y="1270189"/>
                  <a:pt x="1188695" y="1254651"/>
                </a:cubicBezTo>
                <a:cubicBezTo>
                  <a:pt x="1208119" y="1250767"/>
                  <a:pt x="1223657" y="1242998"/>
                  <a:pt x="1223657" y="1242998"/>
                </a:cubicBezTo>
                <a:cubicBezTo>
                  <a:pt x="1227542" y="1239114"/>
                  <a:pt x="1231427" y="1239114"/>
                  <a:pt x="1239196" y="1239114"/>
                </a:cubicBezTo>
                <a:cubicBezTo>
                  <a:pt x="1243081" y="1239114"/>
                  <a:pt x="1246965" y="1235230"/>
                  <a:pt x="1250849" y="1231345"/>
                </a:cubicBezTo>
                <a:cubicBezTo>
                  <a:pt x="1254734" y="1223576"/>
                  <a:pt x="1254734" y="1223576"/>
                  <a:pt x="1289696" y="1215808"/>
                </a:cubicBezTo>
                <a:cubicBezTo>
                  <a:pt x="1301350" y="1211923"/>
                  <a:pt x="1320773" y="1204155"/>
                  <a:pt x="1324658" y="1200270"/>
                </a:cubicBezTo>
                <a:cubicBezTo>
                  <a:pt x="1340196" y="1196386"/>
                  <a:pt x="1340196" y="1196386"/>
                  <a:pt x="1340196" y="1196386"/>
                </a:cubicBezTo>
                <a:cubicBezTo>
                  <a:pt x="1328542" y="1196386"/>
                  <a:pt x="1328542" y="1196386"/>
                  <a:pt x="1328542" y="1196386"/>
                </a:cubicBezTo>
                <a:cubicBezTo>
                  <a:pt x="1320773" y="1196386"/>
                  <a:pt x="1313004" y="1200270"/>
                  <a:pt x="1309119" y="1200270"/>
                </a:cubicBezTo>
                <a:cubicBezTo>
                  <a:pt x="1305235" y="1204155"/>
                  <a:pt x="1297465" y="1204155"/>
                  <a:pt x="1285811" y="1208039"/>
                </a:cubicBezTo>
                <a:cubicBezTo>
                  <a:pt x="1270273" y="1211923"/>
                  <a:pt x="1246965" y="1219692"/>
                  <a:pt x="1243081" y="1223576"/>
                </a:cubicBezTo>
                <a:cubicBezTo>
                  <a:pt x="1243081" y="1227461"/>
                  <a:pt x="1235311" y="1227461"/>
                  <a:pt x="1227542" y="1231345"/>
                </a:cubicBezTo>
                <a:cubicBezTo>
                  <a:pt x="1219772" y="1231345"/>
                  <a:pt x="1208119" y="1235230"/>
                  <a:pt x="1204234" y="1239114"/>
                </a:cubicBezTo>
                <a:cubicBezTo>
                  <a:pt x="1188695" y="1242998"/>
                  <a:pt x="1184811" y="1242998"/>
                  <a:pt x="1184811" y="1239114"/>
                </a:cubicBezTo>
                <a:cubicBezTo>
                  <a:pt x="1184811" y="1235230"/>
                  <a:pt x="1180927" y="1235230"/>
                  <a:pt x="1173157" y="1239114"/>
                </a:cubicBezTo>
                <a:cubicBezTo>
                  <a:pt x="1169272" y="1239114"/>
                  <a:pt x="1161503" y="1242998"/>
                  <a:pt x="1157618" y="1246883"/>
                </a:cubicBezTo>
                <a:cubicBezTo>
                  <a:pt x="1153734" y="1246883"/>
                  <a:pt x="1145965" y="1250767"/>
                  <a:pt x="1138195" y="1254651"/>
                </a:cubicBezTo>
                <a:cubicBezTo>
                  <a:pt x="1118772" y="1262420"/>
                  <a:pt x="1099349" y="1274073"/>
                  <a:pt x="1091580" y="1277958"/>
                </a:cubicBezTo>
                <a:cubicBezTo>
                  <a:pt x="1079926" y="1285726"/>
                  <a:pt x="1006118" y="1316801"/>
                  <a:pt x="994464" y="1320686"/>
                </a:cubicBezTo>
                <a:cubicBezTo>
                  <a:pt x="990580" y="1320686"/>
                  <a:pt x="982810" y="1324570"/>
                  <a:pt x="978926" y="1328454"/>
                </a:cubicBezTo>
                <a:cubicBezTo>
                  <a:pt x="971157" y="1328454"/>
                  <a:pt x="967272" y="1332339"/>
                  <a:pt x="963387" y="1332339"/>
                </a:cubicBezTo>
                <a:cubicBezTo>
                  <a:pt x="959503" y="1332339"/>
                  <a:pt x="951734" y="1336223"/>
                  <a:pt x="947849" y="1340107"/>
                </a:cubicBezTo>
                <a:cubicBezTo>
                  <a:pt x="943964" y="1343992"/>
                  <a:pt x="936195" y="1347876"/>
                  <a:pt x="936195" y="1347876"/>
                </a:cubicBezTo>
                <a:cubicBezTo>
                  <a:pt x="932310" y="1347876"/>
                  <a:pt x="920657" y="1351761"/>
                  <a:pt x="905118" y="1359529"/>
                </a:cubicBezTo>
                <a:cubicBezTo>
                  <a:pt x="866272" y="1378951"/>
                  <a:pt x="835195" y="1394489"/>
                  <a:pt x="831310" y="1394489"/>
                </a:cubicBezTo>
                <a:cubicBezTo>
                  <a:pt x="827426" y="1390604"/>
                  <a:pt x="808002" y="1402257"/>
                  <a:pt x="792464" y="1410026"/>
                </a:cubicBezTo>
                <a:cubicBezTo>
                  <a:pt x="780810" y="1417795"/>
                  <a:pt x="776925" y="1417795"/>
                  <a:pt x="780810" y="1410026"/>
                </a:cubicBezTo>
                <a:cubicBezTo>
                  <a:pt x="780810" y="1402257"/>
                  <a:pt x="776925" y="1402257"/>
                  <a:pt x="761387" y="1410026"/>
                </a:cubicBezTo>
                <a:cubicBezTo>
                  <a:pt x="749733" y="1413911"/>
                  <a:pt x="745848" y="1413911"/>
                  <a:pt x="738079" y="1410026"/>
                </a:cubicBezTo>
                <a:cubicBezTo>
                  <a:pt x="738079" y="1406142"/>
                  <a:pt x="734194" y="1406142"/>
                  <a:pt x="726425" y="1410026"/>
                </a:cubicBezTo>
                <a:cubicBezTo>
                  <a:pt x="718656" y="1413911"/>
                  <a:pt x="714771" y="1417795"/>
                  <a:pt x="710887" y="1417795"/>
                </a:cubicBezTo>
                <a:cubicBezTo>
                  <a:pt x="703117" y="1425564"/>
                  <a:pt x="679809" y="1429448"/>
                  <a:pt x="675925" y="1429448"/>
                </a:cubicBezTo>
                <a:cubicBezTo>
                  <a:pt x="672040" y="1425564"/>
                  <a:pt x="621540" y="1444985"/>
                  <a:pt x="590463" y="1464407"/>
                </a:cubicBezTo>
                <a:cubicBezTo>
                  <a:pt x="586578" y="1468292"/>
                  <a:pt x="586578" y="1468292"/>
                  <a:pt x="586578" y="1468292"/>
                </a:cubicBezTo>
                <a:cubicBezTo>
                  <a:pt x="594348" y="1468292"/>
                  <a:pt x="594348" y="1468292"/>
                  <a:pt x="594348" y="1468292"/>
                </a:cubicBezTo>
                <a:cubicBezTo>
                  <a:pt x="602117" y="1472176"/>
                  <a:pt x="609886" y="1468292"/>
                  <a:pt x="625425" y="1460523"/>
                </a:cubicBezTo>
                <a:cubicBezTo>
                  <a:pt x="629309" y="1456639"/>
                  <a:pt x="633194" y="1456639"/>
                  <a:pt x="640963" y="1456639"/>
                </a:cubicBezTo>
                <a:cubicBezTo>
                  <a:pt x="648732" y="1460523"/>
                  <a:pt x="648732" y="1460523"/>
                  <a:pt x="648732" y="1460523"/>
                </a:cubicBezTo>
                <a:cubicBezTo>
                  <a:pt x="637079" y="1468292"/>
                  <a:pt x="637079" y="1468292"/>
                  <a:pt x="637079" y="1468292"/>
                </a:cubicBezTo>
                <a:cubicBezTo>
                  <a:pt x="625425" y="1476060"/>
                  <a:pt x="621540" y="1479945"/>
                  <a:pt x="613771" y="1476060"/>
                </a:cubicBezTo>
                <a:cubicBezTo>
                  <a:pt x="609886" y="1476060"/>
                  <a:pt x="594348" y="1476060"/>
                  <a:pt x="578809" y="1476060"/>
                </a:cubicBezTo>
                <a:cubicBezTo>
                  <a:pt x="551617" y="1479945"/>
                  <a:pt x="551617" y="1479945"/>
                  <a:pt x="551617" y="1479945"/>
                </a:cubicBezTo>
                <a:cubicBezTo>
                  <a:pt x="516655" y="1503251"/>
                  <a:pt x="516655" y="1503251"/>
                  <a:pt x="516655" y="1503251"/>
                </a:cubicBezTo>
                <a:cubicBezTo>
                  <a:pt x="477809" y="1522673"/>
                  <a:pt x="446732" y="1538210"/>
                  <a:pt x="407886" y="1557632"/>
                </a:cubicBezTo>
                <a:cubicBezTo>
                  <a:pt x="396232" y="1561517"/>
                  <a:pt x="384578" y="1569285"/>
                  <a:pt x="380694" y="1573170"/>
                </a:cubicBezTo>
                <a:cubicBezTo>
                  <a:pt x="380694" y="1577054"/>
                  <a:pt x="376809" y="1577054"/>
                  <a:pt x="376809" y="1577054"/>
                </a:cubicBezTo>
                <a:cubicBezTo>
                  <a:pt x="372924" y="1577054"/>
                  <a:pt x="369040" y="1580938"/>
                  <a:pt x="361270" y="1584823"/>
                </a:cubicBezTo>
                <a:cubicBezTo>
                  <a:pt x="353501" y="1592592"/>
                  <a:pt x="306886" y="1615898"/>
                  <a:pt x="306886" y="1615898"/>
                </a:cubicBezTo>
                <a:cubicBezTo>
                  <a:pt x="306886" y="1615898"/>
                  <a:pt x="306886" y="1615898"/>
                  <a:pt x="306886" y="1612013"/>
                </a:cubicBezTo>
                <a:cubicBezTo>
                  <a:pt x="303001" y="1612013"/>
                  <a:pt x="310770" y="1608129"/>
                  <a:pt x="318539" y="1604245"/>
                </a:cubicBezTo>
                <a:cubicBezTo>
                  <a:pt x="322424" y="1600360"/>
                  <a:pt x="334078" y="1592592"/>
                  <a:pt x="341847" y="1588707"/>
                </a:cubicBezTo>
                <a:cubicBezTo>
                  <a:pt x="345732" y="1584823"/>
                  <a:pt x="353501" y="1580938"/>
                  <a:pt x="353501" y="1580938"/>
                </a:cubicBezTo>
                <a:cubicBezTo>
                  <a:pt x="357386" y="1580938"/>
                  <a:pt x="365155" y="1577054"/>
                  <a:pt x="372924" y="1569285"/>
                </a:cubicBezTo>
                <a:cubicBezTo>
                  <a:pt x="384578" y="1561517"/>
                  <a:pt x="392347" y="1553748"/>
                  <a:pt x="396232" y="1553748"/>
                </a:cubicBezTo>
                <a:cubicBezTo>
                  <a:pt x="407886" y="1549863"/>
                  <a:pt x="438963" y="1534326"/>
                  <a:pt x="446732" y="1526557"/>
                </a:cubicBezTo>
                <a:cubicBezTo>
                  <a:pt x="450617" y="1526557"/>
                  <a:pt x="462271" y="1522673"/>
                  <a:pt x="470040" y="1518788"/>
                </a:cubicBezTo>
                <a:cubicBezTo>
                  <a:pt x="477809" y="1511020"/>
                  <a:pt x="489463" y="1507135"/>
                  <a:pt x="493348" y="1503251"/>
                </a:cubicBezTo>
                <a:cubicBezTo>
                  <a:pt x="497232" y="1499367"/>
                  <a:pt x="505001" y="1499367"/>
                  <a:pt x="505001" y="1499367"/>
                </a:cubicBezTo>
                <a:cubicBezTo>
                  <a:pt x="508886" y="1495482"/>
                  <a:pt x="512771" y="1495482"/>
                  <a:pt x="512771" y="1491598"/>
                </a:cubicBezTo>
                <a:cubicBezTo>
                  <a:pt x="512771" y="1491598"/>
                  <a:pt x="516655" y="1487714"/>
                  <a:pt x="524425" y="1483829"/>
                </a:cubicBezTo>
                <a:cubicBezTo>
                  <a:pt x="528309" y="1479945"/>
                  <a:pt x="532194" y="1479945"/>
                  <a:pt x="532194" y="1476060"/>
                </a:cubicBezTo>
                <a:cubicBezTo>
                  <a:pt x="524425" y="1472176"/>
                  <a:pt x="528309" y="1468292"/>
                  <a:pt x="551617" y="1460523"/>
                </a:cubicBezTo>
                <a:cubicBezTo>
                  <a:pt x="578809" y="1452754"/>
                  <a:pt x="606002" y="1441101"/>
                  <a:pt x="606002" y="1437217"/>
                </a:cubicBezTo>
                <a:cubicBezTo>
                  <a:pt x="609886" y="1433332"/>
                  <a:pt x="613771" y="1433332"/>
                  <a:pt x="613771" y="1433332"/>
                </a:cubicBezTo>
                <a:cubicBezTo>
                  <a:pt x="617655" y="1433332"/>
                  <a:pt x="621540" y="1429448"/>
                  <a:pt x="621540" y="1429448"/>
                </a:cubicBezTo>
                <a:cubicBezTo>
                  <a:pt x="625425" y="1425564"/>
                  <a:pt x="675925" y="1402257"/>
                  <a:pt x="718656" y="1386720"/>
                </a:cubicBezTo>
                <a:cubicBezTo>
                  <a:pt x="726425" y="1382836"/>
                  <a:pt x="734194" y="1382836"/>
                  <a:pt x="734194" y="1378951"/>
                </a:cubicBezTo>
                <a:cubicBezTo>
                  <a:pt x="738079" y="1378951"/>
                  <a:pt x="784695" y="1351761"/>
                  <a:pt x="796349" y="1347876"/>
                </a:cubicBezTo>
                <a:cubicBezTo>
                  <a:pt x="800233" y="1347876"/>
                  <a:pt x="811887" y="1340107"/>
                  <a:pt x="823541" y="1336223"/>
                </a:cubicBezTo>
                <a:cubicBezTo>
                  <a:pt x="835195" y="1328454"/>
                  <a:pt x="846849" y="1324570"/>
                  <a:pt x="846849" y="1324570"/>
                </a:cubicBezTo>
                <a:cubicBezTo>
                  <a:pt x="850733" y="1324570"/>
                  <a:pt x="877926" y="1309033"/>
                  <a:pt x="889580" y="1301264"/>
                </a:cubicBezTo>
                <a:cubicBezTo>
                  <a:pt x="897349" y="1297379"/>
                  <a:pt x="916772" y="1289611"/>
                  <a:pt x="924541" y="1281842"/>
                </a:cubicBezTo>
                <a:cubicBezTo>
                  <a:pt x="928426" y="1281842"/>
                  <a:pt x="932310" y="1277958"/>
                  <a:pt x="936195" y="1277958"/>
                </a:cubicBezTo>
                <a:cubicBezTo>
                  <a:pt x="936195" y="1274073"/>
                  <a:pt x="940080" y="1274073"/>
                  <a:pt x="940080" y="1274073"/>
                </a:cubicBezTo>
                <a:cubicBezTo>
                  <a:pt x="943964" y="1274073"/>
                  <a:pt x="947849" y="1270189"/>
                  <a:pt x="947849" y="1270189"/>
                </a:cubicBezTo>
                <a:cubicBezTo>
                  <a:pt x="947849" y="1262420"/>
                  <a:pt x="932310" y="1266304"/>
                  <a:pt x="901233" y="1281842"/>
                </a:cubicBezTo>
                <a:cubicBezTo>
                  <a:pt x="866272" y="1297379"/>
                  <a:pt x="862387" y="1297379"/>
                  <a:pt x="866272" y="1301264"/>
                </a:cubicBezTo>
                <a:cubicBezTo>
                  <a:pt x="870156" y="1301264"/>
                  <a:pt x="866272" y="1305148"/>
                  <a:pt x="862387" y="1305148"/>
                </a:cubicBezTo>
                <a:cubicBezTo>
                  <a:pt x="854618" y="1305148"/>
                  <a:pt x="850733" y="1309033"/>
                  <a:pt x="846849" y="1312917"/>
                </a:cubicBezTo>
                <a:cubicBezTo>
                  <a:pt x="846849" y="1316801"/>
                  <a:pt x="842964" y="1320686"/>
                  <a:pt x="839079" y="1320686"/>
                </a:cubicBezTo>
                <a:cubicBezTo>
                  <a:pt x="835195" y="1320686"/>
                  <a:pt x="831310" y="1320686"/>
                  <a:pt x="827426" y="1324570"/>
                </a:cubicBezTo>
                <a:cubicBezTo>
                  <a:pt x="823541" y="1328454"/>
                  <a:pt x="815772" y="1328454"/>
                  <a:pt x="811887" y="1328454"/>
                </a:cubicBezTo>
                <a:cubicBezTo>
                  <a:pt x="800233" y="1332339"/>
                  <a:pt x="761387" y="1347876"/>
                  <a:pt x="745848" y="1359529"/>
                </a:cubicBezTo>
                <a:cubicBezTo>
                  <a:pt x="741964" y="1359529"/>
                  <a:pt x="730310" y="1367298"/>
                  <a:pt x="714771" y="1371182"/>
                </a:cubicBezTo>
                <a:cubicBezTo>
                  <a:pt x="703117" y="1378951"/>
                  <a:pt x="691464" y="1382836"/>
                  <a:pt x="687579" y="1382836"/>
                </a:cubicBezTo>
                <a:cubicBezTo>
                  <a:pt x="687579" y="1386720"/>
                  <a:pt x="679809" y="1386720"/>
                  <a:pt x="679809" y="1386720"/>
                </a:cubicBezTo>
                <a:cubicBezTo>
                  <a:pt x="675925" y="1386720"/>
                  <a:pt x="675925" y="1386720"/>
                  <a:pt x="683694" y="1382836"/>
                </a:cubicBezTo>
                <a:cubicBezTo>
                  <a:pt x="687579" y="1378951"/>
                  <a:pt x="691464" y="1375067"/>
                  <a:pt x="695348" y="1375067"/>
                </a:cubicBezTo>
                <a:cubicBezTo>
                  <a:pt x="699233" y="1375067"/>
                  <a:pt x="726425" y="1359529"/>
                  <a:pt x="726425" y="1359529"/>
                </a:cubicBezTo>
                <a:cubicBezTo>
                  <a:pt x="730310" y="1355645"/>
                  <a:pt x="738079" y="1351761"/>
                  <a:pt x="745848" y="1347876"/>
                </a:cubicBezTo>
                <a:cubicBezTo>
                  <a:pt x="757502" y="1343992"/>
                  <a:pt x="765271" y="1340107"/>
                  <a:pt x="765271" y="1340107"/>
                </a:cubicBezTo>
                <a:cubicBezTo>
                  <a:pt x="765271" y="1336223"/>
                  <a:pt x="734194" y="1343992"/>
                  <a:pt x="730310" y="1347876"/>
                </a:cubicBezTo>
                <a:cubicBezTo>
                  <a:pt x="722541" y="1351761"/>
                  <a:pt x="699233" y="1359529"/>
                  <a:pt x="691464" y="1363414"/>
                </a:cubicBezTo>
                <a:cubicBezTo>
                  <a:pt x="687579" y="1363414"/>
                  <a:pt x="683694" y="1367298"/>
                  <a:pt x="683694" y="1371182"/>
                </a:cubicBezTo>
                <a:cubicBezTo>
                  <a:pt x="679809" y="1375067"/>
                  <a:pt x="675925" y="1378951"/>
                  <a:pt x="664271" y="1382836"/>
                </a:cubicBezTo>
                <a:cubicBezTo>
                  <a:pt x="656502" y="1386720"/>
                  <a:pt x="644848" y="1394489"/>
                  <a:pt x="637079" y="1398373"/>
                </a:cubicBezTo>
                <a:cubicBezTo>
                  <a:pt x="633194" y="1402257"/>
                  <a:pt x="625425" y="1402257"/>
                  <a:pt x="625425" y="1402257"/>
                </a:cubicBezTo>
                <a:cubicBezTo>
                  <a:pt x="621540" y="1402257"/>
                  <a:pt x="613771" y="1410026"/>
                  <a:pt x="598232" y="1413911"/>
                </a:cubicBezTo>
                <a:cubicBezTo>
                  <a:pt x="586578" y="1421679"/>
                  <a:pt x="567155" y="1433332"/>
                  <a:pt x="555501" y="1437217"/>
                </a:cubicBezTo>
                <a:cubicBezTo>
                  <a:pt x="543848" y="1444985"/>
                  <a:pt x="516655" y="1460523"/>
                  <a:pt x="497232" y="1468292"/>
                </a:cubicBezTo>
                <a:cubicBezTo>
                  <a:pt x="473924" y="1479945"/>
                  <a:pt x="450617" y="1491598"/>
                  <a:pt x="442847" y="1495482"/>
                </a:cubicBezTo>
                <a:cubicBezTo>
                  <a:pt x="435078" y="1499367"/>
                  <a:pt x="419540" y="1507135"/>
                  <a:pt x="411771" y="1511020"/>
                </a:cubicBezTo>
                <a:cubicBezTo>
                  <a:pt x="400117" y="1518788"/>
                  <a:pt x="392347" y="1526557"/>
                  <a:pt x="388463" y="1526557"/>
                </a:cubicBezTo>
                <a:cubicBezTo>
                  <a:pt x="380694" y="1530442"/>
                  <a:pt x="365155" y="1538210"/>
                  <a:pt x="357386" y="1542095"/>
                </a:cubicBezTo>
                <a:cubicBezTo>
                  <a:pt x="353501" y="1545979"/>
                  <a:pt x="349616" y="1545979"/>
                  <a:pt x="345732" y="1545979"/>
                </a:cubicBezTo>
                <a:cubicBezTo>
                  <a:pt x="341847" y="1545979"/>
                  <a:pt x="341847" y="1545979"/>
                  <a:pt x="349616" y="1538210"/>
                </a:cubicBezTo>
                <a:cubicBezTo>
                  <a:pt x="353501" y="1538210"/>
                  <a:pt x="361270" y="1530442"/>
                  <a:pt x="361270" y="1530442"/>
                </a:cubicBezTo>
                <a:cubicBezTo>
                  <a:pt x="365155" y="1522673"/>
                  <a:pt x="380694" y="1514904"/>
                  <a:pt x="388463" y="1514904"/>
                </a:cubicBezTo>
                <a:cubicBezTo>
                  <a:pt x="396232" y="1518788"/>
                  <a:pt x="404001" y="1511020"/>
                  <a:pt x="400117" y="1507135"/>
                </a:cubicBezTo>
                <a:cubicBezTo>
                  <a:pt x="400117" y="1503251"/>
                  <a:pt x="400117" y="1503251"/>
                  <a:pt x="404001" y="1503251"/>
                </a:cubicBezTo>
                <a:cubicBezTo>
                  <a:pt x="407886" y="1503251"/>
                  <a:pt x="415655" y="1499367"/>
                  <a:pt x="419540" y="1495482"/>
                </a:cubicBezTo>
                <a:cubicBezTo>
                  <a:pt x="423424" y="1491598"/>
                  <a:pt x="427309" y="1487714"/>
                  <a:pt x="431194" y="1483829"/>
                </a:cubicBezTo>
                <a:cubicBezTo>
                  <a:pt x="431194" y="1483829"/>
                  <a:pt x="435078" y="1483829"/>
                  <a:pt x="435078" y="1479945"/>
                </a:cubicBezTo>
                <a:cubicBezTo>
                  <a:pt x="438963" y="1472176"/>
                  <a:pt x="470040" y="1456639"/>
                  <a:pt x="470040" y="1464407"/>
                </a:cubicBezTo>
                <a:cubicBezTo>
                  <a:pt x="470040" y="1468292"/>
                  <a:pt x="470040" y="1468292"/>
                  <a:pt x="466155" y="1472176"/>
                </a:cubicBezTo>
                <a:cubicBezTo>
                  <a:pt x="462271" y="1476060"/>
                  <a:pt x="470040" y="1476060"/>
                  <a:pt x="477809" y="1472176"/>
                </a:cubicBezTo>
                <a:cubicBezTo>
                  <a:pt x="497232" y="1460523"/>
                  <a:pt x="497232" y="1460523"/>
                  <a:pt x="501117" y="1460523"/>
                </a:cubicBezTo>
                <a:cubicBezTo>
                  <a:pt x="501117" y="1456639"/>
                  <a:pt x="505001" y="1456639"/>
                  <a:pt x="512771" y="1452754"/>
                </a:cubicBezTo>
                <a:cubicBezTo>
                  <a:pt x="516655" y="1448870"/>
                  <a:pt x="524425" y="1444985"/>
                  <a:pt x="524425" y="1444985"/>
                </a:cubicBezTo>
                <a:cubicBezTo>
                  <a:pt x="528309" y="1444985"/>
                  <a:pt x="528309" y="1444985"/>
                  <a:pt x="528309" y="1444985"/>
                </a:cubicBezTo>
                <a:cubicBezTo>
                  <a:pt x="528309" y="1441101"/>
                  <a:pt x="532194" y="1437217"/>
                  <a:pt x="539963" y="1433332"/>
                </a:cubicBezTo>
                <a:cubicBezTo>
                  <a:pt x="543848" y="1433332"/>
                  <a:pt x="559386" y="1421679"/>
                  <a:pt x="574925" y="1413911"/>
                </a:cubicBezTo>
                <a:cubicBezTo>
                  <a:pt x="586578" y="1406142"/>
                  <a:pt x="598232" y="1398373"/>
                  <a:pt x="602117" y="1398373"/>
                </a:cubicBezTo>
                <a:cubicBezTo>
                  <a:pt x="602117" y="1398373"/>
                  <a:pt x="609886" y="1394489"/>
                  <a:pt x="617655" y="1390604"/>
                </a:cubicBezTo>
                <a:cubicBezTo>
                  <a:pt x="621540" y="1386720"/>
                  <a:pt x="629309" y="1382836"/>
                  <a:pt x="629309" y="1382836"/>
                </a:cubicBezTo>
                <a:cubicBezTo>
                  <a:pt x="633194" y="1382836"/>
                  <a:pt x="640963" y="1378951"/>
                  <a:pt x="644848" y="1375067"/>
                </a:cubicBezTo>
                <a:cubicBezTo>
                  <a:pt x="652617" y="1371182"/>
                  <a:pt x="660387" y="1363414"/>
                  <a:pt x="664271" y="1363414"/>
                </a:cubicBezTo>
                <a:cubicBezTo>
                  <a:pt x="668156" y="1363414"/>
                  <a:pt x="668156" y="1363414"/>
                  <a:pt x="672040" y="1363414"/>
                </a:cubicBezTo>
                <a:cubicBezTo>
                  <a:pt x="672040" y="1359529"/>
                  <a:pt x="679809" y="1355645"/>
                  <a:pt x="687579" y="1355645"/>
                </a:cubicBezTo>
                <a:cubicBezTo>
                  <a:pt x="699233" y="1351761"/>
                  <a:pt x="707002" y="1347876"/>
                  <a:pt x="710887" y="1343992"/>
                </a:cubicBezTo>
                <a:cubicBezTo>
                  <a:pt x="738079" y="1328454"/>
                  <a:pt x="749733" y="1324570"/>
                  <a:pt x="753618" y="1324570"/>
                </a:cubicBezTo>
                <a:cubicBezTo>
                  <a:pt x="757502" y="1324570"/>
                  <a:pt x="761387" y="1324570"/>
                  <a:pt x="765271" y="1320686"/>
                </a:cubicBezTo>
                <a:cubicBezTo>
                  <a:pt x="769156" y="1320686"/>
                  <a:pt x="773041" y="1316801"/>
                  <a:pt x="776925" y="1312917"/>
                </a:cubicBezTo>
                <a:cubicBezTo>
                  <a:pt x="780810" y="1312917"/>
                  <a:pt x="788579" y="1309033"/>
                  <a:pt x="792464" y="1305148"/>
                </a:cubicBezTo>
                <a:cubicBezTo>
                  <a:pt x="796349" y="1297379"/>
                  <a:pt x="808002" y="1297379"/>
                  <a:pt x="808002" y="1301264"/>
                </a:cubicBezTo>
                <a:cubicBezTo>
                  <a:pt x="808002" y="1305148"/>
                  <a:pt x="804118" y="1309033"/>
                  <a:pt x="792464" y="1312917"/>
                </a:cubicBezTo>
                <a:cubicBezTo>
                  <a:pt x="773041" y="1320686"/>
                  <a:pt x="769156" y="1324570"/>
                  <a:pt x="773041" y="1324570"/>
                </a:cubicBezTo>
                <a:cubicBezTo>
                  <a:pt x="788579" y="1328454"/>
                  <a:pt x="788579" y="1328454"/>
                  <a:pt x="800233" y="1320686"/>
                </a:cubicBezTo>
                <a:cubicBezTo>
                  <a:pt x="804118" y="1316801"/>
                  <a:pt x="808002" y="1309033"/>
                  <a:pt x="811887" y="1309033"/>
                </a:cubicBezTo>
                <a:cubicBezTo>
                  <a:pt x="811887" y="1305148"/>
                  <a:pt x="858503" y="1277958"/>
                  <a:pt x="870156" y="1274073"/>
                </a:cubicBezTo>
                <a:cubicBezTo>
                  <a:pt x="877926" y="1270189"/>
                  <a:pt x="901233" y="1254651"/>
                  <a:pt x="901233" y="1254651"/>
                </a:cubicBezTo>
                <a:cubicBezTo>
                  <a:pt x="901233" y="1250767"/>
                  <a:pt x="897349" y="1250767"/>
                  <a:pt x="893464" y="1254651"/>
                </a:cubicBezTo>
                <a:cubicBezTo>
                  <a:pt x="893464" y="1254651"/>
                  <a:pt x="885695" y="1254651"/>
                  <a:pt x="874041" y="1258536"/>
                </a:cubicBezTo>
                <a:cubicBezTo>
                  <a:pt x="862387" y="1258536"/>
                  <a:pt x="858503" y="1258536"/>
                  <a:pt x="854618" y="1266304"/>
                </a:cubicBezTo>
                <a:cubicBezTo>
                  <a:pt x="854618" y="1270189"/>
                  <a:pt x="850733" y="1274073"/>
                  <a:pt x="846849" y="1274073"/>
                </a:cubicBezTo>
                <a:cubicBezTo>
                  <a:pt x="839079" y="1270189"/>
                  <a:pt x="827426" y="1274073"/>
                  <a:pt x="815772" y="1281842"/>
                </a:cubicBezTo>
                <a:cubicBezTo>
                  <a:pt x="804118" y="1285726"/>
                  <a:pt x="792464" y="1293495"/>
                  <a:pt x="788579" y="1293495"/>
                </a:cubicBezTo>
                <a:cubicBezTo>
                  <a:pt x="788579" y="1293495"/>
                  <a:pt x="776925" y="1297379"/>
                  <a:pt x="765271" y="1305148"/>
                </a:cubicBezTo>
                <a:cubicBezTo>
                  <a:pt x="753618" y="1309033"/>
                  <a:pt x="730310" y="1320686"/>
                  <a:pt x="714771" y="1324570"/>
                </a:cubicBezTo>
                <a:cubicBezTo>
                  <a:pt x="699233" y="1332339"/>
                  <a:pt x="679809" y="1340107"/>
                  <a:pt x="675925" y="1343992"/>
                </a:cubicBezTo>
                <a:cubicBezTo>
                  <a:pt x="668156" y="1347876"/>
                  <a:pt x="660387" y="1351761"/>
                  <a:pt x="637079" y="1359529"/>
                </a:cubicBezTo>
                <a:cubicBezTo>
                  <a:pt x="625425" y="1363414"/>
                  <a:pt x="590463" y="1382836"/>
                  <a:pt x="574925" y="1386720"/>
                </a:cubicBezTo>
                <a:cubicBezTo>
                  <a:pt x="563271" y="1394489"/>
                  <a:pt x="520540" y="1402257"/>
                  <a:pt x="516655" y="1398373"/>
                </a:cubicBezTo>
                <a:cubicBezTo>
                  <a:pt x="516655" y="1398373"/>
                  <a:pt x="516655" y="1394489"/>
                  <a:pt x="520540" y="1394489"/>
                </a:cubicBezTo>
                <a:cubicBezTo>
                  <a:pt x="524425" y="1386720"/>
                  <a:pt x="516655" y="1386720"/>
                  <a:pt x="512771" y="1386720"/>
                </a:cubicBezTo>
                <a:cubicBezTo>
                  <a:pt x="508886" y="1386720"/>
                  <a:pt x="505001" y="1390604"/>
                  <a:pt x="505001" y="1394489"/>
                </a:cubicBezTo>
                <a:cubicBezTo>
                  <a:pt x="508886" y="1398373"/>
                  <a:pt x="505001" y="1402257"/>
                  <a:pt x="501117" y="1402257"/>
                </a:cubicBezTo>
                <a:cubicBezTo>
                  <a:pt x="489463" y="1410026"/>
                  <a:pt x="489463" y="1413911"/>
                  <a:pt x="497232" y="1413911"/>
                </a:cubicBezTo>
                <a:cubicBezTo>
                  <a:pt x="508886" y="1413911"/>
                  <a:pt x="508886" y="1417795"/>
                  <a:pt x="493348" y="1421679"/>
                </a:cubicBezTo>
                <a:cubicBezTo>
                  <a:pt x="489463" y="1425564"/>
                  <a:pt x="477809" y="1433332"/>
                  <a:pt x="473924" y="1437217"/>
                </a:cubicBezTo>
                <a:cubicBezTo>
                  <a:pt x="470040" y="1441101"/>
                  <a:pt x="458386" y="1444985"/>
                  <a:pt x="454501" y="1448870"/>
                </a:cubicBezTo>
                <a:cubicBezTo>
                  <a:pt x="446732" y="1452754"/>
                  <a:pt x="435078" y="1456639"/>
                  <a:pt x="431194" y="1460523"/>
                </a:cubicBezTo>
                <a:cubicBezTo>
                  <a:pt x="415655" y="1472176"/>
                  <a:pt x="411771" y="1472176"/>
                  <a:pt x="415655" y="1464407"/>
                </a:cubicBezTo>
                <a:cubicBezTo>
                  <a:pt x="419540" y="1452754"/>
                  <a:pt x="404001" y="1452754"/>
                  <a:pt x="392347" y="1464407"/>
                </a:cubicBezTo>
                <a:cubicBezTo>
                  <a:pt x="388463" y="1464407"/>
                  <a:pt x="380694" y="1472176"/>
                  <a:pt x="376809" y="1472176"/>
                </a:cubicBezTo>
                <a:cubicBezTo>
                  <a:pt x="365155" y="1476060"/>
                  <a:pt x="326309" y="1495482"/>
                  <a:pt x="314655" y="1503251"/>
                </a:cubicBezTo>
                <a:cubicBezTo>
                  <a:pt x="310770" y="1503251"/>
                  <a:pt x="306886" y="1507135"/>
                  <a:pt x="303001" y="1507135"/>
                </a:cubicBezTo>
                <a:cubicBezTo>
                  <a:pt x="303001" y="1507135"/>
                  <a:pt x="310770" y="1499367"/>
                  <a:pt x="326309" y="1491598"/>
                </a:cubicBezTo>
                <a:cubicBezTo>
                  <a:pt x="361270" y="1468292"/>
                  <a:pt x="369040" y="1464407"/>
                  <a:pt x="380694" y="1456639"/>
                </a:cubicBezTo>
                <a:cubicBezTo>
                  <a:pt x="388463" y="1452754"/>
                  <a:pt x="400117" y="1444985"/>
                  <a:pt x="407886" y="1441101"/>
                </a:cubicBezTo>
                <a:cubicBezTo>
                  <a:pt x="415655" y="1437217"/>
                  <a:pt x="435078" y="1425564"/>
                  <a:pt x="446732" y="1417795"/>
                </a:cubicBezTo>
                <a:cubicBezTo>
                  <a:pt x="462271" y="1410026"/>
                  <a:pt x="477809" y="1402257"/>
                  <a:pt x="485578" y="1394489"/>
                </a:cubicBezTo>
                <a:cubicBezTo>
                  <a:pt x="493348" y="1390604"/>
                  <a:pt x="505001" y="1382836"/>
                  <a:pt x="512771" y="1378951"/>
                </a:cubicBezTo>
                <a:cubicBezTo>
                  <a:pt x="528309" y="1371182"/>
                  <a:pt x="543848" y="1359529"/>
                  <a:pt x="543848" y="1355645"/>
                </a:cubicBezTo>
                <a:cubicBezTo>
                  <a:pt x="543848" y="1351761"/>
                  <a:pt x="543848" y="1351761"/>
                  <a:pt x="543848" y="1351761"/>
                </a:cubicBezTo>
                <a:cubicBezTo>
                  <a:pt x="551617" y="1347876"/>
                  <a:pt x="567155" y="1332339"/>
                  <a:pt x="567155" y="1328454"/>
                </a:cubicBezTo>
                <a:cubicBezTo>
                  <a:pt x="563271" y="1324570"/>
                  <a:pt x="563271" y="1324570"/>
                  <a:pt x="567155" y="1320686"/>
                </a:cubicBezTo>
                <a:cubicBezTo>
                  <a:pt x="567155" y="1320686"/>
                  <a:pt x="571040" y="1316801"/>
                  <a:pt x="571040" y="1312917"/>
                </a:cubicBezTo>
                <a:cubicBezTo>
                  <a:pt x="571040" y="1309033"/>
                  <a:pt x="574925" y="1305148"/>
                  <a:pt x="578809" y="1301264"/>
                </a:cubicBezTo>
                <a:cubicBezTo>
                  <a:pt x="582694" y="1297379"/>
                  <a:pt x="586578" y="1293495"/>
                  <a:pt x="586578" y="1293495"/>
                </a:cubicBezTo>
                <a:cubicBezTo>
                  <a:pt x="586578" y="1289611"/>
                  <a:pt x="574925" y="1293495"/>
                  <a:pt x="567155" y="1301264"/>
                </a:cubicBezTo>
                <a:cubicBezTo>
                  <a:pt x="559386" y="1305148"/>
                  <a:pt x="543848" y="1312917"/>
                  <a:pt x="536078" y="1312917"/>
                </a:cubicBezTo>
                <a:cubicBezTo>
                  <a:pt x="532194" y="1312917"/>
                  <a:pt x="520540" y="1316801"/>
                  <a:pt x="516655" y="1320686"/>
                </a:cubicBezTo>
                <a:cubicBezTo>
                  <a:pt x="497232" y="1332339"/>
                  <a:pt x="477809" y="1340107"/>
                  <a:pt x="473924" y="1336223"/>
                </a:cubicBezTo>
                <a:cubicBezTo>
                  <a:pt x="470040" y="1336223"/>
                  <a:pt x="466155" y="1336223"/>
                  <a:pt x="454501" y="1343992"/>
                </a:cubicBezTo>
                <a:cubicBezTo>
                  <a:pt x="431194" y="1359529"/>
                  <a:pt x="423424" y="1359529"/>
                  <a:pt x="419540" y="1359529"/>
                </a:cubicBezTo>
                <a:cubicBezTo>
                  <a:pt x="415655" y="1359529"/>
                  <a:pt x="415655" y="1363414"/>
                  <a:pt x="411771" y="1363414"/>
                </a:cubicBezTo>
                <a:cubicBezTo>
                  <a:pt x="411771" y="1367298"/>
                  <a:pt x="407886" y="1367298"/>
                  <a:pt x="407886" y="1367298"/>
                </a:cubicBezTo>
                <a:cubicBezTo>
                  <a:pt x="404001" y="1367298"/>
                  <a:pt x="400117" y="1367298"/>
                  <a:pt x="400117" y="1371182"/>
                </a:cubicBezTo>
                <a:cubicBezTo>
                  <a:pt x="400117" y="1371182"/>
                  <a:pt x="396232" y="1375067"/>
                  <a:pt x="384578" y="1382836"/>
                </a:cubicBezTo>
                <a:cubicBezTo>
                  <a:pt x="376809" y="1386720"/>
                  <a:pt x="369040" y="1390604"/>
                  <a:pt x="369040" y="1394489"/>
                </a:cubicBezTo>
                <a:cubicBezTo>
                  <a:pt x="361270" y="1398373"/>
                  <a:pt x="349616" y="1406142"/>
                  <a:pt x="341847" y="1406142"/>
                </a:cubicBezTo>
                <a:cubicBezTo>
                  <a:pt x="337963" y="1410026"/>
                  <a:pt x="330193" y="1413911"/>
                  <a:pt x="322424" y="1417795"/>
                </a:cubicBezTo>
                <a:cubicBezTo>
                  <a:pt x="318539" y="1421679"/>
                  <a:pt x="310770" y="1425564"/>
                  <a:pt x="306886" y="1425564"/>
                </a:cubicBezTo>
                <a:cubicBezTo>
                  <a:pt x="303001" y="1425564"/>
                  <a:pt x="303001" y="1421679"/>
                  <a:pt x="310770" y="1417795"/>
                </a:cubicBezTo>
                <a:cubicBezTo>
                  <a:pt x="326309" y="1410026"/>
                  <a:pt x="345732" y="1394489"/>
                  <a:pt x="345732" y="1394489"/>
                </a:cubicBezTo>
                <a:cubicBezTo>
                  <a:pt x="345732" y="1390604"/>
                  <a:pt x="345732" y="1390604"/>
                  <a:pt x="349616" y="1390604"/>
                </a:cubicBezTo>
                <a:cubicBezTo>
                  <a:pt x="353501" y="1394489"/>
                  <a:pt x="369040" y="1386720"/>
                  <a:pt x="369040" y="1382836"/>
                </a:cubicBezTo>
                <a:cubicBezTo>
                  <a:pt x="365155" y="1378951"/>
                  <a:pt x="353501" y="1382836"/>
                  <a:pt x="326309" y="1394489"/>
                </a:cubicBezTo>
                <a:cubicBezTo>
                  <a:pt x="310770" y="1398373"/>
                  <a:pt x="295232" y="1406142"/>
                  <a:pt x="291347" y="1410026"/>
                </a:cubicBezTo>
                <a:cubicBezTo>
                  <a:pt x="287462" y="1413911"/>
                  <a:pt x="283578" y="1413911"/>
                  <a:pt x="279693" y="1413911"/>
                </a:cubicBezTo>
                <a:cubicBezTo>
                  <a:pt x="275809" y="1413911"/>
                  <a:pt x="275809" y="1410026"/>
                  <a:pt x="283578" y="1410026"/>
                </a:cubicBezTo>
                <a:cubicBezTo>
                  <a:pt x="287462" y="1406142"/>
                  <a:pt x="291347" y="1402257"/>
                  <a:pt x="295232" y="1402257"/>
                </a:cubicBezTo>
                <a:cubicBezTo>
                  <a:pt x="299116" y="1398373"/>
                  <a:pt x="306886" y="1394489"/>
                  <a:pt x="314655" y="1390604"/>
                </a:cubicBezTo>
                <a:cubicBezTo>
                  <a:pt x="322424" y="1386720"/>
                  <a:pt x="330193" y="1382836"/>
                  <a:pt x="334078" y="1382836"/>
                </a:cubicBezTo>
                <a:cubicBezTo>
                  <a:pt x="334078" y="1382836"/>
                  <a:pt x="341847" y="1378951"/>
                  <a:pt x="345732" y="1378951"/>
                </a:cubicBezTo>
                <a:cubicBezTo>
                  <a:pt x="361270" y="1371182"/>
                  <a:pt x="396232" y="1351761"/>
                  <a:pt x="400117" y="1347876"/>
                </a:cubicBezTo>
                <a:cubicBezTo>
                  <a:pt x="404001" y="1343992"/>
                  <a:pt x="407886" y="1340107"/>
                  <a:pt x="407886" y="1340107"/>
                </a:cubicBezTo>
                <a:cubicBezTo>
                  <a:pt x="411771" y="1340107"/>
                  <a:pt x="415655" y="1340107"/>
                  <a:pt x="415655" y="1336223"/>
                </a:cubicBezTo>
                <a:cubicBezTo>
                  <a:pt x="415655" y="1336223"/>
                  <a:pt x="423424" y="1332339"/>
                  <a:pt x="427309" y="1332339"/>
                </a:cubicBezTo>
                <a:cubicBezTo>
                  <a:pt x="438963" y="1328454"/>
                  <a:pt x="446732" y="1324570"/>
                  <a:pt x="462271" y="1316801"/>
                </a:cubicBezTo>
                <a:cubicBezTo>
                  <a:pt x="466155" y="1316801"/>
                  <a:pt x="470040" y="1312917"/>
                  <a:pt x="477809" y="1312917"/>
                </a:cubicBezTo>
                <a:cubicBezTo>
                  <a:pt x="493348" y="1305148"/>
                  <a:pt x="497232" y="1297379"/>
                  <a:pt x="477809" y="1301264"/>
                </a:cubicBezTo>
                <a:cubicBezTo>
                  <a:pt x="473924" y="1301264"/>
                  <a:pt x="470040" y="1301264"/>
                  <a:pt x="470040" y="1301264"/>
                </a:cubicBezTo>
                <a:cubicBezTo>
                  <a:pt x="470040" y="1293495"/>
                  <a:pt x="477809" y="1285726"/>
                  <a:pt x="493348" y="1277958"/>
                </a:cubicBezTo>
                <a:cubicBezTo>
                  <a:pt x="505001" y="1274073"/>
                  <a:pt x="516655" y="1266304"/>
                  <a:pt x="516655" y="1266304"/>
                </a:cubicBezTo>
                <a:cubicBezTo>
                  <a:pt x="516655" y="1262420"/>
                  <a:pt x="520540" y="1262420"/>
                  <a:pt x="520540" y="1262420"/>
                </a:cubicBezTo>
                <a:cubicBezTo>
                  <a:pt x="524425" y="1262420"/>
                  <a:pt x="532194" y="1250767"/>
                  <a:pt x="528309" y="1246883"/>
                </a:cubicBezTo>
                <a:cubicBezTo>
                  <a:pt x="528309" y="1242998"/>
                  <a:pt x="528309" y="1242998"/>
                  <a:pt x="528309" y="1242998"/>
                </a:cubicBezTo>
                <a:cubicBezTo>
                  <a:pt x="532194" y="1242998"/>
                  <a:pt x="532194" y="1242998"/>
                  <a:pt x="536078" y="1242998"/>
                </a:cubicBezTo>
                <a:cubicBezTo>
                  <a:pt x="536078" y="1235230"/>
                  <a:pt x="532194" y="1235230"/>
                  <a:pt x="528309" y="1239114"/>
                </a:cubicBezTo>
                <a:cubicBezTo>
                  <a:pt x="524425" y="1242998"/>
                  <a:pt x="520540" y="1242998"/>
                  <a:pt x="516655" y="1242998"/>
                </a:cubicBezTo>
                <a:cubicBezTo>
                  <a:pt x="516655" y="1242998"/>
                  <a:pt x="512771" y="1246883"/>
                  <a:pt x="512771" y="1246883"/>
                </a:cubicBezTo>
                <a:cubicBezTo>
                  <a:pt x="508886" y="1250767"/>
                  <a:pt x="508886" y="1254651"/>
                  <a:pt x="505001" y="1254651"/>
                </a:cubicBezTo>
                <a:cubicBezTo>
                  <a:pt x="505001" y="1254651"/>
                  <a:pt x="497232" y="1258536"/>
                  <a:pt x="489463" y="1262420"/>
                </a:cubicBezTo>
                <a:cubicBezTo>
                  <a:pt x="481694" y="1266304"/>
                  <a:pt x="473924" y="1270189"/>
                  <a:pt x="473924" y="1270189"/>
                </a:cubicBezTo>
                <a:cubicBezTo>
                  <a:pt x="473924" y="1270189"/>
                  <a:pt x="470040" y="1270189"/>
                  <a:pt x="470040" y="1270189"/>
                </a:cubicBezTo>
                <a:cubicBezTo>
                  <a:pt x="470040" y="1274073"/>
                  <a:pt x="470040" y="1274073"/>
                  <a:pt x="466155" y="1274073"/>
                </a:cubicBezTo>
                <a:cubicBezTo>
                  <a:pt x="454501" y="1274073"/>
                  <a:pt x="407886" y="1293495"/>
                  <a:pt x="404001" y="1301264"/>
                </a:cubicBezTo>
                <a:cubicBezTo>
                  <a:pt x="400117" y="1301264"/>
                  <a:pt x="396232" y="1305148"/>
                  <a:pt x="396232" y="1305148"/>
                </a:cubicBezTo>
                <a:cubicBezTo>
                  <a:pt x="392347" y="1305148"/>
                  <a:pt x="388463" y="1309033"/>
                  <a:pt x="384578" y="1309033"/>
                </a:cubicBezTo>
                <a:cubicBezTo>
                  <a:pt x="384578" y="1312917"/>
                  <a:pt x="380694" y="1316801"/>
                  <a:pt x="376809" y="1316801"/>
                </a:cubicBezTo>
                <a:cubicBezTo>
                  <a:pt x="376809" y="1316801"/>
                  <a:pt x="369040" y="1320686"/>
                  <a:pt x="361270" y="1324570"/>
                </a:cubicBezTo>
                <a:cubicBezTo>
                  <a:pt x="353501" y="1328454"/>
                  <a:pt x="345732" y="1336223"/>
                  <a:pt x="337963" y="1336223"/>
                </a:cubicBezTo>
                <a:cubicBezTo>
                  <a:pt x="334078" y="1336223"/>
                  <a:pt x="330193" y="1340107"/>
                  <a:pt x="326309" y="1343992"/>
                </a:cubicBezTo>
                <a:cubicBezTo>
                  <a:pt x="326309" y="1343992"/>
                  <a:pt x="318539" y="1347876"/>
                  <a:pt x="314655" y="1347876"/>
                </a:cubicBezTo>
                <a:cubicBezTo>
                  <a:pt x="306886" y="1347876"/>
                  <a:pt x="299116" y="1351761"/>
                  <a:pt x="291347" y="1355645"/>
                </a:cubicBezTo>
                <a:cubicBezTo>
                  <a:pt x="252501" y="1378951"/>
                  <a:pt x="248616" y="1378951"/>
                  <a:pt x="240847" y="1378951"/>
                </a:cubicBezTo>
                <a:cubicBezTo>
                  <a:pt x="236962" y="1375067"/>
                  <a:pt x="236962" y="1375067"/>
                  <a:pt x="236962" y="1367298"/>
                </a:cubicBezTo>
                <a:cubicBezTo>
                  <a:pt x="236962" y="1359529"/>
                  <a:pt x="229193" y="1351761"/>
                  <a:pt x="221424" y="1355645"/>
                </a:cubicBezTo>
                <a:cubicBezTo>
                  <a:pt x="217539" y="1355645"/>
                  <a:pt x="209770" y="1355645"/>
                  <a:pt x="205885" y="1351761"/>
                </a:cubicBezTo>
                <a:cubicBezTo>
                  <a:pt x="198116" y="1351761"/>
                  <a:pt x="194231" y="1351761"/>
                  <a:pt x="194231" y="1355645"/>
                </a:cubicBezTo>
                <a:cubicBezTo>
                  <a:pt x="190347" y="1355645"/>
                  <a:pt x="186462" y="1359529"/>
                  <a:pt x="178693" y="1359529"/>
                </a:cubicBezTo>
                <a:cubicBezTo>
                  <a:pt x="167039" y="1367298"/>
                  <a:pt x="167039" y="1371182"/>
                  <a:pt x="178693" y="1367298"/>
                </a:cubicBezTo>
                <a:cubicBezTo>
                  <a:pt x="182577" y="1367298"/>
                  <a:pt x="186462" y="1367298"/>
                  <a:pt x="186462" y="1367298"/>
                </a:cubicBezTo>
                <a:cubicBezTo>
                  <a:pt x="186462" y="1371182"/>
                  <a:pt x="139847" y="1398373"/>
                  <a:pt x="135962" y="1398373"/>
                </a:cubicBezTo>
                <a:cubicBezTo>
                  <a:pt x="132077" y="1394489"/>
                  <a:pt x="132077" y="1390604"/>
                  <a:pt x="147616" y="1382836"/>
                </a:cubicBezTo>
                <a:cubicBezTo>
                  <a:pt x="163154" y="1375067"/>
                  <a:pt x="167039" y="1371182"/>
                  <a:pt x="159270" y="1375067"/>
                </a:cubicBezTo>
                <a:cubicBezTo>
                  <a:pt x="143731" y="1375067"/>
                  <a:pt x="163154" y="1359529"/>
                  <a:pt x="186462" y="1347876"/>
                </a:cubicBezTo>
                <a:cubicBezTo>
                  <a:pt x="202001" y="1340107"/>
                  <a:pt x="213655" y="1336223"/>
                  <a:pt x="248616" y="1312917"/>
                </a:cubicBezTo>
                <a:cubicBezTo>
                  <a:pt x="268039" y="1301264"/>
                  <a:pt x="279693" y="1289611"/>
                  <a:pt x="279693" y="1285726"/>
                </a:cubicBezTo>
                <a:cubicBezTo>
                  <a:pt x="279693" y="1277958"/>
                  <a:pt x="303001" y="1262420"/>
                  <a:pt x="322424" y="1254651"/>
                </a:cubicBezTo>
                <a:cubicBezTo>
                  <a:pt x="341847" y="1246883"/>
                  <a:pt x="357386" y="1231345"/>
                  <a:pt x="349616" y="1231345"/>
                </a:cubicBezTo>
                <a:cubicBezTo>
                  <a:pt x="345732" y="1231345"/>
                  <a:pt x="318539" y="1246883"/>
                  <a:pt x="299116" y="1258536"/>
                </a:cubicBezTo>
                <a:cubicBezTo>
                  <a:pt x="291347" y="1262420"/>
                  <a:pt x="283578" y="1266304"/>
                  <a:pt x="283578" y="1266304"/>
                </a:cubicBezTo>
                <a:cubicBezTo>
                  <a:pt x="279693" y="1266304"/>
                  <a:pt x="271924" y="1270189"/>
                  <a:pt x="264155" y="1277958"/>
                </a:cubicBezTo>
                <a:cubicBezTo>
                  <a:pt x="244732" y="1289611"/>
                  <a:pt x="240847" y="1289611"/>
                  <a:pt x="240847" y="1285726"/>
                </a:cubicBezTo>
                <a:cubicBezTo>
                  <a:pt x="240847" y="1281842"/>
                  <a:pt x="240847" y="1277958"/>
                  <a:pt x="240847" y="1277958"/>
                </a:cubicBezTo>
                <a:cubicBezTo>
                  <a:pt x="233078" y="1274073"/>
                  <a:pt x="225308" y="1277958"/>
                  <a:pt x="225308" y="1281842"/>
                </a:cubicBezTo>
                <a:cubicBezTo>
                  <a:pt x="225308" y="1281842"/>
                  <a:pt x="221424" y="1285726"/>
                  <a:pt x="221424" y="1285726"/>
                </a:cubicBezTo>
                <a:cubicBezTo>
                  <a:pt x="213655" y="1285726"/>
                  <a:pt x="202001" y="1293495"/>
                  <a:pt x="194231" y="1297379"/>
                </a:cubicBezTo>
                <a:cubicBezTo>
                  <a:pt x="190347" y="1301264"/>
                  <a:pt x="186462" y="1301264"/>
                  <a:pt x="186462" y="1301264"/>
                </a:cubicBezTo>
                <a:cubicBezTo>
                  <a:pt x="182577" y="1301264"/>
                  <a:pt x="170924" y="1309033"/>
                  <a:pt x="151500" y="1320686"/>
                </a:cubicBezTo>
                <a:cubicBezTo>
                  <a:pt x="135962" y="1332339"/>
                  <a:pt x="112654" y="1343992"/>
                  <a:pt x="104885" y="1351761"/>
                </a:cubicBezTo>
                <a:cubicBezTo>
                  <a:pt x="93231" y="1355645"/>
                  <a:pt x="85462" y="1359529"/>
                  <a:pt x="81577" y="1363414"/>
                </a:cubicBezTo>
                <a:cubicBezTo>
                  <a:pt x="77693" y="1367298"/>
                  <a:pt x="42731" y="1386720"/>
                  <a:pt x="38846" y="1386720"/>
                </a:cubicBezTo>
                <a:cubicBezTo>
                  <a:pt x="34962" y="1390604"/>
                  <a:pt x="34962" y="1390604"/>
                  <a:pt x="34962" y="1394489"/>
                </a:cubicBezTo>
                <a:cubicBezTo>
                  <a:pt x="31077" y="1398373"/>
                  <a:pt x="3885" y="1413911"/>
                  <a:pt x="0" y="1413911"/>
                </a:cubicBezTo>
                <a:cubicBezTo>
                  <a:pt x="0" y="1410026"/>
                  <a:pt x="19423" y="1390604"/>
                  <a:pt x="31077" y="1378951"/>
                </a:cubicBezTo>
                <a:cubicBezTo>
                  <a:pt x="38846" y="1375067"/>
                  <a:pt x="42731" y="1371182"/>
                  <a:pt x="42731" y="1367298"/>
                </a:cubicBezTo>
                <a:cubicBezTo>
                  <a:pt x="46616" y="1367298"/>
                  <a:pt x="42731" y="1367298"/>
                  <a:pt x="42731" y="1363414"/>
                </a:cubicBezTo>
                <a:cubicBezTo>
                  <a:pt x="38846" y="1363414"/>
                  <a:pt x="38846" y="1359529"/>
                  <a:pt x="46616" y="1363414"/>
                </a:cubicBezTo>
                <a:cubicBezTo>
                  <a:pt x="50500" y="1363414"/>
                  <a:pt x="54385" y="1363414"/>
                  <a:pt x="54385" y="1359529"/>
                </a:cubicBezTo>
                <a:cubicBezTo>
                  <a:pt x="54385" y="1359529"/>
                  <a:pt x="54385" y="1351761"/>
                  <a:pt x="58269" y="1351761"/>
                </a:cubicBezTo>
                <a:cubicBezTo>
                  <a:pt x="62154" y="1343992"/>
                  <a:pt x="62154" y="1343992"/>
                  <a:pt x="69923" y="1343992"/>
                </a:cubicBezTo>
                <a:cubicBezTo>
                  <a:pt x="73808" y="1343992"/>
                  <a:pt x="77693" y="1343992"/>
                  <a:pt x="85462" y="1340107"/>
                </a:cubicBezTo>
                <a:cubicBezTo>
                  <a:pt x="93231" y="1336223"/>
                  <a:pt x="101000" y="1332339"/>
                  <a:pt x="108770" y="1332339"/>
                </a:cubicBezTo>
                <a:cubicBezTo>
                  <a:pt x="120423" y="1328454"/>
                  <a:pt x="124308" y="1328454"/>
                  <a:pt x="124308" y="1320686"/>
                </a:cubicBezTo>
                <a:cubicBezTo>
                  <a:pt x="128193" y="1316801"/>
                  <a:pt x="132077" y="1312917"/>
                  <a:pt x="132077" y="1312917"/>
                </a:cubicBezTo>
                <a:cubicBezTo>
                  <a:pt x="143731" y="1309033"/>
                  <a:pt x="151500" y="1301264"/>
                  <a:pt x="147616" y="1293495"/>
                </a:cubicBezTo>
                <a:cubicBezTo>
                  <a:pt x="147616" y="1293495"/>
                  <a:pt x="151500" y="1289611"/>
                  <a:pt x="170924" y="1274073"/>
                </a:cubicBezTo>
                <a:cubicBezTo>
                  <a:pt x="186462" y="1266304"/>
                  <a:pt x="198116" y="1258536"/>
                  <a:pt x="198116" y="1258536"/>
                </a:cubicBezTo>
                <a:cubicBezTo>
                  <a:pt x="194231" y="1258536"/>
                  <a:pt x="202001" y="1254651"/>
                  <a:pt x="205885" y="1250767"/>
                </a:cubicBezTo>
                <a:cubicBezTo>
                  <a:pt x="209770" y="1250767"/>
                  <a:pt x="213655" y="1246883"/>
                  <a:pt x="213655" y="1246883"/>
                </a:cubicBezTo>
                <a:cubicBezTo>
                  <a:pt x="213655" y="1242998"/>
                  <a:pt x="236962" y="1223576"/>
                  <a:pt x="240847" y="1223576"/>
                </a:cubicBezTo>
                <a:cubicBezTo>
                  <a:pt x="240847" y="1223576"/>
                  <a:pt x="256385" y="1215808"/>
                  <a:pt x="268039" y="1208039"/>
                </a:cubicBezTo>
                <a:cubicBezTo>
                  <a:pt x="299116" y="1188617"/>
                  <a:pt x="306886" y="1184733"/>
                  <a:pt x="337963" y="1169195"/>
                </a:cubicBezTo>
                <a:cubicBezTo>
                  <a:pt x="353501" y="1161427"/>
                  <a:pt x="372924" y="1149773"/>
                  <a:pt x="384578" y="1145889"/>
                </a:cubicBezTo>
                <a:cubicBezTo>
                  <a:pt x="396232" y="1138120"/>
                  <a:pt x="407886" y="1130352"/>
                  <a:pt x="411771" y="1130352"/>
                </a:cubicBezTo>
                <a:cubicBezTo>
                  <a:pt x="419540" y="1126467"/>
                  <a:pt x="431194" y="1118698"/>
                  <a:pt x="446732" y="1110930"/>
                </a:cubicBezTo>
                <a:cubicBezTo>
                  <a:pt x="466155" y="1099277"/>
                  <a:pt x="470040" y="1095392"/>
                  <a:pt x="470040" y="1091508"/>
                </a:cubicBezTo>
                <a:cubicBezTo>
                  <a:pt x="466155" y="1087623"/>
                  <a:pt x="458386" y="1091508"/>
                  <a:pt x="454501" y="1095392"/>
                </a:cubicBezTo>
                <a:cubicBezTo>
                  <a:pt x="454501" y="1095392"/>
                  <a:pt x="446732" y="1099277"/>
                  <a:pt x="442847" y="1099277"/>
                </a:cubicBezTo>
                <a:cubicBezTo>
                  <a:pt x="435078" y="1103161"/>
                  <a:pt x="427309" y="1107045"/>
                  <a:pt x="404001" y="1118698"/>
                </a:cubicBezTo>
                <a:cubicBezTo>
                  <a:pt x="404001" y="1118698"/>
                  <a:pt x="388463" y="1126467"/>
                  <a:pt x="369040" y="1138120"/>
                </a:cubicBezTo>
                <a:cubicBezTo>
                  <a:pt x="353501" y="1145889"/>
                  <a:pt x="337963" y="1153658"/>
                  <a:pt x="337963" y="1153658"/>
                </a:cubicBezTo>
                <a:cubicBezTo>
                  <a:pt x="334078" y="1153658"/>
                  <a:pt x="334078" y="1157542"/>
                  <a:pt x="330193" y="1157542"/>
                </a:cubicBezTo>
                <a:cubicBezTo>
                  <a:pt x="326309" y="1161427"/>
                  <a:pt x="322424" y="1161427"/>
                  <a:pt x="322424" y="1165311"/>
                </a:cubicBezTo>
                <a:cubicBezTo>
                  <a:pt x="318539" y="1165311"/>
                  <a:pt x="318539" y="1165311"/>
                  <a:pt x="318539" y="1161427"/>
                </a:cubicBezTo>
                <a:cubicBezTo>
                  <a:pt x="322424" y="1157542"/>
                  <a:pt x="322424" y="1157542"/>
                  <a:pt x="322424" y="1157542"/>
                </a:cubicBezTo>
                <a:cubicBezTo>
                  <a:pt x="330193" y="1153658"/>
                  <a:pt x="349616" y="1142005"/>
                  <a:pt x="353501" y="1134236"/>
                </a:cubicBezTo>
                <a:cubicBezTo>
                  <a:pt x="357386" y="1134236"/>
                  <a:pt x="361270" y="1130352"/>
                  <a:pt x="365155" y="1130352"/>
                </a:cubicBezTo>
                <a:cubicBezTo>
                  <a:pt x="369040" y="1130352"/>
                  <a:pt x="372924" y="1126467"/>
                  <a:pt x="380694" y="1118698"/>
                </a:cubicBezTo>
                <a:cubicBezTo>
                  <a:pt x="384578" y="1114814"/>
                  <a:pt x="388463" y="1110930"/>
                  <a:pt x="388463" y="1110930"/>
                </a:cubicBezTo>
                <a:cubicBezTo>
                  <a:pt x="392347" y="1110930"/>
                  <a:pt x="392347" y="1107045"/>
                  <a:pt x="392347" y="1103161"/>
                </a:cubicBezTo>
                <a:cubicBezTo>
                  <a:pt x="396232" y="1095392"/>
                  <a:pt x="396232" y="1095392"/>
                  <a:pt x="396232" y="1095392"/>
                </a:cubicBezTo>
                <a:cubicBezTo>
                  <a:pt x="384578" y="1099277"/>
                  <a:pt x="384578" y="1099277"/>
                  <a:pt x="384578" y="1099277"/>
                </a:cubicBezTo>
                <a:cubicBezTo>
                  <a:pt x="376809" y="1103161"/>
                  <a:pt x="369040" y="1110930"/>
                  <a:pt x="361270" y="1110930"/>
                </a:cubicBezTo>
                <a:cubicBezTo>
                  <a:pt x="353501" y="1114814"/>
                  <a:pt x="341847" y="1122583"/>
                  <a:pt x="334078" y="1126467"/>
                </a:cubicBezTo>
                <a:cubicBezTo>
                  <a:pt x="310770" y="1142005"/>
                  <a:pt x="299116" y="1149773"/>
                  <a:pt x="287462" y="1149773"/>
                </a:cubicBezTo>
                <a:cubicBezTo>
                  <a:pt x="291347" y="1145889"/>
                  <a:pt x="299116" y="1142005"/>
                  <a:pt x="303001" y="1138120"/>
                </a:cubicBezTo>
                <a:cubicBezTo>
                  <a:pt x="306886" y="1138120"/>
                  <a:pt x="314655" y="1130352"/>
                  <a:pt x="318539" y="1130352"/>
                </a:cubicBezTo>
                <a:cubicBezTo>
                  <a:pt x="322424" y="1126467"/>
                  <a:pt x="337963" y="1118698"/>
                  <a:pt x="349616" y="1110930"/>
                </a:cubicBezTo>
                <a:cubicBezTo>
                  <a:pt x="365155" y="1103161"/>
                  <a:pt x="380694" y="1095392"/>
                  <a:pt x="388463" y="1091508"/>
                </a:cubicBezTo>
                <a:cubicBezTo>
                  <a:pt x="400117" y="1083739"/>
                  <a:pt x="407886" y="1079855"/>
                  <a:pt x="411771" y="1079855"/>
                </a:cubicBezTo>
                <a:cubicBezTo>
                  <a:pt x="411771" y="1079855"/>
                  <a:pt x="419540" y="1075970"/>
                  <a:pt x="427309" y="1072086"/>
                </a:cubicBezTo>
                <a:cubicBezTo>
                  <a:pt x="438963" y="1064317"/>
                  <a:pt x="442847" y="1064317"/>
                  <a:pt x="442847" y="1068202"/>
                </a:cubicBezTo>
                <a:cubicBezTo>
                  <a:pt x="446732" y="1072086"/>
                  <a:pt x="454501" y="1072086"/>
                  <a:pt x="458386" y="1064317"/>
                </a:cubicBezTo>
                <a:cubicBezTo>
                  <a:pt x="458386" y="1060433"/>
                  <a:pt x="458386" y="1060433"/>
                  <a:pt x="454501" y="1060433"/>
                </a:cubicBezTo>
                <a:cubicBezTo>
                  <a:pt x="454501" y="1060433"/>
                  <a:pt x="454501" y="1056549"/>
                  <a:pt x="462271" y="1056549"/>
                </a:cubicBezTo>
                <a:cubicBezTo>
                  <a:pt x="466155" y="1056549"/>
                  <a:pt x="470040" y="1052664"/>
                  <a:pt x="473924" y="1052664"/>
                </a:cubicBezTo>
                <a:cubicBezTo>
                  <a:pt x="477809" y="1048780"/>
                  <a:pt x="481694" y="1048780"/>
                  <a:pt x="485578" y="1048780"/>
                </a:cubicBezTo>
                <a:cubicBezTo>
                  <a:pt x="493348" y="1048780"/>
                  <a:pt x="512771" y="1041011"/>
                  <a:pt x="512771" y="1037127"/>
                </a:cubicBezTo>
                <a:cubicBezTo>
                  <a:pt x="512771" y="1037127"/>
                  <a:pt x="516655" y="1033242"/>
                  <a:pt x="520540" y="1033242"/>
                </a:cubicBezTo>
                <a:cubicBezTo>
                  <a:pt x="524425" y="1033242"/>
                  <a:pt x="528309" y="1029358"/>
                  <a:pt x="528309" y="1029358"/>
                </a:cubicBezTo>
                <a:cubicBezTo>
                  <a:pt x="528309" y="1025474"/>
                  <a:pt x="551617" y="1013820"/>
                  <a:pt x="555501" y="1013820"/>
                </a:cubicBezTo>
                <a:cubicBezTo>
                  <a:pt x="563271" y="1017705"/>
                  <a:pt x="582694" y="1009936"/>
                  <a:pt x="602117" y="998283"/>
                </a:cubicBezTo>
                <a:cubicBezTo>
                  <a:pt x="609886" y="990514"/>
                  <a:pt x="621540" y="986630"/>
                  <a:pt x="621540" y="986630"/>
                </a:cubicBezTo>
                <a:cubicBezTo>
                  <a:pt x="625425" y="986630"/>
                  <a:pt x="625425" y="986630"/>
                  <a:pt x="621540" y="982746"/>
                </a:cubicBezTo>
                <a:cubicBezTo>
                  <a:pt x="621540" y="982746"/>
                  <a:pt x="625425" y="982746"/>
                  <a:pt x="629309" y="982746"/>
                </a:cubicBezTo>
                <a:cubicBezTo>
                  <a:pt x="640963" y="978861"/>
                  <a:pt x="660387" y="971092"/>
                  <a:pt x="660387" y="963324"/>
                </a:cubicBezTo>
                <a:cubicBezTo>
                  <a:pt x="664271" y="951671"/>
                  <a:pt x="683694" y="940017"/>
                  <a:pt x="691464" y="943902"/>
                </a:cubicBezTo>
                <a:cubicBezTo>
                  <a:pt x="695348" y="943902"/>
                  <a:pt x="703117" y="943902"/>
                  <a:pt x="710887" y="940017"/>
                </a:cubicBezTo>
                <a:cubicBezTo>
                  <a:pt x="718656" y="936133"/>
                  <a:pt x="734194" y="932249"/>
                  <a:pt x="741964" y="928364"/>
                </a:cubicBezTo>
                <a:cubicBezTo>
                  <a:pt x="749733" y="924480"/>
                  <a:pt x="761387" y="920596"/>
                  <a:pt x="761387" y="916711"/>
                </a:cubicBezTo>
                <a:cubicBezTo>
                  <a:pt x="765271" y="916711"/>
                  <a:pt x="776925" y="912827"/>
                  <a:pt x="792464" y="905058"/>
                </a:cubicBezTo>
                <a:cubicBezTo>
                  <a:pt x="827426" y="893405"/>
                  <a:pt x="842964" y="885636"/>
                  <a:pt x="842964" y="885636"/>
                </a:cubicBezTo>
                <a:cubicBezTo>
                  <a:pt x="842964" y="881752"/>
                  <a:pt x="858503" y="870099"/>
                  <a:pt x="866272" y="870099"/>
                </a:cubicBezTo>
                <a:cubicBezTo>
                  <a:pt x="870156" y="866214"/>
                  <a:pt x="877926" y="862330"/>
                  <a:pt x="885695" y="858446"/>
                </a:cubicBezTo>
                <a:cubicBezTo>
                  <a:pt x="889580" y="858446"/>
                  <a:pt x="893464" y="854561"/>
                  <a:pt x="897349" y="854561"/>
                </a:cubicBezTo>
                <a:cubicBezTo>
                  <a:pt x="901233" y="854561"/>
                  <a:pt x="905118" y="846793"/>
                  <a:pt x="901233" y="842908"/>
                </a:cubicBezTo>
                <a:cubicBezTo>
                  <a:pt x="897349" y="839024"/>
                  <a:pt x="897349" y="839024"/>
                  <a:pt x="885695" y="842908"/>
                </a:cubicBezTo>
                <a:cubicBezTo>
                  <a:pt x="877926" y="846793"/>
                  <a:pt x="866272" y="850677"/>
                  <a:pt x="858503" y="850677"/>
                </a:cubicBezTo>
                <a:cubicBezTo>
                  <a:pt x="854618" y="850677"/>
                  <a:pt x="850733" y="850677"/>
                  <a:pt x="850733" y="854561"/>
                </a:cubicBezTo>
                <a:cubicBezTo>
                  <a:pt x="846849" y="854561"/>
                  <a:pt x="850733" y="854561"/>
                  <a:pt x="858503" y="854561"/>
                </a:cubicBezTo>
                <a:cubicBezTo>
                  <a:pt x="862387" y="850677"/>
                  <a:pt x="866272" y="850677"/>
                  <a:pt x="866272" y="854561"/>
                </a:cubicBezTo>
                <a:cubicBezTo>
                  <a:pt x="862387" y="858446"/>
                  <a:pt x="839079" y="870099"/>
                  <a:pt x="835195" y="870099"/>
                </a:cubicBezTo>
                <a:cubicBezTo>
                  <a:pt x="835195" y="870099"/>
                  <a:pt x="831310" y="870099"/>
                  <a:pt x="831310" y="873983"/>
                </a:cubicBezTo>
                <a:cubicBezTo>
                  <a:pt x="827426" y="873983"/>
                  <a:pt x="827426" y="877868"/>
                  <a:pt x="823541" y="877868"/>
                </a:cubicBezTo>
                <a:cubicBezTo>
                  <a:pt x="819656" y="877868"/>
                  <a:pt x="815772" y="881752"/>
                  <a:pt x="808002" y="885636"/>
                </a:cubicBezTo>
                <a:cubicBezTo>
                  <a:pt x="800233" y="889521"/>
                  <a:pt x="788579" y="893405"/>
                  <a:pt x="784695" y="897289"/>
                </a:cubicBezTo>
                <a:cubicBezTo>
                  <a:pt x="776925" y="901174"/>
                  <a:pt x="769156" y="905058"/>
                  <a:pt x="769156" y="905058"/>
                </a:cubicBezTo>
                <a:cubicBezTo>
                  <a:pt x="765271" y="905058"/>
                  <a:pt x="761387" y="908942"/>
                  <a:pt x="753618" y="912827"/>
                </a:cubicBezTo>
                <a:cubicBezTo>
                  <a:pt x="745848" y="916711"/>
                  <a:pt x="734194" y="920596"/>
                  <a:pt x="730310" y="924480"/>
                </a:cubicBezTo>
                <a:cubicBezTo>
                  <a:pt x="710887" y="936133"/>
                  <a:pt x="695348" y="940017"/>
                  <a:pt x="695348" y="936133"/>
                </a:cubicBezTo>
                <a:cubicBezTo>
                  <a:pt x="691464" y="932249"/>
                  <a:pt x="687579" y="936133"/>
                  <a:pt x="664271" y="943902"/>
                </a:cubicBezTo>
                <a:cubicBezTo>
                  <a:pt x="660387" y="947786"/>
                  <a:pt x="660387" y="947786"/>
                  <a:pt x="656502" y="947786"/>
                </a:cubicBezTo>
                <a:cubicBezTo>
                  <a:pt x="652617" y="951671"/>
                  <a:pt x="652617" y="951671"/>
                  <a:pt x="648732" y="951671"/>
                </a:cubicBezTo>
                <a:cubicBezTo>
                  <a:pt x="644848" y="955555"/>
                  <a:pt x="640963" y="955555"/>
                  <a:pt x="637079" y="955555"/>
                </a:cubicBezTo>
                <a:cubicBezTo>
                  <a:pt x="633194" y="959439"/>
                  <a:pt x="625425" y="963324"/>
                  <a:pt x="621540" y="967208"/>
                </a:cubicBezTo>
                <a:cubicBezTo>
                  <a:pt x="613771" y="971092"/>
                  <a:pt x="609886" y="974977"/>
                  <a:pt x="606002" y="974977"/>
                </a:cubicBezTo>
                <a:cubicBezTo>
                  <a:pt x="602117" y="974977"/>
                  <a:pt x="598232" y="974977"/>
                  <a:pt x="594348" y="978861"/>
                </a:cubicBezTo>
                <a:cubicBezTo>
                  <a:pt x="594348" y="982746"/>
                  <a:pt x="590463" y="982746"/>
                  <a:pt x="586578" y="986630"/>
                </a:cubicBezTo>
                <a:cubicBezTo>
                  <a:pt x="582694" y="986630"/>
                  <a:pt x="574925" y="986630"/>
                  <a:pt x="571040" y="990514"/>
                </a:cubicBezTo>
                <a:cubicBezTo>
                  <a:pt x="555501" y="998283"/>
                  <a:pt x="551617" y="998283"/>
                  <a:pt x="528309" y="1009936"/>
                </a:cubicBezTo>
                <a:cubicBezTo>
                  <a:pt x="512771" y="1017705"/>
                  <a:pt x="501117" y="1021589"/>
                  <a:pt x="501117" y="1021589"/>
                </a:cubicBezTo>
                <a:cubicBezTo>
                  <a:pt x="493348" y="1021589"/>
                  <a:pt x="477809" y="1029358"/>
                  <a:pt x="466155" y="1037127"/>
                </a:cubicBezTo>
                <a:cubicBezTo>
                  <a:pt x="454501" y="1044895"/>
                  <a:pt x="435078" y="1052664"/>
                  <a:pt x="419540" y="1056549"/>
                </a:cubicBezTo>
                <a:cubicBezTo>
                  <a:pt x="411771" y="1056549"/>
                  <a:pt x="396232" y="1064317"/>
                  <a:pt x="380694" y="1072086"/>
                </a:cubicBezTo>
                <a:cubicBezTo>
                  <a:pt x="341847" y="1095392"/>
                  <a:pt x="334078" y="1099277"/>
                  <a:pt x="330193" y="1095392"/>
                </a:cubicBezTo>
                <a:cubicBezTo>
                  <a:pt x="326309" y="1095392"/>
                  <a:pt x="330193" y="1087623"/>
                  <a:pt x="337963" y="1087623"/>
                </a:cubicBezTo>
                <a:cubicBezTo>
                  <a:pt x="341847" y="1083739"/>
                  <a:pt x="345732" y="1079855"/>
                  <a:pt x="349616" y="1075970"/>
                </a:cubicBezTo>
                <a:cubicBezTo>
                  <a:pt x="349616" y="1072086"/>
                  <a:pt x="361270" y="1064317"/>
                  <a:pt x="372924" y="1060433"/>
                </a:cubicBezTo>
                <a:cubicBezTo>
                  <a:pt x="384578" y="1052664"/>
                  <a:pt x="392347" y="1048780"/>
                  <a:pt x="396232" y="1048780"/>
                </a:cubicBezTo>
                <a:cubicBezTo>
                  <a:pt x="396232" y="1044895"/>
                  <a:pt x="404001" y="1044895"/>
                  <a:pt x="407886" y="1041011"/>
                </a:cubicBezTo>
                <a:cubicBezTo>
                  <a:pt x="435078" y="1037127"/>
                  <a:pt x="435078" y="1037127"/>
                  <a:pt x="435078" y="1029358"/>
                </a:cubicBezTo>
                <a:cubicBezTo>
                  <a:pt x="435078" y="1029358"/>
                  <a:pt x="435078" y="1025474"/>
                  <a:pt x="438963" y="1025474"/>
                </a:cubicBezTo>
                <a:cubicBezTo>
                  <a:pt x="438963" y="1021589"/>
                  <a:pt x="446732" y="1021589"/>
                  <a:pt x="450617" y="1017705"/>
                </a:cubicBezTo>
                <a:cubicBezTo>
                  <a:pt x="454501" y="1013820"/>
                  <a:pt x="462271" y="1009936"/>
                  <a:pt x="466155" y="1009936"/>
                </a:cubicBezTo>
                <a:cubicBezTo>
                  <a:pt x="470040" y="1009936"/>
                  <a:pt x="477809" y="1006052"/>
                  <a:pt x="481694" y="1002167"/>
                </a:cubicBezTo>
                <a:cubicBezTo>
                  <a:pt x="485578" y="998283"/>
                  <a:pt x="497232" y="990514"/>
                  <a:pt x="508886" y="986630"/>
                </a:cubicBezTo>
                <a:cubicBezTo>
                  <a:pt x="536078" y="978861"/>
                  <a:pt x="539963" y="974977"/>
                  <a:pt x="543848" y="971092"/>
                </a:cubicBezTo>
                <a:cubicBezTo>
                  <a:pt x="547732" y="967208"/>
                  <a:pt x="551617" y="967208"/>
                  <a:pt x="555501" y="967208"/>
                </a:cubicBezTo>
                <a:cubicBezTo>
                  <a:pt x="555501" y="967208"/>
                  <a:pt x="563271" y="967208"/>
                  <a:pt x="563271" y="963324"/>
                </a:cubicBezTo>
                <a:cubicBezTo>
                  <a:pt x="567155" y="963324"/>
                  <a:pt x="567155" y="963324"/>
                  <a:pt x="571040" y="963324"/>
                </a:cubicBezTo>
                <a:cubicBezTo>
                  <a:pt x="571040" y="967208"/>
                  <a:pt x="578809" y="967208"/>
                  <a:pt x="578809" y="963324"/>
                </a:cubicBezTo>
                <a:cubicBezTo>
                  <a:pt x="578809" y="959439"/>
                  <a:pt x="578809" y="955555"/>
                  <a:pt x="582694" y="955555"/>
                </a:cubicBezTo>
                <a:cubicBezTo>
                  <a:pt x="586578" y="955555"/>
                  <a:pt x="586578" y="955555"/>
                  <a:pt x="586578" y="955555"/>
                </a:cubicBezTo>
                <a:cubicBezTo>
                  <a:pt x="586578" y="959439"/>
                  <a:pt x="590463" y="963324"/>
                  <a:pt x="594348" y="963324"/>
                </a:cubicBezTo>
                <a:cubicBezTo>
                  <a:pt x="598232" y="963324"/>
                  <a:pt x="602117" y="963324"/>
                  <a:pt x="606002" y="959439"/>
                </a:cubicBezTo>
                <a:cubicBezTo>
                  <a:pt x="617655" y="951671"/>
                  <a:pt x="633194" y="947786"/>
                  <a:pt x="668156" y="932249"/>
                </a:cubicBezTo>
                <a:cubicBezTo>
                  <a:pt x="687579" y="928364"/>
                  <a:pt x="707002" y="920596"/>
                  <a:pt x="710887" y="916711"/>
                </a:cubicBezTo>
                <a:cubicBezTo>
                  <a:pt x="710887" y="916711"/>
                  <a:pt x="714771" y="916711"/>
                  <a:pt x="718656" y="916711"/>
                </a:cubicBezTo>
                <a:cubicBezTo>
                  <a:pt x="722541" y="912827"/>
                  <a:pt x="726425" y="908942"/>
                  <a:pt x="730310" y="908942"/>
                </a:cubicBezTo>
                <a:cubicBezTo>
                  <a:pt x="734194" y="908942"/>
                  <a:pt x="738079" y="905058"/>
                  <a:pt x="741964" y="905058"/>
                </a:cubicBezTo>
                <a:cubicBezTo>
                  <a:pt x="745848" y="901174"/>
                  <a:pt x="749733" y="901174"/>
                  <a:pt x="749733" y="901174"/>
                </a:cubicBezTo>
                <a:cubicBezTo>
                  <a:pt x="753618" y="901174"/>
                  <a:pt x="753618" y="901174"/>
                  <a:pt x="757502" y="901174"/>
                </a:cubicBezTo>
                <a:cubicBezTo>
                  <a:pt x="757502" y="897289"/>
                  <a:pt x="776925" y="889521"/>
                  <a:pt x="792464" y="881752"/>
                </a:cubicBezTo>
                <a:cubicBezTo>
                  <a:pt x="811887" y="873983"/>
                  <a:pt x="827426" y="862330"/>
                  <a:pt x="827426" y="862330"/>
                </a:cubicBezTo>
                <a:cubicBezTo>
                  <a:pt x="835195" y="854561"/>
                  <a:pt x="842964" y="850677"/>
                  <a:pt x="874041" y="839024"/>
                </a:cubicBezTo>
                <a:cubicBezTo>
                  <a:pt x="889580" y="835139"/>
                  <a:pt x="905118" y="827371"/>
                  <a:pt x="905118" y="827371"/>
                </a:cubicBezTo>
                <a:cubicBezTo>
                  <a:pt x="909003" y="823486"/>
                  <a:pt x="912887" y="823486"/>
                  <a:pt x="912887" y="823486"/>
                </a:cubicBezTo>
                <a:cubicBezTo>
                  <a:pt x="916772" y="823486"/>
                  <a:pt x="916772" y="823486"/>
                  <a:pt x="916772" y="823486"/>
                </a:cubicBezTo>
                <a:cubicBezTo>
                  <a:pt x="916772" y="819602"/>
                  <a:pt x="924541" y="819602"/>
                  <a:pt x="932310" y="815718"/>
                </a:cubicBezTo>
                <a:cubicBezTo>
                  <a:pt x="940080" y="815718"/>
                  <a:pt x="951734" y="811833"/>
                  <a:pt x="951734" y="811833"/>
                </a:cubicBezTo>
                <a:cubicBezTo>
                  <a:pt x="955618" y="807949"/>
                  <a:pt x="963387" y="804065"/>
                  <a:pt x="967272" y="800180"/>
                </a:cubicBezTo>
                <a:cubicBezTo>
                  <a:pt x="982810" y="796296"/>
                  <a:pt x="1006118" y="784643"/>
                  <a:pt x="1010003" y="776874"/>
                </a:cubicBezTo>
                <a:cubicBezTo>
                  <a:pt x="1013887" y="772990"/>
                  <a:pt x="1017772" y="772990"/>
                  <a:pt x="1017772" y="772990"/>
                </a:cubicBezTo>
                <a:cubicBezTo>
                  <a:pt x="1021657" y="772990"/>
                  <a:pt x="1025541" y="769105"/>
                  <a:pt x="1029426" y="765221"/>
                </a:cubicBezTo>
                <a:cubicBezTo>
                  <a:pt x="1033310" y="761336"/>
                  <a:pt x="1044964" y="757452"/>
                  <a:pt x="1056618" y="753568"/>
                </a:cubicBezTo>
                <a:cubicBezTo>
                  <a:pt x="1068272" y="749683"/>
                  <a:pt x="1079926" y="741915"/>
                  <a:pt x="1083810" y="738030"/>
                </a:cubicBezTo>
                <a:cubicBezTo>
                  <a:pt x="1083810" y="734146"/>
                  <a:pt x="1087695" y="734146"/>
                  <a:pt x="1091580" y="734146"/>
                </a:cubicBezTo>
                <a:cubicBezTo>
                  <a:pt x="1095464" y="730261"/>
                  <a:pt x="1114887" y="722493"/>
                  <a:pt x="1114887" y="718608"/>
                </a:cubicBezTo>
                <a:cubicBezTo>
                  <a:pt x="1111003" y="714724"/>
                  <a:pt x="1107118" y="714724"/>
                  <a:pt x="1068272" y="730261"/>
                </a:cubicBezTo>
                <a:cubicBezTo>
                  <a:pt x="1072157" y="730261"/>
                  <a:pt x="1072157" y="730261"/>
                  <a:pt x="1072157" y="734146"/>
                </a:cubicBezTo>
                <a:cubicBezTo>
                  <a:pt x="1072157" y="734146"/>
                  <a:pt x="1072157" y="734146"/>
                  <a:pt x="1068272" y="734146"/>
                </a:cubicBezTo>
                <a:cubicBezTo>
                  <a:pt x="1068272" y="734146"/>
                  <a:pt x="1068272" y="734146"/>
                  <a:pt x="1064387" y="734146"/>
                </a:cubicBezTo>
                <a:cubicBezTo>
                  <a:pt x="1056618" y="738030"/>
                  <a:pt x="1041080" y="745799"/>
                  <a:pt x="1025541" y="753568"/>
                </a:cubicBezTo>
                <a:cubicBezTo>
                  <a:pt x="1013887" y="757452"/>
                  <a:pt x="1002234" y="761336"/>
                  <a:pt x="1002234" y="761336"/>
                </a:cubicBezTo>
                <a:cubicBezTo>
                  <a:pt x="998349" y="761336"/>
                  <a:pt x="990580" y="765221"/>
                  <a:pt x="978926" y="769105"/>
                </a:cubicBezTo>
                <a:cubicBezTo>
                  <a:pt x="971157" y="776874"/>
                  <a:pt x="959503" y="780758"/>
                  <a:pt x="959503" y="780758"/>
                </a:cubicBezTo>
                <a:cubicBezTo>
                  <a:pt x="951734" y="780758"/>
                  <a:pt x="940080" y="788527"/>
                  <a:pt x="928426" y="792411"/>
                </a:cubicBezTo>
                <a:cubicBezTo>
                  <a:pt x="928426" y="796296"/>
                  <a:pt x="924541" y="796296"/>
                  <a:pt x="920657" y="796296"/>
                </a:cubicBezTo>
                <a:cubicBezTo>
                  <a:pt x="920657" y="796296"/>
                  <a:pt x="916772" y="796296"/>
                  <a:pt x="912887" y="800180"/>
                </a:cubicBezTo>
                <a:cubicBezTo>
                  <a:pt x="905118" y="804065"/>
                  <a:pt x="897349" y="811833"/>
                  <a:pt x="889580" y="811833"/>
                </a:cubicBezTo>
                <a:cubicBezTo>
                  <a:pt x="877926" y="815718"/>
                  <a:pt x="850733" y="831255"/>
                  <a:pt x="846849" y="835139"/>
                </a:cubicBezTo>
                <a:cubicBezTo>
                  <a:pt x="842964" y="835139"/>
                  <a:pt x="835195" y="839024"/>
                  <a:pt x="827426" y="839024"/>
                </a:cubicBezTo>
                <a:cubicBezTo>
                  <a:pt x="819656" y="839024"/>
                  <a:pt x="815772" y="842908"/>
                  <a:pt x="815772" y="846793"/>
                </a:cubicBezTo>
                <a:cubicBezTo>
                  <a:pt x="811887" y="850677"/>
                  <a:pt x="808002" y="854561"/>
                  <a:pt x="804118" y="854561"/>
                </a:cubicBezTo>
                <a:cubicBezTo>
                  <a:pt x="796349" y="854561"/>
                  <a:pt x="788579" y="858446"/>
                  <a:pt x="757502" y="877868"/>
                </a:cubicBezTo>
                <a:cubicBezTo>
                  <a:pt x="749733" y="881752"/>
                  <a:pt x="738079" y="885636"/>
                  <a:pt x="734194" y="885636"/>
                </a:cubicBezTo>
                <a:cubicBezTo>
                  <a:pt x="730310" y="889521"/>
                  <a:pt x="718656" y="893405"/>
                  <a:pt x="710887" y="901174"/>
                </a:cubicBezTo>
                <a:cubicBezTo>
                  <a:pt x="695348" y="908942"/>
                  <a:pt x="664271" y="924480"/>
                  <a:pt x="656502" y="924480"/>
                </a:cubicBezTo>
                <a:cubicBezTo>
                  <a:pt x="648732" y="928364"/>
                  <a:pt x="656502" y="920596"/>
                  <a:pt x="668156" y="916711"/>
                </a:cubicBezTo>
                <a:cubicBezTo>
                  <a:pt x="683694" y="908942"/>
                  <a:pt x="695348" y="901174"/>
                  <a:pt x="691464" y="897289"/>
                </a:cubicBezTo>
                <a:cubicBezTo>
                  <a:pt x="691464" y="897289"/>
                  <a:pt x="683694" y="901174"/>
                  <a:pt x="679809" y="905058"/>
                </a:cubicBezTo>
                <a:cubicBezTo>
                  <a:pt x="668156" y="908942"/>
                  <a:pt x="637079" y="924480"/>
                  <a:pt x="633194" y="924480"/>
                </a:cubicBezTo>
                <a:cubicBezTo>
                  <a:pt x="629309" y="924480"/>
                  <a:pt x="629309" y="924480"/>
                  <a:pt x="629309" y="924480"/>
                </a:cubicBezTo>
                <a:cubicBezTo>
                  <a:pt x="629309" y="920596"/>
                  <a:pt x="668156" y="901174"/>
                  <a:pt x="679809" y="897289"/>
                </a:cubicBezTo>
                <a:cubicBezTo>
                  <a:pt x="683694" y="897289"/>
                  <a:pt x="691464" y="893405"/>
                  <a:pt x="695348" y="889521"/>
                </a:cubicBezTo>
                <a:cubicBezTo>
                  <a:pt x="699233" y="885636"/>
                  <a:pt x="707002" y="881752"/>
                  <a:pt x="710887" y="877868"/>
                </a:cubicBezTo>
                <a:cubicBezTo>
                  <a:pt x="718656" y="873983"/>
                  <a:pt x="722541" y="870099"/>
                  <a:pt x="722541" y="866214"/>
                </a:cubicBezTo>
                <a:cubicBezTo>
                  <a:pt x="722541" y="862330"/>
                  <a:pt x="695348" y="873983"/>
                  <a:pt x="683694" y="881752"/>
                </a:cubicBezTo>
                <a:cubicBezTo>
                  <a:pt x="664271" y="889521"/>
                  <a:pt x="652617" y="897289"/>
                  <a:pt x="640963" y="897289"/>
                </a:cubicBezTo>
                <a:cubicBezTo>
                  <a:pt x="637079" y="897289"/>
                  <a:pt x="633194" y="901174"/>
                  <a:pt x="629309" y="901174"/>
                </a:cubicBezTo>
                <a:cubicBezTo>
                  <a:pt x="625425" y="905058"/>
                  <a:pt x="621540" y="908942"/>
                  <a:pt x="617655" y="908942"/>
                </a:cubicBezTo>
                <a:cubicBezTo>
                  <a:pt x="613771" y="908942"/>
                  <a:pt x="609886" y="908942"/>
                  <a:pt x="609886" y="912827"/>
                </a:cubicBezTo>
                <a:cubicBezTo>
                  <a:pt x="609886" y="912827"/>
                  <a:pt x="606002" y="916711"/>
                  <a:pt x="602117" y="916711"/>
                </a:cubicBezTo>
                <a:cubicBezTo>
                  <a:pt x="598232" y="916711"/>
                  <a:pt x="594348" y="920596"/>
                  <a:pt x="594348" y="920596"/>
                </a:cubicBezTo>
                <a:cubicBezTo>
                  <a:pt x="590463" y="924480"/>
                  <a:pt x="590463" y="924480"/>
                  <a:pt x="586578" y="924480"/>
                </a:cubicBezTo>
                <a:cubicBezTo>
                  <a:pt x="582694" y="924480"/>
                  <a:pt x="574925" y="932249"/>
                  <a:pt x="559386" y="936133"/>
                </a:cubicBezTo>
                <a:cubicBezTo>
                  <a:pt x="547732" y="940017"/>
                  <a:pt x="536078" y="947786"/>
                  <a:pt x="532194" y="947786"/>
                </a:cubicBezTo>
                <a:cubicBezTo>
                  <a:pt x="532194" y="947786"/>
                  <a:pt x="524425" y="951671"/>
                  <a:pt x="520540" y="955555"/>
                </a:cubicBezTo>
                <a:cubicBezTo>
                  <a:pt x="516655" y="963324"/>
                  <a:pt x="516655" y="963324"/>
                  <a:pt x="520540" y="967208"/>
                </a:cubicBezTo>
                <a:cubicBezTo>
                  <a:pt x="520540" y="971092"/>
                  <a:pt x="520540" y="971092"/>
                  <a:pt x="512771" y="974977"/>
                </a:cubicBezTo>
                <a:cubicBezTo>
                  <a:pt x="505001" y="978861"/>
                  <a:pt x="497232" y="982746"/>
                  <a:pt x="489463" y="986630"/>
                </a:cubicBezTo>
                <a:cubicBezTo>
                  <a:pt x="470040" y="994399"/>
                  <a:pt x="423424" y="1013820"/>
                  <a:pt x="400117" y="1025474"/>
                </a:cubicBezTo>
                <a:cubicBezTo>
                  <a:pt x="384578" y="1033242"/>
                  <a:pt x="369040" y="1041011"/>
                  <a:pt x="361270" y="1044895"/>
                </a:cubicBezTo>
                <a:cubicBezTo>
                  <a:pt x="357386" y="1048780"/>
                  <a:pt x="349616" y="1048780"/>
                  <a:pt x="345732" y="1052664"/>
                </a:cubicBezTo>
                <a:cubicBezTo>
                  <a:pt x="334078" y="1060433"/>
                  <a:pt x="306886" y="1072086"/>
                  <a:pt x="295232" y="1075970"/>
                </a:cubicBezTo>
                <a:cubicBezTo>
                  <a:pt x="283578" y="1075970"/>
                  <a:pt x="283578" y="1075970"/>
                  <a:pt x="283578" y="1075970"/>
                </a:cubicBezTo>
                <a:cubicBezTo>
                  <a:pt x="287462" y="1072086"/>
                  <a:pt x="287462" y="1072086"/>
                  <a:pt x="287462" y="1072086"/>
                </a:cubicBezTo>
                <a:cubicBezTo>
                  <a:pt x="291347" y="1068202"/>
                  <a:pt x="299116" y="1064317"/>
                  <a:pt x="306886" y="1060433"/>
                </a:cubicBezTo>
                <a:cubicBezTo>
                  <a:pt x="314655" y="1056549"/>
                  <a:pt x="326309" y="1052664"/>
                  <a:pt x="334078" y="1044895"/>
                </a:cubicBezTo>
                <a:cubicBezTo>
                  <a:pt x="341847" y="1041011"/>
                  <a:pt x="353501" y="1033242"/>
                  <a:pt x="353501" y="1033242"/>
                </a:cubicBezTo>
                <a:cubicBezTo>
                  <a:pt x="353501" y="1033242"/>
                  <a:pt x="361270" y="1029358"/>
                  <a:pt x="365155" y="1029358"/>
                </a:cubicBezTo>
                <a:cubicBezTo>
                  <a:pt x="372924" y="1025474"/>
                  <a:pt x="380694" y="1017705"/>
                  <a:pt x="388463" y="1013820"/>
                </a:cubicBezTo>
                <a:cubicBezTo>
                  <a:pt x="392347" y="1013820"/>
                  <a:pt x="396232" y="1009936"/>
                  <a:pt x="396232" y="1006052"/>
                </a:cubicBezTo>
                <a:cubicBezTo>
                  <a:pt x="396232" y="1006052"/>
                  <a:pt x="400117" y="1006052"/>
                  <a:pt x="404001" y="1002167"/>
                </a:cubicBezTo>
                <a:cubicBezTo>
                  <a:pt x="404001" y="1002167"/>
                  <a:pt x="411771" y="998283"/>
                  <a:pt x="411771" y="994399"/>
                </a:cubicBezTo>
                <a:cubicBezTo>
                  <a:pt x="415655" y="994399"/>
                  <a:pt x="423424" y="990514"/>
                  <a:pt x="427309" y="990514"/>
                </a:cubicBezTo>
                <a:cubicBezTo>
                  <a:pt x="435078" y="986630"/>
                  <a:pt x="446732" y="982746"/>
                  <a:pt x="454501" y="974977"/>
                </a:cubicBezTo>
                <a:cubicBezTo>
                  <a:pt x="462271" y="971092"/>
                  <a:pt x="473924" y="963324"/>
                  <a:pt x="477809" y="963324"/>
                </a:cubicBezTo>
                <a:cubicBezTo>
                  <a:pt x="481694" y="963324"/>
                  <a:pt x="485578" y="963324"/>
                  <a:pt x="485578" y="963324"/>
                </a:cubicBezTo>
                <a:cubicBezTo>
                  <a:pt x="485578" y="959439"/>
                  <a:pt x="493348" y="955555"/>
                  <a:pt x="505001" y="955555"/>
                </a:cubicBezTo>
                <a:cubicBezTo>
                  <a:pt x="512771" y="951671"/>
                  <a:pt x="528309" y="943902"/>
                  <a:pt x="539963" y="940017"/>
                </a:cubicBezTo>
                <a:cubicBezTo>
                  <a:pt x="551617" y="932249"/>
                  <a:pt x="563271" y="928364"/>
                  <a:pt x="567155" y="928364"/>
                </a:cubicBezTo>
                <a:cubicBezTo>
                  <a:pt x="571040" y="924480"/>
                  <a:pt x="574925" y="924480"/>
                  <a:pt x="574925" y="920596"/>
                </a:cubicBezTo>
                <a:cubicBezTo>
                  <a:pt x="574925" y="920596"/>
                  <a:pt x="578809" y="920596"/>
                  <a:pt x="578809" y="920596"/>
                </a:cubicBezTo>
                <a:cubicBezTo>
                  <a:pt x="582694" y="920596"/>
                  <a:pt x="590463" y="912827"/>
                  <a:pt x="602117" y="905058"/>
                </a:cubicBezTo>
                <a:cubicBezTo>
                  <a:pt x="613771" y="901174"/>
                  <a:pt x="625425" y="893405"/>
                  <a:pt x="625425" y="893405"/>
                </a:cubicBezTo>
                <a:cubicBezTo>
                  <a:pt x="621540" y="889521"/>
                  <a:pt x="606002" y="893405"/>
                  <a:pt x="606002" y="897289"/>
                </a:cubicBezTo>
                <a:cubicBezTo>
                  <a:pt x="606002" y="897289"/>
                  <a:pt x="598232" y="901174"/>
                  <a:pt x="594348" y="901174"/>
                </a:cubicBezTo>
                <a:cubicBezTo>
                  <a:pt x="586578" y="905058"/>
                  <a:pt x="578809" y="908942"/>
                  <a:pt x="578809" y="908942"/>
                </a:cubicBezTo>
                <a:cubicBezTo>
                  <a:pt x="574925" y="912827"/>
                  <a:pt x="571040" y="916711"/>
                  <a:pt x="567155" y="916711"/>
                </a:cubicBezTo>
                <a:cubicBezTo>
                  <a:pt x="563271" y="916711"/>
                  <a:pt x="559386" y="916711"/>
                  <a:pt x="559386" y="920596"/>
                </a:cubicBezTo>
                <a:cubicBezTo>
                  <a:pt x="559386" y="920596"/>
                  <a:pt x="547732" y="924480"/>
                  <a:pt x="547732" y="920596"/>
                </a:cubicBezTo>
                <a:cubicBezTo>
                  <a:pt x="547732" y="920596"/>
                  <a:pt x="551617" y="916711"/>
                  <a:pt x="559386" y="912827"/>
                </a:cubicBezTo>
                <a:cubicBezTo>
                  <a:pt x="567155" y="908942"/>
                  <a:pt x="574925" y="905058"/>
                  <a:pt x="574925" y="901174"/>
                </a:cubicBezTo>
                <a:cubicBezTo>
                  <a:pt x="574925" y="901174"/>
                  <a:pt x="578809" y="901174"/>
                  <a:pt x="582694" y="897289"/>
                </a:cubicBezTo>
                <a:cubicBezTo>
                  <a:pt x="586578" y="897289"/>
                  <a:pt x="594348" y="893405"/>
                  <a:pt x="594348" y="893405"/>
                </a:cubicBezTo>
                <a:cubicBezTo>
                  <a:pt x="598232" y="889521"/>
                  <a:pt x="602117" y="885636"/>
                  <a:pt x="606002" y="885636"/>
                </a:cubicBezTo>
                <a:cubicBezTo>
                  <a:pt x="613771" y="885636"/>
                  <a:pt x="617655" y="881752"/>
                  <a:pt x="617655" y="877868"/>
                </a:cubicBezTo>
                <a:cubicBezTo>
                  <a:pt x="621540" y="877868"/>
                  <a:pt x="621540" y="873983"/>
                  <a:pt x="625425" y="870099"/>
                </a:cubicBezTo>
                <a:cubicBezTo>
                  <a:pt x="629309" y="866214"/>
                  <a:pt x="602117" y="873983"/>
                  <a:pt x="594348" y="881752"/>
                </a:cubicBezTo>
                <a:cubicBezTo>
                  <a:pt x="590463" y="885636"/>
                  <a:pt x="582694" y="885636"/>
                  <a:pt x="578809" y="885636"/>
                </a:cubicBezTo>
                <a:cubicBezTo>
                  <a:pt x="574925" y="885636"/>
                  <a:pt x="563271" y="893405"/>
                  <a:pt x="551617" y="897289"/>
                </a:cubicBezTo>
                <a:cubicBezTo>
                  <a:pt x="539963" y="905058"/>
                  <a:pt x="528309" y="908942"/>
                  <a:pt x="512771" y="908942"/>
                </a:cubicBezTo>
                <a:cubicBezTo>
                  <a:pt x="505001" y="912827"/>
                  <a:pt x="493348" y="912827"/>
                  <a:pt x="489463" y="912827"/>
                </a:cubicBezTo>
                <a:cubicBezTo>
                  <a:pt x="489463" y="916711"/>
                  <a:pt x="485578" y="916711"/>
                  <a:pt x="481694" y="916711"/>
                </a:cubicBezTo>
                <a:cubicBezTo>
                  <a:pt x="477809" y="920596"/>
                  <a:pt x="470040" y="924480"/>
                  <a:pt x="466155" y="928364"/>
                </a:cubicBezTo>
                <a:cubicBezTo>
                  <a:pt x="462271" y="932249"/>
                  <a:pt x="454501" y="936133"/>
                  <a:pt x="446732" y="936133"/>
                </a:cubicBezTo>
                <a:cubicBezTo>
                  <a:pt x="442847" y="940017"/>
                  <a:pt x="435078" y="940017"/>
                  <a:pt x="431194" y="943902"/>
                </a:cubicBezTo>
                <a:cubicBezTo>
                  <a:pt x="427309" y="947786"/>
                  <a:pt x="423424" y="947786"/>
                  <a:pt x="419540" y="947786"/>
                </a:cubicBezTo>
                <a:cubicBezTo>
                  <a:pt x="415655" y="947786"/>
                  <a:pt x="411771" y="951671"/>
                  <a:pt x="411771" y="951671"/>
                </a:cubicBezTo>
                <a:cubicBezTo>
                  <a:pt x="411771" y="955555"/>
                  <a:pt x="407886" y="955555"/>
                  <a:pt x="407886" y="955555"/>
                </a:cubicBezTo>
                <a:cubicBezTo>
                  <a:pt x="404001" y="959439"/>
                  <a:pt x="400117" y="959439"/>
                  <a:pt x="400117" y="959439"/>
                </a:cubicBezTo>
                <a:cubicBezTo>
                  <a:pt x="392347" y="963324"/>
                  <a:pt x="372924" y="971092"/>
                  <a:pt x="369040" y="967208"/>
                </a:cubicBezTo>
                <a:cubicBezTo>
                  <a:pt x="369040" y="967208"/>
                  <a:pt x="400117" y="947786"/>
                  <a:pt x="415655" y="943902"/>
                </a:cubicBezTo>
                <a:cubicBezTo>
                  <a:pt x="419540" y="943902"/>
                  <a:pt x="423424" y="940017"/>
                  <a:pt x="423424" y="940017"/>
                </a:cubicBezTo>
                <a:cubicBezTo>
                  <a:pt x="423424" y="940017"/>
                  <a:pt x="431194" y="936133"/>
                  <a:pt x="438963" y="932249"/>
                </a:cubicBezTo>
                <a:cubicBezTo>
                  <a:pt x="446732" y="928364"/>
                  <a:pt x="458386" y="920596"/>
                  <a:pt x="462271" y="920596"/>
                </a:cubicBezTo>
                <a:cubicBezTo>
                  <a:pt x="466155" y="916711"/>
                  <a:pt x="470040" y="912827"/>
                  <a:pt x="473924" y="912827"/>
                </a:cubicBezTo>
                <a:cubicBezTo>
                  <a:pt x="477809" y="912827"/>
                  <a:pt x="477809" y="912827"/>
                  <a:pt x="477809" y="908942"/>
                </a:cubicBezTo>
                <a:cubicBezTo>
                  <a:pt x="477809" y="908942"/>
                  <a:pt x="481694" y="908942"/>
                  <a:pt x="489463" y="905058"/>
                </a:cubicBezTo>
                <a:cubicBezTo>
                  <a:pt x="497232" y="901174"/>
                  <a:pt x="497232" y="901174"/>
                  <a:pt x="505001" y="905058"/>
                </a:cubicBezTo>
                <a:cubicBezTo>
                  <a:pt x="508886" y="908942"/>
                  <a:pt x="512771" y="905058"/>
                  <a:pt x="524425" y="901174"/>
                </a:cubicBezTo>
                <a:cubicBezTo>
                  <a:pt x="528309" y="897289"/>
                  <a:pt x="532194" y="897289"/>
                  <a:pt x="536078" y="897289"/>
                </a:cubicBezTo>
                <a:cubicBezTo>
                  <a:pt x="536078" y="893405"/>
                  <a:pt x="539963" y="893405"/>
                  <a:pt x="536078" y="889521"/>
                </a:cubicBezTo>
                <a:cubicBezTo>
                  <a:pt x="532194" y="885636"/>
                  <a:pt x="536078" y="877868"/>
                  <a:pt x="547732" y="877868"/>
                </a:cubicBezTo>
                <a:cubicBezTo>
                  <a:pt x="555501" y="873983"/>
                  <a:pt x="559386" y="873983"/>
                  <a:pt x="559386" y="870099"/>
                </a:cubicBezTo>
                <a:cubicBezTo>
                  <a:pt x="559386" y="870099"/>
                  <a:pt x="563271" y="870099"/>
                  <a:pt x="567155" y="870099"/>
                </a:cubicBezTo>
                <a:cubicBezTo>
                  <a:pt x="567155" y="870099"/>
                  <a:pt x="571040" y="870099"/>
                  <a:pt x="571040" y="866214"/>
                </a:cubicBezTo>
                <a:cubicBezTo>
                  <a:pt x="571040" y="866214"/>
                  <a:pt x="574925" y="862330"/>
                  <a:pt x="578809" y="862330"/>
                </a:cubicBezTo>
                <a:cubicBezTo>
                  <a:pt x="586578" y="858446"/>
                  <a:pt x="594348" y="854561"/>
                  <a:pt x="594348" y="854561"/>
                </a:cubicBezTo>
                <a:cubicBezTo>
                  <a:pt x="594348" y="850677"/>
                  <a:pt x="598232" y="850677"/>
                  <a:pt x="602117" y="850677"/>
                </a:cubicBezTo>
                <a:cubicBezTo>
                  <a:pt x="606002" y="850677"/>
                  <a:pt x="609886" y="846793"/>
                  <a:pt x="609886" y="846793"/>
                </a:cubicBezTo>
                <a:cubicBezTo>
                  <a:pt x="609886" y="846793"/>
                  <a:pt x="613771" y="842908"/>
                  <a:pt x="617655" y="842908"/>
                </a:cubicBezTo>
                <a:cubicBezTo>
                  <a:pt x="621540" y="842908"/>
                  <a:pt x="625425" y="842908"/>
                  <a:pt x="629309" y="839024"/>
                </a:cubicBezTo>
                <a:cubicBezTo>
                  <a:pt x="633194" y="835139"/>
                  <a:pt x="640963" y="827371"/>
                  <a:pt x="652617" y="823486"/>
                </a:cubicBezTo>
                <a:cubicBezTo>
                  <a:pt x="660387" y="819602"/>
                  <a:pt x="672040" y="815718"/>
                  <a:pt x="672040" y="811833"/>
                </a:cubicBezTo>
                <a:cubicBezTo>
                  <a:pt x="675925" y="811833"/>
                  <a:pt x="683694" y="807949"/>
                  <a:pt x="691464" y="804065"/>
                </a:cubicBezTo>
                <a:cubicBezTo>
                  <a:pt x="699233" y="804065"/>
                  <a:pt x="710887" y="800180"/>
                  <a:pt x="718656" y="792411"/>
                </a:cubicBezTo>
                <a:cubicBezTo>
                  <a:pt x="722541" y="788527"/>
                  <a:pt x="730310" y="784643"/>
                  <a:pt x="734194" y="784643"/>
                </a:cubicBezTo>
                <a:cubicBezTo>
                  <a:pt x="738079" y="788527"/>
                  <a:pt x="753618" y="776874"/>
                  <a:pt x="769156" y="769105"/>
                </a:cubicBezTo>
                <a:cubicBezTo>
                  <a:pt x="769156" y="765221"/>
                  <a:pt x="773041" y="765221"/>
                  <a:pt x="776925" y="765221"/>
                </a:cubicBezTo>
                <a:cubicBezTo>
                  <a:pt x="780810" y="765221"/>
                  <a:pt x="784695" y="761336"/>
                  <a:pt x="784695" y="761336"/>
                </a:cubicBezTo>
                <a:cubicBezTo>
                  <a:pt x="784695" y="761336"/>
                  <a:pt x="788579" y="761336"/>
                  <a:pt x="792464" y="761336"/>
                </a:cubicBezTo>
                <a:cubicBezTo>
                  <a:pt x="796349" y="761336"/>
                  <a:pt x="796349" y="757452"/>
                  <a:pt x="804118" y="753568"/>
                </a:cubicBezTo>
                <a:cubicBezTo>
                  <a:pt x="811887" y="741915"/>
                  <a:pt x="815772" y="741915"/>
                  <a:pt x="815772" y="749683"/>
                </a:cubicBezTo>
                <a:cubicBezTo>
                  <a:pt x="815772" y="753568"/>
                  <a:pt x="815772" y="757452"/>
                  <a:pt x="823541" y="757452"/>
                </a:cubicBezTo>
                <a:cubicBezTo>
                  <a:pt x="827426" y="757452"/>
                  <a:pt x="831310" y="757452"/>
                  <a:pt x="831310" y="761336"/>
                </a:cubicBezTo>
                <a:cubicBezTo>
                  <a:pt x="831310" y="765221"/>
                  <a:pt x="815772" y="765221"/>
                  <a:pt x="815772" y="761336"/>
                </a:cubicBezTo>
                <a:cubicBezTo>
                  <a:pt x="811887" y="753568"/>
                  <a:pt x="800233" y="761336"/>
                  <a:pt x="800233" y="765221"/>
                </a:cubicBezTo>
                <a:cubicBezTo>
                  <a:pt x="800233" y="769105"/>
                  <a:pt x="796349" y="772990"/>
                  <a:pt x="780810" y="776874"/>
                </a:cubicBezTo>
                <a:cubicBezTo>
                  <a:pt x="769156" y="780758"/>
                  <a:pt x="753618" y="784643"/>
                  <a:pt x="749733" y="788527"/>
                </a:cubicBezTo>
                <a:cubicBezTo>
                  <a:pt x="741964" y="792411"/>
                  <a:pt x="734194" y="796296"/>
                  <a:pt x="730310" y="796296"/>
                </a:cubicBezTo>
                <a:cubicBezTo>
                  <a:pt x="722541" y="796296"/>
                  <a:pt x="726425" y="800180"/>
                  <a:pt x="734194" y="800180"/>
                </a:cubicBezTo>
                <a:lnTo>
                  <a:pt x="738079" y="800180"/>
                </a:lnTo>
                <a:cubicBezTo>
                  <a:pt x="734194" y="804065"/>
                  <a:pt x="726425" y="807949"/>
                  <a:pt x="722541" y="807949"/>
                </a:cubicBezTo>
                <a:cubicBezTo>
                  <a:pt x="718656" y="811833"/>
                  <a:pt x="710887" y="815718"/>
                  <a:pt x="710887" y="815718"/>
                </a:cubicBezTo>
                <a:cubicBezTo>
                  <a:pt x="707002" y="815718"/>
                  <a:pt x="699233" y="815718"/>
                  <a:pt x="695348" y="819602"/>
                </a:cubicBezTo>
                <a:cubicBezTo>
                  <a:pt x="691464" y="823486"/>
                  <a:pt x="679809" y="827371"/>
                  <a:pt x="672040" y="827371"/>
                </a:cubicBezTo>
                <a:cubicBezTo>
                  <a:pt x="664271" y="831255"/>
                  <a:pt x="656502" y="835139"/>
                  <a:pt x="656502" y="835139"/>
                </a:cubicBezTo>
                <a:cubicBezTo>
                  <a:pt x="652617" y="839024"/>
                  <a:pt x="668156" y="839024"/>
                  <a:pt x="679809" y="835139"/>
                </a:cubicBezTo>
                <a:cubicBezTo>
                  <a:pt x="687579" y="831255"/>
                  <a:pt x="695348" y="827371"/>
                  <a:pt x="699233" y="827371"/>
                </a:cubicBezTo>
                <a:cubicBezTo>
                  <a:pt x="703117" y="827371"/>
                  <a:pt x="707002" y="823486"/>
                  <a:pt x="707002" y="823486"/>
                </a:cubicBezTo>
                <a:cubicBezTo>
                  <a:pt x="710887" y="819602"/>
                  <a:pt x="714771" y="819602"/>
                  <a:pt x="718656" y="819602"/>
                </a:cubicBezTo>
                <a:cubicBezTo>
                  <a:pt x="722541" y="819602"/>
                  <a:pt x="734194" y="811833"/>
                  <a:pt x="745848" y="807949"/>
                </a:cubicBezTo>
                <a:cubicBezTo>
                  <a:pt x="769156" y="800180"/>
                  <a:pt x="796349" y="792411"/>
                  <a:pt x="808002" y="788527"/>
                </a:cubicBezTo>
                <a:cubicBezTo>
                  <a:pt x="819656" y="784643"/>
                  <a:pt x="831310" y="780758"/>
                  <a:pt x="831310" y="780758"/>
                </a:cubicBezTo>
                <a:cubicBezTo>
                  <a:pt x="831310" y="776874"/>
                  <a:pt x="835195" y="776874"/>
                  <a:pt x="839079" y="776874"/>
                </a:cubicBezTo>
                <a:cubicBezTo>
                  <a:pt x="839079" y="776874"/>
                  <a:pt x="846849" y="772990"/>
                  <a:pt x="850733" y="772990"/>
                </a:cubicBezTo>
                <a:cubicBezTo>
                  <a:pt x="858503" y="765221"/>
                  <a:pt x="881810" y="757452"/>
                  <a:pt x="905118" y="745799"/>
                </a:cubicBezTo>
                <a:cubicBezTo>
                  <a:pt x="920657" y="741915"/>
                  <a:pt x="932310" y="738030"/>
                  <a:pt x="932310" y="734146"/>
                </a:cubicBezTo>
                <a:cubicBezTo>
                  <a:pt x="936195" y="730261"/>
                  <a:pt x="940080" y="726377"/>
                  <a:pt x="943964" y="730261"/>
                </a:cubicBezTo>
                <a:cubicBezTo>
                  <a:pt x="947849" y="730261"/>
                  <a:pt x="955618" y="726377"/>
                  <a:pt x="967272" y="722493"/>
                </a:cubicBezTo>
                <a:cubicBezTo>
                  <a:pt x="975041" y="718608"/>
                  <a:pt x="986695" y="714724"/>
                  <a:pt x="986695" y="714724"/>
                </a:cubicBezTo>
                <a:cubicBezTo>
                  <a:pt x="990580" y="714724"/>
                  <a:pt x="998349" y="710840"/>
                  <a:pt x="998349" y="706955"/>
                </a:cubicBezTo>
                <a:cubicBezTo>
                  <a:pt x="1002234" y="706955"/>
                  <a:pt x="1013887" y="703071"/>
                  <a:pt x="1021657" y="699187"/>
                </a:cubicBezTo>
                <a:cubicBezTo>
                  <a:pt x="1029426" y="699187"/>
                  <a:pt x="1041080" y="695302"/>
                  <a:pt x="1048849" y="691418"/>
                </a:cubicBezTo>
                <a:cubicBezTo>
                  <a:pt x="1056618" y="687533"/>
                  <a:pt x="1064387" y="683649"/>
                  <a:pt x="1068272" y="683649"/>
                </a:cubicBezTo>
                <a:cubicBezTo>
                  <a:pt x="1072157" y="683649"/>
                  <a:pt x="1076041" y="683649"/>
                  <a:pt x="1076041" y="679765"/>
                </a:cubicBezTo>
                <a:cubicBezTo>
                  <a:pt x="1079926" y="675880"/>
                  <a:pt x="1083810" y="671996"/>
                  <a:pt x="1111003" y="668112"/>
                </a:cubicBezTo>
                <a:cubicBezTo>
                  <a:pt x="1114887" y="664227"/>
                  <a:pt x="1122657" y="664227"/>
                  <a:pt x="1122657" y="660343"/>
                </a:cubicBezTo>
                <a:cubicBezTo>
                  <a:pt x="1126541" y="660343"/>
                  <a:pt x="1130426" y="656459"/>
                  <a:pt x="1130426" y="656459"/>
                </a:cubicBezTo>
                <a:cubicBezTo>
                  <a:pt x="1134311" y="656459"/>
                  <a:pt x="1138195" y="656459"/>
                  <a:pt x="1138195" y="656459"/>
                </a:cubicBezTo>
                <a:cubicBezTo>
                  <a:pt x="1138195" y="656459"/>
                  <a:pt x="1142080" y="652574"/>
                  <a:pt x="1145965" y="652574"/>
                </a:cubicBezTo>
                <a:cubicBezTo>
                  <a:pt x="1153734" y="648690"/>
                  <a:pt x="1161503" y="640921"/>
                  <a:pt x="1157618" y="637037"/>
                </a:cubicBezTo>
                <a:cubicBezTo>
                  <a:pt x="1153734" y="629268"/>
                  <a:pt x="1145965" y="633152"/>
                  <a:pt x="1126541" y="640921"/>
                </a:cubicBezTo>
                <a:cubicBezTo>
                  <a:pt x="1118772" y="644805"/>
                  <a:pt x="1107118" y="648690"/>
                  <a:pt x="1099349" y="648690"/>
                </a:cubicBezTo>
                <a:cubicBezTo>
                  <a:pt x="1087695" y="652574"/>
                  <a:pt x="1041080" y="668112"/>
                  <a:pt x="1021657" y="675880"/>
                </a:cubicBezTo>
                <a:cubicBezTo>
                  <a:pt x="990580" y="691418"/>
                  <a:pt x="975041" y="699187"/>
                  <a:pt x="975041" y="691418"/>
                </a:cubicBezTo>
                <a:cubicBezTo>
                  <a:pt x="975041" y="691418"/>
                  <a:pt x="982810" y="687533"/>
                  <a:pt x="990580" y="683649"/>
                </a:cubicBezTo>
                <a:cubicBezTo>
                  <a:pt x="1006118" y="675880"/>
                  <a:pt x="1010003" y="671996"/>
                  <a:pt x="994464" y="675880"/>
                </a:cubicBezTo>
                <a:cubicBezTo>
                  <a:pt x="990580" y="675880"/>
                  <a:pt x="990580" y="675880"/>
                  <a:pt x="986695" y="671996"/>
                </a:cubicBezTo>
                <a:cubicBezTo>
                  <a:pt x="986695" y="671996"/>
                  <a:pt x="982810" y="668112"/>
                  <a:pt x="978926" y="668112"/>
                </a:cubicBezTo>
                <a:cubicBezTo>
                  <a:pt x="975041" y="671996"/>
                  <a:pt x="951734" y="679765"/>
                  <a:pt x="947849" y="679765"/>
                </a:cubicBezTo>
                <a:cubicBezTo>
                  <a:pt x="940080" y="675880"/>
                  <a:pt x="955618" y="668112"/>
                  <a:pt x="971157" y="664227"/>
                </a:cubicBezTo>
                <a:cubicBezTo>
                  <a:pt x="982810" y="660343"/>
                  <a:pt x="994464" y="656459"/>
                  <a:pt x="1002234" y="652574"/>
                </a:cubicBezTo>
                <a:cubicBezTo>
                  <a:pt x="1006118" y="652574"/>
                  <a:pt x="1017772" y="648690"/>
                  <a:pt x="1025541" y="644805"/>
                </a:cubicBezTo>
                <a:cubicBezTo>
                  <a:pt x="1029426" y="640921"/>
                  <a:pt x="1037195" y="640921"/>
                  <a:pt x="1041080" y="637037"/>
                </a:cubicBezTo>
                <a:cubicBezTo>
                  <a:pt x="1041080" y="637037"/>
                  <a:pt x="1052734" y="633152"/>
                  <a:pt x="1064387" y="629268"/>
                </a:cubicBezTo>
                <a:cubicBezTo>
                  <a:pt x="1076041" y="625383"/>
                  <a:pt x="1087695" y="621499"/>
                  <a:pt x="1091580" y="621499"/>
                </a:cubicBezTo>
                <a:cubicBezTo>
                  <a:pt x="1095464" y="621499"/>
                  <a:pt x="1103234" y="617615"/>
                  <a:pt x="1107118" y="617615"/>
                </a:cubicBezTo>
                <a:cubicBezTo>
                  <a:pt x="1114887" y="613730"/>
                  <a:pt x="1118772" y="609846"/>
                  <a:pt x="1122657" y="609846"/>
                </a:cubicBezTo>
                <a:cubicBezTo>
                  <a:pt x="1130426" y="609846"/>
                  <a:pt x="1145965" y="605962"/>
                  <a:pt x="1153734" y="602077"/>
                </a:cubicBezTo>
                <a:cubicBezTo>
                  <a:pt x="1157618" y="594309"/>
                  <a:pt x="1157618" y="594309"/>
                  <a:pt x="1149849" y="590424"/>
                </a:cubicBezTo>
                <a:cubicBezTo>
                  <a:pt x="1145965" y="586540"/>
                  <a:pt x="1145965" y="586540"/>
                  <a:pt x="1126541" y="594309"/>
                </a:cubicBezTo>
                <a:cubicBezTo>
                  <a:pt x="1076041" y="613730"/>
                  <a:pt x="1064387" y="617615"/>
                  <a:pt x="1033310" y="633152"/>
                </a:cubicBezTo>
                <a:cubicBezTo>
                  <a:pt x="1021657" y="637037"/>
                  <a:pt x="1010003" y="640921"/>
                  <a:pt x="1006118" y="640921"/>
                </a:cubicBezTo>
                <a:cubicBezTo>
                  <a:pt x="1002234" y="640921"/>
                  <a:pt x="998349" y="644805"/>
                  <a:pt x="994464" y="644805"/>
                </a:cubicBezTo>
                <a:cubicBezTo>
                  <a:pt x="990580" y="648690"/>
                  <a:pt x="982810" y="652574"/>
                  <a:pt x="975041" y="652574"/>
                </a:cubicBezTo>
                <a:cubicBezTo>
                  <a:pt x="955618" y="660343"/>
                  <a:pt x="936195" y="671996"/>
                  <a:pt x="936195" y="675880"/>
                </a:cubicBezTo>
                <a:cubicBezTo>
                  <a:pt x="936195" y="675880"/>
                  <a:pt x="928426" y="679765"/>
                  <a:pt x="920657" y="683649"/>
                </a:cubicBezTo>
                <a:cubicBezTo>
                  <a:pt x="909003" y="687533"/>
                  <a:pt x="901233" y="691418"/>
                  <a:pt x="897349" y="695302"/>
                </a:cubicBezTo>
                <a:cubicBezTo>
                  <a:pt x="893464" y="695302"/>
                  <a:pt x="885695" y="699187"/>
                  <a:pt x="881810" y="699187"/>
                </a:cubicBezTo>
                <a:cubicBezTo>
                  <a:pt x="877926" y="699187"/>
                  <a:pt x="874041" y="703071"/>
                  <a:pt x="870156" y="703071"/>
                </a:cubicBezTo>
                <a:cubicBezTo>
                  <a:pt x="866272" y="706955"/>
                  <a:pt x="854618" y="710840"/>
                  <a:pt x="842964" y="714724"/>
                </a:cubicBezTo>
                <a:cubicBezTo>
                  <a:pt x="823541" y="722493"/>
                  <a:pt x="780810" y="741915"/>
                  <a:pt x="753618" y="753568"/>
                </a:cubicBezTo>
                <a:cubicBezTo>
                  <a:pt x="745848" y="757452"/>
                  <a:pt x="734194" y="765221"/>
                  <a:pt x="726425" y="765221"/>
                </a:cubicBezTo>
                <a:cubicBezTo>
                  <a:pt x="718656" y="769105"/>
                  <a:pt x="707002" y="769105"/>
                  <a:pt x="707002" y="772990"/>
                </a:cubicBezTo>
                <a:cubicBezTo>
                  <a:pt x="703117" y="772990"/>
                  <a:pt x="695348" y="776874"/>
                  <a:pt x="691464" y="776874"/>
                </a:cubicBezTo>
                <a:cubicBezTo>
                  <a:pt x="687579" y="776874"/>
                  <a:pt x="687579" y="776874"/>
                  <a:pt x="687579" y="780758"/>
                </a:cubicBezTo>
                <a:cubicBezTo>
                  <a:pt x="687579" y="780758"/>
                  <a:pt x="679809" y="784643"/>
                  <a:pt x="672040" y="784643"/>
                </a:cubicBezTo>
                <a:cubicBezTo>
                  <a:pt x="664271" y="788527"/>
                  <a:pt x="652617" y="792411"/>
                  <a:pt x="644848" y="796296"/>
                </a:cubicBezTo>
                <a:cubicBezTo>
                  <a:pt x="633194" y="804065"/>
                  <a:pt x="621540" y="807949"/>
                  <a:pt x="613771" y="807949"/>
                </a:cubicBezTo>
                <a:cubicBezTo>
                  <a:pt x="590463" y="815718"/>
                  <a:pt x="571040" y="819602"/>
                  <a:pt x="559386" y="827371"/>
                </a:cubicBezTo>
                <a:cubicBezTo>
                  <a:pt x="551617" y="831255"/>
                  <a:pt x="539963" y="835139"/>
                  <a:pt x="532194" y="835139"/>
                </a:cubicBezTo>
                <a:cubicBezTo>
                  <a:pt x="528309" y="835139"/>
                  <a:pt x="516655" y="839024"/>
                  <a:pt x="508886" y="842908"/>
                </a:cubicBezTo>
                <a:cubicBezTo>
                  <a:pt x="493348" y="846793"/>
                  <a:pt x="493348" y="846793"/>
                  <a:pt x="473924" y="858446"/>
                </a:cubicBezTo>
                <a:cubicBezTo>
                  <a:pt x="466155" y="862330"/>
                  <a:pt x="462271" y="866214"/>
                  <a:pt x="458386" y="866214"/>
                </a:cubicBezTo>
                <a:cubicBezTo>
                  <a:pt x="450617" y="866214"/>
                  <a:pt x="438963" y="870099"/>
                  <a:pt x="435078" y="873983"/>
                </a:cubicBezTo>
                <a:cubicBezTo>
                  <a:pt x="431194" y="877868"/>
                  <a:pt x="427309" y="881752"/>
                  <a:pt x="423424" y="881752"/>
                </a:cubicBezTo>
                <a:cubicBezTo>
                  <a:pt x="419540" y="885636"/>
                  <a:pt x="415655" y="885636"/>
                  <a:pt x="411771" y="889521"/>
                </a:cubicBezTo>
                <a:cubicBezTo>
                  <a:pt x="407886" y="893405"/>
                  <a:pt x="404001" y="893405"/>
                  <a:pt x="400117" y="893405"/>
                </a:cubicBezTo>
                <a:cubicBezTo>
                  <a:pt x="396232" y="889521"/>
                  <a:pt x="396232" y="885636"/>
                  <a:pt x="404001" y="881752"/>
                </a:cubicBezTo>
                <a:cubicBezTo>
                  <a:pt x="407886" y="881752"/>
                  <a:pt x="415655" y="877868"/>
                  <a:pt x="419540" y="873983"/>
                </a:cubicBezTo>
                <a:cubicBezTo>
                  <a:pt x="427309" y="870099"/>
                  <a:pt x="438963" y="862330"/>
                  <a:pt x="458386" y="854561"/>
                </a:cubicBezTo>
                <a:cubicBezTo>
                  <a:pt x="462271" y="854561"/>
                  <a:pt x="466155" y="850677"/>
                  <a:pt x="466155" y="846793"/>
                </a:cubicBezTo>
                <a:cubicBezTo>
                  <a:pt x="470040" y="842908"/>
                  <a:pt x="485578" y="831255"/>
                  <a:pt x="505001" y="823486"/>
                </a:cubicBezTo>
                <a:cubicBezTo>
                  <a:pt x="516655" y="819602"/>
                  <a:pt x="524425" y="815718"/>
                  <a:pt x="539963" y="804065"/>
                </a:cubicBezTo>
                <a:cubicBezTo>
                  <a:pt x="543848" y="800180"/>
                  <a:pt x="551617" y="800180"/>
                  <a:pt x="551617" y="800180"/>
                </a:cubicBezTo>
                <a:cubicBezTo>
                  <a:pt x="563271" y="804065"/>
                  <a:pt x="594348" y="792411"/>
                  <a:pt x="594348" y="784643"/>
                </a:cubicBezTo>
                <a:cubicBezTo>
                  <a:pt x="594348" y="780758"/>
                  <a:pt x="598232" y="776874"/>
                  <a:pt x="602117" y="780758"/>
                </a:cubicBezTo>
                <a:cubicBezTo>
                  <a:pt x="609886" y="780758"/>
                  <a:pt x="613771" y="776874"/>
                  <a:pt x="613771" y="776874"/>
                </a:cubicBezTo>
                <a:cubicBezTo>
                  <a:pt x="613771" y="772990"/>
                  <a:pt x="621540" y="769105"/>
                  <a:pt x="629309" y="769105"/>
                </a:cubicBezTo>
                <a:cubicBezTo>
                  <a:pt x="637079" y="765221"/>
                  <a:pt x="644848" y="761336"/>
                  <a:pt x="644848" y="761336"/>
                </a:cubicBezTo>
                <a:cubicBezTo>
                  <a:pt x="644848" y="761336"/>
                  <a:pt x="644848" y="757452"/>
                  <a:pt x="648732" y="757452"/>
                </a:cubicBezTo>
                <a:cubicBezTo>
                  <a:pt x="656502" y="757452"/>
                  <a:pt x="660387" y="753568"/>
                  <a:pt x="660387" y="749683"/>
                </a:cubicBezTo>
                <a:cubicBezTo>
                  <a:pt x="660387" y="749683"/>
                  <a:pt x="664271" y="745799"/>
                  <a:pt x="675925" y="745799"/>
                </a:cubicBezTo>
                <a:cubicBezTo>
                  <a:pt x="683694" y="745799"/>
                  <a:pt x="695348" y="738030"/>
                  <a:pt x="695348" y="734146"/>
                </a:cubicBezTo>
                <a:cubicBezTo>
                  <a:pt x="695348" y="734146"/>
                  <a:pt x="699233" y="730261"/>
                  <a:pt x="703117" y="730261"/>
                </a:cubicBezTo>
                <a:cubicBezTo>
                  <a:pt x="718656" y="730261"/>
                  <a:pt x="726425" y="726377"/>
                  <a:pt x="741964" y="714724"/>
                </a:cubicBezTo>
                <a:cubicBezTo>
                  <a:pt x="753618" y="710840"/>
                  <a:pt x="761387" y="706955"/>
                  <a:pt x="761387" y="703071"/>
                </a:cubicBezTo>
                <a:cubicBezTo>
                  <a:pt x="765271" y="703071"/>
                  <a:pt x="769156" y="703071"/>
                  <a:pt x="773041" y="699187"/>
                </a:cubicBezTo>
                <a:cubicBezTo>
                  <a:pt x="776925" y="699187"/>
                  <a:pt x="784695" y="695302"/>
                  <a:pt x="788579" y="695302"/>
                </a:cubicBezTo>
                <a:cubicBezTo>
                  <a:pt x="792464" y="695302"/>
                  <a:pt x="796349" y="691418"/>
                  <a:pt x="800233" y="683649"/>
                </a:cubicBezTo>
                <a:cubicBezTo>
                  <a:pt x="808002" y="679765"/>
                  <a:pt x="811887" y="675880"/>
                  <a:pt x="815772" y="675880"/>
                </a:cubicBezTo>
                <a:cubicBezTo>
                  <a:pt x="823541" y="675880"/>
                  <a:pt x="858503" y="664227"/>
                  <a:pt x="862387" y="656459"/>
                </a:cubicBezTo>
                <a:cubicBezTo>
                  <a:pt x="862387" y="652574"/>
                  <a:pt x="866272" y="652574"/>
                  <a:pt x="870156" y="652574"/>
                </a:cubicBezTo>
                <a:cubicBezTo>
                  <a:pt x="874041" y="652574"/>
                  <a:pt x="881810" y="648690"/>
                  <a:pt x="885695" y="644805"/>
                </a:cubicBezTo>
                <a:cubicBezTo>
                  <a:pt x="889580" y="644805"/>
                  <a:pt x="897349" y="640921"/>
                  <a:pt x="905118" y="637037"/>
                </a:cubicBezTo>
                <a:cubicBezTo>
                  <a:pt x="928426" y="633152"/>
                  <a:pt x="940080" y="629268"/>
                  <a:pt x="955618" y="617615"/>
                </a:cubicBezTo>
                <a:cubicBezTo>
                  <a:pt x="963387" y="613730"/>
                  <a:pt x="971157" y="609846"/>
                  <a:pt x="975041" y="609846"/>
                </a:cubicBezTo>
                <a:cubicBezTo>
                  <a:pt x="975041" y="609846"/>
                  <a:pt x="982810" y="609846"/>
                  <a:pt x="986695" y="605962"/>
                </a:cubicBezTo>
                <a:cubicBezTo>
                  <a:pt x="990580" y="602077"/>
                  <a:pt x="998349" y="598193"/>
                  <a:pt x="998349" y="598193"/>
                </a:cubicBezTo>
                <a:cubicBezTo>
                  <a:pt x="1002234" y="598193"/>
                  <a:pt x="1006118" y="594309"/>
                  <a:pt x="1013887" y="594309"/>
                </a:cubicBezTo>
                <a:cubicBezTo>
                  <a:pt x="1017772" y="590424"/>
                  <a:pt x="1025541" y="590424"/>
                  <a:pt x="1025541" y="590424"/>
                </a:cubicBezTo>
                <a:cubicBezTo>
                  <a:pt x="1033310" y="590424"/>
                  <a:pt x="1044964" y="582655"/>
                  <a:pt x="1052734" y="574887"/>
                </a:cubicBezTo>
                <a:cubicBezTo>
                  <a:pt x="1056618" y="574887"/>
                  <a:pt x="1060503" y="571002"/>
                  <a:pt x="1064387" y="571002"/>
                </a:cubicBezTo>
                <a:cubicBezTo>
                  <a:pt x="1068272" y="567118"/>
                  <a:pt x="1072157" y="567118"/>
                  <a:pt x="1072157" y="567118"/>
                </a:cubicBezTo>
                <a:cubicBezTo>
                  <a:pt x="1072157" y="563234"/>
                  <a:pt x="1076041" y="563234"/>
                  <a:pt x="1079926" y="563234"/>
                </a:cubicBezTo>
                <a:cubicBezTo>
                  <a:pt x="1083810" y="563234"/>
                  <a:pt x="1087695" y="559349"/>
                  <a:pt x="1087695" y="559349"/>
                </a:cubicBezTo>
                <a:cubicBezTo>
                  <a:pt x="1087695" y="559349"/>
                  <a:pt x="1091580" y="555465"/>
                  <a:pt x="1095464" y="555465"/>
                </a:cubicBezTo>
                <a:cubicBezTo>
                  <a:pt x="1095464" y="559349"/>
                  <a:pt x="1103234" y="555465"/>
                  <a:pt x="1103234" y="555465"/>
                </a:cubicBezTo>
                <a:cubicBezTo>
                  <a:pt x="1107118" y="551580"/>
                  <a:pt x="1114887" y="547696"/>
                  <a:pt x="1118772" y="547696"/>
                </a:cubicBezTo>
                <a:cubicBezTo>
                  <a:pt x="1122657" y="547696"/>
                  <a:pt x="1126541" y="547696"/>
                  <a:pt x="1126541" y="543812"/>
                </a:cubicBezTo>
                <a:cubicBezTo>
                  <a:pt x="1126541" y="543812"/>
                  <a:pt x="1134311" y="539927"/>
                  <a:pt x="1138195" y="543812"/>
                </a:cubicBezTo>
                <a:cubicBezTo>
                  <a:pt x="1138195" y="547696"/>
                  <a:pt x="1142080" y="543812"/>
                  <a:pt x="1145965" y="539927"/>
                </a:cubicBezTo>
                <a:cubicBezTo>
                  <a:pt x="1145965" y="536043"/>
                  <a:pt x="1149849" y="536043"/>
                  <a:pt x="1157618" y="536043"/>
                </a:cubicBezTo>
                <a:cubicBezTo>
                  <a:pt x="1165388" y="536043"/>
                  <a:pt x="1169272" y="532159"/>
                  <a:pt x="1173157" y="528274"/>
                </a:cubicBezTo>
                <a:cubicBezTo>
                  <a:pt x="1173157" y="528274"/>
                  <a:pt x="1177042" y="524390"/>
                  <a:pt x="1184811" y="524390"/>
                </a:cubicBezTo>
                <a:cubicBezTo>
                  <a:pt x="1192580" y="524390"/>
                  <a:pt x="1196465" y="520506"/>
                  <a:pt x="1208119" y="516621"/>
                </a:cubicBezTo>
                <a:cubicBezTo>
                  <a:pt x="1215888" y="508852"/>
                  <a:pt x="1227542" y="504968"/>
                  <a:pt x="1250849" y="501084"/>
                </a:cubicBezTo>
                <a:cubicBezTo>
                  <a:pt x="1254734" y="497199"/>
                  <a:pt x="1262504" y="497199"/>
                  <a:pt x="1262504" y="493315"/>
                </a:cubicBezTo>
                <a:cubicBezTo>
                  <a:pt x="1262504" y="493315"/>
                  <a:pt x="1274158" y="489431"/>
                  <a:pt x="1285811" y="485546"/>
                </a:cubicBezTo>
                <a:cubicBezTo>
                  <a:pt x="1297465" y="481662"/>
                  <a:pt x="1309119" y="473893"/>
                  <a:pt x="1316888" y="473893"/>
                </a:cubicBezTo>
                <a:cubicBezTo>
                  <a:pt x="1328542" y="466124"/>
                  <a:pt x="1344081" y="462240"/>
                  <a:pt x="1363504" y="458356"/>
                </a:cubicBezTo>
                <a:cubicBezTo>
                  <a:pt x="1367389" y="454471"/>
                  <a:pt x="1375158" y="454471"/>
                  <a:pt x="1375158" y="454471"/>
                </a:cubicBezTo>
                <a:cubicBezTo>
                  <a:pt x="1375158" y="450587"/>
                  <a:pt x="1379042" y="450587"/>
                  <a:pt x="1382927" y="450587"/>
                </a:cubicBezTo>
                <a:cubicBezTo>
                  <a:pt x="1386812" y="450587"/>
                  <a:pt x="1390696" y="446702"/>
                  <a:pt x="1390696" y="446702"/>
                </a:cubicBezTo>
                <a:cubicBezTo>
                  <a:pt x="1390696" y="446702"/>
                  <a:pt x="1394581" y="442818"/>
                  <a:pt x="1398466" y="442818"/>
                </a:cubicBezTo>
                <a:cubicBezTo>
                  <a:pt x="1414004" y="438934"/>
                  <a:pt x="1425658" y="435049"/>
                  <a:pt x="1433427" y="431165"/>
                </a:cubicBezTo>
                <a:cubicBezTo>
                  <a:pt x="1437312" y="427281"/>
                  <a:pt x="1448966" y="423396"/>
                  <a:pt x="1456735" y="423396"/>
                </a:cubicBezTo>
                <a:cubicBezTo>
                  <a:pt x="1464504" y="419512"/>
                  <a:pt x="1472273" y="415628"/>
                  <a:pt x="1476158" y="415628"/>
                </a:cubicBezTo>
                <a:cubicBezTo>
                  <a:pt x="1480043" y="411743"/>
                  <a:pt x="1483927" y="411743"/>
                  <a:pt x="1487812" y="411743"/>
                </a:cubicBezTo>
                <a:cubicBezTo>
                  <a:pt x="1491697" y="411743"/>
                  <a:pt x="1495581" y="411743"/>
                  <a:pt x="1499466" y="407859"/>
                </a:cubicBezTo>
                <a:cubicBezTo>
                  <a:pt x="1503350" y="407859"/>
                  <a:pt x="1515004" y="403974"/>
                  <a:pt x="1526658" y="400090"/>
                </a:cubicBezTo>
                <a:cubicBezTo>
                  <a:pt x="1538312" y="396206"/>
                  <a:pt x="1561620" y="388437"/>
                  <a:pt x="1577158" y="384553"/>
                </a:cubicBezTo>
                <a:cubicBezTo>
                  <a:pt x="1596581" y="376784"/>
                  <a:pt x="1612120" y="372900"/>
                  <a:pt x="1619889" y="369015"/>
                </a:cubicBezTo>
                <a:cubicBezTo>
                  <a:pt x="1627658" y="365131"/>
                  <a:pt x="1631543" y="365131"/>
                  <a:pt x="1635427" y="365131"/>
                </a:cubicBezTo>
                <a:cubicBezTo>
                  <a:pt x="1639312" y="369015"/>
                  <a:pt x="1643197" y="369015"/>
                  <a:pt x="1643197" y="365131"/>
                </a:cubicBezTo>
                <a:cubicBezTo>
                  <a:pt x="1643197" y="361246"/>
                  <a:pt x="1647081" y="361246"/>
                  <a:pt x="1650966" y="361246"/>
                </a:cubicBezTo>
                <a:cubicBezTo>
                  <a:pt x="1670389" y="357362"/>
                  <a:pt x="1678158" y="357362"/>
                  <a:pt x="1678158" y="353478"/>
                </a:cubicBezTo>
                <a:cubicBezTo>
                  <a:pt x="1682043" y="349593"/>
                  <a:pt x="1689812" y="345709"/>
                  <a:pt x="1697581" y="345709"/>
                </a:cubicBezTo>
                <a:cubicBezTo>
                  <a:pt x="1709235" y="341825"/>
                  <a:pt x="1720889" y="337940"/>
                  <a:pt x="1728658" y="334056"/>
                </a:cubicBezTo>
                <a:cubicBezTo>
                  <a:pt x="1732543" y="334056"/>
                  <a:pt x="1744197" y="330171"/>
                  <a:pt x="1748082" y="330171"/>
                </a:cubicBezTo>
                <a:cubicBezTo>
                  <a:pt x="1748082" y="330171"/>
                  <a:pt x="1759735" y="326287"/>
                  <a:pt x="1767505" y="322403"/>
                </a:cubicBezTo>
                <a:cubicBezTo>
                  <a:pt x="1775274" y="322403"/>
                  <a:pt x="1786928" y="318518"/>
                  <a:pt x="1790812" y="318518"/>
                </a:cubicBezTo>
                <a:cubicBezTo>
                  <a:pt x="1794697" y="318518"/>
                  <a:pt x="1798582" y="318518"/>
                  <a:pt x="1802466" y="318518"/>
                </a:cubicBezTo>
                <a:cubicBezTo>
                  <a:pt x="1802466" y="314634"/>
                  <a:pt x="1806351" y="314634"/>
                  <a:pt x="1806351" y="314634"/>
                </a:cubicBezTo>
                <a:cubicBezTo>
                  <a:pt x="1810236" y="314634"/>
                  <a:pt x="1814121" y="314634"/>
                  <a:pt x="1818005" y="310750"/>
                </a:cubicBezTo>
                <a:cubicBezTo>
                  <a:pt x="1825774" y="306865"/>
                  <a:pt x="1841313" y="302981"/>
                  <a:pt x="1868505" y="295212"/>
                </a:cubicBezTo>
                <a:cubicBezTo>
                  <a:pt x="1884044" y="291328"/>
                  <a:pt x="1903467" y="287443"/>
                  <a:pt x="1915121" y="283559"/>
                </a:cubicBezTo>
                <a:cubicBezTo>
                  <a:pt x="1926775" y="279675"/>
                  <a:pt x="1942313" y="275790"/>
                  <a:pt x="1953967" y="275790"/>
                </a:cubicBezTo>
                <a:cubicBezTo>
                  <a:pt x="1961736" y="271906"/>
                  <a:pt x="1973390" y="271906"/>
                  <a:pt x="1981160" y="268022"/>
                </a:cubicBezTo>
                <a:cubicBezTo>
                  <a:pt x="1988929" y="268022"/>
                  <a:pt x="2004467" y="260253"/>
                  <a:pt x="2016121" y="256368"/>
                </a:cubicBezTo>
                <a:cubicBezTo>
                  <a:pt x="2031660" y="252484"/>
                  <a:pt x="2043314" y="248600"/>
                  <a:pt x="2043314" y="252484"/>
                </a:cubicBezTo>
                <a:cubicBezTo>
                  <a:pt x="2047198" y="252484"/>
                  <a:pt x="2047198" y="252484"/>
                  <a:pt x="2051083" y="248600"/>
                </a:cubicBezTo>
                <a:cubicBezTo>
                  <a:pt x="2051083" y="248600"/>
                  <a:pt x="2058852" y="244715"/>
                  <a:pt x="2062737" y="244715"/>
                </a:cubicBezTo>
                <a:cubicBezTo>
                  <a:pt x="2066621" y="244715"/>
                  <a:pt x="2074391" y="240831"/>
                  <a:pt x="2078275" y="240831"/>
                </a:cubicBezTo>
                <a:cubicBezTo>
                  <a:pt x="2086045" y="236947"/>
                  <a:pt x="2086045" y="236947"/>
                  <a:pt x="2086045" y="240831"/>
                </a:cubicBezTo>
                <a:cubicBezTo>
                  <a:pt x="2086045" y="240831"/>
                  <a:pt x="2086045" y="244715"/>
                  <a:pt x="2078275" y="244715"/>
                </a:cubicBezTo>
                <a:cubicBezTo>
                  <a:pt x="2066621" y="248600"/>
                  <a:pt x="2070506" y="252484"/>
                  <a:pt x="2086045" y="248600"/>
                </a:cubicBezTo>
                <a:cubicBezTo>
                  <a:pt x="2101583" y="244715"/>
                  <a:pt x="2105468" y="248600"/>
                  <a:pt x="2093814" y="252484"/>
                </a:cubicBezTo>
                <a:cubicBezTo>
                  <a:pt x="2089929" y="252484"/>
                  <a:pt x="2082160" y="252484"/>
                  <a:pt x="2074391" y="256368"/>
                </a:cubicBezTo>
                <a:cubicBezTo>
                  <a:pt x="2066621" y="256368"/>
                  <a:pt x="2054968" y="260253"/>
                  <a:pt x="2051083" y="260253"/>
                </a:cubicBezTo>
                <a:cubicBezTo>
                  <a:pt x="2043314" y="260253"/>
                  <a:pt x="2016121" y="271906"/>
                  <a:pt x="2012237" y="275790"/>
                </a:cubicBezTo>
                <a:cubicBezTo>
                  <a:pt x="2008352" y="279675"/>
                  <a:pt x="2023890" y="279675"/>
                  <a:pt x="2031660" y="279675"/>
                </a:cubicBezTo>
                <a:cubicBezTo>
                  <a:pt x="2035544" y="275790"/>
                  <a:pt x="2039429" y="275790"/>
                  <a:pt x="2035544" y="279675"/>
                </a:cubicBezTo>
                <a:cubicBezTo>
                  <a:pt x="2035544" y="279675"/>
                  <a:pt x="2031660" y="279675"/>
                  <a:pt x="2023890" y="283559"/>
                </a:cubicBezTo>
                <a:cubicBezTo>
                  <a:pt x="2020006" y="283559"/>
                  <a:pt x="2016121" y="287443"/>
                  <a:pt x="2016121" y="287443"/>
                </a:cubicBezTo>
                <a:cubicBezTo>
                  <a:pt x="2012237" y="291328"/>
                  <a:pt x="2016121" y="291328"/>
                  <a:pt x="2023890" y="291328"/>
                </a:cubicBezTo>
                <a:cubicBezTo>
                  <a:pt x="2043314" y="287443"/>
                  <a:pt x="2047198" y="283559"/>
                  <a:pt x="2043314" y="279675"/>
                </a:cubicBezTo>
                <a:cubicBezTo>
                  <a:pt x="2043314" y="271906"/>
                  <a:pt x="2051083" y="271906"/>
                  <a:pt x="2054968" y="275790"/>
                </a:cubicBezTo>
                <a:cubicBezTo>
                  <a:pt x="2058852" y="275790"/>
                  <a:pt x="2062737" y="275790"/>
                  <a:pt x="2062737" y="275790"/>
                </a:cubicBezTo>
                <a:cubicBezTo>
                  <a:pt x="2066621" y="275790"/>
                  <a:pt x="2074391" y="271906"/>
                  <a:pt x="2082160" y="271906"/>
                </a:cubicBezTo>
                <a:cubicBezTo>
                  <a:pt x="2089929" y="271906"/>
                  <a:pt x="2097698" y="268022"/>
                  <a:pt x="2101583" y="264137"/>
                </a:cubicBezTo>
                <a:cubicBezTo>
                  <a:pt x="2105468" y="260253"/>
                  <a:pt x="2113237" y="260253"/>
                  <a:pt x="2121006" y="260253"/>
                </a:cubicBezTo>
                <a:cubicBezTo>
                  <a:pt x="2128775" y="260253"/>
                  <a:pt x="2128775" y="260253"/>
                  <a:pt x="2128775" y="256368"/>
                </a:cubicBezTo>
                <a:cubicBezTo>
                  <a:pt x="2124891" y="248600"/>
                  <a:pt x="2152083" y="233062"/>
                  <a:pt x="2163737" y="233062"/>
                </a:cubicBezTo>
                <a:cubicBezTo>
                  <a:pt x="2167622" y="233062"/>
                  <a:pt x="2183160" y="229178"/>
                  <a:pt x="2194814" y="225293"/>
                </a:cubicBezTo>
                <a:cubicBezTo>
                  <a:pt x="2225891" y="217525"/>
                  <a:pt x="2264737" y="205872"/>
                  <a:pt x="2280276" y="205872"/>
                </a:cubicBezTo>
                <a:cubicBezTo>
                  <a:pt x="2303583" y="198103"/>
                  <a:pt x="2323007" y="194218"/>
                  <a:pt x="2323007" y="190334"/>
                </a:cubicBezTo>
                <a:cubicBezTo>
                  <a:pt x="2326891" y="190334"/>
                  <a:pt x="2334660" y="190334"/>
                  <a:pt x="2338545" y="190334"/>
                </a:cubicBezTo>
                <a:cubicBezTo>
                  <a:pt x="2350199" y="186450"/>
                  <a:pt x="2354084" y="186450"/>
                  <a:pt x="2361853" y="182565"/>
                </a:cubicBezTo>
                <a:cubicBezTo>
                  <a:pt x="2365737" y="178681"/>
                  <a:pt x="2373507" y="174797"/>
                  <a:pt x="2377392" y="174797"/>
                </a:cubicBezTo>
                <a:cubicBezTo>
                  <a:pt x="2381276" y="174797"/>
                  <a:pt x="2381276" y="174797"/>
                  <a:pt x="2381276" y="174797"/>
                </a:cubicBezTo>
                <a:cubicBezTo>
                  <a:pt x="2373507" y="178681"/>
                  <a:pt x="2373507" y="182565"/>
                  <a:pt x="2385161" y="182565"/>
                </a:cubicBezTo>
                <a:cubicBezTo>
                  <a:pt x="2396815" y="182565"/>
                  <a:pt x="2400699" y="178681"/>
                  <a:pt x="2396815" y="174797"/>
                </a:cubicBezTo>
                <a:cubicBezTo>
                  <a:pt x="2396815" y="170912"/>
                  <a:pt x="2396815" y="170912"/>
                  <a:pt x="2400699" y="170912"/>
                </a:cubicBezTo>
                <a:cubicBezTo>
                  <a:pt x="2404584" y="170912"/>
                  <a:pt x="2408469" y="174797"/>
                  <a:pt x="2404584" y="174797"/>
                </a:cubicBezTo>
                <a:cubicBezTo>
                  <a:pt x="2400699" y="178681"/>
                  <a:pt x="2408469" y="182565"/>
                  <a:pt x="2416238" y="182565"/>
                </a:cubicBezTo>
                <a:cubicBezTo>
                  <a:pt x="2420122" y="178681"/>
                  <a:pt x="2424007" y="182565"/>
                  <a:pt x="2424007" y="182565"/>
                </a:cubicBezTo>
                <a:cubicBezTo>
                  <a:pt x="2424007" y="182565"/>
                  <a:pt x="2424007" y="186450"/>
                  <a:pt x="2416238" y="186450"/>
                </a:cubicBezTo>
                <a:cubicBezTo>
                  <a:pt x="2412353" y="186450"/>
                  <a:pt x="2400699" y="186450"/>
                  <a:pt x="2392930" y="190334"/>
                </a:cubicBezTo>
                <a:cubicBezTo>
                  <a:pt x="2385161" y="194218"/>
                  <a:pt x="2377392" y="194218"/>
                  <a:pt x="2373507" y="194218"/>
                </a:cubicBezTo>
                <a:cubicBezTo>
                  <a:pt x="2369622" y="194218"/>
                  <a:pt x="2365737" y="198103"/>
                  <a:pt x="2361853" y="198103"/>
                </a:cubicBezTo>
                <a:cubicBezTo>
                  <a:pt x="2354084" y="201987"/>
                  <a:pt x="2354084" y="201987"/>
                  <a:pt x="2354084" y="201987"/>
                </a:cubicBezTo>
                <a:cubicBezTo>
                  <a:pt x="2361853" y="205872"/>
                  <a:pt x="2361853" y="205872"/>
                  <a:pt x="2361853" y="205872"/>
                </a:cubicBezTo>
                <a:cubicBezTo>
                  <a:pt x="2365737" y="205872"/>
                  <a:pt x="2373507" y="201987"/>
                  <a:pt x="2377392" y="201987"/>
                </a:cubicBezTo>
                <a:cubicBezTo>
                  <a:pt x="2381276" y="201987"/>
                  <a:pt x="2385161" y="198103"/>
                  <a:pt x="2385161" y="201987"/>
                </a:cubicBezTo>
                <a:cubicBezTo>
                  <a:pt x="2389045" y="201987"/>
                  <a:pt x="2439546" y="186450"/>
                  <a:pt x="2443430" y="182565"/>
                </a:cubicBezTo>
                <a:cubicBezTo>
                  <a:pt x="2443430" y="178681"/>
                  <a:pt x="2447315" y="178681"/>
                  <a:pt x="2451199" y="178681"/>
                </a:cubicBezTo>
                <a:cubicBezTo>
                  <a:pt x="2455084" y="178681"/>
                  <a:pt x="2455084" y="178681"/>
                  <a:pt x="2451199" y="182565"/>
                </a:cubicBezTo>
                <a:cubicBezTo>
                  <a:pt x="2451199" y="186450"/>
                  <a:pt x="2455084" y="186450"/>
                  <a:pt x="2482276" y="182565"/>
                </a:cubicBezTo>
                <a:cubicBezTo>
                  <a:pt x="2501700" y="178681"/>
                  <a:pt x="2521123" y="174797"/>
                  <a:pt x="2528892" y="174797"/>
                </a:cubicBezTo>
                <a:cubicBezTo>
                  <a:pt x="2536661" y="174797"/>
                  <a:pt x="2552200" y="170912"/>
                  <a:pt x="2567738" y="167028"/>
                </a:cubicBezTo>
                <a:cubicBezTo>
                  <a:pt x="2583277" y="163144"/>
                  <a:pt x="2602700" y="159259"/>
                  <a:pt x="2610469" y="159259"/>
                </a:cubicBezTo>
                <a:cubicBezTo>
                  <a:pt x="2614354" y="159259"/>
                  <a:pt x="2626008" y="155375"/>
                  <a:pt x="2633777" y="155375"/>
                </a:cubicBezTo>
                <a:cubicBezTo>
                  <a:pt x="2637661" y="151490"/>
                  <a:pt x="2649315" y="151490"/>
                  <a:pt x="2660969" y="147606"/>
                </a:cubicBezTo>
                <a:cubicBezTo>
                  <a:pt x="2668738" y="147606"/>
                  <a:pt x="2692046" y="143722"/>
                  <a:pt x="2711469" y="139837"/>
                </a:cubicBezTo>
                <a:cubicBezTo>
                  <a:pt x="2742546" y="135953"/>
                  <a:pt x="2765854" y="132069"/>
                  <a:pt x="2777508" y="128184"/>
                </a:cubicBezTo>
                <a:cubicBezTo>
                  <a:pt x="2777508" y="124300"/>
                  <a:pt x="2789162" y="124300"/>
                  <a:pt x="2796931" y="124300"/>
                </a:cubicBezTo>
                <a:cubicBezTo>
                  <a:pt x="2808585" y="120415"/>
                  <a:pt x="2816354" y="120415"/>
                  <a:pt x="2816354" y="116531"/>
                </a:cubicBezTo>
                <a:cubicBezTo>
                  <a:pt x="2816354" y="112647"/>
                  <a:pt x="2851316" y="104878"/>
                  <a:pt x="2874623" y="104878"/>
                </a:cubicBezTo>
                <a:cubicBezTo>
                  <a:pt x="2878508" y="104878"/>
                  <a:pt x="2882393" y="104878"/>
                  <a:pt x="2882393" y="100994"/>
                </a:cubicBezTo>
                <a:cubicBezTo>
                  <a:pt x="2882393" y="100994"/>
                  <a:pt x="2894047" y="97109"/>
                  <a:pt x="2905700" y="97109"/>
                </a:cubicBezTo>
                <a:cubicBezTo>
                  <a:pt x="2925124" y="89340"/>
                  <a:pt x="2925124" y="89340"/>
                  <a:pt x="2929008" y="93225"/>
                </a:cubicBezTo>
                <a:cubicBezTo>
                  <a:pt x="2936777" y="97109"/>
                  <a:pt x="2940662" y="112647"/>
                  <a:pt x="2936777" y="112647"/>
                </a:cubicBezTo>
                <a:cubicBezTo>
                  <a:pt x="2932893" y="112647"/>
                  <a:pt x="2929008" y="128184"/>
                  <a:pt x="2932893" y="132069"/>
                </a:cubicBezTo>
                <a:cubicBezTo>
                  <a:pt x="2936777" y="135953"/>
                  <a:pt x="2948431" y="132069"/>
                  <a:pt x="2952316" y="128184"/>
                </a:cubicBezTo>
                <a:cubicBezTo>
                  <a:pt x="2956201" y="124300"/>
                  <a:pt x="2995047" y="120415"/>
                  <a:pt x="3022239" y="120415"/>
                </a:cubicBezTo>
                <a:cubicBezTo>
                  <a:pt x="3041662" y="124300"/>
                  <a:pt x="3068855" y="120415"/>
                  <a:pt x="3080509" y="116531"/>
                </a:cubicBezTo>
                <a:cubicBezTo>
                  <a:pt x="3092162" y="112647"/>
                  <a:pt x="3142663" y="108762"/>
                  <a:pt x="3173740" y="108762"/>
                </a:cubicBezTo>
                <a:cubicBezTo>
                  <a:pt x="3200932" y="108762"/>
                  <a:pt x="3193163" y="108762"/>
                  <a:pt x="3290278" y="97109"/>
                </a:cubicBezTo>
                <a:cubicBezTo>
                  <a:pt x="3317471" y="89340"/>
                  <a:pt x="3437894" y="73803"/>
                  <a:pt x="3480625" y="69919"/>
                </a:cubicBezTo>
                <a:cubicBezTo>
                  <a:pt x="3492279" y="66034"/>
                  <a:pt x="3507817" y="66034"/>
                  <a:pt x="3511702" y="66034"/>
                </a:cubicBezTo>
                <a:cubicBezTo>
                  <a:pt x="3523356" y="62150"/>
                  <a:pt x="3538894" y="54381"/>
                  <a:pt x="3538894" y="50497"/>
                </a:cubicBezTo>
                <a:cubicBezTo>
                  <a:pt x="3538894" y="46612"/>
                  <a:pt x="3538894" y="42728"/>
                  <a:pt x="3538894" y="38844"/>
                </a:cubicBezTo>
                <a:cubicBezTo>
                  <a:pt x="3542779" y="34959"/>
                  <a:pt x="3546664" y="31075"/>
                  <a:pt x="3550548" y="34959"/>
                </a:cubicBezTo>
                <a:cubicBezTo>
                  <a:pt x="3554433" y="34959"/>
                  <a:pt x="3562202" y="31075"/>
                  <a:pt x="3573856" y="23306"/>
                </a:cubicBezTo>
                <a:cubicBezTo>
                  <a:pt x="3581625" y="15537"/>
                  <a:pt x="3593279" y="11653"/>
                  <a:pt x="3597164" y="11653"/>
                </a:cubicBezTo>
                <a:cubicBezTo>
                  <a:pt x="3601048" y="7769"/>
                  <a:pt x="3612702" y="7769"/>
                  <a:pt x="3620472" y="3884"/>
                </a:cubicBezTo>
                <a:cubicBezTo>
                  <a:pt x="3624356" y="0"/>
                  <a:pt x="3636010" y="0"/>
                  <a:pt x="3639895" y="0"/>
                </a:cubicBezTo>
                <a:close/>
              </a:path>
            </a:pathLst>
          </a:custGeom>
          <a:solidFill>
            <a:schemeClr val="bg1"/>
          </a:solidFill>
        </p:spPr>
        <p:txBody>
          <a:bodyPr wrap="square" anchor="ctr">
            <a:noAutofit/>
          </a:bodyPr>
          <a:lstStyle>
            <a:lvl1pPr marL="0" indent="0" algn="ctr">
              <a:buNone/>
              <a:defRPr>
                <a:latin typeface="+mj-lt"/>
              </a:defRPr>
            </a:lvl1pPr>
          </a:lstStyle>
          <a:p>
            <a:r>
              <a:rPr lang="en-IE"/>
              <a:t>Insert your picture here</a:t>
            </a:r>
            <a:endParaRPr lang="en-US"/>
          </a:p>
        </p:txBody>
      </p:sp>
      <p:sp>
        <p:nvSpPr>
          <p:cNvPr id="10" name="Footer Placeholder 4">
            <a:extLst>
              <a:ext uri="{FF2B5EF4-FFF2-40B4-BE49-F238E27FC236}">
                <a16:creationId xmlns:a16="http://schemas.microsoft.com/office/drawing/2014/main" id="{5331AECB-3400-3C44-8628-2832580859B5}"/>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2" name="Marcador de número de diapositiva 32">
            <a:extLst>
              <a:ext uri="{FF2B5EF4-FFF2-40B4-BE49-F238E27FC236}">
                <a16:creationId xmlns:a16="http://schemas.microsoft.com/office/drawing/2014/main" id="{49DED31D-A2D8-C741-AA15-7DF6513B0CE3}"/>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4" name="Text Placeholder 19">
            <a:extLst>
              <a:ext uri="{FF2B5EF4-FFF2-40B4-BE49-F238E27FC236}">
                <a16:creationId xmlns:a16="http://schemas.microsoft.com/office/drawing/2014/main" id="{429120A5-D396-D742-B21E-73EB23E4EEEE}"/>
              </a:ext>
            </a:extLst>
          </p:cNvPr>
          <p:cNvSpPr>
            <a:spLocks noGrp="1"/>
          </p:cNvSpPr>
          <p:nvPr>
            <p:ph type="body" sz="quarter" idx="13" hasCustomPrompt="1"/>
          </p:nvPr>
        </p:nvSpPr>
        <p:spPr>
          <a:xfrm>
            <a:off x="1449580" y="2314168"/>
            <a:ext cx="3539864" cy="468000"/>
          </a:xfrm>
          <a:prstGeom prst="rect">
            <a:avLst/>
          </a:prstGeom>
        </p:spPr>
        <p:txBody>
          <a:bodyPr>
            <a:noAutofit/>
          </a:bodyPr>
          <a:lstStyle>
            <a:lvl1pPr marL="0" indent="0">
              <a:lnSpc>
                <a:spcPct val="100000"/>
              </a:lnSpc>
              <a:buNone/>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add text</a:t>
            </a:r>
          </a:p>
        </p:txBody>
      </p:sp>
      <p:sp>
        <p:nvSpPr>
          <p:cNvPr id="15" name="Marcador de texto 23">
            <a:extLst>
              <a:ext uri="{FF2B5EF4-FFF2-40B4-BE49-F238E27FC236}">
                <a16:creationId xmlns:a16="http://schemas.microsoft.com/office/drawing/2014/main" id="{FF5F997B-584C-A849-BB74-50BA89308E92}"/>
              </a:ext>
            </a:extLst>
          </p:cNvPr>
          <p:cNvSpPr>
            <a:spLocks noGrp="1"/>
          </p:cNvSpPr>
          <p:nvPr>
            <p:ph type="body" sz="quarter" idx="17" hasCustomPrompt="1"/>
          </p:nvPr>
        </p:nvSpPr>
        <p:spPr>
          <a:xfrm>
            <a:off x="5302963" y="1225247"/>
            <a:ext cx="5697403" cy="2646795"/>
          </a:xfrm>
          <a:prstGeom prst="rect">
            <a:avLst/>
          </a:prstGeom>
        </p:spPr>
        <p:txBody>
          <a:bodyPr numCol="2" spcCol="504000" anchor="t"/>
          <a:lstStyle>
            <a:lvl1pPr marL="0" indent="0">
              <a:lnSpc>
                <a:spcPts val="2200"/>
              </a:lnSpc>
              <a:spcBef>
                <a:spcPts val="1600"/>
              </a:spcBef>
              <a:buNone/>
              <a:defRPr sz="2000" b="0" i="0">
                <a:solidFill>
                  <a:srgbClr val="323232"/>
                </a:solidFill>
                <a:latin typeface="+mj-lt"/>
              </a:defRPr>
            </a:lvl1pPr>
          </a:lstStyle>
          <a:p>
            <a:pPr lvl="0"/>
            <a:r>
              <a:rPr lang="en-US"/>
              <a:t>Click to add text</a:t>
            </a:r>
          </a:p>
        </p:txBody>
      </p:sp>
    </p:spTree>
    <p:extLst>
      <p:ext uri="{BB962C8B-B14F-4D97-AF65-F5344CB8AC3E}">
        <p14:creationId xmlns:p14="http://schemas.microsoft.com/office/powerpoint/2010/main" val="1002626642"/>
      </p:ext>
    </p:extLst>
  </p:cSld>
  <p:clrMapOvr>
    <a:masterClrMapping/>
  </p:clrMapOvr>
  <p:extLst>
    <p:ext uri="{DCECCB84-F9BA-43D5-87BE-67443E8EF086}">
      <p15:sldGuideLst xmlns:p15="http://schemas.microsoft.com/office/powerpoint/2012/main">
        <p15:guide id="1" pos="9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 picture 5">
    <p:spTree>
      <p:nvGrpSpPr>
        <p:cNvPr id="1" name=""/>
        <p:cNvGrpSpPr/>
        <p:nvPr/>
      </p:nvGrpSpPr>
      <p:grpSpPr>
        <a:xfrm>
          <a:off x="0" y="0"/>
          <a:ext cx="0" cy="0"/>
          <a:chOff x="0" y="0"/>
          <a:chExt cx="0" cy="0"/>
        </a:xfrm>
      </p:grpSpPr>
      <p:sp>
        <p:nvSpPr>
          <p:cNvPr id="6" name="Rectángulo 12">
            <a:extLst>
              <a:ext uri="{FF2B5EF4-FFF2-40B4-BE49-F238E27FC236}">
                <a16:creationId xmlns:a16="http://schemas.microsoft.com/office/drawing/2014/main" id="{FFBD63C9-BAEE-4940-AC71-F5CE6C47B3A2}"/>
              </a:ext>
            </a:extLst>
          </p:cNvPr>
          <p:cNvSpPr/>
          <p:nvPr userDrawn="1"/>
        </p:nvSpPr>
        <p:spPr>
          <a:xfrm>
            <a:off x="407989" y="418147"/>
            <a:ext cx="11112500" cy="58905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8" name="Marcador de posición de imagen 567">
            <a:extLst>
              <a:ext uri="{FF2B5EF4-FFF2-40B4-BE49-F238E27FC236}">
                <a16:creationId xmlns:a16="http://schemas.microsoft.com/office/drawing/2014/main" id="{2BEE022A-CA7F-314B-880E-25BB49258313}"/>
              </a:ext>
            </a:extLst>
          </p:cNvPr>
          <p:cNvSpPr>
            <a:spLocks noGrp="1"/>
          </p:cNvSpPr>
          <p:nvPr>
            <p:ph type="pic" sz="quarter" idx="10" hasCustomPrompt="1"/>
          </p:nvPr>
        </p:nvSpPr>
        <p:spPr>
          <a:xfrm>
            <a:off x="7056935" y="831901"/>
            <a:ext cx="5417142" cy="4868321"/>
          </a:xfrm>
          <a:custGeom>
            <a:avLst/>
            <a:gdLst>
              <a:gd name="connsiteX0" fmla="*/ 5406383 w 7631184"/>
              <a:gd name="connsiteY0" fmla="*/ 6613821 h 6858054"/>
              <a:gd name="connsiteX1" fmla="*/ 5406383 w 7631184"/>
              <a:gd name="connsiteY1" fmla="*/ 6613822 h 6858054"/>
              <a:gd name="connsiteX2" fmla="*/ 5416151 w 7631184"/>
              <a:gd name="connsiteY2" fmla="*/ 6623591 h 6858054"/>
              <a:gd name="connsiteX3" fmla="*/ 5406383 w 7631184"/>
              <a:gd name="connsiteY3" fmla="*/ 6613822 h 6858054"/>
              <a:gd name="connsiteX4" fmla="*/ 5469879 w 7631184"/>
              <a:gd name="connsiteY4" fmla="*/ 6413551 h 6858054"/>
              <a:gd name="connsiteX5" fmla="*/ 5474763 w 7631184"/>
              <a:gd name="connsiteY5" fmla="*/ 6418435 h 6858054"/>
              <a:gd name="connsiteX6" fmla="*/ 5474763 w 7631184"/>
              <a:gd name="connsiteY6" fmla="*/ 6428205 h 6858054"/>
              <a:gd name="connsiteX7" fmla="*/ 5469879 w 7631184"/>
              <a:gd name="connsiteY7" fmla="*/ 6413551 h 6858054"/>
              <a:gd name="connsiteX8" fmla="*/ 5180322 w 7631184"/>
              <a:gd name="connsiteY8" fmla="*/ 6051994 h 6858054"/>
              <a:gd name="connsiteX9" fmla="*/ 5180484 w 7631184"/>
              <a:gd name="connsiteY9" fmla="*/ 6052086 h 6858054"/>
              <a:gd name="connsiteX10" fmla="*/ 5181705 w 7631184"/>
              <a:gd name="connsiteY10" fmla="*/ 6056971 h 6858054"/>
              <a:gd name="connsiteX11" fmla="*/ 5064481 w 7631184"/>
              <a:gd name="connsiteY11" fmla="*/ 5949509 h 6858054"/>
              <a:gd name="connsiteX12" fmla="*/ 5074250 w 7631184"/>
              <a:gd name="connsiteY12" fmla="*/ 5959278 h 6858054"/>
              <a:gd name="connsiteX13" fmla="*/ 5064481 w 7631184"/>
              <a:gd name="connsiteY13" fmla="*/ 5949509 h 6858054"/>
              <a:gd name="connsiteX14" fmla="*/ 4898415 w 7631184"/>
              <a:gd name="connsiteY14" fmla="*/ 5949509 h 6858054"/>
              <a:gd name="connsiteX15" fmla="*/ 4908184 w 7631184"/>
              <a:gd name="connsiteY15" fmla="*/ 5959278 h 6858054"/>
              <a:gd name="connsiteX16" fmla="*/ 4898415 w 7631184"/>
              <a:gd name="connsiteY16" fmla="*/ 5949509 h 6858054"/>
              <a:gd name="connsiteX17" fmla="*/ 4732349 w 7631184"/>
              <a:gd name="connsiteY17" fmla="*/ 5763892 h 6858054"/>
              <a:gd name="connsiteX18" fmla="*/ 4742117 w 7631184"/>
              <a:gd name="connsiteY18" fmla="*/ 5773661 h 6858054"/>
              <a:gd name="connsiteX19" fmla="*/ 4732349 w 7631184"/>
              <a:gd name="connsiteY19" fmla="*/ 5763892 h 6858054"/>
              <a:gd name="connsiteX20" fmla="*/ 4400216 w 7631184"/>
              <a:gd name="connsiteY20" fmla="*/ 5373119 h 6858054"/>
              <a:gd name="connsiteX21" fmla="*/ 4409985 w 7631184"/>
              <a:gd name="connsiteY21" fmla="*/ 5382889 h 6858054"/>
              <a:gd name="connsiteX22" fmla="*/ 4400216 w 7631184"/>
              <a:gd name="connsiteY22" fmla="*/ 5373119 h 6858054"/>
              <a:gd name="connsiteX23" fmla="*/ 5171936 w 7631184"/>
              <a:gd name="connsiteY23" fmla="*/ 5187503 h 6858054"/>
              <a:gd name="connsiteX24" fmla="*/ 5174378 w 7631184"/>
              <a:gd name="connsiteY24" fmla="*/ 5189945 h 6858054"/>
              <a:gd name="connsiteX25" fmla="*/ 5171936 w 7631184"/>
              <a:gd name="connsiteY25" fmla="*/ 5187503 h 6858054"/>
              <a:gd name="connsiteX26" fmla="*/ 4841973 w 7631184"/>
              <a:gd name="connsiteY26" fmla="*/ 4528617 h 6858054"/>
              <a:gd name="connsiteX27" fmla="*/ 4843467 w 7631184"/>
              <a:gd name="connsiteY27" fmla="*/ 4529296 h 6858054"/>
              <a:gd name="connsiteX28" fmla="*/ 4843574 w 7631184"/>
              <a:gd name="connsiteY28" fmla="*/ 4529531 h 6858054"/>
              <a:gd name="connsiteX29" fmla="*/ 4810498 w 7631184"/>
              <a:gd name="connsiteY29" fmla="*/ 4493882 h 6858054"/>
              <a:gd name="connsiteX30" fmla="*/ 4839803 w 7631184"/>
              <a:gd name="connsiteY30" fmla="*/ 4523190 h 6858054"/>
              <a:gd name="connsiteX31" fmla="*/ 4841024 w 7631184"/>
              <a:gd name="connsiteY31" fmla="*/ 4528074 h 6858054"/>
              <a:gd name="connsiteX32" fmla="*/ 4841973 w 7631184"/>
              <a:gd name="connsiteY32" fmla="*/ 4528617 h 6858054"/>
              <a:gd name="connsiteX33" fmla="*/ 4830035 w 7631184"/>
              <a:gd name="connsiteY33" fmla="*/ 4523190 h 6858054"/>
              <a:gd name="connsiteX34" fmla="*/ 4810498 w 7631184"/>
              <a:gd name="connsiteY34" fmla="*/ 4493882 h 6858054"/>
              <a:gd name="connsiteX35" fmla="*/ 7008435 w 7631184"/>
              <a:gd name="connsiteY35" fmla="*/ 4405958 h 6858054"/>
              <a:gd name="connsiteX36" fmla="*/ 7018204 w 7631184"/>
              <a:gd name="connsiteY36" fmla="*/ 4425497 h 6858054"/>
              <a:gd name="connsiteX37" fmla="*/ 7008435 w 7631184"/>
              <a:gd name="connsiteY37" fmla="*/ 4415727 h 6858054"/>
              <a:gd name="connsiteX38" fmla="*/ 7008435 w 7631184"/>
              <a:gd name="connsiteY38" fmla="*/ 4405958 h 6858054"/>
              <a:gd name="connsiteX39" fmla="*/ 6441856 w 7631184"/>
              <a:gd name="connsiteY39" fmla="*/ 4210572 h 6858054"/>
              <a:gd name="connsiteX40" fmla="*/ 6441856 w 7631184"/>
              <a:gd name="connsiteY40" fmla="*/ 4210572 h 6858054"/>
              <a:gd name="connsiteX41" fmla="*/ 6443077 w 7631184"/>
              <a:gd name="connsiteY41" fmla="*/ 4211793 h 6858054"/>
              <a:gd name="connsiteX42" fmla="*/ 6285558 w 7631184"/>
              <a:gd name="connsiteY42" fmla="*/ 4161725 h 6858054"/>
              <a:gd name="connsiteX43" fmla="*/ 6295327 w 7631184"/>
              <a:gd name="connsiteY43" fmla="*/ 4171495 h 6858054"/>
              <a:gd name="connsiteX44" fmla="*/ 6285558 w 7631184"/>
              <a:gd name="connsiteY44" fmla="*/ 4171495 h 6858054"/>
              <a:gd name="connsiteX45" fmla="*/ 6285558 w 7631184"/>
              <a:gd name="connsiteY45" fmla="*/ 4161725 h 6858054"/>
              <a:gd name="connsiteX46" fmla="*/ 6511213 w 7631184"/>
              <a:gd name="connsiteY46" fmla="*/ 4151956 h 6858054"/>
              <a:gd name="connsiteX47" fmla="*/ 6518784 w 7631184"/>
              <a:gd name="connsiteY47" fmla="*/ 4151956 h 6858054"/>
              <a:gd name="connsiteX48" fmla="*/ 6520005 w 7631184"/>
              <a:gd name="connsiteY48" fmla="*/ 4151956 h 6858054"/>
              <a:gd name="connsiteX49" fmla="*/ 6513899 w 7631184"/>
              <a:gd name="connsiteY49" fmla="*/ 4154398 h 6858054"/>
              <a:gd name="connsiteX50" fmla="*/ 6226946 w 7631184"/>
              <a:gd name="connsiteY50" fmla="*/ 4151956 h 6858054"/>
              <a:gd name="connsiteX51" fmla="*/ 6236715 w 7631184"/>
              <a:gd name="connsiteY51" fmla="*/ 4161725 h 6858054"/>
              <a:gd name="connsiteX52" fmla="*/ 6226946 w 7631184"/>
              <a:gd name="connsiteY52" fmla="*/ 4161725 h 6858054"/>
              <a:gd name="connsiteX53" fmla="*/ 6226946 w 7631184"/>
              <a:gd name="connsiteY53" fmla="*/ 4151956 h 6858054"/>
              <a:gd name="connsiteX54" fmla="*/ 6510236 w 7631184"/>
              <a:gd name="connsiteY54" fmla="*/ 4151068 h 6858054"/>
              <a:gd name="connsiteX55" fmla="*/ 6511213 w 7631184"/>
              <a:gd name="connsiteY55" fmla="*/ 4151956 h 6858054"/>
              <a:gd name="connsiteX56" fmla="*/ 6510236 w 7631184"/>
              <a:gd name="connsiteY56" fmla="*/ 4151956 h 6858054"/>
              <a:gd name="connsiteX57" fmla="*/ 6207409 w 7631184"/>
              <a:gd name="connsiteY57" fmla="*/ 4122648 h 6858054"/>
              <a:gd name="connsiteX58" fmla="*/ 6256252 w 7631184"/>
              <a:gd name="connsiteY58" fmla="*/ 4142187 h 6858054"/>
              <a:gd name="connsiteX59" fmla="*/ 6285558 w 7631184"/>
              <a:gd name="connsiteY59" fmla="*/ 4171495 h 6858054"/>
              <a:gd name="connsiteX60" fmla="*/ 6295327 w 7631184"/>
              <a:gd name="connsiteY60" fmla="*/ 4181264 h 6858054"/>
              <a:gd name="connsiteX61" fmla="*/ 6305095 w 7631184"/>
              <a:gd name="connsiteY61" fmla="*/ 4191033 h 6858054"/>
              <a:gd name="connsiteX62" fmla="*/ 6314864 w 7631184"/>
              <a:gd name="connsiteY62" fmla="*/ 4191033 h 6858054"/>
              <a:gd name="connsiteX63" fmla="*/ 6324632 w 7631184"/>
              <a:gd name="connsiteY63" fmla="*/ 4200803 h 6858054"/>
              <a:gd name="connsiteX64" fmla="*/ 6334401 w 7631184"/>
              <a:gd name="connsiteY64" fmla="*/ 4200803 h 6858054"/>
              <a:gd name="connsiteX65" fmla="*/ 6344170 w 7631184"/>
              <a:gd name="connsiteY65" fmla="*/ 4220341 h 6858054"/>
              <a:gd name="connsiteX66" fmla="*/ 6353938 w 7631184"/>
              <a:gd name="connsiteY66" fmla="*/ 4239880 h 6858054"/>
              <a:gd name="connsiteX67" fmla="*/ 6334401 w 7631184"/>
              <a:gd name="connsiteY67" fmla="*/ 4230110 h 6858054"/>
              <a:gd name="connsiteX68" fmla="*/ 6324632 w 7631184"/>
              <a:gd name="connsiteY68" fmla="*/ 4220341 h 6858054"/>
              <a:gd name="connsiteX69" fmla="*/ 6314864 w 7631184"/>
              <a:gd name="connsiteY69" fmla="*/ 4210572 h 6858054"/>
              <a:gd name="connsiteX70" fmla="*/ 6295327 w 7631184"/>
              <a:gd name="connsiteY70" fmla="*/ 4200803 h 6858054"/>
              <a:gd name="connsiteX71" fmla="*/ 6305095 w 7631184"/>
              <a:gd name="connsiteY71" fmla="*/ 4210572 h 6858054"/>
              <a:gd name="connsiteX72" fmla="*/ 6295327 w 7631184"/>
              <a:gd name="connsiteY72" fmla="*/ 4210572 h 6858054"/>
              <a:gd name="connsiteX73" fmla="*/ 6285558 w 7631184"/>
              <a:gd name="connsiteY73" fmla="*/ 4200803 h 6858054"/>
              <a:gd name="connsiteX74" fmla="*/ 6285558 w 7631184"/>
              <a:gd name="connsiteY74" fmla="*/ 4191033 h 6858054"/>
              <a:gd name="connsiteX75" fmla="*/ 6256252 w 7631184"/>
              <a:gd name="connsiteY75" fmla="*/ 4171495 h 6858054"/>
              <a:gd name="connsiteX76" fmla="*/ 6246483 w 7631184"/>
              <a:gd name="connsiteY76" fmla="*/ 4161725 h 6858054"/>
              <a:gd name="connsiteX77" fmla="*/ 6246483 w 7631184"/>
              <a:gd name="connsiteY77" fmla="*/ 4151956 h 6858054"/>
              <a:gd name="connsiteX78" fmla="*/ 6207409 w 7631184"/>
              <a:gd name="connsiteY78" fmla="*/ 4122648 h 6858054"/>
              <a:gd name="connsiteX79" fmla="*/ 5953425 w 7631184"/>
              <a:gd name="connsiteY79" fmla="*/ 4122648 h 6858054"/>
              <a:gd name="connsiteX80" fmla="*/ 5963194 w 7631184"/>
              <a:gd name="connsiteY80" fmla="*/ 4122648 h 6858054"/>
              <a:gd name="connsiteX81" fmla="*/ 5963194 w 7631184"/>
              <a:gd name="connsiteY81" fmla="*/ 4132417 h 6858054"/>
              <a:gd name="connsiteX82" fmla="*/ 5953425 w 7631184"/>
              <a:gd name="connsiteY82" fmla="*/ 4122648 h 6858054"/>
              <a:gd name="connsiteX83" fmla="*/ 3159602 w 7631184"/>
              <a:gd name="connsiteY83" fmla="*/ 4122648 h 6858054"/>
              <a:gd name="connsiteX84" fmla="*/ 3169371 w 7631184"/>
              <a:gd name="connsiteY84" fmla="*/ 4122648 h 6858054"/>
              <a:gd name="connsiteX85" fmla="*/ 3179139 w 7631184"/>
              <a:gd name="connsiteY85" fmla="*/ 4132417 h 6858054"/>
              <a:gd name="connsiteX86" fmla="*/ 3188908 w 7631184"/>
              <a:gd name="connsiteY86" fmla="*/ 4151956 h 6858054"/>
              <a:gd name="connsiteX87" fmla="*/ 3257288 w 7631184"/>
              <a:gd name="connsiteY87" fmla="*/ 4239880 h 6858054"/>
              <a:gd name="connsiteX88" fmla="*/ 3179139 w 7631184"/>
              <a:gd name="connsiteY88" fmla="*/ 4151956 h 6858054"/>
              <a:gd name="connsiteX89" fmla="*/ 3169371 w 7631184"/>
              <a:gd name="connsiteY89" fmla="*/ 4142187 h 6858054"/>
              <a:gd name="connsiteX90" fmla="*/ 3159602 w 7631184"/>
              <a:gd name="connsiteY90" fmla="*/ 4122648 h 6858054"/>
              <a:gd name="connsiteX91" fmla="*/ 6573122 w 7631184"/>
              <a:gd name="connsiteY91" fmla="*/ 4081281 h 6858054"/>
              <a:gd name="connsiteX92" fmla="*/ 6578616 w 7631184"/>
              <a:gd name="connsiteY92" fmla="*/ 4083571 h 6858054"/>
              <a:gd name="connsiteX93" fmla="*/ 6573732 w 7631184"/>
              <a:gd name="connsiteY93" fmla="*/ 4082350 h 6858054"/>
              <a:gd name="connsiteX94" fmla="*/ 4888646 w 7631184"/>
              <a:gd name="connsiteY94" fmla="*/ 4044494 h 6858054"/>
              <a:gd name="connsiteX95" fmla="*/ 4908184 w 7631184"/>
              <a:gd name="connsiteY95" fmla="*/ 4064032 h 6858054"/>
              <a:gd name="connsiteX96" fmla="*/ 4917952 w 7631184"/>
              <a:gd name="connsiteY96" fmla="*/ 4083571 h 6858054"/>
              <a:gd name="connsiteX97" fmla="*/ 4937490 w 7631184"/>
              <a:gd name="connsiteY97" fmla="*/ 4103109 h 6858054"/>
              <a:gd name="connsiteX98" fmla="*/ 4957027 w 7631184"/>
              <a:gd name="connsiteY98" fmla="*/ 4132417 h 6858054"/>
              <a:gd name="connsiteX99" fmla="*/ 4986333 w 7631184"/>
              <a:gd name="connsiteY99" fmla="*/ 4171495 h 6858054"/>
              <a:gd name="connsiteX100" fmla="*/ 5005870 w 7631184"/>
              <a:gd name="connsiteY100" fmla="*/ 4210572 h 6858054"/>
              <a:gd name="connsiteX101" fmla="*/ 5025407 w 7631184"/>
              <a:gd name="connsiteY101" fmla="*/ 4239880 h 6858054"/>
              <a:gd name="connsiteX102" fmla="*/ 5035176 w 7631184"/>
              <a:gd name="connsiteY102" fmla="*/ 4249649 h 6858054"/>
              <a:gd name="connsiteX103" fmla="*/ 5054713 w 7631184"/>
              <a:gd name="connsiteY103" fmla="*/ 4278957 h 6858054"/>
              <a:gd name="connsiteX104" fmla="*/ 5162168 w 7631184"/>
              <a:gd name="connsiteY104" fmla="*/ 4445035 h 6858054"/>
              <a:gd name="connsiteX105" fmla="*/ 5181705 w 7631184"/>
              <a:gd name="connsiteY105" fmla="*/ 4474343 h 6858054"/>
              <a:gd name="connsiteX106" fmla="*/ 5201242 w 7631184"/>
              <a:gd name="connsiteY106" fmla="*/ 4493882 h 6858054"/>
              <a:gd name="connsiteX107" fmla="*/ 5211011 w 7631184"/>
              <a:gd name="connsiteY107" fmla="*/ 4523190 h 6858054"/>
              <a:gd name="connsiteX108" fmla="*/ 5230548 w 7631184"/>
              <a:gd name="connsiteY108" fmla="*/ 4542728 h 6858054"/>
              <a:gd name="connsiteX109" fmla="*/ 5230548 w 7631184"/>
              <a:gd name="connsiteY109" fmla="*/ 4552498 h 6858054"/>
              <a:gd name="connsiteX110" fmla="*/ 5201242 w 7631184"/>
              <a:gd name="connsiteY110" fmla="*/ 4523190 h 6858054"/>
              <a:gd name="connsiteX111" fmla="*/ 5191473 w 7631184"/>
              <a:gd name="connsiteY111" fmla="*/ 4493882 h 6858054"/>
              <a:gd name="connsiteX112" fmla="*/ 5181705 w 7631184"/>
              <a:gd name="connsiteY112" fmla="*/ 4484112 h 6858054"/>
              <a:gd name="connsiteX113" fmla="*/ 5171936 w 7631184"/>
              <a:gd name="connsiteY113" fmla="*/ 4474343 h 6858054"/>
              <a:gd name="connsiteX114" fmla="*/ 5132862 w 7631184"/>
              <a:gd name="connsiteY114" fmla="*/ 4415727 h 6858054"/>
              <a:gd name="connsiteX115" fmla="*/ 5123093 w 7631184"/>
              <a:gd name="connsiteY115" fmla="*/ 4405958 h 6858054"/>
              <a:gd name="connsiteX116" fmla="*/ 5084019 w 7631184"/>
              <a:gd name="connsiteY116" fmla="*/ 4337573 h 6858054"/>
              <a:gd name="connsiteX117" fmla="*/ 5064481 w 7631184"/>
              <a:gd name="connsiteY117" fmla="*/ 4308265 h 6858054"/>
              <a:gd name="connsiteX118" fmla="*/ 5054713 w 7631184"/>
              <a:gd name="connsiteY118" fmla="*/ 4288726 h 6858054"/>
              <a:gd name="connsiteX119" fmla="*/ 4996101 w 7631184"/>
              <a:gd name="connsiteY119" fmla="*/ 4210572 h 6858054"/>
              <a:gd name="connsiteX120" fmla="*/ 4986333 w 7631184"/>
              <a:gd name="connsiteY120" fmla="*/ 4191033 h 6858054"/>
              <a:gd name="connsiteX121" fmla="*/ 4976564 w 7631184"/>
              <a:gd name="connsiteY121" fmla="*/ 4181264 h 6858054"/>
              <a:gd name="connsiteX122" fmla="*/ 4966795 w 7631184"/>
              <a:gd name="connsiteY122" fmla="*/ 4171495 h 6858054"/>
              <a:gd name="connsiteX123" fmla="*/ 4957027 w 7631184"/>
              <a:gd name="connsiteY123" fmla="*/ 4151956 h 6858054"/>
              <a:gd name="connsiteX124" fmla="*/ 4917952 w 7631184"/>
              <a:gd name="connsiteY124" fmla="*/ 4093340 h 6858054"/>
              <a:gd name="connsiteX125" fmla="*/ 4898415 w 7631184"/>
              <a:gd name="connsiteY125" fmla="*/ 4073801 h 6858054"/>
              <a:gd name="connsiteX126" fmla="*/ 4888646 w 7631184"/>
              <a:gd name="connsiteY126" fmla="*/ 4044494 h 6858054"/>
              <a:gd name="connsiteX127" fmla="*/ 7115890 w 7631184"/>
              <a:gd name="connsiteY127" fmla="*/ 4034724 h 6858054"/>
              <a:gd name="connsiteX128" fmla="*/ 7125658 w 7631184"/>
              <a:gd name="connsiteY128" fmla="*/ 4044494 h 6858054"/>
              <a:gd name="connsiteX129" fmla="*/ 7125658 w 7631184"/>
              <a:gd name="connsiteY129" fmla="*/ 4054263 h 6858054"/>
              <a:gd name="connsiteX130" fmla="*/ 7115890 w 7631184"/>
              <a:gd name="connsiteY130" fmla="*/ 4034724 h 6858054"/>
              <a:gd name="connsiteX131" fmla="*/ 6852137 w 7631184"/>
              <a:gd name="connsiteY131" fmla="*/ 3995647 h 6858054"/>
              <a:gd name="connsiteX132" fmla="*/ 6881443 w 7631184"/>
              <a:gd name="connsiteY132" fmla="*/ 4015186 h 6858054"/>
              <a:gd name="connsiteX133" fmla="*/ 6891212 w 7631184"/>
              <a:gd name="connsiteY133" fmla="*/ 4024955 h 6858054"/>
              <a:gd name="connsiteX134" fmla="*/ 6891212 w 7631184"/>
              <a:gd name="connsiteY134" fmla="*/ 4034724 h 6858054"/>
              <a:gd name="connsiteX135" fmla="*/ 6881443 w 7631184"/>
              <a:gd name="connsiteY135" fmla="*/ 4034724 h 6858054"/>
              <a:gd name="connsiteX136" fmla="*/ 6861906 w 7631184"/>
              <a:gd name="connsiteY136" fmla="*/ 4015186 h 6858054"/>
              <a:gd name="connsiteX137" fmla="*/ 6852137 w 7631184"/>
              <a:gd name="connsiteY137" fmla="*/ 3995647 h 6858054"/>
              <a:gd name="connsiteX138" fmla="*/ 6764220 w 7631184"/>
              <a:gd name="connsiteY138" fmla="*/ 3985878 h 6858054"/>
              <a:gd name="connsiteX139" fmla="*/ 6773988 w 7631184"/>
              <a:gd name="connsiteY139" fmla="*/ 3985878 h 6858054"/>
              <a:gd name="connsiteX140" fmla="*/ 6783757 w 7631184"/>
              <a:gd name="connsiteY140" fmla="*/ 4005416 h 6858054"/>
              <a:gd name="connsiteX141" fmla="*/ 6783757 w 7631184"/>
              <a:gd name="connsiteY141" fmla="*/ 4015186 h 6858054"/>
              <a:gd name="connsiteX142" fmla="*/ 6773988 w 7631184"/>
              <a:gd name="connsiteY142" fmla="*/ 4005416 h 6858054"/>
              <a:gd name="connsiteX143" fmla="*/ 6764220 w 7631184"/>
              <a:gd name="connsiteY143" fmla="*/ 3985878 h 6858054"/>
              <a:gd name="connsiteX144" fmla="*/ 6832600 w 7631184"/>
              <a:gd name="connsiteY144" fmla="*/ 3976108 h 6858054"/>
              <a:gd name="connsiteX145" fmla="*/ 6842369 w 7631184"/>
              <a:gd name="connsiteY145" fmla="*/ 3976108 h 6858054"/>
              <a:gd name="connsiteX146" fmla="*/ 6852137 w 7631184"/>
              <a:gd name="connsiteY146" fmla="*/ 3985878 h 6858054"/>
              <a:gd name="connsiteX147" fmla="*/ 6852137 w 7631184"/>
              <a:gd name="connsiteY147" fmla="*/ 3995647 h 6858054"/>
              <a:gd name="connsiteX148" fmla="*/ 6832600 w 7631184"/>
              <a:gd name="connsiteY148" fmla="*/ 3976108 h 6858054"/>
              <a:gd name="connsiteX149" fmla="*/ 5621292 w 7631184"/>
              <a:gd name="connsiteY149" fmla="*/ 3956570 h 6858054"/>
              <a:gd name="connsiteX150" fmla="*/ 5631061 w 7631184"/>
              <a:gd name="connsiteY150" fmla="*/ 3956570 h 6858054"/>
              <a:gd name="connsiteX151" fmla="*/ 5640830 w 7631184"/>
              <a:gd name="connsiteY151" fmla="*/ 3966339 h 6858054"/>
              <a:gd name="connsiteX152" fmla="*/ 5621292 w 7631184"/>
              <a:gd name="connsiteY152" fmla="*/ 3956570 h 6858054"/>
              <a:gd name="connsiteX153" fmla="*/ 6914827 w 7631184"/>
              <a:gd name="connsiteY153" fmla="*/ 3944167 h 6858054"/>
              <a:gd name="connsiteX154" fmla="*/ 6920518 w 7631184"/>
              <a:gd name="connsiteY154" fmla="*/ 3946800 h 6858054"/>
              <a:gd name="connsiteX155" fmla="*/ 6915634 w 7631184"/>
              <a:gd name="connsiteY155" fmla="*/ 3945579 h 6858054"/>
              <a:gd name="connsiteX156" fmla="*/ 6881443 w 7631184"/>
              <a:gd name="connsiteY156" fmla="*/ 3907723 h 6858054"/>
              <a:gd name="connsiteX157" fmla="*/ 6891212 w 7631184"/>
              <a:gd name="connsiteY157" fmla="*/ 3917493 h 6858054"/>
              <a:gd name="connsiteX158" fmla="*/ 6910749 w 7631184"/>
              <a:gd name="connsiteY158" fmla="*/ 3937031 h 6858054"/>
              <a:gd name="connsiteX159" fmla="*/ 6914827 w 7631184"/>
              <a:gd name="connsiteY159" fmla="*/ 3944167 h 6858054"/>
              <a:gd name="connsiteX160" fmla="*/ 6910291 w 7631184"/>
              <a:gd name="connsiteY160" fmla="*/ 3942068 h 6858054"/>
              <a:gd name="connsiteX161" fmla="*/ 6881443 w 7631184"/>
              <a:gd name="connsiteY161" fmla="*/ 3907723 h 6858054"/>
              <a:gd name="connsiteX162" fmla="*/ 6422318 w 7631184"/>
              <a:gd name="connsiteY162" fmla="*/ 3862899 h 6858054"/>
              <a:gd name="connsiteX163" fmla="*/ 6432087 w 7631184"/>
              <a:gd name="connsiteY163" fmla="*/ 3868646 h 6858054"/>
              <a:gd name="connsiteX164" fmla="*/ 6422318 w 7631184"/>
              <a:gd name="connsiteY164" fmla="*/ 3868646 h 6858054"/>
              <a:gd name="connsiteX165" fmla="*/ 6422318 w 7631184"/>
              <a:gd name="connsiteY165" fmla="*/ 3863762 h 6858054"/>
              <a:gd name="connsiteX166" fmla="*/ 6920518 w 7631184"/>
              <a:gd name="connsiteY166" fmla="*/ 3858877 h 6858054"/>
              <a:gd name="connsiteX167" fmla="*/ 6940055 w 7631184"/>
              <a:gd name="connsiteY167" fmla="*/ 3868646 h 6858054"/>
              <a:gd name="connsiteX168" fmla="*/ 6930286 w 7631184"/>
              <a:gd name="connsiteY168" fmla="*/ 3868646 h 6858054"/>
              <a:gd name="connsiteX169" fmla="*/ 6940055 w 7631184"/>
              <a:gd name="connsiteY169" fmla="*/ 3878415 h 6858054"/>
              <a:gd name="connsiteX170" fmla="*/ 6949823 w 7631184"/>
              <a:gd name="connsiteY170" fmla="*/ 3888185 h 6858054"/>
              <a:gd name="connsiteX171" fmla="*/ 6940055 w 7631184"/>
              <a:gd name="connsiteY171" fmla="*/ 3888185 h 6858054"/>
              <a:gd name="connsiteX172" fmla="*/ 6930286 w 7631184"/>
              <a:gd name="connsiteY172" fmla="*/ 3878415 h 6858054"/>
              <a:gd name="connsiteX173" fmla="*/ 6920518 w 7631184"/>
              <a:gd name="connsiteY173" fmla="*/ 3868646 h 6858054"/>
              <a:gd name="connsiteX174" fmla="*/ 6920518 w 7631184"/>
              <a:gd name="connsiteY174" fmla="*/ 3858877 h 6858054"/>
              <a:gd name="connsiteX175" fmla="*/ 6373475 w 7631184"/>
              <a:gd name="connsiteY175" fmla="*/ 3855946 h 6858054"/>
              <a:gd name="connsiteX176" fmla="*/ 6375918 w 7631184"/>
              <a:gd name="connsiteY176" fmla="*/ 3857656 h 6858054"/>
              <a:gd name="connsiteX177" fmla="*/ 6373475 w 7631184"/>
              <a:gd name="connsiteY177" fmla="*/ 3858877 h 6858054"/>
              <a:gd name="connsiteX178" fmla="*/ 6910749 w 7631184"/>
              <a:gd name="connsiteY178" fmla="*/ 3849107 h 6858054"/>
              <a:gd name="connsiteX179" fmla="*/ 6920518 w 7631184"/>
              <a:gd name="connsiteY179" fmla="*/ 3858877 h 6858054"/>
              <a:gd name="connsiteX180" fmla="*/ 6910749 w 7631184"/>
              <a:gd name="connsiteY180" fmla="*/ 3849107 h 6858054"/>
              <a:gd name="connsiteX181" fmla="*/ 6903902 w 7631184"/>
              <a:gd name="connsiteY181" fmla="*/ 3844451 h 6858054"/>
              <a:gd name="connsiteX182" fmla="*/ 6910749 w 7631184"/>
              <a:gd name="connsiteY182" fmla="*/ 3849107 h 6858054"/>
              <a:gd name="connsiteX183" fmla="*/ 6905865 w 7631184"/>
              <a:gd name="connsiteY183" fmla="*/ 3847886 h 6858054"/>
              <a:gd name="connsiteX184" fmla="*/ 6861906 w 7631184"/>
              <a:gd name="connsiteY184" fmla="*/ 3839338 h 6858054"/>
              <a:gd name="connsiteX185" fmla="*/ 6871675 w 7631184"/>
              <a:gd name="connsiteY185" fmla="*/ 3849107 h 6858054"/>
              <a:gd name="connsiteX186" fmla="*/ 6891212 w 7631184"/>
              <a:gd name="connsiteY186" fmla="*/ 3868646 h 6858054"/>
              <a:gd name="connsiteX187" fmla="*/ 6900980 w 7631184"/>
              <a:gd name="connsiteY187" fmla="*/ 3878415 h 6858054"/>
              <a:gd name="connsiteX188" fmla="*/ 6900980 w 7631184"/>
              <a:gd name="connsiteY188" fmla="*/ 3888185 h 6858054"/>
              <a:gd name="connsiteX189" fmla="*/ 6891212 w 7631184"/>
              <a:gd name="connsiteY189" fmla="*/ 3878415 h 6858054"/>
              <a:gd name="connsiteX190" fmla="*/ 6871675 w 7631184"/>
              <a:gd name="connsiteY190" fmla="*/ 3858877 h 6858054"/>
              <a:gd name="connsiteX191" fmla="*/ 6861906 w 7631184"/>
              <a:gd name="connsiteY191" fmla="*/ 3839338 h 6858054"/>
              <a:gd name="connsiteX192" fmla="*/ 5220779 w 7631184"/>
              <a:gd name="connsiteY192" fmla="*/ 3810030 h 6858054"/>
              <a:gd name="connsiteX193" fmla="*/ 5259854 w 7631184"/>
              <a:gd name="connsiteY193" fmla="*/ 3829569 h 6858054"/>
              <a:gd name="connsiteX194" fmla="*/ 5269622 w 7631184"/>
              <a:gd name="connsiteY194" fmla="*/ 3839338 h 6858054"/>
              <a:gd name="connsiteX195" fmla="*/ 5289160 w 7631184"/>
              <a:gd name="connsiteY195" fmla="*/ 3849107 h 6858054"/>
              <a:gd name="connsiteX196" fmla="*/ 5308697 w 7631184"/>
              <a:gd name="connsiteY196" fmla="*/ 3868646 h 6858054"/>
              <a:gd name="connsiteX197" fmla="*/ 5357540 w 7631184"/>
              <a:gd name="connsiteY197" fmla="*/ 3897954 h 6858054"/>
              <a:gd name="connsiteX198" fmla="*/ 5367308 w 7631184"/>
              <a:gd name="connsiteY198" fmla="*/ 3897954 h 6858054"/>
              <a:gd name="connsiteX199" fmla="*/ 5396614 w 7631184"/>
              <a:gd name="connsiteY199" fmla="*/ 3927262 h 6858054"/>
              <a:gd name="connsiteX200" fmla="*/ 5396614 w 7631184"/>
              <a:gd name="connsiteY200" fmla="*/ 3937031 h 6858054"/>
              <a:gd name="connsiteX201" fmla="*/ 5377077 w 7631184"/>
              <a:gd name="connsiteY201" fmla="*/ 3917493 h 6858054"/>
              <a:gd name="connsiteX202" fmla="*/ 5328234 w 7631184"/>
              <a:gd name="connsiteY202" fmla="*/ 3888185 h 6858054"/>
              <a:gd name="connsiteX203" fmla="*/ 5298928 w 7631184"/>
              <a:gd name="connsiteY203" fmla="*/ 3868646 h 6858054"/>
              <a:gd name="connsiteX204" fmla="*/ 5269622 w 7631184"/>
              <a:gd name="connsiteY204" fmla="*/ 3849107 h 6858054"/>
              <a:gd name="connsiteX205" fmla="*/ 5250085 w 7631184"/>
              <a:gd name="connsiteY205" fmla="*/ 3829569 h 6858054"/>
              <a:gd name="connsiteX206" fmla="*/ 5230548 w 7631184"/>
              <a:gd name="connsiteY206" fmla="*/ 3819799 h 6858054"/>
              <a:gd name="connsiteX207" fmla="*/ 5220779 w 7631184"/>
              <a:gd name="connsiteY207" fmla="*/ 3810030 h 6858054"/>
              <a:gd name="connsiteX208" fmla="*/ 6207409 w 7631184"/>
              <a:gd name="connsiteY208" fmla="*/ 3790492 h 6858054"/>
              <a:gd name="connsiteX209" fmla="*/ 6226946 w 7631184"/>
              <a:gd name="connsiteY209" fmla="*/ 3800261 h 6858054"/>
              <a:gd name="connsiteX210" fmla="*/ 6233052 w 7631184"/>
              <a:gd name="connsiteY210" fmla="*/ 3805146 h 6858054"/>
              <a:gd name="connsiteX211" fmla="*/ 6236715 w 7631184"/>
              <a:gd name="connsiteY211" fmla="*/ 3806478 h 6858054"/>
              <a:gd name="connsiteX212" fmla="*/ 6246483 w 7631184"/>
              <a:gd name="connsiteY212" fmla="*/ 3810030 h 6858054"/>
              <a:gd name="connsiteX213" fmla="*/ 6285558 w 7631184"/>
              <a:gd name="connsiteY213" fmla="*/ 3839338 h 6858054"/>
              <a:gd name="connsiteX214" fmla="*/ 6305095 w 7631184"/>
              <a:gd name="connsiteY214" fmla="*/ 3858877 h 6858054"/>
              <a:gd name="connsiteX215" fmla="*/ 6324632 w 7631184"/>
              <a:gd name="connsiteY215" fmla="*/ 3868646 h 6858054"/>
              <a:gd name="connsiteX216" fmla="*/ 6344170 w 7631184"/>
              <a:gd name="connsiteY216" fmla="*/ 3888185 h 6858054"/>
              <a:gd name="connsiteX217" fmla="*/ 6324632 w 7631184"/>
              <a:gd name="connsiteY217" fmla="*/ 3888185 h 6858054"/>
              <a:gd name="connsiteX218" fmla="*/ 6314864 w 7631184"/>
              <a:gd name="connsiteY218" fmla="*/ 3868646 h 6858054"/>
              <a:gd name="connsiteX219" fmla="*/ 6314864 w 7631184"/>
              <a:gd name="connsiteY219" fmla="*/ 3878415 h 6858054"/>
              <a:gd name="connsiteX220" fmla="*/ 6305095 w 7631184"/>
              <a:gd name="connsiteY220" fmla="*/ 3878415 h 6858054"/>
              <a:gd name="connsiteX221" fmla="*/ 6305095 w 7631184"/>
              <a:gd name="connsiteY221" fmla="*/ 3868646 h 6858054"/>
              <a:gd name="connsiteX222" fmla="*/ 6295327 w 7631184"/>
              <a:gd name="connsiteY222" fmla="*/ 3858877 h 6858054"/>
              <a:gd name="connsiteX223" fmla="*/ 6285558 w 7631184"/>
              <a:gd name="connsiteY223" fmla="*/ 3849107 h 6858054"/>
              <a:gd name="connsiteX224" fmla="*/ 6275789 w 7631184"/>
              <a:gd name="connsiteY224" fmla="*/ 3849107 h 6858054"/>
              <a:gd name="connsiteX225" fmla="*/ 6256252 w 7631184"/>
              <a:gd name="connsiteY225" fmla="*/ 3829569 h 6858054"/>
              <a:gd name="connsiteX226" fmla="*/ 6226946 w 7631184"/>
              <a:gd name="connsiteY226" fmla="*/ 3810030 h 6858054"/>
              <a:gd name="connsiteX227" fmla="*/ 6207409 w 7631184"/>
              <a:gd name="connsiteY227" fmla="*/ 3800261 h 6858054"/>
              <a:gd name="connsiteX228" fmla="*/ 6197640 w 7631184"/>
              <a:gd name="connsiteY228" fmla="*/ 3800261 h 6858054"/>
              <a:gd name="connsiteX229" fmla="*/ 6207409 w 7631184"/>
              <a:gd name="connsiteY229" fmla="*/ 3790492 h 6858054"/>
              <a:gd name="connsiteX230" fmla="*/ 6642884 w 7631184"/>
              <a:gd name="connsiteY230" fmla="*/ 3783293 h 6858054"/>
              <a:gd name="connsiteX231" fmla="*/ 6650660 w 7631184"/>
              <a:gd name="connsiteY231" fmla="*/ 3786828 h 6858054"/>
              <a:gd name="connsiteX232" fmla="*/ 6656765 w 7631184"/>
              <a:gd name="connsiteY232" fmla="*/ 3800261 h 6858054"/>
              <a:gd name="connsiteX233" fmla="*/ 6646997 w 7631184"/>
              <a:gd name="connsiteY233" fmla="*/ 3790492 h 6858054"/>
              <a:gd name="connsiteX234" fmla="*/ 6637228 w 7631184"/>
              <a:gd name="connsiteY234" fmla="*/ 3780722 h 6858054"/>
              <a:gd name="connsiteX235" fmla="*/ 6642112 w 7631184"/>
              <a:gd name="connsiteY235" fmla="*/ 3781943 h 6858054"/>
              <a:gd name="connsiteX236" fmla="*/ 6642884 w 7631184"/>
              <a:gd name="connsiteY236" fmla="*/ 3783293 h 6858054"/>
              <a:gd name="connsiteX237" fmla="*/ 6217178 w 7631184"/>
              <a:gd name="connsiteY237" fmla="*/ 3780722 h 6858054"/>
              <a:gd name="connsiteX238" fmla="*/ 6226946 w 7631184"/>
              <a:gd name="connsiteY238" fmla="*/ 3790492 h 6858054"/>
              <a:gd name="connsiteX239" fmla="*/ 6236715 w 7631184"/>
              <a:gd name="connsiteY239" fmla="*/ 3800261 h 6858054"/>
              <a:gd name="connsiteX240" fmla="*/ 6217178 w 7631184"/>
              <a:gd name="connsiteY240" fmla="*/ 3780722 h 6858054"/>
              <a:gd name="connsiteX241" fmla="*/ 6634016 w 7631184"/>
              <a:gd name="connsiteY241" fmla="*/ 3771890 h 6858054"/>
              <a:gd name="connsiteX242" fmla="*/ 6636007 w 7631184"/>
              <a:gd name="connsiteY242" fmla="*/ 3772174 h 6858054"/>
              <a:gd name="connsiteX243" fmla="*/ 6637228 w 7631184"/>
              <a:gd name="connsiteY243" fmla="*/ 3780722 h 6858054"/>
              <a:gd name="connsiteX244" fmla="*/ 6216042 w 7631184"/>
              <a:gd name="connsiteY244" fmla="*/ 3770726 h 6858054"/>
              <a:gd name="connsiteX245" fmla="*/ 6217178 w 7631184"/>
              <a:gd name="connsiteY245" fmla="*/ 3770953 h 6858054"/>
              <a:gd name="connsiteX246" fmla="*/ 6218430 w 7631184"/>
              <a:gd name="connsiteY246" fmla="*/ 3772915 h 6858054"/>
              <a:gd name="connsiteX247" fmla="*/ 6197640 w 7631184"/>
              <a:gd name="connsiteY247" fmla="*/ 3761184 h 6858054"/>
              <a:gd name="connsiteX248" fmla="*/ 6212293 w 7631184"/>
              <a:gd name="connsiteY248" fmla="*/ 3767290 h 6858054"/>
              <a:gd name="connsiteX249" fmla="*/ 6216042 w 7631184"/>
              <a:gd name="connsiteY249" fmla="*/ 3770726 h 6858054"/>
              <a:gd name="connsiteX250" fmla="*/ 6211072 w 7631184"/>
              <a:gd name="connsiteY250" fmla="*/ 3769732 h 6858054"/>
              <a:gd name="connsiteX251" fmla="*/ 6197640 w 7631184"/>
              <a:gd name="connsiteY251" fmla="*/ 3761184 h 6858054"/>
              <a:gd name="connsiteX252" fmla="*/ 6148797 w 7631184"/>
              <a:gd name="connsiteY252" fmla="*/ 3712337 h 6858054"/>
              <a:gd name="connsiteX253" fmla="*/ 6148797 w 7631184"/>
              <a:gd name="connsiteY253" fmla="*/ 3722106 h 6858054"/>
              <a:gd name="connsiteX254" fmla="*/ 6158566 w 7631184"/>
              <a:gd name="connsiteY254" fmla="*/ 3722106 h 6858054"/>
              <a:gd name="connsiteX255" fmla="*/ 6158566 w 7631184"/>
              <a:gd name="connsiteY255" fmla="*/ 3731876 h 6858054"/>
              <a:gd name="connsiteX256" fmla="*/ 6168335 w 7631184"/>
              <a:gd name="connsiteY256" fmla="*/ 3731876 h 6858054"/>
              <a:gd name="connsiteX257" fmla="*/ 6168335 w 7631184"/>
              <a:gd name="connsiteY257" fmla="*/ 3741645 h 6858054"/>
              <a:gd name="connsiteX258" fmla="*/ 6178103 w 7631184"/>
              <a:gd name="connsiteY258" fmla="*/ 3751414 h 6858054"/>
              <a:gd name="connsiteX259" fmla="*/ 6187872 w 7631184"/>
              <a:gd name="connsiteY259" fmla="*/ 3751414 h 6858054"/>
              <a:gd name="connsiteX260" fmla="*/ 6197640 w 7631184"/>
              <a:gd name="connsiteY260" fmla="*/ 3761184 h 6858054"/>
              <a:gd name="connsiteX261" fmla="*/ 6217178 w 7631184"/>
              <a:gd name="connsiteY261" fmla="*/ 3780722 h 6858054"/>
              <a:gd name="connsiteX262" fmla="*/ 6187872 w 7631184"/>
              <a:gd name="connsiteY262" fmla="*/ 3770953 h 6858054"/>
              <a:gd name="connsiteX263" fmla="*/ 6178103 w 7631184"/>
              <a:gd name="connsiteY263" fmla="*/ 3761184 h 6858054"/>
              <a:gd name="connsiteX264" fmla="*/ 6168335 w 7631184"/>
              <a:gd name="connsiteY264" fmla="*/ 3751414 h 6858054"/>
              <a:gd name="connsiteX265" fmla="*/ 6158566 w 7631184"/>
              <a:gd name="connsiteY265" fmla="*/ 3741645 h 6858054"/>
              <a:gd name="connsiteX266" fmla="*/ 6148797 w 7631184"/>
              <a:gd name="connsiteY266" fmla="*/ 3712337 h 6858054"/>
              <a:gd name="connsiteX267" fmla="*/ 6593269 w 7631184"/>
              <a:gd name="connsiteY267" fmla="*/ 3698904 h 6858054"/>
              <a:gd name="connsiteX268" fmla="*/ 6598153 w 7631184"/>
              <a:gd name="connsiteY268" fmla="*/ 3702568 h 6858054"/>
              <a:gd name="connsiteX269" fmla="*/ 6591873 w 7631184"/>
              <a:gd name="connsiteY269" fmla="*/ 3699951 h 6858054"/>
              <a:gd name="connsiteX270" fmla="*/ 6617691 w 7631184"/>
              <a:gd name="connsiteY270" fmla="*/ 3692798 h 6858054"/>
              <a:gd name="connsiteX271" fmla="*/ 6627459 w 7631184"/>
              <a:gd name="connsiteY271" fmla="*/ 3702568 h 6858054"/>
              <a:gd name="connsiteX272" fmla="*/ 6617691 w 7631184"/>
              <a:gd name="connsiteY272" fmla="*/ 3692798 h 6858054"/>
              <a:gd name="connsiteX273" fmla="*/ 6637228 w 7631184"/>
              <a:gd name="connsiteY273" fmla="*/ 3653722 h 6858054"/>
              <a:gd name="connsiteX274" fmla="*/ 6648218 w 7631184"/>
              <a:gd name="connsiteY274" fmla="*/ 3663491 h 6858054"/>
              <a:gd name="connsiteX275" fmla="*/ 6666534 w 7631184"/>
              <a:gd name="connsiteY275" fmla="*/ 3673260 h 6858054"/>
              <a:gd name="connsiteX276" fmla="*/ 6676302 w 7631184"/>
              <a:gd name="connsiteY276" fmla="*/ 3683029 h 6858054"/>
              <a:gd name="connsiteX277" fmla="*/ 6675081 w 7631184"/>
              <a:gd name="connsiteY277" fmla="*/ 3683029 h 6858054"/>
              <a:gd name="connsiteX278" fmla="*/ 6671418 w 7631184"/>
              <a:gd name="connsiteY278" fmla="*/ 3683029 h 6858054"/>
              <a:gd name="connsiteX279" fmla="*/ 6667755 w 7631184"/>
              <a:gd name="connsiteY279" fmla="*/ 3683029 h 6858054"/>
              <a:gd name="connsiteX280" fmla="*/ 6666534 w 7631184"/>
              <a:gd name="connsiteY280" fmla="*/ 3683029 h 6858054"/>
              <a:gd name="connsiteX281" fmla="*/ 6646997 w 7631184"/>
              <a:gd name="connsiteY281" fmla="*/ 3663491 h 6858054"/>
              <a:gd name="connsiteX282" fmla="*/ 6637228 w 7631184"/>
              <a:gd name="connsiteY282" fmla="*/ 3653721 h 6858054"/>
              <a:gd name="connsiteX283" fmla="*/ 6637228 w 7631184"/>
              <a:gd name="connsiteY283" fmla="*/ 3653722 h 6858054"/>
              <a:gd name="connsiteX284" fmla="*/ 6637228 w 7631184"/>
              <a:gd name="connsiteY284" fmla="*/ 3653721 h 6858054"/>
              <a:gd name="connsiteX285" fmla="*/ 6637228 w 7631184"/>
              <a:gd name="connsiteY285" fmla="*/ 3643952 h 6858054"/>
              <a:gd name="connsiteX286" fmla="*/ 6639352 w 7631184"/>
              <a:gd name="connsiteY286" fmla="*/ 3645085 h 6858054"/>
              <a:gd name="connsiteX287" fmla="*/ 6642112 w 7631184"/>
              <a:gd name="connsiteY287" fmla="*/ 3647616 h 6858054"/>
              <a:gd name="connsiteX288" fmla="*/ 6651181 w 7631184"/>
              <a:gd name="connsiteY288" fmla="*/ 3651394 h 6858054"/>
              <a:gd name="connsiteX289" fmla="*/ 6655544 w 7631184"/>
              <a:gd name="connsiteY289" fmla="*/ 3653721 h 6858054"/>
              <a:gd name="connsiteX290" fmla="*/ 6658026 w 7631184"/>
              <a:gd name="connsiteY290" fmla="*/ 3655928 h 6858054"/>
              <a:gd name="connsiteX291" fmla="*/ 6661650 w 7631184"/>
              <a:gd name="connsiteY291" fmla="*/ 3662269 h 6858054"/>
              <a:gd name="connsiteX292" fmla="*/ 6666534 w 7631184"/>
              <a:gd name="connsiteY292" fmla="*/ 3663491 h 6858054"/>
              <a:gd name="connsiteX293" fmla="*/ 6637228 w 7631184"/>
              <a:gd name="connsiteY293" fmla="*/ 3643952 h 6858054"/>
              <a:gd name="connsiteX294" fmla="*/ 6627459 w 7631184"/>
              <a:gd name="connsiteY294" fmla="*/ 3634183 h 6858054"/>
              <a:gd name="connsiteX295" fmla="*/ 6637094 w 7631184"/>
              <a:gd name="connsiteY295" fmla="*/ 3643015 h 6858054"/>
              <a:gd name="connsiteX296" fmla="*/ 6637228 w 7631184"/>
              <a:gd name="connsiteY296" fmla="*/ 3643952 h 6858054"/>
              <a:gd name="connsiteX297" fmla="*/ 6631122 w 7631184"/>
              <a:gd name="connsiteY297" fmla="*/ 3637846 h 6858054"/>
              <a:gd name="connsiteX298" fmla="*/ 6627459 w 7631184"/>
              <a:gd name="connsiteY298" fmla="*/ 3634183 h 6858054"/>
              <a:gd name="connsiteX299" fmla="*/ 6627459 w 7631184"/>
              <a:gd name="connsiteY299" fmla="*/ 3634183 h 6858054"/>
              <a:gd name="connsiteX300" fmla="*/ 6627459 w 7631184"/>
              <a:gd name="connsiteY300" fmla="*/ 3634183 h 6858054"/>
              <a:gd name="connsiteX301" fmla="*/ 4439290 w 7631184"/>
              <a:gd name="connsiteY301" fmla="*/ 3624414 h 6858054"/>
              <a:gd name="connsiteX302" fmla="*/ 4451501 w 7631184"/>
              <a:gd name="connsiteY302" fmla="*/ 3636625 h 6858054"/>
              <a:gd name="connsiteX303" fmla="*/ 4458828 w 7631184"/>
              <a:gd name="connsiteY303" fmla="*/ 3643952 h 6858054"/>
              <a:gd name="connsiteX304" fmla="*/ 4527208 w 7631184"/>
              <a:gd name="connsiteY304" fmla="*/ 3712337 h 6858054"/>
              <a:gd name="connsiteX305" fmla="*/ 4536976 w 7631184"/>
              <a:gd name="connsiteY305" fmla="*/ 3731876 h 6858054"/>
              <a:gd name="connsiteX306" fmla="*/ 4546745 w 7631184"/>
              <a:gd name="connsiteY306" fmla="*/ 3751414 h 6858054"/>
              <a:gd name="connsiteX307" fmla="*/ 4527208 w 7631184"/>
              <a:gd name="connsiteY307" fmla="*/ 3731876 h 6858054"/>
              <a:gd name="connsiteX308" fmla="*/ 4468596 w 7631184"/>
              <a:gd name="connsiteY308" fmla="*/ 3663491 h 6858054"/>
              <a:gd name="connsiteX309" fmla="*/ 4453943 w 7631184"/>
              <a:gd name="connsiteY309" fmla="*/ 3647616 h 6858054"/>
              <a:gd name="connsiteX310" fmla="*/ 4439289 w 7631184"/>
              <a:gd name="connsiteY310" fmla="*/ 3624412 h 6858054"/>
              <a:gd name="connsiteX311" fmla="*/ 4439290 w 7631184"/>
              <a:gd name="connsiteY311" fmla="*/ 3624413 h 6858054"/>
              <a:gd name="connsiteX312" fmla="*/ 4439290 w 7631184"/>
              <a:gd name="connsiteY312" fmla="*/ 3624414 h 6858054"/>
              <a:gd name="connsiteX313" fmla="*/ 4380679 w 7631184"/>
              <a:gd name="connsiteY313" fmla="*/ 3556028 h 6858054"/>
              <a:gd name="connsiteX314" fmla="*/ 4400216 w 7631184"/>
              <a:gd name="connsiteY314" fmla="*/ 3575567 h 6858054"/>
              <a:gd name="connsiteX315" fmla="*/ 4429522 w 7631184"/>
              <a:gd name="connsiteY315" fmla="*/ 3614644 h 6858054"/>
              <a:gd name="connsiteX316" fmla="*/ 4439289 w 7631184"/>
              <a:gd name="connsiteY316" fmla="*/ 3624412 h 6858054"/>
              <a:gd name="connsiteX317" fmla="*/ 4420974 w 7631184"/>
              <a:gd name="connsiteY317" fmla="*/ 3609759 h 6858054"/>
              <a:gd name="connsiteX318" fmla="*/ 4409985 w 7631184"/>
              <a:gd name="connsiteY318" fmla="*/ 3595105 h 6858054"/>
              <a:gd name="connsiteX319" fmla="*/ 4380679 w 7631184"/>
              <a:gd name="connsiteY319" fmla="*/ 3556028 h 6858054"/>
              <a:gd name="connsiteX320" fmla="*/ 4766539 w 7631184"/>
              <a:gd name="connsiteY320" fmla="*/ 3536490 h 6858054"/>
              <a:gd name="connsiteX321" fmla="*/ 4771423 w 7631184"/>
              <a:gd name="connsiteY321" fmla="*/ 3536490 h 6858054"/>
              <a:gd name="connsiteX322" fmla="*/ 4770535 w 7631184"/>
              <a:gd name="connsiteY322" fmla="*/ 3539154 h 6858054"/>
              <a:gd name="connsiteX323" fmla="*/ 4488133 w 7631184"/>
              <a:gd name="connsiteY323" fmla="*/ 3536490 h 6858054"/>
              <a:gd name="connsiteX324" fmla="*/ 4496980 w 7631184"/>
              <a:gd name="connsiteY324" fmla="*/ 3539808 h 6858054"/>
              <a:gd name="connsiteX325" fmla="*/ 4497902 w 7631184"/>
              <a:gd name="connsiteY325" fmla="*/ 3546259 h 6858054"/>
              <a:gd name="connsiteX326" fmla="*/ 4517439 w 7631184"/>
              <a:gd name="connsiteY326" fmla="*/ 3565797 h 6858054"/>
              <a:gd name="connsiteX327" fmla="*/ 4536976 w 7631184"/>
              <a:gd name="connsiteY327" fmla="*/ 3585336 h 6858054"/>
              <a:gd name="connsiteX328" fmla="*/ 4576051 w 7631184"/>
              <a:gd name="connsiteY328" fmla="*/ 3624413 h 6858054"/>
              <a:gd name="connsiteX329" fmla="*/ 4605357 w 7631184"/>
              <a:gd name="connsiteY329" fmla="*/ 3673260 h 6858054"/>
              <a:gd name="connsiteX330" fmla="*/ 4615125 w 7631184"/>
              <a:gd name="connsiteY330" fmla="*/ 3683029 h 6858054"/>
              <a:gd name="connsiteX331" fmla="*/ 4663968 w 7631184"/>
              <a:gd name="connsiteY331" fmla="*/ 3741645 h 6858054"/>
              <a:gd name="connsiteX332" fmla="*/ 4673737 w 7631184"/>
              <a:gd name="connsiteY332" fmla="*/ 3751414 h 6858054"/>
              <a:gd name="connsiteX333" fmla="*/ 4683506 w 7631184"/>
              <a:gd name="connsiteY333" fmla="*/ 3770953 h 6858054"/>
              <a:gd name="connsiteX334" fmla="*/ 4712811 w 7631184"/>
              <a:gd name="connsiteY334" fmla="*/ 3800261 h 6858054"/>
              <a:gd name="connsiteX335" fmla="*/ 4732349 w 7631184"/>
              <a:gd name="connsiteY335" fmla="*/ 3819799 h 6858054"/>
              <a:gd name="connsiteX336" fmla="*/ 4742117 w 7631184"/>
              <a:gd name="connsiteY336" fmla="*/ 3839338 h 6858054"/>
              <a:gd name="connsiteX337" fmla="*/ 4751886 w 7631184"/>
              <a:gd name="connsiteY337" fmla="*/ 3849107 h 6858054"/>
              <a:gd name="connsiteX338" fmla="*/ 4761655 w 7631184"/>
              <a:gd name="connsiteY338" fmla="*/ 3868646 h 6858054"/>
              <a:gd name="connsiteX339" fmla="*/ 4771423 w 7631184"/>
              <a:gd name="connsiteY339" fmla="*/ 3878415 h 6858054"/>
              <a:gd name="connsiteX340" fmla="*/ 4781192 w 7631184"/>
              <a:gd name="connsiteY340" fmla="*/ 3888185 h 6858054"/>
              <a:gd name="connsiteX341" fmla="*/ 4790960 w 7631184"/>
              <a:gd name="connsiteY341" fmla="*/ 3907723 h 6858054"/>
              <a:gd name="connsiteX342" fmla="*/ 4800729 w 7631184"/>
              <a:gd name="connsiteY342" fmla="*/ 3917493 h 6858054"/>
              <a:gd name="connsiteX343" fmla="*/ 4820266 w 7631184"/>
              <a:gd name="connsiteY343" fmla="*/ 3946800 h 6858054"/>
              <a:gd name="connsiteX344" fmla="*/ 4830035 w 7631184"/>
              <a:gd name="connsiteY344" fmla="*/ 3956570 h 6858054"/>
              <a:gd name="connsiteX345" fmla="*/ 4869109 w 7631184"/>
              <a:gd name="connsiteY345" fmla="*/ 4005416 h 6858054"/>
              <a:gd name="connsiteX346" fmla="*/ 4888646 w 7631184"/>
              <a:gd name="connsiteY346" fmla="*/ 4044494 h 6858054"/>
              <a:gd name="connsiteX347" fmla="*/ 4869109 w 7631184"/>
              <a:gd name="connsiteY347" fmla="*/ 4034724 h 6858054"/>
              <a:gd name="connsiteX348" fmla="*/ 4859341 w 7631184"/>
              <a:gd name="connsiteY348" fmla="*/ 4024955 h 6858054"/>
              <a:gd name="connsiteX349" fmla="*/ 4839803 w 7631184"/>
              <a:gd name="connsiteY349" fmla="*/ 3995647 h 6858054"/>
              <a:gd name="connsiteX350" fmla="*/ 4820266 w 7631184"/>
              <a:gd name="connsiteY350" fmla="*/ 3966339 h 6858054"/>
              <a:gd name="connsiteX351" fmla="*/ 4781192 w 7631184"/>
              <a:gd name="connsiteY351" fmla="*/ 3907723 h 6858054"/>
              <a:gd name="connsiteX352" fmla="*/ 4761655 w 7631184"/>
              <a:gd name="connsiteY352" fmla="*/ 3878415 h 6858054"/>
              <a:gd name="connsiteX353" fmla="*/ 4732349 w 7631184"/>
              <a:gd name="connsiteY353" fmla="*/ 3839338 h 6858054"/>
              <a:gd name="connsiteX354" fmla="*/ 4712811 w 7631184"/>
              <a:gd name="connsiteY354" fmla="*/ 3819799 h 6858054"/>
              <a:gd name="connsiteX355" fmla="*/ 4654200 w 7631184"/>
              <a:gd name="connsiteY355" fmla="*/ 3741645 h 6858054"/>
              <a:gd name="connsiteX356" fmla="*/ 4585820 w 7631184"/>
              <a:gd name="connsiteY356" fmla="*/ 3663491 h 6858054"/>
              <a:gd name="connsiteX357" fmla="*/ 4576051 w 7631184"/>
              <a:gd name="connsiteY357" fmla="*/ 3653721 h 6858054"/>
              <a:gd name="connsiteX358" fmla="*/ 4556514 w 7631184"/>
              <a:gd name="connsiteY358" fmla="*/ 3624413 h 6858054"/>
              <a:gd name="connsiteX359" fmla="*/ 4497902 w 7631184"/>
              <a:gd name="connsiteY359" fmla="*/ 3556028 h 6858054"/>
              <a:gd name="connsiteX360" fmla="*/ 4488133 w 7631184"/>
              <a:gd name="connsiteY360" fmla="*/ 3536490 h 6858054"/>
              <a:gd name="connsiteX361" fmla="*/ 4762876 w 7631184"/>
              <a:gd name="connsiteY361" fmla="*/ 3534047 h 6858054"/>
              <a:gd name="connsiteX362" fmla="*/ 4766539 w 7631184"/>
              <a:gd name="connsiteY362" fmla="*/ 3536490 h 6858054"/>
              <a:gd name="connsiteX363" fmla="*/ 4761655 w 7631184"/>
              <a:gd name="connsiteY363" fmla="*/ 3536490 h 6858054"/>
              <a:gd name="connsiteX364" fmla="*/ 4751886 w 7631184"/>
              <a:gd name="connsiteY364" fmla="*/ 3536490 h 6858054"/>
              <a:gd name="connsiteX365" fmla="*/ 4762876 w 7631184"/>
              <a:gd name="connsiteY365" fmla="*/ 3534047 h 6858054"/>
              <a:gd name="connsiteX366" fmla="*/ 4820266 w 7631184"/>
              <a:gd name="connsiteY366" fmla="*/ 3526720 h 6858054"/>
              <a:gd name="connsiteX367" fmla="*/ 4830035 w 7631184"/>
              <a:gd name="connsiteY367" fmla="*/ 3526720 h 6858054"/>
              <a:gd name="connsiteX368" fmla="*/ 4839803 w 7631184"/>
              <a:gd name="connsiteY368" fmla="*/ 3536490 h 6858054"/>
              <a:gd name="connsiteX369" fmla="*/ 4849572 w 7631184"/>
              <a:gd name="connsiteY369" fmla="*/ 3546259 h 6858054"/>
              <a:gd name="connsiteX370" fmla="*/ 4839803 w 7631184"/>
              <a:gd name="connsiteY370" fmla="*/ 3546259 h 6858054"/>
              <a:gd name="connsiteX371" fmla="*/ 4820266 w 7631184"/>
              <a:gd name="connsiteY371" fmla="*/ 3536490 h 6858054"/>
              <a:gd name="connsiteX372" fmla="*/ 4820266 w 7631184"/>
              <a:gd name="connsiteY372" fmla="*/ 3526720 h 6858054"/>
              <a:gd name="connsiteX373" fmla="*/ 4292761 w 7631184"/>
              <a:gd name="connsiteY373" fmla="*/ 3497412 h 6858054"/>
              <a:gd name="connsiteX374" fmla="*/ 4302530 w 7631184"/>
              <a:gd name="connsiteY374" fmla="*/ 3497412 h 6858054"/>
              <a:gd name="connsiteX375" fmla="*/ 4312298 w 7631184"/>
              <a:gd name="connsiteY375" fmla="*/ 3507182 h 6858054"/>
              <a:gd name="connsiteX376" fmla="*/ 4322067 w 7631184"/>
              <a:gd name="connsiteY376" fmla="*/ 3507182 h 6858054"/>
              <a:gd name="connsiteX377" fmla="*/ 4331836 w 7631184"/>
              <a:gd name="connsiteY377" fmla="*/ 3516951 h 6858054"/>
              <a:gd name="connsiteX378" fmla="*/ 4324509 w 7631184"/>
              <a:gd name="connsiteY378" fmla="*/ 3516951 h 6858054"/>
              <a:gd name="connsiteX379" fmla="*/ 4322067 w 7631184"/>
              <a:gd name="connsiteY379" fmla="*/ 3516951 h 6858054"/>
              <a:gd name="connsiteX380" fmla="*/ 4331836 w 7631184"/>
              <a:gd name="connsiteY380" fmla="*/ 3526720 h 6858054"/>
              <a:gd name="connsiteX381" fmla="*/ 4322067 w 7631184"/>
              <a:gd name="connsiteY381" fmla="*/ 3526720 h 6858054"/>
              <a:gd name="connsiteX382" fmla="*/ 4312298 w 7631184"/>
              <a:gd name="connsiteY382" fmla="*/ 3516951 h 6858054"/>
              <a:gd name="connsiteX383" fmla="*/ 4302530 w 7631184"/>
              <a:gd name="connsiteY383" fmla="*/ 3507182 h 6858054"/>
              <a:gd name="connsiteX384" fmla="*/ 4292761 w 7631184"/>
              <a:gd name="connsiteY384" fmla="*/ 3497412 h 6858054"/>
              <a:gd name="connsiteX385" fmla="*/ 4253687 w 7631184"/>
              <a:gd name="connsiteY385" fmla="*/ 3487643 h 6858054"/>
              <a:gd name="connsiteX386" fmla="*/ 4263455 w 7631184"/>
              <a:gd name="connsiteY386" fmla="*/ 3497412 h 6858054"/>
              <a:gd name="connsiteX387" fmla="*/ 4253687 w 7631184"/>
              <a:gd name="connsiteY387" fmla="*/ 3487643 h 6858054"/>
              <a:gd name="connsiteX388" fmla="*/ 6959592 w 7631184"/>
              <a:gd name="connsiteY388" fmla="*/ 3458335 h 6858054"/>
              <a:gd name="connsiteX389" fmla="*/ 6959592 w 7631184"/>
              <a:gd name="connsiteY389" fmla="*/ 3468104 h 6858054"/>
              <a:gd name="connsiteX390" fmla="*/ 6959592 w 7631184"/>
              <a:gd name="connsiteY390" fmla="*/ 3458335 h 6858054"/>
              <a:gd name="connsiteX391" fmla="*/ 6979129 w 7631184"/>
              <a:gd name="connsiteY391" fmla="*/ 3389950 h 6858054"/>
              <a:gd name="connsiteX392" fmla="*/ 7008435 w 7631184"/>
              <a:gd name="connsiteY392" fmla="*/ 3419258 h 6858054"/>
              <a:gd name="connsiteX393" fmla="*/ 6988898 w 7631184"/>
              <a:gd name="connsiteY393" fmla="*/ 3409489 h 6858054"/>
              <a:gd name="connsiteX394" fmla="*/ 6988898 w 7631184"/>
              <a:gd name="connsiteY394" fmla="*/ 3399719 h 6858054"/>
              <a:gd name="connsiteX395" fmla="*/ 6979129 w 7631184"/>
              <a:gd name="connsiteY395" fmla="*/ 3399719 h 6858054"/>
              <a:gd name="connsiteX396" fmla="*/ 6979129 w 7631184"/>
              <a:gd name="connsiteY396" fmla="*/ 3389950 h 6858054"/>
              <a:gd name="connsiteX397" fmla="*/ 6933217 w 7631184"/>
              <a:gd name="connsiteY397" fmla="*/ 3370411 h 6858054"/>
              <a:gd name="connsiteX398" fmla="*/ 6938834 w 7631184"/>
              <a:gd name="connsiteY398" fmla="*/ 3370411 h 6858054"/>
              <a:gd name="connsiteX399" fmla="*/ 6940055 w 7631184"/>
              <a:gd name="connsiteY399" fmla="*/ 3370411 h 6858054"/>
              <a:gd name="connsiteX400" fmla="*/ 6945784 w 7631184"/>
              <a:gd name="connsiteY400" fmla="*/ 3371128 h 6858054"/>
              <a:gd name="connsiteX401" fmla="*/ 6950739 w 7631184"/>
              <a:gd name="connsiteY401" fmla="*/ 3379570 h 6858054"/>
              <a:gd name="connsiteX402" fmla="*/ 6949823 w 7631184"/>
              <a:gd name="connsiteY402" fmla="*/ 3389950 h 6858054"/>
              <a:gd name="connsiteX403" fmla="*/ 6949823 w 7631184"/>
              <a:gd name="connsiteY403" fmla="*/ 3380181 h 6858054"/>
              <a:gd name="connsiteX404" fmla="*/ 6940055 w 7631184"/>
              <a:gd name="connsiteY404" fmla="*/ 3380181 h 6858054"/>
              <a:gd name="connsiteX405" fmla="*/ 6931507 w 7631184"/>
              <a:gd name="connsiteY405" fmla="*/ 3367969 h 6858054"/>
              <a:gd name="connsiteX406" fmla="*/ 6933217 w 7631184"/>
              <a:gd name="connsiteY406" fmla="*/ 3370411 h 6858054"/>
              <a:gd name="connsiteX407" fmla="*/ 6930286 w 7631184"/>
              <a:gd name="connsiteY407" fmla="*/ 3370411 h 6858054"/>
              <a:gd name="connsiteX408" fmla="*/ 6931507 w 7631184"/>
              <a:gd name="connsiteY408" fmla="*/ 3367969 h 6858054"/>
              <a:gd name="connsiteX409" fmla="*/ 6783757 w 7631184"/>
              <a:gd name="connsiteY409" fmla="*/ 3350873 h 6858054"/>
              <a:gd name="connsiteX410" fmla="*/ 6793526 w 7631184"/>
              <a:gd name="connsiteY410" fmla="*/ 3350873 h 6858054"/>
              <a:gd name="connsiteX411" fmla="*/ 6793526 w 7631184"/>
              <a:gd name="connsiteY411" fmla="*/ 3360642 h 6858054"/>
              <a:gd name="connsiteX412" fmla="*/ 6783757 w 7631184"/>
              <a:gd name="connsiteY412" fmla="*/ 3350873 h 6858054"/>
              <a:gd name="connsiteX413" fmla="*/ 6861906 w 7631184"/>
              <a:gd name="connsiteY413" fmla="*/ 3331334 h 6858054"/>
              <a:gd name="connsiteX414" fmla="*/ 6871675 w 7631184"/>
              <a:gd name="connsiteY414" fmla="*/ 3341103 h 6858054"/>
              <a:gd name="connsiteX415" fmla="*/ 6861906 w 7631184"/>
              <a:gd name="connsiteY415" fmla="*/ 3341103 h 6858054"/>
              <a:gd name="connsiteX416" fmla="*/ 6861906 w 7631184"/>
              <a:gd name="connsiteY416" fmla="*/ 3331334 h 6858054"/>
              <a:gd name="connsiteX417" fmla="*/ 6861906 w 7631184"/>
              <a:gd name="connsiteY417" fmla="*/ 3321565 h 6858054"/>
              <a:gd name="connsiteX418" fmla="*/ 6871675 w 7631184"/>
              <a:gd name="connsiteY418" fmla="*/ 3331334 h 6858054"/>
              <a:gd name="connsiteX419" fmla="*/ 6881443 w 7631184"/>
              <a:gd name="connsiteY419" fmla="*/ 3341103 h 6858054"/>
              <a:gd name="connsiteX420" fmla="*/ 6871675 w 7631184"/>
              <a:gd name="connsiteY420" fmla="*/ 3341103 h 6858054"/>
              <a:gd name="connsiteX421" fmla="*/ 6861906 w 7631184"/>
              <a:gd name="connsiteY421" fmla="*/ 3331334 h 6858054"/>
              <a:gd name="connsiteX422" fmla="*/ 6861906 w 7631184"/>
              <a:gd name="connsiteY422" fmla="*/ 3321565 h 6858054"/>
              <a:gd name="connsiteX423" fmla="*/ 6715377 w 7631184"/>
              <a:gd name="connsiteY423" fmla="*/ 3145717 h 6858054"/>
              <a:gd name="connsiteX424" fmla="*/ 6725145 w 7631184"/>
              <a:gd name="connsiteY424" fmla="*/ 3145717 h 6858054"/>
              <a:gd name="connsiteX425" fmla="*/ 6731516 w 7631184"/>
              <a:gd name="connsiteY425" fmla="*/ 3145717 h 6858054"/>
              <a:gd name="connsiteX426" fmla="*/ 6737435 w 7631184"/>
              <a:gd name="connsiteY426" fmla="*/ 3150760 h 6858054"/>
              <a:gd name="connsiteX427" fmla="*/ 6742241 w 7631184"/>
              <a:gd name="connsiteY427" fmla="*/ 3160372 h 6858054"/>
              <a:gd name="connsiteX428" fmla="*/ 6764220 w 7631184"/>
              <a:gd name="connsiteY428" fmla="*/ 3175025 h 6858054"/>
              <a:gd name="connsiteX429" fmla="*/ 6793526 w 7631184"/>
              <a:gd name="connsiteY429" fmla="*/ 3204333 h 6858054"/>
              <a:gd name="connsiteX430" fmla="*/ 6773988 w 7631184"/>
              <a:gd name="connsiteY430" fmla="*/ 3194564 h 6858054"/>
              <a:gd name="connsiteX431" fmla="*/ 6764220 w 7631184"/>
              <a:gd name="connsiteY431" fmla="*/ 3184794 h 6858054"/>
              <a:gd name="connsiteX432" fmla="*/ 6754451 w 7631184"/>
              <a:gd name="connsiteY432" fmla="*/ 3175025 h 6858054"/>
              <a:gd name="connsiteX433" fmla="*/ 6734914 w 7631184"/>
              <a:gd name="connsiteY433" fmla="*/ 3165256 h 6858054"/>
              <a:gd name="connsiteX434" fmla="*/ 6715377 w 7631184"/>
              <a:gd name="connsiteY434" fmla="*/ 3145717 h 6858054"/>
              <a:gd name="connsiteX435" fmla="*/ 5929404 w 7631184"/>
              <a:gd name="connsiteY435" fmla="*/ 2375864 h 6858054"/>
              <a:gd name="connsiteX436" fmla="*/ 5937551 w 7631184"/>
              <a:gd name="connsiteY436" fmla="*/ 2378827 h 6858054"/>
              <a:gd name="connsiteX437" fmla="*/ 5943657 w 7631184"/>
              <a:gd name="connsiteY437" fmla="*/ 2383711 h 6858054"/>
              <a:gd name="connsiteX438" fmla="*/ 5963194 w 7631184"/>
              <a:gd name="connsiteY438" fmla="*/ 2393481 h 6858054"/>
              <a:gd name="connsiteX439" fmla="*/ 5972962 w 7631184"/>
              <a:gd name="connsiteY439" fmla="*/ 2403250 h 6858054"/>
              <a:gd name="connsiteX440" fmla="*/ 5933888 w 7631184"/>
              <a:gd name="connsiteY440" fmla="*/ 2383711 h 6858054"/>
              <a:gd name="connsiteX441" fmla="*/ 5924119 w 7631184"/>
              <a:gd name="connsiteY441" fmla="*/ 2373942 h 6858054"/>
              <a:gd name="connsiteX442" fmla="*/ 5929003 w 7631184"/>
              <a:gd name="connsiteY442" fmla="*/ 2375163 h 6858054"/>
              <a:gd name="connsiteX443" fmla="*/ 5929404 w 7631184"/>
              <a:gd name="connsiteY443" fmla="*/ 2375864 h 6858054"/>
              <a:gd name="connsiteX444" fmla="*/ 824904 w 7631184"/>
              <a:gd name="connsiteY444" fmla="*/ 2344634 h 6858054"/>
              <a:gd name="connsiteX445" fmla="*/ 834673 w 7631184"/>
              <a:gd name="connsiteY445" fmla="*/ 2344634 h 6858054"/>
              <a:gd name="connsiteX446" fmla="*/ 844441 w 7631184"/>
              <a:gd name="connsiteY446" fmla="*/ 2344634 h 6858054"/>
              <a:gd name="connsiteX447" fmla="*/ 873747 w 7631184"/>
              <a:gd name="connsiteY447" fmla="*/ 2354403 h 6858054"/>
              <a:gd name="connsiteX448" fmla="*/ 863978 w 7631184"/>
              <a:gd name="connsiteY448" fmla="*/ 2354403 h 6858054"/>
              <a:gd name="connsiteX449" fmla="*/ 834673 w 7631184"/>
              <a:gd name="connsiteY449" fmla="*/ 2354403 h 6858054"/>
              <a:gd name="connsiteX450" fmla="*/ 824904 w 7631184"/>
              <a:gd name="connsiteY450" fmla="*/ 2344634 h 6858054"/>
              <a:gd name="connsiteX451" fmla="*/ 1069119 w 7631184"/>
              <a:gd name="connsiteY451" fmla="*/ 2325095 h 6858054"/>
              <a:gd name="connsiteX452" fmla="*/ 1078888 w 7631184"/>
              <a:gd name="connsiteY452" fmla="*/ 2325095 h 6858054"/>
              <a:gd name="connsiteX453" fmla="*/ 1069119 w 7631184"/>
              <a:gd name="connsiteY453" fmla="*/ 2325095 h 6858054"/>
              <a:gd name="connsiteX454" fmla="*/ 346242 w 7631184"/>
              <a:gd name="connsiteY454" fmla="*/ 2237172 h 6858054"/>
              <a:gd name="connsiteX455" fmla="*/ 385317 w 7631184"/>
              <a:gd name="connsiteY455" fmla="*/ 2237172 h 6858054"/>
              <a:gd name="connsiteX456" fmla="*/ 414622 w 7631184"/>
              <a:gd name="connsiteY456" fmla="*/ 2246941 h 6858054"/>
              <a:gd name="connsiteX457" fmla="*/ 365779 w 7631184"/>
              <a:gd name="connsiteY457" fmla="*/ 2246941 h 6858054"/>
              <a:gd name="connsiteX458" fmla="*/ 316936 w 7631184"/>
              <a:gd name="connsiteY458" fmla="*/ 2246941 h 6858054"/>
              <a:gd name="connsiteX459" fmla="*/ 297399 w 7631184"/>
              <a:gd name="connsiteY459" fmla="*/ 2246941 h 6858054"/>
              <a:gd name="connsiteX460" fmla="*/ 277862 w 7631184"/>
              <a:gd name="connsiteY460" fmla="*/ 2246941 h 6858054"/>
              <a:gd name="connsiteX461" fmla="*/ 268093 w 7631184"/>
              <a:gd name="connsiteY461" fmla="*/ 2246941 h 6858054"/>
              <a:gd name="connsiteX462" fmla="*/ 346242 w 7631184"/>
              <a:gd name="connsiteY462" fmla="*/ 2237172 h 6858054"/>
              <a:gd name="connsiteX463" fmla="*/ 3608958 w 7631184"/>
              <a:gd name="connsiteY463" fmla="*/ 2012477 h 6858054"/>
              <a:gd name="connsiteX464" fmla="*/ 3618250 w 7631184"/>
              <a:gd name="connsiteY464" fmla="*/ 2015337 h 6858054"/>
              <a:gd name="connsiteX465" fmla="*/ 3617506 w 7631184"/>
              <a:gd name="connsiteY465" fmla="*/ 2019804 h 6858054"/>
              <a:gd name="connsiteX466" fmla="*/ 3608958 w 7631184"/>
              <a:gd name="connsiteY466" fmla="*/ 2012477 h 6858054"/>
              <a:gd name="connsiteX467" fmla="*/ 871305 w 7631184"/>
              <a:gd name="connsiteY467" fmla="*/ 1999045 h 6858054"/>
              <a:gd name="connsiteX468" fmla="*/ 883516 w 7631184"/>
              <a:gd name="connsiteY468" fmla="*/ 2002708 h 6858054"/>
              <a:gd name="connsiteX469" fmla="*/ 879852 w 7631184"/>
              <a:gd name="connsiteY469" fmla="*/ 2002708 h 6858054"/>
              <a:gd name="connsiteX470" fmla="*/ 873747 w 7631184"/>
              <a:gd name="connsiteY470" fmla="*/ 2002708 h 6858054"/>
              <a:gd name="connsiteX471" fmla="*/ 871305 w 7631184"/>
              <a:gd name="connsiteY471" fmla="*/ 1999045 h 6858054"/>
              <a:gd name="connsiteX472" fmla="*/ 990970 w 7631184"/>
              <a:gd name="connsiteY472" fmla="*/ 1905015 h 6858054"/>
              <a:gd name="connsiteX473" fmla="*/ 1000739 w 7631184"/>
              <a:gd name="connsiteY473" fmla="*/ 1905015 h 6858054"/>
              <a:gd name="connsiteX474" fmla="*/ 1010508 w 7631184"/>
              <a:gd name="connsiteY474" fmla="*/ 1914784 h 6858054"/>
              <a:gd name="connsiteX475" fmla="*/ 1000739 w 7631184"/>
              <a:gd name="connsiteY475" fmla="*/ 1914784 h 6858054"/>
              <a:gd name="connsiteX476" fmla="*/ 990970 w 7631184"/>
              <a:gd name="connsiteY476" fmla="*/ 1905015 h 6858054"/>
              <a:gd name="connsiteX477" fmla="*/ 326705 w 7631184"/>
              <a:gd name="connsiteY477" fmla="*/ 1836630 h 6858054"/>
              <a:gd name="connsiteX478" fmla="*/ 356011 w 7631184"/>
              <a:gd name="connsiteY478" fmla="*/ 1836630 h 6858054"/>
              <a:gd name="connsiteX479" fmla="*/ 385317 w 7631184"/>
              <a:gd name="connsiteY479" fmla="*/ 1836630 h 6858054"/>
              <a:gd name="connsiteX480" fmla="*/ 395085 w 7631184"/>
              <a:gd name="connsiteY480" fmla="*/ 1846399 h 6858054"/>
              <a:gd name="connsiteX481" fmla="*/ 388980 w 7631184"/>
              <a:gd name="connsiteY481" fmla="*/ 1846399 h 6858054"/>
              <a:gd name="connsiteX482" fmla="*/ 365779 w 7631184"/>
              <a:gd name="connsiteY482" fmla="*/ 1846399 h 6858054"/>
              <a:gd name="connsiteX483" fmla="*/ 326705 w 7631184"/>
              <a:gd name="connsiteY483" fmla="*/ 1836630 h 6858054"/>
              <a:gd name="connsiteX484" fmla="*/ 3091222 w 7631184"/>
              <a:gd name="connsiteY484" fmla="*/ 1787783 h 6858054"/>
              <a:gd name="connsiteX485" fmla="*/ 3100991 w 7631184"/>
              <a:gd name="connsiteY485" fmla="*/ 1787783 h 6858054"/>
              <a:gd name="connsiteX486" fmla="*/ 3110759 w 7631184"/>
              <a:gd name="connsiteY486" fmla="*/ 1797552 h 6858054"/>
              <a:gd name="connsiteX487" fmla="*/ 3100991 w 7631184"/>
              <a:gd name="connsiteY487" fmla="*/ 1797552 h 6858054"/>
              <a:gd name="connsiteX488" fmla="*/ 3091222 w 7631184"/>
              <a:gd name="connsiteY488" fmla="*/ 1787783 h 6858054"/>
              <a:gd name="connsiteX489" fmla="*/ 2612560 w 7631184"/>
              <a:gd name="connsiteY489" fmla="*/ 1748706 h 6858054"/>
              <a:gd name="connsiteX490" fmla="*/ 2641866 w 7631184"/>
              <a:gd name="connsiteY490" fmla="*/ 1758475 h 6858054"/>
              <a:gd name="connsiteX491" fmla="*/ 2622214 w 7631184"/>
              <a:gd name="connsiteY491" fmla="*/ 1754338 h 6858054"/>
              <a:gd name="connsiteX492" fmla="*/ 2475799 w 7631184"/>
              <a:gd name="connsiteY492" fmla="*/ 1729168 h 6858054"/>
              <a:gd name="connsiteX493" fmla="*/ 2514874 w 7631184"/>
              <a:gd name="connsiteY493" fmla="*/ 1748706 h 6858054"/>
              <a:gd name="connsiteX494" fmla="*/ 2475799 w 7631184"/>
              <a:gd name="connsiteY494" fmla="*/ 1729168 h 6858054"/>
              <a:gd name="connsiteX495" fmla="*/ 4341 w 7631184"/>
              <a:gd name="connsiteY495" fmla="*/ 1719398 h 6858054"/>
              <a:gd name="connsiteX496" fmla="*/ 33646 w 7631184"/>
              <a:gd name="connsiteY496" fmla="*/ 1719398 h 6858054"/>
              <a:gd name="connsiteX497" fmla="*/ 62952 w 7631184"/>
              <a:gd name="connsiteY497" fmla="*/ 1729168 h 6858054"/>
              <a:gd name="connsiteX498" fmla="*/ 62036 w 7631184"/>
              <a:gd name="connsiteY498" fmla="*/ 1729168 h 6858054"/>
              <a:gd name="connsiteX499" fmla="*/ 4341 w 7631184"/>
              <a:gd name="connsiteY499" fmla="*/ 1729168 h 6858054"/>
              <a:gd name="connsiteX500" fmla="*/ 4341 w 7631184"/>
              <a:gd name="connsiteY500" fmla="*/ 1719398 h 6858054"/>
              <a:gd name="connsiteX501" fmla="*/ 72721 w 7631184"/>
              <a:gd name="connsiteY501" fmla="*/ 1686427 h 6858054"/>
              <a:gd name="connsiteX502" fmla="*/ 92258 w 7631184"/>
              <a:gd name="connsiteY502" fmla="*/ 1690090 h 6858054"/>
              <a:gd name="connsiteX503" fmla="*/ 180176 w 7631184"/>
              <a:gd name="connsiteY503" fmla="*/ 1709629 h 6858054"/>
              <a:gd name="connsiteX504" fmla="*/ 219250 w 7631184"/>
              <a:gd name="connsiteY504" fmla="*/ 1709629 h 6858054"/>
              <a:gd name="connsiteX505" fmla="*/ 297399 w 7631184"/>
              <a:gd name="connsiteY505" fmla="*/ 1719398 h 6858054"/>
              <a:gd name="connsiteX506" fmla="*/ 307168 w 7631184"/>
              <a:gd name="connsiteY506" fmla="*/ 1719398 h 6858054"/>
              <a:gd name="connsiteX507" fmla="*/ 356011 w 7631184"/>
              <a:gd name="connsiteY507" fmla="*/ 1719398 h 6858054"/>
              <a:gd name="connsiteX508" fmla="*/ 414622 w 7631184"/>
              <a:gd name="connsiteY508" fmla="*/ 1729168 h 6858054"/>
              <a:gd name="connsiteX509" fmla="*/ 399969 w 7631184"/>
              <a:gd name="connsiteY509" fmla="*/ 1729168 h 6858054"/>
              <a:gd name="connsiteX510" fmla="*/ 375548 w 7631184"/>
              <a:gd name="connsiteY510" fmla="*/ 1729168 h 6858054"/>
              <a:gd name="connsiteX511" fmla="*/ 209482 w 7631184"/>
              <a:gd name="connsiteY511" fmla="*/ 1719398 h 6858054"/>
              <a:gd name="connsiteX512" fmla="*/ 82489 w 7631184"/>
              <a:gd name="connsiteY512" fmla="*/ 1690090 h 6858054"/>
              <a:gd name="connsiteX513" fmla="*/ 72721 w 7631184"/>
              <a:gd name="connsiteY513" fmla="*/ 1686427 h 6858054"/>
              <a:gd name="connsiteX514" fmla="*/ 2426956 w 7631184"/>
              <a:gd name="connsiteY514" fmla="*/ 1647350 h 6858054"/>
              <a:gd name="connsiteX515" fmla="*/ 2436725 w 7631184"/>
              <a:gd name="connsiteY515" fmla="*/ 1651013 h 6858054"/>
              <a:gd name="connsiteX516" fmla="*/ 2495337 w 7631184"/>
              <a:gd name="connsiteY516" fmla="*/ 1670551 h 6858054"/>
              <a:gd name="connsiteX517" fmla="*/ 2593023 w 7631184"/>
              <a:gd name="connsiteY517" fmla="*/ 1709629 h 6858054"/>
              <a:gd name="connsiteX518" fmla="*/ 2563717 w 7631184"/>
              <a:gd name="connsiteY518" fmla="*/ 1699859 h 6858054"/>
              <a:gd name="connsiteX519" fmla="*/ 2534411 w 7631184"/>
              <a:gd name="connsiteY519" fmla="*/ 1690090 h 6858054"/>
              <a:gd name="connsiteX520" fmla="*/ 2514874 w 7631184"/>
              <a:gd name="connsiteY520" fmla="*/ 1690090 h 6858054"/>
              <a:gd name="connsiteX521" fmla="*/ 2505105 w 7631184"/>
              <a:gd name="connsiteY521" fmla="*/ 1690090 h 6858054"/>
              <a:gd name="connsiteX522" fmla="*/ 2485568 w 7631184"/>
              <a:gd name="connsiteY522" fmla="*/ 1680321 h 6858054"/>
              <a:gd name="connsiteX523" fmla="*/ 2456262 w 7631184"/>
              <a:gd name="connsiteY523" fmla="*/ 1680321 h 6858054"/>
              <a:gd name="connsiteX524" fmla="*/ 2426956 w 7631184"/>
              <a:gd name="connsiteY524" fmla="*/ 1660782 h 6858054"/>
              <a:gd name="connsiteX525" fmla="*/ 2417188 w 7631184"/>
              <a:gd name="connsiteY525" fmla="*/ 1651013 h 6858054"/>
              <a:gd name="connsiteX526" fmla="*/ 2426956 w 7631184"/>
              <a:gd name="connsiteY526" fmla="*/ 1647350 h 6858054"/>
              <a:gd name="connsiteX527" fmla="*/ 2319502 w 7631184"/>
              <a:gd name="connsiteY527" fmla="*/ 1631475 h 6858054"/>
              <a:gd name="connsiteX528" fmla="*/ 2339039 w 7631184"/>
              <a:gd name="connsiteY528" fmla="*/ 1641244 h 6858054"/>
              <a:gd name="connsiteX529" fmla="*/ 2397650 w 7631184"/>
              <a:gd name="connsiteY529" fmla="*/ 1660782 h 6858054"/>
              <a:gd name="connsiteX530" fmla="*/ 2407419 w 7631184"/>
              <a:gd name="connsiteY530" fmla="*/ 1660782 h 6858054"/>
              <a:gd name="connsiteX531" fmla="*/ 2436725 w 7631184"/>
              <a:gd name="connsiteY531" fmla="*/ 1680321 h 6858054"/>
              <a:gd name="connsiteX532" fmla="*/ 2524642 w 7631184"/>
              <a:gd name="connsiteY532" fmla="*/ 1709629 h 6858054"/>
              <a:gd name="connsiteX533" fmla="*/ 2563717 w 7631184"/>
              <a:gd name="connsiteY533" fmla="*/ 1729168 h 6858054"/>
              <a:gd name="connsiteX534" fmla="*/ 2583254 w 7631184"/>
              <a:gd name="connsiteY534" fmla="*/ 1738937 h 6858054"/>
              <a:gd name="connsiteX535" fmla="*/ 2612560 w 7631184"/>
              <a:gd name="connsiteY535" fmla="*/ 1748706 h 6858054"/>
              <a:gd name="connsiteX536" fmla="*/ 2602791 w 7631184"/>
              <a:gd name="connsiteY536" fmla="*/ 1748706 h 6858054"/>
              <a:gd name="connsiteX537" fmla="*/ 2553948 w 7631184"/>
              <a:gd name="connsiteY537" fmla="*/ 1729168 h 6858054"/>
              <a:gd name="connsiteX538" fmla="*/ 2524642 w 7631184"/>
              <a:gd name="connsiteY538" fmla="*/ 1719398 h 6858054"/>
              <a:gd name="connsiteX539" fmla="*/ 2485568 w 7631184"/>
              <a:gd name="connsiteY539" fmla="*/ 1709629 h 6858054"/>
              <a:gd name="connsiteX540" fmla="*/ 2446494 w 7631184"/>
              <a:gd name="connsiteY540" fmla="*/ 1699859 h 6858054"/>
              <a:gd name="connsiteX541" fmla="*/ 2358576 w 7631184"/>
              <a:gd name="connsiteY541" fmla="*/ 1660782 h 6858054"/>
              <a:gd name="connsiteX542" fmla="*/ 2329270 w 7631184"/>
              <a:gd name="connsiteY542" fmla="*/ 1651013 h 6858054"/>
              <a:gd name="connsiteX543" fmla="*/ 2319502 w 7631184"/>
              <a:gd name="connsiteY543" fmla="*/ 1631475 h 6858054"/>
              <a:gd name="connsiteX544" fmla="*/ 1508707 w 7631184"/>
              <a:gd name="connsiteY544" fmla="*/ 1631475 h 6858054"/>
              <a:gd name="connsiteX545" fmla="*/ 1518475 w 7631184"/>
              <a:gd name="connsiteY545" fmla="*/ 1641244 h 6858054"/>
              <a:gd name="connsiteX546" fmla="*/ 1508707 w 7631184"/>
              <a:gd name="connsiteY546" fmla="*/ 1631475 h 6858054"/>
              <a:gd name="connsiteX547" fmla="*/ 2700477 w 7631184"/>
              <a:gd name="connsiteY547" fmla="*/ 1611936 h 6858054"/>
              <a:gd name="connsiteX548" fmla="*/ 2720015 w 7631184"/>
              <a:gd name="connsiteY548" fmla="*/ 1611936 h 6858054"/>
              <a:gd name="connsiteX549" fmla="*/ 2720015 w 7631184"/>
              <a:gd name="connsiteY549" fmla="*/ 1621705 h 6858054"/>
              <a:gd name="connsiteX550" fmla="*/ 2700477 w 7631184"/>
              <a:gd name="connsiteY550" fmla="*/ 1611936 h 6858054"/>
              <a:gd name="connsiteX551" fmla="*/ 2426956 w 7631184"/>
              <a:gd name="connsiteY551" fmla="*/ 1611936 h 6858054"/>
              <a:gd name="connsiteX552" fmla="*/ 2436725 w 7631184"/>
              <a:gd name="connsiteY552" fmla="*/ 1611936 h 6858054"/>
              <a:gd name="connsiteX553" fmla="*/ 2475799 w 7631184"/>
              <a:gd name="connsiteY553" fmla="*/ 1621705 h 6858054"/>
              <a:gd name="connsiteX554" fmla="*/ 2485568 w 7631184"/>
              <a:gd name="connsiteY554" fmla="*/ 1621705 h 6858054"/>
              <a:gd name="connsiteX555" fmla="*/ 2534411 w 7631184"/>
              <a:gd name="connsiteY555" fmla="*/ 1631475 h 6858054"/>
              <a:gd name="connsiteX556" fmla="*/ 2563717 w 7631184"/>
              <a:gd name="connsiteY556" fmla="*/ 1641244 h 6858054"/>
              <a:gd name="connsiteX557" fmla="*/ 2583254 w 7631184"/>
              <a:gd name="connsiteY557" fmla="*/ 1651013 h 6858054"/>
              <a:gd name="connsiteX558" fmla="*/ 2593023 w 7631184"/>
              <a:gd name="connsiteY558" fmla="*/ 1651013 h 6858054"/>
              <a:gd name="connsiteX559" fmla="*/ 2641866 w 7631184"/>
              <a:gd name="connsiteY559" fmla="*/ 1670551 h 6858054"/>
              <a:gd name="connsiteX560" fmla="*/ 2622329 w 7631184"/>
              <a:gd name="connsiteY560" fmla="*/ 1670551 h 6858054"/>
              <a:gd name="connsiteX561" fmla="*/ 2602791 w 7631184"/>
              <a:gd name="connsiteY561" fmla="*/ 1660782 h 6858054"/>
              <a:gd name="connsiteX562" fmla="*/ 2583254 w 7631184"/>
              <a:gd name="connsiteY562" fmla="*/ 1660782 h 6858054"/>
              <a:gd name="connsiteX563" fmla="*/ 2544180 w 7631184"/>
              <a:gd name="connsiteY563" fmla="*/ 1641244 h 6858054"/>
              <a:gd name="connsiteX564" fmla="*/ 2514874 w 7631184"/>
              <a:gd name="connsiteY564" fmla="*/ 1631475 h 6858054"/>
              <a:gd name="connsiteX565" fmla="*/ 2456262 w 7631184"/>
              <a:gd name="connsiteY565" fmla="*/ 1621705 h 6858054"/>
              <a:gd name="connsiteX566" fmla="*/ 2426956 w 7631184"/>
              <a:gd name="connsiteY566" fmla="*/ 1611936 h 6858054"/>
              <a:gd name="connsiteX567" fmla="*/ 2251121 w 7631184"/>
              <a:gd name="connsiteY567" fmla="*/ 1611936 h 6858054"/>
              <a:gd name="connsiteX568" fmla="*/ 2260890 w 7631184"/>
              <a:gd name="connsiteY568" fmla="*/ 1621705 h 6858054"/>
              <a:gd name="connsiteX569" fmla="*/ 2299964 w 7631184"/>
              <a:gd name="connsiteY569" fmla="*/ 1621705 h 6858054"/>
              <a:gd name="connsiteX570" fmla="*/ 2319502 w 7631184"/>
              <a:gd name="connsiteY570" fmla="*/ 1631475 h 6858054"/>
              <a:gd name="connsiteX571" fmla="*/ 2290196 w 7631184"/>
              <a:gd name="connsiteY571" fmla="*/ 1631475 h 6858054"/>
              <a:gd name="connsiteX572" fmla="*/ 2251121 w 7631184"/>
              <a:gd name="connsiteY572" fmla="*/ 1631475 h 6858054"/>
              <a:gd name="connsiteX573" fmla="*/ 2251121 w 7631184"/>
              <a:gd name="connsiteY573" fmla="*/ 1641244 h 6858054"/>
              <a:gd name="connsiteX574" fmla="*/ 2241353 w 7631184"/>
              <a:gd name="connsiteY574" fmla="*/ 1641244 h 6858054"/>
              <a:gd name="connsiteX575" fmla="*/ 2231584 w 7631184"/>
              <a:gd name="connsiteY575" fmla="*/ 1641244 h 6858054"/>
              <a:gd name="connsiteX576" fmla="*/ 2221815 w 7631184"/>
              <a:gd name="connsiteY576" fmla="*/ 1631475 h 6858054"/>
              <a:gd name="connsiteX577" fmla="*/ 2241353 w 7631184"/>
              <a:gd name="connsiteY577" fmla="*/ 1621705 h 6858054"/>
              <a:gd name="connsiteX578" fmla="*/ 2251121 w 7631184"/>
              <a:gd name="connsiteY578" fmla="*/ 1611936 h 6858054"/>
              <a:gd name="connsiteX579" fmla="*/ 1215648 w 7631184"/>
              <a:gd name="connsiteY579" fmla="*/ 1572858 h 6858054"/>
              <a:gd name="connsiteX580" fmla="*/ 1225417 w 7631184"/>
              <a:gd name="connsiteY580" fmla="*/ 1582628 h 6858054"/>
              <a:gd name="connsiteX581" fmla="*/ 1235186 w 7631184"/>
              <a:gd name="connsiteY581" fmla="*/ 1582628 h 6858054"/>
              <a:gd name="connsiteX582" fmla="*/ 1244954 w 7631184"/>
              <a:gd name="connsiteY582" fmla="*/ 1582628 h 6858054"/>
              <a:gd name="connsiteX583" fmla="*/ 1235186 w 7631184"/>
              <a:gd name="connsiteY583" fmla="*/ 1592397 h 6858054"/>
              <a:gd name="connsiteX584" fmla="*/ 1225417 w 7631184"/>
              <a:gd name="connsiteY584" fmla="*/ 1592397 h 6858054"/>
              <a:gd name="connsiteX585" fmla="*/ 1205880 w 7631184"/>
              <a:gd name="connsiteY585" fmla="*/ 1582628 h 6858054"/>
              <a:gd name="connsiteX586" fmla="*/ 1215648 w 7631184"/>
              <a:gd name="connsiteY586" fmla="*/ 1582628 h 6858054"/>
              <a:gd name="connsiteX587" fmla="*/ 1215648 w 7631184"/>
              <a:gd name="connsiteY587" fmla="*/ 1572858 h 6858054"/>
              <a:gd name="connsiteX588" fmla="*/ 512461 w 7631184"/>
              <a:gd name="connsiteY588" fmla="*/ 1441736 h 6858054"/>
              <a:gd name="connsiteX589" fmla="*/ 522077 w 7631184"/>
              <a:gd name="connsiteY589" fmla="*/ 1445857 h 6858054"/>
              <a:gd name="connsiteX590" fmla="*/ 512461 w 7631184"/>
              <a:gd name="connsiteY590" fmla="*/ 1441736 h 6858054"/>
              <a:gd name="connsiteX591" fmla="*/ 1918988 w 7631184"/>
              <a:gd name="connsiteY591" fmla="*/ 1299318 h 6858054"/>
              <a:gd name="connsiteX592" fmla="*/ 1928757 w 7631184"/>
              <a:gd name="connsiteY592" fmla="*/ 1309087 h 6858054"/>
              <a:gd name="connsiteX593" fmla="*/ 1918988 w 7631184"/>
              <a:gd name="connsiteY593" fmla="*/ 1309087 h 6858054"/>
              <a:gd name="connsiteX594" fmla="*/ 1918988 w 7631184"/>
              <a:gd name="connsiteY594" fmla="*/ 1299318 h 6858054"/>
              <a:gd name="connsiteX595" fmla="*/ 1860377 w 7631184"/>
              <a:gd name="connsiteY595" fmla="*/ 1230933 h 6858054"/>
              <a:gd name="connsiteX596" fmla="*/ 1879914 w 7631184"/>
              <a:gd name="connsiteY596" fmla="*/ 1240702 h 6858054"/>
              <a:gd name="connsiteX597" fmla="*/ 1860377 w 7631184"/>
              <a:gd name="connsiteY597" fmla="*/ 1230933 h 6858054"/>
              <a:gd name="connsiteX598" fmla="*/ 4175538 w 7631184"/>
              <a:gd name="connsiteY598" fmla="*/ 1191855 h 6858054"/>
              <a:gd name="connsiteX599" fmla="*/ 4195075 w 7631184"/>
              <a:gd name="connsiteY599" fmla="*/ 1201625 h 6858054"/>
              <a:gd name="connsiteX600" fmla="*/ 4188817 w 7631184"/>
              <a:gd name="connsiteY600" fmla="*/ 1198572 h 6858054"/>
              <a:gd name="connsiteX601" fmla="*/ 4174339 w 7631184"/>
              <a:gd name="connsiteY601" fmla="*/ 1191866 h 6858054"/>
              <a:gd name="connsiteX602" fmla="*/ 1767575 w 7631184"/>
              <a:gd name="connsiteY602" fmla="*/ 1077066 h 6858054"/>
              <a:gd name="connsiteX603" fmla="*/ 1762691 w 7631184"/>
              <a:gd name="connsiteY603" fmla="*/ 1084393 h 6858054"/>
              <a:gd name="connsiteX604" fmla="*/ 1772459 w 7631184"/>
              <a:gd name="connsiteY604" fmla="*/ 1084393 h 6858054"/>
              <a:gd name="connsiteX605" fmla="*/ 1767575 w 7631184"/>
              <a:gd name="connsiteY605" fmla="*/ 1077066 h 6858054"/>
              <a:gd name="connsiteX606" fmla="*/ 1612498 w 7631184"/>
              <a:gd name="connsiteY606" fmla="*/ 1070960 h 6858054"/>
              <a:gd name="connsiteX607" fmla="*/ 1625930 w 7631184"/>
              <a:gd name="connsiteY607" fmla="*/ 1074624 h 6858054"/>
              <a:gd name="connsiteX608" fmla="*/ 1635699 w 7631184"/>
              <a:gd name="connsiteY608" fmla="*/ 1074624 h 6858054"/>
              <a:gd name="connsiteX609" fmla="*/ 1655236 w 7631184"/>
              <a:gd name="connsiteY609" fmla="*/ 1084393 h 6858054"/>
              <a:gd name="connsiteX610" fmla="*/ 1665005 w 7631184"/>
              <a:gd name="connsiteY610" fmla="*/ 1084393 h 6858054"/>
              <a:gd name="connsiteX611" fmla="*/ 1674773 w 7631184"/>
              <a:gd name="connsiteY611" fmla="*/ 1084393 h 6858054"/>
              <a:gd name="connsiteX612" fmla="*/ 1713848 w 7631184"/>
              <a:gd name="connsiteY612" fmla="*/ 1084393 h 6858054"/>
              <a:gd name="connsiteX613" fmla="*/ 1723616 w 7631184"/>
              <a:gd name="connsiteY613" fmla="*/ 1094162 h 6858054"/>
              <a:gd name="connsiteX614" fmla="*/ 1762691 w 7631184"/>
              <a:gd name="connsiteY614" fmla="*/ 1113701 h 6858054"/>
              <a:gd name="connsiteX615" fmla="*/ 1713848 w 7631184"/>
              <a:gd name="connsiteY615" fmla="*/ 1103932 h 6858054"/>
              <a:gd name="connsiteX616" fmla="*/ 1704079 w 7631184"/>
              <a:gd name="connsiteY616" fmla="*/ 1103932 h 6858054"/>
              <a:gd name="connsiteX617" fmla="*/ 1694310 w 7631184"/>
              <a:gd name="connsiteY617" fmla="*/ 1103932 h 6858054"/>
              <a:gd name="connsiteX618" fmla="*/ 1665005 w 7631184"/>
              <a:gd name="connsiteY618" fmla="*/ 1103932 h 6858054"/>
              <a:gd name="connsiteX619" fmla="*/ 1645467 w 7631184"/>
              <a:gd name="connsiteY619" fmla="*/ 1094162 h 6858054"/>
              <a:gd name="connsiteX620" fmla="*/ 1625930 w 7631184"/>
              <a:gd name="connsiteY620" fmla="*/ 1094162 h 6858054"/>
              <a:gd name="connsiteX621" fmla="*/ 1616162 w 7631184"/>
              <a:gd name="connsiteY621" fmla="*/ 1084393 h 6858054"/>
              <a:gd name="connsiteX622" fmla="*/ 1596624 w 7631184"/>
              <a:gd name="connsiteY622" fmla="*/ 1084393 h 6858054"/>
              <a:gd name="connsiteX623" fmla="*/ 1577087 w 7631184"/>
              <a:gd name="connsiteY623" fmla="*/ 1084393 h 6858054"/>
              <a:gd name="connsiteX624" fmla="*/ 1596624 w 7631184"/>
              <a:gd name="connsiteY624" fmla="*/ 1074624 h 6858054"/>
              <a:gd name="connsiteX625" fmla="*/ 1606393 w 7631184"/>
              <a:gd name="connsiteY625" fmla="*/ 1074624 h 6858054"/>
              <a:gd name="connsiteX626" fmla="*/ 1612498 w 7631184"/>
              <a:gd name="connsiteY626" fmla="*/ 1070960 h 6858054"/>
              <a:gd name="connsiteX627" fmla="*/ 4400216 w 7631184"/>
              <a:gd name="connsiteY627" fmla="*/ 986700 h 6858054"/>
              <a:gd name="connsiteX628" fmla="*/ 4400216 w 7631184"/>
              <a:gd name="connsiteY628" fmla="*/ 996469 h 6858054"/>
              <a:gd name="connsiteX629" fmla="*/ 4400216 w 7631184"/>
              <a:gd name="connsiteY629" fmla="*/ 986700 h 6858054"/>
              <a:gd name="connsiteX630" fmla="*/ 1586856 w 7631184"/>
              <a:gd name="connsiteY630" fmla="*/ 976931 h 6858054"/>
              <a:gd name="connsiteX631" fmla="*/ 1655236 w 7631184"/>
              <a:gd name="connsiteY631" fmla="*/ 996469 h 6858054"/>
              <a:gd name="connsiteX632" fmla="*/ 1665005 w 7631184"/>
              <a:gd name="connsiteY632" fmla="*/ 996469 h 6858054"/>
              <a:gd name="connsiteX633" fmla="*/ 1704079 w 7631184"/>
              <a:gd name="connsiteY633" fmla="*/ 1006239 h 6858054"/>
              <a:gd name="connsiteX634" fmla="*/ 1684542 w 7631184"/>
              <a:gd name="connsiteY634" fmla="*/ 1006239 h 6858054"/>
              <a:gd name="connsiteX635" fmla="*/ 1665005 w 7631184"/>
              <a:gd name="connsiteY635" fmla="*/ 1006239 h 6858054"/>
              <a:gd name="connsiteX636" fmla="*/ 1625930 w 7631184"/>
              <a:gd name="connsiteY636" fmla="*/ 996469 h 6858054"/>
              <a:gd name="connsiteX637" fmla="*/ 1606393 w 7631184"/>
              <a:gd name="connsiteY637" fmla="*/ 986700 h 6858054"/>
              <a:gd name="connsiteX638" fmla="*/ 1586856 w 7631184"/>
              <a:gd name="connsiteY638" fmla="*/ 976931 h 6858054"/>
              <a:gd name="connsiteX639" fmla="*/ 1860377 w 7631184"/>
              <a:gd name="connsiteY639" fmla="*/ 859699 h 6858054"/>
              <a:gd name="connsiteX640" fmla="*/ 1879914 w 7631184"/>
              <a:gd name="connsiteY640" fmla="*/ 859699 h 6858054"/>
              <a:gd name="connsiteX641" fmla="*/ 1899451 w 7631184"/>
              <a:gd name="connsiteY641" fmla="*/ 869468 h 6858054"/>
              <a:gd name="connsiteX642" fmla="*/ 1909220 w 7631184"/>
              <a:gd name="connsiteY642" fmla="*/ 869468 h 6858054"/>
              <a:gd name="connsiteX643" fmla="*/ 1928757 w 7631184"/>
              <a:gd name="connsiteY643" fmla="*/ 879238 h 6858054"/>
              <a:gd name="connsiteX644" fmla="*/ 1918988 w 7631184"/>
              <a:gd name="connsiteY644" fmla="*/ 879238 h 6858054"/>
              <a:gd name="connsiteX645" fmla="*/ 1909220 w 7631184"/>
              <a:gd name="connsiteY645" fmla="*/ 879238 h 6858054"/>
              <a:gd name="connsiteX646" fmla="*/ 1889683 w 7631184"/>
              <a:gd name="connsiteY646" fmla="*/ 869468 h 6858054"/>
              <a:gd name="connsiteX647" fmla="*/ 1870145 w 7631184"/>
              <a:gd name="connsiteY647" fmla="*/ 869468 h 6858054"/>
              <a:gd name="connsiteX648" fmla="*/ 1860377 w 7631184"/>
              <a:gd name="connsiteY648" fmla="*/ 859699 h 6858054"/>
              <a:gd name="connsiteX649" fmla="*/ 2329270 w 7631184"/>
              <a:gd name="connsiteY649" fmla="*/ 644774 h 6858054"/>
              <a:gd name="connsiteX650" fmla="*/ 2330491 w 7631184"/>
              <a:gd name="connsiteY650" fmla="*/ 645995 h 6858054"/>
              <a:gd name="connsiteX651" fmla="*/ 2336872 w 7631184"/>
              <a:gd name="connsiteY651" fmla="*/ 652377 h 6858054"/>
              <a:gd name="connsiteX652" fmla="*/ 2337818 w 7631184"/>
              <a:gd name="connsiteY652" fmla="*/ 653322 h 6858054"/>
              <a:gd name="connsiteX653" fmla="*/ 2339039 w 7631184"/>
              <a:gd name="connsiteY653" fmla="*/ 654543 h 6858054"/>
              <a:gd name="connsiteX654" fmla="*/ 2336872 w 7631184"/>
              <a:gd name="connsiteY654" fmla="*/ 652377 h 6858054"/>
              <a:gd name="connsiteX655" fmla="*/ 1577087 w 7631184"/>
              <a:gd name="connsiteY655" fmla="*/ 644774 h 6858054"/>
              <a:gd name="connsiteX656" fmla="*/ 1596624 w 7631184"/>
              <a:gd name="connsiteY656" fmla="*/ 644774 h 6858054"/>
              <a:gd name="connsiteX657" fmla="*/ 1625930 w 7631184"/>
              <a:gd name="connsiteY657" fmla="*/ 644774 h 6858054"/>
              <a:gd name="connsiteX658" fmla="*/ 1655236 w 7631184"/>
              <a:gd name="connsiteY658" fmla="*/ 654543 h 6858054"/>
              <a:gd name="connsiteX659" fmla="*/ 1645467 w 7631184"/>
              <a:gd name="connsiteY659" fmla="*/ 654543 h 6858054"/>
              <a:gd name="connsiteX660" fmla="*/ 1596624 w 7631184"/>
              <a:gd name="connsiteY660" fmla="*/ 654543 h 6858054"/>
              <a:gd name="connsiteX661" fmla="*/ 1577087 w 7631184"/>
              <a:gd name="connsiteY661" fmla="*/ 644774 h 6858054"/>
              <a:gd name="connsiteX662" fmla="*/ 1928757 w 7631184"/>
              <a:gd name="connsiteY662" fmla="*/ 635005 h 6858054"/>
              <a:gd name="connsiteX663" fmla="*/ 1948294 w 7631184"/>
              <a:gd name="connsiteY663" fmla="*/ 635005 h 6858054"/>
              <a:gd name="connsiteX664" fmla="*/ 2006906 w 7631184"/>
              <a:gd name="connsiteY664" fmla="*/ 654543 h 6858054"/>
              <a:gd name="connsiteX665" fmla="*/ 2016675 w 7631184"/>
              <a:gd name="connsiteY665" fmla="*/ 654543 h 6858054"/>
              <a:gd name="connsiteX666" fmla="*/ 2026443 w 7631184"/>
              <a:gd name="connsiteY666" fmla="*/ 664313 h 6858054"/>
              <a:gd name="connsiteX667" fmla="*/ 2026443 w 7631184"/>
              <a:gd name="connsiteY667" fmla="*/ 674082 h 6858054"/>
              <a:gd name="connsiteX668" fmla="*/ 2016675 w 7631184"/>
              <a:gd name="connsiteY668" fmla="*/ 664313 h 6858054"/>
              <a:gd name="connsiteX669" fmla="*/ 2006906 w 7631184"/>
              <a:gd name="connsiteY669" fmla="*/ 664313 h 6858054"/>
              <a:gd name="connsiteX670" fmla="*/ 1958063 w 7631184"/>
              <a:gd name="connsiteY670" fmla="*/ 654543 h 6858054"/>
              <a:gd name="connsiteX671" fmla="*/ 1987369 w 7631184"/>
              <a:gd name="connsiteY671" fmla="*/ 654543 h 6858054"/>
              <a:gd name="connsiteX672" fmla="*/ 1928757 w 7631184"/>
              <a:gd name="connsiteY672" fmla="*/ 635005 h 6858054"/>
              <a:gd name="connsiteX673" fmla="*/ 1811534 w 7631184"/>
              <a:gd name="connsiteY673" fmla="*/ 625236 h 6858054"/>
              <a:gd name="connsiteX674" fmla="*/ 1821302 w 7631184"/>
              <a:gd name="connsiteY674" fmla="*/ 625236 h 6858054"/>
              <a:gd name="connsiteX675" fmla="*/ 1840840 w 7631184"/>
              <a:gd name="connsiteY675" fmla="*/ 625236 h 6858054"/>
              <a:gd name="connsiteX676" fmla="*/ 1850608 w 7631184"/>
              <a:gd name="connsiteY676" fmla="*/ 625236 h 6858054"/>
              <a:gd name="connsiteX677" fmla="*/ 1860377 w 7631184"/>
              <a:gd name="connsiteY677" fmla="*/ 635005 h 6858054"/>
              <a:gd name="connsiteX678" fmla="*/ 1889683 w 7631184"/>
              <a:gd name="connsiteY678" fmla="*/ 635005 h 6858054"/>
              <a:gd name="connsiteX679" fmla="*/ 1918988 w 7631184"/>
              <a:gd name="connsiteY679" fmla="*/ 644774 h 6858054"/>
              <a:gd name="connsiteX680" fmla="*/ 1928757 w 7631184"/>
              <a:gd name="connsiteY680" fmla="*/ 644774 h 6858054"/>
              <a:gd name="connsiteX681" fmla="*/ 1958063 w 7631184"/>
              <a:gd name="connsiteY681" fmla="*/ 654543 h 6858054"/>
              <a:gd name="connsiteX682" fmla="*/ 1938526 w 7631184"/>
              <a:gd name="connsiteY682" fmla="*/ 654543 h 6858054"/>
              <a:gd name="connsiteX683" fmla="*/ 1889683 w 7631184"/>
              <a:gd name="connsiteY683" fmla="*/ 644774 h 6858054"/>
              <a:gd name="connsiteX684" fmla="*/ 1840840 w 7631184"/>
              <a:gd name="connsiteY684" fmla="*/ 635005 h 6858054"/>
              <a:gd name="connsiteX685" fmla="*/ 1811534 w 7631184"/>
              <a:gd name="connsiteY685" fmla="*/ 625236 h 6858054"/>
              <a:gd name="connsiteX686" fmla="*/ 1752922 w 7631184"/>
              <a:gd name="connsiteY686" fmla="*/ 615466 h 6858054"/>
              <a:gd name="connsiteX687" fmla="*/ 1762691 w 7631184"/>
              <a:gd name="connsiteY687" fmla="*/ 615466 h 6858054"/>
              <a:gd name="connsiteX688" fmla="*/ 1772459 w 7631184"/>
              <a:gd name="connsiteY688" fmla="*/ 615466 h 6858054"/>
              <a:gd name="connsiteX689" fmla="*/ 1791997 w 7631184"/>
              <a:gd name="connsiteY689" fmla="*/ 615466 h 6858054"/>
              <a:gd name="connsiteX690" fmla="*/ 1801765 w 7631184"/>
              <a:gd name="connsiteY690" fmla="*/ 615466 h 6858054"/>
              <a:gd name="connsiteX691" fmla="*/ 1811534 w 7631184"/>
              <a:gd name="connsiteY691" fmla="*/ 625236 h 6858054"/>
              <a:gd name="connsiteX692" fmla="*/ 1772459 w 7631184"/>
              <a:gd name="connsiteY692" fmla="*/ 625236 h 6858054"/>
              <a:gd name="connsiteX693" fmla="*/ 1752922 w 7631184"/>
              <a:gd name="connsiteY693" fmla="*/ 615466 h 6858054"/>
              <a:gd name="connsiteX694" fmla="*/ 1971495 w 7631184"/>
              <a:gd name="connsiteY694" fmla="*/ 500677 h 6858054"/>
              <a:gd name="connsiteX695" fmla="*/ 1967832 w 7631184"/>
              <a:gd name="connsiteY695" fmla="*/ 508004 h 6858054"/>
              <a:gd name="connsiteX696" fmla="*/ 1948294 w 7631184"/>
              <a:gd name="connsiteY696" fmla="*/ 508004 h 6858054"/>
              <a:gd name="connsiteX697" fmla="*/ 1987369 w 7631184"/>
              <a:gd name="connsiteY697" fmla="*/ 517773 h 6858054"/>
              <a:gd name="connsiteX698" fmla="*/ 2016675 w 7631184"/>
              <a:gd name="connsiteY698" fmla="*/ 517773 h 6858054"/>
              <a:gd name="connsiteX699" fmla="*/ 2026443 w 7631184"/>
              <a:gd name="connsiteY699" fmla="*/ 517773 h 6858054"/>
              <a:gd name="connsiteX700" fmla="*/ 2036212 w 7631184"/>
              <a:gd name="connsiteY700" fmla="*/ 517773 h 6858054"/>
              <a:gd name="connsiteX701" fmla="*/ 1997137 w 7631184"/>
              <a:gd name="connsiteY701" fmla="*/ 508004 h 6858054"/>
              <a:gd name="connsiteX702" fmla="*/ 1971495 w 7631184"/>
              <a:gd name="connsiteY702" fmla="*/ 500677 h 6858054"/>
              <a:gd name="connsiteX703" fmla="*/ 1489170 w 7631184"/>
              <a:gd name="connsiteY703" fmla="*/ 381003 h 6858054"/>
              <a:gd name="connsiteX704" fmla="*/ 1508707 w 7631184"/>
              <a:gd name="connsiteY704" fmla="*/ 381003 h 6858054"/>
              <a:gd name="connsiteX705" fmla="*/ 1567319 w 7631184"/>
              <a:gd name="connsiteY705" fmla="*/ 390772 h 6858054"/>
              <a:gd name="connsiteX706" fmla="*/ 1557550 w 7631184"/>
              <a:gd name="connsiteY706" fmla="*/ 390772 h 6858054"/>
              <a:gd name="connsiteX707" fmla="*/ 1498938 w 7631184"/>
              <a:gd name="connsiteY707" fmla="*/ 390772 h 6858054"/>
              <a:gd name="connsiteX708" fmla="*/ 1489170 w 7631184"/>
              <a:gd name="connsiteY708" fmla="*/ 381003 h 6858054"/>
              <a:gd name="connsiteX709" fmla="*/ 3237751 w 7631184"/>
              <a:gd name="connsiteY709" fmla="*/ 341926 h 6858054"/>
              <a:gd name="connsiteX710" fmla="*/ 3247520 w 7631184"/>
              <a:gd name="connsiteY710" fmla="*/ 351695 h 6858054"/>
              <a:gd name="connsiteX711" fmla="*/ 3237751 w 7631184"/>
              <a:gd name="connsiteY711" fmla="*/ 341926 h 6858054"/>
              <a:gd name="connsiteX712" fmla="*/ 1538013 w 7631184"/>
              <a:gd name="connsiteY712" fmla="*/ 322387 h 6858054"/>
              <a:gd name="connsiteX713" fmla="*/ 1567319 w 7631184"/>
              <a:gd name="connsiteY713" fmla="*/ 322387 h 6858054"/>
              <a:gd name="connsiteX714" fmla="*/ 1577087 w 7631184"/>
              <a:gd name="connsiteY714" fmla="*/ 322387 h 6858054"/>
              <a:gd name="connsiteX715" fmla="*/ 1586856 w 7631184"/>
              <a:gd name="connsiteY715" fmla="*/ 332156 h 6858054"/>
              <a:gd name="connsiteX716" fmla="*/ 1557550 w 7631184"/>
              <a:gd name="connsiteY716" fmla="*/ 332156 h 6858054"/>
              <a:gd name="connsiteX717" fmla="*/ 1547781 w 7631184"/>
              <a:gd name="connsiteY717" fmla="*/ 332156 h 6858054"/>
              <a:gd name="connsiteX718" fmla="*/ 1528244 w 7631184"/>
              <a:gd name="connsiteY718" fmla="*/ 332156 h 6858054"/>
              <a:gd name="connsiteX719" fmla="*/ 1538013 w 7631184"/>
              <a:gd name="connsiteY719" fmla="*/ 322387 h 6858054"/>
              <a:gd name="connsiteX720" fmla="*/ 1541676 w 7631184"/>
              <a:gd name="connsiteY720" fmla="*/ 308954 h 6858054"/>
              <a:gd name="connsiteX721" fmla="*/ 1547781 w 7631184"/>
              <a:gd name="connsiteY721" fmla="*/ 312618 h 6858054"/>
              <a:gd name="connsiteX722" fmla="*/ 1539234 w 7631184"/>
              <a:gd name="connsiteY722" fmla="*/ 312618 h 6858054"/>
              <a:gd name="connsiteX723" fmla="*/ 1528244 w 7631184"/>
              <a:gd name="connsiteY723" fmla="*/ 312618 h 6858054"/>
              <a:gd name="connsiteX724" fmla="*/ 1541676 w 7631184"/>
              <a:gd name="connsiteY724" fmla="*/ 308954 h 6858054"/>
              <a:gd name="connsiteX725" fmla="*/ 1518475 w 7631184"/>
              <a:gd name="connsiteY725" fmla="*/ 302849 h 6858054"/>
              <a:gd name="connsiteX726" fmla="*/ 1528244 w 7631184"/>
              <a:gd name="connsiteY726" fmla="*/ 312618 h 6858054"/>
              <a:gd name="connsiteX727" fmla="*/ 1518475 w 7631184"/>
              <a:gd name="connsiteY727" fmla="*/ 312618 h 6858054"/>
              <a:gd name="connsiteX728" fmla="*/ 1518475 w 7631184"/>
              <a:gd name="connsiteY728" fmla="*/ 302849 h 6858054"/>
              <a:gd name="connsiteX729" fmla="*/ 1453758 w 7631184"/>
              <a:gd name="connsiteY729" fmla="*/ 221031 h 6858054"/>
              <a:gd name="connsiteX730" fmla="*/ 1479401 w 7631184"/>
              <a:gd name="connsiteY730" fmla="*/ 224694 h 6858054"/>
              <a:gd name="connsiteX731" fmla="*/ 1469632 w 7631184"/>
              <a:gd name="connsiteY731" fmla="*/ 224694 h 6858054"/>
              <a:gd name="connsiteX732" fmla="*/ 1469632 w 7631184"/>
              <a:gd name="connsiteY732" fmla="*/ 234463 h 6858054"/>
              <a:gd name="connsiteX733" fmla="*/ 1430558 w 7631184"/>
              <a:gd name="connsiteY733" fmla="*/ 234463 h 6858054"/>
              <a:gd name="connsiteX734" fmla="*/ 1440327 w 7631184"/>
              <a:gd name="connsiteY734" fmla="*/ 224694 h 6858054"/>
              <a:gd name="connsiteX735" fmla="*/ 1450095 w 7631184"/>
              <a:gd name="connsiteY735" fmla="*/ 224694 h 6858054"/>
              <a:gd name="connsiteX736" fmla="*/ 1453758 w 7631184"/>
              <a:gd name="connsiteY736" fmla="*/ 221031 h 6858054"/>
              <a:gd name="connsiteX737" fmla="*/ 2165775 w 7631184"/>
              <a:gd name="connsiteY737" fmla="*/ 188188 h 6858054"/>
              <a:gd name="connsiteX738" fmla="*/ 2192510 w 7631184"/>
              <a:gd name="connsiteY738" fmla="*/ 195386 h 6858054"/>
              <a:gd name="connsiteX739" fmla="*/ 2172972 w 7631184"/>
              <a:gd name="connsiteY739" fmla="*/ 195386 h 6858054"/>
              <a:gd name="connsiteX740" fmla="*/ 2168088 w 7631184"/>
              <a:gd name="connsiteY740" fmla="*/ 190502 h 6858054"/>
              <a:gd name="connsiteX741" fmla="*/ 2163204 w 7631184"/>
              <a:gd name="connsiteY741" fmla="*/ 185617 h 6858054"/>
              <a:gd name="connsiteX742" fmla="*/ 2165775 w 7631184"/>
              <a:gd name="connsiteY742" fmla="*/ 188188 h 6858054"/>
              <a:gd name="connsiteX743" fmla="*/ 2163483 w 7631184"/>
              <a:gd name="connsiteY743" fmla="*/ 187571 h 6858054"/>
              <a:gd name="connsiteX744" fmla="*/ 1635699 w 7631184"/>
              <a:gd name="connsiteY744" fmla="*/ 127001 h 6858054"/>
              <a:gd name="connsiteX745" fmla="*/ 1645467 w 7631184"/>
              <a:gd name="connsiteY745" fmla="*/ 127001 h 6858054"/>
              <a:gd name="connsiteX746" fmla="*/ 1655236 w 7631184"/>
              <a:gd name="connsiteY746" fmla="*/ 127001 h 6858054"/>
              <a:gd name="connsiteX747" fmla="*/ 1674773 w 7631184"/>
              <a:gd name="connsiteY747" fmla="*/ 136770 h 6858054"/>
              <a:gd name="connsiteX748" fmla="*/ 1661341 w 7631184"/>
              <a:gd name="connsiteY748" fmla="*/ 136770 h 6858054"/>
              <a:gd name="connsiteX749" fmla="*/ 1645467 w 7631184"/>
              <a:gd name="connsiteY749" fmla="*/ 136770 h 6858054"/>
              <a:gd name="connsiteX750" fmla="*/ 1635699 w 7631184"/>
              <a:gd name="connsiteY750" fmla="*/ 127001 h 6858054"/>
              <a:gd name="connsiteX751" fmla="*/ 1977600 w 7631184"/>
              <a:gd name="connsiteY751" fmla="*/ 117232 h 6858054"/>
              <a:gd name="connsiteX752" fmla="*/ 1987369 w 7631184"/>
              <a:gd name="connsiteY752" fmla="*/ 117232 h 6858054"/>
              <a:gd name="connsiteX753" fmla="*/ 1977600 w 7631184"/>
              <a:gd name="connsiteY753" fmla="*/ 117232 h 6858054"/>
              <a:gd name="connsiteX754" fmla="*/ 1909220 w 7631184"/>
              <a:gd name="connsiteY754" fmla="*/ 107462 h 6858054"/>
              <a:gd name="connsiteX755" fmla="*/ 1938526 w 7631184"/>
              <a:gd name="connsiteY755" fmla="*/ 107462 h 6858054"/>
              <a:gd name="connsiteX756" fmla="*/ 1948294 w 7631184"/>
              <a:gd name="connsiteY756" fmla="*/ 107462 h 6858054"/>
              <a:gd name="connsiteX757" fmla="*/ 1967832 w 7631184"/>
              <a:gd name="connsiteY757" fmla="*/ 117232 h 6858054"/>
              <a:gd name="connsiteX758" fmla="*/ 1958063 w 7631184"/>
              <a:gd name="connsiteY758" fmla="*/ 117232 h 6858054"/>
              <a:gd name="connsiteX759" fmla="*/ 1948294 w 7631184"/>
              <a:gd name="connsiteY759" fmla="*/ 117232 h 6858054"/>
              <a:gd name="connsiteX760" fmla="*/ 1928757 w 7631184"/>
              <a:gd name="connsiteY760" fmla="*/ 117232 h 6858054"/>
              <a:gd name="connsiteX761" fmla="*/ 1909220 w 7631184"/>
              <a:gd name="connsiteY761" fmla="*/ 107462 h 6858054"/>
              <a:gd name="connsiteX762" fmla="*/ 1704079 w 7631184"/>
              <a:gd name="connsiteY762" fmla="*/ 107462 h 6858054"/>
              <a:gd name="connsiteX763" fmla="*/ 1713848 w 7631184"/>
              <a:gd name="connsiteY763" fmla="*/ 107462 h 6858054"/>
              <a:gd name="connsiteX764" fmla="*/ 1743154 w 7631184"/>
              <a:gd name="connsiteY764" fmla="*/ 107462 h 6858054"/>
              <a:gd name="connsiteX765" fmla="*/ 1762691 w 7631184"/>
              <a:gd name="connsiteY765" fmla="*/ 107462 h 6858054"/>
              <a:gd name="connsiteX766" fmla="*/ 1772459 w 7631184"/>
              <a:gd name="connsiteY766" fmla="*/ 117232 h 6858054"/>
              <a:gd name="connsiteX767" fmla="*/ 1801765 w 7631184"/>
              <a:gd name="connsiteY767" fmla="*/ 117232 h 6858054"/>
              <a:gd name="connsiteX768" fmla="*/ 1821302 w 7631184"/>
              <a:gd name="connsiteY768" fmla="*/ 117232 h 6858054"/>
              <a:gd name="connsiteX769" fmla="*/ 1831071 w 7631184"/>
              <a:gd name="connsiteY769" fmla="*/ 117232 h 6858054"/>
              <a:gd name="connsiteX770" fmla="*/ 1840840 w 7631184"/>
              <a:gd name="connsiteY770" fmla="*/ 117232 h 6858054"/>
              <a:gd name="connsiteX771" fmla="*/ 1870145 w 7631184"/>
              <a:gd name="connsiteY771" fmla="*/ 127001 h 6858054"/>
              <a:gd name="connsiteX772" fmla="*/ 1899451 w 7631184"/>
              <a:gd name="connsiteY772" fmla="*/ 127001 h 6858054"/>
              <a:gd name="connsiteX773" fmla="*/ 1909220 w 7631184"/>
              <a:gd name="connsiteY773" fmla="*/ 127001 h 6858054"/>
              <a:gd name="connsiteX774" fmla="*/ 1918988 w 7631184"/>
              <a:gd name="connsiteY774" fmla="*/ 136770 h 6858054"/>
              <a:gd name="connsiteX775" fmla="*/ 1928757 w 7631184"/>
              <a:gd name="connsiteY775" fmla="*/ 136770 h 6858054"/>
              <a:gd name="connsiteX776" fmla="*/ 1938526 w 7631184"/>
              <a:gd name="connsiteY776" fmla="*/ 136770 h 6858054"/>
              <a:gd name="connsiteX777" fmla="*/ 1938526 w 7631184"/>
              <a:gd name="connsiteY777" fmla="*/ 146540 h 6858054"/>
              <a:gd name="connsiteX778" fmla="*/ 1948294 w 7631184"/>
              <a:gd name="connsiteY778" fmla="*/ 146540 h 6858054"/>
              <a:gd name="connsiteX779" fmla="*/ 2006906 w 7631184"/>
              <a:gd name="connsiteY779" fmla="*/ 166078 h 6858054"/>
              <a:gd name="connsiteX780" fmla="*/ 2036212 w 7631184"/>
              <a:gd name="connsiteY780" fmla="*/ 166078 h 6858054"/>
              <a:gd name="connsiteX781" fmla="*/ 2045980 w 7631184"/>
              <a:gd name="connsiteY781" fmla="*/ 175848 h 6858054"/>
              <a:gd name="connsiteX782" fmla="*/ 2055749 w 7631184"/>
              <a:gd name="connsiteY782" fmla="*/ 175848 h 6858054"/>
              <a:gd name="connsiteX783" fmla="*/ 2065518 w 7631184"/>
              <a:gd name="connsiteY783" fmla="*/ 175848 h 6858054"/>
              <a:gd name="connsiteX784" fmla="*/ 2075286 w 7631184"/>
              <a:gd name="connsiteY784" fmla="*/ 175848 h 6858054"/>
              <a:gd name="connsiteX785" fmla="*/ 2114361 w 7631184"/>
              <a:gd name="connsiteY785" fmla="*/ 185617 h 6858054"/>
              <a:gd name="connsiteX786" fmla="*/ 2143667 w 7631184"/>
              <a:gd name="connsiteY786" fmla="*/ 185617 h 6858054"/>
              <a:gd name="connsiteX787" fmla="*/ 2160762 w 7631184"/>
              <a:gd name="connsiteY787" fmla="*/ 186838 h 6858054"/>
              <a:gd name="connsiteX788" fmla="*/ 2163483 w 7631184"/>
              <a:gd name="connsiteY788" fmla="*/ 187571 h 6858054"/>
              <a:gd name="connsiteX789" fmla="*/ 2164425 w 7631184"/>
              <a:gd name="connsiteY789" fmla="*/ 194165 h 6858054"/>
              <a:gd name="connsiteX790" fmla="*/ 2172972 w 7631184"/>
              <a:gd name="connsiteY790" fmla="*/ 195386 h 6858054"/>
              <a:gd name="connsiteX791" fmla="*/ 2143667 w 7631184"/>
              <a:gd name="connsiteY791" fmla="*/ 195386 h 6858054"/>
              <a:gd name="connsiteX792" fmla="*/ 2133898 w 7631184"/>
              <a:gd name="connsiteY792" fmla="*/ 195386 h 6858054"/>
              <a:gd name="connsiteX793" fmla="*/ 2124129 w 7631184"/>
              <a:gd name="connsiteY793" fmla="*/ 195386 h 6858054"/>
              <a:gd name="connsiteX794" fmla="*/ 2094824 w 7631184"/>
              <a:gd name="connsiteY794" fmla="*/ 185617 h 6858054"/>
              <a:gd name="connsiteX795" fmla="*/ 2085055 w 7631184"/>
              <a:gd name="connsiteY795" fmla="*/ 185617 h 6858054"/>
              <a:gd name="connsiteX796" fmla="*/ 2075286 w 7631184"/>
              <a:gd name="connsiteY796" fmla="*/ 185617 h 6858054"/>
              <a:gd name="connsiteX797" fmla="*/ 2055749 w 7631184"/>
              <a:gd name="connsiteY797" fmla="*/ 185617 h 6858054"/>
              <a:gd name="connsiteX798" fmla="*/ 2016675 w 7631184"/>
              <a:gd name="connsiteY798" fmla="*/ 175848 h 6858054"/>
              <a:gd name="connsiteX799" fmla="*/ 1997137 w 7631184"/>
              <a:gd name="connsiteY799" fmla="*/ 166078 h 6858054"/>
              <a:gd name="connsiteX800" fmla="*/ 1987369 w 7631184"/>
              <a:gd name="connsiteY800" fmla="*/ 166078 h 6858054"/>
              <a:gd name="connsiteX801" fmla="*/ 1967832 w 7631184"/>
              <a:gd name="connsiteY801" fmla="*/ 166078 h 6858054"/>
              <a:gd name="connsiteX802" fmla="*/ 1958063 w 7631184"/>
              <a:gd name="connsiteY802" fmla="*/ 166078 h 6858054"/>
              <a:gd name="connsiteX803" fmla="*/ 1938526 w 7631184"/>
              <a:gd name="connsiteY803" fmla="*/ 156309 h 6858054"/>
              <a:gd name="connsiteX804" fmla="*/ 1928757 w 7631184"/>
              <a:gd name="connsiteY804" fmla="*/ 156309 h 6858054"/>
              <a:gd name="connsiteX805" fmla="*/ 1909220 w 7631184"/>
              <a:gd name="connsiteY805" fmla="*/ 156309 h 6858054"/>
              <a:gd name="connsiteX806" fmla="*/ 1870145 w 7631184"/>
              <a:gd name="connsiteY806" fmla="*/ 146540 h 6858054"/>
              <a:gd name="connsiteX807" fmla="*/ 1850608 w 7631184"/>
              <a:gd name="connsiteY807" fmla="*/ 146540 h 6858054"/>
              <a:gd name="connsiteX808" fmla="*/ 1821302 w 7631184"/>
              <a:gd name="connsiteY808" fmla="*/ 136770 h 6858054"/>
              <a:gd name="connsiteX809" fmla="*/ 1782228 w 7631184"/>
              <a:gd name="connsiteY809" fmla="*/ 127001 h 6858054"/>
              <a:gd name="connsiteX810" fmla="*/ 1743154 w 7631184"/>
              <a:gd name="connsiteY810" fmla="*/ 127001 h 6858054"/>
              <a:gd name="connsiteX811" fmla="*/ 1694310 w 7631184"/>
              <a:gd name="connsiteY811" fmla="*/ 117232 h 6858054"/>
              <a:gd name="connsiteX812" fmla="*/ 1704079 w 7631184"/>
              <a:gd name="connsiteY812" fmla="*/ 107462 h 6858054"/>
              <a:gd name="connsiteX813" fmla="*/ 1674773 w 7631184"/>
              <a:gd name="connsiteY813" fmla="*/ 78155 h 6858054"/>
              <a:gd name="connsiteX814" fmla="*/ 1684542 w 7631184"/>
              <a:gd name="connsiteY814" fmla="*/ 78155 h 6858054"/>
              <a:gd name="connsiteX815" fmla="*/ 1694310 w 7631184"/>
              <a:gd name="connsiteY815" fmla="*/ 78155 h 6858054"/>
              <a:gd name="connsiteX816" fmla="*/ 1723616 w 7631184"/>
              <a:gd name="connsiteY816" fmla="*/ 78155 h 6858054"/>
              <a:gd name="connsiteX817" fmla="*/ 1743154 w 7631184"/>
              <a:gd name="connsiteY817" fmla="*/ 87924 h 6858054"/>
              <a:gd name="connsiteX818" fmla="*/ 1752922 w 7631184"/>
              <a:gd name="connsiteY818" fmla="*/ 87924 h 6858054"/>
              <a:gd name="connsiteX819" fmla="*/ 1772459 w 7631184"/>
              <a:gd name="connsiteY819" fmla="*/ 87924 h 6858054"/>
              <a:gd name="connsiteX820" fmla="*/ 1782228 w 7631184"/>
              <a:gd name="connsiteY820" fmla="*/ 87924 h 6858054"/>
              <a:gd name="connsiteX821" fmla="*/ 1791997 w 7631184"/>
              <a:gd name="connsiteY821" fmla="*/ 87924 h 6858054"/>
              <a:gd name="connsiteX822" fmla="*/ 1801765 w 7631184"/>
              <a:gd name="connsiteY822" fmla="*/ 87924 h 6858054"/>
              <a:gd name="connsiteX823" fmla="*/ 1811534 w 7631184"/>
              <a:gd name="connsiteY823" fmla="*/ 87924 h 6858054"/>
              <a:gd name="connsiteX824" fmla="*/ 1840840 w 7631184"/>
              <a:gd name="connsiteY824" fmla="*/ 87924 h 6858054"/>
              <a:gd name="connsiteX825" fmla="*/ 1860377 w 7631184"/>
              <a:gd name="connsiteY825" fmla="*/ 97693 h 6858054"/>
              <a:gd name="connsiteX826" fmla="*/ 1879914 w 7631184"/>
              <a:gd name="connsiteY826" fmla="*/ 97693 h 6858054"/>
              <a:gd name="connsiteX827" fmla="*/ 1909220 w 7631184"/>
              <a:gd name="connsiteY827" fmla="*/ 107462 h 6858054"/>
              <a:gd name="connsiteX828" fmla="*/ 1889683 w 7631184"/>
              <a:gd name="connsiteY828" fmla="*/ 107462 h 6858054"/>
              <a:gd name="connsiteX829" fmla="*/ 1889683 w 7631184"/>
              <a:gd name="connsiteY829" fmla="*/ 117232 h 6858054"/>
              <a:gd name="connsiteX830" fmla="*/ 1879914 w 7631184"/>
              <a:gd name="connsiteY830" fmla="*/ 117232 h 6858054"/>
              <a:gd name="connsiteX831" fmla="*/ 1860377 w 7631184"/>
              <a:gd name="connsiteY831" fmla="*/ 117232 h 6858054"/>
              <a:gd name="connsiteX832" fmla="*/ 1772459 w 7631184"/>
              <a:gd name="connsiteY832" fmla="*/ 97693 h 6858054"/>
              <a:gd name="connsiteX833" fmla="*/ 1743154 w 7631184"/>
              <a:gd name="connsiteY833" fmla="*/ 97693 h 6858054"/>
              <a:gd name="connsiteX834" fmla="*/ 1723616 w 7631184"/>
              <a:gd name="connsiteY834" fmla="*/ 87924 h 6858054"/>
              <a:gd name="connsiteX835" fmla="*/ 1684542 w 7631184"/>
              <a:gd name="connsiteY835" fmla="*/ 87924 h 6858054"/>
              <a:gd name="connsiteX836" fmla="*/ 1674773 w 7631184"/>
              <a:gd name="connsiteY836" fmla="*/ 78155 h 6858054"/>
              <a:gd name="connsiteX837" fmla="*/ 1782228 w 7631184"/>
              <a:gd name="connsiteY837" fmla="*/ 48846 h 6858054"/>
              <a:gd name="connsiteX838" fmla="*/ 1821302 w 7631184"/>
              <a:gd name="connsiteY838" fmla="*/ 48846 h 6858054"/>
              <a:gd name="connsiteX839" fmla="*/ 1831071 w 7631184"/>
              <a:gd name="connsiteY839" fmla="*/ 48846 h 6858054"/>
              <a:gd name="connsiteX840" fmla="*/ 1850608 w 7631184"/>
              <a:gd name="connsiteY840" fmla="*/ 48846 h 6858054"/>
              <a:gd name="connsiteX841" fmla="*/ 1870145 w 7631184"/>
              <a:gd name="connsiteY841" fmla="*/ 58616 h 6858054"/>
              <a:gd name="connsiteX842" fmla="*/ 1850608 w 7631184"/>
              <a:gd name="connsiteY842" fmla="*/ 58616 h 6858054"/>
              <a:gd name="connsiteX843" fmla="*/ 1840840 w 7631184"/>
              <a:gd name="connsiteY843" fmla="*/ 58616 h 6858054"/>
              <a:gd name="connsiteX844" fmla="*/ 1831071 w 7631184"/>
              <a:gd name="connsiteY844" fmla="*/ 58616 h 6858054"/>
              <a:gd name="connsiteX845" fmla="*/ 1821302 w 7631184"/>
              <a:gd name="connsiteY845" fmla="*/ 58616 h 6858054"/>
              <a:gd name="connsiteX846" fmla="*/ 1811534 w 7631184"/>
              <a:gd name="connsiteY846" fmla="*/ 58616 h 6858054"/>
              <a:gd name="connsiteX847" fmla="*/ 1782228 w 7631184"/>
              <a:gd name="connsiteY847" fmla="*/ 48846 h 6858054"/>
              <a:gd name="connsiteX848" fmla="*/ 1876251 w 7631184"/>
              <a:gd name="connsiteY848" fmla="*/ 6106 h 6858054"/>
              <a:gd name="connsiteX849" fmla="*/ 1899451 w 7631184"/>
              <a:gd name="connsiteY849" fmla="*/ 9769 h 6858054"/>
              <a:gd name="connsiteX850" fmla="*/ 1909220 w 7631184"/>
              <a:gd name="connsiteY850" fmla="*/ 9769 h 6858054"/>
              <a:gd name="connsiteX851" fmla="*/ 1938526 w 7631184"/>
              <a:gd name="connsiteY851" fmla="*/ 9769 h 6858054"/>
              <a:gd name="connsiteX852" fmla="*/ 1977600 w 7631184"/>
              <a:gd name="connsiteY852" fmla="*/ 9769 h 6858054"/>
              <a:gd name="connsiteX853" fmla="*/ 1987369 w 7631184"/>
              <a:gd name="connsiteY853" fmla="*/ 19539 h 6858054"/>
              <a:gd name="connsiteX854" fmla="*/ 2026443 w 7631184"/>
              <a:gd name="connsiteY854" fmla="*/ 19539 h 6858054"/>
              <a:gd name="connsiteX855" fmla="*/ 2026443 w 7631184"/>
              <a:gd name="connsiteY855" fmla="*/ 29308 h 6858054"/>
              <a:gd name="connsiteX856" fmla="*/ 2036212 w 7631184"/>
              <a:gd name="connsiteY856" fmla="*/ 29308 h 6858054"/>
              <a:gd name="connsiteX857" fmla="*/ 2055749 w 7631184"/>
              <a:gd name="connsiteY857" fmla="*/ 29308 h 6858054"/>
              <a:gd name="connsiteX858" fmla="*/ 2065518 w 7631184"/>
              <a:gd name="connsiteY858" fmla="*/ 29308 h 6858054"/>
              <a:gd name="connsiteX859" fmla="*/ 2075286 w 7631184"/>
              <a:gd name="connsiteY859" fmla="*/ 29308 h 6858054"/>
              <a:gd name="connsiteX860" fmla="*/ 2085055 w 7631184"/>
              <a:gd name="connsiteY860" fmla="*/ 29308 h 6858054"/>
              <a:gd name="connsiteX861" fmla="*/ 2094824 w 7631184"/>
              <a:gd name="connsiteY861" fmla="*/ 39077 h 6858054"/>
              <a:gd name="connsiteX862" fmla="*/ 2114361 w 7631184"/>
              <a:gd name="connsiteY862" fmla="*/ 39077 h 6858054"/>
              <a:gd name="connsiteX863" fmla="*/ 2124129 w 7631184"/>
              <a:gd name="connsiteY863" fmla="*/ 39077 h 6858054"/>
              <a:gd name="connsiteX864" fmla="*/ 2153435 w 7631184"/>
              <a:gd name="connsiteY864" fmla="*/ 48846 h 6858054"/>
              <a:gd name="connsiteX865" fmla="*/ 2172972 w 7631184"/>
              <a:gd name="connsiteY865" fmla="*/ 48846 h 6858054"/>
              <a:gd name="connsiteX866" fmla="*/ 2182741 w 7631184"/>
              <a:gd name="connsiteY866" fmla="*/ 48846 h 6858054"/>
              <a:gd name="connsiteX867" fmla="*/ 2192510 w 7631184"/>
              <a:gd name="connsiteY867" fmla="*/ 48846 h 6858054"/>
              <a:gd name="connsiteX868" fmla="*/ 2212047 w 7631184"/>
              <a:gd name="connsiteY868" fmla="*/ 48846 h 6858054"/>
              <a:gd name="connsiteX869" fmla="*/ 2221815 w 7631184"/>
              <a:gd name="connsiteY869" fmla="*/ 48846 h 6858054"/>
              <a:gd name="connsiteX870" fmla="*/ 2270659 w 7631184"/>
              <a:gd name="connsiteY870" fmla="*/ 58616 h 6858054"/>
              <a:gd name="connsiteX871" fmla="*/ 2290196 w 7631184"/>
              <a:gd name="connsiteY871" fmla="*/ 68385 h 6858054"/>
              <a:gd name="connsiteX872" fmla="*/ 2299964 w 7631184"/>
              <a:gd name="connsiteY872" fmla="*/ 68385 h 6858054"/>
              <a:gd name="connsiteX873" fmla="*/ 2348807 w 7631184"/>
              <a:gd name="connsiteY873" fmla="*/ 78155 h 6858054"/>
              <a:gd name="connsiteX874" fmla="*/ 2358576 w 7631184"/>
              <a:gd name="connsiteY874" fmla="*/ 78155 h 6858054"/>
              <a:gd name="connsiteX875" fmla="*/ 2378113 w 7631184"/>
              <a:gd name="connsiteY875" fmla="*/ 87924 h 6858054"/>
              <a:gd name="connsiteX876" fmla="*/ 2387882 w 7631184"/>
              <a:gd name="connsiteY876" fmla="*/ 87924 h 6858054"/>
              <a:gd name="connsiteX877" fmla="*/ 2397650 w 7631184"/>
              <a:gd name="connsiteY877" fmla="*/ 87924 h 6858054"/>
              <a:gd name="connsiteX878" fmla="*/ 2407419 w 7631184"/>
              <a:gd name="connsiteY878" fmla="*/ 87924 h 6858054"/>
              <a:gd name="connsiteX879" fmla="*/ 2436725 w 7631184"/>
              <a:gd name="connsiteY879" fmla="*/ 97693 h 6858054"/>
              <a:gd name="connsiteX880" fmla="*/ 2446494 w 7631184"/>
              <a:gd name="connsiteY880" fmla="*/ 97693 h 6858054"/>
              <a:gd name="connsiteX881" fmla="*/ 2456262 w 7631184"/>
              <a:gd name="connsiteY881" fmla="*/ 97693 h 6858054"/>
              <a:gd name="connsiteX882" fmla="*/ 2466031 w 7631184"/>
              <a:gd name="connsiteY882" fmla="*/ 97693 h 6858054"/>
              <a:gd name="connsiteX883" fmla="*/ 2475799 w 7631184"/>
              <a:gd name="connsiteY883" fmla="*/ 107462 h 6858054"/>
              <a:gd name="connsiteX884" fmla="*/ 2495337 w 7631184"/>
              <a:gd name="connsiteY884" fmla="*/ 107462 h 6858054"/>
              <a:gd name="connsiteX885" fmla="*/ 2505105 w 7631184"/>
              <a:gd name="connsiteY885" fmla="*/ 117232 h 6858054"/>
              <a:gd name="connsiteX886" fmla="*/ 2514874 w 7631184"/>
              <a:gd name="connsiteY886" fmla="*/ 117232 h 6858054"/>
              <a:gd name="connsiteX887" fmla="*/ 2524642 w 7631184"/>
              <a:gd name="connsiteY887" fmla="*/ 117232 h 6858054"/>
              <a:gd name="connsiteX888" fmla="*/ 2534411 w 7631184"/>
              <a:gd name="connsiteY888" fmla="*/ 117232 h 6858054"/>
              <a:gd name="connsiteX889" fmla="*/ 2544180 w 7631184"/>
              <a:gd name="connsiteY889" fmla="*/ 117232 h 6858054"/>
              <a:gd name="connsiteX890" fmla="*/ 2563717 w 7631184"/>
              <a:gd name="connsiteY890" fmla="*/ 127001 h 6858054"/>
              <a:gd name="connsiteX891" fmla="*/ 2602791 w 7631184"/>
              <a:gd name="connsiteY891" fmla="*/ 136770 h 6858054"/>
              <a:gd name="connsiteX892" fmla="*/ 2612560 w 7631184"/>
              <a:gd name="connsiteY892" fmla="*/ 136770 h 6858054"/>
              <a:gd name="connsiteX893" fmla="*/ 2632097 w 7631184"/>
              <a:gd name="connsiteY893" fmla="*/ 136770 h 6858054"/>
              <a:gd name="connsiteX894" fmla="*/ 2661403 w 7631184"/>
              <a:gd name="connsiteY894" fmla="*/ 146540 h 6858054"/>
              <a:gd name="connsiteX895" fmla="*/ 2700477 w 7631184"/>
              <a:gd name="connsiteY895" fmla="*/ 156309 h 6858054"/>
              <a:gd name="connsiteX896" fmla="*/ 2710246 w 7631184"/>
              <a:gd name="connsiteY896" fmla="*/ 156309 h 6858054"/>
              <a:gd name="connsiteX897" fmla="*/ 2720015 w 7631184"/>
              <a:gd name="connsiteY897" fmla="*/ 166078 h 6858054"/>
              <a:gd name="connsiteX898" fmla="*/ 2729783 w 7631184"/>
              <a:gd name="connsiteY898" fmla="*/ 166078 h 6858054"/>
              <a:gd name="connsiteX899" fmla="*/ 2759089 w 7631184"/>
              <a:gd name="connsiteY899" fmla="*/ 175848 h 6858054"/>
              <a:gd name="connsiteX900" fmla="*/ 2778626 w 7631184"/>
              <a:gd name="connsiteY900" fmla="*/ 175848 h 6858054"/>
              <a:gd name="connsiteX901" fmla="*/ 2798164 w 7631184"/>
              <a:gd name="connsiteY901" fmla="*/ 175848 h 6858054"/>
              <a:gd name="connsiteX902" fmla="*/ 2807932 w 7631184"/>
              <a:gd name="connsiteY902" fmla="*/ 185617 h 6858054"/>
              <a:gd name="connsiteX903" fmla="*/ 2817701 w 7631184"/>
              <a:gd name="connsiteY903" fmla="*/ 185617 h 6858054"/>
              <a:gd name="connsiteX904" fmla="*/ 2837238 w 7631184"/>
              <a:gd name="connsiteY904" fmla="*/ 195386 h 6858054"/>
              <a:gd name="connsiteX905" fmla="*/ 2886081 w 7631184"/>
              <a:gd name="connsiteY905" fmla="*/ 205156 h 6858054"/>
              <a:gd name="connsiteX906" fmla="*/ 2915387 w 7631184"/>
              <a:gd name="connsiteY906" fmla="*/ 214925 h 6858054"/>
              <a:gd name="connsiteX907" fmla="*/ 2925156 w 7631184"/>
              <a:gd name="connsiteY907" fmla="*/ 224694 h 6858054"/>
              <a:gd name="connsiteX908" fmla="*/ 2934924 w 7631184"/>
              <a:gd name="connsiteY908" fmla="*/ 224694 h 6858054"/>
              <a:gd name="connsiteX909" fmla="*/ 2944693 w 7631184"/>
              <a:gd name="connsiteY909" fmla="*/ 224694 h 6858054"/>
              <a:gd name="connsiteX910" fmla="*/ 2964230 w 7631184"/>
              <a:gd name="connsiteY910" fmla="*/ 234463 h 6858054"/>
              <a:gd name="connsiteX911" fmla="*/ 2983767 w 7631184"/>
              <a:gd name="connsiteY911" fmla="*/ 234463 h 6858054"/>
              <a:gd name="connsiteX912" fmla="*/ 3003304 w 7631184"/>
              <a:gd name="connsiteY912" fmla="*/ 244233 h 6858054"/>
              <a:gd name="connsiteX913" fmla="*/ 3022842 w 7631184"/>
              <a:gd name="connsiteY913" fmla="*/ 244233 h 6858054"/>
              <a:gd name="connsiteX914" fmla="*/ 3042379 w 7631184"/>
              <a:gd name="connsiteY914" fmla="*/ 254002 h 6858054"/>
              <a:gd name="connsiteX915" fmla="*/ 3052147 w 7631184"/>
              <a:gd name="connsiteY915" fmla="*/ 263771 h 6858054"/>
              <a:gd name="connsiteX916" fmla="*/ 3061916 w 7631184"/>
              <a:gd name="connsiteY916" fmla="*/ 263771 h 6858054"/>
              <a:gd name="connsiteX917" fmla="*/ 3071685 w 7631184"/>
              <a:gd name="connsiteY917" fmla="*/ 263771 h 6858054"/>
              <a:gd name="connsiteX918" fmla="*/ 3081453 w 7631184"/>
              <a:gd name="connsiteY918" fmla="*/ 263771 h 6858054"/>
              <a:gd name="connsiteX919" fmla="*/ 3120528 w 7631184"/>
              <a:gd name="connsiteY919" fmla="*/ 283310 h 6858054"/>
              <a:gd name="connsiteX920" fmla="*/ 3159602 w 7631184"/>
              <a:gd name="connsiteY920" fmla="*/ 293079 h 6858054"/>
              <a:gd name="connsiteX921" fmla="*/ 3188908 w 7631184"/>
              <a:gd name="connsiteY921" fmla="*/ 302849 h 6858054"/>
              <a:gd name="connsiteX922" fmla="*/ 3208445 w 7631184"/>
              <a:gd name="connsiteY922" fmla="*/ 312618 h 6858054"/>
              <a:gd name="connsiteX923" fmla="*/ 3237751 w 7631184"/>
              <a:gd name="connsiteY923" fmla="*/ 322387 h 6858054"/>
              <a:gd name="connsiteX924" fmla="*/ 3267057 w 7631184"/>
              <a:gd name="connsiteY924" fmla="*/ 332156 h 6858054"/>
              <a:gd name="connsiteX925" fmla="*/ 3276826 w 7631184"/>
              <a:gd name="connsiteY925" fmla="*/ 332156 h 6858054"/>
              <a:gd name="connsiteX926" fmla="*/ 3296363 w 7631184"/>
              <a:gd name="connsiteY926" fmla="*/ 341926 h 6858054"/>
              <a:gd name="connsiteX927" fmla="*/ 3286594 w 7631184"/>
              <a:gd name="connsiteY927" fmla="*/ 341926 h 6858054"/>
              <a:gd name="connsiteX928" fmla="*/ 3296363 w 7631184"/>
              <a:gd name="connsiteY928" fmla="*/ 351695 h 6858054"/>
              <a:gd name="connsiteX929" fmla="*/ 3276826 w 7631184"/>
              <a:gd name="connsiteY929" fmla="*/ 351695 h 6858054"/>
              <a:gd name="connsiteX930" fmla="*/ 3257288 w 7631184"/>
              <a:gd name="connsiteY930" fmla="*/ 341926 h 6858054"/>
              <a:gd name="connsiteX931" fmla="*/ 3227982 w 7631184"/>
              <a:gd name="connsiteY931" fmla="*/ 332156 h 6858054"/>
              <a:gd name="connsiteX932" fmla="*/ 3237751 w 7631184"/>
              <a:gd name="connsiteY932" fmla="*/ 341926 h 6858054"/>
              <a:gd name="connsiteX933" fmla="*/ 3227982 w 7631184"/>
              <a:gd name="connsiteY933" fmla="*/ 341926 h 6858054"/>
              <a:gd name="connsiteX934" fmla="*/ 3227982 w 7631184"/>
              <a:gd name="connsiteY934" fmla="*/ 351695 h 6858054"/>
              <a:gd name="connsiteX935" fmla="*/ 3247520 w 7631184"/>
              <a:gd name="connsiteY935" fmla="*/ 351695 h 6858054"/>
              <a:gd name="connsiteX936" fmla="*/ 3257288 w 7631184"/>
              <a:gd name="connsiteY936" fmla="*/ 351695 h 6858054"/>
              <a:gd name="connsiteX937" fmla="*/ 3267057 w 7631184"/>
              <a:gd name="connsiteY937" fmla="*/ 361464 h 6858054"/>
              <a:gd name="connsiteX938" fmla="*/ 3276826 w 7631184"/>
              <a:gd name="connsiteY938" fmla="*/ 361464 h 6858054"/>
              <a:gd name="connsiteX939" fmla="*/ 3296363 w 7631184"/>
              <a:gd name="connsiteY939" fmla="*/ 371234 h 6858054"/>
              <a:gd name="connsiteX940" fmla="*/ 3306131 w 7631184"/>
              <a:gd name="connsiteY940" fmla="*/ 371234 h 6858054"/>
              <a:gd name="connsiteX941" fmla="*/ 3315900 w 7631184"/>
              <a:gd name="connsiteY941" fmla="*/ 371234 h 6858054"/>
              <a:gd name="connsiteX942" fmla="*/ 3354974 w 7631184"/>
              <a:gd name="connsiteY942" fmla="*/ 371234 h 6858054"/>
              <a:gd name="connsiteX943" fmla="*/ 3374512 w 7631184"/>
              <a:gd name="connsiteY943" fmla="*/ 381003 h 6858054"/>
              <a:gd name="connsiteX944" fmla="*/ 3442892 w 7631184"/>
              <a:gd name="connsiteY944" fmla="*/ 410311 h 6858054"/>
              <a:gd name="connsiteX945" fmla="*/ 3481966 w 7631184"/>
              <a:gd name="connsiteY945" fmla="*/ 420080 h 6858054"/>
              <a:gd name="connsiteX946" fmla="*/ 3491735 w 7631184"/>
              <a:gd name="connsiteY946" fmla="*/ 429849 h 6858054"/>
              <a:gd name="connsiteX947" fmla="*/ 3511272 w 7631184"/>
              <a:gd name="connsiteY947" fmla="*/ 429849 h 6858054"/>
              <a:gd name="connsiteX948" fmla="*/ 3521041 w 7631184"/>
              <a:gd name="connsiteY948" fmla="*/ 429849 h 6858054"/>
              <a:gd name="connsiteX949" fmla="*/ 3530809 w 7631184"/>
              <a:gd name="connsiteY949" fmla="*/ 439619 h 6858054"/>
              <a:gd name="connsiteX950" fmla="*/ 3540578 w 7631184"/>
              <a:gd name="connsiteY950" fmla="*/ 439619 h 6858054"/>
              <a:gd name="connsiteX951" fmla="*/ 3540578 w 7631184"/>
              <a:gd name="connsiteY951" fmla="*/ 449388 h 6858054"/>
              <a:gd name="connsiteX952" fmla="*/ 3550347 w 7631184"/>
              <a:gd name="connsiteY952" fmla="*/ 459158 h 6858054"/>
              <a:gd name="connsiteX953" fmla="*/ 3530809 w 7631184"/>
              <a:gd name="connsiteY953" fmla="*/ 449388 h 6858054"/>
              <a:gd name="connsiteX954" fmla="*/ 3511272 w 7631184"/>
              <a:gd name="connsiteY954" fmla="*/ 449388 h 6858054"/>
              <a:gd name="connsiteX955" fmla="*/ 3501504 w 7631184"/>
              <a:gd name="connsiteY955" fmla="*/ 439619 h 6858054"/>
              <a:gd name="connsiteX956" fmla="*/ 3501504 w 7631184"/>
              <a:gd name="connsiteY956" fmla="*/ 449388 h 6858054"/>
              <a:gd name="connsiteX957" fmla="*/ 3511272 w 7631184"/>
              <a:gd name="connsiteY957" fmla="*/ 449388 h 6858054"/>
              <a:gd name="connsiteX958" fmla="*/ 3521041 w 7631184"/>
              <a:gd name="connsiteY958" fmla="*/ 459158 h 6858054"/>
              <a:gd name="connsiteX959" fmla="*/ 3569884 w 7631184"/>
              <a:gd name="connsiteY959" fmla="*/ 468927 h 6858054"/>
              <a:gd name="connsiteX960" fmla="*/ 3569884 w 7631184"/>
              <a:gd name="connsiteY960" fmla="*/ 478696 h 6858054"/>
              <a:gd name="connsiteX961" fmla="*/ 3589421 w 7631184"/>
              <a:gd name="connsiteY961" fmla="*/ 488465 h 6858054"/>
              <a:gd name="connsiteX962" fmla="*/ 3628496 w 7631184"/>
              <a:gd name="connsiteY962" fmla="*/ 508004 h 6858054"/>
              <a:gd name="connsiteX963" fmla="*/ 3657801 w 7631184"/>
              <a:gd name="connsiteY963" fmla="*/ 517773 h 6858054"/>
              <a:gd name="connsiteX964" fmla="*/ 3687107 w 7631184"/>
              <a:gd name="connsiteY964" fmla="*/ 527543 h 6858054"/>
              <a:gd name="connsiteX965" fmla="*/ 3706644 w 7631184"/>
              <a:gd name="connsiteY965" fmla="*/ 537312 h 6858054"/>
              <a:gd name="connsiteX966" fmla="*/ 3726182 w 7631184"/>
              <a:gd name="connsiteY966" fmla="*/ 547081 h 6858054"/>
              <a:gd name="connsiteX967" fmla="*/ 3775025 w 7631184"/>
              <a:gd name="connsiteY967" fmla="*/ 566620 h 6858054"/>
              <a:gd name="connsiteX968" fmla="*/ 3823868 w 7631184"/>
              <a:gd name="connsiteY968" fmla="*/ 586159 h 6858054"/>
              <a:gd name="connsiteX969" fmla="*/ 3833636 w 7631184"/>
              <a:gd name="connsiteY969" fmla="*/ 595928 h 6858054"/>
              <a:gd name="connsiteX970" fmla="*/ 3853174 w 7631184"/>
              <a:gd name="connsiteY970" fmla="*/ 595928 h 6858054"/>
              <a:gd name="connsiteX971" fmla="*/ 3892248 w 7631184"/>
              <a:gd name="connsiteY971" fmla="*/ 615466 h 6858054"/>
              <a:gd name="connsiteX972" fmla="*/ 3902017 w 7631184"/>
              <a:gd name="connsiteY972" fmla="*/ 615466 h 6858054"/>
              <a:gd name="connsiteX973" fmla="*/ 3921554 w 7631184"/>
              <a:gd name="connsiteY973" fmla="*/ 625236 h 6858054"/>
              <a:gd name="connsiteX974" fmla="*/ 3941091 w 7631184"/>
              <a:gd name="connsiteY974" fmla="*/ 635005 h 6858054"/>
              <a:gd name="connsiteX975" fmla="*/ 3941091 w 7631184"/>
              <a:gd name="connsiteY975" fmla="*/ 654543 h 6858054"/>
              <a:gd name="connsiteX976" fmla="*/ 3921554 w 7631184"/>
              <a:gd name="connsiteY976" fmla="*/ 664313 h 6858054"/>
              <a:gd name="connsiteX977" fmla="*/ 3941091 w 7631184"/>
              <a:gd name="connsiteY977" fmla="*/ 674082 h 6858054"/>
              <a:gd name="connsiteX978" fmla="*/ 3989934 w 7631184"/>
              <a:gd name="connsiteY978" fmla="*/ 693621 h 6858054"/>
              <a:gd name="connsiteX979" fmla="*/ 4029009 w 7631184"/>
              <a:gd name="connsiteY979" fmla="*/ 722929 h 6858054"/>
              <a:gd name="connsiteX980" fmla="*/ 4097389 w 7631184"/>
              <a:gd name="connsiteY980" fmla="*/ 762006 h 6858054"/>
              <a:gd name="connsiteX981" fmla="*/ 4185306 w 7631184"/>
              <a:gd name="connsiteY981" fmla="*/ 801083 h 6858054"/>
              <a:gd name="connsiteX982" fmla="*/ 4331836 w 7631184"/>
              <a:gd name="connsiteY982" fmla="*/ 869468 h 6858054"/>
              <a:gd name="connsiteX983" fmla="*/ 4351373 w 7631184"/>
              <a:gd name="connsiteY983" fmla="*/ 889007 h 6858054"/>
              <a:gd name="connsiteX984" fmla="*/ 4380679 w 7631184"/>
              <a:gd name="connsiteY984" fmla="*/ 889007 h 6858054"/>
              <a:gd name="connsiteX985" fmla="*/ 4380679 w 7631184"/>
              <a:gd name="connsiteY985" fmla="*/ 879238 h 6858054"/>
              <a:gd name="connsiteX986" fmla="*/ 4390447 w 7631184"/>
              <a:gd name="connsiteY986" fmla="*/ 879238 h 6858054"/>
              <a:gd name="connsiteX987" fmla="*/ 4409985 w 7631184"/>
              <a:gd name="connsiteY987" fmla="*/ 889007 h 6858054"/>
              <a:gd name="connsiteX988" fmla="*/ 4439290 w 7631184"/>
              <a:gd name="connsiteY988" fmla="*/ 889007 h 6858054"/>
              <a:gd name="connsiteX989" fmla="*/ 4458828 w 7631184"/>
              <a:gd name="connsiteY989" fmla="*/ 889007 h 6858054"/>
              <a:gd name="connsiteX990" fmla="*/ 4468596 w 7631184"/>
              <a:gd name="connsiteY990" fmla="*/ 898776 h 6858054"/>
              <a:gd name="connsiteX991" fmla="*/ 4478365 w 7631184"/>
              <a:gd name="connsiteY991" fmla="*/ 908546 h 6858054"/>
              <a:gd name="connsiteX992" fmla="*/ 4468596 w 7631184"/>
              <a:gd name="connsiteY992" fmla="*/ 918315 h 6858054"/>
              <a:gd name="connsiteX993" fmla="*/ 4449059 w 7631184"/>
              <a:gd name="connsiteY993" fmla="*/ 918315 h 6858054"/>
              <a:gd name="connsiteX994" fmla="*/ 4458828 w 7631184"/>
              <a:gd name="connsiteY994" fmla="*/ 928084 h 6858054"/>
              <a:gd name="connsiteX995" fmla="*/ 4488133 w 7631184"/>
              <a:gd name="connsiteY995" fmla="*/ 937853 h 6858054"/>
              <a:gd name="connsiteX996" fmla="*/ 4488133 w 7631184"/>
              <a:gd name="connsiteY996" fmla="*/ 947623 h 6858054"/>
              <a:gd name="connsiteX997" fmla="*/ 4478365 w 7631184"/>
              <a:gd name="connsiteY997" fmla="*/ 947623 h 6858054"/>
              <a:gd name="connsiteX998" fmla="*/ 4468596 w 7631184"/>
              <a:gd name="connsiteY998" fmla="*/ 937853 h 6858054"/>
              <a:gd name="connsiteX999" fmla="*/ 4449059 w 7631184"/>
              <a:gd name="connsiteY999" fmla="*/ 967161 h 6858054"/>
              <a:gd name="connsiteX1000" fmla="*/ 4439290 w 7631184"/>
              <a:gd name="connsiteY1000" fmla="*/ 967161 h 6858054"/>
              <a:gd name="connsiteX1001" fmla="*/ 4429522 w 7631184"/>
              <a:gd name="connsiteY1001" fmla="*/ 976931 h 6858054"/>
              <a:gd name="connsiteX1002" fmla="*/ 4429522 w 7631184"/>
              <a:gd name="connsiteY1002" fmla="*/ 986700 h 6858054"/>
              <a:gd name="connsiteX1003" fmla="*/ 4409985 w 7631184"/>
              <a:gd name="connsiteY1003" fmla="*/ 986700 h 6858054"/>
              <a:gd name="connsiteX1004" fmla="*/ 4400216 w 7631184"/>
              <a:gd name="connsiteY1004" fmla="*/ 976931 h 6858054"/>
              <a:gd name="connsiteX1005" fmla="*/ 4380679 w 7631184"/>
              <a:gd name="connsiteY1005" fmla="*/ 957392 h 6858054"/>
              <a:gd name="connsiteX1006" fmla="*/ 4351373 w 7631184"/>
              <a:gd name="connsiteY1006" fmla="*/ 937853 h 6858054"/>
              <a:gd name="connsiteX1007" fmla="*/ 4331836 w 7631184"/>
              <a:gd name="connsiteY1007" fmla="*/ 918315 h 6858054"/>
              <a:gd name="connsiteX1008" fmla="*/ 4322067 w 7631184"/>
              <a:gd name="connsiteY1008" fmla="*/ 908546 h 6858054"/>
              <a:gd name="connsiteX1009" fmla="*/ 4312298 w 7631184"/>
              <a:gd name="connsiteY1009" fmla="*/ 898776 h 6858054"/>
              <a:gd name="connsiteX1010" fmla="*/ 4312298 w 7631184"/>
              <a:gd name="connsiteY1010" fmla="*/ 879238 h 6858054"/>
              <a:gd name="connsiteX1011" fmla="*/ 4302530 w 7631184"/>
              <a:gd name="connsiteY1011" fmla="*/ 869468 h 6858054"/>
              <a:gd name="connsiteX1012" fmla="*/ 4243918 w 7631184"/>
              <a:gd name="connsiteY1012" fmla="*/ 840160 h 6858054"/>
              <a:gd name="connsiteX1013" fmla="*/ 4185306 w 7631184"/>
              <a:gd name="connsiteY1013" fmla="*/ 810853 h 6858054"/>
              <a:gd name="connsiteX1014" fmla="*/ 4156001 w 7631184"/>
              <a:gd name="connsiteY1014" fmla="*/ 801083 h 6858054"/>
              <a:gd name="connsiteX1015" fmla="*/ 4136463 w 7631184"/>
              <a:gd name="connsiteY1015" fmla="*/ 791314 h 6858054"/>
              <a:gd name="connsiteX1016" fmla="*/ 4126695 w 7631184"/>
              <a:gd name="connsiteY1016" fmla="*/ 781544 h 6858054"/>
              <a:gd name="connsiteX1017" fmla="*/ 4126695 w 7631184"/>
              <a:gd name="connsiteY1017" fmla="*/ 791314 h 6858054"/>
              <a:gd name="connsiteX1018" fmla="*/ 4107157 w 7631184"/>
              <a:gd name="connsiteY1018" fmla="*/ 801083 h 6858054"/>
              <a:gd name="connsiteX1019" fmla="*/ 4087620 w 7631184"/>
              <a:gd name="connsiteY1019" fmla="*/ 801083 h 6858054"/>
              <a:gd name="connsiteX1020" fmla="*/ 4048546 w 7631184"/>
              <a:gd name="connsiteY1020" fmla="*/ 781544 h 6858054"/>
              <a:gd name="connsiteX1021" fmla="*/ 4009471 w 7631184"/>
              <a:gd name="connsiteY1021" fmla="*/ 762006 h 6858054"/>
              <a:gd name="connsiteX1022" fmla="*/ 3989934 w 7631184"/>
              <a:gd name="connsiteY1022" fmla="*/ 752237 h 6858054"/>
              <a:gd name="connsiteX1023" fmla="*/ 3950860 w 7631184"/>
              <a:gd name="connsiteY1023" fmla="*/ 732698 h 6858054"/>
              <a:gd name="connsiteX1024" fmla="*/ 3941091 w 7631184"/>
              <a:gd name="connsiteY1024" fmla="*/ 742467 h 6858054"/>
              <a:gd name="connsiteX1025" fmla="*/ 3950860 w 7631184"/>
              <a:gd name="connsiteY1025" fmla="*/ 752237 h 6858054"/>
              <a:gd name="connsiteX1026" fmla="*/ 3970397 w 7631184"/>
              <a:gd name="connsiteY1026" fmla="*/ 762006 h 6858054"/>
              <a:gd name="connsiteX1027" fmla="*/ 3980166 w 7631184"/>
              <a:gd name="connsiteY1027" fmla="*/ 762006 h 6858054"/>
              <a:gd name="connsiteX1028" fmla="*/ 4038777 w 7631184"/>
              <a:gd name="connsiteY1028" fmla="*/ 791314 h 6858054"/>
              <a:gd name="connsiteX1029" fmla="*/ 4107157 w 7631184"/>
              <a:gd name="connsiteY1029" fmla="*/ 820622 h 6858054"/>
              <a:gd name="connsiteX1030" fmla="*/ 4116926 w 7631184"/>
              <a:gd name="connsiteY1030" fmla="*/ 830391 h 6858054"/>
              <a:gd name="connsiteX1031" fmla="*/ 4146232 w 7631184"/>
              <a:gd name="connsiteY1031" fmla="*/ 840160 h 6858054"/>
              <a:gd name="connsiteX1032" fmla="*/ 4185306 w 7631184"/>
              <a:gd name="connsiteY1032" fmla="*/ 859699 h 6858054"/>
              <a:gd name="connsiteX1033" fmla="*/ 4214612 w 7631184"/>
              <a:gd name="connsiteY1033" fmla="*/ 879238 h 6858054"/>
              <a:gd name="connsiteX1034" fmla="*/ 4253687 w 7631184"/>
              <a:gd name="connsiteY1034" fmla="*/ 898776 h 6858054"/>
              <a:gd name="connsiteX1035" fmla="*/ 4243918 w 7631184"/>
              <a:gd name="connsiteY1035" fmla="*/ 889007 h 6858054"/>
              <a:gd name="connsiteX1036" fmla="*/ 4204844 w 7631184"/>
              <a:gd name="connsiteY1036" fmla="*/ 879238 h 6858054"/>
              <a:gd name="connsiteX1037" fmla="*/ 4165769 w 7631184"/>
              <a:gd name="connsiteY1037" fmla="*/ 869468 h 6858054"/>
              <a:gd name="connsiteX1038" fmla="*/ 4214612 w 7631184"/>
              <a:gd name="connsiteY1038" fmla="*/ 889007 h 6858054"/>
              <a:gd name="connsiteX1039" fmla="*/ 4234150 w 7631184"/>
              <a:gd name="connsiteY1039" fmla="*/ 898776 h 6858054"/>
              <a:gd name="connsiteX1040" fmla="*/ 4243918 w 7631184"/>
              <a:gd name="connsiteY1040" fmla="*/ 908546 h 6858054"/>
              <a:gd name="connsiteX1041" fmla="*/ 4273224 w 7631184"/>
              <a:gd name="connsiteY1041" fmla="*/ 928084 h 6858054"/>
              <a:gd name="connsiteX1042" fmla="*/ 4302530 w 7631184"/>
              <a:gd name="connsiteY1042" fmla="*/ 947623 h 6858054"/>
              <a:gd name="connsiteX1043" fmla="*/ 4312298 w 7631184"/>
              <a:gd name="connsiteY1043" fmla="*/ 957392 h 6858054"/>
              <a:gd name="connsiteX1044" fmla="*/ 4322067 w 7631184"/>
              <a:gd name="connsiteY1044" fmla="*/ 947623 h 6858054"/>
              <a:gd name="connsiteX1045" fmla="*/ 4331836 w 7631184"/>
              <a:gd name="connsiteY1045" fmla="*/ 947623 h 6858054"/>
              <a:gd name="connsiteX1046" fmla="*/ 4351373 w 7631184"/>
              <a:gd name="connsiteY1046" fmla="*/ 957392 h 6858054"/>
              <a:gd name="connsiteX1047" fmla="*/ 4380679 w 7631184"/>
              <a:gd name="connsiteY1047" fmla="*/ 976931 h 6858054"/>
              <a:gd name="connsiteX1048" fmla="*/ 4400216 w 7631184"/>
              <a:gd name="connsiteY1048" fmla="*/ 986700 h 6858054"/>
              <a:gd name="connsiteX1049" fmla="*/ 4361141 w 7631184"/>
              <a:gd name="connsiteY1049" fmla="*/ 976931 h 6858054"/>
              <a:gd name="connsiteX1050" fmla="*/ 4370910 w 7631184"/>
              <a:gd name="connsiteY1050" fmla="*/ 986700 h 6858054"/>
              <a:gd name="connsiteX1051" fmla="*/ 4390447 w 7631184"/>
              <a:gd name="connsiteY1051" fmla="*/ 996469 h 6858054"/>
              <a:gd name="connsiteX1052" fmla="*/ 4370910 w 7631184"/>
              <a:gd name="connsiteY1052" fmla="*/ 1006239 h 6858054"/>
              <a:gd name="connsiteX1053" fmla="*/ 4361141 w 7631184"/>
              <a:gd name="connsiteY1053" fmla="*/ 996469 h 6858054"/>
              <a:gd name="connsiteX1054" fmla="*/ 4351373 w 7631184"/>
              <a:gd name="connsiteY1054" fmla="*/ 986700 h 6858054"/>
              <a:gd name="connsiteX1055" fmla="*/ 4331836 w 7631184"/>
              <a:gd name="connsiteY1055" fmla="*/ 986700 h 6858054"/>
              <a:gd name="connsiteX1056" fmla="*/ 4322067 w 7631184"/>
              <a:gd name="connsiteY1056" fmla="*/ 986700 h 6858054"/>
              <a:gd name="connsiteX1057" fmla="*/ 4302530 w 7631184"/>
              <a:gd name="connsiteY1057" fmla="*/ 976931 h 6858054"/>
              <a:gd name="connsiteX1058" fmla="*/ 4273224 w 7631184"/>
              <a:gd name="connsiteY1058" fmla="*/ 967161 h 6858054"/>
              <a:gd name="connsiteX1059" fmla="*/ 4263455 w 7631184"/>
              <a:gd name="connsiteY1059" fmla="*/ 957392 h 6858054"/>
              <a:gd name="connsiteX1060" fmla="*/ 4253687 w 7631184"/>
              <a:gd name="connsiteY1060" fmla="*/ 967161 h 6858054"/>
              <a:gd name="connsiteX1061" fmla="*/ 4243918 w 7631184"/>
              <a:gd name="connsiteY1061" fmla="*/ 957392 h 6858054"/>
              <a:gd name="connsiteX1062" fmla="*/ 4224381 w 7631184"/>
              <a:gd name="connsiteY1062" fmla="*/ 928084 h 6858054"/>
              <a:gd name="connsiteX1063" fmla="*/ 4185306 w 7631184"/>
              <a:gd name="connsiteY1063" fmla="*/ 918315 h 6858054"/>
              <a:gd name="connsiteX1064" fmla="*/ 4165769 w 7631184"/>
              <a:gd name="connsiteY1064" fmla="*/ 908546 h 6858054"/>
              <a:gd name="connsiteX1065" fmla="*/ 4175538 w 7631184"/>
              <a:gd name="connsiteY1065" fmla="*/ 918315 h 6858054"/>
              <a:gd name="connsiteX1066" fmla="*/ 4214612 w 7631184"/>
              <a:gd name="connsiteY1066" fmla="*/ 937853 h 6858054"/>
              <a:gd name="connsiteX1067" fmla="*/ 4224381 w 7631184"/>
              <a:gd name="connsiteY1067" fmla="*/ 947623 h 6858054"/>
              <a:gd name="connsiteX1068" fmla="*/ 4234150 w 7631184"/>
              <a:gd name="connsiteY1068" fmla="*/ 957392 h 6858054"/>
              <a:gd name="connsiteX1069" fmla="*/ 4214612 w 7631184"/>
              <a:gd name="connsiteY1069" fmla="*/ 947623 h 6858054"/>
              <a:gd name="connsiteX1070" fmla="*/ 4175538 w 7631184"/>
              <a:gd name="connsiteY1070" fmla="*/ 928084 h 6858054"/>
              <a:gd name="connsiteX1071" fmla="*/ 4146232 w 7631184"/>
              <a:gd name="connsiteY1071" fmla="*/ 918315 h 6858054"/>
              <a:gd name="connsiteX1072" fmla="*/ 4185306 w 7631184"/>
              <a:gd name="connsiteY1072" fmla="*/ 937853 h 6858054"/>
              <a:gd name="connsiteX1073" fmla="*/ 4214612 w 7631184"/>
              <a:gd name="connsiteY1073" fmla="*/ 947623 h 6858054"/>
              <a:gd name="connsiteX1074" fmla="*/ 4195075 w 7631184"/>
              <a:gd name="connsiteY1074" fmla="*/ 957392 h 6858054"/>
              <a:gd name="connsiteX1075" fmla="*/ 4175538 w 7631184"/>
              <a:gd name="connsiteY1075" fmla="*/ 947623 h 6858054"/>
              <a:gd name="connsiteX1076" fmla="*/ 4146232 w 7631184"/>
              <a:gd name="connsiteY1076" fmla="*/ 937853 h 6858054"/>
              <a:gd name="connsiteX1077" fmla="*/ 4116926 w 7631184"/>
              <a:gd name="connsiteY1077" fmla="*/ 928084 h 6858054"/>
              <a:gd name="connsiteX1078" fmla="*/ 4107157 w 7631184"/>
              <a:gd name="connsiteY1078" fmla="*/ 928084 h 6858054"/>
              <a:gd name="connsiteX1079" fmla="*/ 4107157 w 7631184"/>
              <a:gd name="connsiteY1079" fmla="*/ 937853 h 6858054"/>
              <a:gd name="connsiteX1080" fmla="*/ 4156001 w 7631184"/>
              <a:gd name="connsiteY1080" fmla="*/ 947623 h 6858054"/>
              <a:gd name="connsiteX1081" fmla="*/ 4165769 w 7631184"/>
              <a:gd name="connsiteY1081" fmla="*/ 957392 h 6858054"/>
              <a:gd name="connsiteX1082" fmla="*/ 4253687 w 7631184"/>
              <a:gd name="connsiteY1082" fmla="*/ 996469 h 6858054"/>
              <a:gd name="connsiteX1083" fmla="*/ 4292761 w 7631184"/>
              <a:gd name="connsiteY1083" fmla="*/ 1016008 h 6858054"/>
              <a:gd name="connsiteX1084" fmla="*/ 4312298 w 7631184"/>
              <a:gd name="connsiteY1084" fmla="*/ 1016008 h 6858054"/>
              <a:gd name="connsiteX1085" fmla="*/ 4312298 w 7631184"/>
              <a:gd name="connsiteY1085" fmla="*/ 1025777 h 6858054"/>
              <a:gd name="connsiteX1086" fmla="*/ 4263455 w 7631184"/>
              <a:gd name="connsiteY1086" fmla="*/ 1006239 h 6858054"/>
              <a:gd name="connsiteX1087" fmla="*/ 4214612 w 7631184"/>
              <a:gd name="connsiteY1087" fmla="*/ 986700 h 6858054"/>
              <a:gd name="connsiteX1088" fmla="*/ 4214612 w 7631184"/>
              <a:gd name="connsiteY1088" fmla="*/ 996469 h 6858054"/>
              <a:gd name="connsiteX1089" fmla="*/ 4234150 w 7631184"/>
              <a:gd name="connsiteY1089" fmla="*/ 1006239 h 6858054"/>
              <a:gd name="connsiteX1090" fmla="*/ 4253687 w 7631184"/>
              <a:gd name="connsiteY1090" fmla="*/ 1016008 h 6858054"/>
              <a:gd name="connsiteX1091" fmla="*/ 4263455 w 7631184"/>
              <a:gd name="connsiteY1091" fmla="*/ 1016008 h 6858054"/>
              <a:gd name="connsiteX1092" fmla="*/ 4282993 w 7631184"/>
              <a:gd name="connsiteY1092" fmla="*/ 1025777 h 6858054"/>
              <a:gd name="connsiteX1093" fmla="*/ 4312298 w 7631184"/>
              <a:gd name="connsiteY1093" fmla="*/ 1045316 h 6858054"/>
              <a:gd name="connsiteX1094" fmla="*/ 4322067 w 7631184"/>
              <a:gd name="connsiteY1094" fmla="*/ 1045316 h 6858054"/>
              <a:gd name="connsiteX1095" fmla="*/ 4351373 w 7631184"/>
              <a:gd name="connsiteY1095" fmla="*/ 1064854 h 6858054"/>
              <a:gd name="connsiteX1096" fmla="*/ 4351373 w 7631184"/>
              <a:gd name="connsiteY1096" fmla="*/ 1074624 h 6858054"/>
              <a:gd name="connsiteX1097" fmla="*/ 4322067 w 7631184"/>
              <a:gd name="connsiteY1097" fmla="*/ 1064854 h 6858054"/>
              <a:gd name="connsiteX1098" fmla="*/ 4312298 w 7631184"/>
              <a:gd name="connsiteY1098" fmla="*/ 1064854 h 6858054"/>
              <a:gd name="connsiteX1099" fmla="*/ 4292761 w 7631184"/>
              <a:gd name="connsiteY1099" fmla="*/ 1074624 h 6858054"/>
              <a:gd name="connsiteX1100" fmla="*/ 4312298 w 7631184"/>
              <a:gd name="connsiteY1100" fmla="*/ 1094162 h 6858054"/>
              <a:gd name="connsiteX1101" fmla="*/ 4312298 w 7631184"/>
              <a:gd name="connsiteY1101" fmla="*/ 1103932 h 6858054"/>
              <a:gd name="connsiteX1102" fmla="*/ 4322067 w 7631184"/>
              <a:gd name="connsiteY1102" fmla="*/ 1113701 h 6858054"/>
              <a:gd name="connsiteX1103" fmla="*/ 4331836 w 7631184"/>
              <a:gd name="connsiteY1103" fmla="*/ 1123471 h 6858054"/>
              <a:gd name="connsiteX1104" fmla="*/ 4322067 w 7631184"/>
              <a:gd name="connsiteY1104" fmla="*/ 1123471 h 6858054"/>
              <a:gd name="connsiteX1105" fmla="*/ 4312298 w 7631184"/>
              <a:gd name="connsiteY1105" fmla="*/ 1113701 h 6858054"/>
              <a:gd name="connsiteX1106" fmla="*/ 4312298 w 7631184"/>
              <a:gd name="connsiteY1106" fmla="*/ 1123471 h 6858054"/>
              <a:gd name="connsiteX1107" fmla="*/ 4302530 w 7631184"/>
              <a:gd name="connsiteY1107" fmla="*/ 1133240 h 6858054"/>
              <a:gd name="connsiteX1108" fmla="*/ 4273224 w 7631184"/>
              <a:gd name="connsiteY1108" fmla="*/ 1123471 h 6858054"/>
              <a:gd name="connsiteX1109" fmla="*/ 4263455 w 7631184"/>
              <a:gd name="connsiteY1109" fmla="*/ 1123471 h 6858054"/>
              <a:gd name="connsiteX1110" fmla="*/ 4302530 w 7631184"/>
              <a:gd name="connsiteY1110" fmla="*/ 1143009 h 6858054"/>
              <a:gd name="connsiteX1111" fmla="*/ 4312298 w 7631184"/>
              <a:gd name="connsiteY1111" fmla="*/ 1162547 h 6858054"/>
              <a:gd name="connsiteX1112" fmla="*/ 4263455 w 7631184"/>
              <a:gd name="connsiteY1112" fmla="*/ 1133240 h 6858054"/>
              <a:gd name="connsiteX1113" fmla="*/ 4253687 w 7631184"/>
              <a:gd name="connsiteY1113" fmla="*/ 1133240 h 6858054"/>
              <a:gd name="connsiteX1114" fmla="*/ 4234150 w 7631184"/>
              <a:gd name="connsiteY1114" fmla="*/ 1143009 h 6858054"/>
              <a:gd name="connsiteX1115" fmla="*/ 4204844 w 7631184"/>
              <a:gd name="connsiteY1115" fmla="*/ 1133240 h 6858054"/>
              <a:gd name="connsiteX1116" fmla="*/ 4185306 w 7631184"/>
              <a:gd name="connsiteY1116" fmla="*/ 1123471 h 6858054"/>
              <a:gd name="connsiteX1117" fmla="*/ 4156001 w 7631184"/>
              <a:gd name="connsiteY1117" fmla="*/ 1113701 h 6858054"/>
              <a:gd name="connsiteX1118" fmla="*/ 4137684 w 7631184"/>
              <a:gd name="connsiteY1118" fmla="*/ 1105153 h 6858054"/>
              <a:gd name="connsiteX1119" fmla="*/ 4137322 w 7631184"/>
              <a:gd name="connsiteY1119" fmla="*/ 1105113 h 6858054"/>
              <a:gd name="connsiteX1120" fmla="*/ 4136463 w 7631184"/>
              <a:gd name="connsiteY1120" fmla="*/ 1103932 h 6858054"/>
              <a:gd name="connsiteX1121" fmla="*/ 4126695 w 7631184"/>
              <a:gd name="connsiteY1121" fmla="*/ 1103932 h 6858054"/>
              <a:gd name="connsiteX1122" fmla="*/ 4137322 w 7631184"/>
              <a:gd name="connsiteY1122" fmla="*/ 1105113 h 6858054"/>
              <a:gd name="connsiteX1123" fmla="*/ 4146232 w 7631184"/>
              <a:gd name="connsiteY1123" fmla="*/ 1117365 h 6858054"/>
              <a:gd name="connsiteX1124" fmla="*/ 4156001 w 7631184"/>
              <a:gd name="connsiteY1124" fmla="*/ 1123471 h 6858054"/>
              <a:gd name="connsiteX1125" fmla="*/ 4146232 w 7631184"/>
              <a:gd name="connsiteY1125" fmla="*/ 1123471 h 6858054"/>
              <a:gd name="connsiteX1126" fmla="*/ 4116926 w 7631184"/>
              <a:gd name="connsiteY1126" fmla="*/ 1113701 h 6858054"/>
              <a:gd name="connsiteX1127" fmla="*/ 4107157 w 7631184"/>
              <a:gd name="connsiteY1127" fmla="*/ 1113701 h 6858054"/>
              <a:gd name="connsiteX1128" fmla="*/ 4068083 w 7631184"/>
              <a:gd name="connsiteY1128" fmla="*/ 1084393 h 6858054"/>
              <a:gd name="connsiteX1129" fmla="*/ 4048546 w 7631184"/>
              <a:gd name="connsiteY1129" fmla="*/ 1074624 h 6858054"/>
              <a:gd name="connsiteX1130" fmla="*/ 4048546 w 7631184"/>
              <a:gd name="connsiteY1130" fmla="*/ 1084393 h 6858054"/>
              <a:gd name="connsiteX1131" fmla="*/ 4038777 w 7631184"/>
              <a:gd name="connsiteY1131" fmla="*/ 1084393 h 6858054"/>
              <a:gd name="connsiteX1132" fmla="*/ 3989934 w 7631184"/>
              <a:gd name="connsiteY1132" fmla="*/ 1064854 h 6858054"/>
              <a:gd name="connsiteX1133" fmla="*/ 3980166 w 7631184"/>
              <a:gd name="connsiteY1133" fmla="*/ 1064854 h 6858054"/>
              <a:gd name="connsiteX1134" fmla="*/ 3999703 w 7631184"/>
              <a:gd name="connsiteY1134" fmla="*/ 1074624 h 6858054"/>
              <a:gd name="connsiteX1135" fmla="*/ 4029009 w 7631184"/>
              <a:gd name="connsiteY1135" fmla="*/ 1084393 h 6858054"/>
              <a:gd name="connsiteX1136" fmla="*/ 4097389 w 7631184"/>
              <a:gd name="connsiteY1136" fmla="*/ 1113701 h 6858054"/>
              <a:gd name="connsiteX1137" fmla="*/ 4107157 w 7631184"/>
              <a:gd name="connsiteY1137" fmla="*/ 1123471 h 6858054"/>
              <a:gd name="connsiteX1138" fmla="*/ 4116926 w 7631184"/>
              <a:gd name="connsiteY1138" fmla="*/ 1123471 h 6858054"/>
              <a:gd name="connsiteX1139" fmla="*/ 4116926 w 7631184"/>
              <a:gd name="connsiteY1139" fmla="*/ 1133240 h 6858054"/>
              <a:gd name="connsiteX1140" fmla="*/ 4136463 w 7631184"/>
              <a:gd name="connsiteY1140" fmla="*/ 1143009 h 6858054"/>
              <a:gd name="connsiteX1141" fmla="*/ 4126695 w 7631184"/>
              <a:gd name="connsiteY1141" fmla="*/ 1143009 h 6858054"/>
              <a:gd name="connsiteX1142" fmla="*/ 4107157 w 7631184"/>
              <a:gd name="connsiteY1142" fmla="*/ 1133240 h 6858054"/>
              <a:gd name="connsiteX1143" fmla="*/ 4097389 w 7631184"/>
              <a:gd name="connsiteY1143" fmla="*/ 1123471 h 6858054"/>
              <a:gd name="connsiteX1144" fmla="*/ 4077852 w 7631184"/>
              <a:gd name="connsiteY1144" fmla="*/ 1113701 h 6858054"/>
              <a:gd name="connsiteX1145" fmla="*/ 4058314 w 7631184"/>
              <a:gd name="connsiteY1145" fmla="*/ 1113701 h 6858054"/>
              <a:gd name="connsiteX1146" fmla="*/ 4068083 w 7631184"/>
              <a:gd name="connsiteY1146" fmla="*/ 1123471 h 6858054"/>
              <a:gd name="connsiteX1147" fmla="*/ 4077852 w 7631184"/>
              <a:gd name="connsiteY1147" fmla="*/ 1123471 h 6858054"/>
              <a:gd name="connsiteX1148" fmla="*/ 4097389 w 7631184"/>
              <a:gd name="connsiteY1148" fmla="*/ 1143009 h 6858054"/>
              <a:gd name="connsiteX1149" fmla="*/ 4087620 w 7631184"/>
              <a:gd name="connsiteY1149" fmla="*/ 1143009 h 6858054"/>
              <a:gd name="connsiteX1150" fmla="*/ 4068083 w 7631184"/>
              <a:gd name="connsiteY1150" fmla="*/ 1133240 h 6858054"/>
              <a:gd name="connsiteX1151" fmla="*/ 3989934 w 7631184"/>
              <a:gd name="connsiteY1151" fmla="*/ 1103932 h 6858054"/>
              <a:gd name="connsiteX1152" fmla="*/ 3941091 w 7631184"/>
              <a:gd name="connsiteY1152" fmla="*/ 1094162 h 6858054"/>
              <a:gd name="connsiteX1153" fmla="*/ 3960628 w 7631184"/>
              <a:gd name="connsiteY1153" fmla="*/ 1094162 h 6858054"/>
              <a:gd name="connsiteX1154" fmla="*/ 3989934 w 7631184"/>
              <a:gd name="connsiteY1154" fmla="*/ 1103932 h 6858054"/>
              <a:gd name="connsiteX1155" fmla="*/ 4009471 w 7631184"/>
              <a:gd name="connsiteY1155" fmla="*/ 1113701 h 6858054"/>
              <a:gd name="connsiteX1156" fmla="*/ 4048546 w 7631184"/>
              <a:gd name="connsiteY1156" fmla="*/ 1133240 h 6858054"/>
              <a:gd name="connsiteX1157" fmla="*/ 4087620 w 7631184"/>
              <a:gd name="connsiteY1157" fmla="*/ 1152778 h 6858054"/>
              <a:gd name="connsiteX1158" fmla="*/ 4097389 w 7631184"/>
              <a:gd name="connsiteY1158" fmla="*/ 1162547 h 6858054"/>
              <a:gd name="connsiteX1159" fmla="*/ 4116926 w 7631184"/>
              <a:gd name="connsiteY1159" fmla="*/ 1172317 h 6858054"/>
              <a:gd name="connsiteX1160" fmla="*/ 4146232 w 7631184"/>
              <a:gd name="connsiteY1160" fmla="*/ 1182086 h 6858054"/>
              <a:gd name="connsiteX1161" fmla="*/ 4174317 w 7631184"/>
              <a:gd name="connsiteY1161" fmla="*/ 1191856 h 6858054"/>
              <a:gd name="connsiteX1162" fmla="*/ 4174339 w 7631184"/>
              <a:gd name="connsiteY1162" fmla="*/ 1191866 h 6858054"/>
              <a:gd name="connsiteX1163" fmla="*/ 4157527 w 7631184"/>
              <a:gd name="connsiteY1163" fmla="*/ 1192008 h 6858054"/>
              <a:gd name="connsiteX1164" fmla="*/ 4165769 w 7631184"/>
              <a:gd name="connsiteY1164" fmla="*/ 1201625 h 6858054"/>
              <a:gd name="connsiteX1165" fmla="*/ 4195075 w 7631184"/>
              <a:gd name="connsiteY1165" fmla="*/ 1211394 h 6858054"/>
              <a:gd name="connsiteX1166" fmla="*/ 4429522 w 7631184"/>
              <a:gd name="connsiteY1166" fmla="*/ 1338395 h 6858054"/>
              <a:gd name="connsiteX1167" fmla="*/ 4478365 w 7631184"/>
              <a:gd name="connsiteY1167" fmla="*/ 1367703 h 6858054"/>
              <a:gd name="connsiteX1168" fmla="*/ 4527208 w 7631184"/>
              <a:gd name="connsiteY1168" fmla="*/ 1397011 h 6858054"/>
              <a:gd name="connsiteX1169" fmla="*/ 4576051 w 7631184"/>
              <a:gd name="connsiteY1169" fmla="*/ 1436088 h 6858054"/>
              <a:gd name="connsiteX1170" fmla="*/ 4605357 w 7631184"/>
              <a:gd name="connsiteY1170" fmla="*/ 1445857 h 6858054"/>
              <a:gd name="connsiteX1171" fmla="*/ 4634663 w 7631184"/>
              <a:gd name="connsiteY1171" fmla="*/ 1465396 h 6858054"/>
              <a:gd name="connsiteX1172" fmla="*/ 4703043 w 7631184"/>
              <a:gd name="connsiteY1172" fmla="*/ 1514243 h 6858054"/>
              <a:gd name="connsiteX1173" fmla="*/ 4790960 w 7631184"/>
              <a:gd name="connsiteY1173" fmla="*/ 1563089 h 6858054"/>
              <a:gd name="connsiteX1174" fmla="*/ 4830035 w 7631184"/>
              <a:gd name="connsiteY1174" fmla="*/ 1582628 h 6858054"/>
              <a:gd name="connsiteX1175" fmla="*/ 4869109 w 7631184"/>
              <a:gd name="connsiteY1175" fmla="*/ 1602166 h 6858054"/>
              <a:gd name="connsiteX1176" fmla="*/ 4898415 w 7631184"/>
              <a:gd name="connsiteY1176" fmla="*/ 1631475 h 6858054"/>
              <a:gd name="connsiteX1177" fmla="*/ 4927721 w 7631184"/>
              <a:gd name="connsiteY1177" fmla="*/ 1651013 h 6858054"/>
              <a:gd name="connsiteX1178" fmla="*/ 4966795 w 7631184"/>
              <a:gd name="connsiteY1178" fmla="*/ 1670551 h 6858054"/>
              <a:gd name="connsiteX1179" fmla="*/ 5035176 w 7631184"/>
              <a:gd name="connsiteY1179" fmla="*/ 1719398 h 6858054"/>
              <a:gd name="connsiteX1180" fmla="*/ 5132862 w 7631184"/>
              <a:gd name="connsiteY1180" fmla="*/ 1778014 h 6858054"/>
              <a:gd name="connsiteX1181" fmla="*/ 5220779 w 7631184"/>
              <a:gd name="connsiteY1181" fmla="*/ 1836630 h 6858054"/>
              <a:gd name="connsiteX1182" fmla="*/ 5259854 w 7631184"/>
              <a:gd name="connsiteY1182" fmla="*/ 1865938 h 6858054"/>
              <a:gd name="connsiteX1183" fmla="*/ 5289160 w 7631184"/>
              <a:gd name="connsiteY1183" fmla="*/ 1885476 h 6858054"/>
              <a:gd name="connsiteX1184" fmla="*/ 5250085 w 7631184"/>
              <a:gd name="connsiteY1184" fmla="*/ 1865938 h 6858054"/>
              <a:gd name="connsiteX1185" fmla="*/ 5211011 w 7631184"/>
              <a:gd name="connsiteY1185" fmla="*/ 1836630 h 6858054"/>
              <a:gd name="connsiteX1186" fmla="*/ 5171936 w 7631184"/>
              <a:gd name="connsiteY1186" fmla="*/ 1817091 h 6858054"/>
              <a:gd name="connsiteX1187" fmla="*/ 5142630 w 7631184"/>
              <a:gd name="connsiteY1187" fmla="*/ 1797552 h 6858054"/>
              <a:gd name="connsiteX1188" fmla="*/ 5113325 w 7631184"/>
              <a:gd name="connsiteY1188" fmla="*/ 1778014 h 6858054"/>
              <a:gd name="connsiteX1189" fmla="*/ 5084019 w 7631184"/>
              <a:gd name="connsiteY1189" fmla="*/ 1758475 h 6858054"/>
              <a:gd name="connsiteX1190" fmla="*/ 5054713 w 7631184"/>
              <a:gd name="connsiteY1190" fmla="*/ 1748706 h 6858054"/>
              <a:gd name="connsiteX1191" fmla="*/ 5005870 w 7631184"/>
              <a:gd name="connsiteY1191" fmla="*/ 1719398 h 6858054"/>
              <a:gd name="connsiteX1192" fmla="*/ 4976564 w 7631184"/>
              <a:gd name="connsiteY1192" fmla="*/ 1699859 h 6858054"/>
              <a:gd name="connsiteX1193" fmla="*/ 4947258 w 7631184"/>
              <a:gd name="connsiteY1193" fmla="*/ 1680321 h 6858054"/>
              <a:gd name="connsiteX1194" fmla="*/ 4937490 w 7631184"/>
              <a:gd name="connsiteY1194" fmla="*/ 1670551 h 6858054"/>
              <a:gd name="connsiteX1195" fmla="*/ 4927721 w 7631184"/>
              <a:gd name="connsiteY1195" fmla="*/ 1660782 h 6858054"/>
              <a:gd name="connsiteX1196" fmla="*/ 4898415 w 7631184"/>
              <a:gd name="connsiteY1196" fmla="*/ 1651013 h 6858054"/>
              <a:gd name="connsiteX1197" fmla="*/ 4859341 w 7631184"/>
              <a:gd name="connsiteY1197" fmla="*/ 1621705 h 6858054"/>
              <a:gd name="connsiteX1198" fmla="*/ 4810498 w 7631184"/>
              <a:gd name="connsiteY1198" fmla="*/ 1592397 h 6858054"/>
              <a:gd name="connsiteX1199" fmla="*/ 4781192 w 7631184"/>
              <a:gd name="connsiteY1199" fmla="*/ 1572858 h 6858054"/>
              <a:gd name="connsiteX1200" fmla="*/ 4761655 w 7631184"/>
              <a:gd name="connsiteY1200" fmla="*/ 1563089 h 6858054"/>
              <a:gd name="connsiteX1201" fmla="*/ 4703043 w 7631184"/>
              <a:gd name="connsiteY1201" fmla="*/ 1533781 h 6858054"/>
              <a:gd name="connsiteX1202" fmla="*/ 4644431 w 7631184"/>
              <a:gd name="connsiteY1202" fmla="*/ 1494704 h 6858054"/>
              <a:gd name="connsiteX1203" fmla="*/ 4566282 w 7631184"/>
              <a:gd name="connsiteY1203" fmla="*/ 1445857 h 6858054"/>
              <a:gd name="connsiteX1204" fmla="*/ 4517439 w 7631184"/>
              <a:gd name="connsiteY1204" fmla="*/ 1426319 h 6858054"/>
              <a:gd name="connsiteX1205" fmla="*/ 4468596 w 7631184"/>
              <a:gd name="connsiteY1205" fmla="*/ 1397011 h 6858054"/>
              <a:gd name="connsiteX1206" fmla="*/ 4449059 w 7631184"/>
              <a:gd name="connsiteY1206" fmla="*/ 1387242 h 6858054"/>
              <a:gd name="connsiteX1207" fmla="*/ 4419753 w 7631184"/>
              <a:gd name="connsiteY1207" fmla="*/ 1367703 h 6858054"/>
              <a:gd name="connsiteX1208" fmla="*/ 4390447 w 7631184"/>
              <a:gd name="connsiteY1208" fmla="*/ 1348164 h 6858054"/>
              <a:gd name="connsiteX1209" fmla="*/ 4380679 w 7631184"/>
              <a:gd name="connsiteY1209" fmla="*/ 1348164 h 6858054"/>
              <a:gd name="connsiteX1210" fmla="*/ 4361141 w 7631184"/>
              <a:gd name="connsiteY1210" fmla="*/ 1338395 h 6858054"/>
              <a:gd name="connsiteX1211" fmla="*/ 4322067 w 7631184"/>
              <a:gd name="connsiteY1211" fmla="*/ 1318857 h 6858054"/>
              <a:gd name="connsiteX1212" fmla="*/ 4234150 w 7631184"/>
              <a:gd name="connsiteY1212" fmla="*/ 1279779 h 6858054"/>
              <a:gd name="connsiteX1213" fmla="*/ 4204844 w 7631184"/>
              <a:gd name="connsiteY1213" fmla="*/ 1270010 h 6858054"/>
              <a:gd name="connsiteX1214" fmla="*/ 4185306 w 7631184"/>
              <a:gd name="connsiteY1214" fmla="*/ 1250471 h 6858054"/>
              <a:gd name="connsiteX1215" fmla="*/ 4156001 w 7631184"/>
              <a:gd name="connsiteY1215" fmla="*/ 1240702 h 6858054"/>
              <a:gd name="connsiteX1216" fmla="*/ 4146232 w 7631184"/>
              <a:gd name="connsiteY1216" fmla="*/ 1240702 h 6858054"/>
              <a:gd name="connsiteX1217" fmla="*/ 4136463 w 7631184"/>
              <a:gd name="connsiteY1217" fmla="*/ 1230933 h 6858054"/>
              <a:gd name="connsiteX1218" fmla="*/ 4126695 w 7631184"/>
              <a:gd name="connsiteY1218" fmla="*/ 1221164 h 6858054"/>
              <a:gd name="connsiteX1219" fmla="*/ 4107157 w 7631184"/>
              <a:gd name="connsiteY1219" fmla="*/ 1221164 h 6858054"/>
              <a:gd name="connsiteX1220" fmla="*/ 4097389 w 7631184"/>
              <a:gd name="connsiteY1220" fmla="*/ 1211394 h 6858054"/>
              <a:gd name="connsiteX1221" fmla="*/ 4077852 w 7631184"/>
              <a:gd name="connsiteY1221" fmla="*/ 1201625 h 6858054"/>
              <a:gd name="connsiteX1222" fmla="*/ 4068083 w 7631184"/>
              <a:gd name="connsiteY1222" fmla="*/ 1201625 h 6858054"/>
              <a:gd name="connsiteX1223" fmla="*/ 4204844 w 7631184"/>
              <a:gd name="connsiteY1223" fmla="*/ 1279779 h 6858054"/>
              <a:gd name="connsiteX1224" fmla="*/ 4234150 w 7631184"/>
              <a:gd name="connsiteY1224" fmla="*/ 1289548 h 6858054"/>
              <a:gd name="connsiteX1225" fmla="*/ 4243918 w 7631184"/>
              <a:gd name="connsiteY1225" fmla="*/ 1299318 h 6858054"/>
              <a:gd name="connsiteX1226" fmla="*/ 4400216 w 7631184"/>
              <a:gd name="connsiteY1226" fmla="*/ 1377472 h 6858054"/>
              <a:gd name="connsiteX1227" fmla="*/ 4488133 w 7631184"/>
              <a:gd name="connsiteY1227" fmla="*/ 1436088 h 6858054"/>
              <a:gd name="connsiteX1228" fmla="*/ 4536976 w 7631184"/>
              <a:gd name="connsiteY1228" fmla="*/ 1465396 h 6858054"/>
              <a:gd name="connsiteX1229" fmla="*/ 4576051 w 7631184"/>
              <a:gd name="connsiteY1229" fmla="*/ 1484935 h 6858054"/>
              <a:gd name="connsiteX1230" fmla="*/ 4624894 w 7631184"/>
              <a:gd name="connsiteY1230" fmla="*/ 1514243 h 6858054"/>
              <a:gd name="connsiteX1231" fmla="*/ 4712811 w 7631184"/>
              <a:gd name="connsiteY1231" fmla="*/ 1563089 h 6858054"/>
              <a:gd name="connsiteX1232" fmla="*/ 4751886 w 7631184"/>
              <a:gd name="connsiteY1232" fmla="*/ 1582628 h 6858054"/>
              <a:gd name="connsiteX1233" fmla="*/ 4771423 w 7631184"/>
              <a:gd name="connsiteY1233" fmla="*/ 1602166 h 6858054"/>
              <a:gd name="connsiteX1234" fmla="*/ 4790960 w 7631184"/>
              <a:gd name="connsiteY1234" fmla="*/ 1611936 h 6858054"/>
              <a:gd name="connsiteX1235" fmla="*/ 4820266 w 7631184"/>
              <a:gd name="connsiteY1235" fmla="*/ 1631475 h 6858054"/>
              <a:gd name="connsiteX1236" fmla="*/ 4878878 w 7631184"/>
              <a:gd name="connsiteY1236" fmla="*/ 1670551 h 6858054"/>
              <a:gd name="connsiteX1237" fmla="*/ 4917952 w 7631184"/>
              <a:gd name="connsiteY1237" fmla="*/ 1699859 h 6858054"/>
              <a:gd name="connsiteX1238" fmla="*/ 4947258 w 7631184"/>
              <a:gd name="connsiteY1238" fmla="*/ 1709629 h 6858054"/>
              <a:gd name="connsiteX1239" fmla="*/ 4966795 w 7631184"/>
              <a:gd name="connsiteY1239" fmla="*/ 1729168 h 6858054"/>
              <a:gd name="connsiteX1240" fmla="*/ 4986333 w 7631184"/>
              <a:gd name="connsiteY1240" fmla="*/ 1738937 h 6858054"/>
              <a:gd name="connsiteX1241" fmla="*/ 5044944 w 7631184"/>
              <a:gd name="connsiteY1241" fmla="*/ 1778014 h 6858054"/>
              <a:gd name="connsiteX1242" fmla="*/ 5064481 w 7631184"/>
              <a:gd name="connsiteY1242" fmla="*/ 1797552 h 6858054"/>
              <a:gd name="connsiteX1243" fmla="*/ 5103556 w 7631184"/>
              <a:gd name="connsiteY1243" fmla="*/ 1817091 h 6858054"/>
              <a:gd name="connsiteX1244" fmla="*/ 5123093 w 7631184"/>
              <a:gd name="connsiteY1244" fmla="*/ 1826861 h 6858054"/>
              <a:gd name="connsiteX1245" fmla="*/ 5201242 w 7631184"/>
              <a:gd name="connsiteY1245" fmla="*/ 1885476 h 6858054"/>
              <a:gd name="connsiteX1246" fmla="*/ 5230548 w 7631184"/>
              <a:gd name="connsiteY1246" fmla="*/ 1905015 h 6858054"/>
              <a:gd name="connsiteX1247" fmla="*/ 5250085 w 7631184"/>
              <a:gd name="connsiteY1247" fmla="*/ 1914784 h 6858054"/>
              <a:gd name="connsiteX1248" fmla="*/ 5357540 w 7631184"/>
              <a:gd name="connsiteY1248" fmla="*/ 1983169 h 6858054"/>
              <a:gd name="connsiteX1249" fmla="*/ 5386846 w 7631184"/>
              <a:gd name="connsiteY1249" fmla="*/ 2002708 h 6858054"/>
              <a:gd name="connsiteX1250" fmla="*/ 5425920 w 7631184"/>
              <a:gd name="connsiteY1250" fmla="*/ 2022247 h 6858054"/>
              <a:gd name="connsiteX1251" fmla="*/ 5455226 w 7631184"/>
              <a:gd name="connsiteY1251" fmla="*/ 2041785 h 6858054"/>
              <a:gd name="connsiteX1252" fmla="*/ 5504069 w 7631184"/>
              <a:gd name="connsiteY1252" fmla="*/ 2080862 h 6858054"/>
              <a:gd name="connsiteX1253" fmla="*/ 5523606 w 7631184"/>
              <a:gd name="connsiteY1253" fmla="*/ 2090632 h 6858054"/>
              <a:gd name="connsiteX1254" fmla="*/ 5533375 w 7631184"/>
              <a:gd name="connsiteY1254" fmla="*/ 2100401 h 6858054"/>
              <a:gd name="connsiteX1255" fmla="*/ 5552912 w 7631184"/>
              <a:gd name="connsiteY1255" fmla="*/ 2110170 h 6858054"/>
              <a:gd name="connsiteX1256" fmla="*/ 5621292 w 7631184"/>
              <a:gd name="connsiteY1256" fmla="*/ 2159017 h 6858054"/>
              <a:gd name="connsiteX1257" fmla="*/ 5631061 w 7631184"/>
              <a:gd name="connsiteY1257" fmla="*/ 2168786 h 6858054"/>
              <a:gd name="connsiteX1258" fmla="*/ 5640830 w 7631184"/>
              <a:gd name="connsiteY1258" fmla="*/ 2178556 h 6858054"/>
              <a:gd name="connsiteX1259" fmla="*/ 5670135 w 7631184"/>
              <a:gd name="connsiteY1259" fmla="*/ 2198095 h 6858054"/>
              <a:gd name="connsiteX1260" fmla="*/ 5699441 w 7631184"/>
              <a:gd name="connsiteY1260" fmla="*/ 2217633 h 6858054"/>
              <a:gd name="connsiteX1261" fmla="*/ 5689673 w 7631184"/>
              <a:gd name="connsiteY1261" fmla="*/ 2198095 h 6858054"/>
              <a:gd name="connsiteX1262" fmla="*/ 5631061 w 7631184"/>
              <a:gd name="connsiteY1262" fmla="*/ 2159017 h 6858054"/>
              <a:gd name="connsiteX1263" fmla="*/ 5621292 w 7631184"/>
              <a:gd name="connsiteY1263" fmla="*/ 2149248 h 6858054"/>
              <a:gd name="connsiteX1264" fmla="*/ 5591986 w 7631184"/>
              <a:gd name="connsiteY1264" fmla="*/ 2129709 h 6858054"/>
              <a:gd name="connsiteX1265" fmla="*/ 5582218 w 7631184"/>
              <a:gd name="connsiteY1265" fmla="*/ 2119940 h 6858054"/>
              <a:gd name="connsiteX1266" fmla="*/ 5572449 w 7631184"/>
              <a:gd name="connsiteY1266" fmla="*/ 2110170 h 6858054"/>
              <a:gd name="connsiteX1267" fmla="*/ 5543143 w 7631184"/>
              <a:gd name="connsiteY1267" fmla="*/ 2080862 h 6858054"/>
              <a:gd name="connsiteX1268" fmla="*/ 5523606 w 7631184"/>
              <a:gd name="connsiteY1268" fmla="*/ 2071093 h 6858054"/>
              <a:gd name="connsiteX1269" fmla="*/ 5484532 w 7631184"/>
              <a:gd name="connsiteY1269" fmla="*/ 2041785 h 6858054"/>
              <a:gd name="connsiteX1270" fmla="*/ 5445457 w 7631184"/>
              <a:gd name="connsiteY1270" fmla="*/ 2012477 h 6858054"/>
              <a:gd name="connsiteX1271" fmla="*/ 5416151 w 7631184"/>
              <a:gd name="connsiteY1271" fmla="*/ 1992939 h 6858054"/>
              <a:gd name="connsiteX1272" fmla="*/ 5396614 w 7631184"/>
              <a:gd name="connsiteY1272" fmla="*/ 1983169 h 6858054"/>
              <a:gd name="connsiteX1273" fmla="*/ 5386846 w 7631184"/>
              <a:gd name="connsiteY1273" fmla="*/ 1963631 h 6858054"/>
              <a:gd name="connsiteX1274" fmla="*/ 5347771 w 7631184"/>
              <a:gd name="connsiteY1274" fmla="*/ 1944092 h 6858054"/>
              <a:gd name="connsiteX1275" fmla="*/ 5298928 w 7631184"/>
              <a:gd name="connsiteY1275" fmla="*/ 1914784 h 6858054"/>
              <a:gd name="connsiteX1276" fmla="*/ 5298928 w 7631184"/>
              <a:gd name="connsiteY1276" fmla="*/ 1905015 h 6858054"/>
              <a:gd name="connsiteX1277" fmla="*/ 5308697 w 7631184"/>
              <a:gd name="connsiteY1277" fmla="*/ 1895246 h 6858054"/>
              <a:gd name="connsiteX1278" fmla="*/ 5318465 w 7631184"/>
              <a:gd name="connsiteY1278" fmla="*/ 1905015 h 6858054"/>
              <a:gd name="connsiteX1279" fmla="*/ 5308697 w 7631184"/>
              <a:gd name="connsiteY1279" fmla="*/ 1905015 h 6858054"/>
              <a:gd name="connsiteX1280" fmla="*/ 5328234 w 7631184"/>
              <a:gd name="connsiteY1280" fmla="*/ 1914784 h 6858054"/>
              <a:gd name="connsiteX1281" fmla="*/ 5338003 w 7631184"/>
              <a:gd name="connsiteY1281" fmla="*/ 1924554 h 6858054"/>
              <a:gd name="connsiteX1282" fmla="*/ 5347771 w 7631184"/>
              <a:gd name="connsiteY1282" fmla="*/ 1924554 h 6858054"/>
              <a:gd name="connsiteX1283" fmla="*/ 5406383 w 7631184"/>
              <a:gd name="connsiteY1283" fmla="*/ 1963631 h 6858054"/>
              <a:gd name="connsiteX1284" fmla="*/ 5425920 w 7631184"/>
              <a:gd name="connsiteY1284" fmla="*/ 1983169 h 6858054"/>
              <a:gd name="connsiteX1285" fmla="*/ 5464995 w 7631184"/>
              <a:gd name="connsiteY1285" fmla="*/ 2012477 h 6858054"/>
              <a:gd name="connsiteX1286" fmla="*/ 5513838 w 7631184"/>
              <a:gd name="connsiteY1286" fmla="*/ 2051554 h 6858054"/>
              <a:gd name="connsiteX1287" fmla="*/ 5533375 w 7631184"/>
              <a:gd name="connsiteY1287" fmla="*/ 2051554 h 6858054"/>
              <a:gd name="connsiteX1288" fmla="*/ 5562681 w 7631184"/>
              <a:gd name="connsiteY1288" fmla="*/ 2080862 h 6858054"/>
              <a:gd name="connsiteX1289" fmla="*/ 5582218 w 7631184"/>
              <a:gd name="connsiteY1289" fmla="*/ 2090632 h 6858054"/>
              <a:gd name="connsiteX1290" fmla="*/ 5631061 w 7631184"/>
              <a:gd name="connsiteY1290" fmla="*/ 2129709 h 6858054"/>
              <a:gd name="connsiteX1291" fmla="*/ 5640830 w 7631184"/>
              <a:gd name="connsiteY1291" fmla="*/ 2139479 h 6858054"/>
              <a:gd name="connsiteX1292" fmla="*/ 5670135 w 7631184"/>
              <a:gd name="connsiteY1292" fmla="*/ 2159017 h 6858054"/>
              <a:gd name="connsiteX1293" fmla="*/ 5699441 w 7631184"/>
              <a:gd name="connsiteY1293" fmla="*/ 2178556 h 6858054"/>
              <a:gd name="connsiteX1294" fmla="*/ 5709210 w 7631184"/>
              <a:gd name="connsiteY1294" fmla="*/ 2198095 h 6858054"/>
              <a:gd name="connsiteX1295" fmla="*/ 5758053 w 7631184"/>
              <a:gd name="connsiteY1295" fmla="*/ 2237172 h 6858054"/>
              <a:gd name="connsiteX1296" fmla="*/ 5816665 w 7631184"/>
              <a:gd name="connsiteY1296" fmla="*/ 2286018 h 6858054"/>
              <a:gd name="connsiteX1297" fmla="*/ 5826433 w 7631184"/>
              <a:gd name="connsiteY1297" fmla="*/ 2295788 h 6858054"/>
              <a:gd name="connsiteX1298" fmla="*/ 5885045 w 7631184"/>
              <a:gd name="connsiteY1298" fmla="*/ 2334865 h 6858054"/>
              <a:gd name="connsiteX1299" fmla="*/ 5904582 w 7631184"/>
              <a:gd name="connsiteY1299" fmla="*/ 2354403 h 6858054"/>
              <a:gd name="connsiteX1300" fmla="*/ 5924119 w 7631184"/>
              <a:gd name="connsiteY1300" fmla="*/ 2373942 h 6858054"/>
              <a:gd name="connsiteX1301" fmla="*/ 5933888 w 7631184"/>
              <a:gd name="connsiteY1301" fmla="*/ 2383711 h 6858054"/>
              <a:gd name="connsiteX1302" fmla="*/ 5963194 w 7631184"/>
              <a:gd name="connsiteY1302" fmla="*/ 2413019 h 6858054"/>
              <a:gd name="connsiteX1303" fmla="*/ 5963194 w 7631184"/>
              <a:gd name="connsiteY1303" fmla="*/ 2422788 h 6858054"/>
              <a:gd name="connsiteX1304" fmla="*/ 5953425 w 7631184"/>
              <a:gd name="connsiteY1304" fmla="*/ 2413019 h 6858054"/>
              <a:gd name="connsiteX1305" fmla="*/ 5943657 w 7631184"/>
              <a:gd name="connsiteY1305" fmla="*/ 2403250 h 6858054"/>
              <a:gd name="connsiteX1306" fmla="*/ 5933888 w 7631184"/>
              <a:gd name="connsiteY1306" fmla="*/ 2403250 h 6858054"/>
              <a:gd name="connsiteX1307" fmla="*/ 5933888 w 7631184"/>
              <a:gd name="connsiteY1307" fmla="*/ 2393481 h 6858054"/>
              <a:gd name="connsiteX1308" fmla="*/ 5924119 w 7631184"/>
              <a:gd name="connsiteY1308" fmla="*/ 2383711 h 6858054"/>
              <a:gd name="connsiteX1309" fmla="*/ 5914351 w 7631184"/>
              <a:gd name="connsiteY1309" fmla="*/ 2383711 h 6858054"/>
              <a:gd name="connsiteX1310" fmla="*/ 5894813 w 7631184"/>
              <a:gd name="connsiteY1310" fmla="*/ 2364173 h 6858054"/>
              <a:gd name="connsiteX1311" fmla="*/ 5885045 w 7631184"/>
              <a:gd name="connsiteY1311" fmla="*/ 2354403 h 6858054"/>
              <a:gd name="connsiteX1312" fmla="*/ 5865508 w 7631184"/>
              <a:gd name="connsiteY1312" fmla="*/ 2344634 h 6858054"/>
              <a:gd name="connsiteX1313" fmla="*/ 5845970 w 7631184"/>
              <a:gd name="connsiteY1313" fmla="*/ 2334865 h 6858054"/>
              <a:gd name="connsiteX1314" fmla="*/ 5806896 w 7631184"/>
              <a:gd name="connsiteY1314" fmla="*/ 2305557 h 6858054"/>
              <a:gd name="connsiteX1315" fmla="*/ 5806896 w 7631184"/>
              <a:gd name="connsiteY1315" fmla="*/ 2295788 h 6858054"/>
              <a:gd name="connsiteX1316" fmla="*/ 5797127 w 7631184"/>
              <a:gd name="connsiteY1316" fmla="*/ 2286018 h 6858054"/>
              <a:gd name="connsiteX1317" fmla="*/ 5767822 w 7631184"/>
              <a:gd name="connsiteY1317" fmla="*/ 2266480 h 6858054"/>
              <a:gd name="connsiteX1318" fmla="*/ 5748284 w 7631184"/>
              <a:gd name="connsiteY1318" fmla="*/ 2256710 h 6858054"/>
              <a:gd name="connsiteX1319" fmla="*/ 5718978 w 7631184"/>
              <a:gd name="connsiteY1319" fmla="*/ 2237172 h 6858054"/>
              <a:gd name="connsiteX1320" fmla="*/ 5679904 w 7631184"/>
              <a:gd name="connsiteY1320" fmla="*/ 2227402 h 6858054"/>
              <a:gd name="connsiteX1321" fmla="*/ 5689673 w 7631184"/>
              <a:gd name="connsiteY1321" fmla="*/ 2237172 h 6858054"/>
              <a:gd name="connsiteX1322" fmla="*/ 5709210 w 7631184"/>
              <a:gd name="connsiteY1322" fmla="*/ 2246941 h 6858054"/>
              <a:gd name="connsiteX1323" fmla="*/ 5728747 w 7631184"/>
              <a:gd name="connsiteY1323" fmla="*/ 2256710 h 6858054"/>
              <a:gd name="connsiteX1324" fmla="*/ 5738516 w 7631184"/>
              <a:gd name="connsiteY1324" fmla="*/ 2266480 h 6858054"/>
              <a:gd name="connsiteX1325" fmla="*/ 5748284 w 7631184"/>
              <a:gd name="connsiteY1325" fmla="*/ 2276249 h 6858054"/>
              <a:gd name="connsiteX1326" fmla="*/ 5767822 w 7631184"/>
              <a:gd name="connsiteY1326" fmla="*/ 2295788 h 6858054"/>
              <a:gd name="connsiteX1327" fmla="*/ 5787359 w 7631184"/>
              <a:gd name="connsiteY1327" fmla="*/ 2305557 h 6858054"/>
              <a:gd name="connsiteX1328" fmla="*/ 5797127 w 7631184"/>
              <a:gd name="connsiteY1328" fmla="*/ 2315326 h 6858054"/>
              <a:gd name="connsiteX1329" fmla="*/ 5806896 w 7631184"/>
              <a:gd name="connsiteY1329" fmla="*/ 2315326 h 6858054"/>
              <a:gd name="connsiteX1330" fmla="*/ 5806896 w 7631184"/>
              <a:gd name="connsiteY1330" fmla="*/ 2325095 h 6858054"/>
              <a:gd name="connsiteX1331" fmla="*/ 5836202 w 7631184"/>
              <a:gd name="connsiteY1331" fmla="*/ 2344634 h 6858054"/>
              <a:gd name="connsiteX1332" fmla="*/ 5865508 w 7631184"/>
              <a:gd name="connsiteY1332" fmla="*/ 2364173 h 6858054"/>
              <a:gd name="connsiteX1333" fmla="*/ 5924119 w 7631184"/>
              <a:gd name="connsiteY1333" fmla="*/ 2403250 h 6858054"/>
              <a:gd name="connsiteX1334" fmla="*/ 5933888 w 7631184"/>
              <a:gd name="connsiteY1334" fmla="*/ 2413019 h 6858054"/>
              <a:gd name="connsiteX1335" fmla="*/ 5953425 w 7631184"/>
              <a:gd name="connsiteY1335" fmla="*/ 2422788 h 6858054"/>
              <a:gd name="connsiteX1336" fmla="*/ 5972962 w 7631184"/>
              <a:gd name="connsiteY1336" fmla="*/ 2452096 h 6858054"/>
              <a:gd name="connsiteX1337" fmla="*/ 5992500 w 7631184"/>
              <a:gd name="connsiteY1337" fmla="*/ 2461866 h 6858054"/>
              <a:gd name="connsiteX1338" fmla="*/ 6002268 w 7631184"/>
              <a:gd name="connsiteY1338" fmla="*/ 2471635 h 6858054"/>
              <a:gd name="connsiteX1339" fmla="*/ 6002268 w 7631184"/>
              <a:gd name="connsiteY1339" fmla="*/ 2461866 h 6858054"/>
              <a:gd name="connsiteX1340" fmla="*/ 6012037 w 7631184"/>
              <a:gd name="connsiteY1340" fmla="*/ 2471635 h 6858054"/>
              <a:gd name="connsiteX1341" fmla="*/ 6012037 w 7631184"/>
              <a:gd name="connsiteY1341" fmla="*/ 2481404 h 6858054"/>
              <a:gd name="connsiteX1342" fmla="*/ 6021805 w 7631184"/>
              <a:gd name="connsiteY1342" fmla="*/ 2481404 h 6858054"/>
              <a:gd name="connsiteX1343" fmla="*/ 6051111 w 7631184"/>
              <a:gd name="connsiteY1343" fmla="*/ 2500943 h 6858054"/>
              <a:gd name="connsiteX1344" fmla="*/ 6060880 w 7631184"/>
              <a:gd name="connsiteY1344" fmla="*/ 2520482 h 6858054"/>
              <a:gd name="connsiteX1345" fmla="*/ 6070648 w 7631184"/>
              <a:gd name="connsiteY1345" fmla="*/ 2520482 h 6858054"/>
              <a:gd name="connsiteX1346" fmla="*/ 6070648 w 7631184"/>
              <a:gd name="connsiteY1346" fmla="*/ 2530251 h 6858054"/>
              <a:gd name="connsiteX1347" fmla="*/ 6080417 w 7631184"/>
              <a:gd name="connsiteY1347" fmla="*/ 2530251 h 6858054"/>
              <a:gd name="connsiteX1348" fmla="*/ 6090186 w 7631184"/>
              <a:gd name="connsiteY1348" fmla="*/ 2540020 h 6858054"/>
              <a:gd name="connsiteX1349" fmla="*/ 6080417 w 7631184"/>
              <a:gd name="connsiteY1349" fmla="*/ 2540020 h 6858054"/>
              <a:gd name="connsiteX1350" fmla="*/ 6090186 w 7631184"/>
              <a:gd name="connsiteY1350" fmla="*/ 2549789 h 6858054"/>
              <a:gd name="connsiteX1351" fmla="*/ 6129260 w 7631184"/>
              <a:gd name="connsiteY1351" fmla="*/ 2579097 h 6858054"/>
              <a:gd name="connsiteX1352" fmla="*/ 6139029 w 7631184"/>
              <a:gd name="connsiteY1352" fmla="*/ 2588867 h 6858054"/>
              <a:gd name="connsiteX1353" fmla="*/ 6158566 w 7631184"/>
              <a:gd name="connsiteY1353" fmla="*/ 2608406 h 6858054"/>
              <a:gd name="connsiteX1354" fmla="*/ 6197640 w 7631184"/>
              <a:gd name="connsiteY1354" fmla="*/ 2637713 h 6858054"/>
              <a:gd name="connsiteX1355" fmla="*/ 6217178 w 7631184"/>
              <a:gd name="connsiteY1355" fmla="*/ 2657252 h 6858054"/>
              <a:gd name="connsiteX1356" fmla="*/ 6236715 w 7631184"/>
              <a:gd name="connsiteY1356" fmla="*/ 2667021 h 6858054"/>
              <a:gd name="connsiteX1357" fmla="*/ 6256252 w 7631184"/>
              <a:gd name="connsiteY1357" fmla="*/ 2686560 h 6858054"/>
              <a:gd name="connsiteX1358" fmla="*/ 6285558 w 7631184"/>
              <a:gd name="connsiteY1358" fmla="*/ 2706099 h 6858054"/>
              <a:gd name="connsiteX1359" fmla="*/ 6295327 w 7631184"/>
              <a:gd name="connsiteY1359" fmla="*/ 2715868 h 6858054"/>
              <a:gd name="connsiteX1360" fmla="*/ 6305095 w 7631184"/>
              <a:gd name="connsiteY1360" fmla="*/ 2715868 h 6858054"/>
              <a:gd name="connsiteX1361" fmla="*/ 6314864 w 7631184"/>
              <a:gd name="connsiteY1361" fmla="*/ 2725637 h 6858054"/>
              <a:gd name="connsiteX1362" fmla="*/ 6324632 w 7631184"/>
              <a:gd name="connsiteY1362" fmla="*/ 2735406 h 6858054"/>
              <a:gd name="connsiteX1363" fmla="*/ 6344170 w 7631184"/>
              <a:gd name="connsiteY1363" fmla="*/ 2745176 h 6858054"/>
              <a:gd name="connsiteX1364" fmla="*/ 6353938 w 7631184"/>
              <a:gd name="connsiteY1364" fmla="*/ 2754945 h 6858054"/>
              <a:gd name="connsiteX1365" fmla="*/ 6373475 w 7631184"/>
              <a:gd name="connsiteY1365" fmla="*/ 2764714 h 6858054"/>
              <a:gd name="connsiteX1366" fmla="*/ 6412550 w 7631184"/>
              <a:gd name="connsiteY1366" fmla="*/ 2794022 h 6858054"/>
              <a:gd name="connsiteX1367" fmla="*/ 6441856 w 7631184"/>
              <a:gd name="connsiteY1367" fmla="*/ 2813561 h 6858054"/>
              <a:gd name="connsiteX1368" fmla="*/ 6471162 w 7631184"/>
              <a:gd name="connsiteY1368" fmla="*/ 2833099 h 6858054"/>
              <a:gd name="connsiteX1369" fmla="*/ 6480930 w 7631184"/>
              <a:gd name="connsiteY1369" fmla="*/ 2842869 h 6858054"/>
              <a:gd name="connsiteX1370" fmla="*/ 6490699 w 7631184"/>
              <a:gd name="connsiteY1370" fmla="*/ 2852638 h 6858054"/>
              <a:gd name="connsiteX1371" fmla="*/ 6520005 w 7631184"/>
              <a:gd name="connsiteY1371" fmla="*/ 2881946 h 6858054"/>
              <a:gd name="connsiteX1372" fmla="*/ 6529773 w 7631184"/>
              <a:gd name="connsiteY1372" fmla="*/ 2891715 h 6858054"/>
              <a:gd name="connsiteX1373" fmla="*/ 6529773 w 7631184"/>
              <a:gd name="connsiteY1373" fmla="*/ 2881946 h 6858054"/>
              <a:gd name="connsiteX1374" fmla="*/ 6539542 w 7631184"/>
              <a:gd name="connsiteY1374" fmla="*/ 2891715 h 6858054"/>
              <a:gd name="connsiteX1375" fmla="*/ 6549310 w 7631184"/>
              <a:gd name="connsiteY1375" fmla="*/ 2901485 h 6858054"/>
              <a:gd name="connsiteX1376" fmla="*/ 6559079 w 7631184"/>
              <a:gd name="connsiteY1376" fmla="*/ 2901485 h 6858054"/>
              <a:gd name="connsiteX1377" fmla="*/ 6559079 w 7631184"/>
              <a:gd name="connsiteY1377" fmla="*/ 2911254 h 6858054"/>
              <a:gd name="connsiteX1378" fmla="*/ 6578616 w 7631184"/>
              <a:gd name="connsiteY1378" fmla="*/ 2930792 h 6858054"/>
              <a:gd name="connsiteX1379" fmla="*/ 6568848 w 7631184"/>
              <a:gd name="connsiteY1379" fmla="*/ 2930792 h 6858054"/>
              <a:gd name="connsiteX1380" fmla="*/ 6559079 w 7631184"/>
              <a:gd name="connsiteY1380" fmla="*/ 2921023 h 6858054"/>
              <a:gd name="connsiteX1381" fmla="*/ 6539542 w 7631184"/>
              <a:gd name="connsiteY1381" fmla="*/ 2911254 h 6858054"/>
              <a:gd name="connsiteX1382" fmla="*/ 6529773 w 7631184"/>
              <a:gd name="connsiteY1382" fmla="*/ 2901485 h 6858054"/>
              <a:gd name="connsiteX1383" fmla="*/ 6524889 w 7631184"/>
              <a:gd name="connsiteY1383" fmla="*/ 2900264 h 6858054"/>
              <a:gd name="connsiteX1384" fmla="*/ 6524346 w 7631184"/>
              <a:gd name="connsiteY1384" fmla="*/ 2899313 h 6858054"/>
              <a:gd name="connsiteX1385" fmla="*/ 6523668 w 7631184"/>
              <a:gd name="connsiteY1385" fmla="*/ 2897821 h 6858054"/>
              <a:gd name="connsiteX1386" fmla="*/ 6523432 w 7631184"/>
              <a:gd name="connsiteY1386" fmla="*/ 2897714 h 6858054"/>
              <a:gd name="connsiteX1387" fmla="*/ 6520005 w 7631184"/>
              <a:gd name="connsiteY1387" fmla="*/ 2891715 h 6858054"/>
              <a:gd name="connsiteX1388" fmla="*/ 6506573 w 7631184"/>
              <a:gd name="connsiteY1388" fmla="*/ 2886831 h 6858054"/>
              <a:gd name="connsiteX1389" fmla="*/ 6500468 w 7631184"/>
              <a:gd name="connsiteY1389" fmla="*/ 2881947 h 6858054"/>
              <a:gd name="connsiteX1390" fmla="*/ 6496804 w 7631184"/>
              <a:gd name="connsiteY1390" fmla="*/ 2878283 h 6858054"/>
              <a:gd name="connsiteX1391" fmla="*/ 6490699 w 7631184"/>
              <a:gd name="connsiteY1391" fmla="*/ 2872177 h 6858054"/>
              <a:gd name="connsiteX1392" fmla="*/ 6500467 w 7631184"/>
              <a:gd name="connsiteY1392" fmla="*/ 2881946 h 6858054"/>
              <a:gd name="connsiteX1393" fmla="*/ 6500468 w 7631184"/>
              <a:gd name="connsiteY1393" fmla="*/ 2881947 h 6858054"/>
              <a:gd name="connsiteX1394" fmla="*/ 6510236 w 7631184"/>
              <a:gd name="connsiteY1394" fmla="*/ 2891715 h 6858054"/>
              <a:gd name="connsiteX1395" fmla="*/ 6523432 w 7631184"/>
              <a:gd name="connsiteY1395" fmla="*/ 2897714 h 6858054"/>
              <a:gd name="connsiteX1396" fmla="*/ 6524346 w 7631184"/>
              <a:gd name="connsiteY1396" fmla="*/ 2899313 h 6858054"/>
              <a:gd name="connsiteX1397" fmla="*/ 6529773 w 7631184"/>
              <a:gd name="connsiteY1397" fmla="*/ 2911254 h 6858054"/>
              <a:gd name="connsiteX1398" fmla="*/ 6539542 w 7631184"/>
              <a:gd name="connsiteY1398" fmla="*/ 2921023 h 6858054"/>
              <a:gd name="connsiteX1399" fmla="*/ 6549310 w 7631184"/>
              <a:gd name="connsiteY1399" fmla="*/ 2930792 h 6858054"/>
              <a:gd name="connsiteX1400" fmla="*/ 6568848 w 7631184"/>
              <a:gd name="connsiteY1400" fmla="*/ 2940562 h 6858054"/>
              <a:gd name="connsiteX1401" fmla="*/ 6588385 w 7631184"/>
              <a:gd name="connsiteY1401" fmla="*/ 2960100 h 6858054"/>
              <a:gd name="connsiteX1402" fmla="*/ 6607922 w 7631184"/>
              <a:gd name="connsiteY1402" fmla="*/ 2969870 h 6858054"/>
              <a:gd name="connsiteX1403" fmla="*/ 6617691 w 7631184"/>
              <a:gd name="connsiteY1403" fmla="*/ 2979639 h 6858054"/>
              <a:gd name="connsiteX1404" fmla="*/ 6627459 w 7631184"/>
              <a:gd name="connsiteY1404" fmla="*/ 2989408 h 6858054"/>
              <a:gd name="connsiteX1405" fmla="*/ 6656765 w 7631184"/>
              <a:gd name="connsiteY1405" fmla="*/ 3008947 h 6858054"/>
              <a:gd name="connsiteX1406" fmla="*/ 6627459 w 7631184"/>
              <a:gd name="connsiteY1406" fmla="*/ 2999178 h 6858054"/>
              <a:gd name="connsiteX1407" fmla="*/ 6617691 w 7631184"/>
              <a:gd name="connsiteY1407" fmla="*/ 2989408 h 6858054"/>
              <a:gd name="connsiteX1408" fmla="*/ 6607922 w 7631184"/>
              <a:gd name="connsiteY1408" fmla="*/ 2979639 h 6858054"/>
              <a:gd name="connsiteX1409" fmla="*/ 6578616 w 7631184"/>
              <a:gd name="connsiteY1409" fmla="*/ 2960100 h 6858054"/>
              <a:gd name="connsiteX1410" fmla="*/ 6539542 w 7631184"/>
              <a:gd name="connsiteY1410" fmla="*/ 2930792 h 6858054"/>
              <a:gd name="connsiteX1411" fmla="*/ 6500467 w 7631184"/>
              <a:gd name="connsiteY1411" fmla="*/ 2901485 h 6858054"/>
              <a:gd name="connsiteX1412" fmla="*/ 6471162 w 7631184"/>
              <a:gd name="connsiteY1412" fmla="*/ 2872177 h 6858054"/>
              <a:gd name="connsiteX1413" fmla="*/ 6461393 w 7631184"/>
              <a:gd name="connsiteY1413" fmla="*/ 2862407 h 6858054"/>
              <a:gd name="connsiteX1414" fmla="*/ 6451624 w 7631184"/>
              <a:gd name="connsiteY1414" fmla="*/ 2862407 h 6858054"/>
              <a:gd name="connsiteX1415" fmla="*/ 6422318 w 7631184"/>
              <a:gd name="connsiteY1415" fmla="*/ 2842869 h 6858054"/>
              <a:gd name="connsiteX1416" fmla="*/ 6393013 w 7631184"/>
              <a:gd name="connsiteY1416" fmla="*/ 2813561 h 6858054"/>
              <a:gd name="connsiteX1417" fmla="*/ 6353938 w 7631184"/>
              <a:gd name="connsiteY1417" fmla="*/ 2794022 h 6858054"/>
              <a:gd name="connsiteX1418" fmla="*/ 6373475 w 7631184"/>
              <a:gd name="connsiteY1418" fmla="*/ 2813561 h 6858054"/>
              <a:gd name="connsiteX1419" fmla="*/ 6393013 w 7631184"/>
              <a:gd name="connsiteY1419" fmla="*/ 2833099 h 6858054"/>
              <a:gd name="connsiteX1420" fmla="*/ 6412550 w 7631184"/>
              <a:gd name="connsiteY1420" fmla="*/ 2842869 h 6858054"/>
              <a:gd name="connsiteX1421" fmla="*/ 6422318 w 7631184"/>
              <a:gd name="connsiteY1421" fmla="*/ 2852638 h 6858054"/>
              <a:gd name="connsiteX1422" fmla="*/ 6451624 w 7631184"/>
              <a:gd name="connsiteY1422" fmla="*/ 2872177 h 6858054"/>
              <a:gd name="connsiteX1423" fmla="*/ 6461393 w 7631184"/>
              <a:gd name="connsiteY1423" fmla="*/ 2881946 h 6858054"/>
              <a:gd name="connsiteX1424" fmla="*/ 6471162 w 7631184"/>
              <a:gd name="connsiteY1424" fmla="*/ 2891715 h 6858054"/>
              <a:gd name="connsiteX1425" fmla="*/ 6480930 w 7631184"/>
              <a:gd name="connsiteY1425" fmla="*/ 2901485 h 6858054"/>
              <a:gd name="connsiteX1426" fmla="*/ 6490699 w 7631184"/>
              <a:gd name="connsiteY1426" fmla="*/ 2901485 h 6858054"/>
              <a:gd name="connsiteX1427" fmla="*/ 6500467 w 7631184"/>
              <a:gd name="connsiteY1427" fmla="*/ 2911254 h 6858054"/>
              <a:gd name="connsiteX1428" fmla="*/ 6510236 w 7631184"/>
              <a:gd name="connsiteY1428" fmla="*/ 2911254 h 6858054"/>
              <a:gd name="connsiteX1429" fmla="*/ 6510236 w 7631184"/>
              <a:gd name="connsiteY1429" fmla="*/ 2921023 h 6858054"/>
              <a:gd name="connsiteX1430" fmla="*/ 6520005 w 7631184"/>
              <a:gd name="connsiteY1430" fmla="*/ 2921023 h 6858054"/>
              <a:gd name="connsiteX1431" fmla="*/ 6529773 w 7631184"/>
              <a:gd name="connsiteY1431" fmla="*/ 2930792 h 6858054"/>
              <a:gd name="connsiteX1432" fmla="*/ 6539542 w 7631184"/>
              <a:gd name="connsiteY1432" fmla="*/ 2940562 h 6858054"/>
              <a:gd name="connsiteX1433" fmla="*/ 6549310 w 7631184"/>
              <a:gd name="connsiteY1433" fmla="*/ 2950331 h 6858054"/>
              <a:gd name="connsiteX1434" fmla="*/ 6559079 w 7631184"/>
              <a:gd name="connsiteY1434" fmla="*/ 2950331 h 6858054"/>
              <a:gd name="connsiteX1435" fmla="*/ 6578616 w 7631184"/>
              <a:gd name="connsiteY1435" fmla="*/ 2969870 h 6858054"/>
              <a:gd name="connsiteX1436" fmla="*/ 6588385 w 7631184"/>
              <a:gd name="connsiteY1436" fmla="*/ 2979639 h 6858054"/>
              <a:gd name="connsiteX1437" fmla="*/ 6598153 w 7631184"/>
              <a:gd name="connsiteY1437" fmla="*/ 2979639 h 6858054"/>
              <a:gd name="connsiteX1438" fmla="*/ 6607922 w 7631184"/>
              <a:gd name="connsiteY1438" fmla="*/ 2989408 h 6858054"/>
              <a:gd name="connsiteX1439" fmla="*/ 6607922 w 7631184"/>
              <a:gd name="connsiteY1439" fmla="*/ 2999178 h 6858054"/>
              <a:gd name="connsiteX1440" fmla="*/ 6627459 w 7631184"/>
              <a:gd name="connsiteY1440" fmla="*/ 3008947 h 6858054"/>
              <a:gd name="connsiteX1441" fmla="*/ 6656765 w 7631184"/>
              <a:gd name="connsiteY1441" fmla="*/ 3038255 h 6858054"/>
              <a:gd name="connsiteX1442" fmla="*/ 6676302 w 7631184"/>
              <a:gd name="connsiteY1442" fmla="*/ 3048024 h 6858054"/>
              <a:gd name="connsiteX1443" fmla="*/ 6686071 w 7631184"/>
              <a:gd name="connsiteY1443" fmla="*/ 3057793 h 6858054"/>
              <a:gd name="connsiteX1444" fmla="*/ 6725145 w 7631184"/>
              <a:gd name="connsiteY1444" fmla="*/ 3087101 h 6858054"/>
              <a:gd name="connsiteX1445" fmla="*/ 6734914 w 7631184"/>
              <a:gd name="connsiteY1445" fmla="*/ 3096871 h 6858054"/>
              <a:gd name="connsiteX1446" fmla="*/ 6744683 w 7631184"/>
              <a:gd name="connsiteY1446" fmla="*/ 3106640 h 6858054"/>
              <a:gd name="connsiteX1447" fmla="*/ 6754451 w 7631184"/>
              <a:gd name="connsiteY1447" fmla="*/ 3116409 h 6858054"/>
              <a:gd name="connsiteX1448" fmla="*/ 6754451 w 7631184"/>
              <a:gd name="connsiteY1448" fmla="*/ 3126179 h 6858054"/>
              <a:gd name="connsiteX1449" fmla="*/ 6773988 w 7631184"/>
              <a:gd name="connsiteY1449" fmla="*/ 3135948 h 6858054"/>
              <a:gd name="connsiteX1450" fmla="*/ 6803294 w 7631184"/>
              <a:gd name="connsiteY1450" fmla="*/ 3155487 h 6858054"/>
              <a:gd name="connsiteX1451" fmla="*/ 6822832 w 7631184"/>
              <a:gd name="connsiteY1451" fmla="*/ 3175025 h 6858054"/>
              <a:gd name="connsiteX1452" fmla="*/ 6832600 w 7631184"/>
              <a:gd name="connsiteY1452" fmla="*/ 3184794 h 6858054"/>
              <a:gd name="connsiteX1453" fmla="*/ 6842369 w 7631184"/>
              <a:gd name="connsiteY1453" fmla="*/ 3194564 h 6858054"/>
              <a:gd name="connsiteX1454" fmla="*/ 6852137 w 7631184"/>
              <a:gd name="connsiteY1454" fmla="*/ 3204333 h 6858054"/>
              <a:gd name="connsiteX1455" fmla="*/ 6861906 w 7631184"/>
              <a:gd name="connsiteY1455" fmla="*/ 3214102 h 6858054"/>
              <a:gd name="connsiteX1456" fmla="*/ 6871675 w 7631184"/>
              <a:gd name="connsiteY1456" fmla="*/ 3214102 h 6858054"/>
              <a:gd name="connsiteX1457" fmla="*/ 6871675 w 7631184"/>
              <a:gd name="connsiteY1457" fmla="*/ 3223872 h 6858054"/>
              <a:gd name="connsiteX1458" fmla="*/ 6900980 w 7631184"/>
              <a:gd name="connsiteY1458" fmla="*/ 3243410 h 6858054"/>
              <a:gd name="connsiteX1459" fmla="*/ 6910749 w 7631184"/>
              <a:gd name="connsiteY1459" fmla="*/ 3253180 h 6858054"/>
              <a:gd name="connsiteX1460" fmla="*/ 6940055 w 7631184"/>
              <a:gd name="connsiteY1460" fmla="*/ 3272718 h 6858054"/>
              <a:gd name="connsiteX1461" fmla="*/ 6959592 w 7631184"/>
              <a:gd name="connsiteY1461" fmla="*/ 3302026 h 6858054"/>
              <a:gd name="connsiteX1462" fmla="*/ 6969361 w 7631184"/>
              <a:gd name="connsiteY1462" fmla="*/ 3311795 h 6858054"/>
              <a:gd name="connsiteX1463" fmla="*/ 6998667 w 7631184"/>
              <a:gd name="connsiteY1463" fmla="*/ 3331334 h 6858054"/>
              <a:gd name="connsiteX1464" fmla="*/ 7008435 w 7631184"/>
              <a:gd name="connsiteY1464" fmla="*/ 3341103 h 6858054"/>
              <a:gd name="connsiteX1465" fmla="*/ 7008435 w 7631184"/>
              <a:gd name="connsiteY1465" fmla="*/ 3350873 h 6858054"/>
              <a:gd name="connsiteX1466" fmla="*/ 6998667 w 7631184"/>
              <a:gd name="connsiteY1466" fmla="*/ 3350873 h 6858054"/>
              <a:gd name="connsiteX1467" fmla="*/ 6988898 w 7631184"/>
              <a:gd name="connsiteY1467" fmla="*/ 3341103 h 6858054"/>
              <a:gd name="connsiteX1468" fmla="*/ 6979129 w 7631184"/>
              <a:gd name="connsiteY1468" fmla="*/ 3331334 h 6858054"/>
              <a:gd name="connsiteX1469" fmla="*/ 6969361 w 7631184"/>
              <a:gd name="connsiteY1469" fmla="*/ 3321565 h 6858054"/>
              <a:gd name="connsiteX1470" fmla="*/ 6949823 w 7631184"/>
              <a:gd name="connsiteY1470" fmla="*/ 3311795 h 6858054"/>
              <a:gd name="connsiteX1471" fmla="*/ 6930286 w 7631184"/>
              <a:gd name="connsiteY1471" fmla="*/ 3292257 h 6858054"/>
              <a:gd name="connsiteX1472" fmla="*/ 6910749 w 7631184"/>
              <a:gd name="connsiteY1472" fmla="*/ 3282488 h 6858054"/>
              <a:gd name="connsiteX1473" fmla="*/ 6891212 w 7631184"/>
              <a:gd name="connsiteY1473" fmla="*/ 3262949 h 6858054"/>
              <a:gd name="connsiteX1474" fmla="*/ 6852137 w 7631184"/>
              <a:gd name="connsiteY1474" fmla="*/ 3243410 h 6858054"/>
              <a:gd name="connsiteX1475" fmla="*/ 6832600 w 7631184"/>
              <a:gd name="connsiteY1475" fmla="*/ 3223872 h 6858054"/>
              <a:gd name="connsiteX1476" fmla="*/ 6813063 w 7631184"/>
              <a:gd name="connsiteY1476" fmla="*/ 3204333 h 6858054"/>
              <a:gd name="connsiteX1477" fmla="*/ 6803294 w 7631184"/>
              <a:gd name="connsiteY1477" fmla="*/ 3194564 h 6858054"/>
              <a:gd name="connsiteX1478" fmla="*/ 6793526 w 7631184"/>
              <a:gd name="connsiteY1478" fmla="*/ 3184794 h 6858054"/>
              <a:gd name="connsiteX1479" fmla="*/ 6773988 w 7631184"/>
              <a:gd name="connsiteY1479" fmla="*/ 3175025 h 6858054"/>
              <a:gd name="connsiteX1480" fmla="*/ 6754451 w 7631184"/>
              <a:gd name="connsiteY1480" fmla="*/ 3165256 h 6858054"/>
              <a:gd name="connsiteX1481" fmla="*/ 6737435 w 7631184"/>
              <a:gd name="connsiteY1481" fmla="*/ 3150760 h 6858054"/>
              <a:gd name="connsiteX1482" fmla="*/ 6734914 w 7631184"/>
              <a:gd name="connsiteY1482" fmla="*/ 3145717 h 6858054"/>
              <a:gd name="connsiteX1483" fmla="*/ 6731516 w 7631184"/>
              <a:gd name="connsiteY1483" fmla="*/ 3145717 h 6858054"/>
              <a:gd name="connsiteX1484" fmla="*/ 6721482 w 7631184"/>
              <a:gd name="connsiteY1484" fmla="*/ 3137169 h 6858054"/>
              <a:gd name="connsiteX1485" fmla="*/ 6695840 w 7631184"/>
              <a:gd name="connsiteY1485" fmla="*/ 3116409 h 6858054"/>
              <a:gd name="connsiteX1486" fmla="*/ 6676302 w 7631184"/>
              <a:gd name="connsiteY1486" fmla="*/ 3096871 h 6858054"/>
              <a:gd name="connsiteX1487" fmla="*/ 6666534 w 7631184"/>
              <a:gd name="connsiteY1487" fmla="*/ 3087101 h 6858054"/>
              <a:gd name="connsiteX1488" fmla="*/ 6656765 w 7631184"/>
              <a:gd name="connsiteY1488" fmla="*/ 3087101 h 6858054"/>
              <a:gd name="connsiteX1489" fmla="*/ 6637228 w 7631184"/>
              <a:gd name="connsiteY1489" fmla="*/ 3067563 h 6858054"/>
              <a:gd name="connsiteX1490" fmla="*/ 6637228 w 7631184"/>
              <a:gd name="connsiteY1490" fmla="*/ 3077332 h 6858054"/>
              <a:gd name="connsiteX1491" fmla="*/ 6656765 w 7631184"/>
              <a:gd name="connsiteY1491" fmla="*/ 3087101 h 6858054"/>
              <a:gd name="connsiteX1492" fmla="*/ 6676302 w 7631184"/>
              <a:gd name="connsiteY1492" fmla="*/ 3106640 h 6858054"/>
              <a:gd name="connsiteX1493" fmla="*/ 6686071 w 7631184"/>
              <a:gd name="connsiteY1493" fmla="*/ 3116409 h 6858054"/>
              <a:gd name="connsiteX1494" fmla="*/ 6695840 w 7631184"/>
              <a:gd name="connsiteY1494" fmla="*/ 3126179 h 6858054"/>
              <a:gd name="connsiteX1495" fmla="*/ 6705608 w 7631184"/>
              <a:gd name="connsiteY1495" fmla="*/ 3135948 h 6858054"/>
              <a:gd name="connsiteX1496" fmla="*/ 6715377 w 7631184"/>
              <a:gd name="connsiteY1496" fmla="*/ 3135948 h 6858054"/>
              <a:gd name="connsiteX1497" fmla="*/ 6715377 w 7631184"/>
              <a:gd name="connsiteY1497" fmla="*/ 3145717 h 6858054"/>
              <a:gd name="connsiteX1498" fmla="*/ 6715377 w 7631184"/>
              <a:gd name="connsiteY1498" fmla="*/ 3155487 h 6858054"/>
              <a:gd name="connsiteX1499" fmla="*/ 6725145 w 7631184"/>
              <a:gd name="connsiteY1499" fmla="*/ 3155487 h 6858054"/>
              <a:gd name="connsiteX1500" fmla="*/ 6725145 w 7631184"/>
              <a:gd name="connsiteY1500" fmla="*/ 3165256 h 6858054"/>
              <a:gd name="connsiteX1501" fmla="*/ 6734914 w 7631184"/>
              <a:gd name="connsiteY1501" fmla="*/ 3165256 h 6858054"/>
              <a:gd name="connsiteX1502" fmla="*/ 6744683 w 7631184"/>
              <a:gd name="connsiteY1502" fmla="*/ 3175025 h 6858054"/>
              <a:gd name="connsiteX1503" fmla="*/ 6764220 w 7631184"/>
              <a:gd name="connsiteY1503" fmla="*/ 3194564 h 6858054"/>
              <a:gd name="connsiteX1504" fmla="*/ 6773988 w 7631184"/>
              <a:gd name="connsiteY1504" fmla="*/ 3204333 h 6858054"/>
              <a:gd name="connsiteX1505" fmla="*/ 6793526 w 7631184"/>
              <a:gd name="connsiteY1505" fmla="*/ 3214102 h 6858054"/>
              <a:gd name="connsiteX1506" fmla="*/ 6803294 w 7631184"/>
              <a:gd name="connsiteY1506" fmla="*/ 3223872 h 6858054"/>
              <a:gd name="connsiteX1507" fmla="*/ 6813063 w 7631184"/>
              <a:gd name="connsiteY1507" fmla="*/ 3233641 h 6858054"/>
              <a:gd name="connsiteX1508" fmla="*/ 6822832 w 7631184"/>
              <a:gd name="connsiteY1508" fmla="*/ 3243410 h 6858054"/>
              <a:gd name="connsiteX1509" fmla="*/ 6832600 w 7631184"/>
              <a:gd name="connsiteY1509" fmla="*/ 3253180 h 6858054"/>
              <a:gd name="connsiteX1510" fmla="*/ 6852137 w 7631184"/>
              <a:gd name="connsiteY1510" fmla="*/ 3272718 h 6858054"/>
              <a:gd name="connsiteX1511" fmla="*/ 6871675 w 7631184"/>
              <a:gd name="connsiteY1511" fmla="*/ 3282488 h 6858054"/>
              <a:gd name="connsiteX1512" fmla="*/ 6881443 w 7631184"/>
              <a:gd name="connsiteY1512" fmla="*/ 3302026 h 6858054"/>
              <a:gd name="connsiteX1513" fmla="*/ 6871675 w 7631184"/>
              <a:gd name="connsiteY1513" fmla="*/ 3292257 h 6858054"/>
              <a:gd name="connsiteX1514" fmla="*/ 6881443 w 7631184"/>
              <a:gd name="connsiteY1514" fmla="*/ 3302026 h 6858054"/>
              <a:gd name="connsiteX1515" fmla="*/ 6891212 w 7631184"/>
              <a:gd name="connsiteY1515" fmla="*/ 3302026 h 6858054"/>
              <a:gd name="connsiteX1516" fmla="*/ 6900980 w 7631184"/>
              <a:gd name="connsiteY1516" fmla="*/ 3311795 h 6858054"/>
              <a:gd name="connsiteX1517" fmla="*/ 6930286 w 7631184"/>
              <a:gd name="connsiteY1517" fmla="*/ 3341103 h 6858054"/>
              <a:gd name="connsiteX1518" fmla="*/ 6940055 w 7631184"/>
              <a:gd name="connsiteY1518" fmla="*/ 3350873 h 6858054"/>
              <a:gd name="connsiteX1519" fmla="*/ 6949823 w 7631184"/>
              <a:gd name="connsiteY1519" fmla="*/ 3360642 h 6858054"/>
              <a:gd name="connsiteX1520" fmla="*/ 6969361 w 7631184"/>
              <a:gd name="connsiteY1520" fmla="*/ 3370411 h 6858054"/>
              <a:gd name="connsiteX1521" fmla="*/ 6979129 w 7631184"/>
              <a:gd name="connsiteY1521" fmla="*/ 3389950 h 6858054"/>
              <a:gd name="connsiteX1522" fmla="*/ 6969361 w 7631184"/>
              <a:gd name="connsiteY1522" fmla="*/ 3389950 h 6858054"/>
              <a:gd name="connsiteX1523" fmla="*/ 6959592 w 7631184"/>
              <a:gd name="connsiteY1523" fmla="*/ 3380181 h 6858054"/>
              <a:gd name="connsiteX1524" fmla="*/ 6949823 w 7631184"/>
              <a:gd name="connsiteY1524" fmla="*/ 3371633 h 6858054"/>
              <a:gd name="connsiteX1525" fmla="*/ 6945784 w 7631184"/>
              <a:gd name="connsiteY1525" fmla="*/ 3371128 h 6858054"/>
              <a:gd name="connsiteX1526" fmla="*/ 6942497 w 7631184"/>
              <a:gd name="connsiteY1526" fmla="*/ 3365527 h 6858054"/>
              <a:gd name="connsiteX1527" fmla="*/ 6938952 w 7631184"/>
              <a:gd name="connsiteY1527" fmla="*/ 3361587 h 6858054"/>
              <a:gd name="connsiteX1528" fmla="*/ 6938834 w 7631184"/>
              <a:gd name="connsiteY1528" fmla="*/ 3360642 h 6858054"/>
              <a:gd name="connsiteX1529" fmla="*/ 6930286 w 7631184"/>
              <a:gd name="connsiteY1529" fmla="*/ 3350873 h 6858054"/>
              <a:gd name="connsiteX1530" fmla="*/ 6929026 w 7631184"/>
              <a:gd name="connsiteY1530" fmla="*/ 3350558 h 6858054"/>
              <a:gd name="connsiteX1531" fmla="*/ 6920518 w 7631184"/>
              <a:gd name="connsiteY1531" fmla="*/ 3341103 h 6858054"/>
              <a:gd name="connsiteX1532" fmla="*/ 6925402 w 7631184"/>
              <a:gd name="connsiteY1532" fmla="*/ 3349652 h 6858054"/>
              <a:gd name="connsiteX1533" fmla="*/ 6929026 w 7631184"/>
              <a:gd name="connsiteY1533" fmla="*/ 3350558 h 6858054"/>
              <a:gd name="connsiteX1534" fmla="*/ 6938952 w 7631184"/>
              <a:gd name="connsiteY1534" fmla="*/ 3361587 h 6858054"/>
              <a:gd name="connsiteX1535" fmla="*/ 6940055 w 7631184"/>
              <a:gd name="connsiteY1535" fmla="*/ 3370411 h 6858054"/>
              <a:gd name="connsiteX1536" fmla="*/ 6930286 w 7631184"/>
              <a:gd name="connsiteY1536" fmla="*/ 3360642 h 6858054"/>
              <a:gd name="connsiteX1537" fmla="*/ 6925402 w 7631184"/>
              <a:gd name="connsiteY1537" fmla="*/ 3360642 h 6858054"/>
              <a:gd name="connsiteX1538" fmla="*/ 6924181 w 7631184"/>
              <a:gd name="connsiteY1538" fmla="*/ 3360642 h 6858054"/>
              <a:gd name="connsiteX1539" fmla="*/ 6920518 w 7631184"/>
              <a:gd name="connsiteY1539" fmla="*/ 3360642 h 6858054"/>
              <a:gd name="connsiteX1540" fmla="*/ 6861906 w 7631184"/>
              <a:gd name="connsiteY1540" fmla="*/ 3311795 h 6858054"/>
              <a:gd name="connsiteX1541" fmla="*/ 6852137 w 7631184"/>
              <a:gd name="connsiteY1541" fmla="*/ 3302026 h 6858054"/>
              <a:gd name="connsiteX1542" fmla="*/ 6842369 w 7631184"/>
              <a:gd name="connsiteY1542" fmla="*/ 3292257 h 6858054"/>
              <a:gd name="connsiteX1543" fmla="*/ 6832600 w 7631184"/>
              <a:gd name="connsiteY1543" fmla="*/ 3282488 h 6858054"/>
              <a:gd name="connsiteX1544" fmla="*/ 6832600 w 7631184"/>
              <a:gd name="connsiteY1544" fmla="*/ 3292257 h 6858054"/>
              <a:gd name="connsiteX1545" fmla="*/ 6842369 w 7631184"/>
              <a:gd name="connsiteY1545" fmla="*/ 3302026 h 6858054"/>
              <a:gd name="connsiteX1546" fmla="*/ 6852137 w 7631184"/>
              <a:gd name="connsiteY1546" fmla="*/ 3311795 h 6858054"/>
              <a:gd name="connsiteX1547" fmla="*/ 6861906 w 7631184"/>
              <a:gd name="connsiteY1547" fmla="*/ 3311795 h 6858054"/>
              <a:gd name="connsiteX1548" fmla="*/ 6861906 w 7631184"/>
              <a:gd name="connsiteY1548" fmla="*/ 3321565 h 6858054"/>
              <a:gd name="connsiteX1549" fmla="*/ 6852137 w 7631184"/>
              <a:gd name="connsiteY1549" fmla="*/ 3331334 h 6858054"/>
              <a:gd name="connsiteX1550" fmla="*/ 6850916 w 7631184"/>
              <a:gd name="connsiteY1550" fmla="*/ 3330113 h 6858054"/>
              <a:gd name="connsiteX1551" fmla="*/ 6849918 w 7631184"/>
              <a:gd name="connsiteY1551" fmla="*/ 3329115 h 6858054"/>
              <a:gd name="connsiteX1552" fmla="*/ 6846032 w 7631184"/>
              <a:gd name="connsiteY1552" fmla="*/ 3325228 h 6858054"/>
              <a:gd name="connsiteX1553" fmla="*/ 6832600 w 7631184"/>
              <a:gd name="connsiteY1553" fmla="*/ 3311795 h 6858054"/>
              <a:gd name="connsiteX1554" fmla="*/ 6842369 w 7631184"/>
              <a:gd name="connsiteY1554" fmla="*/ 3321565 h 6858054"/>
              <a:gd name="connsiteX1555" fmla="*/ 6849918 w 7631184"/>
              <a:gd name="connsiteY1555" fmla="*/ 3329115 h 6858054"/>
              <a:gd name="connsiteX1556" fmla="*/ 6852137 w 7631184"/>
              <a:gd name="connsiteY1556" fmla="*/ 3331334 h 6858054"/>
              <a:gd name="connsiteX1557" fmla="*/ 6861906 w 7631184"/>
              <a:gd name="connsiteY1557" fmla="*/ 3341103 h 6858054"/>
              <a:gd name="connsiteX1558" fmla="*/ 6881443 w 7631184"/>
              <a:gd name="connsiteY1558" fmla="*/ 3360642 h 6858054"/>
              <a:gd name="connsiteX1559" fmla="*/ 6910749 w 7631184"/>
              <a:gd name="connsiteY1559" fmla="*/ 3380181 h 6858054"/>
              <a:gd name="connsiteX1560" fmla="*/ 6920518 w 7631184"/>
              <a:gd name="connsiteY1560" fmla="*/ 3389950 h 6858054"/>
              <a:gd name="connsiteX1561" fmla="*/ 6930286 w 7631184"/>
              <a:gd name="connsiteY1561" fmla="*/ 3389950 h 6858054"/>
              <a:gd name="connsiteX1562" fmla="*/ 6940055 w 7631184"/>
              <a:gd name="connsiteY1562" fmla="*/ 3409489 h 6858054"/>
              <a:gd name="connsiteX1563" fmla="*/ 6959592 w 7631184"/>
              <a:gd name="connsiteY1563" fmla="*/ 3419258 h 6858054"/>
              <a:gd name="connsiteX1564" fmla="*/ 6969361 w 7631184"/>
              <a:gd name="connsiteY1564" fmla="*/ 3429027 h 6858054"/>
              <a:gd name="connsiteX1565" fmla="*/ 6979129 w 7631184"/>
              <a:gd name="connsiteY1565" fmla="*/ 3438796 h 6858054"/>
              <a:gd name="connsiteX1566" fmla="*/ 6979129 w 7631184"/>
              <a:gd name="connsiteY1566" fmla="*/ 3448566 h 6858054"/>
              <a:gd name="connsiteX1567" fmla="*/ 6988898 w 7631184"/>
              <a:gd name="connsiteY1567" fmla="*/ 3458335 h 6858054"/>
              <a:gd name="connsiteX1568" fmla="*/ 6998667 w 7631184"/>
              <a:gd name="connsiteY1568" fmla="*/ 3468104 h 6858054"/>
              <a:gd name="connsiteX1569" fmla="*/ 7008435 w 7631184"/>
              <a:gd name="connsiteY1569" fmla="*/ 3477874 h 6858054"/>
              <a:gd name="connsiteX1570" fmla="*/ 7018204 w 7631184"/>
              <a:gd name="connsiteY1570" fmla="*/ 3487643 h 6858054"/>
              <a:gd name="connsiteX1571" fmla="*/ 7037741 w 7631184"/>
              <a:gd name="connsiteY1571" fmla="*/ 3507182 h 6858054"/>
              <a:gd name="connsiteX1572" fmla="*/ 7057278 w 7631184"/>
              <a:gd name="connsiteY1572" fmla="*/ 3516951 h 6858054"/>
              <a:gd name="connsiteX1573" fmla="*/ 7057278 w 7631184"/>
              <a:gd name="connsiteY1573" fmla="*/ 3526720 h 6858054"/>
              <a:gd name="connsiteX1574" fmla="*/ 7047510 w 7631184"/>
              <a:gd name="connsiteY1574" fmla="*/ 3516951 h 6858054"/>
              <a:gd name="connsiteX1575" fmla="*/ 7008435 w 7631184"/>
              <a:gd name="connsiteY1575" fmla="*/ 3487643 h 6858054"/>
              <a:gd name="connsiteX1576" fmla="*/ 6998667 w 7631184"/>
              <a:gd name="connsiteY1576" fmla="*/ 3477874 h 6858054"/>
              <a:gd name="connsiteX1577" fmla="*/ 6979129 w 7631184"/>
              <a:gd name="connsiteY1577" fmla="*/ 3458335 h 6858054"/>
              <a:gd name="connsiteX1578" fmla="*/ 6944939 w 7631184"/>
              <a:gd name="connsiteY1578" fmla="*/ 3433912 h 6858054"/>
              <a:gd name="connsiteX1579" fmla="*/ 6917261 w 7631184"/>
              <a:gd name="connsiteY1579" fmla="*/ 3414141 h 6858054"/>
              <a:gd name="connsiteX1580" fmla="*/ 6911970 w 7631184"/>
              <a:gd name="connsiteY1580" fmla="*/ 3405825 h 6858054"/>
              <a:gd name="connsiteX1581" fmla="*/ 6910749 w 7631184"/>
              <a:gd name="connsiteY1581" fmla="*/ 3399719 h 6858054"/>
              <a:gd name="connsiteX1582" fmla="*/ 6910749 w 7631184"/>
              <a:gd name="connsiteY1582" fmla="*/ 3409489 h 6858054"/>
              <a:gd name="connsiteX1583" fmla="*/ 6917261 w 7631184"/>
              <a:gd name="connsiteY1583" fmla="*/ 3414141 h 6858054"/>
              <a:gd name="connsiteX1584" fmla="*/ 6920518 w 7631184"/>
              <a:gd name="connsiteY1584" fmla="*/ 3419258 h 6858054"/>
              <a:gd name="connsiteX1585" fmla="*/ 6959592 w 7631184"/>
              <a:gd name="connsiteY1585" fmla="*/ 3458335 h 6858054"/>
              <a:gd name="connsiteX1586" fmla="*/ 6949823 w 7631184"/>
              <a:gd name="connsiteY1586" fmla="*/ 3458335 h 6858054"/>
              <a:gd name="connsiteX1587" fmla="*/ 6959592 w 7631184"/>
              <a:gd name="connsiteY1587" fmla="*/ 3468104 h 6858054"/>
              <a:gd name="connsiteX1588" fmla="*/ 6979129 w 7631184"/>
              <a:gd name="connsiteY1588" fmla="*/ 3477874 h 6858054"/>
              <a:gd name="connsiteX1589" fmla="*/ 6988898 w 7631184"/>
              <a:gd name="connsiteY1589" fmla="*/ 3487643 h 6858054"/>
              <a:gd name="connsiteX1590" fmla="*/ 7008435 w 7631184"/>
              <a:gd name="connsiteY1590" fmla="*/ 3507182 h 6858054"/>
              <a:gd name="connsiteX1591" fmla="*/ 7008435 w 7631184"/>
              <a:gd name="connsiteY1591" fmla="*/ 3516951 h 6858054"/>
              <a:gd name="connsiteX1592" fmla="*/ 7018204 w 7631184"/>
              <a:gd name="connsiteY1592" fmla="*/ 3526720 h 6858054"/>
              <a:gd name="connsiteX1593" fmla="*/ 6979129 w 7631184"/>
              <a:gd name="connsiteY1593" fmla="*/ 3497412 h 6858054"/>
              <a:gd name="connsiteX1594" fmla="*/ 6969361 w 7631184"/>
              <a:gd name="connsiteY1594" fmla="*/ 3487643 h 6858054"/>
              <a:gd name="connsiteX1595" fmla="*/ 6968140 w 7631184"/>
              <a:gd name="connsiteY1595" fmla="*/ 3487643 h 6858054"/>
              <a:gd name="connsiteX1596" fmla="*/ 6964477 w 7631184"/>
              <a:gd name="connsiteY1596" fmla="*/ 3487643 h 6858054"/>
              <a:gd name="connsiteX1597" fmla="*/ 6960813 w 7631184"/>
              <a:gd name="connsiteY1597" fmla="*/ 3487643 h 6858054"/>
              <a:gd name="connsiteX1598" fmla="*/ 6959592 w 7631184"/>
              <a:gd name="connsiteY1598" fmla="*/ 3487643 h 6858054"/>
              <a:gd name="connsiteX1599" fmla="*/ 6949823 w 7631184"/>
              <a:gd name="connsiteY1599" fmla="*/ 3477874 h 6858054"/>
              <a:gd name="connsiteX1600" fmla="*/ 6920518 w 7631184"/>
              <a:gd name="connsiteY1600" fmla="*/ 3448566 h 6858054"/>
              <a:gd name="connsiteX1601" fmla="*/ 6900980 w 7631184"/>
              <a:gd name="connsiteY1601" fmla="*/ 3438796 h 6858054"/>
              <a:gd name="connsiteX1602" fmla="*/ 6900980 w 7631184"/>
              <a:gd name="connsiteY1602" fmla="*/ 3429027 h 6858054"/>
              <a:gd name="connsiteX1603" fmla="*/ 6881443 w 7631184"/>
              <a:gd name="connsiteY1603" fmla="*/ 3419258 h 6858054"/>
              <a:gd name="connsiteX1604" fmla="*/ 6852137 w 7631184"/>
              <a:gd name="connsiteY1604" fmla="*/ 3389950 h 6858054"/>
              <a:gd name="connsiteX1605" fmla="*/ 6832600 w 7631184"/>
              <a:gd name="connsiteY1605" fmla="*/ 3380181 h 6858054"/>
              <a:gd name="connsiteX1606" fmla="*/ 6822832 w 7631184"/>
              <a:gd name="connsiteY1606" fmla="*/ 3370411 h 6858054"/>
              <a:gd name="connsiteX1607" fmla="*/ 6813063 w 7631184"/>
              <a:gd name="connsiteY1607" fmla="*/ 3360642 h 6858054"/>
              <a:gd name="connsiteX1608" fmla="*/ 6803294 w 7631184"/>
              <a:gd name="connsiteY1608" fmla="*/ 3350873 h 6858054"/>
              <a:gd name="connsiteX1609" fmla="*/ 6793526 w 7631184"/>
              <a:gd name="connsiteY1609" fmla="*/ 3341103 h 6858054"/>
              <a:gd name="connsiteX1610" fmla="*/ 6783757 w 7631184"/>
              <a:gd name="connsiteY1610" fmla="*/ 3331334 h 6858054"/>
              <a:gd name="connsiteX1611" fmla="*/ 6773988 w 7631184"/>
              <a:gd name="connsiteY1611" fmla="*/ 3321565 h 6858054"/>
              <a:gd name="connsiteX1612" fmla="*/ 6764220 w 7631184"/>
              <a:gd name="connsiteY1612" fmla="*/ 3321565 h 6858054"/>
              <a:gd name="connsiteX1613" fmla="*/ 6734914 w 7631184"/>
              <a:gd name="connsiteY1613" fmla="*/ 3302026 h 6858054"/>
              <a:gd name="connsiteX1614" fmla="*/ 6725145 w 7631184"/>
              <a:gd name="connsiteY1614" fmla="*/ 3302026 h 6858054"/>
              <a:gd name="connsiteX1615" fmla="*/ 6715377 w 7631184"/>
              <a:gd name="connsiteY1615" fmla="*/ 3292257 h 6858054"/>
              <a:gd name="connsiteX1616" fmla="*/ 6686071 w 7631184"/>
              <a:gd name="connsiteY1616" fmla="*/ 3262949 h 6858054"/>
              <a:gd name="connsiteX1617" fmla="*/ 6656765 w 7631184"/>
              <a:gd name="connsiteY1617" fmla="*/ 3243410 h 6858054"/>
              <a:gd name="connsiteX1618" fmla="*/ 6650660 w 7631184"/>
              <a:gd name="connsiteY1618" fmla="*/ 3237305 h 6858054"/>
              <a:gd name="connsiteX1619" fmla="*/ 6649214 w 7631184"/>
              <a:gd name="connsiteY1619" fmla="*/ 3235859 h 6858054"/>
              <a:gd name="connsiteX1620" fmla="*/ 6643333 w 7631184"/>
              <a:gd name="connsiteY1620" fmla="*/ 3229978 h 6858054"/>
              <a:gd name="connsiteX1621" fmla="*/ 6637228 w 7631184"/>
              <a:gd name="connsiteY1621" fmla="*/ 3223872 h 6858054"/>
              <a:gd name="connsiteX1622" fmla="*/ 6649214 w 7631184"/>
              <a:gd name="connsiteY1622" fmla="*/ 3235859 h 6858054"/>
              <a:gd name="connsiteX1623" fmla="*/ 6656765 w 7631184"/>
              <a:gd name="connsiteY1623" fmla="*/ 3243410 h 6858054"/>
              <a:gd name="connsiteX1624" fmla="*/ 6686071 w 7631184"/>
              <a:gd name="connsiteY1624" fmla="*/ 3272718 h 6858054"/>
              <a:gd name="connsiteX1625" fmla="*/ 6715377 w 7631184"/>
              <a:gd name="connsiteY1625" fmla="*/ 3292257 h 6858054"/>
              <a:gd name="connsiteX1626" fmla="*/ 6725145 w 7631184"/>
              <a:gd name="connsiteY1626" fmla="*/ 3302026 h 6858054"/>
              <a:gd name="connsiteX1627" fmla="*/ 6744683 w 7631184"/>
              <a:gd name="connsiteY1627" fmla="*/ 3321565 h 6858054"/>
              <a:gd name="connsiteX1628" fmla="*/ 6764220 w 7631184"/>
              <a:gd name="connsiteY1628" fmla="*/ 3331334 h 6858054"/>
              <a:gd name="connsiteX1629" fmla="*/ 6783757 w 7631184"/>
              <a:gd name="connsiteY1629" fmla="*/ 3341103 h 6858054"/>
              <a:gd name="connsiteX1630" fmla="*/ 6783757 w 7631184"/>
              <a:gd name="connsiteY1630" fmla="*/ 3350873 h 6858054"/>
              <a:gd name="connsiteX1631" fmla="*/ 6803294 w 7631184"/>
              <a:gd name="connsiteY1631" fmla="*/ 3370411 h 6858054"/>
              <a:gd name="connsiteX1632" fmla="*/ 6803294 w 7631184"/>
              <a:gd name="connsiteY1632" fmla="*/ 3380181 h 6858054"/>
              <a:gd name="connsiteX1633" fmla="*/ 6822832 w 7631184"/>
              <a:gd name="connsiteY1633" fmla="*/ 3389950 h 6858054"/>
              <a:gd name="connsiteX1634" fmla="*/ 6852137 w 7631184"/>
              <a:gd name="connsiteY1634" fmla="*/ 3419258 h 6858054"/>
              <a:gd name="connsiteX1635" fmla="*/ 6871675 w 7631184"/>
              <a:gd name="connsiteY1635" fmla="*/ 3429027 h 6858054"/>
              <a:gd name="connsiteX1636" fmla="*/ 6881443 w 7631184"/>
              <a:gd name="connsiteY1636" fmla="*/ 3438796 h 6858054"/>
              <a:gd name="connsiteX1637" fmla="*/ 6900980 w 7631184"/>
              <a:gd name="connsiteY1637" fmla="*/ 3458335 h 6858054"/>
              <a:gd name="connsiteX1638" fmla="*/ 6910749 w 7631184"/>
              <a:gd name="connsiteY1638" fmla="*/ 3458335 h 6858054"/>
              <a:gd name="connsiteX1639" fmla="*/ 6920518 w 7631184"/>
              <a:gd name="connsiteY1639" fmla="*/ 3468104 h 6858054"/>
              <a:gd name="connsiteX1640" fmla="*/ 6920518 w 7631184"/>
              <a:gd name="connsiteY1640" fmla="*/ 3477874 h 6858054"/>
              <a:gd name="connsiteX1641" fmla="*/ 6930286 w 7631184"/>
              <a:gd name="connsiteY1641" fmla="*/ 3487643 h 6858054"/>
              <a:gd name="connsiteX1642" fmla="*/ 6940055 w 7631184"/>
              <a:gd name="connsiteY1642" fmla="*/ 3487643 h 6858054"/>
              <a:gd name="connsiteX1643" fmla="*/ 6949823 w 7631184"/>
              <a:gd name="connsiteY1643" fmla="*/ 3497412 h 6858054"/>
              <a:gd name="connsiteX1644" fmla="*/ 6969361 w 7631184"/>
              <a:gd name="connsiteY1644" fmla="*/ 3516951 h 6858054"/>
              <a:gd name="connsiteX1645" fmla="*/ 6998667 w 7631184"/>
              <a:gd name="connsiteY1645" fmla="*/ 3536490 h 6858054"/>
              <a:gd name="connsiteX1646" fmla="*/ 7018204 w 7631184"/>
              <a:gd name="connsiteY1646" fmla="*/ 3556028 h 6858054"/>
              <a:gd name="connsiteX1647" fmla="*/ 7027972 w 7631184"/>
              <a:gd name="connsiteY1647" fmla="*/ 3575567 h 6858054"/>
              <a:gd name="connsiteX1648" fmla="*/ 7037741 w 7631184"/>
              <a:gd name="connsiteY1648" fmla="*/ 3585336 h 6858054"/>
              <a:gd name="connsiteX1649" fmla="*/ 7008435 w 7631184"/>
              <a:gd name="connsiteY1649" fmla="*/ 3556028 h 6858054"/>
              <a:gd name="connsiteX1650" fmla="*/ 6988898 w 7631184"/>
              <a:gd name="connsiteY1650" fmla="*/ 3536490 h 6858054"/>
              <a:gd name="connsiteX1651" fmla="*/ 6969361 w 7631184"/>
              <a:gd name="connsiteY1651" fmla="*/ 3526720 h 6858054"/>
              <a:gd name="connsiteX1652" fmla="*/ 6959592 w 7631184"/>
              <a:gd name="connsiteY1652" fmla="*/ 3516951 h 6858054"/>
              <a:gd name="connsiteX1653" fmla="*/ 6959592 w 7631184"/>
              <a:gd name="connsiteY1653" fmla="*/ 3526720 h 6858054"/>
              <a:gd name="connsiteX1654" fmla="*/ 6969361 w 7631184"/>
              <a:gd name="connsiteY1654" fmla="*/ 3536490 h 6858054"/>
              <a:gd name="connsiteX1655" fmla="*/ 6979129 w 7631184"/>
              <a:gd name="connsiteY1655" fmla="*/ 3546259 h 6858054"/>
              <a:gd name="connsiteX1656" fmla="*/ 6988898 w 7631184"/>
              <a:gd name="connsiteY1656" fmla="*/ 3556028 h 6858054"/>
              <a:gd name="connsiteX1657" fmla="*/ 7008435 w 7631184"/>
              <a:gd name="connsiteY1657" fmla="*/ 3575567 h 6858054"/>
              <a:gd name="connsiteX1658" fmla="*/ 7008435 w 7631184"/>
              <a:gd name="connsiteY1658" fmla="*/ 3585336 h 6858054"/>
              <a:gd name="connsiteX1659" fmla="*/ 6998667 w 7631184"/>
              <a:gd name="connsiteY1659" fmla="*/ 3585336 h 6858054"/>
              <a:gd name="connsiteX1660" fmla="*/ 6998667 w 7631184"/>
              <a:gd name="connsiteY1660" fmla="*/ 3575567 h 6858054"/>
              <a:gd name="connsiteX1661" fmla="*/ 6969361 w 7631184"/>
              <a:gd name="connsiteY1661" fmla="*/ 3556028 h 6858054"/>
              <a:gd name="connsiteX1662" fmla="*/ 6949823 w 7631184"/>
              <a:gd name="connsiteY1662" fmla="*/ 3526720 h 6858054"/>
              <a:gd name="connsiteX1663" fmla="*/ 6920518 w 7631184"/>
              <a:gd name="connsiteY1663" fmla="*/ 3507182 h 6858054"/>
              <a:gd name="connsiteX1664" fmla="*/ 6910749 w 7631184"/>
              <a:gd name="connsiteY1664" fmla="*/ 3497412 h 6858054"/>
              <a:gd name="connsiteX1665" fmla="*/ 6900980 w 7631184"/>
              <a:gd name="connsiteY1665" fmla="*/ 3497412 h 6858054"/>
              <a:gd name="connsiteX1666" fmla="*/ 6910749 w 7631184"/>
              <a:gd name="connsiteY1666" fmla="*/ 3507182 h 6858054"/>
              <a:gd name="connsiteX1667" fmla="*/ 6949823 w 7631184"/>
              <a:gd name="connsiteY1667" fmla="*/ 3536490 h 6858054"/>
              <a:gd name="connsiteX1668" fmla="*/ 6969361 w 7631184"/>
              <a:gd name="connsiteY1668" fmla="*/ 3556028 h 6858054"/>
              <a:gd name="connsiteX1669" fmla="*/ 6988898 w 7631184"/>
              <a:gd name="connsiteY1669" fmla="*/ 3575567 h 6858054"/>
              <a:gd name="connsiteX1670" fmla="*/ 6998667 w 7631184"/>
              <a:gd name="connsiteY1670" fmla="*/ 3595105 h 6858054"/>
              <a:gd name="connsiteX1671" fmla="*/ 7027972 w 7631184"/>
              <a:gd name="connsiteY1671" fmla="*/ 3614644 h 6858054"/>
              <a:gd name="connsiteX1672" fmla="*/ 7037741 w 7631184"/>
              <a:gd name="connsiteY1672" fmla="*/ 3624413 h 6858054"/>
              <a:gd name="connsiteX1673" fmla="*/ 7086584 w 7631184"/>
              <a:gd name="connsiteY1673" fmla="*/ 3673260 h 6858054"/>
              <a:gd name="connsiteX1674" fmla="*/ 7096353 w 7631184"/>
              <a:gd name="connsiteY1674" fmla="*/ 3683029 h 6858054"/>
              <a:gd name="connsiteX1675" fmla="*/ 7115890 w 7631184"/>
              <a:gd name="connsiteY1675" fmla="*/ 3712337 h 6858054"/>
              <a:gd name="connsiteX1676" fmla="*/ 7125658 w 7631184"/>
              <a:gd name="connsiteY1676" fmla="*/ 3722106 h 6858054"/>
              <a:gd name="connsiteX1677" fmla="*/ 7184270 w 7631184"/>
              <a:gd name="connsiteY1677" fmla="*/ 3780722 h 6858054"/>
              <a:gd name="connsiteX1678" fmla="*/ 7223345 w 7631184"/>
              <a:gd name="connsiteY1678" fmla="*/ 3819799 h 6858054"/>
              <a:gd name="connsiteX1679" fmla="*/ 7272188 w 7631184"/>
              <a:gd name="connsiteY1679" fmla="*/ 3868646 h 6858054"/>
              <a:gd name="connsiteX1680" fmla="*/ 7291725 w 7631184"/>
              <a:gd name="connsiteY1680" fmla="*/ 3888185 h 6858054"/>
              <a:gd name="connsiteX1681" fmla="*/ 7301493 w 7631184"/>
              <a:gd name="connsiteY1681" fmla="*/ 3907723 h 6858054"/>
              <a:gd name="connsiteX1682" fmla="*/ 7321031 w 7631184"/>
              <a:gd name="connsiteY1682" fmla="*/ 3917493 h 6858054"/>
              <a:gd name="connsiteX1683" fmla="*/ 7330799 w 7631184"/>
              <a:gd name="connsiteY1683" fmla="*/ 3937031 h 6858054"/>
              <a:gd name="connsiteX1684" fmla="*/ 7350337 w 7631184"/>
              <a:gd name="connsiteY1684" fmla="*/ 3946800 h 6858054"/>
              <a:gd name="connsiteX1685" fmla="*/ 7360105 w 7631184"/>
              <a:gd name="connsiteY1685" fmla="*/ 3956570 h 6858054"/>
              <a:gd name="connsiteX1686" fmla="*/ 7379642 w 7631184"/>
              <a:gd name="connsiteY1686" fmla="*/ 3976108 h 6858054"/>
              <a:gd name="connsiteX1687" fmla="*/ 7438254 w 7631184"/>
              <a:gd name="connsiteY1687" fmla="*/ 4034724 h 6858054"/>
              <a:gd name="connsiteX1688" fmla="*/ 7448023 w 7631184"/>
              <a:gd name="connsiteY1688" fmla="*/ 4054263 h 6858054"/>
              <a:gd name="connsiteX1689" fmla="*/ 7467560 w 7631184"/>
              <a:gd name="connsiteY1689" fmla="*/ 4073801 h 6858054"/>
              <a:gd name="connsiteX1690" fmla="*/ 7496866 w 7631184"/>
              <a:gd name="connsiteY1690" fmla="*/ 4103109 h 6858054"/>
              <a:gd name="connsiteX1691" fmla="*/ 7526172 w 7631184"/>
              <a:gd name="connsiteY1691" fmla="*/ 4142187 h 6858054"/>
              <a:gd name="connsiteX1692" fmla="*/ 7535940 w 7631184"/>
              <a:gd name="connsiteY1692" fmla="*/ 4142187 h 6858054"/>
              <a:gd name="connsiteX1693" fmla="*/ 7545709 w 7631184"/>
              <a:gd name="connsiteY1693" fmla="*/ 4151956 h 6858054"/>
              <a:gd name="connsiteX1694" fmla="*/ 7545709 w 7631184"/>
              <a:gd name="connsiteY1694" fmla="*/ 4161725 h 6858054"/>
              <a:gd name="connsiteX1695" fmla="*/ 7555477 w 7631184"/>
              <a:gd name="connsiteY1695" fmla="*/ 4171495 h 6858054"/>
              <a:gd name="connsiteX1696" fmla="*/ 7575015 w 7631184"/>
              <a:gd name="connsiteY1696" fmla="*/ 4191033 h 6858054"/>
              <a:gd name="connsiteX1697" fmla="*/ 7594552 w 7631184"/>
              <a:gd name="connsiteY1697" fmla="*/ 4210572 h 6858054"/>
              <a:gd name="connsiteX1698" fmla="*/ 7604320 w 7631184"/>
              <a:gd name="connsiteY1698" fmla="*/ 4210572 h 6858054"/>
              <a:gd name="connsiteX1699" fmla="*/ 7614089 w 7631184"/>
              <a:gd name="connsiteY1699" fmla="*/ 4220341 h 6858054"/>
              <a:gd name="connsiteX1700" fmla="*/ 7623858 w 7631184"/>
              <a:gd name="connsiteY1700" fmla="*/ 4239880 h 6858054"/>
              <a:gd name="connsiteX1701" fmla="*/ 7623858 w 7631184"/>
              <a:gd name="connsiteY1701" fmla="*/ 4249649 h 6858054"/>
              <a:gd name="connsiteX1702" fmla="*/ 7594552 w 7631184"/>
              <a:gd name="connsiteY1702" fmla="*/ 4230110 h 6858054"/>
              <a:gd name="connsiteX1703" fmla="*/ 7584783 w 7631184"/>
              <a:gd name="connsiteY1703" fmla="*/ 4220341 h 6858054"/>
              <a:gd name="connsiteX1704" fmla="*/ 7575015 w 7631184"/>
              <a:gd name="connsiteY1704" fmla="*/ 4220341 h 6858054"/>
              <a:gd name="connsiteX1705" fmla="*/ 7565246 w 7631184"/>
              <a:gd name="connsiteY1705" fmla="*/ 4200803 h 6858054"/>
              <a:gd name="connsiteX1706" fmla="*/ 7555477 w 7631184"/>
              <a:gd name="connsiteY1706" fmla="*/ 4191033 h 6858054"/>
              <a:gd name="connsiteX1707" fmla="*/ 7555477 w 7631184"/>
              <a:gd name="connsiteY1707" fmla="*/ 4181264 h 6858054"/>
              <a:gd name="connsiteX1708" fmla="*/ 7487097 w 7631184"/>
              <a:gd name="connsiteY1708" fmla="*/ 4112879 h 6858054"/>
              <a:gd name="connsiteX1709" fmla="*/ 7467560 w 7631184"/>
              <a:gd name="connsiteY1709" fmla="*/ 4083571 h 6858054"/>
              <a:gd name="connsiteX1710" fmla="*/ 7448023 w 7631184"/>
              <a:gd name="connsiteY1710" fmla="*/ 4064032 h 6858054"/>
              <a:gd name="connsiteX1711" fmla="*/ 7428485 w 7631184"/>
              <a:gd name="connsiteY1711" fmla="*/ 4044494 h 6858054"/>
              <a:gd name="connsiteX1712" fmla="*/ 7418717 w 7631184"/>
              <a:gd name="connsiteY1712" fmla="*/ 4034724 h 6858054"/>
              <a:gd name="connsiteX1713" fmla="*/ 7399180 w 7631184"/>
              <a:gd name="connsiteY1713" fmla="*/ 4015186 h 6858054"/>
              <a:gd name="connsiteX1714" fmla="*/ 7369874 w 7631184"/>
              <a:gd name="connsiteY1714" fmla="*/ 3985878 h 6858054"/>
              <a:gd name="connsiteX1715" fmla="*/ 7350337 w 7631184"/>
              <a:gd name="connsiteY1715" fmla="*/ 3966339 h 6858054"/>
              <a:gd name="connsiteX1716" fmla="*/ 7340568 w 7631184"/>
              <a:gd name="connsiteY1716" fmla="*/ 3956570 h 6858054"/>
              <a:gd name="connsiteX1717" fmla="*/ 7330799 w 7631184"/>
              <a:gd name="connsiteY1717" fmla="*/ 3946800 h 6858054"/>
              <a:gd name="connsiteX1718" fmla="*/ 7252650 w 7631184"/>
              <a:gd name="connsiteY1718" fmla="*/ 3868646 h 6858054"/>
              <a:gd name="connsiteX1719" fmla="*/ 7223345 w 7631184"/>
              <a:gd name="connsiteY1719" fmla="*/ 3839338 h 6858054"/>
              <a:gd name="connsiteX1720" fmla="*/ 7194039 w 7631184"/>
              <a:gd name="connsiteY1720" fmla="*/ 3819799 h 6858054"/>
              <a:gd name="connsiteX1721" fmla="*/ 7184270 w 7631184"/>
              <a:gd name="connsiteY1721" fmla="*/ 3810030 h 6858054"/>
              <a:gd name="connsiteX1722" fmla="*/ 7184270 w 7631184"/>
              <a:gd name="connsiteY1722" fmla="*/ 3819799 h 6858054"/>
              <a:gd name="connsiteX1723" fmla="*/ 7194039 w 7631184"/>
              <a:gd name="connsiteY1723" fmla="*/ 3839338 h 6858054"/>
              <a:gd name="connsiteX1724" fmla="*/ 7203807 w 7631184"/>
              <a:gd name="connsiteY1724" fmla="*/ 3858877 h 6858054"/>
              <a:gd name="connsiteX1725" fmla="*/ 7184270 w 7631184"/>
              <a:gd name="connsiteY1725" fmla="*/ 3829569 h 6858054"/>
              <a:gd name="connsiteX1726" fmla="*/ 7154964 w 7631184"/>
              <a:gd name="connsiteY1726" fmla="*/ 3800261 h 6858054"/>
              <a:gd name="connsiteX1727" fmla="*/ 7135427 w 7631184"/>
              <a:gd name="connsiteY1727" fmla="*/ 3780722 h 6858054"/>
              <a:gd name="connsiteX1728" fmla="*/ 7106121 w 7631184"/>
              <a:gd name="connsiteY1728" fmla="*/ 3751414 h 6858054"/>
              <a:gd name="connsiteX1729" fmla="*/ 7086584 w 7631184"/>
              <a:gd name="connsiteY1729" fmla="*/ 3722106 h 6858054"/>
              <a:gd name="connsiteX1730" fmla="*/ 7076815 w 7631184"/>
              <a:gd name="connsiteY1730" fmla="*/ 3722106 h 6858054"/>
              <a:gd name="connsiteX1731" fmla="*/ 7057278 w 7631184"/>
              <a:gd name="connsiteY1731" fmla="*/ 3702568 h 6858054"/>
              <a:gd name="connsiteX1732" fmla="*/ 7047510 w 7631184"/>
              <a:gd name="connsiteY1732" fmla="*/ 3692798 h 6858054"/>
              <a:gd name="connsiteX1733" fmla="*/ 7047510 w 7631184"/>
              <a:gd name="connsiteY1733" fmla="*/ 3702568 h 6858054"/>
              <a:gd name="connsiteX1734" fmla="*/ 7027972 w 7631184"/>
              <a:gd name="connsiteY1734" fmla="*/ 3692798 h 6858054"/>
              <a:gd name="connsiteX1735" fmla="*/ 7018204 w 7631184"/>
              <a:gd name="connsiteY1735" fmla="*/ 3673260 h 6858054"/>
              <a:gd name="connsiteX1736" fmla="*/ 6998667 w 7631184"/>
              <a:gd name="connsiteY1736" fmla="*/ 3663491 h 6858054"/>
              <a:gd name="connsiteX1737" fmla="*/ 6969361 w 7631184"/>
              <a:gd name="connsiteY1737" fmla="*/ 3634183 h 6858054"/>
              <a:gd name="connsiteX1738" fmla="*/ 6988898 w 7631184"/>
              <a:gd name="connsiteY1738" fmla="*/ 3653721 h 6858054"/>
              <a:gd name="connsiteX1739" fmla="*/ 7008435 w 7631184"/>
              <a:gd name="connsiteY1739" fmla="*/ 3692798 h 6858054"/>
              <a:gd name="connsiteX1740" fmla="*/ 7027972 w 7631184"/>
              <a:gd name="connsiteY1740" fmla="*/ 3702568 h 6858054"/>
              <a:gd name="connsiteX1741" fmla="*/ 7027972 w 7631184"/>
              <a:gd name="connsiteY1741" fmla="*/ 3712337 h 6858054"/>
              <a:gd name="connsiteX1742" fmla="*/ 7047510 w 7631184"/>
              <a:gd name="connsiteY1742" fmla="*/ 3722106 h 6858054"/>
              <a:gd name="connsiteX1743" fmla="*/ 7067047 w 7631184"/>
              <a:gd name="connsiteY1743" fmla="*/ 3741645 h 6858054"/>
              <a:gd name="connsiteX1744" fmla="*/ 7067047 w 7631184"/>
              <a:gd name="connsiteY1744" fmla="*/ 3751414 h 6858054"/>
              <a:gd name="connsiteX1745" fmla="*/ 7076815 w 7631184"/>
              <a:gd name="connsiteY1745" fmla="*/ 3751414 h 6858054"/>
              <a:gd name="connsiteX1746" fmla="*/ 7076815 w 7631184"/>
              <a:gd name="connsiteY1746" fmla="*/ 3761184 h 6858054"/>
              <a:gd name="connsiteX1747" fmla="*/ 7086584 w 7631184"/>
              <a:gd name="connsiteY1747" fmla="*/ 3770953 h 6858054"/>
              <a:gd name="connsiteX1748" fmla="*/ 7115890 w 7631184"/>
              <a:gd name="connsiteY1748" fmla="*/ 3790492 h 6858054"/>
              <a:gd name="connsiteX1749" fmla="*/ 7125658 w 7631184"/>
              <a:gd name="connsiteY1749" fmla="*/ 3800261 h 6858054"/>
              <a:gd name="connsiteX1750" fmla="*/ 7135427 w 7631184"/>
              <a:gd name="connsiteY1750" fmla="*/ 3810030 h 6858054"/>
              <a:gd name="connsiteX1751" fmla="*/ 7135427 w 7631184"/>
              <a:gd name="connsiteY1751" fmla="*/ 3819799 h 6858054"/>
              <a:gd name="connsiteX1752" fmla="*/ 7223345 w 7631184"/>
              <a:gd name="connsiteY1752" fmla="*/ 3897954 h 6858054"/>
              <a:gd name="connsiteX1753" fmla="*/ 7252650 w 7631184"/>
              <a:gd name="connsiteY1753" fmla="*/ 3927262 h 6858054"/>
              <a:gd name="connsiteX1754" fmla="*/ 7272188 w 7631184"/>
              <a:gd name="connsiteY1754" fmla="*/ 3946800 h 6858054"/>
              <a:gd name="connsiteX1755" fmla="*/ 7321031 w 7631184"/>
              <a:gd name="connsiteY1755" fmla="*/ 4005416 h 6858054"/>
              <a:gd name="connsiteX1756" fmla="*/ 7369874 w 7631184"/>
              <a:gd name="connsiteY1756" fmla="*/ 4054263 h 6858054"/>
              <a:gd name="connsiteX1757" fmla="*/ 7399180 w 7631184"/>
              <a:gd name="connsiteY1757" fmla="*/ 4083571 h 6858054"/>
              <a:gd name="connsiteX1758" fmla="*/ 7408948 w 7631184"/>
              <a:gd name="connsiteY1758" fmla="*/ 4093340 h 6858054"/>
              <a:gd name="connsiteX1759" fmla="*/ 7467560 w 7631184"/>
              <a:gd name="connsiteY1759" fmla="*/ 4151956 h 6858054"/>
              <a:gd name="connsiteX1760" fmla="*/ 7487097 w 7631184"/>
              <a:gd name="connsiteY1760" fmla="*/ 4171495 h 6858054"/>
              <a:gd name="connsiteX1761" fmla="*/ 7565246 w 7631184"/>
              <a:gd name="connsiteY1761" fmla="*/ 4230110 h 6858054"/>
              <a:gd name="connsiteX1762" fmla="*/ 7565246 w 7631184"/>
              <a:gd name="connsiteY1762" fmla="*/ 4239880 h 6858054"/>
              <a:gd name="connsiteX1763" fmla="*/ 7467560 w 7631184"/>
              <a:gd name="connsiteY1763" fmla="*/ 4161725 h 6858054"/>
              <a:gd name="connsiteX1764" fmla="*/ 7350337 w 7631184"/>
              <a:gd name="connsiteY1764" fmla="*/ 4044494 h 6858054"/>
              <a:gd name="connsiteX1765" fmla="*/ 7311262 w 7631184"/>
              <a:gd name="connsiteY1765" fmla="*/ 4005416 h 6858054"/>
              <a:gd name="connsiteX1766" fmla="*/ 7272188 w 7631184"/>
              <a:gd name="connsiteY1766" fmla="*/ 3966339 h 6858054"/>
              <a:gd name="connsiteX1767" fmla="*/ 7252650 w 7631184"/>
              <a:gd name="connsiteY1767" fmla="*/ 3946800 h 6858054"/>
              <a:gd name="connsiteX1768" fmla="*/ 7281956 w 7631184"/>
              <a:gd name="connsiteY1768" fmla="*/ 3985878 h 6858054"/>
              <a:gd name="connsiteX1769" fmla="*/ 7301493 w 7631184"/>
              <a:gd name="connsiteY1769" fmla="*/ 4005416 h 6858054"/>
              <a:gd name="connsiteX1770" fmla="*/ 7360105 w 7631184"/>
              <a:gd name="connsiteY1770" fmla="*/ 4064032 h 6858054"/>
              <a:gd name="connsiteX1771" fmla="*/ 7379642 w 7631184"/>
              <a:gd name="connsiteY1771" fmla="*/ 4083571 h 6858054"/>
              <a:gd name="connsiteX1772" fmla="*/ 7399180 w 7631184"/>
              <a:gd name="connsiteY1772" fmla="*/ 4103109 h 6858054"/>
              <a:gd name="connsiteX1773" fmla="*/ 7477328 w 7631184"/>
              <a:gd name="connsiteY1773" fmla="*/ 4191033 h 6858054"/>
              <a:gd name="connsiteX1774" fmla="*/ 7487097 w 7631184"/>
              <a:gd name="connsiteY1774" fmla="*/ 4200803 h 6858054"/>
              <a:gd name="connsiteX1775" fmla="*/ 7496866 w 7631184"/>
              <a:gd name="connsiteY1775" fmla="*/ 4220341 h 6858054"/>
              <a:gd name="connsiteX1776" fmla="*/ 7506634 w 7631184"/>
              <a:gd name="connsiteY1776" fmla="*/ 4230110 h 6858054"/>
              <a:gd name="connsiteX1777" fmla="*/ 7516403 w 7631184"/>
              <a:gd name="connsiteY1777" fmla="*/ 4239880 h 6858054"/>
              <a:gd name="connsiteX1778" fmla="*/ 7526172 w 7631184"/>
              <a:gd name="connsiteY1778" fmla="*/ 4249649 h 6858054"/>
              <a:gd name="connsiteX1779" fmla="*/ 7535940 w 7631184"/>
              <a:gd name="connsiteY1779" fmla="*/ 4259418 h 6858054"/>
              <a:gd name="connsiteX1780" fmla="*/ 7545709 w 7631184"/>
              <a:gd name="connsiteY1780" fmla="*/ 4269188 h 6858054"/>
              <a:gd name="connsiteX1781" fmla="*/ 7575015 w 7631184"/>
              <a:gd name="connsiteY1781" fmla="*/ 4298496 h 6858054"/>
              <a:gd name="connsiteX1782" fmla="*/ 7594552 w 7631184"/>
              <a:gd name="connsiteY1782" fmla="*/ 4318034 h 6858054"/>
              <a:gd name="connsiteX1783" fmla="*/ 7535940 w 7631184"/>
              <a:gd name="connsiteY1783" fmla="*/ 4269188 h 6858054"/>
              <a:gd name="connsiteX1784" fmla="*/ 7526172 w 7631184"/>
              <a:gd name="connsiteY1784" fmla="*/ 4259418 h 6858054"/>
              <a:gd name="connsiteX1785" fmla="*/ 7516403 w 7631184"/>
              <a:gd name="connsiteY1785" fmla="*/ 4249649 h 6858054"/>
              <a:gd name="connsiteX1786" fmla="*/ 7496866 w 7631184"/>
              <a:gd name="connsiteY1786" fmla="*/ 4230110 h 6858054"/>
              <a:gd name="connsiteX1787" fmla="*/ 7487097 w 7631184"/>
              <a:gd name="connsiteY1787" fmla="*/ 4220341 h 6858054"/>
              <a:gd name="connsiteX1788" fmla="*/ 7477328 w 7631184"/>
              <a:gd name="connsiteY1788" fmla="*/ 4210572 h 6858054"/>
              <a:gd name="connsiteX1789" fmla="*/ 7467560 w 7631184"/>
              <a:gd name="connsiteY1789" fmla="*/ 4200803 h 6858054"/>
              <a:gd name="connsiteX1790" fmla="*/ 7448023 w 7631184"/>
              <a:gd name="connsiteY1790" fmla="*/ 4181264 h 6858054"/>
              <a:gd name="connsiteX1791" fmla="*/ 7428485 w 7631184"/>
              <a:gd name="connsiteY1791" fmla="*/ 4161725 h 6858054"/>
              <a:gd name="connsiteX1792" fmla="*/ 7408948 w 7631184"/>
              <a:gd name="connsiteY1792" fmla="*/ 4142187 h 6858054"/>
              <a:gd name="connsiteX1793" fmla="*/ 7399180 w 7631184"/>
              <a:gd name="connsiteY1793" fmla="*/ 4132417 h 6858054"/>
              <a:gd name="connsiteX1794" fmla="*/ 7379642 w 7631184"/>
              <a:gd name="connsiteY1794" fmla="*/ 4112879 h 6858054"/>
              <a:gd name="connsiteX1795" fmla="*/ 7350337 w 7631184"/>
              <a:gd name="connsiteY1795" fmla="*/ 4083571 h 6858054"/>
              <a:gd name="connsiteX1796" fmla="*/ 7340568 w 7631184"/>
              <a:gd name="connsiteY1796" fmla="*/ 4073801 h 6858054"/>
              <a:gd name="connsiteX1797" fmla="*/ 7321031 w 7631184"/>
              <a:gd name="connsiteY1797" fmla="*/ 4054263 h 6858054"/>
              <a:gd name="connsiteX1798" fmla="*/ 7301493 w 7631184"/>
              <a:gd name="connsiteY1798" fmla="*/ 4034724 h 6858054"/>
              <a:gd name="connsiteX1799" fmla="*/ 7262419 w 7631184"/>
              <a:gd name="connsiteY1799" fmla="*/ 3995647 h 6858054"/>
              <a:gd name="connsiteX1800" fmla="*/ 7252650 w 7631184"/>
              <a:gd name="connsiteY1800" fmla="*/ 3985878 h 6858054"/>
              <a:gd name="connsiteX1801" fmla="*/ 7233113 w 7631184"/>
              <a:gd name="connsiteY1801" fmla="*/ 3966339 h 6858054"/>
              <a:gd name="connsiteX1802" fmla="*/ 7203807 w 7631184"/>
              <a:gd name="connsiteY1802" fmla="*/ 3937031 h 6858054"/>
              <a:gd name="connsiteX1803" fmla="*/ 7194039 w 7631184"/>
              <a:gd name="connsiteY1803" fmla="*/ 3927262 h 6858054"/>
              <a:gd name="connsiteX1804" fmla="*/ 7164733 w 7631184"/>
              <a:gd name="connsiteY1804" fmla="*/ 3897954 h 6858054"/>
              <a:gd name="connsiteX1805" fmla="*/ 7164733 w 7631184"/>
              <a:gd name="connsiteY1805" fmla="*/ 3888185 h 6858054"/>
              <a:gd name="connsiteX1806" fmla="*/ 7145196 w 7631184"/>
              <a:gd name="connsiteY1806" fmla="*/ 3878415 h 6858054"/>
              <a:gd name="connsiteX1807" fmla="*/ 7115890 w 7631184"/>
              <a:gd name="connsiteY1807" fmla="*/ 3849107 h 6858054"/>
              <a:gd name="connsiteX1808" fmla="*/ 7076815 w 7631184"/>
              <a:gd name="connsiteY1808" fmla="*/ 3810030 h 6858054"/>
              <a:gd name="connsiteX1809" fmla="*/ 7057278 w 7631184"/>
              <a:gd name="connsiteY1809" fmla="*/ 3800261 h 6858054"/>
              <a:gd name="connsiteX1810" fmla="*/ 7037741 w 7631184"/>
              <a:gd name="connsiteY1810" fmla="*/ 3780722 h 6858054"/>
              <a:gd name="connsiteX1811" fmla="*/ 7027972 w 7631184"/>
              <a:gd name="connsiteY1811" fmla="*/ 3780722 h 6858054"/>
              <a:gd name="connsiteX1812" fmla="*/ 7037741 w 7631184"/>
              <a:gd name="connsiteY1812" fmla="*/ 3790492 h 6858054"/>
              <a:gd name="connsiteX1813" fmla="*/ 7057278 w 7631184"/>
              <a:gd name="connsiteY1813" fmla="*/ 3810030 h 6858054"/>
              <a:gd name="connsiteX1814" fmla="*/ 7047510 w 7631184"/>
              <a:gd name="connsiteY1814" fmla="*/ 3810030 h 6858054"/>
              <a:gd name="connsiteX1815" fmla="*/ 7018204 w 7631184"/>
              <a:gd name="connsiteY1815" fmla="*/ 3780722 h 6858054"/>
              <a:gd name="connsiteX1816" fmla="*/ 7018204 w 7631184"/>
              <a:gd name="connsiteY1816" fmla="*/ 3770953 h 6858054"/>
              <a:gd name="connsiteX1817" fmla="*/ 6988898 w 7631184"/>
              <a:gd name="connsiteY1817" fmla="*/ 3751414 h 6858054"/>
              <a:gd name="connsiteX1818" fmla="*/ 6969361 w 7631184"/>
              <a:gd name="connsiteY1818" fmla="*/ 3731876 h 6858054"/>
              <a:gd name="connsiteX1819" fmla="*/ 6959592 w 7631184"/>
              <a:gd name="connsiteY1819" fmla="*/ 3731876 h 6858054"/>
              <a:gd name="connsiteX1820" fmla="*/ 6949823 w 7631184"/>
              <a:gd name="connsiteY1820" fmla="*/ 3722106 h 6858054"/>
              <a:gd name="connsiteX1821" fmla="*/ 6940055 w 7631184"/>
              <a:gd name="connsiteY1821" fmla="*/ 3702568 h 6858054"/>
              <a:gd name="connsiteX1822" fmla="*/ 6930286 w 7631184"/>
              <a:gd name="connsiteY1822" fmla="*/ 3692798 h 6858054"/>
              <a:gd name="connsiteX1823" fmla="*/ 6923774 w 7631184"/>
              <a:gd name="connsiteY1823" fmla="*/ 3692798 h 6858054"/>
              <a:gd name="connsiteX1824" fmla="*/ 6920518 w 7631184"/>
              <a:gd name="connsiteY1824" fmla="*/ 3683029 h 6858054"/>
              <a:gd name="connsiteX1825" fmla="*/ 6914412 w 7631184"/>
              <a:gd name="connsiteY1825" fmla="*/ 3678145 h 6858054"/>
              <a:gd name="connsiteX1826" fmla="*/ 6911285 w 7631184"/>
              <a:gd name="connsiteY1826" fmla="*/ 3677007 h 6858054"/>
              <a:gd name="connsiteX1827" fmla="*/ 6910749 w 7631184"/>
              <a:gd name="connsiteY1827" fmla="*/ 3673260 h 6858054"/>
              <a:gd name="connsiteX1828" fmla="*/ 6891212 w 7631184"/>
              <a:gd name="connsiteY1828" fmla="*/ 3653721 h 6858054"/>
              <a:gd name="connsiteX1829" fmla="*/ 6900980 w 7631184"/>
              <a:gd name="connsiteY1829" fmla="*/ 3673260 h 6858054"/>
              <a:gd name="connsiteX1830" fmla="*/ 6911285 w 7631184"/>
              <a:gd name="connsiteY1830" fmla="*/ 3677007 h 6858054"/>
              <a:gd name="connsiteX1831" fmla="*/ 6911970 w 7631184"/>
              <a:gd name="connsiteY1831" fmla="*/ 3681808 h 6858054"/>
              <a:gd name="connsiteX1832" fmla="*/ 6920518 w 7631184"/>
              <a:gd name="connsiteY1832" fmla="*/ 3683029 h 6858054"/>
              <a:gd name="connsiteX1833" fmla="*/ 6920518 w 7631184"/>
              <a:gd name="connsiteY1833" fmla="*/ 3692798 h 6858054"/>
              <a:gd name="connsiteX1834" fmla="*/ 6921739 w 7631184"/>
              <a:gd name="connsiteY1834" fmla="*/ 3692798 h 6858054"/>
              <a:gd name="connsiteX1835" fmla="*/ 6923774 w 7631184"/>
              <a:gd name="connsiteY1835" fmla="*/ 3692798 h 6858054"/>
              <a:gd name="connsiteX1836" fmla="*/ 6925402 w 7631184"/>
              <a:gd name="connsiteY1836" fmla="*/ 3697683 h 6858054"/>
              <a:gd name="connsiteX1837" fmla="*/ 6930286 w 7631184"/>
              <a:gd name="connsiteY1837" fmla="*/ 3712337 h 6858054"/>
              <a:gd name="connsiteX1838" fmla="*/ 6969361 w 7631184"/>
              <a:gd name="connsiteY1838" fmla="*/ 3741645 h 6858054"/>
              <a:gd name="connsiteX1839" fmla="*/ 6998667 w 7631184"/>
              <a:gd name="connsiteY1839" fmla="*/ 3770953 h 6858054"/>
              <a:gd name="connsiteX1840" fmla="*/ 7027972 w 7631184"/>
              <a:gd name="connsiteY1840" fmla="*/ 3800261 h 6858054"/>
              <a:gd name="connsiteX1841" fmla="*/ 7047510 w 7631184"/>
              <a:gd name="connsiteY1841" fmla="*/ 3829569 h 6858054"/>
              <a:gd name="connsiteX1842" fmla="*/ 7067047 w 7631184"/>
              <a:gd name="connsiteY1842" fmla="*/ 3839338 h 6858054"/>
              <a:gd name="connsiteX1843" fmla="*/ 7076815 w 7631184"/>
              <a:gd name="connsiteY1843" fmla="*/ 3858877 h 6858054"/>
              <a:gd name="connsiteX1844" fmla="*/ 7096353 w 7631184"/>
              <a:gd name="connsiteY1844" fmla="*/ 3878415 h 6858054"/>
              <a:gd name="connsiteX1845" fmla="*/ 7106121 w 7631184"/>
              <a:gd name="connsiteY1845" fmla="*/ 3888185 h 6858054"/>
              <a:gd name="connsiteX1846" fmla="*/ 7115890 w 7631184"/>
              <a:gd name="connsiteY1846" fmla="*/ 3907723 h 6858054"/>
              <a:gd name="connsiteX1847" fmla="*/ 7125658 w 7631184"/>
              <a:gd name="connsiteY1847" fmla="*/ 3907723 h 6858054"/>
              <a:gd name="connsiteX1848" fmla="*/ 7135427 w 7631184"/>
              <a:gd name="connsiteY1848" fmla="*/ 3917493 h 6858054"/>
              <a:gd name="connsiteX1849" fmla="*/ 7145196 w 7631184"/>
              <a:gd name="connsiteY1849" fmla="*/ 3927262 h 6858054"/>
              <a:gd name="connsiteX1850" fmla="*/ 7164733 w 7631184"/>
              <a:gd name="connsiteY1850" fmla="*/ 3956570 h 6858054"/>
              <a:gd name="connsiteX1851" fmla="*/ 7203807 w 7631184"/>
              <a:gd name="connsiteY1851" fmla="*/ 3985878 h 6858054"/>
              <a:gd name="connsiteX1852" fmla="*/ 7252650 w 7631184"/>
              <a:gd name="connsiteY1852" fmla="*/ 4044494 h 6858054"/>
              <a:gd name="connsiteX1853" fmla="*/ 7272188 w 7631184"/>
              <a:gd name="connsiteY1853" fmla="*/ 4064032 h 6858054"/>
              <a:gd name="connsiteX1854" fmla="*/ 7340568 w 7631184"/>
              <a:gd name="connsiteY1854" fmla="*/ 4132417 h 6858054"/>
              <a:gd name="connsiteX1855" fmla="*/ 7340568 w 7631184"/>
              <a:gd name="connsiteY1855" fmla="*/ 4142187 h 6858054"/>
              <a:gd name="connsiteX1856" fmla="*/ 7369874 w 7631184"/>
              <a:gd name="connsiteY1856" fmla="*/ 4181264 h 6858054"/>
              <a:gd name="connsiteX1857" fmla="*/ 7389411 w 7631184"/>
              <a:gd name="connsiteY1857" fmla="*/ 4200803 h 6858054"/>
              <a:gd name="connsiteX1858" fmla="*/ 7389411 w 7631184"/>
              <a:gd name="connsiteY1858" fmla="*/ 4210572 h 6858054"/>
              <a:gd name="connsiteX1859" fmla="*/ 7340568 w 7631184"/>
              <a:gd name="connsiteY1859" fmla="*/ 4161725 h 6858054"/>
              <a:gd name="connsiteX1860" fmla="*/ 7252650 w 7631184"/>
              <a:gd name="connsiteY1860" fmla="*/ 4064032 h 6858054"/>
              <a:gd name="connsiteX1861" fmla="*/ 7233113 w 7631184"/>
              <a:gd name="connsiteY1861" fmla="*/ 4054263 h 6858054"/>
              <a:gd name="connsiteX1862" fmla="*/ 7213576 w 7631184"/>
              <a:gd name="connsiteY1862" fmla="*/ 4034724 h 6858054"/>
              <a:gd name="connsiteX1863" fmla="*/ 7154964 w 7631184"/>
              <a:gd name="connsiteY1863" fmla="*/ 3966339 h 6858054"/>
              <a:gd name="connsiteX1864" fmla="*/ 7115890 w 7631184"/>
              <a:gd name="connsiteY1864" fmla="*/ 3937031 h 6858054"/>
              <a:gd name="connsiteX1865" fmla="*/ 7096353 w 7631184"/>
              <a:gd name="connsiteY1865" fmla="*/ 3917493 h 6858054"/>
              <a:gd name="connsiteX1866" fmla="*/ 7067047 w 7631184"/>
              <a:gd name="connsiteY1866" fmla="*/ 3888185 h 6858054"/>
              <a:gd name="connsiteX1867" fmla="*/ 7057278 w 7631184"/>
              <a:gd name="connsiteY1867" fmla="*/ 3878415 h 6858054"/>
              <a:gd name="connsiteX1868" fmla="*/ 7037741 w 7631184"/>
              <a:gd name="connsiteY1868" fmla="*/ 3868646 h 6858054"/>
              <a:gd name="connsiteX1869" fmla="*/ 7047510 w 7631184"/>
              <a:gd name="connsiteY1869" fmla="*/ 3888185 h 6858054"/>
              <a:gd name="connsiteX1870" fmla="*/ 7145196 w 7631184"/>
              <a:gd name="connsiteY1870" fmla="*/ 3985878 h 6858054"/>
              <a:gd name="connsiteX1871" fmla="*/ 7223345 w 7631184"/>
              <a:gd name="connsiteY1871" fmla="*/ 4064032 h 6858054"/>
              <a:gd name="connsiteX1872" fmla="*/ 7242882 w 7631184"/>
              <a:gd name="connsiteY1872" fmla="*/ 4093340 h 6858054"/>
              <a:gd name="connsiteX1873" fmla="*/ 7252650 w 7631184"/>
              <a:gd name="connsiteY1873" fmla="*/ 4103109 h 6858054"/>
              <a:gd name="connsiteX1874" fmla="*/ 7272188 w 7631184"/>
              <a:gd name="connsiteY1874" fmla="*/ 4122648 h 6858054"/>
              <a:gd name="connsiteX1875" fmla="*/ 7301493 w 7631184"/>
              <a:gd name="connsiteY1875" fmla="*/ 4151956 h 6858054"/>
              <a:gd name="connsiteX1876" fmla="*/ 7291725 w 7631184"/>
              <a:gd name="connsiteY1876" fmla="*/ 4151956 h 6858054"/>
              <a:gd name="connsiteX1877" fmla="*/ 7262419 w 7631184"/>
              <a:gd name="connsiteY1877" fmla="*/ 4122648 h 6858054"/>
              <a:gd name="connsiteX1878" fmla="*/ 7233113 w 7631184"/>
              <a:gd name="connsiteY1878" fmla="*/ 4093340 h 6858054"/>
              <a:gd name="connsiteX1879" fmla="*/ 7223345 w 7631184"/>
              <a:gd name="connsiteY1879" fmla="*/ 4083571 h 6858054"/>
              <a:gd name="connsiteX1880" fmla="*/ 7194039 w 7631184"/>
              <a:gd name="connsiteY1880" fmla="*/ 4054263 h 6858054"/>
              <a:gd name="connsiteX1881" fmla="*/ 7125658 w 7631184"/>
              <a:gd name="connsiteY1881" fmla="*/ 3976108 h 6858054"/>
              <a:gd name="connsiteX1882" fmla="*/ 7115890 w 7631184"/>
              <a:gd name="connsiteY1882" fmla="*/ 3966339 h 6858054"/>
              <a:gd name="connsiteX1883" fmla="*/ 7106121 w 7631184"/>
              <a:gd name="connsiteY1883" fmla="*/ 3956570 h 6858054"/>
              <a:gd name="connsiteX1884" fmla="*/ 7096353 w 7631184"/>
              <a:gd name="connsiteY1884" fmla="*/ 3946800 h 6858054"/>
              <a:gd name="connsiteX1885" fmla="*/ 7057278 w 7631184"/>
              <a:gd name="connsiteY1885" fmla="*/ 3897954 h 6858054"/>
              <a:gd name="connsiteX1886" fmla="*/ 7018204 w 7631184"/>
              <a:gd name="connsiteY1886" fmla="*/ 3868646 h 6858054"/>
              <a:gd name="connsiteX1887" fmla="*/ 7008435 w 7631184"/>
              <a:gd name="connsiteY1887" fmla="*/ 3849107 h 6858054"/>
              <a:gd name="connsiteX1888" fmla="*/ 6988898 w 7631184"/>
              <a:gd name="connsiteY1888" fmla="*/ 3839338 h 6858054"/>
              <a:gd name="connsiteX1889" fmla="*/ 6979129 w 7631184"/>
              <a:gd name="connsiteY1889" fmla="*/ 3829569 h 6858054"/>
              <a:gd name="connsiteX1890" fmla="*/ 6979129 w 7631184"/>
              <a:gd name="connsiteY1890" fmla="*/ 3819799 h 6858054"/>
              <a:gd name="connsiteX1891" fmla="*/ 6949823 w 7631184"/>
              <a:gd name="connsiteY1891" fmla="*/ 3800261 h 6858054"/>
              <a:gd name="connsiteX1892" fmla="*/ 6930286 w 7631184"/>
              <a:gd name="connsiteY1892" fmla="*/ 3770953 h 6858054"/>
              <a:gd name="connsiteX1893" fmla="*/ 6900980 w 7631184"/>
              <a:gd name="connsiteY1893" fmla="*/ 3751414 h 6858054"/>
              <a:gd name="connsiteX1894" fmla="*/ 6881443 w 7631184"/>
              <a:gd name="connsiteY1894" fmla="*/ 3731876 h 6858054"/>
              <a:gd name="connsiteX1895" fmla="*/ 6871675 w 7631184"/>
              <a:gd name="connsiteY1895" fmla="*/ 3722106 h 6858054"/>
              <a:gd name="connsiteX1896" fmla="*/ 6852137 w 7631184"/>
              <a:gd name="connsiteY1896" fmla="*/ 3702568 h 6858054"/>
              <a:gd name="connsiteX1897" fmla="*/ 6842369 w 7631184"/>
              <a:gd name="connsiteY1897" fmla="*/ 3692798 h 6858054"/>
              <a:gd name="connsiteX1898" fmla="*/ 6832600 w 7631184"/>
              <a:gd name="connsiteY1898" fmla="*/ 3683029 h 6858054"/>
              <a:gd name="connsiteX1899" fmla="*/ 6813063 w 7631184"/>
              <a:gd name="connsiteY1899" fmla="*/ 3663491 h 6858054"/>
              <a:gd name="connsiteX1900" fmla="*/ 6803294 w 7631184"/>
              <a:gd name="connsiteY1900" fmla="*/ 3653721 h 6858054"/>
              <a:gd name="connsiteX1901" fmla="*/ 6783757 w 7631184"/>
              <a:gd name="connsiteY1901" fmla="*/ 3643952 h 6858054"/>
              <a:gd name="connsiteX1902" fmla="*/ 6773988 w 7631184"/>
              <a:gd name="connsiteY1902" fmla="*/ 3635071 h 6858054"/>
              <a:gd name="connsiteX1903" fmla="*/ 6773988 w 7631184"/>
              <a:gd name="connsiteY1903" fmla="*/ 3634183 h 6858054"/>
              <a:gd name="connsiteX1904" fmla="*/ 6773012 w 7631184"/>
              <a:gd name="connsiteY1904" fmla="*/ 3634183 h 6858054"/>
              <a:gd name="connsiteX1905" fmla="*/ 6770325 w 7631184"/>
              <a:gd name="connsiteY1905" fmla="*/ 3631740 h 6858054"/>
              <a:gd name="connsiteX1906" fmla="*/ 6764220 w 7631184"/>
              <a:gd name="connsiteY1906" fmla="*/ 3634183 h 6858054"/>
              <a:gd name="connsiteX1907" fmla="*/ 6765441 w 7631184"/>
              <a:gd name="connsiteY1907" fmla="*/ 3634183 h 6858054"/>
              <a:gd name="connsiteX1908" fmla="*/ 6773012 w 7631184"/>
              <a:gd name="connsiteY1908" fmla="*/ 3634183 h 6858054"/>
              <a:gd name="connsiteX1909" fmla="*/ 6773988 w 7631184"/>
              <a:gd name="connsiteY1909" fmla="*/ 3635071 h 6858054"/>
              <a:gd name="connsiteX1910" fmla="*/ 6773988 w 7631184"/>
              <a:gd name="connsiteY1910" fmla="*/ 3643952 h 6858054"/>
              <a:gd name="connsiteX1911" fmla="*/ 6773988 w 7631184"/>
              <a:gd name="connsiteY1911" fmla="*/ 3653721 h 6858054"/>
              <a:gd name="connsiteX1912" fmla="*/ 6773988 w 7631184"/>
              <a:gd name="connsiteY1912" fmla="*/ 3663491 h 6858054"/>
              <a:gd name="connsiteX1913" fmla="*/ 6773988 w 7631184"/>
              <a:gd name="connsiteY1913" fmla="*/ 3673260 h 6858054"/>
              <a:gd name="connsiteX1914" fmla="*/ 6783757 w 7631184"/>
              <a:gd name="connsiteY1914" fmla="*/ 3673260 h 6858054"/>
              <a:gd name="connsiteX1915" fmla="*/ 6803294 w 7631184"/>
              <a:gd name="connsiteY1915" fmla="*/ 3692798 h 6858054"/>
              <a:gd name="connsiteX1916" fmla="*/ 6813063 w 7631184"/>
              <a:gd name="connsiteY1916" fmla="*/ 3712337 h 6858054"/>
              <a:gd name="connsiteX1917" fmla="*/ 6842369 w 7631184"/>
              <a:gd name="connsiteY1917" fmla="*/ 3731876 h 6858054"/>
              <a:gd name="connsiteX1918" fmla="*/ 6842369 w 7631184"/>
              <a:gd name="connsiteY1918" fmla="*/ 3741645 h 6858054"/>
              <a:gd name="connsiteX1919" fmla="*/ 6852137 w 7631184"/>
              <a:gd name="connsiteY1919" fmla="*/ 3751414 h 6858054"/>
              <a:gd name="connsiteX1920" fmla="*/ 6871675 w 7631184"/>
              <a:gd name="connsiteY1920" fmla="*/ 3770953 h 6858054"/>
              <a:gd name="connsiteX1921" fmla="*/ 6891212 w 7631184"/>
              <a:gd name="connsiteY1921" fmla="*/ 3790492 h 6858054"/>
              <a:gd name="connsiteX1922" fmla="*/ 6900980 w 7631184"/>
              <a:gd name="connsiteY1922" fmla="*/ 3800261 h 6858054"/>
              <a:gd name="connsiteX1923" fmla="*/ 6930286 w 7631184"/>
              <a:gd name="connsiteY1923" fmla="*/ 3829569 h 6858054"/>
              <a:gd name="connsiteX1924" fmla="*/ 6940055 w 7631184"/>
              <a:gd name="connsiteY1924" fmla="*/ 3849107 h 6858054"/>
              <a:gd name="connsiteX1925" fmla="*/ 6949823 w 7631184"/>
              <a:gd name="connsiteY1925" fmla="*/ 3858877 h 6858054"/>
              <a:gd name="connsiteX1926" fmla="*/ 6959592 w 7631184"/>
              <a:gd name="connsiteY1926" fmla="*/ 3868646 h 6858054"/>
              <a:gd name="connsiteX1927" fmla="*/ 6969361 w 7631184"/>
              <a:gd name="connsiteY1927" fmla="*/ 3868646 h 6858054"/>
              <a:gd name="connsiteX1928" fmla="*/ 7008435 w 7631184"/>
              <a:gd name="connsiteY1928" fmla="*/ 3917493 h 6858054"/>
              <a:gd name="connsiteX1929" fmla="*/ 7018204 w 7631184"/>
              <a:gd name="connsiteY1929" fmla="*/ 3927262 h 6858054"/>
              <a:gd name="connsiteX1930" fmla="*/ 7037741 w 7631184"/>
              <a:gd name="connsiteY1930" fmla="*/ 3946800 h 6858054"/>
              <a:gd name="connsiteX1931" fmla="*/ 7057278 w 7631184"/>
              <a:gd name="connsiteY1931" fmla="*/ 3956570 h 6858054"/>
              <a:gd name="connsiteX1932" fmla="*/ 7067047 w 7631184"/>
              <a:gd name="connsiteY1932" fmla="*/ 3976108 h 6858054"/>
              <a:gd name="connsiteX1933" fmla="*/ 7115890 w 7631184"/>
              <a:gd name="connsiteY1933" fmla="*/ 4034724 h 6858054"/>
              <a:gd name="connsiteX1934" fmla="*/ 7106121 w 7631184"/>
              <a:gd name="connsiteY1934" fmla="*/ 4034724 h 6858054"/>
              <a:gd name="connsiteX1935" fmla="*/ 7096353 w 7631184"/>
              <a:gd name="connsiteY1935" fmla="*/ 4015186 h 6858054"/>
              <a:gd name="connsiteX1936" fmla="*/ 7086584 w 7631184"/>
              <a:gd name="connsiteY1936" fmla="*/ 4005416 h 6858054"/>
              <a:gd name="connsiteX1937" fmla="*/ 7067047 w 7631184"/>
              <a:gd name="connsiteY1937" fmla="*/ 3985878 h 6858054"/>
              <a:gd name="connsiteX1938" fmla="*/ 7047510 w 7631184"/>
              <a:gd name="connsiteY1938" fmla="*/ 3966339 h 6858054"/>
              <a:gd name="connsiteX1939" fmla="*/ 7027972 w 7631184"/>
              <a:gd name="connsiteY1939" fmla="*/ 3946800 h 6858054"/>
              <a:gd name="connsiteX1940" fmla="*/ 7008435 w 7631184"/>
              <a:gd name="connsiteY1940" fmla="*/ 3927262 h 6858054"/>
              <a:gd name="connsiteX1941" fmla="*/ 6988898 w 7631184"/>
              <a:gd name="connsiteY1941" fmla="*/ 3917493 h 6858054"/>
              <a:gd name="connsiteX1942" fmla="*/ 6969361 w 7631184"/>
              <a:gd name="connsiteY1942" fmla="*/ 3897954 h 6858054"/>
              <a:gd name="connsiteX1943" fmla="*/ 6949823 w 7631184"/>
              <a:gd name="connsiteY1943" fmla="*/ 3888185 h 6858054"/>
              <a:gd name="connsiteX1944" fmla="*/ 6959592 w 7631184"/>
              <a:gd name="connsiteY1944" fmla="*/ 3888185 h 6858054"/>
              <a:gd name="connsiteX1945" fmla="*/ 6949823 w 7631184"/>
              <a:gd name="connsiteY1945" fmla="*/ 3878415 h 6858054"/>
              <a:gd name="connsiteX1946" fmla="*/ 6949823 w 7631184"/>
              <a:gd name="connsiteY1946" fmla="*/ 3868646 h 6858054"/>
              <a:gd name="connsiteX1947" fmla="*/ 6940055 w 7631184"/>
              <a:gd name="connsiteY1947" fmla="*/ 3868646 h 6858054"/>
              <a:gd name="connsiteX1948" fmla="*/ 6930286 w 7631184"/>
              <a:gd name="connsiteY1948" fmla="*/ 3849107 h 6858054"/>
              <a:gd name="connsiteX1949" fmla="*/ 6910749 w 7631184"/>
              <a:gd name="connsiteY1949" fmla="*/ 3839338 h 6858054"/>
              <a:gd name="connsiteX1950" fmla="*/ 6920518 w 7631184"/>
              <a:gd name="connsiteY1950" fmla="*/ 3849107 h 6858054"/>
              <a:gd name="connsiteX1951" fmla="*/ 6910749 w 7631184"/>
              <a:gd name="connsiteY1951" fmla="*/ 3849107 h 6858054"/>
              <a:gd name="connsiteX1952" fmla="*/ 6900980 w 7631184"/>
              <a:gd name="connsiteY1952" fmla="*/ 3839338 h 6858054"/>
              <a:gd name="connsiteX1953" fmla="*/ 6903902 w 7631184"/>
              <a:gd name="connsiteY1953" fmla="*/ 3844451 h 6858054"/>
              <a:gd name="connsiteX1954" fmla="*/ 6880222 w 7631184"/>
              <a:gd name="connsiteY1954" fmla="*/ 3828347 h 6858054"/>
              <a:gd name="connsiteX1955" fmla="*/ 6871675 w 7631184"/>
              <a:gd name="connsiteY1955" fmla="*/ 3829569 h 6858054"/>
              <a:gd name="connsiteX1956" fmla="*/ 6861906 w 7631184"/>
              <a:gd name="connsiteY1956" fmla="*/ 3829569 h 6858054"/>
              <a:gd name="connsiteX1957" fmla="*/ 6855800 w 7631184"/>
              <a:gd name="connsiteY1957" fmla="*/ 3823463 h 6858054"/>
              <a:gd name="connsiteX1958" fmla="*/ 6852137 w 7631184"/>
              <a:gd name="connsiteY1958" fmla="*/ 3819799 h 6858054"/>
              <a:gd name="connsiteX1959" fmla="*/ 6852137 w 7631184"/>
              <a:gd name="connsiteY1959" fmla="*/ 3819799 h 6858054"/>
              <a:gd name="connsiteX1960" fmla="*/ 6852137 w 7631184"/>
              <a:gd name="connsiteY1960" fmla="*/ 3819799 h 6858054"/>
              <a:gd name="connsiteX1961" fmla="*/ 6842369 w 7631184"/>
              <a:gd name="connsiteY1961" fmla="*/ 3810030 h 6858054"/>
              <a:gd name="connsiteX1962" fmla="*/ 6843590 w 7631184"/>
              <a:gd name="connsiteY1962" fmla="*/ 3818578 h 6858054"/>
              <a:gd name="connsiteX1963" fmla="*/ 6852137 w 7631184"/>
              <a:gd name="connsiteY1963" fmla="*/ 3819799 h 6858054"/>
              <a:gd name="connsiteX1964" fmla="*/ 6852137 w 7631184"/>
              <a:gd name="connsiteY1964" fmla="*/ 3819799 h 6858054"/>
              <a:gd name="connsiteX1965" fmla="*/ 6852137 w 7631184"/>
              <a:gd name="connsiteY1965" fmla="*/ 3821020 h 6858054"/>
              <a:gd name="connsiteX1966" fmla="*/ 6852137 w 7631184"/>
              <a:gd name="connsiteY1966" fmla="*/ 3829569 h 6858054"/>
              <a:gd name="connsiteX1967" fmla="*/ 6861906 w 7631184"/>
              <a:gd name="connsiteY1967" fmla="*/ 3839338 h 6858054"/>
              <a:gd name="connsiteX1968" fmla="*/ 6832600 w 7631184"/>
              <a:gd name="connsiteY1968" fmla="*/ 3819799 h 6858054"/>
              <a:gd name="connsiteX1969" fmla="*/ 6803294 w 7631184"/>
              <a:gd name="connsiteY1969" fmla="*/ 3790492 h 6858054"/>
              <a:gd name="connsiteX1970" fmla="*/ 6754451 w 7631184"/>
              <a:gd name="connsiteY1970" fmla="*/ 3751414 h 6858054"/>
              <a:gd name="connsiteX1971" fmla="*/ 6725145 w 7631184"/>
              <a:gd name="connsiteY1971" fmla="*/ 3722106 h 6858054"/>
              <a:gd name="connsiteX1972" fmla="*/ 6715377 w 7631184"/>
              <a:gd name="connsiteY1972" fmla="*/ 3712337 h 6858054"/>
              <a:gd name="connsiteX1973" fmla="*/ 6705608 w 7631184"/>
              <a:gd name="connsiteY1973" fmla="*/ 3702568 h 6858054"/>
              <a:gd name="connsiteX1974" fmla="*/ 6686071 w 7631184"/>
              <a:gd name="connsiteY1974" fmla="*/ 3683029 h 6858054"/>
              <a:gd name="connsiteX1975" fmla="*/ 6676302 w 7631184"/>
              <a:gd name="connsiteY1975" fmla="*/ 3673260 h 6858054"/>
              <a:gd name="connsiteX1976" fmla="*/ 6666534 w 7631184"/>
              <a:gd name="connsiteY1976" fmla="*/ 3663491 h 6858054"/>
              <a:gd name="connsiteX1977" fmla="*/ 6658026 w 7631184"/>
              <a:gd name="connsiteY1977" fmla="*/ 3655928 h 6858054"/>
              <a:gd name="connsiteX1978" fmla="*/ 6656765 w 7631184"/>
              <a:gd name="connsiteY1978" fmla="*/ 3653721 h 6858054"/>
              <a:gd name="connsiteX1979" fmla="*/ 6651181 w 7631184"/>
              <a:gd name="connsiteY1979" fmla="*/ 3651394 h 6858054"/>
              <a:gd name="connsiteX1980" fmla="*/ 6639352 w 7631184"/>
              <a:gd name="connsiteY1980" fmla="*/ 3645085 h 6858054"/>
              <a:gd name="connsiteX1981" fmla="*/ 6637094 w 7631184"/>
              <a:gd name="connsiteY1981" fmla="*/ 3643015 h 6858054"/>
              <a:gd name="connsiteX1982" fmla="*/ 6636007 w 7631184"/>
              <a:gd name="connsiteY1982" fmla="*/ 3635404 h 6858054"/>
              <a:gd name="connsiteX1983" fmla="*/ 6627459 w 7631184"/>
              <a:gd name="connsiteY1983" fmla="*/ 3634183 h 6858054"/>
              <a:gd name="connsiteX1984" fmla="*/ 6617691 w 7631184"/>
              <a:gd name="connsiteY1984" fmla="*/ 3624413 h 6858054"/>
              <a:gd name="connsiteX1985" fmla="*/ 6627459 w 7631184"/>
              <a:gd name="connsiteY1985" fmla="*/ 3634183 h 6858054"/>
              <a:gd name="connsiteX1986" fmla="*/ 6636007 w 7631184"/>
              <a:gd name="connsiteY1986" fmla="*/ 3643952 h 6858054"/>
              <a:gd name="connsiteX1987" fmla="*/ 6637228 w 7631184"/>
              <a:gd name="connsiteY1987" fmla="*/ 3653721 h 6858054"/>
              <a:gd name="connsiteX1988" fmla="*/ 6633565 w 7631184"/>
              <a:gd name="connsiteY1988" fmla="*/ 3650058 h 6858054"/>
              <a:gd name="connsiteX1989" fmla="*/ 6627459 w 7631184"/>
              <a:gd name="connsiteY1989" fmla="*/ 3643952 h 6858054"/>
              <a:gd name="connsiteX1990" fmla="*/ 6588385 w 7631184"/>
              <a:gd name="connsiteY1990" fmla="*/ 3614644 h 6858054"/>
              <a:gd name="connsiteX1991" fmla="*/ 6598153 w 7631184"/>
              <a:gd name="connsiteY1991" fmla="*/ 3624413 h 6858054"/>
              <a:gd name="connsiteX1992" fmla="*/ 6617691 w 7631184"/>
              <a:gd name="connsiteY1992" fmla="*/ 3643952 h 6858054"/>
              <a:gd name="connsiteX1993" fmla="*/ 6637228 w 7631184"/>
              <a:gd name="connsiteY1993" fmla="*/ 3663491 h 6858054"/>
              <a:gd name="connsiteX1994" fmla="*/ 6656765 w 7631184"/>
              <a:gd name="connsiteY1994" fmla="*/ 3683029 h 6858054"/>
              <a:gd name="connsiteX1995" fmla="*/ 6695840 w 7631184"/>
              <a:gd name="connsiteY1995" fmla="*/ 3722106 h 6858054"/>
              <a:gd name="connsiteX1996" fmla="*/ 6705608 w 7631184"/>
              <a:gd name="connsiteY1996" fmla="*/ 3731876 h 6858054"/>
              <a:gd name="connsiteX1997" fmla="*/ 6715377 w 7631184"/>
              <a:gd name="connsiteY1997" fmla="*/ 3731876 h 6858054"/>
              <a:gd name="connsiteX1998" fmla="*/ 6715377 w 7631184"/>
              <a:gd name="connsiteY1998" fmla="*/ 3741645 h 6858054"/>
              <a:gd name="connsiteX1999" fmla="*/ 6725145 w 7631184"/>
              <a:gd name="connsiteY1999" fmla="*/ 3751414 h 6858054"/>
              <a:gd name="connsiteX2000" fmla="*/ 6754451 w 7631184"/>
              <a:gd name="connsiteY2000" fmla="*/ 3770953 h 6858054"/>
              <a:gd name="connsiteX2001" fmla="*/ 6773988 w 7631184"/>
              <a:gd name="connsiteY2001" fmla="*/ 3790492 h 6858054"/>
              <a:gd name="connsiteX2002" fmla="*/ 6773988 w 7631184"/>
              <a:gd name="connsiteY2002" fmla="*/ 3800261 h 6858054"/>
              <a:gd name="connsiteX2003" fmla="*/ 6783757 w 7631184"/>
              <a:gd name="connsiteY2003" fmla="*/ 3810030 h 6858054"/>
              <a:gd name="connsiteX2004" fmla="*/ 6822832 w 7631184"/>
              <a:gd name="connsiteY2004" fmla="*/ 3849107 h 6858054"/>
              <a:gd name="connsiteX2005" fmla="*/ 6861906 w 7631184"/>
              <a:gd name="connsiteY2005" fmla="*/ 3878415 h 6858054"/>
              <a:gd name="connsiteX2006" fmla="*/ 6871675 w 7631184"/>
              <a:gd name="connsiteY2006" fmla="*/ 3897954 h 6858054"/>
              <a:gd name="connsiteX2007" fmla="*/ 6881443 w 7631184"/>
              <a:gd name="connsiteY2007" fmla="*/ 3907723 h 6858054"/>
              <a:gd name="connsiteX2008" fmla="*/ 6871675 w 7631184"/>
              <a:gd name="connsiteY2008" fmla="*/ 3907723 h 6858054"/>
              <a:gd name="connsiteX2009" fmla="*/ 6861906 w 7631184"/>
              <a:gd name="connsiteY2009" fmla="*/ 3897954 h 6858054"/>
              <a:gd name="connsiteX2010" fmla="*/ 6852137 w 7631184"/>
              <a:gd name="connsiteY2010" fmla="*/ 3878415 h 6858054"/>
              <a:gd name="connsiteX2011" fmla="*/ 6773988 w 7631184"/>
              <a:gd name="connsiteY2011" fmla="*/ 3810030 h 6858054"/>
              <a:gd name="connsiteX2012" fmla="*/ 6754451 w 7631184"/>
              <a:gd name="connsiteY2012" fmla="*/ 3790492 h 6858054"/>
              <a:gd name="connsiteX2013" fmla="*/ 6725145 w 7631184"/>
              <a:gd name="connsiteY2013" fmla="*/ 3780722 h 6858054"/>
              <a:gd name="connsiteX2014" fmla="*/ 6705608 w 7631184"/>
              <a:gd name="connsiteY2014" fmla="*/ 3770953 h 6858054"/>
              <a:gd name="connsiteX2015" fmla="*/ 6695840 w 7631184"/>
              <a:gd name="connsiteY2015" fmla="*/ 3770953 h 6858054"/>
              <a:gd name="connsiteX2016" fmla="*/ 6686071 w 7631184"/>
              <a:gd name="connsiteY2016" fmla="*/ 3761184 h 6858054"/>
              <a:gd name="connsiteX2017" fmla="*/ 6676302 w 7631184"/>
              <a:gd name="connsiteY2017" fmla="*/ 3751414 h 6858054"/>
              <a:gd name="connsiteX2018" fmla="*/ 6686071 w 7631184"/>
              <a:gd name="connsiteY2018" fmla="*/ 3751414 h 6858054"/>
              <a:gd name="connsiteX2019" fmla="*/ 6695840 w 7631184"/>
              <a:gd name="connsiteY2019" fmla="*/ 3751414 h 6858054"/>
              <a:gd name="connsiteX2020" fmla="*/ 6725145 w 7631184"/>
              <a:gd name="connsiteY2020" fmla="*/ 3770953 h 6858054"/>
              <a:gd name="connsiteX2021" fmla="*/ 6725145 w 7631184"/>
              <a:gd name="connsiteY2021" fmla="*/ 3761184 h 6858054"/>
              <a:gd name="connsiteX2022" fmla="*/ 6676302 w 7631184"/>
              <a:gd name="connsiteY2022" fmla="*/ 3722106 h 6858054"/>
              <a:gd name="connsiteX2023" fmla="*/ 6666534 w 7631184"/>
              <a:gd name="connsiteY2023" fmla="*/ 3722106 h 6858054"/>
              <a:gd name="connsiteX2024" fmla="*/ 6666534 w 7631184"/>
              <a:gd name="connsiteY2024" fmla="*/ 3712337 h 6858054"/>
              <a:gd name="connsiteX2025" fmla="*/ 6637228 w 7631184"/>
              <a:gd name="connsiteY2025" fmla="*/ 3702568 h 6858054"/>
              <a:gd name="connsiteX2026" fmla="*/ 6627459 w 7631184"/>
              <a:gd name="connsiteY2026" fmla="*/ 3692798 h 6858054"/>
              <a:gd name="connsiteX2027" fmla="*/ 6617691 w 7631184"/>
              <a:gd name="connsiteY2027" fmla="*/ 3683029 h 6858054"/>
              <a:gd name="connsiteX2028" fmla="*/ 6617691 w 7631184"/>
              <a:gd name="connsiteY2028" fmla="*/ 3692798 h 6858054"/>
              <a:gd name="connsiteX2029" fmla="*/ 6607922 w 7631184"/>
              <a:gd name="connsiteY2029" fmla="*/ 3692798 h 6858054"/>
              <a:gd name="connsiteX2030" fmla="*/ 6598153 w 7631184"/>
              <a:gd name="connsiteY2030" fmla="*/ 3683029 h 6858054"/>
              <a:gd name="connsiteX2031" fmla="*/ 6588385 w 7631184"/>
              <a:gd name="connsiteY2031" fmla="*/ 3683029 h 6858054"/>
              <a:gd name="connsiteX2032" fmla="*/ 6578616 w 7631184"/>
              <a:gd name="connsiteY2032" fmla="*/ 3673260 h 6858054"/>
              <a:gd name="connsiteX2033" fmla="*/ 6549310 w 7631184"/>
              <a:gd name="connsiteY2033" fmla="*/ 3653721 h 6858054"/>
              <a:gd name="connsiteX2034" fmla="*/ 6500467 w 7631184"/>
              <a:gd name="connsiteY2034" fmla="*/ 3614644 h 6858054"/>
              <a:gd name="connsiteX2035" fmla="*/ 6490699 w 7631184"/>
              <a:gd name="connsiteY2035" fmla="*/ 3604875 h 6858054"/>
              <a:gd name="connsiteX2036" fmla="*/ 6500467 w 7631184"/>
              <a:gd name="connsiteY2036" fmla="*/ 3614644 h 6858054"/>
              <a:gd name="connsiteX2037" fmla="*/ 6510236 w 7631184"/>
              <a:gd name="connsiteY2037" fmla="*/ 3624413 h 6858054"/>
              <a:gd name="connsiteX2038" fmla="*/ 6520005 w 7631184"/>
              <a:gd name="connsiteY2038" fmla="*/ 3634183 h 6858054"/>
              <a:gd name="connsiteX2039" fmla="*/ 6529773 w 7631184"/>
              <a:gd name="connsiteY2039" fmla="*/ 3643952 h 6858054"/>
              <a:gd name="connsiteX2040" fmla="*/ 6568848 w 7631184"/>
              <a:gd name="connsiteY2040" fmla="*/ 3683029 h 6858054"/>
              <a:gd name="connsiteX2041" fmla="*/ 6583501 w 7631184"/>
              <a:gd name="connsiteY2041" fmla="*/ 3696462 h 6858054"/>
              <a:gd name="connsiteX2042" fmla="*/ 6591873 w 7631184"/>
              <a:gd name="connsiteY2042" fmla="*/ 3699951 h 6858054"/>
              <a:gd name="connsiteX2043" fmla="*/ 6588385 w 7631184"/>
              <a:gd name="connsiteY2043" fmla="*/ 3702568 h 6858054"/>
              <a:gd name="connsiteX2044" fmla="*/ 6598153 w 7631184"/>
              <a:gd name="connsiteY2044" fmla="*/ 3702568 h 6858054"/>
              <a:gd name="connsiteX2045" fmla="*/ 6607922 w 7631184"/>
              <a:gd name="connsiteY2045" fmla="*/ 3722106 h 6858054"/>
              <a:gd name="connsiteX2046" fmla="*/ 6637228 w 7631184"/>
              <a:gd name="connsiteY2046" fmla="*/ 3741645 h 6858054"/>
              <a:gd name="connsiteX2047" fmla="*/ 6676302 w 7631184"/>
              <a:gd name="connsiteY2047" fmla="*/ 3780722 h 6858054"/>
              <a:gd name="connsiteX2048" fmla="*/ 6686071 w 7631184"/>
              <a:gd name="connsiteY2048" fmla="*/ 3790492 h 6858054"/>
              <a:gd name="connsiteX2049" fmla="*/ 6695840 w 7631184"/>
              <a:gd name="connsiteY2049" fmla="*/ 3800261 h 6858054"/>
              <a:gd name="connsiteX2050" fmla="*/ 6725145 w 7631184"/>
              <a:gd name="connsiteY2050" fmla="*/ 3819799 h 6858054"/>
              <a:gd name="connsiteX2051" fmla="*/ 6773988 w 7631184"/>
              <a:gd name="connsiteY2051" fmla="*/ 3868646 h 6858054"/>
              <a:gd name="connsiteX2052" fmla="*/ 6783757 w 7631184"/>
              <a:gd name="connsiteY2052" fmla="*/ 3878415 h 6858054"/>
              <a:gd name="connsiteX2053" fmla="*/ 6764220 w 7631184"/>
              <a:gd name="connsiteY2053" fmla="*/ 3868646 h 6858054"/>
              <a:gd name="connsiteX2054" fmla="*/ 6754451 w 7631184"/>
              <a:gd name="connsiteY2054" fmla="*/ 3868646 h 6858054"/>
              <a:gd name="connsiteX2055" fmla="*/ 6744683 w 7631184"/>
              <a:gd name="connsiteY2055" fmla="*/ 3858877 h 6858054"/>
              <a:gd name="connsiteX2056" fmla="*/ 6695840 w 7631184"/>
              <a:gd name="connsiteY2056" fmla="*/ 3810030 h 6858054"/>
              <a:gd name="connsiteX2057" fmla="*/ 6656765 w 7631184"/>
              <a:gd name="connsiteY2057" fmla="*/ 3761184 h 6858054"/>
              <a:gd name="connsiteX2058" fmla="*/ 6612806 w 7631184"/>
              <a:gd name="connsiteY2058" fmla="*/ 3735081 h 6858054"/>
              <a:gd name="connsiteX2059" fmla="*/ 6588389 w 7631184"/>
              <a:gd name="connsiteY2059" fmla="*/ 3712341 h 6858054"/>
              <a:gd name="connsiteX2060" fmla="*/ 6568848 w 7631184"/>
              <a:gd name="connsiteY2060" fmla="*/ 3692798 h 6858054"/>
              <a:gd name="connsiteX2061" fmla="*/ 6588385 w 7631184"/>
              <a:gd name="connsiteY2061" fmla="*/ 3712337 h 6858054"/>
              <a:gd name="connsiteX2062" fmla="*/ 6588389 w 7631184"/>
              <a:gd name="connsiteY2062" fmla="*/ 3712341 h 6858054"/>
              <a:gd name="connsiteX2063" fmla="*/ 6598153 w 7631184"/>
              <a:gd name="connsiteY2063" fmla="*/ 3722106 h 6858054"/>
              <a:gd name="connsiteX2064" fmla="*/ 6627459 w 7631184"/>
              <a:gd name="connsiteY2064" fmla="*/ 3751414 h 6858054"/>
              <a:gd name="connsiteX2065" fmla="*/ 6627459 w 7631184"/>
              <a:gd name="connsiteY2065" fmla="*/ 3761184 h 6858054"/>
              <a:gd name="connsiteX2066" fmla="*/ 6632343 w 7631184"/>
              <a:gd name="connsiteY2066" fmla="*/ 3767290 h 6858054"/>
              <a:gd name="connsiteX2067" fmla="*/ 6634016 w 7631184"/>
              <a:gd name="connsiteY2067" fmla="*/ 3771890 h 6858054"/>
              <a:gd name="connsiteX2068" fmla="*/ 6627459 w 7631184"/>
              <a:gd name="connsiteY2068" fmla="*/ 3770953 h 6858054"/>
              <a:gd name="connsiteX2069" fmla="*/ 6617691 w 7631184"/>
              <a:gd name="connsiteY2069" fmla="*/ 3761184 h 6858054"/>
              <a:gd name="connsiteX2070" fmla="*/ 6617691 w 7631184"/>
              <a:gd name="connsiteY2070" fmla="*/ 3751414 h 6858054"/>
              <a:gd name="connsiteX2071" fmla="*/ 6607922 w 7631184"/>
              <a:gd name="connsiteY2071" fmla="*/ 3751414 h 6858054"/>
              <a:gd name="connsiteX2072" fmla="*/ 6607922 w 7631184"/>
              <a:gd name="connsiteY2072" fmla="*/ 3761184 h 6858054"/>
              <a:gd name="connsiteX2073" fmla="*/ 6627459 w 7631184"/>
              <a:gd name="connsiteY2073" fmla="*/ 3780722 h 6858054"/>
              <a:gd name="connsiteX2074" fmla="*/ 6637228 w 7631184"/>
              <a:gd name="connsiteY2074" fmla="*/ 3790492 h 6858054"/>
              <a:gd name="connsiteX2075" fmla="*/ 6646997 w 7631184"/>
              <a:gd name="connsiteY2075" fmla="*/ 3800261 h 6858054"/>
              <a:gd name="connsiteX2076" fmla="*/ 6666534 w 7631184"/>
              <a:gd name="connsiteY2076" fmla="*/ 3819799 h 6858054"/>
              <a:gd name="connsiteX2077" fmla="*/ 6686071 w 7631184"/>
              <a:gd name="connsiteY2077" fmla="*/ 3839338 h 6858054"/>
              <a:gd name="connsiteX2078" fmla="*/ 6705608 w 7631184"/>
              <a:gd name="connsiteY2078" fmla="*/ 3849107 h 6858054"/>
              <a:gd name="connsiteX2079" fmla="*/ 6715377 w 7631184"/>
              <a:gd name="connsiteY2079" fmla="*/ 3858877 h 6858054"/>
              <a:gd name="connsiteX2080" fmla="*/ 6705608 w 7631184"/>
              <a:gd name="connsiteY2080" fmla="*/ 3858877 h 6858054"/>
              <a:gd name="connsiteX2081" fmla="*/ 6715377 w 7631184"/>
              <a:gd name="connsiteY2081" fmla="*/ 3868646 h 6858054"/>
              <a:gd name="connsiteX2082" fmla="*/ 6725145 w 7631184"/>
              <a:gd name="connsiteY2082" fmla="*/ 3868646 h 6858054"/>
              <a:gd name="connsiteX2083" fmla="*/ 6734914 w 7631184"/>
              <a:gd name="connsiteY2083" fmla="*/ 3878415 h 6858054"/>
              <a:gd name="connsiteX2084" fmla="*/ 6736135 w 7631184"/>
              <a:gd name="connsiteY2084" fmla="*/ 3878415 h 6858054"/>
              <a:gd name="connsiteX2085" fmla="*/ 6739799 w 7631184"/>
              <a:gd name="connsiteY2085" fmla="*/ 3878415 h 6858054"/>
              <a:gd name="connsiteX2086" fmla="*/ 6744683 w 7631184"/>
              <a:gd name="connsiteY2086" fmla="*/ 3878415 h 6858054"/>
              <a:gd name="connsiteX2087" fmla="*/ 6754451 w 7631184"/>
              <a:gd name="connsiteY2087" fmla="*/ 3897954 h 6858054"/>
              <a:gd name="connsiteX2088" fmla="*/ 6764220 w 7631184"/>
              <a:gd name="connsiteY2088" fmla="*/ 3907723 h 6858054"/>
              <a:gd name="connsiteX2089" fmla="*/ 6773988 w 7631184"/>
              <a:gd name="connsiteY2089" fmla="*/ 3917493 h 6858054"/>
              <a:gd name="connsiteX2090" fmla="*/ 6793526 w 7631184"/>
              <a:gd name="connsiteY2090" fmla="*/ 3937031 h 6858054"/>
              <a:gd name="connsiteX2091" fmla="*/ 6803294 w 7631184"/>
              <a:gd name="connsiteY2091" fmla="*/ 3946800 h 6858054"/>
              <a:gd name="connsiteX2092" fmla="*/ 6813063 w 7631184"/>
              <a:gd name="connsiteY2092" fmla="*/ 3956570 h 6858054"/>
              <a:gd name="connsiteX2093" fmla="*/ 6832600 w 7631184"/>
              <a:gd name="connsiteY2093" fmla="*/ 3976108 h 6858054"/>
              <a:gd name="connsiteX2094" fmla="*/ 6822832 w 7631184"/>
              <a:gd name="connsiteY2094" fmla="*/ 3976108 h 6858054"/>
              <a:gd name="connsiteX2095" fmla="*/ 6813063 w 7631184"/>
              <a:gd name="connsiteY2095" fmla="*/ 3966339 h 6858054"/>
              <a:gd name="connsiteX2096" fmla="*/ 6803294 w 7631184"/>
              <a:gd name="connsiteY2096" fmla="*/ 3956570 h 6858054"/>
              <a:gd name="connsiteX2097" fmla="*/ 6793526 w 7631184"/>
              <a:gd name="connsiteY2097" fmla="*/ 3946800 h 6858054"/>
              <a:gd name="connsiteX2098" fmla="*/ 6783757 w 7631184"/>
              <a:gd name="connsiteY2098" fmla="*/ 3937031 h 6858054"/>
              <a:gd name="connsiteX2099" fmla="*/ 6764220 w 7631184"/>
              <a:gd name="connsiteY2099" fmla="*/ 3927262 h 6858054"/>
              <a:gd name="connsiteX2100" fmla="*/ 6754451 w 7631184"/>
              <a:gd name="connsiteY2100" fmla="*/ 3907723 h 6858054"/>
              <a:gd name="connsiteX2101" fmla="*/ 6744683 w 7631184"/>
              <a:gd name="connsiteY2101" fmla="*/ 3897954 h 6858054"/>
              <a:gd name="connsiteX2102" fmla="*/ 6734914 w 7631184"/>
              <a:gd name="connsiteY2102" fmla="*/ 3888185 h 6858054"/>
              <a:gd name="connsiteX2103" fmla="*/ 6725145 w 7631184"/>
              <a:gd name="connsiteY2103" fmla="*/ 3888185 h 6858054"/>
              <a:gd name="connsiteX2104" fmla="*/ 6676302 w 7631184"/>
              <a:gd name="connsiteY2104" fmla="*/ 3849107 h 6858054"/>
              <a:gd name="connsiteX2105" fmla="*/ 6656765 w 7631184"/>
              <a:gd name="connsiteY2105" fmla="*/ 3829569 h 6858054"/>
              <a:gd name="connsiteX2106" fmla="*/ 6637228 w 7631184"/>
              <a:gd name="connsiteY2106" fmla="*/ 3810030 h 6858054"/>
              <a:gd name="connsiteX2107" fmla="*/ 6617691 w 7631184"/>
              <a:gd name="connsiteY2107" fmla="*/ 3790492 h 6858054"/>
              <a:gd name="connsiteX2108" fmla="*/ 6588385 w 7631184"/>
              <a:gd name="connsiteY2108" fmla="*/ 3761184 h 6858054"/>
              <a:gd name="connsiteX2109" fmla="*/ 6549310 w 7631184"/>
              <a:gd name="connsiteY2109" fmla="*/ 3731876 h 6858054"/>
              <a:gd name="connsiteX2110" fmla="*/ 6520005 w 7631184"/>
              <a:gd name="connsiteY2110" fmla="*/ 3702568 h 6858054"/>
              <a:gd name="connsiteX2111" fmla="*/ 6510236 w 7631184"/>
              <a:gd name="connsiteY2111" fmla="*/ 3702568 h 6858054"/>
              <a:gd name="connsiteX2112" fmla="*/ 6494362 w 7631184"/>
              <a:gd name="connsiteY2112" fmla="*/ 3687914 h 6858054"/>
              <a:gd name="connsiteX2113" fmla="*/ 6477713 w 7631184"/>
              <a:gd name="connsiteY2113" fmla="*/ 3677398 h 6858054"/>
              <a:gd name="connsiteX2114" fmla="*/ 6476046 w 7631184"/>
              <a:gd name="connsiteY2114" fmla="*/ 3674481 h 6858054"/>
              <a:gd name="connsiteX2115" fmla="*/ 6471162 w 7631184"/>
              <a:gd name="connsiteY2115" fmla="*/ 3673260 h 6858054"/>
              <a:gd name="connsiteX2116" fmla="*/ 6477713 w 7631184"/>
              <a:gd name="connsiteY2116" fmla="*/ 3677398 h 6858054"/>
              <a:gd name="connsiteX2117" fmla="*/ 6480930 w 7631184"/>
              <a:gd name="connsiteY2117" fmla="*/ 3683029 h 6858054"/>
              <a:gd name="connsiteX2118" fmla="*/ 6500467 w 7631184"/>
              <a:gd name="connsiteY2118" fmla="*/ 3702568 h 6858054"/>
              <a:gd name="connsiteX2119" fmla="*/ 6520005 w 7631184"/>
              <a:gd name="connsiteY2119" fmla="*/ 3722106 h 6858054"/>
              <a:gd name="connsiteX2120" fmla="*/ 6529773 w 7631184"/>
              <a:gd name="connsiteY2120" fmla="*/ 3731876 h 6858054"/>
              <a:gd name="connsiteX2121" fmla="*/ 6539542 w 7631184"/>
              <a:gd name="connsiteY2121" fmla="*/ 3741645 h 6858054"/>
              <a:gd name="connsiteX2122" fmla="*/ 6549310 w 7631184"/>
              <a:gd name="connsiteY2122" fmla="*/ 3741645 h 6858054"/>
              <a:gd name="connsiteX2123" fmla="*/ 6559079 w 7631184"/>
              <a:gd name="connsiteY2123" fmla="*/ 3761184 h 6858054"/>
              <a:gd name="connsiteX2124" fmla="*/ 6578616 w 7631184"/>
              <a:gd name="connsiteY2124" fmla="*/ 3770953 h 6858054"/>
              <a:gd name="connsiteX2125" fmla="*/ 6598153 w 7631184"/>
              <a:gd name="connsiteY2125" fmla="*/ 3790492 h 6858054"/>
              <a:gd name="connsiteX2126" fmla="*/ 6617691 w 7631184"/>
              <a:gd name="connsiteY2126" fmla="*/ 3819799 h 6858054"/>
              <a:gd name="connsiteX2127" fmla="*/ 6637228 w 7631184"/>
              <a:gd name="connsiteY2127" fmla="*/ 3829569 h 6858054"/>
              <a:gd name="connsiteX2128" fmla="*/ 6637228 w 7631184"/>
              <a:gd name="connsiteY2128" fmla="*/ 3839338 h 6858054"/>
              <a:gd name="connsiteX2129" fmla="*/ 6666534 w 7631184"/>
              <a:gd name="connsiteY2129" fmla="*/ 3868646 h 6858054"/>
              <a:gd name="connsiteX2130" fmla="*/ 6676302 w 7631184"/>
              <a:gd name="connsiteY2130" fmla="*/ 3878415 h 6858054"/>
              <a:gd name="connsiteX2131" fmla="*/ 6695840 w 7631184"/>
              <a:gd name="connsiteY2131" fmla="*/ 3897954 h 6858054"/>
              <a:gd name="connsiteX2132" fmla="*/ 6705608 w 7631184"/>
              <a:gd name="connsiteY2132" fmla="*/ 3907723 h 6858054"/>
              <a:gd name="connsiteX2133" fmla="*/ 6715377 w 7631184"/>
              <a:gd name="connsiteY2133" fmla="*/ 3917493 h 6858054"/>
              <a:gd name="connsiteX2134" fmla="*/ 6715377 w 7631184"/>
              <a:gd name="connsiteY2134" fmla="*/ 3924820 h 6858054"/>
              <a:gd name="connsiteX2135" fmla="*/ 6715377 w 7631184"/>
              <a:gd name="connsiteY2135" fmla="*/ 3926041 h 6858054"/>
              <a:gd name="connsiteX2136" fmla="*/ 6715377 w 7631184"/>
              <a:gd name="connsiteY2136" fmla="*/ 3927262 h 6858054"/>
              <a:gd name="connsiteX2137" fmla="*/ 6725145 w 7631184"/>
              <a:gd name="connsiteY2137" fmla="*/ 3937031 h 6858054"/>
              <a:gd name="connsiteX2138" fmla="*/ 6744683 w 7631184"/>
              <a:gd name="connsiteY2138" fmla="*/ 3956570 h 6858054"/>
              <a:gd name="connsiteX2139" fmla="*/ 6764220 w 7631184"/>
              <a:gd name="connsiteY2139" fmla="*/ 3985878 h 6858054"/>
              <a:gd name="connsiteX2140" fmla="*/ 6754451 w 7631184"/>
              <a:gd name="connsiteY2140" fmla="*/ 3976108 h 6858054"/>
              <a:gd name="connsiteX2141" fmla="*/ 6734914 w 7631184"/>
              <a:gd name="connsiteY2141" fmla="*/ 3966339 h 6858054"/>
              <a:gd name="connsiteX2142" fmla="*/ 6725145 w 7631184"/>
              <a:gd name="connsiteY2142" fmla="*/ 3956570 h 6858054"/>
              <a:gd name="connsiteX2143" fmla="*/ 6715377 w 7631184"/>
              <a:gd name="connsiteY2143" fmla="*/ 3946800 h 6858054"/>
              <a:gd name="connsiteX2144" fmla="*/ 6705608 w 7631184"/>
              <a:gd name="connsiteY2144" fmla="*/ 3937031 h 6858054"/>
              <a:gd name="connsiteX2145" fmla="*/ 6695840 w 7631184"/>
              <a:gd name="connsiteY2145" fmla="*/ 3917493 h 6858054"/>
              <a:gd name="connsiteX2146" fmla="*/ 6676302 w 7631184"/>
              <a:gd name="connsiteY2146" fmla="*/ 3897954 h 6858054"/>
              <a:gd name="connsiteX2147" fmla="*/ 6646997 w 7631184"/>
              <a:gd name="connsiteY2147" fmla="*/ 3868646 h 6858054"/>
              <a:gd name="connsiteX2148" fmla="*/ 6646997 w 7631184"/>
              <a:gd name="connsiteY2148" fmla="*/ 3878415 h 6858054"/>
              <a:gd name="connsiteX2149" fmla="*/ 6666534 w 7631184"/>
              <a:gd name="connsiteY2149" fmla="*/ 3888185 h 6858054"/>
              <a:gd name="connsiteX2150" fmla="*/ 6676302 w 7631184"/>
              <a:gd name="connsiteY2150" fmla="*/ 3907723 h 6858054"/>
              <a:gd name="connsiteX2151" fmla="*/ 6676302 w 7631184"/>
              <a:gd name="connsiteY2151" fmla="*/ 3917493 h 6858054"/>
              <a:gd name="connsiteX2152" fmla="*/ 6656765 w 7631184"/>
              <a:gd name="connsiteY2152" fmla="*/ 3897954 h 6858054"/>
              <a:gd name="connsiteX2153" fmla="*/ 6627459 w 7631184"/>
              <a:gd name="connsiteY2153" fmla="*/ 3868646 h 6858054"/>
              <a:gd name="connsiteX2154" fmla="*/ 6646997 w 7631184"/>
              <a:gd name="connsiteY2154" fmla="*/ 3888185 h 6858054"/>
              <a:gd name="connsiteX2155" fmla="*/ 6656765 w 7631184"/>
              <a:gd name="connsiteY2155" fmla="*/ 3897954 h 6858054"/>
              <a:gd name="connsiteX2156" fmla="*/ 6695840 w 7631184"/>
              <a:gd name="connsiteY2156" fmla="*/ 3937031 h 6858054"/>
              <a:gd name="connsiteX2157" fmla="*/ 6695840 w 7631184"/>
              <a:gd name="connsiteY2157" fmla="*/ 3946800 h 6858054"/>
              <a:gd name="connsiteX2158" fmla="*/ 6754451 w 7631184"/>
              <a:gd name="connsiteY2158" fmla="*/ 4005416 h 6858054"/>
              <a:gd name="connsiteX2159" fmla="*/ 6773988 w 7631184"/>
              <a:gd name="connsiteY2159" fmla="*/ 4024955 h 6858054"/>
              <a:gd name="connsiteX2160" fmla="*/ 6803294 w 7631184"/>
              <a:gd name="connsiteY2160" fmla="*/ 4054263 h 6858054"/>
              <a:gd name="connsiteX2161" fmla="*/ 6793526 w 7631184"/>
              <a:gd name="connsiteY2161" fmla="*/ 4054263 h 6858054"/>
              <a:gd name="connsiteX2162" fmla="*/ 6783757 w 7631184"/>
              <a:gd name="connsiteY2162" fmla="*/ 4044494 h 6858054"/>
              <a:gd name="connsiteX2163" fmla="*/ 6773988 w 7631184"/>
              <a:gd name="connsiteY2163" fmla="*/ 4044494 h 6858054"/>
              <a:gd name="connsiteX2164" fmla="*/ 6773988 w 7631184"/>
              <a:gd name="connsiteY2164" fmla="*/ 4034724 h 6858054"/>
              <a:gd name="connsiteX2165" fmla="*/ 6764220 w 7631184"/>
              <a:gd name="connsiteY2165" fmla="*/ 4024955 h 6858054"/>
              <a:gd name="connsiteX2166" fmla="*/ 6744683 w 7631184"/>
              <a:gd name="connsiteY2166" fmla="*/ 4005416 h 6858054"/>
              <a:gd name="connsiteX2167" fmla="*/ 6715377 w 7631184"/>
              <a:gd name="connsiteY2167" fmla="*/ 3976108 h 6858054"/>
              <a:gd name="connsiteX2168" fmla="*/ 6705608 w 7631184"/>
              <a:gd name="connsiteY2168" fmla="*/ 3956570 h 6858054"/>
              <a:gd name="connsiteX2169" fmla="*/ 6695840 w 7631184"/>
              <a:gd name="connsiteY2169" fmla="*/ 3956570 h 6858054"/>
              <a:gd name="connsiteX2170" fmla="*/ 6676302 w 7631184"/>
              <a:gd name="connsiteY2170" fmla="*/ 3946800 h 6858054"/>
              <a:gd name="connsiteX2171" fmla="*/ 6666534 w 7631184"/>
              <a:gd name="connsiteY2171" fmla="*/ 3927262 h 6858054"/>
              <a:gd name="connsiteX2172" fmla="*/ 6646997 w 7631184"/>
              <a:gd name="connsiteY2172" fmla="*/ 3917493 h 6858054"/>
              <a:gd name="connsiteX2173" fmla="*/ 6646997 w 7631184"/>
              <a:gd name="connsiteY2173" fmla="*/ 3907723 h 6858054"/>
              <a:gd name="connsiteX2174" fmla="*/ 6637228 w 7631184"/>
              <a:gd name="connsiteY2174" fmla="*/ 3907723 h 6858054"/>
              <a:gd name="connsiteX2175" fmla="*/ 6627459 w 7631184"/>
              <a:gd name="connsiteY2175" fmla="*/ 3897954 h 6858054"/>
              <a:gd name="connsiteX2176" fmla="*/ 6617691 w 7631184"/>
              <a:gd name="connsiteY2176" fmla="*/ 3878415 h 6858054"/>
              <a:gd name="connsiteX2177" fmla="*/ 6588385 w 7631184"/>
              <a:gd name="connsiteY2177" fmla="*/ 3858877 h 6858054"/>
              <a:gd name="connsiteX2178" fmla="*/ 6578616 w 7631184"/>
              <a:gd name="connsiteY2178" fmla="*/ 3849107 h 6858054"/>
              <a:gd name="connsiteX2179" fmla="*/ 6559079 w 7631184"/>
              <a:gd name="connsiteY2179" fmla="*/ 3839338 h 6858054"/>
              <a:gd name="connsiteX2180" fmla="*/ 6549310 w 7631184"/>
              <a:gd name="connsiteY2180" fmla="*/ 3829569 h 6858054"/>
              <a:gd name="connsiteX2181" fmla="*/ 6559079 w 7631184"/>
              <a:gd name="connsiteY2181" fmla="*/ 3839338 h 6858054"/>
              <a:gd name="connsiteX2182" fmla="*/ 6568848 w 7631184"/>
              <a:gd name="connsiteY2182" fmla="*/ 3849107 h 6858054"/>
              <a:gd name="connsiteX2183" fmla="*/ 6598153 w 7631184"/>
              <a:gd name="connsiteY2183" fmla="*/ 3878415 h 6858054"/>
              <a:gd name="connsiteX2184" fmla="*/ 6637228 w 7631184"/>
              <a:gd name="connsiteY2184" fmla="*/ 3907723 h 6858054"/>
              <a:gd name="connsiteX2185" fmla="*/ 6656765 w 7631184"/>
              <a:gd name="connsiteY2185" fmla="*/ 3927262 h 6858054"/>
              <a:gd name="connsiteX2186" fmla="*/ 6676302 w 7631184"/>
              <a:gd name="connsiteY2186" fmla="*/ 3946800 h 6858054"/>
              <a:gd name="connsiteX2187" fmla="*/ 6686071 w 7631184"/>
              <a:gd name="connsiteY2187" fmla="*/ 3966339 h 6858054"/>
              <a:gd name="connsiteX2188" fmla="*/ 6666534 w 7631184"/>
              <a:gd name="connsiteY2188" fmla="*/ 3956570 h 6858054"/>
              <a:gd name="connsiteX2189" fmla="*/ 6637228 w 7631184"/>
              <a:gd name="connsiteY2189" fmla="*/ 3917493 h 6858054"/>
              <a:gd name="connsiteX2190" fmla="*/ 6632343 w 7631184"/>
              <a:gd name="connsiteY2190" fmla="*/ 3917493 h 6858054"/>
              <a:gd name="connsiteX2191" fmla="*/ 6627460 w 7631184"/>
              <a:gd name="connsiteY2191" fmla="*/ 3917493 h 6858054"/>
              <a:gd name="connsiteX2192" fmla="*/ 6627459 w 7631184"/>
              <a:gd name="connsiteY2192" fmla="*/ 3917492 h 6858054"/>
              <a:gd name="connsiteX2193" fmla="*/ 6627459 w 7631184"/>
              <a:gd name="connsiteY2193" fmla="*/ 3908944 h 6858054"/>
              <a:gd name="connsiteX2194" fmla="*/ 6627459 w 7631184"/>
              <a:gd name="connsiteY2194" fmla="*/ 3907723 h 6858054"/>
              <a:gd name="connsiteX2195" fmla="*/ 6617691 w 7631184"/>
              <a:gd name="connsiteY2195" fmla="*/ 3897954 h 6858054"/>
              <a:gd name="connsiteX2196" fmla="*/ 6607922 w 7631184"/>
              <a:gd name="connsiteY2196" fmla="*/ 3897954 h 6858054"/>
              <a:gd name="connsiteX2197" fmla="*/ 6624407 w 7631184"/>
              <a:gd name="connsiteY2197" fmla="*/ 3914440 h 6858054"/>
              <a:gd name="connsiteX2198" fmla="*/ 6627459 w 7631184"/>
              <a:gd name="connsiteY2198" fmla="*/ 3917492 h 6858054"/>
              <a:gd name="connsiteX2199" fmla="*/ 6627459 w 7631184"/>
              <a:gd name="connsiteY2199" fmla="*/ 3917493 h 6858054"/>
              <a:gd name="connsiteX2200" fmla="*/ 6627460 w 7631184"/>
              <a:gd name="connsiteY2200" fmla="*/ 3917493 h 6858054"/>
              <a:gd name="connsiteX2201" fmla="*/ 6646997 w 7631184"/>
              <a:gd name="connsiteY2201" fmla="*/ 3937031 h 6858054"/>
              <a:gd name="connsiteX2202" fmla="*/ 6676302 w 7631184"/>
              <a:gd name="connsiteY2202" fmla="*/ 3966339 h 6858054"/>
              <a:gd name="connsiteX2203" fmla="*/ 6725145 w 7631184"/>
              <a:gd name="connsiteY2203" fmla="*/ 4015186 h 6858054"/>
              <a:gd name="connsiteX2204" fmla="*/ 6715377 w 7631184"/>
              <a:gd name="connsiteY2204" fmla="*/ 4015186 h 6858054"/>
              <a:gd name="connsiteX2205" fmla="*/ 6725145 w 7631184"/>
              <a:gd name="connsiteY2205" fmla="*/ 4024955 h 6858054"/>
              <a:gd name="connsiteX2206" fmla="*/ 6734914 w 7631184"/>
              <a:gd name="connsiteY2206" fmla="*/ 4034724 h 6858054"/>
              <a:gd name="connsiteX2207" fmla="*/ 6744683 w 7631184"/>
              <a:gd name="connsiteY2207" fmla="*/ 4044494 h 6858054"/>
              <a:gd name="connsiteX2208" fmla="*/ 6764220 w 7631184"/>
              <a:gd name="connsiteY2208" fmla="*/ 4064032 h 6858054"/>
              <a:gd name="connsiteX2209" fmla="*/ 6803294 w 7631184"/>
              <a:gd name="connsiteY2209" fmla="*/ 4103109 h 6858054"/>
              <a:gd name="connsiteX2210" fmla="*/ 6813063 w 7631184"/>
              <a:gd name="connsiteY2210" fmla="*/ 4122648 h 6858054"/>
              <a:gd name="connsiteX2211" fmla="*/ 6822832 w 7631184"/>
              <a:gd name="connsiteY2211" fmla="*/ 4142187 h 6858054"/>
              <a:gd name="connsiteX2212" fmla="*/ 6842369 w 7631184"/>
              <a:gd name="connsiteY2212" fmla="*/ 4151956 h 6858054"/>
              <a:gd name="connsiteX2213" fmla="*/ 6842369 w 7631184"/>
              <a:gd name="connsiteY2213" fmla="*/ 4161725 h 6858054"/>
              <a:gd name="connsiteX2214" fmla="*/ 6842369 w 7631184"/>
              <a:gd name="connsiteY2214" fmla="*/ 4171495 h 6858054"/>
              <a:gd name="connsiteX2215" fmla="*/ 6861906 w 7631184"/>
              <a:gd name="connsiteY2215" fmla="*/ 4181264 h 6858054"/>
              <a:gd name="connsiteX2216" fmla="*/ 6871675 w 7631184"/>
              <a:gd name="connsiteY2216" fmla="*/ 4200803 h 6858054"/>
              <a:gd name="connsiteX2217" fmla="*/ 6881443 w 7631184"/>
              <a:gd name="connsiteY2217" fmla="*/ 4210572 h 6858054"/>
              <a:gd name="connsiteX2218" fmla="*/ 6891212 w 7631184"/>
              <a:gd name="connsiteY2218" fmla="*/ 4220341 h 6858054"/>
              <a:gd name="connsiteX2219" fmla="*/ 6871675 w 7631184"/>
              <a:gd name="connsiteY2219" fmla="*/ 4210572 h 6858054"/>
              <a:gd name="connsiteX2220" fmla="*/ 6853358 w 7631184"/>
              <a:gd name="connsiteY2220" fmla="*/ 4192255 h 6858054"/>
              <a:gd name="connsiteX2221" fmla="*/ 6852137 w 7631184"/>
              <a:gd name="connsiteY2221" fmla="*/ 4191033 h 6858054"/>
              <a:gd name="connsiteX2222" fmla="*/ 6852137 w 7631184"/>
              <a:gd name="connsiteY2222" fmla="*/ 4191033 h 6858054"/>
              <a:gd name="connsiteX2223" fmla="*/ 6852137 w 7631184"/>
              <a:gd name="connsiteY2223" fmla="*/ 4191033 h 6858054"/>
              <a:gd name="connsiteX2224" fmla="*/ 6842369 w 7631184"/>
              <a:gd name="connsiteY2224" fmla="*/ 4181264 h 6858054"/>
              <a:gd name="connsiteX2225" fmla="*/ 6843590 w 7631184"/>
              <a:gd name="connsiteY2225" fmla="*/ 4186149 h 6858054"/>
              <a:gd name="connsiteX2226" fmla="*/ 6852137 w 7631184"/>
              <a:gd name="connsiteY2226" fmla="*/ 4191033 h 6858054"/>
              <a:gd name="connsiteX2227" fmla="*/ 6852137 w 7631184"/>
              <a:gd name="connsiteY2227" fmla="*/ 4191033 h 6858054"/>
              <a:gd name="connsiteX2228" fmla="*/ 6852137 w 7631184"/>
              <a:gd name="connsiteY2228" fmla="*/ 4195918 h 6858054"/>
              <a:gd name="connsiteX2229" fmla="*/ 6852137 w 7631184"/>
              <a:gd name="connsiteY2229" fmla="*/ 4200803 h 6858054"/>
              <a:gd name="connsiteX2230" fmla="*/ 6852137 w 7631184"/>
              <a:gd name="connsiteY2230" fmla="*/ 4210572 h 6858054"/>
              <a:gd name="connsiteX2231" fmla="*/ 6861906 w 7631184"/>
              <a:gd name="connsiteY2231" fmla="*/ 4210572 h 6858054"/>
              <a:gd name="connsiteX2232" fmla="*/ 6920518 w 7631184"/>
              <a:gd name="connsiteY2232" fmla="*/ 4278957 h 6858054"/>
              <a:gd name="connsiteX2233" fmla="*/ 6920518 w 7631184"/>
              <a:gd name="connsiteY2233" fmla="*/ 4288726 h 6858054"/>
              <a:gd name="connsiteX2234" fmla="*/ 6940055 w 7631184"/>
              <a:gd name="connsiteY2234" fmla="*/ 4308265 h 6858054"/>
              <a:gd name="connsiteX2235" fmla="*/ 6949823 w 7631184"/>
              <a:gd name="connsiteY2235" fmla="*/ 4318034 h 6858054"/>
              <a:gd name="connsiteX2236" fmla="*/ 6949823 w 7631184"/>
              <a:gd name="connsiteY2236" fmla="*/ 4327804 h 6858054"/>
              <a:gd name="connsiteX2237" fmla="*/ 6969361 w 7631184"/>
              <a:gd name="connsiteY2237" fmla="*/ 4347342 h 6858054"/>
              <a:gd name="connsiteX2238" fmla="*/ 6998667 w 7631184"/>
              <a:gd name="connsiteY2238" fmla="*/ 4386419 h 6858054"/>
              <a:gd name="connsiteX2239" fmla="*/ 7008435 w 7631184"/>
              <a:gd name="connsiteY2239" fmla="*/ 4405958 h 6858054"/>
              <a:gd name="connsiteX2240" fmla="*/ 6998667 w 7631184"/>
              <a:gd name="connsiteY2240" fmla="*/ 4405958 h 6858054"/>
              <a:gd name="connsiteX2241" fmla="*/ 6998667 w 7631184"/>
              <a:gd name="connsiteY2241" fmla="*/ 4396189 h 6858054"/>
              <a:gd name="connsiteX2242" fmla="*/ 6949823 w 7631184"/>
              <a:gd name="connsiteY2242" fmla="*/ 4337573 h 6858054"/>
              <a:gd name="connsiteX2243" fmla="*/ 6920518 w 7631184"/>
              <a:gd name="connsiteY2243" fmla="*/ 4308265 h 6858054"/>
              <a:gd name="connsiteX2244" fmla="*/ 6891212 w 7631184"/>
              <a:gd name="connsiteY2244" fmla="*/ 4269188 h 6858054"/>
              <a:gd name="connsiteX2245" fmla="*/ 6871675 w 7631184"/>
              <a:gd name="connsiteY2245" fmla="*/ 4259418 h 6858054"/>
              <a:gd name="connsiteX2246" fmla="*/ 6852137 w 7631184"/>
              <a:gd name="connsiteY2246" fmla="*/ 4239880 h 6858054"/>
              <a:gd name="connsiteX2247" fmla="*/ 6842369 w 7631184"/>
              <a:gd name="connsiteY2247" fmla="*/ 4220341 h 6858054"/>
              <a:gd name="connsiteX2248" fmla="*/ 6832600 w 7631184"/>
              <a:gd name="connsiteY2248" fmla="*/ 4220341 h 6858054"/>
              <a:gd name="connsiteX2249" fmla="*/ 6842369 w 7631184"/>
              <a:gd name="connsiteY2249" fmla="*/ 4230110 h 6858054"/>
              <a:gd name="connsiteX2250" fmla="*/ 6842369 w 7631184"/>
              <a:gd name="connsiteY2250" fmla="*/ 4239880 h 6858054"/>
              <a:gd name="connsiteX2251" fmla="*/ 6852137 w 7631184"/>
              <a:gd name="connsiteY2251" fmla="*/ 4259418 h 6858054"/>
              <a:gd name="connsiteX2252" fmla="*/ 6861906 w 7631184"/>
              <a:gd name="connsiteY2252" fmla="*/ 4269188 h 6858054"/>
              <a:gd name="connsiteX2253" fmla="*/ 6871675 w 7631184"/>
              <a:gd name="connsiteY2253" fmla="*/ 4269188 h 6858054"/>
              <a:gd name="connsiteX2254" fmla="*/ 6900980 w 7631184"/>
              <a:gd name="connsiteY2254" fmla="*/ 4308265 h 6858054"/>
              <a:gd name="connsiteX2255" fmla="*/ 6930286 w 7631184"/>
              <a:gd name="connsiteY2255" fmla="*/ 4337573 h 6858054"/>
              <a:gd name="connsiteX2256" fmla="*/ 6930286 w 7631184"/>
              <a:gd name="connsiteY2256" fmla="*/ 4347342 h 6858054"/>
              <a:gd name="connsiteX2257" fmla="*/ 6949823 w 7631184"/>
              <a:gd name="connsiteY2257" fmla="*/ 4357111 h 6858054"/>
              <a:gd name="connsiteX2258" fmla="*/ 6979129 w 7631184"/>
              <a:gd name="connsiteY2258" fmla="*/ 4396189 h 6858054"/>
              <a:gd name="connsiteX2259" fmla="*/ 7018204 w 7631184"/>
              <a:gd name="connsiteY2259" fmla="*/ 4454805 h 6858054"/>
              <a:gd name="connsiteX2260" fmla="*/ 7008435 w 7631184"/>
              <a:gd name="connsiteY2260" fmla="*/ 4445035 h 6858054"/>
              <a:gd name="connsiteX2261" fmla="*/ 6998667 w 7631184"/>
              <a:gd name="connsiteY2261" fmla="*/ 4425497 h 6858054"/>
              <a:gd name="connsiteX2262" fmla="*/ 6988898 w 7631184"/>
              <a:gd name="connsiteY2262" fmla="*/ 4415727 h 6858054"/>
              <a:gd name="connsiteX2263" fmla="*/ 6959592 w 7631184"/>
              <a:gd name="connsiteY2263" fmla="*/ 4376650 h 6858054"/>
              <a:gd name="connsiteX2264" fmla="*/ 6920518 w 7631184"/>
              <a:gd name="connsiteY2264" fmla="*/ 4347342 h 6858054"/>
              <a:gd name="connsiteX2265" fmla="*/ 6910749 w 7631184"/>
              <a:gd name="connsiteY2265" fmla="*/ 4337573 h 6858054"/>
              <a:gd name="connsiteX2266" fmla="*/ 6900980 w 7631184"/>
              <a:gd name="connsiteY2266" fmla="*/ 4337573 h 6858054"/>
              <a:gd name="connsiteX2267" fmla="*/ 6900980 w 7631184"/>
              <a:gd name="connsiteY2267" fmla="*/ 4327804 h 6858054"/>
              <a:gd name="connsiteX2268" fmla="*/ 6881443 w 7631184"/>
              <a:gd name="connsiteY2268" fmla="*/ 4298496 h 6858054"/>
              <a:gd name="connsiteX2269" fmla="*/ 6842369 w 7631184"/>
              <a:gd name="connsiteY2269" fmla="*/ 4259418 h 6858054"/>
              <a:gd name="connsiteX2270" fmla="*/ 6832600 w 7631184"/>
              <a:gd name="connsiteY2270" fmla="*/ 4249649 h 6858054"/>
              <a:gd name="connsiteX2271" fmla="*/ 6813063 w 7631184"/>
              <a:gd name="connsiteY2271" fmla="*/ 4230110 h 6858054"/>
              <a:gd name="connsiteX2272" fmla="*/ 6764220 w 7631184"/>
              <a:gd name="connsiteY2272" fmla="*/ 4181264 h 6858054"/>
              <a:gd name="connsiteX2273" fmla="*/ 6734914 w 7631184"/>
              <a:gd name="connsiteY2273" fmla="*/ 4151956 h 6858054"/>
              <a:gd name="connsiteX2274" fmla="*/ 6715377 w 7631184"/>
              <a:gd name="connsiteY2274" fmla="*/ 4132417 h 6858054"/>
              <a:gd name="connsiteX2275" fmla="*/ 6705608 w 7631184"/>
              <a:gd name="connsiteY2275" fmla="*/ 4122648 h 6858054"/>
              <a:gd name="connsiteX2276" fmla="*/ 6695840 w 7631184"/>
              <a:gd name="connsiteY2276" fmla="*/ 4112879 h 6858054"/>
              <a:gd name="connsiteX2277" fmla="*/ 6686071 w 7631184"/>
              <a:gd name="connsiteY2277" fmla="*/ 4103109 h 6858054"/>
              <a:gd name="connsiteX2278" fmla="*/ 6666534 w 7631184"/>
              <a:gd name="connsiteY2278" fmla="*/ 4083571 h 6858054"/>
              <a:gd name="connsiteX2279" fmla="*/ 6646997 w 7631184"/>
              <a:gd name="connsiteY2279" fmla="*/ 4064032 h 6858054"/>
              <a:gd name="connsiteX2280" fmla="*/ 6637228 w 7631184"/>
              <a:gd name="connsiteY2280" fmla="*/ 4054263 h 6858054"/>
              <a:gd name="connsiteX2281" fmla="*/ 6627459 w 7631184"/>
              <a:gd name="connsiteY2281" fmla="*/ 4044494 h 6858054"/>
              <a:gd name="connsiteX2282" fmla="*/ 6607922 w 7631184"/>
              <a:gd name="connsiteY2282" fmla="*/ 4024955 h 6858054"/>
              <a:gd name="connsiteX2283" fmla="*/ 6559079 w 7631184"/>
              <a:gd name="connsiteY2283" fmla="*/ 3976108 h 6858054"/>
              <a:gd name="connsiteX2284" fmla="*/ 6539542 w 7631184"/>
              <a:gd name="connsiteY2284" fmla="*/ 3966339 h 6858054"/>
              <a:gd name="connsiteX2285" fmla="*/ 6529773 w 7631184"/>
              <a:gd name="connsiteY2285" fmla="*/ 3946800 h 6858054"/>
              <a:gd name="connsiteX2286" fmla="*/ 6510236 w 7631184"/>
              <a:gd name="connsiteY2286" fmla="*/ 3927262 h 6858054"/>
              <a:gd name="connsiteX2287" fmla="*/ 6480930 w 7631184"/>
              <a:gd name="connsiteY2287" fmla="*/ 3907723 h 6858054"/>
              <a:gd name="connsiteX2288" fmla="*/ 6461393 w 7631184"/>
              <a:gd name="connsiteY2288" fmla="*/ 3888185 h 6858054"/>
              <a:gd name="connsiteX2289" fmla="*/ 6451624 w 7631184"/>
              <a:gd name="connsiteY2289" fmla="*/ 3878415 h 6858054"/>
              <a:gd name="connsiteX2290" fmla="*/ 6441856 w 7631184"/>
              <a:gd name="connsiteY2290" fmla="*/ 3868646 h 6858054"/>
              <a:gd name="connsiteX2291" fmla="*/ 6432087 w 7631184"/>
              <a:gd name="connsiteY2291" fmla="*/ 3858877 h 6858054"/>
              <a:gd name="connsiteX2292" fmla="*/ 6422318 w 7631184"/>
              <a:gd name="connsiteY2292" fmla="*/ 3858877 h 6858054"/>
              <a:gd name="connsiteX2293" fmla="*/ 6422318 w 7631184"/>
              <a:gd name="connsiteY2293" fmla="*/ 3862899 h 6858054"/>
              <a:gd name="connsiteX2294" fmla="*/ 6411329 w 7631184"/>
              <a:gd name="connsiteY2294" fmla="*/ 3856434 h 6858054"/>
              <a:gd name="connsiteX2295" fmla="*/ 6383244 w 7631184"/>
              <a:gd name="connsiteY2295" fmla="*/ 3829569 h 6858054"/>
              <a:gd name="connsiteX2296" fmla="*/ 6373475 w 7631184"/>
              <a:gd name="connsiteY2296" fmla="*/ 3819799 h 6858054"/>
              <a:gd name="connsiteX2297" fmla="*/ 6363707 w 7631184"/>
              <a:gd name="connsiteY2297" fmla="*/ 3810030 h 6858054"/>
              <a:gd name="connsiteX2298" fmla="*/ 6344170 w 7631184"/>
              <a:gd name="connsiteY2298" fmla="*/ 3790492 h 6858054"/>
              <a:gd name="connsiteX2299" fmla="*/ 6314864 w 7631184"/>
              <a:gd name="connsiteY2299" fmla="*/ 3770953 h 6858054"/>
              <a:gd name="connsiteX2300" fmla="*/ 6295327 w 7631184"/>
              <a:gd name="connsiteY2300" fmla="*/ 3751414 h 6858054"/>
              <a:gd name="connsiteX2301" fmla="*/ 6275789 w 7631184"/>
              <a:gd name="connsiteY2301" fmla="*/ 3731876 h 6858054"/>
              <a:gd name="connsiteX2302" fmla="*/ 6266021 w 7631184"/>
              <a:gd name="connsiteY2302" fmla="*/ 3731876 h 6858054"/>
              <a:gd name="connsiteX2303" fmla="*/ 6236715 w 7631184"/>
              <a:gd name="connsiteY2303" fmla="*/ 3702568 h 6858054"/>
              <a:gd name="connsiteX2304" fmla="*/ 6226946 w 7631184"/>
              <a:gd name="connsiteY2304" fmla="*/ 3692798 h 6858054"/>
              <a:gd name="connsiteX2305" fmla="*/ 6207409 w 7631184"/>
              <a:gd name="connsiteY2305" fmla="*/ 3683029 h 6858054"/>
              <a:gd name="connsiteX2306" fmla="*/ 6208386 w 7631184"/>
              <a:gd name="connsiteY2306" fmla="*/ 3677168 h 6858054"/>
              <a:gd name="connsiteX2307" fmla="*/ 6208630 w 7631184"/>
              <a:gd name="connsiteY2307" fmla="*/ 3678145 h 6858054"/>
              <a:gd name="connsiteX2308" fmla="*/ 6217178 w 7631184"/>
              <a:gd name="connsiteY2308" fmla="*/ 3683029 h 6858054"/>
              <a:gd name="connsiteX2309" fmla="*/ 6208630 w 7631184"/>
              <a:gd name="connsiteY2309" fmla="*/ 3675703 h 6858054"/>
              <a:gd name="connsiteX2310" fmla="*/ 6208386 w 7631184"/>
              <a:gd name="connsiteY2310" fmla="*/ 3677168 h 6858054"/>
              <a:gd name="connsiteX2311" fmla="*/ 6207409 w 7631184"/>
              <a:gd name="connsiteY2311" fmla="*/ 3673260 h 6858054"/>
              <a:gd name="connsiteX2312" fmla="*/ 6187872 w 7631184"/>
              <a:gd name="connsiteY2312" fmla="*/ 3673260 h 6858054"/>
              <a:gd name="connsiteX2313" fmla="*/ 6197640 w 7631184"/>
              <a:gd name="connsiteY2313" fmla="*/ 3683029 h 6858054"/>
              <a:gd name="connsiteX2314" fmla="*/ 6236715 w 7631184"/>
              <a:gd name="connsiteY2314" fmla="*/ 3712337 h 6858054"/>
              <a:gd name="connsiteX2315" fmla="*/ 6266021 w 7631184"/>
              <a:gd name="connsiteY2315" fmla="*/ 3741645 h 6858054"/>
              <a:gd name="connsiteX2316" fmla="*/ 6262422 w 7631184"/>
              <a:gd name="connsiteY2316" fmla="*/ 3740745 h 6858054"/>
              <a:gd name="connsiteX2317" fmla="*/ 6256252 w 7631184"/>
              <a:gd name="connsiteY2317" fmla="*/ 3731876 h 6858054"/>
              <a:gd name="connsiteX2318" fmla="*/ 6261137 w 7631184"/>
              <a:gd name="connsiteY2318" fmla="*/ 3740424 h 6858054"/>
              <a:gd name="connsiteX2319" fmla="*/ 6262422 w 7631184"/>
              <a:gd name="connsiteY2319" fmla="*/ 3740745 h 6858054"/>
              <a:gd name="connsiteX2320" fmla="*/ 6275789 w 7631184"/>
              <a:gd name="connsiteY2320" fmla="*/ 3759963 h 6858054"/>
              <a:gd name="connsiteX2321" fmla="*/ 6295327 w 7631184"/>
              <a:gd name="connsiteY2321" fmla="*/ 3780722 h 6858054"/>
              <a:gd name="connsiteX2322" fmla="*/ 6314864 w 7631184"/>
              <a:gd name="connsiteY2322" fmla="*/ 3800261 h 6858054"/>
              <a:gd name="connsiteX2323" fmla="*/ 6324632 w 7631184"/>
              <a:gd name="connsiteY2323" fmla="*/ 3810030 h 6858054"/>
              <a:gd name="connsiteX2324" fmla="*/ 6344170 w 7631184"/>
              <a:gd name="connsiteY2324" fmla="*/ 3829569 h 6858054"/>
              <a:gd name="connsiteX2325" fmla="*/ 6363707 w 7631184"/>
              <a:gd name="connsiteY2325" fmla="*/ 3839338 h 6858054"/>
              <a:gd name="connsiteX2326" fmla="*/ 6373475 w 7631184"/>
              <a:gd name="connsiteY2326" fmla="*/ 3849107 h 6858054"/>
              <a:gd name="connsiteX2327" fmla="*/ 6373475 w 7631184"/>
              <a:gd name="connsiteY2327" fmla="*/ 3853992 h 6858054"/>
              <a:gd name="connsiteX2328" fmla="*/ 6373475 w 7631184"/>
              <a:gd name="connsiteY2328" fmla="*/ 3855946 h 6858054"/>
              <a:gd name="connsiteX2329" fmla="*/ 6363707 w 7631184"/>
              <a:gd name="connsiteY2329" fmla="*/ 3849107 h 6858054"/>
              <a:gd name="connsiteX2330" fmla="*/ 6334401 w 7631184"/>
              <a:gd name="connsiteY2330" fmla="*/ 3829569 h 6858054"/>
              <a:gd name="connsiteX2331" fmla="*/ 6363707 w 7631184"/>
              <a:gd name="connsiteY2331" fmla="*/ 3858877 h 6858054"/>
              <a:gd name="connsiteX2332" fmla="*/ 6373475 w 7631184"/>
              <a:gd name="connsiteY2332" fmla="*/ 3868646 h 6858054"/>
              <a:gd name="connsiteX2333" fmla="*/ 6383244 w 7631184"/>
              <a:gd name="connsiteY2333" fmla="*/ 3878415 h 6858054"/>
              <a:gd name="connsiteX2334" fmla="*/ 6402781 w 7631184"/>
              <a:gd name="connsiteY2334" fmla="*/ 3897954 h 6858054"/>
              <a:gd name="connsiteX2335" fmla="*/ 6412550 w 7631184"/>
              <a:gd name="connsiteY2335" fmla="*/ 3907723 h 6858054"/>
              <a:gd name="connsiteX2336" fmla="*/ 6422318 w 7631184"/>
              <a:gd name="connsiteY2336" fmla="*/ 3917493 h 6858054"/>
              <a:gd name="connsiteX2337" fmla="*/ 6441856 w 7631184"/>
              <a:gd name="connsiteY2337" fmla="*/ 3937031 h 6858054"/>
              <a:gd name="connsiteX2338" fmla="*/ 6451624 w 7631184"/>
              <a:gd name="connsiteY2338" fmla="*/ 3946800 h 6858054"/>
              <a:gd name="connsiteX2339" fmla="*/ 6500467 w 7631184"/>
              <a:gd name="connsiteY2339" fmla="*/ 3995647 h 6858054"/>
              <a:gd name="connsiteX2340" fmla="*/ 6510236 w 7631184"/>
              <a:gd name="connsiteY2340" fmla="*/ 4005416 h 6858054"/>
              <a:gd name="connsiteX2341" fmla="*/ 6539542 w 7631184"/>
              <a:gd name="connsiteY2341" fmla="*/ 4044494 h 6858054"/>
              <a:gd name="connsiteX2342" fmla="*/ 6549310 w 7631184"/>
              <a:gd name="connsiteY2342" fmla="*/ 4054263 h 6858054"/>
              <a:gd name="connsiteX2343" fmla="*/ 6568848 w 7631184"/>
              <a:gd name="connsiteY2343" fmla="*/ 4073801 h 6858054"/>
              <a:gd name="connsiteX2344" fmla="*/ 6573122 w 7631184"/>
              <a:gd name="connsiteY2344" fmla="*/ 4081281 h 6858054"/>
              <a:gd name="connsiteX2345" fmla="*/ 6563963 w 7631184"/>
              <a:gd name="connsiteY2345" fmla="*/ 4077465 h 6858054"/>
              <a:gd name="connsiteX2346" fmla="*/ 6549310 w 7631184"/>
              <a:gd name="connsiteY2346" fmla="*/ 4064032 h 6858054"/>
              <a:gd name="connsiteX2347" fmla="*/ 6539542 w 7631184"/>
              <a:gd name="connsiteY2347" fmla="*/ 4064032 h 6858054"/>
              <a:gd name="connsiteX2348" fmla="*/ 6529773 w 7631184"/>
              <a:gd name="connsiteY2348" fmla="*/ 4054263 h 6858054"/>
              <a:gd name="connsiteX2349" fmla="*/ 6529773 w 7631184"/>
              <a:gd name="connsiteY2349" fmla="*/ 4044494 h 6858054"/>
              <a:gd name="connsiteX2350" fmla="*/ 6520005 w 7631184"/>
              <a:gd name="connsiteY2350" fmla="*/ 4034724 h 6858054"/>
              <a:gd name="connsiteX2351" fmla="*/ 6510236 w 7631184"/>
              <a:gd name="connsiteY2351" fmla="*/ 4034724 h 6858054"/>
              <a:gd name="connsiteX2352" fmla="*/ 6490699 w 7631184"/>
              <a:gd name="connsiteY2352" fmla="*/ 4024955 h 6858054"/>
              <a:gd name="connsiteX2353" fmla="*/ 6441856 w 7631184"/>
              <a:gd name="connsiteY2353" fmla="*/ 3966339 h 6858054"/>
              <a:gd name="connsiteX2354" fmla="*/ 6422318 w 7631184"/>
              <a:gd name="connsiteY2354" fmla="*/ 3956570 h 6858054"/>
              <a:gd name="connsiteX2355" fmla="*/ 6412550 w 7631184"/>
              <a:gd name="connsiteY2355" fmla="*/ 3946800 h 6858054"/>
              <a:gd name="connsiteX2356" fmla="*/ 6402781 w 7631184"/>
              <a:gd name="connsiteY2356" fmla="*/ 3937031 h 6858054"/>
              <a:gd name="connsiteX2357" fmla="*/ 6363707 w 7631184"/>
              <a:gd name="connsiteY2357" fmla="*/ 3897954 h 6858054"/>
              <a:gd name="connsiteX2358" fmla="*/ 6295327 w 7631184"/>
              <a:gd name="connsiteY2358" fmla="*/ 3829569 h 6858054"/>
              <a:gd name="connsiteX2359" fmla="*/ 6275789 w 7631184"/>
              <a:gd name="connsiteY2359" fmla="*/ 3810030 h 6858054"/>
              <a:gd name="connsiteX2360" fmla="*/ 6266021 w 7631184"/>
              <a:gd name="connsiteY2360" fmla="*/ 3810030 h 6858054"/>
              <a:gd name="connsiteX2361" fmla="*/ 6256252 w 7631184"/>
              <a:gd name="connsiteY2361" fmla="*/ 3800261 h 6858054"/>
              <a:gd name="connsiteX2362" fmla="*/ 6246483 w 7631184"/>
              <a:gd name="connsiteY2362" fmla="*/ 3790492 h 6858054"/>
              <a:gd name="connsiteX2363" fmla="*/ 6221757 w 7631184"/>
              <a:gd name="connsiteY2363" fmla="*/ 3778127 h 6858054"/>
              <a:gd name="connsiteX2364" fmla="*/ 6218430 w 7631184"/>
              <a:gd name="connsiteY2364" fmla="*/ 3772915 h 6858054"/>
              <a:gd name="connsiteX2365" fmla="*/ 6226946 w 7631184"/>
              <a:gd name="connsiteY2365" fmla="*/ 3780722 h 6858054"/>
              <a:gd name="connsiteX2366" fmla="*/ 6207409 w 7631184"/>
              <a:gd name="connsiteY2366" fmla="*/ 3751414 h 6858054"/>
              <a:gd name="connsiteX2367" fmla="*/ 6187872 w 7631184"/>
              <a:gd name="connsiteY2367" fmla="*/ 3741645 h 6858054"/>
              <a:gd name="connsiteX2368" fmla="*/ 6178103 w 7631184"/>
              <a:gd name="connsiteY2368" fmla="*/ 3731876 h 6858054"/>
              <a:gd name="connsiteX2369" fmla="*/ 6168335 w 7631184"/>
              <a:gd name="connsiteY2369" fmla="*/ 3722106 h 6858054"/>
              <a:gd name="connsiteX2370" fmla="*/ 6158566 w 7631184"/>
              <a:gd name="connsiteY2370" fmla="*/ 3712337 h 6858054"/>
              <a:gd name="connsiteX2371" fmla="*/ 6148797 w 7631184"/>
              <a:gd name="connsiteY2371" fmla="*/ 3702568 h 6858054"/>
              <a:gd name="connsiteX2372" fmla="*/ 6139029 w 7631184"/>
              <a:gd name="connsiteY2372" fmla="*/ 3712337 h 6858054"/>
              <a:gd name="connsiteX2373" fmla="*/ 6129260 w 7631184"/>
              <a:gd name="connsiteY2373" fmla="*/ 3712337 h 6858054"/>
              <a:gd name="connsiteX2374" fmla="*/ 6139029 w 7631184"/>
              <a:gd name="connsiteY2374" fmla="*/ 3722106 h 6858054"/>
              <a:gd name="connsiteX2375" fmla="*/ 6148797 w 7631184"/>
              <a:gd name="connsiteY2375" fmla="*/ 3731876 h 6858054"/>
              <a:gd name="connsiteX2376" fmla="*/ 6168335 w 7631184"/>
              <a:gd name="connsiteY2376" fmla="*/ 3761184 h 6858054"/>
              <a:gd name="connsiteX2377" fmla="*/ 6197640 w 7631184"/>
              <a:gd name="connsiteY2377" fmla="*/ 3780722 h 6858054"/>
              <a:gd name="connsiteX2378" fmla="*/ 6207409 w 7631184"/>
              <a:gd name="connsiteY2378" fmla="*/ 3790492 h 6858054"/>
              <a:gd name="connsiteX2379" fmla="*/ 6158566 w 7631184"/>
              <a:gd name="connsiteY2379" fmla="*/ 3761184 h 6858054"/>
              <a:gd name="connsiteX2380" fmla="*/ 6139029 w 7631184"/>
              <a:gd name="connsiteY2380" fmla="*/ 3751414 h 6858054"/>
              <a:gd name="connsiteX2381" fmla="*/ 6132924 w 7631184"/>
              <a:gd name="connsiteY2381" fmla="*/ 3746530 h 6858054"/>
              <a:gd name="connsiteX2382" fmla="*/ 6120555 w 7631184"/>
              <a:gd name="connsiteY2382" fmla="*/ 3742032 h 6858054"/>
              <a:gd name="connsiteX2383" fmla="*/ 6118740 w 7631184"/>
              <a:gd name="connsiteY2383" fmla="*/ 3740330 h 6858054"/>
              <a:gd name="connsiteX2384" fmla="*/ 6114607 w 7631184"/>
              <a:gd name="connsiteY2384" fmla="*/ 3733097 h 6858054"/>
              <a:gd name="connsiteX2385" fmla="*/ 6109723 w 7631184"/>
              <a:gd name="connsiteY2385" fmla="*/ 3731876 h 6858054"/>
              <a:gd name="connsiteX2386" fmla="*/ 6118740 w 7631184"/>
              <a:gd name="connsiteY2386" fmla="*/ 3740330 h 6858054"/>
              <a:gd name="connsiteX2387" fmla="*/ 6119492 w 7631184"/>
              <a:gd name="connsiteY2387" fmla="*/ 3741645 h 6858054"/>
              <a:gd name="connsiteX2388" fmla="*/ 6120555 w 7631184"/>
              <a:gd name="connsiteY2388" fmla="*/ 3742032 h 6858054"/>
              <a:gd name="connsiteX2389" fmla="*/ 6129260 w 7631184"/>
              <a:gd name="connsiteY2389" fmla="*/ 3750193 h 6858054"/>
              <a:gd name="connsiteX2390" fmla="*/ 6148797 w 7631184"/>
              <a:gd name="connsiteY2390" fmla="*/ 3761184 h 6858054"/>
              <a:gd name="connsiteX2391" fmla="*/ 6158566 w 7631184"/>
              <a:gd name="connsiteY2391" fmla="*/ 3770953 h 6858054"/>
              <a:gd name="connsiteX2392" fmla="*/ 6158566 w 7631184"/>
              <a:gd name="connsiteY2392" fmla="*/ 3780722 h 6858054"/>
              <a:gd name="connsiteX2393" fmla="*/ 6168335 w 7631184"/>
              <a:gd name="connsiteY2393" fmla="*/ 3780722 h 6858054"/>
              <a:gd name="connsiteX2394" fmla="*/ 6168335 w 7631184"/>
              <a:gd name="connsiteY2394" fmla="*/ 3790492 h 6858054"/>
              <a:gd name="connsiteX2395" fmla="*/ 6197640 w 7631184"/>
              <a:gd name="connsiteY2395" fmla="*/ 3819799 h 6858054"/>
              <a:gd name="connsiteX2396" fmla="*/ 6217178 w 7631184"/>
              <a:gd name="connsiteY2396" fmla="*/ 3829569 h 6858054"/>
              <a:gd name="connsiteX2397" fmla="*/ 6236715 w 7631184"/>
              <a:gd name="connsiteY2397" fmla="*/ 3858877 h 6858054"/>
              <a:gd name="connsiteX2398" fmla="*/ 6305095 w 7631184"/>
              <a:gd name="connsiteY2398" fmla="*/ 3917493 h 6858054"/>
              <a:gd name="connsiteX2399" fmla="*/ 6324632 w 7631184"/>
              <a:gd name="connsiteY2399" fmla="*/ 3927262 h 6858054"/>
              <a:gd name="connsiteX2400" fmla="*/ 6344170 w 7631184"/>
              <a:gd name="connsiteY2400" fmla="*/ 3956570 h 6858054"/>
              <a:gd name="connsiteX2401" fmla="*/ 6363707 w 7631184"/>
              <a:gd name="connsiteY2401" fmla="*/ 3976108 h 6858054"/>
              <a:gd name="connsiteX2402" fmla="*/ 6412550 w 7631184"/>
              <a:gd name="connsiteY2402" fmla="*/ 4015186 h 6858054"/>
              <a:gd name="connsiteX2403" fmla="*/ 6432087 w 7631184"/>
              <a:gd name="connsiteY2403" fmla="*/ 4044494 h 6858054"/>
              <a:gd name="connsiteX2404" fmla="*/ 6441856 w 7631184"/>
              <a:gd name="connsiteY2404" fmla="*/ 4054263 h 6858054"/>
              <a:gd name="connsiteX2405" fmla="*/ 6471162 w 7631184"/>
              <a:gd name="connsiteY2405" fmla="*/ 4083571 h 6858054"/>
              <a:gd name="connsiteX2406" fmla="*/ 6490699 w 7631184"/>
              <a:gd name="connsiteY2406" fmla="*/ 4103109 h 6858054"/>
              <a:gd name="connsiteX2407" fmla="*/ 6500467 w 7631184"/>
              <a:gd name="connsiteY2407" fmla="*/ 4112879 h 6858054"/>
              <a:gd name="connsiteX2408" fmla="*/ 6520005 w 7631184"/>
              <a:gd name="connsiteY2408" fmla="*/ 4132417 h 6858054"/>
              <a:gd name="connsiteX2409" fmla="*/ 6549310 w 7631184"/>
              <a:gd name="connsiteY2409" fmla="*/ 4161725 h 6858054"/>
              <a:gd name="connsiteX2410" fmla="*/ 6578616 w 7631184"/>
              <a:gd name="connsiteY2410" fmla="*/ 4191033 h 6858054"/>
              <a:gd name="connsiteX2411" fmla="*/ 6637228 w 7631184"/>
              <a:gd name="connsiteY2411" fmla="*/ 4249649 h 6858054"/>
              <a:gd name="connsiteX2412" fmla="*/ 6627459 w 7631184"/>
              <a:gd name="connsiteY2412" fmla="*/ 4249649 h 6858054"/>
              <a:gd name="connsiteX2413" fmla="*/ 6617691 w 7631184"/>
              <a:gd name="connsiteY2413" fmla="*/ 4239880 h 6858054"/>
              <a:gd name="connsiteX2414" fmla="*/ 6598153 w 7631184"/>
              <a:gd name="connsiteY2414" fmla="*/ 4220341 h 6858054"/>
              <a:gd name="connsiteX2415" fmla="*/ 6588385 w 7631184"/>
              <a:gd name="connsiteY2415" fmla="*/ 4210572 h 6858054"/>
              <a:gd name="connsiteX2416" fmla="*/ 6578616 w 7631184"/>
              <a:gd name="connsiteY2416" fmla="*/ 4210572 h 6858054"/>
              <a:gd name="connsiteX2417" fmla="*/ 6578616 w 7631184"/>
              <a:gd name="connsiteY2417" fmla="*/ 4200803 h 6858054"/>
              <a:gd name="connsiteX2418" fmla="*/ 6568848 w 7631184"/>
              <a:gd name="connsiteY2418" fmla="*/ 4200803 h 6858054"/>
              <a:gd name="connsiteX2419" fmla="*/ 6559079 w 7631184"/>
              <a:gd name="connsiteY2419" fmla="*/ 4191033 h 6858054"/>
              <a:gd name="connsiteX2420" fmla="*/ 6549310 w 7631184"/>
              <a:gd name="connsiteY2420" fmla="*/ 4181264 h 6858054"/>
              <a:gd name="connsiteX2421" fmla="*/ 6529773 w 7631184"/>
              <a:gd name="connsiteY2421" fmla="*/ 4161725 h 6858054"/>
              <a:gd name="connsiteX2422" fmla="*/ 6520005 w 7631184"/>
              <a:gd name="connsiteY2422" fmla="*/ 4151956 h 6858054"/>
              <a:gd name="connsiteX2423" fmla="*/ 6510236 w 7631184"/>
              <a:gd name="connsiteY2423" fmla="*/ 4142187 h 6858054"/>
              <a:gd name="connsiteX2424" fmla="*/ 6510236 w 7631184"/>
              <a:gd name="connsiteY2424" fmla="*/ 4147072 h 6858054"/>
              <a:gd name="connsiteX2425" fmla="*/ 6510236 w 7631184"/>
              <a:gd name="connsiteY2425" fmla="*/ 4151068 h 6858054"/>
              <a:gd name="connsiteX2426" fmla="*/ 6500467 w 7631184"/>
              <a:gd name="connsiteY2426" fmla="*/ 4142187 h 6858054"/>
              <a:gd name="connsiteX2427" fmla="*/ 6480930 w 7631184"/>
              <a:gd name="connsiteY2427" fmla="*/ 4132417 h 6858054"/>
              <a:gd name="connsiteX2428" fmla="*/ 6461393 w 7631184"/>
              <a:gd name="connsiteY2428" fmla="*/ 4112879 h 6858054"/>
              <a:gd name="connsiteX2429" fmla="*/ 6432087 w 7631184"/>
              <a:gd name="connsiteY2429" fmla="*/ 4093340 h 6858054"/>
              <a:gd name="connsiteX2430" fmla="*/ 6412550 w 7631184"/>
              <a:gd name="connsiteY2430" fmla="*/ 4073801 h 6858054"/>
              <a:gd name="connsiteX2431" fmla="*/ 6373475 w 7631184"/>
              <a:gd name="connsiteY2431" fmla="*/ 4044494 h 6858054"/>
              <a:gd name="connsiteX2432" fmla="*/ 6334401 w 7631184"/>
              <a:gd name="connsiteY2432" fmla="*/ 4015186 h 6858054"/>
              <a:gd name="connsiteX2433" fmla="*/ 6314864 w 7631184"/>
              <a:gd name="connsiteY2433" fmla="*/ 4005416 h 6858054"/>
              <a:gd name="connsiteX2434" fmla="*/ 6334401 w 7631184"/>
              <a:gd name="connsiteY2434" fmla="*/ 4024955 h 6858054"/>
              <a:gd name="connsiteX2435" fmla="*/ 6344170 w 7631184"/>
              <a:gd name="connsiteY2435" fmla="*/ 4034724 h 6858054"/>
              <a:gd name="connsiteX2436" fmla="*/ 6363707 w 7631184"/>
              <a:gd name="connsiteY2436" fmla="*/ 4054263 h 6858054"/>
              <a:gd name="connsiteX2437" fmla="*/ 6393013 w 7631184"/>
              <a:gd name="connsiteY2437" fmla="*/ 4083571 h 6858054"/>
              <a:gd name="connsiteX2438" fmla="*/ 6412550 w 7631184"/>
              <a:gd name="connsiteY2438" fmla="*/ 4112879 h 6858054"/>
              <a:gd name="connsiteX2439" fmla="*/ 6432087 w 7631184"/>
              <a:gd name="connsiteY2439" fmla="*/ 4122648 h 6858054"/>
              <a:gd name="connsiteX2440" fmla="*/ 6422318 w 7631184"/>
              <a:gd name="connsiteY2440" fmla="*/ 4122648 h 6858054"/>
              <a:gd name="connsiteX2441" fmla="*/ 6402781 w 7631184"/>
              <a:gd name="connsiteY2441" fmla="*/ 4112879 h 6858054"/>
              <a:gd name="connsiteX2442" fmla="*/ 6373475 w 7631184"/>
              <a:gd name="connsiteY2442" fmla="*/ 4093340 h 6858054"/>
              <a:gd name="connsiteX2443" fmla="*/ 6324632 w 7631184"/>
              <a:gd name="connsiteY2443" fmla="*/ 4034724 h 6858054"/>
              <a:gd name="connsiteX2444" fmla="*/ 6305095 w 7631184"/>
              <a:gd name="connsiteY2444" fmla="*/ 4024955 h 6858054"/>
              <a:gd name="connsiteX2445" fmla="*/ 6295327 w 7631184"/>
              <a:gd name="connsiteY2445" fmla="*/ 4024955 h 6858054"/>
              <a:gd name="connsiteX2446" fmla="*/ 6266021 w 7631184"/>
              <a:gd name="connsiteY2446" fmla="*/ 4015186 h 6858054"/>
              <a:gd name="connsiteX2447" fmla="*/ 6256252 w 7631184"/>
              <a:gd name="connsiteY2447" fmla="*/ 4015186 h 6858054"/>
              <a:gd name="connsiteX2448" fmla="*/ 6256252 w 7631184"/>
              <a:gd name="connsiteY2448" fmla="*/ 4024955 h 6858054"/>
              <a:gd name="connsiteX2449" fmla="*/ 6256252 w 7631184"/>
              <a:gd name="connsiteY2449" fmla="*/ 4034724 h 6858054"/>
              <a:gd name="connsiteX2450" fmla="*/ 6266021 w 7631184"/>
              <a:gd name="connsiteY2450" fmla="*/ 4044494 h 6858054"/>
              <a:gd name="connsiteX2451" fmla="*/ 6275789 w 7631184"/>
              <a:gd name="connsiteY2451" fmla="*/ 4044494 h 6858054"/>
              <a:gd name="connsiteX2452" fmla="*/ 6285558 w 7631184"/>
              <a:gd name="connsiteY2452" fmla="*/ 4054263 h 6858054"/>
              <a:gd name="connsiteX2453" fmla="*/ 6285558 w 7631184"/>
              <a:gd name="connsiteY2453" fmla="*/ 4064032 h 6858054"/>
              <a:gd name="connsiteX2454" fmla="*/ 6295327 w 7631184"/>
              <a:gd name="connsiteY2454" fmla="*/ 4064032 h 6858054"/>
              <a:gd name="connsiteX2455" fmla="*/ 6305095 w 7631184"/>
              <a:gd name="connsiteY2455" fmla="*/ 4073801 h 6858054"/>
              <a:gd name="connsiteX2456" fmla="*/ 6314864 w 7631184"/>
              <a:gd name="connsiteY2456" fmla="*/ 4083571 h 6858054"/>
              <a:gd name="connsiteX2457" fmla="*/ 6324632 w 7631184"/>
              <a:gd name="connsiteY2457" fmla="*/ 4093340 h 6858054"/>
              <a:gd name="connsiteX2458" fmla="*/ 6334401 w 7631184"/>
              <a:gd name="connsiteY2458" fmla="*/ 4093340 h 6858054"/>
              <a:gd name="connsiteX2459" fmla="*/ 6363707 w 7631184"/>
              <a:gd name="connsiteY2459" fmla="*/ 4122648 h 6858054"/>
              <a:gd name="connsiteX2460" fmla="*/ 6422318 w 7631184"/>
              <a:gd name="connsiteY2460" fmla="*/ 4171495 h 6858054"/>
              <a:gd name="connsiteX2461" fmla="*/ 6402781 w 7631184"/>
              <a:gd name="connsiteY2461" fmla="*/ 4161725 h 6858054"/>
              <a:gd name="connsiteX2462" fmla="*/ 6393013 w 7631184"/>
              <a:gd name="connsiteY2462" fmla="*/ 4151956 h 6858054"/>
              <a:gd name="connsiteX2463" fmla="*/ 6353938 w 7631184"/>
              <a:gd name="connsiteY2463" fmla="*/ 4122648 h 6858054"/>
              <a:gd name="connsiteX2464" fmla="*/ 6334401 w 7631184"/>
              <a:gd name="connsiteY2464" fmla="*/ 4112879 h 6858054"/>
              <a:gd name="connsiteX2465" fmla="*/ 6324632 w 7631184"/>
              <a:gd name="connsiteY2465" fmla="*/ 4103109 h 6858054"/>
              <a:gd name="connsiteX2466" fmla="*/ 6314864 w 7631184"/>
              <a:gd name="connsiteY2466" fmla="*/ 4093340 h 6858054"/>
              <a:gd name="connsiteX2467" fmla="*/ 6295327 w 7631184"/>
              <a:gd name="connsiteY2467" fmla="*/ 4083571 h 6858054"/>
              <a:gd name="connsiteX2468" fmla="*/ 6275789 w 7631184"/>
              <a:gd name="connsiteY2468" fmla="*/ 4064032 h 6858054"/>
              <a:gd name="connsiteX2469" fmla="*/ 6275789 w 7631184"/>
              <a:gd name="connsiteY2469" fmla="*/ 4073801 h 6858054"/>
              <a:gd name="connsiteX2470" fmla="*/ 6285558 w 7631184"/>
              <a:gd name="connsiteY2470" fmla="*/ 4083571 h 6858054"/>
              <a:gd name="connsiteX2471" fmla="*/ 6305095 w 7631184"/>
              <a:gd name="connsiteY2471" fmla="*/ 4093340 h 6858054"/>
              <a:gd name="connsiteX2472" fmla="*/ 6314864 w 7631184"/>
              <a:gd name="connsiteY2472" fmla="*/ 4112879 h 6858054"/>
              <a:gd name="connsiteX2473" fmla="*/ 6353938 w 7631184"/>
              <a:gd name="connsiteY2473" fmla="*/ 4142187 h 6858054"/>
              <a:gd name="connsiteX2474" fmla="*/ 6373475 w 7631184"/>
              <a:gd name="connsiteY2474" fmla="*/ 4151956 h 6858054"/>
              <a:gd name="connsiteX2475" fmla="*/ 6393013 w 7631184"/>
              <a:gd name="connsiteY2475" fmla="*/ 4161725 h 6858054"/>
              <a:gd name="connsiteX2476" fmla="*/ 6402781 w 7631184"/>
              <a:gd name="connsiteY2476" fmla="*/ 4171495 h 6858054"/>
              <a:gd name="connsiteX2477" fmla="*/ 6422318 w 7631184"/>
              <a:gd name="connsiteY2477" fmla="*/ 4191033 h 6858054"/>
              <a:gd name="connsiteX2478" fmla="*/ 6441856 w 7631184"/>
              <a:gd name="connsiteY2478" fmla="*/ 4210572 h 6858054"/>
              <a:gd name="connsiteX2479" fmla="*/ 6436971 w 7631184"/>
              <a:gd name="connsiteY2479" fmla="*/ 4210572 h 6858054"/>
              <a:gd name="connsiteX2480" fmla="*/ 6432087 w 7631184"/>
              <a:gd name="connsiteY2480" fmla="*/ 4210572 h 6858054"/>
              <a:gd name="connsiteX2481" fmla="*/ 6441856 w 7631184"/>
              <a:gd name="connsiteY2481" fmla="*/ 4230110 h 6858054"/>
              <a:gd name="connsiteX2482" fmla="*/ 6461393 w 7631184"/>
              <a:gd name="connsiteY2482" fmla="*/ 4249649 h 6858054"/>
              <a:gd name="connsiteX2483" fmla="*/ 6480930 w 7631184"/>
              <a:gd name="connsiteY2483" fmla="*/ 4269188 h 6858054"/>
              <a:gd name="connsiteX2484" fmla="*/ 6490699 w 7631184"/>
              <a:gd name="connsiteY2484" fmla="*/ 4288726 h 6858054"/>
              <a:gd name="connsiteX2485" fmla="*/ 6461393 w 7631184"/>
              <a:gd name="connsiteY2485" fmla="*/ 4269188 h 6858054"/>
              <a:gd name="connsiteX2486" fmla="*/ 6441856 w 7631184"/>
              <a:gd name="connsiteY2486" fmla="*/ 4249649 h 6858054"/>
              <a:gd name="connsiteX2487" fmla="*/ 6412550 w 7631184"/>
              <a:gd name="connsiteY2487" fmla="*/ 4230110 h 6858054"/>
              <a:gd name="connsiteX2488" fmla="*/ 6402781 w 7631184"/>
              <a:gd name="connsiteY2488" fmla="*/ 4220341 h 6858054"/>
              <a:gd name="connsiteX2489" fmla="*/ 6393013 w 7631184"/>
              <a:gd name="connsiteY2489" fmla="*/ 4210572 h 6858054"/>
              <a:gd name="connsiteX2490" fmla="*/ 6363707 w 7631184"/>
              <a:gd name="connsiteY2490" fmla="*/ 4200803 h 6858054"/>
              <a:gd name="connsiteX2491" fmla="*/ 6344170 w 7631184"/>
              <a:gd name="connsiteY2491" fmla="*/ 4191033 h 6858054"/>
              <a:gd name="connsiteX2492" fmla="*/ 6334401 w 7631184"/>
              <a:gd name="connsiteY2492" fmla="*/ 4181264 h 6858054"/>
              <a:gd name="connsiteX2493" fmla="*/ 6324632 w 7631184"/>
              <a:gd name="connsiteY2493" fmla="*/ 4171495 h 6858054"/>
              <a:gd name="connsiteX2494" fmla="*/ 6295327 w 7631184"/>
              <a:gd name="connsiteY2494" fmla="*/ 4151956 h 6858054"/>
              <a:gd name="connsiteX2495" fmla="*/ 6275789 w 7631184"/>
              <a:gd name="connsiteY2495" fmla="*/ 4142187 h 6858054"/>
              <a:gd name="connsiteX2496" fmla="*/ 6246483 w 7631184"/>
              <a:gd name="connsiteY2496" fmla="*/ 4122648 h 6858054"/>
              <a:gd name="connsiteX2497" fmla="*/ 6246483 w 7631184"/>
              <a:gd name="connsiteY2497" fmla="*/ 4112879 h 6858054"/>
              <a:gd name="connsiteX2498" fmla="*/ 6236715 w 7631184"/>
              <a:gd name="connsiteY2498" fmla="*/ 4103109 h 6858054"/>
              <a:gd name="connsiteX2499" fmla="*/ 6226946 w 7631184"/>
              <a:gd name="connsiteY2499" fmla="*/ 4093340 h 6858054"/>
              <a:gd name="connsiteX2500" fmla="*/ 6226946 w 7631184"/>
              <a:gd name="connsiteY2500" fmla="*/ 4103109 h 6858054"/>
              <a:gd name="connsiteX2501" fmla="*/ 6236715 w 7631184"/>
              <a:gd name="connsiteY2501" fmla="*/ 4112879 h 6858054"/>
              <a:gd name="connsiteX2502" fmla="*/ 6236715 w 7631184"/>
              <a:gd name="connsiteY2502" fmla="*/ 4122648 h 6858054"/>
              <a:gd name="connsiteX2503" fmla="*/ 6217178 w 7631184"/>
              <a:gd name="connsiteY2503" fmla="*/ 4103109 h 6858054"/>
              <a:gd name="connsiteX2504" fmla="*/ 6207409 w 7631184"/>
              <a:gd name="connsiteY2504" fmla="*/ 4093340 h 6858054"/>
              <a:gd name="connsiteX2505" fmla="*/ 6197640 w 7631184"/>
              <a:gd name="connsiteY2505" fmla="*/ 4083571 h 6858054"/>
              <a:gd name="connsiteX2506" fmla="*/ 6168335 w 7631184"/>
              <a:gd name="connsiteY2506" fmla="*/ 4073801 h 6858054"/>
              <a:gd name="connsiteX2507" fmla="*/ 6139029 w 7631184"/>
              <a:gd name="connsiteY2507" fmla="*/ 4054263 h 6858054"/>
              <a:gd name="connsiteX2508" fmla="*/ 6080417 w 7631184"/>
              <a:gd name="connsiteY2508" fmla="*/ 4005416 h 6858054"/>
              <a:gd name="connsiteX2509" fmla="*/ 6099954 w 7631184"/>
              <a:gd name="connsiteY2509" fmla="*/ 4024955 h 6858054"/>
              <a:gd name="connsiteX2510" fmla="*/ 6119492 w 7631184"/>
              <a:gd name="connsiteY2510" fmla="*/ 4044494 h 6858054"/>
              <a:gd name="connsiteX2511" fmla="*/ 6148797 w 7631184"/>
              <a:gd name="connsiteY2511" fmla="*/ 4073801 h 6858054"/>
              <a:gd name="connsiteX2512" fmla="*/ 6158566 w 7631184"/>
              <a:gd name="connsiteY2512" fmla="*/ 4083571 h 6858054"/>
              <a:gd name="connsiteX2513" fmla="*/ 6168335 w 7631184"/>
              <a:gd name="connsiteY2513" fmla="*/ 4093340 h 6858054"/>
              <a:gd name="connsiteX2514" fmla="*/ 6178103 w 7631184"/>
              <a:gd name="connsiteY2514" fmla="*/ 4093340 h 6858054"/>
              <a:gd name="connsiteX2515" fmla="*/ 6168335 w 7631184"/>
              <a:gd name="connsiteY2515" fmla="*/ 4103109 h 6858054"/>
              <a:gd name="connsiteX2516" fmla="*/ 6178103 w 7631184"/>
              <a:gd name="connsiteY2516" fmla="*/ 4103109 h 6858054"/>
              <a:gd name="connsiteX2517" fmla="*/ 6187872 w 7631184"/>
              <a:gd name="connsiteY2517" fmla="*/ 4112879 h 6858054"/>
              <a:gd name="connsiteX2518" fmla="*/ 6207409 w 7631184"/>
              <a:gd name="connsiteY2518" fmla="*/ 4122648 h 6858054"/>
              <a:gd name="connsiteX2519" fmla="*/ 6197640 w 7631184"/>
              <a:gd name="connsiteY2519" fmla="*/ 4122648 h 6858054"/>
              <a:gd name="connsiteX2520" fmla="*/ 6187872 w 7631184"/>
              <a:gd name="connsiteY2520" fmla="*/ 4122648 h 6858054"/>
              <a:gd name="connsiteX2521" fmla="*/ 6197640 w 7631184"/>
              <a:gd name="connsiteY2521" fmla="*/ 4122648 h 6858054"/>
              <a:gd name="connsiteX2522" fmla="*/ 6217178 w 7631184"/>
              <a:gd name="connsiteY2522" fmla="*/ 4142187 h 6858054"/>
              <a:gd name="connsiteX2523" fmla="*/ 6226946 w 7631184"/>
              <a:gd name="connsiteY2523" fmla="*/ 4151956 h 6858054"/>
              <a:gd name="connsiteX2524" fmla="*/ 6197640 w 7631184"/>
              <a:gd name="connsiteY2524" fmla="*/ 4132417 h 6858054"/>
              <a:gd name="connsiteX2525" fmla="*/ 6207409 w 7631184"/>
              <a:gd name="connsiteY2525" fmla="*/ 4151956 h 6858054"/>
              <a:gd name="connsiteX2526" fmla="*/ 6158566 w 7631184"/>
              <a:gd name="connsiteY2526" fmla="*/ 4103109 h 6858054"/>
              <a:gd name="connsiteX2527" fmla="*/ 6148797 w 7631184"/>
              <a:gd name="connsiteY2527" fmla="*/ 4093340 h 6858054"/>
              <a:gd name="connsiteX2528" fmla="*/ 6139029 w 7631184"/>
              <a:gd name="connsiteY2528" fmla="*/ 4093340 h 6858054"/>
              <a:gd name="connsiteX2529" fmla="*/ 6129260 w 7631184"/>
              <a:gd name="connsiteY2529" fmla="*/ 4083571 h 6858054"/>
              <a:gd name="connsiteX2530" fmla="*/ 6099954 w 7631184"/>
              <a:gd name="connsiteY2530" fmla="*/ 4083571 h 6858054"/>
              <a:gd name="connsiteX2531" fmla="*/ 6090186 w 7631184"/>
              <a:gd name="connsiteY2531" fmla="*/ 4083571 h 6858054"/>
              <a:gd name="connsiteX2532" fmla="*/ 6070648 w 7631184"/>
              <a:gd name="connsiteY2532" fmla="*/ 4073801 h 6858054"/>
              <a:gd name="connsiteX2533" fmla="*/ 6051111 w 7631184"/>
              <a:gd name="connsiteY2533" fmla="*/ 4064032 h 6858054"/>
              <a:gd name="connsiteX2534" fmla="*/ 6041343 w 7631184"/>
              <a:gd name="connsiteY2534" fmla="*/ 4054263 h 6858054"/>
              <a:gd name="connsiteX2535" fmla="*/ 6031574 w 7631184"/>
              <a:gd name="connsiteY2535" fmla="*/ 4044494 h 6858054"/>
              <a:gd name="connsiteX2536" fmla="*/ 6031574 w 7631184"/>
              <a:gd name="connsiteY2536" fmla="*/ 4034724 h 6858054"/>
              <a:gd name="connsiteX2537" fmla="*/ 6021805 w 7631184"/>
              <a:gd name="connsiteY2537" fmla="*/ 4034724 h 6858054"/>
              <a:gd name="connsiteX2538" fmla="*/ 6021805 w 7631184"/>
              <a:gd name="connsiteY2538" fmla="*/ 4024955 h 6858054"/>
              <a:gd name="connsiteX2539" fmla="*/ 6012037 w 7631184"/>
              <a:gd name="connsiteY2539" fmla="*/ 4024955 h 6858054"/>
              <a:gd name="connsiteX2540" fmla="*/ 5982731 w 7631184"/>
              <a:gd name="connsiteY2540" fmla="*/ 3995647 h 6858054"/>
              <a:gd name="connsiteX2541" fmla="*/ 5953425 w 7631184"/>
              <a:gd name="connsiteY2541" fmla="*/ 3966339 h 6858054"/>
              <a:gd name="connsiteX2542" fmla="*/ 5953425 w 7631184"/>
              <a:gd name="connsiteY2542" fmla="*/ 3976108 h 6858054"/>
              <a:gd name="connsiteX2543" fmla="*/ 5943657 w 7631184"/>
              <a:gd name="connsiteY2543" fmla="*/ 3976108 h 6858054"/>
              <a:gd name="connsiteX2544" fmla="*/ 5924119 w 7631184"/>
              <a:gd name="connsiteY2544" fmla="*/ 3966339 h 6858054"/>
              <a:gd name="connsiteX2545" fmla="*/ 5914351 w 7631184"/>
              <a:gd name="connsiteY2545" fmla="*/ 3946800 h 6858054"/>
              <a:gd name="connsiteX2546" fmla="*/ 5904582 w 7631184"/>
              <a:gd name="connsiteY2546" fmla="*/ 3937031 h 6858054"/>
              <a:gd name="connsiteX2547" fmla="*/ 5894813 w 7631184"/>
              <a:gd name="connsiteY2547" fmla="*/ 3937031 h 6858054"/>
              <a:gd name="connsiteX2548" fmla="*/ 5885045 w 7631184"/>
              <a:gd name="connsiteY2548" fmla="*/ 3917493 h 6858054"/>
              <a:gd name="connsiteX2549" fmla="*/ 5865508 w 7631184"/>
              <a:gd name="connsiteY2549" fmla="*/ 3907723 h 6858054"/>
              <a:gd name="connsiteX2550" fmla="*/ 5836202 w 7631184"/>
              <a:gd name="connsiteY2550" fmla="*/ 3888185 h 6858054"/>
              <a:gd name="connsiteX2551" fmla="*/ 5865508 w 7631184"/>
              <a:gd name="connsiteY2551" fmla="*/ 3917493 h 6858054"/>
              <a:gd name="connsiteX2552" fmla="*/ 5885045 w 7631184"/>
              <a:gd name="connsiteY2552" fmla="*/ 3937031 h 6858054"/>
              <a:gd name="connsiteX2553" fmla="*/ 5914351 w 7631184"/>
              <a:gd name="connsiteY2553" fmla="*/ 3956570 h 6858054"/>
              <a:gd name="connsiteX2554" fmla="*/ 5943657 w 7631184"/>
              <a:gd name="connsiteY2554" fmla="*/ 3985878 h 6858054"/>
              <a:gd name="connsiteX2555" fmla="*/ 5953425 w 7631184"/>
              <a:gd name="connsiteY2555" fmla="*/ 3995647 h 6858054"/>
              <a:gd name="connsiteX2556" fmla="*/ 5972962 w 7631184"/>
              <a:gd name="connsiteY2556" fmla="*/ 4015186 h 6858054"/>
              <a:gd name="connsiteX2557" fmla="*/ 6002268 w 7631184"/>
              <a:gd name="connsiteY2557" fmla="*/ 4044494 h 6858054"/>
              <a:gd name="connsiteX2558" fmla="*/ 6012037 w 7631184"/>
              <a:gd name="connsiteY2558" fmla="*/ 4054263 h 6858054"/>
              <a:gd name="connsiteX2559" fmla="*/ 6021805 w 7631184"/>
              <a:gd name="connsiteY2559" fmla="*/ 4054263 h 6858054"/>
              <a:gd name="connsiteX2560" fmla="*/ 6051111 w 7631184"/>
              <a:gd name="connsiteY2560" fmla="*/ 4083571 h 6858054"/>
              <a:gd name="connsiteX2561" fmla="*/ 6021805 w 7631184"/>
              <a:gd name="connsiteY2561" fmla="*/ 4073801 h 6858054"/>
              <a:gd name="connsiteX2562" fmla="*/ 6012037 w 7631184"/>
              <a:gd name="connsiteY2562" fmla="*/ 4064032 h 6858054"/>
              <a:gd name="connsiteX2563" fmla="*/ 6012037 w 7631184"/>
              <a:gd name="connsiteY2563" fmla="*/ 4073801 h 6858054"/>
              <a:gd name="connsiteX2564" fmla="*/ 6031574 w 7631184"/>
              <a:gd name="connsiteY2564" fmla="*/ 4103109 h 6858054"/>
              <a:gd name="connsiteX2565" fmla="*/ 6041343 w 7631184"/>
              <a:gd name="connsiteY2565" fmla="*/ 4112879 h 6858054"/>
              <a:gd name="connsiteX2566" fmla="*/ 6021805 w 7631184"/>
              <a:gd name="connsiteY2566" fmla="*/ 4112879 h 6858054"/>
              <a:gd name="connsiteX2567" fmla="*/ 5992500 w 7631184"/>
              <a:gd name="connsiteY2567" fmla="*/ 4103109 h 6858054"/>
              <a:gd name="connsiteX2568" fmla="*/ 5982731 w 7631184"/>
              <a:gd name="connsiteY2568" fmla="*/ 4093340 h 6858054"/>
              <a:gd name="connsiteX2569" fmla="*/ 5953425 w 7631184"/>
              <a:gd name="connsiteY2569" fmla="*/ 4073801 h 6858054"/>
              <a:gd name="connsiteX2570" fmla="*/ 5933888 w 7631184"/>
              <a:gd name="connsiteY2570" fmla="*/ 4054263 h 6858054"/>
              <a:gd name="connsiteX2571" fmla="*/ 5914351 w 7631184"/>
              <a:gd name="connsiteY2571" fmla="*/ 4044494 h 6858054"/>
              <a:gd name="connsiteX2572" fmla="*/ 5885045 w 7631184"/>
              <a:gd name="connsiteY2572" fmla="*/ 4024955 h 6858054"/>
              <a:gd name="connsiteX2573" fmla="*/ 5875276 w 7631184"/>
              <a:gd name="connsiteY2573" fmla="*/ 4015186 h 6858054"/>
              <a:gd name="connsiteX2574" fmla="*/ 5836202 w 7631184"/>
              <a:gd name="connsiteY2574" fmla="*/ 3985878 h 6858054"/>
              <a:gd name="connsiteX2575" fmla="*/ 5865508 w 7631184"/>
              <a:gd name="connsiteY2575" fmla="*/ 4015186 h 6858054"/>
              <a:gd name="connsiteX2576" fmla="*/ 5885045 w 7631184"/>
              <a:gd name="connsiteY2576" fmla="*/ 4034724 h 6858054"/>
              <a:gd name="connsiteX2577" fmla="*/ 5904582 w 7631184"/>
              <a:gd name="connsiteY2577" fmla="*/ 4044494 h 6858054"/>
              <a:gd name="connsiteX2578" fmla="*/ 5904582 w 7631184"/>
              <a:gd name="connsiteY2578" fmla="*/ 4054263 h 6858054"/>
              <a:gd name="connsiteX2579" fmla="*/ 5914351 w 7631184"/>
              <a:gd name="connsiteY2579" fmla="*/ 4064032 h 6858054"/>
              <a:gd name="connsiteX2580" fmla="*/ 5933888 w 7631184"/>
              <a:gd name="connsiteY2580" fmla="*/ 4083571 h 6858054"/>
              <a:gd name="connsiteX2581" fmla="*/ 5943657 w 7631184"/>
              <a:gd name="connsiteY2581" fmla="*/ 4103109 h 6858054"/>
              <a:gd name="connsiteX2582" fmla="*/ 5953425 w 7631184"/>
              <a:gd name="connsiteY2582" fmla="*/ 4122648 h 6858054"/>
              <a:gd name="connsiteX2583" fmla="*/ 5924119 w 7631184"/>
              <a:gd name="connsiteY2583" fmla="*/ 4122648 h 6858054"/>
              <a:gd name="connsiteX2584" fmla="*/ 5914351 w 7631184"/>
              <a:gd name="connsiteY2584" fmla="*/ 4122648 h 6858054"/>
              <a:gd name="connsiteX2585" fmla="*/ 5904582 w 7631184"/>
              <a:gd name="connsiteY2585" fmla="*/ 4122648 h 6858054"/>
              <a:gd name="connsiteX2586" fmla="*/ 5875276 w 7631184"/>
              <a:gd name="connsiteY2586" fmla="*/ 4093340 h 6858054"/>
              <a:gd name="connsiteX2587" fmla="*/ 5845970 w 7631184"/>
              <a:gd name="connsiteY2587" fmla="*/ 4064032 h 6858054"/>
              <a:gd name="connsiteX2588" fmla="*/ 5777590 w 7631184"/>
              <a:gd name="connsiteY2588" fmla="*/ 4015186 h 6858054"/>
              <a:gd name="connsiteX2589" fmla="*/ 5767822 w 7631184"/>
              <a:gd name="connsiteY2589" fmla="*/ 4005416 h 6858054"/>
              <a:gd name="connsiteX2590" fmla="*/ 5748284 w 7631184"/>
              <a:gd name="connsiteY2590" fmla="*/ 3995647 h 6858054"/>
              <a:gd name="connsiteX2591" fmla="*/ 5738516 w 7631184"/>
              <a:gd name="connsiteY2591" fmla="*/ 4005416 h 6858054"/>
              <a:gd name="connsiteX2592" fmla="*/ 5748284 w 7631184"/>
              <a:gd name="connsiteY2592" fmla="*/ 4015186 h 6858054"/>
              <a:gd name="connsiteX2593" fmla="*/ 5797127 w 7631184"/>
              <a:gd name="connsiteY2593" fmla="*/ 4064032 h 6858054"/>
              <a:gd name="connsiteX2594" fmla="*/ 5787359 w 7631184"/>
              <a:gd name="connsiteY2594" fmla="*/ 4073801 h 6858054"/>
              <a:gd name="connsiteX2595" fmla="*/ 5777590 w 7631184"/>
              <a:gd name="connsiteY2595" fmla="*/ 4073801 h 6858054"/>
              <a:gd name="connsiteX2596" fmla="*/ 5767822 w 7631184"/>
              <a:gd name="connsiteY2596" fmla="*/ 4073801 h 6858054"/>
              <a:gd name="connsiteX2597" fmla="*/ 5709210 w 7631184"/>
              <a:gd name="connsiteY2597" fmla="*/ 4024955 h 6858054"/>
              <a:gd name="connsiteX2598" fmla="*/ 5689673 w 7631184"/>
              <a:gd name="connsiteY2598" fmla="*/ 4005416 h 6858054"/>
              <a:gd name="connsiteX2599" fmla="*/ 5679904 w 7631184"/>
              <a:gd name="connsiteY2599" fmla="*/ 4005416 h 6858054"/>
              <a:gd name="connsiteX2600" fmla="*/ 5660367 w 7631184"/>
              <a:gd name="connsiteY2600" fmla="*/ 3985878 h 6858054"/>
              <a:gd name="connsiteX2601" fmla="*/ 5640830 w 7631184"/>
              <a:gd name="connsiteY2601" fmla="*/ 3966339 h 6858054"/>
              <a:gd name="connsiteX2602" fmla="*/ 5611524 w 7631184"/>
              <a:gd name="connsiteY2602" fmla="*/ 3937031 h 6858054"/>
              <a:gd name="connsiteX2603" fmla="*/ 5582218 w 7631184"/>
              <a:gd name="connsiteY2603" fmla="*/ 3917493 h 6858054"/>
              <a:gd name="connsiteX2604" fmla="*/ 5552912 w 7631184"/>
              <a:gd name="connsiteY2604" fmla="*/ 3907723 h 6858054"/>
              <a:gd name="connsiteX2605" fmla="*/ 5552912 w 7631184"/>
              <a:gd name="connsiteY2605" fmla="*/ 3897954 h 6858054"/>
              <a:gd name="connsiteX2606" fmla="*/ 5513838 w 7631184"/>
              <a:gd name="connsiteY2606" fmla="*/ 3858877 h 6858054"/>
              <a:gd name="connsiteX2607" fmla="*/ 5494300 w 7631184"/>
              <a:gd name="connsiteY2607" fmla="*/ 3849107 h 6858054"/>
              <a:gd name="connsiteX2608" fmla="*/ 5474763 w 7631184"/>
              <a:gd name="connsiteY2608" fmla="*/ 3839338 h 6858054"/>
              <a:gd name="connsiteX2609" fmla="*/ 5464995 w 7631184"/>
              <a:gd name="connsiteY2609" fmla="*/ 3829569 h 6858054"/>
              <a:gd name="connsiteX2610" fmla="*/ 5455226 w 7631184"/>
              <a:gd name="connsiteY2610" fmla="*/ 3829569 h 6858054"/>
              <a:gd name="connsiteX2611" fmla="*/ 5435689 w 7631184"/>
              <a:gd name="connsiteY2611" fmla="*/ 3810030 h 6858054"/>
              <a:gd name="connsiteX2612" fmla="*/ 5328234 w 7631184"/>
              <a:gd name="connsiteY2612" fmla="*/ 3751414 h 6858054"/>
              <a:gd name="connsiteX2613" fmla="*/ 5289160 w 7631184"/>
              <a:gd name="connsiteY2613" fmla="*/ 3731876 h 6858054"/>
              <a:gd name="connsiteX2614" fmla="*/ 5250085 w 7631184"/>
              <a:gd name="connsiteY2614" fmla="*/ 3702568 h 6858054"/>
              <a:gd name="connsiteX2615" fmla="*/ 5220779 w 7631184"/>
              <a:gd name="connsiteY2615" fmla="*/ 3683029 h 6858054"/>
              <a:gd name="connsiteX2616" fmla="*/ 5132862 w 7631184"/>
              <a:gd name="connsiteY2616" fmla="*/ 3634183 h 6858054"/>
              <a:gd name="connsiteX2617" fmla="*/ 5113325 w 7631184"/>
              <a:gd name="connsiteY2617" fmla="*/ 3624413 h 6858054"/>
              <a:gd name="connsiteX2618" fmla="*/ 5103556 w 7631184"/>
              <a:gd name="connsiteY2618" fmla="*/ 3615865 h 6858054"/>
              <a:gd name="connsiteX2619" fmla="*/ 5094816 w 7631184"/>
              <a:gd name="connsiteY2619" fmla="*/ 3614773 h 6858054"/>
              <a:gd name="connsiteX2620" fmla="*/ 5093153 w 7631184"/>
              <a:gd name="connsiteY2620" fmla="*/ 3613248 h 6858054"/>
              <a:gd name="connsiteX2621" fmla="*/ 5087682 w 7631184"/>
              <a:gd name="connsiteY2621" fmla="*/ 3601211 h 6858054"/>
              <a:gd name="connsiteX2622" fmla="*/ 5074250 w 7631184"/>
              <a:gd name="connsiteY2622" fmla="*/ 3595105 h 6858054"/>
              <a:gd name="connsiteX2623" fmla="*/ 5054713 w 7631184"/>
              <a:gd name="connsiteY2623" fmla="*/ 3585336 h 6858054"/>
              <a:gd name="connsiteX2624" fmla="*/ 5044944 w 7631184"/>
              <a:gd name="connsiteY2624" fmla="*/ 3585336 h 6858054"/>
              <a:gd name="connsiteX2625" fmla="*/ 5084019 w 7631184"/>
              <a:gd name="connsiteY2625" fmla="*/ 3604875 h 6858054"/>
              <a:gd name="connsiteX2626" fmla="*/ 5093153 w 7631184"/>
              <a:gd name="connsiteY2626" fmla="*/ 3613248 h 6858054"/>
              <a:gd name="connsiteX2627" fmla="*/ 5093787 w 7631184"/>
              <a:gd name="connsiteY2627" fmla="*/ 3614644 h 6858054"/>
              <a:gd name="connsiteX2628" fmla="*/ 5094816 w 7631184"/>
              <a:gd name="connsiteY2628" fmla="*/ 3614773 h 6858054"/>
              <a:gd name="connsiteX2629" fmla="*/ 5098671 w 7631184"/>
              <a:gd name="connsiteY2629" fmla="*/ 3618308 h 6858054"/>
              <a:gd name="connsiteX2630" fmla="*/ 5113325 w 7631184"/>
              <a:gd name="connsiteY2630" fmla="*/ 3624413 h 6858054"/>
              <a:gd name="connsiteX2631" fmla="*/ 5132862 w 7631184"/>
              <a:gd name="connsiteY2631" fmla="*/ 3643952 h 6858054"/>
              <a:gd name="connsiteX2632" fmla="*/ 5162168 w 7631184"/>
              <a:gd name="connsiteY2632" fmla="*/ 3663491 h 6858054"/>
              <a:gd name="connsiteX2633" fmla="*/ 5181705 w 7631184"/>
              <a:gd name="connsiteY2633" fmla="*/ 3673260 h 6858054"/>
              <a:gd name="connsiteX2634" fmla="*/ 5191473 w 7631184"/>
              <a:gd name="connsiteY2634" fmla="*/ 3673260 h 6858054"/>
              <a:gd name="connsiteX2635" fmla="*/ 5191473 w 7631184"/>
              <a:gd name="connsiteY2635" fmla="*/ 3683029 h 6858054"/>
              <a:gd name="connsiteX2636" fmla="*/ 5191473 w 7631184"/>
              <a:gd name="connsiteY2636" fmla="*/ 3692798 h 6858054"/>
              <a:gd name="connsiteX2637" fmla="*/ 5201242 w 7631184"/>
              <a:gd name="connsiteY2637" fmla="*/ 3712337 h 6858054"/>
              <a:gd name="connsiteX2638" fmla="*/ 5211011 w 7631184"/>
              <a:gd name="connsiteY2638" fmla="*/ 3712337 h 6858054"/>
              <a:gd name="connsiteX2639" fmla="*/ 5220779 w 7631184"/>
              <a:gd name="connsiteY2639" fmla="*/ 3722106 h 6858054"/>
              <a:gd name="connsiteX2640" fmla="*/ 5201242 w 7631184"/>
              <a:gd name="connsiteY2640" fmla="*/ 3722106 h 6858054"/>
              <a:gd name="connsiteX2641" fmla="*/ 5191473 w 7631184"/>
              <a:gd name="connsiteY2641" fmla="*/ 3712337 h 6858054"/>
              <a:gd name="connsiteX2642" fmla="*/ 5181705 w 7631184"/>
              <a:gd name="connsiteY2642" fmla="*/ 3712337 h 6858054"/>
              <a:gd name="connsiteX2643" fmla="*/ 5142630 w 7631184"/>
              <a:gd name="connsiteY2643" fmla="*/ 3702568 h 6858054"/>
              <a:gd name="connsiteX2644" fmla="*/ 5123093 w 7631184"/>
              <a:gd name="connsiteY2644" fmla="*/ 3683029 h 6858054"/>
              <a:gd name="connsiteX2645" fmla="*/ 5113325 w 7631184"/>
              <a:gd name="connsiteY2645" fmla="*/ 3673260 h 6858054"/>
              <a:gd name="connsiteX2646" fmla="*/ 5064481 w 7631184"/>
              <a:gd name="connsiteY2646" fmla="*/ 3643952 h 6858054"/>
              <a:gd name="connsiteX2647" fmla="*/ 5054713 w 7631184"/>
              <a:gd name="connsiteY2647" fmla="*/ 3634183 h 6858054"/>
              <a:gd name="connsiteX2648" fmla="*/ 4957027 w 7631184"/>
              <a:gd name="connsiteY2648" fmla="*/ 3575567 h 6858054"/>
              <a:gd name="connsiteX2649" fmla="*/ 4937490 w 7631184"/>
              <a:gd name="connsiteY2649" fmla="*/ 3565797 h 6858054"/>
              <a:gd name="connsiteX2650" fmla="*/ 4898415 w 7631184"/>
              <a:gd name="connsiteY2650" fmla="*/ 3546259 h 6858054"/>
              <a:gd name="connsiteX2651" fmla="*/ 4888646 w 7631184"/>
              <a:gd name="connsiteY2651" fmla="*/ 3536490 h 6858054"/>
              <a:gd name="connsiteX2652" fmla="*/ 4878878 w 7631184"/>
              <a:gd name="connsiteY2652" fmla="*/ 3526720 h 6858054"/>
              <a:gd name="connsiteX2653" fmla="*/ 4859341 w 7631184"/>
              <a:gd name="connsiteY2653" fmla="*/ 3516951 h 6858054"/>
              <a:gd name="connsiteX2654" fmla="*/ 4849572 w 7631184"/>
              <a:gd name="connsiteY2654" fmla="*/ 3516951 h 6858054"/>
              <a:gd name="connsiteX2655" fmla="*/ 4820266 w 7631184"/>
              <a:gd name="connsiteY2655" fmla="*/ 3497412 h 6858054"/>
              <a:gd name="connsiteX2656" fmla="*/ 4790960 w 7631184"/>
              <a:gd name="connsiteY2656" fmla="*/ 3477874 h 6858054"/>
              <a:gd name="connsiteX2657" fmla="*/ 4732349 w 7631184"/>
              <a:gd name="connsiteY2657" fmla="*/ 3438796 h 6858054"/>
              <a:gd name="connsiteX2658" fmla="*/ 4663968 w 7631184"/>
              <a:gd name="connsiteY2658" fmla="*/ 3399719 h 6858054"/>
              <a:gd name="connsiteX2659" fmla="*/ 4634663 w 7631184"/>
              <a:gd name="connsiteY2659" fmla="*/ 3389950 h 6858054"/>
              <a:gd name="connsiteX2660" fmla="*/ 4595588 w 7631184"/>
              <a:gd name="connsiteY2660" fmla="*/ 3360642 h 6858054"/>
              <a:gd name="connsiteX2661" fmla="*/ 4556514 w 7631184"/>
              <a:gd name="connsiteY2661" fmla="*/ 3341103 h 6858054"/>
              <a:gd name="connsiteX2662" fmla="*/ 4527208 w 7631184"/>
              <a:gd name="connsiteY2662" fmla="*/ 3331334 h 6858054"/>
              <a:gd name="connsiteX2663" fmla="*/ 4517439 w 7631184"/>
              <a:gd name="connsiteY2663" fmla="*/ 3321565 h 6858054"/>
              <a:gd name="connsiteX2664" fmla="*/ 4488133 w 7631184"/>
              <a:gd name="connsiteY2664" fmla="*/ 3302026 h 6858054"/>
              <a:gd name="connsiteX2665" fmla="*/ 4468596 w 7631184"/>
              <a:gd name="connsiteY2665" fmla="*/ 3292257 h 6858054"/>
              <a:gd name="connsiteX2666" fmla="*/ 4458828 w 7631184"/>
              <a:gd name="connsiteY2666" fmla="*/ 3292257 h 6858054"/>
              <a:gd name="connsiteX2667" fmla="*/ 4439290 w 7631184"/>
              <a:gd name="connsiteY2667" fmla="*/ 3282488 h 6858054"/>
              <a:gd name="connsiteX2668" fmla="*/ 4400216 w 7631184"/>
              <a:gd name="connsiteY2668" fmla="*/ 3253180 h 6858054"/>
              <a:gd name="connsiteX2669" fmla="*/ 4361141 w 7631184"/>
              <a:gd name="connsiteY2669" fmla="*/ 3233641 h 6858054"/>
              <a:gd name="connsiteX2670" fmla="*/ 4331836 w 7631184"/>
              <a:gd name="connsiteY2670" fmla="*/ 3223872 h 6858054"/>
              <a:gd name="connsiteX2671" fmla="*/ 4312298 w 7631184"/>
              <a:gd name="connsiteY2671" fmla="*/ 3214102 h 6858054"/>
              <a:gd name="connsiteX2672" fmla="*/ 4253687 w 7631184"/>
              <a:gd name="connsiteY2672" fmla="*/ 3184794 h 6858054"/>
              <a:gd name="connsiteX2673" fmla="*/ 4302530 w 7631184"/>
              <a:gd name="connsiteY2673" fmla="*/ 3233641 h 6858054"/>
              <a:gd name="connsiteX2674" fmla="*/ 4331836 w 7631184"/>
              <a:gd name="connsiteY2674" fmla="*/ 3253180 h 6858054"/>
              <a:gd name="connsiteX2675" fmla="*/ 4361141 w 7631184"/>
              <a:gd name="connsiteY2675" fmla="*/ 3262949 h 6858054"/>
              <a:gd name="connsiteX2676" fmla="*/ 4409985 w 7631184"/>
              <a:gd name="connsiteY2676" fmla="*/ 3282488 h 6858054"/>
              <a:gd name="connsiteX2677" fmla="*/ 4439290 w 7631184"/>
              <a:gd name="connsiteY2677" fmla="*/ 3302026 h 6858054"/>
              <a:gd name="connsiteX2678" fmla="*/ 4458828 w 7631184"/>
              <a:gd name="connsiteY2678" fmla="*/ 3311795 h 6858054"/>
              <a:gd name="connsiteX2679" fmla="*/ 4488133 w 7631184"/>
              <a:gd name="connsiteY2679" fmla="*/ 3331334 h 6858054"/>
              <a:gd name="connsiteX2680" fmla="*/ 4576051 w 7631184"/>
              <a:gd name="connsiteY2680" fmla="*/ 3370411 h 6858054"/>
              <a:gd name="connsiteX2681" fmla="*/ 4595588 w 7631184"/>
              <a:gd name="connsiteY2681" fmla="*/ 3380181 h 6858054"/>
              <a:gd name="connsiteX2682" fmla="*/ 4605357 w 7631184"/>
              <a:gd name="connsiteY2682" fmla="*/ 3389950 h 6858054"/>
              <a:gd name="connsiteX2683" fmla="*/ 4644431 w 7631184"/>
              <a:gd name="connsiteY2683" fmla="*/ 3409489 h 6858054"/>
              <a:gd name="connsiteX2684" fmla="*/ 4673737 w 7631184"/>
              <a:gd name="connsiteY2684" fmla="*/ 3419258 h 6858054"/>
              <a:gd name="connsiteX2685" fmla="*/ 4732349 w 7631184"/>
              <a:gd name="connsiteY2685" fmla="*/ 3458335 h 6858054"/>
              <a:gd name="connsiteX2686" fmla="*/ 4751886 w 7631184"/>
              <a:gd name="connsiteY2686" fmla="*/ 3468104 h 6858054"/>
              <a:gd name="connsiteX2687" fmla="*/ 4771423 w 7631184"/>
              <a:gd name="connsiteY2687" fmla="*/ 3477874 h 6858054"/>
              <a:gd name="connsiteX2688" fmla="*/ 4790960 w 7631184"/>
              <a:gd name="connsiteY2688" fmla="*/ 3487643 h 6858054"/>
              <a:gd name="connsiteX2689" fmla="*/ 4839803 w 7631184"/>
              <a:gd name="connsiteY2689" fmla="*/ 3516951 h 6858054"/>
              <a:gd name="connsiteX2690" fmla="*/ 4898415 w 7631184"/>
              <a:gd name="connsiteY2690" fmla="*/ 3556028 h 6858054"/>
              <a:gd name="connsiteX2691" fmla="*/ 5005870 w 7631184"/>
              <a:gd name="connsiteY2691" fmla="*/ 3624413 h 6858054"/>
              <a:gd name="connsiteX2692" fmla="*/ 5035176 w 7631184"/>
              <a:gd name="connsiteY2692" fmla="*/ 3643952 h 6858054"/>
              <a:gd name="connsiteX2693" fmla="*/ 5074250 w 7631184"/>
              <a:gd name="connsiteY2693" fmla="*/ 3663491 h 6858054"/>
              <a:gd name="connsiteX2694" fmla="*/ 5103556 w 7631184"/>
              <a:gd name="connsiteY2694" fmla="*/ 3683029 h 6858054"/>
              <a:gd name="connsiteX2695" fmla="*/ 5113325 w 7631184"/>
              <a:gd name="connsiteY2695" fmla="*/ 3702568 h 6858054"/>
              <a:gd name="connsiteX2696" fmla="*/ 5142630 w 7631184"/>
              <a:gd name="connsiteY2696" fmla="*/ 3712337 h 6858054"/>
              <a:gd name="connsiteX2697" fmla="*/ 5181705 w 7631184"/>
              <a:gd name="connsiteY2697" fmla="*/ 3741645 h 6858054"/>
              <a:gd name="connsiteX2698" fmla="*/ 5211011 w 7631184"/>
              <a:gd name="connsiteY2698" fmla="*/ 3751414 h 6858054"/>
              <a:gd name="connsiteX2699" fmla="*/ 5220779 w 7631184"/>
              <a:gd name="connsiteY2699" fmla="*/ 3761184 h 6858054"/>
              <a:gd name="connsiteX2700" fmla="*/ 5279391 w 7631184"/>
              <a:gd name="connsiteY2700" fmla="*/ 3800261 h 6858054"/>
              <a:gd name="connsiteX2701" fmla="*/ 5289160 w 7631184"/>
              <a:gd name="connsiteY2701" fmla="*/ 3800261 h 6858054"/>
              <a:gd name="connsiteX2702" fmla="*/ 5298928 w 7631184"/>
              <a:gd name="connsiteY2702" fmla="*/ 3800261 h 6858054"/>
              <a:gd name="connsiteX2703" fmla="*/ 5298928 w 7631184"/>
              <a:gd name="connsiteY2703" fmla="*/ 3810030 h 6858054"/>
              <a:gd name="connsiteX2704" fmla="*/ 5308697 w 7631184"/>
              <a:gd name="connsiteY2704" fmla="*/ 3819799 h 6858054"/>
              <a:gd name="connsiteX2705" fmla="*/ 5318465 w 7631184"/>
              <a:gd name="connsiteY2705" fmla="*/ 3829569 h 6858054"/>
              <a:gd name="connsiteX2706" fmla="*/ 5328234 w 7631184"/>
              <a:gd name="connsiteY2706" fmla="*/ 3839338 h 6858054"/>
              <a:gd name="connsiteX2707" fmla="*/ 5338003 w 7631184"/>
              <a:gd name="connsiteY2707" fmla="*/ 3849107 h 6858054"/>
              <a:gd name="connsiteX2708" fmla="*/ 5308697 w 7631184"/>
              <a:gd name="connsiteY2708" fmla="*/ 3829569 h 6858054"/>
              <a:gd name="connsiteX2709" fmla="*/ 5269622 w 7631184"/>
              <a:gd name="connsiteY2709" fmla="*/ 3800261 h 6858054"/>
              <a:gd name="connsiteX2710" fmla="*/ 5240316 w 7631184"/>
              <a:gd name="connsiteY2710" fmla="*/ 3780722 h 6858054"/>
              <a:gd name="connsiteX2711" fmla="*/ 5142630 w 7631184"/>
              <a:gd name="connsiteY2711" fmla="*/ 3722106 h 6858054"/>
              <a:gd name="connsiteX2712" fmla="*/ 5123093 w 7631184"/>
              <a:gd name="connsiteY2712" fmla="*/ 3712337 h 6858054"/>
              <a:gd name="connsiteX2713" fmla="*/ 5103556 w 7631184"/>
              <a:gd name="connsiteY2713" fmla="*/ 3702568 h 6858054"/>
              <a:gd name="connsiteX2714" fmla="*/ 5064481 w 7631184"/>
              <a:gd name="connsiteY2714" fmla="*/ 3683029 h 6858054"/>
              <a:gd name="connsiteX2715" fmla="*/ 5054713 w 7631184"/>
              <a:gd name="connsiteY2715" fmla="*/ 3673260 h 6858054"/>
              <a:gd name="connsiteX2716" fmla="*/ 5035176 w 7631184"/>
              <a:gd name="connsiteY2716" fmla="*/ 3653721 h 6858054"/>
              <a:gd name="connsiteX2717" fmla="*/ 5015638 w 7631184"/>
              <a:gd name="connsiteY2717" fmla="*/ 3643952 h 6858054"/>
              <a:gd name="connsiteX2718" fmla="*/ 4966795 w 7631184"/>
              <a:gd name="connsiteY2718" fmla="*/ 3614644 h 6858054"/>
              <a:gd name="connsiteX2719" fmla="*/ 4947258 w 7631184"/>
              <a:gd name="connsiteY2719" fmla="*/ 3604875 h 6858054"/>
              <a:gd name="connsiteX2720" fmla="*/ 4927721 w 7631184"/>
              <a:gd name="connsiteY2720" fmla="*/ 3585336 h 6858054"/>
              <a:gd name="connsiteX2721" fmla="*/ 4908184 w 7631184"/>
              <a:gd name="connsiteY2721" fmla="*/ 3575567 h 6858054"/>
              <a:gd name="connsiteX2722" fmla="*/ 4830035 w 7631184"/>
              <a:gd name="connsiteY2722" fmla="*/ 3526720 h 6858054"/>
              <a:gd name="connsiteX2723" fmla="*/ 4820266 w 7631184"/>
              <a:gd name="connsiteY2723" fmla="*/ 3516951 h 6858054"/>
              <a:gd name="connsiteX2724" fmla="*/ 4800729 w 7631184"/>
              <a:gd name="connsiteY2724" fmla="*/ 3507182 h 6858054"/>
              <a:gd name="connsiteX2725" fmla="*/ 4771423 w 7631184"/>
              <a:gd name="connsiteY2725" fmla="*/ 3487643 h 6858054"/>
              <a:gd name="connsiteX2726" fmla="*/ 4761655 w 7631184"/>
              <a:gd name="connsiteY2726" fmla="*/ 3487643 h 6858054"/>
              <a:gd name="connsiteX2727" fmla="*/ 4781192 w 7631184"/>
              <a:gd name="connsiteY2727" fmla="*/ 3497412 h 6858054"/>
              <a:gd name="connsiteX2728" fmla="*/ 4790960 w 7631184"/>
              <a:gd name="connsiteY2728" fmla="*/ 3507182 h 6858054"/>
              <a:gd name="connsiteX2729" fmla="*/ 4800729 w 7631184"/>
              <a:gd name="connsiteY2729" fmla="*/ 3516951 h 6858054"/>
              <a:gd name="connsiteX2730" fmla="*/ 4810498 w 7631184"/>
              <a:gd name="connsiteY2730" fmla="*/ 3526720 h 6858054"/>
              <a:gd name="connsiteX2731" fmla="*/ 4790960 w 7631184"/>
              <a:gd name="connsiteY2731" fmla="*/ 3516951 h 6858054"/>
              <a:gd name="connsiteX2732" fmla="*/ 4742117 w 7631184"/>
              <a:gd name="connsiteY2732" fmla="*/ 3487643 h 6858054"/>
              <a:gd name="connsiteX2733" fmla="*/ 4722580 w 7631184"/>
              <a:gd name="connsiteY2733" fmla="*/ 3477874 h 6858054"/>
              <a:gd name="connsiteX2734" fmla="*/ 4693274 w 7631184"/>
              <a:gd name="connsiteY2734" fmla="*/ 3458335 h 6858054"/>
              <a:gd name="connsiteX2735" fmla="*/ 4644431 w 7631184"/>
              <a:gd name="connsiteY2735" fmla="*/ 3438796 h 6858054"/>
              <a:gd name="connsiteX2736" fmla="*/ 4595588 w 7631184"/>
              <a:gd name="connsiteY2736" fmla="*/ 3409489 h 6858054"/>
              <a:gd name="connsiteX2737" fmla="*/ 4566282 w 7631184"/>
              <a:gd name="connsiteY2737" fmla="*/ 3389950 h 6858054"/>
              <a:gd name="connsiteX2738" fmla="*/ 4546745 w 7631184"/>
              <a:gd name="connsiteY2738" fmla="*/ 3380181 h 6858054"/>
              <a:gd name="connsiteX2739" fmla="*/ 4536976 w 7631184"/>
              <a:gd name="connsiteY2739" fmla="*/ 3380181 h 6858054"/>
              <a:gd name="connsiteX2740" fmla="*/ 4517439 w 7631184"/>
              <a:gd name="connsiteY2740" fmla="*/ 3370411 h 6858054"/>
              <a:gd name="connsiteX2741" fmla="*/ 4439290 w 7631184"/>
              <a:gd name="connsiteY2741" fmla="*/ 3331334 h 6858054"/>
              <a:gd name="connsiteX2742" fmla="*/ 4380679 w 7631184"/>
              <a:gd name="connsiteY2742" fmla="*/ 3292257 h 6858054"/>
              <a:gd name="connsiteX2743" fmla="*/ 4351373 w 7631184"/>
              <a:gd name="connsiteY2743" fmla="*/ 3282488 h 6858054"/>
              <a:gd name="connsiteX2744" fmla="*/ 4341604 w 7631184"/>
              <a:gd name="connsiteY2744" fmla="*/ 3272718 h 6858054"/>
              <a:gd name="connsiteX2745" fmla="*/ 4370910 w 7631184"/>
              <a:gd name="connsiteY2745" fmla="*/ 3311795 h 6858054"/>
              <a:gd name="connsiteX2746" fmla="*/ 4419753 w 7631184"/>
              <a:gd name="connsiteY2746" fmla="*/ 3360642 h 6858054"/>
              <a:gd name="connsiteX2747" fmla="*/ 4429522 w 7631184"/>
              <a:gd name="connsiteY2747" fmla="*/ 3360642 h 6858054"/>
              <a:gd name="connsiteX2748" fmla="*/ 4468596 w 7631184"/>
              <a:gd name="connsiteY2748" fmla="*/ 3389950 h 6858054"/>
              <a:gd name="connsiteX2749" fmla="*/ 4497902 w 7631184"/>
              <a:gd name="connsiteY2749" fmla="*/ 3399719 h 6858054"/>
              <a:gd name="connsiteX2750" fmla="*/ 4527208 w 7631184"/>
              <a:gd name="connsiteY2750" fmla="*/ 3419258 h 6858054"/>
              <a:gd name="connsiteX2751" fmla="*/ 4585820 w 7631184"/>
              <a:gd name="connsiteY2751" fmla="*/ 3438796 h 6858054"/>
              <a:gd name="connsiteX2752" fmla="*/ 4585820 w 7631184"/>
              <a:gd name="connsiteY2752" fmla="*/ 3448566 h 6858054"/>
              <a:gd name="connsiteX2753" fmla="*/ 4683506 w 7631184"/>
              <a:gd name="connsiteY2753" fmla="*/ 3507182 h 6858054"/>
              <a:gd name="connsiteX2754" fmla="*/ 4742117 w 7631184"/>
              <a:gd name="connsiteY2754" fmla="*/ 3536490 h 6858054"/>
              <a:gd name="connsiteX2755" fmla="*/ 4751886 w 7631184"/>
              <a:gd name="connsiteY2755" fmla="*/ 3536490 h 6858054"/>
              <a:gd name="connsiteX2756" fmla="*/ 4768981 w 7631184"/>
              <a:gd name="connsiteY2756" fmla="*/ 3543817 h 6858054"/>
              <a:gd name="connsiteX2757" fmla="*/ 4770535 w 7631184"/>
              <a:gd name="connsiteY2757" fmla="*/ 3539154 h 6858054"/>
              <a:gd name="connsiteX2758" fmla="*/ 4781192 w 7631184"/>
              <a:gd name="connsiteY2758" fmla="*/ 3546259 h 6858054"/>
              <a:gd name="connsiteX2759" fmla="*/ 4800729 w 7631184"/>
              <a:gd name="connsiteY2759" fmla="*/ 3556028 h 6858054"/>
              <a:gd name="connsiteX2760" fmla="*/ 4839803 w 7631184"/>
              <a:gd name="connsiteY2760" fmla="*/ 3585336 h 6858054"/>
              <a:gd name="connsiteX2761" fmla="*/ 4849572 w 7631184"/>
              <a:gd name="connsiteY2761" fmla="*/ 3585336 h 6858054"/>
              <a:gd name="connsiteX2762" fmla="*/ 4849572 w 7631184"/>
              <a:gd name="connsiteY2762" fmla="*/ 3595105 h 6858054"/>
              <a:gd name="connsiteX2763" fmla="*/ 4859341 w 7631184"/>
              <a:gd name="connsiteY2763" fmla="*/ 3604875 h 6858054"/>
              <a:gd name="connsiteX2764" fmla="*/ 4878878 w 7631184"/>
              <a:gd name="connsiteY2764" fmla="*/ 3624413 h 6858054"/>
              <a:gd name="connsiteX2765" fmla="*/ 4878878 w 7631184"/>
              <a:gd name="connsiteY2765" fmla="*/ 3614644 h 6858054"/>
              <a:gd name="connsiteX2766" fmla="*/ 4898415 w 7631184"/>
              <a:gd name="connsiteY2766" fmla="*/ 3624413 h 6858054"/>
              <a:gd name="connsiteX2767" fmla="*/ 4927721 w 7631184"/>
              <a:gd name="connsiteY2767" fmla="*/ 3634183 h 6858054"/>
              <a:gd name="connsiteX2768" fmla="*/ 4976564 w 7631184"/>
              <a:gd name="connsiteY2768" fmla="*/ 3663491 h 6858054"/>
              <a:gd name="connsiteX2769" fmla="*/ 4986333 w 7631184"/>
              <a:gd name="connsiteY2769" fmla="*/ 3673260 h 6858054"/>
              <a:gd name="connsiteX2770" fmla="*/ 4957027 w 7631184"/>
              <a:gd name="connsiteY2770" fmla="*/ 3663491 h 6858054"/>
              <a:gd name="connsiteX2771" fmla="*/ 4966795 w 7631184"/>
              <a:gd name="connsiteY2771" fmla="*/ 3673260 h 6858054"/>
              <a:gd name="connsiteX2772" fmla="*/ 4986333 w 7631184"/>
              <a:gd name="connsiteY2772" fmla="*/ 3683029 h 6858054"/>
              <a:gd name="connsiteX2773" fmla="*/ 4996101 w 7631184"/>
              <a:gd name="connsiteY2773" fmla="*/ 3692798 h 6858054"/>
              <a:gd name="connsiteX2774" fmla="*/ 5025407 w 7631184"/>
              <a:gd name="connsiteY2774" fmla="*/ 3702568 h 6858054"/>
              <a:gd name="connsiteX2775" fmla="*/ 5054713 w 7631184"/>
              <a:gd name="connsiteY2775" fmla="*/ 3722106 h 6858054"/>
              <a:gd name="connsiteX2776" fmla="*/ 5084019 w 7631184"/>
              <a:gd name="connsiteY2776" fmla="*/ 3741645 h 6858054"/>
              <a:gd name="connsiteX2777" fmla="*/ 5103556 w 7631184"/>
              <a:gd name="connsiteY2777" fmla="*/ 3741645 h 6858054"/>
              <a:gd name="connsiteX2778" fmla="*/ 5123093 w 7631184"/>
              <a:gd name="connsiteY2778" fmla="*/ 3761184 h 6858054"/>
              <a:gd name="connsiteX2779" fmla="*/ 5142630 w 7631184"/>
              <a:gd name="connsiteY2779" fmla="*/ 3770953 h 6858054"/>
              <a:gd name="connsiteX2780" fmla="*/ 5162168 w 7631184"/>
              <a:gd name="connsiteY2780" fmla="*/ 3780722 h 6858054"/>
              <a:gd name="connsiteX2781" fmla="*/ 5181705 w 7631184"/>
              <a:gd name="connsiteY2781" fmla="*/ 3790492 h 6858054"/>
              <a:gd name="connsiteX2782" fmla="*/ 5201242 w 7631184"/>
              <a:gd name="connsiteY2782" fmla="*/ 3800261 h 6858054"/>
              <a:gd name="connsiteX2783" fmla="*/ 5211011 w 7631184"/>
              <a:gd name="connsiteY2783" fmla="*/ 3810030 h 6858054"/>
              <a:gd name="connsiteX2784" fmla="*/ 5220779 w 7631184"/>
              <a:gd name="connsiteY2784" fmla="*/ 3819799 h 6858054"/>
              <a:gd name="connsiteX2785" fmla="*/ 5230548 w 7631184"/>
              <a:gd name="connsiteY2785" fmla="*/ 3829569 h 6858054"/>
              <a:gd name="connsiteX2786" fmla="*/ 5279391 w 7631184"/>
              <a:gd name="connsiteY2786" fmla="*/ 3868646 h 6858054"/>
              <a:gd name="connsiteX2787" fmla="*/ 5298928 w 7631184"/>
              <a:gd name="connsiteY2787" fmla="*/ 3878415 h 6858054"/>
              <a:gd name="connsiteX2788" fmla="*/ 5357540 w 7631184"/>
              <a:gd name="connsiteY2788" fmla="*/ 3907723 h 6858054"/>
              <a:gd name="connsiteX2789" fmla="*/ 5396614 w 7631184"/>
              <a:gd name="connsiteY2789" fmla="*/ 3946800 h 6858054"/>
              <a:gd name="connsiteX2790" fmla="*/ 5416151 w 7631184"/>
              <a:gd name="connsiteY2790" fmla="*/ 3956570 h 6858054"/>
              <a:gd name="connsiteX2791" fmla="*/ 5416151 w 7631184"/>
              <a:gd name="connsiteY2791" fmla="*/ 3966339 h 6858054"/>
              <a:gd name="connsiteX2792" fmla="*/ 5396614 w 7631184"/>
              <a:gd name="connsiteY2792" fmla="*/ 3956570 h 6858054"/>
              <a:gd name="connsiteX2793" fmla="*/ 5386846 w 7631184"/>
              <a:gd name="connsiteY2793" fmla="*/ 3946800 h 6858054"/>
              <a:gd name="connsiteX2794" fmla="*/ 5308697 w 7631184"/>
              <a:gd name="connsiteY2794" fmla="*/ 3888185 h 6858054"/>
              <a:gd name="connsiteX2795" fmla="*/ 5250085 w 7631184"/>
              <a:gd name="connsiteY2795" fmla="*/ 3849107 h 6858054"/>
              <a:gd name="connsiteX2796" fmla="*/ 5220779 w 7631184"/>
              <a:gd name="connsiteY2796" fmla="*/ 3829569 h 6858054"/>
              <a:gd name="connsiteX2797" fmla="*/ 5181705 w 7631184"/>
              <a:gd name="connsiteY2797" fmla="*/ 3810030 h 6858054"/>
              <a:gd name="connsiteX2798" fmla="*/ 5171936 w 7631184"/>
              <a:gd name="connsiteY2798" fmla="*/ 3800261 h 6858054"/>
              <a:gd name="connsiteX2799" fmla="*/ 5152399 w 7631184"/>
              <a:gd name="connsiteY2799" fmla="*/ 3790492 h 6858054"/>
              <a:gd name="connsiteX2800" fmla="*/ 5123093 w 7631184"/>
              <a:gd name="connsiteY2800" fmla="*/ 3770953 h 6858054"/>
              <a:gd name="connsiteX2801" fmla="*/ 5093787 w 7631184"/>
              <a:gd name="connsiteY2801" fmla="*/ 3761184 h 6858054"/>
              <a:gd name="connsiteX2802" fmla="*/ 5064481 w 7631184"/>
              <a:gd name="connsiteY2802" fmla="*/ 3741645 h 6858054"/>
              <a:gd name="connsiteX2803" fmla="*/ 5035176 w 7631184"/>
              <a:gd name="connsiteY2803" fmla="*/ 3722106 h 6858054"/>
              <a:gd name="connsiteX2804" fmla="*/ 4996101 w 7631184"/>
              <a:gd name="connsiteY2804" fmla="*/ 3702568 h 6858054"/>
              <a:gd name="connsiteX2805" fmla="*/ 4966795 w 7631184"/>
              <a:gd name="connsiteY2805" fmla="*/ 3683029 h 6858054"/>
              <a:gd name="connsiteX2806" fmla="*/ 4947258 w 7631184"/>
              <a:gd name="connsiteY2806" fmla="*/ 3673260 h 6858054"/>
              <a:gd name="connsiteX2807" fmla="*/ 4927721 w 7631184"/>
              <a:gd name="connsiteY2807" fmla="*/ 3663491 h 6858054"/>
              <a:gd name="connsiteX2808" fmla="*/ 4869109 w 7631184"/>
              <a:gd name="connsiteY2808" fmla="*/ 3634183 h 6858054"/>
              <a:gd name="connsiteX2809" fmla="*/ 4849572 w 7631184"/>
              <a:gd name="connsiteY2809" fmla="*/ 3614644 h 6858054"/>
              <a:gd name="connsiteX2810" fmla="*/ 4849572 w 7631184"/>
              <a:gd name="connsiteY2810" fmla="*/ 3624413 h 6858054"/>
              <a:gd name="connsiteX2811" fmla="*/ 4888646 w 7631184"/>
              <a:gd name="connsiteY2811" fmla="*/ 3653721 h 6858054"/>
              <a:gd name="connsiteX2812" fmla="*/ 4908184 w 7631184"/>
              <a:gd name="connsiteY2812" fmla="*/ 3673260 h 6858054"/>
              <a:gd name="connsiteX2813" fmla="*/ 4917952 w 7631184"/>
              <a:gd name="connsiteY2813" fmla="*/ 3683029 h 6858054"/>
              <a:gd name="connsiteX2814" fmla="*/ 4937490 w 7631184"/>
              <a:gd name="connsiteY2814" fmla="*/ 3702568 h 6858054"/>
              <a:gd name="connsiteX2815" fmla="*/ 4976564 w 7631184"/>
              <a:gd name="connsiteY2815" fmla="*/ 3722106 h 6858054"/>
              <a:gd name="connsiteX2816" fmla="*/ 5025407 w 7631184"/>
              <a:gd name="connsiteY2816" fmla="*/ 3751414 h 6858054"/>
              <a:gd name="connsiteX2817" fmla="*/ 5064481 w 7631184"/>
              <a:gd name="connsiteY2817" fmla="*/ 3770953 h 6858054"/>
              <a:gd name="connsiteX2818" fmla="*/ 5093787 w 7631184"/>
              <a:gd name="connsiteY2818" fmla="*/ 3790492 h 6858054"/>
              <a:gd name="connsiteX2819" fmla="*/ 5113325 w 7631184"/>
              <a:gd name="connsiteY2819" fmla="*/ 3810030 h 6858054"/>
              <a:gd name="connsiteX2820" fmla="*/ 5142630 w 7631184"/>
              <a:gd name="connsiteY2820" fmla="*/ 3819799 h 6858054"/>
              <a:gd name="connsiteX2821" fmla="*/ 5191473 w 7631184"/>
              <a:gd name="connsiteY2821" fmla="*/ 3849107 h 6858054"/>
              <a:gd name="connsiteX2822" fmla="*/ 5220779 w 7631184"/>
              <a:gd name="connsiteY2822" fmla="*/ 3868646 h 6858054"/>
              <a:gd name="connsiteX2823" fmla="*/ 5308697 w 7631184"/>
              <a:gd name="connsiteY2823" fmla="*/ 3927262 h 6858054"/>
              <a:gd name="connsiteX2824" fmla="*/ 5357540 w 7631184"/>
              <a:gd name="connsiteY2824" fmla="*/ 3956570 h 6858054"/>
              <a:gd name="connsiteX2825" fmla="*/ 5377077 w 7631184"/>
              <a:gd name="connsiteY2825" fmla="*/ 3966339 h 6858054"/>
              <a:gd name="connsiteX2826" fmla="*/ 5367308 w 7631184"/>
              <a:gd name="connsiteY2826" fmla="*/ 3966339 h 6858054"/>
              <a:gd name="connsiteX2827" fmla="*/ 5328234 w 7631184"/>
              <a:gd name="connsiteY2827" fmla="*/ 3946800 h 6858054"/>
              <a:gd name="connsiteX2828" fmla="*/ 5308697 w 7631184"/>
              <a:gd name="connsiteY2828" fmla="*/ 3937031 h 6858054"/>
              <a:gd name="connsiteX2829" fmla="*/ 5289160 w 7631184"/>
              <a:gd name="connsiteY2829" fmla="*/ 3917493 h 6858054"/>
              <a:gd name="connsiteX2830" fmla="*/ 5279391 w 7631184"/>
              <a:gd name="connsiteY2830" fmla="*/ 3917493 h 6858054"/>
              <a:gd name="connsiteX2831" fmla="*/ 5269622 w 7631184"/>
              <a:gd name="connsiteY2831" fmla="*/ 3907723 h 6858054"/>
              <a:gd name="connsiteX2832" fmla="*/ 5240316 w 7631184"/>
              <a:gd name="connsiteY2832" fmla="*/ 3888185 h 6858054"/>
              <a:gd name="connsiteX2833" fmla="*/ 5220779 w 7631184"/>
              <a:gd name="connsiteY2833" fmla="*/ 3878415 h 6858054"/>
              <a:gd name="connsiteX2834" fmla="*/ 5201242 w 7631184"/>
              <a:gd name="connsiteY2834" fmla="*/ 3868646 h 6858054"/>
              <a:gd name="connsiteX2835" fmla="*/ 5171936 w 7631184"/>
              <a:gd name="connsiteY2835" fmla="*/ 3849107 h 6858054"/>
              <a:gd name="connsiteX2836" fmla="*/ 5162168 w 7631184"/>
              <a:gd name="connsiteY2836" fmla="*/ 3839338 h 6858054"/>
              <a:gd name="connsiteX2837" fmla="*/ 5142630 w 7631184"/>
              <a:gd name="connsiteY2837" fmla="*/ 3829569 h 6858054"/>
              <a:gd name="connsiteX2838" fmla="*/ 5123093 w 7631184"/>
              <a:gd name="connsiteY2838" fmla="*/ 3829569 h 6858054"/>
              <a:gd name="connsiteX2839" fmla="*/ 5113325 w 7631184"/>
              <a:gd name="connsiteY2839" fmla="*/ 3819799 h 6858054"/>
              <a:gd name="connsiteX2840" fmla="*/ 5093787 w 7631184"/>
              <a:gd name="connsiteY2840" fmla="*/ 3810030 h 6858054"/>
              <a:gd name="connsiteX2841" fmla="*/ 5015638 w 7631184"/>
              <a:gd name="connsiteY2841" fmla="*/ 3761184 h 6858054"/>
              <a:gd name="connsiteX2842" fmla="*/ 5005870 w 7631184"/>
              <a:gd name="connsiteY2842" fmla="*/ 3761184 h 6858054"/>
              <a:gd name="connsiteX2843" fmla="*/ 4996101 w 7631184"/>
              <a:gd name="connsiteY2843" fmla="*/ 3751414 h 6858054"/>
              <a:gd name="connsiteX2844" fmla="*/ 4947258 w 7631184"/>
              <a:gd name="connsiteY2844" fmla="*/ 3731876 h 6858054"/>
              <a:gd name="connsiteX2845" fmla="*/ 4947258 w 7631184"/>
              <a:gd name="connsiteY2845" fmla="*/ 3751414 h 6858054"/>
              <a:gd name="connsiteX2846" fmla="*/ 4927721 w 7631184"/>
              <a:gd name="connsiteY2846" fmla="*/ 3741645 h 6858054"/>
              <a:gd name="connsiteX2847" fmla="*/ 4908184 w 7631184"/>
              <a:gd name="connsiteY2847" fmla="*/ 3741645 h 6858054"/>
              <a:gd name="connsiteX2848" fmla="*/ 4888646 w 7631184"/>
              <a:gd name="connsiteY2848" fmla="*/ 3741645 h 6858054"/>
              <a:gd name="connsiteX2849" fmla="*/ 4908184 w 7631184"/>
              <a:gd name="connsiteY2849" fmla="*/ 3761184 h 6858054"/>
              <a:gd name="connsiteX2850" fmla="*/ 4859341 w 7631184"/>
              <a:gd name="connsiteY2850" fmla="*/ 3731876 h 6858054"/>
              <a:gd name="connsiteX2851" fmla="*/ 4810498 w 7631184"/>
              <a:gd name="connsiteY2851" fmla="*/ 3702568 h 6858054"/>
              <a:gd name="connsiteX2852" fmla="*/ 4781192 w 7631184"/>
              <a:gd name="connsiteY2852" fmla="*/ 3692798 h 6858054"/>
              <a:gd name="connsiteX2853" fmla="*/ 4712811 w 7631184"/>
              <a:gd name="connsiteY2853" fmla="*/ 3653721 h 6858054"/>
              <a:gd name="connsiteX2854" fmla="*/ 4693274 w 7631184"/>
              <a:gd name="connsiteY2854" fmla="*/ 3643952 h 6858054"/>
              <a:gd name="connsiteX2855" fmla="*/ 4624894 w 7631184"/>
              <a:gd name="connsiteY2855" fmla="*/ 3604875 h 6858054"/>
              <a:gd name="connsiteX2856" fmla="*/ 4615125 w 7631184"/>
              <a:gd name="connsiteY2856" fmla="*/ 3595105 h 6858054"/>
              <a:gd name="connsiteX2857" fmla="*/ 4566282 w 7631184"/>
              <a:gd name="connsiteY2857" fmla="*/ 3565797 h 6858054"/>
              <a:gd name="connsiteX2858" fmla="*/ 4527208 w 7631184"/>
              <a:gd name="connsiteY2858" fmla="*/ 3551144 h 6858054"/>
              <a:gd name="connsiteX2859" fmla="*/ 4496980 w 7631184"/>
              <a:gd name="connsiteY2859" fmla="*/ 3539808 h 6858054"/>
              <a:gd name="connsiteX2860" fmla="*/ 4496681 w 7631184"/>
              <a:gd name="connsiteY2860" fmla="*/ 3537711 h 6858054"/>
              <a:gd name="connsiteX2861" fmla="*/ 4488133 w 7631184"/>
              <a:gd name="connsiteY2861" fmla="*/ 3536490 h 6858054"/>
              <a:gd name="connsiteX2862" fmla="*/ 4468596 w 7631184"/>
              <a:gd name="connsiteY2862" fmla="*/ 3516951 h 6858054"/>
              <a:gd name="connsiteX2863" fmla="*/ 4458828 w 7631184"/>
              <a:gd name="connsiteY2863" fmla="*/ 3516951 h 6858054"/>
              <a:gd name="connsiteX2864" fmla="*/ 4429522 w 7631184"/>
              <a:gd name="connsiteY2864" fmla="*/ 3497412 h 6858054"/>
              <a:gd name="connsiteX2865" fmla="*/ 4409985 w 7631184"/>
              <a:gd name="connsiteY2865" fmla="*/ 3497412 h 6858054"/>
              <a:gd name="connsiteX2866" fmla="*/ 4400216 w 7631184"/>
              <a:gd name="connsiteY2866" fmla="*/ 3487643 h 6858054"/>
              <a:gd name="connsiteX2867" fmla="*/ 4351373 w 7631184"/>
              <a:gd name="connsiteY2867" fmla="*/ 3458335 h 6858054"/>
              <a:gd name="connsiteX2868" fmla="*/ 4331836 w 7631184"/>
              <a:gd name="connsiteY2868" fmla="*/ 3448566 h 6858054"/>
              <a:gd name="connsiteX2869" fmla="*/ 4341604 w 7631184"/>
              <a:gd name="connsiteY2869" fmla="*/ 3468104 h 6858054"/>
              <a:gd name="connsiteX2870" fmla="*/ 4351373 w 7631184"/>
              <a:gd name="connsiteY2870" fmla="*/ 3477874 h 6858054"/>
              <a:gd name="connsiteX2871" fmla="*/ 4361141 w 7631184"/>
              <a:gd name="connsiteY2871" fmla="*/ 3487643 h 6858054"/>
              <a:gd name="connsiteX2872" fmla="*/ 4361141 w 7631184"/>
              <a:gd name="connsiteY2872" fmla="*/ 3497412 h 6858054"/>
              <a:gd name="connsiteX2873" fmla="*/ 4380679 w 7631184"/>
              <a:gd name="connsiteY2873" fmla="*/ 3507182 h 6858054"/>
              <a:gd name="connsiteX2874" fmla="*/ 4419753 w 7631184"/>
              <a:gd name="connsiteY2874" fmla="*/ 3565797 h 6858054"/>
              <a:gd name="connsiteX2875" fmla="*/ 4458828 w 7631184"/>
              <a:gd name="connsiteY2875" fmla="*/ 3575567 h 6858054"/>
              <a:gd name="connsiteX2876" fmla="*/ 4468596 w 7631184"/>
              <a:gd name="connsiteY2876" fmla="*/ 3585336 h 6858054"/>
              <a:gd name="connsiteX2877" fmla="*/ 4458828 w 7631184"/>
              <a:gd name="connsiteY2877" fmla="*/ 3585336 h 6858054"/>
              <a:gd name="connsiteX2878" fmla="*/ 4449059 w 7631184"/>
              <a:gd name="connsiteY2878" fmla="*/ 3585336 h 6858054"/>
              <a:gd name="connsiteX2879" fmla="*/ 4439290 w 7631184"/>
              <a:gd name="connsiteY2879" fmla="*/ 3585336 h 6858054"/>
              <a:gd name="connsiteX2880" fmla="*/ 4429522 w 7631184"/>
              <a:gd name="connsiteY2880" fmla="*/ 3575567 h 6858054"/>
              <a:gd name="connsiteX2881" fmla="*/ 4478365 w 7631184"/>
              <a:gd name="connsiteY2881" fmla="*/ 3634183 h 6858054"/>
              <a:gd name="connsiteX2882" fmla="*/ 4527208 w 7631184"/>
              <a:gd name="connsiteY2882" fmla="*/ 3692798 h 6858054"/>
              <a:gd name="connsiteX2883" fmla="*/ 4556514 w 7631184"/>
              <a:gd name="connsiteY2883" fmla="*/ 3741645 h 6858054"/>
              <a:gd name="connsiteX2884" fmla="*/ 4566282 w 7631184"/>
              <a:gd name="connsiteY2884" fmla="*/ 3751414 h 6858054"/>
              <a:gd name="connsiteX2885" fmla="*/ 4624894 w 7631184"/>
              <a:gd name="connsiteY2885" fmla="*/ 3819799 h 6858054"/>
              <a:gd name="connsiteX2886" fmla="*/ 4644431 w 7631184"/>
              <a:gd name="connsiteY2886" fmla="*/ 3829569 h 6858054"/>
              <a:gd name="connsiteX2887" fmla="*/ 4654200 w 7631184"/>
              <a:gd name="connsiteY2887" fmla="*/ 3858877 h 6858054"/>
              <a:gd name="connsiteX2888" fmla="*/ 4663968 w 7631184"/>
              <a:gd name="connsiteY2888" fmla="*/ 3868646 h 6858054"/>
              <a:gd name="connsiteX2889" fmla="*/ 4683506 w 7631184"/>
              <a:gd name="connsiteY2889" fmla="*/ 3888185 h 6858054"/>
              <a:gd name="connsiteX2890" fmla="*/ 4712811 w 7631184"/>
              <a:gd name="connsiteY2890" fmla="*/ 3917493 h 6858054"/>
              <a:gd name="connsiteX2891" fmla="*/ 4722580 w 7631184"/>
              <a:gd name="connsiteY2891" fmla="*/ 3937031 h 6858054"/>
              <a:gd name="connsiteX2892" fmla="*/ 4732349 w 7631184"/>
              <a:gd name="connsiteY2892" fmla="*/ 3956570 h 6858054"/>
              <a:gd name="connsiteX2893" fmla="*/ 4742117 w 7631184"/>
              <a:gd name="connsiteY2893" fmla="*/ 3966339 h 6858054"/>
              <a:gd name="connsiteX2894" fmla="*/ 4751886 w 7631184"/>
              <a:gd name="connsiteY2894" fmla="*/ 3985878 h 6858054"/>
              <a:gd name="connsiteX2895" fmla="*/ 4771423 w 7631184"/>
              <a:gd name="connsiteY2895" fmla="*/ 4005416 h 6858054"/>
              <a:gd name="connsiteX2896" fmla="*/ 4771423 w 7631184"/>
              <a:gd name="connsiteY2896" fmla="*/ 4015186 h 6858054"/>
              <a:gd name="connsiteX2897" fmla="*/ 4781192 w 7631184"/>
              <a:gd name="connsiteY2897" fmla="*/ 4024955 h 6858054"/>
              <a:gd name="connsiteX2898" fmla="*/ 4781192 w 7631184"/>
              <a:gd name="connsiteY2898" fmla="*/ 4034724 h 6858054"/>
              <a:gd name="connsiteX2899" fmla="*/ 4790960 w 7631184"/>
              <a:gd name="connsiteY2899" fmla="*/ 4034724 h 6858054"/>
              <a:gd name="connsiteX2900" fmla="*/ 4800729 w 7631184"/>
              <a:gd name="connsiteY2900" fmla="*/ 4054263 h 6858054"/>
              <a:gd name="connsiteX2901" fmla="*/ 4820266 w 7631184"/>
              <a:gd name="connsiteY2901" fmla="*/ 4073801 h 6858054"/>
              <a:gd name="connsiteX2902" fmla="*/ 4830035 w 7631184"/>
              <a:gd name="connsiteY2902" fmla="*/ 4093340 h 6858054"/>
              <a:gd name="connsiteX2903" fmla="*/ 4839803 w 7631184"/>
              <a:gd name="connsiteY2903" fmla="*/ 4103109 h 6858054"/>
              <a:gd name="connsiteX2904" fmla="*/ 4849572 w 7631184"/>
              <a:gd name="connsiteY2904" fmla="*/ 4122648 h 6858054"/>
              <a:gd name="connsiteX2905" fmla="*/ 4869109 w 7631184"/>
              <a:gd name="connsiteY2905" fmla="*/ 4142187 h 6858054"/>
              <a:gd name="connsiteX2906" fmla="*/ 4888646 w 7631184"/>
              <a:gd name="connsiteY2906" fmla="*/ 4171495 h 6858054"/>
              <a:gd name="connsiteX2907" fmla="*/ 4898415 w 7631184"/>
              <a:gd name="connsiteY2907" fmla="*/ 4191033 h 6858054"/>
              <a:gd name="connsiteX2908" fmla="*/ 4888646 w 7631184"/>
              <a:gd name="connsiteY2908" fmla="*/ 4181264 h 6858054"/>
              <a:gd name="connsiteX2909" fmla="*/ 4859341 w 7631184"/>
              <a:gd name="connsiteY2909" fmla="*/ 4142187 h 6858054"/>
              <a:gd name="connsiteX2910" fmla="*/ 4859341 w 7631184"/>
              <a:gd name="connsiteY2910" fmla="*/ 4151956 h 6858054"/>
              <a:gd name="connsiteX2911" fmla="*/ 4839803 w 7631184"/>
              <a:gd name="connsiteY2911" fmla="*/ 4122648 h 6858054"/>
              <a:gd name="connsiteX2912" fmla="*/ 4820266 w 7631184"/>
              <a:gd name="connsiteY2912" fmla="*/ 4103109 h 6858054"/>
              <a:gd name="connsiteX2913" fmla="*/ 4800729 w 7631184"/>
              <a:gd name="connsiteY2913" fmla="*/ 4083571 h 6858054"/>
              <a:gd name="connsiteX2914" fmla="*/ 4781192 w 7631184"/>
              <a:gd name="connsiteY2914" fmla="*/ 4054263 h 6858054"/>
              <a:gd name="connsiteX2915" fmla="*/ 4761655 w 7631184"/>
              <a:gd name="connsiteY2915" fmla="*/ 4024955 h 6858054"/>
              <a:gd name="connsiteX2916" fmla="*/ 4751886 w 7631184"/>
              <a:gd name="connsiteY2916" fmla="*/ 4015186 h 6858054"/>
              <a:gd name="connsiteX2917" fmla="*/ 4722580 w 7631184"/>
              <a:gd name="connsiteY2917" fmla="*/ 3976108 h 6858054"/>
              <a:gd name="connsiteX2918" fmla="*/ 4712811 w 7631184"/>
              <a:gd name="connsiteY2918" fmla="*/ 3956570 h 6858054"/>
              <a:gd name="connsiteX2919" fmla="*/ 4722580 w 7631184"/>
              <a:gd name="connsiteY2919" fmla="*/ 3956570 h 6858054"/>
              <a:gd name="connsiteX2920" fmla="*/ 4693274 w 7631184"/>
              <a:gd name="connsiteY2920" fmla="*/ 3917493 h 6858054"/>
              <a:gd name="connsiteX2921" fmla="*/ 4693274 w 7631184"/>
              <a:gd name="connsiteY2921" fmla="*/ 3927262 h 6858054"/>
              <a:gd name="connsiteX2922" fmla="*/ 4712811 w 7631184"/>
              <a:gd name="connsiteY2922" fmla="*/ 3946800 h 6858054"/>
              <a:gd name="connsiteX2923" fmla="*/ 4693274 w 7631184"/>
              <a:gd name="connsiteY2923" fmla="*/ 3937031 h 6858054"/>
              <a:gd name="connsiteX2924" fmla="*/ 4673737 w 7631184"/>
              <a:gd name="connsiteY2924" fmla="*/ 3917493 h 6858054"/>
              <a:gd name="connsiteX2925" fmla="*/ 4644431 w 7631184"/>
              <a:gd name="connsiteY2925" fmla="*/ 3878415 h 6858054"/>
              <a:gd name="connsiteX2926" fmla="*/ 4654200 w 7631184"/>
              <a:gd name="connsiteY2926" fmla="*/ 3888185 h 6858054"/>
              <a:gd name="connsiteX2927" fmla="*/ 4673737 w 7631184"/>
              <a:gd name="connsiteY2927" fmla="*/ 3897954 h 6858054"/>
              <a:gd name="connsiteX2928" fmla="*/ 4663968 w 7631184"/>
              <a:gd name="connsiteY2928" fmla="*/ 3878415 h 6858054"/>
              <a:gd name="connsiteX2929" fmla="*/ 4654200 w 7631184"/>
              <a:gd name="connsiteY2929" fmla="*/ 3868646 h 6858054"/>
              <a:gd name="connsiteX2930" fmla="*/ 4644431 w 7631184"/>
              <a:gd name="connsiteY2930" fmla="*/ 3858877 h 6858054"/>
              <a:gd name="connsiteX2931" fmla="*/ 4624894 w 7631184"/>
              <a:gd name="connsiteY2931" fmla="*/ 3839338 h 6858054"/>
              <a:gd name="connsiteX2932" fmla="*/ 4615125 w 7631184"/>
              <a:gd name="connsiteY2932" fmla="*/ 3810030 h 6858054"/>
              <a:gd name="connsiteX2933" fmla="*/ 4546745 w 7631184"/>
              <a:gd name="connsiteY2933" fmla="*/ 3731876 h 6858054"/>
              <a:gd name="connsiteX2934" fmla="*/ 4536976 w 7631184"/>
              <a:gd name="connsiteY2934" fmla="*/ 3722106 h 6858054"/>
              <a:gd name="connsiteX2935" fmla="*/ 4527208 w 7631184"/>
              <a:gd name="connsiteY2935" fmla="*/ 3712337 h 6858054"/>
              <a:gd name="connsiteX2936" fmla="*/ 4517439 w 7631184"/>
              <a:gd name="connsiteY2936" fmla="*/ 3702568 h 6858054"/>
              <a:gd name="connsiteX2937" fmla="*/ 4517439 w 7631184"/>
              <a:gd name="connsiteY2937" fmla="*/ 3692798 h 6858054"/>
              <a:gd name="connsiteX2938" fmla="*/ 4488133 w 7631184"/>
              <a:gd name="connsiteY2938" fmla="*/ 3663491 h 6858054"/>
              <a:gd name="connsiteX2939" fmla="*/ 4458828 w 7631184"/>
              <a:gd name="connsiteY2939" fmla="*/ 3624413 h 6858054"/>
              <a:gd name="connsiteX2940" fmla="*/ 4449059 w 7631184"/>
              <a:gd name="connsiteY2940" fmla="*/ 3614644 h 6858054"/>
              <a:gd name="connsiteX2941" fmla="*/ 4409985 w 7631184"/>
              <a:gd name="connsiteY2941" fmla="*/ 3565797 h 6858054"/>
              <a:gd name="connsiteX2942" fmla="*/ 4351373 w 7631184"/>
              <a:gd name="connsiteY2942" fmla="*/ 3536490 h 6858054"/>
              <a:gd name="connsiteX2943" fmla="*/ 4341604 w 7631184"/>
              <a:gd name="connsiteY2943" fmla="*/ 3526720 h 6858054"/>
              <a:gd name="connsiteX2944" fmla="*/ 4341604 w 7631184"/>
              <a:gd name="connsiteY2944" fmla="*/ 3516951 h 6858054"/>
              <a:gd name="connsiteX2945" fmla="*/ 4331836 w 7631184"/>
              <a:gd name="connsiteY2945" fmla="*/ 3516951 h 6858054"/>
              <a:gd name="connsiteX2946" fmla="*/ 4322067 w 7631184"/>
              <a:gd name="connsiteY2946" fmla="*/ 3497412 h 6858054"/>
              <a:gd name="connsiteX2947" fmla="*/ 4253687 w 7631184"/>
              <a:gd name="connsiteY2947" fmla="*/ 3419258 h 6858054"/>
              <a:gd name="connsiteX2948" fmla="*/ 4243918 w 7631184"/>
              <a:gd name="connsiteY2948" fmla="*/ 3419258 h 6858054"/>
              <a:gd name="connsiteX2949" fmla="*/ 4224381 w 7631184"/>
              <a:gd name="connsiteY2949" fmla="*/ 3399719 h 6858054"/>
              <a:gd name="connsiteX2950" fmla="*/ 4214612 w 7631184"/>
              <a:gd name="connsiteY2950" fmla="*/ 3389950 h 6858054"/>
              <a:gd name="connsiteX2951" fmla="*/ 4214612 w 7631184"/>
              <a:gd name="connsiteY2951" fmla="*/ 3399719 h 6858054"/>
              <a:gd name="connsiteX2952" fmla="*/ 4195075 w 7631184"/>
              <a:gd name="connsiteY2952" fmla="*/ 3380181 h 6858054"/>
              <a:gd name="connsiteX2953" fmla="*/ 4185306 w 7631184"/>
              <a:gd name="connsiteY2953" fmla="*/ 3380181 h 6858054"/>
              <a:gd name="connsiteX2954" fmla="*/ 4204844 w 7631184"/>
              <a:gd name="connsiteY2954" fmla="*/ 3399719 h 6858054"/>
              <a:gd name="connsiteX2955" fmla="*/ 4234150 w 7631184"/>
              <a:gd name="connsiteY2955" fmla="*/ 3429027 h 6858054"/>
              <a:gd name="connsiteX2956" fmla="*/ 4253687 w 7631184"/>
              <a:gd name="connsiteY2956" fmla="*/ 3458335 h 6858054"/>
              <a:gd name="connsiteX2957" fmla="*/ 4263455 w 7631184"/>
              <a:gd name="connsiteY2957" fmla="*/ 3477874 h 6858054"/>
              <a:gd name="connsiteX2958" fmla="*/ 4273224 w 7631184"/>
              <a:gd name="connsiteY2958" fmla="*/ 3487643 h 6858054"/>
              <a:gd name="connsiteX2959" fmla="*/ 4282993 w 7631184"/>
              <a:gd name="connsiteY2959" fmla="*/ 3497412 h 6858054"/>
              <a:gd name="connsiteX2960" fmla="*/ 4253687 w 7631184"/>
              <a:gd name="connsiteY2960" fmla="*/ 3487643 h 6858054"/>
              <a:gd name="connsiteX2961" fmla="*/ 4204844 w 7631184"/>
              <a:gd name="connsiteY2961" fmla="*/ 3468104 h 6858054"/>
              <a:gd name="connsiteX2962" fmla="*/ 4224381 w 7631184"/>
              <a:gd name="connsiteY2962" fmla="*/ 3487643 h 6858054"/>
              <a:gd name="connsiteX2963" fmla="*/ 4273224 w 7631184"/>
              <a:gd name="connsiteY2963" fmla="*/ 3536490 h 6858054"/>
              <a:gd name="connsiteX2964" fmla="*/ 4312298 w 7631184"/>
              <a:gd name="connsiteY2964" fmla="*/ 3575567 h 6858054"/>
              <a:gd name="connsiteX2965" fmla="*/ 4361141 w 7631184"/>
              <a:gd name="connsiteY2965" fmla="*/ 3643952 h 6858054"/>
              <a:gd name="connsiteX2966" fmla="*/ 4370910 w 7631184"/>
              <a:gd name="connsiteY2966" fmla="*/ 3653721 h 6858054"/>
              <a:gd name="connsiteX2967" fmla="*/ 4390447 w 7631184"/>
              <a:gd name="connsiteY2967" fmla="*/ 3673260 h 6858054"/>
              <a:gd name="connsiteX2968" fmla="*/ 4400216 w 7631184"/>
              <a:gd name="connsiteY2968" fmla="*/ 3683029 h 6858054"/>
              <a:gd name="connsiteX2969" fmla="*/ 4419753 w 7631184"/>
              <a:gd name="connsiteY2969" fmla="*/ 3702568 h 6858054"/>
              <a:gd name="connsiteX2970" fmla="*/ 4429522 w 7631184"/>
              <a:gd name="connsiteY2970" fmla="*/ 3722106 h 6858054"/>
              <a:gd name="connsiteX2971" fmla="*/ 4419753 w 7631184"/>
              <a:gd name="connsiteY2971" fmla="*/ 3722106 h 6858054"/>
              <a:gd name="connsiteX2972" fmla="*/ 4429522 w 7631184"/>
              <a:gd name="connsiteY2972" fmla="*/ 3731876 h 6858054"/>
              <a:gd name="connsiteX2973" fmla="*/ 4439290 w 7631184"/>
              <a:gd name="connsiteY2973" fmla="*/ 3741645 h 6858054"/>
              <a:gd name="connsiteX2974" fmla="*/ 4439290 w 7631184"/>
              <a:gd name="connsiteY2974" fmla="*/ 3731876 h 6858054"/>
              <a:gd name="connsiteX2975" fmla="*/ 4449059 w 7631184"/>
              <a:gd name="connsiteY2975" fmla="*/ 3731876 h 6858054"/>
              <a:gd name="connsiteX2976" fmla="*/ 4458828 w 7631184"/>
              <a:gd name="connsiteY2976" fmla="*/ 3741645 h 6858054"/>
              <a:gd name="connsiteX2977" fmla="*/ 4468596 w 7631184"/>
              <a:gd name="connsiteY2977" fmla="*/ 3751414 h 6858054"/>
              <a:gd name="connsiteX2978" fmla="*/ 4458828 w 7631184"/>
              <a:gd name="connsiteY2978" fmla="*/ 3751414 h 6858054"/>
              <a:gd name="connsiteX2979" fmla="*/ 4449059 w 7631184"/>
              <a:gd name="connsiteY2979" fmla="*/ 3751414 h 6858054"/>
              <a:gd name="connsiteX2980" fmla="*/ 4468596 w 7631184"/>
              <a:gd name="connsiteY2980" fmla="*/ 3770953 h 6858054"/>
              <a:gd name="connsiteX2981" fmla="*/ 4488133 w 7631184"/>
              <a:gd name="connsiteY2981" fmla="*/ 3790492 h 6858054"/>
              <a:gd name="connsiteX2982" fmla="*/ 4527208 w 7631184"/>
              <a:gd name="connsiteY2982" fmla="*/ 3839338 h 6858054"/>
              <a:gd name="connsiteX2983" fmla="*/ 4536976 w 7631184"/>
              <a:gd name="connsiteY2983" fmla="*/ 3858877 h 6858054"/>
              <a:gd name="connsiteX2984" fmla="*/ 4556514 w 7631184"/>
              <a:gd name="connsiteY2984" fmla="*/ 3888185 h 6858054"/>
              <a:gd name="connsiteX2985" fmla="*/ 4615125 w 7631184"/>
              <a:gd name="connsiteY2985" fmla="*/ 3956570 h 6858054"/>
              <a:gd name="connsiteX2986" fmla="*/ 4663968 w 7631184"/>
              <a:gd name="connsiteY2986" fmla="*/ 4024955 h 6858054"/>
              <a:gd name="connsiteX2987" fmla="*/ 4683506 w 7631184"/>
              <a:gd name="connsiteY2987" fmla="*/ 4044494 h 6858054"/>
              <a:gd name="connsiteX2988" fmla="*/ 4712811 w 7631184"/>
              <a:gd name="connsiteY2988" fmla="*/ 4083571 h 6858054"/>
              <a:gd name="connsiteX2989" fmla="*/ 4712811 w 7631184"/>
              <a:gd name="connsiteY2989" fmla="*/ 4093340 h 6858054"/>
              <a:gd name="connsiteX2990" fmla="*/ 4703043 w 7631184"/>
              <a:gd name="connsiteY2990" fmla="*/ 4093340 h 6858054"/>
              <a:gd name="connsiteX2991" fmla="*/ 4703043 w 7631184"/>
              <a:gd name="connsiteY2991" fmla="*/ 4083571 h 6858054"/>
              <a:gd name="connsiteX2992" fmla="*/ 4673737 w 7631184"/>
              <a:gd name="connsiteY2992" fmla="*/ 4054263 h 6858054"/>
              <a:gd name="connsiteX2993" fmla="*/ 4663968 w 7631184"/>
              <a:gd name="connsiteY2993" fmla="*/ 4034724 h 6858054"/>
              <a:gd name="connsiteX2994" fmla="*/ 4654200 w 7631184"/>
              <a:gd name="connsiteY2994" fmla="*/ 4024955 h 6858054"/>
              <a:gd name="connsiteX2995" fmla="*/ 4634663 w 7631184"/>
              <a:gd name="connsiteY2995" fmla="*/ 4005416 h 6858054"/>
              <a:gd name="connsiteX2996" fmla="*/ 4615125 w 7631184"/>
              <a:gd name="connsiteY2996" fmla="*/ 3976108 h 6858054"/>
              <a:gd name="connsiteX2997" fmla="*/ 4585820 w 7631184"/>
              <a:gd name="connsiteY2997" fmla="*/ 3946800 h 6858054"/>
              <a:gd name="connsiteX2998" fmla="*/ 4576051 w 7631184"/>
              <a:gd name="connsiteY2998" fmla="*/ 3927262 h 6858054"/>
              <a:gd name="connsiteX2999" fmla="*/ 4566282 w 7631184"/>
              <a:gd name="connsiteY2999" fmla="*/ 3917493 h 6858054"/>
              <a:gd name="connsiteX3000" fmla="*/ 4556514 w 7631184"/>
              <a:gd name="connsiteY3000" fmla="*/ 3917493 h 6858054"/>
              <a:gd name="connsiteX3001" fmla="*/ 4527208 w 7631184"/>
              <a:gd name="connsiteY3001" fmla="*/ 3878415 h 6858054"/>
              <a:gd name="connsiteX3002" fmla="*/ 4527208 w 7631184"/>
              <a:gd name="connsiteY3002" fmla="*/ 3868646 h 6858054"/>
              <a:gd name="connsiteX3003" fmla="*/ 4507671 w 7631184"/>
              <a:gd name="connsiteY3003" fmla="*/ 3849107 h 6858054"/>
              <a:gd name="connsiteX3004" fmla="*/ 4497902 w 7631184"/>
              <a:gd name="connsiteY3004" fmla="*/ 3829569 h 6858054"/>
              <a:gd name="connsiteX3005" fmla="*/ 4488133 w 7631184"/>
              <a:gd name="connsiteY3005" fmla="*/ 3819799 h 6858054"/>
              <a:gd name="connsiteX3006" fmla="*/ 4468596 w 7631184"/>
              <a:gd name="connsiteY3006" fmla="*/ 3800261 h 6858054"/>
              <a:gd name="connsiteX3007" fmla="*/ 4449059 w 7631184"/>
              <a:gd name="connsiteY3007" fmla="*/ 3770953 h 6858054"/>
              <a:gd name="connsiteX3008" fmla="*/ 4449059 w 7631184"/>
              <a:gd name="connsiteY3008" fmla="*/ 3761184 h 6858054"/>
              <a:gd name="connsiteX3009" fmla="*/ 4439290 w 7631184"/>
              <a:gd name="connsiteY3009" fmla="*/ 3761184 h 6858054"/>
              <a:gd name="connsiteX3010" fmla="*/ 4419753 w 7631184"/>
              <a:gd name="connsiteY3010" fmla="*/ 3731876 h 6858054"/>
              <a:gd name="connsiteX3011" fmla="*/ 4409985 w 7631184"/>
              <a:gd name="connsiteY3011" fmla="*/ 3722106 h 6858054"/>
              <a:gd name="connsiteX3012" fmla="*/ 4390447 w 7631184"/>
              <a:gd name="connsiteY3012" fmla="*/ 3712337 h 6858054"/>
              <a:gd name="connsiteX3013" fmla="*/ 4361141 w 7631184"/>
              <a:gd name="connsiteY3013" fmla="*/ 3663491 h 6858054"/>
              <a:gd name="connsiteX3014" fmla="*/ 4351373 w 7631184"/>
              <a:gd name="connsiteY3014" fmla="*/ 3653721 h 6858054"/>
              <a:gd name="connsiteX3015" fmla="*/ 4331836 w 7631184"/>
              <a:gd name="connsiteY3015" fmla="*/ 3643952 h 6858054"/>
              <a:gd name="connsiteX3016" fmla="*/ 4322067 w 7631184"/>
              <a:gd name="connsiteY3016" fmla="*/ 3624413 h 6858054"/>
              <a:gd name="connsiteX3017" fmla="*/ 4312298 w 7631184"/>
              <a:gd name="connsiteY3017" fmla="*/ 3604875 h 6858054"/>
              <a:gd name="connsiteX3018" fmla="*/ 4282993 w 7631184"/>
              <a:gd name="connsiteY3018" fmla="*/ 3575567 h 6858054"/>
              <a:gd name="connsiteX3019" fmla="*/ 4253687 w 7631184"/>
              <a:gd name="connsiteY3019" fmla="*/ 3546259 h 6858054"/>
              <a:gd name="connsiteX3020" fmla="*/ 4243918 w 7631184"/>
              <a:gd name="connsiteY3020" fmla="*/ 3546259 h 6858054"/>
              <a:gd name="connsiteX3021" fmla="*/ 4253687 w 7631184"/>
              <a:gd name="connsiteY3021" fmla="*/ 3556028 h 6858054"/>
              <a:gd name="connsiteX3022" fmla="*/ 4263455 w 7631184"/>
              <a:gd name="connsiteY3022" fmla="*/ 3585336 h 6858054"/>
              <a:gd name="connsiteX3023" fmla="*/ 4282993 w 7631184"/>
              <a:gd name="connsiteY3023" fmla="*/ 3604875 h 6858054"/>
              <a:gd name="connsiteX3024" fmla="*/ 4292761 w 7631184"/>
              <a:gd name="connsiteY3024" fmla="*/ 3614644 h 6858054"/>
              <a:gd name="connsiteX3025" fmla="*/ 4312298 w 7631184"/>
              <a:gd name="connsiteY3025" fmla="*/ 3634183 h 6858054"/>
              <a:gd name="connsiteX3026" fmla="*/ 4322067 w 7631184"/>
              <a:gd name="connsiteY3026" fmla="*/ 3643952 h 6858054"/>
              <a:gd name="connsiteX3027" fmla="*/ 4351373 w 7631184"/>
              <a:gd name="connsiteY3027" fmla="*/ 3683029 h 6858054"/>
              <a:gd name="connsiteX3028" fmla="*/ 4361141 w 7631184"/>
              <a:gd name="connsiteY3028" fmla="*/ 3702568 h 6858054"/>
              <a:gd name="connsiteX3029" fmla="*/ 4361141 w 7631184"/>
              <a:gd name="connsiteY3029" fmla="*/ 3712337 h 6858054"/>
              <a:gd name="connsiteX3030" fmla="*/ 4370910 w 7631184"/>
              <a:gd name="connsiteY3030" fmla="*/ 3722106 h 6858054"/>
              <a:gd name="connsiteX3031" fmla="*/ 4380679 w 7631184"/>
              <a:gd name="connsiteY3031" fmla="*/ 3731876 h 6858054"/>
              <a:gd name="connsiteX3032" fmla="*/ 4390447 w 7631184"/>
              <a:gd name="connsiteY3032" fmla="*/ 3741645 h 6858054"/>
              <a:gd name="connsiteX3033" fmla="*/ 4400216 w 7631184"/>
              <a:gd name="connsiteY3033" fmla="*/ 3751414 h 6858054"/>
              <a:gd name="connsiteX3034" fmla="*/ 4409985 w 7631184"/>
              <a:gd name="connsiteY3034" fmla="*/ 3751414 h 6858054"/>
              <a:gd name="connsiteX3035" fmla="*/ 4409985 w 7631184"/>
              <a:gd name="connsiteY3035" fmla="*/ 3761184 h 6858054"/>
              <a:gd name="connsiteX3036" fmla="*/ 4409985 w 7631184"/>
              <a:gd name="connsiteY3036" fmla="*/ 3770953 h 6858054"/>
              <a:gd name="connsiteX3037" fmla="*/ 4429522 w 7631184"/>
              <a:gd name="connsiteY3037" fmla="*/ 3770953 h 6858054"/>
              <a:gd name="connsiteX3038" fmla="*/ 4429522 w 7631184"/>
              <a:gd name="connsiteY3038" fmla="*/ 3780722 h 6858054"/>
              <a:gd name="connsiteX3039" fmla="*/ 4429522 w 7631184"/>
              <a:gd name="connsiteY3039" fmla="*/ 3790492 h 6858054"/>
              <a:gd name="connsiteX3040" fmla="*/ 4439290 w 7631184"/>
              <a:gd name="connsiteY3040" fmla="*/ 3800261 h 6858054"/>
              <a:gd name="connsiteX3041" fmla="*/ 4449059 w 7631184"/>
              <a:gd name="connsiteY3041" fmla="*/ 3810030 h 6858054"/>
              <a:gd name="connsiteX3042" fmla="*/ 4449059 w 7631184"/>
              <a:gd name="connsiteY3042" fmla="*/ 3819799 h 6858054"/>
              <a:gd name="connsiteX3043" fmla="*/ 4458828 w 7631184"/>
              <a:gd name="connsiteY3043" fmla="*/ 3829569 h 6858054"/>
              <a:gd name="connsiteX3044" fmla="*/ 4478365 w 7631184"/>
              <a:gd name="connsiteY3044" fmla="*/ 3839338 h 6858054"/>
              <a:gd name="connsiteX3045" fmla="*/ 4488133 w 7631184"/>
              <a:gd name="connsiteY3045" fmla="*/ 3868646 h 6858054"/>
              <a:gd name="connsiteX3046" fmla="*/ 4517439 w 7631184"/>
              <a:gd name="connsiteY3046" fmla="*/ 3897954 h 6858054"/>
              <a:gd name="connsiteX3047" fmla="*/ 4546745 w 7631184"/>
              <a:gd name="connsiteY3047" fmla="*/ 3927262 h 6858054"/>
              <a:gd name="connsiteX3048" fmla="*/ 4546745 w 7631184"/>
              <a:gd name="connsiteY3048" fmla="*/ 3937031 h 6858054"/>
              <a:gd name="connsiteX3049" fmla="*/ 4576051 w 7631184"/>
              <a:gd name="connsiteY3049" fmla="*/ 3966339 h 6858054"/>
              <a:gd name="connsiteX3050" fmla="*/ 4585820 w 7631184"/>
              <a:gd name="connsiteY3050" fmla="*/ 3976108 h 6858054"/>
              <a:gd name="connsiteX3051" fmla="*/ 4605357 w 7631184"/>
              <a:gd name="connsiteY3051" fmla="*/ 4005416 h 6858054"/>
              <a:gd name="connsiteX3052" fmla="*/ 4644431 w 7631184"/>
              <a:gd name="connsiteY3052" fmla="*/ 4054263 h 6858054"/>
              <a:gd name="connsiteX3053" fmla="*/ 4693274 w 7631184"/>
              <a:gd name="connsiteY3053" fmla="*/ 4122648 h 6858054"/>
              <a:gd name="connsiteX3054" fmla="*/ 4712811 w 7631184"/>
              <a:gd name="connsiteY3054" fmla="*/ 4142187 h 6858054"/>
              <a:gd name="connsiteX3055" fmla="*/ 4722580 w 7631184"/>
              <a:gd name="connsiteY3055" fmla="*/ 4171495 h 6858054"/>
              <a:gd name="connsiteX3056" fmla="*/ 4742117 w 7631184"/>
              <a:gd name="connsiteY3056" fmla="*/ 4191033 h 6858054"/>
              <a:gd name="connsiteX3057" fmla="*/ 4751886 w 7631184"/>
              <a:gd name="connsiteY3057" fmla="*/ 4200803 h 6858054"/>
              <a:gd name="connsiteX3058" fmla="*/ 4761655 w 7631184"/>
              <a:gd name="connsiteY3058" fmla="*/ 4220341 h 6858054"/>
              <a:gd name="connsiteX3059" fmla="*/ 4771423 w 7631184"/>
              <a:gd name="connsiteY3059" fmla="*/ 4230110 h 6858054"/>
              <a:gd name="connsiteX3060" fmla="*/ 4781192 w 7631184"/>
              <a:gd name="connsiteY3060" fmla="*/ 4239880 h 6858054"/>
              <a:gd name="connsiteX3061" fmla="*/ 4781192 w 7631184"/>
              <a:gd name="connsiteY3061" fmla="*/ 4249649 h 6858054"/>
              <a:gd name="connsiteX3062" fmla="*/ 4800729 w 7631184"/>
              <a:gd name="connsiteY3062" fmla="*/ 4278957 h 6858054"/>
              <a:gd name="connsiteX3063" fmla="*/ 4849572 w 7631184"/>
              <a:gd name="connsiteY3063" fmla="*/ 4337573 h 6858054"/>
              <a:gd name="connsiteX3064" fmla="*/ 4849572 w 7631184"/>
              <a:gd name="connsiteY3064" fmla="*/ 4347342 h 6858054"/>
              <a:gd name="connsiteX3065" fmla="*/ 4859341 w 7631184"/>
              <a:gd name="connsiteY3065" fmla="*/ 4347342 h 6858054"/>
              <a:gd name="connsiteX3066" fmla="*/ 4859341 w 7631184"/>
              <a:gd name="connsiteY3066" fmla="*/ 4357111 h 6858054"/>
              <a:gd name="connsiteX3067" fmla="*/ 4898415 w 7631184"/>
              <a:gd name="connsiteY3067" fmla="*/ 4405958 h 6858054"/>
              <a:gd name="connsiteX3068" fmla="*/ 4908184 w 7631184"/>
              <a:gd name="connsiteY3068" fmla="*/ 4425497 h 6858054"/>
              <a:gd name="connsiteX3069" fmla="*/ 4976564 w 7631184"/>
              <a:gd name="connsiteY3069" fmla="*/ 4513420 h 6858054"/>
              <a:gd name="connsiteX3070" fmla="*/ 4966795 w 7631184"/>
              <a:gd name="connsiteY3070" fmla="*/ 4503651 h 6858054"/>
              <a:gd name="connsiteX3071" fmla="*/ 4947258 w 7631184"/>
              <a:gd name="connsiteY3071" fmla="*/ 4503651 h 6858054"/>
              <a:gd name="connsiteX3072" fmla="*/ 4947258 w 7631184"/>
              <a:gd name="connsiteY3072" fmla="*/ 4513420 h 6858054"/>
              <a:gd name="connsiteX3073" fmla="*/ 4937490 w 7631184"/>
              <a:gd name="connsiteY3073" fmla="*/ 4542728 h 6858054"/>
              <a:gd name="connsiteX3074" fmla="*/ 4957027 w 7631184"/>
              <a:gd name="connsiteY3074" fmla="*/ 4562267 h 6858054"/>
              <a:gd name="connsiteX3075" fmla="*/ 5005870 w 7631184"/>
              <a:gd name="connsiteY3075" fmla="*/ 4640421 h 6858054"/>
              <a:gd name="connsiteX3076" fmla="*/ 5015638 w 7631184"/>
              <a:gd name="connsiteY3076" fmla="*/ 4659960 h 6858054"/>
              <a:gd name="connsiteX3077" fmla="*/ 5025407 w 7631184"/>
              <a:gd name="connsiteY3077" fmla="*/ 4669729 h 6858054"/>
              <a:gd name="connsiteX3078" fmla="*/ 5044944 w 7631184"/>
              <a:gd name="connsiteY3078" fmla="*/ 4699037 h 6858054"/>
              <a:gd name="connsiteX3079" fmla="*/ 5064481 w 7631184"/>
              <a:gd name="connsiteY3079" fmla="*/ 4757653 h 6858054"/>
              <a:gd name="connsiteX3080" fmla="*/ 5054713 w 7631184"/>
              <a:gd name="connsiteY3080" fmla="*/ 4757653 h 6858054"/>
              <a:gd name="connsiteX3081" fmla="*/ 5064481 w 7631184"/>
              <a:gd name="connsiteY3081" fmla="*/ 4786961 h 6858054"/>
              <a:gd name="connsiteX3082" fmla="*/ 5064481 w 7631184"/>
              <a:gd name="connsiteY3082" fmla="*/ 4796730 h 6858054"/>
              <a:gd name="connsiteX3083" fmla="*/ 5074250 w 7631184"/>
              <a:gd name="connsiteY3083" fmla="*/ 4806500 h 6858054"/>
              <a:gd name="connsiteX3084" fmla="*/ 5084019 w 7631184"/>
              <a:gd name="connsiteY3084" fmla="*/ 4826038 h 6858054"/>
              <a:gd name="connsiteX3085" fmla="*/ 5103556 w 7631184"/>
              <a:gd name="connsiteY3085" fmla="*/ 4845577 h 6858054"/>
              <a:gd name="connsiteX3086" fmla="*/ 5113325 w 7631184"/>
              <a:gd name="connsiteY3086" fmla="*/ 4874885 h 6858054"/>
              <a:gd name="connsiteX3087" fmla="*/ 5132862 w 7631184"/>
              <a:gd name="connsiteY3087" fmla="*/ 4894423 h 6858054"/>
              <a:gd name="connsiteX3088" fmla="*/ 5142630 w 7631184"/>
              <a:gd name="connsiteY3088" fmla="*/ 4913962 h 6858054"/>
              <a:gd name="connsiteX3089" fmla="*/ 5152399 w 7631184"/>
              <a:gd name="connsiteY3089" fmla="*/ 4923731 h 6858054"/>
              <a:gd name="connsiteX3090" fmla="*/ 5152399 w 7631184"/>
              <a:gd name="connsiteY3090" fmla="*/ 4933501 h 6858054"/>
              <a:gd name="connsiteX3091" fmla="*/ 5162168 w 7631184"/>
              <a:gd name="connsiteY3091" fmla="*/ 4943270 h 6858054"/>
              <a:gd name="connsiteX3092" fmla="*/ 5162168 w 7631184"/>
              <a:gd name="connsiteY3092" fmla="*/ 4953039 h 6858054"/>
              <a:gd name="connsiteX3093" fmla="*/ 5181705 w 7631184"/>
              <a:gd name="connsiteY3093" fmla="*/ 4982347 h 6858054"/>
              <a:gd name="connsiteX3094" fmla="*/ 5201242 w 7631184"/>
              <a:gd name="connsiteY3094" fmla="*/ 5011655 h 6858054"/>
              <a:gd name="connsiteX3095" fmla="*/ 5211011 w 7631184"/>
              <a:gd name="connsiteY3095" fmla="*/ 5031194 h 6858054"/>
              <a:gd name="connsiteX3096" fmla="*/ 5230548 w 7631184"/>
              <a:gd name="connsiteY3096" fmla="*/ 5050732 h 6858054"/>
              <a:gd name="connsiteX3097" fmla="*/ 5240316 w 7631184"/>
              <a:gd name="connsiteY3097" fmla="*/ 5070271 h 6858054"/>
              <a:gd name="connsiteX3098" fmla="*/ 5250085 w 7631184"/>
              <a:gd name="connsiteY3098" fmla="*/ 5089810 h 6858054"/>
              <a:gd name="connsiteX3099" fmla="*/ 5259854 w 7631184"/>
              <a:gd name="connsiteY3099" fmla="*/ 5099579 h 6858054"/>
              <a:gd name="connsiteX3100" fmla="*/ 5259854 w 7631184"/>
              <a:gd name="connsiteY3100" fmla="*/ 5109348 h 6858054"/>
              <a:gd name="connsiteX3101" fmla="*/ 5259854 w 7631184"/>
              <a:gd name="connsiteY3101" fmla="*/ 5128887 h 6858054"/>
              <a:gd name="connsiteX3102" fmla="*/ 5269622 w 7631184"/>
              <a:gd name="connsiteY3102" fmla="*/ 5148425 h 6858054"/>
              <a:gd name="connsiteX3103" fmla="*/ 5289160 w 7631184"/>
              <a:gd name="connsiteY3103" fmla="*/ 5167964 h 6858054"/>
              <a:gd name="connsiteX3104" fmla="*/ 5298928 w 7631184"/>
              <a:gd name="connsiteY3104" fmla="*/ 5197272 h 6858054"/>
              <a:gd name="connsiteX3105" fmla="*/ 5318465 w 7631184"/>
              <a:gd name="connsiteY3105" fmla="*/ 5236349 h 6858054"/>
              <a:gd name="connsiteX3106" fmla="*/ 5338003 w 7631184"/>
              <a:gd name="connsiteY3106" fmla="*/ 5265657 h 6858054"/>
              <a:gd name="connsiteX3107" fmla="*/ 5347771 w 7631184"/>
              <a:gd name="connsiteY3107" fmla="*/ 5275426 h 6858054"/>
              <a:gd name="connsiteX3108" fmla="*/ 5367308 w 7631184"/>
              <a:gd name="connsiteY3108" fmla="*/ 5324273 h 6858054"/>
              <a:gd name="connsiteX3109" fmla="*/ 5377077 w 7631184"/>
              <a:gd name="connsiteY3109" fmla="*/ 5334042 h 6858054"/>
              <a:gd name="connsiteX3110" fmla="*/ 5386846 w 7631184"/>
              <a:gd name="connsiteY3110" fmla="*/ 5353581 h 6858054"/>
              <a:gd name="connsiteX3111" fmla="*/ 5386846 w 7631184"/>
              <a:gd name="connsiteY3111" fmla="*/ 5363350 h 6858054"/>
              <a:gd name="connsiteX3112" fmla="*/ 5396614 w 7631184"/>
              <a:gd name="connsiteY3112" fmla="*/ 5373119 h 6858054"/>
              <a:gd name="connsiteX3113" fmla="*/ 5396614 w 7631184"/>
              <a:gd name="connsiteY3113" fmla="*/ 5382889 h 6858054"/>
              <a:gd name="connsiteX3114" fmla="*/ 5396614 w 7631184"/>
              <a:gd name="connsiteY3114" fmla="*/ 5392658 h 6858054"/>
              <a:gd name="connsiteX3115" fmla="*/ 5406383 w 7631184"/>
              <a:gd name="connsiteY3115" fmla="*/ 5402427 h 6858054"/>
              <a:gd name="connsiteX3116" fmla="*/ 5406383 w 7631184"/>
              <a:gd name="connsiteY3116" fmla="*/ 5412197 h 6858054"/>
              <a:gd name="connsiteX3117" fmla="*/ 5416151 w 7631184"/>
              <a:gd name="connsiteY3117" fmla="*/ 5421966 h 6858054"/>
              <a:gd name="connsiteX3118" fmla="*/ 5425920 w 7631184"/>
              <a:gd name="connsiteY3118" fmla="*/ 5441505 h 6858054"/>
              <a:gd name="connsiteX3119" fmla="*/ 5425920 w 7631184"/>
              <a:gd name="connsiteY3119" fmla="*/ 5451274 h 6858054"/>
              <a:gd name="connsiteX3120" fmla="*/ 5435689 w 7631184"/>
              <a:gd name="connsiteY3120" fmla="*/ 5461043 h 6858054"/>
              <a:gd name="connsiteX3121" fmla="*/ 5445457 w 7631184"/>
              <a:gd name="connsiteY3121" fmla="*/ 5490351 h 6858054"/>
              <a:gd name="connsiteX3122" fmla="*/ 5464995 w 7631184"/>
              <a:gd name="connsiteY3122" fmla="*/ 5519659 h 6858054"/>
              <a:gd name="connsiteX3123" fmla="*/ 5474763 w 7631184"/>
              <a:gd name="connsiteY3123" fmla="*/ 5529428 h 6858054"/>
              <a:gd name="connsiteX3124" fmla="*/ 5474763 w 7631184"/>
              <a:gd name="connsiteY3124" fmla="*/ 5548967 h 6858054"/>
              <a:gd name="connsiteX3125" fmla="*/ 5494300 w 7631184"/>
              <a:gd name="connsiteY3125" fmla="*/ 5578275 h 6858054"/>
              <a:gd name="connsiteX3126" fmla="*/ 5504069 w 7631184"/>
              <a:gd name="connsiteY3126" fmla="*/ 5597814 h 6858054"/>
              <a:gd name="connsiteX3127" fmla="*/ 5504069 w 7631184"/>
              <a:gd name="connsiteY3127" fmla="*/ 5607583 h 6858054"/>
              <a:gd name="connsiteX3128" fmla="*/ 5513838 w 7631184"/>
              <a:gd name="connsiteY3128" fmla="*/ 5627121 h 6858054"/>
              <a:gd name="connsiteX3129" fmla="*/ 5523606 w 7631184"/>
              <a:gd name="connsiteY3129" fmla="*/ 5636891 h 6858054"/>
              <a:gd name="connsiteX3130" fmla="*/ 5533375 w 7631184"/>
              <a:gd name="connsiteY3130" fmla="*/ 5656429 h 6858054"/>
              <a:gd name="connsiteX3131" fmla="*/ 5533375 w 7631184"/>
              <a:gd name="connsiteY3131" fmla="*/ 5666199 h 6858054"/>
              <a:gd name="connsiteX3132" fmla="*/ 5543143 w 7631184"/>
              <a:gd name="connsiteY3132" fmla="*/ 5675968 h 6858054"/>
              <a:gd name="connsiteX3133" fmla="*/ 5552912 w 7631184"/>
              <a:gd name="connsiteY3133" fmla="*/ 5685737 h 6858054"/>
              <a:gd name="connsiteX3134" fmla="*/ 5562681 w 7631184"/>
              <a:gd name="connsiteY3134" fmla="*/ 5724815 h 6858054"/>
              <a:gd name="connsiteX3135" fmla="*/ 5572449 w 7631184"/>
              <a:gd name="connsiteY3135" fmla="*/ 5734584 h 6858054"/>
              <a:gd name="connsiteX3136" fmla="*/ 5572449 w 7631184"/>
              <a:gd name="connsiteY3136" fmla="*/ 5744353 h 6858054"/>
              <a:gd name="connsiteX3137" fmla="*/ 5582218 w 7631184"/>
              <a:gd name="connsiteY3137" fmla="*/ 5754122 h 6858054"/>
              <a:gd name="connsiteX3138" fmla="*/ 5582218 w 7631184"/>
              <a:gd name="connsiteY3138" fmla="*/ 5763892 h 6858054"/>
              <a:gd name="connsiteX3139" fmla="*/ 5582218 w 7631184"/>
              <a:gd name="connsiteY3139" fmla="*/ 5773661 h 6858054"/>
              <a:gd name="connsiteX3140" fmla="*/ 5562681 w 7631184"/>
              <a:gd name="connsiteY3140" fmla="*/ 5744353 h 6858054"/>
              <a:gd name="connsiteX3141" fmla="*/ 5552912 w 7631184"/>
              <a:gd name="connsiteY3141" fmla="*/ 5734584 h 6858054"/>
              <a:gd name="connsiteX3142" fmla="*/ 5533375 w 7631184"/>
              <a:gd name="connsiteY3142" fmla="*/ 5695507 h 6858054"/>
              <a:gd name="connsiteX3143" fmla="*/ 5533375 w 7631184"/>
              <a:gd name="connsiteY3143" fmla="*/ 5685737 h 6858054"/>
              <a:gd name="connsiteX3144" fmla="*/ 5523606 w 7631184"/>
              <a:gd name="connsiteY3144" fmla="*/ 5666199 h 6858054"/>
              <a:gd name="connsiteX3145" fmla="*/ 5513838 w 7631184"/>
              <a:gd name="connsiteY3145" fmla="*/ 5646660 h 6858054"/>
              <a:gd name="connsiteX3146" fmla="*/ 5504069 w 7631184"/>
              <a:gd name="connsiteY3146" fmla="*/ 5627121 h 6858054"/>
              <a:gd name="connsiteX3147" fmla="*/ 5494300 w 7631184"/>
              <a:gd name="connsiteY3147" fmla="*/ 5607583 h 6858054"/>
              <a:gd name="connsiteX3148" fmla="*/ 5484532 w 7631184"/>
              <a:gd name="connsiteY3148" fmla="*/ 5588044 h 6858054"/>
              <a:gd name="connsiteX3149" fmla="*/ 5474763 w 7631184"/>
              <a:gd name="connsiteY3149" fmla="*/ 5568506 h 6858054"/>
              <a:gd name="connsiteX3150" fmla="*/ 5464995 w 7631184"/>
              <a:gd name="connsiteY3150" fmla="*/ 5548967 h 6858054"/>
              <a:gd name="connsiteX3151" fmla="*/ 5455226 w 7631184"/>
              <a:gd name="connsiteY3151" fmla="*/ 5539198 h 6858054"/>
              <a:gd name="connsiteX3152" fmla="*/ 5455226 w 7631184"/>
              <a:gd name="connsiteY3152" fmla="*/ 5519659 h 6858054"/>
              <a:gd name="connsiteX3153" fmla="*/ 5445457 w 7631184"/>
              <a:gd name="connsiteY3153" fmla="*/ 5509890 h 6858054"/>
              <a:gd name="connsiteX3154" fmla="*/ 5435689 w 7631184"/>
              <a:gd name="connsiteY3154" fmla="*/ 5490351 h 6858054"/>
              <a:gd name="connsiteX3155" fmla="*/ 5425920 w 7631184"/>
              <a:gd name="connsiteY3155" fmla="*/ 5470813 h 6858054"/>
              <a:gd name="connsiteX3156" fmla="*/ 5416151 w 7631184"/>
              <a:gd name="connsiteY3156" fmla="*/ 5451274 h 6858054"/>
              <a:gd name="connsiteX3157" fmla="*/ 5406383 w 7631184"/>
              <a:gd name="connsiteY3157" fmla="*/ 5441505 h 6858054"/>
              <a:gd name="connsiteX3158" fmla="*/ 5406383 w 7631184"/>
              <a:gd name="connsiteY3158" fmla="*/ 5431735 h 6858054"/>
              <a:gd name="connsiteX3159" fmla="*/ 5406383 w 7631184"/>
              <a:gd name="connsiteY3159" fmla="*/ 5421966 h 6858054"/>
              <a:gd name="connsiteX3160" fmla="*/ 5396614 w 7631184"/>
              <a:gd name="connsiteY3160" fmla="*/ 5412197 h 6858054"/>
              <a:gd name="connsiteX3161" fmla="*/ 5386846 w 7631184"/>
              <a:gd name="connsiteY3161" fmla="*/ 5392658 h 6858054"/>
              <a:gd name="connsiteX3162" fmla="*/ 5377077 w 7631184"/>
              <a:gd name="connsiteY3162" fmla="*/ 5373119 h 6858054"/>
              <a:gd name="connsiteX3163" fmla="*/ 5367308 w 7631184"/>
              <a:gd name="connsiteY3163" fmla="*/ 5353581 h 6858054"/>
              <a:gd name="connsiteX3164" fmla="*/ 5347771 w 7631184"/>
              <a:gd name="connsiteY3164" fmla="*/ 5324273 h 6858054"/>
              <a:gd name="connsiteX3165" fmla="*/ 5338003 w 7631184"/>
              <a:gd name="connsiteY3165" fmla="*/ 5314504 h 6858054"/>
              <a:gd name="connsiteX3166" fmla="*/ 5328234 w 7631184"/>
              <a:gd name="connsiteY3166" fmla="*/ 5275426 h 6858054"/>
              <a:gd name="connsiteX3167" fmla="*/ 5298928 w 7631184"/>
              <a:gd name="connsiteY3167" fmla="*/ 5236349 h 6858054"/>
              <a:gd name="connsiteX3168" fmla="*/ 5279391 w 7631184"/>
              <a:gd name="connsiteY3168" fmla="*/ 5207041 h 6858054"/>
              <a:gd name="connsiteX3169" fmla="*/ 5259854 w 7631184"/>
              <a:gd name="connsiteY3169" fmla="*/ 5158195 h 6858054"/>
              <a:gd name="connsiteX3170" fmla="*/ 5250085 w 7631184"/>
              <a:gd name="connsiteY3170" fmla="*/ 5138656 h 6858054"/>
              <a:gd name="connsiteX3171" fmla="*/ 5220779 w 7631184"/>
              <a:gd name="connsiteY3171" fmla="*/ 5089810 h 6858054"/>
              <a:gd name="connsiteX3172" fmla="*/ 5211011 w 7631184"/>
              <a:gd name="connsiteY3172" fmla="*/ 5070271 h 6858054"/>
              <a:gd name="connsiteX3173" fmla="*/ 5191473 w 7631184"/>
              <a:gd name="connsiteY3173" fmla="*/ 5040963 h 6858054"/>
              <a:gd name="connsiteX3174" fmla="*/ 5162168 w 7631184"/>
              <a:gd name="connsiteY3174" fmla="*/ 5001886 h 6858054"/>
              <a:gd name="connsiteX3175" fmla="*/ 5142630 w 7631184"/>
              <a:gd name="connsiteY3175" fmla="*/ 4962809 h 6858054"/>
              <a:gd name="connsiteX3176" fmla="*/ 5113325 w 7631184"/>
              <a:gd name="connsiteY3176" fmla="*/ 4913962 h 6858054"/>
              <a:gd name="connsiteX3177" fmla="*/ 5084019 w 7631184"/>
              <a:gd name="connsiteY3177" fmla="*/ 4874885 h 6858054"/>
              <a:gd name="connsiteX3178" fmla="*/ 5074250 w 7631184"/>
              <a:gd name="connsiteY3178" fmla="*/ 4855346 h 6858054"/>
              <a:gd name="connsiteX3179" fmla="*/ 5064481 w 7631184"/>
              <a:gd name="connsiteY3179" fmla="*/ 4835808 h 6858054"/>
              <a:gd name="connsiteX3180" fmla="*/ 5044944 w 7631184"/>
              <a:gd name="connsiteY3180" fmla="*/ 4806500 h 6858054"/>
              <a:gd name="connsiteX3181" fmla="*/ 5015638 w 7631184"/>
              <a:gd name="connsiteY3181" fmla="*/ 4767422 h 6858054"/>
              <a:gd name="connsiteX3182" fmla="*/ 5005870 w 7631184"/>
              <a:gd name="connsiteY3182" fmla="*/ 4747884 h 6858054"/>
              <a:gd name="connsiteX3183" fmla="*/ 4996101 w 7631184"/>
              <a:gd name="connsiteY3183" fmla="*/ 4738114 h 6858054"/>
              <a:gd name="connsiteX3184" fmla="*/ 4996101 w 7631184"/>
              <a:gd name="connsiteY3184" fmla="*/ 4728345 h 6858054"/>
              <a:gd name="connsiteX3185" fmla="*/ 4986333 w 7631184"/>
              <a:gd name="connsiteY3185" fmla="*/ 4718576 h 6858054"/>
              <a:gd name="connsiteX3186" fmla="*/ 4966795 w 7631184"/>
              <a:gd name="connsiteY3186" fmla="*/ 4689268 h 6858054"/>
              <a:gd name="connsiteX3187" fmla="*/ 4966795 w 7631184"/>
              <a:gd name="connsiteY3187" fmla="*/ 4679499 h 6858054"/>
              <a:gd name="connsiteX3188" fmla="*/ 4957027 w 7631184"/>
              <a:gd name="connsiteY3188" fmla="*/ 4669729 h 6858054"/>
              <a:gd name="connsiteX3189" fmla="*/ 4927721 w 7631184"/>
              <a:gd name="connsiteY3189" fmla="*/ 4630652 h 6858054"/>
              <a:gd name="connsiteX3190" fmla="*/ 4859341 w 7631184"/>
              <a:gd name="connsiteY3190" fmla="*/ 4562267 h 6858054"/>
              <a:gd name="connsiteX3191" fmla="*/ 4849572 w 7631184"/>
              <a:gd name="connsiteY3191" fmla="*/ 4542728 h 6858054"/>
              <a:gd name="connsiteX3192" fmla="*/ 4843574 w 7631184"/>
              <a:gd name="connsiteY3192" fmla="*/ 4529531 h 6858054"/>
              <a:gd name="connsiteX3193" fmla="*/ 4849572 w 7631184"/>
              <a:gd name="connsiteY3193" fmla="*/ 4532959 h 6858054"/>
              <a:gd name="connsiteX3194" fmla="*/ 4830035 w 7631184"/>
              <a:gd name="connsiteY3194" fmla="*/ 4503651 h 6858054"/>
              <a:gd name="connsiteX3195" fmla="*/ 4810498 w 7631184"/>
              <a:gd name="connsiteY3195" fmla="*/ 4474343 h 6858054"/>
              <a:gd name="connsiteX3196" fmla="*/ 4800729 w 7631184"/>
              <a:gd name="connsiteY3196" fmla="*/ 4454805 h 6858054"/>
              <a:gd name="connsiteX3197" fmla="*/ 4761655 w 7631184"/>
              <a:gd name="connsiteY3197" fmla="*/ 4396189 h 6858054"/>
              <a:gd name="connsiteX3198" fmla="*/ 4732349 w 7631184"/>
              <a:gd name="connsiteY3198" fmla="*/ 4357111 h 6858054"/>
              <a:gd name="connsiteX3199" fmla="*/ 4703043 w 7631184"/>
              <a:gd name="connsiteY3199" fmla="*/ 4308265 h 6858054"/>
              <a:gd name="connsiteX3200" fmla="*/ 4673737 w 7631184"/>
              <a:gd name="connsiteY3200" fmla="*/ 4278957 h 6858054"/>
              <a:gd name="connsiteX3201" fmla="*/ 4663968 w 7631184"/>
              <a:gd name="connsiteY3201" fmla="*/ 4259418 h 6858054"/>
              <a:gd name="connsiteX3202" fmla="*/ 4644431 w 7631184"/>
              <a:gd name="connsiteY3202" fmla="*/ 4239880 h 6858054"/>
              <a:gd name="connsiteX3203" fmla="*/ 4634663 w 7631184"/>
              <a:gd name="connsiteY3203" fmla="*/ 4220341 h 6858054"/>
              <a:gd name="connsiteX3204" fmla="*/ 4615125 w 7631184"/>
              <a:gd name="connsiteY3204" fmla="*/ 4200803 h 6858054"/>
              <a:gd name="connsiteX3205" fmla="*/ 4595588 w 7631184"/>
              <a:gd name="connsiteY3205" fmla="*/ 4171495 h 6858054"/>
              <a:gd name="connsiteX3206" fmla="*/ 4576051 w 7631184"/>
              <a:gd name="connsiteY3206" fmla="*/ 4151956 h 6858054"/>
              <a:gd name="connsiteX3207" fmla="*/ 4556514 w 7631184"/>
              <a:gd name="connsiteY3207" fmla="*/ 4122648 h 6858054"/>
              <a:gd name="connsiteX3208" fmla="*/ 4536976 w 7631184"/>
              <a:gd name="connsiteY3208" fmla="*/ 4093340 h 6858054"/>
              <a:gd name="connsiteX3209" fmla="*/ 4527208 w 7631184"/>
              <a:gd name="connsiteY3209" fmla="*/ 4083571 h 6858054"/>
              <a:gd name="connsiteX3210" fmla="*/ 4507671 w 7631184"/>
              <a:gd name="connsiteY3210" fmla="*/ 4054263 h 6858054"/>
              <a:gd name="connsiteX3211" fmla="*/ 4497902 w 7631184"/>
              <a:gd name="connsiteY3211" fmla="*/ 4054263 h 6858054"/>
              <a:gd name="connsiteX3212" fmla="*/ 4497902 w 7631184"/>
              <a:gd name="connsiteY3212" fmla="*/ 4044494 h 6858054"/>
              <a:gd name="connsiteX3213" fmla="*/ 4488133 w 7631184"/>
              <a:gd name="connsiteY3213" fmla="*/ 4034724 h 6858054"/>
              <a:gd name="connsiteX3214" fmla="*/ 4478365 w 7631184"/>
              <a:gd name="connsiteY3214" fmla="*/ 4024955 h 6858054"/>
              <a:gd name="connsiteX3215" fmla="*/ 4468596 w 7631184"/>
              <a:gd name="connsiteY3215" fmla="*/ 4015186 h 6858054"/>
              <a:gd name="connsiteX3216" fmla="*/ 4429522 w 7631184"/>
              <a:gd name="connsiteY3216" fmla="*/ 3966339 h 6858054"/>
              <a:gd name="connsiteX3217" fmla="*/ 4419753 w 7631184"/>
              <a:gd name="connsiteY3217" fmla="*/ 3956570 h 6858054"/>
              <a:gd name="connsiteX3218" fmla="*/ 4400216 w 7631184"/>
              <a:gd name="connsiteY3218" fmla="*/ 3937031 h 6858054"/>
              <a:gd name="connsiteX3219" fmla="*/ 4380679 w 7631184"/>
              <a:gd name="connsiteY3219" fmla="*/ 3917493 h 6858054"/>
              <a:gd name="connsiteX3220" fmla="*/ 4341604 w 7631184"/>
              <a:gd name="connsiteY3220" fmla="*/ 3878415 h 6858054"/>
              <a:gd name="connsiteX3221" fmla="*/ 4322067 w 7631184"/>
              <a:gd name="connsiteY3221" fmla="*/ 3868646 h 6858054"/>
              <a:gd name="connsiteX3222" fmla="*/ 4312298 w 7631184"/>
              <a:gd name="connsiteY3222" fmla="*/ 3858877 h 6858054"/>
              <a:gd name="connsiteX3223" fmla="*/ 4322067 w 7631184"/>
              <a:gd name="connsiteY3223" fmla="*/ 3878415 h 6858054"/>
              <a:gd name="connsiteX3224" fmla="*/ 4380679 w 7631184"/>
              <a:gd name="connsiteY3224" fmla="*/ 3946800 h 6858054"/>
              <a:gd name="connsiteX3225" fmla="*/ 4400216 w 7631184"/>
              <a:gd name="connsiteY3225" fmla="*/ 3976108 h 6858054"/>
              <a:gd name="connsiteX3226" fmla="*/ 4429522 w 7631184"/>
              <a:gd name="connsiteY3226" fmla="*/ 4005416 h 6858054"/>
              <a:gd name="connsiteX3227" fmla="*/ 4449059 w 7631184"/>
              <a:gd name="connsiteY3227" fmla="*/ 4044494 h 6858054"/>
              <a:gd name="connsiteX3228" fmla="*/ 4468596 w 7631184"/>
              <a:gd name="connsiteY3228" fmla="*/ 4054263 h 6858054"/>
              <a:gd name="connsiteX3229" fmla="*/ 4497902 w 7631184"/>
              <a:gd name="connsiteY3229" fmla="*/ 4093340 h 6858054"/>
              <a:gd name="connsiteX3230" fmla="*/ 4576051 w 7631184"/>
              <a:gd name="connsiteY3230" fmla="*/ 4200803 h 6858054"/>
              <a:gd name="connsiteX3231" fmla="*/ 4576051 w 7631184"/>
              <a:gd name="connsiteY3231" fmla="*/ 4210572 h 6858054"/>
              <a:gd name="connsiteX3232" fmla="*/ 4566282 w 7631184"/>
              <a:gd name="connsiteY3232" fmla="*/ 4200803 h 6858054"/>
              <a:gd name="connsiteX3233" fmla="*/ 4566282 w 7631184"/>
              <a:gd name="connsiteY3233" fmla="*/ 4220341 h 6858054"/>
              <a:gd name="connsiteX3234" fmla="*/ 4576051 w 7631184"/>
              <a:gd name="connsiteY3234" fmla="*/ 4230110 h 6858054"/>
              <a:gd name="connsiteX3235" fmla="*/ 4585820 w 7631184"/>
              <a:gd name="connsiteY3235" fmla="*/ 4239880 h 6858054"/>
              <a:gd name="connsiteX3236" fmla="*/ 4585820 w 7631184"/>
              <a:gd name="connsiteY3236" fmla="*/ 4249649 h 6858054"/>
              <a:gd name="connsiteX3237" fmla="*/ 4595588 w 7631184"/>
              <a:gd name="connsiteY3237" fmla="*/ 4259418 h 6858054"/>
              <a:gd name="connsiteX3238" fmla="*/ 4605357 w 7631184"/>
              <a:gd name="connsiteY3238" fmla="*/ 4278957 h 6858054"/>
              <a:gd name="connsiteX3239" fmla="*/ 4644431 w 7631184"/>
              <a:gd name="connsiteY3239" fmla="*/ 4318034 h 6858054"/>
              <a:gd name="connsiteX3240" fmla="*/ 4703043 w 7631184"/>
              <a:gd name="connsiteY3240" fmla="*/ 4386419 h 6858054"/>
              <a:gd name="connsiteX3241" fmla="*/ 4732349 w 7631184"/>
              <a:gd name="connsiteY3241" fmla="*/ 4425497 h 6858054"/>
              <a:gd name="connsiteX3242" fmla="*/ 4771423 w 7631184"/>
              <a:gd name="connsiteY3242" fmla="*/ 4474343 h 6858054"/>
              <a:gd name="connsiteX3243" fmla="*/ 4781192 w 7631184"/>
              <a:gd name="connsiteY3243" fmla="*/ 4503651 h 6858054"/>
              <a:gd name="connsiteX3244" fmla="*/ 4800729 w 7631184"/>
              <a:gd name="connsiteY3244" fmla="*/ 4523190 h 6858054"/>
              <a:gd name="connsiteX3245" fmla="*/ 4810498 w 7631184"/>
              <a:gd name="connsiteY3245" fmla="*/ 4532959 h 6858054"/>
              <a:gd name="connsiteX3246" fmla="*/ 4810498 w 7631184"/>
              <a:gd name="connsiteY3246" fmla="*/ 4542728 h 6858054"/>
              <a:gd name="connsiteX3247" fmla="*/ 4820266 w 7631184"/>
              <a:gd name="connsiteY3247" fmla="*/ 4552498 h 6858054"/>
              <a:gd name="connsiteX3248" fmla="*/ 4839803 w 7631184"/>
              <a:gd name="connsiteY3248" fmla="*/ 4581806 h 6858054"/>
              <a:gd name="connsiteX3249" fmla="*/ 4849572 w 7631184"/>
              <a:gd name="connsiteY3249" fmla="*/ 4601344 h 6858054"/>
              <a:gd name="connsiteX3250" fmla="*/ 4849572 w 7631184"/>
              <a:gd name="connsiteY3250" fmla="*/ 4611113 h 6858054"/>
              <a:gd name="connsiteX3251" fmla="*/ 4869109 w 7631184"/>
              <a:gd name="connsiteY3251" fmla="*/ 4640421 h 6858054"/>
              <a:gd name="connsiteX3252" fmla="*/ 4888646 w 7631184"/>
              <a:gd name="connsiteY3252" fmla="*/ 4669729 h 6858054"/>
              <a:gd name="connsiteX3253" fmla="*/ 4898415 w 7631184"/>
              <a:gd name="connsiteY3253" fmla="*/ 4689268 h 6858054"/>
              <a:gd name="connsiteX3254" fmla="*/ 4927721 w 7631184"/>
              <a:gd name="connsiteY3254" fmla="*/ 4718576 h 6858054"/>
              <a:gd name="connsiteX3255" fmla="*/ 4947258 w 7631184"/>
              <a:gd name="connsiteY3255" fmla="*/ 4747884 h 6858054"/>
              <a:gd name="connsiteX3256" fmla="*/ 4966795 w 7631184"/>
              <a:gd name="connsiteY3256" fmla="*/ 4777192 h 6858054"/>
              <a:gd name="connsiteX3257" fmla="*/ 4976564 w 7631184"/>
              <a:gd name="connsiteY3257" fmla="*/ 4796730 h 6858054"/>
              <a:gd name="connsiteX3258" fmla="*/ 4986333 w 7631184"/>
              <a:gd name="connsiteY3258" fmla="*/ 4806500 h 6858054"/>
              <a:gd name="connsiteX3259" fmla="*/ 4986333 w 7631184"/>
              <a:gd name="connsiteY3259" fmla="*/ 4816269 h 6858054"/>
              <a:gd name="connsiteX3260" fmla="*/ 4976564 w 7631184"/>
              <a:gd name="connsiteY3260" fmla="*/ 4816269 h 6858054"/>
              <a:gd name="connsiteX3261" fmla="*/ 4957027 w 7631184"/>
              <a:gd name="connsiteY3261" fmla="*/ 4786961 h 6858054"/>
              <a:gd name="connsiteX3262" fmla="*/ 4908184 w 7631184"/>
              <a:gd name="connsiteY3262" fmla="*/ 4728345 h 6858054"/>
              <a:gd name="connsiteX3263" fmla="*/ 4917952 w 7631184"/>
              <a:gd name="connsiteY3263" fmla="*/ 4757653 h 6858054"/>
              <a:gd name="connsiteX3264" fmla="*/ 4937490 w 7631184"/>
              <a:gd name="connsiteY3264" fmla="*/ 4777192 h 6858054"/>
              <a:gd name="connsiteX3265" fmla="*/ 4947258 w 7631184"/>
              <a:gd name="connsiteY3265" fmla="*/ 4806500 h 6858054"/>
              <a:gd name="connsiteX3266" fmla="*/ 4986333 w 7631184"/>
              <a:gd name="connsiteY3266" fmla="*/ 4855346 h 6858054"/>
              <a:gd name="connsiteX3267" fmla="*/ 5005870 w 7631184"/>
              <a:gd name="connsiteY3267" fmla="*/ 4884654 h 6858054"/>
              <a:gd name="connsiteX3268" fmla="*/ 5035176 w 7631184"/>
              <a:gd name="connsiteY3268" fmla="*/ 4913962 h 6858054"/>
              <a:gd name="connsiteX3269" fmla="*/ 5044944 w 7631184"/>
              <a:gd name="connsiteY3269" fmla="*/ 4933501 h 6858054"/>
              <a:gd name="connsiteX3270" fmla="*/ 5044944 w 7631184"/>
              <a:gd name="connsiteY3270" fmla="*/ 4943270 h 6858054"/>
              <a:gd name="connsiteX3271" fmla="*/ 5044944 w 7631184"/>
              <a:gd name="connsiteY3271" fmla="*/ 4953039 h 6858054"/>
              <a:gd name="connsiteX3272" fmla="*/ 5015638 w 7631184"/>
              <a:gd name="connsiteY3272" fmla="*/ 4904193 h 6858054"/>
              <a:gd name="connsiteX3273" fmla="*/ 5005870 w 7631184"/>
              <a:gd name="connsiteY3273" fmla="*/ 4904193 h 6858054"/>
              <a:gd name="connsiteX3274" fmla="*/ 5025407 w 7631184"/>
              <a:gd name="connsiteY3274" fmla="*/ 4933501 h 6858054"/>
              <a:gd name="connsiteX3275" fmla="*/ 5025407 w 7631184"/>
              <a:gd name="connsiteY3275" fmla="*/ 4943270 h 6858054"/>
              <a:gd name="connsiteX3276" fmla="*/ 5035176 w 7631184"/>
              <a:gd name="connsiteY3276" fmla="*/ 4953039 h 6858054"/>
              <a:gd name="connsiteX3277" fmla="*/ 5044944 w 7631184"/>
              <a:gd name="connsiteY3277" fmla="*/ 4972578 h 6858054"/>
              <a:gd name="connsiteX3278" fmla="*/ 5064481 w 7631184"/>
              <a:gd name="connsiteY3278" fmla="*/ 5001886 h 6858054"/>
              <a:gd name="connsiteX3279" fmla="*/ 5074250 w 7631184"/>
              <a:gd name="connsiteY3279" fmla="*/ 5021424 h 6858054"/>
              <a:gd name="connsiteX3280" fmla="*/ 5084019 w 7631184"/>
              <a:gd name="connsiteY3280" fmla="*/ 5050732 h 6858054"/>
              <a:gd name="connsiteX3281" fmla="*/ 5093787 w 7631184"/>
              <a:gd name="connsiteY3281" fmla="*/ 5070271 h 6858054"/>
              <a:gd name="connsiteX3282" fmla="*/ 5093787 w 7631184"/>
              <a:gd name="connsiteY3282" fmla="*/ 5080040 h 6858054"/>
              <a:gd name="connsiteX3283" fmla="*/ 5103556 w 7631184"/>
              <a:gd name="connsiteY3283" fmla="*/ 5080040 h 6858054"/>
              <a:gd name="connsiteX3284" fmla="*/ 5123093 w 7631184"/>
              <a:gd name="connsiteY3284" fmla="*/ 5119117 h 6858054"/>
              <a:gd name="connsiteX3285" fmla="*/ 5132862 w 7631184"/>
              <a:gd name="connsiteY3285" fmla="*/ 5138656 h 6858054"/>
              <a:gd name="connsiteX3286" fmla="*/ 5142630 w 7631184"/>
              <a:gd name="connsiteY3286" fmla="*/ 5138656 h 6858054"/>
              <a:gd name="connsiteX3287" fmla="*/ 5152399 w 7631184"/>
              <a:gd name="connsiteY3287" fmla="*/ 5138656 h 6858054"/>
              <a:gd name="connsiteX3288" fmla="*/ 5162168 w 7631184"/>
              <a:gd name="connsiteY3288" fmla="*/ 5167964 h 6858054"/>
              <a:gd name="connsiteX3289" fmla="*/ 5170715 w 7631184"/>
              <a:gd name="connsiteY3289" fmla="*/ 5174070 h 6858054"/>
              <a:gd name="connsiteX3290" fmla="*/ 5171936 w 7631184"/>
              <a:gd name="connsiteY3290" fmla="*/ 5187503 h 6858054"/>
              <a:gd name="connsiteX3291" fmla="*/ 5162168 w 7631184"/>
              <a:gd name="connsiteY3291" fmla="*/ 5177733 h 6858054"/>
              <a:gd name="connsiteX3292" fmla="*/ 5142630 w 7631184"/>
              <a:gd name="connsiteY3292" fmla="*/ 5158195 h 6858054"/>
              <a:gd name="connsiteX3293" fmla="*/ 5162168 w 7631184"/>
              <a:gd name="connsiteY3293" fmla="*/ 5187503 h 6858054"/>
              <a:gd name="connsiteX3294" fmla="*/ 5181705 w 7631184"/>
              <a:gd name="connsiteY3294" fmla="*/ 5236349 h 6858054"/>
              <a:gd name="connsiteX3295" fmla="*/ 5191473 w 7631184"/>
              <a:gd name="connsiteY3295" fmla="*/ 5246118 h 6858054"/>
              <a:gd name="connsiteX3296" fmla="*/ 5211011 w 7631184"/>
              <a:gd name="connsiteY3296" fmla="*/ 5275426 h 6858054"/>
              <a:gd name="connsiteX3297" fmla="*/ 5220779 w 7631184"/>
              <a:gd name="connsiteY3297" fmla="*/ 5294965 h 6858054"/>
              <a:gd name="connsiteX3298" fmla="*/ 5230548 w 7631184"/>
              <a:gd name="connsiteY3298" fmla="*/ 5304734 h 6858054"/>
              <a:gd name="connsiteX3299" fmla="*/ 5230548 w 7631184"/>
              <a:gd name="connsiteY3299" fmla="*/ 5314504 h 6858054"/>
              <a:gd name="connsiteX3300" fmla="*/ 5240316 w 7631184"/>
              <a:gd name="connsiteY3300" fmla="*/ 5324273 h 6858054"/>
              <a:gd name="connsiteX3301" fmla="*/ 5250085 w 7631184"/>
              <a:gd name="connsiteY3301" fmla="*/ 5334042 h 6858054"/>
              <a:gd name="connsiteX3302" fmla="*/ 5269622 w 7631184"/>
              <a:gd name="connsiteY3302" fmla="*/ 5373119 h 6858054"/>
              <a:gd name="connsiteX3303" fmla="*/ 5279391 w 7631184"/>
              <a:gd name="connsiteY3303" fmla="*/ 5412197 h 6858054"/>
              <a:gd name="connsiteX3304" fmla="*/ 5289160 w 7631184"/>
              <a:gd name="connsiteY3304" fmla="*/ 5441505 h 6858054"/>
              <a:gd name="connsiteX3305" fmla="*/ 5298928 w 7631184"/>
              <a:gd name="connsiteY3305" fmla="*/ 5451274 h 6858054"/>
              <a:gd name="connsiteX3306" fmla="*/ 5308697 w 7631184"/>
              <a:gd name="connsiteY3306" fmla="*/ 5470813 h 6858054"/>
              <a:gd name="connsiteX3307" fmla="*/ 5318465 w 7631184"/>
              <a:gd name="connsiteY3307" fmla="*/ 5490351 h 6858054"/>
              <a:gd name="connsiteX3308" fmla="*/ 5328234 w 7631184"/>
              <a:gd name="connsiteY3308" fmla="*/ 5500120 h 6858054"/>
              <a:gd name="connsiteX3309" fmla="*/ 5338003 w 7631184"/>
              <a:gd name="connsiteY3309" fmla="*/ 5509890 h 6858054"/>
              <a:gd name="connsiteX3310" fmla="*/ 5338003 w 7631184"/>
              <a:gd name="connsiteY3310" fmla="*/ 5519659 h 6858054"/>
              <a:gd name="connsiteX3311" fmla="*/ 5377077 w 7631184"/>
              <a:gd name="connsiteY3311" fmla="*/ 5578275 h 6858054"/>
              <a:gd name="connsiteX3312" fmla="*/ 5386846 w 7631184"/>
              <a:gd name="connsiteY3312" fmla="*/ 5597814 h 6858054"/>
              <a:gd name="connsiteX3313" fmla="*/ 5406383 w 7631184"/>
              <a:gd name="connsiteY3313" fmla="*/ 5627121 h 6858054"/>
              <a:gd name="connsiteX3314" fmla="*/ 5435689 w 7631184"/>
              <a:gd name="connsiteY3314" fmla="*/ 5666199 h 6858054"/>
              <a:gd name="connsiteX3315" fmla="*/ 5464995 w 7631184"/>
              <a:gd name="connsiteY3315" fmla="*/ 5724815 h 6858054"/>
              <a:gd name="connsiteX3316" fmla="*/ 5474763 w 7631184"/>
              <a:gd name="connsiteY3316" fmla="*/ 5734584 h 6858054"/>
              <a:gd name="connsiteX3317" fmla="*/ 5474763 w 7631184"/>
              <a:gd name="connsiteY3317" fmla="*/ 5754122 h 6858054"/>
              <a:gd name="connsiteX3318" fmla="*/ 5494300 w 7631184"/>
              <a:gd name="connsiteY3318" fmla="*/ 5773661 h 6858054"/>
              <a:gd name="connsiteX3319" fmla="*/ 5504069 w 7631184"/>
              <a:gd name="connsiteY3319" fmla="*/ 5802969 h 6858054"/>
              <a:gd name="connsiteX3320" fmla="*/ 5513838 w 7631184"/>
              <a:gd name="connsiteY3320" fmla="*/ 5822508 h 6858054"/>
              <a:gd name="connsiteX3321" fmla="*/ 5523606 w 7631184"/>
              <a:gd name="connsiteY3321" fmla="*/ 5842046 h 6858054"/>
              <a:gd name="connsiteX3322" fmla="*/ 5533375 w 7631184"/>
              <a:gd name="connsiteY3322" fmla="*/ 5861585 h 6858054"/>
              <a:gd name="connsiteX3323" fmla="*/ 5552912 w 7631184"/>
              <a:gd name="connsiteY3323" fmla="*/ 5900662 h 6858054"/>
              <a:gd name="connsiteX3324" fmla="*/ 5572449 w 7631184"/>
              <a:gd name="connsiteY3324" fmla="*/ 5939739 h 6858054"/>
              <a:gd name="connsiteX3325" fmla="*/ 5582218 w 7631184"/>
              <a:gd name="connsiteY3325" fmla="*/ 5949509 h 6858054"/>
              <a:gd name="connsiteX3326" fmla="*/ 5591986 w 7631184"/>
              <a:gd name="connsiteY3326" fmla="*/ 5978817 h 6858054"/>
              <a:gd name="connsiteX3327" fmla="*/ 5601755 w 7631184"/>
              <a:gd name="connsiteY3327" fmla="*/ 5998355 h 6858054"/>
              <a:gd name="connsiteX3328" fmla="*/ 5611524 w 7631184"/>
              <a:gd name="connsiteY3328" fmla="*/ 6017894 h 6858054"/>
              <a:gd name="connsiteX3329" fmla="*/ 5621292 w 7631184"/>
              <a:gd name="connsiteY3329" fmla="*/ 6037432 h 6858054"/>
              <a:gd name="connsiteX3330" fmla="*/ 5640830 w 7631184"/>
              <a:gd name="connsiteY3330" fmla="*/ 6076510 h 6858054"/>
              <a:gd name="connsiteX3331" fmla="*/ 5660367 w 7631184"/>
              <a:gd name="connsiteY3331" fmla="*/ 6105818 h 6858054"/>
              <a:gd name="connsiteX3332" fmla="*/ 5689673 w 7631184"/>
              <a:gd name="connsiteY3332" fmla="*/ 6164433 h 6858054"/>
              <a:gd name="connsiteX3333" fmla="*/ 5689673 w 7631184"/>
              <a:gd name="connsiteY3333" fmla="*/ 6174203 h 6858054"/>
              <a:gd name="connsiteX3334" fmla="*/ 5709210 w 7631184"/>
              <a:gd name="connsiteY3334" fmla="*/ 6203511 h 6858054"/>
              <a:gd name="connsiteX3335" fmla="*/ 5728747 w 7631184"/>
              <a:gd name="connsiteY3335" fmla="*/ 6252357 h 6858054"/>
              <a:gd name="connsiteX3336" fmla="*/ 5738516 w 7631184"/>
              <a:gd name="connsiteY3336" fmla="*/ 6271896 h 6858054"/>
              <a:gd name="connsiteX3337" fmla="*/ 5738516 w 7631184"/>
              <a:gd name="connsiteY3337" fmla="*/ 6281665 h 6858054"/>
              <a:gd name="connsiteX3338" fmla="*/ 5748284 w 7631184"/>
              <a:gd name="connsiteY3338" fmla="*/ 6301204 h 6858054"/>
              <a:gd name="connsiteX3339" fmla="*/ 5758053 w 7631184"/>
              <a:gd name="connsiteY3339" fmla="*/ 6310973 h 6858054"/>
              <a:gd name="connsiteX3340" fmla="*/ 5758053 w 7631184"/>
              <a:gd name="connsiteY3340" fmla="*/ 6320742 h 6858054"/>
              <a:gd name="connsiteX3341" fmla="*/ 5758053 w 7631184"/>
              <a:gd name="connsiteY3341" fmla="*/ 6330512 h 6858054"/>
              <a:gd name="connsiteX3342" fmla="*/ 5767822 w 7631184"/>
              <a:gd name="connsiteY3342" fmla="*/ 6340281 h 6858054"/>
              <a:gd name="connsiteX3343" fmla="*/ 5787359 w 7631184"/>
              <a:gd name="connsiteY3343" fmla="*/ 6359820 h 6858054"/>
              <a:gd name="connsiteX3344" fmla="*/ 5806896 w 7631184"/>
              <a:gd name="connsiteY3344" fmla="*/ 6398897 h 6858054"/>
              <a:gd name="connsiteX3345" fmla="*/ 5816665 w 7631184"/>
              <a:gd name="connsiteY3345" fmla="*/ 6437974 h 6858054"/>
              <a:gd name="connsiteX3346" fmla="*/ 5826433 w 7631184"/>
              <a:gd name="connsiteY3346" fmla="*/ 6447743 h 6858054"/>
              <a:gd name="connsiteX3347" fmla="*/ 5855739 w 7631184"/>
              <a:gd name="connsiteY3347" fmla="*/ 6496590 h 6858054"/>
              <a:gd name="connsiteX3348" fmla="*/ 5836202 w 7631184"/>
              <a:gd name="connsiteY3348" fmla="*/ 6477051 h 6858054"/>
              <a:gd name="connsiteX3349" fmla="*/ 5816665 w 7631184"/>
              <a:gd name="connsiteY3349" fmla="*/ 6457513 h 6858054"/>
              <a:gd name="connsiteX3350" fmla="*/ 5806896 w 7631184"/>
              <a:gd name="connsiteY3350" fmla="*/ 6457513 h 6858054"/>
              <a:gd name="connsiteX3351" fmla="*/ 5816665 w 7631184"/>
              <a:gd name="connsiteY3351" fmla="*/ 6486821 h 6858054"/>
              <a:gd name="connsiteX3352" fmla="*/ 5816665 w 7631184"/>
              <a:gd name="connsiteY3352" fmla="*/ 6496590 h 6858054"/>
              <a:gd name="connsiteX3353" fmla="*/ 5826433 w 7631184"/>
              <a:gd name="connsiteY3353" fmla="*/ 6506359 h 6858054"/>
              <a:gd name="connsiteX3354" fmla="*/ 5836202 w 7631184"/>
              <a:gd name="connsiteY3354" fmla="*/ 6525898 h 6858054"/>
              <a:gd name="connsiteX3355" fmla="*/ 5845970 w 7631184"/>
              <a:gd name="connsiteY3355" fmla="*/ 6545436 h 6858054"/>
              <a:gd name="connsiteX3356" fmla="*/ 5855739 w 7631184"/>
              <a:gd name="connsiteY3356" fmla="*/ 6574744 h 6858054"/>
              <a:gd name="connsiteX3357" fmla="*/ 5865508 w 7631184"/>
              <a:gd name="connsiteY3357" fmla="*/ 6604052 h 6858054"/>
              <a:gd name="connsiteX3358" fmla="*/ 5875276 w 7631184"/>
              <a:gd name="connsiteY3358" fmla="*/ 6623591 h 6858054"/>
              <a:gd name="connsiteX3359" fmla="*/ 5885045 w 7631184"/>
              <a:gd name="connsiteY3359" fmla="*/ 6643129 h 6858054"/>
              <a:gd name="connsiteX3360" fmla="*/ 5894813 w 7631184"/>
              <a:gd name="connsiteY3360" fmla="*/ 6672437 h 6858054"/>
              <a:gd name="connsiteX3361" fmla="*/ 5914351 w 7631184"/>
              <a:gd name="connsiteY3361" fmla="*/ 6721284 h 6858054"/>
              <a:gd name="connsiteX3362" fmla="*/ 5924119 w 7631184"/>
              <a:gd name="connsiteY3362" fmla="*/ 6740823 h 6858054"/>
              <a:gd name="connsiteX3363" fmla="*/ 5914351 w 7631184"/>
              <a:gd name="connsiteY3363" fmla="*/ 6731053 h 6858054"/>
              <a:gd name="connsiteX3364" fmla="*/ 5894813 w 7631184"/>
              <a:gd name="connsiteY3364" fmla="*/ 6691976 h 6858054"/>
              <a:gd name="connsiteX3365" fmla="*/ 5875276 w 7631184"/>
              <a:gd name="connsiteY3365" fmla="*/ 6652899 h 6858054"/>
              <a:gd name="connsiteX3366" fmla="*/ 5855739 w 7631184"/>
              <a:gd name="connsiteY3366" fmla="*/ 6594283 h 6858054"/>
              <a:gd name="connsiteX3367" fmla="*/ 5826433 w 7631184"/>
              <a:gd name="connsiteY3367" fmla="*/ 6555206 h 6858054"/>
              <a:gd name="connsiteX3368" fmla="*/ 5806896 w 7631184"/>
              <a:gd name="connsiteY3368" fmla="*/ 6535667 h 6858054"/>
              <a:gd name="connsiteX3369" fmla="*/ 5797127 w 7631184"/>
              <a:gd name="connsiteY3369" fmla="*/ 6525898 h 6858054"/>
              <a:gd name="connsiteX3370" fmla="*/ 5787359 w 7631184"/>
              <a:gd name="connsiteY3370" fmla="*/ 6516128 h 6858054"/>
              <a:gd name="connsiteX3371" fmla="*/ 5777590 w 7631184"/>
              <a:gd name="connsiteY3371" fmla="*/ 6496590 h 6858054"/>
              <a:gd name="connsiteX3372" fmla="*/ 5787359 w 7631184"/>
              <a:gd name="connsiteY3372" fmla="*/ 6506359 h 6858054"/>
              <a:gd name="connsiteX3373" fmla="*/ 5806896 w 7631184"/>
              <a:gd name="connsiteY3373" fmla="*/ 6516128 h 6858054"/>
              <a:gd name="connsiteX3374" fmla="*/ 5787359 w 7631184"/>
              <a:gd name="connsiteY3374" fmla="*/ 6477051 h 6858054"/>
              <a:gd name="connsiteX3375" fmla="*/ 5777590 w 7631184"/>
              <a:gd name="connsiteY3375" fmla="*/ 6477051 h 6858054"/>
              <a:gd name="connsiteX3376" fmla="*/ 5758053 w 7631184"/>
              <a:gd name="connsiteY3376" fmla="*/ 6467282 h 6858054"/>
              <a:gd name="connsiteX3377" fmla="*/ 5758053 w 7631184"/>
              <a:gd name="connsiteY3377" fmla="*/ 6447743 h 6858054"/>
              <a:gd name="connsiteX3378" fmla="*/ 5748284 w 7631184"/>
              <a:gd name="connsiteY3378" fmla="*/ 6428205 h 6858054"/>
              <a:gd name="connsiteX3379" fmla="*/ 5728747 w 7631184"/>
              <a:gd name="connsiteY3379" fmla="*/ 6418435 h 6858054"/>
              <a:gd name="connsiteX3380" fmla="*/ 5718978 w 7631184"/>
              <a:gd name="connsiteY3380" fmla="*/ 6398897 h 6858054"/>
              <a:gd name="connsiteX3381" fmla="*/ 5709210 w 7631184"/>
              <a:gd name="connsiteY3381" fmla="*/ 6379358 h 6858054"/>
              <a:gd name="connsiteX3382" fmla="*/ 5699441 w 7631184"/>
              <a:gd name="connsiteY3382" fmla="*/ 6359820 h 6858054"/>
              <a:gd name="connsiteX3383" fmla="*/ 5670135 w 7631184"/>
              <a:gd name="connsiteY3383" fmla="*/ 6310973 h 6858054"/>
              <a:gd name="connsiteX3384" fmla="*/ 5660367 w 7631184"/>
              <a:gd name="connsiteY3384" fmla="*/ 6291434 h 6858054"/>
              <a:gd name="connsiteX3385" fmla="*/ 5650598 w 7631184"/>
              <a:gd name="connsiteY3385" fmla="*/ 6271896 h 6858054"/>
              <a:gd name="connsiteX3386" fmla="*/ 5650598 w 7631184"/>
              <a:gd name="connsiteY3386" fmla="*/ 6252357 h 6858054"/>
              <a:gd name="connsiteX3387" fmla="*/ 5640830 w 7631184"/>
              <a:gd name="connsiteY3387" fmla="*/ 6232819 h 6858054"/>
              <a:gd name="connsiteX3388" fmla="*/ 5631061 w 7631184"/>
              <a:gd name="connsiteY3388" fmla="*/ 6232819 h 6858054"/>
              <a:gd name="connsiteX3389" fmla="*/ 5631061 w 7631184"/>
              <a:gd name="connsiteY3389" fmla="*/ 6223049 h 6858054"/>
              <a:gd name="connsiteX3390" fmla="*/ 5621292 w 7631184"/>
              <a:gd name="connsiteY3390" fmla="*/ 6213280 h 6858054"/>
              <a:gd name="connsiteX3391" fmla="*/ 5621292 w 7631184"/>
              <a:gd name="connsiteY3391" fmla="*/ 6203511 h 6858054"/>
              <a:gd name="connsiteX3392" fmla="*/ 5621292 w 7631184"/>
              <a:gd name="connsiteY3392" fmla="*/ 6183972 h 6858054"/>
              <a:gd name="connsiteX3393" fmla="*/ 5611524 w 7631184"/>
              <a:gd name="connsiteY3393" fmla="*/ 6174203 h 6858054"/>
              <a:gd name="connsiteX3394" fmla="*/ 5601755 w 7631184"/>
              <a:gd name="connsiteY3394" fmla="*/ 6154664 h 6858054"/>
              <a:gd name="connsiteX3395" fmla="*/ 5572449 w 7631184"/>
              <a:gd name="connsiteY3395" fmla="*/ 6096048 h 6858054"/>
              <a:gd name="connsiteX3396" fmla="*/ 5562681 w 7631184"/>
              <a:gd name="connsiteY3396" fmla="*/ 6086279 h 6858054"/>
              <a:gd name="connsiteX3397" fmla="*/ 5562681 w 7631184"/>
              <a:gd name="connsiteY3397" fmla="*/ 6076510 h 6858054"/>
              <a:gd name="connsiteX3398" fmla="*/ 5552912 w 7631184"/>
              <a:gd name="connsiteY3398" fmla="*/ 6066740 h 6858054"/>
              <a:gd name="connsiteX3399" fmla="*/ 5552912 w 7631184"/>
              <a:gd name="connsiteY3399" fmla="*/ 6056971 h 6858054"/>
              <a:gd name="connsiteX3400" fmla="*/ 5543143 w 7631184"/>
              <a:gd name="connsiteY3400" fmla="*/ 6047202 h 6858054"/>
              <a:gd name="connsiteX3401" fmla="*/ 5513838 w 7631184"/>
              <a:gd name="connsiteY3401" fmla="*/ 5988586 h 6858054"/>
              <a:gd name="connsiteX3402" fmla="*/ 5504069 w 7631184"/>
              <a:gd name="connsiteY3402" fmla="*/ 5978817 h 6858054"/>
              <a:gd name="connsiteX3403" fmla="*/ 5504069 w 7631184"/>
              <a:gd name="connsiteY3403" fmla="*/ 5959278 h 6858054"/>
              <a:gd name="connsiteX3404" fmla="*/ 5504069 w 7631184"/>
              <a:gd name="connsiteY3404" fmla="*/ 5949509 h 6858054"/>
              <a:gd name="connsiteX3405" fmla="*/ 5494300 w 7631184"/>
              <a:gd name="connsiteY3405" fmla="*/ 5920201 h 6858054"/>
              <a:gd name="connsiteX3406" fmla="*/ 5484532 w 7631184"/>
              <a:gd name="connsiteY3406" fmla="*/ 5920201 h 6858054"/>
              <a:gd name="connsiteX3407" fmla="*/ 5455226 w 7631184"/>
              <a:gd name="connsiteY3407" fmla="*/ 5890893 h 6858054"/>
              <a:gd name="connsiteX3408" fmla="*/ 5464995 w 7631184"/>
              <a:gd name="connsiteY3408" fmla="*/ 5890893 h 6858054"/>
              <a:gd name="connsiteX3409" fmla="*/ 5464995 w 7631184"/>
              <a:gd name="connsiteY3409" fmla="*/ 5871354 h 6858054"/>
              <a:gd name="connsiteX3410" fmla="*/ 5455226 w 7631184"/>
              <a:gd name="connsiteY3410" fmla="*/ 5871354 h 6858054"/>
              <a:gd name="connsiteX3411" fmla="*/ 5445457 w 7631184"/>
              <a:gd name="connsiteY3411" fmla="*/ 5861585 h 6858054"/>
              <a:gd name="connsiteX3412" fmla="*/ 5435689 w 7631184"/>
              <a:gd name="connsiteY3412" fmla="*/ 5842046 h 6858054"/>
              <a:gd name="connsiteX3413" fmla="*/ 5435689 w 7631184"/>
              <a:gd name="connsiteY3413" fmla="*/ 5832277 h 6858054"/>
              <a:gd name="connsiteX3414" fmla="*/ 5425920 w 7631184"/>
              <a:gd name="connsiteY3414" fmla="*/ 5812738 h 6858054"/>
              <a:gd name="connsiteX3415" fmla="*/ 5425920 w 7631184"/>
              <a:gd name="connsiteY3415" fmla="*/ 5802969 h 6858054"/>
              <a:gd name="connsiteX3416" fmla="*/ 5425920 w 7631184"/>
              <a:gd name="connsiteY3416" fmla="*/ 5793200 h 6858054"/>
              <a:gd name="connsiteX3417" fmla="*/ 5416151 w 7631184"/>
              <a:gd name="connsiteY3417" fmla="*/ 5783430 h 6858054"/>
              <a:gd name="connsiteX3418" fmla="*/ 5396614 w 7631184"/>
              <a:gd name="connsiteY3418" fmla="*/ 5754122 h 6858054"/>
              <a:gd name="connsiteX3419" fmla="*/ 5367308 w 7631184"/>
              <a:gd name="connsiteY3419" fmla="*/ 5724815 h 6858054"/>
              <a:gd name="connsiteX3420" fmla="*/ 5357540 w 7631184"/>
              <a:gd name="connsiteY3420" fmla="*/ 5715045 h 6858054"/>
              <a:gd name="connsiteX3421" fmla="*/ 5338003 w 7631184"/>
              <a:gd name="connsiteY3421" fmla="*/ 5695507 h 6858054"/>
              <a:gd name="connsiteX3422" fmla="*/ 5318465 w 7631184"/>
              <a:gd name="connsiteY3422" fmla="*/ 5675968 h 6858054"/>
              <a:gd name="connsiteX3423" fmla="*/ 5318465 w 7631184"/>
              <a:gd name="connsiteY3423" fmla="*/ 5695507 h 6858054"/>
              <a:gd name="connsiteX3424" fmla="*/ 5328234 w 7631184"/>
              <a:gd name="connsiteY3424" fmla="*/ 5715045 h 6858054"/>
              <a:gd name="connsiteX3425" fmla="*/ 5338003 w 7631184"/>
              <a:gd name="connsiteY3425" fmla="*/ 5734584 h 6858054"/>
              <a:gd name="connsiteX3426" fmla="*/ 5347771 w 7631184"/>
              <a:gd name="connsiteY3426" fmla="*/ 5754122 h 6858054"/>
              <a:gd name="connsiteX3427" fmla="*/ 5357540 w 7631184"/>
              <a:gd name="connsiteY3427" fmla="*/ 5763892 h 6858054"/>
              <a:gd name="connsiteX3428" fmla="*/ 5367308 w 7631184"/>
              <a:gd name="connsiteY3428" fmla="*/ 5783430 h 6858054"/>
              <a:gd name="connsiteX3429" fmla="*/ 5377077 w 7631184"/>
              <a:gd name="connsiteY3429" fmla="*/ 5812738 h 6858054"/>
              <a:gd name="connsiteX3430" fmla="*/ 5416151 w 7631184"/>
              <a:gd name="connsiteY3430" fmla="*/ 5861585 h 6858054"/>
              <a:gd name="connsiteX3431" fmla="*/ 5416151 w 7631184"/>
              <a:gd name="connsiteY3431" fmla="*/ 5881123 h 6858054"/>
              <a:gd name="connsiteX3432" fmla="*/ 5435689 w 7631184"/>
              <a:gd name="connsiteY3432" fmla="*/ 5910431 h 6858054"/>
              <a:gd name="connsiteX3433" fmla="*/ 5445457 w 7631184"/>
              <a:gd name="connsiteY3433" fmla="*/ 5929970 h 6858054"/>
              <a:gd name="connsiteX3434" fmla="*/ 5445457 w 7631184"/>
              <a:gd name="connsiteY3434" fmla="*/ 5939739 h 6858054"/>
              <a:gd name="connsiteX3435" fmla="*/ 5455226 w 7631184"/>
              <a:gd name="connsiteY3435" fmla="*/ 5959278 h 6858054"/>
              <a:gd name="connsiteX3436" fmla="*/ 5474763 w 7631184"/>
              <a:gd name="connsiteY3436" fmla="*/ 5988586 h 6858054"/>
              <a:gd name="connsiteX3437" fmla="*/ 5494300 w 7631184"/>
              <a:gd name="connsiteY3437" fmla="*/ 6017894 h 6858054"/>
              <a:gd name="connsiteX3438" fmla="*/ 5513838 w 7631184"/>
              <a:gd name="connsiteY3438" fmla="*/ 6066740 h 6858054"/>
              <a:gd name="connsiteX3439" fmla="*/ 5533375 w 7631184"/>
              <a:gd name="connsiteY3439" fmla="*/ 6105818 h 6858054"/>
              <a:gd name="connsiteX3440" fmla="*/ 5533375 w 7631184"/>
              <a:gd name="connsiteY3440" fmla="*/ 6115587 h 6858054"/>
              <a:gd name="connsiteX3441" fmla="*/ 5562681 w 7631184"/>
              <a:gd name="connsiteY3441" fmla="*/ 6174203 h 6858054"/>
              <a:gd name="connsiteX3442" fmla="*/ 5572449 w 7631184"/>
              <a:gd name="connsiteY3442" fmla="*/ 6183972 h 6858054"/>
              <a:gd name="connsiteX3443" fmla="*/ 5582218 w 7631184"/>
              <a:gd name="connsiteY3443" fmla="*/ 6203511 h 6858054"/>
              <a:gd name="connsiteX3444" fmla="*/ 5591986 w 7631184"/>
              <a:gd name="connsiteY3444" fmla="*/ 6213280 h 6858054"/>
              <a:gd name="connsiteX3445" fmla="*/ 5601755 w 7631184"/>
              <a:gd name="connsiteY3445" fmla="*/ 6242588 h 6858054"/>
              <a:gd name="connsiteX3446" fmla="*/ 5611524 w 7631184"/>
              <a:gd name="connsiteY3446" fmla="*/ 6262126 h 6858054"/>
              <a:gd name="connsiteX3447" fmla="*/ 5621292 w 7631184"/>
              <a:gd name="connsiteY3447" fmla="*/ 6291434 h 6858054"/>
              <a:gd name="connsiteX3448" fmla="*/ 5631061 w 7631184"/>
              <a:gd name="connsiteY3448" fmla="*/ 6320742 h 6858054"/>
              <a:gd name="connsiteX3449" fmla="*/ 5640830 w 7631184"/>
              <a:gd name="connsiteY3449" fmla="*/ 6330512 h 6858054"/>
              <a:gd name="connsiteX3450" fmla="*/ 5640830 w 7631184"/>
              <a:gd name="connsiteY3450" fmla="*/ 6350050 h 6858054"/>
              <a:gd name="connsiteX3451" fmla="*/ 5660367 w 7631184"/>
              <a:gd name="connsiteY3451" fmla="*/ 6379358 h 6858054"/>
              <a:gd name="connsiteX3452" fmla="*/ 5679904 w 7631184"/>
              <a:gd name="connsiteY3452" fmla="*/ 6418435 h 6858054"/>
              <a:gd name="connsiteX3453" fmla="*/ 5679904 w 7631184"/>
              <a:gd name="connsiteY3453" fmla="*/ 6437974 h 6858054"/>
              <a:gd name="connsiteX3454" fmla="*/ 5679904 w 7631184"/>
              <a:gd name="connsiteY3454" fmla="*/ 6467282 h 6858054"/>
              <a:gd name="connsiteX3455" fmla="*/ 5689673 w 7631184"/>
              <a:gd name="connsiteY3455" fmla="*/ 6486821 h 6858054"/>
              <a:gd name="connsiteX3456" fmla="*/ 5689673 w 7631184"/>
              <a:gd name="connsiteY3456" fmla="*/ 6496590 h 6858054"/>
              <a:gd name="connsiteX3457" fmla="*/ 5709210 w 7631184"/>
              <a:gd name="connsiteY3457" fmla="*/ 6545436 h 6858054"/>
              <a:gd name="connsiteX3458" fmla="*/ 5718978 w 7631184"/>
              <a:gd name="connsiteY3458" fmla="*/ 6555206 h 6858054"/>
              <a:gd name="connsiteX3459" fmla="*/ 5738516 w 7631184"/>
              <a:gd name="connsiteY3459" fmla="*/ 6623591 h 6858054"/>
              <a:gd name="connsiteX3460" fmla="*/ 5718978 w 7631184"/>
              <a:gd name="connsiteY3460" fmla="*/ 6574744 h 6858054"/>
              <a:gd name="connsiteX3461" fmla="*/ 5709210 w 7631184"/>
              <a:gd name="connsiteY3461" fmla="*/ 6564975 h 6858054"/>
              <a:gd name="connsiteX3462" fmla="*/ 5699441 w 7631184"/>
              <a:gd name="connsiteY3462" fmla="*/ 6555206 h 6858054"/>
              <a:gd name="connsiteX3463" fmla="*/ 5689673 w 7631184"/>
              <a:gd name="connsiteY3463" fmla="*/ 6545436 h 6858054"/>
              <a:gd name="connsiteX3464" fmla="*/ 5689673 w 7631184"/>
              <a:gd name="connsiteY3464" fmla="*/ 6535667 h 6858054"/>
              <a:gd name="connsiteX3465" fmla="*/ 5679904 w 7631184"/>
              <a:gd name="connsiteY3465" fmla="*/ 6545436 h 6858054"/>
              <a:gd name="connsiteX3466" fmla="*/ 5679904 w 7631184"/>
              <a:gd name="connsiteY3466" fmla="*/ 6584514 h 6858054"/>
              <a:gd name="connsiteX3467" fmla="*/ 5679904 w 7631184"/>
              <a:gd name="connsiteY3467" fmla="*/ 6604052 h 6858054"/>
              <a:gd name="connsiteX3468" fmla="*/ 5689673 w 7631184"/>
              <a:gd name="connsiteY3468" fmla="*/ 6623591 h 6858054"/>
              <a:gd name="connsiteX3469" fmla="*/ 5699441 w 7631184"/>
              <a:gd name="connsiteY3469" fmla="*/ 6672437 h 6858054"/>
              <a:gd name="connsiteX3470" fmla="*/ 5689673 w 7631184"/>
              <a:gd name="connsiteY3470" fmla="*/ 6643129 h 6858054"/>
              <a:gd name="connsiteX3471" fmla="*/ 5689673 w 7631184"/>
              <a:gd name="connsiteY3471" fmla="*/ 6633360 h 6858054"/>
              <a:gd name="connsiteX3472" fmla="*/ 5679904 w 7631184"/>
              <a:gd name="connsiteY3472" fmla="*/ 6613822 h 6858054"/>
              <a:gd name="connsiteX3473" fmla="*/ 5670135 w 7631184"/>
              <a:gd name="connsiteY3473" fmla="*/ 6594283 h 6858054"/>
              <a:gd name="connsiteX3474" fmla="*/ 5660367 w 7631184"/>
              <a:gd name="connsiteY3474" fmla="*/ 6574744 h 6858054"/>
              <a:gd name="connsiteX3475" fmla="*/ 5640830 w 7631184"/>
              <a:gd name="connsiteY3475" fmla="*/ 6555206 h 6858054"/>
              <a:gd name="connsiteX3476" fmla="*/ 5621292 w 7631184"/>
              <a:gd name="connsiteY3476" fmla="*/ 6506359 h 6858054"/>
              <a:gd name="connsiteX3477" fmla="*/ 5611524 w 7631184"/>
              <a:gd name="connsiteY3477" fmla="*/ 6486821 h 6858054"/>
              <a:gd name="connsiteX3478" fmla="*/ 5601755 w 7631184"/>
              <a:gd name="connsiteY3478" fmla="*/ 6477051 h 6858054"/>
              <a:gd name="connsiteX3479" fmla="*/ 5601755 w 7631184"/>
              <a:gd name="connsiteY3479" fmla="*/ 6457513 h 6858054"/>
              <a:gd name="connsiteX3480" fmla="*/ 5591986 w 7631184"/>
              <a:gd name="connsiteY3480" fmla="*/ 6428205 h 6858054"/>
              <a:gd name="connsiteX3481" fmla="*/ 5572449 w 7631184"/>
              <a:gd name="connsiteY3481" fmla="*/ 6398897 h 6858054"/>
              <a:gd name="connsiteX3482" fmla="*/ 5572449 w 7631184"/>
              <a:gd name="connsiteY3482" fmla="*/ 6389127 h 6858054"/>
              <a:gd name="connsiteX3483" fmla="*/ 5562681 w 7631184"/>
              <a:gd name="connsiteY3483" fmla="*/ 6379358 h 6858054"/>
              <a:gd name="connsiteX3484" fmla="*/ 5552912 w 7631184"/>
              <a:gd name="connsiteY3484" fmla="*/ 6359820 h 6858054"/>
              <a:gd name="connsiteX3485" fmla="*/ 5533375 w 7631184"/>
              <a:gd name="connsiteY3485" fmla="*/ 6330512 h 6858054"/>
              <a:gd name="connsiteX3486" fmla="*/ 5533375 w 7631184"/>
              <a:gd name="connsiteY3486" fmla="*/ 6320742 h 6858054"/>
              <a:gd name="connsiteX3487" fmla="*/ 5494300 w 7631184"/>
              <a:gd name="connsiteY3487" fmla="*/ 6262126 h 6858054"/>
              <a:gd name="connsiteX3488" fmla="*/ 5464995 w 7631184"/>
              <a:gd name="connsiteY3488" fmla="*/ 6223049 h 6858054"/>
              <a:gd name="connsiteX3489" fmla="*/ 5455226 w 7631184"/>
              <a:gd name="connsiteY3489" fmla="*/ 6213280 h 6858054"/>
              <a:gd name="connsiteX3490" fmla="*/ 5435689 w 7631184"/>
              <a:gd name="connsiteY3490" fmla="*/ 6183972 h 6858054"/>
              <a:gd name="connsiteX3491" fmla="*/ 5435689 w 7631184"/>
              <a:gd name="connsiteY3491" fmla="*/ 6193741 h 6858054"/>
              <a:gd name="connsiteX3492" fmla="*/ 5435689 w 7631184"/>
              <a:gd name="connsiteY3492" fmla="*/ 6203511 h 6858054"/>
              <a:gd name="connsiteX3493" fmla="*/ 5435689 w 7631184"/>
              <a:gd name="connsiteY3493" fmla="*/ 6213280 h 6858054"/>
              <a:gd name="connsiteX3494" fmla="*/ 5416151 w 7631184"/>
              <a:gd name="connsiteY3494" fmla="*/ 6174203 h 6858054"/>
              <a:gd name="connsiteX3495" fmla="*/ 5396614 w 7631184"/>
              <a:gd name="connsiteY3495" fmla="*/ 6135125 h 6858054"/>
              <a:gd name="connsiteX3496" fmla="*/ 5386846 w 7631184"/>
              <a:gd name="connsiteY3496" fmla="*/ 6125356 h 6858054"/>
              <a:gd name="connsiteX3497" fmla="*/ 5386846 w 7631184"/>
              <a:gd name="connsiteY3497" fmla="*/ 6115587 h 6858054"/>
              <a:gd name="connsiteX3498" fmla="*/ 5377077 w 7631184"/>
              <a:gd name="connsiteY3498" fmla="*/ 6105818 h 6858054"/>
              <a:gd name="connsiteX3499" fmla="*/ 5367308 w 7631184"/>
              <a:gd name="connsiteY3499" fmla="*/ 6086279 h 6858054"/>
              <a:gd name="connsiteX3500" fmla="*/ 5338003 w 7631184"/>
              <a:gd name="connsiteY3500" fmla="*/ 6017894 h 6858054"/>
              <a:gd name="connsiteX3501" fmla="*/ 5318465 w 7631184"/>
              <a:gd name="connsiteY3501" fmla="*/ 5988586 h 6858054"/>
              <a:gd name="connsiteX3502" fmla="*/ 5298928 w 7631184"/>
              <a:gd name="connsiteY3502" fmla="*/ 5969047 h 6858054"/>
              <a:gd name="connsiteX3503" fmla="*/ 5289160 w 7631184"/>
              <a:gd name="connsiteY3503" fmla="*/ 5959278 h 6858054"/>
              <a:gd name="connsiteX3504" fmla="*/ 5289160 w 7631184"/>
              <a:gd name="connsiteY3504" fmla="*/ 5949509 h 6858054"/>
              <a:gd name="connsiteX3505" fmla="*/ 5289160 w 7631184"/>
              <a:gd name="connsiteY3505" fmla="*/ 5939739 h 6858054"/>
              <a:gd name="connsiteX3506" fmla="*/ 5269622 w 7631184"/>
              <a:gd name="connsiteY3506" fmla="*/ 5929970 h 6858054"/>
              <a:gd name="connsiteX3507" fmla="*/ 5259854 w 7631184"/>
              <a:gd name="connsiteY3507" fmla="*/ 5900662 h 6858054"/>
              <a:gd name="connsiteX3508" fmla="*/ 5250085 w 7631184"/>
              <a:gd name="connsiteY3508" fmla="*/ 5881123 h 6858054"/>
              <a:gd name="connsiteX3509" fmla="*/ 5259854 w 7631184"/>
              <a:gd name="connsiteY3509" fmla="*/ 5881123 h 6858054"/>
              <a:gd name="connsiteX3510" fmla="*/ 5220779 w 7631184"/>
              <a:gd name="connsiteY3510" fmla="*/ 5822508 h 6858054"/>
              <a:gd name="connsiteX3511" fmla="*/ 5211011 w 7631184"/>
              <a:gd name="connsiteY3511" fmla="*/ 5783430 h 6858054"/>
              <a:gd name="connsiteX3512" fmla="*/ 5201242 w 7631184"/>
              <a:gd name="connsiteY3512" fmla="*/ 5773661 h 6858054"/>
              <a:gd name="connsiteX3513" fmla="*/ 5181705 w 7631184"/>
              <a:gd name="connsiteY3513" fmla="*/ 5744353 h 6858054"/>
              <a:gd name="connsiteX3514" fmla="*/ 5162168 w 7631184"/>
              <a:gd name="connsiteY3514" fmla="*/ 5715045 h 6858054"/>
              <a:gd name="connsiteX3515" fmla="*/ 5152399 w 7631184"/>
              <a:gd name="connsiteY3515" fmla="*/ 5705276 h 6858054"/>
              <a:gd name="connsiteX3516" fmla="*/ 5142630 w 7631184"/>
              <a:gd name="connsiteY3516" fmla="*/ 5695507 h 6858054"/>
              <a:gd name="connsiteX3517" fmla="*/ 5142630 w 7631184"/>
              <a:gd name="connsiteY3517" fmla="*/ 5705276 h 6858054"/>
              <a:gd name="connsiteX3518" fmla="*/ 5142630 w 7631184"/>
              <a:gd name="connsiteY3518" fmla="*/ 5715045 h 6858054"/>
              <a:gd name="connsiteX3519" fmla="*/ 5152399 w 7631184"/>
              <a:gd name="connsiteY3519" fmla="*/ 5724815 h 6858054"/>
              <a:gd name="connsiteX3520" fmla="*/ 5171936 w 7631184"/>
              <a:gd name="connsiteY3520" fmla="*/ 5754122 h 6858054"/>
              <a:gd name="connsiteX3521" fmla="*/ 5191473 w 7631184"/>
              <a:gd name="connsiteY3521" fmla="*/ 5783430 h 6858054"/>
              <a:gd name="connsiteX3522" fmla="*/ 5191473 w 7631184"/>
              <a:gd name="connsiteY3522" fmla="*/ 5802969 h 6858054"/>
              <a:gd name="connsiteX3523" fmla="*/ 5201242 w 7631184"/>
              <a:gd name="connsiteY3523" fmla="*/ 5812738 h 6858054"/>
              <a:gd name="connsiteX3524" fmla="*/ 5201242 w 7631184"/>
              <a:gd name="connsiteY3524" fmla="*/ 5822508 h 6858054"/>
              <a:gd name="connsiteX3525" fmla="*/ 5259854 w 7631184"/>
              <a:gd name="connsiteY3525" fmla="*/ 5910431 h 6858054"/>
              <a:gd name="connsiteX3526" fmla="*/ 5279391 w 7631184"/>
              <a:gd name="connsiteY3526" fmla="*/ 5949509 h 6858054"/>
              <a:gd name="connsiteX3527" fmla="*/ 5289160 w 7631184"/>
              <a:gd name="connsiteY3527" fmla="*/ 5978817 h 6858054"/>
              <a:gd name="connsiteX3528" fmla="*/ 5298928 w 7631184"/>
              <a:gd name="connsiteY3528" fmla="*/ 5998355 h 6858054"/>
              <a:gd name="connsiteX3529" fmla="*/ 5308697 w 7631184"/>
              <a:gd name="connsiteY3529" fmla="*/ 6017894 h 6858054"/>
              <a:gd name="connsiteX3530" fmla="*/ 5328234 w 7631184"/>
              <a:gd name="connsiteY3530" fmla="*/ 6047202 h 6858054"/>
              <a:gd name="connsiteX3531" fmla="*/ 5338003 w 7631184"/>
              <a:gd name="connsiteY3531" fmla="*/ 6076510 h 6858054"/>
              <a:gd name="connsiteX3532" fmla="*/ 5338003 w 7631184"/>
              <a:gd name="connsiteY3532" fmla="*/ 6086279 h 6858054"/>
              <a:gd name="connsiteX3533" fmla="*/ 5347771 w 7631184"/>
              <a:gd name="connsiteY3533" fmla="*/ 6096048 h 6858054"/>
              <a:gd name="connsiteX3534" fmla="*/ 5347771 w 7631184"/>
              <a:gd name="connsiteY3534" fmla="*/ 6105818 h 6858054"/>
              <a:gd name="connsiteX3535" fmla="*/ 5357540 w 7631184"/>
              <a:gd name="connsiteY3535" fmla="*/ 6125356 h 6858054"/>
              <a:gd name="connsiteX3536" fmla="*/ 5377077 w 7631184"/>
              <a:gd name="connsiteY3536" fmla="*/ 6154664 h 6858054"/>
              <a:gd name="connsiteX3537" fmla="*/ 5396614 w 7631184"/>
              <a:gd name="connsiteY3537" fmla="*/ 6193741 h 6858054"/>
              <a:gd name="connsiteX3538" fmla="*/ 5406383 w 7631184"/>
              <a:gd name="connsiteY3538" fmla="*/ 6213280 h 6858054"/>
              <a:gd name="connsiteX3539" fmla="*/ 5416151 w 7631184"/>
              <a:gd name="connsiteY3539" fmla="*/ 6232819 h 6858054"/>
              <a:gd name="connsiteX3540" fmla="*/ 5445457 w 7631184"/>
              <a:gd name="connsiteY3540" fmla="*/ 6281665 h 6858054"/>
              <a:gd name="connsiteX3541" fmla="*/ 5474763 w 7631184"/>
              <a:gd name="connsiteY3541" fmla="*/ 6340281 h 6858054"/>
              <a:gd name="connsiteX3542" fmla="*/ 5494300 w 7631184"/>
              <a:gd name="connsiteY3542" fmla="*/ 6389127 h 6858054"/>
              <a:gd name="connsiteX3543" fmla="*/ 5523606 w 7631184"/>
              <a:gd name="connsiteY3543" fmla="*/ 6437974 h 6858054"/>
              <a:gd name="connsiteX3544" fmla="*/ 5552912 w 7631184"/>
              <a:gd name="connsiteY3544" fmla="*/ 6486821 h 6858054"/>
              <a:gd name="connsiteX3545" fmla="*/ 5562681 w 7631184"/>
              <a:gd name="connsiteY3545" fmla="*/ 6525898 h 6858054"/>
              <a:gd name="connsiteX3546" fmla="*/ 5552912 w 7631184"/>
              <a:gd name="connsiteY3546" fmla="*/ 6506359 h 6858054"/>
              <a:gd name="connsiteX3547" fmla="*/ 5523606 w 7631184"/>
              <a:gd name="connsiteY3547" fmla="*/ 6447743 h 6858054"/>
              <a:gd name="connsiteX3548" fmla="*/ 5513838 w 7631184"/>
              <a:gd name="connsiteY3548" fmla="*/ 6437974 h 6858054"/>
              <a:gd name="connsiteX3549" fmla="*/ 5484532 w 7631184"/>
              <a:gd name="connsiteY3549" fmla="*/ 6389127 h 6858054"/>
              <a:gd name="connsiteX3550" fmla="*/ 5484532 w 7631184"/>
              <a:gd name="connsiteY3550" fmla="*/ 6379358 h 6858054"/>
              <a:gd name="connsiteX3551" fmla="*/ 5474763 w 7631184"/>
              <a:gd name="connsiteY3551" fmla="*/ 6359820 h 6858054"/>
              <a:gd name="connsiteX3552" fmla="*/ 5455226 w 7631184"/>
              <a:gd name="connsiteY3552" fmla="*/ 6320742 h 6858054"/>
              <a:gd name="connsiteX3553" fmla="*/ 5445457 w 7631184"/>
              <a:gd name="connsiteY3553" fmla="*/ 6310973 h 6858054"/>
              <a:gd name="connsiteX3554" fmla="*/ 5416151 w 7631184"/>
              <a:gd name="connsiteY3554" fmla="*/ 6271896 h 6858054"/>
              <a:gd name="connsiteX3555" fmla="*/ 5410046 w 7631184"/>
              <a:gd name="connsiteY3555" fmla="*/ 6257242 h 6858054"/>
              <a:gd name="connsiteX3556" fmla="*/ 5400288 w 7631184"/>
              <a:gd name="connsiteY3556" fmla="*/ 6246596 h 6858054"/>
              <a:gd name="connsiteX3557" fmla="*/ 5396614 w 7631184"/>
              <a:gd name="connsiteY3557" fmla="*/ 6232819 h 6858054"/>
              <a:gd name="connsiteX3558" fmla="*/ 5396614 w 7631184"/>
              <a:gd name="connsiteY3558" fmla="*/ 6242588 h 6858054"/>
              <a:gd name="connsiteX3559" fmla="*/ 5400288 w 7631184"/>
              <a:gd name="connsiteY3559" fmla="*/ 6246596 h 6858054"/>
              <a:gd name="connsiteX3560" fmla="*/ 5401498 w 7631184"/>
              <a:gd name="connsiteY3560" fmla="*/ 6251136 h 6858054"/>
              <a:gd name="connsiteX3561" fmla="*/ 5406383 w 7631184"/>
              <a:gd name="connsiteY3561" fmla="*/ 6262126 h 6858054"/>
              <a:gd name="connsiteX3562" fmla="*/ 5406383 w 7631184"/>
              <a:gd name="connsiteY3562" fmla="*/ 6271896 h 6858054"/>
              <a:gd name="connsiteX3563" fmla="*/ 5416151 w 7631184"/>
              <a:gd name="connsiteY3563" fmla="*/ 6301204 h 6858054"/>
              <a:gd name="connsiteX3564" fmla="*/ 5445457 w 7631184"/>
              <a:gd name="connsiteY3564" fmla="*/ 6369589 h 6858054"/>
              <a:gd name="connsiteX3565" fmla="*/ 5464995 w 7631184"/>
              <a:gd name="connsiteY3565" fmla="*/ 6398897 h 6858054"/>
              <a:gd name="connsiteX3566" fmla="*/ 5469879 w 7631184"/>
              <a:gd name="connsiteY3566" fmla="*/ 6413551 h 6858054"/>
              <a:gd name="connsiteX3567" fmla="*/ 5466216 w 7631184"/>
              <a:gd name="connsiteY3567" fmla="*/ 6409887 h 6858054"/>
              <a:gd name="connsiteX3568" fmla="*/ 5464995 w 7631184"/>
              <a:gd name="connsiteY3568" fmla="*/ 6408666 h 6858054"/>
              <a:gd name="connsiteX3569" fmla="*/ 5474763 w 7631184"/>
              <a:gd name="connsiteY3569" fmla="*/ 6437974 h 6858054"/>
              <a:gd name="connsiteX3570" fmla="*/ 5484532 w 7631184"/>
              <a:gd name="connsiteY3570" fmla="*/ 6477051 h 6858054"/>
              <a:gd name="connsiteX3571" fmla="*/ 5494300 w 7631184"/>
              <a:gd name="connsiteY3571" fmla="*/ 6496590 h 6858054"/>
              <a:gd name="connsiteX3572" fmla="*/ 5504069 w 7631184"/>
              <a:gd name="connsiteY3572" fmla="*/ 6506359 h 6858054"/>
              <a:gd name="connsiteX3573" fmla="*/ 5504069 w 7631184"/>
              <a:gd name="connsiteY3573" fmla="*/ 6525898 h 6858054"/>
              <a:gd name="connsiteX3574" fmla="*/ 5513838 w 7631184"/>
              <a:gd name="connsiteY3574" fmla="*/ 6535667 h 6858054"/>
              <a:gd name="connsiteX3575" fmla="*/ 5533375 w 7631184"/>
              <a:gd name="connsiteY3575" fmla="*/ 6574744 h 6858054"/>
              <a:gd name="connsiteX3576" fmla="*/ 5533375 w 7631184"/>
              <a:gd name="connsiteY3576" fmla="*/ 6594283 h 6858054"/>
              <a:gd name="connsiteX3577" fmla="*/ 5562681 w 7631184"/>
              <a:gd name="connsiteY3577" fmla="*/ 6652899 h 6858054"/>
              <a:gd name="connsiteX3578" fmla="*/ 5562681 w 7631184"/>
              <a:gd name="connsiteY3578" fmla="*/ 6662668 h 6858054"/>
              <a:gd name="connsiteX3579" fmla="*/ 5572449 w 7631184"/>
              <a:gd name="connsiteY3579" fmla="*/ 6672437 h 6858054"/>
              <a:gd name="connsiteX3580" fmla="*/ 5601755 w 7631184"/>
              <a:gd name="connsiteY3580" fmla="*/ 6750592 h 6858054"/>
              <a:gd name="connsiteX3581" fmla="*/ 5631061 w 7631184"/>
              <a:gd name="connsiteY3581" fmla="*/ 6818977 h 6858054"/>
              <a:gd name="connsiteX3582" fmla="*/ 5640830 w 7631184"/>
              <a:gd name="connsiteY3582" fmla="*/ 6848285 h 6858054"/>
              <a:gd name="connsiteX3583" fmla="*/ 5640830 w 7631184"/>
              <a:gd name="connsiteY3583" fmla="*/ 6858054 h 6858054"/>
              <a:gd name="connsiteX3584" fmla="*/ 5631061 w 7631184"/>
              <a:gd name="connsiteY3584" fmla="*/ 6838516 h 6858054"/>
              <a:gd name="connsiteX3585" fmla="*/ 5611524 w 7631184"/>
              <a:gd name="connsiteY3585" fmla="*/ 6809208 h 6858054"/>
              <a:gd name="connsiteX3586" fmla="*/ 5582218 w 7631184"/>
              <a:gd name="connsiteY3586" fmla="*/ 6740823 h 6858054"/>
              <a:gd name="connsiteX3587" fmla="*/ 5572449 w 7631184"/>
              <a:gd name="connsiteY3587" fmla="*/ 6711515 h 6858054"/>
              <a:gd name="connsiteX3588" fmla="*/ 5562681 w 7631184"/>
              <a:gd name="connsiteY3588" fmla="*/ 6682207 h 6858054"/>
              <a:gd name="connsiteX3589" fmla="*/ 5552912 w 7631184"/>
              <a:gd name="connsiteY3589" fmla="*/ 6672437 h 6858054"/>
              <a:gd name="connsiteX3590" fmla="*/ 5543143 w 7631184"/>
              <a:gd name="connsiteY3590" fmla="*/ 6652899 h 6858054"/>
              <a:gd name="connsiteX3591" fmla="*/ 5543143 w 7631184"/>
              <a:gd name="connsiteY3591" fmla="*/ 6633360 h 6858054"/>
              <a:gd name="connsiteX3592" fmla="*/ 5523606 w 7631184"/>
              <a:gd name="connsiteY3592" fmla="*/ 6604052 h 6858054"/>
              <a:gd name="connsiteX3593" fmla="*/ 5513838 w 7631184"/>
              <a:gd name="connsiteY3593" fmla="*/ 6574744 h 6858054"/>
              <a:gd name="connsiteX3594" fmla="*/ 5504069 w 7631184"/>
              <a:gd name="connsiteY3594" fmla="*/ 6564975 h 6858054"/>
              <a:gd name="connsiteX3595" fmla="*/ 5504069 w 7631184"/>
              <a:gd name="connsiteY3595" fmla="*/ 6555206 h 6858054"/>
              <a:gd name="connsiteX3596" fmla="*/ 5494300 w 7631184"/>
              <a:gd name="connsiteY3596" fmla="*/ 6535667 h 6858054"/>
              <a:gd name="connsiteX3597" fmla="*/ 5484532 w 7631184"/>
              <a:gd name="connsiteY3597" fmla="*/ 6516128 h 6858054"/>
              <a:gd name="connsiteX3598" fmla="*/ 5474763 w 7631184"/>
              <a:gd name="connsiteY3598" fmla="*/ 6496590 h 6858054"/>
              <a:gd name="connsiteX3599" fmla="*/ 5455226 w 7631184"/>
              <a:gd name="connsiteY3599" fmla="*/ 6457513 h 6858054"/>
              <a:gd name="connsiteX3600" fmla="*/ 5445457 w 7631184"/>
              <a:gd name="connsiteY3600" fmla="*/ 6447743 h 6858054"/>
              <a:gd name="connsiteX3601" fmla="*/ 5435689 w 7631184"/>
              <a:gd name="connsiteY3601" fmla="*/ 6428205 h 6858054"/>
              <a:gd name="connsiteX3602" fmla="*/ 5435689 w 7631184"/>
              <a:gd name="connsiteY3602" fmla="*/ 6418435 h 6858054"/>
              <a:gd name="connsiteX3603" fmla="*/ 5425920 w 7631184"/>
              <a:gd name="connsiteY3603" fmla="*/ 6408666 h 6858054"/>
              <a:gd name="connsiteX3604" fmla="*/ 5406383 w 7631184"/>
              <a:gd name="connsiteY3604" fmla="*/ 6379358 h 6858054"/>
              <a:gd name="connsiteX3605" fmla="*/ 5386846 w 7631184"/>
              <a:gd name="connsiteY3605" fmla="*/ 6340281 h 6858054"/>
              <a:gd name="connsiteX3606" fmla="*/ 5357540 w 7631184"/>
              <a:gd name="connsiteY3606" fmla="*/ 6281665 h 6858054"/>
              <a:gd name="connsiteX3607" fmla="*/ 5328234 w 7631184"/>
              <a:gd name="connsiteY3607" fmla="*/ 6232819 h 6858054"/>
              <a:gd name="connsiteX3608" fmla="*/ 5328234 w 7631184"/>
              <a:gd name="connsiteY3608" fmla="*/ 6223049 h 6858054"/>
              <a:gd name="connsiteX3609" fmla="*/ 5318465 w 7631184"/>
              <a:gd name="connsiteY3609" fmla="*/ 6203511 h 6858054"/>
              <a:gd name="connsiteX3610" fmla="*/ 5298928 w 7631184"/>
              <a:gd name="connsiteY3610" fmla="*/ 6174203 h 6858054"/>
              <a:gd name="connsiteX3611" fmla="*/ 5259854 w 7631184"/>
              <a:gd name="connsiteY3611" fmla="*/ 6105818 h 6858054"/>
              <a:gd name="connsiteX3612" fmla="*/ 5269622 w 7631184"/>
              <a:gd name="connsiteY3612" fmla="*/ 6125356 h 6858054"/>
              <a:gd name="connsiteX3613" fmla="*/ 5250085 w 7631184"/>
              <a:gd name="connsiteY3613" fmla="*/ 6086279 h 6858054"/>
              <a:gd name="connsiteX3614" fmla="*/ 5240316 w 7631184"/>
              <a:gd name="connsiteY3614" fmla="*/ 6066740 h 6858054"/>
              <a:gd name="connsiteX3615" fmla="*/ 5230548 w 7631184"/>
              <a:gd name="connsiteY3615" fmla="*/ 6037432 h 6858054"/>
              <a:gd name="connsiteX3616" fmla="*/ 5220779 w 7631184"/>
              <a:gd name="connsiteY3616" fmla="*/ 6017894 h 6858054"/>
              <a:gd name="connsiteX3617" fmla="*/ 5211011 w 7631184"/>
              <a:gd name="connsiteY3617" fmla="*/ 6008124 h 6858054"/>
              <a:gd name="connsiteX3618" fmla="*/ 5191473 w 7631184"/>
              <a:gd name="connsiteY3618" fmla="*/ 5959278 h 6858054"/>
              <a:gd name="connsiteX3619" fmla="*/ 5171936 w 7631184"/>
              <a:gd name="connsiteY3619" fmla="*/ 5939739 h 6858054"/>
              <a:gd name="connsiteX3620" fmla="*/ 5162168 w 7631184"/>
              <a:gd name="connsiteY3620" fmla="*/ 5929970 h 6858054"/>
              <a:gd name="connsiteX3621" fmla="*/ 5152399 w 7631184"/>
              <a:gd name="connsiteY3621" fmla="*/ 5920201 h 6858054"/>
              <a:gd name="connsiteX3622" fmla="*/ 5142630 w 7631184"/>
              <a:gd name="connsiteY3622" fmla="*/ 5920201 h 6858054"/>
              <a:gd name="connsiteX3623" fmla="*/ 5132862 w 7631184"/>
              <a:gd name="connsiteY3623" fmla="*/ 5910431 h 6858054"/>
              <a:gd name="connsiteX3624" fmla="*/ 5132862 w 7631184"/>
              <a:gd name="connsiteY3624" fmla="*/ 5890893 h 6858054"/>
              <a:gd name="connsiteX3625" fmla="*/ 5113325 w 7631184"/>
              <a:gd name="connsiteY3625" fmla="*/ 5851816 h 6858054"/>
              <a:gd name="connsiteX3626" fmla="*/ 5093787 w 7631184"/>
              <a:gd name="connsiteY3626" fmla="*/ 5832277 h 6858054"/>
              <a:gd name="connsiteX3627" fmla="*/ 5084019 w 7631184"/>
              <a:gd name="connsiteY3627" fmla="*/ 5812738 h 6858054"/>
              <a:gd name="connsiteX3628" fmla="*/ 5074250 w 7631184"/>
              <a:gd name="connsiteY3628" fmla="*/ 5802969 h 6858054"/>
              <a:gd name="connsiteX3629" fmla="*/ 5064481 w 7631184"/>
              <a:gd name="connsiteY3629" fmla="*/ 5783430 h 6858054"/>
              <a:gd name="connsiteX3630" fmla="*/ 5025407 w 7631184"/>
              <a:gd name="connsiteY3630" fmla="*/ 5734584 h 6858054"/>
              <a:gd name="connsiteX3631" fmla="*/ 5015638 w 7631184"/>
              <a:gd name="connsiteY3631" fmla="*/ 5734584 h 6858054"/>
              <a:gd name="connsiteX3632" fmla="*/ 5015638 w 7631184"/>
              <a:gd name="connsiteY3632" fmla="*/ 5763892 h 6858054"/>
              <a:gd name="connsiteX3633" fmla="*/ 5025407 w 7631184"/>
              <a:gd name="connsiteY3633" fmla="*/ 5773661 h 6858054"/>
              <a:gd name="connsiteX3634" fmla="*/ 5025407 w 7631184"/>
              <a:gd name="connsiteY3634" fmla="*/ 5783430 h 6858054"/>
              <a:gd name="connsiteX3635" fmla="*/ 5035176 w 7631184"/>
              <a:gd name="connsiteY3635" fmla="*/ 5802969 h 6858054"/>
              <a:gd name="connsiteX3636" fmla="*/ 5044944 w 7631184"/>
              <a:gd name="connsiteY3636" fmla="*/ 5812738 h 6858054"/>
              <a:gd name="connsiteX3637" fmla="*/ 5054713 w 7631184"/>
              <a:gd name="connsiteY3637" fmla="*/ 5832277 h 6858054"/>
              <a:gd name="connsiteX3638" fmla="*/ 5084019 w 7631184"/>
              <a:gd name="connsiteY3638" fmla="*/ 5890893 h 6858054"/>
              <a:gd name="connsiteX3639" fmla="*/ 5093787 w 7631184"/>
              <a:gd name="connsiteY3639" fmla="*/ 5910431 h 6858054"/>
              <a:gd name="connsiteX3640" fmla="*/ 5113325 w 7631184"/>
              <a:gd name="connsiteY3640" fmla="*/ 5920201 h 6858054"/>
              <a:gd name="connsiteX3641" fmla="*/ 5113325 w 7631184"/>
              <a:gd name="connsiteY3641" fmla="*/ 5910431 h 6858054"/>
              <a:gd name="connsiteX3642" fmla="*/ 5123093 w 7631184"/>
              <a:gd name="connsiteY3642" fmla="*/ 5920201 h 6858054"/>
              <a:gd name="connsiteX3643" fmla="*/ 5162168 w 7631184"/>
              <a:gd name="connsiteY3643" fmla="*/ 5998355 h 6858054"/>
              <a:gd name="connsiteX3644" fmla="*/ 5175599 w 7631184"/>
              <a:gd name="connsiteY3644" fmla="*/ 6034990 h 6858054"/>
              <a:gd name="connsiteX3645" fmla="*/ 5180322 w 7631184"/>
              <a:gd name="connsiteY3645" fmla="*/ 6051994 h 6858054"/>
              <a:gd name="connsiteX3646" fmla="*/ 5171936 w 7631184"/>
              <a:gd name="connsiteY3646" fmla="*/ 6047202 h 6858054"/>
              <a:gd name="connsiteX3647" fmla="*/ 5162168 w 7631184"/>
              <a:gd name="connsiteY3647" fmla="*/ 6017894 h 6858054"/>
              <a:gd name="connsiteX3648" fmla="*/ 5142630 w 7631184"/>
              <a:gd name="connsiteY3648" fmla="*/ 5998355 h 6858054"/>
              <a:gd name="connsiteX3649" fmla="*/ 5142630 w 7631184"/>
              <a:gd name="connsiteY3649" fmla="*/ 5988586 h 6858054"/>
              <a:gd name="connsiteX3650" fmla="*/ 5132862 w 7631184"/>
              <a:gd name="connsiteY3650" fmla="*/ 5969047 h 6858054"/>
              <a:gd name="connsiteX3651" fmla="*/ 5113325 w 7631184"/>
              <a:gd name="connsiteY3651" fmla="*/ 5949509 h 6858054"/>
              <a:gd name="connsiteX3652" fmla="*/ 5113325 w 7631184"/>
              <a:gd name="connsiteY3652" fmla="*/ 5959278 h 6858054"/>
              <a:gd name="connsiteX3653" fmla="*/ 5123093 w 7631184"/>
              <a:gd name="connsiteY3653" fmla="*/ 5969047 h 6858054"/>
              <a:gd name="connsiteX3654" fmla="*/ 5132862 w 7631184"/>
              <a:gd name="connsiteY3654" fmla="*/ 5988586 h 6858054"/>
              <a:gd name="connsiteX3655" fmla="*/ 5142630 w 7631184"/>
              <a:gd name="connsiteY3655" fmla="*/ 6008124 h 6858054"/>
              <a:gd name="connsiteX3656" fmla="*/ 5142630 w 7631184"/>
              <a:gd name="connsiteY3656" fmla="*/ 6027663 h 6858054"/>
              <a:gd name="connsiteX3657" fmla="*/ 5152399 w 7631184"/>
              <a:gd name="connsiteY3657" fmla="*/ 6047202 h 6858054"/>
              <a:gd name="connsiteX3658" fmla="*/ 5162168 w 7631184"/>
              <a:gd name="connsiteY3658" fmla="*/ 6056971 h 6858054"/>
              <a:gd name="connsiteX3659" fmla="*/ 5171936 w 7631184"/>
              <a:gd name="connsiteY3659" fmla="*/ 6076510 h 6858054"/>
              <a:gd name="connsiteX3660" fmla="*/ 5181705 w 7631184"/>
              <a:gd name="connsiteY3660" fmla="*/ 6086279 h 6858054"/>
              <a:gd name="connsiteX3661" fmla="*/ 5220779 w 7631184"/>
              <a:gd name="connsiteY3661" fmla="*/ 6164433 h 6858054"/>
              <a:gd name="connsiteX3662" fmla="*/ 5240316 w 7631184"/>
              <a:gd name="connsiteY3662" fmla="*/ 6203511 h 6858054"/>
              <a:gd name="connsiteX3663" fmla="*/ 5240316 w 7631184"/>
              <a:gd name="connsiteY3663" fmla="*/ 6213280 h 6858054"/>
              <a:gd name="connsiteX3664" fmla="*/ 5250085 w 7631184"/>
              <a:gd name="connsiteY3664" fmla="*/ 6223049 h 6858054"/>
              <a:gd name="connsiteX3665" fmla="*/ 5259854 w 7631184"/>
              <a:gd name="connsiteY3665" fmla="*/ 6252357 h 6858054"/>
              <a:gd name="connsiteX3666" fmla="*/ 5269622 w 7631184"/>
              <a:gd name="connsiteY3666" fmla="*/ 6281665 h 6858054"/>
              <a:gd name="connsiteX3667" fmla="*/ 5269622 w 7631184"/>
              <a:gd name="connsiteY3667" fmla="*/ 6291434 h 6858054"/>
              <a:gd name="connsiteX3668" fmla="*/ 5279391 w 7631184"/>
              <a:gd name="connsiteY3668" fmla="*/ 6310973 h 6858054"/>
              <a:gd name="connsiteX3669" fmla="*/ 5289160 w 7631184"/>
              <a:gd name="connsiteY3669" fmla="*/ 6330512 h 6858054"/>
              <a:gd name="connsiteX3670" fmla="*/ 5298928 w 7631184"/>
              <a:gd name="connsiteY3670" fmla="*/ 6350050 h 6858054"/>
              <a:gd name="connsiteX3671" fmla="*/ 5308697 w 7631184"/>
              <a:gd name="connsiteY3671" fmla="*/ 6369589 h 6858054"/>
              <a:gd name="connsiteX3672" fmla="*/ 5318465 w 7631184"/>
              <a:gd name="connsiteY3672" fmla="*/ 6389127 h 6858054"/>
              <a:gd name="connsiteX3673" fmla="*/ 5338003 w 7631184"/>
              <a:gd name="connsiteY3673" fmla="*/ 6437974 h 6858054"/>
              <a:gd name="connsiteX3674" fmla="*/ 5377077 w 7631184"/>
              <a:gd name="connsiteY3674" fmla="*/ 6525898 h 6858054"/>
              <a:gd name="connsiteX3675" fmla="*/ 5386846 w 7631184"/>
              <a:gd name="connsiteY3675" fmla="*/ 6555206 h 6858054"/>
              <a:gd name="connsiteX3676" fmla="*/ 5396614 w 7631184"/>
              <a:gd name="connsiteY3676" fmla="*/ 6594283 h 6858054"/>
              <a:gd name="connsiteX3677" fmla="*/ 5405162 w 7631184"/>
              <a:gd name="connsiteY3677" fmla="*/ 6607716 h 6858054"/>
              <a:gd name="connsiteX3678" fmla="*/ 5406383 w 7631184"/>
              <a:gd name="connsiteY3678" fmla="*/ 6613821 h 6858054"/>
              <a:gd name="connsiteX3679" fmla="*/ 5396614 w 7631184"/>
              <a:gd name="connsiteY3679" fmla="*/ 6604052 h 6858054"/>
              <a:gd name="connsiteX3680" fmla="*/ 5386846 w 7631184"/>
              <a:gd name="connsiteY3680" fmla="*/ 6574744 h 6858054"/>
              <a:gd name="connsiteX3681" fmla="*/ 5377077 w 7631184"/>
              <a:gd name="connsiteY3681" fmla="*/ 6545436 h 6858054"/>
              <a:gd name="connsiteX3682" fmla="*/ 5357540 w 7631184"/>
              <a:gd name="connsiteY3682" fmla="*/ 6516128 h 6858054"/>
              <a:gd name="connsiteX3683" fmla="*/ 5347771 w 7631184"/>
              <a:gd name="connsiteY3683" fmla="*/ 6496590 h 6858054"/>
              <a:gd name="connsiteX3684" fmla="*/ 5347771 w 7631184"/>
              <a:gd name="connsiteY3684" fmla="*/ 6486821 h 6858054"/>
              <a:gd name="connsiteX3685" fmla="*/ 5338003 w 7631184"/>
              <a:gd name="connsiteY3685" fmla="*/ 6486821 h 6858054"/>
              <a:gd name="connsiteX3686" fmla="*/ 5338003 w 7631184"/>
              <a:gd name="connsiteY3686" fmla="*/ 6496590 h 6858054"/>
              <a:gd name="connsiteX3687" fmla="*/ 5328234 w 7631184"/>
              <a:gd name="connsiteY3687" fmla="*/ 6486821 h 6858054"/>
              <a:gd name="connsiteX3688" fmla="*/ 5318465 w 7631184"/>
              <a:gd name="connsiteY3688" fmla="*/ 6477051 h 6858054"/>
              <a:gd name="connsiteX3689" fmla="*/ 5250085 w 7631184"/>
              <a:gd name="connsiteY3689" fmla="*/ 6350050 h 6858054"/>
              <a:gd name="connsiteX3690" fmla="*/ 5211011 w 7631184"/>
              <a:gd name="connsiteY3690" fmla="*/ 6252357 h 6858054"/>
              <a:gd name="connsiteX3691" fmla="*/ 5191473 w 7631184"/>
              <a:gd name="connsiteY3691" fmla="*/ 6213280 h 6858054"/>
              <a:gd name="connsiteX3692" fmla="*/ 5181705 w 7631184"/>
              <a:gd name="connsiteY3692" fmla="*/ 6223049 h 6858054"/>
              <a:gd name="connsiteX3693" fmla="*/ 5171936 w 7631184"/>
              <a:gd name="connsiteY3693" fmla="*/ 6223049 h 6858054"/>
              <a:gd name="connsiteX3694" fmla="*/ 5162168 w 7631184"/>
              <a:gd name="connsiteY3694" fmla="*/ 6213280 h 6858054"/>
              <a:gd name="connsiteX3695" fmla="*/ 5171936 w 7631184"/>
              <a:gd name="connsiteY3695" fmla="*/ 6193741 h 6858054"/>
              <a:gd name="connsiteX3696" fmla="*/ 5152399 w 7631184"/>
              <a:gd name="connsiteY3696" fmla="*/ 6135125 h 6858054"/>
              <a:gd name="connsiteX3697" fmla="*/ 5142630 w 7631184"/>
              <a:gd name="connsiteY3697" fmla="*/ 6125356 h 6858054"/>
              <a:gd name="connsiteX3698" fmla="*/ 5123093 w 7631184"/>
              <a:gd name="connsiteY3698" fmla="*/ 6096048 h 6858054"/>
              <a:gd name="connsiteX3699" fmla="*/ 5123093 w 7631184"/>
              <a:gd name="connsiteY3699" fmla="*/ 6076510 h 6858054"/>
              <a:gd name="connsiteX3700" fmla="*/ 5123093 w 7631184"/>
              <a:gd name="connsiteY3700" fmla="*/ 6066740 h 6858054"/>
              <a:gd name="connsiteX3701" fmla="*/ 5113325 w 7631184"/>
              <a:gd name="connsiteY3701" fmla="*/ 6047202 h 6858054"/>
              <a:gd name="connsiteX3702" fmla="*/ 5103556 w 7631184"/>
              <a:gd name="connsiteY3702" fmla="*/ 6037432 h 6858054"/>
              <a:gd name="connsiteX3703" fmla="*/ 5093787 w 7631184"/>
              <a:gd name="connsiteY3703" fmla="*/ 5998355 h 6858054"/>
              <a:gd name="connsiteX3704" fmla="*/ 5074250 w 7631184"/>
              <a:gd name="connsiteY3704" fmla="*/ 5978817 h 6858054"/>
              <a:gd name="connsiteX3705" fmla="*/ 5064481 w 7631184"/>
              <a:gd name="connsiteY3705" fmla="*/ 5969047 h 6858054"/>
              <a:gd name="connsiteX3706" fmla="*/ 5074250 w 7631184"/>
              <a:gd name="connsiteY3706" fmla="*/ 5969047 h 6858054"/>
              <a:gd name="connsiteX3707" fmla="*/ 5074250 w 7631184"/>
              <a:gd name="connsiteY3707" fmla="*/ 5959278 h 6858054"/>
              <a:gd name="connsiteX3708" fmla="*/ 5084019 w 7631184"/>
              <a:gd name="connsiteY3708" fmla="*/ 5978817 h 6858054"/>
              <a:gd name="connsiteX3709" fmla="*/ 5093787 w 7631184"/>
              <a:gd name="connsiteY3709" fmla="*/ 5988586 h 6858054"/>
              <a:gd name="connsiteX3710" fmla="*/ 5113325 w 7631184"/>
              <a:gd name="connsiteY3710" fmla="*/ 6027663 h 6858054"/>
              <a:gd name="connsiteX3711" fmla="*/ 5123093 w 7631184"/>
              <a:gd name="connsiteY3711" fmla="*/ 6047202 h 6858054"/>
              <a:gd name="connsiteX3712" fmla="*/ 5132862 w 7631184"/>
              <a:gd name="connsiteY3712" fmla="*/ 6056971 h 6858054"/>
              <a:gd name="connsiteX3713" fmla="*/ 5132862 w 7631184"/>
              <a:gd name="connsiteY3713" fmla="*/ 6037432 h 6858054"/>
              <a:gd name="connsiteX3714" fmla="*/ 5123093 w 7631184"/>
              <a:gd name="connsiteY3714" fmla="*/ 6017894 h 6858054"/>
              <a:gd name="connsiteX3715" fmla="*/ 5113325 w 7631184"/>
              <a:gd name="connsiteY3715" fmla="*/ 5998355 h 6858054"/>
              <a:gd name="connsiteX3716" fmla="*/ 5113325 w 7631184"/>
              <a:gd name="connsiteY3716" fmla="*/ 5988586 h 6858054"/>
              <a:gd name="connsiteX3717" fmla="*/ 5103556 w 7631184"/>
              <a:gd name="connsiteY3717" fmla="*/ 5949509 h 6858054"/>
              <a:gd name="connsiteX3718" fmla="*/ 5093787 w 7631184"/>
              <a:gd name="connsiteY3718" fmla="*/ 5929970 h 6858054"/>
              <a:gd name="connsiteX3719" fmla="*/ 5074250 w 7631184"/>
              <a:gd name="connsiteY3719" fmla="*/ 5910431 h 6858054"/>
              <a:gd name="connsiteX3720" fmla="*/ 5064481 w 7631184"/>
              <a:gd name="connsiteY3720" fmla="*/ 5890893 h 6858054"/>
              <a:gd name="connsiteX3721" fmla="*/ 5044944 w 7631184"/>
              <a:gd name="connsiteY3721" fmla="*/ 5890893 h 6858054"/>
              <a:gd name="connsiteX3722" fmla="*/ 5035176 w 7631184"/>
              <a:gd name="connsiteY3722" fmla="*/ 5881123 h 6858054"/>
              <a:gd name="connsiteX3723" fmla="*/ 5025407 w 7631184"/>
              <a:gd name="connsiteY3723" fmla="*/ 5871354 h 6858054"/>
              <a:gd name="connsiteX3724" fmla="*/ 4996101 w 7631184"/>
              <a:gd name="connsiteY3724" fmla="*/ 5842046 h 6858054"/>
              <a:gd name="connsiteX3725" fmla="*/ 4986333 w 7631184"/>
              <a:gd name="connsiteY3725" fmla="*/ 5822508 h 6858054"/>
              <a:gd name="connsiteX3726" fmla="*/ 4986333 w 7631184"/>
              <a:gd name="connsiteY3726" fmla="*/ 5832277 h 6858054"/>
              <a:gd name="connsiteX3727" fmla="*/ 4966795 w 7631184"/>
              <a:gd name="connsiteY3727" fmla="*/ 5851816 h 6858054"/>
              <a:gd name="connsiteX3728" fmla="*/ 4947258 w 7631184"/>
              <a:gd name="connsiteY3728" fmla="*/ 5822508 h 6858054"/>
              <a:gd name="connsiteX3729" fmla="*/ 4957027 w 7631184"/>
              <a:gd name="connsiteY3729" fmla="*/ 5842046 h 6858054"/>
              <a:gd name="connsiteX3730" fmla="*/ 4976564 w 7631184"/>
              <a:gd name="connsiteY3730" fmla="*/ 5890893 h 6858054"/>
              <a:gd name="connsiteX3731" fmla="*/ 4996101 w 7631184"/>
              <a:gd name="connsiteY3731" fmla="*/ 5920201 h 6858054"/>
              <a:gd name="connsiteX3732" fmla="*/ 5015638 w 7631184"/>
              <a:gd name="connsiteY3732" fmla="*/ 5959278 h 6858054"/>
              <a:gd name="connsiteX3733" fmla="*/ 5025407 w 7631184"/>
              <a:gd name="connsiteY3733" fmla="*/ 5978817 h 6858054"/>
              <a:gd name="connsiteX3734" fmla="*/ 5035176 w 7631184"/>
              <a:gd name="connsiteY3734" fmla="*/ 6008124 h 6858054"/>
              <a:gd name="connsiteX3735" fmla="*/ 5044944 w 7631184"/>
              <a:gd name="connsiteY3735" fmla="*/ 6037432 h 6858054"/>
              <a:gd name="connsiteX3736" fmla="*/ 5064481 w 7631184"/>
              <a:gd name="connsiteY3736" fmla="*/ 6076510 h 6858054"/>
              <a:gd name="connsiteX3737" fmla="*/ 5035176 w 7631184"/>
              <a:gd name="connsiteY3737" fmla="*/ 6017894 h 6858054"/>
              <a:gd name="connsiteX3738" fmla="*/ 5025407 w 7631184"/>
              <a:gd name="connsiteY3738" fmla="*/ 6008124 h 6858054"/>
              <a:gd name="connsiteX3739" fmla="*/ 5025407 w 7631184"/>
              <a:gd name="connsiteY3739" fmla="*/ 5998355 h 6858054"/>
              <a:gd name="connsiteX3740" fmla="*/ 5015638 w 7631184"/>
              <a:gd name="connsiteY3740" fmla="*/ 5988586 h 6858054"/>
              <a:gd name="connsiteX3741" fmla="*/ 4996101 w 7631184"/>
              <a:gd name="connsiteY3741" fmla="*/ 5949509 h 6858054"/>
              <a:gd name="connsiteX3742" fmla="*/ 4976564 w 7631184"/>
              <a:gd name="connsiteY3742" fmla="*/ 5910431 h 6858054"/>
              <a:gd name="connsiteX3743" fmla="*/ 4966795 w 7631184"/>
              <a:gd name="connsiteY3743" fmla="*/ 5881123 h 6858054"/>
              <a:gd name="connsiteX3744" fmla="*/ 4927721 w 7631184"/>
              <a:gd name="connsiteY3744" fmla="*/ 5832277 h 6858054"/>
              <a:gd name="connsiteX3745" fmla="*/ 4908184 w 7631184"/>
              <a:gd name="connsiteY3745" fmla="*/ 5832277 h 6858054"/>
              <a:gd name="connsiteX3746" fmla="*/ 4966795 w 7631184"/>
              <a:gd name="connsiteY3746" fmla="*/ 5929970 h 6858054"/>
              <a:gd name="connsiteX3747" fmla="*/ 4976564 w 7631184"/>
              <a:gd name="connsiteY3747" fmla="*/ 5949509 h 6858054"/>
              <a:gd name="connsiteX3748" fmla="*/ 4947258 w 7631184"/>
              <a:gd name="connsiteY3748" fmla="*/ 5910431 h 6858054"/>
              <a:gd name="connsiteX3749" fmla="*/ 4917952 w 7631184"/>
              <a:gd name="connsiteY3749" fmla="*/ 5871354 h 6858054"/>
              <a:gd name="connsiteX3750" fmla="*/ 4898415 w 7631184"/>
              <a:gd name="connsiteY3750" fmla="*/ 5842046 h 6858054"/>
              <a:gd name="connsiteX3751" fmla="*/ 4898415 w 7631184"/>
              <a:gd name="connsiteY3751" fmla="*/ 5832277 h 6858054"/>
              <a:gd name="connsiteX3752" fmla="*/ 4878878 w 7631184"/>
              <a:gd name="connsiteY3752" fmla="*/ 5812738 h 6858054"/>
              <a:gd name="connsiteX3753" fmla="*/ 4859341 w 7631184"/>
              <a:gd name="connsiteY3753" fmla="*/ 5773661 h 6858054"/>
              <a:gd name="connsiteX3754" fmla="*/ 4849572 w 7631184"/>
              <a:gd name="connsiteY3754" fmla="*/ 5744353 h 6858054"/>
              <a:gd name="connsiteX3755" fmla="*/ 4830035 w 7631184"/>
              <a:gd name="connsiteY3755" fmla="*/ 5724815 h 6858054"/>
              <a:gd name="connsiteX3756" fmla="*/ 4820266 w 7631184"/>
              <a:gd name="connsiteY3756" fmla="*/ 5705276 h 6858054"/>
              <a:gd name="connsiteX3757" fmla="*/ 4790960 w 7631184"/>
              <a:gd name="connsiteY3757" fmla="*/ 5695507 h 6858054"/>
              <a:gd name="connsiteX3758" fmla="*/ 4839803 w 7631184"/>
              <a:gd name="connsiteY3758" fmla="*/ 5802969 h 6858054"/>
              <a:gd name="connsiteX3759" fmla="*/ 4859341 w 7631184"/>
              <a:gd name="connsiteY3759" fmla="*/ 5832277 h 6858054"/>
              <a:gd name="connsiteX3760" fmla="*/ 4849572 w 7631184"/>
              <a:gd name="connsiteY3760" fmla="*/ 5832277 h 6858054"/>
              <a:gd name="connsiteX3761" fmla="*/ 4849572 w 7631184"/>
              <a:gd name="connsiteY3761" fmla="*/ 5842046 h 6858054"/>
              <a:gd name="connsiteX3762" fmla="*/ 4859341 w 7631184"/>
              <a:gd name="connsiteY3762" fmla="*/ 5861585 h 6858054"/>
              <a:gd name="connsiteX3763" fmla="*/ 4869109 w 7631184"/>
              <a:gd name="connsiteY3763" fmla="*/ 5881123 h 6858054"/>
              <a:gd name="connsiteX3764" fmla="*/ 4878878 w 7631184"/>
              <a:gd name="connsiteY3764" fmla="*/ 5900662 h 6858054"/>
              <a:gd name="connsiteX3765" fmla="*/ 4888646 w 7631184"/>
              <a:gd name="connsiteY3765" fmla="*/ 5920201 h 6858054"/>
              <a:gd name="connsiteX3766" fmla="*/ 4898415 w 7631184"/>
              <a:gd name="connsiteY3766" fmla="*/ 5949509 h 6858054"/>
              <a:gd name="connsiteX3767" fmla="*/ 4878878 w 7631184"/>
              <a:gd name="connsiteY3767" fmla="*/ 5920201 h 6858054"/>
              <a:gd name="connsiteX3768" fmla="*/ 4859341 w 7631184"/>
              <a:gd name="connsiteY3768" fmla="*/ 5890893 h 6858054"/>
              <a:gd name="connsiteX3769" fmla="*/ 4849572 w 7631184"/>
              <a:gd name="connsiteY3769" fmla="*/ 5871354 h 6858054"/>
              <a:gd name="connsiteX3770" fmla="*/ 4839803 w 7631184"/>
              <a:gd name="connsiteY3770" fmla="*/ 5851816 h 6858054"/>
              <a:gd name="connsiteX3771" fmla="*/ 4830035 w 7631184"/>
              <a:gd name="connsiteY3771" fmla="*/ 5842046 h 6858054"/>
              <a:gd name="connsiteX3772" fmla="*/ 4800729 w 7631184"/>
              <a:gd name="connsiteY3772" fmla="*/ 5822508 h 6858054"/>
              <a:gd name="connsiteX3773" fmla="*/ 4781192 w 7631184"/>
              <a:gd name="connsiteY3773" fmla="*/ 5783430 h 6858054"/>
              <a:gd name="connsiteX3774" fmla="*/ 4732349 w 7631184"/>
              <a:gd name="connsiteY3774" fmla="*/ 5715045 h 6858054"/>
              <a:gd name="connsiteX3775" fmla="*/ 4722580 w 7631184"/>
              <a:gd name="connsiteY3775" fmla="*/ 5705276 h 6858054"/>
              <a:gd name="connsiteX3776" fmla="*/ 4722580 w 7631184"/>
              <a:gd name="connsiteY3776" fmla="*/ 5724815 h 6858054"/>
              <a:gd name="connsiteX3777" fmla="*/ 4722580 w 7631184"/>
              <a:gd name="connsiteY3777" fmla="*/ 5744353 h 6858054"/>
              <a:gd name="connsiteX3778" fmla="*/ 4712811 w 7631184"/>
              <a:gd name="connsiteY3778" fmla="*/ 5724815 h 6858054"/>
              <a:gd name="connsiteX3779" fmla="*/ 4703043 w 7631184"/>
              <a:gd name="connsiteY3779" fmla="*/ 5724815 h 6858054"/>
              <a:gd name="connsiteX3780" fmla="*/ 4703043 w 7631184"/>
              <a:gd name="connsiteY3780" fmla="*/ 5734584 h 6858054"/>
              <a:gd name="connsiteX3781" fmla="*/ 4722580 w 7631184"/>
              <a:gd name="connsiteY3781" fmla="*/ 5754122 h 6858054"/>
              <a:gd name="connsiteX3782" fmla="*/ 4732349 w 7631184"/>
              <a:gd name="connsiteY3782" fmla="*/ 5763892 h 6858054"/>
              <a:gd name="connsiteX3783" fmla="*/ 4722580 w 7631184"/>
              <a:gd name="connsiteY3783" fmla="*/ 5763892 h 6858054"/>
              <a:gd name="connsiteX3784" fmla="*/ 4722580 w 7631184"/>
              <a:gd name="connsiteY3784" fmla="*/ 5783430 h 6858054"/>
              <a:gd name="connsiteX3785" fmla="*/ 4732349 w 7631184"/>
              <a:gd name="connsiteY3785" fmla="*/ 5802969 h 6858054"/>
              <a:gd name="connsiteX3786" fmla="*/ 4751886 w 7631184"/>
              <a:gd name="connsiteY3786" fmla="*/ 5842046 h 6858054"/>
              <a:gd name="connsiteX3787" fmla="*/ 4761655 w 7631184"/>
              <a:gd name="connsiteY3787" fmla="*/ 5861585 h 6858054"/>
              <a:gd name="connsiteX3788" fmla="*/ 4771423 w 7631184"/>
              <a:gd name="connsiteY3788" fmla="*/ 5871354 h 6858054"/>
              <a:gd name="connsiteX3789" fmla="*/ 4781192 w 7631184"/>
              <a:gd name="connsiteY3789" fmla="*/ 5890893 h 6858054"/>
              <a:gd name="connsiteX3790" fmla="*/ 4781192 w 7631184"/>
              <a:gd name="connsiteY3790" fmla="*/ 5900662 h 6858054"/>
              <a:gd name="connsiteX3791" fmla="*/ 4781192 w 7631184"/>
              <a:gd name="connsiteY3791" fmla="*/ 5910431 h 6858054"/>
              <a:gd name="connsiteX3792" fmla="*/ 4771423 w 7631184"/>
              <a:gd name="connsiteY3792" fmla="*/ 5920201 h 6858054"/>
              <a:gd name="connsiteX3793" fmla="*/ 4761655 w 7631184"/>
              <a:gd name="connsiteY3793" fmla="*/ 5929970 h 6858054"/>
              <a:gd name="connsiteX3794" fmla="*/ 4742117 w 7631184"/>
              <a:gd name="connsiteY3794" fmla="*/ 5890893 h 6858054"/>
              <a:gd name="connsiteX3795" fmla="*/ 4722580 w 7631184"/>
              <a:gd name="connsiteY3795" fmla="*/ 5842046 h 6858054"/>
              <a:gd name="connsiteX3796" fmla="*/ 4703043 w 7631184"/>
              <a:gd name="connsiteY3796" fmla="*/ 5793200 h 6858054"/>
              <a:gd name="connsiteX3797" fmla="*/ 4683506 w 7631184"/>
              <a:gd name="connsiteY3797" fmla="*/ 5773661 h 6858054"/>
              <a:gd name="connsiteX3798" fmla="*/ 4663968 w 7631184"/>
              <a:gd name="connsiteY3798" fmla="*/ 5744353 h 6858054"/>
              <a:gd name="connsiteX3799" fmla="*/ 4644431 w 7631184"/>
              <a:gd name="connsiteY3799" fmla="*/ 5715045 h 6858054"/>
              <a:gd name="connsiteX3800" fmla="*/ 4624894 w 7631184"/>
              <a:gd name="connsiteY3800" fmla="*/ 5695507 h 6858054"/>
              <a:gd name="connsiteX3801" fmla="*/ 4576051 w 7631184"/>
              <a:gd name="connsiteY3801" fmla="*/ 5636891 h 6858054"/>
              <a:gd name="connsiteX3802" fmla="*/ 4556514 w 7631184"/>
              <a:gd name="connsiteY3802" fmla="*/ 5607583 h 6858054"/>
              <a:gd name="connsiteX3803" fmla="*/ 4546745 w 7631184"/>
              <a:gd name="connsiteY3803" fmla="*/ 5588044 h 6858054"/>
              <a:gd name="connsiteX3804" fmla="*/ 4527208 w 7631184"/>
              <a:gd name="connsiteY3804" fmla="*/ 5568506 h 6858054"/>
              <a:gd name="connsiteX3805" fmla="*/ 4507671 w 7631184"/>
              <a:gd name="connsiteY3805" fmla="*/ 5539198 h 6858054"/>
              <a:gd name="connsiteX3806" fmla="*/ 4497902 w 7631184"/>
              <a:gd name="connsiteY3806" fmla="*/ 5519659 h 6858054"/>
              <a:gd name="connsiteX3807" fmla="*/ 4488133 w 7631184"/>
              <a:gd name="connsiteY3807" fmla="*/ 5500120 h 6858054"/>
              <a:gd name="connsiteX3808" fmla="*/ 4478365 w 7631184"/>
              <a:gd name="connsiteY3808" fmla="*/ 5490351 h 6858054"/>
              <a:gd name="connsiteX3809" fmla="*/ 4458828 w 7631184"/>
              <a:gd name="connsiteY3809" fmla="*/ 5451274 h 6858054"/>
              <a:gd name="connsiteX3810" fmla="*/ 4419753 w 7631184"/>
              <a:gd name="connsiteY3810" fmla="*/ 5402427 h 6858054"/>
              <a:gd name="connsiteX3811" fmla="*/ 4409985 w 7631184"/>
              <a:gd name="connsiteY3811" fmla="*/ 5382889 h 6858054"/>
              <a:gd name="connsiteX3812" fmla="*/ 4419753 w 7631184"/>
              <a:gd name="connsiteY3812" fmla="*/ 5382889 h 6858054"/>
              <a:gd name="connsiteX3813" fmla="*/ 4429522 w 7631184"/>
              <a:gd name="connsiteY3813" fmla="*/ 5392658 h 6858054"/>
              <a:gd name="connsiteX3814" fmla="*/ 4451501 w 7631184"/>
              <a:gd name="connsiteY3814" fmla="*/ 5415860 h 6858054"/>
              <a:gd name="connsiteX3815" fmla="*/ 4457930 w 7631184"/>
              <a:gd name="connsiteY3815" fmla="*/ 5424551 h 6858054"/>
              <a:gd name="connsiteX3816" fmla="*/ 4458828 w 7631184"/>
              <a:gd name="connsiteY3816" fmla="*/ 5431735 h 6858054"/>
              <a:gd name="connsiteX3817" fmla="*/ 4459743 w 7631184"/>
              <a:gd name="connsiteY3817" fmla="*/ 5427003 h 6858054"/>
              <a:gd name="connsiteX3818" fmla="*/ 4457930 w 7631184"/>
              <a:gd name="connsiteY3818" fmla="*/ 5424551 h 6858054"/>
              <a:gd name="connsiteX3819" fmla="*/ 4457606 w 7631184"/>
              <a:gd name="connsiteY3819" fmla="*/ 5421966 h 6858054"/>
              <a:gd name="connsiteX3820" fmla="*/ 4449059 w 7631184"/>
              <a:gd name="connsiteY3820" fmla="*/ 5412197 h 6858054"/>
              <a:gd name="connsiteX3821" fmla="*/ 4429522 w 7631184"/>
              <a:gd name="connsiteY3821" fmla="*/ 5363350 h 6858054"/>
              <a:gd name="connsiteX3822" fmla="*/ 4419753 w 7631184"/>
              <a:gd name="connsiteY3822" fmla="*/ 5353581 h 6858054"/>
              <a:gd name="connsiteX3823" fmla="*/ 4409985 w 7631184"/>
              <a:gd name="connsiteY3823" fmla="*/ 5343812 h 6858054"/>
              <a:gd name="connsiteX3824" fmla="*/ 4380679 w 7631184"/>
              <a:gd name="connsiteY3824" fmla="*/ 5304734 h 6858054"/>
              <a:gd name="connsiteX3825" fmla="*/ 4361141 w 7631184"/>
              <a:gd name="connsiteY3825" fmla="*/ 5275426 h 6858054"/>
              <a:gd name="connsiteX3826" fmla="*/ 4351373 w 7631184"/>
              <a:gd name="connsiteY3826" fmla="*/ 5275426 h 6858054"/>
              <a:gd name="connsiteX3827" fmla="*/ 4331836 w 7631184"/>
              <a:gd name="connsiteY3827" fmla="*/ 5285196 h 6858054"/>
              <a:gd name="connsiteX3828" fmla="*/ 4312298 w 7631184"/>
              <a:gd name="connsiteY3828" fmla="*/ 5294965 h 6858054"/>
              <a:gd name="connsiteX3829" fmla="*/ 4312298 w 7631184"/>
              <a:gd name="connsiteY3829" fmla="*/ 5285196 h 6858054"/>
              <a:gd name="connsiteX3830" fmla="*/ 4292761 w 7631184"/>
              <a:gd name="connsiteY3830" fmla="*/ 5246118 h 6858054"/>
              <a:gd name="connsiteX3831" fmla="*/ 4273224 w 7631184"/>
              <a:gd name="connsiteY3831" fmla="*/ 5236349 h 6858054"/>
              <a:gd name="connsiteX3832" fmla="*/ 4273224 w 7631184"/>
              <a:gd name="connsiteY3832" fmla="*/ 5246118 h 6858054"/>
              <a:gd name="connsiteX3833" fmla="*/ 4273224 w 7631184"/>
              <a:gd name="connsiteY3833" fmla="*/ 5265657 h 6858054"/>
              <a:gd name="connsiteX3834" fmla="*/ 4273224 w 7631184"/>
              <a:gd name="connsiteY3834" fmla="*/ 5255888 h 6858054"/>
              <a:gd name="connsiteX3835" fmla="*/ 4263455 w 7631184"/>
              <a:gd name="connsiteY3835" fmla="*/ 5255888 h 6858054"/>
              <a:gd name="connsiteX3836" fmla="*/ 4253687 w 7631184"/>
              <a:gd name="connsiteY3836" fmla="*/ 5265657 h 6858054"/>
              <a:gd name="connsiteX3837" fmla="*/ 4243918 w 7631184"/>
              <a:gd name="connsiteY3837" fmla="*/ 5265657 h 6858054"/>
              <a:gd name="connsiteX3838" fmla="*/ 4253687 w 7631184"/>
              <a:gd name="connsiteY3838" fmla="*/ 5236349 h 6858054"/>
              <a:gd name="connsiteX3839" fmla="*/ 4263455 w 7631184"/>
              <a:gd name="connsiteY3839" fmla="*/ 5207041 h 6858054"/>
              <a:gd name="connsiteX3840" fmla="*/ 4253687 w 7631184"/>
              <a:gd name="connsiteY3840" fmla="*/ 5187503 h 6858054"/>
              <a:gd name="connsiteX3841" fmla="*/ 4195075 w 7631184"/>
              <a:gd name="connsiteY3841" fmla="*/ 5119117 h 6858054"/>
              <a:gd name="connsiteX3842" fmla="*/ 4156001 w 7631184"/>
              <a:gd name="connsiteY3842" fmla="*/ 5070271 h 6858054"/>
              <a:gd name="connsiteX3843" fmla="*/ 4126695 w 7631184"/>
              <a:gd name="connsiteY3843" fmla="*/ 5040963 h 6858054"/>
              <a:gd name="connsiteX3844" fmla="*/ 4126695 w 7631184"/>
              <a:gd name="connsiteY3844" fmla="*/ 5050732 h 6858054"/>
              <a:gd name="connsiteX3845" fmla="*/ 4116926 w 7631184"/>
              <a:gd name="connsiteY3845" fmla="*/ 5060502 h 6858054"/>
              <a:gd name="connsiteX3846" fmla="*/ 4116926 w 7631184"/>
              <a:gd name="connsiteY3846" fmla="*/ 5070271 h 6858054"/>
              <a:gd name="connsiteX3847" fmla="*/ 4136463 w 7631184"/>
              <a:gd name="connsiteY3847" fmla="*/ 5099579 h 6858054"/>
              <a:gd name="connsiteX3848" fmla="*/ 4156001 w 7631184"/>
              <a:gd name="connsiteY3848" fmla="*/ 5119117 h 6858054"/>
              <a:gd name="connsiteX3849" fmla="*/ 4156001 w 7631184"/>
              <a:gd name="connsiteY3849" fmla="*/ 5128887 h 6858054"/>
              <a:gd name="connsiteX3850" fmla="*/ 4136463 w 7631184"/>
              <a:gd name="connsiteY3850" fmla="*/ 5119117 h 6858054"/>
              <a:gd name="connsiteX3851" fmla="*/ 4126695 w 7631184"/>
              <a:gd name="connsiteY3851" fmla="*/ 5119117 h 6858054"/>
              <a:gd name="connsiteX3852" fmla="*/ 4116926 w 7631184"/>
              <a:gd name="connsiteY3852" fmla="*/ 5099579 h 6858054"/>
              <a:gd name="connsiteX3853" fmla="*/ 4087620 w 7631184"/>
              <a:gd name="connsiteY3853" fmla="*/ 5070271 h 6858054"/>
              <a:gd name="connsiteX3854" fmla="*/ 4068083 w 7631184"/>
              <a:gd name="connsiteY3854" fmla="*/ 5040963 h 6858054"/>
              <a:gd name="connsiteX3855" fmla="*/ 4058314 w 7631184"/>
              <a:gd name="connsiteY3855" fmla="*/ 5021424 h 6858054"/>
              <a:gd name="connsiteX3856" fmla="*/ 4038777 w 7631184"/>
              <a:gd name="connsiteY3856" fmla="*/ 5001886 h 6858054"/>
              <a:gd name="connsiteX3857" fmla="*/ 3980166 w 7631184"/>
              <a:gd name="connsiteY3857" fmla="*/ 4943270 h 6858054"/>
              <a:gd name="connsiteX3858" fmla="*/ 3999703 w 7631184"/>
              <a:gd name="connsiteY3858" fmla="*/ 4962809 h 6858054"/>
              <a:gd name="connsiteX3859" fmla="*/ 4019240 w 7631184"/>
              <a:gd name="connsiteY3859" fmla="*/ 5001886 h 6858054"/>
              <a:gd name="connsiteX3860" fmla="*/ 4058314 w 7631184"/>
              <a:gd name="connsiteY3860" fmla="*/ 5050732 h 6858054"/>
              <a:gd name="connsiteX3861" fmla="*/ 4087620 w 7631184"/>
              <a:gd name="connsiteY3861" fmla="*/ 5089810 h 6858054"/>
              <a:gd name="connsiteX3862" fmla="*/ 4107157 w 7631184"/>
              <a:gd name="connsiteY3862" fmla="*/ 5109348 h 6858054"/>
              <a:gd name="connsiteX3863" fmla="*/ 4156001 w 7631184"/>
              <a:gd name="connsiteY3863" fmla="*/ 5177733 h 6858054"/>
              <a:gd name="connsiteX3864" fmla="*/ 4175538 w 7631184"/>
              <a:gd name="connsiteY3864" fmla="*/ 5197272 h 6858054"/>
              <a:gd name="connsiteX3865" fmla="*/ 4175538 w 7631184"/>
              <a:gd name="connsiteY3865" fmla="*/ 5207041 h 6858054"/>
              <a:gd name="connsiteX3866" fmla="*/ 4185306 w 7631184"/>
              <a:gd name="connsiteY3866" fmla="*/ 5216811 h 6858054"/>
              <a:gd name="connsiteX3867" fmla="*/ 4195075 w 7631184"/>
              <a:gd name="connsiteY3867" fmla="*/ 5226580 h 6858054"/>
              <a:gd name="connsiteX3868" fmla="*/ 4204844 w 7631184"/>
              <a:gd name="connsiteY3868" fmla="*/ 5236349 h 6858054"/>
              <a:gd name="connsiteX3869" fmla="*/ 4195075 w 7631184"/>
              <a:gd name="connsiteY3869" fmla="*/ 5236349 h 6858054"/>
              <a:gd name="connsiteX3870" fmla="*/ 4195075 w 7631184"/>
              <a:gd name="connsiteY3870" fmla="*/ 5246118 h 6858054"/>
              <a:gd name="connsiteX3871" fmla="*/ 4204844 w 7631184"/>
              <a:gd name="connsiteY3871" fmla="*/ 5265657 h 6858054"/>
              <a:gd name="connsiteX3872" fmla="*/ 4224381 w 7631184"/>
              <a:gd name="connsiteY3872" fmla="*/ 5285196 h 6858054"/>
              <a:gd name="connsiteX3873" fmla="*/ 4224381 w 7631184"/>
              <a:gd name="connsiteY3873" fmla="*/ 5304734 h 6858054"/>
              <a:gd name="connsiteX3874" fmla="*/ 4243918 w 7631184"/>
              <a:gd name="connsiteY3874" fmla="*/ 5324273 h 6858054"/>
              <a:gd name="connsiteX3875" fmla="*/ 4253687 w 7631184"/>
              <a:gd name="connsiteY3875" fmla="*/ 5343812 h 6858054"/>
              <a:gd name="connsiteX3876" fmla="*/ 4273224 w 7631184"/>
              <a:gd name="connsiteY3876" fmla="*/ 5373119 h 6858054"/>
              <a:gd name="connsiteX3877" fmla="*/ 4312298 w 7631184"/>
              <a:gd name="connsiteY3877" fmla="*/ 5441505 h 6858054"/>
              <a:gd name="connsiteX3878" fmla="*/ 4302530 w 7631184"/>
              <a:gd name="connsiteY3878" fmla="*/ 5441505 h 6858054"/>
              <a:gd name="connsiteX3879" fmla="*/ 4292761 w 7631184"/>
              <a:gd name="connsiteY3879" fmla="*/ 5412197 h 6858054"/>
              <a:gd name="connsiteX3880" fmla="*/ 4273224 w 7631184"/>
              <a:gd name="connsiteY3880" fmla="*/ 5382889 h 6858054"/>
              <a:gd name="connsiteX3881" fmla="*/ 4253687 w 7631184"/>
              <a:gd name="connsiteY3881" fmla="*/ 5353581 h 6858054"/>
              <a:gd name="connsiteX3882" fmla="*/ 4243918 w 7631184"/>
              <a:gd name="connsiteY3882" fmla="*/ 5353581 h 6858054"/>
              <a:gd name="connsiteX3883" fmla="*/ 4234150 w 7631184"/>
              <a:gd name="connsiteY3883" fmla="*/ 5363350 h 6858054"/>
              <a:gd name="connsiteX3884" fmla="*/ 4214612 w 7631184"/>
              <a:gd name="connsiteY3884" fmla="*/ 5363350 h 6858054"/>
              <a:gd name="connsiteX3885" fmla="*/ 4185306 w 7631184"/>
              <a:gd name="connsiteY3885" fmla="*/ 5324273 h 6858054"/>
              <a:gd name="connsiteX3886" fmla="*/ 4195075 w 7631184"/>
              <a:gd name="connsiteY3886" fmla="*/ 5324273 h 6858054"/>
              <a:gd name="connsiteX3887" fmla="*/ 4204844 w 7631184"/>
              <a:gd name="connsiteY3887" fmla="*/ 5314504 h 6858054"/>
              <a:gd name="connsiteX3888" fmla="*/ 4185306 w 7631184"/>
              <a:gd name="connsiteY3888" fmla="*/ 5285196 h 6858054"/>
              <a:gd name="connsiteX3889" fmla="*/ 4185306 w 7631184"/>
              <a:gd name="connsiteY3889" fmla="*/ 5304734 h 6858054"/>
              <a:gd name="connsiteX3890" fmla="*/ 4185306 w 7631184"/>
              <a:gd name="connsiteY3890" fmla="*/ 5314504 h 6858054"/>
              <a:gd name="connsiteX3891" fmla="*/ 4175538 w 7631184"/>
              <a:gd name="connsiteY3891" fmla="*/ 5304734 h 6858054"/>
              <a:gd name="connsiteX3892" fmla="*/ 4146232 w 7631184"/>
              <a:gd name="connsiteY3892" fmla="*/ 5255888 h 6858054"/>
              <a:gd name="connsiteX3893" fmla="*/ 4126695 w 7631184"/>
              <a:gd name="connsiteY3893" fmla="*/ 5246118 h 6858054"/>
              <a:gd name="connsiteX3894" fmla="*/ 4116926 w 7631184"/>
              <a:gd name="connsiteY3894" fmla="*/ 5226580 h 6858054"/>
              <a:gd name="connsiteX3895" fmla="*/ 4058314 w 7631184"/>
              <a:gd name="connsiteY3895" fmla="*/ 5167964 h 6858054"/>
              <a:gd name="connsiteX3896" fmla="*/ 4058314 w 7631184"/>
              <a:gd name="connsiteY3896" fmla="*/ 5158195 h 6858054"/>
              <a:gd name="connsiteX3897" fmla="*/ 4068083 w 7631184"/>
              <a:gd name="connsiteY3897" fmla="*/ 5187503 h 6858054"/>
              <a:gd name="connsiteX3898" fmla="*/ 4058314 w 7631184"/>
              <a:gd name="connsiteY3898" fmla="*/ 5177733 h 6858054"/>
              <a:gd name="connsiteX3899" fmla="*/ 4009471 w 7631184"/>
              <a:gd name="connsiteY3899" fmla="*/ 5128887 h 6858054"/>
              <a:gd name="connsiteX3900" fmla="*/ 4009471 w 7631184"/>
              <a:gd name="connsiteY3900" fmla="*/ 5119117 h 6858054"/>
              <a:gd name="connsiteX3901" fmla="*/ 3980166 w 7631184"/>
              <a:gd name="connsiteY3901" fmla="*/ 5089810 h 6858054"/>
              <a:gd name="connsiteX3902" fmla="*/ 4019240 w 7631184"/>
              <a:gd name="connsiteY3902" fmla="*/ 5119117 h 6858054"/>
              <a:gd name="connsiteX3903" fmla="*/ 4019240 w 7631184"/>
              <a:gd name="connsiteY3903" fmla="*/ 5109348 h 6858054"/>
              <a:gd name="connsiteX3904" fmla="*/ 3999703 w 7631184"/>
              <a:gd name="connsiteY3904" fmla="*/ 5089810 h 6858054"/>
              <a:gd name="connsiteX3905" fmla="*/ 3999703 w 7631184"/>
              <a:gd name="connsiteY3905" fmla="*/ 5080040 h 6858054"/>
              <a:gd name="connsiteX3906" fmla="*/ 4019240 w 7631184"/>
              <a:gd name="connsiteY3906" fmla="*/ 5099579 h 6858054"/>
              <a:gd name="connsiteX3907" fmla="*/ 4058314 w 7631184"/>
              <a:gd name="connsiteY3907" fmla="*/ 5138656 h 6858054"/>
              <a:gd name="connsiteX3908" fmla="*/ 4087620 w 7631184"/>
              <a:gd name="connsiteY3908" fmla="*/ 5167964 h 6858054"/>
              <a:gd name="connsiteX3909" fmla="*/ 4136463 w 7631184"/>
              <a:gd name="connsiteY3909" fmla="*/ 5216811 h 6858054"/>
              <a:gd name="connsiteX3910" fmla="*/ 4175538 w 7631184"/>
              <a:gd name="connsiteY3910" fmla="*/ 5255888 h 6858054"/>
              <a:gd name="connsiteX3911" fmla="*/ 4175538 w 7631184"/>
              <a:gd name="connsiteY3911" fmla="*/ 5236349 h 6858054"/>
              <a:gd name="connsiteX3912" fmla="*/ 4165769 w 7631184"/>
              <a:gd name="connsiteY3912" fmla="*/ 5226580 h 6858054"/>
              <a:gd name="connsiteX3913" fmla="*/ 4165769 w 7631184"/>
              <a:gd name="connsiteY3913" fmla="*/ 5216811 h 6858054"/>
              <a:gd name="connsiteX3914" fmla="*/ 4156001 w 7631184"/>
              <a:gd name="connsiteY3914" fmla="*/ 5216811 h 6858054"/>
              <a:gd name="connsiteX3915" fmla="*/ 4146232 w 7631184"/>
              <a:gd name="connsiteY3915" fmla="*/ 5197272 h 6858054"/>
              <a:gd name="connsiteX3916" fmla="*/ 4126695 w 7631184"/>
              <a:gd name="connsiteY3916" fmla="*/ 5167964 h 6858054"/>
              <a:gd name="connsiteX3917" fmla="*/ 4126695 w 7631184"/>
              <a:gd name="connsiteY3917" fmla="*/ 5148425 h 6858054"/>
              <a:gd name="connsiteX3918" fmla="*/ 4116926 w 7631184"/>
              <a:gd name="connsiteY3918" fmla="*/ 5138656 h 6858054"/>
              <a:gd name="connsiteX3919" fmla="*/ 4107157 w 7631184"/>
              <a:gd name="connsiteY3919" fmla="*/ 5138656 h 6858054"/>
              <a:gd name="connsiteX3920" fmla="*/ 4087620 w 7631184"/>
              <a:gd name="connsiteY3920" fmla="*/ 5109348 h 6858054"/>
              <a:gd name="connsiteX3921" fmla="*/ 4058314 w 7631184"/>
              <a:gd name="connsiteY3921" fmla="*/ 5070271 h 6858054"/>
              <a:gd name="connsiteX3922" fmla="*/ 4029009 w 7631184"/>
              <a:gd name="connsiteY3922" fmla="*/ 5031194 h 6858054"/>
              <a:gd name="connsiteX3923" fmla="*/ 4019240 w 7631184"/>
              <a:gd name="connsiteY3923" fmla="*/ 5021424 h 6858054"/>
              <a:gd name="connsiteX3924" fmla="*/ 3989934 w 7631184"/>
              <a:gd name="connsiteY3924" fmla="*/ 4972578 h 6858054"/>
              <a:gd name="connsiteX3925" fmla="*/ 3960628 w 7631184"/>
              <a:gd name="connsiteY3925" fmla="*/ 4933501 h 6858054"/>
              <a:gd name="connsiteX3926" fmla="*/ 3941091 w 7631184"/>
              <a:gd name="connsiteY3926" fmla="*/ 4913962 h 6858054"/>
              <a:gd name="connsiteX3927" fmla="*/ 3911785 w 7631184"/>
              <a:gd name="connsiteY3927" fmla="*/ 4884654 h 6858054"/>
              <a:gd name="connsiteX3928" fmla="*/ 3862942 w 7631184"/>
              <a:gd name="connsiteY3928" fmla="*/ 4826038 h 6858054"/>
              <a:gd name="connsiteX3929" fmla="*/ 3814099 w 7631184"/>
              <a:gd name="connsiteY3929" fmla="*/ 4777192 h 6858054"/>
              <a:gd name="connsiteX3930" fmla="*/ 3765256 w 7631184"/>
              <a:gd name="connsiteY3930" fmla="*/ 4708807 h 6858054"/>
              <a:gd name="connsiteX3931" fmla="*/ 3735950 w 7631184"/>
              <a:gd name="connsiteY3931" fmla="*/ 4669729 h 6858054"/>
              <a:gd name="connsiteX3932" fmla="*/ 3706644 w 7631184"/>
              <a:gd name="connsiteY3932" fmla="*/ 4650191 h 6858054"/>
              <a:gd name="connsiteX3933" fmla="*/ 3696876 w 7631184"/>
              <a:gd name="connsiteY3933" fmla="*/ 4630652 h 6858054"/>
              <a:gd name="connsiteX3934" fmla="*/ 3579652 w 7631184"/>
              <a:gd name="connsiteY3934" fmla="*/ 4503651 h 6858054"/>
              <a:gd name="connsiteX3935" fmla="*/ 3511272 w 7631184"/>
              <a:gd name="connsiteY3935" fmla="*/ 4425497 h 6858054"/>
              <a:gd name="connsiteX3936" fmla="*/ 3433123 w 7631184"/>
              <a:gd name="connsiteY3936" fmla="*/ 4347342 h 6858054"/>
              <a:gd name="connsiteX3937" fmla="*/ 3433123 w 7631184"/>
              <a:gd name="connsiteY3937" fmla="*/ 4357111 h 6858054"/>
              <a:gd name="connsiteX3938" fmla="*/ 3433123 w 7631184"/>
              <a:gd name="connsiteY3938" fmla="*/ 4366881 h 6858054"/>
              <a:gd name="connsiteX3939" fmla="*/ 3452661 w 7631184"/>
              <a:gd name="connsiteY3939" fmla="*/ 4386419 h 6858054"/>
              <a:gd name="connsiteX3940" fmla="*/ 3491735 w 7631184"/>
              <a:gd name="connsiteY3940" fmla="*/ 4435266 h 6858054"/>
              <a:gd name="connsiteX3941" fmla="*/ 3530809 w 7631184"/>
              <a:gd name="connsiteY3941" fmla="*/ 4484112 h 6858054"/>
              <a:gd name="connsiteX3942" fmla="*/ 3550347 w 7631184"/>
              <a:gd name="connsiteY3942" fmla="*/ 4513420 h 6858054"/>
              <a:gd name="connsiteX3943" fmla="*/ 3579652 w 7631184"/>
              <a:gd name="connsiteY3943" fmla="*/ 4532959 h 6858054"/>
              <a:gd name="connsiteX3944" fmla="*/ 3599190 w 7631184"/>
              <a:gd name="connsiteY3944" fmla="*/ 4572036 h 6858054"/>
              <a:gd name="connsiteX3945" fmla="*/ 3452661 w 7631184"/>
              <a:gd name="connsiteY3945" fmla="*/ 4425497 h 6858054"/>
              <a:gd name="connsiteX3946" fmla="*/ 3394049 w 7631184"/>
              <a:gd name="connsiteY3946" fmla="*/ 4357111 h 6858054"/>
              <a:gd name="connsiteX3947" fmla="*/ 3276826 w 7631184"/>
              <a:gd name="connsiteY3947" fmla="*/ 4230110 h 6858054"/>
              <a:gd name="connsiteX3948" fmla="*/ 3188908 w 7631184"/>
              <a:gd name="connsiteY3948" fmla="*/ 4132417 h 6858054"/>
              <a:gd name="connsiteX3949" fmla="*/ 3149834 w 7631184"/>
              <a:gd name="connsiteY3949" fmla="*/ 4083571 h 6858054"/>
              <a:gd name="connsiteX3950" fmla="*/ 3120528 w 7631184"/>
              <a:gd name="connsiteY3950" fmla="*/ 4064032 h 6858054"/>
              <a:gd name="connsiteX3951" fmla="*/ 3140065 w 7631184"/>
              <a:gd name="connsiteY3951" fmla="*/ 4093340 h 6858054"/>
              <a:gd name="connsiteX3952" fmla="*/ 3159602 w 7631184"/>
              <a:gd name="connsiteY3952" fmla="*/ 4122648 h 6858054"/>
              <a:gd name="connsiteX3953" fmla="*/ 3149834 w 7631184"/>
              <a:gd name="connsiteY3953" fmla="*/ 4112879 h 6858054"/>
              <a:gd name="connsiteX3954" fmla="*/ 3100991 w 7631184"/>
              <a:gd name="connsiteY3954" fmla="*/ 4073801 h 6858054"/>
              <a:gd name="connsiteX3955" fmla="*/ 3091222 w 7631184"/>
              <a:gd name="connsiteY3955" fmla="*/ 4064032 h 6858054"/>
              <a:gd name="connsiteX3956" fmla="*/ 3071685 w 7631184"/>
              <a:gd name="connsiteY3956" fmla="*/ 4044494 h 6858054"/>
              <a:gd name="connsiteX3957" fmla="*/ 3013073 w 7631184"/>
              <a:gd name="connsiteY3957" fmla="*/ 3985878 h 6858054"/>
              <a:gd name="connsiteX3958" fmla="*/ 2944693 w 7631184"/>
              <a:gd name="connsiteY3958" fmla="*/ 3917493 h 6858054"/>
              <a:gd name="connsiteX3959" fmla="*/ 2778626 w 7631184"/>
              <a:gd name="connsiteY3959" fmla="*/ 3761184 h 6858054"/>
              <a:gd name="connsiteX3960" fmla="*/ 2759089 w 7631184"/>
              <a:gd name="connsiteY3960" fmla="*/ 3731876 h 6858054"/>
              <a:gd name="connsiteX3961" fmla="*/ 2729783 w 7631184"/>
              <a:gd name="connsiteY3961" fmla="*/ 3702568 h 6858054"/>
              <a:gd name="connsiteX3962" fmla="*/ 2710246 w 7631184"/>
              <a:gd name="connsiteY3962" fmla="*/ 3683029 h 6858054"/>
              <a:gd name="connsiteX3963" fmla="*/ 2700477 w 7631184"/>
              <a:gd name="connsiteY3963" fmla="*/ 3673260 h 6858054"/>
              <a:gd name="connsiteX3964" fmla="*/ 2671172 w 7631184"/>
              <a:gd name="connsiteY3964" fmla="*/ 3653721 h 6858054"/>
              <a:gd name="connsiteX3965" fmla="*/ 2641866 w 7631184"/>
              <a:gd name="connsiteY3965" fmla="*/ 3624413 h 6858054"/>
              <a:gd name="connsiteX3966" fmla="*/ 2593023 w 7631184"/>
              <a:gd name="connsiteY3966" fmla="*/ 3585336 h 6858054"/>
              <a:gd name="connsiteX3967" fmla="*/ 2563717 w 7631184"/>
              <a:gd name="connsiteY3967" fmla="*/ 3546259 h 6858054"/>
              <a:gd name="connsiteX3968" fmla="*/ 2475799 w 7631184"/>
              <a:gd name="connsiteY3968" fmla="*/ 3458335 h 6858054"/>
              <a:gd name="connsiteX3969" fmla="*/ 2466031 w 7631184"/>
              <a:gd name="connsiteY3969" fmla="*/ 3448566 h 6858054"/>
              <a:gd name="connsiteX3970" fmla="*/ 2446494 w 7631184"/>
              <a:gd name="connsiteY3970" fmla="*/ 3438796 h 6858054"/>
              <a:gd name="connsiteX3971" fmla="*/ 2446494 w 7631184"/>
              <a:gd name="connsiteY3971" fmla="*/ 3429027 h 6858054"/>
              <a:gd name="connsiteX3972" fmla="*/ 2426956 w 7631184"/>
              <a:gd name="connsiteY3972" fmla="*/ 3419258 h 6858054"/>
              <a:gd name="connsiteX3973" fmla="*/ 2407419 w 7631184"/>
              <a:gd name="connsiteY3973" fmla="*/ 3389950 h 6858054"/>
              <a:gd name="connsiteX3974" fmla="*/ 2378113 w 7631184"/>
              <a:gd name="connsiteY3974" fmla="*/ 3370411 h 6858054"/>
              <a:gd name="connsiteX3975" fmla="*/ 2319502 w 7631184"/>
              <a:gd name="connsiteY3975" fmla="*/ 3321565 h 6858054"/>
              <a:gd name="connsiteX3976" fmla="*/ 2299964 w 7631184"/>
              <a:gd name="connsiteY3976" fmla="*/ 3302026 h 6858054"/>
              <a:gd name="connsiteX3977" fmla="*/ 2212047 w 7631184"/>
              <a:gd name="connsiteY3977" fmla="*/ 3223872 h 6858054"/>
              <a:gd name="connsiteX3978" fmla="*/ 2182741 w 7631184"/>
              <a:gd name="connsiteY3978" fmla="*/ 3204333 h 6858054"/>
              <a:gd name="connsiteX3979" fmla="*/ 2104592 w 7631184"/>
              <a:gd name="connsiteY3979" fmla="*/ 3145717 h 6858054"/>
              <a:gd name="connsiteX3980" fmla="*/ 2065518 w 7631184"/>
              <a:gd name="connsiteY3980" fmla="*/ 3116409 h 6858054"/>
              <a:gd name="connsiteX3981" fmla="*/ 2026443 w 7631184"/>
              <a:gd name="connsiteY3981" fmla="*/ 3087101 h 6858054"/>
              <a:gd name="connsiteX3982" fmla="*/ 1987369 w 7631184"/>
              <a:gd name="connsiteY3982" fmla="*/ 3057793 h 6858054"/>
              <a:gd name="connsiteX3983" fmla="*/ 1958063 w 7631184"/>
              <a:gd name="connsiteY3983" fmla="*/ 3028486 h 6858054"/>
              <a:gd name="connsiteX3984" fmla="*/ 1918988 w 7631184"/>
              <a:gd name="connsiteY3984" fmla="*/ 3008947 h 6858054"/>
              <a:gd name="connsiteX3985" fmla="*/ 1899451 w 7631184"/>
              <a:gd name="connsiteY3985" fmla="*/ 2999178 h 6858054"/>
              <a:gd name="connsiteX3986" fmla="*/ 1889683 w 7631184"/>
              <a:gd name="connsiteY3986" fmla="*/ 2989408 h 6858054"/>
              <a:gd name="connsiteX3987" fmla="*/ 1870145 w 7631184"/>
              <a:gd name="connsiteY3987" fmla="*/ 2979639 h 6858054"/>
              <a:gd name="connsiteX3988" fmla="*/ 1840840 w 7631184"/>
              <a:gd name="connsiteY3988" fmla="*/ 2960100 h 6858054"/>
              <a:gd name="connsiteX3989" fmla="*/ 1821302 w 7631184"/>
              <a:gd name="connsiteY3989" fmla="*/ 2950331 h 6858054"/>
              <a:gd name="connsiteX3990" fmla="*/ 1801765 w 7631184"/>
              <a:gd name="connsiteY3990" fmla="*/ 2940562 h 6858054"/>
              <a:gd name="connsiteX3991" fmla="*/ 1752922 w 7631184"/>
              <a:gd name="connsiteY3991" fmla="*/ 2911254 h 6858054"/>
              <a:gd name="connsiteX3992" fmla="*/ 1723616 w 7631184"/>
              <a:gd name="connsiteY3992" fmla="*/ 2891715 h 6858054"/>
              <a:gd name="connsiteX3993" fmla="*/ 1694310 w 7631184"/>
              <a:gd name="connsiteY3993" fmla="*/ 2872177 h 6858054"/>
              <a:gd name="connsiteX3994" fmla="*/ 1684542 w 7631184"/>
              <a:gd name="connsiteY3994" fmla="*/ 2862407 h 6858054"/>
              <a:gd name="connsiteX3995" fmla="*/ 1665005 w 7631184"/>
              <a:gd name="connsiteY3995" fmla="*/ 2852638 h 6858054"/>
              <a:gd name="connsiteX3996" fmla="*/ 1655236 w 7631184"/>
              <a:gd name="connsiteY3996" fmla="*/ 2842869 h 6858054"/>
              <a:gd name="connsiteX3997" fmla="*/ 1645467 w 7631184"/>
              <a:gd name="connsiteY3997" fmla="*/ 2833099 h 6858054"/>
              <a:gd name="connsiteX3998" fmla="*/ 1635699 w 7631184"/>
              <a:gd name="connsiteY3998" fmla="*/ 2833099 h 6858054"/>
              <a:gd name="connsiteX3999" fmla="*/ 1625930 w 7631184"/>
              <a:gd name="connsiteY3999" fmla="*/ 2823330 h 6858054"/>
              <a:gd name="connsiteX4000" fmla="*/ 1616162 w 7631184"/>
              <a:gd name="connsiteY4000" fmla="*/ 2823330 h 6858054"/>
              <a:gd name="connsiteX4001" fmla="*/ 1596624 w 7631184"/>
              <a:gd name="connsiteY4001" fmla="*/ 2813561 h 6858054"/>
              <a:gd name="connsiteX4002" fmla="*/ 1586856 w 7631184"/>
              <a:gd name="connsiteY4002" fmla="*/ 2803791 h 6858054"/>
              <a:gd name="connsiteX4003" fmla="*/ 1577087 w 7631184"/>
              <a:gd name="connsiteY4003" fmla="*/ 2794022 h 6858054"/>
              <a:gd name="connsiteX4004" fmla="*/ 1567319 w 7631184"/>
              <a:gd name="connsiteY4004" fmla="*/ 2794022 h 6858054"/>
              <a:gd name="connsiteX4005" fmla="*/ 1557550 w 7631184"/>
              <a:gd name="connsiteY4005" fmla="*/ 2794022 h 6858054"/>
              <a:gd name="connsiteX4006" fmla="*/ 1547781 w 7631184"/>
              <a:gd name="connsiteY4006" fmla="*/ 2784253 h 6858054"/>
              <a:gd name="connsiteX4007" fmla="*/ 1489170 w 7631184"/>
              <a:gd name="connsiteY4007" fmla="*/ 2745176 h 6858054"/>
              <a:gd name="connsiteX4008" fmla="*/ 1459864 w 7631184"/>
              <a:gd name="connsiteY4008" fmla="*/ 2735406 h 6858054"/>
              <a:gd name="connsiteX4009" fmla="*/ 1440327 w 7631184"/>
              <a:gd name="connsiteY4009" fmla="*/ 2725637 h 6858054"/>
              <a:gd name="connsiteX4010" fmla="*/ 1411021 w 7631184"/>
              <a:gd name="connsiteY4010" fmla="*/ 2706099 h 6858054"/>
              <a:gd name="connsiteX4011" fmla="*/ 1401252 w 7631184"/>
              <a:gd name="connsiteY4011" fmla="*/ 2706099 h 6858054"/>
              <a:gd name="connsiteX4012" fmla="*/ 1391483 w 7631184"/>
              <a:gd name="connsiteY4012" fmla="*/ 2706099 h 6858054"/>
              <a:gd name="connsiteX4013" fmla="*/ 1391483 w 7631184"/>
              <a:gd name="connsiteY4013" fmla="*/ 2696329 h 6858054"/>
              <a:gd name="connsiteX4014" fmla="*/ 1352409 w 7631184"/>
              <a:gd name="connsiteY4014" fmla="*/ 2676790 h 6858054"/>
              <a:gd name="connsiteX4015" fmla="*/ 1332872 w 7631184"/>
              <a:gd name="connsiteY4015" fmla="*/ 2667021 h 6858054"/>
              <a:gd name="connsiteX4016" fmla="*/ 1313335 w 7631184"/>
              <a:gd name="connsiteY4016" fmla="*/ 2657252 h 6858054"/>
              <a:gd name="connsiteX4017" fmla="*/ 1303566 w 7631184"/>
              <a:gd name="connsiteY4017" fmla="*/ 2657252 h 6858054"/>
              <a:gd name="connsiteX4018" fmla="*/ 1293797 w 7631184"/>
              <a:gd name="connsiteY4018" fmla="*/ 2647483 h 6858054"/>
              <a:gd name="connsiteX4019" fmla="*/ 1284029 w 7631184"/>
              <a:gd name="connsiteY4019" fmla="*/ 2647483 h 6858054"/>
              <a:gd name="connsiteX4020" fmla="*/ 1254723 w 7631184"/>
              <a:gd name="connsiteY4020" fmla="*/ 2637713 h 6858054"/>
              <a:gd name="connsiteX4021" fmla="*/ 1225417 w 7631184"/>
              <a:gd name="connsiteY4021" fmla="*/ 2627944 h 6858054"/>
              <a:gd name="connsiteX4022" fmla="*/ 1235186 w 7631184"/>
              <a:gd name="connsiteY4022" fmla="*/ 2627944 h 6858054"/>
              <a:gd name="connsiteX4023" fmla="*/ 1244954 w 7631184"/>
              <a:gd name="connsiteY4023" fmla="*/ 2627944 h 6858054"/>
              <a:gd name="connsiteX4024" fmla="*/ 1235186 w 7631184"/>
              <a:gd name="connsiteY4024" fmla="*/ 2618175 h 6858054"/>
              <a:gd name="connsiteX4025" fmla="*/ 1215648 w 7631184"/>
              <a:gd name="connsiteY4025" fmla="*/ 2608406 h 6858054"/>
              <a:gd name="connsiteX4026" fmla="*/ 1205880 w 7631184"/>
              <a:gd name="connsiteY4026" fmla="*/ 2618175 h 6858054"/>
              <a:gd name="connsiteX4027" fmla="*/ 1225417 w 7631184"/>
              <a:gd name="connsiteY4027" fmla="*/ 2627944 h 6858054"/>
              <a:gd name="connsiteX4028" fmla="*/ 1303566 w 7631184"/>
              <a:gd name="connsiteY4028" fmla="*/ 2676790 h 6858054"/>
              <a:gd name="connsiteX4029" fmla="*/ 1342640 w 7631184"/>
              <a:gd name="connsiteY4029" fmla="*/ 2706099 h 6858054"/>
              <a:gd name="connsiteX4030" fmla="*/ 1362178 w 7631184"/>
              <a:gd name="connsiteY4030" fmla="*/ 2715868 h 6858054"/>
              <a:gd name="connsiteX4031" fmla="*/ 1391483 w 7631184"/>
              <a:gd name="connsiteY4031" fmla="*/ 2735406 h 6858054"/>
              <a:gd name="connsiteX4032" fmla="*/ 1352409 w 7631184"/>
              <a:gd name="connsiteY4032" fmla="*/ 2715868 h 6858054"/>
              <a:gd name="connsiteX4033" fmla="*/ 1332872 w 7631184"/>
              <a:gd name="connsiteY4033" fmla="*/ 2706099 h 6858054"/>
              <a:gd name="connsiteX4034" fmla="*/ 1323103 w 7631184"/>
              <a:gd name="connsiteY4034" fmla="*/ 2696329 h 6858054"/>
              <a:gd name="connsiteX4035" fmla="*/ 1303566 w 7631184"/>
              <a:gd name="connsiteY4035" fmla="*/ 2686560 h 6858054"/>
              <a:gd name="connsiteX4036" fmla="*/ 1264492 w 7631184"/>
              <a:gd name="connsiteY4036" fmla="*/ 2667021 h 6858054"/>
              <a:gd name="connsiteX4037" fmla="*/ 1235186 w 7631184"/>
              <a:gd name="connsiteY4037" fmla="*/ 2647483 h 6858054"/>
              <a:gd name="connsiteX4038" fmla="*/ 1205880 w 7631184"/>
              <a:gd name="connsiteY4038" fmla="*/ 2627944 h 6858054"/>
              <a:gd name="connsiteX4039" fmla="*/ 1186343 w 7631184"/>
              <a:gd name="connsiteY4039" fmla="*/ 2608406 h 6858054"/>
              <a:gd name="connsiteX4040" fmla="*/ 1176574 w 7631184"/>
              <a:gd name="connsiteY4040" fmla="*/ 2608406 h 6858054"/>
              <a:gd name="connsiteX4041" fmla="*/ 1166805 w 7631184"/>
              <a:gd name="connsiteY4041" fmla="*/ 2598636 h 6858054"/>
              <a:gd name="connsiteX4042" fmla="*/ 1137500 w 7631184"/>
              <a:gd name="connsiteY4042" fmla="*/ 2588867 h 6858054"/>
              <a:gd name="connsiteX4043" fmla="*/ 1098425 w 7631184"/>
              <a:gd name="connsiteY4043" fmla="*/ 2569328 h 6858054"/>
              <a:gd name="connsiteX4044" fmla="*/ 1078888 w 7631184"/>
              <a:gd name="connsiteY4044" fmla="*/ 2559559 h 6858054"/>
              <a:gd name="connsiteX4045" fmla="*/ 1059351 w 7631184"/>
              <a:gd name="connsiteY4045" fmla="*/ 2540020 h 6858054"/>
              <a:gd name="connsiteX4046" fmla="*/ 1108194 w 7631184"/>
              <a:gd name="connsiteY4046" fmla="*/ 2559559 h 6858054"/>
              <a:gd name="connsiteX4047" fmla="*/ 1157037 w 7631184"/>
              <a:gd name="connsiteY4047" fmla="*/ 2588867 h 6858054"/>
              <a:gd name="connsiteX4048" fmla="*/ 1157037 w 7631184"/>
              <a:gd name="connsiteY4048" fmla="*/ 2559559 h 6858054"/>
              <a:gd name="connsiteX4049" fmla="*/ 1137500 w 7631184"/>
              <a:gd name="connsiteY4049" fmla="*/ 2540020 h 6858054"/>
              <a:gd name="connsiteX4050" fmla="*/ 1117962 w 7631184"/>
              <a:gd name="connsiteY4050" fmla="*/ 2530251 h 6858054"/>
              <a:gd name="connsiteX4051" fmla="*/ 1108194 w 7631184"/>
              <a:gd name="connsiteY4051" fmla="*/ 2530251 h 6858054"/>
              <a:gd name="connsiteX4052" fmla="*/ 1098425 w 7631184"/>
              <a:gd name="connsiteY4052" fmla="*/ 2520482 h 6858054"/>
              <a:gd name="connsiteX4053" fmla="*/ 1039813 w 7631184"/>
              <a:gd name="connsiteY4053" fmla="*/ 2520482 h 6858054"/>
              <a:gd name="connsiteX4054" fmla="*/ 961665 w 7631184"/>
              <a:gd name="connsiteY4054" fmla="*/ 2510712 h 6858054"/>
              <a:gd name="connsiteX4055" fmla="*/ 922590 w 7631184"/>
              <a:gd name="connsiteY4055" fmla="*/ 2500943 h 6858054"/>
              <a:gd name="connsiteX4056" fmla="*/ 903053 w 7631184"/>
              <a:gd name="connsiteY4056" fmla="*/ 2491174 h 6858054"/>
              <a:gd name="connsiteX4057" fmla="*/ 893284 w 7631184"/>
              <a:gd name="connsiteY4057" fmla="*/ 2491174 h 6858054"/>
              <a:gd name="connsiteX4058" fmla="*/ 893284 w 7631184"/>
              <a:gd name="connsiteY4058" fmla="*/ 2481404 h 6858054"/>
              <a:gd name="connsiteX4059" fmla="*/ 903053 w 7631184"/>
              <a:gd name="connsiteY4059" fmla="*/ 2481404 h 6858054"/>
              <a:gd name="connsiteX4060" fmla="*/ 922590 w 7631184"/>
              <a:gd name="connsiteY4060" fmla="*/ 2491174 h 6858054"/>
              <a:gd name="connsiteX4061" fmla="*/ 961665 w 7631184"/>
              <a:gd name="connsiteY4061" fmla="*/ 2491174 h 6858054"/>
              <a:gd name="connsiteX4062" fmla="*/ 1000739 w 7631184"/>
              <a:gd name="connsiteY4062" fmla="*/ 2491174 h 6858054"/>
              <a:gd name="connsiteX4063" fmla="*/ 1020276 w 7631184"/>
              <a:gd name="connsiteY4063" fmla="*/ 2491174 h 6858054"/>
              <a:gd name="connsiteX4064" fmla="*/ 1039813 w 7631184"/>
              <a:gd name="connsiteY4064" fmla="*/ 2500943 h 6858054"/>
              <a:gd name="connsiteX4065" fmla="*/ 1078888 w 7631184"/>
              <a:gd name="connsiteY4065" fmla="*/ 2500943 h 6858054"/>
              <a:gd name="connsiteX4066" fmla="*/ 1059351 w 7631184"/>
              <a:gd name="connsiteY4066" fmla="*/ 2491174 h 6858054"/>
              <a:gd name="connsiteX4067" fmla="*/ 1039813 w 7631184"/>
              <a:gd name="connsiteY4067" fmla="*/ 2471635 h 6858054"/>
              <a:gd name="connsiteX4068" fmla="*/ 1059351 w 7631184"/>
              <a:gd name="connsiteY4068" fmla="*/ 2481404 h 6858054"/>
              <a:gd name="connsiteX4069" fmla="*/ 1088657 w 7631184"/>
              <a:gd name="connsiteY4069" fmla="*/ 2491174 h 6858054"/>
              <a:gd name="connsiteX4070" fmla="*/ 1108194 w 7631184"/>
              <a:gd name="connsiteY4070" fmla="*/ 2500943 h 6858054"/>
              <a:gd name="connsiteX4071" fmla="*/ 1147268 w 7631184"/>
              <a:gd name="connsiteY4071" fmla="*/ 2510712 h 6858054"/>
              <a:gd name="connsiteX4072" fmla="*/ 1157037 w 7631184"/>
              <a:gd name="connsiteY4072" fmla="*/ 2510712 h 6858054"/>
              <a:gd name="connsiteX4073" fmla="*/ 1176574 w 7631184"/>
              <a:gd name="connsiteY4073" fmla="*/ 2510712 h 6858054"/>
              <a:gd name="connsiteX4074" fmla="*/ 1157037 w 7631184"/>
              <a:gd name="connsiteY4074" fmla="*/ 2500943 h 6858054"/>
              <a:gd name="connsiteX4075" fmla="*/ 1137500 w 7631184"/>
              <a:gd name="connsiteY4075" fmla="*/ 2481404 h 6858054"/>
              <a:gd name="connsiteX4076" fmla="*/ 1108194 w 7631184"/>
              <a:gd name="connsiteY4076" fmla="*/ 2471635 h 6858054"/>
              <a:gd name="connsiteX4077" fmla="*/ 1088657 w 7631184"/>
              <a:gd name="connsiteY4077" fmla="*/ 2461866 h 6858054"/>
              <a:gd name="connsiteX4078" fmla="*/ 1010508 w 7631184"/>
              <a:gd name="connsiteY4078" fmla="*/ 2452096 h 6858054"/>
              <a:gd name="connsiteX4079" fmla="*/ 971433 w 7631184"/>
              <a:gd name="connsiteY4079" fmla="*/ 2452096 h 6858054"/>
              <a:gd name="connsiteX4080" fmla="*/ 942127 w 7631184"/>
              <a:gd name="connsiteY4080" fmla="*/ 2452096 h 6858054"/>
              <a:gd name="connsiteX4081" fmla="*/ 922590 w 7631184"/>
              <a:gd name="connsiteY4081" fmla="*/ 2442327 h 6858054"/>
              <a:gd name="connsiteX4082" fmla="*/ 863978 w 7631184"/>
              <a:gd name="connsiteY4082" fmla="*/ 2442327 h 6858054"/>
              <a:gd name="connsiteX4083" fmla="*/ 844441 w 7631184"/>
              <a:gd name="connsiteY4083" fmla="*/ 2442327 h 6858054"/>
              <a:gd name="connsiteX4084" fmla="*/ 815135 w 7631184"/>
              <a:gd name="connsiteY4084" fmla="*/ 2432558 h 6858054"/>
              <a:gd name="connsiteX4085" fmla="*/ 785829 w 7631184"/>
              <a:gd name="connsiteY4085" fmla="*/ 2432558 h 6858054"/>
              <a:gd name="connsiteX4086" fmla="*/ 766292 w 7631184"/>
              <a:gd name="connsiteY4086" fmla="*/ 2432558 h 6858054"/>
              <a:gd name="connsiteX4087" fmla="*/ 756524 w 7631184"/>
              <a:gd name="connsiteY4087" fmla="*/ 2422788 h 6858054"/>
              <a:gd name="connsiteX4088" fmla="*/ 746755 w 7631184"/>
              <a:gd name="connsiteY4088" fmla="*/ 2422788 h 6858054"/>
              <a:gd name="connsiteX4089" fmla="*/ 736987 w 7631184"/>
              <a:gd name="connsiteY4089" fmla="*/ 2422788 h 6858054"/>
              <a:gd name="connsiteX4090" fmla="*/ 727218 w 7631184"/>
              <a:gd name="connsiteY4090" fmla="*/ 2422788 h 6858054"/>
              <a:gd name="connsiteX4091" fmla="*/ 717449 w 7631184"/>
              <a:gd name="connsiteY4091" fmla="*/ 2422788 h 6858054"/>
              <a:gd name="connsiteX4092" fmla="*/ 697912 w 7631184"/>
              <a:gd name="connsiteY4092" fmla="*/ 2413019 h 6858054"/>
              <a:gd name="connsiteX4093" fmla="*/ 718060 w 7631184"/>
              <a:gd name="connsiteY4093" fmla="*/ 2413019 h 6858054"/>
              <a:gd name="connsiteX4094" fmla="*/ 756524 w 7631184"/>
              <a:gd name="connsiteY4094" fmla="*/ 2413019 h 6858054"/>
              <a:gd name="connsiteX4095" fmla="*/ 795598 w 7631184"/>
              <a:gd name="connsiteY4095" fmla="*/ 2422788 h 6858054"/>
              <a:gd name="connsiteX4096" fmla="*/ 834673 w 7631184"/>
              <a:gd name="connsiteY4096" fmla="*/ 2422788 h 6858054"/>
              <a:gd name="connsiteX4097" fmla="*/ 863978 w 7631184"/>
              <a:gd name="connsiteY4097" fmla="*/ 2422788 h 6858054"/>
              <a:gd name="connsiteX4098" fmla="*/ 873747 w 7631184"/>
              <a:gd name="connsiteY4098" fmla="*/ 2422788 h 6858054"/>
              <a:gd name="connsiteX4099" fmla="*/ 912821 w 7631184"/>
              <a:gd name="connsiteY4099" fmla="*/ 2432558 h 6858054"/>
              <a:gd name="connsiteX4100" fmla="*/ 961665 w 7631184"/>
              <a:gd name="connsiteY4100" fmla="*/ 2432558 h 6858054"/>
              <a:gd name="connsiteX4101" fmla="*/ 990970 w 7631184"/>
              <a:gd name="connsiteY4101" fmla="*/ 2432558 h 6858054"/>
              <a:gd name="connsiteX4102" fmla="*/ 1059351 w 7631184"/>
              <a:gd name="connsiteY4102" fmla="*/ 2442327 h 6858054"/>
              <a:gd name="connsiteX4103" fmla="*/ 1069119 w 7631184"/>
              <a:gd name="connsiteY4103" fmla="*/ 2442327 h 6858054"/>
              <a:gd name="connsiteX4104" fmla="*/ 1069119 w 7631184"/>
              <a:gd name="connsiteY4104" fmla="*/ 2432558 h 6858054"/>
              <a:gd name="connsiteX4105" fmla="*/ 1078888 w 7631184"/>
              <a:gd name="connsiteY4105" fmla="*/ 2442327 h 6858054"/>
              <a:gd name="connsiteX4106" fmla="*/ 1088657 w 7631184"/>
              <a:gd name="connsiteY4106" fmla="*/ 2442327 h 6858054"/>
              <a:gd name="connsiteX4107" fmla="*/ 1117962 w 7631184"/>
              <a:gd name="connsiteY4107" fmla="*/ 2442327 h 6858054"/>
              <a:gd name="connsiteX4108" fmla="*/ 1147268 w 7631184"/>
              <a:gd name="connsiteY4108" fmla="*/ 2452096 h 6858054"/>
              <a:gd name="connsiteX4109" fmla="*/ 1147268 w 7631184"/>
              <a:gd name="connsiteY4109" fmla="*/ 2442327 h 6858054"/>
              <a:gd name="connsiteX4110" fmla="*/ 1147268 w 7631184"/>
              <a:gd name="connsiteY4110" fmla="*/ 2432558 h 6858054"/>
              <a:gd name="connsiteX4111" fmla="*/ 1137500 w 7631184"/>
              <a:gd name="connsiteY4111" fmla="*/ 2413019 h 6858054"/>
              <a:gd name="connsiteX4112" fmla="*/ 1117962 w 7631184"/>
              <a:gd name="connsiteY4112" fmla="*/ 2413019 h 6858054"/>
              <a:gd name="connsiteX4113" fmla="*/ 1088657 w 7631184"/>
              <a:gd name="connsiteY4113" fmla="*/ 2413019 h 6858054"/>
              <a:gd name="connsiteX4114" fmla="*/ 1069119 w 7631184"/>
              <a:gd name="connsiteY4114" fmla="*/ 2403250 h 6858054"/>
              <a:gd name="connsiteX4115" fmla="*/ 1069119 w 7631184"/>
              <a:gd name="connsiteY4115" fmla="*/ 2393481 h 6858054"/>
              <a:gd name="connsiteX4116" fmla="*/ 1078888 w 7631184"/>
              <a:gd name="connsiteY4116" fmla="*/ 2393481 h 6858054"/>
              <a:gd name="connsiteX4117" fmla="*/ 1078888 w 7631184"/>
              <a:gd name="connsiteY4117" fmla="*/ 2403250 h 6858054"/>
              <a:gd name="connsiteX4118" fmla="*/ 1098425 w 7631184"/>
              <a:gd name="connsiteY4118" fmla="*/ 2403250 h 6858054"/>
              <a:gd name="connsiteX4119" fmla="*/ 1108194 w 7631184"/>
              <a:gd name="connsiteY4119" fmla="*/ 2403250 h 6858054"/>
              <a:gd name="connsiteX4120" fmla="*/ 1098425 w 7631184"/>
              <a:gd name="connsiteY4120" fmla="*/ 2393481 h 6858054"/>
              <a:gd name="connsiteX4121" fmla="*/ 1078888 w 7631184"/>
              <a:gd name="connsiteY4121" fmla="*/ 2383711 h 6858054"/>
              <a:gd name="connsiteX4122" fmla="*/ 1069119 w 7631184"/>
              <a:gd name="connsiteY4122" fmla="*/ 2383711 h 6858054"/>
              <a:gd name="connsiteX4123" fmla="*/ 1049582 w 7631184"/>
              <a:gd name="connsiteY4123" fmla="*/ 2383711 h 6858054"/>
              <a:gd name="connsiteX4124" fmla="*/ 1039813 w 7631184"/>
              <a:gd name="connsiteY4124" fmla="*/ 2383711 h 6858054"/>
              <a:gd name="connsiteX4125" fmla="*/ 1010508 w 7631184"/>
              <a:gd name="connsiteY4125" fmla="*/ 2383711 h 6858054"/>
              <a:gd name="connsiteX4126" fmla="*/ 942127 w 7631184"/>
              <a:gd name="connsiteY4126" fmla="*/ 2373942 h 6858054"/>
              <a:gd name="connsiteX4127" fmla="*/ 912821 w 7631184"/>
              <a:gd name="connsiteY4127" fmla="*/ 2364173 h 6858054"/>
              <a:gd name="connsiteX4128" fmla="*/ 893284 w 7631184"/>
              <a:gd name="connsiteY4128" fmla="*/ 2364173 h 6858054"/>
              <a:gd name="connsiteX4129" fmla="*/ 883516 w 7631184"/>
              <a:gd name="connsiteY4129" fmla="*/ 2364173 h 6858054"/>
              <a:gd name="connsiteX4130" fmla="*/ 873747 w 7631184"/>
              <a:gd name="connsiteY4130" fmla="*/ 2354403 h 6858054"/>
              <a:gd name="connsiteX4131" fmla="*/ 942127 w 7631184"/>
              <a:gd name="connsiteY4131" fmla="*/ 2354403 h 6858054"/>
              <a:gd name="connsiteX4132" fmla="*/ 951896 w 7631184"/>
              <a:gd name="connsiteY4132" fmla="*/ 2354403 h 6858054"/>
              <a:gd name="connsiteX4133" fmla="*/ 1000739 w 7631184"/>
              <a:gd name="connsiteY4133" fmla="*/ 2354403 h 6858054"/>
              <a:gd name="connsiteX4134" fmla="*/ 1010508 w 7631184"/>
              <a:gd name="connsiteY4134" fmla="*/ 2354403 h 6858054"/>
              <a:gd name="connsiteX4135" fmla="*/ 990970 w 7631184"/>
              <a:gd name="connsiteY4135" fmla="*/ 2344634 h 6858054"/>
              <a:gd name="connsiteX4136" fmla="*/ 1000739 w 7631184"/>
              <a:gd name="connsiteY4136" fmla="*/ 2344634 h 6858054"/>
              <a:gd name="connsiteX4137" fmla="*/ 981202 w 7631184"/>
              <a:gd name="connsiteY4137" fmla="*/ 2334865 h 6858054"/>
              <a:gd name="connsiteX4138" fmla="*/ 971433 w 7631184"/>
              <a:gd name="connsiteY4138" fmla="*/ 2325095 h 6858054"/>
              <a:gd name="connsiteX4139" fmla="*/ 951896 w 7631184"/>
              <a:gd name="connsiteY4139" fmla="*/ 2315326 h 6858054"/>
              <a:gd name="connsiteX4140" fmla="*/ 961665 w 7631184"/>
              <a:gd name="connsiteY4140" fmla="*/ 2315326 h 6858054"/>
              <a:gd name="connsiteX4141" fmla="*/ 971433 w 7631184"/>
              <a:gd name="connsiteY4141" fmla="*/ 2315326 h 6858054"/>
              <a:gd name="connsiteX4142" fmla="*/ 981202 w 7631184"/>
              <a:gd name="connsiteY4142" fmla="*/ 2315326 h 6858054"/>
              <a:gd name="connsiteX4143" fmla="*/ 990970 w 7631184"/>
              <a:gd name="connsiteY4143" fmla="*/ 2315326 h 6858054"/>
              <a:gd name="connsiteX4144" fmla="*/ 1030045 w 7631184"/>
              <a:gd name="connsiteY4144" fmla="*/ 2315326 h 6858054"/>
              <a:gd name="connsiteX4145" fmla="*/ 1039813 w 7631184"/>
              <a:gd name="connsiteY4145" fmla="*/ 2315326 h 6858054"/>
              <a:gd name="connsiteX4146" fmla="*/ 1049582 w 7631184"/>
              <a:gd name="connsiteY4146" fmla="*/ 2315326 h 6858054"/>
              <a:gd name="connsiteX4147" fmla="*/ 1069119 w 7631184"/>
              <a:gd name="connsiteY4147" fmla="*/ 2325095 h 6858054"/>
              <a:gd name="connsiteX4148" fmla="*/ 1059351 w 7631184"/>
              <a:gd name="connsiteY4148" fmla="*/ 2325095 h 6858054"/>
              <a:gd name="connsiteX4149" fmla="*/ 1000739 w 7631184"/>
              <a:gd name="connsiteY4149" fmla="*/ 2325095 h 6858054"/>
              <a:gd name="connsiteX4150" fmla="*/ 990970 w 7631184"/>
              <a:gd name="connsiteY4150" fmla="*/ 2325095 h 6858054"/>
              <a:gd name="connsiteX4151" fmla="*/ 981202 w 7631184"/>
              <a:gd name="connsiteY4151" fmla="*/ 2325095 h 6858054"/>
              <a:gd name="connsiteX4152" fmla="*/ 990970 w 7631184"/>
              <a:gd name="connsiteY4152" fmla="*/ 2325095 h 6858054"/>
              <a:gd name="connsiteX4153" fmla="*/ 1049582 w 7631184"/>
              <a:gd name="connsiteY4153" fmla="*/ 2364173 h 6858054"/>
              <a:gd name="connsiteX4154" fmla="*/ 1059351 w 7631184"/>
              <a:gd name="connsiteY4154" fmla="*/ 2354403 h 6858054"/>
              <a:gd name="connsiteX4155" fmla="*/ 1078888 w 7631184"/>
              <a:gd name="connsiteY4155" fmla="*/ 2354403 h 6858054"/>
              <a:gd name="connsiteX4156" fmla="*/ 1098425 w 7631184"/>
              <a:gd name="connsiteY4156" fmla="*/ 2364173 h 6858054"/>
              <a:gd name="connsiteX4157" fmla="*/ 1117962 w 7631184"/>
              <a:gd name="connsiteY4157" fmla="*/ 2364173 h 6858054"/>
              <a:gd name="connsiteX4158" fmla="*/ 1108194 w 7631184"/>
              <a:gd name="connsiteY4158" fmla="*/ 2344634 h 6858054"/>
              <a:gd name="connsiteX4159" fmla="*/ 1137500 w 7631184"/>
              <a:gd name="connsiteY4159" fmla="*/ 2344634 h 6858054"/>
              <a:gd name="connsiteX4160" fmla="*/ 1147268 w 7631184"/>
              <a:gd name="connsiteY4160" fmla="*/ 2354403 h 6858054"/>
              <a:gd name="connsiteX4161" fmla="*/ 1166805 w 7631184"/>
              <a:gd name="connsiteY4161" fmla="*/ 2354403 h 6858054"/>
              <a:gd name="connsiteX4162" fmla="*/ 1176574 w 7631184"/>
              <a:gd name="connsiteY4162" fmla="*/ 2354403 h 6858054"/>
              <a:gd name="connsiteX4163" fmla="*/ 1205880 w 7631184"/>
              <a:gd name="connsiteY4163" fmla="*/ 2364173 h 6858054"/>
              <a:gd name="connsiteX4164" fmla="*/ 1215648 w 7631184"/>
              <a:gd name="connsiteY4164" fmla="*/ 2364173 h 6858054"/>
              <a:gd name="connsiteX4165" fmla="*/ 1244954 w 7631184"/>
              <a:gd name="connsiteY4165" fmla="*/ 2364173 h 6858054"/>
              <a:gd name="connsiteX4166" fmla="*/ 1244954 w 7631184"/>
              <a:gd name="connsiteY4166" fmla="*/ 2354403 h 6858054"/>
              <a:gd name="connsiteX4167" fmla="*/ 1235186 w 7631184"/>
              <a:gd name="connsiteY4167" fmla="*/ 2344634 h 6858054"/>
              <a:gd name="connsiteX4168" fmla="*/ 1215648 w 7631184"/>
              <a:gd name="connsiteY4168" fmla="*/ 2334865 h 6858054"/>
              <a:gd name="connsiteX4169" fmla="*/ 1186343 w 7631184"/>
              <a:gd name="connsiteY4169" fmla="*/ 2334865 h 6858054"/>
              <a:gd name="connsiteX4170" fmla="*/ 1166805 w 7631184"/>
              <a:gd name="connsiteY4170" fmla="*/ 2334865 h 6858054"/>
              <a:gd name="connsiteX4171" fmla="*/ 1147268 w 7631184"/>
              <a:gd name="connsiteY4171" fmla="*/ 2334865 h 6858054"/>
              <a:gd name="connsiteX4172" fmla="*/ 1098425 w 7631184"/>
              <a:gd name="connsiteY4172" fmla="*/ 2325095 h 6858054"/>
              <a:gd name="connsiteX4173" fmla="*/ 1108194 w 7631184"/>
              <a:gd name="connsiteY4173" fmla="*/ 2325095 h 6858054"/>
              <a:gd name="connsiteX4174" fmla="*/ 1098425 w 7631184"/>
              <a:gd name="connsiteY4174" fmla="*/ 2315326 h 6858054"/>
              <a:gd name="connsiteX4175" fmla="*/ 1088657 w 7631184"/>
              <a:gd name="connsiteY4175" fmla="*/ 2315326 h 6858054"/>
              <a:gd name="connsiteX4176" fmla="*/ 1078888 w 7631184"/>
              <a:gd name="connsiteY4176" fmla="*/ 2315326 h 6858054"/>
              <a:gd name="connsiteX4177" fmla="*/ 1088657 w 7631184"/>
              <a:gd name="connsiteY4177" fmla="*/ 2325095 h 6858054"/>
              <a:gd name="connsiteX4178" fmla="*/ 1059351 w 7631184"/>
              <a:gd name="connsiteY4178" fmla="*/ 2315326 h 6858054"/>
              <a:gd name="connsiteX4179" fmla="*/ 1039813 w 7631184"/>
              <a:gd name="connsiteY4179" fmla="*/ 2305557 h 6858054"/>
              <a:gd name="connsiteX4180" fmla="*/ 1000739 w 7631184"/>
              <a:gd name="connsiteY4180" fmla="*/ 2305557 h 6858054"/>
              <a:gd name="connsiteX4181" fmla="*/ 971433 w 7631184"/>
              <a:gd name="connsiteY4181" fmla="*/ 2295788 h 6858054"/>
              <a:gd name="connsiteX4182" fmla="*/ 951896 w 7631184"/>
              <a:gd name="connsiteY4182" fmla="*/ 2295788 h 6858054"/>
              <a:gd name="connsiteX4183" fmla="*/ 922590 w 7631184"/>
              <a:gd name="connsiteY4183" fmla="*/ 2295788 h 6858054"/>
              <a:gd name="connsiteX4184" fmla="*/ 854210 w 7631184"/>
              <a:gd name="connsiteY4184" fmla="*/ 2286018 h 6858054"/>
              <a:gd name="connsiteX4185" fmla="*/ 834673 w 7631184"/>
              <a:gd name="connsiteY4185" fmla="*/ 2286018 h 6858054"/>
              <a:gd name="connsiteX4186" fmla="*/ 805367 w 7631184"/>
              <a:gd name="connsiteY4186" fmla="*/ 2276249 h 6858054"/>
              <a:gd name="connsiteX4187" fmla="*/ 785829 w 7631184"/>
              <a:gd name="connsiteY4187" fmla="*/ 2276249 h 6858054"/>
              <a:gd name="connsiteX4188" fmla="*/ 746755 w 7631184"/>
              <a:gd name="connsiteY4188" fmla="*/ 2276249 h 6858054"/>
              <a:gd name="connsiteX4189" fmla="*/ 736987 w 7631184"/>
              <a:gd name="connsiteY4189" fmla="*/ 2276249 h 6858054"/>
              <a:gd name="connsiteX4190" fmla="*/ 727218 w 7631184"/>
              <a:gd name="connsiteY4190" fmla="*/ 2276249 h 6858054"/>
              <a:gd name="connsiteX4191" fmla="*/ 717449 w 7631184"/>
              <a:gd name="connsiteY4191" fmla="*/ 2276249 h 6858054"/>
              <a:gd name="connsiteX4192" fmla="*/ 678375 w 7631184"/>
              <a:gd name="connsiteY4192" fmla="*/ 2266480 h 6858054"/>
              <a:gd name="connsiteX4193" fmla="*/ 639300 w 7631184"/>
              <a:gd name="connsiteY4193" fmla="*/ 2266480 h 6858054"/>
              <a:gd name="connsiteX4194" fmla="*/ 570920 w 7631184"/>
              <a:gd name="connsiteY4194" fmla="*/ 2266480 h 6858054"/>
              <a:gd name="connsiteX4195" fmla="*/ 551383 w 7631184"/>
              <a:gd name="connsiteY4195" fmla="*/ 2256710 h 6858054"/>
              <a:gd name="connsiteX4196" fmla="*/ 531846 w 7631184"/>
              <a:gd name="connsiteY4196" fmla="*/ 2256710 h 6858054"/>
              <a:gd name="connsiteX4197" fmla="*/ 473234 w 7631184"/>
              <a:gd name="connsiteY4197" fmla="*/ 2256710 h 6858054"/>
              <a:gd name="connsiteX4198" fmla="*/ 443928 w 7631184"/>
              <a:gd name="connsiteY4198" fmla="*/ 2256710 h 6858054"/>
              <a:gd name="connsiteX4199" fmla="*/ 440265 w 7631184"/>
              <a:gd name="connsiteY4199" fmla="*/ 2256710 h 6858054"/>
              <a:gd name="connsiteX4200" fmla="*/ 434160 w 7631184"/>
              <a:gd name="connsiteY4200" fmla="*/ 2256710 h 6858054"/>
              <a:gd name="connsiteX4201" fmla="*/ 424391 w 7631184"/>
              <a:gd name="connsiteY4201" fmla="*/ 2256710 h 6858054"/>
              <a:gd name="connsiteX4202" fmla="*/ 414622 w 7631184"/>
              <a:gd name="connsiteY4202" fmla="*/ 2246941 h 6858054"/>
              <a:gd name="connsiteX4203" fmla="*/ 463465 w 7631184"/>
              <a:gd name="connsiteY4203" fmla="*/ 2246941 h 6858054"/>
              <a:gd name="connsiteX4204" fmla="*/ 502540 w 7631184"/>
              <a:gd name="connsiteY4204" fmla="*/ 2246941 h 6858054"/>
              <a:gd name="connsiteX4205" fmla="*/ 512308 w 7631184"/>
              <a:gd name="connsiteY4205" fmla="*/ 2246941 h 6858054"/>
              <a:gd name="connsiteX4206" fmla="*/ 522077 w 7631184"/>
              <a:gd name="connsiteY4206" fmla="*/ 2246941 h 6858054"/>
              <a:gd name="connsiteX4207" fmla="*/ 541614 w 7631184"/>
              <a:gd name="connsiteY4207" fmla="*/ 2246941 h 6858054"/>
              <a:gd name="connsiteX4208" fmla="*/ 561152 w 7631184"/>
              <a:gd name="connsiteY4208" fmla="*/ 2237172 h 6858054"/>
              <a:gd name="connsiteX4209" fmla="*/ 541614 w 7631184"/>
              <a:gd name="connsiteY4209" fmla="*/ 2237172 h 6858054"/>
              <a:gd name="connsiteX4210" fmla="*/ 512308 w 7631184"/>
              <a:gd name="connsiteY4210" fmla="*/ 2227402 h 6858054"/>
              <a:gd name="connsiteX4211" fmla="*/ 492771 w 7631184"/>
              <a:gd name="connsiteY4211" fmla="*/ 2227402 h 6858054"/>
              <a:gd name="connsiteX4212" fmla="*/ 443928 w 7631184"/>
              <a:gd name="connsiteY4212" fmla="*/ 2227402 h 6858054"/>
              <a:gd name="connsiteX4213" fmla="*/ 404854 w 7631184"/>
              <a:gd name="connsiteY4213" fmla="*/ 2227402 h 6858054"/>
              <a:gd name="connsiteX4214" fmla="*/ 326705 w 7631184"/>
              <a:gd name="connsiteY4214" fmla="*/ 2227402 h 6858054"/>
              <a:gd name="connsiteX4215" fmla="*/ 316936 w 7631184"/>
              <a:gd name="connsiteY4215" fmla="*/ 2227402 h 6858054"/>
              <a:gd name="connsiteX4216" fmla="*/ 307168 w 7631184"/>
              <a:gd name="connsiteY4216" fmla="*/ 2227402 h 6858054"/>
              <a:gd name="connsiteX4217" fmla="*/ 297399 w 7631184"/>
              <a:gd name="connsiteY4217" fmla="*/ 2227402 h 6858054"/>
              <a:gd name="connsiteX4218" fmla="*/ 316936 w 7631184"/>
              <a:gd name="connsiteY4218" fmla="*/ 2217633 h 6858054"/>
              <a:gd name="connsiteX4219" fmla="*/ 336473 w 7631184"/>
              <a:gd name="connsiteY4219" fmla="*/ 2217633 h 6858054"/>
              <a:gd name="connsiteX4220" fmla="*/ 385317 w 7631184"/>
              <a:gd name="connsiteY4220" fmla="*/ 2217633 h 6858054"/>
              <a:gd name="connsiteX4221" fmla="*/ 414622 w 7631184"/>
              <a:gd name="connsiteY4221" fmla="*/ 2217633 h 6858054"/>
              <a:gd name="connsiteX4222" fmla="*/ 434160 w 7631184"/>
              <a:gd name="connsiteY4222" fmla="*/ 2217633 h 6858054"/>
              <a:gd name="connsiteX4223" fmla="*/ 453697 w 7631184"/>
              <a:gd name="connsiteY4223" fmla="*/ 2217633 h 6858054"/>
              <a:gd name="connsiteX4224" fmla="*/ 463465 w 7631184"/>
              <a:gd name="connsiteY4224" fmla="*/ 2217633 h 6858054"/>
              <a:gd name="connsiteX4225" fmla="*/ 473234 w 7631184"/>
              <a:gd name="connsiteY4225" fmla="*/ 2207864 h 6858054"/>
              <a:gd name="connsiteX4226" fmla="*/ 551383 w 7631184"/>
              <a:gd name="connsiteY4226" fmla="*/ 2217633 h 6858054"/>
              <a:gd name="connsiteX4227" fmla="*/ 561152 w 7631184"/>
              <a:gd name="connsiteY4227" fmla="*/ 2217633 h 6858054"/>
              <a:gd name="connsiteX4228" fmla="*/ 570920 w 7631184"/>
              <a:gd name="connsiteY4228" fmla="*/ 2217633 h 6858054"/>
              <a:gd name="connsiteX4229" fmla="*/ 580689 w 7631184"/>
              <a:gd name="connsiteY4229" fmla="*/ 2207864 h 6858054"/>
              <a:gd name="connsiteX4230" fmla="*/ 590457 w 7631184"/>
              <a:gd name="connsiteY4230" fmla="*/ 2207864 h 6858054"/>
              <a:gd name="connsiteX4231" fmla="*/ 551383 w 7631184"/>
              <a:gd name="connsiteY4231" fmla="*/ 2198095 h 6858054"/>
              <a:gd name="connsiteX4232" fmla="*/ 561152 w 7631184"/>
              <a:gd name="connsiteY4232" fmla="*/ 2198095 h 6858054"/>
              <a:gd name="connsiteX4233" fmla="*/ 580689 w 7631184"/>
              <a:gd name="connsiteY4233" fmla="*/ 2198095 h 6858054"/>
              <a:gd name="connsiteX4234" fmla="*/ 600226 w 7631184"/>
              <a:gd name="connsiteY4234" fmla="*/ 2198095 h 6858054"/>
              <a:gd name="connsiteX4235" fmla="*/ 609995 w 7631184"/>
              <a:gd name="connsiteY4235" fmla="*/ 2198095 h 6858054"/>
              <a:gd name="connsiteX4236" fmla="*/ 629532 w 7631184"/>
              <a:gd name="connsiteY4236" fmla="*/ 2198095 h 6858054"/>
              <a:gd name="connsiteX4237" fmla="*/ 658838 w 7631184"/>
              <a:gd name="connsiteY4237" fmla="*/ 2198095 h 6858054"/>
              <a:gd name="connsiteX4238" fmla="*/ 678375 w 7631184"/>
              <a:gd name="connsiteY4238" fmla="*/ 2188325 h 6858054"/>
              <a:gd name="connsiteX4239" fmla="*/ 727218 w 7631184"/>
              <a:gd name="connsiteY4239" fmla="*/ 2198095 h 6858054"/>
              <a:gd name="connsiteX4240" fmla="*/ 766292 w 7631184"/>
              <a:gd name="connsiteY4240" fmla="*/ 2198095 h 6858054"/>
              <a:gd name="connsiteX4241" fmla="*/ 776061 w 7631184"/>
              <a:gd name="connsiteY4241" fmla="*/ 2198095 h 6858054"/>
              <a:gd name="connsiteX4242" fmla="*/ 776061 w 7631184"/>
              <a:gd name="connsiteY4242" fmla="*/ 2188325 h 6858054"/>
              <a:gd name="connsiteX4243" fmla="*/ 785829 w 7631184"/>
              <a:gd name="connsiteY4243" fmla="*/ 2198095 h 6858054"/>
              <a:gd name="connsiteX4244" fmla="*/ 815135 w 7631184"/>
              <a:gd name="connsiteY4244" fmla="*/ 2198095 h 6858054"/>
              <a:gd name="connsiteX4245" fmla="*/ 824904 w 7631184"/>
              <a:gd name="connsiteY4245" fmla="*/ 2198095 h 6858054"/>
              <a:gd name="connsiteX4246" fmla="*/ 834673 w 7631184"/>
              <a:gd name="connsiteY4246" fmla="*/ 2198095 h 6858054"/>
              <a:gd name="connsiteX4247" fmla="*/ 854210 w 7631184"/>
              <a:gd name="connsiteY4247" fmla="*/ 2198095 h 6858054"/>
              <a:gd name="connsiteX4248" fmla="*/ 863978 w 7631184"/>
              <a:gd name="connsiteY4248" fmla="*/ 2198095 h 6858054"/>
              <a:gd name="connsiteX4249" fmla="*/ 903053 w 7631184"/>
              <a:gd name="connsiteY4249" fmla="*/ 2198095 h 6858054"/>
              <a:gd name="connsiteX4250" fmla="*/ 961665 w 7631184"/>
              <a:gd name="connsiteY4250" fmla="*/ 2207864 h 6858054"/>
              <a:gd name="connsiteX4251" fmla="*/ 981202 w 7631184"/>
              <a:gd name="connsiteY4251" fmla="*/ 2198095 h 6858054"/>
              <a:gd name="connsiteX4252" fmla="*/ 990970 w 7631184"/>
              <a:gd name="connsiteY4252" fmla="*/ 2198095 h 6858054"/>
              <a:gd name="connsiteX4253" fmla="*/ 1010508 w 7631184"/>
              <a:gd name="connsiteY4253" fmla="*/ 2207864 h 6858054"/>
              <a:gd name="connsiteX4254" fmla="*/ 1030045 w 7631184"/>
              <a:gd name="connsiteY4254" fmla="*/ 2207864 h 6858054"/>
              <a:gd name="connsiteX4255" fmla="*/ 1020276 w 7631184"/>
              <a:gd name="connsiteY4255" fmla="*/ 2198095 h 6858054"/>
              <a:gd name="connsiteX4256" fmla="*/ 1000739 w 7631184"/>
              <a:gd name="connsiteY4256" fmla="*/ 2188325 h 6858054"/>
              <a:gd name="connsiteX4257" fmla="*/ 971433 w 7631184"/>
              <a:gd name="connsiteY4257" fmla="*/ 2188325 h 6858054"/>
              <a:gd name="connsiteX4258" fmla="*/ 951896 w 7631184"/>
              <a:gd name="connsiteY4258" fmla="*/ 2188325 h 6858054"/>
              <a:gd name="connsiteX4259" fmla="*/ 942127 w 7631184"/>
              <a:gd name="connsiteY4259" fmla="*/ 2188325 h 6858054"/>
              <a:gd name="connsiteX4260" fmla="*/ 932359 w 7631184"/>
              <a:gd name="connsiteY4260" fmla="*/ 2178556 h 6858054"/>
              <a:gd name="connsiteX4261" fmla="*/ 922590 w 7631184"/>
              <a:gd name="connsiteY4261" fmla="*/ 2178556 h 6858054"/>
              <a:gd name="connsiteX4262" fmla="*/ 922590 w 7631184"/>
              <a:gd name="connsiteY4262" fmla="*/ 2188325 h 6858054"/>
              <a:gd name="connsiteX4263" fmla="*/ 903053 w 7631184"/>
              <a:gd name="connsiteY4263" fmla="*/ 2178556 h 6858054"/>
              <a:gd name="connsiteX4264" fmla="*/ 883516 w 7631184"/>
              <a:gd name="connsiteY4264" fmla="*/ 2178556 h 6858054"/>
              <a:gd name="connsiteX4265" fmla="*/ 854210 w 7631184"/>
              <a:gd name="connsiteY4265" fmla="*/ 2178556 h 6858054"/>
              <a:gd name="connsiteX4266" fmla="*/ 854210 w 7631184"/>
              <a:gd name="connsiteY4266" fmla="*/ 2168786 h 6858054"/>
              <a:gd name="connsiteX4267" fmla="*/ 824904 w 7631184"/>
              <a:gd name="connsiteY4267" fmla="*/ 2168786 h 6858054"/>
              <a:gd name="connsiteX4268" fmla="*/ 795598 w 7631184"/>
              <a:gd name="connsiteY4268" fmla="*/ 2168786 h 6858054"/>
              <a:gd name="connsiteX4269" fmla="*/ 766292 w 7631184"/>
              <a:gd name="connsiteY4269" fmla="*/ 2168786 h 6858054"/>
              <a:gd name="connsiteX4270" fmla="*/ 756524 w 7631184"/>
              <a:gd name="connsiteY4270" fmla="*/ 2168786 h 6858054"/>
              <a:gd name="connsiteX4271" fmla="*/ 754082 w 7631184"/>
              <a:gd name="connsiteY4271" fmla="*/ 2168786 h 6858054"/>
              <a:gd name="connsiteX4272" fmla="*/ 751639 w 7631184"/>
              <a:gd name="connsiteY4272" fmla="*/ 2168786 h 6858054"/>
              <a:gd name="connsiteX4273" fmla="*/ 746755 w 7631184"/>
              <a:gd name="connsiteY4273" fmla="*/ 2168786 h 6858054"/>
              <a:gd name="connsiteX4274" fmla="*/ 736987 w 7631184"/>
              <a:gd name="connsiteY4274" fmla="*/ 2168786 h 6858054"/>
              <a:gd name="connsiteX4275" fmla="*/ 717449 w 7631184"/>
              <a:gd name="connsiteY4275" fmla="*/ 2159017 h 6858054"/>
              <a:gd name="connsiteX4276" fmla="*/ 756524 w 7631184"/>
              <a:gd name="connsiteY4276" fmla="*/ 2159017 h 6858054"/>
              <a:gd name="connsiteX4277" fmla="*/ 776061 w 7631184"/>
              <a:gd name="connsiteY4277" fmla="*/ 2159017 h 6858054"/>
              <a:gd name="connsiteX4278" fmla="*/ 893284 w 7631184"/>
              <a:gd name="connsiteY4278" fmla="*/ 2168786 h 6858054"/>
              <a:gd name="connsiteX4279" fmla="*/ 922590 w 7631184"/>
              <a:gd name="connsiteY4279" fmla="*/ 2168786 h 6858054"/>
              <a:gd name="connsiteX4280" fmla="*/ 951896 w 7631184"/>
              <a:gd name="connsiteY4280" fmla="*/ 2168786 h 6858054"/>
              <a:gd name="connsiteX4281" fmla="*/ 971433 w 7631184"/>
              <a:gd name="connsiteY4281" fmla="*/ 2168786 h 6858054"/>
              <a:gd name="connsiteX4282" fmla="*/ 922590 w 7631184"/>
              <a:gd name="connsiteY4282" fmla="*/ 2159017 h 6858054"/>
              <a:gd name="connsiteX4283" fmla="*/ 932359 w 7631184"/>
              <a:gd name="connsiteY4283" fmla="*/ 2159017 h 6858054"/>
              <a:gd name="connsiteX4284" fmla="*/ 951896 w 7631184"/>
              <a:gd name="connsiteY4284" fmla="*/ 2159017 h 6858054"/>
              <a:gd name="connsiteX4285" fmla="*/ 912821 w 7631184"/>
              <a:gd name="connsiteY4285" fmla="*/ 2149248 h 6858054"/>
              <a:gd name="connsiteX4286" fmla="*/ 883516 w 7631184"/>
              <a:gd name="connsiteY4286" fmla="*/ 2149248 h 6858054"/>
              <a:gd name="connsiteX4287" fmla="*/ 863978 w 7631184"/>
              <a:gd name="connsiteY4287" fmla="*/ 2149248 h 6858054"/>
              <a:gd name="connsiteX4288" fmla="*/ 854210 w 7631184"/>
              <a:gd name="connsiteY4288" fmla="*/ 2159017 h 6858054"/>
              <a:gd name="connsiteX4289" fmla="*/ 844441 w 7631184"/>
              <a:gd name="connsiteY4289" fmla="*/ 2149248 h 6858054"/>
              <a:gd name="connsiteX4290" fmla="*/ 824904 w 7631184"/>
              <a:gd name="connsiteY4290" fmla="*/ 2149248 h 6858054"/>
              <a:gd name="connsiteX4291" fmla="*/ 805367 w 7631184"/>
              <a:gd name="connsiteY4291" fmla="*/ 2149248 h 6858054"/>
              <a:gd name="connsiteX4292" fmla="*/ 795598 w 7631184"/>
              <a:gd name="connsiteY4292" fmla="*/ 2149248 h 6858054"/>
              <a:gd name="connsiteX4293" fmla="*/ 776061 w 7631184"/>
              <a:gd name="connsiteY4293" fmla="*/ 2149248 h 6858054"/>
              <a:gd name="connsiteX4294" fmla="*/ 756524 w 7631184"/>
              <a:gd name="connsiteY4294" fmla="*/ 2139479 h 6858054"/>
              <a:gd name="connsiteX4295" fmla="*/ 766292 w 7631184"/>
              <a:gd name="connsiteY4295" fmla="*/ 2139479 h 6858054"/>
              <a:gd name="connsiteX4296" fmla="*/ 785829 w 7631184"/>
              <a:gd name="connsiteY4296" fmla="*/ 2139479 h 6858054"/>
              <a:gd name="connsiteX4297" fmla="*/ 795598 w 7631184"/>
              <a:gd name="connsiteY4297" fmla="*/ 2139479 h 6858054"/>
              <a:gd name="connsiteX4298" fmla="*/ 824904 w 7631184"/>
              <a:gd name="connsiteY4298" fmla="*/ 2139479 h 6858054"/>
              <a:gd name="connsiteX4299" fmla="*/ 854210 w 7631184"/>
              <a:gd name="connsiteY4299" fmla="*/ 2139479 h 6858054"/>
              <a:gd name="connsiteX4300" fmla="*/ 863978 w 7631184"/>
              <a:gd name="connsiteY4300" fmla="*/ 2139479 h 6858054"/>
              <a:gd name="connsiteX4301" fmla="*/ 873747 w 7631184"/>
              <a:gd name="connsiteY4301" fmla="*/ 2139479 h 6858054"/>
              <a:gd name="connsiteX4302" fmla="*/ 903053 w 7631184"/>
              <a:gd name="connsiteY4302" fmla="*/ 2139479 h 6858054"/>
              <a:gd name="connsiteX4303" fmla="*/ 922590 w 7631184"/>
              <a:gd name="connsiteY4303" fmla="*/ 2139479 h 6858054"/>
              <a:gd name="connsiteX4304" fmla="*/ 932359 w 7631184"/>
              <a:gd name="connsiteY4304" fmla="*/ 2139479 h 6858054"/>
              <a:gd name="connsiteX4305" fmla="*/ 942127 w 7631184"/>
              <a:gd name="connsiteY4305" fmla="*/ 2139479 h 6858054"/>
              <a:gd name="connsiteX4306" fmla="*/ 981202 w 7631184"/>
              <a:gd name="connsiteY4306" fmla="*/ 2139479 h 6858054"/>
              <a:gd name="connsiteX4307" fmla="*/ 990970 w 7631184"/>
              <a:gd name="connsiteY4307" fmla="*/ 2139479 h 6858054"/>
              <a:gd name="connsiteX4308" fmla="*/ 1010508 w 7631184"/>
              <a:gd name="connsiteY4308" fmla="*/ 2139479 h 6858054"/>
              <a:gd name="connsiteX4309" fmla="*/ 1049582 w 7631184"/>
              <a:gd name="connsiteY4309" fmla="*/ 2149248 h 6858054"/>
              <a:gd name="connsiteX4310" fmla="*/ 1078888 w 7631184"/>
              <a:gd name="connsiteY4310" fmla="*/ 2149248 h 6858054"/>
              <a:gd name="connsiteX4311" fmla="*/ 1098425 w 7631184"/>
              <a:gd name="connsiteY4311" fmla="*/ 2149248 h 6858054"/>
              <a:gd name="connsiteX4312" fmla="*/ 1117962 w 7631184"/>
              <a:gd name="connsiteY4312" fmla="*/ 2149248 h 6858054"/>
              <a:gd name="connsiteX4313" fmla="*/ 1127731 w 7631184"/>
              <a:gd name="connsiteY4313" fmla="*/ 2159017 h 6858054"/>
              <a:gd name="connsiteX4314" fmla="*/ 1137500 w 7631184"/>
              <a:gd name="connsiteY4314" fmla="*/ 2149248 h 6858054"/>
              <a:gd name="connsiteX4315" fmla="*/ 1147268 w 7631184"/>
              <a:gd name="connsiteY4315" fmla="*/ 2159017 h 6858054"/>
              <a:gd name="connsiteX4316" fmla="*/ 1176574 w 7631184"/>
              <a:gd name="connsiteY4316" fmla="*/ 2159017 h 6858054"/>
              <a:gd name="connsiteX4317" fmla="*/ 1137500 w 7631184"/>
              <a:gd name="connsiteY4317" fmla="*/ 2139479 h 6858054"/>
              <a:gd name="connsiteX4318" fmla="*/ 1117962 w 7631184"/>
              <a:gd name="connsiteY4318" fmla="*/ 2119940 h 6858054"/>
              <a:gd name="connsiteX4319" fmla="*/ 1069119 w 7631184"/>
              <a:gd name="connsiteY4319" fmla="*/ 2110170 h 6858054"/>
              <a:gd name="connsiteX4320" fmla="*/ 1059351 w 7631184"/>
              <a:gd name="connsiteY4320" fmla="*/ 2110170 h 6858054"/>
              <a:gd name="connsiteX4321" fmla="*/ 1039813 w 7631184"/>
              <a:gd name="connsiteY4321" fmla="*/ 2110170 h 6858054"/>
              <a:gd name="connsiteX4322" fmla="*/ 1030045 w 7631184"/>
              <a:gd name="connsiteY4322" fmla="*/ 2110170 h 6858054"/>
              <a:gd name="connsiteX4323" fmla="*/ 1020276 w 7631184"/>
              <a:gd name="connsiteY4323" fmla="*/ 2110170 h 6858054"/>
              <a:gd name="connsiteX4324" fmla="*/ 1010508 w 7631184"/>
              <a:gd name="connsiteY4324" fmla="*/ 2100401 h 6858054"/>
              <a:gd name="connsiteX4325" fmla="*/ 1030045 w 7631184"/>
              <a:gd name="connsiteY4325" fmla="*/ 2100401 h 6858054"/>
              <a:gd name="connsiteX4326" fmla="*/ 1049582 w 7631184"/>
              <a:gd name="connsiteY4326" fmla="*/ 2100401 h 6858054"/>
              <a:gd name="connsiteX4327" fmla="*/ 1059351 w 7631184"/>
              <a:gd name="connsiteY4327" fmla="*/ 2100401 h 6858054"/>
              <a:gd name="connsiteX4328" fmla="*/ 1088657 w 7631184"/>
              <a:gd name="connsiteY4328" fmla="*/ 2100401 h 6858054"/>
              <a:gd name="connsiteX4329" fmla="*/ 1078888 w 7631184"/>
              <a:gd name="connsiteY4329" fmla="*/ 2090632 h 6858054"/>
              <a:gd name="connsiteX4330" fmla="*/ 1088657 w 7631184"/>
              <a:gd name="connsiteY4330" fmla="*/ 2090632 h 6858054"/>
              <a:gd name="connsiteX4331" fmla="*/ 1098425 w 7631184"/>
              <a:gd name="connsiteY4331" fmla="*/ 2100401 h 6858054"/>
              <a:gd name="connsiteX4332" fmla="*/ 1108194 w 7631184"/>
              <a:gd name="connsiteY4332" fmla="*/ 2100401 h 6858054"/>
              <a:gd name="connsiteX4333" fmla="*/ 1147268 w 7631184"/>
              <a:gd name="connsiteY4333" fmla="*/ 2100401 h 6858054"/>
              <a:gd name="connsiteX4334" fmla="*/ 1127731 w 7631184"/>
              <a:gd name="connsiteY4334" fmla="*/ 2100401 h 6858054"/>
              <a:gd name="connsiteX4335" fmla="*/ 1108194 w 7631184"/>
              <a:gd name="connsiteY4335" fmla="*/ 2090632 h 6858054"/>
              <a:gd name="connsiteX4336" fmla="*/ 1137500 w 7631184"/>
              <a:gd name="connsiteY4336" fmla="*/ 2090632 h 6858054"/>
              <a:gd name="connsiteX4337" fmla="*/ 1117962 w 7631184"/>
              <a:gd name="connsiteY4337" fmla="*/ 2080862 h 6858054"/>
              <a:gd name="connsiteX4338" fmla="*/ 1098425 w 7631184"/>
              <a:gd name="connsiteY4338" fmla="*/ 2071093 h 6858054"/>
              <a:gd name="connsiteX4339" fmla="*/ 1088657 w 7631184"/>
              <a:gd name="connsiteY4339" fmla="*/ 2051554 h 6858054"/>
              <a:gd name="connsiteX4340" fmla="*/ 1069119 w 7631184"/>
              <a:gd name="connsiteY4340" fmla="*/ 2061324 h 6858054"/>
              <a:gd name="connsiteX4341" fmla="*/ 1059351 w 7631184"/>
              <a:gd name="connsiteY4341" fmla="*/ 2041785 h 6858054"/>
              <a:gd name="connsiteX4342" fmla="*/ 1049582 w 7631184"/>
              <a:gd name="connsiteY4342" fmla="*/ 2041785 h 6858054"/>
              <a:gd name="connsiteX4343" fmla="*/ 1039813 w 7631184"/>
              <a:gd name="connsiteY4343" fmla="*/ 2032016 h 6858054"/>
              <a:gd name="connsiteX4344" fmla="*/ 990970 w 7631184"/>
              <a:gd name="connsiteY4344" fmla="*/ 2022247 h 6858054"/>
              <a:gd name="connsiteX4345" fmla="*/ 951896 w 7631184"/>
              <a:gd name="connsiteY4345" fmla="*/ 2022247 h 6858054"/>
              <a:gd name="connsiteX4346" fmla="*/ 873747 w 7631184"/>
              <a:gd name="connsiteY4346" fmla="*/ 2012477 h 6858054"/>
              <a:gd name="connsiteX4347" fmla="*/ 844441 w 7631184"/>
              <a:gd name="connsiteY4347" fmla="*/ 2002708 h 6858054"/>
              <a:gd name="connsiteX4348" fmla="*/ 912821 w 7631184"/>
              <a:gd name="connsiteY4348" fmla="*/ 2012477 h 6858054"/>
              <a:gd name="connsiteX4349" fmla="*/ 951896 w 7631184"/>
              <a:gd name="connsiteY4349" fmla="*/ 2012477 h 6858054"/>
              <a:gd name="connsiteX4350" fmla="*/ 1020276 w 7631184"/>
              <a:gd name="connsiteY4350" fmla="*/ 2022247 h 6858054"/>
              <a:gd name="connsiteX4351" fmla="*/ 1010508 w 7631184"/>
              <a:gd name="connsiteY4351" fmla="*/ 2012477 h 6858054"/>
              <a:gd name="connsiteX4352" fmla="*/ 990970 w 7631184"/>
              <a:gd name="connsiteY4352" fmla="*/ 2012477 h 6858054"/>
              <a:gd name="connsiteX4353" fmla="*/ 893284 w 7631184"/>
              <a:gd name="connsiteY4353" fmla="*/ 2002708 h 6858054"/>
              <a:gd name="connsiteX4354" fmla="*/ 896947 w 7631184"/>
              <a:gd name="connsiteY4354" fmla="*/ 2002708 h 6858054"/>
              <a:gd name="connsiteX4355" fmla="*/ 903053 w 7631184"/>
              <a:gd name="connsiteY4355" fmla="*/ 2002708 h 6858054"/>
              <a:gd name="connsiteX4356" fmla="*/ 951896 w 7631184"/>
              <a:gd name="connsiteY4356" fmla="*/ 2002708 h 6858054"/>
              <a:gd name="connsiteX4357" fmla="*/ 990970 w 7631184"/>
              <a:gd name="connsiteY4357" fmla="*/ 2002708 h 6858054"/>
              <a:gd name="connsiteX4358" fmla="*/ 1000739 w 7631184"/>
              <a:gd name="connsiteY4358" fmla="*/ 2002708 h 6858054"/>
              <a:gd name="connsiteX4359" fmla="*/ 951896 w 7631184"/>
              <a:gd name="connsiteY4359" fmla="*/ 1973400 h 6858054"/>
              <a:gd name="connsiteX4360" fmla="*/ 932359 w 7631184"/>
              <a:gd name="connsiteY4360" fmla="*/ 1973400 h 6858054"/>
              <a:gd name="connsiteX4361" fmla="*/ 903053 w 7631184"/>
              <a:gd name="connsiteY4361" fmla="*/ 1973400 h 6858054"/>
              <a:gd name="connsiteX4362" fmla="*/ 873747 w 7631184"/>
              <a:gd name="connsiteY4362" fmla="*/ 1963631 h 6858054"/>
              <a:gd name="connsiteX4363" fmla="*/ 844441 w 7631184"/>
              <a:gd name="connsiteY4363" fmla="*/ 1963631 h 6858054"/>
              <a:gd name="connsiteX4364" fmla="*/ 844441 w 7631184"/>
              <a:gd name="connsiteY4364" fmla="*/ 1953861 h 6858054"/>
              <a:gd name="connsiteX4365" fmla="*/ 805367 w 7631184"/>
              <a:gd name="connsiteY4365" fmla="*/ 1944092 h 6858054"/>
              <a:gd name="connsiteX4366" fmla="*/ 805367 w 7631184"/>
              <a:gd name="connsiteY4366" fmla="*/ 1934323 h 6858054"/>
              <a:gd name="connsiteX4367" fmla="*/ 785829 w 7631184"/>
              <a:gd name="connsiteY4367" fmla="*/ 1934323 h 6858054"/>
              <a:gd name="connsiteX4368" fmla="*/ 766292 w 7631184"/>
              <a:gd name="connsiteY4368" fmla="*/ 1934323 h 6858054"/>
              <a:gd name="connsiteX4369" fmla="*/ 756524 w 7631184"/>
              <a:gd name="connsiteY4369" fmla="*/ 1934323 h 6858054"/>
              <a:gd name="connsiteX4370" fmla="*/ 785829 w 7631184"/>
              <a:gd name="connsiteY4370" fmla="*/ 1944092 h 6858054"/>
              <a:gd name="connsiteX4371" fmla="*/ 776061 w 7631184"/>
              <a:gd name="connsiteY4371" fmla="*/ 1944092 h 6858054"/>
              <a:gd name="connsiteX4372" fmla="*/ 766292 w 7631184"/>
              <a:gd name="connsiteY4372" fmla="*/ 1944092 h 6858054"/>
              <a:gd name="connsiteX4373" fmla="*/ 756524 w 7631184"/>
              <a:gd name="connsiteY4373" fmla="*/ 1944092 h 6858054"/>
              <a:gd name="connsiteX4374" fmla="*/ 746755 w 7631184"/>
              <a:gd name="connsiteY4374" fmla="*/ 1934323 h 6858054"/>
              <a:gd name="connsiteX4375" fmla="*/ 727218 w 7631184"/>
              <a:gd name="connsiteY4375" fmla="*/ 1924554 h 6858054"/>
              <a:gd name="connsiteX4376" fmla="*/ 697912 w 7631184"/>
              <a:gd name="connsiteY4376" fmla="*/ 1924554 h 6858054"/>
              <a:gd name="connsiteX4377" fmla="*/ 678375 w 7631184"/>
              <a:gd name="connsiteY4377" fmla="*/ 1924554 h 6858054"/>
              <a:gd name="connsiteX4378" fmla="*/ 649069 w 7631184"/>
              <a:gd name="connsiteY4378" fmla="*/ 1914784 h 6858054"/>
              <a:gd name="connsiteX4379" fmla="*/ 629532 w 7631184"/>
              <a:gd name="connsiteY4379" fmla="*/ 1914784 h 6858054"/>
              <a:gd name="connsiteX4380" fmla="*/ 590457 w 7631184"/>
              <a:gd name="connsiteY4380" fmla="*/ 1905015 h 6858054"/>
              <a:gd name="connsiteX4381" fmla="*/ 570920 w 7631184"/>
              <a:gd name="connsiteY4381" fmla="*/ 1905015 h 6858054"/>
              <a:gd name="connsiteX4382" fmla="*/ 561152 w 7631184"/>
              <a:gd name="connsiteY4382" fmla="*/ 1905015 h 6858054"/>
              <a:gd name="connsiteX4383" fmla="*/ 531846 w 7631184"/>
              <a:gd name="connsiteY4383" fmla="*/ 1905015 h 6858054"/>
              <a:gd name="connsiteX4384" fmla="*/ 522077 w 7631184"/>
              <a:gd name="connsiteY4384" fmla="*/ 1905015 h 6858054"/>
              <a:gd name="connsiteX4385" fmla="*/ 600226 w 7631184"/>
              <a:gd name="connsiteY4385" fmla="*/ 1905015 h 6858054"/>
              <a:gd name="connsiteX4386" fmla="*/ 629532 w 7631184"/>
              <a:gd name="connsiteY4386" fmla="*/ 1905015 h 6858054"/>
              <a:gd name="connsiteX4387" fmla="*/ 639300 w 7631184"/>
              <a:gd name="connsiteY4387" fmla="*/ 1905015 h 6858054"/>
              <a:gd name="connsiteX4388" fmla="*/ 668606 w 7631184"/>
              <a:gd name="connsiteY4388" fmla="*/ 1905015 h 6858054"/>
              <a:gd name="connsiteX4389" fmla="*/ 688143 w 7631184"/>
              <a:gd name="connsiteY4389" fmla="*/ 1905015 h 6858054"/>
              <a:gd name="connsiteX4390" fmla="*/ 746755 w 7631184"/>
              <a:gd name="connsiteY4390" fmla="*/ 1914784 h 6858054"/>
              <a:gd name="connsiteX4391" fmla="*/ 756524 w 7631184"/>
              <a:gd name="connsiteY4391" fmla="*/ 1914784 h 6858054"/>
              <a:gd name="connsiteX4392" fmla="*/ 766292 w 7631184"/>
              <a:gd name="connsiteY4392" fmla="*/ 1914784 h 6858054"/>
              <a:gd name="connsiteX4393" fmla="*/ 785829 w 7631184"/>
              <a:gd name="connsiteY4393" fmla="*/ 1914784 h 6858054"/>
              <a:gd name="connsiteX4394" fmla="*/ 805367 w 7631184"/>
              <a:gd name="connsiteY4394" fmla="*/ 1914784 h 6858054"/>
              <a:gd name="connsiteX4395" fmla="*/ 844441 w 7631184"/>
              <a:gd name="connsiteY4395" fmla="*/ 1924554 h 6858054"/>
              <a:gd name="connsiteX4396" fmla="*/ 854210 w 7631184"/>
              <a:gd name="connsiteY4396" fmla="*/ 1924554 h 6858054"/>
              <a:gd name="connsiteX4397" fmla="*/ 844441 w 7631184"/>
              <a:gd name="connsiteY4397" fmla="*/ 1905015 h 6858054"/>
              <a:gd name="connsiteX4398" fmla="*/ 873747 w 7631184"/>
              <a:gd name="connsiteY4398" fmla="*/ 1914784 h 6858054"/>
              <a:gd name="connsiteX4399" fmla="*/ 893284 w 7631184"/>
              <a:gd name="connsiteY4399" fmla="*/ 1924554 h 6858054"/>
              <a:gd name="connsiteX4400" fmla="*/ 912821 w 7631184"/>
              <a:gd name="connsiteY4400" fmla="*/ 1924554 h 6858054"/>
              <a:gd name="connsiteX4401" fmla="*/ 922590 w 7631184"/>
              <a:gd name="connsiteY4401" fmla="*/ 1924554 h 6858054"/>
              <a:gd name="connsiteX4402" fmla="*/ 942127 w 7631184"/>
              <a:gd name="connsiteY4402" fmla="*/ 1924554 h 6858054"/>
              <a:gd name="connsiteX4403" fmla="*/ 971433 w 7631184"/>
              <a:gd name="connsiteY4403" fmla="*/ 1924554 h 6858054"/>
              <a:gd name="connsiteX4404" fmla="*/ 990970 w 7631184"/>
              <a:gd name="connsiteY4404" fmla="*/ 1924554 h 6858054"/>
              <a:gd name="connsiteX4405" fmla="*/ 1020276 w 7631184"/>
              <a:gd name="connsiteY4405" fmla="*/ 1924554 h 6858054"/>
              <a:gd name="connsiteX4406" fmla="*/ 1039813 w 7631184"/>
              <a:gd name="connsiteY4406" fmla="*/ 1934323 h 6858054"/>
              <a:gd name="connsiteX4407" fmla="*/ 1010508 w 7631184"/>
              <a:gd name="connsiteY4407" fmla="*/ 1914784 h 6858054"/>
              <a:gd name="connsiteX4408" fmla="*/ 1000739 w 7631184"/>
              <a:gd name="connsiteY4408" fmla="*/ 1905015 h 6858054"/>
              <a:gd name="connsiteX4409" fmla="*/ 1000739 w 7631184"/>
              <a:gd name="connsiteY4409" fmla="*/ 1895246 h 6858054"/>
              <a:gd name="connsiteX4410" fmla="*/ 990970 w 7631184"/>
              <a:gd name="connsiteY4410" fmla="*/ 1895246 h 6858054"/>
              <a:gd name="connsiteX4411" fmla="*/ 971433 w 7631184"/>
              <a:gd name="connsiteY4411" fmla="*/ 1895246 h 6858054"/>
              <a:gd name="connsiteX4412" fmla="*/ 883516 w 7631184"/>
              <a:gd name="connsiteY4412" fmla="*/ 1885476 h 6858054"/>
              <a:gd name="connsiteX4413" fmla="*/ 844441 w 7631184"/>
              <a:gd name="connsiteY4413" fmla="*/ 1885476 h 6858054"/>
              <a:gd name="connsiteX4414" fmla="*/ 815135 w 7631184"/>
              <a:gd name="connsiteY4414" fmla="*/ 1875707 h 6858054"/>
              <a:gd name="connsiteX4415" fmla="*/ 795598 w 7631184"/>
              <a:gd name="connsiteY4415" fmla="*/ 1875707 h 6858054"/>
              <a:gd name="connsiteX4416" fmla="*/ 795598 w 7631184"/>
              <a:gd name="connsiteY4416" fmla="*/ 1885476 h 6858054"/>
              <a:gd name="connsiteX4417" fmla="*/ 785829 w 7631184"/>
              <a:gd name="connsiteY4417" fmla="*/ 1875707 h 6858054"/>
              <a:gd name="connsiteX4418" fmla="*/ 776061 w 7631184"/>
              <a:gd name="connsiteY4418" fmla="*/ 1875707 h 6858054"/>
              <a:gd name="connsiteX4419" fmla="*/ 756524 w 7631184"/>
              <a:gd name="connsiteY4419" fmla="*/ 1875707 h 6858054"/>
              <a:gd name="connsiteX4420" fmla="*/ 736987 w 7631184"/>
              <a:gd name="connsiteY4420" fmla="*/ 1875707 h 6858054"/>
              <a:gd name="connsiteX4421" fmla="*/ 717449 w 7631184"/>
              <a:gd name="connsiteY4421" fmla="*/ 1865938 h 6858054"/>
              <a:gd name="connsiteX4422" fmla="*/ 668606 w 7631184"/>
              <a:gd name="connsiteY4422" fmla="*/ 1865938 h 6858054"/>
              <a:gd name="connsiteX4423" fmla="*/ 609995 w 7631184"/>
              <a:gd name="connsiteY4423" fmla="*/ 1865938 h 6858054"/>
              <a:gd name="connsiteX4424" fmla="*/ 590457 w 7631184"/>
              <a:gd name="connsiteY4424" fmla="*/ 1856168 h 6858054"/>
              <a:gd name="connsiteX4425" fmla="*/ 570920 w 7631184"/>
              <a:gd name="connsiteY4425" fmla="*/ 1856168 h 6858054"/>
              <a:gd name="connsiteX4426" fmla="*/ 561152 w 7631184"/>
              <a:gd name="connsiteY4426" fmla="*/ 1856168 h 6858054"/>
              <a:gd name="connsiteX4427" fmla="*/ 463465 w 7631184"/>
              <a:gd name="connsiteY4427" fmla="*/ 1856168 h 6858054"/>
              <a:gd name="connsiteX4428" fmla="*/ 424391 w 7631184"/>
              <a:gd name="connsiteY4428" fmla="*/ 1846399 h 6858054"/>
              <a:gd name="connsiteX4429" fmla="*/ 434160 w 7631184"/>
              <a:gd name="connsiteY4429" fmla="*/ 1846399 h 6858054"/>
              <a:gd name="connsiteX4430" fmla="*/ 541614 w 7631184"/>
              <a:gd name="connsiteY4430" fmla="*/ 1846399 h 6858054"/>
              <a:gd name="connsiteX4431" fmla="*/ 688143 w 7631184"/>
              <a:gd name="connsiteY4431" fmla="*/ 1856168 h 6858054"/>
              <a:gd name="connsiteX4432" fmla="*/ 696691 w 7631184"/>
              <a:gd name="connsiteY4432" fmla="*/ 1856168 h 6858054"/>
              <a:gd name="connsiteX4433" fmla="*/ 697912 w 7631184"/>
              <a:gd name="connsiteY4433" fmla="*/ 1856168 h 6858054"/>
              <a:gd name="connsiteX4434" fmla="*/ 688143 w 7631184"/>
              <a:gd name="connsiteY4434" fmla="*/ 1846399 h 6858054"/>
              <a:gd name="connsiteX4435" fmla="*/ 668606 w 7631184"/>
              <a:gd name="connsiteY4435" fmla="*/ 1846399 h 6858054"/>
              <a:gd name="connsiteX4436" fmla="*/ 629532 w 7631184"/>
              <a:gd name="connsiteY4436" fmla="*/ 1836630 h 6858054"/>
              <a:gd name="connsiteX4437" fmla="*/ 609995 w 7631184"/>
              <a:gd name="connsiteY4437" fmla="*/ 1836630 h 6858054"/>
              <a:gd name="connsiteX4438" fmla="*/ 551383 w 7631184"/>
              <a:gd name="connsiteY4438" fmla="*/ 1826861 h 6858054"/>
              <a:gd name="connsiteX4439" fmla="*/ 463465 w 7631184"/>
              <a:gd name="connsiteY4439" fmla="*/ 1826861 h 6858054"/>
              <a:gd name="connsiteX4440" fmla="*/ 443928 w 7631184"/>
              <a:gd name="connsiteY4440" fmla="*/ 1826861 h 6858054"/>
              <a:gd name="connsiteX4441" fmla="*/ 414622 w 7631184"/>
              <a:gd name="connsiteY4441" fmla="*/ 1817091 h 6858054"/>
              <a:gd name="connsiteX4442" fmla="*/ 287630 w 7631184"/>
              <a:gd name="connsiteY4442" fmla="*/ 1807322 h 6858054"/>
              <a:gd name="connsiteX4443" fmla="*/ 258325 w 7631184"/>
              <a:gd name="connsiteY4443" fmla="*/ 1807322 h 6858054"/>
              <a:gd name="connsiteX4444" fmla="*/ 307168 w 7631184"/>
              <a:gd name="connsiteY4444" fmla="*/ 1797552 h 6858054"/>
              <a:gd name="connsiteX4445" fmla="*/ 404854 w 7631184"/>
              <a:gd name="connsiteY4445" fmla="*/ 1797552 h 6858054"/>
              <a:gd name="connsiteX4446" fmla="*/ 434160 w 7631184"/>
              <a:gd name="connsiteY4446" fmla="*/ 1807322 h 6858054"/>
              <a:gd name="connsiteX4447" fmla="*/ 512308 w 7631184"/>
              <a:gd name="connsiteY4447" fmla="*/ 1807322 h 6858054"/>
              <a:gd name="connsiteX4448" fmla="*/ 551383 w 7631184"/>
              <a:gd name="connsiteY4448" fmla="*/ 1807322 h 6858054"/>
              <a:gd name="connsiteX4449" fmla="*/ 590457 w 7631184"/>
              <a:gd name="connsiteY4449" fmla="*/ 1817091 h 6858054"/>
              <a:gd name="connsiteX4450" fmla="*/ 600226 w 7631184"/>
              <a:gd name="connsiteY4450" fmla="*/ 1817091 h 6858054"/>
              <a:gd name="connsiteX4451" fmla="*/ 619763 w 7631184"/>
              <a:gd name="connsiteY4451" fmla="*/ 1817091 h 6858054"/>
              <a:gd name="connsiteX4452" fmla="*/ 629532 w 7631184"/>
              <a:gd name="connsiteY4452" fmla="*/ 1817091 h 6858054"/>
              <a:gd name="connsiteX4453" fmla="*/ 639300 w 7631184"/>
              <a:gd name="connsiteY4453" fmla="*/ 1817091 h 6858054"/>
              <a:gd name="connsiteX4454" fmla="*/ 658838 w 7631184"/>
              <a:gd name="connsiteY4454" fmla="*/ 1817091 h 6858054"/>
              <a:gd name="connsiteX4455" fmla="*/ 688143 w 7631184"/>
              <a:gd name="connsiteY4455" fmla="*/ 1817091 h 6858054"/>
              <a:gd name="connsiteX4456" fmla="*/ 707681 w 7631184"/>
              <a:gd name="connsiteY4456" fmla="*/ 1817091 h 6858054"/>
              <a:gd name="connsiteX4457" fmla="*/ 727218 w 7631184"/>
              <a:gd name="connsiteY4457" fmla="*/ 1817091 h 6858054"/>
              <a:gd name="connsiteX4458" fmla="*/ 766292 w 7631184"/>
              <a:gd name="connsiteY4458" fmla="*/ 1817091 h 6858054"/>
              <a:gd name="connsiteX4459" fmla="*/ 805367 w 7631184"/>
              <a:gd name="connsiteY4459" fmla="*/ 1826861 h 6858054"/>
              <a:gd name="connsiteX4460" fmla="*/ 844441 w 7631184"/>
              <a:gd name="connsiteY4460" fmla="*/ 1826861 h 6858054"/>
              <a:gd name="connsiteX4461" fmla="*/ 893284 w 7631184"/>
              <a:gd name="connsiteY4461" fmla="*/ 1836630 h 6858054"/>
              <a:gd name="connsiteX4462" fmla="*/ 922590 w 7631184"/>
              <a:gd name="connsiteY4462" fmla="*/ 1826861 h 6858054"/>
              <a:gd name="connsiteX4463" fmla="*/ 922590 w 7631184"/>
              <a:gd name="connsiteY4463" fmla="*/ 1817091 h 6858054"/>
              <a:gd name="connsiteX4464" fmla="*/ 893284 w 7631184"/>
              <a:gd name="connsiteY4464" fmla="*/ 1817091 h 6858054"/>
              <a:gd name="connsiteX4465" fmla="*/ 883516 w 7631184"/>
              <a:gd name="connsiteY4465" fmla="*/ 1817091 h 6858054"/>
              <a:gd name="connsiteX4466" fmla="*/ 873747 w 7631184"/>
              <a:gd name="connsiteY4466" fmla="*/ 1817091 h 6858054"/>
              <a:gd name="connsiteX4467" fmla="*/ 863978 w 7631184"/>
              <a:gd name="connsiteY4467" fmla="*/ 1817091 h 6858054"/>
              <a:gd name="connsiteX4468" fmla="*/ 854210 w 7631184"/>
              <a:gd name="connsiteY4468" fmla="*/ 1817091 h 6858054"/>
              <a:gd name="connsiteX4469" fmla="*/ 834673 w 7631184"/>
              <a:gd name="connsiteY4469" fmla="*/ 1817091 h 6858054"/>
              <a:gd name="connsiteX4470" fmla="*/ 766292 w 7631184"/>
              <a:gd name="connsiteY4470" fmla="*/ 1807322 h 6858054"/>
              <a:gd name="connsiteX4471" fmla="*/ 785829 w 7631184"/>
              <a:gd name="connsiteY4471" fmla="*/ 1807322 h 6858054"/>
              <a:gd name="connsiteX4472" fmla="*/ 776061 w 7631184"/>
              <a:gd name="connsiteY4472" fmla="*/ 1797552 h 6858054"/>
              <a:gd name="connsiteX4473" fmla="*/ 746755 w 7631184"/>
              <a:gd name="connsiteY4473" fmla="*/ 1797552 h 6858054"/>
              <a:gd name="connsiteX4474" fmla="*/ 727218 w 7631184"/>
              <a:gd name="connsiteY4474" fmla="*/ 1787783 h 6858054"/>
              <a:gd name="connsiteX4475" fmla="*/ 668606 w 7631184"/>
              <a:gd name="connsiteY4475" fmla="*/ 1787783 h 6858054"/>
              <a:gd name="connsiteX4476" fmla="*/ 629532 w 7631184"/>
              <a:gd name="connsiteY4476" fmla="*/ 1778014 h 6858054"/>
              <a:gd name="connsiteX4477" fmla="*/ 609995 w 7631184"/>
              <a:gd name="connsiteY4477" fmla="*/ 1778014 h 6858054"/>
              <a:gd name="connsiteX4478" fmla="*/ 600226 w 7631184"/>
              <a:gd name="connsiteY4478" fmla="*/ 1778014 h 6858054"/>
              <a:gd name="connsiteX4479" fmla="*/ 561152 w 7631184"/>
              <a:gd name="connsiteY4479" fmla="*/ 1778014 h 6858054"/>
              <a:gd name="connsiteX4480" fmla="*/ 541614 w 7631184"/>
              <a:gd name="connsiteY4480" fmla="*/ 1778014 h 6858054"/>
              <a:gd name="connsiteX4481" fmla="*/ 512308 w 7631184"/>
              <a:gd name="connsiteY4481" fmla="*/ 1768245 h 6858054"/>
              <a:gd name="connsiteX4482" fmla="*/ 483003 w 7631184"/>
              <a:gd name="connsiteY4482" fmla="*/ 1768245 h 6858054"/>
              <a:gd name="connsiteX4483" fmla="*/ 463465 w 7631184"/>
              <a:gd name="connsiteY4483" fmla="*/ 1768245 h 6858054"/>
              <a:gd name="connsiteX4484" fmla="*/ 404854 w 7631184"/>
              <a:gd name="connsiteY4484" fmla="*/ 1758475 h 6858054"/>
              <a:gd name="connsiteX4485" fmla="*/ 385317 w 7631184"/>
              <a:gd name="connsiteY4485" fmla="*/ 1758475 h 6858054"/>
              <a:gd name="connsiteX4486" fmla="*/ 356011 w 7631184"/>
              <a:gd name="connsiteY4486" fmla="*/ 1758475 h 6858054"/>
              <a:gd name="connsiteX4487" fmla="*/ 336473 w 7631184"/>
              <a:gd name="connsiteY4487" fmla="*/ 1758475 h 6858054"/>
              <a:gd name="connsiteX4488" fmla="*/ 297399 w 7631184"/>
              <a:gd name="connsiteY4488" fmla="*/ 1748706 h 6858054"/>
              <a:gd name="connsiteX4489" fmla="*/ 277862 w 7631184"/>
              <a:gd name="connsiteY4489" fmla="*/ 1748706 h 6858054"/>
              <a:gd name="connsiteX4490" fmla="*/ 258325 w 7631184"/>
              <a:gd name="connsiteY4490" fmla="*/ 1748706 h 6858054"/>
              <a:gd name="connsiteX4491" fmla="*/ 229019 w 7631184"/>
              <a:gd name="connsiteY4491" fmla="*/ 1748706 h 6858054"/>
              <a:gd name="connsiteX4492" fmla="*/ 199713 w 7631184"/>
              <a:gd name="connsiteY4492" fmla="*/ 1738937 h 6858054"/>
              <a:gd name="connsiteX4493" fmla="*/ 170407 w 7631184"/>
              <a:gd name="connsiteY4493" fmla="*/ 1738937 h 6858054"/>
              <a:gd name="connsiteX4494" fmla="*/ 160638 w 7631184"/>
              <a:gd name="connsiteY4494" fmla="*/ 1738937 h 6858054"/>
              <a:gd name="connsiteX4495" fmla="*/ 141101 w 7631184"/>
              <a:gd name="connsiteY4495" fmla="*/ 1738937 h 6858054"/>
              <a:gd name="connsiteX4496" fmla="*/ 131332 w 7631184"/>
              <a:gd name="connsiteY4496" fmla="*/ 1738937 h 6858054"/>
              <a:gd name="connsiteX4497" fmla="*/ 111795 w 7631184"/>
              <a:gd name="connsiteY4497" fmla="*/ 1738937 h 6858054"/>
              <a:gd name="connsiteX4498" fmla="*/ 92258 w 7631184"/>
              <a:gd name="connsiteY4498" fmla="*/ 1738937 h 6858054"/>
              <a:gd name="connsiteX4499" fmla="*/ 82489 w 7631184"/>
              <a:gd name="connsiteY4499" fmla="*/ 1729168 h 6858054"/>
              <a:gd name="connsiteX4500" fmla="*/ 92258 w 7631184"/>
              <a:gd name="connsiteY4500" fmla="*/ 1729168 h 6858054"/>
              <a:gd name="connsiteX4501" fmla="*/ 102027 w 7631184"/>
              <a:gd name="connsiteY4501" fmla="*/ 1729168 h 6858054"/>
              <a:gd name="connsiteX4502" fmla="*/ 111795 w 7631184"/>
              <a:gd name="connsiteY4502" fmla="*/ 1729168 h 6858054"/>
              <a:gd name="connsiteX4503" fmla="*/ 131332 w 7631184"/>
              <a:gd name="connsiteY4503" fmla="*/ 1729168 h 6858054"/>
              <a:gd name="connsiteX4504" fmla="*/ 141101 w 7631184"/>
              <a:gd name="connsiteY4504" fmla="*/ 1729168 h 6858054"/>
              <a:gd name="connsiteX4505" fmla="*/ 160638 w 7631184"/>
              <a:gd name="connsiteY4505" fmla="*/ 1729168 h 6858054"/>
              <a:gd name="connsiteX4506" fmla="*/ 180176 w 7631184"/>
              <a:gd name="connsiteY4506" fmla="*/ 1729168 h 6858054"/>
              <a:gd name="connsiteX4507" fmla="*/ 297399 w 7631184"/>
              <a:gd name="connsiteY4507" fmla="*/ 1738937 h 6858054"/>
              <a:gd name="connsiteX4508" fmla="*/ 326705 w 7631184"/>
              <a:gd name="connsiteY4508" fmla="*/ 1738937 h 6858054"/>
              <a:gd name="connsiteX4509" fmla="*/ 346242 w 7631184"/>
              <a:gd name="connsiteY4509" fmla="*/ 1738937 h 6858054"/>
              <a:gd name="connsiteX4510" fmla="*/ 434160 w 7631184"/>
              <a:gd name="connsiteY4510" fmla="*/ 1738937 h 6858054"/>
              <a:gd name="connsiteX4511" fmla="*/ 463465 w 7631184"/>
              <a:gd name="connsiteY4511" fmla="*/ 1748706 h 6858054"/>
              <a:gd name="connsiteX4512" fmla="*/ 502540 w 7631184"/>
              <a:gd name="connsiteY4512" fmla="*/ 1738937 h 6858054"/>
              <a:gd name="connsiteX4513" fmla="*/ 473234 w 7631184"/>
              <a:gd name="connsiteY4513" fmla="*/ 1738937 h 6858054"/>
              <a:gd name="connsiteX4514" fmla="*/ 424391 w 7631184"/>
              <a:gd name="connsiteY4514" fmla="*/ 1729168 h 6858054"/>
              <a:gd name="connsiteX4515" fmla="*/ 447439 w 7631184"/>
              <a:gd name="connsiteY4515" fmla="*/ 1729168 h 6858054"/>
              <a:gd name="connsiteX4516" fmla="*/ 492771 w 7631184"/>
              <a:gd name="connsiteY4516" fmla="*/ 1729168 h 6858054"/>
              <a:gd name="connsiteX4517" fmla="*/ 522077 w 7631184"/>
              <a:gd name="connsiteY4517" fmla="*/ 1729168 h 6858054"/>
              <a:gd name="connsiteX4518" fmla="*/ 561152 w 7631184"/>
              <a:gd name="connsiteY4518" fmla="*/ 1738937 h 6858054"/>
              <a:gd name="connsiteX4519" fmla="*/ 678375 w 7631184"/>
              <a:gd name="connsiteY4519" fmla="*/ 1748706 h 6858054"/>
              <a:gd name="connsiteX4520" fmla="*/ 688143 w 7631184"/>
              <a:gd name="connsiteY4520" fmla="*/ 1748706 h 6858054"/>
              <a:gd name="connsiteX4521" fmla="*/ 697912 w 7631184"/>
              <a:gd name="connsiteY4521" fmla="*/ 1748706 h 6858054"/>
              <a:gd name="connsiteX4522" fmla="*/ 707681 w 7631184"/>
              <a:gd name="connsiteY4522" fmla="*/ 1748706 h 6858054"/>
              <a:gd name="connsiteX4523" fmla="*/ 746755 w 7631184"/>
              <a:gd name="connsiteY4523" fmla="*/ 1748706 h 6858054"/>
              <a:gd name="connsiteX4524" fmla="*/ 756524 w 7631184"/>
              <a:gd name="connsiteY4524" fmla="*/ 1758475 h 6858054"/>
              <a:gd name="connsiteX4525" fmla="*/ 766292 w 7631184"/>
              <a:gd name="connsiteY4525" fmla="*/ 1758475 h 6858054"/>
              <a:gd name="connsiteX4526" fmla="*/ 776061 w 7631184"/>
              <a:gd name="connsiteY4526" fmla="*/ 1758475 h 6858054"/>
              <a:gd name="connsiteX4527" fmla="*/ 756524 w 7631184"/>
              <a:gd name="connsiteY4527" fmla="*/ 1738937 h 6858054"/>
              <a:gd name="connsiteX4528" fmla="*/ 736987 w 7631184"/>
              <a:gd name="connsiteY4528" fmla="*/ 1738937 h 6858054"/>
              <a:gd name="connsiteX4529" fmla="*/ 717449 w 7631184"/>
              <a:gd name="connsiteY4529" fmla="*/ 1719398 h 6858054"/>
              <a:gd name="connsiteX4530" fmla="*/ 678375 w 7631184"/>
              <a:gd name="connsiteY4530" fmla="*/ 1709629 h 6858054"/>
              <a:gd name="connsiteX4531" fmla="*/ 658838 w 7631184"/>
              <a:gd name="connsiteY4531" fmla="*/ 1709629 h 6858054"/>
              <a:gd name="connsiteX4532" fmla="*/ 649069 w 7631184"/>
              <a:gd name="connsiteY4532" fmla="*/ 1709629 h 6858054"/>
              <a:gd name="connsiteX4533" fmla="*/ 609995 w 7631184"/>
              <a:gd name="connsiteY4533" fmla="*/ 1699859 h 6858054"/>
              <a:gd name="connsiteX4534" fmla="*/ 570920 w 7631184"/>
              <a:gd name="connsiteY4534" fmla="*/ 1690090 h 6858054"/>
              <a:gd name="connsiteX4535" fmla="*/ 453697 w 7631184"/>
              <a:gd name="connsiteY4535" fmla="*/ 1680321 h 6858054"/>
              <a:gd name="connsiteX4536" fmla="*/ 443928 w 7631184"/>
              <a:gd name="connsiteY4536" fmla="*/ 1680321 h 6858054"/>
              <a:gd name="connsiteX4537" fmla="*/ 434160 w 7631184"/>
              <a:gd name="connsiteY4537" fmla="*/ 1680321 h 6858054"/>
              <a:gd name="connsiteX4538" fmla="*/ 395085 w 7631184"/>
              <a:gd name="connsiteY4538" fmla="*/ 1680321 h 6858054"/>
              <a:gd name="connsiteX4539" fmla="*/ 365779 w 7631184"/>
              <a:gd name="connsiteY4539" fmla="*/ 1680321 h 6858054"/>
              <a:gd name="connsiteX4540" fmla="*/ 336473 w 7631184"/>
              <a:gd name="connsiteY4540" fmla="*/ 1670551 h 6858054"/>
              <a:gd name="connsiteX4541" fmla="*/ 316936 w 7631184"/>
              <a:gd name="connsiteY4541" fmla="*/ 1670551 h 6858054"/>
              <a:gd name="connsiteX4542" fmla="*/ 287630 w 7631184"/>
              <a:gd name="connsiteY4542" fmla="*/ 1670551 h 6858054"/>
              <a:gd name="connsiteX4543" fmla="*/ 268093 w 7631184"/>
              <a:gd name="connsiteY4543" fmla="*/ 1670551 h 6858054"/>
              <a:gd name="connsiteX4544" fmla="*/ 229019 w 7631184"/>
              <a:gd name="connsiteY4544" fmla="*/ 1670551 h 6858054"/>
              <a:gd name="connsiteX4545" fmla="*/ 141101 w 7631184"/>
              <a:gd name="connsiteY4545" fmla="*/ 1660782 h 6858054"/>
              <a:gd name="connsiteX4546" fmla="*/ 121564 w 7631184"/>
              <a:gd name="connsiteY4546" fmla="*/ 1660782 h 6858054"/>
              <a:gd name="connsiteX4547" fmla="*/ 111795 w 7631184"/>
              <a:gd name="connsiteY4547" fmla="*/ 1660782 h 6858054"/>
              <a:gd name="connsiteX4548" fmla="*/ 92258 w 7631184"/>
              <a:gd name="connsiteY4548" fmla="*/ 1660782 h 6858054"/>
              <a:gd name="connsiteX4549" fmla="*/ 82489 w 7631184"/>
              <a:gd name="connsiteY4549" fmla="*/ 1660782 h 6858054"/>
              <a:gd name="connsiteX4550" fmla="*/ 72721 w 7631184"/>
              <a:gd name="connsiteY4550" fmla="*/ 1660782 h 6858054"/>
              <a:gd name="connsiteX4551" fmla="*/ 33646 w 7631184"/>
              <a:gd name="connsiteY4551" fmla="*/ 1660782 h 6858054"/>
              <a:gd name="connsiteX4552" fmla="*/ 43415 w 7631184"/>
              <a:gd name="connsiteY4552" fmla="*/ 1651013 h 6858054"/>
              <a:gd name="connsiteX4553" fmla="*/ 62952 w 7631184"/>
              <a:gd name="connsiteY4553" fmla="*/ 1651013 h 6858054"/>
              <a:gd name="connsiteX4554" fmla="*/ 82489 w 7631184"/>
              <a:gd name="connsiteY4554" fmla="*/ 1651013 h 6858054"/>
              <a:gd name="connsiteX4555" fmla="*/ 111795 w 7631184"/>
              <a:gd name="connsiteY4555" fmla="*/ 1651013 h 6858054"/>
              <a:gd name="connsiteX4556" fmla="*/ 141101 w 7631184"/>
              <a:gd name="connsiteY4556" fmla="*/ 1651013 h 6858054"/>
              <a:gd name="connsiteX4557" fmla="*/ 150870 w 7631184"/>
              <a:gd name="connsiteY4557" fmla="*/ 1651013 h 6858054"/>
              <a:gd name="connsiteX4558" fmla="*/ 160638 w 7631184"/>
              <a:gd name="connsiteY4558" fmla="*/ 1651013 h 6858054"/>
              <a:gd name="connsiteX4559" fmla="*/ 170407 w 7631184"/>
              <a:gd name="connsiteY4559" fmla="*/ 1651013 h 6858054"/>
              <a:gd name="connsiteX4560" fmla="*/ 180176 w 7631184"/>
              <a:gd name="connsiteY4560" fmla="*/ 1651013 h 6858054"/>
              <a:gd name="connsiteX4561" fmla="*/ 229019 w 7631184"/>
              <a:gd name="connsiteY4561" fmla="*/ 1660782 h 6858054"/>
              <a:gd name="connsiteX4562" fmla="*/ 268093 w 7631184"/>
              <a:gd name="connsiteY4562" fmla="*/ 1660782 h 6858054"/>
              <a:gd name="connsiteX4563" fmla="*/ 297399 w 7631184"/>
              <a:gd name="connsiteY4563" fmla="*/ 1660782 h 6858054"/>
              <a:gd name="connsiteX4564" fmla="*/ 326705 w 7631184"/>
              <a:gd name="connsiteY4564" fmla="*/ 1660782 h 6858054"/>
              <a:gd name="connsiteX4565" fmla="*/ 404854 w 7631184"/>
              <a:gd name="connsiteY4565" fmla="*/ 1670551 h 6858054"/>
              <a:gd name="connsiteX4566" fmla="*/ 434160 w 7631184"/>
              <a:gd name="connsiteY4566" fmla="*/ 1670551 h 6858054"/>
              <a:gd name="connsiteX4567" fmla="*/ 443928 w 7631184"/>
              <a:gd name="connsiteY4567" fmla="*/ 1670551 h 6858054"/>
              <a:gd name="connsiteX4568" fmla="*/ 463465 w 7631184"/>
              <a:gd name="connsiteY4568" fmla="*/ 1670551 h 6858054"/>
              <a:gd name="connsiteX4569" fmla="*/ 492771 w 7631184"/>
              <a:gd name="connsiteY4569" fmla="*/ 1670551 h 6858054"/>
              <a:gd name="connsiteX4570" fmla="*/ 502540 w 7631184"/>
              <a:gd name="connsiteY4570" fmla="*/ 1670551 h 6858054"/>
              <a:gd name="connsiteX4571" fmla="*/ 531846 w 7631184"/>
              <a:gd name="connsiteY4571" fmla="*/ 1680321 h 6858054"/>
              <a:gd name="connsiteX4572" fmla="*/ 561152 w 7631184"/>
              <a:gd name="connsiteY4572" fmla="*/ 1680321 h 6858054"/>
              <a:gd name="connsiteX4573" fmla="*/ 619763 w 7631184"/>
              <a:gd name="connsiteY4573" fmla="*/ 1680321 h 6858054"/>
              <a:gd name="connsiteX4574" fmla="*/ 649069 w 7631184"/>
              <a:gd name="connsiteY4574" fmla="*/ 1680321 h 6858054"/>
              <a:gd name="connsiteX4575" fmla="*/ 639300 w 7631184"/>
              <a:gd name="connsiteY4575" fmla="*/ 1670551 h 6858054"/>
              <a:gd name="connsiteX4576" fmla="*/ 629532 w 7631184"/>
              <a:gd name="connsiteY4576" fmla="*/ 1660782 h 6858054"/>
              <a:gd name="connsiteX4577" fmla="*/ 688143 w 7631184"/>
              <a:gd name="connsiteY4577" fmla="*/ 1690090 h 6858054"/>
              <a:gd name="connsiteX4578" fmla="*/ 766292 w 7631184"/>
              <a:gd name="connsiteY4578" fmla="*/ 1690090 h 6858054"/>
              <a:gd name="connsiteX4579" fmla="*/ 776061 w 7631184"/>
              <a:gd name="connsiteY4579" fmla="*/ 1690090 h 6858054"/>
              <a:gd name="connsiteX4580" fmla="*/ 815135 w 7631184"/>
              <a:gd name="connsiteY4580" fmla="*/ 1699859 h 6858054"/>
              <a:gd name="connsiteX4581" fmla="*/ 824904 w 7631184"/>
              <a:gd name="connsiteY4581" fmla="*/ 1699859 h 6858054"/>
              <a:gd name="connsiteX4582" fmla="*/ 893284 w 7631184"/>
              <a:gd name="connsiteY4582" fmla="*/ 1699859 h 6858054"/>
              <a:gd name="connsiteX4583" fmla="*/ 903053 w 7631184"/>
              <a:gd name="connsiteY4583" fmla="*/ 1699859 h 6858054"/>
              <a:gd name="connsiteX4584" fmla="*/ 932359 w 7631184"/>
              <a:gd name="connsiteY4584" fmla="*/ 1709629 h 6858054"/>
              <a:gd name="connsiteX4585" fmla="*/ 922590 w 7631184"/>
              <a:gd name="connsiteY4585" fmla="*/ 1699859 h 6858054"/>
              <a:gd name="connsiteX4586" fmla="*/ 893284 w 7631184"/>
              <a:gd name="connsiteY4586" fmla="*/ 1680321 h 6858054"/>
              <a:gd name="connsiteX4587" fmla="*/ 854210 w 7631184"/>
              <a:gd name="connsiteY4587" fmla="*/ 1660782 h 6858054"/>
              <a:gd name="connsiteX4588" fmla="*/ 815135 w 7631184"/>
              <a:gd name="connsiteY4588" fmla="*/ 1641244 h 6858054"/>
              <a:gd name="connsiteX4589" fmla="*/ 805367 w 7631184"/>
              <a:gd name="connsiteY4589" fmla="*/ 1641244 h 6858054"/>
              <a:gd name="connsiteX4590" fmla="*/ 795598 w 7631184"/>
              <a:gd name="connsiteY4590" fmla="*/ 1641244 h 6858054"/>
              <a:gd name="connsiteX4591" fmla="*/ 785829 w 7631184"/>
              <a:gd name="connsiteY4591" fmla="*/ 1631475 h 6858054"/>
              <a:gd name="connsiteX4592" fmla="*/ 766292 w 7631184"/>
              <a:gd name="connsiteY4592" fmla="*/ 1631475 h 6858054"/>
              <a:gd name="connsiteX4593" fmla="*/ 746755 w 7631184"/>
              <a:gd name="connsiteY4593" fmla="*/ 1611936 h 6858054"/>
              <a:gd name="connsiteX4594" fmla="*/ 746755 w 7631184"/>
              <a:gd name="connsiteY4594" fmla="*/ 1602166 h 6858054"/>
              <a:gd name="connsiteX4595" fmla="*/ 727218 w 7631184"/>
              <a:gd name="connsiteY4595" fmla="*/ 1582628 h 6858054"/>
              <a:gd name="connsiteX4596" fmla="*/ 717449 w 7631184"/>
              <a:gd name="connsiteY4596" fmla="*/ 1572858 h 6858054"/>
              <a:gd name="connsiteX4597" fmla="*/ 727218 w 7631184"/>
              <a:gd name="connsiteY4597" fmla="*/ 1572858 h 6858054"/>
              <a:gd name="connsiteX4598" fmla="*/ 746755 w 7631184"/>
              <a:gd name="connsiteY4598" fmla="*/ 1582628 h 6858054"/>
              <a:gd name="connsiteX4599" fmla="*/ 756524 w 7631184"/>
              <a:gd name="connsiteY4599" fmla="*/ 1582628 h 6858054"/>
              <a:gd name="connsiteX4600" fmla="*/ 766292 w 7631184"/>
              <a:gd name="connsiteY4600" fmla="*/ 1592397 h 6858054"/>
              <a:gd name="connsiteX4601" fmla="*/ 785829 w 7631184"/>
              <a:gd name="connsiteY4601" fmla="*/ 1602166 h 6858054"/>
              <a:gd name="connsiteX4602" fmla="*/ 805367 w 7631184"/>
              <a:gd name="connsiteY4602" fmla="*/ 1611936 h 6858054"/>
              <a:gd name="connsiteX4603" fmla="*/ 824904 w 7631184"/>
              <a:gd name="connsiteY4603" fmla="*/ 1621705 h 6858054"/>
              <a:gd name="connsiteX4604" fmla="*/ 863978 w 7631184"/>
              <a:gd name="connsiteY4604" fmla="*/ 1641244 h 6858054"/>
              <a:gd name="connsiteX4605" fmla="*/ 883516 w 7631184"/>
              <a:gd name="connsiteY4605" fmla="*/ 1651013 h 6858054"/>
              <a:gd name="connsiteX4606" fmla="*/ 893284 w 7631184"/>
              <a:gd name="connsiteY4606" fmla="*/ 1660782 h 6858054"/>
              <a:gd name="connsiteX4607" fmla="*/ 932359 w 7631184"/>
              <a:gd name="connsiteY4607" fmla="*/ 1660782 h 6858054"/>
              <a:gd name="connsiteX4608" fmla="*/ 942127 w 7631184"/>
              <a:gd name="connsiteY4608" fmla="*/ 1660782 h 6858054"/>
              <a:gd name="connsiteX4609" fmla="*/ 951896 w 7631184"/>
              <a:gd name="connsiteY4609" fmla="*/ 1660782 h 6858054"/>
              <a:gd name="connsiteX4610" fmla="*/ 961665 w 7631184"/>
              <a:gd name="connsiteY4610" fmla="*/ 1660782 h 6858054"/>
              <a:gd name="connsiteX4611" fmla="*/ 942127 w 7631184"/>
              <a:gd name="connsiteY4611" fmla="*/ 1651013 h 6858054"/>
              <a:gd name="connsiteX4612" fmla="*/ 873747 w 7631184"/>
              <a:gd name="connsiteY4612" fmla="*/ 1611936 h 6858054"/>
              <a:gd name="connsiteX4613" fmla="*/ 854210 w 7631184"/>
              <a:gd name="connsiteY4613" fmla="*/ 1602166 h 6858054"/>
              <a:gd name="connsiteX4614" fmla="*/ 815135 w 7631184"/>
              <a:gd name="connsiteY4614" fmla="*/ 1582628 h 6858054"/>
              <a:gd name="connsiteX4615" fmla="*/ 795598 w 7631184"/>
              <a:gd name="connsiteY4615" fmla="*/ 1572858 h 6858054"/>
              <a:gd name="connsiteX4616" fmla="*/ 776061 w 7631184"/>
              <a:gd name="connsiteY4616" fmla="*/ 1572858 h 6858054"/>
              <a:gd name="connsiteX4617" fmla="*/ 766292 w 7631184"/>
              <a:gd name="connsiteY4617" fmla="*/ 1563089 h 6858054"/>
              <a:gd name="connsiteX4618" fmla="*/ 756524 w 7631184"/>
              <a:gd name="connsiteY4618" fmla="*/ 1553320 h 6858054"/>
              <a:gd name="connsiteX4619" fmla="*/ 727218 w 7631184"/>
              <a:gd name="connsiteY4619" fmla="*/ 1543550 h 6858054"/>
              <a:gd name="connsiteX4620" fmla="*/ 697912 w 7631184"/>
              <a:gd name="connsiteY4620" fmla="*/ 1533781 h 6858054"/>
              <a:gd name="connsiteX4621" fmla="*/ 678375 w 7631184"/>
              <a:gd name="connsiteY4621" fmla="*/ 1524012 h 6858054"/>
              <a:gd name="connsiteX4622" fmla="*/ 649069 w 7631184"/>
              <a:gd name="connsiteY4622" fmla="*/ 1514243 h 6858054"/>
              <a:gd name="connsiteX4623" fmla="*/ 570920 w 7631184"/>
              <a:gd name="connsiteY4623" fmla="*/ 1484935 h 6858054"/>
              <a:gd name="connsiteX4624" fmla="*/ 541614 w 7631184"/>
              <a:gd name="connsiteY4624" fmla="*/ 1475165 h 6858054"/>
              <a:gd name="connsiteX4625" fmla="*/ 541614 w 7631184"/>
              <a:gd name="connsiteY4625" fmla="*/ 1465396 h 6858054"/>
              <a:gd name="connsiteX4626" fmla="*/ 522077 w 7631184"/>
              <a:gd name="connsiteY4626" fmla="*/ 1445857 h 6858054"/>
              <a:gd name="connsiteX4627" fmla="*/ 561152 w 7631184"/>
              <a:gd name="connsiteY4627" fmla="*/ 1455627 h 6858054"/>
              <a:gd name="connsiteX4628" fmla="*/ 580689 w 7631184"/>
              <a:gd name="connsiteY4628" fmla="*/ 1445857 h 6858054"/>
              <a:gd name="connsiteX4629" fmla="*/ 590457 w 7631184"/>
              <a:gd name="connsiteY4629" fmla="*/ 1455627 h 6858054"/>
              <a:gd name="connsiteX4630" fmla="*/ 609995 w 7631184"/>
              <a:gd name="connsiteY4630" fmla="*/ 1465396 h 6858054"/>
              <a:gd name="connsiteX4631" fmla="*/ 629532 w 7631184"/>
              <a:gd name="connsiteY4631" fmla="*/ 1475165 h 6858054"/>
              <a:gd name="connsiteX4632" fmla="*/ 639300 w 7631184"/>
              <a:gd name="connsiteY4632" fmla="*/ 1475165 h 6858054"/>
              <a:gd name="connsiteX4633" fmla="*/ 649069 w 7631184"/>
              <a:gd name="connsiteY4633" fmla="*/ 1475165 h 6858054"/>
              <a:gd name="connsiteX4634" fmla="*/ 678375 w 7631184"/>
              <a:gd name="connsiteY4634" fmla="*/ 1484935 h 6858054"/>
              <a:gd name="connsiteX4635" fmla="*/ 688143 w 7631184"/>
              <a:gd name="connsiteY4635" fmla="*/ 1484935 h 6858054"/>
              <a:gd name="connsiteX4636" fmla="*/ 746755 w 7631184"/>
              <a:gd name="connsiteY4636" fmla="*/ 1524012 h 6858054"/>
              <a:gd name="connsiteX4637" fmla="*/ 756524 w 7631184"/>
              <a:gd name="connsiteY4637" fmla="*/ 1514243 h 6858054"/>
              <a:gd name="connsiteX4638" fmla="*/ 766292 w 7631184"/>
              <a:gd name="connsiteY4638" fmla="*/ 1524012 h 6858054"/>
              <a:gd name="connsiteX4639" fmla="*/ 785829 w 7631184"/>
              <a:gd name="connsiteY4639" fmla="*/ 1533781 h 6858054"/>
              <a:gd name="connsiteX4640" fmla="*/ 795598 w 7631184"/>
              <a:gd name="connsiteY4640" fmla="*/ 1524012 h 6858054"/>
              <a:gd name="connsiteX4641" fmla="*/ 795598 w 7631184"/>
              <a:gd name="connsiteY4641" fmla="*/ 1504473 h 6858054"/>
              <a:gd name="connsiteX4642" fmla="*/ 795598 w 7631184"/>
              <a:gd name="connsiteY4642" fmla="*/ 1494704 h 6858054"/>
              <a:gd name="connsiteX4643" fmla="*/ 717449 w 7631184"/>
              <a:gd name="connsiteY4643" fmla="*/ 1455627 h 6858054"/>
              <a:gd name="connsiteX4644" fmla="*/ 707681 w 7631184"/>
              <a:gd name="connsiteY4644" fmla="*/ 1445857 h 6858054"/>
              <a:gd name="connsiteX4645" fmla="*/ 697912 w 7631184"/>
              <a:gd name="connsiteY4645" fmla="*/ 1445857 h 6858054"/>
              <a:gd name="connsiteX4646" fmla="*/ 668606 w 7631184"/>
              <a:gd name="connsiteY4646" fmla="*/ 1426319 h 6858054"/>
              <a:gd name="connsiteX4647" fmla="*/ 658838 w 7631184"/>
              <a:gd name="connsiteY4647" fmla="*/ 1416550 h 6858054"/>
              <a:gd name="connsiteX4648" fmla="*/ 639300 w 7631184"/>
              <a:gd name="connsiteY4648" fmla="*/ 1416550 h 6858054"/>
              <a:gd name="connsiteX4649" fmla="*/ 600226 w 7631184"/>
              <a:gd name="connsiteY4649" fmla="*/ 1397011 h 6858054"/>
              <a:gd name="connsiteX4650" fmla="*/ 600226 w 7631184"/>
              <a:gd name="connsiteY4650" fmla="*/ 1387242 h 6858054"/>
              <a:gd name="connsiteX4651" fmla="*/ 590457 w 7631184"/>
              <a:gd name="connsiteY4651" fmla="*/ 1377472 h 6858054"/>
              <a:gd name="connsiteX4652" fmla="*/ 580689 w 7631184"/>
              <a:gd name="connsiteY4652" fmla="*/ 1357934 h 6858054"/>
              <a:gd name="connsiteX4653" fmla="*/ 590457 w 7631184"/>
              <a:gd name="connsiteY4653" fmla="*/ 1357934 h 6858054"/>
              <a:gd name="connsiteX4654" fmla="*/ 609995 w 7631184"/>
              <a:gd name="connsiteY4654" fmla="*/ 1357934 h 6858054"/>
              <a:gd name="connsiteX4655" fmla="*/ 658838 w 7631184"/>
              <a:gd name="connsiteY4655" fmla="*/ 1367703 h 6858054"/>
              <a:gd name="connsiteX4656" fmla="*/ 629532 w 7631184"/>
              <a:gd name="connsiteY4656" fmla="*/ 1348164 h 6858054"/>
              <a:gd name="connsiteX4657" fmla="*/ 668606 w 7631184"/>
              <a:gd name="connsiteY4657" fmla="*/ 1357934 h 6858054"/>
              <a:gd name="connsiteX4658" fmla="*/ 707681 w 7631184"/>
              <a:gd name="connsiteY4658" fmla="*/ 1377472 h 6858054"/>
              <a:gd name="connsiteX4659" fmla="*/ 717449 w 7631184"/>
              <a:gd name="connsiteY4659" fmla="*/ 1367703 h 6858054"/>
              <a:gd name="connsiteX4660" fmla="*/ 727218 w 7631184"/>
              <a:gd name="connsiteY4660" fmla="*/ 1367703 h 6858054"/>
              <a:gd name="connsiteX4661" fmla="*/ 766292 w 7631184"/>
              <a:gd name="connsiteY4661" fmla="*/ 1387242 h 6858054"/>
              <a:gd name="connsiteX4662" fmla="*/ 776061 w 7631184"/>
              <a:gd name="connsiteY4662" fmla="*/ 1397011 h 6858054"/>
              <a:gd name="connsiteX4663" fmla="*/ 824904 w 7631184"/>
              <a:gd name="connsiteY4663" fmla="*/ 1406780 h 6858054"/>
              <a:gd name="connsiteX4664" fmla="*/ 873747 w 7631184"/>
              <a:gd name="connsiteY4664" fmla="*/ 1436088 h 6858054"/>
              <a:gd name="connsiteX4665" fmla="*/ 971433 w 7631184"/>
              <a:gd name="connsiteY4665" fmla="*/ 1484935 h 6858054"/>
              <a:gd name="connsiteX4666" fmla="*/ 1000739 w 7631184"/>
              <a:gd name="connsiteY4666" fmla="*/ 1494704 h 6858054"/>
              <a:gd name="connsiteX4667" fmla="*/ 1030045 w 7631184"/>
              <a:gd name="connsiteY4667" fmla="*/ 1514243 h 6858054"/>
              <a:gd name="connsiteX4668" fmla="*/ 1078888 w 7631184"/>
              <a:gd name="connsiteY4668" fmla="*/ 1533781 h 6858054"/>
              <a:gd name="connsiteX4669" fmla="*/ 1088657 w 7631184"/>
              <a:gd name="connsiteY4669" fmla="*/ 1543550 h 6858054"/>
              <a:gd name="connsiteX4670" fmla="*/ 1176574 w 7631184"/>
              <a:gd name="connsiteY4670" fmla="*/ 1582628 h 6858054"/>
              <a:gd name="connsiteX4671" fmla="*/ 1215648 w 7631184"/>
              <a:gd name="connsiteY4671" fmla="*/ 1602166 h 6858054"/>
              <a:gd name="connsiteX4672" fmla="*/ 1225417 w 7631184"/>
              <a:gd name="connsiteY4672" fmla="*/ 1602166 h 6858054"/>
              <a:gd name="connsiteX4673" fmla="*/ 1225417 w 7631184"/>
              <a:gd name="connsiteY4673" fmla="*/ 1611936 h 6858054"/>
              <a:gd name="connsiteX4674" fmla="*/ 1254723 w 7631184"/>
              <a:gd name="connsiteY4674" fmla="*/ 1621705 h 6858054"/>
              <a:gd name="connsiteX4675" fmla="*/ 1284029 w 7631184"/>
              <a:gd name="connsiteY4675" fmla="*/ 1631475 h 6858054"/>
              <a:gd name="connsiteX4676" fmla="*/ 1293797 w 7631184"/>
              <a:gd name="connsiteY4676" fmla="*/ 1631475 h 6858054"/>
              <a:gd name="connsiteX4677" fmla="*/ 1274260 w 7631184"/>
              <a:gd name="connsiteY4677" fmla="*/ 1621705 h 6858054"/>
              <a:gd name="connsiteX4678" fmla="*/ 1264492 w 7631184"/>
              <a:gd name="connsiteY4678" fmla="*/ 1611936 h 6858054"/>
              <a:gd name="connsiteX4679" fmla="*/ 1254723 w 7631184"/>
              <a:gd name="connsiteY4679" fmla="*/ 1611936 h 6858054"/>
              <a:gd name="connsiteX4680" fmla="*/ 1244954 w 7631184"/>
              <a:gd name="connsiteY4680" fmla="*/ 1611936 h 6858054"/>
              <a:gd name="connsiteX4681" fmla="*/ 1235186 w 7631184"/>
              <a:gd name="connsiteY4681" fmla="*/ 1592397 h 6858054"/>
              <a:gd name="connsiteX4682" fmla="*/ 1244954 w 7631184"/>
              <a:gd name="connsiteY4682" fmla="*/ 1582628 h 6858054"/>
              <a:gd name="connsiteX4683" fmla="*/ 1215648 w 7631184"/>
              <a:gd name="connsiteY4683" fmla="*/ 1553320 h 6858054"/>
              <a:gd name="connsiteX4684" fmla="*/ 1205880 w 7631184"/>
              <a:gd name="connsiteY4684" fmla="*/ 1553320 h 6858054"/>
              <a:gd name="connsiteX4685" fmla="*/ 1186343 w 7631184"/>
              <a:gd name="connsiteY4685" fmla="*/ 1543550 h 6858054"/>
              <a:gd name="connsiteX4686" fmla="*/ 1176574 w 7631184"/>
              <a:gd name="connsiteY4686" fmla="*/ 1533781 h 6858054"/>
              <a:gd name="connsiteX4687" fmla="*/ 1166805 w 7631184"/>
              <a:gd name="connsiteY4687" fmla="*/ 1524012 h 6858054"/>
              <a:gd name="connsiteX4688" fmla="*/ 1137500 w 7631184"/>
              <a:gd name="connsiteY4688" fmla="*/ 1514243 h 6858054"/>
              <a:gd name="connsiteX4689" fmla="*/ 1117962 w 7631184"/>
              <a:gd name="connsiteY4689" fmla="*/ 1504473 h 6858054"/>
              <a:gd name="connsiteX4690" fmla="*/ 1049582 w 7631184"/>
              <a:gd name="connsiteY4690" fmla="*/ 1455627 h 6858054"/>
              <a:gd name="connsiteX4691" fmla="*/ 1049582 w 7631184"/>
              <a:gd name="connsiteY4691" fmla="*/ 1445857 h 6858054"/>
              <a:gd name="connsiteX4692" fmla="*/ 1010508 w 7631184"/>
              <a:gd name="connsiteY4692" fmla="*/ 1426319 h 6858054"/>
              <a:gd name="connsiteX4693" fmla="*/ 1030045 w 7631184"/>
              <a:gd name="connsiteY4693" fmla="*/ 1445857 h 6858054"/>
              <a:gd name="connsiteX4694" fmla="*/ 1039813 w 7631184"/>
              <a:gd name="connsiteY4694" fmla="*/ 1465396 h 6858054"/>
              <a:gd name="connsiteX4695" fmla="*/ 981202 w 7631184"/>
              <a:gd name="connsiteY4695" fmla="*/ 1436088 h 6858054"/>
              <a:gd name="connsiteX4696" fmla="*/ 932359 w 7631184"/>
              <a:gd name="connsiteY4696" fmla="*/ 1397011 h 6858054"/>
              <a:gd name="connsiteX4697" fmla="*/ 863978 w 7631184"/>
              <a:gd name="connsiteY4697" fmla="*/ 1357934 h 6858054"/>
              <a:gd name="connsiteX4698" fmla="*/ 844441 w 7631184"/>
              <a:gd name="connsiteY4698" fmla="*/ 1348164 h 6858054"/>
              <a:gd name="connsiteX4699" fmla="*/ 795598 w 7631184"/>
              <a:gd name="connsiteY4699" fmla="*/ 1338395 h 6858054"/>
              <a:gd name="connsiteX4700" fmla="*/ 785829 w 7631184"/>
              <a:gd name="connsiteY4700" fmla="*/ 1348164 h 6858054"/>
              <a:gd name="connsiteX4701" fmla="*/ 776061 w 7631184"/>
              <a:gd name="connsiteY4701" fmla="*/ 1348164 h 6858054"/>
              <a:gd name="connsiteX4702" fmla="*/ 766292 w 7631184"/>
              <a:gd name="connsiteY4702" fmla="*/ 1348164 h 6858054"/>
              <a:gd name="connsiteX4703" fmla="*/ 756524 w 7631184"/>
              <a:gd name="connsiteY4703" fmla="*/ 1348164 h 6858054"/>
              <a:gd name="connsiteX4704" fmla="*/ 756524 w 7631184"/>
              <a:gd name="connsiteY4704" fmla="*/ 1338395 h 6858054"/>
              <a:gd name="connsiteX4705" fmla="*/ 688143 w 7631184"/>
              <a:gd name="connsiteY4705" fmla="*/ 1299318 h 6858054"/>
              <a:gd name="connsiteX4706" fmla="*/ 697912 w 7631184"/>
              <a:gd name="connsiteY4706" fmla="*/ 1299318 h 6858054"/>
              <a:gd name="connsiteX4707" fmla="*/ 727218 w 7631184"/>
              <a:gd name="connsiteY4707" fmla="*/ 1309087 h 6858054"/>
              <a:gd name="connsiteX4708" fmla="*/ 746755 w 7631184"/>
              <a:gd name="connsiteY4708" fmla="*/ 1299318 h 6858054"/>
              <a:gd name="connsiteX4709" fmla="*/ 717449 w 7631184"/>
              <a:gd name="connsiteY4709" fmla="*/ 1289548 h 6858054"/>
              <a:gd name="connsiteX4710" fmla="*/ 756524 w 7631184"/>
              <a:gd name="connsiteY4710" fmla="*/ 1289548 h 6858054"/>
              <a:gd name="connsiteX4711" fmla="*/ 766292 w 7631184"/>
              <a:gd name="connsiteY4711" fmla="*/ 1289548 h 6858054"/>
              <a:gd name="connsiteX4712" fmla="*/ 785829 w 7631184"/>
              <a:gd name="connsiteY4712" fmla="*/ 1299318 h 6858054"/>
              <a:gd name="connsiteX4713" fmla="*/ 805367 w 7631184"/>
              <a:gd name="connsiteY4713" fmla="*/ 1299318 h 6858054"/>
              <a:gd name="connsiteX4714" fmla="*/ 873747 w 7631184"/>
              <a:gd name="connsiteY4714" fmla="*/ 1338395 h 6858054"/>
              <a:gd name="connsiteX4715" fmla="*/ 893284 w 7631184"/>
              <a:gd name="connsiteY4715" fmla="*/ 1348164 h 6858054"/>
              <a:gd name="connsiteX4716" fmla="*/ 922590 w 7631184"/>
              <a:gd name="connsiteY4716" fmla="*/ 1367703 h 6858054"/>
              <a:gd name="connsiteX4717" fmla="*/ 932359 w 7631184"/>
              <a:gd name="connsiteY4717" fmla="*/ 1367703 h 6858054"/>
              <a:gd name="connsiteX4718" fmla="*/ 961665 w 7631184"/>
              <a:gd name="connsiteY4718" fmla="*/ 1387242 h 6858054"/>
              <a:gd name="connsiteX4719" fmla="*/ 981202 w 7631184"/>
              <a:gd name="connsiteY4719" fmla="*/ 1397011 h 6858054"/>
              <a:gd name="connsiteX4720" fmla="*/ 1010508 w 7631184"/>
              <a:gd name="connsiteY4720" fmla="*/ 1406780 h 6858054"/>
              <a:gd name="connsiteX4721" fmla="*/ 1039813 w 7631184"/>
              <a:gd name="connsiteY4721" fmla="*/ 1426319 h 6858054"/>
              <a:gd name="connsiteX4722" fmla="*/ 1049582 w 7631184"/>
              <a:gd name="connsiteY4722" fmla="*/ 1436088 h 6858054"/>
              <a:gd name="connsiteX4723" fmla="*/ 1108194 w 7631184"/>
              <a:gd name="connsiteY4723" fmla="*/ 1465396 h 6858054"/>
              <a:gd name="connsiteX4724" fmla="*/ 1127731 w 7631184"/>
              <a:gd name="connsiteY4724" fmla="*/ 1475165 h 6858054"/>
              <a:gd name="connsiteX4725" fmla="*/ 1147268 w 7631184"/>
              <a:gd name="connsiteY4725" fmla="*/ 1484935 h 6858054"/>
              <a:gd name="connsiteX4726" fmla="*/ 1186343 w 7631184"/>
              <a:gd name="connsiteY4726" fmla="*/ 1504473 h 6858054"/>
              <a:gd name="connsiteX4727" fmla="*/ 1196111 w 7631184"/>
              <a:gd name="connsiteY4727" fmla="*/ 1514243 h 6858054"/>
              <a:gd name="connsiteX4728" fmla="*/ 1225417 w 7631184"/>
              <a:gd name="connsiteY4728" fmla="*/ 1524012 h 6858054"/>
              <a:gd name="connsiteX4729" fmla="*/ 1235186 w 7631184"/>
              <a:gd name="connsiteY4729" fmla="*/ 1524012 h 6858054"/>
              <a:gd name="connsiteX4730" fmla="*/ 1244954 w 7631184"/>
              <a:gd name="connsiteY4730" fmla="*/ 1533781 h 6858054"/>
              <a:gd name="connsiteX4731" fmla="*/ 1284029 w 7631184"/>
              <a:gd name="connsiteY4731" fmla="*/ 1553320 h 6858054"/>
              <a:gd name="connsiteX4732" fmla="*/ 1323103 w 7631184"/>
              <a:gd name="connsiteY4732" fmla="*/ 1572858 h 6858054"/>
              <a:gd name="connsiteX4733" fmla="*/ 1332872 w 7631184"/>
              <a:gd name="connsiteY4733" fmla="*/ 1582628 h 6858054"/>
              <a:gd name="connsiteX4734" fmla="*/ 1342640 w 7631184"/>
              <a:gd name="connsiteY4734" fmla="*/ 1582628 h 6858054"/>
              <a:gd name="connsiteX4735" fmla="*/ 1401252 w 7631184"/>
              <a:gd name="connsiteY4735" fmla="*/ 1611936 h 6858054"/>
              <a:gd name="connsiteX4736" fmla="*/ 1411021 w 7631184"/>
              <a:gd name="connsiteY4736" fmla="*/ 1611936 h 6858054"/>
              <a:gd name="connsiteX4737" fmla="*/ 1430558 w 7631184"/>
              <a:gd name="connsiteY4737" fmla="*/ 1621705 h 6858054"/>
              <a:gd name="connsiteX4738" fmla="*/ 1450095 w 7631184"/>
              <a:gd name="connsiteY4738" fmla="*/ 1631475 h 6858054"/>
              <a:gd name="connsiteX4739" fmla="*/ 1459864 w 7631184"/>
              <a:gd name="connsiteY4739" fmla="*/ 1631475 h 6858054"/>
              <a:gd name="connsiteX4740" fmla="*/ 1469632 w 7631184"/>
              <a:gd name="connsiteY4740" fmla="*/ 1641244 h 6858054"/>
              <a:gd name="connsiteX4741" fmla="*/ 1489170 w 7631184"/>
              <a:gd name="connsiteY4741" fmla="*/ 1641244 h 6858054"/>
              <a:gd name="connsiteX4742" fmla="*/ 1498938 w 7631184"/>
              <a:gd name="connsiteY4742" fmla="*/ 1641244 h 6858054"/>
              <a:gd name="connsiteX4743" fmla="*/ 1508707 w 7631184"/>
              <a:gd name="connsiteY4743" fmla="*/ 1641244 h 6858054"/>
              <a:gd name="connsiteX4744" fmla="*/ 1518475 w 7631184"/>
              <a:gd name="connsiteY4744" fmla="*/ 1641244 h 6858054"/>
              <a:gd name="connsiteX4745" fmla="*/ 1528244 w 7631184"/>
              <a:gd name="connsiteY4745" fmla="*/ 1641244 h 6858054"/>
              <a:gd name="connsiteX4746" fmla="*/ 1547781 w 7631184"/>
              <a:gd name="connsiteY4746" fmla="*/ 1651013 h 6858054"/>
              <a:gd name="connsiteX4747" fmla="*/ 1567319 w 7631184"/>
              <a:gd name="connsiteY4747" fmla="*/ 1651013 h 6858054"/>
              <a:gd name="connsiteX4748" fmla="*/ 1538013 w 7631184"/>
              <a:gd name="connsiteY4748" fmla="*/ 1631475 h 6858054"/>
              <a:gd name="connsiteX4749" fmla="*/ 1518475 w 7631184"/>
              <a:gd name="connsiteY4749" fmla="*/ 1621705 h 6858054"/>
              <a:gd name="connsiteX4750" fmla="*/ 1489170 w 7631184"/>
              <a:gd name="connsiteY4750" fmla="*/ 1611936 h 6858054"/>
              <a:gd name="connsiteX4751" fmla="*/ 1469632 w 7631184"/>
              <a:gd name="connsiteY4751" fmla="*/ 1592397 h 6858054"/>
              <a:gd name="connsiteX4752" fmla="*/ 1528244 w 7631184"/>
              <a:gd name="connsiteY4752" fmla="*/ 1621705 h 6858054"/>
              <a:gd name="connsiteX4753" fmla="*/ 1547781 w 7631184"/>
              <a:gd name="connsiteY4753" fmla="*/ 1631475 h 6858054"/>
              <a:gd name="connsiteX4754" fmla="*/ 1577087 w 7631184"/>
              <a:gd name="connsiteY4754" fmla="*/ 1651013 h 6858054"/>
              <a:gd name="connsiteX4755" fmla="*/ 1606393 w 7631184"/>
              <a:gd name="connsiteY4755" fmla="*/ 1651013 h 6858054"/>
              <a:gd name="connsiteX4756" fmla="*/ 1616162 w 7631184"/>
              <a:gd name="connsiteY4756" fmla="*/ 1651013 h 6858054"/>
              <a:gd name="connsiteX4757" fmla="*/ 1625930 w 7631184"/>
              <a:gd name="connsiteY4757" fmla="*/ 1660782 h 6858054"/>
              <a:gd name="connsiteX4758" fmla="*/ 1655236 w 7631184"/>
              <a:gd name="connsiteY4758" fmla="*/ 1660782 h 6858054"/>
              <a:gd name="connsiteX4759" fmla="*/ 1684542 w 7631184"/>
              <a:gd name="connsiteY4759" fmla="*/ 1670551 h 6858054"/>
              <a:gd name="connsiteX4760" fmla="*/ 1743154 w 7631184"/>
              <a:gd name="connsiteY4760" fmla="*/ 1680321 h 6858054"/>
              <a:gd name="connsiteX4761" fmla="*/ 1752922 w 7631184"/>
              <a:gd name="connsiteY4761" fmla="*/ 1680321 h 6858054"/>
              <a:gd name="connsiteX4762" fmla="*/ 1762691 w 7631184"/>
              <a:gd name="connsiteY4762" fmla="*/ 1680321 h 6858054"/>
              <a:gd name="connsiteX4763" fmla="*/ 1811534 w 7631184"/>
              <a:gd name="connsiteY4763" fmla="*/ 1690090 h 6858054"/>
              <a:gd name="connsiteX4764" fmla="*/ 1840840 w 7631184"/>
              <a:gd name="connsiteY4764" fmla="*/ 1690090 h 6858054"/>
              <a:gd name="connsiteX4765" fmla="*/ 1870145 w 7631184"/>
              <a:gd name="connsiteY4765" fmla="*/ 1690090 h 6858054"/>
              <a:gd name="connsiteX4766" fmla="*/ 1879914 w 7631184"/>
              <a:gd name="connsiteY4766" fmla="*/ 1690090 h 6858054"/>
              <a:gd name="connsiteX4767" fmla="*/ 1889683 w 7631184"/>
              <a:gd name="connsiteY4767" fmla="*/ 1680321 h 6858054"/>
              <a:gd name="connsiteX4768" fmla="*/ 1958063 w 7631184"/>
              <a:gd name="connsiteY4768" fmla="*/ 1690090 h 6858054"/>
              <a:gd name="connsiteX4769" fmla="*/ 1967832 w 7631184"/>
              <a:gd name="connsiteY4769" fmla="*/ 1690090 h 6858054"/>
              <a:gd name="connsiteX4770" fmla="*/ 1928757 w 7631184"/>
              <a:gd name="connsiteY4770" fmla="*/ 1670551 h 6858054"/>
              <a:gd name="connsiteX4771" fmla="*/ 1889683 w 7631184"/>
              <a:gd name="connsiteY4771" fmla="*/ 1660782 h 6858054"/>
              <a:gd name="connsiteX4772" fmla="*/ 1860377 w 7631184"/>
              <a:gd name="connsiteY4772" fmla="*/ 1660782 h 6858054"/>
              <a:gd name="connsiteX4773" fmla="*/ 1850608 w 7631184"/>
              <a:gd name="connsiteY4773" fmla="*/ 1651013 h 6858054"/>
              <a:gd name="connsiteX4774" fmla="*/ 1831071 w 7631184"/>
              <a:gd name="connsiteY4774" fmla="*/ 1651013 h 6858054"/>
              <a:gd name="connsiteX4775" fmla="*/ 1791997 w 7631184"/>
              <a:gd name="connsiteY4775" fmla="*/ 1641244 h 6858054"/>
              <a:gd name="connsiteX4776" fmla="*/ 1743154 w 7631184"/>
              <a:gd name="connsiteY4776" fmla="*/ 1631475 h 6858054"/>
              <a:gd name="connsiteX4777" fmla="*/ 1704079 w 7631184"/>
              <a:gd name="connsiteY4777" fmla="*/ 1621705 h 6858054"/>
              <a:gd name="connsiteX4778" fmla="*/ 1665005 w 7631184"/>
              <a:gd name="connsiteY4778" fmla="*/ 1611936 h 6858054"/>
              <a:gd name="connsiteX4779" fmla="*/ 1645467 w 7631184"/>
              <a:gd name="connsiteY4779" fmla="*/ 1611936 h 6858054"/>
              <a:gd name="connsiteX4780" fmla="*/ 1635699 w 7631184"/>
              <a:gd name="connsiteY4780" fmla="*/ 1602166 h 6858054"/>
              <a:gd name="connsiteX4781" fmla="*/ 1645467 w 7631184"/>
              <a:gd name="connsiteY4781" fmla="*/ 1602166 h 6858054"/>
              <a:gd name="connsiteX4782" fmla="*/ 1655236 w 7631184"/>
              <a:gd name="connsiteY4782" fmla="*/ 1602166 h 6858054"/>
              <a:gd name="connsiteX4783" fmla="*/ 1674773 w 7631184"/>
              <a:gd name="connsiteY4783" fmla="*/ 1611936 h 6858054"/>
              <a:gd name="connsiteX4784" fmla="*/ 1694310 w 7631184"/>
              <a:gd name="connsiteY4784" fmla="*/ 1611936 h 6858054"/>
              <a:gd name="connsiteX4785" fmla="*/ 1713848 w 7631184"/>
              <a:gd name="connsiteY4785" fmla="*/ 1621705 h 6858054"/>
              <a:gd name="connsiteX4786" fmla="*/ 1733385 w 7631184"/>
              <a:gd name="connsiteY4786" fmla="*/ 1621705 h 6858054"/>
              <a:gd name="connsiteX4787" fmla="*/ 1752922 w 7631184"/>
              <a:gd name="connsiteY4787" fmla="*/ 1621705 h 6858054"/>
              <a:gd name="connsiteX4788" fmla="*/ 1762691 w 7631184"/>
              <a:gd name="connsiteY4788" fmla="*/ 1631475 h 6858054"/>
              <a:gd name="connsiteX4789" fmla="*/ 1801765 w 7631184"/>
              <a:gd name="connsiteY4789" fmla="*/ 1631475 h 6858054"/>
              <a:gd name="connsiteX4790" fmla="*/ 1831071 w 7631184"/>
              <a:gd name="connsiteY4790" fmla="*/ 1641244 h 6858054"/>
              <a:gd name="connsiteX4791" fmla="*/ 1840840 w 7631184"/>
              <a:gd name="connsiteY4791" fmla="*/ 1641244 h 6858054"/>
              <a:gd name="connsiteX4792" fmla="*/ 1850608 w 7631184"/>
              <a:gd name="connsiteY4792" fmla="*/ 1641244 h 6858054"/>
              <a:gd name="connsiteX4793" fmla="*/ 1870145 w 7631184"/>
              <a:gd name="connsiteY4793" fmla="*/ 1641244 h 6858054"/>
              <a:gd name="connsiteX4794" fmla="*/ 1948294 w 7631184"/>
              <a:gd name="connsiteY4794" fmla="*/ 1660782 h 6858054"/>
              <a:gd name="connsiteX4795" fmla="*/ 1958063 w 7631184"/>
              <a:gd name="connsiteY4795" fmla="*/ 1660782 h 6858054"/>
              <a:gd name="connsiteX4796" fmla="*/ 1967832 w 7631184"/>
              <a:gd name="connsiteY4796" fmla="*/ 1660782 h 6858054"/>
              <a:gd name="connsiteX4797" fmla="*/ 1977600 w 7631184"/>
              <a:gd name="connsiteY4797" fmla="*/ 1660782 h 6858054"/>
              <a:gd name="connsiteX4798" fmla="*/ 1997137 w 7631184"/>
              <a:gd name="connsiteY4798" fmla="*/ 1660782 h 6858054"/>
              <a:gd name="connsiteX4799" fmla="*/ 2016675 w 7631184"/>
              <a:gd name="connsiteY4799" fmla="*/ 1670551 h 6858054"/>
              <a:gd name="connsiteX4800" fmla="*/ 2036212 w 7631184"/>
              <a:gd name="connsiteY4800" fmla="*/ 1670551 h 6858054"/>
              <a:gd name="connsiteX4801" fmla="*/ 2045980 w 7631184"/>
              <a:gd name="connsiteY4801" fmla="*/ 1680321 h 6858054"/>
              <a:gd name="connsiteX4802" fmla="*/ 2055749 w 7631184"/>
              <a:gd name="connsiteY4802" fmla="*/ 1680321 h 6858054"/>
              <a:gd name="connsiteX4803" fmla="*/ 2114361 w 7631184"/>
              <a:gd name="connsiteY4803" fmla="*/ 1690090 h 6858054"/>
              <a:gd name="connsiteX4804" fmla="*/ 2124129 w 7631184"/>
              <a:gd name="connsiteY4804" fmla="*/ 1699859 h 6858054"/>
              <a:gd name="connsiteX4805" fmla="*/ 2143667 w 7631184"/>
              <a:gd name="connsiteY4805" fmla="*/ 1699859 h 6858054"/>
              <a:gd name="connsiteX4806" fmla="*/ 2163204 w 7631184"/>
              <a:gd name="connsiteY4806" fmla="*/ 1699859 h 6858054"/>
              <a:gd name="connsiteX4807" fmla="*/ 2153435 w 7631184"/>
              <a:gd name="connsiteY4807" fmla="*/ 1690090 h 6858054"/>
              <a:gd name="connsiteX4808" fmla="*/ 2202278 w 7631184"/>
              <a:gd name="connsiteY4808" fmla="*/ 1709629 h 6858054"/>
              <a:gd name="connsiteX4809" fmla="*/ 2241353 w 7631184"/>
              <a:gd name="connsiteY4809" fmla="*/ 1719398 h 6858054"/>
              <a:gd name="connsiteX4810" fmla="*/ 2260890 w 7631184"/>
              <a:gd name="connsiteY4810" fmla="*/ 1719398 h 6858054"/>
              <a:gd name="connsiteX4811" fmla="*/ 2280427 w 7631184"/>
              <a:gd name="connsiteY4811" fmla="*/ 1719398 h 6858054"/>
              <a:gd name="connsiteX4812" fmla="*/ 2319502 w 7631184"/>
              <a:gd name="connsiteY4812" fmla="*/ 1729168 h 6858054"/>
              <a:gd name="connsiteX4813" fmla="*/ 2348807 w 7631184"/>
              <a:gd name="connsiteY4813" fmla="*/ 1729168 h 6858054"/>
              <a:gd name="connsiteX4814" fmla="*/ 2348807 w 7631184"/>
              <a:gd name="connsiteY4814" fmla="*/ 1738937 h 6858054"/>
              <a:gd name="connsiteX4815" fmla="*/ 2358576 w 7631184"/>
              <a:gd name="connsiteY4815" fmla="*/ 1738937 h 6858054"/>
              <a:gd name="connsiteX4816" fmla="*/ 2368345 w 7631184"/>
              <a:gd name="connsiteY4816" fmla="*/ 1738937 h 6858054"/>
              <a:gd name="connsiteX4817" fmla="*/ 2387882 w 7631184"/>
              <a:gd name="connsiteY4817" fmla="*/ 1738937 h 6858054"/>
              <a:gd name="connsiteX4818" fmla="*/ 2417188 w 7631184"/>
              <a:gd name="connsiteY4818" fmla="*/ 1738937 h 6858054"/>
              <a:gd name="connsiteX4819" fmla="*/ 2426956 w 7631184"/>
              <a:gd name="connsiteY4819" fmla="*/ 1748706 h 6858054"/>
              <a:gd name="connsiteX4820" fmla="*/ 2436725 w 7631184"/>
              <a:gd name="connsiteY4820" fmla="*/ 1748706 h 6858054"/>
              <a:gd name="connsiteX4821" fmla="*/ 2426956 w 7631184"/>
              <a:gd name="connsiteY4821" fmla="*/ 1738937 h 6858054"/>
              <a:gd name="connsiteX4822" fmla="*/ 2397650 w 7631184"/>
              <a:gd name="connsiteY4822" fmla="*/ 1729168 h 6858054"/>
              <a:gd name="connsiteX4823" fmla="*/ 2387882 w 7631184"/>
              <a:gd name="connsiteY4823" fmla="*/ 1729168 h 6858054"/>
              <a:gd name="connsiteX4824" fmla="*/ 2378113 w 7631184"/>
              <a:gd name="connsiteY4824" fmla="*/ 1729168 h 6858054"/>
              <a:gd name="connsiteX4825" fmla="*/ 2378113 w 7631184"/>
              <a:gd name="connsiteY4825" fmla="*/ 1719398 h 6858054"/>
              <a:gd name="connsiteX4826" fmla="*/ 2358576 w 7631184"/>
              <a:gd name="connsiteY4826" fmla="*/ 1699859 h 6858054"/>
              <a:gd name="connsiteX4827" fmla="*/ 2348807 w 7631184"/>
              <a:gd name="connsiteY4827" fmla="*/ 1690090 h 6858054"/>
              <a:gd name="connsiteX4828" fmla="*/ 2387882 w 7631184"/>
              <a:gd name="connsiteY4828" fmla="*/ 1709629 h 6858054"/>
              <a:gd name="connsiteX4829" fmla="*/ 2407419 w 7631184"/>
              <a:gd name="connsiteY4829" fmla="*/ 1719398 h 6858054"/>
              <a:gd name="connsiteX4830" fmla="*/ 2436725 w 7631184"/>
              <a:gd name="connsiteY4830" fmla="*/ 1729168 h 6858054"/>
              <a:gd name="connsiteX4831" fmla="*/ 2456262 w 7631184"/>
              <a:gd name="connsiteY4831" fmla="*/ 1738937 h 6858054"/>
              <a:gd name="connsiteX4832" fmla="*/ 2466031 w 7631184"/>
              <a:gd name="connsiteY4832" fmla="*/ 1738937 h 6858054"/>
              <a:gd name="connsiteX4833" fmla="*/ 2475799 w 7631184"/>
              <a:gd name="connsiteY4833" fmla="*/ 1748706 h 6858054"/>
              <a:gd name="connsiteX4834" fmla="*/ 2495337 w 7631184"/>
              <a:gd name="connsiteY4834" fmla="*/ 1758475 h 6858054"/>
              <a:gd name="connsiteX4835" fmla="*/ 2505105 w 7631184"/>
              <a:gd name="connsiteY4835" fmla="*/ 1758475 h 6858054"/>
              <a:gd name="connsiteX4836" fmla="*/ 2514874 w 7631184"/>
              <a:gd name="connsiteY4836" fmla="*/ 1758475 h 6858054"/>
              <a:gd name="connsiteX4837" fmla="*/ 2544180 w 7631184"/>
              <a:gd name="connsiteY4837" fmla="*/ 1768245 h 6858054"/>
              <a:gd name="connsiteX4838" fmla="*/ 2514874 w 7631184"/>
              <a:gd name="connsiteY4838" fmla="*/ 1748706 h 6858054"/>
              <a:gd name="connsiteX4839" fmla="*/ 2553948 w 7631184"/>
              <a:gd name="connsiteY4839" fmla="*/ 1748706 h 6858054"/>
              <a:gd name="connsiteX4840" fmla="*/ 2514874 w 7631184"/>
              <a:gd name="connsiteY4840" fmla="*/ 1729168 h 6858054"/>
              <a:gd name="connsiteX4841" fmla="*/ 2524642 w 7631184"/>
              <a:gd name="connsiteY4841" fmla="*/ 1729168 h 6858054"/>
              <a:gd name="connsiteX4842" fmla="*/ 2544180 w 7631184"/>
              <a:gd name="connsiteY4842" fmla="*/ 1738937 h 6858054"/>
              <a:gd name="connsiteX4843" fmla="*/ 2563717 w 7631184"/>
              <a:gd name="connsiteY4843" fmla="*/ 1738937 h 6858054"/>
              <a:gd name="connsiteX4844" fmla="*/ 2593023 w 7631184"/>
              <a:gd name="connsiteY4844" fmla="*/ 1748706 h 6858054"/>
              <a:gd name="connsiteX4845" fmla="*/ 2599128 w 7631184"/>
              <a:gd name="connsiteY4845" fmla="*/ 1748706 h 6858054"/>
              <a:gd name="connsiteX4846" fmla="*/ 2602791 w 7631184"/>
              <a:gd name="connsiteY4846" fmla="*/ 1748706 h 6858054"/>
              <a:gd name="connsiteX4847" fmla="*/ 2618665 w 7631184"/>
              <a:gd name="connsiteY4847" fmla="*/ 1753591 h 6858054"/>
              <a:gd name="connsiteX4848" fmla="*/ 2622214 w 7631184"/>
              <a:gd name="connsiteY4848" fmla="*/ 1754338 h 6858054"/>
              <a:gd name="connsiteX4849" fmla="*/ 2627213 w 7631184"/>
              <a:gd name="connsiteY4849" fmla="*/ 1757254 h 6858054"/>
              <a:gd name="connsiteX4850" fmla="*/ 2641866 w 7631184"/>
              <a:gd name="connsiteY4850" fmla="*/ 1758475 h 6858054"/>
              <a:gd name="connsiteX4851" fmla="*/ 2680940 w 7631184"/>
              <a:gd name="connsiteY4851" fmla="*/ 1768245 h 6858054"/>
              <a:gd name="connsiteX4852" fmla="*/ 2690709 w 7631184"/>
              <a:gd name="connsiteY4852" fmla="*/ 1768245 h 6858054"/>
              <a:gd name="connsiteX4853" fmla="*/ 2710246 w 7631184"/>
              <a:gd name="connsiteY4853" fmla="*/ 1768245 h 6858054"/>
              <a:gd name="connsiteX4854" fmla="*/ 2778626 w 7631184"/>
              <a:gd name="connsiteY4854" fmla="*/ 1787783 h 6858054"/>
              <a:gd name="connsiteX4855" fmla="*/ 2807932 w 7631184"/>
              <a:gd name="connsiteY4855" fmla="*/ 1787783 h 6858054"/>
              <a:gd name="connsiteX4856" fmla="*/ 2720015 w 7631184"/>
              <a:gd name="connsiteY4856" fmla="*/ 1768245 h 6858054"/>
              <a:gd name="connsiteX4857" fmla="*/ 2700477 w 7631184"/>
              <a:gd name="connsiteY4857" fmla="*/ 1758475 h 6858054"/>
              <a:gd name="connsiteX4858" fmla="*/ 2690709 w 7631184"/>
              <a:gd name="connsiteY4858" fmla="*/ 1758475 h 6858054"/>
              <a:gd name="connsiteX4859" fmla="*/ 2680940 w 7631184"/>
              <a:gd name="connsiteY4859" fmla="*/ 1748706 h 6858054"/>
              <a:gd name="connsiteX4860" fmla="*/ 2671172 w 7631184"/>
              <a:gd name="connsiteY4860" fmla="*/ 1738937 h 6858054"/>
              <a:gd name="connsiteX4861" fmla="*/ 2651634 w 7631184"/>
              <a:gd name="connsiteY4861" fmla="*/ 1738937 h 6858054"/>
              <a:gd name="connsiteX4862" fmla="*/ 2641866 w 7631184"/>
              <a:gd name="connsiteY4862" fmla="*/ 1729168 h 6858054"/>
              <a:gd name="connsiteX4863" fmla="*/ 2602791 w 7631184"/>
              <a:gd name="connsiteY4863" fmla="*/ 1719398 h 6858054"/>
              <a:gd name="connsiteX4864" fmla="*/ 2593023 w 7631184"/>
              <a:gd name="connsiteY4864" fmla="*/ 1709629 h 6858054"/>
              <a:gd name="connsiteX4865" fmla="*/ 2632097 w 7631184"/>
              <a:gd name="connsiteY4865" fmla="*/ 1719398 h 6858054"/>
              <a:gd name="connsiteX4866" fmla="*/ 2680940 w 7631184"/>
              <a:gd name="connsiteY4866" fmla="*/ 1738937 h 6858054"/>
              <a:gd name="connsiteX4867" fmla="*/ 2710246 w 7631184"/>
              <a:gd name="connsiteY4867" fmla="*/ 1748706 h 6858054"/>
              <a:gd name="connsiteX4868" fmla="*/ 2729783 w 7631184"/>
              <a:gd name="connsiteY4868" fmla="*/ 1758475 h 6858054"/>
              <a:gd name="connsiteX4869" fmla="*/ 2768858 w 7631184"/>
              <a:gd name="connsiteY4869" fmla="*/ 1768245 h 6858054"/>
              <a:gd name="connsiteX4870" fmla="*/ 2807932 w 7631184"/>
              <a:gd name="connsiteY4870" fmla="*/ 1778014 h 6858054"/>
              <a:gd name="connsiteX4871" fmla="*/ 2866544 w 7631184"/>
              <a:gd name="connsiteY4871" fmla="*/ 1797552 h 6858054"/>
              <a:gd name="connsiteX4872" fmla="*/ 2895850 w 7631184"/>
              <a:gd name="connsiteY4872" fmla="*/ 1807322 h 6858054"/>
              <a:gd name="connsiteX4873" fmla="*/ 2925156 w 7631184"/>
              <a:gd name="connsiteY4873" fmla="*/ 1807322 h 6858054"/>
              <a:gd name="connsiteX4874" fmla="*/ 2934924 w 7631184"/>
              <a:gd name="connsiteY4874" fmla="*/ 1817091 h 6858054"/>
              <a:gd name="connsiteX4875" fmla="*/ 2965451 w 7631184"/>
              <a:gd name="connsiteY4875" fmla="*/ 1821976 h 6858054"/>
              <a:gd name="connsiteX4876" fmla="*/ 2990138 w 7631184"/>
              <a:gd name="connsiteY4876" fmla="*/ 1825162 h 6858054"/>
              <a:gd name="connsiteX4877" fmla="*/ 2993536 w 7631184"/>
              <a:gd name="connsiteY4877" fmla="*/ 1826861 h 6858054"/>
              <a:gd name="connsiteX4878" fmla="*/ 3005066 w 7631184"/>
              <a:gd name="connsiteY4878" fmla="*/ 1827501 h 6858054"/>
              <a:gd name="connsiteX4879" fmla="*/ 3016736 w 7631184"/>
              <a:gd name="connsiteY4879" fmla="*/ 1831745 h 6858054"/>
              <a:gd name="connsiteX4880" fmla="*/ 3022842 w 7631184"/>
              <a:gd name="connsiteY4880" fmla="*/ 1836630 h 6858054"/>
              <a:gd name="connsiteX4881" fmla="*/ 3015515 w 7631184"/>
              <a:gd name="connsiteY4881" fmla="*/ 1828082 h 6858054"/>
              <a:gd name="connsiteX4882" fmla="*/ 3005066 w 7631184"/>
              <a:gd name="connsiteY4882" fmla="*/ 1827501 h 6858054"/>
              <a:gd name="connsiteX4883" fmla="*/ 3003304 w 7631184"/>
              <a:gd name="connsiteY4883" fmla="*/ 1826861 h 6858054"/>
              <a:gd name="connsiteX4884" fmla="*/ 2990138 w 7631184"/>
              <a:gd name="connsiteY4884" fmla="*/ 1825162 h 6858054"/>
              <a:gd name="connsiteX4885" fmla="*/ 2956903 w 7631184"/>
              <a:gd name="connsiteY4885" fmla="*/ 1808543 h 6858054"/>
              <a:gd name="connsiteX4886" fmla="*/ 2934924 w 7631184"/>
              <a:gd name="connsiteY4886" fmla="*/ 1797552 h 6858054"/>
              <a:gd name="connsiteX4887" fmla="*/ 2915387 w 7631184"/>
              <a:gd name="connsiteY4887" fmla="*/ 1797552 h 6858054"/>
              <a:gd name="connsiteX4888" fmla="*/ 2895850 w 7631184"/>
              <a:gd name="connsiteY4888" fmla="*/ 1787783 h 6858054"/>
              <a:gd name="connsiteX4889" fmla="*/ 2895850 w 7631184"/>
              <a:gd name="connsiteY4889" fmla="*/ 1778014 h 6858054"/>
              <a:gd name="connsiteX4890" fmla="*/ 2866544 w 7631184"/>
              <a:gd name="connsiteY4890" fmla="*/ 1768245 h 6858054"/>
              <a:gd name="connsiteX4891" fmla="*/ 2827469 w 7631184"/>
              <a:gd name="connsiteY4891" fmla="*/ 1758475 h 6858054"/>
              <a:gd name="connsiteX4892" fmla="*/ 2788395 w 7631184"/>
              <a:gd name="connsiteY4892" fmla="*/ 1738937 h 6858054"/>
              <a:gd name="connsiteX4893" fmla="*/ 2759089 w 7631184"/>
              <a:gd name="connsiteY4893" fmla="*/ 1729168 h 6858054"/>
              <a:gd name="connsiteX4894" fmla="*/ 2720015 w 7631184"/>
              <a:gd name="connsiteY4894" fmla="*/ 1719398 h 6858054"/>
              <a:gd name="connsiteX4895" fmla="*/ 2690709 w 7631184"/>
              <a:gd name="connsiteY4895" fmla="*/ 1709629 h 6858054"/>
              <a:gd name="connsiteX4896" fmla="*/ 2671172 w 7631184"/>
              <a:gd name="connsiteY4896" fmla="*/ 1699859 h 6858054"/>
              <a:gd name="connsiteX4897" fmla="*/ 2661403 w 7631184"/>
              <a:gd name="connsiteY4897" fmla="*/ 1699859 h 6858054"/>
              <a:gd name="connsiteX4898" fmla="*/ 2622329 w 7631184"/>
              <a:gd name="connsiteY4898" fmla="*/ 1680321 h 6858054"/>
              <a:gd name="connsiteX4899" fmla="*/ 2593023 w 7631184"/>
              <a:gd name="connsiteY4899" fmla="*/ 1670551 h 6858054"/>
              <a:gd name="connsiteX4900" fmla="*/ 2514874 w 7631184"/>
              <a:gd name="connsiteY4900" fmla="*/ 1651013 h 6858054"/>
              <a:gd name="connsiteX4901" fmla="*/ 2426956 w 7631184"/>
              <a:gd name="connsiteY4901" fmla="*/ 1631475 h 6858054"/>
              <a:gd name="connsiteX4902" fmla="*/ 2407419 w 7631184"/>
              <a:gd name="connsiteY4902" fmla="*/ 1631475 h 6858054"/>
              <a:gd name="connsiteX4903" fmla="*/ 2387882 w 7631184"/>
              <a:gd name="connsiteY4903" fmla="*/ 1621705 h 6858054"/>
              <a:gd name="connsiteX4904" fmla="*/ 2397650 w 7631184"/>
              <a:gd name="connsiteY4904" fmla="*/ 1621705 h 6858054"/>
              <a:gd name="connsiteX4905" fmla="*/ 2417188 w 7631184"/>
              <a:gd name="connsiteY4905" fmla="*/ 1621705 h 6858054"/>
              <a:gd name="connsiteX4906" fmla="*/ 2475799 w 7631184"/>
              <a:gd name="connsiteY4906" fmla="*/ 1631475 h 6858054"/>
              <a:gd name="connsiteX4907" fmla="*/ 2534411 w 7631184"/>
              <a:gd name="connsiteY4907" fmla="*/ 1651013 h 6858054"/>
              <a:gd name="connsiteX4908" fmla="*/ 2553948 w 7631184"/>
              <a:gd name="connsiteY4908" fmla="*/ 1660782 h 6858054"/>
              <a:gd name="connsiteX4909" fmla="*/ 2612560 w 7631184"/>
              <a:gd name="connsiteY4909" fmla="*/ 1670551 h 6858054"/>
              <a:gd name="connsiteX4910" fmla="*/ 2632097 w 7631184"/>
              <a:gd name="connsiteY4910" fmla="*/ 1680321 h 6858054"/>
              <a:gd name="connsiteX4911" fmla="*/ 2641866 w 7631184"/>
              <a:gd name="connsiteY4911" fmla="*/ 1670551 h 6858054"/>
              <a:gd name="connsiteX4912" fmla="*/ 2651634 w 7631184"/>
              <a:gd name="connsiteY4912" fmla="*/ 1670551 h 6858054"/>
              <a:gd name="connsiteX4913" fmla="*/ 2661403 w 7631184"/>
              <a:gd name="connsiteY4913" fmla="*/ 1680321 h 6858054"/>
              <a:gd name="connsiteX4914" fmla="*/ 2680940 w 7631184"/>
              <a:gd name="connsiteY4914" fmla="*/ 1690090 h 6858054"/>
              <a:gd name="connsiteX4915" fmla="*/ 2690709 w 7631184"/>
              <a:gd name="connsiteY4915" fmla="*/ 1690090 h 6858054"/>
              <a:gd name="connsiteX4916" fmla="*/ 2720015 w 7631184"/>
              <a:gd name="connsiteY4916" fmla="*/ 1699859 h 6858054"/>
              <a:gd name="connsiteX4917" fmla="*/ 2739552 w 7631184"/>
              <a:gd name="connsiteY4917" fmla="*/ 1709629 h 6858054"/>
              <a:gd name="connsiteX4918" fmla="*/ 2759089 w 7631184"/>
              <a:gd name="connsiteY4918" fmla="*/ 1719398 h 6858054"/>
              <a:gd name="connsiteX4919" fmla="*/ 2778626 w 7631184"/>
              <a:gd name="connsiteY4919" fmla="*/ 1729168 h 6858054"/>
              <a:gd name="connsiteX4920" fmla="*/ 2807932 w 7631184"/>
              <a:gd name="connsiteY4920" fmla="*/ 1738937 h 6858054"/>
              <a:gd name="connsiteX4921" fmla="*/ 2847007 w 7631184"/>
              <a:gd name="connsiteY4921" fmla="*/ 1748706 h 6858054"/>
              <a:gd name="connsiteX4922" fmla="*/ 2866544 w 7631184"/>
              <a:gd name="connsiteY4922" fmla="*/ 1758475 h 6858054"/>
              <a:gd name="connsiteX4923" fmla="*/ 2886081 w 7631184"/>
              <a:gd name="connsiteY4923" fmla="*/ 1768245 h 6858054"/>
              <a:gd name="connsiteX4924" fmla="*/ 2905618 w 7631184"/>
              <a:gd name="connsiteY4924" fmla="*/ 1778014 h 6858054"/>
              <a:gd name="connsiteX4925" fmla="*/ 2925156 w 7631184"/>
              <a:gd name="connsiteY4925" fmla="*/ 1778014 h 6858054"/>
              <a:gd name="connsiteX4926" fmla="*/ 2886081 w 7631184"/>
              <a:gd name="connsiteY4926" fmla="*/ 1758475 h 6858054"/>
              <a:gd name="connsiteX4927" fmla="*/ 2905618 w 7631184"/>
              <a:gd name="connsiteY4927" fmla="*/ 1768245 h 6858054"/>
              <a:gd name="connsiteX4928" fmla="*/ 2964230 w 7631184"/>
              <a:gd name="connsiteY4928" fmla="*/ 1787783 h 6858054"/>
              <a:gd name="connsiteX4929" fmla="*/ 2983767 w 7631184"/>
              <a:gd name="connsiteY4929" fmla="*/ 1797552 h 6858054"/>
              <a:gd name="connsiteX4930" fmla="*/ 3003304 w 7631184"/>
              <a:gd name="connsiteY4930" fmla="*/ 1797552 h 6858054"/>
              <a:gd name="connsiteX4931" fmla="*/ 3003304 w 7631184"/>
              <a:gd name="connsiteY4931" fmla="*/ 1807322 h 6858054"/>
              <a:gd name="connsiteX4932" fmla="*/ 3022842 w 7631184"/>
              <a:gd name="connsiteY4932" fmla="*/ 1817091 h 6858054"/>
              <a:gd name="connsiteX4933" fmla="*/ 3042379 w 7631184"/>
              <a:gd name="connsiteY4933" fmla="*/ 1817091 h 6858054"/>
              <a:gd name="connsiteX4934" fmla="*/ 3052147 w 7631184"/>
              <a:gd name="connsiteY4934" fmla="*/ 1817091 h 6858054"/>
              <a:gd name="connsiteX4935" fmla="*/ 3052147 w 7631184"/>
              <a:gd name="connsiteY4935" fmla="*/ 1807322 h 6858054"/>
              <a:gd name="connsiteX4936" fmla="*/ 3100991 w 7631184"/>
              <a:gd name="connsiteY4936" fmla="*/ 1826861 h 6858054"/>
              <a:gd name="connsiteX4937" fmla="*/ 3130296 w 7631184"/>
              <a:gd name="connsiteY4937" fmla="*/ 1836630 h 6858054"/>
              <a:gd name="connsiteX4938" fmla="*/ 3149834 w 7631184"/>
              <a:gd name="connsiteY4938" fmla="*/ 1846399 h 6858054"/>
              <a:gd name="connsiteX4939" fmla="*/ 3140065 w 7631184"/>
              <a:gd name="connsiteY4939" fmla="*/ 1846399 h 6858054"/>
              <a:gd name="connsiteX4940" fmla="*/ 3149834 w 7631184"/>
              <a:gd name="connsiteY4940" fmla="*/ 1856168 h 6858054"/>
              <a:gd name="connsiteX4941" fmla="*/ 3208445 w 7631184"/>
              <a:gd name="connsiteY4941" fmla="*/ 1885476 h 6858054"/>
              <a:gd name="connsiteX4942" fmla="*/ 3227982 w 7631184"/>
              <a:gd name="connsiteY4942" fmla="*/ 1885476 h 6858054"/>
              <a:gd name="connsiteX4943" fmla="*/ 3276826 w 7631184"/>
              <a:gd name="connsiteY4943" fmla="*/ 1905015 h 6858054"/>
              <a:gd name="connsiteX4944" fmla="*/ 3296363 w 7631184"/>
              <a:gd name="connsiteY4944" fmla="*/ 1905015 h 6858054"/>
              <a:gd name="connsiteX4945" fmla="*/ 3306131 w 7631184"/>
              <a:gd name="connsiteY4945" fmla="*/ 1914784 h 6858054"/>
              <a:gd name="connsiteX4946" fmla="*/ 3315900 w 7631184"/>
              <a:gd name="connsiteY4946" fmla="*/ 1914784 h 6858054"/>
              <a:gd name="connsiteX4947" fmla="*/ 3325669 w 7631184"/>
              <a:gd name="connsiteY4947" fmla="*/ 1914784 h 6858054"/>
              <a:gd name="connsiteX4948" fmla="*/ 3335437 w 7631184"/>
              <a:gd name="connsiteY4948" fmla="*/ 1924554 h 6858054"/>
              <a:gd name="connsiteX4949" fmla="*/ 3345206 w 7631184"/>
              <a:gd name="connsiteY4949" fmla="*/ 1924554 h 6858054"/>
              <a:gd name="connsiteX4950" fmla="*/ 3384280 w 7631184"/>
              <a:gd name="connsiteY4950" fmla="*/ 1944092 h 6858054"/>
              <a:gd name="connsiteX4951" fmla="*/ 3413586 w 7631184"/>
              <a:gd name="connsiteY4951" fmla="*/ 1953861 h 6858054"/>
              <a:gd name="connsiteX4952" fmla="*/ 3442892 w 7631184"/>
              <a:gd name="connsiteY4952" fmla="*/ 1963631 h 6858054"/>
              <a:gd name="connsiteX4953" fmla="*/ 3491735 w 7631184"/>
              <a:gd name="connsiteY4953" fmla="*/ 1983169 h 6858054"/>
              <a:gd name="connsiteX4954" fmla="*/ 3589421 w 7631184"/>
              <a:gd name="connsiteY4954" fmla="*/ 2032016 h 6858054"/>
              <a:gd name="connsiteX4955" fmla="*/ 3628496 w 7631184"/>
              <a:gd name="connsiteY4955" fmla="*/ 2051554 h 6858054"/>
              <a:gd name="connsiteX4956" fmla="*/ 3638264 w 7631184"/>
              <a:gd name="connsiteY4956" fmla="*/ 2051554 h 6858054"/>
              <a:gd name="connsiteX4957" fmla="*/ 3648033 w 7631184"/>
              <a:gd name="connsiteY4957" fmla="*/ 2051554 h 6858054"/>
              <a:gd name="connsiteX4958" fmla="*/ 3677339 w 7631184"/>
              <a:gd name="connsiteY4958" fmla="*/ 2061324 h 6858054"/>
              <a:gd name="connsiteX4959" fmla="*/ 3706644 w 7631184"/>
              <a:gd name="connsiteY4959" fmla="*/ 2071093 h 6858054"/>
              <a:gd name="connsiteX4960" fmla="*/ 3735950 w 7631184"/>
              <a:gd name="connsiteY4960" fmla="*/ 2080862 h 6858054"/>
              <a:gd name="connsiteX4961" fmla="*/ 3775025 w 7631184"/>
              <a:gd name="connsiteY4961" fmla="*/ 2090632 h 6858054"/>
              <a:gd name="connsiteX4962" fmla="*/ 3853174 w 7631184"/>
              <a:gd name="connsiteY4962" fmla="*/ 2119940 h 6858054"/>
              <a:gd name="connsiteX4963" fmla="*/ 3882479 w 7631184"/>
              <a:gd name="connsiteY4963" fmla="*/ 2129709 h 6858054"/>
              <a:gd name="connsiteX4964" fmla="*/ 3892248 w 7631184"/>
              <a:gd name="connsiteY4964" fmla="*/ 2129709 h 6858054"/>
              <a:gd name="connsiteX4965" fmla="*/ 3904459 w 7631184"/>
              <a:gd name="connsiteY4965" fmla="*/ 2134594 h 6858054"/>
              <a:gd name="connsiteX4966" fmla="*/ 3924607 w 7631184"/>
              <a:gd name="connsiteY4966" fmla="*/ 2138257 h 6858054"/>
              <a:gd name="connsiteX4967" fmla="*/ 3941091 w 7631184"/>
              <a:gd name="connsiteY4967" fmla="*/ 2149248 h 6858054"/>
              <a:gd name="connsiteX4968" fmla="*/ 3931322 w 7631184"/>
              <a:gd name="connsiteY4968" fmla="*/ 2139479 h 6858054"/>
              <a:gd name="connsiteX4969" fmla="*/ 3924607 w 7631184"/>
              <a:gd name="connsiteY4969" fmla="*/ 2138257 h 6858054"/>
              <a:gd name="connsiteX4970" fmla="*/ 3924149 w 7631184"/>
              <a:gd name="connsiteY4970" fmla="*/ 2137952 h 6858054"/>
              <a:gd name="connsiteX4971" fmla="*/ 3911785 w 7631184"/>
              <a:gd name="connsiteY4971" fmla="*/ 2129709 h 6858054"/>
              <a:gd name="connsiteX4972" fmla="*/ 3853174 w 7631184"/>
              <a:gd name="connsiteY4972" fmla="*/ 2110170 h 6858054"/>
              <a:gd name="connsiteX4973" fmla="*/ 3814099 w 7631184"/>
              <a:gd name="connsiteY4973" fmla="*/ 2090632 h 6858054"/>
              <a:gd name="connsiteX4974" fmla="*/ 3765256 w 7631184"/>
              <a:gd name="connsiteY4974" fmla="*/ 2071093 h 6858054"/>
              <a:gd name="connsiteX4975" fmla="*/ 3726182 w 7631184"/>
              <a:gd name="connsiteY4975" fmla="*/ 2051554 h 6858054"/>
              <a:gd name="connsiteX4976" fmla="*/ 3696876 w 7631184"/>
              <a:gd name="connsiteY4976" fmla="*/ 2041785 h 6858054"/>
              <a:gd name="connsiteX4977" fmla="*/ 3657801 w 7631184"/>
              <a:gd name="connsiteY4977" fmla="*/ 2032016 h 6858054"/>
              <a:gd name="connsiteX4978" fmla="*/ 3640706 w 7631184"/>
              <a:gd name="connsiteY4978" fmla="*/ 2022247 h 6858054"/>
              <a:gd name="connsiteX4979" fmla="*/ 3618250 w 7631184"/>
              <a:gd name="connsiteY4979" fmla="*/ 2015337 h 6858054"/>
              <a:gd name="connsiteX4980" fmla="*/ 3618727 w 7631184"/>
              <a:gd name="connsiteY4980" fmla="*/ 2012477 h 6858054"/>
              <a:gd name="connsiteX4981" fmla="*/ 3608958 w 7631184"/>
              <a:gd name="connsiteY4981" fmla="*/ 2012477 h 6858054"/>
              <a:gd name="connsiteX4982" fmla="*/ 3599190 w 7631184"/>
              <a:gd name="connsiteY4982" fmla="*/ 2012477 h 6858054"/>
              <a:gd name="connsiteX4983" fmla="*/ 3579652 w 7631184"/>
              <a:gd name="connsiteY4983" fmla="*/ 2002708 h 6858054"/>
              <a:gd name="connsiteX4984" fmla="*/ 3569884 w 7631184"/>
              <a:gd name="connsiteY4984" fmla="*/ 1992939 h 6858054"/>
              <a:gd name="connsiteX4985" fmla="*/ 3550347 w 7631184"/>
              <a:gd name="connsiteY4985" fmla="*/ 1983169 h 6858054"/>
              <a:gd name="connsiteX4986" fmla="*/ 3521041 w 7631184"/>
              <a:gd name="connsiteY4986" fmla="*/ 1973400 h 6858054"/>
              <a:gd name="connsiteX4987" fmla="*/ 3511272 w 7631184"/>
              <a:gd name="connsiteY4987" fmla="*/ 1983169 h 6858054"/>
              <a:gd name="connsiteX4988" fmla="*/ 3511272 w 7631184"/>
              <a:gd name="connsiteY4988" fmla="*/ 1973400 h 6858054"/>
              <a:gd name="connsiteX4989" fmla="*/ 3481966 w 7631184"/>
              <a:gd name="connsiteY4989" fmla="*/ 1963631 h 6858054"/>
              <a:gd name="connsiteX4990" fmla="*/ 3433123 w 7631184"/>
              <a:gd name="connsiteY4990" fmla="*/ 1953861 h 6858054"/>
              <a:gd name="connsiteX4991" fmla="*/ 3384280 w 7631184"/>
              <a:gd name="connsiteY4991" fmla="*/ 1934323 h 6858054"/>
              <a:gd name="connsiteX4992" fmla="*/ 3345206 w 7631184"/>
              <a:gd name="connsiteY4992" fmla="*/ 1914784 h 6858054"/>
              <a:gd name="connsiteX4993" fmla="*/ 3384280 w 7631184"/>
              <a:gd name="connsiteY4993" fmla="*/ 1924554 h 6858054"/>
              <a:gd name="connsiteX4994" fmla="*/ 3433123 w 7631184"/>
              <a:gd name="connsiteY4994" fmla="*/ 1944092 h 6858054"/>
              <a:gd name="connsiteX4995" fmla="*/ 3540578 w 7631184"/>
              <a:gd name="connsiteY4995" fmla="*/ 1973400 h 6858054"/>
              <a:gd name="connsiteX4996" fmla="*/ 3561994 w 7631184"/>
              <a:gd name="connsiteY4996" fmla="*/ 1977909 h 6858054"/>
              <a:gd name="connsiteX4997" fmla="*/ 3569884 w 7631184"/>
              <a:gd name="connsiteY4997" fmla="*/ 1983169 h 6858054"/>
              <a:gd name="connsiteX4998" fmla="*/ 3579652 w 7631184"/>
              <a:gd name="connsiteY4998" fmla="*/ 1983169 h 6858054"/>
              <a:gd name="connsiteX4999" fmla="*/ 3563779 w 7631184"/>
              <a:gd name="connsiteY4999" fmla="*/ 1978285 h 6858054"/>
              <a:gd name="connsiteX5000" fmla="*/ 3561994 w 7631184"/>
              <a:gd name="connsiteY5000" fmla="*/ 1977909 h 6858054"/>
              <a:gd name="connsiteX5001" fmla="*/ 3547905 w 7631184"/>
              <a:gd name="connsiteY5001" fmla="*/ 1968516 h 6858054"/>
              <a:gd name="connsiteX5002" fmla="*/ 3511272 w 7631184"/>
              <a:gd name="connsiteY5002" fmla="*/ 1953861 h 6858054"/>
              <a:gd name="connsiteX5003" fmla="*/ 3433123 w 7631184"/>
              <a:gd name="connsiteY5003" fmla="*/ 1924554 h 6858054"/>
              <a:gd name="connsiteX5004" fmla="*/ 3413586 w 7631184"/>
              <a:gd name="connsiteY5004" fmla="*/ 1914784 h 6858054"/>
              <a:gd name="connsiteX5005" fmla="*/ 3394049 w 7631184"/>
              <a:gd name="connsiteY5005" fmla="*/ 1914784 h 6858054"/>
              <a:gd name="connsiteX5006" fmla="*/ 3384280 w 7631184"/>
              <a:gd name="connsiteY5006" fmla="*/ 1905015 h 6858054"/>
              <a:gd name="connsiteX5007" fmla="*/ 3345206 w 7631184"/>
              <a:gd name="connsiteY5007" fmla="*/ 1895246 h 6858054"/>
              <a:gd name="connsiteX5008" fmla="*/ 3296363 w 7631184"/>
              <a:gd name="connsiteY5008" fmla="*/ 1875707 h 6858054"/>
              <a:gd name="connsiteX5009" fmla="*/ 3247520 w 7631184"/>
              <a:gd name="connsiteY5009" fmla="*/ 1846399 h 6858054"/>
              <a:gd name="connsiteX5010" fmla="*/ 3208445 w 7631184"/>
              <a:gd name="connsiteY5010" fmla="*/ 1836630 h 6858054"/>
              <a:gd name="connsiteX5011" fmla="*/ 3188908 w 7631184"/>
              <a:gd name="connsiteY5011" fmla="*/ 1826861 h 6858054"/>
              <a:gd name="connsiteX5012" fmla="*/ 3140065 w 7631184"/>
              <a:gd name="connsiteY5012" fmla="*/ 1807322 h 6858054"/>
              <a:gd name="connsiteX5013" fmla="*/ 3120528 w 7631184"/>
              <a:gd name="connsiteY5013" fmla="*/ 1797552 h 6858054"/>
              <a:gd name="connsiteX5014" fmla="*/ 3130296 w 7631184"/>
              <a:gd name="connsiteY5014" fmla="*/ 1797552 h 6858054"/>
              <a:gd name="connsiteX5015" fmla="*/ 3140065 w 7631184"/>
              <a:gd name="connsiteY5015" fmla="*/ 1797552 h 6858054"/>
              <a:gd name="connsiteX5016" fmla="*/ 3152132 w 7631184"/>
              <a:gd name="connsiteY5016" fmla="*/ 1801575 h 6858054"/>
              <a:gd name="connsiteX5017" fmla="*/ 3154718 w 7631184"/>
              <a:gd name="connsiteY5017" fmla="*/ 1806101 h 6858054"/>
              <a:gd name="connsiteX5018" fmla="*/ 3159602 w 7631184"/>
              <a:gd name="connsiteY5018" fmla="*/ 1807322 h 6858054"/>
              <a:gd name="connsiteX5019" fmla="*/ 3165708 w 7631184"/>
              <a:gd name="connsiteY5019" fmla="*/ 1807322 h 6858054"/>
              <a:gd name="connsiteX5020" fmla="*/ 3169371 w 7631184"/>
              <a:gd name="connsiteY5020" fmla="*/ 1807322 h 6858054"/>
              <a:gd name="connsiteX5021" fmla="*/ 3179139 w 7631184"/>
              <a:gd name="connsiteY5021" fmla="*/ 1807322 h 6858054"/>
              <a:gd name="connsiteX5022" fmla="*/ 3169371 w 7631184"/>
              <a:gd name="connsiteY5022" fmla="*/ 1807322 h 6858054"/>
              <a:gd name="connsiteX5023" fmla="*/ 3154718 w 7631184"/>
              <a:gd name="connsiteY5023" fmla="*/ 1802437 h 6858054"/>
              <a:gd name="connsiteX5024" fmla="*/ 3152132 w 7631184"/>
              <a:gd name="connsiteY5024" fmla="*/ 1801575 h 6858054"/>
              <a:gd name="connsiteX5025" fmla="*/ 3149834 w 7631184"/>
              <a:gd name="connsiteY5025" fmla="*/ 1797552 h 6858054"/>
              <a:gd name="connsiteX5026" fmla="*/ 3140065 w 7631184"/>
              <a:gd name="connsiteY5026" fmla="*/ 1797552 h 6858054"/>
              <a:gd name="connsiteX5027" fmla="*/ 3120528 w 7631184"/>
              <a:gd name="connsiteY5027" fmla="*/ 1787783 h 6858054"/>
              <a:gd name="connsiteX5028" fmla="*/ 3100991 w 7631184"/>
              <a:gd name="connsiteY5028" fmla="*/ 1787783 h 6858054"/>
              <a:gd name="connsiteX5029" fmla="*/ 3022842 w 7631184"/>
              <a:gd name="connsiteY5029" fmla="*/ 1758475 h 6858054"/>
              <a:gd name="connsiteX5030" fmla="*/ 3003304 w 7631184"/>
              <a:gd name="connsiteY5030" fmla="*/ 1748706 h 6858054"/>
              <a:gd name="connsiteX5031" fmla="*/ 2973999 w 7631184"/>
              <a:gd name="connsiteY5031" fmla="*/ 1738937 h 6858054"/>
              <a:gd name="connsiteX5032" fmla="*/ 2954461 w 7631184"/>
              <a:gd name="connsiteY5032" fmla="*/ 1738937 h 6858054"/>
              <a:gd name="connsiteX5033" fmla="*/ 2895850 w 7631184"/>
              <a:gd name="connsiteY5033" fmla="*/ 1719398 h 6858054"/>
              <a:gd name="connsiteX5034" fmla="*/ 2876312 w 7631184"/>
              <a:gd name="connsiteY5034" fmla="*/ 1719398 h 6858054"/>
              <a:gd name="connsiteX5035" fmla="*/ 2847007 w 7631184"/>
              <a:gd name="connsiteY5035" fmla="*/ 1709629 h 6858054"/>
              <a:gd name="connsiteX5036" fmla="*/ 2837238 w 7631184"/>
              <a:gd name="connsiteY5036" fmla="*/ 1699859 h 6858054"/>
              <a:gd name="connsiteX5037" fmla="*/ 2798164 w 7631184"/>
              <a:gd name="connsiteY5037" fmla="*/ 1690090 h 6858054"/>
              <a:gd name="connsiteX5038" fmla="*/ 2778626 w 7631184"/>
              <a:gd name="connsiteY5038" fmla="*/ 1680321 h 6858054"/>
              <a:gd name="connsiteX5039" fmla="*/ 2759089 w 7631184"/>
              <a:gd name="connsiteY5039" fmla="*/ 1680321 h 6858054"/>
              <a:gd name="connsiteX5040" fmla="*/ 2651634 w 7631184"/>
              <a:gd name="connsiteY5040" fmla="*/ 1641244 h 6858054"/>
              <a:gd name="connsiteX5041" fmla="*/ 2612560 w 7631184"/>
              <a:gd name="connsiteY5041" fmla="*/ 1631475 h 6858054"/>
              <a:gd name="connsiteX5042" fmla="*/ 2563717 w 7631184"/>
              <a:gd name="connsiteY5042" fmla="*/ 1611936 h 6858054"/>
              <a:gd name="connsiteX5043" fmla="*/ 2534411 w 7631184"/>
              <a:gd name="connsiteY5043" fmla="*/ 1602166 h 6858054"/>
              <a:gd name="connsiteX5044" fmla="*/ 2544180 w 7631184"/>
              <a:gd name="connsiteY5044" fmla="*/ 1602166 h 6858054"/>
              <a:gd name="connsiteX5045" fmla="*/ 2553948 w 7631184"/>
              <a:gd name="connsiteY5045" fmla="*/ 1602166 h 6858054"/>
              <a:gd name="connsiteX5046" fmla="*/ 2573485 w 7631184"/>
              <a:gd name="connsiteY5046" fmla="*/ 1611936 h 6858054"/>
              <a:gd name="connsiteX5047" fmla="*/ 2593023 w 7631184"/>
              <a:gd name="connsiteY5047" fmla="*/ 1611936 h 6858054"/>
              <a:gd name="connsiteX5048" fmla="*/ 2602791 w 7631184"/>
              <a:gd name="connsiteY5048" fmla="*/ 1611936 h 6858054"/>
              <a:gd name="connsiteX5049" fmla="*/ 2602791 w 7631184"/>
              <a:gd name="connsiteY5049" fmla="*/ 1621705 h 6858054"/>
              <a:gd name="connsiteX5050" fmla="*/ 2671172 w 7631184"/>
              <a:gd name="connsiteY5050" fmla="*/ 1641244 h 6858054"/>
              <a:gd name="connsiteX5051" fmla="*/ 2680940 w 7631184"/>
              <a:gd name="connsiteY5051" fmla="*/ 1631475 h 6858054"/>
              <a:gd name="connsiteX5052" fmla="*/ 2690709 w 7631184"/>
              <a:gd name="connsiteY5052" fmla="*/ 1641244 h 6858054"/>
              <a:gd name="connsiteX5053" fmla="*/ 2710246 w 7631184"/>
              <a:gd name="connsiteY5053" fmla="*/ 1651013 h 6858054"/>
              <a:gd name="connsiteX5054" fmla="*/ 2759089 w 7631184"/>
              <a:gd name="connsiteY5054" fmla="*/ 1660782 h 6858054"/>
              <a:gd name="connsiteX5055" fmla="*/ 2788395 w 7631184"/>
              <a:gd name="connsiteY5055" fmla="*/ 1680321 h 6858054"/>
              <a:gd name="connsiteX5056" fmla="*/ 2807932 w 7631184"/>
              <a:gd name="connsiteY5056" fmla="*/ 1680321 h 6858054"/>
              <a:gd name="connsiteX5057" fmla="*/ 2847007 w 7631184"/>
              <a:gd name="connsiteY5057" fmla="*/ 1690090 h 6858054"/>
              <a:gd name="connsiteX5058" fmla="*/ 2886081 w 7631184"/>
              <a:gd name="connsiteY5058" fmla="*/ 1699859 h 6858054"/>
              <a:gd name="connsiteX5059" fmla="*/ 2925156 w 7631184"/>
              <a:gd name="connsiteY5059" fmla="*/ 1709629 h 6858054"/>
              <a:gd name="connsiteX5060" fmla="*/ 3042379 w 7631184"/>
              <a:gd name="connsiteY5060" fmla="*/ 1748706 h 6858054"/>
              <a:gd name="connsiteX5061" fmla="*/ 3100991 w 7631184"/>
              <a:gd name="connsiteY5061" fmla="*/ 1768245 h 6858054"/>
              <a:gd name="connsiteX5062" fmla="*/ 3159602 w 7631184"/>
              <a:gd name="connsiteY5062" fmla="*/ 1787783 h 6858054"/>
              <a:gd name="connsiteX5063" fmla="*/ 3179139 w 7631184"/>
              <a:gd name="connsiteY5063" fmla="*/ 1797552 h 6858054"/>
              <a:gd name="connsiteX5064" fmla="*/ 3198677 w 7631184"/>
              <a:gd name="connsiteY5064" fmla="*/ 1807322 h 6858054"/>
              <a:gd name="connsiteX5065" fmla="*/ 3227982 w 7631184"/>
              <a:gd name="connsiteY5065" fmla="*/ 1817091 h 6858054"/>
              <a:gd name="connsiteX5066" fmla="*/ 3286594 w 7631184"/>
              <a:gd name="connsiteY5066" fmla="*/ 1836630 h 6858054"/>
              <a:gd name="connsiteX5067" fmla="*/ 3315900 w 7631184"/>
              <a:gd name="connsiteY5067" fmla="*/ 1856168 h 6858054"/>
              <a:gd name="connsiteX5068" fmla="*/ 3354974 w 7631184"/>
              <a:gd name="connsiteY5068" fmla="*/ 1865938 h 6858054"/>
              <a:gd name="connsiteX5069" fmla="*/ 3374512 w 7631184"/>
              <a:gd name="connsiteY5069" fmla="*/ 1875707 h 6858054"/>
              <a:gd name="connsiteX5070" fmla="*/ 3384280 w 7631184"/>
              <a:gd name="connsiteY5070" fmla="*/ 1875707 h 6858054"/>
              <a:gd name="connsiteX5071" fmla="*/ 3472198 w 7631184"/>
              <a:gd name="connsiteY5071" fmla="*/ 1914784 h 6858054"/>
              <a:gd name="connsiteX5072" fmla="*/ 3501504 w 7631184"/>
              <a:gd name="connsiteY5072" fmla="*/ 1924554 h 6858054"/>
              <a:gd name="connsiteX5073" fmla="*/ 3530809 w 7631184"/>
              <a:gd name="connsiteY5073" fmla="*/ 1944092 h 6858054"/>
              <a:gd name="connsiteX5074" fmla="*/ 3560115 w 7631184"/>
              <a:gd name="connsiteY5074" fmla="*/ 1953861 h 6858054"/>
              <a:gd name="connsiteX5075" fmla="*/ 3608958 w 7631184"/>
              <a:gd name="connsiteY5075" fmla="*/ 1973400 h 6858054"/>
              <a:gd name="connsiteX5076" fmla="*/ 3638264 w 7631184"/>
              <a:gd name="connsiteY5076" fmla="*/ 1992939 h 6858054"/>
              <a:gd name="connsiteX5077" fmla="*/ 3687107 w 7631184"/>
              <a:gd name="connsiteY5077" fmla="*/ 2012477 h 6858054"/>
              <a:gd name="connsiteX5078" fmla="*/ 3735950 w 7631184"/>
              <a:gd name="connsiteY5078" fmla="*/ 2032016 h 6858054"/>
              <a:gd name="connsiteX5079" fmla="*/ 3755487 w 7631184"/>
              <a:gd name="connsiteY5079" fmla="*/ 2041785 h 6858054"/>
              <a:gd name="connsiteX5080" fmla="*/ 3794562 w 7631184"/>
              <a:gd name="connsiteY5080" fmla="*/ 2051554 h 6858054"/>
              <a:gd name="connsiteX5081" fmla="*/ 3833636 w 7631184"/>
              <a:gd name="connsiteY5081" fmla="*/ 2061324 h 6858054"/>
              <a:gd name="connsiteX5082" fmla="*/ 3882479 w 7631184"/>
              <a:gd name="connsiteY5082" fmla="*/ 2080862 h 6858054"/>
              <a:gd name="connsiteX5083" fmla="*/ 3921554 w 7631184"/>
              <a:gd name="connsiteY5083" fmla="*/ 2090632 h 6858054"/>
              <a:gd name="connsiteX5084" fmla="*/ 3960628 w 7631184"/>
              <a:gd name="connsiteY5084" fmla="*/ 2110170 h 6858054"/>
              <a:gd name="connsiteX5085" fmla="*/ 3950860 w 7631184"/>
              <a:gd name="connsiteY5085" fmla="*/ 2100401 h 6858054"/>
              <a:gd name="connsiteX5086" fmla="*/ 3882479 w 7631184"/>
              <a:gd name="connsiteY5086" fmla="*/ 2071093 h 6858054"/>
              <a:gd name="connsiteX5087" fmla="*/ 3853174 w 7631184"/>
              <a:gd name="connsiteY5087" fmla="*/ 2061324 h 6858054"/>
              <a:gd name="connsiteX5088" fmla="*/ 3823868 w 7631184"/>
              <a:gd name="connsiteY5088" fmla="*/ 2041785 h 6858054"/>
              <a:gd name="connsiteX5089" fmla="*/ 3814099 w 7631184"/>
              <a:gd name="connsiteY5089" fmla="*/ 2041785 h 6858054"/>
              <a:gd name="connsiteX5090" fmla="*/ 3784793 w 7631184"/>
              <a:gd name="connsiteY5090" fmla="*/ 2022247 h 6858054"/>
              <a:gd name="connsiteX5091" fmla="*/ 3687107 w 7631184"/>
              <a:gd name="connsiteY5091" fmla="*/ 1983169 h 6858054"/>
              <a:gd name="connsiteX5092" fmla="*/ 3667570 w 7631184"/>
              <a:gd name="connsiteY5092" fmla="*/ 1973400 h 6858054"/>
              <a:gd name="connsiteX5093" fmla="*/ 3628496 w 7631184"/>
              <a:gd name="connsiteY5093" fmla="*/ 1953861 h 6858054"/>
              <a:gd name="connsiteX5094" fmla="*/ 3589421 w 7631184"/>
              <a:gd name="connsiteY5094" fmla="*/ 1944092 h 6858054"/>
              <a:gd name="connsiteX5095" fmla="*/ 3540578 w 7631184"/>
              <a:gd name="connsiteY5095" fmla="*/ 1924554 h 6858054"/>
              <a:gd name="connsiteX5096" fmla="*/ 3521041 w 7631184"/>
              <a:gd name="connsiteY5096" fmla="*/ 1914784 h 6858054"/>
              <a:gd name="connsiteX5097" fmla="*/ 3501504 w 7631184"/>
              <a:gd name="connsiteY5097" fmla="*/ 1905015 h 6858054"/>
              <a:gd name="connsiteX5098" fmla="*/ 3472198 w 7631184"/>
              <a:gd name="connsiteY5098" fmla="*/ 1885476 h 6858054"/>
              <a:gd name="connsiteX5099" fmla="*/ 3452661 w 7631184"/>
              <a:gd name="connsiteY5099" fmla="*/ 1885476 h 6858054"/>
              <a:gd name="connsiteX5100" fmla="*/ 3433123 w 7631184"/>
              <a:gd name="connsiteY5100" fmla="*/ 1875707 h 6858054"/>
              <a:gd name="connsiteX5101" fmla="*/ 3374512 w 7631184"/>
              <a:gd name="connsiteY5101" fmla="*/ 1856168 h 6858054"/>
              <a:gd name="connsiteX5102" fmla="*/ 3335437 w 7631184"/>
              <a:gd name="connsiteY5102" fmla="*/ 1846399 h 6858054"/>
              <a:gd name="connsiteX5103" fmla="*/ 3306131 w 7631184"/>
              <a:gd name="connsiteY5103" fmla="*/ 1826861 h 6858054"/>
              <a:gd name="connsiteX5104" fmla="*/ 3237751 w 7631184"/>
              <a:gd name="connsiteY5104" fmla="*/ 1807322 h 6858054"/>
              <a:gd name="connsiteX5105" fmla="*/ 3169371 w 7631184"/>
              <a:gd name="connsiteY5105" fmla="*/ 1778014 h 6858054"/>
              <a:gd name="connsiteX5106" fmla="*/ 3140065 w 7631184"/>
              <a:gd name="connsiteY5106" fmla="*/ 1778014 h 6858054"/>
              <a:gd name="connsiteX5107" fmla="*/ 3100991 w 7631184"/>
              <a:gd name="connsiteY5107" fmla="*/ 1758475 h 6858054"/>
              <a:gd name="connsiteX5108" fmla="*/ 3091222 w 7631184"/>
              <a:gd name="connsiteY5108" fmla="*/ 1758475 h 6858054"/>
              <a:gd name="connsiteX5109" fmla="*/ 3081453 w 7631184"/>
              <a:gd name="connsiteY5109" fmla="*/ 1748706 h 6858054"/>
              <a:gd name="connsiteX5110" fmla="*/ 3061916 w 7631184"/>
              <a:gd name="connsiteY5110" fmla="*/ 1748706 h 6858054"/>
              <a:gd name="connsiteX5111" fmla="*/ 3052147 w 7631184"/>
              <a:gd name="connsiteY5111" fmla="*/ 1738937 h 6858054"/>
              <a:gd name="connsiteX5112" fmla="*/ 3013073 w 7631184"/>
              <a:gd name="connsiteY5112" fmla="*/ 1729168 h 6858054"/>
              <a:gd name="connsiteX5113" fmla="*/ 3003304 w 7631184"/>
              <a:gd name="connsiteY5113" fmla="*/ 1729168 h 6858054"/>
              <a:gd name="connsiteX5114" fmla="*/ 2983767 w 7631184"/>
              <a:gd name="connsiteY5114" fmla="*/ 1719398 h 6858054"/>
              <a:gd name="connsiteX5115" fmla="*/ 2876312 w 7631184"/>
              <a:gd name="connsiteY5115" fmla="*/ 1680321 h 6858054"/>
              <a:gd name="connsiteX5116" fmla="*/ 2866544 w 7631184"/>
              <a:gd name="connsiteY5116" fmla="*/ 1680321 h 6858054"/>
              <a:gd name="connsiteX5117" fmla="*/ 2817701 w 7631184"/>
              <a:gd name="connsiteY5117" fmla="*/ 1660782 h 6858054"/>
              <a:gd name="connsiteX5118" fmla="*/ 2807932 w 7631184"/>
              <a:gd name="connsiteY5118" fmla="*/ 1660782 h 6858054"/>
              <a:gd name="connsiteX5119" fmla="*/ 2798164 w 7631184"/>
              <a:gd name="connsiteY5119" fmla="*/ 1660782 h 6858054"/>
              <a:gd name="connsiteX5120" fmla="*/ 2768858 w 7631184"/>
              <a:gd name="connsiteY5120" fmla="*/ 1651013 h 6858054"/>
              <a:gd name="connsiteX5121" fmla="*/ 2739552 w 7631184"/>
              <a:gd name="connsiteY5121" fmla="*/ 1641244 h 6858054"/>
              <a:gd name="connsiteX5122" fmla="*/ 2729783 w 7631184"/>
              <a:gd name="connsiteY5122" fmla="*/ 1631475 h 6858054"/>
              <a:gd name="connsiteX5123" fmla="*/ 2720015 w 7631184"/>
              <a:gd name="connsiteY5123" fmla="*/ 1621705 h 6858054"/>
              <a:gd name="connsiteX5124" fmla="*/ 2729783 w 7631184"/>
              <a:gd name="connsiteY5124" fmla="*/ 1621705 h 6858054"/>
              <a:gd name="connsiteX5125" fmla="*/ 2749320 w 7631184"/>
              <a:gd name="connsiteY5125" fmla="*/ 1621705 h 6858054"/>
              <a:gd name="connsiteX5126" fmla="*/ 2749320 w 7631184"/>
              <a:gd name="connsiteY5126" fmla="*/ 1611936 h 6858054"/>
              <a:gd name="connsiteX5127" fmla="*/ 2759089 w 7631184"/>
              <a:gd name="connsiteY5127" fmla="*/ 1602166 h 6858054"/>
              <a:gd name="connsiteX5128" fmla="*/ 2768858 w 7631184"/>
              <a:gd name="connsiteY5128" fmla="*/ 1611936 h 6858054"/>
              <a:gd name="connsiteX5129" fmla="*/ 2788395 w 7631184"/>
              <a:gd name="connsiteY5129" fmla="*/ 1611936 h 6858054"/>
              <a:gd name="connsiteX5130" fmla="*/ 2817701 w 7631184"/>
              <a:gd name="connsiteY5130" fmla="*/ 1621705 h 6858054"/>
              <a:gd name="connsiteX5131" fmla="*/ 2847007 w 7631184"/>
              <a:gd name="connsiteY5131" fmla="*/ 1631475 h 6858054"/>
              <a:gd name="connsiteX5132" fmla="*/ 2886081 w 7631184"/>
              <a:gd name="connsiteY5132" fmla="*/ 1641244 h 6858054"/>
              <a:gd name="connsiteX5133" fmla="*/ 2925156 w 7631184"/>
              <a:gd name="connsiteY5133" fmla="*/ 1651013 h 6858054"/>
              <a:gd name="connsiteX5134" fmla="*/ 2915387 w 7631184"/>
              <a:gd name="connsiteY5134" fmla="*/ 1651013 h 6858054"/>
              <a:gd name="connsiteX5135" fmla="*/ 2895850 w 7631184"/>
              <a:gd name="connsiteY5135" fmla="*/ 1641244 h 6858054"/>
              <a:gd name="connsiteX5136" fmla="*/ 2876312 w 7631184"/>
              <a:gd name="connsiteY5136" fmla="*/ 1631475 h 6858054"/>
              <a:gd name="connsiteX5137" fmla="*/ 2856775 w 7631184"/>
              <a:gd name="connsiteY5137" fmla="*/ 1631475 h 6858054"/>
              <a:gd name="connsiteX5138" fmla="*/ 2827469 w 7631184"/>
              <a:gd name="connsiteY5138" fmla="*/ 1621705 h 6858054"/>
              <a:gd name="connsiteX5139" fmla="*/ 2729783 w 7631184"/>
              <a:gd name="connsiteY5139" fmla="*/ 1592397 h 6858054"/>
              <a:gd name="connsiteX5140" fmla="*/ 2700477 w 7631184"/>
              <a:gd name="connsiteY5140" fmla="*/ 1582628 h 6858054"/>
              <a:gd name="connsiteX5141" fmla="*/ 2651634 w 7631184"/>
              <a:gd name="connsiteY5141" fmla="*/ 1563089 h 6858054"/>
              <a:gd name="connsiteX5142" fmla="*/ 2612560 w 7631184"/>
              <a:gd name="connsiteY5142" fmla="*/ 1553320 h 6858054"/>
              <a:gd name="connsiteX5143" fmla="*/ 2505105 w 7631184"/>
              <a:gd name="connsiteY5143" fmla="*/ 1504473 h 6858054"/>
              <a:gd name="connsiteX5144" fmla="*/ 2475799 w 7631184"/>
              <a:gd name="connsiteY5144" fmla="*/ 1494704 h 6858054"/>
              <a:gd name="connsiteX5145" fmla="*/ 2466031 w 7631184"/>
              <a:gd name="connsiteY5145" fmla="*/ 1494704 h 6858054"/>
              <a:gd name="connsiteX5146" fmla="*/ 2446494 w 7631184"/>
              <a:gd name="connsiteY5146" fmla="*/ 1484935 h 6858054"/>
              <a:gd name="connsiteX5147" fmla="*/ 2426956 w 7631184"/>
              <a:gd name="connsiteY5147" fmla="*/ 1484935 h 6858054"/>
              <a:gd name="connsiteX5148" fmla="*/ 2407419 w 7631184"/>
              <a:gd name="connsiteY5148" fmla="*/ 1475165 h 6858054"/>
              <a:gd name="connsiteX5149" fmla="*/ 2358576 w 7631184"/>
              <a:gd name="connsiteY5149" fmla="*/ 1465396 h 6858054"/>
              <a:gd name="connsiteX5150" fmla="*/ 2348807 w 7631184"/>
              <a:gd name="connsiteY5150" fmla="*/ 1475165 h 6858054"/>
              <a:gd name="connsiteX5151" fmla="*/ 2319502 w 7631184"/>
              <a:gd name="connsiteY5151" fmla="*/ 1465396 h 6858054"/>
              <a:gd name="connsiteX5152" fmla="*/ 2290196 w 7631184"/>
              <a:gd name="connsiteY5152" fmla="*/ 1455627 h 6858054"/>
              <a:gd name="connsiteX5153" fmla="*/ 2251121 w 7631184"/>
              <a:gd name="connsiteY5153" fmla="*/ 1445857 h 6858054"/>
              <a:gd name="connsiteX5154" fmla="*/ 2260890 w 7631184"/>
              <a:gd name="connsiteY5154" fmla="*/ 1455627 h 6858054"/>
              <a:gd name="connsiteX5155" fmla="*/ 2241353 w 7631184"/>
              <a:gd name="connsiteY5155" fmla="*/ 1445857 h 6858054"/>
              <a:gd name="connsiteX5156" fmla="*/ 2221815 w 7631184"/>
              <a:gd name="connsiteY5156" fmla="*/ 1445857 h 6858054"/>
              <a:gd name="connsiteX5157" fmla="*/ 2192510 w 7631184"/>
              <a:gd name="connsiteY5157" fmla="*/ 1445857 h 6858054"/>
              <a:gd name="connsiteX5158" fmla="*/ 2182741 w 7631184"/>
              <a:gd name="connsiteY5158" fmla="*/ 1436088 h 6858054"/>
              <a:gd name="connsiteX5159" fmla="*/ 2153435 w 7631184"/>
              <a:gd name="connsiteY5159" fmla="*/ 1436088 h 6858054"/>
              <a:gd name="connsiteX5160" fmla="*/ 2094824 w 7631184"/>
              <a:gd name="connsiteY5160" fmla="*/ 1416550 h 6858054"/>
              <a:gd name="connsiteX5161" fmla="*/ 2075286 w 7631184"/>
              <a:gd name="connsiteY5161" fmla="*/ 1406780 h 6858054"/>
              <a:gd name="connsiteX5162" fmla="*/ 2065518 w 7631184"/>
              <a:gd name="connsiteY5162" fmla="*/ 1406780 h 6858054"/>
              <a:gd name="connsiteX5163" fmla="*/ 2075286 w 7631184"/>
              <a:gd name="connsiteY5163" fmla="*/ 1397011 h 6858054"/>
              <a:gd name="connsiteX5164" fmla="*/ 2133898 w 7631184"/>
              <a:gd name="connsiteY5164" fmla="*/ 1397011 h 6858054"/>
              <a:gd name="connsiteX5165" fmla="*/ 2153435 w 7631184"/>
              <a:gd name="connsiteY5165" fmla="*/ 1397011 h 6858054"/>
              <a:gd name="connsiteX5166" fmla="*/ 2153435 w 7631184"/>
              <a:gd name="connsiteY5166" fmla="*/ 1387242 h 6858054"/>
              <a:gd name="connsiteX5167" fmla="*/ 2133898 w 7631184"/>
              <a:gd name="connsiteY5167" fmla="*/ 1377472 h 6858054"/>
              <a:gd name="connsiteX5168" fmla="*/ 2114361 w 7631184"/>
              <a:gd name="connsiteY5168" fmla="*/ 1377472 h 6858054"/>
              <a:gd name="connsiteX5169" fmla="*/ 2036212 w 7631184"/>
              <a:gd name="connsiteY5169" fmla="*/ 1357934 h 6858054"/>
              <a:gd name="connsiteX5170" fmla="*/ 1997137 w 7631184"/>
              <a:gd name="connsiteY5170" fmla="*/ 1348164 h 6858054"/>
              <a:gd name="connsiteX5171" fmla="*/ 1958063 w 7631184"/>
              <a:gd name="connsiteY5171" fmla="*/ 1348164 h 6858054"/>
              <a:gd name="connsiteX5172" fmla="*/ 1948294 w 7631184"/>
              <a:gd name="connsiteY5172" fmla="*/ 1338395 h 6858054"/>
              <a:gd name="connsiteX5173" fmla="*/ 1938526 w 7631184"/>
              <a:gd name="connsiteY5173" fmla="*/ 1338395 h 6858054"/>
              <a:gd name="connsiteX5174" fmla="*/ 1928757 w 7631184"/>
              <a:gd name="connsiteY5174" fmla="*/ 1309087 h 6858054"/>
              <a:gd name="connsiteX5175" fmla="*/ 1948294 w 7631184"/>
              <a:gd name="connsiteY5175" fmla="*/ 1299318 h 6858054"/>
              <a:gd name="connsiteX5176" fmla="*/ 1967832 w 7631184"/>
              <a:gd name="connsiteY5176" fmla="*/ 1299318 h 6858054"/>
              <a:gd name="connsiteX5177" fmla="*/ 1997137 w 7631184"/>
              <a:gd name="connsiteY5177" fmla="*/ 1299318 h 6858054"/>
              <a:gd name="connsiteX5178" fmla="*/ 2006906 w 7631184"/>
              <a:gd name="connsiteY5178" fmla="*/ 1299318 h 6858054"/>
              <a:gd name="connsiteX5179" fmla="*/ 2016675 w 7631184"/>
              <a:gd name="connsiteY5179" fmla="*/ 1299318 h 6858054"/>
              <a:gd name="connsiteX5180" fmla="*/ 2036212 w 7631184"/>
              <a:gd name="connsiteY5180" fmla="*/ 1309087 h 6858054"/>
              <a:gd name="connsiteX5181" fmla="*/ 2065518 w 7631184"/>
              <a:gd name="connsiteY5181" fmla="*/ 1309087 h 6858054"/>
              <a:gd name="connsiteX5182" fmla="*/ 2104592 w 7631184"/>
              <a:gd name="connsiteY5182" fmla="*/ 1309087 h 6858054"/>
              <a:gd name="connsiteX5183" fmla="*/ 2065518 w 7631184"/>
              <a:gd name="connsiteY5183" fmla="*/ 1299318 h 6858054"/>
              <a:gd name="connsiteX5184" fmla="*/ 2045980 w 7631184"/>
              <a:gd name="connsiteY5184" fmla="*/ 1299318 h 6858054"/>
              <a:gd name="connsiteX5185" fmla="*/ 2016675 w 7631184"/>
              <a:gd name="connsiteY5185" fmla="*/ 1279779 h 6858054"/>
              <a:gd name="connsiteX5186" fmla="*/ 1997137 w 7631184"/>
              <a:gd name="connsiteY5186" fmla="*/ 1279779 h 6858054"/>
              <a:gd name="connsiteX5187" fmla="*/ 1967832 w 7631184"/>
              <a:gd name="connsiteY5187" fmla="*/ 1270010 h 6858054"/>
              <a:gd name="connsiteX5188" fmla="*/ 1928757 w 7631184"/>
              <a:gd name="connsiteY5188" fmla="*/ 1270010 h 6858054"/>
              <a:gd name="connsiteX5189" fmla="*/ 1909220 w 7631184"/>
              <a:gd name="connsiteY5189" fmla="*/ 1260241 h 6858054"/>
              <a:gd name="connsiteX5190" fmla="*/ 1889683 w 7631184"/>
              <a:gd name="connsiteY5190" fmla="*/ 1250471 h 6858054"/>
              <a:gd name="connsiteX5191" fmla="*/ 1879914 w 7631184"/>
              <a:gd name="connsiteY5191" fmla="*/ 1240702 h 6858054"/>
              <a:gd name="connsiteX5192" fmla="*/ 1889683 w 7631184"/>
              <a:gd name="connsiteY5192" fmla="*/ 1230933 h 6858054"/>
              <a:gd name="connsiteX5193" fmla="*/ 1928757 w 7631184"/>
              <a:gd name="connsiteY5193" fmla="*/ 1230933 h 6858054"/>
              <a:gd name="connsiteX5194" fmla="*/ 1918988 w 7631184"/>
              <a:gd name="connsiteY5194" fmla="*/ 1221164 h 6858054"/>
              <a:gd name="connsiteX5195" fmla="*/ 1899451 w 7631184"/>
              <a:gd name="connsiteY5195" fmla="*/ 1211394 h 6858054"/>
              <a:gd name="connsiteX5196" fmla="*/ 1938526 w 7631184"/>
              <a:gd name="connsiteY5196" fmla="*/ 1221164 h 6858054"/>
              <a:gd name="connsiteX5197" fmla="*/ 1958063 w 7631184"/>
              <a:gd name="connsiteY5197" fmla="*/ 1221164 h 6858054"/>
              <a:gd name="connsiteX5198" fmla="*/ 1997137 w 7631184"/>
              <a:gd name="connsiteY5198" fmla="*/ 1221164 h 6858054"/>
              <a:gd name="connsiteX5199" fmla="*/ 2016675 w 7631184"/>
              <a:gd name="connsiteY5199" fmla="*/ 1230933 h 6858054"/>
              <a:gd name="connsiteX5200" fmla="*/ 2036212 w 7631184"/>
              <a:gd name="connsiteY5200" fmla="*/ 1230933 h 6858054"/>
              <a:gd name="connsiteX5201" fmla="*/ 2075286 w 7631184"/>
              <a:gd name="connsiteY5201" fmla="*/ 1240702 h 6858054"/>
              <a:gd name="connsiteX5202" fmla="*/ 2114361 w 7631184"/>
              <a:gd name="connsiteY5202" fmla="*/ 1240702 h 6858054"/>
              <a:gd name="connsiteX5203" fmla="*/ 2143667 w 7631184"/>
              <a:gd name="connsiteY5203" fmla="*/ 1240702 h 6858054"/>
              <a:gd name="connsiteX5204" fmla="*/ 2182741 w 7631184"/>
              <a:gd name="connsiteY5204" fmla="*/ 1250471 h 6858054"/>
              <a:gd name="connsiteX5205" fmla="*/ 2143667 w 7631184"/>
              <a:gd name="connsiteY5205" fmla="*/ 1230933 h 6858054"/>
              <a:gd name="connsiteX5206" fmla="*/ 2124129 w 7631184"/>
              <a:gd name="connsiteY5206" fmla="*/ 1230933 h 6858054"/>
              <a:gd name="connsiteX5207" fmla="*/ 2094824 w 7631184"/>
              <a:gd name="connsiteY5207" fmla="*/ 1221164 h 6858054"/>
              <a:gd name="connsiteX5208" fmla="*/ 2065518 w 7631184"/>
              <a:gd name="connsiteY5208" fmla="*/ 1221164 h 6858054"/>
              <a:gd name="connsiteX5209" fmla="*/ 2055749 w 7631184"/>
              <a:gd name="connsiteY5209" fmla="*/ 1221164 h 6858054"/>
              <a:gd name="connsiteX5210" fmla="*/ 2036212 w 7631184"/>
              <a:gd name="connsiteY5210" fmla="*/ 1211394 h 6858054"/>
              <a:gd name="connsiteX5211" fmla="*/ 2045980 w 7631184"/>
              <a:gd name="connsiteY5211" fmla="*/ 1211394 h 6858054"/>
              <a:gd name="connsiteX5212" fmla="*/ 2006906 w 7631184"/>
              <a:gd name="connsiteY5212" fmla="*/ 1201625 h 6858054"/>
              <a:gd name="connsiteX5213" fmla="*/ 1967832 w 7631184"/>
              <a:gd name="connsiteY5213" fmla="*/ 1201625 h 6858054"/>
              <a:gd name="connsiteX5214" fmla="*/ 1958063 w 7631184"/>
              <a:gd name="connsiteY5214" fmla="*/ 1201625 h 6858054"/>
              <a:gd name="connsiteX5215" fmla="*/ 1948294 w 7631184"/>
              <a:gd name="connsiteY5215" fmla="*/ 1201625 h 6858054"/>
              <a:gd name="connsiteX5216" fmla="*/ 1948294 w 7631184"/>
              <a:gd name="connsiteY5216" fmla="*/ 1191855 h 6858054"/>
              <a:gd name="connsiteX5217" fmla="*/ 1938526 w 7631184"/>
              <a:gd name="connsiteY5217" fmla="*/ 1191855 h 6858054"/>
              <a:gd name="connsiteX5218" fmla="*/ 1928757 w 7631184"/>
              <a:gd name="connsiteY5218" fmla="*/ 1191855 h 6858054"/>
              <a:gd name="connsiteX5219" fmla="*/ 1909220 w 7631184"/>
              <a:gd name="connsiteY5219" fmla="*/ 1191855 h 6858054"/>
              <a:gd name="connsiteX5220" fmla="*/ 1889683 w 7631184"/>
              <a:gd name="connsiteY5220" fmla="*/ 1182086 h 6858054"/>
              <a:gd name="connsiteX5221" fmla="*/ 1860377 w 7631184"/>
              <a:gd name="connsiteY5221" fmla="*/ 1182086 h 6858054"/>
              <a:gd name="connsiteX5222" fmla="*/ 1860377 w 7631184"/>
              <a:gd name="connsiteY5222" fmla="*/ 1172317 h 6858054"/>
              <a:gd name="connsiteX5223" fmla="*/ 1850608 w 7631184"/>
              <a:gd name="connsiteY5223" fmla="*/ 1152778 h 6858054"/>
              <a:gd name="connsiteX5224" fmla="*/ 1831071 w 7631184"/>
              <a:gd name="connsiteY5224" fmla="*/ 1143009 h 6858054"/>
              <a:gd name="connsiteX5225" fmla="*/ 1821302 w 7631184"/>
              <a:gd name="connsiteY5225" fmla="*/ 1143009 h 6858054"/>
              <a:gd name="connsiteX5226" fmla="*/ 1811534 w 7631184"/>
              <a:gd name="connsiteY5226" fmla="*/ 1143009 h 6858054"/>
              <a:gd name="connsiteX5227" fmla="*/ 1801765 w 7631184"/>
              <a:gd name="connsiteY5227" fmla="*/ 1133240 h 6858054"/>
              <a:gd name="connsiteX5228" fmla="*/ 1743154 w 7631184"/>
              <a:gd name="connsiteY5228" fmla="*/ 1133240 h 6858054"/>
              <a:gd name="connsiteX5229" fmla="*/ 1733385 w 7631184"/>
              <a:gd name="connsiteY5229" fmla="*/ 1133240 h 6858054"/>
              <a:gd name="connsiteX5230" fmla="*/ 1733385 w 7631184"/>
              <a:gd name="connsiteY5230" fmla="*/ 1123471 h 6858054"/>
              <a:gd name="connsiteX5231" fmla="*/ 1737964 w 7631184"/>
              <a:gd name="connsiteY5231" fmla="*/ 1123471 h 6858054"/>
              <a:gd name="connsiteX5232" fmla="*/ 1738269 w 7631184"/>
              <a:gd name="connsiteY5232" fmla="*/ 1123471 h 6858054"/>
              <a:gd name="connsiteX5233" fmla="*/ 1743154 w 7631184"/>
              <a:gd name="connsiteY5233" fmla="*/ 1123471 h 6858054"/>
              <a:gd name="connsiteX5234" fmla="*/ 1762691 w 7631184"/>
              <a:gd name="connsiteY5234" fmla="*/ 1123471 h 6858054"/>
              <a:gd name="connsiteX5235" fmla="*/ 1772459 w 7631184"/>
              <a:gd name="connsiteY5235" fmla="*/ 1123471 h 6858054"/>
              <a:gd name="connsiteX5236" fmla="*/ 1762691 w 7631184"/>
              <a:gd name="connsiteY5236" fmla="*/ 1113701 h 6858054"/>
              <a:gd name="connsiteX5237" fmla="*/ 1782228 w 7631184"/>
              <a:gd name="connsiteY5237" fmla="*/ 1123471 h 6858054"/>
              <a:gd name="connsiteX5238" fmla="*/ 1801765 w 7631184"/>
              <a:gd name="connsiteY5238" fmla="*/ 1123471 h 6858054"/>
              <a:gd name="connsiteX5239" fmla="*/ 1821302 w 7631184"/>
              <a:gd name="connsiteY5239" fmla="*/ 1123471 h 6858054"/>
              <a:gd name="connsiteX5240" fmla="*/ 1831071 w 7631184"/>
              <a:gd name="connsiteY5240" fmla="*/ 1123471 h 6858054"/>
              <a:gd name="connsiteX5241" fmla="*/ 1840840 w 7631184"/>
              <a:gd name="connsiteY5241" fmla="*/ 1133240 h 6858054"/>
              <a:gd name="connsiteX5242" fmla="*/ 1899451 w 7631184"/>
              <a:gd name="connsiteY5242" fmla="*/ 1133240 h 6858054"/>
              <a:gd name="connsiteX5243" fmla="*/ 1938526 w 7631184"/>
              <a:gd name="connsiteY5243" fmla="*/ 1152778 h 6858054"/>
              <a:gd name="connsiteX5244" fmla="*/ 1987369 w 7631184"/>
              <a:gd name="connsiteY5244" fmla="*/ 1162547 h 6858054"/>
              <a:gd name="connsiteX5245" fmla="*/ 2026443 w 7631184"/>
              <a:gd name="connsiteY5245" fmla="*/ 1162547 h 6858054"/>
              <a:gd name="connsiteX5246" fmla="*/ 2006906 w 7631184"/>
              <a:gd name="connsiteY5246" fmla="*/ 1152778 h 6858054"/>
              <a:gd name="connsiteX5247" fmla="*/ 1987369 w 7631184"/>
              <a:gd name="connsiteY5247" fmla="*/ 1152778 h 6858054"/>
              <a:gd name="connsiteX5248" fmla="*/ 1977600 w 7631184"/>
              <a:gd name="connsiteY5248" fmla="*/ 1143009 h 6858054"/>
              <a:gd name="connsiteX5249" fmla="*/ 1958063 w 7631184"/>
              <a:gd name="connsiteY5249" fmla="*/ 1143009 h 6858054"/>
              <a:gd name="connsiteX5250" fmla="*/ 1928757 w 7631184"/>
              <a:gd name="connsiteY5250" fmla="*/ 1133240 h 6858054"/>
              <a:gd name="connsiteX5251" fmla="*/ 1870145 w 7631184"/>
              <a:gd name="connsiteY5251" fmla="*/ 1123471 h 6858054"/>
              <a:gd name="connsiteX5252" fmla="*/ 1831071 w 7631184"/>
              <a:gd name="connsiteY5252" fmla="*/ 1103932 h 6858054"/>
              <a:gd name="connsiteX5253" fmla="*/ 1791997 w 7631184"/>
              <a:gd name="connsiteY5253" fmla="*/ 1094162 h 6858054"/>
              <a:gd name="connsiteX5254" fmla="*/ 1782228 w 7631184"/>
              <a:gd name="connsiteY5254" fmla="*/ 1094162 h 6858054"/>
              <a:gd name="connsiteX5255" fmla="*/ 1772459 w 7631184"/>
              <a:gd name="connsiteY5255" fmla="*/ 1094162 h 6858054"/>
              <a:gd name="connsiteX5256" fmla="*/ 1743154 w 7631184"/>
              <a:gd name="connsiteY5256" fmla="*/ 1094162 h 6858054"/>
              <a:gd name="connsiteX5257" fmla="*/ 1743154 w 7631184"/>
              <a:gd name="connsiteY5257" fmla="*/ 1084393 h 6858054"/>
              <a:gd name="connsiteX5258" fmla="*/ 1704079 w 7631184"/>
              <a:gd name="connsiteY5258" fmla="*/ 1074624 h 6858054"/>
              <a:gd name="connsiteX5259" fmla="*/ 1694310 w 7631184"/>
              <a:gd name="connsiteY5259" fmla="*/ 1064854 h 6858054"/>
              <a:gd name="connsiteX5260" fmla="*/ 1645467 w 7631184"/>
              <a:gd name="connsiteY5260" fmla="*/ 1064854 h 6858054"/>
              <a:gd name="connsiteX5261" fmla="*/ 1635699 w 7631184"/>
              <a:gd name="connsiteY5261" fmla="*/ 1055085 h 6858054"/>
              <a:gd name="connsiteX5262" fmla="*/ 1625930 w 7631184"/>
              <a:gd name="connsiteY5262" fmla="*/ 1055085 h 6858054"/>
              <a:gd name="connsiteX5263" fmla="*/ 1606393 w 7631184"/>
              <a:gd name="connsiteY5263" fmla="*/ 1045316 h 6858054"/>
              <a:gd name="connsiteX5264" fmla="*/ 1577087 w 7631184"/>
              <a:gd name="connsiteY5264" fmla="*/ 1025777 h 6858054"/>
              <a:gd name="connsiteX5265" fmla="*/ 1557550 w 7631184"/>
              <a:gd name="connsiteY5265" fmla="*/ 1025777 h 6858054"/>
              <a:gd name="connsiteX5266" fmla="*/ 1547781 w 7631184"/>
              <a:gd name="connsiteY5266" fmla="*/ 1025777 h 6858054"/>
              <a:gd name="connsiteX5267" fmla="*/ 1518475 w 7631184"/>
              <a:gd name="connsiteY5267" fmla="*/ 1016008 h 6858054"/>
              <a:gd name="connsiteX5268" fmla="*/ 1489170 w 7631184"/>
              <a:gd name="connsiteY5268" fmla="*/ 1006239 h 6858054"/>
              <a:gd name="connsiteX5269" fmla="*/ 1459864 w 7631184"/>
              <a:gd name="connsiteY5269" fmla="*/ 996469 h 6858054"/>
              <a:gd name="connsiteX5270" fmla="*/ 1479401 w 7631184"/>
              <a:gd name="connsiteY5270" fmla="*/ 996469 h 6858054"/>
              <a:gd name="connsiteX5271" fmla="*/ 1498938 w 7631184"/>
              <a:gd name="connsiteY5271" fmla="*/ 996469 h 6858054"/>
              <a:gd name="connsiteX5272" fmla="*/ 1508707 w 7631184"/>
              <a:gd name="connsiteY5272" fmla="*/ 1006239 h 6858054"/>
              <a:gd name="connsiteX5273" fmla="*/ 1528244 w 7631184"/>
              <a:gd name="connsiteY5273" fmla="*/ 1006239 h 6858054"/>
              <a:gd name="connsiteX5274" fmla="*/ 1557550 w 7631184"/>
              <a:gd name="connsiteY5274" fmla="*/ 1006239 h 6858054"/>
              <a:gd name="connsiteX5275" fmla="*/ 1547781 w 7631184"/>
              <a:gd name="connsiteY5275" fmla="*/ 996469 h 6858054"/>
              <a:gd name="connsiteX5276" fmla="*/ 1567319 w 7631184"/>
              <a:gd name="connsiteY5276" fmla="*/ 996469 h 6858054"/>
              <a:gd name="connsiteX5277" fmla="*/ 1596624 w 7631184"/>
              <a:gd name="connsiteY5277" fmla="*/ 996469 h 6858054"/>
              <a:gd name="connsiteX5278" fmla="*/ 1616162 w 7631184"/>
              <a:gd name="connsiteY5278" fmla="*/ 1006239 h 6858054"/>
              <a:gd name="connsiteX5279" fmla="*/ 1635699 w 7631184"/>
              <a:gd name="connsiteY5279" fmla="*/ 1006239 h 6858054"/>
              <a:gd name="connsiteX5280" fmla="*/ 1655236 w 7631184"/>
              <a:gd name="connsiteY5280" fmla="*/ 1006239 h 6858054"/>
              <a:gd name="connsiteX5281" fmla="*/ 1704079 w 7631184"/>
              <a:gd name="connsiteY5281" fmla="*/ 1016008 h 6858054"/>
              <a:gd name="connsiteX5282" fmla="*/ 1723616 w 7631184"/>
              <a:gd name="connsiteY5282" fmla="*/ 1025777 h 6858054"/>
              <a:gd name="connsiteX5283" fmla="*/ 1743154 w 7631184"/>
              <a:gd name="connsiteY5283" fmla="*/ 1025777 h 6858054"/>
              <a:gd name="connsiteX5284" fmla="*/ 1752922 w 7631184"/>
              <a:gd name="connsiteY5284" fmla="*/ 1025777 h 6858054"/>
              <a:gd name="connsiteX5285" fmla="*/ 1762691 w 7631184"/>
              <a:gd name="connsiteY5285" fmla="*/ 1035546 h 6858054"/>
              <a:gd name="connsiteX5286" fmla="*/ 1762691 w 7631184"/>
              <a:gd name="connsiteY5286" fmla="*/ 1025777 h 6858054"/>
              <a:gd name="connsiteX5287" fmla="*/ 1733385 w 7631184"/>
              <a:gd name="connsiteY5287" fmla="*/ 1016008 h 6858054"/>
              <a:gd name="connsiteX5288" fmla="*/ 1723616 w 7631184"/>
              <a:gd name="connsiteY5288" fmla="*/ 1016008 h 6858054"/>
              <a:gd name="connsiteX5289" fmla="*/ 1704079 w 7631184"/>
              <a:gd name="connsiteY5289" fmla="*/ 1006239 h 6858054"/>
              <a:gd name="connsiteX5290" fmla="*/ 1713848 w 7631184"/>
              <a:gd name="connsiteY5290" fmla="*/ 1006239 h 6858054"/>
              <a:gd name="connsiteX5291" fmla="*/ 1733385 w 7631184"/>
              <a:gd name="connsiteY5291" fmla="*/ 1006239 h 6858054"/>
              <a:gd name="connsiteX5292" fmla="*/ 1743154 w 7631184"/>
              <a:gd name="connsiteY5292" fmla="*/ 1006239 h 6858054"/>
              <a:gd name="connsiteX5293" fmla="*/ 1752922 w 7631184"/>
              <a:gd name="connsiteY5293" fmla="*/ 1016008 h 6858054"/>
              <a:gd name="connsiteX5294" fmla="*/ 1762691 w 7631184"/>
              <a:gd name="connsiteY5294" fmla="*/ 1016008 h 6858054"/>
              <a:gd name="connsiteX5295" fmla="*/ 1772459 w 7631184"/>
              <a:gd name="connsiteY5295" fmla="*/ 1016008 h 6858054"/>
              <a:gd name="connsiteX5296" fmla="*/ 1782228 w 7631184"/>
              <a:gd name="connsiteY5296" fmla="*/ 1016008 h 6858054"/>
              <a:gd name="connsiteX5297" fmla="*/ 1791997 w 7631184"/>
              <a:gd name="connsiteY5297" fmla="*/ 1016008 h 6858054"/>
              <a:gd name="connsiteX5298" fmla="*/ 1801765 w 7631184"/>
              <a:gd name="connsiteY5298" fmla="*/ 1016008 h 6858054"/>
              <a:gd name="connsiteX5299" fmla="*/ 1811534 w 7631184"/>
              <a:gd name="connsiteY5299" fmla="*/ 1006239 h 6858054"/>
              <a:gd name="connsiteX5300" fmla="*/ 1782228 w 7631184"/>
              <a:gd name="connsiteY5300" fmla="*/ 986700 h 6858054"/>
              <a:gd name="connsiteX5301" fmla="*/ 1772459 w 7631184"/>
              <a:gd name="connsiteY5301" fmla="*/ 976931 h 6858054"/>
              <a:gd name="connsiteX5302" fmla="*/ 1782228 w 7631184"/>
              <a:gd name="connsiteY5302" fmla="*/ 976931 h 6858054"/>
              <a:gd name="connsiteX5303" fmla="*/ 1791997 w 7631184"/>
              <a:gd name="connsiteY5303" fmla="*/ 976931 h 6858054"/>
              <a:gd name="connsiteX5304" fmla="*/ 1811534 w 7631184"/>
              <a:gd name="connsiteY5304" fmla="*/ 976931 h 6858054"/>
              <a:gd name="connsiteX5305" fmla="*/ 1821302 w 7631184"/>
              <a:gd name="connsiteY5305" fmla="*/ 976931 h 6858054"/>
              <a:gd name="connsiteX5306" fmla="*/ 1831071 w 7631184"/>
              <a:gd name="connsiteY5306" fmla="*/ 976931 h 6858054"/>
              <a:gd name="connsiteX5307" fmla="*/ 1840840 w 7631184"/>
              <a:gd name="connsiteY5307" fmla="*/ 986700 h 6858054"/>
              <a:gd name="connsiteX5308" fmla="*/ 1850608 w 7631184"/>
              <a:gd name="connsiteY5308" fmla="*/ 986700 h 6858054"/>
              <a:gd name="connsiteX5309" fmla="*/ 1879914 w 7631184"/>
              <a:gd name="connsiteY5309" fmla="*/ 986700 h 6858054"/>
              <a:gd name="connsiteX5310" fmla="*/ 1860377 w 7631184"/>
              <a:gd name="connsiteY5310" fmla="*/ 976931 h 6858054"/>
              <a:gd name="connsiteX5311" fmla="*/ 1850608 w 7631184"/>
              <a:gd name="connsiteY5311" fmla="*/ 976931 h 6858054"/>
              <a:gd name="connsiteX5312" fmla="*/ 1791997 w 7631184"/>
              <a:gd name="connsiteY5312" fmla="*/ 967161 h 6858054"/>
              <a:gd name="connsiteX5313" fmla="*/ 1762691 w 7631184"/>
              <a:gd name="connsiteY5313" fmla="*/ 947623 h 6858054"/>
              <a:gd name="connsiteX5314" fmla="*/ 1713848 w 7631184"/>
              <a:gd name="connsiteY5314" fmla="*/ 937853 h 6858054"/>
              <a:gd name="connsiteX5315" fmla="*/ 1674773 w 7631184"/>
              <a:gd name="connsiteY5315" fmla="*/ 928084 h 6858054"/>
              <a:gd name="connsiteX5316" fmla="*/ 1645467 w 7631184"/>
              <a:gd name="connsiteY5316" fmla="*/ 918315 h 6858054"/>
              <a:gd name="connsiteX5317" fmla="*/ 1606393 w 7631184"/>
              <a:gd name="connsiteY5317" fmla="*/ 918315 h 6858054"/>
              <a:gd name="connsiteX5318" fmla="*/ 1586856 w 7631184"/>
              <a:gd name="connsiteY5318" fmla="*/ 908546 h 6858054"/>
              <a:gd name="connsiteX5319" fmla="*/ 1557550 w 7631184"/>
              <a:gd name="connsiteY5319" fmla="*/ 908546 h 6858054"/>
              <a:gd name="connsiteX5320" fmla="*/ 1538013 w 7631184"/>
              <a:gd name="connsiteY5320" fmla="*/ 898776 h 6858054"/>
              <a:gd name="connsiteX5321" fmla="*/ 1547781 w 7631184"/>
              <a:gd name="connsiteY5321" fmla="*/ 898776 h 6858054"/>
              <a:gd name="connsiteX5322" fmla="*/ 1557550 w 7631184"/>
              <a:gd name="connsiteY5322" fmla="*/ 898776 h 6858054"/>
              <a:gd name="connsiteX5323" fmla="*/ 1596624 w 7631184"/>
              <a:gd name="connsiteY5323" fmla="*/ 898776 h 6858054"/>
              <a:gd name="connsiteX5324" fmla="*/ 1616162 w 7631184"/>
              <a:gd name="connsiteY5324" fmla="*/ 898776 h 6858054"/>
              <a:gd name="connsiteX5325" fmla="*/ 1645467 w 7631184"/>
              <a:gd name="connsiteY5325" fmla="*/ 908546 h 6858054"/>
              <a:gd name="connsiteX5326" fmla="*/ 1684542 w 7631184"/>
              <a:gd name="connsiteY5326" fmla="*/ 918315 h 6858054"/>
              <a:gd name="connsiteX5327" fmla="*/ 1704079 w 7631184"/>
              <a:gd name="connsiteY5327" fmla="*/ 918315 h 6858054"/>
              <a:gd name="connsiteX5328" fmla="*/ 1713848 w 7631184"/>
              <a:gd name="connsiteY5328" fmla="*/ 918315 h 6858054"/>
              <a:gd name="connsiteX5329" fmla="*/ 1733385 w 7631184"/>
              <a:gd name="connsiteY5329" fmla="*/ 918315 h 6858054"/>
              <a:gd name="connsiteX5330" fmla="*/ 1704079 w 7631184"/>
              <a:gd name="connsiteY5330" fmla="*/ 908546 h 6858054"/>
              <a:gd name="connsiteX5331" fmla="*/ 1665005 w 7631184"/>
              <a:gd name="connsiteY5331" fmla="*/ 898776 h 6858054"/>
              <a:gd name="connsiteX5332" fmla="*/ 1665005 w 7631184"/>
              <a:gd name="connsiteY5332" fmla="*/ 889007 h 6858054"/>
              <a:gd name="connsiteX5333" fmla="*/ 1684542 w 7631184"/>
              <a:gd name="connsiteY5333" fmla="*/ 889007 h 6858054"/>
              <a:gd name="connsiteX5334" fmla="*/ 1713848 w 7631184"/>
              <a:gd name="connsiteY5334" fmla="*/ 898776 h 6858054"/>
              <a:gd name="connsiteX5335" fmla="*/ 1743154 w 7631184"/>
              <a:gd name="connsiteY5335" fmla="*/ 908546 h 6858054"/>
              <a:gd name="connsiteX5336" fmla="*/ 1772459 w 7631184"/>
              <a:gd name="connsiteY5336" fmla="*/ 908546 h 6858054"/>
              <a:gd name="connsiteX5337" fmla="*/ 1782228 w 7631184"/>
              <a:gd name="connsiteY5337" fmla="*/ 908546 h 6858054"/>
              <a:gd name="connsiteX5338" fmla="*/ 1840840 w 7631184"/>
              <a:gd name="connsiteY5338" fmla="*/ 918315 h 6858054"/>
              <a:gd name="connsiteX5339" fmla="*/ 1860377 w 7631184"/>
              <a:gd name="connsiteY5339" fmla="*/ 918315 h 6858054"/>
              <a:gd name="connsiteX5340" fmla="*/ 1918988 w 7631184"/>
              <a:gd name="connsiteY5340" fmla="*/ 937853 h 6858054"/>
              <a:gd name="connsiteX5341" fmla="*/ 1938526 w 7631184"/>
              <a:gd name="connsiteY5341" fmla="*/ 937853 h 6858054"/>
              <a:gd name="connsiteX5342" fmla="*/ 1958063 w 7631184"/>
              <a:gd name="connsiteY5342" fmla="*/ 937853 h 6858054"/>
              <a:gd name="connsiteX5343" fmla="*/ 2026443 w 7631184"/>
              <a:gd name="connsiteY5343" fmla="*/ 957392 h 6858054"/>
              <a:gd name="connsiteX5344" fmla="*/ 2065518 w 7631184"/>
              <a:gd name="connsiteY5344" fmla="*/ 957392 h 6858054"/>
              <a:gd name="connsiteX5345" fmla="*/ 2085055 w 7631184"/>
              <a:gd name="connsiteY5345" fmla="*/ 967161 h 6858054"/>
              <a:gd name="connsiteX5346" fmla="*/ 2094824 w 7631184"/>
              <a:gd name="connsiteY5346" fmla="*/ 967161 h 6858054"/>
              <a:gd name="connsiteX5347" fmla="*/ 2104592 w 7631184"/>
              <a:gd name="connsiteY5347" fmla="*/ 967161 h 6858054"/>
              <a:gd name="connsiteX5348" fmla="*/ 2124129 w 7631184"/>
              <a:gd name="connsiteY5348" fmla="*/ 967161 h 6858054"/>
              <a:gd name="connsiteX5349" fmla="*/ 2114361 w 7631184"/>
              <a:gd name="connsiteY5349" fmla="*/ 967161 h 6858054"/>
              <a:gd name="connsiteX5350" fmla="*/ 2114361 w 7631184"/>
              <a:gd name="connsiteY5350" fmla="*/ 976931 h 6858054"/>
              <a:gd name="connsiteX5351" fmla="*/ 2124129 w 7631184"/>
              <a:gd name="connsiteY5351" fmla="*/ 976931 h 6858054"/>
              <a:gd name="connsiteX5352" fmla="*/ 2133898 w 7631184"/>
              <a:gd name="connsiteY5352" fmla="*/ 967161 h 6858054"/>
              <a:gd name="connsiteX5353" fmla="*/ 2124129 w 7631184"/>
              <a:gd name="connsiteY5353" fmla="*/ 957392 h 6858054"/>
              <a:gd name="connsiteX5354" fmla="*/ 2114361 w 7631184"/>
              <a:gd name="connsiteY5354" fmla="*/ 957392 h 6858054"/>
              <a:gd name="connsiteX5355" fmla="*/ 2085055 w 7631184"/>
              <a:gd name="connsiteY5355" fmla="*/ 947623 h 6858054"/>
              <a:gd name="connsiteX5356" fmla="*/ 2075286 w 7631184"/>
              <a:gd name="connsiteY5356" fmla="*/ 947623 h 6858054"/>
              <a:gd name="connsiteX5357" fmla="*/ 2055749 w 7631184"/>
              <a:gd name="connsiteY5357" fmla="*/ 947623 h 6858054"/>
              <a:gd name="connsiteX5358" fmla="*/ 2036212 w 7631184"/>
              <a:gd name="connsiteY5358" fmla="*/ 937853 h 6858054"/>
              <a:gd name="connsiteX5359" fmla="*/ 2016675 w 7631184"/>
              <a:gd name="connsiteY5359" fmla="*/ 937853 h 6858054"/>
              <a:gd name="connsiteX5360" fmla="*/ 1997137 w 7631184"/>
              <a:gd name="connsiteY5360" fmla="*/ 928084 h 6858054"/>
              <a:gd name="connsiteX5361" fmla="*/ 1977600 w 7631184"/>
              <a:gd name="connsiteY5361" fmla="*/ 918315 h 6858054"/>
              <a:gd name="connsiteX5362" fmla="*/ 2026443 w 7631184"/>
              <a:gd name="connsiteY5362" fmla="*/ 928084 h 6858054"/>
              <a:gd name="connsiteX5363" fmla="*/ 2036212 w 7631184"/>
              <a:gd name="connsiteY5363" fmla="*/ 928084 h 6858054"/>
              <a:gd name="connsiteX5364" fmla="*/ 2045980 w 7631184"/>
              <a:gd name="connsiteY5364" fmla="*/ 937853 h 6858054"/>
              <a:gd name="connsiteX5365" fmla="*/ 2133898 w 7631184"/>
              <a:gd name="connsiteY5365" fmla="*/ 957392 h 6858054"/>
              <a:gd name="connsiteX5366" fmla="*/ 2143667 w 7631184"/>
              <a:gd name="connsiteY5366" fmla="*/ 947623 h 6858054"/>
              <a:gd name="connsiteX5367" fmla="*/ 2143667 w 7631184"/>
              <a:gd name="connsiteY5367" fmla="*/ 928084 h 6858054"/>
              <a:gd name="connsiteX5368" fmla="*/ 2133898 w 7631184"/>
              <a:gd name="connsiteY5368" fmla="*/ 918315 h 6858054"/>
              <a:gd name="connsiteX5369" fmla="*/ 2114361 w 7631184"/>
              <a:gd name="connsiteY5369" fmla="*/ 928084 h 6858054"/>
              <a:gd name="connsiteX5370" fmla="*/ 2104592 w 7631184"/>
              <a:gd name="connsiteY5370" fmla="*/ 928084 h 6858054"/>
              <a:gd name="connsiteX5371" fmla="*/ 2107034 w 7631184"/>
              <a:gd name="connsiteY5371" fmla="*/ 928084 h 6858054"/>
              <a:gd name="connsiteX5372" fmla="*/ 2114361 w 7631184"/>
              <a:gd name="connsiteY5372" fmla="*/ 928084 h 6858054"/>
              <a:gd name="connsiteX5373" fmla="*/ 2124129 w 7631184"/>
              <a:gd name="connsiteY5373" fmla="*/ 928084 h 6858054"/>
              <a:gd name="connsiteX5374" fmla="*/ 2133898 w 7631184"/>
              <a:gd name="connsiteY5374" fmla="*/ 937853 h 6858054"/>
              <a:gd name="connsiteX5375" fmla="*/ 2114361 w 7631184"/>
              <a:gd name="connsiteY5375" fmla="*/ 937853 h 6858054"/>
              <a:gd name="connsiteX5376" fmla="*/ 2094824 w 7631184"/>
              <a:gd name="connsiteY5376" fmla="*/ 928084 h 6858054"/>
              <a:gd name="connsiteX5377" fmla="*/ 2075286 w 7631184"/>
              <a:gd name="connsiteY5377" fmla="*/ 918315 h 6858054"/>
              <a:gd name="connsiteX5378" fmla="*/ 2016675 w 7631184"/>
              <a:gd name="connsiteY5378" fmla="*/ 908546 h 6858054"/>
              <a:gd name="connsiteX5379" fmla="*/ 2006906 w 7631184"/>
              <a:gd name="connsiteY5379" fmla="*/ 908546 h 6858054"/>
              <a:gd name="connsiteX5380" fmla="*/ 1997137 w 7631184"/>
              <a:gd name="connsiteY5380" fmla="*/ 898776 h 6858054"/>
              <a:gd name="connsiteX5381" fmla="*/ 1958063 w 7631184"/>
              <a:gd name="connsiteY5381" fmla="*/ 889007 h 6858054"/>
              <a:gd name="connsiteX5382" fmla="*/ 1928757 w 7631184"/>
              <a:gd name="connsiteY5382" fmla="*/ 879238 h 6858054"/>
              <a:gd name="connsiteX5383" fmla="*/ 1977600 w 7631184"/>
              <a:gd name="connsiteY5383" fmla="*/ 889007 h 6858054"/>
              <a:gd name="connsiteX5384" fmla="*/ 2006906 w 7631184"/>
              <a:gd name="connsiteY5384" fmla="*/ 898776 h 6858054"/>
              <a:gd name="connsiteX5385" fmla="*/ 2016675 w 7631184"/>
              <a:gd name="connsiteY5385" fmla="*/ 898776 h 6858054"/>
              <a:gd name="connsiteX5386" fmla="*/ 2026443 w 7631184"/>
              <a:gd name="connsiteY5386" fmla="*/ 898776 h 6858054"/>
              <a:gd name="connsiteX5387" fmla="*/ 2065518 w 7631184"/>
              <a:gd name="connsiteY5387" fmla="*/ 908546 h 6858054"/>
              <a:gd name="connsiteX5388" fmla="*/ 2094824 w 7631184"/>
              <a:gd name="connsiteY5388" fmla="*/ 908546 h 6858054"/>
              <a:gd name="connsiteX5389" fmla="*/ 2114361 w 7631184"/>
              <a:gd name="connsiteY5389" fmla="*/ 908546 h 6858054"/>
              <a:gd name="connsiteX5390" fmla="*/ 2124129 w 7631184"/>
              <a:gd name="connsiteY5390" fmla="*/ 908546 h 6858054"/>
              <a:gd name="connsiteX5391" fmla="*/ 2124129 w 7631184"/>
              <a:gd name="connsiteY5391" fmla="*/ 879238 h 6858054"/>
              <a:gd name="connsiteX5392" fmla="*/ 2153435 w 7631184"/>
              <a:gd name="connsiteY5392" fmla="*/ 879238 h 6858054"/>
              <a:gd name="connsiteX5393" fmla="*/ 2182741 w 7631184"/>
              <a:gd name="connsiteY5393" fmla="*/ 889007 h 6858054"/>
              <a:gd name="connsiteX5394" fmla="*/ 2172972 w 7631184"/>
              <a:gd name="connsiteY5394" fmla="*/ 879238 h 6858054"/>
              <a:gd name="connsiteX5395" fmla="*/ 2172972 w 7631184"/>
              <a:gd name="connsiteY5395" fmla="*/ 869468 h 6858054"/>
              <a:gd name="connsiteX5396" fmla="*/ 2133898 w 7631184"/>
              <a:gd name="connsiteY5396" fmla="*/ 849930 h 6858054"/>
              <a:gd name="connsiteX5397" fmla="*/ 2124129 w 7631184"/>
              <a:gd name="connsiteY5397" fmla="*/ 840160 h 6858054"/>
              <a:gd name="connsiteX5398" fmla="*/ 2114361 w 7631184"/>
              <a:gd name="connsiteY5398" fmla="*/ 810853 h 6858054"/>
              <a:gd name="connsiteX5399" fmla="*/ 2104592 w 7631184"/>
              <a:gd name="connsiteY5399" fmla="*/ 801083 h 6858054"/>
              <a:gd name="connsiteX5400" fmla="*/ 2104592 w 7631184"/>
              <a:gd name="connsiteY5400" fmla="*/ 791314 h 6858054"/>
              <a:gd name="connsiteX5401" fmla="*/ 2114361 w 7631184"/>
              <a:gd name="connsiteY5401" fmla="*/ 781544 h 6858054"/>
              <a:gd name="connsiteX5402" fmla="*/ 2104592 w 7631184"/>
              <a:gd name="connsiteY5402" fmla="*/ 771775 h 6858054"/>
              <a:gd name="connsiteX5403" fmla="*/ 2094824 w 7631184"/>
              <a:gd name="connsiteY5403" fmla="*/ 762006 h 6858054"/>
              <a:gd name="connsiteX5404" fmla="*/ 2075286 w 7631184"/>
              <a:gd name="connsiteY5404" fmla="*/ 752237 h 6858054"/>
              <a:gd name="connsiteX5405" fmla="*/ 2055749 w 7631184"/>
              <a:gd name="connsiteY5405" fmla="*/ 752237 h 6858054"/>
              <a:gd name="connsiteX5406" fmla="*/ 2045980 w 7631184"/>
              <a:gd name="connsiteY5406" fmla="*/ 742467 h 6858054"/>
              <a:gd name="connsiteX5407" fmla="*/ 2026443 w 7631184"/>
              <a:gd name="connsiteY5407" fmla="*/ 742467 h 6858054"/>
              <a:gd name="connsiteX5408" fmla="*/ 1977600 w 7631184"/>
              <a:gd name="connsiteY5408" fmla="*/ 722929 h 6858054"/>
              <a:gd name="connsiteX5409" fmla="*/ 1958063 w 7631184"/>
              <a:gd name="connsiteY5409" fmla="*/ 713160 h 6858054"/>
              <a:gd name="connsiteX5410" fmla="*/ 1948294 w 7631184"/>
              <a:gd name="connsiteY5410" fmla="*/ 713160 h 6858054"/>
              <a:gd name="connsiteX5411" fmla="*/ 1918988 w 7631184"/>
              <a:gd name="connsiteY5411" fmla="*/ 703390 h 6858054"/>
              <a:gd name="connsiteX5412" fmla="*/ 1889683 w 7631184"/>
              <a:gd name="connsiteY5412" fmla="*/ 693621 h 6858054"/>
              <a:gd name="connsiteX5413" fmla="*/ 1870145 w 7631184"/>
              <a:gd name="connsiteY5413" fmla="*/ 683851 h 6858054"/>
              <a:gd name="connsiteX5414" fmla="*/ 1782228 w 7631184"/>
              <a:gd name="connsiteY5414" fmla="*/ 674082 h 6858054"/>
              <a:gd name="connsiteX5415" fmla="*/ 1694310 w 7631184"/>
              <a:gd name="connsiteY5415" fmla="*/ 664313 h 6858054"/>
              <a:gd name="connsiteX5416" fmla="*/ 1674773 w 7631184"/>
              <a:gd name="connsiteY5416" fmla="*/ 664313 h 6858054"/>
              <a:gd name="connsiteX5417" fmla="*/ 1655236 w 7631184"/>
              <a:gd name="connsiteY5417" fmla="*/ 654543 h 6858054"/>
              <a:gd name="connsiteX5418" fmla="*/ 1704079 w 7631184"/>
              <a:gd name="connsiteY5418" fmla="*/ 654543 h 6858054"/>
              <a:gd name="connsiteX5419" fmla="*/ 1733385 w 7631184"/>
              <a:gd name="connsiteY5419" fmla="*/ 664313 h 6858054"/>
              <a:gd name="connsiteX5420" fmla="*/ 1752922 w 7631184"/>
              <a:gd name="connsiteY5420" fmla="*/ 664313 h 6858054"/>
              <a:gd name="connsiteX5421" fmla="*/ 1772459 w 7631184"/>
              <a:gd name="connsiteY5421" fmla="*/ 664313 h 6858054"/>
              <a:gd name="connsiteX5422" fmla="*/ 1811534 w 7631184"/>
              <a:gd name="connsiteY5422" fmla="*/ 674082 h 6858054"/>
              <a:gd name="connsiteX5423" fmla="*/ 1811534 w 7631184"/>
              <a:gd name="connsiteY5423" fmla="*/ 664313 h 6858054"/>
              <a:gd name="connsiteX5424" fmla="*/ 1831071 w 7631184"/>
              <a:gd name="connsiteY5424" fmla="*/ 664313 h 6858054"/>
              <a:gd name="connsiteX5425" fmla="*/ 1840840 w 7631184"/>
              <a:gd name="connsiteY5425" fmla="*/ 664313 h 6858054"/>
              <a:gd name="connsiteX5426" fmla="*/ 1870145 w 7631184"/>
              <a:gd name="connsiteY5426" fmla="*/ 674082 h 6858054"/>
              <a:gd name="connsiteX5427" fmla="*/ 1909220 w 7631184"/>
              <a:gd name="connsiteY5427" fmla="*/ 683851 h 6858054"/>
              <a:gd name="connsiteX5428" fmla="*/ 1928757 w 7631184"/>
              <a:gd name="connsiteY5428" fmla="*/ 683851 h 6858054"/>
              <a:gd name="connsiteX5429" fmla="*/ 1938526 w 7631184"/>
              <a:gd name="connsiteY5429" fmla="*/ 683851 h 6858054"/>
              <a:gd name="connsiteX5430" fmla="*/ 1918988 w 7631184"/>
              <a:gd name="connsiteY5430" fmla="*/ 674082 h 6858054"/>
              <a:gd name="connsiteX5431" fmla="*/ 1831071 w 7631184"/>
              <a:gd name="connsiteY5431" fmla="*/ 654543 h 6858054"/>
              <a:gd name="connsiteX5432" fmla="*/ 1743154 w 7631184"/>
              <a:gd name="connsiteY5432" fmla="*/ 644774 h 6858054"/>
              <a:gd name="connsiteX5433" fmla="*/ 1704079 w 7631184"/>
              <a:gd name="connsiteY5433" fmla="*/ 644774 h 6858054"/>
              <a:gd name="connsiteX5434" fmla="*/ 1665005 w 7631184"/>
              <a:gd name="connsiteY5434" fmla="*/ 635005 h 6858054"/>
              <a:gd name="connsiteX5435" fmla="*/ 1606393 w 7631184"/>
              <a:gd name="connsiteY5435" fmla="*/ 625236 h 6858054"/>
              <a:gd name="connsiteX5436" fmla="*/ 1623488 w 7631184"/>
              <a:gd name="connsiteY5436" fmla="*/ 625236 h 6858054"/>
              <a:gd name="connsiteX5437" fmla="*/ 1645467 w 7631184"/>
              <a:gd name="connsiteY5437" fmla="*/ 625236 h 6858054"/>
              <a:gd name="connsiteX5438" fmla="*/ 1655236 w 7631184"/>
              <a:gd name="connsiteY5438" fmla="*/ 625236 h 6858054"/>
              <a:gd name="connsiteX5439" fmla="*/ 1713848 w 7631184"/>
              <a:gd name="connsiteY5439" fmla="*/ 635005 h 6858054"/>
              <a:gd name="connsiteX5440" fmla="*/ 1840840 w 7631184"/>
              <a:gd name="connsiteY5440" fmla="*/ 654543 h 6858054"/>
              <a:gd name="connsiteX5441" fmla="*/ 1967832 w 7631184"/>
              <a:gd name="connsiteY5441" fmla="*/ 683851 h 6858054"/>
              <a:gd name="connsiteX5442" fmla="*/ 1997137 w 7631184"/>
              <a:gd name="connsiteY5442" fmla="*/ 683851 h 6858054"/>
              <a:gd name="connsiteX5443" fmla="*/ 2045980 w 7631184"/>
              <a:gd name="connsiteY5443" fmla="*/ 683851 h 6858054"/>
              <a:gd name="connsiteX5444" fmla="*/ 2055749 w 7631184"/>
              <a:gd name="connsiteY5444" fmla="*/ 683851 h 6858054"/>
              <a:gd name="connsiteX5445" fmla="*/ 2075286 w 7631184"/>
              <a:gd name="connsiteY5445" fmla="*/ 683851 h 6858054"/>
              <a:gd name="connsiteX5446" fmla="*/ 2045980 w 7631184"/>
              <a:gd name="connsiteY5446" fmla="*/ 674082 h 6858054"/>
              <a:gd name="connsiteX5447" fmla="*/ 2045980 w 7631184"/>
              <a:gd name="connsiteY5447" fmla="*/ 664313 h 6858054"/>
              <a:gd name="connsiteX5448" fmla="*/ 2026443 w 7631184"/>
              <a:gd name="connsiteY5448" fmla="*/ 664313 h 6858054"/>
              <a:gd name="connsiteX5449" fmla="*/ 2026443 w 7631184"/>
              <a:gd name="connsiteY5449" fmla="*/ 654543 h 6858054"/>
              <a:gd name="connsiteX5450" fmla="*/ 2016675 w 7631184"/>
              <a:gd name="connsiteY5450" fmla="*/ 654543 h 6858054"/>
              <a:gd name="connsiteX5451" fmla="*/ 2006906 w 7631184"/>
              <a:gd name="connsiteY5451" fmla="*/ 644774 h 6858054"/>
              <a:gd name="connsiteX5452" fmla="*/ 1977600 w 7631184"/>
              <a:gd name="connsiteY5452" fmla="*/ 625236 h 6858054"/>
              <a:gd name="connsiteX5453" fmla="*/ 1938526 w 7631184"/>
              <a:gd name="connsiteY5453" fmla="*/ 625236 h 6858054"/>
              <a:gd name="connsiteX5454" fmla="*/ 1899451 w 7631184"/>
              <a:gd name="connsiteY5454" fmla="*/ 615466 h 6858054"/>
              <a:gd name="connsiteX5455" fmla="*/ 1879914 w 7631184"/>
              <a:gd name="connsiteY5455" fmla="*/ 605697 h 6858054"/>
              <a:gd name="connsiteX5456" fmla="*/ 1840840 w 7631184"/>
              <a:gd name="connsiteY5456" fmla="*/ 605697 h 6858054"/>
              <a:gd name="connsiteX5457" fmla="*/ 1840840 w 7631184"/>
              <a:gd name="connsiteY5457" fmla="*/ 595928 h 6858054"/>
              <a:gd name="connsiteX5458" fmla="*/ 1801765 w 7631184"/>
              <a:gd name="connsiteY5458" fmla="*/ 595928 h 6858054"/>
              <a:gd name="connsiteX5459" fmla="*/ 1752922 w 7631184"/>
              <a:gd name="connsiteY5459" fmla="*/ 586159 h 6858054"/>
              <a:gd name="connsiteX5460" fmla="*/ 1723616 w 7631184"/>
              <a:gd name="connsiteY5460" fmla="*/ 586159 h 6858054"/>
              <a:gd name="connsiteX5461" fmla="*/ 1694310 w 7631184"/>
              <a:gd name="connsiteY5461" fmla="*/ 576389 h 6858054"/>
              <a:gd name="connsiteX5462" fmla="*/ 1665005 w 7631184"/>
              <a:gd name="connsiteY5462" fmla="*/ 576389 h 6858054"/>
              <a:gd name="connsiteX5463" fmla="*/ 1606393 w 7631184"/>
              <a:gd name="connsiteY5463" fmla="*/ 566620 h 6858054"/>
              <a:gd name="connsiteX5464" fmla="*/ 1586856 w 7631184"/>
              <a:gd name="connsiteY5464" fmla="*/ 556851 h 6858054"/>
              <a:gd name="connsiteX5465" fmla="*/ 1577087 w 7631184"/>
              <a:gd name="connsiteY5465" fmla="*/ 556851 h 6858054"/>
              <a:gd name="connsiteX5466" fmla="*/ 1557550 w 7631184"/>
              <a:gd name="connsiteY5466" fmla="*/ 556851 h 6858054"/>
              <a:gd name="connsiteX5467" fmla="*/ 1538013 w 7631184"/>
              <a:gd name="connsiteY5467" fmla="*/ 556851 h 6858054"/>
              <a:gd name="connsiteX5468" fmla="*/ 1518475 w 7631184"/>
              <a:gd name="connsiteY5468" fmla="*/ 556851 h 6858054"/>
              <a:gd name="connsiteX5469" fmla="*/ 1489170 w 7631184"/>
              <a:gd name="connsiteY5469" fmla="*/ 547081 h 6858054"/>
              <a:gd name="connsiteX5470" fmla="*/ 1440327 w 7631184"/>
              <a:gd name="connsiteY5470" fmla="*/ 547081 h 6858054"/>
              <a:gd name="connsiteX5471" fmla="*/ 1420789 w 7631184"/>
              <a:gd name="connsiteY5471" fmla="*/ 537312 h 6858054"/>
              <a:gd name="connsiteX5472" fmla="*/ 1401252 w 7631184"/>
              <a:gd name="connsiteY5472" fmla="*/ 537312 h 6858054"/>
              <a:gd name="connsiteX5473" fmla="*/ 1381715 w 7631184"/>
              <a:gd name="connsiteY5473" fmla="*/ 537312 h 6858054"/>
              <a:gd name="connsiteX5474" fmla="*/ 1391483 w 7631184"/>
              <a:gd name="connsiteY5474" fmla="*/ 527543 h 6858054"/>
              <a:gd name="connsiteX5475" fmla="*/ 1401252 w 7631184"/>
              <a:gd name="connsiteY5475" fmla="*/ 527543 h 6858054"/>
              <a:gd name="connsiteX5476" fmla="*/ 1411021 w 7631184"/>
              <a:gd name="connsiteY5476" fmla="*/ 527543 h 6858054"/>
              <a:gd name="connsiteX5477" fmla="*/ 1450095 w 7631184"/>
              <a:gd name="connsiteY5477" fmla="*/ 537312 h 6858054"/>
              <a:gd name="connsiteX5478" fmla="*/ 1459864 w 7631184"/>
              <a:gd name="connsiteY5478" fmla="*/ 537312 h 6858054"/>
              <a:gd name="connsiteX5479" fmla="*/ 1469632 w 7631184"/>
              <a:gd name="connsiteY5479" fmla="*/ 537312 h 6858054"/>
              <a:gd name="connsiteX5480" fmla="*/ 1479401 w 7631184"/>
              <a:gd name="connsiteY5480" fmla="*/ 537312 h 6858054"/>
              <a:gd name="connsiteX5481" fmla="*/ 1508707 w 7631184"/>
              <a:gd name="connsiteY5481" fmla="*/ 547081 h 6858054"/>
              <a:gd name="connsiteX5482" fmla="*/ 1528244 w 7631184"/>
              <a:gd name="connsiteY5482" fmla="*/ 547081 h 6858054"/>
              <a:gd name="connsiteX5483" fmla="*/ 1557550 w 7631184"/>
              <a:gd name="connsiteY5483" fmla="*/ 547081 h 6858054"/>
              <a:gd name="connsiteX5484" fmla="*/ 1567319 w 7631184"/>
              <a:gd name="connsiteY5484" fmla="*/ 547081 h 6858054"/>
              <a:gd name="connsiteX5485" fmla="*/ 1577087 w 7631184"/>
              <a:gd name="connsiteY5485" fmla="*/ 547081 h 6858054"/>
              <a:gd name="connsiteX5486" fmla="*/ 1606393 w 7631184"/>
              <a:gd name="connsiteY5486" fmla="*/ 556851 h 6858054"/>
              <a:gd name="connsiteX5487" fmla="*/ 1635699 w 7631184"/>
              <a:gd name="connsiteY5487" fmla="*/ 556851 h 6858054"/>
              <a:gd name="connsiteX5488" fmla="*/ 1645467 w 7631184"/>
              <a:gd name="connsiteY5488" fmla="*/ 566620 h 6858054"/>
              <a:gd name="connsiteX5489" fmla="*/ 1645467 w 7631184"/>
              <a:gd name="connsiteY5489" fmla="*/ 556851 h 6858054"/>
              <a:gd name="connsiteX5490" fmla="*/ 1674773 w 7631184"/>
              <a:gd name="connsiteY5490" fmla="*/ 566620 h 6858054"/>
              <a:gd name="connsiteX5491" fmla="*/ 1704079 w 7631184"/>
              <a:gd name="connsiteY5491" fmla="*/ 566620 h 6858054"/>
              <a:gd name="connsiteX5492" fmla="*/ 1723616 w 7631184"/>
              <a:gd name="connsiteY5492" fmla="*/ 566620 h 6858054"/>
              <a:gd name="connsiteX5493" fmla="*/ 1743154 w 7631184"/>
              <a:gd name="connsiteY5493" fmla="*/ 566620 h 6858054"/>
              <a:gd name="connsiteX5494" fmla="*/ 1762691 w 7631184"/>
              <a:gd name="connsiteY5494" fmla="*/ 576389 h 6858054"/>
              <a:gd name="connsiteX5495" fmla="*/ 1782228 w 7631184"/>
              <a:gd name="connsiteY5495" fmla="*/ 576389 h 6858054"/>
              <a:gd name="connsiteX5496" fmla="*/ 1782228 w 7631184"/>
              <a:gd name="connsiteY5496" fmla="*/ 566620 h 6858054"/>
              <a:gd name="connsiteX5497" fmla="*/ 1791997 w 7631184"/>
              <a:gd name="connsiteY5497" fmla="*/ 566620 h 6858054"/>
              <a:gd name="connsiteX5498" fmla="*/ 1821302 w 7631184"/>
              <a:gd name="connsiteY5498" fmla="*/ 576389 h 6858054"/>
              <a:gd name="connsiteX5499" fmla="*/ 1840840 w 7631184"/>
              <a:gd name="connsiteY5499" fmla="*/ 576389 h 6858054"/>
              <a:gd name="connsiteX5500" fmla="*/ 1860377 w 7631184"/>
              <a:gd name="connsiteY5500" fmla="*/ 586159 h 6858054"/>
              <a:gd name="connsiteX5501" fmla="*/ 1870145 w 7631184"/>
              <a:gd name="connsiteY5501" fmla="*/ 586159 h 6858054"/>
              <a:gd name="connsiteX5502" fmla="*/ 1879914 w 7631184"/>
              <a:gd name="connsiteY5502" fmla="*/ 586159 h 6858054"/>
              <a:gd name="connsiteX5503" fmla="*/ 1889683 w 7631184"/>
              <a:gd name="connsiteY5503" fmla="*/ 576389 h 6858054"/>
              <a:gd name="connsiteX5504" fmla="*/ 1909220 w 7631184"/>
              <a:gd name="connsiteY5504" fmla="*/ 576389 h 6858054"/>
              <a:gd name="connsiteX5505" fmla="*/ 1928757 w 7631184"/>
              <a:gd name="connsiteY5505" fmla="*/ 586159 h 6858054"/>
              <a:gd name="connsiteX5506" fmla="*/ 1948294 w 7631184"/>
              <a:gd name="connsiteY5506" fmla="*/ 595928 h 6858054"/>
              <a:gd name="connsiteX5507" fmla="*/ 1967832 w 7631184"/>
              <a:gd name="connsiteY5507" fmla="*/ 595928 h 6858054"/>
              <a:gd name="connsiteX5508" fmla="*/ 1987369 w 7631184"/>
              <a:gd name="connsiteY5508" fmla="*/ 595928 h 6858054"/>
              <a:gd name="connsiteX5509" fmla="*/ 1997137 w 7631184"/>
              <a:gd name="connsiteY5509" fmla="*/ 605697 h 6858054"/>
              <a:gd name="connsiteX5510" fmla="*/ 2006906 w 7631184"/>
              <a:gd name="connsiteY5510" fmla="*/ 605697 h 6858054"/>
              <a:gd name="connsiteX5511" fmla="*/ 2026443 w 7631184"/>
              <a:gd name="connsiteY5511" fmla="*/ 605697 h 6858054"/>
              <a:gd name="connsiteX5512" fmla="*/ 2055749 w 7631184"/>
              <a:gd name="connsiteY5512" fmla="*/ 615466 h 6858054"/>
              <a:gd name="connsiteX5513" fmla="*/ 2065518 w 7631184"/>
              <a:gd name="connsiteY5513" fmla="*/ 615466 h 6858054"/>
              <a:gd name="connsiteX5514" fmla="*/ 2094824 w 7631184"/>
              <a:gd name="connsiteY5514" fmla="*/ 625236 h 6858054"/>
              <a:gd name="connsiteX5515" fmla="*/ 2133898 w 7631184"/>
              <a:gd name="connsiteY5515" fmla="*/ 635005 h 6858054"/>
              <a:gd name="connsiteX5516" fmla="*/ 2153435 w 7631184"/>
              <a:gd name="connsiteY5516" fmla="*/ 635005 h 6858054"/>
              <a:gd name="connsiteX5517" fmla="*/ 2153435 w 7631184"/>
              <a:gd name="connsiteY5517" fmla="*/ 625236 h 6858054"/>
              <a:gd name="connsiteX5518" fmla="*/ 2133898 w 7631184"/>
              <a:gd name="connsiteY5518" fmla="*/ 615466 h 6858054"/>
              <a:gd name="connsiteX5519" fmla="*/ 2114361 w 7631184"/>
              <a:gd name="connsiteY5519" fmla="*/ 615466 h 6858054"/>
              <a:gd name="connsiteX5520" fmla="*/ 2085055 w 7631184"/>
              <a:gd name="connsiteY5520" fmla="*/ 605697 h 6858054"/>
              <a:gd name="connsiteX5521" fmla="*/ 2026443 w 7631184"/>
              <a:gd name="connsiteY5521" fmla="*/ 595928 h 6858054"/>
              <a:gd name="connsiteX5522" fmla="*/ 1958063 w 7631184"/>
              <a:gd name="connsiteY5522" fmla="*/ 576389 h 6858054"/>
              <a:gd name="connsiteX5523" fmla="*/ 1899451 w 7631184"/>
              <a:gd name="connsiteY5523" fmla="*/ 566620 h 6858054"/>
              <a:gd name="connsiteX5524" fmla="*/ 1938526 w 7631184"/>
              <a:gd name="connsiteY5524" fmla="*/ 566620 h 6858054"/>
              <a:gd name="connsiteX5525" fmla="*/ 1958063 w 7631184"/>
              <a:gd name="connsiteY5525" fmla="*/ 566620 h 6858054"/>
              <a:gd name="connsiteX5526" fmla="*/ 1987369 w 7631184"/>
              <a:gd name="connsiteY5526" fmla="*/ 576389 h 6858054"/>
              <a:gd name="connsiteX5527" fmla="*/ 2006906 w 7631184"/>
              <a:gd name="connsiteY5527" fmla="*/ 586159 h 6858054"/>
              <a:gd name="connsiteX5528" fmla="*/ 2016675 w 7631184"/>
              <a:gd name="connsiteY5528" fmla="*/ 586159 h 6858054"/>
              <a:gd name="connsiteX5529" fmla="*/ 2026443 w 7631184"/>
              <a:gd name="connsiteY5529" fmla="*/ 586159 h 6858054"/>
              <a:gd name="connsiteX5530" fmla="*/ 2036212 w 7631184"/>
              <a:gd name="connsiteY5530" fmla="*/ 586159 h 6858054"/>
              <a:gd name="connsiteX5531" fmla="*/ 2045980 w 7631184"/>
              <a:gd name="connsiteY5531" fmla="*/ 586159 h 6858054"/>
              <a:gd name="connsiteX5532" fmla="*/ 2075286 w 7631184"/>
              <a:gd name="connsiteY5532" fmla="*/ 595928 h 6858054"/>
              <a:gd name="connsiteX5533" fmla="*/ 2094824 w 7631184"/>
              <a:gd name="connsiteY5533" fmla="*/ 595928 h 6858054"/>
              <a:gd name="connsiteX5534" fmla="*/ 2212047 w 7631184"/>
              <a:gd name="connsiteY5534" fmla="*/ 625236 h 6858054"/>
              <a:gd name="connsiteX5535" fmla="*/ 2241353 w 7631184"/>
              <a:gd name="connsiteY5535" fmla="*/ 635005 h 6858054"/>
              <a:gd name="connsiteX5536" fmla="*/ 2251121 w 7631184"/>
              <a:gd name="connsiteY5536" fmla="*/ 635005 h 6858054"/>
              <a:gd name="connsiteX5537" fmla="*/ 2260890 w 7631184"/>
              <a:gd name="connsiteY5537" fmla="*/ 635005 h 6858054"/>
              <a:gd name="connsiteX5538" fmla="*/ 2299964 w 7631184"/>
              <a:gd name="connsiteY5538" fmla="*/ 644774 h 6858054"/>
              <a:gd name="connsiteX5539" fmla="*/ 2319502 w 7631184"/>
              <a:gd name="connsiteY5539" fmla="*/ 644774 h 6858054"/>
              <a:gd name="connsiteX5540" fmla="*/ 2299964 w 7631184"/>
              <a:gd name="connsiteY5540" fmla="*/ 635005 h 6858054"/>
              <a:gd name="connsiteX5541" fmla="*/ 2260890 w 7631184"/>
              <a:gd name="connsiteY5541" fmla="*/ 625236 h 6858054"/>
              <a:gd name="connsiteX5542" fmla="*/ 2251121 w 7631184"/>
              <a:gd name="connsiteY5542" fmla="*/ 625236 h 6858054"/>
              <a:gd name="connsiteX5543" fmla="*/ 2231584 w 7631184"/>
              <a:gd name="connsiteY5543" fmla="*/ 615466 h 6858054"/>
              <a:gd name="connsiteX5544" fmla="*/ 2212047 w 7631184"/>
              <a:gd name="connsiteY5544" fmla="*/ 605697 h 6858054"/>
              <a:gd name="connsiteX5545" fmla="*/ 2192510 w 7631184"/>
              <a:gd name="connsiteY5545" fmla="*/ 605697 h 6858054"/>
              <a:gd name="connsiteX5546" fmla="*/ 2172972 w 7631184"/>
              <a:gd name="connsiteY5546" fmla="*/ 595928 h 6858054"/>
              <a:gd name="connsiteX5547" fmla="*/ 2133898 w 7631184"/>
              <a:gd name="connsiteY5547" fmla="*/ 595928 h 6858054"/>
              <a:gd name="connsiteX5548" fmla="*/ 2045980 w 7631184"/>
              <a:gd name="connsiteY5548" fmla="*/ 576389 h 6858054"/>
              <a:gd name="connsiteX5549" fmla="*/ 2036212 w 7631184"/>
              <a:gd name="connsiteY5549" fmla="*/ 576389 h 6858054"/>
              <a:gd name="connsiteX5550" fmla="*/ 2016675 w 7631184"/>
              <a:gd name="connsiteY5550" fmla="*/ 566620 h 6858054"/>
              <a:gd name="connsiteX5551" fmla="*/ 2006906 w 7631184"/>
              <a:gd name="connsiteY5551" fmla="*/ 566620 h 6858054"/>
              <a:gd name="connsiteX5552" fmla="*/ 1997137 w 7631184"/>
              <a:gd name="connsiteY5552" fmla="*/ 566620 h 6858054"/>
              <a:gd name="connsiteX5553" fmla="*/ 1967832 w 7631184"/>
              <a:gd name="connsiteY5553" fmla="*/ 566620 h 6858054"/>
              <a:gd name="connsiteX5554" fmla="*/ 1899451 w 7631184"/>
              <a:gd name="connsiteY5554" fmla="*/ 547081 h 6858054"/>
              <a:gd name="connsiteX5555" fmla="*/ 1870145 w 7631184"/>
              <a:gd name="connsiteY5555" fmla="*/ 547081 h 6858054"/>
              <a:gd name="connsiteX5556" fmla="*/ 1860377 w 7631184"/>
              <a:gd name="connsiteY5556" fmla="*/ 537312 h 6858054"/>
              <a:gd name="connsiteX5557" fmla="*/ 1850608 w 7631184"/>
              <a:gd name="connsiteY5557" fmla="*/ 527543 h 6858054"/>
              <a:gd name="connsiteX5558" fmla="*/ 1831071 w 7631184"/>
              <a:gd name="connsiteY5558" fmla="*/ 517773 h 6858054"/>
              <a:gd name="connsiteX5559" fmla="*/ 1821302 w 7631184"/>
              <a:gd name="connsiteY5559" fmla="*/ 517773 h 6858054"/>
              <a:gd name="connsiteX5560" fmla="*/ 1811534 w 7631184"/>
              <a:gd name="connsiteY5560" fmla="*/ 517773 h 6858054"/>
              <a:gd name="connsiteX5561" fmla="*/ 1782228 w 7631184"/>
              <a:gd name="connsiteY5561" fmla="*/ 498235 h 6858054"/>
              <a:gd name="connsiteX5562" fmla="*/ 1704079 w 7631184"/>
              <a:gd name="connsiteY5562" fmla="*/ 488465 h 6858054"/>
              <a:gd name="connsiteX5563" fmla="*/ 1733385 w 7631184"/>
              <a:gd name="connsiteY5563" fmla="*/ 498235 h 6858054"/>
              <a:gd name="connsiteX5564" fmla="*/ 1743154 w 7631184"/>
              <a:gd name="connsiteY5564" fmla="*/ 508004 h 6858054"/>
              <a:gd name="connsiteX5565" fmla="*/ 1743154 w 7631184"/>
              <a:gd name="connsiteY5565" fmla="*/ 517773 h 6858054"/>
              <a:gd name="connsiteX5566" fmla="*/ 1733385 w 7631184"/>
              <a:gd name="connsiteY5566" fmla="*/ 508004 h 6858054"/>
              <a:gd name="connsiteX5567" fmla="*/ 1713848 w 7631184"/>
              <a:gd name="connsiteY5567" fmla="*/ 508004 h 6858054"/>
              <a:gd name="connsiteX5568" fmla="*/ 1694310 w 7631184"/>
              <a:gd name="connsiteY5568" fmla="*/ 488465 h 6858054"/>
              <a:gd name="connsiteX5569" fmla="*/ 1674773 w 7631184"/>
              <a:gd name="connsiteY5569" fmla="*/ 478696 h 6858054"/>
              <a:gd name="connsiteX5570" fmla="*/ 1635699 w 7631184"/>
              <a:gd name="connsiteY5570" fmla="*/ 478696 h 6858054"/>
              <a:gd name="connsiteX5571" fmla="*/ 1538013 w 7631184"/>
              <a:gd name="connsiteY5571" fmla="*/ 468927 h 6858054"/>
              <a:gd name="connsiteX5572" fmla="*/ 1508707 w 7631184"/>
              <a:gd name="connsiteY5572" fmla="*/ 468927 h 6858054"/>
              <a:gd name="connsiteX5573" fmla="*/ 1489170 w 7631184"/>
              <a:gd name="connsiteY5573" fmla="*/ 468927 h 6858054"/>
              <a:gd name="connsiteX5574" fmla="*/ 1440327 w 7631184"/>
              <a:gd name="connsiteY5574" fmla="*/ 459158 h 6858054"/>
              <a:gd name="connsiteX5575" fmla="*/ 1450095 w 7631184"/>
              <a:gd name="connsiteY5575" fmla="*/ 459158 h 6858054"/>
              <a:gd name="connsiteX5576" fmla="*/ 1479401 w 7631184"/>
              <a:gd name="connsiteY5576" fmla="*/ 459158 h 6858054"/>
              <a:gd name="connsiteX5577" fmla="*/ 1489170 w 7631184"/>
              <a:gd name="connsiteY5577" fmla="*/ 459158 h 6858054"/>
              <a:gd name="connsiteX5578" fmla="*/ 1508707 w 7631184"/>
              <a:gd name="connsiteY5578" fmla="*/ 459158 h 6858054"/>
              <a:gd name="connsiteX5579" fmla="*/ 1528244 w 7631184"/>
              <a:gd name="connsiteY5579" fmla="*/ 459158 h 6858054"/>
              <a:gd name="connsiteX5580" fmla="*/ 1577087 w 7631184"/>
              <a:gd name="connsiteY5580" fmla="*/ 468927 h 6858054"/>
              <a:gd name="connsiteX5581" fmla="*/ 1596624 w 7631184"/>
              <a:gd name="connsiteY5581" fmla="*/ 468927 h 6858054"/>
              <a:gd name="connsiteX5582" fmla="*/ 1616162 w 7631184"/>
              <a:gd name="connsiteY5582" fmla="*/ 468927 h 6858054"/>
              <a:gd name="connsiteX5583" fmla="*/ 1635699 w 7631184"/>
              <a:gd name="connsiteY5583" fmla="*/ 468927 h 6858054"/>
              <a:gd name="connsiteX5584" fmla="*/ 1645467 w 7631184"/>
              <a:gd name="connsiteY5584" fmla="*/ 468927 h 6858054"/>
              <a:gd name="connsiteX5585" fmla="*/ 1655236 w 7631184"/>
              <a:gd name="connsiteY5585" fmla="*/ 468927 h 6858054"/>
              <a:gd name="connsiteX5586" fmla="*/ 1674773 w 7631184"/>
              <a:gd name="connsiteY5586" fmla="*/ 468927 h 6858054"/>
              <a:gd name="connsiteX5587" fmla="*/ 1733385 w 7631184"/>
              <a:gd name="connsiteY5587" fmla="*/ 478696 h 6858054"/>
              <a:gd name="connsiteX5588" fmla="*/ 1743154 w 7631184"/>
              <a:gd name="connsiteY5588" fmla="*/ 478696 h 6858054"/>
              <a:gd name="connsiteX5589" fmla="*/ 1831071 w 7631184"/>
              <a:gd name="connsiteY5589" fmla="*/ 498235 h 6858054"/>
              <a:gd name="connsiteX5590" fmla="*/ 1840840 w 7631184"/>
              <a:gd name="connsiteY5590" fmla="*/ 498235 h 6858054"/>
              <a:gd name="connsiteX5591" fmla="*/ 1899451 w 7631184"/>
              <a:gd name="connsiteY5591" fmla="*/ 508004 h 6858054"/>
              <a:gd name="connsiteX5592" fmla="*/ 1918988 w 7631184"/>
              <a:gd name="connsiteY5592" fmla="*/ 508004 h 6858054"/>
              <a:gd name="connsiteX5593" fmla="*/ 1938526 w 7631184"/>
              <a:gd name="connsiteY5593" fmla="*/ 508004 h 6858054"/>
              <a:gd name="connsiteX5594" fmla="*/ 1928757 w 7631184"/>
              <a:gd name="connsiteY5594" fmla="*/ 498235 h 6858054"/>
              <a:gd name="connsiteX5595" fmla="*/ 1918988 w 7631184"/>
              <a:gd name="connsiteY5595" fmla="*/ 498235 h 6858054"/>
              <a:gd name="connsiteX5596" fmla="*/ 1860377 w 7631184"/>
              <a:gd name="connsiteY5596" fmla="*/ 488465 h 6858054"/>
              <a:gd name="connsiteX5597" fmla="*/ 1831071 w 7631184"/>
              <a:gd name="connsiteY5597" fmla="*/ 478696 h 6858054"/>
              <a:gd name="connsiteX5598" fmla="*/ 1834734 w 7631184"/>
              <a:gd name="connsiteY5598" fmla="*/ 478696 h 6858054"/>
              <a:gd name="connsiteX5599" fmla="*/ 1850608 w 7631184"/>
              <a:gd name="connsiteY5599" fmla="*/ 478696 h 6858054"/>
              <a:gd name="connsiteX5600" fmla="*/ 1870145 w 7631184"/>
              <a:gd name="connsiteY5600" fmla="*/ 478696 h 6858054"/>
              <a:gd name="connsiteX5601" fmla="*/ 1879914 w 7631184"/>
              <a:gd name="connsiteY5601" fmla="*/ 488465 h 6858054"/>
              <a:gd name="connsiteX5602" fmla="*/ 1850608 w 7631184"/>
              <a:gd name="connsiteY5602" fmla="*/ 468927 h 6858054"/>
              <a:gd name="connsiteX5603" fmla="*/ 1821302 w 7631184"/>
              <a:gd name="connsiteY5603" fmla="*/ 468927 h 6858054"/>
              <a:gd name="connsiteX5604" fmla="*/ 1811534 w 7631184"/>
              <a:gd name="connsiteY5604" fmla="*/ 468927 h 6858054"/>
              <a:gd name="connsiteX5605" fmla="*/ 1791997 w 7631184"/>
              <a:gd name="connsiteY5605" fmla="*/ 468927 h 6858054"/>
              <a:gd name="connsiteX5606" fmla="*/ 1772459 w 7631184"/>
              <a:gd name="connsiteY5606" fmla="*/ 459158 h 6858054"/>
              <a:gd name="connsiteX5607" fmla="*/ 1752922 w 7631184"/>
              <a:gd name="connsiteY5607" fmla="*/ 459158 h 6858054"/>
              <a:gd name="connsiteX5608" fmla="*/ 1733385 w 7631184"/>
              <a:gd name="connsiteY5608" fmla="*/ 459158 h 6858054"/>
              <a:gd name="connsiteX5609" fmla="*/ 1694310 w 7631184"/>
              <a:gd name="connsiteY5609" fmla="*/ 459158 h 6858054"/>
              <a:gd name="connsiteX5610" fmla="*/ 1635699 w 7631184"/>
              <a:gd name="connsiteY5610" fmla="*/ 449388 h 6858054"/>
              <a:gd name="connsiteX5611" fmla="*/ 1586856 w 7631184"/>
              <a:gd name="connsiteY5611" fmla="*/ 439619 h 6858054"/>
              <a:gd name="connsiteX5612" fmla="*/ 1557550 w 7631184"/>
              <a:gd name="connsiteY5612" fmla="*/ 439619 h 6858054"/>
              <a:gd name="connsiteX5613" fmla="*/ 1538013 w 7631184"/>
              <a:gd name="connsiteY5613" fmla="*/ 439619 h 6858054"/>
              <a:gd name="connsiteX5614" fmla="*/ 1508707 w 7631184"/>
              <a:gd name="connsiteY5614" fmla="*/ 429849 h 6858054"/>
              <a:gd name="connsiteX5615" fmla="*/ 1518475 w 7631184"/>
              <a:gd name="connsiteY5615" fmla="*/ 429849 h 6858054"/>
              <a:gd name="connsiteX5616" fmla="*/ 1538013 w 7631184"/>
              <a:gd name="connsiteY5616" fmla="*/ 429849 h 6858054"/>
              <a:gd name="connsiteX5617" fmla="*/ 1557550 w 7631184"/>
              <a:gd name="connsiteY5617" fmla="*/ 429849 h 6858054"/>
              <a:gd name="connsiteX5618" fmla="*/ 1577087 w 7631184"/>
              <a:gd name="connsiteY5618" fmla="*/ 429849 h 6858054"/>
              <a:gd name="connsiteX5619" fmla="*/ 1586856 w 7631184"/>
              <a:gd name="connsiteY5619" fmla="*/ 429849 h 6858054"/>
              <a:gd name="connsiteX5620" fmla="*/ 1625930 w 7631184"/>
              <a:gd name="connsiteY5620" fmla="*/ 429849 h 6858054"/>
              <a:gd name="connsiteX5621" fmla="*/ 1616162 w 7631184"/>
              <a:gd name="connsiteY5621" fmla="*/ 439619 h 6858054"/>
              <a:gd name="connsiteX5622" fmla="*/ 1625930 w 7631184"/>
              <a:gd name="connsiteY5622" fmla="*/ 439619 h 6858054"/>
              <a:gd name="connsiteX5623" fmla="*/ 1645467 w 7631184"/>
              <a:gd name="connsiteY5623" fmla="*/ 439619 h 6858054"/>
              <a:gd name="connsiteX5624" fmla="*/ 1655236 w 7631184"/>
              <a:gd name="connsiteY5624" fmla="*/ 439619 h 6858054"/>
              <a:gd name="connsiteX5625" fmla="*/ 1665005 w 7631184"/>
              <a:gd name="connsiteY5625" fmla="*/ 449388 h 6858054"/>
              <a:gd name="connsiteX5626" fmla="*/ 1674773 w 7631184"/>
              <a:gd name="connsiteY5626" fmla="*/ 449388 h 6858054"/>
              <a:gd name="connsiteX5627" fmla="*/ 1684542 w 7631184"/>
              <a:gd name="connsiteY5627" fmla="*/ 439619 h 6858054"/>
              <a:gd name="connsiteX5628" fmla="*/ 1713848 w 7631184"/>
              <a:gd name="connsiteY5628" fmla="*/ 449388 h 6858054"/>
              <a:gd name="connsiteX5629" fmla="*/ 1743154 w 7631184"/>
              <a:gd name="connsiteY5629" fmla="*/ 449388 h 6858054"/>
              <a:gd name="connsiteX5630" fmla="*/ 1752922 w 7631184"/>
              <a:gd name="connsiteY5630" fmla="*/ 449388 h 6858054"/>
              <a:gd name="connsiteX5631" fmla="*/ 1772459 w 7631184"/>
              <a:gd name="connsiteY5631" fmla="*/ 449388 h 6858054"/>
              <a:gd name="connsiteX5632" fmla="*/ 1782228 w 7631184"/>
              <a:gd name="connsiteY5632" fmla="*/ 449388 h 6858054"/>
              <a:gd name="connsiteX5633" fmla="*/ 1801765 w 7631184"/>
              <a:gd name="connsiteY5633" fmla="*/ 449388 h 6858054"/>
              <a:gd name="connsiteX5634" fmla="*/ 1801765 w 7631184"/>
              <a:gd name="connsiteY5634" fmla="*/ 459158 h 6858054"/>
              <a:gd name="connsiteX5635" fmla="*/ 1821302 w 7631184"/>
              <a:gd name="connsiteY5635" fmla="*/ 459158 h 6858054"/>
              <a:gd name="connsiteX5636" fmla="*/ 1840840 w 7631184"/>
              <a:gd name="connsiteY5636" fmla="*/ 459158 h 6858054"/>
              <a:gd name="connsiteX5637" fmla="*/ 1879914 w 7631184"/>
              <a:gd name="connsiteY5637" fmla="*/ 468927 h 6858054"/>
              <a:gd name="connsiteX5638" fmla="*/ 1889683 w 7631184"/>
              <a:gd name="connsiteY5638" fmla="*/ 468927 h 6858054"/>
              <a:gd name="connsiteX5639" fmla="*/ 1899451 w 7631184"/>
              <a:gd name="connsiteY5639" fmla="*/ 468927 h 6858054"/>
              <a:gd name="connsiteX5640" fmla="*/ 1918988 w 7631184"/>
              <a:gd name="connsiteY5640" fmla="*/ 468927 h 6858054"/>
              <a:gd name="connsiteX5641" fmla="*/ 1928757 w 7631184"/>
              <a:gd name="connsiteY5641" fmla="*/ 478696 h 6858054"/>
              <a:gd name="connsiteX5642" fmla="*/ 1909220 w 7631184"/>
              <a:gd name="connsiteY5642" fmla="*/ 478696 h 6858054"/>
              <a:gd name="connsiteX5643" fmla="*/ 1899451 w 7631184"/>
              <a:gd name="connsiteY5643" fmla="*/ 478696 h 6858054"/>
              <a:gd name="connsiteX5644" fmla="*/ 1918988 w 7631184"/>
              <a:gd name="connsiteY5644" fmla="*/ 488465 h 6858054"/>
              <a:gd name="connsiteX5645" fmla="*/ 1928757 w 7631184"/>
              <a:gd name="connsiteY5645" fmla="*/ 478696 h 6858054"/>
              <a:gd name="connsiteX5646" fmla="*/ 1987369 w 7631184"/>
              <a:gd name="connsiteY5646" fmla="*/ 488465 h 6858054"/>
              <a:gd name="connsiteX5647" fmla="*/ 2005685 w 7631184"/>
              <a:gd name="connsiteY5647" fmla="*/ 488465 h 6858054"/>
              <a:gd name="connsiteX5648" fmla="*/ 2006906 w 7631184"/>
              <a:gd name="connsiteY5648" fmla="*/ 488465 h 6858054"/>
              <a:gd name="connsiteX5649" fmla="*/ 1997137 w 7631184"/>
              <a:gd name="connsiteY5649" fmla="*/ 478696 h 6858054"/>
              <a:gd name="connsiteX5650" fmla="*/ 1977600 w 7631184"/>
              <a:gd name="connsiteY5650" fmla="*/ 478696 h 6858054"/>
              <a:gd name="connsiteX5651" fmla="*/ 1967832 w 7631184"/>
              <a:gd name="connsiteY5651" fmla="*/ 478696 h 6858054"/>
              <a:gd name="connsiteX5652" fmla="*/ 1938526 w 7631184"/>
              <a:gd name="connsiteY5652" fmla="*/ 468927 h 6858054"/>
              <a:gd name="connsiteX5653" fmla="*/ 1918988 w 7631184"/>
              <a:gd name="connsiteY5653" fmla="*/ 459158 h 6858054"/>
              <a:gd name="connsiteX5654" fmla="*/ 1899451 w 7631184"/>
              <a:gd name="connsiteY5654" fmla="*/ 459158 h 6858054"/>
              <a:gd name="connsiteX5655" fmla="*/ 1850608 w 7631184"/>
              <a:gd name="connsiteY5655" fmla="*/ 449388 h 6858054"/>
              <a:gd name="connsiteX5656" fmla="*/ 1821302 w 7631184"/>
              <a:gd name="connsiteY5656" fmla="*/ 449388 h 6858054"/>
              <a:gd name="connsiteX5657" fmla="*/ 1782228 w 7631184"/>
              <a:gd name="connsiteY5657" fmla="*/ 439619 h 6858054"/>
              <a:gd name="connsiteX5658" fmla="*/ 1733385 w 7631184"/>
              <a:gd name="connsiteY5658" fmla="*/ 429849 h 6858054"/>
              <a:gd name="connsiteX5659" fmla="*/ 1684542 w 7631184"/>
              <a:gd name="connsiteY5659" fmla="*/ 410311 h 6858054"/>
              <a:gd name="connsiteX5660" fmla="*/ 1684542 w 7631184"/>
              <a:gd name="connsiteY5660" fmla="*/ 400542 h 6858054"/>
              <a:gd name="connsiteX5661" fmla="*/ 1674773 w 7631184"/>
              <a:gd name="connsiteY5661" fmla="*/ 400542 h 6858054"/>
              <a:gd name="connsiteX5662" fmla="*/ 1665005 w 7631184"/>
              <a:gd name="connsiteY5662" fmla="*/ 410311 h 6858054"/>
              <a:gd name="connsiteX5663" fmla="*/ 1655236 w 7631184"/>
              <a:gd name="connsiteY5663" fmla="*/ 420080 h 6858054"/>
              <a:gd name="connsiteX5664" fmla="*/ 1635699 w 7631184"/>
              <a:gd name="connsiteY5664" fmla="*/ 410311 h 6858054"/>
              <a:gd name="connsiteX5665" fmla="*/ 1616162 w 7631184"/>
              <a:gd name="connsiteY5665" fmla="*/ 410311 h 6858054"/>
              <a:gd name="connsiteX5666" fmla="*/ 1596624 w 7631184"/>
              <a:gd name="connsiteY5666" fmla="*/ 410311 h 6858054"/>
              <a:gd name="connsiteX5667" fmla="*/ 1586856 w 7631184"/>
              <a:gd name="connsiteY5667" fmla="*/ 410311 h 6858054"/>
              <a:gd name="connsiteX5668" fmla="*/ 1567319 w 7631184"/>
              <a:gd name="connsiteY5668" fmla="*/ 390772 h 6858054"/>
              <a:gd name="connsiteX5669" fmla="*/ 1586856 w 7631184"/>
              <a:gd name="connsiteY5669" fmla="*/ 390772 h 6858054"/>
              <a:gd name="connsiteX5670" fmla="*/ 1625930 w 7631184"/>
              <a:gd name="connsiteY5670" fmla="*/ 390772 h 6858054"/>
              <a:gd name="connsiteX5671" fmla="*/ 1665005 w 7631184"/>
              <a:gd name="connsiteY5671" fmla="*/ 390772 h 6858054"/>
              <a:gd name="connsiteX5672" fmla="*/ 1694310 w 7631184"/>
              <a:gd name="connsiteY5672" fmla="*/ 390772 h 6858054"/>
              <a:gd name="connsiteX5673" fmla="*/ 1723616 w 7631184"/>
              <a:gd name="connsiteY5673" fmla="*/ 390772 h 6858054"/>
              <a:gd name="connsiteX5674" fmla="*/ 1752922 w 7631184"/>
              <a:gd name="connsiteY5674" fmla="*/ 381003 h 6858054"/>
              <a:gd name="connsiteX5675" fmla="*/ 1762691 w 7631184"/>
              <a:gd name="connsiteY5675" fmla="*/ 371234 h 6858054"/>
              <a:gd name="connsiteX5676" fmla="*/ 1772459 w 7631184"/>
              <a:gd name="connsiteY5676" fmla="*/ 371234 h 6858054"/>
              <a:gd name="connsiteX5677" fmla="*/ 1782228 w 7631184"/>
              <a:gd name="connsiteY5677" fmla="*/ 371234 h 6858054"/>
              <a:gd name="connsiteX5678" fmla="*/ 1762691 w 7631184"/>
              <a:gd name="connsiteY5678" fmla="*/ 361464 h 6858054"/>
              <a:gd name="connsiteX5679" fmla="*/ 1733385 w 7631184"/>
              <a:gd name="connsiteY5679" fmla="*/ 361464 h 6858054"/>
              <a:gd name="connsiteX5680" fmla="*/ 1723616 w 7631184"/>
              <a:gd name="connsiteY5680" fmla="*/ 351695 h 6858054"/>
              <a:gd name="connsiteX5681" fmla="*/ 1684542 w 7631184"/>
              <a:gd name="connsiteY5681" fmla="*/ 351695 h 6858054"/>
              <a:gd name="connsiteX5682" fmla="*/ 1665005 w 7631184"/>
              <a:gd name="connsiteY5682" fmla="*/ 341926 h 6858054"/>
              <a:gd name="connsiteX5683" fmla="*/ 1635699 w 7631184"/>
              <a:gd name="connsiteY5683" fmla="*/ 341926 h 6858054"/>
              <a:gd name="connsiteX5684" fmla="*/ 1625930 w 7631184"/>
              <a:gd name="connsiteY5684" fmla="*/ 341926 h 6858054"/>
              <a:gd name="connsiteX5685" fmla="*/ 1625930 w 7631184"/>
              <a:gd name="connsiteY5685" fmla="*/ 332156 h 6858054"/>
              <a:gd name="connsiteX5686" fmla="*/ 1616162 w 7631184"/>
              <a:gd name="connsiteY5686" fmla="*/ 332156 h 6858054"/>
              <a:gd name="connsiteX5687" fmla="*/ 1606393 w 7631184"/>
              <a:gd name="connsiteY5687" fmla="*/ 332156 h 6858054"/>
              <a:gd name="connsiteX5688" fmla="*/ 1586856 w 7631184"/>
              <a:gd name="connsiteY5688" fmla="*/ 332156 h 6858054"/>
              <a:gd name="connsiteX5689" fmla="*/ 1557550 w 7631184"/>
              <a:gd name="connsiteY5689" fmla="*/ 312618 h 6858054"/>
              <a:gd name="connsiteX5690" fmla="*/ 1561213 w 7631184"/>
              <a:gd name="connsiteY5690" fmla="*/ 312618 h 6858054"/>
              <a:gd name="connsiteX5691" fmla="*/ 1567319 w 7631184"/>
              <a:gd name="connsiteY5691" fmla="*/ 312618 h 6858054"/>
              <a:gd name="connsiteX5692" fmla="*/ 1577087 w 7631184"/>
              <a:gd name="connsiteY5692" fmla="*/ 312618 h 6858054"/>
              <a:gd name="connsiteX5693" fmla="*/ 1625930 w 7631184"/>
              <a:gd name="connsiteY5693" fmla="*/ 322387 h 6858054"/>
              <a:gd name="connsiteX5694" fmla="*/ 1635699 w 7631184"/>
              <a:gd name="connsiteY5694" fmla="*/ 322387 h 6858054"/>
              <a:gd name="connsiteX5695" fmla="*/ 1645467 w 7631184"/>
              <a:gd name="connsiteY5695" fmla="*/ 322387 h 6858054"/>
              <a:gd name="connsiteX5696" fmla="*/ 1655236 w 7631184"/>
              <a:gd name="connsiteY5696" fmla="*/ 322387 h 6858054"/>
              <a:gd name="connsiteX5697" fmla="*/ 1684542 w 7631184"/>
              <a:gd name="connsiteY5697" fmla="*/ 332156 h 6858054"/>
              <a:gd name="connsiteX5698" fmla="*/ 1694310 w 7631184"/>
              <a:gd name="connsiteY5698" fmla="*/ 332156 h 6858054"/>
              <a:gd name="connsiteX5699" fmla="*/ 1704079 w 7631184"/>
              <a:gd name="connsiteY5699" fmla="*/ 322387 h 6858054"/>
              <a:gd name="connsiteX5700" fmla="*/ 1694310 w 7631184"/>
              <a:gd name="connsiteY5700" fmla="*/ 322387 h 6858054"/>
              <a:gd name="connsiteX5701" fmla="*/ 1723616 w 7631184"/>
              <a:gd name="connsiteY5701" fmla="*/ 312618 h 6858054"/>
              <a:gd name="connsiteX5702" fmla="*/ 1743154 w 7631184"/>
              <a:gd name="connsiteY5702" fmla="*/ 322387 h 6858054"/>
              <a:gd name="connsiteX5703" fmla="*/ 1752922 w 7631184"/>
              <a:gd name="connsiteY5703" fmla="*/ 312618 h 6858054"/>
              <a:gd name="connsiteX5704" fmla="*/ 1762691 w 7631184"/>
              <a:gd name="connsiteY5704" fmla="*/ 312618 h 6858054"/>
              <a:gd name="connsiteX5705" fmla="*/ 1772459 w 7631184"/>
              <a:gd name="connsiteY5705" fmla="*/ 312618 h 6858054"/>
              <a:gd name="connsiteX5706" fmla="*/ 1762691 w 7631184"/>
              <a:gd name="connsiteY5706" fmla="*/ 302849 h 6858054"/>
              <a:gd name="connsiteX5707" fmla="*/ 1752922 w 7631184"/>
              <a:gd name="connsiteY5707" fmla="*/ 302849 h 6858054"/>
              <a:gd name="connsiteX5708" fmla="*/ 1743154 w 7631184"/>
              <a:gd name="connsiteY5708" fmla="*/ 302849 h 6858054"/>
              <a:gd name="connsiteX5709" fmla="*/ 1733385 w 7631184"/>
              <a:gd name="connsiteY5709" fmla="*/ 302849 h 6858054"/>
              <a:gd name="connsiteX5710" fmla="*/ 1713848 w 7631184"/>
              <a:gd name="connsiteY5710" fmla="*/ 302849 h 6858054"/>
              <a:gd name="connsiteX5711" fmla="*/ 1704079 w 7631184"/>
              <a:gd name="connsiteY5711" fmla="*/ 302849 h 6858054"/>
              <a:gd name="connsiteX5712" fmla="*/ 1655236 w 7631184"/>
              <a:gd name="connsiteY5712" fmla="*/ 293079 h 6858054"/>
              <a:gd name="connsiteX5713" fmla="*/ 1645467 w 7631184"/>
              <a:gd name="connsiteY5713" fmla="*/ 283310 h 6858054"/>
              <a:gd name="connsiteX5714" fmla="*/ 1635699 w 7631184"/>
              <a:gd name="connsiteY5714" fmla="*/ 283310 h 6858054"/>
              <a:gd name="connsiteX5715" fmla="*/ 1625930 w 7631184"/>
              <a:gd name="connsiteY5715" fmla="*/ 283310 h 6858054"/>
              <a:gd name="connsiteX5716" fmla="*/ 1616162 w 7631184"/>
              <a:gd name="connsiteY5716" fmla="*/ 283310 h 6858054"/>
              <a:gd name="connsiteX5717" fmla="*/ 1596624 w 7631184"/>
              <a:gd name="connsiteY5717" fmla="*/ 283310 h 6858054"/>
              <a:gd name="connsiteX5718" fmla="*/ 1577087 w 7631184"/>
              <a:gd name="connsiteY5718" fmla="*/ 283310 h 6858054"/>
              <a:gd name="connsiteX5719" fmla="*/ 1567319 w 7631184"/>
              <a:gd name="connsiteY5719" fmla="*/ 283310 h 6858054"/>
              <a:gd name="connsiteX5720" fmla="*/ 1547781 w 7631184"/>
              <a:gd name="connsiteY5720" fmla="*/ 273541 h 6858054"/>
              <a:gd name="connsiteX5721" fmla="*/ 1508707 w 7631184"/>
              <a:gd name="connsiteY5721" fmla="*/ 263771 h 6858054"/>
              <a:gd name="connsiteX5722" fmla="*/ 1508707 w 7631184"/>
              <a:gd name="connsiteY5722" fmla="*/ 254002 h 6858054"/>
              <a:gd name="connsiteX5723" fmla="*/ 1498938 w 7631184"/>
              <a:gd name="connsiteY5723" fmla="*/ 244233 h 6858054"/>
              <a:gd name="connsiteX5724" fmla="*/ 1489170 w 7631184"/>
              <a:gd name="connsiteY5724" fmla="*/ 234463 h 6858054"/>
              <a:gd name="connsiteX5725" fmla="*/ 1479401 w 7631184"/>
              <a:gd name="connsiteY5725" fmla="*/ 224694 h 6858054"/>
              <a:gd name="connsiteX5726" fmla="*/ 1538013 w 7631184"/>
              <a:gd name="connsiteY5726" fmla="*/ 224694 h 6858054"/>
              <a:gd name="connsiteX5727" fmla="*/ 1577087 w 7631184"/>
              <a:gd name="connsiteY5727" fmla="*/ 224694 h 6858054"/>
              <a:gd name="connsiteX5728" fmla="*/ 1616162 w 7631184"/>
              <a:gd name="connsiteY5728" fmla="*/ 214925 h 6858054"/>
              <a:gd name="connsiteX5729" fmla="*/ 1645467 w 7631184"/>
              <a:gd name="connsiteY5729" fmla="*/ 214925 h 6858054"/>
              <a:gd name="connsiteX5730" fmla="*/ 1628372 w 7631184"/>
              <a:gd name="connsiteY5730" fmla="*/ 214925 h 6858054"/>
              <a:gd name="connsiteX5731" fmla="*/ 1616162 w 7631184"/>
              <a:gd name="connsiteY5731" fmla="*/ 214925 h 6858054"/>
              <a:gd name="connsiteX5732" fmla="*/ 1596624 w 7631184"/>
              <a:gd name="connsiteY5732" fmla="*/ 214925 h 6858054"/>
              <a:gd name="connsiteX5733" fmla="*/ 1586856 w 7631184"/>
              <a:gd name="connsiteY5733" fmla="*/ 205156 h 6858054"/>
              <a:gd name="connsiteX5734" fmla="*/ 1567319 w 7631184"/>
              <a:gd name="connsiteY5734" fmla="*/ 205156 h 6858054"/>
              <a:gd name="connsiteX5735" fmla="*/ 1547781 w 7631184"/>
              <a:gd name="connsiteY5735" fmla="*/ 205156 h 6858054"/>
              <a:gd name="connsiteX5736" fmla="*/ 1547781 w 7631184"/>
              <a:gd name="connsiteY5736" fmla="*/ 195386 h 6858054"/>
              <a:gd name="connsiteX5737" fmla="*/ 1538013 w 7631184"/>
              <a:gd name="connsiteY5737" fmla="*/ 195386 h 6858054"/>
              <a:gd name="connsiteX5738" fmla="*/ 1508707 w 7631184"/>
              <a:gd name="connsiteY5738" fmla="*/ 185617 h 6858054"/>
              <a:gd name="connsiteX5739" fmla="*/ 1498938 w 7631184"/>
              <a:gd name="connsiteY5739" fmla="*/ 185617 h 6858054"/>
              <a:gd name="connsiteX5740" fmla="*/ 1469632 w 7631184"/>
              <a:gd name="connsiteY5740" fmla="*/ 185617 h 6858054"/>
              <a:gd name="connsiteX5741" fmla="*/ 1420789 w 7631184"/>
              <a:gd name="connsiteY5741" fmla="*/ 185617 h 6858054"/>
              <a:gd name="connsiteX5742" fmla="*/ 1401252 w 7631184"/>
              <a:gd name="connsiteY5742" fmla="*/ 185617 h 6858054"/>
              <a:gd name="connsiteX5743" fmla="*/ 1362178 w 7631184"/>
              <a:gd name="connsiteY5743" fmla="*/ 175848 h 6858054"/>
              <a:gd name="connsiteX5744" fmla="*/ 1352409 w 7631184"/>
              <a:gd name="connsiteY5744" fmla="*/ 175848 h 6858054"/>
              <a:gd name="connsiteX5745" fmla="*/ 1323103 w 7631184"/>
              <a:gd name="connsiteY5745" fmla="*/ 175848 h 6858054"/>
              <a:gd name="connsiteX5746" fmla="*/ 1362178 w 7631184"/>
              <a:gd name="connsiteY5746" fmla="*/ 166078 h 6858054"/>
              <a:gd name="connsiteX5747" fmla="*/ 1371946 w 7631184"/>
              <a:gd name="connsiteY5747" fmla="*/ 166078 h 6858054"/>
              <a:gd name="connsiteX5748" fmla="*/ 1381715 w 7631184"/>
              <a:gd name="connsiteY5748" fmla="*/ 166078 h 6858054"/>
              <a:gd name="connsiteX5749" fmla="*/ 1391483 w 7631184"/>
              <a:gd name="connsiteY5749" fmla="*/ 166078 h 6858054"/>
              <a:gd name="connsiteX5750" fmla="*/ 1401252 w 7631184"/>
              <a:gd name="connsiteY5750" fmla="*/ 166078 h 6858054"/>
              <a:gd name="connsiteX5751" fmla="*/ 1420789 w 7631184"/>
              <a:gd name="connsiteY5751" fmla="*/ 166078 h 6858054"/>
              <a:gd name="connsiteX5752" fmla="*/ 1440327 w 7631184"/>
              <a:gd name="connsiteY5752" fmla="*/ 175848 h 6858054"/>
              <a:gd name="connsiteX5753" fmla="*/ 1450095 w 7631184"/>
              <a:gd name="connsiteY5753" fmla="*/ 175848 h 6858054"/>
              <a:gd name="connsiteX5754" fmla="*/ 1459864 w 7631184"/>
              <a:gd name="connsiteY5754" fmla="*/ 175848 h 6858054"/>
              <a:gd name="connsiteX5755" fmla="*/ 1479401 w 7631184"/>
              <a:gd name="connsiteY5755" fmla="*/ 166078 h 6858054"/>
              <a:gd name="connsiteX5756" fmla="*/ 1508707 w 7631184"/>
              <a:gd name="connsiteY5756" fmla="*/ 166078 h 6858054"/>
              <a:gd name="connsiteX5757" fmla="*/ 1528244 w 7631184"/>
              <a:gd name="connsiteY5757" fmla="*/ 166078 h 6858054"/>
              <a:gd name="connsiteX5758" fmla="*/ 1538013 w 7631184"/>
              <a:gd name="connsiteY5758" fmla="*/ 166078 h 6858054"/>
              <a:gd name="connsiteX5759" fmla="*/ 1547781 w 7631184"/>
              <a:gd name="connsiteY5759" fmla="*/ 166078 h 6858054"/>
              <a:gd name="connsiteX5760" fmla="*/ 1577087 w 7631184"/>
              <a:gd name="connsiteY5760" fmla="*/ 166078 h 6858054"/>
              <a:gd name="connsiteX5761" fmla="*/ 1606393 w 7631184"/>
              <a:gd name="connsiteY5761" fmla="*/ 166078 h 6858054"/>
              <a:gd name="connsiteX5762" fmla="*/ 1665005 w 7631184"/>
              <a:gd name="connsiteY5762" fmla="*/ 166078 h 6858054"/>
              <a:gd name="connsiteX5763" fmla="*/ 1713848 w 7631184"/>
              <a:gd name="connsiteY5763" fmla="*/ 175848 h 6858054"/>
              <a:gd name="connsiteX5764" fmla="*/ 1743154 w 7631184"/>
              <a:gd name="connsiteY5764" fmla="*/ 175848 h 6858054"/>
              <a:gd name="connsiteX5765" fmla="*/ 1772459 w 7631184"/>
              <a:gd name="connsiteY5765" fmla="*/ 175848 h 6858054"/>
              <a:gd name="connsiteX5766" fmla="*/ 1791997 w 7631184"/>
              <a:gd name="connsiteY5766" fmla="*/ 175848 h 6858054"/>
              <a:gd name="connsiteX5767" fmla="*/ 1782228 w 7631184"/>
              <a:gd name="connsiteY5767" fmla="*/ 175848 h 6858054"/>
              <a:gd name="connsiteX5768" fmla="*/ 1772459 w 7631184"/>
              <a:gd name="connsiteY5768" fmla="*/ 166078 h 6858054"/>
              <a:gd name="connsiteX5769" fmla="*/ 1733385 w 7631184"/>
              <a:gd name="connsiteY5769" fmla="*/ 166078 h 6858054"/>
              <a:gd name="connsiteX5770" fmla="*/ 1704079 w 7631184"/>
              <a:gd name="connsiteY5770" fmla="*/ 166078 h 6858054"/>
              <a:gd name="connsiteX5771" fmla="*/ 1674773 w 7631184"/>
              <a:gd name="connsiteY5771" fmla="*/ 156309 h 6858054"/>
              <a:gd name="connsiteX5772" fmla="*/ 1679658 w 7631184"/>
              <a:gd name="connsiteY5772" fmla="*/ 156309 h 6858054"/>
              <a:gd name="connsiteX5773" fmla="*/ 1694310 w 7631184"/>
              <a:gd name="connsiteY5773" fmla="*/ 156309 h 6858054"/>
              <a:gd name="connsiteX5774" fmla="*/ 1704079 w 7631184"/>
              <a:gd name="connsiteY5774" fmla="*/ 156309 h 6858054"/>
              <a:gd name="connsiteX5775" fmla="*/ 1723616 w 7631184"/>
              <a:gd name="connsiteY5775" fmla="*/ 156309 h 6858054"/>
              <a:gd name="connsiteX5776" fmla="*/ 1733385 w 7631184"/>
              <a:gd name="connsiteY5776" fmla="*/ 156309 h 6858054"/>
              <a:gd name="connsiteX5777" fmla="*/ 1733385 w 7631184"/>
              <a:gd name="connsiteY5777" fmla="*/ 146540 h 6858054"/>
              <a:gd name="connsiteX5778" fmla="*/ 1713848 w 7631184"/>
              <a:gd name="connsiteY5778" fmla="*/ 136770 h 6858054"/>
              <a:gd name="connsiteX5779" fmla="*/ 1723616 w 7631184"/>
              <a:gd name="connsiteY5779" fmla="*/ 136770 h 6858054"/>
              <a:gd name="connsiteX5780" fmla="*/ 1743154 w 7631184"/>
              <a:gd name="connsiteY5780" fmla="*/ 136770 h 6858054"/>
              <a:gd name="connsiteX5781" fmla="*/ 1762691 w 7631184"/>
              <a:gd name="connsiteY5781" fmla="*/ 146540 h 6858054"/>
              <a:gd name="connsiteX5782" fmla="*/ 1772459 w 7631184"/>
              <a:gd name="connsiteY5782" fmla="*/ 146540 h 6858054"/>
              <a:gd name="connsiteX5783" fmla="*/ 1791997 w 7631184"/>
              <a:gd name="connsiteY5783" fmla="*/ 146540 h 6858054"/>
              <a:gd name="connsiteX5784" fmla="*/ 1801765 w 7631184"/>
              <a:gd name="connsiteY5784" fmla="*/ 156309 h 6858054"/>
              <a:gd name="connsiteX5785" fmla="*/ 1801765 w 7631184"/>
              <a:gd name="connsiteY5785" fmla="*/ 146540 h 6858054"/>
              <a:gd name="connsiteX5786" fmla="*/ 1811534 w 7631184"/>
              <a:gd name="connsiteY5786" fmla="*/ 146540 h 6858054"/>
              <a:gd name="connsiteX5787" fmla="*/ 1821302 w 7631184"/>
              <a:gd name="connsiteY5787" fmla="*/ 156309 h 6858054"/>
              <a:gd name="connsiteX5788" fmla="*/ 1850608 w 7631184"/>
              <a:gd name="connsiteY5788" fmla="*/ 156309 h 6858054"/>
              <a:gd name="connsiteX5789" fmla="*/ 1860377 w 7631184"/>
              <a:gd name="connsiteY5789" fmla="*/ 156309 h 6858054"/>
              <a:gd name="connsiteX5790" fmla="*/ 1889683 w 7631184"/>
              <a:gd name="connsiteY5790" fmla="*/ 166078 h 6858054"/>
              <a:gd name="connsiteX5791" fmla="*/ 1928757 w 7631184"/>
              <a:gd name="connsiteY5791" fmla="*/ 175848 h 6858054"/>
              <a:gd name="connsiteX5792" fmla="*/ 1948294 w 7631184"/>
              <a:gd name="connsiteY5792" fmla="*/ 175848 h 6858054"/>
              <a:gd name="connsiteX5793" fmla="*/ 1958063 w 7631184"/>
              <a:gd name="connsiteY5793" fmla="*/ 175848 h 6858054"/>
              <a:gd name="connsiteX5794" fmla="*/ 1987369 w 7631184"/>
              <a:gd name="connsiteY5794" fmla="*/ 175848 h 6858054"/>
              <a:gd name="connsiteX5795" fmla="*/ 2016675 w 7631184"/>
              <a:gd name="connsiteY5795" fmla="*/ 175848 h 6858054"/>
              <a:gd name="connsiteX5796" fmla="*/ 2026443 w 7631184"/>
              <a:gd name="connsiteY5796" fmla="*/ 185617 h 6858054"/>
              <a:gd name="connsiteX5797" fmla="*/ 2055749 w 7631184"/>
              <a:gd name="connsiteY5797" fmla="*/ 195386 h 6858054"/>
              <a:gd name="connsiteX5798" fmla="*/ 2075286 w 7631184"/>
              <a:gd name="connsiteY5798" fmla="*/ 195386 h 6858054"/>
              <a:gd name="connsiteX5799" fmla="*/ 2104592 w 7631184"/>
              <a:gd name="connsiteY5799" fmla="*/ 195386 h 6858054"/>
              <a:gd name="connsiteX5800" fmla="*/ 2143667 w 7631184"/>
              <a:gd name="connsiteY5800" fmla="*/ 205156 h 6858054"/>
              <a:gd name="connsiteX5801" fmla="*/ 2172972 w 7631184"/>
              <a:gd name="connsiteY5801" fmla="*/ 205156 h 6858054"/>
              <a:gd name="connsiteX5802" fmla="*/ 2182741 w 7631184"/>
              <a:gd name="connsiteY5802" fmla="*/ 214925 h 6858054"/>
              <a:gd name="connsiteX5803" fmla="*/ 2192510 w 7631184"/>
              <a:gd name="connsiteY5803" fmla="*/ 214925 h 6858054"/>
              <a:gd name="connsiteX5804" fmla="*/ 2202278 w 7631184"/>
              <a:gd name="connsiteY5804" fmla="*/ 205156 h 6858054"/>
              <a:gd name="connsiteX5805" fmla="*/ 2192510 w 7631184"/>
              <a:gd name="connsiteY5805" fmla="*/ 195386 h 6858054"/>
              <a:gd name="connsiteX5806" fmla="*/ 2221815 w 7631184"/>
              <a:gd name="connsiteY5806" fmla="*/ 195386 h 6858054"/>
              <a:gd name="connsiteX5807" fmla="*/ 2241353 w 7631184"/>
              <a:gd name="connsiteY5807" fmla="*/ 205156 h 6858054"/>
              <a:gd name="connsiteX5808" fmla="*/ 2260890 w 7631184"/>
              <a:gd name="connsiteY5808" fmla="*/ 205156 h 6858054"/>
              <a:gd name="connsiteX5809" fmla="*/ 2270659 w 7631184"/>
              <a:gd name="connsiteY5809" fmla="*/ 214925 h 6858054"/>
              <a:gd name="connsiteX5810" fmla="*/ 2309733 w 7631184"/>
              <a:gd name="connsiteY5810" fmla="*/ 214925 h 6858054"/>
              <a:gd name="connsiteX5811" fmla="*/ 2319502 w 7631184"/>
              <a:gd name="connsiteY5811" fmla="*/ 214925 h 6858054"/>
              <a:gd name="connsiteX5812" fmla="*/ 2329270 w 7631184"/>
              <a:gd name="connsiteY5812" fmla="*/ 214925 h 6858054"/>
              <a:gd name="connsiteX5813" fmla="*/ 2348807 w 7631184"/>
              <a:gd name="connsiteY5813" fmla="*/ 214925 h 6858054"/>
              <a:gd name="connsiteX5814" fmla="*/ 2367124 w 7631184"/>
              <a:gd name="connsiteY5814" fmla="*/ 214925 h 6858054"/>
              <a:gd name="connsiteX5815" fmla="*/ 2368345 w 7631184"/>
              <a:gd name="connsiteY5815" fmla="*/ 214925 h 6858054"/>
              <a:gd name="connsiteX5816" fmla="*/ 2378113 w 7631184"/>
              <a:gd name="connsiteY5816" fmla="*/ 214925 h 6858054"/>
              <a:gd name="connsiteX5817" fmla="*/ 2387882 w 7631184"/>
              <a:gd name="connsiteY5817" fmla="*/ 214925 h 6858054"/>
              <a:gd name="connsiteX5818" fmla="*/ 2407419 w 7631184"/>
              <a:gd name="connsiteY5818" fmla="*/ 224694 h 6858054"/>
              <a:gd name="connsiteX5819" fmla="*/ 2368345 w 7631184"/>
              <a:gd name="connsiteY5819" fmla="*/ 205156 h 6858054"/>
              <a:gd name="connsiteX5820" fmla="*/ 2329270 w 7631184"/>
              <a:gd name="connsiteY5820" fmla="*/ 205156 h 6858054"/>
              <a:gd name="connsiteX5821" fmla="*/ 2309733 w 7631184"/>
              <a:gd name="connsiteY5821" fmla="*/ 195386 h 6858054"/>
              <a:gd name="connsiteX5822" fmla="*/ 2290196 w 7631184"/>
              <a:gd name="connsiteY5822" fmla="*/ 195386 h 6858054"/>
              <a:gd name="connsiteX5823" fmla="*/ 2270659 w 7631184"/>
              <a:gd name="connsiteY5823" fmla="*/ 195386 h 6858054"/>
              <a:gd name="connsiteX5824" fmla="*/ 2251121 w 7631184"/>
              <a:gd name="connsiteY5824" fmla="*/ 185617 h 6858054"/>
              <a:gd name="connsiteX5825" fmla="*/ 2241353 w 7631184"/>
              <a:gd name="connsiteY5825" fmla="*/ 185617 h 6858054"/>
              <a:gd name="connsiteX5826" fmla="*/ 2231584 w 7631184"/>
              <a:gd name="connsiteY5826" fmla="*/ 185617 h 6858054"/>
              <a:gd name="connsiteX5827" fmla="*/ 2212047 w 7631184"/>
              <a:gd name="connsiteY5827" fmla="*/ 175848 h 6858054"/>
              <a:gd name="connsiteX5828" fmla="*/ 2172972 w 7631184"/>
              <a:gd name="connsiteY5828" fmla="*/ 175848 h 6858054"/>
              <a:gd name="connsiteX5829" fmla="*/ 2153435 w 7631184"/>
              <a:gd name="connsiteY5829" fmla="*/ 166078 h 6858054"/>
              <a:gd name="connsiteX5830" fmla="*/ 2143667 w 7631184"/>
              <a:gd name="connsiteY5830" fmla="*/ 166078 h 6858054"/>
              <a:gd name="connsiteX5831" fmla="*/ 2133898 w 7631184"/>
              <a:gd name="connsiteY5831" fmla="*/ 166078 h 6858054"/>
              <a:gd name="connsiteX5832" fmla="*/ 2094824 w 7631184"/>
              <a:gd name="connsiteY5832" fmla="*/ 166078 h 6858054"/>
              <a:gd name="connsiteX5833" fmla="*/ 2075286 w 7631184"/>
              <a:gd name="connsiteY5833" fmla="*/ 156309 h 6858054"/>
              <a:gd name="connsiteX5834" fmla="*/ 2045980 w 7631184"/>
              <a:gd name="connsiteY5834" fmla="*/ 156309 h 6858054"/>
              <a:gd name="connsiteX5835" fmla="*/ 1997137 w 7631184"/>
              <a:gd name="connsiteY5835" fmla="*/ 146540 h 6858054"/>
              <a:gd name="connsiteX5836" fmla="*/ 2016675 w 7631184"/>
              <a:gd name="connsiteY5836" fmla="*/ 146540 h 6858054"/>
              <a:gd name="connsiteX5837" fmla="*/ 2036212 w 7631184"/>
              <a:gd name="connsiteY5837" fmla="*/ 146540 h 6858054"/>
              <a:gd name="connsiteX5838" fmla="*/ 2026443 w 7631184"/>
              <a:gd name="connsiteY5838" fmla="*/ 146540 h 6858054"/>
              <a:gd name="connsiteX5839" fmla="*/ 1977600 w 7631184"/>
              <a:gd name="connsiteY5839" fmla="*/ 136770 h 6858054"/>
              <a:gd name="connsiteX5840" fmla="*/ 2026443 w 7631184"/>
              <a:gd name="connsiteY5840" fmla="*/ 136770 h 6858054"/>
              <a:gd name="connsiteX5841" fmla="*/ 2045980 w 7631184"/>
              <a:gd name="connsiteY5841" fmla="*/ 146540 h 6858054"/>
              <a:gd name="connsiteX5842" fmla="*/ 2065518 w 7631184"/>
              <a:gd name="connsiteY5842" fmla="*/ 146540 h 6858054"/>
              <a:gd name="connsiteX5843" fmla="*/ 2075286 w 7631184"/>
              <a:gd name="connsiteY5843" fmla="*/ 136770 h 6858054"/>
              <a:gd name="connsiteX5844" fmla="*/ 2036212 w 7631184"/>
              <a:gd name="connsiteY5844" fmla="*/ 127001 h 6858054"/>
              <a:gd name="connsiteX5845" fmla="*/ 1997137 w 7631184"/>
              <a:gd name="connsiteY5845" fmla="*/ 127001 h 6858054"/>
              <a:gd name="connsiteX5846" fmla="*/ 1987369 w 7631184"/>
              <a:gd name="connsiteY5846" fmla="*/ 117232 h 6858054"/>
              <a:gd name="connsiteX5847" fmla="*/ 1997137 w 7631184"/>
              <a:gd name="connsiteY5847" fmla="*/ 117232 h 6858054"/>
              <a:gd name="connsiteX5848" fmla="*/ 1977600 w 7631184"/>
              <a:gd name="connsiteY5848" fmla="*/ 107462 h 6858054"/>
              <a:gd name="connsiteX5849" fmla="*/ 1967832 w 7631184"/>
              <a:gd name="connsiteY5849" fmla="*/ 107462 h 6858054"/>
              <a:gd name="connsiteX5850" fmla="*/ 1948294 w 7631184"/>
              <a:gd name="connsiteY5850" fmla="*/ 107462 h 6858054"/>
              <a:gd name="connsiteX5851" fmla="*/ 1948294 w 7631184"/>
              <a:gd name="connsiteY5851" fmla="*/ 97693 h 6858054"/>
              <a:gd name="connsiteX5852" fmla="*/ 1951958 w 7631184"/>
              <a:gd name="connsiteY5852" fmla="*/ 97693 h 6858054"/>
              <a:gd name="connsiteX5853" fmla="*/ 1958063 w 7631184"/>
              <a:gd name="connsiteY5853" fmla="*/ 97693 h 6858054"/>
              <a:gd name="connsiteX5854" fmla="*/ 1967832 w 7631184"/>
              <a:gd name="connsiteY5854" fmla="*/ 97693 h 6858054"/>
              <a:gd name="connsiteX5855" fmla="*/ 1977600 w 7631184"/>
              <a:gd name="connsiteY5855" fmla="*/ 97693 h 6858054"/>
              <a:gd name="connsiteX5856" fmla="*/ 1987369 w 7631184"/>
              <a:gd name="connsiteY5856" fmla="*/ 97693 h 6858054"/>
              <a:gd name="connsiteX5857" fmla="*/ 1997137 w 7631184"/>
              <a:gd name="connsiteY5857" fmla="*/ 97693 h 6858054"/>
              <a:gd name="connsiteX5858" fmla="*/ 1977600 w 7631184"/>
              <a:gd name="connsiteY5858" fmla="*/ 87924 h 6858054"/>
              <a:gd name="connsiteX5859" fmla="*/ 1967832 w 7631184"/>
              <a:gd name="connsiteY5859" fmla="*/ 87924 h 6858054"/>
              <a:gd name="connsiteX5860" fmla="*/ 1938526 w 7631184"/>
              <a:gd name="connsiteY5860" fmla="*/ 78155 h 6858054"/>
              <a:gd name="connsiteX5861" fmla="*/ 1909220 w 7631184"/>
              <a:gd name="connsiteY5861" fmla="*/ 78155 h 6858054"/>
              <a:gd name="connsiteX5862" fmla="*/ 1889683 w 7631184"/>
              <a:gd name="connsiteY5862" fmla="*/ 68385 h 6858054"/>
              <a:gd name="connsiteX5863" fmla="*/ 1879914 w 7631184"/>
              <a:gd name="connsiteY5863" fmla="*/ 68385 h 6858054"/>
              <a:gd name="connsiteX5864" fmla="*/ 1870145 w 7631184"/>
              <a:gd name="connsiteY5864" fmla="*/ 58616 h 6858054"/>
              <a:gd name="connsiteX5865" fmla="*/ 1879914 w 7631184"/>
              <a:gd name="connsiteY5865" fmla="*/ 58616 h 6858054"/>
              <a:gd name="connsiteX5866" fmla="*/ 1889683 w 7631184"/>
              <a:gd name="connsiteY5866" fmla="*/ 58616 h 6858054"/>
              <a:gd name="connsiteX5867" fmla="*/ 1909220 w 7631184"/>
              <a:gd name="connsiteY5867" fmla="*/ 68385 h 6858054"/>
              <a:gd name="connsiteX5868" fmla="*/ 1918988 w 7631184"/>
              <a:gd name="connsiteY5868" fmla="*/ 68385 h 6858054"/>
              <a:gd name="connsiteX5869" fmla="*/ 1928757 w 7631184"/>
              <a:gd name="connsiteY5869" fmla="*/ 68385 h 6858054"/>
              <a:gd name="connsiteX5870" fmla="*/ 1938526 w 7631184"/>
              <a:gd name="connsiteY5870" fmla="*/ 68385 h 6858054"/>
              <a:gd name="connsiteX5871" fmla="*/ 1948294 w 7631184"/>
              <a:gd name="connsiteY5871" fmla="*/ 68385 h 6858054"/>
              <a:gd name="connsiteX5872" fmla="*/ 1958063 w 7631184"/>
              <a:gd name="connsiteY5872" fmla="*/ 68385 h 6858054"/>
              <a:gd name="connsiteX5873" fmla="*/ 1967832 w 7631184"/>
              <a:gd name="connsiteY5873" fmla="*/ 68385 h 6858054"/>
              <a:gd name="connsiteX5874" fmla="*/ 1977600 w 7631184"/>
              <a:gd name="connsiteY5874" fmla="*/ 68385 h 6858054"/>
              <a:gd name="connsiteX5875" fmla="*/ 1987369 w 7631184"/>
              <a:gd name="connsiteY5875" fmla="*/ 68385 h 6858054"/>
              <a:gd name="connsiteX5876" fmla="*/ 1997137 w 7631184"/>
              <a:gd name="connsiteY5876" fmla="*/ 78155 h 6858054"/>
              <a:gd name="connsiteX5877" fmla="*/ 2006906 w 7631184"/>
              <a:gd name="connsiteY5877" fmla="*/ 78155 h 6858054"/>
              <a:gd name="connsiteX5878" fmla="*/ 2026443 w 7631184"/>
              <a:gd name="connsiteY5878" fmla="*/ 78155 h 6858054"/>
              <a:gd name="connsiteX5879" fmla="*/ 2045980 w 7631184"/>
              <a:gd name="connsiteY5879" fmla="*/ 78155 h 6858054"/>
              <a:gd name="connsiteX5880" fmla="*/ 2065518 w 7631184"/>
              <a:gd name="connsiteY5880" fmla="*/ 78155 h 6858054"/>
              <a:gd name="connsiteX5881" fmla="*/ 2075286 w 7631184"/>
              <a:gd name="connsiteY5881" fmla="*/ 87924 h 6858054"/>
              <a:gd name="connsiteX5882" fmla="*/ 2104592 w 7631184"/>
              <a:gd name="connsiteY5882" fmla="*/ 87924 h 6858054"/>
              <a:gd name="connsiteX5883" fmla="*/ 2114361 w 7631184"/>
              <a:gd name="connsiteY5883" fmla="*/ 87924 h 6858054"/>
              <a:gd name="connsiteX5884" fmla="*/ 2153435 w 7631184"/>
              <a:gd name="connsiteY5884" fmla="*/ 97693 h 6858054"/>
              <a:gd name="connsiteX5885" fmla="*/ 2163204 w 7631184"/>
              <a:gd name="connsiteY5885" fmla="*/ 97693 h 6858054"/>
              <a:gd name="connsiteX5886" fmla="*/ 2172972 w 7631184"/>
              <a:gd name="connsiteY5886" fmla="*/ 97693 h 6858054"/>
              <a:gd name="connsiteX5887" fmla="*/ 2182741 w 7631184"/>
              <a:gd name="connsiteY5887" fmla="*/ 97693 h 6858054"/>
              <a:gd name="connsiteX5888" fmla="*/ 2192510 w 7631184"/>
              <a:gd name="connsiteY5888" fmla="*/ 107462 h 6858054"/>
              <a:gd name="connsiteX5889" fmla="*/ 2192510 w 7631184"/>
              <a:gd name="connsiteY5889" fmla="*/ 117232 h 6858054"/>
              <a:gd name="connsiteX5890" fmla="*/ 2182741 w 7631184"/>
              <a:gd name="connsiteY5890" fmla="*/ 107462 h 6858054"/>
              <a:gd name="connsiteX5891" fmla="*/ 2172972 w 7631184"/>
              <a:gd name="connsiteY5891" fmla="*/ 107462 h 6858054"/>
              <a:gd name="connsiteX5892" fmla="*/ 2153435 w 7631184"/>
              <a:gd name="connsiteY5892" fmla="*/ 107462 h 6858054"/>
              <a:gd name="connsiteX5893" fmla="*/ 2124129 w 7631184"/>
              <a:gd name="connsiteY5893" fmla="*/ 97693 h 6858054"/>
              <a:gd name="connsiteX5894" fmla="*/ 2114361 w 7631184"/>
              <a:gd name="connsiteY5894" fmla="*/ 97693 h 6858054"/>
              <a:gd name="connsiteX5895" fmla="*/ 2114361 w 7631184"/>
              <a:gd name="connsiteY5895" fmla="*/ 107462 h 6858054"/>
              <a:gd name="connsiteX5896" fmla="*/ 2094824 w 7631184"/>
              <a:gd name="connsiteY5896" fmla="*/ 97693 h 6858054"/>
              <a:gd name="connsiteX5897" fmla="*/ 2085055 w 7631184"/>
              <a:gd name="connsiteY5897" fmla="*/ 97693 h 6858054"/>
              <a:gd name="connsiteX5898" fmla="*/ 2075286 w 7631184"/>
              <a:gd name="connsiteY5898" fmla="*/ 97693 h 6858054"/>
              <a:gd name="connsiteX5899" fmla="*/ 2055749 w 7631184"/>
              <a:gd name="connsiteY5899" fmla="*/ 87924 h 6858054"/>
              <a:gd name="connsiteX5900" fmla="*/ 2036212 w 7631184"/>
              <a:gd name="connsiteY5900" fmla="*/ 87924 h 6858054"/>
              <a:gd name="connsiteX5901" fmla="*/ 2055749 w 7631184"/>
              <a:gd name="connsiteY5901" fmla="*/ 97693 h 6858054"/>
              <a:gd name="connsiteX5902" fmla="*/ 2075286 w 7631184"/>
              <a:gd name="connsiteY5902" fmla="*/ 107462 h 6858054"/>
              <a:gd name="connsiteX5903" fmla="*/ 2085055 w 7631184"/>
              <a:gd name="connsiteY5903" fmla="*/ 107462 h 6858054"/>
              <a:gd name="connsiteX5904" fmla="*/ 2094824 w 7631184"/>
              <a:gd name="connsiteY5904" fmla="*/ 107462 h 6858054"/>
              <a:gd name="connsiteX5905" fmla="*/ 2114361 w 7631184"/>
              <a:gd name="connsiteY5905" fmla="*/ 107462 h 6858054"/>
              <a:gd name="connsiteX5906" fmla="*/ 2163204 w 7631184"/>
              <a:gd name="connsiteY5906" fmla="*/ 127001 h 6858054"/>
              <a:gd name="connsiteX5907" fmla="*/ 2182741 w 7631184"/>
              <a:gd name="connsiteY5907" fmla="*/ 127001 h 6858054"/>
              <a:gd name="connsiteX5908" fmla="*/ 2192510 w 7631184"/>
              <a:gd name="connsiteY5908" fmla="*/ 127001 h 6858054"/>
              <a:gd name="connsiteX5909" fmla="*/ 2202278 w 7631184"/>
              <a:gd name="connsiteY5909" fmla="*/ 136770 h 6858054"/>
              <a:gd name="connsiteX5910" fmla="*/ 2251121 w 7631184"/>
              <a:gd name="connsiteY5910" fmla="*/ 146540 h 6858054"/>
              <a:gd name="connsiteX5911" fmla="*/ 2280427 w 7631184"/>
              <a:gd name="connsiteY5911" fmla="*/ 146540 h 6858054"/>
              <a:gd name="connsiteX5912" fmla="*/ 2290196 w 7631184"/>
              <a:gd name="connsiteY5912" fmla="*/ 146540 h 6858054"/>
              <a:gd name="connsiteX5913" fmla="*/ 2309733 w 7631184"/>
              <a:gd name="connsiteY5913" fmla="*/ 156309 h 6858054"/>
              <a:gd name="connsiteX5914" fmla="*/ 2329270 w 7631184"/>
              <a:gd name="connsiteY5914" fmla="*/ 156309 h 6858054"/>
              <a:gd name="connsiteX5915" fmla="*/ 2339039 w 7631184"/>
              <a:gd name="connsiteY5915" fmla="*/ 156309 h 6858054"/>
              <a:gd name="connsiteX5916" fmla="*/ 2348807 w 7631184"/>
              <a:gd name="connsiteY5916" fmla="*/ 166078 h 6858054"/>
              <a:gd name="connsiteX5917" fmla="*/ 2378113 w 7631184"/>
              <a:gd name="connsiteY5917" fmla="*/ 175848 h 6858054"/>
              <a:gd name="connsiteX5918" fmla="*/ 2397650 w 7631184"/>
              <a:gd name="connsiteY5918" fmla="*/ 175848 h 6858054"/>
              <a:gd name="connsiteX5919" fmla="*/ 2426956 w 7631184"/>
              <a:gd name="connsiteY5919" fmla="*/ 185617 h 6858054"/>
              <a:gd name="connsiteX5920" fmla="*/ 2446494 w 7631184"/>
              <a:gd name="connsiteY5920" fmla="*/ 185617 h 6858054"/>
              <a:gd name="connsiteX5921" fmla="*/ 2456262 w 7631184"/>
              <a:gd name="connsiteY5921" fmla="*/ 185617 h 6858054"/>
              <a:gd name="connsiteX5922" fmla="*/ 2475799 w 7631184"/>
              <a:gd name="connsiteY5922" fmla="*/ 185617 h 6858054"/>
              <a:gd name="connsiteX5923" fmla="*/ 2456262 w 7631184"/>
              <a:gd name="connsiteY5923" fmla="*/ 175848 h 6858054"/>
              <a:gd name="connsiteX5924" fmla="*/ 2436725 w 7631184"/>
              <a:gd name="connsiteY5924" fmla="*/ 166078 h 6858054"/>
              <a:gd name="connsiteX5925" fmla="*/ 2368345 w 7631184"/>
              <a:gd name="connsiteY5925" fmla="*/ 146540 h 6858054"/>
              <a:gd name="connsiteX5926" fmla="*/ 2329270 w 7631184"/>
              <a:gd name="connsiteY5926" fmla="*/ 136770 h 6858054"/>
              <a:gd name="connsiteX5927" fmla="*/ 2339039 w 7631184"/>
              <a:gd name="connsiteY5927" fmla="*/ 136770 h 6858054"/>
              <a:gd name="connsiteX5928" fmla="*/ 2348807 w 7631184"/>
              <a:gd name="connsiteY5928" fmla="*/ 136770 h 6858054"/>
              <a:gd name="connsiteX5929" fmla="*/ 2339039 w 7631184"/>
              <a:gd name="connsiteY5929" fmla="*/ 127001 h 6858054"/>
              <a:gd name="connsiteX5930" fmla="*/ 2309733 w 7631184"/>
              <a:gd name="connsiteY5930" fmla="*/ 117232 h 6858054"/>
              <a:gd name="connsiteX5931" fmla="*/ 2339039 w 7631184"/>
              <a:gd name="connsiteY5931" fmla="*/ 117232 h 6858054"/>
              <a:gd name="connsiteX5932" fmla="*/ 2358576 w 7631184"/>
              <a:gd name="connsiteY5932" fmla="*/ 127001 h 6858054"/>
              <a:gd name="connsiteX5933" fmla="*/ 2378113 w 7631184"/>
              <a:gd name="connsiteY5933" fmla="*/ 127001 h 6858054"/>
              <a:gd name="connsiteX5934" fmla="*/ 2397650 w 7631184"/>
              <a:gd name="connsiteY5934" fmla="*/ 127001 h 6858054"/>
              <a:gd name="connsiteX5935" fmla="*/ 2417188 w 7631184"/>
              <a:gd name="connsiteY5935" fmla="*/ 136770 h 6858054"/>
              <a:gd name="connsiteX5936" fmla="*/ 2436725 w 7631184"/>
              <a:gd name="connsiteY5936" fmla="*/ 146540 h 6858054"/>
              <a:gd name="connsiteX5937" fmla="*/ 2456262 w 7631184"/>
              <a:gd name="connsiteY5937" fmla="*/ 146540 h 6858054"/>
              <a:gd name="connsiteX5938" fmla="*/ 2466031 w 7631184"/>
              <a:gd name="connsiteY5938" fmla="*/ 146540 h 6858054"/>
              <a:gd name="connsiteX5939" fmla="*/ 2485568 w 7631184"/>
              <a:gd name="connsiteY5939" fmla="*/ 156309 h 6858054"/>
              <a:gd name="connsiteX5940" fmla="*/ 2495337 w 7631184"/>
              <a:gd name="connsiteY5940" fmla="*/ 146540 h 6858054"/>
              <a:gd name="connsiteX5941" fmla="*/ 2475799 w 7631184"/>
              <a:gd name="connsiteY5941" fmla="*/ 136770 h 6858054"/>
              <a:gd name="connsiteX5942" fmla="*/ 2397650 w 7631184"/>
              <a:gd name="connsiteY5942" fmla="*/ 127001 h 6858054"/>
              <a:gd name="connsiteX5943" fmla="*/ 2368345 w 7631184"/>
              <a:gd name="connsiteY5943" fmla="*/ 117232 h 6858054"/>
              <a:gd name="connsiteX5944" fmla="*/ 2358576 w 7631184"/>
              <a:gd name="connsiteY5944" fmla="*/ 117232 h 6858054"/>
              <a:gd name="connsiteX5945" fmla="*/ 2339039 w 7631184"/>
              <a:gd name="connsiteY5945" fmla="*/ 107462 h 6858054"/>
              <a:gd name="connsiteX5946" fmla="*/ 2309733 w 7631184"/>
              <a:gd name="connsiteY5946" fmla="*/ 107462 h 6858054"/>
              <a:gd name="connsiteX5947" fmla="*/ 2290196 w 7631184"/>
              <a:gd name="connsiteY5947" fmla="*/ 107462 h 6858054"/>
              <a:gd name="connsiteX5948" fmla="*/ 2270659 w 7631184"/>
              <a:gd name="connsiteY5948" fmla="*/ 107462 h 6858054"/>
              <a:gd name="connsiteX5949" fmla="*/ 2260890 w 7631184"/>
              <a:gd name="connsiteY5949" fmla="*/ 97693 h 6858054"/>
              <a:gd name="connsiteX5950" fmla="*/ 2251121 w 7631184"/>
              <a:gd name="connsiteY5950" fmla="*/ 97693 h 6858054"/>
              <a:gd name="connsiteX5951" fmla="*/ 2221815 w 7631184"/>
              <a:gd name="connsiteY5951" fmla="*/ 97693 h 6858054"/>
              <a:gd name="connsiteX5952" fmla="*/ 2143667 w 7631184"/>
              <a:gd name="connsiteY5952" fmla="*/ 78155 h 6858054"/>
              <a:gd name="connsiteX5953" fmla="*/ 2124129 w 7631184"/>
              <a:gd name="connsiteY5953" fmla="*/ 68385 h 6858054"/>
              <a:gd name="connsiteX5954" fmla="*/ 2104592 w 7631184"/>
              <a:gd name="connsiteY5954" fmla="*/ 68385 h 6858054"/>
              <a:gd name="connsiteX5955" fmla="*/ 2094824 w 7631184"/>
              <a:gd name="connsiteY5955" fmla="*/ 68385 h 6858054"/>
              <a:gd name="connsiteX5956" fmla="*/ 2085055 w 7631184"/>
              <a:gd name="connsiteY5956" fmla="*/ 68385 h 6858054"/>
              <a:gd name="connsiteX5957" fmla="*/ 2075286 w 7631184"/>
              <a:gd name="connsiteY5957" fmla="*/ 58616 h 6858054"/>
              <a:gd name="connsiteX5958" fmla="*/ 2045980 w 7631184"/>
              <a:gd name="connsiteY5958" fmla="*/ 58616 h 6858054"/>
              <a:gd name="connsiteX5959" fmla="*/ 2026443 w 7631184"/>
              <a:gd name="connsiteY5959" fmla="*/ 48846 h 6858054"/>
              <a:gd name="connsiteX5960" fmla="*/ 1977600 w 7631184"/>
              <a:gd name="connsiteY5960" fmla="*/ 39077 h 6858054"/>
              <a:gd name="connsiteX5961" fmla="*/ 1958063 w 7631184"/>
              <a:gd name="connsiteY5961" fmla="*/ 29308 h 6858054"/>
              <a:gd name="connsiteX5962" fmla="*/ 1938526 w 7631184"/>
              <a:gd name="connsiteY5962" fmla="*/ 19539 h 6858054"/>
              <a:gd name="connsiteX5963" fmla="*/ 1909220 w 7631184"/>
              <a:gd name="connsiteY5963" fmla="*/ 19539 h 6858054"/>
              <a:gd name="connsiteX5964" fmla="*/ 1889683 w 7631184"/>
              <a:gd name="connsiteY5964" fmla="*/ 19539 h 6858054"/>
              <a:gd name="connsiteX5965" fmla="*/ 1870145 w 7631184"/>
              <a:gd name="connsiteY5965" fmla="*/ 9769 h 6858054"/>
              <a:gd name="connsiteX5966" fmla="*/ 1860377 w 7631184"/>
              <a:gd name="connsiteY5966" fmla="*/ 9769 h 6858054"/>
              <a:gd name="connsiteX5967" fmla="*/ 1876251 w 7631184"/>
              <a:gd name="connsiteY5967" fmla="*/ 6106 h 6858054"/>
              <a:gd name="connsiteX5968" fmla="*/ 1850608 w 7631184"/>
              <a:gd name="connsiteY5968" fmla="*/ 0 h 6858054"/>
              <a:gd name="connsiteX5969" fmla="*/ 1860377 w 7631184"/>
              <a:gd name="connsiteY5969" fmla="*/ 9769 h 6858054"/>
              <a:gd name="connsiteX5970" fmla="*/ 1850608 w 7631184"/>
              <a:gd name="connsiteY5970" fmla="*/ 9769 h 6858054"/>
              <a:gd name="connsiteX5971" fmla="*/ 1840840 w 7631184"/>
              <a:gd name="connsiteY5971" fmla="*/ 9769 h 6858054"/>
              <a:gd name="connsiteX5972" fmla="*/ 1850608 w 7631184"/>
              <a:gd name="connsiteY5972" fmla="*/ 0 h 685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Lst>
            <a:rect l="l" t="t" r="r" b="b"/>
            <a:pathLst>
              <a:path w="7631184" h="6858054">
                <a:moveTo>
                  <a:pt x="5406383" y="6613821"/>
                </a:moveTo>
                <a:lnTo>
                  <a:pt x="5406383" y="6613822"/>
                </a:lnTo>
                <a:cubicBezTo>
                  <a:pt x="5411267" y="6618706"/>
                  <a:pt x="5416151" y="6623591"/>
                  <a:pt x="5416151" y="6623591"/>
                </a:cubicBezTo>
                <a:cubicBezTo>
                  <a:pt x="5416151" y="6623591"/>
                  <a:pt x="5416151" y="6623591"/>
                  <a:pt x="5406383" y="6613822"/>
                </a:cubicBezTo>
                <a:close/>
                <a:moveTo>
                  <a:pt x="5469879" y="6413551"/>
                </a:moveTo>
                <a:lnTo>
                  <a:pt x="5474763" y="6418435"/>
                </a:lnTo>
                <a:cubicBezTo>
                  <a:pt x="5474763" y="6428205"/>
                  <a:pt x="5474763" y="6428205"/>
                  <a:pt x="5474763" y="6428205"/>
                </a:cubicBezTo>
                <a:cubicBezTo>
                  <a:pt x="5474763" y="6423320"/>
                  <a:pt x="5472321" y="6418435"/>
                  <a:pt x="5469879" y="6413551"/>
                </a:cubicBezTo>
                <a:close/>
                <a:moveTo>
                  <a:pt x="5180322" y="6051994"/>
                </a:moveTo>
                <a:lnTo>
                  <a:pt x="5180484" y="6052086"/>
                </a:lnTo>
                <a:cubicBezTo>
                  <a:pt x="5181705" y="6054529"/>
                  <a:pt x="5181705" y="6056971"/>
                  <a:pt x="5181705" y="6056971"/>
                </a:cubicBezTo>
                <a:close/>
                <a:moveTo>
                  <a:pt x="5064481" y="5949509"/>
                </a:moveTo>
                <a:cubicBezTo>
                  <a:pt x="5064481" y="5949509"/>
                  <a:pt x="5074250" y="5949509"/>
                  <a:pt x="5074250" y="5959278"/>
                </a:cubicBezTo>
                <a:cubicBezTo>
                  <a:pt x="5064481" y="5949509"/>
                  <a:pt x="5064481" y="5949509"/>
                  <a:pt x="5064481" y="5949509"/>
                </a:cubicBezTo>
                <a:close/>
                <a:moveTo>
                  <a:pt x="4898415" y="5949509"/>
                </a:moveTo>
                <a:cubicBezTo>
                  <a:pt x="4908184" y="5949509"/>
                  <a:pt x="4908184" y="5959278"/>
                  <a:pt x="4908184" y="5959278"/>
                </a:cubicBezTo>
                <a:cubicBezTo>
                  <a:pt x="4908184" y="5969047"/>
                  <a:pt x="4898415" y="5959278"/>
                  <a:pt x="4898415" y="5949509"/>
                </a:cubicBezTo>
                <a:close/>
                <a:moveTo>
                  <a:pt x="4732349" y="5763892"/>
                </a:moveTo>
                <a:cubicBezTo>
                  <a:pt x="4742117" y="5773661"/>
                  <a:pt x="4742117" y="5773661"/>
                  <a:pt x="4742117" y="5773661"/>
                </a:cubicBezTo>
                <a:cubicBezTo>
                  <a:pt x="4732349" y="5763892"/>
                  <a:pt x="4732349" y="5763892"/>
                  <a:pt x="4732349" y="5763892"/>
                </a:cubicBezTo>
                <a:close/>
                <a:moveTo>
                  <a:pt x="4400216" y="5373119"/>
                </a:moveTo>
                <a:cubicBezTo>
                  <a:pt x="4400216" y="5373119"/>
                  <a:pt x="4409985" y="5373119"/>
                  <a:pt x="4409985" y="5382889"/>
                </a:cubicBezTo>
                <a:cubicBezTo>
                  <a:pt x="4400216" y="5382889"/>
                  <a:pt x="4400216" y="5373119"/>
                  <a:pt x="4400216" y="5373119"/>
                </a:cubicBezTo>
                <a:close/>
                <a:moveTo>
                  <a:pt x="5171936" y="5187503"/>
                </a:moveTo>
                <a:lnTo>
                  <a:pt x="5174378" y="5189945"/>
                </a:lnTo>
                <a:cubicBezTo>
                  <a:pt x="5176820" y="5192387"/>
                  <a:pt x="5176820" y="5192387"/>
                  <a:pt x="5171936" y="5187503"/>
                </a:cubicBezTo>
                <a:close/>
                <a:moveTo>
                  <a:pt x="4841973" y="4528617"/>
                </a:moveTo>
                <a:lnTo>
                  <a:pt x="4843467" y="4529296"/>
                </a:lnTo>
                <a:lnTo>
                  <a:pt x="4843574" y="4529531"/>
                </a:lnTo>
                <a:close/>
                <a:moveTo>
                  <a:pt x="4810498" y="4493882"/>
                </a:moveTo>
                <a:cubicBezTo>
                  <a:pt x="4810498" y="4493882"/>
                  <a:pt x="4830035" y="4513420"/>
                  <a:pt x="4839803" y="4523190"/>
                </a:cubicBezTo>
                <a:cubicBezTo>
                  <a:pt x="4839803" y="4523190"/>
                  <a:pt x="4839803" y="4525632"/>
                  <a:pt x="4841024" y="4528074"/>
                </a:cubicBezTo>
                <a:lnTo>
                  <a:pt x="4841973" y="4528617"/>
                </a:lnTo>
                <a:lnTo>
                  <a:pt x="4830035" y="4523190"/>
                </a:lnTo>
                <a:cubicBezTo>
                  <a:pt x="4820266" y="4513420"/>
                  <a:pt x="4820266" y="4503651"/>
                  <a:pt x="4810498" y="4493882"/>
                </a:cubicBezTo>
                <a:close/>
                <a:moveTo>
                  <a:pt x="7008435" y="4405958"/>
                </a:moveTo>
                <a:cubicBezTo>
                  <a:pt x="7018204" y="4415727"/>
                  <a:pt x="7027972" y="4425497"/>
                  <a:pt x="7018204" y="4425497"/>
                </a:cubicBezTo>
                <a:cubicBezTo>
                  <a:pt x="7018204" y="4425497"/>
                  <a:pt x="7018204" y="4415727"/>
                  <a:pt x="7008435" y="4415727"/>
                </a:cubicBezTo>
                <a:cubicBezTo>
                  <a:pt x="7008435" y="4415727"/>
                  <a:pt x="7008435" y="4405958"/>
                  <a:pt x="7008435" y="4405958"/>
                </a:cubicBezTo>
                <a:close/>
                <a:moveTo>
                  <a:pt x="6441856" y="4210572"/>
                </a:moveTo>
                <a:lnTo>
                  <a:pt x="6441856" y="4210572"/>
                </a:lnTo>
                <a:cubicBezTo>
                  <a:pt x="6446740" y="4215456"/>
                  <a:pt x="6446740" y="4215456"/>
                  <a:pt x="6443077" y="4211793"/>
                </a:cubicBezTo>
                <a:close/>
                <a:moveTo>
                  <a:pt x="6285558" y="4161725"/>
                </a:moveTo>
                <a:cubicBezTo>
                  <a:pt x="6285558" y="4161725"/>
                  <a:pt x="6285558" y="4161725"/>
                  <a:pt x="6295327" y="4171495"/>
                </a:cubicBezTo>
                <a:cubicBezTo>
                  <a:pt x="6295327" y="4171495"/>
                  <a:pt x="6295327" y="4171495"/>
                  <a:pt x="6285558" y="4171495"/>
                </a:cubicBezTo>
                <a:cubicBezTo>
                  <a:pt x="6285558" y="4171495"/>
                  <a:pt x="6285558" y="4171495"/>
                  <a:pt x="6285558" y="4161725"/>
                </a:cubicBezTo>
                <a:close/>
                <a:moveTo>
                  <a:pt x="6511213" y="4151956"/>
                </a:moveTo>
                <a:lnTo>
                  <a:pt x="6518784" y="4151956"/>
                </a:lnTo>
                <a:cubicBezTo>
                  <a:pt x="6520005" y="4151956"/>
                  <a:pt x="6520005" y="4151956"/>
                  <a:pt x="6520005" y="4151956"/>
                </a:cubicBezTo>
                <a:cubicBezTo>
                  <a:pt x="6520005" y="4156841"/>
                  <a:pt x="6517563" y="4156841"/>
                  <a:pt x="6513899" y="4154398"/>
                </a:cubicBezTo>
                <a:close/>
                <a:moveTo>
                  <a:pt x="6226946" y="4151956"/>
                </a:moveTo>
                <a:cubicBezTo>
                  <a:pt x="6226946" y="4151956"/>
                  <a:pt x="6226946" y="4161725"/>
                  <a:pt x="6236715" y="4161725"/>
                </a:cubicBezTo>
                <a:cubicBezTo>
                  <a:pt x="6236715" y="4161725"/>
                  <a:pt x="6236715" y="4161725"/>
                  <a:pt x="6226946" y="4161725"/>
                </a:cubicBezTo>
                <a:cubicBezTo>
                  <a:pt x="6226946" y="4161725"/>
                  <a:pt x="6226946" y="4151956"/>
                  <a:pt x="6226946" y="4151956"/>
                </a:cubicBezTo>
                <a:close/>
                <a:moveTo>
                  <a:pt x="6510236" y="4151068"/>
                </a:moveTo>
                <a:lnTo>
                  <a:pt x="6511213" y="4151956"/>
                </a:lnTo>
                <a:lnTo>
                  <a:pt x="6510236" y="4151956"/>
                </a:lnTo>
                <a:close/>
                <a:moveTo>
                  <a:pt x="6207409" y="4122648"/>
                </a:moveTo>
                <a:cubicBezTo>
                  <a:pt x="6236715" y="4142187"/>
                  <a:pt x="6256252" y="4151956"/>
                  <a:pt x="6256252" y="4142187"/>
                </a:cubicBezTo>
                <a:cubicBezTo>
                  <a:pt x="6266021" y="4142187"/>
                  <a:pt x="6285558" y="4161725"/>
                  <a:pt x="6285558" y="4171495"/>
                </a:cubicBezTo>
                <a:cubicBezTo>
                  <a:pt x="6295327" y="4171495"/>
                  <a:pt x="6295327" y="4171495"/>
                  <a:pt x="6295327" y="4181264"/>
                </a:cubicBezTo>
                <a:cubicBezTo>
                  <a:pt x="6305095" y="4181264"/>
                  <a:pt x="6305095" y="4191033"/>
                  <a:pt x="6305095" y="4191033"/>
                </a:cubicBezTo>
                <a:cubicBezTo>
                  <a:pt x="6305095" y="4191033"/>
                  <a:pt x="6314864" y="4191033"/>
                  <a:pt x="6314864" y="4191033"/>
                </a:cubicBezTo>
                <a:cubicBezTo>
                  <a:pt x="6314864" y="4191033"/>
                  <a:pt x="6324632" y="4200803"/>
                  <a:pt x="6324632" y="4200803"/>
                </a:cubicBezTo>
                <a:cubicBezTo>
                  <a:pt x="6324632" y="4210572"/>
                  <a:pt x="6324632" y="4210572"/>
                  <a:pt x="6334401" y="4200803"/>
                </a:cubicBezTo>
                <a:cubicBezTo>
                  <a:pt x="6334401" y="4200803"/>
                  <a:pt x="6344170" y="4220341"/>
                  <a:pt x="6344170" y="4220341"/>
                </a:cubicBezTo>
                <a:cubicBezTo>
                  <a:pt x="6344170" y="4230110"/>
                  <a:pt x="6353938" y="4239880"/>
                  <a:pt x="6353938" y="4239880"/>
                </a:cubicBezTo>
                <a:cubicBezTo>
                  <a:pt x="6344170" y="4239880"/>
                  <a:pt x="6344170" y="4239880"/>
                  <a:pt x="6334401" y="4230110"/>
                </a:cubicBezTo>
                <a:cubicBezTo>
                  <a:pt x="6334401" y="4230110"/>
                  <a:pt x="6324632" y="4220341"/>
                  <a:pt x="6324632" y="4220341"/>
                </a:cubicBezTo>
                <a:cubicBezTo>
                  <a:pt x="6314864" y="4220341"/>
                  <a:pt x="6314864" y="4210572"/>
                  <a:pt x="6314864" y="4210572"/>
                </a:cubicBezTo>
                <a:cubicBezTo>
                  <a:pt x="6314864" y="4210572"/>
                  <a:pt x="6305095" y="4210572"/>
                  <a:pt x="6295327" y="4200803"/>
                </a:cubicBezTo>
                <a:cubicBezTo>
                  <a:pt x="6295327" y="4200803"/>
                  <a:pt x="6305095" y="4210572"/>
                  <a:pt x="6305095" y="4210572"/>
                </a:cubicBezTo>
                <a:cubicBezTo>
                  <a:pt x="6314864" y="4220341"/>
                  <a:pt x="6305095" y="4220341"/>
                  <a:pt x="6295327" y="4210572"/>
                </a:cubicBezTo>
                <a:cubicBezTo>
                  <a:pt x="6295327" y="4200803"/>
                  <a:pt x="6285558" y="4200803"/>
                  <a:pt x="6285558" y="4200803"/>
                </a:cubicBezTo>
                <a:cubicBezTo>
                  <a:pt x="6285558" y="4200803"/>
                  <a:pt x="6285558" y="4191033"/>
                  <a:pt x="6285558" y="4191033"/>
                </a:cubicBezTo>
                <a:cubicBezTo>
                  <a:pt x="6275789" y="4191033"/>
                  <a:pt x="6266021" y="4181264"/>
                  <a:pt x="6256252" y="4171495"/>
                </a:cubicBezTo>
                <a:cubicBezTo>
                  <a:pt x="6256252" y="4171495"/>
                  <a:pt x="6246483" y="4161725"/>
                  <a:pt x="6246483" y="4161725"/>
                </a:cubicBezTo>
                <a:cubicBezTo>
                  <a:pt x="6246483" y="4161725"/>
                  <a:pt x="6246483" y="4151956"/>
                  <a:pt x="6246483" y="4151956"/>
                </a:cubicBezTo>
                <a:cubicBezTo>
                  <a:pt x="6236715" y="4151956"/>
                  <a:pt x="6207409" y="4132417"/>
                  <a:pt x="6207409" y="4122648"/>
                </a:cubicBezTo>
                <a:close/>
                <a:moveTo>
                  <a:pt x="5953425" y="4122648"/>
                </a:moveTo>
                <a:cubicBezTo>
                  <a:pt x="5963194" y="4122648"/>
                  <a:pt x="5963194" y="4122648"/>
                  <a:pt x="5963194" y="4122648"/>
                </a:cubicBezTo>
                <a:cubicBezTo>
                  <a:pt x="5972962" y="4132417"/>
                  <a:pt x="5972962" y="4132417"/>
                  <a:pt x="5963194" y="4132417"/>
                </a:cubicBezTo>
                <a:cubicBezTo>
                  <a:pt x="5963194" y="4122648"/>
                  <a:pt x="5953425" y="4122648"/>
                  <a:pt x="5953425" y="4122648"/>
                </a:cubicBezTo>
                <a:close/>
                <a:moveTo>
                  <a:pt x="3159602" y="4122648"/>
                </a:moveTo>
                <a:cubicBezTo>
                  <a:pt x="3159602" y="4122648"/>
                  <a:pt x="3159602" y="4122648"/>
                  <a:pt x="3169371" y="4122648"/>
                </a:cubicBezTo>
                <a:cubicBezTo>
                  <a:pt x="3169371" y="4122648"/>
                  <a:pt x="3169371" y="4122648"/>
                  <a:pt x="3179139" y="4132417"/>
                </a:cubicBezTo>
                <a:cubicBezTo>
                  <a:pt x="3179139" y="4132417"/>
                  <a:pt x="3188908" y="4142187"/>
                  <a:pt x="3188908" y="4151956"/>
                </a:cubicBezTo>
                <a:cubicBezTo>
                  <a:pt x="3218214" y="4171495"/>
                  <a:pt x="3267057" y="4239880"/>
                  <a:pt x="3257288" y="4239880"/>
                </a:cubicBezTo>
                <a:cubicBezTo>
                  <a:pt x="3257288" y="4239880"/>
                  <a:pt x="3188908" y="4161725"/>
                  <a:pt x="3179139" y="4151956"/>
                </a:cubicBezTo>
                <a:cubicBezTo>
                  <a:pt x="3179139" y="4151956"/>
                  <a:pt x="3169371" y="4142187"/>
                  <a:pt x="3169371" y="4142187"/>
                </a:cubicBezTo>
                <a:cubicBezTo>
                  <a:pt x="3169371" y="4132417"/>
                  <a:pt x="3159602" y="4132417"/>
                  <a:pt x="3159602" y="4122648"/>
                </a:cubicBezTo>
                <a:close/>
                <a:moveTo>
                  <a:pt x="6573122" y="4081281"/>
                </a:moveTo>
                <a:lnTo>
                  <a:pt x="6578616" y="4083571"/>
                </a:lnTo>
                <a:cubicBezTo>
                  <a:pt x="6578616" y="4083571"/>
                  <a:pt x="6576174" y="4083571"/>
                  <a:pt x="6573732" y="4082350"/>
                </a:cubicBezTo>
                <a:close/>
                <a:moveTo>
                  <a:pt x="4888646" y="4044494"/>
                </a:moveTo>
                <a:cubicBezTo>
                  <a:pt x="4888646" y="4044494"/>
                  <a:pt x="4898415" y="4054263"/>
                  <a:pt x="4908184" y="4064032"/>
                </a:cubicBezTo>
                <a:cubicBezTo>
                  <a:pt x="4908184" y="4064032"/>
                  <a:pt x="4917952" y="4073801"/>
                  <a:pt x="4917952" y="4083571"/>
                </a:cubicBezTo>
                <a:cubicBezTo>
                  <a:pt x="4917952" y="4083571"/>
                  <a:pt x="4927721" y="4093340"/>
                  <a:pt x="4937490" y="4103109"/>
                </a:cubicBezTo>
                <a:cubicBezTo>
                  <a:pt x="4937490" y="4112879"/>
                  <a:pt x="4947258" y="4122648"/>
                  <a:pt x="4957027" y="4132417"/>
                </a:cubicBezTo>
                <a:cubicBezTo>
                  <a:pt x="4957027" y="4142187"/>
                  <a:pt x="4976564" y="4161725"/>
                  <a:pt x="4986333" y="4171495"/>
                </a:cubicBezTo>
                <a:cubicBezTo>
                  <a:pt x="4986333" y="4181264"/>
                  <a:pt x="5005870" y="4200803"/>
                  <a:pt x="5005870" y="4210572"/>
                </a:cubicBezTo>
                <a:cubicBezTo>
                  <a:pt x="5015638" y="4220341"/>
                  <a:pt x="5025407" y="4230110"/>
                  <a:pt x="5025407" y="4239880"/>
                </a:cubicBezTo>
                <a:cubicBezTo>
                  <a:pt x="5035176" y="4239880"/>
                  <a:pt x="5035176" y="4249649"/>
                  <a:pt x="5035176" y="4249649"/>
                </a:cubicBezTo>
                <a:cubicBezTo>
                  <a:pt x="5035176" y="4249649"/>
                  <a:pt x="5044944" y="4259418"/>
                  <a:pt x="5054713" y="4278957"/>
                </a:cubicBezTo>
                <a:cubicBezTo>
                  <a:pt x="5074250" y="4298496"/>
                  <a:pt x="5142630" y="4405958"/>
                  <a:pt x="5162168" y="4445035"/>
                </a:cubicBezTo>
                <a:cubicBezTo>
                  <a:pt x="5171936" y="4454805"/>
                  <a:pt x="5181705" y="4464574"/>
                  <a:pt x="5181705" y="4474343"/>
                </a:cubicBezTo>
                <a:cubicBezTo>
                  <a:pt x="5191473" y="4484112"/>
                  <a:pt x="5191473" y="4493882"/>
                  <a:pt x="5201242" y="4493882"/>
                </a:cubicBezTo>
                <a:cubicBezTo>
                  <a:pt x="5201242" y="4503651"/>
                  <a:pt x="5211011" y="4513420"/>
                  <a:pt x="5211011" y="4523190"/>
                </a:cubicBezTo>
                <a:cubicBezTo>
                  <a:pt x="5220779" y="4523190"/>
                  <a:pt x="5220779" y="4532959"/>
                  <a:pt x="5230548" y="4542728"/>
                </a:cubicBezTo>
                <a:cubicBezTo>
                  <a:pt x="5230548" y="4542728"/>
                  <a:pt x="5230548" y="4542728"/>
                  <a:pt x="5230548" y="4552498"/>
                </a:cubicBezTo>
                <a:cubicBezTo>
                  <a:pt x="5230548" y="4562267"/>
                  <a:pt x="5220779" y="4542728"/>
                  <a:pt x="5201242" y="4523190"/>
                </a:cubicBezTo>
                <a:cubicBezTo>
                  <a:pt x="5201242" y="4513420"/>
                  <a:pt x="5191473" y="4503651"/>
                  <a:pt x="5191473" y="4493882"/>
                </a:cubicBezTo>
                <a:cubicBezTo>
                  <a:pt x="5181705" y="4493882"/>
                  <a:pt x="5181705" y="4484112"/>
                  <a:pt x="5181705" y="4484112"/>
                </a:cubicBezTo>
                <a:cubicBezTo>
                  <a:pt x="5181705" y="4474343"/>
                  <a:pt x="5171936" y="4474343"/>
                  <a:pt x="5171936" y="4474343"/>
                </a:cubicBezTo>
                <a:cubicBezTo>
                  <a:pt x="5162168" y="4464574"/>
                  <a:pt x="5132862" y="4425497"/>
                  <a:pt x="5132862" y="4415727"/>
                </a:cubicBezTo>
                <a:cubicBezTo>
                  <a:pt x="5132862" y="4415727"/>
                  <a:pt x="5132862" y="4405958"/>
                  <a:pt x="5123093" y="4405958"/>
                </a:cubicBezTo>
                <a:cubicBezTo>
                  <a:pt x="5113325" y="4396189"/>
                  <a:pt x="5113325" y="4386419"/>
                  <a:pt x="5084019" y="4337573"/>
                </a:cubicBezTo>
                <a:cubicBezTo>
                  <a:pt x="5074250" y="4327804"/>
                  <a:pt x="5064481" y="4308265"/>
                  <a:pt x="5064481" y="4308265"/>
                </a:cubicBezTo>
                <a:cubicBezTo>
                  <a:pt x="5064481" y="4308265"/>
                  <a:pt x="5054713" y="4298496"/>
                  <a:pt x="5054713" y="4288726"/>
                </a:cubicBezTo>
                <a:cubicBezTo>
                  <a:pt x="5044944" y="4278957"/>
                  <a:pt x="5025407" y="4249649"/>
                  <a:pt x="4996101" y="4210572"/>
                </a:cubicBezTo>
                <a:cubicBezTo>
                  <a:pt x="4986333" y="4200803"/>
                  <a:pt x="4986333" y="4191033"/>
                  <a:pt x="4986333" y="4191033"/>
                </a:cubicBezTo>
                <a:cubicBezTo>
                  <a:pt x="4986333" y="4181264"/>
                  <a:pt x="4976564" y="4181264"/>
                  <a:pt x="4976564" y="4181264"/>
                </a:cubicBezTo>
                <a:cubicBezTo>
                  <a:pt x="4976564" y="4181264"/>
                  <a:pt x="4976564" y="4171495"/>
                  <a:pt x="4966795" y="4171495"/>
                </a:cubicBezTo>
                <a:cubicBezTo>
                  <a:pt x="4966795" y="4171495"/>
                  <a:pt x="4966795" y="4161725"/>
                  <a:pt x="4957027" y="4151956"/>
                </a:cubicBezTo>
                <a:cubicBezTo>
                  <a:pt x="4947258" y="4142187"/>
                  <a:pt x="4917952" y="4103109"/>
                  <a:pt x="4917952" y="4093340"/>
                </a:cubicBezTo>
                <a:cubicBezTo>
                  <a:pt x="4917952" y="4093340"/>
                  <a:pt x="4908184" y="4083571"/>
                  <a:pt x="4898415" y="4073801"/>
                </a:cubicBezTo>
                <a:cubicBezTo>
                  <a:pt x="4898415" y="4064032"/>
                  <a:pt x="4888646" y="4054263"/>
                  <a:pt x="4888646" y="4044494"/>
                </a:cubicBezTo>
                <a:close/>
                <a:moveTo>
                  <a:pt x="7115890" y="4034724"/>
                </a:moveTo>
                <a:cubicBezTo>
                  <a:pt x="7115890" y="4034724"/>
                  <a:pt x="7115890" y="4044494"/>
                  <a:pt x="7125658" y="4044494"/>
                </a:cubicBezTo>
                <a:cubicBezTo>
                  <a:pt x="7125658" y="4054263"/>
                  <a:pt x="7125658" y="4054263"/>
                  <a:pt x="7125658" y="4054263"/>
                </a:cubicBezTo>
                <a:cubicBezTo>
                  <a:pt x="7115890" y="4044494"/>
                  <a:pt x="7115890" y="4034724"/>
                  <a:pt x="7115890" y="4034724"/>
                </a:cubicBezTo>
                <a:close/>
                <a:moveTo>
                  <a:pt x="6852137" y="3995647"/>
                </a:moveTo>
                <a:cubicBezTo>
                  <a:pt x="6861906" y="3995647"/>
                  <a:pt x="6861906" y="4005416"/>
                  <a:pt x="6881443" y="4015186"/>
                </a:cubicBezTo>
                <a:cubicBezTo>
                  <a:pt x="6891212" y="4024955"/>
                  <a:pt x="6891212" y="4024955"/>
                  <a:pt x="6891212" y="4024955"/>
                </a:cubicBezTo>
                <a:cubicBezTo>
                  <a:pt x="6891212" y="4024955"/>
                  <a:pt x="6891212" y="4024955"/>
                  <a:pt x="6891212" y="4034724"/>
                </a:cubicBezTo>
                <a:cubicBezTo>
                  <a:pt x="6891212" y="4044494"/>
                  <a:pt x="6891212" y="4034724"/>
                  <a:pt x="6881443" y="4034724"/>
                </a:cubicBezTo>
                <a:cubicBezTo>
                  <a:pt x="6881443" y="4024955"/>
                  <a:pt x="6871675" y="4015186"/>
                  <a:pt x="6861906" y="4015186"/>
                </a:cubicBezTo>
                <a:cubicBezTo>
                  <a:pt x="6861906" y="4005416"/>
                  <a:pt x="6852137" y="4005416"/>
                  <a:pt x="6852137" y="3995647"/>
                </a:cubicBezTo>
                <a:close/>
                <a:moveTo>
                  <a:pt x="6764220" y="3985878"/>
                </a:moveTo>
                <a:cubicBezTo>
                  <a:pt x="6764220" y="3985878"/>
                  <a:pt x="6773988" y="3985878"/>
                  <a:pt x="6773988" y="3985878"/>
                </a:cubicBezTo>
                <a:cubicBezTo>
                  <a:pt x="6773988" y="3985878"/>
                  <a:pt x="6773988" y="3995647"/>
                  <a:pt x="6783757" y="4005416"/>
                </a:cubicBezTo>
                <a:cubicBezTo>
                  <a:pt x="6793526" y="4015186"/>
                  <a:pt x="6793526" y="4015186"/>
                  <a:pt x="6783757" y="4015186"/>
                </a:cubicBezTo>
                <a:cubicBezTo>
                  <a:pt x="6783757" y="4005416"/>
                  <a:pt x="6773988" y="4005416"/>
                  <a:pt x="6773988" y="4005416"/>
                </a:cubicBezTo>
                <a:cubicBezTo>
                  <a:pt x="6764220" y="3995647"/>
                  <a:pt x="6764220" y="3985878"/>
                  <a:pt x="6764220" y="3985878"/>
                </a:cubicBezTo>
                <a:close/>
                <a:moveTo>
                  <a:pt x="6832600" y="3976108"/>
                </a:moveTo>
                <a:cubicBezTo>
                  <a:pt x="6832600" y="3976108"/>
                  <a:pt x="6842369" y="3976108"/>
                  <a:pt x="6842369" y="3976108"/>
                </a:cubicBezTo>
                <a:cubicBezTo>
                  <a:pt x="6842369" y="3976108"/>
                  <a:pt x="6842369" y="3985878"/>
                  <a:pt x="6852137" y="3985878"/>
                </a:cubicBezTo>
                <a:cubicBezTo>
                  <a:pt x="6852137" y="3985878"/>
                  <a:pt x="6852137" y="3995647"/>
                  <a:pt x="6852137" y="3995647"/>
                </a:cubicBezTo>
                <a:cubicBezTo>
                  <a:pt x="6842369" y="3995647"/>
                  <a:pt x="6832600" y="3985878"/>
                  <a:pt x="6832600" y="3976108"/>
                </a:cubicBezTo>
                <a:close/>
                <a:moveTo>
                  <a:pt x="5621292" y="3956570"/>
                </a:moveTo>
                <a:cubicBezTo>
                  <a:pt x="5621292" y="3956570"/>
                  <a:pt x="5621292" y="3956570"/>
                  <a:pt x="5631061" y="3956570"/>
                </a:cubicBezTo>
                <a:cubicBezTo>
                  <a:pt x="5640830" y="3966339"/>
                  <a:pt x="5640830" y="3966339"/>
                  <a:pt x="5640830" y="3966339"/>
                </a:cubicBezTo>
                <a:cubicBezTo>
                  <a:pt x="5631061" y="3966339"/>
                  <a:pt x="5631061" y="3966339"/>
                  <a:pt x="5621292" y="3956570"/>
                </a:cubicBezTo>
                <a:close/>
                <a:moveTo>
                  <a:pt x="6914827" y="3944167"/>
                </a:moveTo>
                <a:lnTo>
                  <a:pt x="6920518" y="3946800"/>
                </a:lnTo>
                <a:cubicBezTo>
                  <a:pt x="6920518" y="3946800"/>
                  <a:pt x="6918076" y="3946800"/>
                  <a:pt x="6915634" y="3945579"/>
                </a:cubicBezTo>
                <a:close/>
                <a:moveTo>
                  <a:pt x="6881443" y="3907723"/>
                </a:moveTo>
                <a:cubicBezTo>
                  <a:pt x="6891212" y="3917493"/>
                  <a:pt x="6891212" y="3917493"/>
                  <a:pt x="6891212" y="3917493"/>
                </a:cubicBezTo>
                <a:cubicBezTo>
                  <a:pt x="6900980" y="3927262"/>
                  <a:pt x="6910749" y="3937031"/>
                  <a:pt x="6910749" y="3937031"/>
                </a:cubicBezTo>
                <a:lnTo>
                  <a:pt x="6914827" y="3944167"/>
                </a:lnTo>
                <a:lnTo>
                  <a:pt x="6910291" y="3942068"/>
                </a:lnTo>
                <a:cubicBezTo>
                  <a:pt x="6897928" y="3933368"/>
                  <a:pt x="6881443" y="3915050"/>
                  <a:pt x="6881443" y="3907723"/>
                </a:cubicBezTo>
                <a:close/>
                <a:moveTo>
                  <a:pt x="6422318" y="3862899"/>
                </a:moveTo>
                <a:lnTo>
                  <a:pt x="6432087" y="3868646"/>
                </a:lnTo>
                <a:cubicBezTo>
                  <a:pt x="6432087" y="3868646"/>
                  <a:pt x="6432087" y="3868646"/>
                  <a:pt x="6422318" y="3868646"/>
                </a:cubicBezTo>
                <a:cubicBezTo>
                  <a:pt x="6422318" y="3868646"/>
                  <a:pt x="6422318" y="3866204"/>
                  <a:pt x="6422318" y="3863762"/>
                </a:cubicBezTo>
                <a:close/>
                <a:moveTo>
                  <a:pt x="6920518" y="3858877"/>
                </a:moveTo>
                <a:cubicBezTo>
                  <a:pt x="6930286" y="3858877"/>
                  <a:pt x="6940055" y="3868646"/>
                  <a:pt x="6940055" y="3868646"/>
                </a:cubicBezTo>
                <a:cubicBezTo>
                  <a:pt x="6940055" y="3868646"/>
                  <a:pt x="6940055" y="3868646"/>
                  <a:pt x="6930286" y="3868646"/>
                </a:cubicBezTo>
                <a:cubicBezTo>
                  <a:pt x="6930286" y="3868646"/>
                  <a:pt x="6940055" y="3878415"/>
                  <a:pt x="6940055" y="3878415"/>
                </a:cubicBezTo>
                <a:cubicBezTo>
                  <a:pt x="6949823" y="3888185"/>
                  <a:pt x="6949823" y="3888185"/>
                  <a:pt x="6949823" y="3888185"/>
                </a:cubicBezTo>
                <a:cubicBezTo>
                  <a:pt x="6949823" y="3897954"/>
                  <a:pt x="6949823" y="3888185"/>
                  <a:pt x="6940055" y="3888185"/>
                </a:cubicBezTo>
                <a:cubicBezTo>
                  <a:pt x="6940055" y="3878415"/>
                  <a:pt x="6930286" y="3878415"/>
                  <a:pt x="6930286" y="3878415"/>
                </a:cubicBezTo>
                <a:cubicBezTo>
                  <a:pt x="6930286" y="3878415"/>
                  <a:pt x="6930286" y="3868646"/>
                  <a:pt x="6920518" y="3868646"/>
                </a:cubicBezTo>
                <a:cubicBezTo>
                  <a:pt x="6920518" y="3868646"/>
                  <a:pt x="6920518" y="3858877"/>
                  <a:pt x="6920518" y="3858877"/>
                </a:cubicBezTo>
                <a:close/>
                <a:moveTo>
                  <a:pt x="6373475" y="3855946"/>
                </a:moveTo>
                <a:lnTo>
                  <a:pt x="6375918" y="3857656"/>
                </a:lnTo>
                <a:cubicBezTo>
                  <a:pt x="6378360" y="3858877"/>
                  <a:pt x="6378360" y="3858877"/>
                  <a:pt x="6373475" y="3858877"/>
                </a:cubicBezTo>
                <a:close/>
                <a:moveTo>
                  <a:pt x="6910749" y="3849107"/>
                </a:moveTo>
                <a:cubicBezTo>
                  <a:pt x="6910749" y="3849107"/>
                  <a:pt x="6910749" y="3849107"/>
                  <a:pt x="6920518" y="3858877"/>
                </a:cubicBezTo>
                <a:cubicBezTo>
                  <a:pt x="6920518" y="3858877"/>
                  <a:pt x="6910749" y="3858877"/>
                  <a:pt x="6910749" y="3849107"/>
                </a:cubicBezTo>
                <a:close/>
                <a:moveTo>
                  <a:pt x="6903902" y="3844451"/>
                </a:moveTo>
                <a:lnTo>
                  <a:pt x="6910749" y="3849107"/>
                </a:lnTo>
                <a:cubicBezTo>
                  <a:pt x="6910749" y="3849107"/>
                  <a:pt x="6908307" y="3849107"/>
                  <a:pt x="6905865" y="3847886"/>
                </a:cubicBezTo>
                <a:close/>
                <a:moveTo>
                  <a:pt x="6861906" y="3839338"/>
                </a:moveTo>
                <a:cubicBezTo>
                  <a:pt x="6861906" y="3849107"/>
                  <a:pt x="6871675" y="3849107"/>
                  <a:pt x="6871675" y="3849107"/>
                </a:cubicBezTo>
                <a:cubicBezTo>
                  <a:pt x="6881443" y="3849107"/>
                  <a:pt x="6891212" y="3858877"/>
                  <a:pt x="6891212" y="3868646"/>
                </a:cubicBezTo>
                <a:cubicBezTo>
                  <a:pt x="6891212" y="3868646"/>
                  <a:pt x="6891212" y="3878415"/>
                  <a:pt x="6900980" y="3878415"/>
                </a:cubicBezTo>
                <a:cubicBezTo>
                  <a:pt x="6900980" y="3888185"/>
                  <a:pt x="6900980" y="3888185"/>
                  <a:pt x="6900980" y="3888185"/>
                </a:cubicBezTo>
                <a:cubicBezTo>
                  <a:pt x="6900980" y="3888185"/>
                  <a:pt x="6891212" y="3878415"/>
                  <a:pt x="6891212" y="3878415"/>
                </a:cubicBezTo>
                <a:cubicBezTo>
                  <a:pt x="6891212" y="3878415"/>
                  <a:pt x="6881443" y="3858877"/>
                  <a:pt x="6871675" y="3858877"/>
                </a:cubicBezTo>
                <a:cubicBezTo>
                  <a:pt x="6871675" y="3858877"/>
                  <a:pt x="6861906" y="3849107"/>
                  <a:pt x="6861906" y="3839338"/>
                </a:cubicBezTo>
                <a:close/>
                <a:moveTo>
                  <a:pt x="5220779" y="3810030"/>
                </a:moveTo>
                <a:cubicBezTo>
                  <a:pt x="5230548" y="3810030"/>
                  <a:pt x="5250085" y="3819799"/>
                  <a:pt x="5259854" y="3829569"/>
                </a:cubicBezTo>
                <a:cubicBezTo>
                  <a:pt x="5259854" y="3829569"/>
                  <a:pt x="5259854" y="3839338"/>
                  <a:pt x="5269622" y="3839338"/>
                </a:cubicBezTo>
                <a:cubicBezTo>
                  <a:pt x="5269622" y="3839338"/>
                  <a:pt x="5279391" y="3849107"/>
                  <a:pt x="5289160" y="3849107"/>
                </a:cubicBezTo>
                <a:cubicBezTo>
                  <a:pt x="5289160" y="3858877"/>
                  <a:pt x="5298928" y="3858877"/>
                  <a:pt x="5308697" y="3868646"/>
                </a:cubicBezTo>
                <a:cubicBezTo>
                  <a:pt x="5338003" y="3878415"/>
                  <a:pt x="5347771" y="3888185"/>
                  <a:pt x="5357540" y="3897954"/>
                </a:cubicBezTo>
                <a:cubicBezTo>
                  <a:pt x="5357540" y="3897954"/>
                  <a:pt x="5357540" y="3897954"/>
                  <a:pt x="5367308" y="3897954"/>
                </a:cubicBezTo>
                <a:cubicBezTo>
                  <a:pt x="5367308" y="3907723"/>
                  <a:pt x="5396614" y="3927262"/>
                  <a:pt x="5396614" y="3927262"/>
                </a:cubicBezTo>
                <a:cubicBezTo>
                  <a:pt x="5396614" y="3927262"/>
                  <a:pt x="5396614" y="3927262"/>
                  <a:pt x="5396614" y="3937031"/>
                </a:cubicBezTo>
                <a:cubicBezTo>
                  <a:pt x="5396614" y="3937031"/>
                  <a:pt x="5396614" y="3937031"/>
                  <a:pt x="5377077" y="3917493"/>
                </a:cubicBezTo>
                <a:cubicBezTo>
                  <a:pt x="5367308" y="3907723"/>
                  <a:pt x="5347771" y="3897954"/>
                  <a:pt x="5328234" y="3888185"/>
                </a:cubicBezTo>
                <a:cubicBezTo>
                  <a:pt x="5308697" y="3878415"/>
                  <a:pt x="5298928" y="3868646"/>
                  <a:pt x="5298928" y="3868646"/>
                </a:cubicBezTo>
                <a:cubicBezTo>
                  <a:pt x="5298928" y="3868646"/>
                  <a:pt x="5279391" y="3849107"/>
                  <a:pt x="5269622" y="3849107"/>
                </a:cubicBezTo>
                <a:cubicBezTo>
                  <a:pt x="5259854" y="3839338"/>
                  <a:pt x="5250085" y="3839338"/>
                  <a:pt x="5250085" y="3829569"/>
                </a:cubicBezTo>
                <a:cubicBezTo>
                  <a:pt x="5240316" y="3829569"/>
                  <a:pt x="5230548" y="3819799"/>
                  <a:pt x="5230548" y="3819799"/>
                </a:cubicBezTo>
                <a:cubicBezTo>
                  <a:pt x="5220779" y="3819799"/>
                  <a:pt x="5220779" y="3810030"/>
                  <a:pt x="5220779" y="3810030"/>
                </a:cubicBezTo>
                <a:close/>
                <a:moveTo>
                  <a:pt x="6207409" y="3790492"/>
                </a:moveTo>
                <a:cubicBezTo>
                  <a:pt x="6217178" y="3790492"/>
                  <a:pt x="6217178" y="3790492"/>
                  <a:pt x="6226946" y="3800261"/>
                </a:cubicBezTo>
                <a:cubicBezTo>
                  <a:pt x="6226946" y="3800261"/>
                  <a:pt x="6229388" y="3802704"/>
                  <a:pt x="6233052" y="3805146"/>
                </a:cubicBezTo>
                <a:lnTo>
                  <a:pt x="6236715" y="3806478"/>
                </a:lnTo>
                <a:lnTo>
                  <a:pt x="6246483" y="3810030"/>
                </a:lnTo>
                <a:cubicBezTo>
                  <a:pt x="6256252" y="3819799"/>
                  <a:pt x="6266021" y="3829569"/>
                  <a:pt x="6285558" y="3839338"/>
                </a:cubicBezTo>
                <a:cubicBezTo>
                  <a:pt x="6295327" y="3849107"/>
                  <a:pt x="6295327" y="3849107"/>
                  <a:pt x="6305095" y="3858877"/>
                </a:cubicBezTo>
                <a:cubicBezTo>
                  <a:pt x="6305095" y="3858877"/>
                  <a:pt x="6314864" y="3868646"/>
                  <a:pt x="6324632" y="3868646"/>
                </a:cubicBezTo>
                <a:cubicBezTo>
                  <a:pt x="6334401" y="3878415"/>
                  <a:pt x="6344170" y="3888185"/>
                  <a:pt x="6344170" y="3888185"/>
                </a:cubicBezTo>
                <a:cubicBezTo>
                  <a:pt x="6344170" y="3888185"/>
                  <a:pt x="6334401" y="3888185"/>
                  <a:pt x="6324632" y="3888185"/>
                </a:cubicBezTo>
                <a:cubicBezTo>
                  <a:pt x="6324632" y="3878415"/>
                  <a:pt x="6314864" y="3878415"/>
                  <a:pt x="6314864" y="3868646"/>
                </a:cubicBezTo>
                <a:cubicBezTo>
                  <a:pt x="6314864" y="3878415"/>
                  <a:pt x="6314864" y="3878415"/>
                  <a:pt x="6314864" y="3878415"/>
                </a:cubicBezTo>
                <a:cubicBezTo>
                  <a:pt x="6305095" y="3878415"/>
                  <a:pt x="6305095" y="3878415"/>
                  <a:pt x="6305095" y="3878415"/>
                </a:cubicBezTo>
                <a:cubicBezTo>
                  <a:pt x="6305095" y="3878415"/>
                  <a:pt x="6305095" y="3868646"/>
                  <a:pt x="6305095" y="3868646"/>
                </a:cubicBezTo>
                <a:cubicBezTo>
                  <a:pt x="6305095" y="3868646"/>
                  <a:pt x="6295327" y="3858877"/>
                  <a:pt x="6295327" y="3858877"/>
                </a:cubicBezTo>
                <a:cubicBezTo>
                  <a:pt x="6295327" y="3858877"/>
                  <a:pt x="6285558" y="3849107"/>
                  <a:pt x="6285558" y="3849107"/>
                </a:cubicBezTo>
                <a:cubicBezTo>
                  <a:pt x="6285558" y="3849107"/>
                  <a:pt x="6275789" y="3849107"/>
                  <a:pt x="6275789" y="3849107"/>
                </a:cubicBezTo>
                <a:cubicBezTo>
                  <a:pt x="6275789" y="3839338"/>
                  <a:pt x="6266021" y="3839338"/>
                  <a:pt x="6256252" y="3829569"/>
                </a:cubicBezTo>
                <a:cubicBezTo>
                  <a:pt x="6236715" y="3819799"/>
                  <a:pt x="6226946" y="3810030"/>
                  <a:pt x="6226946" y="3810030"/>
                </a:cubicBezTo>
                <a:cubicBezTo>
                  <a:pt x="6217178" y="3810030"/>
                  <a:pt x="6217178" y="3800261"/>
                  <a:pt x="6207409" y="3800261"/>
                </a:cubicBezTo>
                <a:cubicBezTo>
                  <a:pt x="6197640" y="3800261"/>
                  <a:pt x="6197640" y="3800261"/>
                  <a:pt x="6197640" y="3800261"/>
                </a:cubicBezTo>
                <a:cubicBezTo>
                  <a:pt x="6207409" y="3800261"/>
                  <a:pt x="6207409" y="3790492"/>
                  <a:pt x="6207409" y="3790492"/>
                </a:cubicBezTo>
                <a:close/>
                <a:moveTo>
                  <a:pt x="6642884" y="3783293"/>
                </a:moveTo>
                <a:lnTo>
                  <a:pt x="6650660" y="3786828"/>
                </a:lnTo>
                <a:cubicBezTo>
                  <a:pt x="6654323" y="3790492"/>
                  <a:pt x="6656765" y="3795376"/>
                  <a:pt x="6656765" y="3800261"/>
                </a:cubicBezTo>
                <a:cubicBezTo>
                  <a:pt x="6646997" y="3800261"/>
                  <a:pt x="6646997" y="3790492"/>
                  <a:pt x="6646997" y="3790492"/>
                </a:cubicBezTo>
                <a:close/>
                <a:moveTo>
                  <a:pt x="6637228" y="3780722"/>
                </a:moveTo>
                <a:cubicBezTo>
                  <a:pt x="6637228" y="3780722"/>
                  <a:pt x="6639670" y="3780722"/>
                  <a:pt x="6642112" y="3781943"/>
                </a:cubicBezTo>
                <a:lnTo>
                  <a:pt x="6642884" y="3783293"/>
                </a:lnTo>
                <a:close/>
                <a:moveTo>
                  <a:pt x="6217178" y="3780722"/>
                </a:moveTo>
                <a:cubicBezTo>
                  <a:pt x="6217178" y="3780722"/>
                  <a:pt x="6226946" y="3790492"/>
                  <a:pt x="6226946" y="3790492"/>
                </a:cubicBezTo>
                <a:cubicBezTo>
                  <a:pt x="6226946" y="3790492"/>
                  <a:pt x="6226946" y="3790492"/>
                  <a:pt x="6236715" y="3800261"/>
                </a:cubicBezTo>
                <a:cubicBezTo>
                  <a:pt x="6226946" y="3800261"/>
                  <a:pt x="6226946" y="3790492"/>
                  <a:pt x="6217178" y="3780722"/>
                </a:cubicBezTo>
                <a:close/>
                <a:moveTo>
                  <a:pt x="6634016" y="3771890"/>
                </a:moveTo>
                <a:lnTo>
                  <a:pt x="6636007" y="3772174"/>
                </a:lnTo>
                <a:cubicBezTo>
                  <a:pt x="6637228" y="3773396"/>
                  <a:pt x="6637228" y="3775838"/>
                  <a:pt x="6637228" y="3780722"/>
                </a:cubicBezTo>
                <a:close/>
                <a:moveTo>
                  <a:pt x="6216042" y="3770726"/>
                </a:moveTo>
                <a:lnTo>
                  <a:pt x="6217178" y="3770953"/>
                </a:lnTo>
                <a:lnTo>
                  <a:pt x="6218430" y="3772915"/>
                </a:lnTo>
                <a:close/>
                <a:moveTo>
                  <a:pt x="6197640" y="3761184"/>
                </a:moveTo>
                <a:cubicBezTo>
                  <a:pt x="6202525" y="3761184"/>
                  <a:pt x="6207409" y="3763626"/>
                  <a:pt x="6212293" y="3767290"/>
                </a:cubicBezTo>
                <a:lnTo>
                  <a:pt x="6216042" y="3770726"/>
                </a:lnTo>
                <a:lnTo>
                  <a:pt x="6211072" y="3769732"/>
                </a:lnTo>
                <a:cubicBezTo>
                  <a:pt x="6207409" y="3768511"/>
                  <a:pt x="6202525" y="3766068"/>
                  <a:pt x="6197640" y="3761184"/>
                </a:cubicBezTo>
                <a:close/>
                <a:moveTo>
                  <a:pt x="6148797" y="3712337"/>
                </a:moveTo>
                <a:cubicBezTo>
                  <a:pt x="6148797" y="3712337"/>
                  <a:pt x="6148797" y="3722106"/>
                  <a:pt x="6148797" y="3722106"/>
                </a:cubicBezTo>
                <a:cubicBezTo>
                  <a:pt x="6148797" y="3722106"/>
                  <a:pt x="6158566" y="3722106"/>
                  <a:pt x="6158566" y="3722106"/>
                </a:cubicBezTo>
                <a:cubicBezTo>
                  <a:pt x="6158566" y="3722106"/>
                  <a:pt x="6158566" y="3722106"/>
                  <a:pt x="6158566" y="3731876"/>
                </a:cubicBezTo>
                <a:cubicBezTo>
                  <a:pt x="6168335" y="3731876"/>
                  <a:pt x="6168335" y="3731876"/>
                  <a:pt x="6168335" y="3731876"/>
                </a:cubicBezTo>
                <a:cubicBezTo>
                  <a:pt x="6168335" y="3731876"/>
                  <a:pt x="6168335" y="3741645"/>
                  <a:pt x="6168335" y="3741645"/>
                </a:cubicBezTo>
                <a:cubicBezTo>
                  <a:pt x="6178103" y="3741645"/>
                  <a:pt x="6178103" y="3741645"/>
                  <a:pt x="6178103" y="3751414"/>
                </a:cubicBezTo>
                <a:cubicBezTo>
                  <a:pt x="6178103" y="3751414"/>
                  <a:pt x="6187872" y="3751414"/>
                  <a:pt x="6187872" y="3751414"/>
                </a:cubicBezTo>
                <a:cubicBezTo>
                  <a:pt x="6187872" y="3751414"/>
                  <a:pt x="6197640" y="3761184"/>
                  <a:pt x="6197640" y="3761184"/>
                </a:cubicBezTo>
                <a:cubicBezTo>
                  <a:pt x="6207409" y="3770953"/>
                  <a:pt x="6217178" y="3780722"/>
                  <a:pt x="6217178" y="3780722"/>
                </a:cubicBezTo>
                <a:cubicBezTo>
                  <a:pt x="6207409" y="3780722"/>
                  <a:pt x="6197640" y="3770953"/>
                  <a:pt x="6187872" y="3770953"/>
                </a:cubicBezTo>
                <a:cubicBezTo>
                  <a:pt x="6187872" y="3761184"/>
                  <a:pt x="6187872" y="3761184"/>
                  <a:pt x="6178103" y="3761184"/>
                </a:cubicBezTo>
                <a:cubicBezTo>
                  <a:pt x="6178103" y="3751414"/>
                  <a:pt x="6168335" y="3751414"/>
                  <a:pt x="6168335" y="3751414"/>
                </a:cubicBezTo>
                <a:cubicBezTo>
                  <a:pt x="6168335" y="3751414"/>
                  <a:pt x="6168335" y="3741645"/>
                  <a:pt x="6158566" y="3741645"/>
                </a:cubicBezTo>
                <a:cubicBezTo>
                  <a:pt x="6148797" y="3722106"/>
                  <a:pt x="6139029" y="3712337"/>
                  <a:pt x="6148797" y="3712337"/>
                </a:cubicBezTo>
                <a:close/>
                <a:moveTo>
                  <a:pt x="6593269" y="3698904"/>
                </a:moveTo>
                <a:cubicBezTo>
                  <a:pt x="6595711" y="3700125"/>
                  <a:pt x="6598153" y="3702568"/>
                  <a:pt x="6598153" y="3702568"/>
                </a:cubicBezTo>
                <a:lnTo>
                  <a:pt x="6591873" y="3699951"/>
                </a:lnTo>
                <a:close/>
                <a:moveTo>
                  <a:pt x="6617691" y="3692798"/>
                </a:moveTo>
                <a:cubicBezTo>
                  <a:pt x="6627459" y="3692798"/>
                  <a:pt x="6627459" y="3692798"/>
                  <a:pt x="6627459" y="3702568"/>
                </a:cubicBezTo>
                <a:cubicBezTo>
                  <a:pt x="6617691" y="3702568"/>
                  <a:pt x="6617691" y="3702568"/>
                  <a:pt x="6617691" y="3692798"/>
                </a:cubicBezTo>
                <a:close/>
                <a:moveTo>
                  <a:pt x="6637228" y="3653722"/>
                </a:moveTo>
                <a:lnTo>
                  <a:pt x="6648218" y="3663491"/>
                </a:lnTo>
                <a:cubicBezTo>
                  <a:pt x="6654323" y="3668375"/>
                  <a:pt x="6661650" y="3673260"/>
                  <a:pt x="6666534" y="3673260"/>
                </a:cubicBezTo>
                <a:cubicBezTo>
                  <a:pt x="6666534" y="3673260"/>
                  <a:pt x="6676302" y="3673260"/>
                  <a:pt x="6676302" y="3683029"/>
                </a:cubicBezTo>
                <a:lnTo>
                  <a:pt x="6675081" y="3683029"/>
                </a:lnTo>
                <a:lnTo>
                  <a:pt x="6671418" y="3683029"/>
                </a:lnTo>
                <a:lnTo>
                  <a:pt x="6667755" y="3683029"/>
                </a:lnTo>
                <a:cubicBezTo>
                  <a:pt x="6666534" y="3683029"/>
                  <a:pt x="6666534" y="3683029"/>
                  <a:pt x="6666534" y="3683029"/>
                </a:cubicBezTo>
                <a:cubicBezTo>
                  <a:pt x="6666534" y="3673260"/>
                  <a:pt x="6656765" y="3673260"/>
                  <a:pt x="6646997" y="3663491"/>
                </a:cubicBezTo>
                <a:close/>
                <a:moveTo>
                  <a:pt x="6637228" y="3653721"/>
                </a:moveTo>
                <a:lnTo>
                  <a:pt x="6637228" y="3653722"/>
                </a:lnTo>
                <a:lnTo>
                  <a:pt x="6637228" y="3653721"/>
                </a:lnTo>
                <a:close/>
                <a:moveTo>
                  <a:pt x="6637228" y="3643952"/>
                </a:moveTo>
                <a:lnTo>
                  <a:pt x="6639352" y="3645085"/>
                </a:lnTo>
                <a:lnTo>
                  <a:pt x="6642112" y="3647616"/>
                </a:lnTo>
                <a:lnTo>
                  <a:pt x="6651181" y="3651394"/>
                </a:lnTo>
                <a:lnTo>
                  <a:pt x="6655544" y="3653721"/>
                </a:lnTo>
                <a:lnTo>
                  <a:pt x="6658026" y="3655928"/>
                </a:lnTo>
                <a:lnTo>
                  <a:pt x="6661650" y="3662269"/>
                </a:lnTo>
                <a:cubicBezTo>
                  <a:pt x="6664092" y="3663491"/>
                  <a:pt x="6666534" y="3663491"/>
                  <a:pt x="6666534" y="3663491"/>
                </a:cubicBezTo>
                <a:cubicBezTo>
                  <a:pt x="6666534" y="3673260"/>
                  <a:pt x="6656765" y="3663491"/>
                  <a:pt x="6637228" y="3643952"/>
                </a:cubicBezTo>
                <a:close/>
                <a:moveTo>
                  <a:pt x="6627459" y="3634183"/>
                </a:moveTo>
                <a:lnTo>
                  <a:pt x="6637094" y="3643015"/>
                </a:lnTo>
                <a:lnTo>
                  <a:pt x="6637228" y="3643952"/>
                </a:lnTo>
                <a:cubicBezTo>
                  <a:pt x="6637228" y="3643952"/>
                  <a:pt x="6634786" y="3641510"/>
                  <a:pt x="6631122" y="3637846"/>
                </a:cubicBezTo>
                <a:close/>
                <a:moveTo>
                  <a:pt x="6627459" y="3634183"/>
                </a:moveTo>
                <a:lnTo>
                  <a:pt x="6627459" y="3634183"/>
                </a:lnTo>
                <a:lnTo>
                  <a:pt x="6627459" y="3634183"/>
                </a:lnTo>
                <a:close/>
                <a:moveTo>
                  <a:pt x="4439290" y="3624414"/>
                </a:moveTo>
                <a:lnTo>
                  <a:pt x="4451501" y="3636625"/>
                </a:lnTo>
                <a:cubicBezTo>
                  <a:pt x="4456385" y="3641510"/>
                  <a:pt x="4458828" y="3643952"/>
                  <a:pt x="4458828" y="3643952"/>
                </a:cubicBezTo>
                <a:cubicBezTo>
                  <a:pt x="4497902" y="3692798"/>
                  <a:pt x="4527208" y="3722106"/>
                  <a:pt x="4527208" y="3712337"/>
                </a:cubicBezTo>
                <a:cubicBezTo>
                  <a:pt x="4527208" y="3722106"/>
                  <a:pt x="4527208" y="3722106"/>
                  <a:pt x="4536976" y="3731876"/>
                </a:cubicBezTo>
                <a:cubicBezTo>
                  <a:pt x="4536976" y="3741645"/>
                  <a:pt x="4546745" y="3751414"/>
                  <a:pt x="4546745" y="3751414"/>
                </a:cubicBezTo>
                <a:cubicBezTo>
                  <a:pt x="4546745" y="3751414"/>
                  <a:pt x="4536976" y="3751414"/>
                  <a:pt x="4527208" y="3731876"/>
                </a:cubicBezTo>
                <a:cubicBezTo>
                  <a:pt x="4507671" y="3712337"/>
                  <a:pt x="4488133" y="3692798"/>
                  <a:pt x="4468596" y="3663491"/>
                </a:cubicBezTo>
                <a:cubicBezTo>
                  <a:pt x="4463712" y="3658606"/>
                  <a:pt x="4458828" y="3653721"/>
                  <a:pt x="4453943" y="3647616"/>
                </a:cubicBezTo>
                <a:close/>
                <a:moveTo>
                  <a:pt x="4439289" y="3624412"/>
                </a:moveTo>
                <a:lnTo>
                  <a:pt x="4439290" y="3624413"/>
                </a:lnTo>
                <a:lnTo>
                  <a:pt x="4439290" y="3624414"/>
                </a:lnTo>
                <a:close/>
                <a:moveTo>
                  <a:pt x="4380679" y="3556028"/>
                </a:moveTo>
                <a:cubicBezTo>
                  <a:pt x="4380679" y="3556028"/>
                  <a:pt x="4390447" y="3565797"/>
                  <a:pt x="4400216" y="3575567"/>
                </a:cubicBezTo>
                <a:cubicBezTo>
                  <a:pt x="4409985" y="3585336"/>
                  <a:pt x="4419753" y="3604875"/>
                  <a:pt x="4429522" y="3614644"/>
                </a:cubicBezTo>
                <a:lnTo>
                  <a:pt x="4439289" y="3624412"/>
                </a:lnTo>
                <a:lnTo>
                  <a:pt x="4420974" y="3609759"/>
                </a:lnTo>
                <a:cubicBezTo>
                  <a:pt x="4414869" y="3604875"/>
                  <a:pt x="4409985" y="3599990"/>
                  <a:pt x="4409985" y="3595105"/>
                </a:cubicBezTo>
                <a:cubicBezTo>
                  <a:pt x="4380679" y="3565797"/>
                  <a:pt x="4370910" y="3556028"/>
                  <a:pt x="4380679" y="3556028"/>
                </a:cubicBezTo>
                <a:close/>
                <a:moveTo>
                  <a:pt x="4766539" y="3536490"/>
                </a:moveTo>
                <a:lnTo>
                  <a:pt x="4771423" y="3536490"/>
                </a:lnTo>
                <a:lnTo>
                  <a:pt x="4770535" y="3539154"/>
                </a:lnTo>
                <a:close/>
                <a:moveTo>
                  <a:pt x="4488133" y="3536490"/>
                </a:moveTo>
                <a:lnTo>
                  <a:pt x="4496980" y="3539808"/>
                </a:lnTo>
                <a:lnTo>
                  <a:pt x="4497902" y="3546259"/>
                </a:lnTo>
                <a:cubicBezTo>
                  <a:pt x="4507671" y="3556028"/>
                  <a:pt x="4517439" y="3565797"/>
                  <a:pt x="4517439" y="3565797"/>
                </a:cubicBezTo>
                <a:cubicBezTo>
                  <a:pt x="4517439" y="3565797"/>
                  <a:pt x="4527208" y="3575567"/>
                  <a:pt x="4536976" y="3585336"/>
                </a:cubicBezTo>
                <a:cubicBezTo>
                  <a:pt x="4556514" y="3604875"/>
                  <a:pt x="4566282" y="3614644"/>
                  <a:pt x="4576051" y="3624413"/>
                </a:cubicBezTo>
                <a:cubicBezTo>
                  <a:pt x="4585820" y="3643952"/>
                  <a:pt x="4595588" y="3653721"/>
                  <a:pt x="4605357" y="3673260"/>
                </a:cubicBezTo>
                <a:cubicBezTo>
                  <a:pt x="4615125" y="3683029"/>
                  <a:pt x="4615125" y="3683029"/>
                  <a:pt x="4615125" y="3683029"/>
                </a:cubicBezTo>
                <a:cubicBezTo>
                  <a:pt x="4615125" y="3692798"/>
                  <a:pt x="4654200" y="3731876"/>
                  <a:pt x="4663968" y="3741645"/>
                </a:cubicBezTo>
                <a:cubicBezTo>
                  <a:pt x="4673737" y="3751414"/>
                  <a:pt x="4673737" y="3751414"/>
                  <a:pt x="4673737" y="3751414"/>
                </a:cubicBezTo>
                <a:cubicBezTo>
                  <a:pt x="4673737" y="3761184"/>
                  <a:pt x="4683506" y="3761184"/>
                  <a:pt x="4683506" y="3770953"/>
                </a:cubicBezTo>
                <a:cubicBezTo>
                  <a:pt x="4712811" y="3790492"/>
                  <a:pt x="4712811" y="3790492"/>
                  <a:pt x="4712811" y="3800261"/>
                </a:cubicBezTo>
                <a:cubicBezTo>
                  <a:pt x="4722580" y="3810030"/>
                  <a:pt x="4722580" y="3819799"/>
                  <a:pt x="4732349" y="3819799"/>
                </a:cubicBezTo>
                <a:cubicBezTo>
                  <a:pt x="4742117" y="3829569"/>
                  <a:pt x="4742117" y="3839338"/>
                  <a:pt x="4742117" y="3839338"/>
                </a:cubicBezTo>
                <a:cubicBezTo>
                  <a:pt x="4742117" y="3839338"/>
                  <a:pt x="4751886" y="3849107"/>
                  <a:pt x="4751886" y="3849107"/>
                </a:cubicBezTo>
                <a:cubicBezTo>
                  <a:pt x="4751886" y="3849107"/>
                  <a:pt x="4761655" y="3858877"/>
                  <a:pt x="4761655" y="3868646"/>
                </a:cubicBezTo>
                <a:cubicBezTo>
                  <a:pt x="4761655" y="3868646"/>
                  <a:pt x="4771423" y="3878415"/>
                  <a:pt x="4771423" y="3878415"/>
                </a:cubicBezTo>
                <a:cubicBezTo>
                  <a:pt x="4771423" y="3878415"/>
                  <a:pt x="4781192" y="3888185"/>
                  <a:pt x="4781192" y="3888185"/>
                </a:cubicBezTo>
                <a:cubicBezTo>
                  <a:pt x="4781192" y="3897954"/>
                  <a:pt x="4790960" y="3897954"/>
                  <a:pt x="4790960" y="3907723"/>
                </a:cubicBezTo>
                <a:cubicBezTo>
                  <a:pt x="4790960" y="3907723"/>
                  <a:pt x="4800729" y="3907723"/>
                  <a:pt x="4800729" y="3917493"/>
                </a:cubicBezTo>
                <a:cubicBezTo>
                  <a:pt x="4800729" y="3917493"/>
                  <a:pt x="4820266" y="3946800"/>
                  <a:pt x="4820266" y="3946800"/>
                </a:cubicBezTo>
                <a:cubicBezTo>
                  <a:pt x="4820266" y="3946800"/>
                  <a:pt x="4830035" y="3946800"/>
                  <a:pt x="4830035" y="3956570"/>
                </a:cubicBezTo>
                <a:cubicBezTo>
                  <a:pt x="4830035" y="3966339"/>
                  <a:pt x="4839803" y="3976108"/>
                  <a:pt x="4869109" y="4005416"/>
                </a:cubicBezTo>
                <a:cubicBezTo>
                  <a:pt x="4878878" y="4024955"/>
                  <a:pt x="4888646" y="4034724"/>
                  <a:pt x="4888646" y="4044494"/>
                </a:cubicBezTo>
                <a:cubicBezTo>
                  <a:pt x="4878878" y="4044494"/>
                  <a:pt x="4878878" y="4034724"/>
                  <a:pt x="4869109" y="4034724"/>
                </a:cubicBezTo>
                <a:cubicBezTo>
                  <a:pt x="4869109" y="4034724"/>
                  <a:pt x="4869109" y="4024955"/>
                  <a:pt x="4859341" y="4024955"/>
                </a:cubicBezTo>
                <a:cubicBezTo>
                  <a:pt x="4859341" y="4015186"/>
                  <a:pt x="4849572" y="4005416"/>
                  <a:pt x="4839803" y="3995647"/>
                </a:cubicBezTo>
                <a:cubicBezTo>
                  <a:pt x="4830035" y="3976108"/>
                  <a:pt x="4820266" y="3966339"/>
                  <a:pt x="4820266" y="3966339"/>
                </a:cubicBezTo>
                <a:cubicBezTo>
                  <a:pt x="4810498" y="3956570"/>
                  <a:pt x="4800729" y="3927262"/>
                  <a:pt x="4781192" y="3907723"/>
                </a:cubicBezTo>
                <a:cubicBezTo>
                  <a:pt x="4781192" y="3907723"/>
                  <a:pt x="4771423" y="3888185"/>
                  <a:pt x="4761655" y="3878415"/>
                </a:cubicBezTo>
                <a:cubicBezTo>
                  <a:pt x="4751886" y="3868646"/>
                  <a:pt x="4742117" y="3849107"/>
                  <a:pt x="4732349" y="3839338"/>
                </a:cubicBezTo>
                <a:cubicBezTo>
                  <a:pt x="4722580" y="3829569"/>
                  <a:pt x="4712811" y="3819799"/>
                  <a:pt x="4712811" y="3819799"/>
                </a:cubicBezTo>
                <a:cubicBezTo>
                  <a:pt x="4712811" y="3810030"/>
                  <a:pt x="4673737" y="3770953"/>
                  <a:pt x="4654200" y="3741645"/>
                </a:cubicBezTo>
                <a:cubicBezTo>
                  <a:pt x="4634663" y="3722106"/>
                  <a:pt x="4595588" y="3673260"/>
                  <a:pt x="4585820" y="3663491"/>
                </a:cubicBezTo>
                <a:cubicBezTo>
                  <a:pt x="4585820" y="3663491"/>
                  <a:pt x="4576051" y="3653721"/>
                  <a:pt x="4576051" y="3653721"/>
                </a:cubicBezTo>
                <a:cubicBezTo>
                  <a:pt x="4566282" y="3643952"/>
                  <a:pt x="4566282" y="3634183"/>
                  <a:pt x="4556514" y="3624413"/>
                </a:cubicBezTo>
                <a:cubicBezTo>
                  <a:pt x="4536976" y="3604875"/>
                  <a:pt x="4527208" y="3585336"/>
                  <a:pt x="4497902" y="3556028"/>
                </a:cubicBezTo>
                <a:cubicBezTo>
                  <a:pt x="4497902" y="3556028"/>
                  <a:pt x="4488133" y="3546259"/>
                  <a:pt x="4488133" y="3536490"/>
                </a:cubicBezTo>
                <a:close/>
                <a:moveTo>
                  <a:pt x="4762876" y="3534047"/>
                </a:moveTo>
                <a:lnTo>
                  <a:pt x="4766539" y="3536490"/>
                </a:lnTo>
                <a:lnTo>
                  <a:pt x="4761655" y="3536490"/>
                </a:lnTo>
                <a:cubicBezTo>
                  <a:pt x="4759212" y="3536490"/>
                  <a:pt x="4756770" y="3536490"/>
                  <a:pt x="4751886" y="3536490"/>
                </a:cubicBezTo>
                <a:cubicBezTo>
                  <a:pt x="4756770" y="3531605"/>
                  <a:pt x="4759212" y="3531605"/>
                  <a:pt x="4762876" y="3534047"/>
                </a:cubicBezTo>
                <a:close/>
                <a:moveTo>
                  <a:pt x="4820266" y="3526720"/>
                </a:moveTo>
                <a:cubicBezTo>
                  <a:pt x="4830035" y="3536490"/>
                  <a:pt x="4830035" y="3536490"/>
                  <a:pt x="4830035" y="3526720"/>
                </a:cubicBezTo>
                <a:cubicBezTo>
                  <a:pt x="4830035" y="3536490"/>
                  <a:pt x="4839803" y="3536490"/>
                  <a:pt x="4839803" y="3536490"/>
                </a:cubicBezTo>
                <a:cubicBezTo>
                  <a:pt x="4839803" y="3536490"/>
                  <a:pt x="4849572" y="3546259"/>
                  <a:pt x="4849572" y="3546259"/>
                </a:cubicBezTo>
                <a:cubicBezTo>
                  <a:pt x="4849572" y="3556028"/>
                  <a:pt x="4849572" y="3546259"/>
                  <a:pt x="4839803" y="3546259"/>
                </a:cubicBezTo>
                <a:cubicBezTo>
                  <a:pt x="4830035" y="3536490"/>
                  <a:pt x="4830035" y="3536490"/>
                  <a:pt x="4820266" y="3536490"/>
                </a:cubicBezTo>
                <a:cubicBezTo>
                  <a:pt x="4820266" y="3536490"/>
                  <a:pt x="4820266" y="3536490"/>
                  <a:pt x="4820266" y="3526720"/>
                </a:cubicBezTo>
                <a:close/>
                <a:moveTo>
                  <a:pt x="4292761" y="3497412"/>
                </a:moveTo>
                <a:cubicBezTo>
                  <a:pt x="4302530" y="3497412"/>
                  <a:pt x="4302530" y="3497412"/>
                  <a:pt x="4302530" y="3497412"/>
                </a:cubicBezTo>
                <a:cubicBezTo>
                  <a:pt x="4302530" y="3497412"/>
                  <a:pt x="4312298" y="3507182"/>
                  <a:pt x="4312298" y="3507182"/>
                </a:cubicBezTo>
                <a:cubicBezTo>
                  <a:pt x="4322067" y="3507182"/>
                  <a:pt x="4322067" y="3507182"/>
                  <a:pt x="4322067" y="3507182"/>
                </a:cubicBezTo>
                <a:cubicBezTo>
                  <a:pt x="4322067" y="3507182"/>
                  <a:pt x="4331836" y="3507182"/>
                  <a:pt x="4331836" y="3516951"/>
                </a:cubicBezTo>
                <a:lnTo>
                  <a:pt x="4324509" y="3516951"/>
                </a:lnTo>
                <a:cubicBezTo>
                  <a:pt x="4322067" y="3516951"/>
                  <a:pt x="4322067" y="3516951"/>
                  <a:pt x="4322067" y="3516951"/>
                </a:cubicBezTo>
                <a:cubicBezTo>
                  <a:pt x="4322067" y="3516951"/>
                  <a:pt x="4331836" y="3526720"/>
                  <a:pt x="4331836" y="3526720"/>
                </a:cubicBezTo>
                <a:cubicBezTo>
                  <a:pt x="4322067" y="3526720"/>
                  <a:pt x="4322067" y="3526720"/>
                  <a:pt x="4322067" y="3526720"/>
                </a:cubicBezTo>
                <a:cubicBezTo>
                  <a:pt x="4322067" y="3516951"/>
                  <a:pt x="4312298" y="3516951"/>
                  <a:pt x="4312298" y="3516951"/>
                </a:cubicBezTo>
                <a:cubicBezTo>
                  <a:pt x="4312298" y="3526720"/>
                  <a:pt x="4302530" y="3516951"/>
                  <a:pt x="4302530" y="3507182"/>
                </a:cubicBezTo>
                <a:cubicBezTo>
                  <a:pt x="4292761" y="3507182"/>
                  <a:pt x="4292761" y="3507182"/>
                  <a:pt x="4292761" y="3497412"/>
                </a:cubicBezTo>
                <a:close/>
                <a:moveTo>
                  <a:pt x="4253687" y="3487643"/>
                </a:moveTo>
                <a:cubicBezTo>
                  <a:pt x="4263455" y="3497412"/>
                  <a:pt x="4263455" y="3497412"/>
                  <a:pt x="4263455" y="3497412"/>
                </a:cubicBezTo>
                <a:cubicBezTo>
                  <a:pt x="4263455" y="3497412"/>
                  <a:pt x="4253687" y="3497412"/>
                  <a:pt x="4253687" y="3487643"/>
                </a:cubicBezTo>
                <a:close/>
                <a:moveTo>
                  <a:pt x="6959592" y="3458335"/>
                </a:moveTo>
                <a:cubicBezTo>
                  <a:pt x="6969361" y="3468104"/>
                  <a:pt x="6969361" y="3468104"/>
                  <a:pt x="6959592" y="3468104"/>
                </a:cubicBezTo>
                <a:cubicBezTo>
                  <a:pt x="6959592" y="3468104"/>
                  <a:pt x="6959592" y="3468104"/>
                  <a:pt x="6959592" y="3458335"/>
                </a:cubicBezTo>
                <a:close/>
                <a:moveTo>
                  <a:pt x="6979129" y="3389950"/>
                </a:moveTo>
                <a:cubicBezTo>
                  <a:pt x="6988898" y="3399719"/>
                  <a:pt x="7018204" y="3419258"/>
                  <a:pt x="7008435" y="3419258"/>
                </a:cubicBezTo>
                <a:cubicBezTo>
                  <a:pt x="7008435" y="3419258"/>
                  <a:pt x="6988898" y="3409489"/>
                  <a:pt x="6988898" y="3409489"/>
                </a:cubicBezTo>
                <a:cubicBezTo>
                  <a:pt x="6988898" y="3409489"/>
                  <a:pt x="6988898" y="3399719"/>
                  <a:pt x="6988898" y="3399719"/>
                </a:cubicBezTo>
                <a:cubicBezTo>
                  <a:pt x="6979129" y="3399719"/>
                  <a:pt x="6979129" y="3399719"/>
                  <a:pt x="6979129" y="3399719"/>
                </a:cubicBezTo>
                <a:cubicBezTo>
                  <a:pt x="6979129" y="3399719"/>
                  <a:pt x="6979129" y="3389950"/>
                  <a:pt x="6979129" y="3389950"/>
                </a:cubicBezTo>
                <a:close/>
                <a:moveTo>
                  <a:pt x="6933217" y="3370411"/>
                </a:moveTo>
                <a:lnTo>
                  <a:pt x="6938834" y="3370411"/>
                </a:lnTo>
                <a:cubicBezTo>
                  <a:pt x="6940055" y="3370411"/>
                  <a:pt x="6940055" y="3370411"/>
                  <a:pt x="6940055" y="3370411"/>
                </a:cubicBezTo>
                <a:lnTo>
                  <a:pt x="6945784" y="3371128"/>
                </a:lnTo>
                <a:lnTo>
                  <a:pt x="6950739" y="3379570"/>
                </a:lnTo>
                <a:cubicBezTo>
                  <a:pt x="6952266" y="3383844"/>
                  <a:pt x="6952265" y="3387508"/>
                  <a:pt x="6949823" y="3389950"/>
                </a:cubicBezTo>
                <a:cubicBezTo>
                  <a:pt x="6949823" y="3389950"/>
                  <a:pt x="6949823" y="3389950"/>
                  <a:pt x="6949823" y="3380181"/>
                </a:cubicBezTo>
                <a:cubicBezTo>
                  <a:pt x="6949823" y="3380181"/>
                  <a:pt x="6940055" y="3380181"/>
                  <a:pt x="6940055" y="3380181"/>
                </a:cubicBezTo>
                <a:close/>
                <a:moveTo>
                  <a:pt x="6931507" y="3367969"/>
                </a:moveTo>
                <a:lnTo>
                  <a:pt x="6933217" y="3370411"/>
                </a:lnTo>
                <a:lnTo>
                  <a:pt x="6930286" y="3370411"/>
                </a:lnTo>
                <a:cubicBezTo>
                  <a:pt x="6930286" y="3365527"/>
                  <a:pt x="6930286" y="3365527"/>
                  <a:pt x="6931507" y="3367969"/>
                </a:cubicBezTo>
                <a:close/>
                <a:moveTo>
                  <a:pt x="6783757" y="3350873"/>
                </a:moveTo>
                <a:cubicBezTo>
                  <a:pt x="6783757" y="3350873"/>
                  <a:pt x="6783757" y="3350873"/>
                  <a:pt x="6793526" y="3350873"/>
                </a:cubicBezTo>
                <a:cubicBezTo>
                  <a:pt x="6793526" y="3360642"/>
                  <a:pt x="6793526" y="3360642"/>
                  <a:pt x="6793526" y="3360642"/>
                </a:cubicBezTo>
                <a:cubicBezTo>
                  <a:pt x="6793526" y="3360642"/>
                  <a:pt x="6783757" y="3360642"/>
                  <a:pt x="6783757" y="3350873"/>
                </a:cubicBezTo>
                <a:close/>
                <a:moveTo>
                  <a:pt x="6861906" y="3331334"/>
                </a:moveTo>
                <a:cubicBezTo>
                  <a:pt x="6871675" y="3331334"/>
                  <a:pt x="6871675" y="3341103"/>
                  <a:pt x="6871675" y="3341103"/>
                </a:cubicBezTo>
                <a:cubicBezTo>
                  <a:pt x="6871675" y="3341103"/>
                  <a:pt x="6861906" y="3341103"/>
                  <a:pt x="6861906" y="3341103"/>
                </a:cubicBezTo>
                <a:cubicBezTo>
                  <a:pt x="6861906" y="3331334"/>
                  <a:pt x="6861906" y="3331334"/>
                  <a:pt x="6861906" y="3331334"/>
                </a:cubicBezTo>
                <a:close/>
                <a:moveTo>
                  <a:pt x="6861906" y="3321565"/>
                </a:moveTo>
                <a:cubicBezTo>
                  <a:pt x="6861906" y="3321565"/>
                  <a:pt x="6871675" y="3331334"/>
                  <a:pt x="6871675" y="3331334"/>
                </a:cubicBezTo>
                <a:cubicBezTo>
                  <a:pt x="6881443" y="3341103"/>
                  <a:pt x="6881443" y="3341103"/>
                  <a:pt x="6881443" y="3341103"/>
                </a:cubicBezTo>
                <a:cubicBezTo>
                  <a:pt x="6881443" y="3341103"/>
                  <a:pt x="6871675" y="3341103"/>
                  <a:pt x="6871675" y="3341103"/>
                </a:cubicBezTo>
                <a:cubicBezTo>
                  <a:pt x="6871675" y="3331334"/>
                  <a:pt x="6871675" y="3331334"/>
                  <a:pt x="6861906" y="3331334"/>
                </a:cubicBezTo>
                <a:cubicBezTo>
                  <a:pt x="6861906" y="3331334"/>
                  <a:pt x="6861906" y="3321565"/>
                  <a:pt x="6861906" y="3321565"/>
                </a:cubicBezTo>
                <a:close/>
                <a:moveTo>
                  <a:pt x="6715377" y="3145717"/>
                </a:moveTo>
                <a:cubicBezTo>
                  <a:pt x="6720261" y="3145717"/>
                  <a:pt x="6722703" y="3145717"/>
                  <a:pt x="6725145" y="3145717"/>
                </a:cubicBezTo>
                <a:lnTo>
                  <a:pt x="6731516" y="3145717"/>
                </a:lnTo>
                <a:lnTo>
                  <a:pt x="6737435" y="3150760"/>
                </a:lnTo>
                <a:lnTo>
                  <a:pt x="6742241" y="3160372"/>
                </a:lnTo>
                <a:cubicBezTo>
                  <a:pt x="6747125" y="3165256"/>
                  <a:pt x="6754451" y="3170141"/>
                  <a:pt x="6764220" y="3175025"/>
                </a:cubicBezTo>
                <a:cubicBezTo>
                  <a:pt x="6793526" y="3204333"/>
                  <a:pt x="6803294" y="3204333"/>
                  <a:pt x="6793526" y="3204333"/>
                </a:cubicBezTo>
                <a:cubicBezTo>
                  <a:pt x="6783757" y="3204333"/>
                  <a:pt x="6783757" y="3194564"/>
                  <a:pt x="6773988" y="3194564"/>
                </a:cubicBezTo>
                <a:cubicBezTo>
                  <a:pt x="6764220" y="3184794"/>
                  <a:pt x="6764220" y="3184794"/>
                  <a:pt x="6764220" y="3184794"/>
                </a:cubicBezTo>
                <a:cubicBezTo>
                  <a:pt x="6764220" y="3184794"/>
                  <a:pt x="6754451" y="3184794"/>
                  <a:pt x="6754451" y="3175025"/>
                </a:cubicBezTo>
                <a:cubicBezTo>
                  <a:pt x="6754451" y="3175025"/>
                  <a:pt x="6744683" y="3175025"/>
                  <a:pt x="6734914" y="3165256"/>
                </a:cubicBezTo>
                <a:cubicBezTo>
                  <a:pt x="6734914" y="3165256"/>
                  <a:pt x="6725145" y="3155487"/>
                  <a:pt x="6715377" y="3145717"/>
                </a:cubicBezTo>
                <a:close/>
                <a:moveTo>
                  <a:pt x="5929404" y="2375864"/>
                </a:moveTo>
                <a:lnTo>
                  <a:pt x="5937551" y="2378827"/>
                </a:lnTo>
                <a:cubicBezTo>
                  <a:pt x="5941214" y="2381269"/>
                  <a:pt x="5943657" y="2383711"/>
                  <a:pt x="5943657" y="2383711"/>
                </a:cubicBezTo>
                <a:cubicBezTo>
                  <a:pt x="5953425" y="2383711"/>
                  <a:pt x="5953425" y="2393481"/>
                  <a:pt x="5963194" y="2393481"/>
                </a:cubicBezTo>
                <a:cubicBezTo>
                  <a:pt x="5963194" y="2393481"/>
                  <a:pt x="5972962" y="2403250"/>
                  <a:pt x="5972962" y="2403250"/>
                </a:cubicBezTo>
                <a:cubicBezTo>
                  <a:pt x="5982731" y="2413019"/>
                  <a:pt x="5953425" y="2393481"/>
                  <a:pt x="5933888" y="2383711"/>
                </a:cubicBezTo>
                <a:close/>
                <a:moveTo>
                  <a:pt x="5924119" y="2373942"/>
                </a:moveTo>
                <a:cubicBezTo>
                  <a:pt x="5924119" y="2373942"/>
                  <a:pt x="5926561" y="2373942"/>
                  <a:pt x="5929003" y="2375163"/>
                </a:cubicBezTo>
                <a:lnTo>
                  <a:pt x="5929404" y="2375864"/>
                </a:lnTo>
                <a:close/>
                <a:moveTo>
                  <a:pt x="824904" y="2344634"/>
                </a:moveTo>
                <a:cubicBezTo>
                  <a:pt x="834673" y="2344634"/>
                  <a:pt x="834673" y="2344634"/>
                  <a:pt x="834673" y="2344634"/>
                </a:cubicBezTo>
                <a:cubicBezTo>
                  <a:pt x="834673" y="2344634"/>
                  <a:pt x="844441" y="2344634"/>
                  <a:pt x="844441" y="2344634"/>
                </a:cubicBezTo>
                <a:cubicBezTo>
                  <a:pt x="854210" y="2344634"/>
                  <a:pt x="863978" y="2344634"/>
                  <a:pt x="873747" y="2354403"/>
                </a:cubicBezTo>
                <a:cubicBezTo>
                  <a:pt x="873747" y="2354403"/>
                  <a:pt x="863978" y="2354403"/>
                  <a:pt x="863978" y="2354403"/>
                </a:cubicBezTo>
                <a:cubicBezTo>
                  <a:pt x="863978" y="2354403"/>
                  <a:pt x="844441" y="2354403"/>
                  <a:pt x="834673" y="2354403"/>
                </a:cubicBezTo>
                <a:cubicBezTo>
                  <a:pt x="824904" y="2344634"/>
                  <a:pt x="824904" y="2344634"/>
                  <a:pt x="824904" y="2344634"/>
                </a:cubicBezTo>
                <a:close/>
                <a:moveTo>
                  <a:pt x="1069119" y="2325095"/>
                </a:moveTo>
                <a:cubicBezTo>
                  <a:pt x="1069119" y="2325095"/>
                  <a:pt x="1078888" y="2325095"/>
                  <a:pt x="1078888" y="2325095"/>
                </a:cubicBezTo>
                <a:cubicBezTo>
                  <a:pt x="1078888" y="2325095"/>
                  <a:pt x="1078888" y="2334865"/>
                  <a:pt x="1069119" y="2325095"/>
                </a:cubicBezTo>
                <a:close/>
                <a:moveTo>
                  <a:pt x="346242" y="2237172"/>
                </a:moveTo>
                <a:cubicBezTo>
                  <a:pt x="356011" y="2237172"/>
                  <a:pt x="375548" y="2237172"/>
                  <a:pt x="385317" y="2237172"/>
                </a:cubicBezTo>
                <a:cubicBezTo>
                  <a:pt x="395085" y="2237172"/>
                  <a:pt x="404854" y="2237172"/>
                  <a:pt x="414622" y="2246941"/>
                </a:cubicBezTo>
                <a:cubicBezTo>
                  <a:pt x="404854" y="2246941"/>
                  <a:pt x="375548" y="2246941"/>
                  <a:pt x="365779" y="2246941"/>
                </a:cubicBezTo>
                <a:cubicBezTo>
                  <a:pt x="365779" y="2246941"/>
                  <a:pt x="346242" y="2246941"/>
                  <a:pt x="316936" y="2246941"/>
                </a:cubicBezTo>
                <a:cubicBezTo>
                  <a:pt x="316936" y="2246941"/>
                  <a:pt x="307168" y="2246941"/>
                  <a:pt x="297399" y="2246941"/>
                </a:cubicBezTo>
                <a:cubicBezTo>
                  <a:pt x="297399" y="2246941"/>
                  <a:pt x="287630" y="2246941"/>
                  <a:pt x="277862" y="2246941"/>
                </a:cubicBezTo>
                <a:cubicBezTo>
                  <a:pt x="277862" y="2246941"/>
                  <a:pt x="268093" y="2246941"/>
                  <a:pt x="268093" y="2246941"/>
                </a:cubicBezTo>
                <a:cubicBezTo>
                  <a:pt x="268093" y="2237172"/>
                  <a:pt x="297399" y="2237172"/>
                  <a:pt x="346242" y="2237172"/>
                </a:cubicBezTo>
                <a:close/>
                <a:moveTo>
                  <a:pt x="3608958" y="2012477"/>
                </a:moveTo>
                <a:lnTo>
                  <a:pt x="3618250" y="2015337"/>
                </a:lnTo>
                <a:lnTo>
                  <a:pt x="3617506" y="2019804"/>
                </a:lnTo>
                <a:cubicBezTo>
                  <a:pt x="3616285" y="2019804"/>
                  <a:pt x="3613843" y="2017362"/>
                  <a:pt x="3608958" y="2012477"/>
                </a:cubicBezTo>
                <a:close/>
                <a:moveTo>
                  <a:pt x="871305" y="1999045"/>
                </a:moveTo>
                <a:cubicBezTo>
                  <a:pt x="873747" y="1997823"/>
                  <a:pt x="878631" y="1997823"/>
                  <a:pt x="883516" y="2002708"/>
                </a:cubicBezTo>
                <a:lnTo>
                  <a:pt x="879852" y="2002708"/>
                </a:lnTo>
                <a:cubicBezTo>
                  <a:pt x="876189" y="2002708"/>
                  <a:pt x="873747" y="2002708"/>
                  <a:pt x="873747" y="2002708"/>
                </a:cubicBezTo>
                <a:cubicBezTo>
                  <a:pt x="868863" y="2002708"/>
                  <a:pt x="868863" y="2000266"/>
                  <a:pt x="871305" y="1999045"/>
                </a:cubicBezTo>
                <a:close/>
                <a:moveTo>
                  <a:pt x="990970" y="1905015"/>
                </a:moveTo>
                <a:cubicBezTo>
                  <a:pt x="990970" y="1905015"/>
                  <a:pt x="1000739" y="1905015"/>
                  <a:pt x="1000739" y="1905015"/>
                </a:cubicBezTo>
                <a:cubicBezTo>
                  <a:pt x="1000739" y="1914784"/>
                  <a:pt x="1010508" y="1914784"/>
                  <a:pt x="1010508" y="1914784"/>
                </a:cubicBezTo>
                <a:cubicBezTo>
                  <a:pt x="1010508" y="1914784"/>
                  <a:pt x="1010508" y="1914784"/>
                  <a:pt x="1000739" y="1914784"/>
                </a:cubicBezTo>
                <a:cubicBezTo>
                  <a:pt x="990970" y="1914784"/>
                  <a:pt x="990970" y="1914784"/>
                  <a:pt x="990970" y="1905015"/>
                </a:cubicBezTo>
                <a:close/>
                <a:moveTo>
                  <a:pt x="326705" y="1836630"/>
                </a:moveTo>
                <a:cubicBezTo>
                  <a:pt x="336473" y="1836630"/>
                  <a:pt x="346242" y="1836630"/>
                  <a:pt x="356011" y="1836630"/>
                </a:cubicBezTo>
                <a:cubicBezTo>
                  <a:pt x="365779" y="1836630"/>
                  <a:pt x="375548" y="1836630"/>
                  <a:pt x="385317" y="1836630"/>
                </a:cubicBezTo>
                <a:cubicBezTo>
                  <a:pt x="385317" y="1846399"/>
                  <a:pt x="395085" y="1846399"/>
                  <a:pt x="395085" y="1846399"/>
                </a:cubicBezTo>
                <a:lnTo>
                  <a:pt x="388980" y="1846399"/>
                </a:lnTo>
                <a:cubicBezTo>
                  <a:pt x="380432" y="1846399"/>
                  <a:pt x="370664" y="1846399"/>
                  <a:pt x="365779" y="1846399"/>
                </a:cubicBezTo>
                <a:cubicBezTo>
                  <a:pt x="356011" y="1846399"/>
                  <a:pt x="346242" y="1846399"/>
                  <a:pt x="326705" y="1836630"/>
                </a:cubicBezTo>
                <a:close/>
                <a:moveTo>
                  <a:pt x="3091222" y="1787783"/>
                </a:moveTo>
                <a:cubicBezTo>
                  <a:pt x="3091222" y="1787783"/>
                  <a:pt x="3100991" y="1787783"/>
                  <a:pt x="3100991" y="1787783"/>
                </a:cubicBezTo>
                <a:cubicBezTo>
                  <a:pt x="3100991" y="1787783"/>
                  <a:pt x="3100991" y="1787783"/>
                  <a:pt x="3110759" y="1797552"/>
                </a:cubicBezTo>
                <a:cubicBezTo>
                  <a:pt x="3110759" y="1797552"/>
                  <a:pt x="3110759" y="1797552"/>
                  <a:pt x="3100991" y="1797552"/>
                </a:cubicBezTo>
                <a:cubicBezTo>
                  <a:pt x="3100991" y="1797552"/>
                  <a:pt x="3100991" y="1787783"/>
                  <a:pt x="3091222" y="1787783"/>
                </a:cubicBezTo>
                <a:close/>
                <a:moveTo>
                  <a:pt x="2612560" y="1748706"/>
                </a:moveTo>
                <a:cubicBezTo>
                  <a:pt x="2622329" y="1748706"/>
                  <a:pt x="2641866" y="1748706"/>
                  <a:pt x="2641866" y="1758475"/>
                </a:cubicBezTo>
                <a:lnTo>
                  <a:pt x="2622214" y="1754338"/>
                </a:lnTo>
                <a:close/>
                <a:moveTo>
                  <a:pt x="2475799" y="1729168"/>
                </a:moveTo>
                <a:cubicBezTo>
                  <a:pt x="2475799" y="1729168"/>
                  <a:pt x="2485568" y="1738937"/>
                  <a:pt x="2514874" y="1748706"/>
                </a:cubicBezTo>
                <a:cubicBezTo>
                  <a:pt x="2495337" y="1748706"/>
                  <a:pt x="2475799" y="1738937"/>
                  <a:pt x="2475799" y="1729168"/>
                </a:cubicBezTo>
                <a:close/>
                <a:moveTo>
                  <a:pt x="4341" y="1719398"/>
                </a:moveTo>
                <a:cubicBezTo>
                  <a:pt x="4341" y="1719398"/>
                  <a:pt x="23878" y="1719398"/>
                  <a:pt x="33646" y="1719398"/>
                </a:cubicBezTo>
                <a:cubicBezTo>
                  <a:pt x="43415" y="1719398"/>
                  <a:pt x="53184" y="1729168"/>
                  <a:pt x="62952" y="1729168"/>
                </a:cubicBezTo>
                <a:lnTo>
                  <a:pt x="62036" y="1729168"/>
                </a:lnTo>
                <a:cubicBezTo>
                  <a:pt x="37310" y="1729168"/>
                  <a:pt x="4341" y="1729168"/>
                  <a:pt x="4341" y="1729168"/>
                </a:cubicBezTo>
                <a:cubicBezTo>
                  <a:pt x="4341" y="1719398"/>
                  <a:pt x="-5428" y="1719398"/>
                  <a:pt x="4341" y="1719398"/>
                </a:cubicBezTo>
                <a:close/>
                <a:moveTo>
                  <a:pt x="72721" y="1686427"/>
                </a:moveTo>
                <a:cubicBezTo>
                  <a:pt x="75163" y="1685206"/>
                  <a:pt x="82489" y="1685206"/>
                  <a:pt x="92258" y="1690090"/>
                </a:cubicBezTo>
                <a:cubicBezTo>
                  <a:pt x="111795" y="1699859"/>
                  <a:pt x="160638" y="1709629"/>
                  <a:pt x="180176" y="1709629"/>
                </a:cubicBezTo>
                <a:cubicBezTo>
                  <a:pt x="189944" y="1709629"/>
                  <a:pt x="209482" y="1709629"/>
                  <a:pt x="219250" y="1709629"/>
                </a:cubicBezTo>
                <a:cubicBezTo>
                  <a:pt x="238787" y="1709629"/>
                  <a:pt x="287630" y="1719398"/>
                  <a:pt x="297399" y="1719398"/>
                </a:cubicBezTo>
                <a:cubicBezTo>
                  <a:pt x="297399" y="1719398"/>
                  <a:pt x="307168" y="1719398"/>
                  <a:pt x="307168" y="1719398"/>
                </a:cubicBezTo>
                <a:cubicBezTo>
                  <a:pt x="307168" y="1719398"/>
                  <a:pt x="326705" y="1719398"/>
                  <a:pt x="356011" y="1719398"/>
                </a:cubicBezTo>
                <a:cubicBezTo>
                  <a:pt x="375548" y="1719398"/>
                  <a:pt x="404854" y="1719398"/>
                  <a:pt x="414622" y="1729168"/>
                </a:cubicBezTo>
                <a:lnTo>
                  <a:pt x="399969" y="1729168"/>
                </a:lnTo>
                <a:cubicBezTo>
                  <a:pt x="390201" y="1729168"/>
                  <a:pt x="380432" y="1729168"/>
                  <a:pt x="375548" y="1729168"/>
                </a:cubicBezTo>
                <a:cubicBezTo>
                  <a:pt x="316936" y="1729168"/>
                  <a:pt x="258325" y="1719398"/>
                  <a:pt x="209482" y="1719398"/>
                </a:cubicBezTo>
                <a:cubicBezTo>
                  <a:pt x="131332" y="1709629"/>
                  <a:pt x="102027" y="1699859"/>
                  <a:pt x="82489" y="1690090"/>
                </a:cubicBezTo>
                <a:cubicBezTo>
                  <a:pt x="72721" y="1690090"/>
                  <a:pt x="70279" y="1687648"/>
                  <a:pt x="72721" y="1686427"/>
                </a:cubicBezTo>
                <a:close/>
                <a:moveTo>
                  <a:pt x="2426956" y="1647350"/>
                </a:moveTo>
                <a:cubicBezTo>
                  <a:pt x="2429399" y="1648571"/>
                  <a:pt x="2431841" y="1651013"/>
                  <a:pt x="2436725" y="1651013"/>
                </a:cubicBezTo>
                <a:cubicBezTo>
                  <a:pt x="2446494" y="1660782"/>
                  <a:pt x="2446494" y="1660782"/>
                  <a:pt x="2495337" y="1670551"/>
                </a:cubicBezTo>
                <a:cubicBezTo>
                  <a:pt x="2514874" y="1680321"/>
                  <a:pt x="2534411" y="1690090"/>
                  <a:pt x="2593023" y="1709629"/>
                </a:cubicBezTo>
                <a:cubicBezTo>
                  <a:pt x="2583254" y="1709629"/>
                  <a:pt x="2573485" y="1709629"/>
                  <a:pt x="2563717" y="1699859"/>
                </a:cubicBezTo>
                <a:cubicBezTo>
                  <a:pt x="2553948" y="1699859"/>
                  <a:pt x="2534411" y="1699859"/>
                  <a:pt x="2534411" y="1690090"/>
                </a:cubicBezTo>
                <a:cubicBezTo>
                  <a:pt x="2524642" y="1690090"/>
                  <a:pt x="2524642" y="1690090"/>
                  <a:pt x="2514874" y="1690090"/>
                </a:cubicBezTo>
                <a:cubicBezTo>
                  <a:pt x="2514874" y="1690090"/>
                  <a:pt x="2514874" y="1690090"/>
                  <a:pt x="2505105" y="1690090"/>
                </a:cubicBezTo>
                <a:cubicBezTo>
                  <a:pt x="2495337" y="1680321"/>
                  <a:pt x="2485568" y="1680321"/>
                  <a:pt x="2485568" y="1680321"/>
                </a:cubicBezTo>
                <a:cubicBezTo>
                  <a:pt x="2475799" y="1680321"/>
                  <a:pt x="2466031" y="1680321"/>
                  <a:pt x="2456262" y="1680321"/>
                </a:cubicBezTo>
                <a:cubicBezTo>
                  <a:pt x="2436725" y="1670551"/>
                  <a:pt x="2436725" y="1670551"/>
                  <a:pt x="2426956" y="1660782"/>
                </a:cubicBezTo>
                <a:cubicBezTo>
                  <a:pt x="2417188" y="1660782"/>
                  <a:pt x="2417188" y="1651013"/>
                  <a:pt x="2417188" y="1651013"/>
                </a:cubicBezTo>
                <a:cubicBezTo>
                  <a:pt x="2422072" y="1646128"/>
                  <a:pt x="2424514" y="1646128"/>
                  <a:pt x="2426956" y="1647350"/>
                </a:cubicBezTo>
                <a:close/>
                <a:moveTo>
                  <a:pt x="2319502" y="1631475"/>
                </a:moveTo>
                <a:cubicBezTo>
                  <a:pt x="2319502" y="1631475"/>
                  <a:pt x="2329270" y="1631475"/>
                  <a:pt x="2339039" y="1641244"/>
                </a:cubicBezTo>
                <a:cubicBezTo>
                  <a:pt x="2368345" y="1651013"/>
                  <a:pt x="2378113" y="1660782"/>
                  <a:pt x="2397650" y="1660782"/>
                </a:cubicBezTo>
                <a:cubicBezTo>
                  <a:pt x="2407419" y="1660782"/>
                  <a:pt x="2407419" y="1660782"/>
                  <a:pt x="2407419" y="1660782"/>
                </a:cubicBezTo>
                <a:cubicBezTo>
                  <a:pt x="2407419" y="1670551"/>
                  <a:pt x="2426956" y="1670551"/>
                  <a:pt x="2436725" y="1680321"/>
                </a:cubicBezTo>
                <a:cubicBezTo>
                  <a:pt x="2466031" y="1690090"/>
                  <a:pt x="2475799" y="1699859"/>
                  <a:pt x="2524642" y="1709629"/>
                </a:cubicBezTo>
                <a:cubicBezTo>
                  <a:pt x="2534411" y="1719398"/>
                  <a:pt x="2553948" y="1719398"/>
                  <a:pt x="2563717" y="1729168"/>
                </a:cubicBezTo>
                <a:cubicBezTo>
                  <a:pt x="2563717" y="1729168"/>
                  <a:pt x="2573485" y="1729168"/>
                  <a:pt x="2583254" y="1738937"/>
                </a:cubicBezTo>
                <a:cubicBezTo>
                  <a:pt x="2593023" y="1738937"/>
                  <a:pt x="2602791" y="1738937"/>
                  <a:pt x="2612560" y="1748706"/>
                </a:cubicBezTo>
                <a:lnTo>
                  <a:pt x="2602791" y="1748706"/>
                </a:lnTo>
                <a:cubicBezTo>
                  <a:pt x="2593023" y="1748706"/>
                  <a:pt x="2583254" y="1738937"/>
                  <a:pt x="2553948" y="1729168"/>
                </a:cubicBezTo>
                <a:cubicBezTo>
                  <a:pt x="2544180" y="1729168"/>
                  <a:pt x="2534411" y="1719398"/>
                  <a:pt x="2524642" y="1719398"/>
                </a:cubicBezTo>
                <a:cubicBezTo>
                  <a:pt x="2524642" y="1719398"/>
                  <a:pt x="2505105" y="1709629"/>
                  <a:pt x="2485568" y="1709629"/>
                </a:cubicBezTo>
                <a:cubicBezTo>
                  <a:pt x="2466031" y="1699859"/>
                  <a:pt x="2446494" y="1699859"/>
                  <a:pt x="2446494" y="1699859"/>
                </a:cubicBezTo>
                <a:cubicBezTo>
                  <a:pt x="2446494" y="1699859"/>
                  <a:pt x="2397650" y="1680321"/>
                  <a:pt x="2358576" y="1660782"/>
                </a:cubicBezTo>
                <a:cubicBezTo>
                  <a:pt x="2348807" y="1651013"/>
                  <a:pt x="2339039" y="1651013"/>
                  <a:pt x="2329270" y="1651013"/>
                </a:cubicBezTo>
                <a:cubicBezTo>
                  <a:pt x="2329270" y="1651013"/>
                  <a:pt x="2319502" y="1641244"/>
                  <a:pt x="2319502" y="1631475"/>
                </a:cubicBezTo>
                <a:close/>
                <a:moveTo>
                  <a:pt x="1508707" y="1631475"/>
                </a:moveTo>
                <a:cubicBezTo>
                  <a:pt x="1508707" y="1631475"/>
                  <a:pt x="1508707" y="1631475"/>
                  <a:pt x="1518475" y="1641244"/>
                </a:cubicBezTo>
                <a:cubicBezTo>
                  <a:pt x="1508707" y="1641244"/>
                  <a:pt x="1508707" y="1641244"/>
                  <a:pt x="1508707" y="1631475"/>
                </a:cubicBezTo>
                <a:close/>
                <a:moveTo>
                  <a:pt x="2700477" y="1611936"/>
                </a:moveTo>
                <a:cubicBezTo>
                  <a:pt x="2710246" y="1611936"/>
                  <a:pt x="2720015" y="1611936"/>
                  <a:pt x="2720015" y="1611936"/>
                </a:cubicBezTo>
                <a:cubicBezTo>
                  <a:pt x="2710246" y="1611936"/>
                  <a:pt x="2720015" y="1611936"/>
                  <a:pt x="2720015" y="1621705"/>
                </a:cubicBezTo>
                <a:cubicBezTo>
                  <a:pt x="2710246" y="1621705"/>
                  <a:pt x="2700477" y="1621705"/>
                  <a:pt x="2700477" y="1611936"/>
                </a:cubicBezTo>
                <a:close/>
                <a:moveTo>
                  <a:pt x="2426956" y="1611936"/>
                </a:moveTo>
                <a:cubicBezTo>
                  <a:pt x="2436725" y="1611936"/>
                  <a:pt x="2436725" y="1611936"/>
                  <a:pt x="2436725" y="1611936"/>
                </a:cubicBezTo>
                <a:cubicBezTo>
                  <a:pt x="2436725" y="1611936"/>
                  <a:pt x="2475799" y="1621705"/>
                  <a:pt x="2475799" y="1621705"/>
                </a:cubicBezTo>
                <a:cubicBezTo>
                  <a:pt x="2475799" y="1621705"/>
                  <a:pt x="2475799" y="1621705"/>
                  <a:pt x="2485568" y="1621705"/>
                </a:cubicBezTo>
                <a:cubicBezTo>
                  <a:pt x="2495337" y="1621705"/>
                  <a:pt x="2505105" y="1621705"/>
                  <a:pt x="2534411" y="1631475"/>
                </a:cubicBezTo>
                <a:cubicBezTo>
                  <a:pt x="2544180" y="1641244"/>
                  <a:pt x="2553948" y="1641244"/>
                  <a:pt x="2563717" y="1641244"/>
                </a:cubicBezTo>
                <a:cubicBezTo>
                  <a:pt x="2573485" y="1651013"/>
                  <a:pt x="2583254" y="1651013"/>
                  <a:pt x="2583254" y="1651013"/>
                </a:cubicBezTo>
                <a:cubicBezTo>
                  <a:pt x="2593023" y="1651013"/>
                  <a:pt x="2593023" y="1651013"/>
                  <a:pt x="2593023" y="1651013"/>
                </a:cubicBezTo>
                <a:cubicBezTo>
                  <a:pt x="2612560" y="1651013"/>
                  <a:pt x="2632097" y="1660782"/>
                  <a:pt x="2641866" y="1670551"/>
                </a:cubicBezTo>
                <a:cubicBezTo>
                  <a:pt x="2632097" y="1670551"/>
                  <a:pt x="2632097" y="1670551"/>
                  <a:pt x="2622329" y="1670551"/>
                </a:cubicBezTo>
                <a:cubicBezTo>
                  <a:pt x="2622329" y="1670551"/>
                  <a:pt x="2612560" y="1660782"/>
                  <a:pt x="2602791" y="1660782"/>
                </a:cubicBezTo>
                <a:cubicBezTo>
                  <a:pt x="2593023" y="1660782"/>
                  <a:pt x="2583254" y="1660782"/>
                  <a:pt x="2583254" y="1660782"/>
                </a:cubicBezTo>
                <a:cubicBezTo>
                  <a:pt x="2563717" y="1651013"/>
                  <a:pt x="2544180" y="1641244"/>
                  <a:pt x="2544180" y="1641244"/>
                </a:cubicBezTo>
                <a:cubicBezTo>
                  <a:pt x="2544180" y="1641244"/>
                  <a:pt x="2534411" y="1641244"/>
                  <a:pt x="2514874" y="1631475"/>
                </a:cubicBezTo>
                <a:cubicBezTo>
                  <a:pt x="2495337" y="1631475"/>
                  <a:pt x="2466031" y="1621705"/>
                  <a:pt x="2456262" y="1621705"/>
                </a:cubicBezTo>
                <a:cubicBezTo>
                  <a:pt x="2426956" y="1611936"/>
                  <a:pt x="2426956" y="1611936"/>
                  <a:pt x="2426956" y="1611936"/>
                </a:cubicBezTo>
                <a:close/>
                <a:moveTo>
                  <a:pt x="2251121" y="1611936"/>
                </a:moveTo>
                <a:cubicBezTo>
                  <a:pt x="2251121" y="1621705"/>
                  <a:pt x="2260890" y="1621705"/>
                  <a:pt x="2260890" y="1621705"/>
                </a:cubicBezTo>
                <a:cubicBezTo>
                  <a:pt x="2270659" y="1611936"/>
                  <a:pt x="2290196" y="1621705"/>
                  <a:pt x="2299964" y="1621705"/>
                </a:cubicBezTo>
                <a:cubicBezTo>
                  <a:pt x="2299964" y="1621705"/>
                  <a:pt x="2309733" y="1621705"/>
                  <a:pt x="2319502" y="1631475"/>
                </a:cubicBezTo>
                <a:cubicBezTo>
                  <a:pt x="2319502" y="1631475"/>
                  <a:pt x="2299964" y="1631475"/>
                  <a:pt x="2290196" y="1631475"/>
                </a:cubicBezTo>
                <a:cubicBezTo>
                  <a:pt x="2280427" y="1621705"/>
                  <a:pt x="2251121" y="1631475"/>
                  <a:pt x="2251121" y="1631475"/>
                </a:cubicBezTo>
                <a:cubicBezTo>
                  <a:pt x="2251121" y="1641244"/>
                  <a:pt x="2251121" y="1641244"/>
                  <a:pt x="2251121" y="1641244"/>
                </a:cubicBezTo>
                <a:cubicBezTo>
                  <a:pt x="2251121" y="1641244"/>
                  <a:pt x="2251121" y="1641244"/>
                  <a:pt x="2241353" y="1641244"/>
                </a:cubicBezTo>
                <a:cubicBezTo>
                  <a:pt x="2231584" y="1641244"/>
                  <a:pt x="2231584" y="1641244"/>
                  <a:pt x="2231584" y="1641244"/>
                </a:cubicBezTo>
                <a:cubicBezTo>
                  <a:pt x="2221815" y="1641244"/>
                  <a:pt x="2221815" y="1631475"/>
                  <a:pt x="2221815" y="1631475"/>
                </a:cubicBezTo>
                <a:cubicBezTo>
                  <a:pt x="2221815" y="1631475"/>
                  <a:pt x="2221815" y="1621705"/>
                  <a:pt x="2241353" y="1621705"/>
                </a:cubicBezTo>
                <a:cubicBezTo>
                  <a:pt x="2251121" y="1621705"/>
                  <a:pt x="2251121" y="1621705"/>
                  <a:pt x="2251121" y="1611936"/>
                </a:cubicBezTo>
                <a:close/>
                <a:moveTo>
                  <a:pt x="1215648" y="1572858"/>
                </a:moveTo>
                <a:cubicBezTo>
                  <a:pt x="1215648" y="1572858"/>
                  <a:pt x="1225417" y="1582628"/>
                  <a:pt x="1225417" y="1582628"/>
                </a:cubicBezTo>
                <a:cubicBezTo>
                  <a:pt x="1225417" y="1582628"/>
                  <a:pt x="1235186" y="1582628"/>
                  <a:pt x="1235186" y="1582628"/>
                </a:cubicBezTo>
                <a:cubicBezTo>
                  <a:pt x="1235186" y="1582628"/>
                  <a:pt x="1235186" y="1582628"/>
                  <a:pt x="1244954" y="1582628"/>
                </a:cubicBezTo>
                <a:cubicBezTo>
                  <a:pt x="1244954" y="1582628"/>
                  <a:pt x="1235186" y="1592397"/>
                  <a:pt x="1235186" y="1592397"/>
                </a:cubicBezTo>
                <a:cubicBezTo>
                  <a:pt x="1235186" y="1592397"/>
                  <a:pt x="1235186" y="1592397"/>
                  <a:pt x="1225417" y="1592397"/>
                </a:cubicBezTo>
                <a:cubicBezTo>
                  <a:pt x="1225417" y="1592397"/>
                  <a:pt x="1205880" y="1582628"/>
                  <a:pt x="1205880" y="1582628"/>
                </a:cubicBezTo>
                <a:cubicBezTo>
                  <a:pt x="1205880" y="1582628"/>
                  <a:pt x="1215648" y="1582628"/>
                  <a:pt x="1215648" y="1582628"/>
                </a:cubicBezTo>
                <a:cubicBezTo>
                  <a:pt x="1215648" y="1572858"/>
                  <a:pt x="1215648" y="1572858"/>
                  <a:pt x="1215648" y="1572858"/>
                </a:cubicBezTo>
                <a:close/>
                <a:moveTo>
                  <a:pt x="512461" y="1441736"/>
                </a:moveTo>
                <a:cubicBezTo>
                  <a:pt x="514140" y="1442194"/>
                  <a:pt x="517193" y="1443415"/>
                  <a:pt x="522077" y="1445857"/>
                </a:cubicBezTo>
                <a:cubicBezTo>
                  <a:pt x="514751" y="1445857"/>
                  <a:pt x="507424" y="1440362"/>
                  <a:pt x="512461" y="1441736"/>
                </a:cubicBezTo>
                <a:close/>
                <a:moveTo>
                  <a:pt x="1918988" y="1299318"/>
                </a:moveTo>
                <a:cubicBezTo>
                  <a:pt x="1918988" y="1299318"/>
                  <a:pt x="1928757" y="1299318"/>
                  <a:pt x="1928757" y="1309087"/>
                </a:cubicBezTo>
                <a:cubicBezTo>
                  <a:pt x="1928757" y="1309087"/>
                  <a:pt x="1918988" y="1309087"/>
                  <a:pt x="1918988" y="1309087"/>
                </a:cubicBezTo>
                <a:cubicBezTo>
                  <a:pt x="1909220" y="1299318"/>
                  <a:pt x="1909220" y="1299318"/>
                  <a:pt x="1918988" y="1299318"/>
                </a:cubicBezTo>
                <a:close/>
                <a:moveTo>
                  <a:pt x="1860377" y="1230933"/>
                </a:moveTo>
                <a:cubicBezTo>
                  <a:pt x="1870145" y="1230933"/>
                  <a:pt x="1870145" y="1230933"/>
                  <a:pt x="1879914" y="1240702"/>
                </a:cubicBezTo>
                <a:cubicBezTo>
                  <a:pt x="1860377" y="1240702"/>
                  <a:pt x="1860377" y="1230933"/>
                  <a:pt x="1860377" y="1230933"/>
                </a:cubicBezTo>
                <a:close/>
                <a:moveTo>
                  <a:pt x="4175538" y="1191855"/>
                </a:moveTo>
                <a:cubicBezTo>
                  <a:pt x="4185306" y="1201625"/>
                  <a:pt x="4204844" y="1201625"/>
                  <a:pt x="4195075" y="1201625"/>
                </a:cubicBezTo>
                <a:cubicBezTo>
                  <a:pt x="4195075" y="1201625"/>
                  <a:pt x="4192633" y="1200404"/>
                  <a:pt x="4188817" y="1198572"/>
                </a:cubicBezTo>
                <a:lnTo>
                  <a:pt x="4174339" y="1191866"/>
                </a:lnTo>
                <a:close/>
                <a:moveTo>
                  <a:pt x="1767575" y="1077066"/>
                </a:moveTo>
                <a:cubicBezTo>
                  <a:pt x="1765133" y="1077066"/>
                  <a:pt x="1762691" y="1079508"/>
                  <a:pt x="1762691" y="1084393"/>
                </a:cubicBezTo>
                <a:cubicBezTo>
                  <a:pt x="1772459" y="1084393"/>
                  <a:pt x="1772459" y="1084393"/>
                  <a:pt x="1772459" y="1084393"/>
                </a:cubicBezTo>
                <a:cubicBezTo>
                  <a:pt x="1772459" y="1079508"/>
                  <a:pt x="1770017" y="1077066"/>
                  <a:pt x="1767575" y="1077066"/>
                </a:cubicBezTo>
                <a:close/>
                <a:moveTo>
                  <a:pt x="1612498" y="1070960"/>
                </a:moveTo>
                <a:cubicBezTo>
                  <a:pt x="1616162" y="1069739"/>
                  <a:pt x="1621046" y="1069739"/>
                  <a:pt x="1625930" y="1074624"/>
                </a:cubicBezTo>
                <a:lnTo>
                  <a:pt x="1635699" y="1074624"/>
                </a:lnTo>
                <a:cubicBezTo>
                  <a:pt x="1635699" y="1084393"/>
                  <a:pt x="1645467" y="1084393"/>
                  <a:pt x="1655236" y="1084393"/>
                </a:cubicBezTo>
                <a:cubicBezTo>
                  <a:pt x="1665005" y="1084393"/>
                  <a:pt x="1665005" y="1084393"/>
                  <a:pt x="1665005" y="1084393"/>
                </a:cubicBezTo>
                <a:cubicBezTo>
                  <a:pt x="1665005" y="1084393"/>
                  <a:pt x="1674773" y="1084393"/>
                  <a:pt x="1674773" y="1084393"/>
                </a:cubicBezTo>
                <a:cubicBezTo>
                  <a:pt x="1684542" y="1084393"/>
                  <a:pt x="1713848" y="1084393"/>
                  <a:pt x="1713848" y="1084393"/>
                </a:cubicBezTo>
                <a:cubicBezTo>
                  <a:pt x="1723616" y="1094162"/>
                  <a:pt x="1723616" y="1094162"/>
                  <a:pt x="1723616" y="1094162"/>
                </a:cubicBezTo>
                <a:cubicBezTo>
                  <a:pt x="1713848" y="1094162"/>
                  <a:pt x="1733385" y="1103932"/>
                  <a:pt x="1762691" y="1113701"/>
                </a:cubicBezTo>
                <a:cubicBezTo>
                  <a:pt x="1752922" y="1113701"/>
                  <a:pt x="1723616" y="1113701"/>
                  <a:pt x="1713848" y="1103932"/>
                </a:cubicBezTo>
                <a:cubicBezTo>
                  <a:pt x="1713848" y="1103932"/>
                  <a:pt x="1713848" y="1103932"/>
                  <a:pt x="1704079" y="1103932"/>
                </a:cubicBezTo>
                <a:cubicBezTo>
                  <a:pt x="1704079" y="1113701"/>
                  <a:pt x="1704079" y="1113701"/>
                  <a:pt x="1694310" y="1103932"/>
                </a:cubicBezTo>
                <a:cubicBezTo>
                  <a:pt x="1684542" y="1103932"/>
                  <a:pt x="1665005" y="1103932"/>
                  <a:pt x="1665005" y="1103932"/>
                </a:cubicBezTo>
                <a:cubicBezTo>
                  <a:pt x="1655236" y="1103932"/>
                  <a:pt x="1645467" y="1103932"/>
                  <a:pt x="1645467" y="1094162"/>
                </a:cubicBezTo>
                <a:cubicBezTo>
                  <a:pt x="1635699" y="1094162"/>
                  <a:pt x="1625930" y="1094162"/>
                  <a:pt x="1625930" y="1094162"/>
                </a:cubicBezTo>
                <a:cubicBezTo>
                  <a:pt x="1625930" y="1094162"/>
                  <a:pt x="1616162" y="1094162"/>
                  <a:pt x="1616162" y="1084393"/>
                </a:cubicBezTo>
                <a:cubicBezTo>
                  <a:pt x="1606393" y="1084393"/>
                  <a:pt x="1596624" y="1084393"/>
                  <a:pt x="1596624" y="1084393"/>
                </a:cubicBezTo>
                <a:cubicBezTo>
                  <a:pt x="1586856" y="1084393"/>
                  <a:pt x="1577087" y="1084393"/>
                  <a:pt x="1577087" y="1084393"/>
                </a:cubicBezTo>
                <a:cubicBezTo>
                  <a:pt x="1586856" y="1074624"/>
                  <a:pt x="1596624" y="1074624"/>
                  <a:pt x="1596624" y="1074624"/>
                </a:cubicBezTo>
                <a:cubicBezTo>
                  <a:pt x="1606393" y="1074624"/>
                  <a:pt x="1606393" y="1074624"/>
                  <a:pt x="1606393" y="1074624"/>
                </a:cubicBezTo>
                <a:cubicBezTo>
                  <a:pt x="1606393" y="1074624"/>
                  <a:pt x="1608835" y="1072182"/>
                  <a:pt x="1612498" y="1070960"/>
                </a:cubicBezTo>
                <a:close/>
                <a:moveTo>
                  <a:pt x="4400216" y="986700"/>
                </a:moveTo>
                <a:cubicBezTo>
                  <a:pt x="4409985" y="986700"/>
                  <a:pt x="4400216" y="996469"/>
                  <a:pt x="4400216" y="996469"/>
                </a:cubicBezTo>
                <a:cubicBezTo>
                  <a:pt x="4400216" y="996469"/>
                  <a:pt x="4400216" y="996469"/>
                  <a:pt x="4400216" y="986700"/>
                </a:cubicBezTo>
                <a:close/>
                <a:moveTo>
                  <a:pt x="1586856" y="976931"/>
                </a:moveTo>
                <a:cubicBezTo>
                  <a:pt x="1586856" y="976931"/>
                  <a:pt x="1645467" y="986700"/>
                  <a:pt x="1655236" y="996469"/>
                </a:cubicBezTo>
                <a:cubicBezTo>
                  <a:pt x="1665005" y="996469"/>
                  <a:pt x="1665005" y="996469"/>
                  <a:pt x="1665005" y="996469"/>
                </a:cubicBezTo>
                <a:cubicBezTo>
                  <a:pt x="1674773" y="996469"/>
                  <a:pt x="1694310" y="996469"/>
                  <a:pt x="1704079" y="1006239"/>
                </a:cubicBezTo>
                <a:cubicBezTo>
                  <a:pt x="1694310" y="1006239"/>
                  <a:pt x="1694310" y="1006239"/>
                  <a:pt x="1684542" y="1006239"/>
                </a:cubicBezTo>
                <a:cubicBezTo>
                  <a:pt x="1684542" y="1006239"/>
                  <a:pt x="1674773" y="1006239"/>
                  <a:pt x="1665005" y="1006239"/>
                </a:cubicBezTo>
                <a:cubicBezTo>
                  <a:pt x="1635699" y="996469"/>
                  <a:pt x="1635699" y="996469"/>
                  <a:pt x="1625930" y="996469"/>
                </a:cubicBezTo>
                <a:cubicBezTo>
                  <a:pt x="1625930" y="986700"/>
                  <a:pt x="1616162" y="986700"/>
                  <a:pt x="1606393" y="986700"/>
                </a:cubicBezTo>
                <a:cubicBezTo>
                  <a:pt x="1596624" y="986700"/>
                  <a:pt x="1586856" y="976931"/>
                  <a:pt x="1586856" y="976931"/>
                </a:cubicBezTo>
                <a:close/>
                <a:moveTo>
                  <a:pt x="1860377" y="859699"/>
                </a:moveTo>
                <a:cubicBezTo>
                  <a:pt x="1860377" y="859699"/>
                  <a:pt x="1870145" y="859699"/>
                  <a:pt x="1879914" y="859699"/>
                </a:cubicBezTo>
                <a:cubicBezTo>
                  <a:pt x="1889683" y="869468"/>
                  <a:pt x="1899451" y="869468"/>
                  <a:pt x="1899451" y="869468"/>
                </a:cubicBezTo>
                <a:cubicBezTo>
                  <a:pt x="1899451" y="869468"/>
                  <a:pt x="1899451" y="869468"/>
                  <a:pt x="1909220" y="869468"/>
                </a:cubicBezTo>
                <a:cubicBezTo>
                  <a:pt x="1909220" y="869468"/>
                  <a:pt x="1918988" y="869468"/>
                  <a:pt x="1928757" y="879238"/>
                </a:cubicBezTo>
                <a:cubicBezTo>
                  <a:pt x="1928757" y="879238"/>
                  <a:pt x="1928757" y="879238"/>
                  <a:pt x="1918988" y="879238"/>
                </a:cubicBezTo>
                <a:cubicBezTo>
                  <a:pt x="1918988" y="879238"/>
                  <a:pt x="1909220" y="879238"/>
                  <a:pt x="1909220" y="879238"/>
                </a:cubicBezTo>
                <a:cubicBezTo>
                  <a:pt x="1899451" y="879238"/>
                  <a:pt x="1889683" y="869468"/>
                  <a:pt x="1889683" y="869468"/>
                </a:cubicBezTo>
                <a:cubicBezTo>
                  <a:pt x="1879914" y="869468"/>
                  <a:pt x="1870145" y="869468"/>
                  <a:pt x="1870145" y="869468"/>
                </a:cubicBezTo>
                <a:cubicBezTo>
                  <a:pt x="1860377" y="869468"/>
                  <a:pt x="1860377" y="859699"/>
                  <a:pt x="1860377" y="859699"/>
                </a:cubicBezTo>
                <a:close/>
                <a:moveTo>
                  <a:pt x="2329270" y="644774"/>
                </a:moveTo>
                <a:cubicBezTo>
                  <a:pt x="2329270" y="644774"/>
                  <a:pt x="2329270" y="644774"/>
                  <a:pt x="2330491" y="645995"/>
                </a:cubicBezTo>
                <a:lnTo>
                  <a:pt x="2336872" y="652377"/>
                </a:lnTo>
                <a:lnTo>
                  <a:pt x="2337818" y="653322"/>
                </a:lnTo>
                <a:cubicBezTo>
                  <a:pt x="2339039" y="654543"/>
                  <a:pt x="2339039" y="654543"/>
                  <a:pt x="2339039" y="654543"/>
                </a:cubicBezTo>
                <a:lnTo>
                  <a:pt x="2336872" y="652377"/>
                </a:lnTo>
                <a:close/>
                <a:moveTo>
                  <a:pt x="1577087" y="644774"/>
                </a:moveTo>
                <a:cubicBezTo>
                  <a:pt x="1577087" y="644774"/>
                  <a:pt x="1586856" y="644774"/>
                  <a:pt x="1596624" y="644774"/>
                </a:cubicBezTo>
                <a:cubicBezTo>
                  <a:pt x="1606393" y="644774"/>
                  <a:pt x="1616162" y="644774"/>
                  <a:pt x="1625930" y="644774"/>
                </a:cubicBezTo>
                <a:cubicBezTo>
                  <a:pt x="1635699" y="644774"/>
                  <a:pt x="1645467" y="644774"/>
                  <a:pt x="1655236" y="654543"/>
                </a:cubicBezTo>
                <a:cubicBezTo>
                  <a:pt x="1645467" y="654543"/>
                  <a:pt x="1645467" y="654543"/>
                  <a:pt x="1645467" y="654543"/>
                </a:cubicBezTo>
                <a:cubicBezTo>
                  <a:pt x="1645467" y="654543"/>
                  <a:pt x="1616162" y="654543"/>
                  <a:pt x="1596624" y="654543"/>
                </a:cubicBezTo>
                <a:cubicBezTo>
                  <a:pt x="1586856" y="654543"/>
                  <a:pt x="1577087" y="644774"/>
                  <a:pt x="1577087" y="644774"/>
                </a:cubicBezTo>
                <a:close/>
                <a:moveTo>
                  <a:pt x="1928757" y="635005"/>
                </a:moveTo>
                <a:cubicBezTo>
                  <a:pt x="1928757" y="635005"/>
                  <a:pt x="1928757" y="635005"/>
                  <a:pt x="1948294" y="635005"/>
                </a:cubicBezTo>
                <a:cubicBezTo>
                  <a:pt x="1958063" y="644774"/>
                  <a:pt x="1997137" y="644774"/>
                  <a:pt x="2006906" y="654543"/>
                </a:cubicBezTo>
                <a:cubicBezTo>
                  <a:pt x="2016675" y="654543"/>
                  <a:pt x="2016675" y="654543"/>
                  <a:pt x="2016675" y="654543"/>
                </a:cubicBezTo>
                <a:cubicBezTo>
                  <a:pt x="2006906" y="654543"/>
                  <a:pt x="2016675" y="664313"/>
                  <a:pt x="2026443" y="664313"/>
                </a:cubicBezTo>
                <a:cubicBezTo>
                  <a:pt x="2036212" y="674082"/>
                  <a:pt x="2036212" y="674082"/>
                  <a:pt x="2026443" y="674082"/>
                </a:cubicBezTo>
                <a:cubicBezTo>
                  <a:pt x="2026443" y="674082"/>
                  <a:pt x="2016675" y="664313"/>
                  <a:pt x="2016675" y="664313"/>
                </a:cubicBezTo>
                <a:cubicBezTo>
                  <a:pt x="2006906" y="664313"/>
                  <a:pt x="2006906" y="664313"/>
                  <a:pt x="2006906" y="664313"/>
                </a:cubicBezTo>
                <a:cubicBezTo>
                  <a:pt x="1997137" y="664313"/>
                  <a:pt x="1967832" y="654543"/>
                  <a:pt x="1958063" y="654543"/>
                </a:cubicBezTo>
                <a:lnTo>
                  <a:pt x="1987369" y="654543"/>
                </a:lnTo>
                <a:cubicBezTo>
                  <a:pt x="1958063" y="644774"/>
                  <a:pt x="1928757" y="635005"/>
                  <a:pt x="1928757" y="635005"/>
                </a:cubicBezTo>
                <a:close/>
                <a:moveTo>
                  <a:pt x="1811534" y="625236"/>
                </a:moveTo>
                <a:cubicBezTo>
                  <a:pt x="1811534" y="625236"/>
                  <a:pt x="1821302" y="625236"/>
                  <a:pt x="1821302" y="625236"/>
                </a:cubicBezTo>
                <a:cubicBezTo>
                  <a:pt x="1831071" y="625236"/>
                  <a:pt x="1831071" y="625236"/>
                  <a:pt x="1840840" y="625236"/>
                </a:cubicBezTo>
                <a:cubicBezTo>
                  <a:pt x="1850608" y="625236"/>
                  <a:pt x="1850608" y="625236"/>
                  <a:pt x="1850608" y="625236"/>
                </a:cubicBezTo>
                <a:cubicBezTo>
                  <a:pt x="1860377" y="625236"/>
                  <a:pt x="1860377" y="625236"/>
                  <a:pt x="1860377" y="635005"/>
                </a:cubicBezTo>
                <a:cubicBezTo>
                  <a:pt x="1870145" y="635005"/>
                  <a:pt x="1879914" y="635005"/>
                  <a:pt x="1889683" y="635005"/>
                </a:cubicBezTo>
                <a:cubicBezTo>
                  <a:pt x="1899451" y="635005"/>
                  <a:pt x="1909220" y="644774"/>
                  <a:pt x="1918988" y="644774"/>
                </a:cubicBezTo>
                <a:cubicBezTo>
                  <a:pt x="1918988" y="644774"/>
                  <a:pt x="1928757" y="644774"/>
                  <a:pt x="1928757" y="644774"/>
                </a:cubicBezTo>
                <a:cubicBezTo>
                  <a:pt x="1928757" y="644774"/>
                  <a:pt x="1938526" y="644774"/>
                  <a:pt x="1958063" y="654543"/>
                </a:cubicBezTo>
                <a:cubicBezTo>
                  <a:pt x="1948294" y="654543"/>
                  <a:pt x="1938526" y="654543"/>
                  <a:pt x="1938526" y="654543"/>
                </a:cubicBezTo>
                <a:cubicBezTo>
                  <a:pt x="1938526" y="654543"/>
                  <a:pt x="1909220" y="644774"/>
                  <a:pt x="1889683" y="644774"/>
                </a:cubicBezTo>
                <a:cubicBezTo>
                  <a:pt x="1860377" y="635005"/>
                  <a:pt x="1840840" y="635005"/>
                  <a:pt x="1840840" y="635005"/>
                </a:cubicBezTo>
                <a:cubicBezTo>
                  <a:pt x="1831071" y="635005"/>
                  <a:pt x="1821302" y="635005"/>
                  <a:pt x="1811534" y="625236"/>
                </a:cubicBezTo>
                <a:close/>
                <a:moveTo>
                  <a:pt x="1752922" y="615466"/>
                </a:moveTo>
                <a:lnTo>
                  <a:pt x="1762691" y="615466"/>
                </a:lnTo>
                <a:cubicBezTo>
                  <a:pt x="1772459" y="615466"/>
                  <a:pt x="1772459" y="615466"/>
                  <a:pt x="1772459" y="615466"/>
                </a:cubicBezTo>
                <a:cubicBezTo>
                  <a:pt x="1772459" y="615466"/>
                  <a:pt x="1791997" y="615466"/>
                  <a:pt x="1791997" y="615466"/>
                </a:cubicBezTo>
                <a:cubicBezTo>
                  <a:pt x="1791997" y="615466"/>
                  <a:pt x="1791997" y="625236"/>
                  <a:pt x="1801765" y="615466"/>
                </a:cubicBezTo>
                <a:cubicBezTo>
                  <a:pt x="1801765" y="615466"/>
                  <a:pt x="1801765" y="615466"/>
                  <a:pt x="1811534" y="625236"/>
                </a:cubicBezTo>
                <a:cubicBezTo>
                  <a:pt x="1801765" y="625236"/>
                  <a:pt x="1782228" y="625236"/>
                  <a:pt x="1772459" y="625236"/>
                </a:cubicBezTo>
                <a:cubicBezTo>
                  <a:pt x="1762691" y="625236"/>
                  <a:pt x="1752922" y="615466"/>
                  <a:pt x="1752922" y="615466"/>
                </a:cubicBezTo>
                <a:close/>
                <a:moveTo>
                  <a:pt x="1971495" y="500677"/>
                </a:moveTo>
                <a:cubicBezTo>
                  <a:pt x="1967832" y="500677"/>
                  <a:pt x="1967832" y="503119"/>
                  <a:pt x="1967832" y="508004"/>
                </a:cubicBezTo>
                <a:cubicBezTo>
                  <a:pt x="1958063" y="508004"/>
                  <a:pt x="1958063" y="508004"/>
                  <a:pt x="1948294" y="508004"/>
                </a:cubicBezTo>
                <a:cubicBezTo>
                  <a:pt x="1948294" y="508004"/>
                  <a:pt x="1967832" y="517773"/>
                  <a:pt x="1987369" y="517773"/>
                </a:cubicBezTo>
                <a:cubicBezTo>
                  <a:pt x="1997137" y="517773"/>
                  <a:pt x="2006906" y="517773"/>
                  <a:pt x="2016675" y="517773"/>
                </a:cubicBezTo>
                <a:cubicBezTo>
                  <a:pt x="2026443" y="517773"/>
                  <a:pt x="2026443" y="517773"/>
                  <a:pt x="2026443" y="517773"/>
                </a:cubicBezTo>
                <a:cubicBezTo>
                  <a:pt x="2026443" y="517773"/>
                  <a:pt x="2036212" y="517773"/>
                  <a:pt x="2036212" y="517773"/>
                </a:cubicBezTo>
                <a:cubicBezTo>
                  <a:pt x="2045980" y="517773"/>
                  <a:pt x="2026443" y="508004"/>
                  <a:pt x="1997137" y="508004"/>
                </a:cubicBezTo>
                <a:cubicBezTo>
                  <a:pt x="1982484" y="503119"/>
                  <a:pt x="1975158" y="500677"/>
                  <a:pt x="1971495" y="500677"/>
                </a:cubicBezTo>
                <a:close/>
                <a:moveTo>
                  <a:pt x="1489170" y="381003"/>
                </a:moveTo>
                <a:cubicBezTo>
                  <a:pt x="1489170" y="381003"/>
                  <a:pt x="1498938" y="381003"/>
                  <a:pt x="1508707" y="381003"/>
                </a:cubicBezTo>
                <a:cubicBezTo>
                  <a:pt x="1547781" y="381003"/>
                  <a:pt x="1547781" y="381003"/>
                  <a:pt x="1567319" y="390772"/>
                </a:cubicBezTo>
                <a:cubicBezTo>
                  <a:pt x="1567319" y="400542"/>
                  <a:pt x="1557550" y="390772"/>
                  <a:pt x="1557550" y="390772"/>
                </a:cubicBezTo>
                <a:cubicBezTo>
                  <a:pt x="1547781" y="390772"/>
                  <a:pt x="1508707" y="390772"/>
                  <a:pt x="1498938" y="390772"/>
                </a:cubicBezTo>
                <a:cubicBezTo>
                  <a:pt x="1498938" y="390772"/>
                  <a:pt x="1489170" y="381003"/>
                  <a:pt x="1489170" y="381003"/>
                </a:cubicBezTo>
                <a:close/>
                <a:moveTo>
                  <a:pt x="3237751" y="341926"/>
                </a:moveTo>
                <a:cubicBezTo>
                  <a:pt x="3247520" y="341926"/>
                  <a:pt x="3247520" y="351695"/>
                  <a:pt x="3247520" y="351695"/>
                </a:cubicBezTo>
                <a:cubicBezTo>
                  <a:pt x="3247520" y="351695"/>
                  <a:pt x="3237751" y="341926"/>
                  <a:pt x="3237751" y="341926"/>
                </a:cubicBezTo>
                <a:close/>
                <a:moveTo>
                  <a:pt x="1538013" y="322387"/>
                </a:moveTo>
                <a:cubicBezTo>
                  <a:pt x="1547781" y="332156"/>
                  <a:pt x="1567319" y="332156"/>
                  <a:pt x="1567319" y="322387"/>
                </a:cubicBezTo>
                <a:cubicBezTo>
                  <a:pt x="1567319" y="322387"/>
                  <a:pt x="1567319" y="322387"/>
                  <a:pt x="1577087" y="322387"/>
                </a:cubicBezTo>
                <a:cubicBezTo>
                  <a:pt x="1577087" y="332156"/>
                  <a:pt x="1586856" y="332156"/>
                  <a:pt x="1586856" y="332156"/>
                </a:cubicBezTo>
                <a:cubicBezTo>
                  <a:pt x="1577087" y="332156"/>
                  <a:pt x="1567319" y="332156"/>
                  <a:pt x="1557550" y="332156"/>
                </a:cubicBezTo>
                <a:cubicBezTo>
                  <a:pt x="1557550" y="332156"/>
                  <a:pt x="1547781" y="332156"/>
                  <a:pt x="1547781" y="332156"/>
                </a:cubicBezTo>
                <a:cubicBezTo>
                  <a:pt x="1538013" y="332156"/>
                  <a:pt x="1528244" y="332156"/>
                  <a:pt x="1528244" y="332156"/>
                </a:cubicBezTo>
                <a:cubicBezTo>
                  <a:pt x="1528244" y="332156"/>
                  <a:pt x="1528244" y="322387"/>
                  <a:pt x="1538013" y="322387"/>
                </a:cubicBezTo>
                <a:close/>
                <a:moveTo>
                  <a:pt x="1541676" y="308954"/>
                </a:moveTo>
                <a:cubicBezTo>
                  <a:pt x="1545339" y="310176"/>
                  <a:pt x="1547781" y="312618"/>
                  <a:pt x="1547781" y="312618"/>
                </a:cubicBezTo>
                <a:lnTo>
                  <a:pt x="1539234" y="312618"/>
                </a:lnTo>
                <a:cubicBezTo>
                  <a:pt x="1533128" y="312618"/>
                  <a:pt x="1528244" y="312618"/>
                  <a:pt x="1528244" y="312618"/>
                </a:cubicBezTo>
                <a:cubicBezTo>
                  <a:pt x="1533128" y="307733"/>
                  <a:pt x="1538013" y="307733"/>
                  <a:pt x="1541676" y="308954"/>
                </a:cubicBezTo>
                <a:close/>
                <a:moveTo>
                  <a:pt x="1518475" y="302849"/>
                </a:moveTo>
                <a:cubicBezTo>
                  <a:pt x="1518475" y="312618"/>
                  <a:pt x="1528244" y="312618"/>
                  <a:pt x="1528244" y="312618"/>
                </a:cubicBezTo>
                <a:cubicBezTo>
                  <a:pt x="1518475" y="312618"/>
                  <a:pt x="1518475" y="312618"/>
                  <a:pt x="1518475" y="312618"/>
                </a:cubicBezTo>
                <a:cubicBezTo>
                  <a:pt x="1508707" y="312618"/>
                  <a:pt x="1518475" y="302849"/>
                  <a:pt x="1518475" y="302849"/>
                </a:cubicBezTo>
                <a:close/>
                <a:moveTo>
                  <a:pt x="1453758" y="221031"/>
                </a:moveTo>
                <a:cubicBezTo>
                  <a:pt x="1459864" y="219809"/>
                  <a:pt x="1469632" y="219809"/>
                  <a:pt x="1479401" y="224694"/>
                </a:cubicBezTo>
                <a:cubicBezTo>
                  <a:pt x="1479401" y="224694"/>
                  <a:pt x="1479401" y="224694"/>
                  <a:pt x="1469632" y="224694"/>
                </a:cubicBezTo>
                <a:cubicBezTo>
                  <a:pt x="1459864" y="224694"/>
                  <a:pt x="1459864" y="224694"/>
                  <a:pt x="1469632" y="234463"/>
                </a:cubicBezTo>
                <a:cubicBezTo>
                  <a:pt x="1469632" y="234463"/>
                  <a:pt x="1430558" y="234463"/>
                  <a:pt x="1430558" y="234463"/>
                </a:cubicBezTo>
                <a:cubicBezTo>
                  <a:pt x="1420789" y="224694"/>
                  <a:pt x="1420789" y="224694"/>
                  <a:pt x="1440327" y="224694"/>
                </a:cubicBezTo>
                <a:cubicBezTo>
                  <a:pt x="1450095" y="234463"/>
                  <a:pt x="1459864" y="224694"/>
                  <a:pt x="1450095" y="224694"/>
                </a:cubicBezTo>
                <a:cubicBezTo>
                  <a:pt x="1445211" y="224694"/>
                  <a:pt x="1447653" y="222252"/>
                  <a:pt x="1453758" y="221031"/>
                </a:cubicBezTo>
                <a:close/>
                <a:moveTo>
                  <a:pt x="2165775" y="188188"/>
                </a:moveTo>
                <a:lnTo>
                  <a:pt x="2192510" y="195386"/>
                </a:lnTo>
                <a:cubicBezTo>
                  <a:pt x="2182741" y="195386"/>
                  <a:pt x="2172972" y="195386"/>
                  <a:pt x="2172972" y="195386"/>
                </a:cubicBezTo>
                <a:cubicBezTo>
                  <a:pt x="2172972" y="195386"/>
                  <a:pt x="2170530" y="192944"/>
                  <a:pt x="2168088" y="190502"/>
                </a:cubicBezTo>
                <a:close/>
                <a:moveTo>
                  <a:pt x="2163204" y="185617"/>
                </a:moveTo>
                <a:lnTo>
                  <a:pt x="2165775" y="188188"/>
                </a:lnTo>
                <a:lnTo>
                  <a:pt x="2163483" y="187571"/>
                </a:lnTo>
                <a:close/>
                <a:moveTo>
                  <a:pt x="1635699" y="127001"/>
                </a:moveTo>
                <a:cubicBezTo>
                  <a:pt x="1645467" y="127001"/>
                  <a:pt x="1645467" y="127001"/>
                  <a:pt x="1645467" y="127001"/>
                </a:cubicBezTo>
                <a:cubicBezTo>
                  <a:pt x="1645467" y="127001"/>
                  <a:pt x="1655236" y="127001"/>
                  <a:pt x="1655236" y="127001"/>
                </a:cubicBezTo>
                <a:cubicBezTo>
                  <a:pt x="1665005" y="136770"/>
                  <a:pt x="1665005" y="136770"/>
                  <a:pt x="1674773" y="136770"/>
                </a:cubicBezTo>
                <a:lnTo>
                  <a:pt x="1661341" y="136770"/>
                </a:lnTo>
                <a:cubicBezTo>
                  <a:pt x="1655236" y="136770"/>
                  <a:pt x="1650352" y="136770"/>
                  <a:pt x="1645467" y="136770"/>
                </a:cubicBezTo>
                <a:cubicBezTo>
                  <a:pt x="1635699" y="127001"/>
                  <a:pt x="1635699" y="127001"/>
                  <a:pt x="1635699" y="127001"/>
                </a:cubicBezTo>
                <a:close/>
                <a:moveTo>
                  <a:pt x="1977600" y="117232"/>
                </a:moveTo>
                <a:lnTo>
                  <a:pt x="1987369" y="117232"/>
                </a:lnTo>
                <a:cubicBezTo>
                  <a:pt x="1987369" y="127001"/>
                  <a:pt x="1987369" y="117232"/>
                  <a:pt x="1977600" y="117232"/>
                </a:cubicBezTo>
                <a:close/>
                <a:moveTo>
                  <a:pt x="1909220" y="107462"/>
                </a:moveTo>
                <a:cubicBezTo>
                  <a:pt x="1918988" y="107462"/>
                  <a:pt x="1928757" y="107462"/>
                  <a:pt x="1938526" y="107462"/>
                </a:cubicBezTo>
                <a:cubicBezTo>
                  <a:pt x="1938526" y="107462"/>
                  <a:pt x="1948294" y="107462"/>
                  <a:pt x="1948294" y="107462"/>
                </a:cubicBezTo>
                <a:cubicBezTo>
                  <a:pt x="1948294" y="107462"/>
                  <a:pt x="1958063" y="107462"/>
                  <a:pt x="1967832" y="117232"/>
                </a:cubicBezTo>
                <a:cubicBezTo>
                  <a:pt x="1967832" y="117232"/>
                  <a:pt x="1958063" y="117232"/>
                  <a:pt x="1958063" y="117232"/>
                </a:cubicBezTo>
                <a:cubicBezTo>
                  <a:pt x="1958063" y="117232"/>
                  <a:pt x="1948294" y="117232"/>
                  <a:pt x="1948294" y="117232"/>
                </a:cubicBezTo>
                <a:cubicBezTo>
                  <a:pt x="1948294" y="117232"/>
                  <a:pt x="1938526" y="117232"/>
                  <a:pt x="1928757" y="117232"/>
                </a:cubicBezTo>
                <a:cubicBezTo>
                  <a:pt x="1918988" y="107462"/>
                  <a:pt x="1909220" y="107462"/>
                  <a:pt x="1909220" y="107462"/>
                </a:cubicBezTo>
                <a:close/>
                <a:moveTo>
                  <a:pt x="1704079" y="107462"/>
                </a:moveTo>
                <a:cubicBezTo>
                  <a:pt x="1713848" y="107462"/>
                  <a:pt x="1713848" y="107462"/>
                  <a:pt x="1713848" y="107462"/>
                </a:cubicBezTo>
                <a:cubicBezTo>
                  <a:pt x="1723616" y="107462"/>
                  <a:pt x="1733385" y="107462"/>
                  <a:pt x="1743154" y="107462"/>
                </a:cubicBezTo>
                <a:cubicBezTo>
                  <a:pt x="1752922" y="107462"/>
                  <a:pt x="1762691" y="107462"/>
                  <a:pt x="1762691" y="107462"/>
                </a:cubicBezTo>
                <a:cubicBezTo>
                  <a:pt x="1762691" y="107462"/>
                  <a:pt x="1772459" y="117232"/>
                  <a:pt x="1772459" y="117232"/>
                </a:cubicBezTo>
                <a:cubicBezTo>
                  <a:pt x="1801765" y="127001"/>
                  <a:pt x="1801765" y="127001"/>
                  <a:pt x="1801765" y="117232"/>
                </a:cubicBezTo>
                <a:cubicBezTo>
                  <a:pt x="1801765" y="117232"/>
                  <a:pt x="1811534" y="117232"/>
                  <a:pt x="1821302" y="117232"/>
                </a:cubicBezTo>
                <a:cubicBezTo>
                  <a:pt x="1821302" y="117232"/>
                  <a:pt x="1831071" y="117232"/>
                  <a:pt x="1831071" y="117232"/>
                </a:cubicBezTo>
                <a:cubicBezTo>
                  <a:pt x="1831071" y="117232"/>
                  <a:pt x="1840840" y="127001"/>
                  <a:pt x="1840840" y="117232"/>
                </a:cubicBezTo>
                <a:cubicBezTo>
                  <a:pt x="1850608" y="117232"/>
                  <a:pt x="1860377" y="127001"/>
                  <a:pt x="1870145" y="127001"/>
                </a:cubicBezTo>
                <a:cubicBezTo>
                  <a:pt x="1889683" y="127001"/>
                  <a:pt x="1899451" y="127001"/>
                  <a:pt x="1899451" y="127001"/>
                </a:cubicBezTo>
                <a:cubicBezTo>
                  <a:pt x="1899451" y="127001"/>
                  <a:pt x="1909220" y="127001"/>
                  <a:pt x="1909220" y="127001"/>
                </a:cubicBezTo>
                <a:cubicBezTo>
                  <a:pt x="1909220" y="136770"/>
                  <a:pt x="1918988" y="136770"/>
                  <a:pt x="1918988" y="136770"/>
                </a:cubicBezTo>
                <a:cubicBezTo>
                  <a:pt x="1918988" y="136770"/>
                  <a:pt x="1928757" y="146540"/>
                  <a:pt x="1928757" y="136770"/>
                </a:cubicBezTo>
                <a:cubicBezTo>
                  <a:pt x="1928757" y="136770"/>
                  <a:pt x="1928757" y="136770"/>
                  <a:pt x="1938526" y="136770"/>
                </a:cubicBezTo>
                <a:cubicBezTo>
                  <a:pt x="1938526" y="136770"/>
                  <a:pt x="1938526" y="146540"/>
                  <a:pt x="1938526" y="146540"/>
                </a:cubicBezTo>
                <a:cubicBezTo>
                  <a:pt x="1938526" y="146540"/>
                  <a:pt x="1948294" y="146540"/>
                  <a:pt x="1948294" y="146540"/>
                </a:cubicBezTo>
                <a:cubicBezTo>
                  <a:pt x="1958063" y="156309"/>
                  <a:pt x="1977600" y="156309"/>
                  <a:pt x="2006906" y="166078"/>
                </a:cubicBezTo>
                <a:cubicBezTo>
                  <a:pt x="2016675" y="166078"/>
                  <a:pt x="2036212" y="166078"/>
                  <a:pt x="2036212" y="166078"/>
                </a:cubicBezTo>
                <a:cubicBezTo>
                  <a:pt x="2045980" y="166078"/>
                  <a:pt x="2045980" y="166078"/>
                  <a:pt x="2045980" y="175848"/>
                </a:cubicBezTo>
                <a:cubicBezTo>
                  <a:pt x="2045980" y="175848"/>
                  <a:pt x="2055749" y="175848"/>
                  <a:pt x="2055749" y="175848"/>
                </a:cubicBezTo>
                <a:cubicBezTo>
                  <a:pt x="2065518" y="175848"/>
                  <a:pt x="2065518" y="175848"/>
                  <a:pt x="2065518" y="175848"/>
                </a:cubicBezTo>
                <a:cubicBezTo>
                  <a:pt x="2075286" y="175848"/>
                  <a:pt x="2075286" y="175848"/>
                  <a:pt x="2075286" y="175848"/>
                </a:cubicBezTo>
                <a:cubicBezTo>
                  <a:pt x="2085055" y="175848"/>
                  <a:pt x="2094824" y="175848"/>
                  <a:pt x="2114361" y="185617"/>
                </a:cubicBezTo>
                <a:cubicBezTo>
                  <a:pt x="2133898" y="185617"/>
                  <a:pt x="2143667" y="185617"/>
                  <a:pt x="2143667" y="185617"/>
                </a:cubicBezTo>
                <a:cubicBezTo>
                  <a:pt x="2148551" y="185617"/>
                  <a:pt x="2153435" y="185617"/>
                  <a:pt x="2160762" y="186838"/>
                </a:cubicBezTo>
                <a:lnTo>
                  <a:pt x="2163483" y="187571"/>
                </a:lnTo>
                <a:lnTo>
                  <a:pt x="2164425" y="194165"/>
                </a:lnTo>
                <a:cubicBezTo>
                  <a:pt x="2165646" y="195386"/>
                  <a:pt x="2168088" y="195386"/>
                  <a:pt x="2172972" y="195386"/>
                </a:cubicBezTo>
                <a:cubicBezTo>
                  <a:pt x="2172972" y="205156"/>
                  <a:pt x="2153435" y="195386"/>
                  <a:pt x="2143667" y="195386"/>
                </a:cubicBezTo>
                <a:cubicBezTo>
                  <a:pt x="2143667" y="195386"/>
                  <a:pt x="2133898" y="195386"/>
                  <a:pt x="2133898" y="195386"/>
                </a:cubicBezTo>
                <a:cubicBezTo>
                  <a:pt x="2133898" y="195386"/>
                  <a:pt x="2124129" y="195386"/>
                  <a:pt x="2124129" y="195386"/>
                </a:cubicBezTo>
                <a:cubicBezTo>
                  <a:pt x="2114361" y="195386"/>
                  <a:pt x="2104592" y="185617"/>
                  <a:pt x="2094824" y="185617"/>
                </a:cubicBezTo>
                <a:cubicBezTo>
                  <a:pt x="2094824" y="185617"/>
                  <a:pt x="2085055" y="185617"/>
                  <a:pt x="2085055" y="185617"/>
                </a:cubicBezTo>
                <a:cubicBezTo>
                  <a:pt x="2085055" y="185617"/>
                  <a:pt x="2075286" y="185617"/>
                  <a:pt x="2075286" y="185617"/>
                </a:cubicBezTo>
                <a:cubicBezTo>
                  <a:pt x="2065518" y="185617"/>
                  <a:pt x="2055749" y="185617"/>
                  <a:pt x="2055749" y="185617"/>
                </a:cubicBezTo>
                <a:cubicBezTo>
                  <a:pt x="2036212" y="185617"/>
                  <a:pt x="2016675" y="175848"/>
                  <a:pt x="2016675" y="175848"/>
                </a:cubicBezTo>
                <a:cubicBezTo>
                  <a:pt x="2016675" y="175848"/>
                  <a:pt x="2016675" y="166078"/>
                  <a:pt x="1997137" y="166078"/>
                </a:cubicBezTo>
                <a:cubicBezTo>
                  <a:pt x="1997137" y="166078"/>
                  <a:pt x="1987369" y="166078"/>
                  <a:pt x="1987369" y="166078"/>
                </a:cubicBezTo>
                <a:cubicBezTo>
                  <a:pt x="1977600" y="166078"/>
                  <a:pt x="1977600" y="166078"/>
                  <a:pt x="1967832" y="166078"/>
                </a:cubicBezTo>
                <a:cubicBezTo>
                  <a:pt x="1967832" y="166078"/>
                  <a:pt x="1958063" y="166078"/>
                  <a:pt x="1958063" y="166078"/>
                </a:cubicBezTo>
                <a:cubicBezTo>
                  <a:pt x="1948294" y="166078"/>
                  <a:pt x="1948294" y="156309"/>
                  <a:pt x="1938526" y="156309"/>
                </a:cubicBezTo>
                <a:cubicBezTo>
                  <a:pt x="1938526" y="156309"/>
                  <a:pt x="1938526" y="156309"/>
                  <a:pt x="1928757" y="156309"/>
                </a:cubicBezTo>
                <a:cubicBezTo>
                  <a:pt x="1918988" y="156309"/>
                  <a:pt x="1918988" y="156309"/>
                  <a:pt x="1909220" y="156309"/>
                </a:cubicBezTo>
                <a:cubicBezTo>
                  <a:pt x="1899451" y="156309"/>
                  <a:pt x="1899451" y="156309"/>
                  <a:pt x="1870145" y="146540"/>
                </a:cubicBezTo>
                <a:cubicBezTo>
                  <a:pt x="1860377" y="146540"/>
                  <a:pt x="1850608" y="146540"/>
                  <a:pt x="1850608" y="146540"/>
                </a:cubicBezTo>
                <a:cubicBezTo>
                  <a:pt x="1840840" y="136770"/>
                  <a:pt x="1831071" y="136770"/>
                  <a:pt x="1821302" y="136770"/>
                </a:cubicBezTo>
                <a:cubicBezTo>
                  <a:pt x="1801765" y="136770"/>
                  <a:pt x="1791997" y="136770"/>
                  <a:pt x="1782228" y="127001"/>
                </a:cubicBezTo>
                <a:cubicBezTo>
                  <a:pt x="1772459" y="127001"/>
                  <a:pt x="1762691" y="127001"/>
                  <a:pt x="1743154" y="127001"/>
                </a:cubicBezTo>
                <a:cubicBezTo>
                  <a:pt x="1704079" y="117232"/>
                  <a:pt x="1704079" y="117232"/>
                  <a:pt x="1694310" y="117232"/>
                </a:cubicBezTo>
                <a:cubicBezTo>
                  <a:pt x="1694310" y="117232"/>
                  <a:pt x="1704079" y="107462"/>
                  <a:pt x="1704079" y="107462"/>
                </a:cubicBezTo>
                <a:close/>
                <a:moveTo>
                  <a:pt x="1674773" y="78155"/>
                </a:moveTo>
                <a:cubicBezTo>
                  <a:pt x="1684542" y="78155"/>
                  <a:pt x="1684542" y="78155"/>
                  <a:pt x="1684542" y="78155"/>
                </a:cubicBezTo>
                <a:cubicBezTo>
                  <a:pt x="1684542" y="78155"/>
                  <a:pt x="1694310" y="78155"/>
                  <a:pt x="1694310" y="78155"/>
                </a:cubicBezTo>
                <a:cubicBezTo>
                  <a:pt x="1704079" y="78155"/>
                  <a:pt x="1713848" y="78155"/>
                  <a:pt x="1723616" y="78155"/>
                </a:cubicBezTo>
                <a:cubicBezTo>
                  <a:pt x="1733385" y="78155"/>
                  <a:pt x="1743154" y="87924"/>
                  <a:pt x="1743154" y="87924"/>
                </a:cubicBezTo>
                <a:cubicBezTo>
                  <a:pt x="1743154" y="87924"/>
                  <a:pt x="1752922" y="87924"/>
                  <a:pt x="1752922" y="87924"/>
                </a:cubicBezTo>
                <a:cubicBezTo>
                  <a:pt x="1762691" y="87924"/>
                  <a:pt x="1772459" y="87924"/>
                  <a:pt x="1772459" y="87924"/>
                </a:cubicBezTo>
                <a:cubicBezTo>
                  <a:pt x="1782228" y="87924"/>
                  <a:pt x="1782228" y="87924"/>
                  <a:pt x="1782228" y="87924"/>
                </a:cubicBezTo>
                <a:cubicBezTo>
                  <a:pt x="1782228" y="87924"/>
                  <a:pt x="1782228" y="87924"/>
                  <a:pt x="1791997" y="87924"/>
                </a:cubicBezTo>
                <a:cubicBezTo>
                  <a:pt x="1791997" y="87924"/>
                  <a:pt x="1801765" y="87924"/>
                  <a:pt x="1801765" y="87924"/>
                </a:cubicBezTo>
                <a:cubicBezTo>
                  <a:pt x="1801765" y="87924"/>
                  <a:pt x="1811534" y="87924"/>
                  <a:pt x="1811534" y="87924"/>
                </a:cubicBezTo>
                <a:cubicBezTo>
                  <a:pt x="1821302" y="87924"/>
                  <a:pt x="1831071" y="87924"/>
                  <a:pt x="1840840" y="87924"/>
                </a:cubicBezTo>
                <a:cubicBezTo>
                  <a:pt x="1850608" y="87924"/>
                  <a:pt x="1860377" y="87924"/>
                  <a:pt x="1860377" y="97693"/>
                </a:cubicBezTo>
                <a:cubicBezTo>
                  <a:pt x="1870145" y="97693"/>
                  <a:pt x="1870145" y="97693"/>
                  <a:pt x="1879914" y="97693"/>
                </a:cubicBezTo>
                <a:cubicBezTo>
                  <a:pt x="1889683" y="97693"/>
                  <a:pt x="1899451" y="107462"/>
                  <a:pt x="1909220" y="107462"/>
                </a:cubicBezTo>
                <a:cubicBezTo>
                  <a:pt x="1899451" y="107462"/>
                  <a:pt x="1899451" y="107462"/>
                  <a:pt x="1889683" y="107462"/>
                </a:cubicBezTo>
                <a:cubicBezTo>
                  <a:pt x="1889683" y="107462"/>
                  <a:pt x="1889683" y="107462"/>
                  <a:pt x="1889683" y="117232"/>
                </a:cubicBezTo>
                <a:cubicBezTo>
                  <a:pt x="1889683" y="117232"/>
                  <a:pt x="1889683" y="117232"/>
                  <a:pt x="1879914" y="117232"/>
                </a:cubicBezTo>
                <a:cubicBezTo>
                  <a:pt x="1870145" y="117232"/>
                  <a:pt x="1860377" y="117232"/>
                  <a:pt x="1860377" y="117232"/>
                </a:cubicBezTo>
                <a:cubicBezTo>
                  <a:pt x="1840840" y="107462"/>
                  <a:pt x="1801765" y="107462"/>
                  <a:pt x="1772459" y="97693"/>
                </a:cubicBezTo>
                <a:cubicBezTo>
                  <a:pt x="1762691" y="97693"/>
                  <a:pt x="1752922" y="97693"/>
                  <a:pt x="1743154" y="97693"/>
                </a:cubicBezTo>
                <a:cubicBezTo>
                  <a:pt x="1733385" y="97693"/>
                  <a:pt x="1733385" y="97693"/>
                  <a:pt x="1723616" y="87924"/>
                </a:cubicBezTo>
                <a:cubicBezTo>
                  <a:pt x="1713848" y="87924"/>
                  <a:pt x="1694310" y="87924"/>
                  <a:pt x="1684542" y="87924"/>
                </a:cubicBezTo>
                <a:cubicBezTo>
                  <a:pt x="1674773" y="78155"/>
                  <a:pt x="1674773" y="78155"/>
                  <a:pt x="1674773" y="78155"/>
                </a:cubicBezTo>
                <a:close/>
                <a:moveTo>
                  <a:pt x="1782228" y="48846"/>
                </a:moveTo>
                <a:cubicBezTo>
                  <a:pt x="1782228" y="48846"/>
                  <a:pt x="1811534" y="48846"/>
                  <a:pt x="1821302" y="48846"/>
                </a:cubicBezTo>
                <a:cubicBezTo>
                  <a:pt x="1831071" y="48846"/>
                  <a:pt x="1831071" y="48846"/>
                  <a:pt x="1831071" y="48846"/>
                </a:cubicBezTo>
                <a:cubicBezTo>
                  <a:pt x="1831071" y="48846"/>
                  <a:pt x="1840840" y="48846"/>
                  <a:pt x="1850608" y="48846"/>
                </a:cubicBezTo>
                <a:cubicBezTo>
                  <a:pt x="1860377" y="58616"/>
                  <a:pt x="1870145" y="58616"/>
                  <a:pt x="1870145" y="58616"/>
                </a:cubicBezTo>
                <a:cubicBezTo>
                  <a:pt x="1860377" y="68385"/>
                  <a:pt x="1860377" y="58616"/>
                  <a:pt x="1850608" y="58616"/>
                </a:cubicBezTo>
                <a:cubicBezTo>
                  <a:pt x="1850608" y="58616"/>
                  <a:pt x="1840840" y="58616"/>
                  <a:pt x="1840840" y="58616"/>
                </a:cubicBezTo>
                <a:cubicBezTo>
                  <a:pt x="1831071" y="58616"/>
                  <a:pt x="1831071" y="58616"/>
                  <a:pt x="1831071" y="58616"/>
                </a:cubicBezTo>
                <a:cubicBezTo>
                  <a:pt x="1821302" y="58616"/>
                  <a:pt x="1821302" y="58616"/>
                  <a:pt x="1821302" y="58616"/>
                </a:cubicBezTo>
                <a:cubicBezTo>
                  <a:pt x="1821302" y="58616"/>
                  <a:pt x="1811534" y="58616"/>
                  <a:pt x="1811534" y="58616"/>
                </a:cubicBezTo>
                <a:cubicBezTo>
                  <a:pt x="1801765" y="58616"/>
                  <a:pt x="1782228" y="48846"/>
                  <a:pt x="1782228" y="48846"/>
                </a:cubicBezTo>
                <a:close/>
                <a:moveTo>
                  <a:pt x="1876251" y="6106"/>
                </a:moveTo>
                <a:cubicBezTo>
                  <a:pt x="1882356" y="7327"/>
                  <a:pt x="1889683" y="9769"/>
                  <a:pt x="1899451" y="9769"/>
                </a:cubicBezTo>
                <a:cubicBezTo>
                  <a:pt x="1899451" y="9769"/>
                  <a:pt x="1909220" y="9769"/>
                  <a:pt x="1909220" y="9769"/>
                </a:cubicBezTo>
                <a:cubicBezTo>
                  <a:pt x="1909220" y="9769"/>
                  <a:pt x="1928757" y="9769"/>
                  <a:pt x="1938526" y="9769"/>
                </a:cubicBezTo>
                <a:cubicBezTo>
                  <a:pt x="1948294" y="9769"/>
                  <a:pt x="1958063" y="9769"/>
                  <a:pt x="1977600" y="9769"/>
                </a:cubicBezTo>
                <a:cubicBezTo>
                  <a:pt x="1977600" y="9769"/>
                  <a:pt x="1987369" y="19539"/>
                  <a:pt x="1987369" y="19539"/>
                </a:cubicBezTo>
                <a:cubicBezTo>
                  <a:pt x="1987369" y="19539"/>
                  <a:pt x="2016675" y="29308"/>
                  <a:pt x="2026443" y="19539"/>
                </a:cubicBezTo>
                <a:cubicBezTo>
                  <a:pt x="2026443" y="19539"/>
                  <a:pt x="2026443" y="19539"/>
                  <a:pt x="2026443" y="29308"/>
                </a:cubicBezTo>
                <a:cubicBezTo>
                  <a:pt x="2036212" y="29308"/>
                  <a:pt x="2036212" y="29308"/>
                  <a:pt x="2036212" y="29308"/>
                </a:cubicBezTo>
                <a:cubicBezTo>
                  <a:pt x="2045980" y="29308"/>
                  <a:pt x="2045980" y="29308"/>
                  <a:pt x="2055749" y="29308"/>
                </a:cubicBezTo>
                <a:cubicBezTo>
                  <a:pt x="2055749" y="29308"/>
                  <a:pt x="2065518" y="29308"/>
                  <a:pt x="2065518" y="29308"/>
                </a:cubicBezTo>
                <a:cubicBezTo>
                  <a:pt x="2065518" y="29308"/>
                  <a:pt x="2065518" y="29308"/>
                  <a:pt x="2075286" y="29308"/>
                </a:cubicBezTo>
                <a:cubicBezTo>
                  <a:pt x="2075286" y="39077"/>
                  <a:pt x="2085055" y="39077"/>
                  <a:pt x="2085055" y="29308"/>
                </a:cubicBezTo>
                <a:cubicBezTo>
                  <a:pt x="2085055" y="29308"/>
                  <a:pt x="2085055" y="29308"/>
                  <a:pt x="2094824" y="39077"/>
                </a:cubicBezTo>
                <a:cubicBezTo>
                  <a:pt x="2104592" y="39077"/>
                  <a:pt x="2114361" y="39077"/>
                  <a:pt x="2114361" y="39077"/>
                </a:cubicBezTo>
                <a:cubicBezTo>
                  <a:pt x="2114361" y="39077"/>
                  <a:pt x="2124129" y="39077"/>
                  <a:pt x="2124129" y="39077"/>
                </a:cubicBezTo>
                <a:cubicBezTo>
                  <a:pt x="2133898" y="48846"/>
                  <a:pt x="2143667" y="48846"/>
                  <a:pt x="2153435" y="48846"/>
                </a:cubicBezTo>
                <a:cubicBezTo>
                  <a:pt x="2163204" y="48846"/>
                  <a:pt x="2172972" y="48846"/>
                  <a:pt x="2172972" y="48846"/>
                </a:cubicBezTo>
                <a:cubicBezTo>
                  <a:pt x="2172972" y="48846"/>
                  <a:pt x="2182741" y="48846"/>
                  <a:pt x="2182741" y="48846"/>
                </a:cubicBezTo>
                <a:cubicBezTo>
                  <a:pt x="2192510" y="48846"/>
                  <a:pt x="2192510" y="48846"/>
                  <a:pt x="2192510" y="48846"/>
                </a:cubicBezTo>
                <a:cubicBezTo>
                  <a:pt x="2202278" y="58616"/>
                  <a:pt x="2202278" y="58616"/>
                  <a:pt x="2212047" y="48846"/>
                </a:cubicBezTo>
                <a:cubicBezTo>
                  <a:pt x="2221815" y="48846"/>
                  <a:pt x="2221815" y="48846"/>
                  <a:pt x="2221815" y="48846"/>
                </a:cubicBezTo>
                <a:cubicBezTo>
                  <a:pt x="2231584" y="58616"/>
                  <a:pt x="2260890" y="68385"/>
                  <a:pt x="2270659" y="58616"/>
                </a:cubicBezTo>
                <a:cubicBezTo>
                  <a:pt x="2270659" y="58616"/>
                  <a:pt x="2280427" y="68385"/>
                  <a:pt x="2290196" y="68385"/>
                </a:cubicBezTo>
                <a:cubicBezTo>
                  <a:pt x="2290196" y="68385"/>
                  <a:pt x="2299964" y="68385"/>
                  <a:pt x="2299964" y="68385"/>
                </a:cubicBezTo>
                <a:cubicBezTo>
                  <a:pt x="2319502" y="78155"/>
                  <a:pt x="2329270" y="78155"/>
                  <a:pt x="2348807" y="78155"/>
                </a:cubicBezTo>
                <a:cubicBezTo>
                  <a:pt x="2348807" y="78155"/>
                  <a:pt x="2358576" y="78155"/>
                  <a:pt x="2358576" y="78155"/>
                </a:cubicBezTo>
                <a:cubicBezTo>
                  <a:pt x="2368345" y="78155"/>
                  <a:pt x="2368345" y="87924"/>
                  <a:pt x="2378113" y="87924"/>
                </a:cubicBezTo>
                <a:cubicBezTo>
                  <a:pt x="2378113" y="87924"/>
                  <a:pt x="2387882" y="87924"/>
                  <a:pt x="2387882" y="87924"/>
                </a:cubicBezTo>
                <a:cubicBezTo>
                  <a:pt x="2387882" y="87924"/>
                  <a:pt x="2387882" y="87924"/>
                  <a:pt x="2397650" y="87924"/>
                </a:cubicBezTo>
                <a:cubicBezTo>
                  <a:pt x="2407419" y="87924"/>
                  <a:pt x="2407419" y="87924"/>
                  <a:pt x="2407419" y="87924"/>
                </a:cubicBezTo>
                <a:cubicBezTo>
                  <a:pt x="2407419" y="97693"/>
                  <a:pt x="2426956" y="97693"/>
                  <a:pt x="2436725" y="97693"/>
                </a:cubicBezTo>
                <a:cubicBezTo>
                  <a:pt x="2436725" y="97693"/>
                  <a:pt x="2436725" y="97693"/>
                  <a:pt x="2446494" y="97693"/>
                </a:cubicBezTo>
                <a:cubicBezTo>
                  <a:pt x="2446494" y="97693"/>
                  <a:pt x="2446494" y="97693"/>
                  <a:pt x="2456262" y="97693"/>
                </a:cubicBezTo>
                <a:cubicBezTo>
                  <a:pt x="2456262" y="97693"/>
                  <a:pt x="2466031" y="97693"/>
                  <a:pt x="2466031" y="97693"/>
                </a:cubicBezTo>
                <a:cubicBezTo>
                  <a:pt x="2475799" y="97693"/>
                  <a:pt x="2475799" y="107462"/>
                  <a:pt x="2475799" y="107462"/>
                </a:cubicBezTo>
                <a:cubicBezTo>
                  <a:pt x="2485568" y="107462"/>
                  <a:pt x="2485568" y="107462"/>
                  <a:pt x="2495337" y="107462"/>
                </a:cubicBezTo>
                <a:cubicBezTo>
                  <a:pt x="2495337" y="107462"/>
                  <a:pt x="2505105" y="107462"/>
                  <a:pt x="2505105" y="117232"/>
                </a:cubicBezTo>
                <a:cubicBezTo>
                  <a:pt x="2505105" y="117232"/>
                  <a:pt x="2505105" y="117232"/>
                  <a:pt x="2514874" y="117232"/>
                </a:cubicBezTo>
                <a:cubicBezTo>
                  <a:pt x="2514874" y="107462"/>
                  <a:pt x="2514874" y="117232"/>
                  <a:pt x="2524642" y="117232"/>
                </a:cubicBezTo>
                <a:cubicBezTo>
                  <a:pt x="2524642" y="117232"/>
                  <a:pt x="2534411" y="117232"/>
                  <a:pt x="2534411" y="117232"/>
                </a:cubicBezTo>
                <a:cubicBezTo>
                  <a:pt x="2534411" y="117232"/>
                  <a:pt x="2544180" y="117232"/>
                  <a:pt x="2544180" y="117232"/>
                </a:cubicBezTo>
                <a:cubicBezTo>
                  <a:pt x="2553948" y="127001"/>
                  <a:pt x="2553948" y="127001"/>
                  <a:pt x="2563717" y="127001"/>
                </a:cubicBezTo>
                <a:cubicBezTo>
                  <a:pt x="2573485" y="127001"/>
                  <a:pt x="2583254" y="127001"/>
                  <a:pt x="2602791" y="136770"/>
                </a:cubicBezTo>
                <a:cubicBezTo>
                  <a:pt x="2612560" y="136770"/>
                  <a:pt x="2612560" y="136770"/>
                  <a:pt x="2612560" y="136770"/>
                </a:cubicBezTo>
                <a:cubicBezTo>
                  <a:pt x="2612560" y="136770"/>
                  <a:pt x="2622329" y="136770"/>
                  <a:pt x="2632097" y="136770"/>
                </a:cubicBezTo>
                <a:cubicBezTo>
                  <a:pt x="2641866" y="146540"/>
                  <a:pt x="2651634" y="146540"/>
                  <a:pt x="2661403" y="146540"/>
                </a:cubicBezTo>
                <a:cubicBezTo>
                  <a:pt x="2671172" y="146540"/>
                  <a:pt x="2680940" y="156309"/>
                  <a:pt x="2700477" y="156309"/>
                </a:cubicBezTo>
                <a:cubicBezTo>
                  <a:pt x="2700477" y="156309"/>
                  <a:pt x="2710246" y="156309"/>
                  <a:pt x="2710246" y="156309"/>
                </a:cubicBezTo>
                <a:cubicBezTo>
                  <a:pt x="2710246" y="156309"/>
                  <a:pt x="2710246" y="156309"/>
                  <a:pt x="2720015" y="166078"/>
                </a:cubicBezTo>
                <a:cubicBezTo>
                  <a:pt x="2720015" y="166078"/>
                  <a:pt x="2729783" y="166078"/>
                  <a:pt x="2729783" y="166078"/>
                </a:cubicBezTo>
                <a:cubicBezTo>
                  <a:pt x="2739552" y="166078"/>
                  <a:pt x="2759089" y="166078"/>
                  <a:pt x="2759089" y="175848"/>
                </a:cubicBezTo>
                <a:cubicBezTo>
                  <a:pt x="2768858" y="175848"/>
                  <a:pt x="2768858" y="175848"/>
                  <a:pt x="2778626" y="175848"/>
                </a:cubicBezTo>
                <a:cubicBezTo>
                  <a:pt x="2788395" y="175848"/>
                  <a:pt x="2798164" y="175848"/>
                  <a:pt x="2798164" y="175848"/>
                </a:cubicBezTo>
                <a:cubicBezTo>
                  <a:pt x="2798164" y="185617"/>
                  <a:pt x="2807932" y="185617"/>
                  <a:pt x="2807932" y="185617"/>
                </a:cubicBezTo>
                <a:cubicBezTo>
                  <a:pt x="2807932" y="185617"/>
                  <a:pt x="2807932" y="185617"/>
                  <a:pt x="2817701" y="185617"/>
                </a:cubicBezTo>
                <a:cubicBezTo>
                  <a:pt x="2817701" y="185617"/>
                  <a:pt x="2827469" y="185617"/>
                  <a:pt x="2837238" y="195386"/>
                </a:cubicBezTo>
                <a:cubicBezTo>
                  <a:pt x="2847007" y="195386"/>
                  <a:pt x="2866544" y="205156"/>
                  <a:pt x="2886081" y="205156"/>
                </a:cubicBezTo>
                <a:cubicBezTo>
                  <a:pt x="2895850" y="214925"/>
                  <a:pt x="2915387" y="214925"/>
                  <a:pt x="2915387" y="214925"/>
                </a:cubicBezTo>
                <a:cubicBezTo>
                  <a:pt x="2925156" y="214925"/>
                  <a:pt x="2925156" y="214925"/>
                  <a:pt x="2925156" y="224694"/>
                </a:cubicBezTo>
                <a:cubicBezTo>
                  <a:pt x="2934924" y="224694"/>
                  <a:pt x="2934924" y="224694"/>
                  <a:pt x="2934924" y="224694"/>
                </a:cubicBezTo>
                <a:cubicBezTo>
                  <a:pt x="2934924" y="224694"/>
                  <a:pt x="2934924" y="224694"/>
                  <a:pt x="2944693" y="224694"/>
                </a:cubicBezTo>
                <a:cubicBezTo>
                  <a:pt x="2954461" y="234463"/>
                  <a:pt x="2964230" y="234463"/>
                  <a:pt x="2964230" y="234463"/>
                </a:cubicBezTo>
                <a:cubicBezTo>
                  <a:pt x="2964230" y="234463"/>
                  <a:pt x="2973999" y="234463"/>
                  <a:pt x="2983767" y="234463"/>
                </a:cubicBezTo>
                <a:cubicBezTo>
                  <a:pt x="2993536" y="234463"/>
                  <a:pt x="3003304" y="244233"/>
                  <a:pt x="3003304" y="244233"/>
                </a:cubicBezTo>
                <a:cubicBezTo>
                  <a:pt x="3013073" y="244233"/>
                  <a:pt x="3022842" y="244233"/>
                  <a:pt x="3022842" y="244233"/>
                </a:cubicBezTo>
                <a:cubicBezTo>
                  <a:pt x="3022842" y="254002"/>
                  <a:pt x="3032610" y="254002"/>
                  <a:pt x="3042379" y="254002"/>
                </a:cubicBezTo>
                <a:cubicBezTo>
                  <a:pt x="3042379" y="254002"/>
                  <a:pt x="3052147" y="263771"/>
                  <a:pt x="3052147" y="263771"/>
                </a:cubicBezTo>
                <a:cubicBezTo>
                  <a:pt x="3061916" y="263771"/>
                  <a:pt x="3061916" y="263771"/>
                  <a:pt x="3061916" y="263771"/>
                </a:cubicBezTo>
                <a:cubicBezTo>
                  <a:pt x="3061916" y="263771"/>
                  <a:pt x="3071685" y="263771"/>
                  <a:pt x="3071685" y="263771"/>
                </a:cubicBezTo>
                <a:cubicBezTo>
                  <a:pt x="3071685" y="263771"/>
                  <a:pt x="3071685" y="263771"/>
                  <a:pt x="3081453" y="263771"/>
                </a:cubicBezTo>
                <a:cubicBezTo>
                  <a:pt x="3081453" y="263771"/>
                  <a:pt x="3100991" y="273541"/>
                  <a:pt x="3120528" y="283310"/>
                </a:cubicBezTo>
                <a:cubicBezTo>
                  <a:pt x="3130296" y="283310"/>
                  <a:pt x="3149834" y="293079"/>
                  <a:pt x="3159602" y="293079"/>
                </a:cubicBezTo>
                <a:cubicBezTo>
                  <a:pt x="3169371" y="293079"/>
                  <a:pt x="3179139" y="302849"/>
                  <a:pt x="3188908" y="302849"/>
                </a:cubicBezTo>
                <a:cubicBezTo>
                  <a:pt x="3198677" y="312618"/>
                  <a:pt x="3208445" y="312618"/>
                  <a:pt x="3208445" y="312618"/>
                </a:cubicBezTo>
                <a:cubicBezTo>
                  <a:pt x="3218214" y="312618"/>
                  <a:pt x="3227982" y="322387"/>
                  <a:pt x="3237751" y="322387"/>
                </a:cubicBezTo>
                <a:cubicBezTo>
                  <a:pt x="3247520" y="322387"/>
                  <a:pt x="3257288" y="332156"/>
                  <a:pt x="3267057" y="332156"/>
                </a:cubicBezTo>
                <a:cubicBezTo>
                  <a:pt x="3267057" y="332156"/>
                  <a:pt x="3276826" y="332156"/>
                  <a:pt x="3276826" y="332156"/>
                </a:cubicBezTo>
                <a:cubicBezTo>
                  <a:pt x="3286594" y="341926"/>
                  <a:pt x="3286594" y="341926"/>
                  <a:pt x="3296363" y="341926"/>
                </a:cubicBezTo>
                <a:cubicBezTo>
                  <a:pt x="3296363" y="341926"/>
                  <a:pt x="3296363" y="341926"/>
                  <a:pt x="3286594" y="341926"/>
                </a:cubicBezTo>
                <a:cubicBezTo>
                  <a:pt x="3276826" y="341926"/>
                  <a:pt x="3276826" y="341926"/>
                  <a:pt x="3296363" y="351695"/>
                </a:cubicBezTo>
                <a:cubicBezTo>
                  <a:pt x="3296363" y="351695"/>
                  <a:pt x="3286594" y="351695"/>
                  <a:pt x="3276826" y="351695"/>
                </a:cubicBezTo>
                <a:cubicBezTo>
                  <a:pt x="3276826" y="341926"/>
                  <a:pt x="3267057" y="341926"/>
                  <a:pt x="3257288" y="341926"/>
                </a:cubicBezTo>
                <a:cubicBezTo>
                  <a:pt x="3257288" y="341926"/>
                  <a:pt x="3227982" y="332156"/>
                  <a:pt x="3227982" y="332156"/>
                </a:cubicBezTo>
                <a:cubicBezTo>
                  <a:pt x="3227982" y="332156"/>
                  <a:pt x="3227982" y="341926"/>
                  <a:pt x="3237751" y="341926"/>
                </a:cubicBezTo>
                <a:cubicBezTo>
                  <a:pt x="3227982" y="341926"/>
                  <a:pt x="3227982" y="341926"/>
                  <a:pt x="3227982" y="341926"/>
                </a:cubicBezTo>
                <a:cubicBezTo>
                  <a:pt x="3218214" y="341926"/>
                  <a:pt x="3227982" y="351695"/>
                  <a:pt x="3227982" y="351695"/>
                </a:cubicBezTo>
                <a:cubicBezTo>
                  <a:pt x="3247520" y="351695"/>
                  <a:pt x="3247520" y="351695"/>
                  <a:pt x="3247520" y="351695"/>
                </a:cubicBezTo>
                <a:cubicBezTo>
                  <a:pt x="3247520" y="351695"/>
                  <a:pt x="3257288" y="351695"/>
                  <a:pt x="3257288" y="351695"/>
                </a:cubicBezTo>
                <a:cubicBezTo>
                  <a:pt x="3257288" y="351695"/>
                  <a:pt x="3257288" y="361464"/>
                  <a:pt x="3267057" y="361464"/>
                </a:cubicBezTo>
                <a:cubicBezTo>
                  <a:pt x="3267057" y="361464"/>
                  <a:pt x="3276826" y="361464"/>
                  <a:pt x="3276826" y="361464"/>
                </a:cubicBezTo>
                <a:cubicBezTo>
                  <a:pt x="3286594" y="361464"/>
                  <a:pt x="3286594" y="371234"/>
                  <a:pt x="3296363" y="371234"/>
                </a:cubicBezTo>
                <a:cubicBezTo>
                  <a:pt x="3296363" y="371234"/>
                  <a:pt x="3306131" y="371234"/>
                  <a:pt x="3306131" y="371234"/>
                </a:cubicBezTo>
                <a:cubicBezTo>
                  <a:pt x="3315900" y="381003"/>
                  <a:pt x="3315900" y="381003"/>
                  <a:pt x="3315900" y="371234"/>
                </a:cubicBezTo>
                <a:cubicBezTo>
                  <a:pt x="3315900" y="371234"/>
                  <a:pt x="3345206" y="371234"/>
                  <a:pt x="3354974" y="371234"/>
                </a:cubicBezTo>
                <a:cubicBezTo>
                  <a:pt x="3354974" y="371234"/>
                  <a:pt x="3364743" y="381003"/>
                  <a:pt x="3374512" y="381003"/>
                </a:cubicBezTo>
                <a:cubicBezTo>
                  <a:pt x="3403817" y="390772"/>
                  <a:pt x="3433123" y="400542"/>
                  <a:pt x="3442892" y="410311"/>
                </a:cubicBezTo>
                <a:cubicBezTo>
                  <a:pt x="3462429" y="420080"/>
                  <a:pt x="3481966" y="420080"/>
                  <a:pt x="3481966" y="420080"/>
                </a:cubicBezTo>
                <a:cubicBezTo>
                  <a:pt x="3481966" y="420080"/>
                  <a:pt x="3491735" y="420080"/>
                  <a:pt x="3491735" y="429849"/>
                </a:cubicBezTo>
                <a:cubicBezTo>
                  <a:pt x="3501504" y="429849"/>
                  <a:pt x="3501504" y="429849"/>
                  <a:pt x="3511272" y="429849"/>
                </a:cubicBezTo>
                <a:cubicBezTo>
                  <a:pt x="3511272" y="429849"/>
                  <a:pt x="3521041" y="429849"/>
                  <a:pt x="3521041" y="429849"/>
                </a:cubicBezTo>
                <a:cubicBezTo>
                  <a:pt x="3530809" y="439619"/>
                  <a:pt x="3530809" y="439619"/>
                  <a:pt x="3530809" y="439619"/>
                </a:cubicBezTo>
                <a:cubicBezTo>
                  <a:pt x="3530809" y="449388"/>
                  <a:pt x="3540578" y="449388"/>
                  <a:pt x="3540578" y="439619"/>
                </a:cubicBezTo>
                <a:cubicBezTo>
                  <a:pt x="3550347" y="439619"/>
                  <a:pt x="3550347" y="449388"/>
                  <a:pt x="3540578" y="449388"/>
                </a:cubicBezTo>
                <a:cubicBezTo>
                  <a:pt x="3540578" y="449388"/>
                  <a:pt x="3540578" y="449388"/>
                  <a:pt x="3550347" y="459158"/>
                </a:cubicBezTo>
                <a:cubicBezTo>
                  <a:pt x="3540578" y="459158"/>
                  <a:pt x="3540578" y="449388"/>
                  <a:pt x="3530809" y="449388"/>
                </a:cubicBezTo>
                <a:cubicBezTo>
                  <a:pt x="3521041" y="449388"/>
                  <a:pt x="3511272" y="449388"/>
                  <a:pt x="3511272" y="449388"/>
                </a:cubicBezTo>
                <a:cubicBezTo>
                  <a:pt x="3511272" y="449388"/>
                  <a:pt x="3501504" y="439619"/>
                  <a:pt x="3501504" y="439619"/>
                </a:cubicBezTo>
                <a:cubicBezTo>
                  <a:pt x="3501504" y="449388"/>
                  <a:pt x="3501504" y="449388"/>
                  <a:pt x="3501504" y="449388"/>
                </a:cubicBezTo>
                <a:cubicBezTo>
                  <a:pt x="3501504" y="449388"/>
                  <a:pt x="3511272" y="449388"/>
                  <a:pt x="3511272" y="449388"/>
                </a:cubicBezTo>
                <a:cubicBezTo>
                  <a:pt x="3511272" y="449388"/>
                  <a:pt x="3521041" y="459158"/>
                  <a:pt x="3521041" y="459158"/>
                </a:cubicBezTo>
                <a:cubicBezTo>
                  <a:pt x="3521041" y="459158"/>
                  <a:pt x="3560115" y="468927"/>
                  <a:pt x="3569884" y="468927"/>
                </a:cubicBezTo>
                <a:cubicBezTo>
                  <a:pt x="3579652" y="468927"/>
                  <a:pt x="3579652" y="468927"/>
                  <a:pt x="3569884" y="478696"/>
                </a:cubicBezTo>
                <a:cubicBezTo>
                  <a:pt x="3569884" y="478696"/>
                  <a:pt x="3569884" y="478696"/>
                  <a:pt x="3589421" y="488465"/>
                </a:cubicBezTo>
                <a:cubicBezTo>
                  <a:pt x="3608958" y="498235"/>
                  <a:pt x="3618727" y="498235"/>
                  <a:pt x="3628496" y="508004"/>
                </a:cubicBezTo>
                <a:cubicBezTo>
                  <a:pt x="3638264" y="508004"/>
                  <a:pt x="3648033" y="517773"/>
                  <a:pt x="3657801" y="517773"/>
                </a:cubicBezTo>
                <a:cubicBezTo>
                  <a:pt x="3667570" y="527543"/>
                  <a:pt x="3687107" y="527543"/>
                  <a:pt x="3687107" y="527543"/>
                </a:cubicBezTo>
                <a:cubicBezTo>
                  <a:pt x="3696876" y="537312"/>
                  <a:pt x="3706644" y="537312"/>
                  <a:pt x="3706644" y="537312"/>
                </a:cubicBezTo>
                <a:cubicBezTo>
                  <a:pt x="3716413" y="537312"/>
                  <a:pt x="3726182" y="547081"/>
                  <a:pt x="3726182" y="547081"/>
                </a:cubicBezTo>
                <a:cubicBezTo>
                  <a:pt x="3735950" y="547081"/>
                  <a:pt x="3755487" y="556851"/>
                  <a:pt x="3775025" y="566620"/>
                </a:cubicBezTo>
                <a:cubicBezTo>
                  <a:pt x="3794562" y="576389"/>
                  <a:pt x="3814099" y="586159"/>
                  <a:pt x="3823868" y="586159"/>
                </a:cubicBezTo>
                <a:cubicBezTo>
                  <a:pt x="3823868" y="586159"/>
                  <a:pt x="3833636" y="586159"/>
                  <a:pt x="3833636" y="595928"/>
                </a:cubicBezTo>
                <a:cubicBezTo>
                  <a:pt x="3843405" y="595928"/>
                  <a:pt x="3853174" y="595928"/>
                  <a:pt x="3853174" y="595928"/>
                </a:cubicBezTo>
                <a:cubicBezTo>
                  <a:pt x="3853174" y="595928"/>
                  <a:pt x="3882479" y="605697"/>
                  <a:pt x="3892248" y="615466"/>
                </a:cubicBezTo>
                <a:cubicBezTo>
                  <a:pt x="3902017" y="615466"/>
                  <a:pt x="3902017" y="625236"/>
                  <a:pt x="3902017" y="615466"/>
                </a:cubicBezTo>
                <a:cubicBezTo>
                  <a:pt x="3902017" y="615466"/>
                  <a:pt x="3911785" y="625236"/>
                  <a:pt x="3921554" y="625236"/>
                </a:cubicBezTo>
                <a:cubicBezTo>
                  <a:pt x="3941091" y="635005"/>
                  <a:pt x="3941091" y="635005"/>
                  <a:pt x="3941091" y="635005"/>
                </a:cubicBezTo>
                <a:cubicBezTo>
                  <a:pt x="3941091" y="644774"/>
                  <a:pt x="3941091" y="654543"/>
                  <a:pt x="3941091" y="654543"/>
                </a:cubicBezTo>
                <a:cubicBezTo>
                  <a:pt x="3931322" y="654543"/>
                  <a:pt x="3921554" y="664313"/>
                  <a:pt x="3921554" y="664313"/>
                </a:cubicBezTo>
                <a:cubicBezTo>
                  <a:pt x="3921554" y="664313"/>
                  <a:pt x="3931322" y="674082"/>
                  <a:pt x="3941091" y="674082"/>
                </a:cubicBezTo>
                <a:cubicBezTo>
                  <a:pt x="3941091" y="664313"/>
                  <a:pt x="3970397" y="683851"/>
                  <a:pt x="3989934" y="693621"/>
                </a:cubicBezTo>
                <a:cubicBezTo>
                  <a:pt x="3999703" y="703390"/>
                  <a:pt x="4019240" y="713160"/>
                  <a:pt x="4029009" y="722929"/>
                </a:cubicBezTo>
                <a:cubicBezTo>
                  <a:pt x="4038777" y="722929"/>
                  <a:pt x="4077852" y="742467"/>
                  <a:pt x="4097389" y="762006"/>
                </a:cubicBezTo>
                <a:cubicBezTo>
                  <a:pt x="4116926" y="771775"/>
                  <a:pt x="4116926" y="771775"/>
                  <a:pt x="4185306" y="801083"/>
                </a:cubicBezTo>
                <a:cubicBezTo>
                  <a:pt x="4204844" y="810853"/>
                  <a:pt x="4292761" y="859699"/>
                  <a:pt x="4331836" y="869468"/>
                </a:cubicBezTo>
                <a:cubicBezTo>
                  <a:pt x="4341604" y="879238"/>
                  <a:pt x="4351373" y="879238"/>
                  <a:pt x="4351373" y="889007"/>
                </a:cubicBezTo>
                <a:cubicBezTo>
                  <a:pt x="4361141" y="889007"/>
                  <a:pt x="4380679" y="889007"/>
                  <a:pt x="4380679" y="889007"/>
                </a:cubicBezTo>
                <a:cubicBezTo>
                  <a:pt x="4380679" y="889007"/>
                  <a:pt x="4380679" y="879238"/>
                  <a:pt x="4380679" y="879238"/>
                </a:cubicBezTo>
                <a:cubicBezTo>
                  <a:pt x="4390447" y="879238"/>
                  <a:pt x="4390447" y="879238"/>
                  <a:pt x="4390447" y="879238"/>
                </a:cubicBezTo>
                <a:cubicBezTo>
                  <a:pt x="4400216" y="879238"/>
                  <a:pt x="4400216" y="889007"/>
                  <a:pt x="4409985" y="889007"/>
                </a:cubicBezTo>
                <a:cubicBezTo>
                  <a:pt x="4429522" y="879238"/>
                  <a:pt x="4429522" y="889007"/>
                  <a:pt x="4439290" y="889007"/>
                </a:cubicBezTo>
                <a:cubicBezTo>
                  <a:pt x="4439290" y="889007"/>
                  <a:pt x="4449059" y="889007"/>
                  <a:pt x="4458828" y="889007"/>
                </a:cubicBezTo>
                <a:cubicBezTo>
                  <a:pt x="4458828" y="898776"/>
                  <a:pt x="4468596" y="898776"/>
                  <a:pt x="4468596" y="898776"/>
                </a:cubicBezTo>
                <a:cubicBezTo>
                  <a:pt x="4478365" y="898776"/>
                  <a:pt x="4478365" y="908546"/>
                  <a:pt x="4478365" y="908546"/>
                </a:cubicBezTo>
                <a:cubicBezTo>
                  <a:pt x="4478365" y="908546"/>
                  <a:pt x="4468596" y="918315"/>
                  <a:pt x="4468596" y="918315"/>
                </a:cubicBezTo>
                <a:cubicBezTo>
                  <a:pt x="4458828" y="918315"/>
                  <a:pt x="4449059" y="918315"/>
                  <a:pt x="4449059" y="918315"/>
                </a:cubicBezTo>
                <a:cubicBezTo>
                  <a:pt x="4449059" y="928084"/>
                  <a:pt x="4458828" y="928084"/>
                  <a:pt x="4458828" y="928084"/>
                </a:cubicBezTo>
                <a:cubicBezTo>
                  <a:pt x="4468596" y="928084"/>
                  <a:pt x="4478365" y="937853"/>
                  <a:pt x="4488133" y="937853"/>
                </a:cubicBezTo>
                <a:cubicBezTo>
                  <a:pt x="4488133" y="937853"/>
                  <a:pt x="4488133" y="947623"/>
                  <a:pt x="4488133" y="947623"/>
                </a:cubicBezTo>
                <a:cubicBezTo>
                  <a:pt x="4488133" y="947623"/>
                  <a:pt x="4488133" y="947623"/>
                  <a:pt x="4478365" y="947623"/>
                </a:cubicBezTo>
                <a:cubicBezTo>
                  <a:pt x="4478365" y="947623"/>
                  <a:pt x="4468596" y="937853"/>
                  <a:pt x="4468596" y="937853"/>
                </a:cubicBezTo>
                <a:cubicBezTo>
                  <a:pt x="4458828" y="947623"/>
                  <a:pt x="4458828" y="967161"/>
                  <a:pt x="4449059" y="967161"/>
                </a:cubicBezTo>
                <a:cubicBezTo>
                  <a:pt x="4449059" y="967161"/>
                  <a:pt x="4449059" y="967161"/>
                  <a:pt x="4439290" y="967161"/>
                </a:cubicBezTo>
                <a:cubicBezTo>
                  <a:pt x="4429522" y="967161"/>
                  <a:pt x="4429522" y="967161"/>
                  <a:pt x="4429522" y="976931"/>
                </a:cubicBezTo>
                <a:cubicBezTo>
                  <a:pt x="4429522" y="986700"/>
                  <a:pt x="4429522" y="986700"/>
                  <a:pt x="4429522" y="986700"/>
                </a:cubicBezTo>
                <a:cubicBezTo>
                  <a:pt x="4419753" y="996469"/>
                  <a:pt x="4419753" y="996469"/>
                  <a:pt x="4409985" y="986700"/>
                </a:cubicBezTo>
                <a:cubicBezTo>
                  <a:pt x="4409985" y="976931"/>
                  <a:pt x="4400216" y="976931"/>
                  <a:pt x="4400216" y="976931"/>
                </a:cubicBezTo>
                <a:cubicBezTo>
                  <a:pt x="4390447" y="967161"/>
                  <a:pt x="4380679" y="967161"/>
                  <a:pt x="4380679" y="957392"/>
                </a:cubicBezTo>
                <a:cubicBezTo>
                  <a:pt x="4380679" y="957392"/>
                  <a:pt x="4370910" y="947623"/>
                  <a:pt x="4351373" y="937853"/>
                </a:cubicBezTo>
                <a:cubicBezTo>
                  <a:pt x="4341604" y="928084"/>
                  <a:pt x="4331836" y="928084"/>
                  <a:pt x="4331836" y="918315"/>
                </a:cubicBezTo>
                <a:cubicBezTo>
                  <a:pt x="4322067" y="918315"/>
                  <a:pt x="4322067" y="908546"/>
                  <a:pt x="4322067" y="908546"/>
                </a:cubicBezTo>
                <a:cubicBezTo>
                  <a:pt x="4312298" y="898776"/>
                  <a:pt x="4312298" y="898776"/>
                  <a:pt x="4312298" y="898776"/>
                </a:cubicBezTo>
                <a:cubicBezTo>
                  <a:pt x="4312298" y="889007"/>
                  <a:pt x="4322067" y="889007"/>
                  <a:pt x="4312298" y="879238"/>
                </a:cubicBezTo>
                <a:cubicBezTo>
                  <a:pt x="4312298" y="869468"/>
                  <a:pt x="4312298" y="869468"/>
                  <a:pt x="4302530" y="869468"/>
                </a:cubicBezTo>
                <a:cubicBezTo>
                  <a:pt x="4302530" y="869468"/>
                  <a:pt x="4273224" y="849930"/>
                  <a:pt x="4243918" y="840160"/>
                </a:cubicBezTo>
                <a:cubicBezTo>
                  <a:pt x="4224381" y="830391"/>
                  <a:pt x="4195075" y="810853"/>
                  <a:pt x="4185306" y="810853"/>
                </a:cubicBezTo>
                <a:cubicBezTo>
                  <a:pt x="4175538" y="801083"/>
                  <a:pt x="4165769" y="801083"/>
                  <a:pt x="4156001" y="801083"/>
                </a:cubicBezTo>
                <a:cubicBezTo>
                  <a:pt x="4156001" y="791314"/>
                  <a:pt x="4146232" y="791314"/>
                  <a:pt x="4136463" y="791314"/>
                </a:cubicBezTo>
                <a:cubicBezTo>
                  <a:pt x="4126695" y="781544"/>
                  <a:pt x="4126695" y="781544"/>
                  <a:pt x="4126695" y="781544"/>
                </a:cubicBezTo>
                <a:cubicBezTo>
                  <a:pt x="4126695" y="791314"/>
                  <a:pt x="4126695" y="791314"/>
                  <a:pt x="4126695" y="791314"/>
                </a:cubicBezTo>
                <a:cubicBezTo>
                  <a:pt x="4116926" y="801083"/>
                  <a:pt x="4116926" y="801083"/>
                  <a:pt x="4107157" y="801083"/>
                </a:cubicBezTo>
                <a:cubicBezTo>
                  <a:pt x="4097389" y="810853"/>
                  <a:pt x="4097389" y="810853"/>
                  <a:pt x="4087620" y="801083"/>
                </a:cubicBezTo>
                <a:cubicBezTo>
                  <a:pt x="4077852" y="801083"/>
                  <a:pt x="4058314" y="791314"/>
                  <a:pt x="4048546" y="781544"/>
                </a:cubicBezTo>
                <a:cubicBezTo>
                  <a:pt x="4029009" y="771775"/>
                  <a:pt x="4019240" y="762006"/>
                  <a:pt x="4009471" y="762006"/>
                </a:cubicBezTo>
                <a:cubicBezTo>
                  <a:pt x="3999703" y="762006"/>
                  <a:pt x="3989934" y="752237"/>
                  <a:pt x="3989934" y="752237"/>
                </a:cubicBezTo>
                <a:cubicBezTo>
                  <a:pt x="3980166" y="752237"/>
                  <a:pt x="3970397" y="742467"/>
                  <a:pt x="3950860" y="732698"/>
                </a:cubicBezTo>
                <a:cubicBezTo>
                  <a:pt x="3950860" y="732698"/>
                  <a:pt x="3950860" y="732698"/>
                  <a:pt x="3941091" y="742467"/>
                </a:cubicBezTo>
                <a:cubicBezTo>
                  <a:pt x="3941091" y="742467"/>
                  <a:pt x="3941091" y="742467"/>
                  <a:pt x="3950860" y="752237"/>
                </a:cubicBezTo>
                <a:cubicBezTo>
                  <a:pt x="3960628" y="752237"/>
                  <a:pt x="3960628" y="752237"/>
                  <a:pt x="3970397" y="762006"/>
                </a:cubicBezTo>
                <a:cubicBezTo>
                  <a:pt x="3970397" y="762006"/>
                  <a:pt x="3970397" y="762006"/>
                  <a:pt x="3980166" y="762006"/>
                </a:cubicBezTo>
                <a:cubicBezTo>
                  <a:pt x="3980166" y="762006"/>
                  <a:pt x="4009471" y="771775"/>
                  <a:pt x="4038777" y="791314"/>
                </a:cubicBezTo>
                <a:cubicBezTo>
                  <a:pt x="4077852" y="810853"/>
                  <a:pt x="4097389" y="830391"/>
                  <a:pt x="4107157" y="820622"/>
                </a:cubicBezTo>
                <a:cubicBezTo>
                  <a:pt x="4107157" y="820622"/>
                  <a:pt x="4116926" y="830391"/>
                  <a:pt x="4116926" y="830391"/>
                </a:cubicBezTo>
                <a:cubicBezTo>
                  <a:pt x="4126695" y="840160"/>
                  <a:pt x="4146232" y="840160"/>
                  <a:pt x="4146232" y="840160"/>
                </a:cubicBezTo>
                <a:cubicBezTo>
                  <a:pt x="4165769" y="849930"/>
                  <a:pt x="4165769" y="849930"/>
                  <a:pt x="4185306" y="859699"/>
                </a:cubicBezTo>
                <a:cubicBezTo>
                  <a:pt x="4185306" y="869468"/>
                  <a:pt x="4204844" y="869468"/>
                  <a:pt x="4214612" y="879238"/>
                </a:cubicBezTo>
                <a:cubicBezTo>
                  <a:pt x="4234150" y="879238"/>
                  <a:pt x="4253687" y="889007"/>
                  <a:pt x="4253687" y="898776"/>
                </a:cubicBezTo>
                <a:cubicBezTo>
                  <a:pt x="4253687" y="898776"/>
                  <a:pt x="4253687" y="898776"/>
                  <a:pt x="4243918" y="889007"/>
                </a:cubicBezTo>
                <a:cubicBezTo>
                  <a:pt x="4234150" y="889007"/>
                  <a:pt x="4224381" y="879238"/>
                  <a:pt x="4204844" y="879238"/>
                </a:cubicBezTo>
                <a:cubicBezTo>
                  <a:pt x="4185306" y="869468"/>
                  <a:pt x="4175538" y="869468"/>
                  <a:pt x="4165769" y="869468"/>
                </a:cubicBezTo>
                <a:cubicBezTo>
                  <a:pt x="4165769" y="869468"/>
                  <a:pt x="4195075" y="889007"/>
                  <a:pt x="4214612" y="889007"/>
                </a:cubicBezTo>
                <a:cubicBezTo>
                  <a:pt x="4224381" y="898776"/>
                  <a:pt x="4234150" y="898776"/>
                  <a:pt x="4234150" y="898776"/>
                </a:cubicBezTo>
                <a:cubicBezTo>
                  <a:pt x="4243918" y="908546"/>
                  <a:pt x="4243918" y="908546"/>
                  <a:pt x="4243918" y="908546"/>
                </a:cubicBezTo>
                <a:cubicBezTo>
                  <a:pt x="4243918" y="918315"/>
                  <a:pt x="4253687" y="918315"/>
                  <a:pt x="4273224" y="928084"/>
                </a:cubicBezTo>
                <a:cubicBezTo>
                  <a:pt x="4302530" y="937853"/>
                  <a:pt x="4302530" y="947623"/>
                  <a:pt x="4302530" y="947623"/>
                </a:cubicBezTo>
                <a:cubicBezTo>
                  <a:pt x="4312298" y="947623"/>
                  <a:pt x="4312298" y="957392"/>
                  <a:pt x="4312298" y="957392"/>
                </a:cubicBezTo>
                <a:cubicBezTo>
                  <a:pt x="4322067" y="957392"/>
                  <a:pt x="4322067" y="947623"/>
                  <a:pt x="4322067" y="947623"/>
                </a:cubicBezTo>
                <a:cubicBezTo>
                  <a:pt x="4322067" y="947623"/>
                  <a:pt x="4322067" y="947623"/>
                  <a:pt x="4331836" y="947623"/>
                </a:cubicBezTo>
                <a:cubicBezTo>
                  <a:pt x="4341604" y="957392"/>
                  <a:pt x="4351373" y="957392"/>
                  <a:pt x="4351373" y="957392"/>
                </a:cubicBezTo>
                <a:cubicBezTo>
                  <a:pt x="4351373" y="957392"/>
                  <a:pt x="4361141" y="957392"/>
                  <a:pt x="4380679" y="976931"/>
                </a:cubicBezTo>
                <a:cubicBezTo>
                  <a:pt x="4390447" y="976931"/>
                  <a:pt x="4400216" y="976931"/>
                  <a:pt x="4400216" y="986700"/>
                </a:cubicBezTo>
                <a:cubicBezTo>
                  <a:pt x="4400216" y="986700"/>
                  <a:pt x="4361141" y="976931"/>
                  <a:pt x="4361141" y="976931"/>
                </a:cubicBezTo>
                <a:cubicBezTo>
                  <a:pt x="4361141" y="976931"/>
                  <a:pt x="4361141" y="986700"/>
                  <a:pt x="4370910" y="986700"/>
                </a:cubicBezTo>
                <a:cubicBezTo>
                  <a:pt x="4390447" y="996469"/>
                  <a:pt x="4390447" y="996469"/>
                  <a:pt x="4390447" y="996469"/>
                </a:cubicBezTo>
                <a:cubicBezTo>
                  <a:pt x="4390447" y="1006239"/>
                  <a:pt x="4380679" y="1006239"/>
                  <a:pt x="4370910" y="1006239"/>
                </a:cubicBezTo>
                <a:cubicBezTo>
                  <a:pt x="4370910" y="996469"/>
                  <a:pt x="4361141" y="996469"/>
                  <a:pt x="4361141" y="996469"/>
                </a:cubicBezTo>
                <a:cubicBezTo>
                  <a:pt x="4361141" y="996469"/>
                  <a:pt x="4351373" y="996469"/>
                  <a:pt x="4351373" y="986700"/>
                </a:cubicBezTo>
                <a:cubicBezTo>
                  <a:pt x="4341604" y="986700"/>
                  <a:pt x="4341604" y="986700"/>
                  <a:pt x="4331836" y="986700"/>
                </a:cubicBezTo>
                <a:cubicBezTo>
                  <a:pt x="4322067" y="986700"/>
                  <a:pt x="4322067" y="986700"/>
                  <a:pt x="4322067" y="986700"/>
                </a:cubicBezTo>
                <a:cubicBezTo>
                  <a:pt x="4312298" y="976931"/>
                  <a:pt x="4312298" y="976931"/>
                  <a:pt x="4302530" y="976931"/>
                </a:cubicBezTo>
                <a:cubicBezTo>
                  <a:pt x="4282993" y="976931"/>
                  <a:pt x="4273224" y="967161"/>
                  <a:pt x="4273224" y="967161"/>
                </a:cubicBezTo>
                <a:cubicBezTo>
                  <a:pt x="4273224" y="957392"/>
                  <a:pt x="4263455" y="957392"/>
                  <a:pt x="4263455" y="957392"/>
                </a:cubicBezTo>
                <a:cubicBezTo>
                  <a:pt x="4263455" y="967161"/>
                  <a:pt x="4263455" y="967161"/>
                  <a:pt x="4253687" y="967161"/>
                </a:cubicBezTo>
                <a:cubicBezTo>
                  <a:pt x="4253687" y="967161"/>
                  <a:pt x="4243918" y="957392"/>
                  <a:pt x="4243918" y="957392"/>
                </a:cubicBezTo>
                <a:cubicBezTo>
                  <a:pt x="4253687" y="947623"/>
                  <a:pt x="4243918" y="937853"/>
                  <a:pt x="4224381" y="928084"/>
                </a:cubicBezTo>
                <a:cubicBezTo>
                  <a:pt x="4204844" y="918315"/>
                  <a:pt x="4195075" y="918315"/>
                  <a:pt x="4185306" y="918315"/>
                </a:cubicBezTo>
                <a:cubicBezTo>
                  <a:pt x="4175538" y="908546"/>
                  <a:pt x="4175538" y="908546"/>
                  <a:pt x="4165769" y="908546"/>
                </a:cubicBezTo>
                <a:cubicBezTo>
                  <a:pt x="4165769" y="918315"/>
                  <a:pt x="4165769" y="918315"/>
                  <a:pt x="4175538" y="918315"/>
                </a:cubicBezTo>
                <a:cubicBezTo>
                  <a:pt x="4185306" y="928084"/>
                  <a:pt x="4214612" y="937853"/>
                  <a:pt x="4214612" y="937853"/>
                </a:cubicBezTo>
                <a:cubicBezTo>
                  <a:pt x="4214612" y="947623"/>
                  <a:pt x="4224381" y="947623"/>
                  <a:pt x="4224381" y="947623"/>
                </a:cubicBezTo>
                <a:cubicBezTo>
                  <a:pt x="4224381" y="947623"/>
                  <a:pt x="4224381" y="947623"/>
                  <a:pt x="4234150" y="957392"/>
                </a:cubicBezTo>
                <a:cubicBezTo>
                  <a:pt x="4234150" y="957392"/>
                  <a:pt x="4224381" y="957392"/>
                  <a:pt x="4214612" y="947623"/>
                </a:cubicBezTo>
                <a:cubicBezTo>
                  <a:pt x="4195075" y="928084"/>
                  <a:pt x="4195075" y="928084"/>
                  <a:pt x="4175538" y="928084"/>
                </a:cubicBezTo>
                <a:cubicBezTo>
                  <a:pt x="4156001" y="918315"/>
                  <a:pt x="4146232" y="918315"/>
                  <a:pt x="4146232" y="918315"/>
                </a:cubicBezTo>
                <a:cubicBezTo>
                  <a:pt x="4146232" y="918315"/>
                  <a:pt x="4146232" y="918315"/>
                  <a:pt x="4185306" y="937853"/>
                </a:cubicBezTo>
                <a:cubicBezTo>
                  <a:pt x="4204844" y="947623"/>
                  <a:pt x="4214612" y="947623"/>
                  <a:pt x="4214612" y="947623"/>
                </a:cubicBezTo>
                <a:cubicBezTo>
                  <a:pt x="4214612" y="957392"/>
                  <a:pt x="4204844" y="957392"/>
                  <a:pt x="4195075" y="957392"/>
                </a:cubicBezTo>
                <a:cubicBezTo>
                  <a:pt x="4195075" y="957392"/>
                  <a:pt x="4185306" y="947623"/>
                  <a:pt x="4175538" y="947623"/>
                </a:cubicBezTo>
                <a:cubicBezTo>
                  <a:pt x="4175538" y="947623"/>
                  <a:pt x="4156001" y="937853"/>
                  <a:pt x="4146232" y="937853"/>
                </a:cubicBezTo>
                <a:cubicBezTo>
                  <a:pt x="4116926" y="928084"/>
                  <a:pt x="4116926" y="918315"/>
                  <a:pt x="4116926" y="928084"/>
                </a:cubicBezTo>
                <a:cubicBezTo>
                  <a:pt x="4116926" y="928084"/>
                  <a:pt x="4116926" y="928084"/>
                  <a:pt x="4107157" y="928084"/>
                </a:cubicBezTo>
                <a:cubicBezTo>
                  <a:pt x="4107157" y="928084"/>
                  <a:pt x="4107157" y="937853"/>
                  <a:pt x="4107157" y="937853"/>
                </a:cubicBezTo>
                <a:cubicBezTo>
                  <a:pt x="4116926" y="937853"/>
                  <a:pt x="4146232" y="947623"/>
                  <a:pt x="4156001" y="947623"/>
                </a:cubicBezTo>
                <a:cubicBezTo>
                  <a:pt x="4165769" y="947623"/>
                  <a:pt x="4165769" y="957392"/>
                  <a:pt x="4165769" y="957392"/>
                </a:cubicBezTo>
                <a:cubicBezTo>
                  <a:pt x="4175538" y="957392"/>
                  <a:pt x="4234150" y="986700"/>
                  <a:pt x="4253687" y="996469"/>
                </a:cubicBezTo>
                <a:cubicBezTo>
                  <a:pt x="4282993" y="1016008"/>
                  <a:pt x="4282993" y="1016008"/>
                  <a:pt x="4292761" y="1016008"/>
                </a:cubicBezTo>
                <a:cubicBezTo>
                  <a:pt x="4302530" y="1016008"/>
                  <a:pt x="4302530" y="1016008"/>
                  <a:pt x="4312298" y="1016008"/>
                </a:cubicBezTo>
                <a:cubicBezTo>
                  <a:pt x="4322067" y="1016008"/>
                  <a:pt x="4322067" y="1016008"/>
                  <a:pt x="4312298" y="1025777"/>
                </a:cubicBezTo>
                <a:cubicBezTo>
                  <a:pt x="4322067" y="1035546"/>
                  <a:pt x="4312298" y="1035546"/>
                  <a:pt x="4263455" y="1006239"/>
                </a:cubicBezTo>
                <a:cubicBezTo>
                  <a:pt x="4214612" y="986700"/>
                  <a:pt x="4214612" y="986700"/>
                  <a:pt x="4214612" y="986700"/>
                </a:cubicBezTo>
                <a:cubicBezTo>
                  <a:pt x="4214612" y="996469"/>
                  <a:pt x="4214612" y="996469"/>
                  <a:pt x="4214612" y="996469"/>
                </a:cubicBezTo>
                <a:cubicBezTo>
                  <a:pt x="4214612" y="996469"/>
                  <a:pt x="4224381" y="996469"/>
                  <a:pt x="4234150" y="1006239"/>
                </a:cubicBezTo>
                <a:cubicBezTo>
                  <a:pt x="4243918" y="1016008"/>
                  <a:pt x="4253687" y="1016008"/>
                  <a:pt x="4253687" y="1016008"/>
                </a:cubicBezTo>
                <a:cubicBezTo>
                  <a:pt x="4263455" y="1016008"/>
                  <a:pt x="4263455" y="1016008"/>
                  <a:pt x="4263455" y="1016008"/>
                </a:cubicBezTo>
                <a:cubicBezTo>
                  <a:pt x="4263455" y="1016008"/>
                  <a:pt x="4263455" y="1025777"/>
                  <a:pt x="4282993" y="1025777"/>
                </a:cubicBezTo>
                <a:cubicBezTo>
                  <a:pt x="4312298" y="1045316"/>
                  <a:pt x="4312298" y="1045316"/>
                  <a:pt x="4312298" y="1045316"/>
                </a:cubicBezTo>
                <a:cubicBezTo>
                  <a:pt x="4312298" y="1045316"/>
                  <a:pt x="4312298" y="1045316"/>
                  <a:pt x="4322067" y="1045316"/>
                </a:cubicBezTo>
                <a:cubicBezTo>
                  <a:pt x="4322067" y="1055085"/>
                  <a:pt x="4351373" y="1064854"/>
                  <a:pt x="4351373" y="1064854"/>
                </a:cubicBezTo>
                <a:cubicBezTo>
                  <a:pt x="4361141" y="1074624"/>
                  <a:pt x="4361141" y="1074624"/>
                  <a:pt x="4351373" y="1074624"/>
                </a:cubicBezTo>
                <a:cubicBezTo>
                  <a:pt x="4351373" y="1074624"/>
                  <a:pt x="4341604" y="1064854"/>
                  <a:pt x="4322067" y="1064854"/>
                </a:cubicBezTo>
                <a:cubicBezTo>
                  <a:pt x="4322067" y="1064854"/>
                  <a:pt x="4312298" y="1064854"/>
                  <a:pt x="4312298" y="1064854"/>
                </a:cubicBezTo>
                <a:cubicBezTo>
                  <a:pt x="4312298" y="1074624"/>
                  <a:pt x="4302530" y="1074624"/>
                  <a:pt x="4292761" y="1074624"/>
                </a:cubicBezTo>
                <a:cubicBezTo>
                  <a:pt x="4282993" y="1074624"/>
                  <a:pt x="4312298" y="1094162"/>
                  <a:pt x="4312298" y="1094162"/>
                </a:cubicBezTo>
                <a:cubicBezTo>
                  <a:pt x="4312298" y="1103932"/>
                  <a:pt x="4312298" y="1103932"/>
                  <a:pt x="4312298" y="1103932"/>
                </a:cubicBezTo>
                <a:cubicBezTo>
                  <a:pt x="4312298" y="1103932"/>
                  <a:pt x="4312298" y="1113701"/>
                  <a:pt x="4322067" y="1113701"/>
                </a:cubicBezTo>
                <a:cubicBezTo>
                  <a:pt x="4331836" y="1123471"/>
                  <a:pt x="4331836" y="1123471"/>
                  <a:pt x="4331836" y="1123471"/>
                </a:cubicBezTo>
                <a:cubicBezTo>
                  <a:pt x="4331836" y="1123471"/>
                  <a:pt x="4322067" y="1123471"/>
                  <a:pt x="4322067" y="1123471"/>
                </a:cubicBezTo>
                <a:cubicBezTo>
                  <a:pt x="4312298" y="1113701"/>
                  <a:pt x="4312298" y="1113701"/>
                  <a:pt x="4312298" y="1113701"/>
                </a:cubicBezTo>
                <a:cubicBezTo>
                  <a:pt x="4312298" y="1123471"/>
                  <a:pt x="4312298" y="1123471"/>
                  <a:pt x="4312298" y="1123471"/>
                </a:cubicBezTo>
                <a:cubicBezTo>
                  <a:pt x="4302530" y="1133240"/>
                  <a:pt x="4302530" y="1133240"/>
                  <a:pt x="4302530" y="1133240"/>
                </a:cubicBezTo>
                <a:cubicBezTo>
                  <a:pt x="4302530" y="1133240"/>
                  <a:pt x="4282993" y="1123471"/>
                  <a:pt x="4273224" y="1123471"/>
                </a:cubicBezTo>
                <a:cubicBezTo>
                  <a:pt x="4273224" y="1123471"/>
                  <a:pt x="4263455" y="1123471"/>
                  <a:pt x="4263455" y="1123471"/>
                </a:cubicBezTo>
                <a:cubicBezTo>
                  <a:pt x="4253687" y="1123471"/>
                  <a:pt x="4292761" y="1143009"/>
                  <a:pt x="4302530" y="1143009"/>
                </a:cubicBezTo>
                <a:cubicBezTo>
                  <a:pt x="4302530" y="1143009"/>
                  <a:pt x="4312298" y="1162547"/>
                  <a:pt x="4312298" y="1162547"/>
                </a:cubicBezTo>
                <a:cubicBezTo>
                  <a:pt x="4292761" y="1162547"/>
                  <a:pt x="4273224" y="1143009"/>
                  <a:pt x="4263455" y="1133240"/>
                </a:cubicBezTo>
                <a:cubicBezTo>
                  <a:pt x="4253687" y="1133240"/>
                  <a:pt x="4253687" y="1133240"/>
                  <a:pt x="4253687" y="1133240"/>
                </a:cubicBezTo>
                <a:cubicBezTo>
                  <a:pt x="4253687" y="1143009"/>
                  <a:pt x="4243918" y="1143009"/>
                  <a:pt x="4234150" y="1143009"/>
                </a:cubicBezTo>
                <a:cubicBezTo>
                  <a:pt x="4224381" y="1143009"/>
                  <a:pt x="4224381" y="1143009"/>
                  <a:pt x="4204844" y="1133240"/>
                </a:cubicBezTo>
                <a:cubicBezTo>
                  <a:pt x="4185306" y="1123471"/>
                  <a:pt x="4185306" y="1123471"/>
                  <a:pt x="4185306" y="1123471"/>
                </a:cubicBezTo>
                <a:cubicBezTo>
                  <a:pt x="4175538" y="1123471"/>
                  <a:pt x="4175538" y="1123471"/>
                  <a:pt x="4156001" y="1113701"/>
                </a:cubicBezTo>
                <a:cubicBezTo>
                  <a:pt x="4146232" y="1108816"/>
                  <a:pt x="4141348" y="1106374"/>
                  <a:pt x="4137684" y="1105153"/>
                </a:cubicBezTo>
                <a:lnTo>
                  <a:pt x="4137322" y="1105113"/>
                </a:lnTo>
                <a:lnTo>
                  <a:pt x="4136463" y="1103932"/>
                </a:lnTo>
                <a:cubicBezTo>
                  <a:pt x="4126695" y="1103932"/>
                  <a:pt x="4126695" y="1103932"/>
                  <a:pt x="4126695" y="1103932"/>
                </a:cubicBezTo>
                <a:lnTo>
                  <a:pt x="4137322" y="1105113"/>
                </a:lnTo>
                <a:lnTo>
                  <a:pt x="4146232" y="1117365"/>
                </a:lnTo>
                <a:cubicBezTo>
                  <a:pt x="4151116" y="1121028"/>
                  <a:pt x="4156001" y="1123471"/>
                  <a:pt x="4156001" y="1123471"/>
                </a:cubicBezTo>
                <a:cubicBezTo>
                  <a:pt x="4156001" y="1123471"/>
                  <a:pt x="4146232" y="1123471"/>
                  <a:pt x="4146232" y="1123471"/>
                </a:cubicBezTo>
                <a:cubicBezTo>
                  <a:pt x="4136463" y="1123471"/>
                  <a:pt x="4126695" y="1113701"/>
                  <a:pt x="4116926" y="1113701"/>
                </a:cubicBezTo>
                <a:cubicBezTo>
                  <a:pt x="4116926" y="1113701"/>
                  <a:pt x="4116926" y="1113701"/>
                  <a:pt x="4107157" y="1113701"/>
                </a:cubicBezTo>
                <a:cubicBezTo>
                  <a:pt x="4107157" y="1113701"/>
                  <a:pt x="4068083" y="1094162"/>
                  <a:pt x="4068083" y="1084393"/>
                </a:cubicBezTo>
                <a:cubicBezTo>
                  <a:pt x="4077852" y="1084393"/>
                  <a:pt x="4068083" y="1074624"/>
                  <a:pt x="4048546" y="1074624"/>
                </a:cubicBezTo>
                <a:cubicBezTo>
                  <a:pt x="4038777" y="1074624"/>
                  <a:pt x="4038777" y="1074624"/>
                  <a:pt x="4048546" y="1084393"/>
                </a:cubicBezTo>
                <a:cubicBezTo>
                  <a:pt x="4048546" y="1084393"/>
                  <a:pt x="4048546" y="1084393"/>
                  <a:pt x="4038777" y="1084393"/>
                </a:cubicBezTo>
                <a:cubicBezTo>
                  <a:pt x="4009471" y="1074624"/>
                  <a:pt x="3999703" y="1064854"/>
                  <a:pt x="3989934" y="1064854"/>
                </a:cubicBezTo>
                <a:cubicBezTo>
                  <a:pt x="3980166" y="1055085"/>
                  <a:pt x="3980166" y="1055085"/>
                  <a:pt x="3980166" y="1064854"/>
                </a:cubicBezTo>
                <a:cubicBezTo>
                  <a:pt x="3970397" y="1064854"/>
                  <a:pt x="3980166" y="1064854"/>
                  <a:pt x="3999703" y="1074624"/>
                </a:cubicBezTo>
                <a:cubicBezTo>
                  <a:pt x="4009471" y="1084393"/>
                  <a:pt x="4019240" y="1084393"/>
                  <a:pt x="4029009" y="1084393"/>
                </a:cubicBezTo>
                <a:cubicBezTo>
                  <a:pt x="4077852" y="1113701"/>
                  <a:pt x="4087620" y="1113701"/>
                  <a:pt x="4097389" y="1113701"/>
                </a:cubicBezTo>
                <a:cubicBezTo>
                  <a:pt x="4097389" y="1113701"/>
                  <a:pt x="4097389" y="1113701"/>
                  <a:pt x="4107157" y="1123471"/>
                </a:cubicBezTo>
                <a:cubicBezTo>
                  <a:pt x="4116926" y="1123471"/>
                  <a:pt x="4116926" y="1123471"/>
                  <a:pt x="4116926" y="1123471"/>
                </a:cubicBezTo>
                <a:cubicBezTo>
                  <a:pt x="4116926" y="1133240"/>
                  <a:pt x="4116926" y="1133240"/>
                  <a:pt x="4116926" y="1133240"/>
                </a:cubicBezTo>
                <a:cubicBezTo>
                  <a:pt x="4126695" y="1133240"/>
                  <a:pt x="4146232" y="1143009"/>
                  <a:pt x="4136463" y="1143009"/>
                </a:cubicBezTo>
                <a:cubicBezTo>
                  <a:pt x="4136463" y="1143009"/>
                  <a:pt x="4136463" y="1143009"/>
                  <a:pt x="4126695" y="1143009"/>
                </a:cubicBezTo>
                <a:cubicBezTo>
                  <a:pt x="4116926" y="1133240"/>
                  <a:pt x="4107157" y="1133240"/>
                  <a:pt x="4107157" y="1133240"/>
                </a:cubicBezTo>
                <a:cubicBezTo>
                  <a:pt x="4107157" y="1133240"/>
                  <a:pt x="4107157" y="1133240"/>
                  <a:pt x="4097389" y="1123471"/>
                </a:cubicBezTo>
                <a:cubicBezTo>
                  <a:pt x="4087620" y="1123471"/>
                  <a:pt x="4077852" y="1123471"/>
                  <a:pt x="4077852" y="1113701"/>
                </a:cubicBezTo>
                <a:cubicBezTo>
                  <a:pt x="4068083" y="1113701"/>
                  <a:pt x="4058314" y="1113701"/>
                  <a:pt x="4058314" y="1113701"/>
                </a:cubicBezTo>
                <a:cubicBezTo>
                  <a:pt x="4058314" y="1113701"/>
                  <a:pt x="4058314" y="1123471"/>
                  <a:pt x="4068083" y="1123471"/>
                </a:cubicBezTo>
                <a:cubicBezTo>
                  <a:pt x="4068083" y="1123471"/>
                  <a:pt x="4068083" y="1123471"/>
                  <a:pt x="4077852" y="1123471"/>
                </a:cubicBezTo>
                <a:cubicBezTo>
                  <a:pt x="4087620" y="1133240"/>
                  <a:pt x="4097389" y="1133240"/>
                  <a:pt x="4097389" y="1143009"/>
                </a:cubicBezTo>
                <a:cubicBezTo>
                  <a:pt x="4097389" y="1143009"/>
                  <a:pt x="4087620" y="1143009"/>
                  <a:pt x="4087620" y="1143009"/>
                </a:cubicBezTo>
                <a:cubicBezTo>
                  <a:pt x="4087620" y="1143009"/>
                  <a:pt x="4077852" y="1143009"/>
                  <a:pt x="4068083" y="1133240"/>
                </a:cubicBezTo>
                <a:cubicBezTo>
                  <a:pt x="4048546" y="1123471"/>
                  <a:pt x="4038777" y="1123471"/>
                  <a:pt x="3989934" y="1103932"/>
                </a:cubicBezTo>
                <a:cubicBezTo>
                  <a:pt x="3950860" y="1084393"/>
                  <a:pt x="3941091" y="1084393"/>
                  <a:pt x="3941091" y="1094162"/>
                </a:cubicBezTo>
                <a:cubicBezTo>
                  <a:pt x="3941091" y="1094162"/>
                  <a:pt x="3950860" y="1094162"/>
                  <a:pt x="3960628" y="1094162"/>
                </a:cubicBezTo>
                <a:cubicBezTo>
                  <a:pt x="3970397" y="1094162"/>
                  <a:pt x="3980166" y="1103932"/>
                  <a:pt x="3989934" y="1103932"/>
                </a:cubicBezTo>
                <a:cubicBezTo>
                  <a:pt x="3999703" y="1113701"/>
                  <a:pt x="4009471" y="1113701"/>
                  <a:pt x="4009471" y="1113701"/>
                </a:cubicBezTo>
                <a:cubicBezTo>
                  <a:pt x="4019240" y="1113701"/>
                  <a:pt x="4029009" y="1123471"/>
                  <a:pt x="4048546" y="1133240"/>
                </a:cubicBezTo>
                <a:cubicBezTo>
                  <a:pt x="4068083" y="1143009"/>
                  <a:pt x="4077852" y="1152778"/>
                  <a:pt x="4087620" y="1152778"/>
                </a:cubicBezTo>
                <a:cubicBezTo>
                  <a:pt x="4087620" y="1162547"/>
                  <a:pt x="4097389" y="1162547"/>
                  <a:pt x="4097389" y="1162547"/>
                </a:cubicBezTo>
                <a:cubicBezTo>
                  <a:pt x="4097389" y="1162547"/>
                  <a:pt x="4107157" y="1162547"/>
                  <a:pt x="4116926" y="1172317"/>
                </a:cubicBezTo>
                <a:cubicBezTo>
                  <a:pt x="4126695" y="1172317"/>
                  <a:pt x="4136463" y="1172317"/>
                  <a:pt x="4146232" y="1182086"/>
                </a:cubicBezTo>
                <a:cubicBezTo>
                  <a:pt x="4151116" y="1182086"/>
                  <a:pt x="4163327" y="1186971"/>
                  <a:pt x="4174317" y="1191856"/>
                </a:cubicBezTo>
                <a:lnTo>
                  <a:pt x="4174339" y="1191866"/>
                </a:lnTo>
                <a:lnTo>
                  <a:pt x="4157527" y="1192008"/>
                </a:lnTo>
                <a:cubicBezTo>
                  <a:pt x="4143790" y="1192466"/>
                  <a:pt x="4143790" y="1194298"/>
                  <a:pt x="4165769" y="1201625"/>
                </a:cubicBezTo>
                <a:cubicBezTo>
                  <a:pt x="4165769" y="1201625"/>
                  <a:pt x="4185306" y="1211394"/>
                  <a:pt x="4195075" y="1211394"/>
                </a:cubicBezTo>
                <a:cubicBezTo>
                  <a:pt x="4253687" y="1240702"/>
                  <a:pt x="4419753" y="1338395"/>
                  <a:pt x="4429522" y="1338395"/>
                </a:cubicBezTo>
                <a:cubicBezTo>
                  <a:pt x="4429522" y="1338395"/>
                  <a:pt x="4449059" y="1357934"/>
                  <a:pt x="4478365" y="1367703"/>
                </a:cubicBezTo>
                <a:cubicBezTo>
                  <a:pt x="4497902" y="1387242"/>
                  <a:pt x="4527208" y="1397011"/>
                  <a:pt x="4527208" y="1397011"/>
                </a:cubicBezTo>
                <a:cubicBezTo>
                  <a:pt x="4546745" y="1416550"/>
                  <a:pt x="4556514" y="1416550"/>
                  <a:pt x="4576051" y="1436088"/>
                </a:cubicBezTo>
                <a:cubicBezTo>
                  <a:pt x="4595588" y="1436088"/>
                  <a:pt x="4605357" y="1445857"/>
                  <a:pt x="4605357" y="1445857"/>
                </a:cubicBezTo>
                <a:cubicBezTo>
                  <a:pt x="4615125" y="1455627"/>
                  <a:pt x="4624894" y="1455627"/>
                  <a:pt x="4634663" y="1465396"/>
                </a:cubicBezTo>
                <a:cubicBezTo>
                  <a:pt x="4663968" y="1484935"/>
                  <a:pt x="4673737" y="1494704"/>
                  <a:pt x="4703043" y="1514243"/>
                </a:cubicBezTo>
                <a:cubicBezTo>
                  <a:pt x="4751886" y="1543550"/>
                  <a:pt x="4761655" y="1543550"/>
                  <a:pt x="4790960" y="1563089"/>
                </a:cubicBezTo>
                <a:cubicBezTo>
                  <a:pt x="4800729" y="1563089"/>
                  <a:pt x="4820266" y="1572858"/>
                  <a:pt x="4830035" y="1582628"/>
                </a:cubicBezTo>
                <a:cubicBezTo>
                  <a:pt x="4839803" y="1592397"/>
                  <a:pt x="4859341" y="1602166"/>
                  <a:pt x="4869109" y="1602166"/>
                </a:cubicBezTo>
                <a:cubicBezTo>
                  <a:pt x="4878878" y="1611936"/>
                  <a:pt x="4898415" y="1621705"/>
                  <a:pt x="4898415" y="1631475"/>
                </a:cubicBezTo>
                <a:cubicBezTo>
                  <a:pt x="4908184" y="1631475"/>
                  <a:pt x="4927721" y="1641244"/>
                  <a:pt x="4927721" y="1651013"/>
                </a:cubicBezTo>
                <a:cubicBezTo>
                  <a:pt x="4937490" y="1651013"/>
                  <a:pt x="4957027" y="1660782"/>
                  <a:pt x="4966795" y="1670551"/>
                </a:cubicBezTo>
                <a:cubicBezTo>
                  <a:pt x="4986333" y="1680321"/>
                  <a:pt x="5015638" y="1699859"/>
                  <a:pt x="5035176" y="1719398"/>
                </a:cubicBezTo>
                <a:cubicBezTo>
                  <a:pt x="5064481" y="1729168"/>
                  <a:pt x="5084019" y="1748706"/>
                  <a:pt x="5132862" y="1778014"/>
                </a:cubicBezTo>
                <a:cubicBezTo>
                  <a:pt x="5171936" y="1797552"/>
                  <a:pt x="5191473" y="1807322"/>
                  <a:pt x="5220779" y="1836630"/>
                </a:cubicBezTo>
                <a:cubicBezTo>
                  <a:pt x="5230548" y="1836630"/>
                  <a:pt x="5250085" y="1856168"/>
                  <a:pt x="5259854" y="1865938"/>
                </a:cubicBezTo>
                <a:cubicBezTo>
                  <a:pt x="5269622" y="1865938"/>
                  <a:pt x="5289160" y="1875707"/>
                  <a:pt x="5289160" y="1885476"/>
                </a:cubicBezTo>
                <a:cubicBezTo>
                  <a:pt x="5289160" y="1885476"/>
                  <a:pt x="5269622" y="1875707"/>
                  <a:pt x="5250085" y="1865938"/>
                </a:cubicBezTo>
                <a:cubicBezTo>
                  <a:pt x="5230548" y="1856168"/>
                  <a:pt x="5211011" y="1846399"/>
                  <a:pt x="5211011" y="1836630"/>
                </a:cubicBezTo>
                <a:cubicBezTo>
                  <a:pt x="5201242" y="1836630"/>
                  <a:pt x="5181705" y="1826861"/>
                  <a:pt x="5171936" y="1817091"/>
                </a:cubicBezTo>
                <a:cubicBezTo>
                  <a:pt x="5152399" y="1797552"/>
                  <a:pt x="5142630" y="1797552"/>
                  <a:pt x="5142630" y="1797552"/>
                </a:cubicBezTo>
                <a:cubicBezTo>
                  <a:pt x="5132862" y="1787783"/>
                  <a:pt x="5123093" y="1787783"/>
                  <a:pt x="5113325" y="1778014"/>
                </a:cubicBezTo>
                <a:cubicBezTo>
                  <a:pt x="5093787" y="1768245"/>
                  <a:pt x="5093787" y="1758475"/>
                  <a:pt x="5084019" y="1758475"/>
                </a:cubicBezTo>
                <a:cubicBezTo>
                  <a:pt x="5084019" y="1758475"/>
                  <a:pt x="5074250" y="1758475"/>
                  <a:pt x="5054713" y="1748706"/>
                </a:cubicBezTo>
                <a:cubicBezTo>
                  <a:pt x="5025407" y="1729168"/>
                  <a:pt x="5015638" y="1729168"/>
                  <a:pt x="5005870" y="1719398"/>
                </a:cubicBezTo>
                <a:cubicBezTo>
                  <a:pt x="4996101" y="1709629"/>
                  <a:pt x="4986333" y="1699859"/>
                  <a:pt x="4976564" y="1699859"/>
                </a:cubicBezTo>
                <a:cubicBezTo>
                  <a:pt x="4966795" y="1690090"/>
                  <a:pt x="4957027" y="1680321"/>
                  <a:pt x="4947258" y="1680321"/>
                </a:cubicBezTo>
                <a:cubicBezTo>
                  <a:pt x="4947258" y="1680321"/>
                  <a:pt x="4937490" y="1670551"/>
                  <a:pt x="4937490" y="1670551"/>
                </a:cubicBezTo>
                <a:cubicBezTo>
                  <a:pt x="4937490" y="1670551"/>
                  <a:pt x="4927721" y="1670551"/>
                  <a:pt x="4927721" y="1660782"/>
                </a:cubicBezTo>
                <a:cubicBezTo>
                  <a:pt x="4917952" y="1660782"/>
                  <a:pt x="4908184" y="1651013"/>
                  <a:pt x="4898415" y="1651013"/>
                </a:cubicBezTo>
                <a:cubicBezTo>
                  <a:pt x="4878878" y="1631475"/>
                  <a:pt x="4859341" y="1621705"/>
                  <a:pt x="4859341" y="1621705"/>
                </a:cubicBezTo>
                <a:cubicBezTo>
                  <a:pt x="4859341" y="1621705"/>
                  <a:pt x="4859341" y="1621705"/>
                  <a:pt x="4810498" y="1592397"/>
                </a:cubicBezTo>
                <a:cubicBezTo>
                  <a:pt x="4800729" y="1592397"/>
                  <a:pt x="4790960" y="1582628"/>
                  <a:pt x="4781192" y="1572858"/>
                </a:cubicBezTo>
                <a:cubicBezTo>
                  <a:pt x="4771423" y="1572858"/>
                  <a:pt x="4771423" y="1563089"/>
                  <a:pt x="4761655" y="1563089"/>
                </a:cubicBezTo>
                <a:cubicBezTo>
                  <a:pt x="4761655" y="1572858"/>
                  <a:pt x="4732349" y="1553320"/>
                  <a:pt x="4703043" y="1533781"/>
                </a:cubicBezTo>
                <a:cubicBezTo>
                  <a:pt x="4693274" y="1524012"/>
                  <a:pt x="4663968" y="1514243"/>
                  <a:pt x="4644431" y="1494704"/>
                </a:cubicBezTo>
                <a:cubicBezTo>
                  <a:pt x="4595588" y="1465396"/>
                  <a:pt x="4566282" y="1455627"/>
                  <a:pt x="4566282" y="1445857"/>
                </a:cubicBezTo>
                <a:cubicBezTo>
                  <a:pt x="4566282" y="1445857"/>
                  <a:pt x="4546745" y="1436088"/>
                  <a:pt x="4517439" y="1426319"/>
                </a:cubicBezTo>
                <a:cubicBezTo>
                  <a:pt x="4497902" y="1406780"/>
                  <a:pt x="4468596" y="1397011"/>
                  <a:pt x="4468596" y="1397011"/>
                </a:cubicBezTo>
                <a:cubicBezTo>
                  <a:pt x="4468596" y="1397011"/>
                  <a:pt x="4458828" y="1387242"/>
                  <a:pt x="4449059" y="1387242"/>
                </a:cubicBezTo>
                <a:cubicBezTo>
                  <a:pt x="4449059" y="1387242"/>
                  <a:pt x="4429522" y="1377472"/>
                  <a:pt x="4419753" y="1367703"/>
                </a:cubicBezTo>
                <a:cubicBezTo>
                  <a:pt x="4390447" y="1357934"/>
                  <a:pt x="4390447" y="1357934"/>
                  <a:pt x="4390447" y="1348164"/>
                </a:cubicBezTo>
                <a:cubicBezTo>
                  <a:pt x="4380679" y="1348164"/>
                  <a:pt x="4380679" y="1348164"/>
                  <a:pt x="4380679" y="1348164"/>
                </a:cubicBezTo>
                <a:cubicBezTo>
                  <a:pt x="4380679" y="1348164"/>
                  <a:pt x="4370910" y="1348164"/>
                  <a:pt x="4361141" y="1338395"/>
                </a:cubicBezTo>
                <a:cubicBezTo>
                  <a:pt x="4341604" y="1338395"/>
                  <a:pt x="4341604" y="1338395"/>
                  <a:pt x="4322067" y="1318857"/>
                </a:cubicBezTo>
                <a:cubicBezTo>
                  <a:pt x="4292761" y="1309087"/>
                  <a:pt x="4243918" y="1279779"/>
                  <a:pt x="4234150" y="1279779"/>
                </a:cubicBezTo>
                <a:cubicBezTo>
                  <a:pt x="4234150" y="1279779"/>
                  <a:pt x="4224381" y="1279779"/>
                  <a:pt x="4204844" y="1270010"/>
                </a:cubicBezTo>
                <a:cubicBezTo>
                  <a:pt x="4185306" y="1260241"/>
                  <a:pt x="4175538" y="1260241"/>
                  <a:pt x="4185306" y="1250471"/>
                </a:cubicBezTo>
                <a:cubicBezTo>
                  <a:pt x="4185306" y="1250471"/>
                  <a:pt x="4165769" y="1240702"/>
                  <a:pt x="4156001" y="1240702"/>
                </a:cubicBezTo>
                <a:cubicBezTo>
                  <a:pt x="4156001" y="1250471"/>
                  <a:pt x="4156001" y="1250471"/>
                  <a:pt x="4146232" y="1240702"/>
                </a:cubicBezTo>
                <a:cubicBezTo>
                  <a:pt x="4136463" y="1240702"/>
                  <a:pt x="4136463" y="1230933"/>
                  <a:pt x="4136463" y="1230933"/>
                </a:cubicBezTo>
                <a:cubicBezTo>
                  <a:pt x="4136463" y="1230933"/>
                  <a:pt x="4126695" y="1230933"/>
                  <a:pt x="4126695" y="1221164"/>
                </a:cubicBezTo>
                <a:cubicBezTo>
                  <a:pt x="4116926" y="1221164"/>
                  <a:pt x="4107157" y="1221164"/>
                  <a:pt x="4107157" y="1221164"/>
                </a:cubicBezTo>
                <a:cubicBezTo>
                  <a:pt x="4107157" y="1211394"/>
                  <a:pt x="4097389" y="1211394"/>
                  <a:pt x="4097389" y="1211394"/>
                </a:cubicBezTo>
                <a:cubicBezTo>
                  <a:pt x="4087620" y="1201625"/>
                  <a:pt x="4087620" y="1201625"/>
                  <a:pt x="4077852" y="1201625"/>
                </a:cubicBezTo>
                <a:cubicBezTo>
                  <a:pt x="4068083" y="1201625"/>
                  <a:pt x="4068083" y="1201625"/>
                  <a:pt x="4068083" y="1201625"/>
                </a:cubicBezTo>
                <a:cubicBezTo>
                  <a:pt x="4068083" y="1211394"/>
                  <a:pt x="4165769" y="1260241"/>
                  <a:pt x="4204844" y="1279779"/>
                </a:cubicBezTo>
                <a:cubicBezTo>
                  <a:pt x="4214612" y="1279779"/>
                  <a:pt x="4224381" y="1289548"/>
                  <a:pt x="4234150" y="1289548"/>
                </a:cubicBezTo>
                <a:cubicBezTo>
                  <a:pt x="4234150" y="1289548"/>
                  <a:pt x="4243918" y="1299318"/>
                  <a:pt x="4243918" y="1299318"/>
                </a:cubicBezTo>
                <a:cubicBezTo>
                  <a:pt x="4302530" y="1328626"/>
                  <a:pt x="4351373" y="1357934"/>
                  <a:pt x="4400216" y="1377472"/>
                </a:cubicBezTo>
                <a:cubicBezTo>
                  <a:pt x="4429522" y="1397011"/>
                  <a:pt x="4468596" y="1416550"/>
                  <a:pt x="4488133" y="1436088"/>
                </a:cubicBezTo>
                <a:cubicBezTo>
                  <a:pt x="4527208" y="1455627"/>
                  <a:pt x="4536976" y="1465396"/>
                  <a:pt x="4536976" y="1465396"/>
                </a:cubicBezTo>
                <a:cubicBezTo>
                  <a:pt x="4536976" y="1465396"/>
                  <a:pt x="4556514" y="1475165"/>
                  <a:pt x="4576051" y="1484935"/>
                </a:cubicBezTo>
                <a:cubicBezTo>
                  <a:pt x="4595588" y="1494704"/>
                  <a:pt x="4615125" y="1504473"/>
                  <a:pt x="4624894" y="1514243"/>
                </a:cubicBezTo>
                <a:cubicBezTo>
                  <a:pt x="4683506" y="1553320"/>
                  <a:pt x="4703043" y="1563089"/>
                  <a:pt x="4712811" y="1563089"/>
                </a:cubicBezTo>
                <a:cubicBezTo>
                  <a:pt x="4712811" y="1572858"/>
                  <a:pt x="4732349" y="1572858"/>
                  <a:pt x="4751886" y="1582628"/>
                </a:cubicBezTo>
                <a:cubicBezTo>
                  <a:pt x="4761655" y="1592397"/>
                  <a:pt x="4771423" y="1602166"/>
                  <a:pt x="4771423" y="1602166"/>
                </a:cubicBezTo>
                <a:cubicBezTo>
                  <a:pt x="4771423" y="1602166"/>
                  <a:pt x="4781192" y="1611936"/>
                  <a:pt x="4790960" y="1611936"/>
                </a:cubicBezTo>
                <a:cubicBezTo>
                  <a:pt x="4790960" y="1611936"/>
                  <a:pt x="4810498" y="1621705"/>
                  <a:pt x="4820266" y="1631475"/>
                </a:cubicBezTo>
                <a:cubicBezTo>
                  <a:pt x="4839803" y="1641244"/>
                  <a:pt x="4839803" y="1641244"/>
                  <a:pt x="4878878" y="1670551"/>
                </a:cubicBezTo>
                <a:cubicBezTo>
                  <a:pt x="4898415" y="1680321"/>
                  <a:pt x="4917952" y="1690090"/>
                  <a:pt x="4917952" y="1699859"/>
                </a:cubicBezTo>
                <a:cubicBezTo>
                  <a:pt x="4927721" y="1699859"/>
                  <a:pt x="4937490" y="1709629"/>
                  <a:pt x="4947258" y="1709629"/>
                </a:cubicBezTo>
                <a:cubicBezTo>
                  <a:pt x="4957027" y="1719398"/>
                  <a:pt x="4966795" y="1719398"/>
                  <a:pt x="4966795" y="1729168"/>
                </a:cubicBezTo>
                <a:cubicBezTo>
                  <a:pt x="4976564" y="1729168"/>
                  <a:pt x="4986333" y="1738937"/>
                  <a:pt x="4986333" y="1738937"/>
                </a:cubicBezTo>
                <a:cubicBezTo>
                  <a:pt x="5035176" y="1768245"/>
                  <a:pt x="5044944" y="1778014"/>
                  <a:pt x="5044944" y="1778014"/>
                </a:cubicBezTo>
                <a:cubicBezTo>
                  <a:pt x="5044944" y="1778014"/>
                  <a:pt x="5054713" y="1787783"/>
                  <a:pt x="5064481" y="1797552"/>
                </a:cubicBezTo>
                <a:cubicBezTo>
                  <a:pt x="5074250" y="1797552"/>
                  <a:pt x="5093787" y="1807322"/>
                  <a:pt x="5103556" y="1817091"/>
                </a:cubicBezTo>
                <a:cubicBezTo>
                  <a:pt x="5103556" y="1817091"/>
                  <a:pt x="5123093" y="1826861"/>
                  <a:pt x="5123093" y="1826861"/>
                </a:cubicBezTo>
                <a:cubicBezTo>
                  <a:pt x="5142630" y="1846399"/>
                  <a:pt x="5191473" y="1875707"/>
                  <a:pt x="5201242" y="1885476"/>
                </a:cubicBezTo>
                <a:cubicBezTo>
                  <a:pt x="5211011" y="1885476"/>
                  <a:pt x="5220779" y="1895246"/>
                  <a:pt x="5230548" y="1905015"/>
                </a:cubicBezTo>
                <a:cubicBezTo>
                  <a:pt x="5230548" y="1905015"/>
                  <a:pt x="5240316" y="1914784"/>
                  <a:pt x="5250085" y="1914784"/>
                </a:cubicBezTo>
                <a:cubicBezTo>
                  <a:pt x="5279391" y="1934323"/>
                  <a:pt x="5298928" y="1944092"/>
                  <a:pt x="5357540" y="1983169"/>
                </a:cubicBezTo>
                <a:cubicBezTo>
                  <a:pt x="5367308" y="1992939"/>
                  <a:pt x="5386846" y="2002708"/>
                  <a:pt x="5386846" y="2002708"/>
                </a:cubicBezTo>
                <a:cubicBezTo>
                  <a:pt x="5396614" y="2012477"/>
                  <a:pt x="5416151" y="2012477"/>
                  <a:pt x="5425920" y="2022247"/>
                </a:cubicBezTo>
                <a:cubicBezTo>
                  <a:pt x="5435689" y="2032016"/>
                  <a:pt x="5455226" y="2041785"/>
                  <a:pt x="5455226" y="2041785"/>
                </a:cubicBezTo>
                <a:cubicBezTo>
                  <a:pt x="5464995" y="2051554"/>
                  <a:pt x="5484532" y="2071093"/>
                  <a:pt x="5504069" y="2080862"/>
                </a:cubicBezTo>
                <a:cubicBezTo>
                  <a:pt x="5513838" y="2080862"/>
                  <a:pt x="5523606" y="2090632"/>
                  <a:pt x="5523606" y="2090632"/>
                </a:cubicBezTo>
                <a:cubicBezTo>
                  <a:pt x="5523606" y="2100401"/>
                  <a:pt x="5533375" y="2100401"/>
                  <a:pt x="5533375" y="2100401"/>
                </a:cubicBezTo>
                <a:cubicBezTo>
                  <a:pt x="5543143" y="2100401"/>
                  <a:pt x="5543143" y="2110170"/>
                  <a:pt x="5552912" y="2110170"/>
                </a:cubicBezTo>
                <a:cubicBezTo>
                  <a:pt x="5552912" y="2119940"/>
                  <a:pt x="5591986" y="2149248"/>
                  <a:pt x="5621292" y="2159017"/>
                </a:cubicBezTo>
                <a:cubicBezTo>
                  <a:pt x="5621292" y="2159017"/>
                  <a:pt x="5631061" y="2168786"/>
                  <a:pt x="5631061" y="2168786"/>
                </a:cubicBezTo>
                <a:cubicBezTo>
                  <a:pt x="5631061" y="2168786"/>
                  <a:pt x="5640830" y="2178556"/>
                  <a:pt x="5640830" y="2178556"/>
                </a:cubicBezTo>
                <a:cubicBezTo>
                  <a:pt x="5650598" y="2188325"/>
                  <a:pt x="5660367" y="2188325"/>
                  <a:pt x="5670135" y="2198095"/>
                </a:cubicBezTo>
                <a:cubicBezTo>
                  <a:pt x="5689673" y="2217633"/>
                  <a:pt x="5699441" y="2217633"/>
                  <a:pt x="5699441" y="2217633"/>
                </a:cubicBezTo>
                <a:cubicBezTo>
                  <a:pt x="5699441" y="2217633"/>
                  <a:pt x="5689673" y="2207864"/>
                  <a:pt x="5689673" y="2198095"/>
                </a:cubicBezTo>
                <a:cubicBezTo>
                  <a:pt x="5670135" y="2188325"/>
                  <a:pt x="5640830" y="2168786"/>
                  <a:pt x="5631061" y="2159017"/>
                </a:cubicBezTo>
                <a:cubicBezTo>
                  <a:pt x="5631061" y="2159017"/>
                  <a:pt x="5621292" y="2149248"/>
                  <a:pt x="5621292" y="2149248"/>
                </a:cubicBezTo>
                <a:cubicBezTo>
                  <a:pt x="5611524" y="2139479"/>
                  <a:pt x="5611524" y="2139479"/>
                  <a:pt x="5591986" y="2129709"/>
                </a:cubicBezTo>
                <a:cubicBezTo>
                  <a:pt x="5591986" y="2119940"/>
                  <a:pt x="5582218" y="2119940"/>
                  <a:pt x="5582218" y="2119940"/>
                </a:cubicBezTo>
                <a:cubicBezTo>
                  <a:pt x="5582218" y="2119940"/>
                  <a:pt x="5572449" y="2110170"/>
                  <a:pt x="5572449" y="2110170"/>
                </a:cubicBezTo>
                <a:cubicBezTo>
                  <a:pt x="5562681" y="2100401"/>
                  <a:pt x="5543143" y="2090632"/>
                  <a:pt x="5543143" y="2080862"/>
                </a:cubicBezTo>
                <a:cubicBezTo>
                  <a:pt x="5533375" y="2080862"/>
                  <a:pt x="5523606" y="2071093"/>
                  <a:pt x="5523606" y="2071093"/>
                </a:cubicBezTo>
                <a:cubicBezTo>
                  <a:pt x="5504069" y="2061324"/>
                  <a:pt x="5494300" y="2051554"/>
                  <a:pt x="5484532" y="2041785"/>
                </a:cubicBezTo>
                <a:cubicBezTo>
                  <a:pt x="5484532" y="2041785"/>
                  <a:pt x="5464995" y="2032016"/>
                  <a:pt x="5445457" y="2012477"/>
                </a:cubicBezTo>
                <a:cubicBezTo>
                  <a:pt x="5435689" y="2012477"/>
                  <a:pt x="5416151" y="1992939"/>
                  <a:pt x="5416151" y="1992939"/>
                </a:cubicBezTo>
                <a:cubicBezTo>
                  <a:pt x="5416151" y="1983169"/>
                  <a:pt x="5406383" y="1983169"/>
                  <a:pt x="5396614" y="1983169"/>
                </a:cubicBezTo>
                <a:cubicBezTo>
                  <a:pt x="5386846" y="1973400"/>
                  <a:pt x="5386846" y="1973400"/>
                  <a:pt x="5386846" y="1963631"/>
                </a:cubicBezTo>
                <a:cubicBezTo>
                  <a:pt x="5377077" y="1963631"/>
                  <a:pt x="5367308" y="1953861"/>
                  <a:pt x="5347771" y="1944092"/>
                </a:cubicBezTo>
                <a:cubicBezTo>
                  <a:pt x="5328234" y="1924554"/>
                  <a:pt x="5308697" y="1914784"/>
                  <a:pt x="5298928" y="1914784"/>
                </a:cubicBezTo>
                <a:cubicBezTo>
                  <a:pt x="5298928" y="1905015"/>
                  <a:pt x="5298928" y="1905015"/>
                  <a:pt x="5298928" y="1905015"/>
                </a:cubicBezTo>
                <a:cubicBezTo>
                  <a:pt x="5298928" y="1895246"/>
                  <a:pt x="5298928" y="1895246"/>
                  <a:pt x="5308697" y="1895246"/>
                </a:cubicBezTo>
                <a:cubicBezTo>
                  <a:pt x="5318465" y="1905015"/>
                  <a:pt x="5328234" y="1905015"/>
                  <a:pt x="5318465" y="1905015"/>
                </a:cubicBezTo>
                <a:cubicBezTo>
                  <a:pt x="5308697" y="1905015"/>
                  <a:pt x="5308697" y="1905015"/>
                  <a:pt x="5308697" y="1905015"/>
                </a:cubicBezTo>
                <a:cubicBezTo>
                  <a:pt x="5318465" y="1914784"/>
                  <a:pt x="5328234" y="1914784"/>
                  <a:pt x="5328234" y="1914784"/>
                </a:cubicBezTo>
                <a:cubicBezTo>
                  <a:pt x="5338003" y="1914784"/>
                  <a:pt x="5338003" y="1914784"/>
                  <a:pt x="5338003" y="1924554"/>
                </a:cubicBezTo>
                <a:cubicBezTo>
                  <a:pt x="5338003" y="1924554"/>
                  <a:pt x="5338003" y="1924554"/>
                  <a:pt x="5347771" y="1924554"/>
                </a:cubicBezTo>
                <a:cubicBezTo>
                  <a:pt x="5357540" y="1934323"/>
                  <a:pt x="5377077" y="1944092"/>
                  <a:pt x="5406383" y="1963631"/>
                </a:cubicBezTo>
                <a:cubicBezTo>
                  <a:pt x="5406383" y="1973400"/>
                  <a:pt x="5416151" y="1973400"/>
                  <a:pt x="5425920" y="1983169"/>
                </a:cubicBezTo>
                <a:cubicBezTo>
                  <a:pt x="5445457" y="1992939"/>
                  <a:pt x="5455226" y="2002708"/>
                  <a:pt x="5464995" y="2012477"/>
                </a:cubicBezTo>
                <a:cubicBezTo>
                  <a:pt x="5484532" y="2022247"/>
                  <a:pt x="5494300" y="2032016"/>
                  <a:pt x="5513838" y="2051554"/>
                </a:cubicBezTo>
                <a:cubicBezTo>
                  <a:pt x="5523606" y="2051554"/>
                  <a:pt x="5523606" y="2051554"/>
                  <a:pt x="5533375" y="2051554"/>
                </a:cubicBezTo>
                <a:cubicBezTo>
                  <a:pt x="5533375" y="2061324"/>
                  <a:pt x="5552912" y="2071093"/>
                  <a:pt x="5562681" y="2080862"/>
                </a:cubicBezTo>
                <a:cubicBezTo>
                  <a:pt x="5562681" y="2080862"/>
                  <a:pt x="5572449" y="2090632"/>
                  <a:pt x="5582218" y="2090632"/>
                </a:cubicBezTo>
                <a:cubicBezTo>
                  <a:pt x="5591986" y="2110170"/>
                  <a:pt x="5631061" y="2129709"/>
                  <a:pt x="5631061" y="2129709"/>
                </a:cubicBezTo>
                <a:cubicBezTo>
                  <a:pt x="5631061" y="2129709"/>
                  <a:pt x="5640830" y="2139479"/>
                  <a:pt x="5640830" y="2139479"/>
                </a:cubicBezTo>
                <a:cubicBezTo>
                  <a:pt x="5650598" y="2139479"/>
                  <a:pt x="5660367" y="2149248"/>
                  <a:pt x="5670135" y="2159017"/>
                </a:cubicBezTo>
                <a:cubicBezTo>
                  <a:pt x="5679904" y="2168786"/>
                  <a:pt x="5689673" y="2178556"/>
                  <a:pt x="5699441" y="2178556"/>
                </a:cubicBezTo>
                <a:cubicBezTo>
                  <a:pt x="5699441" y="2188325"/>
                  <a:pt x="5709210" y="2188325"/>
                  <a:pt x="5709210" y="2198095"/>
                </a:cubicBezTo>
                <a:cubicBezTo>
                  <a:pt x="5718978" y="2198095"/>
                  <a:pt x="5738516" y="2217633"/>
                  <a:pt x="5758053" y="2237172"/>
                </a:cubicBezTo>
                <a:cubicBezTo>
                  <a:pt x="5767822" y="2246941"/>
                  <a:pt x="5797127" y="2276249"/>
                  <a:pt x="5816665" y="2286018"/>
                </a:cubicBezTo>
                <a:cubicBezTo>
                  <a:pt x="5816665" y="2286018"/>
                  <a:pt x="5826433" y="2286018"/>
                  <a:pt x="5826433" y="2295788"/>
                </a:cubicBezTo>
                <a:cubicBezTo>
                  <a:pt x="5836202" y="2295788"/>
                  <a:pt x="5865508" y="2325095"/>
                  <a:pt x="5885045" y="2334865"/>
                </a:cubicBezTo>
                <a:cubicBezTo>
                  <a:pt x="5894813" y="2344634"/>
                  <a:pt x="5904582" y="2354403"/>
                  <a:pt x="5904582" y="2354403"/>
                </a:cubicBezTo>
                <a:cubicBezTo>
                  <a:pt x="5914351" y="2354403"/>
                  <a:pt x="5914351" y="2364173"/>
                  <a:pt x="5924119" y="2373942"/>
                </a:cubicBezTo>
                <a:cubicBezTo>
                  <a:pt x="5924119" y="2373942"/>
                  <a:pt x="5924119" y="2383711"/>
                  <a:pt x="5933888" y="2383711"/>
                </a:cubicBezTo>
                <a:cubicBezTo>
                  <a:pt x="5943657" y="2393481"/>
                  <a:pt x="5963194" y="2403250"/>
                  <a:pt x="5963194" y="2413019"/>
                </a:cubicBezTo>
                <a:cubicBezTo>
                  <a:pt x="5963194" y="2422788"/>
                  <a:pt x="5963194" y="2422788"/>
                  <a:pt x="5963194" y="2422788"/>
                </a:cubicBezTo>
                <a:cubicBezTo>
                  <a:pt x="5953425" y="2413019"/>
                  <a:pt x="5953425" y="2413019"/>
                  <a:pt x="5953425" y="2413019"/>
                </a:cubicBezTo>
                <a:cubicBezTo>
                  <a:pt x="5953425" y="2413019"/>
                  <a:pt x="5943657" y="2403250"/>
                  <a:pt x="5943657" y="2403250"/>
                </a:cubicBezTo>
                <a:cubicBezTo>
                  <a:pt x="5933888" y="2403250"/>
                  <a:pt x="5933888" y="2403250"/>
                  <a:pt x="5933888" y="2403250"/>
                </a:cubicBezTo>
                <a:cubicBezTo>
                  <a:pt x="5933888" y="2403250"/>
                  <a:pt x="5933888" y="2403250"/>
                  <a:pt x="5933888" y="2393481"/>
                </a:cubicBezTo>
                <a:cubicBezTo>
                  <a:pt x="5933888" y="2393481"/>
                  <a:pt x="5924119" y="2383711"/>
                  <a:pt x="5924119" y="2383711"/>
                </a:cubicBezTo>
                <a:cubicBezTo>
                  <a:pt x="5914351" y="2383711"/>
                  <a:pt x="5914351" y="2383711"/>
                  <a:pt x="5914351" y="2383711"/>
                </a:cubicBezTo>
                <a:cubicBezTo>
                  <a:pt x="5904582" y="2373942"/>
                  <a:pt x="5904582" y="2373942"/>
                  <a:pt x="5894813" y="2364173"/>
                </a:cubicBezTo>
                <a:cubicBezTo>
                  <a:pt x="5885045" y="2364173"/>
                  <a:pt x="5885045" y="2354403"/>
                  <a:pt x="5885045" y="2354403"/>
                </a:cubicBezTo>
                <a:cubicBezTo>
                  <a:pt x="5875276" y="2344634"/>
                  <a:pt x="5875276" y="2344634"/>
                  <a:pt x="5865508" y="2344634"/>
                </a:cubicBezTo>
                <a:cubicBezTo>
                  <a:pt x="5865508" y="2354403"/>
                  <a:pt x="5865508" y="2354403"/>
                  <a:pt x="5845970" y="2334865"/>
                </a:cubicBezTo>
                <a:cubicBezTo>
                  <a:pt x="5826433" y="2315326"/>
                  <a:pt x="5816665" y="2305557"/>
                  <a:pt x="5806896" y="2305557"/>
                </a:cubicBezTo>
                <a:cubicBezTo>
                  <a:pt x="5806896" y="2305557"/>
                  <a:pt x="5806896" y="2295788"/>
                  <a:pt x="5806896" y="2295788"/>
                </a:cubicBezTo>
                <a:cubicBezTo>
                  <a:pt x="5797127" y="2295788"/>
                  <a:pt x="5797127" y="2295788"/>
                  <a:pt x="5797127" y="2286018"/>
                </a:cubicBezTo>
                <a:cubicBezTo>
                  <a:pt x="5787359" y="2286018"/>
                  <a:pt x="5777590" y="2276249"/>
                  <a:pt x="5767822" y="2266480"/>
                </a:cubicBezTo>
                <a:cubicBezTo>
                  <a:pt x="5758053" y="2266480"/>
                  <a:pt x="5758053" y="2256710"/>
                  <a:pt x="5748284" y="2256710"/>
                </a:cubicBezTo>
                <a:cubicBezTo>
                  <a:pt x="5738516" y="2246941"/>
                  <a:pt x="5728747" y="2237172"/>
                  <a:pt x="5718978" y="2237172"/>
                </a:cubicBezTo>
                <a:cubicBezTo>
                  <a:pt x="5699441" y="2217633"/>
                  <a:pt x="5670135" y="2217633"/>
                  <a:pt x="5679904" y="2227402"/>
                </a:cubicBezTo>
                <a:cubicBezTo>
                  <a:pt x="5689673" y="2227402"/>
                  <a:pt x="5689673" y="2227402"/>
                  <a:pt x="5689673" y="2237172"/>
                </a:cubicBezTo>
                <a:cubicBezTo>
                  <a:pt x="5699441" y="2237172"/>
                  <a:pt x="5699441" y="2237172"/>
                  <a:pt x="5709210" y="2246941"/>
                </a:cubicBezTo>
                <a:cubicBezTo>
                  <a:pt x="5718978" y="2246941"/>
                  <a:pt x="5728747" y="2256710"/>
                  <a:pt x="5728747" y="2256710"/>
                </a:cubicBezTo>
                <a:cubicBezTo>
                  <a:pt x="5728747" y="2266480"/>
                  <a:pt x="5738516" y="2266480"/>
                  <a:pt x="5738516" y="2266480"/>
                </a:cubicBezTo>
                <a:cubicBezTo>
                  <a:pt x="5738516" y="2266480"/>
                  <a:pt x="5748284" y="2276249"/>
                  <a:pt x="5748284" y="2276249"/>
                </a:cubicBezTo>
                <a:cubicBezTo>
                  <a:pt x="5758053" y="2286018"/>
                  <a:pt x="5767822" y="2286018"/>
                  <a:pt x="5767822" y="2295788"/>
                </a:cubicBezTo>
                <a:cubicBezTo>
                  <a:pt x="5767822" y="2295788"/>
                  <a:pt x="5777590" y="2305557"/>
                  <a:pt x="5787359" y="2305557"/>
                </a:cubicBezTo>
                <a:cubicBezTo>
                  <a:pt x="5797127" y="2315326"/>
                  <a:pt x="5797127" y="2315326"/>
                  <a:pt x="5797127" y="2315326"/>
                </a:cubicBezTo>
                <a:cubicBezTo>
                  <a:pt x="5797127" y="2315326"/>
                  <a:pt x="5797127" y="2315326"/>
                  <a:pt x="5806896" y="2315326"/>
                </a:cubicBezTo>
                <a:cubicBezTo>
                  <a:pt x="5806896" y="2315326"/>
                  <a:pt x="5806896" y="2325095"/>
                  <a:pt x="5806896" y="2325095"/>
                </a:cubicBezTo>
                <a:cubicBezTo>
                  <a:pt x="5816665" y="2334865"/>
                  <a:pt x="5826433" y="2334865"/>
                  <a:pt x="5836202" y="2344634"/>
                </a:cubicBezTo>
                <a:cubicBezTo>
                  <a:pt x="5845970" y="2354403"/>
                  <a:pt x="5855739" y="2364173"/>
                  <a:pt x="5865508" y="2364173"/>
                </a:cubicBezTo>
                <a:cubicBezTo>
                  <a:pt x="5885045" y="2383711"/>
                  <a:pt x="5914351" y="2403250"/>
                  <a:pt x="5924119" y="2403250"/>
                </a:cubicBezTo>
                <a:cubicBezTo>
                  <a:pt x="5924119" y="2403250"/>
                  <a:pt x="5933888" y="2413019"/>
                  <a:pt x="5933888" y="2413019"/>
                </a:cubicBezTo>
                <a:cubicBezTo>
                  <a:pt x="5933888" y="2413019"/>
                  <a:pt x="5943657" y="2422788"/>
                  <a:pt x="5953425" y="2422788"/>
                </a:cubicBezTo>
                <a:cubicBezTo>
                  <a:pt x="5963194" y="2432558"/>
                  <a:pt x="5972962" y="2442327"/>
                  <a:pt x="5972962" y="2452096"/>
                </a:cubicBezTo>
                <a:cubicBezTo>
                  <a:pt x="5972962" y="2452096"/>
                  <a:pt x="5982731" y="2461866"/>
                  <a:pt x="5992500" y="2461866"/>
                </a:cubicBezTo>
                <a:cubicBezTo>
                  <a:pt x="5992500" y="2471635"/>
                  <a:pt x="6002268" y="2471635"/>
                  <a:pt x="6002268" y="2471635"/>
                </a:cubicBezTo>
                <a:cubicBezTo>
                  <a:pt x="6002268" y="2471635"/>
                  <a:pt x="6002268" y="2461866"/>
                  <a:pt x="6002268" y="2461866"/>
                </a:cubicBezTo>
                <a:cubicBezTo>
                  <a:pt x="6012037" y="2471635"/>
                  <a:pt x="6012037" y="2471635"/>
                  <a:pt x="6012037" y="2471635"/>
                </a:cubicBezTo>
                <a:cubicBezTo>
                  <a:pt x="6012037" y="2481404"/>
                  <a:pt x="6012037" y="2481404"/>
                  <a:pt x="6012037" y="2481404"/>
                </a:cubicBezTo>
                <a:cubicBezTo>
                  <a:pt x="6012037" y="2481404"/>
                  <a:pt x="6021805" y="2481404"/>
                  <a:pt x="6021805" y="2481404"/>
                </a:cubicBezTo>
                <a:cubicBezTo>
                  <a:pt x="6041343" y="2500943"/>
                  <a:pt x="6051111" y="2500943"/>
                  <a:pt x="6051111" y="2500943"/>
                </a:cubicBezTo>
                <a:cubicBezTo>
                  <a:pt x="6051111" y="2510712"/>
                  <a:pt x="6051111" y="2510712"/>
                  <a:pt x="6060880" y="2520482"/>
                </a:cubicBezTo>
                <a:cubicBezTo>
                  <a:pt x="6060880" y="2520482"/>
                  <a:pt x="6070648" y="2520482"/>
                  <a:pt x="6070648" y="2520482"/>
                </a:cubicBezTo>
                <a:cubicBezTo>
                  <a:pt x="6070648" y="2530251"/>
                  <a:pt x="6070648" y="2530251"/>
                  <a:pt x="6070648" y="2530251"/>
                </a:cubicBezTo>
                <a:cubicBezTo>
                  <a:pt x="6080417" y="2530251"/>
                  <a:pt x="6080417" y="2530251"/>
                  <a:pt x="6080417" y="2530251"/>
                </a:cubicBezTo>
                <a:cubicBezTo>
                  <a:pt x="6090186" y="2540020"/>
                  <a:pt x="6090186" y="2540020"/>
                  <a:pt x="6090186" y="2540020"/>
                </a:cubicBezTo>
                <a:cubicBezTo>
                  <a:pt x="6090186" y="2540020"/>
                  <a:pt x="6080417" y="2540020"/>
                  <a:pt x="6080417" y="2540020"/>
                </a:cubicBezTo>
                <a:cubicBezTo>
                  <a:pt x="6080417" y="2540020"/>
                  <a:pt x="6080417" y="2540020"/>
                  <a:pt x="6090186" y="2549789"/>
                </a:cubicBezTo>
                <a:cubicBezTo>
                  <a:pt x="6119492" y="2569328"/>
                  <a:pt x="6129260" y="2569328"/>
                  <a:pt x="6129260" y="2579097"/>
                </a:cubicBezTo>
                <a:cubicBezTo>
                  <a:pt x="6129260" y="2579097"/>
                  <a:pt x="6139029" y="2588867"/>
                  <a:pt x="6139029" y="2588867"/>
                </a:cubicBezTo>
                <a:cubicBezTo>
                  <a:pt x="6148797" y="2598636"/>
                  <a:pt x="6158566" y="2598636"/>
                  <a:pt x="6158566" y="2608406"/>
                </a:cubicBezTo>
                <a:cubicBezTo>
                  <a:pt x="6158566" y="2608406"/>
                  <a:pt x="6158566" y="2608406"/>
                  <a:pt x="6197640" y="2637713"/>
                </a:cubicBezTo>
                <a:cubicBezTo>
                  <a:pt x="6207409" y="2647483"/>
                  <a:pt x="6217178" y="2647483"/>
                  <a:pt x="6217178" y="2657252"/>
                </a:cubicBezTo>
                <a:cubicBezTo>
                  <a:pt x="6226946" y="2657252"/>
                  <a:pt x="6226946" y="2657252"/>
                  <a:pt x="6236715" y="2667021"/>
                </a:cubicBezTo>
                <a:cubicBezTo>
                  <a:pt x="6236715" y="2667021"/>
                  <a:pt x="6246483" y="2676790"/>
                  <a:pt x="6256252" y="2686560"/>
                </a:cubicBezTo>
                <a:cubicBezTo>
                  <a:pt x="6266021" y="2686560"/>
                  <a:pt x="6285558" y="2696329"/>
                  <a:pt x="6285558" y="2706099"/>
                </a:cubicBezTo>
                <a:cubicBezTo>
                  <a:pt x="6285558" y="2706099"/>
                  <a:pt x="6295327" y="2706099"/>
                  <a:pt x="6295327" y="2715868"/>
                </a:cubicBezTo>
                <a:cubicBezTo>
                  <a:pt x="6295327" y="2715868"/>
                  <a:pt x="6305095" y="2715868"/>
                  <a:pt x="6305095" y="2715868"/>
                </a:cubicBezTo>
                <a:cubicBezTo>
                  <a:pt x="6305095" y="2715868"/>
                  <a:pt x="6305095" y="2725637"/>
                  <a:pt x="6314864" y="2725637"/>
                </a:cubicBezTo>
                <a:cubicBezTo>
                  <a:pt x="6324632" y="2725637"/>
                  <a:pt x="6324632" y="2735406"/>
                  <a:pt x="6324632" y="2735406"/>
                </a:cubicBezTo>
                <a:cubicBezTo>
                  <a:pt x="6324632" y="2735406"/>
                  <a:pt x="6334401" y="2745176"/>
                  <a:pt x="6344170" y="2745176"/>
                </a:cubicBezTo>
                <a:cubicBezTo>
                  <a:pt x="6344170" y="2745176"/>
                  <a:pt x="6353938" y="2754945"/>
                  <a:pt x="6353938" y="2754945"/>
                </a:cubicBezTo>
                <a:cubicBezTo>
                  <a:pt x="6363707" y="2754945"/>
                  <a:pt x="6373475" y="2764714"/>
                  <a:pt x="6373475" y="2764714"/>
                </a:cubicBezTo>
                <a:cubicBezTo>
                  <a:pt x="6383244" y="2774484"/>
                  <a:pt x="6393013" y="2784253"/>
                  <a:pt x="6412550" y="2794022"/>
                </a:cubicBezTo>
                <a:cubicBezTo>
                  <a:pt x="6432087" y="2803791"/>
                  <a:pt x="6441856" y="2813561"/>
                  <a:pt x="6441856" y="2813561"/>
                </a:cubicBezTo>
                <a:cubicBezTo>
                  <a:pt x="6441856" y="2823330"/>
                  <a:pt x="6451624" y="2823330"/>
                  <a:pt x="6471162" y="2833099"/>
                </a:cubicBezTo>
                <a:cubicBezTo>
                  <a:pt x="6471162" y="2842869"/>
                  <a:pt x="6480930" y="2842869"/>
                  <a:pt x="6480930" y="2842869"/>
                </a:cubicBezTo>
                <a:cubicBezTo>
                  <a:pt x="6480930" y="2852638"/>
                  <a:pt x="6480930" y="2852638"/>
                  <a:pt x="6490699" y="2852638"/>
                </a:cubicBezTo>
                <a:cubicBezTo>
                  <a:pt x="6510236" y="2872177"/>
                  <a:pt x="6520005" y="2872177"/>
                  <a:pt x="6520005" y="2881946"/>
                </a:cubicBezTo>
                <a:cubicBezTo>
                  <a:pt x="6520005" y="2881946"/>
                  <a:pt x="6520005" y="2891715"/>
                  <a:pt x="6529773" y="2891715"/>
                </a:cubicBezTo>
                <a:cubicBezTo>
                  <a:pt x="6520005" y="2881946"/>
                  <a:pt x="6520005" y="2881946"/>
                  <a:pt x="6529773" y="2881946"/>
                </a:cubicBezTo>
                <a:cubicBezTo>
                  <a:pt x="6529773" y="2881946"/>
                  <a:pt x="6539542" y="2881946"/>
                  <a:pt x="6539542" y="2891715"/>
                </a:cubicBezTo>
                <a:cubicBezTo>
                  <a:pt x="6539542" y="2891715"/>
                  <a:pt x="6549310" y="2901485"/>
                  <a:pt x="6549310" y="2901485"/>
                </a:cubicBezTo>
                <a:cubicBezTo>
                  <a:pt x="6549310" y="2901485"/>
                  <a:pt x="6549310" y="2901485"/>
                  <a:pt x="6559079" y="2901485"/>
                </a:cubicBezTo>
                <a:cubicBezTo>
                  <a:pt x="6559079" y="2911254"/>
                  <a:pt x="6559079" y="2911254"/>
                  <a:pt x="6559079" y="2911254"/>
                </a:cubicBezTo>
                <a:cubicBezTo>
                  <a:pt x="6578616" y="2921023"/>
                  <a:pt x="6578616" y="2921023"/>
                  <a:pt x="6578616" y="2930792"/>
                </a:cubicBezTo>
                <a:cubicBezTo>
                  <a:pt x="6578616" y="2930792"/>
                  <a:pt x="6568848" y="2930792"/>
                  <a:pt x="6568848" y="2930792"/>
                </a:cubicBezTo>
                <a:cubicBezTo>
                  <a:pt x="6568848" y="2930792"/>
                  <a:pt x="6559079" y="2930792"/>
                  <a:pt x="6559079" y="2921023"/>
                </a:cubicBezTo>
                <a:cubicBezTo>
                  <a:pt x="6559079" y="2921023"/>
                  <a:pt x="6549310" y="2921023"/>
                  <a:pt x="6539542" y="2911254"/>
                </a:cubicBezTo>
                <a:cubicBezTo>
                  <a:pt x="6539542" y="2911254"/>
                  <a:pt x="6529773" y="2901485"/>
                  <a:pt x="6529773" y="2901485"/>
                </a:cubicBezTo>
                <a:cubicBezTo>
                  <a:pt x="6529773" y="2901485"/>
                  <a:pt x="6527331" y="2901485"/>
                  <a:pt x="6524889" y="2900264"/>
                </a:cubicBezTo>
                <a:lnTo>
                  <a:pt x="6524346" y="2899313"/>
                </a:lnTo>
                <a:lnTo>
                  <a:pt x="6523668" y="2897821"/>
                </a:lnTo>
                <a:lnTo>
                  <a:pt x="6523432" y="2897714"/>
                </a:lnTo>
                <a:lnTo>
                  <a:pt x="6520005" y="2891715"/>
                </a:lnTo>
                <a:cubicBezTo>
                  <a:pt x="6515120" y="2891715"/>
                  <a:pt x="6510236" y="2889273"/>
                  <a:pt x="6506573" y="2886831"/>
                </a:cubicBezTo>
                <a:lnTo>
                  <a:pt x="6500468" y="2881947"/>
                </a:lnTo>
                <a:lnTo>
                  <a:pt x="6496804" y="2878283"/>
                </a:lnTo>
                <a:cubicBezTo>
                  <a:pt x="6493141" y="2874619"/>
                  <a:pt x="6490699" y="2872177"/>
                  <a:pt x="6490699" y="2872177"/>
                </a:cubicBezTo>
                <a:cubicBezTo>
                  <a:pt x="6490699" y="2872177"/>
                  <a:pt x="6490699" y="2872177"/>
                  <a:pt x="6500467" y="2881946"/>
                </a:cubicBezTo>
                <a:lnTo>
                  <a:pt x="6500468" y="2881947"/>
                </a:lnTo>
                <a:lnTo>
                  <a:pt x="6510236" y="2891715"/>
                </a:lnTo>
                <a:lnTo>
                  <a:pt x="6523432" y="2897714"/>
                </a:lnTo>
                <a:lnTo>
                  <a:pt x="6524346" y="2899313"/>
                </a:lnTo>
                <a:lnTo>
                  <a:pt x="6529773" y="2911254"/>
                </a:lnTo>
                <a:cubicBezTo>
                  <a:pt x="6539542" y="2911254"/>
                  <a:pt x="6539542" y="2921023"/>
                  <a:pt x="6539542" y="2921023"/>
                </a:cubicBezTo>
                <a:cubicBezTo>
                  <a:pt x="6549310" y="2921023"/>
                  <a:pt x="6549310" y="2921023"/>
                  <a:pt x="6549310" y="2930792"/>
                </a:cubicBezTo>
                <a:cubicBezTo>
                  <a:pt x="6559079" y="2930792"/>
                  <a:pt x="6568848" y="2940562"/>
                  <a:pt x="6568848" y="2940562"/>
                </a:cubicBezTo>
                <a:cubicBezTo>
                  <a:pt x="6578616" y="2950331"/>
                  <a:pt x="6588385" y="2960100"/>
                  <a:pt x="6588385" y="2960100"/>
                </a:cubicBezTo>
                <a:cubicBezTo>
                  <a:pt x="6588385" y="2960100"/>
                  <a:pt x="6598153" y="2969870"/>
                  <a:pt x="6607922" y="2969870"/>
                </a:cubicBezTo>
                <a:cubicBezTo>
                  <a:pt x="6607922" y="2969870"/>
                  <a:pt x="6617691" y="2979639"/>
                  <a:pt x="6617691" y="2979639"/>
                </a:cubicBezTo>
                <a:cubicBezTo>
                  <a:pt x="6617691" y="2979639"/>
                  <a:pt x="6627459" y="2979639"/>
                  <a:pt x="6627459" y="2989408"/>
                </a:cubicBezTo>
                <a:cubicBezTo>
                  <a:pt x="6646997" y="2999178"/>
                  <a:pt x="6646997" y="3008947"/>
                  <a:pt x="6656765" y="3008947"/>
                </a:cubicBezTo>
                <a:cubicBezTo>
                  <a:pt x="6656765" y="3008947"/>
                  <a:pt x="6637228" y="3008947"/>
                  <a:pt x="6627459" y="2999178"/>
                </a:cubicBezTo>
                <a:cubicBezTo>
                  <a:pt x="6627459" y="2989408"/>
                  <a:pt x="6627459" y="2989408"/>
                  <a:pt x="6617691" y="2989408"/>
                </a:cubicBezTo>
                <a:cubicBezTo>
                  <a:pt x="6617691" y="2979639"/>
                  <a:pt x="6607922" y="2979639"/>
                  <a:pt x="6607922" y="2979639"/>
                </a:cubicBezTo>
                <a:cubicBezTo>
                  <a:pt x="6598153" y="2969870"/>
                  <a:pt x="6588385" y="2960100"/>
                  <a:pt x="6578616" y="2960100"/>
                </a:cubicBezTo>
                <a:cubicBezTo>
                  <a:pt x="6568848" y="2950331"/>
                  <a:pt x="6549310" y="2930792"/>
                  <a:pt x="6539542" y="2930792"/>
                </a:cubicBezTo>
                <a:cubicBezTo>
                  <a:pt x="6539542" y="2921023"/>
                  <a:pt x="6520005" y="2911254"/>
                  <a:pt x="6500467" y="2901485"/>
                </a:cubicBezTo>
                <a:cubicBezTo>
                  <a:pt x="6490699" y="2891715"/>
                  <a:pt x="6480930" y="2872177"/>
                  <a:pt x="6471162" y="2872177"/>
                </a:cubicBezTo>
                <a:cubicBezTo>
                  <a:pt x="6461393" y="2862407"/>
                  <a:pt x="6461393" y="2862407"/>
                  <a:pt x="6461393" y="2862407"/>
                </a:cubicBezTo>
                <a:cubicBezTo>
                  <a:pt x="6451624" y="2862407"/>
                  <a:pt x="6451624" y="2862407"/>
                  <a:pt x="6451624" y="2862407"/>
                </a:cubicBezTo>
                <a:cubicBezTo>
                  <a:pt x="6451624" y="2862407"/>
                  <a:pt x="6441856" y="2852638"/>
                  <a:pt x="6422318" y="2842869"/>
                </a:cubicBezTo>
                <a:cubicBezTo>
                  <a:pt x="6412550" y="2833099"/>
                  <a:pt x="6393013" y="2823330"/>
                  <a:pt x="6393013" y="2813561"/>
                </a:cubicBezTo>
                <a:cubicBezTo>
                  <a:pt x="6383244" y="2803791"/>
                  <a:pt x="6353938" y="2794022"/>
                  <a:pt x="6353938" y="2794022"/>
                </a:cubicBezTo>
                <a:cubicBezTo>
                  <a:pt x="6353938" y="2803791"/>
                  <a:pt x="6363707" y="2803791"/>
                  <a:pt x="6373475" y="2813561"/>
                </a:cubicBezTo>
                <a:cubicBezTo>
                  <a:pt x="6373475" y="2813561"/>
                  <a:pt x="6383244" y="2823330"/>
                  <a:pt x="6393013" y="2833099"/>
                </a:cubicBezTo>
                <a:cubicBezTo>
                  <a:pt x="6402781" y="2833099"/>
                  <a:pt x="6412550" y="2842869"/>
                  <a:pt x="6412550" y="2842869"/>
                </a:cubicBezTo>
                <a:cubicBezTo>
                  <a:pt x="6412550" y="2842869"/>
                  <a:pt x="6412550" y="2842869"/>
                  <a:pt x="6422318" y="2852638"/>
                </a:cubicBezTo>
                <a:cubicBezTo>
                  <a:pt x="6432087" y="2852638"/>
                  <a:pt x="6441856" y="2862407"/>
                  <a:pt x="6451624" y="2872177"/>
                </a:cubicBezTo>
                <a:cubicBezTo>
                  <a:pt x="6451624" y="2881946"/>
                  <a:pt x="6461393" y="2881946"/>
                  <a:pt x="6461393" y="2881946"/>
                </a:cubicBezTo>
                <a:cubicBezTo>
                  <a:pt x="6471162" y="2881946"/>
                  <a:pt x="6471162" y="2891715"/>
                  <a:pt x="6471162" y="2891715"/>
                </a:cubicBezTo>
                <a:cubicBezTo>
                  <a:pt x="6471162" y="2891715"/>
                  <a:pt x="6480930" y="2891715"/>
                  <a:pt x="6480930" y="2901485"/>
                </a:cubicBezTo>
                <a:cubicBezTo>
                  <a:pt x="6490699" y="2901485"/>
                  <a:pt x="6490699" y="2901485"/>
                  <a:pt x="6490699" y="2901485"/>
                </a:cubicBezTo>
                <a:cubicBezTo>
                  <a:pt x="6490699" y="2911254"/>
                  <a:pt x="6500467" y="2911254"/>
                  <a:pt x="6500467" y="2911254"/>
                </a:cubicBezTo>
                <a:cubicBezTo>
                  <a:pt x="6500467" y="2911254"/>
                  <a:pt x="6510236" y="2911254"/>
                  <a:pt x="6510236" y="2911254"/>
                </a:cubicBezTo>
                <a:cubicBezTo>
                  <a:pt x="6500467" y="2911254"/>
                  <a:pt x="6510236" y="2921023"/>
                  <a:pt x="6510236" y="2921023"/>
                </a:cubicBezTo>
                <a:cubicBezTo>
                  <a:pt x="6510236" y="2921023"/>
                  <a:pt x="6520005" y="2921023"/>
                  <a:pt x="6520005" y="2921023"/>
                </a:cubicBezTo>
                <a:cubicBezTo>
                  <a:pt x="6520005" y="2930792"/>
                  <a:pt x="6529773" y="2930792"/>
                  <a:pt x="6529773" y="2930792"/>
                </a:cubicBezTo>
                <a:cubicBezTo>
                  <a:pt x="6529773" y="2930792"/>
                  <a:pt x="6539542" y="2940562"/>
                  <a:pt x="6539542" y="2940562"/>
                </a:cubicBezTo>
                <a:cubicBezTo>
                  <a:pt x="6539542" y="2940562"/>
                  <a:pt x="6549310" y="2940562"/>
                  <a:pt x="6549310" y="2950331"/>
                </a:cubicBezTo>
                <a:cubicBezTo>
                  <a:pt x="6549310" y="2950331"/>
                  <a:pt x="6559079" y="2950331"/>
                  <a:pt x="6559079" y="2950331"/>
                </a:cubicBezTo>
                <a:cubicBezTo>
                  <a:pt x="6559079" y="2960100"/>
                  <a:pt x="6568848" y="2969870"/>
                  <a:pt x="6578616" y="2969870"/>
                </a:cubicBezTo>
                <a:cubicBezTo>
                  <a:pt x="6578616" y="2969870"/>
                  <a:pt x="6578616" y="2969870"/>
                  <a:pt x="6588385" y="2979639"/>
                </a:cubicBezTo>
                <a:cubicBezTo>
                  <a:pt x="6588385" y="2979639"/>
                  <a:pt x="6598153" y="2979639"/>
                  <a:pt x="6598153" y="2979639"/>
                </a:cubicBezTo>
                <a:cubicBezTo>
                  <a:pt x="6598153" y="2989408"/>
                  <a:pt x="6598153" y="2989408"/>
                  <a:pt x="6607922" y="2989408"/>
                </a:cubicBezTo>
                <a:cubicBezTo>
                  <a:pt x="6607922" y="2999178"/>
                  <a:pt x="6607922" y="2999178"/>
                  <a:pt x="6607922" y="2999178"/>
                </a:cubicBezTo>
                <a:cubicBezTo>
                  <a:pt x="6617691" y="2999178"/>
                  <a:pt x="6617691" y="3008947"/>
                  <a:pt x="6627459" y="3008947"/>
                </a:cubicBezTo>
                <a:cubicBezTo>
                  <a:pt x="6637228" y="3018716"/>
                  <a:pt x="6646997" y="3028486"/>
                  <a:pt x="6656765" y="3038255"/>
                </a:cubicBezTo>
                <a:cubicBezTo>
                  <a:pt x="6666534" y="3038255"/>
                  <a:pt x="6676302" y="3048024"/>
                  <a:pt x="6676302" y="3048024"/>
                </a:cubicBezTo>
                <a:cubicBezTo>
                  <a:pt x="6676302" y="3048024"/>
                  <a:pt x="6686071" y="3057793"/>
                  <a:pt x="6686071" y="3057793"/>
                </a:cubicBezTo>
                <a:cubicBezTo>
                  <a:pt x="6695840" y="3067563"/>
                  <a:pt x="6715377" y="3087101"/>
                  <a:pt x="6725145" y="3087101"/>
                </a:cubicBezTo>
                <a:cubicBezTo>
                  <a:pt x="6725145" y="3087101"/>
                  <a:pt x="6725145" y="3087101"/>
                  <a:pt x="6734914" y="3096871"/>
                </a:cubicBezTo>
                <a:cubicBezTo>
                  <a:pt x="6734914" y="3106640"/>
                  <a:pt x="6734914" y="3106640"/>
                  <a:pt x="6744683" y="3106640"/>
                </a:cubicBezTo>
                <a:cubicBezTo>
                  <a:pt x="6744683" y="3106640"/>
                  <a:pt x="6744683" y="3116409"/>
                  <a:pt x="6754451" y="3116409"/>
                </a:cubicBezTo>
                <a:cubicBezTo>
                  <a:pt x="6754451" y="3116409"/>
                  <a:pt x="6754451" y="3126179"/>
                  <a:pt x="6754451" y="3126179"/>
                </a:cubicBezTo>
                <a:cubicBezTo>
                  <a:pt x="6764220" y="3126179"/>
                  <a:pt x="6764220" y="3126179"/>
                  <a:pt x="6773988" y="3135948"/>
                </a:cubicBezTo>
                <a:cubicBezTo>
                  <a:pt x="6783757" y="3145717"/>
                  <a:pt x="6793526" y="3155487"/>
                  <a:pt x="6803294" y="3155487"/>
                </a:cubicBezTo>
                <a:cubicBezTo>
                  <a:pt x="6803294" y="3165256"/>
                  <a:pt x="6813063" y="3175025"/>
                  <a:pt x="6822832" y="3175025"/>
                </a:cubicBezTo>
                <a:cubicBezTo>
                  <a:pt x="6822832" y="3175025"/>
                  <a:pt x="6832600" y="3175025"/>
                  <a:pt x="6832600" y="3184794"/>
                </a:cubicBezTo>
                <a:cubicBezTo>
                  <a:pt x="6832600" y="3184794"/>
                  <a:pt x="6832600" y="3184794"/>
                  <a:pt x="6842369" y="3194564"/>
                </a:cubicBezTo>
                <a:cubicBezTo>
                  <a:pt x="6842369" y="3194564"/>
                  <a:pt x="6842369" y="3194564"/>
                  <a:pt x="6852137" y="3204333"/>
                </a:cubicBezTo>
                <a:cubicBezTo>
                  <a:pt x="6852137" y="3204333"/>
                  <a:pt x="6861906" y="3214102"/>
                  <a:pt x="6861906" y="3214102"/>
                </a:cubicBezTo>
                <a:cubicBezTo>
                  <a:pt x="6861906" y="3214102"/>
                  <a:pt x="6861906" y="3214102"/>
                  <a:pt x="6871675" y="3214102"/>
                </a:cubicBezTo>
                <a:cubicBezTo>
                  <a:pt x="6871675" y="3214102"/>
                  <a:pt x="6871675" y="3223872"/>
                  <a:pt x="6871675" y="3223872"/>
                </a:cubicBezTo>
                <a:cubicBezTo>
                  <a:pt x="6871675" y="3233641"/>
                  <a:pt x="6900980" y="3243410"/>
                  <a:pt x="6900980" y="3243410"/>
                </a:cubicBezTo>
                <a:cubicBezTo>
                  <a:pt x="6910749" y="3243410"/>
                  <a:pt x="6910749" y="3243410"/>
                  <a:pt x="6910749" y="3253180"/>
                </a:cubicBezTo>
                <a:cubicBezTo>
                  <a:pt x="6920518" y="3262949"/>
                  <a:pt x="6930286" y="3272718"/>
                  <a:pt x="6940055" y="3272718"/>
                </a:cubicBezTo>
                <a:cubicBezTo>
                  <a:pt x="6949823" y="3282488"/>
                  <a:pt x="6959592" y="3292257"/>
                  <a:pt x="6959592" y="3302026"/>
                </a:cubicBezTo>
                <a:cubicBezTo>
                  <a:pt x="6959592" y="3302026"/>
                  <a:pt x="6959592" y="3311795"/>
                  <a:pt x="6969361" y="3311795"/>
                </a:cubicBezTo>
                <a:cubicBezTo>
                  <a:pt x="6979129" y="3321565"/>
                  <a:pt x="6988898" y="3331334"/>
                  <a:pt x="6998667" y="3331334"/>
                </a:cubicBezTo>
                <a:cubicBezTo>
                  <a:pt x="6998667" y="3341103"/>
                  <a:pt x="6998667" y="3341103"/>
                  <a:pt x="7008435" y="3341103"/>
                </a:cubicBezTo>
                <a:cubicBezTo>
                  <a:pt x="7008435" y="3350873"/>
                  <a:pt x="7008435" y="3350873"/>
                  <a:pt x="7008435" y="3350873"/>
                </a:cubicBezTo>
                <a:cubicBezTo>
                  <a:pt x="6998667" y="3350873"/>
                  <a:pt x="6998667" y="3350873"/>
                  <a:pt x="6998667" y="3350873"/>
                </a:cubicBezTo>
                <a:cubicBezTo>
                  <a:pt x="6998667" y="3341103"/>
                  <a:pt x="6988898" y="3341103"/>
                  <a:pt x="6988898" y="3341103"/>
                </a:cubicBezTo>
                <a:cubicBezTo>
                  <a:pt x="6988898" y="3341103"/>
                  <a:pt x="6979129" y="3331334"/>
                  <a:pt x="6979129" y="3331334"/>
                </a:cubicBezTo>
                <a:cubicBezTo>
                  <a:pt x="6979129" y="3331334"/>
                  <a:pt x="6969361" y="3321565"/>
                  <a:pt x="6969361" y="3321565"/>
                </a:cubicBezTo>
                <a:cubicBezTo>
                  <a:pt x="6959592" y="3321565"/>
                  <a:pt x="6959592" y="3311795"/>
                  <a:pt x="6949823" y="3311795"/>
                </a:cubicBezTo>
                <a:cubicBezTo>
                  <a:pt x="6940055" y="3292257"/>
                  <a:pt x="6940055" y="3292257"/>
                  <a:pt x="6930286" y="3292257"/>
                </a:cubicBezTo>
                <a:cubicBezTo>
                  <a:pt x="6930286" y="3282488"/>
                  <a:pt x="6920518" y="3282488"/>
                  <a:pt x="6910749" y="3282488"/>
                </a:cubicBezTo>
                <a:cubicBezTo>
                  <a:pt x="6910749" y="3272718"/>
                  <a:pt x="6900980" y="3272718"/>
                  <a:pt x="6891212" y="3262949"/>
                </a:cubicBezTo>
                <a:cubicBezTo>
                  <a:pt x="6881443" y="3253180"/>
                  <a:pt x="6871675" y="3253180"/>
                  <a:pt x="6852137" y="3243410"/>
                </a:cubicBezTo>
                <a:cubicBezTo>
                  <a:pt x="6852137" y="3233641"/>
                  <a:pt x="6842369" y="3223872"/>
                  <a:pt x="6832600" y="3223872"/>
                </a:cubicBezTo>
                <a:cubicBezTo>
                  <a:pt x="6822832" y="3214102"/>
                  <a:pt x="6813063" y="3214102"/>
                  <a:pt x="6813063" y="3204333"/>
                </a:cubicBezTo>
                <a:cubicBezTo>
                  <a:pt x="6803294" y="3204333"/>
                  <a:pt x="6803294" y="3194564"/>
                  <a:pt x="6803294" y="3194564"/>
                </a:cubicBezTo>
                <a:cubicBezTo>
                  <a:pt x="6793526" y="3194564"/>
                  <a:pt x="6793526" y="3194564"/>
                  <a:pt x="6793526" y="3184794"/>
                </a:cubicBezTo>
                <a:cubicBezTo>
                  <a:pt x="6783757" y="3184794"/>
                  <a:pt x="6783757" y="3184794"/>
                  <a:pt x="6773988" y="3175025"/>
                </a:cubicBezTo>
                <a:cubicBezTo>
                  <a:pt x="6773988" y="3175025"/>
                  <a:pt x="6764220" y="3165256"/>
                  <a:pt x="6754451" y="3165256"/>
                </a:cubicBezTo>
                <a:lnTo>
                  <a:pt x="6737435" y="3150760"/>
                </a:lnTo>
                <a:lnTo>
                  <a:pt x="6734914" y="3145717"/>
                </a:lnTo>
                <a:lnTo>
                  <a:pt x="6731516" y="3145717"/>
                </a:lnTo>
                <a:lnTo>
                  <a:pt x="6721482" y="3137169"/>
                </a:lnTo>
                <a:cubicBezTo>
                  <a:pt x="6710493" y="3128621"/>
                  <a:pt x="6700724" y="3121294"/>
                  <a:pt x="6695840" y="3116409"/>
                </a:cubicBezTo>
                <a:cubicBezTo>
                  <a:pt x="6686071" y="3106640"/>
                  <a:pt x="6676302" y="3096871"/>
                  <a:pt x="6676302" y="3096871"/>
                </a:cubicBezTo>
                <a:cubicBezTo>
                  <a:pt x="6676302" y="3096871"/>
                  <a:pt x="6666534" y="3096871"/>
                  <a:pt x="6666534" y="3087101"/>
                </a:cubicBezTo>
                <a:cubicBezTo>
                  <a:pt x="6666534" y="3087101"/>
                  <a:pt x="6656765" y="3087101"/>
                  <a:pt x="6656765" y="3087101"/>
                </a:cubicBezTo>
                <a:cubicBezTo>
                  <a:pt x="6656765" y="3077332"/>
                  <a:pt x="6646997" y="3077332"/>
                  <a:pt x="6637228" y="3067563"/>
                </a:cubicBezTo>
                <a:cubicBezTo>
                  <a:pt x="6637228" y="3067563"/>
                  <a:pt x="6637228" y="3067563"/>
                  <a:pt x="6637228" y="3077332"/>
                </a:cubicBezTo>
                <a:cubicBezTo>
                  <a:pt x="6646997" y="3077332"/>
                  <a:pt x="6646997" y="3087101"/>
                  <a:pt x="6656765" y="3087101"/>
                </a:cubicBezTo>
                <a:cubicBezTo>
                  <a:pt x="6656765" y="3087101"/>
                  <a:pt x="6666534" y="3096871"/>
                  <a:pt x="6676302" y="3106640"/>
                </a:cubicBezTo>
                <a:cubicBezTo>
                  <a:pt x="6676302" y="3106640"/>
                  <a:pt x="6686071" y="3116409"/>
                  <a:pt x="6686071" y="3116409"/>
                </a:cubicBezTo>
                <a:cubicBezTo>
                  <a:pt x="6695840" y="3116409"/>
                  <a:pt x="6695840" y="3126179"/>
                  <a:pt x="6695840" y="3126179"/>
                </a:cubicBezTo>
                <a:cubicBezTo>
                  <a:pt x="6695840" y="3126179"/>
                  <a:pt x="6695840" y="3126179"/>
                  <a:pt x="6705608" y="3135948"/>
                </a:cubicBezTo>
                <a:cubicBezTo>
                  <a:pt x="6705608" y="3135948"/>
                  <a:pt x="6715377" y="3135948"/>
                  <a:pt x="6715377" y="3135948"/>
                </a:cubicBezTo>
                <a:cubicBezTo>
                  <a:pt x="6715377" y="3145717"/>
                  <a:pt x="6715377" y="3145717"/>
                  <a:pt x="6715377" y="3145717"/>
                </a:cubicBezTo>
                <a:cubicBezTo>
                  <a:pt x="6715377" y="3145717"/>
                  <a:pt x="6715377" y="3155487"/>
                  <a:pt x="6715377" y="3155487"/>
                </a:cubicBezTo>
                <a:cubicBezTo>
                  <a:pt x="6715377" y="3155487"/>
                  <a:pt x="6725145" y="3155487"/>
                  <a:pt x="6725145" y="3155487"/>
                </a:cubicBezTo>
                <a:cubicBezTo>
                  <a:pt x="6725145" y="3155487"/>
                  <a:pt x="6725145" y="3165256"/>
                  <a:pt x="6725145" y="3165256"/>
                </a:cubicBezTo>
                <a:cubicBezTo>
                  <a:pt x="6725145" y="3165256"/>
                  <a:pt x="6734914" y="3165256"/>
                  <a:pt x="6734914" y="3165256"/>
                </a:cubicBezTo>
                <a:cubicBezTo>
                  <a:pt x="6734914" y="3165256"/>
                  <a:pt x="6734914" y="3165256"/>
                  <a:pt x="6744683" y="3175025"/>
                </a:cubicBezTo>
                <a:cubicBezTo>
                  <a:pt x="6754451" y="3184794"/>
                  <a:pt x="6764220" y="3194564"/>
                  <a:pt x="6764220" y="3194564"/>
                </a:cubicBezTo>
                <a:cubicBezTo>
                  <a:pt x="6764220" y="3194564"/>
                  <a:pt x="6773988" y="3194564"/>
                  <a:pt x="6773988" y="3204333"/>
                </a:cubicBezTo>
                <a:cubicBezTo>
                  <a:pt x="6783757" y="3204333"/>
                  <a:pt x="6783757" y="3214102"/>
                  <a:pt x="6793526" y="3214102"/>
                </a:cubicBezTo>
                <a:cubicBezTo>
                  <a:pt x="6803294" y="3223872"/>
                  <a:pt x="6803294" y="3223872"/>
                  <a:pt x="6803294" y="3223872"/>
                </a:cubicBezTo>
                <a:cubicBezTo>
                  <a:pt x="6803294" y="3233641"/>
                  <a:pt x="6813063" y="3233641"/>
                  <a:pt x="6813063" y="3233641"/>
                </a:cubicBezTo>
                <a:cubicBezTo>
                  <a:pt x="6813063" y="3243410"/>
                  <a:pt x="6822832" y="3243410"/>
                  <a:pt x="6822832" y="3243410"/>
                </a:cubicBezTo>
                <a:cubicBezTo>
                  <a:pt x="6822832" y="3243410"/>
                  <a:pt x="6832600" y="3253180"/>
                  <a:pt x="6832600" y="3253180"/>
                </a:cubicBezTo>
                <a:cubicBezTo>
                  <a:pt x="6832600" y="3253180"/>
                  <a:pt x="6842369" y="3253180"/>
                  <a:pt x="6852137" y="3272718"/>
                </a:cubicBezTo>
                <a:cubicBezTo>
                  <a:pt x="6861906" y="3272718"/>
                  <a:pt x="6871675" y="3282488"/>
                  <a:pt x="6871675" y="3282488"/>
                </a:cubicBezTo>
                <a:cubicBezTo>
                  <a:pt x="6881443" y="3292257"/>
                  <a:pt x="6881443" y="3292257"/>
                  <a:pt x="6881443" y="3302026"/>
                </a:cubicBezTo>
                <a:cubicBezTo>
                  <a:pt x="6881443" y="3302026"/>
                  <a:pt x="6871675" y="3302026"/>
                  <a:pt x="6871675" y="3292257"/>
                </a:cubicBezTo>
                <a:cubicBezTo>
                  <a:pt x="6871675" y="3302026"/>
                  <a:pt x="6871675" y="3302026"/>
                  <a:pt x="6881443" y="3302026"/>
                </a:cubicBezTo>
                <a:cubicBezTo>
                  <a:pt x="6881443" y="3302026"/>
                  <a:pt x="6891212" y="3302026"/>
                  <a:pt x="6891212" y="3302026"/>
                </a:cubicBezTo>
                <a:cubicBezTo>
                  <a:pt x="6891212" y="3302026"/>
                  <a:pt x="6891212" y="3311795"/>
                  <a:pt x="6900980" y="3311795"/>
                </a:cubicBezTo>
                <a:cubicBezTo>
                  <a:pt x="6900980" y="3311795"/>
                  <a:pt x="6920518" y="3331334"/>
                  <a:pt x="6930286" y="3341103"/>
                </a:cubicBezTo>
                <a:cubicBezTo>
                  <a:pt x="6940055" y="3350873"/>
                  <a:pt x="6940055" y="3350873"/>
                  <a:pt x="6940055" y="3350873"/>
                </a:cubicBezTo>
                <a:cubicBezTo>
                  <a:pt x="6940055" y="3350873"/>
                  <a:pt x="6949823" y="3360642"/>
                  <a:pt x="6949823" y="3360642"/>
                </a:cubicBezTo>
                <a:cubicBezTo>
                  <a:pt x="6949823" y="3360642"/>
                  <a:pt x="6959592" y="3370411"/>
                  <a:pt x="6969361" y="3370411"/>
                </a:cubicBezTo>
                <a:cubicBezTo>
                  <a:pt x="6969361" y="3380181"/>
                  <a:pt x="6979129" y="3389950"/>
                  <a:pt x="6979129" y="3389950"/>
                </a:cubicBezTo>
                <a:cubicBezTo>
                  <a:pt x="6979129" y="3389950"/>
                  <a:pt x="6969361" y="3389950"/>
                  <a:pt x="6969361" y="3389950"/>
                </a:cubicBezTo>
                <a:cubicBezTo>
                  <a:pt x="6969361" y="3380181"/>
                  <a:pt x="6959592" y="3380181"/>
                  <a:pt x="6959592" y="3380181"/>
                </a:cubicBezTo>
                <a:cubicBezTo>
                  <a:pt x="6954708" y="3375296"/>
                  <a:pt x="6952265" y="3372854"/>
                  <a:pt x="6949823" y="3371633"/>
                </a:cubicBezTo>
                <a:lnTo>
                  <a:pt x="6945784" y="3371128"/>
                </a:lnTo>
                <a:lnTo>
                  <a:pt x="6942497" y="3365527"/>
                </a:lnTo>
                <a:lnTo>
                  <a:pt x="6938952" y="3361587"/>
                </a:lnTo>
                <a:lnTo>
                  <a:pt x="6938834" y="3360642"/>
                </a:lnTo>
                <a:cubicBezTo>
                  <a:pt x="6937613" y="3358200"/>
                  <a:pt x="6935170" y="3355758"/>
                  <a:pt x="6930286" y="3350873"/>
                </a:cubicBezTo>
                <a:lnTo>
                  <a:pt x="6929026" y="3350558"/>
                </a:lnTo>
                <a:lnTo>
                  <a:pt x="6920518" y="3341103"/>
                </a:lnTo>
                <a:cubicBezTo>
                  <a:pt x="6920518" y="3345988"/>
                  <a:pt x="6922960" y="3348430"/>
                  <a:pt x="6925402" y="3349652"/>
                </a:cubicBezTo>
                <a:lnTo>
                  <a:pt x="6929026" y="3350558"/>
                </a:lnTo>
                <a:lnTo>
                  <a:pt x="6938952" y="3361587"/>
                </a:lnTo>
                <a:lnTo>
                  <a:pt x="6940055" y="3370411"/>
                </a:lnTo>
                <a:cubicBezTo>
                  <a:pt x="6940055" y="3370411"/>
                  <a:pt x="6940055" y="3370411"/>
                  <a:pt x="6930286" y="3360642"/>
                </a:cubicBezTo>
                <a:cubicBezTo>
                  <a:pt x="6930286" y="3360642"/>
                  <a:pt x="6927844" y="3360642"/>
                  <a:pt x="6925402" y="3360642"/>
                </a:cubicBezTo>
                <a:lnTo>
                  <a:pt x="6924181" y="3360642"/>
                </a:lnTo>
                <a:cubicBezTo>
                  <a:pt x="6925402" y="3360642"/>
                  <a:pt x="6925402" y="3360642"/>
                  <a:pt x="6920518" y="3360642"/>
                </a:cubicBezTo>
                <a:cubicBezTo>
                  <a:pt x="6910749" y="3360642"/>
                  <a:pt x="6891212" y="3331334"/>
                  <a:pt x="6861906" y="3311795"/>
                </a:cubicBezTo>
                <a:cubicBezTo>
                  <a:pt x="6861906" y="3302026"/>
                  <a:pt x="6852137" y="3302026"/>
                  <a:pt x="6852137" y="3302026"/>
                </a:cubicBezTo>
                <a:cubicBezTo>
                  <a:pt x="6852137" y="3302026"/>
                  <a:pt x="6842369" y="3292257"/>
                  <a:pt x="6842369" y="3292257"/>
                </a:cubicBezTo>
                <a:cubicBezTo>
                  <a:pt x="6832600" y="3282488"/>
                  <a:pt x="6832600" y="3282488"/>
                  <a:pt x="6832600" y="3282488"/>
                </a:cubicBezTo>
                <a:cubicBezTo>
                  <a:pt x="6832600" y="3292257"/>
                  <a:pt x="6832600" y="3292257"/>
                  <a:pt x="6832600" y="3292257"/>
                </a:cubicBezTo>
                <a:cubicBezTo>
                  <a:pt x="6832600" y="3292257"/>
                  <a:pt x="6832600" y="3302026"/>
                  <a:pt x="6842369" y="3302026"/>
                </a:cubicBezTo>
                <a:cubicBezTo>
                  <a:pt x="6842369" y="3302026"/>
                  <a:pt x="6852137" y="3302026"/>
                  <a:pt x="6852137" y="3311795"/>
                </a:cubicBezTo>
                <a:cubicBezTo>
                  <a:pt x="6852137" y="3311795"/>
                  <a:pt x="6852137" y="3311795"/>
                  <a:pt x="6861906" y="3311795"/>
                </a:cubicBezTo>
                <a:cubicBezTo>
                  <a:pt x="6861906" y="3321565"/>
                  <a:pt x="6861906" y="3321565"/>
                  <a:pt x="6861906" y="3321565"/>
                </a:cubicBezTo>
                <a:cubicBezTo>
                  <a:pt x="6861906" y="3321565"/>
                  <a:pt x="6861906" y="3331334"/>
                  <a:pt x="6852137" y="3331334"/>
                </a:cubicBezTo>
                <a:cubicBezTo>
                  <a:pt x="6852137" y="3331334"/>
                  <a:pt x="6852137" y="3331334"/>
                  <a:pt x="6850916" y="3330113"/>
                </a:cubicBezTo>
                <a:lnTo>
                  <a:pt x="6849918" y="3329115"/>
                </a:lnTo>
                <a:lnTo>
                  <a:pt x="6846032" y="3325228"/>
                </a:lnTo>
                <a:cubicBezTo>
                  <a:pt x="6842369" y="3321565"/>
                  <a:pt x="6837484" y="3316680"/>
                  <a:pt x="6832600" y="3311795"/>
                </a:cubicBezTo>
                <a:cubicBezTo>
                  <a:pt x="6832600" y="3311795"/>
                  <a:pt x="6832600" y="3311795"/>
                  <a:pt x="6842369" y="3321565"/>
                </a:cubicBezTo>
                <a:lnTo>
                  <a:pt x="6849918" y="3329115"/>
                </a:lnTo>
                <a:lnTo>
                  <a:pt x="6852137" y="3331334"/>
                </a:lnTo>
                <a:cubicBezTo>
                  <a:pt x="6861906" y="3331334"/>
                  <a:pt x="6861906" y="3331334"/>
                  <a:pt x="6861906" y="3341103"/>
                </a:cubicBezTo>
                <a:cubicBezTo>
                  <a:pt x="6871675" y="3341103"/>
                  <a:pt x="6881443" y="3350873"/>
                  <a:pt x="6881443" y="3360642"/>
                </a:cubicBezTo>
                <a:cubicBezTo>
                  <a:pt x="6891212" y="3370411"/>
                  <a:pt x="6900980" y="3370411"/>
                  <a:pt x="6910749" y="3380181"/>
                </a:cubicBezTo>
                <a:cubicBezTo>
                  <a:pt x="6920518" y="3380181"/>
                  <a:pt x="6920518" y="3389950"/>
                  <a:pt x="6920518" y="3389950"/>
                </a:cubicBezTo>
                <a:cubicBezTo>
                  <a:pt x="6920518" y="3389950"/>
                  <a:pt x="6920518" y="3389950"/>
                  <a:pt x="6930286" y="3389950"/>
                </a:cubicBezTo>
                <a:cubicBezTo>
                  <a:pt x="6930286" y="3389950"/>
                  <a:pt x="6940055" y="3399719"/>
                  <a:pt x="6940055" y="3409489"/>
                </a:cubicBezTo>
                <a:cubicBezTo>
                  <a:pt x="6949823" y="3409489"/>
                  <a:pt x="6959592" y="3419258"/>
                  <a:pt x="6959592" y="3419258"/>
                </a:cubicBezTo>
                <a:cubicBezTo>
                  <a:pt x="6969361" y="3429027"/>
                  <a:pt x="6969361" y="3429027"/>
                  <a:pt x="6969361" y="3429027"/>
                </a:cubicBezTo>
                <a:cubicBezTo>
                  <a:pt x="6969361" y="3438796"/>
                  <a:pt x="6979129" y="3438796"/>
                  <a:pt x="6979129" y="3438796"/>
                </a:cubicBezTo>
                <a:cubicBezTo>
                  <a:pt x="6979129" y="3438796"/>
                  <a:pt x="6979129" y="3448566"/>
                  <a:pt x="6979129" y="3448566"/>
                </a:cubicBezTo>
                <a:cubicBezTo>
                  <a:pt x="6979129" y="3448566"/>
                  <a:pt x="6979129" y="3448566"/>
                  <a:pt x="6988898" y="3458335"/>
                </a:cubicBezTo>
                <a:cubicBezTo>
                  <a:pt x="6988898" y="3458335"/>
                  <a:pt x="6998667" y="3468104"/>
                  <a:pt x="6998667" y="3468104"/>
                </a:cubicBezTo>
                <a:cubicBezTo>
                  <a:pt x="7008435" y="3468104"/>
                  <a:pt x="7008435" y="3477874"/>
                  <a:pt x="7008435" y="3477874"/>
                </a:cubicBezTo>
                <a:cubicBezTo>
                  <a:pt x="7008435" y="3477874"/>
                  <a:pt x="7018204" y="3487643"/>
                  <a:pt x="7018204" y="3487643"/>
                </a:cubicBezTo>
                <a:cubicBezTo>
                  <a:pt x="7027972" y="3497412"/>
                  <a:pt x="7037741" y="3507182"/>
                  <a:pt x="7037741" y="3507182"/>
                </a:cubicBezTo>
                <a:cubicBezTo>
                  <a:pt x="7047510" y="3507182"/>
                  <a:pt x="7047510" y="3516951"/>
                  <a:pt x="7057278" y="3516951"/>
                </a:cubicBezTo>
                <a:cubicBezTo>
                  <a:pt x="7057278" y="3526720"/>
                  <a:pt x="7057278" y="3526720"/>
                  <a:pt x="7057278" y="3526720"/>
                </a:cubicBezTo>
                <a:cubicBezTo>
                  <a:pt x="7047510" y="3516951"/>
                  <a:pt x="7047510" y="3516951"/>
                  <a:pt x="7047510" y="3516951"/>
                </a:cubicBezTo>
                <a:cubicBezTo>
                  <a:pt x="7037741" y="3516951"/>
                  <a:pt x="7018204" y="3497412"/>
                  <a:pt x="7008435" y="3487643"/>
                </a:cubicBezTo>
                <a:cubicBezTo>
                  <a:pt x="7008435" y="3487643"/>
                  <a:pt x="7008435" y="3487643"/>
                  <a:pt x="6998667" y="3477874"/>
                </a:cubicBezTo>
                <a:cubicBezTo>
                  <a:pt x="6998667" y="3477874"/>
                  <a:pt x="6988898" y="3468104"/>
                  <a:pt x="6979129" y="3458335"/>
                </a:cubicBezTo>
                <a:cubicBezTo>
                  <a:pt x="6969361" y="3453450"/>
                  <a:pt x="6957150" y="3443681"/>
                  <a:pt x="6944939" y="3433912"/>
                </a:cubicBezTo>
                <a:lnTo>
                  <a:pt x="6917261" y="3414141"/>
                </a:lnTo>
                <a:lnTo>
                  <a:pt x="6911970" y="3405825"/>
                </a:lnTo>
                <a:cubicBezTo>
                  <a:pt x="6910749" y="3402162"/>
                  <a:pt x="6910749" y="3399719"/>
                  <a:pt x="6910749" y="3399719"/>
                </a:cubicBezTo>
                <a:cubicBezTo>
                  <a:pt x="6910749" y="3399719"/>
                  <a:pt x="6910749" y="3409489"/>
                  <a:pt x="6910749" y="3409489"/>
                </a:cubicBezTo>
                <a:lnTo>
                  <a:pt x="6917261" y="3414141"/>
                </a:lnTo>
                <a:lnTo>
                  <a:pt x="6920518" y="3419258"/>
                </a:lnTo>
                <a:cubicBezTo>
                  <a:pt x="6930286" y="3429027"/>
                  <a:pt x="6959592" y="3448566"/>
                  <a:pt x="6959592" y="3458335"/>
                </a:cubicBezTo>
                <a:cubicBezTo>
                  <a:pt x="6949823" y="3458335"/>
                  <a:pt x="6949823" y="3458335"/>
                  <a:pt x="6949823" y="3458335"/>
                </a:cubicBezTo>
                <a:cubicBezTo>
                  <a:pt x="6940055" y="3458335"/>
                  <a:pt x="6940055" y="3458335"/>
                  <a:pt x="6959592" y="3468104"/>
                </a:cubicBezTo>
                <a:cubicBezTo>
                  <a:pt x="6969361" y="3468104"/>
                  <a:pt x="6969361" y="3477874"/>
                  <a:pt x="6979129" y="3477874"/>
                </a:cubicBezTo>
                <a:cubicBezTo>
                  <a:pt x="6979129" y="3477874"/>
                  <a:pt x="6979129" y="3487643"/>
                  <a:pt x="6988898" y="3487643"/>
                </a:cubicBezTo>
                <a:cubicBezTo>
                  <a:pt x="6998667" y="3497412"/>
                  <a:pt x="7008435" y="3507182"/>
                  <a:pt x="7008435" y="3507182"/>
                </a:cubicBezTo>
                <a:cubicBezTo>
                  <a:pt x="7008435" y="3516951"/>
                  <a:pt x="7008435" y="3516951"/>
                  <a:pt x="7008435" y="3516951"/>
                </a:cubicBezTo>
                <a:cubicBezTo>
                  <a:pt x="7018204" y="3526720"/>
                  <a:pt x="7018204" y="3526720"/>
                  <a:pt x="7018204" y="3526720"/>
                </a:cubicBezTo>
                <a:cubicBezTo>
                  <a:pt x="7008435" y="3526720"/>
                  <a:pt x="7008435" y="3526720"/>
                  <a:pt x="6979129" y="3497412"/>
                </a:cubicBezTo>
                <a:cubicBezTo>
                  <a:pt x="6979129" y="3497412"/>
                  <a:pt x="6969361" y="3497412"/>
                  <a:pt x="6969361" y="3487643"/>
                </a:cubicBezTo>
                <a:cubicBezTo>
                  <a:pt x="6969361" y="3487643"/>
                  <a:pt x="6969361" y="3487643"/>
                  <a:pt x="6968140" y="3487643"/>
                </a:cubicBezTo>
                <a:lnTo>
                  <a:pt x="6964477" y="3487643"/>
                </a:lnTo>
                <a:lnTo>
                  <a:pt x="6960813" y="3487643"/>
                </a:lnTo>
                <a:cubicBezTo>
                  <a:pt x="6959592" y="3487643"/>
                  <a:pt x="6959592" y="3487643"/>
                  <a:pt x="6959592" y="3487643"/>
                </a:cubicBezTo>
                <a:cubicBezTo>
                  <a:pt x="6959592" y="3477874"/>
                  <a:pt x="6949823" y="3477874"/>
                  <a:pt x="6949823" y="3477874"/>
                </a:cubicBezTo>
                <a:cubicBezTo>
                  <a:pt x="6940055" y="3468104"/>
                  <a:pt x="6930286" y="3458335"/>
                  <a:pt x="6920518" y="3448566"/>
                </a:cubicBezTo>
                <a:cubicBezTo>
                  <a:pt x="6910749" y="3448566"/>
                  <a:pt x="6910749" y="3438796"/>
                  <a:pt x="6900980" y="3438796"/>
                </a:cubicBezTo>
                <a:cubicBezTo>
                  <a:pt x="6900980" y="3438796"/>
                  <a:pt x="6900980" y="3429027"/>
                  <a:pt x="6900980" y="3429027"/>
                </a:cubicBezTo>
                <a:cubicBezTo>
                  <a:pt x="6891212" y="3429027"/>
                  <a:pt x="6891212" y="3429027"/>
                  <a:pt x="6881443" y="3419258"/>
                </a:cubicBezTo>
                <a:cubicBezTo>
                  <a:pt x="6861906" y="3399719"/>
                  <a:pt x="6861906" y="3399719"/>
                  <a:pt x="6852137" y="3389950"/>
                </a:cubicBezTo>
                <a:cubicBezTo>
                  <a:pt x="6842369" y="3389950"/>
                  <a:pt x="6842369" y="3389950"/>
                  <a:pt x="6832600" y="3380181"/>
                </a:cubicBezTo>
                <a:cubicBezTo>
                  <a:pt x="6832600" y="3380181"/>
                  <a:pt x="6822832" y="3370411"/>
                  <a:pt x="6822832" y="3370411"/>
                </a:cubicBezTo>
                <a:cubicBezTo>
                  <a:pt x="6822832" y="3370411"/>
                  <a:pt x="6813063" y="3370411"/>
                  <a:pt x="6813063" y="3360642"/>
                </a:cubicBezTo>
                <a:cubicBezTo>
                  <a:pt x="6813063" y="3360642"/>
                  <a:pt x="6803294" y="3350873"/>
                  <a:pt x="6803294" y="3350873"/>
                </a:cubicBezTo>
                <a:cubicBezTo>
                  <a:pt x="6803294" y="3350873"/>
                  <a:pt x="6793526" y="3350873"/>
                  <a:pt x="6793526" y="3341103"/>
                </a:cubicBezTo>
                <a:cubicBezTo>
                  <a:pt x="6783757" y="3341103"/>
                  <a:pt x="6783757" y="3341103"/>
                  <a:pt x="6783757" y="3331334"/>
                </a:cubicBezTo>
                <a:cubicBezTo>
                  <a:pt x="6773988" y="3331334"/>
                  <a:pt x="6773988" y="3331334"/>
                  <a:pt x="6773988" y="3321565"/>
                </a:cubicBezTo>
                <a:cubicBezTo>
                  <a:pt x="6773988" y="3321565"/>
                  <a:pt x="6764220" y="3321565"/>
                  <a:pt x="6764220" y="3321565"/>
                </a:cubicBezTo>
                <a:cubicBezTo>
                  <a:pt x="6764220" y="3321565"/>
                  <a:pt x="6754451" y="3321565"/>
                  <a:pt x="6734914" y="3302026"/>
                </a:cubicBezTo>
                <a:cubicBezTo>
                  <a:pt x="6734914" y="3302026"/>
                  <a:pt x="6725145" y="3302026"/>
                  <a:pt x="6725145" y="3302026"/>
                </a:cubicBezTo>
                <a:cubicBezTo>
                  <a:pt x="6725145" y="3302026"/>
                  <a:pt x="6725145" y="3302026"/>
                  <a:pt x="6715377" y="3292257"/>
                </a:cubicBezTo>
                <a:cubicBezTo>
                  <a:pt x="6715377" y="3282488"/>
                  <a:pt x="6705608" y="3282488"/>
                  <a:pt x="6686071" y="3262949"/>
                </a:cubicBezTo>
                <a:cubicBezTo>
                  <a:pt x="6676302" y="3253180"/>
                  <a:pt x="6666534" y="3243410"/>
                  <a:pt x="6656765" y="3243410"/>
                </a:cubicBezTo>
                <a:cubicBezTo>
                  <a:pt x="6656765" y="3243410"/>
                  <a:pt x="6654323" y="3240968"/>
                  <a:pt x="6650660" y="3237305"/>
                </a:cubicBezTo>
                <a:lnTo>
                  <a:pt x="6649214" y="3235859"/>
                </a:lnTo>
                <a:lnTo>
                  <a:pt x="6643333" y="3229978"/>
                </a:lnTo>
                <a:cubicBezTo>
                  <a:pt x="6639670" y="3226314"/>
                  <a:pt x="6637228" y="3223872"/>
                  <a:pt x="6637228" y="3223872"/>
                </a:cubicBezTo>
                <a:lnTo>
                  <a:pt x="6649214" y="3235859"/>
                </a:lnTo>
                <a:lnTo>
                  <a:pt x="6656765" y="3243410"/>
                </a:lnTo>
                <a:cubicBezTo>
                  <a:pt x="6656765" y="3243410"/>
                  <a:pt x="6666534" y="3253180"/>
                  <a:pt x="6686071" y="3272718"/>
                </a:cubicBezTo>
                <a:cubicBezTo>
                  <a:pt x="6695840" y="3282488"/>
                  <a:pt x="6705608" y="3292257"/>
                  <a:pt x="6715377" y="3292257"/>
                </a:cubicBezTo>
                <a:cubicBezTo>
                  <a:pt x="6715377" y="3292257"/>
                  <a:pt x="6715377" y="3302026"/>
                  <a:pt x="6725145" y="3302026"/>
                </a:cubicBezTo>
                <a:cubicBezTo>
                  <a:pt x="6734914" y="3311795"/>
                  <a:pt x="6744683" y="3311795"/>
                  <a:pt x="6744683" y="3321565"/>
                </a:cubicBezTo>
                <a:cubicBezTo>
                  <a:pt x="6754451" y="3321565"/>
                  <a:pt x="6764220" y="3331334"/>
                  <a:pt x="6764220" y="3331334"/>
                </a:cubicBezTo>
                <a:cubicBezTo>
                  <a:pt x="6764220" y="3331334"/>
                  <a:pt x="6773988" y="3341103"/>
                  <a:pt x="6783757" y="3341103"/>
                </a:cubicBezTo>
                <a:cubicBezTo>
                  <a:pt x="6783757" y="3350873"/>
                  <a:pt x="6783757" y="3350873"/>
                  <a:pt x="6783757" y="3350873"/>
                </a:cubicBezTo>
                <a:cubicBezTo>
                  <a:pt x="6783757" y="3360642"/>
                  <a:pt x="6793526" y="3370411"/>
                  <a:pt x="6803294" y="3370411"/>
                </a:cubicBezTo>
                <a:cubicBezTo>
                  <a:pt x="6803294" y="3370411"/>
                  <a:pt x="6813063" y="3370411"/>
                  <a:pt x="6803294" y="3380181"/>
                </a:cubicBezTo>
                <a:cubicBezTo>
                  <a:pt x="6813063" y="3380181"/>
                  <a:pt x="6813063" y="3380181"/>
                  <a:pt x="6822832" y="3389950"/>
                </a:cubicBezTo>
                <a:cubicBezTo>
                  <a:pt x="6832600" y="3399719"/>
                  <a:pt x="6852137" y="3419258"/>
                  <a:pt x="6852137" y="3419258"/>
                </a:cubicBezTo>
                <a:cubicBezTo>
                  <a:pt x="6861906" y="3419258"/>
                  <a:pt x="6871675" y="3429027"/>
                  <a:pt x="6871675" y="3429027"/>
                </a:cubicBezTo>
                <a:cubicBezTo>
                  <a:pt x="6871675" y="3429027"/>
                  <a:pt x="6871675" y="3438796"/>
                  <a:pt x="6881443" y="3438796"/>
                </a:cubicBezTo>
                <a:cubicBezTo>
                  <a:pt x="6881443" y="3448566"/>
                  <a:pt x="6900980" y="3458335"/>
                  <a:pt x="6900980" y="3458335"/>
                </a:cubicBezTo>
                <a:cubicBezTo>
                  <a:pt x="6900980" y="3458335"/>
                  <a:pt x="6910749" y="3458335"/>
                  <a:pt x="6910749" y="3458335"/>
                </a:cubicBezTo>
                <a:cubicBezTo>
                  <a:pt x="6910749" y="3468104"/>
                  <a:pt x="6920518" y="3468104"/>
                  <a:pt x="6920518" y="3468104"/>
                </a:cubicBezTo>
                <a:cubicBezTo>
                  <a:pt x="6920518" y="3468104"/>
                  <a:pt x="6920518" y="3477874"/>
                  <a:pt x="6920518" y="3477874"/>
                </a:cubicBezTo>
                <a:cubicBezTo>
                  <a:pt x="6920518" y="3487643"/>
                  <a:pt x="6930286" y="3487643"/>
                  <a:pt x="6930286" y="3487643"/>
                </a:cubicBezTo>
                <a:cubicBezTo>
                  <a:pt x="6930286" y="3477874"/>
                  <a:pt x="6940055" y="3477874"/>
                  <a:pt x="6940055" y="3487643"/>
                </a:cubicBezTo>
                <a:cubicBezTo>
                  <a:pt x="6949823" y="3497412"/>
                  <a:pt x="6949823" y="3497412"/>
                  <a:pt x="6949823" y="3497412"/>
                </a:cubicBezTo>
                <a:cubicBezTo>
                  <a:pt x="6959592" y="3497412"/>
                  <a:pt x="6959592" y="3507182"/>
                  <a:pt x="6969361" y="3516951"/>
                </a:cubicBezTo>
                <a:cubicBezTo>
                  <a:pt x="6979129" y="3516951"/>
                  <a:pt x="6988898" y="3526720"/>
                  <a:pt x="6998667" y="3536490"/>
                </a:cubicBezTo>
                <a:cubicBezTo>
                  <a:pt x="7008435" y="3546259"/>
                  <a:pt x="7018204" y="3556028"/>
                  <a:pt x="7018204" y="3556028"/>
                </a:cubicBezTo>
                <a:cubicBezTo>
                  <a:pt x="7018204" y="3565797"/>
                  <a:pt x="7027972" y="3565797"/>
                  <a:pt x="7027972" y="3575567"/>
                </a:cubicBezTo>
                <a:cubicBezTo>
                  <a:pt x="7027972" y="3575567"/>
                  <a:pt x="7037741" y="3575567"/>
                  <a:pt x="7037741" y="3585336"/>
                </a:cubicBezTo>
                <a:cubicBezTo>
                  <a:pt x="7027972" y="3575567"/>
                  <a:pt x="7018204" y="3575567"/>
                  <a:pt x="7008435" y="3556028"/>
                </a:cubicBezTo>
                <a:cubicBezTo>
                  <a:pt x="6998667" y="3546259"/>
                  <a:pt x="6988898" y="3546259"/>
                  <a:pt x="6988898" y="3536490"/>
                </a:cubicBezTo>
                <a:cubicBezTo>
                  <a:pt x="6979129" y="3536490"/>
                  <a:pt x="6979129" y="3526720"/>
                  <a:pt x="6969361" y="3526720"/>
                </a:cubicBezTo>
                <a:cubicBezTo>
                  <a:pt x="6959592" y="3516951"/>
                  <a:pt x="6959592" y="3516951"/>
                  <a:pt x="6959592" y="3516951"/>
                </a:cubicBezTo>
                <a:cubicBezTo>
                  <a:pt x="6959592" y="3526720"/>
                  <a:pt x="6959592" y="3526720"/>
                  <a:pt x="6959592" y="3526720"/>
                </a:cubicBezTo>
                <a:cubicBezTo>
                  <a:pt x="6959592" y="3526720"/>
                  <a:pt x="6969361" y="3536490"/>
                  <a:pt x="6969361" y="3536490"/>
                </a:cubicBezTo>
                <a:cubicBezTo>
                  <a:pt x="6969361" y="3546259"/>
                  <a:pt x="6979129" y="3546259"/>
                  <a:pt x="6979129" y="3546259"/>
                </a:cubicBezTo>
                <a:cubicBezTo>
                  <a:pt x="6979129" y="3546259"/>
                  <a:pt x="6988898" y="3556028"/>
                  <a:pt x="6988898" y="3556028"/>
                </a:cubicBezTo>
                <a:cubicBezTo>
                  <a:pt x="6988898" y="3565797"/>
                  <a:pt x="6998667" y="3575567"/>
                  <a:pt x="7008435" y="3575567"/>
                </a:cubicBezTo>
                <a:cubicBezTo>
                  <a:pt x="7008435" y="3575567"/>
                  <a:pt x="7008435" y="3585336"/>
                  <a:pt x="7008435" y="3585336"/>
                </a:cubicBezTo>
                <a:cubicBezTo>
                  <a:pt x="7008435" y="3585336"/>
                  <a:pt x="6998667" y="3585336"/>
                  <a:pt x="6998667" y="3585336"/>
                </a:cubicBezTo>
                <a:cubicBezTo>
                  <a:pt x="6998667" y="3575567"/>
                  <a:pt x="6998667" y="3575567"/>
                  <a:pt x="6998667" y="3575567"/>
                </a:cubicBezTo>
                <a:cubicBezTo>
                  <a:pt x="6998667" y="3575567"/>
                  <a:pt x="6988898" y="3565797"/>
                  <a:pt x="6969361" y="3556028"/>
                </a:cubicBezTo>
                <a:cubicBezTo>
                  <a:pt x="6959592" y="3546259"/>
                  <a:pt x="6949823" y="3536490"/>
                  <a:pt x="6949823" y="3526720"/>
                </a:cubicBezTo>
                <a:cubicBezTo>
                  <a:pt x="6940055" y="3516951"/>
                  <a:pt x="6930286" y="3507182"/>
                  <a:pt x="6920518" y="3507182"/>
                </a:cubicBezTo>
                <a:cubicBezTo>
                  <a:pt x="6910749" y="3497412"/>
                  <a:pt x="6910749" y="3497412"/>
                  <a:pt x="6910749" y="3497412"/>
                </a:cubicBezTo>
                <a:cubicBezTo>
                  <a:pt x="6900980" y="3497412"/>
                  <a:pt x="6900980" y="3497412"/>
                  <a:pt x="6900980" y="3497412"/>
                </a:cubicBezTo>
                <a:cubicBezTo>
                  <a:pt x="6910749" y="3497412"/>
                  <a:pt x="6910749" y="3497412"/>
                  <a:pt x="6910749" y="3507182"/>
                </a:cubicBezTo>
                <a:cubicBezTo>
                  <a:pt x="6920518" y="3516951"/>
                  <a:pt x="6940055" y="3526720"/>
                  <a:pt x="6949823" y="3536490"/>
                </a:cubicBezTo>
                <a:cubicBezTo>
                  <a:pt x="6959592" y="3546259"/>
                  <a:pt x="6969361" y="3556028"/>
                  <a:pt x="6969361" y="3556028"/>
                </a:cubicBezTo>
                <a:cubicBezTo>
                  <a:pt x="6979129" y="3565797"/>
                  <a:pt x="6988898" y="3575567"/>
                  <a:pt x="6988898" y="3575567"/>
                </a:cubicBezTo>
                <a:cubicBezTo>
                  <a:pt x="6998667" y="3585336"/>
                  <a:pt x="6998667" y="3595105"/>
                  <a:pt x="6998667" y="3595105"/>
                </a:cubicBezTo>
                <a:cubicBezTo>
                  <a:pt x="7008435" y="3595105"/>
                  <a:pt x="7027972" y="3614644"/>
                  <a:pt x="7027972" y="3614644"/>
                </a:cubicBezTo>
                <a:cubicBezTo>
                  <a:pt x="7027972" y="3624413"/>
                  <a:pt x="7027972" y="3624413"/>
                  <a:pt x="7037741" y="3624413"/>
                </a:cubicBezTo>
                <a:cubicBezTo>
                  <a:pt x="7057278" y="3643952"/>
                  <a:pt x="7076815" y="3663491"/>
                  <a:pt x="7086584" y="3673260"/>
                </a:cubicBezTo>
                <a:cubicBezTo>
                  <a:pt x="7086584" y="3683029"/>
                  <a:pt x="7086584" y="3683029"/>
                  <a:pt x="7096353" y="3683029"/>
                </a:cubicBezTo>
                <a:cubicBezTo>
                  <a:pt x="7096353" y="3692798"/>
                  <a:pt x="7106121" y="3692798"/>
                  <a:pt x="7115890" y="3712337"/>
                </a:cubicBezTo>
                <a:cubicBezTo>
                  <a:pt x="7115890" y="3712337"/>
                  <a:pt x="7125658" y="3712337"/>
                  <a:pt x="7125658" y="3722106"/>
                </a:cubicBezTo>
                <a:cubicBezTo>
                  <a:pt x="7125658" y="3722106"/>
                  <a:pt x="7174502" y="3761184"/>
                  <a:pt x="7184270" y="3780722"/>
                </a:cubicBezTo>
                <a:cubicBezTo>
                  <a:pt x="7194039" y="3790492"/>
                  <a:pt x="7213576" y="3810030"/>
                  <a:pt x="7223345" y="3819799"/>
                </a:cubicBezTo>
                <a:cubicBezTo>
                  <a:pt x="7252650" y="3849107"/>
                  <a:pt x="7262419" y="3858877"/>
                  <a:pt x="7272188" y="3868646"/>
                </a:cubicBezTo>
                <a:cubicBezTo>
                  <a:pt x="7272188" y="3868646"/>
                  <a:pt x="7281956" y="3878415"/>
                  <a:pt x="7291725" y="3888185"/>
                </a:cubicBezTo>
                <a:cubicBezTo>
                  <a:pt x="7291725" y="3888185"/>
                  <a:pt x="7301493" y="3897954"/>
                  <a:pt x="7301493" y="3907723"/>
                </a:cubicBezTo>
                <a:cubicBezTo>
                  <a:pt x="7311262" y="3907723"/>
                  <a:pt x="7311262" y="3917493"/>
                  <a:pt x="7321031" y="3917493"/>
                </a:cubicBezTo>
                <a:cubicBezTo>
                  <a:pt x="7321031" y="3917493"/>
                  <a:pt x="7330799" y="3927262"/>
                  <a:pt x="7330799" y="3937031"/>
                </a:cubicBezTo>
                <a:cubicBezTo>
                  <a:pt x="7340568" y="3937031"/>
                  <a:pt x="7340568" y="3946800"/>
                  <a:pt x="7350337" y="3946800"/>
                </a:cubicBezTo>
                <a:cubicBezTo>
                  <a:pt x="7350337" y="3946800"/>
                  <a:pt x="7350337" y="3956570"/>
                  <a:pt x="7360105" y="3956570"/>
                </a:cubicBezTo>
                <a:cubicBezTo>
                  <a:pt x="7360105" y="3966339"/>
                  <a:pt x="7369874" y="3976108"/>
                  <a:pt x="7379642" y="3976108"/>
                </a:cubicBezTo>
                <a:cubicBezTo>
                  <a:pt x="7399180" y="3995647"/>
                  <a:pt x="7418717" y="4024955"/>
                  <a:pt x="7438254" y="4034724"/>
                </a:cubicBezTo>
                <a:cubicBezTo>
                  <a:pt x="7438254" y="4034724"/>
                  <a:pt x="7448023" y="4044494"/>
                  <a:pt x="7448023" y="4054263"/>
                </a:cubicBezTo>
                <a:cubicBezTo>
                  <a:pt x="7457791" y="4064032"/>
                  <a:pt x="7467560" y="4073801"/>
                  <a:pt x="7467560" y="4073801"/>
                </a:cubicBezTo>
                <a:cubicBezTo>
                  <a:pt x="7467560" y="4073801"/>
                  <a:pt x="7487097" y="4093340"/>
                  <a:pt x="7496866" y="4103109"/>
                </a:cubicBezTo>
                <a:cubicBezTo>
                  <a:pt x="7516403" y="4122648"/>
                  <a:pt x="7526172" y="4132417"/>
                  <a:pt x="7526172" y="4142187"/>
                </a:cubicBezTo>
                <a:cubicBezTo>
                  <a:pt x="7526172" y="4142187"/>
                  <a:pt x="7535940" y="4142187"/>
                  <a:pt x="7535940" y="4142187"/>
                </a:cubicBezTo>
                <a:cubicBezTo>
                  <a:pt x="7535940" y="4142187"/>
                  <a:pt x="7535940" y="4151956"/>
                  <a:pt x="7545709" y="4151956"/>
                </a:cubicBezTo>
                <a:cubicBezTo>
                  <a:pt x="7545709" y="4151956"/>
                  <a:pt x="7545709" y="4161725"/>
                  <a:pt x="7545709" y="4161725"/>
                </a:cubicBezTo>
                <a:cubicBezTo>
                  <a:pt x="7555477" y="4161725"/>
                  <a:pt x="7555477" y="4171495"/>
                  <a:pt x="7555477" y="4171495"/>
                </a:cubicBezTo>
                <a:cubicBezTo>
                  <a:pt x="7565246" y="4171495"/>
                  <a:pt x="7565246" y="4181264"/>
                  <a:pt x="7575015" y="4191033"/>
                </a:cubicBezTo>
                <a:cubicBezTo>
                  <a:pt x="7584783" y="4200803"/>
                  <a:pt x="7594552" y="4210572"/>
                  <a:pt x="7594552" y="4210572"/>
                </a:cubicBezTo>
                <a:cubicBezTo>
                  <a:pt x="7594552" y="4210572"/>
                  <a:pt x="7604320" y="4210572"/>
                  <a:pt x="7604320" y="4210572"/>
                </a:cubicBezTo>
                <a:cubicBezTo>
                  <a:pt x="7604320" y="4210572"/>
                  <a:pt x="7604320" y="4220341"/>
                  <a:pt x="7614089" y="4220341"/>
                </a:cubicBezTo>
                <a:cubicBezTo>
                  <a:pt x="7614089" y="4230110"/>
                  <a:pt x="7623858" y="4239880"/>
                  <a:pt x="7623858" y="4239880"/>
                </a:cubicBezTo>
                <a:cubicBezTo>
                  <a:pt x="7633626" y="4249649"/>
                  <a:pt x="7633626" y="4259418"/>
                  <a:pt x="7623858" y="4249649"/>
                </a:cubicBezTo>
                <a:cubicBezTo>
                  <a:pt x="7614089" y="4249649"/>
                  <a:pt x="7614089" y="4249649"/>
                  <a:pt x="7594552" y="4230110"/>
                </a:cubicBezTo>
                <a:cubicBezTo>
                  <a:pt x="7594552" y="4230110"/>
                  <a:pt x="7584783" y="4230110"/>
                  <a:pt x="7584783" y="4220341"/>
                </a:cubicBezTo>
                <a:cubicBezTo>
                  <a:pt x="7584783" y="4220341"/>
                  <a:pt x="7575015" y="4220341"/>
                  <a:pt x="7575015" y="4220341"/>
                </a:cubicBezTo>
                <a:cubicBezTo>
                  <a:pt x="7575015" y="4210572"/>
                  <a:pt x="7575015" y="4210572"/>
                  <a:pt x="7565246" y="4200803"/>
                </a:cubicBezTo>
                <a:cubicBezTo>
                  <a:pt x="7565246" y="4200803"/>
                  <a:pt x="7555477" y="4191033"/>
                  <a:pt x="7555477" y="4191033"/>
                </a:cubicBezTo>
                <a:cubicBezTo>
                  <a:pt x="7555477" y="4191033"/>
                  <a:pt x="7555477" y="4181264"/>
                  <a:pt x="7555477" y="4181264"/>
                </a:cubicBezTo>
                <a:cubicBezTo>
                  <a:pt x="7545709" y="4171495"/>
                  <a:pt x="7506634" y="4132417"/>
                  <a:pt x="7487097" y="4112879"/>
                </a:cubicBezTo>
                <a:cubicBezTo>
                  <a:pt x="7477328" y="4103109"/>
                  <a:pt x="7467560" y="4093340"/>
                  <a:pt x="7467560" y="4083571"/>
                </a:cubicBezTo>
                <a:cubicBezTo>
                  <a:pt x="7467560" y="4083571"/>
                  <a:pt x="7457791" y="4073801"/>
                  <a:pt x="7448023" y="4064032"/>
                </a:cubicBezTo>
                <a:cubicBezTo>
                  <a:pt x="7438254" y="4054263"/>
                  <a:pt x="7428485" y="4054263"/>
                  <a:pt x="7428485" y="4044494"/>
                </a:cubicBezTo>
                <a:cubicBezTo>
                  <a:pt x="7428485" y="4044494"/>
                  <a:pt x="7428485" y="4044494"/>
                  <a:pt x="7418717" y="4034724"/>
                </a:cubicBezTo>
                <a:cubicBezTo>
                  <a:pt x="7408948" y="4034724"/>
                  <a:pt x="7399180" y="4024955"/>
                  <a:pt x="7399180" y="4015186"/>
                </a:cubicBezTo>
                <a:cubicBezTo>
                  <a:pt x="7389411" y="4005416"/>
                  <a:pt x="7379642" y="3995647"/>
                  <a:pt x="7369874" y="3985878"/>
                </a:cubicBezTo>
                <a:cubicBezTo>
                  <a:pt x="7360105" y="3976108"/>
                  <a:pt x="7350337" y="3966339"/>
                  <a:pt x="7350337" y="3966339"/>
                </a:cubicBezTo>
                <a:cubicBezTo>
                  <a:pt x="7350337" y="3966339"/>
                  <a:pt x="7340568" y="3956570"/>
                  <a:pt x="7340568" y="3956570"/>
                </a:cubicBezTo>
                <a:cubicBezTo>
                  <a:pt x="7340568" y="3956570"/>
                  <a:pt x="7330799" y="3946800"/>
                  <a:pt x="7330799" y="3946800"/>
                </a:cubicBezTo>
                <a:cubicBezTo>
                  <a:pt x="7321031" y="3937031"/>
                  <a:pt x="7262419" y="3868646"/>
                  <a:pt x="7252650" y="3868646"/>
                </a:cubicBezTo>
                <a:cubicBezTo>
                  <a:pt x="7242882" y="3858877"/>
                  <a:pt x="7233113" y="3849107"/>
                  <a:pt x="7223345" y="3839338"/>
                </a:cubicBezTo>
                <a:cubicBezTo>
                  <a:pt x="7203807" y="3819799"/>
                  <a:pt x="7194039" y="3810030"/>
                  <a:pt x="7194039" y="3819799"/>
                </a:cubicBezTo>
                <a:cubicBezTo>
                  <a:pt x="7194039" y="3819799"/>
                  <a:pt x="7184270" y="3819799"/>
                  <a:pt x="7184270" y="3810030"/>
                </a:cubicBezTo>
                <a:cubicBezTo>
                  <a:pt x="7184270" y="3810030"/>
                  <a:pt x="7184270" y="3819799"/>
                  <a:pt x="7184270" y="3819799"/>
                </a:cubicBezTo>
                <a:cubicBezTo>
                  <a:pt x="7194039" y="3829569"/>
                  <a:pt x="7194039" y="3829569"/>
                  <a:pt x="7194039" y="3839338"/>
                </a:cubicBezTo>
                <a:cubicBezTo>
                  <a:pt x="7203807" y="3849107"/>
                  <a:pt x="7203807" y="3858877"/>
                  <a:pt x="7203807" y="3858877"/>
                </a:cubicBezTo>
                <a:cubicBezTo>
                  <a:pt x="7203807" y="3858877"/>
                  <a:pt x="7184270" y="3839338"/>
                  <a:pt x="7184270" y="3829569"/>
                </a:cubicBezTo>
                <a:cubicBezTo>
                  <a:pt x="7174502" y="3829569"/>
                  <a:pt x="7154964" y="3800261"/>
                  <a:pt x="7154964" y="3800261"/>
                </a:cubicBezTo>
                <a:cubicBezTo>
                  <a:pt x="7154964" y="3800261"/>
                  <a:pt x="7145196" y="3790492"/>
                  <a:pt x="7135427" y="3780722"/>
                </a:cubicBezTo>
                <a:cubicBezTo>
                  <a:pt x="7135427" y="3780722"/>
                  <a:pt x="7115890" y="3761184"/>
                  <a:pt x="7106121" y="3751414"/>
                </a:cubicBezTo>
                <a:cubicBezTo>
                  <a:pt x="7096353" y="3741645"/>
                  <a:pt x="7086584" y="3731876"/>
                  <a:pt x="7086584" y="3722106"/>
                </a:cubicBezTo>
                <a:cubicBezTo>
                  <a:pt x="7086584" y="3722106"/>
                  <a:pt x="7076815" y="3722106"/>
                  <a:pt x="7076815" y="3722106"/>
                </a:cubicBezTo>
                <a:cubicBezTo>
                  <a:pt x="7076815" y="3712337"/>
                  <a:pt x="7067047" y="3712337"/>
                  <a:pt x="7057278" y="3702568"/>
                </a:cubicBezTo>
                <a:cubicBezTo>
                  <a:pt x="7057278" y="3702568"/>
                  <a:pt x="7047510" y="3692798"/>
                  <a:pt x="7047510" y="3692798"/>
                </a:cubicBezTo>
                <a:cubicBezTo>
                  <a:pt x="7047510" y="3692798"/>
                  <a:pt x="7047510" y="3702568"/>
                  <a:pt x="7047510" y="3702568"/>
                </a:cubicBezTo>
                <a:cubicBezTo>
                  <a:pt x="7047510" y="3702568"/>
                  <a:pt x="7037741" y="3702568"/>
                  <a:pt x="7027972" y="3692798"/>
                </a:cubicBezTo>
                <a:cubicBezTo>
                  <a:pt x="7018204" y="3683029"/>
                  <a:pt x="7018204" y="3673260"/>
                  <a:pt x="7018204" y="3673260"/>
                </a:cubicBezTo>
                <a:cubicBezTo>
                  <a:pt x="7008435" y="3673260"/>
                  <a:pt x="7008435" y="3673260"/>
                  <a:pt x="6998667" y="3663491"/>
                </a:cubicBezTo>
                <a:cubicBezTo>
                  <a:pt x="6988898" y="3653721"/>
                  <a:pt x="6969361" y="3634183"/>
                  <a:pt x="6969361" y="3634183"/>
                </a:cubicBezTo>
                <a:cubicBezTo>
                  <a:pt x="6959592" y="3634183"/>
                  <a:pt x="6969361" y="3643952"/>
                  <a:pt x="6988898" y="3653721"/>
                </a:cubicBezTo>
                <a:cubicBezTo>
                  <a:pt x="6998667" y="3663491"/>
                  <a:pt x="7008435" y="3683029"/>
                  <a:pt x="7008435" y="3692798"/>
                </a:cubicBezTo>
                <a:cubicBezTo>
                  <a:pt x="7018204" y="3692798"/>
                  <a:pt x="7018204" y="3702568"/>
                  <a:pt x="7027972" y="3702568"/>
                </a:cubicBezTo>
                <a:cubicBezTo>
                  <a:pt x="7027972" y="3702568"/>
                  <a:pt x="7027972" y="3712337"/>
                  <a:pt x="7027972" y="3712337"/>
                </a:cubicBezTo>
                <a:cubicBezTo>
                  <a:pt x="7037741" y="3712337"/>
                  <a:pt x="7037741" y="3722106"/>
                  <a:pt x="7047510" y="3722106"/>
                </a:cubicBezTo>
                <a:cubicBezTo>
                  <a:pt x="7057278" y="3731876"/>
                  <a:pt x="7057278" y="3741645"/>
                  <a:pt x="7067047" y="3741645"/>
                </a:cubicBezTo>
                <a:cubicBezTo>
                  <a:pt x="7067047" y="3741645"/>
                  <a:pt x="7067047" y="3751414"/>
                  <a:pt x="7067047" y="3751414"/>
                </a:cubicBezTo>
                <a:cubicBezTo>
                  <a:pt x="7067047" y="3751414"/>
                  <a:pt x="7067047" y="3751414"/>
                  <a:pt x="7076815" y="3751414"/>
                </a:cubicBezTo>
                <a:cubicBezTo>
                  <a:pt x="7076815" y="3751414"/>
                  <a:pt x="7076815" y="3761184"/>
                  <a:pt x="7076815" y="3761184"/>
                </a:cubicBezTo>
                <a:cubicBezTo>
                  <a:pt x="7086584" y="3761184"/>
                  <a:pt x="7086584" y="3770953"/>
                  <a:pt x="7086584" y="3770953"/>
                </a:cubicBezTo>
                <a:cubicBezTo>
                  <a:pt x="7096353" y="3770953"/>
                  <a:pt x="7106121" y="3790492"/>
                  <a:pt x="7115890" y="3790492"/>
                </a:cubicBezTo>
                <a:cubicBezTo>
                  <a:pt x="7115890" y="3800261"/>
                  <a:pt x="7125658" y="3800261"/>
                  <a:pt x="7125658" y="3800261"/>
                </a:cubicBezTo>
                <a:cubicBezTo>
                  <a:pt x="7125658" y="3800261"/>
                  <a:pt x="7125658" y="3810030"/>
                  <a:pt x="7135427" y="3810030"/>
                </a:cubicBezTo>
                <a:cubicBezTo>
                  <a:pt x="7135427" y="3810030"/>
                  <a:pt x="7135427" y="3819799"/>
                  <a:pt x="7135427" y="3819799"/>
                </a:cubicBezTo>
                <a:cubicBezTo>
                  <a:pt x="7145196" y="3819799"/>
                  <a:pt x="7203807" y="3878415"/>
                  <a:pt x="7223345" y="3897954"/>
                </a:cubicBezTo>
                <a:cubicBezTo>
                  <a:pt x="7233113" y="3917493"/>
                  <a:pt x="7242882" y="3917493"/>
                  <a:pt x="7252650" y="3927262"/>
                </a:cubicBezTo>
                <a:cubicBezTo>
                  <a:pt x="7262419" y="3937031"/>
                  <a:pt x="7272188" y="3946800"/>
                  <a:pt x="7272188" y="3946800"/>
                </a:cubicBezTo>
                <a:cubicBezTo>
                  <a:pt x="7272188" y="3956570"/>
                  <a:pt x="7291725" y="3976108"/>
                  <a:pt x="7321031" y="4005416"/>
                </a:cubicBezTo>
                <a:cubicBezTo>
                  <a:pt x="7330799" y="4015186"/>
                  <a:pt x="7360105" y="4034724"/>
                  <a:pt x="7369874" y="4054263"/>
                </a:cubicBezTo>
                <a:cubicBezTo>
                  <a:pt x="7379642" y="4064032"/>
                  <a:pt x="7399180" y="4083571"/>
                  <a:pt x="7399180" y="4083571"/>
                </a:cubicBezTo>
                <a:cubicBezTo>
                  <a:pt x="7408948" y="4083571"/>
                  <a:pt x="7408948" y="4093340"/>
                  <a:pt x="7408948" y="4093340"/>
                </a:cubicBezTo>
                <a:cubicBezTo>
                  <a:pt x="7418717" y="4103109"/>
                  <a:pt x="7448023" y="4132417"/>
                  <a:pt x="7467560" y="4151956"/>
                </a:cubicBezTo>
                <a:cubicBezTo>
                  <a:pt x="7477328" y="4151956"/>
                  <a:pt x="7487097" y="4161725"/>
                  <a:pt x="7487097" y="4171495"/>
                </a:cubicBezTo>
                <a:cubicBezTo>
                  <a:pt x="7506634" y="4191033"/>
                  <a:pt x="7535940" y="4220341"/>
                  <a:pt x="7565246" y="4230110"/>
                </a:cubicBezTo>
                <a:cubicBezTo>
                  <a:pt x="7575015" y="4249649"/>
                  <a:pt x="7575015" y="4249649"/>
                  <a:pt x="7565246" y="4239880"/>
                </a:cubicBezTo>
                <a:cubicBezTo>
                  <a:pt x="7545709" y="4230110"/>
                  <a:pt x="7526172" y="4210572"/>
                  <a:pt x="7467560" y="4161725"/>
                </a:cubicBezTo>
                <a:cubicBezTo>
                  <a:pt x="7428485" y="4122648"/>
                  <a:pt x="7379642" y="4083571"/>
                  <a:pt x="7350337" y="4044494"/>
                </a:cubicBezTo>
                <a:cubicBezTo>
                  <a:pt x="7340568" y="4024955"/>
                  <a:pt x="7321031" y="4015186"/>
                  <a:pt x="7311262" y="4005416"/>
                </a:cubicBezTo>
                <a:cubicBezTo>
                  <a:pt x="7301493" y="3995647"/>
                  <a:pt x="7281956" y="3976108"/>
                  <a:pt x="7272188" y="3966339"/>
                </a:cubicBezTo>
                <a:cubicBezTo>
                  <a:pt x="7262419" y="3946800"/>
                  <a:pt x="7242882" y="3937031"/>
                  <a:pt x="7252650" y="3946800"/>
                </a:cubicBezTo>
                <a:cubicBezTo>
                  <a:pt x="7252650" y="3956570"/>
                  <a:pt x="7262419" y="3956570"/>
                  <a:pt x="7281956" y="3985878"/>
                </a:cubicBezTo>
                <a:cubicBezTo>
                  <a:pt x="7291725" y="3995647"/>
                  <a:pt x="7301493" y="4005416"/>
                  <a:pt x="7301493" y="4005416"/>
                </a:cubicBezTo>
                <a:cubicBezTo>
                  <a:pt x="7301493" y="4015186"/>
                  <a:pt x="7301493" y="4015186"/>
                  <a:pt x="7360105" y="4064032"/>
                </a:cubicBezTo>
                <a:cubicBezTo>
                  <a:pt x="7360105" y="4073801"/>
                  <a:pt x="7369874" y="4073801"/>
                  <a:pt x="7379642" y="4083571"/>
                </a:cubicBezTo>
                <a:cubicBezTo>
                  <a:pt x="7379642" y="4093340"/>
                  <a:pt x="7389411" y="4103109"/>
                  <a:pt x="7399180" y="4103109"/>
                </a:cubicBezTo>
                <a:cubicBezTo>
                  <a:pt x="7408948" y="4112879"/>
                  <a:pt x="7457791" y="4171495"/>
                  <a:pt x="7477328" y="4191033"/>
                </a:cubicBezTo>
                <a:cubicBezTo>
                  <a:pt x="7477328" y="4191033"/>
                  <a:pt x="7487097" y="4200803"/>
                  <a:pt x="7487097" y="4200803"/>
                </a:cubicBezTo>
                <a:cubicBezTo>
                  <a:pt x="7487097" y="4210572"/>
                  <a:pt x="7496866" y="4210572"/>
                  <a:pt x="7496866" y="4220341"/>
                </a:cubicBezTo>
                <a:cubicBezTo>
                  <a:pt x="7496866" y="4220341"/>
                  <a:pt x="7506634" y="4220341"/>
                  <a:pt x="7506634" y="4230110"/>
                </a:cubicBezTo>
                <a:cubicBezTo>
                  <a:pt x="7516403" y="4230110"/>
                  <a:pt x="7516403" y="4239880"/>
                  <a:pt x="7516403" y="4239880"/>
                </a:cubicBezTo>
                <a:cubicBezTo>
                  <a:pt x="7526172" y="4239880"/>
                  <a:pt x="7526172" y="4249649"/>
                  <a:pt x="7526172" y="4249649"/>
                </a:cubicBezTo>
                <a:cubicBezTo>
                  <a:pt x="7526172" y="4249649"/>
                  <a:pt x="7526172" y="4249649"/>
                  <a:pt x="7535940" y="4259418"/>
                </a:cubicBezTo>
                <a:cubicBezTo>
                  <a:pt x="7535940" y="4259418"/>
                  <a:pt x="7545709" y="4269188"/>
                  <a:pt x="7545709" y="4269188"/>
                </a:cubicBezTo>
                <a:cubicBezTo>
                  <a:pt x="7555477" y="4278957"/>
                  <a:pt x="7565246" y="4288726"/>
                  <a:pt x="7575015" y="4298496"/>
                </a:cubicBezTo>
                <a:cubicBezTo>
                  <a:pt x="7584783" y="4308265"/>
                  <a:pt x="7594552" y="4318034"/>
                  <a:pt x="7594552" y="4318034"/>
                </a:cubicBezTo>
                <a:cubicBezTo>
                  <a:pt x="7584783" y="4318034"/>
                  <a:pt x="7545709" y="4278957"/>
                  <a:pt x="7535940" y="4269188"/>
                </a:cubicBezTo>
                <a:cubicBezTo>
                  <a:pt x="7526172" y="4259418"/>
                  <a:pt x="7526172" y="4259418"/>
                  <a:pt x="7526172" y="4259418"/>
                </a:cubicBezTo>
                <a:cubicBezTo>
                  <a:pt x="7516403" y="4259418"/>
                  <a:pt x="7516403" y="4249649"/>
                  <a:pt x="7516403" y="4249649"/>
                </a:cubicBezTo>
                <a:cubicBezTo>
                  <a:pt x="7506634" y="4239880"/>
                  <a:pt x="7506634" y="4239880"/>
                  <a:pt x="7496866" y="4230110"/>
                </a:cubicBezTo>
                <a:cubicBezTo>
                  <a:pt x="7487097" y="4230110"/>
                  <a:pt x="7487097" y="4230110"/>
                  <a:pt x="7487097" y="4220341"/>
                </a:cubicBezTo>
                <a:cubicBezTo>
                  <a:pt x="7487097" y="4220341"/>
                  <a:pt x="7487097" y="4220341"/>
                  <a:pt x="7477328" y="4210572"/>
                </a:cubicBezTo>
                <a:cubicBezTo>
                  <a:pt x="7477328" y="4210572"/>
                  <a:pt x="7477328" y="4210572"/>
                  <a:pt x="7467560" y="4200803"/>
                </a:cubicBezTo>
                <a:cubicBezTo>
                  <a:pt x="7467560" y="4200803"/>
                  <a:pt x="7457791" y="4191033"/>
                  <a:pt x="7448023" y="4181264"/>
                </a:cubicBezTo>
                <a:cubicBezTo>
                  <a:pt x="7448023" y="4181264"/>
                  <a:pt x="7438254" y="4171495"/>
                  <a:pt x="7428485" y="4161725"/>
                </a:cubicBezTo>
                <a:cubicBezTo>
                  <a:pt x="7418717" y="4142187"/>
                  <a:pt x="7408948" y="4142187"/>
                  <a:pt x="7408948" y="4142187"/>
                </a:cubicBezTo>
                <a:cubicBezTo>
                  <a:pt x="7408948" y="4142187"/>
                  <a:pt x="7399180" y="4132417"/>
                  <a:pt x="7399180" y="4132417"/>
                </a:cubicBezTo>
                <a:cubicBezTo>
                  <a:pt x="7389411" y="4122648"/>
                  <a:pt x="7379642" y="4112879"/>
                  <a:pt x="7379642" y="4112879"/>
                </a:cubicBezTo>
                <a:cubicBezTo>
                  <a:pt x="7369874" y="4103109"/>
                  <a:pt x="7360105" y="4093340"/>
                  <a:pt x="7350337" y="4083571"/>
                </a:cubicBezTo>
                <a:cubicBezTo>
                  <a:pt x="7350337" y="4083571"/>
                  <a:pt x="7340568" y="4073801"/>
                  <a:pt x="7340568" y="4073801"/>
                </a:cubicBezTo>
                <a:cubicBezTo>
                  <a:pt x="7330799" y="4064032"/>
                  <a:pt x="7330799" y="4054263"/>
                  <a:pt x="7321031" y="4054263"/>
                </a:cubicBezTo>
                <a:cubicBezTo>
                  <a:pt x="7321031" y="4044494"/>
                  <a:pt x="7311262" y="4044494"/>
                  <a:pt x="7301493" y="4034724"/>
                </a:cubicBezTo>
                <a:cubicBezTo>
                  <a:pt x="7301493" y="4034724"/>
                  <a:pt x="7281956" y="4015186"/>
                  <a:pt x="7262419" y="3995647"/>
                </a:cubicBezTo>
                <a:cubicBezTo>
                  <a:pt x="7262419" y="3985878"/>
                  <a:pt x="7252650" y="3985878"/>
                  <a:pt x="7252650" y="3985878"/>
                </a:cubicBezTo>
                <a:cubicBezTo>
                  <a:pt x="7242882" y="3976108"/>
                  <a:pt x="7233113" y="3966339"/>
                  <a:pt x="7233113" y="3966339"/>
                </a:cubicBezTo>
                <a:cubicBezTo>
                  <a:pt x="7223345" y="3956570"/>
                  <a:pt x="7213576" y="3946800"/>
                  <a:pt x="7203807" y="3937031"/>
                </a:cubicBezTo>
                <a:cubicBezTo>
                  <a:pt x="7203807" y="3937031"/>
                  <a:pt x="7194039" y="3927262"/>
                  <a:pt x="7194039" y="3927262"/>
                </a:cubicBezTo>
                <a:cubicBezTo>
                  <a:pt x="7184270" y="3917493"/>
                  <a:pt x="7174502" y="3897954"/>
                  <a:pt x="7164733" y="3897954"/>
                </a:cubicBezTo>
                <a:cubicBezTo>
                  <a:pt x="7164733" y="3897954"/>
                  <a:pt x="7164733" y="3897954"/>
                  <a:pt x="7164733" y="3888185"/>
                </a:cubicBezTo>
                <a:cubicBezTo>
                  <a:pt x="7154964" y="3888185"/>
                  <a:pt x="7154964" y="3878415"/>
                  <a:pt x="7145196" y="3878415"/>
                </a:cubicBezTo>
                <a:cubicBezTo>
                  <a:pt x="7135427" y="3868646"/>
                  <a:pt x="7125658" y="3858877"/>
                  <a:pt x="7115890" y="3849107"/>
                </a:cubicBezTo>
                <a:cubicBezTo>
                  <a:pt x="7096353" y="3829569"/>
                  <a:pt x="7086584" y="3819799"/>
                  <a:pt x="7076815" y="3810030"/>
                </a:cubicBezTo>
                <a:cubicBezTo>
                  <a:pt x="7067047" y="3810030"/>
                  <a:pt x="7057278" y="3800261"/>
                  <a:pt x="7057278" y="3800261"/>
                </a:cubicBezTo>
                <a:cubicBezTo>
                  <a:pt x="7047510" y="3790492"/>
                  <a:pt x="7037741" y="3780722"/>
                  <a:pt x="7037741" y="3780722"/>
                </a:cubicBezTo>
                <a:cubicBezTo>
                  <a:pt x="7027972" y="3770953"/>
                  <a:pt x="7027972" y="3770953"/>
                  <a:pt x="7027972" y="3780722"/>
                </a:cubicBezTo>
                <a:cubicBezTo>
                  <a:pt x="7027972" y="3780722"/>
                  <a:pt x="7037741" y="3790492"/>
                  <a:pt x="7037741" y="3790492"/>
                </a:cubicBezTo>
                <a:cubicBezTo>
                  <a:pt x="7057278" y="3800261"/>
                  <a:pt x="7057278" y="3810030"/>
                  <a:pt x="7057278" y="3810030"/>
                </a:cubicBezTo>
                <a:cubicBezTo>
                  <a:pt x="7057278" y="3819799"/>
                  <a:pt x="7057278" y="3810030"/>
                  <a:pt x="7047510" y="3810030"/>
                </a:cubicBezTo>
                <a:cubicBezTo>
                  <a:pt x="7037741" y="3800261"/>
                  <a:pt x="7018204" y="3780722"/>
                  <a:pt x="7018204" y="3780722"/>
                </a:cubicBezTo>
                <a:cubicBezTo>
                  <a:pt x="7018204" y="3780722"/>
                  <a:pt x="7018204" y="3770953"/>
                  <a:pt x="7018204" y="3770953"/>
                </a:cubicBezTo>
                <a:cubicBezTo>
                  <a:pt x="7018204" y="3770953"/>
                  <a:pt x="7008435" y="3770953"/>
                  <a:pt x="6988898" y="3751414"/>
                </a:cubicBezTo>
                <a:cubicBezTo>
                  <a:pt x="6979129" y="3741645"/>
                  <a:pt x="6979129" y="3741645"/>
                  <a:pt x="6969361" y="3731876"/>
                </a:cubicBezTo>
                <a:cubicBezTo>
                  <a:pt x="6969361" y="3731876"/>
                  <a:pt x="6959592" y="3731876"/>
                  <a:pt x="6959592" y="3731876"/>
                </a:cubicBezTo>
                <a:cubicBezTo>
                  <a:pt x="6959592" y="3722106"/>
                  <a:pt x="6959592" y="3722106"/>
                  <a:pt x="6949823" y="3722106"/>
                </a:cubicBezTo>
                <a:cubicBezTo>
                  <a:pt x="6949823" y="3722106"/>
                  <a:pt x="6940055" y="3712337"/>
                  <a:pt x="6940055" y="3702568"/>
                </a:cubicBezTo>
                <a:cubicBezTo>
                  <a:pt x="6930286" y="3702568"/>
                  <a:pt x="6930286" y="3692798"/>
                  <a:pt x="6930286" y="3692798"/>
                </a:cubicBezTo>
                <a:lnTo>
                  <a:pt x="6923774" y="3692798"/>
                </a:lnTo>
                <a:lnTo>
                  <a:pt x="6920518" y="3683029"/>
                </a:lnTo>
                <a:cubicBezTo>
                  <a:pt x="6920518" y="3683029"/>
                  <a:pt x="6918076" y="3680587"/>
                  <a:pt x="6914412" y="3678145"/>
                </a:cubicBezTo>
                <a:lnTo>
                  <a:pt x="6911285" y="3677007"/>
                </a:lnTo>
                <a:lnTo>
                  <a:pt x="6910749" y="3673260"/>
                </a:lnTo>
                <a:cubicBezTo>
                  <a:pt x="6910749" y="3673260"/>
                  <a:pt x="6900980" y="3663491"/>
                  <a:pt x="6891212" y="3653721"/>
                </a:cubicBezTo>
                <a:cubicBezTo>
                  <a:pt x="6891212" y="3663491"/>
                  <a:pt x="6900980" y="3663491"/>
                  <a:pt x="6900980" y="3673260"/>
                </a:cubicBezTo>
                <a:lnTo>
                  <a:pt x="6911285" y="3677007"/>
                </a:lnTo>
                <a:lnTo>
                  <a:pt x="6911970" y="3681808"/>
                </a:lnTo>
                <a:cubicBezTo>
                  <a:pt x="6913191" y="3683029"/>
                  <a:pt x="6915634" y="3683029"/>
                  <a:pt x="6920518" y="3683029"/>
                </a:cubicBezTo>
                <a:cubicBezTo>
                  <a:pt x="6920518" y="3683029"/>
                  <a:pt x="6920518" y="3683029"/>
                  <a:pt x="6920518" y="3692798"/>
                </a:cubicBezTo>
                <a:cubicBezTo>
                  <a:pt x="6920518" y="3692798"/>
                  <a:pt x="6920518" y="3692798"/>
                  <a:pt x="6921739" y="3692798"/>
                </a:cubicBezTo>
                <a:lnTo>
                  <a:pt x="6923774" y="3692798"/>
                </a:lnTo>
                <a:lnTo>
                  <a:pt x="6925402" y="3697683"/>
                </a:lnTo>
                <a:cubicBezTo>
                  <a:pt x="6927844" y="3702568"/>
                  <a:pt x="6930286" y="3707452"/>
                  <a:pt x="6930286" y="3712337"/>
                </a:cubicBezTo>
                <a:cubicBezTo>
                  <a:pt x="6940055" y="3712337"/>
                  <a:pt x="6949823" y="3722106"/>
                  <a:pt x="6969361" y="3741645"/>
                </a:cubicBezTo>
                <a:cubicBezTo>
                  <a:pt x="6988898" y="3761184"/>
                  <a:pt x="6998667" y="3770953"/>
                  <a:pt x="6998667" y="3770953"/>
                </a:cubicBezTo>
                <a:cubicBezTo>
                  <a:pt x="6998667" y="3780722"/>
                  <a:pt x="7008435" y="3790492"/>
                  <a:pt x="7027972" y="3800261"/>
                </a:cubicBezTo>
                <a:cubicBezTo>
                  <a:pt x="7027972" y="3810030"/>
                  <a:pt x="7037741" y="3810030"/>
                  <a:pt x="7047510" y="3829569"/>
                </a:cubicBezTo>
                <a:cubicBezTo>
                  <a:pt x="7057278" y="3829569"/>
                  <a:pt x="7057278" y="3839338"/>
                  <a:pt x="7067047" y="3839338"/>
                </a:cubicBezTo>
                <a:cubicBezTo>
                  <a:pt x="7067047" y="3849107"/>
                  <a:pt x="7076815" y="3849107"/>
                  <a:pt x="7076815" y="3858877"/>
                </a:cubicBezTo>
                <a:cubicBezTo>
                  <a:pt x="7086584" y="3868646"/>
                  <a:pt x="7086584" y="3878415"/>
                  <a:pt x="7096353" y="3878415"/>
                </a:cubicBezTo>
                <a:cubicBezTo>
                  <a:pt x="7096353" y="3878415"/>
                  <a:pt x="7106121" y="3888185"/>
                  <a:pt x="7106121" y="3888185"/>
                </a:cubicBezTo>
                <a:cubicBezTo>
                  <a:pt x="7115890" y="3897954"/>
                  <a:pt x="7115890" y="3897954"/>
                  <a:pt x="7115890" y="3907723"/>
                </a:cubicBezTo>
                <a:cubicBezTo>
                  <a:pt x="7125658" y="3907723"/>
                  <a:pt x="7125658" y="3907723"/>
                  <a:pt x="7125658" y="3907723"/>
                </a:cubicBezTo>
                <a:cubicBezTo>
                  <a:pt x="7125658" y="3917493"/>
                  <a:pt x="7135427" y="3917493"/>
                  <a:pt x="7135427" y="3917493"/>
                </a:cubicBezTo>
                <a:cubicBezTo>
                  <a:pt x="7135427" y="3927262"/>
                  <a:pt x="7145196" y="3927262"/>
                  <a:pt x="7145196" y="3927262"/>
                </a:cubicBezTo>
                <a:cubicBezTo>
                  <a:pt x="7145196" y="3937031"/>
                  <a:pt x="7154964" y="3946800"/>
                  <a:pt x="7164733" y="3956570"/>
                </a:cubicBezTo>
                <a:cubicBezTo>
                  <a:pt x="7184270" y="3966339"/>
                  <a:pt x="7194039" y="3985878"/>
                  <a:pt x="7203807" y="3985878"/>
                </a:cubicBezTo>
                <a:cubicBezTo>
                  <a:pt x="7213576" y="4005416"/>
                  <a:pt x="7242882" y="4034724"/>
                  <a:pt x="7252650" y="4044494"/>
                </a:cubicBezTo>
                <a:cubicBezTo>
                  <a:pt x="7262419" y="4054263"/>
                  <a:pt x="7272188" y="4054263"/>
                  <a:pt x="7272188" y="4064032"/>
                </a:cubicBezTo>
                <a:cubicBezTo>
                  <a:pt x="7281956" y="4073801"/>
                  <a:pt x="7321031" y="4103109"/>
                  <a:pt x="7340568" y="4132417"/>
                </a:cubicBezTo>
                <a:cubicBezTo>
                  <a:pt x="7350337" y="4132417"/>
                  <a:pt x="7350337" y="4142187"/>
                  <a:pt x="7340568" y="4142187"/>
                </a:cubicBezTo>
                <a:cubicBezTo>
                  <a:pt x="7330799" y="4142187"/>
                  <a:pt x="7340568" y="4151956"/>
                  <a:pt x="7369874" y="4181264"/>
                </a:cubicBezTo>
                <a:cubicBezTo>
                  <a:pt x="7379642" y="4191033"/>
                  <a:pt x="7379642" y="4200803"/>
                  <a:pt x="7389411" y="4200803"/>
                </a:cubicBezTo>
                <a:cubicBezTo>
                  <a:pt x="7389411" y="4200803"/>
                  <a:pt x="7389411" y="4210572"/>
                  <a:pt x="7389411" y="4210572"/>
                </a:cubicBezTo>
                <a:cubicBezTo>
                  <a:pt x="7389411" y="4210572"/>
                  <a:pt x="7369874" y="4191033"/>
                  <a:pt x="7340568" y="4161725"/>
                </a:cubicBezTo>
                <a:cubicBezTo>
                  <a:pt x="7272188" y="4093340"/>
                  <a:pt x="7252650" y="4073801"/>
                  <a:pt x="7252650" y="4064032"/>
                </a:cubicBezTo>
                <a:cubicBezTo>
                  <a:pt x="7242882" y="4064032"/>
                  <a:pt x="7242882" y="4054263"/>
                  <a:pt x="7233113" y="4054263"/>
                </a:cubicBezTo>
                <a:cubicBezTo>
                  <a:pt x="7223345" y="4044494"/>
                  <a:pt x="7223345" y="4034724"/>
                  <a:pt x="7213576" y="4034724"/>
                </a:cubicBezTo>
                <a:cubicBezTo>
                  <a:pt x="7194039" y="4015186"/>
                  <a:pt x="7164733" y="3985878"/>
                  <a:pt x="7154964" y="3966339"/>
                </a:cubicBezTo>
                <a:cubicBezTo>
                  <a:pt x="7154964" y="3966339"/>
                  <a:pt x="7145196" y="3956570"/>
                  <a:pt x="7115890" y="3937031"/>
                </a:cubicBezTo>
                <a:cubicBezTo>
                  <a:pt x="7106121" y="3927262"/>
                  <a:pt x="7096353" y="3917493"/>
                  <a:pt x="7096353" y="3917493"/>
                </a:cubicBezTo>
                <a:cubicBezTo>
                  <a:pt x="7096353" y="3907723"/>
                  <a:pt x="7086584" y="3907723"/>
                  <a:pt x="7067047" y="3888185"/>
                </a:cubicBezTo>
                <a:cubicBezTo>
                  <a:pt x="7067047" y="3888185"/>
                  <a:pt x="7057278" y="3878415"/>
                  <a:pt x="7057278" y="3878415"/>
                </a:cubicBezTo>
                <a:cubicBezTo>
                  <a:pt x="7057278" y="3878415"/>
                  <a:pt x="7047510" y="3868646"/>
                  <a:pt x="7037741" y="3868646"/>
                </a:cubicBezTo>
                <a:cubicBezTo>
                  <a:pt x="7037741" y="3868646"/>
                  <a:pt x="7047510" y="3878415"/>
                  <a:pt x="7047510" y="3888185"/>
                </a:cubicBezTo>
                <a:cubicBezTo>
                  <a:pt x="7057278" y="3888185"/>
                  <a:pt x="7115890" y="3956570"/>
                  <a:pt x="7145196" y="3985878"/>
                </a:cubicBezTo>
                <a:cubicBezTo>
                  <a:pt x="7164733" y="4005416"/>
                  <a:pt x="7194039" y="4044494"/>
                  <a:pt x="7223345" y="4064032"/>
                </a:cubicBezTo>
                <a:cubicBezTo>
                  <a:pt x="7233113" y="4073801"/>
                  <a:pt x="7242882" y="4093340"/>
                  <a:pt x="7242882" y="4093340"/>
                </a:cubicBezTo>
                <a:cubicBezTo>
                  <a:pt x="7252650" y="4093340"/>
                  <a:pt x="7252650" y="4103109"/>
                  <a:pt x="7252650" y="4103109"/>
                </a:cubicBezTo>
                <a:cubicBezTo>
                  <a:pt x="7262419" y="4112879"/>
                  <a:pt x="7272188" y="4112879"/>
                  <a:pt x="7272188" y="4122648"/>
                </a:cubicBezTo>
                <a:cubicBezTo>
                  <a:pt x="7281956" y="4132417"/>
                  <a:pt x="7291725" y="4142187"/>
                  <a:pt x="7301493" y="4151956"/>
                </a:cubicBezTo>
                <a:cubicBezTo>
                  <a:pt x="7321031" y="4161725"/>
                  <a:pt x="7311262" y="4161725"/>
                  <a:pt x="7291725" y="4151956"/>
                </a:cubicBezTo>
                <a:cubicBezTo>
                  <a:pt x="7272188" y="4132417"/>
                  <a:pt x="7262419" y="4122648"/>
                  <a:pt x="7262419" y="4122648"/>
                </a:cubicBezTo>
                <a:cubicBezTo>
                  <a:pt x="7252650" y="4112879"/>
                  <a:pt x="7242882" y="4093340"/>
                  <a:pt x="7233113" y="4093340"/>
                </a:cubicBezTo>
                <a:cubicBezTo>
                  <a:pt x="7233113" y="4093340"/>
                  <a:pt x="7233113" y="4083571"/>
                  <a:pt x="7223345" y="4083571"/>
                </a:cubicBezTo>
                <a:cubicBezTo>
                  <a:pt x="7223345" y="4073801"/>
                  <a:pt x="7213576" y="4064032"/>
                  <a:pt x="7194039" y="4054263"/>
                </a:cubicBezTo>
                <a:cubicBezTo>
                  <a:pt x="7164733" y="4015186"/>
                  <a:pt x="7135427" y="3985878"/>
                  <a:pt x="7125658" y="3976108"/>
                </a:cubicBezTo>
                <a:cubicBezTo>
                  <a:pt x="7115890" y="3966339"/>
                  <a:pt x="7115890" y="3966339"/>
                  <a:pt x="7115890" y="3966339"/>
                </a:cubicBezTo>
                <a:cubicBezTo>
                  <a:pt x="7106121" y="3956570"/>
                  <a:pt x="7106121" y="3956570"/>
                  <a:pt x="7106121" y="3956570"/>
                </a:cubicBezTo>
                <a:cubicBezTo>
                  <a:pt x="7106121" y="3956570"/>
                  <a:pt x="7106121" y="3946800"/>
                  <a:pt x="7096353" y="3946800"/>
                </a:cubicBezTo>
                <a:cubicBezTo>
                  <a:pt x="7086584" y="3937031"/>
                  <a:pt x="7067047" y="3917493"/>
                  <a:pt x="7057278" y="3897954"/>
                </a:cubicBezTo>
                <a:cubicBezTo>
                  <a:pt x="7037741" y="3888185"/>
                  <a:pt x="7018204" y="3868646"/>
                  <a:pt x="7018204" y="3868646"/>
                </a:cubicBezTo>
                <a:cubicBezTo>
                  <a:pt x="7008435" y="3858877"/>
                  <a:pt x="7008435" y="3858877"/>
                  <a:pt x="7008435" y="3849107"/>
                </a:cubicBezTo>
                <a:cubicBezTo>
                  <a:pt x="6998667" y="3849107"/>
                  <a:pt x="6998667" y="3849107"/>
                  <a:pt x="6988898" y="3839338"/>
                </a:cubicBezTo>
                <a:cubicBezTo>
                  <a:pt x="6988898" y="3839338"/>
                  <a:pt x="6988898" y="3829569"/>
                  <a:pt x="6979129" y="3829569"/>
                </a:cubicBezTo>
                <a:cubicBezTo>
                  <a:pt x="6979129" y="3829569"/>
                  <a:pt x="6979129" y="3819799"/>
                  <a:pt x="6979129" y="3819799"/>
                </a:cubicBezTo>
                <a:cubicBezTo>
                  <a:pt x="6969361" y="3819799"/>
                  <a:pt x="6959592" y="3810030"/>
                  <a:pt x="6949823" y="3800261"/>
                </a:cubicBezTo>
                <a:cubicBezTo>
                  <a:pt x="6940055" y="3790492"/>
                  <a:pt x="6930286" y="3780722"/>
                  <a:pt x="6930286" y="3770953"/>
                </a:cubicBezTo>
                <a:cubicBezTo>
                  <a:pt x="6920518" y="3770953"/>
                  <a:pt x="6910749" y="3761184"/>
                  <a:pt x="6900980" y="3751414"/>
                </a:cubicBezTo>
                <a:cubicBezTo>
                  <a:pt x="6891212" y="3741645"/>
                  <a:pt x="6891212" y="3731876"/>
                  <a:pt x="6881443" y="3731876"/>
                </a:cubicBezTo>
                <a:cubicBezTo>
                  <a:pt x="6871675" y="3722106"/>
                  <a:pt x="6871675" y="3722106"/>
                  <a:pt x="6871675" y="3722106"/>
                </a:cubicBezTo>
                <a:cubicBezTo>
                  <a:pt x="6861906" y="3712337"/>
                  <a:pt x="6852137" y="3702568"/>
                  <a:pt x="6852137" y="3702568"/>
                </a:cubicBezTo>
                <a:cubicBezTo>
                  <a:pt x="6842369" y="3692798"/>
                  <a:pt x="6842369" y="3692798"/>
                  <a:pt x="6842369" y="3692798"/>
                </a:cubicBezTo>
                <a:cubicBezTo>
                  <a:pt x="6832600" y="3683029"/>
                  <a:pt x="6832600" y="3683029"/>
                  <a:pt x="6832600" y="3683029"/>
                </a:cubicBezTo>
                <a:cubicBezTo>
                  <a:pt x="6822832" y="3683029"/>
                  <a:pt x="6822832" y="3673260"/>
                  <a:pt x="6813063" y="3663491"/>
                </a:cubicBezTo>
                <a:cubicBezTo>
                  <a:pt x="6813063" y="3663491"/>
                  <a:pt x="6803294" y="3663491"/>
                  <a:pt x="6803294" y="3653721"/>
                </a:cubicBezTo>
                <a:cubicBezTo>
                  <a:pt x="6793526" y="3653721"/>
                  <a:pt x="6783757" y="3643952"/>
                  <a:pt x="6783757" y="3643952"/>
                </a:cubicBezTo>
                <a:lnTo>
                  <a:pt x="6773988" y="3635071"/>
                </a:lnTo>
                <a:lnTo>
                  <a:pt x="6773988" y="3634183"/>
                </a:lnTo>
                <a:lnTo>
                  <a:pt x="6773012" y="3634183"/>
                </a:lnTo>
                <a:lnTo>
                  <a:pt x="6770325" y="3631740"/>
                </a:lnTo>
                <a:cubicBezTo>
                  <a:pt x="6766662" y="3629298"/>
                  <a:pt x="6764220" y="3629298"/>
                  <a:pt x="6764220" y="3634183"/>
                </a:cubicBezTo>
                <a:cubicBezTo>
                  <a:pt x="6764220" y="3634183"/>
                  <a:pt x="6764220" y="3634183"/>
                  <a:pt x="6765441" y="3634183"/>
                </a:cubicBezTo>
                <a:lnTo>
                  <a:pt x="6773012" y="3634183"/>
                </a:lnTo>
                <a:lnTo>
                  <a:pt x="6773988" y="3635071"/>
                </a:lnTo>
                <a:lnTo>
                  <a:pt x="6773988" y="3643952"/>
                </a:lnTo>
                <a:cubicBezTo>
                  <a:pt x="6773988" y="3646394"/>
                  <a:pt x="6773988" y="3648837"/>
                  <a:pt x="6773988" y="3653721"/>
                </a:cubicBezTo>
                <a:cubicBezTo>
                  <a:pt x="6773988" y="3653721"/>
                  <a:pt x="6773988" y="3663491"/>
                  <a:pt x="6773988" y="3663491"/>
                </a:cubicBezTo>
                <a:cubicBezTo>
                  <a:pt x="6773988" y="3663491"/>
                  <a:pt x="6773988" y="3663491"/>
                  <a:pt x="6773988" y="3673260"/>
                </a:cubicBezTo>
                <a:cubicBezTo>
                  <a:pt x="6783757" y="3673260"/>
                  <a:pt x="6783757" y="3673260"/>
                  <a:pt x="6783757" y="3673260"/>
                </a:cubicBezTo>
                <a:cubicBezTo>
                  <a:pt x="6793526" y="3683029"/>
                  <a:pt x="6793526" y="3692798"/>
                  <a:pt x="6803294" y="3692798"/>
                </a:cubicBezTo>
                <a:cubicBezTo>
                  <a:pt x="6803294" y="3692798"/>
                  <a:pt x="6813063" y="3702568"/>
                  <a:pt x="6813063" y="3712337"/>
                </a:cubicBezTo>
                <a:cubicBezTo>
                  <a:pt x="6822832" y="3722106"/>
                  <a:pt x="6832600" y="3731876"/>
                  <a:pt x="6842369" y="3731876"/>
                </a:cubicBezTo>
                <a:cubicBezTo>
                  <a:pt x="6842369" y="3741645"/>
                  <a:pt x="6842369" y="3741645"/>
                  <a:pt x="6842369" y="3741645"/>
                </a:cubicBezTo>
                <a:cubicBezTo>
                  <a:pt x="6842369" y="3741645"/>
                  <a:pt x="6852137" y="3751414"/>
                  <a:pt x="6852137" y="3751414"/>
                </a:cubicBezTo>
                <a:cubicBezTo>
                  <a:pt x="6861906" y="3761184"/>
                  <a:pt x="6861906" y="3761184"/>
                  <a:pt x="6871675" y="3770953"/>
                </a:cubicBezTo>
                <a:cubicBezTo>
                  <a:pt x="6871675" y="3770953"/>
                  <a:pt x="6891212" y="3790492"/>
                  <a:pt x="6891212" y="3790492"/>
                </a:cubicBezTo>
                <a:cubicBezTo>
                  <a:pt x="6891212" y="3790492"/>
                  <a:pt x="6891212" y="3800261"/>
                  <a:pt x="6900980" y="3800261"/>
                </a:cubicBezTo>
                <a:cubicBezTo>
                  <a:pt x="6910749" y="3819799"/>
                  <a:pt x="6920518" y="3829569"/>
                  <a:pt x="6930286" y="3829569"/>
                </a:cubicBezTo>
                <a:cubicBezTo>
                  <a:pt x="6930286" y="3839338"/>
                  <a:pt x="6940055" y="3839338"/>
                  <a:pt x="6940055" y="3849107"/>
                </a:cubicBezTo>
                <a:cubicBezTo>
                  <a:pt x="6940055" y="3849107"/>
                  <a:pt x="6949823" y="3849107"/>
                  <a:pt x="6949823" y="3858877"/>
                </a:cubicBezTo>
                <a:cubicBezTo>
                  <a:pt x="6949823" y="3858877"/>
                  <a:pt x="6959592" y="3868646"/>
                  <a:pt x="6959592" y="3868646"/>
                </a:cubicBezTo>
                <a:cubicBezTo>
                  <a:pt x="6959592" y="3868646"/>
                  <a:pt x="6969361" y="3868646"/>
                  <a:pt x="6969361" y="3868646"/>
                </a:cubicBezTo>
                <a:cubicBezTo>
                  <a:pt x="6969361" y="3878415"/>
                  <a:pt x="6998667" y="3907723"/>
                  <a:pt x="7008435" y="3917493"/>
                </a:cubicBezTo>
                <a:cubicBezTo>
                  <a:pt x="7018204" y="3917493"/>
                  <a:pt x="7018204" y="3927262"/>
                  <a:pt x="7018204" y="3927262"/>
                </a:cubicBezTo>
                <a:cubicBezTo>
                  <a:pt x="7027972" y="3937031"/>
                  <a:pt x="7037741" y="3946800"/>
                  <a:pt x="7037741" y="3946800"/>
                </a:cubicBezTo>
                <a:cubicBezTo>
                  <a:pt x="7047510" y="3946800"/>
                  <a:pt x="7047510" y="3956570"/>
                  <a:pt x="7057278" y="3956570"/>
                </a:cubicBezTo>
                <a:cubicBezTo>
                  <a:pt x="7057278" y="3966339"/>
                  <a:pt x="7067047" y="3976108"/>
                  <a:pt x="7067047" y="3976108"/>
                </a:cubicBezTo>
                <a:cubicBezTo>
                  <a:pt x="7106121" y="4015186"/>
                  <a:pt x="7125658" y="4034724"/>
                  <a:pt x="7115890" y="4034724"/>
                </a:cubicBezTo>
                <a:cubicBezTo>
                  <a:pt x="7115890" y="4034724"/>
                  <a:pt x="7115890" y="4034724"/>
                  <a:pt x="7106121" y="4034724"/>
                </a:cubicBezTo>
                <a:cubicBezTo>
                  <a:pt x="7106121" y="4024955"/>
                  <a:pt x="7096353" y="4015186"/>
                  <a:pt x="7096353" y="4015186"/>
                </a:cubicBezTo>
                <a:cubicBezTo>
                  <a:pt x="7086584" y="4015186"/>
                  <a:pt x="7086584" y="4005416"/>
                  <a:pt x="7086584" y="4005416"/>
                </a:cubicBezTo>
                <a:cubicBezTo>
                  <a:pt x="7086584" y="4005416"/>
                  <a:pt x="7076815" y="3995647"/>
                  <a:pt x="7067047" y="3985878"/>
                </a:cubicBezTo>
                <a:cubicBezTo>
                  <a:pt x="7057278" y="3976108"/>
                  <a:pt x="7047510" y="3966339"/>
                  <a:pt x="7047510" y="3966339"/>
                </a:cubicBezTo>
                <a:cubicBezTo>
                  <a:pt x="7037741" y="3956570"/>
                  <a:pt x="7037741" y="3956570"/>
                  <a:pt x="7027972" y="3946800"/>
                </a:cubicBezTo>
                <a:cubicBezTo>
                  <a:pt x="7018204" y="3946800"/>
                  <a:pt x="7008435" y="3937031"/>
                  <a:pt x="7008435" y="3927262"/>
                </a:cubicBezTo>
                <a:cubicBezTo>
                  <a:pt x="7008435" y="3927262"/>
                  <a:pt x="6998667" y="3917493"/>
                  <a:pt x="6988898" y="3917493"/>
                </a:cubicBezTo>
                <a:cubicBezTo>
                  <a:pt x="6988898" y="3907723"/>
                  <a:pt x="6979129" y="3897954"/>
                  <a:pt x="6969361" y="3897954"/>
                </a:cubicBezTo>
                <a:cubicBezTo>
                  <a:pt x="6969361" y="3897954"/>
                  <a:pt x="6949823" y="3888185"/>
                  <a:pt x="6949823" y="3888185"/>
                </a:cubicBezTo>
                <a:cubicBezTo>
                  <a:pt x="6949823" y="3888185"/>
                  <a:pt x="6959592" y="3888185"/>
                  <a:pt x="6959592" y="3888185"/>
                </a:cubicBezTo>
                <a:cubicBezTo>
                  <a:pt x="6959592" y="3888185"/>
                  <a:pt x="6959592" y="3888185"/>
                  <a:pt x="6949823" y="3878415"/>
                </a:cubicBezTo>
                <a:cubicBezTo>
                  <a:pt x="6949823" y="3878415"/>
                  <a:pt x="6949823" y="3878415"/>
                  <a:pt x="6949823" y="3868646"/>
                </a:cubicBezTo>
                <a:cubicBezTo>
                  <a:pt x="6940055" y="3868646"/>
                  <a:pt x="6940055" y="3868646"/>
                  <a:pt x="6940055" y="3868646"/>
                </a:cubicBezTo>
                <a:cubicBezTo>
                  <a:pt x="6940055" y="3868646"/>
                  <a:pt x="6930286" y="3858877"/>
                  <a:pt x="6930286" y="3849107"/>
                </a:cubicBezTo>
                <a:cubicBezTo>
                  <a:pt x="6920518" y="3849107"/>
                  <a:pt x="6910749" y="3839338"/>
                  <a:pt x="6910749" y="3839338"/>
                </a:cubicBezTo>
                <a:cubicBezTo>
                  <a:pt x="6910749" y="3839338"/>
                  <a:pt x="6920518" y="3849107"/>
                  <a:pt x="6920518" y="3849107"/>
                </a:cubicBezTo>
                <a:cubicBezTo>
                  <a:pt x="6920518" y="3849107"/>
                  <a:pt x="6910749" y="3849107"/>
                  <a:pt x="6910749" y="3849107"/>
                </a:cubicBezTo>
                <a:cubicBezTo>
                  <a:pt x="6910749" y="3849107"/>
                  <a:pt x="6910749" y="3849107"/>
                  <a:pt x="6900980" y="3839338"/>
                </a:cubicBezTo>
                <a:lnTo>
                  <a:pt x="6903902" y="3844451"/>
                </a:lnTo>
                <a:lnTo>
                  <a:pt x="6880222" y="3828347"/>
                </a:lnTo>
                <a:cubicBezTo>
                  <a:pt x="6874117" y="3824684"/>
                  <a:pt x="6871675" y="3824684"/>
                  <a:pt x="6871675" y="3829569"/>
                </a:cubicBezTo>
                <a:cubicBezTo>
                  <a:pt x="6871675" y="3829569"/>
                  <a:pt x="6861906" y="3829569"/>
                  <a:pt x="6861906" y="3829569"/>
                </a:cubicBezTo>
                <a:cubicBezTo>
                  <a:pt x="6861906" y="3829569"/>
                  <a:pt x="6859464" y="3827126"/>
                  <a:pt x="6855800" y="3823463"/>
                </a:cubicBezTo>
                <a:lnTo>
                  <a:pt x="6852137" y="3819799"/>
                </a:lnTo>
                <a:lnTo>
                  <a:pt x="6852137" y="3819799"/>
                </a:lnTo>
                <a:lnTo>
                  <a:pt x="6852137" y="3819799"/>
                </a:lnTo>
                <a:lnTo>
                  <a:pt x="6842369" y="3810030"/>
                </a:lnTo>
                <a:cubicBezTo>
                  <a:pt x="6842369" y="3814915"/>
                  <a:pt x="6842369" y="3817357"/>
                  <a:pt x="6843590" y="3818578"/>
                </a:cubicBezTo>
                <a:lnTo>
                  <a:pt x="6852137" y="3819799"/>
                </a:lnTo>
                <a:lnTo>
                  <a:pt x="6852137" y="3819799"/>
                </a:lnTo>
                <a:lnTo>
                  <a:pt x="6852137" y="3821020"/>
                </a:lnTo>
                <a:cubicBezTo>
                  <a:pt x="6852137" y="3822242"/>
                  <a:pt x="6852137" y="3824684"/>
                  <a:pt x="6852137" y="3829569"/>
                </a:cubicBezTo>
                <a:cubicBezTo>
                  <a:pt x="6852137" y="3829569"/>
                  <a:pt x="6861906" y="3839338"/>
                  <a:pt x="6861906" y="3839338"/>
                </a:cubicBezTo>
                <a:cubicBezTo>
                  <a:pt x="6852137" y="3839338"/>
                  <a:pt x="6842369" y="3829569"/>
                  <a:pt x="6832600" y="3819799"/>
                </a:cubicBezTo>
                <a:cubicBezTo>
                  <a:pt x="6832600" y="3819799"/>
                  <a:pt x="6813063" y="3800261"/>
                  <a:pt x="6803294" y="3790492"/>
                </a:cubicBezTo>
                <a:cubicBezTo>
                  <a:pt x="6783757" y="3780722"/>
                  <a:pt x="6764220" y="3761184"/>
                  <a:pt x="6754451" y="3751414"/>
                </a:cubicBezTo>
                <a:cubicBezTo>
                  <a:pt x="6754451" y="3741645"/>
                  <a:pt x="6734914" y="3731876"/>
                  <a:pt x="6725145" y="3722106"/>
                </a:cubicBezTo>
                <a:cubicBezTo>
                  <a:pt x="6725145" y="3712337"/>
                  <a:pt x="6715377" y="3712337"/>
                  <a:pt x="6715377" y="3712337"/>
                </a:cubicBezTo>
                <a:cubicBezTo>
                  <a:pt x="6715377" y="3712337"/>
                  <a:pt x="6705608" y="3702568"/>
                  <a:pt x="6705608" y="3702568"/>
                </a:cubicBezTo>
                <a:cubicBezTo>
                  <a:pt x="6695840" y="3692798"/>
                  <a:pt x="6686071" y="3692798"/>
                  <a:pt x="6686071" y="3683029"/>
                </a:cubicBezTo>
                <a:cubicBezTo>
                  <a:pt x="6676302" y="3673260"/>
                  <a:pt x="6676302" y="3673260"/>
                  <a:pt x="6676302" y="3673260"/>
                </a:cubicBezTo>
                <a:cubicBezTo>
                  <a:pt x="6676302" y="3663491"/>
                  <a:pt x="6666534" y="3663491"/>
                  <a:pt x="6666534" y="3663491"/>
                </a:cubicBezTo>
                <a:lnTo>
                  <a:pt x="6658026" y="3655928"/>
                </a:lnTo>
                <a:lnTo>
                  <a:pt x="6656765" y="3653721"/>
                </a:lnTo>
                <a:lnTo>
                  <a:pt x="6651181" y="3651394"/>
                </a:lnTo>
                <a:lnTo>
                  <a:pt x="6639352" y="3645085"/>
                </a:lnTo>
                <a:lnTo>
                  <a:pt x="6637094" y="3643015"/>
                </a:lnTo>
                <a:lnTo>
                  <a:pt x="6636007" y="3635404"/>
                </a:lnTo>
                <a:lnTo>
                  <a:pt x="6627459" y="3634183"/>
                </a:lnTo>
                <a:lnTo>
                  <a:pt x="6617691" y="3624413"/>
                </a:lnTo>
                <a:cubicBezTo>
                  <a:pt x="6617691" y="3624413"/>
                  <a:pt x="6617691" y="3634183"/>
                  <a:pt x="6627459" y="3634183"/>
                </a:cubicBezTo>
                <a:cubicBezTo>
                  <a:pt x="6632343" y="3639068"/>
                  <a:pt x="6634786" y="3641510"/>
                  <a:pt x="6636007" y="3643952"/>
                </a:cubicBezTo>
                <a:lnTo>
                  <a:pt x="6637228" y="3653721"/>
                </a:lnTo>
                <a:lnTo>
                  <a:pt x="6633565" y="3650058"/>
                </a:lnTo>
                <a:cubicBezTo>
                  <a:pt x="6629901" y="3646394"/>
                  <a:pt x="6627459" y="3643952"/>
                  <a:pt x="6627459" y="3643952"/>
                </a:cubicBezTo>
                <a:cubicBezTo>
                  <a:pt x="6617691" y="3634183"/>
                  <a:pt x="6598153" y="3624413"/>
                  <a:pt x="6588385" y="3614644"/>
                </a:cubicBezTo>
                <a:cubicBezTo>
                  <a:pt x="6588385" y="3614644"/>
                  <a:pt x="6598153" y="3624413"/>
                  <a:pt x="6598153" y="3624413"/>
                </a:cubicBezTo>
                <a:cubicBezTo>
                  <a:pt x="6607922" y="3634183"/>
                  <a:pt x="6607922" y="3634183"/>
                  <a:pt x="6617691" y="3643952"/>
                </a:cubicBezTo>
                <a:cubicBezTo>
                  <a:pt x="6617691" y="3643952"/>
                  <a:pt x="6627459" y="3653721"/>
                  <a:pt x="6637228" y="3663491"/>
                </a:cubicBezTo>
                <a:cubicBezTo>
                  <a:pt x="6646997" y="3673260"/>
                  <a:pt x="6656765" y="3683029"/>
                  <a:pt x="6656765" y="3683029"/>
                </a:cubicBezTo>
                <a:cubicBezTo>
                  <a:pt x="6676302" y="3692798"/>
                  <a:pt x="6695840" y="3712337"/>
                  <a:pt x="6695840" y="3722106"/>
                </a:cubicBezTo>
                <a:cubicBezTo>
                  <a:pt x="6705608" y="3722106"/>
                  <a:pt x="6705608" y="3722106"/>
                  <a:pt x="6705608" y="3731876"/>
                </a:cubicBezTo>
                <a:cubicBezTo>
                  <a:pt x="6715377" y="3731876"/>
                  <a:pt x="6715377" y="3731876"/>
                  <a:pt x="6715377" y="3731876"/>
                </a:cubicBezTo>
                <a:cubicBezTo>
                  <a:pt x="6715377" y="3731876"/>
                  <a:pt x="6715377" y="3741645"/>
                  <a:pt x="6715377" y="3741645"/>
                </a:cubicBezTo>
                <a:cubicBezTo>
                  <a:pt x="6725145" y="3741645"/>
                  <a:pt x="6725145" y="3741645"/>
                  <a:pt x="6725145" y="3751414"/>
                </a:cubicBezTo>
                <a:cubicBezTo>
                  <a:pt x="6734914" y="3751414"/>
                  <a:pt x="6744683" y="3761184"/>
                  <a:pt x="6754451" y="3770953"/>
                </a:cubicBezTo>
                <a:cubicBezTo>
                  <a:pt x="6773988" y="3780722"/>
                  <a:pt x="6773988" y="3790492"/>
                  <a:pt x="6773988" y="3790492"/>
                </a:cubicBezTo>
                <a:cubicBezTo>
                  <a:pt x="6764220" y="3790492"/>
                  <a:pt x="6773988" y="3790492"/>
                  <a:pt x="6773988" y="3800261"/>
                </a:cubicBezTo>
                <a:cubicBezTo>
                  <a:pt x="6783757" y="3800261"/>
                  <a:pt x="6783757" y="3810030"/>
                  <a:pt x="6783757" y="3810030"/>
                </a:cubicBezTo>
                <a:cubicBezTo>
                  <a:pt x="6803294" y="3819799"/>
                  <a:pt x="6822832" y="3839338"/>
                  <a:pt x="6822832" y="3849107"/>
                </a:cubicBezTo>
                <a:cubicBezTo>
                  <a:pt x="6832600" y="3858877"/>
                  <a:pt x="6852137" y="3878415"/>
                  <a:pt x="6861906" y="3878415"/>
                </a:cubicBezTo>
                <a:cubicBezTo>
                  <a:pt x="6861906" y="3878415"/>
                  <a:pt x="6871675" y="3888185"/>
                  <a:pt x="6871675" y="3897954"/>
                </a:cubicBezTo>
                <a:cubicBezTo>
                  <a:pt x="6881443" y="3907723"/>
                  <a:pt x="6881443" y="3907723"/>
                  <a:pt x="6881443" y="3907723"/>
                </a:cubicBezTo>
                <a:cubicBezTo>
                  <a:pt x="6871675" y="3907723"/>
                  <a:pt x="6871675" y="3907723"/>
                  <a:pt x="6871675" y="3907723"/>
                </a:cubicBezTo>
                <a:cubicBezTo>
                  <a:pt x="6871675" y="3907723"/>
                  <a:pt x="6871675" y="3897954"/>
                  <a:pt x="6861906" y="3897954"/>
                </a:cubicBezTo>
                <a:cubicBezTo>
                  <a:pt x="6861906" y="3897954"/>
                  <a:pt x="6852137" y="3888185"/>
                  <a:pt x="6852137" y="3878415"/>
                </a:cubicBezTo>
                <a:cubicBezTo>
                  <a:pt x="6822832" y="3858877"/>
                  <a:pt x="6803294" y="3839338"/>
                  <a:pt x="6773988" y="3810030"/>
                </a:cubicBezTo>
                <a:cubicBezTo>
                  <a:pt x="6754451" y="3790492"/>
                  <a:pt x="6754451" y="3790492"/>
                  <a:pt x="6754451" y="3790492"/>
                </a:cubicBezTo>
                <a:cubicBezTo>
                  <a:pt x="6725145" y="3780722"/>
                  <a:pt x="6725145" y="3780722"/>
                  <a:pt x="6725145" y="3780722"/>
                </a:cubicBezTo>
                <a:cubicBezTo>
                  <a:pt x="6725145" y="3770953"/>
                  <a:pt x="6715377" y="3770953"/>
                  <a:pt x="6705608" y="3770953"/>
                </a:cubicBezTo>
                <a:cubicBezTo>
                  <a:pt x="6705608" y="3770953"/>
                  <a:pt x="6705608" y="3770953"/>
                  <a:pt x="6695840" y="3770953"/>
                </a:cubicBezTo>
                <a:cubicBezTo>
                  <a:pt x="6695840" y="3770953"/>
                  <a:pt x="6695840" y="3761184"/>
                  <a:pt x="6686071" y="3761184"/>
                </a:cubicBezTo>
                <a:cubicBezTo>
                  <a:pt x="6676302" y="3751414"/>
                  <a:pt x="6676302" y="3751414"/>
                  <a:pt x="6676302" y="3751414"/>
                </a:cubicBezTo>
                <a:cubicBezTo>
                  <a:pt x="6686071" y="3751414"/>
                  <a:pt x="6686071" y="3751414"/>
                  <a:pt x="6686071" y="3751414"/>
                </a:cubicBezTo>
                <a:cubicBezTo>
                  <a:pt x="6695840" y="3751414"/>
                  <a:pt x="6695840" y="3751414"/>
                  <a:pt x="6695840" y="3751414"/>
                </a:cubicBezTo>
                <a:cubicBezTo>
                  <a:pt x="6705608" y="3761184"/>
                  <a:pt x="6715377" y="3770953"/>
                  <a:pt x="6725145" y="3770953"/>
                </a:cubicBezTo>
                <a:cubicBezTo>
                  <a:pt x="6725145" y="3761184"/>
                  <a:pt x="6725145" y="3761184"/>
                  <a:pt x="6725145" y="3761184"/>
                </a:cubicBezTo>
                <a:cubicBezTo>
                  <a:pt x="6705608" y="3751414"/>
                  <a:pt x="6686071" y="3731876"/>
                  <a:pt x="6676302" y="3722106"/>
                </a:cubicBezTo>
                <a:cubicBezTo>
                  <a:pt x="6676302" y="3722106"/>
                  <a:pt x="6676302" y="3722106"/>
                  <a:pt x="6666534" y="3722106"/>
                </a:cubicBezTo>
                <a:cubicBezTo>
                  <a:pt x="6666534" y="3712337"/>
                  <a:pt x="6666534" y="3712337"/>
                  <a:pt x="6666534" y="3712337"/>
                </a:cubicBezTo>
                <a:cubicBezTo>
                  <a:pt x="6666534" y="3722106"/>
                  <a:pt x="6646997" y="3702568"/>
                  <a:pt x="6637228" y="3702568"/>
                </a:cubicBezTo>
                <a:cubicBezTo>
                  <a:pt x="6637228" y="3702568"/>
                  <a:pt x="6637228" y="3692798"/>
                  <a:pt x="6627459" y="3692798"/>
                </a:cubicBezTo>
                <a:cubicBezTo>
                  <a:pt x="6627459" y="3683029"/>
                  <a:pt x="6617691" y="3683029"/>
                  <a:pt x="6617691" y="3683029"/>
                </a:cubicBezTo>
                <a:cubicBezTo>
                  <a:pt x="6617691" y="3692798"/>
                  <a:pt x="6617691" y="3692798"/>
                  <a:pt x="6617691" y="3692798"/>
                </a:cubicBezTo>
                <a:cubicBezTo>
                  <a:pt x="6617691" y="3692798"/>
                  <a:pt x="6617691" y="3692798"/>
                  <a:pt x="6607922" y="3692798"/>
                </a:cubicBezTo>
                <a:cubicBezTo>
                  <a:pt x="6607922" y="3692798"/>
                  <a:pt x="6607922" y="3683029"/>
                  <a:pt x="6598153" y="3683029"/>
                </a:cubicBezTo>
                <a:cubicBezTo>
                  <a:pt x="6588385" y="3673260"/>
                  <a:pt x="6588385" y="3673260"/>
                  <a:pt x="6588385" y="3683029"/>
                </a:cubicBezTo>
                <a:cubicBezTo>
                  <a:pt x="6588385" y="3683029"/>
                  <a:pt x="6588385" y="3683029"/>
                  <a:pt x="6578616" y="3673260"/>
                </a:cubicBezTo>
                <a:cubicBezTo>
                  <a:pt x="6568848" y="3663491"/>
                  <a:pt x="6549310" y="3653721"/>
                  <a:pt x="6549310" y="3653721"/>
                </a:cubicBezTo>
                <a:cubicBezTo>
                  <a:pt x="6549310" y="3653721"/>
                  <a:pt x="6529773" y="3634183"/>
                  <a:pt x="6500467" y="3614644"/>
                </a:cubicBezTo>
                <a:cubicBezTo>
                  <a:pt x="6490699" y="3604875"/>
                  <a:pt x="6490699" y="3604875"/>
                  <a:pt x="6490699" y="3604875"/>
                </a:cubicBezTo>
                <a:cubicBezTo>
                  <a:pt x="6490699" y="3614644"/>
                  <a:pt x="6500467" y="3614644"/>
                  <a:pt x="6500467" y="3614644"/>
                </a:cubicBezTo>
                <a:cubicBezTo>
                  <a:pt x="6500467" y="3614644"/>
                  <a:pt x="6510236" y="3624413"/>
                  <a:pt x="6510236" y="3624413"/>
                </a:cubicBezTo>
                <a:cubicBezTo>
                  <a:pt x="6520005" y="3624413"/>
                  <a:pt x="6520005" y="3634183"/>
                  <a:pt x="6520005" y="3634183"/>
                </a:cubicBezTo>
                <a:cubicBezTo>
                  <a:pt x="6520005" y="3634183"/>
                  <a:pt x="6520005" y="3634183"/>
                  <a:pt x="6529773" y="3643952"/>
                </a:cubicBezTo>
                <a:cubicBezTo>
                  <a:pt x="6549310" y="3663491"/>
                  <a:pt x="6559079" y="3673260"/>
                  <a:pt x="6568848" y="3683029"/>
                </a:cubicBezTo>
                <a:cubicBezTo>
                  <a:pt x="6573732" y="3687914"/>
                  <a:pt x="6578616" y="3692798"/>
                  <a:pt x="6583501" y="3696462"/>
                </a:cubicBezTo>
                <a:lnTo>
                  <a:pt x="6591873" y="3699951"/>
                </a:lnTo>
                <a:lnTo>
                  <a:pt x="6588385" y="3702568"/>
                </a:lnTo>
                <a:cubicBezTo>
                  <a:pt x="6588385" y="3702568"/>
                  <a:pt x="6588385" y="3702568"/>
                  <a:pt x="6598153" y="3702568"/>
                </a:cubicBezTo>
                <a:cubicBezTo>
                  <a:pt x="6607922" y="3712337"/>
                  <a:pt x="6607922" y="3712337"/>
                  <a:pt x="6607922" y="3722106"/>
                </a:cubicBezTo>
                <a:cubicBezTo>
                  <a:pt x="6607922" y="3722106"/>
                  <a:pt x="6617691" y="3731876"/>
                  <a:pt x="6637228" y="3741645"/>
                </a:cubicBezTo>
                <a:cubicBezTo>
                  <a:pt x="6666534" y="3761184"/>
                  <a:pt x="6676302" y="3770953"/>
                  <a:pt x="6676302" y="3780722"/>
                </a:cubicBezTo>
                <a:cubicBezTo>
                  <a:pt x="6676302" y="3780722"/>
                  <a:pt x="6686071" y="3780722"/>
                  <a:pt x="6686071" y="3790492"/>
                </a:cubicBezTo>
                <a:cubicBezTo>
                  <a:pt x="6695840" y="3790492"/>
                  <a:pt x="6695840" y="3790492"/>
                  <a:pt x="6695840" y="3800261"/>
                </a:cubicBezTo>
                <a:cubicBezTo>
                  <a:pt x="6695840" y="3800261"/>
                  <a:pt x="6705608" y="3810030"/>
                  <a:pt x="6725145" y="3819799"/>
                </a:cubicBezTo>
                <a:cubicBezTo>
                  <a:pt x="6734914" y="3829569"/>
                  <a:pt x="6773988" y="3868646"/>
                  <a:pt x="6773988" y="3868646"/>
                </a:cubicBezTo>
                <a:cubicBezTo>
                  <a:pt x="6773988" y="3868646"/>
                  <a:pt x="6783757" y="3878415"/>
                  <a:pt x="6783757" y="3878415"/>
                </a:cubicBezTo>
                <a:cubicBezTo>
                  <a:pt x="6773988" y="3878415"/>
                  <a:pt x="6773988" y="3878415"/>
                  <a:pt x="6764220" y="3868646"/>
                </a:cubicBezTo>
                <a:cubicBezTo>
                  <a:pt x="6764220" y="3868646"/>
                  <a:pt x="6764220" y="3868646"/>
                  <a:pt x="6754451" y="3868646"/>
                </a:cubicBezTo>
                <a:cubicBezTo>
                  <a:pt x="6754451" y="3858877"/>
                  <a:pt x="6744683" y="3858877"/>
                  <a:pt x="6744683" y="3858877"/>
                </a:cubicBezTo>
                <a:cubicBezTo>
                  <a:pt x="6744683" y="3849107"/>
                  <a:pt x="6705608" y="3810030"/>
                  <a:pt x="6695840" y="3810030"/>
                </a:cubicBezTo>
                <a:cubicBezTo>
                  <a:pt x="6695840" y="3800261"/>
                  <a:pt x="6686071" y="3790492"/>
                  <a:pt x="6656765" y="3761184"/>
                </a:cubicBezTo>
                <a:cubicBezTo>
                  <a:pt x="6642112" y="3753857"/>
                  <a:pt x="6632954" y="3752025"/>
                  <a:pt x="6612806" y="3735081"/>
                </a:cubicBezTo>
                <a:lnTo>
                  <a:pt x="6588389" y="3712341"/>
                </a:lnTo>
                <a:lnTo>
                  <a:pt x="6568848" y="3692798"/>
                </a:lnTo>
                <a:cubicBezTo>
                  <a:pt x="6578616" y="3702568"/>
                  <a:pt x="6578616" y="3702568"/>
                  <a:pt x="6588385" y="3712337"/>
                </a:cubicBezTo>
                <a:lnTo>
                  <a:pt x="6588389" y="3712341"/>
                </a:lnTo>
                <a:lnTo>
                  <a:pt x="6598153" y="3722106"/>
                </a:lnTo>
                <a:cubicBezTo>
                  <a:pt x="6598153" y="3731876"/>
                  <a:pt x="6617691" y="3751414"/>
                  <a:pt x="6627459" y="3751414"/>
                </a:cubicBezTo>
                <a:cubicBezTo>
                  <a:pt x="6627459" y="3751414"/>
                  <a:pt x="6627459" y="3751414"/>
                  <a:pt x="6627459" y="3761184"/>
                </a:cubicBezTo>
                <a:cubicBezTo>
                  <a:pt x="6627459" y="3761184"/>
                  <a:pt x="6629901" y="3763626"/>
                  <a:pt x="6632343" y="3767290"/>
                </a:cubicBezTo>
                <a:lnTo>
                  <a:pt x="6634016" y="3771890"/>
                </a:lnTo>
                <a:lnTo>
                  <a:pt x="6627459" y="3770953"/>
                </a:lnTo>
                <a:cubicBezTo>
                  <a:pt x="6627459" y="3770953"/>
                  <a:pt x="6617691" y="3761184"/>
                  <a:pt x="6617691" y="3761184"/>
                </a:cubicBezTo>
                <a:cubicBezTo>
                  <a:pt x="6617691" y="3761184"/>
                  <a:pt x="6617691" y="3761184"/>
                  <a:pt x="6617691" y="3751414"/>
                </a:cubicBezTo>
                <a:cubicBezTo>
                  <a:pt x="6617691" y="3761184"/>
                  <a:pt x="6607922" y="3761184"/>
                  <a:pt x="6607922" y="3751414"/>
                </a:cubicBezTo>
                <a:cubicBezTo>
                  <a:pt x="6598153" y="3751414"/>
                  <a:pt x="6598153" y="3761184"/>
                  <a:pt x="6607922" y="3761184"/>
                </a:cubicBezTo>
                <a:cubicBezTo>
                  <a:pt x="6617691" y="3770953"/>
                  <a:pt x="6617691" y="3770953"/>
                  <a:pt x="6627459" y="3780722"/>
                </a:cubicBezTo>
                <a:cubicBezTo>
                  <a:pt x="6627459" y="3780722"/>
                  <a:pt x="6637228" y="3780722"/>
                  <a:pt x="6637228" y="3790492"/>
                </a:cubicBezTo>
                <a:cubicBezTo>
                  <a:pt x="6637228" y="3790492"/>
                  <a:pt x="6646997" y="3800261"/>
                  <a:pt x="6646997" y="3800261"/>
                </a:cubicBezTo>
                <a:cubicBezTo>
                  <a:pt x="6656765" y="3810030"/>
                  <a:pt x="6666534" y="3819799"/>
                  <a:pt x="6666534" y="3819799"/>
                </a:cubicBezTo>
                <a:cubicBezTo>
                  <a:pt x="6676302" y="3819799"/>
                  <a:pt x="6686071" y="3829569"/>
                  <a:pt x="6686071" y="3839338"/>
                </a:cubicBezTo>
                <a:cubicBezTo>
                  <a:pt x="6686071" y="3839338"/>
                  <a:pt x="6695840" y="3858877"/>
                  <a:pt x="6705608" y="3849107"/>
                </a:cubicBezTo>
                <a:cubicBezTo>
                  <a:pt x="6705608" y="3849107"/>
                  <a:pt x="6705608" y="3849107"/>
                  <a:pt x="6715377" y="3858877"/>
                </a:cubicBezTo>
                <a:cubicBezTo>
                  <a:pt x="6715377" y="3858877"/>
                  <a:pt x="6715377" y="3858877"/>
                  <a:pt x="6705608" y="3858877"/>
                </a:cubicBezTo>
                <a:cubicBezTo>
                  <a:pt x="6715377" y="3868646"/>
                  <a:pt x="6715377" y="3868646"/>
                  <a:pt x="6715377" y="3868646"/>
                </a:cubicBezTo>
                <a:cubicBezTo>
                  <a:pt x="6715377" y="3868646"/>
                  <a:pt x="6725145" y="3868646"/>
                  <a:pt x="6725145" y="3868646"/>
                </a:cubicBezTo>
                <a:cubicBezTo>
                  <a:pt x="6725145" y="3868646"/>
                  <a:pt x="6734914" y="3868646"/>
                  <a:pt x="6734914" y="3878415"/>
                </a:cubicBezTo>
                <a:cubicBezTo>
                  <a:pt x="6734914" y="3878415"/>
                  <a:pt x="6734914" y="3878415"/>
                  <a:pt x="6736135" y="3878415"/>
                </a:cubicBezTo>
                <a:lnTo>
                  <a:pt x="6739799" y="3878415"/>
                </a:lnTo>
                <a:cubicBezTo>
                  <a:pt x="6742241" y="3878415"/>
                  <a:pt x="6744683" y="3878415"/>
                  <a:pt x="6744683" y="3878415"/>
                </a:cubicBezTo>
                <a:cubicBezTo>
                  <a:pt x="6744683" y="3888185"/>
                  <a:pt x="6754451" y="3888185"/>
                  <a:pt x="6754451" y="3897954"/>
                </a:cubicBezTo>
                <a:cubicBezTo>
                  <a:pt x="6754451" y="3907723"/>
                  <a:pt x="6754451" y="3907723"/>
                  <a:pt x="6764220" y="3907723"/>
                </a:cubicBezTo>
                <a:cubicBezTo>
                  <a:pt x="6764220" y="3907723"/>
                  <a:pt x="6773988" y="3917493"/>
                  <a:pt x="6773988" y="3917493"/>
                </a:cubicBezTo>
                <a:cubicBezTo>
                  <a:pt x="6783757" y="3927262"/>
                  <a:pt x="6793526" y="3937031"/>
                  <a:pt x="6793526" y="3937031"/>
                </a:cubicBezTo>
                <a:cubicBezTo>
                  <a:pt x="6803294" y="3946800"/>
                  <a:pt x="6803294" y="3946800"/>
                  <a:pt x="6803294" y="3946800"/>
                </a:cubicBezTo>
                <a:cubicBezTo>
                  <a:pt x="6803294" y="3946800"/>
                  <a:pt x="6813063" y="3956570"/>
                  <a:pt x="6813063" y="3956570"/>
                </a:cubicBezTo>
                <a:cubicBezTo>
                  <a:pt x="6822832" y="3966339"/>
                  <a:pt x="6822832" y="3966339"/>
                  <a:pt x="6832600" y="3976108"/>
                </a:cubicBezTo>
                <a:cubicBezTo>
                  <a:pt x="6822832" y="3976108"/>
                  <a:pt x="6822832" y="3976108"/>
                  <a:pt x="6822832" y="3976108"/>
                </a:cubicBezTo>
                <a:cubicBezTo>
                  <a:pt x="6822832" y="3976108"/>
                  <a:pt x="6822832" y="3966339"/>
                  <a:pt x="6813063" y="3966339"/>
                </a:cubicBezTo>
                <a:cubicBezTo>
                  <a:pt x="6813063" y="3966339"/>
                  <a:pt x="6803294" y="3956570"/>
                  <a:pt x="6803294" y="3956570"/>
                </a:cubicBezTo>
                <a:cubicBezTo>
                  <a:pt x="6803294" y="3956570"/>
                  <a:pt x="6803294" y="3956570"/>
                  <a:pt x="6793526" y="3946800"/>
                </a:cubicBezTo>
                <a:cubicBezTo>
                  <a:pt x="6793526" y="3946800"/>
                  <a:pt x="6793526" y="3946800"/>
                  <a:pt x="6783757" y="3937031"/>
                </a:cubicBezTo>
                <a:cubicBezTo>
                  <a:pt x="6783757" y="3937031"/>
                  <a:pt x="6773988" y="3927262"/>
                  <a:pt x="6764220" y="3927262"/>
                </a:cubicBezTo>
                <a:cubicBezTo>
                  <a:pt x="6764220" y="3917493"/>
                  <a:pt x="6754451" y="3907723"/>
                  <a:pt x="6754451" y="3907723"/>
                </a:cubicBezTo>
                <a:cubicBezTo>
                  <a:pt x="6754451" y="3907723"/>
                  <a:pt x="6744683" y="3907723"/>
                  <a:pt x="6744683" y="3897954"/>
                </a:cubicBezTo>
                <a:cubicBezTo>
                  <a:pt x="6734914" y="3888185"/>
                  <a:pt x="6734914" y="3888185"/>
                  <a:pt x="6734914" y="3888185"/>
                </a:cubicBezTo>
                <a:cubicBezTo>
                  <a:pt x="6734914" y="3888185"/>
                  <a:pt x="6725145" y="3888185"/>
                  <a:pt x="6725145" y="3888185"/>
                </a:cubicBezTo>
                <a:cubicBezTo>
                  <a:pt x="6725145" y="3888185"/>
                  <a:pt x="6686071" y="3858877"/>
                  <a:pt x="6676302" y="3849107"/>
                </a:cubicBezTo>
                <a:cubicBezTo>
                  <a:pt x="6676302" y="3849107"/>
                  <a:pt x="6666534" y="3839338"/>
                  <a:pt x="6656765" y="3829569"/>
                </a:cubicBezTo>
                <a:cubicBezTo>
                  <a:pt x="6656765" y="3819799"/>
                  <a:pt x="6637228" y="3810030"/>
                  <a:pt x="6637228" y="3810030"/>
                </a:cubicBezTo>
                <a:cubicBezTo>
                  <a:pt x="6627459" y="3800261"/>
                  <a:pt x="6617691" y="3800261"/>
                  <a:pt x="6617691" y="3790492"/>
                </a:cubicBezTo>
                <a:cubicBezTo>
                  <a:pt x="6617691" y="3790492"/>
                  <a:pt x="6598153" y="3770953"/>
                  <a:pt x="6588385" y="3761184"/>
                </a:cubicBezTo>
                <a:cubicBezTo>
                  <a:pt x="6568848" y="3751414"/>
                  <a:pt x="6559079" y="3731876"/>
                  <a:pt x="6549310" y="3731876"/>
                </a:cubicBezTo>
                <a:cubicBezTo>
                  <a:pt x="6549310" y="3731876"/>
                  <a:pt x="6529773" y="3712337"/>
                  <a:pt x="6520005" y="3702568"/>
                </a:cubicBezTo>
                <a:cubicBezTo>
                  <a:pt x="6510236" y="3702568"/>
                  <a:pt x="6510236" y="3702568"/>
                  <a:pt x="6510236" y="3702568"/>
                </a:cubicBezTo>
                <a:cubicBezTo>
                  <a:pt x="6505352" y="3697683"/>
                  <a:pt x="6500467" y="3692798"/>
                  <a:pt x="6494362" y="3687914"/>
                </a:cubicBezTo>
                <a:lnTo>
                  <a:pt x="6477713" y="3677398"/>
                </a:lnTo>
                <a:lnTo>
                  <a:pt x="6476046" y="3674481"/>
                </a:lnTo>
                <a:cubicBezTo>
                  <a:pt x="6473604" y="3673260"/>
                  <a:pt x="6471162" y="3673260"/>
                  <a:pt x="6471162" y="3673260"/>
                </a:cubicBezTo>
                <a:lnTo>
                  <a:pt x="6477713" y="3677398"/>
                </a:lnTo>
                <a:lnTo>
                  <a:pt x="6480930" y="3683029"/>
                </a:lnTo>
                <a:cubicBezTo>
                  <a:pt x="6490699" y="3683029"/>
                  <a:pt x="6500467" y="3692798"/>
                  <a:pt x="6500467" y="3702568"/>
                </a:cubicBezTo>
                <a:cubicBezTo>
                  <a:pt x="6510236" y="3712337"/>
                  <a:pt x="6520005" y="3712337"/>
                  <a:pt x="6520005" y="3722106"/>
                </a:cubicBezTo>
                <a:cubicBezTo>
                  <a:pt x="6529773" y="3722106"/>
                  <a:pt x="6529773" y="3731876"/>
                  <a:pt x="6529773" y="3731876"/>
                </a:cubicBezTo>
                <a:cubicBezTo>
                  <a:pt x="6539542" y="3731876"/>
                  <a:pt x="6539542" y="3741645"/>
                  <a:pt x="6539542" y="3741645"/>
                </a:cubicBezTo>
                <a:cubicBezTo>
                  <a:pt x="6539542" y="3741645"/>
                  <a:pt x="6539542" y="3741645"/>
                  <a:pt x="6549310" y="3741645"/>
                </a:cubicBezTo>
                <a:cubicBezTo>
                  <a:pt x="6549310" y="3741645"/>
                  <a:pt x="6549310" y="3751414"/>
                  <a:pt x="6559079" y="3761184"/>
                </a:cubicBezTo>
                <a:cubicBezTo>
                  <a:pt x="6559079" y="3761184"/>
                  <a:pt x="6568848" y="3770953"/>
                  <a:pt x="6578616" y="3770953"/>
                </a:cubicBezTo>
                <a:cubicBezTo>
                  <a:pt x="6578616" y="3770953"/>
                  <a:pt x="6588385" y="3780722"/>
                  <a:pt x="6598153" y="3790492"/>
                </a:cubicBezTo>
                <a:cubicBezTo>
                  <a:pt x="6607922" y="3800261"/>
                  <a:pt x="6617691" y="3819799"/>
                  <a:pt x="6617691" y="3819799"/>
                </a:cubicBezTo>
                <a:cubicBezTo>
                  <a:pt x="6627459" y="3819799"/>
                  <a:pt x="6627459" y="3829569"/>
                  <a:pt x="6637228" y="3829569"/>
                </a:cubicBezTo>
                <a:cubicBezTo>
                  <a:pt x="6637228" y="3839338"/>
                  <a:pt x="6637228" y="3839338"/>
                  <a:pt x="6637228" y="3839338"/>
                </a:cubicBezTo>
                <a:cubicBezTo>
                  <a:pt x="6646997" y="3849107"/>
                  <a:pt x="6666534" y="3868646"/>
                  <a:pt x="6666534" y="3868646"/>
                </a:cubicBezTo>
                <a:cubicBezTo>
                  <a:pt x="6666534" y="3868646"/>
                  <a:pt x="6666534" y="3868646"/>
                  <a:pt x="6676302" y="3878415"/>
                </a:cubicBezTo>
                <a:cubicBezTo>
                  <a:pt x="6676302" y="3888185"/>
                  <a:pt x="6686071" y="3888185"/>
                  <a:pt x="6695840" y="3897954"/>
                </a:cubicBezTo>
                <a:cubicBezTo>
                  <a:pt x="6705608" y="3907723"/>
                  <a:pt x="6705608" y="3907723"/>
                  <a:pt x="6705608" y="3907723"/>
                </a:cubicBezTo>
                <a:cubicBezTo>
                  <a:pt x="6715377" y="3917493"/>
                  <a:pt x="6715377" y="3917493"/>
                  <a:pt x="6715377" y="3917493"/>
                </a:cubicBezTo>
                <a:cubicBezTo>
                  <a:pt x="6715377" y="3922378"/>
                  <a:pt x="6715377" y="3924820"/>
                  <a:pt x="6715377" y="3924820"/>
                </a:cubicBezTo>
                <a:lnTo>
                  <a:pt x="6715377" y="3926041"/>
                </a:lnTo>
                <a:cubicBezTo>
                  <a:pt x="6715377" y="3927262"/>
                  <a:pt x="6715377" y="3927262"/>
                  <a:pt x="6715377" y="3927262"/>
                </a:cubicBezTo>
                <a:cubicBezTo>
                  <a:pt x="6725145" y="3937031"/>
                  <a:pt x="6725145" y="3937031"/>
                  <a:pt x="6725145" y="3937031"/>
                </a:cubicBezTo>
                <a:cubicBezTo>
                  <a:pt x="6725145" y="3946800"/>
                  <a:pt x="6734914" y="3956570"/>
                  <a:pt x="6744683" y="3956570"/>
                </a:cubicBezTo>
                <a:cubicBezTo>
                  <a:pt x="6754451" y="3966339"/>
                  <a:pt x="6764220" y="3976108"/>
                  <a:pt x="6764220" y="3985878"/>
                </a:cubicBezTo>
                <a:cubicBezTo>
                  <a:pt x="6764220" y="3985878"/>
                  <a:pt x="6754451" y="3985878"/>
                  <a:pt x="6754451" y="3976108"/>
                </a:cubicBezTo>
                <a:cubicBezTo>
                  <a:pt x="6754451" y="3976108"/>
                  <a:pt x="6744683" y="3966339"/>
                  <a:pt x="6734914" y="3966339"/>
                </a:cubicBezTo>
                <a:cubicBezTo>
                  <a:pt x="6734914" y="3966339"/>
                  <a:pt x="6725145" y="3956570"/>
                  <a:pt x="6725145" y="3956570"/>
                </a:cubicBezTo>
                <a:cubicBezTo>
                  <a:pt x="6715377" y="3946800"/>
                  <a:pt x="6715377" y="3946800"/>
                  <a:pt x="6715377" y="3946800"/>
                </a:cubicBezTo>
                <a:cubicBezTo>
                  <a:pt x="6705608" y="3946800"/>
                  <a:pt x="6705608" y="3937031"/>
                  <a:pt x="6705608" y="3937031"/>
                </a:cubicBezTo>
                <a:cubicBezTo>
                  <a:pt x="6715377" y="3937031"/>
                  <a:pt x="6705608" y="3927262"/>
                  <a:pt x="6695840" y="3917493"/>
                </a:cubicBezTo>
                <a:cubicBezTo>
                  <a:pt x="6695840" y="3917493"/>
                  <a:pt x="6686071" y="3907723"/>
                  <a:pt x="6676302" y="3897954"/>
                </a:cubicBezTo>
                <a:cubicBezTo>
                  <a:pt x="6666534" y="3878415"/>
                  <a:pt x="6646997" y="3868646"/>
                  <a:pt x="6646997" y="3868646"/>
                </a:cubicBezTo>
                <a:cubicBezTo>
                  <a:pt x="6646997" y="3868646"/>
                  <a:pt x="6646997" y="3878415"/>
                  <a:pt x="6646997" y="3878415"/>
                </a:cubicBezTo>
                <a:cubicBezTo>
                  <a:pt x="6656765" y="3878415"/>
                  <a:pt x="6656765" y="3888185"/>
                  <a:pt x="6666534" y="3888185"/>
                </a:cubicBezTo>
                <a:cubicBezTo>
                  <a:pt x="6666534" y="3897954"/>
                  <a:pt x="6666534" y="3897954"/>
                  <a:pt x="6676302" y="3907723"/>
                </a:cubicBezTo>
                <a:cubicBezTo>
                  <a:pt x="6676302" y="3907723"/>
                  <a:pt x="6686071" y="3907723"/>
                  <a:pt x="6676302" y="3917493"/>
                </a:cubicBezTo>
                <a:cubicBezTo>
                  <a:pt x="6676302" y="3917493"/>
                  <a:pt x="6666534" y="3907723"/>
                  <a:pt x="6656765" y="3897954"/>
                </a:cubicBezTo>
                <a:cubicBezTo>
                  <a:pt x="6646997" y="3878415"/>
                  <a:pt x="6627459" y="3868646"/>
                  <a:pt x="6627459" y="3868646"/>
                </a:cubicBezTo>
                <a:cubicBezTo>
                  <a:pt x="6637228" y="3878415"/>
                  <a:pt x="6646997" y="3888185"/>
                  <a:pt x="6646997" y="3888185"/>
                </a:cubicBezTo>
                <a:cubicBezTo>
                  <a:pt x="6646997" y="3888185"/>
                  <a:pt x="6656765" y="3897954"/>
                  <a:pt x="6656765" y="3897954"/>
                </a:cubicBezTo>
                <a:cubicBezTo>
                  <a:pt x="6656765" y="3897954"/>
                  <a:pt x="6686071" y="3927262"/>
                  <a:pt x="6695840" y="3937031"/>
                </a:cubicBezTo>
                <a:cubicBezTo>
                  <a:pt x="6705608" y="3946800"/>
                  <a:pt x="6705608" y="3946800"/>
                  <a:pt x="6695840" y="3946800"/>
                </a:cubicBezTo>
                <a:cubicBezTo>
                  <a:pt x="6725145" y="3976108"/>
                  <a:pt x="6744683" y="3995647"/>
                  <a:pt x="6754451" y="4005416"/>
                </a:cubicBezTo>
                <a:cubicBezTo>
                  <a:pt x="6764220" y="4015186"/>
                  <a:pt x="6773988" y="4024955"/>
                  <a:pt x="6773988" y="4024955"/>
                </a:cubicBezTo>
                <a:cubicBezTo>
                  <a:pt x="6773988" y="4024955"/>
                  <a:pt x="6793526" y="4054263"/>
                  <a:pt x="6803294" y="4054263"/>
                </a:cubicBezTo>
                <a:cubicBezTo>
                  <a:pt x="6803294" y="4054263"/>
                  <a:pt x="6803294" y="4054263"/>
                  <a:pt x="6793526" y="4054263"/>
                </a:cubicBezTo>
                <a:cubicBezTo>
                  <a:pt x="6783757" y="4054263"/>
                  <a:pt x="6783757" y="4044494"/>
                  <a:pt x="6783757" y="4044494"/>
                </a:cubicBezTo>
                <a:cubicBezTo>
                  <a:pt x="6783757" y="4044494"/>
                  <a:pt x="6773988" y="4044494"/>
                  <a:pt x="6773988" y="4044494"/>
                </a:cubicBezTo>
                <a:cubicBezTo>
                  <a:pt x="6764220" y="4034724"/>
                  <a:pt x="6764220" y="4034724"/>
                  <a:pt x="6773988" y="4034724"/>
                </a:cubicBezTo>
                <a:cubicBezTo>
                  <a:pt x="6773988" y="4034724"/>
                  <a:pt x="6773988" y="4034724"/>
                  <a:pt x="6764220" y="4024955"/>
                </a:cubicBezTo>
                <a:cubicBezTo>
                  <a:pt x="6754451" y="4015186"/>
                  <a:pt x="6744683" y="4005416"/>
                  <a:pt x="6744683" y="4005416"/>
                </a:cubicBezTo>
                <a:cubicBezTo>
                  <a:pt x="6734914" y="3995647"/>
                  <a:pt x="6725145" y="3985878"/>
                  <a:pt x="6715377" y="3976108"/>
                </a:cubicBezTo>
                <a:cubicBezTo>
                  <a:pt x="6715377" y="3966339"/>
                  <a:pt x="6705608" y="3966339"/>
                  <a:pt x="6705608" y="3956570"/>
                </a:cubicBezTo>
                <a:cubicBezTo>
                  <a:pt x="6695840" y="3956570"/>
                  <a:pt x="6695840" y="3956570"/>
                  <a:pt x="6695840" y="3956570"/>
                </a:cubicBezTo>
                <a:cubicBezTo>
                  <a:pt x="6695840" y="3956570"/>
                  <a:pt x="6686071" y="3956570"/>
                  <a:pt x="6676302" y="3946800"/>
                </a:cubicBezTo>
                <a:cubicBezTo>
                  <a:pt x="6676302" y="3946800"/>
                  <a:pt x="6666534" y="3937031"/>
                  <a:pt x="6666534" y="3927262"/>
                </a:cubicBezTo>
                <a:cubicBezTo>
                  <a:pt x="6656765" y="3927262"/>
                  <a:pt x="6656765" y="3917493"/>
                  <a:pt x="6646997" y="3917493"/>
                </a:cubicBezTo>
                <a:cubicBezTo>
                  <a:pt x="6646997" y="3907723"/>
                  <a:pt x="6646997" y="3907723"/>
                  <a:pt x="6646997" y="3907723"/>
                </a:cubicBezTo>
                <a:cubicBezTo>
                  <a:pt x="6646997" y="3907723"/>
                  <a:pt x="6637228" y="3907723"/>
                  <a:pt x="6637228" y="3907723"/>
                </a:cubicBezTo>
                <a:cubicBezTo>
                  <a:pt x="6627459" y="3897954"/>
                  <a:pt x="6627459" y="3897954"/>
                  <a:pt x="6627459" y="3897954"/>
                </a:cubicBezTo>
                <a:cubicBezTo>
                  <a:pt x="6627459" y="3897954"/>
                  <a:pt x="6617691" y="3888185"/>
                  <a:pt x="6617691" y="3878415"/>
                </a:cubicBezTo>
                <a:cubicBezTo>
                  <a:pt x="6607922" y="3868646"/>
                  <a:pt x="6598153" y="3868646"/>
                  <a:pt x="6588385" y="3858877"/>
                </a:cubicBezTo>
                <a:cubicBezTo>
                  <a:pt x="6588385" y="3849107"/>
                  <a:pt x="6588385" y="3849107"/>
                  <a:pt x="6578616" y="3849107"/>
                </a:cubicBezTo>
                <a:cubicBezTo>
                  <a:pt x="6568848" y="3849107"/>
                  <a:pt x="6568848" y="3839338"/>
                  <a:pt x="6559079" y="3839338"/>
                </a:cubicBezTo>
                <a:cubicBezTo>
                  <a:pt x="6559079" y="3829569"/>
                  <a:pt x="6549310" y="3829569"/>
                  <a:pt x="6549310" y="3829569"/>
                </a:cubicBezTo>
                <a:cubicBezTo>
                  <a:pt x="6549310" y="3829569"/>
                  <a:pt x="6559079" y="3839338"/>
                  <a:pt x="6559079" y="3839338"/>
                </a:cubicBezTo>
                <a:cubicBezTo>
                  <a:pt x="6568848" y="3849107"/>
                  <a:pt x="6568848" y="3849107"/>
                  <a:pt x="6568848" y="3849107"/>
                </a:cubicBezTo>
                <a:cubicBezTo>
                  <a:pt x="6578616" y="3858877"/>
                  <a:pt x="6588385" y="3868646"/>
                  <a:pt x="6598153" y="3878415"/>
                </a:cubicBezTo>
                <a:cubicBezTo>
                  <a:pt x="6627459" y="3897954"/>
                  <a:pt x="6627459" y="3897954"/>
                  <a:pt x="6637228" y="3907723"/>
                </a:cubicBezTo>
                <a:cubicBezTo>
                  <a:pt x="6637228" y="3917493"/>
                  <a:pt x="6646997" y="3917493"/>
                  <a:pt x="6656765" y="3927262"/>
                </a:cubicBezTo>
                <a:cubicBezTo>
                  <a:pt x="6656765" y="3937031"/>
                  <a:pt x="6666534" y="3946800"/>
                  <a:pt x="6676302" y="3946800"/>
                </a:cubicBezTo>
                <a:cubicBezTo>
                  <a:pt x="6676302" y="3956570"/>
                  <a:pt x="6686071" y="3966339"/>
                  <a:pt x="6686071" y="3966339"/>
                </a:cubicBezTo>
                <a:cubicBezTo>
                  <a:pt x="6686071" y="3966339"/>
                  <a:pt x="6676302" y="3956570"/>
                  <a:pt x="6666534" y="3956570"/>
                </a:cubicBezTo>
                <a:cubicBezTo>
                  <a:pt x="6656765" y="3937031"/>
                  <a:pt x="6637228" y="3917493"/>
                  <a:pt x="6637228" y="3917493"/>
                </a:cubicBezTo>
                <a:cubicBezTo>
                  <a:pt x="6637228" y="3917493"/>
                  <a:pt x="6634786" y="3917493"/>
                  <a:pt x="6632343" y="3917493"/>
                </a:cubicBezTo>
                <a:lnTo>
                  <a:pt x="6627460" y="3917493"/>
                </a:lnTo>
                <a:lnTo>
                  <a:pt x="6627459" y="3917492"/>
                </a:lnTo>
                <a:lnTo>
                  <a:pt x="6627459" y="3908944"/>
                </a:lnTo>
                <a:cubicBezTo>
                  <a:pt x="6627459" y="3907723"/>
                  <a:pt x="6627459" y="3907723"/>
                  <a:pt x="6627459" y="3907723"/>
                </a:cubicBezTo>
                <a:cubicBezTo>
                  <a:pt x="6617691" y="3907723"/>
                  <a:pt x="6617691" y="3907723"/>
                  <a:pt x="6617691" y="3897954"/>
                </a:cubicBezTo>
                <a:cubicBezTo>
                  <a:pt x="6617691" y="3897954"/>
                  <a:pt x="6607922" y="3897954"/>
                  <a:pt x="6607922" y="3897954"/>
                </a:cubicBezTo>
                <a:cubicBezTo>
                  <a:pt x="6607922" y="3897954"/>
                  <a:pt x="6607922" y="3897954"/>
                  <a:pt x="6624407" y="3914440"/>
                </a:cubicBezTo>
                <a:lnTo>
                  <a:pt x="6627459" y="3917492"/>
                </a:lnTo>
                <a:lnTo>
                  <a:pt x="6627459" y="3917493"/>
                </a:lnTo>
                <a:lnTo>
                  <a:pt x="6627460" y="3917493"/>
                </a:lnTo>
                <a:lnTo>
                  <a:pt x="6646997" y="3937031"/>
                </a:lnTo>
                <a:cubicBezTo>
                  <a:pt x="6666534" y="3956570"/>
                  <a:pt x="6676302" y="3966339"/>
                  <a:pt x="6676302" y="3966339"/>
                </a:cubicBezTo>
                <a:cubicBezTo>
                  <a:pt x="6695840" y="3995647"/>
                  <a:pt x="6725145" y="4015186"/>
                  <a:pt x="6725145" y="4015186"/>
                </a:cubicBezTo>
                <a:cubicBezTo>
                  <a:pt x="6725145" y="4015186"/>
                  <a:pt x="6725145" y="4015186"/>
                  <a:pt x="6715377" y="4015186"/>
                </a:cubicBezTo>
                <a:cubicBezTo>
                  <a:pt x="6725145" y="4015186"/>
                  <a:pt x="6725145" y="4024955"/>
                  <a:pt x="6725145" y="4024955"/>
                </a:cubicBezTo>
                <a:cubicBezTo>
                  <a:pt x="6734914" y="4024955"/>
                  <a:pt x="6744683" y="4034724"/>
                  <a:pt x="6734914" y="4034724"/>
                </a:cubicBezTo>
                <a:cubicBezTo>
                  <a:pt x="6734914" y="4034724"/>
                  <a:pt x="6734914" y="4034724"/>
                  <a:pt x="6744683" y="4044494"/>
                </a:cubicBezTo>
                <a:cubicBezTo>
                  <a:pt x="6744683" y="4044494"/>
                  <a:pt x="6754451" y="4064032"/>
                  <a:pt x="6764220" y="4064032"/>
                </a:cubicBezTo>
                <a:cubicBezTo>
                  <a:pt x="6793526" y="4093340"/>
                  <a:pt x="6803294" y="4103109"/>
                  <a:pt x="6803294" y="4103109"/>
                </a:cubicBezTo>
                <a:cubicBezTo>
                  <a:pt x="6803294" y="4112879"/>
                  <a:pt x="6803294" y="4112879"/>
                  <a:pt x="6813063" y="4122648"/>
                </a:cubicBezTo>
                <a:cubicBezTo>
                  <a:pt x="6813063" y="4132417"/>
                  <a:pt x="6822832" y="4142187"/>
                  <a:pt x="6822832" y="4142187"/>
                </a:cubicBezTo>
                <a:cubicBezTo>
                  <a:pt x="6832600" y="4142187"/>
                  <a:pt x="6832600" y="4151956"/>
                  <a:pt x="6842369" y="4151956"/>
                </a:cubicBezTo>
                <a:cubicBezTo>
                  <a:pt x="6842369" y="4161725"/>
                  <a:pt x="6842369" y="4161725"/>
                  <a:pt x="6842369" y="4161725"/>
                </a:cubicBezTo>
                <a:cubicBezTo>
                  <a:pt x="6842369" y="4161725"/>
                  <a:pt x="6842369" y="4171495"/>
                  <a:pt x="6842369" y="4171495"/>
                </a:cubicBezTo>
                <a:cubicBezTo>
                  <a:pt x="6852137" y="4171495"/>
                  <a:pt x="6852137" y="4181264"/>
                  <a:pt x="6861906" y="4181264"/>
                </a:cubicBezTo>
                <a:cubicBezTo>
                  <a:pt x="6861906" y="4191033"/>
                  <a:pt x="6871675" y="4200803"/>
                  <a:pt x="6871675" y="4200803"/>
                </a:cubicBezTo>
                <a:cubicBezTo>
                  <a:pt x="6871675" y="4200803"/>
                  <a:pt x="6871675" y="4200803"/>
                  <a:pt x="6881443" y="4210572"/>
                </a:cubicBezTo>
                <a:cubicBezTo>
                  <a:pt x="6881443" y="4210572"/>
                  <a:pt x="6881443" y="4210572"/>
                  <a:pt x="6891212" y="4220341"/>
                </a:cubicBezTo>
                <a:cubicBezTo>
                  <a:pt x="6891212" y="4230110"/>
                  <a:pt x="6881443" y="4220341"/>
                  <a:pt x="6871675" y="4210572"/>
                </a:cubicBezTo>
                <a:cubicBezTo>
                  <a:pt x="6866790" y="4205687"/>
                  <a:pt x="6859464" y="4198360"/>
                  <a:pt x="6853358" y="4192255"/>
                </a:cubicBezTo>
                <a:lnTo>
                  <a:pt x="6852137" y="4191033"/>
                </a:lnTo>
                <a:lnTo>
                  <a:pt x="6852137" y="4191033"/>
                </a:lnTo>
                <a:lnTo>
                  <a:pt x="6852137" y="4191033"/>
                </a:lnTo>
                <a:lnTo>
                  <a:pt x="6842369" y="4181264"/>
                </a:lnTo>
                <a:cubicBezTo>
                  <a:pt x="6842369" y="4181264"/>
                  <a:pt x="6842369" y="4183707"/>
                  <a:pt x="6843590" y="4186149"/>
                </a:cubicBezTo>
                <a:lnTo>
                  <a:pt x="6852137" y="4191033"/>
                </a:lnTo>
                <a:lnTo>
                  <a:pt x="6852137" y="4191033"/>
                </a:lnTo>
                <a:lnTo>
                  <a:pt x="6852137" y="4195918"/>
                </a:lnTo>
                <a:cubicBezTo>
                  <a:pt x="6852137" y="4198360"/>
                  <a:pt x="6852137" y="4200803"/>
                  <a:pt x="6852137" y="4200803"/>
                </a:cubicBezTo>
                <a:cubicBezTo>
                  <a:pt x="6852137" y="4200803"/>
                  <a:pt x="6852137" y="4210572"/>
                  <a:pt x="6852137" y="4210572"/>
                </a:cubicBezTo>
                <a:cubicBezTo>
                  <a:pt x="6852137" y="4210572"/>
                  <a:pt x="6861906" y="4210572"/>
                  <a:pt x="6861906" y="4210572"/>
                </a:cubicBezTo>
                <a:cubicBezTo>
                  <a:pt x="6861906" y="4220341"/>
                  <a:pt x="6910749" y="4269188"/>
                  <a:pt x="6920518" y="4278957"/>
                </a:cubicBezTo>
                <a:cubicBezTo>
                  <a:pt x="6920518" y="4288726"/>
                  <a:pt x="6920518" y="4288726"/>
                  <a:pt x="6920518" y="4288726"/>
                </a:cubicBezTo>
                <a:cubicBezTo>
                  <a:pt x="6920518" y="4298496"/>
                  <a:pt x="6930286" y="4308265"/>
                  <a:pt x="6940055" y="4308265"/>
                </a:cubicBezTo>
                <a:cubicBezTo>
                  <a:pt x="6940055" y="4308265"/>
                  <a:pt x="6940055" y="4318034"/>
                  <a:pt x="6949823" y="4318034"/>
                </a:cubicBezTo>
                <a:cubicBezTo>
                  <a:pt x="6959592" y="4327804"/>
                  <a:pt x="6959592" y="4327804"/>
                  <a:pt x="6949823" y="4327804"/>
                </a:cubicBezTo>
                <a:cubicBezTo>
                  <a:pt x="6940055" y="4327804"/>
                  <a:pt x="6949823" y="4337573"/>
                  <a:pt x="6969361" y="4347342"/>
                </a:cubicBezTo>
                <a:cubicBezTo>
                  <a:pt x="6979129" y="4357111"/>
                  <a:pt x="6979129" y="4366881"/>
                  <a:pt x="6998667" y="4386419"/>
                </a:cubicBezTo>
                <a:cubicBezTo>
                  <a:pt x="6998667" y="4396189"/>
                  <a:pt x="7008435" y="4405958"/>
                  <a:pt x="7008435" y="4405958"/>
                </a:cubicBezTo>
                <a:cubicBezTo>
                  <a:pt x="7008435" y="4405958"/>
                  <a:pt x="6998667" y="4405958"/>
                  <a:pt x="6998667" y="4405958"/>
                </a:cubicBezTo>
                <a:cubicBezTo>
                  <a:pt x="6998667" y="4396189"/>
                  <a:pt x="6998667" y="4396189"/>
                  <a:pt x="6998667" y="4396189"/>
                </a:cubicBezTo>
                <a:cubicBezTo>
                  <a:pt x="6988898" y="4396189"/>
                  <a:pt x="6969361" y="4366881"/>
                  <a:pt x="6949823" y="4337573"/>
                </a:cubicBezTo>
                <a:cubicBezTo>
                  <a:pt x="6940055" y="4327804"/>
                  <a:pt x="6930286" y="4318034"/>
                  <a:pt x="6920518" y="4308265"/>
                </a:cubicBezTo>
                <a:cubicBezTo>
                  <a:pt x="6910749" y="4298496"/>
                  <a:pt x="6891212" y="4278957"/>
                  <a:pt x="6891212" y="4269188"/>
                </a:cubicBezTo>
                <a:cubicBezTo>
                  <a:pt x="6881443" y="4269188"/>
                  <a:pt x="6881443" y="4259418"/>
                  <a:pt x="6871675" y="4259418"/>
                </a:cubicBezTo>
                <a:cubicBezTo>
                  <a:pt x="6871675" y="4249649"/>
                  <a:pt x="6861906" y="4239880"/>
                  <a:pt x="6852137" y="4239880"/>
                </a:cubicBezTo>
                <a:cubicBezTo>
                  <a:pt x="6852137" y="4230110"/>
                  <a:pt x="6842369" y="4230110"/>
                  <a:pt x="6842369" y="4220341"/>
                </a:cubicBezTo>
                <a:cubicBezTo>
                  <a:pt x="6842369" y="4220341"/>
                  <a:pt x="6832600" y="4210572"/>
                  <a:pt x="6832600" y="4220341"/>
                </a:cubicBezTo>
                <a:cubicBezTo>
                  <a:pt x="6842369" y="4230110"/>
                  <a:pt x="6842369" y="4230110"/>
                  <a:pt x="6842369" y="4230110"/>
                </a:cubicBezTo>
                <a:cubicBezTo>
                  <a:pt x="6842369" y="4230110"/>
                  <a:pt x="6842369" y="4239880"/>
                  <a:pt x="6842369" y="4239880"/>
                </a:cubicBezTo>
                <a:cubicBezTo>
                  <a:pt x="6852137" y="4249649"/>
                  <a:pt x="6852137" y="4249649"/>
                  <a:pt x="6852137" y="4259418"/>
                </a:cubicBezTo>
                <a:cubicBezTo>
                  <a:pt x="6861906" y="4259418"/>
                  <a:pt x="6861906" y="4269188"/>
                  <a:pt x="6861906" y="4269188"/>
                </a:cubicBezTo>
                <a:cubicBezTo>
                  <a:pt x="6871675" y="4269188"/>
                  <a:pt x="6871675" y="4269188"/>
                  <a:pt x="6871675" y="4269188"/>
                </a:cubicBezTo>
                <a:cubicBezTo>
                  <a:pt x="6881443" y="4278957"/>
                  <a:pt x="6891212" y="4298496"/>
                  <a:pt x="6900980" y="4308265"/>
                </a:cubicBezTo>
                <a:cubicBezTo>
                  <a:pt x="6910749" y="4318034"/>
                  <a:pt x="6930286" y="4337573"/>
                  <a:pt x="6930286" y="4337573"/>
                </a:cubicBezTo>
                <a:cubicBezTo>
                  <a:pt x="6930286" y="4337573"/>
                  <a:pt x="6930286" y="4337573"/>
                  <a:pt x="6930286" y="4347342"/>
                </a:cubicBezTo>
                <a:cubicBezTo>
                  <a:pt x="6940055" y="4347342"/>
                  <a:pt x="6940055" y="4357111"/>
                  <a:pt x="6949823" y="4357111"/>
                </a:cubicBezTo>
                <a:cubicBezTo>
                  <a:pt x="6959592" y="4366881"/>
                  <a:pt x="6969361" y="4386419"/>
                  <a:pt x="6979129" y="4396189"/>
                </a:cubicBezTo>
                <a:cubicBezTo>
                  <a:pt x="7008435" y="4425497"/>
                  <a:pt x="7027972" y="4454805"/>
                  <a:pt x="7018204" y="4454805"/>
                </a:cubicBezTo>
                <a:cubicBezTo>
                  <a:pt x="7018204" y="4454805"/>
                  <a:pt x="7018204" y="4445035"/>
                  <a:pt x="7008435" y="4445035"/>
                </a:cubicBezTo>
                <a:cubicBezTo>
                  <a:pt x="7008435" y="4435266"/>
                  <a:pt x="6998667" y="4435266"/>
                  <a:pt x="6998667" y="4425497"/>
                </a:cubicBezTo>
                <a:cubicBezTo>
                  <a:pt x="6998667" y="4425497"/>
                  <a:pt x="6988898" y="4425497"/>
                  <a:pt x="6988898" y="4415727"/>
                </a:cubicBezTo>
                <a:cubicBezTo>
                  <a:pt x="6969361" y="4396189"/>
                  <a:pt x="6959592" y="4386419"/>
                  <a:pt x="6959592" y="4376650"/>
                </a:cubicBezTo>
                <a:cubicBezTo>
                  <a:pt x="6949823" y="4376650"/>
                  <a:pt x="6930286" y="4347342"/>
                  <a:pt x="6920518" y="4347342"/>
                </a:cubicBezTo>
                <a:cubicBezTo>
                  <a:pt x="6920518" y="4337573"/>
                  <a:pt x="6920518" y="4337573"/>
                  <a:pt x="6910749" y="4337573"/>
                </a:cubicBezTo>
                <a:cubicBezTo>
                  <a:pt x="6910749" y="4337573"/>
                  <a:pt x="6910749" y="4337573"/>
                  <a:pt x="6900980" y="4337573"/>
                </a:cubicBezTo>
                <a:cubicBezTo>
                  <a:pt x="6891212" y="4327804"/>
                  <a:pt x="6891212" y="4318034"/>
                  <a:pt x="6900980" y="4327804"/>
                </a:cubicBezTo>
                <a:cubicBezTo>
                  <a:pt x="6900980" y="4327804"/>
                  <a:pt x="6891212" y="4308265"/>
                  <a:pt x="6881443" y="4298496"/>
                </a:cubicBezTo>
                <a:cubicBezTo>
                  <a:pt x="6871675" y="4298496"/>
                  <a:pt x="6852137" y="4269188"/>
                  <a:pt x="6842369" y="4259418"/>
                </a:cubicBezTo>
                <a:cubicBezTo>
                  <a:pt x="6842369" y="4259418"/>
                  <a:pt x="6832600" y="4249649"/>
                  <a:pt x="6832600" y="4249649"/>
                </a:cubicBezTo>
                <a:cubicBezTo>
                  <a:pt x="6822832" y="4249649"/>
                  <a:pt x="6822832" y="4239880"/>
                  <a:pt x="6813063" y="4230110"/>
                </a:cubicBezTo>
                <a:cubicBezTo>
                  <a:pt x="6793526" y="4210572"/>
                  <a:pt x="6764220" y="4191033"/>
                  <a:pt x="6764220" y="4181264"/>
                </a:cubicBezTo>
                <a:cubicBezTo>
                  <a:pt x="6764220" y="4181264"/>
                  <a:pt x="6744683" y="4171495"/>
                  <a:pt x="6734914" y="4151956"/>
                </a:cubicBezTo>
                <a:cubicBezTo>
                  <a:pt x="6725145" y="4142187"/>
                  <a:pt x="6715377" y="4132417"/>
                  <a:pt x="6715377" y="4132417"/>
                </a:cubicBezTo>
                <a:cubicBezTo>
                  <a:pt x="6715377" y="4122648"/>
                  <a:pt x="6705608" y="4122648"/>
                  <a:pt x="6705608" y="4122648"/>
                </a:cubicBezTo>
                <a:cubicBezTo>
                  <a:pt x="6695840" y="4122648"/>
                  <a:pt x="6695840" y="4112879"/>
                  <a:pt x="6695840" y="4112879"/>
                </a:cubicBezTo>
                <a:cubicBezTo>
                  <a:pt x="6695840" y="4112879"/>
                  <a:pt x="6686071" y="4103109"/>
                  <a:pt x="6686071" y="4103109"/>
                </a:cubicBezTo>
                <a:cubicBezTo>
                  <a:pt x="6676302" y="4103109"/>
                  <a:pt x="6676302" y="4093340"/>
                  <a:pt x="6666534" y="4083571"/>
                </a:cubicBezTo>
                <a:cubicBezTo>
                  <a:pt x="6656765" y="4073801"/>
                  <a:pt x="6656765" y="4073801"/>
                  <a:pt x="6646997" y="4064032"/>
                </a:cubicBezTo>
                <a:cubicBezTo>
                  <a:pt x="6646997" y="4064032"/>
                  <a:pt x="6646997" y="4064032"/>
                  <a:pt x="6637228" y="4054263"/>
                </a:cubicBezTo>
                <a:cubicBezTo>
                  <a:pt x="6637228" y="4054263"/>
                  <a:pt x="6627459" y="4054263"/>
                  <a:pt x="6627459" y="4044494"/>
                </a:cubicBezTo>
                <a:cubicBezTo>
                  <a:pt x="6617691" y="4034724"/>
                  <a:pt x="6617691" y="4024955"/>
                  <a:pt x="6607922" y="4024955"/>
                </a:cubicBezTo>
                <a:cubicBezTo>
                  <a:pt x="6607922" y="4024955"/>
                  <a:pt x="6578616" y="4005416"/>
                  <a:pt x="6559079" y="3976108"/>
                </a:cubicBezTo>
                <a:cubicBezTo>
                  <a:pt x="6559079" y="3976108"/>
                  <a:pt x="6549310" y="3966339"/>
                  <a:pt x="6539542" y="3966339"/>
                </a:cubicBezTo>
                <a:cubicBezTo>
                  <a:pt x="6539542" y="3956570"/>
                  <a:pt x="6529773" y="3946800"/>
                  <a:pt x="6529773" y="3946800"/>
                </a:cubicBezTo>
                <a:cubicBezTo>
                  <a:pt x="6520005" y="3937031"/>
                  <a:pt x="6510236" y="3937031"/>
                  <a:pt x="6510236" y="3927262"/>
                </a:cubicBezTo>
                <a:cubicBezTo>
                  <a:pt x="6500467" y="3927262"/>
                  <a:pt x="6480930" y="3907723"/>
                  <a:pt x="6480930" y="3907723"/>
                </a:cubicBezTo>
                <a:cubicBezTo>
                  <a:pt x="6471162" y="3897954"/>
                  <a:pt x="6471162" y="3897954"/>
                  <a:pt x="6461393" y="3888185"/>
                </a:cubicBezTo>
                <a:cubicBezTo>
                  <a:pt x="6461393" y="3888185"/>
                  <a:pt x="6451624" y="3878415"/>
                  <a:pt x="6451624" y="3878415"/>
                </a:cubicBezTo>
                <a:cubicBezTo>
                  <a:pt x="6451624" y="3878415"/>
                  <a:pt x="6441856" y="3878415"/>
                  <a:pt x="6441856" y="3868646"/>
                </a:cubicBezTo>
                <a:cubicBezTo>
                  <a:pt x="6432087" y="3868646"/>
                  <a:pt x="6432087" y="3868646"/>
                  <a:pt x="6432087" y="3858877"/>
                </a:cubicBezTo>
                <a:cubicBezTo>
                  <a:pt x="6422318" y="3858877"/>
                  <a:pt x="6422318" y="3858877"/>
                  <a:pt x="6422318" y="3858877"/>
                </a:cubicBezTo>
                <a:lnTo>
                  <a:pt x="6422318" y="3862899"/>
                </a:lnTo>
                <a:lnTo>
                  <a:pt x="6411329" y="3856434"/>
                </a:lnTo>
                <a:cubicBezTo>
                  <a:pt x="6402781" y="3849107"/>
                  <a:pt x="6393013" y="3839338"/>
                  <a:pt x="6383244" y="3829569"/>
                </a:cubicBezTo>
                <a:cubicBezTo>
                  <a:pt x="6383244" y="3829569"/>
                  <a:pt x="6383244" y="3829569"/>
                  <a:pt x="6373475" y="3819799"/>
                </a:cubicBezTo>
                <a:cubicBezTo>
                  <a:pt x="6373475" y="3819799"/>
                  <a:pt x="6363707" y="3810030"/>
                  <a:pt x="6363707" y="3810030"/>
                </a:cubicBezTo>
                <a:cubicBezTo>
                  <a:pt x="6353938" y="3800261"/>
                  <a:pt x="6344170" y="3790492"/>
                  <a:pt x="6344170" y="3790492"/>
                </a:cubicBezTo>
                <a:cubicBezTo>
                  <a:pt x="6334401" y="3780722"/>
                  <a:pt x="6324632" y="3780722"/>
                  <a:pt x="6314864" y="3770953"/>
                </a:cubicBezTo>
                <a:cubicBezTo>
                  <a:pt x="6305095" y="3761184"/>
                  <a:pt x="6295327" y="3751414"/>
                  <a:pt x="6295327" y="3751414"/>
                </a:cubicBezTo>
                <a:cubicBezTo>
                  <a:pt x="6295327" y="3751414"/>
                  <a:pt x="6285558" y="3741645"/>
                  <a:pt x="6275789" y="3731876"/>
                </a:cubicBezTo>
                <a:cubicBezTo>
                  <a:pt x="6275789" y="3731876"/>
                  <a:pt x="6275789" y="3731876"/>
                  <a:pt x="6266021" y="3731876"/>
                </a:cubicBezTo>
                <a:cubicBezTo>
                  <a:pt x="6256252" y="3712337"/>
                  <a:pt x="6246483" y="3712337"/>
                  <a:pt x="6236715" y="3702568"/>
                </a:cubicBezTo>
                <a:cubicBezTo>
                  <a:pt x="6236715" y="3692798"/>
                  <a:pt x="6226946" y="3692798"/>
                  <a:pt x="6226946" y="3692798"/>
                </a:cubicBezTo>
                <a:cubicBezTo>
                  <a:pt x="6217178" y="3692798"/>
                  <a:pt x="6207409" y="3683029"/>
                  <a:pt x="6207409" y="3683029"/>
                </a:cubicBezTo>
                <a:lnTo>
                  <a:pt x="6208386" y="3677168"/>
                </a:lnTo>
                <a:lnTo>
                  <a:pt x="6208630" y="3678145"/>
                </a:lnTo>
                <a:cubicBezTo>
                  <a:pt x="6209851" y="3680587"/>
                  <a:pt x="6212293" y="3683029"/>
                  <a:pt x="6217178" y="3683029"/>
                </a:cubicBezTo>
                <a:cubicBezTo>
                  <a:pt x="6212293" y="3678145"/>
                  <a:pt x="6209851" y="3675703"/>
                  <a:pt x="6208630" y="3675703"/>
                </a:cubicBezTo>
                <a:lnTo>
                  <a:pt x="6208386" y="3677168"/>
                </a:lnTo>
                <a:lnTo>
                  <a:pt x="6207409" y="3673260"/>
                </a:lnTo>
                <a:cubicBezTo>
                  <a:pt x="6197640" y="3673260"/>
                  <a:pt x="6197640" y="3673260"/>
                  <a:pt x="6187872" y="3673260"/>
                </a:cubicBezTo>
                <a:cubicBezTo>
                  <a:pt x="6187872" y="3673260"/>
                  <a:pt x="6197640" y="3683029"/>
                  <a:pt x="6197640" y="3683029"/>
                </a:cubicBezTo>
                <a:cubicBezTo>
                  <a:pt x="6207409" y="3692798"/>
                  <a:pt x="6217178" y="3702568"/>
                  <a:pt x="6236715" y="3712337"/>
                </a:cubicBezTo>
                <a:cubicBezTo>
                  <a:pt x="6246483" y="3722106"/>
                  <a:pt x="6275789" y="3741645"/>
                  <a:pt x="6266021" y="3741645"/>
                </a:cubicBezTo>
                <a:lnTo>
                  <a:pt x="6262422" y="3740745"/>
                </a:lnTo>
                <a:lnTo>
                  <a:pt x="6256252" y="3731876"/>
                </a:lnTo>
                <a:cubicBezTo>
                  <a:pt x="6256252" y="3736761"/>
                  <a:pt x="6258694" y="3739203"/>
                  <a:pt x="6261137" y="3740424"/>
                </a:cubicBezTo>
                <a:lnTo>
                  <a:pt x="6262422" y="3740745"/>
                </a:lnTo>
                <a:lnTo>
                  <a:pt x="6275789" y="3759963"/>
                </a:lnTo>
                <a:cubicBezTo>
                  <a:pt x="6283116" y="3768511"/>
                  <a:pt x="6290442" y="3775838"/>
                  <a:pt x="6295327" y="3780722"/>
                </a:cubicBezTo>
                <a:cubicBezTo>
                  <a:pt x="6305095" y="3790492"/>
                  <a:pt x="6314864" y="3800261"/>
                  <a:pt x="6314864" y="3800261"/>
                </a:cubicBezTo>
                <a:cubicBezTo>
                  <a:pt x="6324632" y="3800261"/>
                  <a:pt x="6324632" y="3810030"/>
                  <a:pt x="6324632" y="3810030"/>
                </a:cubicBezTo>
                <a:cubicBezTo>
                  <a:pt x="6334401" y="3810030"/>
                  <a:pt x="6344170" y="3829569"/>
                  <a:pt x="6344170" y="3829569"/>
                </a:cubicBezTo>
                <a:cubicBezTo>
                  <a:pt x="6353938" y="3829569"/>
                  <a:pt x="6353938" y="3829569"/>
                  <a:pt x="6363707" y="3839338"/>
                </a:cubicBezTo>
                <a:cubicBezTo>
                  <a:pt x="6363707" y="3839338"/>
                  <a:pt x="6363707" y="3849107"/>
                  <a:pt x="6373475" y="3849107"/>
                </a:cubicBezTo>
                <a:cubicBezTo>
                  <a:pt x="6373475" y="3849107"/>
                  <a:pt x="6373475" y="3851550"/>
                  <a:pt x="6373475" y="3853992"/>
                </a:cubicBezTo>
                <a:lnTo>
                  <a:pt x="6373475" y="3855946"/>
                </a:lnTo>
                <a:lnTo>
                  <a:pt x="6363707" y="3849107"/>
                </a:lnTo>
                <a:cubicBezTo>
                  <a:pt x="6353938" y="3839338"/>
                  <a:pt x="6334401" y="3829569"/>
                  <a:pt x="6334401" y="3829569"/>
                </a:cubicBezTo>
                <a:cubicBezTo>
                  <a:pt x="6334401" y="3839338"/>
                  <a:pt x="6344170" y="3839338"/>
                  <a:pt x="6363707" y="3858877"/>
                </a:cubicBezTo>
                <a:cubicBezTo>
                  <a:pt x="6363707" y="3858877"/>
                  <a:pt x="6373475" y="3858877"/>
                  <a:pt x="6373475" y="3868646"/>
                </a:cubicBezTo>
                <a:cubicBezTo>
                  <a:pt x="6373475" y="3868646"/>
                  <a:pt x="6383244" y="3878415"/>
                  <a:pt x="6383244" y="3878415"/>
                </a:cubicBezTo>
                <a:cubicBezTo>
                  <a:pt x="6393013" y="3888185"/>
                  <a:pt x="6402781" y="3897954"/>
                  <a:pt x="6402781" y="3897954"/>
                </a:cubicBezTo>
                <a:cubicBezTo>
                  <a:pt x="6402781" y="3897954"/>
                  <a:pt x="6412550" y="3907723"/>
                  <a:pt x="6412550" y="3907723"/>
                </a:cubicBezTo>
                <a:cubicBezTo>
                  <a:pt x="6422318" y="3917493"/>
                  <a:pt x="6422318" y="3917493"/>
                  <a:pt x="6422318" y="3917493"/>
                </a:cubicBezTo>
                <a:cubicBezTo>
                  <a:pt x="6432087" y="3927262"/>
                  <a:pt x="6441856" y="3937031"/>
                  <a:pt x="6441856" y="3937031"/>
                </a:cubicBezTo>
                <a:cubicBezTo>
                  <a:pt x="6441856" y="3937031"/>
                  <a:pt x="6451624" y="3946800"/>
                  <a:pt x="6451624" y="3946800"/>
                </a:cubicBezTo>
                <a:cubicBezTo>
                  <a:pt x="6451624" y="3956570"/>
                  <a:pt x="6471162" y="3976108"/>
                  <a:pt x="6500467" y="3995647"/>
                </a:cubicBezTo>
                <a:cubicBezTo>
                  <a:pt x="6500467" y="4005416"/>
                  <a:pt x="6500467" y="4005416"/>
                  <a:pt x="6510236" y="4005416"/>
                </a:cubicBezTo>
                <a:cubicBezTo>
                  <a:pt x="6510236" y="4015186"/>
                  <a:pt x="6520005" y="4024955"/>
                  <a:pt x="6539542" y="4044494"/>
                </a:cubicBezTo>
                <a:cubicBezTo>
                  <a:pt x="6549310" y="4054263"/>
                  <a:pt x="6549310" y="4054263"/>
                  <a:pt x="6549310" y="4054263"/>
                </a:cubicBezTo>
                <a:cubicBezTo>
                  <a:pt x="6559079" y="4064032"/>
                  <a:pt x="6568848" y="4073801"/>
                  <a:pt x="6568848" y="4073801"/>
                </a:cubicBezTo>
                <a:lnTo>
                  <a:pt x="6573122" y="4081281"/>
                </a:lnTo>
                <a:lnTo>
                  <a:pt x="6563963" y="4077465"/>
                </a:lnTo>
                <a:cubicBezTo>
                  <a:pt x="6559079" y="4073801"/>
                  <a:pt x="6554195" y="4068917"/>
                  <a:pt x="6549310" y="4064032"/>
                </a:cubicBezTo>
                <a:cubicBezTo>
                  <a:pt x="6539542" y="4064032"/>
                  <a:pt x="6539542" y="4064032"/>
                  <a:pt x="6539542" y="4064032"/>
                </a:cubicBezTo>
                <a:cubicBezTo>
                  <a:pt x="6539542" y="4054263"/>
                  <a:pt x="6539542" y="4054263"/>
                  <a:pt x="6529773" y="4054263"/>
                </a:cubicBezTo>
                <a:cubicBezTo>
                  <a:pt x="6529773" y="4054263"/>
                  <a:pt x="6529773" y="4054263"/>
                  <a:pt x="6529773" y="4044494"/>
                </a:cubicBezTo>
                <a:cubicBezTo>
                  <a:pt x="6529773" y="4044494"/>
                  <a:pt x="6520005" y="4044494"/>
                  <a:pt x="6520005" y="4034724"/>
                </a:cubicBezTo>
                <a:cubicBezTo>
                  <a:pt x="6510236" y="4034724"/>
                  <a:pt x="6510236" y="4034724"/>
                  <a:pt x="6510236" y="4034724"/>
                </a:cubicBezTo>
                <a:cubicBezTo>
                  <a:pt x="6520005" y="4054263"/>
                  <a:pt x="6510236" y="4044494"/>
                  <a:pt x="6490699" y="4024955"/>
                </a:cubicBezTo>
                <a:cubicBezTo>
                  <a:pt x="6471162" y="3995647"/>
                  <a:pt x="6461393" y="3985878"/>
                  <a:pt x="6441856" y="3966339"/>
                </a:cubicBezTo>
                <a:cubicBezTo>
                  <a:pt x="6432087" y="3956570"/>
                  <a:pt x="6422318" y="3956570"/>
                  <a:pt x="6422318" y="3956570"/>
                </a:cubicBezTo>
                <a:cubicBezTo>
                  <a:pt x="6422318" y="3946800"/>
                  <a:pt x="6422318" y="3946800"/>
                  <a:pt x="6412550" y="3946800"/>
                </a:cubicBezTo>
                <a:cubicBezTo>
                  <a:pt x="6412550" y="3946800"/>
                  <a:pt x="6412550" y="3937031"/>
                  <a:pt x="6402781" y="3937031"/>
                </a:cubicBezTo>
                <a:cubicBezTo>
                  <a:pt x="6402781" y="3927262"/>
                  <a:pt x="6383244" y="3917493"/>
                  <a:pt x="6363707" y="3897954"/>
                </a:cubicBezTo>
                <a:cubicBezTo>
                  <a:pt x="6344170" y="3878415"/>
                  <a:pt x="6334401" y="3868646"/>
                  <a:pt x="6295327" y="3829569"/>
                </a:cubicBezTo>
                <a:cubicBezTo>
                  <a:pt x="6285558" y="3819799"/>
                  <a:pt x="6275789" y="3819799"/>
                  <a:pt x="6275789" y="3810030"/>
                </a:cubicBezTo>
                <a:cubicBezTo>
                  <a:pt x="6266021" y="3810030"/>
                  <a:pt x="6266021" y="3810030"/>
                  <a:pt x="6266021" y="3810030"/>
                </a:cubicBezTo>
                <a:cubicBezTo>
                  <a:pt x="6266021" y="3810030"/>
                  <a:pt x="6266021" y="3810030"/>
                  <a:pt x="6256252" y="3800261"/>
                </a:cubicBezTo>
                <a:cubicBezTo>
                  <a:pt x="6256252" y="3800261"/>
                  <a:pt x="6256252" y="3800261"/>
                  <a:pt x="6246483" y="3790492"/>
                </a:cubicBezTo>
                <a:cubicBezTo>
                  <a:pt x="6246483" y="3790492"/>
                  <a:pt x="6229999" y="3784996"/>
                  <a:pt x="6221757" y="3778127"/>
                </a:cubicBezTo>
                <a:lnTo>
                  <a:pt x="6218430" y="3772915"/>
                </a:lnTo>
                <a:lnTo>
                  <a:pt x="6226946" y="3780722"/>
                </a:lnTo>
                <a:cubicBezTo>
                  <a:pt x="6226946" y="3770953"/>
                  <a:pt x="6207409" y="3761184"/>
                  <a:pt x="6207409" y="3751414"/>
                </a:cubicBezTo>
                <a:cubicBezTo>
                  <a:pt x="6197640" y="3751414"/>
                  <a:pt x="6197640" y="3741645"/>
                  <a:pt x="6187872" y="3741645"/>
                </a:cubicBezTo>
                <a:cubicBezTo>
                  <a:pt x="6187872" y="3731876"/>
                  <a:pt x="6178103" y="3731876"/>
                  <a:pt x="6178103" y="3731876"/>
                </a:cubicBezTo>
                <a:cubicBezTo>
                  <a:pt x="6178103" y="3731876"/>
                  <a:pt x="6168335" y="3722106"/>
                  <a:pt x="6168335" y="3722106"/>
                </a:cubicBezTo>
                <a:cubicBezTo>
                  <a:pt x="6168335" y="3722106"/>
                  <a:pt x="6158566" y="3712337"/>
                  <a:pt x="6158566" y="3712337"/>
                </a:cubicBezTo>
                <a:cubicBezTo>
                  <a:pt x="6148797" y="3712337"/>
                  <a:pt x="6148797" y="3712337"/>
                  <a:pt x="6148797" y="3702568"/>
                </a:cubicBezTo>
                <a:cubicBezTo>
                  <a:pt x="6139029" y="3702568"/>
                  <a:pt x="6139029" y="3712337"/>
                  <a:pt x="6139029" y="3712337"/>
                </a:cubicBezTo>
                <a:cubicBezTo>
                  <a:pt x="6129260" y="3712337"/>
                  <a:pt x="6129260" y="3712337"/>
                  <a:pt x="6129260" y="3712337"/>
                </a:cubicBezTo>
                <a:cubicBezTo>
                  <a:pt x="6139029" y="3712337"/>
                  <a:pt x="6139029" y="3722106"/>
                  <a:pt x="6139029" y="3722106"/>
                </a:cubicBezTo>
                <a:cubicBezTo>
                  <a:pt x="6148797" y="3731876"/>
                  <a:pt x="6148797" y="3731876"/>
                  <a:pt x="6148797" y="3731876"/>
                </a:cubicBezTo>
                <a:cubicBezTo>
                  <a:pt x="6148797" y="3741645"/>
                  <a:pt x="6148797" y="3751414"/>
                  <a:pt x="6168335" y="3761184"/>
                </a:cubicBezTo>
                <a:cubicBezTo>
                  <a:pt x="6187872" y="3770953"/>
                  <a:pt x="6197640" y="3780722"/>
                  <a:pt x="6197640" y="3780722"/>
                </a:cubicBezTo>
                <a:cubicBezTo>
                  <a:pt x="6197640" y="3780722"/>
                  <a:pt x="6207409" y="3790492"/>
                  <a:pt x="6207409" y="3790492"/>
                </a:cubicBezTo>
                <a:cubicBezTo>
                  <a:pt x="6207409" y="3790492"/>
                  <a:pt x="6168335" y="3770953"/>
                  <a:pt x="6158566" y="3761184"/>
                </a:cubicBezTo>
                <a:cubicBezTo>
                  <a:pt x="6148797" y="3761184"/>
                  <a:pt x="6139029" y="3751414"/>
                  <a:pt x="6139029" y="3751414"/>
                </a:cubicBezTo>
                <a:cubicBezTo>
                  <a:pt x="6139029" y="3751414"/>
                  <a:pt x="6136587" y="3748972"/>
                  <a:pt x="6132924" y="3746530"/>
                </a:cubicBezTo>
                <a:lnTo>
                  <a:pt x="6120555" y="3742032"/>
                </a:lnTo>
                <a:lnTo>
                  <a:pt x="6118740" y="3740330"/>
                </a:lnTo>
                <a:lnTo>
                  <a:pt x="6114607" y="3733097"/>
                </a:lnTo>
                <a:cubicBezTo>
                  <a:pt x="6112165" y="3731876"/>
                  <a:pt x="6109723" y="3731876"/>
                  <a:pt x="6109723" y="3731876"/>
                </a:cubicBezTo>
                <a:lnTo>
                  <a:pt x="6118740" y="3740330"/>
                </a:lnTo>
                <a:lnTo>
                  <a:pt x="6119492" y="3741645"/>
                </a:lnTo>
                <a:lnTo>
                  <a:pt x="6120555" y="3742032"/>
                </a:lnTo>
                <a:lnTo>
                  <a:pt x="6129260" y="3750193"/>
                </a:lnTo>
                <a:cubicBezTo>
                  <a:pt x="6136587" y="3756299"/>
                  <a:pt x="6143913" y="3761184"/>
                  <a:pt x="6148797" y="3761184"/>
                </a:cubicBezTo>
                <a:cubicBezTo>
                  <a:pt x="6148797" y="3761184"/>
                  <a:pt x="6148797" y="3770953"/>
                  <a:pt x="6158566" y="3770953"/>
                </a:cubicBezTo>
                <a:cubicBezTo>
                  <a:pt x="6158566" y="3780722"/>
                  <a:pt x="6158566" y="3780722"/>
                  <a:pt x="6158566" y="3780722"/>
                </a:cubicBezTo>
                <a:cubicBezTo>
                  <a:pt x="6168335" y="3780722"/>
                  <a:pt x="6168335" y="3780722"/>
                  <a:pt x="6168335" y="3780722"/>
                </a:cubicBezTo>
                <a:cubicBezTo>
                  <a:pt x="6168335" y="3790492"/>
                  <a:pt x="6168335" y="3790492"/>
                  <a:pt x="6168335" y="3790492"/>
                </a:cubicBezTo>
                <a:cubicBezTo>
                  <a:pt x="6178103" y="3800261"/>
                  <a:pt x="6197640" y="3810030"/>
                  <a:pt x="6197640" y="3819799"/>
                </a:cubicBezTo>
                <a:cubicBezTo>
                  <a:pt x="6207409" y="3819799"/>
                  <a:pt x="6207409" y="3829569"/>
                  <a:pt x="6217178" y="3829569"/>
                </a:cubicBezTo>
                <a:cubicBezTo>
                  <a:pt x="6217178" y="3839338"/>
                  <a:pt x="6226946" y="3849107"/>
                  <a:pt x="6236715" y="3858877"/>
                </a:cubicBezTo>
                <a:cubicBezTo>
                  <a:pt x="6266021" y="3878415"/>
                  <a:pt x="6275789" y="3888185"/>
                  <a:pt x="6305095" y="3917493"/>
                </a:cubicBezTo>
                <a:cubicBezTo>
                  <a:pt x="6314864" y="3917493"/>
                  <a:pt x="6314864" y="3927262"/>
                  <a:pt x="6324632" y="3927262"/>
                </a:cubicBezTo>
                <a:cubicBezTo>
                  <a:pt x="6324632" y="3937031"/>
                  <a:pt x="6334401" y="3946800"/>
                  <a:pt x="6344170" y="3956570"/>
                </a:cubicBezTo>
                <a:cubicBezTo>
                  <a:pt x="6353938" y="3966339"/>
                  <a:pt x="6363707" y="3976108"/>
                  <a:pt x="6363707" y="3976108"/>
                </a:cubicBezTo>
                <a:cubicBezTo>
                  <a:pt x="6373475" y="3985878"/>
                  <a:pt x="6402781" y="4015186"/>
                  <a:pt x="6412550" y="4015186"/>
                </a:cubicBezTo>
                <a:cubicBezTo>
                  <a:pt x="6412550" y="4024955"/>
                  <a:pt x="6422318" y="4034724"/>
                  <a:pt x="6432087" y="4044494"/>
                </a:cubicBezTo>
                <a:cubicBezTo>
                  <a:pt x="6441856" y="4054263"/>
                  <a:pt x="6441856" y="4054263"/>
                  <a:pt x="6441856" y="4054263"/>
                </a:cubicBezTo>
                <a:cubicBezTo>
                  <a:pt x="6451624" y="4064032"/>
                  <a:pt x="6461393" y="4073801"/>
                  <a:pt x="6471162" y="4083571"/>
                </a:cubicBezTo>
                <a:cubicBezTo>
                  <a:pt x="6480930" y="4093340"/>
                  <a:pt x="6490699" y="4103109"/>
                  <a:pt x="6490699" y="4103109"/>
                </a:cubicBezTo>
                <a:cubicBezTo>
                  <a:pt x="6490699" y="4103109"/>
                  <a:pt x="6500467" y="4112879"/>
                  <a:pt x="6500467" y="4112879"/>
                </a:cubicBezTo>
                <a:cubicBezTo>
                  <a:pt x="6500467" y="4112879"/>
                  <a:pt x="6510236" y="4122648"/>
                  <a:pt x="6520005" y="4132417"/>
                </a:cubicBezTo>
                <a:cubicBezTo>
                  <a:pt x="6529773" y="4142187"/>
                  <a:pt x="6539542" y="4151956"/>
                  <a:pt x="6549310" y="4161725"/>
                </a:cubicBezTo>
                <a:cubicBezTo>
                  <a:pt x="6559079" y="4171495"/>
                  <a:pt x="6568848" y="4181264"/>
                  <a:pt x="6578616" y="4191033"/>
                </a:cubicBezTo>
                <a:cubicBezTo>
                  <a:pt x="6617691" y="4230110"/>
                  <a:pt x="6637228" y="4249649"/>
                  <a:pt x="6637228" y="4249649"/>
                </a:cubicBezTo>
                <a:cubicBezTo>
                  <a:pt x="6637228" y="4259418"/>
                  <a:pt x="6637228" y="4259418"/>
                  <a:pt x="6627459" y="4249649"/>
                </a:cubicBezTo>
                <a:cubicBezTo>
                  <a:pt x="6627459" y="4249649"/>
                  <a:pt x="6617691" y="4239880"/>
                  <a:pt x="6617691" y="4239880"/>
                </a:cubicBezTo>
                <a:cubicBezTo>
                  <a:pt x="6607922" y="4230110"/>
                  <a:pt x="6598153" y="4220341"/>
                  <a:pt x="6598153" y="4220341"/>
                </a:cubicBezTo>
                <a:cubicBezTo>
                  <a:pt x="6598153" y="4220341"/>
                  <a:pt x="6588385" y="4220341"/>
                  <a:pt x="6588385" y="4210572"/>
                </a:cubicBezTo>
                <a:cubicBezTo>
                  <a:pt x="6588385" y="4210572"/>
                  <a:pt x="6578616" y="4210572"/>
                  <a:pt x="6578616" y="4210572"/>
                </a:cubicBezTo>
                <a:cubicBezTo>
                  <a:pt x="6578616" y="4210572"/>
                  <a:pt x="6578616" y="4210572"/>
                  <a:pt x="6578616" y="4200803"/>
                </a:cubicBezTo>
                <a:cubicBezTo>
                  <a:pt x="6578616" y="4200803"/>
                  <a:pt x="6568848" y="4200803"/>
                  <a:pt x="6568848" y="4200803"/>
                </a:cubicBezTo>
                <a:cubicBezTo>
                  <a:pt x="6568848" y="4191033"/>
                  <a:pt x="6559079" y="4191033"/>
                  <a:pt x="6559079" y="4191033"/>
                </a:cubicBezTo>
                <a:cubicBezTo>
                  <a:pt x="6559079" y="4181264"/>
                  <a:pt x="6549310" y="4181264"/>
                  <a:pt x="6549310" y="4181264"/>
                </a:cubicBezTo>
                <a:cubicBezTo>
                  <a:pt x="6549310" y="4181264"/>
                  <a:pt x="6529773" y="4161725"/>
                  <a:pt x="6529773" y="4161725"/>
                </a:cubicBezTo>
                <a:cubicBezTo>
                  <a:pt x="6529773" y="4161725"/>
                  <a:pt x="6529773" y="4151956"/>
                  <a:pt x="6520005" y="4151956"/>
                </a:cubicBezTo>
                <a:cubicBezTo>
                  <a:pt x="6520005" y="4151956"/>
                  <a:pt x="6520005" y="4151956"/>
                  <a:pt x="6510236" y="4142187"/>
                </a:cubicBezTo>
                <a:cubicBezTo>
                  <a:pt x="6510236" y="4142187"/>
                  <a:pt x="6510236" y="4144629"/>
                  <a:pt x="6510236" y="4147072"/>
                </a:cubicBezTo>
                <a:lnTo>
                  <a:pt x="6510236" y="4151068"/>
                </a:lnTo>
                <a:lnTo>
                  <a:pt x="6500467" y="4142187"/>
                </a:lnTo>
                <a:cubicBezTo>
                  <a:pt x="6490699" y="4142187"/>
                  <a:pt x="6480930" y="4132417"/>
                  <a:pt x="6480930" y="4132417"/>
                </a:cubicBezTo>
                <a:cubicBezTo>
                  <a:pt x="6471162" y="4122648"/>
                  <a:pt x="6471162" y="4122648"/>
                  <a:pt x="6461393" y="4112879"/>
                </a:cubicBezTo>
                <a:cubicBezTo>
                  <a:pt x="6451624" y="4103109"/>
                  <a:pt x="6441856" y="4093340"/>
                  <a:pt x="6432087" y="4093340"/>
                </a:cubicBezTo>
                <a:cubicBezTo>
                  <a:pt x="6422318" y="4083571"/>
                  <a:pt x="6412550" y="4073801"/>
                  <a:pt x="6412550" y="4073801"/>
                </a:cubicBezTo>
                <a:cubicBezTo>
                  <a:pt x="6402781" y="4064032"/>
                  <a:pt x="6393013" y="4064032"/>
                  <a:pt x="6373475" y="4044494"/>
                </a:cubicBezTo>
                <a:cubicBezTo>
                  <a:pt x="6344170" y="4024955"/>
                  <a:pt x="6334401" y="4015186"/>
                  <a:pt x="6334401" y="4015186"/>
                </a:cubicBezTo>
                <a:cubicBezTo>
                  <a:pt x="6334401" y="4015186"/>
                  <a:pt x="6324632" y="4015186"/>
                  <a:pt x="6314864" y="4005416"/>
                </a:cubicBezTo>
                <a:cubicBezTo>
                  <a:pt x="6324632" y="4015186"/>
                  <a:pt x="6334401" y="4024955"/>
                  <a:pt x="6334401" y="4024955"/>
                </a:cubicBezTo>
                <a:cubicBezTo>
                  <a:pt x="6334401" y="4034724"/>
                  <a:pt x="6344170" y="4034724"/>
                  <a:pt x="6344170" y="4034724"/>
                </a:cubicBezTo>
                <a:cubicBezTo>
                  <a:pt x="6344170" y="4034724"/>
                  <a:pt x="6353938" y="4044494"/>
                  <a:pt x="6363707" y="4054263"/>
                </a:cubicBezTo>
                <a:cubicBezTo>
                  <a:pt x="6363707" y="4064032"/>
                  <a:pt x="6383244" y="4073801"/>
                  <a:pt x="6393013" y="4083571"/>
                </a:cubicBezTo>
                <a:cubicBezTo>
                  <a:pt x="6393013" y="4093340"/>
                  <a:pt x="6412550" y="4103109"/>
                  <a:pt x="6412550" y="4112879"/>
                </a:cubicBezTo>
                <a:cubicBezTo>
                  <a:pt x="6422318" y="4112879"/>
                  <a:pt x="6432087" y="4122648"/>
                  <a:pt x="6432087" y="4122648"/>
                </a:cubicBezTo>
                <a:cubicBezTo>
                  <a:pt x="6422318" y="4122648"/>
                  <a:pt x="6422318" y="4122648"/>
                  <a:pt x="6422318" y="4122648"/>
                </a:cubicBezTo>
                <a:cubicBezTo>
                  <a:pt x="6422318" y="4132417"/>
                  <a:pt x="6412550" y="4132417"/>
                  <a:pt x="6402781" y="4112879"/>
                </a:cubicBezTo>
                <a:cubicBezTo>
                  <a:pt x="6402781" y="4112879"/>
                  <a:pt x="6383244" y="4103109"/>
                  <a:pt x="6373475" y="4093340"/>
                </a:cubicBezTo>
                <a:cubicBezTo>
                  <a:pt x="6353938" y="4073801"/>
                  <a:pt x="6344170" y="4064032"/>
                  <a:pt x="6324632" y="4034724"/>
                </a:cubicBezTo>
                <a:cubicBezTo>
                  <a:pt x="6314864" y="4034724"/>
                  <a:pt x="6314864" y="4034724"/>
                  <a:pt x="6305095" y="4024955"/>
                </a:cubicBezTo>
                <a:cubicBezTo>
                  <a:pt x="6305095" y="4024955"/>
                  <a:pt x="6305095" y="4024955"/>
                  <a:pt x="6295327" y="4024955"/>
                </a:cubicBezTo>
                <a:cubicBezTo>
                  <a:pt x="6285558" y="4015186"/>
                  <a:pt x="6275789" y="4015186"/>
                  <a:pt x="6266021" y="4015186"/>
                </a:cubicBezTo>
                <a:cubicBezTo>
                  <a:pt x="6266021" y="4015186"/>
                  <a:pt x="6256252" y="4015186"/>
                  <a:pt x="6256252" y="4015186"/>
                </a:cubicBezTo>
                <a:cubicBezTo>
                  <a:pt x="6256252" y="4015186"/>
                  <a:pt x="6256252" y="4015186"/>
                  <a:pt x="6256252" y="4024955"/>
                </a:cubicBezTo>
                <a:cubicBezTo>
                  <a:pt x="6266021" y="4024955"/>
                  <a:pt x="6266021" y="4024955"/>
                  <a:pt x="6256252" y="4034724"/>
                </a:cubicBezTo>
                <a:cubicBezTo>
                  <a:pt x="6256252" y="4034724"/>
                  <a:pt x="6256252" y="4044494"/>
                  <a:pt x="6266021" y="4044494"/>
                </a:cubicBezTo>
                <a:cubicBezTo>
                  <a:pt x="6266021" y="4044494"/>
                  <a:pt x="6275789" y="4044494"/>
                  <a:pt x="6275789" y="4044494"/>
                </a:cubicBezTo>
                <a:cubicBezTo>
                  <a:pt x="6275789" y="4044494"/>
                  <a:pt x="6275789" y="4054263"/>
                  <a:pt x="6285558" y="4054263"/>
                </a:cubicBezTo>
                <a:cubicBezTo>
                  <a:pt x="6285558" y="4054263"/>
                  <a:pt x="6285558" y="4054263"/>
                  <a:pt x="6285558" y="4064032"/>
                </a:cubicBezTo>
                <a:cubicBezTo>
                  <a:pt x="6285558" y="4064032"/>
                  <a:pt x="6285558" y="4064032"/>
                  <a:pt x="6295327" y="4064032"/>
                </a:cubicBezTo>
                <a:cubicBezTo>
                  <a:pt x="6295327" y="4064032"/>
                  <a:pt x="6305095" y="4064032"/>
                  <a:pt x="6305095" y="4073801"/>
                </a:cubicBezTo>
                <a:cubicBezTo>
                  <a:pt x="6305095" y="4073801"/>
                  <a:pt x="6305095" y="4073801"/>
                  <a:pt x="6314864" y="4083571"/>
                </a:cubicBezTo>
                <a:cubicBezTo>
                  <a:pt x="6314864" y="4083571"/>
                  <a:pt x="6324632" y="4093340"/>
                  <a:pt x="6324632" y="4093340"/>
                </a:cubicBezTo>
                <a:cubicBezTo>
                  <a:pt x="6324632" y="4093340"/>
                  <a:pt x="6324632" y="4093340"/>
                  <a:pt x="6334401" y="4093340"/>
                </a:cubicBezTo>
                <a:cubicBezTo>
                  <a:pt x="6344170" y="4103109"/>
                  <a:pt x="6363707" y="4112879"/>
                  <a:pt x="6363707" y="4122648"/>
                </a:cubicBezTo>
                <a:cubicBezTo>
                  <a:pt x="6373475" y="4132417"/>
                  <a:pt x="6422318" y="4171495"/>
                  <a:pt x="6422318" y="4171495"/>
                </a:cubicBezTo>
                <a:cubicBezTo>
                  <a:pt x="6422318" y="4171495"/>
                  <a:pt x="6422318" y="4171495"/>
                  <a:pt x="6402781" y="4161725"/>
                </a:cubicBezTo>
                <a:cubicBezTo>
                  <a:pt x="6402781" y="4151956"/>
                  <a:pt x="6393013" y="4151956"/>
                  <a:pt x="6393013" y="4151956"/>
                </a:cubicBezTo>
                <a:cubicBezTo>
                  <a:pt x="6383244" y="4142187"/>
                  <a:pt x="6383244" y="4142187"/>
                  <a:pt x="6353938" y="4122648"/>
                </a:cubicBezTo>
                <a:cubicBezTo>
                  <a:pt x="6353938" y="4122648"/>
                  <a:pt x="6344170" y="4112879"/>
                  <a:pt x="6334401" y="4112879"/>
                </a:cubicBezTo>
                <a:cubicBezTo>
                  <a:pt x="6334401" y="4112879"/>
                  <a:pt x="6324632" y="4103109"/>
                  <a:pt x="6324632" y="4103109"/>
                </a:cubicBezTo>
                <a:cubicBezTo>
                  <a:pt x="6324632" y="4103109"/>
                  <a:pt x="6314864" y="4093340"/>
                  <a:pt x="6314864" y="4093340"/>
                </a:cubicBezTo>
                <a:cubicBezTo>
                  <a:pt x="6305095" y="4093340"/>
                  <a:pt x="6295327" y="4083571"/>
                  <a:pt x="6295327" y="4083571"/>
                </a:cubicBezTo>
                <a:cubicBezTo>
                  <a:pt x="6295327" y="4073801"/>
                  <a:pt x="6285558" y="4064032"/>
                  <a:pt x="6275789" y="4064032"/>
                </a:cubicBezTo>
                <a:cubicBezTo>
                  <a:pt x="6275789" y="4064032"/>
                  <a:pt x="6266021" y="4064032"/>
                  <a:pt x="6275789" y="4073801"/>
                </a:cubicBezTo>
                <a:cubicBezTo>
                  <a:pt x="6285558" y="4073801"/>
                  <a:pt x="6285558" y="4073801"/>
                  <a:pt x="6285558" y="4083571"/>
                </a:cubicBezTo>
                <a:cubicBezTo>
                  <a:pt x="6285558" y="4083571"/>
                  <a:pt x="6295327" y="4093340"/>
                  <a:pt x="6305095" y="4093340"/>
                </a:cubicBezTo>
                <a:cubicBezTo>
                  <a:pt x="6305095" y="4103109"/>
                  <a:pt x="6314864" y="4103109"/>
                  <a:pt x="6314864" y="4112879"/>
                </a:cubicBezTo>
                <a:cubicBezTo>
                  <a:pt x="6324632" y="4112879"/>
                  <a:pt x="6344170" y="4132417"/>
                  <a:pt x="6353938" y="4142187"/>
                </a:cubicBezTo>
                <a:cubicBezTo>
                  <a:pt x="6363707" y="4142187"/>
                  <a:pt x="6373475" y="4151956"/>
                  <a:pt x="6373475" y="4151956"/>
                </a:cubicBezTo>
                <a:cubicBezTo>
                  <a:pt x="6373475" y="4151956"/>
                  <a:pt x="6383244" y="4161725"/>
                  <a:pt x="6393013" y="4161725"/>
                </a:cubicBezTo>
                <a:cubicBezTo>
                  <a:pt x="6393013" y="4171495"/>
                  <a:pt x="6402781" y="4171495"/>
                  <a:pt x="6402781" y="4171495"/>
                </a:cubicBezTo>
                <a:cubicBezTo>
                  <a:pt x="6402781" y="4181264"/>
                  <a:pt x="6412550" y="4191033"/>
                  <a:pt x="6422318" y="4191033"/>
                </a:cubicBezTo>
                <a:lnTo>
                  <a:pt x="6441856" y="4210572"/>
                </a:lnTo>
                <a:lnTo>
                  <a:pt x="6436971" y="4210572"/>
                </a:lnTo>
                <a:cubicBezTo>
                  <a:pt x="6434529" y="4210572"/>
                  <a:pt x="6432087" y="4210572"/>
                  <a:pt x="6432087" y="4210572"/>
                </a:cubicBezTo>
                <a:cubicBezTo>
                  <a:pt x="6422318" y="4210572"/>
                  <a:pt x="6422318" y="4220341"/>
                  <a:pt x="6441856" y="4230110"/>
                </a:cubicBezTo>
                <a:cubicBezTo>
                  <a:pt x="6451624" y="4239880"/>
                  <a:pt x="6461393" y="4249649"/>
                  <a:pt x="6461393" y="4249649"/>
                </a:cubicBezTo>
                <a:cubicBezTo>
                  <a:pt x="6471162" y="4249649"/>
                  <a:pt x="6471162" y="4259418"/>
                  <a:pt x="6480930" y="4269188"/>
                </a:cubicBezTo>
                <a:cubicBezTo>
                  <a:pt x="6490699" y="4278957"/>
                  <a:pt x="6490699" y="4278957"/>
                  <a:pt x="6490699" y="4288726"/>
                </a:cubicBezTo>
                <a:cubicBezTo>
                  <a:pt x="6490699" y="4288726"/>
                  <a:pt x="6490699" y="4288726"/>
                  <a:pt x="6461393" y="4269188"/>
                </a:cubicBezTo>
                <a:cubicBezTo>
                  <a:pt x="6451624" y="4249649"/>
                  <a:pt x="6441856" y="4249649"/>
                  <a:pt x="6441856" y="4249649"/>
                </a:cubicBezTo>
                <a:cubicBezTo>
                  <a:pt x="6432087" y="4249649"/>
                  <a:pt x="6432087" y="4249649"/>
                  <a:pt x="6412550" y="4230110"/>
                </a:cubicBezTo>
                <a:cubicBezTo>
                  <a:pt x="6412550" y="4230110"/>
                  <a:pt x="6412550" y="4220341"/>
                  <a:pt x="6402781" y="4220341"/>
                </a:cubicBezTo>
                <a:cubicBezTo>
                  <a:pt x="6402781" y="4220341"/>
                  <a:pt x="6393013" y="4210572"/>
                  <a:pt x="6393013" y="4210572"/>
                </a:cubicBezTo>
                <a:cubicBezTo>
                  <a:pt x="6383244" y="4200803"/>
                  <a:pt x="6373475" y="4191033"/>
                  <a:pt x="6363707" y="4200803"/>
                </a:cubicBezTo>
                <a:cubicBezTo>
                  <a:pt x="6353938" y="4200803"/>
                  <a:pt x="6353938" y="4200803"/>
                  <a:pt x="6344170" y="4191033"/>
                </a:cubicBezTo>
                <a:cubicBezTo>
                  <a:pt x="6344170" y="4191033"/>
                  <a:pt x="6334401" y="4181264"/>
                  <a:pt x="6334401" y="4181264"/>
                </a:cubicBezTo>
                <a:cubicBezTo>
                  <a:pt x="6324632" y="4181264"/>
                  <a:pt x="6324632" y="4181264"/>
                  <a:pt x="6324632" y="4171495"/>
                </a:cubicBezTo>
                <a:cubicBezTo>
                  <a:pt x="6324632" y="4171495"/>
                  <a:pt x="6305095" y="4151956"/>
                  <a:pt x="6295327" y="4151956"/>
                </a:cubicBezTo>
                <a:cubicBezTo>
                  <a:pt x="6285558" y="4142187"/>
                  <a:pt x="6275789" y="4142187"/>
                  <a:pt x="6275789" y="4142187"/>
                </a:cubicBezTo>
                <a:cubicBezTo>
                  <a:pt x="6266021" y="4132417"/>
                  <a:pt x="6246483" y="4122648"/>
                  <a:pt x="6246483" y="4122648"/>
                </a:cubicBezTo>
                <a:cubicBezTo>
                  <a:pt x="6246483" y="4112879"/>
                  <a:pt x="6246483" y="4112879"/>
                  <a:pt x="6246483" y="4112879"/>
                </a:cubicBezTo>
                <a:cubicBezTo>
                  <a:pt x="6236715" y="4112879"/>
                  <a:pt x="6236715" y="4103109"/>
                  <a:pt x="6236715" y="4103109"/>
                </a:cubicBezTo>
                <a:cubicBezTo>
                  <a:pt x="6236715" y="4093340"/>
                  <a:pt x="6236715" y="4093340"/>
                  <a:pt x="6226946" y="4093340"/>
                </a:cubicBezTo>
                <a:cubicBezTo>
                  <a:pt x="6217178" y="4093340"/>
                  <a:pt x="6217178" y="4093340"/>
                  <a:pt x="6226946" y="4103109"/>
                </a:cubicBezTo>
                <a:cubicBezTo>
                  <a:pt x="6226946" y="4103109"/>
                  <a:pt x="6226946" y="4112879"/>
                  <a:pt x="6236715" y="4112879"/>
                </a:cubicBezTo>
                <a:cubicBezTo>
                  <a:pt x="6236715" y="4112879"/>
                  <a:pt x="6236715" y="4112879"/>
                  <a:pt x="6236715" y="4122648"/>
                </a:cubicBezTo>
                <a:cubicBezTo>
                  <a:pt x="6236715" y="4122648"/>
                  <a:pt x="6226946" y="4112879"/>
                  <a:pt x="6217178" y="4103109"/>
                </a:cubicBezTo>
                <a:cubicBezTo>
                  <a:pt x="6217178" y="4103109"/>
                  <a:pt x="6207409" y="4093340"/>
                  <a:pt x="6207409" y="4093340"/>
                </a:cubicBezTo>
                <a:cubicBezTo>
                  <a:pt x="6207409" y="4093340"/>
                  <a:pt x="6207409" y="4093340"/>
                  <a:pt x="6197640" y="4083571"/>
                </a:cubicBezTo>
                <a:cubicBezTo>
                  <a:pt x="6197640" y="4083571"/>
                  <a:pt x="6197640" y="4083571"/>
                  <a:pt x="6168335" y="4073801"/>
                </a:cubicBezTo>
                <a:cubicBezTo>
                  <a:pt x="6148797" y="4064032"/>
                  <a:pt x="6139029" y="4054263"/>
                  <a:pt x="6139029" y="4054263"/>
                </a:cubicBezTo>
                <a:cubicBezTo>
                  <a:pt x="6109723" y="4024955"/>
                  <a:pt x="6090186" y="4005416"/>
                  <a:pt x="6080417" y="4005416"/>
                </a:cubicBezTo>
                <a:cubicBezTo>
                  <a:pt x="6080417" y="4015186"/>
                  <a:pt x="6090186" y="4024955"/>
                  <a:pt x="6099954" y="4024955"/>
                </a:cubicBezTo>
                <a:cubicBezTo>
                  <a:pt x="6109723" y="4034724"/>
                  <a:pt x="6109723" y="4044494"/>
                  <a:pt x="6119492" y="4044494"/>
                </a:cubicBezTo>
                <a:cubicBezTo>
                  <a:pt x="6129260" y="4054263"/>
                  <a:pt x="6139029" y="4064032"/>
                  <a:pt x="6148797" y="4073801"/>
                </a:cubicBezTo>
                <a:cubicBezTo>
                  <a:pt x="6148797" y="4073801"/>
                  <a:pt x="6158566" y="4083571"/>
                  <a:pt x="6158566" y="4083571"/>
                </a:cubicBezTo>
                <a:cubicBezTo>
                  <a:pt x="6158566" y="4083571"/>
                  <a:pt x="6168335" y="4083571"/>
                  <a:pt x="6168335" y="4093340"/>
                </a:cubicBezTo>
                <a:cubicBezTo>
                  <a:pt x="6168335" y="4093340"/>
                  <a:pt x="6178103" y="4093340"/>
                  <a:pt x="6178103" y="4093340"/>
                </a:cubicBezTo>
                <a:cubicBezTo>
                  <a:pt x="6178103" y="4103109"/>
                  <a:pt x="6178103" y="4103109"/>
                  <a:pt x="6168335" y="4103109"/>
                </a:cubicBezTo>
                <a:cubicBezTo>
                  <a:pt x="6178103" y="4103109"/>
                  <a:pt x="6178103" y="4103109"/>
                  <a:pt x="6178103" y="4103109"/>
                </a:cubicBezTo>
                <a:cubicBezTo>
                  <a:pt x="6178103" y="4103109"/>
                  <a:pt x="6178103" y="4103109"/>
                  <a:pt x="6187872" y="4112879"/>
                </a:cubicBezTo>
                <a:cubicBezTo>
                  <a:pt x="6197640" y="4112879"/>
                  <a:pt x="6197640" y="4112879"/>
                  <a:pt x="6207409" y="4122648"/>
                </a:cubicBezTo>
                <a:cubicBezTo>
                  <a:pt x="6207409" y="4122648"/>
                  <a:pt x="6197640" y="4122648"/>
                  <a:pt x="6197640" y="4122648"/>
                </a:cubicBezTo>
                <a:cubicBezTo>
                  <a:pt x="6187872" y="4112879"/>
                  <a:pt x="6187872" y="4112879"/>
                  <a:pt x="6187872" y="4122648"/>
                </a:cubicBezTo>
                <a:cubicBezTo>
                  <a:pt x="6187872" y="4122648"/>
                  <a:pt x="6197640" y="4122648"/>
                  <a:pt x="6197640" y="4122648"/>
                </a:cubicBezTo>
                <a:cubicBezTo>
                  <a:pt x="6197640" y="4122648"/>
                  <a:pt x="6207409" y="4132417"/>
                  <a:pt x="6217178" y="4142187"/>
                </a:cubicBezTo>
                <a:cubicBezTo>
                  <a:pt x="6226946" y="4151956"/>
                  <a:pt x="6226946" y="4151956"/>
                  <a:pt x="6226946" y="4151956"/>
                </a:cubicBezTo>
                <a:cubicBezTo>
                  <a:pt x="6217178" y="4151956"/>
                  <a:pt x="6197640" y="4132417"/>
                  <a:pt x="6197640" y="4132417"/>
                </a:cubicBezTo>
                <a:cubicBezTo>
                  <a:pt x="6197640" y="4132417"/>
                  <a:pt x="6207409" y="4142187"/>
                  <a:pt x="6207409" y="4151956"/>
                </a:cubicBezTo>
                <a:cubicBezTo>
                  <a:pt x="6197640" y="4142187"/>
                  <a:pt x="6168335" y="4112879"/>
                  <a:pt x="6158566" y="4103109"/>
                </a:cubicBezTo>
                <a:cubicBezTo>
                  <a:pt x="6148797" y="4093340"/>
                  <a:pt x="6148797" y="4093340"/>
                  <a:pt x="6148797" y="4093340"/>
                </a:cubicBezTo>
                <a:cubicBezTo>
                  <a:pt x="6148797" y="4093340"/>
                  <a:pt x="6139029" y="4093340"/>
                  <a:pt x="6139029" y="4093340"/>
                </a:cubicBezTo>
                <a:cubicBezTo>
                  <a:pt x="6139029" y="4083571"/>
                  <a:pt x="6139029" y="4083571"/>
                  <a:pt x="6129260" y="4083571"/>
                </a:cubicBezTo>
                <a:cubicBezTo>
                  <a:pt x="6109723" y="4083571"/>
                  <a:pt x="6099954" y="4083571"/>
                  <a:pt x="6099954" y="4083571"/>
                </a:cubicBezTo>
                <a:cubicBezTo>
                  <a:pt x="6099954" y="4093340"/>
                  <a:pt x="6099954" y="4093340"/>
                  <a:pt x="6090186" y="4083571"/>
                </a:cubicBezTo>
                <a:cubicBezTo>
                  <a:pt x="6090186" y="4083571"/>
                  <a:pt x="6080417" y="4083571"/>
                  <a:pt x="6070648" y="4073801"/>
                </a:cubicBezTo>
                <a:cubicBezTo>
                  <a:pt x="6060880" y="4064032"/>
                  <a:pt x="6060880" y="4064032"/>
                  <a:pt x="6051111" y="4064032"/>
                </a:cubicBezTo>
                <a:cubicBezTo>
                  <a:pt x="6051111" y="4064032"/>
                  <a:pt x="6041343" y="4064032"/>
                  <a:pt x="6041343" y="4054263"/>
                </a:cubicBezTo>
                <a:cubicBezTo>
                  <a:pt x="6041343" y="4044494"/>
                  <a:pt x="6031574" y="4044494"/>
                  <a:pt x="6031574" y="4044494"/>
                </a:cubicBezTo>
                <a:cubicBezTo>
                  <a:pt x="6031574" y="4044494"/>
                  <a:pt x="6031574" y="4034724"/>
                  <a:pt x="6031574" y="4034724"/>
                </a:cubicBezTo>
                <a:cubicBezTo>
                  <a:pt x="6031574" y="4034724"/>
                  <a:pt x="6021805" y="4034724"/>
                  <a:pt x="6021805" y="4034724"/>
                </a:cubicBezTo>
                <a:cubicBezTo>
                  <a:pt x="6021805" y="4034724"/>
                  <a:pt x="6021805" y="4024955"/>
                  <a:pt x="6021805" y="4024955"/>
                </a:cubicBezTo>
                <a:cubicBezTo>
                  <a:pt x="6021805" y="4024955"/>
                  <a:pt x="6012037" y="4024955"/>
                  <a:pt x="6012037" y="4024955"/>
                </a:cubicBezTo>
                <a:cubicBezTo>
                  <a:pt x="6012037" y="4015186"/>
                  <a:pt x="5992500" y="4005416"/>
                  <a:pt x="5982731" y="3995647"/>
                </a:cubicBezTo>
                <a:cubicBezTo>
                  <a:pt x="5982731" y="3985878"/>
                  <a:pt x="5953425" y="3966339"/>
                  <a:pt x="5953425" y="3966339"/>
                </a:cubicBezTo>
                <a:cubicBezTo>
                  <a:pt x="5953425" y="3976108"/>
                  <a:pt x="5953425" y="3976108"/>
                  <a:pt x="5953425" y="3976108"/>
                </a:cubicBezTo>
                <a:cubicBezTo>
                  <a:pt x="5953425" y="3976108"/>
                  <a:pt x="5943657" y="3976108"/>
                  <a:pt x="5943657" y="3976108"/>
                </a:cubicBezTo>
                <a:cubicBezTo>
                  <a:pt x="5924119" y="3966339"/>
                  <a:pt x="5924119" y="3966339"/>
                  <a:pt x="5924119" y="3966339"/>
                </a:cubicBezTo>
                <a:cubicBezTo>
                  <a:pt x="5933888" y="3956570"/>
                  <a:pt x="5924119" y="3956570"/>
                  <a:pt x="5914351" y="3946800"/>
                </a:cubicBezTo>
                <a:cubicBezTo>
                  <a:pt x="5904582" y="3937031"/>
                  <a:pt x="5904582" y="3937031"/>
                  <a:pt x="5904582" y="3937031"/>
                </a:cubicBezTo>
                <a:cubicBezTo>
                  <a:pt x="5904582" y="3937031"/>
                  <a:pt x="5904582" y="3937031"/>
                  <a:pt x="5894813" y="3937031"/>
                </a:cubicBezTo>
                <a:cubicBezTo>
                  <a:pt x="5894813" y="3927262"/>
                  <a:pt x="5885045" y="3927262"/>
                  <a:pt x="5885045" y="3917493"/>
                </a:cubicBezTo>
                <a:cubicBezTo>
                  <a:pt x="5885045" y="3917493"/>
                  <a:pt x="5875276" y="3917493"/>
                  <a:pt x="5865508" y="3907723"/>
                </a:cubicBezTo>
                <a:cubicBezTo>
                  <a:pt x="5855739" y="3897954"/>
                  <a:pt x="5836202" y="3888185"/>
                  <a:pt x="5836202" y="3888185"/>
                </a:cubicBezTo>
                <a:cubicBezTo>
                  <a:pt x="5836202" y="3888185"/>
                  <a:pt x="5865508" y="3907723"/>
                  <a:pt x="5865508" y="3917493"/>
                </a:cubicBezTo>
                <a:cubicBezTo>
                  <a:pt x="5865508" y="3917493"/>
                  <a:pt x="5875276" y="3927262"/>
                  <a:pt x="5885045" y="3937031"/>
                </a:cubicBezTo>
                <a:cubicBezTo>
                  <a:pt x="5894813" y="3946800"/>
                  <a:pt x="5904582" y="3956570"/>
                  <a:pt x="5914351" y="3956570"/>
                </a:cubicBezTo>
                <a:cubicBezTo>
                  <a:pt x="5924119" y="3976108"/>
                  <a:pt x="5933888" y="3985878"/>
                  <a:pt x="5943657" y="3985878"/>
                </a:cubicBezTo>
                <a:cubicBezTo>
                  <a:pt x="5943657" y="3985878"/>
                  <a:pt x="5953425" y="3995647"/>
                  <a:pt x="5953425" y="3995647"/>
                </a:cubicBezTo>
                <a:cubicBezTo>
                  <a:pt x="5963194" y="4005416"/>
                  <a:pt x="5972962" y="4015186"/>
                  <a:pt x="5972962" y="4015186"/>
                </a:cubicBezTo>
                <a:cubicBezTo>
                  <a:pt x="5982731" y="4015186"/>
                  <a:pt x="6002268" y="4034724"/>
                  <a:pt x="6002268" y="4044494"/>
                </a:cubicBezTo>
                <a:cubicBezTo>
                  <a:pt x="6012037" y="4044494"/>
                  <a:pt x="6012037" y="4054263"/>
                  <a:pt x="6012037" y="4054263"/>
                </a:cubicBezTo>
                <a:cubicBezTo>
                  <a:pt x="6021805" y="4054263"/>
                  <a:pt x="6021805" y="4054263"/>
                  <a:pt x="6021805" y="4054263"/>
                </a:cubicBezTo>
                <a:cubicBezTo>
                  <a:pt x="6021805" y="4054263"/>
                  <a:pt x="6041343" y="4073801"/>
                  <a:pt x="6051111" y="4083571"/>
                </a:cubicBezTo>
                <a:cubicBezTo>
                  <a:pt x="6051111" y="4083571"/>
                  <a:pt x="6031574" y="4083571"/>
                  <a:pt x="6021805" y="4073801"/>
                </a:cubicBezTo>
                <a:cubicBezTo>
                  <a:pt x="6021805" y="4073801"/>
                  <a:pt x="6012037" y="4064032"/>
                  <a:pt x="6012037" y="4064032"/>
                </a:cubicBezTo>
                <a:cubicBezTo>
                  <a:pt x="6002268" y="4064032"/>
                  <a:pt x="6002268" y="4064032"/>
                  <a:pt x="6012037" y="4073801"/>
                </a:cubicBezTo>
                <a:cubicBezTo>
                  <a:pt x="6021805" y="4083571"/>
                  <a:pt x="6031574" y="4083571"/>
                  <a:pt x="6031574" y="4103109"/>
                </a:cubicBezTo>
                <a:cubicBezTo>
                  <a:pt x="6031574" y="4103109"/>
                  <a:pt x="6041343" y="4112879"/>
                  <a:pt x="6041343" y="4112879"/>
                </a:cubicBezTo>
                <a:cubicBezTo>
                  <a:pt x="6031574" y="4103109"/>
                  <a:pt x="6031574" y="4103109"/>
                  <a:pt x="6021805" y="4112879"/>
                </a:cubicBezTo>
                <a:cubicBezTo>
                  <a:pt x="6012037" y="4112879"/>
                  <a:pt x="6002268" y="4112879"/>
                  <a:pt x="5992500" y="4103109"/>
                </a:cubicBezTo>
                <a:cubicBezTo>
                  <a:pt x="5992500" y="4103109"/>
                  <a:pt x="5982731" y="4093340"/>
                  <a:pt x="5982731" y="4093340"/>
                </a:cubicBezTo>
                <a:cubicBezTo>
                  <a:pt x="5982731" y="4093340"/>
                  <a:pt x="5972962" y="4083571"/>
                  <a:pt x="5953425" y="4073801"/>
                </a:cubicBezTo>
                <a:cubicBezTo>
                  <a:pt x="5943657" y="4054263"/>
                  <a:pt x="5933888" y="4054263"/>
                  <a:pt x="5933888" y="4054263"/>
                </a:cubicBezTo>
                <a:cubicBezTo>
                  <a:pt x="5924119" y="4044494"/>
                  <a:pt x="5924119" y="4044494"/>
                  <a:pt x="5914351" y="4044494"/>
                </a:cubicBezTo>
                <a:cubicBezTo>
                  <a:pt x="5904582" y="4024955"/>
                  <a:pt x="5894813" y="4024955"/>
                  <a:pt x="5885045" y="4024955"/>
                </a:cubicBezTo>
                <a:cubicBezTo>
                  <a:pt x="5875276" y="4015186"/>
                  <a:pt x="5875276" y="4015186"/>
                  <a:pt x="5875276" y="4015186"/>
                </a:cubicBezTo>
                <a:cubicBezTo>
                  <a:pt x="5845970" y="3995647"/>
                  <a:pt x="5836202" y="3985878"/>
                  <a:pt x="5836202" y="3985878"/>
                </a:cubicBezTo>
                <a:cubicBezTo>
                  <a:pt x="5836202" y="3995647"/>
                  <a:pt x="5855739" y="4015186"/>
                  <a:pt x="5865508" y="4015186"/>
                </a:cubicBezTo>
                <a:cubicBezTo>
                  <a:pt x="5875276" y="4024955"/>
                  <a:pt x="5875276" y="4024955"/>
                  <a:pt x="5885045" y="4034724"/>
                </a:cubicBezTo>
                <a:cubicBezTo>
                  <a:pt x="5894813" y="4044494"/>
                  <a:pt x="5894813" y="4044494"/>
                  <a:pt x="5904582" y="4044494"/>
                </a:cubicBezTo>
                <a:cubicBezTo>
                  <a:pt x="5904582" y="4044494"/>
                  <a:pt x="5904582" y="4054263"/>
                  <a:pt x="5904582" y="4054263"/>
                </a:cubicBezTo>
                <a:cubicBezTo>
                  <a:pt x="5904582" y="4054263"/>
                  <a:pt x="5904582" y="4064032"/>
                  <a:pt x="5914351" y="4064032"/>
                </a:cubicBezTo>
                <a:cubicBezTo>
                  <a:pt x="5914351" y="4073801"/>
                  <a:pt x="5924119" y="4073801"/>
                  <a:pt x="5933888" y="4083571"/>
                </a:cubicBezTo>
                <a:cubicBezTo>
                  <a:pt x="5943657" y="4093340"/>
                  <a:pt x="5943657" y="4103109"/>
                  <a:pt x="5943657" y="4103109"/>
                </a:cubicBezTo>
                <a:cubicBezTo>
                  <a:pt x="5943657" y="4103109"/>
                  <a:pt x="5953425" y="4112879"/>
                  <a:pt x="5953425" y="4122648"/>
                </a:cubicBezTo>
                <a:cubicBezTo>
                  <a:pt x="5943657" y="4132417"/>
                  <a:pt x="5933888" y="4132417"/>
                  <a:pt x="5924119" y="4122648"/>
                </a:cubicBezTo>
                <a:cubicBezTo>
                  <a:pt x="5924119" y="4122648"/>
                  <a:pt x="5914351" y="4122648"/>
                  <a:pt x="5914351" y="4122648"/>
                </a:cubicBezTo>
                <a:cubicBezTo>
                  <a:pt x="5914351" y="4122648"/>
                  <a:pt x="5904582" y="4122648"/>
                  <a:pt x="5904582" y="4122648"/>
                </a:cubicBezTo>
                <a:cubicBezTo>
                  <a:pt x="5904582" y="4112879"/>
                  <a:pt x="5885045" y="4103109"/>
                  <a:pt x="5875276" y="4093340"/>
                </a:cubicBezTo>
                <a:cubicBezTo>
                  <a:pt x="5865508" y="4083571"/>
                  <a:pt x="5855739" y="4073801"/>
                  <a:pt x="5845970" y="4064032"/>
                </a:cubicBezTo>
                <a:cubicBezTo>
                  <a:pt x="5816665" y="4044494"/>
                  <a:pt x="5787359" y="4024955"/>
                  <a:pt x="5777590" y="4015186"/>
                </a:cubicBezTo>
                <a:cubicBezTo>
                  <a:pt x="5777590" y="4015186"/>
                  <a:pt x="5767822" y="4015186"/>
                  <a:pt x="5767822" y="4005416"/>
                </a:cubicBezTo>
                <a:cubicBezTo>
                  <a:pt x="5758053" y="4005416"/>
                  <a:pt x="5758053" y="3995647"/>
                  <a:pt x="5748284" y="3995647"/>
                </a:cubicBezTo>
                <a:cubicBezTo>
                  <a:pt x="5738516" y="4005416"/>
                  <a:pt x="5738516" y="4005416"/>
                  <a:pt x="5738516" y="4005416"/>
                </a:cubicBezTo>
                <a:cubicBezTo>
                  <a:pt x="5738516" y="4005416"/>
                  <a:pt x="5748284" y="4015186"/>
                  <a:pt x="5748284" y="4015186"/>
                </a:cubicBezTo>
                <a:cubicBezTo>
                  <a:pt x="5787359" y="4054263"/>
                  <a:pt x="5797127" y="4054263"/>
                  <a:pt x="5797127" y="4064032"/>
                </a:cubicBezTo>
                <a:cubicBezTo>
                  <a:pt x="5797127" y="4073801"/>
                  <a:pt x="5797127" y="4073801"/>
                  <a:pt x="5787359" y="4073801"/>
                </a:cubicBezTo>
                <a:cubicBezTo>
                  <a:pt x="5787359" y="4073801"/>
                  <a:pt x="5787359" y="4073801"/>
                  <a:pt x="5777590" y="4073801"/>
                </a:cubicBezTo>
                <a:cubicBezTo>
                  <a:pt x="5777590" y="4073801"/>
                  <a:pt x="5767822" y="4073801"/>
                  <a:pt x="5767822" y="4073801"/>
                </a:cubicBezTo>
                <a:cubicBezTo>
                  <a:pt x="5748284" y="4064032"/>
                  <a:pt x="5748284" y="4064032"/>
                  <a:pt x="5709210" y="4024955"/>
                </a:cubicBezTo>
                <a:cubicBezTo>
                  <a:pt x="5709210" y="4024955"/>
                  <a:pt x="5699441" y="4015186"/>
                  <a:pt x="5689673" y="4005416"/>
                </a:cubicBezTo>
                <a:cubicBezTo>
                  <a:pt x="5679904" y="4005416"/>
                  <a:pt x="5679904" y="4005416"/>
                  <a:pt x="5679904" y="4005416"/>
                </a:cubicBezTo>
                <a:cubicBezTo>
                  <a:pt x="5679904" y="3995647"/>
                  <a:pt x="5670135" y="3995647"/>
                  <a:pt x="5660367" y="3985878"/>
                </a:cubicBezTo>
                <a:cubicBezTo>
                  <a:pt x="5650598" y="3976108"/>
                  <a:pt x="5650598" y="3976108"/>
                  <a:pt x="5640830" y="3966339"/>
                </a:cubicBezTo>
                <a:cubicBezTo>
                  <a:pt x="5640830" y="3956570"/>
                  <a:pt x="5631061" y="3946800"/>
                  <a:pt x="5611524" y="3937031"/>
                </a:cubicBezTo>
                <a:cubicBezTo>
                  <a:pt x="5601755" y="3937031"/>
                  <a:pt x="5591986" y="3927262"/>
                  <a:pt x="5582218" y="3917493"/>
                </a:cubicBezTo>
                <a:cubicBezTo>
                  <a:pt x="5572449" y="3917493"/>
                  <a:pt x="5562681" y="3907723"/>
                  <a:pt x="5552912" y="3907723"/>
                </a:cubicBezTo>
                <a:cubicBezTo>
                  <a:pt x="5562681" y="3897954"/>
                  <a:pt x="5562681" y="3897954"/>
                  <a:pt x="5552912" y="3897954"/>
                </a:cubicBezTo>
                <a:cubicBezTo>
                  <a:pt x="5552912" y="3888185"/>
                  <a:pt x="5533375" y="3868646"/>
                  <a:pt x="5513838" y="3858877"/>
                </a:cubicBezTo>
                <a:cubicBezTo>
                  <a:pt x="5504069" y="3858877"/>
                  <a:pt x="5504069" y="3849107"/>
                  <a:pt x="5494300" y="3849107"/>
                </a:cubicBezTo>
                <a:cubicBezTo>
                  <a:pt x="5494300" y="3849107"/>
                  <a:pt x="5484532" y="3839338"/>
                  <a:pt x="5474763" y="3839338"/>
                </a:cubicBezTo>
                <a:cubicBezTo>
                  <a:pt x="5474763" y="3839338"/>
                  <a:pt x="5464995" y="3829569"/>
                  <a:pt x="5464995" y="3829569"/>
                </a:cubicBezTo>
                <a:cubicBezTo>
                  <a:pt x="5464995" y="3829569"/>
                  <a:pt x="5455226" y="3829569"/>
                  <a:pt x="5455226" y="3829569"/>
                </a:cubicBezTo>
                <a:cubicBezTo>
                  <a:pt x="5455226" y="3819799"/>
                  <a:pt x="5445457" y="3810030"/>
                  <a:pt x="5435689" y="3810030"/>
                </a:cubicBezTo>
                <a:cubicBezTo>
                  <a:pt x="5396614" y="3790492"/>
                  <a:pt x="5357540" y="3770953"/>
                  <a:pt x="5328234" y="3751414"/>
                </a:cubicBezTo>
                <a:cubicBezTo>
                  <a:pt x="5328234" y="3751414"/>
                  <a:pt x="5308697" y="3741645"/>
                  <a:pt x="5289160" y="3731876"/>
                </a:cubicBezTo>
                <a:cubicBezTo>
                  <a:pt x="5279391" y="3722106"/>
                  <a:pt x="5259854" y="3712337"/>
                  <a:pt x="5250085" y="3702568"/>
                </a:cubicBezTo>
                <a:cubicBezTo>
                  <a:pt x="5240316" y="3702568"/>
                  <a:pt x="5230548" y="3692798"/>
                  <a:pt x="5220779" y="3683029"/>
                </a:cubicBezTo>
                <a:cubicBezTo>
                  <a:pt x="5201242" y="3673260"/>
                  <a:pt x="5152399" y="3643952"/>
                  <a:pt x="5132862" y="3634183"/>
                </a:cubicBezTo>
                <a:cubicBezTo>
                  <a:pt x="5123093" y="3624413"/>
                  <a:pt x="5113325" y="3624413"/>
                  <a:pt x="5113325" y="3624413"/>
                </a:cubicBezTo>
                <a:cubicBezTo>
                  <a:pt x="5108440" y="3619529"/>
                  <a:pt x="5105998" y="3617087"/>
                  <a:pt x="5103556" y="3615865"/>
                </a:cubicBezTo>
                <a:lnTo>
                  <a:pt x="5094816" y="3614773"/>
                </a:lnTo>
                <a:lnTo>
                  <a:pt x="5093153" y="3613248"/>
                </a:lnTo>
                <a:lnTo>
                  <a:pt x="5087682" y="3601211"/>
                </a:lnTo>
                <a:cubicBezTo>
                  <a:pt x="5084019" y="3597548"/>
                  <a:pt x="5079134" y="3595105"/>
                  <a:pt x="5074250" y="3595105"/>
                </a:cubicBezTo>
                <a:cubicBezTo>
                  <a:pt x="5064481" y="3595105"/>
                  <a:pt x="5054713" y="3585336"/>
                  <a:pt x="5054713" y="3585336"/>
                </a:cubicBezTo>
                <a:cubicBezTo>
                  <a:pt x="5044944" y="3585336"/>
                  <a:pt x="5044944" y="3585336"/>
                  <a:pt x="5044944" y="3585336"/>
                </a:cubicBezTo>
                <a:cubicBezTo>
                  <a:pt x="5044944" y="3585336"/>
                  <a:pt x="5054713" y="3595105"/>
                  <a:pt x="5084019" y="3604875"/>
                </a:cubicBezTo>
                <a:lnTo>
                  <a:pt x="5093153" y="3613248"/>
                </a:lnTo>
                <a:lnTo>
                  <a:pt x="5093787" y="3614644"/>
                </a:lnTo>
                <a:lnTo>
                  <a:pt x="5094816" y="3614773"/>
                </a:lnTo>
                <a:lnTo>
                  <a:pt x="5098671" y="3618308"/>
                </a:lnTo>
                <a:cubicBezTo>
                  <a:pt x="5103556" y="3621971"/>
                  <a:pt x="5108440" y="3624413"/>
                  <a:pt x="5113325" y="3624413"/>
                </a:cubicBezTo>
                <a:cubicBezTo>
                  <a:pt x="5113325" y="3634183"/>
                  <a:pt x="5123093" y="3634183"/>
                  <a:pt x="5132862" y="3643952"/>
                </a:cubicBezTo>
                <a:cubicBezTo>
                  <a:pt x="5142630" y="3653721"/>
                  <a:pt x="5162168" y="3653721"/>
                  <a:pt x="5162168" y="3663491"/>
                </a:cubicBezTo>
                <a:cubicBezTo>
                  <a:pt x="5171936" y="3663491"/>
                  <a:pt x="5181705" y="3673260"/>
                  <a:pt x="5181705" y="3673260"/>
                </a:cubicBezTo>
                <a:cubicBezTo>
                  <a:pt x="5191473" y="3673260"/>
                  <a:pt x="5191473" y="3673260"/>
                  <a:pt x="5191473" y="3673260"/>
                </a:cubicBezTo>
                <a:cubicBezTo>
                  <a:pt x="5191473" y="3683029"/>
                  <a:pt x="5191473" y="3683029"/>
                  <a:pt x="5191473" y="3683029"/>
                </a:cubicBezTo>
                <a:cubicBezTo>
                  <a:pt x="5181705" y="3692798"/>
                  <a:pt x="5181705" y="3692798"/>
                  <a:pt x="5191473" y="3692798"/>
                </a:cubicBezTo>
                <a:cubicBezTo>
                  <a:pt x="5191473" y="3692798"/>
                  <a:pt x="5201242" y="3702568"/>
                  <a:pt x="5201242" y="3712337"/>
                </a:cubicBezTo>
                <a:cubicBezTo>
                  <a:pt x="5201242" y="3712337"/>
                  <a:pt x="5201242" y="3712337"/>
                  <a:pt x="5211011" y="3712337"/>
                </a:cubicBezTo>
                <a:cubicBezTo>
                  <a:pt x="5211011" y="3712337"/>
                  <a:pt x="5220779" y="3712337"/>
                  <a:pt x="5220779" y="3722106"/>
                </a:cubicBezTo>
                <a:cubicBezTo>
                  <a:pt x="5211011" y="3731876"/>
                  <a:pt x="5211011" y="3722106"/>
                  <a:pt x="5201242" y="3722106"/>
                </a:cubicBezTo>
                <a:cubicBezTo>
                  <a:pt x="5201242" y="3712337"/>
                  <a:pt x="5191473" y="3712337"/>
                  <a:pt x="5191473" y="3712337"/>
                </a:cubicBezTo>
                <a:cubicBezTo>
                  <a:pt x="5181705" y="3712337"/>
                  <a:pt x="5181705" y="3712337"/>
                  <a:pt x="5181705" y="3712337"/>
                </a:cubicBezTo>
                <a:cubicBezTo>
                  <a:pt x="5171936" y="3722106"/>
                  <a:pt x="5162168" y="3712337"/>
                  <a:pt x="5142630" y="3702568"/>
                </a:cubicBezTo>
                <a:cubicBezTo>
                  <a:pt x="5142630" y="3692798"/>
                  <a:pt x="5132862" y="3692798"/>
                  <a:pt x="5123093" y="3683029"/>
                </a:cubicBezTo>
                <a:cubicBezTo>
                  <a:pt x="5113325" y="3683029"/>
                  <a:pt x="5113325" y="3683029"/>
                  <a:pt x="5113325" y="3673260"/>
                </a:cubicBezTo>
                <a:cubicBezTo>
                  <a:pt x="5103556" y="3673260"/>
                  <a:pt x="5093787" y="3663491"/>
                  <a:pt x="5064481" y="3643952"/>
                </a:cubicBezTo>
                <a:cubicBezTo>
                  <a:pt x="5064481" y="3643952"/>
                  <a:pt x="5054713" y="3634183"/>
                  <a:pt x="5054713" y="3634183"/>
                </a:cubicBezTo>
                <a:cubicBezTo>
                  <a:pt x="5044944" y="3634183"/>
                  <a:pt x="5015638" y="3614644"/>
                  <a:pt x="4957027" y="3575567"/>
                </a:cubicBezTo>
                <a:cubicBezTo>
                  <a:pt x="4947258" y="3565797"/>
                  <a:pt x="4947258" y="3565797"/>
                  <a:pt x="4937490" y="3565797"/>
                </a:cubicBezTo>
                <a:cubicBezTo>
                  <a:pt x="4927721" y="3556028"/>
                  <a:pt x="4908184" y="3546259"/>
                  <a:pt x="4898415" y="3546259"/>
                </a:cubicBezTo>
                <a:cubicBezTo>
                  <a:pt x="4898415" y="3546259"/>
                  <a:pt x="4898415" y="3536490"/>
                  <a:pt x="4888646" y="3536490"/>
                </a:cubicBezTo>
                <a:cubicBezTo>
                  <a:pt x="4888646" y="3536490"/>
                  <a:pt x="4878878" y="3526720"/>
                  <a:pt x="4878878" y="3526720"/>
                </a:cubicBezTo>
                <a:cubicBezTo>
                  <a:pt x="4869109" y="3516951"/>
                  <a:pt x="4859341" y="3516951"/>
                  <a:pt x="4859341" y="3516951"/>
                </a:cubicBezTo>
                <a:cubicBezTo>
                  <a:pt x="4859341" y="3516951"/>
                  <a:pt x="4859341" y="3516951"/>
                  <a:pt x="4849572" y="3516951"/>
                </a:cubicBezTo>
                <a:cubicBezTo>
                  <a:pt x="4849572" y="3516951"/>
                  <a:pt x="4849572" y="3507182"/>
                  <a:pt x="4820266" y="3497412"/>
                </a:cubicBezTo>
                <a:cubicBezTo>
                  <a:pt x="4810498" y="3487643"/>
                  <a:pt x="4800729" y="3477874"/>
                  <a:pt x="4790960" y="3477874"/>
                </a:cubicBezTo>
                <a:cubicBezTo>
                  <a:pt x="4781192" y="3468104"/>
                  <a:pt x="4761655" y="3458335"/>
                  <a:pt x="4732349" y="3438796"/>
                </a:cubicBezTo>
                <a:cubicBezTo>
                  <a:pt x="4703043" y="3429027"/>
                  <a:pt x="4673737" y="3409489"/>
                  <a:pt x="4663968" y="3399719"/>
                </a:cubicBezTo>
                <a:cubicBezTo>
                  <a:pt x="4654200" y="3399719"/>
                  <a:pt x="4644431" y="3389950"/>
                  <a:pt x="4634663" y="3389950"/>
                </a:cubicBezTo>
                <a:cubicBezTo>
                  <a:pt x="4634663" y="3380181"/>
                  <a:pt x="4615125" y="3370411"/>
                  <a:pt x="4595588" y="3360642"/>
                </a:cubicBezTo>
                <a:cubicBezTo>
                  <a:pt x="4585820" y="3360642"/>
                  <a:pt x="4566282" y="3341103"/>
                  <a:pt x="4556514" y="3341103"/>
                </a:cubicBezTo>
                <a:cubicBezTo>
                  <a:pt x="4536976" y="3331334"/>
                  <a:pt x="4536976" y="3331334"/>
                  <a:pt x="4527208" y="3331334"/>
                </a:cubicBezTo>
                <a:cubicBezTo>
                  <a:pt x="4527208" y="3321565"/>
                  <a:pt x="4527208" y="3321565"/>
                  <a:pt x="4517439" y="3321565"/>
                </a:cubicBezTo>
                <a:cubicBezTo>
                  <a:pt x="4507671" y="3311795"/>
                  <a:pt x="4497902" y="3302026"/>
                  <a:pt x="4488133" y="3302026"/>
                </a:cubicBezTo>
                <a:cubicBezTo>
                  <a:pt x="4478365" y="3292257"/>
                  <a:pt x="4468596" y="3292257"/>
                  <a:pt x="4468596" y="3292257"/>
                </a:cubicBezTo>
                <a:cubicBezTo>
                  <a:pt x="4458828" y="3292257"/>
                  <a:pt x="4458828" y="3292257"/>
                  <a:pt x="4458828" y="3292257"/>
                </a:cubicBezTo>
                <a:cubicBezTo>
                  <a:pt x="4458828" y="3292257"/>
                  <a:pt x="4449059" y="3282488"/>
                  <a:pt x="4439290" y="3282488"/>
                </a:cubicBezTo>
                <a:cubicBezTo>
                  <a:pt x="4429522" y="3272718"/>
                  <a:pt x="4409985" y="3262949"/>
                  <a:pt x="4400216" y="3253180"/>
                </a:cubicBezTo>
                <a:cubicBezTo>
                  <a:pt x="4380679" y="3243410"/>
                  <a:pt x="4370910" y="3233641"/>
                  <a:pt x="4361141" y="3233641"/>
                </a:cubicBezTo>
                <a:cubicBezTo>
                  <a:pt x="4361141" y="3233641"/>
                  <a:pt x="4351373" y="3233641"/>
                  <a:pt x="4331836" y="3223872"/>
                </a:cubicBezTo>
                <a:cubicBezTo>
                  <a:pt x="4322067" y="3214102"/>
                  <a:pt x="4312298" y="3214102"/>
                  <a:pt x="4312298" y="3214102"/>
                </a:cubicBezTo>
                <a:cubicBezTo>
                  <a:pt x="4292761" y="3204333"/>
                  <a:pt x="4273224" y="3194564"/>
                  <a:pt x="4253687" y="3184794"/>
                </a:cubicBezTo>
                <a:cubicBezTo>
                  <a:pt x="4282993" y="3214102"/>
                  <a:pt x="4292761" y="3223872"/>
                  <a:pt x="4302530" y="3233641"/>
                </a:cubicBezTo>
                <a:cubicBezTo>
                  <a:pt x="4312298" y="3243410"/>
                  <a:pt x="4322067" y="3243410"/>
                  <a:pt x="4331836" y="3253180"/>
                </a:cubicBezTo>
                <a:cubicBezTo>
                  <a:pt x="4341604" y="3253180"/>
                  <a:pt x="4361141" y="3262949"/>
                  <a:pt x="4361141" y="3262949"/>
                </a:cubicBezTo>
                <a:cubicBezTo>
                  <a:pt x="4380679" y="3272718"/>
                  <a:pt x="4390447" y="3282488"/>
                  <a:pt x="4409985" y="3282488"/>
                </a:cubicBezTo>
                <a:cubicBezTo>
                  <a:pt x="4419753" y="3292257"/>
                  <a:pt x="4429522" y="3302026"/>
                  <a:pt x="4439290" y="3302026"/>
                </a:cubicBezTo>
                <a:cubicBezTo>
                  <a:pt x="4439290" y="3302026"/>
                  <a:pt x="4449059" y="3311795"/>
                  <a:pt x="4458828" y="3311795"/>
                </a:cubicBezTo>
                <a:cubicBezTo>
                  <a:pt x="4478365" y="3321565"/>
                  <a:pt x="4488133" y="3331334"/>
                  <a:pt x="4488133" y="3331334"/>
                </a:cubicBezTo>
                <a:cubicBezTo>
                  <a:pt x="4497902" y="3331334"/>
                  <a:pt x="4546745" y="3360642"/>
                  <a:pt x="4576051" y="3370411"/>
                </a:cubicBezTo>
                <a:cubicBezTo>
                  <a:pt x="4585820" y="3370411"/>
                  <a:pt x="4585820" y="3380181"/>
                  <a:pt x="4595588" y="3380181"/>
                </a:cubicBezTo>
                <a:cubicBezTo>
                  <a:pt x="4595588" y="3380181"/>
                  <a:pt x="4595588" y="3380181"/>
                  <a:pt x="4605357" y="3389950"/>
                </a:cubicBezTo>
                <a:cubicBezTo>
                  <a:pt x="4615125" y="3389950"/>
                  <a:pt x="4634663" y="3399719"/>
                  <a:pt x="4644431" y="3409489"/>
                </a:cubicBezTo>
                <a:cubicBezTo>
                  <a:pt x="4654200" y="3419258"/>
                  <a:pt x="4673737" y="3419258"/>
                  <a:pt x="4673737" y="3419258"/>
                </a:cubicBezTo>
                <a:cubicBezTo>
                  <a:pt x="4673737" y="3429027"/>
                  <a:pt x="4703043" y="3438796"/>
                  <a:pt x="4732349" y="3458335"/>
                </a:cubicBezTo>
                <a:cubicBezTo>
                  <a:pt x="4742117" y="3458335"/>
                  <a:pt x="4751886" y="3468104"/>
                  <a:pt x="4751886" y="3468104"/>
                </a:cubicBezTo>
                <a:cubicBezTo>
                  <a:pt x="4761655" y="3468104"/>
                  <a:pt x="4771423" y="3468104"/>
                  <a:pt x="4771423" y="3477874"/>
                </a:cubicBezTo>
                <a:cubicBezTo>
                  <a:pt x="4781192" y="3477874"/>
                  <a:pt x="4781192" y="3487643"/>
                  <a:pt x="4790960" y="3487643"/>
                </a:cubicBezTo>
                <a:cubicBezTo>
                  <a:pt x="4800729" y="3497412"/>
                  <a:pt x="4820266" y="3507182"/>
                  <a:pt x="4839803" y="3516951"/>
                </a:cubicBezTo>
                <a:cubicBezTo>
                  <a:pt x="4859341" y="3526720"/>
                  <a:pt x="4888646" y="3546259"/>
                  <a:pt x="4898415" y="3556028"/>
                </a:cubicBezTo>
                <a:cubicBezTo>
                  <a:pt x="4947258" y="3585336"/>
                  <a:pt x="4986333" y="3614644"/>
                  <a:pt x="5005870" y="3624413"/>
                </a:cubicBezTo>
                <a:cubicBezTo>
                  <a:pt x="5015638" y="3624413"/>
                  <a:pt x="5025407" y="3634183"/>
                  <a:pt x="5035176" y="3643952"/>
                </a:cubicBezTo>
                <a:cubicBezTo>
                  <a:pt x="5044944" y="3643952"/>
                  <a:pt x="5054713" y="3663491"/>
                  <a:pt x="5074250" y="3663491"/>
                </a:cubicBezTo>
                <a:cubicBezTo>
                  <a:pt x="5084019" y="3673260"/>
                  <a:pt x="5093787" y="3683029"/>
                  <a:pt x="5103556" y="3683029"/>
                </a:cubicBezTo>
                <a:cubicBezTo>
                  <a:pt x="5103556" y="3692798"/>
                  <a:pt x="5113325" y="3692798"/>
                  <a:pt x="5113325" y="3702568"/>
                </a:cubicBezTo>
                <a:cubicBezTo>
                  <a:pt x="5123093" y="3702568"/>
                  <a:pt x="5132862" y="3712337"/>
                  <a:pt x="5142630" y="3712337"/>
                </a:cubicBezTo>
                <a:cubicBezTo>
                  <a:pt x="5162168" y="3722106"/>
                  <a:pt x="5171936" y="3731876"/>
                  <a:pt x="5181705" y="3741645"/>
                </a:cubicBezTo>
                <a:cubicBezTo>
                  <a:pt x="5201242" y="3751414"/>
                  <a:pt x="5201242" y="3751414"/>
                  <a:pt x="5211011" y="3751414"/>
                </a:cubicBezTo>
                <a:cubicBezTo>
                  <a:pt x="5220779" y="3751414"/>
                  <a:pt x="5220779" y="3761184"/>
                  <a:pt x="5220779" y="3761184"/>
                </a:cubicBezTo>
                <a:cubicBezTo>
                  <a:pt x="5211011" y="3761184"/>
                  <a:pt x="5259854" y="3790492"/>
                  <a:pt x="5279391" y="3800261"/>
                </a:cubicBezTo>
                <a:cubicBezTo>
                  <a:pt x="5289160" y="3810030"/>
                  <a:pt x="5289160" y="3810030"/>
                  <a:pt x="5289160" y="3800261"/>
                </a:cubicBezTo>
                <a:cubicBezTo>
                  <a:pt x="5289160" y="3800261"/>
                  <a:pt x="5289160" y="3800261"/>
                  <a:pt x="5298928" y="3800261"/>
                </a:cubicBezTo>
                <a:cubicBezTo>
                  <a:pt x="5298928" y="3810030"/>
                  <a:pt x="5298928" y="3810030"/>
                  <a:pt x="5298928" y="3810030"/>
                </a:cubicBezTo>
                <a:cubicBezTo>
                  <a:pt x="5298928" y="3810030"/>
                  <a:pt x="5298928" y="3810030"/>
                  <a:pt x="5308697" y="3819799"/>
                </a:cubicBezTo>
                <a:cubicBezTo>
                  <a:pt x="5318465" y="3819799"/>
                  <a:pt x="5318465" y="3829569"/>
                  <a:pt x="5318465" y="3829569"/>
                </a:cubicBezTo>
                <a:cubicBezTo>
                  <a:pt x="5328234" y="3829569"/>
                  <a:pt x="5328234" y="3839338"/>
                  <a:pt x="5328234" y="3839338"/>
                </a:cubicBezTo>
                <a:cubicBezTo>
                  <a:pt x="5338003" y="3839338"/>
                  <a:pt x="5338003" y="3839338"/>
                  <a:pt x="5338003" y="3849107"/>
                </a:cubicBezTo>
                <a:cubicBezTo>
                  <a:pt x="5338003" y="3849107"/>
                  <a:pt x="5328234" y="3839338"/>
                  <a:pt x="5308697" y="3829569"/>
                </a:cubicBezTo>
                <a:cubicBezTo>
                  <a:pt x="5298928" y="3819799"/>
                  <a:pt x="5279391" y="3810030"/>
                  <a:pt x="5269622" y="3800261"/>
                </a:cubicBezTo>
                <a:cubicBezTo>
                  <a:pt x="5259854" y="3800261"/>
                  <a:pt x="5240316" y="3790492"/>
                  <a:pt x="5240316" y="3780722"/>
                </a:cubicBezTo>
                <a:cubicBezTo>
                  <a:pt x="5181705" y="3751414"/>
                  <a:pt x="5152399" y="3731876"/>
                  <a:pt x="5142630" y="3722106"/>
                </a:cubicBezTo>
                <a:cubicBezTo>
                  <a:pt x="5132862" y="3722106"/>
                  <a:pt x="5123093" y="3712337"/>
                  <a:pt x="5123093" y="3712337"/>
                </a:cubicBezTo>
                <a:cubicBezTo>
                  <a:pt x="5113325" y="3712337"/>
                  <a:pt x="5113325" y="3702568"/>
                  <a:pt x="5103556" y="3702568"/>
                </a:cubicBezTo>
                <a:cubicBezTo>
                  <a:pt x="5084019" y="3692798"/>
                  <a:pt x="5074250" y="3683029"/>
                  <a:pt x="5064481" y="3683029"/>
                </a:cubicBezTo>
                <a:cubicBezTo>
                  <a:pt x="5064481" y="3683029"/>
                  <a:pt x="5064481" y="3673260"/>
                  <a:pt x="5054713" y="3673260"/>
                </a:cubicBezTo>
                <a:cubicBezTo>
                  <a:pt x="5044944" y="3673260"/>
                  <a:pt x="5035176" y="3663491"/>
                  <a:pt x="5035176" y="3653721"/>
                </a:cubicBezTo>
                <a:cubicBezTo>
                  <a:pt x="5025407" y="3653721"/>
                  <a:pt x="5015638" y="3643952"/>
                  <a:pt x="5015638" y="3643952"/>
                </a:cubicBezTo>
                <a:cubicBezTo>
                  <a:pt x="4976564" y="3624413"/>
                  <a:pt x="4966795" y="3614644"/>
                  <a:pt x="4966795" y="3614644"/>
                </a:cubicBezTo>
                <a:cubicBezTo>
                  <a:pt x="4966795" y="3604875"/>
                  <a:pt x="4957027" y="3604875"/>
                  <a:pt x="4947258" y="3604875"/>
                </a:cubicBezTo>
                <a:cubicBezTo>
                  <a:pt x="4947258" y="3595105"/>
                  <a:pt x="4937490" y="3595105"/>
                  <a:pt x="4927721" y="3585336"/>
                </a:cubicBezTo>
                <a:cubicBezTo>
                  <a:pt x="4917952" y="3575567"/>
                  <a:pt x="4908184" y="3575567"/>
                  <a:pt x="4908184" y="3575567"/>
                </a:cubicBezTo>
                <a:cubicBezTo>
                  <a:pt x="4898415" y="3565797"/>
                  <a:pt x="4839803" y="3526720"/>
                  <a:pt x="4830035" y="3526720"/>
                </a:cubicBezTo>
                <a:cubicBezTo>
                  <a:pt x="4830035" y="3526720"/>
                  <a:pt x="4830035" y="3526720"/>
                  <a:pt x="4820266" y="3516951"/>
                </a:cubicBezTo>
                <a:cubicBezTo>
                  <a:pt x="4820266" y="3516951"/>
                  <a:pt x="4810498" y="3516951"/>
                  <a:pt x="4800729" y="3507182"/>
                </a:cubicBezTo>
                <a:cubicBezTo>
                  <a:pt x="4790960" y="3507182"/>
                  <a:pt x="4781192" y="3497412"/>
                  <a:pt x="4771423" y="3487643"/>
                </a:cubicBezTo>
                <a:cubicBezTo>
                  <a:pt x="4761655" y="3487643"/>
                  <a:pt x="4761655" y="3487643"/>
                  <a:pt x="4761655" y="3487643"/>
                </a:cubicBezTo>
                <a:cubicBezTo>
                  <a:pt x="4771423" y="3497412"/>
                  <a:pt x="4771423" y="3497412"/>
                  <a:pt x="4781192" y="3497412"/>
                </a:cubicBezTo>
                <a:cubicBezTo>
                  <a:pt x="4781192" y="3497412"/>
                  <a:pt x="4790960" y="3507182"/>
                  <a:pt x="4790960" y="3507182"/>
                </a:cubicBezTo>
                <a:cubicBezTo>
                  <a:pt x="4790960" y="3507182"/>
                  <a:pt x="4800729" y="3516951"/>
                  <a:pt x="4800729" y="3516951"/>
                </a:cubicBezTo>
                <a:cubicBezTo>
                  <a:pt x="4800729" y="3516951"/>
                  <a:pt x="4810498" y="3526720"/>
                  <a:pt x="4810498" y="3526720"/>
                </a:cubicBezTo>
                <a:cubicBezTo>
                  <a:pt x="4800729" y="3526720"/>
                  <a:pt x="4800729" y="3516951"/>
                  <a:pt x="4790960" y="3516951"/>
                </a:cubicBezTo>
                <a:cubicBezTo>
                  <a:pt x="4790960" y="3516951"/>
                  <a:pt x="4751886" y="3497412"/>
                  <a:pt x="4742117" y="3487643"/>
                </a:cubicBezTo>
                <a:cubicBezTo>
                  <a:pt x="4742117" y="3487643"/>
                  <a:pt x="4732349" y="3487643"/>
                  <a:pt x="4722580" y="3477874"/>
                </a:cubicBezTo>
                <a:cubicBezTo>
                  <a:pt x="4712811" y="3477874"/>
                  <a:pt x="4703043" y="3468104"/>
                  <a:pt x="4693274" y="3458335"/>
                </a:cubicBezTo>
                <a:cubicBezTo>
                  <a:pt x="4683506" y="3458335"/>
                  <a:pt x="4663968" y="3448566"/>
                  <a:pt x="4644431" y="3438796"/>
                </a:cubicBezTo>
                <a:cubicBezTo>
                  <a:pt x="4624894" y="3419258"/>
                  <a:pt x="4595588" y="3409489"/>
                  <a:pt x="4595588" y="3409489"/>
                </a:cubicBezTo>
                <a:cubicBezTo>
                  <a:pt x="4585820" y="3409489"/>
                  <a:pt x="4576051" y="3399719"/>
                  <a:pt x="4566282" y="3389950"/>
                </a:cubicBezTo>
                <a:cubicBezTo>
                  <a:pt x="4556514" y="3389950"/>
                  <a:pt x="4546745" y="3380181"/>
                  <a:pt x="4546745" y="3380181"/>
                </a:cubicBezTo>
                <a:cubicBezTo>
                  <a:pt x="4546745" y="3380181"/>
                  <a:pt x="4536976" y="3380181"/>
                  <a:pt x="4536976" y="3380181"/>
                </a:cubicBezTo>
                <a:cubicBezTo>
                  <a:pt x="4527208" y="3370411"/>
                  <a:pt x="4517439" y="3370411"/>
                  <a:pt x="4517439" y="3370411"/>
                </a:cubicBezTo>
                <a:cubicBezTo>
                  <a:pt x="4488133" y="3350873"/>
                  <a:pt x="4449059" y="3331334"/>
                  <a:pt x="4439290" y="3331334"/>
                </a:cubicBezTo>
                <a:cubicBezTo>
                  <a:pt x="4409985" y="3311795"/>
                  <a:pt x="4390447" y="3302026"/>
                  <a:pt x="4380679" y="3292257"/>
                </a:cubicBezTo>
                <a:cubicBezTo>
                  <a:pt x="4380679" y="3292257"/>
                  <a:pt x="4361141" y="3282488"/>
                  <a:pt x="4351373" y="3282488"/>
                </a:cubicBezTo>
                <a:cubicBezTo>
                  <a:pt x="4351373" y="3282488"/>
                  <a:pt x="4351373" y="3282488"/>
                  <a:pt x="4341604" y="3272718"/>
                </a:cubicBezTo>
                <a:cubicBezTo>
                  <a:pt x="4351373" y="3282488"/>
                  <a:pt x="4361141" y="3302026"/>
                  <a:pt x="4370910" y="3311795"/>
                </a:cubicBezTo>
                <a:cubicBezTo>
                  <a:pt x="4390447" y="3331334"/>
                  <a:pt x="4400216" y="3341103"/>
                  <a:pt x="4419753" y="3360642"/>
                </a:cubicBezTo>
                <a:cubicBezTo>
                  <a:pt x="4419753" y="3360642"/>
                  <a:pt x="4429522" y="3360642"/>
                  <a:pt x="4429522" y="3360642"/>
                </a:cubicBezTo>
                <a:cubicBezTo>
                  <a:pt x="4439290" y="3370411"/>
                  <a:pt x="4458828" y="3380181"/>
                  <a:pt x="4468596" y="3389950"/>
                </a:cubicBezTo>
                <a:cubicBezTo>
                  <a:pt x="4478365" y="3389950"/>
                  <a:pt x="4497902" y="3399719"/>
                  <a:pt x="4497902" y="3399719"/>
                </a:cubicBezTo>
                <a:cubicBezTo>
                  <a:pt x="4507671" y="3409489"/>
                  <a:pt x="4527208" y="3409489"/>
                  <a:pt x="4527208" y="3419258"/>
                </a:cubicBezTo>
                <a:cubicBezTo>
                  <a:pt x="4566282" y="3429027"/>
                  <a:pt x="4576051" y="3438796"/>
                  <a:pt x="4585820" y="3438796"/>
                </a:cubicBezTo>
                <a:cubicBezTo>
                  <a:pt x="4585820" y="3438796"/>
                  <a:pt x="4585820" y="3448566"/>
                  <a:pt x="4585820" y="3448566"/>
                </a:cubicBezTo>
                <a:cubicBezTo>
                  <a:pt x="4585820" y="3448566"/>
                  <a:pt x="4634663" y="3477874"/>
                  <a:pt x="4683506" y="3507182"/>
                </a:cubicBezTo>
                <a:cubicBezTo>
                  <a:pt x="4732349" y="3536490"/>
                  <a:pt x="4742117" y="3536490"/>
                  <a:pt x="4742117" y="3536490"/>
                </a:cubicBezTo>
                <a:cubicBezTo>
                  <a:pt x="4742117" y="3536490"/>
                  <a:pt x="4751886" y="3536490"/>
                  <a:pt x="4751886" y="3536490"/>
                </a:cubicBezTo>
                <a:cubicBezTo>
                  <a:pt x="4761654" y="3541374"/>
                  <a:pt x="4766539" y="3543817"/>
                  <a:pt x="4768981" y="3543817"/>
                </a:cubicBezTo>
                <a:lnTo>
                  <a:pt x="4770535" y="3539154"/>
                </a:lnTo>
                <a:lnTo>
                  <a:pt x="4781192" y="3546259"/>
                </a:lnTo>
                <a:cubicBezTo>
                  <a:pt x="4781192" y="3546259"/>
                  <a:pt x="4790960" y="3556028"/>
                  <a:pt x="4800729" y="3556028"/>
                </a:cubicBezTo>
                <a:cubicBezTo>
                  <a:pt x="4810498" y="3565797"/>
                  <a:pt x="4839803" y="3585336"/>
                  <a:pt x="4839803" y="3585336"/>
                </a:cubicBezTo>
                <a:cubicBezTo>
                  <a:pt x="4849572" y="3585336"/>
                  <a:pt x="4849572" y="3585336"/>
                  <a:pt x="4849572" y="3585336"/>
                </a:cubicBezTo>
                <a:cubicBezTo>
                  <a:pt x="4839803" y="3595105"/>
                  <a:pt x="4839803" y="3595105"/>
                  <a:pt x="4849572" y="3595105"/>
                </a:cubicBezTo>
                <a:cubicBezTo>
                  <a:pt x="4849572" y="3604875"/>
                  <a:pt x="4859341" y="3604875"/>
                  <a:pt x="4859341" y="3604875"/>
                </a:cubicBezTo>
                <a:cubicBezTo>
                  <a:pt x="4859341" y="3614644"/>
                  <a:pt x="4878878" y="3624413"/>
                  <a:pt x="4878878" y="3624413"/>
                </a:cubicBezTo>
                <a:cubicBezTo>
                  <a:pt x="4878878" y="3624413"/>
                  <a:pt x="4878878" y="3614644"/>
                  <a:pt x="4878878" y="3614644"/>
                </a:cubicBezTo>
                <a:cubicBezTo>
                  <a:pt x="4878878" y="3614644"/>
                  <a:pt x="4888646" y="3614644"/>
                  <a:pt x="4898415" y="3624413"/>
                </a:cubicBezTo>
                <a:cubicBezTo>
                  <a:pt x="4908184" y="3624413"/>
                  <a:pt x="4917952" y="3634183"/>
                  <a:pt x="4927721" y="3634183"/>
                </a:cubicBezTo>
                <a:cubicBezTo>
                  <a:pt x="4947258" y="3653721"/>
                  <a:pt x="4966795" y="3663491"/>
                  <a:pt x="4976564" y="3663491"/>
                </a:cubicBezTo>
                <a:cubicBezTo>
                  <a:pt x="4986333" y="3673260"/>
                  <a:pt x="4986333" y="3673260"/>
                  <a:pt x="4986333" y="3673260"/>
                </a:cubicBezTo>
                <a:cubicBezTo>
                  <a:pt x="4986333" y="3683029"/>
                  <a:pt x="4966795" y="3663491"/>
                  <a:pt x="4957027" y="3663491"/>
                </a:cubicBezTo>
                <a:cubicBezTo>
                  <a:pt x="4957027" y="3663491"/>
                  <a:pt x="4957027" y="3663491"/>
                  <a:pt x="4966795" y="3673260"/>
                </a:cubicBezTo>
                <a:cubicBezTo>
                  <a:pt x="4976564" y="3673260"/>
                  <a:pt x="4976564" y="3683029"/>
                  <a:pt x="4986333" y="3683029"/>
                </a:cubicBezTo>
                <a:cubicBezTo>
                  <a:pt x="4986333" y="3683029"/>
                  <a:pt x="4996101" y="3692798"/>
                  <a:pt x="4996101" y="3692798"/>
                </a:cubicBezTo>
                <a:cubicBezTo>
                  <a:pt x="5005870" y="3692798"/>
                  <a:pt x="5015638" y="3702568"/>
                  <a:pt x="5025407" y="3702568"/>
                </a:cubicBezTo>
                <a:cubicBezTo>
                  <a:pt x="5035176" y="3712337"/>
                  <a:pt x="5044944" y="3722106"/>
                  <a:pt x="5054713" y="3722106"/>
                </a:cubicBezTo>
                <a:cubicBezTo>
                  <a:pt x="5074250" y="3741645"/>
                  <a:pt x="5074250" y="3741645"/>
                  <a:pt x="5084019" y="3741645"/>
                </a:cubicBezTo>
                <a:cubicBezTo>
                  <a:pt x="5093787" y="3741645"/>
                  <a:pt x="5103556" y="3741645"/>
                  <a:pt x="5103556" y="3741645"/>
                </a:cubicBezTo>
                <a:cubicBezTo>
                  <a:pt x="5103556" y="3751414"/>
                  <a:pt x="5113325" y="3751414"/>
                  <a:pt x="5123093" y="3761184"/>
                </a:cubicBezTo>
                <a:cubicBezTo>
                  <a:pt x="5123093" y="3761184"/>
                  <a:pt x="5142630" y="3770953"/>
                  <a:pt x="5142630" y="3770953"/>
                </a:cubicBezTo>
                <a:cubicBezTo>
                  <a:pt x="5152399" y="3770953"/>
                  <a:pt x="5162168" y="3780722"/>
                  <a:pt x="5162168" y="3780722"/>
                </a:cubicBezTo>
                <a:cubicBezTo>
                  <a:pt x="5171936" y="3780722"/>
                  <a:pt x="5181705" y="3790492"/>
                  <a:pt x="5181705" y="3790492"/>
                </a:cubicBezTo>
                <a:cubicBezTo>
                  <a:pt x="5181705" y="3790492"/>
                  <a:pt x="5191473" y="3800261"/>
                  <a:pt x="5201242" y="3800261"/>
                </a:cubicBezTo>
                <a:cubicBezTo>
                  <a:pt x="5201242" y="3800261"/>
                  <a:pt x="5211011" y="3810030"/>
                  <a:pt x="5211011" y="3810030"/>
                </a:cubicBezTo>
                <a:cubicBezTo>
                  <a:pt x="5211011" y="3810030"/>
                  <a:pt x="5211011" y="3819799"/>
                  <a:pt x="5220779" y="3819799"/>
                </a:cubicBezTo>
                <a:cubicBezTo>
                  <a:pt x="5220779" y="3819799"/>
                  <a:pt x="5230548" y="3829569"/>
                  <a:pt x="5230548" y="3829569"/>
                </a:cubicBezTo>
                <a:cubicBezTo>
                  <a:pt x="5230548" y="3829569"/>
                  <a:pt x="5259854" y="3849107"/>
                  <a:pt x="5279391" y="3868646"/>
                </a:cubicBezTo>
                <a:cubicBezTo>
                  <a:pt x="5289160" y="3868646"/>
                  <a:pt x="5298928" y="3878415"/>
                  <a:pt x="5298928" y="3878415"/>
                </a:cubicBezTo>
                <a:cubicBezTo>
                  <a:pt x="5318465" y="3888185"/>
                  <a:pt x="5338003" y="3897954"/>
                  <a:pt x="5357540" y="3907723"/>
                </a:cubicBezTo>
                <a:cubicBezTo>
                  <a:pt x="5367308" y="3917493"/>
                  <a:pt x="5386846" y="3937031"/>
                  <a:pt x="5396614" y="3946800"/>
                </a:cubicBezTo>
                <a:cubicBezTo>
                  <a:pt x="5406383" y="3956570"/>
                  <a:pt x="5406383" y="3956570"/>
                  <a:pt x="5416151" y="3956570"/>
                </a:cubicBezTo>
                <a:cubicBezTo>
                  <a:pt x="5416151" y="3956570"/>
                  <a:pt x="5416151" y="3966339"/>
                  <a:pt x="5416151" y="3966339"/>
                </a:cubicBezTo>
                <a:cubicBezTo>
                  <a:pt x="5416151" y="3966339"/>
                  <a:pt x="5406383" y="3966339"/>
                  <a:pt x="5396614" y="3956570"/>
                </a:cubicBezTo>
                <a:cubicBezTo>
                  <a:pt x="5386846" y="3946800"/>
                  <a:pt x="5386846" y="3946800"/>
                  <a:pt x="5386846" y="3946800"/>
                </a:cubicBezTo>
                <a:cubicBezTo>
                  <a:pt x="5386846" y="3937031"/>
                  <a:pt x="5377077" y="3927262"/>
                  <a:pt x="5308697" y="3888185"/>
                </a:cubicBezTo>
                <a:cubicBezTo>
                  <a:pt x="5289160" y="3878415"/>
                  <a:pt x="5259854" y="3858877"/>
                  <a:pt x="5250085" y="3849107"/>
                </a:cubicBezTo>
                <a:cubicBezTo>
                  <a:pt x="5240316" y="3839338"/>
                  <a:pt x="5230548" y="3839338"/>
                  <a:pt x="5220779" y="3829569"/>
                </a:cubicBezTo>
                <a:cubicBezTo>
                  <a:pt x="5201242" y="3819799"/>
                  <a:pt x="5181705" y="3810030"/>
                  <a:pt x="5181705" y="3810030"/>
                </a:cubicBezTo>
                <a:cubicBezTo>
                  <a:pt x="5181705" y="3810030"/>
                  <a:pt x="5171936" y="3810030"/>
                  <a:pt x="5171936" y="3800261"/>
                </a:cubicBezTo>
                <a:cubicBezTo>
                  <a:pt x="5162168" y="3800261"/>
                  <a:pt x="5162168" y="3800261"/>
                  <a:pt x="5152399" y="3790492"/>
                </a:cubicBezTo>
                <a:cubicBezTo>
                  <a:pt x="5152399" y="3790492"/>
                  <a:pt x="5132862" y="3780722"/>
                  <a:pt x="5123093" y="3770953"/>
                </a:cubicBezTo>
                <a:cubicBezTo>
                  <a:pt x="5113325" y="3770953"/>
                  <a:pt x="5103556" y="3761184"/>
                  <a:pt x="5093787" y="3761184"/>
                </a:cubicBezTo>
                <a:cubicBezTo>
                  <a:pt x="5093787" y="3751414"/>
                  <a:pt x="5074250" y="3751414"/>
                  <a:pt x="5064481" y="3741645"/>
                </a:cubicBezTo>
                <a:cubicBezTo>
                  <a:pt x="5054713" y="3731876"/>
                  <a:pt x="5035176" y="3722106"/>
                  <a:pt x="5035176" y="3722106"/>
                </a:cubicBezTo>
                <a:cubicBezTo>
                  <a:pt x="5025407" y="3712337"/>
                  <a:pt x="5005870" y="3702568"/>
                  <a:pt x="4996101" y="3702568"/>
                </a:cubicBezTo>
                <a:cubicBezTo>
                  <a:pt x="4986333" y="3692798"/>
                  <a:pt x="4976564" y="3683029"/>
                  <a:pt x="4966795" y="3683029"/>
                </a:cubicBezTo>
                <a:cubicBezTo>
                  <a:pt x="4966795" y="3692798"/>
                  <a:pt x="4966795" y="3692798"/>
                  <a:pt x="4947258" y="3673260"/>
                </a:cubicBezTo>
                <a:cubicBezTo>
                  <a:pt x="4937490" y="3673260"/>
                  <a:pt x="4927721" y="3673260"/>
                  <a:pt x="4927721" y="3663491"/>
                </a:cubicBezTo>
                <a:cubicBezTo>
                  <a:pt x="4917952" y="3663491"/>
                  <a:pt x="4898415" y="3653721"/>
                  <a:pt x="4869109" y="3634183"/>
                </a:cubicBezTo>
                <a:cubicBezTo>
                  <a:pt x="4859341" y="3624413"/>
                  <a:pt x="4849572" y="3614644"/>
                  <a:pt x="4849572" y="3614644"/>
                </a:cubicBezTo>
                <a:cubicBezTo>
                  <a:pt x="4839803" y="3614644"/>
                  <a:pt x="4839803" y="3624413"/>
                  <a:pt x="4849572" y="3624413"/>
                </a:cubicBezTo>
                <a:cubicBezTo>
                  <a:pt x="4859341" y="3634183"/>
                  <a:pt x="4878878" y="3653721"/>
                  <a:pt x="4888646" y="3653721"/>
                </a:cubicBezTo>
                <a:cubicBezTo>
                  <a:pt x="4888646" y="3663491"/>
                  <a:pt x="4898415" y="3663491"/>
                  <a:pt x="4908184" y="3673260"/>
                </a:cubicBezTo>
                <a:cubicBezTo>
                  <a:pt x="4917952" y="3673260"/>
                  <a:pt x="4917952" y="3683029"/>
                  <a:pt x="4917952" y="3683029"/>
                </a:cubicBezTo>
                <a:cubicBezTo>
                  <a:pt x="4917952" y="3683029"/>
                  <a:pt x="4927721" y="3692798"/>
                  <a:pt x="4937490" y="3702568"/>
                </a:cubicBezTo>
                <a:cubicBezTo>
                  <a:pt x="4947258" y="3702568"/>
                  <a:pt x="4966795" y="3712337"/>
                  <a:pt x="4976564" y="3722106"/>
                </a:cubicBezTo>
                <a:cubicBezTo>
                  <a:pt x="4986333" y="3731876"/>
                  <a:pt x="5005870" y="3741645"/>
                  <a:pt x="5025407" y="3751414"/>
                </a:cubicBezTo>
                <a:cubicBezTo>
                  <a:pt x="5044944" y="3761184"/>
                  <a:pt x="5064481" y="3770953"/>
                  <a:pt x="5064481" y="3770953"/>
                </a:cubicBezTo>
                <a:cubicBezTo>
                  <a:pt x="5074250" y="3780722"/>
                  <a:pt x="5084019" y="3790492"/>
                  <a:pt x="5093787" y="3790492"/>
                </a:cubicBezTo>
                <a:cubicBezTo>
                  <a:pt x="5103556" y="3800261"/>
                  <a:pt x="5113325" y="3810030"/>
                  <a:pt x="5113325" y="3810030"/>
                </a:cubicBezTo>
                <a:cubicBezTo>
                  <a:pt x="5123093" y="3810030"/>
                  <a:pt x="5132862" y="3819799"/>
                  <a:pt x="5142630" y="3819799"/>
                </a:cubicBezTo>
                <a:cubicBezTo>
                  <a:pt x="5162168" y="3829569"/>
                  <a:pt x="5181705" y="3839338"/>
                  <a:pt x="5191473" y="3849107"/>
                </a:cubicBezTo>
                <a:cubicBezTo>
                  <a:pt x="5201242" y="3858877"/>
                  <a:pt x="5211011" y="3868646"/>
                  <a:pt x="5220779" y="3868646"/>
                </a:cubicBezTo>
                <a:cubicBezTo>
                  <a:pt x="5269622" y="3897954"/>
                  <a:pt x="5289160" y="3917493"/>
                  <a:pt x="5308697" y="3927262"/>
                </a:cubicBezTo>
                <a:cubicBezTo>
                  <a:pt x="5347771" y="3956570"/>
                  <a:pt x="5347771" y="3956570"/>
                  <a:pt x="5357540" y="3956570"/>
                </a:cubicBezTo>
                <a:cubicBezTo>
                  <a:pt x="5367308" y="3956570"/>
                  <a:pt x="5377077" y="3956570"/>
                  <a:pt x="5377077" y="3966339"/>
                </a:cubicBezTo>
                <a:cubicBezTo>
                  <a:pt x="5367308" y="3966339"/>
                  <a:pt x="5367308" y="3966339"/>
                  <a:pt x="5367308" y="3966339"/>
                </a:cubicBezTo>
                <a:cubicBezTo>
                  <a:pt x="5347771" y="3966339"/>
                  <a:pt x="5347771" y="3966339"/>
                  <a:pt x="5328234" y="3946800"/>
                </a:cubicBezTo>
                <a:cubicBezTo>
                  <a:pt x="5318465" y="3946800"/>
                  <a:pt x="5308697" y="3937031"/>
                  <a:pt x="5308697" y="3937031"/>
                </a:cubicBezTo>
                <a:cubicBezTo>
                  <a:pt x="5308697" y="3937031"/>
                  <a:pt x="5298928" y="3927262"/>
                  <a:pt x="5289160" y="3917493"/>
                </a:cubicBezTo>
                <a:cubicBezTo>
                  <a:pt x="5289160" y="3917493"/>
                  <a:pt x="5279391" y="3917493"/>
                  <a:pt x="5279391" y="3917493"/>
                </a:cubicBezTo>
                <a:cubicBezTo>
                  <a:pt x="5279391" y="3917493"/>
                  <a:pt x="5279391" y="3907723"/>
                  <a:pt x="5269622" y="3907723"/>
                </a:cubicBezTo>
                <a:cubicBezTo>
                  <a:pt x="5259854" y="3907723"/>
                  <a:pt x="5250085" y="3897954"/>
                  <a:pt x="5240316" y="3888185"/>
                </a:cubicBezTo>
                <a:cubicBezTo>
                  <a:pt x="5230548" y="3888185"/>
                  <a:pt x="5220779" y="3878415"/>
                  <a:pt x="5220779" y="3878415"/>
                </a:cubicBezTo>
                <a:cubicBezTo>
                  <a:pt x="5211011" y="3878415"/>
                  <a:pt x="5211011" y="3868646"/>
                  <a:pt x="5201242" y="3868646"/>
                </a:cubicBezTo>
                <a:cubicBezTo>
                  <a:pt x="5201242" y="3858877"/>
                  <a:pt x="5181705" y="3849107"/>
                  <a:pt x="5171936" y="3849107"/>
                </a:cubicBezTo>
                <a:cubicBezTo>
                  <a:pt x="5162168" y="3839338"/>
                  <a:pt x="5162168" y="3839338"/>
                  <a:pt x="5162168" y="3839338"/>
                </a:cubicBezTo>
                <a:cubicBezTo>
                  <a:pt x="5162168" y="3839338"/>
                  <a:pt x="5152399" y="3829569"/>
                  <a:pt x="5142630" y="3829569"/>
                </a:cubicBezTo>
                <a:cubicBezTo>
                  <a:pt x="5123093" y="3819799"/>
                  <a:pt x="5123093" y="3819799"/>
                  <a:pt x="5123093" y="3829569"/>
                </a:cubicBezTo>
                <a:cubicBezTo>
                  <a:pt x="5123093" y="3829569"/>
                  <a:pt x="5113325" y="3829569"/>
                  <a:pt x="5113325" y="3819799"/>
                </a:cubicBezTo>
                <a:cubicBezTo>
                  <a:pt x="5103556" y="3819799"/>
                  <a:pt x="5103556" y="3810030"/>
                  <a:pt x="5093787" y="3810030"/>
                </a:cubicBezTo>
                <a:cubicBezTo>
                  <a:pt x="5084019" y="3800261"/>
                  <a:pt x="5035176" y="3770953"/>
                  <a:pt x="5015638" y="3761184"/>
                </a:cubicBezTo>
                <a:cubicBezTo>
                  <a:pt x="5005870" y="3751414"/>
                  <a:pt x="5005870" y="3751414"/>
                  <a:pt x="5005870" y="3761184"/>
                </a:cubicBezTo>
                <a:cubicBezTo>
                  <a:pt x="5005870" y="3761184"/>
                  <a:pt x="4996101" y="3751414"/>
                  <a:pt x="4996101" y="3751414"/>
                </a:cubicBezTo>
                <a:cubicBezTo>
                  <a:pt x="4947258" y="3722106"/>
                  <a:pt x="4947258" y="3722106"/>
                  <a:pt x="4947258" y="3731876"/>
                </a:cubicBezTo>
                <a:cubicBezTo>
                  <a:pt x="4947258" y="3741645"/>
                  <a:pt x="4947258" y="3741645"/>
                  <a:pt x="4947258" y="3751414"/>
                </a:cubicBezTo>
                <a:cubicBezTo>
                  <a:pt x="4937490" y="3751414"/>
                  <a:pt x="4937490" y="3751414"/>
                  <a:pt x="4927721" y="3741645"/>
                </a:cubicBezTo>
                <a:cubicBezTo>
                  <a:pt x="4917952" y="3741645"/>
                  <a:pt x="4908184" y="3741645"/>
                  <a:pt x="4908184" y="3741645"/>
                </a:cubicBezTo>
                <a:cubicBezTo>
                  <a:pt x="4898415" y="3741645"/>
                  <a:pt x="4898415" y="3741645"/>
                  <a:pt x="4888646" y="3741645"/>
                </a:cubicBezTo>
                <a:cubicBezTo>
                  <a:pt x="4888646" y="3741645"/>
                  <a:pt x="4908184" y="3751414"/>
                  <a:pt x="4908184" y="3761184"/>
                </a:cubicBezTo>
                <a:cubicBezTo>
                  <a:pt x="4898415" y="3761184"/>
                  <a:pt x="4859341" y="3731876"/>
                  <a:pt x="4859341" y="3731876"/>
                </a:cubicBezTo>
                <a:cubicBezTo>
                  <a:pt x="4849572" y="3722106"/>
                  <a:pt x="4830035" y="3712337"/>
                  <a:pt x="4810498" y="3702568"/>
                </a:cubicBezTo>
                <a:cubicBezTo>
                  <a:pt x="4800729" y="3692798"/>
                  <a:pt x="4790960" y="3692798"/>
                  <a:pt x="4781192" y="3692798"/>
                </a:cubicBezTo>
                <a:cubicBezTo>
                  <a:pt x="4751886" y="3673260"/>
                  <a:pt x="4732349" y="3663491"/>
                  <a:pt x="4712811" y="3653721"/>
                </a:cubicBezTo>
                <a:cubicBezTo>
                  <a:pt x="4703043" y="3653721"/>
                  <a:pt x="4693274" y="3643952"/>
                  <a:pt x="4693274" y="3643952"/>
                </a:cubicBezTo>
                <a:cubicBezTo>
                  <a:pt x="4683506" y="3634183"/>
                  <a:pt x="4644431" y="3614644"/>
                  <a:pt x="4624894" y="3604875"/>
                </a:cubicBezTo>
                <a:cubicBezTo>
                  <a:pt x="4624894" y="3595105"/>
                  <a:pt x="4615125" y="3595105"/>
                  <a:pt x="4615125" y="3595105"/>
                </a:cubicBezTo>
                <a:cubicBezTo>
                  <a:pt x="4615125" y="3595105"/>
                  <a:pt x="4595588" y="3585336"/>
                  <a:pt x="4566282" y="3565797"/>
                </a:cubicBezTo>
                <a:cubicBezTo>
                  <a:pt x="4556514" y="3560913"/>
                  <a:pt x="4541861" y="3556028"/>
                  <a:pt x="4527208" y="3551144"/>
                </a:cubicBezTo>
                <a:lnTo>
                  <a:pt x="4496980" y="3539808"/>
                </a:lnTo>
                <a:lnTo>
                  <a:pt x="4496681" y="3537711"/>
                </a:lnTo>
                <a:cubicBezTo>
                  <a:pt x="4495460" y="3536490"/>
                  <a:pt x="4493018" y="3536490"/>
                  <a:pt x="4488133" y="3536490"/>
                </a:cubicBezTo>
                <a:cubicBezTo>
                  <a:pt x="4478365" y="3536490"/>
                  <a:pt x="4478365" y="3526720"/>
                  <a:pt x="4468596" y="3516951"/>
                </a:cubicBezTo>
                <a:cubicBezTo>
                  <a:pt x="4468596" y="3516951"/>
                  <a:pt x="4458828" y="3516951"/>
                  <a:pt x="4458828" y="3516951"/>
                </a:cubicBezTo>
                <a:cubicBezTo>
                  <a:pt x="4449059" y="3507182"/>
                  <a:pt x="4429522" y="3507182"/>
                  <a:pt x="4429522" y="3497412"/>
                </a:cubicBezTo>
                <a:cubicBezTo>
                  <a:pt x="4429522" y="3497412"/>
                  <a:pt x="4419753" y="3497412"/>
                  <a:pt x="4409985" y="3497412"/>
                </a:cubicBezTo>
                <a:cubicBezTo>
                  <a:pt x="4409985" y="3487643"/>
                  <a:pt x="4400216" y="3487643"/>
                  <a:pt x="4400216" y="3487643"/>
                </a:cubicBezTo>
                <a:cubicBezTo>
                  <a:pt x="4400216" y="3477874"/>
                  <a:pt x="4370910" y="3468104"/>
                  <a:pt x="4351373" y="3458335"/>
                </a:cubicBezTo>
                <a:cubicBezTo>
                  <a:pt x="4341604" y="3448566"/>
                  <a:pt x="4331836" y="3448566"/>
                  <a:pt x="4331836" y="3448566"/>
                </a:cubicBezTo>
                <a:cubicBezTo>
                  <a:pt x="4322067" y="3448566"/>
                  <a:pt x="4331836" y="3458335"/>
                  <a:pt x="4341604" y="3468104"/>
                </a:cubicBezTo>
                <a:cubicBezTo>
                  <a:pt x="4341604" y="3468104"/>
                  <a:pt x="4351373" y="3477874"/>
                  <a:pt x="4351373" y="3477874"/>
                </a:cubicBezTo>
                <a:cubicBezTo>
                  <a:pt x="4361141" y="3477874"/>
                  <a:pt x="4361141" y="3487643"/>
                  <a:pt x="4361141" y="3487643"/>
                </a:cubicBezTo>
                <a:cubicBezTo>
                  <a:pt x="4361141" y="3497412"/>
                  <a:pt x="4361141" y="3497412"/>
                  <a:pt x="4361141" y="3497412"/>
                </a:cubicBezTo>
                <a:cubicBezTo>
                  <a:pt x="4370910" y="3487643"/>
                  <a:pt x="4380679" y="3497412"/>
                  <a:pt x="4380679" y="3507182"/>
                </a:cubicBezTo>
                <a:cubicBezTo>
                  <a:pt x="4370910" y="3507182"/>
                  <a:pt x="4370910" y="3516951"/>
                  <a:pt x="4419753" y="3565797"/>
                </a:cubicBezTo>
                <a:cubicBezTo>
                  <a:pt x="4439290" y="3575567"/>
                  <a:pt x="4458828" y="3575567"/>
                  <a:pt x="4458828" y="3575567"/>
                </a:cubicBezTo>
                <a:cubicBezTo>
                  <a:pt x="4458828" y="3575567"/>
                  <a:pt x="4468596" y="3575567"/>
                  <a:pt x="4468596" y="3585336"/>
                </a:cubicBezTo>
                <a:cubicBezTo>
                  <a:pt x="4468596" y="3585336"/>
                  <a:pt x="4458828" y="3585336"/>
                  <a:pt x="4458828" y="3585336"/>
                </a:cubicBezTo>
                <a:cubicBezTo>
                  <a:pt x="4458828" y="3585336"/>
                  <a:pt x="4449059" y="3585336"/>
                  <a:pt x="4449059" y="3585336"/>
                </a:cubicBezTo>
                <a:cubicBezTo>
                  <a:pt x="4449059" y="3585336"/>
                  <a:pt x="4439290" y="3585336"/>
                  <a:pt x="4439290" y="3585336"/>
                </a:cubicBezTo>
                <a:cubicBezTo>
                  <a:pt x="4439290" y="3585336"/>
                  <a:pt x="4439290" y="3575567"/>
                  <a:pt x="4429522" y="3575567"/>
                </a:cubicBezTo>
                <a:cubicBezTo>
                  <a:pt x="4439290" y="3595105"/>
                  <a:pt x="4468596" y="3614644"/>
                  <a:pt x="4478365" y="3634183"/>
                </a:cubicBezTo>
                <a:cubicBezTo>
                  <a:pt x="4497902" y="3653721"/>
                  <a:pt x="4517439" y="3683029"/>
                  <a:pt x="4527208" y="3692798"/>
                </a:cubicBezTo>
                <a:cubicBezTo>
                  <a:pt x="4546745" y="3712337"/>
                  <a:pt x="4556514" y="3731876"/>
                  <a:pt x="4556514" y="3741645"/>
                </a:cubicBezTo>
                <a:cubicBezTo>
                  <a:pt x="4556514" y="3741645"/>
                  <a:pt x="4566282" y="3741645"/>
                  <a:pt x="4566282" y="3751414"/>
                </a:cubicBezTo>
                <a:cubicBezTo>
                  <a:pt x="4576051" y="3761184"/>
                  <a:pt x="4624894" y="3810030"/>
                  <a:pt x="4624894" y="3819799"/>
                </a:cubicBezTo>
                <a:cubicBezTo>
                  <a:pt x="4624894" y="3819799"/>
                  <a:pt x="4634663" y="3829569"/>
                  <a:pt x="4644431" y="3829569"/>
                </a:cubicBezTo>
                <a:cubicBezTo>
                  <a:pt x="4644431" y="3839338"/>
                  <a:pt x="4654200" y="3849107"/>
                  <a:pt x="4654200" y="3858877"/>
                </a:cubicBezTo>
                <a:cubicBezTo>
                  <a:pt x="4663968" y="3858877"/>
                  <a:pt x="4663968" y="3868646"/>
                  <a:pt x="4663968" y="3868646"/>
                </a:cubicBezTo>
                <a:cubicBezTo>
                  <a:pt x="4663968" y="3868646"/>
                  <a:pt x="4673737" y="3878415"/>
                  <a:pt x="4683506" y="3888185"/>
                </a:cubicBezTo>
                <a:cubicBezTo>
                  <a:pt x="4693274" y="3897954"/>
                  <a:pt x="4703043" y="3917493"/>
                  <a:pt x="4712811" y="3917493"/>
                </a:cubicBezTo>
                <a:cubicBezTo>
                  <a:pt x="4712811" y="3927262"/>
                  <a:pt x="4722580" y="3937031"/>
                  <a:pt x="4722580" y="3937031"/>
                </a:cubicBezTo>
                <a:cubicBezTo>
                  <a:pt x="4722580" y="3946800"/>
                  <a:pt x="4732349" y="3946800"/>
                  <a:pt x="4732349" y="3956570"/>
                </a:cubicBezTo>
                <a:cubicBezTo>
                  <a:pt x="4732349" y="3956570"/>
                  <a:pt x="4742117" y="3956570"/>
                  <a:pt x="4742117" y="3966339"/>
                </a:cubicBezTo>
                <a:cubicBezTo>
                  <a:pt x="4742117" y="3966339"/>
                  <a:pt x="4742117" y="3976108"/>
                  <a:pt x="4751886" y="3985878"/>
                </a:cubicBezTo>
                <a:cubicBezTo>
                  <a:pt x="4761655" y="3995647"/>
                  <a:pt x="4771423" y="4005416"/>
                  <a:pt x="4771423" y="4005416"/>
                </a:cubicBezTo>
                <a:cubicBezTo>
                  <a:pt x="4771423" y="4015186"/>
                  <a:pt x="4771423" y="4015186"/>
                  <a:pt x="4771423" y="4015186"/>
                </a:cubicBezTo>
                <a:cubicBezTo>
                  <a:pt x="4781192" y="4015186"/>
                  <a:pt x="4781192" y="4015186"/>
                  <a:pt x="4781192" y="4024955"/>
                </a:cubicBezTo>
                <a:cubicBezTo>
                  <a:pt x="4781192" y="4034724"/>
                  <a:pt x="4781192" y="4034724"/>
                  <a:pt x="4781192" y="4034724"/>
                </a:cubicBezTo>
                <a:cubicBezTo>
                  <a:pt x="4781192" y="4024955"/>
                  <a:pt x="4790960" y="4034724"/>
                  <a:pt x="4790960" y="4034724"/>
                </a:cubicBezTo>
                <a:cubicBezTo>
                  <a:pt x="4790960" y="4044494"/>
                  <a:pt x="4800729" y="4054263"/>
                  <a:pt x="4800729" y="4054263"/>
                </a:cubicBezTo>
                <a:cubicBezTo>
                  <a:pt x="4810498" y="4064032"/>
                  <a:pt x="4820266" y="4073801"/>
                  <a:pt x="4820266" y="4073801"/>
                </a:cubicBezTo>
                <a:cubicBezTo>
                  <a:pt x="4820266" y="4083571"/>
                  <a:pt x="4830035" y="4083571"/>
                  <a:pt x="4830035" y="4093340"/>
                </a:cubicBezTo>
                <a:cubicBezTo>
                  <a:pt x="4830035" y="4093340"/>
                  <a:pt x="4839803" y="4103109"/>
                  <a:pt x="4839803" y="4103109"/>
                </a:cubicBezTo>
                <a:cubicBezTo>
                  <a:pt x="4839803" y="4112879"/>
                  <a:pt x="4849572" y="4122648"/>
                  <a:pt x="4849572" y="4122648"/>
                </a:cubicBezTo>
                <a:cubicBezTo>
                  <a:pt x="4849572" y="4122648"/>
                  <a:pt x="4859341" y="4132417"/>
                  <a:pt x="4869109" y="4142187"/>
                </a:cubicBezTo>
                <a:cubicBezTo>
                  <a:pt x="4878878" y="4151956"/>
                  <a:pt x="4888646" y="4171495"/>
                  <a:pt x="4888646" y="4171495"/>
                </a:cubicBezTo>
                <a:cubicBezTo>
                  <a:pt x="4898415" y="4191033"/>
                  <a:pt x="4898415" y="4191033"/>
                  <a:pt x="4898415" y="4191033"/>
                </a:cubicBezTo>
                <a:cubicBezTo>
                  <a:pt x="4898415" y="4191033"/>
                  <a:pt x="4888646" y="4191033"/>
                  <a:pt x="4888646" y="4181264"/>
                </a:cubicBezTo>
                <a:cubicBezTo>
                  <a:pt x="4878878" y="4171495"/>
                  <a:pt x="4859341" y="4142187"/>
                  <a:pt x="4859341" y="4142187"/>
                </a:cubicBezTo>
                <a:cubicBezTo>
                  <a:pt x="4859341" y="4142187"/>
                  <a:pt x="4859341" y="4142187"/>
                  <a:pt x="4859341" y="4151956"/>
                </a:cubicBezTo>
                <a:cubicBezTo>
                  <a:pt x="4859341" y="4161725"/>
                  <a:pt x="4859341" y="4161725"/>
                  <a:pt x="4839803" y="4122648"/>
                </a:cubicBezTo>
                <a:cubicBezTo>
                  <a:pt x="4830035" y="4112879"/>
                  <a:pt x="4820266" y="4103109"/>
                  <a:pt x="4820266" y="4103109"/>
                </a:cubicBezTo>
                <a:cubicBezTo>
                  <a:pt x="4810498" y="4093340"/>
                  <a:pt x="4810498" y="4083571"/>
                  <a:pt x="4800729" y="4083571"/>
                </a:cubicBezTo>
                <a:cubicBezTo>
                  <a:pt x="4800729" y="4073801"/>
                  <a:pt x="4790960" y="4064032"/>
                  <a:pt x="4781192" y="4054263"/>
                </a:cubicBezTo>
                <a:cubicBezTo>
                  <a:pt x="4771423" y="4044494"/>
                  <a:pt x="4761655" y="4024955"/>
                  <a:pt x="4761655" y="4024955"/>
                </a:cubicBezTo>
                <a:cubicBezTo>
                  <a:pt x="4751886" y="4015186"/>
                  <a:pt x="4751886" y="4015186"/>
                  <a:pt x="4751886" y="4015186"/>
                </a:cubicBezTo>
                <a:cubicBezTo>
                  <a:pt x="4732349" y="3995647"/>
                  <a:pt x="4732349" y="3985878"/>
                  <a:pt x="4722580" y="3976108"/>
                </a:cubicBezTo>
                <a:cubicBezTo>
                  <a:pt x="4712811" y="3956570"/>
                  <a:pt x="4712811" y="3956570"/>
                  <a:pt x="4712811" y="3956570"/>
                </a:cubicBezTo>
                <a:cubicBezTo>
                  <a:pt x="4722580" y="3956570"/>
                  <a:pt x="4722580" y="3956570"/>
                  <a:pt x="4722580" y="3956570"/>
                </a:cubicBezTo>
                <a:cubicBezTo>
                  <a:pt x="4722580" y="3956570"/>
                  <a:pt x="4712811" y="3937031"/>
                  <a:pt x="4693274" y="3917493"/>
                </a:cubicBezTo>
                <a:cubicBezTo>
                  <a:pt x="4693274" y="3917493"/>
                  <a:pt x="4693274" y="3917493"/>
                  <a:pt x="4693274" y="3927262"/>
                </a:cubicBezTo>
                <a:cubicBezTo>
                  <a:pt x="4703043" y="3927262"/>
                  <a:pt x="4712811" y="3946800"/>
                  <a:pt x="4712811" y="3946800"/>
                </a:cubicBezTo>
                <a:cubicBezTo>
                  <a:pt x="4712811" y="3956570"/>
                  <a:pt x="4703043" y="3946800"/>
                  <a:pt x="4693274" y="3937031"/>
                </a:cubicBezTo>
                <a:cubicBezTo>
                  <a:pt x="4693274" y="3937031"/>
                  <a:pt x="4683506" y="3927262"/>
                  <a:pt x="4673737" y="3917493"/>
                </a:cubicBezTo>
                <a:cubicBezTo>
                  <a:pt x="4663968" y="3907723"/>
                  <a:pt x="4644431" y="3878415"/>
                  <a:pt x="4644431" y="3878415"/>
                </a:cubicBezTo>
                <a:cubicBezTo>
                  <a:pt x="4644431" y="3878415"/>
                  <a:pt x="4654200" y="3878415"/>
                  <a:pt x="4654200" y="3888185"/>
                </a:cubicBezTo>
                <a:cubicBezTo>
                  <a:pt x="4663968" y="3888185"/>
                  <a:pt x="4663968" y="3897954"/>
                  <a:pt x="4673737" y="3897954"/>
                </a:cubicBezTo>
                <a:cubicBezTo>
                  <a:pt x="4673737" y="3897954"/>
                  <a:pt x="4663968" y="3888185"/>
                  <a:pt x="4663968" y="3878415"/>
                </a:cubicBezTo>
                <a:cubicBezTo>
                  <a:pt x="4654200" y="3878415"/>
                  <a:pt x="4654200" y="3868646"/>
                  <a:pt x="4654200" y="3868646"/>
                </a:cubicBezTo>
                <a:cubicBezTo>
                  <a:pt x="4654200" y="3868646"/>
                  <a:pt x="4654200" y="3868646"/>
                  <a:pt x="4644431" y="3858877"/>
                </a:cubicBezTo>
                <a:cubicBezTo>
                  <a:pt x="4634663" y="3849107"/>
                  <a:pt x="4624894" y="3839338"/>
                  <a:pt x="4624894" y="3839338"/>
                </a:cubicBezTo>
                <a:cubicBezTo>
                  <a:pt x="4624894" y="3829569"/>
                  <a:pt x="4624894" y="3829569"/>
                  <a:pt x="4615125" y="3810030"/>
                </a:cubicBezTo>
                <a:cubicBezTo>
                  <a:pt x="4576051" y="3780722"/>
                  <a:pt x="4546745" y="3741645"/>
                  <a:pt x="4546745" y="3731876"/>
                </a:cubicBezTo>
                <a:cubicBezTo>
                  <a:pt x="4546745" y="3731876"/>
                  <a:pt x="4546745" y="3731876"/>
                  <a:pt x="4536976" y="3722106"/>
                </a:cubicBezTo>
                <a:cubicBezTo>
                  <a:pt x="4536976" y="3712337"/>
                  <a:pt x="4536976" y="3712337"/>
                  <a:pt x="4527208" y="3712337"/>
                </a:cubicBezTo>
                <a:cubicBezTo>
                  <a:pt x="4527208" y="3712337"/>
                  <a:pt x="4527208" y="3712337"/>
                  <a:pt x="4517439" y="3702568"/>
                </a:cubicBezTo>
                <a:cubicBezTo>
                  <a:pt x="4517439" y="3702568"/>
                  <a:pt x="4517439" y="3702568"/>
                  <a:pt x="4517439" y="3692798"/>
                </a:cubicBezTo>
                <a:cubicBezTo>
                  <a:pt x="4517439" y="3692798"/>
                  <a:pt x="4517439" y="3683029"/>
                  <a:pt x="4488133" y="3663491"/>
                </a:cubicBezTo>
                <a:cubicBezTo>
                  <a:pt x="4468596" y="3643952"/>
                  <a:pt x="4458828" y="3634183"/>
                  <a:pt x="4458828" y="3624413"/>
                </a:cubicBezTo>
                <a:cubicBezTo>
                  <a:pt x="4458828" y="3624413"/>
                  <a:pt x="4458828" y="3624413"/>
                  <a:pt x="4449059" y="3614644"/>
                </a:cubicBezTo>
                <a:cubicBezTo>
                  <a:pt x="4439290" y="3604875"/>
                  <a:pt x="4419753" y="3585336"/>
                  <a:pt x="4409985" y="3565797"/>
                </a:cubicBezTo>
                <a:cubicBezTo>
                  <a:pt x="4390447" y="3556028"/>
                  <a:pt x="4351373" y="3536490"/>
                  <a:pt x="4351373" y="3536490"/>
                </a:cubicBezTo>
                <a:cubicBezTo>
                  <a:pt x="4351373" y="3536490"/>
                  <a:pt x="4351373" y="3526720"/>
                  <a:pt x="4341604" y="3526720"/>
                </a:cubicBezTo>
                <a:cubicBezTo>
                  <a:pt x="4341604" y="3526720"/>
                  <a:pt x="4341604" y="3526720"/>
                  <a:pt x="4341604" y="3516951"/>
                </a:cubicBezTo>
                <a:lnTo>
                  <a:pt x="4331836" y="3516951"/>
                </a:lnTo>
                <a:cubicBezTo>
                  <a:pt x="4331836" y="3507182"/>
                  <a:pt x="4322067" y="3497412"/>
                  <a:pt x="4322067" y="3497412"/>
                </a:cubicBezTo>
                <a:cubicBezTo>
                  <a:pt x="4263455" y="3429027"/>
                  <a:pt x="4253687" y="3429027"/>
                  <a:pt x="4253687" y="3419258"/>
                </a:cubicBezTo>
                <a:cubicBezTo>
                  <a:pt x="4243918" y="3419258"/>
                  <a:pt x="4243918" y="3419258"/>
                  <a:pt x="4243918" y="3419258"/>
                </a:cubicBezTo>
                <a:cubicBezTo>
                  <a:pt x="4243918" y="3419258"/>
                  <a:pt x="4234150" y="3409489"/>
                  <a:pt x="4224381" y="3399719"/>
                </a:cubicBezTo>
                <a:cubicBezTo>
                  <a:pt x="4224381" y="3389950"/>
                  <a:pt x="4214612" y="3389950"/>
                  <a:pt x="4214612" y="3389950"/>
                </a:cubicBezTo>
                <a:cubicBezTo>
                  <a:pt x="4214612" y="3399719"/>
                  <a:pt x="4214612" y="3399719"/>
                  <a:pt x="4214612" y="3399719"/>
                </a:cubicBezTo>
                <a:cubicBezTo>
                  <a:pt x="4204844" y="3399719"/>
                  <a:pt x="4204844" y="3389950"/>
                  <a:pt x="4195075" y="3380181"/>
                </a:cubicBezTo>
                <a:cubicBezTo>
                  <a:pt x="4195075" y="3380181"/>
                  <a:pt x="4195075" y="3380181"/>
                  <a:pt x="4185306" y="3380181"/>
                </a:cubicBezTo>
                <a:cubicBezTo>
                  <a:pt x="4185306" y="3380181"/>
                  <a:pt x="4185306" y="3389950"/>
                  <a:pt x="4204844" y="3399719"/>
                </a:cubicBezTo>
                <a:cubicBezTo>
                  <a:pt x="4214612" y="3419258"/>
                  <a:pt x="4224381" y="3429027"/>
                  <a:pt x="4234150" y="3429027"/>
                </a:cubicBezTo>
                <a:cubicBezTo>
                  <a:pt x="4234150" y="3438796"/>
                  <a:pt x="4243918" y="3448566"/>
                  <a:pt x="4253687" y="3458335"/>
                </a:cubicBezTo>
                <a:cubicBezTo>
                  <a:pt x="4253687" y="3468104"/>
                  <a:pt x="4263455" y="3477874"/>
                  <a:pt x="4263455" y="3477874"/>
                </a:cubicBezTo>
                <a:cubicBezTo>
                  <a:pt x="4263455" y="3477874"/>
                  <a:pt x="4273224" y="3487643"/>
                  <a:pt x="4273224" y="3487643"/>
                </a:cubicBezTo>
                <a:cubicBezTo>
                  <a:pt x="4282993" y="3497412"/>
                  <a:pt x="4282993" y="3497412"/>
                  <a:pt x="4282993" y="3497412"/>
                </a:cubicBezTo>
                <a:cubicBezTo>
                  <a:pt x="4282993" y="3497412"/>
                  <a:pt x="4273224" y="3497412"/>
                  <a:pt x="4253687" y="3487643"/>
                </a:cubicBezTo>
                <a:cubicBezTo>
                  <a:pt x="4234150" y="3477874"/>
                  <a:pt x="4224381" y="3468104"/>
                  <a:pt x="4204844" y="3468104"/>
                </a:cubicBezTo>
                <a:cubicBezTo>
                  <a:pt x="4214612" y="3468104"/>
                  <a:pt x="4214612" y="3477874"/>
                  <a:pt x="4224381" y="3487643"/>
                </a:cubicBezTo>
                <a:cubicBezTo>
                  <a:pt x="4253687" y="3507182"/>
                  <a:pt x="4273224" y="3536490"/>
                  <a:pt x="4273224" y="3536490"/>
                </a:cubicBezTo>
                <a:cubicBezTo>
                  <a:pt x="4273224" y="3536490"/>
                  <a:pt x="4292761" y="3556028"/>
                  <a:pt x="4312298" y="3575567"/>
                </a:cubicBezTo>
                <a:cubicBezTo>
                  <a:pt x="4351373" y="3624413"/>
                  <a:pt x="4370910" y="3643952"/>
                  <a:pt x="4361141" y="3643952"/>
                </a:cubicBezTo>
                <a:cubicBezTo>
                  <a:pt x="4361141" y="3643952"/>
                  <a:pt x="4361141" y="3653721"/>
                  <a:pt x="4370910" y="3653721"/>
                </a:cubicBezTo>
                <a:cubicBezTo>
                  <a:pt x="4370910" y="3653721"/>
                  <a:pt x="4390447" y="3673260"/>
                  <a:pt x="4390447" y="3673260"/>
                </a:cubicBezTo>
                <a:cubicBezTo>
                  <a:pt x="4390447" y="3683029"/>
                  <a:pt x="4390447" y="3692798"/>
                  <a:pt x="4400216" y="3683029"/>
                </a:cubicBezTo>
                <a:cubicBezTo>
                  <a:pt x="4400216" y="3683029"/>
                  <a:pt x="4409985" y="3683029"/>
                  <a:pt x="4419753" y="3702568"/>
                </a:cubicBezTo>
                <a:cubicBezTo>
                  <a:pt x="4439290" y="3722106"/>
                  <a:pt x="4439290" y="3722106"/>
                  <a:pt x="4429522" y="3722106"/>
                </a:cubicBezTo>
                <a:cubicBezTo>
                  <a:pt x="4419753" y="3712337"/>
                  <a:pt x="4419753" y="3712337"/>
                  <a:pt x="4419753" y="3722106"/>
                </a:cubicBezTo>
                <a:cubicBezTo>
                  <a:pt x="4419753" y="3722106"/>
                  <a:pt x="4429522" y="3731876"/>
                  <a:pt x="4429522" y="3731876"/>
                </a:cubicBezTo>
                <a:cubicBezTo>
                  <a:pt x="4439290" y="3741645"/>
                  <a:pt x="4439290" y="3741645"/>
                  <a:pt x="4439290" y="3741645"/>
                </a:cubicBezTo>
                <a:cubicBezTo>
                  <a:pt x="4439290" y="3731876"/>
                  <a:pt x="4439290" y="3731876"/>
                  <a:pt x="4439290" y="3731876"/>
                </a:cubicBezTo>
                <a:cubicBezTo>
                  <a:pt x="4439290" y="3722106"/>
                  <a:pt x="4439290" y="3722106"/>
                  <a:pt x="4449059" y="3731876"/>
                </a:cubicBezTo>
                <a:cubicBezTo>
                  <a:pt x="4449059" y="3741645"/>
                  <a:pt x="4458828" y="3751414"/>
                  <a:pt x="4458828" y="3741645"/>
                </a:cubicBezTo>
                <a:cubicBezTo>
                  <a:pt x="4468596" y="3741645"/>
                  <a:pt x="4468596" y="3751414"/>
                  <a:pt x="4468596" y="3751414"/>
                </a:cubicBezTo>
                <a:cubicBezTo>
                  <a:pt x="4458828" y="3761184"/>
                  <a:pt x="4458828" y="3761184"/>
                  <a:pt x="4458828" y="3751414"/>
                </a:cubicBezTo>
                <a:cubicBezTo>
                  <a:pt x="4458828" y="3751414"/>
                  <a:pt x="4458828" y="3751414"/>
                  <a:pt x="4449059" y="3751414"/>
                </a:cubicBezTo>
                <a:cubicBezTo>
                  <a:pt x="4449059" y="3751414"/>
                  <a:pt x="4449059" y="3751414"/>
                  <a:pt x="4468596" y="3770953"/>
                </a:cubicBezTo>
                <a:cubicBezTo>
                  <a:pt x="4468596" y="3780722"/>
                  <a:pt x="4478365" y="3790492"/>
                  <a:pt x="4488133" y="3790492"/>
                </a:cubicBezTo>
                <a:cubicBezTo>
                  <a:pt x="4497902" y="3819799"/>
                  <a:pt x="4517439" y="3839338"/>
                  <a:pt x="4527208" y="3839338"/>
                </a:cubicBezTo>
                <a:cubicBezTo>
                  <a:pt x="4527208" y="3849107"/>
                  <a:pt x="4527208" y="3849107"/>
                  <a:pt x="4536976" y="3858877"/>
                </a:cubicBezTo>
                <a:cubicBezTo>
                  <a:pt x="4536976" y="3868646"/>
                  <a:pt x="4556514" y="3888185"/>
                  <a:pt x="4556514" y="3888185"/>
                </a:cubicBezTo>
                <a:cubicBezTo>
                  <a:pt x="4556514" y="3897954"/>
                  <a:pt x="4576051" y="3917493"/>
                  <a:pt x="4615125" y="3956570"/>
                </a:cubicBezTo>
                <a:cubicBezTo>
                  <a:pt x="4634663" y="3985878"/>
                  <a:pt x="4654200" y="4015186"/>
                  <a:pt x="4663968" y="4024955"/>
                </a:cubicBezTo>
                <a:cubicBezTo>
                  <a:pt x="4673737" y="4034724"/>
                  <a:pt x="4673737" y="4044494"/>
                  <a:pt x="4683506" y="4044494"/>
                </a:cubicBezTo>
                <a:cubicBezTo>
                  <a:pt x="4683506" y="4044494"/>
                  <a:pt x="4703043" y="4073801"/>
                  <a:pt x="4712811" y="4083571"/>
                </a:cubicBezTo>
                <a:cubicBezTo>
                  <a:pt x="4712811" y="4093340"/>
                  <a:pt x="4712811" y="4093340"/>
                  <a:pt x="4712811" y="4093340"/>
                </a:cubicBezTo>
                <a:cubicBezTo>
                  <a:pt x="4703043" y="4093340"/>
                  <a:pt x="4703043" y="4093340"/>
                  <a:pt x="4703043" y="4093340"/>
                </a:cubicBezTo>
                <a:cubicBezTo>
                  <a:pt x="4703043" y="4093340"/>
                  <a:pt x="4693274" y="4093340"/>
                  <a:pt x="4703043" y="4083571"/>
                </a:cubicBezTo>
                <a:cubicBezTo>
                  <a:pt x="4703043" y="4083571"/>
                  <a:pt x="4693274" y="4064032"/>
                  <a:pt x="4673737" y="4054263"/>
                </a:cubicBezTo>
                <a:cubicBezTo>
                  <a:pt x="4673737" y="4044494"/>
                  <a:pt x="4663968" y="4034724"/>
                  <a:pt x="4663968" y="4034724"/>
                </a:cubicBezTo>
                <a:cubicBezTo>
                  <a:pt x="4663968" y="4034724"/>
                  <a:pt x="4654200" y="4024955"/>
                  <a:pt x="4654200" y="4024955"/>
                </a:cubicBezTo>
                <a:cubicBezTo>
                  <a:pt x="4644431" y="4024955"/>
                  <a:pt x="4644431" y="4015186"/>
                  <a:pt x="4634663" y="4005416"/>
                </a:cubicBezTo>
                <a:cubicBezTo>
                  <a:pt x="4634663" y="3995647"/>
                  <a:pt x="4615125" y="3985878"/>
                  <a:pt x="4615125" y="3976108"/>
                </a:cubicBezTo>
                <a:cubicBezTo>
                  <a:pt x="4605357" y="3966339"/>
                  <a:pt x="4595588" y="3946800"/>
                  <a:pt x="4585820" y="3946800"/>
                </a:cubicBezTo>
                <a:cubicBezTo>
                  <a:pt x="4585820" y="3937031"/>
                  <a:pt x="4576051" y="3937031"/>
                  <a:pt x="4576051" y="3927262"/>
                </a:cubicBezTo>
                <a:cubicBezTo>
                  <a:pt x="4566282" y="3927262"/>
                  <a:pt x="4566282" y="3917493"/>
                  <a:pt x="4566282" y="3917493"/>
                </a:cubicBezTo>
                <a:cubicBezTo>
                  <a:pt x="4566282" y="3917493"/>
                  <a:pt x="4566282" y="3917493"/>
                  <a:pt x="4556514" y="3917493"/>
                </a:cubicBezTo>
                <a:cubicBezTo>
                  <a:pt x="4556514" y="3907723"/>
                  <a:pt x="4527208" y="3878415"/>
                  <a:pt x="4527208" y="3878415"/>
                </a:cubicBezTo>
                <a:cubicBezTo>
                  <a:pt x="4527208" y="3868646"/>
                  <a:pt x="4527208" y="3868646"/>
                  <a:pt x="4527208" y="3868646"/>
                </a:cubicBezTo>
                <a:cubicBezTo>
                  <a:pt x="4517439" y="3868646"/>
                  <a:pt x="4517439" y="3858877"/>
                  <a:pt x="4507671" y="3849107"/>
                </a:cubicBezTo>
                <a:cubicBezTo>
                  <a:pt x="4507671" y="3839338"/>
                  <a:pt x="4497902" y="3829569"/>
                  <a:pt x="4497902" y="3829569"/>
                </a:cubicBezTo>
                <a:cubicBezTo>
                  <a:pt x="4488133" y="3829569"/>
                  <a:pt x="4488133" y="3829569"/>
                  <a:pt x="4488133" y="3819799"/>
                </a:cubicBezTo>
                <a:cubicBezTo>
                  <a:pt x="4478365" y="3819799"/>
                  <a:pt x="4478365" y="3810030"/>
                  <a:pt x="4468596" y="3800261"/>
                </a:cubicBezTo>
                <a:cubicBezTo>
                  <a:pt x="4458828" y="3790492"/>
                  <a:pt x="4449059" y="3780722"/>
                  <a:pt x="4449059" y="3770953"/>
                </a:cubicBezTo>
                <a:cubicBezTo>
                  <a:pt x="4449059" y="3770953"/>
                  <a:pt x="4449059" y="3761184"/>
                  <a:pt x="4449059" y="3761184"/>
                </a:cubicBezTo>
                <a:cubicBezTo>
                  <a:pt x="4439290" y="3761184"/>
                  <a:pt x="4439290" y="3761184"/>
                  <a:pt x="4439290" y="3761184"/>
                </a:cubicBezTo>
                <a:cubicBezTo>
                  <a:pt x="4439290" y="3751414"/>
                  <a:pt x="4429522" y="3751414"/>
                  <a:pt x="4419753" y="3731876"/>
                </a:cubicBezTo>
                <a:cubicBezTo>
                  <a:pt x="4409985" y="3731876"/>
                  <a:pt x="4409985" y="3722106"/>
                  <a:pt x="4409985" y="3722106"/>
                </a:cubicBezTo>
                <a:cubicBezTo>
                  <a:pt x="4400216" y="3722106"/>
                  <a:pt x="4400216" y="3722106"/>
                  <a:pt x="4390447" y="3712337"/>
                </a:cubicBezTo>
                <a:cubicBezTo>
                  <a:pt x="4380679" y="3692798"/>
                  <a:pt x="4361141" y="3673260"/>
                  <a:pt x="4361141" y="3663491"/>
                </a:cubicBezTo>
                <a:cubicBezTo>
                  <a:pt x="4351373" y="3663491"/>
                  <a:pt x="4351373" y="3653721"/>
                  <a:pt x="4351373" y="3653721"/>
                </a:cubicBezTo>
                <a:cubicBezTo>
                  <a:pt x="4351373" y="3653721"/>
                  <a:pt x="4341604" y="3643952"/>
                  <a:pt x="4331836" y="3643952"/>
                </a:cubicBezTo>
                <a:cubicBezTo>
                  <a:pt x="4322067" y="3634183"/>
                  <a:pt x="4322067" y="3624413"/>
                  <a:pt x="4322067" y="3624413"/>
                </a:cubicBezTo>
                <a:cubicBezTo>
                  <a:pt x="4322067" y="3614644"/>
                  <a:pt x="4322067" y="3614644"/>
                  <a:pt x="4312298" y="3604875"/>
                </a:cubicBezTo>
                <a:cubicBezTo>
                  <a:pt x="4302530" y="3595105"/>
                  <a:pt x="4292761" y="3585336"/>
                  <a:pt x="4282993" y="3575567"/>
                </a:cubicBezTo>
                <a:cubicBezTo>
                  <a:pt x="4273224" y="3556028"/>
                  <a:pt x="4273224" y="3556028"/>
                  <a:pt x="4253687" y="3546259"/>
                </a:cubicBezTo>
                <a:cubicBezTo>
                  <a:pt x="4243918" y="3536490"/>
                  <a:pt x="4243918" y="3536490"/>
                  <a:pt x="4243918" y="3546259"/>
                </a:cubicBezTo>
                <a:cubicBezTo>
                  <a:pt x="4243918" y="3546259"/>
                  <a:pt x="4253687" y="3546259"/>
                  <a:pt x="4253687" y="3556028"/>
                </a:cubicBezTo>
                <a:cubicBezTo>
                  <a:pt x="4243918" y="3565797"/>
                  <a:pt x="4253687" y="3565797"/>
                  <a:pt x="4263455" y="3585336"/>
                </a:cubicBezTo>
                <a:cubicBezTo>
                  <a:pt x="4273224" y="3585336"/>
                  <a:pt x="4282993" y="3604875"/>
                  <a:pt x="4282993" y="3604875"/>
                </a:cubicBezTo>
                <a:cubicBezTo>
                  <a:pt x="4292761" y="3604875"/>
                  <a:pt x="4292761" y="3614644"/>
                  <a:pt x="4292761" y="3614644"/>
                </a:cubicBezTo>
                <a:cubicBezTo>
                  <a:pt x="4292761" y="3624413"/>
                  <a:pt x="4312298" y="3634183"/>
                  <a:pt x="4312298" y="3634183"/>
                </a:cubicBezTo>
                <a:cubicBezTo>
                  <a:pt x="4312298" y="3634183"/>
                  <a:pt x="4322067" y="3643952"/>
                  <a:pt x="4322067" y="3643952"/>
                </a:cubicBezTo>
                <a:cubicBezTo>
                  <a:pt x="4322067" y="3663491"/>
                  <a:pt x="4341604" y="3683029"/>
                  <a:pt x="4351373" y="3683029"/>
                </a:cubicBezTo>
                <a:cubicBezTo>
                  <a:pt x="4361141" y="3692798"/>
                  <a:pt x="4361141" y="3692798"/>
                  <a:pt x="4361141" y="3702568"/>
                </a:cubicBezTo>
                <a:cubicBezTo>
                  <a:pt x="4361141" y="3702568"/>
                  <a:pt x="4361141" y="3702568"/>
                  <a:pt x="4361141" y="3712337"/>
                </a:cubicBezTo>
                <a:cubicBezTo>
                  <a:pt x="4370910" y="3712337"/>
                  <a:pt x="4370910" y="3712337"/>
                  <a:pt x="4370910" y="3722106"/>
                </a:cubicBezTo>
                <a:cubicBezTo>
                  <a:pt x="4370910" y="3722106"/>
                  <a:pt x="4380679" y="3731876"/>
                  <a:pt x="4380679" y="3731876"/>
                </a:cubicBezTo>
                <a:cubicBezTo>
                  <a:pt x="4390447" y="3731876"/>
                  <a:pt x="4390447" y="3731876"/>
                  <a:pt x="4390447" y="3741645"/>
                </a:cubicBezTo>
                <a:cubicBezTo>
                  <a:pt x="4390447" y="3751414"/>
                  <a:pt x="4400216" y="3751414"/>
                  <a:pt x="4400216" y="3751414"/>
                </a:cubicBezTo>
                <a:cubicBezTo>
                  <a:pt x="4400216" y="3751414"/>
                  <a:pt x="4400216" y="3751414"/>
                  <a:pt x="4409985" y="3751414"/>
                </a:cubicBezTo>
                <a:cubicBezTo>
                  <a:pt x="4409985" y="3751414"/>
                  <a:pt x="4409985" y="3751414"/>
                  <a:pt x="4409985" y="3761184"/>
                </a:cubicBezTo>
                <a:cubicBezTo>
                  <a:pt x="4409985" y="3761184"/>
                  <a:pt x="4409985" y="3761184"/>
                  <a:pt x="4409985" y="3770953"/>
                </a:cubicBezTo>
                <a:cubicBezTo>
                  <a:pt x="4419753" y="3780722"/>
                  <a:pt x="4429522" y="3780722"/>
                  <a:pt x="4429522" y="3770953"/>
                </a:cubicBezTo>
                <a:cubicBezTo>
                  <a:pt x="4429522" y="3770953"/>
                  <a:pt x="4429522" y="3770953"/>
                  <a:pt x="4429522" y="3780722"/>
                </a:cubicBezTo>
                <a:cubicBezTo>
                  <a:pt x="4429522" y="3780722"/>
                  <a:pt x="4429522" y="3790492"/>
                  <a:pt x="4429522" y="3790492"/>
                </a:cubicBezTo>
                <a:cubicBezTo>
                  <a:pt x="4439290" y="3790492"/>
                  <a:pt x="4439290" y="3800261"/>
                  <a:pt x="4439290" y="3800261"/>
                </a:cubicBezTo>
                <a:cubicBezTo>
                  <a:pt x="4439290" y="3810030"/>
                  <a:pt x="4439290" y="3810030"/>
                  <a:pt x="4449059" y="3810030"/>
                </a:cubicBezTo>
                <a:cubicBezTo>
                  <a:pt x="4449059" y="3810030"/>
                  <a:pt x="4449059" y="3810030"/>
                  <a:pt x="4449059" y="3819799"/>
                </a:cubicBezTo>
                <a:cubicBezTo>
                  <a:pt x="4458828" y="3819799"/>
                  <a:pt x="4458828" y="3829569"/>
                  <a:pt x="4458828" y="3829569"/>
                </a:cubicBezTo>
                <a:cubicBezTo>
                  <a:pt x="4458828" y="3829569"/>
                  <a:pt x="4468596" y="3839338"/>
                  <a:pt x="4478365" y="3839338"/>
                </a:cubicBezTo>
                <a:cubicBezTo>
                  <a:pt x="4478365" y="3849107"/>
                  <a:pt x="4488133" y="3858877"/>
                  <a:pt x="4488133" y="3868646"/>
                </a:cubicBezTo>
                <a:cubicBezTo>
                  <a:pt x="4497902" y="3868646"/>
                  <a:pt x="4507671" y="3888185"/>
                  <a:pt x="4517439" y="3897954"/>
                </a:cubicBezTo>
                <a:cubicBezTo>
                  <a:pt x="4527208" y="3907723"/>
                  <a:pt x="4536976" y="3927262"/>
                  <a:pt x="4546745" y="3927262"/>
                </a:cubicBezTo>
                <a:cubicBezTo>
                  <a:pt x="4546745" y="3927262"/>
                  <a:pt x="4546745" y="3937031"/>
                  <a:pt x="4546745" y="3937031"/>
                </a:cubicBezTo>
                <a:cubicBezTo>
                  <a:pt x="4556514" y="3946800"/>
                  <a:pt x="4576051" y="3966339"/>
                  <a:pt x="4576051" y="3966339"/>
                </a:cubicBezTo>
                <a:cubicBezTo>
                  <a:pt x="4585820" y="3966339"/>
                  <a:pt x="4585820" y="3976108"/>
                  <a:pt x="4585820" y="3976108"/>
                </a:cubicBezTo>
                <a:cubicBezTo>
                  <a:pt x="4585820" y="3976108"/>
                  <a:pt x="4595588" y="3995647"/>
                  <a:pt x="4605357" y="4005416"/>
                </a:cubicBezTo>
                <a:cubicBezTo>
                  <a:pt x="4615125" y="4024955"/>
                  <a:pt x="4634663" y="4044494"/>
                  <a:pt x="4644431" y="4054263"/>
                </a:cubicBezTo>
                <a:cubicBezTo>
                  <a:pt x="4663968" y="4083571"/>
                  <a:pt x="4683506" y="4103109"/>
                  <a:pt x="4693274" y="4122648"/>
                </a:cubicBezTo>
                <a:cubicBezTo>
                  <a:pt x="4703043" y="4132417"/>
                  <a:pt x="4712811" y="4142187"/>
                  <a:pt x="4712811" y="4142187"/>
                </a:cubicBezTo>
                <a:cubicBezTo>
                  <a:pt x="4712811" y="4151956"/>
                  <a:pt x="4712811" y="4161725"/>
                  <a:pt x="4722580" y="4171495"/>
                </a:cubicBezTo>
                <a:cubicBezTo>
                  <a:pt x="4732349" y="4171495"/>
                  <a:pt x="4742117" y="4181264"/>
                  <a:pt x="4742117" y="4191033"/>
                </a:cubicBezTo>
                <a:cubicBezTo>
                  <a:pt x="4742117" y="4191033"/>
                  <a:pt x="4751886" y="4200803"/>
                  <a:pt x="4751886" y="4200803"/>
                </a:cubicBezTo>
                <a:cubicBezTo>
                  <a:pt x="4761655" y="4210572"/>
                  <a:pt x="4761655" y="4220341"/>
                  <a:pt x="4761655" y="4220341"/>
                </a:cubicBezTo>
                <a:cubicBezTo>
                  <a:pt x="4761655" y="4230110"/>
                  <a:pt x="4761655" y="4230110"/>
                  <a:pt x="4771423" y="4230110"/>
                </a:cubicBezTo>
                <a:cubicBezTo>
                  <a:pt x="4781192" y="4230110"/>
                  <a:pt x="4781192" y="4230110"/>
                  <a:pt x="4781192" y="4239880"/>
                </a:cubicBezTo>
                <a:cubicBezTo>
                  <a:pt x="4781192" y="4249649"/>
                  <a:pt x="4781192" y="4249649"/>
                  <a:pt x="4781192" y="4249649"/>
                </a:cubicBezTo>
                <a:cubicBezTo>
                  <a:pt x="4790960" y="4249649"/>
                  <a:pt x="4800729" y="4269188"/>
                  <a:pt x="4800729" y="4278957"/>
                </a:cubicBezTo>
                <a:cubicBezTo>
                  <a:pt x="4800729" y="4288726"/>
                  <a:pt x="4820266" y="4308265"/>
                  <a:pt x="4849572" y="4337573"/>
                </a:cubicBezTo>
                <a:cubicBezTo>
                  <a:pt x="4849572" y="4347342"/>
                  <a:pt x="4849572" y="4347342"/>
                  <a:pt x="4849572" y="4347342"/>
                </a:cubicBezTo>
                <a:cubicBezTo>
                  <a:pt x="4849572" y="4337573"/>
                  <a:pt x="4859341" y="4337573"/>
                  <a:pt x="4859341" y="4347342"/>
                </a:cubicBezTo>
                <a:cubicBezTo>
                  <a:pt x="4859341" y="4347342"/>
                  <a:pt x="4859341" y="4347342"/>
                  <a:pt x="4859341" y="4357111"/>
                </a:cubicBezTo>
                <a:cubicBezTo>
                  <a:pt x="4878878" y="4376650"/>
                  <a:pt x="4888646" y="4396189"/>
                  <a:pt x="4898415" y="4405958"/>
                </a:cubicBezTo>
                <a:cubicBezTo>
                  <a:pt x="4898415" y="4405958"/>
                  <a:pt x="4908184" y="4415727"/>
                  <a:pt x="4908184" y="4425497"/>
                </a:cubicBezTo>
                <a:cubicBezTo>
                  <a:pt x="4927721" y="4445035"/>
                  <a:pt x="4976564" y="4503651"/>
                  <a:pt x="4976564" y="4513420"/>
                </a:cubicBezTo>
                <a:cubicBezTo>
                  <a:pt x="4976564" y="4513420"/>
                  <a:pt x="4966795" y="4513420"/>
                  <a:pt x="4966795" y="4503651"/>
                </a:cubicBezTo>
                <a:cubicBezTo>
                  <a:pt x="4957027" y="4493882"/>
                  <a:pt x="4947258" y="4493882"/>
                  <a:pt x="4947258" y="4503651"/>
                </a:cubicBezTo>
                <a:cubicBezTo>
                  <a:pt x="4947258" y="4503651"/>
                  <a:pt x="4947258" y="4513420"/>
                  <a:pt x="4947258" y="4513420"/>
                </a:cubicBezTo>
                <a:cubicBezTo>
                  <a:pt x="4937490" y="4523190"/>
                  <a:pt x="4937490" y="4532959"/>
                  <a:pt x="4937490" y="4542728"/>
                </a:cubicBezTo>
                <a:cubicBezTo>
                  <a:pt x="4947258" y="4542728"/>
                  <a:pt x="4947258" y="4552498"/>
                  <a:pt x="4957027" y="4562267"/>
                </a:cubicBezTo>
                <a:cubicBezTo>
                  <a:pt x="4966795" y="4591575"/>
                  <a:pt x="4996101" y="4630652"/>
                  <a:pt x="5005870" y="4640421"/>
                </a:cubicBezTo>
                <a:cubicBezTo>
                  <a:pt x="5015638" y="4650191"/>
                  <a:pt x="5015638" y="4659960"/>
                  <a:pt x="5015638" y="4659960"/>
                </a:cubicBezTo>
                <a:cubicBezTo>
                  <a:pt x="5015638" y="4669729"/>
                  <a:pt x="5025407" y="4669729"/>
                  <a:pt x="5025407" y="4669729"/>
                </a:cubicBezTo>
                <a:cubicBezTo>
                  <a:pt x="5025407" y="4679499"/>
                  <a:pt x="5035176" y="4689268"/>
                  <a:pt x="5044944" y="4699037"/>
                </a:cubicBezTo>
                <a:cubicBezTo>
                  <a:pt x="5074250" y="4747884"/>
                  <a:pt x="5074250" y="4757653"/>
                  <a:pt x="5064481" y="4757653"/>
                </a:cubicBezTo>
                <a:cubicBezTo>
                  <a:pt x="5054713" y="4757653"/>
                  <a:pt x="5054713" y="4757653"/>
                  <a:pt x="5054713" y="4757653"/>
                </a:cubicBezTo>
                <a:cubicBezTo>
                  <a:pt x="5054713" y="4767422"/>
                  <a:pt x="5054713" y="4777192"/>
                  <a:pt x="5064481" y="4786961"/>
                </a:cubicBezTo>
                <a:cubicBezTo>
                  <a:pt x="5064481" y="4786961"/>
                  <a:pt x="5074250" y="4796730"/>
                  <a:pt x="5064481" y="4796730"/>
                </a:cubicBezTo>
                <a:cubicBezTo>
                  <a:pt x="5064481" y="4796730"/>
                  <a:pt x="5074250" y="4806500"/>
                  <a:pt x="5074250" y="4806500"/>
                </a:cubicBezTo>
                <a:cubicBezTo>
                  <a:pt x="5084019" y="4816269"/>
                  <a:pt x="5084019" y="4816269"/>
                  <a:pt x="5084019" y="4826038"/>
                </a:cubicBezTo>
                <a:cubicBezTo>
                  <a:pt x="5084019" y="4826038"/>
                  <a:pt x="5093787" y="4835808"/>
                  <a:pt x="5103556" y="4845577"/>
                </a:cubicBezTo>
                <a:cubicBezTo>
                  <a:pt x="5113325" y="4855346"/>
                  <a:pt x="5113325" y="4865115"/>
                  <a:pt x="5113325" y="4874885"/>
                </a:cubicBezTo>
                <a:cubicBezTo>
                  <a:pt x="5113325" y="4874885"/>
                  <a:pt x="5123093" y="4884654"/>
                  <a:pt x="5132862" y="4894423"/>
                </a:cubicBezTo>
                <a:cubicBezTo>
                  <a:pt x="5142630" y="4904193"/>
                  <a:pt x="5142630" y="4913962"/>
                  <a:pt x="5142630" y="4913962"/>
                </a:cubicBezTo>
                <a:cubicBezTo>
                  <a:pt x="5142630" y="4913962"/>
                  <a:pt x="5142630" y="4923731"/>
                  <a:pt x="5152399" y="4923731"/>
                </a:cubicBezTo>
                <a:cubicBezTo>
                  <a:pt x="5152399" y="4923731"/>
                  <a:pt x="5152399" y="4933501"/>
                  <a:pt x="5152399" y="4933501"/>
                </a:cubicBezTo>
                <a:cubicBezTo>
                  <a:pt x="5152399" y="4933501"/>
                  <a:pt x="5152399" y="4943270"/>
                  <a:pt x="5162168" y="4943270"/>
                </a:cubicBezTo>
                <a:cubicBezTo>
                  <a:pt x="5162168" y="4943270"/>
                  <a:pt x="5162168" y="4953039"/>
                  <a:pt x="5162168" y="4953039"/>
                </a:cubicBezTo>
                <a:cubicBezTo>
                  <a:pt x="5162168" y="4953039"/>
                  <a:pt x="5171936" y="4962809"/>
                  <a:pt x="5181705" y="4982347"/>
                </a:cubicBezTo>
                <a:cubicBezTo>
                  <a:pt x="5191473" y="4992116"/>
                  <a:pt x="5201242" y="5001886"/>
                  <a:pt x="5201242" y="5011655"/>
                </a:cubicBezTo>
                <a:cubicBezTo>
                  <a:pt x="5201242" y="5011655"/>
                  <a:pt x="5211011" y="5021424"/>
                  <a:pt x="5211011" y="5031194"/>
                </a:cubicBezTo>
                <a:cubicBezTo>
                  <a:pt x="5220779" y="5031194"/>
                  <a:pt x="5230548" y="5040963"/>
                  <a:pt x="5230548" y="5050732"/>
                </a:cubicBezTo>
                <a:cubicBezTo>
                  <a:pt x="5230548" y="5050732"/>
                  <a:pt x="5230548" y="5060502"/>
                  <a:pt x="5240316" y="5070271"/>
                </a:cubicBezTo>
                <a:cubicBezTo>
                  <a:pt x="5240316" y="5080040"/>
                  <a:pt x="5250085" y="5089810"/>
                  <a:pt x="5250085" y="5089810"/>
                </a:cubicBezTo>
                <a:cubicBezTo>
                  <a:pt x="5250085" y="5089810"/>
                  <a:pt x="5250085" y="5099579"/>
                  <a:pt x="5259854" y="5099579"/>
                </a:cubicBezTo>
                <a:cubicBezTo>
                  <a:pt x="5259854" y="5099579"/>
                  <a:pt x="5259854" y="5109348"/>
                  <a:pt x="5259854" y="5109348"/>
                </a:cubicBezTo>
                <a:cubicBezTo>
                  <a:pt x="5259854" y="5119117"/>
                  <a:pt x="5259854" y="5119117"/>
                  <a:pt x="5259854" y="5128887"/>
                </a:cubicBezTo>
                <a:cubicBezTo>
                  <a:pt x="5259854" y="5138656"/>
                  <a:pt x="5269622" y="5138656"/>
                  <a:pt x="5269622" y="5148425"/>
                </a:cubicBezTo>
                <a:cubicBezTo>
                  <a:pt x="5269622" y="5148425"/>
                  <a:pt x="5269622" y="5158195"/>
                  <a:pt x="5289160" y="5167964"/>
                </a:cubicBezTo>
                <a:cubicBezTo>
                  <a:pt x="5289160" y="5177733"/>
                  <a:pt x="5298928" y="5187503"/>
                  <a:pt x="5298928" y="5197272"/>
                </a:cubicBezTo>
                <a:cubicBezTo>
                  <a:pt x="5308697" y="5207041"/>
                  <a:pt x="5318465" y="5226580"/>
                  <a:pt x="5318465" y="5236349"/>
                </a:cubicBezTo>
                <a:cubicBezTo>
                  <a:pt x="5328234" y="5246118"/>
                  <a:pt x="5338003" y="5255888"/>
                  <a:pt x="5338003" y="5265657"/>
                </a:cubicBezTo>
                <a:cubicBezTo>
                  <a:pt x="5338003" y="5265657"/>
                  <a:pt x="5338003" y="5275426"/>
                  <a:pt x="5347771" y="5275426"/>
                </a:cubicBezTo>
                <a:cubicBezTo>
                  <a:pt x="5357540" y="5294965"/>
                  <a:pt x="5367308" y="5324273"/>
                  <a:pt x="5367308" y="5324273"/>
                </a:cubicBezTo>
                <a:cubicBezTo>
                  <a:pt x="5367308" y="5334042"/>
                  <a:pt x="5377077" y="5334042"/>
                  <a:pt x="5377077" y="5334042"/>
                </a:cubicBezTo>
                <a:cubicBezTo>
                  <a:pt x="5377077" y="5334042"/>
                  <a:pt x="5377077" y="5343812"/>
                  <a:pt x="5386846" y="5353581"/>
                </a:cubicBezTo>
                <a:cubicBezTo>
                  <a:pt x="5386846" y="5353581"/>
                  <a:pt x="5386846" y="5363350"/>
                  <a:pt x="5386846" y="5363350"/>
                </a:cubicBezTo>
                <a:cubicBezTo>
                  <a:pt x="5396614" y="5363350"/>
                  <a:pt x="5396614" y="5373119"/>
                  <a:pt x="5396614" y="5373119"/>
                </a:cubicBezTo>
                <a:cubicBezTo>
                  <a:pt x="5386846" y="5373119"/>
                  <a:pt x="5396614" y="5382889"/>
                  <a:pt x="5396614" y="5382889"/>
                </a:cubicBezTo>
                <a:cubicBezTo>
                  <a:pt x="5396614" y="5382889"/>
                  <a:pt x="5396614" y="5392658"/>
                  <a:pt x="5396614" y="5392658"/>
                </a:cubicBezTo>
                <a:cubicBezTo>
                  <a:pt x="5396614" y="5392658"/>
                  <a:pt x="5406383" y="5392658"/>
                  <a:pt x="5406383" y="5402427"/>
                </a:cubicBezTo>
                <a:cubicBezTo>
                  <a:pt x="5406383" y="5402427"/>
                  <a:pt x="5406383" y="5402427"/>
                  <a:pt x="5406383" y="5412197"/>
                </a:cubicBezTo>
                <a:cubicBezTo>
                  <a:pt x="5406383" y="5412197"/>
                  <a:pt x="5406383" y="5421966"/>
                  <a:pt x="5416151" y="5421966"/>
                </a:cubicBezTo>
                <a:cubicBezTo>
                  <a:pt x="5425920" y="5431735"/>
                  <a:pt x="5425920" y="5441505"/>
                  <a:pt x="5425920" y="5441505"/>
                </a:cubicBezTo>
                <a:cubicBezTo>
                  <a:pt x="5425920" y="5451274"/>
                  <a:pt x="5425920" y="5451274"/>
                  <a:pt x="5425920" y="5451274"/>
                </a:cubicBezTo>
                <a:cubicBezTo>
                  <a:pt x="5425920" y="5461043"/>
                  <a:pt x="5435689" y="5461043"/>
                  <a:pt x="5435689" y="5461043"/>
                </a:cubicBezTo>
                <a:cubicBezTo>
                  <a:pt x="5435689" y="5470813"/>
                  <a:pt x="5445457" y="5480582"/>
                  <a:pt x="5445457" y="5490351"/>
                </a:cubicBezTo>
                <a:cubicBezTo>
                  <a:pt x="5455226" y="5490351"/>
                  <a:pt x="5464995" y="5509890"/>
                  <a:pt x="5464995" y="5519659"/>
                </a:cubicBezTo>
                <a:cubicBezTo>
                  <a:pt x="5464995" y="5519659"/>
                  <a:pt x="5464995" y="5529428"/>
                  <a:pt x="5474763" y="5529428"/>
                </a:cubicBezTo>
                <a:cubicBezTo>
                  <a:pt x="5474763" y="5539198"/>
                  <a:pt x="5474763" y="5548967"/>
                  <a:pt x="5474763" y="5548967"/>
                </a:cubicBezTo>
                <a:cubicBezTo>
                  <a:pt x="5484532" y="5548967"/>
                  <a:pt x="5484532" y="5558736"/>
                  <a:pt x="5494300" y="5578275"/>
                </a:cubicBezTo>
                <a:cubicBezTo>
                  <a:pt x="5494300" y="5588044"/>
                  <a:pt x="5504069" y="5597814"/>
                  <a:pt x="5504069" y="5597814"/>
                </a:cubicBezTo>
                <a:cubicBezTo>
                  <a:pt x="5504069" y="5597814"/>
                  <a:pt x="5504069" y="5607583"/>
                  <a:pt x="5504069" y="5607583"/>
                </a:cubicBezTo>
                <a:cubicBezTo>
                  <a:pt x="5504069" y="5617352"/>
                  <a:pt x="5513838" y="5617352"/>
                  <a:pt x="5513838" y="5627121"/>
                </a:cubicBezTo>
                <a:cubicBezTo>
                  <a:pt x="5523606" y="5627121"/>
                  <a:pt x="5523606" y="5636891"/>
                  <a:pt x="5523606" y="5636891"/>
                </a:cubicBezTo>
                <a:cubicBezTo>
                  <a:pt x="5523606" y="5646660"/>
                  <a:pt x="5523606" y="5656429"/>
                  <a:pt x="5533375" y="5656429"/>
                </a:cubicBezTo>
                <a:cubicBezTo>
                  <a:pt x="5533375" y="5656429"/>
                  <a:pt x="5533375" y="5666199"/>
                  <a:pt x="5533375" y="5666199"/>
                </a:cubicBezTo>
                <a:cubicBezTo>
                  <a:pt x="5533375" y="5666199"/>
                  <a:pt x="5543143" y="5675968"/>
                  <a:pt x="5543143" y="5675968"/>
                </a:cubicBezTo>
                <a:cubicBezTo>
                  <a:pt x="5543143" y="5685737"/>
                  <a:pt x="5552912" y="5685737"/>
                  <a:pt x="5552912" y="5685737"/>
                </a:cubicBezTo>
                <a:cubicBezTo>
                  <a:pt x="5543143" y="5695507"/>
                  <a:pt x="5562681" y="5715045"/>
                  <a:pt x="5562681" y="5724815"/>
                </a:cubicBezTo>
                <a:cubicBezTo>
                  <a:pt x="5572449" y="5724815"/>
                  <a:pt x="5572449" y="5734584"/>
                  <a:pt x="5572449" y="5734584"/>
                </a:cubicBezTo>
                <a:cubicBezTo>
                  <a:pt x="5572449" y="5744353"/>
                  <a:pt x="5572449" y="5744353"/>
                  <a:pt x="5572449" y="5744353"/>
                </a:cubicBezTo>
                <a:cubicBezTo>
                  <a:pt x="5582218" y="5754122"/>
                  <a:pt x="5582218" y="5754122"/>
                  <a:pt x="5582218" y="5754122"/>
                </a:cubicBezTo>
                <a:cubicBezTo>
                  <a:pt x="5582218" y="5763892"/>
                  <a:pt x="5582218" y="5763892"/>
                  <a:pt x="5582218" y="5763892"/>
                </a:cubicBezTo>
                <a:cubicBezTo>
                  <a:pt x="5582218" y="5773661"/>
                  <a:pt x="5582218" y="5773661"/>
                  <a:pt x="5582218" y="5773661"/>
                </a:cubicBezTo>
                <a:cubicBezTo>
                  <a:pt x="5572449" y="5773661"/>
                  <a:pt x="5562681" y="5754122"/>
                  <a:pt x="5562681" y="5744353"/>
                </a:cubicBezTo>
                <a:cubicBezTo>
                  <a:pt x="5562681" y="5744353"/>
                  <a:pt x="5562681" y="5734584"/>
                  <a:pt x="5552912" y="5734584"/>
                </a:cubicBezTo>
                <a:cubicBezTo>
                  <a:pt x="5552912" y="5724815"/>
                  <a:pt x="5533375" y="5705276"/>
                  <a:pt x="5533375" y="5695507"/>
                </a:cubicBezTo>
                <a:cubicBezTo>
                  <a:pt x="5533375" y="5685737"/>
                  <a:pt x="5533375" y="5685737"/>
                  <a:pt x="5533375" y="5685737"/>
                </a:cubicBezTo>
                <a:cubicBezTo>
                  <a:pt x="5533375" y="5675968"/>
                  <a:pt x="5523606" y="5675968"/>
                  <a:pt x="5523606" y="5666199"/>
                </a:cubicBezTo>
                <a:cubicBezTo>
                  <a:pt x="5523606" y="5656429"/>
                  <a:pt x="5513838" y="5646660"/>
                  <a:pt x="5513838" y="5646660"/>
                </a:cubicBezTo>
                <a:cubicBezTo>
                  <a:pt x="5504069" y="5636891"/>
                  <a:pt x="5504069" y="5627121"/>
                  <a:pt x="5504069" y="5627121"/>
                </a:cubicBezTo>
                <a:cubicBezTo>
                  <a:pt x="5494300" y="5617352"/>
                  <a:pt x="5494300" y="5607583"/>
                  <a:pt x="5494300" y="5607583"/>
                </a:cubicBezTo>
                <a:cubicBezTo>
                  <a:pt x="5494300" y="5607583"/>
                  <a:pt x="5484532" y="5597814"/>
                  <a:pt x="5484532" y="5588044"/>
                </a:cubicBezTo>
                <a:cubicBezTo>
                  <a:pt x="5484532" y="5578275"/>
                  <a:pt x="5474763" y="5568506"/>
                  <a:pt x="5474763" y="5568506"/>
                </a:cubicBezTo>
                <a:cubicBezTo>
                  <a:pt x="5474763" y="5568506"/>
                  <a:pt x="5464995" y="5558736"/>
                  <a:pt x="5464995" y="5548967"/>
                </a:cubicBezTo>
                <a:cubicBezTo>
                  <a:pt x="5464995" y="5539198"/>
                  <a:pt x="5455226" y="5539198"/>
                  <a:pt x="5455226" y="5539198"/>
                </a:cubicBezTo>
                <a:cubicBezTo>
                  <a:pt x="5455226" y="5539198"/>
                  <a:pt x="5455226" y="5529428"/>
                  <a:pt x="5455226" y="5519659"/>
                </a:cubicBezTo>
                <a:cubicBezTo>
                  <a:pt x="5445457" y="5509890"/>
                  <a:pt x="5445457" y="5509890"/>
                  <a:pt x="5445457" y="5509890"/>
                </a:cubicBezTo>
                <a:cubicBezTo>
                  <a:pt x="5445457" y="5509890"/>
                  <a:pt x="5435689" y="5500120"/>
                  <a:pt x="5435689" y="5490351"/>
                </a:cubicBezTo>
                <a:cubicBezTo>
                  <a:pt x="5435689" y="5490351"/>
                  <a:pt x="5425920" y="5480582"/>
                  <a:pt x="5425920" y="5470813"/>
                </a:cubicBezTo>
                <a:cubicBezTo>
                  <a:pt x="5425920" y="5470813"/>
                  <a:pt x="5425920" y="5461043"/>
                  <a:pt x="5416151" y="5451274"/>
                </a:cubicBezTo>
                <a:cubicBezTo>
                  <a:pt x="5416151" y="5451274"/>
                  <a:pt x="5416151" y="5441505"/>
                  <a:pt x="5406383" y="5441505"/>
                </a:cubicBezTo>
                <a:cubicBezTo>
                  <a:pt x="5406383" y="5441505"/>
                  <a:pt x="5406383" y="5431735"/>
                  <a:pt x="5406383" y="5431735"/>
                </a:cubicBezTo>
                <a:cubicBezTo>
                  <a:pt x="5406383" y="5431735"/>
                  <a:pt x="5406383" y="5421966"/>
                  <a:pt x="5406383" y="5421966"/>
                </a:cubicBezTo>
                <a:cubicBezTo>
                  <a:pt x="5396614" y="5421966"/>
                  <a:pt x="5396614" y="5421966"/>
                  <a:pt x="5396614" y="5412197"/>
                </a:cubicBezTo>
                <a:cubicBezTo>
                  <a:pt x="5396614" y="5412197"/>
                  <a:pt x="5386846" y="5402427"/>
                  <a:pt x="5386846" y="5392658"/>
                </a:cubicBezTo>
                <a:cubicBezTo>
                  <a:pt x="5377077" y="5392658"/>
                  <a:pt x="5377077" y="5373119"/>
                  <a:pt x="5377077" y="5373119"/>
                </a:cubicBezTo>
                <a:cubicBezTo>
                  <a:pt x="5377077" y="5373119"/>
                  <a:pt x="5367308" y="5363350"/>
                  <a:pt x="5367308" y="5353581"/>
                </a:cubicBezTo>
                <a:cubicBezTo>
                  <a:pt x="5357540" y="5343812"/>
                  <a:pt x="5357540" y="5334042"/>
                  <a:pt x="5347771" y="5324273"/>
                </a:cubicBezTo>
                <a:cubicBezTo>
                  <a:pt x="5347771" y="5314504"/>
                  <a:pt x="5347771" y="5314504"/>
                  <a:pt x="5338003" y="5314504"/>
                </a:cubicBezTo>
                <a:cubicBezTo>
                  <a:pt x="5338003" y="5314504"/>
                  <a:pt x="5328234" y="5294965"/>
                  <a:pt x="5328234" y="5275426"/>
                </a:cubicBezTo>
                <a:cubicBezTo>
                  <a:pt x="5318465" y="5265657"/>
                  <a:pt x="5308697" y="5246118"/>
                  <a:pt x="5298928" y="5236349"/>
                </a:cubicBezTo>
                <a:cubicBezTo>
                  <a:pt x="5298928" y="5236349"/>
                  <a:pt x="5289160" y="5216811"/>
                  <a:pt x="5279391" y="5207041"/>
                </a:cubicBezTo>
                <a:cubicBezTo>
                  <a:pt x="5279391" y="5187503"/>
                  <a:pt x="5269622" y="5167964"/>
                  <a:pt x="5259854" y="5158195"/>
                </a:cubicBezTo>
                <a:cubicBezTo>
                  <a:pt x="5250085" y="5148425"/>
                  <a:pt x="5250085" y="5138656"/>
                  <a:pt x="5250085" y="5138656"/>
                </a:cubicBezTo>
                <a:cubicBezTo>
                  <a:pt x="5240316" y="5128887"/>
                  <a:pt x="5240316" y="5119117"/>
                  <a:pt x="5220779" y="5089810"/>
                </a:cubicBezTo>
                <a:cubicBezTo>
                  <a:pt x="5211011" y="5089810"/>
                  <a:pt x="5211011" y="5080040"/>
                  <a:pt x="5211011" y="5070271"/>
                </a:cubicBezTo>
                <a:cubicBezTo>
                  <a:pt x="5211011" y="5070271"/>
                  <a:pt x="5201242" y="5050732"/>
                  <a:pt x="5191473" y="5040963"/>
                </a:cubicBezTo>
                <a:cubicBezTo>
                  <a:pt x="5181705" y="5031194"/>
                  <a:pt x="5171936" y="5011655"/>
                  <a:pt x="5162168" y="5001886"/>
                </a:cubicBezTo>
                <a:cubicBezTo>
                  <a:pt x="5162168" y="4992116"/>
                  <a:pt x="5142630" y="4972578"/>
                  <a:pt x="5142630" y="4962809"/>
                </a:cubicBezTo>
                <a:cubicBezTo>
                  <a:pt x="5132862" y="4943270"/>
                  <a:pt x="5123093" y="4923731"/>
                  <a:pt x="5113325" y="4913962"/>
                </a:cubicBezTo>
                <a:cubicBezTo>
                  <a:pt x="5093787" y="4884654"/>
                  <a:pt x="5093787" y="4884654"/>
                  <a:pt x="5084019" y="4874885"/>
                </a:cubicBezTo>
                <a:cubicBezTo>
                  <a:pt x="5084019" y="4865115"/>
                  <a:pt x="5074250" y="4855346"/>
                  <a:pt x="5074250" y="4855346"/>
                </a:cubicBezTo>
                <a:cubicBezTo>
                  <a:pt x="5074250" y="4855346"/>
                  <a:pt x="5074250" y="4845577"/>
                  <a:pt x="5064481" y="4835808"/>
                </a:cubicBezTo>
                <a:cubicBezTo>
                  <a:pt x="5054713" y="4826038"/>
                  <a:pt x="5044944" y="4816269"/>
                  <a:pt x="5044944" y="4806500"/>
                </a:cubicBezTo>
                <a:cubicBezTo>
                  <a:pt x="5035176" y="4796730"/>
                  <a:pt x="5025407" y="4786961"/>
                  <a:pt x="5015638" y="4767422"/>
                </a:cubicBezTo>
                <a:cubicBezTo>
                  <a:pt x="5005870" y="4757653"/>
                  <a:pt x="5005870" y="4747884"/>
                  <a:pt x="5005870" y="4747884"/>
                </a:cubicBezTo>
                <a:cubicBezTo>
                  <a:pt x="5005870" y="4747884"/>
                  <a:pt x="4996101" y="4738114"/>
                  <a:pt x="4996101" y="4738114"/>
                </a:cubicBezTo>
                <a:cubicBezTo>
                  <a:pt x="4986333" y="4738114"/>
                  <a:pt x="4986333" y="4738114"/>
                  <a:pt x="4996101" y="4728345"/>
                </a:cubicBezTo>
                <a:cubicBezTo>
                  <a:pt x="4996101" y="4728345"/>
                  <a:pt x="4996101" y="4728345"/>
                  <a:pt x="4986333" y="4718576"/>
                </a:cubicBezTo>
                <a:cubicBezTo>
                  <a:pt x="4966795" y="4708807"/>
                  <a:pt x="4966795" y="4699037"/>
                  <a:pt x="4966795" y="4689268"/>
                </a:cubicBezTo>
                <a:cubicBezTo>
                  <a:pt x="4966795" y="4689268"/>
                  <a:pt x="4966795" y="4689268"/>
                  <a:pt x="4966795" y="4679499"/>
                </a:cubicBezTo>
                <a:cubicBezTo>
                  <a:pt x="4966795" y="4679499"/>
                  <a:pt x="4957027" y="4679499"/>
                  <a:pt x="4957027" y="4669729"/>
                </a:cubicBezTo>
                <a:cubicBezTo>
                  <a:pt x="4957027" y="4669729"/>
                  <a:pt x="4937490" y="4650191"/>
                  <a:pt x="4927721" y="4630652"/>
                </a:cubicBezTo>
                <a:cubicBezTo>
                  <a:pt x="4898415" y="4601344"/>
                  <a:pt x="4878878" y="4581806"/>
                  <a:pt x="4859341" y="4562267"/>
                </a:cubicBezTo>
                <a:cubicBezTo>
                  <a:pt x="4859341" y="4552498"/>
                  <a:pt x="4859341" y="4552498"/>
                  <a:pt x="4849572" y="4542728"/>
                </a:cubicBezTo>
                <a:lnTo>
                  <a:pt x="4843574" y="4529531"/>
                </a:lnTo>
                <a:lnTo>
                  <a:pt x="4849572" y="4532959"/>
                </a:lnTo>
                <a:cubicBezTo>
                  <a:pt x="4849572" y="4523190"/>
                  <a:pt x="4839803" y="4513420"/>
                  <a:pt x="4830035" y="4503651"/>
                </a:cubicBezTo>
                <a:cubicBezTo>
                  <a:pt x="4830035" y="4493882"/>
                  <a:pt x="4820266" y="4484112"/>
                  <a:pt x="4810498" y="4474343"/>
                </a:cubicBezTo>
                <a:cubicBezTo>
                  <a:pt x="4810498" y="4474343"/>
                  <a:pt x="4800729" y="4464574"/>
                  <a:pt x="4800729" y="4454805"/>
                </a:cubicBezTo>
                <a:cubicBezTo>
                  <a:pt x="4781192" y="4425497"/>
                  <a:pt x="4771423" y="4415727"/>
                  <a:pt x="4761655" y="4396189"/>
                </a:cubicBezTo>
                <a:cubicBezTo>
                  <a:pt x="4761655" y="4396189"/>
                  <a:pt x="4742117" y="4376650"/>
                  <a:pt x="4732349" y="4357111"/>
                </a:cubicBezTo>
                <a:cubicBezTo>
                  <a:pt x="4722580" y="4337573"/>
                  <a:pt x="4703043" y="4318034"/>
                  <a:pt x="4703043" y="4308265"/>
                </a:cubicBezTo>
                <a:cubicBezTo>
                  <a:pt x="4693274" y="4298496"/>
                  <a:pt x="4683506" y="4288726"/>
                  <a:pt x="4673737" y="4278957"/>
                </a:cubicBezTo>
                <a:cubicBezTo>
                  <a:pt x="4663968" y="4269188"/>
                  <a:pt x="4663968" y="4269188"/>
                  <a:pt x="4663968" y="4259418"/>
                </a:cubicBezTo>
                <a:cubicBezTo>
                  <a:pt x="4663968" y="4259418"/>
                  <a:pt x="4654200" y="4249649"/>
                  <a:pt x="4644431" y="4239880"/>
                </a:cubicBezTo>
                <a:cubicBezTo>
                  <a:pt x="4644431" y="4239880"/>
                  <a:pt x="4634663" y="4230110"/>
                  <a:pt x="4634663" y="4220341"/>
                </a:cubicBezTo>
                <a:cubicBezTo>
                  <a:pt x="4624894" y="4220341"/>
                  <a:pt x="4624894" y="4210572"/>
                  <a:pt x="4615125" y="4200803"/>
                </a:cubicBezTo>
                <a:cubicBezTo>
                  <a:pt x="4615125" y="4191033"/>
                  <a:pt x="4605357" y="4181264"/>
                  <a:pt x="4595588" y="4171495"/>
                </a:cubicBezTo>
                <a:cubicBezTo>
                  <a:pt x="4585820" y="4161725"/>
                  <a:pt x="4576051" y="4151956"/>
                  <a:pt x="4576051" y="4151956"/>
                </a:cubicBezTo>
                <a:cubicBezTo>
                  <a:pt x="4566282" y="4142187"/>
                  <a:pt x="4556514" y="4132417"/>
                  <a:pt x="4556514" y="4122648"/>
                </a:cubicBezTo>
                <a:cubicBezTo>
                  <a:pt x="4546745" y="4112879"/>
                  <a:pt x="4536976" y="4093340"/>
                  <a:pt x="4536976" y="4093340"/>
                </a:cubicBezTo>
                <a:cubicBezTo>
                  <a:pt x="4536976" y="4093340"/>
                  <a:pt x="4527208" y="4093340"/>
                  <a:pt x="4527208" y="4083571"/>
                </a:cubicBezTo>
                <a:cubicBezTo>
                  <a:pt x="4527208" y="4083571"/>
                  <a:pt x="4507671" y="4054263"/>
                  <a:pt x="4507671" y="4054263"/>
                </a:cubicBezTo>
                <a:cubicBezTo>
                  <a:pt x="4497902" y="4054263"/>
                  <a:pt x="4497902" y="4054263"/>
                  <a:pt x="4497902" y="4054263"/>
                </a:cubicBezTo>
                <a:cubicBezTo>
                  <a:pt x="4497902" y="4054263"/>
                  <a:pt x="4497902" y="4044494"/>
                  <a:pt x="4497902" y="4044494"/>
                </a:cubicBezTo>
                <a:cubicBezTo>
                  <a:pt x="4488133" y="4044494"/>
                  <a:pt x="4488133" y="4034724"/>
                  <a:pt x="4488133" y="4034724"/>
                </a:cubicBezTo>
                <a:cubicBezTo>
                  <a:pt x="4488133" y="4024955"/>
                  <a:pt x="4488133" y="4024955"/>
                  <a:pt x="4478365" y="4024955"/>
                </a:cubicBezTo>
                <a:cubicBezTo>
                  <a:pt x="4468596" y="4024955"/>
                  <a:pt x="4468596" y="4024955"/>
                  <a:pt x="4468596" y="4015186"/>
                </a:cubicBezTo>
                <a:cubicBezTo>
                  <a:pt x="4449059" y="3985878"/>
                  <a:pt x="4439290" y="3966339"/>
                  <a:pt x="4429522" y="3966339"/>
                </a:cubicBezTo>
                <a:cubicBezTo>
                  <a:pt x="4419753" y="3966339"/>
                  <a:pt x="4419753" y="3966339"/>
                  <a:pt x="4419753" y="3956570"/>
                </a:cubicBezTo>
                <a:cubicBezTo>
                  <a:pt x="4419753" y="3956570"/>
                  <a:pt x="4419753" y="3956570"/>
                  <a:pt x="4400216" y="3937031"/>
                </a:cubicBezTo>
                <a:cubicBezTo>
                  <a:pt x="4390447" y="3927262"/>
                  <a:pt x="4380679" y="3917493"/>
                  <a:pt x="4380679" y="3917493"/>
                </a:cubicBezTo>
                <a:cubicBezTo>
                  <a:pt x="4390447" y="3917493"/>
                  <a:pt x="4351373" y="3878415"/>
                  <a:pt x="4341604" y="3878415"/>
                </a:cubicBezTo>
                <a:cubicBezTo>
                  <a:pt x="4341604" y="3878415"/>
                  <a:pt x="4331836" y="3878415"/>
                  <a:pt x="4322067" y="3868646"/>
                </a:cubicBezTo>
                <a:cubicBezTo>
                  <a:pt x="4322067" y="3858877"/>
                  <a:pt x="4312298" y="3858877"/>
                  <a:pt x="4312298" y="3858877"/>
                </a:cubicBezTo>
                <a:cubicBezTo>
                  <a:pt x="4312298" y="3858877"/>
                  <a:pt x="4322067" y="3868646"/>
                  <a:pt x="4322067" y="3878415"/>
                </a:cubicBezTo>
                <a:cubicBezTo>
                  <a:pt x="4351373" y="3917493"/>
                  <a:pt x="4361141" y="3927262"/>
                  <a:pt x="4380679" y="3946800"/>
                </a:cubicBezTo>
                <a:cubicBezTo>
                  <a:pt x="4390447" y="3956570"/>
                  <a:pt x="4400216" y="3966339"/>
                  <a:pt x="4400216" y="3976108"/>
                </a:cubicBezTo>
                <a:cubicBezTo>
                  <a:pt x="4400216" y="3976108"/>
                  <a:pt x="4409985" y="3995647"/>
                  <a:pt x="4429522" y="4005416"/>
                </a:cubicBezTo>
                <a:cubicBezTo>
                  <a:pt x="4439290" y="4024955"/>
                  <a:pt x="4449059" y="4034724"/>
                  <a:pt x="4449059" y="4044494"/>
                </a:cubicBezTo>
                <a:cubicBezTo>
                  <a:pt x="4458828" y="4044494"/>
                  <a:pt x="4458828" y="4054263"/>
                  <a:pt x="4468596" y="4054263"/>
                </a:cubicBezTo>
                <a:cubicBezTo>
                  <a:pt x="4468596" y="4064032"/>
                  <a:pt x="4478365" y="4073801"/>
                  <a:pt x="4497902" y="4093340"/>
                </a:cubicBezTo>
                <a:cubicBezTo>
                  <a:pt x="4517439" y="4132417"/>
                  <a:pt x="4536976" y="4151956"/>
                  <a:pt x="4576051" y="4200803"/>
                </a:cubicBezTo>
                <a:cubicBezTo>
                  <a:pt x="4595588" y="4220341"/>
                  <a:pt x="4595588" y="4230110"/>
                  <a:pt x="4576051" y="4210572"/>
                </a:cubicBezTo>
                <a:cubicBezTo>
                  <a:pt x="4576051" y="4200803"/>
                  <a:pt x="4566282" y="4200803"/>
                  <a:pt x="4566282" y="4200803"/>
                </a:cubicBezTo>
                <a:cubicBezTo>
                  <a:pt x="4566282" y="4200803"/>
                  <a:pt x="4566282" y="4210572"/>
                  <a:pt x="4566282" y="4220341"/>
                </a:cubicBezTo>
                <a:cubicBezTo>
                  <a:pt x="4566282" y="4220341"/>
                  <a:pt x="4576051" y="4220341"/>
                  <a:pt x="4576051" y="4230110"/>
                </a:cubicBezTo>
                <a:cubicBezTo>
                  <a:pt x="4576051" y="4230110"/>
                  <a:pt x="4576051" y="4239880"/>
                  <a:pt x="4585820" y="4239880"/>
                </a:cubicBezTo>
                <a:cubicBezTo>
                  <a:pt x="4595588" y="4249649"/>
                  <a:pt x="4595588" y="4249649"/>
                  <a:pt x="4585820" y="4249649"/>
                </a:cubicBezTo>
                <a:cubicBezTo>
                  <a:pt x="4585820" y="4259418"/>
                  <a:pt x="4585820" y="4259418"/>
                  <a:pt x="4595588" y="4259418"/>
                </a:cubicBezTo>
                <a:cubicBezTo>
                  <a:pt x="4595588" y="4269188"/>
                  <a:pt x="4605357" y="4278957"/>
                  <a:pt x="4605357" y="4278957"/>
                </a:cubicBezTo>
                <a:cubicBezTo>
                  <a:pt x="4615125" y="4288726"/>
                  <a:pt x="4634663" y="4308265"/>
                  <a:pt x="4644431" y="4318034"/>
                </a:cubicBezTo>
                <a:cubicBezTo>
                  <a:pt x="4673737" y="4357111"/>
                  <a:pt x="4693274" y="4376650"/>
                  <a:pt x="4703043" y="4386419"/>
                </a:cubicBezTo>
                <a:cubicBezTo>
                  <a:pt x="4703043" y="4396189"/>
                  <a:pt x="4722580" y="4415727"/>
                  <a:pt x="4732349" y="4425497"/>
                </a:cubicBezTo>
                <a:cubicBezTo>
                  <a:pt x="4751886" y="4445035"/>
                  <a:pt x="4761655" y="4454805"/>
                  <a:pt x="4771423" y="4474343"/>
                </a:cubicBezTo>
                <a:cubicBezTo>
                  <a:pt x="4771423" y="4484112"/>
                  <a:pt x="4781192" y="4503651"/>
                  <a:pt x="4781192" y="4503651"/>
                </a:cubicBezTo>
                <a:cubicBezTo>
                  <a:pt x="4781192" y="4503651"/>
                  <a:pt x="4800729" y="4523190"/>
                  <a:pt x="4800729" y="4523190"/>
                </a:cubicBezTo>
                <a:cubicBezTo>
                  <a:pt x="4800729" y="4523190"/>
                  <a:pt x="4810498" y="4523190"/>
                  <a:pt x="4810498" y="4532959"/>
                </a:cubicBezTo>
                <a:cubicBezTo>
                  <a:pt x="4810498" y="4542728"/>
                  <a:pt x="4810498" y="4542728"/>
                  <a:pt x="4810498" y="4542728"/>
                </a:cubicBezTo>
                <a:cubicBezTo>
                  <a:pt x="4820266" y="4552498"/>
                  <a:pt x="4820266" y="4552498"/>
                  <a:pt x="4820266" y="4552498"/>
                </a:cubicBezTo>
                <a:cubicBezTo>
                  <a:pt x="4820266" y="4562267"/>
                  <a:pt x="4830035" y="4572036"/>
                  <a:pt x="4839803" y="4581806"/>
                </a:cubicBezTo>
                <a:cubicBezTo>
                  <a:pt x="4839803" y="4591575"/>
                  <a:pt x="4849572" y="4591575"/>
                  <a:pt x="4849572" y="4601344"/>
                </a:cubicBezTo>
                <a:cubicBezTo>
                  <a:pt x="4839803" y="4601344"/>
                  <a:pt x="4849572" y="4611113"/>
                  <a:pt x="4849572" y="4611113"/>
                </a:cubicBezTo>
                <a:cubicBezTo>
                  <a:pt x="4859341" y="4620883"/>
                  <a:pt x="4859341" y="4630652"/>
                  <a:pt x="4869109" y="4640421"/>
                </a:cubicBezTo>
                <a:cubicBezTo>
                  <a:pt x="4869109" y="4650191"/>
                  <a:pt x="4878878" y="4659960"/>
                  <a:pt x="4888646" y="4669729"/>
                </a:cubicBezTo>
                <a:cubicBezTo>
                  <a:pt x="4888646" y="4679499"/>
                  <a:pt x="4898415" y="4689268"/>
                  <a:pt x="4898415" y="4689268"/>
                </a:cubicBezTo>
                <a:cubicBezTo>
                  <a:pt x="4908184" y="4699037"/>
                  <a:pt x="4917952" y="4708807"/>
                  <a:pt x="4927721" y="4718576"/>
                </a:cubicBezTo>
                <a:cubicBezTo>
                  <a:pt x="4927721" y="4728345"/>
                  <a:pt x="4937490" y="4747884"/>
                  <a:pt x="4947258" y="4747884"/>
                </a:cubicBezTo>
                <a:cubicBezTo>
                  <a:pt x="4947258" y="4757653"/>
                  <a:pt x="4957027" y="4767422"/>
                  <a:pt x="4966795" y="4777192"/>
                </a:cubicBezTo>
                <a:cubicBezTo>
                  <a:pt x="4966795" y="4786961"/>
                  <a:pt x="4976564" y="4796730"/>
                  <a:pt x="4976564" y="4796730"/>
                </a:cubicBezTo>
                <a:cubicBezTo>
                  <a:pt x="4976564" y="4806500"/>
                  <a:pt x="4976564" y="4806500"/>
                  <a:pt x="4986333" y="4806500"/>
                </a:cubicBezTo>
                <a:cubicBezTo>
                  <a:pt x="4986333" y="4806500"/>
                  <a:pt x="4986333" y="4806500"/>
                  <a:pt x="4986333" y="4816269"/>
                </a:cubicBezTo>
                <a:cubicBezTo>
                  <a:pt x="4986333" y="4826038"/>
                  <a:pt x="4986333" y="4826038"/>
                  <a:pt x="4976564" y="4816269"/>
                </a:cubicBezTo>
                <a:cubicBezTo>
                  <a:pt x="4976564" y="4806500"/>
                  <a:pt x="4966795" y="4796730"/>
                  <a:pt x="4957027" y="4786961"/>
                </a:cubicBezTo>
                <a:cubicBezTo>
                  <a:pt x="4917952" y="4738114"/>
                  <a:pt x="4908184" y="4728345"/>
                  <a:pt x="4908184" y="4728345"/>
                </a:cubicBezTo>
                <a:cubicBezTo>
                  <a:pt x="4908184" y="4738114"/>
                  <a:pt x="4908184" y="4738114"/>
                  <a:pt x="4917952" y="4757653"/>
                </a:cubicBezTo>
                <a:cubicBezTo>
                  <a:pt x="4927721" y="4767422"/>
                  <a:pt x="4937490" y="4777192"/>
                  <a:pt x="4937490" y="4777192"/>
                </a:cubicBezTo>
                <a:cubicBezTo>
                  <a:pt x="4937490" y="4786961"/>
                  <a:pt x="4947258" y="4796730"/>
                  <a:pt x="4947258" y="4806500"/>
                </a:cubicBezTo>
                <a:cubicBezTo>
                  <a:pt x="4957027" y="4816269"/>
                  <a:pt x="4976564" y="4835808"/>
                  <a:pt x="4986333" y="4855346"/>
                </a:cubicBezTo>
                <a:cubicBezTo>
                  <a:pt x="4986333" y="4855346"/>
                  <a:pt x="4996101" y="4874885"/>
                  <a:pt x="5005870" y="4884654"/>
                </a:cubicBezTo>
                <a:cubicBezTo>
                  <a:pt x="5015638" y="4894423"/>
                  <a:pt x="5025407" y="4904193"/>
                  <a:pt x="5035176" y="4913962"/>
                </a:cubicBezTo>
                <a:cubicBezTo>
                  <a:pt x="5035176" y="4923731"/>
                  <a:pt x="5035176" y="4923731"/>
                  <a:pt x="5044944" y="4933501"/>
                </a:cubicBezTo>
                <a:cubicBezTo>
                  <a:pt x="5044944" y="4933501"/>
                  <a:pt x="5044944" y="4943270"/>
                  <a:pt x="5044944" y="4943270"/>
                </a:cubicBezTo>
                <a:cubicBezTo>
                  <a:pt x="5044944" y="4953039"/>
                  <a:pt x="5044944" y="4953039"/>
                  <a:pt x="5044944" y="4953039"/>
                </a:cubicBezTo>
                <a:cubicBezTo>
                  <a:pt x="5044944" y="4953039"/>
                  <a:pt x="5025407" y="4923731"/>
                  <a:pt x="5015638" y="4904193"/>
                </a:cubicBezTo>
                <a:cubicBezTo>
                  <a:pt x="5015638" y="4904193"/>
                  <a:pt x="5005870" y="4904193"/>
                  <a:pt x="5005870" y="4904193"/>
                </a:cubicBezTo>
                <a:cubicBezTo>
                  <a:pt x="5005870" y="4904193"/>
                  <a:pt x="5015638" y="4933501"/>
                  <a:pt x="5025407" y="4933501"/>
                </a:cubicBezTo>
                <a:cubicBezTo>
                  <a:pt x="5025407" y="4943270"/>
                  <a:pt x="5025407" y="4943270"/>
                  <a:pt x="5025407" y="4943270"/>
                </a:cubicBezTo>
                <a:cubicBezTo>
                  <a:pt x="5025407" y="4943270"/>
                  <a:pt x="5025407" y="4953039"/>
                  <a:pt x="5035176" y="4953039"/>
                </a:cubicBezTo>
                <a:cubicBezTo>
                  <a:pt x="5044944" y="4962809"/>
                  <a:pt x="5044944" y="4972578"/>
                  <a:pt x="5044944" y="4972578"/>
                </a:cubicBezTo>
                <a:cubicBezTo>
                  <a:pt x="5044944" y="4982347"/>
                  <a:pt x="5054713" y="4992116"/>
                  <a:pt x="5064481" y="5001886"/>
                </a:cubicBezTo>
                <a:cubicBezTo>
                  <a:pt x="5064481" y="5001886"/>
                  <a:pt x="5074250" y="5011655"/>
                  <a:pt x="5074250" y="5021424"/>
                </a:cubicBezTo>
                <a:cubicBezTo>
                  <a:pt x="5084019" y="5031194"/>
                  <a:pt x="5093787" y="5050732"/>
                  <a:pt x="5084019" y="5050732"/>
                </a:cubicBezTo>
                <a:cubicBezTo>
                  <a:pt x="5084019" y="5050732"/>
                  <a:pt x="5084019" y="5060502"/>
                  <a:pt x="5093787" y="5070271"/>
                </a:cubicBezTo>
                <a:cubicBezTo>
                  <a:pt x="5093787" y="5070271"/>
                  <a:pt x="5093787" y="5080040"/>
                  <a:pt x="5093787" y="5080040"/>
                </a:cubicBezTo>
                <a:cubicBezTo>
                  <a:pt x="5093787" y="5080040"/>
                  <a:pt x="5093787" y="5080040"/>
                  <a:pt x="5103556" y="5080040"/>
                </a:cubicBezTo>
                <a:cubicBezTo>
                  <a:pt x="5103556" y="5089810"/>
                  <a:pt x="5123093" y="5109348"/>
                  <a:pt x="5123093" y="5119117"/>
                </a:cubicBezTo>
                <a:cubicBezTo>
                  <a:pt x="5123093" y="5128887"/>
                  <a:pt x="5132862" y="5128887"/>
                  <a:pt x="5132862" y="5138656"/>
                </a:cubicBezTo>
                <a:cubicBezTo>
                  <a:pt x="5142630" y="5148425"/>
                  <a:pt x="5142630" y="5148425"/>
                  <a:pt x="5142630" y="5138656"/>
                </a:cubicBezTo>
                <a:cubicBezTo>
                  <a:pt x="5142630" y="5138656"/>
                  <a:pt x="5142630" y="5138656"/>
                  <a:pt x="5152399" y="5138656"/>
                </a:cubicBezTo>
                <a:cubicBezTo>
                  <a:pt x="5152399" y="5148425"/>
                  <a:pt x="5162168" y="5158195"/>
                  <a:pt x="5162168" y="5167964"/>
                </a:cubicBezTo>
                <a:cubicBezTo>
                  <a:pt x="5167052" y="5167964"/>
                  <a:pt x="5169494" y="5170406"/>
                  <a:pt x="5170715" y="5174070"/>
                </a:cubicBezTo>
                <a:lnTo>
                  <a:pt x="5171936" y="5187503"/>
                </a:lnTo>
                <a:lnTo>
                  <a:pt x="5162168" y="5177733"/>
                </a:lnTo>
                <a:cubicBezTo>
                  <a:pt x="5162168" y="5167964"/>
                  <a:pt x="5152399" y="5148425"/>
                  <a:pt x="5142630" y="5158195"/>
                </a:cubicBezTo>
                <a:cubicBezTo>
                  <a:pt x="5142630" y="5158195"/>
                  <a:pt x="5142630" y="5167964"/>
                  <a:pt x="5162168" y="5187503"/>
                </a:cubicBezTo>
                <a:cubicBezTo>
                  <a:pt x="5171936" y="5207041"/>
                  <a:pt x="5181705" y="5236349"/>
                  <a:pt x="5181705" y="5236349"/>
                </a:cubicBezTo>
                <a:cubicBezTo>
                  <a:pt x="5181705" y="5236349"/>
                  <a:pt x="5191473" y="5246118"/>
                  <a:pt x="5191473" y="5246118"/>
                </a:cubicBezTo>
                <a:cubicBezTo>
                  <a:pt x="5201242" y="5255888"/>
                  <a:pt x="5201242" y="5265657"/>
                  <a:pt x="5211011" y="5275426"/>
                </a:cubicBezTo>
                <a:cubicBezTo>
                  <a:pt x="5220779" y="5285196"/>
                  <a:pt x="5220779" y="5294965"/>
                  <a:pt x="5220779" y="5294965"/>
                </a:cubicBezTo>
                <a:cubicBezTo>
                  <a:pt x="5230548" y="5294965"/>
                  <a:pt x="5230548" y="5304734"/>
                  <a:pt x="5230548" y="5304734"/>
                </a:cubicBezTo>
                <a:cubicBezTo>
                  <a:pt x="5230548" y="5314504"/>
                  <a:pt x="5230548" y="5314504"/>
                  <a:pt x="5230548" y="5314504"/>
                </a:cubicBezTo>
                <a:cubicBezTo>
                  <a:pt x="5240316" y="5314504"/>
                  <a:pt x="5240316" y="5314504"/>
                  <a:pt x="5240316" y="5324273"/>
                </a:cubicBezTo>
                <a:cubicBezTo>
                  <a:pt x="5240316" y="5324273"/>
                  <a:pt x="5240316" y="5334042"/>
                  <a:pt x="5250085" y="5334042"/>
                </a:cubicBezTo>
                <a:cubicBezTo>
                  <a:pt x="5250085" y="5343812"/>
                  <a:pt x="5259854" y="5363350"/>
                  <a:pt x="5269622" y="5373119"/>
                </a:cubicBezTo>
                <a:cubicBezTo>
                  <a:pt x="5279391" y="5392658"/>
                  <a:pt x="5289160" y="5412197"/>
                  <a:pt x="5279391" y="5412197"/>
                </a:cubicBezTo>
                <a:cubicBezTo>
                  <a:pt x="5279391" y="5412197"/>
                  <a:pt x="5289160" y="5431735"/>
                  <a:pt x="5289160" y="5441505"/>
                </a:cubicBezTo>
                <a:cubicBezTo>
                  <a:pt x="5298928" y="5441505"/>
                  <a:pt x="5298928" y="5451274"/>
                  <a:pt x="5298928" y="5451274"/>
                </a:cubicBezTo>
                <a:cubicBezTo>
                  <a:pt x="5298928" y="5461043"/>
                  <a:pt x="5308697" y="5470813"/>
                  <a:pt x="5308697" y="5470813"/>
                </a:cubicBezTo>
                <a:cubicBezTo>
                  <a:pt x="5308697" y="5480582"/>
                  <a:pt x="5318465" y="5480582"/>
                  <a:pt x="5318465" y="5490351"/>
                </a:cubicBezTo>
                <a:cubicBezTo>
                  <a:pt x="5328234" y="5490351"/>
                  <a:pt x="5328234" y="5500120"/>
                  <a:pt x="5328234" y="5500120"/>
                </a:cubicBezTo>
                <a:cubicBezTo>
                  <a:pt x="5328234" y="5500120"/>
                  <a:pt x="5328234" y="5500120"/>
                  <a:pt x="5338003" y="5509890"/>
                </a:cubicBezTo>
                <a:cubicBezTo>
                  <a:pt x="5338003" y="5509890"/>
                  <a:pt x="5338003" y="5509890"/>
                  <a:pt x="5338003" y="5519659"/>
                </a:cubicBezTo>
                <a:cubicBezTo>
                  <a:pt x="5338003" y="5519659"/>
                  <a:pt x="5377077" y="5578275"/>
                  <a:pt x="5377077" y="5578275"/>
                </a:cubicBezTo>
                <a:cubicBezTo>
                  <a:pt x="5377077" y="5578275"/>
                  <a:pt x="5386846" y="5588044"/>
                  <a:pt x="5386846" y="5597814"/>
                </a:cubicBezTo>
                <a:cubicBezTo>
                  <a:pt x="5396614" y="5607583"/>
                  <a:pt x="5396614" y="5617352"/>
                  <a:pt x="5406383" y="5627121"/>
                </a:cubicBezTo>
                <a:cubicBezTo>
                  <a:pt x="5416151" y="5636891"/>
                  <a:pt x="5425920" y="5646660"/>
                  <a:pt x="5435689" y="5666199"/>
                </a:cubicBezTo>
                <a:cubicBezTo>
                  <a:pt x="5445457" y="5695507"/>
                  <a:pt x="5455226" y="5715045"/>
                  <a:pt x="5464995" y="5724815"/>
                </a:cubicBezTo>
                <a:cubicBezTo>
                  <a:pt x="5464995" y="5724815"/>
                  <a:pt x="5474763" y="5734584"/>
                  <a:pt x="5474763" y="5734584"/>
                </a:cubicBezTo>
                <a:cubicBezTo>
                  <a:pt x="5474763" y="5744353"/>
                  <a:pt x="5474763" y="5744353"/>
                  <a:pt x="5474763" y="5754122"/>
                </a:cubicBezTo>
                <a:cubicBezTo>
                  <a:pt x="5474763" y="5754122"/>
                  <a:pt x="5484532" y="5763892"/>
                  <a:pt x="5494300" y="5773661"/>
                </a:cubicBezTo>
                <a:cubicBezTo>
                  <a:pt x="5494300" y="5793200"/>
                  <a:pt x="5504069" y="5802969"/>
                  <a:pt x="5504069" y="5802969"/>
                </a:cubicBezTo>
                <a:cubicBezTo>
                  <a:pt x="5504069" y="5802969"/>
                  <a:pt x="5513838" y="5812738"/>
                  <a:pt x="5513838" y="5822508"/>
                </a:cubicBezTo>
                <a:cubicBezTo>
                  <a:pt x="5513838" y="5832277"/>
                  <a:pt x="5523606" y="5832277"/>
                  <a:pt x="5523606" y="5842046"/>
                </a:cubicBezTo>
                <a:cubicBezTo>
                  <a:pt x="5523606" y="5842046"/>
                  <a:pt x="5533375" y="5851816"/>
                  <a:pt x="5533375" y="5861585"/>
                </a:cubicBezTo>
                <a:cubicBezTo>
                  <a:pt x="5543143" y="5881123"/>
                  <a:pt x="5552912" y="5890893"/>
                  <a:pt x="5552912" y="5900662"/>
                </a:cubicBezTo>
                <a:cubicBezTo>
                  <a:pt x="5562681" y="5900662"/>
                  <a:pt x="5572449" y="5939739"/>
                  <a:pt x="5572449" y="5939739"/>
                </a:cubicBezTo>
                <a:cubicBezTo>
                  <a:pt x="5582218" y="5939739"/>
                  <a:pt x="5591986" y="5949509"/>
                  <a:pt x="5582218" y="5949509"/>
                </a:cubicBezTo>
                <a:cubicBezTo>
                  <a:pt x="5582218" y="5949509"/>
                  <a:pt x="5591986" y="5959278"/>
                  <a:pt x="5591986" y="5978817"/>
                </a:cubicBezTo>
                <a:cubicBezTo>
                  <a:pt x="5591986" y="5978817"/>
                  <a:pt x="5601755" y="5988586"/>
                  <a:pt x="5601755" y="5998355"/>
                </a:cubicBezTo>
                <a:cubicBezTo>
                  <a:pt x="5601755" y="6008124"/>
                  <a:pt x="5611524" y="6017894"/>
                  <a:pt x="5611524" y="6017894"/>
                </a:cubicBezTo>
                <a:cubicBezTo>
                  <a:pt x="5621292" y="6027663"/>
                  <a:pt x="5621292" y="6037432"/>
                  <a:pt x="5621292" y="6037432"/>
                </a:cubicBezTo>
                <a:cubicBezTo>
                  <a:pt x="5631061" y="6047202"/>
                  <a:pt x="5631061" y="6056971"/>
                  <a:pt x="5640830" y="6076510"/>
                </a:cubicBezTo>
                <a:cubicBezTo>
                  <a:pt x="5650598" y="6086279"/>
                  <a:pt x="5660367" y="6105818"/>
                  <a:pt x="5660367" y="6105818"/>
                </a:cubicBezTo>
                <a:cubicBezTo>
                  <a:pt x="5660367" y="6115587"/>
                  <a:pt x="5679904" y="6154664"/>
                  <a:pt x="5689673" y="6164433"/>
                </a:cubicBezTo>
                <a:cubicBezTo>
                  <a:pt x="5689673" y="6164433"/>
                  <a:pt x="5689673" y="6174203"/>
                  <a:pt x="5689673" y="6174203"/>
                </a:cubicBezTo>
                <a:cubicBezTo>
                  <a:pt x="5689673" y="6174203"/>
                  <a:pt x="5699441" y="6193741"/>
                  <a:pt x="5709210" y="6203511"/>
                </a:cubicBezTo>
                <a:cubicBezTo>
                  <a:pt x="5709210" y="6213280"/>
                  <a:pt x="5728747" y="6242588"/>
                  <a:pt x="5728747" y="6252357"/>
                </a:cubicBezTo>
                <a:cubicBezTo>
                  <a:pt x="5728747" y="6252357"/>
                  <a:pt x="5738516" y="6262126"/>
                  <a:pt x="5738516" y="6271896"/>
                </a:cubicBezTo>
                <a:cubicBezTo>
                  <a:pt x="5738516" y="6271896"/>
                  <a:pt x="5738516" y="6281665"/>
                  <a:pt x="5738516" y="6281665"/>
                </a:cubicBezTo>
                <a:cubicBezTo>
                  <a:pt x="5738516" y="6281665"/>
                  <a:pt x="5748284" y="6291434"/>
                  <a:pt x="5748284" y="6301204"/>
                </a:cubicBezTo>
                <a:cubicBezTo>
                  <a:pt x="5758053" y="6301204"/>
                  <a:pt x="5758053" y="6310973"/>
                  <a:pt x="5758053" y="6310973"/>
                </a:cubicBezTo>
                <a:cubicBezTo>
                  <a:pt x="5758053" y="6310973"/>
                  <a:pt x="5758053" y="6320742"/>
                  <a:pt x="5758053" y="6320742"/>
                </a:cubicBezTo>
                <a:cubicBezTo>
                  <a:pt x="5758053" y="6320742"/>
                  <a:pt x="5767822" y="6320742"/>
                  <a:pt x="5758053" y="6330512"/>
                </a:cubicBezTo>
                <a:cubicBezTo>
                  <a:pt x="5758053" y="6330512"/>
                  <a:pt x="5767822" y="6330512"/>
                  <a:pt x="5767822" y="6340281"/>
                </a:cubicBezTo>
                <a:cubicBezTo>
                  <a:pt x="5777590" y="6350050"/>
                  <a:pt x="5787359" y="6359820"/>
                  <a:pt x="5787359" y="6359820"/>
                </a:cubicBezTo>
                <a:cubicBezTo>
                  <a:pt x="5787359" y="6369589"/>
                  <a:pt x="5797127" y="6389127"/>
                  <a:pt x="5806896" y="6398897"/>
                </a:cubicBezTo>
                <a:cubicBezTo>
                  <a:pt x="5816665" y="6418435"/>
                  <a:pt x="5816665" y="6437974"/>
                  <a:pt x="5816665" y="6437974"/>
                </a:cubicBezTo>
                <a:cubicBezTo>
                  <a:pt x="5826433" y="6437974"/>
                  <a:pt x="5826433" y="6447743"/>
                  <a:pt x="5826433" y="6447743"/>
                </a:cubicBezTo>
                <a:cubicBezTo>
                  <a:pt x="5836202" y="6477051"/>
                  <a:pt x="5855739" y="6496590"/>
                  <a:pt x="5855739" y="6496590"/>
                </a:cubicBezTo>
                <a:cubicBezTo>
                  <a:pt x="5855739" y="6506359"/>
                  <a:pt x="5845970" y="6496590"/>
                  <a:pt x="5836202" y="6477051"/>
                </a:cubicBezTo>
                <a:cubicBezTo>
                  <a:pt x="5826433" y="6467282"/>
                  <a:pt x="5826433" y="6457513"/>
                  <a:pt x="5816665" y="6457513"/>
                </a:cubicBezTo>
                <a:cubicBezTo>
                  <a:pt x="5816665" y="6457513"/>
                  <a:pt x="5816665" y="6457513"/>
                  <a:pt x="5806896" y="6457513"/>
                </a:cubicBezTo>
                <a:cubicBezTo>
                  <a:pt x="5806896" y="6457513"/>
                  <a:pt x="5816665" y="6486821"/>
                  <a:pt x="5816665" y="6486821"/>
                </a:cubicBezTo>
                <a:cubicBezTo>
                  <a:pt x="5816665" y="6486821"/>
                  <a:pt x="5816665" y="6496590"/>
                  <a:pt x="5816665" y="6496590"/>
                </a:cubicBezTo>
                <a:cubicBezTo>
                  <a:pt x="5816665" y="6496590"/>
                  <a:pt x="5826433" y="6506359"/>
                  <a:pt x="5826433" y="6506359"/>
                </a:cubicBezTo>
                <a:cubicBezTo>
                  <a:pt x="5826433" y="6516128"/>
                  <a:pt x="5836202" y="6525898"/>
                  <a:pt x="5836202" y="6525898"/>
                </a:cubicBezTo>
                <a:cubicBezTo>
                  <a:pt x="5836202" y="6535667"/>
                  <a:pt x="5845970" y="6545436"/>
                  <a:pt x="5845970" y="6545436"/>
                </a:cubicBezTo>
                <a:cubicBezTo>
                  <a:pt x="5845970" y="6545436"/>
                  <a:pt x="5845970" y="6564975"/>
                  <a:pt x="5855739" y="6574744"/>
                </a:cubicBezTo>
                <a:cubicBezTo>
                  <a:pt x="5855739" y="6584514"/>
                  <a:pt x="5865508" y="6594283"/>
                  <a:pt x="5865508" y="6604052"/>
                </a:cubicBezTo>
                <a:cubicBezTo>
                  <a:pt x="5875276" y="6613822"/>
                  <a:pt x="5875276" y="6623591"/>
                  <a:pt x="5875276" y="6623591"/>
                </a:cubicBezTo>
                <a:cubicBezTo>
                  <a:pt x="5875276" y="6623591"/>
                  <a:pt x="5885045" y="6633360"/>
                  <a:pt x="5885045" y="6643129"/>
                </a:cubicBezTo>
                <a:cubicBezTo>
                  <a:pt x="5885045" y="6652899"/>
                  <a:pt x="5894813" y="6662668"/>
                  <a:pt x="5894813" y="6672437"/>
                </a:cubicBezTo>
                <a:cubicBezTo>
                  <a:pt x="5904582" y="6701745"/>
                  <a:pt x="5914351" y="6711515"/>
                  <a:pt x="5914351" y="6721284"/>
                </a:cubicBezTo>
                <a:cubicBezTo>
                  <a:pt x="5924119" y="6721284"/>
                  <a:pt x="5924119" y="6731053"/>
                  <a:pt x="5924119" y="6740823"/>
                </a:cubicBezTo>
                <a:cubicBezTo>
                  <a:pt x="5914351" y="6740823"/>
                  <a:pt x="5914351" y="6731053"/>
                  <a:pt x="5914351" y="6731053"/>
                </a:cubicBezTo>
                <a:cubicBezTo>
                  <a:pt x="5914351" y="6731053"/>
                  <a:pt x="5904582" y="6711515"/>
                  <a:pt x="5894813" y="6691976"/>
                </a:cubicBezTo>
                <a:cubicBezTo>
                  <a:pt x="5885045" y="6672437"/>
                  <a:pt x="5885045" y="6652899"/>
                  <a:pt x="5875276" y="6652899"/>
                </a:cubicBezTo>
                <a:cubicBezTo>
                  <a:pt x="5875276" y="6643129"/>
                  <a:pt x="5875276" y="6633360"/>
                  <a:pt x="5855739" y="6594283"/>
                </a:cubicBezTo>
                <a:cubicBezTo>
                  <a:pt x="5845970" y="6584514"/>
                  <a:pt x="5836202" y="6564975"/>
                  <a:pt x="5826433" y="6555206"/>
                </a:cubicBezTo>
                <a:cubicBezTo>
                  <a:pt x="5816665" y="6535667"/>
                  <a:pt x="5816665" y="6525898"/>
                  <a:pt x="5806896" y="6535667"/>
                </a:cubicBezTo>
                <a:cubicBezTo>
                  <a:pt x="5806896" y="6535667"/>
                  <a:pt x="5797127" y="6535667"/>
                  <a:pt x="5797127" y="6525898"/>
                </a:cubicBezTo>
                <a:cubicBezTo>
                  <a:pt x="5797127" y="6516128"/>
                  <a:pt x="5787359" y="6516128"/>
                  <a:pt x="5787359" y="6516128"/>
                </a:cubicBezTo>
                <a:cubicBezTo>
                  <a:pt x="5777590" y="6506359"/>
                  <a:pt x="5767822" y="6496590"/>
                  <a:pt x="5777590" y="6496590"/>
                </a:cubicBezTo>
                <a:cubicBezTo>
                  <a:pt x="5787359" y="6486821"/>
                  <a:pt x="5787359" y="6496590"/>
                  <a:pt x="5787359" y="6506359"/>
                </a:cubicBezTo>
                <a:cubicBezTo>
                  <a:pt x="5797127" y="6516128"/>
                  <a:pt x="5806896" y="6525898"/>
                  <a:pt x="5806896" y="6516128"/>
                </a:cubicBezTo>
                <a:cubicBezTo>
                  <a:pt x="5806896" y="6516128"/>
                  <a:pt x="5787359" y="6486821"/>
                  <a:pt x="5787359" y="6477051"/>
                </a:cubicBezTo>
                <a:cubicBezTo>
                  <a:pt x="5787359" y="6477051"/>
                  <a:pt x="5777590" y="6477051"/>
                  <a:pt x="5777590" y="6477051"/>
                </a:cubicBezTo>
                <a:cubicBezTo>
                  <a:pt x="5767822" y="6477051"/>
                  <a:pt x="5767822" y="6477051"/>
                  <a:pt x="5758053" y="6467282"/>
                </a:cubicBezTo>
                <a:cubicBezTo>
                  <a:pt x="5758053" y="6457513"/>
                  <a:pt x="5758053" y="6447743"/>
                  <a:pt x="5758053" y="6447743"/>
                </a:cubicBezTo>
                <a:cubicBezTo>
                  <a:pt x="5748284" y="6437974"/>
                  <a:pt x="5748284" y="6428205"/>
                  <a:pt x="5748284" y="6428205"/>
                </a:cubicBezTo>
                <a:cubicBezTo>
                  <a:pt x="5738516" y="6428205"/>
                  <a:pt x="5728747" y="6428205"/>
                  <a:pt x="5728747" y="6418435"/>
                </a:cubicBezTo>
                <a:cubicBezTo>
                  <a:pt x="5728747" y="6408666"/>
                  <a:pt x="5718978" y="6398897"/>
                  <a:pt x="5718978" y="6398897"/>
                </a:cubicBezTo>
                <a:cubicBezTo>
                  <a:pt x="5709210" y="6389127"/>
                  <a:pt x="5709210" y="6379358"/>
                  <a:pt x="5709210" y="6379358"/>
                </a:cubicBezTo>
                <a:cubicBezTo>
                  <a:pt x="5709210" y="6369589"/>
                  <a:pt x="5699441" y="6359820"/>
                  <a:pt x="5699441" y="6359820"/>
                </a:cubicBezTo>
                <a:cubicBezTo>
                  <a:pt x="5699441" y="6359820"/>
                  <a:pt x="5679904" y="6320742"/>
                  <a:pt x="5670135" y="6310973"/>
                </a:cubicBezTo>
                <a:cubicBezTo>
                  <a:pt x="5670135" y="6301204"/>
                  <a:pt x="5670135" y="6291434"/>
                  <a:pt x="5660367" y="6291434"/>
                </a:cubicBezTo>
                <a:cubicBezTo>
                  <a:pt x="5650598" y="6281665"/>
                  <a:pt x="5650598" y="6271896"/>
                  <a:pt x="5650598" y="6271896"/>
                </a:cubicBezTo>
                <a:cubicBezTo>
                  <a:pt x="5660367" y="6262126"/>
                  <a:pt x="5660367" y="6252357"/>
                  <a:pt x="5650598" y="6252357"/>
                </a:cubicBezTo>
                <a:cubicBezTo>
                  <a:pt x="5650598" y="6252357"/>
                  <a:pt x="5640830" y="6242588"/>
                  <a:pt x="5640830" y="6232819"/>
                </a:cubicBezTo>
                <a:cubicBezTo>
                  <a:pt x="5640830" y="6232819"/>
                  <a:pt x="5640830" y="6232819"/>
                  <a:pt x="5631061" y="6232819"/>
                </a:cubicBezTo>
                <a:cubicBezTo>
                  <a:pt x="5631061" y="6232819"/>
                  <a:pt x="5631061" y="6223049"/>
                  <a:pt x="5631061" y="6223049"/>
                </a:cubicBezTo>
                <a:cubicBezTo>
                  <a:pt x="5631061" y="6223049"/>
                  <a:pt x="5631061" y="6213280"/>
                  <a:pt x="5621292" y="6213280"/>
                </a:cubicBezTo>
                <a:cubicBezTo>
                  <a:pt x="5621292" y="6213280"/>
                  <a:pt x="5621292" y="6203511"/>
                  <a:pt x="5621292" y="6203511"/>
                </a:cubicBezTo>
                <a:cubicBezTo>
                  <a:pt x="5621292" y="6193741"/>
                  <a:pt x="5621292" y="6183972"/>
                  <a:pt x="5621292" y="6183972"/>
                </a:cubicBezTo>
                <a:cubicBezTo>
                  <a:pt x="5611524" y="6183972"/>
                  <a:pt x="5611524" y="6174203"/>
                  <a:pt x="5611524" y="6174203"/>
                </a:cubicBezTo>
                <a:cubicBezTo>
                  <a:pt x="5601755" y="6154664"/>
                  <a:pt x="5601755" y="6154664"/>
                  <a:pt x="5601755" y="6154664"/>
                </a:cubicBezTo>
                <a:cubicBezTo>
                  <a:pt x="5591986" y="6154664"/>
                  <a:pt x="5572449" y="6125356"/>
                  <a:pt x="5572449" y="6096048"/>
                </a:cubicBezTo>
                <a:cubicBezTo>
                  <a:pt x="5562681" y="6096048"/>
                  <a:pt x="5562681" y="6086279"/>
                  <a:pt x="5562681" y="6086279"/>
                </a:cubicBezTo>
                <a:cubicBezTo>
                  <a:pt x="5562681" y="6086279"/>
                  <a:pt x="5562681" y="6086279"/>
                  <a:pt x="5562681" y="6076510"/>
                </a:cubicBezTo>
                <a:cubicBezTo>
                  <a:pt x="5562681" y="6076510"/>
                  <a:pt x="5552912" y="6066740"/>
                  <a:pt x="5552912" y="6066740"/>
                </a:cubicBezTo>
                <a:cubicBezTo>
                  <a:pt x="5552912" y="6066740"/>
                  <a:pt x="5552912" y="6066740"/>
                  <a:pt x="5552912" y="6056971"/>
                </a:cubicBezTo>
                <a:cubicBezTo>
                  <a:pt x="5552912" y="6056971"/>
                  <a:pt x="5543143" y="6047202"/>
                  <a:pt x="5543143" y="6047202"/>
                </a:cubicBezTo>
                <a:cubicBezTo>
                  <a:pt x="5533375" y="6027663"/>
                  <a:pt x="5504069" y="5988586"/>
                  <a:pt x="5513838" y="5988586"/>
                </a:cubicBezTo>
                <a:cubicBezTo>
                  <a:pt x="5513838" y="5988586"/>
                  <a:pt x="5513838" y="5978817"/>
                  <a:pt x="5504069" y="5978817"/>
                </a:cubicBezTo>
                <a:cubicBezTo>
                  <a:pt x="5494300" y="5969047"/>
                  <a:pt x="5494300" y="5959278"/>
                  <a:pt x="5504069" y="5959278"/>
                </a:cubicBezTo>
                <a:cubicBezTo>
                  <a:pt x="5504069" y="5949509"/>
                  <a:pt x="5504069" y="5949509"/>
                  <a:pt x="5504069" y="5949509"/>
                </a:cubicBezTo>
                <a:cubicBezTo>
                  <a:pt x="5494300" y="5939739"/>
                  <a:pt x="5484532" y="5929970"/>
                  <a:pt x="5494300" y="5920201"/>
                </a:cubicBezTo>
                <a:cubicBezTo>
                  <a:pt x="5494300" y="5920201"/>
                  <a:pt x="5494300" y="5920201"/>
                  <a:pt x="5484532" y="5920201"/>
                </a:cubicBezTo>
                <a:cubicBezTo>
                  <a:pt x="5484532" y="5920201"/>
                  <a:pt x="5455226" y="5900662"/>
                  <a:pt x="5455226" y="5890893"/>
                </a:cubicBezTo>
                <a:cubicBezTo>
                  <a:pt x="5455226" y="5890893"/>
                  <a:pt x="5455226" y="5890893"/>
                  <a:pt x="5464995" y="5890893"/>
                </a:cubicBezTo>
                <a:cubicBezTo>
                  <a:pt x="5464995" y="5881123"/>
                  <a:pt x="5464995" y="5871354"/>
                  <a:pt x="5464995" y="5871354"/>
                </a:cubicBezTo>
                <a:cubicBezTo>
                  <a:pt x="5464995" y="5871354"/>
                  <a:pt x="5455226" y="5871354"/>
                  <a:pt x="5455226" y="5871354"/>
                </a:cubicBezTo>
                <a:cubicBezTo>
                  <a:pt x="5455226" y="5861585"/>
                  <a:pt x="5445457" y="5861585"/>
                  <a:pt x="5445457" y="5861585"/>
                </a:cubicBezTo>
                <a:cubicBezTo>
                  <a:pt x="5445457" y="5861585"/>
                  <a:pt x="5445457" y="5851816"/>
                  <a:pt x="5435689" y="5842046"/>
                </a:cubicBezTo>
                <a:cubicBezTo>
                  <a:pt x="5435689" y="5842046"/>
                  <a:pt x="5435689" y="5832277"/>
                  <a:pt x="5435689" y="5832277"/>
                </a:cubicBezTo>
                <a:cubicBezTo>
                  <a:pt x="5435689" y="5832277"/>
                  <a:pt x="5425920" y="5812738"/>
                  <a:pt x="5425920" y="5812738"/>
                </a:cubicBezTo>
                <a:cubicBezTo>
                  <a:pt x="5425920" y="5812738"/>
                  <a:pt x="5425920" y="5812738"/>
                  <a:pt x="5425920" y="5802969"/>
                </a:cubicBezTo>
                <a:cubicBezTo>
                  <a:pt x="5425920" y="5802969"/>
                  <a:pt x="5425920" y="5793200"/>
                  <a:pt x="5425920" y="5793200"/>
                </a:cubicBezTo>
                <a:cubicBezTo>
                  <a:pt x="5416151" y="5793200"/>
                  <a:pt x="5416151" y="5793200"/>
                  <a:pt x="5416151" y="5783430"/>
                </a:cubicBezTo>
                <a:cubicBezTo>
                  <a:pt x="5416151" y="5783430"/>
                  <a:pt x="5406383" y="5773661"/>
                  <a:pt x="5396614" y="5754122"/>
                </a:cubicBezTo>
                <a:cubicBezTo>
                  <a:pt x="5377077" y="5744353"/>
                  <a:pt x="5367308" y="5734584"/>
                  <a:pt x="5367308" y="5724815"/>
                </a:cubicBezTo>
                <a:cubicBezTo>
                  <a:pt x="5367308" y="5715045"/>
                  <a:pt x="5357540" y="5715045"/>
                  <a:pt x="5357540" y="5715045"/>
                </a:cubicBezTo>
                <a:cubicBezTo>
                  <a:pt x="5357540" y="5715045"/>
                  <a:pt x="5347771" y="5715045"/>
                  <a:pt x="5338003" y="5695507"/>
                </a:cubicBezTo>
                <a:cubicBezTo>
                  <a:pt x="5328234" y="5675968"/>
                  <a:pt x="5328234" y="5675968"/>
                  <a:pt x="5318465" y="5675968"/>
                </a:cubicBezTo>
                <a:cubicBezTo>
                  <a:pt x="5308697" y="5675968"/>
                  <a:pt x="5308697" y="5675968"/>
                  <a:pt x="5318465" y="5695507"/>
                </a:cubicBezTo>
                <a:cubicBezTo>
                  <a:pt x="5328234" y="5705276"/>
                  <a:pt x="5328234" y="5715045"/>
                  <a:pt x="5328234" y="5715045"/>
                </a:cubicBezTo>
                <a:cubicBezTo>
                  <a:pt x="5328234" y="5715045"/>
                  <a:pt x="5338003" y="5724815"/>
                  <a:pt x="5338003" y="5734584"/>
                </a:cubicBezTo>
                <a:cubicBezTo>
                  <a:pt x="5338003" y="5744353"/>
                  <a:pt x="5347771" y="5754122"/>
                  <a:pt x="5347771" y="5754122"/>
                </a:cubicBezTo>
                <a:cubicBezTo>
                  <a:pt x="5347771" y="5754122"/>
                  <a:pt x="5357540" y="5763892"/>
                  <a:pt x="5357540" y="5763892"/>
                </a:cubicBezTo>
                <a:cubicBezTo>
                  <a:pt x="5357540" y="5773661"/>
                  <a:pt x="5367308" y="5783430"/>
                  <a:pt x="5367308" y="5783430"/>
                </a:cubicBezTo>
                <a:cubicBezTo>
                  <a:pt x="5377077" y="5793200"/>
                  <a:pt x="5377077" y="5802969"/>
                  <a:pt x="5377077" y="5812738"/>
                </a:cubicBezTo>
                <a:cubicBezTo>
                  <a:pt x="5386846" y="5832277"/>
                  <a:pt x="5406383" y="5851816"/>
                  <a:pt x="5416151" y="5861585"/>
                </a:cubicBezTo>
                <a:cubicBezTo>
                  <a:pt x="5416151" y="5861585"/>
                  <a:pt x="5416151" y="5871354"/>
                  <a:pt x="5416151" y="5881123"/>
                </a:cubicBezTo>
                <a:cubicBezTo>
                  <a:pt x="5416151" y="5881123"/>
                  <a:pt x="5425920" y="5900662"/>
                  <a:pt x="5435689" y="5910431"/>
                </a:cubicBezTo>
                <a:cubicBezTo>
                  <a:pt x="5435689" y="5920201"/>
                  <a:pt x="5445457" y="5929970"/>
                  <a:pt x="5445457" y="5929970"/>
                </a:cubicBezTo>
                <a:cubicBezTo>
                  <a:pt x="5445457" y="5929970"/>
                  <a:pt x="5445457" y="5939739"/>
                  <a:pt x="5445457" y="5939739"/>
                </a:cubicBezTo>
                <a:cubicBezTo>
                  <a:pt x="5455226" y="5939739"/>
                  <a:pt x="5455226" y="5949509"/>
                  <a:pt x="5455226" y="5959278"/>
                </a:cubicBezTo>
                <a:cubicBezTo>
                  <a:pt x="5464995" y="5969047"/>
                  <a:pt x="5474763" y="5978817"/>
                  <a:pt x="5474763" y="5988586"/>
                </a:cubicBezTo>
                <a:cubicBezTo>
                  <a:pt x="5484532" y="5998355"/>
                  <a:pt x="5484532" y="6008124"/>
                  <a:pt x="5494300" y="6017894"/>
                </a:cubicBezTo>
                <a:cubicBezTo>
                  <a:pt x="5494300" y="6027663"/>
                  <a:pt x="5504069" y="6047202"/>
                  <a:pt x="5513838" y="6066740"/>
                </a:cubicBezTo>
                <a:cubicBezTo>
                  <a:pt x="5523606" y="6086279"/>
                  <a:pt x="5533375" y="6105818"/>
                  <a:pt x="5533375" y="6105818"/>
                </a:cubicBezTo>
                <a:cubicBezTo>
                  <a:pt x="5533375" y="6105818"/>
                  <a:pt x="5533375" y="6115587"/>
                  <a:pt x="5533375" y="6115587"/>
                </a:cubicBezTo>
                <a:cubicBezTo>
                  <a:pt x="5543143" y="6115587"/>
                  <a:pt x="5572449" y="6174203"/>
                  <a:pt x="5562681" y="6174203"/>
                </a:cubicBezTo>
                <a:cubicBezTo>
                  <a:pt x="5562681" y="6174203"/>
                  <a:pt x="5572449" y="6183972"/>
                  <a:pt x="5572449" y="6183972"/>
                </a:cubicBezTo>
                <a:cubicBezTo>
                  <a:pt x="5572449" y="6193741"/>
                  <a:pt x="5582218" y="6203511"/>
                  <a:pt x="5582218" y="6203511"/>
                </a:cubicBezTo>
                <a:cubicBezTo>
                  <a:pt x="5582218" y="6203511"/>
                  <a:pt x="5582218" y="6213280"/>
                  <a:pt x="5591986" y="6213280"/>
                </a:cubicBezTo>
                <a:cubicBezTo>
                  <a:pt x="5591986" y="6223049"/>
                  <a:pt x="5601755" y="6232819"/>
                  <a:pt x="5601755" y="6242588"/>
                </a:cubicBezTo>
                <a:cubicBezTo>
                  <a:pt x="5601755" y="6242588"/>
                  <a:pt x="5611524" y="6252357"/>
                  <a:pt x="5611524" y="6262126"/>
                </a:cubicBezTo>
                <a:cubicBezTo>
                  <a:pt x="5611524" y="6271896"/>
                  <a:pt x="5621292" y="6291434"/>
                  <a:pt x="5621292" y="6291434"/>
                </a:cubicBezTo>
                <a:cubicBezTo>
                  <a:pt x="5621292" y="6310973"/>
                  <a:pt x="5631061" y="6310973"/>
                  <a:pt x="5631061" y="6320742"/>
                </a:cubicBezTo>
                <a:cubicBezTo>
                  <a:pt x="5640830" y="6320742"/>
                  <a:pt x="5640830" y="6330512"/>
                  <a:pt x="5640830" y="6330512"/>
                </a:cubicBezTo>
                <a:cubicBezTo>
                  <a:pt x="5640830" y="6340281"/>
                  <a:pt x="5640830" y="6340281"/>
                  <a:pt x="5640830" y="6350050"/>
                </a:cubicBezTo>
                <a:cubicBezTo>
                  <a:pt x="5650598" y="6350050"/>
                  <a:pt x="5660367" y="6369589"/>
                  <a:pt x="5660367" y="6379358"/>
                </a:cubicBezTo>
                <a:cubicBezTo>
                  <a:pt x="5660367" y="6389127"/>
                  <a:pt x="5670135" y="6418435"/>
                  <a:pt x="5679904" y="6418435"/>
                </a:cubicBezTo>
                <a:cubicBezTo>
                  <a:pt x="5679904" y="6418435"/>
                  <a:pt x="5679904" y="6428205"/>
                  <a:pt x="5679904" y="6437974"/>
                </a:cubicBezTo>
                <a:cubicBezTo>
                  <a:pt x="5679904" y="6447743"/>
                  <a:pt x="5679904" y="6457513"/>
                  <a:pt x="5679904" y="6467282"/>
                </a:cubicBezTo>
                <a:cubicBezTo>
                  <a:pt x="5689673" y="6467282"/>
                  <a:pt x="5689673" y="6477051"/>
                  <a:pt x="5689673" y="6486821"/>
                </a:cubicBezTo>
                <a:cubicBezTo>
                  <a:pt x="5689673" y="6486821"/>
                  <a:pt x="5689673" y="6496590"/>
                  <a:pt x="5689673" y="6496590"/>
                </a:cubicBezTo>
                <a:cubicBezTo>
                  <a:pt x="5699441" y="6496590"/>
                  <a:pt x="5709210" y="6535667"/>
                  <a:pt x="5709210" y="6545436"/>
                </a:cubicBezTo>
                <a:cubicBezTo>
                  <a:pt x="5709210" y="6545436"/>
                  <a:pt x="5709210" y="6555206"/>
                  <a:pt x="5718978" y="6555206"/>
                </a:cubicBezTo>
                <a:cubicBezTo>
                  <a:pt x="5718978" y="6555206"/>
                  <a:pt x="5748284" y="6623591"/>
                  <a:pt x="5738516" y="6623591"/>
                </a:cubicBezTo>
                <a:cubicBezTo>
                  <a:pt x="5728747" y="6623591"/>
                  <a:pt x="5718978" y="6594283"/>
                  <a:pt x="5718978" y="6574744"/>
                </a:cubicBezTo>
                <a:cubicBezTo>
                  <a:pt x="5709210" y="6564975"/>
                  <a:pt x="5709210" y="6564975"/>
                  <a:pt x="5709210" y="6564975"/>
                </a:cubicBezTo>
                <a:cubicBezTo>
                  <a:pt x="5699441" y="6574744"/>
                  <a:pt x="5689673" y="6564975"/>
                  <a:pt x="5699441" y="6555206"/>
                </a:cubicBezTo>
                <a:cubicBezTo>
                  <a:pt x="5699441" y="6555206"/>
                  <a:pt x="5699441" y="6545436"/>
                  <a:pt x="5689673" y="6545436"/>
                </a:cubicBezTo>
                <a:cubicBezTo>
                  <a:pt x="5689673" y="6535667"/>
                  <a:pt x="5689673" y="6535667"/>
                  <a:pt x="5689673" y="6535667"/>
                </a:cubicBezTo>
                <a:cubicBezTo>
                  <a:pt x="5679904" y="6545436"/>
                  <a:pt x="5679904" y="6545436"/>
                  <a:pt x="5679904" y="6545436"/>
                </a:cubicBezTo>
                <a:cubicBezTo>
                  <a:pt x="5670135" y="6555206"/>
                  <a:pt x="5670135" y="6574744"/>
                  <a:pt x="5679904" y="6584514"/>
                </a:cubicBezTo>
                <a:cubicBezTo>
                  <a:pt x="5679904" y="6594283"/>
                  <a:pt x="5679904" y="6604052"/>
                  <a:pt x="5679904" y="6604052"/>
                </a:cubicBezTo>
                <a:cubicBezTo>
                  <a:pt x="5679904" y="6604052"/>
                  <a:pt x="5689673" y="6613822"/>
                  <a:pt x="5689673" y="6623591"/>
                </a:cubicBezTo>
                <a:cubicBezTo>
                  <a:pt x="5699441" y="6652899"/>
                  <a:pt x="5709210" y="6662668"/>
                  <a:pt x="5699441" y="6672437"/>
                </a:cubicBezTo>
                <a:cubicBezTo>
                  <a:pt x="5699441" y="6672437"/>
                  <a:pt x="5689673" y="6652899"/>
                  <a:pt x="5689673" y="6643129"/>
                </a:cubicBezTo>
                <a:cubicBezTo>
                  <a:pt x="5689673" y="6643129"/>
                  <a:pt x="5689673" y="6633360"/>
                  <a:pt x="5689673" y="6633360"/>
                </a:cubicBezTo>
                <a:cubicBezTo>
                  <a:pt x="5679904" y="6633360"/>
                  <a:pt x="5679904" y="6623591"/>
                  <a:pt x="5679904" y="6613822"/>
                </a:cubicBezTo>
                <a:cubicBezTo>
                  <a:pt x="5670135" y="6604052"/>
                  <a:pt x="5670135" y="6604052"/>
                  <a:pt x="5670135" y="6594283"/>
                </a:cubicBezTo>
                <a:cubicBezTo>
                  <a:pt x="5670135" y="6584514"/>
                  <a:pt x="5660367" y="6584514"/>
                  <a:pt x="5660367" y="6574744"/>
                </a:cubicBezTo>
                <a:cubicBezTo>
                  <a:pt x="5650598" y="6574744"/>
                  <a:pt x="5650598" y="6564975"/>
                  <a:pt x="5640830" y="6555206"/>
                </a:cubicBezTo>
                <a:cubicBezTo>
                  <a:pt x="5631061" y="6535667"/>
                  <a:pt x="5621292" y="6516128"/>
                  <a:pt x="5621292" y="6506359"/>
                </a:cubicBezTo>
                <a:cubicBezTo>
                  <a:pt x="5611524" y="6506359"/>
                  <a:pt x="5611524" y="6496590"/>
                  <a:pt x="5611524" y="6486821"/>
                </a:cubicBezTo>
                <a:cubicBezTo>
                  <a:pt x="5611524" y="6486821"/>
                  <a:pt x="5601755" y="6477051"/>
                  <a:pt x="5601755" y="6477051"/>
                </a:cubicBezTo>
                <a:cubicBezTo>
                  <a:pt x="5601755" y="6467282"/>
                  <a:pt x="5601755" y="6457513"/>
                  <a:pt x="5601755" y="6457513"/>
                </a:cubicBezTo>
                <a:cubicBezTo>
                  <a:pt x="5601755" y="6447743"/>
                  <a:pt x="5591986" y="6437974"/>
                  <a:pt x="5591986" y="6428205"/>
                </a:cubicBezTo>
                <a:cubicBezTo>
                  <a:pt x="5572449" y="6408666"/>
                  <a:pt x="5572449" y="6408666"/>
                  <a:pt x="5572449" y="6398897"/>
                </a:cubicBezTo>
                <a:cubicBezTo>
                  <a:pt x="5572449" y="6398897"/>
                  <a:pt x="5572449" y="6389127"/>
                  <a:pt x="5572449" y="6389127"/>
                </a:cubicBezTo>
                <a:cubicBezTo>
                  <a:pt x="5562681" y="6389127"/>
                  <a:pt x="5562681" y="6379358"/>
                  <a:pt x="5562681" y="6379358"/>
                </a:cubicBezTo>
                <a:cubicBezTo>
                  <a:pt x="5562681" y="6369589"/>
                  <a:pt x="5562681" y="6369589"/>
                  <a:pt x="5552912" y="6359820"/>
                </a:cubicBezTo>
                <a:cubicBezTo>
                  <a:pt x="5543143" y="6350050"/>
                  <a:pt x="5533375" y="6340281"/>
                  <a:pt x="5533375" y="6330512"/>
                </a:cubicBezTo>
                <a:cubicBezTo>
                  <a:pt x="5533375" y="6330512"/>
                  <a:pt x="5533375" y="6330512"/>
                  <a:pt x="5533375" y="6320742"/>
                </a:cubicBezTo>
                <a:cubicBezTo>
                  <a:pt x="5523606" y="6320742"/>
                  <a:pt x="5523606" y="6320742"/>
                  <a:pt x="5494300" y="6262126"/>
                </a:cubicBezTo>
                <a:cubicBezTo>
                  <a:pt x="5474763" y="6223049"/>
                  <a:pt x="5474763" y="6213280"/>
                  <a:pt x="5464995" y="6223049"/>
                </a:cubicBezTo>
                <a:cubicBezTo>
                  <a:pt x="5464995" y="6223049"/>
                  <a:pt x="5464995" y="6223049"/>
                  <a:pt x="5455226" y="6213280"/>
                </a:cubicBezTo>
                <a:cubicBezTo>
                  <a:pt x="5455226" y="6193741"/>
                  <a:pt x="5445457" y="6183972"/>
                  <a:pt x="5435689" y="6183972"/>
                </a:cubicBezTo>
                <a:cubicBezTo>
                  <a:pt x="5435689" y="6183972"/>
                  <a:pt x="5435689" y="6193741"/>
                  <a:pt x="5435689" y="6193741"/>
                </a:cubicBezTo>
                <a:cubicBezTo>
                  <a:pt x="5435689" y="6203511"/>
                  <a:pt x="5435689" y="6203511"/>
                  <a:pt x="5435689" y="6203511"/>
                </a:cubicBezTo>
                <a:cubicBezTo>
                  <a:pt x="5435689" y="6203511"/>
                  <a:pt x="5435689" y="6213280"/>
                  <a:pt x="5435689" y="6213280"/>
                </a:cubicBezTo>
                <a:cubicBezTo>
                  <a:pt x="5435689" y="6213280"/>
                  <a:pt x="5435689" y="6213280"/>
                  <a:pt x="5416151" y="6174203"/>
                </a:cubicBezTo>
                <a:cubicBezTo>
                  <a:pt x="5406383" y="6154664"/>
                  <a:pt x="5396614" y="6135125"/>
                  <a:pt x="5396614" y="6135125"/>
                </a:cubicBezTo>
                <a:cubicBezTo>
                  <a:pt x="5396614" y="6135125"/>
                  <a:pt x="5396614" y="6135125"/>
                  <a:pt x="5386846" y="6125356"/>
                </a:cubicBezTo>
                <a:cubicBezTo>
                  <a:pt x="5386846" y="6125356"/>
                  <a:pt x="5386846" y="6115587"/>
                  <a:pt x="5386846" y="6115587"/>
                </a:cubicBezTo>
                <a:cubicBezTo>
                  <a:pt x="5386846" y="6115587"/>
                  <a:pt x="5386846" y="6105818"/>
                  <a:pt x="5377077" y="6105818"/>
                </a:cubicBezTo>
                <a:cubicBezTo>
                  <a:pt x="5377077" y="6105818"/>
                  <a:pt x="5377077" y="6096048"/>
                  <a:pt x="5367308" y="6086279"/>
                </a:cubicBezTo>
                <a:cubicBezTo>
                  <a:pt x="5357540" y="6056971"/>
                  <a:pt x="5347771" y="6037432"/>
                  <a:pt x="5338003" y="6017894"/>
                </a:cubicBezTo>
                <a:cubicBezTo>
                  <a:pt x="5328234" y="6008124"/>
                  <a:pt x="5318465" y="5998355"/>
                  <a:pt x="5318465" y="5988586"/>
                </a:cubicBezTo>
                <a:cubicBezTo>
                  <a:pt x="5308697" y="5978817"/>
                  <a:pt x="5308697" y="5969047"/>
                  <a:pt x="5298928" y="5969047"/>
                </a:cubicBezTo>
                <a:cubicBezTo>
                  <a:pt x="5298928" y="5959278"/>
                  <a:pt x="5298928" y="5959278"/>
                  <a:pt x="5289160" y="5959278"/>
                </a:cubicBezTo>
                <a:cubicBezTo>
                  <a:pt x="5289160" y="5959278"/>
                  <a:pt x="5289160" y="5959278"/>
                  <a:pt x="5289160" y="5949509"/>
                </a:cubicBezTo>
                <a:cubicBezTo>
                  <a:pt x="5289160" y="5939739"/>
                  <a:pt x="5289160" y="5939739"/>
                  <a:pt x="5289160" y="5939739"/>
                </a:cubicBezTo>
                <a:cubicBezTo>
                  <a:pt x="5279391" y="5939739"/>
                  <a:pt x="5279391" y="5939739"/>
                  <a:pt x="5269622" y="5929970"/>
                </a:cubicBezTo>
                <a:cubicBezTo>
                  <a:pt x="5269622" y="5920201"/>
                  <a:pt x="5259854" y="5910431"/>
                  <a:pt x="5259854" y="5900662"/>
                </a:cubicBezTo>
                <a:cubicBezTo>
                  <a:pt x="5250085" y="5890893"/>
                  <a:pt x="5250085" y="5881123"/>
                  <a:pt x="5250085" y="5881123"/>
                </a:cubicBezTo>
                <a:cubicBezTo>
                  <a:pt x="5259854" y="5881123"/>
                  <a:pt x="5259854" y="5881123"/>
                  <a:pt x="5259854" y="5881123"/>
                </a:cubicBezTo>
                <a:cubicBezTo>
                  <a:pt x="5259854" y="5871354"/>
                  <a:pt x="5240316" y="5851816"/>
                  <a:pt x="5220779" y="5822508"/>
                </a:cubicBezTo>
                <a:cubicBezTo>
                  <a:pt x="5211011" y="5802969"/>
                  <a:pt x="5211011" y="5793200"/>
                  <a:pt x="5211011" y="5783430"/>
                </a:cubicBezTo>
                <a:cubicBezTo>
                  <a:pt x="5211011" y="5773661"/>
                  <a:pt x="5201242" y="5773661"/>
                  <a:pt x="5201242" y="5773661"/>
                </a:cubicBezTo>
                <a:cubicBezTo>
                  <a:pt x="5191473" y="5773661"/>
                  <a:pt x="5191473" y="5763892"/>
                  <a:pt x="5181705" y="5744353"/>
                </a:cubicBezTo>
                <a:cubicBezTo>
                  <a:pt x="5171936" y="5734584"/>
                  <a:pt x="5162168" y="5724815"/>
                  <a:pt x="5162168" y="5715045"/>
                </a:cubicBezTo>
                <a:cubicBezTo>
                  <a:pt x="5152399" y="5705276"/>
                  <a:pt x="5152399" y="5705276"/>
                  <a:pt x="5152399" y="5705276"/>
                </a:cubicBezTo>
                <a:cubicBezTo>
                  <a:pt x="5152399" y="5695507"/>
                  <a:pt x="5152399" y="5695507"/>
                  <a:pt x="5142630" y="5695507"/>
                </a:cubicBezTo>
                <a:cubicBezTo>
                  <a:pt x="5132862" y="5695507"/>
                  <a:pt x="5132862" y="5705276"/>
                  <a:pt x="5142630" y="5705276"/>
                </a:cubicBezTo>
                <a:cubicBezTo>
                  <a:pt x="5142630" y="5715045"/>
                  <a:pt x="5142630" y="5715045"/>
                  <a:pt x="5142630" y="5715045"/>
                </a:cubicBezTo>
                <a:cubicBezTo>
                  <a:pt x="5142630" y="5724815"/>
                  <a:pt x="5142630" y="5724815"/>
                  <a:pt x="5152399" y="5724815"/>
                </a:cubicBezTo>
                <a:cubicBezTo>
                  <a:pt x="5162168" y="5724815"/>
                  <a:pt x="5162168" y="5724815"/>
                  <a:pt x="5171936" y="5754122"/>
                </a:cubicBezTo>
                <a:cubicBezTo>
                  <a:pt x="5181705" y="5763892"/>
                  <a:pt x="5181705" y="5783430"/>
                  <a:pt x="5191473" y="5783430"/>
                </a:cubicBezTo>
                <a:cubicBezTo>
                  <a:pt x="5191473" y="5793200"/>
                  <a:pt x="5191473" y="5802969"/>
                  <a:pt x="5191473" y="5802969"/>
                </a:cubicBezTo>
                <a:cubicBezTo>
                  <a:pt x="5191473" y="5802969"/>
                  <a:pt x="5201242" y="5802969"/>
                  <a:pt x="5201242" y="5812738"/>
                </a:cubicBezTo>
                <a:cubicBezTo>
                  <a:pt x="5201242" y="5812738"/>
                  <a:pt x="5201242" y="5812738"/>
                  <a:pt x="5201242" y="5822508"/>
                </a:cubicBezTo>
                <a:cubicBezTo>
                  <a:pt x="5211011" y="5851816"/>
                  <a:pt x="5230548" y="5881123"/>
                  <a:pt x="5259854" y="5910431"/>
                </a:cubicBezTo>
                <a:cubicBezTo>
                  <a:pt x="5259854" y="5920201"/>
                  <a:pt x="5269622" y="5939739"/>
                  <a:pt x="5279391" y="5949509"/>
                </a:cubicBezTo>
                <a:cubicBezTo>
                  <a:pt x="5279391" y="5959278"/>
                  <a:pt x="5289160" y="5978817"/>
                  <a:pt x="5289160" y="5978817"/>
                </a:cubicBezTo>
                <a:cubicBezTo>
                  <a:pt x="5298928" y="5988586"/>
                  <a:pt x="5298928" y="5998355"/>
                  <a:pt x="5298928" y="5998355"/>
                </a:cubicBezTo>
                <a:cubicBezTo>
                  <a:pt x="5308697" y="5998355"/>
                  <a:pt x="5308697" y="6008124"/>
                  <a:pt x="5308697" y="6017894"/>
                </a:cubicBezTo>
                <a:cubicBezTo>
                  <a:pt x="5318465" y="6027663"/>
                  <a:pt x="5318465" y="6047202"/>
                  <a:pt x="5328234" y="6047202"/>
                </a:cubicBezTo>
                <a:cubicBezTo>
                  <a:pt x="5328234" y="6056971"/>
                  <a:pt x="5338003" y="6066740"/>
                  <a:pt x="5338003" y="6076510"/>
                </a:cubicBezTo>
                <a:cubicBezTo>
                  <a:pt x="5338003" y="6076510"/>
                  <a:pt x="5338003" y="6076510"/>
                  <a:pt x="5338003" y="6086279"/>
                </a:cubicBezTo>
                <a:cubicBezTo>
                  <a:pt x="5338003" y="6086279"/>
                  <a:pt x="5338003" y="6086279"/>
                  <a:pt x="5347771" y="6096048"/>
                </a:cubicBezTo>
                <a:cubicBezTo>
                  <a:pt x="5347771" y="6096048"/>
                  <a:pt x="5347771" y="6105818"/>
                  <a:pt x="5347771" y="6105818"/>
                </a:cubicBezTo>
                <a:cubicBezTo>
                  <a:pt x="5357540" y="6105818"/>
                  <a:pt x="5357540" y="6125356"/>
                  <a:pt x="5357540" y="6125356"/>
                </a:cubicBezTo>
                <a:cubicBezTo>
                  <a:pt x="5357540" y="6125356"/>
                  <a:pt x="5367308" y="6144895"/>
                  <a:pt x="5377077" y="6154664"/>
                </a:cubicBezTo>
                <a:cubicBezTo>
                  <a:pt x="5386846" y="6174203"/>
                  <a:pt x="5396614" y="6193741"/>
                  <a:pt x="5396614" y="6193741"/>
                </a:cubicBezTo>
                <a:cubicBezTo>
                  <a:pt x="5396614" y="6203511"/>
                  <a:pt x="5406383" y="6203511"/>
                  <a:pt x="5406383" y="6213280"/>
                </a:cubicBezTo>
                <a:cubicBezTo>
                  <a:pt x="5406383" y="6213280"/>
                  <a:pt x="5416151" y="6223049"/>
                  <a:pt x="5416151" y="6232819"/>
                </a:cubicBezTo>
                <a:cubicBezTo>
                  <a:pt x="5425920" y="6252357"/>
                  <a:pt x="5435689" y="6271896"/>
                  <a:pt x="5445457" y="6281665"/>
                </a:cubicBezTo>
                <a:cubicBezTo>
                  <a:pt x="5455226" y="6301204"/>
                  <a:pt x="5464995" y="6320742"/>
                  <a:pt x="5474763" y="6340281"/>
                </a:cubicBezTo>
                <a:cubicBezTo>
                  <a:pt x="5484532" y="6350050"/>
                  <a:pt x="5494300" y="6369589"/>
                  <a:pt x="5494300" y="6389127"/>
                </a:cubicBezTo>
                <a:cubicBezTo>
                  <a:pt x="5504069" y="6398897"/>
                  <a:pt x="5513838" y="6418435"/>
                  <a:pt x="5523606" y="6437974"/>
                </a:cubicBezTo>
                <a:cubicBezTo>
                  <a:pt x="5533375" y="6447743"/>
                  <a:pt x="5543143" y="6467282"/>
                  <a:pt x="5552912" y="6486821"/>
                </a:cubicBezTo>
                <a:cubicBezTo>
                  <a:pt x="5562681" y="6506359"/>
                  <a:pt x="5562681" y="6525898"/>
                  <a:pt x="5562681" y="6525898"/>
                </a:cubicBezTo>
                <a:cubicBezTo>
                  <a:pt x="5562681" y="6525898"/>
                  <a:pt x="5562681" y="6525898"/>
                  <a:pt x="5552912" y="6506359"/>
                </a:cubicBezTo>
                <a:cubicBezTo>
                  <a:pt x="5543143" y="6496590"/>
                  <a:pt x="5523606" y="6467282"/>
                  <a:pt x="5523606" y="6447743"/>
                </a:cubicBezTo>
                <a:cubicBezTo>
                  <a:pt x="5513838" y="6447743"/>
                  <a:pt x="5513838" y="6437974"/>
                  <a:pt x="5513838" y="6437974"/>
                </a:cubicBezTo>
                <a:cubicBezTo>
                  <a:pt x="5504069" y="6428205"/>
                  <a:pt x="5484532" y="6398897"/>
                  <a:pt x="5484532" y="6389127"/>
                </a:cubicBezTo>
                <a:cubicBezTo>
                  <a:pt x="5484532" y="6389127"/>
                  <a:pt x="5484532" y="6379358"/>
                  <a:pt x="5484532" y="6379358"/>
                </a:cubicBezTo>
                <a:cubicBezTo>
                  <a:pt x="5474763" y="6369589"/>
                  <a:pt x="5474763" y="6369589"/>
                  <a:pt x="5474763" y="6359820"/>
                </a:cubicBezTo>
                <a:cubicBezTo>
                  <a:pt x="5474763" y="6350050"/>
                  <a:pt x="5455226" y="6330512"/>
                  <a:pt x="5455226" y="6320742"/>
                </a:cubicBezTo>
                <a:cubicBezTo>
                  <a:pt x="5445457" y="6310973"/>
                  <a:pt x="5445457" y="6310973"/>
                  <a:pt x="5445457" y="6310973"/>
                </a:cubicBezTo>
                <a:cubicBezTo>
                  <a:pt x="5445457" y="6301204"/>
                  <a:pt x="5425920" y="6271896"/>
                  <a:pt x="5416151" y="6271896"/>
                </a:cubicBezTo>
                <a:cubicBezTo>
                  <a:pt x="5416151" y="6267011"/>
                  <a:pt x="5413709" y="6262126"/>
                  <a:pt x="5410046" y="6257242"/>
                </a:cubicBezTo>
                <a:lnTo>
                  <a:pt x="5400288" y="6246596"/>
                </a:lnTo>
                <a:lnTo>
                  <a:pt x="5396614" y="6232819"/>
                </a:lnTo>
                <a:cubicBezTo>
                  <a:pt x="5396614" y="6232819"/>
                  <a:pt x="5396614" y="6232819"/>
                  <a:pt x="5396614" y="6242588"/>
                </a:cubicBezTo>
                <a:lnTo>
                  <a:pt x="5400288" y="6246596"/>
                </a:lnTo>
                <a:lnTo>
                  <a:pt x="5401498" y="6251136"/>
                </a:lnTo>
                <a:cubicBezTo>
                  <a:pt x="5403940" y="6257242"/>
                  <a:pt x="5406383" y="6262126"/>
                  <a:pt x="5406383" y="6262126"/>
                </a:cubicBezTo>
                <a:cubicBezTo>
                  <a:pt x="5406383" y="6262126"/>
                  <a:pt x="5406383" y="6271896"/>
                  <a:pt x="5406383" y="6271896"/>
                </a:cubicBezTo>
                <a:cubicBezTo>
                  <a:pt x="5406383" y="6281665"/>
                  <a:pt x="5416151" y="6291434"/>
                  <a:pt x="5416151" y="6301204"/>
                </a:cubicBezTo>
                <a:cubicBezTo>
                  <a:pt x="5435689" y="6330512"/>
                  <a:pt x="5445457" y="6359820"/>
                  <a:pt x="5445457" y="6369589"/>
                </a:cubicBezTo>
                <a:cubicBezTo>
                  <a:pt x="5455226" y="6379358"/>
                  <a:pt x="5455226" y="6389127"/>
                  <a:pt x="5464995" y="6398897"/>
                </a:cubicBezTo>
                <a:lnTo>
                  <a:pt x="5469879" y="6413551"/>
                </a:lnTo>
                <a:lnTo>
                  <a:pt x="5466216" y="6409887"/>
                </a:lnTo>
                <a:cubicBezTo>
                  <a:pt x="5464995" y="6408666"/>
                  <a:pt x="5464995" y="6408666"/>
                  <a:pt x="5464995" y="6408666"/>
                </a:cubicBezTo>
                <a:cubicBezTo>
                  <a:pt x="5464995" y="6408666"/>
                  <a:pt x="5464995" y="6428205"/>
                  <a:pt x="5474763" y="6437974"/>
                </a:cubicBezTo>
                <a:cubicBezTo>
                  <a:pt x="5474763" y="6457513"/>
                  <a:pt x="5484532" y="6467282"/>
                  <a:pt x="5484532" y="6477051"/>
                </a:cubicBezTo>
                <a:cubicBezTo>
                  <a:pt x="5484532" y="6477051"/>
                  <a:pt x="5494300" y="6486821"/>
                  <a:pt x="5494300" y="6496590"/>
                </a:cubicBezTo>
                <a:cubicBezTo>
                  <a:pt x="5494300" y="6496590"/>
                  <a:pt x="5504069" y="6506359"/>
                  <a:pt x="5504069" y="6506359"/>
                </a:cubicBezTo>
                <a:cubicBezTo>
                  <a:pt x="5504069" y="6516128"/>
                  <a:pt x="5504069" y="6516128"/>
                  <a:pt x="5504069" y="6525898"/>
                </a:cubicBezTo>
                <a:cubicBezTo>
                  <a:pt x="5513838" y="6525898"/>
                  <a:pt x="5513838" y="6535667"/>
                  <a:pt x="5513838" y="6535667"/>
                </a:cubicBezTo>
                <a:cubicBezTo>
                  <a:pt x="5513838" y="6535667"/>
                  <a:pt x="5523606" y="6564975"/>
                  <a:pt x="5533375" y="6574744"/>
                </a:cubicBezTo>
                <a:cubicBezTo>
                  <a:pt x="5533375" y="6584514"/>
                  <a:pt x="5533375" y="6584514"/>
                  <a:pt x="5533375" y="6594283"/>
                </a:cubicBezTo>
                <a:cubicBezTo>
                  <a:pt x="5543143" y="6604052"/>
                  <a:pt x="5552912" y="6633360"/>
                  <a:pt x="5562681" y="6652899"/>
                </a:cubicBezTo>
                <a:cubicBezTo>
                  <a:pt x="5562681" y="6652899"/>
                  <a:pt x="5562681" y="6662668"/>
                  <a:pt x="5562681" y="6662668"/>
                </a:cubicBezTo>
                <a:cubicBezTo>
                  <a:pt x="5562681" y="6662668"/>
                  <a:pt x="5562681" y="6672437"/>
                  <a:pt x="5572449" y="6672437"/>
                </a:cubicBezTo>
                <a:cubicBezTo>
                  <a:pt x="5572449" y="6682207"/>
                  <a:pt x="5582218" y="6711515"/>
                  <a:pt x="5601755" y="6750592"/>
                </a:cubicBezTo>
                <a:cubicBezTo>
                  <a:pt x="5611524" y="6779900"/>
                  <a:pt x="5621292" y="6809208"/>
                  <a:pt x="5631061" y="6818977"/>
                </a:cubicBezTo>
                <a:cubicBezTo>
                  <a:pt x="5631061" y="6828746"/>
                  <a:pt x="5640830" y="6838516"/>
                  <a:pt x="5640830" y="6848285"/>
                </a:cubicBezTo>
                <a:cubicBezTo>
                  <a:pt x="5640830" y="6848285"/>
                  <a:pt x="5640830" y="6858054"/>
                  <a:pt x="5640830" y="6858054"/>
                </a:cubicBezTo>
                <a:cubicBezTo>
                  <a:pt x="5640830" y="6848285"/>
                  <a:pt x="5631061" y="6838516"/>
                  <a:pt x="5631061" y="6838516"/>
                </a:cubicBezTo>
                <a:cubicBezTo>
                  <a:pt x="5621292" y="6828746"/>
                  <a:pt x="5621292" y="6809208"/>
                  <a:pt x="5611524" y="6809208"/>
                </a:cubicBezTo>
                <a:cubicBezTo>
                  <a:pt x="5601755" y="6779900"/>
                  <a:pt x="5591986" y="6760361"/>
                  <a:pt x="5582218" y="6740823"/>
                </a:cubicBezTo>
                <a:cubicBezTo>
                  <a:pt x="5582218" y="6731053"/>
                  <a:pt x="5572449" y="6721284"/>
                  <a:pt x="5572449" y="6711515"/>
                </a:cubicBezTo>
                <a:cubicBezTo>
                  <a:pt x="5562681" y="6701745"/>
                  <a:pt x="5562681" y="6691976"/>
                  <a:pt x="5562681" y="6682207"/>
                </a:cubicBezTo>
                <a:cubicBezTo>
                  <a:pt x="5562681" y="6682207"/>
                  <a:pt x="5552912" y="6672437"/>
                  <a:pt x="5552912" y="6672437"/>
                </a:cubicBezTo>
                <a:cubicBezTo>
                  <a:pt x="5552912" y="6662668"/>
                  <a:pt x="5552912" y="6652899"/>
                  <a:pt x="5543143" y="6652899"/>
                </a:cubicBezTo>
                <a:cubicBezTo>
                  <a:pt x="5543143" y="6652899"/>
                  <a:pt x="5543143" y="6643129"/>
                  <a:pt x="5543143" y="6633360"/>
                </a:cubicBezTo>
                <a:cubicBezTo>
                  <a:pt x="5533375" y="6623591"/>
                  <a:pt x="5533375" y="6613822"/>
                  <a:pt x="5523606" y="6604052"/>
                </a:cubicBezTo>
                <a:cubicBezTo>
                  <a:pt x="5523606" y="6604052"/>
                  <a:pt x="5523606" y="6584514"/>
                  <a:pt x="5513838" y="6574744"/>
                </a:cubicBezTo>
                <a:cubicBezTo>
                  <a:pt x="5513838" y="6564975"/>
                  <a:pt x="5504069" y="6564975"/>
                  <a:pt x="5504069" y="6564975"/>
                </a:cubicBezTo>
                <a:cubicBezTo>
                  <a:pt x="5504069" y="6564975"/>
                  <a:pt x="5504069" y="6555206"/>
                  <a:pt x="5504069" y="6555206"/>
                </a:cubicBezTo>
                <a:cubicBezTo>
                  <a:pt x="5504069" y="6555206"/>
                  <a:pt x="5494300" y="6545436"/>
                  <a:pt x="5494300" y="6535667"/>
                </a:cubicBezTo>
                <a:cubicBezTo>
                  <a:pt x="5494300" y="6525898"/>
                  <a:pt x="5484532" y="6516128"/>
                  <a:pt x="5484532" y="6516128"/>
                </a:cubicBezTo>
                <a:cubicBezTo>
                  <a:pt x="5484532" y="6506359"/>
                  <a:pt x="5474763" y="6496590"/>
                  <a:pt x="5474763" y="6496590"/>
                </a:cubicBezTo>
                <a:cubicBezTo>
                  <a:pt x="5464995" y="6496590"/>
                  <a:pt x="5455226" y="6467282"/>
                  <a:pt x="5455226" y="6457513"/>
                </a:cubicBezTo>
                <a:cubicBezTo>
                  <a:pt x="5455226" y="6457513"/>
                  <a:pt x="5445457" y="6457513"/>
                  <a:pt x="5445457" y="6447743"/>
                </a:cubicBezTo>
                <a:cubicBezTo>
                  <a:pt x="5445457" y="6447743"/>
                  <a:pt x="5435689" y="6437974"/>
                  <a:pt x="5435689" y="6428205"/>
                </a:cubicBezTo>
                <a:cubicBezTo>
                  <a:pt x="5435689" y="6428205"/>
                  <a:pt x="5435689" y="6428205"/>
                  <a:pt x="5435689" y="6418435"/>
                </a:cubicBezTo>
                <a:cubicBezTo>
                  <a:pt x="5425920" y="6418435"/>
                  <a:pt x="5425920" y="6418435"/>
                  <a:pt x="5425920" y="6408666"/>
                </a:cubicBezTo>
                <a:cubicBezTo>
                  <a:pt x="5416151" y="6398897"/>
                  <a:pt x="5406383" y="6389127"/>
                  <a:pt x="5406383" y="6379358"/>
                </a:cubicBezTo>
                <a:cubicBezTo>
                  <a:pt x="5396614" y="6369589"/>
                  <a:pt x="5386846" y="6350050"/>
                  <a:pt x="5386846" y="6340281"/>
                </a:cubicBezTo>
                <a:cubicBezTo>
                  <a:pt x="5377077" y="6330512"/>
                  <a:pt x="5367308" y="6301204"/>
                  <a:pt x="5357540" y="6281665"/>
                </a:cubicBezTo>
                <a:cubicBezTo>
                  <a:pt x="5347771" y="6262126"/>
                  <a:pt x="5338003" y="6232819"/>
                  <a:pt x="5328234" y="6232819"/>
                </a:cubicBezTo>
                <a:cubicBezTo>
                  <a:pt x="5328234" y="6223049"/>
                  <a:pt x="5328234" y="6223049"/>
                  <a:pt x="5328234" y="6223049"/>
                </a:cubicBezTo>
                <a:cubicBezTo>
                  <a:pt x="5328234" y="6213280"/>
                  <a:pt x="5318465" y="6213280"/>
                  <a:pt x="5318465" y="6203511"/>
                </a:cubicBezTo>
                <a:cubicBezTo>
                  <a:pt x="5318465" y="6203511"/>
                  <a:pt x="5308697" y="6183972"/>
                  <a:pt x="5298928" y="6174203"/>
                </a:cubicBezTo>
                <a:cubicBezTo>
                  <a:pt x="5259854" y="6096048"/>
                  <a:pt x="5269622" y="6096048"/>
                  <a:pt x="5259854" y="6105818"/>
                </a:cubicBezTo>
                <a:cubicBezTo>
                  <a:pt x="5259854" y="6105818"/>
                  <a:pt x="5279391" y="6135125"/>
                  <a:pt x="5269622" y="6125356"/>
                </a:cubicBezTo>
                <a:cubicBezTo>
                  <a:pt x="5259854" y="6115587"/>
                  <a:pt x="5250085" y="6096048"/>
                  <a:pt x="5250085" y="6086279"/>
                </a:cubicBezTo>
                <a:cubicBezTo>
                  <a:pt x="5250085" y="6086279"/>
                  <a:pt x="5240316" y="6076510"/>
                  <a:pt x="5240316" y="6066740"/>
                </a:cubicBezTo>
                <a:cubicBezTo>
                  <a:pt x="5240316" y="6047202"/>
                  <a:pt x="5240316" y="6037432"/>
                  <a:pt x="5230548" y="6037432"/>
                </a:cubicBezTo>
                <a:cubicBezTo>
                  <a:pt x="5230548" y="6027663"/>
                  <a:pt x="5220779" y="6027663"/>
                  <a:pt x="5220779" y="6017894"/>
                </a:cubicBezTo>
                <a:cubicBezTo>
                  <a:pt x="5220779" y="6017894"/>
                  <a:pt x="5220779" y="6008124"/>
                  <a:pt x="5211011" y="6008124"/>
                </a:cubicBezTo>
                <a:cubicBezTo>
                  <a:pt x="5211011" y="6008124"/>
                  <a:pt x="5191473" y="5969047"/>
                  <a:pt x="5191473" y="5959278"/>
                </a:cubicBezTo>
                <a:cubicBezTo>
                  <a:pt x="5181705" y="5949509"/>
                  <a:pt x="5181705" y="5939739"/>
                  <a:pt x="5171936" y="5939739"/>
                </a:cubicBezTo>
                <a:cubicBezTo>
                  <a:pt x="5171936" y="5939739"/>
                  <a:pt x="5162168" y="5939739"/>
                  <a:pt x="5162168" y="5929970"/>
                </a:cubicBezTo>
                <a:cubicBezTo>
                  <a:pt x="5162168" y="5929970"/>
                  <a:pt x="5162168" y="5920201"/>
                  <a:pt x="5152399" y="5920201"/>
                </a:cubicBezTo>
                <a:cubicBezTo>
                  <a:pt x="5152399" y="5910431"/>
                  <a:pt x="5152399" y="5910431"/>
                  <a:pt x="5142630" y="5920201"/>
                </a:cubicBezTo>
                <a:cubicBezTo>
                  <a:pt x="5142630" y="5920201"/>
                  <a:pt x="5142630" y="5920201"/>
                  <a:pt x="5132862" y="5910431"/>
                </a:cubicBezTo>
                <a:cubicBezTo>
                  <a:pt x="5132862" y="5900662"/>
                  <a:pt x="5123093" y="5900662"/>
                  <a:pt x="5132862" y="5890893"/>
                </a:cubicBezTo>
                <a:cubicBezTo>
                  <a:pt x="5132862" y="5881123"/>
                  <a:pt x="5123093" y="5881123"/>
                  <a:pt x="5113325" y="5851816"/>
                </a:cubicBezTo>
                <a:cubicBezTo>
                  <a:pt x="5103556" y="5842046"/>
                  <a:pt x="5103556" y="5832277"/>
                  <a:pt x="5093787" y="5832277"/>
                </a:cubicBezTo>
                <a:cubicBezTo>
                  <a:pt x="5093787" y="5822508"/>
                  <a:pt x="5084019" y="5812738"/>
                  <a:pt x="5084019" y="5812738"/>
                </a:cubicBezTo>
                <a:cubicBezTo>
                  <a:pt x="5074250" y="5812738"/>
                  <a:pt x="5074250" y="5812738"/>
                  <a:pt x="5074250" y="5802969"/>
                </a:cubicBezTo>
                <a:cubicBezTo>
                  <a:pt x="5064481" y="5793200"/>
                  <a:pt x="5064481" y="5783430"/>
                  <a:pt x="5064481" y="5783430"/>
                </a:cubicBezTo>
                <a:cubicBezTo>
                  <a:pt x="5064481" y="5763892"/>
                  <a:pt x="5035176" y="5734584"/>
                  <a:pt x="5025407" y="5734584"/>
                </a:cubicBezTo>
                <a:cubicBezTo>
                  <a:pt x="5025407" y="5734584"/>
                  <a:pt x="5025407" y="5734584"/>
                  <a:pt x="5015638" y="5734584"/>
                </a:cubicBezTo>
                <a:cubicBezTo>
                  <a:pt x="5015638" y="5734584"/>
                  <a:pt x="5015638" y="5754122"/>
                  <a:pt x="5015638" y="5763892"/>
                </a:cubicBezTo>
                <a:cubicBezTo>
                  <a:pt x="5025407" y="5763892"/>
                  <a:pt x="5025407" y="5763892"/>
                  <a:pt x="5025407" y="5773661"/>
                </a:cubicBezTo>
                <a:cubicBezTo>
                  <a:pt x="5025407" y="5773661"/>
                  <a:pt x="5025407" y="5783430"/>
                  <a:pt x="5025407" y="5783430"/>
                </a:cubicBezTo>
                <a:cubicBezTo>
                  <a:pt x="5035176" y="5793200"/>
                  <a:pt x="5035176" y="5793200"/>
                  <a:pt x="5035176" y="5802969"/>
                </a:cubicBezTo>
                <a:cubicBezTo>
                  <a:pt x="5035176" y="5802969"/>
                  <a:pt x="5044944" y="5812738"/>
                  <a:pt x="5044944" y="5812738"/>
                </a:cubicBezTo>
                <a:cubicBezTo>
                  <a:pt x="5044944" y="5812738"/>
                  <a:pt x="5044944" y="5822508"/>
                  <a:pt x="5054713" y="5832277"/>
                </a:cubicBezTo>
                <a:cubicBezTo>
                  <a:pt x="5054713" y="5842046"/>
                  <a:pt x="5074250" y="5871354"/>
                  <a:pt x="5084019" y="5890893"/>
                </a:cubicBezTo>
                <a:cubicBezTo>
                  <a:pt x="5084019" y="5890893"/>
                  <a:pt x="5093787" y="5900662"/>
                  <a:pt x="5093787" y="5910431"/>
                </a:cubicBezTo>
                <a:cubicBezTo>
                  <a:pt x="5103556" y="5929970"/>
                  <a:pt x="5113325" y="5929970"/>
                  <a:pt x="5113325" y="5920201"/>
                </a:cubicBezTo>
                <a:cubicBezTo>
                  <a:pt x="5103556" y="5910431"/>
                  <a:pt x="5113325" y="5900662"/>
                  <a:pt x="5113325" y="5910431"/>
                </a:cubicBezTo>
                <a:cubicBezTo>
                  <a:pt x="5113325" y="5910431"/>
                  <a:pt x="5113325" y="5920201"/>
                  <a:pt x="5123093" y="5920201"/>
                </a:cubicBezTo>
                <a:cubicBezTo>
                  <a:pt x="5123093" y="5939739"/>
                  <a:pt x="5132862" y="5969047"/>
                  <a:pt x="5162168" y="5998355"/>
                </a:cubicBezTo>
                <a:cubicBezTo>
                  <a:pt x="5167052" y="6013009"/>
                  <a:pt x="5171936" y="6025221"/>
                  <a:pt x="5175599" y="6034990"/>
                </a:cubicBezTo>
                <a:lnTo>
                  <a:pt x="5180322" y="6051994"/>
                </a:lnTo>
                <a:lnTo>
                  <a:pt x="5171936" y="6047202"/>
                </a:lnTo>
                <a:cubicBezTo>
                  <a:pt x="5171936" y="6037432"/>
                  <a:pt x="5162168" y="6027663"/>
                  <a:pt x="5162168" y="6017894"/>
                </a:cubicBezTo>
                <a:cubicBezTo>
                  <a:pt x="5152399" y="6008124"/>
                  <a:pt x="5152399" y="6008124"/>
                  <a:pt x="5142630" y="5998355"/>
                </a:cubicBezTo>
                <a:cubicBezTo>
                  <a:pt x="5142630" y="5998355"/>
                  <a:pt x="5142630" y="5998355"/>
                  <a:pt x="5142630" y="5988586"/>
                </a:cubicBezTo>
                <a:cubicBezTo>
                  <a:pt x="5142630" y="5988586"/>
                  <a:pt x="5132862" y="5978817"/>
                  <a:pt x="5132862" y="5969047"/>
                </a:cubicBezTo>
                <a:cubicBezTo>
                  <a:pt x="5123093" y="5969047"/>
                  <a:pt x="5123093" y="5959278"/>
                  <a:pt x="5113325" y="5949509"/>
                </a:cubicBezTo>
                <a:cubicBezTo>
                  <a:pt x="5113325" y="5949509"/>
                  <a:pt x="5113325" y="5959278"/>
                  <a:pt x="5113325" y="5959278"/>
                </a:cubicBezTo>
                <a:cubicBezTo>
                  <a:pt x="5113325" y="5969047"/>
                  <a:pt x="5123093" y="5969047"/>
                  <a:pt x="5123093" y="5969047"/>
                </a:cubicBezTo>
                <a:cubicBezTo>
                  <a:pt x="5123093" y="5969047"/>
                  <a:pt x="5123093" y="5978817"/>
                  <a:pt x="5132862" y="5988586"/>
                </a:cubicBezTo>
                <a:cubicBezTo>
                  <a:pt x="5132862" y="5998355"/>
                  <a:pt x="5132862" y="6008124"/>
                  <a:pt x="5142630" y="6008124"/>
                </a:cubicBezTo>
                <a:cubicBezTo>
                  <a:pt x="5142630" y="6017894"/>
                  <a:pt x="5142630" y="6017894"/>
                  <a:pt x="5142630" y="6027663"/>
                </a:cubicBezTo>
                <a:cubicBezTo>
                  <a:pt x="5142630" y="6027663"/>
                  <a:pt x="5142630" y="6037432"/>
                  <a:pt x="5152399" y="6047202"/>
                </a:cubicBezTo>
                <a:cubicBezTo>
                  <a:pt x="5152399" y="6047202"/>
                  <a:pt x="5152399" y="6047202"/>
                  <a:pt x="5162168" y="6056971"/>
                </a:cubicBezTo>
                <a:cubicBezTo>
                  <a:pt x="5162168" y="6066740"/>
                  <a:pt x="5171936" y="6066740"/>
                  <a:pt x="5171936" y="6076510"/>
                </a:cubicBezTo>
                <a:cubicBezTo>
                  <a:pt x="5171936" y="6076510"/>
                  <a:pt x="5181705" y="6086279"/>
                  <a:pt x="5181705" y="6086279"/>
                </a:cubicBezTo>
                <a:cubicBezTo>
                  <a:pt x="5191473" y="6105818"/>
                  <a:pt x="5211011" y="6144895"/>
                  <a:pt x="5220779" y="6164433"/>
                </a:cubicBezTo>
                <a:cubicBezTo>
                  <a:pt x="5240316" y="6183972"/>
                  <a:pt x="5240316" y="6193741"/>
                  <a:pt x="5240316" y="6203511"/>
                </a:cubicBezTo>
                <a:cubicBezTo>
                  <a:pt x="5240316" y="6203511"/>
                  <a:pt x="5240316" y="6213280"/>
                  <a:pt x="5240316" y="6213280"/>
                </a:cubicBezTo>
                <a:cubicBezTo>
                  <a:pt x="5250085" y="6213280"/>
                  <a:pt x="5250085" y="6213280"/>
                  <a:pt x="5250085" y="6223049"/>
                </a:cubicBezTo>
                <a:cubicBezTo>
                  <a:pt x="5250085" y="6232819"/>
                  <a:pt x="5259854" y="6242588"/>
                  <a:pt x="5259854" y="6252357"/>
                </a:cubicBezTo>
                <a:cubicBezTo>
                  <a:pt x="5269622" y="6271896"/>
                  <a:pt x="5269622" y="6271896"/>
                  <a:pt x="5269622" y="6281665"/>
                </a:cubicBezTo>
                <a:cubicBezTo>
                  <a:pt x="5269622" y="6281665"/>
                  <a:pt x="5269622" y="6281665"/>
                  <a:pt x="5269622" y="6291434"/>
                </a:cubicBezTo>
                <a:cubicBezTo>
                  <a:pt x="5269622" y="6291434"/>
                  <a:pt x="5279391" y="6301204"/>
                  <a:pt x="5279391" y="6310973"/>
                </a:cubicBezTo>
                <a:cubicBezTo>
                  <a:pt x="5279391" y="6320742"/>
                  <a:pt x="5289160" y="6330512"/>
                  <a:pt x="5289160" y="6330512"/>
                </a:cubicBezTo>
                <a:cubicBezTo>
                  <a:pt x="5289160" y="6330512"/>
                  <a:pt x="5289160" y="6340281"/>
                  <a:pt x="5298928" y="6350050"/>
                </a:cubicBezTo>
                <a:cubicBezTo>
                  <a:pt x="5298928" y="6359820"/>
                  <a:pt x="5298928" y="6359820"/>
                  <a:pt x="5308697" y="6369589"/>
                </a:cubicBezTo>
                <a:cubicBezTo>
                  <a:pt x="5308697" y="6369589"/>
                  <a:pt x="5308697" y="6379358"/>
                  <a:pt x="5318465" y="6389127"/>
                </a:cubicBezTo>
                <a:cubicBezTo>
                  <a:pt x="5318465" y="6389127"/>
                  <a:pt x="5328234" y="6418435"/>
                  <a:pt x="5338003" y="6437974"/>
                </a:cubicBezTo>
                <a:cubicBezTo>
                  <a:pt x="5357540" y="6477051"/>
                  <a:pt x="5377077" y="6525898"/>
                  <a:pt x="5377077" y="6525898"/>
                </a:cubicBezTo>
                <a:cubicBezTo>
                  <a:pt x="5367308" y="6525898"/>
                  <a:pt x="5377077" y="6545436"/>
                  <a:pt x="5386846" y="6555206"/>
                </a:cubicBezTo>
                <a:cubicBezTo>
                  <a:pt x="5386846" y="6574744"/>
                  <a:pt x="5396614" y="6584514"/>
                  <a:pt x="5396614" y="6594283"/>
                </a:cubicBezTo>
                <a:cubicBezTo>
                  <a:pt x="5401498" y="6599168"/>
                  <a:pt x="5403940" y="6604052"/>
                  <a:pt x="5405162" y="6607716"/>
                </a:cubicBezTo>
                <a:lnTo>
                  <a:pt x="5406383" y="6613821"/>
                </a:lnTo>
                <a:lnTo>
                  <a:pt x="5396614" y="6604052"/>
                </a:lnTo>
                <a:cubicBezTo>
                  <a:pt x="5396614" y="6604052"/>
                  <a:pt x="5396614" y="6594283"/>
                  <a:pt x="5386846" y="6574744"/>
                </a:cubicBezTo>
                <a:cubicBezTo>
                  <a:pt x="5386846" y="6564975"/>
                  <a:pt x="5377077" y="6555206"/>
                  <a:pt x="5377077" y="6545436"/>
                </a:cubicBezTo>
                <a:cubicBezTo>
                  <a:pt x="5367308" y="6545436"/>
                  <a:pt x="5367308" y="6525898"/>
                  <a:pt x="5357540" y="6516128"/>
                </a:cubicBezTo>
                <a:cubicBezTo>
                  <a:pt x="5357540" y="6506359"/>
                  <a:pt x="5347771" y="6496590"/>
                  <a:pt x="5347771" y="6496590"/>
                </a:cubicBezTo>
                <a:cubicBezTo>
                  <a:pt x="5347771" y="6496590"/>
                  <a:pt x="5347771" y="6486821"/>
                  <a:pt x="5347771" y="6486821"/>
                </a:cubicBezTo>
                <a:cubicBezTo>
                  <a:pt x="5338003" y="6477051"/>
                  <a:pt x="5338003" y="6477051"/>
                  <a:pt x="5338003" y="6486821"/>
                </a:cubicBezTo>
                <a:cubicBezTo>
                  <a:pt x="5338003" y="6486821"/>
                  <a:pt x="5338003" y="6486821"/>
                  <a:pt x="5338003" y="6496590"/>
                </a:cubicBezTo>
                <a:cubicBezTo>
                  <a:pt x="5328234" y="6496590"/>
                  <a:pt x="5328234" y="6486821"/>
                  <a:pt x="5328234" y="6486821"/>
                </a:cubicBezTo>
                <a:cubicBezTo>
                  <a:pt x="5328234" y="6477051"/>
                  <a:pt x="5328234" y="6477051"/>
                  <a:pt x="5318465" y="6477051"/>
                </a:cubicBezTo>
                <a:cubicBezTo>
                  <a:pt x="5308697" y="6457513"/>
                  <a:pt x="5259854" y="6359820"/>
                  <a:pt x="5250085" y="6350050"/>
                </a:cubicBezTo>
                <a:cubicBezTo>
                  <a:pt x="5250085" y="6340281"/>
                  <a:pt x="5220779" y="6271896"/>
                  <a:pt x="5211011" y="6252357"/>
                </a:cubicBezTo>
                <a:cubicBezTo>
                  <a:pt x="5201242" y="6232819"/>
                  <a:pt x="5191473" y="6223049"/>
                  <a:pt x="5191473" y="6213280"/>
                </a:cubicBezTo>
                <a:cubicBezTo>
                  <a:pt x="5181705" y="6213280"/>
                  <a:pt x="5181705" y="6213280"/>
                  <a:pt x="5181705" y="6223049"/>
                </a:cubicBezTo>
                <a:cubicBezTo>
                  <a:pt x="5181705" y="6223049"/>
                  <a:pt x="5181705" y="6223049"/>
                  <a:pt x="5171936" y="6223049"/>
                </a:cubicBezTo>
                <a:cubicBezTo>
                  <a:pt x="5171936" y="6223049"/>
                  <a:pt x="5162168" y="6213280"/>
                  <a:pt x="5162168" y="6213280"/>
                </a:cubicBezTo>
                <a:cubicBezTo>
                  <a:pt x="5171936" y="6213280"/>
                  <a:pt x="5171936" y="6203511"/>
                  <a:pt x="5171936" y="6193741"/>
                </a:cubicBezTo>
                <a:cubicBezTo>
                  <a:pt x="5171936" y="6183972"/>
                  <a:pt x="5152399" y="6135125"/>
                  <a:pt x="5152399" y="6135125"/>
                </a:cubicBezTo>
                <a:cubicBezTo>
                  <a:pt x="5152399" y="6135125"/>
                  <a:pt x="5142630" y="6135125"/>
                  <a:pt x="5142630" y="6125356"/>
                </a:cubicBezTo>
                <a:cubicBezTo>
                  <a:pt x="5132862" y="6115587"/>
                  <a:pt x="5132862" y="6105818"/>
                  <a:pt x="5123093" y="6096048"/>
                </a:cubicBezTo>
                <a:cubicBezTo>
                  <a:pt x="5123093" y="6096048"/>
                  <a:pt x="5123093" y="6086279"/>
                  <a:pt x="5123093" y="6076510"/>
                </a:cubicBezTo>
                <a:cubicBezTo>
                  <a:pt x="5123093" y="6076510"/>
                  <a:pt x="5123093" y="6066740"/>
                  <a:pt x="5123093" y="6066740"/>
                </a:cubicBezTo>
                <a:cubicBezTo>
                  <a:pt x="5113325" y="6066740"/>
                  <a:pt x="5113325" y="6056971"/>
                  <a:pt x="5113325" y="6047202"/>
                </a:cubicBezTo>
                <a:cubicBezTo>
                  <a:pt x="5113325" y="6047202"/>
                  <a:pt x="5103556" y="6037432"/>
                  <a:pt x="5103556" y="6037432"/>
                </a:cubicBezTo>
                <a:cubicBezTo>
                  <a:pt x="5103556" y="6027663"/>
                  <a:pt x="5093787" y="6008124"/>
                  <a:pt x="5093787" y="5998355"/>
                </a:cubicBezTo>
                <a:cubicBezTo>
                  <a:pt x="5093787" y="5998355"/>
                  <a:pt x="5084019" y="5988586"/>
                  <a:pt x="5074250" y="5978817"/>
                </a:cubicBezTo>
                <a:cubicBezTo>
                  <a:pt x="5074250" y="5978817"/>
                  <a:pt x="5064481" y="5969047"/>
                  <a:pt x="5064481" y="5969047"/>
                </a:cubicBezTo>
                <a:cubicBezTo>
                  <a:pt x="5064481" y="5969047"/>
                  <a:pt x="5074250" y="5969047"/>
                  <a:pt x="5074250" y="5969047"/>
                </a:cubicBezTo>
                <a:cubicBezTo>
                  <a:pt x="5074250" y="5969047"/>
                  <a:pt x="5074250" y="5959278"/>
                  <a:pt x="5074250" y="5959278"/>
                </a:cubicBezTo>
                <a:cubicBezTo>
                  <a:pt x="5084019" y="5969047"/>
                  <a:pt x="5084019" y="5978817"/>
                  <a:pt x="5084019" y="5978817"/>
                </a:cubicBezTo>
                <a:cubicBezTo>
                  <a:pt x="5084019" y="5988586"/>
                  <a:pt x="5084019" y="5988586"/>
                  <a:pt x="5093787" y="5988586"/>
                </a:cubicBezTo>
                <a:cubicBezTo>
                  <a:pt x="5093787" y="5988586"/>
                  <a:pt x="5103556" y="6017894"/>
                  <a:pt x="5113325" y="6027663"/>
                </a:cubicBezTo>
                <a:cubicBezTo>
                  <a:pt x="5123093" y="6037432"/>
                  <a:pt x="5123093" y="6047202"/>
                  <a:pt x="5123093" y="6047202"/>
                </a:cubicBezTo>
                <a:cubicBezTo>
                  <a:pt x="5132862" y="6056971"/>
                  <a:pt x="5132862" y="6056971"/>
                  <a:pt x="5132862" y="6056971"/>
                </a:cubicBezTo>
                <a:cubicBezTo>
                  <a:pt x="5132862" y="6047202"/>
                  <a:pt x="5132862" y="6047202"/>
                  <a:pt x="5132862" y="6037432"/>
                </a:cubicBezTo>
                <a:cubicBezTo>
                  <a:pt x="5132862" y="6037432"/>
                  <a:pt x="5132862" y="6027663"/>
                  <a:pt x="5123093" y="6017894"/>
                </a:cubicBezTo>
                <a:cubicBezTo>
                  <a:pt x="5123093" y="6008124"/>
                  <a:pt x="5123093" y="5998355"/>
                  <a:pt x="5113325" y="5998355"/>
                </a:cubicBezTo>
                <a:cubicBezTo>
                  <a:pt x="5113325" y="5998355"/>
                  <a:pt x="5113325" y="5988586"/>
                  <a:pt x="5113325" y="5988586"/>
                </a:cubicBezTo>
                <a:cubicBezTo>
                  <a:pt x="5113325" y="5978817"/>
                  <a:pt x="5103556" y="5969047"/>
                  <a:pt x="5103556" y="5949509"/>
                </a:cubicBezTo>
                <a:cubicBezTo>
                  <a:pt x="5093787" y="5939739"/>
                  <a:pt x="5093787" y="5929970"/>
                  <a:pt x="5093787" y="5929970"/>
                </a:cubicBezTo>
                <a:cubicBezTo>
                  <a:pt x="5093787" y="5929970"/>
                  <a:pt x="5084019" y="5920201"/>
                  <a:pt x="5074250" y="5910431"/>
                </a:cubicBezTo>
                <a:cubicBezTo>
                  <a:pt x="5074250" y="5890893"/>
                  <a:pt x="5064481" y="5890893"/>
                  <a:pt x="5064481" y="5890893"/>
                </a:cubicBezTo>
                <a:cubicBezTo>
                  <a:pt x="5054713" y="5890893"/>
                  <a:pt x="5054713" y="5890893"/>
                  <a:pt x="5044944" y="5890893"/>
                </a:cubicBezTo>
                <a:cubicBezTo>
                  <a:pt x="5044944" y="5900662"/>
                  <a:pt x="5044944" y="5900662"/>
                  <a:pt x="5035176" y="5881123"/>
                </a:cubicBezTo>
                <a:cubicBezTo>
                  <a:pt x="5025407" y="5881123"/>
                  <a:pt x="5025407" y="5871354"/>
                  <a:pt x="5025407" y="5871354"/>
                </a:cubicBezTo>
                <a:cubicBezTo>
                  <a:pt x="5015638" y="5871354"/>
                  <a:pt x="5015638" y="5861585"/>
                  <a:pt x="4996101" y="5842046"/>
                </a:cubicBezTo>
                <a:cubicBezTo>
                  <a:pt x="4986333" y="5812738"/>
                  <a:pt x="4986333" y="5812738"/>
                  <a:pt x="4986333" y="5822508"/>
                </a:cubicBezTo>
                <a:cubicBezTo>
                  <a:pt x="4986333" y="5822508"/>
                  <a:pt x="4986333" y="5822508"/>
                  <a:pt x="4986333" y="5832277"/>
                </a:cubicBezTo>
                <a:cubicBezTo>
                  <a:pt x="4976564" y="5832277"/>
                  <a:pt x="4966795" y="5842046"/>
                  <a:pt x="4966795" y="5851816"/>
                </a:cubicBezTo>
                <a:cubicBezTo>
                  <a:pt x="4966795" y="5842046"/>
                  <a:pt x="4947258" y="5822508"/>
                  <a:pt x="4947258" y="5822508"/>
                </a:cubicBezTo>
                <a:cubicBezTo>
                  <a:pt x="4947258" y="5832277"/>
                  <a:pt x="4947258" y="5832277"/>
                  <a:pt x="4957027" y="5842046"/>
                </a:cubicBezTo>
                <a:cubicBezTo>
                  <a:pt x="4957027" y="5851816"/>
                  <a:pt x="4966795" y="5861585"/>
                  <a:pt x="4976564" y="5890893"/>
                </a:cubicBezTo>
                <a:cubicBezTo>
                  <a:pt x="4976564" y="5900662"/>
                  <a:pt x="4986333" y="5910431"/>
                  <a:pt x="4996101" y="5920201"/>
                </a:cubicBezTo>
                <a:cubicBezTo>
                  <a:pt x="5005870" y="5929970"/>
                  <a:pt x="5005870" y="5939739"/>
                  <a:pt x="5015638" y="5959278"/>
                </a:cubicBezTo>
                <a:cubicBezTo>
                  <a:pt x="5015638" y="5959278"/>
                  <a:pt x="5015638" y="5969047"/>
                  <a:pt x="5025407" y="5978817"/>
                </a:cubicBezTo>
                <a:cubicBezTo>
                  <a:pt x="5035176" y="5988586"/>
                  <a:pt x="5035176" y="5998355"/>
                  <a:pt x="5035176" y="6008124"/>
                </a:cubicBezTo>
                <a:cubicBezTo>
                  <a:pt x="5035176" y="6008124"/>
                  <a:pt x="5044944" y="6027663"/>
                  <a:pt x="5044944" y="6037432"/>
                </a:cubicBezTo>
                <a:cubicBezTo>
                  <a:pt x="5064481" y="6066740"/>
                  <a:pt x="5064481" y="6076510"/>
                  <a:pt x="5064481" y="6076510"/>
                </a:cubicBezTo>
                <a:cubicBezTo>
                  <a:pt x="5064481" y="6076510"/>
                  <a:pt x="5035176" y="6027663"/>
                  <a:pt x="5035176" y="6017894"/>
                </a:cubicBezTo>
                <a:cubicBezTo>
                  <a:pt x="5035176" y="6017894"/>
                  <a:pt x="5035176" y="6017894"/>
                  <a:pt x="5025407" y="6008124"/>
                </a:cubicBezTo>
                <a:cubicBezTo>
                  <a:pt x="5025407" y="6008124"/>
                  <a:pt x="5025407" y="6008124"/>
                  <a:pt x="5025407" y="5998355"/>
                </a:cubicBezTo>
                <a:cubicBezTo>
                  <a:pt x="5025407" y="5998355"/>
                  <a:pt x="5025407" y="5988586"/>
                  <a:pt x="5015638" y="5988586"/>
                </a:cubicBezTo>
                <a:cubicBezTo>
                  <a:pt x="5015638" y="5978817"/>
                  <a:pt x="5005870" y="5959278"/>
                  <a:pt x="4996101" y="5949509"/>
                </a:cubicBezTo>
                <a:cubicBezTo>
                  <a:pt x="4996101" y="5939739"/>
                  <a:pt x="4986333" y="5920201"/>
                  <a:pt x="4976564" y="5910431"/>
                </a:cubicBezTo>
                <a:cubicBezTo>
                  <a:pt x="4976564" y="5900662"/>
                  <a:pt x="4966795" y="5890893"/>
                  <a:pt x="4966795" y="5881123"/>
                </a:cubicBezTo>
                <a:cubicBezTo>
                  <a:pt x="4947258" y="5861585"/>
                  <a:pt x="4937490" y="5842046"/>
                  <a:pt x="4927721" y="5832277"/>
                </a:cubicBezTo>
                <a:cubicBezTo>
                  <a:pt x="4917952" y="5822508"/>
                  <a:pt x="4908184" y="5822508"/>
                  <a:pt x="4908184" y="5832277"/>
                </a:cubicBezTo>
                <a:cubicBezTo>
                  <a:pt x="4908184" y="5832277"/>
                  <a:pt x="4937490" y="5881123"/>
                  <a:pt x="4966795" y="5929970"/>
                </a:cubicBezTo>
                <a:cubicBezTo>
                  <a:pt x="4976564" y="5939739"/>
                  <a:pt x="4976564" y="5949509"/>
                  <a:pt x="4976564" y="5949509"/>
                </a:cubicBezTo>
                <a:cubicBezTo>
                  <a:pt x="4966795" y="5949509"/>
                  <a:pt x="4947258" y="5920201"/>
                  <a:pt x="4947258" y="5910431"/>
                </a:cubicBezTo>
                <a:cubicBezTo>
                  <a:pt x="4947258" y="5910431"/>
                  <a:pt x="4927721" y="5881123"/>
                  <a:pt x="4917952" y="5871354"/>
                </a:cubicBezTo>
                <a:cubicBezTo>
                  <a:pt x="4908184" y="5851816"/>
                  <a:pt x="4908184" y="5842046"/>
                  <a:pt x="4898415" y="5842046"/>
                </a:cubicBezTo>
                <a:cubicBezTo>
                  <a:pt x="4898415" y="5832277"/>
                  <a:pt x="4898415" y="5832277"/>
                  <a:pt x="4898415" y="5832277"/>
                </a:cubicBezTo>
                <a:cubicBezTo>
                  <a:pt x="4898415" y="5832277"/>
                  <a:pt x="4888646" y="5822508"/>
                  <a:pt x="4878878" y="5812738"/>
                </a:cubicBezTo>
                <a:cubicBezTo>
                  <a:pt x="4869109" y="5793200"/>
                  <a:pt x="4859341" y="5783430"/>
                  <a:pt x="4859341" y="5773661"/>
                </a:cubicBezTo>
                <a:cubicBezTo>
                  <a:pt x="4849572" y="5763892"/>
                  <a:pt x="4849572" y="5744353"/>
                  <a:pt x="4849572" y="5744353"/>
                </a:cubicBezTo>
                <a:cubicBezTo>
                  <a:pt x="4839803" y="5744353"/>
                  <a:pt x="4839803" y="5734584"/>
                  <a:pt x="4830035" y="5724815"/>
                </a:cubicBezTo>
                <a:cubicBezTo>
                  <a:pt x="4830035" y="5715045"/>
                  <a:pt x="4820266" y="5705276"/>
                  <a:pt x="4820266" y="5705276"/>
                </a:cubicBezTo>
                <a:cubicBezTo>
                  <a:pt x="4800729" y="5695507"/>
                  <a:pt x="4790960" y="5695507"/>
                  <a:pt x="4790960" y="5695507"/>
                </a:cubicBezTo>
                <a:cubicBezTo>
                  <a:pt x="4790960" y="5705276"/>
                  <a:pt x="4800729" y="5724815"/>
                  <a:pt x="4839803" y="5802969"/>
                </a:cubicBezTo>
                <a:cubicBezTo>
                  <a:pt x="4859341" y="5832277"/>
                  <a:pt x="4869109" y="5842046"/>
                  <a:pt x="4859341" y="5832277"/>
                </a:cubicBezTo>
                <a:cubicBezTo>
                  <a:pt x="4849572" y="5822508"/>
                  <a:pt x="4849572" y="5822508"/>
                  <a:pt x="4849572" y="5832277"/>
                </a:cubicBezTo>
                <a:cubicBezTo>
                  <a:pt x="4839803" y="5832277"/>
                  <a:pt x="4849572" y="5832277"/>
                  <a:pt x="4849572" y="5842046"/>
                </a:cubicBezTo>
                <a:cubicBezTo>
                  <a:pt x="4859341" y="5851816"/>
                  <a:pt x="4859341" y="5861585"/>
                  <a:pt x="4859341" y="5861585"/>
                </a:cubicBezTo>
                <a:cubicBezTo>
                  <a:pt x="4859341" y="5861585"/>
                  <a:pt x="4869109" y="5871354"/>
                  <a:pt x="4869109" y="5881123"/>
                </a:cubicBezTo>
                <a:cubicBezTo>
                  <a:pt x="4869109" y="5890893"/>
                  <a:pt x="4878878" y="5900662"/>
                  <a:pt x="4878878" y="5900662"/>
                </a:cubicBezTo>
                <a:cubicBezTo>
                  <a:pt x="4878878" y="5910431"/>
                  <a:pt x="4878878" y="5910431"/>
                  <a:pt x="4888646" y="5920201"/>
                </a:cubicBezTo>
                <a:cubicBezTo>
                  <a:pt x="4888646" y="5929970"/>
                  <a:pt x="4898415" y="5939739"/>
                  <a:pt x="4898415" y="5949509"/>
                </a:cubicBezTo>
                <a:cubicBezTo>
                  <a:pt x="4888646" y="5939739"/>
                  <a:pt x="4878878" y="5920201"/>
                  <a:pt x="4878878" y="5920201"/>
                </a:cubicBezTo>
                <a:cubicBezTo>
                  <a:pt x="4869109" y="5910431"/>
                  <a:pt x="4869109" y="5900662"/>
                  <a:pt x="4859341" y="5890893"/>
                </a:cubicBezTo>
                <a:cubicBezTo>
                  <a:pt x="4859341" y="5881123"/>
                  <a:pt x="4849572" y="5871354"/>
                  <a:pt x="4849572" y="5871354"/>
                </a:cubicBezTo>
                <a:cubicBezTo>
                  <a:pt x="4839803" y="5861585"/>
                  <a:pt x="4839803" y="5861585"/>
                  <a:pt x="4839803" y="5851816"/>
                </a:cubicBezTo>
                <a:cubicBezTo>
                  <a:pt x="4830035" y="5842046"/>
                  <a:pt x="4830035" y="5842046"/>
                  <a:pt x="4830035" y="5842046"/>
                </a:cubicBezTo>
                <a:cubicBezTo>
                  <a:pt x="4820266" y="5842046"/>
                  <a:pt x="4820266" y="5842046"/>
                  <a:pt x="4800729" y="5822508"/>
                </a:cubicBezTo>
                <a:cubicBezTo>
                  <a:pt x="4800729" y="5812738"/>
                  <a:pt x="4781192" y="5793200"/>
                  <a:pt x="4781192" y="5783430"/>
                </a:cubicBezTo>
                <a:cubicBezTo>
                  <a:pt x="4761655" y="5763892"/>
                  <a:pt x="4732349" y="5734584"/>
                  <a:pt x="4732349" y="5715045"/>
                </a:cubicBezTo>
                <a:cubicBezTo>
                  <a:pt x="4722580" y="5715045"/>
                  <a:pt x="4722580" y="5705276"/>
                  <a:pt x="4722580" y="5705276"/>
                </a:cubicBezTo>
                <a:cubicBezTo>
                  <a:pt x="4722580" y="5705276"/>
                  <a:pt x="4722580" y="5715045"/>
                  <a:pt x="4722580" y="5724815"/>
                </a:cubicBezTo>
                <a:cubicBezTo>
                  <a:pt x="4722580" y="5724815"/>
                  <a:pt x="4722580" y="5734584"/>
                  <a:pt x="4722580" y="5744353"/>
                </a:cubicBezTo>
                <a:cubicBezTo>
                  <a:pt x="4722580" y="5744353"/>
                  <a:pt x="4712811" y="5734584"/>
                  <a:pt x="4712811" y="5724815"/>
                </a:cubicBezTo>
                <a:cubicBezTo>
                  <a:pt x="4703043" y="5724815"/>
                  <a:pt x="4703043" y="5715045"/>
                  <a:pt x="4703043" y="5724815"/>
                </a:cubicBezTo>
                <a:cubicBezTo>
                  <a:pt x="4703043" y="5724815"/>
                  <a:pt x="4703043" y="5724815"/>
                  <a:pt x="4703043" y="5734584"/>
                </a:cubicBezTo>
                <a:cubicBezTo>
                  <a:pt x="4712811" y="5744353"/>
                  <a:pt x="4712811" y="5744353"/>
                  <a:pt x="4722580" y="5754122"/>
                </a:cubicBezTo>
                <a:cubicBezTo>
                  <a:pt x="4732349" y="5754122"/>
                  <a:pt x="4732349" y="5754122"/>
                  <a:pt x="4732349" y="5763892"/>
                </a:cubicBezTo>
                <a:cubicBezTo>
                  <a:pt x="4732349" y="5763892"/>
                  <a:pt x="4722580" y="5763892"/>
                  <a:pt x="4722580" y="5763892"/>
                </a:cubicBezTo>
                <a:cubicBezTo>
                  <a:pt x="4722580" y="5763892"/>
                  <a:pt x="4722580" y="5773661"/>
                  <a:pt x="4722580" y="5783430"/>
                </a:cubicBezTo>
                <a:cubicBezTo>
                  <a:pt x="4732349" y="5793200"/>
                  <a:pt x="4732349" y="5793200"/>
                  <a:pt x="4732349" y="5802969"/>
                </a:cubicBezTo>
                <a:cubicBezTo>
                  <a:pt x="4732349" y="5822508"/>
                  <a:pt x="4742117" y="5832277"/>
                  <a:pt x="4751886" y="5842046"/>
                </a:cubicBezTo>
                <a:cubicBezTo>
                  <a:pt x="4751886" y="5842046"/>
                  <a:pt x="4761655" y="5851816"/>
                  <a:pt x="4761655" y="5861585"/>
                </a:cubicBezTo>
                <a:cubicBezTo>
                  <a:pt x="4761655" y="5861585"/>
                  <a:pt x="4771423" y="5871354"/>
                  <a:pt x="4771423" y="5871354"/>
                </a:cubicBezTo>
                <a:cubicBezTo>
                  <a:pt x="4781192" y="5881123"/>
                  <a:pt x="4790960" y="5881123"/>
                  <a:pt x="4781192" y="5890893"/>
                </a:cubicBezTo>
                <a:cubicBezTo>
                  <a:pt x="4781192" y="5890893"/>
                  <a:pt x="4781192" y="5890893"/>
                  <a:pt x="4781192" y="5900662"/>
                </a:cubicBezTo>
                <a:cubicBezTo>
                  <a:pt x="4781192" y="5900662"/>
                  <a:pt x="4781192" y="5910431"/>
                  <a:pt x="4781192" y="5910431"/>
                </a:cubicBezTo>
                <a:cubicBezTo>
                  <a:pt x="4771423" y="5910431"/>
                  <a:pt x="4771423" y="5910431"/>
                  <a:pt x="4771423" y="5920201"/>
                </a:cubicBezTo>
                <a:cubicBezTo>
                  <a:pt x="4771423" y="5920201"/>
                  <a:pt x="4771423" y="5920201"/>
                  <a:pt x="4761655" y="5929970"/>
                </a:cubicBezTo>
                <a:cubicBezTo>
                  <a:pt x="4761655" y="5929970"/>
                  <a:pt x="4751886" y="5910431"/>
                  <a:pt x="4742117" y="5890893"/>
                </a:cubicBezTo>
                <a:cubicBezTo>
                  <a:pt x="4742117" y="5871354"/>
                  <a:pt x="4742117" y="5851816"/>
                  <a:pt x="4722580" y="5842046"/>
                </a:cubicBezTo>
                <a:cubicBezTo>
                  <a:pt x="4712811" y="5832277"/>
                  <a:pt x="4703043" y="5812738"/>
                  <a:pt x="4703043" y="5793200"/>
                </a:cubicBezTo>
                <a:cubicBezTo>
                  <a:pt x="4693274" y="5783430"/>
                  <a:pt x="4693274" y="5773661"/>
                  <a:pt x="4683506" y="5773661"/>
                </a:cubicBezTo>
                <a:cubicBezTo>
                  <a:pt x="4683506" y="5773661"/>
                  <a:pt x="4673737" y="5754122"/>
                  <a:pt x="4663968" y="5744353"/>
                </a:cubicBezTo>
                <a:cubicBezTo>
                  <a:pt x="4663968" y="5734584"/>
                  <a:pt x="4654200" y="5724815"/>
                  <a:pt x="4644431" y="5715045"/>
                </a:cubicBezTo>
                <a:cubicBezTo>
                  <a:pt x="4644431" y="5715045"/>
                  <a:pt x="4634663" y="5705276"/>
                  <a:pt x="4624894" y="5695507"/>
                </a:cubicBezTo>
                <a:cubicBezTo>
                  <a:pt x="4615125" y="5675968"/>
                  <a:pt x="4605357" y="5666199"/>
                  <a:pt x="4576051" y="5636891"/>
                </a:cubicBezTo>
                <a:cubicBezTo>
                  <a:pt x="4576051" y="5627121"/>
                  <a:pt x="4566282" y="5607583"/>
                  <a:pt x="4556514" y="5607583"/>
                </a:cubicBezTo>
                <a:cubicBezTo>
                  <a:pt x="4556514" y="5597814"/>
                  <a:pt x="4556514" y="5597814"/>
                  <a:pt x="4546745" y="5588044"/>
                </a:cubicBezTo>
                <a:cubicBezTo>
                  <a:pt x="4536976" y="5588044"/>
                  <a:pt x="4536976" y="5578275"/>
                  <a:pt x="4527208" y="5568506"/>
                </a:cubicBezTo>
                <a:cubicBezTo>
                  <a:pt x="4517439" y="5558736"/>
                  <a:pt x="4517439" y="5548967"/>
                  <a:pt x="4507671" y="5539198"/>
                </a:cubicBezTo>
                <a:cubicBezTo>
                  <a:pt x="4507671" y="5529428"/>
                  <a:pt x="4497902" y="5519659"/>
                  <a:pt x="4497902" y="5519659"/>
                </a:cubicBezTo>
                <a:cubicBezTo>
                  <a:pt x="4497902" y="5509890"/>
                  <a:pt x="4488133" y="5509890"/>
                  <a:pt x="4488133" y="5500120"/>
                </a:cubicBezTo>
                <a:cubicBezTo>
                  <a:pt x="4478365" y="5500120"/>
                  <a:pt x="4478365" y="5500120"/>
                  <a:pt x="4478365" y="5490351"/>
                </a:cubicBezTo>
                <a:cubicBezTo>
                  <a:pt x="4478365" y="5480582"/>
                  <a:pt x="4468596" y="5461043"/>
                  <a:pt x="4458828" y="5451274"/>
                </a:cubicBezTo>
                <a:cubicBezTo>
                  <a:pt x="4449059" y="5441505"/>
                  <a:pt x="4439290" y="5431735"/>
                  <a:pt x="4419753" y="5402427"/>
                </a:cubicBezTo>
                <a:cubicBezTo>
                  <a:pt x="4409985" y="5392658"/>
                  <a:pt x="4409985" y="5382889"/>
                  <a:pt x="4409985" y="5382889"/>
                </a:cubicBezTo>
                <a:cubicBezTo>
                  <a:pt x="4409985" y="5382889"/>
                  <a:pt x="4419753" y="5382889"/>
                  <a:pt x="4419753" y="5382889"/>
                </a:cubicBezTo>
                <a:cubicBezTo>
                  <a:pt x="4419753" y="5382889"/>
                  <a:pt x="4429522" y="5382889"/>
                  <a:pt x="4429522" y="5392658"/>
                </a:cubicBezTo>
                <a:cubicBezTo>
                  <a:pt x="4434406" y="5397543"/>
                  <a:pt x="4444174" y="5407312"/>
                  <a:pt x="4451501" y="5415860"/>
                </a:cubicBezTo>
                <a:lnTo>
                  <a:pt x="4457930" y="5424551"/>
                </a:lnTo>
                <a:lnTo>
                  <a:pt x="4458828" y="5431735"/>
                </a:lnTo>
                <a:cubicBezTo>
                  <a:pt x="4461270" y="5431735"/>
                  <a:pt x="4461270" y="5429903"/>
                  <a:pt x="4459743" y="5427003"/>
                </a:cubicBezTo>
                <a:lnTo>
                  <a:pt x="4457930" y="5424551"/>
                </a:lnTo>
                <a:lnTo>
                  <a:pt x="4457606" y="5421966"/>
                </a:lnTo>
                <a:cubicBezTo>
                  <a:pt x="4456385" y="5419524"/>
                  <a:pt x="4453943" y="5417082"/>
                  <a:pt x="4449059" y="5412197"/>
                </a:cubicBezTo>
                <a:cubicBezTo>
                  <a:pt x="4449059" y="5402427"/>
                  <a:pt x="4429522" y="5363350"/>
                  <a:pt x="4429522" y="5363350"/>
                </a:cubicBezTo>
                <a:cubicBezTo>
                  <a:pt x="4429522" y="5363350"/>
                  <a:pt x="4429522" y="5363350"/>
                  <a:pt x="4419753" y="5353581"/>
                </a:cubicBezTo>
                <a:cubicBezTo>
                  <a:pt x="4419753" y="5353581"/>
                  <a:pt x="4419753" y="5353581"/>
                  <a:pt x="4409985" y="5343812"/>
                </a:cubicBezTo>
                <a:cubicBezTo>
                  <a:pt x="4400216" y="5324273"/>
                  <a:pt x="4400216" y="5324273"/>
                  <a:pt x="4380679" y="5304734"/>
                </a:cubicBezTo>
                <a:cubicBezTo>
                  <a:pt x="4380679" y="5294965"/>
                  <a:pt x="4370910" y="5285196"/>
                  <a:pt x="4361141" y="5275426"/>
                </a:cubicBezTo>
                <a:cubicBezTo>
                  <a:pt x="4361141" y="5275426"/>
                  <a:pt x="4361141" y="5275426"/>
                  <a:pt x="4351373" y="5275426"/>
                </a:cubicBezTo>
                <a:cubicBezTo>
                  <a:pt x="4341604" y="5275426"/>
                  <a:pt x="4331836" y="5275426"/>
                  <a:pt x="4331836" y="5285196"/>
                </a:cubicBezTo>
                <a:cubicBezTo>
                  <a:pt x="4331836" y="5294965"/>
                  <a:pt x="4312298" y="5294965"/>
                  <a:pt x="4312298" y="5294965"/>
                </a:cubicBezTo>
                <a:cubicBezTo>
                  <a:pt x="4312298" y="5294965"/>
                  <a:pt x="4312298" y="5285196"/>
                  <a:pt x="4312298" y="5285196"/>
                </a:cubicBezTo>
                <a:cubicBezTo>
                  <a:pt x="4312298" y="5275426"/>
                  <a:pt x="4302530" y="5255888"/>
                  <a:pt x="4292761" y="5246118"/>
                </a:cubicBezTo>
                <a:cubicBezTo>
                  <a:pt x="4292761" y="5236349"/>
                  <a:pt x="4282993" y="5236349"/>
                  <a:pt x="4273224" y="5236349"/>
                </a:cubicBezTo>
                <a:cubicBezTo>
                  <a:pt x="4273224" y="5236349"/>
                  <a:pt x="4273224" y="5246118"/>
                  <a:pt x="4273224" y="5246118"/>
                </a:cubicBezTo>
                <a:cubicBezTo>
                  <a:pt x="4282993" y="5255888"/>
                  <a:pt x="4282993" y="5265657"/>
                  <a:pt x="4273224" y="5265657"/>
                </a:cubicBezTo>
                <a:cubicBezTo>
                  <a:pt x="4273224" y="5265657"/>
                  <a:pt x="4273224" y="5265657"/>
                  <a:pt x="4273224" y="5255888"/>
                </a:cubicBezTo>
                <a:cubicBezTo>
                  <a:pt x="4263455" y="5246118"/>
                  <a:pt x="4263455" y="5255888"/>
                  <a:pt x="4263455" y="5255888"/>
                </a:cubicBezTo>
                <a:cubicBezTo>
                  <a:pt x="4263455" y="5265657"/>
                  <a:pt x="4263455" y="5265657"/>
                  <a:pt x="4253687" y="5265657"/>
                </a:cubicBezTo>
                <a:cubicBezTo>
                  <a:pt x="4253687" y="5265657"/>
                  <a:pt x="4243918" y="5265657"/>
                  <a:pt x="4243918" y="5265657"/>
                </a:cubicBezTo>
                <a:cubicBezTo>
                  <a:pt x="4243918" y="5255888"/>
                  <a:pt x="4243918" y="5236349"/>
                  <a:pt x="4253687" y="5236349"/>
                </a:cubicBezTo>
                <a:cubicBezTo>
                  <a:pt x="4253687" y="5236349"/>
                  <a:pt x="4263455" y="5216811"/>
                  <a:pt x="4263455" y="5207041"/>
                </a:cubicBezTo>
                <a:cubicBezTo>
                  <a:pt x="4263455" y="5197272"/>
                  <a:pt x="4263455" y="5197272"/>
                  <a:pt x="4253687" y="5187503"/>
                </a:cubicBezTo>
                <a:cubicBezTo>
                  <a:pt x="4243918" y="5167964"/>
                  <a:pt x="4224381" y="5148425"/>
                  <a:pt x="4195075" y="5119117"/>
                </a:cubicBezTo>
                <a:cubicBezTo>
                  <a:pt x="4175538" y="5089810"/>
                  <a:pt x="4156001" y="5070271"/>
                  <a:pt x="4156001" y="5070271"/>
                </a:cubicBezTo>
                <a:cubicBezTo>
                  <a:pt x="4156001" y="5070271"/>
                  <a:pt x="4126695" y="5040963"/>
                  <a:pt x="4126695" y="5040963"/>
                </a:cubicBezTo>
                <a:cubicBezTo>
                  <a:pt x="4126695" y="5040963"/>
                  <a:pt x="4126695" y="5050732"/>
                  <a:pt x="4126695" y="5050732"/>
                </a:cubicBezTo>
                <a:cubicBezTo>
                  <a:pt x="4126695" y="5060502"/>
                  <a:pt x="4126695" y="5060502"/>
                  <a:pt x="4116926" y="5060502"/>
                </a:cubicBezTo>
                <a:cubicBezTo>
                  <a:pt x="4116926" y="5060502"/>
                  <a:pt x="4116926" y="5060502"/>
                  <a:pt x="4116926" y="5070271"/>
                </a:cubicBezTo>
                <a:cubicBezTo>
                  <a:pt x="4116926" y="5080040"/>
                  <a:pt x="4126695" y="5089810"/>
                  <a:pt x="4136463" y="5099579"/>
                </a:cubicBezTo>
                <a:cubicBezTo>
                  <a:pt x="4146232" y="5109348"/>
                  <a:pt x="4156001" y="5119117"/>
                  <a:pt x="4156001" y="5119117"/>
                </a:cubicBezTo>
                <a:cubicBezTo>
                  <a:pt x="4156001" y="5128887"/>
                  <a:pt x="4156001" y="5128887"/>
                  <a:pt x="4156001" y="5128887"/>
                </a:cubicBezTo>
                <a:cubicBezTo>
                  <a:pt x="4165769" y="5138656"/>
                  <a:pt x="4146232" y="5128887"/>
                  <a:pt x="4136463" y="5119117"/>
                </a:cubicBezTo>
                <a:cubicBezTo>
                  <a:pt x="4136463" y="5119117"/>
                  <a:pt x="4126695" y="5119117"/>
                  <a:pt x="4126695" y="5119117"/>
                </a:cubicBezTo>
                <a:cubicBezTo>
                  <a:pt x="4126695" y="5128887"/>
                  <a:pt x="4126695" y="5119117"/>
                  <a:pt x="4116926" y="5099579"/>
                </a:cubicBezTo>
                <a:cubicBezTo>
                  <a:pt x="4107157" y="5089810"/>
                  <a:pt x="4097389" y="5080040"/>
                  <a:pt x="4087620" y="5070271"/>
                </a:cubicBezTo>
                <a:cubicBezTo>
                  <a:pt x="4077852" y="5060502"/>
                  <a:pt x="4068083" y="5040963"/>
                  <a:pt x="4068083" y="5040963"/>
                </a:cubicBezTo>
                <a:cubicBezTo>
                  <a:pt x="4068083" y="5031194"/>
                  <a:pt x="4058314" y="5031194"/>
                  <a:pt x="4058314" y="5021424"/>
                </a:cubicBezTo>
                <a:cubicBezTo>
                  <a:pt x="4048546" y="5021424"/>
                  <a:pt x="4038777" y="5011655"/>
                  <a:pt x="4038777" y="5001886"/>
                </a:cubicBezTo>
                <a:cubicBezTo>
                  <a:pt x="4009471" y="4972578"/>
                  <a:pt x="3980166" y="4933501"/>
                  <a:pt x="3980166" y="4943270"/>
                </a:cubicBezTo>
                <a:cubicBezTo>
                  <a:pt x="3980166" y="4943270"/>
                  <a:pt x="3989934" y="4953039"/>
                  <a:pt x="3999703" y="4962809"/>
                </a:cubicBezTo>
                <a:cubicBezTo>
                  <a:pt x="4009471" y="4972578"/>
                  <a:pt x="4019240" y="4992116"/>
                  <a:pt x="4019240" y="5001886"/>
                </a:cubicBezTo>
                <a:cubicBezTo>
                  <a:pt x="4029009" y="5011655"/>
                  <a:pt x="4038777" y="5021424"/>
                  <a:pt x="4058314" y="5050732"/>
                </a:cubicBezTo>
                <a:cubicBezTo>
                  <a:pt x="4077852" y="5060502"/>
                  <a:pt x="4077852" y="5070271"/>
                  <a:pt x="4087620" y="5089810"/>
                </a:cubicBezTo>
                <a:cubicBezTo>
                  <a:pt x="4087620" y="5089810"/>
                  <a:pt x="4097389" y="5099579"/>
                  <a:pt x="4107157" y="5109348"/>
                </a:cubicBezTo>
                <a:cubicBezTo>
                  <a:pt x="4126695" y="5128887"/>
                  <a:pt x="4136463" y="5148425"/>
                  <a:pt x="4156001" y="5177733"/>
                </a:cubicBezTo>
                <a:cubicBezTo>
                  <a:pt x="4165769" y="5187503"/>
                  <a:pt x="4165769" y="5187503"/>
                  <a:pt x="4175538" y="5197272"/>
                </a:cubicBezTo>
                <a:cubicBezTo>
                  <a:pt x="4185306" y="5207041"/>
                  <a:pt x="4185306" y="5207041"/>
                  <a:pt x="4175538" y="5207041"/>
                </a:cubicBezTo>
                <a:cubicBezTo>
                  <a:pt x="4175538" y="5216811"/>
                  <a:pt x="4185306" y="5226580"/>
                  <a:pt x="4185306" y="5216811"/>
                </a:cubicBezTo>
                <a:cubicBezTo>
                  <a:pt x="4195075" y="5216811"/>
                  <a:pt x="4195075" y="5216811"/>
                  <a:pt x="4195075" y="5226580"/>
                </a:cubicBezTo>
                <a:cubicBezTo>
                  <a:pt x="4204844" y="5236349"/>
                  <a:pt x="4204844" y="5236349"/>
                  <a:pt x="4204844" y="5236349"/>
                </a:cubicBezTo>
                <a:cubicBezTo>
                  <a:pt x="4195075" y="5236349"/>
                  <a:pt x="4195075" y="5236349"/>
                  <a:pt x="4195075" y="5236349"/>
                </a:cubicBezTo>
                <a:cubicBezTo>
                  <a:pt x="4195075" y="5246118"/>
                  <a:pt x="4195075" y="5246118"/>
                  <a:pt x="4195075" y="5246118"/>
                </a:cubicBezTo>
                <a:cubicBezTo>
                  <a:pt x="4195075" y="5246118"/>
                  <a:pt x="4195075" y="5255888"/>
                  <a:pt x="4204844" y="5265657"/>
                </a:cubicBezTo>
                <a:cubicBezTo>
                  <a:pt x="4214612" y="5275426"/>
                  <a:pt x="4224381" y="5285196"/>
                  <a:pt x="4224381" y="5285196"/>
                </a:cubicBezTo>
                <a:cubicBezTo>
                  <a:pt x="4214612" y="5285196"/>
                  <a:pt x="4224381" y="5294965"/>
                  <a:pt x="4224381" y="5304734"/>
                </a:cubicBezTo>
                <a:cubicBezTo>
                  <a:pt x="4234150" y="5304734"/>
                  <a:pt x="4243918" y="5314504"/>
                  <a:pt x="4243918" y="5324273"/>
                </a:cubicBezTo>
                <a:cubicBezTo>
                  <a:pt x="4243918" y="5324273"/>
                  <a:pt x="4243918" y="5334042"/>
                  <a:pt x="4253687" y="5343812"/>
                </a:cubicBezTo>
                <a:cubicBezTo>
                  <a:pt x="4253687" y="5343812"/>
                  <a:pt x="4263455" y="5363350"/>
                  <a:pt x="4273224" y="5373119"/>
                </a:cubicBezTo>
                <a:cubicBezTo>
                  <a:pt x="4312298" y="5421966"/>
                  <a:pt x="4312298" y="5431735"/>
                  <a:pt x="4312298" y="5441505"/>
                </a:cubicBezTo>
                <a:cubicBezTo>
                  <a:pt x="4312298" y="5451274"/>
                  <a:pt x="4312298" y="5451274"/>
                  <a:pt x="4302530" y="5441505"/>
                </a:cubicBezTo>
                <a:cubicBezTo>
                  <a:pt x="4302530" y="5441505"/>
                  <a:pt x="4292761" y="5421966"/>
                  <a:pt x="4292761" y="5412197"/>
                </a:cubicBezTo>
                <a:cubicBezTo>
                  <a:pt x="4292761" y="5412197"/>
                  <a:pt x="4282993" y="5392658"/>
                  <a:pt x="4273224" y="5382889"/>
                </a:cubicBezTo>
                <a:cubicBezTo>
                  <a:pt x="4263455" y="5373119"/>
                  <a:pt x="4253687" y="5363350"/>
                  <a:pt x="4253687" y="5353581"/>
                </a:cubicBezTo>
                <a:cubicBezTo>
                  <a:pt x="4253687" y="5343812"/>
                  <a:pt x="4243918" y="5343812"/>
                  <a:pt x="4243918" y="5353581"/>
                </a:cubicBezTo>
                <a:cubicBezTo>
                  <a:pt x="4243918" y="5363350"/>
                  <a:pt x="4243918" y="5363350"/>
                  <a:pt x="4234150" y="5363350"/>
                </a:cubicBezTo>
                <a:cubicBezTo>
                  <a:pt x="4224381" y="5353581"/>
                  <a:pt x="4214612" y="5353581"/>
                  <a:pt x="4214612" y="5363350"/>
                </a:cubicBezTo>
                <a:cubicBezTo>
                  <a:pt x="4204844" y="5343812"/>
                  <a:pt x="4185306" y="5324273"/>
                  <a:pt x="4185306" y="5324273"/>
                </a:cubicBezTo>
                <a:cubicBezTo>
                  <a:pt x="4185306" y="5314504"/>
                  <a:pt x="4195075" y="5324273"/>
                  <a:pt x="4195075" y="5324273"/>
                </a:cubicBezTo>
                <a:cubicBezTo>
                  <a:pt x="4204844" y="5334042"/>
                  <a:pt x="4204844" y="5324273"/>
                  <a:pt x="4204844" y="5314504"/>
                </a:cubicBezTo>
                <a:cubicBezTo>
                  <a:pt x="4195075" y="5304734"/>
                  <a:pt x="4185306" y="5285196"/>
                  <a:pt x="4185306" y="5285196"/>
                </a:cubicBezTo>
                <a:cubicBezTo>
                  <a:pt x="4175538" y="5285196"/>
                  <a:pt x="4185306" y="5304734"/>
                  <a:pt x="4185306" y="5304734"/>
                </a:cubicBezTo>
                <a:cubicBezTo>
                  <a:pt x="4185306" y="5304734"/>
                  <a:pt x="4185306" y="5304734"/>
                  <a:pt x="4185306" y="5314504"/>
                </a:cubicBezTo>
                <a:cubicBezTo>
                  <a:pt x="4175538" y="5304734"/>
                  <a:pt x="4175538" y="5304734"/>
                  <a:pt x="4175538" y="5304734"/>
                </a:cubicBezTo>
                <a:cubicBezTo>
                  <a:pt x="4175538" y="5294965"/>
                  <a:pt x="4156001" y="5275426"/>
                  <a:pt x="4146232" y="5255888"/>
                </a:cubicBezTo>
                <a:cubicBezTo>
                  <a:pt x="4136463" y="5255888"/>
                  <a:pt x="4126695" y="5246118"/>
                  <a:pt x="4126695" y="5246118"/>
                </a:cubicBezTo>
                <a:cubicBezTo>
                  <a:pt x="4126695" y="5236349"/>
                  <a:pt x="4116926" y="5226580"/>
                  <a:pt x="4116926" y="5226580"/>
                </a:cubicBezTo>
                <a:cubicBezTo>
                  <a:pt x="4077852" y="5187503"/>
                  <a:pt x="4058314" y="5167964"/>
                  <a:pt x="4058314" y="5167964"/>
                </a:cubicBezTo>
                <a:cubicBezTo>
                  <a:pt x="4058314" y="5158195"/>
                  <a:pt x="4058314" y="5158195"/>
                  <a:pt x="4058314" y="5158195"/>
                </a:cubicBezTo>
                <a:cubicBezTo>
                  <a:pt x="4048546" y="5158195"/>
                  <a:pt x="4058314" y="5177733"/>
                  <a:pt x="4068083" y="5187503"/>
                </a:cubicBezTo>
                <a:cubicBezTo>
                  <a:pt x="4058314" y="5187503"/>
                  <a:pt x="4058314" y="5187503"/>
                  <a:pt x="4058314" y="5177733"/>
                </a:cubicBezTo>
                <a:cubicBezTo>
                  <a:pt x="4048546" y="5167964"/>
                  <a:pt x="4019240" y="5128887"/>
                  <a:pt x="4009471" y="5128887"/>
                </a:cubicBezTo>
                <a:cubicBezTo>
                  <a:pt x="4009471" y="5128887"/>
                  <a:pt x="4009471" y="5119117"/>
                  <a:pt x="4009471" y="5119117"/>
                </a:cubicBezTo>
                <a:cubicBezTo>
                  <a:pt x="4009471" y="5119117"/>
                  <a:pt x="3980166" y="5099579"/>
                  <a:pt x="3980166" y="5089810"/>
                </a:cubicBezTo>
                <a:cubicBezTo>
                  <a:pt x="3970397" y="5080040"/>
                  <a:pt x="4019240" y="5119117"/>
                  <a:pt x="4019240" y="5119117"/>
                </a:cubicBezTo>
                <a:cubicBezTo>
                  <a:pt x="4019240" y="5109348"/>
                  <a:pt x="4019240" y="5109348"/>
                  <a:pt x="4019240" y="5109348"/>
                </a:cubicBezTo>
                <a:cubicBezTo>
                  <a:pt x="4009471" y="5099579"/>
                  <a:pt x="4009471" y="5099579"/>
                  <a:pt x="3999703" y="5089810"/>
                </a:cubicBezTo>
                <a:cubicBezTo>
                  <a:pt x="3999703" y="5089810"/>
                  <a:pt x="3989934" y="5080040"/>
                  <a:pt x="3999703" y="5080040"/>
                </a:cubicBezTo>
                <a:cubicBezTo>
                  <a:pt x="3999703" y="5080040"/>
                  <a:pt x="4009471" y="5089810"/>
                  <a:pt x="4019240" y="5099579"/>
                </a:cubicBezTo>
                <a:cubicBezTo>
                  <a:pt x="4029009" y="5109348"/>
                  <a:pt x="4029009" y="5109348"/>
                  <a:pt x="4058314" y="5138656"/>
                </a:cubicBezTo>
                <a:cubicBezTo>
                  <a:pt x="4077852" y="5167964"/>
                  <a:pt x="4077852" y="5177733"/>
                  <a:pt x="4087620" y="5167964"/>
                </a:cubicBezTo>
                <a:cubicBezTo>
                  <a:pt x="4087620" y="5167964"/>
                  <a:pt x="4097389" y="5177733"/>
                  <a:pt x="4136463" y="5216811"/>
                </a:cubicBezTo>
                <a:cubicBezTo>
                  <a:pt x="4165769" y="5255888"/>
                  <a:pt x="4175538" y="5255888"/>
                  <a:pt x="4175538" y="5255888"/>
                </a:cubicBezTo>
                <a:cubicBezTo>
                  <a:pt x="4185306" y="5255888"/>
                  <a:pt x="4185306" y="5246118"/>
                  <a:pt x="4175538" y="5236349"/>
                </a:cubicBezTo>
                <a:cubicBezTo>
                  <a:pt x="4175538" y="5236349"/>
                  <a:pt x="4165769" y="5226580"/>
                  <a:pt x="4165769" y="5226580"/>
                </a:cubicBezTo>
                <a:cubicBezTo>
                  <a:pt x="4165769" y="5226580"/>
                  <a:pt x="4165769" y="5226580"/>
                  <a:pt x="4165769" y="5216811"/>
                </a:cubicBezTo>
                <a:cubicBezTo>
                  <a:pt x="4156001" y="5216811"/>
                  <a:pt x="4156001" y="5216811"/>
                  <a:pt x="4156001" y="5216811"/>
                </a:cubicBezTo>
                <a:cubicBezTo>
                  <a:pt x="4156001" y="5207041"/>
                  <a:pt x="4156001" y="5207041"/>
                  <a:pt x="4146232" y="5197272"/>
                </a:cubicBezTo>
                <a:cubicBezTo>
                  <a:pt x="4136463" y="5187503"/>
                  <a:pt x="4126695" y="5167964"/>
                  <a:pt x="4126695" y="5167964"/>
                </a:cubicBezTo>
                <a:cubicBezTo>
                  <a:pt x="4136463" y="5158195"/>
                  <a:pt x="4126695" y="5158195"/>
                  <a:pt x="4126695" y="5148425"/>
                </a:cubicBezTo>
                <a:cubicBezTo>
                  <a:pt x="4116926" y="5138656"/>
                  <a:pt x="4116926" y="5138656"/>
                  <a:pt x="4116926" y="5138656"/>
                </a:cubicBezTo>
                <a:cubicBezTo>
                  <a:pt x="4107157" y="5138656"/>
                  <a:pt x="4107157" y="5138656"/>
                  <a:pt x="4107157" y="5138656"/>
                </a:cubicBezTo>
                <a:cubicBezTo>
                  <a:pt x="4107157" y="5138656"/>
                  <a:pt x="4097389" y="5119117"/>
                  <a:pt x="4087620" y="5109348"/>
                </a:cubicBezTo>
                <a:cubicBezTo>
                  <a:pt x="4077852" y="5099579"/>
                  <a:pt x="4068083" y="5080040"/>
                  <a:pt x="4058314" y="5070271"/>
                </a:cubicBezTo>
                <a:cubicBezTo>
                  <a:pt x="4048546" y="5060502"/>
                  <a:pt x="4029009" y="5040963"/>
                  <a:pt x="4029009" y="5031194"/>
                </a:cubicBezTo>
                <a:cubicBezTo>
                  <a:pt x="4019240" y="5031194"/>
                  <a:pt x="4019240" y="5021424"/>
                  <a:pt x="4019240" y="5021424"/>
                </a:cubicBezTo>
                <a:cubicBezTo>
                  <a:pt x="4019240" y="5011655"/>
                  <a:pt x="4009471" y="4992116"/>
                  <a:pt x="3989934" y="4972578"/>
                </a:cubicBezTo>
                <a:cubicBezTo>
                  <a:pt x="3980166" y="4962809"/>
                  <a:pt x="3970397" y="4953039"/>
                  <a:pt x="3960628" y="4933501"/>
                </a:cubicBezTo>
                <a:cubicBezTo>
                  <a:pt x="3950860" y="4923731"/>
                  <a:pt x="3941091" y="4913962"/>
                  <a:pt x="3941091" y="4913962"/>
                </a:cubicBezTo>
                <a:cubicBezTo>
                  <a:pt x="3931322" y="4913962"/>
                  <a:pt x="3921554" y="4904193"/>
                  <a:pt x="3911785" y="4884654"/>
                </a:cubicBezTo>
                <a:cubicBezTo>
                  <a:pt x="3882479" y="4855346"/>
                  <a:pt x="3872711" y="4835808"/>
                  <a:pt x="3862942" y="4826038"/>
                </a:cubicBezTo>
                <a:cubicBezTo>
                  <a:pt x="3853174" y="4826038"/>
                  <a:pt x="3833636" y="4796730"/>
                  <a:pt x="3814099" y="4777192"/>
                </a:cubicBezTo>
                <a:cubicBezTo>
                  <a:pt x="3794562" y="4747884"/>
                  <a:pt x="3765256" y="4718576"/>
                  <a:pt x="3765256" y="4708807"/>
                </a:cubicBezTo>
                <a:cubicBezTo>
                  <a:pt x="3755487" y="4699037"/>
                  <a:pt x="3735950" y="4679499"/>
                  <a:pt x="3735950" y="4669729"/>
                </a:cubicBezTo>
                <a:cubicBezTo>
                  <a:pt x="3726182" y="4659960"/>
                  <a:pt x="3716413" y="4650191"/>
                  <a:pt x="3706644" y="4650191"/>
                </a:cubicBezTo>
                <a:cubicBezTo>
                  <a:pt x="3706644" y="4640421"/>
                  <a:pt x="3696876" y="4630652"/>
                  <a:pt x="3696876" y="4630652"/>
                </a:cubicBezTo>
                <a:cubicBezTo>
                  <a:pt x="3687107" y="4611113"/>
                  <a:pt x="3648033" y="4562267"/>
                  <a:pt x="3579652" y="4503651"/>
                </a:cubicBezTo>
                <a:cubicBezTo>
                  <a:pt x="3550347" y="4474343"/>
                  <a:pt x="3521041" y="4435266"/>
                  <a:pt x="3511272" y="4425497"/>
                </a:cubicBezTo>
                <a:cubicBezTo>
                  <a:pt x="3472198" y="4386419"/>
                  <a:pt x="3433123" y="4347342"/>
                  <a:pt x="3433123" y="4347342"/>
                </a:cubicBezTo>
                <a:cubicBezTo>
                  <a:pt x="3433123" y="4347342"/>
                  <a:pt x="3423355" y="4357111"/>
                  <a:pt x="3433123" y="4357111"/>
                </a:cubicBezTo>
                <a:cubicBezTo>
                  <a:pt x="3433123" y="4357111"/>
                  <a:pt x="3433123" y="4366881"/>
                  <a:pt x="3433123" y="4366881"/>
                </a:cubicBezTo>
                <a:cubicBezTo>
                  <a:pt x="3433123" y="4366881"/>
                  <a:pt x="3442892" y="4376650"/>
                  <a:pt x="3452661" y="4386419"/>
                </a:cubicBezTo>
                <a:cubicBezTo>
                  <a:pt x="3462429" y="4405958"/>
                  <a:pt x="3481966" y="4425497"/>
                  <a:pt x="3491735" y="4435266"/>
                </a:cubicBezTo>
                <a:cubicBezTo>
                  <a:pt x="3511272" y="4454805"/>
                  <a:pt x="3521041" y="4474343"/>
                  <a:pt x="3530809" y="4484112"/>
                </a:cubicBezTo>
                <a:cubicBezTo>
                  <a:pt x="3540578" y="4493882"/>
                  <a:pt x="3550347" y="4503651"/>
                  <a:pt x="3550347" y="4513420"/>
                </a:cubicBezTo>
                <a:cubicBezTo>
                  <a:pt x="3560115" y="4513420"/>
                  <a:pt x="3569884" y="4523190"/>
                  <a:pt x="3579652" y="4532959"/>
                </a:cubicBezTo>
                <a:cubicBezTo>
                  <a:pt x="3589421" y="4552498"/>
                  <a:pt x="3599190" y="4572036"/>
                  <a:pt x="3599190" y="4572036"/>
                </a:cubicBezTo>
                <a:cubicBezTo>
                  <a:pt x="3589421" y="4572036"/>
                  <a:pt x="3472198" y="4454805"/>
                  <a:pt x="3452661" y="4425497"/>
                </a:cubicBezTo>
                <a:cubicBezTo>
                  <a:pt x="3442892" y="4415727"/>
                  <a:pt x="3413586" y="4386419"/>
                  <a:pt x="3394049" y="4357111"/>
                </a:cubicBezTo>
                <a:cubicBezTo>
                  <a:pt x="3345206" y="4318034"/>
                  <a:pt x="3315900" y="4278957"/>
                  <a:pt x="3276826" y="4230110"/>
                </a:cubicBezTo>
                <a:cubicBezTo>
                  <a:pt x="3267057" y="4220341"/>
                  <a:pt x="3237751" y="4191033"/>
                  <a:pt x="3188908" y="4132417"/>
                </a:cubicBezTo>
                <a:cubicBezTo>
                  <a:pt x="3169371" y="4112879"/>
                  <a:pt x="3149834" y="4093340"/>
                  <a:pt x="3149834" y="4083571"/>
                </a:cubicBezTo>
                <a:cubicBezTo>
                  <a:pt x="3140065" y="4073801"/>
                  <a:pt x="3120528" y="4064032"/>
                  <a:pt x="3120528" y="4064032"/>
                </a:cubicBezTo>
                <a:cubicBezTo>
                  <a:pt x="3110759" y="4064032"/>
                  <a:pt x="3120528" y="4073801"/>
                  <a:pt x="3140065" y="4093340"/>
                </a:cubicBezTo>
                <a:cubicBezTo>
                  <a:pt x="3149834" y="4103109"/>
                  <a:pt x="3159602" y="4112879"/>
                  <a:pt x="3159602" y="4122648"/>
                </a:cubicBezTo>
                <a:cubicBezTo>
                  <a:pt x="3159602" y="4122648"/>
                  <a:pt x="3159602" y="4122648"/>
                  <a:pt x="3149834" y="4112879"/>
                </a:cubicBezTo>
                <a:cubicBezTo>
                  <a:pt x="3149834" y="4112879"/>
                  <a:pt x="3110759" y="4083571"/>
                  <a:pt x="3100991" y="4073801"/>
                </a:cubicBezTo>
                <a:cubicBezTo>
                  <a:pt x="3100991" y="4064032"/>
                  <a:pt x="3100991" y="4064032"/>
                  <a:pt x="3091222" y="4064032"/>
                </a:cubicBezTo>
                <a:cubicBezTo>
                  <a:pt x="3091222" y="4064032"/>
                  <a:pt x="3081453" y="4054263"/>
                  <a:pt x="3071685" y="4044494"/>
                </a:cubicBezTo>
                <a:cubicBezTo>
                  <a:pt x="3052147" y="4015186"/>
                  <a:pt x="3022842" y="3985878"/>
                  <a:pt x="3013073" y="3985878"/>
                </a:cubicBezTo>
                <a:cubicBezTo>
                  <a:pt x="3013073" y="3995647"/>
                  <a:pt x="3003304" y="3976108"/>
                  <a:pt x="2944693" y="3917493"/>
                </a:cubicBezTo>
                <a:cubicBezTo>
                  <a:pt x="2876312" y="3849107"/>
                  <a:pt x="2817701" y="3790492"/>
                  <a:pt x="2778626" y="3761184"/>
                </a:cubicBezTo>
                <a:cubicBezTo>
                  <a:pt x="2768858" y="3751414"/>
                  <a:pt x="2759089" y="3741645"/>
                  <a:pt x="2759089" y="3731876"/>
                </a:cubicBezTo>
                <a:cubicBezTo>
                  <a:pt x="2749320" y="3731876"/>
                  <a:pt x="2739552" y="3712337"/>
                  <a:pt x="2729783" y="3702568"/>
                </a:cubicBezTo>
                <a:cubicBezTo>
                  <a:pt x="2720015" y="3702568"/>
                  <a:pt x="2710246" y="3692798"/>
                  <a:pt x="2710246" y="3683029"/>
                </a:cubicBezTo>
                <a:cubicBezTo>
                  <a:pt x="2700477" y="3683029"/>
                  <a:pt x="2700477" y="3673260"/>
                  <a:pt x="2700477" y="3673260"/>
                </a:cubicBezTo>
                <a:cubicBezTo>
                  <a:pt x="2690709" y="3673260"/>
                  <a:pt x="2680940" y="3673260"/>
                  <a:pt x="2671172" y="3653721"/>
                </a:cubicBezTo>
                <a:cubicBezTo>
                  <a:pt x="2661403" y="3634183"/>
                  <a:pt x="2651634" y="3624413"/>
                  <a:pt x="2641866" y="3624413"/>
                </a:cubicBezTo>
                <a:cubicBezTo>
                  <a:pt x="2641866" y="3634183"/>
                  <a:pt x="2593023" y="3595105"/>
                  <a:pt x="2593023" y="3585336"/>
                </a:cubicBezTo>
                <a:cubicBezTo>
                  <a:pt x="2593023" y="3585336"/>
                  <a:pt x="2583254" y="3575567"/>
                  <a:pt x="2563717" y="3546259"/>
                </a:cubicBezTo>
                <a:cubicBezTo>
                  <a:pt x="2495337" y="3487643"/>
                  <a:pt x="2475799" y="3468104"/>
                  <a:pt x="2475799" y="3458335"/>
                </a:cubicBezTo>
                <a:cubicBezTo>
                  <a:pt x="2466031" y="3458335"/>
                  <a:pt x="2466031" y="3448566"/>
                  <a:pt x="2466031" y="3448566"/>
                </a:cubicBezTo>
                <a:cubicBezTo>
                  <a:pt x="2456262" y="3448566"/>
                  <a:pt x="2456262" y="3438796"/>
                  <a:pt x="2446494" y="3438796"/>
                </a:cubicBezTo>
                <a:cubicBezTo>
                  <a:pt x="2446494" y="3438796"/>
                  <a:pt x="2446494" y="3438796"/>
                  <a:pt x="2446494" y="3429027"/>
                </a:cubicBezTo>
                <a:cubicBezTo>
                  <a:pt x="2446494" y="3429027"/>
                  <a:pt x="2436725" y="3419258"/>
                  <a:pt x="2426956" y="3419258"/>
                </a:cubicBezTo>
                <a:cubicBezTo>
                  <a:pt x="2417188" y="3409489"/>
                  <a:pt x="2407419" y="3399719"/>
                  <a:pt x="2407419" y="3389950"/>
                </a:cubicBezTo>
                <a:cubicBezTo>
                  <a:pt x="2397650" y="3389950"/>
                  <a:pt x="2387882" y="3380181"/>
                  <a:pt x="2378113" y="3370411"/>
                </a:cubicBezTo>
                <a:cubicBezTo>
                  <a:pt x="2348807" y="3341103"/>
                  <a:pt x="2319502" y="3321565"/>
                  <a:pt x="2319502" y="3321565"/>
                </a:cubicBezTo>
                <a:cubicBezTo>
                  <a:pt x="2319502" y="3321565"/>
                  <a:pt x="2309733" y="3311795"/>
                  <a:pt x="2299964" y="3302026"/>
                </a:cubicBezTo>
                <a:cubicBezTo>
                  <a:pt x="2260890" y="3272718"/>
                  <a:pt x="2221815" y="3233641"/>
                  <a:pt x="2212047" y="3223872"/>
                </a:cubicBezTo>
                <a:cubicBezTo>
                  <a:pt x="2202278" y="3223872"/>
                  <a:pt x="2182741" y="3214102"/>
                  <a:pt x="2182741" y="3204333"/>
                </a:cubicBezTo>
                <a:cubicBezTo>
                  <a:pt x="2163204" y="3194564"/>
                  <a:pt x="2133898" y="3165256"/>
                  <a:pt x="2104592" y="3145717"/>
                </a:cubicBezTo>
                <a:cubicBezTo>
                  <a:pt x="2104592" y="3145717"/>
                  <a:pt x="2085055" y="3126179"/>
                  <a:pt x="2065518" y="3116409"/>
                </a:cubicBezTo>
                <a:cubicBezTo>
                  <a:pt x="2055749" y="3106640"/>
                  <a:pt x="2036212" y="3096871"/>
                  <a:pt x="2026443" y="3087101"/>
                </a:cubicBezTo>
                <a:cubicBezTo>
                  <a:pt x="2016675" y="3077332"/>
                  <a:pt x="1997137" y="3067563"/>
                  <a:pt x="1987369" y="3057793"/>
                </a:cubicBezTo>
                <a:cubicBezTo>
                  <a:pt x="1977600" y="3048024"/>
                  <a:pt x="1958063" y="3038255"/>
                  <a:pt x="1958063" y="3028486"/>
                </a:cubicBezTo>
                <a:cubicBezTo>
                  <a:pt x="1938526" y="3018716"/>
                  <a:pt x="1928757" y="3018716"/>
                  <a:pt x="1918988" y="3008947"/>
                </a:cubicBezTo>
                <a:cubicBezTo>
                  <a:pt x="1909220" y="2999178"/>
                  <a:pt x="1909220" y="2999178"/>
                  <a:pt x="1899451" y="2999178"/>
                </a:cubicBezTo>
                <a:cubicBezTo>
                  <a:pt x="1899451" y="2999178"/>
                  <a:pt x="1899451" y="2989408"/>
                  <a:pt x="1889683" y="2989408"/>
                </a:cubicBezTo>
                <a:cubicBezTo>
                  <a:pt x="1879914" y="2979639"/>
                  <a:pt x="1870145" y="2979639"/>
                  <a:pt x="1870145" y="2979639"/>
                </a:cubicBezTo>
                <a:cubicBezTo>
                  <a:pt x="1870145" y="2979639"/>
                  <a:pt x="1840840" y="2969870"/>
                  <a:pt x="1840840" y="2960100"/>
                </a:cubicBezTo>
                <a:cubicBezTo>
                  <a:pt x="1831071" y="2960100"/>
                  <a:pt x="1821302" y="2950331"/>
                  <a:pt x="1821302" y="2950331"/>
                </a:cubicBezTo>
                <a:cubicBezTo>
                  <a:pt x="1811534" y="2950331"/>
                  <a:pt x="1811534" y="2950331"/>
                  <a:pt x="1801765" y="2940562"/>
                </a:cubicBezTo>
                <a:cubicBezTo>
                  <a:pt x="1801765" y="2940562"/>
                  <a:pt x="1772459" y="2921023"/>
                  <a:pt x="1752922" y="2911254"/>
                </a:cubicBezTo>
                <a:cubicBezTo>
                  <a:pt x="1743154" y="2901485"/>
                  <a:pt x="1733385" y="2901485"/>
                  <a:pt x="1723616" y="2891715"/>
                </a:cubicBezTo>
                <a:cubicBezTo>
                  <a:pt x="1713848" y="2881946"/>
                  <a:pt x="1704079" y="2881946"/>
                  <a:pt x="1694310" y="2872177"/>
                </a:cubicBezTo>
                <a:cubicBezTo>
                  <a:pt x="1694310" y="2862407"/>
                  <a:pt x="1684542" y="2862407"/>
                  <a:pt x="1684542" y="2862407"/>
                </a:cubicBezTo>
                <a:cubicBezTo>
                  <a:pt x="1684542" y="2862407"/>
                  <a:pt x="1674773" y="2862407"/>
                  <a:pt x="1665005" y="2852638"/>
                </a:cubicBezTo>
                <a:cubicBezTo>
                  <a:pt x="1665005" y="2842869"/>
                  <a:pt x="1655236" y="2842869"/>
                  <a:pt x="1655236" y="2842869"/>
                </a:cubicBezTo>
                <a:cubicBezTo>
                  <a:pt x="1655236" y="2842869"/>
                  <a:pt x="1645467" y="2833099"/>
                  <a:pt x="1645467" y="2833099"/>
                </a:cubicBezTo>
                <a:cubicBezTo>
                  <a:pt x="1645467" y="2823330"/>
                  <a:pt x="1635699" y="2823330"/>
                  <a:pt x="1635699" y="2833099"/>
                </a:cubicBezTo>
                <a:cubicBezTo>
                  <a:pt x="1625930" y="2833099"/>
                  <a:pt x="1625930" y="2833099"/>
                  <a:pt x="1625930" y="2823330"/>
                </a:cubicBezTo>
                <a:cubicBezTo>
                  <a:pt x="1616162" y="2823330"/>
                  <a:pt x="1616162" y="2823330"/>
                  <a:pt x="1616162" y="2823330"/>
                </a:cubicBezTo>
                <a:cubicBezTo>
                  <a:pt x="1616162" y="2823330"/>
                  <a:pt x="1606393" y="2823330"/>
                  <a:pt x="1596624" y="2813561"/>
                </a:cubicBezTo>
                <a:cubicBezTo>
                  <a:pt x="1586856" y="2803791"/>
                  <a:pt x="1577087" y="2803791"/>
                  <a:pt x="1586856" y="2803791"/>
                </a:cubicBezTo>
                <a:cubicBezTo>
                  <a:pt x="1586856" y="2794022"/>
                  <a:pt x="1586856" y="2794022"/>
                  <a:pt x="1577087" y="2794022"/>
                </a:cubicBezTo>
                <a:cubicBezTo>
                  <a:pt x="1577087" y="2794022"/>
                  <a:pt x="1567319" y="2794022"/>
                  <a:pt x="1567319" y="2794022"/>
                </a:cubicBezTo>
                <a:cubicBezTo>
                  <a:pt x="1567319" y="2794022"/>
                  <a:pt x="1557550" y="2794022"/>
                  <a:pt x="1557550" y="2794022"/>
                </a:cubicBezTo>
                <a:cubicBezTo>
                  <a:pt x="1557550" y="2794022"/>
                  <a:pt x="1547781" y="2794022"/>
                  <a:pt x="1547781" y="2784253"/>
                </a:cubicBezTo>
                <a:cubicBezTo>
                  <a:pt x="1518475" y="2774484"/>
                  <a:pt x="1498938" y="2754945"/>
                  <a:pt x="1489170" y="2745176"/>
                </a:cubicBezTo>
                <a:cubicBezTo>
                  <a:pt x="1479401" y="2735406"/>
                  <a:pt x="1469632" y="2735406"/>
                  <a:pt x="1459864" y="2735406"/>
                </a:cubicBezTo>
                <a:cubicBezTo>
                  <a:pt x="1459864" y="2735406"/>
                  <a:pt x="1450095" y="2725637"/>
                  <a:pt x="1440327" y="2725637"/>
                </a:cubicBezTo>
                <a:cubicBezTo>
                  <a:pt x="1430558" y="2715868"/>
                  <a:pt x="1420789" y="2715868"/>
                  <a:pt x="1411021" y="2706099"/>
                </a:cubicBezTo>
                <a:cubicBezTo>
                  <a:pt x="1411021" y="2706099"/>
                  <a:pt x="1411021" y="2706099"/>
                  <a:pt x="1401252" y="2706099"/>
                </a:cubicBezTo>
                <a:cubicBezTo>
                  <a:pt x="1401252" y="2706099"/>
                  <a:pt x="1391483" y="2706099"/>
                  <a:pt x="1391483" y="2706099"/>
                </a:cubicBezTo>
                <a:cubicBezTo>
                  <a:pt x="1381715" y="2706099"/>
                  <a:pt x="1371946" y="2696329"/>
                  <a:pt x="1391483" y="2696329"/>
                </a:cubicBezTo>
                <a:cubicBezTo>
                  <a:pt x="1371946" y="2686560"/>
                  <a:pt x="1362178" y="2676790"/>
                  <a:pt x="1352409" y="2676790"/>
                </a:cubicBezTo>
                <a:cubicBezTo>
                  <a:pt x="1352409" y="2676790"/>
                  <a:pt x="1342640" y="2676790"/>
                  <a:pt x="1332872" y="2667021"/>
                </a:cubicBezTo>
                <a:cubicBezTo>
                  <a:pt x="1332872" y="2667021"/>
                  <a:pt x="1323103" y="2657252"/>
                  <a:pt x="1313335" y="2657252"/>
                </a:cubicBezTo>
                <a:cubicBezTo>
                  <a:pt x="1303566" y="2657252"/>
                  <a:pt x="1303566" y="2657252"/>
                  <a:pt x="1303566" y="2657252"/>
                </a:cubicBezTo>
                <a:cubicBezTo>
                  <a:pt x="1293797" y="2647483"/>
                  <a:pt x="1293797" y="2647483"/>
                  <a:pt x="1293797" y="2647483"/>
                </a:cubicBezTo>
                <a:cubicBezTo>
                  <a:pt x="1293797" y="2647483"/>
                  <a:pt x="1284029" y="2647483"/>
                  <a:pt x="1284029" y="2647483"/>
                </a:cubicBezTo>
                <a:cubicBezTo>
                  <a:pt x="1284029" y="2647483"/>
                  <a:pt x="1264492" y="2637713"/>
                  <a:pt x="1254723" y="2637713"/>
                </a:cubicBezTo>
                <a:cubicBezTo>
                  <a:pt x="1244954" y="2637713"/>
                  <a:pt x="1225417" y="2627944"/>
                  <a:pt x="1225417" y="2627944"/>
                </a:cubicBezTo>
                <a:cubicBezTo>
                  <a:pt x="1225417" y="2627944"/>
                  <a:pt x="1225417" y="2627944"/>
                  <a:pt x="1235186" y="2627944"/>
                </a:cubicBezTo>
                <a:cubicBezTo>
                  <a:pt x="1235186" y="2627944"/>
                  <a:pt x="1244954" y="2627944"/>
                  <a:pt x="1244954" y="2627944"/>
                </a:cubicBezTo>
                <a:cubicBezTo>
                  <a:pt x="1244954" y="2627944"/>
                  <a:pt x="1235186" y="2627944"/>
                  <a:pt x="1235186" y="2618175"/>
                </a:cubicBezTo>
                <a:cubicBezTo>
                  <a:pt x="1225417" y="2608406"/>
                  <a:pt x="1225417" y="2608406"/>
                  <a:pt x="1215648" y="2608406"/>
                </a:cubicBezTo>
                <a:cubicBezTo>
                  <a:pt x="1205880" y="2608406"/>
                  <a:pt x="1205880" y="2618175"/>
                  <a:pt x="1205880" y="2618175"/>
                </a:cubicBezTo>
                <a:cubicBezTo>
                  <a:pt x="1215648" y="2618175"/>
                  <a:pt x="1215648" y="2627944"/>
                  <a:pt x="1225417" y="2627944"/>
                </a:cubicBezTo>
                <a:cubicBezTo>
                  <a:pt x="1235186" y="2637713"/>
                  <a:pt x="1244954" y="2647483"/>
                  <a:pt x="1303566" y="2676790"/>
                </a:cubicBezTo>
                <a:cubicBezTo>
                  <a:pt x="1313335" y="2686560"/>
                  <a:pt x="1332872" y="2696329"/>
                  <a:pt x="1342640" y="2706099"/>
                </a:cubicBezTo>
                <a:cubicBezTo>
                  <a:pt x="1352409" y="2706099"/>
                  <a:pt x="1362178" y="2715868"/>
                  <a:pt x="1362178" y="2715868"/>
                </a:cubicBezTo>
                <a:cubicBezTo>
                  <a:pt x="1381715" y="2725637"/>
                  <a:pt x="1391483" y="2735406"/>
                  <a:pt x="1391483" y="2735406"/>
                </a:cubicBezTo>
                <a:cubicBezTo>
                  <a:pt x="1381715" y="2745176"/>
                  <a:pt x="1352409" y="2725637"/>
                  <a:pt x="1352409" y="2715868"/>
                </a:cubicBezTo>
                <a:cubicBezTo>
                  <a:pt x="1342640" y="2715868"/>
                  <a:pt x="1332872" y="2706099"/>
                  <a:pt x="1332872" y="2706099"/>
                </a:cubicBezTo>
                <a:cubicBezTo>
                  <a:pt x="1332872" y="2706099"/>
                  <a:pt x="1323103" y="2706099"/>
                  <a:pt x="1323103" y="2696329"/>
                </a:cubicBezTo>
                <a:cubicBezTo>
                  <a:pt x="1313335" y="2696329"/>
                  <a:pt x="1303566" y="2686560"/>
                  <a:pt x="1303566" y="2686560"/>
                </a:cubicBezTo>
                <a:cubicBezTo>
                  <a:pt x="1293797" y="2686560"/>
                  <a:pt x="1274260" y="2676790"/>
                  <a:pt x="1264492" y="2667021"/>
                </a:cubicBezTo>
                <a:cubicBezTo>
                  <a:pt x="1244954" y="2657252"/>
                  <a:pt x="1235186" y="2647483"/>
                  <a:pt x="1235186" y="2647483"/>
                </a:cubicBezTo>
                <a:cubicBezTo>
                  <a:pt x="1225417" y="2647483"/>
                  <a:pt x="1215648" y="2637713"/>
                  <a:pt x="1205880" y="2627944"/>
                </a:cubicBezTo>
                <a:cubicBezTo>
                  <a:pt x="1196111" y="2618175"/>
                  <a:pt x="1186343" y="2618175"/>
                  <a:pt x="1186343" y="2608406"/>
                </a:cubicBezTo>
                <a:cubicBezTo>
                  <a:pt x="1176574" y="2608406"/>
                  <a:pt x="1176574" y="2608406"/>
                  <a:pt x="1176574" y="2608406"/>
                </a:cubicBezTo>
                <a:cubicBezTo>
                  <a:pt x="1176574" y="2608406"/>
                  <a:pt x="1166805" y="2608406"/>
                  <a:pt x="1166805" y="2598636"/>
                </a:cubicBezTo>
                <a:cubicBezTo>
                  <a:pt x="1157037" y="2598636"/>
                  <a:pt x="1147268" y="2588867"/>
                  <a:pt x="1137500" y="2588867"/>
                </a:cubicBezTo>
                <a:cubicBezTo>
                  <a:pt x="1137500" y="2579097"/>
                  <a:pt x="1108194" y="2569328"/>
                  <a:pt x="1098425" y="2569328"/>
                </a:cubicBezTo>
                <a:cubicBezTo>
                  <a:pt x="1098425" y="2569328"/>
                  <a:pt x="1088657" y="2559559"/>
                  <a:pt x="1078888" y="2559559"/>
                </a:cubicBezTo>
                <a:cubicBezTo>
                  <a:pt x="1049582" y="2549789"/>
                  <a:pt x="1039813" y="2540020"/>
                  <a:pt x="1059351" y="2540020"/>
                </a:cubicBezTo>
                <a:cubicBezTo>
                  <a:pt x="1069119" y="2540020"/>
                  <a:pt x="1098425" y="2549789"/>
                  <a:pt x="1108194" y="2559559"/>
                </a:cubicBezTo>
                <a:cubicBezTo>
                  <a:pt x="1117962" y="2569328"/>
                  <a:pt x="1157037" y="2588867"/>
                  <a:pt x="1157037" y="2588867"/>
                </a:cubicBezTo>
                <a:cubicBezTo>
                  <a:pt x="1166805" y="2579097"/>
                  <a:pt x="1166805" y="2569328"/>
                  <a:pt x="1157037" y="2559559"/>
                </a:cubicBezTo>
                <a:cubicBezTo>
                  <a:pt x="1157037" y="2559559"/>
                  <a:pt x="1147268" y="2549789"/>
                  <a:pt x="1137500" y="2540020"/>
                </a:cubicBezTo>
                <a:cubicBezTo>
                  <a:pt x="1127731" y="2540020"/>
                  <a:pt x="1117962" y="2530251"/>
                  <a:pt x="1117962" y="2530251"/>
                </a:cubicBezTo>
                <a:cubicBezTo>
                  <a:pt x="1108194" y="2530251"/>
                  <a:pt x="1108194" y="2530251"/>
                  <a:pt x="1108194" y="2530251"/>
                </a:cubicBezTo>
                <a:cubicBezTo>
                  <a:pt x="1098425" y="2530251"/>
                  <a:pt x="1098425" y="2520482"/>
                  <a:pt x="1098425" y="2520482"/>
                </a:cubicBezTo>
                <a:cubicBezTo>
                  <a:pt x="1088657" y="2520482"/>
                  <a:pt x="1059351" y="2520482"/>
                  <a:pt x="1039813" y="2520482"/>
                </a:cubicBezTo>
                <a:cubicBezTo>
                  <a:pt x="1000739" y="2510712"/>
                  <a:pt x="990970" y="2510712"/>
                  <a:pt x="961665" y="2510712"/>
                </a:cubicBezTo>
                <a:cubicBezTo>
                  <a:pt x="951896" y="2500943"/>
                  <a:pt x="932359" y="2500943"/>
                  <a:pt x="922590" y="2500943"/>
                </a:cubicBezTo>
                <a:cubicBezTo>
                  <a:pt x="912821" y="2500943"/>
                  <a:pt x="903053" y="2500943"/>
                  <a:pt x="903053" y="2491174"/>
                </a:cubicBezTo>
                <a:lnTo>
                  <a:pt x="893284" y="2491174"/>
                </a:lnTo>
                <a:cubicBezTo>
                  <a:pt x="893284" y="2481404"/>
                  <a:pt x="893284" y="2481404"/>
                  <a:pt x="893284" y="2481404"/>
                </a:cubicBezTo>
                <a:cubicBezTo>
                  <a:pt x="893284" y="2481404"/>
                  <a:pt x="903053" y="2481404"/>
                  <a:pt x="903053" y="2481404"/>
                </a:cubicBezTo>
                <a:cubicBezTo>
                  <a:pt x="903053" y="2481404"/>
                  <a:pt x="912821" y="2491174"/>
                  <a:pt x="922590" y="2491174"/>
                </a:cubicBezTo>
                <a:cubicBezTo>
                  <a:pt x="932359" y="2491174"/>
                  <a:pt x="951896" y="2491174"/>
                  <a:pt x="961665" y="2491174"/>
                </a:cubicBezTo>
                <a:cubicBezTo>
                  <a:pt x="971433" y="2491174"/>
                  <a:pt x="990970" y="2491174"/>
                  <a:pt x="1000739" y="2491174"/>
                </a:cubicBezTo>
                <a:cubicBezTo>
                  <a:pt x="1010508" y="2491174"/>
                  <a:pt x="1020276" y="2491174"/>
                  <a:pt x="1020276" y="2491174"/>
                </a:cubicBezTo>
                <a:cubicBezTo>
                  <a:pt x="1030045" y="2491174"/>
                  <a:pt x="1030045" y="2491174"/>
                  <a:pt x="1039813" y="2500943"/>
                </a:cubicBezTo>
                <a:cubicBezTo>
                  <a:pt x="1039813" y="2500943"/>
                  <a:pt x="1059351" y="2500943"/>
                  <a:pt x="1078888" y="2500943"/>
                </a:cubicBezTo>
                <a:cubicBezTo>
                  <a:pt x="1069119" y="2500943"/>
                  <a:pt x="1059351" y="2491174"/>
                  <a:pt x="1059351" y="2491174"/>
                </a:cubicBezTo>
                <a:cubicBezTo>
                  <a:pt x="1039813" y="2481404"/>
                  <a:pt x="1039813" y="2481404"/>
                  <a:pt x="1039813" y="2471635"/>
                </a:cubicBezTo>
                <a:cubicBezTo>
                  <a:pt x="1039813" y="2471635"/>
                  <a:pt x="1049582" y="2471635"/>
                  <a:pt x="1059351" y="2481404"/>
                </a:cubicBezTo>
                <a:cubicBezTo>
                  <a:pt x="1069119" y="2491174"/>
                  <a:pt x="1078888" y="2491174"/>
                  <a:pt x="1088657" y="2491174"/>
                </a:cubicBezTo>
                <a:cubicBezTo>
                  <a:pt x="1088657" y="2491174"/>
                  <a:pt x="1098425" y="2500943"/>
                  <a:pt x="1108194" y="2500943"/>
                </a:cubicBezTo>
                <a:cubicBezTo>
                  <a:pt x="1127731" y="2500943"/>
                  <a:pt x="1137500" y="2510712"/>
                  <a:pt x="1147268" y="2510712"/>
                </a:cubicBezTo>
                <a:cubicBezTo>
                  <a:pt x="1147268" y="2510712"/>
                  <a:pt x="1147268" y="2510712"/>
                  <a:pt x="1157037" y="2510712"/>
                </a:cubicBezTo>
                <a:cubicBezTo>
                  <a:pt x="1157037" y="2510712"/>
                  <a:pt x="1166805" y="2510712"/>
                  <a:pt x="1176574" y="2510712"/>
                </a:cubicBezTo>
                <a:cubicBezTo>
                  <a:pt x="1176574" y="2510712"/>
                  <a:pt x="1166805" y="2500943"/>
                  <a:pt x="1157037" y="2500943"/>
                </a:cubicBezTo>
                <a:cubicBezTo>
                  <a:pt x="1147268" y="2491174"/>
                  <a:pt x="1137500" y="2491174"/>
                  <a:pt x="1137500" y="2481404"/>
                </a:cubicBezTo>
                <a:cubicBezTo>
                  <a:pt x="1127731" y="2471635"/>
                  <a:pt x="1117962" y="2471635"/>
                  <a:pt x="1108194" y="2471635"/>
                </a:cubicBezTo>
                <a:cubicBezTo>
                  <a:pt x="1098425" y="2461866"/>
                  <a:pt x="1088657" y="2461866"/>
                  <a:pt x="1088657" y="2461866"/>
                </a:cubicBezTo>
                <a:cubicBezTo>
                  <a:pt x="1049582" y="2461866"/>
                  <a:pt x="1049582" y="2461866"/>
                  <a:pt x="1010508" y="2452096"/>
                </a:cubicBezTo>
                <a:cubicBezTo>
                  <a:pt x="1000739" y="2452096"/>
                  <a:pt x="981202" y="2452096"/>
                  <a:pt x="971433" y="2452096"/>
                </a:cubicBezTo>
                <a:cubicBezTo>
                  <a:pt x="961665" y="2452096"/>
                  <a:pt x="951896" y="2452096"/>
                  <a:pt x="942127" y="2452096"/>
                </a:cubicBezTo>
                <a:cubicBezTo>
                  <a:pt x="932359" y="2452096"/>
                  <a:pt x="922590" y="2442327"/>
                  <a:pt x="922590" y="2442327"/>
                </a:cubicBezTo>
                <a:cubicBezTo>
                  <a:pt x="893284" y="2442327"/>
                  <a:pt x="873747" y="2442327"/>
                  <a:pt x="863978" y="2442327"/>
                </a:cubicBezTo>
                <a:cubicBezTo>
                  <a:pt x="854210" y="2442327"/>
                  <a:pt x="844441" y="2442327"/>
                  <a:pt x="844441" y="2442327"/>
                </a:cubicBezTo>
                <a:cubicBezTo>
                  <a:pt x="834673" y="2442327"/>
                  <a:pt x="815135" y="2442327"/>
                  <a:pt x="815135" y="2432558"/>
                </a:cubicBezTo>
                <a:cubicBezTo>
                  <a:pt x="805367" y="2432558"/>
                  <a:pt x="785829" y="2432558"/>
                  <a:pt x="785829" y="2432558"/>
                </a:cubicBezTo>
                <a:cubicBezTo>
                  <a:pt x="785829" y="2432558"/>
                  <a:pt x="776061" y="2432558"/>
                  <a:pt x="766292" y="2432558"/>
                </a:cubicBezTo>
                <a:cubicBezTo>
                  <a:pt x="766292" y="2432558"/>
                  <a:pt x="756524" y="2432558"/>
                  <a:pt x="756524" y="2422788"/>
                </a:cubicBezTo>
                <a:cubicBezTo>
                  <a:pt x="756524" y="2422788"/>
                  <a:pt x="746755" y="2422788"/>
                  <a:pt x="746755" y="2422788"/>
                </a:cubicBezTo>
                <a:cubicBezTo>
                  <a:pt x="746755" y="2422788"/>
                  <a:pt x="736987" y="2422788"/>
                  <a:pt x="736987" y="2422788"/>
                </a:cubicBezTo>
                <a:cubicBezTo>
                  <a:pt x="736987" y="2422788"/>
                  <a:pt x="736987" y="2422788"/>
                  <a:pt x="727218" y="2422788"/>
                </a:cubicBezTo>
                <a:cubicBezTo>
                  <a:pt x="727218" y="2422788"/>
                  <a:pt x="717449" y="2422788"/>
                  <a:pt x="717449" y="2422788"/>
                </a:cubicBezTo>
                <a:cubicBezTo>
                  <a:pt x="717449" y="2422788"/>
                  <a:pt x="707681" y="2422788"/>
                  <a:pt x="697912" y="2413019"/>
                </a:cubicBezTo>
                <a:lnTo>
                  <a:pt x="718060" y="2413019"/>
                </a:lnTo>
                <a:cubicBezTo>
                  <a:pt x="729049" y="2413019"/>
                  <a:pt x="741871" y="2413019"/>
                  <a:pt x="756524" y="2413019"/>
                </a:cubicBezTo>
                <a:cubicBezTo>
                  <a:pt x="766292" y="2413019"/>
                  <a:pt x="785829" y="2422788"/>
                  <a:pt x="795598" y="2422788"/>
                </a:cubicBezTo>
                <a:cubicBezTo>
                  <a:pt x="805367" y="2422788"/>
                  <a:pt x="824904" y="2422788"/>
                  <a:pt x="834673" y="2422788"/>
                </a:cubicBezTo>
                <a:cubicBezTo>
                  <a:pt x="844441" y="2422788"/>
                  <a:pt x="863978" y="2422788"/>
                  <a:pt x="863978" y="2422788"/>
                </a:cubicBezTo>
                <a:cubicBezTo>
                  <a:pt x="863978" y="2422788"/>
                  <a:pt x="873747" y="2422788"/>
                  <a:pt x="873747" y="2422788"/>
                </a:cubicBezTo>
                <a:cubicBezTo>
                  <a:pt x="883516" y="2422788"/>
                  <a:pt x="893284" y="2432558"/>
                  <a:pt x="912821" y="2432558"/>
                </a:cubicBezTo>
                <a:cubicBezTo>
                  <a:pt x="922590" y="2432558"/>
                  <a:pt x="942127" y="2432558"/>
                  <a:pt x="961665" y="2432558"/>
                </a:cubicBezTo>
                <a:cubicBezTo>
                  <a:pt x="971433" y="2432558"/>
                  <a:pt x="990970" y="2432558"/>
                  <a:pt x="990970" y="2432558"/>
                </a:cubicBezTo>
                <a:cubicBezTo>
                  <a:pt x="1000739" y="2432558"/>
                  <a:pt x="1049582" y="2432558"/>
                  <a:pt x="1059351" y="2442327"/>
                </a:cubicBezTo>
                <a:cubicBezTo>
                  <a:pt x="1059351" y="2442327"/>
                  <a:pt x="1059351" y="2442327"/>
                  <a:pt x="1069119" y="2442327"/>
                </a:cubicBezTo>
                <a:cubicBezTo>
                  <a:pt x="1069119" y="2442327"/>
                  <a:pt x="1069119" y="2432558"/>
                  <a:pt x="1069119" y="2432558"/>
                </a:cubicBezTo>
                <a:cubicBezTo>
                  <a:pt x="1078888" y="2432558"/>
                  <a:pt x="1078888" y="2442327"/>
                  <a:pt x="1078888" y="2442327"/>
                </a:cubicBezTo>
                <a:cubicBezTo>
                  <a:pt x="1078888" y="2442327"/>
                  <a:pt x="1078888" y="2442327"/>
                  <a:pt x="1088657" y="2442327"/>
                </a:cubicBezTo>
                <a:cubicBezTo>
                  <a:pt x="1098425" y="2442327"/>
                  <a:pt x="1117962" y="2442327"/>
                  <a:pt x="1117962" y="2442327"/>
                </a:cubicBezTo>
                <a:cubicBezTo>
                  <a:pt x="1117962" y="2442327"/>
                  <a:pt x="1137500" y="2452096"/>
                  <a:pt x="1147268" y="2452096"/>
                </a:cubicBezTo>
                <a:cubicBezTo>
                  <a:pt x="1147268" y="2442327"/>
                  <a:pt x="1147268" y="2442327"/>
                  <a:pt x="1147268" y="2442327"/>
                </a:cubicBezTo>
                <a:cubicBezTo>
                  <a:pt x="1157037" y="2442327"/>
                  <a:pt x="1157037" y="2442327"/>
                  <a:pt x="1147268" y="2432558"/>
                </a:cubicBezTo>
                <a:cubicBezTo>
                  <a:pt x="1137500" y="2432558"/>
                  <a:pt x="1127731" y="2422788"/>
                  <a:pt x="1137500" y="2413019"/>
                </a:cubicBezTo>
                <a:cubicBezTo>
                  <a:pt x="1127731" y="2413019"/>
                  <a:pt x="1117962" y="2413019"/>
                  <a:pt x="1117962" y="2413019"/>
                </a:cubicBezTo>
                <a:cubicBezTo>
                  <a:pt x="1108194" y="2413019"/>
                  <a:pt x="1098425" y="2413019"/>
                  <a:pt x="1088657" y="2413019"/>
                </a:cubicBezTo>
                <a:cubicBezTo>
                  <a:pt x="1069119" y="2403250"/>
                  <a:pt x="1069119" y="2403250"/>
                  <a:pt x="1069119" y="2403250"/>
                </a:cubicBezTo>
                <a:cubicBezTo>
                  <a:pt x="1069119" y="2393481"/>
                  <a:pt x="1069119" y="2393481"/>
                  <a:pt x="1069119" y="2393481"/>
                </a:cubicBezTo>
                <a:cubicBezTo>
                  <a:pt x="1069119" y="2393481"/>
                  <a:pt x="1069119" y="2393481"/>
                  <a:pt x="1078888" y="2393481"/>
                </a:cubicBezTo>
                <a:cubicBezTo>
                  <a:pt x="1078888" y="2393481"/>
                  <a:pt x="1078888" y="2393481"/>
                  <a:pt x="1078888" y="2403250"/>
                </a:cubicBezTo>
                <a:cubicBezTo>
                  <a:pt x="1078888" y="2403250"/>
                  <a:pt x="1078888" y="2403250"/>
                  <a:pt x="1098425" y="2403250"/>
                </a:cubicBezTo>
                <a:cubicBezTo>
                  <a:pt x="1103309" y="2403250"/>
                  <a:pt x="1105752" y="2403250"/>
                  <a:pt x="1108194" y="2403250"/>
                </a:cubicBezTo>
                <a:cubicBezTo>
                  <a:pt x="1108194" y="2403250"/>
                  <a:pt x="1108194" y="2393481"/>
                  <a:pt x="1098425" y="2393481"/>
                </a:cubicBezTo>
                <a:cubicBezTo>
                  <a:pt x="1098425" y="2393481"/>
                  <a:pt x="1088657" y="2393481"/>
                  <a:pt x="1078888" y="2383711"/>
                </a:cubicBezTo>
                <a:cubicBezTo>
                  <a:pt x="1069119" y="2383711"/>
                  <a:pt x="1069119" y="2383711"/>
                  <a:pt x="1069119" y="2383711"/>
                </a:cubicBezTo>
                <a:cubicBezTo>
                  <a:pt x="1059351" y="2383711"/>
                  <a:pt x="1049582" y="2383711"/>
                  <a:pt x="1049582" y="2383711"/>
                </a:cubicBezTo>
                <a:cubicBezTo>
                  <a:pt x="1039813" y="2383711"/>
                  <a:pt x="1039813" y="2383711"/>
                  <a:pt x="1039813" y="2383711"/>
                </a:cubicBezTo>
                <a:cubicBezTo>
                  <a:pt x="1039813" y="2383711"/>
                  <a:pt x="1020276" y="2383711"/>
                  <a:pt x="1010508" y="2383711"/>
                </a:cubicBezTo>
                <a:cubicBezTo>
                  <a:pt x="990970" y="2373942"/>
                  <a:pt x="971433" y="2373942"/>
                  <a:pt x="942127" y="2373942"/>
                </a:cubicBezTo>
                <a:cubicBezTo>
                  <a:pt x="903053" y="2373942"/>
                  <a:pt x="903053" y="2373942"/>
                  <a:pt x="912821" y="2364173"/>
                </a:cubicBezTo>
                <a:cubicBezTo>
                  <a:pt x="903053" y="2364173"/>
                  <a:pt x="903053" y="2364173"/>
                  <a:pt x="893284" y="2364173"/>
                </a:cubicBezTo>
                <a:cubicBezTo>
                  <a:pt x="893284" y="2364173"/>
                  <a:pt x="893284" y="2364173"/>
                  <a:pt x="883516" y="2364173"/>
                </a:cubicBezTo>
                <a:cubicBezTo>
                  <a:pt x="883516" y="2364173"/>
                  <a:pt x="873747" y="2354403"/>
                  <a:pt x="873747" y="2354403"/>
                </a:cubicBezTo>
                <a:cubicBezTo>
                  <a:pt x="912821" y="2354403"/>
                  <a:pt x="932359" y="2354403"/>
                  <a:pt x="942127" y="2354403"/>
                </a:cubicBezTo>
                <a:cubicBezTo>
                  <a:pt x="942127" y="2354403"/>
                  <a:pt x="951896" y="2354403"/>
                  <a:pt x="951896" y="2354403"/>
                </a:cubicBezTo>
                <a:cubicBezTo>
                  <a:pt x="971433" y="2354403"/>
                  <a:pt x="988528" y="2354403"/>
                  <a:pt x="1000739" y="2354403"/>
                </a:cubicBezTo>
                <a:lnTo>
                  <a:pt x="1010508" y="2354403"/>
                </a:lnTo>
                <a:cubicBezTo>
                  <a:pt x="1000739" y="2344634"/>
                  <a:pt x="990970" y="2344634"/>
                  <a:pt x="990970" y="2344634"/>
                </a:cubicBezTo>
                <a:cubicBezTo>
                  <a:pt x="1000739" y="2344634"/>
                  <a:pt x="1000739" y="2344634"/>
                  <a:pt x="1000739" y="2344634"/>
                </a:cubicBezTo>
                <a:cubicBezTo>
                  <a:pt x="990970" y="2344634"/>
                  <a:pt x="990970" y="2334865"/>
                  <a:pt x="981202" y="2334865"/>
                </a:cubicBezTo>
                <a:cubicBezTo>
                  <a:pt x="981202" y="2325095"/>
                  <a:pt x="971433" y="2325095"/>
                  <a:pt x="971433" y="2325095"/>
                </a:cubicBezTo>
                <a:cubicBezTo>
                  <a:pt x="961665" y="2315326"/>
                  <a:pt x="961665" y="2315326"/>
                  <a:pt x="951896" y="2315326"/>
                </a:cubicBezTo>
                <a:lnTo>
                  <a:pt x="961665" y="2315326"/>
                </a:lnTo>
                <a:cubicBezTo>
                  <a:pt x="961665" y="2315326"/>
                  <a:pt x="961665" y="2315326"/>
                  <a:pt x="971433" y="2315326"/>
                </a:cubicBezTo>
                <a:cubicBezTo>
                  <a:pt x="971433" y="2315326"/>
                  <a:pt x="971433" y="2315326"/>
                  <a:pt x="981202" y="2315326"/>
                </a:cubicBezTo>
                <a:cubicBezTo>
                  <a:pt x="981202" y="2315326"/>
                  <a:pt x="981202" y="2315326"/>
                  <a:pt x="990970" y="2315326"/>
                </a:cubicBezTo>
                <a:cubicBezTo>
                  <a:pt x="1000739" y="2315326"/>
                  <a:pt x="1030045" y="2315326"/>
                  <a:pt x="1030045" y="2315326"/>
                </a:cubicBezTo>
                <a:cubicBezTo>
                  <a:pt x="1039813" y="2315326"/>
                  <a:pt x="1039813" y="2315326"/>
                  <a:pt x="1039813" y="2315326"/>
                </a:cubicBezTo>
                <a:cubicBezTo>
                  <a:pt x="1039813" y="2315326"/>
                  <a:pt x="1039813" y="2315326"/>
                  <a:pt x="1049582" y="2315326"/>
                </a:cubicBezTo>
                <a:cubicBezTo>
                  <a:pt x="1049582" y="2325095"/>
                  <a:pt x="1059351" y="2325095"/>
                  <a:pt x="1069119" y="2325095"/>
                </a:cubicBezTo>
                <a:cubicBezTo>
                  <a:pt x="1069119" y="2325095"/>
                  <a:pt x="1059351" y="2325095"/>
                  <a:pt x="1059351" y="2325095"/>
                </a:cubicBezTo>
                <a:cubicBezTo>
                  <a:pt x="1049582" y="2325095"/>
                  <a:pt x="1010508" y="2325095"/>
                  <a:pt x="1000739" y="2325095"/>
                </a:cubicBezTo>
                <a:cubicBezTo>
                  <a:pt x="1000739" y="2325095"/>
                  <a:pt x="990970" y="2325095"/>
                  <a:pt x="990970" y="2325095"/>
                </a:cubicBezTo>
                <a:cubicBezTo>
                  <a:pt x="990970" y="2315326"/>
                  <a:pt x="981202" y="2315326"/>
                  <a:pt x="981202" y="2325095"/>
                </a:cubicBezTo>
                <a:cubicBezTo>
                  <a:pt x="981202" y="2325095"/>
                  <a:pt x="990970" y="2325095"/>
                  <a:pt x="990970" y="2325095"/>
                </a:cubicBezTo>
                <a:cubicBezTo>
                  <a:pt x="1010508" y="2334865"/>
                  <a:pt x="1039813" y="2354403"/>
                  <a:pt x="1049582" y="2364173"/>
                </a:cubicBezTo>
                <a:cubicBezTo>
                  <a:pt x="1059351" y="2364173"/>
                  <a:pt x="1059351" y="2364173"/>
                  <a:pt x="1059351" y="2354403"/>
                </a:cubicBezTo>
                <a:cubicBezTo>
                  <a:pt x="1059351" y="2354403"/>
                  <a:pt x="1069119" y="2354403"/>
                  <a:pt x="1078888" y="2354403"/>
                </a:cubicBezTo>
                <a:cubicBezTo>
                  <a:pt x="1078888" y="2364173"/>
                  <a:pt x="1088657" y="2364173"/>
                  <a:pt x="1098425" y="2364173"/>
                </a:cubicBezTo>
                <a:cubicBezTo>
                  <a:pt x="1098425" y="2364173"/>
                  <a:pt x="1108194" y="2364173"/>
                  <a:pt x="1117962" y="2364173"/>
                </a:cubicBezTo>
                <a:cubicBezTo>
                  <a:pt x="1108194" y="2354403"/>
                  <a:pt x="1108194" y="2354403"/>
                  <a:pt x="1108194" y="2344634"/>
                </a:cubicBezTo>
                <a:cubicBezTo>
                  <a:pt x="1108194" y="2325095"/>
                  <a:pt x="1108194" y="2325095"/>
                  <a:pt x="1137500" y="2344634"/>
                </a:cubicBezTo>
                <a:cubicBezTo>
                  <a:pt x="1137500" y="2344634"/>
                  <a:pt x="1137500" y="2354403"/>
                  <a:pt x="1147268" y="2354403"/>
                </a:cubicBezTo>
                <a:cubicBezTo>
                  <a:pt x="1157037" y="2354403"/>
                  <a:pt x="1157037" y="2354403"/>
                  <a:pt x="1166805" y="2354403"/>
                </a:cubicBezTo>
                <a:cubicBezTo>
                  <a:pt x="1166805" y="2354403"/>
                  <a:pt x="1176574" y="2354403"/>
                  <a:pt x="1176574" y="2354403"/>
                </a:cubicBezTo>
                <a:cubicBezTo>
                  <a:pt x="1186343" y="2364173"/>
                  <a:pt x="1205880" y="2364173"/>
                  <a:pt x="1205880" y="2364173"/>
                </a:cubicBezTo>
                <a:cubicBezTo>
                  <a:pt x="1205880" y="2364173"/>
                  <a:pt x="1215648" y="2364173"/>
                  <a:pt x="1215648" y="2364173"/>
                </a:cubicBezTo>
                <a:cubicBezTo>
                  <a:pt x="1225417" y="2364173"/>
                  <a:pt x="1235186" y="2364173"/>
                  <a:pt x="1244954" y="2364173"/>
                </a:cubicBezTo>
                <a:cubicBezTo>
                  <a:pt x="1254723" y="2364173"/>
                  <a:pt x="1254723" y="2364173"/>
                  <a:pt x="1244954" y="2354403"/>
                </a:cubicBezTo>
                <a:cubicBezTo>
                  <a:pt x="1244954" y="2354403"/>
                  <a:pt x="1244954" y="2344634"/>
                  <a:pt x="1235186" y="2344634"/>
                </a:cubicBezTo>
                <a:cubicBezTo>
                  <a:pt x="1225417" y="2344634"/>
                  <a:pt x="1215648" y="2344634"/>
                  <a:pt x="1215648" y="2334865"/>
                </a:cubicBezTo>
                <a:cubicBezTo>
                  <a:pt x="1205880" y="2334865"/>
                  <a:pt x="1196111" y="2334865"/>
                  <a:pt x="1186343" y="2334865"/>
                </a:cubicBezTo>
                <a:cubicBezTo>
                  <a:pt x="1176574" y="2334865"/>
                  <a:pt x="1166805" y="2334865"/>
                  <a:pt x="1166805" y="2334865"/>
                </a:cubicBezTo>
                <a:cubicBezTo>
                  <a:pt x="1166805" y="2334865"/>
                  <a:pt x="1157037" y="2334865"/>
                  <a:pt x="1147268" y="2334865"/>
                </a:cubicBezTo>
                <a:cubicBezTo>
                  <a:pt x="1127731" y="2334865"/>
                  <a:pt x="1098425" y="2325095"/>
                  <a:pt x="1098425" y="2325095"/>
                </a:cubicBezTo>
                <a:cubicBezTo>
                  <a:pt x="1108194" y="2325095"/>
                  <a:pt x="1108194" y="2325095"/>
                  <a:pt x="1108194" y="2325095"/>
                </a:cubicBezTo>
                <a:cubicBezTo>
                  <a:pt x="1108194" y="2325095"/>
                  <a:pt x="1108194" y="2315326"/>
                  <a:pt x="1098425" y="2315326"/>
                </a:cubicBezTo>
                <a:cubicBezTo>
                  <a:pt x="1098425" y="2315326"/>
                  <a:pt x="1088657" y="2315326"/>
                  <a:pt x="1088657" y="2315326"/>
                </a:cubicBezTo>
                <a:cubicBezTo>
                  <a:pt x="1088657" y="2315326"/>
                  <a:pt x="1078888" y="2315326"/>
                  <a:pt x="1078888" y="2315326"/>
                </a:cubicBezTo>
                <a:cubicBezTo>
                  <a:pt x="1078888" y="2315326"/>
                  <a:pt x="1088657" y="2325095"/>
                  <a:pt x="1088657" y="2325095"/>
                </a:cubicBezTo>
                <a:cubicBezTo>
                  <a:pt x="1088657" y="2325095"/>
                  <a:pt x="1069119" y="2325095"/>
                  <a:pt x="1059351" y="2315326"/>
                </a:cubicBezTo>
                <a:cubicBezTo>
                  <a:pt x="1049582" y="2305557"/>
                  <a:pt x="1039813" y="2305557"/>
                  <a:pt x="1039813" y="2305557"/>
                </a:cubicBezTo>
                <a:cubicBezTo>
                  <a:pt x="1030045" y="2305557"/>
                  <a:pt x="1010508" y="2305557"/>
                  <a:pt x="1000739" y="2305557"/>
                </a:cubicBezTo>
                <a:cubicBezTo>
                  <a:pt x="990970" y="2295788"/>
                  <a:pt x="981202" y="2295788"/>
                  <a:pt x="971433" y="2295788"/>
                </a:cubicBezTo>
                <a:cubicBezTo>
                  <a:pt x="971433" y="2295788"/>
                  <a:pt x="961665" y="2295788"/>
                  <a:pt x="951896" y="2295788"/>
                </a:cubicBezTo>
                <a:cubicBezTo>
                  <a:pt x="951896" y="2295788"/>
                  <a:pt x="932359" y="2295788"/>
                  <a:pt x="922590" y="2295788"/>
                </a:cubicBezTo>
                <a:cubicBezTo>
                  <a:pt x="893284" y="2286018"/>
                  <a:pt x="854210" y="2286018"/>
                  <a:pt x="854210" y="2286018"/>
                </a:cubicBezTo>
                <a:cubicBezTo>
                  <a:pt x="854210" y="2286018"/>
                  <a:pt x="844441" y="2286018"/>
                  <a:pt x="834673" y="2286018"/>
                </a:cubicBezTo>
                <a:cubicBezTo>
                  <a:pt x="824904" y="2286018"/>
                  <a:pt x="805367" y="2276249"/>
                  <a:pt x="805367" y="2276249"/>
                </a:cubicBezTo>
                <a:cubicBezTo>
                  <a:pt x="795598" y="2276249"/>
                  <a:pt x="785829" y="2276249"/>
                  <a:pt x="785829" y="2276249"/>
                </a:cubicBezTo>
                <a:cubicBezTo>
                  <a:pt x="766292" y="2276249"/>
                  <a:pt x="756524" y="2276249"/>
                  <a:pt x="746755" y="2276249"/>
                </a:cubicBezTo>
                <a:cubicBezTo>
                  <a:pt x="746755" y="2276249"/>
                  <a:pt x="746755" y="2276249"/>
                  <a:pt x="736987" y="2276249"/>
                </a:cubicBezTo>
                <a:cubicBezTo>
                  <a:pt x="736987" y="2276249"/>
                  <a:pt x="727218" y="2276249"/>
                  <a:pt x="727218" y="2276249"/>
                </a:cubicBezTo>
                <a:cubicBezTo>
                  <a:pt x="727218" y="2276249"/>
                  <a:pt x="717449" y="2276249"/>
                  <a:pt x="717449" y="2276249"/>
                </a:cubicBezTo>
                <a:cubicBezTo>
                  <a:pt x="707681" y="2276249"/>
                  <a:pt x="697912" y="2276249"/>
                  <a:pt x="678375" y="2266480"/>
                </a:cubicBezTo>
                <a:cubicBezTo>
                  <a:pt x="658838" y="2266480"/>
                  <a:pt x="649069" y="2266480"/>
                  <a:pt x="639300" y="2266480"/>
                </a:cubicBezTo>
                <a:cubicBezTo>
                  <a:pt x="639300" y="2266480"/>
                  <a:pt x="600226" y="2266480"/>
                  <a:pt x="570920" y="2266480"/>
                </a:cubicBezTo>
                <a:cubicBezTo>
                  <a:pt x="561152" y="2256710"/>
                  <a:pt x="551383" y="2256710"/>
                  <a:pt x="551383" y="2256710"/>
                </a:cubicBezTo>
                <a:cubicBezTo>
                  <a:pt x="541614" y="2256710"/>
                  <a:pt x="531846" y="2256710"/>
                  <a:pt x="531846" y="2256710"/>
                </a:cubicBezTo>
                <a:cubicBezTo>
                  <a:pt x="522077" y="2266480"/>
                  <a:pt x="483003" y="2256710"/>
                  <a:pt x="473234" y="2256710"/>
                </a:cubicBezTo>
                <a:cubicBezTo>
                  <a:pt x="463465" y="2256710"/>
                  <a:pt x="443928" y="2246941"/>
                  <a:pt x="443928" y="2256710"/>
                </a:cubicBezTo>
                <a:cubicBezTo>
                  <a:pt x="439044" y="2256710"/>
                  <a:pt x="439044" y="2256710"/>
                  <a:pt x="440265" y="2256710"/>
                </a:cubicBezTo>
                <a:lnTo>
                  <a:pt x="434160" y="2256710"/>
                </a:lnTo>
                <a:cubicBezTo>
                  <a:pt x="424391" y="2256710"/>
                  <a:pt x="424391" y="2256710"/>
                  <a:pt x="424391" y="2256710"/>
                </a:cubicBezTo>
                <a:cubicBezTo>
                  <a:pt x="424391" y="2256710"/>
                  <a:pt x="424391" y="2246941"/>
                  <a:pt x="414622" y="2246941"/>
                </a:cubicBezTo>
                <a:cubicBezTo>
                  <a:pt x="414622" y="2246941"/>
                  <a:pt x="453697" y="2246941"/>
                  <a:pt x="463465" y="2246941"/>
                </a:cubicBezTo>
                <a:cubicBezTo>
                  <a:pt x="463465" y="2246941"/>
                  <a:pt x="492771" y="2246941"/>
                  <a:pt x="502540" y="2246941"/>
                </a:cubicBezTo>
                <a:cubicBezTo>
                  <a:pt x="502540" y="2246941"/>
                  <a:pt x="512308" y="2246941"/>
                  <a:pt x="512308" y="2246941"/>
                </a:cubicBezTo>
                <a:cubicBezTo>
                  <a:pt x="512308" y="2246941"/>
                  <a:pt x="522077" y="2246941"/>
                  <a:pt x="522077" y="2246941"/>
                </a:cubicBezTo>
                <a:cubicBezTo>
                  <a:pt x="531846" y="2246941"/>
                  <a:pt x="541614" y="2246941"/>
                  <a:pt x="541614" y="2246941"/>
                </a:cubicBezTo>
                <a:cubicBezTo>
                  <a:pt x="551383" y="2246941"/>
                  <a:pt x="561152" y="2246941"/>
                  <a:pt x="561152" y="2237172"/>
                </a:cubicBezTo>
                <a:cubicBezTo>
                  <a:pt x="551383" y="2237172"/>
                  <a:pt x="541614" y="2237172"/>
                  <a:pt x="541614" y="2237172"/>
                </a:cubicBezTo>
                <a:cubicBezTo>
                  <a:pt x="531846" y="2237172"/>
                  <a:pt x="522077" y="2227402"/>
                  <a:pt x="512308" y="2227402"/>
                </a:cubicBezTo>
                <a:cubicBezTo>
                  <a:pt x="512308" y="2227402"/>
                  <a:pt x="502540" y="2227402"/>
                  <a:pt x="492771" y="2227402"/>
                </a:cubicBezTo>
                <a:cubicBezTo>
                  <a:pt x="483003" y="2227402"/>
                  <a:pt x="453697" y="2227402"/>
                  <a:pt x="443928" y="2227402"/>
                </a:cubicBezTo>
                <a:cubicBezTo>
                  <a:pt x="434160" y="2227402"/>
                  <a:pt x="414622" y="2227402"/>
                  <a:pt x="404854" y="2227402"/>
                </a:cubicBezTo>
                <a:cubicBezTo>
                  <a:pt x="365779" y="2227402"/>
                  <a:pt x="336473" y="2227402"/>
                  <a:pt x="326705" y="2227402"/>
                </a:cubicBezTo>
                <a:cubicBezTo>
                  <a:pt x="326705" y="2227402"/>
                  <a:pt x="326705" y="2227402"/>
                  <a:pt x="316936" y="2227402"/>
                </a:cubicBezTo>
                <a:cubicBezTo>
                  <a:pt x="307168" y="2227402"/>
                  <a:pt x="307168" y="2227402"/>
                  <a:pt x="307168" y="2227402"/>
                </a:cubicBezTo>
                <a:cubicBezTo>
                  <a:pt x="297399" y="2227402"/>
                  <a:pt x="297399" y="2227402"/>
                  <a:pt x="297399" y="2227402"/>
                </a:cubicBezTo>
                <a:cubicBezTo>
                  <a:pt x="287630" y="2227402"/>
                  <a:pt x="297399" y="2217633"/>
                  <a:pt x="316936" y="2217633"/>
                </a:cubicBezTo>
                <a:cubicBezTo>
                  <a:pt x="316936" y="2217633"/>
                  <a:pt x="326705" y="2217633"/>
                  <a:pt x="336473" y="2217633"/>
                </a:cubicBezTo>
                <a:cubicBezTo>
                  <a:pt x="356011" y="2217633"/>
                  <a:pt x="365779" y="2217633"/>
                  <a:pt x="385317" y="2217633"/>
                </a:cubicBezTo>
                <a:cubicBezTo>
                  <a:pt x="404854" y="2227402"/>
                  <a:pt x="414622" y="2227402"/>
                  <a:pt x="414622" y="2217633"/>
                </a:cubicBezTo>
                <a:cubicBezTo>
                  <a:pt x="424391" y="2217633"/>
                  <a:pt x="434160" y="2217633"/>
                  <a:pt x="434160" y="2217633"/>
                </a:cubicBezTo>
                <a:cubicBezTo>
                  <a:pt x="443928" y="2217633"/>
                  <a:pt x="453697" y="2217633"/>
                  <a:pt x="453697" y="2217633"/>
                </a:cubicBezTo>
                <a:cubicBezTo>
                  <a:pt x="463465" y="2217633"/>
                  <a:pt x="463465" y="2217633"/>
                  <a:pt x="463465" y="2217633"/>
                </a:cubicBezTo>
                <a:cubicBezTo>
                  <a:pt x="463465" y="2207864"/>
                  <a:pt x="463465" y="2207864"/>
                  <a:pt x="473234" y="2207864"/>
                </a:cubicBezTo>
                <a:cubicBezTo>
                  <a:pt x="483003" y="2217633"/>
                  <a:pt x="551383" y="2217633"/>
                  <a:pt x="551383" y="2217633"/>
                </a:cubicBezTo>
                <a:cubicBezTo>
                  <a:pt x="561152" y="2217633"/>
                  <a:pt x="561152" y="2217633"/>
                  <a:pt x="561152" y="2217633"/>
                </a:cubicBezTo>
                <a:cubicBezTo>
                  <a:pt x="570920" y="2217633"/>
                  <a:pt x="570920" y="2217633"/>
                  <a:pt x="570920" y="2217633"/>
                </a:cubicBezTo>
                <a:cubicBezTo>
                  <a:pt x="570920" y="2207864"/>
                  <a:pt x="580689" y="2207864"/>
                  <a:pt x="580689" y="2207864"/>
                </a:cubicBezTo>
                <a:cubicBezTo>
                  <a:pt x="590457" y="2207864"/>
                  <a:pt x="590457" y="2207864"/>
                  <a:pt x="590457" y="2207864"/>
                </a:cubicBezTo>
                <a:cubicBezTo>
                  <a:pt x="590457" y="2207864"/>
                  <a:pt x="561152" y="2198095"/>
                  <a:pt x="551383" y="2198095"/>
                </a:cubicBezTo>
                <a:cubicBezTo>
                  <a:pt x="551383" y="2198095"/>
                  <a:pt x="561152" y="2198095"/>
                  <a:pt x="561152" y="2198095"/>
                </a:cubicBezTo>
                <a:cubicBezTo>
                  <a:pt x="561152" y="2198095"/>
                  <a:pt x="570920" y="2198095"/>
                  <a:pt x="580689" y="2198095"/>
                </a:cubicBezTo>
                <a:cubicBezTo>
                  <a:pt x="590457" y="2198095"/>
                  <a:pt x="600226" y="2198095"/>
                  <a:pt x="600226" y="2198095"/>
                </a:cubicBezTo>
                <a:cubicBezTo>
                  <a:pt x="600226" y="2198095"/>
                  <a:pt x="609995" y="2198095"/>
                  <a:pt x="609995" y="2198095"/>
                </a:cubicBezTo>
                <a:cubicBezTo>
                  <a:pt x="619763" y="2198095"/>
                  <a:pt x="629532" y="2198095"/>
                  <a:pt x="629532" y="2198095"/>
                </a:cubicBezTo>
                <a:cubicBezTo>
                  <a:pt x="639300" y="2188325"/>
                  <a:pt x="649069" y="2198095"/>
                  <a:pt x="658838" y="2198095"/>
                </a:cubicBezTo>
                <a:cubicBezTo>
                  <a:pt x="668606" y="2198095"/>
                  <a:pt x="678375" y="2198095"/>
                  <a:pt x="678375" y="2188325"/>
                </a:cubicBezTo>
                <a:cubicBezTo>
                  <a:pt x="678375" y="2188325"/>
                  <a:pt x="688143" y="2188325"/>
                  <a:pt x="727218" y="2198095"/>
                </a:cubicBezTo>
                <a:cubicBezTo>
                  <a:pt x="736987" y="2198095"/>
                  <a:pt x="756524" y="2198095"/>
                  <a:pt x="766292" y="2198095"/>
                </a:cubicBezTo>
                <a:cubicBezTo>
                  <a:pt x="776061" y="2198095"/>
                  <a:pt x="776061" y="2198095"/>
                  <a:pt x="776061" y="2198095"/>
                </a:cubicBezTo>
                <a:cubicBezTo>
                  <a:pt x="776061" y="2188325"/>
                  <a:pt x="776061" y="2188325"/>
                  <a:pt x="776061" y="2188325"/>
                </a:cubicBezTo>
                <a:cubicBezTo>
                  <a:pt x="776061" y="2188325"/>
                  <a:pt x="785829" y="2188325"/>
                  <a:pt x="785829" y="2198095"/>
                </a:cubicBezTo>
                <a:cubicBezTo>
                  <a:pt x="795598" y="2198095"/>
                  <a:pt x="805367" y="2198095"/>
                  <a:pt x="815135" y="2198095"/>
                </a:cubicBezTo>
                <a:cubicBezTo>
                  <a:pt x="815135" y="2198095"/>
                  <a:pt x="815135" y="2198095"/>
                  <a:pt x="824904" y="2198095"/>
                </a:cubicBezTo>
                <a:cubicBezTo>
                  <a:pt x="824904" y="2198095"/>
                  <a:pt x="824904" y="2198095"/>
                  <a:pt x="834673" y="2198095"/>
                </a:cubicBezTo>
                <a:cubicBezTo>
                  <a:pt x="834673" y="2198095"/>
                  <a:pt x="844441" y="2198095"/>
                  <a:pt x="854210" y="2198095"/>
                </a:cubicBezTo>
                <a:cubicBezTo>
                  <a:pt x="854210" y="2198095"/>
                  <a:pt x="863978" y="2198095"/>
                  <a:pt x="863978" y="2198095"/>
                </a:cubicBezTo>
                <a:cubicBezTo>
                  <a:pt x="863978" y="2198095"/>
                  <a:pt x="883516" y="2198095"/>
                  <a:pt x="903053" y="2198095"/>
                </a:cubicBezTo>
                <a:cubicBezTo>
                  <a:pt x="961665" y="2207864"/>
                  <a:pt x="961665" y="2207864"/>
                  <a:pt x="961665" y="2207864"/>
                </a:cubicBezTo>
                <a:cubicBezTo>
                  <a:pt x="961665" y="2198095"/>
                  <a:pt x="971433" y="2198095"/>
                  <a:pt x="981202" y="2198095"/>
                </a:cubicBezTo>
                <a:cubicBezTo>
                  <a:pt x="981202" y="2198095"/>
                  <a:pt x="981202" y="2198095"/>
                  <a:pt x="990970" y="2198095"/>
                </a:cubicBezTo>
                <a:cubicBezTo>
                  <a:pt x="990970" y="2198095"/>
                  <a:pt x="1000739" y="2198095"/>
                  <a:pt x="1010508" y="2207864"/>
                </a:cubicBezTo>
                <a:cubicBezTo>
                  <a:pt x="1020276" y="2207864"/>
                  <a:pt x="1020276" y="2207864"/>
                  <a:pt x="1030045" y="2207864"/>
                </a:cubicBezTo>
                <a:cubicBezTo>
                  <a:pt x="1030045" y="2198095"/>
                  <a:pt x="1020276" y="2198095"/>
                  <a:pt x="1020276" y="2198095"/>
                </a:cubicBezTo>
                <a:cubicBezTo>
                  <a:pt x="1010508" y="2198095"/>
                  <a:pt x="1010508" y="2198095"/>
                  <a:pt x="1000739" y="2188325"/>
                </a:cubicBezTo>
                <a:cubicBezTo>
                  <a:pt x="990970" y="2188325"/>
                  <a:pt x="981202" y="2188325"/>
                  <a:pt x="971433" y="2188325"/>
                </a:cubicBezTo>
                <a:cubicBezTo>
                  <a:pt x="961665" y="2188325"/>
                  <a:pt x="951896" y="2188325"/>
                  <a:pt x="951896" y="2188325"/>
                </a:cubicBezTo>
                <a:cubicBezTo>
                  <a:pt x="951896" y="2188325"/>
                  <a:pt x="942127" y="2188325"/>
                  <a:pt x="942127" y="2188325"/>
                </a:cubicBezTo>
                <a:cubicBezTo>
                  <a:pt x="932359" y="2188325"/>
                  <a:pt x="932359" y="2188325"/>
                  <a:pt x="932359" y="2178556"/>
                </a:cubicBezTo>
                <a:cubicBezTo>
                  <a:pt x="932359" y="2178556"/>
                  <a:pt x="932359" y="2178556"/>
                  <a:pt x="922590" y="2178556"/>
                </a:cubicBezTo>
                <a:cubicBezTo>
                  <a:pt x="932359" y="2188325"/>
                  <a:pt x="932359" y="2188325"/>
                  <a:pt x="922590" y="2188325"/>
                </a:cubicBezTo>
                <a:cubicBezTo>
                  <a:pt x="912821" y="2188325"/>
                  <a:pt x="903053" y="2188325"/>
                  <a:pt x="903053" y="2178556"/>
                </a:cubicBezTo>
                <a:cubicBezTo>
                  <a:pt x="893284" y="2178556"/>
                  <a:pt x="883516" y="2178556"/>
                  <a:pt x="883516" y="2178556"/>
                </a:cubicBezTo>
                <a:cubicBezTo>
                  <a:pt x="863978" y="2178556"/>
                  <a:pt x="854210" y="2178556"/>
                  <a:pt x="854210" y="2178556"/>
                </a:cubicBezTo>
                <a:cubicBezTo>
                  <a:pt x="863978" y="2178556"/>
                  <a:pt x="863978" y="2168786"/>
                  <a:pt x="854210" y="2168786"/>
                </a:cubicBezTo>
                <a:cubicBezTo>
                  <a:pt x="844441" y="2168786"/>
                  <a:pt x="834673" y="2168786"/>
                  <a:pt x="824904" y="2168786"/>
                </a:cubicBezTo>
                <a:cubicBezTo>
                  <a:pt x="824904" y="2168786"/>
                  <a:pt x="805367" y="2168786"/>
                  <a:pt x="795598" y="2168786"/>
                </a:cubicBezTo>
                <a:cubicBezTo>
                  <a:pt x="785829" y="2168786"/>
                  <a:pt x="766292" y="2168786"/>
                  <a:pt x="766292" y="2168786"/>
                </a:cubicBezTo>
                <a:lnTo>
                  <a:pt x="756524" y="2168786"/>
                </a:lnTo>
                <a:lnTo>
                  <a:pt x="754082" y="2168786"/>
                </a:lnTo>
                <a:lnTo>
                  <a:pt x="751639" y="2168786"/>
                </a:lnTo>
                <a:cubicBezTo>
                  <a:pt x="749197" y="2168786"/>
                  <a:pt x="746755" y="2168786"/>
                  <a:pt x="746755" y="2168786"/>
                </a:cubicBezTo>
                <a:cubicBezTo>
                  <a:pt x="736987" y="2168786"/>
                  <a:pt x="736987" y="2168786"/>
                  <a:pt x="736987" y="2168786"/>
                </a:cubicBezTo>
                <a:cubicBezTo>
                  <a:pt x="736987" y="2168786"/>
                  <a:pt x="727218" y="2168786"/>
                  <a:pt x="717449" y="2159017"/>
                </a:cubicBezTo>
                <a:cubicBezTo>
                  <a:pt x="717449" y="2159017"/>
                  <a:pt x="756524" y="2159017"/>
                  <a:pt x="756524" y="2159017"/>
                </a:cubicBezTo>
                <a:cubicBezTo>
                  <a:pt x="756524" y="2159017"/>
                  <a:pt x="766292" y="2159017"/>
                  <a:pt x="776061" y="2159017"/>
                </a:cubicBezTo>
                <a:cubicBezTo>
                  <a:pt x="795598" y="2159017"/>
                  <a:pt x="844441" y="2168786"/>
                  <a:pt x="893284" y="2168786"/>
                </a:cubicBezTo>
                <a:cubicBezTo>
                  <a:pt x="903053" y="2168786"/>
                  <a:pt x="912821" y="2168786"/>
                  <a:pt x="922590" y="2168786"/>
                </a:cubicBezTo>
                <a:cubicBezTo>
                  <a:pt x="922590" y="2168786"/>
                  <a:pt x="932359" y="2168786"/>
                  <a:pt x="951896" y="2168786"/>
                </a:cubicBezTo>
                <a:cubicBezTo>
                  <a:pt x="971433" y="2178556"/>
                  <a:pt x="971433" y="2168786"/>
                  <a:pt x="971433" y="2168786"/>
                </a:cubicBezTo>
                <a:cubicBezTo>
                  <a:pt x="971433" y="2168786"/>
                  <a:pt x="951896" y="2168786"/>
                  <a:pt x="922590" y="2159017"/>
                </a:cubicBezTo>
                <a:cubicBezTo>
                  <a:pt x="925032" y="2159017"/>
                  <a:pt x="927474" y="2159017"/>
                  <a:pt x="932359" y="2159017"/>
                </a:cubicBezTo>
                <a:cubicBezTo>
                  <a:pt x="932359" y="2159017"/>
                  <a:pt x="942127" y="2159017"/>
                  <a:pt x="951896" y="2159017"/>
                </a:cubicBezTo>
                <a:cubicBezTo>
                  <a:pt x="951896" y="2159017"/>
                  <a:pt x="932359" y="2149248"/>
                  <a:pt x="912821" y="2149248"/>
                </a:cubicBezTo>
                <a:cubicBezTo>
                  <a:pt x="903053" y="2149248"/>
                  <a:pt x="893284" y="2149248"/>
                  <a:pt x="883516" y="2149248"/>
                </a:cubicBezTo>
                <a:cubicBezTo>
                  <a:pt x="873747" y="2149248"/>
                  <a:pt x="863978" y="2149248"/>
                  <a:pt x="863978" y="2149248"/>
                </a:cubicBezTo>
                <a:cubicBezTo>
                  <a:pt x="863978" y="2159017"/>
                  <a:pt x="863978" y="2159017"/>
                  <a:pt x="854210" y="2159017"/>
                </a:cubicBezTo>
                <a:cubicBezTo>
                  <a:pt x="854210" y="2149248"/>
                  <a:pt x="854210" y="2149248"/>
                  <a:pt x="844441" y="2149248"/>
                </a:cubicBezTo>
                <a:cubicBezTo>
                  <a:pt x="834673" y="2149248"/>
                  <a:pt x="834673" y="2149248"/>
                  <a:pt x="824904" y="2149248"/>
                </a:cubicBezTo>
                <a:cubicBezTo>
                  <a:pt x="815135" y="2149248"/>
                  <a:pt x="805367" y="2149248"/>
                  <a:pt x="805367" y="2149248"/>
                </a:cubicBezTo>
                <a:cubicBezTo>
                  <a:pt x="795598" y="2149248"/>
                  <a:pt x="795598" y="2149248"/>
                  <a:pt x="795598" y="2149248"/>
                </a:cubicBezTo>
                <a:cubicBezTo>
                  <a:pt x="785829" y="2149248"/>
                  <a:pt x="785829" y="2149248"/>
                  <a:pt x="776061" y="2149248"/>
                </a:cubicBezTo>
                <a:cubicBezTo>
                  <a:pt x="766292" y="2149248"/>
                  <a:pt x="766292" y="2139479"/>
                  <a:pt x="756524" y="2139479"/>
                </a:cubicBezTo>
                <a:cubicBezTo>
                  <a:pt x="756524" y="2139479"/>
                  <a:pt x="756524" y="2139479"/>
                  <a:pt x="766292" y="2139479"/>
                </a:cubicBezTo>
                <a:cubicBezTo>
                  <a:pt x="776061" y="2139479"/>
                  <a:pt x="785829" y="2139479"/>
                  <a:pt x="785829" y="2139479"/>
                </a:cubicBezTo>
                <a:cubicBezTo>
                  <a:pt x="785829" y="2139479"/>
                  <a:pt x="785829" y="2139479"/>
                  <a:pt x="795598" y="2139479"/>
                </a:cubicBezTo>
                <a:cubicBezTo>
                  <a:pt x="795598" y="2139479"/>
                  <a:pt x="815135" y="2139479"/>
                  <a:pt x="824904" y="2139479"/>
                </a:cubicBezTo>
                <a:cubicBezTo>
                  <a:pt x="834673" y="2139479"/>
                  <a:pt x="844441" y="2139479"/>
                  <a:pt x="854210" y="2139479"/>
                </a:cubicBezTo>
                <a:cubicBezTo>
                  <a:pt x="854210" y="2139479"/>
                  <a:pt x="863978" y="2139479"/>
                  <a:pt x="863978" y="2139479"/>
                </a:cubicBezTo>
                <a:cubicBezTo>
                  <a:pt x="863978" y="2139479"/>
                  <a:pt x="873747" y="2139479"/>
                  <a:pt x="873747" y="2139479"/>
                </a:cubicBezTo>
                <a:cubicBezTo>
                  <a:pt x="873747" y="2139479"/>
                  <a:pt x="893284" y="2139479"/>
                  <a:pt x="903053" y="2139479"/>
                </a:cubicBezTo>
                <a:cubicBezTo>
                  <a:pt x="912821" y="2139479"/>
                  <a:pt x="922590" y="2139479"/>
                  <a:pt x="922590" y="2139479"/>
                </a:cubicBezTo>
                <a:cubicBezTo>
                  <a:pt x="932359" y="2139479"/>
                  <a:pt x="932359" y="2139479"/>
                  <a:pt x="932359" y="2139479"/>
                </a:cubicBezTo>
                <a:cubicBezTo>
                  <a:pt x="942127" y="2139479"/>
                  <a:pt x="942127" y="2139479"/>
                  <a:pt x="942127" y="2139479"/>
                </a:cubicBezTo>
                <a:cubicBezTo>
                  <a:pt x="942127" y="2139479"/>
                  <a:pt x="971433" y="2139479"/>
                  <a:pt x="981202" y="2139479"/>
                </a:cubicBezTo>
                <a:cubicBezTo>
                  <a:pt x="990970" y="2139479"/>
                  <a:pt x="990970" y="2139479"/>
                  <a:pt x="990970" y="2139479"/>
                </a:cubicBezTo>
                <a:cubicBezTo>
                  <a:pt x="1000739" y="2139479"/>
                  <a:pt x="1000739" y="2139479"/>
                  <a:pt x="1010508" y="2139479"/>
                </a:cubicBezTo>
                <a:cubicBezTo>
                  <a:pt x="1020276" y="2149248"/>
                  <a:pt x="1030045" y="2149248"/>
                  <a:pt x="1049582" y="2149248"/>
                </a:cubicBezTo>
                <a:cubicBezTo>
                  <a:pt x="1059351" y="2149248"/>
                  <a:pt x="1069119" y="2149248"/>
                  <a:pt x="1078888" y="2149248"/>
                </a:cubicBezTo>
                <a:cubicBezTo>
                  <a:pt x="1078888" y="2149248"/>
                  <a:pt x="1088657" y="2149248"/>
                  <a:pt x="1098425" y="2149248"/>
                </a:cubicBezTo>
                <a:cubicBezTo>
                  <a:pt x="1108194" y="2149248"/>
                  <a:pt x="1117962" y="2149248"/>
                  <a:pt x="1117962" y="2149248"/>
                </a:cubicBezTo>
                <a:cubicBezTo>
                  <a:pt x="1117962" y="2159017"/>
                  <a:pt x="1127731" y="2159017"/>
                  <a:pt x="1127731" y="2159017"/>
                </a:cubicBezTo>
                <a:cubicBezTo>
                  <a:pt x="1127731" y="2149248"/>
                  <a:pt x="1127731" y="2149248"/>
                  <a:pt x="1137500" y="2149248"/>
                </a:cubicBezTo>
                <a:cubicBezTo>
                  <a:pt x="1137500" y="2159017"/>
                  <a:pt x="1147268" y="2159017"/>
                  <a:pt x="1147268" y="2159017"/>
                </a:cubicBezTo>
                <a:cubicBezTo>
                  <a:pt x="1157037" y="2159017"/>
                  <a:pt x="1166805" y="2159017"/>
                  <a:pt x="1176574" y="2159017"/>
                </a:cubicBezTo>
                <a:cubicBezTo>
                  <a:pt x="1166805" y="2149248"/>
                  <a:pt x="1147268" y="2139479"/>
                  <a:pt x="1137500" y="2139479"/>
                </a:cubicBezTo>
                <a:cubicBezTo>
                  <a:pt x="1127731" y="2129709"/>
                  <a:pt x="1117962" y="2119940"/>
                  <a:pt x="1117962" y="2119940"/>
                </a:cubicBezTo>
                <a:cubicBezTo>
                  <a:pt x="1088657" y="2119940"/>
                  <a:pt x="1069119" y="2110170"/>
                  <a:pt x="1069119" y="2110170"/>
                </a:cubicBezTo>
                <a:cubicBezTo>
                  <a:pt x="1059351" y="2100401"/>
                  <a:pt x="1059351" y="2100401"/>
                  <a:pt x="1059351" y="2110170"/>
                </a:cubicBezTo>
                <a:cubicBezTo>
                  <a:pt x="1049582" y="2110170"/>
                  <a:pt x="1049582" y="2110170"/>
                  <a:pt x="1039813" y="2110170"/>
                </a:cubicBezTo>
                <a:cubicBezTo>
                  <a:pt x="1039813" y="2100401"/>
                  <a:pt x="1039813" y="2100401"/>
                  <a:pt x="1030045" y="2110170"/>
                </a:cubicBezTo>
                <a:cubicBezTo>
                  <a:pt x="1030045" y="2100401"/>
                  <a:pt x="1020276" y="2100401"/>
                  <a:pt x="1020276" y="2110170"/>
                </a:cubicBezTo>
                <a:cubicBezTo>
                  <a:pt x="1020276" y="2110170"/>
                  <a:pt x="1010508" y="2110170"/>
                  <a:pt x="1010508" y="2100401"/>
                </a:cubicBezTo>
                <a:cubicBezTo>
                  <a:pt x="1010508" y="2100401"/>
                  <a:pt x="1020276" y="2100401"/>
                  <a:pt x="1030045" y="2100401"/>
                </a:cubicBezTo>
                <a:cubicBezTo>
                  <a:pt x="1039813" y="2100401"/>
                  <a:pt x="1049582" y="2100401"/>
                  <a:pt x="1049582" y="2100401"/>
                </a:cubicBezTo>
                <a:cubicBezTo>
                  <a:pt x="1059351" y="2090632"/>
                  <a:pt x="1059351" y="2090632"/>
                  <a:pt x="1059351" y="2100401"/>
                </a:cubicBezTo>
                <a:cubicBezTo>
                  <a:pt x="1069119" y="2100401"/>
                  <a:pt x="1088657" y="2100401"/>
                  <a:pt x="1088657" y="2100401"/>
                </a:cubicBezTo>
                <a:cubicBezTo>
                  <a:pt x="1088657" y="2100401"/>
                  <a:pt x="1078888" y="2090632"/>
                  <a:pt x="1078888" y="2090632"/>
                </a:cubicBezTo>
                <a:cubicBezTo>
                  <a:pt x="1078888" y="2090632"/>
                  <a:pt x="1078888" y="2090632"/>
                  <a:pt x="1088657" y="2090632"/>
                </a:cubicBezTo>
                <a:cubicBezTo>
                  <a:pt x="1088657" y="2090632"/>
                  <a:pt x="1098425" y="2100401"/>
                  <a:pt x="1098425" y="2100401"/>
                </a:cubicBezTo>
                <a:cubicBezTo>
                  <a:pt x="1108194" y="2100401"/>
                  <a:pt x="1108194" y="2100401"/>
                  <a:pt x="1108194" y="2100401"/>
                </a:cubicBezTo>
                <a:cubicBezTo>
                  <a:pt x="1117962" y="2100401"/>
                  <a:pt x="1137500" y="2100401"/>
                  <a:pt x="1147268" y="2100401"/>
                </a:cubicBezTo>
                <a:cubicBezTo>
                  <a:pt x="1147268" y="2100401"/>
                  <a:pt x="1137500" y="2090632"/>
                  <a:pt x="1127731" y="2100401"/>
                </a:cubicBezTo>
                <a:cubicBezTo>
                  <a:pt x="1117962" y="2100401"/>
                  <a:pt x="1117962" y="2090632"/>
                  <a:pt x="1108194" y="2090632"/>
                </a:cubicBezTo>
                <a:cubicBezTo>
                  <a:pt x="1108194" y="2090632"/>
                  <a:pt x="1108194" y="2090632"/>
                  <a:pt x="1137500" y="2090632"/>
                </a:cubicBezTo>
                <a:cubicBezTo>
                  <a:pt x="1127731" y="2090632"/>
                  <a:pt x="1127731" y="2080862"/>
                  <a:pt x="1117962" y="2080862"/>
                </a:cubicBezTo>
                <a:cubicBezTo>
                  <a:pt x="1117962" y="2080862"/>
                  <a:pt x="1108194" y="2071093"/>
                  <a:pt x="1098425" y="2071093"/>
                </a:cubicBezTo>
                <a:cubicBezTo>
                  <a:pt x="1088657" y="2061324"/>
                  <a:pt x="1088657" y="2061324"/>
                  <a:pt x="1088657" y="2051554"/>
                </a:cubicBezTo>
                <a:cubicBezTo>
                  <a:pt x="1088657" y="2051554"/>
                  <a:pt x="1088657" y="2051554"/>
                  <a:pt x="1069119" y="2061324"/>
                </a:cubicBezTo>
                <a:cubicBezTo>
                  <a:pt x="1069119" y="2061324"/>
                  <a:pt x="1069119" y="2041785"/>
                  <a:pt x="1059351" y="2041785"/>
                </a:cubicBezTo>
                <a:cubicBezTo>
                  <a:pt x="1059351" y="2041785"/>
                  <a:pt x="1059351" y="2041785"/>
                  <a:pt x="1049582" y="2041785"/>
                </a:cubicBezTo>
                <a:cubicBezTo>
                  <a:pt x="1049582" y="2041785"/>
                  <a:pt x="1049582" y="2032016"/>
                  <a:pt x="1039813" y="2032016"/>
                </a:cubicBezTo>
                <a:cubicBezTo>
                  <a:pt x="1030045" y="2032016"/>
                  <a:pt x="1010508" y="2022247"/>
                  <a:pt x="990970" y="2022247"/>
                </a:cubicBezTo>
                <a:cubicBezTo>
                  <a:pt x="971433" y="2022247"/>
                  <a:pt x="961665" y="2022247"/>
                  <a:pt x="951896" y="2022247"/>
                </a:cubicBezTo>
                <a:cubicBezTo>
                  <a:pt x="942127" y="2022247"/>
                  <a:pt x="903053" y="2012477"/>
                  <a:pt x="873747" y="2012477"/>
                </a:cubicBezTo>
                <a:cubicBezTo>
                  <a:pt x="854210" y="2012477"/>
                  <a:pt x="844441" y="2012477"/>
                  <a:pt x="844441" y="2002708"/>
                </a:cubicBezTo>
                <a:cubicBezTo>
                  <a:pt x="854210" y="2002708"/>
                  <a:pt x="883516" y="2002708"/>
                  <a:pt x="912821" y="2012477"/>
                </a:cubicBezTo>
                <a:cubicBezTo>
                  <a:pt x="922590" y="2012477"/>
                  <a:pt x="942127" y="2012477"/>
                  <a:pt x="951896" y="2012477"/>
                </a:cubicBezTo>
                <a:cubicBezTo>
                  <a:pt x="971433" y="2012477"/>
                  <a:pt x="1000739" y="2022247"/>
                  <a:pt x="1020276" y="2022247"/>
                </a:cubicBezTo>
                <a:cubicBezTo>
                  <a:pt x="1020276" y="2012477"/>
                  <a:pt x="1010508" y="2012477"/>
                  <a:pt x="1010508" y="2012477"/>
                </a:cubicBezTo>
                <a:cubicBezTo>
                  <a:pt x="1000739" y="2012477"/>
                  <a:pt x="990970" y="2012477"/>
                  <a:pt x="990970" y="2012477"/>
                </a:cubicBezTo>
                <a:cubicBezTo>
                  <a:pt x="971433" y="2002708"/>
                  <a:pt x="932359" y="2002708"/>
                  <a:pt x="893284" y="2002708"/>
                </a:cubicBezTo>
                <a:lnTo>
                  <a:pt x="896947" y="2002708"/>
                </a:lnTo>
                <a:cubicBezTo>
                  <a:pt x="900611" y="2002708"/>
                  <a:pt x="903053" y="2002708"/>
                  <a:pt x="903053" y="2002708"/>
                </a:cubicBezTo>
                <a:cubicBezTo>
                  <a:pt x="903053" y="2002708"/>
                  <a:pt x="922590" y="2002708"/>
                  <a:pt x="951896" y="2002708"/>
                </a:cubicBezTo>
                <a:cubicBezTo>
                  <a:pt x="971433" y="2002708"/>
                  <a:pt x="990970" y="2002708"/>
                  <a:pt x="990970" y="2002708"/>
                </a:cubicBezTo>
                <a:cubicBezTo>
                  <a:pt x="990970" y="2002708"/>
                  <a:pt x="990970" y="2002708"/>
                  <a:pt x="1000739" y="2002708"/>
                </a:cubicBezTo>
                <a:cubicBezTo>
                  <a:pt x="981202" y="1992939"/>
                  <a:pt x="971433" y="1983169"/>
                  <a:pt x="951896" y="1973400"/>
                </a:cubicBezTo>
                <a:cubicBezTo>
                  <a:pt x="942127" y="1973400"/>
                  <a:pt x="932359" y="1973400"/>
                  <a:pt x="932359" y="1973400"/>
                </a:cubicBezTo>
                <a:cubicBezTo>
                  <a:pt x="922590" y="1973400"/>
                  <a:pt x="912821" y="1973400"/>
                  <a:pt x="903053" y="1973400"/>
                </a:cubicBezTo>
                <a:cubicBezTo>
                  <a:pt x="903053" y="1973400"/>
                  <a:pt x="883516" y="1963631"/>
                  <a:pt x="873747" y="1963631"/>
                </a:cubicBezTo>
                <a:cubicBezTo>
                  <a:pt x="863978" y="1963631"/>
                  <a:pt x="854210" y="1963631"/>
                  <a:pt x="844441" y="1963631"/>
                </a:cubicBezTo>
                <a:cubicBezTo>
                  <a:pt x="834673" y="1953861"/>
                  <a:pt x="834673" y="1953861"/>
                  <a:pt x="844441" y="1953861"/>
                </a:cubicBezTo>
                <a:cubicBezTo>
                  <a:pt x="854210" y="1953861"/>
                  <a:pt x="834673" y="1944092"/>
                  <a:pt x="805367" y="1944092"/>
                </a:cubicBezTo>
                <a:cubicBezTo>
                  <a:pt x="815135" y="1944092"/>
                  <a:pt x="815135" y="1934323"/>
                  <a:pt x="805367" y="1934323"/>
                </a:cubicBezTo>
                <a:cubicBezTo>
                  <a:pt x="805367" y="1934323"/>
                  <a:pt x="795598" y="1934323"/>
                  <a:pt x="785829" y="1934323"/>
                </a:cubicBezTo>
                <a:cubicBezTo>
                  <a:pt x="785829" y="1934323"/>
                  <a:pt x="776061" y="1934323"/>
                  <a:pt x="766292" y="1934323"/>
                </a:cubicBezTo>
                <a:cubicBezTo>
                  <a:pt x="766292" y="1924554"/>
                  <a:pt x="766292" y="1924554"/>
                  <a:pt x="756524" y="1934323"/>
                </a:cubicBezTo>
                <a:cubicBezTo>
                  <a:pt x="766292" y="1934323"/>
                  <a:pt x="776061" y="1934323"/>
                  <a:pt x="785829" y="1944092"/>
                </a:cubicBezTo>
                <a:cubicBezTo>
                  <a:pt x="785829" y="1944092"/>
                  <a:pt x="785829" y="1944092"/>
                  <a:pt x="776061" y="1944092"/>
                </a:cubicBezTo>
                <a:cubicBezTo>
                  <a:pt x="776061" y="1944092"/>
                  <a:pt x="776061" y="1944092"/>
                  <a:pt x="766292" y="1944092"/>
                </a:cubicBezTo>
                <a:cubicBezTo>
                  <a:pt x="766292" y="1944092"/>
                  <a:pt x="756524" y="1944092"/>
                  <a:pt x="756524" y="1944092"/>
                </a:cubicBezTo>
                <a:cubicBezTo>
                  <a:pt x="746755" y="1944092"/>
                  <a:pt x="736987" y="1934323"/>
                  <a:pt x="746755" y="1934323"/>
                </a:cubicBezTo>
                <a:cubicBezTo>
                  <a:pt x="746755" y="1924554"/>
                  <a:pt x="736987" y="1924554"/>
                  <a:pt x="727218" y="1924554"/>
                </a:cubicBezTo>
                <a:cubicBezTo>
                  <a:pt x="717449" y="1924554"/>
                  <a:pt x="707681" y="1924554"/>
                  <a:pt x="697912" y="1924554"/>
                </a:cubicBezTo>
                <a:cubicBezTo>
                  <a:pt x="688143" y="1924554"/>
                  <a:pt x="678375" y="1914784"/>
                  <a:pt x="678375" y="1924554"/>
                </a:cubicBezTo>
                <a:cubicBezTo>
                  <a:pt x="668606" y="1924554"/>
                  <a:pt x="658838" y="1914784"/>
                  <a:pt x="649069" y="1914784"/>
                </a:cubicBezTo>
                <a:cubicBezTo>
                  <a:pt x="639300" y="1914784"/>
                  <a:pt x="629532" y="1914784"/>
                  <a:pt x="629532" y="1914784"/>
                </a:cubicBezTo>
                <a:cubicBezTo>
                  <a:pt x="619763" y="1914784"/>
                  <a:pt x="609995" y="1914784"/>
                  <a:pt x="590457" y="1905015"/>
                </a:cubicBezTo>
                <a:cubicBezTo>
                  <a:pt x="580689" y="1905015"/>
                  <a:pt x="570920" y="1905015"/>
                  <a:pt x="570920" y="1905015"/>
                </a:cubicBezTo>
                <a:cubicBezTo>
                  <a:pt x="570920" y="1905015"/>
                  <a:pt x="561152" y="1905015"/>
                  <a:pt x="561152" y="1905015"/>
                </a:cubicBezTo>
                <a:cubicBezTo>
                  <a:pt x="551383" y="1914784"/>
                  <a:pt x="541614" y="1914784"/>
                  <a:pt x="531846" y="1905015"/>
                </a:cubicBezTo>
                <a:lnTo>
                  <a:pt x="522077" y="1905015"/>
                </a:lnTo>
                <a:cubicBezTo>
                  <a:pt x="522077" y="1895246"/>
                  <a:pt x="551383" y="1895246"/>
                  <a:pt x="600226" y="1905015"/>
                </a:cubicBezTo>
                <a:cubicBezTo>
                  <a:pt x="609995" y="1905015"/>
                  <a:pt x="619763" y="1905015"/>
                  <a:pt x="629532" y="1905015"/>
                </a:cubicBezTo>
                <a:cubicBezTo>
                  <a:pt x="629532" y="1905015"/>
                  <a:pt x="639300" y="1905015"/>
                  <a:pt x="639300" y="1905015"/>
                </a:cubicBezTo>
                <a:cubicBezTo>
                  <a:pt x="649069" y="1905015"/>
                  <a:pt x="658838" y="1905015"/>
                  <a:pt x="668606" y="1905015"/>
                </a:cubicBezTo>
                <a:cubicBezTo>
                  <a:pt x="678375" y="1905015"/>
                  <a:pt x="678375" y="1905015"/>
                  <a:pt x="688143" y="1905015"/>
                </a:cubicBezTo>
                <a:cubicBezTo>
                  <a:pt x="697912" y="1914784"/>
                  <a:pt x="746755" y="1914784"/>
                  <a:pt x="746755" y="1914784"/>
                </a:cubicBezTo>
                <a:cubicBezTo>
                  <a:pt x="746755" y="1914784"/>
                  <a:pt x="756524" y="1914784"/>
                  <a:pt x="756524" y="1914784"/>
                </a:cubicBezTo>
                <a:cubicBezTo>
                  <a:pt x="756524" y="1914784"/>
                  <a:pt x="766292" y="1914784"/>
                  <a:pt x="766292" y="1914784"/>
                </a:cubicBezTo>
                <a:cubicBezTo>
                  <a:pt x="776061" y="1914784"/>
                  <a:pt x="785829" y="1914784"/>
                  <a:pt x="785829" y="1914784"/>
                </a:cubicBezTo>
                <a:cubicBezTo>
                  <a:pt x="795598" y="1914784"/>
                  <a:pt x="795598" y="1914784"/>
                  <a:pt x="805367" y="1914784"/>
                </a:cubicBezTo>
                <a:cubicBezTo>
                  <a:pt x="815135" y="1914784"/>
                  <a:pt x="824904" y="1914784"/>
                  <a:pt x="844441" y="1924554"/>
                </a:cubicBezTo>
                <a:cubicBezTo>
                  <a:pt x="844441" y="1924554"/>
                  <a:pt x="854210" y="1924554"/>
                  <a:pt x="854210" y="1924554"/>
                </a:cubicBezTo>
                <a:cubicBezTo>
                  <a:pt x="844441" y="1914784"/>
                  <a:pt x="834673" y="1905015"/>
                  <a:pt x="844441" y="1905015"/>
                </a:cubicBezTo>
                <a:cubicBezTo>
                  <a:pt x="844441" y="1905015"/>
                  <a:pt x="863978" y="1905015"/>
                  <a:pt x="873747" y="1914784"/>
                </a:cubicBezTo>
                <a:cubicBezTo>
                  <a:pt x="883516" y="1914784"/>
                  <a:pt x="893284" y="1924554"/>
                  <a:pt x="893284" y="1924554"/>
                </a:cubicBezTo>
                <a:cubicBezTo>
                  <a:pt x="893284" y="1924554"/>
                  <a:pt x="903053" y="1924554"/>
                  <a:pt x="912821" y="1924554"/>
                </a:cubicBezTo>
                <a:cubicBezTo>
                  <a:pt x="922590" y="1924554"/>
                  <a:pt x="922590" y="1924554"/>
                  <a:pt x="922590" y="1924554"/>
                </a:cubicBezTo>
                <a:cubicBezTo>
                  <a:pt x="932359" y="1924554"/>
                  <a:pt x="932359" y="1924554"/>
                  <a:pt x="942127" y="1924554"/>
                </a:cubicBezTo>
                <a:cubicBezTo>
                  <a:pt x="942127" y="1924554"/>
                  <a:pt x="951896" y="1924554"/>
                  <a:pt x="971433" y="1924554"/>
                </a:cubicBezTo>
                <a:cubicBezTo>
                  <a:pt x="981202" y="1924554"/>
                  <a:pt x="990970" y="1924554"/>
                  <a:pt x="990970" y="1924554"/>
                </a:cubicBezTo>
                <a:cubicBezTo>
                  <a:pt x="1000739" y="1924554"/>
                  <a:pt x="1010508" y="1924554"/>
                  <a:pt x="1020276" y="1924554"/>
                </a:cubicBezTo>
                <a:cubicBezTo>
                  <a:pt x="1030045" y="1934323"/>
                  <a:pt x="1030045" y="1934323"/>
                  <a:pt x="1039813" y="1934323"/>
                </a:cubicBezTo>
                <a:cubicBezTo>
                  <a:pt x="1030045" y="1924554"/>
                  <a:pt x="1020276" y="1914784"/>
                  <a:pt x="1010508" y="1914784"/>
                </a:cubicBezTo>
                <a:cubicBezTo>
                  <a:pt x="1010508" y="1905015"/>
                  <a:pt x="1010508" y="1905015"/>
                  <a:pt x="1000739" y="1905015"/>
                </a:cubicBezTo>
                <a:cubicBezTo>
                  <a:pt x="990970" y="1895246"/>
                  <a:pt x="990970" y="1895246"/>
                  <a:pt x="1000739" y="1895246"/>
                </a:cubicBezTo>
                <a:cubicBezTo>
                  <a:pt x="990970" y="1895246"/>
                  <a:pt x="990970" y="1895246"/>
                  <a:pt x="990970" y="1895246"/>
                </a:cubicBezTo>
                <a:cubicBezTo>
                  <a:pt x="990970" y="1895246"/>
                  <a:pt x="981202" y="1895246"/>
                  <a:pt x="971433" y="1895246"/>
                </a:cubicBezTo>
                <a:cubicBezTo>
                  <a:pt x="951896" y="1895246"/>
                  <a:pt x="912821" y="1885476"/>
                  <a:pt x="883516" y="1885476"/>
                </a:cubicBezTo>
                <a:cubicBezTo>
                  <a:pt x="873747" y="1885476"/>
                  <a:pt x="854210" y="1885476"/>
                  <a:pt x="844441" y="1885476"/>
                </a:cubicBezTo>
                <a:cubicBezTo>
                  <a:pt x="844441" y="1875707"/>
                  <a:pt x="824904" y="1875707"/>
                  <a:pt x="815135" y="1875707"/>
                </a:cubicBezTo>
                <a:cubicBezTo>
                  <a:pt x="805367" y="1875707"/>
                  <a:pt x="795598" y="1875707"/>
                  <a:pt x="795598" y="1875707"/>
                </a:cubicBezTo>
                <a:cubicBezTo>
                  <a:pt x="795598" y="1885476"/>
                  <a:pt x="795598" y="1885476"/>
                  <a:pt x="795598" y="1885476"/>
                </a:cubicBezTo>
                <a:cubicBezTo>
                  <a:pt x="785829" y="1875707"/>
                  <a:pt x="785829" y="1875707"/>
                  <a:pt x="785829" y="1875707"/>
                </a:cubicBezTo>
                <a:cubicBezTo>
                  <a:pt x="776061" y="1875707"/>
                  <a:pt x="776061" y="1875707"/>
                  <a:pt x="776061" y="1875707"/>
                </a:cubicBezTo>
                <a:cubicBezTo>
                  <a:pt x="766292" y="1875707"/>
                  <a:pt x="756524" y="1875707"/>
                  <a:pt x="756524" y="1875707"/>
                </a:cubicBezTo>
                <a:cubicBezTo>
                  <a:pt x="746755" y="1875707"/>
                  <a:pt x="746755" y="1875707"/>
                  <a:pt x="736987" y="1875707"/>
                </a:cubicBezTo>
                <a:cubicBezTo>
                  <a:pt x="736987" y="1875707"/>
                  <a:pt x="727218" y="1875707"/>
                  <a:pt x="717449" y="1865938"/>
                </a:cubicBezTo>
                <a:cubicBezTo>
                  <a:pt x="717449" y="1865938"/>
                  <a:pt x="697912" y="1865938"/>
                  <a:pt x="668606" y="1865938"/>
                </a:cubicBezTo>
                <a:cubicBezTo>
                  <a:pt x="649069" y="1865938"/>
                  <a:pt x="619763" y="1865938"/>
                  <a:pt x="609995" y="1865938"/>
                </a:cubicBezTo>
                <a:cubicBezTo>
                  <a:pt x="600226" y="1856168"/>
                  <a:pt x="590457" y="1856168"/>
                  <a:pt x="590457" y="1856168"/>
                </a:cubicBezTo>
                <a:cubicBezTo>
                  <a:pt x="580689" y="1856168"/>
                  <a:pt x="580689" y="1856168"/>
                  <a:pt x="570920" y="1856168"/>
                </a:cubicBezTo>
                <a:cubicBezTo>
                  <a:pt x="570920" y="1856168"/>
                  <a:pt x="561152" y="1856168"/>
                  <a:pt x="561152" y="1856168"/>
                </a:cubicBezTo>
                <a:cubicBezTo>
                  <a:pt x="561152" y="1856168"/>
                  <a:pt x="512308" y="1856168"/>
                  <a:pt x="463465" y="1856168"/>
                </a:cubicBezTo>
                <a:cubicBezTo>
                  <a:pt x="443928" y="1856168"/>
                  <a:pt x="424391" y="1846399"/>
                  <a:pt x="424391" y="1846399"/>
                </a:cubicBezTo>
                <a:lnTo>
                  <a:pt x="434160" y="1846399"/>
                </a:lnTo>
                <a:cubicBezTo>
                  <a:pt x="473234" y="1846399"/>
                  <a:pt x="512308" y="1846399"/>
                  <a:pt x="541614" y="1846399"/>
                </a:cubicBezTo>
                <a:cubicBezTo>
                  <a:pt x="590457" y="1846399"/>
                  <a:pt x="678375" y="1856168"/>
                  <a:pt x="688143" y="1856168"/>
                </a:cubicBezTo>
                <a:cubicBezTo>
                  <a:pt x="688143" y="1856168"/>
                  <a:pt x="693028" y="1856168"/>
                  <a:pt x="696691" y="1856168"/>
                </a:cubicBezTo>
                <a:lnTo>
                  <a:pt x="697912" y="1856168"/>
                </a:lnTo>
                <a:cubicBezTo>
                  <a:pt x="697912" y="1846399"/>
                  <a:pt x="688143" y="1846399"/>
                  <a:pt x="688143" y="1846399"/>
                </a:cubicBezTo>
                <a:cubicBezTo>
                  <a:pt x="678375" y="1846399"/>
                  <a:pt x="678375" y="1846399"/>
                  <a:pt x="668606" y="1846399"/>
                </a:cubicBezTo>
                <a:cubicBezTo>
                  <a:pt x="649069" y="1836630"/>
                  <a:pt x="639300" y="1836630"/>
                  <a:pt x="629532" y="1836630"/>
                </a:cubicBezTo>
                <a:cubicBezTo>
                  <a:pt x="629532" y="1836630"/>
                  <a:pt x="619763" y="1836630"/>
                  <a:pt x="609995" y="1836630"/>
                </a:cubicBezTo>
                <a:cubicBezTo>
                  <a:pt x="570920" y="1836630"/>
                  <a:pt x="561152" y="1826861"/>
                  <a:pt x="551383" y="1826861"/>
                </a:cubicBezTo>
                <a:cubicBezTo>
                  <a:pt x="531846" y="1836630"/>
                  <a:pt x="492771" y="1826861"/>
                  <a:pt x="463465" y="1826861"/>
                </a:cubicBezTo>
                <a:cubicBezTo>
                  <a:pt x="463465" y="1826861"/>
                  <a:pt x="453697" y="1826861"/>
                  <a:pt x="443928" y="1826861"/>
                </a:cubicBezTo>
                <a:cubicBezTo>
                  <a:pt x="434160" y="1826861"/>
                  <a:pt x="424391" y="1826861"/>
                  <a:pt x="414622" y="1817091"/>
                </a:cubicBezTo>
                <a:cubicBezTo>
                  <a:pt x="414622" y="1817091"/>
                  <a:pt x="385317" y="1817091"/>
                  <a:pt x="287630" y="1807322"/>
                </a:cubicBezTo>
                <a:lnTo>
                  <a:pt x="258325" y="1807322"/>
                </a:lnTo>
                <a:cubicBezTo>
                  <a:pt x="287630" y="1807322"/>
                  <a:pt x="307168" y="1807322"/>
                  <a:pt x="307168" y="1797552"/>
                </a:cubicBezTo>
                <a:cubicBezTo>
                  <a:pt x="346242" y="1797552"/>
                  <a:pt x="395085" y="1797552"/>
                  <a:pt x="404854" y="1797552"/>
                </a:cubicBezTo>
                <a:cubicBezTo>
                  <a:pt x="414622" y="1797552"/>
                  <a:pt x="424391" y="1797552"/>
                  <a:pt x="434160" y="1807322"/>
                </a:cubicBezTo>
                <a:cubicBezTo>
                  <a:pt x="443928" y="1807322"/>
                  <a:pt x="483003" y="1807322"/>
                  <a:pt x="512308" y="1807322"/>
                </a:cubicBezTo>
                <a:cubicBezTo>
                  <a:pt x="522077" y="1807322"/>
                  <a:pt x="541614" y="1807322"/>
                  <a:pt x="551383" y="1807322"/>
                </a:cubicBezTo>
                <a:cubicBezTo>
                  <a:pt x="570920" y="1817091"/>
                  <a:pt x="590457" y="1817091"/>
                  <a:pt x="590457" y="1817091"/>
                </a:cubicBezTo>
                <a:cubicBezTo>
                  <a:pt x="590457" y="1817091"/>
                  <a:pt x="600226" y="1817091"/>
                  <a:pt x="600226" y="1817091"/>
                </a:cubicBezTo>
                <a:cubicBezTo>
                  <a:pt x="609995" y="1817091"/>
                  <a:pt x="609995" y="1817091"/>
                  <a:pt x="619763" y="1817091"/>
                </a:cubicBezTo>
                <a:cubicBezTo>
                  <a:pt x="619763" y="1817091"/>
                  <a:pt x="619763" y="1817091"/>
                  <a:pt x="629532" y="1817091"/>
                </a:cubicBezTo>
                <a:cubicBezTo>
                  <a:pt x="629532" y="1817091"/>
                  <a:pt x="639300" y="1817091"/>
                  <a:pt x="639300" y="1817091"/>
                </a:cubicBezTo>
                <a:cubicBezTo>
                  <a:pt x="649069" y="1817091"/>
                  <a:pt x="658838" y="1817091"/>
                  <a:pt x="658838" y="1817091"/>
                </a:cubicBezTo>
                <a:cubicBezTo>
                  <a:pt x="668606" y="1817091"/>
                  <a:pt x="678375" y="1817091"/>
                  <a:pt x="688143" y="1817091"/>
                </a:cubicBezTo>
                <a:cubicBezTo>
                  <a:pt x="697912" y="1817091"/>
                  <a:pt x="707681" y="1817091"/>
                  <a:pt x="707681" y="1817091"/>
                </a:cubicBezTo>
                <a:cubicBezTo>
                  <a:pt x="717449" y="1817091"/>
                  <a:pt x="727218" y="1817091"/>
                  <a:pt x="727218" y="1817091"/>
                </a:cubicBezTo>
                <a:cubicBezTo>
                  <a:pt x="746755" y="1817091"/>
                  <a:pt x="756524" y="1817091"/>
                  <a:pt x="766292" y="1817091"/>
                </a:cubicBezTo>
                <a:cubicBezTo>
                  <a:pt x="785829" y="1826861"/>
                  <a:pt x="795598" y="1826861"/>
                  <a:pt x="805367" y="1826861"/>
                </a:cubicBezTo>
                <a:cubicBezTo>
                  <a:pt x="805367" y="1826861"/>
                  <a:pt x="815135" y="1826861"/>
                  <a:pt x="844441" y="1826861"/>
                </a:cubicBezTo>
                <a:cubicBezTo>
                  <a:pt x="873747" y="1826861"/>
                  <a:pt x="883516" y="1836630"/>
                  <a:pt x="893284" y="1836630"/>
                </a:cubicBezTo>
                <a:cubicBezTo>
                  <a:pt x="912821" y="1836630"/>
                  <a:pt x="922590" y="1826861"/>
                  <a:pt x="922590" y="1826861"/>
                </a:cubicBezTo>
                <a:cubicBezTo>
                  <a:pt x="922590" y="1826861"/>
                  <a:pt x="922590" y="1826861"/>
                  <a:pt x="922590" y="1817091"/>
                </a:cubicBezTo>
                <a:cubicBezTo>
                  <a:pt x="912821" y="1817091"/>
                  <a:pt x="903053" y="1817091"/>
                  <a:pt x="893284" y="1817091"/>
                </a:cubicBezTo>
                <a:cubicBezTo>
                  <a:pt x="893284" y="1817091"/>
                  <a:pt x="883516" y="1817091"/>
                  <a:pt x="883516" y="1817091"/>
                </a:cubicBezTo>
                <a:cubicBezTo>
                  <a:pt x="873747" y="1817091"/>
                  <a:pt x="873747" y="1817091"/>
                  <a:pt x="873747" y="1817091"/>
                </a:cubicBezTo>
                <a:cubicBezTo>
                  <a:pt x="873747" y="1817091"/>
                  <a:pt x="873747" y="1817091"/>
                  <a:pt x="863978" y="1817091"/>
                </a:cubicBezTo>
                <a:cubicBezTo>
                  <a:pt x="863978" y="1817091"/>
                  <a:pt x="854210" y="1817091"/>
                  <a:pt x="854210" y="1817091"/>
                </a:cubicBezTo>
                <a:cubicBezTo>
                  <a:pt x="844441" y="1817091"/>
                  <a:pt x="834673" y="1817091"/>
                  <a:pt x="834673" y="1817091"/>
                </a:cubicBezTo>
                <a:cubicBezTo>
                  <a:pt x="815135" y="1817091"/>
                  <a:pt x="785829" y="1807322"/>
                  <a:pt x="766292" y="1807322"/>
                </a:cubicBezTo>
                <a:cubicBezTo>
                  <a:pt x="766292" y="1807322"/>
                  <a:pt x="776061" y="1807322"/>
                  <a:pt x="785829" y="1807322"/>
                </a:cubicBezTo>
                <a:cubicBezTo>
                  <a:pt x="785829" y="1807322"/>
                  <a:pt x="785829" y="1807322"/>
                  <a:pt x="776061" y="1797552"/>
                </a:cubicBezTo>
                <a:cubicBezTo>
                  <a:pt x="766292" y="1797552"/>
                  <a:pt x="756524" y="1797552"/>
                  <a:pt x="746755" y="1797552"/>
                </a:cubicBezTo>
                <a:cubicBezTo>
                  <a:pt x="746755" y="1797552"/>
                  <a:pt x="727218" y="1797552"/>
                  <a:pt x="727218" y="1787783"/>
                </a:cubicBezTo>
                <a:cubicBezTo>
                  <a:pt x="717449" y="1787783"/>
                  <a:pt x="697912" y="1787783"/>
                  <a:pt x="668606" y="1787783"/>
                </a:cubicBezTo>
                <a:cubicBezTo>
                  <a:pt x="658838" y="1787783"/>
                  <a:pt x="639300" y="1778014"/>
                  <a:pt x="629532" y="1778014"/>
                </a:cubicBezTo>
                <a:cubicBezTo>
                  <a:pt x="619763" y="1778014"/>
                  <a:pt x="609995" y="1778014"/>
                  <a:pt x="609995" y="1778014"/>
                </a:cubicBezTo>
                <a:cubicBezTo>
                  <a:pt x="609995" y="1778014"/>
                  <a:pt x="600226" y="1778014"/>
                  <a:pt x="600226" y="1778014"/>
                </a:cubicBezTo>
                <a:cubicBezTo>
                  <a:pt x="590457" y="1778014"/>
                  <a:pt x="580689" y="1778014"/>
                  <a:pt x="561152" y="1778014"/>
                </a:cubicBezTo>
                <a:cubicBezTo>
                  <a:pt x="561152" y="1778014"/>
                  <a:pt x="551383" y="1778014"/>
                  <a:pt x="541614" y="1778014"/>
                </a:cubicBezTo>
                <a:cubicBezTo>
                  <a:pt x="531846" y="1778014"/>
                  <a:pt x="522077" y="1768245"/>
                  <a:pt x="512308" y="1768245"/>
                </a:cubicBezTo>
                <a:cubicBezTo>
                  <a:pt x="502540" y="1768245"/>
                  <a:pt x="483003" y="1768245"/>
                  <a:pt x="483003" y="1768245"/>
                </a:cubicBezTo>
                <a:cubicBezTo>
                  <a:pt x="483003" y="1768245"/>
                  <a:pt x="473234" y="1768245"/>
                  <a:pt x="463465" y="1768245"/>
                </a:cubicBezTo>
                <a:cubicBezTo>
                  <a:pt x="443928" y="1768245"/>
                  <a:pt x="404854" y="1758475"/>
                  <a:pt x="404854" y="1758475"/>
                </a:cubicBezTo>
                <a:cubicBezTo>
                  <a:pt x="395085" y="1758475"/>
                  <a:pt x="395085" y="1758475"/>
                  <a:pt x="385317" y="1758475"/>
                </a:cubicBezTo>
                <a:cubicBezTo>
                  <a:pt x="375548" y="1758475"/>
                  <a:pt x="365779" y="1758475"/>
                  <a:pt x="356011" y="1758475"/>
                </a:cubicBezTo>
                <a:cubicBezTo>
                  <a:pt x="346242" y="1758475"/>
                  <a:pt x="336473" y="1758475"/>
                  <a:pt x="336473" y="1758475"/>
                </a:cubicBezTo>
                <a:cubicBezTo>
                  <a:pt x="316936" y="1748706"/>
                  <a:pt x="307168" y="1748706"/>
                  <a:pt x="297399" y="1748706"/>
                </a:cubicBezTo>
                <a:cubicBezTo>
                  <a:pt x="297399" y="1748706"/>
                  <a:pt x="287630" y="1748706"/>
                  <a:pt x="277862" y="1748706"/>
                </a:cubicBezTo>
                <a:cubicBezTo>
                  <a:pt x="268093" y="1748706"/>
                  <a:pt x="258325" y="1748706"/>
                  <a:pt x="258325" y="1748706"/>
                </a:cubicBezTo>
                <a:cubicBezTo>
                  <a:pt x="258325" y="1748706"/>
                  <a:pt x="248556" y="1748706"/>
                  <a:pt x="229019" y="1748706"/>
                </a:cubicBezTo>
                <a:cubicBezTo>
                  <a:pt x="219250" y="1748706"/>
                  <a:pt x="209482" y="1748706"/>
                  <a:pt x="199713" y="1738937"/>
                </a:cubicBezTo>
                <a:cubicBezTo>
                  <a:pt x="189944" y="1738937"/>
                  <a:pt x="180176" y="1738937"/>
                  <a:pt x="170407" y="1738937"/>
                </a:cubicBezTo>
                <a:cubicBezTo>
                  <a:pt x="170407" y="1738937"/>
                  <a:pt x="160638" y="1738937"/>
                  <a:pt x="160638" y="1738937"/>
                </a:cubicBezTo>
                <a:cubicBezTo>
                  <a:pt x="150870" y="1738937"/>
                  <a:pt x="150870" y="1738937"/>
                  <a:pt x="141101" y="1738937"/>
                </a:cubicBezTo>
                <a:cubicBezTo>
                  <a:pt x="141101" y="1738937"/>
                  <a:pt x="141101" y="1738937"/>
                  <a:pt x="131332" y="1738937"/>
                </a:cubicBezTo>
                <a:cubicBezTo>
                  <a:pt x="121564" y="1738937"/>
                  <a:pt x="111795" y="1738937"/>
                  <a:pt x="111795" y="1738937"/>
                </a:cubicBezTo>
                <a:cubicBezTo>
                  <a:pt x="102027" y="1738937"/>
                  <a:pt x="102027" y="1738937"/>
                  <a:pt x="92258" y="1738937"/>
                </a:cubicBezTo>
                <a:cubicBezTo>
                  <a:pt x="92258" y="1738937"/>
                  <a:pt x="82489" y="1729168"/>
                  <a:pt x="82489" y="1729168"/>
                </a:cubicBezTo>
                <a:lnTo>
                  <a:pt x="92258" y="1729168"/>
                </a:lnTo>
                <a:cubicBezTo>
                  <a:pt x="92258" y="1729168"/>
                  <a:pt x="102027" y="1729168"/>
                  <a:pt x="102027" y="1729168"/>
                </a:cubicBezTo>
                <a:cubicBezTo>
                  <a:pt x="102027" y="1729168"/>
                  <a:pt x="102027" y="1729168"/>
                  <a:pt x="111795" y="1729168"/>
                </a:cubicBezTo>
                <a:cubicBezTo>
                  <a:pt x="111795" y="1729168"/>
                  <a:pt x="121564" y="1729168"/>
                  <a:pt x="131332" y="1729168"/>
                </a:cubicBezTo>
                <a:cubicBezTo>
                  <a:pt x="131332" y="1729168"/>
                  <a:pt x="141101" y="1729168"/>
                  <a:pt x="141101" y="1729168"/>
                </a:cubicBezTo>
                <a:cubicBezTo>
                  <a:pt x="150870" y="1729168"/>
                  <a:pt x="150870" y="1729168"/>
                  <a:pt x="160638" y="1729168"/>
                </a:cubicBezTo>
                <a:cubicBezTo>
                  <a:pt x="160638" y="1729168"/>
                  <a:pt x="170407" y="1729168"/>
                  <a:pt x="180176" y="1729168"/>
                </a:cubicBezTo>
                <a:cubicBezTo>
                  <a:pt x="209482" y="1729168"/>
                  <a:pt x="277862" y="1729168"/>
                  <a:pt x="297399" y="1738937"/>
                </a:cubicBezTo>
                <a:cubicBezTo>
                  <a:pt x="297399" y="1738937"/>
                  <a:pt x="316936" y="1738937"/>
                  <a:pt x="326705" y="1738937"/>
                </a:cubicBezTo>
                <a:cubicBezTo>
                  <a:pt x="326705" y="1738937"/>
                  <a:pt x="346242" y="1738937"/>
                  <a:pt x="346242" y="1738937"/>
                </a:cubicBezTo>
                <a:cubicBezTo>
                  <a:pt x="424391" y="1748706"/>
                  <a:pt x="424391" y="1748706"/>
                  <a:pt x="434160" y="1738937"/>
                </a:cubicBezTo>
                <a:cubicBezTo>
                  <a:pt x="434160" y="1738937"/>
                  <a:pt x="443928" y="1738937"/>
                  <a:pt x="463465" y="1748706"/>
                </a:cubicBezTo>
                <a:cubicBezTo>
                  <a:pt x="492771" y="1748706"/>
                  <a:pt x="502540" y="1748706"/>
                  <a:pt x="502540" y="1738937"/>
                </a:cubicBezTo>
                <a:lnTo>
                  <a:pt x="473234" y="1738937"/>
                </a:lnTo>
                <a:cubicBezTo>
                  <a:pt x="463465" y="1738937"/>
                  <a:pt x="443928" y="1738937"/>
                  <a:pt x="424391" y="1729168"/>
                </a:cubicBezTo>
                <a:lnTo>
                  <a:pt x="447439" y="1729168"/>
                </a:lnTo>
                <a:cubicBezTo>
                  <a:pt x="476287" y="1729168"/>
                  <a:pt x="492771" y="1729168"/>
                  <a:pt x="492771" y="1729168"/>
                </a:cubicBezTo>
                <a:cubicBezTo>
                  <a:pt x="502540" y="1729168"/>
                  <a:pt x="512308" y="1729168"/>
                  <a:pt x="522077" y="1729168"/>
                </a:cubicBezTo>
                <a:cubicBezTo>
                  <a:pt x="531846" y="1738937"/>
                  <a:pt x="541614" y="1738937"/>
                  <a:pt x="561152" y="1738937"/>
                </a:cubicBezTo>
                <a:cubicBezTo>
                  <a:pt x="590457" y="1738937"/>
                  <a:pt x="678375" y="1748706"/>
                  <a:pt x="678375" y="1748706"/>
                </a:cubicBezTo>
                <a:cubicBezTo>
                  <a:pt x="678375" y="1748706"/>
                  <a:pt x="688143" y="1748706"/>
                  <a:pt x="688143" y="1748706"/>
                </a:cubicBezTo>
                <a:cubicBezTo>
                  <a:pt x="697912" y="1748706"/>
                  <a:pt x="697912" y="1748706"/>
                  <a:pt x="697912" y="1748706"/>
                </a:cubicBezTo>
                <a:cubicBezTo>
                  <a:pt x="707681" y="1748706"/>
                  <a:pt x="707681" y="1748706"/>
                  <a:pt x="707681" y="1748706"/>
                </a:cubicBezTo>
                <a:cubicBezTo>
                  <a:pt x="717449" y="1748706"/>
                  <a:pt x="746755" y="1748706"/>
                  <a:pt x="746755" y="1748706"/>
                </a:cubicBezTo>
                <a:cubicBezTo>
                  <a:pt x="756524" y="1758475"/>
                  <a:pt x="756524" y="1758475"/>
                  <a:pt x="756524" y="1758475"/>
                </a:cubicBezTo>
                <a:cubicBezTo>
                  <a:pt x="766292" y="1748706"/>
                  <a:pt x="766292" y="1758475"/>
                  <a:pt x="766292" y="1758475"/>
                </a:cubicBezTo>
                <a:cubicBezTo>
                  <a:pt x="776061" y="1758475"/>
                  <a:pt x="776061" y="1758475"/>
                  <a:pt x="776061" y="1758475"/>
                </a:cubicBezTo>
                <a:cubicBezTo>
                  <a:pt x="766292" y="1748706"/>
                  <a:pt x="756524" y="1748706"/>
                  <a:pt x="756524" y="1738937"/>
                </a:cubicBezTo>
                <a:cubicBezTo>
                  <a:pt x="746755" y="1738937"/>
                  <a:pt x="736987" y="1738937"/>
                  <a:pt x="736987" y="1738937"/>
                </a:cubicBezTo>
                <a:cubicBezTo>
                  <a:pt x="736987" y="1738937"/>
                  <a:pt x="727218" y="1719398"/>
                  <a:pt x="717449" y="1719398"/>
                </a:cubicBezTo>
                <a:cubicBezTo>
                  <a:pt x="707681" y="1719398"/>
                  <a:pt x="688143" y="1719398"/>
                  <a:pt x="678375" y="1709629"/>
                </a:cubicBezTo>
                <a:cubicBezTo>
                  <a:pt x="668606" y="1709629"/>
                  <a:pt x="668606" y="1709629"/>
                  <a:pt x="658838" y="1709629"/>
                </a:cubicBezTo>
                <a:cubicBezTo>
                  <a:pt x="649069" y="1709629"/>
                  <a:pt x="649069" y="1709629"/>
                  <a:pt x="649069" y="1709629"/>
                </a:cubicBezTo>
                <a:cubicBezTo>
                  <a:pt x="649069" y="1699859"/>
                  <a:pt x="639300" y="1699859"/>
                  <a:pt x="609995" y="1699859"/>
                </a:cubicBezTo>
                <a:cubicBezTo>
                  <a:pt x="590457" y="1690090"/>
                  <a:pt x="580689" y="1690090"/>
                  <a:pt x="570920" y="1690090"/>
                </a:cubicBezTo>
                <a:cubicBezTo>
                  <a:pt x="561152" y="1690090"/>
                  <a:pt x="473234" y="1680321"/>
                  <a:pt x="453697" y="1680321"/>
                </a:cubicBezTo>
                <a:cubicBezTo>
                  <a:pt x="453697" y="1680321"/>
                  <a:pt x="443928" y="1680321"/>
                  <a:pt x="443928" y="1680321"/>
                </a:cubicBezTo>
                <a:cubicBezTo>
                  <a:pt x="443928" y="1680321"/>
                  <a:pt x="434160" y="1680321"/>
                  <a:pt x="434160" y="1680321"/>
                </a:cubicBezTo>
                <a:cubicBezTo>
                  <a:pt x="424391" y="1680321"/>
                  <a:pt x="414622" y="1680321"/>
                  <a:pt x="395085" y="1680321"/>
                </a:cubicBezTo>
                <a:cubicBezTo>
                  <a:pt x="385317" y="1680321"/>
                  <a:pt x="375548" y="1680321"/>
                  <a:pt x="365779" y="1680321"/>
                </a:cubicBezTo>
                <a:cubicBezTo>
                  <a:pt x="356011" y="1670551"/>
                  <a:pt x="346242" y="1670551"/>
                  <a:pt x="336473" y="1670551"/>
                </a:cubicBezTo>
                <a:cubicBezTo>
                  <a:pt x="326705" y="1670551"/>
                  <a:pt x="316936" y="1670551"/>
                  <a:pt x="316936" y="1670551"/>
                </a:cubicBezTo>
                <a:cubicBezTo>
                  <a:pt x="316936" y="1670551"/>
                  <a:pt x="307168" y="1670551"/>
                  <a:pt x="287630" y="1670551"/>
                </a:cubicBezTo>
                <a:cubicBezTo>
                  <a:pt x="277862" y="1670551"/>
                  <a:pt x="268093" y="1670551"/>
                  <a:pt x="268093" y="1670551"/>
                </a:cubicBezTo>
                <a:cubicBezTo>
                  <a:pt x="258325" y="1670551"/>
                  <a:pt x="248556" y="1670551"/>
                  <a:pt x="229019" y="1670551"/>
                </a:cubicBezTo>
                <a:cubicBezTo>
                  <a:pt x="199713" y="1670551"/>
                  <a:pt x="150870" y="1660782"/>
                  <a:pt x="141101" y="1660782"/>
                </a:cubicBezTo>
                <a:cubicBezTo>
                  <a:pt x="131332" y="1660782"/>
                  <a:pt x="131332" y="1660782"/>
                  <a:pt x="121564" y="1660782"/>
                </a:cubicBezTo>
                <a:cubicBezTo>
                  <a:pt x="121564" y="1660782"/>
                  <a:pt x="121564" y="1660782"/>
                  <a:pt x="111795" y="1660782"/>
                </a:cubicBezTo>
                <a:cubicBezTo>
                  <a:pt x="102027" y="1660782"/>
                  <a:pt x="92258" y="1660782"/>
                  <a:pt x="92258" y="1660782"/>
                </a:cubicBezTo>
                <a:cubicBezTo>
                  <a:pt x="92258" y="1670551"/>
                  <a:pt x="82489" y="1670551"/>
                  <a:pt x="82489" y="1660782"/>
                </a:cubicBezTo>
                <a:cubicBezTo>
                  <a:pt x="72721" y="1660782"/>
                  <a:pt x="72721" y="1660782"/>
                  <a:pt x="72721" y="1660782"/>
                </a:cubicBezTo>
                <a:cubicBezTo>
                  <a:pt x="43415" y="1660782"/>
                  <a:pt x="43415" y="1660782"/>
                  <a:pt x="33646" y="1660782"/>
                </a:cubicBezTo>
                <a:cubicBezTo>
                  <a:pt x="23878" y="1651013"/>
                  <a:pt x="33646" y="1651013"/>
                  <a:pt x="43415" y="1651013"/>
                </a:cubicBezTo>
                <a:cubicBezTo>
                  <a:pt x="53184" y="1651013"/>
                  <a:pt x="53184" y="1651013"/>
                  <a:pt x="62952" y="1651013"/>
                </a:cubicBezTo>
                <a:cubicBezTo>
                  <a:pt x="72721" y="1651013"/>
                  <a:pt x="82489" y="1651013"/>
                  <a:pt x="82489" y="1651013"/>
                </a:cubicBezTo>
                <a:cubicBezTo>
                  <a:pt x="92258" y="1651013"/>
                  <a:pt x="102027" y="1651013"/>
                  <a:pt x="111795" y="1651013"/>
                </a:cubicBezTo>
                <a:cubicBezTo>
                  <a:pt x="121564" y="1651013"/>
                  <a:pt x="141101" y="1651013"/>
                  <a:pt x="141101" y="1651013"/>
                </a:cubicBezTo>
                <a:cubicBezTo>
                  <a:pt x="141101" y="1651013"/>
                  <a:pt x="150870" y="1651013"/>
                  <a:pt x="150870" y="1651013"/>
                </a:cubicBezTo>
                <a:cubicBezTo>
                  <a:pt x="160638" y="1651013"/>
                  <a:pt x="160638" y="1651013"/>
                  <a:pt x="160638" y="1651013"/>
                </a:cubicBezTo>
                <a:cubicBezTo>
                  <a:pt x="170407" y="1651013"/>
                  <a:pt x="170407" y="1651013"/>
                  <a:pt x="170407" y="1651013"/>
                </a:cubicBezTo>
                <a:cubicBezTo>
                  <a:pt x="180176" y="1651013"/>
                  <a:pt x="180176" y="1651013"/>
                  <a:pt x="180176" y="1651013"/>
                </a:cubicBezTo>
                <a:cubicBezTo>
                  <a:pt x="189944" y="1651013"/>
                  <a:pt x="209482" y="1651013"/>
                  <a:pt x="229019" y="1660782"/>
                </a:cubicBezTo>
                <a:cubicBezTo>
                  <a:pt x="248556" y="1660782"/>
                  <a:pt x="268093" y="1660782"/>
                  <a:pt x="268093" y="1660782"/>
                </a:cubicBezTo>
                <a:cubicBezTo>
                  <a:pt x="277862" y="1660782"/>
                  <a:pt x="287630" y="1660782"/>
                  <a:pt x="297399" y="1660782"/>
                </a:cubicBezTo>
                <a:cubicBezTo>
                  <a:pt x="307168" y="1660782"/>
                  <a:pt x="316936" y="1660782"/>
                  <a:pt x="326705" y="1660782"/>
                </a:cubicBezTo>
                <a:cubicBezTo>
                  <a:pt x="346242" y="1660782"/>
                  <a:pt x="375548" y="1660782"/>
                  <a:pt x="404854" y="1670551"/>
                </a:cubicBezTo>
                <a:cubicBezTo>
                  <a:pt x="414622" y="1670551"/>
                  <a:pt x="424391" y="1670551"/>
                  <a:pt x="434160" y="1670551"/>
                </a:cubicBezTo>
                <a:cubicBezTo>
                  <a:pt x="434160" y="1670551"/>
                  <a:pt x="443928" y="1670551"/>
                  <a:pt x="443928" y="1670551"/>
                </a:cubicBezTo>
                <a:cubicBezTo>
                  <a:pt x="453697" y="1670551"/>
                  <a:pt x="463465" y="1670551"/>
                  <a:pt x="463465" y="1670551"/>
                </a:cubicBezTo>
                <a:cubicBezTo>
                  <a:pt x="473234" y="1670551"/>
                  <a:pt x="483003" y="1670551"/>
                  <a:pt x="492771" y="1670551"/>
                </a:cubicBezTo>
                <a:cubicBezTo>
                  <a:pt x="492771" y="1670551"/>
                  <a:pt x="502540" y="1670551"/>
                  <a:pt x="502540" y="1670551"/>
                </a:cubicBezTo>
                <a:cubicBezTo>
                  <a:pt x="512308" y="1670551"/>
                  <a:pt x="522077" y="1670551"/>
                  <a:pt x="531846" y="1680321"/>
                </a:cubicBezTo>
                <a:cubicBezTo>
                  <a:pt x="541614" y="1680321"/>
                  <a:pt x="551383" y="1680321"/>
                  <a:pt x="561152" y="1680321"/>
                </a:cubicBezTo>
                <a:cubicBezTo>
                  <a:pt x="570920" y="1680321"/>
                  <a:pt x="590457" y="1680321"/>
                  <a:pt x="619763" y="1680321"/>
                </a:cubicBezTo>
                <a:cubicBezTo>
                  <a:pt x="629532" y="1680321"/>
                  <a:pt x="639300" y="1680321"/>
                  <a:pt x="649069" y="1680321"/>
                </a:cubicBezTo>
                <a:cubicBezTo>
                  <a:pt x="649069" y="1680321"/>
                  <a:pt x="639300" y="1670551"/>
                  <a:pt x="639300" y="1670551"/>
                </a:cubicBezTo>
                <a:cubicBezTo>
                  <a:pt x="629532" y="1670551"/>
                  <a:pt x="629532" y="1670551"/>
                  <a:pt x="629532" y="1660782"/>
                </a:cubicBezTo>
                <a:cubicBezTo>
                  <a:pt x="629532" y="1660782"/>
                  <a:pt x="658838" y="1670551"/>
                  <a:pt x="688143" y="1690090"/>
                </a:cubicBezTo>
                <a:cubicBezTo>
                  <a:pt x="717449" y="1690090"/>
                  <a:pt x="766292" y="1690090"/>
                  <a:pt x="766292" y="1690090"/>
                </a:cubicBezTo>
                <a:cubicBezTo>
                  <a:pt x="766292" y="1690090"/>
                  <a:pt x="776061" y="1690090"/>
                  <a:pt x="776061" y="1690090"/>
                </a:cubicBezTo>
                <a:cubicBezTo>
                  <a:pt x="795598" y="1690090"/>
                  <a:pt x="805367" y="1690090"/>
                  <a:pt x="815135" y="1699859"/>
                </a:cubicBezTo>
                <a:cubicBezTo>
                  <a:pt x="815135" y="1699859"/>
                  <a:pt x="824904" y="1699859"/>
                  <a:pt x="824904" y="1699859"/>
                </a:cubicBezTo>
                <a:cubicBezTo>
                  <a:pt x="834673" y="1699859"/>
                  <a:pt x="863978" y="1699859"/>
                  <a:pt x="893284" y="1699859"/>
                </a:cubicBezTo>
                <a:cubicBezTo>
                  <a:pt x="893284" y="1699859"/>
                  <a:pt x="903053" y="1699859"/>
                  <a:pt x="903053" y="1699859"/>
                </a:cubicBezTo>
                <a:cubicBezTo>
                  <a:pt x="903053" y="1699859"/>
                  <a:pt x="922590" y="1699859"/>
                  <a:pt x="932359" y="1709629"/>
                </a:cubicBezTo>
                <a:cubicBezTo>
                  <a:pt x="932359" y="1699859"/>
                  <a:pt x="922590" y="1699859"/>
                  <a:pt x="922590" y="1699859"/>
                </a:cubicBezTo>
                <a:cubicBezTo>
                  <a:pt x="912821" y="1699859"/>
                  <a:pt x="903053" y="1690090"/>
                  <a:pt x="893284" y="1680321"/>
                </a:cubicBezTo>
                <a:cubicBezTo>
                  <a:pt x="883516" y="1670551"/>
                  <a:pt x="854210" y="1660782"/>
                  <a:pt x="854210" y="1660782"/>
                </a:cubicBezTo>
                <a:cubicBezTo>
                  <a:pt x="844441" y="1651013"/>
                  <a:pt x="824904" y="1641244"/>
                  <a:pt x="815135" y="1641244"/>
                </a:cubicBezTo>
                <a:cubicBezTo>
                  <a:pt x="815135" y="1651013"/>
                  <a:pt x="815135" y="1651013"/>
                  <a:pt x="805367" y="1641244"/>
                </a:cubicBezTo>
                <a:cubicBezTo>
                  <a:pt x="805367" y="1641244"/>
                  <a:pt x="795598" y="1641244"/>
                  <a:pt x="795598" y="1641244"/>
                </a:cubicBezTo>
                <a:cubicBezTo>
                  <a:pt x="785829" y="1631475"/>
                  <a:pt x="785829" y="1631475"/>
                  <a:pt x="785829" y="1631475"/>
                </a:cubicBezTo>
                <a:cubicBezTo>
                  <a:pt x="776061" y="1631475"/>
                  <a:pt x="776061" y="1631475"/>
                  <a:pt x="766292" y="1631475"/>
                </a:cubicBezTo>
                <a:cubicBezTo>
                  <a:pt x="756524" y="1631475"/>
                  <a:pt x="746755" y="1621705"/>
                  <a:pt x="746755" y="1611936"/>
                </a:cubicBezTo>
                <a:cubicBezTo>
                  <a:pt x="746755" y="1611936"/>
                  <a:pt x="746755" y="1602166"/>
                  <a:pt x="746755" y="1602166"/>
                </a:cubicBezTo>
                <a:cubicBezTo>
                  <a:pt x="746755" y="1592397"/>
                  <a:pt x="736987" y="1582628"/>
                  <a:pt x="727218" y="1582628"/>
                </a:cubicBezTo>
                <a:cubicBezTo>
                  <a:pt x="717449" y="1582628"/>
                  <a:pt x="717449" y="1582628"/>
                  <a:pt x="717449" y="1572858"/>
                </a:cubicBezTo>
                <a:cubicBezTo>
                  <a:pt x="717449" y="1553320"/>
                  <a:pt x="717449" y="1553320"/>
                  <a:pt x="727218" y="1572858"/>
                </a:cubicBezTo>
                <a:cubicBezTo>
                  <a:pt x="736987" y="1572858"/>
                  <a:pt x="736987" y="1582628"/>
                  <a:pt x="746755" y="1582628"/>
                </a:cubicBezTo>
                <a:cubicBezTo>
                  <a:pt x="746755" y="1582628"/>
                  <a:pt x="756524" y="1582628"/>
                  <a:pt x="756524" y="1582628"/>
                </a:cubicBezTo>
                <a:cubicBezTo>
                  <a:pt x="756524" y="1582628"/>
                  <a:pt x="766292" y="1592397"/>
                  <a:pt x="766292" y="1592397"/>
                </a:cubicBezTo>
                <a:cubicBezTo>
                  <a:pt x="776061" y="1592397"/>
                  <a:pt x="776061" y="1592397"/>
                  <a:pt x="785829" y="1602166"/>
                </a:cubicBezTo>
                <a:cubicBezTo>
                  <a:pt x="785829" y="1602166"/>
                  <a:pt x="795598" y="1611936"/>
                  <a:pt x="805367" y="1611936"/>
                </a:cubicBezTo>
                <a:cubicBezTo>
                  <a:pt x="815135" y="1611936"/>
                  <a:pt x="824904" y="1621705"/>
                  <a:pt x="824904" y="1621705"/>
                </a:cubicBezTo>
                <a:cubicBezTo>
                  <a:pt x="824904" y="1631475"/>
                  <a:pt x="834673" y="1631475"/>
                  <a:pt x="863978" y="1641244"/>
                </a:cubicBezTo>
                <a:cubicBezTo>
                  <a:pt x="873747" y="1641244"/>
                  <a:pt x="873747" y="1641244"/>
                  <a:pt x="883516" y="1651013"/>
                </a:cubicBezTo>
                <a:cubicBezTo>
                  <a:pt x="883516" y="1651013"/>
                  <a:pt x="883516" y="1651013"/>
                  <a:pt x="893284" y="1660782"/>
                </a:cubicBezTo>
                <a:cubicBezTo>
                  <a:pt x="903053" y="1651013"/>
                  <a:pt x="922590" y="1660782"/>
                  <a:pt x="932359" y="1660782"/>
                </a:cubicBezTo>
                <a:cubicBezTo>
                  <a:pt x="942127" y="1660782"/>
                  <a:pt x="942127" y="1660782"/>
                  <a:pt x="942127" y="1660782"/>
                </a:cubicBezTo>
                <a:cubicBezTo>
                  <a:pt x="951896" y="1660782"/>
                  <a:pt x="951896" y="1660782"/>
                  <a:pt x="951896" y="1660782"/>
                </a:cubicBezTo>
                <a:cubicBezTo>
                  <a:pt x="961665" y="1660782"/>
                  <a:pt x="961665" y="1660782"/>
                  <a:pt x="961665" y="1660782"/>
                </a:cubicBezTo>
                <a:cubicBezTo>
                  <a:pt x="961665" y="1660782"/>
                  <a:pt x="951896" y="1651013"/>
                  <a:pt x="942127" y="1651013"/>
                </a:cubicBezTo>
                <a:cubicBezTo>
                  <a:pt x="922590" y="1641244"/>
                  <a:pt x="883516" y="1621705"/>
                  <a:pt x="873747" y="1611936"/>
                </a:cubicBezTo>
                <a:cubicBezTo>
                  <a:pt x="873747" y="1611936"/>
                  <a:pt x="863978" y="1611936"/>
                  <a:pt x="854210" y="1602166"/>
                </a:cubicBezTo>
                <a:cubicBezTo>
                  <a:pt x="834673" y="1592397"/>
                  <a:pt x="815135" y="1582628"/>
                  <a:pt x="815135" y="1582628"/>
                </a:cubicBezTo>
                <a:cubicBezTo>
                  <a:pt x="815135" y="1572858"/>
                  <a:pt x="805367" y="1572858"/>
                  <a:pt x="795598" y="1572858"/>
                </a:cubicBezTo>
                <a:cubicBezTo>
                  <a:pt x="795598" y="1572858"/>
                  <a:pt x="785829" y="1572858"/>
                  <a:pt x="776061" y="1572858"/>
                </a:cubicBezTo>
                <a:cubicBezTo>
                  <a:pt x="776061" y="1563089"/>
                  <a:pt x="766292" y="1563089"/>
                  <a:pt x="766292" y="1563089"/>
                </a:cubicBezTo>
                <a:cubicBezTo>
                  <a:pt x="756524" y="1563089"/>
                  <a:pt x="756524" y="1563089"/>
                  <a:pt x="756524" y="1553320"/>
                </a:cubicBezTo>
                <a:cubicBezTo>
                  <a:pt x="746755" y="1553320"/>
                  <a:pt x="736987" y="1553320"/>
                  <a:pt x="727218" y="1543550"/>
                </a:cubicBezTo>
                <a:cubicBezTo>
                  <a:pt x="727218" y="1543550"/>
                  <a:pt x="707681" y="1533781"/>
                  <a:pt x="697912" y="1533781"/>
                </a:cubicBezTo>
                <a:cubicBezTo>
                  <a:pt x="688143" y="1524012"/>
                  <a:pt x="688143" y="1524012"/>
                  <a:pt x="678375" y="1524012"/>
                </a:cubicBezTo>
                <a:cubicBezTo>
                  <a:pt x="668606" y="1524012"/>
                  <a:pt x="649069" y="1514243"/>
                  <a:pt x="649069" y="1514243"/>
                </a:cubicBezTo>
                <a:cubicBezTo>
                  <a:pt x="649069" y="1514243"/>
                  <a:pt x="619763" y="1504473"/>
                  <a:pt x="570920" y="1484935"/>
                </a:cubicBezTo>
                <a:cubicBezTo>
                  <a:pt x="570920" y="1484935"/>
                  <a:pt x="561152" y="1484935"/>
                  <a:pt x="541614" y="1475165"/>
                </a:cubicBezTo>
                <a:cubicBezTo>
                  <a:pt x="531846" y="1465396"/>
                  <a:pt x="541614" y="1465396"/>
                  <a:pt x="541614" y="1465396"/>
                </a:cubicBezTo>
                <a:cubicBezTo>
                  <a:pt x="541614" y="1465396"/>
                  <a:pt x="522077" y="1455627"/>
                  <a:pt x="522077" y="1445857"/>
                </a:cubicBezTo>
                <a:cubicBezTo>
                  <a:pt x="531846" y="1445857"/>
                  <a:pt x="541614" y="1455627"/>
                  <a:pt x="561152" y="1455627"/>
                </a:cubicBezTo>
                <a:cubicBezTo>
                  <a:pt x="570920" y="1455627"/>
                  <a:pt x="570920" y="1455627"/>
                  <a:pt x="580689" y="1445857"/>
                </a:cubicBezTo>
                <a:cubicBezTo>
                  <a:pt x="580689" y="1445857"/>
                  <a:pt x="590457" y="1445857"/>
                  <a:pt x="590457" y="1455627"/>
                </a:cubicBezTo>
                <a:cubicBezTo>
                  <a:pt x="600226" y="1465396"/>
                  <a:pt x="600226" y="1465396"/>
                  <a:pt x="609995" y="1465396"/>
                </a:cubicBezTo>
                <a:cubicBezTo>
                  <a:pt x="619763" y="1465396"/>
                  <a:pt x="619763" y="1465396"/>
                  <a:pt x="629532" y="1475165"/>
                </a:cubicBezTo>
                <a:cubicBezTo>
                  <a:pt x="639300" y="1484935"/>
                  <a:pt x="639300" y="1484935"/>
                  <a:pt x="639300" y="1475165"/>
                </a:cubicBezTo>
                <a:cubicBezTo>
                  <a:pt x="649069" y="1475165"/>
                  <a:pt x="649069" y="1475165"/>
                  <a:pt x="649069" y="1475165"/>
                </a:cubicBezTo>
                <a:cubicBezTo>
                  <a:pt x="649069" y="1475165"/>
                  <a:pt x="668606" y="1484935"/>
                  <a:pt x="678375" y="1484935"/>
                </a:cubicBezTo>
                <a:cubicBezTo>
                  <a:pt x="678375" y="1484935"/>
                  <a:pt x="688143" y="1484935"/>
                  <a:pt x="688143" y="1484935"/>
                </a:cubicBezTo>
                <a:cubicBezTo>
                  <a:pt x="688143" y="1494704"/>
                  <a:pt x="736987" y="1514243"/>
                  <a:pt x="746755" y="1524012"/>
                </a:cubicBezTo>
                <a:cubicBezTo>
                  <a:pt x="756524" y="1524012"/>
                  <a:pt x="756524" y="1524012"/>
                  <a:pt x="756524" y="1514243"/>
                </a:cubicBezTo>
                <a:cubicBezTo>
                  <a:pt x="756524" y="1514243"/>
                  <a:pt x="766292" y="1524012"/>
                  <a:pt x="766292" y="1524012"/>
                </a:cubicBezTo>
                <a:cubicBezTo>
                  <a:pt x="776061" y="1524012"/>
                  <a:pt x="785829" y="1533781"/>
                  <a:pt x="785829" y="1533781"/>
                </a:cubicBezTo>
                <a:cubicBezTo>
                  <a:pt x="805367" y="1543550"/>
                  <a:pt x="805367" y="1533781"/>
                  <a:pt x="795598" y="1524012"/>
                </a:cubicBezTo>
                <a:cubicBezTo>
                  <a:pt x="785829" y="1514243"/>
                  <a:pt x="785829" y="1504473"/>
                  <a:pt x="795598" y="1504473"/>
                </a:cubicBezTo>
                <a:cubicBezTo>
                  <a:pt x="795598" y="1494704"/>
                  <a:pt x="795598" y="1494704"/>
                  <a:pt x="795598" y="1494704"/>
                </a:cubicBezTo>
                <a:cubicBezTo>
                  <a:pt x="795598" y="1484935"/>
                  <a:pt x="727218" y="1455627"/>
                  <a:pt x="717449" y="1455627"/>
                </a:cubicBezTo>
                <a:cubicBezTo>
                  <a:pt x="717449" y="1455627"/>
                  <a:pt x="707681" y="1455627"/>
                  <a:pt x="707681" y="1445857"/>
                </a:cubicBezTo>
                <a:cubicBezTo>
                  <a:pt x="707681" y="1445857"/>
                  <a:pt x="697912" y="1445857"/>
                  <a:pt x="697912" y="1445857"/>
                </a:cubicBezTo>
                <a:cubicBezTo>
                  <a:pt x="678375" y="1445857"/>
                  <a:pt x="678375" y="1436088"/>
                  <a:pt x="668606" y="1426319"/>
                </a:cubicBezTo>
                <a:cubicBezTo>
                  <a:pt x="658838" y="1416550"/>
                  <a:pt x="658838" y="1416550"/>
                  <a:pt x="658838" y="1416550"/>
                </a:cubicBezTo>
                <a:cubicBezTo>
                  <a:pt x="649069" y="1416550"/>
                  <a:pt x="649069" y="1416550"/>
                  <a:pt x="639300" y="1416550"/>
                </a:cubicBezTo>
                <a:cubicBezTo>
                  <a:pt x="639300" y="1406780"/>
                  <a:pt x="600226" y="1397011"/>
                  <a:pt x="600226" y="1397011"/>
                </a:cubicBezTo>
                <a:cubicBezTo>
                  <a:pt x="600226" y="1387242"/>
                  <a:pt x="600226" y="1387242"/>
                  <a:pt x="600226" y="1387242"/>
                </a:cubicBezTo>
                <a:cubicBezTo>
                  <a:pt x="600226" y="1377472"/>
                  <a:pt x="600226" y="1377472"/>
                  <a:pt x="590457" y="1377472"/>
                </a:cubicBezTo>
                <a:cubicBezTo>
                  <a:pt x="590457" y="1367703"/>
                  <a:pt x="580689" y="1357934"/>
                  <a:pt x="580689" y="1357934"/>
                </a:cubicBezTo>
                <a:cubicBezTo>
                  <a:pt x="580689" y="1357934"/>
                  <a:pt x="590457" y="1357934"/>
                  <a:pt x="590457" y="1357934"/>
                </a:cubicBezTo>
                <a:cubicBezTo>
                  <a:pt x="600226" y="1348164"/>
                  <a:pt x="600226" y="1357934"/>
                  <a:pt x="609995" y="1357934"/>
                </a:cubicBezTo>
                <a:cubicBezTo>
                  <a:pt x="619763" y="1357934"/>
                  <a:pt x="639300" y="1367703"/>
                  <a:pt x="658838" y="1367703"/>
                </a:cubicBezTo>
                <a:cubicBezTo>
                  <a:pt x="668606" y="1367703"/>
                  <a:pt x="629532" y="1348164"/>
                  <a:pt x="629532" y="1348164"/>
                </a:cubicBezTo>
                <a:cubicBezTo>
                  <a:pt x="629532" y="1348164"/>
                  <a:pt x="658838" y="1348164"/>
                  <a:pt x="668606" y="1357934"/>
                </a:cubicBezTo>
                <a:cubicBezTo>
                  <a:pt x="678375" y="1357934"/>
                  <a:pt x="697912" y="1377472"/>
                  <a:pt x="707681" y="1377472"/>
                </a:cubicBezTo>
                <a:cubicBezTo>
                  <a:pt x="707681" y="1377472"/>
                  <a:pt x="707681" y="1367703"/>
                  <a:pt x="717449" y="1367703"/>
                </a:cubicBezTo>
                <a:cubicBezTo>
                  <a:pt x="717449" y="1367703"/>
                  <a:pt x="717449" y="1367703"/>
                  <a:pt x="727218" y="1367703"/>
                </a:cubicBezTo>
                <a:cubicBezTo>
                  <a:pt x="727218" y="1377472"/>
                  <a:pt x="746755" y="1387242"/>
                  <a:pt x="766292" y="1387242"/>
                </a:cubicBezTo>
                <a:cubicBezTo>
                  <a:pt x="776061" y="1387242"/>
                  <a:pt x="776061" y="1387242"/>
                  <a:pt x="776061" y="1397011"/>
                </a:cubicBezTo>
                <a:cubicBezTo>
                  <a:pt x="785829" y="1397011"/>
                  <a:pt x="805367" y="1406780"/>
                  <a:pt x="824904" y="1406780"/>
                </a:cubicBezTo>
                <a:cubicBezTo>
                  <a:pt x="824904" y="1416550"/>
                  <a:pt x="854210" y="1426319"/>
                  <a:pt x="873747" y="1436088"/>
                </a:cubicBezTo>
                <a:cubicBezTo>
                  <a:pt x="942127" y="1465396"/>
                  <a:pt x="951896" y="1475165"/>
                  <a:pt x="971433" y="1484935"/>
                </a:cubicBezTo>
                <a:cubicBezTo>
                  <a:pt x="981202" y="1484935"/>
                  <a:pt x="1000739" y="1494704"/>
                  <a:pt x="1000739" y="1494704"/>
                </a:cubicBezTo>
                <a:cubicBezTo>
                  <a:pt x="1010508" y="1504473"/>
                  <a:pt x="1020276" y="1504473"/>
                  <a:pt x="1030045" y="1514243"/>
                </a:cubicBezTo>
                <a:cubicBezTo>
                  <a:pt x="1069119" y="1524012"/>
                  <a:pt x="1078888" y="1533781"/>
                  <a:pt x="1078888" y="1533781"/>
                </a:cubicBezTo>
                <a:cubicBezTo>
                  <a:pt x="1078888" y="1533781"/>
                  <a:pt x="1088657" y="1533781"/>
                  <a:pt x="1088657" y="1543550"/>
                </a:cubicBezTo>
                <a:cubicBezTo>
                  <a:pt x="1098425" y="1543550"/>
                  <a:pt x="1108194" y="1543550"/>
                  <a:pt x="1176574" y="1582628"/>
                </a:cubicBezTo>
                <a:cubicBezTo>
                  <a:pt x="1196111" y="1592397"/>
                  <a:pt x="1205880" y="1602166"/>
                  <a:pt x="1215648" y="1602166"/>
                </a:cubicBezTo>
                <a:cubicBezTo>
                  <a:pt x="1215648" y="1602166"/>
                  <a:pt x="1225417" y="1602166"/>
                  <a:pt x="1225417" y="1602166"/>
                </a:cubicBezTo>
                <a:cubicBezTo>
                  <a:pt x="1235186" y="1602166"/>
                  <a:pt x="1235186" y="1611936"/>
                  <a:pt x="1225417" y="1611936"/>
                </a:cubicBezTo>
                <a:cubicBezTo>
                  <a:pt x="1235186" y="1611936"/>
                  <a:pt x="1244954" y="1621705"/>
                  <a:pt x="1254723" y="1621705"/>
                </a:cubicBezTo>
                <a:cubicBezTo>
                  <a:pt x="1264492" y="1621705"/>
                  <a:pt x="1274260" y="1631475"/>
                  <a:pt x="1284029" y="1631475"/>
                </a:cubicBezTo>
                <a:cubicBezTo>
                  <a:pt x="1284029" y="1631475"/>
                  <a:pt x="1293797" y="1631475"/>
                  <a:pt x="1293797" y="1631475"/>
                </a:cubicBezTo>
                <a:cubicBezTo>
                  <a:pt x="1293797" y="1631475"/>
                  <a:pt x="1284029" y="1621705"/>
                  <a:pt x="1274260" y="1621705"/>
                </a:cubicBezTo>
                <a:cubicBezTo>
                  <a:pt x="1264492" y="1621705"/>
                  <a:pt x="1264492" y="1611936"/>
                  <a:pt x="1264492" y="1611936"/>
                </a:cubicBezTo>
                <a:cubicBezTo>
                  <a:pt x="1254723" y="1611936"/>
                  <a:pt x="1254723" y="1611936"/>
                  <a:pt x="1254723" y="1611936"/>
                </a:cubicBezTo>
                <a:cubicBezTo>
                  <a:pt x="1244954" y="1611936"/>
                  <a:pt x="1244954" y="1611936"/>
                  <a:pt x="1244954" y="1611936"/>
                </a:cubicBezTo>
                <a:cubicBezTo>
                  <a:pt x="1235186" y="1602166"/>
                  <a:pt x="1235186" y="1602166"/>
                  <a:pt x="1235186" y="1592397"/>
                </a:cubicBezTo>
                <a:cubicBezTo>
                  <a:pt x="1244954" y="1592397"/>
                  <a:pt x="1244954" y="1592397"/>
                  <a:pt x="1244954" y="1582628"/>
                </a:cubicBezTo>
                <a:cubicBezTo>
                  <a:pt x="1235186" y="1572858"/>
                  <a:pt x="1215648" y="1553320"/>
                  <a:pt x="1215648" y="1553320"/>
                </a:cubicBezTo>
                <a:cubicBezTo>
                  <a:pt x="1205880" y="1553320"/>
                  <a:pt x="1205880" y="1553320"/>
                  <a:pt x="1205880" y="1553320"/>
                </a:cubicBezTo>
                <a:cubicBezTo>
                  <a:pt x="1196111" y="1543550"/>
                  <a:pt x="1196111" y="1543550"/>
                  <a:pt x="1186343" y="1543550"/>
                </a:cubicBezTo>
                <a:cubicBezTo>
                  <a:pt x="1186343" y="1543550"/>
                  <a:pt x="1176574" y="1543550"/>
                  <a:pt x="1176574" y="1533781"/>
                </a:cubicBezTo>
                <a:cubicBezTo>
                  <a:pt x="1176574" y="1533781"/>
                  <a:pt x="1166805" y="1533781"/>
                  <a:pt x="1166805" y="1524012"/>
                </a:cubicBezTo>
                <a:cubicBezTo>
                  <a:pt x="1147268" y="1514243"/>
                  <a:pt x="1137500" y="1514243"/>
                  <a:pt x="1137500" y="1514243"/>
                </a:cubicBezTo>
                <a:cubicBezTo>
                  <a:pt x="1137500" y="1504473"/>
                  <a:pt x="1127731" y="1504473"/>
                  <a:pt x="1117962" y="1504473"/>
                </a:cubicBezTo>
                <a:cubicBezTo>
                  <a:pt x="1078888" y="1494704"/>
                  <a:pt x="1039813" y="1455627"/>
                  <a:pt x="1049582" y="1455627"/>
                </a:cubicBezTo>
                <a:cubicBezTo>
                  <a:pt x="1049582" y="1455627"/>
                  <a:pt x="1049582" y="1445857"/>
                  <a:pt x="1049582" y="1445857"/>
                </a:cubicBezTo>
                <a:cubicBezTo>
                  <a:pt x="1030045" y="1436088"/>
                  <a:pt x="1010508" y="1426319"/>
                  <a:pt x="1010508" y="1426319"/>
                </a:cubicBezTo>
                <a:cubicBezTo>
                  <a:pt x="1010508" y="1436088"/>
                  <a:pt x="1010508" y="1436088"/>
                  <a:pt x="1030045" y="1445857"/>
                </a:cubicBezTo>
                <a:cubicBezTo>
                  <a:pt x="1039813" y="1455627"/>
                  <a:pt x="1049582" y="1465396"/>
                  <a:pt x="1039813" y="1465396"/>
                </a:cubicBezTo>
                <a:cubicBezTo>
                  <a:pt x="1030045" y="1465396"/>
                  <a:pt x="1020276" y="1465396"/>
                  <a:pt x="981202" y="1436088"/>
                </a:cubicBezTo>
                <a:cubicBezTo>
                  <a:pt x="951896" y="1426319"/>
                  <a:pt x="932359" y="1397011"/>
                  <a:pt x="932359" y="1397011"/>
                </a:cubicBezTo>
                <a:cubicBezTo>
                  <a:pt x="932359" y="1397011"/>
                  <a:pt x="903053" y="1367703"/>
                  <a:pt x="863978" y="1357934"/>
                </a:cubicBezTo>
                <a:cubicBezTo>
                  <a:pt x="854210" y="1348164"/>
                  <a:pt x="844441" y="1348164"/>
                  <a:pt x="844441" y="1348164"/>
                </a:cubicBezTo>
                <a:cubicBezTo>
                  <a:pt x="834673" y="1338395"/>
                  <a:pt x="805367" y="1338395"/>
                  <a:pt x="795598" y="1338395"/>
                </a:cubicBezTo>
                <a:cubicBezTo>
                  <a:pt x="795598" y="1348164"/>
                  <a:pt x="785829" y="1348164"/>
                  <a:pt x="785829" y="1348164"/>
                </a:cubicBezTo>
                <a:cubicBezTo>
                  <a:pt x="785829" y="1348164"/>
                  <a:pt x="776061" y="1348164"/>
                  <a:pt x="776061" y="1348164"/>
                </a:cubicBezTo>
                <a:cubicBezTo>
                  <a:pt x="785829" y="1357934"/>
                  <a:pt x="776061" y="1357934"/>
                  <a:pt x="766292" y="1348164"/>
                </a:cubicBezTo>
                <a:cubicBezTo>
                  <a:pt x="756524" y="1348164"/>
                  <a:pt x="756524" y="1348164"/>
                  <a:pt x="756524" y="1348164"/>
                </a:cubicBezTo>
                <a:cubicBezTo>
                  <a:pt x="756524" y="1338395"/>
                  <a:pt x="756524" y="1338395"/>
                  <a:pt x="756524" y="1338395"/>
                </a:cubicBezTo>
                <a:cubicBezTo>
                  <a:pt x="746755" y="1328626"/>
                  <a:pt x="688143" y="1309087"/>
                  <a:pt x="688143" y="1299318"/>
                </a:cubicBezTo>
                <a:lnTo>
                  <a:pt x="697912" y="1299318"/>
                </a:lnTo>
                <a:cubicBezTo>
                  <a:pt x="707681" y="1299318"/>
                  <a:pt x="717449" y="1309087"/>
                  <a:pt x="727218" y="1309087"/>
                </a:cubicBezTo>
                <a:cubicBezTo>
                  <a:pt x="736987" y="1299318"/>
                  <a:pt x="746755" y="1299318"/>
                  <a:pt x="746755" y="1299318"/>
                </a:cubicBezTo>
                <a:cubicBezTo>
                  <a:pt x="746755" y="1299318"/>
                  <a:pt x="717449" y="1289548"/>
                  <a:pt x="717449" y="1289548"/>
                </a:cubicBezTo>
                <a:cubicBezTo>
                  <a:pt x="727218" y="1279779"/>
                  <a:pt x="736987" y="1279779"/>
                  <a:pt x="756524" y="1289548"/>
                </a:cubicBezTo>
                <a:cubicBezTo>
                  <a:pt x="756524" y="1289548"/>
                  <a:pt x="766292" y="1289548"/>
                  <a:pt x="766292" y="1289548"/>
                </a:cubicBezTo>
                <a:cubicBezTo>
                  <a:pt x="776061" y="1299318"/>
                  <a:pt x="776061" y="1299318"/>
                  <a:pt x="785829" y="1299318"/>
                </a:cubicBezTo>
                <a:cubicBezTo>
                  <a:pt x="795598" y="1299318"/>
                  <a:pt x="795598" y="1299318"/>
                  <a:pt x="805367" y="1299318"/>
                </a:cubicBezTo>
                <a:cubicBezTo>
                  <a:pt x="805367" y="1309087"/>
                  <a:pt x="824904" y="1309087"/>
                  <a:pt x="873747" y="1338395"/>
                </a:cubicBezTo>
                <a:cubicBezTo>
                  <a:pt x="873747" y="1338395"/>
                  <a:pt x="883516" y="1348164"/>
                  <a:pt x="893284" y="1348164"/>
                </a:cubicBezTo>
                <a:cubicBezTo>
                  <a:pt x="903053" y="1357934"/>
                  <a:pt x="912821" y="1357934"/>
                  <a:pt x="922590" y="1367703"/>
                </a:cubicBezTo>
                <a:cubicBezTo>
                  <a:pt x="922590" y="1367703"/>
                  <a:pt x="922590" y="1367703"/>
                  <a:pt x="932359" y="1367703"/>
                </a:cubicBezTo>
                <a:cubicBezTo>
                  <a:pt x="932359" y="1367703"/>
                  <a:pt x="942127" y="1377472"/>
                  <a:pt x="961665" y="1387242"/>
                </a:cubicBezTo>
                <a:cubicBezTo>
                  <a:pt x="961665" y="1387242"/>
                  <a:pt x="971433" y="1387242"/>
                  <a:pt x="981202" y="1397011"/>
                </a:cubicBezTo>
                <a:cubicBezTo>
                  <a:pt x="981202" y="1397011"/>
                  <a:pt x="1000739" y="1406780"/>
                  <a:pt x="1010508" y="1406780"/>
                </a:cubicBezTo>
                <a:cubicBezTo>
                  <a:pt x="1020276" y="1416550"/>
                  <a:pt x="1030045" y="1426319"/>
                  <a:pt x="1039813" y="1426319"/>
                </a:cubicBezTo>
                <a:cubicBezTo>
                  <a:pt x="1039813" y="1426319"/>
                  <a:pt x="1049582" y="1426319"/>
                  <a:pt x="1049582" y="1436088"/>
                </a:cubicBezTo>
                <a:cubicBezTo>
                  <a:pt x="1069119" y="1445857"/>
                  <a:pt x="1098425" y="1455627"/>
                  <a:pt x="1108194" y="1465396"/>
                </a:cubicBezTo>
                <a:cubicBezTo>
                  <a:pt x="1108194" y="1465396"/>
                  <a:pt x="1117962" y="1465396"/>
                  <a:pt x="1127731" y="1475165"/>
                </a:cubicBezTo>
                <a:cubicBezTo>
                  <a:pt x="1137500" y="1475165"/>
                  <a:pt x="1147268" y="1484935"/>
                  <a:pt x="1147268" y="1484935"/>
                </a:cubicBezTo>
                <a:cubicBezTo>
                  <a:pt x="1157037" y="1484935"/>
                  <a:pt x="1176574" y="1494704"/>
                  <a:pt x="1186343" y="1504473"/>
                </a:cubicBezTo>
                <a:cubicBezTo>
                  <a:pt x="1196111" y="1514243"/>
                  <a:pt x="1196111" y="1514243"/>
                  <a:pt x="1196111" y="1514243"/>
                </a:cubicBezTo>
                <a:cubicBezTo>
                  <a:pt x="1205880" y="1514243"/>
                  <a:pt x="1215648" y="1514243"/>
                  <a:pt x="1225417" y="1524012"/>
                </a:cubicBezTo>
                <a:cubicBezTo>
                  <a:pt x="1225417" y="1524012"/>
                  <a:pt x="1235186" y="1524012"/>
                  <a:pt x="1235186" y="1524012"/>
                </a:cubicBezTo>
                <a:cubicBezTo>
                  <a:pt x="1254723" y="1524012"/>
                  <a:pt x="1254723" y="1533781"/>
                  <a:pt x="1244954" y="1533781"/>
                </a:cubicBezTo>
                <a:cubicBezTo>
                  <a:pt x="1254723" y="1533781"/>
                  <a:pt x="1274260" y="1543550"/>
                  <a:pt x="1284029" y="1553320"/>
                </a:cubicBezTo>
                <a:cubicBezTo>
                  <a:pt x="1293797" y="1563089"/>
                  <a:pt x="1313335" y="1563089"/>
                  <a:pt x="1323103" y="1572858"/>
                </a:cubicBezTo>
                <a:cubicBezTo>
                  <a:pt x="1323103" y="1572858"/>
                  <a:pt x="1332872" y="1582628"/>
                  <a:pt x="1332872" y="1582628"/>
                </a:cubicBezTo>
                <a:cubicBezTo>
                  <a:pt x="1342640" y="1582628"/>
                  <a:pt x="1342640" y="1582628"/>
                  <a:pt x="1342640" y="1582628"/>
                </a:cubicBezTo>
                <a:cubicBezTo>
                  <a:pt x="1342640" y="1582628"/>
                  <a:pt x="1371946" y="1592397"/>
                  <a:pt x="1401252" y="1611936"/>
                </a:cubicBezTo>
                <a:cubicBezTo>
                  <a:pt x="1401252" y="1611936"/>
                  <a:pt x="1411021" y="1611936"/>
                  <a:pt x="1411021" y="1611936"/>
                </a:cubicBezTo>
                <a:cubicBezTo>
                  <a:pt x="1420789" y="1611936"/>
                  <a:pt x="1420789" y="1621705"/>
                  <a:pt x="1430558" y="1621705"/>
                </a:cubicBezTo>
                <a:cubicBezTo>
                  <a:pt x="1440327" y="1621705"/>
                  <a:pt x="1450095" y="1631475"/>
                  <a:pt x="1450095" y="1631475"/>
                </a:cubicBezTo>
                <a:cubicBezTo>
                  <a:pt x="1459864" y="1631475"/>
                  <a:pt x="1459864" y="1631475"/>
                  <a:pt x="1459864" y="1631475"/>
                </a:cubicBezTo>
                <a:cubicBezTo>
                  <a:pt x="1469632" y="1631475"/>
                  <a:pt x="1469632" y="1631475"/>
                  <a:pt x="1469632" y="1641244"/>
                </a:cubicBezTo>
                <a:cubicBezTo>
                  <a:pt x="1479401" y="1631475"/>
                  <a:pt x="1479401" y="1641244"/>
                  <a:pt x="1489170" y="1641244"/>
                </a:cubicBezTo>
                <a:cubicBezTo>
                  <a:pt x="1489170" y="1641244"/>
                  <a:pt x="1498938" y="1641244"/>
                  <a:pt x="1498938" y="1641244"/>
                </a:cubicBezTo>
                <a:cubicBezTo>
                  <a:pt x="1498938" y="1641244"/>
                  <a:pt x="1498938" y="1641244"/>
                  <a:pt x="1508707" y="1641244"/>
                </a:cubicBezTo>
                <a:cubicBezTo>
                  <a:pt x="1508707" y="1641244"/>
                  <a:pt x="1518475" y="1641244"/>
                  <a:pt x="1518475" y="1641244"/>
                </a:cubicBezTo>
                <a:cubicBezTo>
                  <a:pt x="1528244" y="1641244"/>
                  <a:pt x="1528244" y="1641244"/>
                  <a:pt x="1528244" y="1641244"/>
                </a:cubicBezTo>
                <a:cubicBezTo>
                  <a:pt x="1538013" y="1651013"/>
                  <a:pt x="1547781" y="1651013"/>
                  <a:pt x="1547781" y="1651013"/>
                </a:cubicBezTo>
                <a:cubicBezTo>
                  <a:pt x="1557550" y="1651013"/>
                  <a:pt x="1557550" y="1651013"/>
                  <a:pt x="1567319" y="1651013"/>
                </a:cubicBezTo>
                <a:cubicBezTo>
                  <a:pt x="1557550" y="1641244"/>
                  <a:pt x="1547781" y="1641244"/>
                  <a:pt x="1538013" y="1631475"/>
                </a:cubicBezTo>
                <a:cubicBezTo>
                  <a:pt x="1528244" y="1631475"/>
                  <a:pt x="1518475" y="1621705"/>
                  <a:pt x="1518475" y="1621705"/>
                </a:cubicBezTo>
                <a:cubicBezTo>
                  <a:pt x="1518475" y="1621705"/>
                  <a:pt x="1498938" y="1611936"/>
                  <a:pt x="1489170" y="1611936"/>
                </a:cubicBezTo>
                <a:cubicBezTo>
                  <a:pt x="1469632" y="1592397"/>
                  <a:pt x="1459864" y="1592397"/>
                  <a:pt x="1469632" y="1592397"/>
                </a:cubicBezTo>
                <a:cubicBezTo>
                  <a:pt x="1469632" y="1582628"/>
                  <a:pt x="1498938" y="1602166"/>
                  <a:pt x="1528244" y="1621705"/>
                </a:cubicBezTo>
                <a:cubicBezTo>
                  <a:pt x="1528244" y="1621705"/>
                  <a:pt x="1538013" y="1631475"/>
                  <a:pt x="1547781" y="1631475"/>
                </a:cubicBezTo>
                <a:cubicBezTo>
                  <a:pt x="1547781" y="1631475"/>
                  <a:pt x="1567319" y="1641244"/>
                  <a:pt x="1577087" y="1651013"/>
                </a:cubicBezTo>
                <a:cubicBezTo>
                  <a:pt x="1577087" y="1651013"/>
                  <a:pt x="1586856" y="1651013"/>
                  <a:pt x="1606393" y="1651013"/>
                </a:cubicBezTo>
                <a:cubicBezTo>
                  <a:pt x="1606393" y="1651013"/>
                  <a:pt x="1616162" y="1651013"/>
                  <a:pt x="1616162" y="1651013"/>
                </a:cubicBezTo>
                <a:cubicBezTo>
                  <a:pt x="1616162" y="1651013"/>
                  <a:pt x="1625930" y="1651013"/>
                  <a:pt x="1625930" y="1660782"/>
                </a:cubicBezTo>
                <a:cubicBezTo>
                  <a:pt x="1635699" y="1660782"/>
                  <a:pt x="1645467" y="1660782"/>
                  <a:pt x="1655236" y="1660782"/>
                </a:cubicBezTo>
                <a:cubicBezTo>
                  <a:pt x="1665005" y="1660782"/>
                  <a:pt x="1674773" y="1670551"/>
                  <a:pt x="1684542" y="1670551"/>
                </a:cubicBezTo>
                <a:cubicBezTo>
                  <a:pt x="1713848" y="1670551"/>
                  <a:pt x="1733385" y="1680321"/>
                  <a:pt x="1743154" y="1680321"/>
                </a:cubicBezTo>
                <a:cubicBezTo>
                  <a:pt x="1752922" y="1680321"/>
                  <a:pt x="1752922" y="1680321"/>
                  <a:pt x="1752922" y="1680321"/>
                </a:cubicBezTo>
                <a:cubicBezTo>
                  <a:pt x="1752922" y="1680321"/>
                  <a:pt x="1762691" y="1680321"/>
                  <a:pt x="1762691" y="1680321"/>
                </a:cubicBezTo>
                <a:cubicBezTo>
                  <a:pt x="1762691" y="1680321"/>
                  <a:pt x="1811534" y="1690090"/>
                  <a:pt x="1811534" y="1690090"/>
                </a:cubicBezTo>
                <a:cubicBezTo>
                  <a:pt x="1811534" y="1690090"/>
                  <a:pt x="1831071" y="1690090"/>
                  <a:pt x="1840840" y="1690090"/>
                </a:cubicBezTo>
                <a:cubicBezTo>
                  <a:pt x="1870145" y="1699859"/>
                  <a:pt x="1870145" y="1699859"/>
                  <a:pt x="1870145" y="1690090"/>
                </a:cubicBezTo>
                <a:cubicBezTo>
                  <a:pt x="1879914" y="1690090"/>
                  <a:pt x="1879914" y="1690090"/>
                  <a:pt x="1879914" y="1690090"/>
                </a:cubicBezTo>
                <a:cubicBezTo>
                  <a:pt x="1879914" y="1690090"/>
                  <a:pt x="1879914" y="1680321"/>
                  <a:pt x="1889683" y="1680321"/>
                </a:cubicBezTo>
                <a:cubicBezTo>
                  <a:pt x="1899451" y="1680321"/>
                  <a:pt x="1958063" y="1690090"/>
                  <a:pt x="1958063" y="1690090"/>
                </a:cubicBezTo>
                <a:cubicBezTo>
                  <a:pt x="1958063" y="1699859"/>
                  <a:pt x="1967832" y="1699859"/>
                  <a:pt x="1967832" y="1690090"/>
                </a:cubicBezTo>
                <a:cubicBezTo>
                  <a:pt x="1967832" y="1680321"/>
                  <a:pt x="1938526" y="1680321"/>
                  <a:pt x="1928757" y="1670551"/>
                </a:cubicBezTo>
                <a:cubicBezTo>
                  <a:pt x="1918988" y="1670551"/>
                  <a:pt x="1899451" y="1670551"/>
                  <a:pt x="1889683" y="1660782"/>
                </a:cubicBezTo>
                <a:cubicBezTo>
                  <a:pt x="1870145" y="1660782"/>
                  <a:pt x="1860377" y="1660782"/>
                  <a:pt x="1860377" y="1660782"/>
                </a:cubicBezTo>
                <a:cubicBezTo>
                  <a:pt x="1850608" y="1660782"/>
                  <a:pt x="1850608" y="1651013"/>
                  <a:pt x="1850608" y="1651013"/>
                </a:cubicBezTo>
                <a:cubicBezTo>
                  <a:pt x="1850608" y="1651013"/>
                  <a:pt x="1840840" y="1651013"/>
                  <a:pt x="1831071" y="1651013"/>
                </a:cubicBezTo>
                <a:cubicBezTo>
                  <a:pt x="1831071" y="1651013"/>
                  <a:pt x="1811534" y="1641244"/>
                  <a:pt x="1791997" y="1641244"/>
                </a:cubicBezTo>
                <a:cubicBezTo>
                  <a:pt x="1772459" y="1641244"/>
                  <a:pt x="1752922" y="1631475"/>
                  <a:pt x="1743154" y="1631475"/>
                </a:cubicBezTo>
                <a:cubicBezTo>
                  <a:pt x="1733385" y="1631475"/>
                  <a:pt x="1713848" y="1621705"/>
                  <a:pt x="1704079" y="1621705"/>
                </a:cubicBezTo>
                <a:cubicBezTo>
                  <a:pt x="1684542" y="1611936"/>
                  <a:pt x="1674773" y="1611936"/>
                  <a:pt x="1665005" y="1611936"/>
                </a:cubicBezTo>
                <a:cubicBezTo>
                  <a:pt x="1665005" y="1611936"/>
                  <a:pt x="1655236" y="1611936"/>
                  <a:pt x="1645467" y="1611936"/>
                </a:cubicBezTo>
                <a:cubicBezTo>
                  <a:pt x="1645467" y="1611936"/>
                  <a:pt x="1635699" y="1602166"/>
                  <a:pt x="1635699" y="1602166"/>
                </a:cubicBezTo>
                <a:lnTo>
                  <a:pt x="1645467" y="1602166"/>
                </a:lnTo>
                <a:cubicBezTo>
                  <a:pt x="1645467" y="1602166"/>
                  <a:pt x="1655236" y="1602166"/>
                  <a:pt x="1655236" y="1602166"/>
                </a:cubicBezTo>
                <a:cubicBezTo>
                  <a:pt x="1665005" y="1602166"/>
                  <a:pt x="1665005" y="1602166"/>
                  <a:pt x="1674773" y="1611936"/>
                </a:cubicBezTo>
                <a:cubicBezTo>
                  <a:pt x="1674773" y="1611936"/>
                  <a:pt x="1684542" y="1611936"/>
                  <a:pt x="1694310" y="1611936"/>
                </a:cubicBezTo>
                <a:cubicBezTo>
                  <a:pt x="1694310" y="1611936"/>
                  <a:pt x="1704079" y="1611936"/>
                  <a:pt x="1713848" y="1621705"/>
                </a:cubicBezTo>
                <a:cubicBezTo>
                  <a:pt x="1723616" y="1621705"/>
                  <a:pt x="1733385" y="1621705"/>
                  <a:pt x="1733385" y="1621705"/>
                </a:cubicBezTo>
                <a:cubicBezTo>
                  <a:pt x="1743154" y="1621705"/>
                  <a:pt x="1752922" y="1621705"/>
                  <a:pt x="1752922" y="1621705"/>
                </a:cubicBezTo>
                <a:cubicBezTo>
                  <a:pt x="1752922" y="1621705"/>
                  <a:pt x="1762691" y="1631475"/>
                  <a:pt x="1762691" y="1631475"/>
                </a:cubicBezTo>
                <a:cubicBezTo>
                  <a:pt x="1772459" y="1631475"/>
                  <a:pt x="1782228" y="1631475"/>
                  <a:pt x="1801765" y="1631475"/>
                </a:cubicBezTo>
                <a:cubicBezTo>
                  <a:pt x="1811534" y="1631475"/>
                  <a:pt x="1831071" y="1641244"/>
                  <a:pt x="1831071" y="1641244"/>
                </a:cubicBezTo>
                <a:cubicBezTo>
                  <a:pt x="1831071" y="1641244"/>
                  <a:pt x="1840840" y="1641244"/>
                  <a:pt x="1840840" y="1641244"/>
                </a:cubicBezTo>
                <a:cubicBezTo>
                  <a:pt x="1840840" y="1641244"/>
                  <a:pt x="1850608" y="1641244"/>
                  <a:pt x="1850608" y="1641244"/>
                </a:cubicBezTo>
                <a:cubicBezTo>
                  <a:pt x="1860377" y="1641244"/>
                  <a:pt x="1860377" y="1641244"/>
                  <a:pt x="1870145" y="1641244"/>
                </a:cubicBezTo>
                <a:cubicBezTo>
                  <a:pt x="1889683" y="1651013"/>
                  <a:pt x="1948294" y="1660782"/>
                  <a:pt x="1948294" y="1660782"/>
                </a:cubicBezTo>
                <a:cubicBezTo>
                  <a:pt x="1958063" y="1660782"/>
                  <a:pt x="1958063" y="1660782"/>
                  <a:pt x="1958063" y="1660782"/>
                </a:cubicBezTo>
                <a:cubicBezTo>
                  <a:pt x="1958063" y="1660782"/>
                  <a:pt x="1958063" y="1660782"/>
                  <a:pt x="1967832" y="1660782"/>
                </a:cubicBezTo>
                <a:cubicBezTo>
                  <a:pt x="1967832" y="1660782"/>
                  <a:pt x="1977600" y="1660782"/>
                  <a:pt x="1977600" y="1660782"/>
                </a:cubicBezTo>
                <a:cubicBezTo>
                  <a:pt x="1987369" y="1660782"/>
                  <a:pt x="1997137" y="1660782"/>
                  <a:pt x="1997137" y="1660782"/>
                </a:cubicBezTo>
                <a:cubicBezTo>
                  <a:pt x="2006906" y="1670551"/>
                  <a:pt x="2016675" y="1670551"/>
                  <a:pt x="2016675" y="1670551"/>
                </a:cubicBezTo>
                <a:cubicBezTo>
                  <a:pt x="2026443" y="1670551"/>
                  <a:pt x="2036212" y="1670551"/>
                  <a:pt x="2036212" y="1670551"/>
                </a:cubicBezTo>
                <a:cubicBezTo>
                  <a:pt x="2045980" y="1670551"/>
                  <a:pt x="2045980" y="1670551"/>
                  <a:pt x="2045980" y="1680321"/>
                </a:cubicBezTo>
                <a:cubicBezTo>
                  <a:pt x="2055749" y="1680321"/>
                  <a:pt x="2055749" y="1680321"/>
                  <a:pt x="2055749" y="1680321"/>
                </a:cubicBezTo>
                <a:cubicBezTo>
                  <a:pt x="2075286" y="1680321"/>
                  <a:pt x="2104592" y="1690090"/>
                  <a:pt x="2114361" y="1690090"/>
                </a:cubicBezTo>
                <a:cubicBezTo>
                  <a:pt x="2114361" y="1690090"/>
                  <a:pt x="2124129" y="1690090"/>
                  <a:pt x="2124129" y="1699859"/>
                </a:cubicBezTo>
                <a:cubicBezTo>
                  <a:pt x="2133898" y="1699859"/>
                  <a:pt x="2133898" y="1699859"/>
                  <a:pt x="2143667" y="1699859"/>
                </a:cubicBezTo>
                <a:cubicBezTo>
                  <a:pt x="2143667" y="1699859"/>
                  <a:pt x="2153435" y="1699859"/>
                  <a:pt x="2163204" y="1699859"/>
                </a:cubicBezTo>
                <a:cubicBezTo>
                  <a:pt x="2163204" y="1699859"/>
                  <a:pt x="2153435" y="1690090"/>
                  <a:pt x="2153435" y="1690090"/>
                </a:cubicBezTo>
                <a:cubicBezTo>
                  <a:pt x="2153435" y="1690090"/>
                  <a:pt x="2172972" y="1699859"/>
                  <a:pt x="2202278" y="1709629"/>
                </a:cubicBezTo>
                <a:cubicBezTo>
                  <a:pt x="2231584" y="1719398"/>
                  <a:pt x="2241353" y="1719398"/>
                  <a:pt x="2241353" y="1719398"/>
                </a:cubicBezTo>
                <a:cubicBezTo>
                  <a:pt x="2241353" y="1719398"/>
                  <a:pt x="2251121" y="1719398"/>
                  <a:pt x="2260890" y="1719398"/>
                </a:cubicBezTo>
                <a:cubicBezTo>
                  <a:pt x="2270659" y="1719398"/>
                  <a:pt x="2280427" y="1719398"/>
                  <a:pt x="2280427" y="1719398"/>
                </a:cubicBezTo>
                <a:cubicBezTo>
                  <a:pt x="2280427" y="1719398"/>
                  <a:pt x="2299964" y="1719398"/>
                  <a:pt x="2319502" y="1729168"/>
                </a:cubicBezTo>
                <a:cubicBezTo>
                  <a:pt x="2339039" y="1738937"/>
                  <a:pt x="2339039" y="1738937"/>
                  <a:pt x="2348807" y="1729168"/>
                </a:cubicBezTo>
                <a:cubicBezTo>
                  <a:pt x="2348807" y="1729168"/>
                  <a:pt x="2348807" y="1729168"/>
                  <a:pt x="2348807" y="1738937"/>
                </a:cubicBezTo>
                <a:cubicBezTo>
                  <a:pt x="2348807" y="1738937"/>
                  <a:pt x="2358576" y="1738937"/>
                  <a:pt x="2358576" y="1738937"/>
                </a:cubicBezTo>
                <a:cubicBezTo>
                  <a:pt x="2358576" y="1729168"/>
                  <a:pt x="2358576" y="1729168"/>
                  <a:pt x="2368345" y="1738937"/>
                </a:cubicBezTo>
                <a:cubicBezTo>
                  <a:pt x="2378113" y="1738937"/>
                  <a:pt x="2387882" y="1738937"/>
                  <a:pt x="2387882" y="1738937"/>
                </a:cubicBezTo>
                <a:cubicBezTo>
                  <a:pt x="2387882" y="1738937"/>
                  <a:pt x="2397650" y="1738937"/>
                  <a:pt x="2417188" y="1738937"/>
                </a:cubicBezTo>
                <a:cubicBezTo>
                  <a:pt x="2417188" y="1748706"/>
                  <a:pt x="2426956" y="1748706"/>
                  <a:pt x="2426956" y="1748706"/>
                </a:cubicBezTo>
                <a:cubicBezTo>
                  <a:pt x="2436725" y="1748706"/>
                  <a:pt x="2436725" y="1748706"/>
                  <a:pt x="2436725" y="1748706"/>
                </a:cubicBezTo>
                <a:cubicBezTo>
                  <a:pt x="2436725" y="1748706"/>
                  <a:pt x="2426956" y="1748706"/>
                  <a:pt x="2426956" y="1738937"/>
                </a:cubicBezTo>
                <a:cubicBezTo>
                  <a:pt x="2417188" y="1738937"/>
                  <a:pt x="2407419" y="1729168"/>
                  <a:pt x="2397650" y="1729168"/>
                </a:cubicBezTo>
                <a:cubicBezTo>
                  <a:pt x="2397650" y="1729168"/>
                  <a:pt x="2387882" y="1729168"/>
                  <a:pt x="2387882" y="1729168"/>
                </a:cubicBezTo>
                <a:cubicBezTo>
                  <a:pt x="2387882" y="1729168"/>
                  <a:pt x="2387882" y="1729168"/>
                  <a:pt x="2378113" y="1729168"/>
                </a:cubicBezTo>
                <a:cubicBezTo>
                  <a:pt x="2378113" y="1729168"/>
                  <a:pt x="2378113" y="1719398"/>
                  <a:pt x="2378113" y="1719398"/>
                </a:cubicBezTo>
                <a:cubicBezTo>
                  <a:pt x="2368345" y="1709629"/>
                  <a:pt x="2358576" y="1699859"/>
                  <a:pt x="2358576" y="1699859"/>
                </a:cubicBezTo>
                <a:cubicBezTo>
                  <a:pt x="2348807" y="1699859"/>
                  <a:pt x="2348807" y="1699859"/>
                  <a:pt x="2348807" y="1690090"/>
                </a:cubicBezTo>
                <a:cubicBezTo>
                  <a:pt x="2348807" y="1690090"/>
                  <a:pt x="2378113" y="1699859"/>
                  <a:pt x="2387882" y="1709629"/>
                </a:cubicBezTo>
                <a:cubicBezTo>
                  <a:pt x="2387882" y="1709629"/>
                  <a:pt x="2397650" y="1709629"/>
                  <a:pt x="2407419" y="1719398"/>
                </a:cubicBezTo>
                <a:cubicBezTo>
                  <a:pt x="2407419" y="1719398"/>
                  <a:pt x="2417188" y="1719398"/>
                  <a:pt x="2436725" y="1729168"/>
                </a:cubicBezTo>
                <a:cubicBezTo>
                  <a:pt x="2446494" y="1738937"/>
                  <a:pt x="2456262" y="1738937"/>
                  <a:pt x="2456262" y="1738937"/>
                </a:cubicBezTo>
                <a:cubicBezTo>
                  <a:pt x="2456262" y="1738937"/>
                  <a:pt x="2466031" y="1738937"/>
                  <a:pt x="2466031" y="1738937"/>
                </a:cubicBezTo>
                <a:cubicBezTo>
                  <a:pt x="2466031" y="1738937"/>
                  <a:pt x="2475799" y="1748706"/>
                  <a:pt x="2475799" y="1748706"/>
                </a:cubicBezTo>
                <a:cubicBezTo>
                  <a:pt x="2475799" y="1748706"/>
                  <a:pt x="2485568" y="1748706"/>
                  <a:pt x="2495337" y="1758475"/>
                </a:cubicBezTo>
                <a:cubicBezTo>
                  <a:pt x="2495337" y="1758475"/>
                  <a:pt x="2495337" y="1758475"/>
                  <a:pt x="2505105" y="1758475"/>
                </a:cubicBezTo>
                <a:cubicBezTo>
                  <a:pt x="2505105" y="1758475"/>
                  <a:pt x="2505105" y="1758475"/>
                  <a:pt x="2514874" y="1758475"/>
                </a:cubicBezTo>
                <a:cubicBezTo>
                  <a:pt x="2524642" y="1768245"/>
                  <a:pt x="2544180" y="1768245"/>
                  <a:pt x="2544180" y="1768245"/>
                </a:cubicBezTo>
                <a:cubicBezTo>
                  <a:pt x="2544180" y="1768245"/>
                  <a:pt x="2534411" y="1758475"/>
                  <a:pt x="2514874" y="1748706"/>
                </a:cubicBezTo>
                <a:cubicBezTo>
                  <a:pt x="2514874" y="1738937"/>
                  <a:pt x="2534411" y="1748706"/>
                  <a:pt x="2553948" y="1748706"/>
                </a:cubicBezTo>
                <a:cubicBezTo>
                  <a:pt x="2534411" y="1738937"/>
                  <a:pt x="2505105" y="1729168"/>
                  <a:pt x="2514874" y="1729168"/>
                </a:cubicBezTo>
                <a:cubicBezTo>
                  <a:pt x="2514874" y="1729168"/>
                  <a:pt x="2524642" y="1729168"/>
                  <a:pt x="2524642" y="1729168"/>
                </a:cubicBezTo>
                <a:cubicBezTo>
                  <a:pt x="2534411" y="1729168"/>
                  <a:pt x="2534411" y="1738937"/>
                  <a:pt x="2544180" y="1738937"/>
                </a:cubicBezTo>
                <a:cubicBezTo>
                  <a:pt x="2544180" y="1738937"/>
                  <a:pt x="2553948" y="1738937"/>
                  <a:pt x="2563717" y="1738937"/>
                </a:cubicBezTo>
                <a:cubicBezTo>
                  <a:pt x="2573485" y="1748706"/>
                  <a:pt x="2583254" y="1748706"/>
                  <a:pt x="2593023" y="1748706"/>
                </a:cubicBezTo>
                <a:cubicBezTo>
                  <a:pt x="2593023" y="1748706"/>
                  <a:pt x="2595465" y="1748706"/>
                  <a:pt x="2599128" y="1748706"/>
                </a:cubicBezTo>
                <a:lnTo>
                  <a:pt x="2602791" y="1748706"/>
                </a:lnTo>
                <a:cubicBezTo>
                  <a:pt x="2607676" y="1748706"/>
                  <a:pt x="2612560" y="1751148"/>
                  <a:pt x="2618665" y="1753591"/>
                </a:cubicBezTo>
                <a:lnTo>
                  <a:pt x="2622214" y="1754338"/>
                </a:lnTo>
                <a:lnTo>
                  <a:pt x="2627213" y="1757254"/>
                </a:lnTo>
                <a:cubicBezTo>
                  <a:pt x="2632097" y="1758475"/>
                  <a:pt x="2636982" y="1758475"/>
                  <a:pt x="2641866" y="1758475"/>
                </a:cubicBezTo>
                <a:cubicBezTo>
                  <a:pt x="2661403" y="1758475"/>
                  <a:pt x="2671172" y="1768245"/>
                  <a:pt x="2680940" y="1768245"/>
                </a:cubicBezTo>
                <a:cubicBezTo>
                  <a:pt x="2690709" y="1768245"/>
                  <a:pt x="2690709" y="1768245"/>
                  <a:pt x="2690709" y="1768245"/>
                </a:cubicBezTo>
                <a:cubicBezTo>
                  <a:pt x="2690709" y="1768245"/>
                  <a:pt x="2700477" y="1768245"/>
                  <a:pt x="2710246" y="1768245"/>
                </a:cubicBezTo>
                <a:cubicBezTo>
                  <a:pt x="2720015" y="1778014"/>
                  <a:pt x="2768858" y="1787783"/>
                  <a:pt x="2778626" y="1787783"/>
                </a:cubicBezTo>
                <a:cubicBezTo>
                  <a:pt x="2788395" y="1787783"/>
                  <a:pt x="2798164" y="1787783"/>
                  <a:pt x="2807932" y="1787783"/>
                </a:cubicBezTo>
                <a:cubicBezTo>
                  <a:pt x="2788395" y="1778014"/>
                  <a:pt x="2739552" y="1768245"/>
                  <a:pt x="2720015" y="1768245"/>
                </a:cubicBezTo>
                <a:cubicBezTo>
                  <a:pt x="2710246" y="1758475"/>
                  <a:pt x="2710246" y="1758475"/>
                  <a:pt x="2700477" y="1758475"/>
                </a:cubicBezTo>
                <a:cubicBezTo>
                  <a:pt x="2690709" y="1758475"/>
                  <a:pt x="2690709" y="1758475"/>
                  <a:pt x="2690709" y="1758475"/>
                </a:cubicBezTo>
                <a:cubicBezTo>
                  <a:pt x="2680940" y="1758475"/>
                  <a:pt x="2680940" y="1758475"/>
                  <a:pt x="2680940" y="1748706"/>
                </a:cubicBezTo>
                <a:cubicBezTo>
                  <a:pt x="2690709" y="1748706"/>
                  <a:pt x="2690709" y="1748706"/>
                  <a:pt x="2671172" y="1738937"/>
                </a:cubicBezTo>
                <a:cubicBezTo>
                  <a:pt x="2661403" y="1738937"/>
                  <a:pt x="2651634" y="1738937"/>
                  <a:pt x="2651634" y="1738937"/>
                </a:cubicBezTo>
                <a:cubicBezTo>
                  <a:pt x="2651634" y="1738937"/>
                  <a:pt x="2651634" y="1729168"/>
                  <a:pt x="2641866" y="1729168"/>
                </a:cubicBezTo>
                <a:cubicBezTo>
                  <a:pt x="2622329" y="1719398"/>
                  <a:pt x="2612560" y="1719398"/>
                  <a:pt x="2602791" y="1719398"/>
                </a:cubicBezTo>
                <a:cubicBezTo>
                  <a:pt x="2602791" y="1719398"/>
                  <a:pt x="2593023" y="1719398"/>
                  <a:pt x="2593023" y="1709629"/>
                </a:cubicBezTo>
                <a:cubicBezTo>
                  <a:pt x="2602791" y="1709629"/>
                  <a:pt x="2622329" y="1719398"/>
                  <a:pt x="2632097" y="1719398"/>
                </a:cubicBezTo>
                <a:cubicBezTo>
                  <a:pt x="2641866" y="1719398"/>
                  <a:pt x="2661403" y="1729168"/>
                  <a:pt x="2680940" y="1738937"/>
                </a:cubicBezTo>
                <a:cubicBezTo>
                  <a:pt x="2690709" y="1738937"/>
                  <a:pt x="2700477" y="1748706"/>
                  <a:pt x="2710246" y="1748706"/>
                </a:cubicBezTo>
                <a:cubicBezTo>
                  <a:pt x="2710246" y="1748706"/>
                  <a:pt x="2720015" y="1748706"/>
                  <a:pt x="2729783" y="1758475"/>
                </a:cubicBezTo>
                <a:cubicBezTo>
                  <a:pt x="2739552" y="1758475"/>
                  <a:pt x="2759089" y="1758475"/>
                  <a:pt x="2768858" y="1768245"/>
                </a:cubicBezTo>
                <a:cubicBezTo>
                  <a:pt x="2768858" y="1768245"/>
                  <a:pt x="2788395" y="1768245"/>
                  <a:pt x="2807932" y="1778014"/>
                </a:cubicBezTo>
                <a:cubicBezTo>
                  <a:pt x="2827469" y="1787783"/>
                  <a:pt x="2847007" y="1797552"/>
                  <a:pt x="2866544" y="1797552"/>
                </a:cubicBezTo>
                <a:cubicBezTo>
                  <a:pt x="2876312" y="1797552"/>
                  <a:pt x="2886081" y="1807322"/>
                  <a:pt x="2895850" y="1807322"/>
                </a:cubicBezTo>
                <a:cubicBezTo>
                  <a:pt x="2905618" y="1807322"/>
                  <a:pt x="2925156" y="1807322"/>
                  <a:pt x="2925156" y="1807322"/>
                </a:cubicBezTo>
                <a:cubicBezTo>
                  <a:pt x="2934924" y="1817091"/>
                  <a:pt x="2934924" y="1817091"/>
                  <a:pt x="2934924" y="1817091"/>
                </a:cubicBezTo>
                <a:cubicBezTo>
                  <a:pt x="2939808" y="1817091"/>
                  <a:pt x="2952019" y="1819534"/>
                  <a:pt x="2965451" y="1821976"/>
                </a:cubicBezTo>
                <a:lnTo>
                  <a:pt x="2990138" y="1825162"/>
                </a:lnTo>
                <a:lnTo>
                  <a:pt x="2993536" y="1826861"/>
                </a:lnTo>
                <a:lnTo>
                  <a:pt x="3005066" y="1827501"/>
                </a:lnTo>
                <a:lnTo>
                  <a:pt x="3016736" y="1831745"/>
                </a:lnTo>
                <a:cubicBezTo>
                  <a:pt x="3020400" y="1834188"/>
                  <a:pt x="3022842" y="1836630"/>
                  <a:pt x="3022842" y="1836630"/>
                </a:cubicBezTo>
                <a:cubicBezTo>
                  <a:pt x="3022842" y="1831745"/>
                  <a:pt x="3020400" y="1829303"/>
                  <a:pt x="3015515" y="1828082"/>
                </a:cubicBezTo>
                <a:lnTo>
                  <a:pt x="3005066" y="1827501"/>
                </a:lnTo>
                <a:lnTo>
                  <a:pt x="3003304" y="1826861"/>
                </a:lnTo>
                <a:lnTo>
                  <a:pt x="2990138" y="1825162"/>
                </a:lnTo>
                <a:lnTo>
                  <a:pt x="2956903" y="1808543"/>
                </a:lnTo>
                <a:cubicBezTo>
                  <a:pt x="2947135" y="1804880"/>
                  <a:pt x="2939808" y="1802437"/>
                  <a:pt x="2934924" y="1797552"/>
                </a:cubicBezTo>
                <a:cubicBezTo>
                  <a:pt x="2934924" y="1797552"/>
                  <a:pt x="2925156" y="1797552"/>
                  <a:pt x="2915387" y="1797552"/>
                </a:cubicBezTo>
                <a:cubicBezTo>
                  <a:pt x="2895850" y="1787783"/>
                  <a:pt x="2895850" y="1787783"/>
                  <a:pt x="2895850" y="1787783"/>
                </a:cubicBezTo>
                <a:cubicBezTo>
                  <a:pt x="2895850" y="1778014"/>
                  <a:pt x="2895850" y="1778014"/>
                  <a:pt x="2895850" y="1778014"/>
                </a:cubicBezTo>
                <a:cubicBezTo>
                  <a:pt x="2895850" y="1778014"/>
                  <a:pt x="2876312" y="1778014"/>
                  <a:pt x="2866544" y="1768245"/>
                </a:cubicBezTo>
                <a:cubicBezTo>
                  <a:pt x="2856775" y="1768245"/>
                  <a:pt x="2837238" y="1758475"/>
                  <a:pt x="2827469" y="1758475"/>
                </a:cubicBezTo>
                <a:cubicBezTo>
                  <a:pt x="2817701" y="1748706"/>
                  <a:pt x="2798164" y="1748706"/>
                  <a:pt x="2788395" y="1738937"/>
                </a:cubicBezTo>
                <a:cubicBezTo>
                  <a:pt x="2778626" y="1738937"/>
                  <a:pt x="2759089" y="1729168"/>
                  <a:pt x="2759089" y="1729168"/>
                </a:cubicBezTo>
                <a:cubicBezTo>
                  <a:pt x="2749320" y="1729168"/>
                  <a:pt x="2739552" y="1719398"/>
                  <a:pt x="2720015" y="1719398"/>
                </a:cubicBezTo>
                <a:cubicBezTo>
                  <a:pt x="2710246" y="1719398"/>
                  <a:pt x="2700477" y="1709629"/>
                  <a:pt x="2690709" y="1709629"/>
                </a:cubicBezTo>
                <a:cubicBezTo>
                  <a:pt x="2690709" y="1709629"/>
                  <a:pt x="2680940" y="1709629"/>
                  <a:pt x="2671172" y="1699859"/>
                </a:cubicBezTo>
                <a:cubicBezTo>
                  <a:pt x="2671172" y="1699859"/>
                  <a:pt x="2661403" y="1699859"/>
                  <a:pt x="2661403" y="1699859"/>
                </a:cubicBezTo>
                <a:cubicBezTo>
                  <a:pt x="2661403" y="1699859"/>
                  <a:pt x="2641866" y="1690090"/>
                  <a:pt x="2622329" y="1680321"/>
                </a:cubicBezTo>
                <a:cubicBezTo>
                  <a:pt x="2612560" y="1680321"/>
                  <a:pt x="2602791" y="1680321"/>
                  <a:pt x="2593023" y="1670551"/>
                </a:cubicBezTo>
                <a:cubicBezTo>
                  <a:pt x="2583254" y="1670551"/>
                  <a:pt x="2544180" y="1660782"/>
                  <a:pt x="2514874" y="1651013"/>
                </a:cubicBezTo>
                <a:cubicBezTo>
                  <a:pt x="2446494" y="1631475"/>
                  <a:pt x="2426956" y="1621705"/>
                  <a:pt x="2426956" y="1631475"/>
                </a:cubicBezTo>
                <a:cubicBezTo>
                  <a:pt x="2426956" y="1631475"/>
                  <a:pt x="2417188" y="1631475"/>
                  <a:pt x="2407419" y="1631475"/>
                </a:cubicBezTo>
                <a:cubicBezTo>
                  <a:pt x="2397650" y="1621705"/>
                  <a:pt x="2387882" y="1621705"/>
                  <a:pt x="2387882" y="1621705"/>
                </a:cubicBezTo>
                <a:cubicBezTo>
                  <a:pt x="2387882" y="1621705"/>
                  <a:pt x="2397650" y="1611936"/>
                  <a:pt x="2397650" y="1621705"/>
                </a:cubicBezTo>
                <a:cubicBezTo>
                  <a:pt x="2407419" y="1621705"/>
                  <a:pt x="2407419" y="1621705"/>
                  <a:pt x="2417188" y="1621705"/>
                </a:cubicBezTo>
                <a:cubicBezTo>
                  <a:pt x="2436725" y="1621705"/>
                  <a:pt x="2456262" y="1621705"/>
                  <a:pt x="2475799" y="1631475"/>
                </a:cubicBezTo>
                <a:cubicBezTo>
                  <a:pt x="2495337" y="1641244"/>
                  <a:pt x="2514874" y="1641244"/>
                  <a:pt x="2534411" y="1651013"/>
                </a:cubicBezTo>
                <a:cubicBezTo>
                  <a:pt x="2534411" y="1651013"/>
                  <a:pt x="2544180" y="1651013"/>
                  <a:pt x="2553948" y="1660782"/>
                </a:cubicBezTo>
                <a:cubicBezTo>
                  <a:pt x="2583254" y="1670551"/>
                  <a:pt x="2612560" y="1670551"/>
                  <a:pt x="2612560" y="1670551"/>
                </a:cubicBezTo>
                <a:cubicBezTo>
                  <a:pt x="2622329" y="1670551"/>
                  <a:pt x="2622329" y="1670551"/>
                  <a:pt x="2632097" y="1680321"/>
                </a:cubicBezTo>
                <a:cubicBezTo>
                  <a:pt x="2641866" y="1680321"/>
                  <a:pt x="2641866" y="1680321"/>
                  <a:pt x="2641866" y="1670551"/>
                </a:cubicBezTo>
                <a:cubicBezTo>
                  <a:pt x="2641866" y="1670551"/>
                  <a:pt x="2651634" y="1670551"/>
                  <a:pt x="2651634" y="1670551"/>
                </a:cubicBezTo>
                <a:cubicBezTo>
                  <a:pt x="2651634" y="1670551"/>
                  <a:pt x="2651634" y="1680321"/>
                  <a:pt x="2661403" y="1680321"/>
                </a:cubicBezTo>
                <a:cubicBezTo>
                  <a:pt x="2671172" y="1680321"/>
                  <a:pt x="2671172" y="1680321"/>
                  <a:pt x="2680940" y="1690090"/>
                </a:cubicBezTo>
                <a:cubicBezTo>
                  <a:pt x="2680940" y="1690090"/>
                  <a:pt x="2690709" y="1690090"/>
                  <a:pt x="2690709" y="1690090"/>
                </a:cubicBezTo>
                <a:cubicBezTo>
                  <a:pt x="2700477" y="1699859"/>
                  <a:pt x="2710246" y="1699859"/>
                  <a:pt x="2720015" y="1699859"/>
                </a:cubicBezTo>
                <a:cubicBezTo>
                  <a:pt x="2720015" y="1709629"/>
                  <a:pt x="2729783" y="1709629"/>
                  <a:pt x="2739552" y="1709629"/>
                </a:cubicBezTo>
                <a:cubicBezTo>
                  <a:pt x="2759089" y="1719398"/>
                  <a:pt x="2759089" y="1719398"/>
                  <a:pt x="2759089" y="1719398"/>
                </a:cubicBezTo>
                <a:cubicBezTo>
                  <a:pt x="2768858" y="1709629"/>
                  <a:pt x="2768858" y="1719398"/>
                  <a:pt x="2778626" y="1729168"/>
                </a:cubicBezTo>
                <a:cubicBezTo>
                  <a:pt x="2788395" y="1729168"/>
                  <a:pt x="2788395" y="1729168"/>
                  <a:pt x="2807932" y="1738937"/>
                </a:cubicBezTo>
                <a:cubicBezTo>
                  <a:pt x="2817701" y="1748706"/>
                  <a:pt x="2837238" y="1748706"/>
                  <a:pt x="2847007" y="1748706"/>
                </a:cubicBezTo>
                <a:cubicBezTo>
                  <a:pt x="2847007" y="1758475"/>
                  <a:pt x="2866544" y="1758475"/>
                  <a:pt x="2866544" y="1758475"/>
                </a:cubicBezTo>
                <a:cubicBezTo>
                  <a:pt x="2876312" y="1768245"/>
                  <a:pt x="2886081" y="1768245"/>
                  <a:pt x="2886081" y="1768245"/>
                </a:cubicBezTo>
                <a:cubicBezTo>
                  <a:pt x="2895850" y="1768245"/>
                  <a:pt x="2905618" y="1768245"/>
                  <a:pt x="2905618" y="1778014"/>
                </a:cubicBezTo>
                <a:cubicBezTo>
                  <a:pt x="2915387" y="1778014"/>
                  <a:pt x="2925156" y="1778014"/>
                  <a:pt x="2925156" y="1778014"/>
                </a:cubicBezTo>
                <a:cubicBezTo>
                  <a:pt x="2915387" y="1768245"/>
                  <a:pt x="2886081" y="1768245"/>
                  <a:pt x="2886081" y="1758475"/>
                </a:cubicBezTo>
                <a:cubicBezTo>
                  <a:pt x="2886081" y="1758475"/>
                  <a:pt x="2895850" y="1758475"/>
                  <a:pt x="2905618" y="1768245"/>
                </a:cubicBezTo>
                <a:cubicBezTo>
                  <a:pt x="2915387" y="1768245"/>
                  <a:pt x="2934924" y="1778014"/>
                  <a:pt x="2964230" y="1787783"/>
                </a:cubicBezTo>
                <a:cubicBezTo>
                  <a:pt x="2964230" y="1787783"/>
                  <a:pt x="2973999" y="1787783"/>
                  <a:pt x="2983767" y="1797552"/>
                </a:cubicBezTo>
                <a:cubicBezTo>
                  <a:pt x="2993536" y="1797552"/>
                  <a:pt x="3003304" y="1797552"/>
                  <a:pt x="3003304" y="1797552"/>
                </a:cubicBezTo>
                <a:cubicBezTo>
                  <a:pt x="3013073" y="1797552"/>
                  <a:pt x="3013073" y="1797552"/>
                  <a:pt x="3003304" y="1807322"/>
                </a:cubicBezTo>
                <a:cubicBezTo>
                  <a:pt x="3003304" y="1807322"/>
                  <a:pt x="3022842" y="1817091"/>
                  <a:pt x="3022842" y="1817091"/>
                </a:cubicBezTo>
                <a:cubicBezTo>
                  <a:pt x="3032610" y="1817091"/>
                  <a:pt x="3032610" y="1817091"/>
                  <a:pt x="3042379" y="1817091"/>
                </a:cubicBezTo>
                <a:cubicBezTo>
                  <a:pt x="3042379" y="1817091"/>
                  <a:pt x="3042379" y="1817091"/>
                  <a:pt x="3052147" y="1817091"/>
                </a:cubicBezTo>
                <a:cubicBezTo>
                  <a:pt x="3052147" y="1817091"/>
                  <a:pt x="3052147" y="1807322"/>
                  <a:pt x="3052147" y="1807322"/>
                </a:cubicBezTo>
                <a:cubicBezTo>
                  <a:pt x="3061916" y="1817091"/>
                  <a:pt x="3091222" y="1826861"/>
                  <a:pt x="3100991" y="1826861"/>
                </a:cubicBezTo>
                <a:cubicBezTo>
                  <a:pt x="3110759" y="1826861"/>
                  <a:pt x="3120528" y="1836630"/>
                  <a:pt x="3130296" y="1836630"/>
                </a:cubicBezTo>
                <a:cubicBezTo>
                  <a:pt x="3140065" y="1836630"/>
                  <a:pt x="3149834" y="1846399"/>
                  <a:pt x="3149834" y="1846399"/>
                </a:cubicBezTo>
                <a:cubicBezTo>
                  <a:pt x="3149834" y="1846399"/>
                  <a:pt x="3140065" y="1846399"/>
                  <a:pt x="3140065" y="1846399"/>
                </a:cubicBezTo>
                <a:cubicBezTo>
                  <a:pt x="3149834" y="1856168"/>
                  <a:pt x="3149834" y="1856168"/>
                  <a:pt x="3149834" y="1856168"/>
                </a:cubicBezTo>
                <a:cubicBezTo>
                  <a:pt x="3159602" y="1865938"/>
                  <a:pt x="3159602" y="1865938"/>
                  <a:pt x="3208445" y="1885476"/>
                </a:cubicBezTo>
                <a:cubicBezTo>
                  <a:pt x="3218214" y="1885476"/>
                  <a:pt x="3218214" y="1885476"/>
                  <a:pt x="3227982" y="1885476"/>
                </a:cubicBezTo>
                <a:cubicBezTo>
                  <a:pt x="3247520" y="1895246"/>
                  <a:pt x="3267057" y="1895246"/>
                  <a:pt x="3276826" y="1905015"/>
                </a:cubicBezTo>
                <a:cubicBezTo>
                  <a:pt x="3286594" y="1905015"/>
                  <a:pt x="3286594" y="1905015"/>
                  <a:pt x="3296363" y="1905015"/>
                </a:cubicBezTo>
                <a:cubicBezTo>
                  <a:pt x="3296363" y="1914784"/>
                  <a:pt x="3296363" y="1914784"/>
                  <a:pt x="3306131" y="1914784"/>
                </a:cubicBezTo>
                <a:cubicBezTo>
                  <a:pt x="3306131" y="1914784"/>
                  <a:pt x="3306131" y="1914784"/>
                  <a:pt x="3315900" y="1914784"/>
                </a:cubicBezTo>
                <a:cubicBezTo>
                  <a:pt x="3306131" y="1905015"/>
                  <a:pt x="3315900" y="1905015"/>
                  <a:pt x="3325669" y="1914784"/>
                </a:cubicBezTo>
                <a:cubicBezTo>
                  <a:pt x="3325669" y="1914784"/>
                  <a:pt x="3325669" y="1924554"/>
                  <a:pt x="3335437" y="1924554"/>
                </a:cubicBezTo>
                <a:cubicBezTo>
                  <a:pt x="3335437" y="1924554"/>
                  <a:pt x="3335437" y="1924554"/>
                  <a:pt x="3345206" y="1924554"/>
                </a:cubicBezTo>
                <a:cubicBezTo>
                  <a:pt x="3354974" y="1934323"/>
                  <a:pt x="3384280" y="1944092"/>
                  <a:pt x="3384280" y="1944092"/>
                </a:cubicBezTo>
                <a:cubicBezTo>
                  <a:pt x="3394049" y="1944092"/>
                  <a:pt x="3403817" y="1953861"/>
                  <a:pt x="3413586" y="1953861"/>
                </a:cubicBezTo>
                <a:cubicBezTo>
                  <a:pt x="3423355" y="1963631"/>
                  <a:pt x="3433123" y="1963631"/>
                  <a:pt x="3442892" y="1963631"/>
                </a:cubicBezTo>
                <a:cubicBezTo>
                  <a:pt x="3462429" y="1973400"/>
                  <a:pt x="3481966" y="1983169"/>
                  <a:pt x="3491735" y="1983169"/>
                </a:cubicBezTo>
                <a:cubicBezTo>
                  <a:pt x="3501504" y="1992939"/>
                  <a:pt x="3560115" y="2012477"/>
                  <a:pt x="3589421" y="2032016"/>
                </a:cubicBezTo>
                <a:cubicBezTo>
                  <a:pt x="3608958" y="2032016"/>
                  <a:pt x="3618727" y="2041785"/>
                  <a:pt x="3628496" y="2051554"/>
                </a:cubicBezTo>
                <a:cubicBezTo>
                  <a:pt x="3628496" y="2051554"/>
                  <a:pt x="3638264" y="2051554"/>
                  <a:pt x="3638264" y="2051554"/>
                </a:cubicBezTo>
                <a:cubicBezTo>
                  <a:pt x="3648033" y="2051554"/>
                  <a:pt x="3648033" y="2051554"/>
                  <a:pt x="3648033" y="2051554"/>
                </a:cubicBezTo>
                <a:cubicBezTo>
                  <a:pt x="3657801" y="2061324"/>
                  <a:pt x="3667570" y="2061324"/>
                  <a:pt x="3677339" y="2061324"/>
                </a:cubicBezTo>
                <a:cubicBezTo>
                  <a:pt x="3687107" y="2061324"/>
                  <a:pt x="3696876" y="2071093"/>
                  <a:pt x="3706644" y="2071093"/>
                </a:cubicBezTo>
                <a:cubicBezTo>
                  <a:pt x="3706644" y="2071093"/>
                  <a:pt x="3726182" y="2080862"/>
                  <a:pt x="3735950" y="2080862"/>
                </a:cubicBezTo>
                <a:cubicBezTo>
                  <a:pt x="3735950" y="2080862"/>
                  <a:pt x="3755487" y="2090632"/>
                  <a:pt x="3775025" y="2090632"/>
                </a:cubicBezTo>
                <a:cubicBezTo>
                  <a:pt x="3823868" y="2110170"/>
                  <a:pt x="3823868" y="2110170"/>
                  <a:pt x="3853174" y="2119940"/>
                </a:cubicBezTo>
                <a:cubicBezTo>
                  <a:pt x="3862942" y="2119940"/>
                  <a:pt x="3872711" y="2129709"/>
                  <a:pt x="3882479" y="2129709"/>
                </a:cubicBezTo>
                <a:cubicBezTo>
                  <a:pt x="3892248" y="2129709"/>
                  <a:pt x="3892248" y="2129709"/>
                  <a:pt x="3892248" y="2129709"/>
                </a:cubicBezTo>
                <a:cubicBezTo>
                  <a:pt x="3892248" y="2129709"/>
                  <a:pt x="3897132" y="2132151"/>
                  <a:pt x="3904459" y="2134594"/>
                </a:cubicBezTo>
                <a:lnTo>
                  <a:pt x="3924607" y="2138257"/>
                </a:lnTo>
                <a:lnTo>
                  <a:pt x="3941091" y="2149248"/>
                </a:lnTo>
                <a:cubicBezTo>
                  <a:pt x="3941091" y="2149248"/>
                  <a:pt x="3931322" y="2139479"/>
                  <a:pt x="3931322" y="2139479"/>
                </a:cubicBezTo>
                <a:lnTo>
                  <a:pt x="3924607" y="2138257"/>
                </a:lnTo>
                <a:lnTo>
                  <a:pt x="3924149" y="2137952"/>
                </a:lnTo>
                <a:cubicBezTo>
                  <a:pt x="3911785" y="2129709"/>
                  <a:pt x="3911785" y="2129709"/>
                  <a:pt x="3911785" y="2129709"/>
                </a:cubicBezTo>
                <a:cubicBezTo>
                  <a:pt x="3902017" y="2129709"/>
                  <a:pt x="3892248" y="2129709"/>
                  <a:pt x="3853174" y="2110170"/>
                </a:cubicBezTo>
                <a:cubicBezTo>
                  <a:pt x="3843405" y="2100401"/>
                  <a:pt x="3823868" y="2090632"/>
                  <a:pt x="3814099" y="2090632"/>
                </a:cubicBezTo>
                <a:cubicBezTo>
                  <a:pt x="3814099" y="2090632"/>
                  <a:pt x="3784793" y="2080862"/>
                  <a:pt x="3765256" y="2071093"/>
                </a:cubicBezTo>
                <a:cubicBezTo>
                  <a:pt x="3745719" y="2061324"/>
                  <a:pt x="3726182" y="2051554"/>
                  <a:pt x="3726182" y="2051554"/>
                </a:cubicBezTo>
                <a:cubicBezTo>
                  <a:pt x="3716413" y="2041785"/>
                  <a:pt x="3706644" y="2041785"/>
                  <a:pt x="3696876" y="2041785"/>
                </a:cubicBezTo>
                <a:cubicBezTo>
                  <a:pt x="3687107" y="2032016"/>
                  <a:pt x="3667570" y="2032016"/>
                  <a:pt x="3657801" y="2032016"/>
                </a:cubicBezTo>
                <a:cubicBezTo>
                  <a:pt x="3652917" y="2027131"/>
                  <a:pt x="3648033" y="2024689"/>
                  <a:pt x="3640706" y="2022247"/>
                </a:cubicBezTo>
                <a:lnTo>
                  <a:pt x="3618250" y="2015337"/>
                </a:lnTo>
                <a:lnTo>
                  <a:pt x="3618727" y="2012477"/>
                </a:lnTo>
                <a:cubicBezTo>
                  <a:pt x="3618727" y="2012477"/>
                  <a:pt x="3608958" y="2012477"/>
                  <a:pt x="3608958" y="2012477"/>
                </a:cubicBezTo>
                <a:cubicBezTo>
                  <a:pt x="3599190" y="2012477"/>
                  <a:pt x="3599190" y="2012477"/>
                  <a:pt x="3599190" y="2012477"/>
                </a:cubicBezTo>
                <a:cubicBezTo>
                  <a:pt x="3589421" y="2002708"/>
                  <a:pt x="3579652" y="2002708"/>
                  <a:pt x="3579652" y="2002708"/>
                </a:cubicBezTo>
                <a:cubicBezTo>
                  <a:pt x="3579652" y="2002708"/>
                  <a:pt x="3579652" y="1992939"/>
                  <a:pt x="3569884" y="1992939"/>
                </a:cubicBezTo>
                <a:cubicBezTo>
                  <a:pt x="3569884" y="1992939"/>
                  <a:pt x="3569884" y="1992939"/>
                  <a:pt x="3550347" y="1983169"/>
                </a:cubicBezTo>
                <a:cubicBezTo>
                  <a:pt x="3530809" y="1983169"/>
                  <a:pt x="3521041" y="1973400"/>
                  <a:pt x="3521041" y="1973400"/>
                </a:cubicBezTo>
                <a:cubicBezTo>
                  <a:pt x="3511272" y="1973400"/>
                  <a:pt x="3511272" y="1973400"/>
                  <a:pt x="3511272" y="1983169"/>
                </a:cubicBezTo>
                <a:cubicBezTo>
                  <a:pt x="3511272" y="1983169"/>
                  <a:pt x="3511272" y="1983169"/>
                  <a:pt x="3511272" y="1973400"/>
                </a:cubicBezTo>
                <a:cubicBezTo>
                  <a:pt x="3511272" y="1973400"/>
                  <a:pt x="3501504" y="1973400"/>
                  <a:pt x="3481966" y="1963631"/>
                </a:cubicBezTo>
                <a:cubicBezTo>
                  <a:pt x="3462429" y="1963631"/>
                  <a:pt x="3442892" y="1953861"/>
                  <a:pt x="3433123" y="1953861"/>
                </a:cubicBezTo>
                <a:cubicBezTo>
                  <a:pt x="3433123" y="1953861"/>
                  <a:pt x="3403817" y="1944092"/>
                  <a:pt x="3384280" y="1934323"/>
                </a:cubicBezTo>
                <a:cubicBezTo>
                  <a:pt x="3364743" y="1924554"/>
                  <a:pt x="3345206" y="1924554"/>
                  <a:pt x="3345206" y="1914784"/>
                </a:cubicBezTo>
                <a:cubicBezTo>
                  <a:pt x="3354974" y="1914784"/>
                  <a:pt x="3374512" y="1924554"/>
                  <a:pt x="3384280" y="1924554"/>
                </a:cubicBezTo>
                <a:cubicBezTo>
                  <a:pt x="3403817" y="1934323"/>
                  <a:pt x="3423355" y="1934323"/>
                  <a:pt x="3433123" y="1944092"/>
                </a:cubicBezTo>
                <a:cubicBezTo>
                  <a:pt x="3472198" y="1953861"/>
                  <a:pt x="3491735" y="1953861"/>
                  <a:pt x="3540578" y="1973400"/>
                </a:cubicBezTo>
                <a:lnTo>
                  <a:pt x="3561994" y="1977909"/>
                </a:lnTo>
                <a:lnTo>
                  <a:pt x="3569884" y="1983169"/>
                </a:lnTo>
                <a:cubicBezTo>
                  <a:pt x="3569884" y="1983169"/>
                  <a:pt x="3579652" y="1983169"/>
                  <a:pt x="3579652" y="1983169"/>
                </a:cubicBezTo>
                <a:cubicBezTo>
                  <a:pt x="3574768" y="1983169"/>
                  <a:pt x="3569884" y="1980727"/>
                  <a:pt x="3563779" y="1978285"/>
                </a:cubicBezTo>
                <a:lnTo>
                  <a:pt x="3561994" y="1977909"/>
                </a:lnTo>
                <a:lnTo>
                  <a:pt x="3547905" y="1968516"/>
                </a:lnTo>
                <a:cubicBezTo>
                  <a:pt x="3538136" y="1963631"/>
                  <a:pt x="3525925" y="1958746"/>
                  <a:pt x="3511272" y="1953861"/>
                </a:cubicBezTo>
                <a:cubicBezTo>
                  <a:pt x="3501504" y="1953861"/>
                  <a:pt x="3452661" y="1934323"/>
                  <a:pt x="3433123" y="1924554"/>
                </a:cubicBezTo>
                <a:cubicBezTo>
                  <a:pt x="3433123" y="1924554"/>
                  <a:pt x="3423355" y="1914784"/>
                  <a:pt x="3413586" y="1914784"/>
                </a:cubicBezTo>
                <a:cubicBezTo>
                  <a:pt x="3403817" y="1914784"/>
                  <a:pt x="3403817" y="1914784"/>
                  <a:pt x="3394049" y="1914784"/>
                </a:cubicBezTo>
                <a:cubicBezTo>
                  <a:pt x="3394049" y="1905015"/>
                  <a:pt x="3394049" y="1905015"/>
                  <a:pt x="3384280" y="1905015"/>
                </a:cubicBezTo>
                <a:cubicBezTo>
                  <a:pt x="3374512" y="1895246"/>
                  <a:pt x="3354974" y="1895246"/>
                  <a:pt x="3345206" y="1895246"/>
                </a:cubicBezTo>
                <a:cubicBezTo>
                  <a:pt x="3345206" y="1885476"/>
                  <a:pt x="3315900" y="1875707"/>
                  <a:pt x="3296363" y="1875707"/>
                </a:cubicBezTo>
                <a:cubicBezTo>
                  <a:pt x="3276826" y="1865938"/>
                  <a:pt x="3257288" y="1856168"/>
                  <a:pt x="3247520" y="1846399"/>
                </a:cubicBezTo>
                <a:cubicBezTo>
                  <a:pt x="3237751" y="1846399"/>
                  <a:pt x="3218214" y="1836630"/>
                  <a:pt x="3208445" y="1836630"/>
                </a:cubicBezTo>
                <a:cubicBezTo>
                  <a:pt x="3198677" y="1836630"/>
                  <a:pt x="3188908" y="1826861"/>
                  <a:pt x="3188908" y="1826861"/>
                </a:cubicBezTo>
                <a:cubicBezTo>
                  <a:pt x="3179139" y="1817091"/>
                  <a:pt x="3140065" y="1807322"/>
                  <a:pt x="3140065" y="1807322"/>
                </a:cubicBezTo>
                <a:cubicBezTo>
                  <a:pt x="3130296" y="1807322"/>
                  <a:pt x="3130296" y="1807322"/>
                  <a:pt x="3120528" y="1797552"/>
                </a:cubicBezTo>
                <a:cubicBezTo>
                  <a:pt x="3120528" y="1797552"/>
                  <a:pt x="3130296" y="1797552"/>
                  <a:pt x="3130296" y="1797552"/>
                </a:cubicBezTo>
                <a:cubicBezTo>
                  <a:pt x="3135181" y="1797552"/>
                  <a:pt x="3137623" y="1797552"/>
                  <a:pt x="3140065" y="1797552"/>
                </a:cubicBezTo>
                <a:lnTo>
                  <a:pt x="3152132" y="1801575"/>
                </a:lnTo>
                <a:lnTo>
                  <a:pt x="3154718" y="1806101"/>
                </a:lnTo>
                <a:cubicBezTo>
                  <a:pt x="3157160" y="1807322"/>
                  <a:pt x="3159602" y="1807322"/>
                  <a:pt x="3159602" y="1807322"/>
                </a:cubicBezTo>
                <a:cubicBezTo>
                  <a:pt x="3159602" y="1807322"/>
                  <a:pt x="3162044" y="1807322"/>
                  <a:pt x="3165708" y="1807322"/>
                </a:cubicBezTo>
                <a:lnTo>
                  <a:pt x="3169371" y="1807322"/>
                </a:lnTo>
                <a:cubicBezTo>
                  <a:pt x="3179139" y="1807322"/>
                  <a:pt x="3179139" y="1817091"/>
                  <a:pt x="3179139" y="1807322"/>
                </a:cubicBezTo>
                <a:lnTo>
                  <a:pt x="3169371" y="1807322"/>
                </a:lnTo>
                <a:cubicBezTo>
                  <a:pt x="3164487" y="1807322"/>
                  <a:pt x="3159602" y="1804880"/>
                  <a:pt x="3154718" y="1802437"/>
                </a:cubicBezTo>
                <a:lnTo>
                  <a:pt x="3152132" y="1801575"/>
                </a:lnTo>
                <a:lnTo>
                  <a:pt x="3149834" y="1797552"/>
                </a:lnTo>
                <a:cubicBezTo>
                  <a:pt x="3144949" y="1797552"/>
                  <a:pt x="3142507" y="1797552"/>
                  <a:pt x="3140065" y="1797552"/>
                </a:cubicBezTo>
                <a:cubicBezTo>
                  <a:pt x="3130296" y="1797552"/>
                  <a:pt x="3120528" y="1787783"/>
                  <a:pt x="3120528" y="1787783"/>
                </a:cubicBezTo>
                <a:cubicBezTo>
                  <a:pt x="3110759" y="1787783"/>
                  <a:pt x="3100991" y="1787783"/>
                  <a:pt x="3100991" y="1787783"/>
                </a:cubicBezTo>
                <a:cubicBezTo>
                  <a:pt x="3100991" y="1778014"/>
                  <a:pt x="3032610" y="1758475"/>
                  <a:pt x="3022842" y="1758475"/>
                </a:cubicBezTo>
                <a:cubicBezTo>
                  <a:pt x="3022842" y="1758475"/>
                  <a:pt x="3013073" y="1758475"/>
                  <a:pt x="3003304" y="1748706"/>
                </a:cubicBezTo>
                <a:cubicBezTo>
                  <a:pt x="2993536" y="1748706"/>
                  <a:pt x="2973999" y="1738937"/>
                  <a:pt x="2973999" y="1738937"/>
                </a:cubicBezTo>
                <a:cubicBezTo>
                  <a:pt x="2964230" y="1738937"/>
                  <a:pt x="2954461" y="1738937"/>
                  <a:pt x="2954461" y="1738937"/>
                </a:cubicBezTo>
                <a:cubicBezTo>
                  <a:pt x="2944693" y="1729168"/>
                  <a:pt x="2934924" y="1729168"/>
                  <a:pt x="2895850" y="1719398"/>
                </a:cubicBezTo>
                <a:cubicBezTo>
                  <a:pt x="2895850" y="1719398"/>
                  <a:pt x="2886081" y="1719398"/>
                  <a:pt x="2876312" y="1719398"/>
                </a:cubicBezTo>
                <a:cubicBezTo>
                  <a:pt x="2866544" y="1709629"/>
                  <a:pt x="2856775" y="1709629"/>
                  <a:pt x="2847007" y="1709629"/>
                </a:cubicBezTo>
                <a:cubicBezTo>
                  <a:pt x="2847007" y="1699859"/>
                  <a:pt x="2837238" y="1699859"/>
                  <a:pt x="2837238" y="1699859"/>
                </a:cubicBezTo>
                <a:cubicBezTo>
                  <a:pt x="2827469" y="1699859"/>
                  <a:pt x="2817701" y="1699859"/>
                  <a:pt x="2798164" y="1690090"/>
                </a:cubicBezTo>
                <a:cubicBezTo>
                  <a:pt x="2788395" y="1690090"/>
                  <a:pt x="2778626" y="1680321"/>
                  <a:pt x="2778626" y="1680321"/>
                </a:cubicBezTo>
                <a:cubicBezTo>
                  <a:pt x="2768858" y="1680321"/>
                  <a:pt x="2759089" y="1680321"/>
                  <a:pt x="2759089" y="1680321"/>
                </a:cubicBezTo>
                <a:cubicBezTo>
                  <a:pt x="2739552" y="1670551"/>
                  <a:pt x="2710246" y="1660782"/>
                  <a:pt x="2651634" y="1641244"/>
                </a:cubicBezTo>
                <a:cubicBezTo>
                  <a:pt x="2641866" y="1641244"/>
                  <a:pt x="2622329" y="1631475"/>
                  <a:pt x="2612560" y="1631475"/>
                </a:cubicBezTo>
                <a:cubicBezTo>
                  <a:pt x="2593023" y="1621705"/>
                  <a:pt x="2573485" y="1611936"/>
                  <a:pt x="2563717" y="1611936"/>
                </a:cubicBezTo>
                <a:cubicBezTo>
                  <a:pt x="2544180" y="1602166"/>
                  <a:pt x="2534411" y="1602166"/>
                  <a:pt x="2534411" y="1602166"/>
                </a:cubicBezTo>
                <a:cubicBezTo>
                  <a:pt x="2534411" y="1602166"/>
                  <a:pt x="2544180" y="1602166"/>
                  <a:pt x="2544180" y="1602166"/>
                </a:cubicBezTo>
                <a:cubicBezTo>
                  <a:pt x="2544180" y="1602166"/>
                  <a:pt x="2553948" y="1602166"/>
                  <a:pt x="2553948" y="1602166"/>
                </a:cubicBezTo>
                <a:cubicBezTo>
                  <a:pt x="2563717" y="1602166"/>
                  <a:pt x="2563717" y="1602166"/>
                  <a:pt x="2573485" y="1611936"/>
                </a:cubicBezTo>
                <a:cubicBezTo>
                  <a:pt x="2583254" y="1611936"/>
                  <a:pt x="2583254" y="1611936"/>
                  <a:pt x="2593023" y="1611936"/>
                </a:cubicBezTo>
                <a:cubicBezTo>
                  <a:pt x="2593023" y="1611936"/>
                  <a:pt x="2602791" y="1611936"/>
                  <a:pt x="2602791" y="1611936"/>
                </a:cubicBezTo>
                <a:cubicBezTo>
                  <a:pt x="2602791" y="1611936"/>
                  <a:pt x="2602791" y="1611936"/>
                  <a:pt x="2602791" y="1621705"/>
                </a:cubicBezTo>
                <a:cubicBezTo>
                  <a:pt x="2622329" y="1621705"/>
                  <a:pt x="2680940" y="1641244"/>
                  <a:pt x="2671172" y="1641244"/>
                </a:cubicBezTo>
                <a:cubicBezTo>
                  <a:pt x="2671172" y="1641244"/>
                  <a:pt x="2671172" y="1631475"/>
                  <a:pt x="2680940" y="1631475"/>
                </a:cubicBezTo>
                <a:cubicBezTo>
                  <a:pt x="2680940" y="1631475"/>
                  <a:pt x="2680940" y="1631475"/>
                  <a:pt x="2690709" y="1641244"/>
                </a:cubicBezTo>
                <a:cubicBezTo>
                  <a:pt x="2690709" y="1641244"/>
                  <a:pt x="2700477" y="1651013"/>
                  <a:pt x="2710246" y="1651013"/>
                </a:cubicBezTo>
                <a:cubicBezTo>
                  <a:pt x="2729783" y="1651013"/>
                  <a:pt x="2739552" y="1660782"/>
                  <a:pt x="2759089" y="1660782"/>
                </a:cubicBezTo>
                <a:cubicBezTo>
                  <a:pt x="2768858" y="1670551"/>
                  <a:pt x="2788395" y="1670551"/>
                  <a:pt x="2788395" y="1680321"/>
                </a:cubicBezTo>
                <a:cubicBezTo>
                  <a:pt x="2798164" y="1680321"/>
                  <a:pt x="2807932" y="1680321"/>
                  <a:pt x="2807932" y="1680321"/>
                </a:cubicBezTo>
                <a:cubicBezTo>
                  <a:pt x="2817701" y="1680321"/>
                  <a:pt x="2827469" y="1690090"/>
                  <a:pt x="2847007" y="1690090"/>
                </a:cubicBezTo>
                <a:cubicBezTo>
                  <a:pt x="2856775" y="1699859"/>
                  <a:pt x="2876312" y="1699859"/>
                  <a:pt x="2886081" y="1699859"/>
                </a:cubicBezTo>
                <a:cubicBezTo>
                  <a:pt x="2895850" y="1709629"/>
                  <a:pt x="2915387" y="1709629"/>
                  <a:pt x="2925156" y="1709629"/>
                </a:cubicBezTo>
                <a:cubicBezTo>
                  <a:pt x="2934924" y="1719398"/>
                  <a:pt x="2993536" y="1729168"/>
                  <a:pt x="3042379" y="1748706"/>
                </a:cubicBezTo>
                <a:cubicBezTo>
                  <a:pt x="3052147" y="1748706"/>
                  <a:pt x="3081453" y="1758475"/>
                  <a:pt x="3100991" y="1768245"/>
                </a:cubicBezTo>
                <a:cubicBezTo>
                  <a:pt x="3130296" y="1778014"/>
                  <a:pt x="3149834" y="1787783"/>
                  <a:pt x="3159602" y="1787783"/>
                </a:cubicBezTo>
                <a:cubicBezTo>
                  <a:pt x="3169371" y="1797552"/>
                  <a:pt x="3179139" y="1797552"/>
                  <a:pt x="3179139" y="1797552"/>
                </a:cubicBezTo>
                <a:cubicBezTo>
                  <a:pt x="3188908" y="1797552"/>
                  <a:pt x="3198677" y="1797552"/>
                  <a:pt x="3198677" y="1807322"/>
                </a:cubicBezTo>
                <a:cubicBezTo>
                  <a:pt x="3208445" y="1807322"/>
                  <a:pt x="3218214" y="1807322"/>
                  <a:pt x="3227982" y="1817091"/>
                </a:cubicBezTo>
                <a:cubicBezTo>
                  <a:pt x="3257288" y="1826861"/>
                  <a:pt x="3286594" y="1836630"/>
                  <a:pt x="3286594" y="1836630"/>
                </a:cubicBezTo>
                <a:cubicBezTo>
                  <a:pt x="3286594" y="1836630"/>
                  <a:pt x="3296363" y="1846399"/>
                  <a:pt x="3315900" y="1856168"/>
                </a:cubicBezTo>
                <a:cubicBezTo>
                  <a:pt x="3325669" y="1856168"/>
                  <a:pt x="3345206" y="1865938"/>
                  <a:pt x="3354974" y="1865938"/>
                </a:cubicBezTo>
                <a:cubicBezTo>
                  <a:pt x="3364743" y="1875707"/>
                  <a:pt x="3374512" y="1875707"/>
                  <a:pt x="3374512" y="1875707"/>
                </a:cubicBezTo>
                <a:cubicBezTo>
                  <a:pt x="3374512" y="1875707"/>
                  <a:pt x="3384280" y="1875707"/>
                  <a:pt x="3384280" y="1875707"/>
                </a:cubicBezTo>
                <a:cubicBezTo>
                  <a:pt x="3423355" y="1895246"/>
                  <a:pt x="3472198" y="1914784"/>
                  <a:pt x="3472198" y="1914784"/>
                </a:cubicBezTo>
                <a:cubicBezTo>
                  <a:pt x="3481966" y="1914784"/>
                  <a:pt x="3491735" y="1924554"/>
                  <a:pt x="3501504" y="1924554"/>
                </a:cubicBezTo>
                <a:cubicBezTo>
                  <a:pt x="3521041" y="1934323"/>
                  <a:pt x="3530809" y="1944092"/>
                  <a:pt x="3530809" y="1944092"/>
                </a:cubicBezTo>
                <a:cubicBezTo>
                  <a:pt x="3540578" y="1944092"/>
                  <a:pt x="3550347" y="1944092"/>
                  <a:pt x="3560115" y="1953861"/>
                </a:cubicBezTo>
                <a:cubicBezTo>
                  <a:pt x="3579652" y="1963631"/>
                  <a:pt x="3589421" y="1963631"/>
                  <a:pt x="3608958" y="1973400"/>
                </a:cubicBezTo>
                <a:cubicBezTo>
                  <a:pt x="3608958" y="1973400"/>
                  <a:pt x="3628496" y="1983169"/>
                  <a:pt x="3638264" y="1992939"/>
                </a:cubicBezTo>
                <a:cubicBezTo>
                  <a:pt x="3657801" y="1992939"/>
                  <a:pt x="3677339" y="2002708"/>
                  <a:pt x="3687107" y="2012477"/>
                </a:cubicBezTo>
                <a:cubicBezTo>
                  <a:pt x="3696876" y="2012477"/>
                  <a:pt x="3716413" y="2022247"/>
                  <a:pt x="3735950" y="2032016"/>
                </a:cubicBezTo>
                <a:cubicBezTo>
                  <a:pt x="3745719" y="2032016"/>
                  <a:pt x="3755487" y="2041785"/>
                  <a:pt x="3755487" y="2041785"/>
                </a:cubicBezTo>
                <a:cubicBezTo>
                  <a:pt x="3765256" y="2041785"/>
                  <a:pt x="3784793" y="2051554"/>
                  <a:pt x="3794562" y="2051554"/>
                </a:cubicBezTo>
                <a:cubicBezTo>
                  <a:pt x="3804331" y="2051554"/>
                  <a:pt x="3823868" y="2061324"/>
                  <a:pt x="3833636" y="2061324"/>
                </a:cubicBezTo>
                <a:cubicBezTo>
                  <a:pt x="3843405" y="2071093"/>
                  <a:pt x="3862942" y="2071093"/>
                  <a:pt x="3882479" y="2080862"/>
                </a:cubicBezTo>
                <a:cubicBezTo>
                  <a:pt x="3892248" y="2080862"/>
                  <a:pt x="3911785" y="2090632"/>
                  <a:pt x="3921554" y="2090632"/>
                </a:cubicBezTo>
                <a:cubicBezTo>
                  <a:pt x="3941091" y="2100401"/>
                  <a:pt x="3950860" y="2100401"/>
                  <a:pt x="3960628" y="2110170"/>
                </a:cubicBezTo>
                <a:cubicBezTo>
                  <a:pt x="3960628" y="2110170"/>
                  <a:pt x="3960628" y="2110170"/>
                  <a:pt x="3950860" y="2100401"/>
                </a:cubicBezTo>
                <a:cubicBezTo>
                  <a:pt x="3921554" y="2090632"/>
                  <a:pt x="3892248" y="2071093"/>
                  <a:pt x="3882479" y="2071093"/>
                </a:cubicBezTo>
                <a:cubicBezTo>
                  <a:pt x="3862942" y="2061324"/>
                  <a:pt x="3853174" y="2061324"/>
                  <a:pt x="3853174" y="2061324"/>
                </a:cubicBezTo>
                <a:cubicBezTo>
                  <a:pt x="3843405" y="2051554"/>
                  <a:pt x="3833636" y="2041785"/>
                  <a:pt x="3823868" y="2041785"/>
                </a:cubicBezTo>
                <a:cubicBezTo>
                  <a:pt x="3823868" y="2041785"/>
                  <a:pt x="3814099" y="2041785"/>
                  <a:pt x="3814099" y="2041785"/>
                </a:cubicBezTo>
                <a:cubicBezTo>
                  <a:pt x="3814099" y="2041785"/>
                  <a:pt x="3804331" y="2032016"/>
                  <a:pt x="3784793" y="2022247"/>
                </a:cubicBezTo>
                <a:cubicBezTo>
                  <a:pt x="3765256" y="2012477"/>
                  <a:pt x="3706644" y="1992939"/>
                  <a:pt x="3687107" y="1983169"/>
                </a:cubicBezTo>
                <a:cubicBezTo>
                  <a:pt x="3677339" y="1973400"/>
                  <a:pt x="3667570" y="1973400"/>
                  <a:pt x="3667570" y="1973400"/>
                </a:cubicBezTo>
                <a:cubicBezTo>
                  <a:pt x="3648033" y="1963631"/>
                  <a:pt x="3628496" y="1953861"/>
                  <a:pt x="3628496" y="1953861"/>
                </a:cubicBezTo>
                <a:cubicBezTo>
                  <a:pt x="3628496" y="1953861"/>
                  <a:pt x="3608958" y="1944092"/>
                  <a:pt x="3589421" y="1944092"/>
                </a:cubicBezTo>
                <a:cubicBezTo>
                  <a:pt x="3579652" y="1934323"/>
                  <a:pt x="3550347" y="1924554"/>
                  <a:pt x="3540578" y="1924554"/>
                </a:cubicBezTo>
                <a:cubicBezTo>
                  <a:pt x="3540578" y="1914784"/>
                  <a:pt x="3530809" y="1914784"/>
                  <a:pt x="3521041" y="1914784"/>
                </a:cubicBezTo>
                <a:cubicBezTo>
                  <a:pt x="3521041" y="1905015"/>
                  <a:pt x="3511272" y="1905015"/>
                  <a:pt x="3501504" y="1905015"/>
                </a:cubicBezTo>
                <a:cubicBezTo>
                  <a:pt x="3491735" y="1895246"/>
                  <a:pt x="3472198" y="1895246"/>
                  <a:pt x="3472198" y="1885476"/>
                </a:cubicBezTo>
                <a:cubicBezTo>
                  <a:pt x="3462429" y="1885476"/>
                  <a:pt x="3452661" y="1885476"/>
                  <a:pt x="3452661" y="1885476"/>
                </a:cubicBezTo>
                <a:cubicBezTo>
                  <a:pt x="3452661" y="1885476"/>
                  <a:pt x="3442892" y="1885476"/>
                  <a:pt x="3433123" y="1875707"/>
                </a:cubicBezTo>
                <a:cubicBezTo>
                  <a:pt x="3413586" y="1875707"/>
                  <a:pt x="3394049" y="1865938"/>
                  <a:pt x="3374512" y="1856168"/>
                </a:cubicBezTo>
                <a:cubicBezTo>
                  <a:pt x="3364743" y="1856168"/>
                  <a:pt x="3345206" y="1846399"/>
                  <a:pt x="3335437" y="1846399"/>
                </a:cubicBezTo>
                <a:cubicBezTo>
                  <a:pt x="3325669" y="1836630"/>
                  <a:pt x="3315900" y="1836630"/>
                  <a:pt x="3306131" y="1826861"/>
                </a:cubicBezTo>
                <a:cubicBezTo>
                  <a:pt x="3296363" y="1826861"/>
                  <a:pt x="3267057" y="1817091"/>
                  <a:pt x="3237751" y="1807322"/>
                </a:cubicBezTo>
                <a:cubicBezTo>
                  <a:pt x="3208445" y="1797552"/>
                  <a:pt x="3179139" y="1787783"/>
                  <a:pt x="3169371" y="1778014"/>
                </a:cubicBezTo>
                <a:cubicBezTo>
                  <a:pt x="3159602" y="1778014"/>
                  <a:pt x="3149834" y="1778014"/>
                  <a:pt x="3140065" y="1778014"/>
                </a:cubicBezTo>
                <a:cubicBezTo>
                  <a:pt x="3110759" y="1758475"/>
                  <a:pt x="3100991" y="1758475"/>
                  <a:pt x="3100991" y="1758475"/>
                </a:cubicBezTo>
                <a:cubicBezTo>
                  <a:pt x="3100991" y="1758475"/>
                  <a:pt x="3091222" y="1758475"/>
                  <a:pt x="3091222" y="1758475"/>
                </a:cubicBezTo>
                <a:cubicBezTo>
                  <a:pt x="3091222" y="1748706"/>
                  <a:pt x="3091222" y="1748706"/>
                  <a:pt x="3081453" y="1748706"/>
                </a:cubicBezTo>
                <a:cubicBezTo>
                  <a:pt x="3071685" y="1748706"/>
                  <a:pt x="3061916" y="1748706"/>
                  <a:pt x="3061916" y="1748706"/>
                </a:cubicBezTo>
                <a:cubicBezTo>
                  <a:pt x="3052147" y="1748706"/>
                  <a:pt x="3052147" y="1738937"/>
                  <a:pt x="3052147" y="1738937"/>
                </a:cubicBezTo>
                <a:cubicBezTo>
                  <a:pt x="3042379" y="1738937"/>
                  <a:pt x="3022842" y="1729168"/>
                  <a:pt x="3013073" y="1729168"/>
                </a:cubicBezTo>
                <a:cubicBezTo>
                  <a:pt x="3013073" y="1729168"/>
                  <a:pt x="3003304" y="1729168"/>
                  <a:pt x="3003304" y="1729168"/>
                </a:cubicBezTo>
                <a:cubicBezTo>
                  <a:pt x="3003304" y="1719398"/>
                  <a:pt x="2993536" y="1719398"/>
                  <a:pt x="2983767" y="1719398"/>
                </a:cubicBezTo>
                <a:cubicBezTo>
                  <a:pt x="2915387" y="1699859"/>
                  <a:pt x="2886081" y="1690090"/>
                  <a:pt x="2876312" y="1680321"/>
                </a:cubicBezTo>
                <a:cubicBezTo>
                  <a:pt x="2876312" y="1680321"/>
                  <a:pt x="2866544" y="1680321"/>
                  <a:pt x="2866544" y="1680321"/>
                </a:cubicBezTo>
                <a:cubicBezTo>
                  <a:pt x="2827469" y="1670551"/>
                  <a:pt x="2817701" y="1670551"/>
                  <a:pt x="2817701" y="1660782"/>
                </a:cubicBezTo>
                <a:cubicBezTo>
                  <a:pt x="2807932" y="1660782"/>
                  <a:pt x="2807932" y="1660782"/>
                  <a:pt x="2807932" y="1660782"/>
                </a:cubicBezTo>
                <a:cubicBezTo>
                  <a:pt x="2807932" y="1670551"/>
                  <a:pt x="2798164" y="1670551"/>
                  <a:pt x="2798164" y="1660782"/>
                </a:cubicBezTo>
                <a:cubicBezTo>
                  <a:pt x="2788395" y="1660782"/>
                  <a:pt x="2778626" y="1660782"/>
                  <a:pt x="2768858" y="1651013"/>
                </a:cubicBezTo>
                <a:cubicBezTo>
                  <a:pt x="2749320" y="1651013"/>
                  <a:pt x="2739552" y="1641244"/>
                  <a:pt x="2739552" y="1641244"/>
                </a:cubicBezTo>
                <a:cubicBezTo>
                  <a:pt x="2739552" y="1641244"/>
                  <a:pt x="2729783" y="1631475"/>
                  <a:pt x="2729783" y="1631475"/>
                </a:cubicBezTo>
                <a:cubicBezTo>
                  <a:pt x="2729783" y="1631475"/>
                  <a:pt x="2720015" y="1621705"/>
                  <a:pt x="2720015" y="1621705"/>
                </a:cubicBezTo>
                <a:cubicBezTo>
                  <a:pt x="2720015" y="1621705"/>
                  <a:pt x="2729783" y="1621705"/>
                  <a:pt x="2729783" y="1621705"/>
                </a:cubicBezTo>
                <a:cubicBezTo>
                  <a:pt x="2729783" y="1621705"/>
                  <a:pt x="2739552" y="1611936"/>
                  <a:pt x="2749320" y="1621705"/>
                </a:cubicBezTo>
                <a:cubicBezTo>
                  <a:pt x="2749320" y="1621705"/>
                  <a:pt x="2749320" y="1621705"/>
                  <a:pt x="2749320" y="1611936"/>
                </a:cubicBezTo>
                <a:cubicBezTo>
                  <a:pt x="2749320" y="1602166"/>
                  <a:pt x="2749320" y="1602166"/>
                  <a:pt x="2759089" y="1602166"/>
                </a:cubicBezTo>
                <a:cubicBezTo>
                  <a:pt x="2759089" y="1602166"/>
                  <a:pt x="2768858" y="1602166"/>
                  <a:pt x="2768858" y="1611936"/>
                </a:cubicBezTo>
                <a:cubicBezTo>
                  <a:pt x="2768858" y="1611936"/>
                  <a:pt x="2778626" y="1611936"/>
                  <a:pt x="2788395" y="1611936"/>
                </a:cubicBezTo>
                <a:cubicBezTo>
                  <a:pt x="2798164" y="1621705"/>
                  <a:pt x="2807932" y="1621705"/>
                  <a:pt x="2817701" y="1621705"/>
                </a:cubicBezTo>
                <a:cubicBezTo>
                  <a:pt x="2827469" y="1631475"/>
                  <a:pt x="2837238" y="1631475"/>
                  <a:pt x="2847007" y="1631475"/>
                </a:cubicBezTo>
                <a:cubicBezTo>
                  <a:pt x="2856775" y="1641244"/>
                  <a:pt x="2866544" y="1641244"/>
                  <a:pt x="2886081" y="1641244"/>
                </a:cubicBezTo>
                <a:cubicBezTo>
                  <a:pt x="2905618" y="1651013"/>
                  <a:pt x="2925156" y="1660782"/>
                  <a:pt x="2925156" y="1651013"/>
                </a:cubicBezTo>
                <a:cubicBezTo>
                  <a:pt x="2925156" y="1651013"/>
                  <a:pt x="2925156" y="1651013"/>
                  <a:pt x="2915387" y="1651013"/>
                </a:cubicBezTo>
                <a:cubicBezTo>
                  <a:pt x="2915387" y="1651013"/>
                  <a:pt x="2905618" y="1651013"/>
                  <a:pt x="2895850" y="1641244"/>
                </a:cubicBezTo>
                <a:cubicBezTo>
                  <a:pt x="2886081" y="1641244"/>
                  <a:pt x="2876312" y="1641244"/>
                  <a:pt x="2876312" y="1631475"/>
                </a:cubicBezTo>
                <a:cubicBezTo>
                  <a:pt x="2866544" y="1631475"/>
                  <a:pt x="2856775" y="1631475"/>
                  <a:pt x="2856775" y="1631475"/>
                </a:cubicBezTo>
                <a:cubicBezTo>
                  <a:pt x="2847007" y="1631475"/>
                  <a:pt x="2837238" y="1621705"/>
                  <a:pt x="2827469" y="1621705"/>
                </a:cubicBezTo>
                <a:cubicBezTo>
                  <a:pt x="2807932" y="1611936"/>
                  <a:pt x="2759089" y="1592397"/>
                  <a:pt x="2729783" y="1592397"/>
                </a:cubicBezTo>
                <a:cubicBezTo>
                  <a:pt x="2720015" y="1582628"/>
                  <a:pt x="2710246" y="1582628"/>
                  <a:pt x="2700477" y="1582628"/>
                </a:cubicBezTo>
                <a:cubicBezTo>
                  <a:pt x="2690709" y="1572858"/>
                  <a:pt x="2671172" y="1572858"/>
                  <a:pt x="2651634" y="1563089"/>
                </a:cubicBezTo>
                <a:cubicBezTo>
                  <a:pt x="2632097" y="1553320"/>
                  <a:pt x="2612560" y="1553320"/>
                  <a:pt x="2612560" y="1553320"/>
                </a:cubicBezTo>
                <a:cubicBezTo>
                  <a:pt x="2583254" y="1543550"/>
                  <a:pt x="2544180" y="1524012"/>
                  <a:pt x="2505105" y="1504473"/>
                </a:cubicBezTo>
                <a:cubicBezTo>
                  <a:pt x="2495337" y="1504473"/>
                  <a:pt x="2475799" y="1494704"/>
                  <a:pt x="2475799" y="1494704"/>
                </a:cubicBezTo>
                <a:cubicBezTo>
                  <a:pt x="2466031" y="1494704"/>
                  <a:pt x="2466031" y="1494704"/>
                  <a:pt x="2466031" y="1494704"/>
                </a:cubicBezTo>
                <a:cubicBezTo>
                  <a:pt x="2456262" y="1494704"/>
                  <a:pt x="2456262" y="1484935"/>
                  <a:pt x="2446494" y="1484935"/>
                </a:cubicBezTo>
                <a:cubicBezTo>
                  <a:pt x="2446494" y="1484935"/>
                  <a:pt x="2436725" y="1484935"/>
                  <a:pt x="2426956" y="1484935"/>
                </a:cubicBezTo>
                <a:cubicBezTo>
                  <a:pt x="2426956" y="1484935"/>
                  <a:pt x="2417188" y="1475165"/>
                  <a:pt x="2407419" y="1475165"/>
                </a:cubicBezTo>
                <a:cubicBezTo>
                  <a:pt x="2387882" y="1475165"/>
                  <a:pt x="2358576" y="1465396"/>
                  <a:pt x="2358576" y="1465396"/>
                </a:cubicBezTo>
                <a:cubicBezTo>
                  <a:pt x="2348807" y="1465396"/>
                  <a:pt x="2348807" y="1465396"/>
                  <a:pt x="2348807" y="1475165"/>
                </a:cubicBezTo>
                <a:cubicBezTo>
                  <a:pt x="2339039" y="1475165"/>
                  <a:pt x="2329270" y="1465396"/>
                  <a:pt x="2319502" y="1465396"/>
                </a:cubicBezTo>
                <a:cubicBezTo>
                  <a:pt x="2309733" y="1465396"/>
                  <a:pt x="2290196" y="1455627"/>
                  <a:pt x="2290196" y="1455627"/>
                </a:cubicBezTo>
                <a:cubicBezTo>
                  <a:pt x="2270659" y="1445857"/>
                  <a:pt x="2251121" y="1445857"/>
                  <a:pt x="2251121" y="1445857"/>
                </a:cubicBezTo>
                <a:cubicBezTo>
                  <a:pt x="2251121" y="1445857"/>
                  <a:pt x="2251121" y="1445857"/>
                  <a:pt x="2260890" y="1455627"/>
                </a:cubicBezTo>
                <a:cubicBezTo>
                  <a:pt x="2260890" y="1455627"/>
                  <a:pt x="2251121" y="1455627"/>
                  <a:pt x="2241353" y="1445857"/>
                </a:cubicBezTo>
                <a:cubicBezTo>
                  <a:pt x="2241353" y="1445857"/>
                  <a:pt x="2231584" y="1445857"/>
                  <a:pt x="2221815" y="1445857"/>
                </a:cubicBezTo>
                <a:cubicBezTo>
                  <a:pt x="2212047" y="1436088"/>
                  <a:pt x="2202278" y="1436088"/>
                  <a:pt x="2192510" y="1445857"/>
                </a:cubicBezTo>
                <a:cubicBezTo>
                  <a:pt x="2192510" y="1445857"/>
                  <a:pt x="2192510" y="1436088"/>
                  <a:pt x="2182741" y="1436088"/>
                </a:cubicBezTo>
                <a:cubicBezTo>
                  <a:pt x="2172972" y="1436088"/>
                  <a:pt x="2163204" y="1436088"/>
                  <a:pt x="2153435" y="1436088"/>
                </a:cubicBezTo>
                <a:cubicBezTo>
                  <a:pt x="2094824" y="1426319"/>
                  <a:pt x="2104592" y="1426319"/>
                  <a:pt x="2094824" y="1416550"/>
                </a:cubicBezTo>
                <a:cubicBezTo>
                  <a:pt x="2085055" y="1416550"/>
                  <a:pt x="2075286" y="1406780"/>
                  <a:pt x="2075286" y="1406780"/>
                </a:cubicBezTo>
                <a:cubicBezTo>
                  <a:pt x="2065518" y="1406780"/>
                  <a:pt x="2065518" y="1406780"/>
                  <a:pt x="2065518" y="1406780"/>
                </a:cubicBezTo>
                <a:cubicBezTo>
                  <a:pt x="2065518" y="1397011"/>
                  <a:pt x="2065518" y="1397011"/>
                  <a:pt x="2075286" y="1397011"/>
                </a:cubicBezTo>
                <a:cubicBezTo>
                  <a:pt x="2085055" y="1387242"/>
                  <a:pt x="2094824" y="1387242"/>
                  <a:pt x="2133898" y="1397011"/>
                </a:cubicBezTo>
                <a:cubicBezTo>
                  <a:pt x="2143667" y="1397011"/>
                  <a:pt x="2153435" y="1397011"/>
                  <a:pt x="2153435" y="1397011"/>
                </a:cubicBezTo>
                <a:cubicBezTo>
                  <a:pt x="2153435" y="1397011"/>
                  <a:pt x="2153435" y="1397011"/>
                  <a:pt x="2153435" y="1387242"/>
                </a:cubicBezTo>
                <a:cubicBezTo>
                  <a:pt x="2153435" y="1377472"/>
                  <a:pt x="2143667" y="1377472"/>
                  <a:pt x="2133898" y="1377472"/>
                </a:cubicBezTo>
                <a:cubicBezTo>
                  <a:pt x="2124129" y="1377472"/>
                  <a:pt x="2124129" y="1377472"/>
                  <a:pt x="2114361" y="1377472"/>
                </a:cubicBezTo>
                <a:cubicBezTo>
                  <a:pt x="2114361" y="1377472"/>
                  <a:pt x="2075286" y="1367703"/>
                  <a:pt x="2036212" y="1357934"/>
                </a:cubicBezTo>
                <a:cubicBezTo>
                  <a:pt x="2026443" y="1357934"/>
                  <a:pt x="2016675" y="1357934"/>
                  <a:pt x="1997137" y="1348164"/>
                </a:cubicBezTo>
                <a:cubicBezTo>
                  <a:pt x="1987369" y="1348164"/>
                  <a:pt x="1967832" y="1338395"/>
                  <a:pt x="1958063" y="1348164"/>
                </a:cubicBezTo>
                <a:cubicBezTo>
                  <a:pt x="1958063" y="1348164"/>
                  <a:pt x="1958063" y="1338395"/>
                  <a:pt x="1948294" y="1338395"/>
                </a:cubicBezTo>
                <a:cubicBezTo>
                  <a:pt x="1948294" y="1338395"/>
                  <a:pt x="1948294" y="1338395"/>
                  <a:pt x="1938526" y="1338395"/>
                </a:cubicBezTo>
                <a:cubicBezTo>
                  <a:pt x="1928757" y="1328626"/>
                  <a:pt x="1918988" y="1318857"/>
                  <a:pt x="1928757" y="1309087"/>
                </a:cubicBezTo>
                <a:cubicBezTo>
                  <a:pt x="1938526" y="1309087"/>
                  <a:pt x="1948294" y="1309087"/>
                  <a:pt x="1948294" y="1299318"/>
                </a:cubicBezTo>
                <a:cubicBezTo>
                  <a:pt x="1948294" y="1299318"/>
                  <a:pt x="1958063" y="1299318"/>
                  <a:pt x="1967832" y="1299318"/>
                </a:cubicBezTo>
                <a:cubicBezTo>
                  <a:pt x="1977600" y="1299318"/>
                  <a:pt x="1987369" y="1299318"/>
                  <a:pt x="1997137" y="1299318"/>
                </a:cubicBezTo>
                <a:cubicBezTo>
                  <a:pt x="1997137" y="1299318"/>
                  <a:pt x="1997137" y="1299318"/>
                  <a:pt x="2006906" y="1299318"/>
                </a:cubicBezTo>
                <a:cubicBezTo>
                  <a:pt x="2016675" y="1299318"/>
                  <a:pt x="2016675" y="1299318"/>
                  <a:pt x="2016675" y="1299318"/>
                </a:cubicBezTo>
                <a:cubicBezTo>
                  <a:pt x="2026443" y="1299318"/>
                  <a:pt x="2026443" y="1299318"/>
                  <a:pt x="2036212" y="1309087"/>
                </a:cubicBezTo>
                <a:cubicBezTo>
                  <a:pt x="2045980" y="1309087"/>
                  <a:pt x="2055749" y="1309087"/>
                  <a:pt x="2065518" y="1309087"/>
                </a:cubicBezTo>
                <a:cubicBezTo>
                  <a:pt x="2075286" y="1309087"/>
                  <a:pt x="2104592" y="1309087"/>
                  <a:pt x="2104592" y="1309087"/>
                </a:cubicBezTo>
                <a:cubicBezTo>
                  <a:pt x="2104592" y="1309087"/>
                  <a:pt x="2094824" y="1309087"/>
                  <a:pt x="2065518" y="1299318"/>
                </a:cubicBezTo>
                <a:cubicBezTo>
                  <a:pt x="2055749" y="1299318"/>
                  <a:pt x="2055749" y="1299318"/>
                  <a:pt x="2045980" y="1299318"/>
                </a:cubicBezTo>
                <a:cubicBezTo>
                  <a:pt x="2045980" y="1289548"/>
                  <a:pt x="2026443" y="1289548"/>
                  <a:pt x="2016675" y="1279779"/>
                </a:cubicBezTo>
                <a:cubicBezTo>
                  <a:pt x="2006906" y="1279779"/>
                  <a:pt x="1997137" y="1279779"/>
                  <a:pt x="1997137" y="1279779"/>
                </a:cubicBezTo>
                <a:cubicBezTo>
                  <a:pt x="1997137" y="1279779"/>
                  <a:pt x="1987369" y="1270010"/>
                  <a:pt x="1967832" y="1270010"/>
                </a:cubicBezTo>
                <a:cubicBezTo>
                  <a:pt x="1948294" y="1270010"/>
                  <a:pt x="1938526" y="1270010"/>
                  <a:pt x="1928757" y="1270010"/>
                </a:cubicBezTo>
                <a:cubicBezTo>
                  <a:pt x="1928757" y="1270010"/>
                  <a:pt x="1918988" y="1260241"/>
                  <a:pt x="1909220" y="1260241"/>
                </a:cubicBezTo>
                <a:cubicBezTo>
                  <a:pt x="1899451" y="1260241"/>
                  <a:pt x="1899451" y="1260241"/>
                  <a:pt x="1889683" y="1250471"/>
                </a:cubicBezTo>
                <a:cubicBezTo>
                  <a:pt x="1889683" y="1240702"/>
                  <a:pt x="1889683" y="1240702"/>
                  <a:pt x="1879914" y="1240702"/>
                </a:cubicBezTo>
                <a:cubicBezTo>
                  <a:pt x="1879914" y="1240702"/>
                  <a:pt x="1889683" y="1240702"/>
                  <a:pt x="1889683" y="1230933"/>
                </a:cubicBezTo>
                <a:cubicBezTo>
                  <a:pt x="1909220" y="1230933"/>
                  <a:pt x="1909220" y="1221164"/>
                  <a:pt x="1928757" y="1230933"/>
                </a:cubicBezTo>
                <a:cubicBezTo>
                  <a:pt x="1928757" y="1221164"/>
                  <a:pt x="1918988" y="1221164"/>
                  <a:pt x="1918988" y="1221164"/>
                </a:cubicBezTo>
                <a:cubicBezTo>
                  <a:pt x="1909220" y="1221164"/>
                  <a:pt x="1899451" y="1211394"/>
                  <a:pt x="1899451" y="1211394"/>
                </a:cubicBezTo>
                <a:cubicBezTo>
                  <a:pt x="1909220" y="1211394"/>
                  <a:pt x="1938526" y="1221164"/>
                  <a:pt x="1938526" y="1221164"/>
                </a:cubicBezTo>
                <a:cubicBezTo>
                  <a:pt x="1948294" y="1221164"/>
                  <a:pt x="1948294" y="1221164"/>
                  <a:pt x="1958063" y="1221164"/>
                </a:cubicBezTo>
                <a:cubicBezTo>
                  <a:pt x="1958063" y="1211394"/>
                  <a:pt x="1987369" y="1221164"/>
                  <a:pt x="1997137" y="1221164"/>
                </a:cubicBezTo>
                <a:cubicBezTo>
                  <a:pt x="1997137" y="1221164"/>
                  <a:pt x="2006906" y="1221164"/>
                  <a:pt x="2016675" y="1230933"/>
                </a:cubicBezTo>
                <a:cubicBezTo>
                  <a:pt x="2026443" y="1230933"/>
                  <a:pt x="2036212" y="1230933"/>
                  <a:pt x="2036212" y="1230933"/>
                </a:cubicBezTo>
                <a:cubicBezTo>
                  <a:pt x="2045980" y="1230933"/>
                  <a:pt x="2055749" y="1240702"/>
                  <a:pt x="2075286" y="1240702"/>
                </a:cubicBezTo>
                <a:cubicBezTo>
                  <a:pt x="2085055" y="1240702"/>
                  <a:pt x="2104592" y="1240702"/>
                  <a:pt x="2114361" y="1240702"/>
                </a:cubicBezTo>
                <a:cubicBezTo>
                  <a:pt x="2124129" y="1240702"/>
                  <a:pt x="2133898" y="1240702"/>
                  <a:pt x="2143667" y="1240702"/>
                </a:cubicBezTo>
                <a:cubicBezTo>
                  <a:pt x="2143667" y="1240702"/>
                  <a:pt x="2182741" y="1250471"/>
                  <a:pt x="2182741" y="1250471"/>
                </a:cubicBezTo>
                <a:cubicBezTo>
                  <a:pt x="2182741" y="1240702"/>
                  <a:pt x="2163204" y="1240702"/>
                  <a:pt x="2143667" y="1230933"/>
                </a:cubicBezTo>
                <a:cubicBezTo>
                  <a:pt x="2133898" y="1230933"/>
                  <a:pt x="2124129" y="1230933"/>
                  <a:pt x="2124129" y="1230933"/>
                </a:cubicBezTo>
                <a:cubicBezTo>
                  <a:pt x="2124129" y="1230933"/>
                  <a:pt x="2104592" y="1230933"/>
                  <a:pt x="2094824" y="1221164"/>
                </a:cubicBezTo>
                <a:cubicBezTo>
                  <a:pt x="2075286" y="1221164"/>
                  <a:pt x="2065518" y="1221164"/>
                  <a:pt x="2065518" y="1221164"/>
                </a:cubicBezTo>
                <a:cubicBezTo>
                  <a:pt x="2065518" y="1230933"/>
                  <a:pt x="2065518" y="1230933"/>
                  <a:pt x="2055749" y="1221164"/>
                </a:cubicBezTo>
                <a:cubicBezTo>
                  <a:pt x="2045980" y="1221164"/>
                  <a:pt x="2036212" y="1211394"/>
                  <a:pt x="2036212" y="1211394"/>
                </a:cubicBezTo>
                <a:cubicBezTo>
                  <a:pt x="2036212" y="1211394"/>
                  <a:pt x="2045980" y="1211394"/>
                  <a:pt x="2045980" y="1211394"/>
                </a:cubicBezTo>
                <a:cubicBezTo>
                  <a:pt x="2045980" y="1211394"/>
                  <a:pt x="2016675" y="1201625"/>
                  <a:pt x="2006906" y="1201625"/>
                </a:cubicBezTo>
                <a:cubicBezTo>
                  <a:pt x="1987369" y="1201625"/>
                  <a:pt x="1967832" y="1201625"/>
                  <a:pt x="1967832" y="1201625"/>
                </a:cubicBezTo>
                <a:cubicBezTo>
                  <a:pt x="1967832" y="1191855"/>
                  <a:pt x="1958063" y="1191855"/>
                  <a:pt x="1958063" y="1201625"/>
                </a:cubicBezTo>
                <a:cubicBezTo>
                  <a:pt x="1958063" y="1201625"/>
                  <a:pt x="1948294" y="1201625"/>
                  <a:pt x="1948294" y="1201625"/>
                </a:cubicBezTo>
                <a:cubicBezTo>
                  <a:pt x="1948294" y="1191855"/>
                  <a:pt x="1948294" y="1191855"/>
                  <a:pt x="1948294" y="1191855"/>
                </a:cubicBezTo>
                <a:cubicBezTo>
                  <a:pt x="1938526" y="1201625"/>
                  <a:pt x="1938526" y="1201625"/>
                  <a:pt x="1938526" y="1191855"/>
                </a:cubicBezTo>
                <a:cubicBezTo>
                  <a:pt x="1938526" y="1191855"/>
                  <a:pt x="1928757" y="1191855"/>
                  <a:pt x="1928757" y="1191855"/>
                </a:cubicBezTo>
                <a:cubicBezTo>
                  <a:pt x="1918988" y="1201625"/>
                  <a:pt x="1918988" y="1201625"/>
                  <a:pt x="1909220" y="1191855"/>
                </a:cubicBezTo>
                <a:cubicBezTo>
                  <a:pt x="1909220" y="1191855"/>
                  <a:pt x="1909220" y="1191855"/>
                  <a:pt x="1889683" y="1182086"/>
                </a:cubicBezTo>
                <a:cubicBezTo>
                  <a:pt x="1879914" y="1182086"/>
                  <a:pt x="1870145" y="1182086"/>
                  <a:pt x="1860377" y="1182086"/>
                </a:cubicBezTo>
                <a:cubicBezTo>
                  <a:pt x="1860377" y="1182086"/>
                  <a:pt x="1850608" y="1172317"/>
                  <a:pt x="1860377" y="1172317"/>
                </a:cubicBezTo>
                <a:cubicBezTo>
                  <a:pt x="1860377" y="1172317"/>
                  <a:pt x="1860377" y="1162547"/>
                  <a:pt x="1850608" y="1152778"/>
                </a:cubicBezTo>
                <a:cubicBezTo>
                  <a:pt x="1840840" y="1143009"/>
                  <a:pt x="1831071" y="1143009"/>
                  <a:pt x="1831071" y="1143009"/>
                </a:cubicBezTo>
                <a:cubicBezTo>
                  <a:pt x="1831071" y="1152778"/>
                  <a:pt x="1821302" y="1143009"/>
                  <a:pt x="1821302" y="1143009"/>
                </a:cubicBezTo>
                <a:cubicBezTo>
                  <a:pt x="1821302" y="1133240"/>
                  <a:pt x="1821302" y="1133240"/>
                  <a:pt x="1811534" y="1143009"/>
                </a:cubicBezTo>
                <a:cubicBezTo>
                  <a:pt x="1811534" y="1143009"/>
                  <a:pt x="1801765" y="1143009"/>
                  <a:pt x="1801765" y="1133240"/>
                </a:cubicBezTo>
                <a:cubicBezTo>
                  <a:pt x="1801765" y="1133240"/>
                  <a:pt x="1752922" y="1133240"/>
                  <a:pt x="1743154" y="1133240"/>
                </a:cubicBezTo>
                <a:cubicBezTo>
                  <a:pt x="1743154" y="1133240"/>
                  <a:pt x="1733385" y="1133240"/>
                  <a:pt x="1733385" y="1133240"/>
                </a:cubicBezTo>
                <a:cubicBezTo>
                  <a:pt x="1733385" y="1133240"/>
                  <a:pt x="1733385" y="1133240"/>
                  <a:pt x="1733385" y="1123471"/>
                </a:cubicBezTo>
                <a:cubicBezTo>
                  <a:pt x="1733385" y="1123471"/>
                  <a:pt x="1735216" y="1123471"/>
                  <a:pt x="1737964" y="1123471"/>
                </a:cubicBezTo>
                <a:lnTo>
                  <a:pt x="1738269" y="1123471"/>
                </a:lnTo>
                <a:lnTo>
                  <a:pt x="1743154" y="1123471"/>
                </a:lnTo>
                <a:cubicBezTo>
                  <a:pt x="1743154" y="1133240"/>
                  <a:pt x="1762691" y="1133240"/>
                  <a:pt x="1762691" y="1123471"/>
                </a:cubicBezTo>
                <a:lnTo>
                  <a:pt x="1772459" y="1123471"/>
                </a:lnTo>
                <a:cubicBezTo>
                  <a:pt x="1772459" y="1113701"/>
                  <a:pt x="1762691" y="1113701"/>
                  <a:pt x="1762691" y="1113701"/>
                </a:cubicBezTo>
                <a:cubicBezTo>
                  <a:pt x="1772459" y="1113701"/>
                  <a:pt x="1782228" y="1113701"/>
                  <a:pt x="1782228" y="1123471"/>
                </a:cubicBezTo>
                <a:cubicBezTo>
                  <a:pt x="1791997" y="1123471"/>
                  <a:pt x="1801765" y="1133240"/>
                  <a:pt x="1801765" y="1123471"/>
                </a:cubicBezTo>
                <a:cubicBezTo>
                  <a:pt x="1811534" y="1123471"/>
                  <a:pt x="1811534" y="1123471"/>
                  <a:pt x="1821302" y="1123471"/>
                </a:cubicBezTo>
                <a:cubicBezTo>
                  <a:pt x="1821302" y="1123471"/>
                  <a:pt x="1831071" y="1123471"/>
                  <a:pt x="1831071" y="1123471"/>
                </a:cubicBezTo>
                <a:cubicBezTo>
                  <a:pt x="1831071" y="1123471"/>
                  <a:pt x="1840840" y="1133240"/>
                  <a:pt x="1840840" y="1133240"/>
                </a:cubicBezTo>
                <a:cubicBezTo>
                  <a:pt x="1850608" y="1123471"/>
                  <a:pt x="1889683" y="1133240"/>
                  <a:pt x="1899451" y="1133240"/>
                </a:cubicBezTo>
                <a:cubicBezTo>
                  <a:pt x="1909220" y="1143009"/>
                  <a:pt x="1928757" y="1143009"/>
                  <a:pt x="1938526" y="1152778"/>
                </a:cubicBezTo>
                <a:cubicBezTo>
                  <a:pt x="1948294" y="1152778"/>
                  <a:pt x="1977600" y="1152778"/>
                  <a:pt x="1987369" y="1162547"/>
                </a:cubicBezTo>
                <a:cubicBezTo>
                  <a:pt x="1997137" y="1162547"/>
                  <a:pt x="2016675" y="1162547"/>
                  <a:pt x="2026443" y="1162547"/>
                </a:cubicBezTo>
                <a:cubicBezTo>
                  <a:pt x="2026443" y="1162547"/>
                  <a:pt x="2026443" y="1162547"/>
                  <a:pt x="2006906" y="1152778"/>
                </a:cubicBezTo>
                <a:cubicBezTo>
                  <a:pt x="2006906" y="1152778"/>
                  <a:pt x="1997137" y="1152778"/>
                  <a:pt x="1987369" y="1152778"/>
                </a:cubicBezTo>
                <a:cubicBezTo>
                  <a:pt x="1987369" y="1143009"/>
                  <a:pt x="1977600" y="1143009"/>
                  <a:pt x="1977600" y="1143009"/>
                </a:cubicBezTo>
                <a:cubicBezTo>
                  <a:pt x="1967832" y="1143009"/>
                  <a:pt x="1958063" y="1143009"/>
                  <a:pt x="1958063" y="1143009"/>
                </a:cubicBezTo>
                <a:cubicBezTo>
                  <a:pt x="1948294" y="1143009"/>
                  <a:pt x="1938526" y="1143009"/>
                  <a:pt x="1928757" y="1133240"/>
                </a:cubicBezTo>
                <a:cubicBezTo>
                  <a:pt x="1928757" y="1133240"/>
                  <a:pt x="1899451" y="1133240"/>
                  <a:pt x="1870145" y="1123471"/>
                </a:cubicBezTo>
                <a:cubicBezTo>
                  <a:pt x="1860377" y="1123471"/>
                  <a:pt x="1850608" y="1113701"/>
                  <a:pt x="1831071" y="1103932"/>
                </a:cubicBezTo>
                <a:cubicBezTo>
                  <a:pt x="1801765" y="1094162"/>
                  <a:pt x="1801765" y="1094162"/>
                  <a:pt x="1791997" y="1094162"/>
                </a:cubicBezTo>
                <a:cubicBezTo>
                  <a:pt x="1791997" y="1094162"/>
                  <a:pt x="1782228" y="1094162"/>
                  <a:pt x="1782228" y="1094162"/>
                </a:cubicBezTo>
                <a:cubicBezTo>
                  <a:pt x="1782228" y="1094162"/>
                  <a:pt x="1782228" y="1094162"/>
                  <a:pt x="1772459" y="1094162"/>
                </a:cubicBezTo>
                <a:cubicBezTo>
                  <a:pt x="1762691" y="1094162"/>
                  <a:pt x="1752922" y="1094162"/>
                  <a:pt x="1743154" y="1094162"/>
                </a:cubicBezTo>
                <a:cubicBezTo>
                  <a:pt x="1743154" y="1084393"/>
                  <a:pt x="1743154" y="1084393"/>
                  <a:pt x="1743154" y="1084393"/>
                </a:cubicBezTo>
                <a:cubicBezTo>
                  <a:pt x="1733385" y="1084393"/>
                  <a:pt x="1713848" y="1074624"/>
                  <a:pt x="1704079" y="1074624"/>
                </a:cubicBezTo>
                <a:cubicBezTo>
                  <a:pt x="1704079" y="1074624"/>
                  <a:pt x="1694310" y="1064854"/>
                  <a:pt x="1694310" y="1064854"/>
                </a:cubicBezTo>
                <a:cubicBezTo>
                  <a:pt x="1674773" y="1055085"/>
                  <a:pt x="1655236" y="1055085"/>
                  <a:pt x="1645467" y="1064854"/>
                </a:cubicBezTo>
                <a:cubicBezTo>
                  <a:pt x="1645467" y="1064854"/>
                  <a:pt x="1645467" y="1064854"/>
                  <a:pt x="1635699" y="1055085"/>
                </a:cubicBezTo>
                <a:cubicBezTo>
                  <a:pt x="1635699" y="1055085"/>
                  <a:pt x="1625930" y="1055085"/>
                  <a:pt x="1625930" y="1055085"/>
                </a:cubicBezTo>
                <a:cubicBezTo>
                  <a:pt x="1616162" y="1055085"/>
                  <a:pt x="1606393" y="1045316"/>
                  <a:pt x="1606393" y="1045316"/>
                </a:cubicBezTo>
                <a:cubicBezTo>
                  <a:pt x="1596624" y="1035546"/>
                  <a:pt x="1596624" y="1025777"/>
                  <a:pt x="1577087" y="1025777"/>
                </a:cubicBezTo>
                <a:cubicBezTo>
                  <a:pt x="1577087" y="1025777"/>
                  <a:pt x="1567319" y="1025777"/>
                  <a:pt x="1557550" y="1025777"/>
                </a:cubicBezTo>
                <a:cubicBezTo>
                  <a:pt x="1557550" y="1025777"/>
                  <a:pt x="1547781" y="1025777"/>
                  <a:pt x="1547781" y="1025777"/>
                </a:cubicBezTo>
                <a:cubicBezTo>
                  <a:pt x="1528244" y="1025777"/>
                  <a:pt x="1528244" y="1025777"/>
                  <a:pt x="1518475" y="1016008"/>
                </a:cubicBezTo>
                <a:cubicBezTo>
                  <a:pt x="1518475" y="1016008"/>
                  <a:pt x="1508707" y="1016008"/>
                  <a:pt x="1489170" y="1006239"/>
                </a:cubicBezTo>
                <a:cubicBezTo>
                  <a:pt x="1459864" y="1006239"/>
                  <a:pt x="1450095" y="1006239"/>
                  <a:pt x="1459864" y="996469"/>
                </a:cubicBezTo>
                <a:cubicBezTo>
                  <a:pt x="1459864" y="996469"/>
                  <a:pt x="1459864" y="996469"/>
                  <a:pt x="1479401" y="996469"/>
                </a:cubicBezTo>
                <a:cubicBezTo>
                  <a:pt x="1489170" y="996469"/>
                  <a:pt x="1498938" y="996469"/>
                  <a:pt x="1498938" y="996469"/>
                </a:cubicBezTo>
                <a:cubicBezTo>
                  <a:pt x="1498938" y="1006239"/>
                  <a:pt x="1498938" y="1006239"/>
                  <a:pt x="1508707" y="1006239"/>
                </a:cubicBezTo>
                <a:cubicBezTo>
                  <a:pt x="1508707" y="1006239"/>
                  <a:pt x="1518475" y="1006239"/>
                  <a:pt x="1528244" y="1006239"/>
                </a:cubicBezTo>
                <a:cubicBezTo>
                  <a:pt x="1547781" y="1006239"/>
                  <a:pt x="1557550" y="1006239"/>
                  <a:pt x="1557550" y="1006239"/>
                </a:cubicBezTo>
                <a:cubicBezTo>
                  <a:pt x="1547781" y="996469"/>
                  <a:pt x="1547781" y="996469"/>
                  <a:pt x="1547781" y="996469"/>
                </a:cubicBezTo>
                <a:cubicBezTo>
                  <a:pt x="1528244" y="986700"/>
                  <a:pt x="1547781" y="986700"/>
                  <a:pt x="1567319" y="996469"/>
                </a:cubicBezTo>
                <a:cubicBezTo>
                  <a:pt x="1577087" y="996469"/>
                  <a:pt x="1596624" y="996469"/>
                  <a:pt x="1596624" y="996469"/>
                </a:cubicBezTo>
                <a:cubicBezTo>
                  <a:pt x="1596624" y="996469"/>
                  <a:pt x="1606393" y="996469"/>
                  <a:pt x="1616162" y="1006239"/>
                </a:cubicBezTo>
                <a:cubicBezTo>
                  <a:pt x="1625930" y="1006239"/>
                  <a:pt x="1635699" y="1006239"/>
                  <a:pt x="1635699" y="1006239"/>
                </a:cubicBezTo>
                <a:cubicBezTo>
                  <a:pt x="1635699" y="1006239"/>
                  <a:pt x="1645467" y="1006239"/>
                  <a:pt x="1655236" y="1006239"/>
                </a:cubicBezTo>
                <a:cubicBezTo>
                  <a:pt x="1674773" y="1016008"/>
                  <a:pt x="1694310" y="1016008"/>
                  <a:pt x="1704079" y="1016008"/>
                </a:cubicBezTo>
                <a:cubicBezTo>
                  <a:pt x="1704079" y="1016008"/>
                  <a:pt x="1713848" y="1025777"/>
                  <a:pt x="1723616" y="1025777"/>
                </a:cubicBezTo>
                <a:cubicBezTo>
                  <a:pt x="1733385" y="1025777"/>
                  <a:pt x="1743154" y="1025777"/>
                  <a:pt x="1743154" y="1025777"/>
                </a:cubicBezTo>
                <a:cubicBezTo>
                  <a:pt x="1752922" y="1025777"/>
                  <a:pt x="1752922" y="1025777"/>
                  <a:pt x="1752922" y="1025777"/>
                </a:cubicBezTo>
                <a:cubicBezTo>
                  <a:pt x="1752922" y="1035546"/>
                  <a:pt x="1762691" y="1035546"/>
                  <a:pt x="1762691" y="1035546"/>
                </a:cubicBezTo>
                <a:cubicBezTo>
                  <a:pt x="1762691" y="1025777"/>
                  <a:pt x="1772459" y="1025777"/>
                  <a:pt x="1762691" y="1025777"/>
                </a:cubicBezTo>
                <a:cubicBezTo>
                  <a:pt x="1752922" y="1016008"/>
                  <a:pt x="1743154" y="1016008"/>
                  <a:pt x="1733385" y="1016008"/>
                </a:cubicBezTo>
                <a:cubicBezTo>
                  <a:pt x="1733385" y="1016008"/>
                  <a:pt x="1733385" y="1016008"/>
                  <a:pt x="1723616" y="1016008"/>
                </a:cubicBezTo>
                <a:cubicBezTo>
                  <a:pt x="1713848" y="1016008"/>
                  <a:pt x="1704079" y="1006239"/>
                  <a:pt x="1704079" y="1006239"/>
                </a:cubicBezTo>
                <a:cubicBezTo>
                  <a:pt x="1704079" y="1006239"/>
                  <a:pt x="1713848" y="1006239"/>
                  <a:pt x="1713848" y="1006239"/>
                </a:cubicBezTo>
                <a:cubicBezTo>
                  <a:pt x="1713848" y="1006239"/>
                  <a:pt x="1723616" y="1006239"/>
                  <a:pt x="1733385" y="1006239"/>
                </a:cubicBezTo>
                <a:cubicBezTo>
                  <a:pt x="1733385" y="1006239"/>
                  <a:pt x="1743154" y="1006239"/>
                  <a:pt x="1743154" y="1006239"/>
                </a:cubicBezTo>
                <a:cubicBezTo>
                  <a:pt x="1743154" y="1006239"/>
                  <a:pt x="1743154" y="1006239"/>
                  <a:pt x="1752922" y="1016008"/>
                </a:cubicBezTo>
                <a:cubicBezTo>
                  <a:pt x="1752922" y="1016008"/>
                  <a:pt x="1752922" y="1016008"/>
                  <a:pt x="1762691" y="1016008"/>
                </a:cubicBezTo>
                <a:cubicBezTo>
                  <a:pt x="1762691" y="1006239"/>
                  <a:pt x="1762691" y="1006239"/>
                  <a:pt x="1772459" y="1016008"/>
                </a:cubicBezTo>
                <a:cubicBezTo>
                  <a:pt x="1772459" y="1016008"/>
                  <a:pt x="1782228" y="1016008"/>
                  <a:pt x="1782228" y="1016008"/>
                </a:cubicBezTo>
                <a:cubicBezTo>
                  <a:pt x="1782228" y="1016008"/>
                  <a:pt x="1782228" y="1016008"/>
                  <a:pt x="1791997" y="1016008"/>
                </a:cubicBezTo>
                <a:cubicBezTo>
                  <a:pt x="1791997" y="1025777"/>
                  <a:pt x="1801765" y="1025777"/>
                  <a:pt x="1801765" y="1016008"/>
                </a:cubicBezTo>
                <a:cubicBezTo>
                  <a:pt x="1801765" y="1006239"/>
                  <a:pt x="1801765" y="1006239"/>
                  <a:pt x="1811534" y="1006239"/>
                </a:cubicBezTo>
                <a:cubicBezTo>
                  <a:pt x="1811534" y="996469"/>
                  <a:pt x="1801765" y="986700"/>
                  <a:pt x="1782228" y="986700"/>
                </a:cubicBezTo>
                <a:cubicBezTo>
                  <a:pt x="1772459" y="976931"/>
                  <a:pt x="1772459" y="976931"/>
                  <a:pt x="1772459" y="976931"/>
                </a:cubicBezTo>
                <a:cubicBezTo>
                  <a:pt x="1772459" y="976931"/>
                  <a:pt x="1772459" y="976931"/>
                  <a:pt x="1782228" y="976931"/>
                </a:cubicBezTo>
                <a:cubicBezTo>
                  <a:pt x="1782228" y="976931"/>
                  <a:pt x="1782228" y="976931"/>
                  <a:pt x="1791997" y="976931"/>
                </a:cubicBezTo>
                <a:cubicBezTo>
                  <a:pt x="1801765" y="976931"/>
                  <a:pt x="1811534" y="976931"/>
                  <a:pt x="1811534" y="976931"/>
                </a:cubicBezTo>
                <a:cubicBezTo>
                  <a:pt x="1821302" y="976931"/>
                  <a:pt x="1821302" y="976931"/>
                  <a:pt x="1821302" y="976931"/>
                </a:cubicBezTo>
                <a:cubicBezTo>
                  <a:pt x="1831071" y="976931"/>
                  <a:pt x="1831071" y="976931"/>
                  <a:pt x="1831071" y="976931"/>
                </a:cubicBezTo>
                <a:cubicBezTo>
                  <a:pt x="1831071" y="986700"/>
                  <a:pt x="1840840" y="986700"/>
                  <a:pt x="1840840" y="986700"/>
                </a:cubicBezTo>
                <a:cubicBezTo>
                  <a:pt x="1840840" y="986700"/>
                  <a:pt x="1840840" y="986700"/>
                  <a:pt x="1850608" y="986700"/>
                </a:cubicBezTo>
                <a:cubicBezTo>
                  <a:pt x="1860377" y="986700"/>
                  <a:pt x="1879914" y="986700"/>
                  <a:pt x="1879914" y="986700"/>
                </a:cubicBezTo>
                <a:cubicBezTo>
                  <a:pt x="1889683" y="986700"/>
                  <a:pt x="1870145" y="986700"/>
                  <a:pt x="1860377" y="976931"/>
                </a:cubicBezTo>
                <a:cubicBezTo>
                  <a:pt x="1860377" y="976931"/>
                  <a:pt x="1850608" y="976931"/>
                  <a:pt x="1850608" y="976931"/>
                </a:cubicBezTo>
                <a:cubicBezTo>
                  <a:pt x="1831071" y="976931"/>
                  <a:pt x="1821302" y="976931"/>
                  <a:pt x="1791997" y="967161"/>
                </a:cubicBezTo>
                <a:cubicBezTo>
                  <a:pt x="1782228" y="957392"/>
                  <a:pt x="1762691" y="947623"/>
                  <a:pt x="1762691" y="947623"/>
                </a:cubicBezTo>
                <a:cubicBezTo>
                  <a:pt x="1762691" y="947623"/>
                  <a:pt x="1743154" y="947623"/>
                  <a:pt x="1713848" y="937853"/>
                </a:cubicBezTo>
                <a:cubicBezTo>
                  <a:pt x="1694310" y="928084"/>
                  <a:pt x="1684542" y="928084"/>
                  <a:pt x="1674773" y="928084"/>
                </a:cubicBezTo>
                <a:cubicBezTo>
                  <a:pt x="1665005" y="928084"/>
                  <a:pt x="1655236" y="928084"/>
                  <a:pt x="1645467" y="918315"/>
                </a:cubicBezTo>
                <a:cubicBezTo>
                  <a:pt x="1635699" y="918315"/>
                  <a:pt x="1616162" y="918315"/>
                  <a:pt x="1606393" y="918315"/>
                </a:cubicBezTo>
                <a:cubicBezTo>
                  <a:pt x="1596624" y="918315"/>
                  <a:pt x="1586856" y="908546"/>
                  <a:pt x="1586856" y="908546"/>
                </a:cubicBezTo>
                <a:cubicBezTo>
                  <a:pt x="1577087" y="908546"/>
                  <a:pt x="1567319" y="908546"/>
                  <a:pt x="1557550" y="908546"/>
                </a:cubicBezTo>
                <a:cubicBezTo>
                  <a:pt x="1538013" y="908546"/>
                  <a:pt x="1528244" y="898776"/>
                  <a:pt x="1538013" y="898776"/>
                </a:cubicBezTo>
                <a:cubicBezTo>
                  <a:pt x="1538013" y="898776"/>
                  <a:pt x="1547781" y="898776"/>
                  <a:pt x="1547781" y="898776"/>
                </a:cubicBezTo>
                <a:cubicBezTo>
                  <a:pt x="1547781" y="898776"/>
                  <a:pt x="1557550" y="898776"/>
                  <a:pt x="1557550" y="898776"/>
                </a:cubicBezTo>
                <a:cubicBezTo>
                  <a:pt x="1557550" y="889007"/>
                  <a:pt x="1577087" y="889007"/>
                  <a:pt x="1596624" y="898776"/>
                </a:cubicBezTo>
                <a:cubicBezTo>
                  <a:pt x="1596624" y="898776"/>
                  <a:pt x="1606393" y="898776"/>
                  <a:pt x="1616162" y="898776"/>
                </a:cubicBezTo>
                <a:cubicBezTo>
                  <a:pt x="1625930" y="898776"/>
                  <a:pt x="1635699" y="908546"/>
                  <a:pt x="1645467" y="908546"/>
                </a:cubicBezTo>
                <a:cubicBezTo>
                  <a:pt x="1665005" y="908546"/>
                  <a:pt x="1674773" y="918315"/>
                  <a:pt x="1684542" y="918315"/>
                </a:cubicBezTo>
                <a:cubicBezTo>
                  <a:pt x="1684542" y="918315"/>
                  <a:pt x="1694310" y="918315"/>
                  <a:pt x="1704079" y="918315"/>
                </a:cubicBezTo>
                <a:cubicBezTo>
                  <a:pt x="1704079" y="918315"/>
                  <a:pt x="1713848" y="918315"/>
                  <a:pt x="1713848" y="918315"/>
                </a:cubicBezTo>
                <a:cubicBezTo>
                  <a:pt x="1723616" y="918315"/>
                  <a:pt x="1723616" y="918315"/>
                  <a:pt x="1733385" y="918315"/>
                </a:cubicBezTo>
                <a:cubicBezTo>
                  <a:pt x="1723616" y="908546"/>
                  <a:pt x="1713848" y="908546"/>
                  <a:pt x="1704079" y="908546"/>
                </a:cubicBezTo>
                <a:cubicBezTo>
                  <a:pt x="1694310" y="898776"/>
                  <a:pt x="1674773" y="898776"/>
                  <a:pt x="1665005" y="898776"/>
                </a:cubicBezTo>
                <a:cubicBezTo>
                  <a:pt x="1665005" y="889007"/>
                  <a:pt x="1665005" y="889007"/>
                  <a:pt x="1665005" y="889007"/>
                </a:cubicBezTo>
                <a:cubicBezTo>
                  <a:pt x="1665005" y="889007"/>
                  <a:pt x="1674773" y="889007"/>
                  <a:pt x="1684542" y="889007"/>
                </a:cubicBezTo>
                <a:cubicBezTo>
                  <a:pt x="1684542" y="898776"/>
                  <a:pt x="1704079" y="898776"/>
                  <a:pt x="1713848" y="898776"/>
                </a:cubicBezTo>
                <a:cubicBezTo>
                  <a:pt x="1723616" y="898776"/>
                  <a:pt x="1733385" y="908546"/>
                  <a:pt x="1743154" y="908546"/>
                </a:cubicBezTo>
                <a:cubicBezTo>
                  <a:pt x="1762691" y="908546"/>
                  <a:pt x="1762691" y="908546"/>
                  <a:pt x="1772459" y="908546"/>
                </a:cubicBezTo>
                <a:cubicBezTo>
                  <a:pt x="1772459" y="908546"/>
                  <a:pt x="1782228" y="908546"/>
                  <a:pt x="1782228" y="908546"/>
                </a:cubicBezTo>
                <a:cubicBezTo>
                  <a:pt x="1801765" y="908546"/>
                  <a:pt x="1831071" y="918315"/>
                  <a:pt x="1840840" y="918315"/>
                </a:cubicBezTo>
                <a:cubicBezTo>
                  <a:pt x="1850608" y="918315"/>
                  <a:pt x="1850608" y="918315"/>
                  <a:pt x="1860377" y="918315"/>
                </a:cubicBezTo>
                <a:cubicBezTo>
                  <a:pt x="1870145" y="918315"/>
                  <a:pt x="1889683" y="928084"/>
                  <a:pt x="1918988" y="937853"/>
                </a:cubicBezTo>
                <a:cubicBezTo>
                  <a:pt x="1928757" y="937853"/>
                  <a:pt x="1938526" y="937853"/>
                  <a:pt x="1938526" y="937853"/>
                </a:cubicBezTo>
                <a:cubicBezTo>
                  <a:pt x="1948294" y="937853"/>
                  <a:pt x="1958063" y="937853"/>
                  <a:pt x="1958063" y="937853"/>
                </a:cubicBezTo>
                <a:cubicBezTo>
                  <a:pt x="1967832" y="947623"/>
                  <a:pt x="1977600" y="947623"/>
                  <a:pt x="2026443" y="957392"/>
                </a:cubicBezTo>
                <a:cubicBezTo>
                  <a:pt x="2036212" y="957392"/>
                  <a:pt x="2055749" y="957392"/>
                  <a:pt x="2065518" y="957392"/>
                </a:cubicBezTo>
                <a:cubicBezTo>
                  <a:pt x="2065518" y="967161"/>
                  <a:pt x="2075286" y="967161"/>
                  <a:pt x="2085055" y="967161"/>
                </a:cubicBezTo>
                <a:cubicBezTo>
                  <a:pt x="2085055" y="957392"/>
                  <a:pt x="2094824" y="957392"/>
                  <a:pt x="2094824" y="967161"/>
                </a:cubicBezTo>
                <a:cubicBezTo>
                  <a:pt x="2094824" y="967161"/>
                  <a:pt x="2094824" y="967161"/>
                  <a:pt x="2104592" y="967161"/>
                </a:cubicBezTo>
                <a:cubicBezTo>
                  <a:pt x="2104592" y="957392"/>
                  <a:pt x="2124129" y="967161"/>
                  <a:pt x="2124129" y="967161"/>
                </a:cubicBezTo>
                <a:cubicBezTo>
                  <a:pt x="2124129" y="967161"/>
                  <a:pt x="2114361" y="967161"/>
                  <a:pt x="2114361" y="967161"/>
                </a:cubicBezTo>
                <a:cubicBezTo>
                  <a:pt x="2114361" y="967161"/>
                  <a:pt x="2114361" y="967161"/>
                  <a:pt x="2114361" y="976931"/>
                </a:cubicBezTo>
                <a:cubicBezTo>
                  <a:pt x="2124129" y="976931"/>
                  <a:pt x="2124129" y="976931"/>
                  <a:pt x="2124129" y="976931"/>
                </a:cubicBezTo>
                <a:cubicBezTo>
                  <a:pt x="2133898" y="976931"/>
                  <a:pt x="2133898" y="976931"/>
                  <a:pt x="2133898" y="967161"/>
                </a:cubicBezTo>
                <a:cubicBezTo>
                  <a:pt x="2133898" y="967161"/>
                  <a:pt x="2133898" y="967161"/>
                  <a:pt x="2124129" y="957392"/>
                </a:cubicBezTo>
                <a:cubicBezTo>
                  <a:pt x="2124129" y="957392"/>
                  <a:pt x="2114361" y="957392"/>
                  <a:pt x="2114361" y="957392"/>
                </a:cubicBezTo>
                <a:cubicBezTo>
                  <a:pt x="2114361" y="957392"/>
                  <a:pt x="2094824" y="947623"/>
                  <a:pt x="2085055" y="947623"/>
                </a:cubicBezTo>
                <a:cubicBezTo>
                  <a:pt x="2085055" y="947623"/>
                  <a:pt x="2075286" y="947623"/>
                  <a:pt x="2075286" y="947623"/>
                </a:cubicBezTo>
                <a:cubicBezTo>
                  <a:pt x="2075286" y="947623"/>
                  <a:pt x="2065518" y="947623"/>
                  <a:pt x="2055749" y="947623"/>
                </a:cubicBezTo>
                <a:cubicBezTo>
                  <a:pt x="2055749" y="937853"/>
                  <a:pt x="2045980" y="937853"/>
                  <a:pt x="2036212" y="937853"/>
                </a:cubicBezTo>
                <a:cubicBezTo>
                  <a:pt x="2036212" y="937853"/>
                  <a:pt x="2026443" y="937853"/>
                  <a:pt x="2016675" y="937853"/>
                </a:cubicBezTo>
                <a:cubicBezTo>
                  <a:pt x="2006906" y="928084"/>
                  <a:pt x="1997137" y="928084"/>
                  <a:pt x="1997137" y="928084"/>
                </a:cubicBezTo>
                <a:cubicBezTo>
                  <a:pt x="1987369" y="928084"/>
                  <a:pt x="1977600" y="918315"/>
                  <a:pt x="1977600" y="918315"/>
                </a:cubicBezTo>
                <a:cubicBezTo>
                  <a:pt x="1987369" y="918315"/>
                  <a:pt x="2026443" y="928084"/>
                  <a:pt x="2026443" y="928084"/>
                </a:cubicBezTo>
                <a:cubicBezTo>
                  <a:pt x="2026443" y="928084"/>
                  <a:pt x="2036212" y="928084"/>
                  <a:pt x="2036212" y="928084"/>
                </a:cubicBezTo>
                <a:cubicBezTo>
                  <a:pt x="2045980" y="928084"/>
                  <a:pt x="2045980" y="937853"/>
                  <a:pt x="2045980" y="937853"/>
                </a:cubicBezTo>
                <a:cubicBezTo>
                  <a:pt x="2065518" y="937853"/>
                  <a:pt x="2124129" y="947623"/>
                  <a:pt x="2133898" y="957392"/>
                </a:cubicBezTo>
                <a:cubicBezTo>
                  <a:pt x="2143667" y="957392"/>
                  <a:pt x="2143667" y="957392"/>
                  <a:pt x="2143667" y="947623"/>
                </a:cubicBezTo>
                <a:cubicBezTo>
                  <a:pt x="2143667" y="947623"/>
                  <a:pt x="2143667" y="928084"/>
                  <a:pt x="2143667" y="928084"/>
                </a:cubicBezTo>
                <a:cubicBezTo>
                  <a:pt x="2143667" y="928084"/>
                  <a:pt x="2133898" y="918315"/>
                  <a:pt x="2133898" y="918315"/>
                </a:cubicBezTo>
                <a:cubicBezTo>
                  <a:pt x="2133898" y="928084"/>
                  <a:pt x="2124129" y="928084"/>
                  <a:pt x="2114361" y="928084"/>
                </a:cubicBezTo>
                <a:cubicBezTo>
                  <a:pt x="2104592" y="918315"/>
                  <a:pt x="2104592" y="918315"/>
                  <a:pt x="2104592" y="928084"/>
                </a:cubicBezTo>
                <a:cubicBezTo>
                  <a:pt x="2104592" y="928084"/>
                  <a:pt x="2104592" y="928084"/>
                  <a:pt x="2107034" y="928084"/>
                </a:cubicBezTo>
                <a:lnTo>
                  <a:pt x="2114361" y="928084"/>
                </a:lnTo>
                <a:lnTo>
                  <a:pt x="2124129" y="928084"/>
                </a:lnTo>
                <a:cubicBezTo>
                  <a:pt x="2133898" y="937853"/>
                  <a:pt x="2143667" y="937853"/>
                  <a:pt x="2133898" y="937853"/>
                </a:cubicBezTo>
                <a:cubicBezTo>
                  <a:pt x="2133898" y="937853"/>
                  <a:pt x="2124129" y="937853"/>
                  <a:pt x="2114361" y="937853"/>
                </a:cubicBezTo>
                <a:cubicBezTo>
                  <a:pt x="2104592" y="928084"/>
                  <a:pt x="2094824" y="928084"/>
                  <a:pt x="2094824" y="928084"/>
                </a:cubicBezTo>
                <a:cubicBezTo>
                  <a:pt x="2085055" y="928084"/>
                  <a:pt x="2075286" y="928084"/>
                  <a:pt x="2075286" y="918315"/>
                </a:cubicBezTo>
                <a:cubicBezTo>
                  <a:pt x="2065518" y="918315"/>
                  <a:pt x="2016675" y="908546"/>
                  <a:pt x="2016675" y="908546"/>
                </a:cubicBezTo>
                <a:cubicBezTo>
                  <a:pt x="2016675" y="918315"/>
                  <a:pt x="2006906" y="908546"/>
                  <a:pt x="2006906" y="908546"/>
                </a:cubicBezTo>
                <a:cubicBezTo>
                  <a:pt x="2006906" y="908546"/>
                  <a:pt x="1997137" y="898776"/>
                  <a:pt x="1997137" y="898776"/>
                </a:cubicBezTo>
                <a:cubicBezTo>
                  <a:pt x="1987369" y="898776"/>
                  <a:pt x="1967832" y="898776"/>
                  <a:pt x="1958063" y="889007"/>
                </a:cubicBezTo>
                <a:cubicBezTo>
                  <a:pt x="1948294" y="889007"/>
                  <a:pt x="1938526" y="879238"/>
                  <a:pt x="1928757" y="879238"/>
                </a:cubicBezTo>
                <a:cubicBezTo>
                  <a:pt x="1948294" y="879238"/>
                  <a:pt x="1958063" y="879238"/>
                  <a:pt x="1977600" y="889007"/>
                </a:cubicBezTo>
                <a:cubicBezTo>
                  <a:pt x="1987369" y="889007"/>
                  <a:pt x="1997137" y="898776"/>
                  <a:pt x="2006906" y="898776"/>
                </a:cubicBezTo>
                <a:cubicBezTo>
                  <a:pt x="2006906" y="898776"/>
                  <a:pt x="2016675" y="898776"/>
                  <a:pt x="2016675" y="898776"/>
                </a:cubicBezTo>
                <a:cubicBezTo>
                  <a:pt x="2026443" y="898776"/>
                  <a:pt x="2026443" y="898776"/>
                  <a:pt x="2026443" y="898776"/>
                </a:cubicBezTo>
                <a:cubicBezTo>
                  <a:pt x="2036212" y="898776"/>
                  <a:pt x="2045980" y="908546"/>
                  <a:pt x="2065518" y="908546"/>
                </a:cubicBezTo>
                <a:cubicBezTo>
                  <a:pt x="2085055" y="918315"/>
                  <a:pt x="2094824" y="918315"/>
                  <a:pt x="2094824" y="908546"/>
                </a:cubicBezTo>
                <a:cubicBezTo>
                  <a:pt x="2104592" y="908546"/>
                  <a:pt x="2104592" y="908546"/>
                  <a:pt x="2114361" y="908546"/>
                </a:cubicBezTo>
                <a:cubicBezTo>
                  <a:pt x="2114361" y="908546"/>
                  <a:pt x="2124129" y="908546"/>
                  <a:pt x="2124129" y="908546"/>
                </a:cubicBezTo>
                <a:cubicBezTo>
                  <a:pt x="2124129" y="898776"/>
                  <a:pt x="2124129" y="889007"/>
                  <a:pt x="2124129" y="879238"/>
                </a:cubicBezTo>
                <a:cubicBezTo>
                  <a:pt x="2133898" y="879238"/>
                  <a:pt x="2133898" y="879238"/>
                  <a:pt x="2153435" y="879238"/>
                </a:cubicBezTo>
                <a:cubicBezTo>
                  <a:pt x="2172972" y="889007"/>
                  <a:pt x="2182741" y="889007"/>
                  <a:pt x="2182741" y="889007"/>
                </a:cubicBezTo>
                <a:cubicBezTo>
                  <a:pt x="2182741" y="879238"/>
                  <a:pt x="2182741" y="879238"/>
                  <a:pt x="2172972" y="879238"/>
                </a:cubicBezTo>
                <a:cubicBezTo>
                  <a:pt x="2172972" y="879238"/>
                  <a:pt x="2172972" y="869468"/>
                  <a:pt x="2172972" y="869468"/>
                </a:cubicBezTo>
                <a:cubicBezTo>
                  <a:pt x="2172972" y="869468"/>
                  <a:pt x="2143667" y="849930"/>
                  <a:pt x="2133898" y="849930"/>
                </a:cubicBezTo>
                <a:cubicBezTo>
                  <a:pt x="2133898" y="849930"/>
                  <a:pt x="2124129" y="849930"/>
                  <a:pt x="2124129" y="840160"/>
                </a:cubicBezTo>
                <a:cubicBezTo>
                  <a:pt x="2114361" y="830391"/>
                  <a:pt x="2104592" y="820622"/>
                  <a:pt x="2114361" y="810853"/>
                </a:cubicBezTo>
                <a:cubicBezTo>
                  <a:pt x="2114361" y="801083"/>
                  <a:pt x="2104592" y="801083"/>
                  <a:pt x="2104592" y="801083"/>
                </a:cubicBezTo>
                <a:cubicBezTo>
                  <a:pt x="2094824" y="801083"/>
                  <a:pt x="2094824" y="791314"/>
                  <a:pt x="2104592" y="791314"/>
                </a:cubicBezTo>
                <a:cubicBezTo>
                  <a:pt x="2104592" y="791314"/>
                  <a:pt x="2104592" y="791314"/>
                  <a:pt x="2114361" y="781544"/>
                </a:cubicBezTo>
                <a:cubicBezTo>
                  <a:pt x="2124129" y="771775"/>
                  <a:pt x="2114361" y="762006"/>
                  <a:pt x="2104592" y="771775"/>
                </a:cubicBezTo>
                <a:cubicBezTo>
                  <a:pt x="2094824" y="771775"/>
                  <a:pt x="2094824" y="771775"/>
                  <a:pt x="2094824" y="762006"/>
                </a:cubicBezTo>
                <a:cubicBezTo>
                  <a:pt x="2085055" y="762006"/>
                  <a:pt x="2085055" y="762006"/>
                  <a:pt x="2075286" y="752237"/>
                </a:cubicBezTo>
                <a:cubicBezTo>
                  <a:pt x="2065518" y="752237"/>
                  <a:pt x="2055749" y="752237"/>
                  <a:pt x="2055749" y="752237"/>
                </a:cubicBezTo>
                <a:cubicBezTo>
                  <a:pt x="2045980" y="742467"/>
                  <a:pt x="2045980" y="742467"/>
                  <a:pt x="2045980" y="742467"/>
                </a:cubicBezTo>
                <a:cubicBezTo>
                  <a:pt x="2036212" y="742467"/>
                  <a:pt x="2036212" y="742467"/>
                  <a:pt x="2026443" y="742467"/>
                </a:cubicBezTo>
                <a:cubicBezTo>
                  <a:pt x="2026443" y="732698"/>
                  <a:pt x="1997137" y="722929"/>
                  <a:pt x="1977600" y="722929"/>
                </a:cubicBezTo>
                <a:cubicBezTo>
                  <a:pt x="1958063" y="722929"/>
                  <a:pt x="1958063" y="722929"/>
                  <a:pt x="1958063" y="713160"/>
                </a:cubicBezTo>
                <a:lnTo>
                  <a:pt x="1948294" y="713160"/>
                </a:lnTo>
                <a:cubicBezTo>
                  <a:pt x="1948294" y="703390"/>
                  <a:pt x="1928757" y="703390"/>
                  <a:pt x="1918988" y="703390"/>
                </a:cubicBezTo>
                <a:cubicBezTo>
                  <a:pt x="1909220" y="693621"/>
                  <a:pt x="1889683" y="693621"/>
                  <a:pt x="1889683" y="693621"/>
                </a:cubicBezTo>
                <a:cubicBezTo>
                  <a:pt x="1879914" y="693621"/>
                  <a:pt x="1870145" y="693621"/>
                  <a:pt x="1870145" y="683851"/>
                </a:cubicBezTo>
                <a:cubicBezTo>
                  <a:pt x="1860377" y="683851"/>
                  <a:pt x="1811534" y="674082"/>
                  <a:pt x="1782228" y="674082"/>
                </a:cubicBezTo>
                <a:cubicBezTo>
                  <a:pt x="1762691" y="674082"/>
                  <a:pt x="1713848" y="664313"/>
                  <a:pt x="1694310" y="664313"/>
                </a:cubicBezTo>
                <a:cubicBezTo>
                  <a:pt x="1684542" y="664313"/>
                  <a:pt x="1674773" y="664313"/>
                  <a:pt x="1674773" y="664313"/>
                </a:cubicBezTo>
                <a:cubicBezTo>
                  <a:pt x="1665005" y="654543"/>
                  <a:pt x="1665005" y="654543"/>
                  <a:pt x="1655236" y="654543"/>
                </a:cubicBezTo>
                <a:cubicBezTo>
                  <a:pt x="1665005" y="654543"/>
                  <a:pt x="1665005" y="654543"/>
                  <a:pt x="1704079" y="654543"/>
                </a:cubicBezTo>
                <a:cubicBezTo>
                  <a:pt x="1723616" y="654543"/>
                  <a:pt x="1733385" y="664313"/>
                  <a:pt x="1733385" y="664313"/>
                </a:cubicBezTo>
                <a:cubicBezTo>
                  <a:pt x="1733385" y="664313"/>
                  <a:pt x="1743154" y="664313"/>
                  <a:pt x="1752922" y="664313"/>
                </a:cubicBezTo>
                <a:cubicBezTo>
                  <a:pt x="1752922" y="664313"/>
                  <a:pt x="1762691" y="664313"/>
                  <a:pt x="1772459" y="664313"/>
                </a:cubicBezTo>
                <a:cubicBezTo>
                  <a:pt x="1782228" y="664313"/>
                  <a:pt x="1811534" y="674082"/>
                  <a:pt x="1811534" y="674082"/>
                </a:cubicBezTo>
                <a:cubicBezTo>
                  <a:pt x="1811534" y="674082"/>
                  <a:pt x="1811534" y="674082"/>
                  <a:pt x="1811534" y="664313"/>
                </a:cubicBezTo>
                <a:cubicBezTo>
                  <a:pt x="1821302" y="674082"/>
                  <a:pt x="1831071" y="674082"/>
                  <a:pt x="1831071" y="664313"/>
                </a:cubicBezTo>
                <a:cubicBezTo>
                  <a:pt x="1831071" y="664313"/>
                  <a:pt x="1840840" y="664313"/>
                  <a:pt x="1840840" y="664313"/>
                </a:cubicBezTo>
                <a:cubicBezTo>
                  <a:pt x="1850608" y="674082"/>
                  <a:pt x="1860377" y="674082"/>
                  <a:pt x="1870145" y="674082"/>
                </a:cubicBezTo>
                <a:cubicBezTo>
                  <a:pt x="1889683" y="683851"/>
                  <a:pt x="1899451" y="683851"/>
                  <a:pt x="1909220" y="683851"/>
                </a:cubicBezTo>
                <a:cubicBezTo>
                  <a:pt x="1909220" y="683851"/>
                  <a:pt x="1918988" y="683851"/>
                  <a:pt x="1928757" y="683851"/>
                </a:cubicBezTo>
                <a:cubicBezTo>
                  <a:pt x="1928757" y="683851"/>
                  <a:pt x="1938526" y="683851"/>
                  <a:pt x="1938526" y="683851"/>
                </a:cubicBezTo>
                <a:cubicBezTo>
                  <a:pt x="1948294" y="683851"/>
                  <a:pt x="1938526" y="674082"/>
                  <a:pt x="1918988" y="674082"/>
                </a:cubicBezTo>
                <a:cubicBezTo>
                  <a:pt x="1870145" y="664313"/>
                  <a:pt x="1850608" y="664313"/>
                  <a:pt x="1831071" y="654543"/>
                </a:cubicBezTo>
                <a:cubicBezTo>
                  <a:pt x="1801765" y="654543"/>
                  <a:pt x="1772459" y="644774"/>
                  <a:pt x="1743154" y="644774"/>
                </a:cubicBezTo>
                <a:cubicBezTo>
                  <a:pt x="1723616" y="644774"/>
                  <a:pt x="1713848" y="644774"/>
                  <a:pt x="1704079" y="644774"/>
                </a:cubicBezTo>
                <a:cubicBezTo>
                  <a:pt x="1704079" y="644774"/>
                  <a:pt x="1684542" y="635005"/>
                  <a:pt x="1665005" y="635005"/>
                </a:cubicBezTo>
                <a:cubicBezTo>
                  <a:pt x="1645467" y="635005"/>
                  <a:pt x="1625930" y="635005"/>
                  <a:pt x="1606393" y="625236"/>
                </a:cubicBezTo>
                <a:lnTo>
                  <a:pt x="1623488" y="625236"/>
                </a:lnTo>
                <a:cubicBezTo>
                  <a:pt x="1635699" y="625236"/>
                  <a:pt x="1645467" y="625236"/>
                  <a:pt x="1645467" y="625236"/>
                </a:cubicBezTo>
                <a:cubicBezTo>
                  <a:pt x="1655236" y="625236"/>
                  <a:pt x="1655236" y="625236"/>
                  <a:pt x="1655236" y="625236"/>
                </a:cubicBezTo>
                <a:cubicBezTo>
                  <a:pt x="1665005" y="625236"/>
                  <a:pt x="1713848" y="635005"/>
                  <a:pt x="1713848" y="635005"/>
                </a:cubicBezTo>
                <a:cubicBezTo>
                  <a:pt x="1723616" y="635005"/>
                  <a:pt x="1762691" y="644774"/>
                  <a:pt x="1840840" y="654543"/>
                </a:cubicBezTo>
                <a:cubicBezTo>
                  <a:pt x="1948294" y="674082"/>
                  <a:pt x="1948294" y="674082"/>
                  <a:pt x="1967832" y="683851"/>
                </a:cubicBezTo>
                <a:cubicBezTo>
                  <a:pt x="1967832" y="683851"/>
                  <a:pt x="1977600" y="683851"/>
                  <a:pt x="1997137" y="683851"/>
                </a:cubicBezTo>
                <a:cubicBezTo>
                  <a:pt x="2045980" y="693621"/>
                  <a:pt x="2045980" y="693621"/>
                  <a:pt x="2045980" y="683851"/>
                </a:cubicBezTo>
                <a:cubicBezTo>
                  <a:pt x="2045980" y="683851"/>
                  <a:pt x="2055749" y="683851"/>
                  <a:pt x="2055749" y="683851"/>
                </a:cubicBezTo>
                <a:cubicBezTo>
                  <a:pt x="2075286" y="683851"/>
                  <a:pt x="2075286" y="683851"/>
                  <a:pt x="2075286" y="683851"/>
                </a:cubicBezTo>
                <a:cubicBezTo>
                  <a:pt x="2075286" y="683851"/>
                  <a:pt x="2055749" y="674082"/>
                  <a:pt x="2045980" y="674082"/>
                </a:cubicBezTo>
                <a:cubicBezTo>
                  <a:pt x="2055749" y="674082"/>
                  <a:pt x="2055749" y="664313"/>
                  <a:pt x="2045980" y="664313"/>
                </a:cubicBezTo>
                <a:cubicBezTo>
                  <a:pt x="2036212" y="664313"/>
                  <a:pt x="2036212" y="664313"/>
                  <a:pt x="2026443" y="664313"/>
                </a:cubicBezTo>
                <a:cubicBezTo>
                  <a:pt x="2026443" y="664313"/>
                  <a:pt x="2026443" y="664313"/>
                  <a:pt x="2026443" y="654543"/>
                </a:cubicBezTo>
                <a:cubicBezTo>
                  <a:pt x="2016675" y="654543"/>
                  <a:pt x="2016675" y="654543"/>
                  <a:pt x="2016675" y="654543"/>
                </a:cubicBezTo>
                <a:cubicBezTo>
                  <a:pt x="2006906" y="644774"/>
                  <a:pt x="2006906" y="644774"/>
                  <a:pt x="2006906" y="644774"/>
                </a:cubicBezTo>
                <a:cubicBezTo>
                  <a:pt x="2006906" y="635005"/>
                  <a:pt x="1997137" y="635005"/>
                  <a:pt x="1977600" y="625236"/>
                </a:cubicBezTo>
                <a:cubicBezTo>
                  <a:pt x="1967832" y="625236"/>
                  <a:pt x="1948294" y="625236"/>
                  <a:pt x="1938526" y="625236"/>
                </a:cubicBezTo>
                <a:cubicBezTo>
                  <a:pt x="1909220" y="615466"/>
                  <a:pt x="1899451" y="615466"/>
                  <a:pt x="1899451" y="615466"/>
                </a:cubicBezTo>
                <a:cubicBezTo>
                  <a:pt x="1889683" y="615466"/>
                  <a:pt x="1889683" y="615466"/>
                  <a:pt x="1879914" y="605697"/>
                </a:cubicBezTo>
                <a:cubicBezTo>
                  <a:pt x="1870145" y="605697"/>
                  <a:pt x="1850608" y="595928"/>
                  <a:pt x="1840840" y="605697"/>
                </a:cubicBezTo>
                <a:cubicBezTo>
                  <a:pt x="1840840" y="605697"/>
                  <a:pt x="1840840" y="605697"/>
                  <a:pt x="1840840" y="595928"/>
                </a:cubicBezTo>
                <a:cubicBezTo>
                  <a:pt x="1831071" y="595928"/>
                  <a:pt x="1821302" y="595928"/>
                  <a:pt x="1801765" y="595928"/>
                </a:cubicBezTo>
                <a:cubicBezTo>
                  <a:pt x="1782228" y="595928"/>
                  <a:pt x="1752922" y="586159"/>
                  <a:pt x="1752922" y="586159"/>
                </a:cubicBezTo>
                <a:cubicBezTo>
                  <a:pt x="1743154" y="586159"/>
                  <a:pt x="1733385" y="586159"/>
                  <a:pt x="1723616" y="586159"/>
                </a:cubicBezTo>
                <a:cubicBezTo>
                  <a:pt x="1723616" y="586159"/>
                  <a:pt x="1704079" y="576389"/>
                  <a:pt x="1694310" y="576389"/>
                </a:cubicBezTo>
                <a:cubicBezTo>
                  <a:pt x="1684542" y="576389"/>
                  <a:pt x="1674773" y="576389"/>
                  <a:pt x="1665005" y="576389"/>
                </a:cubicBezTo>
                <a:cubicBezTo>
                  <a:pt x="1665005" y="576389"/>
                  <a:pt x="1606393" y="566620"/>
                  <a:pt x="1606393" y="566620"/>
                </a:cubicBezTo>
                <a:cubicBezTo>
                  <a:pt x="1606393" y="556851"/>
                  <a:pt x="1606393" y="556851"/>
                  <a:pt x="1586856" y="556851"/>
                </a:cubicBezTo>
                <a:cubicBezTo>
                  <a:pt x="1586856" y="556851"/>
                  <a:pt x="1577087" y="556851"/>
                  <a:pt x="1577087" y="556851"/>
                </a:cubicBezTo>
                <a:cubicBezTo>
                  <a:pt x="1577087" y="556851"/>
                  <a:pt x="1567319" y="556851"/>
                  <a:pt x="1557550" y="556851"/>
                </a:cubicBezTo>
                <a:cubicBezTo>
                  <a:pt x="1547781" y="556851"/>
                  <a:pt x="1538013" y="556851"/>
                  <a:pt x="1538013" y="556851"/>
                </a:cubicBezTo>
                <a:cubicBezTo>
                  <a:pt x="1538013" y="556851"/>
                  <a:pt x="1528244" y="556851"/>
                  <a:pt x="1518475" y="556851"/>
                </a:cubicBezTo>
                <a:cubicBezTo>
                  <a:pt x="1508707" y="556851"/>
                  <a:pt x="1498938" y="547081"/>
                  <a:pt x="1489170" y="547081"/>
                </a:cubicBezTo>
                <a:cubicBezTo>
                  <a:pt x="1479401" y="547081"/>
                  <a:pt x="1469632" y="547081"/>
                  <a:pt x="1440327" y="547081"/>
                </a:cubicBezTo>
                <a:cubicBezTo>
                  <a:pt x="1440327" y="547081"/>
                  <a:pt x="1430558" y="537312"/>
                  <a:pt x="1420789" y="537312"/>
                </a:cubicBezTo>
                <a:cubicBezTo>
                  <a:pt x="1411021" y="537312"/>
                  <a:pt x="1401252" y="537312"/>
                  <a:pt x="1401252" y="537312"/>
                </a:cubicBezTo>
                <a:cubicBezTo>
                  <a:pt x="1391483" y="537312"/>
                  <a:pt x="1381715" y="537312"/>
                  <a:pt x="1381715" y="537312"/>
                </a:cubicBezTo>
                <a:cubicBezTo>
                  <a:pt x="1381715" y="527543"/>
                  <a:pt x="1381715" y="527543"/>
                  <a:pt x="1391483" y="527543"/>
                </a:cubicBezTo>
                <a:cubicBezTo>
                  <a:pt x="1401252" y="537312"/>
                  <a:pt x="1401252" y="527543"/>
                  <a:pt x="1401252" y="527543"/>
                </a:cubicBezTo>
                <a:cubicBezTo>
                  <a:pt x="1401252" y="527543"/>
                  <a:pt x="1401252" y="527543"/>
                  <a:pt x="1411021" y="527543"/>
                </a:cubicBezTo>
                <a:cubicBezTo>
                  <a:pt x="1430558" y="537312"/>
                  <a:pt x="1440327" y="537312"/>
                  <a:pt x="1450095" y="537312"/>
                </a:cubicBezTo>
                <a:cubicBezTo>
                  <a:pt x="1450095" y="537312"/>
                  <a:pt x="1450095" y="537312"/>
                  <a:pt x="1459864" y="537312"/>
                </a:cubicBezTo>
                <a:cubicBezTo>
                  <a:pt x="1459864" y="537312"/>
                  <a:pt x="1459864" y="537312"/>
                  <a:pt x="1469632" y="537312"/>
                </a:cubicBezTo>
                <a:cubicBezTo>
                  <a:pt x="1469632" y="537312"/>
                  <a:pt x="1469632" y="537312"/>
                  <a:pt x="1479401" y="537312"/>
                </a:cubicBezTo>
                <a:cubicBezTo>
                  <a:pt x="1489170" y="537312"/>
                  <a:pt x="1508707" y="547081"/>
                  <a:pt x="1508707" y="547081"/>
                </a:cubicBezTo>
                <a:cubicBezTo>
                  <a:pt x="1508707" y="547081"/>
                  <a:pt x="1518475" y="547081"/>
                  <a:pt x="1528244" y="547081"/>
                </a:cubicBezTo>
                <a:cubicBezTo>
                  <a:pt x="1528244" y="547081"/>
                  <a:pt x="1547781" y="547081"/>
                  <a:pt x="1557550" y="547081"/>
                </a:cubicBezTo>
                <a:cubicBezTo>
                  <a:pt x="1557550" y="547081"/>
                  <a:pt x="1567319" y="547081"/>
                  <a:pt x="1567319" y="547081"/>
                </a:cubicBezTo>
                <a:cubicBezTo>
                  <a:pt x="1567319" y="547081"/>
                  <a:pt x="1577087" y="547081"/>
                  <a:pt x="1577087" y="547081"/>
                </a:cubicBezTo>
                <a:cubicBezTo>
                  <a:pt x="1577087" y="547081"/>
                  <a:pt x="1586856" y="547081"/>
                  <a:pt x="1606393" y="556851"/>
                </a:cubicBezTo>
                <a:cubicBezTo>
                  <a:pt x="1625930" y="556851"/>
                  <a:pt x="1625930" y="556851"/>
                  <a:pt x="1635699" y="556851"/>
                </a:cubicBezTo>
                <a:cubicBezTo>
                  <a:pt x="1635699" y="556851"/>
                  <a:pt x="1635699" y="566620"/>
                  <a:pt x="1645467" y="566620"/>
                </a:cubicBezTo>
                <a:cubicBezTo>
                  <a:pt x="1645467" y="566620"/>
                  <a:pt x="1655236" y="566620"/>
                  <a:pt x="1645467" y="556851"/>
                </a:cubicBezTo>
                <a:cubicBezTo>
                  <a:pt x="1655236" y="566620"/>
                  <a:pt x="1665005" y="566620"/>
                  <a:pt x="1674773" y="566620"/>
                </a:cubicBezTo>
                <a:cubicBezTo>
                  <a:pt x="1674773" y="556851"/>
                  <a:pt x="1694310" y="556851"/>
                  <a:pt x="1704079" y="566620"/>
                </a:cubicBezTo>
                <a:cubicBezTo>
                  <a:pt x="1704079" y="566620"/>
                  <a:pt x="1713848" y="566620"/>
                  <a:pt x="1723616" y="566620"/>
                </a:cubicBezTo>
                <a:cubicBezTo>
                  <a:pt x="1733385" y="566620"/>
                  <a:pt x="1743154" y="566620"/>
                  <a:pt x="1743154" y="566620"/>
                </a:cubicBezTo>
                <a:cubicBezTo>
                  <a:pt x="1743154" y="566620"/>
                  <a:pt x="1752922" y="576389"/>
                  <a:pt x="1762691" y="576389"/>
                </a:cubicBezTo>
                <a:cubicBezTo>
                  <a:pt x="1762691" y="576389"/>
                  <a:pt x="1772459" y="576389"/>
                  <a:pt x="1782228" y="576389"/>
                </a:cubicBezTo>
                <a:cubicBezTo>
                  <a:pt x="1791997" y="576389"/>
                  <a:pt x="1791997" y="576389"/>
                  <a:pt x="1782228" y="566620"/>
                </a:cubicBezTo>
                <a:cubicBezTo>
                  <a:pt x="1782228" y="566620"/>
                  <a:pt x="1791997" y="566620"/>
                  <a:pt x="1791997" y="566620"/>
                </a:cubicBezTo>
                <a:cubicBezTo>
                  <a:pt x="1801765" y="576389"/>
                  <a:pt x="1821302" y="576389"/>
                  <a:pt x="1821302" y="576389"/>
                </a:cubicBezTo>
                <a:cubicBezTo>
                  <a:pt x="1831071" y="576389"/>
                  <a:pt x="1831071" y="576389"/>
                  <a:pt x="1840840" y="576389"/>
                </a:cubicBezTo>
                <a:cubicBezTo>
                  <a:pt x="1840840" y="586159"/>
                  <a:pt x="1850608" y="586159"/>
                  <a:pt x="1860377" y="586159"/>
                </a:cubicBezTo>
                <a:cubicBezTo>
                  <a:pt x="1860377" y="586159"/>
                  <a:pt x="1860377" y="586159"/>
                  <a:pt x="1870145" y="586159"/>
                </a:cubicBezTo>
                <a:cubicBezTo>
                  <a:pt x="1879914" y="586159"/>
                  <a:pt x="1879914" y="586159"/>
                  <a:pt x="1879914" y="586159"/>
                </a:cubicBezTo>
                <a:cubicBezTo>
                  <a:pt x="1889683" y="586159"/>
                  <a:pt x="1889683" y="586159"/>
                  <a:pt x="1889683" y="576389"/>
                </a:cubicBezTo>
                <a:cubicBezTo>
                  <a:pt x="1899451" y="576389"/>
                  <a:pt x="1899451" y="576389"/>
                  <a:pt x="1909220" y="576389"/>
                </a:cubicBezTo>
                <a:cubicBezTo>
                  <a:pt x="1909220" y="586159"/>
                  <a:pt x="1918988" y="586159"/>
                  <a:pt x="1928757" y="586159"/>
                </a:cubicBezTo>
                <a:cubicBezTo>
                  <a:pt x="1928757" y="586159"/>
                  <a:pt x="1938526" y="586159"/>
                  <a:pt x="1948294" y="595928"/>
                </a:cubicBezTo>
                <a:cubicBezTo>
                  <a:pt x="1958063" y="595928"/>
                  <a:pt x="1958063" y="595928"/>
                  <a:pt x="1967832" y="595928"/>
                </a:cubicBezTo>
                <a:cubicBezTo>
                  <a:pt x="1977600" y="595928"/>
                  <a:pt x="1987369" y="595928"/>
                  <a:pt x="1987369" y="595928"/>
                </a:cubicBezTo>
                <a:cubicBezTo>
                  <a:pt x="1997137" y="605697"/>
                  <a:pt x="1997137" y="605697"/>
                  <a:pt x="1997137" y="605697"/>
                </a:cubicBezTo>
                <a:cubicBezTo>
                  <a:pt x="2006906" y="605697"/>
                  <a:pt x="2006906" y="605697"/>
                  <a:pt x="2006906" y="605697"/>
                </a:cubicBezTo>
                <a:cubicBezTo>
                  <a:pt x="2006906" y="605697"/>
                  <a:pt x="2006906" y="605697"/>
                  <a:pt x="2026443" y="605697"/>
                </a:cubicBezTo>
                <a:cubicBezTo>
                  <a:pt x="2036212" y="605697"/>
                  <a:pt x="2045980" y="615466"/>
                  <a:pt x="2055749" y="615466"/>
                </a:cubicBezTo>
                <a:cubicBezTo>
                  <a:pt x="2055749" y="615466"/>
                  <a:pt x="2065518" y="615466"/>
                  <a:pt x="2065518" y="615466"/>
                </a:cubicBezTo>
                <a:cubicBezTo>
                  <a:pt x="2065518" y="615466"/>
                  <a:pt x="2085055" y="625236"/>
                  <a:pt x="2094824" y="625236"/>
                </a:cubicBezTo>
                <a:cubicBezTo>
                  <a:pt x="2104592" y="625236"/>
                  <a:pt x="2124129" y="635005"/>
                  <a:pt x="2133898" y="635005"/>
                </a:cubicBezTo>
                <a:cubicBezTo>
                  <a:pt x="2153435" y="635005"/>
                  <a:pt x="2153435" y="635005"/>
                  <a:pt x="2153435" y="635005"/>
                </a:cubicBezTo>
                <a:cubicBezTo>
                  <a:pt x="2153435" y="635005"/>
                  <a:pt x="2153435" y="635005"/>
                  <a:pt x="2153435" y="625236"/>
                </a:cubicBezTo>
                <a:cubicBezTo>
                  <a:pt x="2153435" y="615466"/>
                  <a:pt x="2143667" y="615466"/>
                  <a:pt x="2133898" y="615466"/>
                </a:cubicBezTo>
                <a:cubicBezTo>
                  <a:pt x="2133898" y="615466"/>
                  <a:pt x="2124129" y="615466"/>
                  <a:pt x="2114361" y="615466"/>
                </a:cubicBezTo>
                <a:cubicBezTo>
                  <a:pt x="2114361" y="615466"/>
                  <a:pt x="2094824" y="605697"/>
                  <a:pt x="2085055" y="605697"/>
                </a:cubicBezTo>
                <a:cubicBezTo>
                  <a:pt x="2065518" y="605697"/>
                  <a:pt x="2045980" y="595928"/>
                  <a:pt x="2026443" y="595928"/>
                </a:cubicBezTo>
                <a:cubicBezTo>
                  <a:pt x="2016675" y="595928"/>
                  <a:pt x="1987369" y="586159"/>
                  <a:pt x="1958063" y="576389"/>
                </a:cubicBezTo>
                <a:cubicBezTo>
                  <a:pt x="1909220" y="566620"/>
                  <a:pt x="1899451" y="566620"/>
                  <a:pt x="1899451" y="566620"/>
                </a:cubicBezTo>
                <a:cubicBezTo>
                  <a:pt x="1909220" y="566620"/>
                  <a:pt x="1918988" y="566620"/>
                  <a:pt x="1938526" y="566620"/>
                </a:cubicBezTo>
                <a:cubicBezTo>
                  <a:pt x="1938526" y="566620"/>
                  <a:pt x="1948294" y="566620"/>
                  <a:pt x="1958063" y="566620"/>
                </a:cubicBezTo>
                <a:cubicBezTo>
                  <a:pt x="1958063" y="566620"/>
                  <a:pt x="1967832" y="576389"/>
                  <a:pt x="1987369" y="576389"/>
                </a:cubicBezTo>
                <a:cubicBezTo>
                  <a:pt x="1997137" y="576389"/>
                  <a:pt x="2006906" y="586159"/>
                  <a:pt x="2006906" y="586159"/>
                </a:cubicBezTo>
                <a:cubicBezTo>
                  <a:pt x="2006906" y="586159"/>
                  <a:pt x="2016675" y="586159"/>
                  <a:pt x="2016675" y="586159"/>
                </a:cubicBezTo>
                <a:cubicBezTo>
                  <a:pt x="2026443" y="586159"/>
                  <a:pt x="2026443" y="586159"/>
                  <a:pt x="2026443" y="586159"/>
                </a:cubicBezTo>
                <a:cubicBezTo>
                  <a:pt x="2036212" y="586159"/>
                  <a:pt x="2036212" y="586159"/>
                  <a:pt x="2036212" y="586159"/>
                </a:cubicBezTo>
                <a:cubicBezTo>
                  <a:pt x="2036212" y="595928"/>
                  <a:pt x="2045980" y="595928"/>
                  <a:pt x="2045980" y="586159"/>
                </a:cubicBezTo>
                <a:cubicBezTo>
                  <a:pt x="2055749" y="586159"/>
                  <a:pt x="2075286" y="586159"/>
                  <a:pt x="2075286" y="595928"/>
                </a:cubicBezTo>
                <a:cubicBezTo>
                  <a:pt x="2075286" y="595928"/>
                  <a:pt x="2085055" y="595928"/>
                  <a:pt x="2094824" y="595928"/>
                </a:cubicBezTo>
                <a:cubicBezTo>
                  <a:pt x="2124129" y="595928"/>
                  <a:pt x="2172972" y="615466"/>
                  <a:pt x="2212047" y="625236"/>
                </a:cubicBezTo>
                <a:cubicBezTo>
                  <a:pt x="2221815" y="625236"/>
                  <a:pt x="2241353" y="635005"/>
                  <a:pt x="2241353" y="635005"/>
                </a:cubicBezTo>
                <a:cubicBezTo>
                  <a:pt x="2241353" y="625236"/>
                  <a:pt x="2251121" y="635005"/>
                  <a:pt x="2251121" y="635005"/>
                </a:cubicBezTo>
                <a:cubicBezTo>
                  <a:pt x="2251121" y="635005"/>
                  <a:pt x="2260890" y="635005"/>
                  <a:pt x="2260890" y="635005"/>
                </a:cubicBezTo>
                <a:cubicBezTo>
                  <a:pt x="2270659" y="635005"/>
                  <a:pt x="2270659" y="635005"/>
                  <a:pt x="2299964" y="644774"/>
                </a:cubicBezTo>
                <a:lnTo>
                  <a:pt x="2319502" y="644774"/>
                </a:lnTo>
                <a:cubicBezTo>
                  <a:pt x="2319502" y="644774"/>
                  <a:pt x="2309733" y="635005"/>
                  <a:pt x="2299964" y="635005"/>
                </a:cubicBezTo>
                <a:cubicBezTo>
                  <a:pt x="2280427" y="635005"/>
                  <a:pt x="2270659" y="625236"/>
                  <a:pt x="2260890" y="625236"/>
                </a:cubicBezTo>
                <a:cubicBezTo>
                  <a:pt x="2260890" y="625236"/>
                  <a:pt x="2251121" y="625236"/>
                  <a:pt x="2251121" y="625236"/>
                </a:cubicBezTo>
                <a:cubicBezTo>
                  <a:pt x="2241353" y="625236"/>
                  <a:pt x="2231584" y="615466"/>
                  <a:pt x="2231584" y="615466"/>
                </a:cubicBezTo>
                <a:cubicBezTo>
                  <a:pt x="2212047" y="615466"/>
                  <a:pt x="2212047" y="615466"/>
                  <a:pt x="2212047" y="605697"/>
                </a:cubicBezTo>
                <a:cubicBezTo>
                  <a:pt x="2202278" y="605697"/>
                  <a:pt x="2192510" y="605697"/>
                  <a:pt x="2192510" y="605697"/>
                </a:cubicBezTo>
                <a:cubicBezTo>
                  <a:pt x="2192510" y="605697"/>
                  <a:pt x="2182741" y="595928"/>
                  <a:pt x="2172972" y="595928"/>
                </a:cubicBezTo>
                <a:cubicBezTo>
                  <a:pt x="2163204" y="595928"/>
                  <a:pt x="2143667" y="595928"/>
                  <a:pt x="2133898" y="595928"/>
                </a:cubicBezTo>
                <a:cubicBezTo>
                  <a:pt x="2124129" y="595928"/>
                  <a:pt x="2055749" y="576389"/>
                  <a:pt x="2045980" y="576389"/>
                </a:cubicBezTo>
                <a:cubicBezTo>
                  <a:pt x="2045980" y="576389"/>
                  <a:pt x="2036212" y="576389"/>
                  <a:pt x="2036212" y="576389"/>
                </a:cubicBezTo>
                <a:cubicBezTo>
                  <a:pt x="2026443" y="576389"/>
                  <a:pt x="2026443" y="576389"/>
                  <a:pt x="2016675" y="566620"/>
                </a:cubicBezTo>
                <a:cubicBezTo>
                  <a:pt x="2016675" y="566620"/>
                  <a:pt x="2006906" y="566620"/>
                  <a:pt x="2006906" y="566620"/>
                </a:cubicBezTo>
                <a:cubicBezTo>
                  <a:pt x="1997137" y="566620"/>
                  <a:pt x="1997137" y="566620"/>
                  <a:pt x="1997137" y="566620"/>
                </a:cubicBezTo>
                <a:cubicBezTo>
                  <a:pt x="1997137" y="566620"/>
                  <a:pt x="1977600" y="566620"/>
                  <a:pt x="1967832" y="566620"/>
                </a:cubicBezTo>
                <a:cubicBezTo>
                  <a:pt x="1928757" y="556851"/>
                  <a:pt x="1899451" y="556851"/>
                  <a:pt x="1899451" y="547081"/>
                </a:cubicBezTo>
                <a:cubicBezTo>
                  <a:pt x="1899451" y="547081"/>
                  <a:pt x="1879914" y="547081"/>
                  <a:pt x="1870145" y="547081"/>
                </a:cubicBezTo>
                <a:cubicBezTo>
                  <a:pt x="1850608" y="547081"/>
                  <a:pt x="1850608" y="547081"/>
                  <a:pt x="1860377" y="537312"/>
                </a:cubicBezTo>
                <a:cubicBezTo>
                  <a:pt x="1860377" y="537312"/>
                  <a:pt x="1860377" y="537312"/>
                  <a:pt x="1850608" y="527543"/>
                </a:cubicBezTo>
                <a:cubicBezTo>
                  <a:pt x="1840840" y="527543"/>
                  <a:pt x="1831071" y="527543"/>
                  <a:pt x="1831071" y="517773"/>
                </a:cubicBezTo>
                <a:cubicBezTo>
                  <a:pt x="1831071" y="517773"/>
                  <a:pt x="1831071" y="517773"/>
                  <a:pt x="1821302" y="517773"/>
                </a:cubicBezTo>
                <a:cubicBezTo>
                  <a:pt x="1821302" y="517773"/>
                  <a:pt x="1811534" y="517773"/>
                  <a:pt x="1811534" y="517773"/>
                </a:cubicBezTo>
                <a:cubicBezTo>
                  <a:pt x="1801765" y="508004"/>
                  <a:pt x="1782228" y="508004"/>
                  <a:pt x="1782228" y="498235"/>
                </a:cubicBezTo>
                <a:cubicBezTo>
                  <a:pt x="1772459" y="498235"/>
                  <a:pt x="1733385" y="488465"/>
                  <a:pt x="1704079" y="488465"/>
                </a:cubicBezTo>
                <a:cubicBezTo>
                  <a:pt x="1704079" y="498235"/>
                  <a:pt x="1713848" y="498235"/>
                  <a:pt x="1733385" y="498235"/>
                </a:cubicBezTo>
                <a:cubicBezTo>
                  <a:pt x="1733385" y="498235"/>
                  <a:pt x="1733385" y="498235"/>
                  <a:pt x="1743154" y="508004"/>
                </a:cubicBezTo>
                <a:cubicBezTo>
                  <a:pt x="1743154" y="517773"/>
                  <a:pt x="1743154" y="517773"/>
                  <a:pt x="1743154" y="517773"/>
                </a:cubicBezTo>
                <a:cubicBezTo>
                  <a:pt x="1733385" y="508004"/>
                  <a:pt x="1733385" y="508004"/>
                  <a:pt x="1733385" y="508004"/>
                </a:cubicBezTo>
                <a:cubicBezTo>
                  <a:pt x="1723616" y="508004"/>
                  <a:pt x="1713848" y="508004"/>
                  <a:pt x="1713848" y="508004"/>
                </a:cubicBezTo>
                <a:cubicBezTo>
                  <a:pt x="1713848" y="508004"/>
                  <a:pt x="1704079" y="498235"/>
                  <a:pt x="1694310" y="488465"/>
                </a:cubicBezTo>
                <a:cubicBezTo>
                  <a:pt x="1674773" y="478696"/>
                  <a:pt x="1674773" y="478696"/>
                  <a:pt x="1674773" y="478696"/>
                </a:cubicBezTo>
                <a:cubicBezTo>
                  <a:pt x="1635699" y="478696"/>
                  <a:pt x="1635699" y="478696"/>
                  <a:pt x="1635699" y="478696"/>
                </a:cubicBezTo>
                <a:cubicBezTo>
                  <a:pt x="1596624" y="478696"/>
                  <a:pt x="1577087" y="468927"/>
                  <a:pt x="1538013" y="468927"/>
                </a:cubicBezTo>
                <a:cubicBezTo>
                  <a:pt x="1528244" y="468927"/>
                  <a:pt x="1518475" y="468927"/>
                  <a:pt x="1508707" y="468927"/>
                </a:cubicBezTo>
                <a:cubicBezTo>
                  <a:pt x="1498938" y="468927"/>
                  <a:pt x="1498938" y="468927"/>
                  <a:pt x="1489170" y="468927"/>
                </a:cubicBezTo>
                <a:cubicBezTo>
                  <a:pt x="1479401" y="468927"/>
                  <a:pt x="1440327" y="459158"/>
                  <a:pt x="1440327" y="459158"/>
                </a:cubicBezTo>
                <a:cubicBezTo>
                  <a:pt x="1440327" y="459158"/>
                  <a:pt x="1450095" y="459158"/>
                  <a:pt x="1450095" y="459158"/>
                </a:cubicBezTo>
                <a:cubicBezTo>
                  <a:pt x="1459864" y="459158"/>
                  <a:pt x="1469632" y="459158"/>
                  <a:pt x="1479401" y="459158"/>
                </a:cubicBezTo>
                <a:cubicBezTo>
                  <a:pt x="1479401" y="459158"/>
                  <a:pt x="1489170" y="459158"/>
                  <a:pt x="1489170" y="459158"/>
                </a:cubicBezTo>
                <a:cubicBezTo>
                  <a:pt x="1489170" y="459158"/>
                  <a:pt x="1498938" y="459158"/>
                  <a:pt x="1508707" y="459158"/>
                </a:cubicBezTo>
                <a:cubicBezTo>
                  <a:pt x="1518475" y="459158"/>
                  <a:pt x="1528244" y="459158"/>
                  <a:pt x="1528244" y="459158"/>
                </a:cubicBezTo>
                <a:cubicBezTo>
                  <a:pt x="1538013" y="459158"/>
                  <a:pt x="1567319" y="468927"/>
                  <a:pt x="1577087" y="468927"/>
                </a:cubicBezTo>
                <a:cubicBezTo>
                  <a:pt x="1577087" y="468927"/>
                  <a:pt x="1586856" y="468927"/>
                  <a:pt x="1596624" y="468927"/>
                </a:cubicBezTo>
                <a:cubicBezTo>
                  <a:pt x="1606393" y="468927"/>
                  <a:pt x="1616162" y="468927"/>
                  <a:pt x="1616162" y="468927"/>
                </a:cubicBezTo>
                <a:cubicBezTo>
                  <a:pt x="1625930" y="468927"/>
                  <a:pt x="1625930" y="468927"/>
                  <a:pt x="1635699" y="468927"/>
                </a:cubicBezTo>
                <a:cubicBezTo>
                  <a:pt x="1635699" y="468927"/>
                  <a:pt x="1645467" y="468927"/>
                  <a:pt x="1645467" y="468927"/>
                </a:cubicBezTo>
                <a:cubicBezTo>
                  <a:pt x="1655236" y="468927"/>
                  <a:pt x="1655236" y="468927"/>
                  <a:pt x="1655236" y="468927"/>
                </a:cubicBezTo>
                <a:cubicBezTo>
                  <a:pt x="1655236" y="459158"/>
                  <a:pt x="1665005" y="459158"/>
                  <a:pt x="1674773" y="468927"/>
                </a:cubicBezTo>
                <a:cubicBezTo>
                  <a:pt x="1704079" y="478696"/>
                  <a:pt x="1723616" y="478696"/>
                  <a:pt x="1733385" y="478696"/>
                </a:cubicBezTo>
                <a:cubicBezTo>
                  <a:pt x="1743154" y="478696"/>
                  <a:pt x="1743154" y="478696"/>
                  <a:pt x="1743154" y="478696"/>
                </a:cubicBezTo>
                <a:cubicBezTo>
                  <a:pt x="1743154" y="478696"/>
                  <a:pt x="1791997" y="488465"/>
                  <a:pt x="1831071" y="498235"/>
                </a:cubicBezTo>
                <a:cubicBezTo>
                  <a:pt x="1831071" y="498235"/>
                  <a:pt x="1840840" y="498235"/>
                  <a:pt x="1840840" y="498235"/>
                </a:cubicBezTo>
                <a:cubicBezTo>
                  <a:pt x="1840840" y="498235"/>
                  <a:pt x="1889683" y="498235"/>
                  <a:pt x="1899451" y="508004"/>
                </a:cubicBezTo>
                <a:cubicBezTo>
                  <a:pt x="1899451" y="508004"/>
                  <a:pt x="1909220" y="508004"/>
                  <a:pt x="1918988" y="508004"/>
                </a:cubicBezTo>
                <a:lnTo>
                  <a:pt x="1938526" y="508004"/>
                </a:lnTo>
                <a:cubicBezTo>
                  <a:pt x="1938526" y="498235"/>
                  <a:pt x="1938526" y="498235"/>
                  <a:pt x="1928757" y="498235"/>
                </a:cubicBezTo>
                <a:cubicBezTo>
                  <a:pt x="1928757" y="498235"/>
                  <a:pt x="1918988" y="498235"/>
                  <a:pt x="1918988" y="498235"/>
                </a:cubicBezTo>
                <a:cubicBezTo>
                  <a:pt x="1909220" y="498235"/>
                  <a:pt x="1879914" y="488465"/>
                  <a:pt x="1860377" y="488465"/>
                </a:cubicBezTo>
                <a:cubicBezTo>
                  <a:pt x="1860377" y="488465"/>
                  <a:pt x="1840840" y="488465"/>
                  <a:pt x="1831071" y="478696"/>
                </a:cubicBezTo>
                <a:lnTo>
                  <a:pt x="1834734" y="478696"/>
                </a:lnTo>
                <a:cubicBezTo>
                  <a:pt x="1843282" y="478696"/>
                  <a:pt x="1850608" y="478696"/>
                  <a:pt x="1850608" y="478696"/>
                </a:cubicBezTo>
                <a:cubicBezTo>
                  <a:pt x="1850608" y="478696"/>
                  <a:pt x="1860377" y="478696"/>
                  <a:pt x="1870145" y="478696"/>
                </a:cubicBezTo>
                <a:cubicBezTo>
                  <a:pt x="1870145" y="478696"/>
                  <a:pt x="1879914" y="488465"/>
                  <a:pt x="1879914" y="488465"/>
                </a:cubicBezTo>
                <a:cubicBezTo>
                  <a:pt x="1879914" y="478696"/>
                  <a:pt x="1860377" y="468927"/>
                  <a:pt x="1850608" y="468927"/>
                </a:cubicBezTo>
                <a:cubicBezTo>
                  <a:pt x="1850608" y="468927"/>
                  <a:pt x="1821302" y="468927"/>
                  <a:pt x="1821302" y="468927"/>
                </a:cubicBezTo>
                <a:cubicBezTo>
                  <a:pt x="1821302" y="468927"/>
                  <a:pt x="1811534" y="468927"/>
                  <a:pt x="1811534" y="468927"/>
                </a:cubicBezTo>
                <a:cubicBezTo>
                  <a:pt x="1811534" y="468927"/>
                  <a:pt x="1801765" y="468927"/>
                  <a:pt x="1791997" y="468927"/>
                </a:cubicBezTo>
                <a:cubicBezTo>
                  <a:pt x="1782228" y="468927"/>
                  <a:pt x="1772459" y="459158"/>
                  <a:pt x="1772459" y="459158"/>
                </a:cubicBezTo>
                <a:cubicBezTo>
                  <a:pt x="1762691" y="459158"/>
                  <a:pt x="1752922" y="459158"/>
                  <a:pt x="1752922" y="459158"/>
                </a:cubicBezTo>
                <a:cubicBezTo>
                  <a:pt x="1752922" y="459158"/>
                  <a:pt x="1743154" y="459158"/>
                  <a:pt x="1733385" y="459158"/>
                </a:cubicBezTo>
                <a:cubicBezTo>
                  <a:pt x="1723616" y="459158"/>
                  <a:pt x="1704079" y="459158"/>
                  <a:pt x="1694310" y="459158"/>
                </a:cubicBezTo>
                <a:cubicBezTo>
                  <a:pt x="1684542" y="449388"/>
                  <a:pt x="1655236" y="449388"/>
                  <a:pt x="1635699" y="449388"/>
                </a:cubicBezTo>
                <a:cubicBezTo>
                  <a:pt x="1616162" y="449388"/>
                  <a:pt x="1596624" y="439619"/>
                  <a:pt x="1586856" y="439619"/>
                </a:cubicBezTo>
                <a:cubicBezTo>
                  <a:pt x="1577087" y="439619"/>
                  <a:pt x="1567319" y="439619"/>
                  <a:pt x="1557550" y="439619"/>
                </a:cubicBezTo>
                <a:cubicBezTo>
                  <a:pt x="1547781" y="439619"/>
                  <a:pt x="1538013" y="439619"/>
                  <a:pt x="1538013" y="439619"/>
                </a:cubicBezTo>
                <a:cubicBezTo>
                  <a:pt x="1528244" y="439619"/>
                  <a:pt x="1518475" y="429849"/>
                  <a:pt x="1508707" y="429849"/>
                </a:cubicBezTo>
                <a:cubicBezTo>
                  <a:pt x="1508707" y="429849"/>
                  <a:pt x="1518475" y="429849"/>
                  <a:pt x="1518475" y="429849"/>
                </a:cubicBezTo>
                <a:cubicBezTo>
                  <a:pt x="1528244" y="420080"/>
                  <a:pt x="1538013" y="429849"/>
                  <a:pt x="1538013" y="429849"/>
                </a:cubicBezTo>
                <a:cubicBezTo>
                  <a:pt x="1547781" y="429849"/>
                  <a:pt x="1557550" y="429849"/>
                  <a:pt x="1557550" y="429849"/>
                </a:cubicBezTo>
                <a:cubicBezTo>
                  <a:pt x="1567319" y="429849"/>
                  <a:pt x="1567319" y="429849"/>
                  <a:pt x="1577087" y="429849"/>
                </a:cubicBezTo>
                <a:cubicBezTo>
                  <a:pt x="1577087" y="429849"/>
                  <a:pt x="1586856" y="429849"/>
                  <a:pt x="1586856" y="429849"/>
                </a:cubicBezTo>
                <a:cubicBezTo>
                  <a:pt x="1596624" y="420080"/>
                  <a:pt x="1625930" y="429849"/>
                  <a:pt x="1625930" y="429849"/>
                </a:cubicBezTo>
                <a:cubicBezTo>
                  <a:pt x="1616162" y="429849"/>
                  <a:pt x="1616162" y="439619"/>
                  <a:pt x="1616162" y="439619"/>
                </a:cubicBezTo>
                <a:lnTo>
                  <a:pt x="1625930" y="439619"/>
                </a:lnTo>
                <a:cubicBezTo>
                  <a:pt x="1645467" y="439619"/>
                  <a:pt x="1645467" y="439619"/>
                  <a:pt x="1645467" y="439619"/>
                </a:cubicBezTo>
                <a:cubicBezTo>
                  <a:pt x="1645467" y="439619"/>
                  <a:pt x="1655236" y="439619"/>
                  <a:pt x="1655236" y="439619"/>
                </a:cubicBezTo>
                <a:cubicBezTo>
                  <a:pt x="1665005" y="439619"/>
                  <a:pt x="1665005" y="449388"/>
                  <a:pt x="1665005" y="449388"/>
                </a:cubicBezTo>
                <a:cubicBezTo>
                  <a:pt x="1674773" y="449388"/>
                  <a:pt x="1674773" y="449388"/>
                  <a:pt x="1674773" y="449388"/>
                </a:cubicBezTo>
                <a:cubicBezTo>
                  <a:pt x="1674773" y="449388"/>
                  <a:pt x="1674773" y="439619"/>
                  <a:pt x="1684542" y="439619"/>
                </a:cubicBezTo>
                <a:cubicBezTo>
                  <a:pt x="1684542" y="449388"/>
                  <a:pt x="1704079" y="449388"/>
                  <a:pt x="1713848" y="449388"/>
                </a:cubicBezTo>
                <a:cubicBezTo>
                  <a:pt x="1733385" y="449388"/>
                  <a:pt x="1743154" y="449388"/>
                  <a:pt x="1743154" y="449388"/>
                </a:cubicBezTo>
                <a:cubicBezTo>
                  <a:pt x="1743154" y="449388"/>
                  <a:pt x="1752922" y="449388"/>
                  <a:pt x="1752922" y="449388"/>
                </a:cubicBezTo>
                <a:cubicBezTo>
                  <a:pt x="1762691" y="449388"/>
                  <a:pt x="1772459" y="449388"/>
                  <a:pt x="1772459" y="449388"/>
                </a:cubicBezTo>
                <a:cubicBezTo>
                  <a:pt x="1772459" y="449388"/>
                  <a:pt x="1782228" y="449388"/>
                  <a:pt x="1782228" y="449388"/>
                </a:cubicBezTo>
                <a:cubicBezTo>
                  <a:pt x="1791997" y="449388"/>
                  <a:pt x="1801765" y="449388"/>
                  <a:pt x="1801765" y="449388"/>
                </a:cubicBezTo>
                <a:cubicBezTo>
                  <a:pt x="1801765" y="459158"/>
                  <a:pt x="1801765" y="459158"/>
                  <a:pt x="1801765" y="459158"/>
                </a:cubicBezTo>
                <a:cubicBezTo>
                  <a:pt x="1811534" y="459158"/>
                  <a:pt x="1811534" y="459158"/>
                  <a:pt x="1821302" y="459158"/>
                </a:cubicBezTo>
                <a:cubicBezTo>
                  <a:pt x="1831071" y="459158"/>
                  <a:pt x="1840840" y="459158"/>
                  <a:pt x="1840840" y="459158"/>
                </a:cubicBezTo>
                <a:cubicBezTo>
                  <a:pt x="1870145" y="459158"/>
                  <a:pt x="1879914" y="468927"/>
                  <a:pt x="1879914" y="468927"/>
                </a:cubicBezTo>
                <a:cubicBezTo>
                  <a:pt x="1879914" y="468927"/>
                  <a:pt x="1889683" y="468927"/>
                  <a:pt x="1889683" y="468927"/>
                </a:cubicBezTo>
                <a:cubicBezTo>
                  <a:pt x="1889683" y="468927"/>
                  <a:pt x="1899451" y="468927"/>
                  <a:pt x="1899451" y="468927"/>
                </a:cubicBezTo>
                <a:cubicBezTo>
                  <a:pt x="1909220" y="468927"/>
                  <a:pt x="1909220" y="468927"/>
                  <a:pt x="1918988" y="468927"/>
                </a:cubicBezTo>
                <a:cubicBezTo>
                  <a:pt x="1918988" y="468927"/>
                  <a:pt x="1928757" y="478696"/>
                  <a:pt x="1928757" y="478696"/>
                </a:cubicBezTo>
                <a:cubicBezTo>
                  <a:pt x="1928757" y="478696"/>
                  <a:pt x="1918988" y="478696"/>
                  <a:pt x="1909220" y="478696"/>
                </a:cubicBezTo>
                <a:lnTo>
                  <a:pt x="1899451" y="478696"/>
                </a:lnTo>
                <a:cubicBezTo>
                  <a:pt x="1899451" y="488465"/>
                  <a:pt x="1909220" y="488465"/>
                  <a:pt x="1918988" y="488465"/>
                </a:cubicBezTo>
                <a:cubicBezTo>
                  <a:pt x="1918988" y="488465"/>
                  <a:pt x="1928757" y="488465"/>
                  <a:pt x="1928757" y="478696"/>
                </a:cubicBezTo>
                <a:cubicBezTo>
                  <a:pt x="1928757" y="478696"/>
                  <a:pt x="1977600" y="488465"/>
                  <a:pt x="1987369" y="488465"/>
                </a:cubicBezTo>
                <a:cubicBezTo>
                  <a:pt x="1992253" y="488465"/>
                  <a:pt x="1999580" y="488465"/>
                  <a:pt x="2005685" y="488465"/>
                </a:cubicBezTo>
                <a:lnTo>
                  <a:pt x="2006906" y="488465"/>
                </a:lnTo>
                <a:cubicBezTo>
                  <a:pt x="2006906" y="488465"/>
                  <a:pt x="2006906" y="478696"/>
                  <a:pt x="1997137" y="478696"/>
                </a:cubicBezTo>
                <a:cubicBezTo>
                  <a:pt x="1987369" y="468927"/>
                  <a:pt x="1987369" y="468927"/>
                  <a:pt x="1977600" y="478696"/>
                </a:cubicBezTo>
                <a:cubicBezTo>
                  <a:pt x="1977600" y="478696"/>
                  <a:pt x="1967832" y="478696"/>
                  <a:pt x="1967832" y="478696"/>
                </a:cubicBezTo>
                <a:cubicBezTo>
                  <a:pt x="1967832" y="468927"/>
                  <a:pt x="1958063" y="468927"/>
                  <a:pt x="1938526" y="468927"/>
                </a:cubicBezTo>
                <a:cubicBezTo>
                  <a:pt x="1928757" y="468927"/>
                  <a:pt x="1918988" y="468927"/>
                  <a:pt x="1918988" y="459158"/>
                </a:cubicBezTo>
                <a:cubicBezTo>
                  <a:pt x="1918988" y="459158"/>
                  <a:pt x="1909220" y="459158"/>
                  <a:pt x="1899451" y="459158"/>
                </a:cubicBezTo>
                <a:cubicBezTo>
                  <a:pt x="1889683" y="459158"/>
                  <a:pt x="1870145" y="449388"/>
                  <a:pt x="1850608" y="449388"/>
                </a:cubicBezTo>
                <a:cubicBezTo>
                  <a:pt x="1840840" y="449388"/>
                  <a:pt x="1821302" y="449388"/>
                  <a:pt x="1821302" y="449388"/>
                </a:cubicBezTo>
                <a:cubicBezTo>
                  <a:pt x="1811534" y="449388"/>
                  <a:pt x="1801765" y="439619"/>
                  <a:pt x="1782228" y="439619"/>
                </a:cubicBezTo>
                <a:cubicBezTo>
                  <a:pt x="1772459" y="439619"/>
                  <a:pt x="1743154" y="429849"/>
                  <a:pt x="1733385" y="429849"/>
                </a:cubicBezTo>
                <a:cubicBezTo>
                  <a:pt x="1713848" y="429849"/>
                  <a:pt x="1684542" y="410311"/>
                  <a:pt x="1684542" y="410311"/>
                </a:cubicBezTo>
                <a:cubicBezTo>
                  <a:pt x="1694310" y="400542"/>
                  <a:pt x="1694310" y="400542"/>
                  <a:pt x="1684542" y="400542"/>
                </a:cubicBezTo>
                <a:cubicBezTo>
                  <a:pt x="1674773" y="400542"/>
                  <a:pt x="1674773" y="400542"/>
                  <a:pt x="1674773" y="400542"/>
                </a:cubicBezTo>
                <a:cubicBezTo>
                  <a:pt x="1665005" y="400542"/>
                  <a:pt x="1655236" y="410311"/>
                  <a:pt x="1665005" y="410311"/>
                </a:cubicBezTo>
                <a:cubicBezTo>
                  <a:pt x="1674773" y="420080"/>
                  <a:pt x="1665005" y="420080"/>
                  <a:pt x="1655236" y="420080"/>
                </a:cubicBezTo>
                <a:cubicBezTo>
                  <a:pt x="1655236" y="410311"/>
                  <a:pt x="1645467" y="410311"/>
                  <a:pt x="1635699" y="410311"/>
                </a:cubicBezTo>
                <a:cubicBezTo>
                  <a:pt x="1635699" y="410311"/>
                  <a:pt x="1625930" y="410311"/>
                  <a:pt x="1616162" y="410311"/>
                </a:cubicBezTo>
                <a:cubicBezTo>
                  <a:pt x="1616162" y="410311"/>
                  <a:pt x="1596624" y="410311"/>
                  <a:pt x="1596624" y="410311"/>
                </a:cubicBezTo>
                <a:lnTo>
                  <a:pt x="1586856" y="410311"/>
                </a:lnTo>
                <a:cubicBezTo>
                  <a:pt x="1596624" y="400542"/>
                  <a:pt x="1586856" y="390772"/>
                  <a:pt x="1567319" y="390772"/>
                </a:cubicBezTo>
                <a:cubicBezTo>
                  <a:pt x="1567319" y="390772"/>
                  <a:pt x="1586856" y="390772"/>
                  <a:pt x="1586856" y="390772"/>
                </a:cubicBezTo>
                <a:cubicBezTo>
                  <a:pt x="1596624" y="390772"/>
                  <a:pt x="1616162" y="390772"/>
                  <a:pt x="1625930" y="390772"/>
                </a:cubicBezTo>
                <a:cubicBezTo>
                  <a:pt x="1635699" y="390772"/>
                  <a:pt x="1655236" y="390772"/>
                  <a:pt x="1665005" y="390772"/>
                </a:cubicBezTo>
                <a:cubicBezTo>
                  <a:pt x="1674773" y="390772"/>
                  <a:pt x="1684542" y="390772"/>
                  <a:pt x="1694310" y="390772"/>
                </a:cubicBezTo>
                <a:cubicBezTo>
                  <a:pt x="1704079" y="390772"/>
                  <a:pt x="1723616" y="390772"/>
                  <a:pt x="1723616" y="390772"/>
                </a:cubicBezTo>
                <a:cubicBezTo>
                  <a:pt x="1733385" y="390772"/>
                  <a:pt x="1752922" y="390772"/>
                  <a:pt x="1752922" y="381003"/>
                </a:cubicBezTo>
                <a:cubicBezTo>
                  <a:pt x="1752922" y="381003"/>
                  <a:pt x="1762691" y="381003"/>
                  <a:pt x="1762691" y="371234"/>
                </a:cubicBezTo>
                <a:cubicBezTo>
                  <a:pt x="1762691" y="371234"/>
                  <a:pt x="1762691" y="371234"/>
                  <a:pt x="1772459" y="371234"/>
                </a:cubicBezTo>
                <a:cubicBezTo>
                  <a:pt x="1772459" y="371234"/>
                  <a:pt x="1782228" y="371234"/>
                  <a:pt x="1782228" y="371234"/>
                </a:cubicBezTo>
                <a:cubicBezTo>
                  <a:pt x="1782228" y="371234"/>
                  <a:pt x="1772459" y="361464"/>
                  <a:pt x="1762691" y="361464"/>
                </a:cubicBezTo>
                <a:cubicBezTo>
                  <a:pt x="1752922" y="361464"/>
                  <a:pt x="1743154" y="361464"/>
                  <a:pt x="1733385" y="361464"/>
                </a:cubicBezTo>
                <a:cubicBezTo>
                  <a:pt x="1733385" y="361464"/>
                  <a:pt x="1723616" y="351695"/>
                  <a:pt x="1723616" y="351695"/>
                </a:cubicBezTo>
                <a:cubicBezTo>
                  <a:pt x="1704079" y="351695"/>
                  <a:pt x="1684542" y="351695"/>
                  <a:pt x="1684542" y="351695"/>
                </a:cubicBezTo>
                <a:cubicBezTo>
                  <a:pt x="1684542" y="341926"/>
                  <a:pt x="1674773" y="341926"/>
                  <a:pt x="1665005" y="341926"/>
                </a:cubicBezTo>
                <a:cubicBezTo>
                  <a:pt x="1645467" y="341926"/>
                  <a:pt x="1635699" y="341926"/>
                  <a:pt x="1635699" y="341926"/>
                </a:cubicBezTo>
                <a:cubicBezTo>
                  <a:pt x="1635699" y="341926"/>
                  <a:pt x="1635699" y="332156"/>
                  <a:pt x="1625930" y="341926"/>
                </a:cubicBezTo>
                <a:cubicBezTo>
                  <a:pt x="1625930" y="341926"/>
                  <a:pt x="1625930" y="341926"/>
                  <a:pt x="1625930" y="332156"/>
                </a:cubicBezTo>
                <a:cubicBezTo>
                  <a:pt x="1625930" y="332156"/>
                  <a:pt x="1616162" y="332156"/>
                  <a:pt x="1616162" y="332156"/>
                </a:cubicBezTo>
                <a:cubicBezTo>
                  <a:pt x="1616162" y="332156"/>
                  <a:pt x="1606393" y="341926"/>
                  <a:pt x="1606393" y="332156"/>
                </a:cubicBezTo>
                <a:cubicBezTo>
                  <a:pt x="1596624" y="332156"/>
                  <a:pt x="1586856" y="332156"/>
                  <a:pt x="1586856" y="332156"/>
                </a:cubicBezTo>
                <a:cubicBezTo>
                  <a:pt x="1586856" y="322387"/>
                  <a:pt x="1577087" y="322387"/>
                  <a:pt x="1557550" y="312618"/>
                </a:cubicBezTo>
                <a:lnTo>
                  <a:pt x="1561213" y="312618"/>
                </a:lnTo>
                <a:cubicBezTo>
                  <a:pt x="1564876" y="312618"/>
                  <a:pt x="1567319" y="312618"/>
                  <a:pt x="1567319" y="312618"/>
                </a:cubicBezTo>
                <a:cubicBezTo>
                  <a:pt x="1567319" y="312618"/>
                  <a:pt x="1577087" y="312618"/>
                  <a:pt x="1577087" y="312618"/>
                </a:cubicBezTo>
                <a:cubicBezTo>
                  <a:pt x="1586856" y="322387"/>
                  <a:pt x="1625930" y="322387"/>
                  <a:pt x="1625930" y="322387"/>
                </a:cubicBezTo>
                <a:cubicBezTo>
                  <a:pt x="1635699" y="322387"/>
                  <a:pt x="1635699" y="322387"/>
                  <a:pt x="1635699" y="322387"/>
                </a:cubicBezTo>
                <a:cubicBezTo>
                  <a:pt x="1635699" y="322387"/>
                  <a:pt x="1645467" y="322387"/>
                  <a:pt x="1645467" y="322387"/>
                </a:cubicBezTo>
                <a:cubicBezTo>
                  <a:pt x="1645467" y="322387"/>
                  <a:pt x="1645467" y="322387"/>
                  <a:pt x="1655236" y="322387"/>
                </a:cubicBezTo>
                <a:cubicBezTo>
                  <a:pt x="1665005" y="322387"/>
                  <a:pt x="1674773" y="322387"/>
                  <a:pt x="1684542" y="332156"/>
                </a:cubicBezTo>
                <a:cubicBezTo>
                  <a:pt x="1684542" y="332156"/>
                  <a:pt x="1694310" y="332156"/>
                  <a:pt x="1694310" y="332156"/>
                </a:cubicBezTo>
                <a:cubicBezTo>
                  <a:pt x="1713848" y="332156"/>
                  <a:pt x="1713848" y="332156"/>
                  <a:pt x="1704079" y="322387"/>
                </a:cubicBezTo>
                <a:cubicBezTo>
                  <a:pt x="1704079" y="322387"/>
                  <a:pt x="1694310" y="322387"/>
                  <a:pt x="1694310" y="322387"/>
                </a:cubicBezTo>
                <a:cubicBezTo>
                  <a:pt x="1704079" y="312618"/>
                  <a:pt x="1713848" y="312618"/>
                  <a:pt x="1723616" y="312618"/>
                </a:cubicBezTo>
                <a:cubicBezTo>
                  <a:pt x="1733385" y="322387"/>
                  <a:pt x="1743154" y="322387"/>
                  <a:pt x="1743154" y="322387"/>
                </a:cubicBezTo>
                <a:cubicBezTo>
                  <a:pt x="1752922" y="312618"/>
                  <a:pt x="1752922" y="312618"/>
                  <a:pt x="1752922" y="312618"/>
                </a:cubicBezTo>
                <a:cubicBezTo>
                  <a:pt x="1752922" y="322387"/>
                  <a:pt x="1762691" y="312618"/>
                  <a:pt x="1762691" y="312618"/>
                </a:cubicBezTo>
                <a:cubicBezTo>
                  <a:pt x="1762691" y="312618"/>
                  <a:pt x="1772459" y="312618"/>
                  <a:pt x="1772459" y="312618"/>
                </a:cubicBezTo>
                <a:cubicBezTo>
                  <a:pt x="1772459" y="302849"/>
                  <a:pt x="1772459" y="302849"/>
                  <a:pt x="1762691" y="302849"/>
                </a:cubicBezTo>
                <a:cubicBezTo>
                  <a:pt x="1762691" y="302849"/>
                  <a:pt x="1762691" y="302849"/>
                  <a:pt x="1752922" y="302849"/>
                </a:cubicBezTo>
                <a:cubicBezTo>
                  <a:pt x="1752922" y="302849"/>
                  <a:pt x="1743154" y="302849"/>
                  <a:pt x="1743154" y="302849"/>
                </a:cubicBezTo>
                <a:cubicBezTo>
                  <a:pt x="1743154" y="302849"/>
                  <a:pt x="1733385" y="302849"/>
                  <a:pt x="1733385" y="302849"/>
                </a:cubicBezTo>
                <a:cubicBezTo>
                  <a:pt x="1723616" y="302849"/>
                  <a:pt x="1713848" y="302849"/>
                  <a:pt x="1713848" y="302849"/>
                </a:cubicBezTo>
                <a:cubicBezTo>
                  <a:pt x="1713848" y="302849"/>
                  <a:pt x="1713848" y="302849"/>
                  <a:pt x="1704079" y="302849"/>
                </a:cubicBezTo>
                <a:cubicBezTo>
                  <a:pt x="1694310" y="293079"/>
                  <a:pt x="1655236" y="283310"/>
                  <a:pt x="1655236" y="293079"/>
                </a:cubicBezTo>
                <a:cubicBezTo>
                  <a:pt x="1655236" y="293079"/>
                  <a:pt x="1645467" y="293079"/>
                  <a:pt x="1645467" y="283310"/>
                </a:cubicBezTo>
                <a:cubicBezTo>
                  <a:pt x="1645467" y="283310"/>
                  <a:pt x="1635699" y="283310"/>
                  <a:pt x="1635699" y="283310"/>
                </a:cubicBezTo>
                <a:cubicBezTo>
                  <a:pt x="1635699" y="293079"/>
                  <a:pt x="1625930" y="293079"/>
                  <a:pt x="1625930" y="283310"/>
                </a:cubicBezTo>
                <a:cubicBezTo>
                  <a:pt x="1625930" y="283310"/>
                  <a:pt x="1616162" y="283310"/>
                  <a:pt x="1616162" y="283310"/>
                </a:cubicBezTo>
                <a:cubicBezTo>
                  <a:pt x="1606393" y="283310"/>
                  <a:pt x="1596624" y="283310"/>
                  <a:pt x="1596624" y="283310"/>
                </a:cubicBezTo>
                <a:cubicBezTo>
                  <a:pt x="1586856" y="283310"/>
                  <a:pt x="1586856" y="283310"/>
                  <a:pt x="1577087" y="283310"/>
                </a:cubicBezTo>
                <a:cubicBezTo>
                  <a:pt x="1577087" y="283310"/>
                  <a:pt x="1577087" y="283310"/>
                  <a:pt x="1567319" y="283310"/>
                </a:cubicBezTo>
                <a:cubicBezTo>
                  <a:pt x="1567319" y="283310"/>
                  <a:pt x="1557550" y="273541"/>
                  <a:pt x="1547781" y="273541"/>
                </a:cubicBezTo>
                <a:cubicBezTo>
                  <a:pt x="1508707" y="273541"/>
                  <a:pt x="1508707" y="273541"/>
                  <a:pt x="1508707" y="263771"/>
                </a:cubicBezTo>
                <a:cubicBezTo>
                  <a:pt x="1498938" y="263771"/>
                  <a:pt x="1498938" y="263771"/>
                  <a:pt x="1508707" y="254002"/>
                </a:cubicBezTo>
                <a:cubicBezTo>
                  <a:pt x="1508707" y="254002"/>
                  <a:pt x="1508707" y="244233"/>
                  <a:pt x="1498938" y="244233"/>
                </a:cubicBezTo>
                <a:cubicBezTo>
                  <a:pt x="1498938" y="244233"/>
                  <a:pt x="1489170" y="234463"/>
                  <a:pt x="1489170" y="234463"/>
                </a:cubicBezTo>
                <a:cubicBezTo>
                  <a:pt x="1489170" y="234463"/>
                  <a:pt x="1489170" y="224694"/>
                  <a:pt x="1479401" y="224694"/>
                </a:cubicBezTo>
                <a:cubicBezTo>
                  <a:pt x="1498938" y="224694"/>
                  <a:pt x="1508707" y="224694"/>
                  <a:pt x="1538013" y="224694"/>
                </a:cubicBezTo>
                <a:cubicBezTo>
                  <a:pt x="1557550" y="224694"/>
                  <a:pt x="1577087" y="224694"/>
                  <a:pt x="1577087" y="224694"/>
                </a:cubicBezTo>
                <a:cubicBezTo>
                  <a:pt x="1577087" y="214925"/>
                  <a:pt x="1606393" y="214925"/>
                  <a:pt x="1616162" y="214925"/>
                </a:cubicBezTo>
                <a:cubicBezTo>
                  <a:pt x="1635699" y="224694"/>
                  <a:pt x="1655236" y="224694"/>
                  <a:pt x="1645467" y="214925"/>
                </a:cubicBezTo>
                <a:cubicBezTo>
                  <a:pt x="1645467" y="214925"/>
                  <a:pt x="1638141" y="214925"/>
                  <a:pt x="1628372" y="214925"/>
                </a:cubicBezTo>
                <a:lnTo>
                  <a:pt x="1616162" y="214925"/>
                </a:lnTo>
                <a:lnTo>
                  <a:pt x="1596624" y="214925"/>
                </a:lnTo>
                <a:cubicBezTo>
                  <a:pt x="1596624" y="214925"/>
                  <a:pt x="1586856" y="214925"/>
                  <a:pt x="1586856" y="205156"/>
                </a:cubicBezTo>
                <a:cubicBezTo>
                  <a:pt x="1586856" y="205156"/>
                  <a:pt x="1577087" y="205156"/>
                  <a:pt x="1567319" y="205156"/>
                </a:cubicBezTo>
                <a:cubicBezTo>
                  <a:pt x="1547781" y="205156"/>
                  <a:pt x="1547781" y="205156"/>
                  <a:pt x="1547781" y="205156"/>
                </a:cubicBezTo>
                <a:cubicBezTo>
                  <a:pt x="1547781" y="205156"/>
                  <a:pt x="1547781" y="195386"/>
                  <a:pt x="1547781" y="195386"/>
                </a:cubicBezTo>
                <a:cubicBezTo>
                  <a:pt x="1547781" y="195386"/>
                  <a:pt x="1538013" y="195386"/>
                  <a:pt x="1538013" y="195386"/>
                </a:cubicBezTo>
                <a:cubicBezTo>
                  <a:pt x="1528244" y="195386"/>
                  <a:pt x="1518475" y="185617"/>
                  <a:pt x="1508707" y="185617"/>
                </a:cubicBezTo>
                <a:cubicBezTo>
                  <a:pt x="1508707" y="185617"/>
                  <a:pt x="1508707" y="185617"/>
                  <a:pt x="1498938" y="185617"/>
                </a:cubicBezTo>
                <a:cubicBezTo>
                  <a:pt x="1498938" y="185617"/>
                  <a:pt x="1489170" y="185617"/>
                  <a:pt x="1469632" y="185617"/>
                </a:cubicBezTo>
                <a:cubicBezTo>
                  <a:pt x="1459864" y="185617"/>
                  <a:pt x="1430558" y="185617"/>
                  <a:pt x="1420789" y="185617"/>
                </a:cubicBezTo>
                <a:cubicBezTo>
                  <a:pt x="1411021" y="185617"/>
                  <a:pt x="1401252" y="185617"/>
                  <a:pt x="1401252" y="185617"/>
                </a:cubicBezTo>
                <a:cubicBezTo>
                  <a:pt x="1401252" y="185617"/>
                  <a:pt x="1362178" y="185617"/>
                  <a:pt x="1362178" y="175848"/>
                </a:cubicBezTo>
                <a:cubicBezTo>
                  <a:pt x="1362178" y="175848"/>
                  <a:pt x="1362178" y="175848"/>
                  <a:pt x="1352409" y="175848"/>
                </a:cubicBezTo>
                <a:cubicBezTo>
                  <a:pt x="1352409" y="185617"/>
                  <a:pt x="1323103" y="185617"/>
                  <a:pt x="1323103" y="175848"/>
                </a:cubicBezTo>
                <a:cubicBezTo>
                  <a:pt x="1323103" y="175848"/>
                  <a:pt x="1352409" y="175848"/>
                  <a:pt x="1362178" y="166078"/>
                </a:cubicBezTo>
                <a:cubicBezTo>
                  <a:pt x="1371946" y="166078"/>
                  <a:pt x="1371946" y="166078"/>
                  <a:pt x="1371946" y="166078"/>
                </a:cubicBezTo>
                <a:cubicBezTo>
                  <a:pt x="1371946" y="166078"/>
                  <a:pt x="1371946" y="166078"/>
                  <a:pt x="1381715" y="166078"/>
                </a:cubicBezTo>
                <a:cubicBezTo>
                  <a:pt x="1381715" y="166078"/>
                  <a:pt x="1391483" y="166078"/>
                  <a:pt x="1391483" y="166078"/>
                </a:cubicBezTo>
                <a:cubicBezTo>
                  <a:pt x="1401252" y="156309"/>
                  <a:pt x="1401252" y="166078"/>
                  <a:pt x="1401252" y="166078"/>
                </a:cubicBezTo>
                <a:cubicBezTo>
                  <a:pt x="1401252" y="166078"/>
                  <a:pt x="1411021" y="166078"/>
                  <a:pt x="1420789" y="166078"/>
                </a:cubicBezTo>
                <a:cubicBezTo>
                  <a:pt x="1420789" y="166078"/>
                  <a:pt x="1430558" y="166078"/>
                  <a:pt x="1440327" y="175848"/>
                </a:cubicBezTo>
                <a:cubicBezTo>
                  <a:pt x="1450095" y="175848"/>
                  <a:pt x="1450095" y="175848"/>
                  <a:pt x="1450095" y="175848"/>
                </a:cubicBezTo>
                <a:cubicBezTo>
                  <a:pt x="1459864" y="175848"/>
                  <a:pt x="1459864" y="175848"/>
                  <a:pt x="1459864" y="175848"/>
                </a:cubicBezTo>
                <a:cubicBezTo>
                  <a:pt x="1469632" y="175848"/>
                  <a:pt x="1479401" y="175848"/>
                  <a:pt x="1479401" y="166078"/>
                </a:cubicBezTo>
                <a:cubicBezTo>
                  <a:pt x="1479401" y="166078"/>
                  <a:pt x="1489170" y="166078"/>
                  <a:pt x="1508707" y="166078"/>
                </a:cubicBezTo>
                <a:cubicBezTo>
                  <a:pt x="1518475" y="166078"/>
                  <a:pt x="1528244" y="166078"/>
                  <a:pt x="1528244" y="166078"/>
                </a:cubicBezTo>
                <a:cubicBezTo>
                  <a:pt x="1528244" y="166078"/>
                  <a:pt x="1538013" y="166078"/>
                  <a:pt x="1538013" y="166078"/>
                </a:cubicBezTo>
                <a:cubicBezTo>
                  <a:pt x="1547781" y="166078"/>
                  <a:pt x="1547781" y="166078"/>
                  <a:pt x="1547781" y="166078"/>
                </a:cubicBezTo>
                <a:cubicBezTo>
                  <a:pt x="1547781" y="166078"/>
                  <a:pt x="1577087" y="156309"/>
                  <a:pt x="1577087" y="166078"/>
                </a:cubicBezTo>
                <a:cubicBezTo>
                  <a:pt x="1577087" y="166078"/>
                  <a:pt x="1586856" y="166078"/>
                  <a:pt x="1606393" y="166078"/>
                </a:cubicBezTo>
                <a:cubicBezTo>
                  <a:pt x="1635699" y="166078"/>
                  <a:pt x="1635699" y="166078"/>
                  <a:pt x="1665005" y="166078"/>
                </a:cubicBezTo>
                <a:cubicBezTo>
                  <a:pt x="1684542" y="175848"/>
                  <a:pt x="1704079" y="175848"/>
                  <a:pt x="1713848" y="175848"/>
                </a:cubicBezTo>
                <a:cubicBezTo>
                  <a:pt x="1723616" y="175848"/>
                  <a:pt x="1733385" y="175848"/>
                  <a:pt x="1743154" y="175848"/>
                </a:cubicBezTo>
                <a:cubicBezTo>
                  <a:pt x="1743154" y="175848"/>
                  <a:pt x="1752922" y="175848"/>
                  <a:pt x="1772459" y="175848"/>
                </a:cubicBezTo>
                <a:cubicBezTo>
                  <a:pt x="1791997" y="185617"/>
                  <a:pt x="1791997" y="175848"/>
                  <a:pt x="1791997" y="175848"/>
                </a:cubicBezTo>
                <a:cubicBezTo>
                  <a:pt x="1791997" y="175848"/>
                  <a:pt x="1782228" y="175848"/>
                  <a:pt x="1782228" y="175848"/>
                </a:cubicBezTo>
                <a:cubicBezTo>
                  <a:pt x="1782228" y="175848"/>
                  <a:pt x="1772459" y="175848"/>
                  <a:pt x="1772459" y="166078"/>
                </a:cubicBezTo>
                <a:cubicBezTo>
                  <a:pt x="1762691" y="166078"/>
                  <a:pt x="1752922" y="166078"/>
                  <a:pt x="1733385" y="166078"/>
                </a:cubicBezTo>
                <a:cubicBezTo>
                  <a:pt x="1733385" y="166078"/>
                  <a:pt x="1723616" y="166078"/>
                  <a:pt x="1704079" y="166078"/>
                </a:cubicBezTo>
                <a:cubicBezTo>
                  <a:pt x="1694310" y="156309"/>
                  <a:pt x="1674773" y="156309"/>
                  <a:pt x="1674773" y="156309"/>
                </a:cubicBezTo>
                <a:lnTo>
                  <a:pt x="1679658" y="156309"/>
                </a:lnTo>
                <a:cubicBezTo>
                  <a:pt x="1686984" y="156309"/>
                  <a:pt x="1694310" y="156309"/>
                  <a:pt x="1694310" y="156309"/>
                </a:cubicBezTo>
                <a:cubicBezTo>
                  <a:pt x="1694310" y="156309"/>
                  <a:pt x="1704079" y="156309"/>
                  <a:pt x="1704079" y="156309"/>
                </a:cubicBezTo>
                <a:cubicBezTo>
                  <a:pt x="1704079" y="156309"/>
                  <a:pt x="1713848" y="156309"/>
                  <a:pt x="1723616" y="156309"/>
                </a:cubicBezTo>
                <a:cubicBezTo>
                  <a:pt x="1723616" y="156309"/>
                  <a:pt x="1733385" y="156309"/>
                  <a:pt x="1733385" y="156309"/>
                </a:cubicBezTo>
                <a:cubicBezTo>
                  <a:pt x="1733385" y="156309"/>
                  <a:pt x="1733385" y="156309"/>
                  <a:pt x="1733385" y="146540"/>
                </a:cubicBezTo>
                <a:cubicBezTo>
                  <a:pt x="1723616" y="146540"/>
                  <a:pt x="1713848" y="146540"/>
                  <a:pt x="1713848" y="136770"/>
                </a:cubicBezTo>
                <a:lnTo>
                  <a:pt x="1723616" y="136770"/>
                </a:lnTo>
                <a:cubicBezTo>
                  <a:pt x="1730943" y="136770"/>
                  <a:pt x="1738269" y="136770"/>
                  <a:pt x="1743154" y="136770"/>
                </a:cubicBezTo>
                <a:cubicBezTo>
                  <a:pt x="1752922" y="136770"/>
                  <a:pt x="1752922" y="136770"/>
                  <a:pt x="1762691" y="146540"/>
                </a:cubicBezTo>
                <a:cubicBezTo>
                  <a:pt x="1762691" y="146540"/>
                  <a:pt x="1772459" y="146540"/>
                  <a:pt x="1772459" y="146540"/>
                </a:cubicBezTo>
                <a:cubicBezTo>
                  <a:pt x="1782228" y="146540"/>
                  <a:pt x="1791997" y="146540"/>
                  <a:pt x="1791997" y="146540"/>
                </a:cubicBezTo>
                <a:cubicBezTo>
                  <a:pt x="1791997" y="156309"/>
                  <a:pt x="1791997" y="156309"/>
                  <a:pt x="1801765" y="156309"/>
                </a:cubicBezTo>
                <a:cubicBezTo>
                  <a:pt x="1801765" y="156309"/>
                  <a:pt x="1801765" y="146540"/>
                  <a:pt x="1801765" y="146540"/>
                </a:cubicBezTo>
                <a:cubicBezTo>
                  <a:pt x="1811534" y="146540"/>
                  <a:pt x="1811534" y="146540"/>
                  <a:pt x="1811534" y="146540"/>
                </a:cubicBezTo>
                <a:cubicBezTo>
                  <a:pt x="1821302" y="156309"/>
                  <a:pt x="1821302" y="156309"/>
                  <a:pt x="1821302" y="156309"/>
                </a:cubicBezTo>
                <a:cubicBezTo>
                  <a:pt x="1831071" y="156309"/>
                  <a:pt x="1850608" y="166078"/>
                  <a:pt x="1850608" y="156309"/>
                </a:cubicBezTo>
                <a:cubicBezTo>
                  <a:pt x="1850608" y="156309"/>
                  <a:pt x="1850608" y="156309"/>
                  <a:pt x="1860377" y="156309"/>
                </a:cubicBezTo>
                <a:cubicBezTo>
                  <a:pt x="1860377" y="156309"/>
                  <a:pt x="1889683" y="156309"/>
                  <a:pt x="1889683" y="166078"/>
                </a:cubicBezTo>
                <a:cubicBezTo>
                  <a:pt x="1889683" y="166078"/>
                  <a:pt x="1909220" y="175848"/>
                  <a:pt x="1928757" y="175848"/>
                </a:cubicBezTo>
                <a:cubicBezTo>
                  <a:pt x="1938526" y="175848"/>
                  <a:pt x="1948294" y="175848"/>
                  <a:pt x="1948294" y="175848"/>
                </a:cubicBezTo>
                <a:cubicBezTo>
                  <a:pt x="1948294" y="175848"/>
                  <a:pt x="1948294" y="175848"/>
                  <a:pt x="1958063" y="175848"/>
                </a:cubicBezTo>
                <a:cubicBezTo>
                  <a:pt x="1967832" y="175848"/>
                  <a:pt x="1977600" y="185617"/>
                  <a:pt x="1987369" y="175848"/>
                </a:cubicBezTo>
                <a:cubicBezTo>
                  <a:pt x="1997137" y="175848"/>
                  <a:pt x="2006906" y="175848"/>
                  <a:pt x="2016675" y="175848"/>
                </a:cubicBezTo>
                <a:cubicBezTo>
                  <a:pt x="2016675" y="175848"/>
                  <a:pt x="2026443" y="185617"/>
                  <a:pt x="2026443" y="185617"/>
                </a:cubicBezTo>
                <a:cubicBezTo>
                  <a:pt x="2036212" y="185617"/>
                  <a:pt x="2045980" y="185617"/>
                  <a:pt x="2055749" y="195386"/>
                </a:cubicBezTo>
                <a:cubicBezTo>
                  <a:pt x="2065518" y="195386"/>
                  <a:pt x="2075286" y="195386"/>
                  <a:pt x="2075286" y="195386"/>
                </a:cubicBezTo>
                <a:cubicBezTo>
                  <a:pt x="2075286" y="195386"/>
                  <a:pt x="2085055" y="195386"/>
                  <a:pt x="2104592" y="195386"/>
                </a:cubicBezTo>
                <a:cubicBezTo>
                  <a:pt x="2133898" y="205156"/>
                  <a:pt x="2143667" y="205156"/>
                  <a:pt x="2143667" y="205156"/>
                </a:cubicBezTo>
                <a:cubicBezTo>
                  <a:pt x="2143667" y="205156"/>
                  <a:pt x="2163204" y="205156"/>
                  <a:pt x="2172972" y="205156"/>
                </a:cubicBezTo>
                <a:cubicBezTo>
                  <a:pt x="2172972" y="205156"/>
                  <a:pt x="2182741" y="214925"/>
                  <a:pt x="2182741" y="214925"/>
                </a:cubicBezTo>
                <a:cubicBezTo>
                  <a:pt x="2192510" y="214925"/>
                  <a:pt x="2192510" y="214925"/>
                  <a:pt x="2192510" y="214925"/>
                </a:cubicBezTo>
                <a:cubicBezTo>
                  <a:pt x="2202278" y="214925"/>
                  <a:pt x="2202278" y="205156"/>
                  <a:pt x="2202278" y="205156"/>
                </a:cubicBezTo>
                <a:cubicBezTo>
                  <a:pt x="2202278" y="205156"/>
                  <a:pt x="2202278" y="205156"/>
                  <a:pt x="2192510" y="195386"/>
                </a:cubicBezTo>
                <a:cubicBezTo>
                  <a:pt x="2202278" y="195386"/>
                  <a:pt x="2212047" y="195386"/>
                  <a:pt x="2221815" y="195386"/>
                </a:cubicBezTo>
                <a:cubicBezTo>
                  <a:pt x="2221815" y="195386"/>
                  <a:pt x="2231584" y="205156"/>
                  <a:pt x="2241353" y="205156"/>
                </a:cubicBezTo>
                <a:cubicBezTo>
                  <a:pt x="2241353" y="205156"/>
                  <a:pt x="2251121" y="205156"/>
                  <a:pt x="2260890" y="205156"/>
                </a:cubicBezTo>
                <a:cubicBezTo>
                  <a:pt x="2260890" y="205156"/>
                  <a:pt x="2260890" y="205156"/>
                  <a:pt x="2270659" y="214925"/>
                </a:cubicBezTo>
                <a:cubicBezTo>
                  <a:pt x="2280427" y="214925"/>
                  <a:pt x="2299964" y="214925"/>
                  <a:pt x="2309733" y="214925"/>
                </a:cubicBezTo>
                <a:cubicBezTo>
                  <a:pt x="2309733" y="214925"/>
                  <a:pt x="2319502" y="214925"/>
                  <a:pt x="2319502" y="214925"/>
                </a:cubicBezTo>
                <a:cubicBezTo>
                  <a:pt x="2319502" y="214925"/>
                  <a:pt x="2319502" y="214925"/>
                  <a:pt x="2329270" y="214925"/>
                </a:cubicBezTo>
                <a:cubicBezTo>
                  <a:pt x="2329270" y="214925"/>
                  <a:pt x="2348807" y="214925"/>
                  <a:pt x="2348807" y="214925"/>
                </a:cubicBezTo>
                <a:cubicBezTo>
                  <a:pt x="2353692" y="214925"/>
                  <a:pt x="2361018" y="214925"/>
                  <a:pt x="2367124" y="214925"/>
                </a:cubicBezTo>
                <a:lnTo>
                  <a:pt x="2368345" y="214925"/>
                </a:lnTo>
                <a:lnTo>
                  <a:pt x="2378113" y="214925"/>
                </a:lnTo>
                <a:cubicBezTo>
                  <a:pt x="2378113" y="214925"/>
                  <a:pt x="2387882" y="214925"/>
                  <a:pt x="2387882" y="214925"/>
                </a:cubicBezTo>
                <a:cubicBezTo>
                  <a:pt x="2387882" y="224694"/>
                  <a:pt x="2407419" y="224694"/>
                  <a:pt x="2407419" y="224694"/>
                </a:cubicBezTo>
                <a:cubicBezTo>
                  <a:pt x="2407419" y="214925"/>
                  <a:pt x="2407419" y="214925"/>
                  <a:pt x="2368345" y="205156"/>
                </a:cubicBezTo>
                <a:cubicBezTo>
                  <a:pt x="2358576" y="205156"/>
                  <a:pt x="2348807" y="205156"/>
                  <a:pt x="2329270" y="205156"/>
                </a:cubicBezTo>
                <a:cubicBezTo>
                  <a:pt x="2319502" y="195386"/>
                  <a:pt x="2309733" y="195386"/>
                  <a:pt x="2309733" y="195386"/>
                </a:cubicBezTo>
                <a:cubicBezTo>
                  <a:pt x="2309733" y="195386"/>
                  <a:pt x="2299964" y="195386"/>
                  <a:pt x="2290196" y="195386"/>
                </a:cubicBezTo>
                <a:cubicBezTo>
                  <a:pt x="2280427" y="195386"/>
                  <a:pt x="2270659" y="195386"/>
                  <a:pt x="2270659" y="195386"/>
                </a:cubicBezTo>
                <a:cubicBezTo>
                  <a:pt x="2270659" y="185617"/>
                  <a:pt x="2260890" y="185617"/>
                  <a:pt x="2251121" y="185617"/>
                </a:cubicBezTo>
                <a:cubicBezTo>
                  <a:pt x="2241353" y="185617"/>
                  <a:pt x="2241353" y="185617"/>
                  <a:pt x="2241353" y="185617"/>
                </a:cubicBezTo>
                <a:cubicBezTo>
                  <a:pt x="2241353" y="185617"/>
                  <a:pt x="2241353" y="185617"/>
                  <a:pt x="2231584" y="185617"/>
                </a:cubicBezTo>
                <a:cubicBezTo>
                  <a:pt x="2221815" y="185617"/>
                  <a:pt x="2212047" y="185617"/>
                  <a:pt x="2212047" y="175848"/>
                </a:cubicBezTo>
                <a:cubicBezTo>
                  <a:pt x="2202278" y="175848"/>
                  <a:pt x="2182741" y="175848"/>
                  <a:pt x="2172972" y="175848"/>
                </a:cubicBezTo>
                <a:cubicBezTo>
                  <a:pt x="2172972" y="175848"/>
                  <a:pt x="2163204" y="175848"/>
                  <a:pt x="2153435" y="166078"/>
                </a:cubicBezTo>
                <a:cubicBezTo>
                  <a:pt x="2153435" y="166078"/>
                  <a:pt x="2143667" y="166078"/>
                  <a:pt x="2143667" y="166078"/>
                </a:cubicBezTo>
                <a:cubicBezTo>
                  <a:pt x="2143667" y="166078"/>
                  <a:pt x="2133898" y="166078"/>
                  <a:pt x="2133898" y="166078"/>
                </a:cubicBezTo>
                <a:cubicBezTo>
                  <a:pt x="2133898" y="166078"/>
                  <a:pt x="2124129" y="166078"/>
                  <a:pt x="2094824" y="166078"/>
                </a:cubicBezTo>
                <a:cubicBezTo>
                  <a:pt x="2085055" y="166078"/>
                  <a:pt x="2075286" y="166078"/>
                  <a:pt x="2075286" y="156309"/>
                </a:cubicBezTo>
                <a:cubicBezTo>
                  <a:pt x="2065518" y="156309"/>
                  <a:pt x="2055749" y="156309"/>
                  <a:pt x="2045980" y="156309"/>
                </a:cubicBezTo>
                <a:cubicBezTo>
                  <a:pt x="2036212" y="156309"/>
                  <a:pt x="2006906" y="156309"/>
                  <a:pt x="1997137" y="146540"/>
                </a:cubicBezTo>
                <a:cubicBezTo>
                  <a:pt x="1997137" y="146540"/>
                  <a:pt x="1997137" y="146540"/>
                  <a:pt x="2016675" y="146540"/>
                </a:cubicBezTo>
                <a:cubicBezTo>
                  <a:pt x="2026443" y="156309"/>
                  <a:pt x="2036212" y="146540"/>
                  <a:pt x="2036212" y="146540"/>
                </a:cubicBezTo>
                <a:cubicBezTo>
                  <a:pt x="2036212" y="146540"/>
                  <a:pt x="2026443" y="146540"/>
                  <a:pt x="2026443" y="146540"/>
                </a:cubicBezTo>
                <a:cubicBezTo>
                  <a:pt x="2016675" y="146540"/>
                  <a:pt x="1987369" y="136770"/>
                  <a:pt x="1977600" y="136770"/>
                </a:cubicBezTo>
                <a:cubicBezTo>
                  <a:pt x="1977600" y="136770"/>
                  <a:pt x="2016675" y="136770"/>
                  <a:pt x="2026443" y="136770"/>
                </a:cubicBezTo>
                <a:cubicBezTo>
                  <a:pt x="2036212" y="146540"/>
                  <a:pt x="2036212" y="146540"/>
                  <a:pt x="2045980" y="146540"/>
                </a:cubicBezTo>
                <a:cubicBezTo>
                  <a:pt x="2045980" y="146540"/>
                  <a:pt x="2055749" y="146540"/>
                  <a:pt x="2065518" y="146540"/>
                </a:cubicBezTo>
                <a:cubicBezTo>
                  <a:pt x="2065518" y="146540"/>
                  <a:pt x="2075286" y="146540"/>
                  <a:pt x="2075286" y="136770"/>
                </a:cubicBezTo>
                <a:cubicBezTo>
                  <a:pt x="2075286" y="136770"/>
                  <a:pt x="2055749" y="136770"/>
                  <a:pt x="2036212" y="127001"/>
                </a:cubicBezTo>
                <a:cubicBezTo>
                  <a:pt x="2026443" y="127001"/>
                  <a:pt x="2006906" y="127001"/>
                  <a:pt x="1997137" y="127001"/>
                </a:cubicBezTo>
                <a:cubicBezTo>
                  <a:pt x="1997137" y="127001"/>
                  <a:pt x="1997137" y="117232"/>
                  <a:pt x="1987369" y="117232"/>
                </a:cubicBezTo>
                <a:lnTo>
                  <a:pt x="1997137" y="117232"/>
                </a:lnTo>
                <a:cubicBezTo>
                  <a:pt x="1997137" y="107462"/>
                  <a:pt x="1977600" y="107462"/>
                  <a:pt x="1977600" y="107462"/>
                </a:cubicBezTo>
                <a:cubicBezTo>
                  <a:pt x="1977600" y="107462"/>
                  <a:pt x="1967832" y="107462"/>
                  <a:pt x="1967832" y="107462"/>
                </a:cubicBezTo>
                <a:cubicBezTo>
                  <a:pt x="1958063" y="107462"/>
                  <a:pt x="1958063" y="107462"/>
                  <a:pt x="1948294" y="107462"/>
                </a:cubicBezTo>
                <a:cubicBezTo>
                  <a:pt x="1948294" y="107462"/>
                  <a:pt x="1948294" y="107462"/>
                  <a:pt x="1948294" y="97693"/>
                </a:cubicBezTo>
                <a:lnTo>
                  <a:pt x="1951958" y="97693"/>
                </a:lnTo>
                <a:cubicBezTo>
                  <a:pt x="1955621" y="97693"/>
                  <a:pt x="1958063" y="97693"/>
                  <a:pt x="1958063" y="97693"/>
                </a:cubicBezTo>
                <a:cubicBezTo>
                  <a:pt x="1958063" y="97693"/>
                  <a:pt x="1958063" y="97693"/>
                  <a:pt x="1967832" y="97693"/>
                </a:cubicBezTo>
                <a:cubicBezTo>
                  <a:pt x="1967832" y="97693"/>
                  <a:pt x="1967832" y="97693"/>
                  <a:pt x="1977600" y="97693"/>
                </a:cubicBezTo>
                <a:cubicBezTo>
                  <a:pt x="1977600" y="97693"/>
                  <a:pt x="1977600" y="97693"/>
                  <a:pt x="1987369" y="97693"/>
                </a:cubicBezTo>
                <a:cubicBezTo>
                  <a:pt x="1987369" y="107462"/>
                  <a:pt x="1997137" y="107462"/>
                  <a:pt x="1997137" y="97693"/>
                </a:cubicBezTo>
                <a:cubicBezTo>
                  <a:pt x="2006906" y="97693"/>
                  <a:pt x="1987369" y="87924"/>
                  <a:pt x="1977600" y="87924"/>
                </a:cubicBezTo>
                <a:cubicBezTo>
                  <a:pt x="1977600" y="87924"/>
                  <a:pt x="1967832" y="87924"/>
                  <a:pt x="1967832" y="87924"/>
                </a:cubicBezTo>
                <a:cubicBezTo>
                  <a:pt x="1958063" y="87924"/>
                  <a:pt x="1948294" y="87924"/>
                  <a:pt x="1938526" y="78155"/>
                </a:cubicBezTo>
                <a:cubicBezTo>
                  <a:pt x="1928757" y="78155"/>
                  <a:pt x="1918988" y="78155"/>
                  <a:pt x="1909220" y="78155"/>
                </a:cubicBezTo>
                <a:cubicBezTo>
                  <a:pt x="1899451" y="68385"/>
                  <a:pt x="1889683" y="68385"/>
                  <a:pt x="1889683" y="68385"/>
                </a:cubicBezTo>
                <a:cubicBezTo>
                  <a:pt x="1889683" y="68385"/>
                  <a:pt x="1889683" y="68385"/>
                  <a:pt x="1879914" y="68385"/>
                </a:cubicBezTo>
                <a:cubicBezTo>
                  <a:pt x="1879914" y="58616"/>
                  <a:pt x="1870145" y="58616"/>
                  <a:pt x="1870145" y="58616"/>
                </a:cubicBezTo>
                <a:cubicBezTo>
                  <a:pt x="1870145" y="58616"/>
                  <a:pt x="1879914" y="58616"/>
                  <a:pt x="1879914" y="58616"/>
                </a:cubicBezTo>
                <a:cubicBezTo>
                  <a:pt x="1889683" y="58616"/>
                  <a:pt x="1889683" y="58616"/>
                  <a:pt x="1889683" y="58616"/>
                </a:cubicBezTo>
                <a:cubicBezTo>
                  <a:pt x="1899451" y="58616"/>
                  <a:pt x="1899451" y="58616"/>
                  <a:pt x="1909220" y="68385"/>
                </a:cubicBezTo>
                <a:cubicBezTo>
                  <a:pt x="1909220" y="68385"/>
                  <a:pt x="1909220" y="68385"/>
                  <a:pt x="1918988" y="68385"/>
                </a:cubicBezTo>
                <a:cubicBezTo>
                  <a:pt x="1928757" y="68385"/>
                  <a:pt x="1928757" y="68385"/>
                  <a:pt x="1928757" y="68385"/>
                </a:cubicBezTo>
                <a:cubicBezTo>
                  <a:pt x="1928757" y="78155"/>
                  <a:pt x="1938526" y="68385"/>
                  <a:pt x="1938526" y="68385"/>
                </a:cubicBezTo>
                <a:cubicBezTo>
                  <a:pt x="1938526" y="68385"/>
                  <a:pt x="1938526" y="58616"/>
                  <a:pt x="1948294" y="68385"/>
                </a:cubicBezTo>
                <a:cubicBezTo>
                  <a:pt x="1948294" y="68385"/>
                  <a:pt x="1958063" y="68385"/>
                  <a:pt x="1958063" y="68385"/>
                </a:cubicBezTo>
                <a:cubicBezTo>
                  <a:pt x="1958063" y="68385"/>
                  <a:pt x="1958063" y="68385"/>
                  <a:pt x="1967832" y="68385"/>
                </a:cubicBezTo>
                <a:cubicBezTo>
                  <a:pt x="1967832" y="68385"/>
                  <a:pt x="1967832" y="68385"/>
                  <a:pt x="1977600" y="68385"/>
                </a:cubicBezTo>
                <a:cubicBezTo>
                  <a:pt x="1987369" y="68385"/>
                  <a:pt x="1987369" y="68385"/>
                  <a:pt x="1987369" y="68385"/>
                </a:cubicBezTo>
                <a:cubicBezTo>
                  <a:pt x="1987369" y="68385"/>
                  <a:pt x="1997137" y="68385"/>
                  <a:pt x="1997137" y="78155"/>
                </a:cubicBezTo>
                <a:cubicBezTo>
                  <a:pt x="1997137" y="78155"/>
                  <a:pt x="2006906" y="78155"/>
                  <a:pt x="2006906" y="78155"/>
                </a:cubicBezTo>
                <a:cubicBezTo>
                  <a:pt x="2016675" y="78155"/>
                  <a:pt x="2016675" y="78155"/>
                  <a:pt x="2026443" y="78155"/>
                </a:cubicBezTo>
                <a:cubicBezTo>
                  <a:pt x="2026443" y="78155"/>
                  <a:pt x="2036212" y="78155"/>
                  <a:pt x="2045980" y="78155"/>
                </a:cubicBezTo>
                <a:cubicBezTo>
                  <a:pt x="2055749" y="78155"/>
                  <a:pt x="2055749" y="78155"/>
                  <a:pt x="2065518" y="78155"/>
                </a:cubicBezTo>
                <a:cubicBezTo>
                  <a:pt x="2065518" y="78155"/>
                  <a:pt x="2075286" y="78155"/>
                  <a:pt x="2075286" y="87924"/>
                </a:cubicBezTo>
                <a:cubicBezTo>
                  <a:pt x="2085055" y="87924"/>
                  <a:pt x="2094824" y="87924"/>
                  <a:pt x="2104592" y="87924"/>
                </a:cubicBezTo>
                <a:cubicBezTo>
                  <a:pt x="2104592" y="87924"/>
                  <a:pt x="2114361" y="87924"/>
                  <a:pt x="2114361" y="87924"/>
                </a:cubicBezTo>
                <a:cubicBezTo>
                  <a:pt x="2114361" y="87924"/>
                  <a:pt x="2133898" y="97693"/>
                  <a:pt x="2153435" y="97693"/>
                </a:cubicBezTo>
                <a:cubicBezTo>
                  <a:pt x="2163204" y="97693"/>
                  <a:pt x="2163204" y="97693"/>
                  <a:pt x="2163204" y="97693"/>
                </a:cubicBezTo>
                <a:cubicBezTo>
                  <a:pt x="2163204" y="97693"/>
                  <a:pt x="2163204" y="97693"/>
                  <a:pt x="2172972" y="97693"/>
                </a:cubicBezTo>
                <a:cubicBezTo>
                  <a:pt x="2172972" y="97693"/>
                  <a:pt x="2172972" y="97693"/>
                  <a:pt x="2182741" y="97693"/>
                </a:cubicBezTo>
                <a:cubicBezTo>
                  <a:pt x="2192510" y="97693"/>
                  <a:pt x="2192510" y="97693"/>
                  <a:pt x="2192510" y="107462"/>
                </a:cubicBezTo>
                <a:cubicBezTo>
                  <a:pt x="2192510" y="117232"/>
                  <a:pt x="2192510" y="117232"/>
                  <a:pt x="2192510" y="117232"/>
                </a:cubicBezTo>
                <a:cubicBezTo>
                  <a:pt x="2192510" y="117232"/>
                  <a:pt x="2182741" y="117232"/>
                  <a:pt x="2182741" y="107462"/>
                </a:cubicBezTo>
                <a:cubicBezTo>
                  <a:pt x="2182741" y="107462"/>
                  <a:pt x="2172972" y="107462"/>
                  <a:pt x="2172972" y="107462"/>
                </a:cubicBezTo>
                <a:cubicBezTo>
                  <a:pt x="2172972" y="107462"/>
                  <a:pt x="2163204" y="107462"/>
                  <a:pt x="2153435" y="107462"/>
                </a:cubicBezTo>
                <a:cubicBezTo>
                  <a:pt x="2143667" y="107462"/>
                  <a:pt x="2133898" y="97693"/>
                  <a:pt x="2124129" y="97693"/>
                </a:cubicBezTo>
                <a:cubicBezTo>
                  <a:pt x="2124129" y="97693"/>
                  <a:pt x="2114361" y="97693"/>
                  <a:pt x="2114361" y="97693"/>
                </a:cubicBezTo>
                <a:cubicBezTo>
                  <a:pt x="2114361" y="107462"/>
                  <a:pt x="2114361" y="107462"/>
                  <a:pt x="2114361" y="107462"/>
                </a:cubicBezTo>
                <a:cubicBezTo>
                  <a:pt x="2104592" y="97693"/>
                  <a:pt x="2104592" y="97693"/>
                  <a:pt x="2094824" y="97693"/>
                </a:cubicBezTo>
                <a:cubicBezTo>
                  <a:pt x="2094824" y="97693"/>
                  <a:pt x="2085055" y="97693"/>
                  <a:pt x="2085055" y="97693"/>
                </a:cubicBezTo>
                <a:cubicBezTo>
                  <a:pt x="2085055" y="97693"/>
                  <a:pt x="2075286" y="97693"/>
                  <a:pt x="2075286" y="97693"/>
                </a:cubicBezTo>
                <a:cubicBezTo>
                  <a:pt x="2075286" y="97693"/>
                  <a:pt x="2065518" y="97693"/>
                  <a:pt x="2055749" y="87924"/>
                </a:cubicBezTo>
                <a:cubicBezTo>
                  <a:pt x="2045980" y="87924"/>
                  <a:pt x="2045980" y="87924"/>
                  <a:pt x="2036212" y="87924"/>
                </a:cubicBezTo>
                <a:cubicBezTo>
                  <a:pt x="2036212" y="87924"/>
                  <a:pt x="2045980" y="97693"/>
                  <a:pt x="2055749" y="97693"/>
                </a:cubicBezTo>
                <a:cubicBezTo>
                  <a:pt x="2065518" y="97693"/>
                  <a:pt x="2075286" y="97693"/>
                  <a:pt x="2075286" y="107462"/>
                </a:cubicBezTo>
                <a:cubicBezTo>
                  <a:pt x="2075286" y="107462"/>
                  <a:pt x="2075286" y="107462"/>
                  <a:pt x="2085055" y="107462"/>
                </a:cubicBezTo>
                <a:cubicBezTo>
                  <a:pt x="2085055" y="107462"/>
                  <a:pt x="2085055" y="107462"/>
                  <a:pt x="2094824" y="107462"/>
                </a:cubicBezTo>
                <a:cubicBezTo>
                  <a:pt x="2094824" y="107462"/>
                  <a:pt x="2104592" y="107462"/>
                  <a:pt x="2114361" y="107462"/>
                </a:cubicBezTo>
                <a:cubicBezTo>
                  <a:pt x="2133898" y="117232"/>
                  <a:pt x="2153435" y="127001"/>
                  <a:pt x="2163204" y="127001"/>
                </a:cubicBezTo>
                <a:cubicBezTo>
                  <a:pt x="2172972" y="127001"/>
                  <a:pt x="2182741" y="127001"/>
                  <a:pt x="2182741" y="127001"/>
                </a:cubicBezTo>
                <a:cubicBezTo>
                  <a:pt x="2192510" y="127001"/>
                  <a:pt x="2192510" y="127001"/>
                  <a:pt x="2192510" y="127001"/>
                </a:cubicBezTo>
                <a:cubicBezTo>
                  <a:pt x="2192510" y="136770"/>
                  <a:pt x="2202278" y="136770"/>
                  <a:pt x="2202278" y="136770"/>
                </a:cubicBezTo>
                <a:cubicBezTo>
                  <a:pt x="2212047" y="136770"/>
                  <a:pt x="2231584" y="136770"/>
                  <a:pt x="2251121" y="146540"/>
                </a:cubicBezTo>
                <a:cubicBezTo>
                  <a:pt x="2260890" y="146540"/>
                  <a:pt x="2270659" y="146540"/>
                  <a:pt x="2280427" y="146540"/>
                </a:cubicBezTo>
                <a:cubicBezTo>
                  <a:pt x="2280427" y="146540"/>
                  <a:pt x="2280427" y="146540"/>
                  <a:pt x="2290196" y="146540"/>
                </a:cubicBezTo>
                <a:cubicBezTo>
                  <a:pt x="2290196" y="146540"/>
                  <a:pt x="2299964" y="156309"/>
                  <a:pt x="2309733" y="156309"/>
                </a:cubicBezTo>
                <a:cubicBezTo>
                  <a:pt x="2309733" y="156309"/>
                  <a:pt x="2319502" y="156309"/>
                  <a:pt x="2329270" y="156309"/>
                </a:cubicBezTo>
                <a:cubicBezTo>
                  <a:pt x="2329270" y="156309"/>
                  <a:pt x="2329270" y="156309"/>
                  <a:pt x="2339039" y="156309"/>
                </a:cubicBezTo>
                <a:cubicBezTo>
                  <a:pt x="2339039" y="156309"/>
                  <a:pt x="2348807" y="166078"/>
                  <a:pt x="2348807" y="166078"/>
                </a:cubicBezTo>
                <a:cubicBezTo>
                  <a:pt x="2358576" y="166078"/>
                  <a:pt x="2368345" y="166078"/>
                  <a:pt x="2378113" y="175848"/>
                </a:cubicBezTo>
                <a:cubicBezTo>
                  <a:pt x="2387882" y="175848"/>
                  <a:pt x="2387882" y="175848"/>
                  <a:pt x="2397650" y="175848"/>
                </a:cubicBezTo>
                <a:cubicBezTo>
                  <a:pt x="2407419" y="175848"/>
                  <a:pt x="2407419" y="175848"/>
                  <a:pt x="2426956" y="185617"/>
                </a:cubicBezTo>
                <a:cubicBezTo>
                  <a:pt x="2436725" y="185617"/>
                  <a:pt x="2436725" y="185617"/>
                  <a:pt x="2446494" y="185617"/>
                </a:cubicBezTo>
                <a:cubicBezTo>
                  <a:pt x="2446494" y="185617"/>
                  <a:pt x="2456262" y="185617"/>
                  <a:pt x="2456262" y="185617"/>
                </a:cubicBezTo>
                <a:cubicBezTo>
                  <a:pt x="2466031" y="185617"/>
                  <a:pt x="2475799" y="185617"/>
                  <a:pt x="2475799" y="185617"/>
                </a:cubicBezTo>
                <a:cubicBezTo>
                  <a:pt x="2475799" y="175848"/>
                  <a:pt x="2466031" y="175848"/>
                  <a:pt x="2456262" y="175848"/>
                </a:cubicBezTo>
                <a:cubicBezTo>
                  <a:pt x="2446494" y="166078"/>
                  <a:pt x="2436725" y="166078"/>
                  <a:pt x="2436725" y="166078"/>
                </a:cubicBezTo>
                <a:cubicBezTo>
                  <a:pt x="2417188" y="166078"/>
                  <a:pt x="2378113" y="156309"/>
                  <a:pt x="2368345" y="146540"/>
                </a:cubicBezTo>
                <a:cubicBezTo>
                  <a:pt x="2339039" y="146540"/>
                  <a:pt x="2319502" y="136770"/>
                  <a:pt x="2329270" y="136770"/>
                </a:cubicBezTo>
                <a:cubicBezTo>
                  <a:pt x="2329270" y="136770"/>
                  <a:pt x="2329270" y="136770"/>
                  <a:pt x="2339039" y="136770"/>
                </a:cubicBezTo>
                <a:lnTo>
                  <a:pt x="2348807" y="136770"/>
                </a:lnTo>
                <a:cubicBezTo>
                  <a:pt x="2348807" y="136770"/>
                  <a:pt x="2339039" y="136770"/>
                  <a:pt x="2339039" y="127001"/>
                </a:cubicBezTo>
                <a:cubicBezTo>
                  <a:pt x="2339039" y="127001"/>
                  <a:pt x="2319502" y="117232"/>
                  <a:pt x="2309733" y="117232"/>
                </a:cubicBezTo>
                <a:cubicBezTo>
                  <a:pt x="2309733" y="107462"/>
                  <a:pt x="2319502" y="117232"/>
                  <a:pt x="2339039" y="117232"/>
                </a:cubicBezTo>
                <a:cubicBezTo>
                  <a:pt x="2348807" y="117232"/>
                  <a:pt x="2358576" y="117232"/>
                  <a:pt x="2358576" y="127001"/>
                </a:cubicBezTo>
                <a:cubicBezTo>
                  <a:pt x="2368345" y="127001"/>
                  <a:pt x="2378113" y="127001"/>
                  <a:pt x="2378113" y="127001"/>
                </a:cubicBezTo>
                <a:cubicBezTo>
                  <a:pt x="2387882" y="127001"/>
                  <a:pt x="2397650" y="127001"/>
                  <a:pt x="2397650" y="127001"/>
                </a:cubicBezTo>
                <a:cubicBezTo>
                  <a:pt x="2397650" y="136770"/>
                  <a:pt x="2407419" y="136770"/>
                  <a:pt x="2417188" y="136770"/>
                </a:cubicBezTo>
                <a:cubicBezTo>
                  <a:pt x="2426956" y="136770"/>
                  <a:pt x="2436725" y="146540"/>
                  <a:pt x="2436725" y="146540"/>
                </a:cubicBezTo>
                <a:cubicBezTo>
                  <a:pt x="2446494" y="146540"/>
                  <a:pt x="2446494" y="146540"/>
                  <a:pt x="2456262" y="146540"/>
                </a:cubicBezTo>
                <a:cubicBezTo>
                  <a:pt x="2456262" y="146540"/>
                  <a:pt x="2466031" y="146540"/>
                  <a:pt x="2466031" y="146540"/>
                </a:cubicBezTo>
                <a:cubicBezTo>
                  <a:pt x="2475799" y="156309"/>
                  <a:pt x="2485568" y="156309"/>
                  <a:pt x="2485568" y="156309"/>
                </a:cubicBezTo>
                <a:cubicBezTo>
                  <a:pt x="2495337" y="156309"/>
                  <a:pt x="2495337" y="156309"/>
                  <a:pt x="2495337" y="146540"/>
                </a:cubicBezTo>
                <a:cubicBezTo>
                  <a:pt x="2495337" y="146540"/>
                  <a:pt x="2495337" y="146540"/>
                  <a:pt x="2475799" y="136770"/>
                </a:cubicBezTo>
                <a:cubicBezTo>
                  <a:pt x="2426956" y="127001"/>
                  <a:pt x="2417188" y="127001"/>
                  <a:pt x="2397650" y="127001"/>
                </a:cubicBezTo>
                <a:cubicBezTo>
                  <a:pt x="2378113" y="117232"/>
                  <a:pt x="2368345" y="117232"/>
                  <a:pt x="2368345" y="117232"/>
                </a:cubicBezTo>
                <a:cubicBezTo>
                  <a:pt x="2368345" y="117232"/>
                  <a:pt x="2358576" y="117232"/>
                  <a:pt x="2358576" y="117232"/>
                </a:cubicBezTo>
                <a:cubicBezTo>
                  <a:pt x="2358576" y="117232"/>
                  <a:pt x="2348807" y="117232"/>
                  <a:pt x="2339039" y="107462"/>
                </a:cubicBezTo>
                <a:cubicBezTo>
                  <a:pt x="2329270" y="107462"/>
                  <a:pt x="2309733" y="107462"/>
                  <a:pt x="2309733" y="107462"/>
                </a:cubicBezTo>
                <a:cubicBezTo>
                  <a:pt x="2309733" y="107462"/>
                  <a:pt x="2299964" y="107462"/>
                  <a:pt x="2290196" y="107462"/>
                </a:cubicBezTo>
                <a:cubicBezTo>
                  <a:pt x="2280427" y="107462"/>
                  <a:pt x="2270659" y="107462"/>
                  <a:pt x="2270659" y="107462"/>
                </a:cubicBezTo>
                <a:cubicBezTo>
                  <a:pt x="2270659" y="107462"/>
                  <a:pt x="2260890" y="97693"/>
                  <a:pt x="2260890" y="97693"/>
                </a:cubicBezTo>
                <a:cubicBezTo>
                  <a:pt x="2260890" y="97693"/>
                  <a:pt x="2251121" y="97693"/>
                  <a:pt x="2251121" y="97693"/>
                </a:cubicBezTo>
                <a:cubicBezTo>
                  <a:pt x="2241353" y="97693"/>
                  <a:pt x="2231584" y="97693"/>
                  <a:pt x="2221815" y="97693"/>
                </a:cubicBezTo>
                <a:cubicBezTo>
                  <a:pt x="2212047" y="87924"/>
                  <a:pt x="2172972" y="78155"/>
                  <a:pt x="2143667" y="78155"/>
                </a:cubicBezTo>
                <a:cubicBezTo>
                  <a:pt x="2133898" y="78155"/>
                  <a:pt x="2124129" y="78155"/>
                  <a:pt x="2124129" y="68385"/>
                </a:cubicBezTo>
                <a:cubicBezTo>
                  <a:pt x="2114361" y="68385"/>
                  <a:pt x="2104592" y="68385"/>
                  <a:pt x="2104592" y="68385"/>
                </a:cubicBezTo>
                <a:cubicBezTo>
                  <a:pt x="2104592" y="68385"/>
                  <a:pt x="2094824" y="68385"/>
                  <a:pt x="2094824" y="68385"/>
                </a:cubicBezTo>
                <a:cubicBezTo>
                  <a:pt x="2094824" y="58616"/>
                  <a:pt x="2085055" y="58616"/>
                  <a:pt x="2085055" y="68385"/>
                </a:cubicBezTo>
                <a:cubicBezTo>
                  <a:pt x="2085055" y="68385"/>
                  <a:pt x="2085055" y="68385"/>
                  <a:pt x="2075286" y="58616"/>
                </a:cubicBezTo>
                <a:cubicBezTo>
                  <a:pt x="2065518" y="58616"/>
                  <a:pt x="2055749" y="58616"/>
                  <a:pt x="2045980" y="58616"/>
                </a:cubicBezTo>
                <a:cubicBezTo>
                  <a:pt x="2045980" y="58616"/>
                  <a:pt x="2026443" y="48846"/>
                  <a:pt x="2026443" y="48846"/>
                </a:cubicBezTo>
                <a:cubicBezTo>
                  <a:pt x="2006906" y="39077"/>
                  <a:pt x="1987369" y="39077"/>
                  <a:pt x="1977600" y="39077"/>
                </a:cubicBezTo>
                <a:cubicBezTo>
                  <a:pt x="1967832" y="39077"/>
                  <a:pt x="1958063" y="29308"/>
                  <a:pt x="1958063" y="29308"/>
                </a:cubicBezTo>
                <a:cubicBezTo>
                  <a:pt x="1948294" y="29308"/>
                  <a:pt x="1938526" y="29308"/>
                  <a:pt x="1938526" y="19539"/>
                </a:cubicBezTo>
                <a:cubicBezTo>
                  <a:pt x="1928757" y="19539"/>
                  <a:pt x="1918988" y="19539"/>
                  <a:pt x="1909220" y="19539"/>
                </a:cubicBezTo>
                <a:cubicBezTo>
                  <a:pt x="1899451" y="19539"/>
                  <a:pt x="1889683" y="19539"/>
                  <a:pt x="1889683" y="19539"/>
                </a:cubicBezTo>
                <a:cubicBezTo>
                  <a:pt x="1889683" y="9769"/>
                  <a:pt x="1879914" y="9769"/>
                  <a:pt x="1870145" y="9769"/>
                </a:cubicBezTo>
                <a:cubicBezTo>
                  <a:pt x="1870145" y="9769"/>
                  <a:pt x="1860377" y="9769"/>
                  <a:pt x="1860377" y="9769"/>
                </a:cubicBezTo>
                <a:cubicBezTo>
                  <a:pt x="1865261" y="4885"/>
                  <a:pt x="1870145" y="4885"/>
                  <a:pt x="1876251" y="6106"/>
                </a:cubicBezTo>
                <a:close/>
                <a:moveTo>
                  <a:pt x="1850608" y="0"/>
                </a:moveTo>
                <a:cubicBezTo>
                  <a:pt x="1850608" y="9769"/>
                  <a:pt x="1850608" y="9769"/>
                  <a:pt x="1860377" y="9769"/>
                </a:cubicBezTo>
                <a:cubicBezTo>
                  <a:pt x="1860377" y="9769"/>
                  <a:pt x="1850608" y="9769"/>
                  <a:pt x="1850608" y="9769"/>
                </a:cubicBezTo>
                <a:cubicBezTo>
                  <a:pt x="1840840" y="9769"/>
                  <a:pt x="1840840" y="9769"/>
                  <a:pt x="1840840" y="9769"/>
                </a:cubicBezTo>
                <a:cubicBezTo>
                  <a:pt x="1840840" y="9769"/>
                  <a:pt x="1840840" y="0"/>
                  <a:pt x="1850608" y="0"/>
                </a:cubicBezTo>
                <a:close/>
              </a:path>
            </a:pathLst>
          </a:custGeom>
          <a:solidFill>
            <a:schemeClr val="bg1"/>
          </a:solidFill>
        </p:spPr>
        <p:txBody>
          <a:bodyPr wrap="square" anchor="ctr">
            <a:noAutofit/>
          </a:bodyPr>
          <a:lstStyle>
            <a:lvl1pPr marL="0" indent="0" algn="ctr">
              <a:buNone/>
              <a:defRPr>
                <a:latin typeface="+mj-lt"/>
              </a:defRPr>
            </a:lvl1pPr>
          </a:lstStyle>
          <a:p>
            <a:r>
              <a:rPr lang="en-IE"/>
              <a:t>Insert your </a:t>
            </a:r>
            <a:br>
              <a:rPr lang="en-IE"/>
            </a:br>
            <a:r>
              <a:rPr lang="en-IE"/>
              <a:t>picture here</a:t>
            </a:r>
            <a:endParaRPr lang="en-US"/>
          </a:p>
        </p:txBody>
      </p:sp>
      <p:sp>
        <p:nvSpPr>
          <p:cNvPr id="10" name="Footer Placeholder 4">
            <a:extLst>
              <a:ext uri="{FF2B5EF4-FFF2-40B4-BE49-F238E27FC236}">
                <a16:creationId xmlns:a16="http://schemas.microsoft.com/office/drawing/2014/main" id="{4B741815-140C-AA4A-8B47-E52352C0BF20}"/>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2" name="Marcador de número de diapositiva 32">
            <a:extLst>
              <a:ext uri="{FF2B5EF4-FFF2-40B4-BE49-F238E27FC236}">
                <a16:creationId xmlns:a16="http://schemas.microsoft.com/office/drawing/2014/main" id="{FE923791-723A-D449-AA31-C117D3D378AD}"/>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4" name="Title 1">
            <a:extLst>
              <a:ext uri="{FF2B5EF4-FFF2-40B4-BE49-F238E27FC236}">
                <a16:creationId xmlns:a16="http://schemas.microsoft.com/office/drawing/2014/main" id="{599C4E21-0686-FD45-98E2-797500DF6625}"/>
              </a:ext>
            </a:extLst>
          </p:cNvPr>
          <p:cNvSpPr>
            <a:spLocks noGrp="1"/>
          </p:cNvSpPr>
          <p:nvPr>
            <p:ph type="title" hasCustomPrompt="1"/>
          </p:nvPr>
        </p:nvSpPr>
        <p:spPr>
          <a:xfrm>
            <a:off x="1449579" y="418147"/>
            <a:ext cx="4653768" cy="1871004"/>
          </a:xfrm>
          <a:prstGeom prst="rect">
            <a:avLst/>
          </a:prstGeom>
        </p:spPr>
        <p:txBody>
          <a:bodyPr lIns="0" rIns="0" bIns="0" anchor="b">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5" name="Text Placeholder 19">
            <a:extLst>
              <a:ext uri="{FF2B5EF4-FFF2-40B4-BE49-F238E27FC236}">
                <a16:creationId xmlns:a16="http://schemas.microsoft.com/office/drawing/2014/main" id="{AF7B8E83-3B12-C542-BCE0-EA537D8632E0}"/>
              </a:ext>
            </a:extLst>
          </p:cNvPr>
          <p:cNvSpPr>
            <a:spLocks noGrp="1"/>
          </p:cNvSpPr>
          <p:nvPr>
            <p:ph type="body" sz="quarter" idx="13" hasCustomPrompt="1"/>
          </p:nvPr>
        </p:nvSpPr>
        <p:spPr>
          <a:xfrm>
            <a:off x="1449580" y="2314168"/>
            <a:ext cx="4653768" cy="468000"/>
          </a:xfrm>
          <a:prstGeom prst="rect">
            <a:avLst/>
          </a:prstGeom>
        </p:spPr>
        <p:txBody>
          <a:bodyPr>
            <a:noAutofit/>
          </a:bodyPr>
          <a:lstStyle>
            <a:lvl1pPr marL="0" indent="0">
              <a:lnSpc>
                <a:spcPct val="100000"/>
              </a:lnSpc>
              <a:buNone/>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add text</a:t>
            </a:r>
          </a:p>
        </p:txBody>
      </p:sp>
      <p:sp>
        <p:nvSpPr>
          <p:cNvPr id="16" name="Marcador de texto 23">
            <a:extLst>
              <a:ext uri="{FF2B5EF4-FFF2-40B4-BE49-F238E27FC236}">
                <a16:creationId xmlns:a16="http://schemas.microsoft.com/office/drawing/2014/main" id="{3CD801B3-44BB-0A44-8B68-84F38E4A5C47}"/>
              </a:ext>
            </a:extLst>
          </p:cNvPr>
          <p:cNvSpPr>
            <a:spLocks noGrp="1"/>
          </p:cNvSpPr>
          <p:nvPr>
            <p:ph type="body" sz="quarter" idx="20" hasCustomPrompt="1"/>
          </p:nvPr>
        </p:nvSpPr>
        <p:spPr>
          <a:xfrm>
            <a:off x="1449580" y="3257477"/>
            <a:ext cx="4876576" cy="2844742"/>
          </a:xfrm>
          <a:prstGeom prst="rect">
            <a:avLst/>
          </a:prstGeom>
        </p:spPr>
        <p:txBody>
          <a:bodyPr numCol="2" spcCol="504000" anchor="t"/>
          <a:lstStyle>
            <a:lvl1pPr marL="0" indent="0">
              <a:lnSpc>
                <a:spcPts val="2200"/>
              </a:lnSpc>
              <a:spcBef>
                <a:spcPts val="1600"/>
              </a:spcBef>
              <a:buNone/>
              <a:defRPr sz="2000" b="0" i="0">
                <a:solidFill>
                  <a:srgbClr val="323232"/>
                </a:solidFill>
                <a:latin typeface="+mj-lt"/>
              </a:defRPr>
            </a:lvl1pPr>
          </a:lstStyle>
          <a:p>
            <a:pPr lvl="0"/>
            <a:r>
              <a:rPr lang="en-US"/>
              <a:t>Click to add text</a:t>
            </a:r>
          </a:p>
        </p:txBody>
      </p:sp>
    </p:spTree>
    <p:extLst>
      <p:ext uri="{BB962C8B-B14F-4D97-AF65-F5344CB8AC3E}">
        <p14:creationId xmlns:p14="http://schemas.microsoft.com/office/powerpoint/2010/main" val="28510064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0A5B5BC-EFE4-DD4D-A8C8-558F2C9FD683}"/>
              </a:ext>
            </a:extLst>
          </p:cNvPr>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2" name="Text Placeholder 19">
            <a:extLst>
              <a:ext uri="{FF2B5EF4-FFF2-40B4-BE49-F238E27FC236}">
                <a16:creationId xmlns:a16="http://schemas.microsoft.com/office/drawing/2014/main" id="{C3B2F8B5-969E-0847-BB1B-EFAEFBDED1AB}"/>
              </a:ext>
            </a:extLst>
          </p:cNvPr>
          <p:cNvSpPr>
            <a:spLocks noGrp="1"/>
          </p:cNvSpPr>
          <p:nvPr>
            <p:ph type="body" sz="quarter" idx="13" hasCustomPrompt="1"/>
          </p:nvPr>
        </p:nvSpPr>
        <p:spPr>
          <a:xfrm>
            <a:off x="408410" y="912193"/>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8" name="Content Placeholder 5">
            <a:extLst>
              <a:ext uri="{FF2B5EF4-FFF2-40B4-BE49-F238E27FC236}">
                <a16:creationId xmlns:a16="http://schemas.microsoft.com/office/drawing/2014/main" id="{A598ED87-9807-2542-8471-F9C0BF01F19F}"/>
              </a:ext>
            </a:extLst>
          </p:cNvPr>
          <p:cNvSpPr>
            <a:spLocks noGrp="1"/>
          </p:cNvSpPr>
          <p:nvPr>
            <p:ph sz="quarter" idx="14" hasCustomPrompt="1"/>
          </p:nvPr>
        </p:nvSpPr>
        <p:spPr>
          <a:xfrm>
            <a:off x="432702" y="2117672"/>
            <a:ext cx="4909841"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9" name="Content Placeholder 5">
            <a:extLst>
              <a:ext uri="{FF2B5EF4-FFF2-40B4-BE49-F238E27FC236}">
                <a16:creationId xmlns:a16="http://schemas.microsoft.com/office/drawing/2014/main" id="{473E75F8-C97D-854E-97E8-2ADCFCBE7CF0}"/>
              </a:ext>
            </a:extLst>
          </p:cNvPr>
          <p:cNvSpPr>
            <a:spLocks noGrp="1"/>
          </p:cNvSpPr>
          <p:nvPr>
            <p:ph sz="quarter" idx="15" hasCustomPrompt="1"/>
          </p:nvPr>
        </p:nvSpPr>
        <p:spPr>
          <a:xfrm>
            <a:off x="432702" y="3063948"/>
            <a:ext cx="4909840"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16" name="Content Placeholder 5">
            <a:extLst>
              <a:ext uri="{FF2B5EF4-FFF2-40B4-BE49-F238E27FC236}">
                <a16:creationId xmlns:a16="http://schemas.microsoft.com/office/drawing/2014/main" id="{7AFDF866-E59A-A047-9935-5CA53D141FFD}"/>
              </a:ext>
            </a:extLst>
          </p:cNvPr>
          <p:cNvSpPr>
            <a:spLocks noGrp="1"/>
          </p:cNvSpPr>
          <p:nvPr>
            <p:ph sz="quarter" idx="16" hasCustomPrompt="1"/>
          </p:nvPr>
        </p:nvSpPr>
        <p:spPr>
          <a:xfrm>
            <a:off x="432704" y="4010224"/>
            <a:ext cx="4910208"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17" name="Content Placeholder 5">
            <a:extLst>
              <a:ext uri="{FF2B5EF4-FFF2-40B4-BE49-F238E27FC236}">
                <a16:creationId xmlns:a16="http://schemas.microsoft.com/office/drawing/2014/main" id="{DFB60072-61CD-0D4F-A8CD-CD58DC1A36F3}"/>
              </a:ext>
            </a:extLst>
          </p:cNvPr>
          <p:cNvSpPr>
            <a:spLocks noGrp="1"/>
          </p:cNvSpPr>
          <p:nvPr>
            <p:ph sz="quarter" idx="17" hasCustomPrompt="1"/>
          </p:nvPr>
        </p:nvSpPr>
        <p:spPr>
          <a:xfrm>
            <a:off x="432704" y="4956500"/>
            <a:ext cx="4909836" cy="709764"/>
          </a:xfrm>
          <a:prstGeom prst="rect">
            <a:avLst/>
          </a:prstGeom>
        </p:spPr>
        <p:txBody>
          <a:bodyPr anchor="t">
            <a:noAutofit/>
          </a:bodyPr>
          <a:lstStyle>
            <a:lvl1pPr marL="0" indent="0">
              <a:lnSpc>
                <a:spcPct val="100000"/>
              </a:lnSpc>
              <a:spcAft>
                <a:spcPts val="675"/>
              </a:spcAft>
              <a:buNone/>
              <a:defRPr sz="20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2" name="Footer Placeholder 4">
            <a:extLst>
              <a:ext uri="{FF2B5EF4-FFF2-40B4-BE49-F238E27FC236}">
                <a16:creationId xmlns:a16="http://schemas.microsoft.com/office/drawing/2014/main" id="{F688BE1C-5286-2646-8E36-1D52B82402A6}"/>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23" name="Marcador de número de diapositiva 32">
            <a:extLst>
              <a:ext uri="{FF2B5EF4-FFF2-40B4-BE49-F238E27FC236}">
                <a16:creationId xmlns:a16="http://schemas.microsoft.com/office/drawing/2014/main" id="{787AA598-9C96-C945-9D52-D4856F743BA6}"/>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3094674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ext and charts">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32702" y="404813"/>
            <a:ext cx="10518596" cy="482549"/>
          </a:xfrm>
        </p:spPr>
        <p:txBody>
          <a:bodyPr anchor="t">
            <a:noAutofit/>
          </a:bodyPr>
          <a:lstStyle>
            <a:lvl1pPr>
              <a:defRPr sz="3200">
                <a:solidFill>
                  <a:schemeClr val="tx2"/>
                </a:solidFill>
                <a:latin typeface="+mj-lt"/>
              </a:defRPr>
            </a:lvl1pPr>
          </a:lstStyle>
          <a:p>
            <a:r>
              <a:rPr lang="en-US" noProof="0"/>
              <a:t>Click to add title</a:t>
            </a:r>
            <a:endParaRPr lang="en-GB" noProof="0"/>
          </a:p>
        </p:txBody>
      </p:sp>
      <p:sp>
        <p:nvSpPr>
          <p:cNvPr id="17" name="Text Placeholder 19"/>
          <p:cNvSpPr>
            <a:spLocks noGrp="1"/>
          </p:cNvSpPr>
          <p:nvPr>
            <p:ph type="body" sz="quarter" idx="13" hasCustomPrompt="1"/>
          </p:nvPr>
        </p:nvSpPr>
        <p:spPr>
          <a:xfrm>
            <a:off x="432702" y="887362"/>
            <a:ext cx="10495600" cy="300087"/>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13" name="Footer Placeholder 4">
            <a:extLst>
              <a:ext uri="{FF2B5EF4-FFF2-40B4-BE49-F238E27FC236}">
                <a16:creationId xmlns:a16="http://schemas.microsoft.com/office/drawing/2014/main" id="{FE5B7F0C-7128-904D-BDDD-7C51F09B96B0}"/>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4" name="Marcador de número de diapositiva 32">
            <a:extLst>
              <a:ext uri="{FF2B5EF4-FFF2-40B4-BE49-F238E27FC236}">
                <a16:creationId xmlns:a16="http://schemas.microsoft.com/office/drawing/2014/main" id="{BC75F592-F9EA-EF47-B64E-F4485578E610}"/>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39086158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ext and charts">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32702" y="404813"/>
            <a:ext cx="10518596" cy="482549"/>
          </a:xfrm>
        </p:spPr>
        <p:txBody>
          <a:bodyPr anchor="t">
            <a:noAutofit/>
          </a:bodyPr>
          <a:lstStyle>
            <a:lvl1pPr>
              <a:defRPr sz="3200">
                <a:solidFill>
                  <a:schemeClr val="tx2"/>
                </a:solidFill>
                <a:latin typeface="+mj-lt"/>
              </a:defRPr>
            </a:lvl1pPr>
          </a:lstStyle>
          <a:p>
            <a:r>
              <a:rPr lang="en-US" noProof="0"/>
              <a:t>Click to add title</a:t>
            </a:r>
            <a:endParaRPr lang="en-GB" noProof="0"/>
          </a:p>
        </p:txBody>
      </p:sp>
      <p:sp>
        <p:nvSpPr>
          <p:cNvPr id="17" name="Text Placeholder 19"/>
          <p:cNvSpPr>
            <a:spLocks noGrp="1"/>
          </p:cNvSpPr>
          <p:nvPr>
            <p:ph type="body" sz="quarter" idx="13" hasCustomPrompt="1"/>
          </p:nvPr>
        </p:nvSpPr>
        <p:spPr>
          <a:xfrm>
            <a:off x="432702" y="887362"/>
            <a:ext cx="10495600" cy="300087"/>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6" name="Marcador de texto 33">
            <a:extLst>
              <a:ext uri="{FF2B5EF4-FFF2-40B4-BE49-F238E27FC236}">
                <a16:creationId xmlns:a16="http://schemas.microsoft.com/office/drawing/2014/main" id="{5209D8EF-B9E9-1C4B-A403-9DDC60E2F752}"/>
              </a:ext>
            </a:extLst>
          </p:cNvPr>
          <p:cNvSpPr>
            <a:spLocks noGrp="1"/>
          </p:cNvSpPr>
          <p:nvPr>
            <p:ph type="body" sz="quarter" idx="14" hasCustomPrompt="1"/>
          </p:nvPr>
        </p:nvSpPr>
        <p:spPr>
          <a:xfrm>
            <a:off x="2857602" y="2057246"/>
            <a:ext cx="2942647" cy="431800"/>
          </a:xfrm>
          <a:prstGeom prst="rect">
            <a:avLst/>
          </a:prstGeom>
        </p:spPr>
        <p:txBody>
          <a:bodyPr>
            <a:normAutofit/>
          </a:bodyPr>
          <a:lstStyle>
            <a:lvl1pPr marL="0" indent="0">
              <a:buNone/>
              <a:defRPr sz="2400" baseline="0">
                <a:solidFill>
                  <a:schemeClr val="accent2"/>
                </a:solidFill>
              </a:defRPr>
            </a:lvl1pPr>
          </a:lstStyle>
          <a:p>
            <a:pPr lvl="0"/>
            <a:r>
              <a:rPr lang="en-GB" noProof="0"/>
              <a:t>Title here</a:t>
            </a:r>
          </a:p>
        </p:txBody>
      </p:sp>
      <p:sp>
        <p:nvSpPr>
          <p:cNvPr id="7" name="Marcador de texto 33">
            <a:extLst>
              <a:ext uri="{FF2B5EF4-FFF2-40B4-BE49-F238E27FC236}">
                <a16:creationId xmlns:a16="http://schemas.microsoft.com/office/drawing/2014/main" id="{93CA12B5-21E7-8947-95E5-877F26A1D596}"/>
              </a:ext>
            </a:extLst>
          </p:cNvPr>
          <p:cNvSpPr>
            <a:spLocks noGrp="1"/>
          </p:cNvSpPr>
          <p:nvPr>
            <p:ph type="body" sz="quarter" idx="16" hasCustomPrompt="1"/>
          </p:nvPr>
        </p:nvSpPr>
        <p:spPr>
          <a:xfrm>
            <a:off x="576481" y="4420860"/>
            <a:ext cx="2942647" cy="431800"/>
          </a:xfrm>
          <a:prstGeom prst="rect">
            <a:avLst/>
          </a:prstGeom>
        </p:spPr>
        <p:txBody>
          <a:bodyPr>
            <a:noAutofit/>
          </a:bodyPr>
          <a:lstStyle>
            <a:lvl1pPr marL="0" indent="0">
              <a:buNone/>
              <a:defRPr sz="2800" baseline="0">
                <a:solidFill>
                  <a:schemeClr val="accent2"/>
                </a:solidFill>
              </a:defRPr>
            </a:lvl1pPr>
          </a:lstStyle>
          <a:p>
            <a:pPr lvl="0"/>
            <a:r>
              <a:rPr lang="en-GB" noProof="0"/>
              <a:t>Title here</a:t>
            </a:r>
          </a:p>
        </p:txBody>
      </p:sp>
      <p:sp>
        <p:nvSpPr>
          <p:cNvPr id="8" name="Marcador de texto 33">
            <a:extLst>
              <a:ext uri="{FF2B5EF4-FFF2-40B4-BE49-F238E27FC236}">
                <a16:creationId xmlns:a16="http://schemas.microsoft.com/office/drawing/2014/main" id="{0381423D-4C23-7142-8443-CD150961E803}"/>
              </a:ext>
            </a:extLst>
          </p:cNvPr>
          <p:cNvSpPr>
            <a:spLocks noGrp="1"/>
          </p:cNvSpPr>
          <p:nvPr>
            <p:ph type="body" sz="quarter" idx="18" hasCustomPrompt="1"/>
          </p:nvPr>
        </p:nvSpPr>
        <p:spPr>
          <a:xfrm>
            <a:off x="5800189" y="4903912"/>
            <a:ext cx="3459659" cy="1200045"/>
          </a:xfrm>
          <a:prstGeom prst="rect">
            <a:avLst/>
          </a:prstGeom>
        </p:spPr>
        <p:txBody>
          <a:bodyPr>
            <a:normAutofit/>
          </a:bodyPr>
          <a:lstStyle>
            <a:lvl1pPr marL="0" indent="0">
              <a:buNone/>
              <a:defRPr sz="3200" baseline="0">
                <a:solidFill>
                  <a:schemeClr val="accent2"/>
                </a:solidFill>
              </a:defRPr>
            </a:lvl1pPr>
          </a:lstStyle>
          <a:p>
            <a:pPr lvl="0"/>
            <a:r>
              <a:rPr lang="en-GB" noProof="0"/>
              <a:t>Highlight here</a:t>
            </a:r>
          </a:p>
        </p:txBody>
      </p:sp>
      <p:sp>
        <p:nvSpPr>
          <p:cNvPr id="9" name="Marcador de texto 2">
            <a:extLst>
              <a:ext uri="{FF2B5EF4-FFF2-40B4-BE49-F238E27FC236}">
                <a16:creationId xmlns:a16="http://schemas.microsoft.com/office/drawing/2014/main" id="{6D84EDEB-7ED4-0448-8943-0F105741DDC9}"/>
              </a:ext>
            </a:extLst>
          </p:cNvPr>
          <p:cNvSpPr>
            <a:spLocks noGrp="1"/>
          </p:cNvSpPr>
          <p:nvPr>
            <p:ph type="body" sz="quarter" idx="19" hasCustomPrompt="1"/>
          </p:nvPr>
        </p:nvSpPr>
        <p:spPr>
          <a:xfrm>
            <a:off x="576481" y="4875698"/>
            <a:ext cx="2929143" cy="1307738"/>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10" name="Marcador de texto 2">
            <a:extLst>
              <a:ext uri="{FF2B5EF4-FFF2-40B4-BE49-F238E27FC236}">
                <a16:creationId xmlns:a16="http://schemas.microsoft.com/office/drawing/2014/main" id="{11C69FF7-E6A9-234C-BB59-3CD3ECC991B0}"/>
              </a:ext>
            </a:extLst>
          </p:cNvPr>
          <p:cNvSpPr>
            <a:spLocks noGrp="1"/>
          </p:cNvSpPr>
          <p:nvPr>
            <p:ph type="body" sz="quarter" idx="20" hasCustomPrompt="1"/>
          </p:nvPr>
        </p:nvSpPr>
        <p:spPr>
          <a:xfrm>
            <a:off x="2857602" y="2489047"/>
            <a:ext cx="2929143" cy="1507399"/>
          </a:xfrm>
          <a:prstGeom prst="rect">
            <a:avLst/>
          </a:prstGeom>
        </p:spPr>
        <p:txBody>
          <a:bodyPr>
            <a:normAutofit/>
          </a:bodyPr>
          <a:lstStyle>
            <a:lvl1pPr marL="130960" indent="-130960">
              <a:lnSpc>
                <a:spcPct val="100000"/>
              </a:lnSpc>
              <a:defRPr sz="2000">
                <a:solidFill>
                  <a:srgbClr val="323232"/>
                </a:solidFill>
              </a:defRPr>
            </a:lvl1pPr>
            <a:lvl2pPr marL="627063" indent="-169863">
              <a:lnSpc>
                <a:spcPct val="100000"/>
              </a:lnSpc>
              <a:defRPr sz="2000">
                <a:solidFill>
                  <a:srgbClr val="323232"/>
                </a:solidFill>
              </a:defRPr>
            </a:lvl2pPr>
            <a:lvl3pPr marL="1076325" indent="-161925">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11" name="Marcador de texto 2">
            <a:extLst>
              <a:ext uri="{FF2B5EF4-FFF2-40B4-BE49-F238E27FC236}">
                <a16:creationId xmlns:a16="http://schemas.microsoft.com/office/drawing/2014/main" id="{094DFA02-0B86-634D-92F5-AE720FC2F761}"/>
              </a:ext>
            </a:extLst>
          </p:cNvPr>
          <p:cNvSpPr>
            <a:spLocks noGrp="1"/>
          </p:cNvSpPr>
          <p:nvPr>
            <p:ph type="body" sz="quarter" idx="21" hasCustomPrompt="1"/>
          </p:nvPr>
        </p:nvSpPr>
        <p:spPr>
          <a:xfrm>
            <a:off x="8903377" y="2057260"/>
            <a:ext cx="2617847" cy="1507399"/>
          </a:xfrm>
          <a:prstGeom prst="rect">
            <a:avLst/>
          </a:prstGeom>
        </p:spPr>
        <p:txBody>
          <a:bodyPr>
            <a:normAutofit/>
          </a:bodyPr>
          <a:lstStyle>
            <a:lvl1pPr marL="130960" indent="-130960">
              <a:lnSpc>
                <a:spcPct val="100000"/>
              </a:lnSpc>
              <a:defRPr sz="2000">
                <a:solidFill>
                  <a:srgbClr val="323232"/>
                </a:solidFill>
              </a:defRPr>
            </a:lvl1pPr>
            <a:lvl2pPr marL="627063" indent="-169863">
              <a:lnSpc>
                <a:spcPct val="100000"/>
              </a:lnSpc>
              <a:defRPr sz="2000">
                <a:solidFill>
                  <a:srgbClr val="323232"/>
                </a:solidFill>
              </a:defRPr>
            </a:lvl2pPr>
            <a:lvl3pPr marL="1076325" indent="-228600">
              <a:lnSpc>
                <a:spcPct val="100000"/>
              </a:lnSpc>
              <a:defRPr sz="2000">
                <a:solidFill>
                  <a:srgbClr val="323232"/>
                </a:solidFill>
              </a:defRPr>
            </a:lvl3pPr>
            <a:lvl4pPr marL="1371600" indent="0">
              <a:lnSpc>
                <a:spcPct val="100000"/>
              </a:lnSpc>
              <a:buNone/>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	</a:t>
            </a:r>
          </a:p>
        </p:txBody>
      </p:sp>
      <p:sp>
        <p:nvSpPr>
          <p:cNvPr id="13" name="Footer Placeholder 4">
            <a:extLst>
              <a:ext uri="{FF2B5EF4-FFF2-40B4-BE49-F238E27FC236}">
                <a16:creationId xmlns:a16="http://schemas.microsoft.com/office/drawing/2014/main" id="{5B270610-EE4B-B741-B231-C0FC500A3041}"/>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4" name="Marcador de número de diapositiva 32">
            <a:extLst>
              <a:ext uri="{FF2B5EF4-FFF2-40B4-BE49-F238E27FC236}">
                <a16:creationId xmlns:a16="http://schemas.microsoft.com/office/drawing/2014/main" id="{0C3E1FEA-4AFC-A841-8EB8-EC4F43B4309F}"/>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9928081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ext and charts">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32702" y="404813"/>
            <a:ext cx="10518596" cy="482549"/>
          </a:xfrm>
        </p:spPr>
        <p:txBody>
          <a:bodyPr anchor="t">
            <a:noAutofit/>
          </a:bodyPr>
          <a:lstStyle>
            <a:lvl1pPr>
              <a:defRPr sz="3200">
                <a:solidFill>
                  <a:schemeClr val="tx2"/>
                </a:solidFill>
                <a:latin typeface="+mj-lt"/>
              </a:defRPr>
            </a:lvl1pPr>
          </a:lstStyle>
          <a:p>
            <a:r>
              <a:rPr lang="en-US" noProof="0"/>
              <a:t>Click to add title</a:t>
            </a:r>
            <a:endParaRPr lang="en-GB" noProof="0"/>
          </a:p>
        </p:txBody>
      </p:sp>
      <p:sp>
        <p:nvSpPr>
          <p:cNvPr id="17" name="Text Placeholder 19"/>
          <p:cNvSpPr>
            <a:spLocks noGrp="1"/>
          </p:cNvSpPr>
          <p:nvPr>
            <p:ph type="body" sz="quarter" idx="13" hasCustomPrompt="1"/>
          </p:nvPr>
        </p:nvSpPr>
        <p:spPr>
          <a:xfrm>
            <a:off x="432702" y="887362"/>
            <a:ext cx="10495600" cy="300087"/>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6" name="Content Placeholder 2">
            <a:extLst>
              <a:ext uri="{FF2B5EF4-FFF2-40B4-BE49-F238E27FC236}">
                <a16:creationId xmlns:a16="http://schemas.microsoft.com/office/drawing/2014/main" id="{A1F9D0DD-E787-6F45-934B-A9DB99CDAF81}"/>
              </a:ext>
            </a:extLst>
          </p:cNvPr>
          <p:cNvSpPr>
            <a:spLocks noGrp="1"/>
          </p:cNvSpPr>
          <p:nvPr>
            <p:ph idx="1" hasCustomPrompt="1"/>
          </p:nvPr>
        </p:nvSpPr>
        <p:spPr>
          <a:xfrm>
            <a:off x="595979"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19" name="Marcador de texto 2">
            <a:extLst>
              <a:ext uri="{FF2B5EF4-FFF2-40B4-BE49-F238E27FC236}">
                <a16:creationId xmlns:a16="http://schemas.microsoft.com/office/drawing/2014/main" id="{42071428-D4FA-E24B-B320-C430467EE862}"/>
              </a:ext>
            </a:extLst>
          </p:cNvPr>
          <p:cNvSpPr>
            <a:spLocks noGrp="1"/>
          </p:cNvSpPr>
          <p:nvPr>
            <p:ph type="body" sz="quarter" idx="19" hasCustomPrompt="1"/>
          </p:nvPr>
        </p:nvSpPr>
        <p:spPr>
          <a:xfrm>
            <a:off x="595979" y="4406141"/>
            <a:ext cx="2047701" cy="1902584"/>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0" name="Content Placeholder 2">
            <a:extLst>
              <a:ext uri="{FF2B5EF4-FFF2-40B4-BE49-F238E27FC236}">
                <a16:creationId xmlns:a16="http://schemas.microsoft.com/office/drawing/2014/main" id="{9943246C-E8BF-6A4F-88B7-33D079B2FD27}"/>
              </a:ext>
            </a:extLst>
          </p:cNvPr>
          <p:cNvSpPr>
            <a:spLocks noGrp="1"/>
          </p:cNvSpPr>
          <p:nvPr>
            <p:ph idx="20" hasCustomPrompt="1"/>
          </p:nvPr>
        </p:nvSpPr>
        <p:spPr>
          <a:xfrm>
            <a:off x="3516292"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1" name="Marcador de texto 2">
            <a:extLst>
              <a:ext uri="{FF2B5EF4-FFF2-40B4-BE49-F238E27FC236}">
                <a16:creationId xmlns:a16="http://schemas.microsoft.com/office/drawing/2014/main" id="{32F0BF58-70A5-7C48-B3AB-27AC6D89EF20}"/>
              </a:ext>
            </a:extLst>
          </p:cNvPr>
          <p:cNvSpPr>
            <a:spLocks noGrp="1"/>
          </p:cNvSpPr>
          <p:nvPr>
            <p:ph type="body" sz="quarter" idx="21" hasCustomPrompt="1"/>
          </p:nvPr>
        </p:nvSpPr>
        <p:spPr>
          <a:xfrm>
            <a:off x="3516292" y="4406141"/>
            <a:ext cx="2047701" cy="1902584"/>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2" name="Content Placeholder 2">
            <a:extLst>
              <a:ext uri="{FF2B5EF4-FFF2-40B4-BE49-F238E27FC236}">
                <a16:creationId xmlns:a16="http://schemas.microsoft.com/office/drawing/2014/main" id="{54624AA4-F4C6-654D-B139-AA51C5173B74}"/>
              </a:ext>
            </a:extLst>
          </p:cNvPr>
          <p:cNvSpPr>
            <a:spLocks noGrp="1"/>
          </p:cNvSpPr>
          <p:nvPr>
            <p:ph idx="22" hasCustomPrompt="1"/>
          </p:nvPr>
        </p:nvSpPr>
        <p:spPr>
          <a:xfrm>
            <a:off x="6436605"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3" name="Marcador de texto 2">
            <a:extLst>
              <a:ext uri="{FF2B5EF4-FFF2-40B4-BE49-F238E27FC236}">
                <a16:creationId xmlns:a16="http://schemas.microsoft.com/office/drawing/2014/main" id="{011C298A-13CC-CA44-B854-A67ADB4CB9B7}"/>
              </a:ext>
            </a:extLst>
          </p:cNvPr>
          <p:cNvSpPr>
            <a:spLocks noGrp="1"/>
          </p:cNvSpPr>
          <p:nvPr>
            <p:ph type="body" sz="quarter" idx="23" hasCustomPrompt="1"/>
          </p:nvPr>
        </p:nvSpPr>
        <p:spPr>
          <a:xfrm>
            <a:off x="6436605" y="4406141"/>
            <a:ext cx="2047701" cy="1902584"/>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4" name="Content Placeholder 2">
            <a:extLst>
              <a:ext uri="{FF2B5EF4-FFF2-40B4-BE49-F238E27FC236}">
                <a16:creationId xmlns:a16="http://schemas.microsoft.com/office/drawing/2014/main" id="{5D799B59-AF3F-B141-BB32-5C8BC62079CF}"/>
              </a:ext>
            </a:extLst>
          </p:cNvPr>
          <p:cNvSpPr>
            <a:spLocks noGrp="1"/>
          </p:cNvSpPr>
          <p:nvPr>
            <p:ph idx="24" hasCustomPrompt="1"/>
          </p:nvPr>
        </p:nvSpPr>
        <p:spPr>
          <a:xfrm>
            <a:off x="9356918"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5" name="Marcador de texto 2">
            <a:extLst>
              <a:ext uri="{FF2B5EF4-FFF2-40B4-BE49-F238E27FC236}">
                <a16:creationId xmlns:a16="http://schemas.microsoft.com/office/drawing/2014/main" id="{3A667716-38D8-9743-80E9-F452258E234E}"/>
              </a:ext>
            </a:extLst>
          </p:cNvPr>
          <p:cNvSpPr>
            <a:spLocks noGrp="1"/>
          </p:cNvSpPr>
          <p:nvPr>
            <p:ph type="body" sz="quarter" idx="25" hasCustomPrompt="1"/>
          </p:nvPr>
        </p:nvSpPr>
        <p:spPr>
          <a:xfrm>
            <a:off x="9356918" y="4406141"/>
            <a:ext cx="2047701" cy="1902584"/>
          </a:xfrm>
          <a:prstGeom prst="rect">
            <a:avLst/>
          </a:prstGeom>
        </p:spPr>
        <p:txBody>
          <a:bodyPr>
            <a:normAutofit/>
          </a:bodyPr>
          <a:lstStyle>
            <a:lvl1pPr marL="130960" indent="-130960">
              <a:lnSpc>
                <a:spcPct val="100000"/>
              </a:lnSpc>
              <a:defRPr sz="2000">
                <a:solidFill>
                  <a:srgbClr val="323232"/>
                </a:solidFill>
              </a:defRPr>
            </a:lvl1pPr>
            <a:lvl2pPr marL="538163" indent="-139700">
              <a:lnSpc>
                <a:spcPct val="100000"/>
              </a:lnSpc>
              <a:defRPr sz="2000">
                <a:solidFill>
                  <a:srgbClr val="323232"/>
                </a:solidFill>
              </a:defRPr>
            </a:lvl2pPr>
            <a:lvl3pPr marL="985838" indent="-138113">
              <a:lnSpc>
                <a:spcPct val="100000"/>
              </a:lnSpc>
              <a:defRPr sz="20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6" name="Footer Placeholder 4">
            <a:extLst>
              <a:ext uri="{FF2B5EF4-FFF2-40B4-BE49-F238E27FC236}">
                <a16:creationId xmlns:a16="http://schemas.microsoft.com/office/drawing/2014/main" id="{D5635CB7-352B-CC41-BC16-AAEA0633D8FD}"/>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27" name="Marcador de número de diapositiva 32">
            <a:extLst>
              <a:ext uri="{FF2B5EF4-FFF2-40B4-BE49-F238E27FC236}">
                <a16:creationId xmlns:a16="http://schemas.microsoft.com/office/drawing/2014/main" id="{9AB366C1-19B6-6E4B-9D4E-C7DFD215665D}"/>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17561585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 picture + text">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09AEA4F3-04A9-E64C-AC9A-E813557C15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9152" cy="6858000"/>
          </a:xfrm>
          <a:prstGeom prst="rect">
            <a:avLst/>
          </a:prstGeom>
        </p:spPr>
      </p:pic>
      <p:sp>
        <p:nvSpPr>
          <p:cNvPr id="6" name="Picture Placeholder 5"/>
          <p:cNvSpPr>
            <a:spLocks noGrp="1"/>
          </p:cNvSpPr>
          <p:nvPr>
            <p:ph type="pic" sz="quarter" idx="12"/>
          </p:nvPr>
        </p:nvSpPr>
        <p:spPr>
          <a:xfrm>
            <a:off x="0" y="0"/>
            <a:ext cx="12192000" cy="6858000"/>
          </a:xfrm>
          <a:prstGeom prst="rect">
            <a:avLst/>
          </a:prstGeom>
          <a:noFill/>
        </p:spPr>
        <p:txBody>
          <a:bodyPr anchor="ctr"/>
          <a:lstStyle>
            <a:lvl1pPr marL="0" indent="0" algn="ctr">
              <a:buNone/>
              <a:defRPr sz="1400" b="0" i="0">
                <a:solidFill>
                  <a:schemeClr val="tx2"/>
                </a:solidFill>
                <a:latin typeface="+mj-lt"/>
                <a:cs typeface="Calibri" panose="020F0502020204030204" pitchFamily="34" charset="0"/>
              </a:defRPr>
            </a:lvl1pPr>
          </a:lstStyle>
          <a:p>
            <a:r>
              <a:rPr lang="en-US"/>
              <a:t>Click icon to add picture</a:t>
            </a:r>
          </a:p>
        </p:txBody>
      </p:sp>
      <p:sp>
        <p:nvSpPr>
          <p:cNvPr id="15" name="Title 1">
            <a:extLst>
              <a:ext uri="{FF2B5EF4-FFF2-40B4-BE49-F238E27FC236}">
                <a16:creationId xmlns:a16="http://schemas.microsoft.com/office/drawing/2014/main" id="{E7878089-4B00-B444-B4E1-B208B7D8187E}"/>
              </a:ext>
            </a:extLst>
          </p:cNvPr>
          <p:cNvSpPr>
            <a:spLocks noGrp="1"/>
          </p:cNvSpPr>
          <p:nvPr>
            <p:ph type="title" hasCustomPrompt="1"/>
          </p:nvPr>
        </p:nvSpPr>
        <p:spPr>
          <a:xfrm>
            <a:off x="3076354" y="1203116"/>
            <a:ext cx="6039292" cy="1871004"/>
          </a:xfrm>
          <a:prstGeom prst="rect">
            <a:avLst/>
          </a:prstGeom>
        </p:spPr>
        <p:txBody>
          <a:bodyPr lIns="0" rIns="0" bIns="0" anchor="b">
            <a:noAutofit/>
          </a:bodyPr>
          <a:lstStyle>
            <a:lvl1pPr algn="ctr" defTabSz="914400" rtl="0" eaLnBrk="1" latinLnBrk="0" hangingPunct="1">
              <a:lnSpc>
                <a:spcPct val="100000"/>
              </a:lnSpc>
              <a:spcBef>
                <a:spcPct val="0"/>
              </a:spcBef>
              <a:buNone/>
              <a:defRPr lang="en-GB" sz="3200" b="0" i="0" kern="1200" noProof="0" dirty="0">
                <a:solidFill>
                  <a:schemeClr val="tx2"/>
                </a:solidFill>
                <a:latin typeface="+mj-lt"/>
                <a:ea typeface="+mj-ea"/>
                <a:cs typeface="Calibri" panose="020F0502020204030204" pitchFamily="34" charset="0"/>
              </a:defRPr>
            </a:lvl1pPr>
          </a:lstStyle>
          <a:p>
            <a:r>
              <a:rPr lang="en-US" noProof="0"/>
              <a:t>Click to add title</a:t>
            </a:r>
            <a:endParaRPr lang="en-GB" noProof="0"/>
          </a:p>
        </p:txBody>
      </p:sp>
      <p:sp>
        <p:nvSpPr>
          <p:cNvPr id="16" name="Marcador de texto 23">
            <a:extLst>
              <a:ext uri="{FF2B5EF4-FFF2-40B4-BE49-F238E27FC236}">
                <a16:creationId xmlns:a16="http://schemas.microsoft.com/office/drawing/2014/main" id="{C90387D9-16EF-4641-8386-D666857D4042}"/>
              </a:ext>
            </a:extLst>
          </p:cNvPr>
          <p:cNvSpPr>
            <a:spLocks noGrp="1"/>
          </p:cNvSpPr>
          <p:nvPr>
            <p:ph type="body" sz="quarter" idx="17" hasCustomPrompt="1"/>
          </p:nvPr>
        </p:nvSpPr>
        <p:spPr>
          <a:xfrm>
            <a:off x="2339262" y="3391958"/>
            <a:ext cx="3119438" cy="1970087"/>
          </a:xfrm>
          <a:prstGeom prst="rect">
            <a:avLst/>
          </a:prstGeom>
        </p:spPr>
        <p:txBody>
          <a:bodyPr anchor="t"/>
          <a:lstStyle>
            <a:lvl1pPr marL="0" indent="0">
              <a:lnSpc>
                <a:spcPts val="2200"/>
              </a:lnSpc>
              <a:spcBef>
                <a:spcPts val="1600"/>
              </a:spcBef>
              <a:buNone/>
              <a:defRPr sz="2400" b="0" i="0">
                <a:solidFill>
                  <a:schemeClr val="tx2"/>
                </a:solidFill>
                <a:latin typeface="+mj-lt"/>
                <a:cs typeface="Calibri" panose="020F0502020204030204" pitchFamily="34" charset="0"/>
              </a:defRPr>
            </a:lvl1pPr>
          </a:lstStyle>
          <a:p>
            <a:pPr lvl="0"/>
            <a:r>
              <a:rPr lang="en-US"/>
              <a:t>Click to add text</a:t>
            </a:r>
          </a:p>
        </p:txBody>
      </p:sp>
      <p:sp>
        <p:nvSpPr>
          <p:cNvPr id="17" name="Marcador de texto 23">
            <a:extLst>
              <a:ext uri="{FF2B5EF4-FFF2-40B4-BE49-F238E27FC236}">
                <a16:creationId xmlns:a16="http://schemas.microsoft.com/office/drawing/2014/main" id="{5AB3AFB1-FEB0-1B41-8659-B3A877ADD4D4}"/>
              </a:ext>
            </a:extLst>
          </p:cNvPr>
          <p:cNvSpPr>
            <a:spLocks noGrp="1"/>
          </p:cNvSpPr>
          <p:nvPr>
            <p:ph type="body" sz="quarter" idx="18" hasCustomPrompt="1"/>
          </p:nvPr>
        </p:nvSpPr>
        <p:spPr>
          <a:xfrm>
            <a:off x="7740621" y="3391958"/>
            <a:ext cx="3119438" cy="1970087"/>
          </a:xfrm>
          <a:prstGeom prst="rect">
            <a:avLst/>
          </a:prstGeom>
        </p:spPr>
        <p:txBody>
          <a:bodyPr anchor="t"/>
          <a:lstStyle>
            <a:lvl1pPr marL="0" indent="0">
              <a:lnSpc>
                <a:spcPts val="2200"/>
              </a:lnSpc>
              <a:spcBef>
                <a:spcPts val="1600"/>
              </a:spcBef>
              <a:buNone/>
              <a:defRPr sz="2400" b="0" i="0">
                <a:solidFill>
                  <a:schemeClr val="tx2"/>
                </a:solidFill>
                <a:latin typeface="+mj-lt"/>
                <a:cs typeface="Calibri" panose="020F0502020204030204" pitchFamily="34" charset="0"/>
              </a:defRPr>
            </a:lvl1pPr>
          </a:lstStyle>
          <a:p>
            <a:pPr lvl="0"/>
            <a:r>
              <a:rPr lang="en-US"/>
              <a:t>Click to add text</a:t>
            </a:r>
          </a:p>
        </p:txBody>
      </p:sp>
      <p:sp>
        <p:nvSpPr>
          <p:cNvPr id="32" name="Freeform 5">
            <a:extLst>
              <a:ext uri="{FF2B5EF4-FFF2-40B4-BE49-F238E27FC236}">
                <a16:creationId xmlns:a16="http://schemas.microsoft.com/office/drawing/2014/main" id="{4D4D84FB-DF1A-624A-9D03-F98527A6A016}"/>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latin typeface="+mj-lt"/>
              <a:cs typeface="Calibri" panose="020F0502020204030204" pitchFamily="34" charset="0"/>
            </a:endParaRPr>
          </a:p>
        </p:txBody>
      </p:sp>
      <p:sp>
        <p:nvSpPr>
          <p:cNvPr id="12" name="Footer Placeholder 4">
            <a:extLst>
              <a:ext uri="{FF2B5EF4-FFF2-40B4-BE49-F238E27FC236}">
                <a16:creationId xmlns:a16="http://schemas.microsoft.com/office/drawing/2014/main" id="{33E27966-83CE-DD4F-B16A-8F0CD68B479B}"/>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cs typeface="Calibri" panose="020F0502020204030204" pitchFamily="34" charset="0"/>
              </a:defRPr>
            </a:lvl1pPr>
          </a:lstStyle>
          <a:p>
            <a:r>
              <a:rPr lang="en-US"/>
              <a:t>© Amadeus IT Group and its affiliates and subsidiaries</a:t>
            </a:r>
            <a:endParaRPr lang="en-GB"/>
          </a:p>
        </p:txBody>
      </p:sp>
      <p:sp>
        <p:nvSpPr>
          <p:cNvPr id="13" name="Marcador de número de diapositiva 32">
            <a:extLst>
              <a:ext uri="{FF2B5EF4-FFF2-40B4-BE49-F238E27FC236}">
                <a16:creationId xmlns:a16="http://schemas.microsoft.com/office/drawing/2014/main" id="{E26ECE1C-110E-6A41-B2D7-8BA0E0289D0B}"/>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cs typeface="Calibri" panose="020F0502020204030204" pitchFamily="34" charset="0"/>
              </a:defRPr>
            </a:lvl1pPr>
          </a:lstStyle>
          <a:p>
            <a:fld id="{E57627FB-D816-4EA7-98E3-793F2D9BC93A}" type="slidenum">
              <a:rPr lang="en-GB" smtClean="0"/>
              <a:pPr/>
              <a:t>‹#›</a:t>
            </a:fld>
            <a:endParaRPr lang="en-GB"/>
          </a:p>
        </p:txBody>
      </p:sp>
      <p:sp>
        <p:nvSpPr>
          <p:cNvPr id="18" name="Marcador de texto 23">
            <a:extLst>
              <a:ext uri="{FF2B5EF4-FFF2-40B4-BE49-F238E27FC236}">
                <a16:creationId xmlns:a16="http://schemas.microsoft.com/office/drawing/2014/main" id="{DCE021A6-6738-1144-8D65-DA2E4283BD67}"/>
              </a:ext>
            </a:extLst>
          </p:cNvPr>
          <p:cNvSpPr>
            <a:spLocks noGrp="1"/>
          </p:cNvSpPr>
          <p:nvPr>
            <p:ph type="body" sz="quarter" idx="22" hasCustomPrompt="1"/>
          </p:nvPr>
        </p:nvSpPr>
        <p:spPr>
          <a:xfrm>
            <a:off x="1559275" y="3909222"/>
            <a:ext cx="616521" cy="532604"/>
          </a:xfrm>
          <a:prstGeom prst="rect">
            <a:avLst/>
          </a:prstGeom>
        </p:spPr>
        <p:txBody>
          <a:bodyPr anchor="t"/>
          <a:lstStyle>
            <a:lvl1pPr marL="0" indent="0" algn="l" defTabSz="825500" rtl="0" eaLnBrk="1" latinLnBrk="0" hangingPunct="1">
              <a:lnSpc>
                <a:spcPts val="2200"/>
              </a:lnSpc>
              <a:spcBef>
                <a:spcPts val="1600"/>
              </a:spcBef>
              <a:buNone/>
              <a:defRPr lang="en-US" sz="5400" kern="1200" dirty="0">
                <a:solidFill>
                  <a:schemeClr val="tx2"/>
                </a:solidFill>
                <a:latin typeface="+mj-lt"/>
                <a:ea typeface="Amadeus-Light"/>
                <a:cs typeface="Amadeus-Light"/>
                <a:sym typeface="Amadeus-Light"/>
              </a:defRPr>
            </a:lvl1pPr>
          </a:lstStyle>
          <a:p>
            <a:pPr lvl="0"/>
            <a:r>
              <a:rPr lang="en-US"/>
              <a:t>1</a:t>
            </a:r>
          </a:p>
        </p:txBody>
      </p:sp>
      <p:sp>
        <p:nvSpPr>
          <p:cNvPr id="19" name="Marcador de texto 23">
            <a:extLst>
              <a:ext uri="{FF2B5EF4-FFF2-40B4-BE49-F238E27FC236}">
                <a16:creationId xmlns:a16="http://schemas.microsoft.com/office/drawing/2014/main" id="{82E01198-F7B4-7D44-A35D-61BD9583D6E1}"/>
              </a:ext>
            </a:extLst>
          </p:cNvPr>
          <p:cNvSpPr>
            <a:spLocks noGrp="1"/>
          </p:cNvSpPr>
          <p:nvPr>
            <p:ph type="body" sz="quarter" idx="23" hasCustomPrompt="1"/>
          </p:nvPr>
        </p:nvSpPr>
        <p:spPr>
          <a:xfrm>
            <a:off x="6922625" y="3909222"/>
            <a:ext cx="616521" cy="532604"/>
          </a:xfrm>
          <a:prstGeom prst="rect">
            <a:avLst/>
          </a:prstGeom>
        </p:spPr>
        <p:txBody>
          <a:bodyPr anchor="t"/>
          <a:lstStyle>
            <a:lvl1pPr marL="0" indent="0" algn="l" defTabSz="825500" rtl="0" eaLnBrk="1" latinLnBrk="0" hangingPunct="1">
              <a:lnSpc>
                <a:spcPts val="2200"/>
              </a:lnSpc>
              <a:spcBef>
                <a:spcPts val="1600"/>
              </a:spcBef>
              <a:buNone/>
              <a:defRPr lang="en-US" sz="5400" kern="1200" dirty="0">
                <a:solidFill>
                  <a:schemeClr val="tx2"/>
                </a:solidFill>
                <a:latin typeface="+mj-lt"/>
                <a:ea typeface="Amadeus-Light"/>
                <a:cs typeface="Amadeus-Light"/>
                <a:sym typeface="Amadeus-Light"/>
              </a:defRPr>
            </a:lvl1pPr>
          </a:lstStyle>
          <a:p>
            <a:pPr lvl="0"/>
            <a:r>
              <a:rPr lang="en-US"/>
              <a:t>2</a:t>
            </a:r>
          </a:p>
        </p:txBody>
      </p:sp>
    </p:spTree>
    <p:extLst>
      <p:ext uri="{BB962C8B-B14F-4D97-AF65-F5344CB8AC3E}">
        <p14:creationId xmlns:p14="http://schemas.microsoft.com/office/powerpoint/2010/main" val="74511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B3C19D-D5BA-481C-B470-13C6B8BCDB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812" y="-1188967"/>
            <a:ext cx="13254804" cy="8840851"/>
          </a:xfrm>
          <a:prstGeom prst="rect">
            <a:avLst/>
          </a:prstGeom>
        </p:spPr>
      </p:pic>
      <p:sp>
        <p:nvSpPr>
          <p:cNvPr id="8" name="Rectángulo 12">
            <a:extLst>
              <a:ext uri="{FF2B5EF4-FFF2-40B4-BE49-F238E27FC236}">
                <a16:creationId xmlns:a16="http://schemas.microsoft.com/office/drawing/2014/main" id="{DC8F4854-E417-40DC-85FB-DF2C1F49FC28}"/>
              </a:ext>
            </a:extLst>
          </p:cNvPr>
          <p:cNvSpPr/>
          <p:nvPr userDrawn="1"/>
        </p:nvSpPr>
        <p:spPr>
          <a:xfrm>
            <a:off x="-174171" y="0"/>
            <a:ext cx="12540342" cy="6858000"/>
          </a:xfrm>
          <a:prstGeom prst="rect">
            <a:avLst/>
          </a:prstGeom>
          <a:solidFill>
            <a:srgbClr val="E5F1F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15" name="Footer Placeholder 4">
            <a:extLst>
              <a:ext uri="{FF2B5EF4-FFF2-40B4-BE49-F238E27FC236}">
                <a16:creationId xmlns:a16="http://schemas.microsoft.com/office/drawing/2014/main" id="{4D36B66B-AA1A-7241-BA48-D41EC00E0F0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BD24B6B0-0113-1B40-BA3D-0C3844FAB0A4}"/>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9" name="Title 1">
            <a:extLst>
              <a:ext uri="{FF2B5EF4-FFF2-40B4-BE49-F238E27FC236}">
                <a16:creationId xmlns:a16="http://schemas.microsoft.com/office/drawing/2014/main" id="{3DB4D703-7502-CF4F-A294-1469B02B1EDC}"/>
              </a:ext>
            </a:extLst>
          </p:cNvPr>
          <p:cNvSpPr txBox="1">
            <a:spLocks noGrp="1"/>
          </p:cNvSpPr>
          <p:nvPr>
            <p:ph type="title" hasCustomPrompt="1"/>
          </p:nvPr>
        </p:nvSpPr>
        <p:spPr>
          <a:xfrm>
            <a:off x="-35135" y="4897759"/>
            <a:ext cx="6031364" cy="1570518"/>
          </a:xfrm>
        </p:spPr>
        <p:txBody>
          <a:bodyPr>
            <a:noAutofit/>
          </a:bodyPr>
          <a:lstStyle>
            <a:lvl1pPr>
              <a:defRPr lang="en-GB">
                <a:solidFill>
                  <a:schemeClr val="bg1"/>
                </a:solidFill>
                <a:latin typeface="+mj-lt"/>
              </a:defRPr>
            </a:lvl1pPr>
          </a:lstStyle>
          <a:p>
            <a:pPr lvl="0"/>
            <a:r>
              <a:rPr lang="en-US" noProof="0"/>
              <a:t>Divider title here</a:t>
            </a:r>
          </a:p>
        </p:txBody>
      </p:sp>
      <p:pic>
        <p:nvPicPr>
          <p:cNvPr id="10" name="Imagen 46">
            <a:extLst>
              <a:ext uri="{FF2B5EF4-FFF2-40B4-BE49-F238E27FC236}">
                <a16:creationId xmlns:a16="http://schemas.microsoft.com/office/drawing/2014/main" id="{130DAC1F-80C5-407D-8C47-A8A5AED0E2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8442" y="754892"/>
            <a:ext cx="5743074" cy="5686565"/>
          </a:xfrm>
          <a:prstGeom prst="rect">
            <a:avLst/>
          </a:prstGeom>
        </p:spPr>
      </p:pic>
    </p:spTree>
    <p:extLst>
      <p:ext uri="{BB962C8B-B14F-4D97-AF65-F5344CB8AC3E}">
        <p14:creationId xmlns:p14="http://schemas.microsoft.com/office/powerpoint/2010/main" val="18432647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ull picture + text 2">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09AEA4F3-04A9-E64C-AC9A-E813557C15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9152" cy="6858001"/>
          </a:xfrm>
          <a:prstGeom prst="rect">
            <a:avLst/>
          </a:prstGeom>
        </p:spPr>
      </p:pic>
      <p:sp>
        <p:nvSpPr>
          <p:cNvPr id="6" name="Picture Placeholder 5"/>
          <p:cNvSpPr>
            <a:spLocks noGrp="1"/>
          </p:cNvSpPr>
          <p:nvPr>
            <p:ph type="pic" sz="quarter" idx="12"/>
          </p:nvPr>
        </p:nvSpPr>
        <p:spPr>
          <a:xfrm>
            <a:off x="0" y="0"/>
            <a:ext cx="12192000" cy="6858000"/>
          </a:xfrm>
          <a:prstGeom prst="rect">
            <a:avLst/>
          </a:prstGeom>
          <a:noFill/>
        </p:spPr>
        <p:txBody>
          <a:bodyPr anchor="ctr"/>
          <a:lstStyle>
            <a:lvl1pPr marL="0" indent="0" algn="ctr">
              <a:buNone/>
              <a:defRPr sz="2000" b="0" i="0">
                <a:solidFill>
                  <a:schemeClr val="bg1"/>
                </a:solidFill>
                <a:latin typeface="+mj-lt"/>
              </a:defRPr>
            </a:lvl1pPr>
          </a:lstStyle>
          <a:p>
            <a:r>
              <a:rPr lang="en-US"/>
              <a:t>Click icon to add picture</a:t>
            </a:r>
          </a:p>
        </p:txBody>
      </p:sp>
      <p:sp>
        <p:nvSpPr>
          <p:cNvPr id="16" name="Marcador de texto 23">
            <a:extLst>
              <a:ext uri="{FF2B5EF4-FFF2-40B4-BE49-F238E27FC236}">
                <a16:creationId xmlns:a16="http://schemas.microsoft.com/office/drawing/2014/main" id="{C90387D9-16EF-4641-8386-D666857D4042}"/>
              </a:ext>
            </a:extLst>
          </p:cNvPr>
          <p:cNvSpPr>
            <a:spLocks noGrp="1"/>
          </p:cNvSpPr>
          <p:nvPr>
            <p:ph type="body" sz="quarter" idx="17" hasCustomPrompt="1"/>
          </p:nvPr>
        </p:nvSpPr>
        <p:spPr>
          <a:xfrm>
            <a:off x="2297007" y="3197717"/>
            <a:ext cx="2472039" cy="1177849"/>
          </a:xfrm>
          <a:prstGeom prst="rect">
            <a:avLst/>
          </a:prstGeom>
        </p:spPr>
        <p:txBody>
          <a:bodyPr anchor="t"/>
          <a:lstStyle>
            <a:lvl1pPr marL="0" indent="0">
              <a:lnSpc>
                <a:spcPts val="2200"/>
              </a:lnSpc>
              <a:spcBef>
                <a:spcPts val="1600"/>
              </a:spcBef>
              <a:buNone/>
              <a:defRPr sz="2400" b="0" i="0">
                <a:solidFill>
                  <a:schemeClr val="bg1"/>
                </a:solidFill>
                <a:latin typeface="+mj-lt"/>
              </a:defRPr>
            </a:lvl1pPr>
          </a:lstStyle>
          <a:p>
            <a:pPr lvl="0"/>
            <a:r>
              <a:rPr lang="en-US"/>
              <a:t>Click to add text</a:t>
            </a:r>
          </a:p>
        </p:txBody>
      </p:sp>
      <p:sp>
        <p:nvSpPr>
          <p:cNvPr id="32" name="Freeform 5">
            <a:extLst>
              <a:ext uri="{FF2B5EF4-FFF2-40B4-BE49-F238E27FC236}">
                <a16:creationId xmlns:a16="http://schemas.microsoft.com/office/drawing/2014/main" id="{4D4D84FB-DF1A-624A-9D03-F98527A6A016}"/>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sp>
        <p:nvSpPr>
          <p:cNvPr id="41" name="Marcador de texto 23">
            <a:extLst>
              <a:ext uri="{FF2B5EF4-FFF2-40B4-BE49-F238E27FC236}">
                <a16:creationId xmlns:a16="http://schemas.microsoft.com/office/drawing/2014/main" id="{9D3AD2D5-6B31-AB47-A1EA-7C366410A79A}"/>
              </a:ext>
            </a:extLst>
          </p:cNvPr>
          <p:cNvSpPr>
            <a:spLocks noGrp="1"/>
          </p:cNvSpPr>
          <p:nvPr>
            <p:ph type="body" sz="quarter" idx="20" hasCustomPrompt="1"/>
          </p:nvPr>
        </p:nvSpPr>
        <p:spPr>
          <a:xfrm>
            <a:off x="5494590" y="4809257"/>
            <a:ext cx="2472039" cy="1177849"/>
          </a:xfrm>
          <a:prstGeom prst="rect">
            <a:avLst/>
          </a:prstGeom>
        </p:spPr>
        <p:txBody>
          <a:bodyPr anchor="t"/>
          <a:lstStyle>
            <a:lvl1pPr marL="0" indent="0">
              <a:lnSpc>
                <a:spcPts val="2200"/>
              </a:lnSpc>
              <a:spcBef>
                <a:spcPts val="1600"/>
              </a:spcBef>
              <a:buNone/>
              <a:defRPr sz="2400" b="0" i="0">
                <a:solidFill>
                  <a:schemeClr val="bg1"/>
                </a:solidFill>
                <a:latin typeface="+mj-lt"/>
              </a:defRPr>
            </a:lvl1pPr>
          </a:lstStyle>
          <a:p>
            <a:pPr lvl="0"/>
            <a:r>
              <a:rPr lang="en-US"/>
              <a:t>Click to add text</a:t>
            </a:r>
          </a:p>
        </p:txBody>
      </p:sp>
      <p:sp>
        <p:nvSpPr>
          <p:cNvPr id="42" name="Marcador de texto 23">
            <a:extLst>
              <a:ext uri="{FF2B5EF4-FFF2-40B4-BE49-F238E27FC236}">
                <a16:creationId xmlns:a16="http://schemas.microsoft.com/office/drawing/2014/main" id="{8268026C-9500-B249-A4DC-671233723B97}"/>
              </a:ext>
            </a:extLst>
          </p:cNvPr>
          <p:cNvSpPr>
            <a:spLocks noGrp="1"/>
          </p:cNvSpPr>
          <p:nvPr>
            <p:ph type="body" sz="quarter" idx="21" hasCustomPrompt="1"/>
          </p:nvPr>
        </p:nvSpPr>
        <p:spPr>
          <a:xfrm>
            <a:off x="8305111" y="3197716"/>
            <a:ext cx="2472039" cy="1177849"/>
          </a:xfrm>
          <a:prstGeom prst="rect">
            <a:avLst/>
          </a:prstGeom>
        </p:spPr>
        <p:txBody>
          <a:bodyPr anchor="t"/>
          <a:lstStyle>
            <a:lvl1pPr marL="0" indent="0">
              <a:lnSpc>
                <a:spcPts val="2200"/>
              </a:lnSpc>
              <a:spcBef>
                <a:spcPts val="1600"/>
              </a:spcBef>
              <a:buNone/>
              <a:defRPr sz="2400" b="0" i="0">
                <a:solidFill>
                  <a:schemeClr val="bg1"/>
                </a:solidFill>
                <a:latin typeface="+mj-lt"/>
              </a:defRPr>
            </a:lvl1pPr>
          </a:lstStyle>
          <a:p>
            <a:pPr lvl="0"/>
            <a:r>
              <a:rPr lang="en-US"/>
              <a:t>Click to add text</a:t>
            </a:r>
          </a:p>
        </p:txBody>
      </p:sp>
      <p:sp>
        <p:nvSpPr>
          <p:cNvPr id="19" name="Footer Placeholder 4">
            <a:extLst>
              <a:ext uri="{FF2B5EF4-FFF2-40B4-BE49-F238E27FC236}">
                <a16:creationId xmlns:a16="http://schemas.microsoft.com/office/drawing/2014/main" id="{FD6558B3-C8AF-1A4B-90EF-0CD8882F01A5}"/>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20" name="Marcador de número de diapositiva 32">
            <a:extLst>
              <a:ext uri="{FF2B5EF4-FFF2-40B4-BE49-F238E27FC236}">
                <a16:creationId xmlns:a16="http://schemas.microsoft.com/office/drawing/2014/main" id="{0183188B-7290-964F-A68D-7A15A1321C83}"/>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21" name="Title 1">
            <a:extLst>
              <a:ext uri="{FF2B5EF4-FFF2-40B4-BE49-F238E27FC236}">
                <a16:creationId xmlns:a16="http://schemas.microsoft.com/office/drawing/2014/main" id="{A0387BA5-6D15-0946-ABEC-3134FDB84039}"/>
              </a:ext>
            </a:extLst>
          </p:cNvPr>
          <p:cNvSpPr>
            <a:spLocks noGrp="1"/>
          </p:cNvSpPr>
          <p:nvPr>
            <p:ph type="title" hasCustomPrompt="1"/>
          </p:nvPr>
        </p:nvSpPr>
        <p:spPr>
          <a:xfrm>
            <a:off x="3111441" y="1203116"/>
            <a:ext cx="5969118" cy="1871004"/>
          </a:xfrm>
          <a:prstGeom prst="rect">
            <a:avLst/>
          </a:prstGeom>
        </p:spPr>
        <p:txBody>
          <a:bodyPr lIns="0" rIns="0" bIns="0" anchor="b">
            <a:noAutofit/>
          </a:bodyPr>
          <a:lstStyle>
            <a:lvl1pPr algn="ctr" defTabSz="914400" rtl="0" eaLnBrk="1" latinLnBrk="0" hangingPunct="1">
              <a:lnSpc>
                <a:spcPct val="100000"/>
              </a:lnSpc>
              <a:spcBef>
                <a:spcPct val="0"/>
              </a:spcBef>
              <a:buNone/>
              <a:defRPr lang="en-GB" sz="3200" b="0" i="0" kern="1200" noProof="0" dirty="0">
                <a:solidFill>
                  <a:schemeClr val="bg1"/>
                </a:solidFill>
                <a:latin typeface="+mj-lt"/>
                <a:ea typeface="+mj-ea"/>
                <a:cs typeface="+mj-cs"/>
              </a:defRPr>
            </a:lvl1pPr>
          </a:lstStyle>
          <a:p>
            <a:r>
              <a:rPr lang="en-US"/>
              <a:t>Click to add title</a:t>
            </a:r>
            <a:endParaRPr lang="en-GB" noProof="0"/>
          </a:p>
        </p:txBody>
      </p:sp>
      <p:sp>
        <p:nvSpPr>
          <p:cNvPr id="26" name="Marcador de texto 23">
            <a:extLst>
              <a:ext uri="{FF2B5EF4-FFF2-40B4-BE49-F238E27FC236}">
                <a16:creationId xmlns:a16="http://schemas.microsoft.com/office/drawing/2014/main" id="{152F480B-8BC4-3544-8C8F-84FDC06F74A3}"/>
              </a:ext>
            </a:extLst>
          </p:cNvPr>
          <p:cNvSpPr>
            <a:spLocks noGrp="1"/>
          </p:cNvSpPr>
          <p:nvPr>
            <p:ph type="body" sz="quarter" idx="22" hasCustomPrompt="1"/>
          </p:nvPr>
        </p:nvSpPr>
        <p:spPr>
          <a:xfrm>
            <a:off x="1507301" y="3428999"/>
            <a:ext cx="616521" cy="532604"/>
          </a:xfrm>
          <a:prstGeom prst="rect">
            <a:avLst/>
          </a:prstGeom>
        </p:spPr>
        <p:txBody>
          <a:bodyPr anchor="t"/>
          <a:lstStyle>
            <a:lvl1pPr marL="0" indent="0" algn="l" defTabSz="825500" rtl="0" eaLnBrk="1" latinLnBrk="0" hangingPunct="1">
              <a:lnSpc>
                <a:spcPts val="2200"/>
              </a:lnSpc>
              <a:spcBef>
                <a:spcPts val="1600"/>
              </a:spcBef>
              <a:buNone/>
              <a:defRPr lang="en-US" sz="5400" kern="1200" dirty="0">
                <a:solidFill>
                  <a:schemeClr val="bg1"/>
                </a:solidFill>
                <a:latin typeface="+mj-lt"/>
                <a:ea typeface="Amadeus-Light"/>
                <a:cs typeface="Amadeus-Light"/>
                <a:sym typeface="Amadeus-Light"/>
              </a:defRPr>
            </a:lvl1pPr>
          </a:lstStyle>
          <a:p>
            <a:pPr lvl="0"/>
            <a:r>
              <a:rPr lang="en-US"/>
              <a:t>1</a:t>
            </a:r>
          </a:p>
        </p:txBody>
      </p:sp>
      <p:sp>
        <p:nvSpPr>
          <p:cNvPr id="27" name="Marcador de texto 23">
            <a:extLst>
              <a:ext uri="{FF2B5EF4-FFF2-40B4-BE49-F238E27FC236}">
                <a16:creationId xmlns:a16="http://schemas.microsoft.com/office/drawing/2014/main" id="{504AB1C3-BF65-184B-8BDE-6996D116AE03}"/>
              </a:ext>
            </a:extLst>
          </p:cNvPr>
          <p:cNvSpPr>
            <a:spLocks noGrp="1"/>
          </p:cNvSpPr>
          <p:nvPr>
            <p:ph type="body" sz="quarter" idx="23" hasCustomPrompt="1"/>
          </p:nvPr>
        </p:nvSpPr>
        <p:spPr>
          <a:xfrm>
            <a:off x="4671824" y="4999088"/>
            <a:ext cx="616521" cy="532604"/>
          </a:xfrm>
          <a:prstGeom prst="rect">
            <a:avLst/>
          </a:prstGeom>
        </p:spPr>
        <p:txBody>
          <a:bodyPr anchor="t"/>
          <a:lstStyle>
            <a:lvl1pPr marL="0" indent="0" algn="l" defTabSz="825500" rtl="0" eaLnBrk="1" latinLnBrk="0" hangingPunct="1">
              <a:lnSpc>
                <a:spcPts val="2200"/>
              </a:lnSpc>
              <a:spcBef>
                <a:spcPts val="1600"/>
              </a:spcBef>
              <a:buNone/>
              <a:defRPr lang="en-US" sz="5400" kern="1200" dirty="0">
                <a:solidFill>
                  <a:schemeClr val="bg1"/>
                </a:solidFill>
                <a:latin typeface="+mj-lt"/>
                <a:ea typeface="Amadeus-Light"/>
                <a:cs typeface="Amadeus-Light"/>
                <a:sym typeface="Amadeus-Light"/>
              </a:defRPr>
            </a:lvl1pPr>
          </a:lstStyle>
          <a:p>
            <a:pPr lvl="0"/>
            <a:r>
              <a:rPr lang="en-US"/>
              <a:t>2</a:t>
            </a:r>
          </a:p>
        </p:txBody>
      </p:sp>
      <p:sp>
        <p:nvSpPr>
          <p:cNvPr id="28" name="Marcador de texto 23">
            <a:extLst>
              <a:ext uri="{FF2B5EF4-FFF2-40B4-BE49-F238E27FC236}">
                <a16:creationId xmlns:a16="http://schemas.microsoft.com/office/drawing/2014/main" id="{DDD971FA-0A87-D84E-9552-4918897765A3}"/>
              </a:ext>
            </a:extLst>
          </p:cNvPr>
          <p:cNvSpPr>
            <a:spLocks noGrp="1"/>
          </p:cNvSpPr>
          <p:nvPr>
            <p:ph type="body" sz="quarter" idx="24" hasCustomPrompt="1"/>
          </p:nvPr>
        </p:nvSpPr>
        <p:spPr>
          <a:xfrm>
            <a:off x="7469065" y="3393289"/>
            <a:ext cx="616521" cy="532604"/>
          </a:xfrm>
          <a:prstGeom prst="rect">
            <a:avLst/>
          </a:prstGeom>
        </p:spPr>
        <p:txBody>
          <a:bodyPr anchor="t"/>
          <a:lstStyle>
            <a:lvl1pPr marL="0" indent="0" algn="l" defTabSz="825500" rtl="0" eaLnBrk="1" latinLnBrk="0" hangingPunct="1">
              <a:lnSpc>
                <a:spcPts val="2200"/>
              </a:lnSpc>
              <a:spcBef>
                <a:spcPts val="1600"/>
              </a:spcBef>
              <a:buNone/>
              <a:defRPr lang="en-US" sz="5400" kern="1200" dirty="0">
                <a:solidFill>
                  <a:schemeClr val="bg1"/>
                </a:solidFill>
                <a:latin typeface="+mj-lt"/>
                <a:ea typeface="Amadeus-Light"/>
                <a:cs typeface="Amadeus-Light"/>
                <a:sym typeface="Amadeus-Light"/>
              </a:defRPr>
            </a:lvl1pPr>
          </a:lstStyle>
          <a:p>
            <a:pPr lvl="0"/>
            <a:r>
              <a:rPr lang="en-US"/>
              <a:t>3</a:t>
            </a:r>
          </a:p>
        </p:txBody>
      </p:sp>
    </p:spTree>
    <p:extLst>
      <p:ext uri="{BB962C8B-B14F-4D97-AF65-F5344CB8AC3E}">
        <p14:creationId xmlns:p14="http://schemas.microsoft.com/office/powerpoint/2010/main" val="37251784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9FDCAB1-CE34-F04B-8497-D01A93FEB0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403" y="0"/>
            <a:ext cx="12253403" cy="6858000"/>
          </a:xfrm>
          <a:prstGeom prst="rect">
            <a:avLst/>
          </a:prstGeom>
        </p:spPr>
      </p:pic>
      <p:pic>
        <p:nvPicPr>
          <p:cNvPr id="47" name="Imagen 46">
            <a:extLst>
              <a:ext uri="{FF2B5EF4-FFF2-40B4-BE49-F238E27FC236}">
                <a16:creationId xmlns:a16="http://schemas.microsoft.com/office/drawing/2014/main" id="{BAB118ED-D268-8346-AC07-DB8B76A707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18166" y="1365469"/>
            <a:ext cx="5529372" cy="5474964"/>
          </a:xfrm>
          <a:prstGeom prst="rect">
            <a:avLst/>
          </a:prstGeom>
        </p:spPr>
      </p:pic>
      <p:sp>
        <p:nvSpPr>
          <p:cNvPr id="35" name="Freeform 5">
            <a:extLst>
              <a:ext uri="{FF2B5EF4-FFF2-40B4-BE49-F238E27FC236}">
                <a16:creationId xmlns:a16="http://schemas.microsoft.com/office/drawing/2014/main" id="{F0D10EE3-5B7F-1C4C-9239-ACDE12C4605D}"/>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pic>
        <p:nvPicPr>
          <p:cNvPr id="13" name="Picture 6">
            <a:extLst>
              <a:ext uri="{FF2B5EF4-FFF2-40B4-BE49-F238E27FC236}">
                <a16:creationId xmlns:a16="http://schemas.microsoft.com/office/drawing/2014/main" id="{F28A5575-FDD7-9E42-ADD0-75F692FAF32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38601" y="1797378"/>
            <a:ext cx="3601585" cy="1686908"/>
          </a:xfrm>
          <a:prstGeom prst="rect">
            <a:avLst/>
          </a:prstGeom>
        </p:spPr>
      </p:pic>
      <p:sp>
        <p:nvSpPr>
          <p:cNvPr id="50" name="Marcador de texto 2">
            <a:extLst>
              <a:ext uri="{FF2B5EF4-FFF2-40B4-BE49-F238E27FC236}">
                <a16:creationId xmlns:a16="http://schemas.microsoft.com/office/drawing/2014/main" id="{D450FE00-E750-1243-B5C6-CA1E192E3E2B}"/>
              </a:ext>
            </a:extLst>
          </p:cNvPr>
          <p:cNvSpPr>
            <a:spLocks noGrp="1"/>
          </p:cNvSpPr>
          <p:nvPr>
            <p:ph type="body" sz="quarter" idx="20" hasCustomPrompt="1"/>
          </p:nvPr>
        </p:nvSpPr>
        <p:spPr>
          <a:xfrm>
            <a:off x="438601" y="3972356"/>
            <a:ext cx="5002129" cy="1013911"/>
          </a:xfrm>
          <a:prstGeom prst="rect">
            <a:avLst/>
          </a:prstGeom>
        </p:spPr>
        <p:txBody>
          <a:bodyPr anchor="t"/>
          <a:lstStyle>
            <a:lvl1pPr marL="0" indent="0">
              <a:buNone/>
              <a:defRPr sz="3200" b="0" i="0">
                <a:solidFill>
                  <a:schemeClr val="tx2"/>
                </a:solidFill>
                <a:latin typeface="+mj-lt"/>
              </a:defRPr>
            </a:lvl1pPr>
          </a:lstStyle>
          <a:p>
            <a:pPr lvl="0"/>
            <a:r>
              <a:rPr lang="en-GB"/>
              <a:t>Click to add text</a:t>
            </a:r>
          </a:p>
        </p:txBody>
      </p:sp>
      <p:pic>
        <p:nvPicPr>
          <p:cNvPr id="52" name="Imagen 51">
            <a:extLst>
              <a:ext uri="{FF2B5EF4-FFF2-40B4-BE49-F238E27FC236}">
                <a16:creationId xmlns:a16="http://schemas.microsoft.com/office/drawing/2014/main" id="{75072CE0-A05A-3B4B-BE50-5EE41C802D0C}"/>
              </a:ext>
            </a:extLst>
          </p:cNvPr>
          <p:cNvPicPr>
            <a:picLocks noChangeAspect="1"/>
          </p:cNvPicPr>
          <p:nvPr userDrawn="1"/>
        </p:nvPicPr>
        <p:blipFill>
          <a:blip r:embed="rId5"/>
          <a:stretch>
            <a:fillRect/>
          </a:stretch>
        </p:blipFill>
        <p:spPr>
          <a:xfrm rot="16200000">
            <a:off x="703388" y="3486241"/>
            <a:ext cx="45719" cy="542552"/>
          </a:xfrm>
          <a:prstGeom prst="rect">
            <a:avLst/>
          </a:prstGeom>
        </p:spPr>
      </p:pic>
      <p:sp>
        <p:nvSpPr>
          <p:cNvPr id="32" name="Footer Placeholder 4">
            <a:extLst>
              <a:ext uri="{FF2B5EF4-FFF2-40B4-BE49-F238E27FC236}">
                <a16:creationId xmlns:a16="http://schemas.microsoft.com/office/drawing/2014/main" id="{057ED180-4E34-FC49-9907-40423C842F3C}"/>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Tree>
    <p:extLst>
      <p:ext uri="{BB962C8B-B14F-4D97-AF65-F5344CB8AC3E}">
        <p14:creationId xmlns:p14="http://schemas.microsoft.com/office/powerpoint/2010/main" val="23400726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En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191C63A-383C-7A45-8FA6-4192A83AA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46429" cy="6858000"/>
          </a:xfrm>
          <a:prstGeom prst="rect">
            <a:avLst/>
          </a:prstGeom>
        </p:spPr>
      </p:pic>
      <p:pic>
        <p:nvPicPr>
          <p:cNvPr id="47" name="Imagen 46">
            <a:extLst>
              <a:ext uri="{FF2B5EF4-FFF2-40B4-BE49-F238E27FC236}">
                <a16:creationId xmlns:a16="http://schemas.microsoft.com/office/drawing/2014/main" id="{BAB118ED-D268-8346-AC07-DB8B76A707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51271" y="1545526"/>
            <a:ext cx="4229508" cy="4187891"/>
          </a:xfrm>
          <a:prstGeom prst="rect">
            <a:avLst/>
          </a:prstGeom>
        </p:spPr>
      </p:pic>
      <p:sp>
        <p:nvSpPr>
          <p:cNvPr id="35" name="Freeform 5">
            <a:extLst>
              <a:ext uri="{FF2B5EF4-FFF2-40B4-BE49-F238E27FC236}">
                <a16:creationId xmlns:a16="http://schemas.microsoft.com/office/drawing/2014/main" id="{F0D10EE3-5B7F-1C4C-9239-ACDE12C4605D}"/>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pic>
        <p:nvPicPr>
          <p:cNvPr id="13" name="Picture 6">
            <a:extLst>
              <a:ext uri="{FF2B5EF4-FFF2-40B4-BE49-F238E27FC236}">
                <a16:creationId xmlns:a16="http://schemas.microsoft.com/office/drawing/2014/main" id="{F28A5575-FDD7-9E42-ADD0-75F692FAF32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38601" y="1797378"/>
            <a:ext cx="3601585" cy="1686908"/>
          </a:xfrm>
          <a:prstGeom prst="rect">
            <a:avLst/>
          </a:prstGeom>
        </p:spPr>
      </p:pic>
      <p:grpSp>
        <p:nvGrpSpPr>
          <p:cNvPr id="16" name="Grupo 15">
            <a:extLst>
              <a:ext uri="{FF2B5EF4-FFF2-40B4-BE49-F238E27FC236}">
                <a16:creationId xmlns:a16="http://schemas.microsoft.com/office/drawing/2014/main" id="{7B6A4833-49EC-4D4C-BDA4-D6415D342B95}"/>
              </a:ext>
            </a:extLst>
          </p:cNvPr>
          <p:cNvGrpSpPr/>
          <p:nvPr userDrawn="1"/>
        </p:nvGrpSpPr>
        <p:grpSpPr>
          <a:xfrm>
            <a:off x="425799" y="399684"/>
            <a:ext cx="3448596" cy="257538"/>
            <a:chOff x="2744788" y="0"/>
            <a:chExt cx="2720976" cy="203200"/>
          </a:xfrm>
          <a:solidFill>
            <a:srgbClr val="363636"/>
          </a:solidFill>
        </p:grpSpPr>
        <p:sp>
          <p:nvSpPr>
            <p:cNvPr id="17" name="Freeform 177">
              <a:extLst>
                <a:ext uri="{FF2B5EF4-FFF2-40B4-BE49-F238E27FC236}">
                  <a16:creationId xmlns:a16="http://schemas.microsoft.com/office/drawing/2014/main" id="{3230F0B4-E3A1-5F48-B6AC-E826B75BE2AD}"/>
                </a:ext>
              </a:extLst>
            </p:cNvPr>
            <p:cNvSpPr>
              <a:spLocks noEditPoints="1"/>
            </p:cNvSpPr>
            <p:nvPr/>
          </p:nvSpPr>
          <p:spPr bwMode="auto">
            <a:xfrm>
              <a:off x="2744788" y="6350"/>
              <a:ext cx="160338" cy="173038"/>
            </a:xfrm>
            <a:custGeom>
              <a:avLst/>
              <a:gdLst>
                <a:gd name="T0" fmla="*/ 24 w 87"/>
                <a:gd name="T1" fmla="*/ 90 h 95"/>
                <a:gd name="T2" fmla="*/ 19 w 87"/>
                <a:gd name="T3" fmla="*/ 94 h 95"/>
                <a:gd name="T4" fmla="*/ 3 w 87"/>
                <a:gd name="T5" fmla="*/ 94 h 95"/>
                <a:gd name="T6" fmla="*/ 1 w 87"/>
                <a:gd name="T7" fmla="*/ 91 h 95"/>
                <a:gd name="T8" fmla="*/ 29 w 87"/>
                <a:gd name="T9" fmla="*/ 4 h 95"/>
                <a:gd name="T10" fmla="*/ 35 w 87"/>
                <a:gd name="T11" fmla="*/ 0 h 95"/>
                <a:gd name="T12" fmla="*/ 53 w 87"/>
                <a:gd name="T13" fmla="*/ 0 h 95"/>
                <a:gd name="T14" fmla="*/ 58 w 87"/>
                <a:gd name="T15" fmla="*/ 5 h 95"/>
                <a:gd name="T16" fmla="*/ 86 w 87"/>
                <a:gd name="T17" fmla="*/ 92 h 95"/>
                <a:gd name="T18" fmla="*/ 84 w 87"/>
                <a:gd name="T19" fmla="*/ 95 h 95"/>
                <a:gd name="T20" fmla="*/ 67 w 87"/>
                <a:gd name="T21" fmla="*/ 95 h 95"/>
                <a:gd name="T22" fmla="*/ 62 w 87"/>
                <a:gd name="T23" fmla="*/ 90 h 95"/>
                <a:gd name="T24" fmla="*/ 57 w 87"/>
                <a:gd name="T25" fmla="*/ 73 h 95"/>
                <a:gd name="T26" fmla="*/ 29 w 87"/>
                <a:gd name="T27" fmla="*/ 73 h 95"/>
                <a:gd name="T28" fmla="*/ 24 w 87"/>
                <a:gd name="T29" fmla="*/ 90 h 95"/>
                <a:gd name="T30" fmla="*/ 49 w 87"/>
                <a:gd name="T31" fmla="*/ 40 h 95"/>
                <a:gd name="T32" fmla="*/ 44 w 87"/>
                <a:gd name="T33" fmla="*/ 23 h 95"/>
                <a:gd name="T34" fmla="*/ 43 w 87"/>
                <a:gd name="T35" fmla="*/ 23 h 95"/>
                <a:gd name="T36" fmla="*/ 39 w 87"/>
                <a:gd name="T37" fmla="*/ 40 h 95"/>
                <a:gd name="T38" fmla="*/ 34 w 87"/>
                <a:gd name="T39" fmla="*/ 56 h 95"/>
                <a:gd name="T40" fmla="*/ 53 w 87"/>
                <a:gd name="T41" fmla="*/ 56 h 95"/>
                <a:gd name="T42" fmla="*/ 49 w 87"/>
                <a:gd name="T43" fmla="*/ 4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95">
                  <a:moveTo>
                    <a:pt x="24" y="90"/>
                  </a:moveTo>
                  <a:cubicBezTo>
                    <a:pt x="23" y="93"/>
                    <a:pt x="22" y="94"/>
                    <a:pt x="19" y="94"/>
                  </a:cubicBezTo>
                  <a:cubicBezTo>
                    <a:pt x="3" y="94"/>
                    <a:pt x="3" y="94"/>
                    <a:pt x="3" y="94"/>
                  </a:cubicBezTo>
                  <a:cubicBezTo>
                    <a:pt x="1" y="94"/>
                    <a:pt x="0" y="94"/>
                    <a:pt x="1" y="91"/>
                  </a:cubicBezTo>
                  <a:cubicBezTo>
                    <a:pt x="29" y="4"/>
                    <a:pt x="29" y="4"/>
                    <a:pt x="29" y="4"/>
                  </a:cubicBezTo>
                  <a:cubicBezTo>
                    <a:pt x="30" y="2"/>
                    <a:pt x="31" y="0"/>
                    <a:pt x="35" y="0"/>
                  </a:cubicBezTo>
                  <a:cubicBezTo>
                    <a:pt x="53" y="0"/>
                    <a:pt x="53" y="0"/>
                    <a:pt x="53" y="0"/>
                  </a:cubicBezTo>
                  <a:cubicBezTo>
                    <a:pt x="57" y="0"/>
                    <a:pt x="57" y="2"/>
                    <a:pt x="58" y="5"/>
                  </a:cubicBezTo>
                  <a:cubicBezTo>
                    <a:pt x="86" y="92"/>
                    <a:pt x="86" y="92"/>
                    <a:pt x="86" y="92"/>
                  </a:cubicBezTo>
                  <a:cubicBezTo>
                    <a:pt x="87" y="94"/>
                    <a:pt x="86" y="95"/>
                    <a:pt x="84" y="95"/>
                  </a:cubicBezTo>
                  <a:cubicBezTo>
                    <a:pt x="67" y="95"/>
                    <a:pt x="67" y="95"/>
                    <a:pt x="67" y="95"/>
                  </a:cubicBezTo>
                  <a:cubicBezTo>
                    <a:pt x="64" y="95"/>
                    <a:pt x="63" y="93"/>
                    <a:pt x="62" y="90"/>
                  </a:cubicBezTo>
                  <a:cubicBezTo>
                    <a:pt x="57" y="73"/>
                    <a:pt x="57" y="73"/>
                    <a:pt x="57" y="73"/>
                  </a:cubicBezTo>
                  <a:cubicBezTo>
                    <a:pt x="29" y="73"/>
                    <a:pt x="29" y="73"/>
                    <a:pt x="29" y="73"/>
                  </a:cubicBezTo>
                  <a:lnTo>
                    <a:pt x="24" y="90"/>
                  </a:lnTo>
                  <a:close/>
                  <a:moveTo>
                    <a:pt x="49" y="40"/>
                  </a:moveTo>
                  <a:cubicBezTo>
                    <a:pt x="44" y="23"/>
                    <a:pt x="44" y="23"/>
                    <a:pt x="44" y="23"/>
                  </a:cubicBezTo>
                  <a:cubicBezTo>
                    <a:pt x="43" y="23"/>
                    <a:pt x="43" y="23"/>
                    <a:pt x="43" y="23"/>
                  </a:cubicBezTo>
                  <a:cubicBezTo>
                    <a:pt x="39" y="40"/>
                    <a:pt x="39" y="40"/>
                    <a:pt x="39" y="40"/>
                  </a:cubicBezTo>
                  <a:cubicBezTo>
                    <a:pt x="34" y="56"/>
                    <a:pt x="34" y="56"/>
                    <a:pt x="34" y="56"/>
                  </a:cubicBezTo>
                  <a:cubicBezTo>
                    <a:pt x="53" y="56"/>
                    <a:pt x="53" y="56"/>
                    <a:pt x="53" y="56"/>
                  </a:cubicBez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18" name="Freeform 178">
              <a:extLst>
                <a:ext uri="{FF2B5EF4-FFF2-40B4-BE49-F238E27FC236}">
                  <a16:creationId xmlns:a16="http://schemas.microsoft.com/office/drawing/2014/main" id="{6C8D7EB3-4A93-4F42-8C3F-25E2DB189C5D}"/>
                </a:ext>
              </a:extLst>
            </p:cNvPr>
            <p:cNvSpPr>
              <a:spLocks/>
            </p:cNvSpPr>
            <p:nvPr/>
          </p:nvSpPr>
          <p:spPr bwMode="auto">
            <a:xfrm>
              <a:off x="2917826" y="49213"/>
              <a:ext cx="196850" cy="133350"/>
            </a:xfrm>
            <a:custGeom>
              <a:avLst/>
              <a:gdLst>
                <a:gd name="T0" fmla="*/ 103 w 107"/>
                <a:gd name="T1" fmla="*/ 72 h 72"/>
                <a:gd name="T2" fmla="*/ 88 w 107"/>
                <a:gd name="T3" fmla="*/ 72 h 72"/>
                <a:gd name="T4" fmla="*/ 85 w 107"/>
                <a:gd name="T5" fmla="*/ 69 h 72"/>
                <a:gd name="T6" fmla="*/ 85 w 107"/>
                <a:gd name="T7" fmla="*/ 32 h 72"/>
                <a:gd name="T8" fmla="*/ 77 w 107"/>
                <a:gd name="T9" fmla="*/ 21 h 72"/>
                <a:gd name="T10" fmla="*/ 64 w 107"/>
                <a:gd name="T11" fmla="*/ 25 h 72"/>
                <a:gd name="T12" fmla="*/ 64 w 107"/>
                <a:gd name="T13" fmla="*/ 69 h 72"/>
                <a:gd name="T14" fmla="*/ 61 w 107"/>
                <a:gd name="T15" fmla="*/ 72 h 72"/>
                <a:gd name="T16" fmla="*/ 45 w 107"/>
                <a:gd name="T17" fmla="*/ 71 h 72"/>
                <a:gd name="T18" fmla="*/ 43 w 107"/>
                <a:gd name="T19" fmla="*/ 68 h 72"/>
                <a:gd name="T20" fmla="*/ 43 w 107"/>
                <a:gd name="T21" fmla="*/ 31 h 72"/>
                <a:gd name="T22" fmla="*/ 35 w 107"/>
                <a:gd name="T23" fmla="*/ 20 h 72"/>
                <a:gd name="T24" fmla="*/ 22 w 107"/>
                <a:gd name="T25" fmla="*/ 24 h 72"/>
                <a:gd name="T26" fmla="*/ 22 w 107"/>
                <a:gd name="T27" fmla="*/ 68 h 72"/>
                <a:gd name="T28" fmla="*/ 19 w 107"/>
                <a:gd name="T29" fmla="*/ 71 h 72"/>
                <a:gd name="T30" fmla="*/ 3 w 107"/>
                <a:gd name="T31" fmla="*/ 71 h 72"/>
                <a:gd name="T32" fmla="*/ 0 w 107"/>
                <a:gd name="T33" fmla="*/ 68 h 72"/>
                <a:gd name="T34" fmla="*/ 1 w 107"/>
                <a:gd name="T35" fmla="*/ 4 h 72"/>
                <a:gd name="T36" fmla="*/ 4 w 107"/>
                <a:gd name="T37" fmla="*/ 1 h 72"/>
                <a:gd name="T38" fmla="*/ 20 w 107"/>
                <a:gd name="T39" fmla="*/ 1 h 72"/>
                <a:gd name="T40" fmla="*/ 23 w 107"/>
                <a:gd name="T41" fmla="*/ 4 h 72"/>
                <a:gd name="T42" fmla="*/ 23 w 107"/>
                <a:gd name="T43" fmla="*/ 8 h 72"/>
                <a:gd name="T44" fmla="*/ 23 w 107"/>
                <a:gd name="T45" fmla="*/ 8 h 72"/>
                <a:gd name="T46" fmla="*/ 44 w 107"/>
                <a:gd name="T47" fmla="*/ 0 h 72"/>
                <a:gd name="T48" fmla="*/ 62 w 107"/>
                <a:gd name="T49" fmla="*/ 10 h 72"/>
                <a:gd name="T50" fmla="*/ 86 w 107"/>
                <a:gd name="T51" fmla="*/ 1 h 72"/>
                <a:gd name="T52" fmla="*/ 107 w 107"/>
                <a:gd name="T53" fmla="*/ 29 h 72"/>
                <a:gd name="T54" fmla="*/ 106 w 107"/>
                <a:gd name="T55" fmla="*/ 69 h 72"/>
                <a:gd name="T56" fmla="*/ 103 w 107"/>
                <a:gd name="T5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72">
                  <a:moveTo>
                    <a:pt x="103" y="72"/>
                  </a:moveTo>
                  <a:cubicBezTo>
                    <a:pt x="88" y="72"/>
                    <a:pt x="88" y="72"/>
                    <a:pt x="88" y="72"/>
                  </a:cubicBezTo>
                  <a:cubicBezTo>
                    <a:pt x="85" y="72"/>
                    <a:pt x="85" y="71"/>
                    <a:pt x="85" y="69"/>
                  </a:cubicBezTo>
                  <a:cubicBezTo>
                    <a:pt x="85" y="32"/>
                    <a:pt x="85" y="32"/>
                    <a:pt x="85" y="32"/>
                  </a:cubicBezTo>
                  <a:cubicBezTo>
                    <a:pt x="85" y="23"/>
                    <a:pt x="82" y="21"/>
                    <a:pt x="77" y="21"/>
                  </a:cubicBezTo>
                  <a:cubicBezTo>
                    <a:pt x="74" y="21"/>
                    <a:pt x="68" y="23"/>
                    <a:pt x="64" y="25"/>
                  </a:cubicBezTo>
                  <a:cubicBezTo>
                    <a:pt x="64" y="69"/>
                    <a:pt x="64" y="69"/>
                    <a:pt x="64" y="69"/>
                  </a:cubicBezTo>
                  <a:cubicBezTo>
                    <a:pt x="64" y="70"/>
                    <a:pt x="64" y="72"/>
                    <a:pt x="61" y="72"/>
                  </a:cubicBezTo>
                  <a:cubicBezTo>
                    <a:pt x="45" y="71"/>
                    <a:pt x="45" y="71"/>
                    <a:pt x="45" y="71"/>
                  </a:cubicBezTo>
                  <a:cubicBezTo>
                    <a:pt x="43" y="71"/>
                    <a:pt x="42" y="70"/>
                    <a:pt x="43" y="68"/>
                  </a:cubicBezTo>
                  <a:cubicBezTo>
                    <a:pt x="43" y="31"/>
                    <a:pt x="43" y="31"/>
                    <a:pt x="43" y="31"/>
                  </a:cubicBezTo>
                  <a:cubicBezTo>
                    <a:pt x="43" y="23"/>
                    <a:pt x="40" y="20"/>
                    <a:pt x="35" y="20"/>
                  </a:cubicBezTo>
                  <a:cubicBezTo>
                    <a:pt x="32" y="20"/>
                    <a:pt x="26" y="22"/>
                    <a:pt x="22" y="24"/>
                  </a:cubicBezTo>
                  <a:cubicBezTo>
                    <a:pt x="22" y="68"/>
                    <a:pt x="22" y="68"/>
                    <a:pt x="22" y="68"/>
                  </a:cubicBezTo>
                  <a:cubicBezTo>
                    <a:pt x="22" y="70"/>
                    <a:pt x="21" y="71"/>
                    <a:pt x="19" y="71"/>
                  </a:cubicBezTo>
                  <a:cubicBezTo>
                    <a:pt x="3" y="71"/>
                    <a:pt x="3" y="71"/>
                    <a:pt x="3" y="71"/>
                  </a:cubicBezTo>
                  <a:cubicBezTo>
                    <a:pt x="1" y="71"/>
                    <a:pt x="0" y="70"/>
                    <a:pt x="0" y="68"/>
                  </a:cubicBezTo>
                  <a:cubicBezTo>
                    <a:pt x="1" y="4"/>
                    <a:pt x="1" y="4"/>
                    <a:pt x="1" y="4"/>
                  </a:cubicBezTo>
                  <a:cubicBezTo>
                    <a:pt x="1" y="2"/>
                    <a:pt x="2" y="1"/>
                    <a:pt x="4" y="1"/>
                  </a:cubicBezTo>
                  <a:cubicBezTo>
                    <a:pt x="20" y="1"/>
                    <a:pt x="20" y="1"/>
                    <a:pt x="20" y="1"/>
                  </a:cubicBezTo>
                  <a:cubicBezTo>
                    <a:pt x="22" y="1"/>
                    <a:pt x="23" y="3"/>
                    <a:pt x="23" y="4"/>
                  </a:cubicBezTo>
                  <a:cubicBezTo>
                    <a:pt x="23" y="8"/>
                    <a:pt x="23" y="8"/>
                    <a:pt x="23" y="8"/>
                  </a:cubicBezTo>
                  <a:cubicBezTo>
                    <a:pt x="23" y="8"/>
                    <a:pt x="23" y="8"/>
                    <a:pt x="23" y="8"/>
                  </a:cubicBezTo>
                  <a:cubicBezTo>
                    <a:pt x="29" y="3"/>
                    <a:pt x="36" y="0"/>
                    <a:pt x="44" y="0"/>
                  </a:cubicBezTo>
                  <a:cubicBezTo>
                    <a:pt x="52" y="0"/>
                    <a:pt x="59" y="3"/>
                    <a:pt x="62" y="10"/>
                  </a:cubicBezTo>
                  <a:cubicBezTo>
                    <a:pt x="69" y="5"/>
                    <a:pt x="77" y="1"/>
                    <a:pt x="86" y="1"/>
                  </a:cubicBezTo>
                  <a:cubicBezTo>
                    <a:pt x="106" y="1"/>
                    <a:pt x="107" y="15"/>
                    <a:pt x="107" y="29"/>
                  </a:cubicBezTo>
                  <a:cubicBezTo>
                    <a:pt x="106" y="69"/>
                    <a:pt x="106" y="69"/>
                    <a:pt x="106" y="69"/>
                  </a:cubicBezTo>
                  <a:cubicBezTo>
                    <a:pt x="106" y="70"/>
                    <a:pt x="106" y="72"/>
                    <a:pt x="103"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19" name="Freeform 179">
              <a:extLst>
                <a:ext uri="{FF2B5EF4-FFF2-40B4-BE49-F238E27FC236}">
                  <a16:creationId xmlns:a16="http://schemas.microsoft.com/office/drawing/2014/main" id="{92040A8F-7180-BC48-9C43-18E030BE8102}"/>
                </a:ext>
              </a:extLst>
            </p:cNvPr>
            <p:cNvSpPr>
              <a:spLocks noEditPoints="1"/>
            </p:cNvSpPr>
            <p:nvPr/>
          </p:nvSpPr>
          <p:spPr bwMode="auto">
            <a:xfrm>
              <a:off x="3136901" y="50800"/>
              <a:ext cx="133350" cy="134938"/>
            </a:xfrm>
            <a:custGeom>
              <a:avLst/>
              <a:gdLst>
                <a:gd name="T0" fmla="*/ 45 w 73"/>
                <a:gd name="T1" fmla="*/ 63 h 73"/>
                <a:gd name="T2" fmla="*/ 20 w 73"/>
                <a:gd name="T3" fmla="*/ 72 h 73"/>
                <a:gd name="T4" fmla="*/ 0 w 73"/>
                <a:gd name="T5" fmla="*/ 51 h 73"/>
                <a:gd name="T6" fmla="*/ 27 w 73"/>
                <a:gd name="T7" fmla="*/ 28 h 73"/>
                <a:gd name="T8" fmla="*/ 44 w 73"/>
                <a:gd name="T9" fmla="*/ 28 h 73"/>
                <a:gd name="T10" fmla="*/ 44 w 73"/>
                <a:gd name="T11" fmla="*/ 26 h 73"/>
                <a:gd name="T12" fmla="*/ 31 w 73"/>
                <a:gd name="T13" fmla="*/ 18 h 73"/>
                <a:gd name="T14" fmla="*/ 13 w 73"/>
                <a:gd name="T15" fmla="*/ 19 h 73"/>
                <a:gd name="T16" fmla="*/ 7 w 73"/>
                <a:gd name="T17" fmla="*/ 16 h 73"/>
                <a:gd name="T18" fmla="*/ 6 w 73"/>
                <a:gd name="T19" fmla="*/ 9 h 73"/>
                <a:gd name="T20" fmla="*/ 10 w 73"/>
                <a:gd name="T21" fmla="*/ 3 h 73"/>
                <a:gd name="T22" fmla="*/ 35 w 73"/>
                <a:gd name="T23" fmla="*/ 0 h 73"/>
                <a:gd name="T24" fmla="*/ 65 w 73"/>
                <a:gd name="T25" fmla="*/ 27 h 73"/>
                <a:gd name="T26" fmla="*/ 65 w 73"/>
                <a:gd name="T27" fmla="*/ 50 h 73"/>
                <a:gd name="T28" fmla="*/ 70 w 73"/>
                <a:gd name="T29" fmla="*/ 56 h 73"/>
                <a:gd name="T30" fmla="*/ 73 w 73"/>
                <a:gd name="T31" fmla="*/ 59 h 73"/>
                <a:gd name="T32" fmla="*/ 73 w 73"/>
                <a:gd name="T33" fmla="*/ 68 h 73"/>
                <a:gd name="T34" fmla="*/ 69 w 73"/>
                <a:gd name="T35" fmla="*/ 72 h 73"/>
                <a:gd name="T36" fmla="*/ 60 w 73"/>
                <a:gd name="T37" fmla="*/ 73 h 73"/>
                <a:gd name="T38" fmla="*/ 45 w 73"/>
                <a:gd name="T39" fmla="*/ 63 h 73"/>
                <a:gd name="T40" fmla="*/ 43 w 73"/>
                <a:gd name="T41" fmla="*/ 42 h 73"/>
                <a:gd name="T42" fmla="*/ 30 w 73"/>
                <a:gd name="T43" fmla="*/ 42 h 73"/>
                <a:gd name="T44" fmla="*/ 22 w 73"/>
                <a:gd name="T45" fmla="*/ 50 h 73"/>
                <a:gd name="T46" fmla="*/ 28 w 73"/>
                <a:gd name="T47" fmla="*/ 56 h 73"/>
                <a:gd name="T48" fmla="*/ 43 w 73"/>
                <a:gd name="T49" fmla="*/ 52 h 73"/>
                <a:gd name="T50" fmla="*/ 43 w 73"/>
                <a:gd name="T51" fmla="*/ 4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73">
                  <a:moveTo>
                    <a:pt x="45" y="63"/>
                  </a:moveTo>
                  <a:cubicBezTo>
                    <a:pt x="38" y="70"/>
                    <a:pt x="27" y="73"/>
                    <a:pt x="20" y="72"/>
                  </a:cubicBezTo>
                  <a:cubicBezTo>
                    <a:pt x="3" y="72"/>
                    <a:pt x="0" y="62"/>
                    <a:pt x="0" y="51"/>
                  </a:cubicBezTo>
                  <a:cubicBezTo>
                    <a:pt x="0" y="34"/>
                    <a:pt x="11" y="28"/>
                    <a:pt x="27" y="28"/>
                  </a:cubicBezTo>
                  <a:cubicBezTo>
                    <a:pt x="44" y="28"/>
                    <a:pt x="44" y="28"/>
                    <a:pt x="44" y="28"/>
                  </a:cubicBezTo>
                  <a:cubicBezTo>
                    <a:pt x="44" y="26"/>
                    <a:pt x="44" y="26"/>
                    <a:pt x="44" y="26"/>
                  </a:cubicBezTo>
                  <a:cubicBezTo>
                    <a:pt x="44" y="20"/>
                    <a:pt x="42" y="18"/>
                    <a:pt x="31" y="18"/>
                  </a:cubicBezTo>
                  <a:cubicBezTo>
                    <a:pt x="27" y="17"/>
                    <a:pt x="18" y="18"/>
                    <a:pt x="13" y="19"/>
                  </a:cubicBezTo>
                  <a:cubicBezTo>
                    <a:pt x="9" y="19"/>
                    <a:pt x="8" y="19"/>
                    <a:pt x="7" y="16"/>
                  </a:cubicBezTo>
                  <a:cubicBezTo>
                    <a:pt x="6" y="9"/>
                    <a:pt x="6" y="9"/>
                    <a:pt x="6" y="9"/>
                  </a:cubicBezTo>
                  <a:cubicBezTo>
                    <a:pt x="5" y="6"/>
                    <a:pt x="6" y="5"/>
                    <a:pt x="10" y="3"/>
                  </a:cubicBezTo>
                  <a:cubicBezTo>
                    <a:pt x="17" y="1"/>
                    <a:pt x="28" y="0"/>
                    <a:pt x="35" y="0"/>
                  </a:cubicBezTo>
                  <a:cubicBezTo>
                    <a:pt x="62" y="0"/>
                    <a:pt x="65" y="10"/>
                    <a:pt x="65" y="27"/>
                  </a:cubicBezTo>
                  <a:cubicBezTo>
                    <a:pt x="65" y="50"/>
                    <a:pt x="65" y="50"/>
                    <a:pt x="65" y="50"/>
                  </a:cubicBezTo>
                  <a:cubicBezTo>
                    <a:pt x="65" y="56"/>
                    <a:pt x="66" y="56"/>
                    <a:pt x="70" y="56"/>
                  </a:cubicBezTo>
                  <a:cubicBezTo>
                    <a:pt x="72" y="57"/>
                    <a:pt x="73" y="57"/>
                    <a:pt x="73" y="59"/>
                  </a:cubicBezTo>
                  <a:cubicBezTo>
                    <a:pt x="73" y="68"/>
                    <a:pt x="73" y="68"/>
                    <a:pt x="73" y="68"/>
                  </a:cubicBezTo>
                  <a:cubicBezTo>
                    <a:pt x="73" y="70"/>
                    <a:pt x="71" y="71"/>
                    <a:pt x="69" y="72"/>
                  </a:cubicBezTo>
                  <a:cubicBezTo>
                    <a:pt x="66" y="72"/>
                    <a:pt x="63" y="73"/>
                    <a:pt x="60" y="73"/>
                  </a:cubicBezTo>
                  <a:cubicBezTo>
                    <a:pt x="53" y="72"/>
                    <a:pt x="47" y="71"/>
                    <a:pt x="45" y="63"/>
                  </a:cubicBezTo>
                  <a:close/>
                  <a:moveTo>
                    <a:pt x="43" y="42"/>
                  </a:moveTo>
                  <a:cubicBezTo>
                    <a:pt x="30" y="42"/>
                    <a:pt x="30" y="42"/>
                    <a:pt x="30" y="42"/>
                  </a:cubicBezTo>
                  <a:cubicBezTo>
                    <a:pt x="25" y="42"/>
                    <a:pt x="22" y="44"/>
                    <a:pt x="22" y="50"/>
                  </a:cubicBezTo>
                  <a:cubicBezTo>
                    <a:pt x="22" y="55"/>
                    <a:pt x="23" y="56"/>
                    <a:pt x="28" y="56"/>
                  </a:cubicBezTo>
                  <a:cubicBezTo>
                    <a:pt x="33" y="56"/>
                    <a:pt x="39" y="54"/>
                    <a:pt x="43" y="52"/>
                  </a:cubicBezTo>
                  <a:lnTo>
                    <a:pt x="4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0" name="Freeform 180">
              <a:extLst>
                <a:ext uri="{FF2B5EF4-FFF2-40B4-BE49-F238E27FC236}">
                  <a16:creationId xmlns:a16="http://schemas.microsoft.com/office/drawing/2014/main" id="{91A5F5A4-91A7-D643-978E-B48F700C18E1}"/>
                </a:ext>
              </a:extLst>
            </p:cNvPr>
            <p:cNvSpPr>
              <a:spLocks noEditPoints="1"/>
            </p:cNvSpPr>
            <p:nvPr/>
          </p:nvSpPr>
          <p:spPr bwMode="auto">
            <a:xfrm>
              <a:off x="3284538" y="0"/>
              <a:ext cx="123825" cy="185738"/>
            </a:xfrm>
            <a:custGeom>
              <a:avLst/>
              <a:gdLst>
                <a:gd name="T0" fmla="*/ 63 w 67"/>
                <a:gd name="T1" fmla="*/ 100 h 101"/>
                <a:gd name="T2" fmla="*/ 47 w 67"/>
                <a:gd name="T3" fmla="*/ 100 h 101"/>
                <a:gd name="T4" fmla="*/ 45 w 67"/>
                <a:gd name="T5" fmla="*/ 97 h 101"/>
                <a:gd name="T6" fmla="*/ 45 w 67"/>
                <a:gd name="T7" fmla="*/ 94 h 101"/>
                <a:gd name="T8" fmla="*/ 44 w 67"/>
                <a:gd name="T9" fmla="*/ 94 h 101"/>
                <a:gd name="T10" fmla="*/ 24 w 67"/>
                <a:gd name="T11" fmla="*/ 101 h 101"/>
                <a:gd name="T12" fmla="*/ 1 w 67"/>
                <a:gd name="T13" fmla="*/ 66 h 101"/>
                <a:gd name="T14" fmla="*/ 30 w 67"/>
                <a:gd name="T15" fmla="*/ 29 h 101"/>
                <a:gd name="T16" fmla="*/ 45 w 67"/>
                <a:gd name="T17" fmla="*/ 31 h 101"/>
                <a:gd name="T18" fmla="*/ 45 w 67"/>
                <a:gd name="T19" fmla="*/ 31 h 101"/>
                <a:gd name="T20" fmla="*/ 45 w 67"/>
                <a:gd name="T21" fmla="*/ 3 h 101"/>
                <a:gd name="T22" fmla="*/ 48 w 67"/>
                <a:gd name="T23" fmla="*/ 0 h 101"/>
                <a:gd name="T24" fmla="*/ 64 w 67"/>
                <a:gd name="T25" fmla="*/ 0 h 101"/>
                <a:gd name="T26" fmla="*/ 67 w 67"/>
                <a:gd name="T27" fmla="*/ 4 h 101"/>
                <a:gd name="T28" fmla="*/ 66 w 67"/>
                <a:gd name="T29" fmla="*/ 98 h 101"/>
                <a:gd name="T30" fmla="*/ 63 w 67"/>
                <a:gd name="T31" fmla="*/ 100 h 101"/>
                <a:gd name="T32" fmla="*/ 45 w 67"/>
                <a:gd name="T33" fmla="*/ 49 h 101"/>
                <a:gd name="T34" fmla="*/ 34 w 67"/>
                <a:gd name="T35" fmla="*/ 47 h 101"/>
                <a:gd name="T36" fmla="*/ 23 w 67"/>
                <a:gd name="T37" fmla="*/ 65 h 101"/>
                <a:gd name="T38" fmla="*/ 31 w 67"/>
                <a:gd name="T39" fmla="*/ 82 h 101"/>
                <a:gd name="T40" fmla="*/ 45 w 67"/>
                <a:gd name="T41" fmla="*/ 78 h 101"/>
                <a:gd name="T42" fmla="*/ 45 w 67"/>
                <a:gd name="T43"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101">
                  <a:moveTo>
                    <a:pt x="63" y="100"/>
                  </a:moveTo>
                  <a:cubicBezTo>
                    <a:pt x="47" y="100"/>
                    <a:pt x="47" y="100"/>
                    <a:pt x="47" y="100"/>
                  </a:cubicBezTo>
                  <a:cubicBezTo>
                    <a:pt x="45" y="100"/>
                    <a:pt x="44" y="99"/>
                    <a:pt x="45" y="97"/>
                  </a:cubicBezTo>
                  <a:cubicBezTo>
                    <a:pt x="45" y="94"/>
                    <a:pt x="45" y="94"/>
                    <a:pt x="45" y="94"/>
                  </a:cubicBezTo>
                  <a:cubicBezTo>
                    <a:pt x="44" y="94"/>
                    <a:pt x="44" y="94"/>
                    <a:pt x="44" y="94"/>
                  </a:cubicBezTo>
                  <a:cubicBezTo>
                    <a:pt x="38" y="98"/>
                    <a:pt x="31" y="101"/>
                    <a:pt x="24" y="101"/>
                  </a:cubicBezTo>
                  <a:cubicBezTo>
                    <a:pt x="5" y="101"/>
                    <a:pt x="0" y="86"/>
                    <a:pt x="1" y="66"/>
                  </a:cubicBezTo>
                  <a:cubicBezTo>
                    <a:pt x="1" y="43"/>
                    <a:pt x="5" y="28"/>
                    <a:pt x="30" y="29"/>
                  </a:cubicBezTo>
                  <a:cubicBezTo>
                    <a:pt x="36" y="29"/>
                    <a:pt x="41" y="30"/>
                    <a:pt x="45" y="31"/>
                  </a:cubicBezTo>
                  <a:cubicBezTo>
                    <a:pt x="45" y="31"/>
                    <a:pt x="45" y="31"/>
                    <a:pt x="45" y="31"/>
                  </a:cubicBezTo>
                  <a:cubicBezTo>
                    <a:pt x="45" y="3"/>
                    <a:pt x="45" y="3"/>
                    <a:pt x="45" y="3"/>
                  </a:cubicBezTo>
                  <a:cubicBezTo>
                    <a:pt x="45" y="2"/>
                    <a:pt x="46" y="0"/>
                    <a:pt x="48" y="0"/>
                  </a:cubicBezTo>
                  <a:cubicBezTo>
                    <a:pt x="64" y="0"/>
                    <a:pt x="64" y="0"/>
                    <a:pt x="64" y="0"/>
                  </a:cubicBezTo>
                  <a:cubicBezTo>
                    <a:pt x="67" y="0"/>
                    <a:pt x="67" y="2"/>
                    <a:pt x="67" y="4"/>
                  </a:cubicBezTo>
                  <a:cubicBezTo>
                    <a:pt x="66" y="98"/>
                    <a:pt x="66" y="98"/>
                    <a:pt x="66" y="98"/>
                  </a:cubicBezTo>
                  <a:cubicBezTo>
                    <a:pt x="66" y="99"/>
                    <a:pt x="65" y="101"/>
                    <a:pt x="63" y="100"/>
                  </a:cubicBezTo>
                  <a:close/>
                  <a:moveTo>
                    <a:pt x="45" y="49"/>
                  </a:moveTo>
                  <a:cubicBezTo>
                    <a:pt x="40" y="48"/>
                    <a:pt x="37" y="47"/>
                    <a:pt x="34" y="47"/>
                  </a:cubicBezTo>
                  <a:cubicBezTo>
                    <a:pt x="26" y="47"/>
                    <a:pt x="23" y="51"/>
                    <a:pt x="23" y="65"/>
                  </a:cubicBezTo>
                  <a:cubicBezTo>
                    <a:pt x="22" y="79"/>
                    <a:pt x="25" y="82"/>
                    <a:pt x="31" y="82"/>
                  </a:cubicBezTo>
                  <a:cubicBezTo>
                    <a:pt x="35" y="82"/>
                    <a:pt x="41" y="79"/>
                    <a:pt x="45" y="78"/>
                  </a:cubicBezTo>
                  <a:lnTo>
                    <a:pt x="45"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1" name="Freeform 181">
              <a:extLst>
                <a:ext uri="{FF2B5EF4-FFF2-40B4-BE49-F238E27FC236}">
                  <a16:creationId xmlns:a16="http://schemas.microsoft.com/office/drawing/2014/main" id="{6D9E3275-FEAB-7944-88C0-0FB18D605CB2}"/>
                </a:ext>
              </a:extLst>
            </p:cNvPr>
            <p:cNvSpPr>
              <a:spLocks noEditPoints="1"/>
            </p:cNvSpPr>
            <p:nvPr/>
          </p:nvSpPr>
          <p:spPr bwMode="auto">
            <a:xfrm>
              <a:off x="3430588" y="53975"/>
              <a:ext cx="119063" cy="133350"/>
            </a:xfrm>
            <a:custGeom>
              <a:avLst/>
              <a:gdLst>
                <a:gd name="T0" fmla="*/ 22 w 65"/>
                <a:gd name="T1" fmla="*/ 42 h 73"/>
                <a:gd name="T2" fmla="*/ 38 w 65"/>
                <a:gd name="T3" fmla="*/ 55 h 73"/>
                <a:gd name="T4" fmla="*/ 54 w 65"/>
                <a:gd name="T5" fmla="*/ 54 h 73"/>
                <a:gd name="T6" fmla="*/ 59 w 65"/>
                <a:gd name="T7" fmla="*/ 57 h 73"/>
                <a:gd name="T8" fmla="*/ 60 w 65"/>
                <a:gd name="T9" fmla="*/ 64 h 73"/>
                <a:gd name="T10" fmla="*/ 56 w 65"/>
                <a:gd name="T11" fmla="*/ 70 h 73"/>
                <a:gd name="T12" fmla="*/ 34 w 65"/>
                <a:gd name="T13" fmla="*/ 73 h 73"/>
                <a:gd name="T14" fmla="*/ 0 w 65"/>
                <a:gd name="T15" fmla="*/ 37 h 73"/>
                <a:gd name="T16" fmla="*/ 33 w 65"/>
                <a:gd name="T17" fmla="*/ 1 h 73"/>
                <a:gd name="T18" fmla="*/ 65 w 65"/>
                <a:gd name="T19" fmla="*/ 33 h 73"/>
                <a:gd name="T20" fmla="*/ 57 w 65"/>
                <a:gd name="T21" fmla="*/ 42 h 73"/>
                <a:gd name="T22" fmla="*/ 22 w 65"/>
                <a:gd name="T23" fmla="*/ 42 h 73"/>
                <a:gd name="T24" fmla="*/ 23 w 65"/>
                <a:gd name="T25" fmla="*/ 29 h 73"/>
                <a:gd name="T26" fmla="*/ 43 w 65"/>
                <a:gd name="T27" fmla="*/ 29 h 73"/>
                <a:gd name="T28" fmla="*/ 33 w 65"/>
                <a:gd name="T29" fmla="*/ 17 h 73"/>
                <a:gd name="T30" fmla="*/ 23 w 65"/>
                <a:gd name="T31" fmla="*/ 2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73">
                  <a:moveTo>
                    <a:pt x="22" y="42"/>
                  </a:moveTo>
                  <a:cubicBezTo>
                    <a:pt x="23" y="53"/>
                    <a:pt x="28" y="55"/>
                    <a:pt x="38" y="55"/>
                  </a:cubicBezTo>
                  <a:cubicBezTo>
                    <a:pt x="42" y="55"/>
                    <a:pt x="49" y="55"/>
                    <a:pt x="54" y="54"/>
                  </a:cubicBezTo>
                  <a:cubicBezTo>
                    <a:pt x="58" y="54"/>
                    <a:pt x="58" y="54"/>
                    <a:pt x="59" y="57"/>
                  </a:cubicBezTo>
                  <a:cubicBezTo>
                    <a:pt x="60" y="64"/>
                    <a:pt x="60" y="64"/>
                    <a:pt x="60" y="64"/>
                  </a:cubicBezTo>
                  <a:cubicBezTo>
                    <a:pt x="61" y="67"/>
                    <a:pt x="61" y="69"/>
                    <a:pt x="56" y="70"/>
                  </a:cubicBezTo>
                  <a:cubicBezTo>
                    <a:pt x="51" y="72"/>
                    <a:pt x="40" y="73"/>
                    <a:pt x="34" y="73"/>
                  </a:cubicBezTo>
                  <a:cubicBezTo>
                    <a:pt x="5" y="73"/>
                    <a:pt x="0" y="56"/>
                    <a:pt x="0" y="37"/>
                  </a:cubicBezTo>
                  <a:cubicBezTo>
                    <a:pt x="0" y="24"/>
                    <a:pt x="3" y="0"/>
                    <a:pt x="33" y="1"/>
                  </a:cubicBezTo>
                  <a:cubicBezTo>
                    <a:pt x="60" y="1"/>
                    <a:pt x="65" y="18"/>
                    <a:pt x="65" y="33"/>
                  </a:cubicBezTo>
                  <a:cubicBezTo>
                    <a:pt x="65" y="39"/>
                    <a:pt x="63" y="42"/>
                    <a:pt x="57" y="42"/>
                  </a:cubicBezTo>
                  <a:lnTo>
                    <a:pt x="22" y="42"/>
                  </a:lnTo>
                  <a:close/>
                  <a:moveTo>
                    <a:pt x="23" y="29"/>
                  </a:moveTo>
                  <a:cubicBezTo>
                    <a:pt x="43" y="29"/>
                    <a:pt x="43" y="29"/>
                    <a:pt x="43" y="29"/>
                  </a:cubicBezTo>
                  <a:cubicBezTo>
                    <a:pt x="43" y="23"/>
                    <a:pt x="40" y="17"/>
                    <a:pt x="33" y="17"/>
                  </a:cubicBezTo>
                  <a:cubicBezTo>
                    <a:pt x="26" y="17"/>
                    <a:pt x="23" y="21"/>
                    <a:pt x="2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2" name="Freeform 182">
              <a:extLst>
                <a:ext uri="{FF2B5EF4-FFF2-40B4-BE49-F238E27FC236}">
                  <a16:creationId xmlns:a16="http://schemas.microsoft.com/office/drawing/2014/main" id="{2FE16B0B-0324-784A-BD50-608F9E1128E4}"/>
                </a:ext>
              </a:extLst>
            </p:cNvPr>
            <p:cNvSpPr>
              <a:spLocks/>
            </p:cNvSpPr>
            <p:nvPr/>
          </p:nvSpPr>
          <p:spPr bwMode="auto">
            <a:xfrm>
              <a:off x="3570288" y="57150"/>
              <a:ext cx="120650" cy="131763"/>
            </a:xfrm>
            <a:custGeom>
              <a:avLst/>
              <a:gdLst>
                <a:gd name="T0" fmla="*/ 62 w 66"/>
                <a:gd name="T1" fmla="*/ 71 h 72"/>
                <a:gd name="T2" fmla="*/ 47 w 66"/>
                <a:gd name="T3" fmla="*/ 71 h 72"/>
                <a:gd name="T4" fmla="*/ 44 w 66"/>
                <a:gd name="T5" fmla="*/ 68 h 72"/>
                <a:gd name="T6" fmla="*/ 44 w 66"/>
                <a:gd name="T7" fmla="*/ 64 h 72"/>
                <a:gd name="T8" fmla="*/ 44 w 66"/>
                <a:gd name="T9" fmla="*/ 64 h 72"/>
                <a:gd name="T10" fmla="*/ 21 w 66"/>
                <a:gd name="T11" fmla="*/ 72 h 72"/>
                <a:gd name="T12" fmla="*/ 0 w 66"/>
                <a:gd name="T13" fmla="*/ 44 h 72"/>
                <a:gd name="T14" fmla="*/ 1 w 66"/>
                <a:gd name="T15" fmla="*/ 4 h 72"/>
                <a:gd name="T16" fmla="*/ 4 w 66"/>
                <a:gd name="T17" fmla="*/ 0 h 72"/>
                <a:gd name="T18" fmla="*/ 19 w 66"/>
                <a:gd name="T19" fmla="*/ 1 h 72"/>
                <a:gd name="T20" fmla="*/ 22 w 66"/>
                <a:gd name="T21" fmla="*/ 4 h 72"/>
                <a:gd name="T22" fmla="*/ 22 w 66"/>
                <a:gd name="T23" fmla="*/ 41 h 72"/>
                <a:gd name="T24" fmla="*/ 31 w 66"/>
                <a:gd name="T25" fmla="*/ 52 h 72"/>
                <a:gd name="T26" fmla="*/ 44 w 66"/>
                <a:gd name="T27" fmla="*/ 48 h 72"/>
                <a:gd name="T28" fmla="*/ 44 w 66"/>
                <a:gd name="T29" fmla="*/ 4 h 72"/>
                <a:gd name="T30" fmla="*/ 47 w 66"/>
                <a:gd name="T31" fmla="*/ 1 h 72"/>
                <a:gd name="T32" fmla="*/ 63 w 66"/>
                <a:gd name="T33" fmla="*/ 1 h 72"/>
                <a:gd name="T34" fmla="*/ 66 w 66"/>
                <a:gd name="T35" fmla="*/ 4 h 72"/>
                <a:gd name="T36" fmla="*/ 66 w 66"/>
                <a:gd name="T37" fmla="*/ 68 h 72"/>
                <a:gd name="T38" fmla="*/ 62 w 66"/>
                <a:gd name="T39" fmla="*/ 7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72">
                  <a:moveTo>
                    <a:pt x="62" y="71"/>
                  </a:moveTo>
                  <a:cubicBezTo>
                    <a:pt x="47" y="71"/>
                    <a:pt x="47" y="71"/>
                    <a:pt x="47" y="71"/>
                  </a:cubicBezTo>
                  <a:cubicBezTo>
                    <a:pt x="44" y="71"/>
                    <a:pt x="44" y="69"/>
                    <a:pt x="44" y="68"/>
                  </a:cubicBezTo>
                  <a:cubicBezTo>
                    <a:pt x="44" y="64"/>
                    <a:pt x="44" y="64"/>
                    <a:pt x="44" y="64"/>
                  </a:cubicBezTo>
                  <a:cubicBezTo>
                    <a:pt x="44" y="64"/>
                    <a:pt x="44" y="64"/>
                    <a:pt x="44" y="64"/>
                  </a:cubicBezTo>
                  <a:cubicBezTo>
                    <a:pt x="37" y="69"/>
                    <a:pt x="28" y="72"/>
                    <a:pt x="21" y="72"/>
                  </a:cubicBezTo>
                  <a:cubicBezTo>
                    <a:pt x="1" y="71"/>
                    <a:pt x="0" y="59"/>
                    <a:pt x="0" y="44"/>
                  </a:cubicBezTo>
                  <a:cubicBezTo>
                    <a:pt x="1" y="4"/>
                    <a:pt x="1" y="4"/>
                    <a:pt x="1" y="4"/>
                  </a:cubicBezTo>
                  <a:cubicBezTo>
                    <a:pt x="1" y="2"/>
                    <a:pt x="1" y="0"/>
                    <a:pt x="4" y="0"/>
                  </a:cubicBezTo>
                  <a:cubicBezTo>
                    <a:pt x="19" y="1"/>
                    <a:pt x="19" y="1"/>
                    <a:pt x="19" y="1"/>
                  </a:cubicBezTo>
                  <a:cubicBezTo>
                    <a:pt x="22" y="1"/>
                    <a:pt x="22" y="2"/>
                    <a:pt x="22" y="4"/>
                  </a:cubicBezTo>
                  <a:cubicBezTo>
                    <a:pt x="22" y="41"/>
                    <a:pt x="22" y="41"/>
                    <a:pt x="22" y="41"/>
                  </a:cubicBezTo>
                  <a:cubicBezTo>
                    <a:pt x="22" y="48"/>
                    <a:pt x="24" y="52"/>
                    <a:pt x="31" y="52"/>
                  </a:cubicBezTo>
                  <a:cubicBezTo>
                    <a:pt x="35" y="52"/>
                    <a:pt x="41" y="49"/>
                    <a:pt x="44" y="48"/>
                  </a:cubicBezTo>
                  <a:cubicBezTo>
                    <a:pt x="44" y="4"/>
                    <a:pt x="44" y="4"/>
                    <a:pt x="44" y="4"/>
                  </a:cubicBezTo>
                  <a:cubicBezTo>
                    <a:pt x="44" y="2"/>
                    <a:pt x="45" y="1"/>
                    <a:pt x="47" y="1"/>
                  </a:cubicBezTo>
                  <a:cubicBezTo>
                    <a:pt x="63" y="1"/>
                    <a:pt x="63" y="1"/>
                    <a:pt x="63" y="1"/>
                  </a:cubicBezTo>
                  <a:cubicBezTo>
                    <a:pt x="65" y="1"/>
                    <a:pt x="66" y="2"/>
                    <a:pt x="66" y="4"/>
                  </a:cubicBezTo>
                  <a:cubicBezTo>
                    <a:pt x="66" y="68"/>
                    <a:pt x="66" y="68"/>
                    <a:pt x="66" y="68"/>
                  </a:cubicBezTo>
                  <a:cubicBezTo>
                    <a:pt x="66" y="70"/>
                    <a:pt x="65" y="71"/>
                    <a:pt x="62"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3" name="Freeform 183">
              <a:extLst>
                <a:ext uri="{FF2B5EF4-FFF2-40B4-BE49-F238E27FC236}">
                  <a16:creationId xmlns:a16="http://schemas.microsoft.com/office/drawing/2014/main" id="{4F445083-05D7-F141-BD2D-8690CDBBAE74}"/>
                </a:ext>
              </a:extLst>
            </p:cNvPr>
            <p:cNvSpPr>
              <a:spLocks/>
            </p:cNvSpPr>
            <p:nvPr/>
          </p:nvSpPr>
          <p:spPr bwMode="auto">
            <a:xfrm>
              <a:off x="3711576" y="57150"/>
              <a:ext cx="109538" cy="133350"/>
            </a:xfrm>
            <a:custGeom>
              <a:avLst/>
              <a:gdLst>
                <a:gd name="T0" fmla="*/ 28 w 60"/>
                <a:gd name="T1" fmla="*/ 73 h 73"/>
                <a:gd name="T2" fmla="*/ 6 w 60"/>
                <a:gd name="T3" fmla="*/ 69 h 73"/>
                <a:gd name="T4" fmla="*/ 1 w 60"/>
                <a:gd name="T5" fmla="*/ 62 h 73"/>
                <a:gd name="T6" fmla="*/ 3 w 60"/>
                <a:gd name="T7" fmla="*/ 56 h 73"/>
                <a:gd name="T8" fmla="*/ 7 w 60"/>
                <a:gd name="T9" fmla="*/ 53 h 73"/>
                <a:gd name="T10" fmla="*/ 28 w 60"/>
                <a:gd name="T11" fmla="*/ 55 h 73"/>
                <a:gd name="T12" fmla="*/ 38 w 60"/>
                <a:gd name="T13" fmla="*/ 50 h 73"/>
                <a:gd name="T14" fmla="*/ 30 w 60"/>
                <a:gd name="T15" fmla="*/ 44 h 73"/>
                <a:gd name="T16" fmla="*/ 2 w 60"/>
                <a:gd name="T17" fmla="*/ 22 h 73"/>
                <a:gd name="T18" fmla="*/ 31 w 60"/>
                <a:gd name="T19" fmla="*/ 0 h 73"/>
                <a:gd name="T20" fmla="*/ 53 w 60"/>
                <a:gd name="T21" fmla="*/ 3 h 73"/>
                <a:gd name="T22" fmla="*/ 58 w 60"/>
                <a:gd name="T23" fmla="*/ 9 h 73"/>
                <a:gd name="T24" fmla="*/ 56 w 60"/>
                <a:gd name="T25" fmla="*/ 16 h 73"/>
                <a:gd name="T26" fmla="*/ 52 w 60"/>
                <a:gd name="T27" fmla="*/ 19 h 73"/>
                <a:gd name="T28" fmla="*/ 32 w 60"/>
                <a:gd name="T29" fmla="*/ 17 h 73"/>
                <a:gd name="T30" fmla="*/ 24 w 60"/>
                <a:gd name="T31" fmla="*/ 22 h 73"/>
                <a:gd name="T32" fmla="*/ 32 w 60"/>
                <a:gd name="T33" fmla="*/ 27 h 73"/>
                <a:gd name="T34" fmla="*/ 60 w 60"/>
                <a:gd name="T35" fmla="*/ 49 h 73"/>
                <a:gd name="T36" fmla="*/ 28 w 60"/>
                <a:gd name="T3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73">
                  <a:moveTo>
                    <a:pt x="28" y="73"/>
                  </a:moveTo>
                  <a:cubicBezTo>
                    <a:pt x="21" y="73"/>
                    <a:pt x="12" y="71"/>
                    <a:pt x="6" y="69"/>
                  </a:cubicBezTo>
                  <a:cubicBezTo>
                    <a:pt x="1" y="68"/>
                    <a:pt x="0" y="66"/>
                    <a:pt x="1" y="62"/>
                  </a:cubicBezTo>
                  <a:cubicBezTo>
                    <a:pt x="3" y="56"/>
                    <a:pt x="3" y="56"/>
                    <a:pt x="3" y="56"/>
                  </a:cubicBezTo>
                  <a:cubicBezTo>
                    <a:pt x="3" y="53"/>
                    <a:pt x="4" y="53"/>
                    <a:pt x="7" y="53"/>
                  </a:cubicBezTo>
                  <a:cubicBezTo>
                    <a:pt x="14" y="54"/>
                    <a:pt x="23" y="55"/>
                    <a:pt x="28" y="55"/>
                  </a:cubicBezTo>
                  <a:cubicBezTo>
                    <a:pt x="35" y="55"/>
                    <a:pt x="38" y="54"/>
                    <a:pt x="38" y="50"/>
                  </a:cubicBezTo>
                  <a:cubicBezTo>
                    <a:pt x="38" y="46"/>
                    <a:pt x="36" y="45"/>
                    <a:pt x="30" y="44"/>
                  </a:cubicBezTo>
                  <a:cubicBezTo>
                    <a:pt x="14" y="42"/>
                    <a:pt x="2" y="39"/>
                    <a:pt x="2" y="22"/>
                  </a:cubicBezTo>
                  <a:cubicBezTo>
                    <a:pt x="2" y="7"/>
                    <a:pt x="14" y="0"/>
                    <a:pt x="31" y="0"/>
                  </a:cubicBezTo>
                  <a:cubicBezTo>
                    <a:pt x="37" y="0"/>
                    <a:pt x="47" y="1"/>
                    <a:pt x="53" y="3"/>
                  </a:cubicBezTo>
                  <a:cubicBezTo>
                    <a:pt x="57" y="5"/>
                    <a:pt x="59" y="6"/>
                    <a:pt x="58" y="9"/>
                  </a:cubicBezTo>
                  <a:cubicBezTo>
                    <a:pt x="56" y="16"/>
                    <a:pt x="56" y="16"/>
                    <a:pt x="56" y="16"/>
                  </a:cubicBezTo>
                  <a:cubicBezTo>
                    <a:pt x="55" y="19"/>
                    <a:pt x="55" y="19"/>
                    <a:pt x="52" y="19"/>
                  </a:cubicBezTo>
                  <a:cubicBezTo>
                    <a:pt x="46" y="18"/>
                    <a:pt x="36" y="17"/>
                    <a:pt x="32" y="17"/>
                  </a:cubicBezTo>
                  <a:cubicBezTo>
                    <a:pt x="25" y="17"/>
                    <a:pt x="24" y="19"/>
                    <a:pt x="24" y="22"/>
                  </a:cubicBezTo>
                  <a:cubicBezTo>
                    <a:pt x="24" y="25"/>
                    <a:pt x="27" y="26"/>
                    <a:pt x="32" y="27"/>
                  </a:cubicBezTo>
                  <a:cubicBezTo>
                    <a:pt x="47" y="29"/>
                    <a:pt x="60" y="32"/>
                    <a:pt x="60" y="49"/>
                  </a:cubicBezTo>
                  <a:cubicBezTo>
                    <a:pt x="60" y="67"/>
                    <a:pt x="44" y="73"/>
                    <a:pt x="28"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4" name="Freeform 184">
              <a:extLst>
                <a:ext uri="{FF2B5EF4-FFF2-40B4-BE49-F238E27FC236}">
                  <a16:creationId xmlns:a16="http://schemas.microsoft.com/office/drawing/2014/main" id="{3D1E18BE-F78E-804A-89BB-BE6ADC8333ED}"/>
                </a:ext>
              </a:extLst>
            </p:cNvPr>
            <p:cNvSpPr>
              <a:spLocks noEditPoints="1"/>
            </p:cNvSpPr>
            <p:nvPr/>
          </p:nvSpPr>
          <p:spPr bwMode="auto">
            <a:xfrm>
              <a:off x="3911601" y="15875"/>
              <a:ext cx="128588" cy="174625"/>
            </a:xfrm>
            <a:custGeom>
              <a:avLst/>
              <a:gdLst>
                <a:gd name="T0" fmla="*/ 63 w 70"/>
                <a:gd name="T1" fmla="*/ 95 h 95"/>
                <a:gd name="T2" fmla="*/ 61 w 70"/>
                <a:gd name="T3" fmla="*/ 93 h 95"/>
                <a:gd name="T4" fmla="*/ 54 w 70"/>
                <a:gd name="T5" fmla="*/ 69 h 95"/>
                <a:gd name="T6" fmla="*/ 16 w 70"/>
                <a:gd name="T7" fmla="*/ 68 h 95"/>
                <a:gd name="T8" fmla="*/ 8 w 70"/>
                <a:gd name="T9" fmla="*/ 92 h 95"/>
                <a:gd name="T10" fmla="*/ 5 w 70"/>
                <a:gd name="T11" fmla="*/ 94 h 95"/>
                <a:gd name="T12" fmla="*/ 1 w 70"/>
                <a:gd name="T13" fmla="*/ 94 h 95"/>
                <a:gd name="T14" fmla="*/ 1 w 70"/>
                <a:gd name="T15" fmla="*/ 92 h 95"/>
                <a:gd name="T16" fmla="*/ 31 w 70"/>
                <a:gd name="T17" fmla="*/ 2 h 95"/>
                <a:gd name="T18" fmla="*/ 33 w 70"/>
                <a:gd name="T19" fmla="*/ 0 h 95"/>
                <a:gd name="T20" fmla="*/ 39 w 70"/>
                <a:gd name="T21" fmla="*/ 0 h 95"/>
                <a:gd name="T22" fmla="*/ 41 w 70"/>
                <a:gd name="T23" fmla="*/ 2 h 95"/>
                <a:gd name="T24" fmla="*/ 70 w 70"/>
                <a:gd name="T25" fmla="*/ 93 h 95"/>
                <a:gd name="T26" fmla="*/ 69 w 70"/>
                <a:gd name="T27" fmla="*/ 95 h 95"/>
                <a:gd name="T28" fmla="*/ 63 w 70"/>
                <a:gd name="T29" fmla="*/ 95 h 95"/>
                <a:gd name="T30" fmla="*/ 40 w 70"/>
                <a:gd name="T31" fmla="*/ 22 h 95"/>
                <a:gd name="T32" fmla="*/ 36 w 70"/>
                <a:gd name="T33" fmla="*/ 8 h 95"/>
                <a:gd name="T34" fmla="*/ 36 w 70"/>
                <a:gd name="T35" fmla="*/ 8 h 95"/>
                <a:gd name="T36" fmla="*/ 31 w 70"/>
                <a:gd name="T37" fmla="*/ 21 h 95"/>
                <a:gd name="T38" fmla="*/ 19 w 70"/>
                <a:gd name="T39" fmla="*/ 61 h 95"/>
                <a:gd name="T40" fmla="*/ 52 w 70"/>
                <a:gd name="T41" fmla="*/ 61 h 95"/>
                <a:gd name="T42" fmla="*/ 40 w 70"/>
                <a:gd name="T43" fmla="*/ 2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95">
                  <a:moveTo>
                    <a:pt x="63" y="95"/>
                  </a:moveTo>
                  <a:cubicBezTo>
                    <a:pt x="62" y="95"/>
                    <a:pt x="62" y="94"/>
                    <a:pt x="61" y="93"/>
                  </a:cubicBezTo>
                  <a:cubicBezTo>
                    <a:pt x="54" y="69"/>
                    <a:pt x="54" y="69"/>
                    <a:pt x="54" y="69"/>
                  </a:cubicBezTo>
                  <a:cubicBezTo>
                    <a:pt x="16" y="68"/>
                    <a:pt x="16" y="68"/>
                    <a:pt x="16" y="68"/>
                  </a:cubicBezTo>
                  <a:cubicBezTo>
                    <a:pt x="8" y="92"/>
                    <a:pt x="8" y="92"/>
                    <a:pt x="8" y="92"/>
                  </a:cubicBezTo>
                  <a:cubicBezTo>
                    <a:pt x="8" y="94"/>
                    <a:pt x="7" y="94"/>
                    <a:pt x="5" y="94"/>
                  </a:cubicBezTo>
                  <a:cubicBezTo>
                    <a:pt x="1" y="94"/>
                    <a:pt x="1" y="94"/>
                    <a:pt x="1" y="94"/>
                  </a:cubicBezTo>
                  <a:cubicBezTo>
                    <a:pt x="0" y="94"/>
                    <a:pt x="0" y="94"/>
                    <a:pt x="1" y="92"/>
                  </a:cubicBezTo>
                  <a:cubicBezTo>
                    <a:pt x="31" y="2"/>
                    <a:pt x="31" y="2"/>
                    <a:pt x="31" y="2"/>
                  </a:cubicBezTo>
                  <a:cubicBezTo>
                    <a:pt x="31" y="1"/>
                    <a:pt x="31" y="0"/>
                    <a:pt x="33" y="0"/>
                  </a:cubicBezTo>
                  <a:cubicBezTo>
                    <a:pt x="39" y="0"/>
                    <a:pt x="39" y="0"/>
                    <a:pt x="39" y="0"/>
                  </a:cubicBezTo>
                  <a:cubicBezTo>
                    <a:pt x="40" y="0"/>
                    <a:pt x="41" y="1"/>
                    <a:pt x="41" y="2"/>
                  </a:cubicBezTo>
                  <a:cubicBezTo>
                    <a:pt x="70" y="93"/>
                    <a:pt x="70" y="93"/>
                    <a:pt x="70" y="93"/>
                  </a:cubicBezTo>
                  <a:cubicBezTo>
                    <a:pt x="70" y="94"/>
                    <a:pt x="70" y="95"/>
                    <a:pt x="69" y="95"/>
                  </a:cubicBezTo>
                  <a:lnTo>
                    <a:pt x="63" y="95"/>
                  </a:lnTo>
                  <a:close/>
                  <a:moveTo>
                    <a:pt x="40" y="22"/>
                  </a:moveTo>
                  <a:cubicBezTo>
                    <a:pt x="36" y="10"/>
                    <a:pt x="37" y="13"/>
                    <a:pt x="36" y="8"/>
                  </a:cubicBezTo>
                  <a:cubicBezTo>
                    <a:pt x="36" y="8"/>
                    <a:pt x="36" y="8"/>
                    <a:pt x="36" y="8"/>
                  </a:cubicBezTo>
                  <a:cubicBezTo>
                    <a:pt x="34" y="12"/>
                    <a:pt x="35" y="10"/>
                    <a:pt x="31" y="21"/>
                  </a:cubicBezTo>
                  <a:cubicBezTo>
                    <a:pt x="19" y="61"/>
                    <a:pt x="19" y="61"/>
                    <a:pt x="19" y="61"/>
                  </a:cubicBezTo>
                  <a:cubicBezTo>
                    <a:pt x="52" y="61"/>
                    <a:pt x="52" y="61"/>
                    <a:pt x="52" y="61"/>
                  </a:cubicBezTo>
                  <a:lnTo>
                    <a:pt x="4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5" name="Freeform 185">
              <a:extLst>
                <a:ext uri="{FF2B5EF4-FFF2-40B4-BE49-F238E27FC236}">
                  <a16:creationId xmlns:a16="http://schemas.microsoft.com/office/drawing/2014/main" id="{844142CB-8BE1-F049-A8E8-F23E1B524A76}"/>
                </a:ext>
              </a:extLst>
            </p:cNvPr>
            <p:cNvSpPr>
              <a:spLocks noEditPoints="1"/>
            </p:cNvSpPr>
            <p:nvPr/>
          </p:nvSpPr>
          <p:spPr bwMode="auto">
            <a:xfrm>
              <a:off x="4065588" y="23813"/>
              <a:ext cx="15875" cy="166688"/>
            </a:xfrm>
            <a:custGeom>
              <a:avLst/>
              <a:gdLst>
                <a:gd name="T0" fmla="*/ 5 w 9"/>
                <a:gd name="T1" fmla="*/ 10 h 91"/>
                <a:gd name="T2" fmla="*/ 0 w 9"/>
                <a:gd name="T3" fmla="*/ 5 h 91"/>
                <a:gd name="T4" fmla="*/ 5 w 9"/>
                <a:gd name="T5" fmla="*/ 0 h 91"/>
                <a:gd name="T6" fmla="*/ 9 w 9"/>
                <a:gd name="T7" fmla="*/ 5 h 91"/>
                <a:gd name="T8" fmla="*/ 5 w 9"/>
                <a:gd name="T9" fmla="*/ 10 h 91"/>
                <a:gd name="T10" fmla="*/ 3 w 9"/>
                <a:gd name="T11" fmla="*/ 22 h 91"/>
                <a:gd name="T12" fmla="*/ 6 w 9"/>
                <a:gd name="T13" fmla="*/ 22 h 91"/>
                <a:gd name="T14" fmla="*/ 8 w 9"/>
                <a:gd name="T15" fmla="*/ 24 h 91"/>
                <a:gd name="T16" fmla="*/ 7 w 9"/>
                <a:gd name="T17" fmla="*/ 89 h 91"/>
                <a:gd name="T18" fmla="*/ 6 w 9"/>
                <a:gd name="T19" fmla="*/ 91 h 91"/>
                <a:gd name="T20" fmla="*/ 2 w 9"/>
                <a:gd name="T21" fmla="*/ 91 h 91"/>
                <a:gd name="T22" fmla="*/ 0 w 9"/>
                <a:gd name="T23" fmla="*/ 89 h 91"/>
                <a:gd name="T24" fmla="*/ 1 w 9"/>
                <a:gd name="T25" fmla="*/ 24 h 91"/>
                <a:gd name="T26" fmla="*/ 3 w 9"/>
                <a:gd name="T27" fmla="*/ 2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1">
                  <a:moveTo>
                    <a:pt x="5" y="10"/>
                  </a:moveTo>
                  <a:cubicBezTo>
                    <a:pt x="0" y="10"/>
                    <a:pt x="0" y="8"/>
                    <a:pt x="0" y="5"/>
                  </a:cubicBezTo>
                  <a:cubicBezTo>
                    <a:pt x="0" y="2"/>
                    <a:pt x="1" y="0"/>
                    <a:pt x="5" y="0"/>
                  </a:cubicBezTo>
                  <a:cubicBezTo>
                    <a:pt x="9" y="0"/>
                    <a:pt x="9" y="2"/>
                    <a:pt x="9" y="5"/>
                  </a:cubicBezTo>
                  <a:cubicBezTo>
                    <a:pt x="9" y="8"/>
                    <a:pt x="9" y="10"/>
                    <a:pt x="5" y="10"/>
                  </a:cubicBezTo>
                  <a:close/>
                  <a:moveTo>
                    <a:pt x="3" y="22"/>
                  </a:moveTo>
                  <a:cubicBezTo>
                    <a:pt x="6" y="22"/>
                    <a:pt x="6" y="22"/>
                    <a:pt x="6" y="22"/>
                  </a:cubicBezTo>
                  <a:cubicBezTo>
                    <a:pt x="8" y="22"/>
                    <a:pt x="8" y="22"/>
                    <a:pt x="8" y="24"/>
                  </a:cubicBezTo>
                  <a:cubicBezTo>
                    <a:pt x="7" y="89"/>
                    <a:pt x="7" y="89"/>
                    <a:pt x="7" y="89"/>
                  </a:cubicBezTo>
                  <a:cubicBezTo>
                    <a:pt x="7" y="90"/>
                    <a:pt x="7" y="91"/>
                    <a:pt x="6" y="91"/>
                  </a:cubicBezTo>
                  <a:cubicBezTo>
                    <a:pt x="2" y="91"/>
                    <a:pt x="2" y="91"/>
                    <a:pt x="2" y="91"/>
                  </a:cubicBezTo>
                  <a:cubicBezTo>
                    <a:pt x="1" y="91"/>
                    <a:pt x="0" y="90"/>
                    <a:pt x="0" y="89"/>
                  </a:cubicBezTo>
                  <a:cubicBezTo>
                    <a:pt x="1" y="24"/>
                    <a:pt x="1" y="24"/>
                    <a:pt x="1" y="24"/>
                  </a:cubicBezTo>
                  <a:cubicBezTo>
                    <a:pt x="1" y="22"/>
                    <a:pt x="1" y="22"/>
                    <a:pt x="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6" name="Freeform 186">
              <a:extLst>
                <a:ext uri="{FF2B5EF4-FFF2-40B4-BE49-F238E27FC236}">
                  <a16:creationId xmlns:a16="http://schemas.microsoft.com/office/drawing/2014/main" id="{2019001B-7E86-6C41-8235-E2B47F355C8F}"/>
                </a:ext>
              </a:extLst>
            </p:cNvPr>
            <p:cNvSpPr>
              <a:spLocks/>
            </p:cNvSpPr>
            <p:nvPr/>
          </p:nvSpPr>
          <p:spPr bwMode="auto">
            <a:xfrm>
              <a:off x="4119563" y="61913"/>
              <a:ext cx="50800" cy="128588"/>
            </a:xfrm>
            <a:custGeom>
              <a:avLst/>
              <a:gdLst>
                <a:gd name="T0" fmla="*/ 8 w 28"/>
                <a:gd name="T1" fmla="*/ 15 h 70"/>
                <a:gd name="T2" fmla="*/ 7 w 28"/>
                <a:gd name="T3" fmla="*/ 68 h 70"/>
                <a:gd name="T4" fmla="*/ 5 w 28"/>
                <a:gd name="T5" fmla="*/ 70 h 70"/>
                <a:gd name="T6" fmla="*/ 1 w 28"/>
                <a:gd name="T7" fmla="*/ 70 h 70"/>
                <a:gd name="T8" fmla="*/ 0 w 28"/>
                <a:gd name="T9" fmla="*/ 68 h 70"/>
                <a:gd name="T10" fmla="*/ 0 w 28"/>
                <a:gd name="T11" fmla="*/ 3 h 70"/>
                <a:gd name="T12" fmla="*/ 2 w 28"/>
                <a:gd name="T13" fmla="*/ 1 h 70"/>
                <a:gd name="T14" fmla="*/ 6 w 28"/>
                <a:gd name="T15" fmla="*/ 1 h 70"/>
                <a:gd name="T16" fmla="*/ 8 w 28"/>
                <a:gd name="T17" fmla="*/ 3 h 70"/>
                <a:gd name="T18" fmla="*/ 8 w 28"/>
                <a:gd name="T19" fmla="*/ 9 h 70"/>
                <a:gd name="T20" fmla="*/ 26 w 28"/>
                <a:gd name="T21" fmla="*/ 1 h 70"/>
                <a:gd name="T22" fmla="*/ 27 w 28"/>
                <a:gd name="T23" fmla="*/ 2 h 70"/>
                <a:gd name="T24" fmla="*/ 28 w 28"/>
                <a:gd name="T25" fmla="*/ 6 h 70"/>
                <a:gd name="T26" fmla="*/ 27 w 28"/>
                <a:gd name="T27" fmla="*/ 8 h 70"/>
                <a:gd name="T28" fmla="*/ 8 w 28"/>
                <a:gd name="T29" fmla="*/ 1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70">
                  <a:moveTo>
                    <a:pt x="8" y="15"/>
                  </a:moveTo>
                  <a:cubicBezTo>
                    <a:pt x="7" y="68"/>
                    <a:pt x="7" y="68"/>
                    <a:pt x="7" y="68"/>
                  </a:cubicBezTo>
                  <a:cubicBezTo>
                    <a:pt x="7" y="70"/>
                    <a:pt x="7" y="70"/>
                    <a:pt x="5" y="70"/>
                  </a:cubicBezTo>
                  <a:cubicBezTo>
                    <a:pt x="1" y="70"/>
                    <a:pt x="1" y="70"/>
                    <a:pt x="1" y="70"/>
                  </a:cubicBezTo>
                  <a:cubicBezTo>
                    <a:pt x="0" y="70"/>
                    <a:pt x="0" y="70"/>
                    <a:pt x="0" y="68"/>
                  </a:cubicBezTo>
                  <a:cubicBezTo>
                    <a:pt x="0" y="3"/>
                    <a:pt x="0" y="3"/>
                    <a:pt x="0" y="3"/>
                  </a:cubicBezTo>
                  <a:cubicBezTo>
                    <a:pt x="0" y="2"/>
                    <a:pt x="1" y="1"/>
                    <a:pt x="2" y="1"/>
                  </a:cubicBezTo>
                  <a:cubicBezTo>
                    <a:pt x="6" y="1"/>
                    <a:pt x="6" y="1"/>
                    <a:pt x="6" y="1"/>
                  </a:cubicBezTo>
                  <a:cubicBezTo>
                    <a:pt x="7" y="1"/>
                    <a:pt x="8" y="1"/>
                    <a:pt x="8" y="3"/>
                  </a:cubicBezTo>
                  <a:cubicBezTo>
                    <a:pt x="8" y="9"/>
                    <a:pt x="8" y="9"/>
                    <a:pt x="8" y="9"/>
                  </a:cubicBezTo>
                  <a:cubicBezTo>
                    <a:pt x="11" y="7"/>
                    <a:pt x="19" y="2"/>
                    <a:pt x="26" y="1"/>
                  </a:cubicBezTo>
                  <a:cubicBezTo>
                    <a:pt x="27" y="0"/>
                    <a:pt x="27" y="1"/>
                    <a:pt x="27" y="2"/>
                  </a:cubicBezTo>
                  <a:cubicBezTo>
                    <a:pt x="28" y="6"/>
                    <a:pt x="28" y="6"/>
                    <a:pt x="28" y="6"/>
                  </a:cubicBezTo>
                  <a:cubicBezTo>
                    <a:pt x="28" y="7"/>
                    <a:pt x="28" y="8"/>
                    <a:pt x="27" y="8"/>
                  </a:cubicBezTo>
                  <a:cubicBezTo>
                    <a:pt x="19" y="10"/>
                    <a:pt x="11" y="14"/>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7" name="Freeform 187">
              <a:extLst>
                <a:ext uri="{FF2B5EF4-FFF2-40B4-BE49-F238E27FC236}">
                  <a16:creationId xmlns:a16="http://schemas.microsoft.com/office/drawing/2014/main" id="{859A26E6-F421-9A43-9EAF-C96803F7F9E9}"/>
                </a:ext>
              </a:extLst>
            </p:cNvPr>
            <p:cNvSpPr>
              <a:spLocks/>
            </p:cNvSpPr>
            <p:nvPr/>
          </p:nvSpPr>
          <p:spPr bwMode="auto">
            <a:xfrm>
              <a:off x="4192588" y="9525"/>
              <a:ext cx="31750" cy="184150"/>
            </a:xfrm>
            <a:custGeom>
              <a:avLst/>
              <a:gdLst>
                <a:gd name="T0" fmla="*/ 17 w 17"/>
                <a:gd name="T1" fmla="*/ 97 h 100"/>
                <a:gd name="T2" fmla="*/ 15 w 17"/>
                <a:gd name="T3" fmla="*/ 99 h 100"/>
                <a:gd name="T4" fmla="*/ 9 w 17"/>
                <a:gd name="T5" fmla="*/ 100 h 100"/>
                <a:gd name="T6" fmla="*/ 0 w 17"/>
                <a:gd name="T7" fmla="*/ 91 h 100"/>
                <a:gd name="T8" fmla="*/ 1 w 17"/>
                <a:gd name="T9" fmla="*/ 1 h 100"/>
                <a:gd name="T10" fmla="*/ 2 w 17"/>
                <a:gd name="T11" fmla="*/ 0 h 100"/>
                <a:gd name="T12" fmla="*/ 7 w 17"/>
                <a:gd name="T13" fmla="*/ 0 h 100"/>
                <a:gd name="T14" fmla="*/ 8 w 17"/>
                <a:gd name="T15" fmla="*/ 1 h 100"/>
                <a:gd name="T16" fmla="*/ 8 w 17"/>
                <a:gd name="T17" fmla="*/ 88 h 100"/>
                <a:gd name="T18" fmla="*/ 14 w 17"/>
                <a:gd name="T19" fmla="*/ 93 h 100"/>
                <a:gd name="T20" fmla="*/ 16 w 17"/>
                <a:gd name="T21" fmla="*/ 94 h 100"/>
                <a:gd name="T22" fmla="*/ 17 w 17"/>
                <a:gd name="T23" fmla="*/ 9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00">
                  <a:moveTo>
                    <a:pt x="17" y="97"/>
                  </a:moveTo>
                  <a:cubicBezTo>
                    <a:pt x="17" y="98"/>
                    <a:pt x="17" y="99"/>
                    <a:pt x="15" y="99"/>
                  </a:cubicBezTo>
                  <a:cubicBezTo>
                    <a:pt x="13" y="100"/>
                    <a:pt x="11" y="100"/>
                    <a:pt x="9" y="100"/>
                  </a:cubicBezTo>
                  <a:cubicBezTo>
                    <a:pt x="2" y="100"/>
                    <a:pt x="0" y="97"/>
                    <a:pt x="0" y="91"/>
                  </a:cubicBezTo>
                  <a:cubicBezTo>
                    <a:pt x="1" y="1"/>
                    <a:pt x="1" y="1"/>
                    <a:pt x="1" y="1"/>
                  </a:cubicBezTo>
                  <a:cubicBezTo>
                    <a:pt x="1" y="0"/>
                    <a:pt x="1" y="0"/>
                    <a:pt x="2" y="0"/>
                  </a:cubicBezTo>
                  <a:cubicBezTo>
                    <a:pt x="7" y="0"/>
                    <a:pt x="7" y="0"/>
                    <a:pt x="7" y="0"/>
                  </a:cubicBezTo>
                  <a:cubicBezTo>
                    <a:pt x="8" y="0"/>
                    <a:pt x="8" y="0"/>
                    <a:pt x="8" y="1"/>
                  </a:cubicBezTo>
                  <a:cubicBezTo>
                    <a:pt x="8" y="88"/>
                    <a:pt x="8" y="88"/>
                    <a:pt x="8" y="88"/>
                  </a:cubicBezTo>
                  <a:cubicBezTo>
                    <a:pt x="8" y="93"/>
                    <a:pt x="9" y="93"/>
                    <a:pt x="14" y="93"/>
                  </a:cubicBezTo>
                  <a:cubicBezTo>
                    <a:pt x="16" y="93"/>
                    <a:pt x="16" y="93"/>
                    <a:pt x="16" y="94"/>
                  </a:cubicBezTo>
                  <a:lnTo>
                    <a:pt x="17"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8" name="Freeform 188">
              <a:extLst>
                <a:ext uri="{FF2B5EF4-FFF2-40B4-BE49-F238E27FC236}">
                  <a16:creationId xmlns:a16="http://schemas.microsoft.com/office/drawing/2014/main" id="{B06D42D0-D16D-1942-9B76-180930526CDA}"/>
                </a:ext>
              </a:extLst>
            </p:cNvPr>
            <p:cNvSpPr>
              <a:spLocks noEditPoints="1"/>
            </p:cNvSpPr>
            <p:nvPr/>
          </p:nvSpPr>
          <p:spPr bwMode="auto">
            <a:xfrm>
              <a:off x="4249738" y="25400"/>
              <a:ext cx="17463" cy="168275"/>
            </a:xfrm>
            <a:custGeom>
              <a:avLst/>
              <a:gdLst>
                <a:gd name="T0" fmla="*/ 5 w 10"/>
                <a:gd name="T1" fmla="*/ 10 h 91"/>
                <a:gd name="T2" fmla="*/ 0 w 10"/>
                <a:gd name="T3" fmla="*/ 5 h 91"/>
                <a:gd name="T4" fmla="*/ 5 w 10"/>
                <a:gd name="T5" fmla="*/ 0 h 91"/>
                <a:gd name="T6" fmla="*/ 10 w 10"/>
                <a:gd name="T7" fmla="*/ 5 h 91"/>
                <a:gd name="T8" fmla="*/ 5 w 10"/>
                <a:gd name="T9" fmla="*/ 10 h 91"/>
                <a:gd name="T10" fmla="*/ 3 w 10"/>
                <a:gd name="T11" fmla="*/ 22 h 91"/>
                <a:gd name="T12" fmla="*/ 7 w 10"/>
                <a:gd name="T13" fmla="*/ 22 h 91"/>
                <a:gd name="T14" fmla="*/ 9 w 10"/>
                <a:gd name="T15" fmla="*/ 24 h 91"/>
                <a:gd name="T16" fmla="*/ 8 w 10"/>
                <a:gd name="T17" fmla="*/ 89 h 91"/>
                <a:gd name="T18" fmla="*/ 6 w 10"/>
                <a:gd name="T19" fmla="*/ 91 h 91"/>
                <a:gd name="T20" fmla="*/ 3 w 10"/>
                <a:gd name="T21" fmla="*/ 91 h 91"/>
                <a:gd name="T22" fmla="*/ 0 w 10"/>
                <a:gd name="T23" fmla="*/ 89 h 91"/>
                <a:gd name="T24" fmla="*/ 1 w 10"/>
                <a:gd name="T25" fmla="*/ 24 h 91"/>
                <a:gd name="T26" fmla="*/ 3 w 10"/>
                <a:gd name="T27" fmla="*/ 2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91">
                  <a:moveTo>
                    <a:pt x="5" y="10"/>
                  </a:moveTo>
                  <a:cubicBezTo>
                    <a:pt x="1" y="10"/>
                    <a:pt x="0" y="7"/>
                    <a:pt x="0" y="5"/>
                  </a:cubicBezTo>
                  <a:cubicBezTo>
                    <a:pt x="0" y="2"/>
                    <a:pt x="1" y="0"/>
                    <a:pt x="5" y="0"/>
                  </a:cubicBezTo>
                  <a:cubicBezTo>
                    <a:pt x="9" y="0"/>
                    <a:pt x="10" y="2"/>
                    <a:pt x="10" y="5"/>
                  </a:cubicBezTo>
                  <a:cubicBezTo>
                    <a:pt x="10" y="8"/>
                    <a:pt x="9" y="10"/>
                    <a:pt x="5" y="10"/>
                  </a:cubicBezTo>
                  <a:close/>
                  <a:moveTo>
                    <a:pt x="3" y="22"/>
                  </a:moveTo>
                  <a:cubicBezTo>
                    <a:pt x="7" y="22"/>
                    <a:pt x="7" y="22"/>
                    <a:pt x="7" y="22"/>
                  </a:cubicBezTo>
                  <a:cubicBezTo>
                    <a:pt x="8" y="22"/>
                    <a:pt x="9" y="22"/>
                    <a:pt x="9" y="24"/>
                  </a:cubicBezTo>
                  <a:cubicBezTo>
                    <a:pt x="8" y="89"/>
                    <a:pt x="8" y="89"/>
                    <a:pt x="8" y="89"/>
                  </a:cubicBezTo>
                  <a:cubicBezTo>
                    <a:pt x="8" y="90"/>
                    <a:pt x="8" y="91"/>
                    <a:pt x="6" y="91"/>
                  </a:cubicBezTo>
                  <a:cubicBezTo>
                    <a:pt x="3" y="91"/>
                    <a:pt x="3" y="91"/>
                    <a:pt x="3" y="91"/>
                  </a:cubicBezTo>
                  <a:cubicBezTo>
                    <a:pt x="1" y="91"/>
                    <a:pt x="0" y="90"/>
                    <a:pt x="0" y="89"/>
                  </a:cubicBezTo>
                  <a:cubicBezTo>
                    <a:pt x="1" y="24"/>
                    <a:pt x="1" y="24"/>
                    <a:pt x="1" y="24"/>
                  </a:cubicBezTo>
                  <a:cubicBezTo>
                    <a:pt x="1" y="22"/>
                    <a:pt x="2" y="22"/>
                    <a:pt x="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9" name="Freeform 189">
              <a:extLst>
                <a:ext uri="{FF2B5EF4-FFF2-40B4-BE49-F238E27FC236}">
                  <a16:creationId xmlns:a16="http://schemas.microsoft.com/office/drawing/2014/main" id="{0E0F7A70-A5BE-F54E-BB1C-B9B2AD7DE1EA}"/>
                </a:ext>
              </a:extLst>
            </p:cNvPr>
            <p:cNvSpPr>
              <a:spLocks/>
            </p:cNvSpPr>
            <p:nvPr/>
          </p:nvSpPr>
          <p:spPr bwMode="auto">
            <a:xfrm>
              <a:off x="4297363" y="65088"/>
              <a:ext cx="98425" cy="128588"/>
            </a:xfrm>
            <a:custGeom>
              <a:avLst/>
              <a:gdLst>
                <a:gd name="T0" fmla="*/ 34 w 54"/>
                <a:gd name="T1" fmla="*/ 7 h 70"/>
                <a:gd name="T2" fmla="*/ 8 w 54"/>
                <a:gd name="T3" fmla="*/ 15 h 70"/>
                <a:gd name="T4" fmla="*/ 8 w 54"/>
                <a:gd name="T5" fmla="*/ 68 h 70"/>
                <a:gd name="T6" fmla="*/ 6 w 54"/>
                <a:gd name="T7" fmla="*/ 70 h 70"/>
                <a:gd name="T8" fmla="*/ 2 w 54"/>
                <a:gd name="T9" fmla="*/ 70 h 70"/>
                <a:gd name="T10" fmla="*/ 0 w 54"/>
                <a:gd name="T11" fmla="*/ 68 h 70"/>
                <a:gd name="T12" fmla="*/ 1 w 54"/>
                <a:gd name="T13" fmla="*/ 3 h 70"/>
                <a:gd name="T14" fmla="*/ 3 w 54"/>
                <a:gd name="T15" fmla="*/ 1 h 70"/>
                <a:gd name="T16" fmla="*/ 6 w 54"/>
                <a:gd name="T17" fmla="*/ 1 h 70"/>
                <a:gd name="T18" fmla="*/ 8 w 54"/>
                <a:gd name="T19" fmla="*/ 3 h 70"/>
                <a:gd name="T20" fmla="*/ 8 w 54"/>
                <a:gd name="T21" fmla="*/ 9 h 70"/>
                <a:gd name="T22" fmla="*/ 35 w 54"/>
                <a:gd name="T23" fmla="*/ 0 h 70"/>
                <a:gd name="T24" fmla="*/ 54 w 54"/>
                <a:gd name="T25" fmla="*/ 25 h 70"/>
                <a:gd name="T26" fmla="*/ 54 w 54"/>
                <a:gd name="T27" fmla="*/ 68 h 70"/>
                <a:gd name="T28" fmla="*/ 52 w 54"/>
                <a:gd name="T29" fmla="*/ 70 h 70"/>
                <a:gd name="T30" fmla="*/ 48 w 54"/>
                <a:gd name="T31" fmla="*/ 70 h 70"/>
                <a:gd name="T32" fmla="*/ 46 w 54"/>
                <a:gd name="T33" fmla="*/ 68 h 70"/>
                <a:gd name="T34" fmla="*/ 47 w 54"/>
                <a:gd name="T35" fmla="*/ 27 h 70"/>
                <a:gd name="T36" fmla="*/ 34 w 54"/>
                <a:gd name="T3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70">
                  <a:moveTo>
                    <a:pt x="34" y="7"/>
                  </a:moveTo>
                  <a:cubicBezTo>
                    <a:pt x="26" y="7"/>
                    <a:pt x="12" y="13"/>
                    <a:pt x="8" y="15"/>
                  </a:cubicBezTo>
                  <a:cubicBezTo>
                    <a:pt x="8" y="68"/>
                    <a:pt x="8" y="68"/>
                    <a:pt x="8" y="68"/>
                  </a:cubicBezTo>
                  <a:cubicBezTo>
                    <a:pt x="8" y="69"/>
                    <a:pt x="7" y="70"/>
                    <a:pt x="6" y="70"/>
                  </a:cubicBezTo>
                  <a:cubicBezTo>
                    <a:pt x="2" y="70"/>
                    <a:pt x="2" y="70"/>
                    <a:pt x="2" y="70"/>
                  </a:cubicBezTo>
                  <a:cubicBezTo>
                    <a:pt x="1" y="70"/>
                    <a:pt x="0" y="70"/>
                    <a:pt x="0" y="68"/>
                  </a:cubicBezTo>
                  <a:cubicBezTo>
                    <a:pt x="1" y="3"/>
                    <a:pt x="1" y="3"/>
                    <a:pt x="1" y="3"/>
                  </a:cubicBezTo>
                  <a:cubicBezTo>
                    <a:pt x="1" y="1"/>
                    <a:pt x="1" y="1"/>
                    <a:pt x="3" y="1"/>
                  </a:cubicBezTo>
                  <a:cubicBezTo>
                    <a:pt x="6" y="1"/>
                    <a:pt x="6" y="1"/>
                    <a:pt x="6" y="1"/>
                  </a:cubicBezTo>
                  <a:cubicBezTo>
                    <a:pt x="8" y="1"/>
                    <a:pt x="8" y="1"/>
                    <a:pt x="8" y="3"/>
                  </a:cubicBezTo>
                  <a:cubicBezTo>
                    <a:pt x="8" y="9"/>
                    <a:pt x="8" y="9"/>
                    <a:pt x="8" y="9"/>
                  </a:cubicBezTo>
                  <a:cubicBezTo>
                    <a:pt x="12" y="7"/>
                    <a:pt x="24" y="0"/>
                    <a:pt x="35" y="0"/>
                  </a:cubicBezTo>
                  <a:cubicBezTo>
                    <a:pt x="52" y="0"/>
                    <a:pt x="54" y="10"/>
                    <a:pt x="54" y="25"/>
                  </a:cubicBezTo>
                  <a:cubicBezTo>
                    <a:pt x="54" y="68"/>
                    <a:pt x="54" y="68"/>
                    <a:pt x="54" y="68"/>
                  </a:cubicBezTo>
                  <a:cubicBezTo>
                    <a:pt x="54" y="70"/>
                    <a:pt x="53" y="70"/>
                    <a:pt x="52" y="70"/>
                  </a:cubicBezTo>
                  <a:cubicBezTo>
                    <a:pt x="48" y="70"/>
                    <a:pt x="48" y="70"/>
                    <a:pt x="48" y="70"/>
                  </a:cubicBezTo>
                  <a:cubicBezTo>
                    <a:pt x="47" y="70"/>
                    <a:pt x="46" y="70"/>
                    <a:pt x="46" y="68"/>
                  </a:cubicBezTo>
                  <a:cubicBezTo>
                    <a:pt x="47" y="27"/>
                    <a:pt x="47" y="27"/>
                    <a:pt x="47" y="27"/>
                  </a:cubicBezTo>
                  <a:cubicBezTo>
                    <a:pt x="47" y="11"/>
                    <a:pt x="45" y="7"/>
                    <a:pt x="3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30" name="Freeform 190">
              <a:extLst>
                <a:ext uri="{FF2B5EF4-FFF2-40B4-BE49-F238E27FC236}">
                  <a16:creationId xmlns:a16="http://schemas.microsoft.com/office/drawing/2014/main" id="{3135DEAD-07D8-9E48-8642-9F7A0EDD2BBA}"/>
                </a:ext>
              </a:extLst>
            </p:cNvPr>
            <p:cNvSpPr>
              <a:spLocks noEditPoints="1"/>
            </p:cNvSpPr>
            <p:nvPr/>
          </p:nvSpPr>
          <p:spPr bwMode="auto">
            <a:xfrm>
              <a:off x="4422776" y="65088"/>
              <a:ext cx="101600" cy="131763"/>
            </a:xfrm>
            <a:custGeom>
              <a:avLst/>
              <a:gdLst>
                <a:gd name="T0" fmla="*/ 56 w 56"/>
                <a:gd name="T1" fmla="*/ 32 h 72"/>
                <a:gd name="T2" fmla="*/ 50 w 56"/>
                <a:gd name="T3" fmla="*/ 39 h 72"/>
                <a:gd name="T4" fmla="*/ 8 w 56"/>
                <a:gd name="T5" fmla="*/ 38 h 72"/>
                <a:gd name="T6" fmla="*/ 28 w 56"/>
                <a:gd name="T7" fmla="*/ 65 h 72"/>
                <a:gd name="T8" fmla="*/ 50 w 56"/>
                <a:gd name="T9" fmla="*/ 63 h 72"/>
                <a:gd name="T10" fmla="*/ 51 w 56"/>
                <a:gd name="T11" fmla="*/ 64 h 72"/>
                <a:gd name="T12" fmla="*/ 52 w 56"/>
                <a:gd name="T13" fmla="*/ 66 h 72"/>
                <a:gd name="T14" fmla="*/ 50 w 56"/>
                <a:gd name="T15" fmla="*/ 69 h 72"/>
                <a:gd name="T16" fmla="*/ 27 w 56"/>
                <a:gd name="T17" fmla="*/ 72 h 72"/>
                <a:gd name="T18" fmla="*/ 0 w 56"/>
                <a:gd name="T19" fmla="*/ 36 h 72"/>
                <a:gd name="T20" fmla="*/ 28 w 56"/>
                <a:gd name="T21" fmla="*/ 0 h 72"/>
                <a:gd name="T22" fmla="*/ 56 w 56"/>
                <a:gd name="T23" fmla="*/ 32 h 72"/>
                <a:gd name="T24" fmla="*/ 8 w 56"/>
                <a:gd name="T25" fmla="*/ 32 h 72"/>
                <a:gd name="T26" fmla="*/ 48 w 56"/>
                <a:gd name="T27" fmla="*/ 32 h 72"/>
                <a:gd name="T28" fmla="*/ 28 w 56"/>
                <a:gd name="T29" fmla="*/ 7 h 72"/>
                <a:gd name="T30" fmla="*/ 8 w 56"/>
                <a:gd name="T3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2">
                  <a:moveTo>
                    <a:pt x="56" y="32"/>
                  </a:moveTo>
                  <a:cubicBezTo>
                    <a:pt x="56" y="36"/>
                    <a:pt x="55" y="39"/>
                    <a:pt x="50" y="39"/>
                  </a:cubicBezTo>
                  <a:cubicBezTo>
                    <a:pt x="8" y="38"/>
                    <a:pt x="8" y="38"/>
                    <a:pt x="8" y="38"/>
                  </a:cubicBezTo>
                  <a:cubicBezTo>
                    <a:pt x="9" y="57"/>
                    <a:pt x="11" y="64"/>
                    <a:pt x="28" y="65"/>
                  </a:cubicBezTo>
                  <a:cubicBezTo>
                    <a:pt x="33" y="65"/>
                    <a:pt x="45" y="63"/>
                    <a:pt x="50" y="63"/>
                  </a:cubicBezTo>
                  <a:cubicBezTo>
                    <a:pt x="51" y="63"/>
                    <a:pt x="51" y="63"/>
                    <a:pt x="51" y="64"/>
                  </a:cubicBezTo>
                  <a:cubicBezTo>
                    <a:pt x="52" y="66"/>
                    <a:pt x="52" y="66"/>
                    <a:pt x="52" y="66"/>
                  </a:cubicBezTo>
                  <a:cubicBezTo>
                    <a:pt x="52" y="67"/>
                    <a:pt x="52" y="68"/>
                    <a:pt x="50" y="69"/>
                  </a:cubicBezTo>
                  <a:cubicBezTo>
                    <a:pt x="46" y="70"/>
                    <a:pt x="34" y="72"/>
                    <a:pt x="27" y="72"/>
                  </a:cubicBezTo>
                  <a:cubicBezTo>
                    <a:pt x="2" y="72"/>
                    <a:pt x="0" y="55"/>
                    <a:pt x="0" y="36"/>
                  </a:cubicBezTo>
                  <a:cubicBezTo>
                    <a:pt x="0" y="19"/>
                    <a:pt x="2" y="0"/>
                    <a:pt x="28" y="0"/>
                  </a:cubicBezTo>
                  <a:cubicBezTo>
                    <a:pt x="52" y="1"/>
                    <a:pt x="56" y="16"/>
                    <a:pt x="56" y="32"/>
                  </a:cubicBezTo>
                  <a:close/>
                  <a:moveTo>
                    <a:pt x="8" y="32"/>
                  </a:moveTo>
                  <a:cubicBezTo>
                    <a:pt x="48" y="32"/>
                    <a:pt x="48" y="32"/>
                    <a:pt x="48" y="32"/>
                  </a:cubicBezTo>
                  <a:cubicBezTo>
                    <a:pt x="48" y="20"/>
                    <a:pt x="46" y="8"/>
                    <a:pt x="28" y="7"/>
                  </a:cubicBezTo>
                  <a:cubicBezTo>
                    <a:pt x="11" y="7"/>
                    <a:pt x="9" y="16"/>
                    <a:pt x="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31" name="Freeform 191">
              <a:extLst>
                <a:ext uri="{FF2B5EF4-FFF2-40B4-BE49-F238E27FC236}">
                  <a16:creationId xmlns:a16="http://schemas.microsoft.com/office/drawing/2014/main" id="{2DACCFA5-205A-3049-B1E5-386358733AD5}"/>
                </a:ext>
              </a:extLst>
            </p:cNvPr>
            <p:cNvSpPr>
              <a:spLocks noEditPoints="1"/>
            </p:cNvSpPr>
            <p:nvPr/>
          </p:nvSpPr>
          <p:spPr bwMode="auto">
            <a:xfrm>
              <a:off x="4618038" y="23813"/>
              <a:ext cx="106363" cy="173038"/>
            </a:xfrm>
            <a:custGeom>
              <a:avLst/>
              <a:gdLst>
                <a:gd name="T0" fmla="*/ 30 w 58"/>
                <a:gd name="T1" fmla="*/ 54 h 94"/>
                <a:gd name="T2" fmla="*/ 9 w 58"/>
                <a:gd name="T3" fmla="*/ 54 h 94"/>
                <a:gd name="T4" fmla="*/ 8 w 58"/>
                <a:gd name="T5" fmla="*/ 92 h 94"/>
                <a:gd name="T6" fmla="*/ 6 w 58"/>
                <a:gd name="T7" fmla="*/ 94 h 94"/>
                <a:gd name="T8" fmla="*/ 2 w 58"/>
                <a:gd name="T9" fmla="*/ 94 h 94"/>
                <a:gd name="T10" fmla="*/ 0 w 58"/>
                <a:gd name="T11" fmla="*/ 91 h 94"/>
                <a:gd name="T12" fmla="*/ 1 w 58"/>
                <a:gd name="T13" fmla="*/ 1 h 94"/>
                <a:gd name="T14" fmla="*/ 3 w 58"/>
                <a:gd name="T15" fmla="*/ 0 h 94"/>
                <a:gd name="T16" fmla="*/ 30 w 58"/>
                <a:gd name="T17" fmla="*/ 0 h 94"/>
                <a:gd name="T18" fmla="*/ 58 w 58"/>
                <a:gd name="T19" fmla="*/ 27 h 94"/>
                <a:gd name="T20" fmla="*/ 30 w 58"/>
                <a:gd name="T21" fmla="*/ 54 h 94"/>
                <a:gd name="T22" fmla="*/ 28 w 58"/>
                <a:gd name="T23" fmla="*/ 7 h 94"/>
                <a:gd name="T24" fmla="*/ 9 w 58"/>
                <a:gd name="T25" fmla="*/ 7 h 94"/>
                <a:gd name="T26" fmla="*/ 9 w 58"/>
                <a:gd name="T27" fmla="*/ 47 h 94"/>
                <a:gd name="T28" fmla="*/ 30 w 58"/>
                <a:gd name="T29" fmla="*/ 48 h 94"/>
                <a:gd name="T30" fmla="*/ 49 w 58"/>
                <a:gd name="T31" fmla="*/ 27 h 94"/>
                <a:gd name="T32" fmla="*/ 28 w 58"/>
                <a:gd name="T33" fmla="*/ 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94">
                  <a:moveTo>
                    <a:pt x="30" y="54"/>
                  </a:moveTo>
                  <a:cubicBezTo>
                    <a:pt x="9" y="54"/>
                    <a:pt x="9" y="54"/>
                    <a:pt x="9" y="54"/>
                  </a:cubicBezTo>
                  <a:cubicBezTo>
                    <a:pt x="8" y="92"/>
                    <a:pt x="8" y="92"/>
                    <a:pt x="8" y="92"/>
                  </a:cubicBezTo>
                  <a:cubicBezTo>
                    <a:pt x="8" y="93"/>
                    <a:pt x="8" y="94"/>
                    <a:pt x="6" y="94"/>
                  </a:cubicBezTo>
                  <a:cubicBezTo>
                    <a:pt x="2" y="94"/>
                    <a:pt x="2" y="94"/>
                    <a:pt x="2" y="94"/>
                  </a:cubicBezTo>
                  <a:cubicBezTo>
                    <a:pt x="1" y="94"/>
                    <a:pt x="0" y="93"/>
                    <a:pt x="0" y="91"/>
                  </a:cubicBezTo>
                  <a:cubicBezTo>
                    <a:pt x="1" y="1"/>
                    <a:pt x="1" y="1"/>
                    <a:pt x="1" y="1"/>
                  </a:cubicBezTo>
                  <a:cubicBezTo>
                    <a:pt x="1" y="0"/>
                    <a:pt x="2" y="0"/>
                    <a:pt x="3" y="0"/>
                  </a:cubicBezTo>
                  <a:cubicBezTo>
                    <a:pt x="30" y="0"/>
                    <a:pt x="30" y="0"/>
                    <a:pt x="30" y="0"/>
                  </a:cubicBezTo>
                  <a:cubicBezTo>
                    <a:pt x="46" y="0"/>
                    <a:pt x="58" y="9"/>
                    <a:pt x="58" y="27"/>
                  </a:cubicBezTo>
                  <a:cubicBezTo>
                    <a:pt x="57" y="40"/>
                    <a:pt x="49" y="55"/>
                    <a:pt x="30" y="54"/>
                  </a:cubicBezTo>
                  <a:close/>
                  <a:moveTo>
                    <a:pt x="28" y="7"/>
                  </a:moveTo>
                  <a:cubicBezTo>
                    <a:pt x="9" y="7"/>
                    <a:pt x="9" y="7"/>
                    <a:pt x="9" y="7"/>
                  </a:cubicBezTo>
                  <a:cubicBezTo>
                    <a:pt x="9" y="47"/>
                    <a:pt x="9" y="47"/>
                    <a:pt x="9" y="47"/>
                  </a:cubicBezTo>
                  <a:cubicBezTo>
                    <a:pt x="30" y="48"/>
                    <a:pt x="30" y="48"/>
                    <a:pt x="30" y="48"/>
                  </a:cubicBezTo>
                  <a:cubicBezTo>
                    <a:pt x="34" y="48"/>
                    <a:pt x="49" y="45"/>
                    <a:pt x="49" y="27"/>
                  </a:cubicBezTo>
                  <a:cubicBezTo>
                    <a:pt x="49" y="13"/>
                    <a:pt x="41" y="7"/>
                    <a:pt x="2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0" name="Freeform 192">
              <a:extLst>
                <a:ext uri="{FF2B5EF4-FFF2-40B4-BE49-F238E27FC236}">
                  <a16:creationId xmlns:a16="http://schemas.microsoft.com/office/drawing/2014/main" id="{665DA887-7E46-EB42-ACAC-5786D0D6A9D4}"/>
                </a:ext>
              </a:extLst>
            </p:cNvPr>
            <p:cNvSpPr>
              <a:spLocks/>
            </p:cNvSpPr>
            <p:nvPr/>
          </p:nvSpPr>
          <p:spPr bwMode="auto">
            <a:xfrm>
              <a:off x="4748213" y="14288"/>
              <a:ext cx="31750" cy="184150"/>
            </a:xfrm>
            <a:custGeom>
              <a:avLst/>
              <a:gdLst>
                <a:gd name="T0" fmla="*/ 17 w 17"/>
                <a:gd name="T1" fmla="*/ 97 h 100"/>
                <a:gd name="T2" fmla="*/ 15 w 17"/>
                <a:gd name="T3" fmla="*/ 99 h 100"/>
                <a:gd name="T4" fmla="*/ 9 w 17"/>
                <a:gd name="T5" fmla="*/ 100 h 100"/>
                <a:gd name="T6" fmla="*/ 0 w 17"/>
                <a:gd name="T7" fmla="*/ 91 h 100"/>
                <a:gd name="T8" fmla="*/ 0 w 17"/>
                <a:gd name="T9" fmla="*/ 1 h 100"/>
                <a:gd name="T10" fmla="*/ 2 w 17"/>
                <a:gd name="T11" fmla="*/ 0 h 100"/>
                <a:gd name="T12" fmla="*/ 7 w 17"/>
                <a:gd name="T13" fmla="*/ 0 h 100"/>
                <a:gd name="T14" fmla="*/ 8 w 17"/>
                <a:gd name="T15" fmla="*/ 1 h 100"/>
                <a:gd name="T16" fmla="*/ 7 w 17"/>
                <a:gd name="T17" fmla="*/ 88 h 100"/>
                <a:gd name="T18" fmla="*/ 14 w 17"/>
                <a:gd name="T19" fmla="*/ 93 h 100"/>
                <a:gd name="T20" fmla="*/ 16 w 17"/>
                <a:gd name="T21" fmla="*/ 94 h 100"/>
                <a:gd name="T22" fmla="*/ 17 w 17"/>
                <a:gd name="T23" fmla="*/ 9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00">
                  <a:moveTo>
                    <a:pt x="17" y="97"/>
                  </a:moveTo>
                  <a:cubicBezTo>
                    <a:pt x="17" y="98"/>
                    <a:pt x="16" y="99"/>
                    <a:pt x="15" y="99"/>
                  </a:cubicBezTo>
                  <a:cubicBezTo>
                    <a:pt x="13" y="100"/>
                    <a:pt x="11" y="100"/>
                    <a:pt x="9" y="100"/>
                  </a:cubicBezTo>
                  <a:cubicBezTo>
                    <a:pt x="2" y="100"/>
                    <a:pt x="0" y="97"/>
                    <a:pt x="0" y="91"/>
                  </a:cubicBezTo>
                  <a:cubicBezTo>
                    <a:pt x="0" y="1"/>
                    <a:pt x="0" y="1"/>
                    <a:pt x="0" y="1"/>
                  </a:cubicBezTo>
                  <a:cubicBezTo>
                    <a:pt x="0" y="0"/>
                    <a:pt x="1" y="0"/>
                    <a:pt x="2" y="0"/>
                  </a:cubicBezTo>
                  <a:cubicBezTo>
                    <a:pt x="7" y="0"/>
                    <a:pt x="7" y="0"/>
                    <a:pt x="7" y="0"/>
                  </a:cubicBezTo>
                  <a:cubicBezTo>
                    <a:pt x="8" y="0"/>
                    <a:pt x="8" y="0"/>
                    <a:pt x="8" y="1"/>
                  </a:cubicBezTo>
                  <a:cubicBezTo>
                    <a:pt x="7" y="88"/>
                    <a:pt x="7" y="88"/>
                    <a:pt x="7" y="88"/>
                  </a:cubicBezTo>
                  <a:cubicBezTo>
                    <a:pt x="7" y="93"/>
                    <a:pt x="8" y="93"/>
                    <a:pt x="14" y="93"/>
                  </a:cubicBezTo>
                  <a:cubicBezTo>
                    <a:pt x="15" y="93"/>
                    <a:pt x="16" y="93"/>
                    <a:pt x="16" y="94"/>
                  </a:cubicBezTo>
                  <a:lnTo>
                    <a:pt x="17"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1" name="Freeform 193">
              <a:extLst>
                <a:ext uri="{FF2B5EF4-FFF2-40B4-BE49-F238E27FC236}">
                  <a16:creationId xmlns:a16="http://schemas.microsoft.com/office/drawing/2014/main" id="{21D7C470-0439-AE47-A5E0-90CC4F054516}"/>
                </a:ext>
              </a:extLst>
            </p:cNvPr>
            <p:cNvSpPr>
              <a:spLocks noEditPoints="1"/>
            </p:cNvSpPr>
            <p:nvPr/>
          </p:nvSpPr>
          <p:spPr bwMode="auto">
            <a:xfrm>
              <a:off x="4799013" y="68263"/>
              <a:ext cx="115888" cy="131763"/>
            </a:xfrm>
            <a:custGeom>
              <a:avLst/>
              <a:gdLst>
                <a:gd name="T0" fmla="*/ 47 w 63"/>
                <a:gd name="T1" fmla="*/ 63 h 72"/>
                <a:gd name="T2" fmla="*/ 18 w 63"/>
                <a:gd name="T3" fmla="*/ 72 h 72"/>
                <a:gd name="T4" fmla="*/ 0 w 63"/>
                <a:gd name="T5" fmla="*/ 53 h 72"/>
                <a:gd name="T6" fmla="*/ 25 w 63"/>
                <a:gd name="T7" fmla="*/ 30 h 72"/>
                <a:gd name="T8" fmla="*/ 47 w 63"/>
                <a:gd name="T9" fmla="*/ 30 h 72"/>
                <a:gd name="T10" fmla="*/ 47 w 63"/>
                <a:gd name="T11" fmla="*/ 23 h 72"/>
                <a:gd name="T12" fmla="*/ 29 w 63"/>
                <a:gd name="T13" fmla="*/ 7 h 72"/>
                <a:gd name="T14" fmla="*/ 9 w 63"/>
                <a:gd name="T15" fmla="*/ 9 h 72"/>
                <a:gd name="T16" fmla="*/ 7 w 63"/>
                <a:gd name="T17" fmla="*/ 8 h 72"/>
                <a:gd name="T18" fmla="*/ 6 w 63"/>
                <a:gd name="T19" fmla="*/ 5 h 72"/>
                <a:gd name="T20" fmla="*/ 8 w 63"/>
                <a:gd name="T21" fmla="*/ 3 h 72"/>
                <a:gd name="T22" fmla="*/ 30 w 63"/>
                <a:gd name="T23" fmla="*/ 0 h 72"/>
                <a:gd name="T24" fmla="*/ 55 w 63"/>
                <a:gd name="T25" fmla="*/ 25 h 72"/>
                <a:gd name="T26" fmla="*/ 55 w 63"/>
                <a:gd name="T27" fmla="*/ 60 h 72"/>
                <a:gd name="T28" fmla="*/ 61 w 63"/>
                <a:gd name="T29" fmla="*/ 66 h 72"/>
                <a:gd name="T30" fmla="*/ 62 w 63"/>
                <a:gd name="T31" fmla="*/ 67 h 72"/>
                <a:gd name="T32" fmla="*/ 62 w 63"/>
                <a:gd name="T33" fmla="*/ 70 h 72"/>
                <a:gd name="T34" fmla="*/ 60 w 63"/>
                <a:gd name="T35" fmla="*/ 71 h 72"/>
                <a:gd name="T36" fmla="*/ 47 w 63"/>
                <a:gd name="T37" fmla="*/ 63 h 72"/>
                <a:gd name="T38" fmla="*/ 47 w 63"/>
                <a:gd name="T39" fmla="*/ 37 h 72"/>
                <a:gd name="T40" fmla="*/ 24 w 63"/>
                <a:gd name="T41" fmla="*/ 36 h 72"/>
                <a:gd name="T42" fmla="*/ 8 w 63"/>
                <a:gd name="T43" fmla="*/ 52 h 72"/>
                <a:gd name="T44" fmla="*/ 21 w 63"/>
                <a:gd name="T45" fmla="*/ 65 h 72"/>
                <a:gd name="T46" fmla="*/ 47 w 63"/>
                <a:gd name="T47" fmla="*/ 56 h 72"/>
                <a:gd name="T48" fmla="*/ 47 w 63"/>
                <a:gd name="T49"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 h="72">
                  <a:moveTo>
                    <a:pt x="47" y="63"/>
                  </a:moveTo>
                  <a:cubicBezTo>
                    <a:pt x="39" y="68"/>
                    <a:pt x="30" y="72"/>
                    <a:pt x="18" y="72"/>
                  </a:cubicBezTo>
                  <a:cubicBezTo>
                    <a:pt x="5" y="72"/>
                    <a:pt x="0" y="65"/>
                    <a:pt x="0" y="53"/>
                  </a:cubicBezTo>
                  <a:cubicBezTo>
                    <a:pt x="0" y="37"/>
                    <a:pt x="8" y="29"/>
                    <a:pt x="25" y="30"/>
                  </a:cubicBezTo>
                  <a:cubicBezTo>
                    <a:pt x="47" y="30"/>
                    <a:pt x="47" y="30"/>
                    <a:pt x="47" y="30"/>
                  </a:cubicBezTo>
                  <a:cubicBezTo>
                    <a:pt x="47" y="23"/>
                    <a:pt x="47" y="23"/>
                    <a:pt x="47" y="23"/>
                  </a:cubicBezTo>
                  <a:cubicBezTo>
                    <a:pt x="48" y="12"/>
                    <a:pt x="44" y="7"/>
                    <a:pt x="29" y="7"/>
                  </a:cubicBezTo>
                  <a:cubicBezTo>
                    <a:pt x="23" y="7"/>
                    <a:pt x="15" y="8"/>
                    <a:pt x="9" y="9"/>
                  </a:cubicBezTo>
                  <a:cubicBezTo>
                    <a:pt x="7" y="9"/>
                    <a:pt x="7" y="9"/>
                    <a:pt x="7" y="8"/>
                  </a:cubicBezTo>
                  <a:cubicBezTo>
                    <a:pt x="6" y="5"/>
                    <a:pt x="6" y="5"/>
                    <a:pt x="6" y="5"/>
                  </a:cubicBezTo>
                  <a:cubicBezTo>
                    <a:pt x="6" y="4"/>
                    <a:pt x="6" y="3"/>
                    <a:pt x="8" y="3"/>
                  </a:cubicBezTo>
                  <a:cubicBezTo>
                    <a:pt x="14" y="1"/>
                    <a:pt x="24" y="0"/>
                    <a:pt x="30" y="0"/>
                  </a:cubicBezTo>
                  <a:cubicBezTo>
                    <a:pt x="51" y="0"/>
                    <a:pt x="56" y="8"/>
                    <a:pt x="55" y="25"/>
                  </a:cubicBezTo>
                  <a:cubicBezTo>
                    <a:pt x="55" y="60"/>
                    <a:pt x="55" y="60"/>
                    <a:pt x="55" y="60"/>
                  </a:cubicBezTo>
                  <a:cubicBezTo>
                    <a:pt x="55" y="65"/>
                    <a:pt x="56" y="65"/>
                    <a:pt x="61" y="66"/>
                  </a:cubicBezTo>
                  <a:cubicBezTo>
                    <a:pt x="62" y="66"/>
                    <a:pt x="63" y="66"/>
                    <a:pt x="62" y="67"/>
                  </a:cubicBezTo>
                  <a:cubicBezTo>
                    <a:pt x="62" y="70"/>
                    <a:pt x="62" y="70"/>
                    <a:pt x="62" y="70"/>
                  </a:cubicBezTo>
                  <a:cubicBezTo>
                    <a:pt x="62" y="71"/>
                    <a:pt x="62" y="71"/>
                    <a:pt x="60" y="71"/>
                  </a:cubicBezTo>
                  <a:cubicBezTo>
                    <a:pt x="51" y="72"/>
                    <a:pt x="48" y="71"/>
                    <a:pt x="47" y="63"/>
                  </a:cubicBezTo>
                  <a:close/>
                  <a:moveTo>
                    <a:pt x="47" y="37"/>
                  </a:moveTo>
                  <a:cubicBezTo>
                    <a:pt x="24" y="36"/>
                    <a:pt x="24" y="36"/>
                    <a:pt x="24" y="36"/>
                  </a:cubicBezTo>
                  <a:cubicBezTo>
                    <a:pt x="15" y="36"/>
                    <a:pt x="8" y="40"/>
                    <a:pt x="8" y="52"/>
                  </a:cubicBezTo>
                  <a:cubicBezTo>
                    <a:pt x="8" y="62"/>
                    <a:pt x="11" y="65"/>
                    <a:pt x="21" y="65"/>
                  </a:cubicBezTo>
                  <a:cubicBezTo>
                    <a:pt x="29" y="65"/>
                    <a:pt x="42" y="59"/>
                    <a:pt x="47" y="56"/>
                  </a:cubicBezTo>
                  <a:lnTo>
                    <a:pt x="4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2" name="Freeform 194">
              <a:extLst>
                <a:ext uri="{FF2B5EF4-FFF2-40B4-BE49-F238E27FC236}">
                  <a16:creationId xmlns:a16="http://schemas.microsoft.com/office/drawing/2014/main" id="{005FB70A-F42C-3E4F-B825-35D9A63DB77B}"/>
                </a:ext>
              </a:extLst>
            </p:cNvPr>
            <p:cNvSpPr>
              <a:spLocks/>
            </p:cNvSpPr>
            <p:nvPr/>
          </p:nvSpPr>
          <p:spPr bwMode="auto">
            <a:xfrm>
              <a:off x="4927601" y="36513"/>
              <a:ext cx="69850" cy="165100"/>
            </a:xfrm>
            <a:custGeom>
              <a:avLst/>
              <a:gdLst>
                <a:gd name="T0" fmla="*/ 38 w 38"/>
                <a:gd name="T1" fmla="*/ 85 h 90"/>
                <a:gd name="T2" fmla="*/ 37 w 38"/>
                <a:gd name="T3" fmla="*/ 87 h 90"/>
                <a:gd name="T4" fmla="*/ 23 w 38"/>
                <a:gd name="T5" fmla="*/ 90 h 90"/>
                <a:gd name="T6" fmla="*/ 9 w 38"/>
                <a:gd name="T7" fmla="*/ 75 h 90"/>
                <a:gd name="T8" fmla="*/ 10 w 38"/>
                <a:gd name="T9" fmla="*/ 26 h 90"/>
                <a:gd name="T10" fmla="*/ 1 w 38"/>
                <a:gd name="T11" fmla="*/ 25 h 90"/>
                <a:gd name="T12" fmla="*/ 0 w 38"/>
                <a:gd name="T13" fmla="*/ 24 h 90"/>
                <a:gd name="T14" fmla="*/ 0 w 38"/>
                <a:gd name="T15" fmla="*/ 21 h 90"/>
                <a:gd name="T16" fmla="*/ 2 w 38"/>
                <a:gd name="T17" fmla="*/ 19 h 90"/>
                <a:gd name="T18" fmla="*/ 10 w 38"/>
                <a:gd name="T19" fmla="*/ 19 h 90"/>
                <a:gd name="T20" fmla="*/ 10 w 38"/>
                <a:gd name="T21" fmla="*/ 3 h 90"/>
                <a:gd name="T22" fmla="*/ 12 w 38"/>
                <a:gd name="T23" fmla="*/ 1 h 90"/>
                <a:gd name="T24" fmla="*/ 16 w 38"/>
                <a:gd name="T25" fmla="*/ 0 h 90"/>
                <a:gd name="T26" fmla="*/ 18 w 38"/>
                <a:gd name="T27" fmla="*/ 2 h 90"/>
                <a:gd name="T28" fmla="*/ 18 w 38"/>
                <a:gd name="T29" fmla="*/ 19 h 90"/>
                <a:gd name="T30" fmla="*/ 33 w 38"/>
                <a:gd name="T31" fmla="*/ 19 h 90"/>
                <a:gd name="T32" fmla="*/ 35 w 38"/>
                <a:gd name="T33" fmla="*/ 21 h 90"/>
                <a:gd name="T34" fmla="*/ 35 w 38"/>
                <a:gd name="T35" fmla="*/ 24 h 90"/>
                <a:gd name="T36" fmla="*/ 33 w 38"/>
                <a:gd name="T37" fmla="*/ 26 h 90"/>
                <a:gd name="T38" fmla="*/ 17 w 38"/>
                <a:gd name="T39" fmla="*/ 26 h 90"/>
                <a:gd name="T40" fmla="*/ 17 w 38"/>
                <a:gd name="T41" fmla="*/ 73 h 90"/>
                <a:gd name="T42" fmla="*/ 26 w 38"/>
                <a:gd name="T43" fmla="*/ 82 h 90"/>
                <a:gd name="T44" fmla="*/ 36 w 38"/>
                <a:gd name="T45" fmla="*/ 82 h 90"/>
                <a:gd name="T46" fmla="*/ 38 w 38"/>
                <a:gd name="T47" fmla="*/ 83 h 90"/>
                <a:gd name="T48" fmla="*/ 38 w 38"/>
                <a:gd name="T49" fmla="*/ 8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90">
                  <a:moveTo>
                    <a:pt x="38" y="85"/>
                  </a:moveTo>
                  <a:cubicBezTo>
                    <a:pt x="38" y="87"/>
                    <a:pt x="38" y="87"/>
                    <a:pt x="37" y="87"/>
                  </a:cubicBezTo>
                  <a:cubicBezTo>
                    <a:pt x="34" y="89"/>
                    <a:pt x="28" y="90"/>
                    <a:pt x="23" y="90"/>
                  </a:cubicBezTo>
                  <a:cubicBezTo>
                    <a:pt x="12" y="89"/>
                    <a:pt x="9" y="84"/>
                    <a:pt x="9" y="75"/>
                  </a:cubicBezTo>
                  <a:cubicBezTo>
                    <a:pt x="10" y="26"/>
                    <a:pt x="10" y="26"/>
                    <a:pt x="10" y="26"/>
                  </a:cubicBezTo>
                  <a:cubicBezTo>
                    <a:pt x="1" y="25"/>
                    <a:pt x="1" y="25"/>
                    <a:pt x="1" y="25"/>
                  </a:cubicBezTo>
                  <a:cubicBezTo>
                    <a:pt x="0" y="25"/>
                    <a:pt x="0" y="25"/>
                    <a:pt x="0" y="24"/>
                  </a:cubicBezTo>
                  <a:cubicBezTo>
                    <a:pt x="0" y="21"/>
                    <a:pt x="0" y="21"/>
                    <a:pt x="0" y="21"/>
                  </a:cubicBezTo>
                  <a:cubicBezTo>
                    <a:pt x="0" y="19"/>
                    <a:pt x="0" y="19"/>
                    <a:pt x="2" y="19"/>
                  </a:cubicBezTo>
                  <a:cubicBezTo>
                    <a:pt x="10" y="19"/>
                    <a:pt x="10" y="19"/>
                    <a:pt x="10" y="19"/>
                  </a:cubicBezTo>
                  <a:cubicBezTo>
                    <a:pt x="10" y="3"/>
                    <a:pt x="10" y="3"/>
                    <a:pt x="10" y="3"/>
                  </a:cubicBezTo>
                  <a:cubicBezTo>
                    <a:pt x="10" y="2"/>
                    <a:pt x="11" y="2"/>
                    <a:pt x="12" y="1"/>
                  </a:cubicBezTo>
                  <a:cubicBezTo>
                    <a:pt x="16" y="0"/>
                    <a:pt x="16" y="0"/>
                    <a:pt x="16" y="0"/>
                  </a:cubicBezTo>
                  <a:cubicBezTo>
                    <a:pt x="17" y="0"/>
                    <a:pt x="18" y="0"/>
                    <a:pt x="18" y="2"/>
                  </a:cubicBezTo>
                  <a:cubicBezTo>
                    <a:pt x="18" y="19"/>
                    <a:pt x="18" y="19"/>
                    <a:pt x="18" y="19"/>
                  </a:cubicBezTo>
                  <a:cubicBezTo>
                    <a:pt x="33" y="19"/>
                    <a:pt x="33" y="19"/>
                    <a:pt x="33" y="19"/>
                  </a:cubicBezTo>
                  <a:cubicBezTo>
                    <a:pt x="35" y="19"/>
                    <a:pt x="35" y="20"/>
                    <a:pt x="35" y="21"/>
                  </a:cubicBezTo>
                  <a:cubicBezTo>
                    <a:pt x="35" y="24"/>
                    <a:pt x="35" y="24"/>
                    <a:pt x="35" y="24"/>
                  </a:cubicBezTo>
                  <a:cubicBezTo>
                    <a:pt x="35" y="25"/>
                    <a:pt x="34" y="26"/>
                    <a:pt x="33" y="26"/>
                  </a:cubicBezTo>
                  <a:cubicBezTo>
                    <a:pt x="17" y="26"/>
                    <a:pt x="17" y="26"/>
                    <a:pt x="17" y="26"/>
                  </a:cubicBezTo>
                  <a:cubicBezTo>
                    <a:pt x="17" y="73"/>
                    <a:pt x="17" y="73"/>
                    <a:pt x="17" y="73"/>
                  </a:cubicBezTo>
                  <a:cubicBezTo>
                    <a:pt x="17" y="79"/>
                    <a:pt x="18" y="82"/>
                    <a:pt x="26" y="82"/>
                  </a:cubicBezTo>
                  <a:cubicBezTo>
                    <a:pt x="28" y="82"/>
                    <a:pt x="33" y="82"/>
                    <a:pt x="36" y="82"/>
                  </a:cubicBezTo>
                  <a:cubicBezTo>
                    <a:pt x="37" y="82"/>
                    <a:pt x="37" y="82"/>
                    <a:pt x="38" y="83"/>
                  </a:cubicBezTo>
                  <a:lnTo>
                    <a:pt x="38"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3" name="Freeform 195">
              <a:extLst>
                <a:ext uri="{FF2B5EF4-FFF2-40B4-BE49-F238E27FC236}">
                  <a16:creationId xmlns:a16="http://schemas.microsoft.com/office/drawing/2014/main" id="{9D1B9B25-B868-524C-B7C4-53531FBD5A0D}"/>
                </a:ext>
              </a:extLst>
            </p:cNvPr>
            <p:cNvSpPr>
              <a:spLocks/>
            </p:cNvSpPr>
            <p:nvPr/>
          </p:nvSpPr>
          <p:spPr bwMode="auto">
            <a:xfrm>
              <a:off x="5008563" y="14288"/>
              <a:ext cx="85725" cy="185738"/>
            </a:xfrm>
            <a:custGeom>
              <a:avLst/>
              <a:gdLst>
                <a:gd name="T0" fmla="*/ 10 w 47"/>
                <a:gd name="T1" fmla="*/ 32 h 101"/>
                <a:gd name="T2" fmla="*/ 10 w 47"/>
                <a:gd name="T3" fmla="*/ 21 h 101"/>
                <a:gd name="T4" fmla="*/ 30 w 47"/>
                <a:gd name="T5" fmla="*/ 1 h 101"/>
                <a:gd name="T6" fmla="*/ 45 w 47"/>
                <a:gd name="T7" fmla="*/ 3 h 101"/>
                <a:gd name="T8" fmla="*/ 47 w 47"/>
                <a:gd name="T9" fmla="*/ 6 h 101"/>
                <a:gd name="T10" fmla="*/ 46 w 47"/>
                <a:gd name="T11" fmla="*/ 8 h 101"/>
                <a:gd name="T12" fmla="*/ 44 w 47"/>
                <a:gd name="T13" fmla="*/ 9 h 101"/>
                <a:gd name="T14" fmla="*/ 32 w 47"/>
                <a:gd name="T15" fmla="*/ 8 h 101"/>
                <a:gd name="T16" fmla="*/ 17 w 47"/>
                <a:gd name="T17" fmla="*/ 21 h 101"/>
                <a:gd name="T18" fmla="*/ 17 w 47"/>
                <a:gd name="T19" fmla="*/ 32 h 101"/>
                <a:gd name="T20" fmla="*/ 36 w 47"/>
                <a:gd name="T21" fmla="*/ 32 h 101"/>
                <a:gd name="T22" fmla="*/ 38 w 47"/>
                <a:gd name="T23" fmla="*/ 33 h 101"/>
                <a:gd name="T24" fmla="*/ 38 w 47"/>
                <a:gd name="T25" fmla="*/ 37 h 101"/>
                <a:gd name="T26" fmla="*/ 36 w 47"/>
                <a:gd name="T27" fmla="*/ 38 h 101"/>
                <a:gd name="T28" fmla="*/ 17 w 47"/>
                <a:gd name="T29" fmla="*/ 38 h 101"/>
                <a:gd name="T30" fmla="*/ 17 w 47"/>
                <a:gd name="T31" fmla="*/ 99 h 101"/>
                <a:gd name="T32" fmla="*/ 15 w 47"/>
                <a:gd name="T33" fmla="*/ 101 h 101"/>
                <a:gd name="T34" fmla="*/ 11 w 47"/>
                <a:gd name="T35" fmla="*/ 101 h 101"/>
                <a:gd name="T36" fmla="*/ 9 w 47"/>
                <a:gd name="T37" fmla="*/ 99 h 101"/>
                <a:gd name="T38" fmla="*/ 9 w 47"/>
                <a:gd name="T39" fmla="*/ 38 h 101"/>
                <a:gd name="T40" fmla="*/ 2 w 47"/>
                <a:gd name="T41" fmla="*/ 38 h 101"/>
                <a:gd name="T42" fmla="*/ 0 w 47"/>
                <a:gd name="T43" fmla="*/ 36 h 101"/>
                <a:gd name="T44" fmla="*/ 0 w 47"/>
                <a:gd name="T45" fmla="*/ 33 h 101"/>
                <a:gd name="T46" fmla="*/ 2 w 47"/>
                <a:gd name="T47" fmla="*/ 31 h 101"/>
                <a:gd name="T48" fmla="*/ 10 w 47"/>
                <a:gd name="T49" fmla="*/ 3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101">
                  <a:moveTo>
                    <a:pt x="10" y="32"/>
                  </a:moveTo>
                  <a:cubicBezTo>
                    <a:pt x="10" y="21"/>
                    <a:pt x="10" y="21"/>
                    <a:pt x="10" y="21"/>
                  </a:cubicBezTo>
                  <a:cubicBezTo>
                    <a:pt x="10" y="8"/>
                    <a:pt x="16" y="0"/>
                    <a:pt x="30" y="1"/>
                  </a:cubicBezTo>
                  <a:cubicBezTo>
                    <a:pt x="33" y="1"/>
                    <a:pt x="40" y="1"/>
                    <a:pt x="45" y="3"/>
                  </a:cubicBezTo>
                  <a:cubicBezTo>
                    <a:pt x="47" y="4"/>
                    <a:pt x="47" y="5"/>
                    <a:pt x="47" y="6"/>
                  </a:cubicBezTo>
                  <a:cubicBezTo>
                    <a:pt x="46" y="8"/>
                    <a:pt x="46" y="8"/>
                    <a:pt x="46" y="8"/>
                  </a:cubicBezTo>
                  <a:cubicBezTo>
                    <a:pt x="46" y="9"/>
                    <a:pt x="45" y="9"/>
                    <a:pt x="44" y="9"/>
                  </a:cubicBezTo>
                  <a:cubicBezTo>
                    <a:pt x="38" y="8"/>
                    <a:pt x="34" y="8"/>
                    <a:pt x="32" y="8"/>
                  </a:cubicBezTo>
                  <a:cubicBezTo>
                    <a:pt x="22" y="8"/>
                    <a:pt x="17" y="11"/>
                    <a:pt x="17" y="21"/>
                  </a:cubicBezTo>
                  <a:cubicBezTo>
                    <a:pt x="17" y="32"/>
                    <a:pt x="17" y="32"/>
                    <a:pt x="17" y="32"/>
                  </a:cubicBezTo>
                  <a:cubicBezTo>
                    <a:pt x="36" y="32"/>
                    <a:pt x="36" y="32"/>
                    <a:pt x="36" y="32"/>
                  </a:cubicBezTo>
                  <a:cubicBezTo>
                    <a:pt x="37" y="32"/>
                    <a:pt x="38" y="32"/>
                    <a:pt x="38" y="33"/>
                  </a:cubicBezTo>
                  <a:cubicBezTo>
                    <a:pt x="38" y="37"/>
                    <a:pt x="38" y="37"/>
                    <a:pt x="38" y="37"/>
                  </a:cubicBezTo>
                  <a:cubicBezTo>
                    <a:pt x="38" y="38"/>
                    <a:pt x="37" y="38"/>
                    <a:pt x="36" y="38"/>
                  </a:cubicBezTo>
                  <a:cubicBezTo>
                    <a:pt x="17" y="38"/>
                    <a:pt x="17" y="38"/>
                    <a:pt x="17" y="38"/>
                  </a:cubicBezTo>
                  <a:cubicBezTo>
                    <a:pt x="17" y="99"/>
                    <a:pt x="17" y="99"/>
                    <a:pt x="17" y="99"/>
                  </a:cubicBezTo>
                  <a:cubicBezTo>
                    <a:pt x="17" y="100"/>
                    <a:pt x="16" y="101"/>
                    <a:pt x="15" y="101"/>
                  </a:cubicBezTo>
                  <a:cubicBezTo>
                    <a:pt x="11" y="101"/>
                    <a:pt x="11" y="101"/>
                    <a:pt x="11" y="101"/>
                  </a:cubicBezTo>
                  <a:cubicBezTo>
                    <a:pt x="9" y="101"/>
                    <a:pt x="9" y="100"/>
                    <a:pt x="9" y="99"/>
                  </a:cubicBezTo>
                  <a:cubicBezTo>
                    <a:pt x="9" y="38"/>
                    <a:pt x="9" y="38"/>
                    <a:pt x="9" y="38"/>
                  </a:cubicBezTo>
                  <a:cubicBezTo>
                    <a:pt x="2" y="38"/>
                    <a:pt x="2" y="38"/>
                    <a:pt x="2" y="38"/>
                  </a:cubicBezTo>
                  <a:cubicBezTo>
                    <a:pt x="1" y="38"/>
                    <a:pt x="0" y="37"/>
                    <a:pt x="0" y="36"/>
                  </a:cubicBezTo>
                  <a:cubicBezTo>
                    <a:pt x="0" y="33"/>
                    <a:pt x="0" y="33"/>
                    <a:pt x="0" y="33"/>
                  </a:cubicBezTo>
                  <a:cubicBezTo>
                    <a:pt x="0" y="32"/>
                    <a:pt x="1" y="31"/>
                    <a:pt x="2" y="31"/>
                  </a:cubicBezTo>
                  <a:lnTo>
                    <a:pt x="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4" name="Freeform 196">
              <a:extLst>
                <a:ext uri="{FF2B5EF4-FFF2-40B4-BE49-F238E27FC236}">
                  <a16:creationId xmlns:a16="http://schemas.microsoft.com/office/drawing/2014/main" id="{06FCFCF5-1965-B246-BDEF-C8636171C05B}"/>
                </a:ext>
              </a:extLst>
            </p:cNvPr>
            <p:cNvSpPr>
              <a:spLocks noEditPoints="1"/>
            </p:cNvSpPr>
            <p:nvPr/>
          </p:nvSpPr>
          <p:spPr bwMode="auto">
            <a:xfrm>
              <a:off x="5087938" y="69850"/>
              <a:ext cx="103188" cy="133350"/>
            </a:xfrm>
            <a:custGeom>
              <a:avLst/>
              <a:gdLst>
                <a:gd name="T0" fmla="*/ 0 w 56"/>
                <a:gd name="T1" fmla="*/ 35 h 73"/>
                <a:gd name="T2" fmla="*/ 28 w 56"/>
                <a:gd name="T3" fmla="*/ 1 h 73"/>
                <a:gd name="T4" fmla="*/ 56 w 56"/>
                <a:gd name="T5" fmla="*/ 36 h 73"/>
                <a:gd name="T6" fmla="*/ 27 w 56"/>
                <a:gd name="T7" fmla="*/ 72 h 73"/>
                <a:gd name="T8" fmla="*/ 0 w 56"/>
                <a:gd name="T9" fmla="*/ 35 h 73"/>
                <a:gd name="T10" fmla="*/ 8 w 56"/>
                <a:gd name="T11" fmla="*/ 36 h 73"/>
                <a:gd name="T12" fmla="*/ 27 w 56"/>
                <a:gd name="T13" fmla="*/ 65 h 73"/>
                <a:gd name="T14" fmla="*/ 48 w 56"/>
                <a:gd name="T15" fmla="*/ 37 h 73"/>
                <a:gd name="T16" fmla="*/ 28 w 56"/>
                <a:gd name="T17" fmla="*/ 8 h 73"/>
                <a:gd name="T18" fmla="*/ 8 w 56"/>
                <a:gd name="T19"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73">
                  <a:moveTo>
                    <a:pt x="0" y="35"/>
                  </a:moveTo>
                  <a:cubicBezTo>
                    <a:pt x="0" y="21"/>
                    <a:pt x="3" y="0"/>
                    <a:pt x="28" y="1"/>
                  </a:cubicBezTo>
                  <a:cubicBezTo>
                    <a:pt x="53" y="1"/>
                    <a:pt x="56" y="18"/>
                    <a:pt x="56" y="36"/>
                  </a:cubicBezTo>
                  <a:cubicBezTo>
                    <a:pt x="56" y="53"/>
                    <a:pt x="54" y="73"/>
                    <a:pt x="27" y="72"/>
                  </a:cubicBezTo>
                  <a:cubicBezTo>
                    <a:pt x="1" y="72"/>
                    <a:pt x="0" y="53"/>
                    <a:pt x="0" y="35"/>
                  </a:cubicBezTo>
                  <a:close/>
                  <a:moveTo>
                    <a:pt x="8" y="36"/>
                  </a:moveTo>
                  <a:cubicBezTo>
                    <a:pt x="8" y="54"/>
                    <a:pt x="11" y="65"/>
                    <a:pt x="27" y="65"/>
                  </a:cubicBezTo>
                  <a:cubicBezTo>
                    <a:pt x="44" y="65"/>
                    <a:pt x="48" y="55"/>
                    <a:pt x="48" y="37"/>
                  </a:cubicBezTo>
                  <a:cubicBezTo>
                    <a:pt x="48" y="18"/>
                    <a:pt x="45" y="8"/>
                    <a:pt x="28" y="8"/>
                  </a:cubicBezTo>
                  <a:cubicBezTo>
                    <a:pt x="11" y="8"/>
                    <a:pt x="8" y="18"/>
                    <a:pt x="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5" name="Freeform 197">
              <a:extLst>
                <a:ext uri="{FF2B5EF4-FFF2-40B4-BE49-F238E27FC236}">
                  <a16:creationId xmlns:a16="http://schemas.microsoft.com/office/drawing/2014/main" id="{5967277A-9FC0-AC40-8663-1BE3AF971D2B}"/>
                </a:ext>
              </a:extLst>
            </p:cNvPr>
            <p:cNvSpPr>
              <a:spLocks/>
            </p:cNvSpPr>
            <p:nvPr/>
          </p:nvSpPr>
          <p:spPr bwMode="auto">
            <a:xfrm>
              <a:off x="5221288" y="73025"/>
              <a:ext cx="52388" cy="128588"/>
            </a:xfrm>
            <a:custGeom>
              <a:avLst/>
              <a:gdLst>
                <a:gd name="T0" fmla="*/ 9 w 29"/>
                <a:gd name="T1" fmla="*/ 15 h 70"/>
                <a:gd name="T2" fmla="*/ 8 w 29"/>
                <a:gd name="T3" fmla="*/ 68 h 70"/>
                <a:gd name="T4" fmla="*/ 6 w 29"/>
                <a:gd name="T5" fmla="*/ 70 h 70"/>
                <a:gd name="T6" fmla="*/ 2 w 29"/>
                <a:gd name="T7" fmla="*/ 70 h 70"/>
                <a:gd name="T8" fmla="*/ 0 w 29"/>
                <a:gd name="T9" fmla="*/ 68 h 70"/>
                <a:gd name="T10" fmla="*/ 1 w 29"/>
                <a:gd name="T11" fmla="*/ 3 h 70"/>
                <a:gd name="T12" fmla="*/ 3 w 29"/>
                <a:gd name="T13" fmla="*/ 1 h 70"/>
                <a:gd name="T14" fmla="*/ 6 w 29"/>
                <a:gd name="T15" fmla="*/ 1 h 70"/>
                <a:gd name="T16" fmla="*/ 9 w 29"/>
                <a:gd name="T17" fmla="*/ 3 h 70"/>
                <a:gd name="T18" fmla="*/ 9 w 29"/>
                <a:gd name="T19" fmla="*/ 9 h 70"/>
                <a:gd name="T20" fmla="*/ 27 w 29"/>
                <a:gd name="T21" fmla="*/ 0 h 70"/>
                <a:gd name="T22" fmla="*/ 28 w 29"/>
                <a:gd name="T23" fmla="*/ 1 h 70"/>
                <a:gd name="T24" fmla="*/ 29 w 29"/>
                <a:gd name="T25" fmla="*/ 6 h 70"/>
                <a:gd name="T26" fmla="*/ 27 w 29"/>
                <a:gd name="T27" fmla="*/ 8 h 70"/>
                <a:gd name="T28" fmla="*/ 9 w 29"/>
                <a:gd name="T29" fmla="*/ 1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70">
                  <a:moveTo>
                    <a:pt x="9" y="15"/>
                  </a:moveTo>
                  <a:cubicBezTo>
                    <a:pt x="8" y="68"/>
                    <a:pt x="8" y="68"/>
                    <a:pt x="8" y="68"/>
                  </a:cubicBezTo>
                  <a:cubicBezTo>
                    <a:pt x="8" y="69"/>
                    <a:pt x="8" y="70"/>
                    <a:pt x="6" y="70"/>
                  </a:cubicBezTo>
                  <a:cubicBezTo>
                    <a:pt x="2" y="70"/>
                    <a:pt x="2" y="70"/>
                    <a:pt x="2" y="70"/>
                  </a:cubicBezTo>
                  <a:cubicBezTo>
                    <a:pt x="1" y="70"/>
                    <a:pt x="0" y="69"/>
                    <a:pt x="0" y="68"/>
                  </a:cubicBezTo>
                  <a:cubicBezTo>
                    <a:pt x="1" y="3"/>
                    <a:pt x="1" y="3"/>
                    <a:pt x="1" y="3"/>
                  </a:cubicBezTo>
                  <a:cubicBezTo>
                    <a:pt x="1" y="1"/>
                    <a:pt x="1" y="1"/>
                    <a:pt x="3" y="1"/>
                  </a:cubicBezTo>
                  <a:cubicBezTo>
                    <a:pt x="6" y="1"/>
                    <a:pt x="6" y="1"/>
                    <a:pt x="6" y="1"/>
                  </a:cubicBezTo>
                  <a:cubicBezTo>
                    <a:pt x="8" y="1"/>
                    <a:pt x="9" y="1"/>
                    <a:pt x="9" y="3"/>
                  </a:cubicBezTo>
                  <a:cubicBezTo>
                    <a:pt x="9" y="9"/>
                    <a:pt x="9" y="9"/>
                    <a:pt x="9" y="9"/>
                  </a:cubicBezTo>
                  <a:cubicBezTo>
                    <a:pt x="11" y="7"/>
                    <a:pt x="19" y="2"/>
                    <a:pt x="27" y="0"/>
                  </a:cubicBezTo>
                  <a:cubicBezTo>
                    <a:pt x="28" y="0"/>
                    <a:pt x="28" y="0"/>
                    <a:pt x="28" y="1"/>
                  </a:cubicBezTo>
                  <a:cubicBezTo>
                    <a:pt x="29" y="6"/>
                    <a:pt x="29" y="6"/>
                    <a:pt x="29" y="6"/>
                  </a:cubicBezTo>
                  <a:cubicBezTo>
                    <a:pt x="29" y="7"/>
                    <a:pt x="29" y="8"/>
                    <a:pt x="27" y="8"/>
                  </a:cubicBezTo>
                  <a:cubicBezTo>
                    <a:pt x="20" y="9"/>
                    <a:pt x="12" y="13"/>
                    <a:pt x="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46" name="Freeform 198">
              <a:extLst>
                <a:ext uri="{FF2B5EF4-FFF2-40B4-BE49-F238E27FC236}">
                  <a16:creationId xmlns:a16="http://schemas.microsoft.com/office/drawing/2014/main" id="{78867FC5-208E-144F-8DDA-76C6A0866849}"/>
                </a:ext>
              </a:extLst>
            </p:cNvPr>
            <p:cNvSpPr>
              <a:spLocks/>
            </p:cNvSpPr>
            <p:nvPr/>
          </p:nvSpPr>
          <p:spPr bwMode="auto">
            <a:xfrm>
              <a:off x="5289551" y="73025"/>
              <a:ext cx="176213" cy="130175"/>
            </a:xfrm>
            <a:custGeom>
              <a:avLst/>
              <a:gdLst>
                <a:gd name="T0" fmla="*/ 76 w 96"/>
                <a:gd name="T1" fmla="*/ 7 h 71"/>
                <a:gd name="T2" fmla="*/ 52 w 96"/>
                <a:gd name="T3" fmla="*/ 16 h 71"/>
                <a:gd name="T4" fmla="*/ 52 w 96"/>
                <a:gd name="T5" fmla="*/ 24 h 71"/>
                <a:gd name="T6" fmla="*/ 52 w 96"/>
                <a:gd name="T7" fmla="*/ 68 h 71"/>
                <a:gd name="T8" fmla="*/ 50 w 96"/>
                <a:gd name="T9" fmla="*/ 70 h 71"/>
                <a:gd name="T10" fmla="*/ 45 w 96"/>
                <a:gd name="T11" fmla="*/ 70 h 71"/>
                <a:gd name="T12" fmla="*/ 44 w 96"/>
                <a:gd name="T13" fmla="*/ 68 h 71"/>
                <a:gd name="T14" fmla="*/ 44 w 96"/>
                <a:gd name="T15" fmla="*/ 24 h 71"/>
                <a:gd name="T16" fmla="*/ 32 w 96"/>
                <a:gd name="T17" fmla="*/ 7 h 71"/>
                <a:gd name="T18" fmla="*/ 8 w 96"/>
                <a:gd name="T19" fmla="*/ 15 h 71"/>
                <a:gd name="T20" fmla="*/ 8 w 96"/>
                <a:gd name="T21" fmla="*/ 68 h 71"/>
                <a:gd name="T22" fmla="*/ 6 w 96"/>
                <a:gd name="T23" fmla="*/ 70 h 71"/>
                <a:gd name="T24" fmla="*/ 2 w 96"/>
                <a:gd name="T25" fmla="*/ 70 h 71"/>
                <a:gd name="T26" fmla="*/ 0 w 96"/>
                <a:gd name="T27" fmla="*/ 68 h 71"/>
                <a:gd name="T28" fmla="*/ 1 w 96"/>
                <a:gd name="T29" fmla="*/ 3 h 71"/>
                <a:gd name="T30" fmla="*/ 3 w 96"/>
                <a:gd name="T31" fmla="*/ 1 h 71"/>
                <a:gd name="T32" fmla="*/ 6 w 96"/>
                <a:gd name="T33" fmla="*/ 1 h 71"/>
                <a:gd name="T34" fmla="*/ 8 w 96"/>
                <a:gd name="T35" fmla="*/ 3 h 71"/>
                <a:gd name="T36" fmla="*/ 8 w 96"/>
                <a:gd name="T37" fmla="*/ 9 h 71"/>
                <a:gd name="T38" fmla="*/ 33 w 96"/>
                <a:gd name="T39" fmla="*/ 0 h 71"/>
                <a:gd name="T40" fmla="*/ 51 w 96"/>
                <a:gd name="T41" fmla="*/ 11 h 71"/>
                <a:gd name="T42" fmla="*/ 77 w 96"/>
                <a:gd name="T43" fmla="*/ 0 h 71"/>
                <a:gd name="T44" fmla="*/ 96 w 96"/>
                <a:gd name="T45" fmla="*/ 24 h 71"/>
                <a:gd name="T46" fmla="*/ 96 w 96"/>
                <a:gd name="T47" fmla="*/ 69 h 71"/>
                <a:gd name="T48" fmla="*/ 94 w 96"/>
                <a:gd name="T49" fmla="*/ 71 h 71"/>
                <a:gd name="T50" fmla="*/ 90 w 96"/>
                <a:gd name="T51" fmla="*/ 71 h 71"/>
                <a:gd name="T52" fmla="*/ 88 w 96"/>
                <a:gd name="T53" fmla="*/ 69 h 71"/>
                <a:gd name="T54" fmla="*/ 88 w 96"/>
                <a:gd name="T55" fmla="*/ 26 h 71"/>
                <a:gd name="T56" fmla="*/ 76 w 96"/>
                <a:gd name="T57" fmla="*/ 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71">
                  <a:moveTo>
                    <a:pt x="76" y="7"/>
                  </a:moveTo>
                  <a:cubicBezTo>
                    <a:pt x="69" y="7"/>
                    <a:pt x="57" y="13"/>
                    <a:pt x="52" y="16"/>
                  </a:cubicBezTo>
                  <a:cubicBezTo>
                    <a:pt x="52" y="18"/>
                    <a:pt x="52" y="21"/>
                    <a:pt x="52" y="24"/>
                  </a:cubicBezTo>
                  <a:cubicBezTo>
                    <a:pt x="52" y="68"/>
                    <a:pt x="52" y="68"/>
                    <a:pt x="52" y="68"/>
                  </a:cubicBezTo>
                  <a:cubicBezTo>
                    <a:pt x="52" y="70"/>
                    <a:pt x="51" y="70"/>
                    <a:pt x="50" y="70"/>
                  </a:cubicBezTo>
                  <a:cubicBezTo>
                    <a:pt x="45" y="70"/>
                    <a:pt x="45" y="70"/>
                    <a:pt x="45" y="70"/>
                  </a:cubicBezTo>
                  <a:cubicBezTo>
                    <a:pt x="44" y="70"/>
                    <a:pt x="44" y="70"/>
                    <a:pt x="44" y="68"/>
                  </a:cubicBezTo>
                  <a:cubicBezTo>
                    <a:pt x="44" y="24"/>
                    <a:pt x="44" y="24"/>
                    <a:pt x="44" y="24"/>
                  </a:cubicBezTo>
                  <a:cubicBezTo>
                    <a:pt x="45" y="15"/>
                    <a:pt x="43" y="7"/>
                    <a:pt x="32" y="7"/>
                  </a:cubicBezTo>
                  <a:cubicBezTo>
                    <a:pt x="26" y="7"/>
                    <a:pt x="16" y="11"/>
                    <a:pt x="8" y="15"/>
                  </a:cubicBezTo>
                  <a:cubicBezTo>
                    <a:pt x="8" y="68"/>
                    <a:pt x="8" y="68"/>
                    <a:pt x="8" y="68"/>
                  </a:cubicBezTo>
                  <a:cubicBezTo>
                    <a:pt x="8" y="69"/>
                    <a:pt x="7" y="70"/>
                    <a:pt x="6" y="70"/>
                  </a:cubicBezTo>
                  <a:cubicBezTo>
                    <a:pt x="2" y="70"/>
                    <a:pt x="2" y="70"/>
                    <a:pt x="2" y="70"/>
                  </a:cubicBezTo>
                  <a:cubicBezTo>
                    <a:pt x="0" y="70"/>
                    <a:pt x="0" y="70"/>
                    <a:pt x="0" y="68"/>
                  </a:cubicBezTo>
                  <a:cubicBezTo>
                    <a:pt x="1" y="3"/>
                    <a:pt x="1" y="3"/>
                    <a:pt x="1" y="3"/>
                  </a:cubicBezTo>
                  <a:cubicBezTo>
                    <a:pt x="1" y="1"/>
                    <a:pt x="1" y="1"/>
                    <a:pt x="3" y="1"/>
                  </a:cubicBezTo>
                  <a:cubicBezTo>
                    <a:pt x="6" y="1"/>
                    <a:pt x="6" y="1"/>
                    <a:pt x="6" y="1"/>
                  </a:cubicBezTo>
                  <a:cubicBezTo>
                    <a:pt x="8" y="1"/>
                    <a:pt x="8" y="1"/>
                    <a:pt x="8" y="3"/>
                  </a:cubicBezTo>
                  <a:cubicBezTo>
                    <a:pt x="8" y="9"/>
                    <a:pt x="8" y="9"/>
                    <a:pt x="8" y="9"/>
                  </a:cubicBezTo>
                  <a:cubicBezTo>
                    <a:pt x="14" y="5"/>
                    <a:pt x="23" y="0"/>
                    <a:pt x="33" y="0"/>
                  </a:cubicBezTo>
                  <a:cubicBezTo>
                    <a:pt x="43" y="0"/>
                    <a:pt x="48" y="4"/>
                    <a:pt x="51" y="11"/>
                  </a:cubicBezTo>
                  <a:cubicBezTo>
                    <a:pt x="58" y="5"/>
                    <a:pt x="67" y="0"/>
                    <a:pt x="77" y="0"/>
                  </a:cubicBezTo>
                  <a:cubicBezTo>
                    <a:pt x="93" y="0"/>
                    <a:pt x="96" y="9"/>
                    <a:pt x="96" y="24"/>
                  </a:cubicBezTo>
                  <a:cubicBezTo>
                    <a:pt x="96" y="69"/>
                    <a:pt x="96" y="69"/>
                    <a:pt x="96" y="69"/>
                  </a:cubicBezTo>
                  <a:cubicBezTo>
                    <a:pt x="96" y="70"/>
                    <a:pt x="95" y="71"/>
                    <a:pt x="94" y="71"/>
                  </a:cubicBezTo>
                  <a:cubicBezTo>
                    <a:pt x="90" y="71"/>
                    <a:pt x="90" y="71"/>
                    <a:pt x="90" y="71"/>
                  </a:cubicBezTo>
                  <a:cubicBezTo>
                    <a:pt x="88" y="71"/>
                    <a:pt x="88" y="70"/>
                    <a:pt x="88" y="69"/>
                  </a:cubicBezTo>
                  <a:cubicBezTo>
                    <a:pt x="88" y="26"/>
                    <a:pt x="88" y="26"/>
                    <a:pt x="88" y="26"/>
                  </a:cubicBezTo>
                  <a:cubicBezTo>
                    <a:pt x="88" y="12"/>
                    <a:pt x="87" y="7"/>
                    <a:pt x="7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mj-lt"/>
              </a:endParaRPr>
            </a:p>
          </p:txBody>
        </p:sp>
      </p:grpSp>
      <p:sp>
        <p:nvSpPr>
          <p:cNvPr id="50" name="Marcador de texto 2">
            <a:extLst>
              <a:ext uri="{FF2B5EF4-FFF2-40B4-BE49-F238E27FC236}">
                <a16:creationId xmlns:a16="http://schemas.microsoft.com/office/drawing/2014/main" id="{D450FE00-E750-1243-B5C6-CA1E192E3E2B}"/>
              </a:ext>
            </a:extLst>
          </p:cNvPr>
          <p:cNvSpPr>
            <a:spLocks noGrp="1"/>
          </p:cNvSpPr>
          <p:nvPr>
            <p:ph type="body" sz="quarter" idx="20" hasCustomPrompt="1"/>
          </p:nvPr>
        </p:nvSpPr>
        <p:spPr>
          <a:xfrm>
            <a:off x="438601" y="3972356"/>
            <a:ext cx="5002129" cy="1013911"/>
          </a:xfrm>
          <a:prstGeom prst="rect">
            <a:avLst/>
          </a:prstGeom>
        </p:spPr>
        <p:txBody>
          <a:bodyPr anchor="t"/>
          <a:lstStyle>
            <a:lvl1pPr marL="0" indent="0">
              <a:buNone/>
              <a:defRPr sz="3200" b="0" i="0">
                <a:solidFill>
                  <a:schemeClr val="tx2"/>
                </a:solidFill>
                <a:latin typeface="+mj-lt"/>
              </a:defRPr>
            </a:lvl1pPr>
          </a:lstStyle>
          <a:p>
            <a:pPr lvl="0"/>
            <a:r>
              <a:rPr lang="en-GB"/>
              <a:t>Click to add text</a:t>
            </a:r>
          </a:p>
        </p:txBody>
      </p:sp>
      <p:pic>
        <p:nvPicPr>
          <p:cNvPr id="52" name="Imagen 51">
            <a:extLst>
              <a:ext uri="{FF2B5EF4-FFF2-40B4-BE49-F238E27FC236}">
                <a16:creationId xmlns:a16="http://schemas.microsoft.com/office/drawing/2014/main" id="{75072CE0-A05A-3B4B-BE50-5EE41C802D0C}"/>
              </a:ext>
            </a:extLst>
          </p:cNvPr>
          <p:cNvPicPr>
            <a:picLocks noChangeAspect="1"/>
          </p:cNvPicPr>
          <p:nvPr userDrawn="1"/>
        </p:nvPicPr>
        <p:blipFill>
          <a:blip r:embed="rId5"/>
          <a:stretch>
            <a:fillRect/>
          </a:stretch>
        </p:blipFill>
        <p:spPr>
          <a:xfrm rot="16200000">
            <a:off x="703388" y="3486241"/>
            <a:ext cx="45719" cy="542552"/>
          </a:xfrm>
          <a:prstGeom prst="rect">
            <a:avLst/>
          </a:prstGeom>
        </p:spPr>
      </p:pic>
      <p:sp>
        <p:nvSpPr>
          <p:cNvPr id="32" name="Footer Placeholder 4">
            <a:extLst>
              <a:ext uri="{FF2B5EF4-FFF2-40B4-BE49-F238E27FC236}">
                <a16:creationId xmlns:a16="http://schemas.microsoft.com/office/drawing/2014/main" id="{A9A36F10-166B-174C-AF4B-BED6D7529E17}"/>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Tree>
    <p:extLst>
      <p:ext uri="{BB962C8B-B14F-4D97-AF65-F5344CB8AC3E}">
        <p14:creationId xmlns:p14="http://schemas.microsoft.com/office/powerpoint/2010/main" val="14152238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ext Slide">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6" name="Text Placeholder 19"/>
          <p:cNvSpPr>
            <a:spLocks noGrp="1"/>
          </p:cNvSpPr>
          <p:nvPr>
            <p:ph type="body" sz="quarter" idx="13" hasCustomPrompt="1"/>
          </p:nvPr>
        </p:nvSpPr>
        <p:spPr>
          <a:xfrm>
            <a:off x="408410" y="986335"/>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29" name="Marcador de texto 2"/>
          <p:cNvSpPr>
            <a:spLocks noGrp="1"/>
          </p:cNvSpPr>
          <p:nvPr>
            <p:ph type="body" sz="quarter" idx="18" hasCustomPrompt="1"/>
          </p:nvPr>
        </p:nvSpPr>
        <p:spPr>
          <a:xfrm>
            <a:off x="432795" y="2090696"/>
            <a:ext cx="5805567" cy="4218030"/>
          </a:xfrm>
          <a:prstGeom prst="rect">
            <a:avLst/>
          </a:prstGeom>
        </p:spPr>
        <p:txBody>
          <a:bodyPr>
            <a:normAutofit/>
          </a:bodyPr>
          <a:lstStyle>
            <a:lvl1pPr marL="130960" indent="-130960">
              <a:lnSpc>
                <a:spcPct val="100000"/>
              </a:lnSpc>
              <a:spcAft>
                <a:spcPts val="1200"/>
              </a:spcAft>
              <a:buClr>
                <a:schemeClr val="accent2"/>
              </a:buClr>
              <a:defRPr sz="2000" b="0" i="0" baseline="0">
                <a:solidFill>
                  <a:srgbClr val="323232"/>
                </a:solidFill>
                <a:latin typeface="+mj-lt"/>
              </a:defRPr>
            </a:lvl1pPr>
            <a:lvl2pPr>
              <a:lnSpc>
                <a:spcPct val="100000"/>
              </a:lnSpc>
              <a:spcAft>
                <a:spcPts val="1200"/>
              </a:spcAft>
              <a:buClr>
                <a:schemeClr val="accent2"/>
              </a:buClr>
              <a:defRPr sz="1800" b="0" i="0" baseline="0">
                <a:solidFill>
                  <a:srgbClr val="323232"/>
                </a:solidFill>
                <a:latin typeface="+mj-lt"/>
              </a:defRPr>
            </a:lvl2pPr>
            <a:lvl3pPr>
              <a:lnSpc>
                <a:spcPct val="100000"/>
              </a:lnSpc>
              <a:spcAft>
                <a:spcPts val="1200"/>
              </a:spcAft>
              <a:buClr>
                <a:schemeClr val="accent2"/>
              </a:buClr>
              <a:defRPr sz="1600" b="0" i="0" baseline="0">
                <a:solidFill>
                  <a:srgbClr val="323232"/>
                </a:solidFill>
                <a:latin typeface="+mj-lt"/>
              </a:defRPr>
            </a:lvl3pPr>
            <a:lvl4pPr>
              <a:lnSpc>
                <a:spcPct val="100000"/>
              </a:lnSpc>
              <a:spcAft>
                <a:spcPts val="1200"/>
              </a:spcAft>
              <a:buClr>
                <a:schemeClr val="accent2"/>
              </a:buClr>
              <a:defRPr sz="1400" b="0" i="0" baseline="0">
                <a:solidFill>
                  <a:srgbClr val="323232"/>
                </a:solidFill>
                <a:latin typeface="+mj-lt"/>
              </a:defRPr>
            </a:lvl4pPr>
            <a:lvl5pPr>
              <a:lnSpc>
                <a:spcPct val="100000"/>
              </a:lnSpc>
              <a:spcAft>
                <a:spcPts val="1200"/>
              </a:spcAft>
              <a:buClr>
                <a:schemeClr val="accent2"/>
              </a:buClr>
              <a:defRPr sz="12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7" name="Footer Placeholder 4">
            <a:extLst>
              <a:ext uri="{FF2B5EF4-FFF2-40B4-BE49-F238E27FC236}">
                <a16:creationId xmlns:a16="http://schemas.microsoft.com/office/drawing/2014/main" id="{C5123484-7C91-2740-B15B-C00747F96E33}"/>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8" name="Marcador de número de diapositiva 32">
            <a:extLst>
              <a:ext uri="{FF2B5EF4-FFF2-40B4-BE49-F238E27FC236}">
                <a16:creationId xmlns:a16="http://schemas.microsoft.com/office/drawing/2014/main" id="{C3631282-8D37-2A48-A2B7-61594B5898AF}"/>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9" name="Marcador de posición de imagen 6">
            <a:extLst>
              <a:ext uri="{FF2B5EF4-FFF2-40B4-BE49-F238E27FC236}">
                <a16:creationId xmlns:a16="http://schemas.microsoft.com/office/drawing/2014/main" id="{B6A87387-A426-E84E-9502-4EBA9B51EACB}"/>
              </a:ext>
            </a:extLst>
          </p:cNvPr>
          <p:cNvSpPr>
            <a:spLocks noGrp="1"/>
          </p:cNvSpPr>
          <p:nvPr>
            <p:ph type="pic" sz="quarter" idx="10" hasCustomPrompt="1"/>
          </p:nvPr>
        </p:nvSpPr>
        <p:spPr>
          <a:xfrm>
            <a:off x="5168400" y="2707335"/>
            <a:ext cx="6351777" cy="1503807"/>
          </a:xfrm>
          <a:custGeom>
            <a:avLst/>
            <a:gdLst>
              <a:gd name="connsiteX0" fmla="*/ 1270273 w 9090025"/>
              <a:gd name="connsiteY0" fmla="*/ 2097560 h 2152098"/>
              <a:gd name="connsiteX1" fmla="*/ 1258619 w 9090025"/>
              <a:gd name="connsiteY1" fmla="*/ 2105328 h 2152098"/>
              <a:gd name="connsiteX2" fmla="*/ 1270273 w 9090025"/>
              <a:gd name="connsiteY2" fmla="*/ 2097560 h 2152098"/>
              <a:gd name="connsiteX3" fmla="*/ 6188210 w 9090025"/>
              <a:gd name="connsiteY3" fmla="*/ 1728544 h 2152098"/>
              <a:gd name="connsiteX4" fmla="*/ 6192094 w 9090025"/>
              <a:gd name="connsiteY4" fmla="*/ 1728544 h 2152098"/>
              <a:gd name="connsiteX5" fmla="*/ 6188210 w 9090025"/>
              <a:gd name="connsiteY5" fmla="*/ 1728544 h 2152098"/>
              <a:gd name="connsiteX6" fmla="*/ 3639895 w 9090025"/>
              <a:gd name="connsiteY6" fmla="*/ 0 h 2152098"/>
              <a:gd name="connsiteX7" fmla="*/ 3651549 w 9090025"/>
              <a:gd name="connsiteY7" fmla="*/ 3884 h 2152098"/>
              <a:gd name="connsiteX8" fmla="*/ 3647664 w 9090025"/>
              <a:gd name="connsiteY8" fmla="*/ 15537 h 2152098"/>
              <a:gd name="connsiteX9" fmla="*/ 3636010 w 9090025"/>
              <a:gd name="connsiteY9" fmla="*/ 34959 h 2152098"/>
              <a:gd name="connsiteX10" fmla="*/ 3651549 w 9090025"/>
              <a:gd name="connsiteY10" fmla="*/ 34959 h 2152098"/>
              <a:gd name="connsiteX11" fmla="*/ 3682626 w 9090025"/>
              <a:gd name="connsiteY11" fmla="*/ 31075 h 2152098"/>
              <a:gd name="connsiteX12" fmla="*/ 3690395 w 9090025"/>
              <a:gd name="connsiteY12" fmla="*/ 34959 h 2152098"/>
              <a:gd name="connsiteX13" fmla="*/ 3682626 w 9090025"/>
              <a:gd name="connsiteY13" fmla="*/ 38844 h 2152098"/>
              <a:gd name="connsiteX14" fmla="*/ 3663203 w 9090025"/>
              <a:gd name="connsiteY14" fmla="*/ 46612 h 2152098"/>
              <a:gd name="connsiteX15" fmla="*/ 3667087 w 9090025"/>
              <a:gd name="connsiteY15" fmla="*/ 77687 h 2152098"/>
              <a:gd name="connsiteX16" fmla="*/ 3659318 w 9090025"/>
              <a:gd name="connsiteY16" fmla="*/ 85456 h 2152098"/>
              <a:gd name="connsiteX17" fmla="*/ 3651549 w 9090025"/>
              <a:gd name="connsiteY17" fmla="*/ 104878 h 2152098"/>
              <a:gd name="connsiteX18" fmla="*/ 3655433 w 9090025"/>
              <a:gd name="connsiteY18" fmla="*/ 120415 h 2152098"/>
              <a:gd name="connsiteX19" fmla="*/ 3636010 w 9090025"/>
              <a:gd name="connsiteY19" fmla="*/ 124300 h 2152098"/>
              <a:gd name="connsiteX20" fmla="*/ 3612702 w 9090025"/>
              <a:gd name="connsiteY20" fmla="*/ 124300 h 2152098"/>
              <a:gd name="connsiteX21" fmla="*/ 3593279 w 9090025"/>
              <a:gd name="connsiteY21" fmla="*/ 120415 h 2152098"/>
              <a:gd name="connsiteX22" fmla="*/ 3550548 w 9090025"/>
              <a:gd name="connsiteY22" fmla="*/ 116531 h 2152098"/>
              <a:gd name="connsiteX23" fmla="*/ 3511702 w 9090025"/>
              <a:gd name="connsiteY23" fmla="*/ 116531 h 2152098"/>
              <a:gd name="connsiteX24" fmla="*/ 3492279 w 9090025"/>
              <a:gd name="connsiteY24" fmla="*/ 112647 h 2152098"/>
              <a:gd name="connsiteX25" fmla="*/ 3480625 w 9090025"/>
              <a:gd name="connsiteY25" fmla="*/ 100994 h 2152098"/>
              <a:gd name="connsiteX26" fmla="*/ 3472856 w 9090025"/>
              <a:gd name="connsiteY26" fmla="*/ 85456 h 2152098"/>
              <a:gd name="connsiteX27" fmla="*/ 3453433 w 9090025"/>
              <a:gd name="connsiteY27" fmla="*/ 81572 h 2152098"/>
              <a:gd name="connsiteX28" fmla="*/ 3375740 w 9090025"/>
              <a:gd name="connsiteY28" fmla="*/ 89340 h 2152098"/>
              <a:gd name="connsiteX29" fmla="*/ 3290278 w 9090025"/>
              <a:gd name="connsiteY29" fmla="*/ 104878 h 2152098"/>
              <a:gd name="connsiteX30" fmla="*/ 3259201 w 9090025"/>
              <a:gd name="connsiteY30" fmla="*/ 108762 h 2152098"/>
              <a:gd name="connsiteX31" fmla="*/ 3232009 w 9090025"/>
              <a:gd name="connsiteY31" fmla="*/ 112647 h 2152098"/>
              <a:gd name="connsiteX32" fmla="*/ 3216471 w 9090025"/>
              <a:gd name="connsiteY32" fmla="*/ 112647 h 2152098"/>
              <a:gd name="connsiteX33" fmla="*/ 3220355 w 9090025"/>
              <a:gd name="connsiteY33" fmla="*/ 124300 h 2152098"/>
              <a:gd name="connsiteX34" fmla="*/ 3216471 w 9090025"/>
              <a:gd name="connsiteY34" fmla="*/ 147606 h 2152098"/>
              <a:gd name="connsiteX35" fmla="*/ 3189278 w 9090025"/>
              <a:gd name="connsiteY35" fmla="*/ 159259 h 2152098"/>
              <a:gd name="connsiteX36" fmla="*/ 3134893 w 9090025"/>
              <a:gd name="connsiteY36" fmla="*/ 167028 h 2152098"/>
              <a:gd name="connsiteX37" fmla="*/ 3084393 w 9090025"/>
              <a:gd name="connsiteY37" fmla="*/ 174797 h 2152098"/>
              <a:gd name="connsiteX38" fmla="*/ 3057201 w 9090025"/>
              <a:gd name="connsiteY38" fmla="*/ 182565 h 2152098"/>
              <a:gd name="connsiteX39" fmla="*/ 3010585 w 9090025"/>
              <a:gd name="connsiteY39" fmla="*/ 186450 h 2152098"/>
              <a:gd name="connsiteX40" fmla="*/ 3002816 w 9090025"/>
              <a:gd name="connsiteY40" fmla="*/ 194218 h 2152098"/>
              <a:gd name="connsiteX41" fmla="*/ 3018355 w 9090025"/>
              <a:gd name="connsiteY41" fmla="*/ 201987 h 2152098"/>
              <a:gd name="connsiteX42" fmla="*/ 3037778 w 9090025"/>
              <a:gd name="connsiteY42" fmla="*/ 198103 h 2152098"/>
              <a:gd name="connsiteX43" fmla="*/ 3049432 w 9090025"/>
              <a:gd name="connsiteY43" fmla="*/ 198103 h 2152098"/>
              <a:gd name="connsiteX44" fmla="*/ 3134893 w 9090025"/>
              <a:gd name="connsiteY44" fmla="*/ 186450 h 2152098"/>
              <a:gd name="connsiteX45" fmla="*/ 3220355 w 9090025"/>
              <a:gd name="connsiteY45" fmla="*/ 174797 h 2152098"/>
              <a:gd name="connsiteX46" fmla="*/ 3243663 w 9090025"/>
              <a:gd name="connsiteY46" fmla="*/ 167028 h 2152098"/>
              <a:gd name="connsiteX47" fmla="*/ 3278625 w 9090025"/>
              <a:gd name="connsiteY47" fmla="*/ 163144 h 2152098"/>
              <a:gd name="connsiteX48" fmla="*/ 3321355 w 9090025"/>
              <a:gd name="connsiteY48" fmla="*/ 159259 h 2152098"/>
              <a:gd name="connsiteX49" fmla="*/ 3367971 w 9090025"/>
              <a:gd name="connsiteY49" fmla="*/ 147606 h 2152098"/>
              <a:gd name="connsiteX50" fmla="*/ 3422356 w 9090025"/>
              <a:gd name="connsiteY50" fmla="*/ 139837 h 2152098"/>
              <a:gd name="connsiteX51" fmla="*/ 3406817 w 9090025"/>
              <a:gd name="connsiteY51" fmla="*/ 147606 h 2152098"/>
              <a:gd name="connsiteX52" fmla="*/ 3360202 w 9090025"/>
              <a:gd name="connsiteY52" fmla="*/ 155375 h 2152098"/>
              <a:gd name="connsiteX53" fmla="*/ 3317471 w 9090025"/>
              <a:gd name="connsiteY53" fmla="*/ 174797 h 2152098"/>
              <a:gd name="connsiteX54" fmla="*/ 3379625 w 9090025"/>
              <a:gd name="connsiteY54" fmla="*/ 167028 h 2152098"/>
              <a:gd name="connsiteX55" fmla="*/ 3406817 w 9090025"/>
              <a:gd name="connsiteY55" fmla="*/ 159259 h 2152098"/>
              <a:gd name="connsiteX56" fmla="*/ 3422356 w 9090025"/>
              <a:gd name="connsiteY56" fmla="*/ 163144 h 2152098"/>
              <a:gd name="connsiteX57" fmla="*/ 3465087 w 9090025"/>
              <a:gd name="connsiteY57" fmla="*/ 163144 h 2152098"/>
              <a:gd name="connsiteX58" fmla="*/ 3507817 w 9090025"/>
              <a:gd name="connsiteY58" fmla="*/ 159259 h 2152098"/>
              <a:gd name="connsiteX59" fmla="*/ 3519471 w 9090025"/>
              <a:gd name="connsiteY59" fmla="*/ 159259 h 2152098"/>
              <a:gd name="connsiteX60" fmla="*/ 3519471 w 9090025"/>
              <a:gd name="connsiteY60" fmla="*/ 151490 h 2152098"/>
              <a:gd name="connsiteX61" fmla="*/ 3519471 w 9090025"/>
              <a:gd name="connsiteY61" fmla="*/ 147606 h 2152098"/>
              <a:gd name="connsiteX62" fmla="*/ 3535010 w 9090025"/>
              <a:gd name="connsiteY62" fmla="*/ 143722 h 2152098"/>
              <a:gd name="connsiteX63" fmla="*/ 3558318 w 9090025"/>
              <a:gd name="connsiteY63" fmla="*/ 135953 h 2152098"/>
              <a:gd name="connsiteX64" fmla="*/ 3597164 w 9090025"/>
              <a:gd name="connsiteY64" fmla="*/ 135953 h 2152098"/>
              <a:gd name="connsiteX65" fmla="*/ 3628241 w 9090025"/>
              <a:gd name="connsiteY65" fmla="*/ 132069 h 2152098"/>
              <a:gd name="connsiteX66" fmla="*/ 3636010 w 9090025"/>
              <a:gd name="connsiteY66" fmla="*/ 139837 h 2152098"/>
              <a:gd name="connsiteX67" fmla="*/ 3628241 w 9090025"/>
              <a:gd name="connsiteY67" fmla="*/ 139837 h 2152098"/>
              <a:gd name="connsiteX68" fmla="*/ 3581625 w 9090025"/>
              <a:gd name="connsiteY68" fmla="*/ 147606 h 2152098"/>
              <a:gd name="connsiteX69" fmla="*/ 3581625 w 9090025"/>
              <a:gd name="connsiteY69" fmla="*/ 151490 h 2152098"/>
              <a:gd name="connsiteX70" fmla="*/ 3604933 w 9090025"/>
              <a:gd name="connsiteY70" fmla="*/ 151490 h 2152098"/>
              <a:gd name="connsiteX71" fmla="*/ 3624356 w 9090025"/>
              <a:gd name="connsiteY71" fmla="*/ 147606 h 2152098"/>
              <a:gd name="connsiteX72" fmla="*/ 3628241 w 9090025"/>
              <a:gd name="connsiteY72" fmla="*/ 155375 h 2152098"/>
              <a:gd name="connsiteX73" fmla="*/ 3612702 w 9090025"/>
              <a:gd name="connsiteY73" fmla="*/ 167028 h 2152098"/>
              <a:gd name="connsiteX74" fmla="*/ 3597164 w 9090025"/>
              <a:gd name="connsiteY74" fmla="*/ 170912 h 2152098"/>
              <a:gd name="connsiteX75" fmla="*/ 3577741 w 9090025"/>
              <a:gd name="connsiteY75" fmla="*/ 174797 h 2152098"/>
              <a:gd name="connsiteX76" fmla="*/ 3558318 w 9090025"/>
              <a:gd name="connsiteY76" fmla="*/ 182565 h 2152098"/>
              <a:gd name="connsiteX77" fmla="*/ 3542779 w 9090025"/>
              <a:gd name="connsiteY77" fmla="*/ 186450 h 2152098"/>
              <a:gd name="connsiteX78" fmla="*/ 3523356 w 9090025"/>
              <a:gd name="connsiteY78" fmla="*/ 190334 h 2152098"/>
              <a:gd name="connsiteX79" fmla="*/ 3484510 w 9090025"/>
              <a:gd name="connsiteY79" fmla="*/ 198103 h 2152098"/>
              <a:gd name="connsiteX80" fmla="*/ 3472856 w 9090025"/>
              <a:gd name="connsiteY80" fmla="*/ 194218 h 2152098"/>
              <a:gd name="connsiteX81" fmla="*/ 3472856 w 9090025"/>
              <a:gd name="connsiteY81" fmla="*/ 201987 h 2152098"/>
              <a:gd name="connsiteX82" fmla="*/ 3468971 w 9090025"/>
              <a:gd name="connsiteY82" fmla="*/ 209756 h 2152098"/>
              <a:gd name="connsiteX83" fmla="*/ 3453433 w 9090025"/>
              <a:gd name="connsiteY83" fmla="*/ 205872 h 2152098"/>
              <a:gd name="connsiteX84" fmla="*/ 3406817 w 9090025"/>
              <a:gd name="connsiteY84" fmla="*/ 198103 h 2152098"/>
              <a:gd name="connsiteX85" fmla="*/ 3371856 w 9090025"/>
              <a:gd name="connsiteY85" fmla="*/ 209756 h 2152098"/>
              <a:gd name="connsiteX86" fmla="*/ 3360202 w 9090025"/>
              <a:gd name="connsiteY86" fmla="*/ 209756 h 2152098"/>
              <a:gd name="connsiteX87" fmla="*/ 3348548 w 9090025"/>
              <a:gd name="connsiteY87" fmla="*/ 217525 h 2152098"/>
              <a:gd name="connsiteX88" fmla="*/ 3360202 w 9090025"/>
              <a:gd name="connsiteY88" fmla="*/ 221409 h 2152098"/>
              <a:gd name="connsiteX89" fmla="*/ 3414586 w 9090025"/>
              <a:gd name="connsiteY89" fmla="*/ 213640 h 2152098"/>
              <a:gd name="connsiteX90" fmla="*/ 3426240 w 9090025"/>
              <a:gd name="connsiteY90" fmla="*/ 213640 h 2152098"/>
              <a:gd name="connsiteX91" fmla="*/ 3434010 w 9090025"/>
              <a:gd name="connsiteY91" fmla="*/ 217525 h 2152098"/>
              <a:gd name="connsiteX92" fmla="*/ 3414586 w 9090025"/>
              <a:gd name="connsiteY92" fmla="*/ 221409 h 2152098"/>
              <a:gd name="connsiteX93" fmla="*/ 3360202 w 9090025"/>
              <a:gd name="connsiteY93" fmla="*/ 225293 h 2152098"/>
              <a:gd name="connsiteX94" fmla="*/ 3325240 w 9090025"/>
              <a:gd name="connsiteY94" fmla="*/ 236947 h 2152098"/>
              <a:gd name="connsiteX95" fmla="*/ 3379625 w 9090025"/>
              <a:gd name="connsiteY95" fmla="*/ 233062 h 2152098"/>
              <a:gd name="connsiteX96" fmla="*/ 3414586 w 9090025"/>
              <a:gd name="connsiteY96" fmla="*/ 229178 h 2152098"/>
              <a:gd name="connsiteX97" fmla="*/ 3406817 w 9090025"/>
              <a:gd name="connsiteY97" fmla="*/ 240831 h 2152098"/>
              <a:gd name="connsiteX98" fmla="*/ 3383509 w 9090025"/>
              <a:gd name="connsiteY98" fmla="*/ 244715 h 2152098"/>
              <a:gd name="connsiteX99" fmla="*/ 3336894 w 9090025"/>
              <a:gd name="connsiteY99" fmla="*/ 256368 h 2152098"/>
              <a:gd name="connsiteX100" fmla="*/ 3301932 w 9090025"/>
              <a:gd name="connsiteY100" fmla="*/ 268022 h 2152098"/>
              <a:gd name="connsiteX101" fmla="*/ 3301932 w 9090025"/>
              <a:gd name="connsiteY101" fmla="*/ 271906 h 2152098"/>
              <a:gd name="connsiteX102" fmla="*/ 3305817 w 9090025"/>
              <a:gd name="connsiteY102" fmla="*/ 279675 h 2152098"/>
              <a:gd name="connsiteX103" fmla="*/ 3360202 w 9090025"/>
              <a:gd name="connsiteY103" fmla="*/ 264137 h 2152098"/>
              <a:gd name="connsiteX104" fmla="*/ 3375740 w 9090025"/>
              <a:gd name="connsiteY104" fmla="*/ 260253 h 2152098"/>
              <a:gd name="connsiteX105" fmla="*/ 3488394 w 9090025"/>
              <a:gd name="connsiteY105" fmla="*/ 244715 h 2152098"/>
              <a:gd name="connsiteX106" fmla="*/ 3538894 w 9090025"/>
              <a:gd name="connsiteY106" fmla="*/ 233062 h 2152098"/>
              <a:gd name="connsiteX107" fmla="*/ 3554433 w 9090025"/>
              <a:gd name="connsiteY107" fmla="*/ 225293 h 2152098"/>
              <a:gd name="connsiteX108" fmla="*/ 3566087 w 9090025"/>
              <a:gd name="connsiteY108" fmla="*/ 221409 h 2152098"/>
              <a:gd name="connsiteX109" fmla="*/ 3569971 w 9090025"/>
              <a:gd name="connsiteY109" fmla="*/ 225293 h 2152098"/>
              <a:gd name="connsiteX110" fmla="*/ 3573856 w 9090025"/>
              <a:gd name="connsiteY110" fmla="*/ 233062 h 2152098"/>
              <a:gd name="connsiteX111" fmla="*/ 3503933 w 9090025"/>
              <a:gd name="connsiteY111" fmla="*/ 248600 h 2152098"/>
              <a:gd name="connsiteX112" fmla="*/ 3445663 w 9090025"/>
              <a:gd name="connsiteY112" fmla="*/ 260253 h 2152098"/>
              <a:gd name="connsiteX113" fmla="*/ 3453433 w 9090025"/>
              <a:gd name="connsiteY113" fmla="*/ 268022 h 2152098"/>
              <a:gd name="connsiteX114" fmla="*/ 3472856 w 9090025"/>
              <a:gd name="connsiteY114" fmla="*/ 268022 h 2152098"/>
              <a:gd name="connsiteX115" fmla="*/ 3503933 w 9090025"/>
              <a:gd name="connsiteY115" fmla="*/ 260253 h 2152098"/>
              <a:gd name="connsiteX116" fmla="*/ 3511702 w 9090025"/>
              <a:gd name="connsiteY116" fmla="*/ 256368 h 2152098"/>
              <a:gd name="connsiteX117" fmla="*/ 3538894 w 9090025"/>
              <a:gd name="connsiteY117" fmla="*/ 256368 h 2152098"/>
              <a:gd name="connsiteX118" fmla="*/ 3581625 w 9090025"/>
              <a:gd name="connsiteY118" fmla="*/ 252484 h 2152098"/>
              <a:gd name="connsiteX119" fmla="*/ 3589395 w 9090025"/>
              <a:gd name="connsiteY119" fmla="*/ 252484 h 2152098"/>
              <a:gd name="connsiteX120" fmla="*/ 3639895 w 9090025"/>
              <a:gd name="connsiteY120" fmla="*/ 248600 h 2152098"/>
              <a:gd name="connsiteX121" fmla="*/ 3643779 w 9090025"/>
              <a:gd name="connsiteY121" fmla="*/ 252484 h 2152098"/>
              <a:gd name="connsiteX122" fmla="*/ 3604933 w 9090025"/>
              <a:gd name="connsiteY122" fmla="*/ 260253 h 2152098"/>
              <a:gd name="connsiteX123" fmla="*/ 3597164 w 9090025"/>
              <a:gd name="connsiteY123" fmla="*/ 268022 h 2152098"/>
              <a:gd name="connsiteX124" fmla="*/ 3577741 w 9090025"/>
              <a:gd name="connsiteY124" fmla="*/ 295212 h 2152098"/>
              <a:gd name="connsiteX125" fmla="*/ 3616587 w 9090025"/>
              <a:gd name="connsiteY125" fmla="*/ 306865 h 2152098"/>
              <a:gd name="connsiteX126" fmla="*/ 3616587 w 9090025"/>
              <a:gd name="connsiteY126" fmla="*/ 314634 h 2152098"/>
              <a:gd name="connsiteX127" fmla="*/ 3632125 w 9090025"/>
              <a:gd name="connsiteY127" fmla="*/ 314634 h 2152098"/>
              <a:gd name="connsiteX128" fmla="*/ 3651549 w 9090025"/>
              <a:gd name="connsiteY128" fmla="*/ 322403 h 2152098"/>
              <a:gd name="connsiteX129" fmla="*/ 3639895 w 9090025"/>
              <a:gd name="connsiteY129" fmla="*/ 326287 h 2152098"/>
              <a:gd name="connsiteX130" fmla="*/ 3628241 w 9090025"/>
              <a:gd name="connsiteY130" fmla="*/ 326287 h 2152098"/>
              <a:gd name="connsiteX131" fmla="*/ 3632125 w 9090025"/>
              <a:gd name="connsiteY131" fmla="*/ 337940 h 2152098"/>
              <a:gd name="connsiteX132" fmla="*/ 3628241 w 9090025"/>
              <a:gd name="connsiteY132" fmla="*/ 345709 h 2152098"/>
              <a:gd name="connsiteX133" fmla="*/ 3593279 w 9090025"/>
              <a:gd name="connsiteY133" fmla="*/ 357362 h 2152098"/>
              <a:gd name="connsiteX134" fmla="*/ 3581625 w 9090025"/>
              <a:gd name="connsiteY134" fmla="*/ 361246 h 2152098"/>
              <a:gd name="connsiteX135" fmla="*/ 3636010 w 9090025"/>
              <a:gd name="connsiteY135" fmla="*/ 361246 h 2152098"/>
              <a:gd name="connsiteX136" fmla="*/ 3659318 w 9090025"/>
              <a:gd name="connsiteY136" fmla="*/ 369015 h 2152098"/>
              <a:gd name="connsiteX137" fmla="*/ 3655433 w 9090025"/>
              <a:gd name="connsiteY137" fmla="*/ 372900 h 2152098"/>
              <a:gd name="connsiteX138" fmla="*/ 3593279 w 9090025"/>
              <a:gd name="connsiteY138" fmla="*/ 380668 h 2152098"/>
              <a:gd name="connsiteX139" fmla="*/ 3581625 w 9090025"/>
              <a:gd name="connsiteY139" fmla="*/ 384553 h 2152098"/>
              <a:gd name="connsiteX140" fmla="*/ 3569971 w 9090025"/>
              <a:gd name="connsiteY140" fmla="*/ 403974 h 2152098"/>
              <a:gd name="connsiteX141" fmla="*/ 3566087 w 9090025"/>
              <a:gd name="connsiteY141" fmla="*/ 407859 h 2152098"/>
              <a:gd name="connsiteX142" fmla="*/ 3535010 w 9090025"/>
              <a:gd name="connsiteY142" fmla="*/ 411743 h 2152098"/>
              <a:gd name="connsiteX143" fmla="*/ 3503933 w 9090025"/>
              <a:gd name="connsiteY143" fmla="*/ 419512 h 2152098"/>
              <a:gd name="connsiteX144" fmla="*/ 3468971 w 9090025"/>
              <a:gd name="connsiteY144" fmla="*/ 427281 h 2152098"/>
              <a:gd name="connsiteX145" fmla="*/ 3437894 w 9090025"/>
              <a:gd name="connsiteY145" fmla="*/ 431165 h 2152098"/>
              <a:gd name="connsiteX146" fmla="*/ 3441779 w 9090025"/>
              <a:gd name="connsiteY146" fmla="*/ 438934 h 2152098"/>
              <a:gd name="connsiteX147" fmla="*/ 3472856 w 9090025"/>
              <a:gd name="connsiteY147" fmla="*/ 438934 h 2152098"/>
              <a:gd name="connsiteX148" fmla="*/ 3465087 w 9090025"/>
              <a:gd name="connsiteY148" fmla="*/ 446702 h 2152098"/>
              <a:gd name="connsiteX149" fmla="*/ 3430125 w 9090025"/>
              <a:gd name="connsiteY149" fmla="*/ 450587 h 2152098"/>
              <a:gd name="connsiteX150" fmla="*/ 3422356 w 9090025"/>
              <a:gd name="connsiteY150" fmla="*/ 454471 h 2152098"/>
              <a:gd name="connsiteX151" fmla="*/ 3367971 w 9090025"/>
              <a:gd name="connsiteY151" fmla="*/ 458356 h 2152098"/>
              <a:gd name="connsiteX152" fmla="*/ 3333009 w 9090025"/>
              <a:gd name="connsiteY152" fmla="*/ 458356 h 2152098"/>
              <a:gd name="connsiteX153" fmla="*/ 3333009 w 9090025"/>
              <a:gd name="connsiteY153" fmla="*/ 470009 h 2152098"/>
              <a:gd name="connsiteX154" fmla="*/ 3329125 w 9090025"/>
              <a:gd name="connsiteY154" fmla="*/ 477777 h 2152098"/>
              <a:gd name="connsiteX155" fmla="*/ 3266971 w 9090025"/>
              <a:gd name="connsiteY155" fmla="*/ 493315 h 2152098"/>
              <a:gd name="connsiteX156" fmla="*/ 3255317 w 9090025"/>
              <a:gd name="connsiteY156" fmla="*/ 497199 h 2152098"/>
              <a:gd name="connsiteX157" fmla="*/ 3286394 w 9090025"/>
              <a:gd name="connsiteY157" fmla="*/ 497199 h 2152098"/>
              <a:gd name="connsiteX158" fmla="*/ 3325240 w 9090025"/>
              <a:gd name="connsiteY158" fmla="*/ 489431 h 2152098"/>
              <a:gd name="connsiteX159" fmla="*/ 3410702 w 9090025"/>
              <a:gd name="connsiteY159" fmla="*/ 470009 h 2152098"/>
              <a:gd name="connsiteX160" fmla="*/ 3422356 w 9090025"/>
              <a:gd name="connsiteY160" fmla="*/ 466124 h 2152098"/>
              <a:gd name="connsiteX161" fmla="*/ 3437894 w 9090025"/>
              <a:gd name="connsiteY161" fmla="*/ 470009 h 2152098"/>
              <a:gd name="connsiteX162" fmla="*/ 3449548 w 9090025"/>
              <a:gd name="connsiteY162" fmla="*/ 470009 h 2152098"/>
              <a:gd name="connsiteX163" fmla="*/ 3476740 w 9090025"/>
              <a:gd name="connsiteY163" fmla="*/ 470009 h 2152098"/>
              <a:gd name="connsiteX164" fmla="*/ 3457317 w 9090025"/>
              <a:gd name="connsiteY164" fmla="*/ 473893 h 2152098"/>
              <a:gd name="connsiteX165" fmla="*/ 3437894 w 9090025"/>
              <a:gd name="connsiteY165" fmla="*/ 477777 h 2152098"/>
              <a:gd name="connsiteX166" fmla="*/ 3422356 w 9090025"/>
              <a:gd name="connsiteY166" fmla="*/ 481662 h 2152098"/>
              <a:gd name="connsiteX167" fmla="*/ 3391279 w 9090025"/>
              <a:gd name="connsiteY167" fmla="*/ 489431 h 2152098"/>
              <a:gd name="connsiteX168" fmla="*/ 3364086 w 9090025"/>
              <a:gd name="connsiteY168" fmla="*/ 493315 h 2152098"/>
              <a:gd name="connsiteX169" fmla="*/ 3367971 w 9090025"/>
              <a:gd name="connsiteY169" fmla="*/ 497199 h 2152098"/>
              <a:gd name="connsiteX170" fmla="*/ 3383509 w 9090025"/>
              <a:gd name="connsiteY170" fmla="*/ 497199 h 2152098"/>
              <a:gd name="connsiteX171" fmla="*/ 3399048 w 9090025"/>
              <a:gd name="connsiteY171" fmla="*/ 493315 h 2152098"/>
              <a:gd name="connsiteX172" fmla="*/ 3434010 w 9090025"/>
              <a:gd name="connsiteY172" fmla="*/ 493315 h 2152098"/>
              <a:gd name="connsiteX173" fmla="*/ 3434010 w 9090025"/>
              <a:gd name="connsiteY173" fmla="*/ 501084 h 2152098"/>
              <a:gd name="connsiteX174" fmla="*/ 3422356 w 9090025"/>
              <a:gd name="connsiteY174" fmla="*/ 504968 h 2152098"/>
              <a:gd name="connsiteX175" fmla="*/ 3402933 w 9090025"/>
              <a:gd name="connsiteY175" fmla="*/ 508852 h 2152098"/>
              <a:gd name="connsiteX176" fmla="*/ 3290278 w 9090025"/>
              <a:gd name="connsiteY176" fmla="*/ 528274 h 2152098"/>
              <a:gd name="connsiteX177" fmla="*/ 3243663 w 9090025"/>
              <a:gd name="connsiteY177" fmla="*/ 547696 h 2152098"/>
              <a:gd name="connsiteX178" fmla="*/ 3259201 w 9090025"/>
              <a:gd name="connsiteY178" fmla="*/ 543812 h 2152098"/>
              <a:gd name="connsiteX179" fmla="*/ 3266971 w 9090025"/>
              <a:gd name="connsiteY179" fmla="*/ 539927 h 2152098"/>
              <a:gd name="connsiteX180" fmla="*/ 3301932 w 9090025"/>
              <a:gd name="connsiteY180" fmla="*/ 536043 h 2152098"/>
              <a:gd name="connsiteX181" fmla="*/ 3329125 w 9090025"/>
              <a:gd name="connsiteY181" fmla="*/ 528274 h 2152098"/>
              <a:gd name="connsiteX182" fmla="*/ 3375740 w 9090025"/>
              <a:gd name="connsiteY182" fmla="*/ 520506 h 2152098"/>
              <a:gd name="connsiteX183" fmla="*/ 3422356 w 9090025"/>
              <a:gd name="connsiteY183" fmla="*/ 512737 h 2152098"/>
              <a:gd name="connsiteX184" fmla="*/ 3430125 w 9090025"/>
              <a:gd name="connsiteY184" fmla="*/ 516621 h 2152098"/>
              <a:gd name="connsiteX185" fmla="*/ 3445663 w 9090025"/>
              <a:gd name="connsiteY185" fmla="*/ 512737 h 2152098"/>
              <a:gd name="connsiteX186" fmla="*/ 3472856 w 9090025"/>
              <a:gd name="connsiteY186" fmla="*/ 504968 h 2152098"/>
              <a:gd name="connsiteX187" fmla="*/ 3503933 w 9090025"/>
              <a:gd name="connsiteY187" fmla="*/ 497199 h 2152098"/>
              <a:gd name="connsiteX188" fmla="*/ 3569971 w 9090025"/>
              <a:gd name="connsiteY188" fmla="*/ 485546 h 2152098"/>
              <a:gd name="connsiteX189" fmla="*/ 3546664 w 9090025"/>
              <a:gd name="connsiteY189" fmla="*/ 497199 h 2152098"/>
              <a:gd name="connsiteX190" fmla="*/ 3535010 w 9090025"/>
              <a:gd name="connsiteY190" fmla="*/ 508852 h 2152098"/>
              <a:gd name="connsiteX191" fmla="*/ 3577741 w 9090025"/>
              <a:gd name="connsiteY191" fmla="*/ 501084 h 2152098"/>
              <a:gd name="connsiteX192" fmla="*/ 3892395 w 9090025"/>
              <a:gd name="connsiteY192" fmla="*/ 470009 h 2152098"/>
              <a:gd name="connsiteX193" fmla="*/ 3962319 w 9090025"/>
              <a:gd name="connsiteY193" fmla="*/ 466124 h 2152098"/>
              <a:gd name="connsiteX194" fmla="*/ 4040011 w 9090025"/>
              <a:gd name="connsiteY194" fmla="*/ 462240 h 2152098"/>
              <a:gd name="connsiteX195" fmla="*/ 4109935 w 9090025"/>
              <a:gd name="connsiteY195" fmla="*/ 458356 h 2152098"/>
              <a:gd name="connsiteX196" fmla="*/ 4152665 w 9090025"/>
              <a:gd name="connsiteY196" fmla="*/ 458356 h 2152098"/>
              <a:gd name="connsiteX197" fmla="*/ 4187627 w 9090025"/>
              <a:gd name="connsiteY197" fmla="*/ 454471 h 2152098"/>
              <a:gd name="connsiteX198" fmla="*/ 4288627 w 9090025"/>
              <a:gd name="connsiteY198" fmla="*/ 450587 h 2152098"/>
              <a:gd name="connsiteX199" fmla="*/ 4401282 w 9090025"/>
              <a:gd name="connsiteY199" fmla="*/ 446702 h 2152098"/>
              <a:gd name="connsiteX200" fmla="*/ 4459551 w 9090025"/>
              <a:gd name="connsiteY200" fmla="*/ 442818 h 2152098"/>
              <a:gd name="connsiteX201" fmla="*/ 4513936 w 9090025"/>
              <a:gd name="connsiteY201" fmla="*/ 438934 h 2152098"/>
              <a:gd name="connsiteX202" fmla="*/ 4568321 w 9090025"/>
              <a:gd name="connsiteY202" fmla="*/ 435049 h 2152098"/>
              <a:gd name="connsiteX203" fmla="*/ 4611051 w 9090025"/>
              <a:gd name="connsiteY203" fmla="*/ 435049 h 2152098"/>
              <a:gd name="connsiteX204" fmla="*/ 4657667 w 9090025"/>
              <a:gd name="connsiteY204" fmla="*/ 435049 h 2152098"/>
              <a:gd name="connsiteX205" fmla="*/ 4766436 w 9090025"/>
              <a:gd name="connsiteY205" fmla="*/ 431165 h 2152098"/>
              <a:gd name="connsiteX206" fmla="*/ 4894629 w 9090025"/>
              <a:gd name="connsiteY206" fmla="*/ 427281 h 2152098"/>
              <a:gd name="connsiteX207" fmla="*/ 5026706 w 9090025"/>
              <a:gd name="connsiteY207" fmla="*/ 427281 h 2152098"/>
              <a:gd name="connsiteX208" fmla="*/ 5081091 w 9090025"/>
              <a:gd name="connsiteY208" fmla="*/ 427281 h 2152098"/>
              <a:gd name="connsiteX209" fmla="*/ 5127707 w 9090025"/>
              <a:gd name="connsiteY209" fmla="*/ 427281 h 2152098"/>
              <a:gd name="connsiteX210" fmla="*/ 5135476 w 9090025"/>
              <a:gd name="connsiteY210" fmla="*/ 435049 h 2152098"/>
              <a:gd name="connsiteX211" fmla="*/ 5077207 w 9090025"/>
              <a:gd name="connsiteY211" fmla="*/ 435049 h 2152098"/>
              <a:gd name="connsiteX212" fmla="*/ 5015053 w 9090025"/>
              <a:gd name="connsiteY212" fmla="*/ 438934 h 2152098"/>
              <a:gd name="connsiteX213" fmla="*/ 4960668 w 9090025"/>
              <a:gd name="connsiteY213" fmla="*/ 438934 h 2152098"/>
              <a:gd name="connsiteX214" fmla="*/ 4921821 w 9090025"/>
              <a:gd name="connsiteY214" fmla="*/ 446702 h 2152098"/>
              <a:gd name="connsiteX215" fmla="*/ 4917937 w 9090025"/>
              <a:gd name="connsiteY215" fmla="*/ 446702 h 2152098"/>
              <a:gd name="connsiteX216" fmla="*/ 4914052 w 9090025"/>
              <a:gd name="connsiteY216" fmla="*/ 442818 h 2152098"/>
              <a:gd name="connsiteX217" fmla="*/ 4871321 w 9090025"/>
              <a:gd name="connsiteY217" fmla="*/ 442818 h 2152098"/>
              <a:gd name="connsiteX218" fmla="*/ 4840244 w 9090025"/>
              <a:gd name="connsiteY218" fmla="*/ 446702 h 2152098"/>
              <a:gd name="connsiteX219" fmla="*/ 4801398 w 9090025"/>
              <a:gd name="connsiteY219" fmla="*/ 454471 h 2152098"/>
              <a:gd name="connsiteX220" fmla="*/ 4731475 w 9090025"/>
              <a:gd name="connsiteY220" fmla="*/ 454471 h 2152098"/>
              <a:gd name="connsiteX221" fmla="*/ 4688744 w 9090025"/>
              <a:gd name="connsiteY221" fmla="*/ 454471 h 2152098"/>
              <a:gd name="connsiteX222" fmla="*/ 4646013 w 9090025"/>
              <a:gd name="connsiteY222" fmla="*/ 458356 h 2152098"/>
              <a:gd name="connsiteX223" fmla="*/ 4630475 w 9090025"/>
              <a:gd name="connsiteY223" fmla="*/ 458356 h 2152098"/>
              <a:gd name="connsiteX224" fmla="*/ 4611051 w 9090025"/>
              <a:gd name="connsiteY224" fmla="*/ 458356 h 2152098"/>
              <a:gd name="connsiteX225" fmla="*/ 4576090 w 9090025"/>
              <a:gd name="connsiteY225" fmla="*/ 458356 h 2152098"/>
              <a:gd name="connsiteX226" fmla="*/ 4521705 w 9090025"/>
              <a:gd name="connsiteY226" fmla="*/ 458356 h 2152098"/>
              <a:gd name="connsiteX227" fmla="*/ 4455666 w 9090025"/>
              <a:gd name="connsiteY227" fmla="*/ 462240 h 2152098"/>
              <a:gd name="connsiteX228" fmla="*/ 4409051 w 9090025"/>
              <a:gd name="connsiteY228" fmla="*/ 466124 h 2152098"/>
              <a:gd name="connsiteX229" fmla="*/ 4389628 w 9090025"/>
              <a:gd name="connsiteY229" fmla="*/ 466124 h 2152098"/>
              <a:gd name="connsiteX230" fmla="*/ 4304166 w 9090025"/>
              <a:gd name="connsiteY230" fmla="*/ 473893 h 2152098"/>
              <a:gd name="connsiteX231" fmla="*/ 4218704 w 9090025"/>
              <a:gd name="connsiteY231" fmla="*/ 477777 h 2152098"/>
              <a:gd name="connsiteX232" fmla="*/ 4106050 w 9090025"/>
              <a:gd name="connsiteY232" fmla="*/ 485546 h 2152098"/>
              <a:gd name="connsiteX233" fmla="*/ 4043896 w 9090025"/>
              <a:gd name="connsiteY233" fmla="*/ 493315 h 2152098"/>
              <a:gd name="connsiteX234" fmla="*/ 3973973 w 9090025"/>
              <a:gd name="connsiteY234" fmla="*/ 497199 h 2152098"/>
              <a:gd name="connsiteX235" fmla="*/ 3954549 w 9090025"/>
              <a:gd name="connsiteY235" fmla="*/ 501084 h 2152098"/>
              <a:gd name="connsiteX236" fmla="*/ 3904049 w 9090025"/>
              <a:gd name="connsiteY236" fmla="*/ 508852 h 2152098"/>
              <a:gd name="connsiteX237" fmla="*/ 3861318 w 9090025"/>
              <a:gd name="connsiteY237" fmla="*/ 508852 h 2152098"/>
              <a:gd name="connsiteX238" fmla="*/ 3853549 w 9090025"/>
              <a:gd name="connsiteY238" fmla="*/ 508852 h 2152098"/>
              <a:gd name="connsiteX239" fmla="*/ 3830241 w 9090025"/>
              <a:gd name="connsiteY239" fmla="*/ 516621 h 2152098"/>
              <a:gd name="connsiteX240" fmla="*/ 3771972 w 9090025"/>
              <a:gd name="connsiteY240" fmla="*/ 524390 h 2152098"/>
              <a:gd name="connsiteX241" fmla="*/ 3667087 w 9090025"/>
              <a:gd name="connsiteY241" fmla="*/ 539927 h 2152098"/>
              <a:gd name="connsiteX242" fmla="*/ 3624356 w 9090025"/>
              <a:gd name="connsiteY242" fmla="*/ 551580 h 2152098"/>
              <a:gd name="connsiteX243" fmla="*/ 3589395 w 9090025"/>
              <a:gd name="connsiteY243" fmla="*/ 551580 h 2152098"/>
              <a:gd name="connsiteX244" fmla="*/ 3562202 w 9090025"/>
              <a:gd name="connsiteY244" fmla="*/ 555465 h 2152098"/>
              <a:gd name="connsiteX245" fmla="*/ 3546664 w 9090025"/>
              <a:gd name="connsiteY245" fmla="*/ 563234 h 2152098"/>
              <a:gd name="connsiteX246" fmla="*/ 3531125 w 9090025"/>
              <a:gd name="connsiteY246" fmla="*/ 559349 h 2152098"/>
              <a:gd name="connsiteX247" fmla="*/ 3507817 w 9090025"/>
              <a:gd name="connsiteY247" fmla="*/ 559349 h 2152098"/>
              <a:gd name="connsiteX248" fmla="*/ 3492279 w 9090025"/>
              <a:gd name="connsiteY248" fmla="*/ 563234 h 2152098"/>
              <a:gd name="connsiteX249" fmla="*/ 3472856 w 9090025"/>
              <a:gd name="connsiteY249" fmla="*/ 563234 h 2152098"/>
              <a:gd name="connsiteX250" fmla="*/ 3449548 w 9090025"/>
              <a:gd name="connsiteY250" fmla="*/ 567118 h 2152098"/>
              <a:gd name="connsiteX251" fmla="*/ 3441779 w 9090025"/>
              <a:gd name="connsiteY251" fmla="*/ 578771 h 2152098"/>
              <a:gd name="connsiteX252" fmla="*/ 3632125 w 9090025"/>
              <a:gd name="connsiteY252" fmla="*/ 559349 h 2152098"/>
              <a:gd name="connsiteX253" fmla="*/ 3667087 w 9090025"/>
              <a:gd name="connsiteY253" fmla="*/ 555465 h 2152098"/>
              <a:gd name="connsiteX254" fmla="*/ 3690395 w 9090025"/>
              <a:gd name="connsiteY254" fmla="*/ 551580 h 2152098"/>
              <a:gd name="connsiteX255" fmla="*/ 3892395 w 9090025"/>
              <a:gd name="connsiteY255" fmla="*/ 532159 h 2152098"/>
              <a:gd name="connsiteX256" fmla="*/ 4020588 w 9090025"/>
              <a:gd name="connsiteY256" fmla="*/ 520506 h 2152098"/>
              <a:gd name="connsiteX257" fmla="*/ 4090511 w 9090025"/>
              <a:gd name="connsiteY257" fmla="*/ 516621 h 2152098"/>
              <a:gd name="connsiteX258" fmla="*/ 4137127 w 9090025"/>
              <a:gd name="connsiteY258" fmla="*/ 512737 h 2152098"/>
              <a:gd name="connsiteX259" fmla="*/ 4210935 w 9090025"/>
              <a:gd name="connsiteY259" fmla="*/ 508852 h 2152098"/>
              <a:gd name="connsiteX260" fmla="*/ 4335243 w 9090025"/>
              <a:gd name="connsiteY260" fmla="*/ 501084 h 2152098"/>
              <a:gd name="connsiteX261" fmla="*/ 4381858 w 9090025"/>
              <a:gd name="connsiteY261" fmla="*/ 501084 h 2152098"/>
              <a:gd name="connsiteX262" fmla="*/ 4420705 w 9090025"/>
              <a:gd name="connsiteY262" fmla="*/ 497199 h 2152098"/>
              <a:gd name="connsiteX263" fmla="*/ 4440128 w 9090025"/>
              <a:gd name="connsiteY263" fmla="*/ 497199 h 2152098"/>
              <a:gd name="connsiteX264" fmla="*/ 4482859 w 9090025"/>
              <a:gd name="connsiteY264" fmla="*/ 497199 h 2152098"/>
              <a:gd name="connsiteX265" fmla="*/ 4576090 w 9090025"/>
              <a:gd name="connsiteY265" fmla="*/ 493315 h 2152098"/>
              <a:gd name="connsiteX266" fmla="*/ 4630475 w 9090025"/>
              <a:gd name="connsiteY266" fmla="*/ 493315 h 2152098"/>
              <a:gd name="connsiteX267" fmla="*/ 4665436 w 9090025"/>
              <a:gd name="connsiteY267" fmla="*/ 489431 h 2152098"/>
              <a:gd name="connsiteX268" fmla="*/ 4700398 w 9090025"/>
              <a:gd name="connsiteY268" fmla="*/ 489431 h 2152098"/>
              <a:gd name="connsiteX269" fmla="*/ 4731475 w 9090025"/>
              <a:gd name="connsiteY269" fmla="*/ 489431 h 2152098"/>
              <a:gd name="connsiteX270" fmla="*/ 4813052 w 9090025"/>
              <a:gd name="connsiteY270" fmla="*/ 489431 h 2152098"/>
              <a:gd name="connsiteX271" fmla="*/ 4844129 w 9090025"/>
              <a:gd name="connsiteY271" fmla="*/ 489431 h 2152098"/>
              <a:gd name="connsiteX272" fmla="*/ 4890744 w 9090025"/>
              <a:gd name="connsiteY272" fmla="*/ 485546 h 2152098"/>
              <a:gd name="connsiteX273" fmla="*/ 4925706 w 9090025"/>
              <a:gd name="connsiteY273" fmla="*/ 485546 h 2152098"/>
              <a:gd name="connsiteX274" fmla="*/ 5042245 w 9090025"/>
              <a:gd name="connsiteY274" fmla="*/ 489431 h 2152098"/>
              <a:gd name="connsiteX275" fmla="*/ 5077207 w 9090025"/>
              <a:gd name="connsiteY275" fmla="*/ 489431 h 2152098"/>
              <a:gd name="connsiteX276" fmla="*/ 5108284 w 9090025"/>
              <a:gd name="connsiteY276" fmla="*/ 489431 h 2152098"/>
              <a:gd name="connsiteX277" fmla="*/ 5267553 w 9090025"/>
              <a:gd name="connsiteY277" fmla="*/ 481662 h 2152098"/>
              <a:gd name="connsiteX278" fmla="*/ 5310284 w 9090025"/>
              <a:gd name="connsiteY278" fmla="*/ 481662 h 2152098"/>
              <a:gd name="connsiteX279" fmla="*/ 5356900 w 9090025"/>
              <a:gd name="connsiteY279" fmla="*/ 477777 h 2152098"/>
              <a:gd name="connsiteX280" fmla="*/ 5399630 w 9090025"/>
              <a:gd name="connsiteY280" fmla="*/ 477777 h 2152098"/>
              <a:gd name="connsiteX281" fmla="*/ 5473438 w 9090025"/>
              <a:gd name="connsiteY281" fmla="*/ 477777 h 2152098"/>
              <a:gd name="connsiteX282" fmla="*/ 5504515 w 9090025"/>
              <a:gd name="connsiteY282" fmla="*/ 481662 h 2152098"/>
              <a:gd name="connsiteX283" fmla="*/ 5523939 w 9090025"/>
              <a:gd name="connsiteY283" fmla="*/ 481662 h 2152098"/>
              <a:gd name="connsiteX284" fmla="*/ 5543362 w 9090025"/>
              <a:gd name="connsiteY284" fmla="*/ 481662 h 2152098"/>
              <a:gd name="connsiteX285" fmla="*/ 5648247 w 9090025"/>
              <a:gd name="connsiteY285" fmla="*/ 481662 h 2152098"/>
              <a:gd name="connsiteX286" fmla="*/ 5659900 w 9090025"/>
              <a:gd name="connsiteY286" fmla="*/ 485546 h 2152098"/>
              <a:gd name="connsiteX287" fmla="*/ 5687093 w 9090025"/>
              <a:gd name="connsiteY287" fmla="*/ 485546 h 2152098"/>
              <a:gd name="connsiteX288" fmla="*/ 5714285 w 9090025"/>
              <a:gd name="connsiteY288" fmla="*/ 485546 h 2152098"/>
              <a:gd name="connsiteX289" fmla="*/ 5764785 w 9090025"/>
              <a:gd name="connsiteY289" fmla="*/ 481662 h 2152098"/>
              <a:gd name="connsiteX290" fmla="*/ 5741478 w 9090025"/>
              <a:gd name="connsiteY290" fmla="*/ 477777 h 2152098"/>
              <a:gd name="connsiteX291" fmla="*/ 5659900 w 9090025"/>
              <a:gd name="connsiteY291" fmla="*/ 473893 h 2152098"/>
              <a:gd name="connsiteX292" fmla="*/ 5636593 w 9090025"/>
              <a:gd name="connsiteY292" fmla="*/ 470009 h 2152098"/>
              <a:gd name="connsiteX293" fmla="*/ 5593862 w 9090025"/>
              <a:gd name="connsiteY293" fmla="*/ 470009 h 2152098"/>
              <a:gd name="connsiteX294" fmla="*/ 5582208 w 9090025"/>
              <a:gd name="connsiteY294" fmla="*/ 466124 h 2152098"/>
              <a:gd name="connsiteX295" fmla="*/ 5558900 w 9090025"/>
              <a:gd name="connsiteY295" fmla="*/ 462240 h 2152098"/>
              <a:gd name="connsiteX296" fmla="*/ 5512285 w 9090025"/>
              <a:gd name="connsiteY296" fmla="*/ 458356 h 2152098"/>
              <a:gd name="connsiteX297" fmla="*/ 5481208 w 9090025"/>
              <a:gd name="connsiteY297" fmla="*/ 458356 h 2152098"/>
              <a:gd name="connsiteX298" fmla="*/ 5438477 w 9090025"/>
              <a:gd name="connsiteY298" fmla="*/ 454471 h 2152098"/>
              <a:gd name="connsiteX299" fmla="*/ 5372438 w 9090025"/>
              <a:gd name="connsiteY299" fmla="*/ 454471 h 2152098"/>
              <a:gd name="connsiteX300" fmla="*/ 5325823 w 9090025"/>
              <a:gd name="connsiteY300" fmla="*/ 450587 h 2152098"/>
              <a:gd name="connsiteX301" fmla="*/ 5302515 w 9090025"/>
              <a:gd name="connsiteY301" fmla="*/ 450587 h 2152098"/>
              <a:gd name="connsiteX302" fmla="*/ 5279207 w 9090025"/>
              <a:gd name="connsiteY302" fmla="*/ 450587 h 2152098"/>
              <a:gd name="connsiteX303" fmla="*/ 5224822 w 9090025"/>
              <a:gd name="connsiteY303" fmla="*/ 446702 h 2152098"/>
              <a:gd name="connsiteX304" fmla="*/ 5162668 w 9090025"/>
              <a:gd name="connsiteY304" fmla="*/ 446702 h 2152098"/>
              <a:gd name="connsiteX305" fmla="*/ 5154899 w 9090025"/>
              <a:gd name="connsiteY305" fmla="*/ 442818 h 2152098"/>
              <a:gd name="connsiteX306" fmla="*/ 5154899 w 9090025"/>
              <a:gd name="connsiteY306" fmla="*/ 435049 h 2152098"/>
              <a:gd name="connsiteX307" fmla="*/ 5158784 w 9090025"/>
              <a:gd name="connsiteY307" fmla="*/ 427281 h 2152098"/>
              <a:gd name="connsiteX308" fmla="*/ 5170438 w 9090025"/>
              <a:gd name="connsiteY308" fmla="*/ 435049 h 2152098"/>
              <a:gd name="connsiteX309" fmla="*/ 5166553 w 9090025"/>
              <a:gd name="connsiteY309" fmla="*/ 438934 h 2152098"/>
              <a:gd name="connsiteX310" fmla="*/ 5193745 w 9090025"/>
              <a:gd name="connsiteY310" fmla="*/ 435049 h 2152098"/>
              <a:gd name="connsiteX311" fmla="*/ 5201515 w 9090025"/>
              <a:gd name="connsiteY311" fmla="*/ 435049 h 2152098"/>
              <a:gd name="connsiteX312" fmla="*/ 5217053 w 9090025"/>
              <a:gd name="connsiteY312" fmla="*/ 435049 h 2152098"/>
              <a:gd name="connsiteX313" fmla="*/ 5294746 w 9090025"/>
              <a:gd name="connsiteY313" fmla="*/ 435049 h 2152098"/>
              <a:gd name="connsiteX314" fmla="*/ 5337476 w 9090025"/>
              <a:gd name="connsiteY314" fmla="*/ 435049 h 2152098"/>
              <a:gd name="connsiteX315" fmla="*/ 5391861 w 9090025"/>
              <a:gd name="connsiteY315" fmla="*/ 435049 h 2152098"/>
              <a:gd name="connsiteX316" fmla="*/ 5465669 w 9090025"/>
              <a:gd name="connsiteY316" fmla="*/ 438934 h 2152098"/>
              <a:gd name="connsiteX317" fmla="*/ 5485092 w 9090025"/>
              <a:gd name="connsiteY317" fmla="*/ 438934 h 2152098"/>
              <a:gd name="connsiteX318" fmla="*/ 5535592 w 9090025"/>
              <a:gd name="connsiteY318" fmla="*/ 438934 h 2152098"/>
              <a:gd name="connsiteX319" fmla="*/ 5562785 w 9090025"/>
              <a:gd name="connsiteY319" fmla="*/ 442818 h 2152098"/>
              <a:gd name="connsiteX320" fmla="*/ 5640477 w 9090025"/>
              <a:gd name="connsiteY320" fmla="*/ 446702 h 2152098"/>
              <a:gd name="connsiteX321" fmla="*/ 5656016 w 9090025"/>
              <a:gd name="connsiteY321" fmla="*/ 446702 h 2152098"/>
              <a:gd name="connsiteX322" fmla="*/ 5698747 w 9090025"/>
              <a:gd name="connsiteY322" fmla="*/ 450587 h 2152098"/>
              <a:gd name="connsiteX323" fmla="*/ 5737593 w 9090025"/>
              <a:gd name="connsiteY323" fmla="*/ 454471 h 2152098"/>
              <a:gd name="connsiteX324" fmla="*/ 5760901 w 9090025"/>
              <a:gd name="connsiteY324" fmla="*/ 454471 h 2152098"/>
              <a:gd name="connsiteX325" fmla="*/ 5830824 w 9090025"/>
              <a:gd name="connsiteY325" fmla="*/ 462240 h 2152098"/>
              <a:gd name="connsiteX326" fmla="*/ 5924055 w 9090025"/>
              <a:gd name="connsiteY326" fmla="*/ 470009 h 2152098"/>
              <a:gd name="connsiteX327" fmla="*/ 5943478 w 9090025"/>
              <a:gd name="connsiteY327" fmla="*/ 473893 h 2152098"/>
              <a:gd name="connsiteX328" fmla="*/ 6036709 w 9090025"/>
              <a:gd name="connsiteY328" fmla="*/ 477777 h 2152098"/>
              <a:gd name="connsiteX329" fmla="*/ 6067786 w 9090025"/>
              <a:gd name="connsiteY329" fmla="*/ 481662 h 2152098"/>
              <a:gd name="connsiteX330" fmla="*/ 6094979 w 9090025"/>
              <a:gd name="connsiteY330" fmla="*/ 485546 h 2152098"/>
              <a:gd name="connsiteX331" fmla="*/ 6126056 w 9090025"/>
              <a:gd name="connsiteY331" fmla="*/ 485546 h 2152098"/>
              <a:gd name="connsiteX332" fmla="*/ 6149363 w 9090025"/>
              <a:gd name="connsiteY332" fmla="*/ 485546 h 2152098"/>
              <a:gd name="connsiteX333" fmla="*/ 6164902 w 9090025"/>
              <a:gd name="connsiteY333" fmla="*/ 485546 h 2152098"/>
              <a:gd name="connsiteX334" fmla="*/ 6110517 w 9090025"/>
              <a:gd name="connsiteY334" fmla="*/ 489431 h 2152098"/>
              <a:gd name="connsiteX335" fmla="*/ 6098863 w 9090025"/>
              <a:gd name="connsiteY335" fmla="*/ 489431 h 2152098"/>
              <a:gd name="connsiteX336" fmla="*/ 6106632 w 9090025"/>
              <a:gd name="connsiteY336" fmla="*/ 493315 h 2152098"/>
              <a:gd name="connsiteX337" fmla="*/ 6161017 w 9090025"/>
              <a:gd name="connsiteY337" fmla="*/ 501084 h 2152098"/>
              <a:gd name="connsiteX338" fmla="*/ 6164902 w 9090025"/>
              <a:gd name="connsiteY338" fmla="*/ 504968 h 2152098"/>
              <a:gd name="connsiteX339" fmla="*/ 6153248 w 9090025"/>
              <a:gd name="connsiteY339" fmla="*/ 504968 h 2152098"/>
              <a:gd name="connsiteX340" fmla="*/ 6129940 w 9090025"/>
              <a:gd name="connsiteY340" fmla="*/ 504968 h 2152098"/>
              <a:gd name="connsiteX341" fmla="*/ 6114402 w 9090025"/>
              <a:gd name="connsiteY341" fmla="*/ 504968 h 2152098"/>
              <a:gd name="connsiteX342" fmla="*/ 6098863 w 9090025"/>
              <a:gd name="connsiteY342" fmla="*/ 504968 h 2152098"/>
              <a:gd name="connsiteX343" fmla="*/ 6087209 w 9090025"/>
              <a:gd name="connsiteY343" fmla="*/ 504968 h 2152098"/>
              <a:gd name="connsiteX344" fmla="*/ 6063902 w 9090025"/>
              <a:gd name="connsiteY344" fmla="*/ 501084 h 2152098"/>
              <a:gd name="connsiteX345" fmla="*/ 6036709 w 9090025"/>
              <a:gd name="connsiteY345" fmla="*/ 497199 h 2152098"/>
              <a:gd name="connsiteX346" fmla="*/ 6021171 w 9090025"/>
              <a:gd name="connsiteY346" fmla="*/ 501084 h 2152098"/>
              <a:gd name="connsiteX347" fmla="*/ 5993978 w 9090025"/>
              <a:gd name="connsiteY347" fmla="*/ 501084 h 2152098"/>
              <a:gd name="connsiteX348" fmla="*/ 5935709 w 9090025"/>
              <a:gd name="connsiteY348" fmla="*/ 497199 h 2152098"/>
              <a:gd name="connsiteX349" fmla="*/ 5920170 w 9090025"/>
              <a:gd name="connsiteY349" fmla="*/ 493315 h 2152098"/>
              <a:gd name="connsiteX350" fmla="*/ 5912401 w 9090025"/>
              <a:gd name="connsiteY350" fmla="*/ 493315 h 2152098"/>
              <a:gd name="connsiteX351" fmla="*/ 5873555 w 9090025"/>
              <a:gd name="connsiteY351" fmla="*/ 489431 h 2152098"/>
              <a:gd name="connsiteX352" fmla="*/ 5861901 w 9090025"/>
              <a:gd name="connsiteY352" fmla="*/ 489431 h 2152098"/>
              <a:gd name="connsiteX353" fmla="*/ 5834709 w 9090025"/>
              <a:gd name="connsiteY353" fmla="*/ 489431 h 2152098"/>
              <a:gd name="connsiteX354" fmla="*/ 5795862 w 9090025"/>
              <a:gd name="connsiteY354" fmla="*/ 489431 h 2152098"/>
              <a:gd name="connsiteX355" fmla="*/ 5753131 w 9090025"/>
              <a:gd name="connsiteY355" fmla="*/ 501084 h 2152098"/>
              <a:gd name="connsiteX356" fmla="*/ 5768670 w 9090025"/>
              <a:gd name="connsiteY356" fmla="*/ 504968 h 2152098"/>
              <a:gd name="connsiteX357" fmla="*/ 5795862 w 9090025"/>
              <a:gd name="connsiteY357" fmla="*/ 508852 h 2152098"/>
              <a:gd name="connsiteX358" fmla="*/ 5819170 w 9090025"/>
              <a:gd name="connsiteY358" fmla="*/ 508852 h 2152098"/>
              <a:gd name="connsiteX359" fmla="*/ 5830824 w 9090025"/>
              <a:gd name="connsiteY359" fmla="*/ 508852 h 2152098"/>
              <a:gd name="connsiteX360" fmla="*/ 5838593 w 9090025"/>
              <a:gd name="connsiteY360" fmla="*/ 508852 h 2152098"/>
              <a:gd name="connsiteX361" fmla="*/ 5858016 w 9090025"/>
              <a:gd name="connsiteY361" fmla="*/ 508852 h 2152098"/>
              <a:gd name="connsiteX362" fmla="*/ 5885209 w 9090025"/>
              <a:gd name="connsiteY362" fmla="*/ 512737 h 2152098"/>
              <a:gd name="connsiteX363" fmla="*/ 5912401 w 9090025"/>
              <a:gd name="connsiteY363" fmla="*/ 512737 h 2152098"/>
              <a:gd name="connsiteX364" fmla="*/ 5931824 w 9090025"/>
              <a:gd name="connsiteY364" fmla="*/ 516621 h 2152098"/>
              <a:gd name="connsiteX365" fmla="*/ 5935709 w 9090025"/>
              <a:gd name="connsiteY365" fmla="*/ 516621 h 2152098"/>
              <a:gd name="connsiteX366" fmla="*/ 5951247 w 9090025"/>
              <a:gd name="connsiteY366" fmla="*/ 520506 h 2152098"/>
              <a:gd name="connsiteX367" fmla="*/ 5986209 w 9090025"/>
              <a:gd name="connsiteY367" fmla="*/ 524390 h 2152098"/>
              <a:gd name="connsiteX368" fmla="*/ 6036709 w 9090025"/>
              <a:gd name="connsiteY368" fmla="*/ 524390 h 2152098"/>
              <a:gd name="connsiteX369" fmla="*/ 6118286 w 9090025"/>
              <a:gd name="connsiteY369" fmla="*/ 520506 h 2152098"/>
              <a:gd name="connsiteX370" fmla="*/ 6129940 w 9090025"/>
              <a:gd name="connsiteY370" fmla="*/ 524390 h 2152098"/>
              <a:gd name="connsiteX371" fmla="*/ 6157133 w 9090025"/>
              <a:gd name="connsiteY371" fmla="*/ 524390 h 2152098"/>
              <a:gd name="connsiteX372" fmla="*/ 6195979 w 9090025"/>
              <a:gd name="connsiteY372" fmla="*/ 528274 h 2152098"/>
              <a:gd name="connsiteX373" fmla="*/ 6234825 w 9090025"/>
              <a:gd name="connsiteY373" fmla="*/ 532159 h 2152098"/>
              <a:gd name="connsiteX374" fmla="*/ 6234825 w 9090025"/>
              <a:gd name="connsiteY374" fmla="*/ 528274 h 2152098"/>
              <a:gd name="connsiteX375" fmla="*/ 6238710 w 9090025"/>
              <a:gd name="connsiteY375" fmla="*/ 524390 h 2152098"/>
              <a:gd name="connsiteX376" fmla="*/ 6246479 w 9090025"/>
              <a:gd name="connsiteY376" fmla="*/ 528274 h 2152098"/>
              <a:gd name="connsiteX377" fmla="*/ 6254248 w 9090025"/>
              <a:gd name="connsiteY377" fmla="*/ 536043 h 2152098"/>
              <a:gd name="connsiteX378" fmla="*/ 6269787 w 9090025"/>
              <a:gd name="connsiteY378" fmla="*/ 532159 h 2152098"/>
              <a:gd name="connsiteX379" fmla="*/ 6308633 w 9090025"/>
              <a:gd name="connsiteY379" fmla="*/ 536043 h 2152098"/>
              <a:gd name="connsiteX380" fmla="*/ 6328056 w 9090025"/>
              <a:gd name="connsiteY380" fmla="*/ 539927 h 2152098"/>
              <a:gd name="connsiteX381" fmla="*/ 6339710 w 9090025"/>
              <a:gd name="connsiteY381" fmla="*/ 543812 h 2152098"/>
              <a:gd name="connsiteX382" fmla="*/ 6351364 w 9090025"/>
              <a:gd name="connsiteY382" fmla="*/ 543812 h 2152098"/>
              <a:gd name="connsiteX383" fmla="*/ 6359133 w 9090025"/>
              <a:gd name="connsiteY383" fmla="*/ 547696 h 2152098"/>
              <a:gd name="connsiteX384" fmla="*/ 6382441 w 9090025"/>
              <a:gd name="connsiteY384" fmla="*/ 551580 h 2152098"/>
              <a:gd name="connsiteX385" fmla="*/ 6440710 w 9090025"/>
              <a:gd name="connsiteY385" fmla="*/ 551580 h 2152098"/>
              <a:gd name="connsiteX386" fmla="*/ 6456249 w 9090025"/>
              <a:gd name="connsiteY386" fmla="*/ 555465 h 2152098"/>
              <a:gd name="connsiteX387" fmla="*/ 6483441 w 9090025"/>
              <a:gd name="connsiteY387" fmla="*/ 563234 h 2152098"/>
              <a:gd name="connsiteX388" fmla="*/ 6549480 w 9090025"/>
              <a:gd name="connsiteY388" fmla="*/ 571002 h 2152098"/>
              <a:gd name="connsiteX389" fmla="*/ 6603865 w 9090025"/>
              <a:gd name="connsiteY389" fmla="*/ 574887 h 2152098"/>
              <a:gd name="connsiteX390" fmla="*/ 6627172 w 9090025"/>
              <a:gd name="connsiteY390" fmla="*/ 574887 h 2152098"/>
              <a:gd name="connsiteX391" fmla="*/ 6646595 w 9090025"/>
              <a:gd name="connsiteY391" fmla="*/ 574887 h 2152098"/>
              <a:gd name="connsiteX392" fmla="*/ 6708749 w 9090025"/>
              <a:gd name="connsiteY392" fmla="*/ 574887 h 2152098"/>
              <a:gd name="connsiteX393" fmla="*/ 6720403 w 9090025"/>
              <a:gd name="connsiteY393" fmla="*/ 578771 h 2152098"/>
              <a:gd name="connsiteX394" fmla="*/ 6724288 w 9090025"/>
              <a:gd name="connsiteY394" fmla="*/ 578771 h 2152098"/>
              <a:gd name="connsiteX395" fmla="*/ 6735942 w 9090025"/>
              <a:gd name="connsiteY395" fmla="*/ 578771 h 2152098"/>
              <a:gd name="connsiteX396" fmla="*/ 6759250 w 9090025"/>
              <a:gd name="connsiteY396" fmla="*/ 578771 h 2152098"/>
              <a:gd name="connsiteX397" fmla="*/ 6782557 w 9090025"/>
              <a:gd name="connsiteY397" fmla="*/ 582655 h 2152098"/>
              <a:gd name="connsiteX398" fmla="*/ 6805865 w 9090025"/>
              <a:gd name="connsiteY398" fmla="*/ 582655 h 2152098"/>
              <a:gd name="connsiteX399" fmla="*/ 6817519 w 9090025"/>
              <a:gd name="connsiteY399" fmla="*/ 586540 h 2152098"/>
              <a:gd name="connsiteX400" fmla="*/ 6825288 w 9090025"/>
              <a:gd name="connsiteY400" fmla="*/ 590424 h 2152098"/>
              <a:gd name="connsiteX401" fmla="*/ 6829173 w 9090025"/>
              <a:gd name="connsiteY401" fmla="*/ 590424 h 2152098"/>
              <a:gd name="connsiteX402" fmla="*/ 6833058 w 9090025"/>
              <a:gd name="connsiteY402" fmla="*/ 590424 h 2152098"/>
              <a:gd name="connsiteX403" fmla="*/ 6840826 w 9090025"/>
              <a:gd name="connsiteY403" fmla="*/ 590424 h 2152098"/>
              <a:gd name="connsiteX404" fmla="*/ 6941827 w 9090025"/>
              <a:gd name="connsiteY404" fmla="*/ 598193 h 2152098"/>
              <a:gd name="connsiteX405" fmla="*/ 6961250 w 9090025"/>
              <a:gd name="connsiteY405" fmla="*/ 602077 h 2152098"/>
              <a:gd name="connsiteX406" fmla="*/ 6972904 w 9090025"/>
              <a:gd name="connsiteY406" fmla="*/ 605962 h 2152098"/>
              <a:gd name="connsiteX407" fmla="*/ 6988442 w 9090025"/>
              <a:gd name="connsiteY407" fmla="*/ 605962 h 2152098"/>
              <a:gd name="connsiteX408" fmla="*/ 7027288 w 9090025"/>
              <a:gd name="connsiteY408" fmla="*/ 609846 h 2152098"/>
              <a:gd name="connsiteX409" fmla="*/ 7070020 w 9090025"/>
              <a:gd name="connsiteY409" fmla="*/ 613730 h 2152098"/>
              <a:gd name="connsiteX410" fmla="*/ 7085558 w 9090025"/>
              <a:gd name="connsiteY410" fmla="*/ 613730 h 2152098"/>
              <a:gd name="connsiteX411" fmla="*/ 7101096 w 9090025"/>
              <a:gd name="connsiteY411" fmla="*/ 617615 h 2152098"/>
              <a:gd name="connsiteX412" fmla="*/ 7132174 w 9090025"/>
              <a:gd name="connsiteY412" fmla="*/ 621499 h 2152098"/>
              <a:gd name="connsiteX413" fmla="*/ 7159366 w 9090025"/>
              <a:gd name="connsiteY413" fmla="*/ 621499 h 2152098"/>
              <a:gd name="connsiteX414" fmla="*/ 7182674 w 9090025"/>
              <a:gd name="connsiteY414" fmla="*/ 621499 h 2152098"/>
              <a:gd name="connsiteX415" fmla="*/ 7202096 w 9090025"/>
              <a:gd name="connsiteY415" fmla="*/ 621499 h 2152098"/>
              <a:gd name="connsiteX416" fmla="*/ 7217635 w 9090025"/>
              <a:gd name="connsiteY416" fmla="*/ 625383 h 2152098"/>
              <a:gd name="connsiteX417" fmla="*/ 7256482 w 9090025"/>
              <a:gd name="connsiteY417" fmla="*/ 633152 h 2152098"/>
              <a:gd name="connsiteX418" fmla="*/ 7225404 w 9090025"/>
              <a:gd name="connsiteY418" fmla="*/ 633152 h 2152098"/>
              <a:gd name="connsiteX419" fmla="*/ 7209866 w 9090025"/>
              <a:gd name="connsiteY419" fmla="*/ 629268 h 2152098"/>
              <a:gd name="connsiteX420" fmla="*/ 7186558 w 9090025"/>
              <a:gd name="connsiteY420" fmla="*/ 629268 h 2152098"/>
              <a:gd name="connsiteX421" fmla="*/ 7147712 w 9090025"/>
              <a:gd name="connsiteY421" fmla="*/ 625383 h 2152098"/>
              <a:gd name="connsiteX422" fmla="*/ 7093327 w 9090025"/>
              <a:gd name="connsiteY422" fmla="*/ 625383 h 2152098"/>
              <a:gd name="connsiteX423" fmla="*/ 7031173 w 9090025"/>
              <a:gd name="connsiteY423" fmla="*/ 617615 h 2152098"/>
              <a:gd name="connsiteX424" fmla="*/ 6980673 w 9090025"/>
              <a:gd name="connsiteY424" fmla="*/ 613730 h 2152098"/>
              <a:gd name="connsiteX425" fmla="*/ 6961250 w 9090025"/>
              <a:gd name="connsiteY425" fmla="*/ 617615 h 2152098"/>
              <a:gd name="connsiteX426" fmla="*/ 6953480 w 9090025"/>
              <a:gd name="connsiteY426" fmla="*/ 617615 h 2152098"/>
              <a:gd name="connsiteX427" fmla="*/ 6914634 w 9090025"/>
              <a:gd name="connsiteY427" fmla="*/ 617615 h 2152098"/>
              <a:gd name="connsiteX428" fmla="*/ 6868019 w 9090025"/>
              <a:gd name="connsiteY428" fmla="*/ 613730 h 2152098"/>
              <a:gd name="connsiteX429" fmla="*/ 6813634 w 9090025"/>
              <a:gd name="connsiteY429" fmla="*/ 617615 h 2152098"/>
              <a:gd name="connsiteX430" fmla="*/ 6813634 w 9090025"/>
              <a:gd name="connsiteY430" fmla="*/ 625383 h 2152098"/>
              <a:gd name="connsiteX431" fmla="*/ 6817519 w 9090025"/>
              <a:gd name="connsiteY431" fmla="*/ 625383 h 2152098"/>
              <a:gd name="connsiteX432" fmla="*/ 6899096 w 9090025"/>
              <a:gd name="connsiteY432" fmla="*/ 637037 h 2152098"/>
              <a:gd name="connsiteX433" fmla="*/ 6910750 w 9090025"/>
              <a:gd name="connsiteY433" fmla="*/ 637037 h 2152098"/>
              <a:gd name="connsiteX434" fmla="*/ 6910750 w 9090025"/>
              <a:gd name="connsiteY434" fmla="*/ 648690 h 2152098"/>
              <a:gd name="connsiteX435" fmla="*/ 6902980 w 9090025"/>
              <a:gd name="connsiteY435" fmla="*/ 648690 h 2152098"/>
              <a:gd name="connsiteX436" fmla="*/ 6895212 w 9090025"/>
              <a:gd name="connsiteY436" fmla="*/ 648690 h 2152098"/>
              <a:gd name="connsiteX437" fmla="*/ 6914634 w 9090025"/>
              <a:gd name="connsiteY437" fmla="*/ 652574 h 2152098"/>
              <a:gd name="connsiteX438" fmla="*/ 6918519 w 9090025"/>
              <a:gd name="connsiteY438" fmla="*/ 656459 h 2152098"/>
              <a:gd name="connsiteX439" fmla="*/ 6957366 w 9090025"/>
              <a:gd name="connsiteY439" fmla="*/ 664227 h 2152098"/>
              <a:gd name="connsiteX440" fmla="*/ 6992327 w 9090025"/>
              <a:gd name="connsiteY440" fmla="*/ 668112 h 2152098"/>
              <a:gd name="connsiteX441" fmla="*/ 7058366 w 9090025"/>
              <a:gd name="connsiteY441" fmla="*/ 675880 h 2152098"/>
              <a:gd name="connsiteX442" fmla="*/ 7066135 w 9090025"/>
              <a:gd name="connsiteY442" fmla="*/ 675880 h 2152098"/>
              <a:gd name="connsiteX443" fmla="*/ 7070020 w 9090025"/>
              <a:gd name="connsiteY443" fmla="*/ 679765 h 2152098"/>
              <a:gd name="connsiteX444" fmla="*/ 7077788 w 9090025"/>
              <a:gd name="connsiteY444" fmla="*/ 679765 h 2152098"/>
              <a:gd name="connsiteX445" fmla="*/ 7147712 w 9090025"/>
              <a:gd name="connsiteY445" fmla="*/ 687533 h 2152098"/>
              <a:gd name="connsiteX446" fmla="*/ 7186558 w 9090025"/>
              <a:gd name="connsiteY446" fmla="*/ 691418 h 2152098"/>
              <a:gd name="connsiteX447" fmla="*/ 7217635 w 9090025"/>
              <a:gd name="connsiteY447" fmla="*/ 695302 h 2152098"/>
              <a:gd name="connsiteX448" fmla="*/ 7237058 w 9090025"/>
              <a:gd name="connsiteY448" fmla="*/ 695302 h 2152098"/>
              <a:gd name="connsiteX449" fmla="*/ 7248712 w 9090025"/>
              <a:gd name="connsiteY449" fmla="*/ 699187 h 2152098"/>
              <a:gd name="connsiteX450" fmla="*/ 7287558 w 9090025"/>
              <a:gd name="connsiteY450" fmla="*/ 703071 h 2152098"/>
              <a:gd name="connsiteX451" fmla="*/ 7310866 w 9090025"/>
              <a:gd name="connsiteY451" fmla="*/ 710840 h 2152098"/>
              <a:gd name="connsiteX452" fmla="*/ 7341944 w 9090025"/>
              <a:gd name="connsiteY452" fmla="*/ 714724 h 2152098"/>
              <a:gd name="connsiteX453" fmla="*/ 7369136 w 9090025"/>
              <a:gd name="connsiteY453" fmla="*/ 714724 h 2152098"/>
              <a:gd name="connsiteX454" fmla="*/ 7376905 w 9090025"/>
              <a:gd name="connsiteY454" fmla="*/ 718608 h 2152098"/>
              <a:gd name="connsiteX455" fmla="*/ 7388559 w 9090025"/>
              <a:gd name="connsiteY455" fmla="*/ 718608 h 2152098"/>
              <a:gd name="connsiteX456" fmla="*/ 7404098 w 9090025"/>
              <a:gd name="connsiteY456" fmla="*/ 722493 h 2152098"/>
              <a:gd name="connsiteX457" fmla="*/ 7415751 w 9090025"/>
              <a:gd name="connsiteY457" fmla="*/ 722493 h 2152098"/>
              <a:gd name="connsiteX458" fmla="*/ 7431290 w 9090025"/>
              <a:gd name="connsiteY458" fmla="*/ 718608 h 2152098"/>
              <a:gd name="connsiteX459" fmla="*/ 7481790 w 9090025"/>
              <a:gd name="connsiteY459" fmla="*/ 722493 h 2152098"/>
              <a:gd name="connsiteX460" fmla="*/ 7524520 w 9090025"/>
              <a:gd name="connsiteY460" fmla="*/ 730261 h 2152098"/>
              <a:gd name="connsiteX461" fmla="*/ 7501213 w 9090025"/>
              <a:gd name="connsiteY461" fmla="*/ 730261 h 2152098"/>
              <a:gd name="connsiteX462" fmla="*/ 7481790 w 9090025"/>
              <a:gd name="connsiteY462" fmla="*/ 730261 h 2152098"/>
              <a:gd name="connsiteX463" fmla="*/ 7477905 w 9090025"/>
              <a:gd name="connsiteY463" fmla="*/ 730261 h 2152098"/>
              <a:gd name="connsiteX464" fmla="*/ 7450713 w 9090025"/>
              <a:gd name="connsiteY464" fmla="*/ 730261 h 2152098"/>
              <a:gd name="connsiteX465" fmla="*/ 7396328 w 9090025"/>
              <a:gd name="connsiteY465" fmla="*/ 726377 h 2152098"/>
              <a:gd name="connsiteX466" fmla="*/ 7357482 w 9090025"/>
              <a:gd name="connsiteY466" fmla="*/ 726377 h 2152098"/>
              <a:gd name="connsiteX467" fmla="*/ 7326405 w 9090025"/>
              <a:gd name="connsiteY467" fmla="*/ 726377 h 2152098"/>
              <a:gd name="connsiteX468" fmla="*/ 7275904 w 9090025"/>
              <a:gd name="connsiteY468" fmla="*/ 726377 h 2152098"/>
              <a:gd name="connsiteX469" fmla="*/ 7237058 w 9090025"/>
              <a:gd name="connsiteY469" fmla="*/ 726377 h 2152098"/>
              <a:gd name="connsiteX470" fmla="*/ 7229289 w 9090025"/>
              <a:gd name="connsiteY470" fmla="*/ 730261 h 2152098"/>
              <a:gd name="connsiteX471" fmla="*/ 7240943 w 9090025"/>
              <a:gd name="connsiteY471" fmla="*/ 738030 h 2152098"/>
              <a:gd name="connsiteX472" fmla="*/ 7221520 w 9090025"/>
              <a:gd name="connsiteY472" fmla="*/ 734146 h 2152098"/>
              <a:gd name="connsiteX473" fmla="*/ 7194328 w 9090025"/>
              <a:gd name="connsiteY473" fmla="*/ 730261 h 2152098"/>
              <a:gd name="connsiteX474" fmla="*/ 7159366 w 9090025"/>
              <a:gd name="connsiteY474" fmla="*/ 722493 h 2152098"/>
              <a:gd name="connsiteX475" fmla="*/ 7112750 w 9090025"/>
              <a:gd name="connsiteY475" fmla="*/ 718608 h 2152098"/>
              <a:gd name="connsiteX476" fmla="*/ 7070020 w 9090025"/>
              <a:gd name="connsiteY476" fmla="*/ 714724 h 2152098"/>
              <a:gd name="connsiteX477" fmla="*/ 7066135 w 9090025"/>
              <a:gd name="connsiteY477" fmla="*/ 722493 h 2152098"/>
              <a:gd name="connsiteX478" fmla="*/ 7128289 w 9090025"/>
              <a:gd name="connsiteY478" fmla="*/ 734146 h 2152098"/>
              <a:gd name="connsiteX479" fmla="*/ 7147712 w 9090025"/>
              <a:gd name="connsiteY479" fmla="*/ 741915 h 2152098"/>
              <a:gd name="connsiteX480" fmla="*/ 7163250 w 9090025"/>
              <a:gd name="connsiteY480" fmla="*/ 745799 h 2152098"/>
              <a:gd name="connsiteX481" fmla="*/ 7190443 w 9090025"/>
              <a:gd name="connsiteY481" fmla="*/ 749683 h 2152098"/>
              <a:gd name="connsiteX482" fmla="*/ 7205982 w 9090025"/>
              <a:gd name="connsiteY482" fmla="*/ 753568 h 2152098"/>
              <a:gd name="connsiteX483" fmla="*/ 7229289 w 9090025"/>
              <a:gd name="connsiteY483" fmla="*/ 757452 h 2152098"/>
              <a:gd name="connsiteX484" fmla="*/ 7244828 w 9090025"/>
              <a:gd name="connsiteY484" fmla="*/ 757452 h 2152098"/>
              <a:gd name="connsiteX485" fmla="*/ 7252597 w 9090025"/>
              <a:gd name="connsiteY485" fmla="*/ 757452 h 2152098"/>
              <a:gd name="connsiteX486" fmla="*/ 7275904 w 9090025"/>
              <a:gd name="connsiteY486" fmla="*/ 757452 h 2152098"/>
              <a:gd name="connsiteX487" fmla="*/ 7349712 w 9090025"/>
              <a:gd name="connsiteY487" fmla="*/ 769105 h 2152098"/>
              <a:gd name="connsiteX488" fmla="*/ 7365251 w 9090025"/>
              <a:gd name="connsiteY488" fmla="*/ 772990 h 2152098"/>
              <a:gd name="connsiteX489" fmla="*/ 7376905 w 9090025"/>
              <a:gd name="connsiteY489" fmla="*/ 772990 h 2152098"/>
              <a:gd name="connsiteX490" fmla="*/ 7396328 w 9090025"/>
              <a:gd name="connsiteY490" fmla="*/ 776874 h 2152098"/>
              <a:gd name="connsiteX491" fmla="*/ 7431290 w 9090025"/>
              <a:gd name="connsiteY491" fmla="*/ 780758 h 2152098"/>
              <a:gd name="connsiteX492" fmla="*/ 7466252 w 9090025"/>
              <a:gd name="connsiteY492" fmla="*/ 780758 h 2152098"/>
              <a:gd name="connsiteX493" fmla="*/ 7485674 w 9090025"/>
              <a:gd name="connsiteY493" fmla="*/ 788527 h 2152098"/>
              <a:gd name="connsiteX494" fmla="*/ 7477905 w 9090025"/>
              <a:gd name="connsiteY494" fmla="*/ 788527 h 2152098"/>
              <a:gd name="connsiteX495" fmla="*/ 7454598 w 9090025"/>
              <a:gd name="connsiteY495" fmla="*/ 792411 h 2152098"/>
              <a:gd name="connsiteX496" fmla="*/ 7470136 w 9090025"/>
              <a:gd name="connsiteY496" fmla="*/ 796296 h 2152098"/>
              <a:gd name="connsiteX497" fmla="*/ 7520636 w 9090025"/>
              <a:gd name="connsiteY497" fmla="*/ 800180 h 2152098"/>
              <a:gd name="connsiteX498" fmla="*/ 7609982 w 9090025"/>
              <a:gd name="connsiteY498" fmla="*/ 807949 h 2152098"/>
              <a:gd name="connsiteX499" fmla="*/ 7598328 w 9090025"/>
              <a:gd name="connsiteY499" fmla="*/ 804065 h 2152098"/>
              <a:gd name="connsiteX500" fmla="*/ 7540059 w 9090025"/>
              <a:gd name="connsiteY500" fmla="*/ 796296 h 2152098"/>
              <a:gd name="connsiteX501" fmla="*/ 7508982 w 9090025"/>
              <a:gd name="connsiteY501" fmla="*/ 792411 h 2152098"/>
              <a:gd name="connsiteX502" fmla="*/ 7567252 w 9090025"/>
              <a:gd name="connsiteY502" fmla="*/ 792411 h 2152098"/>
              <a:gd name="connsiteX503" fmla="*/ 7613867 w 9090025"/>
              <a:gd name="connsiteY503" fmla="*/ 796296 h 2152098"/>
              <a:gd name="connsiteX504" fmla="*/ 7648828 w 9090025"/>
              <a:gd name="connsiteY504" fmla="*/ 804065 h 2152098"/>
              <a:gd name="connsiteX505" fmla="*/ 7664367 w 9090025"/>
              <a:gd name="connsiteY505" fmla="*/ 807949 h 2152098"/>
              <a:gd name="connsiteX506" fmla="*/ 7676021 w 9090025"/>
              <a:gd name="connsiteY506" fmla="*/ 811833 h 2152098"/>
              <a:gd name="connsiteX507" fmla="*/ 7644944 w 9090025"/>
              <a:gd name="connsiteY507" fmla="*/ 811833 h 2152098"/>
              <a:gd name="connsiteX508" fmla="*/ 7621636 w 9090025"/>
              <a:gd name="connsiteY508" fmla="*/ 811833 h 2152098"/>
              <a:gd name="connsiteX509" fmla="*/ 7660482 w 9090025"/>
              <a:gd name="connsiteY509" fmla="*/ 819602 h 2152098"/>
              <a:gd name="connsiteX510" fmla="*/ 7676021 w 9090025"/>
              <a:gd name="connsiteY510" fmla="*/ 823486 h 2152098"/>
              <a:gd name="connsiteX511" fmla="*/ 7683790 w 9090025"/>
              <a:gd name="connsiteY511" fmla="*/ 823486 h 2152098"/>
              <a:gd name="connsiteX512" fmla="*/ 7691560 w 9090025"/>
              <a:gd name="connsiteY512" fmla="*/ 827371 h 2152098"/>
              <a:gd name="connsiteX513" fmla="*/ 7683790 w 9090025"/>
              <a:gd name="connsiteY513" fmla="*/ 827371 h 2152098"/>
              <a:gd name="connsiteX514" fmla="*/ 7676021 w 9090025"/>
              <a:gd name="connsiteY514" fmla="*/ 835139 h 2152098"/>
              <a:gd name="connsiteX515" fmla="*/ 7714868 w 9090025"/>
              <a:gd name="connsiteY515" fmla="*/ 839024 h 2152098"/>
              <a:gd name="connsiteX516" fmla="*/ 7749829 w 9090025"/>
              <a:gd name="connsiteY516" fmla="*/ 842908 h 2152098"/>
              <a:gd name="connsiteX517" fmla="*/ 7761483 w 9090025"/>
              <a:gd name="connsiteY517" fmla="*/ 846793 h 2152098"/>
              <a:gd name="connsiteX518" fmla="*/ 7777022 w 9090025"/>
              <a:gd name="connsiteY518" fmla="*/ 846793 h 2152098"/>
              <a:gd name="connsiteX519" fmla="*/ 7808098 w 9090025"/>
              <a:gd name="connsiteY519" fmla="*/ 854561 h 2152098"/>
              <a:gd name="connsiteX520" fmla="*/ 7874137 w 9090025"/>
              <a:gd name="connsiteY520" fmla="*/ 873983 h 2152098"/>
              <a:gd name="connsiteX521" fmla="*/ 7878022 w 9090025"/>
              <a:gd name="connsiteY521" fmla="*/ 877868 h 2152098"/>
              <a:gd name="connsiteX522" fmla="*/ 7866368 w 9090025"/>
              <a:gd name="connsiteY522" fmla="*/ 877868 h 2152098"/>
              <a:gd name="connsiteX523" fmla="*/ 7784790 w 9090025"/>
              <a:gd name="connsiteY523" fmla="*/ 866214 h 2152098"/>
              <a:gd name="connsiteX524" fmla="*/ 7749829 w 9090025"/>
              <a:gd name="connsiteY524" fmla="*/ 862330 h 2152098"/>
              <a:gd name="connsiteX525" fmla="*/ 7722636 w 9090025"/>
              <a:gd name="connsiteY525" fmla="*/ 862330 h 2152098"/>
              <a:gd name="connsiteX526" fmla="*/ 7703214 w 9090025"/>
              <a:gd name="connsiteY526" fmla="*/ 870099 h 2152098"/>
              <a:gd name="connsiteX527" fmla="*/ 7703214 w 9090025"/>
              <a:gd name="connsiteY527" fmla="*/ 873983 h 2152098"/>
              <a:gd name="connsiteX528" fmla="*/ 7687675 w 9090025"/>
              <a:gd name="connsiteY528" fmla="*/ 873983 h 2152098"/>
              <a:gd name="connsiteX529" fmla="*/ 7672136 w 9090025"/>
              <a:gd name="connsiteY529" fmla="*/ 873983 h 2152098"/>
              <a:gd name="connsiteX530" fmla="*/ 7656598 w 9090025"/>
              <a:gd name="connsiteY530" fmla="*/ 870099 h 2152098"/>
              <a:gd name="connsiteX531" fmla="*/ 7582790 w 9090025"/>
              <a:gd name="connsiteY531" fmla="*/ 866214 h 2152098"/>
              <a:gd name="connsiteX532" fmla="*/ 7540059 w 9090025"/>
              <a:gd name="connsiteY532" fmla="*/ 870099 h 2152098"/>
              <a:gd name="connsiteX533" fmla="*/ 7528406 w 9090025"/>
              <a:gd name="connsiteY533" fmla="*/ 873983 h 2152098"/>
              <a:gd name="connsiteX534" fmla="*/ 7516752 w 9090025"/>
              <a:gd name="connsiteY534" fmla="*/ 870099 h 2152098"/>
              <a:gd name="connsiteX535" fmla="*/ 7458482 w 9090025"/>
              <a:gd name="connsiteY535" fmla="*/ 866214 h 2152098"/>
              <a:gd name="connsiteX536" fmla="*/ 7415751 w 9090025"/>
              <a:gd name="connsiteY536" fmla="*/ 862330 h 2152098"/>
              <a:gd name="connsiteX537" fmla="*/ 7380790 w 9090025"/>
              <a:gd name="connsiteY537" fmla="*/ 858446 h 2152098"/>
              <a:gd name="connsiteX538" fmla="*/ 7303097 w 9090025"/>
              <a:gd name="connsiteY538" fmla="*/ 850677 h 2152098"/>
              <a:gd name="connsiteX539" fmla="*/ 7233174 w 9090025"/>
              <a:gd name="connsiteY539" fmla="*/ 842908 h 2152098"/>
              <a:gd name="connsiteX540" fmla="*/ 7233174 w 9090025"/>
              <a:gd name="connsiteY540" fmla="*/ 850677 h 2152098"/>
              <a:gd name="connsiteX541" fmla="*/ 7240943 w 9090025"/>
              <a:gd name="connsiteY541" fmla="*/ 854561 h 2152098"/>
              <a:gd name="connsiteX542" fmla="*/ 7248712 w 9090025"/>
              <a:gd name="connsiteY542" fmla="*/ 854561 h 2152098"/>
              <a:gd name="connsiteX543" fmla="*/ 7256482 w 9090025"/>
              <a:gd name="connsiteY543" fmla="*/ 858446 h 2152098"/>
              <a:gd name="connsiteX544" fmla="*/ 7264250 w 9090025"/>
              <a:gd name="connsiteY544" fmla="*/ 858446 h 2152098"/>
              <a:gd name="connsiteX545" fmla="*/ 7272020 w 9090025"/>
              <a:gd name="connsiteY545" fmla="*/ 858446 h 2152098"/>
              <a:gd name="connsiteX546" fmla="*/ 7310866 w 9090025"/>
              <a:gd name="connsiteY546" fmla="*/ 862330 h 2152098"/>
              <a:gd name="connsiteX547" fmla="*/ 7446828 w 9090025"/>
              <a:gd name="connsiteY547" fmla="*/ 877868 h 2152098"/>
              <a:gd name="connsiteX548" fmla="*/ 7497328 w 9090025"/>
              <a:gd name="connsiteY548" fmla="*/ 885636 h 2152098"/>
              <a:gd name="connsiteX549" fmla="*/ 7524520 w 9090025"/>
              <a:gd name="connsiteY549" fmla="*/ 889521 h 2152098"/>
              <a:gd name="connsiteX550" fmla="*/ 7598328 w 9090025"/>
              <a:gd name="connsiteY550" fmla="*/ 893405 h 2152098"/>
              <a:gd name="connsiteX551" fmla="*/ 7691560 w 9090025"/>
              <a:gd name="connsiteY551" fmla="*/ 905058 h 2152098"/>
              <a:gd name="connsiteX552" fmla="*/ 7714868 w 9090025"/>
              <a:gd name="connsiteY552" fmla="*/ 908942 h 2152098"/>
              <a:gd name="connsiteX553" fmla="*/ 7722636 w 9090025"/>
              <a:gd name="connsiteY553" fmla="*/ 908942 h 2152098"/>
              <a:gd name="connsiteX554" fmla="*/ 7761483 w 9090025"/>
              <a:gd name="connsiteY554" fmla="*/ 916711 h 2152098"/>
              <a:gd name="connsiteX555" fmla="*/ 7792560 w 9090025"/>
              <a:gd name="connsiteY555" fmla="*/ 924480 h 2152098"/>
              <a:gd name="connsiteX556" fmla="*/ 7823637 w 9090025"/>
              <a:gd name="connsiteY556" fmla="*/ 928364 h 2152098"/>
              <a:gd name="connsiteX557" fmla="*/ 7835291 w 9090025"/>
              <a:gd name="connsiteY557" fmla="*/ 928364 h 2152098"/>
              <a:gd name="connsiteX558" fmla="*/ 7831406 w 9090025"/>
              <a:gd name="connsiteY558" fmla="*/ 940017 h 2152098"/>
              <a:gd name="connsiteX559" fmla="*/ 7823637 w 9090025"/>
              <a:gd name="connsiteY559" fmla="*/ 943902 h 2152098"/>
              <a:gd name="connsiteX560" fmla="*/ 7854714 w 9090025"/>
              <a:gd name="connsiteY560" fmla="*/ 951671 h 2152098"/>
              <a:gd name="connsiteX561" fmla="*/ 7909098 w 9090025"/>
              <a:gd name="connsiteY561" fmla="*/ 959439 h 2152098"/>
              <a:gd name="connsiteX562" fmla="*/ 7951830 w 9090025"/>
              <a:gd name="connsiteY562" fmla="*/ 963324 h 2152098"/>
              <a:gd name="connsiteX563" fmla="*/ 7982906 w 9090025"/>
              <a:gd name="connsiteY563" fmla="*/ 971092 h 2152098"/>
              <a:gd name="connsiteX564" fmla="*/ 7998445 w 9090025"/>
              <a:gd name="connsiteY564" fmla="*/ 978861 h 2152098"/>
              <a:gd name="connsiteX565" fmla="*/ 8045060 w 9090025"/>
              <a:gd name="connsiteY565" fmla="*/ 986630 h 2152098"/>
              <a:gd name="connsiteX566" fmla="*/ 8060599 w 9090025"/>
              <a:gd name="connsiteY566" fmla="*/ 990514 h 2152098"/>
              <a:gd name="connsiteX567" fmla="*/ 8138292 w 9090025"/>
              <a:gd name="connsiteY567" fmla="*/ 1006052 h 2152098"/>
              <a:gd name="connsiteX568" fmla="*/ 8153830 w 9090025"/>
              <a:gd name="connsiteY568" fmla="*/ 1009936 h 2152098"/>
              <a:gd name="connsiteX569" fmla="*/ 8196561 w 9090025"/>
              <a:gd name="connsiteY569" fmla="*/ 1017705 h 2152098"/>
              <a:gd name="connsiteX570" fmla="*/ 8208215 w 9090025"/>
              <a:gd name="connsiteY570" fmla="*/ 1021589 h 2152098"/>
              <a:gd name="connsiteX571" fmla="*/ 8316984 w 9090025"/>
              <a:gd name="connsiteY571" fmla="*/ 1041011 h 2152098"/>
              <a:gd name="connsiteX572" fmla="*/ 8379138 w 9090025"/>
              <a:gd name="connsiteY572" fmla="*/ 1056549 h 2152098"/>
              <a:gd name="connsiteX573" fmla="*/ 8456831 w 9090025"/>
              <a:gd name="connsiteY573" fmla="*/ 1072086 h 2152098"/>
              <a:gd name="connsiteX574" fmla="*/ 8484023 w 9090025"/>
              <a:gd name="connsiteY574" fmla="*/ 1075970 h 2152098"/>
              <a:gd name="connsiteX575" fmla="*/ 8518985 w 9090025"/>
              <a:gd name="connsiteY575" fmla="*/ 1083739 h 2152098"/>
              <a:gd name="connsiteX576" fmla="*/ 8538408 w 9090025"/>
              <a:gd name="connsiteY576" fmla="*/ 1091508 h 2152098"/>
              <a:gd name="connsiteX577" fmla="*/ 8561716 w 9090025"/>
              <a:gd name="connsiteY577" fmla="*/ 1095392 h 2152098"/>
              <a:gd name="connsiteX578" fmla="*/ 8585024 w 9090025"/>
              <a:gd name="connsiteY578" fmla="*/ 1099277 h 2152098"/>
              <a:gd name="connsiteX579" fmla="*/ 8608331 w 9090025"/>
              <a:gd name="connsiteY579" fmla="*/ 1107045 h 2152098"/>
              <a:gd name="connsiteX580" fmla="*/ 8639408 w 9090025"/>
              <a:gd name="connsiteY580" fmla="*/ 1110930 h 2152098"/>
              <a:gd name="connsiteX581" fmla="*/ 8736524 w 9090025"/>
              <a:gd name="connsiteY581" fmla="*/ 1126467 h 2152098"/>
              <a:gd name="connsiteX582" fmla="*/ 8767601 w 9090025"/>
              <a:gd name="connsiteY582" fmla="*/ 1134236 h 2152098"/>
              <a:gd name="connsiteX583" fmla="*/ 8798678 w 9090025"/>
              <a:gd name="connsiteY583" fmla="*/ 1142005 h 2152098"/>
              <a:gd name="connsiteX584" fmla="*/ 8849178 w 9090025"/>
              <a:gd name="connsiteY584" fmla="*/ 1153658 h 2152098"/>
              <a:gd name="connsiteX585" fmla="*/ 8899678 w 9090025"/>
              <a:gd name="connsiteY585" fmla="*/ 1165311 h 2152098"/>
              <a:gd name="connsiteX586" fmla="*/ 8911332 w 9090025"/>
              <a:gd name="connsiteY586" fmla="*/ 1169195 h 2152098"/>
              <a:gd name="connsiteX587" fmla="*/ 8922986 w 9090025"/>
              <a:gd name="connsiteY587" fmla="*/ 1173080 h 2152098"/>
              <a:gd name="connsiteX588" fmla="*/ 8934640 w 9090025"/>
              <a:gd name="connsiteY588" fmla="*/ 1176964 h 2152098"/>
              <a:gd name="connsiteX589" fmla="*/ 8950178 w 9090025"/>
              <a:gd name="connsiteY589" fmla="*/ 1176964 h 2152098"/>
              <a:gd name="connsiteX590" fmla="*/ 8985140 w 9090025"/>
              <a:gd name="connsiteY590" fmla="*/ 1184733 h 2152098"/>
              <a:gd name="connsiteX591" fmla="*/ 9016217 w 9090025"/>
              <a:gd name="connsiteY591" fmla="*/ 1192501 h 2152098"/>
              <a:gd name="connsiteX592" fmla="*/ 9023986 w 9090025"/>
              <a:gd name="connsiteY592" fmla="*/ 1196386 h 2152098"/>
              <a:gd name="connsiteX593" fmla="*/ 9039525 w 9090025"/>
              <a:gd name="connsiteY593" fmla="*/ 1196386 h 2152098"/>
              <a:gd name="connsiteX594" fmla="*/ 9058948 w 9090025"/>
              <a:gd name="connsiteY594" fmla="*/ 1204155 h 2152098"/>
              <a:gd name="connsiteX595" fmla="*/ 9070602 w 9090025"/>
              <a:gd name="connsiteY595" fmla="*/ 1219692 h 2152098"/>
              <a:gd name="connsiteX596" fmla="*/ 9031756 w 9090025"/>
              <a:gd name="connsiteY596" fmla="*/ 1215808 h 2152098"/>
              <a:gd name="connsiteX597" fmla="*/ 9016217 w 9090025"/>
              <a:gd name="connsiteY597" fmla="*/ 1215808 h 2152098"/>
              <a:gd name="connsiteX598" fmla="*/ 9004563 w 9090025"/>
              <a:gd name="connsiteY598" fmla="*/ 1211923 h 2152098"/>
              <a:gd name="connsiteX599" fmla="*/ 8981255 w 9090025"/>
              <a:gd name="connsiteY599" fmla="*/ 1204155 h 2152098"/>
              <a:gd name="connsiteX600" fmla="*/ 8961832 w 9090025"/>
              <a:gd name="connsiteY600" fmla="*/ 1200270 h 2152098"/>
              <a:gd name="connsiteX601" fmla="*/ 8950178 w 9090025"/>
              <a:gd name="connsiteY601" fmla="*/ 1196386 h 2152098"/>
              <a:gd name="connsiteX602" fmla="*/ 8841409 w 9090025"/>
              <a:gd name="connsiteY602" fmla="*/ 1169195 h 2152098"/>
              <a:gd name="connsiteX603" fmla="*/ 8802563 w 9090025"/>
              <a:gd name="connsiteY603" fmla="*/ 1157542 h 2152098"/>
              <a:gd name="connsiteX604" fmla="*/ 8767601 w 9090025"/>
              <a:gd name="connsiteY604" fmla="*/ 1149773 h 2152098"/>
              <a:gd name="connsiteX605" fmla="*/ 8740409 w 9090025"/>
              <a:gd name="connsiteY605" fmla="*/ 1142005 h 2152098"/>
              <a:gd name="connsiteX606" fmla="*/ 8720986 w 9090025"/>
              <a:gd name="connsiteY606" fmla="*/ 1138120 h 2152098"/>
              <a:gd name="connsiteX607" fmla="*/ 8682139 w 9090025"/>
              <a:gd name="connsiteY607" fmla="*/ 1134236 h 2152098"/>
              <a:gd name="connsiteX608" fmla="*/ 8639408 w 9090025"/>
              <a:gd name="connsiteY608" fmla="*/ 1122583 h 2152098"/>
              <a:gd name="connsiteX609" fmla="*/ 8604447 w 9090025"/>
              <a:gd name="connsiteY609" fmla="*/ 1114814 h 2152098"/>
              <a:gd name="connsiteX610" fmla="*/ 8588908 w 9090025"/>
              <a:gd name="connsiteY610" fmla="*/ 1114814 h 2152098"/>
              <a:gd name="connsiteX611" fmla="*/ 8569485 w 9090025"/>
              <a:gd name="connsiteY611" fmla="*/ 1110930 h 2152098"/>
              <a:gd name="connsiteX612" fmla="*/ 8433523 w 9090025"/>
              <a:gd name="connsiteY612" fmla="*/ 1083739 h 2152098"/>
              <a:gd name="connsiteX613" fmla="*/ 8394677 w 9090025"/>
              <a:gd name="connsiteY613" fmla="*/ 1075970 h 2152098"/>
              <a:gd name="connsiteX614" fmla="*/ 8344177 w 9090025"/>
              <a:gd name="connsiteY614" fmla="*/ 1075970 h 2152098"/>
              <a:gd name="connsiteX615" fmla="*/ 8328638 w 9090025"/>
              <a:gd name="connsiteY615" fmla="*/ 1075970 h 2152098"/>
              <a:gd name="connsiteX616" fmla="*/ 8305330 w 9090025"/>
              <a:gd name="connsiteY616" fmla="*/ 1068202 h 2152098"/>
              <a:gd name="connsiteX617" fmla="*/ 8285908 w 9090025"/>
              <a:gd name="connsiteY617" fmla="*/ 1068202 h 2152098"/>
              <a:gd name="connsiteX618" fmla="*/ 8262600 w 9090025"/>
              <a:gd name="connsiteY618" fmla="*/ 1064317 h 2152098"/>
              <a:gd name="connsiteX619" fmla="*/ 8243176 w 9090025"/>
              <a:gd name="connsiteY619" fmla="*/ 1060433 h 2152098"/>
              <a:gd name="connsiteX620" fmla="*/ 8208215 w 9090025"/>
              <a:gd name="connsiteY620" fmla="*/ 1052664 h 2152098"/>
              <a:gd name="connsiteX621" fmla="*/ 8196561 w 9090025"/>
              <a:gd name="connsiteY621" fmla="*/ 1052664 h 2152098"/>
              <a:gd name="connsiteX622" fmla="*/ 8149946 w 9090025"/>
              <a:gd name="connsiteY622" fmla="*/ 1041011 h 2152098"/>
              <a:gd name="connsiteX623" fmla="*/ 8118868 w 9090025"/>
              <a:gd name="connsiteY623" fmla="*/ 1033242 h 2152098"/>
              <a:gd name="connsiteX624" fmla="*/ 8072253 w 9090025"/>
              <a:gd name="connsiteY624" fmla="*/ 1033242 h 2152098"/>
              <a:gd name="connsiteX625" fmla="*/ 8041176 w 9090025"/>
              <a:gd name="connsiteY625" fmla="*/ 1029358 h 2152098"/>
              <a:gd name="connsiteX626" fmla="*/ 7971252 w 9090025"/>
              <a:gd name="connsiteY626" fmla="*/ 1021589 h 2152098"/>
              <a:gd name="connsiteX627" fmla="*/ 7944060 w 9090025"/>
              <a:gd name="connsiteY627" fmla="*/ 1021589 h 2152098"/>
              <a:gd name="connsiteX628" fmla="*/ 7897445 w 9090025"/>
              <a:gd name="connsiteY628" fmla="*/ 1017705 h 2152098"/>
              <a:gd name="connsiteX629" fmla="*/ 7858598 w 9090025"/>
              <a:gd name="connsiteY629" fmla="*/ 1009936 h 2152098"/>
              <a:gd name="connsiteX630" fmla="*/ 7843060 w 9090025"/>
              <a:gd name="connsiteY630" fmla="*/ 1006052 h 2152098"/>
              <a:gd name="connsiteX631" fmla="*/ 7823637 w 9090025"/>
              <a:gd name="connsiteY631" fmla="*/ 1002167 h 2152098"/>
              <a:gd name="connsiteX632" fmla="*/ 7811983 w 9090025"/>
              <a:gd name="connsiteY632" fmla="*/ 1006052 h 2152098"/>
              <a:gd name="connsiteX633" fmla="*/ 7815868 w 9090025"/>
              <a:gd name="connsiteY633" fmla="*/ 1006052 h 2152098"/>
              <a:gd name="connsiteX634" fmla="*/ 7831406 w 9090025"/>
              <a:gd name="connsiteY634" fmla="*/ 1009936 h 2152098"/>
              <a:gd name="connsiteX635" fmla="*/ 7846944 w 9090025"/>
              <a:gd name="connsiteY635" fmla="*/ 1013820 h 2152098"/>
              <a:gd name="connsiteX636" fmla="*/ 7866368 w 9090025"/>
              <a:gd name="connsiteY636" fmla="*/ 1025474 h 2152098"/>
              <a:gd name="connsiteX637" fmla="*/ 7885791 w 9090025"/>
              <a:gd name="connsiteY637" fmla="*/ 1029358 h 2152098"/>
              <a:gd name="connsiteX638" fmla="*/ 7912984 w 9090025"/>
              <a:gd name="connsiteY638" fmla="*/ 1037127 h 2152098"/>
              <a:gd name="connsiteX639" fmla="*/ 7936291 w 9090025"/>
              <a:gd name="connsiteY639" fmla="*/ 1044895 h 2152098"/>
              <a:gd name="connsiteX640" fmla="*/ 8002330 w 9090025"/>
              <a:gd name="connsiteY640" fmla="*/ 1056549 h 2152098"/>
              <a:gd name="connsiteX641" fmla="*/ 8025638 w 9090025"/>
              <a:gd name="connsiteY641" fmla="*/ 1056549 h 2152098"/>
              <a:gd name="connsiteX642" fmla="*/ 8056714 w 9090025"/>
              <a:gd name="connsiteY642" fmla="*/ 1060433 h 2152098"/>
              <a:gd name="connsiteX643" fmla="*/ 8095560 w 9090025"/>
              <a:gd name="connsiteY643" fmla="*/ 1072086 h 2152098"/>
              <a:gd name="connsiteX644" fmla="*/ 8103330 w 9090025"/>
              <a:gd name="connsiteY644" fmla="*/ 1072086 h 2152098"/>
              <a:gd name="connsiteX645" fmla="*/ 8111099 w 9090025"/>
              <a:gd name="connsiteY645" fmla="*/ 1075970 h 2152098"/>
              <a:gd name="connsiteX646" fmla="*/ 8138292 w 9090025"/>
              <a:gd name="connsiteY646" fmla="*/ 1079855 h 2152098"/>
              <a:gd name="connsiteX647" fmla="*/ 8165484 w 9090025"/>
              <a:gd name="connsiteY647" fmla="*/ 1087623 h 2152098"/>
              <a:gd name="connsiteX648" fmla="*/ 8177138 w 9090025"/>
              <a:gd name="connsiteY648" fmla="*/ 1087623 h 2152098"/>
              <a:gd name="connsiteX649" fmla="*/ 8184907 w 9090025"/>
              <a:gd name="connsiteY649" fmla="*/ 1091508 h 2152098"/>
              <a:gd name="connsiteX650" fmla="*/ 8196561 w 9090025"/>
              <a:gd name="connsiteY650" fmla="*/ 1091508 h 2152098"/>
              <a:gd name="connsiteX651" fmla="*/ 8208215 w 9090025"/>
              <a:gd name="connsiteY651" fmla="*/ 1095392 h 2152098"/>
              <a:gd name="connsiteX652" fmla="*/ 8254830 w 9090025"/>
              <a:gd name="connsiteY652" fmla="*/ 1103161 h 2152098"/>
              <a:gd name="connsiteX653" fmla="*/ 8266484 w 9090025"/>
              <a:gd name="connsiteY653" fmla="*/ 1103161 h 2152098"/>
              <a:gd name="connsiteX654" fmla="*/ 8278138 w 9090025"/>
              <a:gd name="connsiteY654" fmla="*/ 1107045 h 2152098"/>
              <a:gd name="connsiteX655" fmla="*/ 8293676 w 9090025"/>
              <a:gd name="connsiteY655" fmla="*/ 1110930 h 2152098"/>
              <a:gd name="connsiteX656" fmla="*/ 8433523 w 9090025"/>
              <a:gd name="connsiteY656" fmla="*/ 1138120 h 2152098"/>
              <a:gd name="connsiteX657" fmla="*/ 8476254 w 9090025"/>
              <a:gd name="connsiteY657" fmla="*/ 1145889 h 2152098"/>
              <a:gd name="connsiteX658" fmla="*/ 8515100 w 9090025"/>
              <a:gd name="connsiteY658" fmla="*/ 1153658 h 2152098"/>
              <a:gd name="connsiteX659" fmla="*/ 8604447 w 9090025"/>
              <a:gd name="connsiteY659" fmla="*/ 1173080 h 2152098"/>
              <a:gd name="connsiteX660" fmla="*/ 8682139 w 9090025"/>
              <a:gd name="connsiteY660" fmla="*/ 1188617 h 2152098"/>
              <a:gd name="connsiteX661" fmla="*/ 8736524 w 9090025"/>
              <a:gd name="connsiteY661" fmla="*/ 1200270 h 2152098"/>
              <a:gd name="connsiteX662" fmla="*/ 8752063 w 9090025"/>
              <a:gd name="connsiteY662" fmla="*/ 1204155 h 2152098"/>
              <a:gd name="connsiteX663" fmla="*/ 8845294 w 9090025"/>
              <a:gd name="connsiteY663" fmla="*/ 1219692 h 2152098"/>
              <a:gd name="connsiteX664" fmla="*/ 8884140 w 9090025"/>
              <a:gd name="connsiteY664" fmla="*/ 1227461 h 2152098"/>
              <a:gd name="connsiteX665" fmla="*/ 9000679 w 9090025"/>
              <a:gd name="connsiteY665" fmla="*/ 1239114 h 2152098"/>
              <a:gd name="connsiteX666" fmla="*/ 9004563 w 9090025"/>
              <a:gd name="connsiteY666" fmla="*/ 1246883 h 2152098"/>
              <a:gd name="connsiteX667" fmla="*/ 8849178 w 9090025"/>
              <a:gd name="connsiteY667" fmla="*/ 1231345 h 2152098"/>
              <a:gd name="connsiteX668" fmla="*/ 8651062 w 9090025"/>
              <a:gd name="connsiteY668" fmla="*/ 1192501 h 2152098"/>
              <a:gd name="connsiteX669" fmla="*/ 8588908 w 9090025"/>
              <a:gd name="connsiteY669" fmla="*/ 1180848 h 2152098"/>
              <a:gd name="connsiteX670" fmla="*/ 8530639 w 9090025"/>
              <a:gd name="connsiteY670" fmla="*/ 1169195 h 2152098"/>
              <a:gd name="connsiteX671" fmla="*/ 8491793 w 9090025"/>
              <a:gd name="connsiteY671" fmla="*/ 1161427 h 2152098"/>
              <a:gd name="connsiteX672" fmla="*/ 8499562 w 9090025"/>
              <a:gd name="connsiteY672" fmla="*/ 1165311 h 2152098"/>
              <a:gd name="connsiteX673" fmla="*/ 8550062 w 9090025"/>
              <a:gd name="connsiteY673" fmla="*/ 1180848 h 2152098"/>
              <a:gd name="connsiteX674" fmla="*/ 8585024 w 9090025"/>
              <a:gd name="connsiteY674" fmla="*/ 1188617 h 2152098"/>
              <a:gd name="connsiteX675" fmla="*/ 8682139 w 9090025"/>
              <a:gd name="connsiteY675" fmla="*/ 1208039 h 2152098"/>
              <a:gd name="connsiteX676" fmla="*/ 8709332 w 9090025"/>
              <a:gd name="connsiteY676" fmla="*/ 1215808 h 2152098"/>
              <a:gd name="connsiteX677" fmla="*/ 8744293 w 9090025"/>
              <a:gd name="connsiteY677" fmla="*/ 1223576 h 2152098"/>
              <a:gd name="connsiteX678" fmla="*/ 8880255 w 9090025"/>
              <a:gd name="connsiteY678" fmla="*/ 1254651 h 2152098"/>
              <a:gd name="connsiteX679" fmla="*/ 8903563 w 9090025"/>
              <a:gd name="connsiteY679" fmla="*/ 1262420 h 2152098"/>
              <a:gd name="connsiteX680" fmla="*/ 8919101 w 9090025"/>
              <a:gd name="connsiteY680" fmla="*/ 1266304 h 2152098"/>
              <a:gd name="connsiteX681" fmla="*/ 8942409 w 9090025"/>
              <a:gd name="connsiteY681" fmla="*/ 1270189 h 2152098"/>
              <a:gd name="connsiteX682" fmla="*/ 8961832 w 9090025"/>
              <a:gd name="connsiteY682" fmla="*/ 1274073 h 2152098"/>
              <a:gd name="connsiteX683" fmla="*/ 8973486 w 9090025"/>
              <a:gd name="connsiteY683" fmla="*/ 1277958 h 2152098"/>
              <a:gd name="connsiteX684" fmla="*/ 8981255 w 9090025"/>
              <a:gd name="connsiteY684" fmla="*/ 1281842 h 2152098"/>
              <a:gd name="connsiteX685" fmla="*/ 9012332 w 9090025"/>
              <a:gd name="connsiteY685" fmla="*/ 1289611 h 2152098"/>
              <a:gd name="connsiteX686" fmla="*/ 9047294 w 9090025"/>
              <a:gd name="connsiteY686" fmla="*/ 1293495 h 2152098"/>
              <a:gd name="connsiteX687" fmla="*/ 9090025 w 9090025"/>
              <a:gd name="connsiteY687" fmla="*/ 1305148 h 2152098"/>
              <a:gd name="connsiteX688" fmla="*/ 9090025 w 9090025"/>
              <a:gd name="connsiteY688" fmla="*/ 1309033 h 2152098"/>
              <a:gd name="connsiteX689" fmla="*/ 8992909 w 9090025"/>
              <a:gd name="connsiteY689" fmla="*/ 1293495 h 2152098"/>
              <a:gd name="connsiteX690" fmla="*/ 8973486 w 9090025"/>
              <a:gd name="connsiteY690" fmla="*/ 1289611 h 2152098"/>
              <a:gd name="connsiteX691" fmla="*/ 8957948 w 9090025"/>
              <a:gd name="connsiteY691" fmla="*/ 1285726 h 2152098"/>
              <a:gd name="connsiteX692" fmla="*/ 8934640 w 9090025"/>
              <a:gd name="connsiteY692" fmla="*/ 1281842 h 2152098"/>
              <a:gd name="connsiteX693" fmla="*/ 8915217 w 9090025"/>
              <a:gd name="connsiteY693" fmla="*/ 1277958 h 2152098"/>
              <a:gd name="connsiteX694" fmla="*/ 8903563 w 9090025"/>
              <a:gd name="connsiteY694" fmla="*/ 1274073 h 2152098"/>
              <a:gd name="connsiteX695" fmla="*/ 8884140 w 9090025"/>
              <a:gd name="connsiteY695" fmla="*/ 1270189 h 2152098"/>
              <a:gd name="connsiteX696" fmla="*/ 8853063 w 9090025"/>
              <a:gd name="connsiteY696" fmla="*/ 1266304 h 2152098"/>
              <a:gd name="connsiteX697" fmla="*/ 8818101 w 9090025"/>
              <a:gd name="connsiteY697" fmla="*/ 1258536 h 2152098"/>
              <a:gd name="connsiteX698" fmla="*/ 8779255 w 9090025"/>
              <a:gd name="connsiteY698" fmla="*/ 1250767 h 2152098"/>
              <a:gd name="connsiteX699" fmla="*/ 8759832 w 9090025"/>
              <a:gd name="connsiteY699" fmla="*/ 1246883 h 2152098"/>
              <a:gd name="connsiteX700" fmla="*/ 8732639 w 9090025"/>
              <a:gd name="connsiteY700" fmla="*/ 1242998 h 2152098"/>
              <a:gd name="connsiteX701" fmla="*/ 8689909 w 9090025"/>
              <a:gd name="connsiteY701" fmla="*/ 1235230 h 2152098"/>
              <a:gd name="connsiteX702" fmla="*/ 8666601 w 9090025"/>
              <a:gd name="connsiteY702" fmla="*/ 1227461 h 2152098"/>
              <a:gd name="connsiteX703" fmla="*/ 8635524 w 9090025"/>
              <a:gd name="connsiteY703" fmla="*/ 1223576 h 2152098"/>
              <a:gd name="connsiteX704" fmla="*/ 8608331 w 9090025"/>
              <a:gd name="connsiteY704" fmla="*/ 1219692 h 2152098"/>
              <a:gd name="connsiteX705" fmla="*/ 8534523 w 9090025"/>
              <a:gd name="connsiteY705" fmla="*/ 1204155 h 2152098"/>
              <a:gd name="connsiteX706" fmla="*/ 8515100 w 9090025"/>
              <a:gd name="connsiteY706" fmla="*/ 1200270 h 2152098"/>
              <a:gd name="connsiteX707" fmla="*/ 8480139 w 9090025"/>
              <a:gd name="connsiteY707" fmla="*/ 1196386 h 2152098"/>
              <a:gd name="connsiteX708" fmla="*/ 8441292 w 9090025"/>
              <a:gd name="connsiteY708" fmla="*/ 1188617 h 2152098"/>
              <a:gd name="connsiteX709" fmla="*/ 8421869 w 9090025"/>
              <a:gd name="connsiteY709" fmla="*/ 1184733 h 2152098"/>
              <a:gd name="connsiteX710" fmla="*/ 8375254 w 9090025"/>
              <a:gd name="connsiteY710" fmla="*/ 1173080 h 2152098"/>
              <a:gd name="connsiteX711" fmla="*/ 8363600 w 9090025"/>
              <a:gd name="connsiteY711" fmla="*/ 1173080 h 2152098"/>
              <a:gd name="connsiteX712" fmla="*/ 8340292 w 9090025"/>
              <a:gd name="connsiteY712" fmla="*/ 1165311 h 2152098"/>
              <a:gd name="connsiteX713" fmla="*/ 8289792 w 9090025"/>
              <a:gd name="connsiteY713" fmla="*/ 1157542 h 2152098"/>
              <a:gd name="connsiteX714" fmla="*/ 8223754 w 9090025"/>
              <a:gd name="connsiteY714" fmla="*/ 1149773 h 2152098"/>
              <a:gd name="connsiteX715" fmla="*/ 8192676 w 9090025"/>
              <a:gd name="connsiteY715" fmla="*/ 1145889 h 2152098"/>
              <a:gd name="connsiteX716" fmla="*/ 8161600 w 9090025"/>
              <a:gd name="connsiteY716" fmla="*/ 1142005 h 2152098"/>
              <a:gd name="connsiteX717" fmla="*/ 8153830 w 9090025"/>
              <a:gd name="connsiteY717" fmla="*/ 1145889 h 2152098"/>
              <a:gd name="connsiteX718" fmla="*/ 8173253 w 9090025"/>
              <a:gd name="connsiteY718" fmla="*/ 1153658 h 2152098"/>
              <a:gd name="connsiteX719" fmla="*/ 8208215 w 9090025"/>
              <a:gd name="connsiteY719" fmla="*/ 1161427 h 2152098"/>
              <a:gd name="connsiteX720" fmla="*/ 8165484 w 9090025"/>
              <a:gd name="connsiteY720" fmla="*/ 1153658 h 2152098"/>
              <a:gd name="connsiteX721" fmla="*/ 8095560 w 9090025"/>
              <a:gd name="connsiteY721" fmla="*/ 1142005 h 2152098"/>
              <a:gd name="connsiteX722" fmla="*/ 8068368 w 9090025"/>
              <a:gd name="connsiteY722" fmla="*/ 1134236 h 2152098"/>
              <a:gd name="connsiteX723" fmla="*/ 8052830 w 9090025"/>
              <a:gd name="connsiteY723" fmla="*/ 1134236 h 2152098"/>
              <a:gd name="connsiteX724" fmla="*/ 8045060 w 9090025"/>
              <a:gd name="connsiteY724" fmla="*/ 1126467 h 2152098"/>
              <a:gd name="connsiteX725" fmla="*/ 8041176 w 9090025"/>
              <a:gd name="connsiteY725" fmla="*/ 1126467 h 2152098"/>
              <a:gd name="connsiteX726" fmla="*/ 8033406 w 9090025"/>
              <a:gd name="connsiteY726" fmla="*/ 1126467 h 2152098"/>
              <a:gd name="connsiteX727" fmla="*/ 8013984 w 9090025"/>
              <a:gd name="connsiteY727" fmla="*/ 1122583 h 2152098"/>
              <a:gd name="connsiteX728" fmla="*/ 7932406 w 9090025"/>
              <a:gd name="connsiteY728" fmla="*/ 1110930 h 2152098"/>
              <a:gd name="connsiteX729" fmla="*/ 7909098 w 9090025"/>
              <a:gd name="connsiteY729" fmla="*/ 1107045 h 2152098"/>
              <a:gd name="connsiteX730" fmla="*/ 7889676 w 9090025"/>
              <a:gd name="connsiteY730" fmla="*/ 1103161 h 2152098"/>
              <a:gd name="connsiteX731" fmla="*/ 7885791 w 9090025"/>
              <a:gd name="connsiteY731" fmla="*/ 1107045 h 2152098"/>
              <a:gd name="connsiteX732" fmla="*/ 7893560 w 9090025"/>
              <a:gd name="connsiteY732" fmla="*/ 1110930 h 2152098"/>
              <a:gd name="connsiteX733" fmla="*/ 7909098 w 9090025"/>
              <a:gd name="connsiteY733" fmla="*/ 1114814 h 2152098"/>
              <a:gd name="connsiteX734" fmla="*/ 7951830 w 9090025"/>
              <a:gd name="connsiteY734" fmla="*/ 1122583 h 2152098"/>
              <a:gd name="connsiteX735" fmla="*/ 7982906 w 9090025"/>
              <a:gd name="connsiteY735" fmla="*/ 1130352 h 2152098"/>
              <a:gd name="connsiteX736" fmla="*/ 8013984 w 9090025"/>
              <a:gd name="connsiteY736" fmla="*/ 1142005 h 2152098"/>
              <a:gd name="connsiteX737" fmla="*/ 8072253 w 9090025"/>
              <a:gd name="connsiteY737" fmla="*/ 1149773 h 2152098"/>
              <a:gd name="connsiteX738" fmla="*/ 8122753 w 9090025"/>
              <a:gd name="connsiteY738" fmla="*/ 1161427 h 2152098"/>
              <a:gd name="connsiteX739" fmla="*/ 8169368 w 9090025"/>
              <a:gd name="connsiteY739" fmla="*/ 1169195 h 2152098"/>
              <a:gd name="connsiteX740" fmla="*/ 8212100 w 9090025"/>
              <a:gd name="connsiteY740" fmla="*/ 1180848 h 2152098"/>
              <a:gd name="connsiteX741" fmla="*/ 8231522 w 9090025"/>
              <a:gd name="connsiteY741" fmla="*/ 1188617 h 2152098"/>
              <a:gd name="connsiteX742" fmla="*/ 8258715 w 9090025"/>
              <a:gd name="connsiteY742" fmla="*/ 1192501 h 2152098"/>
              <a:gd name="connsiteX743" fmla="*/ 8289792 w 9090025"/>
              <a:gd name="connsiteY743" fmla="*/ 1200270 h 2152098"/>
              <a:gd name="connsiteX744" fmla="*/ 8313100 w 9090025"/>
              <a:gd name="connsiteY744" fmla="*/ 1208039 h 2152098"/>
              <a:gd name="connsiteX745" fmla="*/ 8332523 w 9090025"/>
              <a:gd name="connsiteY745" fmla="*/ 1208039 h 2152098"/>
              <a:gd name="connsiteX746" fmla="*/ 8344177 w 9090025"/>
              <a:gd name="connsiteY746" fmla="*/ 1211923 h 2152098"/>
              <a:gd name="connsiteX747" fmla="*/ 8359716 w 9090025"/>
              <a:gd name="connsiteY747" fmla="*/ 1215808 h 2152098"/>
              <a:gd name="connsiteX748" fmla="*/ 8375254 w 9090025"/>
              <a:gd name="connsiteY748" fmla="*/ 1219692 h 2152098"/>
              <a:gd name="connsiteX749" fmla="*/ 8417985 w 9090025"/>
              <a:gd name="connsiteY749" fmla="*/ 1227461 h 2152098"/>
              <a:gd name="connsiteX750" fmla="*/ 8472369 w 9090025"/>
              <a:gd name="connsiteY750" fmla="*/ 1239114 h 2152098"/>
              <a:gd name="connsiteX751" fmla="*/ 8565600 w 9090025"/>
              <a:gd name="connsiteY751" fmla="*/ 1258536 h 2152098"/>
              <a:gd name="connsiteX752" fmla="*/ 8592793 w 9090025"/>
              <a:gd name="connsiteY752" fmla="*/ 1266304 h 2152098"/>
              <a:gd name="connsiteX753" fmla="*/ 8705447 w 9090025"/>
              <a:gd name="connsiteY753" fmla="*/ 1285726 h 2152098"/>
              <a:gd name="connsiteX754" fmla="*/ 8713216 w 9090025"/>
              <a:gd name="connsiteY754" fmla="*/ 1293495 h 2152098"/>
              <a:gd name="connsiteX755" fmla="*/ 8709332 w 9090025"/>
              <a:gd name="connsiteY755" fmla="*/ 1297379 h 2152098"/>
              <a:gd name="connsiteX756" fmla="*/ 8767601 w 9090025"/>
              <a:gd name="connsiteY756" fmla="*/ 1316801 h 2152098"/>
              <a:gd name="connsiteX757" fmla="*/ 8798678 w 9090025"/>
              <a:gd name="connsiteY757" fmla="*/ 1324570 h 2152098"/>
              <a:gd name="connsiteX758" fmla="*/ 8810332 w 9090025"/>
              <a:gd name="connsiteY758" fmla="*/ 1328454 h 2152098"/>
              <a:gd name="connsiteX759" fmla="*/ 8724870 w 9090025"/>
              <a:gd name="connsiteY759" fmla="*/ 1316801 h 2152098"/>
              <a:gd name="connsiteX760" fmla="*/ 8573370 w 9090025"/>
              <a:gd name="connsiteY760" fmla="*/ 1285726 h 2152098"/>
              <a:gd name="connsiteX761" fmla="*/ 8546177 w 9090025"/>
              <a:gd name="connsiteY761" fmla="*/ 1281842 h 2152098"/>
              <a:gd name="connsiteX762" fmla="*/ 8518985 w 9090025"/>
              <a:gd name="connsiteY762" fmla="*/ 1274073 h 2152098"/>
              <a:gd name="connsiteX763" fmla="*/ 8410215 w 9090025"/>
              <a:gd name="connsiteY763" fmla="*/ 1250767 h 2152098"/>
              <a:gd name="connsiteX764" fmla="*/ 8348062 w 9090025"/>
              <a:gd name="connsiteY764" fmla="*/ 1239114 h 2152098"/>
              <a:gd name="connsiteX765" fmla="*/ 8313100 w 9090025"/>
              <a:gd name="connsiteY765" fmla="*/ 1235230 h 2152098"/>
              <a:gd name="connsiteX766" fmla="*/ 8270369 w 9090025"/>
              <a:gd name="connsiteY766" fmla="*/ 1227461 h 2152098"/>
              <a:gd name="connsiteX767" fmla="*/ 8250946 w 9090025"/>
              <a:gd name="connsiteY767" fmla="*/ 1227461 h 2152098"/>
              <a:gd name="connsiteX768" fmla="*/ 8231522 w 9090025"/>
              <a:gd name="connsiteY768" fmla="*/ 1231345 h 2152098"/>
              <a:gd name="connsiteX769" fmla="*/ 8247061 w 9090025"/>
              <a:gd name="connsiteY769" fmla="*/ 1239114 h 2152098"/>
              <a:gd name="connsiteX770" fmla="*/ 8414100 w 9090025"/>
              <a:gd name="connsiteY770" fmla="*/ 1274073 h 2152098"/>
              <a:gd name="connsiteX771" fmla="*/ 8546177 w 9090025"/>
              <a:gd name="connsiteY771" fmla="*/ 1305148 h 2152098"/>
              <a:gd name="connsiteX772" fmla="*/ 8585024 w 9090025"/>
              <a:gd name="connsiteY772" fmla="*/ 1312917 h 2152098"/>
              <a:gd name="connsiteX773" fmla="*/ 8604447 w 9090025"/>
              <a:gd name="connsiteY773" fmla="*/ 1320686 h 2152098"/>
              <a:gd name="connsiteX774" fmla="*/ 8635524 w 9090025"/>
              <a:gd name="connsiteY774" fmla="*/ 1324570 h 2152098"/>
              <a:gd name="connsiteX775" fmla="*/ 8678255 w 9090025"/>
              <a:gd name="connsiteY775" fmla="*/ 1332339 h 2152098"/>
              <a:gd name="connsiteX776" fmla="*/ 8670485 w 9090025"/>
              <a:gd name="connsiteY776" fmla="*/ 1336223 h 2152098"/>
              <a:gd name="connsiteX777" fmla="*/ 8627754 w 9090025"/>
              <a:gd name="connsiteY777" fmla="*/ 1332339 h 2152098"/>
              <a:gd name="connsiteX778" fmla="*/ 8619985 w 9090025"/>
              <a:gd name="connsiteY778" fmla="*/ 1328454 h 2152098"/>
              <a:gd name="connsiteX779" fmla="*/ 8577254 w 9090025"/>
              <a:gd name="connsiteY779" fmla="*/ 1320686 h 2152098"/>
              <a:gd name="connsiteX780" fmla="*/ 8557831 w 9090025"/>
              <a:gd name="connsiteY780" fmla="*/ 1316801 h 2152098"/>
              <a:gd name="connsiteX781" fmla="*/ 8507331 w 9090025"/>
              <a:gd name="connsiteY781" fmla="*/ 1305148 h 2152098"/>
              <a:gd name="connsiteX782" fmla="*/ 8390792 w 9090025"/>
              <a:gd name="connsiteY782" fmla="*/ 1281842 h 2152098"/>
              <a:gd name="connsiteX783" fmla="*/ 8379138 w 9090025"/>
              <a:gd name="connsiteY783" fmla="*/ 1277958 h 2152098"/>
              <a:gd name="connsiteX784" fmla="*/ 8363600 w 9090025"/>
              <a:gd name="connsiteY784" fmla="*/ 1274073 h 2152098"/>
              <a:gd name="connsiteX785" fmla="*/ 8355830 w 9090025"/>
              <a:gd name="connsiteY785" fmla="*/ 1274073 h 2152098"/>
              <a:gd name="connsiteX786" fmla="*/ 8332523 w 9090025"/>
              <a:gd name="connsiteY786" fmla="*/ 1266304 h 2152098"/>
              <a:gd name="connsiteX787" fmla="*/ 8262600 w 9090025"/>
              <a:gd name="connsiteY787" fmla="*/ 1254651 h 2152098"/>
              <a:gd name="connsiteX788" fmla="*/ 8200446 w 9090025"/>
              <a:gd name="connsiteY788" fmla="*/ 1242998 h 2152098"/>
              <a:gd name="connsiteX789" fmla="*/ 8181022 w 9090025"/>
              <a:gd name="connsiteY789" fmla="*/ 1239114 h 2152098"/>
              <a:gd name="connsiteX790" fmla="*/ 8161600 w 9090025"/>
              <a:gd name="connsiteY790" fmla="*/ 1231345 h 2152098"/>
              <a:gd name="connsiteX791" fmla="*/ 8142176 w 9090025"/>
              <a:gd name="connsiteY791" fmla="*/ 1227461 h 2152098"/>
              <a:gd name="connsiteX792" fmla="*/ 8130522 w 9090025"/>
              <a:gd name="connsiteY792" fmla="*/ 1227461 h 2152098"/>
              <a:gd name="connsiteX793" fmla="*/ 8095560 w 9090025"/>
              <a:gd name="connsiteY793" fmla="*/ 1219692 h 2152098"/>
              <a:gd name="connsiteX794" fmla="*/ 8048945 w 9090025"/>
              <a:gd name="connsiteY794" fmla="*/ 1211923 h 2152098"/>
              <a:gd name="connsiteX795" fmla="*/ 8006214 w 9090025"/>
              <a:gd name="connsiteY795" fmla="*/ 1204155 h 2152098"/>
              <a:gd name="connsiteX796" fmla="*/ 7905214 w 9090025"/>
              <a:gd name="connsiteY796" fmla="*/ 1184733 h 2152098"/>
              <a:gd name="connsiteX797" fmla="*/ 7878022 w 9090025"/>
              <a:gd name="connsiteY797" fmla="*/ 1180848 h 2152098"/>
              <a:gd name="connsiteX798" fmla="*/ 7854714 w 9090025"/>
              <a:gd name="connsiteY798" fmla="*/ 1176964 h 2152098"/>
              <a:gd name="connsiteX799" fmla="*/ 7823637 w 9090025"/>
              <a:gd name="connsiteY799" fmla="*/ 1173080 h 2152098"/>
              <a:gd name="connsiteX800" fmla="*/ 7804214 w 9090025"/>
              <a:gd name="connsiteY800" fmla="*/ 1173080 h 2152098"/>
              <a:gd name="connsiteX801" fmla="*/ 7780906 w 9090025"/>
              <a:gd name="connsiteY801" fmla="*/ 1169195 h 2152098"/>
              <a:gd name="connsiteX802" fmla="*/ 7749829 w 9090025"/>
              <a:gd name="connsiteY802" fmla="*/ 1165311 h 2152098"/>
              <a:gd name="connsiteX803" fmla="*/ 7738175 w 9090025"/>
              <a:gd name="connsiteY803" fmla="*/ 1173080 h 2152098"/>
              <a:gd name="connsiteX804" fmla="*/ 7726521 w 9090025"/>
              <a:gd name="connsiteY804" fmla="*/ 1173080 h 2152098"/>
              <a:gd name="connsiteX805" fmla="*/ 7664367 w 9090025"/>
              <a:gd name="connsiteY805" fmla="*/ 1165311 h 2152098"/>
              <a:gd name="connsiteX806" fmla="*/ 7664367 w 9090025"/>
              <a:gd name="connsiteY806" fmla="*/ 1173080 h 2152098"/>
              <a:gd name="connsiteX807" fmla="*/ 7710982 w 9090025"/>
              <a:gd name="connsiteY807" fmla="*/ 1184733 h 2152098"/>
              <a:gd name="connsiteX808" fmla="*/ 7726521 w 9090025"/>
              <a:gd name="connsiteY808" fmla="*/ 1184733 h 2152098"/>
              <a:gd name="connsiteX809" fmla="*/ 7738175 w 9090025"/>
              <a:gd name="connsiteY809" fmla="*/ 1188617 h 2152098"/>
              <a:gd name="connsiteX810" fmla="*/ 7753714 w 9090025"/>
              <a:gd name="connsiteY810" fmla="*/ 1192501 h 2152098"/>
              <a:gd name="connsiteX811" fmla="*/ 7769252 w 9090025"/>
              <a:gd name="connsiteY811" fmla="*/ 1196386 h 2152098"/>
              <a:gd name="connsiteX812" fmla="*/ 7839176 w 9090025"/>
              <a:gd name="connsiteY812" fmla="*/ 1211923 h 2152098"/>
              <a:gd name="connsiteX813" fmla="*/ 7866368 w 9090025"/>
              <a:gd name="connsiteY813" fmla="*/ 1215808 h 2152098"/>
              <a:gd name="connsiteX814" fmla="*/ 7897445 w 9090025"/>
              <a:gd name="connsiteY814" fmla="*/ 1223576 h 2152098"/>
              <a:gd name="connsiteX815" fmla="*/ 7932406 w 9090025"/>
              <a:gd name="connsiteY815" fmla="*/ 1231345 h 2152098"/>
              <a:gd name="connsiteX816" fmla="*/ 7944060 w 9090025"/>
              <a:gd name="connsiteY816" fmla="*/ 1235230 h 2152098"/>
              <a:gd name="connsiteX817" fmla="*/ 7963484 w 9090025"/>
              <a:gd name="connsiteY817" fmla="*/ 1239114 h 2152098"/>
              <a:gd name="connsiteX818" fmla="*/ 7986791 w 9090025"/>
              <a:gd name="connsiteY818" fmla="*/ 1242998 h 2152098"/>
              <a:gd name="connsiteX819" fmla="*/ 8025638 w 9090025"/>
              <a:gd name="connsiteY819" fmla="*/ 1254651 h 2152098"/>
              <a:gd name="connsiteX820" fmla="*/ 8045060 w 9090025"/>
              <a:gd name="connsiteY820" fmla="*/ 1258536 h 2152098"/>
              <a:gd name="connsiteX821" fmla="*/ 8091676 w 9090025"/>
              <a:gd name="connsiteY821" fmla="*/ 1270189 h 2152098"/>
              <a:gd name="connsiteX822" fmla="*/ 8111099 w 9090025"/>
              <a:gd name="connsiteY822" fmla="*/ 1274073 h 2152098"/>
              <a:gd name="connsiteX823" fmla="*/ 8130522 w 9090025"/>
              <a:gd name="connsiteY823" fmla="*/ 1277958 h 2152098"/>
              <a:gd name="connsiteX824" fmla="*/ 8146061 w 9090025"/>
              <a:gd name="connsiteY824" fmla="*/ 1281842 h 2152098"/>
              <a:gd name="connsiteX825" fmla="*/ 8157714 w 9090025"/>
              <a:gd name="connsiteY825" fmla="*/ 1281842 h 2152098"/>
              <a:gd name="connsiteX826" fmla="*/ 8231522 w 9090025"/>
              <a:gd name="connsiteY826" fmla="*/ 1297379 h 2152098"/>
              <a:gd name="connsiteX827" fmla="*/ 8250946 w 9090025"/>
              <a:gd name="connsiteY827" fmla="*/ 1301264 h 2152098"/>
              <a:gd name="connsiteX828" fmla="*/ 8285908 w 9090025"/>
              <a:gd name="connsiteY828" fmla="*/ 1309033 h 2152098"/>
              <a:gd name="connsiteX829" fmla="*/ 8301446 w 9090025"/>
              <a:gd name="connsiteY829" fmla="*/ 1312917 h 2152098"/>
              <a:gd name="connsiteX830" fmla="*/ 8332523 w 9090025"/>
              <a:gd name="connsiteY830" fmla="*/ 1320686 h 2152098"/>
              <a:gd name="connsiteX831" fmla="*/ 8421869 w 9090025"/>
              <a:gd name="connsiteY831" fmla="*/ 1343992 h 2152098"/>
              <a:gd name="connsiteX832" fmla="*/ 8425754 w 9090025"/>
              <a:gd name="connsiteY832" fmla="*/ 1347876 h 2152098"/>
              <a:gd name="connsiteX833" fmla="*/ 8433523 w 9090025"/>
              <a:gd name="connsiteY833" fmla="*/ 1351761 h 2152098"/>
              <a:gd name="connsiteX834" fmla="*/ 8441292 w 9090025"/>
              <a:gd name="connsiteY834" fmla="*/ 1351761 h 2152098"/>
              <a:gd name="connsiteX835" fmla="*/ 8449062 w 9090025"/>
              <a:gd name="connsiteY835" fmla="*/ 1355645 h 2152098"/>
              <a:gd name="connsiteX836" fmla="*/ 8441292 w 9090025"/>
              <a:gd name="connsiteY836" fmla="*/ 1355645 h 2152098"/>
              <a:gd name="connsiteX837" fmla="*/ 8417985 w 9090025"/>
              <a:gd name="connsiteY837" fmla="*/ 1343992 h 2152098"/>
              <a:gd name="connsiteX838" fmla="*/ 8410215 w 9090025"/>
              <a:gd name="connsiteY838" fmla="*/ 1343992 h 2152098"/>
              <a:gd name="connsiteX839" fmla="*/ 8383023 w 9090025"/>
              <a:gd name="connsiteY839" fmla="*/ 1340107 h 2152098"/>
              <a:gd name="connsiteX840" fmla="*/ 8375254 w 9090025"/>
              <a:gd name="connsiteY840" fmla="*/ 1336223 h 2152098"/>
              <a:gd name="connsiteX841" fmla="*/ 8363600 w 9090025"/>
              <a:gd name="connsiteY841" fmla="*/ 1336223 h 2152098"/>
              <a:gd name="connsiteX842" fmla="*/ 8340292 w 9090025"/>
              <a:gd name="connsiteY842" fmla="*/ 1328454 h 2152098"/>
              <a:gd name="connsiteX843" fmla="*/ 8293676 w 9090025"/>
              <a:gd name="connsiteY843" fmla="*/ 1320686 h 2152098"/>
              <a:gd name="connsiteX844" fmla="*/ 8266484 w 9090025"/>
              <a:gd name="connsiteY844" fmla="*/ 1316801 h 2152098"/>
              <a:gd name="connsiteX845" fmla="*/ 8239292 w 9090025"/>
              <a:gd name="connsiteY845" fmla="*/ 1312917 h 2152098"/>
              <a:gd name="connsiteX846" fmla="*/ 8212100 w 9090025"/>
              <a:gd name="connsiteY846" fmla="*/ 1309033 h 2152098"/>
              <a:gd name="connsiteX847" fmla="*/ 8173253 w 9090025"/>
              <a:gd name="connsiteY847" fmla="*/ 1305148 h 2152098"/>
              <a:gd name="connsiteX848" fmla="*/ 8149946 w 9090025"/>
              <a:gd name="connsiteY848" fmla="*/ 1301264 h 2152098"/>
              <a:gd name="connsiteX849" fmla="*/ 8138292 w 9090025"/>
              <a:gd name="connsiteY849" fmla="*/ 1297379 h 2152098"/>
              <a:gd name="connsiteX850" fmla="*/ 8126638 w 9090025"/>
              <a:gd name="connsiteY850" fmla="*/ 1293495 h 2152098"/>
              <a:gd name="connsiteX851" fmla="*/ 8103330 w 9090025"/>
              <a:gd name="connsiteY851" fmla="*/ 1289611 h 2152098"/>
              <a:gd name="connsiteX852" fmla="*/ 8080022 w 9090025"/>
              <a:gd name="connsiteY852" fmla="*/ 1289611 h 2152098"/>
              <a:gd name="connsiteX853" fmla="*/ 8080022 w 9090025"/>
              <a:gd name="connsiteY853" fmla="*/ 1297379 h 2152098"/>
              <a:gd name="connsiteX854" fmla="*/ 8107214 w 9090025"/>
              <a:gd name="connsiteY854" fmla="*/ 1301264 h 2152098"/>
              <a:gd name="connsiteX855" fmla="*/ 8138292 w 9090025"/>
              <a:gd name="connsiteY855" fmla="*/ 1305148 h 2152098"/>
              <a:gd name="connsiteX856" fmla="*/ 8153830 w 9090025"/>
              <a:gd name="connsiteY856" fmla="*/ 1309033 h 2152098"/>
              <a:gd name="connsiteX857" fmla="*/ 8138292 w 9090025"/>
              <a:gd name="connsiteY857" fmla="*/ 1309033 h 2152098"/>
              <a:gd name="connsiteX858" fmla="*/ 8122753 w 9090025"/>
              <a:gd name="connsiteY858" fmla="*/ 1309033 h 2152098"/>
              <a:gd name="connsiteX859" fmla="*/ 8111099 w 9090025"/>
              <a:gd name="connsiteY859" fmla="*/ 1305148 h 2152098"/>
              <a:gd name="connsiteX860" fmla="*/ 8103330 w 9090025"/>
              <a:gd name="connsiteY860" fmla="*/ 1305148 h 2152098"/>
              <a:gd name="connsiteX861" fmla="*/ 8083907 w 9090025"/>
              <a:gd name="connsiteY861" fmla="*/ 1301264 h 2152098"/>
              <a:gd name="connsiteX862" fmla="*/ 8033406 w 9090025"/>
              <a:gd name="connsiteY862" fmla="*/ 1301264 h 2152098"/>
              <a:gd name="connsiteX863" fmla="*/ 8033406 w 9090025"/>
              <a:gd name="connsiteY863" fmla="*/ 1305148 h 2152098"/>
              <a:gd name="connsiteX864" fmla="*/ 8025638 w 9090025"/>
              <a:gd name="connsiteY864" fmla="*/ 1305148 h 2152098"/>
              <a:gd name="connsiteX865" fmla="*/ 7990676 w 9090025"/>
              <a:gd name="connsiteY865" fmla="*/ 1301264 h 2152098"/>
              <a:gd name="connsiteX866" fmla="*/ 7955714 w 9090025"/>
              <a:gd name="connsiteY866" fmla="*/ 1297379 h 2152098"/>
              <a:gd name="connsiteX867" fmla="*/ 7928522 w 9090025"/>
              <a:gd name="connsiteY867" fmla="*/ 1293495 h 2152098"/>
              <a:gd name="connsiteX868" fmla="*/ 7878022 w 9090025"/>
              <a:gd name="connsiteY868" fmla="*/ 1285726 h 2152098"/>
              <a:gd name="connsiteX869" fmla="*/ 7850830 w 9090025"/>
              <a:gd name="connsiteY869" fmla="*/ 1281842 h 2152098"/>
              <a:gd name="connsiteX870" fmla="*/ 7819752 w 9090025"/>
              <a:gd name="connsiteY870" fmla="*/ 1277958 h 2152098"/>
              <a:gd name="connsiteX871" fmla="*/ 7780906 w 9090025"/>
              <a:gd name="connsiteY871" fmla="*/ 1270189 h 2152098"/>
              <a:gd name="connsiteX872" fmla="*/ 7734290 w 9090025"/>
              <a:gd name="connsiteY872" fmla="*/ 1262420 h 2152098"/>
              <a:gd name="connsiteX873" fmla="*/ 7679906 w 9090025"/>
              <a:gd name="connsiteY873" fmla="*/ 1254651 h 2152098"/>
              <a:gd name="connsiteX874" fmla="*/ 7629406 w 9090025"/>
              <a:gd name="connsiteY874" fmla="*/ 1246883 h 2152098"/>
              <a:gd name="connsiteX875" fmla="*/ 7598328 w 9090025"/>
              <a:gd name="connsiteY875" fmla="*/ 1242998 h 2152098"/>
              <a:gd name="connsiteX876" fmla="*/ 7528406 w 9090025"/>
              <a:gd name="connsiteY876" fmla="*/ 1231345 h 2152098"/>
              <a:gd name="connsiteX877" fmla="*/ 7508982 w 9090025"/>
              <a:gd name="connsiteY877" fmla="*/ 1231345 h 2152098"/>
              <a:gd name="connsiteX878" fmla="*/ 7524520 w 9090025"/>
              <a:gd name="connsiteY878" fmla="*/ 1239114 h 2152098"/>
              <a:gd name="connsiteX879" fmla="*/ 7536174 w 9090025"/>
              <a:gd name="connsiteY879" fmla="*/ 1242998 h 2152098"/>
              <a:gd name="connsiteX880" fmla="*/ 7543944 w 9090025"/>
              <a:gd name="connsiteY880" fmla="*/ 1242998 h 2152098"/>
              <a:gd name="connsiteX881" fmla="*/ 7571136 w 9090025"/>
              <a:gd name="connsiteY881" fmla="*/ 1246883 h 2152098"/>
              <a:gd name="connsiteX882" fmla="*/ 7602213 w 9090025"/>
              <a:gd name="connsiteY882" fmla="*/ 1254651 h 2152098"/>
              <a:gd name="connsiteX883" fmla="*/ 7609982 w 9090025"/>
              <a:gd name="connsiteY883" fmla="*/ 1258536 h 2152098"/>
              <a:gd name="connsiteX884" fmla="*/ 7637175 w 9090025"/>
              <a:gd name="connsiteY884" fmla="*/ 1266304 h 2152098"/>
              <a:gd name="connsiteX885" fmla="*/ 7644944 w 9090025"/>
              <a:gd name="connsiteY885" fmla="*/ 1266304 h 2152098"/>
              <a:gd name="connsiteX886" fmla="*/ 7699329 w 9090025"/>
              <a:gd name="connsiteY886" fmla="*/ 1277958 h 2152098"/>
              <a:gd name="connsiteX887" fmla="*/ 7714868 w 9090025"/>
              <a:gd name="connsiteY887" fmla="*/ 1281842 h 2152098"/>
              <a:gd name="connsiteX888" fmla="*/ 7676021 w 9090025"/>
              <a:gd name="connsiteY888" fmla="*/ 1277958 h 2152098"/>
              <a:gd name="connsiteX889" fmla="*/ 7644944 w 9090025"/>
              <a:gd name="connsiteY889" fmla="*/ 1274073 h 2152098"/>
              <a:gd name="connsiteX890" fmla="*/ 7633290 w 9090025"/>
              <a:gd name="connsiteY890" fmla="*/ 1270189 h 2152098"/>
              <a:gd name="connsiteX891" fmla="*/ 7609982 w 9090025"/>
              <a:gd name="connsiteY891" fmla="*/ 1266304 h 2152098"/>
              <a:gd name="connsiteX892" fmla="*/ 7578906 w 9090025"/>
              <a:gd name="connsiteY892" fmla="*/ 1258536 h 2152098"/>
              <a:gd name="connsiteX893" fmla="*/ 7536174 w 9090025"/>
              <a:gd name="connsiteY893" fmla="*/ 1250767 h 2152098"/>
              <a:gd name="connsiteX894" fmla="*/ 7505098 w 9090025"/>
              <a:gd name="connsiteY894" fmla="*/ 1242998 h 2152098"/>
              <a:gd name="connsiteX895" fmla="*/ 7466252 w 9090025"/>
              <a:gd name="connsiteY895" fmla="*/ 1235230 h 2152098"/>
              <a:gd name="connsiteX896" fmla="*/ 7415751 w 9090025"/>
              <a:gd name="connsiteY896" fmla="*/ 1231345 h 2152098"/>
              <a:gd name="connsiteX897" fmla="*/ 7334174 w 9090025"/>
              <a:gd name="connsiteY897" fmla="*/ 1223576 h 2152098"/>
              <a:gd name="connsiteX898" fmla="*/ 7272020 w 9090025"/>
              <a:gd name="connsiteY898" fmla="*/ 1215808 h 2152098"/>
              <a:gd name="connsiteX899" fmla="*/ 7252597 w 9090025"/>
              <a:gd name="connsiteY899" fmla="*/ 1211923 h 2152098"/>
              <a:gd name="connsiteX900" fmla="*/ 7240943 w 9090025"/>
              <a:gd name="connsiteY900" fmla="*/ 1211923 h 2152098"/>
              <a:gd name="connsiteX901" fmla="*/ 7174904 w 9090025"/>
              <a:gd name="connsiteY901" fmla="*/ 1204155 h 2152098"/>
              <a:gd name="connsiteX902" fmla="*/ 7139942 w 9090025"/>
              <a:gd name="connsiteY902" fmla="*/ 1200270 h 2152098"/>
              <a:gd name="connsiteX903" fmla="*/ 7120520 w 9090025"/>
              <a:gd name="connsiteY903" fmla="*/ 1196386 h 2152098"/>
              <a:gd name="connsiteX904" fmla="*/ 7108866 w 9090025"/>
              <a:gd name="connsiteY904" fmla="*/ 1196386 h 2152098"/>
              <a:gd name="connsiteX905" fmla="*/ 7081674 w 9090025"/>
              <a:gd name="connsiteY905" fmla="*/ 1196386 h 2152098"/>
              <a:gd name="connsiteX906" fmla="*/ 7054481 w 9090025"/>
              <a:gd name="connsiteY906" fmla="*/ 1192501 h 2152098"/>
              <a:gd name="connsiteX907" fmla="*/ 7007866 w 9090025"/>
              <a:gd name="connsiteY907" fmla="*/ 1188617 h 2152098"/>
              <a:gd name="connsiteX908" fmla="*/ 6980673 w 9090025"/>
              <a:gd name="connsiteY908" fmla="*/ 1184733 h 2152098"/>
              <a:gd name="connsiteX909" fmla="*/ 6957366 w 9090025"/>
              <a:gd name="connsiteY909" fmla="*/ 1188617 h 2152098"/>
              <a:gd name="connsiteX910" fmla="*/ 6961250 w 9090025"/>
              <a:gd name="connsiteY910" fmla="*/ 1188617 h 2152098"/>
              <a:gd name="connsiteX911" fmla="*/ 6965134 w 9090025"/>
              <a:gd name="connsiteY911" fmla="*/ 1192501 h 2152098"/>
              <a:gd name="connsiteX912" fmla="*/ 6988442 w 9090025"/>
              <a:gd name="connsiteY912" fmla="*/ 1200270 h 2152098"/>
              <a:gd name="connsiteX913" fmla="*/ 7042827 w 9090025"/>
              <a:gd name="connsiteY913" fmla="*/ 1208039 h 2152098"/>
              <a:gd name="connsiteX914" fmla="*/ 7085558 w 9090025"/>
              <a:gd name="connsiteY914" fmla="*/ 1208039 h 2152098"/>
              <a:gd name="connsiteX915" fmla="*/ 7108866 w 9090025"/>
              <a:gd name="connsiteY915" fmla="*/ 1211923 h 2152098"/>
              <a:gd name="connsiteX916" fmla="*/ 7132174 w 9090025"/>
              <a:gd name="connsiteY916" fmla="*/ 1215808 h 2152098"/>
              <a:gd name="connsiteX917" fmla="*/ 7190443 w 9090025"/>
              <a:gd name="connsiteY917" fmla="*/ 1223576 h 2152098"/>
              <a:gd name="connsiteX918" fmla="*/ 7217635 w 9090025"/>
              <a:gd name="connsiteY918" fmla="*/ 1227461 h 2152098"/>
              <a:gd name="connsiteX919" fmla="*/ 7279790 w 9090025"/>
              <a:gd name="connsiteY919" fmla="*/ 1231345 h 2152098"/>
              <a:gd name="connsiteX920" fmla="*/ 7431290 w 9090025"/>
              <a:gd name="connsiteY920" fmla="*/ 1246883 h 2152098"/>
              <a:gd name="connsiteX921" fmla="*/ 7462366 w 9090025"/>
              <a:gd name="connsiteY921" fmla="*/ 1250767 h 2152098"/>
              <a:gd name="connsiteX922" fmla="*/ 7505098 w 9090025"/>
              <a:gd name="connsiteY922" fmla="*/ 1258536 h 2152098"/>
              <a:gd name="connsiteX923" fmla="*/ 7512867 w 9090025"/>
              <a:gd name="connsiteY923" fmla="*/ 1262420 h 2152098"/>
              <a:gd name="connsiteX924" fmla="*/ 7524520 w 9090025"/>
              <a:gd name="connsiteY924" fmla="*/ 1262420 h 2152098"/>
              <a:gd name="connsiteX925" fmla="*/ 7586674 w 9090025"/>
              <a:gd name="connsiteY925" fmla="*/ 1277958 h 2152098"/>
              <a:gd name="connsiteX926" fmla="*/ 7606098 w 9090025"/>
              <a:gd name="connsiteY926" fmla="*/ 1281842 h 2152098"/>
              <a:gd name="connsiteX927" fmla="*/ 7625521 w 9090025"/>
              <a:gd name="connsiteY927" fmla="*/ 1285726 h 2152098"/>
              <a:gd name="connsiteX928" fmla="*/ 7652714 w 9090025"/>
              <a:gd name="connsiteY928" fmla="*/ 1289611 h 2152098"/>
              <a:gd name="connsiteX929" fmla="*/ 7687675 w 9090025"/>
              <a:gd name="connsiteY929" fmla="*/ 1293495 h 2152098"/>
              <a:gd name="connsiteX930" fmla="*/ 7722636 w 9090025"/>
              <a:gd name="connsiteY930" fmla="*/ 1301264 h 2152098"/>
              <a:gd name="connsiteX931" fmla="*/ 7788676 w 9090025"/>
              <a:gd name="connsiteY931" fmla="*/ 1312917 h 2152098"/>
              <a:gd name="connsiteX932" fmla="*/ 7889676 w 9090025"/>
              <a:gd name="connsiteY932" fmla="*/ 1332339 h 2152098"/>
              <a:gd name="connsiteX933" fmla="*/ 7932406 w 9090025"/>
              <a:gd name="connsiteY933" fmla="*/ 1340107 h 2152098"/>
              <a:gd name="connsiteX934" fmla="*/ 8010099 w 9090025"/>
              <a:gd name="connsiteY934" fmla="*/ 1359529 h 2152098"/>
              <a:gd name="connsiteX935" fmla="*/ 7975138 w 9090025"/>
              <a:gd name="connsiteY935" fmla="*/ 1355645 h 2152098"/>
              <a:gd name="connsiteX936" fmla="*/ 7878022 w 9090025"/>
              <a:gd name="connsiteY936" fmla="*/ 1340107 h 2152098"/>
              <a:gd name="connsiteX937" fmla="*/ 7835291 w 9090025"/>
              <a:gd name="connsiteY937" fmla="*/ 1332339 h 2152098"/>
              <a:gd name="connsiteX938" fmla="*/ 7784790 w 9090025"/>
              <a:gd name="connsiteY938" fmla="*/ 1324570 h 2152098"/>
              <a:gd name="connsiteX939" fmla="*/ 7761483 w 9090025"/>
              <a:gd name="connsiteY939" fmla="*/ 1320686 h 2152098"/>
              <a:gd name="connsiteX940" fmla="*/ 7625521 w 9090025"/>
              <a:gd name="connsiteY940" fmla="*/ 1301264 h 2152098"/>
              <a:gd name="connsiteX941" fmla="*/ 7606098 w 9090025"/>
              <a:gd name="connsiteY941" fmla="*/ 1297379 h 2152098"/>
              <a:gd name="connsiteX942" fmla="*/ 7613867 w 9090025"/>
              <a:gd name="connsiteY942" fmla="*/ 1301264 h 2152098"/>
              <a:gd name="connsiteX943" fmla="*/ 7637175 w 9090025"/>
              <a:gd name="connsiteY943" fmla="*/ 1305148 h 2152098"/>
              <a:gd name="connsiteX944" fmla="*/ 7637175 w 9090025"/>
              <a:gd name="connsiteY944" fmla="*/ 1312917 h 2152098"/>
              <a:gd name="connsiteX945" fmla="*/ 7633290 w 9090025"/>
              <a:gd name="connsiteY945" fmla="*/ 1312917 h 2152098"/>
              <a:gd name="connsiteX946" fmla="*/ 7571136 w 9090025"/>
              <a:gd name="connsiteY946" fmla="*/ 1297379 h 2152098"/>
              <a:gd name="connsiteX947" fmla="*/ 7532290 w 9090025"/>
              <a:gd name="connsiteY947" fmla="*/ 1293495 h 2152098"/>
              <a:gd name="connsiteX948" fmla="*/ 7493444 w 9090025"/>
              <a:gd name="connsiteY948" fmla="*/ 1289611 h 2152098"/>
              <a:gd name="connsiteX949" fmla="*/ 7512867 w 9090025"/>
              <a:gd name="connsiteY949" fmla="*/ 1297379 h 2152098"/>
              <a:gd name="connsiteX950" fmla="*/ 7540059 w 9090025"/>
              <a:gd name="connsiteY950" fmla="*/ 1301264 h 2152098"/>
              <a:gd name="connsiteX951" fmla="*/ 7555598 w 9090025"/>
              <a:gd name="connsiteY951" fmla="*/ 1305148 h 2152098"/>
              <a:gd name="connsiteX952" fmla="*/ 7559482 w 9090025"/>
              <a:gd name="connsiteY952" fmla="*/ 1305148 h 2152098"/>
              <a:gd name="connsiteX953" fmla="*/ 7520636 w 9090025"/>
              <a:gd name="connsiteY953" fmla="*/ 1305148 h 2152098"/>
              <a:gd name="connsiteX954" fmla="*/ 7501213 w 9090025"/>
              <a:gd name="connsiteY954" fmla="*/ 1301264 h 2152098"/>
              <a:gd name="connsiteX955" fmla="*/ 7481790 w 9090025"/>
              <a:gd name="connsiteY955" fmla="*/ 1297379 h 2152098"/>
              <a:gd name="connsiteX956" fmla="*/ 7466252 w 9090025"/>
              <a:gd name="connsiteY956" fmla="*/ 1297379 h 2152098"/>
              <a:gd name="connsiteX957" fmla="*/ 7462366 w 9090025"/>
              <a:gd name="connsiteY957" fmla="*/ 1297379 h 2152098"/>
              <a:gd name="connsiteX958" fmla="*/ 7466252 w 9090025"/>
              <a:gd name="connsiteY958" fmla="*/ 1301264 h 2152098"/>
              <a:gd name="connsiteX959" fmla="*/ 7516752 w 9090025"/>
              <a:gd name="connsiteY959" fmla="*/ 1309033 h 2152098"/>
              <a:gd name="connsiteX960" fmla="*/ 7532290 w 9090025"/>
              <a:gd name="connsiteY960" fmla="*/ 1312917 h 2152098"/>
              <a:gd name="connsiteX961" fmla="*/ 7551713 w 9090025"/>
              <a:gd name="connsiteY961" fmla="*/ 1316801 h 2152098"/>
              <a:gd name="connsiteX962" fmla="*/ 7609982 w 9090025"/>
              <a:gd name="connsiteY962" fmla="*/ 1332339 h 2152098"/>
              <a:gd name="connsiteX963" fmla="*/ 7575021 w 9090025"/>
              <a:gd name="connsiteY963" fmla="*/ 1328454 h 2152098"/>
              <a:gd name="connsiteX964" fmla="*/ 7528406 w 9090025"/>
              <a:gd name="connsiteY964" fmla="*/ 1324570 h 2152098"/>
              <a:gd name="connsiteX965" fmla="*/ 7477905 w 9090025"/>
              <a:gd name="connsiteY965" fmla="*/ 1316801 h 2152098"/>
              <a:gd name="connsiteX966" fmla="*/ 7431290 w 9090025"/>
              <a:gd name="connsiteY966" fmla="*/ 1309033 h 2152098"/>
              <a:gd name="connsiteX967" fmla="*/ 7411866 w 9090025"/>
              <a:gd name="connsiteY967" fmla="*/ 1320686 h 2152098"/>
              <a:gd name="connsiteX968" fmla="*/ 7423520 w 9090025"/>
              <a:gd name="connsiteY968" fmla="*/ 1320686 h 2152098"/>
              <a:gd name="connsiteX969" fmla="*/ 7435174 w 9090025"/>
              <a:gd name="connsiteY969" fmla="*/ 1324570 h 2152098"/>
              <a:gd name="connsiteX970" fmla="*/ 7489559 w 9090025"/>
              <a:gd name="connsiteY970" fmla="*/ 1336223 h 2152098"/>
              <a:gd name="connsiteX971" fmla="*/ 7501213 w 9090025"/>
              <a:gd name="connsiteY971" fmla="*/ 1340107 h 2152098"/>
              <a:gd name="connsiteX972" fmla="*/ 7516752 w 9090025"/>
              <a:gd name="connsiteY972" fmla="*/ 1340107 h 2152098"/>
              <a:gd name="connsiteX973" fmla="*/ 7532290 w 9090025"/>
              <a:gd name="connsiteY973" fmla="*/ 1343992 h 2152098"/>
              <a:gd name="connsiteX974" fmla="*/ 7543944 w 9090025"/>
              <a:gd name="connsiteY974" fmla="*/ 1343992 h 2152098"/>
              <a:gd name="connsiteX975" fmla="*/ 7559482 w 9090025"/>
              <a:gd name="connsiteY975" fmla="*/ 1351761 h 2152098"/>
              <a:gd name="connsiteX976" fmla="*/ 7629406 w 9090025"/>
              <a:gd name="connsiteY976" fmla="*/ 1363414 h 2152098"/>
              <a:gd name="connsiteX977" fmla="*/ 7676021 w 9090025"/>
              <a:gd name="connsiteY977" fmla="*/ 1371182 h 2152098"/>
              <a:gd name="connsiteX978" fmla="*/ 7660482 w 9090025"/>
              <a:gd name="connsiteY978" fmla="*/ 1371182 h 2152098"/>
              <a:gd name="connsiteX979" fmla="*/ 7637175 w 9090025"/>
              <a:gd name="connsiteY979" fmla="*/ 1371182 h 2152098"/>
              <a:gd name="connsiteX980" fmla="*/ 7679906 w 9090025"/>
              <a:gd name="connsiteY980" fmla="*/ 1382836 h 2152098"/>
              <a:gd name="connsiteX981" fmla="*/ 7687675 w 9090025"/>
              <a:gd name="connsiteY981" fmla="*/ 1386720 h 2152098"/>
              <a:gd name="connsiteX982" fmla="*/ 7734290 w 9090025"/>
              <a:gd name="connsiteY982" fmla="*/ 1390604 h 2152098"/>
              <a:gd name="connsiteX983" fmla="*/ 7742060 w 9090025"/>
              <a:gd name="connsiteY983" fmla="*/ 1398373 h 2152098"/>
              <a:gd name="connsiteX984" fmla="*/ 7765368 w 9090025"/>
              <a:gd name="connsiteY984" fmla="*/ 1406142 h 2152098"/>
              <a:gd name="connsiteX985" fmla="*/ 7788676 w 9090025"/>
              <a:gd name="connsiteY985" fmla="*/ 1417795 h 2152098"/>
              <a:gd name="connsiteX986" fmla="*/ 7773137 w 9090025"/>
              <a:gd name="connsiteY986" fmla="*/ 1413911 h 2152098"/>
              <a:gd name="connsiteX987" fmla="*/ 7765368 w 9090025"/>
              <a:gd name="connsiteY987" fmla="*/ 1413911 h 2152098"/>
              <a:gd name="connsiteX988" fmla="*/ 7761483 w 9090025"/>
              <a:gd name="connsiteY988" fmla="*/ 1410026 h 2152098"/>
              <a:gd name="connsiteX989" fmla="*/ 7749829 w 9090025"/>
              <a:gd name="connsiteY989" fmla="*/ 1410026 h 2152098"/>
              <a:gd name="connsiteX990" fmla="*/ 7734290 w 9090025"/>
              <a:gd name="connsiteY990" fmla="*/ 1406142 h 2152098"/>
              <a:gd name="connsiteX991" fmla="*/ 7722636 w 9090025"/>
              <a:gd name="connsiteY991" fmla="*/ 1402257 h 2152098"/>
              <a:gd name="connsiteX992" fmla="*/ 7621636 w 9090025"/>
              <a:gd name="connsiteY992" fmla="*/ 1394489 h 2152098"/>
              <a:gd name="connsiteX993" fmla="*/ 7540059 w 9090025"/>
              <a:gd name="connsiteY993" fmla="*/ 1382836 h 2152098"/>
              <a:gd name="connsiteX994" fmla="*/ 7497328 w 9090025"/>
              <a:gd name="connsiteY994" fmla="*/ 1375067 h 2152098"/>
              <a:gd name="connsiteX995" fmla="*/ 7458482 w 9090025"/>
              <a:gd name="connsiteY995" fmla="*/ 1375067 h 2152098"/>
              <a:gd name="connsiteX996" fmla="*/ 7431290 w 9090025"/>
              <a:gd name="connsiteY996" fmla="*/ 1371182 h 2152098"/>
              <a:gd name="connsiteX997" fmla="*/ 7419636 w 9090025"/>
              <a:gd name="connsiteY997" fmla="*/ 1371182 h 2152098"/>
              <a:gd name="connsiteX998" fmla="*/ 7411866 w 9090025"/>
              <a:gd name="connsiteY998" fmla="*/ 1371182 h 2152098"/>
              <a:gd name="connsiteX999" fmla="*/ 7361366 w 9090025"/>
              <a:gd name="connsiteY999" fmla="*/ 1367298 h 2152098"/>
              <a:gd name="connsiteX1000" fmla="*/ 7353597 w 9090025"/>
              <a:gd name="connsiteY1000" fmla="*/ 1371182 h 2152098"/>
              <a:gd name="connsiteX1001" fmla="*/ 7345828 w 9090025"/>
              <a:gd name="connsiteY1001" fmla="*/ 1375067 h 2152098"/>
              <a:gd name="connsiteX1002" fmla="*/ 7303097 w 9090025"/>
              <a:gd name="connsiteY1002" fmla="*/ 1367298 h 2152098"/>
              <a:gd name="connsiteX1003" fmla="*/ 7310866 w 9090025"/>
              <a:gd name="connsiteY1003" fmla="*/ 1371182 h 2152098"/>
              <a:gd name="connsiteX1004" fmla="*/ 7334174 w 9090025"/>
              <a:gd name="connsiteY1004" fmla="*/ 1378951 h 2152098"/>
              <a:gd name="connsiteX1005" fmla="*/ 7345828 w 9090025"/>
              <a:gd name="connsiteY1005" fmla="*/ 1382836 h 2152098"/>
              <a:gd name="connsiteX1006" fmla="*/ 7353597 w 9090025"/>
              <a:gd name="connsiteY1006" fmla="*/ 1386720 h 2152098"/>
              <a:gd name="connsiteX1007" fmla="*/ 7411866 w 9090025"/>
              <a:gd name="connsiteY1007" fmla="*/ 1398373 h 2152098"/>
              <a:gd name="connsiteX1008" fmla="*/ 7442944 w 9090025"/>
              <a:gd name="connsiteY1008" fmla="*/ 1402257 h 2152098"/>
              <a:gd name="connsiteX1009" fmla="*/ 7505098 w 9090025"/>
              <a:gd name="connsiteY1009" fmla="*/ 1413911 h 2152098"/>
              <a:gd name="connsiteX1010" fmla="*/ 7540059 w 9090025"/>
              <a:gd name="connsiteY1010" fmla="*/ 1417795 h 2152098"/>
              <a:gd name="connsiteX1011" fmla="*/ 7578906 w 9090025"/>
              <a:gd name="connsiteY1011" fmla="*/ 1425564 h 2152098"/>
              <a:gd name="connsiteX1012" fmla="*/ 7606098 w 9090025"/>
              <a:gd name="connsiteY1012" fmla="*/ 1429448 h 2152098"/>
              <a:gd name="connsiteX1013" fmla="*/ 7629406 w 9090025"/>
              <a:gd name="connsiteY1013" fmla="*/ 1433332 h 2152098"/>
              <a:gd name="connsiteX1014" fmla="*/ 7637175 w 9090025"/>
              <a:gd name="connsiteY1014" fmla="*/ 1437217 h 2152098"/>
              <a:gd name="connsiteX1015" fmla="*/ 7648828 w 9090025"/>
              <a:gd name="connsiteY1015" fmla="*/ 1441101 h 2152098"/>
              <a:gd name="connsiteX1016" fmla="*/ 7668252 w 9090025"/>
              <a:gd name="connsiteY1016" fmla="*/ 1444985 h 2152098"/>
              <a:gd name="connsiteX1017" fmla="*/ 7695444 w 9090025"/>
              <a:gd name="connsiteY1017" fmla="*/ 1448870 h 2152098"/>
              <a:gd name="connsiteX1018" fmla="*/ 7734290 w 9090025"/>
              <a:gd name="connsiteY1018" fmla="*/ 1456639 h 2152098"/>
              <a:gd name="connsiteX1019" fmla="*/ 7777022 w 9090025"/>
              <a:gd name="connsiteY1019" fmla="*/ 1464407 h 2152098"/>
              <a:gd name="connsiteX1020" fmla="*/ 7796444 w 9090025"/>
              <a:gd name="connsiteY1020" fmla="*/ 1468292 h 2152098"/>
              <a:gd name="connsiteX1021" fmla="*/ 7808098 w 9090025"/>
              <a:gd name="connsiteY1021" fmla="*/ 1472176 h 2152098"/>
              <a:gd name="connsiteX1022" fmla="*/ 7850830 w 9090025"/>
              <a:gd name="connsiteY1022" fmla="*/ 1479945 h 2152098"/>
              <a:gd name="connsiteX1023" fmla="*/ 7862483 w 9090025"/>
              <a:gd name="connsiteY1023" fmla="*/ 1483829 h 2152098"/>
              <a:gd name="connsiteX1024" fmla="*/ 7874137 w 9090025"/>
              <a:gd name="connsiteY1024" fmla="*/ 1487714 h 2152098"/>
              <a:gd name="connsiteX1025" fmla="*/ 7905214 w 9090025"/>
              <a:gd name="connsiteY1025" fmla="*/ 1495482 h 2152098"/>
              <a:gd name="connsiteX1026" fmla="*/ 7932406 w 9090025"/>
              <a:gd name="connsiteY1026" fmla="*/ 1507135 h 2152098"/>
              <a:gd name="connsiteX1027" fmla="*/ 7947945 w 9090025"/>
              <a:gd name="connsiteY1027" fmla="*/ 1507135 h 2152098"/>
              <a:gd name="connsiteX1028" fmla="*/ 7963484 w 9090025"/>
              <a:gd name="connsiteY1028" fmla="*/ 1511020 h 2152098"/>
              <a:gd name="connsiteX1029" fmla="*/ 7994560 w 9090025"/>
              <a:gd name="connsiteY1029" fmla="*/ 1518788 h 2152098"/>
              <a:gd name="connsiteX1030" fmla="*/ 8029522 w 9090025"/>
              <a:gd name="connsiteY1030" fmla="*/ 1530442 h 2152098"/>
              <a:gd name="connsiteX1031" fmla="*/ 8041176 w 9090025"/>
              <a:gd name="connsiteY1031" fmla="*/ 1534326 h 2152098"/>
              <a:gd name="connsiteX1032" fmla="*/ 8060599 w 9090025"/>
              <a:gd name="connsiteY1032" fmla="*/ 1538210 h 2152098"/>
              <a:gd name="connsiteX1033" fmla="*/ 8068368 w 9090025"/>
              <a:gd name="connsiteY1033" fmla="*/ 1545979 h 2152098"/>
              <a:gd name="connsiteX1034" fmla="*/ 8052830 w 9090025"/>
              <a:gd name="connsiteY1034" fmla="*/ 1542095 h 2152098"/>
              <a:gd name="connsiteX1035" fmla="*/ 8029522 w 9090025"/>
              <a:gd name="connsiteY1035" fmla="*/ 1538210 h 2152098"/>
              <a:gd name="connsiteX1036" fmla="*/ 8013984 w 9090025"/>
              <a:gd name="connsiteY1036" fmla="*/ 1534326 h 2152098"/>
              <a:gd name="connsiteX1037" fmla="*/ 7990676 w 9090025"/>
              <a:gd name="connsiteY1037" fmla="*/ 1530442 h 2152098"/>
              <a:gd name="connsiteX1038" fmla="*/ 7967368 w 9090025"/>
              <a:gd name="connsiteY1038" fmla="*/ 1530442 h 2152098"/>
              <a:gd name="connsiteX1039" fmla="*/ 7951830 w 9090025"/>
              <a:gd name="connsiteY1039" fmla="*/ 1526557 h 2152098"/>
              <a:gd name="connsiteX1040" fmla="*/ 7944060 w 9090025"/>
              <a:gd name="connsiteY1040" fmla="*/ 1522673 h 2152098"/>
              <a:gd name="connsiteX1041" fmla="*/ 7916868 w 9090025"/>
              <a:gd name="connsiteY1041" fmla="*/ 1511020 h 2152098"/>
              <a:gd name="connsiteX1042" fmla="*/ 7885791 w 9090025"/>
              <a:gd name="connsiteY1042" fmla="*/ 1507135 h 2152098"/>
              <a:gd name="connsiteX1043" fmla="*/ 7835291 w 9090025"/>
              <a:gd name="connsiteY1043" fmla="*/ 1495482 h 2152098"/>
              <a:gd name="connsiteX1044" fmla="*/ 7843060 w 9090025"/>
              <a:gd name="connsiteY1044" fmla="*/ 1503251 h 2152098"/>
              <a:gd name="connsiteX1045" fmla="*/ 7862483 w 9090025"/>
              <a:gd name="connsiteY1045" fmla="*/ 1507135 h 2152098"/>
              <a:gd name="connsiteX1046" fmla="*/ 7885791 w 9090025"/>
              <a:gd name="connsiteY1046" fmla="*/ 1511020 h 2152098"/>
              <a:gd name="connsiteX1047" fmla="*/ 7893560 w 9090025"/>
              <a:gd name="connsiteY1047" fmla="*/ 1518788 h 2152098"/>
              <a:gd name="connsiteX1048" fmla="*/ 7866368 w 9090025"/>
              <a:gd name="connsiteY1048" fmla="*/ 1514904 h 2152098"/>
              <a:gd name="connsiteX1049" fmla="*/ 7815868 w 9090025"/>
              <a:gd name="connsiteY1049" fmla="*/ 1507135 h 2152098"/>
              <a:gd name="connsiteX1050" fmla="*/ 7839176 w 9090025"/>
              <a:gd name="connsiteY1050" fmla="*/ 1518788 h 2152098"/>
              <a:gd name="connsiteX1051" fmla="*/ 7870252 w 9090025"/>
              <a:gd name="connsiteY1051" fmla="*/ 1526557 h 2152098"/>
              <a:gd name="connsiteX1052" fmla="*/ 7897445 w 9090025"/>
              <a:gd name="connsiteY1052" fmla="*/ 1530442 h 2152098"/>
              <a:gd name="connsiteX1053" fmla="*/ 8037292 w 9090025"/>
              <a:gd name="connsiteY1053" fmla="*/ 1561517 h 2152098"/>
              <a:gd name="connsiteX1054" fmla="*/ 8064484 w 9090025"/>
              <a:gd name="connsiteY1054" fmla="*/ 1565401 h 2152098"/>
              <a:gd name="connsiteX1055" fmla="*/ 8114984 w 9090025"/>
              <a:gd name="connsiteY1055" fmla="*/ 1577054 h 2152098"/>
              <a:gd name="connsiteX1056" fmla="*/ 8103330 w 9090025"/>
              <a:gd name="connsiteY1056" fmla="*/ 1580938 h 2152098"/>
              <a:gd name="connsiteX1057" fmla="*/ 8087792 w 9090025"/>
              <a:gd name="connsiteY1057" fmla="*/ 1580938 h 2152098"/>
              <a:gd name="connsiteX1058" fmla="*/ 8076138 w 9090025"/>
              <a:gd name="connsiteY1058" fmla="*/ 1580938 h 2152098"/>
              <a:gd name="connsiteX1059" fmla="*/ 8068368 w 9090025"/>
              <a:gd name="connsiteY1059" fmla="*/ 1577054 h 2152098"/>
              <a:gd name="connsiteX1060" fmla="*/ 8056714 w 9090025"/>
              <a:gd name="connsiteY1060" fmla="*/ 1573170 h 2152098"/>
              <a:gd name="connsiteX1061" fmla="*/ 8017868 w 9090025"/>
              <a:gd name="connsiteY1061" fmla="*/ 1561517 h 2152098"/>
              <a:gd name="connsiteX1062" fmla="*/ 7979022 w 9090025"/>
              <a:gd name="connsiteY1062" fmla="*/ 1553748 h 2152098"/>
              <a:gd name="connsiteX1063" fmla="*/ 7951830 w 9090025"/>
              <a:gd name="connsiteY1063" fmla="*/ 1549863 h 2152098"/>
              <a:gd name="connsiteX1064" fmla="*/ 7944060 w 9090025"/>
              <a:gd name="connsiteY1064" fmla="*/ 1549863 h 2152098"/>
              <a:gd name="connsiteX1065" fmla="*/ 7947945 w 9090025"/>
              <a:gd name="connsiteY1065" fmla="*/ 1553748 h 2152098"/>
              <a:gd name="connsiteX1066" fmla="*/ 7916868 w 9090025"/>
              <a:gd name="connsiteY1066" fmla="*/ 1549863 h 2152098"/>
              <a:gd name="connsiteX1067" fmla="*/ 7893560 w 9090025"/>
              <a:gd name="connsiteY1067" fmla="*/ 1545979 h 2152098"/>
              <a:gd name="connsiteX1068" fmla="*/ 7866368 w 9090025"/>
              <a:gd name="connsiteY1068" fmla="*/ 1542095 h 2152098"/>
              <a:gd name="connsiteX1069" fmla="*/ 7862483 w 9090025"/>
              <a:gd name="connsiteY1069" fmla="*/ 1534326 h 2152098"/>
              <a:gd name="connsiteX1070" fmla="*/ 7862483 w 9090025"/>
              <a:gd name="connsiteY1070" fmla="*/ 1530442 h 2152098"/>
              <a:gd name="connsiteX1071" fmla="*/ 7854714 w 9090025"/>
              <a:gd name="connsiteY1071" fmla="*/ 1534326 h 2152098"/>
              <a:gd name="connsiteX1072" fmla="*/ 7846944 w 9090025"/>
              <a:gd name="connsiteY1072" fmla="*/ 1538210 h 2152098"/>
              <a:gd name="connsiteX1073" fmla="*/ 7831406 w 9090025"/>
              <a:gd name="connsiteY1073" fmla="*/ 1534326 h 2152098"/>
              <a:gd name="connsiteX1074" fmla="*/ 7808098 w 9090025"/>
              <a:gd name="connsiteY1074" fmla="*/ 1530442 h 2152098"/>
              <a:gd name="connsiteX1075" fmla="*/ 7773137 w 9090025"/>
              <a:gd name="connsiteY1075" fmla="*/ 1522673 h 2152098"/>
              <a:gd name="connsiteX1076" fmla="*/ 7749829 w 9090025"/>
              <a:gd name="connsiteY1076" fmla="*/ 1522673 h 2152098"/>
              <a:gd name="connsiteX1077" fmla="*/ 7726521 w 9090025"/>
              <a:gd name="connsiteY1077" fmla="*/ 1522673 h 2152098"/>
              <a:gd name="connsiteX1078" fmla="*/ 7703214 w 9090025"/>
              <a:gd name="connsiteY1078" fmla="*/ 1522673 h 2152098"/>
              <a:gd name="connsiteX1079" fmla="*/ 7718752 w 9090025"/>
              <a:gd name="connsiteY1079" fmla="*/ 1530442 h 2152098"/>
              <a:gd name="connsiteX1080" fmla="*/ 7734290 w 9090025"/>
              <a:gd name="connsiteY1080" fmla="*/ 1534326 h 2152098"/>
              <a:gd name="connsiteX1081" fmla="*/ 7761483 w 9090025"/>
              <a:gd name="connsiteY1081" fmla="*/ 1538210 h 2152098"/>
              <a:gd name="connsiteX1082" fmla="*/ 7784790 w 9090025"/>
              <a:gd name="connsiteY1082" fmla="*/ 1538210 h 2152098"/>
              <a:gd name="connsiteX1083" fmla="*/ 7796444 w 9090025"/>
              <a:gd name="connsiteY1083" fmla="*/ 1542095 h 2152098"/>
              <a:gd name="connsiteX1084" fmla="*/ 7811983 w 9090025"/>
              <a:gd name="connsiteY1084" fmla="*/ 1549863 h 2152098"/>
              <a:gd name="connsiteX1085" fmla="*/ 7885791 w 9090025"/>
              <a:gd name="connsiteY1085" fmla="*/ 1565401 h 2152098"/>
              <a:gd name="connsiteX1086" fmla="*/ 7928522 w 9090025"/>
              <a:gd name="connsiteY1086" fmla="*/ 1577054 h 2152098"/>
              <a:gd name="connsiteX1087" fmla="*/ 7944060 w 9090025"/>
              <a:gd name="connsiteY1087" fmla="*/ 1580938 h 2152098"/>
              <a:gd name="connsiteX1088" fmla="*/ 7963484 w 9090025"/>
              <a:gd name="connsiteY1088" fmla="*/ 1584823 h 2152098"/>
              <a:gd name="connsiteX1089" fmla="*/ 7979022 w 9090025"/>
              <a:gd name="connsiteY1089" fmla="*/ 1592592 h 2152098"/>
              <a:gd name="connsiteX1090" fmla="*/ 7986791 w 9090025"/>
              <a:gd name="connsiteY1090" fmla="*/ 1592592 h 2152098"/>
              <a:gd name="connsiteX1091" fmla="*/ 8017868 w 9090025"/>
              <a:gd name="connsiteY1091" fmla="*/ 1596476 h 2152098"/>
              <a:gd name="connsiteX1092" fmla="*/ 8037292 w 9090025"/>
              <a:gd name="connsiteY1092" fmla="*/ 1596476 h 2152098"/>
              <a:gd name="connsiteX1093" fmla="*/ 8033406 w 9090025"/>
              <a:gd name="connsiteY1093" fmla="*/ 1600360 h 2152098"/>
              <a:gd name="connsiteX1094" fmla="*/ 8048945 w 9090025"/>
              <a:gd name="connsiteY1094" fmla="*/ 1608129 h 2152098"/>
              <a:gd name="connsiteX1095" fmla="*/ 8087792 w 9090025"/>
              <a:gd name="connsiteY1095" fmla="*/ 1615898 h 2152098"/>
              <a:gd name="connsiteX1096" fmla="*/ 8149946 w 9090025"/>
              <a:gd name="connsiteY1096" fmla="*/ 1631435 h 2152098"/>
              <a:gd name="connsiteX1097" fmla="*/ 8169368 w 9090025"/>
              <a:gd name="connsiteY1097" fmla="*/ 1639204 h 2152098"/>
              <a:gd name="connsiteX1098" fmla="*/ 8200446 w 9090025"/>
              <a:gd name="connsiteY1098" fmla="*/ 1646973 h 2152098"/>
              <a:gd name="connsiteX1099" fmla="*/ 8219869 w 9090025"/>
              <a:gd name="connsiteY1099" fmla="*/ 1654741 h 2152098"/>
              <a:gd name="connsiteX1100" fmla="*/ 8231522 w 9090025"/>
              <a:gd name="connsiteY1100" fmla="*/ 1658626 h 2152098"/>
              <a:gd name="connsiteX1101" fmla="*/ 8239292 w 9090025"/>
              <a:gd name="connsiteY1101" fmla="*/ 1658626 h 2152098"/>
              <a:gd name="connsiteX1102" fmla="*/ 8262600 w 9090025"/>
              <a:gd name="connsiteY1102" fmla="*/ 1666395 h 2152098"/>
              <a:gd name="connsiteX1103" fmla="*/ 8282023 w 9090025"/>
              <a:gd name="connsiteY1103" fmla="*/ 1674163 h 2152098"/>
              <a:gd name="connsiteX1104" fmla="*/ 8293676 w 9090025"/>
              <a:gd name="connsiteY1104" fmla="*/ 1678048 h 2152098"/>
              <a:gd name="connsiteX1105" fmla="*/ 8313100 w 9090025"/>
              <a:gd name="connsiteY1105" fmla="*/ 1681932 h 2152098"/>
              <a:gd name="connsiteX1106" fmla="*/ 8320869 w 9090025"/>
              <a:gd name="connsiteY1106" fmla="*/ 1685816 h 2152098"/>
              <a:gd name="connsiteX1107" fmla="*/ 8289792 w 9090025"/>
              <a:gd name="connsiteY1107" fmla="*/ 1681932 h 2152098"/>
              <a:gd name="connsiteX1108" fmla="*/ 8243176 w 9090025"/>
              <a:gd name="connsiteY1108" fmla="*/ 1678048 h 2152098"/>
              <a:gd name="connsiteX1109" fmla="*/ 8254830 w 9090025"/>
              <a:gd name="connsiteY1109" fmla="*/ 1681932 h 2152098"/>
              <a:gd name="connsiteX1110" fmla="*/ 8266484 w 9090025"/>
              <a:gd name="connsiteY1110" fmla="*/ 1689701 h 2152098"/>
              <a:gd name="connsiteX1111" fmla="*/ 8270369 w 9090025"/>
              <a:gd name="connsiteY1111" fmla="*/ 1693585 h 2152098"/>
              <a:gd name="connsiteX1112" fmla="*/ 8282023 w 9090025"/>
              <a:gd name="connsiteY1112" fmla="*/ 1697469 h 2152098"/>
              <a:gd name="connsiteX1113" fmla="*/ 8383023 w 9090025"/>
              <a:gd name="connsiteY1113" fmla="*/ 1720776 h 2152098"/>
              <a:gd name="connsiteX1114" fmla="*/ 8390792 w 9090025"/>
              <a:gd name="connsiteY1114" fmla="*/ 1724660 h 2152098"/>
              <a:gd name="connsiteX1115" fmla="*/ 8394677 w 9090025"/>
              <a:gd name="connsiteY1115" fmla="*/ 1732429 h 2152098"/>
              <a:gd name="connsiteX1116" fmla="*/ 8398562 w 9090025"/>
              <a:gd name="connsiteY1116" fmla="*/ 1732429 h 2152098"/>
              <a:gd name="connsiteX1117" fmla="*/ 8421869 w 9090025"/>
              <a:gd name="connsiteY1117" fmla="*/ 1740198 h 2152098"/>
              <a:gd name="connsiteX1118" fmla="*/ 8441292 w 9090025"/>
              <a:gd name="connsiteY1118" fmla="*/ 1740198 h 2152098"/>
              <a:gd name="connsiteX1119" fmla="*/ 8449062 w 9090025"/>
              <a:gd name="connsiteY1119" fmla="*/ 1747966 h 2152098"/>
              <a:gd name="connsiteX1120" fmla="*/ 8484023 w 9090025"/>
              <a:gd name="connsiteY1120" fmla="*/ 1763504 h 2152098"/>
              <a:gd name="connsiteX1121" fmla="*/ 8538408 w 9090025"/>
              <a:gd name="connsiteY1121" fmla="*/ 1775157 h 2152098"/>
              <a:gd name="connsiteX1122" fmla="*/ 8561716 w 9090025"/>
              <a:gd name="connsiteY1122" fmla="*/ 1786810 h 2152098"/>
              <a:gd name="connsiteX1123" fmla="*/ 8585024 w 9090025"/>
              <a:gd name="connsiteY1123" fmla="*/ 1794579 h 2152098"/>
              <a:gd name="connsiteX1124" fmla="*/ 8569485 w 9090025"/>
              <a:gd name="connsiteY1124" fmla="*/ 1794579 h 2152098"/>
              <a:gd name="connsiteX1125" fmla="*/ 8557831 w 9090025"/>
              <a:gd name="connsiteY1125" fmla="*/ 1790694 h 2152098"/>
              <a:gd name="connsiteX1126" fmla="*/ 8550062 w 9090025"/>
              <a:gd name="connsiteY1126" fmla="*/ 1790694 h 2152098"/>
              <a:gd name="connsiteX1127" fmla="*/ 8542293 w 9090025"/>
              <a:gd name="connsiteY1127" fmla="*/ 1786810 h 2152098"/>
              <a:gd name="connsiteX1128" fmla="*/ 8456831 w 9090025"/>
              <a:gd name="connsiteY1128" fmla="*/ 1763504 h 2152098"/>
              <a:gd name="connsiteX1129" fmla="*/ 8410215 w 9090025"/>
              <a:gd name="connsiteY1129" fmla="*/ 1747966 h 2152098"/>
              <a:gd name="connsiteX1130" fmla="*/ 8348062 w 9090025"/>
              <a:gd name="connsiteY1130" fmla="*/ 1736313 h 2152098"/>
              <a:gd name="connsiteX1131" fmla="*/ 8320869 w 9090025"/>
              <a:gd name="connsiteY1131" fmla="*/ 1728544 h 2152098"/>
              <a:gd name="connsiteX1132" fmla="*/ 8293676 w 9090025"/>
              <a:gd name="connsiteY1132" fmla="*/ 1724660 h 2152098"/>
              <a:gd name="connsiteX1133" fmla="*/ 8270369 w 9090025"/>
              <a:gd name="connsiteY1133" fmla="*/ 1716891 h 2152098"/>
              <a:gd name="connsiteX1134" fmla="*/ 8250946 w 9090025"/>
              <a:gd name="connsiteY1134" fmla="*/ 1716891 h 2152098"/>
              <a:gd name="connsiteX1135" fmla="*/ 8262600 w 9090025"/>
              <a:gd name="connsiteY1135" fmla="*/ 1720776 h 2152098"/>
              <a:gd name="connsiteX1136" fmla="*/ 8270369 w 9090025"/>
              <a:gd name="connsiteY1136" fmla="*/ 1728544 h 2152098"/>
              <a:gd name="connsiteX1137" fmla="*/ 8282023 w 9090025"/>
              <a:gd name="connsiteY1137" fmla="*/ 1732429 h 2152098"/>
              <a:gd name="connsiteX1138" fmla="*/ 8309215 w 9090025"/>
              <a:gd name="connsiteY1138" fmla="*/ 1744082 h 2152098"/>
              <a:gd name="connsiteX1139" fmla="*/ 8324754 w 9090025"/>
              <a:gd name="connsiteY1139" fmla="*/ 1747966 h 2152098"/>
              <a:gd name="connsiteX1140" fmla="*/ 8336408 w 9090025"/>
              <a:gd name="connsiteY1140" fmla="*/ 1747966 h 2152098"/>
              <a:gd name="connsiteX1141" fmla="*/ 8383023 w 9090025"/>
              <a:gd name="connsiteY1141" fmla="*/ 1763504 h 2152098"/>
              <a:gd name="connsiteX1142" fmla="*/ 8433523 w 9090025"/>
              <a:gd name="connsiteY1142" fmla="*/ 1775157 h 2152098"/>
              <a:gd name="connsiteX1143" fmla="*/ 8441292 w 9090025"/>
              <a:gd name="connsiteY1143" fmla="*/ 1775157 h 2152098"/>
              <a:gd name="connsiteX1144" fmla="*/ 8472369 w 9090025"/>
              <a:gd name="connsiteY1144" fmla="*/ 1782926 h 2152098"/>
              <a:gd name="connsiteX1145" fmla="*/ 8522870 w 9090025"/>
              <a:gd name="connsiteY1145" fmla="*/ 1798463 h 2152098"/>
              <a:gd name="connsiteX1146" fmla="*/ 8608331 w 9090025"/>
              <a:gd name="connsiteY1146" fmla="*/ 1825654 h 2152098"/>
              <a:gd name="connsiteX1147" fmla="*/ 8588908 w 9090025"/>
              <a:gd name="connsiteY1147" fmla="*/ 1821769 h 2152098"/>
              <a:gd name="connsiteX1148" fmla="*/ 8565600 w 9090025"/>
              <a:gd name="connsiteY1148" fmla="*/ 1814001 h 2152098"/>
              <a:gd name="connsiteX1149" fmla="*/ 8550062 w 9090025"/>
              <a:gd name="connsiteY1149" fmla="*/ 1814001 h 2152098"/>
              <a:gd name="connsiteX1150" fmla="*/ 8491793 w 9090025"/>
              <a:gd name="connsiteY1150" fmla="*/ 1798463 h 2152098"/>
              <a:gd name="connsiteX1151" fmla="*/ 8433523 w 9090025"/>
              <a:gd name="connsiteY1151" fmla="*/ 1786810 h 2152098"/>
              <a:gd name="connsiteX1152" fmla="*/ 8421869 w 9090025"/>
              <a:gd name="connsiteY1152" fmla="*/ 1786810 h 2152098"/>
              <a:gd name="connsiteX1153" fmla="*/ 8406331 w 9090025"/>
              <a:gd name="connsiteY1153" fmla="*/ 1786810 h 2152098"/>
              <a:gd name="connsiteX1154" fmla="*/ 8398562 w 9090025"/>
              <a:gd name="connsiteY1154" fmla="*/ 1782926 h 2152098"/>
              <a:gd name="connsiteX1155" fmla="*/ 8402446 w 9090025"/>
              <a:gd name="connsiteY1155" fmla="*/ 1779041 h 2152098"/>
              <a:gd name="connsiteX1156" fmla="*/ 8363600 w 9090025"/>
              <a:gd name="connsiteY1156" fmla="*/ 1771272 h 2152098"/>
              <a:gd name="connsiteX1157" fmla="*/ 8293676 w 9090025"/>
              <a:gd name="connsiteY1157" fmla="*/ 1759619 h 2152098"/>
              <a:gd name="connsiteX1158" fmla="*/ 8274254 w 9090025"/>
              <a:gd name="connsiteY1158" fmla="*/ 1751851 h 2152098"/>
              <a:gd name="connsiteX1159" fmla="*/ 8243176 w 9090025"/>
              <a:gd name="connsiteY1159" fmla="*/ 1744082 h 2152098"/>
              <a:gd name="connsiteX1160" fmla="*/ 8161600 w 9090025"/>
              <a:gd name="connsiteY1160" fmla="*/ 1728544 h 2152098"/>
              <a:gd name="connsiteX1161" fmla="*/ 8118868 w 9090025"/>
              <a:gd name="connsiteY1161" fmla="*/ 1720776 h 2152098"/>
              <a:gd name="connsiteX1162" fmla="*/ 8076138 w 9090025"/>
              <a:gd name="connsiteY1162" fmla="*/ 1713007 h 2152098"/>
              <a:gd name="connsiteX1163" fmla="*/ 8060599 w 9090025"/>
              <a:gd name="connsiteY1163" fmla="*/ 1709123 h 2152098"/>
              <a:gd name="connsiteX1164" fmla="*/ 8048945 w 9090025"/>
              <a:gd name="connsiteY1164" fmla="*/ 1709123 h 2152098"/>
              <a:gd name="connsiteX1165" fmla="*/ 8033406 w 9090025"/>
              <a:gd name="connsiteY1165" fmla="*/ 1705238 h 2152098"/>
              <a:gd name="connsiteX1166" fmla="*/ 7998445 w 9090025"/>
              <a:gd name="connsiteY1166" fmla="*/ 1697469 h 2152098"/>
              <a:gd name="connsiteX1167" fmla="*/ 7971252 w 9090025"/>
              <a:gd name="connsiteY1167" fmla="*/ 1689701 h 2152098"/>
              <a:gd name="connsiteX1168" fmla="*/ 7936291 w 9090025"/>
              <a:gd name="connsiteY1168" fmla="*/ 1685816 h 2152098"/>
              <a:gd name="connsiteX1169" fmla="*/ 7909098 w 9090025"/>
              <a:gd name="connsiteY1169" fmla="*/ 1678048 h 2152098"/>
              <a:gd name="connsiteX1170" fmla="*/ 7823637 w 9090025"/>
              <a:gd name="connsiteY1170" fmla="*/ 1666395 h 2152098"/>
              <a:gd name="connsiteX1171" fmla="*/ 7792560 w 9090025"/>
              <a:gd name="connsiteY1171" fmla="*/ 1658626 h 2152098"/>
              <a:gd name="connsiteX1172" fmla="*/ 7765368 w 9090025"/>
              <a:gd name="connsiteY1172" fmla="*/ 1654741 h 2152098"/>
              <a:gd name="connsiteX1173" fmla="*/ 7738175 w 9090025"/>
              <a:gd name="connsiteY1173" fmla="*/ 1650857 h 2152098"/>
              <a:gd name="connsiteX1174" fmla="*/ 7687675 w 9090025"/>
              <a:gd name="connsiteY1174" fmla="*/ 1646973 h 2152098"/>
              <a:gd name="connsiteX1175" fmla="*/ 7668252 w 9090025"/>
              <a:gd name="connsiteY1175" fmla="*/ 1643088 h 2152098"/>
              <a:gd name="connsiteX1176" fmla="*/ 7644944 w 9090025"/>
              <a:gd name="connsiteY1176" fmla="*/ 1639204 h 2152098"/>
              <a:gd name="connsiteX1177" fmla="*/ 7629406 w 9090025"/>
              <a:gd name="connsiteY1177" fmla="*/ 1639204 h 2152098"/>
              <a:gd name="connsiteX1178" fmla="*/ 7609982 w 9090025"/>
              <a:gd name="connsiteY1178" fmla="*/ 1639204 h 2152098"/>
              <a:gd name="connsiteX1179" fmla="*/ 7606098 w 9090025"/>
              <a:gd name="connsiteY1179" fmla="*/ 1639204 h 2152098"/>
              <a:gd name="connsiteX1180" fmla="*/ 7609982 w 9090025"/>
              <a:gd name="connsiteY1180" fmla="*/ 1643088 h 2152098"/>
              <a:gd name="connsiteX1181" fmla="*/ 7613867 w 9090025"/>
              <a:gd name="connsiteY1181" fmla="*/ 1643088 h 2152098"/>
              <a:gd name="connsiteX1182" fmla="*/ 7551713 w 9090025"/>
              <a:gd name="connsiteY1182" fmla="*/ 1635320 h 2152098"/>
              <a:gd name="connsiteX1183" fmla="*/ 7532290 w 9090025"/>
              <a:gd name="connsiteY1183" fmla="*/ 1631435 h 2152098"/>
              <a:gd name="connsiteX1184" fmla="*/ 7505098 w 9090025"/>
              <a:gd name="connsiteY1184" fmla="*/ 1627551 h 2152098"/>
              <a:gd name="connsiteX1185" fmla="*/ 7474020 w 9090025"/>
              <a:gd name="connsiteY1185" fmla="*/ 1623666 h 2152098"/>
              <a:gd name="connsiteX1186" fmla="*/ 7435174 w 9090025"/>
              <a:gd name="connsiteY1186" fmla="*/ 1619782 h 2152098"/>
              <a:gd name="connsiteX1187" fmla="*/ 7400212 w 9090025"/>
              <a:gd name="connsiteY1187" fmla="*/ 1615898 h 2152098"/>
              <a:gd name="connsiteX1188" fmla="*/ 7361366 w 9090025"/>
              <a:gd name="connsiteY1188" fmla="*/ 1612013 h 2152098"/>
              <a:gd name="connsiteX1189" fmla="*/ 7303097 w 9090025"/>
              <a:gd name="connsiteY1189" fmla="*/ 1604245 h 2152098"/>
              <a:gd name="connsiteX1190" fmla="*/ 7240943 w 9090025"/>
              <a:gd name="connsiteY1190" fmla="*/ 1596476 h 2152098"/>
              <a:gd name="connsiteX1191" fmla="*/ 7213750 w 9090025"/>
              <a:gd name="connsiteY1191" fmla="*/ 1600360 h 2152098"/>
              <a:gd name="connsiteX1192" fmla="*/ 7256482 w 9090025"/>
              <a:gd name="connsiteY1192" fmla="*/ 1615898 h 2152098"/>
              <a:gd name="connsiteX1193" fmla="*/ 7423520 w 9090025"/>
              <a:gd name="connsiteY1193" fmla="*/ 1643088 h 2152098"/>
              <a:gd name="connsiteX1194" fmla="*/ 7458482 w 9090025"/>
              <a:gd name="connsiteY1194" fmla="*/ 1650857 h 2152098"/>
              <a:gd name="connsiteX1195" fmla="*/ 7477905 w 9090025"/>
              <a:gd name="connsiteY1195" fmla="*/ 1650857 h 2152098"/>
              <a:gd name="connsiteX1196" fmla="*/ 7508982 w 9090025"/>
              <a:gd name="connsiteY1196" fmla="*/ 1658626 h 2152098"/>
              <a:gd name="connsiteX1197" fmla="*/ 7524520 w 9090025"/>
              <a:gd name="connsiteY1197" fmla="*/ 1658626 h 2152098"/>
              <a:gd name="connsiteX1198" fmla="*/ 7543944 w 9090025"/>
              <a:gd name="connsiteY1198" fmla="*/ 1666395 h 2152098"/>
              <a:gd name="connsiteX1199" fmla="*/ 7555598 w 9090025"/>
              <a:gd name="connsiteY1199" fmla="*/ 1666395 h 2152098"/>
              <a:gd name="connsiteX1200" fmla="*/ 7543944 w 9090025"/>
              <a:gd name="connsiteY1200" fmla="*/ 1670279 h 2152098"/>
              <a:gd name="connsiteX1201" fmla="*/ 7501213 w 9090025"/>
              <a:gd name="connsiteY1201" fmla="*/ 1670279 h 2152098"/>
              <a:gd name="connsiteX1202" fmla="*/ 7536174 w 9090025"/>
              <a:gd name="connsiteY1202" fmla="*/ 1678048 h 2152098"/>
              <a:gd name="connsiteX1203" fmla="*/ 7559482 w 9090025"/>
              <a:gd name="connsiteY1203" fmla="*/ 1681932 h 2152098"/>
              <a:gd name="connsiteX1204" fmla="*/ 7582790 w 9090025"/>
              <a:gd name="connsiteY1204" fmla="*/ 1685816 h 2152098"/>
              <a:gd name="connsiteX1205" fmla="*/ 7606098 w 9090025"/>
              <a:gd name="connsiteY1205" fmla="*/ 1689701 h 2152098"/>
              <a:gd name="connsiteX1206" fmla="*/ 7629406 w 9090025"/>
              <a:gd name="connsiteY1206" fmla="*/ 1693585 h 2152098"/>
              <a:gd name="connsiteX1207" fmla="*/ 7648828 w 9090025"/>
              <a:gd name="connsiteY1207" fmla="*/ 1697469 h 2152098"/>
              <a:gd name="connsiteX1208" fmla="*/ 7676021 w 9090025"/>
              <a:gd name="connsiteY1208" fmla="*/ 1705238 h 2152098"/>
              <a:gd name="connsiteX1209" fmla="*/ 7691560 w 9090025"/>
              <a:gd name="connsiteY1209" fmla="*/ 1705238 h 2152098"/>
              <a:gd name="connsiteX1210" fmla="*/ 7769252 w 9090025"/>
              <a:gd name="connsiteY1210" fmla="*/ 1728544 h 2152098"/>
              <a:gd name="connsiteX1211" fmla="*/ 7788676 w 9090025"/>
              <a:gd name="connsiteY1211" fmla="*/ 1732429 h 2152098"/>
              <a:gd name="connsiteX1212" fmla="*/ 7866368 w 9090025"/>
              <a:gd name="connsiteY1212" fmla="*/ 1747966 h 2152098"/>
              <a:gd name="connsiteX1213" fmla="*/ 7897445 w 9090025"/>
              <a:gd name="connsiteY1213" fmla="*/ 1755735 h 2152098"/>
              <a:gd name="connsiteX1214" fmla="*/ 7912984 w 9090025"/>
              <a:gd name="connsiteY1214" fmla="*/ 1759619 h 2152098"/>
              <a:gd name="connsiteX1215" fmla="*/ 7920752 w 9090025"/>
              <a:gd name="connsiteY1215" fmla="*/ 1763504 h 2152098"/>
              <a:gd name="connsiteX1216" fmla="*/ 7912984 w 9090025"/>
              <a:gd name="connsiteY1216" fmla="*/ 1763504 h 2152098"/>
              <a:gd name="connsiteX1217" fmla="*/ 7874137 w 9090025"/>
              <a:gd name="connsiteY1217" fmla="*/ 1759619 h 2152098"/>
              <a:gd name="connsiteX1218" fmla="*/ 7866368 w 9090025"/>
              <a:gd name="connsiteY1218" fmla="*/ 1759619 h 2152098"/>
              <a:gd name="connsiteX1219" fmla="*/ 7854714 w 9090025"/>
              <a:gd name="connsiteY1219" fmla="*/ 1759619 h 2152098"/>
              <a:gd name="connsiteX1220" fmla="*/ 7846944 w 9090025"/>
              <a:gd name="connsiteY1220" fmla="*/ 1759619 h 2152098"/>
              <a:gd name="connsiteX1221" fmla="*/ 7835291 w 9090025"/>
              <a:gd name="connsiteY1221" fmla="*/ 1755735 h 2152098"/>
              <a:gd name="connsiteX1222" fmla="*/ 7819752 w 9090025"/>
              <a:gd name="connsiteY1222" fmla="*/ 1751851 h 2152098"/>
              <a:gd name="connsiteX1223" fmla="*/ 7815868 w 9090025"/>
              <a:gd name="connsiteY1223" fmla="*/ 1755735 h 2152098"/>
              <a:gd name="connsiteX1224" fmla="*/ 7784790 w 9090025"/>
              <a:gd name="connsiteY1224" fmla="*/ 1755735 h 2152098"/>
              <a:gd name="connsiteX1225" fmla="*/ 7695444 w 9090025"/>
              <a:gd name="connsiteY1225" fmla="*/ 1736313 h 2152098"/>
              <a:gd name="connsiteX1226" fmla="*/ 7668252 w 9090025"/>
              <a:gd name="connsiteY1226" fmla="*/ 1732429 h 2152098"/>
              <a:gd name="connsiteX1227" fmla="*/ 7656598 w 9090025"/>
              <a:gd name="connsiteY1227" fmla="*/ 1728544 h 2152098"/>
              <a:gd name="connsiteX1228" fmla="*/ 7633290 w 9090025"/>
              <a:gd name="connsiteY1228" fmla="*/ 1724660 h 2152098"/>
              <a:gd name="connsiteX1229" fmla="*/ 7575021 w 9090025"/>
              <a:gd name="connsiteY1229" fmla="*/ 1716891 h 2152098"/>
              <a:gd name="connsiteX1230" fmla="*/ 7454598 w 9090025"/>
              <a:gd name="connsiteY1230" fmla="*/ 1701354 h 2152098"/>
              <a:gd name="connsiteX1231" fmla="*/ 7419636 w 9090025"/>
              <a:gd name="connsiteY1231" fmla="*/ 1697469 h 2152098"/>
              <a:gd name="connsiteX1232" fmla="*/ 7415751 w 9090025"/>
              <a:gd name="connsiteY1232" fmla="*/ 1693585 h 2152098"/>
              <a:gd name="connsiteX1233" fmla="*/ 7404098 w 9090025"/>
              <a:gd name="connsiteY1233" fmla="*/ 1693585 h 2152098"/>
              <a:gd name="connsiteX1234" fmla="*/ 7388559 w 9090025"/>
              <a:gd name="connsiteY1234" fmla="*/ 1689701 h 2152098"/>
              <a:gd name="connsiteX1235" fmla="*/ 7376905 w 9090025"/>
              <a:gd name="connsiteY1235" fmla="*/ 1689701 h 2152098"/>
              <a:gd name="connsiteX1236" fmla="*/ 7365251 w 9090025"/>
              <a:gd name="connsiteY1236" fmla="*/ 1685816 h 2152098"/>
              <a:gd name="connsiteX1237" fmla="*/ 7310866 w 9090025"/>
              <a:gd name="connsiteY1237" fmla="*/ 1681932 h 2152098"/>
              <a:gd name="connsiteX1238" fmla="*/ 7287558 w 9090025"/>
              <a:gd name="connsiteY1238" fmla="*/ 1678048 h 2152098"/>
              <a:gd name="connsiteX1239" fmla="*/ 7268136 w 9090025"/>
              <a:gd name="connsiteY1239" fmla="*/ 1678048 h 2152098"/>
              <a:gd name="connsiteX1240" fmla="*/ 7256482 w 9090025"/>
              <a:gd name="connsiteY1240" fmla="*/ 1674163 h 2152098"/>
              <a:gd name="connsiteX1241" fmla="*/ 7237058 w 9090025"/>
              <a:gd name="connsiteY1241" fmla="*/ 1674163 h 2152098"/>
              <a:gd name="connsiteX1242" fmla="*/ 7190443 w 9090025"/>
              <a:gd name="connsiteY1242" fmla="*/ 1666395 h 2152098"/>
              <a:gd name="connsiteX1243" fmla="*/ 7139942 w 9090025"/>
              <a:gd name="connsiteY1243" fmla="*/ 1658626 h 2152098"/>
              <a:gd name="connsiteX1244" fmla="*/ 7128289 w 9090025"/>
              <a:gd name="connsiteY1244" fmla="*/ 1658626 h 2152098"/>
              <a:gd name="connsiteX1245" fmla="*/ 7112750 w 9090025"/>
              <a:gd name="connsiteY1245" fmla="*/ 1658626 h 2152098"/>
              <a:gd name="connsiteX1246" fmla="*/ 7089442 w 9090025"/>
              <a:gd name="connsiteY1246" fmla="*/ 1658626 h 2152098"/>
              <a:gd name="connsiteX1247" fmla="*/ 7050596 w 9090025"/>
              <a:gd name="connsiteY1247" fmla="*/ 1650857 h 2152098"/>
              <a:gd name="connsiteX1248" fmla="*/ 7023404 w 9090025"/>
              <a:gd name="connsiteY1248" fmla="*/ 1650857 h 2152098"/>
              <a:gd name="connsiteX1249" fmla="*/ 7007866 w 9090025"/>
              <a:gd name="connsiteY1249" fmla="*/ 1650857 h 2152098"/>
              <a:gd name="connsiteX1250" fmla="*/ 7000096 w 9090025"/>
              <a:gd name="connsiteY1250" fmla="*/ 1646973 h 2152098"/>
              <a:gd name="connsiteX1251" fmla="*/ 6992327 w 9090025"/>
              <a:gd name="connsiteY1251" fmla="*/ 1646973 h 2152098"/>
              <a:gd name="connsiteX1252" fmla="*/ 6988442 w 9090025"/>
              <a:gd name="connsiteY1252" fmla="*/ 1646973 h 2152098"/>
              <a:gd name="connsiteX1253" fmla="*/ 6976788 w 9090025"/>
              <a:gd name="connsiteY1253" fmla="*/ 1646973 h 2152098"/>
              <a:gd name="connsiteX1254" fmla="*/ 6961250 w 9090025"/>
              <a:gd name="connsiteY1254" fmla="*/ 1646973 h 2152098"/>
              <a:gd name="connsiteX1255" fmla="*/ 6949596 w 9090025"/>
              <a:gd name="connsiteY1255" fmla="*/ 1643088 h 2152098"/>
              <a:gd name="connsiteX1256" fmla="*/ 6937942 w 9090025"/>
              <a:gd name="connsiteY1256" fmla="*/ 1643088 h 2152098"/>
              <a:gd name="connsiteX1257" fmla="*/ 6926288 w 9090025"/>
              <a:gd name="connsiteY1257" fmla="*/ 1639204 h 2152098"/>
              <a:gd name="connsiteX1258" fmla="*/ 6899096 w 9090025"/>
              <a:gd name="connsiteY1258" fmla="*/ 1639204 h 2152098"/>
              <a:gd name="connsiteX1259" fmla="*/ 6883558 w 9090025"/>
              <a:gd name="connsiteY1259" fmla="*/ 1635320 h 2152098"/>
              <a:gd name="connsiteX1260" fmla="*/ 6844711 w 9090025"/>
              <a:gd name="connsiteY1260" fmla="*/ 1631435 h 2152098"/>
              <a:gd name="connsiteX1261" fmla="*/ 6833058 w 9090025"/>
              <a:gd name="connsiteY1261" fmla="*/ 1631435 h 2152098"/>
              <a:gd name="connsiteX1262" fmla="*/ 6809750 w 9090025"/>
              <a:gd name="connsiteY1262" fmla="*/ 1627551 h 2152098"/>
              <a:gd name="connsiteX1263" fmla="*/ 6794211 w 9090025"/>
              <a:gd name="connsiteY1263" fmla="*/ 1627551 h 2152098"/>
              <a:gd name="connsiteX1264" fmla="*/ 6747596 w 9090025"/>
              <a:gd name="connsiteY1264" fmla="*/ 1623666 h 2152098"/>
              <a:gd name="connsiteX1265" fmla="*/ 6662134 w 9090025"/>
              <a:gd name="connsiteY1265" fmla="*/ 1623666 h 2152098"/>
              <a:gd name="connsiteX1266" fmla="*/ 6689326 w 9090025"/>
              <a:gd name="connsiteY1266" fmla="*/ 1635320 h 2152098"/>
              <a:gd name="connsiteX1267" fmla="*/ 6704865 w 9090025"/>
              <a:gd name="connsiteY1267" fmla="*/ 1639204 h 2152098"/>
              <a:gd name="connsiteX1268" fmla="*/ 6720403 w 9090025"/>
              <a:gd name="connsiteY1268" fmla="*/ 1639204 h 2152098"/>
              <a:gd name="connsiteX1269" fmla="*/ 6732057 w 9090025"/>
              <a:gd name="connsiteY1269" fmla="*/ 1643088 h 2152098"/>
              <a:gd name="connsiteX1270" fmla="*/ 6767019 w 9090025"/>
              <a:gd name="connsiteY1270" fmla="*/ 1650857 h 2152098"/>
              <a:gd name="connsiteX1271" fmla="*/ 6794211 w 9090025"/>
              <a:gd name="connsiteY1271" fmla="*/ 1654741 h 2152098"/>
              <a:gd name="connsiteX1272" fmla="*/ 6801980 w 9090025"/>
              <a:gd name="connsiteY1272" fmla="*/ 1658626 h 2152098"/>
              <a:gd name="connsiteX1273" fmla="*/ 6805865 w 9090025"/>
              <a:gd name="connsiteY1273" fmla="*/ 1670279 h 2152098"/>
              <a:gd name="connsiteX1274" fmla="*/ 6833058 w 9090025"/>
              <a:gd name="connsiteY1274" fmla="*/ 1674163 h 2152098"/>
              <a:gd name="connsiteX1275" fmla="*/ 6895212 w 9090025"/>
              <a:gd name="connsiteY1275" fmla="*/ 1681932 h 2152098"/>
              <a:gd name="connsiteX1276" fmla="*/ 6953480 w 9090025"/>
              <a:gd name="connsiteY1276" fmla="*/ 1685816 h 2152098"/>
              <a:gd name="connsiteX1277" fmla="*/ 6972904 w 9090025"/>
              <a:gd name="connsiteY1277" fmla="*/ 1681932 h 2152098"/>
              <a:gd name="connsiteX1278" fmla="*/ 6976788 w 9090025"/>
              <a:gd name="connsiteY1278" fmla="*/ 1681932 h 2152098"/>
              <a:gd name="connsiteX1279" fmla="*/ 6976788 w 9090025"/>
              <a:gd name="connsiteY1279" fmla="*/ 1689701 h 2152098"/>
              <a:gd name="connsiteX1280" fmla="*/ 6976788 w 9090025"/>
              <a:gd name="connsiteY1280" fmla="*/ 1693585 h 2152098"/>
              <a:gd name="connsiteX1281" fmla="*/ 7011750 w 9090025"/>
              <a:gd name="connsiteY1281" fmla="*/ 1701354 h 2152098"/>
              <a:gd name="connsiteX1282" fmla="*/ 7054481 w 9090025"/>
              <a:gd name="connsiteY1282" fmla="*/ 1705238 h 2152098"/>
              <a:gd name="connsiteX1283" fmla="*/ 7101096 w 9090025"/>
              <a:gd name="connsiteY1283" fmla="*/ 1709123 h 2152098"/>
              <a:gd name="connsiteX1284" fmla="*/ 7120520 w 9090025"/>
              <a:gd name="connsiteY1284" fmla="*/ 1713007 h 2152098"/>
              <a:gd name="connsiteX1285" fmla="*/ 7171020 w 9090025"/>
              <a:gd name="connsiteY1285" fmla="*/ 1716891 h 2152098"/>
              <a:gd name="connsiteX1286" fmla="*/ 7198212 w 9090025"/>
              <a:gd name="connsiteY1286" fmla="*/ 1720776 h 2152098"/>
              <a:gd name="connsiteX1287" fmla="*/ 7260366 w 9090025"/>
              <a:gd name="connsiteY1287" fmla="*/ 1728544 h 2152098"/>
              <a:gd name="connsiteX1288" fmla="*/ 7275904 w 9090025"/>
              <a:gd name="connsiteY1288" fmla="*/ 1732429 h 2152098"/>
              <a:gd name="connsiteX1289" fmla="*/ 7287558 w 9090025"/>
              <a:gd name="connsiteY1289" fmla="*/ 1736313 h 2152098"/>
              <a:gd name="connsiteX1290" fmla="*/ 7295328 w 9090025"/>
              <a:gd name="connsiteY1290" fmla="*/ 1736313 h 2152098"/>
              <a:gd name="connsiteX1291" fmla="*/ 7306982 w 9090025"/>
              <a:gd name="connsiteY1291" fmla="*/ 1740198 h 2152098"/>
              <a:gd name="connsiteX1292" fmla="*/ 7357482 w 9090025"/>
              <a:gd name="connsiteY1292" fmla="*/ 1747966 h 2152098"/>
              <a:gd name="connsiteX1293" fmla="*/ 7373020 w 9090025"/>
              <a:gd name="connsiteY1293" fmla="*/ 1751851 h 2152098"/>
              <a:gd name="connsiteX1294" fmla="*/ 7380790 w 9090025"/>
              <a:gd name="connsiteY1294" fmla="*/ 1751851 h 2152098"/>
              <a:gd name="connsiteX1295" fmla="*/ 7419636 w 9090025"/>
              <a:gd name="connsiteY1295" fmla="*/ 1759619 h 2152098"/>
              <a:gd name="connsiteX1296" fmla="*/ 7520636 w 9090025"/>
              <a:gd name="connsiteY1296" fmla="*/ 1775157 h 2152098"/>
              <a:gd name="connsiteX1297" fmla="*/ 7551713 w 9090025"/>
              <a:gd name="connsiteY1297" fmla="*/ 1779041 h 2152098"/>
              <a:gd name="connsiteX1298" fmla="*/ 7590560 w 9090025"/>
              <a:gd name="connsiteY1298" fmla="*/ 1786810 h 2152098"/>
              <a:gd name="connsiteX1299" fmla="*/ 7625521 w 9090025"/>
              <a:gd name="connsiteY1299" fmla="*/ 1790694 h 2152098"/>
              <a:gd name="connsiteX1300" fmla="*/ 7699329 w 9090025"/>
              <a:gd name="connsiteY1300" fmla="*/ 1806232 h 2152098"/>
              <a:gd name="connsiteX1301" fmla="*/ 7738175 w 9090025"/>
              <a:gd name="connsiteY1301" fmla="*/ 1817885 h 2152098"/>
              <a:gd name="connsiteX1302" fmla="*/ 7800329 w 9090025"/>
              <a:gd name="connsiteY1302" fmla="*/ 1829538 h 2152098"/>
              <a:gd name="connsiteX1303" fmla="*/ 7839176 w 9090025"/>
              <a:gd name="connsiteY1303" fmla="*/ 1837307 h 2152098"/>
              <a:gd name="connsiteX1304" fmla="*/ 7854714 w 9090025"/>
              <a:gd name="connsiteY1304" fmla="*/ 1841191 h 2152098"/>
              <a:gd name="connsiteX1305" fmla="*/ 7885791 w 9090025"/>
              <a:gd name="connsiteY1305" fmla="*/ 1848960 h 2152098"/>
              <a:gd name="connsiteX1306" fmla="*/ 7936291 w 9090025"/>
              <a:gd name="connsiteY1306" fmla="*/ 1856729 h 2152098"/>
              <a:gd name="connsiteX1307" fmla="*/ 7979022 w 9090025"/>
              <a:gd name="connsiteY1307" fmla="*/ 1864497 h 2152098"/>
              <a:gd name="connsiteX1308" fmla="*/ 8083907 w 9090025"/>
              <a:gd name="connsiteY1308" fmla="*/ 1887804 h 2152098"/>
              <a:gd name="connsiteX1309" fmla="*/ 8076138 w 9090025"/>
              <a:gd name="connsiteY1309" fmla="*/ 1891688 h 2152098"/>
              <a:gd name="connsiteX1310" fmla="*/ 8048945 w 9090025"/>
              <a:gd name="connsiteY1310" fmla="*/ 1883919 h 2152098"/>
              <a:gd name="connsiteX1311" fmla="*/ 8025638 w 9090025"/>
              <a:gd name="connsiteY1311" fmla="*/ 1883919 h 2152098"/>
              <a:gd name="connsiteX1312" fmla="*/ 8010099 w 9090025"/>
              <a:gd name="connsiteY1312" fmla="*/ 1883919 h 2152098"/>
              <a:gd name="connsiteX1313" fmla="*/ 7998445 w 9090025"/>
              <a:gd name="connsiteY1313" fmla="*/ 1883919 h 2152098"/>
              <a:gd name="connsiteX1314" fmla="*/ 7990676 w 9090025"/>
              <a:gd name="connsiteY1314" fmla="*/ 1880035 h 2152098"/>
              <a:gd name="connsiteX1315" fmla="*/ 7979022 w 9090025"/>
              <a:gd name="connsiteY1315" fmla="*/ 1876150 h 2152098"/>
              <a:gd name="connsiteX1316" fmla="*/ 7959599 w 9090025"/>
              <a:gd name="connsiteY1316" fmla="*/ 1876150 h 2152098"/>
              <a:gd name="connsiteX1317" fmla="*/ 7947945 w 9090025"/>
              <a:gd name="connsiteY1317" fmla="*/ 1876150 h 2152098"/>
              <a:gd name="connsiteX1318" fmla="*/ 7912984 w 9090025"/>
              <a:gd name="connsiteY1318" fmla="*/ 1868382 h 2152098"/>
              <a:gd name="connsiteX1319" fmla="*/ 7905214 w 9090025"/>
              <a:gd name="connsiteY1319" fmla="*/ 1868382 h 2152098"/>
              <a:gd name="connsiteX1320" fmla="*/ 7870252 w 9090025"/>
              <a:gd name="connsiteY1320" fmla="*/ 1860613 h 2152098"/>
              <a:gd name="connsiteX1321" fmla="*/ 7850830 w 9090025"/>
              <a:gd name="connsiteY1321" fmla="*/ 1856729 h 2152098"/>
              <a:gd name="connsiteX1322" fmla="*/ 7784790 w 9090025"/>
              <a:gd name="connsiteY1322" fmla="*/ 1845076 h 2152098"/>
              <a:gd name="connsiteX1323" fmla="*/ 7753714 w 9090025"/>
              <a:gd name="connsiteY1323" fmla="*/ 1841191 h 2152098"/>
              <a:gd name="connsiteX1324" fmla="*/ 7714868 w 9090025"/>
              <a:gd name="connsiteY1324" fmla="*/ 1833422 h 2152098"/>
              <a:gd name="connsiteX1325" fmla="*/ 7668252 w 9090025"/>
              <a:gd name="connsiteY1325" fmla="*/ 1825654 h 2152098"/>
              <a:gd name="connsiteX1326" fmla="*/ 7582790 w 9090025"/>
              <a:gd name="connsiteY1326" fmla="*/ 1814001 h 2152098"/>
              <a:gd name="connsiteX1327" fmla="*/ 7532290 w 9090025"/>
              <a:gd name="connsiteY1327" fmla="*/ 1806232 h 2152098"/>
              <a:gd name="connsiteX1328" fmla="*/ 7411866 w 9090025"/>
              <a:gd name="connsiteY1328" fmla="*/ 1786810 h 2152098"/>
              <a:gd name="connsiteX1329" fmla="*/ 7369136 w 9090025"/>
              <a:gd name="connsiteY1329" fmla="*/ 1782926 h 2152098"/>
              <a:gd name="connsiteX1330" fmla="*/ 7334174 w 9090025"/>
              <a:gd name="connsiteY1330" fmla="*/ 1779041 h 2152098"/>
              <a:gd name="connsiteX1331" fmla="*/ 7314751 w 9090025"/>
              <a:gd name="connsiteY1331" fmla="*/ 1775157 h 2152098"/>
              <a:gd name="connsiteX1332" fmla="*/ 7252597 w 9090025"/>
              <a:gd name="connsiteY1332" fmla="*/ 1767388 h 2152098"/>
              <a:gd name="connsiteX1333" fmla="*/ 7116635 w 9090025"/>
              <a:gd name="connsiteY1333" fmla="*/ 1747966 h 2152098"/>
              <a:gd name="connsiteX1334" fmla="*/ 7062250 w 9090025"/>
              <a:gd name="connsiteY1334" fmla="*/ 1740198 h 2152098"/>
              <a:gd name="connsiteX1335" fmla="*/ 6965134 w 9090025"/>
              <a:gd name="connsiteY1335" fmla="*/ 1732429 h 2152098"/>
              <a:gd name="connsiteX1336" fmla="*/ 6949596 w 9090025"/>
              <a:gd name="connsiteY1336" fmla="*/ 1728544 h 2152098"/>
              <a:gd name="connsiteX1337" fmla="*/ 6926288 w 9090025"/>
              <a:gd name="connsiteY1337" fmla="*/ 1728544 h 2152098"/>
              <a:gd name="connsiteX1338" fmla="*/ 6728173 w 9090025"/>
              <a:gd name="connsiteY1338" fmla="*/ 1705238 h 2152098"/>
              <a:gd name="connsiteX1339" fmla="*/ 6638826 w 9090025"/>
              <a:gd name="connsiteY1339" fmla="*/ 1697469 h 2152098"/>
              <a:gd name="connsiteX1340" fmla="*/ 6572788 w 9090025"/>
              <a:gd name="connsiteY1340" fmla="*/ 1689701 h 2152098"/>
              <a:gd name="connsiteX1341" fmla="*/ 6541711 w 9090025"/>
              <a:gd name="connsiteY1341" fmla="*/ 1685816 h 2152098"/>
              <a:gd name="connsiteX1342" fmla="*/ 6495095 w 9090025"/>
              <a:gd name="connsiteY1342" fmla="*/ 1681932 h 2152098"/>
              <a:gd name="connsiteX1343" fmla="*/ 6464018 w 9090025"/>
              <a:gd name="connsiteY1343" fmla="*/ 1678048 h 2152098"/>
              <a:gd name="connsiteX1344" fmla="*/ 6432941 w 9090025"/>
              <a:gd name="connsiteY1344" fmla="*/ 1678048 h 2152098"/>
              <a:gd name="connsiteX1345" fmla="*/ 6405749 w 9090025"/>
              <a:gd name="connsiteY1345" fmla="*/ 1674163 h 2152098"/>
              <a:gd name="connsiteX1346" fmla="*/ 6382441 w 9090025"/>
              <a:gd name="connsiteY1346" fmla="*/ 1670279 h 2152098"/>
              <a:gd name="connsiteX1347" fmla="*/ 6359133 w 9090025"/>
              <a:gd name="connsiteY1347" fmla="*/ 1670279 h 2152098"/>
              <a:gd name="connsiteX1348" fmla="*/ 6347479 w 9090025"/>
              <a:gd name="connsiteY1348" fmla="*/ 1670279 h 2152098"/>
              <a:gd name="connsiteX1349" fmla="*/ 6308633 w 9090025"/>
              <a:gd name="connsiteY1349" fmla="*/ 1670279 h 2152098"/>
              <a:gd name="connsiteX1350" fmla="*/ 6293094 w 9090025"/>
              <a:gd name="connsiteY1350" fmla="*/ 1666395 h 2152098"/>
              <a:gd name="connsiteX1351" fmla="*/ 6285325 w 9090025"/>
              <a:gd name="connsiteY1351" fmla="*/ 1666395 h 2152098"/>
              <a:gd name="connsiteX1352" fmla="*/ 6234825 w 9090025"/>
              <a:gd name="connsiteY1352" fmla="*/ 1662510 h 2152098"/>
              <a:gd name="connsiteX1353" fmla="*/ 6199863 w 9090025"/>
              <a:gd name="connsiteY1353" fmla="*/ 1658626 h 2152098"/>
              <a:gd name="connsiteX1354" fmla="*/ 6137709 w 9090025"/>
              <a:gd name="connsiteY1354" fmla="*/ 1654741 h 2152098"/>
              <a:gd name="connsiteX1355" fmla="*/ 6110517 w 9090025"/>
              <a:gd name="connsiteY1355" fmla="*/ 1654741 h 2152098"/>
              <a:gd name="connsiteX1356" fmla="*/ 6102748 w 9090025"/>
              <a:gd name="connsiteY1356" fmla="*/ 1654741 h 2152098"/>
              <a:gd name="connsiteX1357" fmla="*/ 6091094 w 9090025"/>
              <a:gd name="connsiteY1357" fmla="*/ 1650857 h 2152098"/>
              <a:gd name="connsiteX1358" fmla="*/ 6083325 w 9090025"/>
              <a:gd name="connsiteY1358" fmla="*/ 1650857 h 2152098"/>
              <a:gd name="connsiteX1359" fmla="*/ 6071671 w 9090025"/>
              <a:gd name="connsiteY1359" fmla="*/ 1654741 h 2152098"/>
              <a:gd name="connsiteX1360" fmla="*/ 5974555 w 9090025"/>
              <a:gd name="connsiteY1360" fmla="*/ 1654741 h 2152098"/>
              <a:gd name="connsiteX1361" fmla="*/ 5924055 w 9090025"/>
              <a:gd name="connsiteY1361" fmla="*/ 1658626 h 2152098"/>
              <a:gd name="connsiteX1362" fmla="*/ 5854132 w 9090025"/>
              <a:gd name="connsiteY1362" fmla="*/ 1658626 h 2152098"/>
              <a:gd name="connsiteX1363" fmla="*/ 5834709 w 9090025"/>
              <a:gd name="connsiteY1363" fmla="*/ 1658626 h 2152098"/>
              <a:gd name="connsiteX1364" fmla="*/ 5799747 w 9090025"/>
              <a:gd name="connsiteY1364" fmla="*/ 1658626 h 2152098"/>
              <a:gd name="connsiteX1365" fmla="*/ 5760901 w 9090025"/>
              <a:gd name="connsiteY1365" fmla="*/ 1658626 h 2152098"/>
              <a:gd name="connsiteX1366" fmla="*/ 5741478 w 9090025"/>
              <a:gd name="connsiteY1366" fmla="*/ 1658626 h 2152098"/>
              <a:gd name="connsiteX1367" fmla="*/ 5737593 w 9090025"/>
              <a:gd name="connsiteY1367" fmla="*/ 1658626 h 2152098"/>
              <a:gd name="connsiteX1368" fmla="*/ 5725939 w 9090025"/>
              <a:gd name="connsiteY1368" fmla="*/ 1662510 h 2152098"/>
              <a:gd name="connsiteX1369" fmla="*/ 5718170 w 9090025"/>
              <a:gd name="connsiteY1369" fmla="*/ 1662510 h 2152098"/>
              <a:gd name="connsiteX1370" fmla="*/ 5671554 w 9090025"/>
              <a:gd name="connsiteY1370" fmla="*/ 1662510 h 2152098"/>
              <a:gd name="connsiteX1371" fmla="*/ 5659900 w 9090025"/>
              <a:gd name="connsiteY1371" fmla="*/ 1662510 h 2152098"/>
              <a:gd name="connsiteX1372" fmla="*/ 5652131 w 9090025"/>
              <a:gd name="connsiteY1372" fmla="*/ 1662510 h 2152098"/>
              <a:gd name="connsiteX1373" fmla="*/ 5648247 w 9090025"/>
              <a:gd name="connsiteY1373" fmla="*/ 1662510 h 2152098"/>
              <a:gd name="connsiteX1374" fmla="*/ 5632708 w 9090025"/>
              <a:gd name="connsiteY1374" fmla="*/ 1662510 h 2152098"/>
              <a:gd name="connsiteX1375" fmla="*/ 5628823 w 9090025"/>
              <a:gd name="connsiteY1375" fmla="*/ 1666395 h 2152098"/>
              <a:gd name="connsiteX1376" fmla="*/ 5640477 w 9090025"/>
              <a:gd name="connsiteY1376" fmla="*/ 1666395 h 2152098"/>
              <a:gd name="connsiteX1377" fmla="*/ 5659900 w 9090025"/>
              <a:gd name="connsiteY1377" fmla="*/ 1670279 h 2152098"/>
              <a:gd name="connsiteX1378" fmla="*/ 5690977 w 9090025"/>
              <a:gd name="connsiteY1378" fmla="*/ 1674163 h 2152098"/>
              <a:gd name="connsiteX1379" fmla="*/ 5749247 w 9090025"/>
              <a:gd name="connsiteY1379" fmla="*/ 1674163 h 2152098"/>
              <a:gd name="connsiteX1380" fmla="*/ 5807516 w 9090025"/>
              <a:gd name="connsiteY1380" fmla="*/ 1678048 h 2152098"/>
              <a:gd name="connsiteX1381" fmla="*/ 5838593 w 9090025"/>
              <a:gd name="connsiteY1381" fmla="*/ 1678048 h 2152098"/>
              <a:gd name="connsiteX1382" fmla="*/ 5885209 w 9090025"/>
              <a:gd name="connsiteY1382" fmla="*/ 1674163 h 2152098"/>
              <a:gd name="connsiteX1383" fmla="*/ 5924055 w 9090025"/>
              <a:gd name="connsiteY1383" fmla="*/ 1674163 h 2152098"/>
              <a:gd name="connsiteX1384" fmla="*/ 5939594 w 9090025"/>
              <a:gd name="connsiteY1384" fmla="*/ 1674163 h 2152098"/>
              <a:gd name="connsiteX1385" fmla="*/ 5943478 w 9090025"/>
              <a:gd name="connsiteY1385" fmla="*/ 1674163 h 2152098"/>
              <a:gd name="connsiteX1386" fmla="*/ 6013401 w 9090025"/>
              <a:gd name="connsiteY1386" fmla="*/ 1681932 h 2152098"/>
              <a:gd name="connsiteX1387" fmla="*/ 6063902 w 9090025"/>
              <a:gd name="connsiteY1387" fmla="*/ 1685816 h 2152098"/>
              <a:gd name="connsiteX1388" fmla="*/ 6044478 w 9090025"/>
              <a:gd name="connsiteY1388" fmla="*/ 1693585 h 2152098"/>
              <a:gd name="connsiteX1389" fmla="*/ 6013401 w 9090025"/>
              <a:gd name="connsiteY1389" fmla="*/ 1689701 h 2152098"/>
              <a:gd name="connsiteX1390" fmla="*/ 5978440 w 9090025"/>
              <a:gd name="connsiteY1390" fmla="*/ 1685816 h 2152098"/>
              <a:gd name="connsiteX1391" fmla="*/ 5959017 w 9090025"/>
              <a:gd name="connsiteY1391" fmla="*/ 1685816 h 2152098"/>
              <a:gd name="connsiteX1392" fmla="*/ 5955132 w 9090025"/>
              <a:gd name="connsiteY1392" fmla="*/ 1685816 h 2152098"/>
              <a:gd name="connsiteX1393" fmla="*/ 5927940 w 9090025"/>
              <a:gd name="connsiteY1393" fmla="*/ 1681932 h 2152098"/>
              <a:gd name="connsiteX1394" fmla="*/ 5896863 w 9090025"/>
              <a:gd name="connsiteY1394" fmla="*/ 1681932 h 2152098"/>
              <a:gd name="connsiteX1395" fmla="*/ 5889093 w 9090025"/>
              <a:gd name="connsiteY1395" fmla="*/ 1685816 h 2152098"/>
              <a:gd name="connsiteX1396" fmla="*/ 5920170 w 9090025"/>
              <a:gd name="connsiteY1396" fmla="*/ 1685816 h 2152098"/>
              <a:gd name="connsiteX1397" fmla="*/ 5924055 w 9090025"/>
              <a:gd name="connsiteY1397" fmla="*/ 1693585 h 2152098"/>
              <a:gd name="connsiteX1398" fmla="*/ 5912401 w 9090025"/>
              <a:gd name="connsiteY1398" fmla="*/ 1697469 h 2152098"/>
              <a:gd name="connsiteX1399" fmla="*/ 5900747 w 9090025"/>
              <a:gd name="connsiteY1399" fmla="*/ 1697469 h 2152098"/>
              <a:gd name="connsiteX1400" fmla="*/ 5927940 w 9090025"/>
              <a:gd name="connsiteY1400" fmla="*/ 1701354 h 2152098"/>
              <a:gd name="connsiteX1401" fmla="*/ 5951247 w 9090025"/>
              <a:gd name="connsiteY1401" fmla="*/ 1705238 h 2152098"/>
              <a:gd name="connsiteX1402" fmla="*/ 5982324 w 9090025"/>
              <a:gd name="connsiteY1402" fmla="*/ 1709123 h 2152098"/>
              <a:gd name="connsiteX1403" fmla="*/ 6067786 w 9090025"/>
              <a:gd name="connsiteY1403" fmla="*/ 1716891 h 2152098"/>
              <a:gd name="connsiteX1404" fmla="*/ 6137709 w 9090025"/>
              <a:gd name="connsiteY1404" fmla="*/ 1724660 h 2152098"/>
              <a:gd name="connsiteX1405" fmla="*/ 6168786 w 9090025"/>
              <a:gd name="connsiteY1405" fmla="*/ 1728544 h 2152098"/>
              <a:gd name="connsiteX1406" fmla="*/ 6176556 w 9090025"/>
              <a:gd name="connsiteY1406" fmla="*/ 1732429 h 2152098"/>
              <a:gd name="connsiteX1407" fmla="*/ 6184325 w 9090025"/>
              <a:gd name="connsiteY1407" fmla="*/ 1728544 h 2152098"/>
              <a:gd name="connsiteX1408" fmla="*/ 6188210 w 9090025"/>
              <a:gd name="connsiteY1408" fmla="*/ 1728544 h 2152098"/>
              <a:gd name="connsiteX1409" fmla="*/ 6180440 w 9090025"/>
              <a:gd name="connsiteY1409" fmla="*/ 1732429 h 2152098"/>
              <a:gd name="connsiteX1410" fmla="*/ 6195979 w 9090025"/>
              <a:gd name="connsiteY1410" fmla="*/ 1732429 h 2152098"/>
              <a:gd name="connsiteX1411" fmla="*/ 6211517 w 9090025"/>
              <a:gd name="connsiteY1411" fmla="*/ 1736313 h 2152098"/>
              <a:gd name="connsiteX1412" fmla="*/ 6234825 w 9090025"/>
              <a:gd name="connsiteY1412" fmla="*/ 1740198 h 2152098"/>
              <a:gd name="connsiteX1413" fmla="*/ 6273671 w 9090025"/>
              <a:gd name="connsiteY1413" fmla="*/ 1747966 h 2152098"/>
              <a:gd name="connsiteX1414" fmla="*/ 6300864 w 9090025"/>
              <a:gd name="connsiteY1414" fmla="*/ 1751851 h 2152098"/>
              <a:gd name="connsiteX1415" fmla="*/ 6316402 w 9090025"/>
              <a:gd name="connsiteY1415" fmla="*/ 1751851 h 2152098"/>
              <a:gd name="connsiteX1416" fmla="*/ 6328056 w 9090025"/>
              <a:gd name="connsiteY1416" fmla="*/ 1755735 h 2152098"/>
              <a:gd name="connsiteX1417" fmla="*/ 6382441 w 9090025"/>
              <a:gd name="connsiteY1417" fmla="*/ 1763504 h 2152098"/>
              <a:gd name="connsiteX1418" fmla="*/ 6448480 w 9090025"/>
              <a:gd name="connsiteY1418" fmla="*/ 1771272 h 2152098"/>
              <a:gd name="connsiteX1419" fmla="*/ 6479557 w 9090025"/>
              <a:gd name="connsiteY1419" fmla="*/ 1779041 h 2152098"/>
              <a:gd name="connsiteX1420" fmla="*/ 6514518 w 9090025"/>
              <a:gd name="connsiteY1420" fmla="*/ 1782926 h 2152098"/>
              <a:gd name="connsiteX1421" fmla="*/ 6545595 w 9090025"/>
              <a:gd name="connsiteY1421" fmla="*/ 1790694 h 2152098"/>
              <a:gd name="connsiteX1422" fmla="*/ 6607749 w 9090025"/>
              <a:gd name="connsiteY1422" fmla="*/ 1802347 h 2152098"/>
              <a:gd name="connsiteX1423" fmla="*/ 6623288 w 9090025"/>
              <a:gd name="connsiteY1423" fmla="*/ 1806232 h 2152098"/>
              <a:gd name="connsiteX1424" fmla="*/ 6607749 w 9090025"/>
              <a:gd name="connsiteY1424" fmla="*/ 1806232 h 2152098"/>
              <a:gd name="connsiteX1425" fmla="*/ 6561134 w 9090025"/>
              <a:gd name="connsiteY1425" fmla="*/ 1798463 h 2152098"/>
              <a:gd name="connsiteX1426" fmla="*/ 6514518 w 9090025"/>
              <a:gd name="connsiteY1426" fmla="*/ 1790694 h 2152098"/>
              <a:gd name="connsiteX1427" fmla="*/ 6498980 w 9090025"/>
              <a:gd name="connsiteY1427" fmla="*/ 1786810 h 2152098"/>
              <a:gd name="connsiteX1428" fmla="*/ 6491210 w 9090025"/>
              <a:gd name="connsiteY1428" fmla="*/ 1786810 h 2152098"/>
              <a:gd name="connsiteX1429" fmla="*/ 6467903 w 9090025"/>
              <a:gd name="connsiteY1429" fmla="*/ 1782926 h 2152098"/>
              <a:gd name="connsiteX1430" fmla="*/ 6417403 w 9090025"/>
              <a:gd name="connsiteY1430" fmla="*/ 1775157 h 2152098"/>
              <a:gd name="connsiteX1431" fmla="*/ 6378556 w 9090025"/>
              <a:gd name="connsiteY1431" fmla="*/ 1767388 h 2152098"/>
              <a:gd name="connsiteX1432" fmla="*/ 6351364 w 9090025"/>
              <a:gd name="connsiteY1432" fmla="*/ 1763504 h 2152098"/>
              <a:gd name="connsiteX1433" fmla="*/ 6316402 w 9090025"/>
              <a:gd name="connsiteY1433" fmla="*/ 1759619 h 2152098"/>
              <a:gd name="connsiteX1434" fmla="*/ 6289210 w 9090025"/>
              <a:gd name="connsiteY1434" fmla="*/ 1755735 h 2152098"/>
              <a:gd name="connsiteX1435" fmla="*/ 6254248 w 9090025"/>
              <a:gd name="connsiteY1435" fmla="*/ 1747966 h 2152098"/>
              <a:gd name="connsiteX1436" fmla="*/ 6215402 w 9090025"/>
              <a:gd name="connsiteY1436" fmla="*/ 1744082 h 2152098"/>
              <a:gd name="connsiteX1437" fmla="*/ 6184325 w 9090025"/>
              <a:gd name="connsiteY1437" fmla="*/ 1740198 h 2152098"/>
              <a:gd name="connsiteX1438" fmla="*/ 6126056 w 9090025"/>
              <a:gd name="connsiteY1438" fmla="*/ 1728544 h 2152098"/>
              <a:gd name="connsiteX1439" fmla="*/ 6114402 w 9090025"/>
              <a:gd name="connsiteY1439" fmla="*/ 1728544 h 2152098"/>
              <a:gd name="connsiteX1440" fmla="*/ 6060017 w 9090025"/>
              <a:gd name="connsiteY1440" fmla="*/ 1724660 h 2152098"/>
              <a:gd name="connsiteX1441" fmla="*/ 6025055 w 9090025"/>
              <a:gd name="connsiteY1441" fmla="*/ 1724660 h 2152098"/>
              <a:gd name="connsiteX1442" fmla="*/ 5997863 w 9090025"/>
              <a:gd name="connsiteY1442" fmla="*/ 1720776 h 2152098"/>
              <a:gd name="connsiteX1443" fmla="*/ 5947363 w 9090025"/>
              <a:gd name="connsiteY1443" fmla="*/ 1713007 h 2152098"/>
              <a:gd name="connsiteX1444" fmla="*/ 5931824 w 9090025"/>
              <a:gd name="connsiteY1444" fmla="*/ 1709123 h 2152098"/>
              <a:gd name="connsiteX1445" fmla="*/ 5920170 w 9090025"/>
              <a:gd name="connsiteY1445" fmla="*/ 1709123 h 2152098"/>
              <a:gd name="connsiteX1446" fmla="*/ 5889093 w 9090025"/>
              <a:gd name="connsiteY1446" fmla="*/ 1705238 h 2152098"/>
              <a:gd name="connsiteX1447" fmla="*/ 5823055 w 9090025"/>
              <a:gd name="connsiteY1447" fmla="*/ 1701354 h 2152098"/>
              <a:gd name="connsiteX1448" fmla="*/ 5791978 w 9090025"/>
              <a:gd name="connsiteY1448" fmla="*/ 1701354 h 2152098"/>
              <a:gd name="connsiteX1449" fmla="*/ 5757016 w 9090025"/>
              <a:gd name="connsiteY1449" fmla="*/ 1701354 h 2152098"/>
              <a:gd name="connsiteX1450" fmla="*/ 5706516 w 9090025"/>
              <a:gd name="connsiteY1450" fmla="*/ 1701354 h 2152098"/>
              <a:gd name="connsiteX1451" fmla="*/ 5683208 w 9090025"/>
              <a:gd name="connsiteY1451" fmla="*/ 1701354 h 2152098"/>
              <a:gd name="connsiteX1452" fmla="*/ 5667670 w 9090025"/>
              <a:gd name="connsiteY1452" fmla="*/ 1697469 h 2152098"/>
              <a:gd name="connsiteX1453" fmla="*/ 5636593 w 9090025"/>
              <a:gd name="connsiteY1453" fmla="*/ 1697469 h 2152098"/>
              <a:gd name="connsiteX1454" fmla="*/ 5609400 w 9090025"/>
              <a:gd name="connsiteY1454" fmla="*/ 1693585 h 2152098"/>
              <a:gd name="connsiteX1455" fmla="*/ 5593862 w 9090025"/>
              <a:gd name="connsiteY1455" fmla="*/ 1693585 h 2152098"/>
              <a:gd name="connsiteX1456" fmla="*/ 5589977 w 9090025"/>
              <a:gd name="connsiteY1456" fmla="*/ 1689701 h 2152098"/>
              <a:gd name="connsiteX1457" fmla="*/ 5597746 w 9090025"/>
              <a:gd name="connsiteY1457" fmla="*/ 1685816 h 2152098"/>
              <a:gd name="connsiteX1458" fmla="*/ 5578323 w 9090025"/>
              <a:gd name="connsiteY1458" fmla="*/ 1678048 h 2152098"/>
              <a:gd name="connsiteX1459" fmla="*/ 5551131 w 9090025"/>
              <a:gd name="connsiteY1459" fmla="*/ 1678048 h 2152098"/>
              <a:gd name="connsiteX1460" fmla="*/ 5492862 w 9090025"/>
              <a:gd name="connsiteY1460" fmla="*/ 1674163 h 2152098"/>
              <a:gd name="connsiteX1461" fmla="*/ 5465669 w 9090025"/>
              <a:gd name="connsiteY1461" fmla="*/ 1674163 h 2152098"/>
              <a:gd name="connsiteX1462" fmla="*/ 5450131 w 9090025"/>
              <a:gd name="connsiteY1462" fmla="*/ 1666395 h 2152098"/>
              <a:gd name="connsiteX1463" fmla="*/ 5391861 w 9090025"/>
              <a:gd name="connsiteY1463" fmla="*/ 1662510 h 2152098"/>
              <a:gd name="connsiteX1464" fmla="*/ 5368553 w 9090025"/>
              <a:gd name="connsiteY1464" fmla="*/ 1658626 h 2152098"/>
              <a:gd name="connsiteX1465" fmla="*/ 5341361 w 9090025"/>
              <a:gd name="connsiteY1465" fmla="*/ 1658626 h 2152098"/>
              <a:gd name="connsiteX1466" fmla="*/ 5325823 w 9090025"/>
              <a:gd name="connsiteY1466" fmla="*/ 1658626 h 2152098"/>
              <a:gd name="connsiteX1467" fmla="*/ 5302515 w 9090025"/>
              <a:gd name="connsiteY1467" fmla="*/ 1658626 h 2152098"/>
              <a:gd name="connsiteX1468" fmla="*/ 5279207 w 9090025"/>
              <a:gd name="connsiteY1468" fmla="*/ 1658626 h 2152098"/>
              <a:gd name="connsiteX1469" fmla="*/ 5228707 w 9090025"/>
              <a:gd name="connsiteY1469" fmla="*/ 1658626 h 2152098"/>
              <a:gd name="connsiteX1470" fmla="*/ 5189861 w 9090025"/>
              <a:gd name="connsiteY1470" fmla="*/ 1658626 h 2152098"/>
              <a:gd name="connsiteX1471" fmla="*/ 5158784 w 9090025"/>
              <a:gd name="connsiteY1471" fmla="*/ 1662510 h 2152098"/>
              <a:gd name="connsiteX1472" fmla="*/ 5139361 w 9090025"/>
              <a:gd name="connsiteY1472" fmla="*/ 1662510 h 2152098"/>
              <a:gd name="connsiteX1473" fmla="*/ 5092745 w 9090025"/>
              <a:gd name="connsiteY1473" fmla="*/ 1666395 h 2152098"/>
              <a:gd name="connsiteX1474" fmla="*/ 5038360 w 9090025"/>
              <a:gd name="connsiteY1474" fmla="*/ 1666395 h 2152098"/>
              <a:gd name="connsiteX1475" fmla="*/ 5015053 w 9090025"/>
              <a:gd name="connsiteY1475" fmla="*/ 1670279 h 2152098"/>
              <a:gd name="connsiteX1476" fmla="*/ 4991745 w 9090025"/>
              <a:gd name="connsiteY1476" fmla="*/ 1670279 h 2152098"/>
              <a:gd name="connsiteX1477" fmla="*/ 4952898 w 9090025"/>
              <a:gd name="connsiteY1477" fmla="*/ 1674163 h 2152098"/>
              <a:gd name="connsiteX1478" fmla="*/ 4910168 w 9090025"/>
              <a:gd name="connsiteY1478" fmla="*/ 1674163 h 2152098"/>
              <a:gd name="connsiteX1479" fmla="*/ 4855783 w 9090025"/>
              <a:gd name="connsiteY1479" fmla="*/ 1678048 h 2152098"/>
              <a:gd name="connsiteX1480" fmla="*/ 4743129 w 9090025"/>
              <a:gd name="connsiteY1480" fmla="*/ 1685816 h 2152098"/>
              <a:gd name="connsiteX1481" fmla="*/ 4680975 w 9090025"/>
              <a:gd name="connsiteY1481" fmla="*/ 1689701 h 2152098"/>
              <a:gd name="connsiteX1482" fmla="*/ 4350781 w 9090025"/>
              <a:gd name="connsiteY1482" fmla="*/ 1716891 h 2152098"/>
              <a:gd name="connsiteX1483" fmla="*/ 4304166 w 9090025"/>
              <a:gd name="connsiteY1483" fmla="*/ 1728544 h 2152098"/>
              <a:gd name="connsiteX1484" fmla="*/ 4381858 w 9090025"/>
              <a:gd name="connsiteY1484" fmla="*/ 1724660 h 2152098"/>
              <a:gd name="connsiteX1485" fmla="*/ 4459551 w 9090025"/>
              <a:gd name="connsiteY1485" fmla="*/ 1720776 h 2152098"/>
              <a:gd name="connsiteX1486" fmla="*/ 4478974 w 9090025"/>
              <a:gd name="connsiteY1486" fmla="*/ 1716891 h 2152098"/>
              <a:gd name="connsiteX1487" fmla="*/ 4486743 w 9090025"/>
              <a:gd name="connsiteY1487" fmla="*/ 1716891 h 2152098"/>
              <a:gd name="connsiteX1488" fmla="*/ 4513936 w 9090025"/>
              <a:gd name="connsiteY1488" fmla="*/ 1713007 h 2152098"/>
              <a:gd name="connsiteX1489" fmla="*/ 4537243 w 9090025"/>
              <a:gd name="connsiteY1489" fmla="*/ 1716891 h 2152098"/>
              <a:gd name="connsiteX1490" fmla="*/ 4560551 w 9090025"/>
              <a:gd name="connsiteY1490" fmla="*/ 1716891 h 2152098"/>
              <a:gd name="connsiteX1491" fmla="*/ 4700398 w 9090025"/>
              <a:gd name="connsiteY1491" fmla="*/ 1697469 h 2152098"/>
              <a:gd name="connsiteX1492" fmla="*/ 4747013 w 9090025"/>
              <a:gd name="connsiteY1492" fmla="*/ 1697469 h 2152098"/>
              <a:gd name="connsiteX1493" fmla="*/ 4778090 w 9090025"/>
              <a:gd name="connsiteY1493" fmla="*/ 1693585 h 2152098"/>
              <a:gd name="connsiteX1494" fmla="*/ 4824706 w 9090025"/>
              <a:gd name="connsiteY1494" fmla="*/ 1693585 h 2152098"/>
              <a:gd name="connsiteX1495" fmla="*/ 4867437 w 9090025"/>
              <a:gd name="connsiteY1495" fmla="*/ 1693585 h 2152098"/>
              <a:gd name="connsiteX1496" fmla="*/ 4906283 w 9090025"/>
              <a:gd name="connsiteY1496" fmla="*/ 1693585 h 2152098"/>
              <a:gd name="connsiteX1497" fmla="*/ 4956783 w 9090025"/>
              <a:gd name="connsiteY1497" fmla="*/ 1689701 h 2152098"/>
              <a:gd name="connsiteX1498" fmla="*/ 5015053 w 9090025"/>
              <a:gd name="connsiteY1498" fmla="*/ 1689701 h 2152098"/>
              <a:gd name="connsiteX1499" fmla="*/ 5069437 w 9090025"/>
              <a:gd name="connsiteY1499" fmla="*/ 1693585 h 2152098"/>
              <a:gd name="connsiteX1500" fmla="*/ 5116053 w 9090025"/>
              <a:gd name="connsiteY1500" fmla="*/ 1693585 h 2152098"/>
              <a:gd name="connsiteX1501" fmla="*/ 5209284 w 9090025"/>
              <a:gd name="connsiteY1501" fmla="*/ 1697469 h 2152098"/>
              <a:gd name="connsiteX1502" fmla="*/ 5236476 w 9090025"/>
              <a:gd name="connsiteY1502" fmla="*/ 1697469 h 2152098"/>
              <a:gd name="connsiteX1503" fmla="*/ 5252015 w 9090025"/>
              <a:gd name="connsiteY1503" fmla="*/ 1697469 h 2152098"/>
              <a:gd name="connsiteX1504" fmla="*/ 5263669 w 9090025"/>
              <a:gd name="connsiteY1504" fmla="*/ 1697469 h 2152098"/>
              <a:gd name="connsiteX1505" fmla="*/ 5279207 w 9090025"/>
              <a:gd name="connsiteY1505" fmla="*/ 1705238 h 2152098"/>
              <a:gd name="connsiteX1506" fmla="*/ 5263669 w 9090025"/>
              <a:gd name="connsiteY1506" fmla="*/ 1709123 h 2152098"/>
              <a:gd name="connsiteX1507" fmla="*/ 5252015 w 9090025"/>
              <a:gd name="connsiteY1507" fmla="*/ 1705238 h 2152098"/>
              <a:gd name="connsiteX1508" fmla="*/ 5197630 w 9090025"/>
              <a:gd name="connsiteY1508" fmla="*/ 1709123 h 2152098"/>
              <a:gd name="connsiteX1509" fmla="*/ 5147130 w 9090025"/>
              <a:gd name="connsiteY1509" fmla="*/ 1713007 h 2152098"/>
              <a:gd name="connsiteX1510" fmla="*/ 5092745 w 9090025"/>
              <a:gd name="connsiteY1510" fmla="*/ 1713007 h 2152098"/>
              <a:gd name="connsiteX1511" fmla="*/ 5053899 w 9090025"/>
              <a:gd name="connsiteY1511" fmla="*/ 1713007 h 2152098"/>
              <a:gd name="connsiteX1512" fmla="*/ 5015053 w 9090025"/>
              <a:gd name="connsiteY1512" fmla="*/ 1716891 h 2152098"/>
              <a:gd name="connsiteX1513" fmla="*/ 4983975 w 9090025"/>
              <a:gd name="connsiteY1513" fmla="*/ 1713007 h 2152098"/>
              <a:gd name="connsiteX1514" fmla="*/ 4910168 w 9090025"/>
              <a:gd name="connsiteY1514" fmla="*/ 1716891 h 2152098"/>
              <a:gd name="connsiteX1515" fmla="*/ 4879091 w 9090025"/>
              <a:gd name="connsiteY1515" fmla="*/ 1716891 h 2152098"/>
              <a:gd name="connsiteX1516" fmla="*/ 4855783 w 9090025"/>
              <a:gd name="connsiteY1516" fmla="*/ 1716891 h 2152098"/>
              <a:gd name="connsiteX1517" fmla="*/ 4828590 w 9090025"/>
              <a:gd name="connsiteY1517" fmla="*/ 1716891 h 2152098"/>
              <a:gd name="connsiteX1518" fmla="*/ 4781975 w 9090025"/>
              <a:gd name="connsiteY1518" fmla="*/ 1720776 h 2152098"/>
              <a:gd name="connsiteX1519" fmla="*/ 4723706 w 9090025"/>
              <a:gd name="connsiteY1519" fmla="*/ 1720776 h 2152098"/>
              <a:gd name="connsiteX1520" fmla="*/ 4626590 w 9090025"/>
              <a:gd name="connsiteY1520" fmla="*/ 1728544 h 2152098"/>
              <a:gd name="connsiteX1521" fmla="*/ 4548897 w 9090025"/>
              <a:gd name="connsiteY1521" fmla="*/ 1736313 h 2152098"/>
              <a:gd name="connsiteX1522" fmla="*/ 4513936 w 9090025"/>
              <a:gd name="connsiteY1522" fmla="*/ 1740198 h 2152098"/>
              <a:gd name="connsiteX1523" fmla="*/ 4498397 w 9090025"/>
              <a:gd name="connsiteY1523" fmla="*/ 1744082 h 2152098"/>
              <a:gd name="connsiteX1524" fmla="*/ 4467320 w 9090025"/>
              <a:gd name="connsiteY1524" fmla="*/ 1747966 h 2152098"/>
              <a:gd name="connsiteX1525" fmla="*/ 4424589 w 9090025"/>
              <a:gd name="connsiteY1525" fmla="*/ 1751851 h 2152098"/>
              <a:gd name="connsiteX1526" fmla="*/ 4168204 w 9090025"/>
              <a:gd name="connsiteY1526" fmla="*/ 1779041 h 2152098"/>
              <a:gd name="connsiteX1527" fmla="*/ 3806934 w 9090025"/>
              <a:gd name="connsiteY1527" fmla="*/ 1829538 h 2152098"/>
              <a:gd name="connsiteX1528" fmla="*/ 3768087 w 9090025"/>
              <a:gd name="connsiteY1528" fmla="*/ 1833422 h 2152098"/>
              <a:gd name="connsiteX1529" fmla="*/ 3744780 w 9090025"/>
              <a:gd name="connsiteY1529" fmla="*/ 1841191 h 2152098"/>
              <a:gd name="connsiteX1530" fmla="*/ 3694280 w 9090025"/>
              <a:gd name="connsiteY1530" fmla="*/ 1848960 h 2152098"/>
              <a:gd name="connsiteX1531" fmla="*/ 3651549 w 9090025"/>
              <a:gd name="connsiteY1531" fmla="*/ 1856729 h 2152098"/>
              <a:gd name="connsiteX1532" fmla="*/ 3604933 w 9090025"/>
              <a:gd name="connsiteY1532" fmla="*/ 1864497 h 2152098"/>
              <a:gd name="connsiteX1533" fmla="*/ 3503933 w 9090025"/>
              <a:gd name="connsiteY1533" fmla="*/ 1880035 h 2152098"/>
              <a:gd name="connsiteX1534" fmla="*/ 3457317 w 9090025"/>
              <a:gd name="connsiteY1534" fmla="*/ 1887804 h 2152098"/>
              <a:gd name="connsiteX1535" fmla="*/ 3383509 w 9090025"/>
              <a:gd name="connsiteY1535" fmla="*/ 1907225 h 2152098"/>
              <a:gd name="connsiteX1536" fmla="*/ 3367971 w 9090025"/>
              <a:gd name="connsiteY1536" fmla="*/ 1911110 h 2152098"/>
              <a:gd name="connsiteX1537" fmla="*/ 3348548 w 9090025"/>
              <a:gd name="connsiteY1537" fmla="*/ 1914994 h 2152098"/>
              <a:gd name="connsiteX1538" fmla="*/ 3309702 w 9090025"/>
              <a:gd name="connsiteY1538" fmla="*/ 1922763 h 2152098"/>
              <a:gd name="connsiteX1539" fmla="*/ 3266971 w 9090025"/>
              <a:gd name="connsiteY1539" fmla="*/ 1930532 h 2152098"/>
              <a:gd name="connsiteX1540" fmla="*/ 3169855 w 9090025"/>
              <a:gd name="connsiteY1540" fmla="*/ 1949953 h 2152098"/>
              <a:gd name="connsiteX1541" fmla="*/ 3107701 w 9090025"/>
              <a:gd name="connsiteY1541" fmla="*/ 1961607 h 2152098"/>
              <a:gd name="connsiteX1542" fmla="*/ 3084393 w 9090025"/>
              <a:gd name="connsiteY1542" fmla="*/ 1969375 h 2152098"/>
              <a:gd name="connsiteX1543" fmla="*/ 2998931 w 9090025"/>
              <a:gd name="connsiteY1543" fmla="*/ 1992682 h 2152098"/>
              <a:gd name="connsiteX1544" fmla="*/ 2963970 w 9090025"/>
              <a:gd name="connsiteY1544" fmla="*/ 1996566 h 2152098"/>
              <a:gd name="connsiteX1545" fmla="*/ 2874623 w 9090025"/>
              <a:gd name="connsiteY1545" fmla="*/ 2015988 h 2152098"/>
              <a:gd name="connsiteX1546" fmla="*/ 2843546 w 9090025"/>
              <a:gd name="connsiteY1546" fmla="*/ 2023757 h 2152098"/>
              <a:gd name="connsiteX1547" fmla="*/ 2777508 w 9090025"/>
              <a:gd name="connsiteY1547" fmla="*/ 2043178 h 2152098"/>
              <a:gd name="connsiteX1548" fmla="*/ 2707584 w 9090025"/>
              <a:gd name="connsiteY1548" fmla="*/ 2058716 h 2152098"/>
              <a:gd name="connsiteX1549" fmla="*/ 2703700 w 9090025"/>
              <a:gd name="connsiteY1549" fmla="*/ 2054831 h 2152098"/>
              <a:gd name="connsiteX1550" fmla="*/ 2734777 w 9090025"/>
              <a:gd name="connsiteY1550" fmla="*/ 2039294 h 2152098"/>
              <a:gd name="connsiteX1551" fmla="*/ 2719238 w 9090025"/>
              <a:gd name="connsiteY1551" fmla="*/ 2035410 h 2152098"/>
              <a:gd name="connsiteX1552" fmla="*/ 2711469 w 9090025"/>
              <a:gd name="connsiteY1552" fmla="*/ 2035410 h 2152098"/>
              <a:gd name="connsiteX1553" fmla="*/ 2692046 w 9090025"/>
              <a:gd name="connsiteY1553" fmla="*/ 2035410 h 2152098"/>
              <a:gd name="connsiteX1554" fmla="*/ 2668738 w 9090025"/>
              <a:gd name="connsiteY1554" fmla="*/ 2031525 h 2152098"/>
              <a:gd name="connsiteX1555" fmla="*/ 2668738 w 9090025"/>
              <a:gd name="connsiteY1555" fmla="*/ 2015988 h 2152098"/>
              <a:gd name="connsiteX1556" fmla="*/ 2610469 w 9090025"/>
              <a:gd name="connsiteY1556" fmla="*/ 2019872 h 2152098"/>
              <a:gd name="connsiteX1557" fmla="*/ 2594931 w 9090025"/>
              <a:gd name="connsiteY1557" fmla="*/ 2027641 h 2152098"/>
              <a:gd name="connsiteX1558" fmla="*/ 2594931 w 9090025"/>
              <a:gd name="connsiteY1558" fmla="*/ 2023757 h 2152098"/>
              <a:gd name="connsiteX1559" fmla="*/ 2579392 w 9090025"/>
              <a:gd name="connsiteY1559" fmla="*/ 2019872 h 2152098"/>
              <a:gd name="connsiteX1560" fmla="*/ 2478392 w 9090025"/>
              <a:gd name="connsiteY1560" fmla="*/ 2050947 h 2152098"/>
              <a:gd name="connsiteX1561" fmla="*/ 2455084 w 9090025"/>
              <a:gd name="connsiteY1561" fmla="*/ 2058716 h 2152098"/>
              <a:gd name="connsiteX1562" fmla="*/ 2447315 w 9090025"/>
              <a:gd name="connsiteY1562" fmla="*/ 2062600 h 2152098"/>
              <a:gd name="connsiteX1563" fmla="*/ 2435661 w 9090025"/>
              <a:gd name="connsiteY1563" fmla="*/ 2066485 h 2152098"/>
              <a:gd name="connsiteX1564" fmla="*/ 2431776 w 9090025"/>
              <a:gd name="connsiteY1564" fmla="*/ 2062600 h 2152098"/>
              <a:gd name="connsiteX1565" fmla="*/ 2412353 w 9090025"/>
              <a:gd name="connsiteY1565" fmla="*/ 2062600 h 2152098"/>
              <a:gd name="connsiteX1566" fmla="*/ 2389045 w 9090025"/>
              <a:gd name="connsiteY1566" fmla="*/ 2066485 h 2152098"/>
              <a:gd name="connsiteX1567" fmla="*/ 2373507 w 9090025"/>
              <a:gd name="connsiteY1567" fmla="*/ 2070369 h 2152098"/>
              <a:gd name="connsiteX1568" fmla="*/ 2326891 w 9090025"/>
              <a:gd name="connsiteY1568" fmla="*/ 2085906 h 2152098"/>
              <a:gd name="connsiteX1569" fmla="*/ 2307468 w 9090025"/>
              <a:gd name="connsiteY1569" fmla="*/ 2093675 h 2152098"/>
              <a:gd name="connsiteX1570" fmla="*/ 2272506 w 9090025"/>
              <a:gd name="connsiteY1570" fmla="*/ 2101444 h 2152098"/>
              <a:gd name="connsiteX1571" fmla="*/ 2237545 w 9090025"/>
              <a:gd name="connsiteY1571" fmla="*/ 2109213 h 2152098"/>
              <a:gd name="connsiteX1572" fmla="*/ 2222006 w 9090025"/>
              <a:gd name="connsiteY1572" fmla="*/ 2113097 h 2152098"/>
              <a:gd name="connsiteX1573" fmla="*/ 2210352 w 9090025"/>
              <a:gd name="connsiteY1573" fmla="*/ 2120866 h 2152098"/>
              <a:gd name="connsiteX1574" fmla="*/ 2179275 w 9090025"/>
              <a:gd name="connsiteY1574" fmla="*/ 2132519 h 2152098"/>
              <a:gd name="connsiteX1575" fmla="*/ 2152083 w 9090025"/>
              <a:gd name="connsiteY1575" fmla="*/ 2140288 h 2152098"/>
              <a:gd name="connsiteX1576" fmla="*/ 2109352 w 9090025"/>
              <a:gd name="connsiteY1576" fmla="*/ 2148056 h 2152098"/>
              <a:gd name="connsiteX1577" fmla="*/ 2097698 w 9090025"/>
              <a:gd name="connsiteY1577" fmla="*/ 2144172 h 2152098"/>
              <a:gd name="connsiteX1578" fmla="*/ 2113237 w 9090025"/>
              <a:gd name="connsiteY1578" fmla="*/ 2136403 h 2152098"/>
              <a:gd name="connsiteX1579" fmla="*/ 2183160 w 9090025"/>
              <a:gd name="connsiteY1579" fmla="*/ 2120866 h 2152098"/>
              <a:gd name="connsiteX1580" fmla="*/ 2303583 w 9090025"/>
              <a:gd name="connsiteY1580" fmla="*/ 2082022 h 2152098"/>
              <a:gd name="connsiteX1581" fmla="*/ 2354084 w 9090025"/>
              <a:gd name="connsiteY1581" fmla="*/ 2066485 h 2152098"/>
              <a:gd name="connsiteX1582" fmla="*/ 2408469 w 9090025"/>
              <a:gd name="connsiteY1582" fmla="*/ 2054831 h 2152098"/>
              <a:gd name="connsiteX1583" fmla="*/ 2447315 w 9090025"/>
              <a:gd name="connsiteY1583" fmla="*/ 2047063 h 2152098"/>
              <a:gd name="connsiteX1584" fmla="*/ 2478392 w 9090025"/>
              <a:gd name="connsiteY1584" fmla="*/ 2035410 h 2152098"/>
              <a:gd name="connsiteX1585" fmla="*/ 2517238 w 9090025"/>
              <a:gd name="connsiteY1585" fmla="*/ 2023757 h 2152098"/>
              <a:gd name="connsiteX1586" fmla="*/ 2571623 w 9090025"/>
              <a:gd name="connsiteY1586" fmla="*/ 2008219 h 2152098"/>
              <a:gd name="connsiteX1587" fmla="*/ 2637661 w 9090025"/>
              <a:gd name="connsiteY1587" fmla="*/ 1992682 h 2152098"/>
              <a:gd name="connsiteX1588" fmla="*/ 2688161 w 9090025"/>
              <a:gd name="connsiteY1588" fmla="*/ 1977144 h 2152098"/>
              <a:gd name="connsiteX1589" fmla="*/ 2715354 w 9090025"/>
              <a:gd name="connsiteY1589" fmla="*/ 1965491 h 2152098"/>
              <a:gd name="connsiteX1590" fmla="*/ 2738662 w 9090025"/>
              <a:gd name="connsiteY1590" fmla="*/ 1953838 h 2152098"/>
              <a:gd name="connsiteX1591" fmla="*/ 2761969 w 9090025"/>
              <a:gd name="connsiteY1591" fmla="*/ 1946069 h 2152098"/>
              <a:gd name="connsiteX1592" fmla="*/ 2820239 w 9090025"/>
              <a:gd name="connsiteY1592" fmla="*/ 1918879 h 2152098"/>
              <a:gd name="connsiteX1593" fmla="*/ 2828008 w 9090025"/>
              <a:gd name="connsiteY1593" fmla="*/ 1914994 h 2152098"/>
              <a:gd name="connsiteX1594" fmla="*/ 2789162 w 9090025"/>
              <a:gd name="connsiteY1594" fmla="*/ 1922763 h 2152098"/>
              <a:gd name="connsiteX1595" fmla="*/ 2715354 w 9090025"/>
              <a:gd name="connsiteY1595" fmla="*/ 1942185 h 2152098"/>
              <a:gd name="connsiteX1596" fmla="*/ 2692046 w 9090025"/>
              <a:gd name="connsiteY1596" fmla="*/ 1949953 h 2152098"/>
              <a:gd name="connsiteX1597" fmla="*/ 2664854 w 9090025"/>
              <a:gd name="connsiteY1597" fmla="*/ 1953838 h 2152098"/>
              <a:gd name="connsiteX1598" fmla="*/ 2657084 w 9090025"/>
              <a:gd name="connsiteY1598" fmla="*/ 1949953 h 2152098"/>
              <a:gd name="connsiteX1599" fmla="*/ 2622123 w 9090025"/>
              <a:gd name="connsiteY1599" fmla="*/ 1957722 h 2152098"/>
              <a:gd name="connsiteX1600" fmla="*/ 2575507 w 9090025"/>
              <a:gd name="connsiteY1600" fmla="*/ 1973260 h 2152098"/>
              <a:gd name="connsiteX1601" fmla="*/ 2528892 w 9090025"/>
              <a:gd name="connsiteY1601" fmla="*/ 1984913 h 2152098"/>
              <a:gd name="connsiteX1602" fmla="*/ 2486161 w 9090025"/>
              <a:gd name="connsiteY1602" fmla="*/ 1992682 h 2152098"/>
              <a:gd name="connsiteX1603" fmla="*/ 2447315 w 9090025"/>
              <a:gd name="connsiteY1603" fmla="*/ 2004335 h 2152098"/>
              <a:gd name="connsiteX1604" fmla="*/ 2412353 w 9090025"/>
              <a:gd name="connsiteY1604" fmla="*/ 2015988 h 2152098"/>
              <a:gd name="connsiteX1605" fmla="*/ 2389045 w 9090025"/>
              <a:gd name="connsiteY1605" fmla="*/ 2023757 h 2152098"/>
              <a:gd name="connsiteX1606" fmla="*/ 2369622 w 9090025"/>
              <a:gd name="connsiteY1606" fmla="*/ 2027641 h 2152098"/>
              <a:gd name="connsiteX1607" fmla="*/ 2319122 w 9090025"/>
              <a:gd name="connsiteY1607" fmla="*/ 2039294 h 2152098"/>
              <a:gd name="connsiteX1608" fmla="*/ 2284160 w 9090025"/>
              <a:gd name="connsiteY1608" fmla="*/ 2050947 h 2152098"/>
              <a:gd name="connsiteX1609" fmla="*/ 2194814 w 9090025"/>
              <a:gd name="connsiteY1609" fmla="*/ 2078138 h 2152098"/>
              <a:gd name="connsiteX1610" fmla="*/ 2086045 w 9090025"/>
              <a:gd name="connsiteY1610" fmla="*/ 2116981 h 2152098"/>
              <a:gd name="connsiteX1611" fmla="*/ 2066621 w 9090025"/>
              <a:gd name="connsiteY1611" fmla="*/ 2128635 h 2152098"/>
              <a:gd name="connsiteX1612" fmla="*/ 2047198 w 9090025"/>
              <a:gd name="connsiteY1612" fmla="*/ 2132519 h 2152098"/>
              <a:gd name="connsiteX1613" fmla="*/ 2054968 w 9090025"/>
              <a:gd name="connsiteY1613" fmla="*/ 2124750 h 2152098"/>
              <a:gd name="connsiteX1614" fmla="*/ 2074391 w 9090025"/>
              <a:gd name="connsiteY1614" fmla="*/ 2113097 h 2152098"/>
              <a:gd name="connsiteX1615" fmla="*/ 2136545 w 9090025"/>
              <a:gd name="connsiteY1615" fmla="*/ 2085906 h 2152098"/>
              <a:gd name="connsiteX1616" fmla="*/ 2206468 w 9090025"/>
              <a:gd name="connsiteY1616" fmla="*/ 2066485 h 2152098"/>
              <a:gd name="connsiteX1617" fmla="*/ 2233660 w 9090025"/>
              <a:gd name="connsiteY1617" fmla="*/ 2058716 h 2152098"/>
              <a:gd name="connsiteX1618" fmla="*/ 2307468 w 9090025"/>
              <a:gd name="connsiteY1618" fmla="*/ 2031525 h 2152098"/>
              <a:gd name="connsiteX1619" fmla="*/ 2323007 w 9090025"/>
              <a:gd name="connsiteY1619" fmla="*/ 2027641 h 2152098"/>
              <a:gd name="connsiteX1620" fmla="*/ 2334660 w 9090025"/>
              <a:gd name="connsiteY1620" fmla="*/ 2015988 h 2152098"/>
              <a:gd name="connsiteX1621" fmla="*/ 2330776 w 9090025"/>
              <a:gd name="connsiteY1621" fmla="*/ 2015988 h 2152098"/>
              <a:gd name="connsiteX1622" fmla="*/ 2315237 w 9090025"/>
              <a:gd name="connsiteY1622" fmla="*/ 2023757 h 2152098"/>
              <a:gd name="connsiteX1623" fmla="*/ 2288045 w 9090025"/>
              <a:gd name="connsiteY1623" fmla="*/ 2031525 h 2152098"/>
              <a:gd name="connsiteX1624" fmla="*/ 2260852 w 9090025"/>
              <a:gd name="connsiteY1624" fmla="*/ 2039294 h 2152098"/>
              <a:gd name="connsiteX1625" fmla="*/ 2218122 w 9090025"/>
              <a:gd name="connsiteY1625" fmla="*/ 2050947 h 2152098"/>
              <a:gd name="connsiteX1626" fmla="*/ 2175391 w 9090025"/>
              <a:gd name="connsiteY1626" fmla="*/ 2066485 h 2152098"/>
              <a:gd name="connsiteX1627" fmla="*/ 2109352 w 9090025"/>
              <a:gd name="connsiteY1627" fmla="*/ 2089791 h 2152098"/>
              <a:gd name="connsiteX1628" fmla="*/ 2074391 w 9090025"/>
              <a:gd name="connsiteY1628" fmla="*/ 2097560 h 2152098"/>
              <a:gd name="connsiteX1629" fmla="*/ 2078275 w 9090025"/>
              <a:gd name="connsiteY1629" fmla="*/ 2093675 h 2152098"/>
              <a:gd name="connsiteX1630" fmla="*/ 2086045 w 9090025"/>
              <a:gd name="connsiteY1630" fmla="*/ 2093675 h 2152098"/>
              <a:gd name="connsiteX1631" fmla="*/ 2128775 w 9090025"/>
              <a:gd name="connsiteY1631" fmla="*/ 2074253 h 2152098"/>
              <a:gd name="connsiteX1632" fmla="*/ 2140429 w 9090025"/>
              <a:gd name="connsiteY1632" fmla="*/ 2070369 h 2152098"/>
              <a:gd name="connsiteX1633" fmla="*/ 2198698 w 9090025"/>
              <a:gd name="connsiteY1633" fmla="*/ 2050947 h 2152098"/>
              <a:gd name="connsiteX1634" fmla="*/ 2237545 w 9090025"/>
              <a:gd name="connsiteY1634" fmla="*/ 2039294 h 2152098"/>
              <a:gd name="connsiteX1635" fmla="*/ 2260852 w 9090025"/>
              <a:gd name="connsiteY1635" fmla="*/ 2031525 h 2152098"/>
              <a:gd name="connsiteX1636" fmla="*/ 2276391 w 9090025"/>
              <a:gd name="connsiteY1636" fmla="*/ 2027641 h 2152098"/>
              <a:gd name="connsiteX1637" fmla="*/ 2326891 w 9090025"/>
              <a:gd name="connsiteY1637" fmla="*/ 2012103 h 2152098"/>
              <a:gd name="connsiteX1638" fmla="*/ 2342430 w 9090025"/>
              <a:gd name="connsiteY1638" fmla="*/ 2012103 h 2152098"/>
              <a:gd name="connsiteX1639" fmla="*/ 2357968 w 9090025"/>
              <a:gd name="connsiteY1639" fmla="*/ 2008219 h 2152098"/>
              <a:gd name="connsiteX1640" fmla="*/ 2377392 w 9090025"/>
              <a:gd name="connsiteY1640" fmla="*/ 2000450 h 2152098"/>
              <a:gd name="connsiteX1641" fmla="*/ 2400699 w 9090025"/>
              <a:gd name="connsiteY1641" fmla="*/ 1996566 h 2152098"/>
              <a:gd name="connsiteX1642" fmla="*/ 2427892 w 9090025"/>
              <a:gd name="connsiteY1642" fmla="*/ 1992682 h 2152098"/>
              <a:gd name="connsiteX1643" fmla="*/ 2458969 w 9090025"/>
              <a:gd name="connsiteY1643" fmla="*/ 1984913 h 2152098"/>
              <a:gd name="connsiteX1644" fmla="*/ 2482276 w 9090025"/>
              <a:gd name="connsiteY1644" fmla="*/ 1977144 h 2152098"/>
              <a:gd name="connsiteX1645" fmla="*/ 2505584 w 9090025"/>
              <a:gd name="connsiteY1645" fmla="*/ 1973260 h 2152098"/>
              <a:gd name="connsiteX1646" fmla="*/ 2544430 w 9090025"/>
              <a:gd name="connsiteY1646" fmla="*/ 1969375 h 2152098"/>
              <a:gd name="connsiteX1647" fmla="*/ 2591046 w 9090025"/>
              <a:gd name="connsiteY1647" fmla="*/ 1957722 h 2152098"/>
              <a:gd name="connsiteX1648" fmla="*/ 2622123 w 9090025"/>
              <a:gd name="connsiteY1648" fmla="*/ 1949953 h 2152098"/>
              <a:gd name="connsiteX1649" fmla="*/ 2645430 w 9090025"/>
              <a:gd name="connsiteY1649" fmla="*/ 1942185 h 2152098"/>
              <a:gd name="connsiteX1650" fmla="*/ 2668738 w 9090025"/>
              <a:gd name="connsiteY1650" fmla="*/ 1938300 h 2152098"/>
              <a:gd name="connsiteX1651" fmla="*/ 2688161 w 9090025"/>
              <a:gd name="connsiteY1651" fmla="*/ 1930532 h 2152098"/>
              <a:gd name="connsiteX1652" fmla="*/ 2684277 w 9090025"/>
              <a:gd name="connsiteY1652" fmla="*/ 1926647 h 2152098"/>
              <a:gd name="connsiteX1653" fmla="*/ 2641546 w 9090025"/>
              <a:gd name="connsiteY1653" fmla="*/ 1938300 h 2152098"/>
              <a:gd name="connsiteX1654" fmla="*/ 2660969 w 9090025"/>
              <a:gd name="connsiteY1654" fmla="*/ 1926647 h 2152098"/>
              <a:gd name="connsiteX1655" fmla="*/ 2727008 w 9090025"/>
              <a:gd name="connsiteY1655" fmla="*/ 1911110 h 2152098"/>
              <a:gd name="connsiteX1656" fmla="*/ 2758085 w 9090025"/>
              <a:gd name="connsiteY1656" fmla="*/ 1899457 h 2152098"/>
              <a:gd name="connsiteX1657" fmla="*/ 2785277 w 9090025"/>
              <a:gd name="connsiteY1657" fmla="*/ 1895572 h 2152098"/>
              <a:gd name="connsiteX1658" fmla="*/ 2785277 w 9090025"/>
              <a:gd name="connsiteY1658" fmla="*/ 1903341 h 2152098"/>
              <a:gd name="connsiteX1659" fmla="*/ 2812469 w 9090025"/>
              <a:gd name="connsiteY1659" fmla="*/ 1895572 h 2152098"/>
              <a:gd name="connsiteX1660" fmla="*/ 2828008 w 9090025"/>
              <a:gd name="connsiteY1660" fmla="*/ 1887804 h 2152098"/>
              <a:gd name="connsiteX1661" fmla="*/ 2835777 w 9090025"/>
              <a:gd name="connsiteY1661" fmla="*/ 1880035 h 2152098"/>
              <a:gd name="connsiteX1662" fmla="*/ 2839662 w 9090025"/>
              <a:gd name="connsiteY1662" fmla="*/ 1876150 h 2152098"/>
              <a:gd name="connsiteX1663" fmla="*/ 2901816 w 9090025"/>
              <a:gd name="connsiteY1663" fmla="*/ 1856729 h 2152098"/>
              <a:gd name="connsiteX1664" fmla="*/ 2929008 w 9090025"/>
              <a:gd name="connsiteY1664" fmla="*/ 1848960 h 2152098"/>
              <a:gd name="connsiteX1665" fmla="*/ 2960085 w 9090025"/>
              <a:gd name="connsiteY1665" fmla="*/ 1841191 h 2152098"/>
              <a:gd name="connsiteX1666" fmla="*/ 2956201 w 9090025"/>
              <a:gd name="connsiteY1666" fmla="*/ 1845076 h 2152098"/>
              <a:gd name="connsiteX1667" fmla="*/ 2944547 w 9090025"/>
              <a:gd name="connsiteY1667" fmla="*/ 1848960 h 2152098"/>
              <a:gd name="connsiteX1668" fmla="*/ 2956201 w 9090025"/>
              <a:gd name="connsiteY1668" fmla="*/ 1852844 h 2152098"/>
              <a:gd name="connsiteX1669" fmla="*/ 2971739 w 9090025"/>
              <a:gd name="connsiteY1669" fmla="*/ 1852844 h 2152098"/>
              <a:gd name="connsiteX1670" fmla="*/ 3045547 w 9090025"/>
              <a:gd name="connsiteY1670" fmla="*/ 1837307 h 2152098"/>
              <a:gd name="connsiteX1671" fmla="*/ 3181509 w 9090025"/>
              <a:gd name="connsiteY1671" fmla="*/ 1798463 h 2152098"/>
              <a:gd name="connsiteX1672" fmla="*/ 3193163 w 9090025"/>
              <a:gd name="connsiteY1672" fmla="*/ 1794579 h 2152098"/>
              <a:gd name="connsiteX1673" fmla="*/ 3259201 w 9090025"/>
              <a:gd name="connsiteY1673" fmla="*/ 1782926 h 2152098"/>
              <a:gd name="connsiteX1674" fmla="*/ 3298048 w 9090025"/>
              <a:gd name="connsiteY1674" fmla="*/ 1775157 h 2152098"/>
              <a:gd name="connsiteX1675" fmla="*/ 3336894 w 9090025"/>
              <a:gd name="connsiteY1675" fmla="*/ 1767388 h 2152098"/>
              <a:gd name="connsiteX1676" fmla="*/ 3395163 w 9090025"/>
              <a:gd name="connsiteY1676" fmla="*/ 1755735 h 2152098"/>
              <a:gd name="connsiteX1677" fmla="*/ 3523356 w 9090025"/>
              <a:gd name="connsiteY1677" fmla="*/ 1728544 h 2152098"/>
              <a:gd name="connsiteX1678" fmla="*/ 3573856 w 9090025"/>
              <a:gd name="connsiteY1678" fmla="*/ 1720776 h 2152098"/>
              <a:gd name="connsiteX1679" fmla="*/ 3608818 w 9090025"/>
              <a:gd name="connsiteY1679" fmla="*/ 1713007 h 2152098"/>
              <a:gd name="connsiteX1680" fmla="*/ 3655433 w 9090025"/>
              <a:gd name="connsiteY1680" fmla="*/ 1705238 h 2152098"/>
              <a:gd name="connsiteX1681" fmla="*/ 3744780 w 9090025"/>
              <a:gd name="connsiteY1681" fmla="*/ 1689701 h 2152098"/>
              <a:gd name="connsiteX1682" fmla="*/ 3896280 w 9090025"/>
              <a:gd name="connsiteY1682" fmla="*/ 1666395 h 2152098"/>
              <a:gd name="connsiteX1683" fmla="*/ 4164319 w 9090025"/>
              <a:gd name="connsiteY1683" fmla="*/ 1639204 h 2152098"/>
              <a:gd name="connsiteX1684" fmla="*/ 4552782 w 9090025"/>
              <a:gd name="connsiteY1684" fmla="*/ 1600360 h 2152098"/>
              <a:gd name="connsiteX1685" fmla="*/ 4661552 w 9090025"/>
              <a:gd name="connsiteY1685" fmla="*/ 1592592 h 2152098"/>
              <a:gd name="connsiteX1686" fmla="*/ 4708167 w 9090025"/>
              <a:gd name="connsiteY1686" fmla="*/ 1592592 h 2152098"/>
              <a:gd name="connsiteX1687" fmla="*/ 4739244 w 9090025"/>
              <a:gd name="connsiteY1687" fmla="*/ 1592592 h 2152098"/>
              <a:gd name="connsiteX1688" fmla="*/ 4774206 w 9090025"/>
              <a:gd name="connsiteY1688" fmla="*/ 1592592 h 2152098"/>
              <a:gd name="connsiteX1689" fmla="*/ 4828590 w 9090025"/>
              <a:gd name="connsiteY1689" fmla="*/ 1592592 h 2152098"/>
              <a:gd name="connsiteX1690" fmla="*/ 4882975 w 9090025"/>
              <a:gd name="connsiteY1690" fmla="*/ 1588707 h 2152098"/>
              <a:gd name="connsiteX1691" fmla="*/ 4933475 w 9090025"/>
              <a:gd name="connsiteY1691" fmla="*/ 1584823 h 2152098"/>
              <a:gd name="connsiteX1692" fmla="*/ 4941245 w 9090025"/>
              <a:gd name="connsiteY1692" fmla="*/ 1592592 h 2152098"/>
              <a:gd name="connsiteX1693" fmla="*/ 4933475 w 9090025"/>
              <a:gd name="connsiteY1693" fmla="*/ 1596476 h 2152098"/>
              <a:gd name="connsiteX1694" fmla="*/ 4902398 w 9090025"/>
              <a:gd name="connsiteY1694" fmla="*/ 1600360 h 2152098"/>
              <a:gd name="connsiteX1695" fmla="*/ 4871321 w 9090025"/>
              <a:gd name="connsiteY1695" fmla="*/ 1604245 h 2152098"/>
              <a:gd name="connsiteX1696" fmla="*/ 4941245 w 9090025"/>
              <a:gd name="connsiteY1696" fmla="*/ 1608129 h 2152098"/>
              <a:gd name="connsiteX1697" fmla="*/ 4999514 w 9090025"/>
              <a:gd name="connsiteY1697" fmla="*/ 1604245 h 2152098"/>
              <a:gd name="connsiteX1698" fmla="*/ 5022822 w 9090025"/>
              <a:gd name="connsiteY1698" fmla="*/ 1604245 h 2152098"/>
              <a:gd name="connsiteX1699" fmla="*/ 5046130 w 9090025"/>
              <a:gd name="connsiteY1699" fmla="*/ 1604245 h 2152098"/>
              <a:gd name="connsiteX1700" fmla="*/ 5050014 w 9090025"/>
              <a:gd name="connsiteY1700" fmla="*/ 1600360 h 2152098"/>
              <a:gd name="connsiteX1701" fmla="*/ 5050014 w 9090025"/>
              <a:gd name="connsiteY1701" fmla="*/ 1592592 h 2152098"/>
              <a:gd name="connsiteX1702" fmla="*/ 5069437 w 9090025"/>
              <a:gd name="connsiteY1702" fmla="*/ 1592592 h 2152098"/>
              <a:gd name="connsiteX1703" fmla="*/ 5092745 w 9090025"/>
              <a:gd name="connsiteY1703" fmla="*/ 1596476 h 2152098"/>
              <a:gd name="connsiteX1704" fmla="*/ 5081091 w 9090025"/>
              <a:gd name="connsiteY1704" fmla="*/ 1596476 h 2152098"/>
              <a:gd name="connsiteX1705" fmla="*/ 5061668 w 9090025"/>
              <a:gd name="connsiteY1705" fmla="*/ 1604245 h 2152098"/>
              <a:gd name="connsiteX1706" fmla="*/ 5073322 w 9090025"/>
              <a:gd name="connsiteY1706" fmla="*/ 1608129 h 2152098"/>
              <a:gd name="connsiteX1707" fmla="*/ 5088860 w 9090025"/>
              <a:gd name="connsiteY1707" fmla="*/ 1608129 h 2152098"/>
              <a:gd name="connsiteX1708" fmla="*/ 5053899 w 9090025"/>
              <a:gd name="connsiteY1708" fmla="*/ 1612013 h 2152098"/>
              <a:gd name="connsiteX1709" fmla="*/ 5015053 w 9090025"/>
              <a:gd name="connsiteY1709" fmla="*/ 1612013 h 2152098"/>
              <a:gd name="connsiteX1710" fmla="*/ 4999514 w 9090025"/>
              <a:gd name="connsiteY1710" fmla="*/ 1612013 h 2152098"/>
              <a:gd name="connsiteX1711" fmla="*/ 4980091 w 9090025"/>
              <a:gd name="connsiteY1711" fmla="*/ 1612013 h 2152098"/>
              <a:gd name="connsiteX1712" fmla="*/ 4960668 w 9090025"/>
              <a:gd name="connsiteY1712" fmla="*/ 1615898 h 2152098"/>
              <a:gd name="connsiteX1713" fmla="*/ 4972322 w 9090025"/>
              <a:gd name="connsiteY1713" fmla="*/ 1615898 h 2152098"/>
              <a:gd name="connsiteX1714" fmla="*/ 4995629 w 9090025"/>
              <a:gd name="connsiteY1714" fmla="*/ 1619782 h 2152098"/>
              <a:gd name="connsiteX1715" fmla="*/ 5050014 w 9090025"/>
              <a:gd name="connsiteY1715" fmla="*/ 1619782 h 2152098"/>
              <a:gd name="connsiteX1716" fmla="*/ 5081091 w 9090025"/>
              <a:gd name="connsiteY1716" fmla="*/ 1619782 h 2152098"/>
              <a:gd name="connsiteX1717" fmla="*/ 5119937 w 9090025"/>
              <a:gd name="connsiteY1717" fmla="*/ 1619782 h 2152098"/>
              <a:gd name="connsiteX1718" fmla="*/ 5112168 w 9090025"/>
              <a:gd name="connsiteY1718" fmla="*/ 1615898 h 2152098"/>
              <a:gd name="connsiteX1719" fmla="*/ 5096630 w 9090025"/>
              <a:gd name="connsiteY1719" fmla="*/ 1612013 h 2152098"/>
              <a:gd name="connsiteX1720" fmla="*/ 5123822 w 9090025"/>
              <a:gd name="connsiteY1720" fmla="*/ 1612013 h 2152098"/>
              <a:gd name="connsiteX1721" fmla="*/ 5131591 w 9090025"/>
              <a:gd name="connsiteY1721" fmla="*/ 1615898 h 2152098"/>
              <a:gd name="connsiteX1722" fmla="*/ 5127707 w 9090025"/>
              <a:gd name="connsiteY1722" fmla="*/ 1619782 h 2152098"/>
              <a:gd name="connsiteX1723" fmla="*/ 5123822 w 9090025"/>
              <a:gd name="connsiteY1723" fmla="*/ 1623666 h 2152098"/>
              <a:gd name="connsiteX1724" fmla="*/ 5151014 w 9090025"/>
              <a:gd name="connsiteY1724" fmla="*/ 1623666 h 2152098"/>
              <a:gd name="connsiteX1725" fmla="*/ 5166553 w 9090025"/>
              <a:gd name="connsiteY1725" fmla="*/ 1623666 h 2152098"/>
              <a:gd name="connsiteX1726" fmla="*/ 5224822 w 9090025"/>
              <a:gd name="connsiteY1726" fmla="*/ 1623666 h 2152098"/>
              <a:gd name="connsiteX1727" fmla="*/ 5263669 w 9090025"/>
              <a:gd name="connsiteY1727" fmla="*/ 1623666 h 2152098"/>
              <a:gd name="connsiteX1728" fmla="*/ 5290861 w 9090025"/>
              <a:gd name="connsiteY1728" fmla="*/ 1623666 h 2152098"/>
              <a:gd name="connsiteX1729" fmla="*/ 5318053 w 9090025"/>
              <a:gd name="connsiteY1729" fmla="*/ 1623666 h 2152098"/>
              <a:gd name="connsiteX1730" fmla="*/ 5345246 w 9090025"/>
              <a:gd name="connsiteY1730" fmla="*/ 1627551 h 2152098"/>
              <a:gd name="connsiteX1731" fmla="*/ 5380207 w 9090025"/>
              <a:gd name="connsiteY1731" fmla="*/ 1627551 h 2152098"/>
              <a:gd name="connsiteX1732" fmla="*/ 5426823 w 9090025"/>
              <a:gd name="connsiteY1732" fmla="*/ 1627551 h 2152098"/>
              <a:gd name="connsiteX1733" fmla="*/ 5488977 w 9090025"/>
              <a:gd name="connsiteY1733" fmla="*/ 1627551 h 2152098"/>
              <a:gd name="connsiteX1734" fmla="*/ 5539477 w 9090025"/>
              <a:gd name="connsiteY1734" fmla="*/ 1627551 h 2152098"/>
              <a:gd name="connsiteX1735" fmla="*/ 5609400 w 9090025"/>
              <a:gd name="connsiteY1735" fmla="*/ 1623666 h 2152098"/>
              <a:gd name="connsiteX1736" fmla="*/ 5648247 w 9090025"/>
              <a:gd name="connsiteY1736" fmla="*/ 1623666 h 2152098"/>
              <a:gd name="connsiteX1737" fmla="*/ 5679324 w 9090025"/>
              <a:gd name="connsiteY1737" fmla="*/ 1623666 h 2152098"/>
              <a:gd name="connsiteX1738" fmla="*/ 5772555 w 9090025"/>
              <a:gd name="connsiteY1738" fmla="*/ 1623666 h 2152098"/>
              <a:gd name="connsiteX1739" fmla="*/ 5760901 w 9090025"/>
              <a:gd name="connsiteY1739" fmla="*/ 1619782 h 2152098"/>
              <a:gd name="connsiteX1740" fmla="*/ 5741478 w 9090025"/>
              <a:gd name="connsiteY1740" fmla="*/ 1619782 h 2152098"/>
              <a:gd name="connsiteX1741" fmla="*/ 5710401 w 9090025"/>
              <a:gd name="connsiteY1741" fmla="*/ 1615898 h 2152098"/>
              <a:gd name="connsiteX1742" fmla="*/ 5679324 w 9090025"/>
              <a:gd name="connsiteY1742" fmla="*/ 1615898 h 2152098"/>
              <a:gd name="connsiteX1743" fmla="*/ 5601631 w 9090025"/>
              <a:gd name="connsiteY1743" fmla="*/ 1612013 h 2152098"/>
              <a:gd name="connsiteX1744" fmla="*/ 5555016 w 9090025"/>
              <a:gd name="connsiteY1744" fmla="*/ 1612013 h 2152098"/>
              <a:gd name="connsiteX1745" fmla="*/ 5512285 w 9090025"/>
              <a:gd name="connsiteY1745" fmla="*/ 1612013 h 2152098"/>
              <a:gd name="connsiteX1746" fmla="*/ 5473438 w 9090025"/>
              <a:gd name="connsiteY1746" fmla="*/ 1612013 h 2152098"/>
              <a:gd name="connsiteX1747" fmla="*/ 5426823 w 9090025"/>
              <a:gd name="connsiteY1747" fmla="*/ 1612013 h 2152098"/>
              <a:gd name="connsiteX1748" fmla="*/ 5349130 w 9090025"/>
              <a:gd name="connsiteY1748" fmla="*/ 1608129 h 2152098"/>
              <a:gd name="connsiteX1749" fmla="*/ 5345246 w 9090025"/>
              <a:gd name="connsiteY1749" fmla="*/ 1604245 h 2152098"/>
              <a:gd name="connsiteX1750" fmla="*/ 5384092 w 9090025"/>
              <a:gd name="connsiteY1750" fmla="*/ 1600360 h 2152098"/>
              <a:gd name="connsiteX1751" fmla="*/ 5387977 w 9090025"/>
              <a:gd name="connsiteY1751" fmla="*/ 1604245 h 2152098"/>
              <a:gd name="connsiteX1752" fmla="*/ 5387977 w 9090025"/>
              <a:gd name="connsiteY1752" fmla="*/ 1596476 h 2152098"/>
              <a:gd name="connsiteX1753" fmla="*/ 5372438 w 9090025"/>
              <a:gd name="connsiteY1753" fmla="*/ 1592592 h 2152098"/>
              <a:gd name="connsiteX1754" fmla="*/ 5368553 w 9090025"/>
              <a:gd name="connsiteY1754" fmla="*/ 1592592 h 2152098"/>
              <a:gd name="connsiteX1755" fmla="*/ 5391861 w 9090025"/>
              <a:gd name="connsiteY1755" fmla="*/ 1588707 h 2152098"/>
              <a:gd name="connsiteX1756" fmla="*/ 5434592 w 9090025"/>
              <a:gd name="connsiteY1756" fmla="*/ 1592592 h 2152098"/>
              <a:gd name="connsiteX1757" fmla="*/ 5457900 w 9090025"/>
              <a:gd name="connsiteY1757" fmla="*/ 1596476 h 2152098"/>
              <a:gd name="connsiteX1758" fmla="*/ 5531708 w 9090025"/>
              <a:gd name="connsiteY1758" fmla="*/ 1592592 h 2152098"/>
              <a:gd name="connsiteX1759" fmla="*/ 5539477 w 9090025"/>
              <a:gd name="connsiteY1759" fmla="*/ 1592592 h 2152098"/>
              <a:gd name="connsiteX1760" fmla="*/ 5551131 w 9090025"/>
              <a:gd name="connsiteY1760" fmla="*/ 1592592 h 2152098"/>
              <a:gd name="connsiteX1761" fmla="*/ 5558900 w 9090025"/>
              <a:gd name="connsiteY1761" fmla="*/ 1588707 h 2152098"/>
              <a:gd name="connsiteX1762" fmla="*/ 5597746 w 9090025"/>
              <a:gd name="connsiteY1762" fmla="*/ 1588707 h 2152098"/>
              <a:gd name="connsiteX1763" fmla="*/ 5624939 w 9090025"/>
              <a:gd name="connsiteY1763" fmla="*/ 1592592 h 2152098"/>
              <a:gd name="connsiteX1764" fmla="*/ 5589977 w 9090025"/>
              <a:gd name="connsiteY1764" fmla="*/ 1596476 h 2152098"/>
              <a:gd name="connsiteX1765" fmla="*/ 5551131 w 9090025"/>
              <a:gd name="connsiteY1765" fmla="*/ 1600360 h 2152098"/>
              <a:gd name="connsiteX1766" fmla="*/ 5586093 w 9090025"/>
              <a:gd name="connsiteY1766" fmla="*/ 1604245 h 2152098"/>
              <a:gd name="connsiteX1767" fmla="*/ 5671554 w 9090025"/>
              <a:gd name="connsiteY1767" fmla="*/ 1604245 h 2152098"/>
              <a:gd name="connsiteX1768" fmla="*/ 5702631 w 9090025"/>
              <a:gd name="connsiteY1768" fmla="*/ 1604245 h 2152098"/>
              <a:gd name="connsiteX1769" fmla="*/ 5741478 w 9090025"/>
              <a:gd name="connsiteY1769" fmla="*/ 1604245 h 2152098"/>
              <a:gd name="connsiteX1770" fmla="*/ 5858016 w 9090025"/>
              <a:gd name="connsiteY1770" fmla="*/ 1608129 h 2152098"/>
              <a:gd name="connsiteX1771" fmla="*/ 5881324 w 9090025"/>
              <a:gd name="connsiteY1771" fmla="*/ 1600360 h 2152098"/>
              <a:gd name="connsiteX1772" fmla="*/ 5885209 w 9090025"/>
              <a:gd name="connsiteY1772" fmla="*/ 1592592 h 2152098"/>
              <a:gd name="connsiteX1773" fmla="*/ 5916286 w 9090025"/>
              <a:gd name="connsiteY1773" fmla="*/ 1588707 h 2152098"/>
              <a:gd name="connsiteX1774" fmla="*/ 5947363 w 9090025"/>
              <a:gd name="connsiteY1774" fmla="*/ 1580938 h 2152098"/>
              <a:gd name="connsiteX1775" fmla="*/ 5920170 w 9090025"/>
              <a:gd name="connsiteY1775" fmla="*/ 1577054 h 2152098"/>
              <a:gd name="connsiteX1776" fmla="*/ 5892978 w 9090025"/>
              <a:gd name="connsiteY1776" fmla="*/ 1577054 h 2152098"/>
              <a:gd name="connsiteX1777" fmla="*/ 5850247 w 9090025"/>
              <a:gd name="connsiteY1777" fmla="*/ 1577054 h 2152098"/>
              <a:gd name="connsiteX1778" fmla="*/ 5815285 w 9090025"/>
              <a:gd name="connsiteY1778" fmla="*/ 1573170 h 2152098"/>
              <a:gd name="connsiteX1779" fmla="*/ 5764785 w 9090025"/>
              <a:gd name="connsiteY1779" fmla="*/ 1577054 h 2152098"/>
              <a:gd name="connsiteX1780" fmla="*/ 5667670 w 9090025"/>
              <a:gd name="connsiteY1780" fmla="*/ 1577054 h 2152098"/>
              <a:gd name="connsiteX1781" fmla="*/ 5586093 w 9090025"/>
              <a:gd name="connsiteY1781" fmla="*/ 1573170 h 2152098"/>
              <a:gd name="connsiteX1782" fmla="*/ 5547246 w 9090025"/>
              <a:gd name="connsiteY1782" fmla="*/ 1573170 h 2152098"/>
              <a:gd name="connsiteX1783" fmla="*/ 5512285 w 9090025"/>
              <a:gd name="connsiteY1783" fmla="*/ 1573170 h 2152098"/>
              <a:gd name="connsiteX1784" fmla="*/ 5477323 w 9090025"/>
              <a:gd name="connsiteY1784" fmla="*/ 1573170 h 2152098"/>
              <a:gd name="connsiteX1785" fmla="*/ 5446246 w 9090025"/>
              <a:gd name="connsiteY1785" fmla="*/ 1573170 h 2152098"/>
              <a:gd name="connsiteX1786" fmla="*/ 5419054 w 9090025"/>
              <a:gd name="connsiteY1786" fmla="*/ 1573170 h 2152098"/>
              <a:gd name="connsiteX1787" fmla="*/ 5391861 w 9090025"/>
              <a:gd name="connsiteY1787" fmla="*/ 1573170 h 2152098"/>
              <a:gd name="connsiteX1788" fmla="*/ 5364669 w 9090025"/>
              <a:gd name="connsiteY1788" fmla="*/ 1573170 h 2152098"/>
              <a:gd name="connsiteX1789" fmla="*/ 5283092 w 9090025"/>
              <a:gd name="connsiteY1789" fmla="*/ 1577054 h 2152098"/>
              <a:gd name="connsiteX1790" fmla="*/ 5224822 w 9090025"/>
              <a:gd name="connsiteY1790" fmla="*/ 1577054 h 2152098"/>
              <a:gd name="connsiteX1791" fmla="*/ 5193745 w 9090025"/>
              <a:gd name="connsiteY1791" fmla="*/ 1577054 h 2152098"/>
              <a:gd name="connsiteX1792" fmla="*/ 5135476 w 9090025"/>
              <a:gd name="connsiteY1792" fmla="*/ 1577054 h 2152098"/>
              <a:gd name="connsiteX1793" fmla="*/ 5092745 w 9090025"/>
              <a:gd name="connsiteY1793" fmla="*/ 1577054 h 2152098"/>
              <a:gd name="connsiteX1794" fmla="*/ 5038360 w 9090025"/>
              <a:gd name="connsiteY1794" fmla="*/ 1577054 h 2152098"/>
              <a:gd name="connsiteX1795" fmla="*/ 5034476 w 9090025"/>
              <a:gd name="connsiteY1795" fmla="*/ 1573170 h 2152098"/>
              <a:gd name="connsiteX1796" fmla="*/ 5139361 w 9090025"/>
              <a:gd name="connsiteY1796" fmla="*/ 1569285 h 2152098"/>
              <a:gd name="connsiteX1797" fmla="*/ 5162668 w 9090025"/>
              <a:gd name="connsiteY1797" fmla="*/ 1565401 h 2152098"/>
              <a:gd name="connsiteX1798" fmla="*/ 5189861 w 9090025"/>
              <a:gd name="connsiteY1798" fmla="*/ 1561517 h 2152098"/>
              <a:gd name="connsiteX1799" fmla="*/ 5228707 w 9090025"/>
              <a:gd name="connsiteY1799" fmla="*/ 1553748 h 2152098"/>
              <a:gd name="connsiteX1800" fmla="*/ 5220938 w 9090025"/>
              <a:gd name="connsiteY1800" fmla="*/ 1553748 h 2152098"/>
              <a:gd name="connsiteX1801" fmla="*/ 5209284 w 9090025"/>
              <a:gd name="connsiteY1801" fmla="*/ 1553748 h 2152098"/>
              <a:gd name="connsiteX1802" fmla="*/ 5201515 w 9090025"/>
              <a:gd name="connsiteY1802" fmla="*/ 1542095 h 2152098"/>
              <a:gd name="connsiteX1803" fmla="*/ 5224822 w 9090025"/>
              <a:gd name="connsiteY1803" fmla="*/ 1538210 h 2152098"/>
              <a:gd name="connsiteX1804" fmla="*/ 5283092 w 9090025"/>
              <a:gd name="connsiteY1804" fmla="*/ 1545979 h 2152098"/>
              <a:gd name="connsiteX1805" fmla="*/ 5318053 w 9090025"/>
              <a:gd name="connsiteY1805" fmla="*/ 1542095 h 2152098"/>
              <a:gd name="connsiteX1806" fmla="*/ 5325823 w 9090025"/>
              <a:gd name="connsiteY1806" fmla="*/ 1538210 h 2152098"/>
              <a:gd name="connsiteX1807" fmla="*/ 5341361 w 9090025"/>
              <a:gd name="connsiteY1807" fmla="*/ 1534326 h 2152098"/>
              <a:gd name="connsiteX1808" fmla="*/ 5356900 w 9090025"/>
              <a:gd name="connsiteY1808" fmla="*/ 1530442 h 2152098"/>
              <a:gd name="connsiteX1809" fmla="*/ 5333592 w 9090025"/>
              <a:gd name="connsiteY1809" fmla="*/ 1526557 h 2152098"/>
              <a:gd name="connsiteX1810" fmla="*/ 5306399 w 9090025"/>
              <a:gd name="connsiteY1810" fmla="*/ 1530442 h 2152098"/>
              <a:gd name="connsiteX1811" fmla="*/ 5290861 w 9090025"/>
              <a:gd name="connsiteY1811" fmla="*/ 1530442 h 2152098"/>
              <a:gd name="connsiteX1812" fmla="*/ 5271438 w 9090025"/>
              <a:gd name="connsiteY1812" fmla="*/ 1530442 h 2152098"/>
              <a:gd name="connsiteX1813" fmla="*/ 5189861 w 9090025"/>
              <a:gd name="connsiteY1813" fmla="*/ 1522673 h 2152098"/>
              <a:gd name="connsiteX1814" fmla="*/ 5131591 w 9090025"/>
              <a:gd name="connsiteY1814" fmla="*/ 1526557 h 2152098"/>
              <a:gd name="connsiteX1815" fmla="*/ 5088860 w 9090025"/>
              <a:gd name="connsiteY1815" fmla="*/ 1526557 h 2152098"/>
              <a:gd name="connsiteX1816" fmla="*/ 5073322 w 9090025"/>
              <a:gd name="connsiteY1816" fmla="*/ 1526557 h 2152098"/>
              <a:gd name="connsiteX1817" fmla="*/ 5065553 w 9090025"/>
              <a:gd name="connsiteY1817" fmla="*/ 1526557 h 2152098"/>
              <a:gd name="connsiteX1818" fmla="*/ 5050014 w 9090025"/>
              <a:gd name="connsiteY1818" fmla="*/ 1522673 h 2152098"/>
              <a:gd name="connsiteX1819" fmla="*/ 5038360 w 9090025"/>
              <a:gd name="connsiteY1819" fmla="*/ 1522673 h 2152098"/>
              <a:gd name="connsiteX1820" fmla="*/ 5042245 w 9090025"/>
              <a:gd name="connsiteY1820" fmla="*/ 1518788 h 2152098"/>
              <a:gd name="connsiteX1821" fmla="*/ 5073322 w 9090025"/>
              <a:gd name="connsiteY1821" fmla="*/ 1518788 h 2152098"/>
              <a:gd name="connsiteX1822" fmla="*/ 5127707 w 9090025"/>
              <a:gd name="connsiteY1822" fmla="*/ 1514904 h 2152098"/>
              <a:gd name="connsiteX1823" fmla="*/ 5162668 w 9090025"/>
              <a:gd name="connsiteY1823" fmla="*/ 1514904 h 2152098"/>
              <a:gd name="connsiteX1824" fmla="*/ 5166553 w 9090025"/>
              <a:gd name="connsiteY1824" fmla="*/ 1511020 h 2152098"/>
              <a:gd name="connsiteX1825" fmla="*/ 5185976 w 9090025"/>
              <a:gd name="connsiteY1825" fmla="*/ 1511020 h 2152098"/>
              <a:gd name="connsiteX1826" fmla="*/ 5205399 w 9090025"/>
              <a:gd name="connsiteY1826" fmla="*/ 1514904 h 2152098"/>
              <a:gd name="connsiteX1827" fmla="*/ 5224822 w 9090025"/>
              <a:gd name="connsiteY1827" fmla="*/ 1514904 h 2152098"/>
              <a:gd name="connsiteX1828" fmla="*/ 5267553 w 9090025"/>
              <a:gd name="connsiteY1828" fmla="*/ 1518788 h 2152098"/>
              <a:gd name="connsiteX1829" fmla="*/ 5318053 w 9090025"/>
              <a:gd name="connsiteY1829" fmla="*/ 1518788 h 2152098"/>
              <a:gd name="connsiteX1830" fmla="*/ 5364669 w 9090025"/>
              <a:gd name="connsiteY1830" fmla="*/ 1522673 h 2152098"/>
              <a:gd name="connsiteX1831" fmla="*/ 5384092 w 9090025"/>
              <a:gd name="connsiteY1831" fmla="*/ 1530442 h 2152098"/>
              <a:gd name="connsiteX1832" fmla="*/ 5411284 w 9090025"/>
              <a:gd name="connsiteY1832" fmla="*/ 1534326 h 2152098"/>
              <a:gd name="connsiteX1833" fmla="*/ 5461785 w 9090025"/>
              <a:gd name="connsiteY1833" fmla="*/ 1530442 h 2152098"/>
              <a:gd name="connsiteX1834" fmla="*/ 5477323 w 9090025"/>
              <a:gd name="connsiteY1834" fmla="*/ 1526557 h 2152098"/>
              <a:gd name="connsiteX1835" fmla="*/ 5516169 w 9090025"/>
              <a:gd name="connsiteY1835" fmla="*/ 1522673 h 2152098"/>
              <a:gd name="connsiteX1836" fmla="*/ 5582208 w 9090025"/>
              <a:gd name="connsiteY1836" fmla="*/ 1522673 h 2152098"/>
              <a:gd name="connsiteX1837" fmla="*/ 5648247 w 9090025"/>
              <a:gd name="connsiteY1837" fmla="*/ 1522673 h 2152098"/>
              <a:gd name="connsiteX1838" fmla="*/ 5799747 w 9090025"/>
              <a:gd name="connsiteY1838" fmla="*/ 1522673 h 2152098"/>
              <a:gd name="connsiteX1839" fmla="*/ 5900747 w 9090025"/>
              <a:gd name="connsiteY1839" fmla="*/ 1526557 h 2152098"/>
              <a:gd name="connsiteX1840" fmla="*/ 5924055 w 9090025"/>
              <a:gd name="connsiteY1840" fmla="*/ 1526557 h 2152098"/>
              <a:gd name="connsiteX1841" fmla="*/ 5959017 w 9090025"/>
              <a:gd name="connsiteY1841" fmla="*/ 1526557 h 2152098"/>
              <a:gd name="connsiteX1842" fmla="*/ 5978440 w 9090025"/>
              <a:gd name="connsiteY1842" fmla="*/ 1526557 h 2152098"/>
              <a:gd name="connsiteX1843" fmla="*/ 6048363 w 9090025"/>
              <a:gd name="connsiteY1843" fmla="*/ 1530442 h 2152098"/>
              <a:gd name="connsiteX1844" fmla="*/ 6071671 w 9090025"/>
              <a:gd name="connsiteY1844" fmla="*/ 1530442 h 2152098"/>
              <a:gd name="connsiteX1845" fmla="*/ 6153248 w 9090025"/>
              <a:gd name="connsiteY1845" fmla="*/ 1530442 h 2152098"/>
              <a:gd name="connsiteX1846" fmla="*/ 6328056 w 9090025"/>
              <a:gd name="connsiteY1846" fmla="*/ 1534326 h 2152098"/>
              <a:gd name="connsiteX1847" fmla="*/ 6359133 w 9090025"/>
              <a:gd name="connsiteY1847" fmla="*/ 1538210 h 2152098"/>
              <a:gd name="connsiteX1848" fmla="*/ 6390210 w 9090025"/>
              <a:gd name="connsiteY1848" fmla="*/ 1538210 h 2152098"/>
              <a:gd name="connsiteX1849" fmla="*/ 6429056 w 9090025"/>
              <a:gd name="connsiteY1849" fmla="*/ 1542095 h 2152098"/>
              <a:gd name="connsiteX1850" fmla="*/ 6467903 w 9090025"/>
              <a:gd name="connsiteY1850" fmla="*/ 1545979 h 2152098"/>
              <a:gd name="connsiteX1851" fmla="*/ 6502864 w 9090025"/>
              <a:gd name="connsiteY1851" fmla="*/ 1545979 h 2152098"/>
              <a:gd name="connsiteX1852" fmla="*/ 6533941 w 9090025"/>
              <a:gd name="connsiteY1852" fmla="*/ 1549863 h 2152098"/>
              <a:gd name="connsiteX1853" fmla="*/ 6553364 w 9090025"/>
              <a:gd name="connsiteY1853" fmla="*/ 1549863 h 2152098"/>
              <a:gd name="connsiteX1854" fmla="*/ 6607749 w 9090025"/>
              <a:gd name="connsiteY1854" fmla="*/ 1549863 h 2152098"/>
              <a:gd name="connsiteX1855" fmla="*/ 6588326 w 9090025"/>
              <a:gd name="connsiteY1855" fmla="*/ 1542095 h 2152098"/>
              <a:gd name="connsiteX1856" fmla="*/ 6557249 w 9090025"/>
              <a:gd name="connsiteY1856" fmla="*/ 1538210 h 2152098"/>
              <a:gd name="connsiteX1857" fmla="*/ 6510634 w 9090025"/>
              <a:gd name="connsiteY1857" fmla="*/ 1530442 h 2152098"/>
              <a:gd name="connsiteX1858" fmla="*/ 6417403 w 9090025"/>
              <a:gd name="connsiteY1858" fmla="*/ 1522673 h 2152098"/>
              <a:gd name="connsiteX1859" fmla="*/ 6378556 w 9090025"/>
              <a:gd name="connsiteY1859" fmla="*/ 1518788 h 2152098"/>
              <a:gd name="connsiteX1860" fmla="*/ 6351364 w 9090025"/>
              <a:gd name="connsiteY1860" fmla="*/ 1518788 h 2152098"/>
              <a:gd name="connsiteX1861" fmla="*/ 6347479 w 9090025"/>
              <a:gd name="connsiteY1861" fmla="*/ 1522673 h 2152098"/>
              <a:gd name="connsiteX1862" fmla="*/ 6331941 w 9090025"/>
              <a:gd name="connsiteY1862" fmla="*/ 1526557 h 2152098"/>
              <a:gd name="connsiteX1863" fmla="*/ 6312518 w 9090025"/>
              <a:gd name="connsiteY1863" fmla="*/ 1518788 h 2152098"/>
              <a:gd name="connsiteX1864" fmla="*/ 6289210 w 9090025"/>
              <a:gd name="connsiteY1864" fmla="*/ 1514904 h 2152098"/>
              <a:gd name="connsiteX1865" fmla="*/ 6262017 w 9090025"/>
              <a:gd name="connsiteY1865" fmla="*/ 1507135 h 2152098"/>
              <a:gd name="connsiteX1866" fmla="*/ 6254248 w 9090025"/>
              <a:gd name="connsiteY1866" fmla="*/ 1507135 h 2152098"/>
              <a:gd name="connsiteX1867" fmla="*/ 6242594 w 9090025"/>
              <a:gd name="connsiteY1867" fmla="*/ 1507135 h 2152098"/>
              <a:gd name="connsiteX1868" fmla="*/ 6211517 w 9090025"/>
              <a:gd name="connsiteY1868" fmla="*/ 1503251 h 2152098"/>
              <a:gd name="connsiteX1869" fmla="*/ 6149363 w 9090025"/>
              <a:gd name="connsiteY1869" fmla="*/ 1499367 h 2152098"/>
              <a:gd name="connsiteX1870" fmla="*/ 6063902 w 9090025"/>
              <a:gd name="connsiteY1870" fmla="*/ 1495482 h 2152098"/>
              <a:gd name="connsiteX1871" fmla="*/ 6017286 w 9090025"/>
              <a:gd name="connsiteY1871" fmla="*/ 1491598 h 2152098"/>
              <a:gd name="connsiteX1872" fmla="*/ 5970671 w 9090025"/>
              <a:gd name="connsiteY1872" fmla="*/ 1487714 h 2152098"/>
              <a:gd name="connsiteX1873" fmla="*/ 5939594 w 9090025"/>
              <a:gd name="connsiteY1873" fmla="*/ 1487714 h 2152098"/>
              <a:gd name="connsiteX1874" fmla="*/ 5889093 w 9090025"/>
              <a:gd name="connsiteY1874" fmla="*/ 1487714 h 2152098"/>
              <a:gd name="connsiteX1875" fmla="*/ 5842478 w 9090025"/>
              <a:gd name="connsiteY1875" fmla="*/ 1491598 h 2152098"/>
              <a:gd name="connsiteX1876" fmla="*/ 5865786 w 9090025"/>
              <a:gd name="connsiteY1876" fmla="*/ 1495482 h 2152098"/>
              <a:gd name="connsiteX1877" fmla="*/ 5896863 w 9090025"/>
              <a:gd name="connsiteY1877" fmla="*/ 1495482 h 2152098"/>
              <a:gd name="connsiteX1878" fmla="*/ 5935709 w 9090025"/>
              <a:gd name="connsiteY1878" fmla="*/ 1499367 h 2152098"/>
              <a:gd name="connsiteX1879" fmla="*/ 5993978 w 9090025"/>
              <a:gd name="connsiteY1879" fmla="*/ 1499367 h 2152098"/>
              <a:gd name="connsiteX1880" fmla="*/ 6044478 w 9090025"/>
              <a:gd name="connsiteY1880" fmla="*/ 1499367 h 2152098"/>
              <a:gd name="connsiteX1881" fmla="*/ 6071671 w 9090025"/>
              <a:gd name="connsiteY1881" fmla="*/ 1499367 h 2152098"/>
              <a:gd name="connsiteX1882" fmla="*/ 6094979 w 9090025"/>
              <a:gd name="connsiteY1882" fmla="*/ 1503251 h 2152098"/>
              <a:gd name="connsiteX1883" fmla="*/ 6126056 w 9090025"/>
              <a:gd name="connsiteY1883" fmla="*/ 1503251 h 2152098"/>
              <a:gd name="connsiteX1884" fmla="*/ 6137709 w 9090025"/>
              <a:gd name="connsiteY1884" fmla="*/ 1503251 h 2152098"/>
              <a:gd name="connsiteX1885" fmla="*/ 6145479 w 9090025"/>
              <a:gd name="connsiteY1885" fmla="*/ 1507135 h 2152098"/>
              <a:gd name="connsiteX1886" fmla="*/ 6153248 w 9090025"/>
              <a:gd name="connsiteY1886" fmla="*/ 1511020 h 2152098"/>
              <a:gd name="connsiteX1887" fmla="*/ 6161017 w 9090025"/>
              <a:gd name="connsiteY1887" fmla="*/ 1514904 h 2152098"/>
              <a:gd name="connsiteX1888" fmla="*/ 6207633 w 9090025"/>
              <a:gd name="connsiteY1888" fmla="*/ 1518788 h 2152098"/>
              <a:gd name="connsiteX1889" fmla="*/ 6211517 w 9090025"/>
              <a:gd name="connsiteY1889" fmla="*/ 1522673 h 2152098"/>
              <a:gd name="connsiteX1890" fmla="*/ 6192094 w 9090025"/>
              <a:gd name="connsiteY1890" fmla="*/ 1522673 h 2152098"/>
              <a:gd name="connsiteX1891" fmla="*/ 6176556 w 9090025"/>
              <a:gd name="connsiteY1891" fmla="*/ 1522673 h 2152098"/>
              <a:gd name="connsiteX1892" fmla="*/ 6164902 w 9090025"/>
              <a:gd name="connsiteY1892" fmla="*/ 1518788 h 2152098"/>
              <a:gd name="connsiteX1893" fmla="*/ 6094979 w 9090025"/>
              <a:gd name="connsiteY1893" fmla="*/ 1514904 h 2152098"/>
              <a:gd name="connsiteX1894" fmla="*/ 6063902 w 9090025"/>
              <a:gd name="connsiteY1894" fmla="*/ 1514904 h 2152098"/>
              <a:gd name="connsiteX1895" fmla="*/ 5982324 w 9090025"/>
              <a:gd name="connsiteY1895" fmla="*/ 1511020 h 2152098"/>
              <a:gd name="connsiteX1896" fmla="*/ 5920170 w 9090025"/>
              <a:gd name="connsiteY1896" fmla="*/ 1507135 h 2152098"/>
              <a:gd name="connsiteX1897" fmla="*/ 5873555 w 9090025"/>
              <a:gd name="connsiteY1897" fmla="*/ 1507135 h 2152098"/>
              <a:gd name="connsiteX1898" fmla="*/ 5819170 w 9090025"/>
              <a:gd name="connsiteY1898" fmla="*/ 1499367 h 2152098"/>
              <a:gd name="connsiteX1899" fmla="*/ 5799747 w 9090025"/>
              <a:gd name="connsiteY1899" fmla="*/ 1499367 h 2152098"/>
              <a:gd name="connsiteX1900" fmla="*/ 5768670 w 9090025"/>
              <a:gd name="connsiteY1900" fmla="*/ 1499367 h 2152098"/>
              <a:gd name="connsiteX1901" fmla="*/ 5741478 w 9090025"/>
              <a:gd name="connsiteY1901" fmla="*/ 1503251 h 2152098"/>
              <a:gd name="connsiteX1902" fmla="*/ 5683208 w 9090025"/>
              <a:gd name="connsiteY1902" fmla="*/ 1503251 h 2152098"/>
              <a:gd name="connsiteX1903" fmla="*/ 5687093 w 9090025"/>
              <a:gd name="connsiteY1903" fmla="*/ 1503251 h 2152098"/>
              <a:gd name="connsiteX1904" fmla="*/ 5698747 w 9090025"/>
              <a:gd name="connsiteY1904" fmla="*/ 1499367 h 2152098"/>
              <a:gd name="connsiteX1905" fmla="*/ 5698747 w 9090025"/>
              <a:gd name="connsiteY1905" fmla="*/ 1495482 h 2152098"/>
              <a:gd name="connsiteX1906" fmla="*/ 5694862 w 9090025"/>
              <a:gd name="connsiteY1906" fmla="*/ 1491598 h 2152098"/>
              <a:gd name="connsiteX1907" fmla="*/ 5683208 w 9090025"/>
              <a:gd name="connsiteY1907" fmla="*/ 1487714 h 2152098"/>
              <a:gd name="connsiteX1908" fmla="*/ 5671554 w 9090025"/>
              <a:gd name="connsiteY1908" fmla="*/ 1487714 h 2152098"/>
              <a:gd name="connsiteX1909" fmla="*/ 5659900 w 9090025"/>
              <a:gd name="connsiteY1909" fmla="*/ 1487714 h 2152098"/>
              <a:gd name="connsiteX1910" fmla="*/ 5648247 w 9090025"/>
              <a:gd name="connsiteY1910" fmla="*/ 1487714 h 2152098"/>
              <a:gd name="connsiteX1911" fmla="*/ 5605516 w 9090025"/>
              <a:gd name="connsiteY1911" fmla="*/ 1483829 h 2152098"/>
              <a:gd name="connsiteX1912" fmla="*/ 5601631 w 9090025"/>
              <a:gd name="connsiteY1912" fmla="*/ 1476060 h 2152098"/>
              <a:gd name="connsiteX1913" fmla="*/ 5586093 w 9090025"/>
              <a:gd name="connsiteY1913" fmla="*/ 1476060 h 2152098"/>
              <a:gd name="connsiteX1914" fmla="*/ 5547246 w 9090025"/>
              <a:gd name="connsiteY1914" fmla="*/ 1472176 h 2152098"/>
              <a:gd name="connsiteX1915" fmla="*/ 5508400 w 9090025"/>
              <a:gd name="connsiteY1915" fmla="*/ 1472176 h 2152098"/>
              <a:gd name="connsiteX1916" fmla="*/ 5485092 w 9090025"/>
              <a:gd name="connsiteY1916" fmla="*/ 1472176 h 2152098"/>
              <a:gd name="connsiteX1917" fmla="*/ 5411284 w 9090025"/>
              <a:gd name="connsiteY1917" fmla="*/ 1464407 h 2152098"/>
              <a:gd name="connsiteX1918" fmla="*/ 5395746 w 9090025"/>
              <a:gd name="connsiteY1918" fmla="*/ 1460523 h 2152098"/>
              <a:gd name="connsiteX1919" fmla="*/ 5387977 w 9090025"/>
              <a:gd name="connsiteY1919" fmla="*/ 1460523 h 2152098"/>
              <a:gd name="connsiteX1920" fmla="*/ 5360784 w 9090025"/>
              <a:gd name="connsiteY1920" fmla="*/ 1456639 h 2152098"/>
              <a:gd name="connsiteX1921" fmla="*/ 5329707 w 9090025"/>
              <a:gd name="connsiteY1921" fmla="*/ 1456639 h 2152098"/>
              <a:gd name="connsiteX1922" fmla="*/ 5318053 w 9090025"/>
              <a:gd name="connsiteY1922" fmla="*/ 1456639 h 2152098"/>
              <a:gd name="connsiteX1923" fmla="*/ 5310284 w 9090025"/>
              <a:gd name="connsiteY1923" fmla="*/ 1452754 h 2152098"/>
              <a:gd name="connsiteX1924" fmla="*/ 5306399 w 9090025"/>
              <a:gd name="connsiteY1924" fmla="*/ 1452754 h 2152098"/>
              <a:gd name="connsiteX1925" fmla="*/ 5298630 w 9090025"/>
              <a:gd name="connsiteY1925" fmla="*/ 1452754 h 2152098"/>
              <a:gd name="connsiteX1926" fmla="*/ 5279207 w 9090025"/>
              <a:gd name="connsiteY1926" fmla="*/ 1448870 h 2152098"/>
              <a:gd name="connsiteX1927" fmla="*/ 5259784 w 9090025"/>
              <a:gd name="connsiteY1927" fmla="*/ 1448870 h 2152098"/>
              <a:gd name="connsiteX1928" fmla="*/ 5248130 w 9090025"/>
              <a:gd name="connsiteY1928" fmla="*/ 1444985 h 2152098"/>
              <a:gd name="connsiteX1929" fmla="*/ 5213168 w 9090025"/>
              <a:gd name="connsiteY1929" fmla="*/ 1444985 h 2152098"/>
              <a:gd name="connsiteX1930" fmla="*/ 5139361 w 9090025"/>
              <a:gd name="connsiteY1930" fmla="*/ 1444985 h 2152098"/>
              <a:gd name="connsiteX1931" fmla="*/ 5116053 w 9090025"/>
              <a:gd name="connsiteY1931" fmla="*/ 1448870 h 2152098"/>
              <a:gd name="connsiteX1932" fmla="*/ 5108284 w 9090025"/>
              <a:gd name="connsiteY1932" fmla="*/ 1452754 h 2152098"/>
              <a:gd name="connsiteX1933" fmla="*/ 5104399 w 9090025"/>
              <a:gd name="connsiteY1933" fmla="*/ 1448870 h 2152098"/>
              <a:gd name="connsiteX1934" fmla="*/ 5077207 w 9090025"/>
              <a:gd name="connsiteY1934" fmla="*/ 1444985 h 2152098"/>
              <a:gd name="connsiteX1935" fmla="*/ 5065553 w 9090025"/>
              <a:gd name="connsiteY1935" fmla="*/ 1444985 h 2152098"/>
              <a:gd name="connsiteX1936" fmla="*/ 5061668 w 9090025"/>
              <a:gd name="connsiteY1936" fmla="*/ 1444985 h 2152098"/>
              <a:gd name="connsiteX1937" fmla="*/ 5042245 w 9090025"/>
              <a:gd name="connsiteY1937" fmla="*/ 1448870 h 2152098"/>
              <a:gd name="connsiteX1938" fmla="*/ 5015053 w 9090025"/>
              <a:gd name="connsiteY1938" fmla="*/ 1452754 h 2152098"/>
              <a:gd name="connsiteX1939" fmla="*/ 5007283 w 9090025"/>
              <a:gd name="connsiteY1939" fmla="*/ 1452754 h 2152098"/>
              <a:gd name="connsiteX1940" fmla="*/ 4987860 w 9090025"/>
              <a:gd name="connsiteY1940" fmla="*/ 1452754 h 2152098"/>
              <a:gd name="connsiteX1941" fmla="*/ 4972322 w 9090025"/>
              <a:gd name="connsiteY1941" fmla="*/ 1448870 h 2152098"/>
              <a:gd name="connsiteX1942" fmla="*/ 4960668 w 9090025"/>
              <a:gd name="connsiteY1942" fmla="*/ 1444985 h 2152098"/>
              <a:gd name="connsiteX1943" fmla="*/ 4949014 w 9090025"/>
              <a:gd name="connsiteY1943" fmla="*/ 1444985 h 2152098"/>
              <a:gd name="connsiteX1944" fmla="*/ 4894629 w 9090025"/>
              <a:gd name="connsiteY1944" fmla="*/ 1444985 h 2152098"/>
              <a:gd name="connsiteX1945" fmla="*/ 4844129 w 9090025"/>
              <a:gd name="connsiteY1945" fmla="*/ 1444985 h 2152098"/>
              <a:gd name="connsiteX1946" fmla="*/ 4801398 w 9090025"/>
              <a:gd name="connsiteY1946" fmla="*/ 1444985 h 2152098"/>
              <a:gd name="connsiteX1947" fmla="*/ 4762552 w 9090025"/>
              <a:gd name="connsiteY1947" fmla="*/ 1448870 h 2152098"/>
              <a:gd name="connsiteX1948" fmla="*/ 4723706 w 9090025"/>
              <a:gd name="connsiteY1948" fmla="*/ 1448870 h 2152098"/>
              <a:gd name="connsiteX1949" fmla="*/ 4665436 w 9090025"/>
              <a:gd name="connsiteY1949" fmla="*/ 1448870 h 2152098"/>
              <a:gd name="connsiteX1950" fmla="*/ 4669321 w 9090025"/>
              <a:gd name="connsiteY1950" fmla="*/ 1444985 h 2152098"/>
              <a:gd name="connsiteX1951" fmla="*/ 4680975 w 9090025"/>
              <a:gd name="connsiteY1951" fmla="*/ 1444985 h 2152098"/>
              <a:gd name="connsiteX1952" fmla="*/ 4739244 w 9090025"/>
              <a:gd name="connsiteY1952" fmla="*/ 1441101 h 2152098"/>
              <a:gd name="connsiteX1953" fmla="*/ 4781975 w 9090025"/>
              <a:gd name="connsiteY1953" fmla="*/ 1441101 h 2152098"/>
              <a:gd name="connsiteX1954" fmla="*/ 4855783 w 9090025"/>
              <a:gd name="connsiteY1954" fmla="*/ 1444985 h 2152098"/>
              <a:gd name="connsiteX1955" fmla="*/ 4859667 w 9090025"/>
              <a:gd name="connsiteY1955" fmla="*/ 1444985 h 2152098"/>
              <a:gd name="connsiteX1956" fmla="*/ 4952898 w 9090025"/>
              <a:gd name="connsiteY1956" fmla="*/ 1437217 h 2152098"/>
              <a:gd name="connsiteX1957" fmla="*/ 5011168 w 9090025"/>
              <a:gd name="connsiteY1957" fmla="*/ 1433332 h 2152098"/>
              <a:gd name="connsiteX1958" fmla="*/ 5077207 w 9090025"/>
              <a:gd name="connsiteY1958" fmla="*/ 1433332 h 2152098"/>
              <a:gd name="connsiteX1959" fmla="*/ 5178207 w 9090025"/>
              <a:gd name="connsiteY1959" fmla="*/ 1433332 h 2152098"/>
              <a:gd name="connsiteX1960" fmla="*/ 5209284 w 9090025"/>
              <a:gd name="connsiteY1960" fmla="*/ 1437217 h 2152098"/>
              <a:gd name="connsiteX1961" fmla="*/ 5259784 w 9090025"/>
              <a:gd name="connsiteY1961" fmla="*/ 1437217 h 2152098"/>
              <a:gd name="connsiteX1962" fmla="*/ 5267553 w 9090025"/>
              <a:gd name="connsiteY1962" fmla="*/ 1437217 h 2152098"/>
              <a:gd name="connsiteX1963" fmla="*/ 5283092 w 9090025"/>
              <a:gd name="connsiteY1963" fmla="*/ 1441101 h 2152098"/>
              <a:gd name="connsiteX1964" fmla="*/ 5314169 w 9090025"/>
              <a:gd name="connsiteY1964" fmla="*/ 1441101 h 2152098"/>
              <a:gd name="connsiteX1965" fmla="*/ 5318053 w 9090025"/>
              <a:gd name="connsiteY1965" fmla="*/ 1441101 h 2152098"/>
              <a:gd name="connsiteX1966" fmla="*/ 5325823 w 9090025"/>
              <a:gd name="connsiteY1966" fmla="*/ 1437217 h 2152098"/>
              <a:gd name="connsiteX1967" fmla="*/ 5329707 w 9090025"/>
              <a:gd name="connsiteY1967" fmla="*/ 1441101 h 2152098"/>
              <a:gd name="connsiteX1968" fmla="*/ 5349130 w 9090025"/>
              <a:gd name="connsiteY1968" fmla="*/ 1441101 h 2152098"/>
              <a:gd name="connsiteX1969" fmla="*/ 5368553 w 9090025"/>
              <a:gd name="connsiteY1969" fmla="*/ 1444985 h 2152098"/>
              <a:gd name="connsiteX1970" fmla="*/ 5376323 w 9090025"/>
              <a:gd name="connsiteY1970" fmla="*/ 1437217 h 2152098"/>
              <a:gd name="connsiteX1971" fmla="*/ 5384092 w 9090025"/>
              <a:gd name="connsiteY1971" fmla="*/ 1429448 h 2152098"/>
              <a:gd name="connsiteX1972" fmla="*/ 5399630 w 9090025"/>
              <a:gd name="connsiteY1972" fmla="*/ 1429448 h 2152098"/>
              <a:gd name="connsiteX1973" fmla="*/ 5450131 w 9090025"/>
              <a:gd name="connsiteY1973" fmla="*/ 1425564 h 2152098"/>
              <a:gd name="connsiteX1974" fmla="*/ 5543362 w 9090025"/>
              <a:gd name="connsiteY1974" fmla="*/ 1421679 h 2152098"/>
              <a:gd name="connsiteX1975" fmla="*/ 5578323 w 9090025"/>
              <a:gd name="connsiteY1975" fmla="*/ 1421679 h 2152098"/>
              <a:gd name="connsiteX1976" fmla="*/ 5570554 w 9090025"/>
              <a:gd name="connsiteY1976" fmla="*/ 1413911 h 2152098"/>
              <a:gd name="connsiteX1977" fmla="*/ 5551131 w 9090025"/>
              <a:gd name="connsiteY1977" fmla="*/ 1410026 h 2152098"/>
              <a:gd name="connsiteX1978" fmla="*/ 5531708 w 9090025"/>
              <a:gd name="connsiteY1978" fmla="*/ 1410026 h 2152098"/>
              <a:gd name="connsiteX1979" fmla="*/ 5469554 w 9090025"/>
              <a:gd name="connsiteY1979" fmla="*/ 1410026 h 2152098"/>
              <a:gd name="connsiteX1980" fmla="*/ 5438477 w 9090025"/>
              <a:gd name="connsiteY1980" fmla="*/ 1402257 h 2152098"/>
              <a:gd name="connsiteX1981" fmla="*/ 5430707 w 9090025"/>
              <a:gd name="connsiteY1981" fmla="*/ 1406142 h 2152098"/>
              <a:gd name="connsiteX1982" fmla="*/ 5430707 w 9090025"/>
              <a:gd name="connsiteY1982" fmla="*/ 1410026 h 2152098"/>
              <a:gd name="connsiteX1983" fmla="*/ 5422938 w 9090025"/>
              <a:gd name="connsiteY1983" fmla="*/ 1406142 h 2152098"/>
              <a:gd name="connsiteX1984" fmla="*/ 5419054 w 9090025"/>
              <a:gd name="connsiteY1984" fmla="*/ 1406142 h 2152098"/>
              <a:gd name="connsiteX1985" fmla="*/ 5407400 w 9090025"/>
              <a:gd name="connsiteY1985" fmla="*/ 1406142 h 2152098"/>
              <a:gd name="connsiteX1986" fmla="*/ 5391861 w 9090025"/>
              <a:gd name="connsiteY1986" fmla="*/ 1402257 h 2152098"/>
              <a:gd name="connsiteX1987" fmla="*/ 5368553 w 9090025"/>
              <a:gd name="connsiteY1987" fmla="*/ 1398373 h 2152098"/>
              <a:gd name="connsiteX1988" fmla="*/ 5333592 w 9090025"/>
              <a:gd name="connsiteY1988" fmla="*/ 1398373 h 2152098"/>
              <a:gd name="connsiteX1989" fmla="*/ 5310284 w 9090025"/>
              <a:gd name="connsiteY1989" fmla="*/ 1402257 h 2152098"/>
              <a:gd name="connsiteX1990" fmla="*/ 5298630 w 9090025"/>
              <a:gd name="connsiteY1990" fmla="*/ 1402257 h 2152098"/>
              <a:gd name="connsiteX1991" fmla="*/ 5232592 w 9090025"/>
              <a:gd name="connsiteY1991" fmla="*/ 1402257 h 2152098"/>
              <a:gd name="connsiteX1992" fmla="*/ 5158784 w 9090025"/>
              <a:gd name="connsiteY1992" fmla="*/ 1406142 h 2152098"/>
              <a:gd name="connsiteX1993" fmla="*/ 5112168 w 9090025"/>
              <a:gd name="connsiteY1993" fmla="*/ 1406142 h 2152098"/>
              <a:gd name="connsiteX1994" fmla="*/ 5073322 w 9090025"/>
              <a:gd name="connsiteY1994" fmla="*/ 1406142 h 2152098"/>
              <a:gd name="connsiteX1995" fmla="*/ 5038360 w 9090025"/>
              <a:gd name="connsiteY1995" fmla="*/ 1406142 h 2152098"/>
              <a:gd name="connsiteX1996" fmla="*/ 5015053 w 9090025"/>
              <a:gd name="connsiteY1996" fmla="*/ 1402257 h 2152098"/>
              <a:gd name="connsiteX1997" fmla="*/ 4991745 w 9090025"/>
              <a:gd name="connsiteY1997" fmla="*/ 1402257 h 2152098"/>
              <a:gd name="connsiteX1998" fmla="*/ 4956783 w 9090025"/>
              <a:gd name="connsiteY1998" fmla="*/ 1402257 h 2152098"/>
              <a:gd name="connsiteX1999" fmla="*/ 4933475 w 9090025"/>
              <a:gd name="connsiteY1999" fmla="*/ 1402257 h 2152098"/>
              <a:gd name="connsiteX2000" fmla="*/ 4925706 w 9090025"/>
              <a:gd name="connsiteY2000" fmla="*/ 1402257 h 2152098"/>
              <a:gd name="connsiteX2001" fmla="*/ 4863552 w 9090025"/>
              <a:gd name="connsiteY2001" fmla="*/ 1398373 h 2152098"/>
              <a:gd name="connsiteX2002" fmla="*/ 4801398 w 9090025"/>
              <a:gd name="connsiteY2002" fmla="*/ 1402257 h 2152098"/>
              <a:gd name="connsiteX2003" fmla="*/ 4758667 w 9090025"/>
              <a:gd name="connsiteY2003" fmla="*/ 1402257 h 2152098"/>
              <a:gd name="connsiteX2004" fmla="*/ 4708167 w 9090025"/>
              <a:gd name="connsiteY2004" fmla="*/ 1406142 h 2152098"/>
              <a:gd name="connsiteX2005" fmla="*/ 4657667 w 9090025"/>
              <a:gd name="connsiteY2005" fmla="*/ 1410026 h 2152098"/>
              <a:gd name="connsiteX2006" fmla="*/ 4618821 w 9090025"/>
              <a:gd name="connsiteY2006" fmla="*/ 1410026 h 2152098"/>
              <a:gd name="connsiteX2007" fmla="*/ 4564436 w 9090025"/>
              <a:gd name="connsiteY2007" fmla="*/ 1413911 h 2152098"/>
              <a:gd name="connsiteX2008" fmla="*/ 4490628 w 9090025"/>
              <a:gd name="connsiteY2008" fmla="*/ 1417795 h 2152098"/>
              <a:gd name="connsiteX2009" fmla="*/ 4463436 w 9090025"/>
              <a:gd name="connsiteY2009" fmla="*/ 1425564 h 2152098"/>
              <a:gd name="connsiteX2010" fmla="*/ 4451782 w 9090025"/>
              <a:gd name="connsiteY2010" fmla="*/ 1425564 h 2152098"/>
              <a:gd name="connsiteX2011" fmla="*/ 4401282 w 9090025"/>
              <a:gd name="connsiteY2011" fmla="*/ 1429448 h 2152098"/>
              <a:gd name="connsiteX2012" fmla="*/ 4343012 w 9090025"/>
              <a:gd name="connsiteY2012" fmla="*/ 1433332 h 2152098"/>
              <a:gd name="connsiteX2013" fmla="*/ 4257550 w 9090025"/>
              <a:gd name="connsiteY2013" fmla="*/ 1441101 h 2152098"/>
              <a:gd name="connsiteX2014" fmla="*/ 4148781 w 9090025"/>
              <a:gd name="connsiteY2014" fmla="*/ 1460523 h 2152098"/>
              <a:gd name="connsiteX2015" fmla="*/ 4043896 w 9090025"/>
              <a:gd name="connsiteY2015" fmla="*/ 1476060 h 2152098"/>
              <a:gd name="connsiteX2016" fmla="*/ 3911819 w 9090025"/>
              <a:gd name="connsiteY2016" fmla="*/ 1491598 h 2152098"/>
              <a:gd name="connsiteX2017" fmla="*/ 3857434 w 9090025"/>
              <a:gd name="connsiteY2017" fmla="*/ 1499367 h 2152098"/>
              <a:gd name="connsiteX2018" fmla="*/ 3803049 w 9090025"/>
              <a:gd name="connsiteY2018" fmla="*/ 1511020 h 2152098"/>
              <a:gd name="connsiteX2019" fmla="*/ 3729241 w 9090025"/>
              <a:gd name="connsiteY2019" fmla="*/ 1522673 h 2152098"/>
              <a:gd name="connsiteX2020" fmla="*/ 3690395 w 9090025"/>
              <a:gd name="connsiteY2020" fmla="*/ 1526557 h 2152098"/>
              <a:gd name="connsiteX2021" fmla="*/ 3670972 w 9090025"/>
              <a:gd name="connsiteY2021" fmla="*/ 1534326 h 2152098"/>
              <a:gd name="connsiteX2022" fmla="*/ 3643779 w 9090025"/>
              <a:gd name="connsiteY2022" fmla="*/ 1538210 h 2152098"/>
              <a:gd name="connsiteX2023" fmla="*/ 3616587 w 9090025"/>
              <a:gd name="connsiteY2023" fmla="*/ 1542095 h 2152098"/>
              <a:gd name="connsiteX2024" fmla="*/ 3554433 w 9090025"/>
              <a:gd name="connsiteY2024" fmla="*/ 1553748 h 2152098"/>
              <a:gd name="connsiteX2025" fmla="*/ 3535010 w 9090025"/>
              <a:gd name="connsiteY2025" fmla="*/ 1557632 h 2152098"/>
              <a:gd name="connsiteX2026" fmla="*/ 3344663 w 9090025"/>
              <a:gd name="connsiteY2026" fmla="*/ 1600360 h 2152098"/>
              <a:gd name="connsiteX2027" fmla="*/ 3274740 w 9090025"/>
              <a:gd name="connsiteY2027" fmla="*/ 1615898 h 2152098"/>
              <a:gd name="connsiteX2028" fmla="*/ 3243663 w 9090025"/>
              <a:gd name="connsiteY2028" fmla="*/ 1627551 h 2152098"/>
              <a:gd name="connsiteX2029" fmla="*/ 3235894 w 9090025"/>
              <a:gd name="connsiteY2029" fmla="*/ 1631435 h 2152098"/>
              <a:gd name="connsiteX2030" fmla="*/ 3278625 w 9090025"/>
              <a:gd name="connsiteY2030" fmla="*/ 1627551 h 2152098"/>
              <a:gd name="connsiteX2031" fmla="*/ 3309702 w 9090025"/>
              <a:gd name="connsiteY2031" fmla="*/ 1619782 h 2152098"/>
              <a:gd name="connsiteX2032" fmla="*/ 3333009 w 9090025"/>
              <a:gd name="connsiteY2032" fmla="*/ 1615898 h 2152098"/>
              <a:gd name="connsiteX2033" fmla="*/ 3371856 w 9090025"/>
              <a:gd name="connsiteY2033" fmla="*/ 1608129 h 2152098"/>
              <a:gd name="connsiteX2034" fmla="*/ 3410702 w 9090025"/>
              <a:gd name="connsiteY2034" fmla="*/ 1600360 h 2152098"/>
              <a:gd name="connsiteX2035" fmla="*/ 3484510 w 9090025"/>
              <a:gd name="connsiteY2035" fmla="*/ 1584823 h 2152098"/>
              <a:gd name="connsiteX2036" fmla="*/ 3535010 w 9090025"/>
              <a:gd name="connsiteY2036" fmla="*/ 1577054 h 2152098"/>
              <a:gd name="connsiteX2037" fmla="*/ 3566087 w 9090025"/>
              <a:gd name="connsiteY2037" fmla="*/ 1573170 h 2152098"/>
              <a:gd name="connsiteX2038" fmla="*/ 3620472 w 9090025"/>
              <a:gd name="connsiteY2038" fmla="*/ 1561517 h 2152098"/>
              <a:gd name="connsiteX2039" fmla="*/ 3628241 w 9090025"/>
              <a:gd name="connsiteY2039" fmla="*/ 1561517 h 2152098"/>
              <a:gd name="connsiteX2040" fmla="*/ 3632125 w 9090025"/>
              <a:gd name="connsiteY2040" fmla="*/ 1561517 h 2152098"/>
              <a:gd name="connsiteX2041" fmla="*/ 3647664 w 9090025"/>
              <a:gd name="connsiteY2041" fmla="*/ 1561517 h 2152098"/>
              <a:gd name="connsiteX2042" fmla="*/ 3674856 w 9090025"/>
              <a:gd name="connsiteY2042" fmla="*/ 1557632 h 2152098"/>
              <a:gd name="connsiteX2043" fmla="*/ 3764203 w 9090025"/>
              <a:gd name="connsiteY2043" fmla="*/ 1545979 h 2152098"/>
              <a:gd name="connsiteX2044" fmla="*/ 3849665 w 9090025"/>
              <a:gd name="connsiteY2044" fmla="*/ 1530442 h 2152098"/>
              <a:gd name="connsiteX2045" fmla="*/ 3939011 w 9090025"/>
              <a:gd name="connsiteY2045" fmla="*/ 1518788 h 2152098"/>
              <a:gd name="connsiteX2046" fmla="*/ 3958434 w 9090025"/>
              <a:gd name="connsiteY2046" fmla="*/ 1514904 h 2152098"/>
              <a:gd name="connsiteX2047" fmla="*/ 3954549 w 9090025"/>
              <a:gd name="connsiteY2047" fmla="*/ 1511020 h 2152098"/>
              <a:gd name="connsiteX2048" fmla="*/ 3966203 w 9090025"/>
              <a:gd name="connsiteY2048" fmla="*/ 1511020 h 2152098"/>
              <a:gd name="connsiteX2049" fmla="*/ 3977857 w 9090025"/>
              <a:gd name="connsiteY2049" fmla="*/ 1511020 h 2152098"/>
              <a:gd name="connsiteX2050" fmla="*/ 3985626 w 9090025"/>
              <a:gd name="connsiteY2050" fmla="*/ 1511020 h 2152098"/>
              <a:gd name="connsiteX2051" fmla="*/ 3997280 w 9090025"/>
              <a:gd name="connsiteY2051" fmla="*/ 1507135 h 2152098"/>
              <a:gd name="connsiteX2052" fmla="*/ 4008934 w 9090025"/>
              <a:gd name="connsiteY2052" fmla="*/ 1507135 h 2152098"/>
              <a:gd name="connsiteX2053" fmla="*/ 4051665 w 9090025"/>
              <a:gd name="connsiteY2053" fmla="*/ 1503251 h 2152098"/>
              <a:gd name="connsiteX2054" fmla="*/ 4055550 w 9090025"/>
              <a:gd name="connsiteY2054" fmla="*/ 1503251 h 2152098"/>
              <a:gd name="connsiteX2055" fmla="*/ 4067204 w 9090025"/>
              <a:gd name="connsiteY2055" fmla="*/ 1503251 h 2152098"/>
              <a:gd name="connsiteX2056" fmla="*/ 4098281 w 9090025"/>
              <a:gd name="connsiteY2056" fmla="*/ 1491598 h 2152098"/>
              <a:gd name="connsiteX2057" fmla="*/ 4125473 w 9090025"/>
              <a:gd name="connsiteY2057" fmla="*/ 1495482 h 2152098"/>
              <a:gd name="connsiteX2058" fmla="*/ 4137127 w 9090025"/>
              <a:gd name="connsiteY2058" fmla="*/ 1499367 h 2152098"/>
              <a:gd name="connsiteX2059" fmla="*/ 4191512 w 9090025"/>
              <a:gd name="connsiteY2059" fmla="*/ 1491598 h 2152098"/>
              <a:gd name="connsiteX2060" fmla="*/ 4315820 w 9090025"/>
              <a:gd name="connsiteY2060" fmla="*/ 1491598 h 2152098"/>
              <a:gd name="connsiteX2061" fmla="*/ 4343012 w 9090025"/>
              <a:gd name="connsiteY2061" fmla="*/ 1487714 h 2152098"/>
              <a:gd name="connsiteX2062" fmla="*/ 4498397 w 9090025"/>
              <a:gd name="connsiteY2062" fmla="*/ 1472176 h 2152098"/>
              <a:gd name="connsiteX2063" fmla="*/ 4556667 w 9090025"/>
              <a:gd name="connsiteY2063" fmla="*/ 1468292 h 2152098"/>
              <a:gd name="connsiteX2064" fmla="*/ 4599398 w 9090025"/>
              <a:gd name="connsiteY2064" fmla="*/ 1464407 h 2152098"/>
              <a:gd name="connsiteX2065" fmla="*/ 4611051 w 9090025"/>
              <a:gd name="connsiteY2065" fmla="*/ 1464407 h 2152098"/>
              <a:gd name="connsiteX2066" fmla="*/ 4614936 w 9090025"/>
              <a:gd name="connsiteY2066" fmla="*/ 1464407 h 2152098"/>
              <a:gd name="connsiteX2067" fmla="*/ 4646013 w 9090025"/>
              <a:gd name="connsiteY2067" fmla="*/ 1460523 h 2152098"/>
              <a:gd name="connsiteX2068" fmla="*/ 4673205 w 9090025"/>
              <a:gd name="connsiteY2068" fmla="*/ 1460523 h 2152098"/>
              <a:gd name="connsiteX2069" fmla="*/ 4669321 w 9090025"/>
              <a:gd name="connsiteY2069" fmla="*/ 1464407 h 2152098"/>
              <a:gd name="connsiteX2070" fmla="*/ 4362435 w 9090025"/>
              <a:gd name="connsiteY2070" fmla="*/ 1503251 h 2152098"/>
              <a:gd name="connsiteX2071" fmla="*/ 4098281 w 9090025"/>
              <a:gd name="connsiteY2071" fmla="*/ 1530442 h 2152098"/>
              <a:gd name="connsiteX2072" fmla="*/ 4055550 w 9090025"/>
              <a:gd name="connsiteY2072" fmla="*/ 1538210 h 2152098"/>
              <a:gd name="connsiteX2073" fmla="*/ 4020588 w 9090025"/>
              <a:gd name="connsiteY2073" fmla="*/ 1545979 h 2152098"/>
              <a:gd name="connsiteX2074" fmla="*/ 3939011 w 9090025"/>
              <a:gd name="connsiteY2074" fmla="*/ 1557632 h 2152098"/>
              <a:gd name="connsiteX2075" fmla="*/ 3841895 w 9090025"/>
              <a:gd name="connsiteY2075" fmla="*/ 1573170 h 2152098"/>
              <a:gd name="connsiteX2076" fmla="*/ 3806934 w 9090025"/>
              <a:gd name="connsiteY2076" fmla="*/ 1577054 h 2152098"/>
              <a:gd name="connsiteX2077" fmla="*/ 3768087 w 9090025"/>
              <a:gd name="connsiteY2077" fmla="*/ 1584823 h 2152098"/>
              <a:gd name="connsiteX2078" fmla="*/ 3760318 w 9090025"/>
              <a:gd name="connsiteY2078" fmla="*/ 1584823 h 2152098"/>
              <a:gd name="connsiteX2079" fmla="*/ 3721472 w 9090025"/>
              <a:gd name="connsiteY2079" fmla="*/ 1592592 h 2152098"/>
              <a:gd name="connsiteX2080" fmla="*/ 3581625 w 9090025"/>
              <a:gd name="connsiteY2080" fmla="*/ 1615898 h 2152098"/>
              <a:gd name="connsiteX2081" fmla="*/ 3558318 w 9090025"/>
              <a:gd name="connsiteY2081" fmla="*/ 1619782 h 2152098"/>
              <a:gd name="connsiteX2082" fmla="*/ 3511702 w 9090025"/>
              <a:gd name="connsiteY2082" fmla="*/ 1631435 h 2152098"/>
              <a:gd name="connsiteX2083" fmla="*/ 3468971 w 9090025"/>
              <a:gd name="connsiteY2083" fmla="*/ 1639204 h 2152098"/>
              <a:gd name="connsiteX2084" fmla="*/ 3406817 w 9090025"/>
              <a:gd name="connsiteY2084" fmla="*/ 1650857 h 2152098"/>
              <a:gd name="connsiteX2085" fmla="*/ 3383509 w 9090025"/>
              <a:gd name="connsiteY2085" fmla="*/ 1658626 h 2152098"/>
              <a:gd name="connsiteX2086" fmla="*/ 3375740 w 9090025"/>
              <a:gd name="connsiteY2086" fmla="*/ 1658626 h 2152098"/>
              <a:gd name="connsiteX2087" fmla="*/ 3348548 w 9090025"/>
              <a:gd name="connsiteY2087" fmla="*/ 1662510 h 2152098"/>
              <a:gd name="connsiteX2088" fmla="*/ 3305817 w 9090025"/>
              <a:gd name="connsiteY2088" fmla="*/ 1670279 h 2152098"/>
              <a:gd name="connsiteX2089" fmla="*/ 3286394 w 9090025"/>
              <a:gd name="connsiteY2089" fmla="*/ 1678048 h 2152098"/>
              <a:gd name="connsiteX2090" fmla="*/ 3259201 w 9090025"/>
              <a:gd name="connsiteY2090" fmla="*/ 1685816 h 2152098"/>
              <a:gd name="connsiteX2091" fmla="*/ 3197047 w 9090025"/>
              <a:gd name="connsiteY2091" fmla="*/ 1701354 h 2152098"/>
              <a:gd name="connsiteX2092" fmla="*/ 3142663 w 9090025"/>
              <a:gd name="connsiteY2092" fmla="*/ 1713007 h 2152098"/>
              <a:gd name="connsiteX2093" fmla="*/ 3107701 w 9090025"/>
              <a:gd name="connsiteY2093" fmla="*/ 1720776 h 2152098"/>
              <a:gd name="connsiteX2094" fmla="*/ 3018355 w 9090025"/>
              <a:gd name="connsiteY2094" fmla="*/ 1744082 h 2152098"/>
              <a:gd name="connsiteX2095" fmla="*/ 2936777 w 9090025"/>
              <a:gd name="connsiteY2095" fmla="*/ 1767388 h 2152098"/>
              <a:gd name="connsiteX2096" fmla="*/ 2901816 w 9090025"/>
              <a:gd name="connsiteY2096" fmla="*/ 1779041 h 2152098"/>
              <a:gd name="connsiteX2097" fmla="*/ 2851316 w 9090025"/>
              <a:gd name="connsiteY2097" fmla="*/ 1790694 h 2152098"/>
              <a:gd name="connsiteX2098" fmla="*/ 2843546 w 9090025"/>
              <a:gd name="connsiteY2098" fmla="*/ 1790694 h 2152098"/>
              <a:gd name="connsiteX2099" fmla="*/ 2820239 w 9090025"/>
              <a:gd name="connsiteY2099" fmla="*/ 1794579 h 2152098"/>
              <a:gd name="connsiteX2100" fmla="*/ 2796931 w 9090025"/>
              <a:gd name="connsiteY2100" fmla="*/ 1802347 h 2152098"/>
              <a:gd name="connsiteX2101" fmla="*/ 2785277 w 9090025"/>
              <a:gd name="connsiteY2101" fmla="*/ 1806232 h 2152098"/>
              <a:gd name="connsiteX2102" fmla="*/ 2738662 w 9090025"/>
              <a:gd name="connsiteY2102" fmla="*/ 1817885 h 2152098"/>
              <a:gd name="connsiteX2103" fmla="*/ 2730892 w 9090025"/>
              <a:gd name="connsiteY2103" fmla="*/ 1821769 h 2152098"/>
              <a:gd name="connsiteX2104" fmla="*/ 2707584 w 9090025"/>
              <a:gd name="connsiteY2104" fmla="*/ 1825654 h 2152098"/>
              <a:gd name="connsiteX2105" fmla="*/ 2579392 w 9090025"/>
              <a:gd name="connsiteY2105" fmla="*/ 1864497 h 2152098"/>
              <a:gd name="connsiteX2106" fmla="*/ 2559969 w 9090025"/>
              <a:gd name="connsiteY2106" fmla="*/ 1868382 h 2152098"/>
              <a:gd name="connsiteX2107" fmla="*/ 2501700 w 9090025"/>
              <a:gd name="connsiteY2107" fmla="*/ 1887804 h 2152098"/>
              <a:gd name="connsiteX2108" fmla="*/ 2493930 w 9090025"/>
              <a:gd name="connsiteY2108" fmla="*/ 1895572 h 2152098"/>
              <a:gd name="connsiteX2109" fmla="*/ 2478392 w 9090025"/>
              <a:gd name="connsiteY2109" fmla="*/ 1903341 h 2152098"/>
              <a:gd name="connsiteX2110" fmla="*/ 2451199 w 9090025"/>
              <a:gd name="connsiteY2110" fmla="*/ 1911110 h 2152098"/>
              <a:gd name="connsiteX2111" fmla="*/ 2404584 w 9090025"/>
              <a:gd name="connsiteY2111" fmla="*/ 1918879 h 2152098"/>
              <a:gd name="connsiteX2112" fmla="*/ 2396815 w 9090025"/>
              <a:gd name="connsiteY2112" fmla="*/ 1914994 h 2152098"/>
              <a:gd name="connsiteX2113" fmla="*/ 2389045 w 9090025"/>
              <a:gd name="connsiteY2113" fmla="*/ 1911110 h 2152098"/>
              <a:gd name="connsiteX2114" fmla="*/ 2373507 w 9090025"/>
              <a:gd name="connsiteY2114" fmla="*/ 1914994 h 2152098"/>
              <a:gd name="connsiteX2115" fmla="*/ 2354084 w 9090025"/>
              <a:gd name="connsiteY2115" fmla="*/ 1914994 h 2152098"/>
              <a:gd name="connsiteX2116" fmla="*/ 2346315 w 9090025"/>
              <a:gd name="connsiteY2116" fmla="*/ 1911110 h 2152098"/>
              <a:gd name="connsiteX2117" fmla="*/ 2354084 w 9090025"/>
              <a:gd name="connsiteY2117" fmla="*/ 1907225 h 2152098"/>
              <a:gd name="connsiteX2118" fmla="*/ 2365737 w 9090025"/>
              <a:gd name="connsiteY2118" fmla="*/ 1903341 h 2152098"/>
              <a:gd name="connsiteX2119" fmla="*/ 2373507 w 9090025"/>
              <a:gd name="connsiteY2119" fmla="*/ 1907225 h 2152098"/>
              <a:gd name="connsiteX2120" fmla="*/ 2381276 w 9090025"/>
              <a:gd name="connsiteY2120" fmla="*/ 1903341 h 2152098"/>
              <a:gd name="connsiteX2121" fmla="*/ 2400699 w 9090025"/>
              <a:gd name="connsiteY2121" fmla="*/ 1887804 h 2152098"/>
              <a:gd name="connsiteX2122" fmla="*/ 2400699 w 9090025"/>
              <a:gd name="connsiteY2122" fmla="*/ 1876150 h 2152098"/>
              <a:gd name="connsiteX2123" fmla="*/ 2404584 w 9090025"/>
              <a:gd name="connsiteY2123" fmla="*/ 1868382 h 2152098"/>
              <a:gd name="connsiteX2124" fmla="*/ 2416238 w 9090025"/>
              <a:gd name="connsiteY2124" fmla="*/ 1864497 h 2152098"/>
              <a:gd name="connsiteX2125" fmla="*/ 2439546 w 9090025"/>
              <a:gd name="connsiteY2125" fmla="*/ 1860613 h 2152098"/>
              <a:gd name="connsiteX2126" fmla="*/ 2478392 w 9090025"/>
              <a:gd name="connsiteY2126" fmla="*/ 1848960 h 2152098"/>
              <a:gd name="connsiteX2127" fmla="*/ 2513353 w 9090025"/>
              <a:gd name="connsiteY2127" fmla="*/ 1837307 h 2152098"/>
              <a:gd name="connsiteX2128" fmla="*/ 2552200 w 9090025"/>
              <a:gd name="connsiteY2128" fmla="*/ 1821769 h 2152098"/>
              <a:gd name="connsiteX2129" fmla="*/ 2602700 w 9090025"/>
              <a:gd name="connsiteY2129" fmla="*/ 1806232 h 2152098"/>
              <a:gd name="connsiteX2130" fmla="*/ 2598815 w 9090025"/>
              <a:gd name="connsiteY2130" fmla="*/ 1806232 h 2152098"/>
              <a:gd name="connsiteX2131" fmla="*/ 2567738 w 9090025"/>
              <a:gd name="connsiteY2131" fmla="*/ 1814001 h 2152098"/>
              <a:gd name="connsiteX2132" fmla="*/ 2536661 w 9090025"/>
              <a:gd name="connsiteY2132" fmla="*/ 1821769 h 2152098"/>
              <a:gd name="connsiteX2133" fmla="*/ 2517238 w 9090025"/>
              <a:gd name="connsiteY2133" fmla="*/ 1829538 h 2152098"/>
              <a:gd name="connsiteX2134" fmla="*/ 2486161 w 9090025"/>
              <a:gd name="connsiteY2134" fmla="*/ 1833422 h 2152098"/>
              <a:gd name="connsiteX2135" fmla="*/ 2365737 w 9090025"/>
              <a:gd name="connsiteY2135" fmla="*/ 1868382 h 2152098"/>
              <a:gd name="connsiteX2136" fmla="*/ 2326891 w 9090025"/>
              <a:gd name="connsiteY2136" fmla="*/ 1883919 h 2152098"/>
              <a:gd name="connsiteX2137" fmla="*/ 2268622 w 9090025"/>
              <a:gd name="connsiteY2137" fmla="*/ 1899457 h 2152098"/>
              <a:gd name="connsiteX2138" fmla="*/ 2214237 w 9090025"/>
              <a:gd name="connsiteY2138" fmla="*/ 1911110 h 2152098"/>
              <a:gd name="connsiteX2139" fmla="*/ 2082160 w 9090025"/>
              <a:gd name="connsiteY2139" fmla="*/ 1942185 h 2152098"/>
              <a:gd name="connsiteX2140" fmla="*/ 2043314 w 9090025"/>
              <a:gd name="connsiteY2140" fmla="*/ 1953838 h 2152098"/>
              <a:gd name="connsiteX2141" fmla="*/ 2031660 w 9090025"/>
              <a:gd name="connsiteY2141" fmla="*/ 1957722 h 2152098"/>
              <a:gd name="connsiteX2142" fmla="*/ 2016121 w 9090025"/>
              <a:gd name="connsiteY2142" fmla="*/ 1961607 h 2152098"/>
              <a:gd name="connsiteX2143" fmla="*/ 1992813 w 9090025"/>
              <a:gd name="connsiteY2143" fmla="*/ 1969375 h 2152098"/>
              <a:gd name="connsiteX2144" fmla="*/ 1969506 w 9090025"/>
              <a:gd name="connsiteY2144" fmla="*/ 1977144 h 2152098"/>
              <a:gd name="connsiteX2145" fmla="*/ 1907352 w 9090025"/>
              <a:gd name="connsiteY2145" fmla="*/ 2000450 h 2152098"/>
              <a:gd name="connsiteX2146" fmla="*/ 1907352 w 9090025"/>
              <a:gd name="connsiteY2146" fmla="*/ 2012103 h 2152098"/>
              <a:gd name="connsiteX2147" fmla="*/ 1903467 w 9090025"/>
              <a:gd name="connsiteY2147" fmla="*/ 2015988 h 2152098"/>
              <a:gd name="connsiteX2148" fmla="*/ 1868505 w 9090025"/>
              <a:gd name="connsiteY2148" fmla="*/ 2023757 h 2152098"/>
              <a:gd name="connsiteX2149" fmla="*/ 1829659 w 9090025"/>
              <a:gd name="connsiteY2149" fmla="*/ 2035410 h 2152098"/>
              <a:gd name="connsiteX2150" fmla="*/ 1786928 w 9090025"/>
              <a:gd name="connsiteY2150" fmla="*/ 2050947 h 2152098"/>
              <a:gd name="connsiteX2151" fmla="*/ 1798582 w 9090025"/>
              <a:gd name="connsiteY2151" fmla="*/ 2050947 h 2152098"/>
              <a:gd name="connsiteX2152" fmla="*/ 1806351 w 9090025"/>
              <a:gd name="connsiteY2152" fmla="*/ 2054831 h 2152098"/>
              <a:gd name="connsiteX2153" fmla="*/ 1783044 w 9090025"/>
              <a:gd name="connsiteY2153" fmla="*/ 2058716 h 2152098"/>
              <a:gd name="connsiteX2154" fmla="*/ 1751966 w 9090025"/>
              <a:gd name="connsiteY2154" fmla="*/ 2070369 h 2152098"/>
              <a:gd name="connsiteX2155" fmla="*/ 1728658 w 9090025"/>
              <a:gd name="connsiteY2155" fmla="*/ 2085906 h 2152098"/>
              <a:gd name="connsiteX2156" fmla="*/ 1713120 w 9090025"/>
              <a:gd name="connsiteY2156" fmla="*/ 2089791 h 2152098"/>
              <a:gd name="connsiteX2157" fmla="*/ 1678158 w 9090025"/>
              <a:gd name="connsiteY2157" fmla="*/ 2105328 h 2152098"/>
              <a:gd name="connsiteX2158" fmla="*/ 1608235 w 9090025"/>
              <a:gd name="connsiteY2158" fmla="*/ 2136403 h 2152098"/>
              <a:gd name="connsiteX2159" fmla="*/ 1584927 w 9090025"/>
              <a:gd name="connsiteY2159" fmla="*/ 2136403 h 2152098"/>
              <a:gd name="connsiteX2160" fmla="*/ 1573274 w 9090025"/>
              <a:gd name="connsiteY2160" fmla="*/ 2132519 h 2152098"/>
              <a:gd name="connsiteX2161" fmla="*/ 1573274 w 9090025"/>
              <a:gd name="connsiteY2161" fmla="*/ 2120866 h 2152098"/>
              <a:gd name="connsiteX2162" fmla="*/ 1643197 w 9090025"/>
              <a:gd name="connsiteY2162" fmla="*/ 2082022 h 2152098"/>
              <a:gd name="connsiteX2163" fmla="*/ 1658735 w 9090025"/>
              <a:gd name="connsiteY2163" fmla="*/ 2070369 h 2152098"/>
              <a:gd name="connsiteX2164" fmla="*/ 1654851 w 9090025"/>
              <a:gd name="connsiteY2164" fmla="*/ 2062600 h 2152098"/>
              <a:gd name="connsiteX2165" fmla="*/ 1654851 w 9090025"/>
              <a:gd name="connsiteY2165" fmla="*/ 2054831 h 2152098"/>
              <a:gd name="connsiteX2166" fmla="*/ 1647081 w 9090025"/>
              <a:gd name="connsiteY2166" fmla="*/ 2054831 h 2152098"/>
              <a:gd name="connsiteX2167" fmla="*/ 1623774 w 9090025"/>
              <a:gd name="connsiteY2167" fmla="*/ 2062600 h 2152098"/>
              <a:gd name="connsiteX2168" fmla="*/ 1608235 w 9090025"/>
              <a:gd name="connsiteY2168" fmla="*/ 2070369 h 2152098"/>
              <a:gd name="connsiteX2169" fmla="*/ 1518889 w 9090025"/>
              <a:gd name="connsiteY2169" fmla="*/ 2105328 h 2152098"/>
              <a:gd name="connsiteX2170" fmla="*/ 1464504 w 9090025"/>
              <a:gd name="connsiteY2170" fmla="*/ 2128635 h 2152098"/>
              <a:gd name="connsiteX2171" fmla="*/ 1425658 w 9090025"/>
              <a:gd name="connsiteY2171" fmla="*/ 2148056 h 2152098"/>
              <a:gd name="connsiteX2172" fmla="*/ 1417889 w 9090025"/>
              <a:gd name="connsiteY2172" fmla="*/ 2148056 h 2152098"/>
              <a:gd name="connsiteX2173" fmla="*/ 1402350 w 9090025"/>
              <a:gd name="connsiteY2173" fmla="*/ 2148056 h 2152098"/>
              <a:gd name="connsiteX2174" fmla="*/ 1375158 w 9090025"/>
              <a:gd name="connsiteY2174" fmla="*/ 2140288 h 2152098"/>
              <a:gd name="connsiteX2175" fmla="*/ 1371273 w 9090025"/>
              <a:gd name="connsiteY2175" fmla="*/ 2132519 h 2152098"/>
              <a:gd name="connsiteX2176" fmla="*/ 1359619 w 9090025"/>
              <a:gd name="connsiteY2176" fmla="*/ 2140288 h 2152098"/>
              <a:gd name="connsiteX2177" fmla="*/ 1355735 w 9090025"/>
              <a:gd name="connsiteY2177" fmla="*/ 2136403 h 2152098"/>
              <a:gd name="connsiteX2178" fmla="*/ 1367389 w 9090025"/>
              <a:gd name="connsiteY2178" fmla="*/ 2132519 h 2152098"/>
              <a:gd name="connsiteX2179" fmla="*/ 1390696 w 9090025"/>
              <a:gd name="connsiteY2179" fmla="*/ 2113097 h 2152098"/>
              <a:gd name="connsiteX2180" fmla="*/ 1406235 w 9090025"/>
              <a:gd name="connsiteY2180" fmla="*/ 2097560 h 2152098"/>
              <a:gd name="connsiteX2181" fmla="*/ 1429543 w 9090025"/>
              <a:gd name="connsiteY2181" fmla="*/ 2082022 h 2152098"/>
              <a:gd name="connsiteX2182" fmla="*/ 1441196 w 9090025"/>
              <a:gd name="connsiteY2182" fmla="*/ 2078138 h 2152098"/>
              <a:gd name="connsiteX2183" fmla="*/ 1448966 w 9090025"/>
              <a:gd name="connsiteY2183" fmla="*/ 2070369 h 2152098"/>
              <a:gd name="connsiteX2184" fmla="*/ 1452850 w 9090025"/>
              <a:gd name="connsiteY2184" fmla="*/ 2062600 h 2152098"/>
              <a:gd name="connsiteX2185" fmla="*/ 1456735 w 9090025"/>
              <a:gd name="connsiteY2185" fmla="*/ 2062600 h 2152098"/>
              <a:gd name="connsiteX2186" fmla="*/ 1480043 w 9090025"/>
              <a:gd name="connsiteY2186" fmla="*/ 2054831 h 2152098"/>
              <a:gd name="connsiteX2187" fmla="*/ 1507235 w 9090025"/>
              <a:gd name="connsiteY2187" fmla="*/ 2043178 h 2152098"/>
              <a:gd name="connsiteX2188" fmla="*/ 1549966 w 9090025"/>
              <a:gd name="connsiteY2188" fmla="*/ 2019872 h 2152098"/>
              <a:gd name="connsiteX2189" fmla="*/ 1549966 w 9090025"/>
              <a:gd name="connsiteY2189" fmla="*/ 2015988 h 2152098"/>
              <a:gd name="connsiteX2190" fmla="*/ 1499466 w 9090025"/>
              <a:gd name="connsiteY2190" fmla="*/ 2031525 h 2152098"/>
              <a:gd name="connsiteX2191" fmla="*/ 1487812 w 9090025"/>
              <a:gd name="connsiteY2191" fmla="*/ 2039294 h 2152098"/>
              <a:gd name="connsiteX2192" fmla="*/ 1480043 w 9090025"/>
              <a:gd name="connsiteY2192" fmla="*/ 2043178 h 2152098"/>
              <a:gd name="connsiteX2193" fmla="*/ 1441196 w 9090025"/>
              <a:gd name="connsiteY2193" fmla="*/ 2050947 h 2152098"/>
              <a:gd name="connsiteX2194" fmla="*/ 1417889 w 9090025"/>
              <a:gd name="connsiteY2194" fmla="*/ 2058716 h 2152098"/>
              <a:gd name="connsiteX2195" fmla="*/ 1382927 w 9090025"/>
              <a:gd name="connsiteY2195" fmla="*/ 2070369 h 2152098"/>
              <a:gd name="connsiteX2196" fmla="*/ 1344081 w 9090025"/>
              <a:gd name="connsiteY2196" fmla="*/ 2089791 h 2152098"/>
              <a:gd name="connsiteX2197" fmla="*/ 1324658 w 9090025"/>
              <a:gd name="connsiteY2197" fmla="*/ 2101444 h 2152098"/>
              <a:gd name="connsiteX2198" fmla="*/ 1293581 w 9090025"/>
              <a:gd name="connsiteY2198" fmla="*/ 2097560 h 2152098"/>
              <a:gd name="connsiteX2199" fmla="*/ 1270273 w 9090025"/>
              <a:gd name="connsiteY2199" fmla="*/ 2097560 h 2152098"/>
              <a:gd name="connsiteX2200" fmla="*/ 1285811 w 9090025"/>
              <a:gd name="connsiteY2200" fmla="*/ 2082022 h 2152098"/>
              <a:gd name="connsiteX2201" fmla="*/ 1316888 w 9090025"/>
              <a:gd name="connsiteY2201" fmla="*/ 2054831 h 2152098"/>
              <a:gd name="connsiteX2202" fmla="*/ 1320773 w 9090025"/>
              <a:gd name="connsiteY2202" fmla="*/ 2050947 h 2152098"/>
              <a:gd name="connsiteX2203" fmla="*/ 1305235 w 9090025"/>
              <a:gd name="connsiteY2203" fmla="*/ 2054831 h 2152098"/>
              <a:gd name="connsiteX2204" fmla="*/ 1270273 w 9090025"/>
              <a:gd name="connsiteY2204" fmla="*/ 2058716 h 2152098"/>
              <a:gd name="connsiteX2205" fmla="*/ 1274158 w 9090025"/>
              <a:gd name="connsiteY2205" fmla="*/ 2054831 h 2152098"/>
              <a:gd name="connsiteX2206" fmla="*/ 1316888 w 9090025"/>
              <a:gd name="connsiteY2206" fmla="*/ 2039294 h 2152098"/>
              <a:gd name="connsiteX2207" fmla="*/ 1324658 w 9090025"/>
              <a:gd name="connsiteY2207" fmla="*/ 2031525 h 2152098"/>
              <a:gd name="connsiteX2208" fmla="*/ 1336312 w 9090025"/>
              <a:gd name="connsiteY2208" fmla="*/ 2023757 h 2152098"/>
              <a:gd name="connsiteX2209" fmla="*/ 1382927 w 9090025"/>
              <a:gd name="connsiteY2209" fmla="*/ 2000450 h 2152098"/>
              <a:gd name="connsiteX2210" fmla="*/ 1406235 w 9090025"/>
              <a:gd name="connsiteY2210" fmla="*/ 1992682 h 2152098"/>
              <a:gd name="connsiteX2211" fmla="*/ 1429543 w 9090025"/>
              <a:gd name="connsiteY2211" fmla="*/ 1981028 h 2152098"/>
              <a:gd name="connsiteX2212" fmla="*/ 1472273 w 9090025"/>
              <a:gd name="connsiteY2212" fmla="*/ 1961607 h 2152098"/>
              <a:gd name="connsiteX2213" fmla="*/ 1511120 w 9090025"/>
              <a:gd name="connsiteY2213" fmla="*/ 1942185 h 2152098"/>
              <a:gd name="connsiteX2214" fmla="*/ 1538312 w 9090025"/>
              <a:gd name="connsiteY2214" fmla="*/ 1926647 h 2152098"/>
              <a:gd name="connsiteX2215" fmla="*/ 1584927 w 9090025"/>
              <a:gd name="connsiteY2215" fmla="*/ 1903341 h 2152098"/>
              <a:gd name="connsiteX2216" fmla="*/ 1584927 w 9090025"/>
              <a:gd name="connsiteY2216" fmla="*/ 1895572 h 2152098"/>
              <a:gd name="connsiteX2217" fmla="*/ 1538312 w 9090025"/>
              <a:gd name="connsiteY2217" fmla="*/ 1914994 h 2152098"/>
              <a:gd name="connsiteX2218" fmla="*/ 1515004 w 9090025"/>
              <a:gd name="connsiteY2218" fmla="*/ 1922763 h 2152098"/>
              <a:gd name="connsiteX2219" fmla="*/ 1480043 w 9090025"/>
              <a:gd name="connsiteY2219" fmla="*/ 1938300 h 2152098"/>
              <a:gd name="connsiteX2220" fmla="*/ 1452850 w 9090025"/>
              <a:gd name="connsiteY2220" fmla="*/ 1957722 h 2152098"/>
              <a:gd name="connsiteX2221" fmla="*/ 1437312 w 9090025"/>
              <a:gd name="connsiteY2221" fmla="*/ 1965491 h 2152098"/>
              <a:gd name="connsiteX2222" fmla="*/ 1417889 w 9090025"/>
              <a:gd name="connsiteY2222" fmla="*/ 1965491 h 2152098"/>
              <a:gd name="connsiteX2223" fmla="*/ 1425658 w 9090025"/>
              <a:gd name="connsiteY2223" fmla="*/ 1961607 h 2152098"/>
              <a:gd name="connsiteX2224" fmla="*/ 1425658 w 9090025"/>
              <a:gd name="connsiteY2224" fmla="*/ 1953838 h 2152098"/>
              <a:gd name="connsiteX2225" fmla="*/ 1375158 w 9090025"/>
              <a:gd name="connsiteY2225" fmla="*/ 1977144 h 2152098"/>
              <a:gd name="connsiteX2226" fmla="*/ 1332427 w 9090025"/>
              <a:gd name="connsiteY2226" fmla="*/ 1996566 h 2152098"/>
              <a:gd name="connsiteX2227" fmla="*/ 1324658 w 9090025"/>
              <a:gd name="connsiteY2227" fmla="*/ 2000450 h 2152098"/>
              <a:gd name="connsiteX2228" fmla="*/ 1316888 w 9090025"/>
              <a:gd name="connsiteY2228" fmla="*/ 2008219 h 2152098"/>
              <a:gd name="connsiteX2229" fmla="*/ 1313004 w 9090025"/>
              <a:gd name="connsiteY2229" fmla="*/ 2012103 h 2152098"/>
              <a:gd name="connsiteX2230" fmla="*/ 1305235 w 9090025"/>
              <a:gd name="connsiteY2230" fmla="*/ 2012103 h 2152098"/>
              <a:gd name="connsiteX2231" fmla="*/ 1293581 w 9090025"/>
              <a:gd name="connsiteY2231" fmla="*/ 2023757 h 2152098"/>
              <a:gd name="connsiteX2232" fmla="*/ 1278042 w 9090025"/>
              <a:gd name="connsiteY2232" fmla="*/ 2027641 h 2152098"/>
              <a:gd name="connsiteX2233" fmla="*/ 1246965 w 9090025"/>
              <a:gd name="connsiteY2233" fmla="*/ 2035410 h 2152098"/>
              <a:gd name="connsiteX2234" fmla="*/ 1219772 w 9090025"/>
              <a:gd name="connsiteY2234" fmla="*/ 2047063 h 2152098"/>
              <a:gd name="connsiteX2235" fmla="*/ 1208119 w 9090025"/>
              <a:gd name="connsiteY2235" fmla="*/ 2043178 h 2152098"/>
              <a:gd name="connsiteX2236" fmla="*/ 1180927 w 9090025"/>
              <a:gd name="connsiteY2236" fmla="*/ 2031525 h 2152098"/>
              <a:gd name="connsiteX2237" fmla="*/ 1165388 w 9090025"/>
              <a:gd name="connsiteY2237" fmla="*/ 2035410 h 2152098"/>
              <a:gd name="connsiteX2238" fmla="*/ 1149849 w 9090025"/>
              <a:gd name="connsiteY2238" fmla="*/ 2039294 h 2152098"/>
              <a:gd name="connsiteX2239" fmla="*/ 1142080 w 9090025"/>
              <a:gd name="connsiteY2239" fmla="*/ 2039294 h 2152098"/>
              <a:gd name="connsiteX2240" fmla="*/ 1130426 w 9090025"/>
              <a:gd name="connsiteY2240" fmla="*/ 2047063 h 2152098"/>
              <a:gd name="connsiteX2241" fmla="*/ 1068272 w 9090025"/>
              <a:gd name="connsiteY2241" fmla="*/ 2082022 h 2152098"/>
              <a:gd name="connsiteX2242" fmla="*/ 1056618 w 9090025"/>
              <a:gd name="connsiteY2242" fmla="*/ 2085906 h 2152098"/>
              <a:gd name="connsiteX2243" fmla="*/ 1056618 w 9090025"/>
              <a:gd name="connsiteY2243" fmla="*/ 2082022 h 2152098"/>
              <a:gd name="connsiteX2244" fmla="*/ 1060503 w 9090025"/>
              <a:gd name="connsiteY2244" fmla="*/ 2078138 h 2152098"/>
              <a:gd name="connsiteX2245" fmla="*/ 1083810 w 9090025"/>
              <a:gd name="connsiteY2245" fmla="*/ 2066485 h 2152098"/>
              <a:gd name="connsiteX2246" fmla="*/ 1044964 w 9090025"/>
              <a:gd name="connsiteY2246" fmla="*/ 2082022 h 2152098"/>
              <a:gd name="connsiteX2247" fmla="*/ 1037195 w 9090025"/>
              <a:gd name="connsiteY2247" fmla="*/ 2085906 h 2152098"/>
              <a:gd name="connsiteX2248" fmla="*/ 1052734 w 9090025"/>
              <a:gd name="connsiteY2248" fmla="*/ 2074253 h 2152098"/>
              <a:gd name="connsiteX2249" fmla="*/ 1087695 w 9090025"/>
              <a:gd name="connsiteY2249" fmla="*/ 2054831 h 2152098"/>
              <a:gd name="connsiteX2250" fmla="*/ 1095464 w 9090025"/>
              <a:gd name="connsiteY2250" fmla="*/ 2050947 h 2152098"/>
              <a:gd name="connsiteX2251" fmla="*/ 1087695 w 9090025"/>
              <a:gd name="connsiteY2251" fmla="*/ 2050947 h 2152098"/>
              <a:gd name="connsiteX2252" fmla="*/ 1076041 w 9090025"/>
              <a:gd name="connsiteY2252" fmla="*/ 2054831 h 2152098"/>
              <a:gd name="connsiteX2253" fmla="*/ 1021657 w 9090025"/>
              <a:gd name="connsiteY2253" fmla="*/ 2078138 h 2152098"/>
              <a:gd name="connsiteX2254" fmla="*/ 1013887 w 9090025"/>
              <a:gd name="connsiteY2254" fmla="*/ 2082022 h 2152098"/>
              <a:gd name="connsiteX2255" fmla="*/ 1002234 w 9090025"/>
              <a:gd name="connsiteY2255" fmla="*/ 2093675 h 2152098"/>
              <a:gd name="connsiteX2256" fmla="*/ 963387 w 9090025"/>
              <a:gd name="connsiteY2256" fmla="*/ 2109213 h 2152098"/>
              <a:gd name="connsiteX2257" fmla="*/ 940080 w 9090025"/>
              <a:gd name="connsiteY2257" fmla="*/ 2113097 h 2152098"/>
              <a:gd name="connsiteX2258" fmla="*/ 920657 w 9090025"/>
              <a:gd name="connsiteY2258" fmla="*/ 2120866 h 2152098"/>
              <a:gd name="connsiteX2259" fmla="*/ 909003 w 9090025"/>
              <a:gd name="connsiteY2259" fmla="*/ 2128635 h 2152098"/>
              <a:gd name="connsiteX2260" fmla="*/ 885695 w 9090025"/>
              <a:gd name="connsiteY2260" fmla="*/ 2140288 h 2152098"/>
              <a:gd name="connsiteX2261" fmla="*/ 870156 w 9090025"/>
              <a:gd name="connsiteY2261" fmla="*/ 2140288 h 2152098"/>
              <a:gd name="connsiteX2262" fmla="*/ 885695 w 9090025"/>
              <a:gd name="connsiteY2262" fmla="*/ 2124750 h 2152098"/>
              <a:gd name="connsiteX2263" fmla="*/ 889580 w 9090025"/>
              <a:gd name="connsiteY2263" fmla="*/ 2120866 h 2152098"/>
              <a:gd name="connsiteX2264" fmla="*/ 901233 w 9090025"/>
              <a:gd name="connsiteY2264" fmla="*/ 2101444 h 2152098"/>
              <a:gd name="connsiteX2265" fmla="*/ 905118 w 9090025"/>
              <a:gd name="connsiteY2265" fmla="*/ 2105328 h 2152098"/>
              <a:gd name="connsiteX2266" fmla="*/ 912887 w 9090025"/>
              <a:gd name="connsiteY2266" fmla="*/ 2105328 h 2152098"/>
              <a:gd name="connsiteX2267" fmla="*/ 924541 w 9090025"/>
              <a:gd name="connsiteY2267" fmla="*/ 2097560 h 2152098"/>
              <a:gd name="connsiteX2268" fmla="*/ 940080 w 9090025"/>
              <a:gd name="connsiteY2268" fmla="*/ 2097560 h 2152098"/>
              <a:gd name="connsiteX2269" fmla="*/ 951734 w 9090025"/>
              <a:gd name="connsiteY2269" fmla="*/ 2093675 h 2152098"/>
              <a:gd name="connsiteX2270" fmla="*/ 959503 w 9090025"/>
              <a:gd name="connsiteY2270" fmla="*/ 2085906 h 2152098"/>
              <a:gd name="connsiteX2271" fmla="*/ 963387 w 9090025"/>
              <a:gd name="connsiteY2271" fmla="*/ 2082022 h 2152098"/>
              <a:gd name="connsiteX2272" fmla="*/ 967272 w 9090025"/>
              <a:gd name="connsiteY2272" fmla="*/ 2078138 h 2152098"/>
              <a:gd name="connsiteX2273" fmla="*/ 1010003 w 9090025"/>
              <a:gd name="connsiteY2273" fmla="*/ 2058716 h 2152098"/>
              <a:gd name="connsiteX2274" fmla="*/ 1013887 w 9090025"/>
              <a:gd name="connsiteY2274" fmla="*/ 2058716 h 2152098"/>
              <a:gd name="connsiteX2275" fmla="*/ 1076041 w 9090025"/>
              <a:gd name="connsiteY2275" fmla="*/ 2047063 h 2152098"/>
              <a:gd name="connsiteX2276" fmla="*/ 1095464 w 9090025"/>
              <a:gd name="connsiteY2276" fmla="*/ 2043178 h 2152098"/>
              <a:gd name="connsiteX2277" fmla="*/ 1126541 w 9090025"/>
              <a:gd name="connsiteY2277" fmla="*/ 2035410 h 2152098"/>
              <a:gd name="connsiteX2278" fmla="*/ 1138195 w 9090025"/>
              <a:gd name="connsiteY2278" fmla="*/ 2027641 h 2152098"/>
              <a:gd name="connsiteX2279" fmla="*/ 1149849 w 9090025"/>
              <a:gd name="connsiteY2279" fmla="*/ 2019872 h 2152098"/>
              <a:gd name="connsiteX2280" fmla="*/ 1153734 w 9090025"/>
              <a:gd name="connsiteY2280" fmla="*/ 2015988 h 2152098"/>
              <a:gd name="connsiteX2281" fmla="*/ 1161503 w 9090025"/>
              <a:gd name="connsiteY2281" fmla="*/ 2012103 h 2152098"/>
              <a:gd name="connsiteX2282" fmla="*/ 1223657 w 9090025"/>
              <a:gd name="connsiteY2282" fmla="*/ 1981028 h 2152098"/>
              <a:gd name="connsiteX2283" fmla="*/ 1270273 w 9090025"/>
              <a:gd name="connsiteY2283" fmla="*/ 1969375 h 2152098"/>
              <a:gd name="connsiteX2284" fmla="*/ 1328542 w 9090025"/>
              <a:gd name="connsiteY2284" fmla="*/ 1942185 h 2152098"/>
              <a:gd name="connsiteX2285" fmla="*/ 1367389 w 9090025"/>
              <a:gd name="connsiteY2285" fmla="*/ 1922763 h 2152098"/>
              <a:gd name="connsiteX2286" fmla="*/ 1371273 w 9090025"/>
              <a:gd name="connsiteY2286" fmla="*/ 1918879 h 2152098"/>
              <a:gd name="connsiteX2287" fmla="*/ 1347965 w 9090025"/>
              <a:gd name="connsiteY2287" fmla="*/ 1926647 h 2152098"/>
              <a:gd name="connsiteX2288" fmla="*/ 1328542 w 9090025"/>
              <a:gd name="connsiteY2288" fmla="*/ 1930532 h 2152098"/>
              <a:gd name="connsiteX2289" fmla="*/ 1313004 w 9090025"/>
              <a:gd name="connsiteY2289" fmla="*/ 1938300 h 2152098"/>
              <a:gd name="connsiteX2290" fmla="*/ 1305235 w 9090025"/>
              <a:gd name="connsiteY2290" fmla="*/ 1942185 h 2152098"/>
              <a:gd name="connsiteX2291" fmla="*/ 1281927 w 9090025"/>
              <a:gd name="connsiteY2291" fmla="*/ 1949953 h 2152098"/>
              <a:gd name="connsiteX2292" fmla="*/ 1258619 w 9090025"/>
              <a:gd name="connsiteY2292" fmla="*/ 1961607 h 2152098"/>
              <a:gd name="connsiteX2293" fmla="*/ 1184811 w 9090025"/>
              <a:gd name="connsiteY2293" fmla="*/ 1988797 h 2152098"/>
              <a:gd name="connsiteX2294" fmla="*/ 1134311 w 9090025"/>
              <a:gd name="connsiteY2294" fmla="*/ 2000450 h 2152098"/>
              <a:gd name="connsiteX2295" fmla="*/ 1091580 w 9090025"/>
              <a:gd name="connsiteY2295" fmla="*/ 2012103 h 2152098"/>
              <a:gd name="connsiteX2296" fmla="*/ 1083810 w 9090025"/>
              <a:gd name="connsiteY2296" fmla="*/ 2015988 h 2152098"/>
              <a:gd name="connsiteX2297" fmla="*/ 1068272 w 9090025"/>
              <a:gd name="connsiteY2297" fmla="*/ 2027641 h 2152098"/>
              <a:gd name="connsiteX2298" fmla="*/ 1041080 w 9090025"/>
              <a:gd name="connsiteY2298" fmla="*/ 2039294 h 2152098"/>
              <a:gd name="connsiteX2299" fmla="*/ 1033310 w 9090025"/>
              <a:gd name="connsiteY2299" fmla="*/ 2043178 h 2152098"/>
              <a:gd name="connsiteX2300" fmla="*/ 1041080 w 9090025"/>
              <a:gd name="connsiteY2300" fmla="*/ 2035410 h 2152098"/>
              <a:gd name="connsiteX2301" fmla="*/ 1048849 w 9090025"/>
              <a:gd name="connsiteY2301" fmla="*/ 2027641 h 2152098"/>
              <a:gd name="connsiteX2302" fmla="*/ 1060503 w 9090025"/>
              <a:gd name="connsiteY2302" fmla="*/ 2023757 h 2152098"/>
              <a:gd name="connsiteX2303" fmla="*/ 1060503 w 9090025"/>
              <a:gd name="connsiteY2303" fmla="*/ 2012103 h 2152098"/>
              <a:gd name="connsiteX2304" fmla="*/ 1048849 w 9090025"/>
              <a:gd name="connsiteY2304" fmla="*/ 2015988 h 2152098"/>
              <a:gd name="connsiteX2305" fmla="*/ 1033310 w 9090025"/>
              <a:gd name="connsiteY2305" fmla="*/ 2031525 h 2152098"/>
              <a:gd name="connsiteX2306" fmla="*/ 1025541 w 9090025"/>
              <a:gd name="connsiteY2306" fmla="*/ 2031525 h 2152098"/>
              <a:gd name="connsiteX2307" fmla="*/ 990580 w 9090025"/>
              <a:gd name="connsiteY2307" fmla="*/ 2047063 h 2152098"/>
              <a:gd name="connsiteX2308" fmla="*/ 967272 w 9090025"/>
              <a:gd name="connsiteY2308" fmla="*/ 2050947 h 2152098"/>
              <a:gd name="connsiteX2309" fmla="*/ 924541 w 9090025"/>
              <a:gd name="connsiteY2309" fmla="*/ 2074253 h 2152098"/>
              <a:gd name="connsiteX2310" fmla="*/ 909003 w 9090025"/>
              <a:gd name="connsiteY2310" fmla="*/ 2082022 h 2152098"/>
              <a:gd name="connsiteX2311" fmla="*/ 893464 w 9090025"/>
              <a:gd name="connsiteY2311" fmla="*/ 2085906 h 2152098"/>
              <a:gd name="connsiteX2312" fmla="*/ 862387 w 9090025"/>
              <a:gd name="connsiteY2312" fmla="*/ 2085906 h 2152098"/>
              <a:gd name="connsiteX2313" fmla="*/ 831310 w 9090025"/>
              <a:gd name="connsiteY2313" fmla="*/ 2089791 h 2152098"/>
              <a:gd name="connsiteX2314" fmla="*/ 811887 w 9090025"/>
              <a:gd name="connsiteY2314" fmla="*/ 2101444 h 2152098"/>
              <a:gd name="connsiteX2315" fmla="*/ 796349 w 9090025"/>
              <a:gd name="connsiteY2315" fmla="*/ 2109213 h 2152098"/>
              <a:gd name="connsiteX2316" fmla="*/ 765271 w 9090025"/>
              <a:gd name="connsiteY2316" fmla="*/ 2120866 h 2152098"/>
              <a:gd name="connsiteX2317" fmla="*/ 726425 w 9090025"/>
              <a:gd name="connsiteY2317" fmla="*/ 2132519 h 2152098"/>
              <a:gd name="connsiteX2318" fmla="*/ 687579 w 9090025"/>
              <a:gd name="connsiteY2318" fmla="*/ 2144172 h 2152098"/>
              <a:gd name="connsiteX2319" fmla="*/ 707002 w 9090025"/>
              <a:gd name="connsiteY2319" fmla="*/ 2128635 h 2152098"/>
              <a:gd name="connsiteX2320" fmla="*/ 730310 w 9090025"/>
              <a:gd name="connsiteY2320" fmla="*/ 2116981 h 2152098"/>
              <a:gd name="connsiteX2321" fmla="*/ 738079 w 9090025"/>
              <a:gd name="connsiteY2321" fmla="*/ 2113097 h 2152098"/>
              <a:gd name="connsiteX2322" fmla="*/ 765271 w 9090025"/>
              <a:gd name="connsiteY2322" fmla="*/ 2101444 h 2152098"/>
              <a:gd name="connsiteX2323" fmla="*/ 788579 w 9090025"/>
              <a:gd name="connsiteY2323" fmla="*/ 2082022 h 2152098"/>
              <a:gd name="connsiteX2324" fmla="*/ 773041 w 9090025"/>
              <a:gd name="connsiteY2324" fmla="*/ 2082022 h 2152098"/>
              <a:gd name="connsiteX2325" fmla="*/ 800233 w 9090025"/>
              <a:gd name="connsiteY2325" fmla="*/ 2066485 h 2152098"/>
              <a:gd name="connsiteX2326" fmla="*/ 831310 w 9090025"/>
              <a:gd name="connsiteY2326" fmla="*/ 2050947 h 2152098"/>
              <a:gd name="connsiteX2327" fmla="*/ 850733 w 9090025"/>
              <a:gd name="connsiteY2327" fmla="*/ 2039294 h 2152098"/>
              <a:gd name="connsiteX2328" fmla="*/ 874041 w 9090025"/>
              <a:gd name="connsiteY2328" fmla="*/ 2027641 h 2152098"/>
              <a:gd name="connsiteX2329" fmla="*/ 893464 w 9090025"/>
              <a:gd name="connsiteY2329" fmla="*/ 2019872 h 2152098"/>
              <a:gd name="connsiteX2330" fmla="*/ 951734 w 9090025"/>
              <a:gd name="connsiteY2330" fmla="*/ 1996566 h 2152098"/>
              <a:gd name="connsiteX2331" fmla="*/ 967272 w 9090025"/>
              <a:gd name="connsiteY2331" fmla="*/ 1988797 h 2152098"/>
              <a:gd name="connsiteX2332" fmla="*/ 998349 w 9090025"/>
              <a:gd name="connsiteY2332" fmla="*/ 1973260 h 2152098"/>
              <a:gd name="connsiteX2333" fmla="*/ 1006118 w 9090025"/>
              <a:gd name="connsiteY2333" fmla="*/ 1973260 h 2152098"/>
              <a:gd name="connsiteX2334" fmla="*/ 1017772 w 9090025"/>
              <a:gd name="connsiteY2334" fmla="*/ 1969375 h 2152098"/>
              <a:gd name="connsiteX2335" fmla="*/ 1010003 w 9090025"/>
              <a:gd name="connsiteY2335" fmla="*/ 1957722 h 2152098"/>
              <a:gd name="connsiteX2336" fmla="*/ 982810 w 9090025"/>
              <a:gd name="connsiteY2336" fmla="*/ 1973260 h 2152098"/>
              <a:gd name="connsiteX2337" fmla="*/ 963387 w 9090025"/>
              <a:gd name="connsiteY2337" fmla="*/ 1981028 h 2152098"/>
              <a:gd name="connsiteX2338" fmla="*/ 943964 w 9090025"/>
              <a:gd name="connsiteY2338" fmla="*/ 1988797 h 2152098"/>
              <a:gd name="connsiteX2339" fmla="*/ 928426 w 9090025"/>
              <a:gd name="connsiteY2339" fmla="*/ 1996566 h 2152098"/>
              <a:gd name="connsiteX2340" fmla="*/ 897349 w 9090025"/>
              <a:gd name="connsiteY2340" fmla="*/ 2008219 h 2152098"/>
              <a:gd name="connsiteX2341" fmla="*/ 854618 w 9090025"/>
              <a:gd name="connsiteY2341" fmla="*/ 2019872 h 2152098"/>
              <a:gd name="connsiteX2342" fmla="*/ 831310 w 9090025"/>
              <a:gd name="connsiteY2342" fmla="*/ 2027641 h 2152098"/>
              <a:gd name="connsiteX2343" fmla="*/ 808002 w 9090025"/>
              <a:gd name="connsiteY2343" fmla="*/ 2035410 h 2152098"/>
              <a:gd name="connsiteX2344" fmla="*/ 885695 w 9090025"/>
              <a:gd name="connsiteY2344" fmla="*/ 2000450 h 2152098"/>
              <a:gd name="connsiteX2345" fmla="*/ 893464 w 9090025"/>
              <a:gd name="connsiteY2345" fmla="*/ 1996566 h 2152098"/>
              <a:gd name="connsiteX2346" fmla="*/ 936195 w 9090025"/>
              <a:gd name="connsiteY2346" fmla="*/ 1981028 h 2152098"/>
              <a:gd name="connsiteX2347" fmla="*/ 951734 w 9090025"/>
              <a:gd name="connsiteY2347" fmla="*/ 1977144 h 2152098"/>
              <a:gd name="connsiteX2348" fmla="*/ 967272 w 9090025"/>
              <a:gd name="connsiteY2348" fmla="*/ 1969375 h 2152098"/>
              <a:gd name="connsiteX2349" fmla="*/ 982810 w 9090025"/>
              <a:gd name="connsiteY2349" fmla="*/ 1957722 h 2152098"/>
              <a:gd name="connsiteX2350" fmla="*/ 990580 w 9090025"/>
              <a:gd name="connsiteY2350" fmla="*/ 1957722 h 2152098"/>
              <a:gd name="connsiteX2351" fmla="*/ 1002234 w 9090025"/>
              <a:gd name="connsiteY2351" fmla="*/ 1953838 h 2152098"/>
              <a:gd name="connsiteX2352" fmla="*/ 1010003 w 9090025"/>
              <a:gd name="connsiteY2352" fmla="*/ 1946069 h 2152098"/>
              <a:gd name="connsiteX2353" fmla="*/ 1025541 w 9090025"/>
              <a:gd name="connsiteY2353" fmla="*/ 1938300 h 2152098"/>
              <a:gd name="connsiteX2354" fmla="*/ 1033310 w 9090025"/>
              <a:gd name="connsiteY2354" fmla="*/ 1934416 h 2152098"/>
              <a:gd name="connsiteX2355" fmla="*/ 1044964 w 9090025"/>
              <a:gd name="connsiteY2355" fmla="*/ 1926647 h 2152098"/>
              <a:gd name="connsiteX2356" fmla="*/ 1044964 w 9090025"/>
              <a:gd name="connsiteY2356" fmla="*/ 1914994 h 2152098"/>
              <a:gd name="connsiteX2357" fmla="*/ 1048849 w 9090025"/>
              <a:gd name="connsiteY2357" fmla="*/ 1903341 h 2152098"/>
              <a:gd name="connsiteX2358" fmla="*/ 1006118 w 9090025"/>
              <a:gd name="connsiteY2358" fmla="*/ 1907225 h 2152098"/>
              <a:gd name="connsiteX2359" fmla="*/ 990580 w 9090025"/>
              <a:gd name="connsiteY2359" fmla="*/ 1907225 h 2152098"/>
              <a:gd name="connsiteX2360" fmla="*/ 998349 w 9090025"/>
              <a:gd name="connsiteY2360" fmla="*/ 1903341 h 2152098"/>
              <a:gd name="connsiteX2361" fmla="*/ 1010003 w 9090025"/>
              <a:gd name="connsiteY2361" fmla="*/ 1895572 h 2152098"/>
              <a:gd name="connsiteX2362" fmla="*/ 1029426 w 9090025"/>
              <a:gd name="connsiteY2362" fmla="*/ 1883919 h 2152098"/>
              <a:gd name="connsiteX2363" fmla="*/ 1044964 w 9090025"/>
              <a:gd name="connsiteY2363" fmla="*/ 1876150 h 2152098"/>
              <a:gd name="connsiteX2364" fmla="*/ 1052734 w 9090025"/>
              <a:gd name="connsiteY2364" fmla="*/ 1872266 h 2152098"/>
              <a:gd name="connsiteX2365" fmla="*/ 1060503 w 9090025"/>
              <a:gd name="connsiteY2365" fmla="*/ 1868382 h 2152098"/>
              <a:gd name="connsiteX2366" fmla="*/ 1072157 w 9090025"/>
              <a:gd name="connsiteY2366" fmla="*/ 1864497 h 2152098"/>
              <a:gd name="connsiteX2367" fmla="*/ 1111003 w 9090025"/>
              <a:gd name="connsiteY2367" fmla="*/ 1845076 h 2152098"/>
              <a:gd name="connsiteX2368" fmla="*/ 1079926 w 9090025"/>
              <a:gd name="connsiteY2368" fmla="*/ 1852844 h 2152098"/>
              <a:gd name="connsiteX2369" fmla="*/ 1064387 w 9090025"/>
              <a:gd name="connsiteY2369" fmla="*/ 1860613 h 2152098"/>
              <a:gd name="connsiteX2370" fmla="*/ 1002234 w 9090025"/>
              <a:gd name="connsiteY2370" fmla="*/ 1880035 h 2152098"/>
              <a:gd name="connsiteX2371" fmla="*/ 963387 w 9090025"/>
              <a:gd name="connsiteY2371" fmla="*/ 1887804 h 2152098"/>
              <a:gd name="connsiteX2372" fmla="*/ 909003 w 9090025"/>
              <a:gd name="connsiteY2372" fmla="*/ 1907225 h 2152098"/>
              <a:gd name="connsiteX2373" fmla="*/ 854618 w 9090025"/>
              <a:gd name="connsiteY2373" fmla="*/ 1926647 h 2152098"/>
              <a:gd name="connsiteX2374" fmla="*/ 823541 w 9090025"/>
              <a:gd name="connsiteY2374" fmla="*/ 1938300 h 2152098"/>
              <a:gd name="connsiteX2375" fmla="*/ 784695 w 9090025"/>
              <a:gd name="connsiteY2375" fmla="*/ 1957722 h 2152098"/>
              <a:gd name="connsiteX2376" fmla="*/ 753618 w 9090025"/>
              <a:gd name="connsiteY2376" fmla="*/ 1969375 h 2152098"/>
              <a:gd name="connsiteX2377" fmla="*/ 726425 w 9090025"/>
              <a:gd name="connsiteY2377" fmla="*/ 1981028 h 2152098"/>
              <a:gd name="connsiteX2378" fmla="*/ 699233 w 9090025"/>
              <a:gd name="connsiteY2378" fmla="*/ 1988797 h 2152098"/>
              <a:gd name="connsiteX2379" fmla="*/ 710887 w 9090025"/>
              <a:gd name="connsiteY2379" fmla="*/ 1981028 h 2152098"/>
              <a:gd name="connsiteX2380" fmla="*/ 718656 w 9090025"/>
              <a:gd name="connsiteY2380" fmla="*/ 1969375 h 2152098"/>
              <a:gd name="connsiteX2381" fmla="*/ 757502 w 9090025"/>
              <a:gd name="connsiteY2381" fmla="*/ 1949953 h 2152098"/>
              <a:gd name="connsiteX2382" fmla="*/ 784695 w 9090025"/>
              <a:gd name="connsiteY2382" fmla="*/ 1938300 h 2152098"/>
              <a:gd name="connsiteX2383" fmla="*/ 815772 w 9090025"/>
              <a:gd name="connsiteY2383" fmla="*/ 1922763 h 2152098"/>
              <a:gd name="connsiteX2384" fmla="*/ 858503 w 9090025"/>
              <a:gd name="connsiteY2384" fmla="*/ 1903341 h 2152098"/>
              <a:gd name="connsiteX2385" fmla="*/ 877926 w 9090025"/>
              <a:gd name="connsiteY2385" fmla="*/ 1895572 h 2152098"/>
              <a:gd name="connsiteX2386" fmla="*/ 893464 w 9090025"/>
              <a:gd name="connsiteY2386" fmla="*/ 1883919 h 2152098"/>
              <a:gd name="connsiteX2387" fmla="*/ 909003 w 9090025"/>
              <a:gd name="connsiteY2387" fmla="*/ 1880035 h 2152098"/>
              <a:gd name="connsiteX2388" fmla="*/ 916772 w 9090025"/>
              <a:gd name="connsiteY2388" fmla="*/ 1876150 h 2152098"/>
              <a:gd name="connsiteX2389" fmla="*/ 905118 w 9090025"/>
              <a:gd name="connsiteY2389" fmla="*/ 1872266 h 2152098"/>
              <a:gd name="connsiteX2390" fmla="*/ 877926 w 9090025"/>
              <a:gd name="connsiteY2390" fmla="*/ 1880035 h 2152098"/>
              <a:gd name="connsiteX2391" fmla="*/ 827426 w 9090025"/>
              <a:gd name="connsiteY2391" fmla="*/ 1895572 h 2152098"/>
              <a:gd name="connsiteX2392" fmla="*/ 819656 w 9090025"/>
              <a:gd name="connsiteY2392" fmla="*/ 1895572 h 2152098"/>
              <a:gd name="connsiteX2393" fmla="*/ 823541 w 9090025"/>
              <a:gd name="connsiteY2393" fmla="*/ 1891688 h 2152098"/>
              <a:gd name="connsiteX2394" fmla="*/ 842964 w 9090025"/>
              <a:gd name="connsiteY2394" fmla="*/ 1883919 h 2152098"/>
              <a:gd name="connsiteX2395" fmla="*/ 877926 w 9090025"/>
              <a:gd name="connsiteY2395" fmla="*/ 1872266 h 2152098"/>
              <a:gd name="connsiteX2396" fmla="*/ 909003 w 9090025"/>
              <a:gd name="connsiteY2396" fmla="*/ 1856729 h 2152098"/>
              <a:gd name="connsiteX2397" fmla="*/ 940080 w 9090025"/>
              <a:gd name="connsiteY2397" fmla="*/ 1841191 h 2152098"/>
              <a:gd name="connsiteX2398" fmla="*/ 959503 w 9090025"/>
              <a:gd name="connsiteY2398" fmla="*/ 1833422 h 2152098"/>
              <a:gd name="connsiteX2399" fmla="*/ 1021657 w 9090025"/>
              <a:gd name="connsiteY2399" fmla="*/ 1802347 h 2152098"/>
              <a:gd name="connsiteX2400" fmla="*/ 1041080 w 9090025"/>
              <a:gd name="connsiteY2400" fmla="*/ 1790694 h 2152098"/>
              <a:gd name="connsiteX2401" fmla="*/ 1114887 w 9090025"/>
              <a:gd name="connsiteY2401" fmla="*/ 1763504 h 2152098"/>
              <a:gd name="connsiteX2402" fmla="*/ 1134311 w 9090025"/>
              <a:gd name="connsiteY2402" fmla="*/ 1755735 h 2152098"/>
              <a:gd name="connsiteX2403" fmla="*/ 1157618 w 9090025"/>
              <a:gd name="connsiteY2403" fmla="*/ 1744082 h 2152098"/>
              <a:gd name="connsiteX2404" fmla="*/ 1227542 w 9090025"/>
              <a:gd name="connsiteY2404" fmla="*/ 1713007 h 2152098"/>
              <a:gd name="connsiteX2405" fmla="*/ 1270273 w 9090025"/>
              <a:gd name="connsiteY2405" fmla="*/ 1693585 h 2152098"/>
              <a:gd name="connsiteX2406" fmla="*/ 1289696 w 9090025"/>
              <a:gd name="connsiteY2406" fmla="*/ 1681932 h 2152098"/>
              <a:gd name="connsiteX2407" fmla="*/ 1301350 w 9090025"/>
              <a:gd name="connsiteY2407" fmla="*/ 1674163 h 2152098"/>
              <a:gd name="connsiteX2408" fmla="*/ 1313004 w 9090025"/>
              <a:gd name="connsiteY2408" fmla="*/ 1670279 h 2152098"/>
              <a:gd name="connsiteX2409" fmla="*/ 1332427 w 9090025"/>
              <a:gd name="connsiteY2409" fmla="*/ 1662510 h 2152098"/>
              <a:gd name="connsiteX2410" fmla="*/ 1328542 w 9090025"/>
              <a:gd name="connsiteY2410" fmla="*/ 1666395 h 2152098"/>
              <a:gd name="connsiteX2411" fmla="*/ 1324658 w 9090025"/>
              <a:gd name="connsiteY2411" fmla="*/ 1670279 h 2152098"/>
              <a:gd name="connsiteX2412" fmla="*/ 1332427 w 9090025"/>
              <a:gd name="connsiteY2412" fmla="*/ 1670279 h 2152098"/>
              <a:gd name="connsiteX2413" fmla="*/ 1336312 w 9090025"/>
              <a:gd name="connsiteY2413" fmla="*/ 1666395 h 2152098"/>
              <a:gd name="connsiteX2414" fmla="*/ 1344081 w 9090025"/>
              <a:gd name="connsiteY2414" fmla="*/ 1662510 h 2152098"/>
              <a:gd name="connsiteX2415" fmla="*/ 1347965 w 9090025"/>
              <a:gd name="connsiteY2415" fmla="*/ 1658626 h 2152098"/>
              <a:gd name="connsiteX2416" fmla="*/ 1332427 w 9090025"/>
              <a:gd name="connsiteY2416" fmla="*/ 1650857 h 2152098"/>
              <a:gd name="connsiteX2417" fmla="*/ 1316888 w 9090025"/>
              <a:gd name="connsiteY2417" fmla="*/ 1654741 h 2152098"/>
              <a:gd name="connsiteX2418" fmla="*/ 1285811 w 9090025"/>
              <a:gd name="connsiteY2418" fmla="*/ 1666395 h 2152098"/>
              <a:gd name="connsiteX2419" fmla="*/ 1274158 w 9090025"/>
              <a:gd name="connsiteY2419" fmla="*/ 1674163 h 2152098"/>
              <a:gd name="connsiteX2420" fmla="*/ 1254734 w 9090025"/>
              <a:gd name="connsiteY2420" fmla="*/ 1678048 h 2152098"/>
              <a:gd name="connsiteX2421" fmla="*/ 1231427 w 9090025"/>
              <a:gd name="connsiteY2421" fmla="*/ 1685816 h 2152098"/>
              <a:gd name="connsiteX2422" fmla="*/ 1204234 w 9090025"/>
              <a:gd name="connsiteY2422" fmla="*/ 1697469 h 2152098"/>
              <a:gd name="connsiteX2423" fmla="*/ 1180927 w 9090025"/>
              <a:gd name="connsiteY2423" fmla="*/ 1709123 h 2152098"/>
              <a:gd name="connsiteX2424" fmla="*/ 1161503 w 9090025"/>
              <a:gd name="connsiteY2424" fmla="*/ 1709123 h 2152098"/>
              <a:gd name="connsiteX2425" fmla="*/ 1212004 w 9090025"/>
              <a:gd name="connsiteY2425" fmla="*/ 1685816 h 2152098"/>
              <a:gd name="connsiteX2426" fmla="*/ 1227542 w 9090025"/>
              <a:gd name="connsiteY2426" fmla="*/ 1681932 h 2152098"/>
              <a:gd name="connsiteX2427" fmla="*/ 1235311 w 9090025"/>
              <a:gd name="connsiteY2427" fmla="*/ 1678048 h 2152098"/>
              <a:gd name="connsiteX2428" fmla="*/ 1239196 w 9090025"/>
              <a:gd name="connsiteY2428" fmla="*/ 1678048 h 2152098"/>
              <a:gd name="connsiteX2429" fmla="*/ 1340196 w 9090025"/>
              <a:gd name="connsiteY2429" fmla="*/ 1643088 h 2152098"/>
              <a:gd name="connsiteX2430" fmla="*/ 1347965 w 9090025"/>
              <a:gd name="connsiteY2430" fmla="*/ 1627551 h 2152098"/>
              <a:gd name="connsiteX2431" fmla="*/ 1324658 w 9090025"/>
              <a:gd name="connsiteY2431" fmla="*/ 1608129 h 2152098"/>
              <a:gd name="connsiteX2432" fmla="*/ 1320773 w 9090025"/>
              <a:gd name="connsiteY2432" fmla="*/ 1608129 h 2152098"/>
              <a:gd name="connsiteX2433" fmla="*/ 1316888 w 9090025"/>
              <a:gd name="connsiteY2433" fmla="*/ 1604245 h 2152098"/>
              <a:gd name="connsiteX2434" fmla="*/ 1313004 w 9090025"/>
              <a:gd name="connsiteY2434" fmla="*/ 1608129 h 2152098"/>
              <a:gd name="connsiteX2435" fmla="*/ 1301350 w 9090025"/>
              <a:gd name="connsiteY2435" fmla="*/ 1619782 h 2152098"/>
              <a:gd name="connsiteX2436" fmla="*/ 1285811 w 9090025"/>
              <a:gd name="connsiteY2436" fmla="*/ 1631435 h 2152098"/>
              <a:gd name="connsiteX2437" fmla="*/ 1313004 w 9090025"/>
              <a:gd name="connsiteY2437" fmla="*/ 1623666 h 2152098"/>
              <a:gd name="connsiteX2438" fmla="*/ 1324658 w 9090025"/>
              <a:gd name="connsiteY2438" fmla="*/ 1623666 h 2152098"/>
              <a:gd name="connsiteX2439" fmla="*/ 1301350 w 9090025"/>
              <a:gd name="connsiteY2439" fmla="*/ 1635320 h 2152098"/>
              <a:gd name="connsiteX2440" fmla="*/ 1278042 w 9090025"/>
              <a:gd name="connsiteY2440" fmla="*/ 1643088 h 2152098"/>
              <a:gd name="connsiteX2441" fmla="*/ 1250849 w 9090025"/>
              <a:gd name="connsiteY2441" fmla="*/ 1650857 h 2152098"/>
              <a:gd name="connsiteX2442" fmla="*/ 1184811 w 9090025"/>
              <a:gd name="connsiteY2442" fmla="*/ 1670279 h 2152098"/>
              <a:gd name="connsiteX2443" fmla="*/ 1188695 w 9090025"/>
              <a:gd name="connsiteY2443" fmla="*/ 1674163 h 2152098"/>
              <a:gd name="connsiteX2444" fmla="*/ 1177042 w 9090025"/>
              <a:gd name="connsiteY2444" fmla="*/ 1678048 h 2152098"/>
              <a:gd name="connsiteX2445" fmla="*/ 1157618 w 9090025"/>
              <a:gd name="connsiteY2445" fmla="*/ 1681932 h 2152098"/>
              <a:gd name="connsiteX2446" fmla="*/ 1118772 w 9090025"/>
              <a:gd name="connsiteY2446" fmla="*/ 1693585 h 2152098"/>
              <a:gd name="connsiteX2447" fmla="*/ 1087695 w 9090025"/>
              <a:gd name="connsiteY2447" fmla="*/ 1705238 h 2152098"/>
              <a:gd name="connsiteX2448" fmla="*/ 1072157 w 9090025"/>
              <a:gd name="connsiteY2448" fmla="*/ 1709123 h 2152098"/>
              <a:gd name="connsiteX2449" fmla="*/ 1056618 w 9090025"/>
              <a:gd name="connsiteY2449" fmla="*/ 1716891 h 2152098"/>
              <a:gd name="connsiteX2450" fmla="*/ 1033310 w 9090025"/>
              <a:gd name="connsiteY2450" fmla="*/ 1724660 h 2152098"/>
              <a:gd name="connsiteX2451" fmla="*/ 1013887 w 9090025"/>
              <a:gd name="connsiteY2451" fmla="*/ 1732429 h 2152098"/>
              <a:gd name="connsiteX2452" fmla="*/ 998349 w 9090025"/>
              <a:gd name="connsiteY2452" fmla="*/ 1736313 h 2152098"/>
              <a:gd name="connsiteX2453" fmla="*/ 1021657 w 9090025"/>
              <a:gd name="connsiteY2453" fmla="*/ 1720776 h 2152098"/>
              <a:gd name="connsiteX2454" fmla="*/ 1041080 w 9090025"/>
              <a:gd name="connsiteY2454" fmla="*/ 1713007 h 2152098"/>
              <a:gd name="connsiteX2455" fmla="*/ 1052734 w 9090025"/>
              <a:gd name="connsiteY2455" fmla="*/ 1709123 h 2152098"/>
              <a:gd name="connsiteX2456" fmla="*/ 1079926 w 9090025"/>
              <a:gd name="connsiteY2456" fmla="*/ 1697469 h 2152098"/>
              <a:gd name="connsiteX2457" fmla="*/ 1134311 w 9090025"/>
              <a:gd name="connsiteY2457" fmla="*/ 1678048 h 2152098"/>
              <a:gd name="connsiteX2458" fmla="*/ 1165388 w 9090025"/>
              <a:gd name="connsiteY2458" fmla="*/ 1670279 h 2152098"/>
              <a:gd name="connsiteX2459" fmla="*/ 1184811 w 9090025"/>
              <a:gd name="connsiteY2459" fmla="*/ 1662510 h 2152098"/>
              <a:gd name="connsiteX2460" fmla="*/ 1196465 w 9090025"/>
              <a:gd name="connsiteY2460" fmla="*/ 1658626 h 2152098"/>
              <a:gd name="connsiteX2461" fmla="*/ 1235311 w 9090025"/>
              <a:gd name="connsiteY2461" fmla="*/ 1646973 h 2152098"/>
              <a:gd name="connsiteX2462" fmla="*/ 1270273 w 9090025"/>
              <a:gd name="connsiteY2462" fmla="*/ 1619782 h 2152098"/>
              <a:gd name="connsiteX2463" fmla="*/ 1281927 w 9090025"/>
              <a:gd name="connsiteY2463" fmla="*/ 1608129 h 2152098"/>
              <a:gd name="connsiteX2464" fmla="*/ 1297465 w 9090025"/>
              <a:gd name="connsiteY2464" fmla="*/ 1604245 h 2152098"/>
              <a:gd name="connsiteX2465" fmla="*/ 1297465 w 9090025"/>
              <a:gd name="connsiteY2465" fmla="*/ 1592592 h 2152098"/>
              <a:gd name="connsiteX2466" fmla="*/ 1281927 w 9090025"/>
              <a:gd name="connsiteY2466" fmla="*/ 1573170 h 2152098"/>
              <a:gd name="connsiteX2467" fmla="*/ 1309119 w 9090025"/>
              <a:gd name="connsiteY2467" fmla="*/ 1553748 h 2152098"/>
              <a:gd name="connsiteX2468" fmla="*/ 1336312 w 9090025"/>
              <a:gd name="connsiteY2468" fmla="*/ 1538210 h 2152098"/>
              <a:gd name="connsiteX2469" fmla="*/ 1332427 w 9090025"/>
              <a:gd name="connsiteY2469" fmla="*/ 1538210 h 2152098"/>
              <a:gd name="connsiteX2470" fmla="*/ 1328542 w 9090025"/>
              <a:gd name="connsiteY2470" fmla="*/ 1534326 h 2152098"/>
              <a:gd name="connsiteX2471" fmla="*/ 1324658 w 9090025"/>
              <a:gd name="connsiteY2471" fmla="*/ 1526557 h 2152098"/>
              <a:gd name="connsiteX2472" fmla="*/ 1266388 w 9090025"/>
              <a:gd name="connsiteY2472" fmla="*/ 1534326 h 2152098"/>
              <a:gd name="connsiteX2473" fmla="*/ 1246965 w 9090025"/>
              <a:gd name="connsiteY2473" fmla="*/ 1534326 h 2152098"/>
              <a:gd name="connsiteX2474" fmla="*/ 1215888 w 9090025"/>
              <a:gd name="connsiteY2474" fmla="*/ 1511020 h 2152098"/>
              <a:gd name="connsiteX2475" fmla="*/ 1200349 w 9090025"/>
              <a:gd name="connsiteY2475" fmla="*/ 1507135 h 2152098"/>
              <a:gd name="connsiteX2476" fmla="*/ 1192580 w 9090025"/>
              <a:gd name="connsiteY2476" fmla="*/ 1499367 h 2152098"/>
              <a:gd name="connsiteX2477" fmla="*/ 1200349 w 9090025"/>
              <a:gd name="connsiteY2477" fmla="*/ 1487714 h 2152098"/>
              <a:gd name="connsiteX2478" fmla="*/ 1180927 w 9090025"/>
              <a:gd name="connsiteY2478" fmla="*/ 1472176 h 2152098"/>
              <a:gd name="connsiteX2479" fmla="*/ 1165388 w 9090025"/>
              <a:gd name="connsiteY2479" fmla="*/ 1479945 h 2152098"/>
              <a:gd name="connsiteX2480" fmla="*/ 1142080 w 9090025"/>
              <a:gd name="connsiteY2480" fmla="*/ 1483829 h 2152098"/>
              <a:gd name="connsiteX2481" fmla="*/ 1114887 w 9090025"/>
              <a:gd name="connsiteY2481" fmla="*/ 1487714 h 2152098"/>
              <a:gd name="connsiteX2482" fmla="*/ 1099349 w 9090025"/>
              <a:gd name="connsiteY2482" fmla="*/ 1491598 h 2152098"/>
              <a:gd name="connsiteX2483" fmla="*/ 1087695 w 9090025"/>
              <a:gd name="connsiteY2483" fmla="*/ 1495482 h 2152098"/>
              <a:gd name="connsiteX2484" fmla="*/ 1021657 w 9090025"/>
              <a:gd name="connsiteY2484" fmla="*/ 1514904 h 2152098"/>
              <a:gd name="connsiteX2485" fmla="*/ 1002234 w 9090025"/>
              <a:gd name="connsiteY2485" fmla="*/ 1518788 h 2152098"/>
              <a:gd name="connsiteX2486" fmla="*/ 990580 w 9090025"/>
              <a:gd name="connsiteY2486" fmla="*/ 1518788 h 2152098"/>
              <a:gd name="connsiteX2487" fmla="*/ 947849 w 9090025"/>
              <a:gd name="connsiteY2487" fmla="*/ 1530442 h 2152098"/>
              <a:gd name="connsiteX2488" fmla="*/ 909003 w 9090025"/>
              <a:gd name="connsiteY2488" fmla="*/ 1545979 h 2152098"/>
              <a:gd name="connsiteX2489" fmla="*/ 889580 w 9090025"/>
              <a:gd name="connsiteY2489" fmla="*/ 1553748 h 2152098"/>
              <a:gd name="connsiteX2490" fmla="*/ 792464 w 9090025"/>
              <a:gd name="connsiteY2490" fmla="*/ 1600360 h 2152098"/>
              <a:gd name="connsiteX2491" fmla="*/ 699233 w 9090025"/>
              <a:gd name="connsiteY2491" fmla="*/ 1643088 h 2152098"/>
              <a:gd name="connsiteX2492" fmla="*/ 672040 w 9090025"/>
              <a:gd name="connsiteY2492" fmla="*/ 1658626 h 2152098"/>
              <a:gd name="connsiteX2493" fmla="*/ 660387 w 9090025"/>
              <a:gd name="connsiteY2493" fmla="*/ 1662510 h 2152098"/>
              <a:gd name="connsiteX2494" fmla="*/ 652617 w 9090025"/>
              <a:gd name="connsiteY2494" fmla="*/ 1670279 h 2152098"/>
              <a:gd name="connsiteX2495" fmla="*/ 644848 w 9090025"/>
              <a:gd name="connsiteY2495" fmla="*/ 1674163 h 2152098"/>
              <a:gd name="connsiteX2496" fmla="*/ 590463 w 9090025"/>
              <a:gd name="connsiteY2496" fmla="*/ 1701354 h 2152098"/>
              <a:gd name="connsiteX2497" fmla="*/ 571040 w 9090025"/>
              <a:gd name="connsiteY2497" fmla="*/ 1705238 h 2152098"/>
              <a:gd name="connsiteX2498" fmla="*/ 586578 w 9090025"/>
              <a:gd name="connsiteY2498" fmla="*/ 1697469 h 2152098"/>
              <a:gd name="connsiteX2499" fmla="*/ 617655 w 9090025"/>
              <a:gd name="connsiteY2499" fmla="*/ 1678048 h 2152098"/>
              <a:gd name="connsiteX2500" fmla="*/ 648732 w 9090025"/>
              <a:gd name="connsiteY2500" fmla="*/ 1662510 h 2152098"/>
              <a:gd name="connsiteX2501" fmla="*/ 707002 w 9090025"/>
              <a:gd name="connsiteY2501" fmla="*/ 1635320 h 2152098"/>
              <a:gd name="connsiteX2502" fmla="*/ 738079 w 9090025"/>
              <a:gd name="connsiteY2502" fmla="*/ 1615898 h 2152098"/>
              <a:gd name="connsiteX2503" fmla="*/ 753618 w 9090025"/>
              <a:gd name="connsiteY2503" fmla="*/ 1608129 h 2152098"/>
              <a:gd name="connsiteX2504" fmla="*/ 780810 w 9090025"/>
              <a:gd name="connsiteY2504" fmla="*/ 1596476 h 2152098"/>
              <a:gd name="connsiteX2505" fmla="*/ 823541 w 9090025"/>
              <a:gd name="connsiteY2505" fmla="*/ 1580938 h 2152098"/>
              <a:gd name="connsiteX2506" fmla="*/ 823541 w 9090025"/>
              <a:gd name="connsiteY2506" fmla="*/ 1577054 h 2152098"/>
              <a:gd name="connsiteX2507" fmla="*/ 819656 w 9090025"/>
              <a:gd name="connsiteY2507" fmla="*/ 1573170 h 2152098"/>
              <a:gd name="connsiteX2508" fmla="*/ 823541 w 9090025"/>
              <a:gd name="connsiteY2508" fmla="*/ 1569285 h 2152098"/>
              <a:gd name="connsiteX2509" fmla="*/ 842964 w 9090025"/>
              <a:gd name="connsiteY2509" fmla="*/ 1557632 h 2152098"/>
              <a:gd name="connsiteX2510" fmla="*/ 854618 w 9090025"/>
              <a:gd name="connsiteY2510" fmla="*/ 1549863 h 2152098"/>
              <a:gd name="connsiteX2511" fmla="*/ 889580 w 9090025"/>
              <a:gd name="connsiteY2511" fmla="*/ 1538210 h 2152098"/>
              <a:gd name="connsiteX2512" fmla="*/ 928426 w 9090025"/>
              <a:gd name="connsiteY2512" fmla="*/ 1522673 h 2152098"/>
              <a:gd name="connsiteX2513" fmla="*/ 943964 w 9090025"/>
              <a:gd name="connsiteY2513" fmla="*/ 1511020 h 2152098"/>
              <a:gd name="connsiteX2514" fmla="*/ 955618 w 9090025"/>
              <a:gd name="connsiteY2514" fmla="*/ 1499367 h 2152098"/>
              <a:gd name="connsiteX2515" fmla="*/ 932310 w 9090025"/>
              <a:gd name="connsiteY2515" fmla="*/ 1503251 h 2152098"/>
              <a:gd name="connsiteX2516" fmla="*/ 835195 w 9090025"/>
              <a:gd name="connsiteY2516" fmla="*/ 1545979 h 2152098"/>
              <a:gd name="connsiteX2517" fmla="*/ 734194 w 9090025"/>
              <a:gd name="connsiteY2517" fmla="*/ 1596476 h 2152098"/>
              <a:gd name="connsiteX2518" fmla="*/ 695348 w 9090025"/>
              <a:gd name="connsiteY2518" fmla="*/ 1615898 h 2152098"/>
              <a:gd name="connsiteX2519" fmla="*/ 652617 w 9090025"/>
              <a:gd name="connsiteY2519" fmla="*/ 1639204 h 2152098"/>
              <a:gd name="connsiteX2520" fmla="*/ 590463 w 9090025"/>
              <a:gd name="connsiteY2520" fmla="*/ 1670279 h 2152098"/>
              <a:gd name="connsiteX2521" fmla="*/ 559386 w 9090025"/>
              <a:gd name="connsiteY2521" fmla="*/ 1681932 h 2152098"/>
              <a:gd name="connsiteX2522" fmla="*/ 567155 w 9090025"/>
              <a:gd name="connsiteY2522" fmla="*/ 1674163 h 2152098"/>
              <a:gd name="connsiteX2523" fmla="*/ 629309 w 9090025"/>
              <a:gd name="connsiteY2523" fmla="*/ 1639204 h 2152098"/>
              <a:gd name="connsiteX2524" fmla="*/ 637079 w 9090025"/>
              <a:gd name="connsiteY2524" fmla="*/ 1635320 h 2152098"/>
              <a:gd name="connsiteX2525" fmla="*/ 699233 w 9090025"/>
              <a:gd name="connsiteY2525" fmla="*/ 1604245 h 2152098"/>
              <a:gd name="connsiteX2526" fmla="*/ 842964 w 9090025"/>
              <a:gd name="connsiteY2526" fmla="*/ 1538210 h 2152098"/>
              <a:gd name="connsiteX2527" fmla="*/ 986695 w 9090025"/>
              <a:gd name="connsiteY2527" fmla="*/ 1479945 h 2152098"/>
              <a:gd name="connsiteX2528" fmla="*/ 990580 w 9090025"/>
              <a:gd name="connsiteY2528" fmla="*/ 1479945 h 2152098"/>
              <a:gd name="connsiteX2529" fmla="*/ 1017772 w 9090025"/>
              <a:gd name="connsiteY2529" fmla="*/ 1464407 h 2152098"/>
              <a:gd name="connsiteX2530" fmla="*/ 1072157 w 9090025"/>
              <a:gd name="connsiteY2530" fmla="*/ 1433332 h 2152098"/>
              <a:gd name="connsiteX2531" fmla="*/ 1079926 w 9090025"/>
              <a:gd name="connsiteY2531" fmla="*/ 1421679 h 2152098"/>
              <a:gd name="connsiteX2532" fmla="*/ 1095464 w 9090025"/>
              <a:gd name="connsiteY2532" fmla="*/ 1406142 h 2152098"/>
              <a:gd name="connsiteX2533" fmla="*/ 1056618 w 9090025"/>
              <a:gd name="connsiteY2533" fmla="*/ 1417795 h 2152098"/>
              <a:gd name="connsiteX2534" fmla="*/ 1052734 w 9090025"/>
              <a:gd name="connsiteY2534" fmla="*/ 1417795 h 2152098"/>
              <a:gd name="connsiteX2535" fmla="*/ 1052734 w 9090025"/>
              <a:gd name="connsiteY2535" fmla="*/ 1413911 h 2152098"/>
              <a:gd name="connsiteX2536" fmla="*/ 1060503 w 9090025"/>
              <a:gd name="connsiteY2536" fmla="*/ 1410026 h 2152098"/>
              <a:gd name="connsiteX2537" fmla="*/ 1048849 w 9090025"/>
              <a:gd name="connsiteY2537" fmla="*/ 1410026 h 2152098"/>
              <a:gd name="connsiteX2538" fmla="*/ 1033310 w 9090025"/>
              <a:gd name="connsiteY2538" fmla="*/ 1413911 h 2152098"/>
              <a:gd name="connsiteX2539" fmla="*/ 1025541 w 9090025"/>
              <a:gd name="connsiteY2539" fmla="*/ 1417795 h 2152098"/>
              <a:gd name="connsiteX2540" fmla="*/ 1013887 w 9090025"/>
              <a:gd name="connsiteY2540" fmla="*/ 1425564 h 2152098"/>
              <a:gd name="connsiteX2541" fmla="*/ 1029426 w 9090025"/>
              <a:gd name="connsiteY2541" fmla="*/ 1425564 h 2152098"/>
              <a:gd name="connsiteX2542" fmla="*/ 1041080 w 9090025"/>
              <a:gd name="connsiteY2542" fmla="*/ 1425564 h 2152098"/>
              <a:gd name="connsiteX2543" fmla="*/ 1021657 w 9090025"/>
              <a:gd name="connsiteY2543" fmla="*/ 1433332 h 2152098"/>
              <a:gd name="connsiteX2544" fmla="*/ 1010003 w 9090025"/>
              <a:gd name="connsiteY2544" fmla="*/ 1437217 h 2152098"/>
              <a:gd name="connsiteX2545" fmla="*/ 955618 w 9090025"/>
              <a:gd name="connsiteY2545" fmla="*/ 1460523 h 2152098"/>
              <a:gd name="connsiteX2546" fmla="*/ 936195 w 9090025"/>
              <a:gd name="connsiteY2546" fmla="*/ 1468292 h 2152098"/>
              <a:gd name="connsiteX2547" fmla="*/ 877926 w 9090025"/>
              <a:gd name="connsiteY2547" fmla="*/ 1495482 h 2152098"/>
              <a:gd name="connsiteX2548" fmla="*/ 819656 w 9090025"/>
              <a:gd name="connsiteY2548" fmla="*/ 1518788 h 2152098"/>
              <a:gd name="connsiteX2549" fmla="*/ 792464 w 9090025"/>
              <a:gd name="connsiteY2549" fmla="*/ 1534326 h 2152098"/>
              <a:gd name="connsiteX2550" fmla="*/ 749733 w 9090025"/>
              <a:gd name="connsiteY2550" fmla="*/ 1553748 h 2152098"/>
              <a:gd name="connsiteX2551" fmla="*/ 730310 w 9090025"/>
              <a:gd name="connsiteY2551" fmla="*/ 1561517 h 2152098"/>
              <a:gd name="connsiteX2552" fmla="*/ 722541 w 9090025"/>
              <a:gd name="connsiteY2552" fmla="*/ 1565401 h 2152098"/>
              <a:gd name="connsiteX2553" fmla="*/ 710887 w 9090025"/>
              <a:gd name="connsiteY2553" fmla="*/ 1573170 h 2152098"/>
              <a:gd name="connsiteX2554" fmla="*/ 738079 w 9090025"/>
              <a:gd name="connsiteY2554" fmla="*/ 1553748 h 2152098"/>
              <a:gd name="connsiteX2555" fmla="*/ 749733 w 9090025"/>
              <a:gd name="connsiteY2555" fmla="*/ 1545979 h 2152098"/>
              <a:gd name="connsiteX2556" fmla="*/ 765271 w 9090025"/>
              <a:gd name="connsiteY2556" fmla="*/ 1534326 h 2152098"/>
              <a:gd name="connsiteX2557" fmla="*/ 773041 w 9090025"/>
              <a:gd name="connsiteY2557" fmla="*/ 1534326 h 2152098"/>
              <a:gd name="connsiteX2558" fmla="*/ 784695 w 9090025"/>
              <a:gd name="connsiteY2558" fmla="*/ 1526557 h 2152098"/>
              <a:gd name="connsiteX2559" fmla="*/ 804118 w 9090025"/>
              <a:gd name="connsiteY2559" fmla="*/ 1522673 h 2152098"/>
              <a:gd name="connsiteX2560" fmla="*/ 823541 w 9090025"/>
              <a:gd name="connsiteY2560" fmla="*/ 1511020 h 2152098"/>
              <a:gd name="connsiteX2561" fmla="*/ 839079 w 9090025"/>
              <a:gd name="connsiteY2561" fmla="*/ 1503251 h 2152098"/>
              <a:gd name="connsiteX2562" fmla="*/ 846849 w 9090025"/>
              <a:gd name="connsiteY2562" fmla="*/ 1499367 h 2152098"/>
              <a:gd name="connsiteX2563" fmla="*/ 874041 w 9090025"/>
              <a:gd name="connsiteY2563" fmla="*/ 1487714 h 2152098"/>
              <a:gd name="connsiteX2564" fmla="*/ 909003 w 9090025"/>
              <a:gd name="connsiteY2564" fmla="*/ 1476060 h 2152098"/>
              <a:gd name="connsiteX2565" fmla="*/ 920657 w 9090025"/>
              <a:gd name="connsiteY2565" fmla="*/ 1472176 h 2152098"/>
              <a:gd name="connsiteX2566" fmla="*/ 947849 w 9090025"/>
              <a:gd name="connsiteY2566" fmla="*/ 1456639 h 2152098"/>
              <a:gd name="connsiteX2567" fmla="*/ 1002234 w 9090025"/>
              <a:gd name="connsiteY2567" fmla="*/ 1433332 h 2152098"/>
              <a:gd name="connsiteX2568" fmla="*/ 1002234 w 9090025"/>
              <a:gd name="connsiteY2568" fmla="*/ 1429448 h 2152098"/>
              <a:gd name="connsiteX2569" fmla="*/ 982810 w 9090025"/>
              <a:gd name="connsiteY2569" fmla="*/ 1437217 h 2152098"/>
              <a:gd name="connsiteX2570" fmla="*/ 912887 w 9090025"/>
              <a:gd name="connsiteY2570" fmla="*/ 1460523 h 2152098"/>
              <a:gd name="connsiteX2571" fmla="*/ 932310 w 9090025"/>
              <a:gd name="connsiteY2571" fmla="*/ 1448870 h 2152098"/>
              <a:gd name="connsiteX2572" fmla="*/ 1006118 w 9090025"/>
              <a:gd name="connsiteY2572" fmla="*/ 1421679 h 2152098"/>
              <a:gd name="connsiteX2573" fmla="*/ 1010003 w 9090025"/>
              <a:gd name="connsiteY2573" fmla="*/ 1417795 h 2152098"/>
              <a:gd name="connsiteX2574" fmla="*/ 1006118 w 9090025"/>
              <a:gd name="connsiteY2574" fmla="*/ 1413911 h 2152098"/>
              <a:gd name="connsiteX2575" fmla="*/ 959503 w 9090025"/>
              <a:gd name="connsiteY2575" fmla="*/ 1421679 h 2152098"/>
              <a:gd name="connsiteX2576" fmla="*/ 912887 w 9090025"/>
              <a:gd name="connsiteY2576" fmla="*/ 1437217 h 2152098"/>
              <a:gd name="connsiteX2577" fmla="*/ 866272 w 9090025"/>
              <a:gd name="connsiteY2577" fmla="*/ 1460523 h 2152098"/>
              <a:gd name="connsiteX2578" fmla="*/ 850733 w 9090025"/>
              <a:gd name="connsiteY2578" fmla="*/ 1464407 h 2152098"/>
              <a:gd name="connsiteX2579" fmla="*/ 808002 w 9090025"/>
              <a:gd name="connsiteY2579" fmla="*/ 1483829 h 2152098"/>
              <a:gd name="connsiteX2580" fmla="*/ 800233 w 9090025"/>
              <a:gd name="connsiteY2580" fmla="*/ 1487714 h 2152098"/>
              <a:gd name="connsiteX2581" fmla="*/ 757502 w 9090025"/>
              <a:gd name="connsiteY2581" fmla="*/ 1507135 h 2152098"/>
              <a:gd name="connsiteX2582" fmla="*/ 707002 w 9090025"/>
              <a:gd name="connsiteY2582" fmla="*/ 1530442 h 2152098"/>
              <a:gd name="connsiteX2583" fmla="*/ 679809 w 9090025"/>
              <a:gd name="connsiteY2583" fmla="*/ 1545979 h 2152098"/>
              <a:gd name="connsiteX2584" fmla="*/ 644848 w 9090025"/>
              <a:gd name="connsiteY2584" fmla="*/ 1561517 h 2152098"/>
              <a:gd name="connsiteX2585" fmla="*/ 613771 w 9090025"/>
              <a:gd name="connsiteY2585" fmla="*/ 1577054 h 2152098"/>
              <a:gd name="connsiteX2586" fmla="*/ 543848 w 9090025"/>
              <a:gd name="connsiteY2586" fmla="*/ 1608129 h 2152098"/>
              <a:gd name="connsiteX2587" fmla="*/ 539963 w 9090025"/>
              <a:gd name="connsiteY2587" fmla="*/ 1608129 h 2152098"/>
              <a:gd name="connsiteX2588" fmla="*/ 524425 w 9090025"/>
              <a:gd name="connsiteY2588" fmla="*/ 1615898 h 2152098"/>
              <a:gd name="connsiteX2589" fmla="*/ 508886 w 9090025"/>
              <a:gd name="connsiteY2589" fmla="*/ 1623666 h 2152098"/>
              <a:gd name="connsiteX2590" fmla="*/ 489463 w 9090025"/>
              <a:gd name="connsiteY2590" fmla="*/ 1635320 h 2152098"/>
              <a:gd name="connsiteX2591" fmla="*/ 466155 w 9090025"/>
              <a:gd name="connsiteY2591" fmla="*/ 1643088 h 2152098"/>
              <a:gd name="connsiteX2592" fmla="*/ 450617 w 9090025"/>
              <a:gd name="connsiteY2592" fmla="*/ 1654741 h 2152098"/>
              <a:gd name="connsiteX2593" fmla="*/ 419540 w 9090025"/>
              <a:gd name="connsiteY2593" fmla="*/ 1666395 h 2152098"/>
              <a:gd name="connsiteX2594" fmla="*/ 365155 w 9090025"/>
              <a:gd name="connsiteY2594" fmla="*/ 1697469 h 2152098"/>
              <a:gd name="connsiteX2595" fmla="*/ 345732 w 9090025"/>
              <a:gd name="connsiteY2595" fmla="*/ 1709123 h 2152098"/>
              <a:gd name="connsiteX2596" fmla="*/ 318539 w 9090025"/>
              <a:gd name="connsiteY2596" fmla="*/ 1720776 h 2152098"/>
              <a:gd name="connsiteX2597" fmla="*/ 303001 w 9090025"/>
              <a:gd name="connsiteY2597" fmla="*/ 1728544 h 2152098"/>
              <a:gd name="connsiteX2598" fmla="*/ 306886 w 9090025"/>
              <a:gd name="connsiteY2598" fmla="*/ 1720776 h 2152098"/>
              <a:gd name="connsiteX2599" fmla="*/ 314655 w 9090025"/>
              <a:gd name="connsiteY2599" fmla="*/ 1713007 h 2152098"/>
              <a:gd name="connsiteX2600" fmla="*/ 326309 w 9090025"/>
              <a:gd name="connsiteY2600" fmla="*/ 1705238 h 2152098"/>
              <a:gd name="connsiteX2601" fmla="*/ 365155 w 9090025"/>
              <a:gd name="connsiteY2601" fmla="*/ 1685816 h 2152098"/>
              <a:gd name="connsiteX2602" fmla="*/ 376809 w 9090025"/>
              <a:gd name="connsiteY2602" fmla="*/ 1681932 h 2152098"/>
              <a:gd name="connsiteX2603" fmla="*/ 384578 w 9090025"/>
              <a:gd name="connsiteY2603" fmla="*/ 1674163 h 2152098"/>
              <a:gd name="connsiteX2604" fmla="*/ 396232 w 9090025"/>
              <a:gd name="connsiteY2604" fmla="*/ 1670279 h 2152098"/>
              <a:gd name="connsiteX2605" fmla="*/ 435078 w 9090025"/>
              <a:gd name="connsiteY2605" fmla="*/ 1650857 h 2152098"/>
              <a:gd name="connsiteX2606" fmla="*/ 450617 w 9090025"/>
              <a:gd name="connsiteY2606" fmla="*/ 1643088 h 2152098"/>
              <a:gd name="connsiteX2607" fmla="*/ 477809 w 9090025"/>
              <a:gd name="connsiteY2607" fmla="*/ 1627551 h 2152098"/>
              <a:gd name="connsiteX2608" fmla="*/ 497232 w 9090025"/>
              <a:gd name="connsiteY2608" fmla="*/ 1615898 h 2152098"/>
              <a:gd name="connsiteX2609" fmla="*/ 505001 w 9090025"/>
              <a:gd name="connsiteY2609" fmla="*/ 1615898 h 2152098"/>
              <a:gd name="connsiteX2610" fmla="*/ 532194 w 9090025"/>
              <a:gd name="connsiteY2610" fmla="*/ 1596476 h 2152098"/>
              <a:gd name="connsiteX2611" fmla="*/ 563271 w 9090025"/>
              <a:gd name="connsiteY2611" fmla="*/ 1580938 h 2152098"/>
              <a:gd name="connsiteX2612" fmla="*/ 578809 w 9090025"/>
              <a:gd name="connsiteY2612" fmla="*/ 1580938 h 2152098"/>
              <a:gd name="connsiteX2613" fmla="*/ 578809 w 9090025"/>
              <a:gd name="connsiteY2613" fmla="*/ 1577054 h 2152098"/>
              <a:gd name="connsiteX2614" fmla="*/ 578809 w 9090025"/>
              <a:gd name="connsiteY2614" fmla="*/ 1573170 h 2152098"/>
              <a:gd name="connsiteX2615" fmla="*/ 586578 w 9090025"/>
              <a:gd name="connsiteY2615" fmla="*/ 1573170 h 2152098"/>
              <a:gd name="connsiteX2616" fmla="*/ 609886 w 9090025"/>
              <a:gd name="connsiteY2616" fmla="*/ 1561517 h 2152098"/>
              <a:gd name="connsiteX2617" fmla="*/ 640963 w 9090025"/>
              <a:gd name="connsiteY2617" fmla="*/ 1542095 h 2152098"/>
              <a:gd name="connsiteX2618" fmla="*/ 664271 w 9090025"/>
              <a:gd name="connsiteY2618" fmla="*/ 1530442 h 2152098"/>
              <a:gd name="connsiteX2619" fmla="*/ 687579 w 9090025"/>
              <a:gd name="connsiteY2619" fmla="*/ 1518788 h 2152098"/>
              <a:gd name="connsiteX2620" fmla="*/ 703117 w 9090025"/>
              <a:gd name="connsiteY2620" fmla="*/ 1511020 h 2152098"/>
              <a:gd name="connsiteX2621" fmla="*/ 722541 w 9090025"/>
              <a:gd name="connsiteY2621" fmla="*/ 1499367 h 2152098"/>
              <a:gd name="connsiteX2622" fmla="*/ 730310 w 9090025"/>
              <a:gd name="connsiteY2622" fmla="*/ 1491598 h 2152098"/>
              <a:gd name="connsiteX2623" fmla="*/ 722541 w 9090025"/>
              <a:gd name="connsiteY2623" fmla="*/ 1491598 h 2152098"/>
              <a:gd name="connsiteX2624" fmla="*/ 738079 w 9090025"/>
              <a:gd name="connsiteY2624" fmla="*/ 1483829 h 2152098"/>
              <a:gd name="connsiteX2625" fmla="*/ 769156 w 9090025"/>
              <a:gd name="connsiteY2625" fmla="*/ 1468292 h 2152098"/>
              <a:gd name="connsiteX2626" fmla="*/ 788579 w 9090025"/>
              <a:gd name="connsiteY2626" fmla="*/ 1464407 h 2152098"/>
              <a:gd name="connsiteX2627" fmla="*/ 808002 w 9090025"/>
              <a:gd name="connsiteY2627" fmla="*/ 1456639 h 2152098"/>
              <a:gd name="connsiteX2628" fmla="*/ 823541 w 9090025"/>
              <a:gd name="connsiteY2628" fmla="*/ 1452754 h 2152098"/>
              <a:gd name="connsiteX2629" fmla="*/ 831310 w 9090025"/>
              <a:gd name="connsiteY2629" fmla="*/ 1441101 h 2152098"/>
              <a:gd name="connsiteX2630" fmla="*/ 835195 w 9090025"/>
              <a:gd name="connsiteY2630" fmla="*/ 1437217 h 2152098"/>
              <a:gd name="connsiteX2631" fmla="*/ 842964 w 9090025"/>
              <a:gd name="connsiteY2631" fmla="*/ 1429448 h 2152098"/>
              <a:gd name="connsiteX2632" fmla="*/ 854618 w 9090025"/>
              <a:gd name="connsiteY2632" fmla="*/ 1421679 h 2152098"/>
              <a:gd name="connsiteX2633" fmla="*/ 877926 w 9090025"/>
              <a:gd name="connsiteY2633" fmla="*/ 1413911 h 2152098"/>
              <a:gd name="connsiteX2634" fmla="*/ 901233 w 9090025"/>
              <a:gd name="connsiteY2634" fmla="*/ 1402257 h 2152098"/>
              <a:gd name="connsiteX2635" fmla="*/ 909003 w 9090025"/>
              <a:gd name="connsiteY2635" fmla="*/ 1402257 h 2152098"/>
              <a:gd name="connsiteX2636" fmla="*/ 924541 w 9090025"/>
              <a:gd name="connsiteY2636" fmla="*/ 1394489 h 2152098"/>
              <a:gd name="connsiteX2637" fmla="*/ 951734 w 9090025"/>
              <a:gd name="connsiteY2637" fmla="*/ 1382836 h 2152098"/>
              <a:gd name="connsiteX2638" fmla="*/ 967272 w 9090025"/>
              <a:gd name="connsiteY2638" fmla="*/ 1378951 h 2152098"/>
              <a:gd name="connsiteX2639" fmla="*/ 975041 w 9090025"/>
              <a:gd name="connsiteY2639" fmla="*/ 1375067 h 2152098"/>
              <a:gd name="connsiteX2640" fmla="*/ 998349 w 9090025"/>
              <a:gd name="connsiteY2640" fmla="*/ 1363414 h 2152098"/>
              <a:gd name="connsiteX2641" fmla="*/ 1025541 w 9090025"/>
              <a:gd name="connsiteY2641" fmla="*/ 1355645 h 2152098"/>
              <a:gd name="connsiteX2642" fmla="*/ 1041080 w 9090025"/>
              <a:gd name="connsiteY2642" fmla="*/ 1347876 h 2152098"/>
              <a:gd name="connsiteX2643" fmla="*/ 1072157 w 9090025"/>
              <a:gd name="connsiteY2643" fmla="*/ 1336223 h 2152098"/>
              <a:gd name="connsiteX2644" fmla="*/ 1122657 w 9090025"/>
              <a:gd name="connsiteY2644" fmla="*/ 1316801 h 2152098"/>
              <a:gd name="connsiteX2645" fmla="*/ 1142080 w 9090025"/>
              <a:gd name="connsiteY2645" fmla="*/ 1305148 h 2152098"/>
              <a:gd name="connsiteX2646" fmla="*/ 1134311 w 9090025"/>
              <a:gd name="connsiteY2646" fmla="*/ 1301264 h 2152098"/>
              <a:gd name="connsiteX2647" fmla="*/ 1126541 w 9090025"/>
              <a:gd name="connsiteY2647" fmla="*/ 1297379 h 2152098"/>
              <a:gd name="connsiteX2648" fmla="*/ 1107118 w 9090025"/>
              <a:gd name="connsiteY2648" fmla="*/ 1301264 h 2152098"/>
              <a:gd name="connsiteX2649" fmla="*/ 1087695 w 9090025"/>
              <a:gd name="connsiteY2649" fmla="*/ 1309033 h 2152098"/>
              <a:gd name="connsiteX2650" fmla="*/ 1044964 w 9090025"/>
              <a:gd name="connsiteY2650" fmla="*/ 1324570 h 2152098"/>
              <a:gd name="connsiteX2651" fmla="*/ 986695 w 9090025"/>
              <a:gd name="connsiteY2651" fmla="*/ 1351761 h 2152098"/>
              <a:gd name="connsiteX2652" fmla="*/ 909003 w 9090025"/>
              <a:gd name="connsiteY2652" fmla="*/ 1382836 h 2152098"/>
              <a:gd name="connsiteX2653" fmla="*/ 842964 w 9090025"/>
              <a:gd name="connsiteY2653" fmla="*/ 1406142 h 2152098"/>
              <a:gd name="connsiteX2654" fmla="*/ 877926 w 9090025"/>
              <a:gd name="connsiteY2654" fmla="*/ 1386720 h 2152098"/>
              <a:gd name="connsiteX2655" fmla="*/ 897349 w 9090025"/>
              <a:gd name="connsiteY2655" fmla="*/ 1375067 h 2152098"/>
              <a:gd name="connsiteX2656" fmla="*/ 928426 w 9090025"/>
              <a:gd name="connsiteY2656" fmla="*/ 1363414 h 2152098"/>
              <a:gd name="connsiteX2657" fmla="*/ 959503 w 9090025"/>
              <a:gd name="connsiteY2657" fmla="*/ 1355645 h 2152098"/>
              <a:gd name="connsiteX2658" fmla="*/ 975041 w 9090025"/>
              <a:gd name="connsiteY2658" fmla="*/ 1347876 h 2152098"/>
              <a:gd name="connsiteX2659" fmla="*/ 982810 w 9090025"/>
              <a:gd name="connsiteY2659" fmla="*/ 1343992 h 2152098"/>
              <a:gd name="connsiteX2660" fmla="*/ 994464 w 9090025"/>
              <a:gd name="connsiteY2660" fmla="*/ 1340107 h 2152098"/>
              <a:gd name="connsiteX2661" fmla="*/ 1002234 w 9090025"/>
              <a:gd name="connsiteY2661" fmla="*/ 1332339 h 2152098"/>
              <a:gd name="connsiteX2662" fmla="*/ 1033310 w 9090025"/>
              <a:gd name="connsiteY2662" fmla="*/ 1316801 h 2152098"/>
              <a:gd name="connsiteX2663" fmla="*/ 1056618 w 9090025"/>
              <a:gd name="connsiteY2663" fmla="*/ 1305148 h 2152098"/>
              <a:gd name="connsiteX2664" fmla="*/ 1188695 w 9090025"/>
              <a:gd name="connsiteY2664" fmla="*/ 1254651 h 2152098"/>
              <a:gd name="connsiteX2665" fmla="*/ 1223657 w 9090025"/>
              <a:gd name="connsiteY2665" fmla="*/ 1242998 h 2152098"/>
              <a:gd name="connsiteX2666" fmla="*/ 1239196 w 9090025"/>
              <a:gd name="connsiteY2666" fmla="*/ 1239114 h 2152098"/>
              <a:gd name="connsiteX2667" fmla="*/ 1250849 w 9090025"/>
              <a:gd name="connsiteY2667" fmla="*/ 1231345 h 2152098"/>
              <a:gd name="connsiteX2668" fmla="*/ 1289696 w 9090025"/>
              <a:gd name="connsiteY2668" fmla="*/ 1215808 h 2152098"/>
              <a:gd name="connsiteX2669" fmla="*/ 1324658 w 9090025"/>
              <a:gd name="connsiteY2669" fmla="*/ 1200270 h 2152098"/>
              <a:gd name="connsiteX2670" fmla="*/ 1340196 w 9090025"/>
              <a:gd name="connsiteY2670" fmla="*/ 1196386 h 2152098"/>
              <a:gd name="connsiteX2671" fmla="*/ 1328542 w 9090025"/>
              <a:gd name="connsiteY2671" fmla="*/ 1196386 h 2152098"/>
              <a:gd name="connsiteX2672" fmla="*/ 1309119 w 9090025"/>
              <a:gd name="connsiteY2672" fmla="*/ 1200270 h 2152098"/>
              <a:gd name="connsiteX2673" fmla="*/ 1285811 w 9090025"/>
              <a:gd name="connsiteY2673" fmla="*/ 1208039 h 2152098"/>
              <a:gd name="connsiteX2674" fmla="*/ 1243081 w 9090025"/>
              <a:gd name="connsiteY2674" fmla="*/ 1223576 h 2152098"/>
              <a:gd name="connsiteX2675" fmla="*/ 1227542 w 9090025"/>
              <a:gd name="connsiteY2675" fmla="*/ 1231345 h 2152098"/>
              <a:gd name="connsiteX2676" fmla="*/ 1204234 w 9090025"/>
              <a:gd name="connsiteY2676" fmla="*/ 1239114 h 2152098"/>
              <a:gd name="connsiteX2677" fmla="*/ 1184811 w 9090025"/>
              <a:gd name="connsiteY2677" fmla="*/ 1239114 h 2152098"/>
              <a:gd name="connsiteX2678" fmla="*/ 1173157 w 9090025"/>
              <a:gd name="connsiteY2678" fmla="*/ 1239114 h 2152098"/>
              <a:gd name="connsiteX2679" fmla="*/ 1157618 w 9090025"/>
              <a:gd name="connsiteY2679" fmla="*/ 1246883 h 2152098"/>
              <a:gd name="connsiteX2680" fmla="*/ 1138195 w 9090025"/>
              <a:gd name="connsiteY2680" fmla="*/ 1254651 h 2152098"/>
              <a:gd name="connsiteX2681" fmla="*/ 1091580 w 9090025"/>
              <a:gd name="connsiteY2681" fmla="*/ 1277958 h 2152098"/>
              <a:gd name="connsiteX2682" fmla="*/ 994464 w 9090025"/>
              <a:gd name="connsiteY2682" fmla="*/ 1320686 h 2152098"/>
              <a:gd name="connsiteX2683" fmla="*/ 978926 w 9090025"/>
              <a:gd name="connsiteY2683" fmla="*/ 1328454 h 2152098"/>
              <a:gd name="connsiteX2684" fmla="*/ 963387 w 9090025"/>
              <a:gd name="connsiteY2684" fmla="*/ 1332339 h 2152098"/>
              <a:gd name="connsiteX2685" fmla="*/ 947849 w 9090025"/>
              <a:gd name="connsiteY2685" fmla="*/ 1340107 h 2152098"/>
              <a:gd name="connsiteX2686" fmla="*/ 936195 w 9090025"/>
              <a:gd name="connsiteY2686" fmla="*/ 1347876 h 2152098"/>
              <a:gd name="connsiteX2687" fmla="*/ 905118 w 9090025"/>
              <a:gd name="connsiteY2687" fmla="*/ 1359529 h 2152098"/>
              <a:gd name="connsiteX2688" fmla="*/ 831310 w 9090025"/>
              <a:gd name="connsiteY2688" fmla="*/ 1394489 h 2152098"/>
              <a:gd name="connsiteX2689" fmla="*/ 792464 w 9090025"/>
              <a:gd name="connsiteY2689" fmla="*/ 1410026 h 2152098"/>
              <a:gd name="connsiteX2690" fmla="*/ 780810 w 9090025"/>
              <a:gd name="connsiteY2690" fmla="*/ 1410026 h 2152098"/>
              <a:gd name="connsiteX2691" fmla="*/ 761387 w 9090025"/>
              <a:gd name="connsiteY2691" fmla="*/ 1410026 h 2152098"/>
              <a:gd name="connsiteX2692" fmla="*/ 738079 w 9090025"/>
              <a:gd name="connsiteY2692" fmla="*/ 1410026 h 2152098"/>
              <a:gd name="connsiteX2693" fmla="*/ 726425 w 9090025"/>
              <a:gd name="connsiteY2693" fmla="*/ 1410026 h 2152098"/>
              <a:gd name="connsiteX2694" fmla="*/ 710887 w 9090025"/>
              <a:gd name="connsiteY2694" fmla="*/ 1417795 h 2152098"/>
              <a:gd name="connsiteX2695" fmla="*/ 675925 w 9090025"/>
              <a:gd name="connsiteY2695" fmla="*/ 1429448 h 2152098"/>
              <a:gd name="connsiteX2696" fmla="*/ 590463 w 9090025"/>
              <a:gd name="connsiteY2696" fmla="*/ 1464407 h 2152098"/>
              <a:gd name="connsiteX2697" fmla="*/ 586578 w 9090025"/>
              <a:gd name="connsiteY2697" fmla="*/ 1468292 h 2152098"/>
              <a:gd name="connsiteX2698" fmla="*/ 594348 w 9090025"/>
              <a:gd name="connsiteY2698" fmla="*/ 1468292 h 2152098"/>
              <a:gd name="connsiteX2699" fmla="*/ 625425 w 9090025"/>
              <a:gd name="connsiteY2699" fmla="*/ 1460523 h 2152098"/>
              <a:gd name="connsiteX2700" fmla="*/ 640963 w 9090025"/>
              <a:gd name="connsiteY2700" fmla="*/ 1456639 h 2152098"/>
              <a:gd name="connsiteX2701" fmla="*/ 648732 w 9090025"/>
              <a:gd name="connsiteY2701" fmla="*/ 1460523 h 2152098"/>
              <a:gd name="connsiteX2702" fmla="*/ 637079 w 9090025"/>
              <a:gd name="connsiteY2702" fmla="*/ 1468292 h 2152098"/>
              <a:gd name="connsiteX2703" fmla="*/ 613771 w 9090025"/>
              <a:gd name="connsiteY2703" fmla="*/ 1476060 h 2152098"/>
              <a:gd name="connsiteX2704" fmla="*/ 578809 w 9090025"/>
              <a:gd name="connsiteY2704" fmla="*/ 1476060 h 2152098"/>
              <a:gd name="connsiteX2705" fmla="*/ 551617 w 9090025"/>
              <a:gd name="connsiteY2705" fmla="*/ 1479945 h 2152098"/>
              <a:gd name="connsiteX2706" fmla="*/ 516655 w 9090025"/>
              <a:gd name="connsiteY2706" fmla="*/ 1503251 h 2152098"/>
              <a:gd name="connsiteX2707" fmla="*/ 407886 w 9090025"/>
              <a:gd name="connsiteY2707" fmla="*/ 1557632 h 2152098"/>
              <a:gd name="connsiteX2708" fmla="*/ 380694 w 9090025"/>
              <a:gd name="connsiteY2708" fmla="*/ 1573170 h 2152098"/>
              <a:gd name="connsiteX2709" fmla="*/ 376809 w 9090025"/>
              <a:gd name="connsiteY2709" fmla="*/ 1577054 h 2152098"/>
              <a:gd name="connsiteX2710" fmla="*/ 361270 w 9090025"/>
              <a:gd name="connsiteY2710" fmla="*/ 1584823 h 2152098"/>
              <a:gd name="connsiteX2711" fmla="*/ 306886 w 9090025"/>
              <a:gd name="connsiteY2711" fmla="*/ 1615898 h 2152098"/>
              <a:gd name="connsiteX2712" fmla="*/ 306886 w 9090025"/>
              <a:gd name="connsiteY2712" fmla="*/ 1612013 h 2152098"/>
              <a:gd name="connsiteX2713" fmla="*/ 318539 w 9090025"/>
              <a:gd name="connsiteY2713" fmla="*/ 1604245 h 2152098"/>
              <a:gd name="connsiteX2714" fmla="*/ 341847 w 9090025"/>
              <a:gd name="connsiteY2714" fmla="*/ 1588707 h 2152098"/>
              <a:gd name="connsiteX2715" fmla="*/ 353501 w 9090025"/>
              <a:gd name="connsiteY2715" fmla="*/ 1580938 h 2152098"/>
              <a:gd name="connsiteX2716" fmla="*/ 372924 w 9090025"/>
              <a:gd name="connsiteY2716" fmla="*/ 1569285 h 2152098"/>
              <a:gd name="connsiteX2717" fmla="*/ 396232 w 9090025"/>
              <a:gd name="connsiteY2717" fmla="*/ 1553748 h 2152098"/>
              <a:gd name="connsiteX2718" fmla="*/ 446732 w 9090025"/>
              <a:gd name="connsiteY2718" fmla="*/ 1526557 h 2152098"/>
              <a:gd name="connsiteX2719" fmla="*/ 470040 w 9090025"/>
              <a:gd name="connsiteY2719" fmla="*/ 1518788 h 2152098"/>
              <a:gd name="connsiteX2720" fmla="*/ 493348 w 9090025"/>
              <a:gd name="connsiteY2720" fmla="*/ 1503251 h 2152098"/>
              <a:gd name="connsiteX2721" fmla="*/ 505001 w 9090025"/>
              <a:gd name="connsiteY2721" fmla="*/ 1499367 h 2152098"/>
              <a:gd name="connsiteX2722" fmla="*/ 512771 w 9090025"/>
              <a:gd name="connsiteY2722" fmla="*/ 1491598 h 2152098"/>
              <a:gd name="connsiteX2723" fmla="*/ 524425 w 9090025"/>
              <a:gd name="connsiteY2723" fmla="*/ 1483829 h 2152098"/>
              <a:gd name="connsiteX2724" fmla="*/ 532194 w 9090025"/>
              <a:gd name="connsiteY2724" fmla="*/ 1476060 h 2152098"/>
              <a:gd name="connsiteX2725" fmla="*/ 551617 w 9090025"/>
              <a:gd name="connsiteY2725" fmla="*/ 1460523 h 2152098"/>
              <a:gd name="connsiteX2726" fmla="*/ 606002 w 9090025"/>
              <a:gd name="connsiteY2726" fmla="*/ 1437217 h 2152098"/>
              <a:gd name="connsiteX2727" fmla="*/ 613771 w 9090025"/>
              <a:gd name="connsiteY2727" fmla="*/ 1433332 h 2152098"/>
              <a:gd name="connsiteX2728" fmla="*/ 621540 w 9090025"/>
              <a:gd name="connsiteY2728" fmla="*/ 1429448 h 2152098"/>
              <a:gd name="connsiteX2729" fmla="*/ 718656 w 9090025"/>
              <a:gd name="connsiteY2729" fmla="*/ 1386720 h 2152098"/>
              <a:gd name="connsiteX2730" fmla="*/ 734194 w 9090025"/>
              <a:gd name="connsiteY2730" fmla="*/ 1378951 h 2152098"/>
              <a:gd name="connsiteX2731" fmla="*/ 796349 w 9090025"/>
              <a:gd name="connsiteY2731" fmla="*/ 1347876 h 2152098"/>
              <a:gd name="connsiteX2732" fmla="*/ 823541 w 9090025"/>
              <a:gd name="connsiteY2732" fmla="*/ 1336223 h 2152098"/>
              <a:gd name="connsiteX2733" fmla="*/ 846849 w 9090025"/>
              <a:gd name="connsiteY2733" fmla="*/ 1324570 h 2152098"/>
              <a:gd name="connsiteX2734" fmla="*/ 889580 w 9090025"/>
              <a:gd name="connsiteY2734" fmla="*/ 1301264 h 2152098"/>
              <a:gd name="connsiteX2735" fmla="*/ 924541 w 9090025"/>
              <a:gd name="connsiteY2735" fmla="*/ 1281842 h 2152098"/>
              <a:gd name="connsiteX2736" fmla="*/ 936195 w 9090025"/>
              <a:gd name="connsiteY2736" fmla="*/ 1277958 h 2152098"/>
              <a:gd name="connsiteX2737" fmla="*/ 940080 w 9090025"/>
              <a:gd name="connsiteY2737" fmla="*/ 1274073 h 2152098"/>
              <a:gd name="connsiteX2738" fmla="*/ 947849 w 9090025"/>
              <a:gd name="connsiteY2738" fmla="*/ 1270189 h 2152098"/>
              <a:gd name="connsiteX2739" fmla="*/ 901233 w 9090025"/>
              <a:gd name="connsiteY2739" fmla="*/ 1281842 h 2152098"/>
              <a:gd name="connsiteX2740" fmla="*/ 866272 w 9090025"/>
              <a:gd name="connsiteY2740" fmla="*/ 1301264 h 2152098"/>
              <a:gd name="connsiteX2741" fmla="*/ 862387 w 9090025"/>
              <a:gd name="connsiteY2741" fmla="*/ 1305148 h 2152098"/>
              <a:gd name="connsiteX2742" fmla="*/ 846849 w 9090025"/>
              <a:gd name="connsiteY2742" fmla="*/ 1312917 h 2152098"/>
              <a:gd name="connsiteX2743" fmla="*/ 839079 w 9090025"/>
              <a:gd name="connsiteY2743" fmla="*/ 1320686 h 2152098"/>
              <a:gd name="connsiteX2744" fmla="*/ 827426 w 9090025"/>
              <a:gd name="connsiteY2744" fmla="*/ 1324570 h 2152098"/>
              <a:gd name="connsiteX2745" fmla="*/ 811887 w 9090025"/>
              <a:gd name="connsiteY2745" fmla="*/ 1328454 h 2152098"/>
              <a:gd name="connsiteX2746" fmla="*/ 745848 w 9090025"/>
              <a:gd name="connsiteY2746" fmla="*/ 1359529 h 2152098"/>
              <a:gd name="connsiteX2747" fmla="*/ 714771 w 9090025"/>
              <a:gd name="connsiteY2747" fmla="*/ 1371182 h 2152098"/>
              <a:gd name="connsiteX2748" fmla="*/ 687579 w 9090025"/>
              <a:gd name="connsiteY2748" fmla="*/ 1382836 h 2152098"/>
              <a:gd name="connsiteX2749" fmla="*/ 679809 w 9090025"/>
              <a:gd name="connsiteY2749" fmla="*/ 1386720 h 2152098"/>
              <a:gd name="connsiteX2750" fmla="*/ 683694 w 9090025"/>
              <a:gd name="connsiteY2750" fmla="*/ 1382836 h 2152098"/>
              <a:gd name="connsiteX2751" fmla="*/ 695348 w 9090025"/>
              <a:gd name="connsiteY2751" fmla="*/ 1375067 h 2152098"/>
              <a:gd name="connsiteX2752" fmla="*/ 726425 w 9090025"/>
              <a:gd name="connsiteY2752" fmla="*/ 1359529 h 2152098"/>
              <a:gd name="connsiteX2753" fmla="*/ 745848 w 9090025"/>
              <a:gd name="connsiteY2753" fmla="*/ 1347876 h 2152098"/>
              <a:gd name="connsiteX2754" fmla="*/ 765271 w 9090025"/>
              <a:gd name="connsiteY2754" fmla="*/ 1340107 h 2152098"/>
              <a:gd name="connsiteX2755" fmla="*/ 730310 w 9090025"/>
              <a:gd name="connsiteY2755" fmla="*/ 1347876 h 2152098"/>
              <a:gd name="connsiteX2756" fmla="*/ 691464 w 9090025"/>
              <a:gd name="connsiteY2756" fmla="*/ 1363414 h 2152098"/>
              <a:gd name="connsiteX2757" fmla="*/ 683694 w 9090025"/>
              <a:gd name="connsiteY2757" fmla="*/ 1371182 h 2152098"/>
              <a:gd name="connsiteX2758" fmla="*/ 664271 w 9090025"/>
              <a:gd name="connsiteY2758" fmla="*/ 1382836 h 2152098"/>
              <a:gd name="connsiteX2759" fmla="*/ 637079 w 9090025"/>
              <a:gd name="connsiteY2759" fmla="*/ 1398373 h 2152098"/>
              <a:gd name="connsiteX2760" fmla="*/ 625425 w 9090025"/>
              <a:gd name="connsiteY2760" fmla="*/ 1402257 h 2152098"/>
              <a:gd name="connsiteX2761" fmla="*/ 598232 w 9090025"/>
              <a:gd name="connsiteY2761" fmla="*/ 1413911 h 2152098"/>
              <a:gd name="connsiteX2762" fmla="*/ 555501 w 9090025"/>
              <a:gd name="connsiteY2762" fmla="*/ 1437217 h 2152098"/>
              <a:gd name="connsiteX2763" fmla="*/ 497232 w 9090025"/>
              <a:gd name="connsiteY2763" fmla="*/ 1468292 h 2152098"/>
              <a:gd name="connsiteX2764" fmla="*/ 442847 w 9090025"/>
              <a:gd name="connsiteY2764" fmla="*/ 1495482 h 2152098"/>
              <a:gd name="connsiteX2765" fmla="*/ 411771 w 9090025"/>
              <a:gd name="connsiteY2765" fmla="*/ 1511020 h 2152098"/>
              <a:gd name="connsiteX2766" fmla="*/ 388463 w 9090025"/>
              <a:gd name="connsiteY2766" fmla="*/ 1526557 h 2152098"/>
              <a:gd name="connsiteX2767" fmla="*/ 357386 w 9090025"/>
              <a:gd name="connsiteY2767" fmla="*/ 1542095 h 2152098"/>
              <a:gd name="connsiteX2768" fmla="*/ 345732 w 9090025"/>
              <a:gd name="connsiteY2768" fmla="*/ 1545979 h 2152098"/>
              <a:gd name="connsiteX2769" fmla="*/ 349616 w 9090025"/>
              <a:gd name="connsiteY2769" fmla="*/ 1538210 h 2152098"/>
              <a:gd name="connsiteX2770" fmla="*/ 361270 w 9090025"/>
              <a:gd name="connsiteY2770" fmla="*/ 1530442 h 2152098"/>
              <a:gd name="connsiteX2771" fmla="*/ 388463 w 9090025"/>
              <a:gd name="connsiteY2771" fmla="*/ 1514904 h 2152098"/>
              <a:gd name="connsiteX2772" fmla="*/ 400117 w 9090025"/>
              <a:gd name="connsiteY2772" fmla="*/ 1507135 h 2152098"/>
              <a:gd name="connsiteX2773" fmla="*/ 404001 w 9090025"/>
              <a:gd name="connsiteY2773" fmla="*/ 1503251 h 2152098"/>
              <a:gd name="connsiteX2774" fmla="*/ 419540 w 9090025"/>
              <a:gd name="connsiteY2774" fmla="*/ 1495482 h 2152098"/>
              <a:gd name="connsiteX2775" fmla="*/ 431194 w 9090025"/>
              <a:gd name="connsiteY2775" fmla="*/ 1483829 h 2152098"/>
              <a:gd name="connsiteX2776" fmla="*/ 435078 w 9090025"/>
              <a:gd name="connsiteY2776" fmla="*/ 1479945 h 2152098"/>
              <a:gd name="connsiteX2777" fmla="*/ 470040 w 9090025"/>
              <a:gd name="connsiteY2777" fmla="*/ 1464407 h 2152098"/>
              <a:gd name="connsiteX2778" fmla="*/ 466155 w 9090025"/>
              <a:gd name="connsiteY2778" fmla="*/ 1472176 h 2152098"/>
              <a:gd name="connsiteX2779" fmla="*/ 477809 w 9090025"/>
              <a:gd name="connsiteY2779" fmla="*/ 1472176 h 2152098"/>
              <a:gd name="connsiteX2780" fmla="*/ 501117 w 9090025"/>
              <a:gd name="connsiteY2780" fmla="*/ 1460523 h 2152098"/>
              <a:gd name="connsiteX2781" fmla="*/ 512771 w 9090025"/>
              <a:gd name="connsiteY2781" fmla="*/ 1452754 h 2152098"/>
              <a:gd name="connsiteX2782" fmla="*/ 524425 w 9090025"/>
              <a:gd name="connsiteY2782" fmla="*/ 1444985 h 2152098"/>
              <a:gd name="connsiteX2783" fmla="*/ 528309 w 9090025"/>
              <a:gd name="connsiteY2783" fmla="*/ 1444985 h 2152098"/>
              <a:gd name="connsiteX2784" fmla="*/ 539963 w 9090025"/>
              <a:gd name="connsiteY2784" fmla="*/ 1433332 h 2152098"/>
              <a:gd name="connsiteX2785" fmla="*/ 574925 w 9090025"/>
              <a:gd name="connsiteY2785" fmla="*/ 1413911 h 2152098"/>
              <a:gd name="connsiteX2786" fmla="*/ 602117 w 9090025"/>
              <a:gd name="connsiteY2786" fmla="*/ 1398373 h 2152098"/>
              <a:gd name="connsiteX2787" fmla="*/ 617655 w 9090025"/>
              <a:gd name="connsiteY2787" fmla="*/ 1390604 h 2152098"/>
              <a:gd name="connsiteX2788" fmla="*/ 629309 w 9090025"/>
              <a:gd name="connsiteY2788" fmla="*/ 1382836 h 2152098"/>
              <a:gd name="connsiteX2789" fmla="*/ 644848 w 9090025"/>
              <a:gd name="connsiteY2789" fmla="*/ 1375067 h 2152098"/>
              <a:gd name="connsiteX2790" fmla="*/ 664271 w 9090025"/>
              <a:gd name="connsiteY2790" fmla="*/ 1363414 h 2152098"/>
              <a:gd name="connsiteX2791" fmla="*/ 672040 w 9090025"/>
              <a:gd name="connsiteY2791" fmla="*/ 1363414 h 2152098"/>
              <a:gd name="connsiteX2792" fmla="*/ 687579 w 9090025"/>
              <a:gd name="connsiteY2792" fmla="*/ 1355645 h 2152098"/>
              <a:gd name="connsiteX2793" fmla="*/ 710887 w 9090025"/>
              <a:gd name="connsiteY2793" fmla="*/ 1343992 h 2152098"/>
              <a:gd name="connsiteX2794" fmla="*/ 753618 w 9090025"/>
              <a:gd name="connsiteY2794" fmla="*/ 1324570 h 2152098"/>
              <a:gd name="connsiteX2795" fmla="*/ 765271 w 9090025"/>
              <a:gd name="connsiteY2795" fmla="*/ 1320686 h 2152098"/>
              <a:gd name="connsiteX2796" fmla="*/ 776925 w 9090025"/>
              <a:gd name="connsiteY2796" fmla="*/ 1312917 h 2152098"/>
              <a:gd name="connsiteX2797" fmla="*/ 792464 w 9090025"/>
              <a:gd name="connsiteY2797" fmla="*/ 1305148 h 2152098"/>
              <a:gd name="connsiteX2798" fmla="*/ 808002 w 9090025"/>
              <a:gd name="connsiteY2798" fmla="*/ 1301264 h 2152098"/>
              <a:gd name="connsiteX2799" fmla="*/ 792464 w 9090025"/>
              <a:gd name="connsiteY2799" fmla="*/ 1312917 h 2152098"/>
              <a:gd name="connsiteX2800" fmla="*/ 773041 w 9090025"/>
              <a:gd name="connsiteY2800" fmla="*/ 1324570 h 2152098"/>
              <a:gd name="connsiteX2801" fmla="*/ 800233 w 9090025"/>
              <a:gd name="connsiteY2801" fmla="*/ 1320686 h 2152098"/>
              <a:gd name="connsiteX2802" fmla="*/ 811887 w 9090025"/>
              <a:gd name="connsiteY2802" fmla="*/ 1309033 h 2152098"/>
              <a:gd name="connsiteX2803" fmla="*/ 870156 w 9090025"/>
              <a:gd name="connsiteY2803" fmla="*/ 1274073 h 2152098"/>
              <a:gd name="connsiteX2804" fmla="*/ 901233 w 9090025"/>
              <a:gd name="connsiteY2804" fmla="*/ 1254651 h 2152098"/>
              <a:gd name="connsiteX2805" fmla="*/ 893464 w 9090025"/>
              <a:gd name="connsiteY2805" fmla="*/ 1254651 h 2152098"/>
              <a:gd name="connsiteX2806" fmla="*/ 874041 w 9090025"/>
              <a:gd name="connsiteY2806" fmla="*/ 1258536 h 2152098"/>
              <a:gd name="connsiteX2807" fmla="*/ 854618 w 9090025"/>
              <a:gd name="connsiteY2807" fmla="*/ 1266304 h 2152098"/>
              <a:gd name="connsiteX2808" fmla="*/ 846849 w 9090025"/>
              <a:gd name="connsiteY2808" fmla="*/ 1274073 h 2152098"/>
              <a:gd name="connsiteX2809" fmla="*/ 815772 w 9090025"/>
              <a:gd name="connsiteY2809" fmla="*/ 1281842 h 2152098"/>
              <a:gd name="connsiteX2810" fmla="*/ 788579 w 9090025"/>
              <a:gd name="connsiteY2810" fmla="*/ 1293495 h 2152098"/>
              <a:gd name="connsiteX2811" fmla="*/ 765271 w 9090025"/>
              <a:gd name="connsiteY2811" fmla="*/ 1305148 h 2152098"/>
              <a:gd name="connsiteX2812" fmla="*/ 714771 w 9090025"/>
              <a:gd name="connsiteY2812" fmla="*/ 1324570 h 2152098"/>
              <a:gd name="connsiteX2813" fmla="*/ 675925 w 9090025"/>
              <a:gd name="connsiteY2813" fmla="*/ 1343992 h 2152098"/>
              <a:gd name="connsiteX2814" fmla="*/ 637079 w 9090025"/>
              <a:gd name="connsiteY2814" fmla="*/ 1359529 h 2152098"/>
              <a:gd name="connsiteX2815" fmla="*/ 574925 w 9090025"/>
              <a:gd name="connsiteY2815" fmla="*/ 1386720 h 2152098"/>
              <a:gd name="connsiteX2816" fmla="*/ 516655 w 9090025"/>
              <a:gd name="connsiteY2816" fmla="*/ 1398373 h 2152098"/>
              <a:gd name="connsiteX2817" fmla="*/ 520540 w 9090025"/>
              <a:gd name="connsiteY2817" fmla="*/ 1394489 h 2152098"/>
              <a:gd name="connsiteX2818" fmla="*/ 512771 w 9090025"/>
              <a:gd name="connsiteY2818" fmla="*/ 1386720 h 2152098"/>
              <a:gd name="connsiteX2819" fmla="*/ 505001 w 9090025"/>
              <a:gd name="connsiteY2819" fmla="*/ 1394489 h 2152098"/>
              <a:gd name="connsiteX2820" fmla="*/ 501117 w 9090025"/>
              <a:gd name="connsiteY2820" fmla="*/ 1402257 h 2152098"/>
              <a:gd name="connsiteX2821" fmla="*/ 497232 w 9090025"/>
              <a:gd name="connsiteY2821" fmla="*/ 1413911 h 2152098"/>
              <a:gd name="connsiteX2822" fmla="*/ 493348 w 9090025"/>
              <a:gd name="connsiteY2822" fmla="*/ 1421679 h 2152098"/>
              <a:gd name="connsiteX2823" fmla="*/ 473924 w 9090025"/>
              <a:gd name="connsiteY2823" fmla="*/ 1437217 h 2152098"/>
              <a:gd name="connsiteX2824" fmla="*/ 454501 w 9090025"/>
              <a:gd name="connsiteY2824" fmla="*/ 1448870 h 2152098"/>
              <a:gd name="connsiteX2825" fmla="*/ 431194 w 9090025"/>
              <a:gd name="connsiteY2825" fmla="*/ 1460523 h 2152098"/>
              <a:gd name="connsiteX2826" fmla="*/ 415655 w 9090025"/>
              <a:gd name="connsiteY2826" fmla="*/ 1464407 h 2152098"/>
              <a:gd name="connsiteX2827" fmla="*/ 392347 w 9090025"/>
              <a:gd name="connsiteY2827" fmla="*/ 1464407 h 2152098"/>
              <a:gd name="connsiteX2828" fmla="*/ 376809 w 9090025"/>
              <a:gd name="connsiteY2828" fmla="*/ 1472176 h 2152098"/>
              <a:gd name="connsiteX2829" fmla="*/ 314655 w 9090025"/>
              <a:gd name="connsiteY2829" fmla="*/ 1503251 h 2152098"/>
              <a:gd name="connsiteX2830" fmla="*/ 303001 w 9090025"/>
              <a:gd name="connsiteY2830" fmla="*/ 1507135 h 2152098"/>
              <a:gd name="connsiteX2831" fmla="*/ 326309 w 9090025"/>
              <a:gd name="connsiteY2831" fmla="*/ 1491598 h 2152098"/>
              <a:gd name="connsiteX2832" fmla="*/ 380694 w 9090025"/>
              <a:gd name="connsiteY2832" fmla="*/ 1456639 h 2152098"/>
              <a:gd name="connsiteX2833" fmla="*/ 407886 w 9090025"/>
              <a:gd name="connsiteY2833" fmla="*/ 1441101 h 2152098"/>
              <a:gd name="connsiteX2834" fmla="*/ 446732 w 9090025"/>
              <a:gd name="connsiteY2834" fmla="*/ 1417795 h 2152098"/>
              <a:gd name="connsiteX2835" fmla="*/ 485578 w 9090025"/>
              <a:gd name="connsiteY2835" fmla="*/ 1394489 h 2152098"/>
              <a:gd name="connsiteX2836" fmla="*/ 512771 w 9090025"/>
              <a:gd name="connsiteY2836" fmla="*/ 1378951 h 2152098"/>
              <a:gd name="connsiteX2837" fmla="*/ 543848 w 9090025"/>
              <a:gd name="connsiteY2837" fmla="*/ 1355645 h 2152098"/>
              <a:gd name="connsiteX2838" fmla="*/ 543848 w 9090025"/>
              <a:gd name="connsiteY2838" fmla="*/ 1351761 h 2152098"/>
              <a:gd name="connsiteX2839" fmla="*/ 567155 w 9090025"/>
              <a:gd name="connsiteY2839" fmla="*/ 1328454 h 2152098"/>
              <a:gd name="connsiteX2840" fmla="*/ 567155 w 9090025"/>
              <a:gd name="connsiteY2840" fmla="*/ 1320686 h 2152098"/>
              <a:gd name="connsiteX2841" fmla="*/ 571040 w 9090025"/>
              <a:gd name="connsiteY2841" fmla="*/ 1312917 h 2152098"/>
              <a:gd name="connsiteX2842" fmla="*/ 578809 w 9090025"/>
              <a:gd name="connsiteY2842" fmla="*/ 1301264 h 2152098"/>
              <a:gd name="connsiteX2843" fmla="*/ 586578 w 9090025"/>
              <a:gd name="connsiteY2843" fmla="*/ 1293495 h 2152098"/>
              <a:gd name="connsiteX2844" fmla="*/ 567155 w 9090025"/>
              <a:gd name="connsiteY2844" fmla="*/ 1301264 h 2152098"/>
              <a:gd name="connsiteX2845" fmla="*/ 536078 w 9090025"/>
              <a:gd name="connsiteY2845" fmla="*/ 1312917 h 2152098"/>
              <a:gd name="connsiteX2846" fmla="*/ 516655 w 9090025"/>
              <a:gd name="connsiteY2846" fmla="*/ 1320686 h 2152098"/>
              <a:gd name="connsiteX2847" fmla="*/ 473924 w 9090025"/>
              <a:gd name="connsiteY2847" fmla="*/ 1336223 h 2152098"/>
              <a:gd name="connsiteX2848" fmla="*/ 454501 w 9090025"/>
              <a:gd name="connsiteY2848" fmla="*/ 1343992 h 2152098"/>
              <a:gd name="connsiteX2849" fmla="*/ 419540 w 9090025"/>
              <a:gd name="connsiteY2849" fmla="*/ 1359529 h 2152098"/>
              <a:gd name="connsiteX2850" fmla="*/ 411771 w 9090025"/>
              <a:gd name="connsiteY2850" fmla="*/ 1363414 h 2152098"/>
              <a:gd name="connsiteX2851" fmla="*/ 407886 w 9090025"/>
              <a:gd name="connsiteY2851" fmla="*/ 1367298 h 2152098"/>
              <a:gd name="connsiteX2852" fmla="*/ 400117 w 9090025"/>
              <a:gd name="connsiteY2852" fmla="*/ 1371182 h 2152098"/>
              <a:gd name="connsiteX2853" fmla="*/ 384578 w 9090025"/>
              <a:gd name="connsiteY2853" fmla="*/ 1382836 h 2152098"/>
              <a:gd name="connsiteX2854" fmla="*/ 369040 w 9090025"/>
              <a:gd name="connsiteY2854" fmla="*/ 1394489 h 2152098"/>
              <a:gd name="connsiteX2855" fmla="*/ 341847 w 9090025"/>
              <a:gd name="connsiteY2855" fmla="*/ 1406142 h 2152098"/>
              <a:gd name="connsiteX2856" fmla="*/ 322424 w 9090025"/>
              <a:gd name="connsiteY2856" fmla="*/ 1417795 h 2152098"/>
              <a:gd name="connsiteX2857" fmla="*/ 306886 w 9090025"/>
              <a:gd name="connsiteY2857" fmla="*/ 1425564 h 2152098"/>
              <a:gd name="connsiteX2858" fmla="*/ 310770 w 9090025"/>
              <a:gd name="connsiteY2858" fmla="*/ 1417795 h 2152098"/>
              <a:gd name="connsiteX2859" fmla="*/ 345732 w 9090025"/>
              <a:gd name="connsiteY2859" fmla="*/ 1394489 h 2152098"/>
              <a:gd name="connsiteX2860" fmla="*/ 349616 w 9090025"/>
              <a:gd name="connsiteY2860" fmla="*/ 1390604 h 2152098"/>
              <a:gd name="connsiteX2861" fmla="*/ 369040 w 9090025"/>
              <a:gd name="connsiteY2861" fmla="*/ 1382836 h 2152098"/>
              <a:gd name="connsiteX2862" fmla="*/ 326309 w 9090025"/>
              <a:gd name="connsiteY2862" fmla="*/ 1394489 h 2152098"/>
              <a:gd name="connsiteX2863" fmla="*/ 291347 w 9090025"/>
              <a:gd name="connsiteY2863" fmla="*/ 1410026 h 2152098"/>
              <a:gd name="connsiteX2864" fmla="*/ 279693 w 9090025"/>
              <a:gd name="connsiteY2864" fmla="*/ 1413911 h 2152098"/>
              <a:gd name="connsiteX2865" fmla="*/ 283578 w 9090025"/>
              <a:gd name="connsiteY2865" fmla="*/ 1410026 h 2152098"/>
              <a:gd name="connsiteX2866" fmla="*/ 295232 w 9090025"/>
              <a:gd name="connsiteY2866" fmla="*/ 1402257 h 2152098"/>
              <a:gd name="connsiteX2867" fmla="*/ 314655 w 9090025"/>
              <a:gd name="connsiteY2867" fmla="*/ 1390604 h 2152098"/>
              <a:gd name="connsiteX2868" fmla="*/ 334078 w 9090025"/>
              <a:gd name="connsiteY2868" fmla="*/ 1382836 h 2152098"/>
              <a:gd name="connsiteX2869" fmla="*/ 345732 w 9090025"/>
              <a:gd name="connsiteY2869" fmla="*/ 1378951 h 2152098"/>
              <a:gd name="connsiteX2870" fmla="*/ 400117 w 9090025"/>
              <a:gd name="connsiteY2870" fmla="*/ 1347876 h 2152098"/>
              <a:gd name="connsiteX2871" fmla="*/ 407886 w 9090025"/>
              <a:gd name="connsiteY2871" fmla="*/ 1340107 h 2152098"/>
              <a:gd name="connsiteX2872" fmla="*/ 415655 w 9090025"/>
              <a:gd name="connsiteY2872" fmla="*/ 1336223 h 2152098"/>
              <a:gd name="connsiteX2873" fmla="*/ 427309 w 9090025"/>
              <a:gd name="connsiteY2873" fmla="*/ 1332339 h 2152098"/>
              <a:gd name="connsiteX2874" fmla="*/ 462271 w 9090025"/>
              <a:gd name="connsiteY2874" fmla="*/ 1316801 h 2152098"/>
              <a:gd name="connsiteX2875" fmla="*/ 477809 w 9090025"/>
              <a:gd name="connsiteY2875" fmla="*/ 1312917 h 2152098"/>
              <a:gd name="connsiteX2876" fmla="*/ 477809 w 9090025"/>
              <a:gd name="connsiteY2876" fmla="*/ 1301264 h 2152098"/>
              <a:gd name="connsiteX2877" fmla="*/ 470040 w 9090025"/>
              <a:gd name="connsiteY2877" fmla="*/ 1301264 h 2152098"/>
              <a:gd name="connsiteX2878" fmla="*/ 493348 w 9090025"/>
              <a:gd name="connsiteY2878" fmla="*/ 1277958 h 2152098"/>
              <a:gd name="connsiteX2879" fmla="*/ 516655 w 9090025"/>
              <a:gd name="connsiteY2879" fmla="*/ 1266304 h 2152098"/>
              <a:gd name="connsiteX2880" fmla="*/ 520540 w 9090025"/>
              <a:gd name="connsiteY2880" fmla="*/ 1262420 h 2152098"/>
              <a:gd name="connsiteX2881" fmla="*/ 528309 w 9090025"/>
              <a:gd name="connsiteY2881" fmla="*/ 1246883 h 2152098"/>
              <a:gd name="connsiteX2882" fmla="*/ 528309 w 9090025"/>
              <a:gd name="connsiteY2882" fmla="*/ 1242998 h 2152098"/>
              <a:gd name="connsiteX2883" fmla="*/ 536078 w 9090025"/>
              <a:gd name="connsiteY2883" fmla="*/ 1242998 h 2152098"/>
              <a:gd name="connsiteX2884" fmla="*/ 528309 w 9090025"/>
              <a:gd name="connsiteY2884" fmla="*/ 1239114 h 2152098"/>
              <a:gd name="connsiteX2885" fmla="*/ 516655 w 9090025"/>
              <a:gd name="connsiteY2885" fmla="*/ 1242998 h 2152098"/>
              <a:gd name="connsiteX2886" fmla="*/ 512771 w 9090025"/>
              <a:gd name="connsiteY2886" fmla="*/ 1246883 h 2152098"/>
              <a:gd name="connsiteX2887" fmla="*/ 505001 w 9090025"/>
              <a:gd name="connsiteY2887" fmla="*/ 1254651 h 2152098"/>
              <a:gd name="connsiteX2888" fmla="*/ 489463 w 9090025"/>
              <a:gd name="connsiteY2888" fmla="*/ 1262420 h 2152098"/>
              <a:gd name="connsiteX2889" fmla="*/ 473924 w 9090025"/>
              <a:gd name="connsiteY2889" fmla="*/ 1270189 h 2152098"/>
              <a:gd name="connsiteX2890" fmla="*/ 470040 w 9090025"/>
              <a:gd name="connsiteY2890" fmla="*/ 1270189 h 2152098"/>
              <a:gd name="connsiteX2891" fmla="*/ 466155 w 9090025"/>
              <a:gd name="connsiteY2891" fmla="*/ 1274073 h 2152098"/>
              <a:gd name="connsiteX2892" fmla="*/ 404001 w 9090025"/>
              <a:gd name="connsiteY2892" fmla="*/ 1301264 h 2152098"/>
              <a:gd name="connsiteX2893" fmla="*/ 396232 w 9090025"/>
              <a:gd name="connsiteY2893" fmla="*/ 1305148 h 2152098"/>
              <a:gd name="connsiteX2894" fmla="*/ 384578 w 9090025"/>
              <a:gd name="connsiteY2894" fmla="*/ 1309033 h 2152098"/>
              <a:gd name="connsiteX2895" fmla="*/ 376809 w 9090025"/>
              <a:gd name="connsiteY2895" fmla="*/ 1316801 h 2152098"/>
              <a:gd name="connsiteX2896" fmla="*/ 361270 w 9090025"/>
              <a:gd name="connsiteY2896" fmla="*/ 1324570 h 2152098"/>
              <a:gd name="connsiteX2897" fmla="*/ 337963 w 9090025"/>
              <a:gd name="connsiteY2897" fmla="*/ 1336223 h 2152098"/>
              <a:gd name="connsiteX2898" fmla="*/ 326309 w 9090025"/>
              <a:gd name="connsiteY2898" fmla="*/ 1343992 h 2152098"/>
              <a:gd name="connsiteX2899" fmla="*/ 314655 w 9090025"/>
              <a:gd name="connsiteY2899" fmla="*/ 1347876 h 2152098"/>
              <a:gd name="connsiteX2900" fmla="*/ 291347 w 9090025"/>
              <a:gd name="connsiteY2900" fmla="*/ 1355645 h 2152098"/>
              <a:gd name="connsiteX2901" fmla="*/ 240847 w 9090025"/>
              <a:gd name="connsiteY2901" fmla="*/ 1378951 h 2152098"/>
              <a:gd name="connsiteX2902" fmla="*/ 236962 w 9090025"/>
              <a:gd name="connsiteY2902" fmla="*/ 1367298 h 2152098"/>
              <a:gd name="connsiteX2903" fmla="*/ 221424 w 9090025"/>
              <a:gd name="connsiteY2903" fmla="*/ 1355645 h 2152098"/>
              <a:gd name="connsiteX2904" fmla="*/ 205885 w 9090025"/>
              <a:gd name="connsiteY2904" fmla="*/ 1351761 h 2152098"/>
              <a:gd name="connsiteX2905" fmla="*/ 194231 w 9090025"/>
              <a:gd name="connsiteY2905" fmla="*/ 1355645 h 2152098"/>
              <a:gd name="connsiteX2906" fmla="*/ 178693 w 9090025"/>
              <a:gd name="connsiteY2906" fmla="*/ 1359529 h 2152098"/>
              <a:gd name="connsiteX2907" fmla="*/ 178693 w 9090025"/>
              <a:gd name="connsiteY2907" fmla="*/ 1367298 h 2152098"/>
              <a:gd name="connsiteX2908" fmla="*/ 186462 w 9090025"/>
              <a:gd name="connsiteY2908" fmla="*/ 1367298 h 2152098"/>
              <a:gd name="connsiteX2909" fmla="*/ 135962 w 9090025"/>
              <a:gd name="connsiteY2909" fmla="*/ 1398373 h 2152098"/>
              <a:gd name="connsiteX2910" fmla="*/ 147616 w 9090025"/>
              <a:gd name="connsiteY2910" fmla="*/ 1382836 h 2152098"/>
              <a:gd name="connsiteX2911" fmla="*/ 159270 w 9090025"/>
              <a:gd name="connsiteY2911" fmla="*/ 1375067 h 2152098"/>
              <a:gd name="connsiteX2912" fmla="*/ 186462 w 9090025"/>
              <a:gd name="connsiteY2912" fmla="*/ 1347876 h 2152098"/>
              <a:gd name="connsiteX2913" fmla="*/ 248616 w 9090025"/>
              <a:gd name="connsiteY2913" fmla="*/ 1312917 h 2152098"/>
              <a:gd name="connsiteX2914" fmla="*/ 279693 w 9090025"/>
              <a:gd name="connsiteY2914" fmla="*/ 1285726 h 2152098"/>
              <a:gd name="connsiteX2915" fmla="*/ 322424 w 9090025"/>
              <a:gd name="connsiteY2915" fmla="*/ 1254651 h 2152098"/>
              <a:gd name="connsiteX2916" fmla="*/ 349616 w 9090025"/>
              <a:gd name="connsiteY2916" fmla="*/ 1231345 h 2152098"/>
              <a:gd name="connsiteX2917" fmla="*/ 299116 w 9090025"/>
              <a:gd name="connsiteY2917" fmla="*/ 1258536 h 2152098"/>
              <a:gd name="connsiteX2918" fmla="*/ 283578 w 9090025"/>
              <a:gd name="connsiteY2918" fmla="*/ 1266304 h 2152098"/>
              <a:gd name="connsiteX2919" fmla="*/ 264155 w 9090025"/>
              <a:gd name="connsiteY2919" fmla="*/ 1277958 h 2152098"/>
              <a:gd name="connsiteX2920" fmla="*/ 240847 w 9090025"/>
              <a:gd name="connsiteY2920" fmla="*/ 1285726 h 2152098"/>
              <a:gd name="connsiteX2921" fmla="*/ 240847 w 9090025"/>
              <a:gd name="connsiteY2921" fmla="*/ 1277958 h 2152098"/>
              <a:gd name="connsiteX2922" fmla="*/ 225308 w 9090025"/>
              <a:gd name="connsiteY2922" fmla="*/ 1281842 h 2152098"/>
              <a:gd name="connsiteX2923" fmla="*/ 221424 w 9090025"/>
              <a:gd name="connsiteY2923" fmla="*/ 1285726 h 2152098"/>
              <a:gd name="connsiteX2924" fmla="*/ 194231 w 9090025"/>
              <a:gd name="connsiteY2924" fmla="*/ 1297379 h 2152098"/>
              <a:gd name="connsiteX2925" fmla="*/ 186462 w 9090025"/>
              <a:gd name="connsiteY2925" fmla="*/ 1301264 h 2152098"/>
              <a:gd name="connsiteX2926" fmla="*/ 151500 w 9090025"/>
              <a:gd name="connsiteY2926" fmla="*/ 1320686 h 2152098"/>
              <a:gd name="connsiteX2927" fmla="*/ 104885 w 9090025"/>
              <a:gd name="connsiteY2927" fmla="*/ 1351761 h 2152098"/>
              <a:gd name="connsiteX2928" fmla="*/ 81577 w 9090025"/>
              <a:gd name="connsiteY2928" fmla="*/ 1363414 h 2152098"/>
              <a:gd name="connsiteX2929" fmla="*/ 38846 w 9090025"/>
              <a:gd name="connsiteY2929" fmla="*/ 1386720 h 2152098"/>
              <a:gd name="connsiteX2930" fmla="*/ 34962 w 9090025"/>
              <a:gd name="connsiteY2930" fmla="*/ 1394489 h 2152098"/>
              <a:gd name="connsiteX2931" fmla="*/ 0 w 9090025"/>
              <a:gd name="connsiteY2931" fmla="*/ 1413911 h 2152098"/>
              <a:gd name="connsiteX2932" fmla="*/ 31077 w 9090025"/>
              <a:gd name="connsiteY2932" fmla="*/ 1378951 h 2152098"/>
              <a:gd name="connsiteX2933" fmla="*/ 42731 w 9090025"/>
              <a:gd name="connsiteY2933" fmla="*/ 1367298 h 2152098"/>
              <a:gd name="connsiteX2934" fmla="*/ 42731 w 9090025"/>
              <a:gd name="connsiteY2934" fmla="*/ 1363414 h 2152098"/>
              <a:gd name="connsiteX2935" fmla="*/ 46616 w 9090025"/>
              <a:gd name="connsiteY2935" fmla="*/ 1363414 h 2152098"/>
              <a:gd name="connsiteX2936" fmla="*/ 54385 w 9090025"/>
              <a:gd name="connsiteY2936" fmla="*/ 1359529 h 2152098"/>
              <a:gd name="connsiteX2937" fmla="*/ 58269 w 9090025"/>
              <a:gd name="connsiteY2937" fmla="*/ 1351761 h 2152098"/>
              <a:gd name="connsiteX2938" fmla="*/ 69923 w 9090025"/>
              <a:gd name="connsiteY2938" fmla="*/ 1343992 h 2152098"/>
              <a:gd name="connsiteX2939" fmla="*/ 85462 w 9090025"/>
              <a:gd name="connsiteY2939" fmla="*/ 1340107 h 2152098"/>
              <a:gd name="connsiteX2940" fmla="*/ 108770 w 9090025"/>
              <a:gd name="connsiteY2940" fmla="*/ 1332339 h 2152098"/>
              <a:gd name="connsiteX2941" fmla="*/ 124308 w 9090025"/>
              <a:gd name="connsiteY2941" fmla="*/ 1320686 h 2152098"/>
              <a:gd name="connsiteX2942" fmla="*/ 132077 w 9090025"/>
              <a:gd name="connsiteY2942" fmla="*/ 1312917 h 2152098"/>
              <a:gd name="connsiteX2943" fmla="*/ 147616 w 9090025"/>
              <a:gd name="connsiteY2943" fmla="*/ 1293495 h 2152098"/>
              <a:gd name="connsiteX2944" fmla="*/ 170924 w 9090025"/>
              <a:gd name="connsiteY2944" fmla="*/ 1274073 h 2152098"/>
              <a:gd name="connsiteX2945" fmla="*/ 198116 w 9090025"/>
              <a:gd name="connsiteY2945" fmla="*/ 1258536 h 2152098"/>
              <a:gd name="connsiteX2946" fmla="*/ 205885 w 9090025"/>
              <a:gd name="connsiteY2946" fmla="*/ 1250767 h 2152098"/>
              <a:gd name="connsiteX2947" fmla="*/ 213655 w 9090025"/>
              <a:gd name="connsiteY2947" fmla="*/ 1246883 h 2152098"/>
              <a:gd name="connsiteX2948" fmla="*/ 240847 w 9090025"/>
              <a:gd name="connsiteY2948" fmla="*/ 1223576 h 2152098"/>
              <a:gd name="connsiteX2949" fmla="*/ 268039 w 9090025"/>
              <a:gd name="connsiteY2949" fmla="*/ 1208039 h 2152098"/>
              <a:gd name="connsiteX2950" fmla="*/ 337963 w 9090025"/>
              <a:gd name="connsiteY2950" fmla="*/ 1169195 h 2152098"/>
              <a:gd name="connsiteX2951" fmla="*/ 384578 w 9090025"/>
              <a:gd name="connsiteY2951" fmla="*/ 1145889 h 2152098"/>
              <a:gd name="connsiteX2952" fmla="*/ 411771 w 9090025"/>
              <a:gd name="connsiteY2952" fmla="*/ 1130352 h 2152098"/>
              <a:gd name="connsiteX2953" fmla="*/ 446732 w 9090025"/>
              <a:gd name="connsiteY2953" fmla="*/ 1110930 h 2152098"/>
              <a:gd name="connsiteX2954" fmla="*/ 470040 w 9090025"/>
              <a:gd name="connsiteY2954" fmla="*/ 1091508 h 2152098"/>
              <a:gd name="connsiteX2955" fmla="*/ 454501 w 9090025"/>
              <a:gd name="connsiteY2955" fmla="*/ 1095392 h 2152098"/>
              <a:gd name="connsiteX2956" fmla="*/ 442847 w 9090025"/>
              <a:gd name="connsiteY2956" fmla="*/ 1099277 h 2152098"/>
              <a:gd name="connsiteX2957" fmla="*/ 404001 w 9090025"/>
              <a:gd name="connsiteY2957" fmla="*/ 1118698 h 2152098"/>
              <a:gd name="connsiteX2958" fmla="*/ 369040 w 9090025"/>
              <a:gd name="connsiteY2958" fmla="*/ 1138120 h 2152098"/>
              <a:gd name="connsiteX2959" fmla="*/ 337963 w 9090025"/>
              <a:gd name="connsiteY2959" fmla="*/ 1153658 h 2152098"/>
              <a:gd name="connsiteX2960" fmla="*/ 330193 w 9090025"/>
              <a:gd name="connsiteY2960" fmla="*/ 1157542 h 2152098"/>
              <a:gd name="connsiteX2961" fmla="*/ 322424 w 9090025"/>
              <a:gd name="connsiteY2961" fmla="*/ 1165311 h 2152098"/>
              <a:gd name="connsiteX2962" fmla="*/ 318539 w 9090025"/>
              <a:gd name="connsiteY2962" fmla="*/ 1161427 h 2152098"/>
              <a:gd name="connsiteX2963" fmla="*/ 322424 w 9090025"/>
              <a:gd name="connsiteY2963" fmla="*/ 1157542 h 2152098"/>
              <a:gd name="connsiteX2964" fmla="*/ 353501 w 9090025"/>
              <a:gd name="connsiteY2964" fmla="*/ 1134236 h 2152098"/>
              <a:gd name="connsiteX2965" fmla="*/ 365155 w 9090025"/>
              <a:gd name="connsiteY2965" fmla="*/ 1130352 h 2152098"/>
              <a:gd name="connsiteX2966" fmla="*/ 380694 w 9090025"/>
              <a:gd name="connsiteY2966" fmla="*/ 1118698 h 2152098"/>
              <a:gd name="connsiteX2967" fmla="*/ 388463 w 9090025"/>
              <a:gd name="connsiteY2967" fmla="*/ 1110930 h 2152098"/>
              <a:gd name="connsiteX2968" fmla="*/ 392347 w 9090025"/>
              <a:gd name="connsiteY2968" fmla="*/ 1103161 h 2152098"/>
              <a:gd name="connsiteX2969" fmla="*/ 396232 w 9090025"/>
              <a:gd name="connsiteY2969" fmla="*/ 1095392 h 2152098"/>
              <a:gd name="connsiteX2970" fmla="*/ 384578 w 9090025"/>
              <a:gd name="connsiteY2970" fmla="*/ 1099277 h 2152098"/>
              <a:gd name="connsiteX2971" fmla="*/ 361270 w 9090025"/>
              <a:gd name="connsiteY2971" fmla="*/ 1110930 h 2152098"/>
              <a:gd name="connsiteX2972" fmla="*/ 334078 w 9090025"/>
              <a:gd name="connsiteY2972" fmla="*/ 1126467 h 2152098"/>
              <a:gd name="connsiteX2973" fmla="*/ 287462 w 9090025"/>
              <a:gd name="connsiteY2973" fmla="*/ 1149773 h 2152098"/>
              <a:gd name="connsiteX2974" fmla="*/ 303001 w 9090025"/>
              <a:gd name="connsiteY2974" fmla="*/ 1138120 h 2152098"/>
              <a:gd name="connsiteX2975" fmla="*/ 318539 w 9090025"/>
              <a:gd name="connsiteY2975" fmla="*/ 1130352 h 2152098"/>
              <a:gd name="connsiteX2976" fmla="*/ 349616 w 9090025"/>
              <a:gd name="connsiteY2976" fmla="*/ 1110930 h 2152098"/>
              <a:gd name="connsiteX2977" fmla="*/ 388463 w 9090025"/>
              <a:gd name="connsiteY2977" fmla="*/ 1091508 h 2152098"/>
              <a:gd name="connsiteX2978" fmla="*/ 411771 w 9090025"/>
              <a:gd name="connsiteY2978" fmla="*/ 1079855 h 2152098"/>
              <a:gd name="connsiteX2979" fmla="*/ 427309 w 9090025"/>
              <a:gd name="connsiteY2979" fmla="*/ 1072086 h 2152098"/>
              <a:gd name="connsiteX2980" fmla="*/ 442847 w 9090025"/>
              <a:gd name="connsiteY2980" fmla="*/ 1068202 h 2152098"/>
              <a:gd name="connsiteX2981" fmla="*/ 458386 w 9090025"/>
              <a:gd name="connsiteY2981" fmla="*/ 1064317 h 2152098"/>
              <a:gd name="connsiteX2982" fmla="*/ 454501 w 9090025"/>
              <a:gd name="connsiteY2982" fmla="*/ 1060433 h 2152098"/>
              <a:gd name="connsiteX2983" fmla="*/ 462271 w 9090025"/>
              <a:gd name="connsiteY2983" fmla="*/ 1056549 h 2152098"/>
              <a:gd name="connsiteX2984" fmla="*/ 473924 w 9090025"/>
              <a:gd name="connsiteY2984" fmla="*/ 1052664 h 2152098"/>
              <a:gd name="connsiteX2985" fmla="*/ 485578 w 9090025"/>
              <a:gd name="connsiteY2985" fmla="*/ 1048780 h 2152098"/>
              <a:gd name="connsiteX2986" fmla="*/ 512771 w 9090025"/>
              <a:gd name="connsiteY2986" fmla="*/ 1037127 h 2152098"/>
              <a:gd name="connsiteX2987" fmla="*/ 520540 w 9090025"/>
              <a:gd name="connsiteY2987" fmla="*/ 1033242 h 2152098"/>
              <a:gd name="connsiteX2988" fmla="*/ 528309 w 9090025"/>
              <a:gd name="connsiteY2988" fmla="*/ 1029358 h 2152098"/>
              <a:gd name="connsiteX2989" fmla="*/ 555501 w 9090025"/>
              <a:gd name="connsiteY2989" fmla="*/ 1013820 h 2152098"/>
              <a:gd name="connsiteX2990" fmla="*/ 602117 w 9090025"/>
              <a:gd name="connsiteY2990" fmla="*/ 998283 h 2152098"/>
              <a:gd name="connsiteX2991" fmla="*/ 621540 w 9090025"/>
              <a:gd name="connsiteY2991" fmla="*/ 986630 h 2152098"/>
              <a:gd name="connsiteX2992" fmla="*/ 621540 w 9090025"/>
              <a:gd name="connsiteY2992" fmla="*/ 982746 h 2152098"/>
              <a:gd name="connsiteX2993" fmla="*/ 629309 w 9090025"/>
              <a:gd name="connsiteY2993" fmla="*/ 982746 h 2152098"/>
              <a:gd name="connsiteX2994" fmla="*/ 660387 w 9090025"/>
              <a:gd name="connsiteY2994" fmla="*/ 963324 h 2152098"/>
              <a:gd name="connsiteX2995" fmla="*/ 691464 w 9090025"/>
              <a:gd name="connsiteY2995" fmla="*/ 943902 h 2152098"/>
              <a:gd name="connsiteX2996" fmla="*/ 710887 w 9090025"/>
              <a:gd name="connsiteY2996" fmla="*/ 940017 h 2152098"/>
              <a:gd name="connsiteX2997" fmla="*/ 741964 w 9090025"/>
              <a:gd name="connsiteY2997" fmla="*/ 928364 h 2152098"/>
              <a:gd name="connsiteX2998" fmla="*/ 761387 w 9090025"/>
              <a:gd name="connsiteY2998" fmla="*/ 916711 h 2152098"/>
              <a:gd name="connsiteX2999" fmla="*/ 792464 w 9090025"/>
              <a:gd name="connsiteY2999" fmla="*/ 905058 h 2152098"/>
              <a:gd name="connsiteX3000" fmla="*/ 842964 w 9090025"/>
              <a:gd name="connsiteY3000" fmla="*/ 885636 h 2152098"/>
              <a:gd name="connsiteX3001" fmla="*/ 866272 w 9090025"/>
              <a:gd name="connsiteY3001" fmla="*/ 870099 h 2152098"/>
              <a:gd name="connsiteX3002" fmla="*/ 885695 w 9090025"/>
              <a:gd name="connsiteY3002" fmla="*/ 858446 h 2152098"/>
              <a:gd name="connsiteX3003" fmla="*/ 897349 w 9090025"/>
              <a:gd name="connsiteY3003" fmla="*/ 854561 h 2152098"/>
              <a:gd name="connsiteX3004" fmla="*/ 901233 w 9090025"/>
              <a:gd name="connsiteY3004" fmla="*/ 842908 h 2152098"/>
              <a:gd name="connsiteX3005" fmla="*/ 885695 w 9090025"/>
              <a:gd name="connsiteY3005" fmla="*/ 842908 h 2152098"/>
              <a:gd name="connsiteX3006" fmla="*/ 858503 w 9090025"/>
              <a:gd name="connsiteY3006" fmla="*/ 850677 h 2152098"/>
              <a:gd name="connsiteX3007" fmla="*/ 850733 w 9090025"/>
              <a:gd name="connsiteY3007" fmla="*/ 854561 h 2152098"/>
              <a:gd name="connsiteX3008" fmla="*/ 858503 w 9090025"/>
              <a:gd name="connsiteY3008" fmla="*/ 854561 h 2152098"/>
              <a:gd name="connsiteX3009" fmla="*/ 866272 w 9090025"/>
              <a:gd name="connsiteY3009" fmla="*/ 854561 h 2152098"/>
              <a:gd name="connsiteX3010" fmla="*/ 835195 w 9090025"/>
              <a:gd name="connsiteY3010" fmla="*/ 870099 h 2152098"/>
              <a:gd name="connsiteX3011" fmla="*/ 831310 w 9090025"/>
              <a:gd name="connsiteY3011" fmla="*/ 873983 h 2152098"/>
              <a:gd name="connsiteX3012" fmla="*/ 823541 w 9090025"/>
              <a:gd name="connsiteY3012" fmla="*/ 877868 h 2152098"/>
              <a:gd name="connsiteX3013" fmla="*/ 808002 w 9090025"/>
              <a:gd name="connsiteY3013" fmla="*/ 885636 h 2152098"/>
              <a:gd name="connsiteX3014" fmla="*/ 784695 w 9090025"/>
              <a:gd name="connsiteY3014" fmla="*/ 897289 h 2152098"/>
              <a:gd name="connsiteX3015" fmla="*/ 769156 w 9090025"/>
              <a:gd name="connsiteY3015" fmla="*/ 905058 h 2152098"/>
              <a:gd name="connsiteX3016" fmla="*/ 753618 w 9090025"/>
              <a:gd name="connsiteY3016" fmla="*/ 912827 h 2152098"/>
              <a:gd name="connsiteX3017" fmla="*/ 730310 w 9090025"/>
              <a:gd name="connsiteY3017" fmla="*/ 924480 h 2152098"/>
              <a:gd name="connsiteX3018" fmla="*/ 695348 w 9090025"/>
              <a:gd name="connsiteY3018" fmla="*/ 936133 h 2152098"/>
              <a:gd name="connsiteX3019" fmla="*/ 664271 w 9090025"/>
              <a:gd name="connsiteY3019" fmla="*/ 943902 h 2152098"/>
              <a:gd name="connsiteX3020" fmla="*/ 656502 w 9090025"/>
              <a:gd name="connsiteY3020" fmla="*/ 947786 h 2152098"/>
              <a:gd name="connsiteX3021" fmla="*/ 648732 w 9090025"/>
              <a:gd name="connsiteY3021" fmla="*/ 951671 h 2152098"/>
              <a:gd name="connsiteX3022" fmla="*/ 637079 w 9090025"/>
              <a:gd name="connsiteY3022" fmla="*/ 955555 h 2152098"/>
              <a:gd name="connsiteX3023" fmla="*/ 621540 w 9090025"/>
              <a:gd name="connsiteY3023" fmla="*/ 967208 h 2152098"/>
              <a:gd name="connsiteX3024" fmla="*/ 606002 w 9090025"/>
              <a:gd name="connsiteY3024" fmla="*/ 974977 h 2152098"/>
              <a:gd name="connsiteX3025" fmla="*/ 594348 w 9090025"/>
              <a:gd name="connsiteY3025" fmla="*/ 978861 h 2152098"/>
              <a:gd name="connsiteX3026" fmla="*/ 586578 w 9090025"/>
              <a:gd name="connsiteY3026" fmla="*/ 986630 h 2152098"/>
              <a:gd name="connsiteX3027" fmla="*/ 571040 w 9090025"/>
              <a:gd name="connsiteY3027" fmla="*/ 990514 h 2152098"/>
              <a:gd name="connsiteX3028" fmla="*/ 528309 w 9090025"/>
              <a:gd name="connsiteY3028" fmla="*/ 1009936 h 2152098"/>
              <a:gd name="connsiteX3029" fmla="*/ 501117 w 9090025"/>
              <a:gd name="connsiteY3029" fmla="*/ 1021589 h 2152098"/>
              <a:gd name="connsiteX3030" fmla="*/ 466155 w 9090025"/>
              <a:gd name="connsiteY3030" fmla="*/ 1037127 h 2152098"/>
              <a:gd name="connsiteX3031" fmla="*/ 419540 w 9090025"/>
              <a:gd name="connsiteY3031" fmla="*/ 1056549 h 2152098"/>
              <a:gd name="connsiteX3032" fmla="*/ 380694 w 9090025"/>
              <a:gd name="connsiteY3032" fmla="*/ 1072086 h 2152098"/>
              <a:gd name="connsiteX3033" fmla="*/ 330193 w 9090025"/>
              <a:gd name="connsiteY3033" fmla="*/ 1095392 h 2152098"/>
              <a:gd name="connsiteX3034" fmla="*/ 337963 w 9090025"/>
              <a:gd name="connsiteY3034" fmla="*/ 1087623 h 2152098"/>
              <a:gd name="connsiteX3035" fmla="*/ 349616 w 9090025"/>
              <a:gd name="connsiteY3035" fmla="*/ 1075970 h 2152098"/>
              <a:gd name="connsiteX3036" fmla="*/ 372924 w 9090025"/>
              <a:gd name="connsiteY3036" fmla="*/ 1060433 h 2152098"/>
              <a:gd name="connsiteX3037" fmla="*/ 396232 w 9090025"/>
              <a:gd name="connsiteY3037" fmla="*/ 1048780 h 2152098"/>
              <a:gd name="connsiteX3038" fmla="*/ 407886 w 9090025"/>
              <a:gd name="connsiteY3038" fmla="*/ 1041011 h 2152098"/>
              <a:gd name="connsiteX3039" fmla="*/ 435078 w 9090025"/>
              <a:gd name="connsiteY3039" fmla="*/ 1029358 h 2152098"/>
              <a:gd name="connsiteX3040" fmla="*/ 438963 w 9090025"/>
              <a:gd name="connsiteY3040" fmla="*/ 1025474 h 2152098"/>
              <a:gd name="connsiteX3041" fmla="*/ 450617 w 9090025"/>
              <a:gd name="connsiteY3041" fmla="*/ 1017705 h 2152098"/>
              <a:gd name="connsiteX3042" fmla="*/ 466155 w 9090025"/>
              <a:gd name="connsiteY3042" fmla="*/ 1009936 h 2152098"/>
              <a:gd name="connsiteX3043" fmla="*/ 481694 w 9090025"/>
              <a:gd name="connsiteY3043" fmla="*/ 1002167 h 2152098"/>
              <a:gd name="connsiteX3044" fmla="*/ 508886 w 9090025"/>
              <a:gd name="connsiteY3044" fmla="*/ 986630 h 2152098"/>
              <a:gd name="connsiteX3045" fmla="*/ 543848 w 9090025"/>
              <a:gd name="connsiteY3045" fmla="*/ 971092 h 2152098"/>
              <a:gd name="connsiteX3046" fmla="*/ 555501 w 9090025"/>
              <a:gd name="connsiteY3046" fmla="*/ 967208 h 2152098"/>
              <a:gd name="connsiteX3047" fmla="*/ 563271 w 9090025"/>
              <a:gd name="connsiteY3047" fmla="*/ 963324 h 2152098"/>
              <a:gd name="connsiteX3048" fmla="*/ 571040 w 9090025"/>
              <a:gd name="connsiteY3048" fmla="*/ 963324 h 2152098"/>
              <a:gd name="connsiteX3049" fmla="*/ 578809 w 9090025"/>
              <a:gd name="connsiteY3049" fmla="*/ 963324 h 2152098"/>
              <a:gd name="connsiteX3050" fmla="*/ 582694 w 9090025"/>
              <a:gd name="connsiteY3050" fmla="*/ 955555 h 2152098"/>
              <a:gd name="connsiteX3051" fmla="*/ 586578 w 9090025"/>
              <a:gd name="connsiteY3051" fmla="*/ 955555 h 2152098"/>
              <a:gd name="connsiteX3052" fmla="*/ 594348 w 9090025"/>
              <a:gd name="connsiteY3052" fmla="*/ 963324 h 2152098"/>
              <a:gd name="connsiteX3053" fmla="*/ 606002 w 9090025"/>
              <a:gd name="connsiteY3053" fmla="*/ 959439 h 2152098"/>
              <a:gd name="connsiteX3054" fmla="*/ 668156 w 9090025"/>
              <a:gd name="connsiteY3054" fmla="*/ 932249 h 2152098"/>
              <a:gd name="connsiteX3055" fmla="*/ 710887 w 9090025"/>
              <a:gd name="connsiteY3055" fmla="*/ 916711 h 2152098"/>
              <a:gd name="connsiteX3056" fmla="*/ 718656 w 9090025"/>
              <a:gd name="connsiteY3056" fmla="*/ 916711 h 2152098"/>
              <a:gd name="connsiteX3057" fmla="*/ 730310 w 9090025"/>
              <a:gd name="connsiteY3057" fmla="*/ 908942 h 2152098"/>
              <a:gd name="connsiteX3058" fmla="*/ 741964 w 9090025"/>
              <a:gd name="connsiteY3058" fmla="*/ 905058 h 2152098"/>
              <a:gd name="connsiteX3059" fmla="*/ 749733 w 9090025"/>
              <a:gd name="connsiteY3059" fmla="*/ 901174 h 2152098"/>
              <a:gd name="connsiteX3060" fmla="*/ 757502 w 9090025"/>
              <a:gd name="connsiteY3060" fmla="*/ 901174 h 2152098"/>
              <a:gd name="connsiteX3061" fmla="*/ 792464 w 9090025"/>
              <a:gd name="connsiteY3061" fmla="*/ 881752 h 2152098"/>
              <a:gd name="connsiteX3062" fmla="*/ 827426 w 9090025"/>
              <a:gd name="connsiteY3062" fmla="*/ 862330 h 2152098"/>
              <a:gd name="connsiteX3063" fmla="*/ 874041 w 9090025"/>
              <a:gd name="connsiteY3063" fmla="*/ 839024 h 2152098"/>
              <a:gd name="connsiteX3064" fmla="*/ 905118 w 9090025"/>
              <a:gd name="connsiteY3064" fmla="*/ 827371 h 2152098"/>
              <a:gd name="connsiteX3065" fmla="*/ 912887 w 9090025"/>
              <a:gd name="connsiteY3065" fmla="*/ 823486 h 2152098"/>
              <a:gd name="connsiteX3066" fmla="*/ 916772 w 9090025"/>
              <a:gd name="connsiteY3066" fmla="*/ 823486 h 2152098"/>
              <a:gd name="connsiteX3067" fmla="*/ 932310 w 9090025"/>
              <a:gd name="connsiteY3067" fmla="*/ 815718 h 2152098"/>
              <a:gd name="connsiteX3068" fmla="*/ 951734 w 9090025"/>
              <a:gd name="connsiteY3068" fmla="*/ 811833 h 2152098"/>
              <a:gd name="connsiteX3069" fmla="*/ 967272 w 9090025"/>
              <a:gd name="connsiteY3069" fmla="*/ 800180 h 2152098"/>
              <a:gd name="connsiteX3070" fmla="*/ 1010003 w 9090025"/>
              <a:gd name="connsiteY3070" fmla="*/ 776874 h 2152098"/>
              <a:gd name="connsiteX3071" fmla="*/ 1017772 w 9090025"/>
              <a:gd name="connsiteY3071" fmla="*/ 772990 h 2152098"/>
              <a:gd name="connsiteX3072" fmla="*/ 1029426 w 9090025"/>
              <a:gd name="connsiteY3072" fmla="*/ 765221 h 2152098"/>
              <a:gd name="connsiteX3073" fmla="*/ 1056618 w 9090025"/>
              <a:gd name="connsiteY3073" fmla="*/ 753568 h 2152098"/>
              <a:gd name="connsiteX3074" fmla="*/ 1083810 w 9090025"/>
              <a:gd name="connsiteY3074" fmla="*/ 738030 h 2152098"/>
              <a:gd name="connsiteX3075" fmla="*/ 1091580 w 9090025"/>
              <a:gd name="connsiteY3075" fmla="*/ 734146 h 2152098"/>
              <a:gd name="connsiteX3076" fmla="*/ 1114887 w 9090025"/>
              <a:gd name="connsiteY3076" fmla="*/ 718608 h 2152098"/>
              <a:gd name="connsiteX3077" fmla="*/ 1068272 w 9090025"/>
              <a:gd name="connsiteY3077" fmla="*/ 730261 h 2152098"/>
              <a:gd name="connsiteX3078" fmla="*/ 1072157 w 9090025"/>
              <a:gd name="connsiteY3078" fmla="*/ 734146 h 2152098"/>
              <a:gd name="connsiteX3079" fmla="*/ 1068272 w 9090025"/>
              <a:gd name="connsiteY3079" fmla="*/ 734146 h 2152098"/>
              <a:gd name="connsiteX3080" fmla="*/ 1064387 w 9090025"/>
              <a:gd name="connsiteY3080" fmla="*/ 734146 h 2152098"/>
              <a:gd name="connsiteX3081" fmla="*/ 1025541 w 9090025"/>
              <a:gd name="connsiteY3081" fmla="*/ 753568 h 2152098"/>
              <a:gd name="connsiteX3082" fmla="*/ 1002234 w 9090025"/>
              <a:gd name="connsiteY3082" fmla="*/ 761336 h 2152098"/>
              <a:gd name="connsiteX3083" fmla="*/ 978926 w 9090025"/>
              <a:gd name="connsiteY3083" fmla="*/ 769105 h 2152098"/>
              <a:gd name="connsiteX3084" fmla="*/ 959503 w 9090025"/>
              <a:gd name="connsiteY3084" fmla="*/ 780758 h 2152098"/>
              <a:gd name="connsiteX3085" fmla="*/ 928426 w 9090025"/>
              <a:gd name="connsiteY3085" fmla="*/ 792411 h 2152098"/>
              <a:gd name="connsiteX3086" fmla="*/ 920657 w 9090025"/>
              <a:gd name="connsiteY3086" fmla="*/ 796296 h 2152098"/>
              <a:gd name="connsiteX3087" fmla="*/ 912887 w 9090025"/>
              <a:gd name="connsiteY3087" fmla="*/ 800180 h 2152098"/>
              <a:gd name="connsiteX3088" fmla="*/ 889580 w 9090025"/>
              <a:gd name="connsiteY3088" fmla="*/ 811833 h 2152098"/>
              <a:gd name="connsiteX3089" fmla="*/ 846849 w 9090025"/>
              <a:gd name="connsiteY3089" fmla="*/ 835139 h 2152098"/>
              <a:gd name="connsiteX3090" fmla="*/ 827426 w 9090025"/>
              <a:gd name="connsiteY3090" fmla="*/ 839024 h 2152098"/>
              <a:gd name="connsiteX3091" fmla="*/ 815772 w 9090025"/>
              <a:gd name="connsiteY3091" fmla="*/ 846793 h 2152098"/>
              <a:gd name="connsiteX3092" fmla="*/ 804118 w 9090025"/>
              <a:gd name="connsiteY3092" fmla="*/ 854561 h 2152098"/>
              <a:gd name="connsiteX3093" fmla="*/ 757502 w 9090025"/>
              <a:gd name="connsiteY3093" fmla="*/ 877868 h 2152098"/>
              <a:gd name="connsiteX3094" fmla="*/ 734194 w 9090025"/>
              <a:gd name="connsiteY3094" fmla="*/ 885636 h 2152098"/>
              <a:gd name="connsiteX3095" fmla="*/ 710887 w 9090025"/>
              <a:gd name="connsiteY3095" fmla="*/ 901174 h 2152098"/>
              <a:gd name="connsiteX3096" fmla="*/ 656502 w 9090025"/>
              <a:gd name="connsiteY3096" fmla="*/ 924480 h 2152098"/>
              <a:gd name="connsiteX3097" fmla="*/ 668156 w 9090025"/>
              <a:gd name="connsiteY3097" fmla="*/ 916711 h 2152098"/>
              <a:gd name="connsiteX3098" fmla="*/ 691464 w 9090025"/>
              <a:gd name="connsiteY3098" fmla="*/ 897289 h 2152098"/>
              <a:gd name="connsiteX3099" fmla="*/ 679809 w 9090025"/>
              <a:gd name="connsiteY3099" fmla="*/ 905058 h 2152098"/>
              <a:gd name="connsiteX3100" fmla="*/ 633194 w 9090025"/>
              <a:gd name="connsiteY3100" fmla="*/ 924480 h 2152098"/>
              <a:gd name="connsiteX3101" fmla="*/ 629309 w 9090025"/>
              <a:gd name="connsiteY3101" fmla="*/ 924480 h 2152098"/>
              <a:gd name="connsiteX3102" fmla="*/ 679809 w 9090025"/>
              <a:gd name="connsiteY3102" fmla="*/ 897289 h 2152098"/>
              <a:gd name="connsiteX3103" fmla="*/ 695348 w 9090025"/>
              <a:gd name="connsiteY3103" fmla="*/ 889521 h 2152098"/>
              <a:gd name="connsiteX3104" fmla="*/ 710887 w 9090025"/>
              <a:gd name="connsiteY3104" fmla="*/ 877868 h 2152098"/>
              <a:gd name="connsiteX3105" fmla="*/ 722541 w 9090025"/>
              <a:gd name="connsiteY3105" fmla="*/ 866214 h 2152098"/>
              <a:gd name="connsiteX3106" fmla="*/ 683694 w 9090025"/>
              <a:gd name="connsiteY3106" fmla="*/ 881752 h 2152098"/>
              <a:gd name="connsiteX3107" fmla="*/ 640963 w 9090025"/>
              <a:gd name="connsiteY3107" fmla="*/ 897289 h 2152098"/>
              <a:gd name="connsiteX3108" fmla="*/ 629309 w 9090025"/>
              <a:gd name="connsiteY3108" fmla="*/ 901174 h 2152098"/>
              <a:gd name="connsiteX3109" fmla="*/ 617655 w 9090025"/>
              <a:gd name="connsiteY3109" fmla="*/ 908942 h 2152098"/>
              <a:gd name="connsiteX3110" fmla="*/ 609886 w 9090025"/>
              <a:gd name="connsiteY3110" fmla="*/ 912827 h 2152098"/>
              <a:gd name="connsiteX3111" fmla="*/ 602117 w 9090025"/>
              <a:gd name="connsiteY3111" fmla="*/ 916711 h 2152098"/>
              <a:gd name="connsiteX3112" fmla="*/ 594348 w 9090025"/>
              <a:gd name="connsiteY3112" fmla="*/ 920596 h 2152098"/>
              <a:gd name="connsiteX3113" fmla="*/ 586578 w 9090025"/>
              <a:gd name="connsiteY3113" fmla="*/ 924480 h 2152098"/>
              <a:gd name="connsiteX3114" fmla="*/ 559386 w 9090025"/>
              <a:gd name="connsiteY3114" fmla="*/ 936133 h 2152098"/>
              <a:gd name="connsiteX3115" fmla="*/ 532194 w 9090025"/>
              <a:gd name="connsiteY3115" fmla="*/ 947786 h 2152098"/>
              <a:gd name="connsiteX3116" fmla="*/ 520540 w 9090025"/>
              <a:gd name="connsiteY3116" fmla="*/ 955555 h 2152098"/>
              <a:gd name="connsiteX3117" fmla="*/ 520540 w 9090025"/>
              <a:gd name="connsiteY3117" fmla="*/ 967208 h 2152098"/>
              <a:gd name="connsiteX3118" fmla="*/ 512771 w 9090025"/>
              <a:gd name="connsiteY3118" fmla="*/ 974977 h 2152098"/>
              <a:gd name="connsiteX3119" fmla="*/ 489463 w 9090025"/>
              <a:gd name="connsiteY3119" fmla="*/ 986630 h 2152098"/>
              <a:gd name="connsiteX3120" fmla="*/ 400117 w 9090025"/>
              <a:gd name="connsiteY3120" fmla="*/ 1025474 h 2152098"/>
              <a:gd name="connsiteX3121" fmla="*/ 361270 w 9090025"/>
              <a:gd name="connsiteY3121" fmla="*/ 1044895 h 2152098"/>
              <a:gd name="connsiteX3122" fmla="*/ 345732 w 9090025"/>
              <a:gd name="connsiteY3122" fmla="*/ 1052664 h 2152098"/>
              <a:gd name="connsiteX3123" fmla="*/ 295232 w 9090025"/>
              <a:gd name="connsiteY3123" fmla="*/ 1075970 h 2152098"/>
              <a:gd name="connsiteX3124" fmla="*/ 283578 w 9090025"/>
              <a:gd name="connsiteY3124" fmla="*/ 1075970 h 2152098"/>
              <a:gd name="connsiteX3125" fmla="*/ 287462 w 9090025"/>
              <a:gd name="connsiteY3125" fmla="*/ 1072086 h 2152098"/>
              <a:gd name="connsiteX3126" fmla="*/ 306886 w 9090025"/>
              <a:gd name="connsiteY3126" fmla="*/ 1060433 h 2152098"/>
              <a:gd name="connsiteX3127" fmla="*/ 334078 w 9090025"/>
              <a:gd name="connsiteY3127" fmla="*/ 1044895 h 2152098"/>
              <a:gd name="connsiteX3128" fmla="*/ 353501 w 9090025"/>
              <a:gd name="connsiteY3128" fmla="*/ 1033242 h 2152098"/>
              <a:gd name="connsiteX3129" fmla="*/ 365155 w 9090025"/>
              <a:gd name="connsiteY3129" fmla="*/ 1029358 h 2152098"/>
              <a:gd name="connsiteX3130" fmla="*/ 388463 w 9090025"/>
              <a:gd name="connsiteY3130" fmla="*/ 1013820 h 2152098"/>
              <a:gd name="connsiteX3131" fmla="*/ 396232 w 9090025"/>
              <a:gd name="connsiteY3131" fmla="*/ 1006052 h 2152098"/>
              <a:gd name="connsiteX3132" fmla="*/ 404001 w 9090025"/>
              <a:gd name="connsiteY3132" fmla="*/ 1002167 h 2152098"/>
              <a:gd name="connsiteX3133" fmla="*/ 411771 w 9090025"/>
              <a:gd name="connsiteY3133" fmla="*/ 994399 h 2152098"/>
              <a:gd name="connsiteX3134" fmla="*/ 427309 w 9090025"/>
              <a:gd name="connsiteY3134" fmla="*/ 990514 h 2152098"/>
              <a:gd name="connsiteX3135" fmla="*/ 454501 w 9090025"/>
              <a:gd name="connsiteY3135" fmla="*/ 974977 h 2152098"/>
              <a:gd name="connsiteX3136" fmla="*/ 477809 w 9090025"/>
              <a:gd name="connsiteY3136" fmla="*/ 963324 h 2152098"/>
              <a:gd name="connsiteX3137" fmla="*/ 485578 w 9090025"/>
              <a:gd name="connsiteY3137" fmla="*/ 963324 h 2152098"/>
              <a:gd name="connsiteX3138" fmla="*/ 505001 w 9090025"/>
              <a:gd name="connsiteY3138" fmla="*/ 955555 h 2152098"/>
              <a:gd name="connsiteX3139" fmla="*/ 539963 w 9090025"/>
              <a:gd name="connsiteY3139" fmla="*/ 940017 h 2152098"/>
              <a:gd name="connsiteX3140" fmla="*/ 567155 w 9090025"/>
              <a:gd name="connsiteY3140" fmla="*/ 928364 h 2152098"/>
              <a:gd name="connsiteX3141" fmla="*/ 574925 w 9090025"/>
              <a:gd name="connsiteY3141" fmla="*/ 920596 h 2152098"/>
              <a:gd name="connsiteX3142" fmla="*/ 578809 w 9090025"/>
              <a:gd name="connsiteY3142" fmla="*/ 920596 h 2152098"/>
              <a:gd name="connsiteX3143" fmla="*/ 602117 w 9090025"/>
              <a:gd name="connsiteY3143" fmla="*/ 905058 h 2152098"/>
              <a:gd name="connsiteX3144" fmla="*/ 625425 w 9090025"/>
              <a:gd name="connsiteY3144" fmla="*/ 893405 h 2152098"/>
              <a:gd name="connsiteX3145" fmla="*/ 606002 w 9090025"/>
              <a:gd name="connsiteY3145" fmla="*/ 897289 h 2152098"/>
              <a:gd name="connsiteX3146" fmla="*/ 594348 w 9090025"/>
              <a:gd name="connsiteY3146" fmla="*/ 901174 h 2152098"/>
              <a:gd name="connsiteX3147" fmla="*/ 578809 w 9090025"/>
              <a:gd name="connsiteY3147" fmla="*/ 908942 h 2152098"/>
              <a:gd name="connsiteX3148" fmla="*/ 567155 w 9090025"/>
              <a:gd name="connsiteY3148" fmla="*/ 916711 h 2152098"/>
              <a:gd name="connsiteX3149" fmla="*/ 559386 w 9090025"/>
              <a:gd name="connsiteY3149" fmla="*/ 920596 h 2152098"/>
              <a:gd name="connsiteX3150" fmla="*/ 547732 w 9090025"/>
              <a:gd name="connsiteY3150" fmla="*/ 920596 h 2152098"/>
              <a:gd name="connsiteX3151" fmla="*/ 559386 w 9090025"/>
              <a:gd name="connsiteY3151" fmla="*/ 912827 h 2152098"/>
              <a:gd name="connsiteX3152" fmla="*/ 574925 w 9090025"/>
              <a:gd name="connsiteY3152" fmla="*/ 901174 h 2152098"/>
              <a:gd name="connsiteX3153" fmla="*/ 582694 w 9090025"/>
              <a:gd name="connsiteY3153" fmla="*/ 897289 h 2152098"/>
              <a:gd name="connsiteX3154" fmla="*/ 594348 w 9090025"/>
              <a:gd name="connsiteY3154" fmla="*/ 893405 h 2152098"/>
              <a:gd name="connsiteX3155" fmla="*/ 606002 w 9090025"/>
              <a:gd name="connsiteY3155" fmla="*/ 885636 h 2152098"/>
              <a:gd name="connsiteX3156" fmla="*/ 617655 w 9090025"/>
              <a:gd name="connsiteY3156" fmla="*/ 877868 h 2152098"/>
              <a:gd name="connsiteX3157" fmla="*/ 625425 w 9090025"/>
              <a:gd name="connsiteY3157" fmla="*/ 870099 h 2152098"/>
              <a:gd name="connsiteX3158" fmla="*/ 594348 w 9090025"/>
              <a:gd name="connsiteY3158" fmla="*/ 881752 h 2152098"/>
              <a:gd name="connsiteX3159" fmla="*/ 578809 w 9090025"/>
              <a:gd name="connsiteY3159" fmla="*/ 885636 h 2152098"/>
              <a:gd name="connsiteX3160" fmla="*/ 551617 w 9090025"/>
              <a:gd name="connsiteY3160" fmla="*/ 897289 h 2152098"/>
              <a:gd name="connsiteX3161" fmla="*/ 512771 w 9090025"/>
              <a:gd name="connsiteY3161" fmla="*/ 908942 h 2152098"/>
              <a:gd name="connsiteX3162" fmla="*/ 489463 w 9090025"/>
              <a:gd name="connsiteY3162" fmla="*/ 912827 h 2152098"/>
              <a:gd name="connsiteX3163" fmla="*/ 481694 w 9090025"/>
              <a:gd name="connsiteY3163" fmla="*/ 916711 h 2152098"/>
              <a:gd name="connsiteX3164" fmla="*/ 466155 w 9090025"/>
              <a:gd name="connsiteY3164" fmla="*/ 928364 h 2152098"/>
              <a:gd name="connsiteX3165" fmla="*/ 446732 w 9090025"/>
              <a:gd name="connsiteY3165" fmla="*/ 936133 h 2152098"/>
              <a:gd name="connsiteX3166" fmla="*/ 431194 w 9090025"/>
              <a:gd name="connsiteY3166" fmla="*/ 943902 h 2152098"/>
              <a:gd name="connsiteX3167" fmla="*/ 419540 w 9090025"/>
              <a:gd name="connsiteY3167" fmla="*/ 947786 h 2152098"/>
              <a:gd name="connsiteX3168" fmla="*/ 411771 w 9090025"/>
              <a:gd name="connsiteY3168" fmla="*/ 951671 h 2152098"/>
              <a:gd name="connsiteX3169" fmla="*/ 407886 w 9090025"/>
              <a:gd name="connsiteY3169" fmla="*/ 955555 h 2152098"/>
              <a:gd name="connsiteX3170" fmla="*/ 400117 w 9090025"/>
              <a:gd name="connsiteY3170" fmla="*/ 959439 h 2152098"/>
              <a:gd name="connsiteX3171" fmla="*/ 369040 w 9090025"/>
              <a:gd name="connsiteY3171" fmla="*/ 967208 h 2152098"/>
              <a:gd name="connsiteX3172" fmla="*/ 415655 w 9090025"/>
              <a:gd name="connsiteY3172" fmla="*/ 943902 h 2152098"/>
              <a:gd name="connsiteX3173" fmla="*/ 423424 w 9090025"/>
              <a:gd name="connsiteY3173" fmla="*/ 940017 h 2152098"/>
              <a:gd name="connsiteX3174" fmla="*/ 438963 w 9090025"/>
              <a:gd name="connsiteY3174" fmla="*/ 932249 h 2152098"/>
              <a:gd name="connsiteX3175" fmla="*/ 462271 w 9090025"/>
              <a:gd name="connsiteY3175" fmla="*/ 920596 h 2152098"/>
              <a:gd name="connsiteX3176" fmla="*/ 473924 w 9090025"/>
              <a:gd name="connsiteY3176" fmla="*/ 912827 h 2152098"/>
              <a:gd name="connsiteX3177" fmla="*/ 477809 w 9090025"/>
              <a:gd name="connsiteY3177" fmla="*/ 908942 h 2152098"/>
              <a:gd name="connsiteX3178" fmla="*/ 489463 w 9090025"/>
              <a:gd name="connsiteY3178" fmla="*/ 905058 h 2152098"/>
              <a:gd name="connsiteX3179" fmla="*/ 505001 w 9090025"/>
              <a:gd name="connsiteY3179" fmla="*/ 905058 h 2152098"/>
              <a:gd name="connsiteX3180" fmla="*/ 524425 w 9090025"/>
              <a:gd name="connsiteY3180" fmla="*/ 901174 h 2152098"/>
              <a:gd name="connsiteX3181" fmla="*/ 536078 w 9090025"/>
              <a:gd name="connsiteY3181" fmla="*/ 897289 h 2152098"/>
              <a:gd name="connsiteX3182" fmla="*/ 536078 w 9090025"/>
              <a:gd name="connsiteY3182" fmla="*/ 889521 h 2152098"/>
              <a:gd name="connsiteX3183" fmla="*/ 547732 w 9090025"/>
              <a:gd name="connsiteY3183" fmla="*/ 877868 h 2152098"/>
              <a:gd name="connsiteX3184" fmla="*/ 559386 w 9090025"/>
              <a:gd name="connsiteY3184" fmla="*/ 870099 h 2152098"/>
              <a:gd name="connsiteX3185" fmla="*/ 567155 w 9090025"/>
              <a:gd name="connsiteY3185" fmla="*/ 870099 h 2152098"/>
              <a:gd name="connsiteX3186" fmla="*/ 571040 w 9090025"/>
              <a:gd name="connsiteY3186" fmla="*/ 866214 h 2152098"/>
              <a:gd name="connsiteX3187" fmla="*/ 578809 w 9090025"/>
              <a:gd name="connsiteY3187" fmla="*/ 862330 h 2152098"/>
              <a:gd name="connsiteX3188" fmla="*/ 594348 w 9090025"/>
              <a:gd name="connsiteY3188" fmla="*/ 854561 h 2152098"/>
              <a:gd name="connsiteX3189" fmla="*/ 602117 w 9090025"/>
              <a:gd name="connsiteY3189" fmla="*/ 850677 h 2152098"/>
              <a:gd name="connsiteX3190" fmla="*/ 609886 w 9090025"/>
              <a:gd name="connsiteY3190" fmla="*/ 846793 h 2152098"/>
              <a:gd name="connsiteX3191" fmla="*/ 617655 w 9090025"/>
              <a:gd name="connsiteY3191" fmla="*/ 842908 h 2152098"/>
              <a:gd name="connsiteX3192" fmla="*/ 629309 w 9090025"/>
              <a:gd name="connsiteY3192" fmla="*/ 839024 h 2152098"/>
              <a:gd name="connsiteX3193" fmla="*/ 652617 w 9090025"/>
              <a:gd name="connsiteY3193" fmla="*/ 823486 h 2152098"/>
              <a:gd name="connsiteX3194" fmla="*/ 672040 w 9090025"/>
              <a:gd name="connsiteY3194" fmla="*/ 811833 h 2152098"/>
              <a:gd name="connsiteX3195" fmla="*/ 691464 w 9090025"/>
              <a:gd name="connsiteY3195" fmla="*/ 804065 h 2152098"/>
              <a:gd name="connsiteX3196" fmla="*/ 718656 w 9090025"/>
              <a:gd name="connsiteY3196" fmla="*/ 792411 h 2152098"/>
              <a:gd name="connsiteX3197" fmla="*/ 734194 w 9090025"/>
              <a:gd name="connsiteY3197" fmla="*/ 784643 h 2152098"/>
              <a:gd name="connsiteX3198" fmla="*/ 769156 w 9090025"/>
              <a:gd name="connsiteY3198" fmla="*/ 769105 h 2152098"/>
              <a:gd name="connsiteX3199" fmla="*/ 776925 w 9090025"/>
              <a:gd name="connsiteY3199" fmla="*/ 765221 h 2152098"/>
              <a:gd name="connsiteX3200" fmla="*/ 784695 w 9090025"/>
              <a:gd name="connsiteY3200" fmla="*/ 761336 h 2152098"/>
              <a:gd name="connsiteX3201" fmla="*/ 792464 w 9090025"/>
              <a:gd name="connsiteY3201" fmla="*/ 761336 h 2152098"/>
              <a:gd name="connsiteX3202" fmla="*/ 804118 w 9090025"/>
              <a:gd name="connsiteY3202" fmla="*/ 753568 h 2152098"/>
              <a:gd name="connsiteX3203" fmla="*/ 815772 w 9090025"/>
              <a:gd name="connsiteY3203" fmla="*/ 749683 h 2152098"/>
              <a:gd name="connsiteX3204" fmla="*/ 823541 w 9090025"/>
              <a:gd name="connsiteY3204" fmla="*/ 757452 h 2152098"/>
              <a:gd name="connsiteX3205" fmla="*/ 831310 w 9090025"/>
              <a:gd name="connsiteY3205" fmla="*/ 761336 h 2152098"/>
              <a:gd name="connsiteX3206" fmla="*/ 815772 w 9090025"/>
              <a:gd name="connsiteY3206" fmla="*/ 761336 h 2152098"/>
              <a:gd name="connsiteX3207" fmla="*/ 800233 w 9090025"/>
              <a:gd name="connsiteY3207" fmla="*/ 765221 h 2152098"/>
              <a:gd name="connsiteX3208" fmla="*/ 780810 w 9090025"/>
              <a:gd name="connsiteY3208" fmla="*/ 776874 h 2152098"/>
              <a:gd name="connsiteX3209" fmla="*/ 749733 w 9090025"/>
              <a:gd name="connsiteY3209" fmla="*/ 788527 h 2152098"/>
              <a:gd name="connsiteX3210" fmla="*/ 730310 w 9090025"/>
              <a:gd name="connsiteY3210" fmla="*/ 796296 h 2152098"/>
              <a:gd name="connsiteX3211" fmla="*/ 734194 w 9090025"/>
              <a:gd name="connsiteY3211" fmla="*/ 800180 h 2152098"/>
              <a:gd name="connsiteX3212" fmla="*/ 738079 w 9090025"/>
              <a:gd name="connsiteY3212" fmla="*/ 800180 h 2152098"/>
              <a:gd name="connsiteX3213" fmla="*/ 722541 w 9090025"/>
              <a:gd name="connsiteY3213" fmla="*/ 807949 h 2152098"/>
              <a:gd name="connsiteX3214" fmla="*/ 710887 w 9090025"/>
              <a:gd name="connsiteY3214" fmla="*/ 815718 h 2152098"/>
              <a:gd name="connsiteX3215" fmla="*/ 695348 w 9090025"/>
              <a:gd name="connsiteY3215" fmla="*/ 819602 h 2152098"/>
              <a:gd name="connsiteX3216" fmla="*/ 672040 w 9090025"/>
              <a:gd name="connsiteY3216" fmla="*/ 827371 h 2152098"/>
              <a:gd name="connsiteX3217" fmla="*/ 656502 w 9090025"/>
              <a:gd name="connsiteY3217" fmla="*/ 835139 h 2152098"/>
              <a:gd name="connsiteX3218" fmla="*/ 679809 w 9090025"/>
              <a:gd name="connsiteY3218" fmla="*/ 835139 h 2152098"/>
              <a:gd name="connsiteX3219" fmla="*/ 699233 w 9090025"/>
              <a:gd name="connsiteY3219" fmla="*/ 827371 h 2152098"/>
              <a:gd name="connsiteX3220" fmla="*/ 707002 w 9090025"/>
              <a:gd name="connsiteY3220" fmla="*/ 823486 h 2152098"/>
              <a:gd name="connsiteX3221" fmla="*/ 718656 w 9090025"/>
              <a:gd name="connsiteY3221" fmla="*/ 819602 h 2152098"/>
              <a:gd name="connsiteX3222" fmla="*/ 745848 w 9090025"/>
              <a:gd name="connsiteY3222" fmla="*/ 807949 h 2152098"/>
              <a:gd name="connsiteX3223" fmla="*/ 808002 w 9090025"/>
              <a:gd name="connsiteY3223" fmla="*/ 788527 h 2152098"/>
              <a:gd name="connsiteX3224" fmla="*/ 831310 w 9090025"/>
              <a:gd name="connsiteY3224" fmla="*/ 780758 h 2152098"/>
              <a:gd name="connsiteX3225" fmla="*/ 839079 w 9090025"/>
              <a:gd name="connsiteY3225" fmla="*/ 776874 h 2152098"/>
              <a:gd name="connsiteX3226" fmla="*/ 850733 w 9090025"/>
              <a:gd name="connsiteY3226" fmla="*/ 772990 h 2152098"/>
              <a:gd name="connsiteX3227" fmla="*/ 905118 w 9090025"/>
              <a:gd name="connsiteY3227" fmla="*/ 745799 h 2152098"/>
              <a:gd name="connsiteX3228" fmla="*/ 932310 w 9090025"/>
              <a:gd name="connsiteY3228" fmla="*/ 734146 h 2152098"/>
              <a:gd name="connsiteX3229" fmla="*/ 943964 w 9090025"/>
              <a:gd name="connsiteY3229" fmla="*/ 730261 h 2152098"/>
              <a:gd name="connsiteX3230" fmla="*/ 967272 w 9090025"/>
              <a:gd name="connsiteY3230" fmla="*/ 722493 h 2152098"/>
              <a:gd name="connsiteX3231" fmla="*/ 986695 w 9090025"/>
              <a:gd name="connsiteY3231" fmla="*/ 714724 h 2152098"/>
              <a:gd name="connsiteX3232" fmla="*/ 998349 w 9090025"/>
              <a:gd name="connsiteY3232" fmla="*/ 706955 h 2152098"/>
              <a:gd name="connsiteX3233" fmla="*/ 1021657 w 9090025"/>
              <a:gd name="connsiteY3233" fmla="*/ 699187 h 2152098"/>
              <a:gd name="connsiteX3234" fmla="*/ 1048849 w 9090025"/>
              <a:gd name="connsiteY3234" fmla="*/ 691418 h 2152098"/>
              <a:gd name="connsiteX3235" fmla="*/ 1068272 w 9090025"/>
              <a:gd name="connsiteY3235" fmla="*/ 683649 h 2152098"/>
              <a:gd name="connsiteX3236" fmla="*/ 1076041 w 9090025"/>
              <a:gd name="connsiteY3236" fmla="*/ 679765 h 2152098"/>
              <a:gd name="connsiteX3237" fmla="*/ 1111003 w 9090025"/>
              <a:gd name="connsiteY3237" fmla="*/ 668112 h 2152098"/>
              <a:gd name="connsiteX3238" fmla="*/ 1122657 w 9090025"/>
              <a:gd name="connsiteY3238" fmla="*/ 660343 h 2152098"/>
              <a:gd name="connsiteX3239" fmla="*/ 1130426 w 9090025"/>
              <a:gd name="connsiteY3239" fmla="*/ 656459 h 2152098"/>
              <a:gd name="connsiteX3240" fmla="*/ 1138195 w 9090025"/>
              <a:gd name="connsiteY3240" fmla="*/ 656459 h 2152098"/>
              <a:gd name="connsiteX3241" fmla="*/ 1145965 w 9090025"/>
              <a:gd name="connsiteY3241" fmla="*/ 652574 h 2152098"/>
              <a:gd name="connsiteX3242" fmla="*/ 1157618 w 9090025"/>
              <a:gd name="connsiteY3242" fmla="*/ 637037 h 2152098"/>
              <a:gd name="connsiteX3243" fmla="*/ 1126541 w 9090025"/>
              <a:gd name="connsiteY3243" fmla="*/ 640921 h 2152098"/>
              <a:gd name="connsiteX3244" fmla="*/ 1099349 w 9090025"/>
              <a:gd name="connsiteY3244" fmla="*/ 648690 h 2152098"/>
              <a:gd name="connsiteX3245" fmla="*/ 1021657 w 9090025"/>
              <a:gd name="connsiteY3245" fmla="*/ 675880 h 2152098"/>
              <a:gd name="connsiteX3246" fmla="*/ 975041 w 9090025"/>
              <a:gd name="connsiteY3246" fmla="*/ 691418 h 2152098"/>
              <a:gd name="connsiteX3247" fmla="*/ 990580 w 9090025"/>
              <a:gd name="connsiteY3247" fmla="*/ 683649 h 2152098"/>
              <a:gd name="connsiteX3248" fmla="*/ 994464 w 9090025"/>
              <a:gd name="connsiteY3248" fmla="*/ 675880 h 2152098"/>
              <a:gd name="connsiteX3249" fmla="*/ 986695 w 9090025"/>
              <a:gd name="connsiteY3249" fmla="*/ 671996 h 2152098"/>
              <a:gd name="connsiteX3250" fmla="*/ 978926 w 9090025"/>
              <a:gd name="connsiteY3250" fmla="*/ 668112 h 2152098"/>
              <a:gd name="connsiteX3251" fmla="*/ 947849 w 9090025"/>
              <a:gd name="connsiteY3251" fmla="*/ 679765 h 2152098"/>
              <a:gd name="connsiteX3252" fmla="*/ 971157 w 9090025"/>
              <a:gd name="connsiteY3252" fmla="*/ 664227 h 2152098"/>
              <a:gd name="connsiteX3253" fmla="*/ 1002234 w 9090025"/>
              <a:gd name="connsiteY3253" fmla="*/ 652574 h 2152098"/>
              <a:gd name="connsiteX3254" fmla="*/ 1025541 w 9090025"/>
              <a:gd name="connsiteY3254" fmla="*/ 644805 h 2152098"/>
              <a:gd name="connsiteX3255" fmla="*/ 1041080 w 9090025"/>
              <a:gd name="connsiteY3255" fmla="*/ 637037 h 2152098"/>
              <a:gd name="connsiteX3256" fmla="*/ 1064387 w 9090025"/>
              <a:gd name="connsiteY3256" fmla="*/ 629268 h 2152098"/>
              <a:gd name="connsiteX3257" fmla="*/ 1091580 w 9090025"/>
              <a:gd name="connsiteY3257" fmla="*/ 621499 h 2152098"/>
              <a:gd name="connsiteX3258" fmla="*/ 1107118 w 9090025"/>
              <a:gd name="connsiteY3258" fmla="*/ 617615 h 2152098"/>
              <a:gd name="connsiteX3259" fmla="*/ 1122657 w 9090025"/>
              <a:gd name="connsiteY3259" fmla="*/ 609846 h 2152098"/>
              <a:gd name="connsiteX3260" fmla="*/ 1153734 w 9090025"/>
              <a:gd name="connsiteY3260" fmla="*/ 602077 h 2152098"/>
              <a:gd name="connsiteX3261" fmla="*/ 1149849 w 9090025"/>
              <a:gd name="connsiteY3261" fmla="*/ 590424 h 2152098"/>
              <a:gd name="connsiteX3262" fmla="*/ 1126541 w 9090025"/>
              <a:gd name="connsiteY3262" fmla="*/ 594309 h 2152098"/>
              <a:gd name="connsiteX3263" fmla="*/ 1033310 w 9090025"/>
              <a:gd name="connsiteY3263" fmla="*/ 633152 h 2152098"/>
              <a:gd name="connsiteX3264" fmla="*/ 1006118 w 9090025"/>
              <a:gd name="connsiteY3264" fmla="*/ 640921 h 2152098"/>
              <a:gd name="connsiteX3265" fmla="*/ 994464 w 9090025"/>
              <a:gd name="connsiteY3265" fmla="*/ 644805 h 2152098"/>
              <a:gd name="connsiteX3266" fmla="*/ 975041 w 9090025"/>
              <a:gd name="connsiteY3266" fmla="*/ 652574 h 2152098"/>
              <a:gd name="connsiteX3267" fmla="*/ 936195 w 9090025"/>
              <a:gd name="connsiteY3267" fmla="*/ 675880 h 2152098"/>
              <a:gd name="connsiteX3268" fmla="*/ 920657 w 9090025"/>
              <a:gd name="connsiteY3268" fmla="*/ 683649 h 2152098"/>
              <a:gd name="connsiteX3269" fmla="*/ 897349 w 9090025"/>
              <a:gd name="connsiteY3269" fmla="*/ 695302 h 2152098"/>
              <a:gd name="connsiteX3270" fmla="*/ 881810 w 9090025"/>
              <a:gd name="connsiteY3270" fmla="*/ 699187 h 2152098"/>
              <a:gd name="connsiteX3271" fmla="*/ 870156 w 9090025"/>
              <a:gd name="connsiteY3271" fmla="*/ 703071 h 2152098"/>
              <a:gd name="connsiteX3272" fmla="*/ 842964 w 9090025"/>
              <a:gd name="connsiteY3272" fmla="*/ 714724 h 2152098"/>
              <a:gd name="connsiteX3273" fmla="*/ 753618 w 9090025"/>
              <a:gd name="connsiteY3273" fmla="*/ 753568 h 2152098"/>
              <a:gd name="connsiteX3274" fmla="*/ 726425 w 9090025"/>
              <a:gd name="connsiteY3274" fmla="*/ 765221 h 2152098"/>
              <a:gd name="connsiteX3275" fmla="*/ 707002 w 9090025"/>
              <a:gd name="connsiteY3275" fmla="*/ 772990 h 2152098"/>
              <a:gd name="connsiteX3276" fmla="*/ 691464 w 9090025"/>
              <a:gd name="connsiteY3276" fmla="*/ 776874 h 2152098"/>
              <a:gd name="connsiteX3277" fmla="*/ 687579 w 9090025"/>
              <a:gd name="connsiteY3277" fmla="*/ 780758 h 2152098"/>
              <a:gd name="connsiteX3278" fmla="*/ 672040 w 9090025"/>
              <a:gd name="connsiteY3278" fmla="*/ 784643 h 2152098"/>
              <a:gd name="connsiteX3279" fmla="*/ 644848 w 9090025"/>
              <a:gd name="connsiteY3279" fmla="*/ 796296 h 2152098"/>
              <a:gd name="connsiteX3280" fmla="*/ 613771 w 9090025"/>
              <a:gd name="connsiteY3280" fmla="*/ 807949 h 2152098"/>
              <a:gd name="connsiteX3281" fmla="*/ 559386 w 9090025"/>
              <a:gd name="connsiteY3281" fmla="*/ 827371 h 2152098"/>
              <a:gd name="connsiteX3282" fmla="*/ 532194 w 9090025"/>
              <a:gd name="connsiteY3282" fmla="*/ 835139 h 2152098"/>
              <a:gd name="connsiteX3283" fmla="*/ 508886 w 9090025"/>
              <a:gd name="connsiteY3283" fmla="*/ 842908 h 2152098"/>
              <a:gd name="connsiteX3284" fmla="*/ 473924 w 9090025"/>
              <a:gd name="connsiteY3284" fmla="*/ 858446 h 2152098"/>
              <a:gd name="connsiteX3285" fmla="*/ 458386 w 9090025"/>
              <a:gd name="connsiteY3285" fmla="*/ 866214 h 2152098"/>
              <a:gd name="connsiteX3286" fmla="*/ 435078 w 9090025"/>
              <a:gd name="connsiteY3286" fmla="*/ 873983 h 2152098"/>
              <a:gd name="connsiteX3287" fmla="*/ 423424 w 9090025"/>
              <a:gd name="connsiteY3287" fmla="*/ 881752 h 2152098"/>
              <a:gd name="connsiteX3288" fmla="*/ 411771 w 9090025"/>
              <a:gd name="connsiteY3288" fmla="*/ 889521 h 2152098"/>
              <a:gd name="connsiteX3289" fmla="*/ 400117 w 9090025"/>
              <a:gd name="connsiteY3289" fmla="*/ 893405 h 2152098"/>
              <a:gd name="connsiteX3290" fmla="*/ 404001 w 9090025"/>
              <a:gd name="connsiteY3290" fmla="*/ 881752 h 2152098"/>
              <a:gd name="connsiteX3291" fmla="*/ 419540 w 9090025"/>
              <a:gd name="connsiteY3291" fmla="*/ 873983 h 2152098"/>
              <a:gd name="connsiteX3292" fmla="*/ 458386 w 9090025"/>
              <a:gd name="connsiteY3292" fmla="*/ 854561 h 2152098"/>
              <a:gd name="connsiteX3293" fmla="*/ 466155 w 9090025"/>
              <a:gd name="connsiteY3293" fmla="*/ 846793 h 2152098"/>
              <a:gd name="connsiteX3294" fmla="*/ 505001 w 9090025"/>
              <a:gd name="connsiteY3294" fmla="*/ 823486 h 2152098"/>
              <a:gd name="connsiteX3295" fmla="*/ 539963 w 9090025"/>
              <a:gd name="connsiteY3295" fmla="*/ 804065 h 2152098"/>
              <a:gd name="connsiteX3296" fmla="*/ 551617 w 9090025"/>
              <a:gd name="connsiteY3296" fmla="*/ 800180 h 2152098"/>
              <a:gd name="connsiteX3297" fmla="*/ 594348 w 9090025"/>
              <a:gd name="connsiteY3297" fmla="*/ 784643 h 2152098"/>
              <a:gd name="connsiteX3298" fmla="*/ 602117 w 9090025"/>
              <a:gd name="connsiteY3298" fmla="*/ 780758 h 2152098"/>
              <a:gd name="connsiteX3299" fmla="*/ 613771 w 9090025"/>
              <a:gd name="connsiteY3299" fmla="*/ 776874 h 2152098"/>
              <a:gd name="connsiteX3300" fmla="*/ 629309 w 9090025"/>
              <a:gd name="connsiteY3300" fmla="*/ 769105 h 2152098"/>
              <a:gd name="connsiteX3301" fmla="*/ 644848 w 9090025"/>
              <a:gd name="connsiteY3301" fmla="*/ 761336 h 2152098"/>
              <a:gd name="connsiteX3302" fmla="*/ 648732 w 9090025"/>
              <a:gd name="connsiteY3302" fmla="*/ 757452 h 2152098"/>
              <a:gd name="connsiteX3303" fmla="*/ 660387 w 9090025"/>
              <a:gd name="connsiteY3303" fmla="*/ 749683 h 2152098"/>
              <a:gd name="connsiteX3304" fmla="*/ 675925 w 9090025"/>
              <a:gd name="connsiteY3304" fmla="*/ 745799 h 2152098"/>
              <a:gd name="connsiteX3305" fmla="*/ 695348 w 9090025"/>
              <a:gd name="connsiteY3305" fmla="*/ 734146 h 2152098"/>
              <a:gd name="connsiteX3306" fmla="*/ 703117 w 9090025"/>
              <a:gd name="connsiteY3306" fmla="*/ 730261 h 2152098"/>
              <a:gd name="connsiteX3307" fmla="*/ 741964 w 9090025"/>
              <a:gd name="connsiteY3307" fmla="*/ 714724 h 2152098"/>
              <a:gd name="connsiteX3308" fmla="*/ 761387 w 9090025"/>
              <a:gd name="connsiteY3308" fmla="*/ 703071 h 2152098"/>
              <a:gd name="connsiteX3309" fmla="*/ 773041 w 9090025"/>
              <a:gd name="connsiteY3309" fmla="*/ 699187 h 2152098"/>
              <a:gd name="connsiteX3310" fmla="*/ 788579 w 9090025"/>
              <a:gd name="connsiteY3310" fmla="*/ 695302 h 2152098"/>
              <a:gd name="connsiteX3311" fmla="*/ 800233 w 9090025"/>
              <a:gd name="connsiteY3311" fmla="*/ 683649 h 2152098"/>
              <a:gd name="connsiteX3312" fmla="*/ 815772 w 9090025"/>
              <a:gd name="connsiteY3312" fmla="*/ 675880 h 2152098"/>
              <a:gd name="connsiteX3313" fmla="*/ 862387 w 9090025"/>
              <a:gd name="connsiteY3313" fmla="*/ 656459 h 2152098"/>
              <a:gd name="connsiteX3314" fmla="*/ 870156 w 9090025"/>
              <a:gd name="connsiteY3314" fmla="*/ 652574 h 2152098"/>
              <a:gd name="connsiteX3315" fmla="*/ 885695 w 9090025"/>
              <a:gd name="connsiteY3315" fmla="*/ 644805 h 2152098"/>
              <a:gd name="connsiteX3316" fmla="*/ 905118 w 9090025"/>
              <a:gd name="connsiteY3316" fmla="*/ 637037 h 2152098"/>
              <a:gd name="connsiteX3317" fmla="*/ 955618 w 9090025"/>
              <a:gd name="connsiteY3317" fmla="*/ 617615 h 2152098"/>
              <a:gd name="connsiteX3318" fmla="*/ 975041 w 9090025"/>
              <a:gd name="connsiteY3318" fmla="*/ 609846 h 2152098"/>
              <a:gd name="connsiteX3319" fmla="*/ 986695 w 9090025"/>
              <a:gd name="connsiteY3319" fmla="*/ 605962 h 2152098"/>
              <a:gd name="connsiteX3320" fmla="*/ 998349 w 9090025"/>
              <a:gd name="connsiteY3320" fmla="*/ 598193 h 2152098"/>
              <a:gd name="connsiteX3321" fmla="*/ 1013887 w 9090025"/>
              <a:gd name="connsiteY3321" fmla="*/ 594309 h 2152098"/>
              <a:gd name="connsiteX3322" fmla="*/ 1025541 w 9090025"/>
              <a:gd name="connsiteY3322" fmla="*/ 590424 h 2152098"/>
              <a:gd name="connsiteX3323" fmla="*/ 1052734 w 9090025"/>
              <a:gd name="connsiteY3323" fmla="*/ 574887 h 2152098"/>
              <a:gd name="connsiteX3324" fmla="*/ 1064387 w 9090025"/>
              <a:gd name="connsiteY3324" fmla="*/ 571002 h 2152098"/>
              <a:gd name="connsiteX3325" fmla="*/ 1072157 w 9090025"/>
              <a:gd name="connsiteY3325" fmla="*/ 567118 h 2152098"/>
              <a:gd name="connsiteX3326" fmla="*/ 1079926 w 9090025"/>
              <a:gd name="connsiteY3326" fmla="*/ 563234 h 2152098"/>
              <a:gd name="connsiteX3327" fmla="*/ 1087695 w 9090025"/>
              <a:gd name="connsiteY3327" fmla="*/ 559349 h 2152098"/>
              <a:gd name="connsiteX3328" fmla="*/ 1095464 w 9090025"/>
              <a:gd name="connsiteY3328" fmla="*/ 555465 h 2152098"/>
              <a:gd name="connsiteX3329" fmla="*/ 1103234 w 9090025"/>
              <a:gd name="connsiteY3329" fmla="*/ 555465 h 2152098"/>
              <a:gd name="connsiteX3330" fmla="*/ 1118772 w 9090025"/>
              <a:gd name="connsiteY3330" fmla="*/ 547696 h 2152098"/>
              <a:gd name="connsiteX3331" fmla="*/ 1126541 w 9090025"/>
              <a:gd name="connsiteY3331" fmla="*/ 543812 h 2152098"/>
              <a:gd name="connsiteX3332" fmla="*/ 1138195 w 9090025"/>
              <a:gd name="connsiteY3332" fmla="*/ 543812 h 2152098"/>
              <a:gd name="connsiteX3333" fmla="*/ 1145965 w 9090025"/>
              <a:gd name="connsiteY3333" fmla="*/ 539927 h 2152098"/>
              <a:gd name="connsiteX3334" fmla="*/ 1157618 w 9090025"/>
              <a:gd name="connsiteY3334" fmla="*/ 536043 h 2152098"/>
              <a:gd name="connsiteX3335" fmla="*/ 1173157 w 9090025"/>
              <a:gd name="connsiteY3335" fmla="*/ 528274 h 2152098"/>
              <a:gd name="connsiteX3336" fmla="*/ 1184811 w 9090025"/>
              <a:gd name="connsiteY3336" fmla="*/ 524390 h 2152098"/>
              <a:gd name="connsiteX3337" fmla="*/ 1208119 w 9090025"/>
              <a:gd name="connsiteY3337" fmla="*/ 516621 h 2152098"/>
              <a:gd name="connsiteX3338" fmla="*/ 1250849 w 9090025"/>
              <a:gd name="connsiteY3338" fmla="*/ 501084 h 2152098"/>
              <a:gd name="connsiteX3339" fmla="*/ 1262504 w 9090025"/>
              <a:gd name="connsiteY3339" fmla="*/ 493315 h 2152098"/>
              <a:gd name="connsiteX3340" fmla="*/ 1285811 w 9090025"/>
              <a:gd name="connsiteY3340" fmla="*/ 485546 h 2152098"/>
              <a:gd name="connsiteX3341" fmla="*/ 1316888 w 9090025"/>
              <a:gd name="connsiteY3341" fmla="*/ 473893 h 2152098"/>
              <a:gd name="connsiteX3342" fmla="*/ 1363504 w 9090025"/>
              <a:gd name="connsiteY3342" fmla="*/ 458356 h 2152098"/>
              <a:gd name="connsiteX3343" fmla="*/ 1375158 w 9090025"/>
              <a:gd name="connsiteY3343" fmla="*/ 454471 h 2152098"/>
              <a:gd name="connsiteX3344" fmla="*/ 1382927 w 9090025"/>
              <a:gd name="connsiteY3344" fmla="*/ 450587 h 2152098"/>
              <a:gd name="connsiteX3345" fmla="*/ 1390696 w 9090025"/>
              <a:gd name="connsiteY3345" fmla="*/ 446702 h 2152098"/>
              <a:gd name="connsiteX3346" fmla="*/ 1398466 w 9090025"/>
              <a:gd name="connsiteY3346" fmla="*/ 442818 h 2152098"/>
              <a:gd name="connsiteX3347" fmla="*/ 1433427 w 9090025"/>
              <a:gd name="connsiteY3347" fmla="*/ 431165 h 2152098"/>
              <a:gd name="connsiteX3348" fmla="*/ 1456735 w 9090025"/>
              <a:gd name="connsiteY3348" fmla="*/ 423396 h 2152098"/>
              <a:gd name="connsiteX3349" fmla="*/ 1476158 w 9090025"/>
              <a:gd name="connsiteY3349" fmla="*/ 415628 h 2152098"/>
              <a:gd name="connsiteX3350" fmla="*/ 1487812 w 9090025"/>
              <a:gd name="connsiteY3350" fmla="*/ 411743 h 2152098"/>
              <a:gd name="connsiteX3351" fmla="*/ 1499466 w 9090025"/>
              <a:gd name="connsiteY3351" fmla="*/ 407859 h 2152098"/>
              <a:gd name="connsiteX3352" fmla="*/ 1526658 w 9090025"/>
              <a:gd name="connsiteY3352" fmla="*/ 400090 h 2152098"/>
              <a:gd name="connsiteX3353" fmla="*/ 1577158 w 9090025"/>
              <a:gd name="connsiteY3353" fmla="*/ 384553 h 2152098"/>
              <a:gd name="connsiteX3354" fmla="*/ 1619889 w 9090025"/>
              <a:gd name="connsiteY3354" fmla="*/ 369015 h 2152098"/>
              <a:gd name="connsiteX3355" fmla="*/ 1635427 w 9090025"/>
              <a:gd name="connsiteY3355" fmla="*/ 365131 h 2152098"/>
              <a:gd name="connsiteX3356" fmla="*/ 1643197 w 9090025"/>
              <a:gd name="connsiteY3356" fmla="*/ 365131 h 2152098"/>
              <a:gd name="connsiteX3357" fmla="*/ 1650966 w 9090025"/>
              <a:gd name="connsiteY3357" fmla="*/ 361246 h 2152098"/>
              <a:gd name="connsiteX3358" fmla="*/ 1678158 w 9090025"/>
              <a:gd name="connsiteY3358" fmla="*/ 353478 h 2152098"/>
              <a:gd name="connsiteX3359" fmla="*/ 1697581 w 9090025"/>
              <a:gd name="connsiteY3359" fmla="*/ 345709 h 2152098"/>
              <a:gd name="connsiteX3360" fmla="*/ 1728658 w 9090025"/>
              <a:gd name="connsiteY3360" fmla="*/ 334056 h 2152098"/>
              <a:gd name="connsiteX3361" fmla="*/ 1748082 w 9090025"/>
              <a:gd name="connsiteY3361" fmla="*/ 330171 h 2152098"/>
              <a:gd name="connsiteX3362" fmla="*/ 1767505 w 9090025"/>
              <a:gd name="connsiteY3362" fmla="*/ 322403 h 2152098"/>
              <a:gd name="connsiteX3363" fmla="*/ 1790812 w 9090025"/>
              <a:gd name="connsiteY3363" fmla="*/ 318518 h 2152098"/>
              <a:gd name="connsiteX3364" fmla="*/ 1802466 w 9090025"/>
              <a:gd name="connsiteY3364" fmla="*/ 318518 h 2152098"/>
              <a:gd name="connsiteX3365" fmla="*/ 1806351 w 9090025"/>
              <a:gd name="connsiteY3365" fmla="*/ 314634 h 2152098"/>
              <a:gd name="connsiteX3366" fmla="*/ 1818005 w 9090025"/>
              <a:gd name="connsiteY3366" fmla="*/ 310750 h 2152098"/>
              <a:gd name="connsiteX3367" fmla="*/ 1868505 w 9090025"/>
              <a:gd name="connsiteY3367" fmla="*/ 295212 h 2152098"/>
              <a:gd name="connsiteX3368" fmla="*/ 1915121 w 9090025"/>
              <a:gd name="connsiteY3368" fmla="*/ 283559 h 2152098"/>
              <a:gd name="connsiteX3369" fmla="*/ 1953967 w 9090025"/>
              <a:gd name="connsiteY3369" fmla="*/ 275790 h 2152098"/>
              <a:gd name="connsiteX3370" fmla="*/ 1981160 w 9090025"/>
              <a:gd name="connsiteY3370" fmla="*/ 268022 h 2152098"/>
              <a:gd name="connsiteX3371" fmla="*/ 2016121 w 9090025"/>
              <a:gd name="connsiteY3371" fmla="*/ 256368 h 2152098"/>
              <a:gd name="connsiteX3372" fmla="*/ 2043314 w 9090025"/>
              <a:gd name="connsiteY3372" fmla="*/ 252484 h 2152098"/>
              <a:gd name="connsiteX3373" fmla="*/ 2051083 w 9090025"/>
              <a:gd name="connsiteY3373" fmla="*/ 248600 h 2152098"/>
              <a:gd name="connsiteX3374" fmla="*/ 2062737 w 9090025"/>
              <a:gd name="connsiteY3374" fmla="*/ 244715 h 2152098"/>
              <a:gd name="connsiteX3375" fmla="*/ 2078275 w 9090025"/>
              <a:gd name="connsiteY3375" fmla="*/ 240831 h 2152098"/>
              <a:gd name="connsiteX3376" fmla="*/ 2086045 w 9090025"/>
              <a:gd name="connsiteY3376" fmla="*/ 240831 h 2152098"/>
              <a:gd name="connsiteX3377" fmla="*/ 2078275 w 9090025"/>
              <a:gd name="connsiteY3377" fmla="*/ 244715 h 2152098"/>
              <a:gd name="connsiteX3378" fmla="*/ 2086045 w 9090025"/>
              <a:gd name="connsiteY3378" fmla="*/ 248600 h 2152098"/>
              <a:gd name="connsiteX3379" fmla="*/ 2093814 w 9090025"/>
              <a:gd name="connsiteY3379" fmla="*/ 252484 h 2152098"/>
              <a:gd name="connsiteX3380" fmla="*/ 2074391 w 9090025"/>
              <a:gd name="connsiteY3380" fmla="*/ 256368 h 2152098"/>
              <a:gd name="connsiteX3381" fmla="*/ 2051083 w 9090025"/>
              <a:gd name="connsiteY3381" fmla="*/ 260253 h 2152098"/>
              <a:gd name="connsiteX3382" fmla="*/ 2012237 w 9090025"/>
              <a:gd name="connsiteY3382" fmla="*/ 275790 h 2152098"/>
              <a:gd name="connsiteX3383" fmla="*/ 2031660 w 9090025"/>
              <a:gd name="connsiteY3383" fmla="*/ 279675 h 2152098"/>
              <a:gd name="connsiteX3384" fmla="*/ 2035544 w 9090025"/>
              <a:gd name="connsiteY3384" fmla="*/ 279675 h 2152098"/>
              <a:gd name="connsiteX3385" fmla="*/ 2023890 w 9090025"/>
              <a:gd name="connsiteY3385" fmla="*/ 283559 h 2152098"/>
              <a:gd name="connsiteX3386" fmla="*/ 2016121 w 9090025"/>
              <a:gd name="connsiteY3386" fmla="*/ 287443 h 2152098"/>
              <a:gd name="connsiteX3387" fmla="*/ 2023890 w 9090025"/>
              <a:gd name="connsiteY3387" fmla="*/ 291328 h 2152098"/>
              <a:gd name="connsiteX3388" fmla="*/ 2043314 w 9090025"/>
              <a:gd name="connsiteY3388" fmla="*/ 279675 h 2152098"/>
              <a:gd name="connsiteX3389" fmla="*/ 2054968 w 9090025"/>
              <a:gd name="connsiteY3389" fmla="*/ 275790 h 2152098"/>
              <a:gd name="connsiteX3390" fmla="*/ 2062737 w 9090025"/>
              <a:gd name="connsiteY3390" fmla="*/ 275790 h 2152098"/>
              <a:gd name="connsiteX3391" fmla="*/ 2082160 w 9090025"/>
              <a:gd name="connsiteY3391" fmla="*/ 271906 h 2152098"/>
              <a:gd name="connsiteX3392" fmla="*/ 2101583 w 9090025"/>
              <a:gd name="connsiteY3392" fmla="*/ 264137 h 2152098"/>
              <a:gd name="connsiteX3393" fmla="*/ 2121006 w 9090025"/>
              <a:gd name="connsiteY3393" fmla="*/ 260253 h 2152098"/>
              <a:gd name="connsiteX3394" fmla="*/ 2128775 w 9090025"/>
              <a:gd name="connsiteY3394" fmla="*/ 256368 h 2152098"/>
              <a:gd name="connsiteX3395" fmla="*/ 2163737 w 9090025"/>
              <a:gd name="connsiteY3395" fmla="*/ 233062 h 2152098"/>
              <a:gd name="connsiteX3396" fmla="*/ 2194814 w 9090025"/>
              <a:gd name="connsiteY3396" fmla="*/ 225293 h 2152098"/>
              <a:gd name="connsiteX3397" fmla="*/ 2280276 w 9090025"/>
              <a:gd name="connsiteY3397" fmla="*/ 205872 h 2152098"/>
              <a:gd name="connsiteX3398" fmla="*/ 2323007 w 9090025"/>
              <a:gd name="connsiteY3398" fmla="*/ 190334 h 2152098"/>
              <a:gd name="connsiteX3399" fmla="*/ 2338545 w 9090025"/>
              <a:gd name="connsiteY3399" fmla="*/ 190334 h 2152098"/>
              <a:gd name="connsiteX3400" fmla="*/ 2361853 w 9090025"/>
              <a:gd name="connsiteY3400" fmla="*/ 182565 h 2152098"/>
              <a:gd name="connsiteX3401" fmla="*/ 2377392 w 9090025"/>
              <a:gd name="connsiteY3401" fmla="*/ 174797 h 2152098"/>
              <a:gd name="connsiteX3402" fmla="*/ 2381276 w 9090025"/>
              <a:gd name="connsiteY3402" fmla="*/ 174797 h 2152098"/>
              <a:gd name="connsiteX3403" fmla="*/ 2385161 w 9090025"/>
              <a:gd name="connsiteY3403" fmla="*/ 182565 h 2152098"/>
              <a:gd name="connsiteX3404" fmla="*/ 2396815 w 9090025"/>
              <a:gd name="connsiteY3404" fmla="*/ 174797 h 2152098"/>
              <a:gd name="connsiteX3405" fmla="*/ 2400699 w 9090025"/>
              <a:gd name="connsiteY3405" fmla="*/ 170912 h 2152098"/>
              <a:gd name="connsiteX3406" fmla="*/ 2404584 w 9090025"/>
              <a:gd name="connsiteY3406" fmla="*/ 174797 h 2152098"/>
              <a:gd name="connsiteX3407" fmla="*/ 2416238 w 9090025"/>
              <a:gd name="connsiteY3407" fmla="*/ 182565 h 2152098"/>
              <a:gd name="connsiteX3408" fmla="*/ 2424007 w 9090025"/>
              <a:gd name="connsiteY3408" fmla="*/ 182565 h 2152098"/>
              <a:gd name="connsiteX3409" fmla="*/ 2416238 w 9090025"/>
              <a:gd name="connsiteY3409" fmla="*/ 186450 h 2152098"/>
              <a:gd name="connsiteX3410" fmla="*/ 2392930 w 9090025"/>
              <a:gd name="connsiteY3410" fmla="*/ 190334 h 2152098"/>
              <a:gd name="connsiteX3411" fmla="*/ 2373507 w 9090025"/>
              <a:gd name="connsiteY3411" fmla="*/ 194218 h 2152098"/>
              <a:gd name="connsiteX3412" fmla="*/ 2361853 w 9090025"/>
              <a:gd name="connsiteY3412" fmla="*/ 198103 h 2152098"/>
              <a:gd name="connsiteX3413" fmla="*/ 2354084 w 9090025"/>
              <a:gd name="connsiteY3413" fmla="*/ 201987 h 2152098"/>
              <a:gd name="connsiteX3414" fmla="*/ 2361853 w 9090025"/>
              <a:gd name="connsiteY3414" fmla="*/ 205872 h 2152098"/>
              <a:gd name="connsiteX3415" fmla="*/ 2377392 w 9090025"/>
              <a:gd name="connsiteY3415" fmla="*/ 201987 h 2152098"/>
              <a:gd name="connsiteX3416" fmla="*/ 2385161 w 9090025"/>
              <a:gd name="connsiteY3416" fmla="*/ 201987 h 2152098"/>
              <a:gd name="connsiteX3417" fmla="*/ 2443430 w 9090025"/>
              <a:gd name="connsiteY3417" fmla="*/ 182565 h 2152098"/>
              <a:gd name="connsiteX3418" fmla="*/ 2451199 w 9090025"/>
              <a:gd name="connsiteY3418" fmla="*/ 178681 h 2152098"/>
              <a:gd name="connsiteX3419" fmla="*/ 2451199 w 9090025"/>
              <a:gd name="connsiteY3419" fmla="*/ 182565 h 2152098"/>
              <a:gd name="connsiteX3420" fmla="*/ 2482276 w 9090025"/>
              <a:gd name="connsiteY3420" fmla="*/ 182565 h 2152098"/>
              <a:gd name="connsiteX3421" fmla="*/ 2528892 w 9090025"/>
              <a:gd name="connsiteY3421" fmla="*/ 174797 h 2152098"/>
              <a:gd name="connsiteX3422" fmla="*/ 2567738 w 9090025"/>
              <a:gd name="connsiteY3422" fmla="*/ 167028 h 2152098"/>
              <a:gd name="connsiteX3423" fmla="*/ 2610469 w 9090025"/>
              <a:gd name="connsiteY3423" fmla="*/ 159259 h 2152098"/>
              <a:gd name="connsiteX3424" fmla="*/ 2633777 w 9090025"/>
              <a:gd name="connsiteY3424" fmla="*/ 155375 h 2152098"/>
              <a:gd name="connsiteX3425" fmla="*/ 2660969 w 9090025"/>
              <a:gd name="connsiteY3425" fmla="*/ 147606 h 2152098"/>
              <a:gd name="connsiteX3426" fmla="*/ 2711469 w 9090025"/>
              <a:gd name="connsiteY3426" fmla="*/ 139837 h 2152098"/>
              <a:gd name="connsiteX3427" fmla="*/ 2777508 w 9090025"/>
              <a:gd name="connsiteY3427" fmla="*/ 128184 h 2152098"/>
              <a:gd name="connsiteX3428" fmla="*/ 2796931 w 9090025"/>
              <a:gd name="connsiteY3428" fmla="*/ 124300 h 2152098"/>
              <a:gd name="connsiteX3429" fmla="*/ 2816354 w 9090025"/>
              <a:gd name="connsiteY3429" fmla="*/ 116531 h 2152098"/>
              <a:gd name="connsiteX3430" fmla="*/ 2874623 w 9090025"/>
              <a:gd name="connsiteY3430" fmla="*/ 104878 h 2152098"/>
              <a:gd name="connsiteX3431" fmla="*/ 2882393 w 9090025"/>
              <a:gd name="connsiteY3431" fmla="*/ 100994 h 2152098"/>
              <a:gd name="connsiteX3432" fmla="*/ 2905700 w 9090025"/>
              <a:gd name="connsiteY3432" fmla="*/ 97109 h 2152098"/>
              <a:gd name="connsiteX3433" fmla="*/ 2929008 w 9090025"/>
              <a:gd name="connsiteY3433" fmla="*/ 93225 h 2152098"/>
              <a:gd name="connsiteX3434" fmla="*/ 2936777 w 9090025"/>
              <a:gd name="connsiteY3434" fmla="*/ 112647 h 2152098"/>
              <a:gd name="connsiteX3435" fmla="*/ 2932893 w 9090025"/>
              <a:gd name="connsiteY3435" fmla="*/ 132069 h 2152098"/>
              <a:gd name="connsiteX3436" fmla="*/ 2952316 w 9090025"/>
              <a:gd name="connsiteY3436" fmla="*/ 128184 h 2152098"/>
              <a:gd name="connsiteX3437" fmla="*/ 3022239 w 9090025"/>
              <a:gd name="connsiteY3437" fmla="*/ 120415 h 2152098"/>
              <a:gd name="connsiteX3438" fmla="*/ 3080509 w 9090025"/>
              <a:gd name="connsiteY3438" fmla="*/ 116531 h 2152098"/>
              <a:gd name="connsiteX3439" fmla="*/ 3173740 w 9090025"/>
              <a:gd name="connsiteY3439" fmla="*/ 108762 h 2152098"/>
              <a:gd name="connsiteX3440" fmla="*/ 3290278 w 9090025"/>
              <a:gd name="connsiteY3440" fmla="*/ 97109 h 2152098"/>
              <a:gd name="connsiteX3441" fmla="*/ 3480625 w 9090025"/>
              <a:gd name="connsiteY3441" fmla="*/ 69919 h 2152098"/>
              <a:gd name="connsiteX3442" fmla="*/ 3511702 w 9090025"/>
              <a:gd name="connsiteY3442" fmla="*/ 66034 h 2152098"/>
              <a:gd name="connsiteX3443" fmla="*/ 3538894 w 9090025"/>
              <a:gd name="connsiteY3443" fmla="*/ 50497 h 2152098"/>
              <a:gd name="connsiteX3444" fmla="*/ 3538894 w 9090025"/>
              <a:gd name="connsiteY3444" fmla="*/ 38844 h 2152098"/>
              <a:gd name="connsiteX3445" fmla="*/ 3550548 w 9090025"/>
              <a:gd name="connsiteY3445" fmla="*/ 34959 h 2152098"/>
              <a:gd name="connsiteX3446" fmla="*/ 3573856 w 9090025"/>
              <a:gd name="connsiteY3446" fmla="*/ 23306 h 2152098"/>
              <a:gd name="connsiteX3447" fmla="*/ 3597164 w 9090025"/>
              <a:gd name="connsiteY3447" fmla="*/ 11653 h 2152098"/>
              <a:gd name="connsiteX3448" fmla="*/ 3620472 w 9090025"/>
              <a:gd name="connsiteY3448" fmla="*/ 3884 h 2152098"/>
              <a:gd name="connsiteX3449" fmla="*/ 3639895 w 9090025"/>
              <a:gd name="connsiteY3449" fmla="*/ 0 h 215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Lst>
            <a:rect l="l" t="t" r="r" b="b"/>
            <a:pathLst>
              <a:path w="9090025" h="2152098">
                <a:moveTo>
                  <a:pt x="1270273" y="2097560"/>
                </a:moveTo>
                <a:cubicBezTo>
                  <a:pt x="1262504" y="2097560"/>
                  <a:pt x="1258619" y="2101444"/>
                  <a:pt x="1258619" y="2105328"/>
                </a:cubicBezTo>
                <a:cubicBezTo>
                  <a:pt x="1254734" y="2105328"/>
                  <a:pt x="1258619" y="2105328"/>
                  <a:pt x="1270273" y="2097560"/>
                </a:cubicBezTo>
                <a:close/>
                <a:moveTo>
                  <a:pt x="6188210" y="1728544"/>
                </a:moveTo>
                <a:lnTo>
                  <a:pt x="6192094" y="1728544"/>
                </a:lnTo>
                <a:cubicBezTo>
                  <a:pt x="6192094" y="1728544"/>
                  <a:pt x="6192094" y="1732429"/>
                  <a:pt x="6188210" y="1728544"/>
                </a:cubicBezTo>
                <a:close/>
                <a:moveTo>
                  <a:pt x="3639895" y="0"/>
                </a:moveTo>
                <a:cubicBezTo>
                  <a:pt x="3647664" y="0"/>
                  <a:pt x="3651549" y="0"/>
                  <a:pt x="3651549" y="3884"/>
                </a:cubicBezTo>
                <a:cubicBezTo>
                  <a:pt x="3651549" y="7769"/>
                  <a:pt x="3651549" y="11653"/>
                  <a:pt x="3647664" y="15537"/>
                </a:cubicBezTo>
                <a:cubicBezTo>
                  <a:pt x="3636010" y="27191"/>
                  <a:pt x="3636010" y="31075"/>
                  <a:pt x="3636010" y="34959"/>
                </a:cubicBezTo>
                <a:cubicBezTo>
                  <a:pt x="3639895" y="34959"/>
                  <a:pt x="3643779" y="34959"/>
                  <a:pt x="3651549" y="34959"/>
                </a:cubicBezTo>
                <a:cubicBezTo>
                  <a:pt x="3655433" y="34959"/>
                  <a:pt x="3674856" y="31075"/>
                  <a:pt x="3682626" y="31075"/>
                </a:cubicBezTo>
                <a:cubicBezTo>
                  <a:pt x="3686510" y="31075"/>
                  <a:pt x="3686510" y="34959"/>
                  <a:pt x="3690395" y="34959"/>
                </a:cubicBezTo>
                <a:cubicBezTo>
                  <a:pt x="3690395" y="34959"/>
                  <a:pt x="3686510" y="38844"/>
                  <a:pt x="3682626" y="38844"/>
                </a:cubicBezTo>
                <a:cubicBezTo>
                  <a:pt x="3674856" y="42728"/>
                  <a:pt x="3663203" y="42728"/>
                  <a:pt x="3663203" y="46612"/>
                </a:cubicBezTo>
                <a:cubicBezTo>
                  <a:pt x="3667087" y="58266"/>
                  <a:pt x="3667087" y="73803"/>
                  <a:pt x="3667087" y="77687"/>
                </a:cubicBezTo>
                <a:cubicBezTo>
                  <a:pt x="3667087" y="81572"/>
                  <a:pt x="3663203" y="85456"/>
                  <a:pt x="3659318" y="85456"/>
                </a:cubicBezTo>
                <a:cubicBezTo>
                  <a:pt x="3647664" y="93225"/>
                  <a:pt x="3647664" y="97109"/>
                  <a:pt x="3651549" y="104878"/>
                </a:cubicBezTo>
                <a:cubicBezTo>
                  <a:pt x="3655433" y="112647"/>
                  <a:pt x="3655433" y="112647"/>
                  <a:pt x="3655433" y="120415"/>
                </a:cubicBezTo>
                <a:cubicBezTo>
                  <a:pt x="3651549" y="128184"/>
                  <a:pt x="3651549" y="128184"/>
                  <a:pt x="3636010" y="124300"/>
                </a:cubicBezTo>
                <a:cubicBezTo>
                  <a:pt x="3632125" y="124300"/>
                  <a:pt x="3620472" y="124300"/>
                  <a:pt x="3612702" y="124300"/>
                </a:cubicBezTo>
                <a:cubicBezTo>
                  <a:pt x="3604933" y="124300"/>
                  <a:pt x="3597164" y="120415"/>
                  <a:pt x="3593279" y="120415"/>
                </a:cubicBezTo>
                <a:cubicBezTo>
                  <a:pt x="3585510" y="116531"/>
                  <a:pt x="3577741" y="116531"/>
                  <a:pt x="3550548" y="116531"/>
                </a:cubicBezTo>
                <a:cubicBezTo>
                  <a:pt x="3527241" y="120415"/>
                  <a:pt x="3519471" y="120415"/>
                  <a:pt x="3511702" y="116531"/>
                </a:cubicBezTo>
                <a:cubicBezTo>
                  <a:pt x="3507817" y="112647"/>
                  <a:pt x="3500048" y="112647"/>
                  <a:pt x="3492279" y="112647"/>
                </a:cubicBezTo>
                <a:cubicBezTo>
                  <a:pt x="3480625" y="108762"/>
                  <a:pt x="3480625" y="108762"/>
                  <a:pt x="3480625" y="100994"/>
                </a:cubicBezTo>
                <a:cubicBezTo>
                  <a:pt x="3480625" y="97109"/>
                  <a:pt x="3476740" y="93225"/>
                  <a:pt x="3472856" y="85456"/>
                </a:cubicBezTo>
                <a:cubicBezTo>
                  <a:pt x="3465087" y="77687"/>
                  <a:pt x="3461202" y="77687"/>
                  <a:pt x="3453433" y="81572"/>
                </a:cubicBezTo>
                <a:cubicBezTo>
                  <a:pt x="3445663" y="81572"/>
                  <a:pt x="3410702" y="85456"/>
                  <a:pt x="3375740" y="89340"/>
                </a:cubicBezTo>
                <a:cubicBezTo>
                  <a:pt x="3340779" y="97109"/>
                  <a:pt x="3301932" y="100994"/>
                  <a:pt x="3290278" y="104878"/>
                </a:cubicBezTo>
                <a:cubicBezTo>
                  <a:pt x="3274740" y="104878"/>
                  <a:pt x="3263086" y="108762"/>
                  <a:pt x="3259201" y="108762"/>
                </a:cubicBezTo>
                <a:cubicBezTo>
                  <a:pt x="3255317" y="108762"/>
                  <a:pt x="3243663" y="108762"/>
                  <a:pt x="3232009" y="112647"/>
                </a:cubicBezTo>
                <a:cubicBezTo>
                  <a:pt x="3216471" y="112647"/>
                  <a:pt x="3216471" y="112647"/>
                  <a:pt x="3216471" y="112647"/>
                </a:cubicBezTo>
                <a:cubicBezTo>
                  <a:pt x="3220355" y="124300"/>
                  <a:pt x="3220355" y="124300"/>
                  <a:pt x="3220355" y="124300"/>
                </a:cubicBezTo>
                <a:cubicBezTo>
                  <a:pt x="3224240" y="135953"/>
                  <a:pt x="3224240" y="139837"/>
                  <a:pt x="3216471" y="147606"/>
                </a:cubicBezTo>
                <a:cubicBezTo>
                  <a:pt x="3208701" y="159259"/>
                  <a:pt x="3208701" y="159259"/>
                  <a:pt x="3189278" y="159259"/>
                </a:cubicBezTo>
                <a:cubicBezTo>
                  <a:pt x="3177624" y="163144"/>
                  <a:pt x="3154316" y="167028"/>
                  <a:pt x="3134893" y="167028"/>
                </a:cubicBezTo>
                <a:cubicBezTo>
                  <a:pt x="3115470" y="170912"/>
                  <a:pt x="3092162" y="174797"/>
                  <a:pt x="3084393" y="174797"/>
                </a:cubicBezTo>
                <a:cubicBezTo>
                  <a:pt x="3072739" y="178681"/>
                  <a:pt x="3061085" y="178681"/>
                  <a:pt x="3057201" y="182565"/>
                </a:cubicBezTo>
                <a:cubicBezTo>
                  <a:pt x="3053316" y="186450"/>
                  <a:pt x="3033893" y="186450"/>
                  <a:pt x="3010585" y="186450"/>
                </a:cubicBezTo>
                <a:cubicBezTo>
                  <a:pt x="3002816" y="186450"/>
                  <a:pt x="3002816" y="186450"/>
                  <a:pt x="3002816" y="194218"/>
                </a:cubicBezTo>
                <a:cubicBezTo>
                  <a:pt x="3002816" y="205872"/>
                  <a:pt x="3006701" y="205872"/>
                  <a:pt x="3018355" y="201987"/>
                </a:cubicBezTo>
                <a:cubicBezTo>
                  <a:pt x="3026124" y="198103"/>
                  <a:pt x="3033893" y="198103"/>
                  <a:pt x="3037778" y="198103"/>
                </a:cubicBezTo>
                <a:cubicBezTo>
                  <a:pt x="3045547" y="198103"/>
                  <a:pt x="3049432" y="198103"/>
                  <a:pt x="3049432" y="198103"/>
                </a:cubicBezTo>
                <a:cubicBezTo>
                  <a:pt x="3049432" y="194218"/>
                  <a:pt x="3088278" y="190334"/>
                  <a:pt x="3134893" y="186450"/>
                </a:cubicBezTo>
                <a:cubicBezTo>
                  <a:pt x="3181509" y="178681"/>
                  <a:pt x="3220355" y="174797"/>
                  <a:pt x="3220355" y="174797"/>
                </a:cubicBezTo>
                <a:cubicBezTo>
                  <a:pt x="3224240" y="170912"/>
                  <a:pt x="3232009" y="170912"/>
                  <a:pt x="3243663" y="167028"/>
                </a:cubicBezTo>
                <a:cubicBezTo>
                  <a:pt x="3255317" y="167028"/>
                  <a:pt x="3270855" y="163144"/>
                  <a:pt x="3278625" y="163144"/>
                </a:cubicBezTo>
                <a:cubicBezTo>
                  <a:pt x="3301932" y="159259"/>
                  <a:pt x="3301932" y="159259"/>
                  <a:pt x="3321355" y="159259"/>
                </a:cubicBezTo>
                <a:cubicBezTo>
                  <a:pt x="3333009" y="155375"/>
                  <a:pt x="3352432" y="151490"/>
                  <a:pt x="3367971" y="147606"/>
                </a:cubicBezTo>
                <a:cubicBezTo>
                  <a:pt x="3395163" y="139837"/>
                  <a:pt x="3422356" y="135953"/>
                  <a:pt x="3422356" y="139837"/>
                </a:cubicBezTo>
                <a:cubicBezTo>
                  <a:pt x="3422356" y="143722"/>
                  <a:pt x="3418471" y="143722"/>
                  <a:pt x="3406817" y="147606"/>
                </a:cubicBezTo>
                <a:cubicBezTo>
                  <a:pt x="3399048" y="147606"/>
                  <a:pt x="3375740" y="151490"/>
                  <a:pt x="3360202" y="155375"/>
                </a:cubicBezTo>
                <a:cubicBezTo>
                  <a:pt x="3329125" y="163144"/>
                  <a:pt x="3317471" y="170912"/>
                  <a:pt x="3317471" y="174797"/>
                </a:cubicBezTo>
                <a:cubicBezTo>
                  <a:pt x="3317471" y="178681"/>
                  <a:pt x="3356317" y="170912"/>
                  <a:pt x="3379625" y="167028"/>
                </a:cubicBezTo>
                <a:cubicBezTo>
                  <a:pt x="3387394" y="163144"/>
                  <a:pt x="3402933" y="163144"/>
                  <a:pt x="3406817" y="159259"/>
                </a:cubicBezTo>
                <a:cubicBezTo>
                  <a:pt x="3418471" y="159259"/>
                  <a:pt x="3418471" y="159259"/>
                  <a:pt x="3422356" y="163144"/>
                </a:cubicBezTo>
                <a:cubicBezTo>
                  <a:pt x="3426240" y="170912"/>
                  <a:pt x="3430125" y="170912"/>
                  <a:pt x="3465087" y="163144"/>
                </a:cubicBezTo>
                <a:cubicBezTo>
                  <a:pt x="3496164" y="159259"/>
                  <a:pt x="3500048" y="155375"/>
                  <a:pt x="3507817" y="159259"/>
                </a:cubicBezTo>
                <a:cubicBezTo>
                  <a:pt x="3511702" y="159259"/>
                  <a:pt x="3519471" y="159259"/>
                  <a:pt x="3519471" y="159259"/>
                </a:cubicBezTo>
                <a:cubicBezTo>
                  <a:pt x="3523356" y="159259"/>
                  <a:pt x="3523356" y="151490"/>
                  <a:pt x="3519471" y="151490"/>
                </a:cubicBezTo>
                <a:cubicBezTo>
                  <a:pt x="3519471" y="151490"/>
                  <a:pt x="3519471" y="151490"/>
                  <a:pt x="3519471" y="147606"/>
                </a:cubicBezTo>
                <a:cubicBezTo>
                  <a:pt x="3519471" y="147606"/>
                  <a:pt x="3527241" y="147606"/>
                  <a:pt x="3535010" y="143722"/>
                </a:cubicBezTo>
                <a:cubicBezTo>
                  <a:pt x="3542779" y="143722"/>
                  <a:pt x="3554433" y="139837"/>
                  <a:pt x="3558318" y="135953"/>
                </a:cubicBezTo>
                <a:cubicBezTo>
                  <a:pt x="3562202" y="135953"/>
                  <a:pt x="3573856" y="135953"/>
                  <a:pt x="3597164" y="135953"/>
                </a:cubicBezTo>
                <a:cubicBezTo>
                  <a:pt x="3612702" y="135953"/>
                  <a:pt x="3620472" y="132069"/>
                  <a:pt x="3628241" y="132069"/>
                </a:cubicBezTo>
                <a:cubicBezTo>
                  <a:pt x="3636010" y="132069"/>
                  <a:pt x="3636010" y="135953"/>
                  <a:pt x="3636010" y="139837"/>
                </a:cubicBezTo>
                <a:cubicBezTo>
                  <a:pt x="3632125" y="143722"/>
                  <a:pt x="3632125" y="143722"/>
                  <a:pt x="3628241" y="139837"/>
                </a:cubicBezTo>
                <a:cubicBezTo>
                  <a:pt x="3624356" y="139837"/>
                  <a:pt x="3581625" y="147606"/>
                  <a:pt x="3581625" y="147606"/>
                </a:cubicBezTo>
                <a:cubicBezTo>
                  <a:pt x="3581625" y="147606"/>
                  <a:pt x="3581625" y="151490"/>
                  <a:pt x="3581625" y="151490"/>
                </a:cubicBezTo>
                <a:cubicBezTo>
                  <a:pt x="3581625" y="155375"/>
                  <a:pt x="3589395" y="155375"/>
                  <a:pt x="3604933" y="151490"/>
                </a:cubicBezTo>
                <a:cubicBezTo>
                  <a:pt x="3624356" y="147606"/>
                  <a:pt x="3624356" y="147606"/>
                  <a:pt x="3624356" y="147606"/>
                </a:cubicBezTo>
                <a:cubicBezTo>
                  <a:pt x="3628241" y="155375"/>
                  <a:pt x="3628241" y="155375"/>
                  <a:pt x="3628241" y="155375"/>
                </a:cubicBezTo>
                <a:cubicBezTo>
                  <a:pt x="3628241" y="167028"/>
                  <a:pt x="3628241" y="170912"/>
                  <a:pt x="3612702" y="167028"/>
                </a:cubicBezTo>
                <a:cubicBezTo>
                  <a:pt x="3608818" y="167028"/>
                  <a:pt x="3601048" y="170912"/>
                  <a:pt x="3597164" y="170912"/>
                </a:cubicBezTo>
                <a:cubicBezTo>
                  <a:pt x="3589395" y="170912"/>
                  <a:pt x="3581625" y="174797"/>
                  <a:pt x="3577741" y="174797"/>
                </a:cubicBezTo>
                <a:cubicBezTo>
                  <a:pt x="3566087" y="174797"/>
                  <a:pt x="3562202" y="174797"/>
                  <a:pt x="3558318" y="182565"/>
                </a:cubicBezTo>
                <a:cubicBezTo>
                  <a:pt x="3550548" y="186450"/>
                  <a:pt x="3546664" y="186450"/>
                  <a:pt x="3542779" y="186450"/>
                </a:cubicBezTo>
                <a:cubicBezTo>
                  <a:pt x="3538894" y="186450"/>
                  <a:pt x="3531125" y="190334"/>
                  <a:pt x="3523356" y="190334"/>
                </a:cubicBezTo>
                <a:cubicBezTo>
                  <a:pt x="3503933" y="198103"/>
                  <a:pt x="3484510" y="201987"/>
                  <a:pt x="3484510" y="198103"/>
                </a:cubicBezTo>
                <a:cubicBezTo>
                  <a:pt x="3484510" y="194218"/>
                  <a:pt x="3476740" y="194218"/>
                  <a:pt x="3472856" y="194218"/>
                </a:cubicBezTo>
                <a:cubicBezTo>
                  <a:pt x="3468971" y="198103"/>
                  <a:pt x="3468971" y="198103"/>
                  <a:pt x="3472856" y="201987"/>
                </a:cubicBezTo>
                <a:cubicBezTo>
                  <a:pt x="3472856" y="201987"/>
                  <a:pt x="3472856" y="205872"/>
                  <a:pt x="3468971" y="209756"/>
                </a:cubicBezTo>
                <a:cubicBezTo>
                  <a:pt x="3465087" y="213640"/>
                  <a:pt x="3453433" y="209756"/>
                  <a:pt x="3453433" y="205872"/>
                </a:cubicBezTo>
                <a:cubicBezTo>
                  <a:pt x="3449548" y="198103"/>
                  <a:pt x="3434010" y="194218"/>
                  <a:pt x="3406817" y="198103"/>
                </a:cubicBezTo>
                <a:cubicBezTo>
                  <a:pt x="3387394" y="201987"/>
                  <a:pt x="3371856" y="205872"/>
                  <a:pt x="3371856" y="209756"/>
                </a:cubicBezTo>
                <a:cubicBezTo>
                  <a:pt x="3371856" y="209756"/>
                  <a:pt x="3367971" y="209756"/>
                  <a:pt x="3360202" y="209756"/>
                </a:cubicBezTo>
                <a:cubicBezTo>
                  <a:pt x="3352432" y="209756"/>
                  <a:pt x="3352432" y="213640"/>
                  <a:pt x="3348548" y="217525"/>
                </a:cubicBezTo>
                <a:cubicBezTo>
                  <a:pt x="3340779" y="225293"/>
                  <a:pt x="3344663" y="225293"/>
                  <a:pt x="3360202" y="221409"/>
                </a:cubicBezTo>
                <a:cubicBezTo>
                  <a:pt x="3375740" y="217525"/>
                  <a:pt x="3410702" y="209756"/>
                  <a:pt x="3414586" y="213640"/>
                </a:cubicBezTo>
                <a:cubicBezTo>
                  <a:pt x="3418471" y="213640"/>
                  <a:pt x="3422356" y="217525"/>
                  <a:pt x="3426240" y="213640"/>
                </a:cubicBezTo>
                <a:cubicBezTo>
                  <a:pt x="3430125" y="213640"/>
                  <a:pt x="3434010" y="217525"/>
                  <a:pt x="3434010" y="217525"/>
                </a:cubicBezTo>
                <a:cubicBezTo>
                  <a:pt x="3437894" y="217525"/>
                  <a:pt x="3434010" y="221409"/>
                  <a:pt x="3414586" y="221409"/>
                </a:cubicBezTo>
                <a:cubicBezTo>
                  <a:pt x="3383509" y="221409"/>
                  <a:pt x="3383509" y="221409"/>
                  <a:pt x="3360202" y="225293"/>
                </a:cubicBezTo>
                <a:cubicBezTo>
                  <a:pt x="3333009" y="229178"/>
                  <a:pt x="3325240" y="233062"/>
                  <a:pt x="3325240" y="236947"/>
                </a:cubicBezTo>
                <a:cubicBezTo>
                  <a:pt x="3325240" y="244715"/>
                  <a:pt x="3329125" y="240831"/>
                  <a:pt x="3379625" y="233062"/>
                </a:cubicBezTo>
                <a:cubicBezTo>
                  <a:pt x="3402933" y="229178"/>
                  <a:pt x="3414586" y="225293"/>
                  <a:pt x="3414586" y="229178"/>
                </a:cubicBezTo>
                <a:cubicBezTo>
                  <a:pt x="3422356" y="233062"/>
                  <a:pt x="3418471" y="236947"/>
                  <a:pt x="3406817" y="240831"/>
                </a:cubicBezTo>
                <a:cubicBezTo>
                  <a:pt x="3399048" y="240831"/>
                  <a:pt x="3387394" y="244715"/>
                  <a:pt x="3383509" y="244715"/>
                </a:cubicBezTo>
                <a:cubicBezTo>
                  <a:pt x="3375740" y="248600"/>
                  <a:pt x="3356317" y="252484"/>
                  <a:pt x="3336894" y="256368"/>
                </a:cubicBezTo>
                <a:cubicBezTo>
                  <a:pt x="3305817" y="260253"/>
                  <a:pt x="3301932" y="260253"/>
                  <a:pt x="3301932" y="268022"/>
                </a:cubicBezTo>
                <a:cubicBezTo>
                  <a:pt x="3301932" y="268022"/>
                  <a:pt x="3301932" y="271906"/>
                  <a:pt x="3301932" y="271906"/>
                </a:cubicBezTo>
                <a:cubicBezTo>
                  <a:pt x="3294163" y="275790"/>
                  <a:pt x="3298048" y="279675"/>
                  <a:pt x="3305817" y="279675"/>
                </a:cubicBezTo>
                <a:cubicBezTo>
                  <a:pt x="3313586" y="279675"/>
                  <a:pt x="3348548" y="268022"/>
                  <a:pt x="3360202" y="264137"/>
                </a:cubicBezTo>
                <a:cubicBezTo>
                  <a:pt x="3367971" y="260253"/>
                  <a:pt x="3371856" y="260253"/>
                  <a:pt x="3375740" y="260253"/>
                </a:cubicBezTo>
                <a:cubicBezTo>
                  <a:pt x="3383509" y="264137"/>
                  <a:pt x="3465087" y="248600"/>
                  <a:pt x="3488394" y="244715"/>
                </a:cubicBezTo>
                <a:cubicBezTo>
                  <a:pt x="3531125" y="240831"/>
                  <a:pt x="3535010" y="236947"/>
                  <a:pt x="3538894" y="233062"/>
                </a:cubicBezTo>
                <a:cubicBezTo>
                  <a:pt x="3542779" y="229178"/>
                  <a:pt x="3550548" y="225293"/>
                  <a:pt x="3554433" y="225293"/>
                </a:cubicBezTo>
                <a:cubicBezTo>
                  <a:pt x="3558318" y="225293"/>
                  <a:pt x="3562202" y="221409"/>
                  <a:pt x="3566087" y="221409"/>
                </a:cubicBezTo>
                <a:cubicBezTo>
                  <a:pt x="3566087" y="221409"/>
                  <a:pt x="3569971" y="221409"/>
                  <a:pt x="3569971" y="225293"/>
                </a:cubicBezTo>
                <a:cubicBezTo>
                  <a:pt x="3569971" y="229178"/>
                  <a:pt x="3569971" y="233062"/>
                  <a:pt x="3573856" y="233062"/>
                </a:cubicBezTo>
                <a:cubicBezTo>
                  <a:pt x="3585510" y="240831"/>
                  <a:pt x="3573856" y="240831"/>
                  <a:pt x="3503933" y="248600"/>
                </a:cubicBezTo>
                <a:cubicBezTo>
                  <a:pt x="3437894" y="256368"/>
                  <a:pt x="3437894" y="256368"/>
                  <a:pt x="3445663" y="260253"/>
                </a:cubicBezTo>
                <a:cubicBezTo>
                  <a:pt x="3449548" y="264137"/>
                  <a:pt x="3453433" y="268022"/>
                  <a:pt x="3453433" y="268022"/>
                </a:cubicBezTo>
                <a:cubicBezTo>
                  <a:pt x="3453433" y="271906"/>
                  <a:pt x="3457317" y="271906"/>
                  <a:pt x="3472856" y="268022"/>
                </a:cubicBezTo>
                <a:cubicBezTo>
                  <a:pt x="3492279" y="268022"/>
                  <a:pt x="3496164" y="264137"/>
                  <a:pt x="3503933" y="260253"/>
                </a:cubicBezTo>
                <a:cubicBezTo>
                  <a:pt x="3507817" y="256368"/>
                  <a:pt x="3507817" y="252484"/>
                  <a:pt x="3511702" y="256368"/>
                </a:cubicBezTo>
                <a:cubicBezTo>
                  <a:pt x="3515587" y="260253"/>
                  <a:pt x="3519471" y="260253"/>
                  <a:pt x="3538894" y="256368"/>
                </a:cubicBezTo>
                <a:cubicBezTo>
                  <a:pt x="3573856" y="248600"/>
                  <a:pt x="3581625" y="248600"/>
                  <a:pt x="3581625" y="252484"/>
                </a:cubicBezTo>
                <a:cubicBezTo>
                  <a:pt x="3581625" y="252484"/>
                  <a:pt x="3585510" y="256368"/>
                  <a:pt x="3589395" y="252484"/>
                </a:cubicBezTo>
                <a:cubicBezTo>
                  <a:pt x="3593279" y="252484"/>
                  <a:pt x="3624356" y="244715"/>
                  <a:pt x="3639895" y="248600"/>
                </a:cubicBezTo>
                <a:cubicBezTo>
                  <a:pt x="3643779" y="248600"/>
                  <a:pt x="3643779" y="252484"/>
                  <a:pt x="3643779" y="252484"/>
                </a:cubicBezTo>
                <a:cubicBezTo>
                  <a:pt x="3643779" y="256368"/>
                  <a:pt x="3620472" y="256368"/>
                  <a:pt x="3604933" y="260253"/>
                </a:cubicBezTo>
                <a:cubicBezTo>
                  <a:pt x="3597164" y="260253"/>
                  <a:pt x="3593279" y="268022"/>
                  <a:pt x="3597164" y="268022"/>
                </a:cubicBezTo>
                <a:cubicBezTo>
                  <a:pt x="3601048" y="275790"/>
                  <a:pt x="3589395" y="287443"/>
                  <a:pt x="3577741" y="295212"/>
                </a:cubicBezTo>
                <a:cubicBezTo>
                  <a:pt x="3569971" y="299096"/>
                  <a:pt x="3616587" y="299096"/>
                  <a:pt x="3616587" y="306865"/>
                </a:cubicBezTo>
                <a:cubicBezTo>
                  <a:pt x="3616587" y="310750"/>
                  <a:pt x="3616587" y="314634"/>
                  <a:pt x="3616587" y="314634"/>
                </a:cubicBezTo>
                <a:cubicBezTo>
                  <a:pt x="3620472" y="314634"/>
                  <a:pt x="3624356" y="314634"/>
                  <a:pt x="3632125" y="314634"/>
                </a:cubicBezTo>
                <a:cubicBezTo>
                  <a:pt x="3651549" y="314634"/>
                  <a:pt x="3651549" y="314634"/>
                  <a:pt x="3651549" y="322403"/>
                </a:cubicBezTo>
                <a:cubicBezTo>
                  <a:pt x="3651549" y="322403"/>
                  <a:pt x="3647664" y="326287"/>
                  <a:pt x="3639895" y="326287"/>
                </a:cubicBezTo>
                <a:cubicBezTo>
                  <a:pt x="3628241" y="326287"/>
                  <a:pt x="3628241" y="326287"/>
                  <a:pt x="3628241" y="326287"/>
                </a:cubicBezTo>
                <a:cubicBezTo>
                  <a:pt x="3632125" y="337940"/>
                  <a:pt x="3632125" y="337940"/>
                  <a:pt x="3632125" y="337940"/>
                </a:cubicBezTo>
                <a:cubicBezTo>
                  <a:pt x="3632125" y="341825"/>
                  <a:pt x="3632125" y="345709"/>
                  <a:pt x="3628241" y="345709"/>
                </a:cubicBezTo>
                <a:cubicBezTo>
                  <a:pt x="3628241" y="345709"/>
                  <a:pt x="3608818" y="349593"/>
                  <a:pt x="3593279" y="357362"/>
                </a:cubicBezTo>
                <a:cubicBezTo>
                  <a:pt x="3589395" y="357362"/>
                  <a:pt x="3581625" y="361246"/>
                  <a:pt x="3581625" y="361246"/>
                </a:cubicBezTo>
                <a:cubicBezTo>
                  <a:pt x="3577741" y="369015"/>
                  <a:pt x="3628241" y="361246"/>
                  <a:pt x="3636010" y="361246"/>
                </a:cubicBezTo>
                <a:cubicBezTo>
                  <a:pt x="3636010" y="361246"/>
                  <a:pt x="3659318" y="365131"/>
                  <a:pt x="3659318" y="369015"/>
                </a:cubicBezTo>
                <a:cubicBezTo>
                  <a:pt x="3659318" y="369015"/>
                  <a:pt x="3663203" y="372900"/>
                  <a:pt x="3655433" y="372900"/>
                </a:cubicBezTo>
                <a:cubicBezTo>
                  <a:pt x="3639895" y="376784"/>
                  <a:pt x="3608818" y="376784"/>
                  <a:pt x="3593279" y="380668"/>
                </a:cubicBezTo>
                <a:cubicBezTo>
                  <a:pt x="3585510" y="380668"/>
                  <a:pt x="3581625" y="384553"/>
                  <a:pt x="3581625" y="384553"/>
                </a:cubicBezTo>
                <a:cubicBezTo>
                  <a:pt x="3581625" y="392321"/>
                  <a:pt x="3577741" y="403974"/>
                  <a:pt x="3569971" y="403974"/>
                </a:cubicBezTo>
                <a:cubicBezTo>
                  <a:pt x="3569971" y="403974"/>
                  <a:pt x="3566087" y="403974"/>
                  <a:pt x="3566087" y="407859"/>
                </a:cubicBezTo>
                <a:cubicBezTo>
                  <a:pt x="3562202" y="411743"/>
                  <a:pt x="3558318" y="411743"/>
                  <a:pt x="3535010" y="411743"/>
                </a:cubicBezTo>
                <a:cubicBezTo>
                  <a:pt x="3507817" y="415628"/>
                  <a:pt x="3503933" y="415628"/>
                  <a:pt x="3503933" y="419512"/>
                </a:cubicBezTo>
                <a:cubicBezTo>
                  <a:pt x="3500048" y="423396"/>
                  <a:pt x="3496164" y="423396"/>
                  <a:pt x="3468971" y="427281"/>
                </a:cubicBezTo>
                <a:cubicBezTo>
                  <a:pt x="3445663" y="427281"/>
                  <a:pt x="3437894" y="427281"/>
                  <a:pt x="3437894" y="431165"/>
                </a:cubicBezTo>
                <a:cubicBezTo>
                  <a:pt x="3434010" y="431165"/>
                  <a:pt x="3437894" y="438934"/>
                  <a:pt x="3441779" y="438934"/>
                </a:cubicBezTo>
                <a:cubicBezTo>
                  <a:pt x="3453433" y="438934"/>
                  <a:pt x="3468971" y="435049"/>
                  <a:pt x="3472856" y="438934"/>
                </a:cubicBezTo>
                <a:cubicBezTo>
                  <a:pt x="3472856" y="438934"/>
                  <a:pt x="3472856" y="446702"/>
                  <a:pt x="3465087" y="446702"/>
                </a:cubicBezTo>
                <a:cubicBezTo>
                  <a:pt x="3457317" y="450587"/>
                  <a:pt x="3437894" y="450587"/>
                  <a:pt x="3430125" y="450587"/>
                </a:cubicBezTo>
                <a:cubicBezTo>
                  <a:pt x="3426240" y="450587"/>
                  <a:pt x="3422356" y="450587"/>
                  <a:pt x="3422356" y="454471"/>
                </a:cubicBezTo>
                <a:cubicBezTo>
                  <a:pt x="3422356" y="458356"/>
                  <a:pt x="3367971" y="462240"/>
                  <a:pt x="3367971" y="458356"/>
                </a:cubicBezTo>
                <a:cubicBezTo>
                  <a:pt x="3367971" y="450587"/>
                  <a:pt x="3356317" y="450587"/>
                  <a:pt x="3333009" y="458356"/>
                </a:cubicBezTo>
                <a:cubicBezTo>
                  <a:pt x="3329125" y="462240"/>
                  <a:pt x="3329125" y="466124"/>
                  <a:pt x="3333009" y="470009"/>
                </a:cubicBezTo>
                <a:cubicBezTo>
                  <a:pt x="3344663" y="473893"/>
                  <a:pt x="3340779" y="473893"/>
                  <a:pt x="3329125" y="477777"/>
                </a:cubicBezTo>
                <a:cubicBezTo>
                  <a:pt x="3290278" y="489431"/>
                  <a:pt x="3282509" y="489431"/>
                  <a:pt x="3266971" y="493315"/>
                </a:cubicBezTo>
                <a:cubicBezTo>
                  <a:pt x="3255317" y="493315"/>
                  <a:pt x="3251432" y="493315"/>
                  <a:pt x="3255317" y="497199"/>
                </a:cubicBezTo>
                <a:cubicBezTo>
                  <a:pt x="3255317" y="501084"/>
                  <a:pt x="3259201" y="501084"/>
                  <a:pt x="3286394" y="497199"/>
                </a:cubicBezTo>
                <a:cubicBezTo>
                  <a:pt x="3298048" y="493315"/>
                  <a:pt x="3317471" y="489431"/>
                  <a:pt x="3325240" y="489431"/>
                </a:cubicBezTo>
                <a:cubicBezTo>
                  <a:pt x="3387394" y="477777"/>
                  <a:pt x="3406817" y="473893"/>
                  <a:pt x="3410702" y="470009"/>
                </a:cubicBezTo>
                <a:cubicBezTo>
                  <a:pt x="3410702" y="470009"/>
                  <a:pt x="3418471" y="470009"/>
                  <a:pt x="3422356" y="466124"/>
                </a:cubicBezTo>
                <a:cubicBezTo>
                  <a:pt x="3434010" y="466124"/>
                  <a:pt x="3434010" y="466124"/>
                  <a:pt x="3437894" y="470009"/>
                </a:cubicBezTo>
                <a:cubicBezTo>
                  <a:pt x="3441779" y="473893"/>
                  <a:pt x="3441779" y="473893"/>
                  <a:pt x="3449548" y="470009"/>
                </a:cubicBezTo>
                <a:cubicBezTo>
                  <a:pt x="3457317" y="466124"/>
                  <a:pt x="3476740" y="466124"/>
                  <a:pt x="3476740" y="470009"/>
                </a:cubicBezTo>
                <a:cubicBezTo>
                  <a:pt x="3476740" y="470009"/>
                  <a:pt x="3468971" y="473893"/>
                  <a:pt x="3457317" y="473893"/>
                </a:cubicBezTo>
                <a:cubicBezTo>
                  <a:pt x="3445663" y="473893"/>
                  <a:pt x="3437894" y="477777"/>
                  <a:pt x="3437894" y="477777"/>
                </a:cubicBezTo>
                <a:cubicBezTo>
                  <a:pt x="3437894" y="477777"/>
                  <a:pt x="3430125" y="477777"/>
                  <a:pt x="3422356" y="481662"/>
                </a:cubicBezTo>
                <a:cubicBezTo>
                  <a:pt x="3414586" y="481662"/>
                  <a:pt x="3399048" y="485546"/>
                  <a:pt x="3391279" y="489431"/>
                </a:cubicBezTo>
                <a:cubicBezTo>
                  <a:pt x="3379625" y="489431"/>
                  <a:pt x="3367971" y="493315"/>
                  <a:pt x="3364086" y="493315"/>
                </a:cubicBezTo>
                <a:cubicBezTo>
                  <a:pt x="3356317" y="493315"/>
                  <a:pt x="3360202" y="497199"/>
                  <a:pt x="3367971" y="497199"/>
                </a:cubicBezTo>
                <a:cubicBezTo>
                  <a:pt x="3375740" y="497199"/>
                  <a:pt x="3379625" y="497199"/>
                  <a:pt x="3383509" y="497199"/>
                </a:cubicBezTo>
                <a:cubicBezTo>
                  <a:pt x="3383509" y="497199"/>
                  <a:pt x="3391279" y="497199"/>
                  <a:pt x="3399048" y="493315"/>
                </a:cubicBezTo>
                <a:cubicBezTo>
                  <a:pt x="3418471" y="489431"/>
                  <a:pt x="3430125" y="489431"/>
                  <a:pt x="3434010" y="493315"/>
                </a:cubicBezTo>
                <a:cubicBezTo>
                  <a:pt x="3437894" y="497199"/>
                  <a:pt x="3437894" y="497199"/>
                  <a:pt x="3434010" y="501084"/>
                </a:cubicBezTo>
                <a:cubicBezTo>
                  <a:pt x="3430125" y="501084"/>
                  <a:pt x="3426240" y="504968"/>
                  <a:pt x="3422356" y="504968"/>
                </a:cubicBezTo>
                <a:cubicBezTo>
                  <a:pt x="3422356" y="504968"/>
                  <a:pt x="3410702" y="504968"/>
                  <a:pt x="3402933" y="508852"/>
                </a:cubicBezTo>
                <a:cubicBezTo>
                  <a:pt x="3371856" y="512737"/>
                  <a:pt x="3356317" y="516621"/>
                  <a:pt x="3290278" y="528274"/>
                </a:cubicBezTo>
                <a:cubicBezTo>
                  <a:pt x="3247548" y="536043"/>
                  <a:pt x="3239778" y="539927"/>
                  <a:pt x="3243663" y="547696"/>
                </a:cubicBezTo>
                <a:cubicBezTo>
                  <a:pt x="3243663" y="547696"/>
                  <a:pt x="3255317" y="547696"/>
                  <a:pt x="3259201" y="543812"/>
                </a:cubicBezTo>
                <a:cubicBezTo>
                  <a:pt x="3263086" y="543812"/>
                  <a:pt x="3266971" y="543812"/>
                  <a:pt x="3266971" y="539927"/>
                </a:cubicBezTo>
                <a:cubicBezTo>
                  <a:pt x="3270855" y="539927"/>
                  <a:pt x="3286394" y="536043"/>
                  <a:pt x="3301932" y="536043"/>
                </a:cubicBezTo>
                <a:cubicBezTo>
                  <a:pt x="3317471" y="532159"/>
                  <a:pt x="3329125" y="528274"/>
                  <a:pt x="3329125" y="528274"/>
                </a:cubicBezTo>
                <a:cubicBezTo>
                  <a:pt x="3333009" y="528274"/>
                  <a:pt x="3352432" y="524390"/>
                  <a:pt x="3375740" y="520506"/>
                </a:cubicBezTo>
                <a:cubicBezTo>
                  <a:pt x="3399048" y="516621"/>
                  <a:pt x="3422356" y="516621"/>
                  <a:pt x="3422356" y="512737"/>
                </a:cubicBezTo>
                <a:cubicBezTo>
                  <a:pt x="3422356" y="512737"/>
                  <a:pt x="3426240" y="512737"/>
                  <a:pt x="3430125" y="516621"/>
                </a:cubicBezTo>
                <a:cubicBezTo>
                  <a:pt x="3434010" y="516621"/>
                  <a:pt x="3441779" y="516621"/>
                  <a:pt x="3445663" y="512737"/>
                </a:cubicBezTo>
                <a:cubicBezTo>
                  <a:pt x="3445663" y="512737"/>
                  <a:pt x="3461202" y="508852"/>
                  <a:pt x="3472856" y="504968"/>
                </a:cubicBezTo>
                <a:cubicBezTo>
                  <a:pt x="3484510" y="504968"/>
                  <a:pt x="3496164" y="501084"/>
                  <a:pt x="3503933" y="497199"/>
                </a:cubicBezTo>
                <a:cubicBezTo>
                  <a:pt x="3519471" y="493315"/>
                  <a:pt x="3566087" y="485546"/>
                  <a:pt x="3569971" y="485546"/>
                </a:cubicBezTo>
                <a:cubicBezTo>
                  <a:pt x="3573856" y="485546"/>
                  <a:pt x="3562202" y="493315"/>
                  <a:pt x="3546664" y="497199"/>
                </a:cubicBezTo>
                <a:cubicBezTo>
                  <a:pt x="3511702" y="504968"/>
                  <a:pt x="3503933" y="516621"/>
                  <a:pt x="3535010" y="508852"/>
                </a:cubicBezTo>
                <a:cubicBezTo>
                  <a:pt x="3542779" y="504968"/>
                  <a:pt x="3562202" y="501084"/>
                  <a:pt x="3577741" y="501084"/>
                </a:cubicBezTo>
                <a:cubicBezTo>
                  <a:pt x="3647664" y="489431"/>
                  <a:pt x="3888511" y="470009"/>
                  <a:pt x="3892395" y="470009"/>
                </a:cubicBezTo>
                <a:cubicBezTo>
                  <a:pt x="3896280" y="473893"/>
                  <a:pt x="3927357" y="470009"/>
                  <a:pt x="3962319" y="466124"/>
                </a:cubicBezTo>
                <a:cubicBezTo>
                  <a:pt x="3997280" y="462240"/>
                  <a:pt x="4032242" y="462240"/>
                  <a:pt x="4040011" y="462240"/>
                </a:cubicBezTo>
                <a:cubicBezTo>
                  <a:pt x="4067204" y="462240"/>
                  <a:pt x="4074973" y="462240"/>
                  <a:pt x="4109935" y="458356"/>
                </a:cubicBezTo>
                <a:cubicBezTo>
                  <a:pt x="4129358" y="458356"/>
                  <a:pt x="4144896" y="458356"/>
                  <a:pt x="4152665" y="458356"/>
                </a:cubicBezTo>
                <a:cubicBezTo>
                  <a:pt x="4156550" y="458356"/>
                  <a:pt x="4172089" y="454471"/>
                  <a:pt x="4187627" y="454471"/>
                </a:cubicBezTo>
                <a:cubicBezTo>
                  <a:pt x="4226473" y="454471"/>
                  <a:pt x="4249781" y="454471"/>
                  <a:pt x="4288627" y="450587"/>
                </a:cubicBezTo>
                <a:cubicBezTo>
                  <a:pt x="4354666" y="450587"/>
                  <a:pt x="4370205" y="446702"/>
                  <a:pt x="4401282" y="446702"/>
                </a:cubicBezTo>
                <a:cubicBezTo>
                  <a:pt x="4420705" y="442818"/>
                  <a:pt x="4447897" y="442818"/>
                  <a:pt x="4459551" y="442818"/>
                </a:cubicBezTo>
                <a:cubicBezTo>
                  <a:pt x="4475089" y="442818"/>
                  <a:pt x="4498397" y="438934"/>
                  <a:pt x="4513936" y="438934"/>
                </a:cubicBezTo>
                <a:cubicBezTo>
                  <a:pt x="4533359" y="438934"/>
                  <a:pt x="4556667" y="435049"/>
                  <a:pt x="4568321" y="435049"/>
                </a:cubicBezTo>
                <a:cubicBezTo>
                  <a:pt x="4579974" y="435049"/>
                  <a:pt x="4599398" y="435049"/>
                  <a:pt x="4611051" y="435049"/>
                </a:cubicBezTo>
                <a:cubicBezTo>
                  <a:pt x="4622705" y="435049"/>
                  <a:pt x="4642128" y="435049"/>
                  <a:pt x="4657667" y="435049"/>
                </a:cubicBezTo>
                <a:cubicBezTo>
                  <a:pt x="4688744" y="435049"/>
                  <a:pt x="4727590" y="435049"/>
                  <a:pt x="4766436" y="431165"/>
                </a:cubicBezTo>
                <a:cubicBezTo>
                  <a:pt x="4797513" y="431165"/>
                  <a:pt x="4828590" y="431165"/>
                  <a:pt x="4894629" y="427281"/>
                </a:cubicBezTo>
                <a:cubicBezTo>
                  <a:pt x="4949014" y="427281"/>
                  <a:pt x="4976206" y="427281"/>
                  <a:pt x="5026706" y="427281"/>
                </a:cubicBezTo>
                <a:cubicBezTo>
                  <a:pt x="5038360" y="427281"/>
                  <a:pt x="5061668" y="427281"/>
                  <a:pt x="5081091" y="427281"/>
                </a:cubicBezTo>
                <a:cubicBezTo>
                  <a:pt x="5104399" y="427281"/>
                  <a:pt x="5123822" y="427281"/>
                  <a:pt x="5127707" y="427281"/>
                </a:cubicBezTo>
                <a:cubicBezTo>
                  <a:pt x="5139361" y="431165"/>
                  <a:pt x="5147130" y="435049"/>
                  <a:pt x="5135476" y="435049"/>
                </a:cubicBezTo>
                <a:cubicBezTo>
                  <a:pt x="5131591" y="431165"/>
                  <a:pt x="5104399" y="435049"/>
                  <a:pt x="5077207" y="435049"/>
                </a:cubicBezTo>
                <a:cubicBezTo>
                  <a:pt x="5050014" y="438934"/>
                  <a:pt x="5022822" y="438934"/>
                  <a:pt x="5015053" y="438934"/>
                </a:cubicBezTo>
                <a:cubicBezTo>
                  <a:pt x="5007283" y="438934"/>
                  <a:pt x="4983975" y="438934"/>
                  <a:pt x="4960668" y="438934"/>
                </a:cubicBezTo>
                <a:cubicBezTo>
                  <a:pt x="4929591" y="442818"/>
                  <a:pt x="4921821" y="442818"/>
                  <a:pt x="4921821" y="446702"/>
                </a:cubicBezTo>
                <a:cubicBezTo>
                  <a:pt x="4917937" y="450587"/>
                  <a:pt x="4914052" y="450587"/>
                  <a:pt x="4917937" y="446702"/>
                </a:cubicBezTo>
                <a:cubicBezTo>
                  <a:pt x="4917937" y="442818"/>
                  <a:pt x="4917937" y="442818"/>
                  <a:pt x="4914052" y="442818"/>
                </a:cubicBezTo>
                <a:cubicBezTo>
                  <a:pt x="4910168" y="442818"/>
                  <a:pt x="4898514" y="442818"/>
                  <a:pt x="4871321" y="442818"/>
                </a:cubicBezTo>
                <a:cubicBezTo>
                  <a:pt x="4851898" y="442818"/>
                  <a:pt x="4848014" y="442818"/>
                  <a:pt x="4840244" y="446702"/>
                </a:cubicBezTo>
                <a:cubicBezTo>
                  <a:pt x="4836360" y="450587"/>
                  <a:pt x="4828590" y="450587"/>
                  <a:pt x="4801398" y="454471"/>
                </a:cubicBezTo>
                <a:cubicBezTo>
                  <a:pt x="4762552" y="454471"/>
                  <a:pt x="4750898" y="454471"/>
                  <a:pt x="4731475" y="454471"/>
                </a:cubicBezTo>
                <a:cubicBezTo>
                  <a:pt x="4719821" y="454471"/>
                  <a:pt x="4700398" y="454471"/>
                  <a:pt x="4688744" y="454471"/>
                </a:cubicBezTo>
                <a:cubicBezTo>
                  <a:pt x="4673205" y="454471"/>
                  <a:pt x="4653782" y="458356"/>
                  <a:pt x="4646013" y="458356"/>
                </a:cubicBezTo>
                <a:cubicBezTo>
                  <a:pt x="4638244" y="454471"/>
                  <a:pt x="4634359" y="458356"/>
                  <a:pt x="4630475" y="458356"/>
                </a:cubicBezTo>
                <a:cubicBezTo>
                  <a:pt x="4630475" y="458356"/>
                  <a:pt x="4622705" y="458356"/>
                  <a:pt x="4611051" y="458356"/>
                </a:cubicBezTo>
                <a:cubicBezTo>
                  <a:pt x="4599398" y="454471"/>
                  <a:pt x="4583859" y="458356"/>
                  <a:pt x="4576090" y="458356"/>
                </a:cubicBezTo>
                <a:cubicBezTo>
                  <a:pt x="4541128" y="458356"/>
                  <a:pt x="4521705" y="458356"/>
                  <a:pt x="4521705" y="458356"/>
                </a:cubicBezTo>
                <a:cubicBezTo>
                  <a:pt x="4521705" y="458356"/>
                  <a:pt x="4513936" y="458356"/>
                  <a:pt x="4455666" y="462240"/>
                </a:cubicBezTo>
                <a:cubicBezTo>
                  <a:pt x="4440128" y="462240"/>
                  <a:pt x="4416820" y="466124"/>
                  <a:pt x="4409051" y="466124"/>
                </a:cubicBezTo>
                <a:cubicBezTo>
                  <a:pt x="4397397" y="466124"/>
                  <a:pt x="4389628" y="466124"/>
                  <a:pt x="4389628" y="466124"/>
                </a:cubicBezTo>
                <a:cubicBezTo>
                  <a:pt x="4385743" y="470009"/>
                  <a:pt x="4343012" y="473893"/>
                  <a:pt x="4304166" y="473893"/>
                </a:cubicBezTo>
                <a:cubicBezTo>
                  <a:pt x="4288627" y="473893"/>
                  <a:pt x="4253666" y="477777"/>
                  <a:pt x="4218704" y="477777"/>
                </a:cubicBezTo>
                <a:cubicBezTo>
                  <a:pt x="4152665" y="485546"/>
                  <a:pt x="4109935" y="485546"/>
                  <a:pt x="4106050" y="485546"/>
                </a:cubicBezTo>
                <a:cubicBezTo>
                  <a:pt x="4106050" y="485546"/>
                  <a:pt x="4078857" y="489431"/>
                  <a:pt x="4043896" y="493315"/>
                </a:cubicBezTo>
                <a:cubicBezTo>
                  <a:pt x="4008934" y="493315"/>
                  <a:pt x="3977857" y="497199"/>
                  <a:pt x="3973973" y="497199"/>
                </a:cubicBezTo>
                <a:cubicBezTo>
                  <a:pt x="3970088" y="497199"/>
                  <a:pt x="3962319" y="497199"/>
                  <a:pt x="3954549" y="501084"/>
                </a:cubicBezTo>
                <a:cubicBezTo>
                  <a:pt x="3946780" y="501084"/>
                  <a:pt x="3923472" y="504968"/>
                  <a:pt x="3904049" y="508852"/>
                </a:cubicBezTo>
                <a:cubicBezTo>
                  <a:pt x="3876857" y="508852"/>
                  <a:pt x="3865203" y="512737"/>
                  <a:pt x="3861318" y="508852"/>
                </a:cubicBezTo>
                <a:cubicBezTo>
                  <a:pt x="3857434" y="504968"/>
                  <a:pt x="3857434" y="504968"/>
                  <a:pt x="3853549" y="508852"/>
                </a:cubicBezTo>
                <a:cubicBezTo>
                  <a:pt x="3853549" y="508852"/>
                  <a:pt x="3845780" y="512737"/>
                  <a:pt x="3830241" y="516621"/>
                </a:cubicBezTo>
                <a:cubicBezTo>
                  <a:pt x="3810818" y="520506"/>
                  <a:pt x="3806934" y="520506"/>
                  <a:pt x="3771972" y="524390"/>
                </a:cubicBezTo>
                <a:cubicBezTo>
                  <a:pt x="3737010" y="524390"/>
                  <a:pt x="3667087" y="536043"/>
                  <a:pt x="3667087" y="539927"/>
                </a:cubicBezTo>
                <a:cubicBezTo>
                  <a:pt x="3663203" y="543812"/>
                  <a:pt x="3651549" y="547696"/>
                  <a:pt x="3624356" y="551580"/>
                </a:cubicBezTo>
                <a:cubicBezTo>
                  <a:pt x="3597164" y="555465"/>
                  <a:pt x="3589395" y="551580"/>
                  <a:pt x="3589395" y="551580"/>
                </a:cubicBezTo>
                <a:cubicBezTo>
                  <a:pt x="3585510" y="543812"/>
                  <a:pt x="3566087" y="547696"/>
                  <a:pt x="3562202" y="555465"/>
                </a:cubicBezTo>
                <a:cubicBezTo>
                  <a:pt x="3558318" y="563234"/>
                  <a:pt x="3558318" y="563234"/>
                  <a:pt x="3546664" y="563234"/>
                </a:cubicBezTo>
                <a:cubicBezTo>
                  <a:pt x="3538894" y="563234"/>
                  <a:pt x="3531125" y="563234"/>
                  <a:pt x="3531125" y="559349"/>
                </a:cubicBezTo>
                <a:cubicBezTo>
                  <a:pt x="3527241" y="559349"/>
                  <a:pt x="3519471" y="559349"/>
                  <a:pt x="3507817" y="559349"/>
                </a:cubicBezTo>
                <a:cubicBezTo>
                  <a:pt x="3500048" y="559349"/>
                  <a:pt x="3492279" y="563234"/>
                  <a:pt x="3492279" y="563234"/>
                </a:cubicBezTo>
                <a:cubicBezTo>
                  <a:pt x="3488394" y="563234"/>
                  <a:pt x="3480625" y="563234"/>
                  <a:pt x="3472856" y="563234"/>
                </a:cubicBezTo>
                <a:cubicBezTo>
                  <a:pt x="3461202" y="563234"/>
                  <a:pt x="3457317" y="563234"/>
                  <a:pt x="3449548" y="567118"/>
                </a:cubicBezTo>
                <a:cubicBezTo>
                  <a:pt x="3441779" y="574887"/>
                  <a:pt x="3437894" y="574887"/>
                  <a:pt x="3441779" y="578771"/>
                </a:cubicBezTo>
                <a:cubicBezTo>
                  <a:pt x="3445663" y="582655"/>
                  <a:pt x="3573856" y="567118"/>
                  <a:pt x="3632125" y="559349"/>
                </a:cubicBezTo>
                <a:cubicBezTo>
                  <a:pt x="3643779" y="555465"/>
                  <a:pt x="3659318" y="555465"/>
                  <a:pt x="3667087" y="555465"/>
                </a:cubicBezTo>
                <a:cubicBezTo>
                  <a:pt x="3670972" y="551580"/>
                  <a:pt x="3682626" y="551580"/>
                  <a:pt x="3690395" y="551580"/>
                </a:cubicBezTo>
                <a:cubicBezTo>
                  <a:pt x="3764203" y="543812"/>
                  <a:pt x="3834126" y="536043"/>
                  <a:pt x="3892395" y="532159"/>
                </a:cubicBezTo>
                <a:cubicBezTo>
                  <a:pt x="3935126" y="528274"/>
                  <a:pt x="3989511" y="524390"/>
                  <a:pt x="4020588" y="520506"/>
                </a:cubicBezTo>
                <a:cubicBezTo>
                  <a:pt x="4067204" y="516621"/>
                  <a:pt x="4090511" y="516621"/>
                  <a:pt x="4090511" y="516621"/>
                </a:cubicBezTo>
                <a:cubicBezTo>
                  <a:pt x="4090511" y="516621"/>
                  <a:pt x="4109935" y="516621"/>
                  <a:pt x="4137127" y="512737"/>
                </a:cubicBezTo>
                <a:cubicBezTo>
                  <a:pt x="4164319" y="508852"/>
                  <a:pt x="4195396" y="508852"/>
                  <a:pt x="4210935" y="508852"/>
                </a:cubicBezTo>
                <a:cubicBezTo>
                  <a:pt x="4296397" y="504968"/>
                  <a:pt x="4327474" y="501084"/>
                  <a:pt x="4335243" y="501084"/>
                </a:cubicBezTo>
                <a:cubicBezTo>
                  <a:pt x="4339128" y="501084"/>
                  <a:pt x="4362435" y="501084"/>
                  <a:pt x="4381858" y="501084"/>
                </a:cubicBezTo>
                <a:cubicBezTo>
                  <a:pt x="4405166" y="497199"/>
                  <a:pt x="4420705" y="497199"/>
                  <a:pt x="4420705" y="497199"/>
                </a:cubicBezTo>
                <a:cubicBezTo>
                  <a:pt x="4420705" y="497199"/>
                  <a:pt x="4428474" y="497199"/>
                  <a:pt x="4440128" y="497199"/>
                </a:cubicBezTo>
                <a:cubicBezTo>
                  <a:pt x="4447897" y="497199"/>
                  <a:pt x="4467320" y="497199"/>
                  <a:pt x="4482859" y="497199"/>
                </a:cubicBezTo>
                <a:cubicBezTo>
                  <a:pt x="4510051" y="493315"/>
                  <a:pt x="4513936" y="493315"/>
                  <a:pt x="4576090" y="493315"/>
                </a:cubicBezTo>
                <a:cubicBezTo>
                  <a:pt x="4595513" y="493315"/>
                  <a:pt x="4618821" y="493315"/>
                  <a:pt x="4630475" y="493315"/>
                </a:cubicBezTo>
                <a:cubicBezTo>
                  <a:pt x="4638244" y="493315"/>
                  <a:pt x="4657667" y="493315"/>
                  <a:pt x="4665436" y="489431"/>
                </a:cubicBezTo>
                <a:cubicBezTo>
                  <a:pt x="4677090" y="489431"/>
                  <a:pt x="4692629" y="489431"/>
                  <a:pt x="4700398" y="489431"/>
                </a:cubicBezTo>
                <a:cubicBezTo>
                  <a:pt x="4708167" y="489431"/>
                  <a:pt x="4723706" y="489431"/>
                  <a:pt x="4731475" y="489431"/>
                </a:cubicBezTo>
                <a:cubicBezTo>
                  <a:pt x="4793629" y="489431"/>
                  <a:pt x="4809167" y="489431"/>
                  <a:pt x="4813052" y="489431"/>
                </a:cubicBezTo>
                <a:cubicBezTo>
                  <a:pt x="4816937" y="489431"/>
                  <a:pt x="4832475" y="489431"/>
                  <a:pt x="4844129" y="489431"/>
                </a:cubicBezTo>
                <a:cubicBezTo>
                  <a:pt x="4859667" y="485546"/>
                  <a:pt x="4879091" y="485546"/>
                  <a:pt x="4890744" y="485546"/>
                </a:cubicBezTo>
                <a:cubicBezTo>
                  <a:pt x="4902398" y="485546"/>
                  <a:pt x="4917937" y="485546"/>
                  <a:pt x="4925706" y="485546"/>
                </a:cubicBezTo>
                <a:cubicBezTo>
                  <a:pt x="4956783" y="485546"/>
                  <a:pt x="5018937" y="485546"/>
                  <a:pt x="5042245" y="489431"/>
                </a:cubicBezTo>
                <a:cubicBezTo>
                  <a:pt x="5053899" y="489431"/>
                  <a:pt x="5069437" y="489431"/>
                  <a:pt x="5077207" y="489431"/>
                </a:cubicBezTo>
                <a:cubicBezTo>
                  <a:pt x="5081091" y="489431"/>
                  <a:pt x="5096630" y="489431"/>
                  <a:pt x="5108284" y="489431"/>
                </a:cubicBezTo>
                <a:cubicBezTo>
                  <a:pt x="5154899" y="489431"/>
                  <a:pt x="5174322" y="489431"/>
                  <a:pt x="5267553" y="481662"/>
                </a:cubicBezTo>
                <a:cubicBezTo>
                  <a:pt x="5283092" y="481662"/>
                  <a:pt x="5302515" y="481662"/>
                  <a:pt x="5310284" y="481662"/>
                </a:cubicBezTo>
                <a:cubicBezTo>
                  <a:pt x="5318053" y="481662"/>
                  <a:pt x="5341361" y="477777"/>
                  <a:pt x="5356900" y="477777"/>
                </a:cubicBezTo>
                <a:cubicBezTo>
                  <a:pt x="5376323" y="477777"/>
                  <a:pt x="5395746" y="477777"/>
                  <a:pt x="5399630" y="477777"/>
                </a:cubicBezTo>
                <a:cubicBezTo>
                  <a:pt x="5415169" y="481662"/>
                  <a:pt x="5446246" y="481662"/>
                  <a:pt x="5473438" y="477777"/>
                </a:cubicBezTo>
                <a:cubicBezTo>
                  <a:pt x="5485092" y="477777"/>
                  <a:pt x="5500631" y="477777"/>
                  <a:pt x="5504515" y="481662"/>
                </a:cubicBezTo>
                <a:cubicBezTo>
                  <a:pt x="5512285" y="481662"/>
                  <a:pt x="5520054" y="481662"/>
                  <a:pt x="5523939" y="481662"/>
                </a:cubicBezTo>
                <a:cubicBezTo>
                  <a:pt x="5527823" y="481662"/>
                  <a:pt x="5535592" y="481662"/>
                  <a:pt x="5543362" y="481662"/>
                </a:cubicBezTo>
                <a:cubicBezTo>
                  <a:pt x="5555016" y="481662"/>
                  <a:pt x="5613285" y="485546"/>
                  <a:pt x="5648247" y="481662"/>
                </a:cubicBezTo>
                <a:cubicBezTo>
                  <a:pt x="5652131" y="481662"/>
                  <a:pt x="5656016" y="481662"/>
                  <a:pt x="5659900" y="485546"/>
                </a:cubicBezTo>
                <a:cubicBezTo>
                  <a:pt x="5663785" y="485546"/>
                  <a:pt x="5675439" y="485546"/>
                  <a:pt x="5687093" y="485546"/>
                </a:cubicBezTo>
                <a:cubicBezTo>
                  <a:pt x="5694862" y="485546"/>
                  <a:pt x="5710401" y="485546"/>
                  <a:pt x="5714285" y="485546"/>
                </a:cubicBezTo>
                <a:cubicBezTo>
                  <a:pt x="5757016" y="485546"/>
                  <a:pt x="5764785" y="485546"/>
                  <a:pt x="5764785" y="481662"/>
                </a:cubicBezTo>
                <a:cubicBezTo>
                  <a:pt x="5764785" y="481662"/>
                  <a:pt x="5753131" y="481662"/>
                  <a:pt x="5741478" y="477777"/>
                </a:cubicBezTo>
                <a:cubicBezTo>
                  <a:pt x="5714285" y="477777"/>
                  <a:pt x="5667670" y="473893"/>
                  <a:pt x="5659900" y="473893"/>
                </a:cubicBezTo>
                <a:cubicBezTo>
                  <a:pt x="5652131" y="473893"/>
                  <a:pt x="5644362" y="470009"/>
                  <a:pt x="5636593" y="470009"/>
                </a:cubicBezTo>
                <a:cubicBezTo>
                  <a:pt x="5624939" y="470009"/>
                  <a:pt x="5621054" y="470009"/>
                  <a:pt x="5593862" y="470009"/>
                </a:cubicBezTo>
                <a:cubicBezTo>
                  <a:pt x="5589977" y="466124"/>
                  <a:pt x="5586093" y="466124"/>
                  <a:pt x="5582208" y="466124"/>
                </a:cubicBezTo>
                <a:cubicBezTo>
                  <a:pt x="5582208" y="462240"/>
                  <a:pt x="5570554" y="462240"/>
                  <a:pt x="5558900" y="462240"/>
                </a:cubicBezTo>
                <a:cubicBezTo>
                  <a:pt x="5547246" y="462240"/>
                  <a:pt x="5527823" y="462240"/>
                  <a:pt x="5512285" y="458356"/>
                </a:cubicBezTo>
                <a:cubicBezTo>
                  <a:pt x="5500631" y="458356"/>
                  <a:pt x="5488977" y="458356"/>
                  <a:pt x="5481208" y="458356"/>
                </a:cubicBezTo>
                <a:cubicBezTo>
                  <a:pt x="5465669" y="458356"/>
                  <a:pt x="5442361" y="458356"/>
                  <a:pt x="5438477" y="454471"/>
                </a:cubicBezTo>
                <a:cubicBezTo>
                  <a:pt x="5430707" y="454471"/>
                  <a:pt x="5407400" y="454471"/>
                  <a:pt x="5372438" y="454471"/>
                </a:cubicBezTo>
                <a:cubicBezTo>
                  <a:pt x="5360784" y="454471"/>
                  <a:pt x="5329707" y="450587"/>
                  <a:pt x="5325823" y="450587"/>
                </a:cubicBezTo>
                <a:cubicBezTo>
                  <a:pt x="5321938" y="450587"/>
                  <a:pt x="5314169" y="450587"/>
                  <a:pt x="5302515" y="450587"/>
                </a:cubicBezTo>
                <a:cubicBezTo>
                  <a:pt x="5290861" y="450587"/>
                  <a:pt x="5279207" y="450587"/>
                  <a:pt x="5279207" y="450587"/>
                </a:cubicBezTo>
                <a:cubicBezTo>
                  <a:pt x="5275322" y="450587"/>
                  <a:pt x="5252015" y="446702"/>
                  <a:pt x="5224822" y="446702"/>
                </a:cubicBezTo>
                <a:cubicBezTo>
                  <a:pt x="5197630" y="446702"/>
                  <a:pt x="5166553" y="446702"/>
                  <a:pt x="5162668" y="446702"/>
                </a:cubicBezTo>
                <a:cubicBezTo>
                  <a:pt x="5151014" y="446702"/>
                  <a:pt x="5147130" y="446702"/>
                  <a:pt x="5154899" y="442818"/>
                </a:cubicBezTo>
                <a:cubicBezTo>
                  <a:pt x="5154899" y="438934"/>
                  <a:pt x="5154899" y="438934"/>
                  <a:pt x="5154899" y="435049"/>
                </a:cubicBezTo>
                <a:cubicBezTo>
                  <a:pt x="5147130" y="435049"/>
                  <a:pt x="5147130" y="431165"/>
                  <a:pt x="5158784" y="427281"/>
                </a:cubicBezTo>
                <a:cubicBezTo>
                  <a:pt x="5174322" y="427281"/>
                  <a:pt x="5178207" y="431165"/>
                  <a:pt x="5170438" y="435049"/>
                </a:cubicBezTo>
                <a:cubicBezTo>
                  <a:pt x="5162668" y="435049"/>
                  <a:pt x="5162668" y="438934"/>
                  <a:pt x="5166553" y="438934"/>
                </a:cubicBezTo>
                <a:cubicBezTo>
                  <a:pt x="5174322" y="438934"/>
                  <a:pt x="5189861" y="438934"/>
                  <a:pt x="5193745" y="435049"/>
                </a:cubicBezTo>
                <a:cubicBezTo>
                  <a:pt x="5197630" y="435049"/>
                  <a:pt x="5197630" y="435049"/>
                  <a:pt x="5201515" y="435049"/>
                </a:cubicBezTo>
                <a:cubicBezTo>
                  <a:pt x="5201515" y="435049"/>
                  <a:pt x="5209284" y="435049"/>
                  <a:pt x="5217053" y="435049"/>
                </a:cubicBezTo>
                <a:cubicBezTo>
                  <a:pt x="5228707" y="431165"/>
                  <a:pt x="5259784" y="431165"/>
                  <a:pt x="5294746" y="435049"/>
                </a:cubicBezTo>
                <a:cubicBezTo>
                  <a:pt x="5302515" y="435049"/>
                  <a:pt x="5321938" y="435049"/>
                  <a:pt x="5337476" y="435049"/>
                </a:cubicBezTo>
                <a:cubicBezTo>
                  <a:pt x="5353015" y="431165"/>
                  <a:pt x="5376323" y="435049"/>
                  <a:pt x="5391861" y="435049"/>
                </a:cubicBezTo>
                <a:cubicBezTo>
                  <a:pt x="5415169" y="435049"/>
                  <a:pt x="5434592" y="438934"/>
                  <a:pt x="5465669" y="438934"/>
                </a:cubicBezTo>
                <a:cubicBezTo>
                  <a:pt x="5473438" y="438934"/>
                  <a:pt x="5481208" y="438934"/>
                  <a:pt x="5485092" y="438934"/>
                </a:cubicBezTo>
                <a:cubicBezTo>
                  <a:pt x="5492862" y="438934"/>
                  <a:pt x="5516169" y="438934"/>
                  <a:pt x="5535592" y="438934"/>
                </a:cubicBezTo>
                <a:cubicBezTo>
                  <a:pt x="5539477" y="438934"/>
                  <a:pt x="5551131" y="438934"/>
                  <a:pt x="5562785" y="442818"/>
                </a:cubicBezTo>
                <a:cubicBezTo>
                  <a:pt x="5586093" y="442818"/>
                  <a:pt x="5632708" y="446702"/>
                  <a:pt x="5640477" y="446702"/>
                </a:cubicBezTo>
                <a:cubicBezTo>
                  <a:pt x="5644362" y="446702"/>
                  <a:pt x="5652131" y="446702"/>
                  <a:pt x="5656016" y="446702"/>
                </a:cubicBezTo>
                <a:cubicBezTo>
                  <a:pt x="5663785" y="446702"/>
                  <a:pt x="5683208" y="446702"/>
                  <a:pt x="5698747" y="450587"/>
                </a:cubicBezTo>
                <a:cubicBezTo>
                  <a:pt x="5714285" y="450587"/>
                  <a:pt x="5733708" y="450587"/>
                  <a:pt x="5737593" y="454471"/>
                </a:cubicBezTo>
                <a:cubicBezTo>
                  <a:pt x="5745362" y="454471"/>
                  <a:pt x="5757016" y="454471"/>
                  <a:pt x="5760901" y="454471"/>
                </a:cubicBezTo>
                <a:cubicBezTo>
                  <a:pt x="5776439" y="454471"/>
                  <a:pt x="5799747" y="458356"/>
                  <a:pt x="5830824" y="462240"/>
                </a:cubicBezTo>
                <a:cubicBezTo>
                  <a:pt x="5854132" y="466124"/>
                  <a:pt x="5904632" y="470009"/>
                  <a:pt x="5924055" y="470009"/>
                </a:cubicBezTo>
                <a:cubicBezTo>
                  <a:pt x="5927940" y="470009"/>
                  <a:pt x="5939594" y="473893"/>
                  <a:pt x="5943478" y="473893"/>
                </a:cubicBezTo>
                <a:cubicBezTo>
                  <a:pt x="5955132" y="473893"/>
                  <a:pt x="6001748" y="477777"/>
                  <a:pt x="6036709" y="477777"/>
                </a:cubicBezTo>
                <a:cubicBezTo>
                  <a:pt x="6052248" y="481662"/>
                  <a:pt x="6067786" y="481662"/>
                  <a:pt x="6067786" y="481662"/>
                </a:cubicBezTo>
                <a:cubicBezTo>
                  <a:pt x="6071671" y="481662"/>
                  <a:pt x="6083325" y="485546"/>
                  <a:pt x="6094979" y="485546"/>
                </a:cubicBezTo>
                <a:cubicBezTo>
                  <a:pt x="6110517" y="485546"/>
                  <a:pt x="6122171" y="485546"/>
                  <a:pt x="6126056" y="485546"/>
                </a:cubicBezTo>
                <a:cubicBezTo>
                  <a:pt x="6133825" y="485546"/>
                  <a:pt x="6141594" y="485546"/>
                  <a:pt x="6149363" y="485546"/>
                </a:cubicBezTo>
                <a:cubicBezTo>
                  <a:pt x="6153248" y="485546"/>
                  <a:pt x="6161017" y="485546"/>
                  <a:pt x="6164902" y="485546"/>
                </a:cubicBezTo>
                <a:cubicBezTo>
                  <a:pt x="6176556" y="489431"/>
                  <a:pt x="6133825" y="489431"/>
                  <a:pt x="6110517" y="489431"/>
                </a:cubicBezTo>
                <a:cubicBezTo>
                  <a:pt x="6106632" y="489431"/>
                  <a:pt x="6098863" y="489431"/>
                  <a:pt x="6098863" y="489431"/>
                </a:cubicBezTo>
                <a:cubicBezTo>
                  <a:pt x="6098863" y="493315"/>
                  <a:pt x="6102748" y="493315"/>
                  <a:pt x="6106632" y="493315"/>
                </a:cubicBezTo>
                <a:cubicBezTo>
                  <a:pt x="6129940" y="493315"/>
                  <a:pt x="6153248" y="497199"/>
                  <a:pt x="6161017" y="501084"/>
                </a:cubicBezTo>
                <a:cubicBezTo>
                  <a:pt x="6164902" y="504968"/>
                  <a:pt x="6164902" y="504968"/>
                  <a:pt x="6164902" y="504968"/>
                </a:cubicBezTo>
                <a:cubicBezTo>
                  <a:pt x="6153248" y="504968"/>
                  <a:pt x="6153248" y="504968"/>
                  <a:pt x="6153248" y="504968"/>
                </a:cubicBezTo>
                <a:cubicBezTo>
                  <a:pt x="6145479" y="504968"/>
                  <a:pt x="6133825" y="504968"/>
                  <a:pt x="6129940" y="504968"/>
                </a:cubicBezTo>
                <a:cubicBezTo>
                  <a:pt x="6122171" y="504968"/>
                  <a:pt x="6118286" y="504968"/>
                  <a:pt x="6114402" y="504968"/>
                </a:cubicBezTo>
                <a:cubicBezTo>
                  <a:pt x="6110517" y="501084"/>
                  <a:pt x="6102748" y="501084"/>
                  <a:pt x="6098863" y="504968"/>
                </a:cubicBezTo>
                <a:cubicBezTo>
                  <a:pt x="6098863" y="504968"/>
                  <a:pt x="6091094" y="504968"/>
                  <a:pt x="6087209" y="504968"/>
                </a:cubicBezTo>
                <a:cubicBezTo>
                  <a:pt x="6083325" y="504968"/>
                  <a:pt x="6071671" y="501084"/>
                  <a:pt x="6063902" y="501084"/>
                </a:cubicBezTo>
                <a:cubicBezTo>
                  <a:pt x="6052248" y="501084"/>
                  <a:pt x="6040594" y="497199"/>
                  <a:pt x="6036709" y="497199"/>
                </a:cubicBezTo>
                <a:cubicBezTo>
                  <a:pt x="6025055" y="493315"/>
                  <a:pt x="6021171" y="493315"/>
                  <a:pt x="6021171" y="501084"/>
                </a:cubicBezTo>
                <a:cubicBezTo>
                  <a:pt x="6021171" y="504968"/>
                  <a:pt x="6021171" y="504968"/>
                  <a:pt x="5993978" y="501084"/>
                </a:cubicBezTo>
                <a:cubicBezTo>
                  <a:pt x="5951247" y="497199"/>
                  <a:pt x="5943478" y="497199"/>
                  <a:pt x="5935709" y="497199"/>
                </a:cubicBezTo>
                <a:cubicBezTo>
                  <a:pt x="5927940" y="497199"/>
                  <a:pt x="5924055" y="497199"/>
                  <a:pt x="5920170" y="493315"/>
                </a:cubicBezTo>
                <a:cubicBezTo>
                  <a:pt x="5920170" y="493315"/>
                  <a:pt x="5916286" y="493315"/>
                  <a:pt x="5912401" y="493315"/>
                </a:cubicBezTo>
                <a:cubicBezTo>
                  <a:pt x="5900747" y="493315"/>
                  <a:pt x="5881324" y="489431"/>
                  <a:pt x="5873555" y="489431"/>
                </a:cubicBezTo>
                <a:cubicBezTo>
                  <a:pt x="5869670" y="489431"/>
                  <a:pt x="5861901" y="489431"/>
                  <a:pt x="5861901" y="489431"/>
                </a:cubicBezTo>
                <a:cubicBezTo>
                  <a:pt x="5858016" y="489431"/>
                  <a:pt x="5846362" y="489431"/>
                  <a:pt x="5834709" y="489431"/>
                </a:cubicBezTo>
                <a:cubicBezTo>
                  <a:pt x="5823055" y="485546"/>
                  <a:pt x="5807516" y="485546"/>
                  <a:pt x="5795862" y="489431"/>
                </a:cubicBezTo>
                <a:cubicBezTo>
                  <a:pt x="5760901" y="489431"/>
                  <a:pt x="5733708" y="501084"/>
                  <a:pt x="5753131" y="501084"/>
                </a:cubicBezTo>
                <a:cubicBezTo>
                  <a:pt x="5757016" y="501084"/>
                  <a:pt x="5764785" y="504968"/>
                  <a:pt x="5768670" y="504968"/>
                </a:cubicBezTo>
                <a:cubicBezTo>
                  <a:pt x="5772555" y="508852"/>
                  <a:pt x="5784208" y="508852"/>
                  <a:pt x="5795862" y="508852"/>
                </a:cubicBezTo>
                <a:cubicBezTo>
                  <a:pt x="5803632" y="504968"/>
                  <a:pt x="5815285" y="504968"/>
                  <a:pt x="5819170" y="508852"/>
                </a:cubicBezTo>
                <a:cubicBezTo>
                  <a:pt x="5826939" y="508852"/>
                  <a:pt x="5830824" y="508852"/>
                  <a:pt x="5830824" y="508852"/>
                </a:cubicBezTo>
                <a:cubicBezTo>
                  <a:pt x="5834709" y="504968"/>
                  <a:pt x="5838593" y="508852"/>
                  <a:pt x="5838593" y="508852"/>
                </a:cubicBezTo>
                <a:cubicBezTo>
                  <a:pt x="5842478" y="508852"/>
                  <a:pt x="5850247" y="512737"/>
                  <a:pt x="5858016" y="508852"/>
                </a:cubicBezTo>
                <a:cubicBezTo>
                  <a:pt x="5865786" y="508852"/>
                  <a:pt x="5877439" y="512737"/>
                  <a:pt x="5885209" y="512737"/>
                </a:cubicBezTo>
                <a:cubicBezTo>
                  <a:pt x="5889093" y="512737"/>
                  <a:pt x="5904632" y="512737"/>
                  <a:pt x="5912401" y="512737"/>
                </a:cubicBezTo>
                <a:cubicBezTo>
                  <a:pt x="5924055" y="512737"/>
                  <a:pt x="5931824" y="512737"/>
                  <a:pt x="5931824" y="516621"/>
                </a:cubicBezTo>
                <a:cubicBezTo>
                  <a:pt x="5935709" y="516621"/>
                  <a:pt x="5935709" y="516621"/>
                  <a:pt x="5935709" y="516621"/>
                </a:cubicBezTo>
                <a:cubicBezTo>
                  <a:pt x="5939594" y="516621"/>
                  <a:pt x="5943478" y="516621"/>
                  <a:pt x="5951247" y="520506"/>
                </a:cubicBezTo>
                <a:cubicBezTo>
                  <a:pt x="5955132" y="520506"/>
                  <a:pt x="5970671" y="524390"/>
                  <a:pt x="5986209" y="524390"/>
                </a:cubicBezTo>
                <a:cubicBezTo>
                  <a:pt x="6001748" y="524390"/>
                  <a:pt x="6025055" y="520506"/>
                  <a:pt x="6036709" y="524390"/>
                </a:cubicBezTo>
                <a:cubicBezTo>
                  <a:pt x="6060017" y="524390"/>
                  <a:pt x="6106632" y="524390"/>
                  <a:pt x="6118286" y="520506"/>
                </a:cubicBezTo>
                <a:cubicBezTo>
                  <a:pt x="6118286" y="520506"/>
                  <a:pt x="6126056" y="520506"/>
                  <a:pt x="6129940" y="524390"/>
                </a:cubicBezTo>
                <a:cubicBezTo>
                  <a:pt x="6133825" y="524390"/>
                  <a:pt x="6145479" y="524390"/>
                  <a:pt x="6157133" y="524390"/>
                </a:cubicBezTo>
                <a:cubicBezTo>
                  <a:pt x="6180440" y="524390"/>
                  <a:pt x="6192094" y="524390"/>
                  <a:pt x="6195979" y="528274"/>
                </a:cubicBezTo>
                <a:cubicBezTo>
                  <a:pt x="6199863" y="532159"/>
                  <a:pt x="6227056" y="536043"/>
                  <a:pt x="6234825" y="532159"/>
                </a:cubicBezTo>
                <a:cubicBezTo>
                  <a:pt x="6234825" y="532159"/>
                  <a:pt x="6234825" y="528274"/>
                  <a:pt x="6234825" y="528274"/>
                </a:cubicBezTo>
                <a:cubicBezTo>
                  <a:pt x="6234825" y="528274"/>
                  <a:pt x="6234825" y="524390"/>
                  <a:pt x="6238710" y="524390"/>
                </a:cubicBezTo>
                <a:cubicBezTo>
                  <a:pt x="6246479" y="524390"/>
                  <a:pt x="6246479" y="524390"/>
                  <a:pt x="6246479" y="528274"/>
                </a:cubicBezTo>
                <a:cubicBezTo>
                  <a:pt x="6246479" y="536043"/>
                  <a:pt x="6246479" y="536043"/>
                  <a:pt x="6254248" y="536043"/>
                </a:cubicBezTo>
                <a:cubicBezTo>
                  <a:pt x="6262017" y="532159"/>
                  <a:pt x="6265902" y="532159"/>
                  <a:pt x="6269787" y="532159"/>
                </a:cubicBezTo>
                <a:cubicBezTo>
                  <a:pt x="6296979" y="532159"/>
                  <a:pt x="6304748" y="536043"/>
                  <a:pt x="6308633" y="536043"/>
                </a:cubicBezTo>
                <a:cubicBezTo>
                  <a:pt x="6308633" y="539927"/>
                  <a:pt x="6316402" y="539927"/>
                  <a:pt x="6328056" y="539927"/>
                </a:cubicBezTo>
                <a:cubicBezTo>
                  <a:pt x="6335825" y="539927"/>
                  <a:pt x="6339710" y="539927"/>
                  <a:pt x="6339710" y="543812"/>
                </a:cubicBezTo>
                <a:cubicBezTo>
                  <a:pt x="6339710" y="547696"/>
                  <a:pt x="6347479" y="551580"/>
                  <a:pt x="6351364" y="543812"/>
                </a:cubicBezTo>
                <a:cubicBezTo>
                  <a:pt x="6355248" y="539927"/>
                  <a:pt x="6355248" y="539927"/>
                  <a:pt x="6359133" y="547696"/>
                </a:cubicBezTo>
                <a:cubicBezTo>
                  <a:pt x="6363018" y="551580"/>
                  <a:pt x="6363018" y="551580"/>
                  <a:pt x="6382441" y="551580"/>
                </a:cubicBezTo>
                <a:cubicBezTo>
                  <a:pt x="6417403" y="551580"/>
                  <a:pt x="6432941" y="551580"/>
                  <a:pt x="6440710" y="551580"/>
                </a:cubicBezTo>
                <a:cubicBezTo>
                  <a:pt x="6444595" y="555465"/>
                  <a:pt x="6452364" y="555465"/>
                  <a:pt x="6456249" y="555465"/>
                </a:cubicBezTo>
                <a:cubicBezTo>
                  <a:pt x="6475672" y="555465"/>
                  <a:pt x="6487326" y="559349"/>
                  <a:pt x="6483441" y="563234"/>
                </a:cubicBezTo>
                <a:cubicBezTo>
                  <a:pt x="6483441" y="567118"/>
                  <a:pt x="6491210" y="567118"/>
                  <a:pt x="6549480" y="571002"/>
                </a:cubicBezTo>
                <a:cubicBezTo>
                  <a:pt x="6572788" y="571002"/>
                  <a:pt x="6596095" y="571002"/>
                  <a:pt x="6603865" y="574887"/>
                </a:cubicBezTo>
                <a:cubicBezTo>
                  <a:pt x="6611634" y="574887"/>
                  <a:pt x="6619403" y="574887"/>
                  <a:pt x="6627172" y="574887"/>
                </a:cubicBezTo>
                <a:cubicBezTo>
                  <a:pt x="6631057" y="574887"/>
                  <a:pt x="6642711" y="574887"/>
                  <a:pt x="6646595" y="574887"/>
                </a:cubicBezTo>
                <a:cubicBezTo>
                  <a:pt x="6650480" y="574887"/>
                  <a:pt x="6685442" y="574887"/>
                  <a:pt x="6708749" y="574887"/>
                </a:cubicBezTo>
                <a:cubicBezTo>
                  <a:pt x="6712634" y="574887"/>
                  <a:pt x="6716519" y="574887"/>
                  <a:pt x="6720403" y="578771"/>
                </a:cubicBezTo>
                <a:cubicBezTo>
                  <a:pt x="6720403" y="578771"/>
                  <a:pt x="6724288" y="578771"/>
                  <a:pt x="6724288" y="578771"/>
                </a:cubicBezTo>
                <a:cubicBezTo>
                  <a:pt x="6724288" y="578771"/>
                  <a:pt x="6732057" y="578771"/>
                  <a:pt x="6735942" y="578771"/>
                </a:cubicBezTo>
                <a:cubicBezTo>
                  <a:pt x="6743711" y="578771"/>
                  <a:pt x="6751480" y="578771"/>
                  <a:pt x="6759250" y="578771"/>
                </a:cubicBezTo>
                <a:cubicBezTo>
                  <a:pt x="6763134" y="578771"/>
                  <a:pt x="6774788" y="578771"/>
                  <a:pt x="6782557" y="582655"/>
                </a:cubicBezTo>
                <a:cubicBezTo>
                  <a:pt x="6790327" y="582655"/>
                  <a:pt x="6801980" y="582655"/>
                  <a:pt x="6805865" y="582655"/>
                </a:cubicBezTo>
                <a:cubicBezTo>
                  <a:pt x="6809750" y="582655"/>
                  <a:pt x="6817519" y="586540"/>
                  <a:pt x="6817519" y="586540"/>
                </a:cubicBezTo>
                <a:cubicBezTo>
                  <a:pt x="6817519" y="590424"/>
                  <a:pt x="6821404" y="590424"/>
                  <a:pt x="6825288" y="590424"/>
                </a:cubicBezTo>
                <a:cubicBezTo>
                  <a:pt x="6829173" y="586540"/>
                  <a:pt x="6829173" y="586540"/>
                  <a:pt x="6829173" y="590424"/>
                </a:cubicBezTo>
                <a:cubicBezTo>
                  <a:pt x="6829173" y="590424"/>
                  <a:pt x="6833058" y="590424"/>
                  <a:pt x="6833058" y="590424"/>
                </a:cubicBezTo>
                <a:cubicBezTo>
                  <a:pt x="6833058" y="590424"/>
                  <a:pt x="6836942" y="590424"/>
                  <a:pt x="6840826" y="590424"/>
                </a:cubicBezTo>
                <a:cubicBezTo>
                  <a:pt x="6848596" y="594309"/>
                  <a:pt x="6918519" y="598193"/>
                  <a:pt x="6941827" y="598193"/>
                </a:cubicBezTo>
                <a:cubicBezTo>
                  <a:pt x="6945712" y="598193"/>
                  <a:pt x="6957366" y="602077"/>
                  <a:pt x="6961250" y="602077"/>
                </a:cubicBezTo>
                <a:cubicBezTo>
                  <a:pt x="6965134" y="602077"/>
                  <a:pt x="6969019" y="605962"/>
                  <a:pt x="6972904" y="605962"/>
                </a:cubicBezTo>
                <a:cubicBezTo>
                  <a:pt x="6976788" y="602077"/>
                  <a:pt x="6984558" y="605962"/>
                  <a:pt x="6988442" y="605962"/>
                </a:cubicBezTo>
                <a:cubicBezTo>
                  <a:pt x="6992327" y="605962"/>
                  <a:pt x="7011750" y="605962"/>
                  <a:pt x="7027288" y="609846"/>
                </a:cubicBezTo>
                <a:cubicBezTo>
                  <a:pt x="7042827" y="609846"/>
                  <a:pt x="7062250" y="613730"/>
                  <a:pt x="7070020" y="613730"/>
                </a:cubicBezTo>
                <a:cubicBezTo>
                  <a:pt x="7073904" y="613730"/>
                  <a:pt x="7081674" y="613730"/>
                  <a:pt x="7085558" y="613730"/>
                </a:cubicBezTo>
                <a:cubicBezTo>
                  <a:pt x="7089442" y="613730"/>
                  <a:pt x="7097212" y="613730"/>
                  <a:pt x="7101096" y="617615"/>
                </a:cubicBezTo>
                <a:cubicBezTo>
                  <a:pt x="7108866" y="617615"/>
                  <a:pt x="7120520" y="617615"/>
                  <a:pt x="7132174" y="621499"/>
                </a:cubicBezTo>
                <a:cubicBezTo>
                  <a:pt x="7143828" y="621499"/>
                  <a:pt x="7155481" y="621499"/>
                  <a:pt x="7159366" y="621499"/>
                </a:cubicBezTo>
                <a:cubicBezTo>
                  <a:pt x="7163250" y="621499"/>
                  <a:pt x="7174904" y="621499"/>
                  <a:pt x="7182674" y="621499"/>
                </a:cubicBezTo>
                <a:cubicBezTo>
                  <a:pt x="7190443" y="621499"/>
                  <a:pt x="7198212" y="621499"/>
                  <a:pt x="7202096" y="621499"/>
                </a:cubicBezTo>
                <a:cubicBezTo>
                  <a:pt x="7202096" y="625383"/>
                  <a:pt x="7209866" y="625383"/>
                  <a:pt x="7217635" y="625383"/>
                </a:cubicBezTo>
                <a:cubicBezTo>
                  <a:pt x="7240943" y="629268"/>
                  <a:pt x="7252597" y="629268"/>
                  <a:pt x="7256482" y="633152"/>
                </a:cubicBezTo>
                <a:cubicBezTo>
                  <a:pt x="7260366" y="633152"/>
                  <a:pt x="7240943" y="633152"/>
                  <a:pt x="7225404" y="633152"/>
                </a:cubicBezTo>
                <a:cubicBezTo>
                  <a:pt x="7221520" y="629268"/>
                  <a:pt x="7213750" y="629268"/>
                  <a:pt x="7209866" y="629268"/>
                </a:cubicBezTo>
                <a:cubicBezTo>
                  <a:pt x="7202096" y="629268"/>
                  <a:pt x="7194328" y="629268"/>
                  <a:pt x="7186558" y="629268"/>
                </a:cubicBezTo>
                <a:cubicBezTo>
                  <a:pt x="7182674" y="629268"/>
                  <a:pt x="7163250" y="629268"/>
                  <a:pt x="7147712" y="625383"/>
                </a:cubicBezTo>
                <a:cubicBezTo>
                  <a:pt x="7132174" y="625383"/>
                  <a:pt x="7104981" y="625383"/>
                  <a:pt x="7093327" y="625383"/>
                </a:cubicBezTo>
                <a:cubicBezTo>
                  <a:pt x="7077788" y="621499"/>
                  <a:pt x="7050596" y="621499"/>
                  <a:pt x="7031173" y="617615"/>
                </a:cubicBezTo>
                <a:cubicBezTo>
                  <a:pt x="7011750" y="617615"/>
                  <a:pt x="6988442" y="617615"/>
                  <a:pt x="6980673" y="613730"/>
                </a:cubicBezTo>
                <a:cubicBezTo>
                  <a:pt x="6969019" y="613730"/>
                  <a:pt x="6965134" y="613730"/>
                  <a:pt x="6961250" y="617615"/>
                </a:cubicBezTo>
                <a:cubicBezTo>
                  <a:pt x="6957366" y="617615"/>
                  <a:pt x="6953480" y="617615"/>
                  <a:pt x="6953480" y="617615"/>
                </a:cubicBezTo>
                <a:cubicBezTo>
                  <a:pt x="6949596" y="617615"/>
                  <a:pt x="6934058" y="617615"/>
                  <a:pt x="6914634" y="617615"/>
                </a:cubicBezTo>
                <a:cubicBezTo>
                  <a:pt x="6891326" y="617615"/>
                  <a:pt x="6871904" y="617615"/>
                  <a:pt x="6868019" y="613730"/>
                </a:cubicBezTo>
                <a:cubicBezTo>
                  <a:pt x="6844711" y="613730"/>
                  <a:pt x="6817519" y="613730"/>
                  <a:pt x="6813634" y="617615"/>
                </a:cubicBezTo>
                <a:cubicBezTo>
                  <a:pt x="6809750" y="621499"/>
                  <a:pt x="6809750" y="621499"/>
                  <a:pt x="6813634" y="625383"/>
                </a:cubicBezTo>
                <a:cubicBezTo>
                  <a:pt x="6813634" y="625383"/>
                  <a:pt x="6817519" y="629268"/>
                  <a:pt x="6817519" y="625383"/>
                </a:cubicBezTo>
                <a:cubicBezTo>
                  <a:pt x="6821404" y="621499"/>
                  <a:pt x="6891326" y="629268"/>
                  <a:pt x="6899096" y="637037"/>
                </a:cubicBezTo>
                <a:cubicBezTo>
                  <a:pt x="6902980" y="637037"/>
                  <a:pt x="6906865" y="637037"/>
                  <a:pt x="6910750" y="637037"/>
                </a:cubicBezTo>
                <a:cubicBezTo>
                  <a:pt x="6914634" y="637037"/>
                  <a:pt x="6918519" y="644805"/>
                  <a:pt x="6910750" y="648690"/>
                </a:cubicBezTo>
                <a:cubicBezTo>
                  <a:pt x="6910750" y="648690"/>
                  <a:pt x="6906865" y="648690"/>
                  <a:pt x="6902980" y="648690"/>
                </a:cubicBezTo>
                <a:cubicBezTo>
                  <a:pt x="6895212" y="644805"/>
                  <a:pt x="6895212" y="644805"/>
                  <a:pt x="6895212" y="648690"/>
                </a:cubicBezTo>
                <a:cubicBezTo>
                  <a:pt x="6895212" y="648690"/>
                  <a:pt x="6906865" y="652574"/>
                  <a:pt x="6914634" y="652574"/>
                </a:cubicBezTo>
                <a:cubicBezTo>
                  <a:pt x="6914634" y="652574"/>
                  <a:pt x="6918519" y="652574"/>
                  <a:pt x="6918519" y="656459"/>
                </a:cubicBezTo>
                <a:cubicBezTo>
                  <a:pt x="6918519" y="660343"/>
                  <a:pt x="6922404" y="660343"/>
                  <a:pt x="6957366" y="664227"/>
                </a:cubicBezTo>
                <a:cubicBezTo>
                  <a:pt x="6972904" y="664227"/>
                  <a:pt x="6992327" y="664227"/>
                  <a:pt x="6992327" y="668112"/>
                </a:cubicBezTo>
                <a:cubicBezTo>
                  <a:pt x="7000096" y="668112"/>
                  <a:pt x="7050596" y="675880"/>
                  <a:pt x="7058366" y="675880"/>
                </a:cubicBezTo>
                <a:cubicBezTo>
                  <a:pt x="7058366" y="675880"/>
                  <a:pt x="7062250" y="675880"/>
                  <a:pt x="7066135" y="675880"/>
                </a:cubicBezTo>
                <a:cubicBezTo>
                  <a:pt x="7066135" y="679765"/>
                  <a:pt x="7070020" y="679765"/>
                  <a:pt x="7070020" y="679765"/>
                </a:cubicBezTo>
                <a:cubicBezTo>
                  <a:pt x="7073904" y="679765"/>
                  <a:pt x="7077788" y="679765"/>
                  <a:pt x="7077788" y="679765"/>
                </a:cubicBezTo>
                <a:cubicBezTo>
                  <a:pt x="7081674" y="679765"/>
                  <a:pt x="7112750" y="683649"/>
                  <a:pt x="7147712" y="687533"/>
                </a:cubicBezTo>
                <a:cubicBezTo>
                  <a:pt x="7159366" y="691418"/>
                  <a:pt x="7174904" y="691418"/>
                  <a:pt x="7186558" y="691418"/>
                </a:cubicBezTo>
                <a:cubicBezTo>
                  <a:pt x="7194328" y="695302"/>
                  <a:pt x="7209866" y="695302"/>
                  <a:pt x="7217635" y="695302"/>
                </a:cubicBezTo>
                <a:cubicBezTo>
                  <a:pt x="7225404" y="695302"/>
                  <a:pt x="7233174" y="695302"/>
                  <a:pt x="7237058" y="695302"/>
                </a:cubicBezTo>
                <a:cubicBezTo>
                  <a:pt x="7237058" y="695302"/>
                  <a:pt x="7240943" y="699187"/>
                  <a:pt x="7248712" y="699187"/>
                </a:cubicBezTo>
                <a:cubicBezTo>
                  <a:pt x="7272020" y="699187"/>
                  <a:pt x="7279790" y="699187"/>
                  <a:pt x="7287558" y="703071"/>
                </a:cubicBezTo>
                <a:cubicBezTo>
                  <a:pt x="7291443" y="706955"/>
                  <a:pt x="7303097" y="706955"/>
                  <a:pt x="7310866" y="710840"/>
                </a:cubicBezTo>
                <a:cubicBezTo>
                  <a:pt x="7318636" y="710840"/>
                  <a:pt x="7330290" y="710840"/>
                  <a:pt x="7341944" y="714724"/>
                </a:cubicBezTo>
                <a:cubicBezTo>
                  <a:pt x="7353597" y="714724"/>
                  <a:pt x="7365251" y="714724"/>
                  <a:pt x="7369136" y="714724"/>
                </a:cubicBezTo>
                <a:cubicBezTo>
                  <a:pt x="7369136" y="714724"/>
                  <a:pt x="7373020" y="714724"/>
                  <a:pt x="7376905" y="718608"/>
                </a:cubicBezTo>
                <a:cubicBezTo>
                  <a:pt x="7376905" y="718608"/>
                  <a:pt x="7384674" y="718608"/>
                  <a:pt x="7388559" y="718608"/>
                </a:cubicBezTo>
                <a:cubicBezTo>
                  <a:pt x="7396328" y="718608"/>
                  <a:pt x="7404098" y="718608"/>
                  <a:pt x="7404098" y="722493"/>
                </a:cubicBezTo>
                <a:cubicBezTo>
                  <a:pt x="7407982" y="722493"/>
                  <a:pt x="7411866" y="722493"/>
                  <a:pt x="7415751" y="722493"/>
                </a:cubicBezTo>
                <a:cubicBezTo>
                  <a:pt x="7419636" y="718608"/>
                  <a:pt x="7423520" y="718608"/>
                  <a:pt x="7431290" y="718608"/>
                </a:cubicBezTo>
                <a:cubicBezTo>
                  <a:pt x="7435174" y="718608"/>
                  <a:pt x="7458482" y="718608"/>
                  <a:pt x="7481790" y="722493"/>
                </a:cubicBezTo>
                <a:cubicBezTo>
                  <a:pt x="7532290" y="726377"/>
                  <a:pt x="7536174" y="726377"/>
                  <a:pt x="7524520" y="730261"/>
                </a:cubicBezTo>
                <a:cubicBezTo>
                  <a:pt x="7520636" y="730261"/>
                  <a:pt x="7512867" y="730261"/>
                  <a:pt x="7501213" y="730261"/>
                </a:cubicBezTo>
                <a:cubicBezTo>
                  <a:pt x="7493444" y="730261"/>
                  <a:pt x="7485674" y="730261"/>
                  <a:pt x="7481790" y="730261"/>
                </a:cubicBezTo>
                <a:cubicBezTo>
                  <a:pt x="7481790" y="730261"/>
                  <a:pt x="7477905" y="730261"/>
                  <a:pt x="7477905" y="730261"/>
                </a:cubicBezTo>
                <a:cubicBezTo>
                  <a:pt x="7474020" y="730261"/>
                  <a:pt x="7462366" y="730261"/>
                  <a:pt x="7450713" y="730261"/>
                </a:cubicBezTo>
                <a:cubicBezTo>
                  <a:pt x="7435174" y="730261"/>
                  <a:pt x="7411866" y="730261"/>
                  <a:pt x="7396328" y="726377"/>
                </a:cubicBezTo>
                <a:cubicBezTo>
                  <a:pt x="7380790" y="726377"/>
                  <a:pt x="7365251" y="726377"/>
                  <a:pt x="7357482" y="726377"/>
                </a:cubicBezTo>
                <a:cubicBezTo>
                  <a:pt x="7353597" y="726377"/>
                  <a:pt x="7338058" y="726377"/>
                  <a:pt x="7326405" y="726377"/>
                </a:cubicBezTo>
                <a:cubicBezTo>
                  <a:pt x="7314751" y="726377"/>
                  <a:pt x="7291443" y="726377"/>
                  <a:pt x="7275904" y="726377"/>
                </a:cubicBezTo>
                <a:cubicBezTo>
                  <a:pt x="7260366" y="726377"/>
                  <a:pt x="7240943" y="726377"/>
                  <a:pt x="7237058" y="726377"/>
                </a:cubicBezTo>
                <a:cubicBezTo>
                  <a:pt x="7221520" y="722493"/>
                  <a:pt x="7217635" y="726377"/>
                  <a:pt x="7229289" y="730261"/>
                </a:cubicBezTo>
                <a:cubicBezTo>
                  <a:pt x="7248712" y="734146"/>
                  <a:pt x="7248712" y="734146"/>
                  <a:pt x="7240943" y="738030"/>
                </a:cubicBezTo>
                <a:cubicBezTo>
                  <a:pt x="7237058" y="738030"/>
                  <a:pt x="7229289" y="738030"/>
                  <a:pt x="7221520" y="734146"/>
                </a:cubicBezTo>
                <a:cubicBezTo>
                  <a:pt x="7217635" y="734146"/>
                  <a:pt x="7205982" y="730261"/>
                  <a:pt x="7194328" y="730261"/>
                </a:cubicBezTo>
                <a:cubicBezTo>
                  <a:pt x="7186558" y="726377"/>
                  <a:pt x="7171020" y="726377"/>
                  <a:pt x="7159366" y="722493"/>
                </a:cubicBezTo>
                <a:cubicBezTo>
                  <a:pt x="7151596" y="722493"/>
                  <a:pt x="7128289" y="718608"/>
                  <a:pt x="7112750" y="718608"/>
                </a:cubicBezTo>
                <a:cubicBezTo>
                  <a:pt x="7097212" y="718608"/>
                  <a:pt x="7077788" y="714724"/>
                  <a:pt x="7070020" y="714724"/>
                </a:cubicBezTo>
                <a:cubicBezTo>
                  <a:pt x="7046712" y="710840"/>
                  <a:pt x="7042827" y="718608"/>
                  <a:pt x="7066135" y="722493"/>
                </a:cubicBezTo>
                <a:cubicBezTo>
                  <a:pt x="7085558" y="726377"/>
                  <a:pt x="7120520" y="734146"/>
                  <a:pt x="7128289" y="734146"/>
                </a:cubicBezTo>
                <a:cubicBezTo>
                  <a:pt x="7132174" y="738030"/>
                  <a:pt x="7139942" y="738030"/>
                  <a:pt x="7147712" y="741915"/>
                </a:cubicBezTo>
                <a:cubicBezTo>
                  <a:pt x="7155481" y="741915"/>
                  <a:pt x="7163250" y="745799"/>
                  <a:pt x="7163250" y="745799"/>
                </a:cubicBezTo>
                <a:cubicBezTo>
                  <a:pt x="7171020" y="745799"/>
                  <a:pt x="7186558" y="749683"/>
                  <a:pt x="7190443" y="749683"/>
                </a:cubicBezTo>
                <a:cubicBezTo>
                  <a:pt x="7190443" y="753568"/>
                  <a:pt x="7198212" y="753568"/>
                  <a:pt x="7205982" y="753568"/>
                </a:cubicBezTo>
                <a:cubicBezTo>
                  <a:pt x="7209866" y="757452"/>
                  <a:pt x="7221520" y="757452"/>
                  <a:pt x="7229289" y="757452"/>
                </a:cubicBezTo>
                <a:cubicBezTo>
                  <a:pt x="7240943" y="761336"/>
                  <a:pt x="7244828" y="761336"/>
                  <a:pt x="7244828" y="757452"/>
                </a:cubicBezTo>
                <a:cubicBezTo>
                  <a:pt x="7248712" y="757452"/>
                  <a:pt x="7248712" y="753568"/>
                  <a:pt x="7252597" y="757452"/>
                </a:cubicBezTo>
                <a:cubicBezTo>
                  <a:pt x="7256482" y="757452"/>
                  <a:pt x="7264250" y="757452"/>
                  <a:pt x="7275904" y="757452"/>
                </a:cubicBezTo>
                <a:cubicBezTo>
                  <a:pt x="7314751" y="757452"/>
                  <a:pt x="7341944" y="761336"/>
                  <a:pt x="7349712" y="769105"/>
                </a:cubicBezTo>
                <a:cubicBezTo>
                  <a:pt x="7353597" y="769105"/>
                  <a:pt x="7361366" y="772990"/>
                  <a:pt x="7365251" y="772990"/>
                </a:cubicBezTo>
                <a:cubicBezTo>
                  <a:pt x="7369136" y="772990"/>
                  <a:pt x="7376905" y="772990"/>
                  <a:pt x="7376905" y="772990"/>
                </a:cubicBezTo>
                <a:cubicBezTo>
                  <a:pt x="7376905" y="776874"/>
                  <a:pt x="7388559" y="776874"/>
                  <a:pt x="7396328" y="776874"/>
                </a:cubicBezTo>
                <a:cubicBezTo>
                  <a:pt x="7407982" y="776874"/>
                  <a:pt x="7423520" y="780758"/>
                  <a:pt x="7431290" y="780758"/>
                </a:cubicBezTo>
                <a:cubicBezTo>
                  <a:pt x="7442944" y="780758"/>
                  <a:pt x="7458482" y="780758"/>
                  <a:pt x="7466252" y="780758"/>
                </a:cubicBezTo>
                <a:cubicBezTo>
                  <a:pt x="7481790" y="784643"/>
                  <a:pt x="7489559" y="784643"/>
                  <a:pt x="7485674" y="788527"/>
                </a:cubicBezTo>
                <a:cubicBezTo>
                  <a:pt x="7485674" y="788527"/>
                  <a:pt x="7481790" y="788527"/>
                  <a:pt x="7477905" y="788527"/>
                </a:cubicBezTo>
                <a:cubicBezTo>
                  <a:pt x="7466252" y="788527"/>
                  <a:pt x="7454598" y="788527"/>
                  <a:pt x="7454598" y="792411"/>
                </a:cubicBezTo>
                <a:cubicBezTo>
                  <a:pt x="7454598" y="792411"/>
                  <a:pt x="7470136" y="796296"/>
                  <a:pt x="7470136" y="796296"/>
                </a:cubicBezTo>
                <a:cubicBezTo>
                  <a:pt x="7470136" y="792411"/>
                  <a:pt x="7508982" y="796296"/>
                  <a:pt x="7520636" y="800180"/>
                </a:cubicBezTo>
                <a:cubicBezTo>
                  <a:pt x="7536174" y="804065"/>
                  <a:pt x="7602213" y="811833"/>
                  <a:pt x="7609982" y="807949"/>
                </a:cubicBezTo>
                <a:cubicBezTo>
                  <a:pt x="7613867" y="807949"/>
                  <a:pt x="7609982" y="807949"/>
                  <a:pt x="7598328" y="804065"/>
                </a:cubicBezTo>
                <a:cubicBezTo>
                  <a:pt x="7575021" y="800180"/>
                  <a:pt x="7563367" y="796296"/>
                  <a:pt x="7540059" y="796296"/>
                </a:cubicBezTo>
                <a:cubicBezTo>
                  <a:pt x="7516752" y="796296"/>
                  <a:pt x="7508982" y="796296"/>
                  <a:pt x="7508982" y="792411"/>
                </a:cubicBezTo>
                <a:cubicBezTo>
                  <a:pt x="7508982" y="788527"/>
                  <a:pt x="7543944" y="788527"/>
                  <a:pt x="7567252" y="792411"/>
                </a:cubicBezTo>
                <a:cubicBezTo>
                  <a:pt x="7575021" y="792411"/>
                  <a:pt x="7594444" y="796296"/>
                  <a:pt x="7613867" y="796296"/>
                </a:cubicBezTo>
                <a:cubicBezTo>
                  <a:pt x="7629406" y="800180"/>
                  <a:pt x="7648828" y="800180"/>
                  <a:pt x="7648828" y="804065"/>
                </a:cubicBezTo>
                <a:cubicBezTo>
                  <a:pt x="7652714" y="804065"/>
                  <a:pt x="7656598" y="807949"/>
                  <a:pt x="7664367" y="807949"/>
                </a:cubicBezTo>
                <a:cubicBezTo>
                  <a:pt x="7676021" y="804065"/>
                  <a:pt x="7679906" y="807949"/>
                  <a:pt x="7676021" y="811833"/>
                </a:cubicBezTo>
                <a:cubicBezTo>
                  <a:pt x="7672136" y="815718"/>
                  <a:pt x="7664367" y="815718"/>
                  <a:pt x="7644944" y="811833"/>
                </a:cubicBezTo>
                <a:cubicBezTo>
                  <a:pt x="7617752" y="807949"/>
                  <a:pt x="7621636" y="807949"/>
                  <a:pt x="7621636" y="811833"/>
                </a:cubicBezTo>
                <a:cubicBezTo>
                  <a:pt x="7625521" y="815718"/>
                  <a:pt x="7641060" y="819602"/>
                  <a:pt x="7660482" y="819602"/>
                </a:cubicBezTo>
                <a:cubicBezTo>
                  <a:pt x="7668252" y="819602"/>
                  <a:pt x="7676021" y="819602"/>
                  <a:pt x="7676021" y="823486"/>
                </a:cubicBezTo>
                <a:cubicBezTo>
                  <a:pt x="7676021" y="823486"/>
                  <a:pt x="7679906" y="823486"/>
                  <a:pt x="7683790" y="823486"/>
                </a:cubicBezTo>
                <a:cubicBezTo>
                  <a:pt x="7687675" y="823486"/>
                  <a:pt x="7691560" y="823486"/>
                  <a:pt x="7691560" y="827371"/>
                </a:cubicBezTo>
                <a:cubicBezTo>
                  <a:pt x="7691560" y="827371"/>
                  <a:pt x="7691560" y="827371"/>
                  <a:pt x="7683790" y="827371"/>
                </a:cubicBezTo>
                <a:cubicBezTo>
                  <a:pt x="7676021" y="827371"/>
                  <a:pt x="7672136" y="831255"/>
                  <a:pt x="7676021" y="835139"/>
                </a:cubicBezTo>
                <a:cubicBezTo>
                  <a:pt x="7679906" y="835139"/>
                  <a:pt x="7699329" y="835139"/>
                  <a:pt x="7714868" y="839024"/>
                </a:cubicBezTo>
                <a:cubicBezTo>
                  <a:pt x="7742060" y="839024"/>
                  <a:pt x="7749829" y="842908"/>
                  <a:pt x="7749829" y="842908"/>
                </a:cubicBezTo>
                <a:cubicBezTo>
                  <a:pt x="7753714" y="850677"/>
                  <a:pt x="7753714" y="850677"/>
                  <a:pt x="7761483" y="846793"/>
                </a:cubicBezTo>
                <a:cubicBezTo>
                  <a:pt x="7769252" y="842908"/>
                  <a:pt x="7780906" y="842908"/>
                  <a:pt x="7777022" y="846793"/>
                </a:cubicBezTo>
                <a:cubicBezTo>
                  <a:pt x="7773137" y="854561"/>
                  <a:pt x="7777022" y="854561"/>
                  <a:pt x="7808098" y="854561"/>
                </a:cubicBezTo>
                <a:cubicBezTo>
                  <a:pt x="7819752" y="858446"/>
                  <a:pt x="7862483" y="870099"/>
                  <a:pt x="7874137" y="873983"/>
                </a:cubicBezTo>
                <a:cubicBezTo>
                  <a:pt x="7878022" y="873983"/>
                  <a:pt x="7881906" y="877868"/>
                  <a:pt x="7878022" y="877868"/>
                </a:cubicBezTo>
                <a:cubicBezTo>
                  <a:pt x="7878022" y="877868"/>
                  <a:pt x="7874137" y="881752"/>
                  <a:pt x="7866368" y="877868"/>
                </a:cubicBezTo>
                <a:cubicBezTo>
                  <a:pt x="7843060" y="877868"/>
                  <a:pt x="7792560" y="866214"/>
                  <a:pt x="7784790" y="866214"/>
                </a:cubicBezTo>
                <a:cubicBezTo>
                  <a:pt x="7773137" y="866214"/>
                  <a:pt x="7757598" y="866214"/>
                  <a:pt x="7749829" y="862330"/>
                </a:cubicBezTo>
                <a:cubicBezTo>
                  <a:pt x="7742060" y="862330"/>
                  <a:pt x="7730406" y="862330"/>
                  <a:pt x="7722636" y="862330"/>
                </a:cubicBezTo>
                <a:cubicBezTo>
                  <a:pt x="7707098" y="862330"/>
                  <a:pt x="7703214" y="862330"/>
                  <a:pt x="7703214" y="870099"/>
                </a:cubicBezTo>
                <a:cubicBezTo>
                  <a:pt x="7699329" y="870099"/>
                  <a:pt x="7699329" y="873983"/>
                  <a:pt x="7703214" y="873983"/>
                </a:cubicBezTo>
                <a:cubicBezTo>
                  <a:pt x="7703214" y="877868"/>
                  <a:pt x="7699329" y="877868"/>
                  <a:pt x="7687675" y="873983"/>
                </a:cubicBezTo>
                <a:cubicBezTo>
                  <a:pt x="7683790" y="873983"/>
                  <a:pt x="7676021" y="870099"/>
                  <a:pt x="7672136" y="873983"/>
                </a:cubicBezTo>
                <a:cubicBezTo>
                  <a:pt x="7668252" y="873983"/>
                  <a:pt x="7660482" y="873983"/>
                  <a:pt x="7656598" y="870099"/>
                </a:cubicBezTo>
                <a:cubicBezTo>
                  <a:pt x="7648828" y="866214"/>
                  <a:pt x="7613867" y="866214"/>
                  <a:pt x="7582790" y="866214"/>
                </a:cubicBezTo>
                <a:cubicBezTo>
                  <a:pt x="7563367" y="870099"/>
                  <a:pt x="7543944" y="870099"/>
                  <a:pt x="7540059" y="870099"/>
                </a:cubicBezTo>
                <a:cubicBezTo>
                  <a:pt x="7536174" y="870099"/>
                  <a:pt x="7528406" y="870099"/>
                  <a:pt x="7528406" y="873983"/>
                </a:cubicBezTo>
                <a:cubicBezTo>
                  <a:pt x="7524520" y="873983"/>
                  <a:pt x="7520636" y="873983"/>
                  <a:pt x="7516752" y="870099"/>
                </a:cubicBezTo>
                <a:cubicBezTo>
                  <a:pt x="7505098" y="866214"/>
                  <a:pt x="7497328" y="866214"/>
                  <a:pt x="7458482" y="866214"/>
                </a:cubicBezTo>
                <a:cubicBezTo>
                  <a:pt x="7446828" y="866214"/>
                  <a:pt x="7427405" y="862330"/>
                  <a:pt x="7415751" y="862330"/>
                </a:cubicBezTo>
                <a:cubicBezTo>
                  <a:pt x="7404098" y="858446"/>
                  <a:pt x="7388559" y="858446"/>
                  <a:pt x="7380790" y="858446"/>
                </a:cubicBezTo>
                <a:cubicBezTo>
                  <a:pt x="7349712" y="858446"/>
                  <a:pt x="7334174" y="858446"/>
                  <a:pt x="7303097" y="850677"/>
                </a:cubicBezTo>
                <a:cubicBezTo>
                  <a:pt x="7260366" y="842908"/>
                  <a:pt x="7240943" y="842908"/>
                  <a:pt x="7233174" y="842908"/>
                </a:cubicBezTo>
                <a:cubicBezTo>
                  <a:pt x="7229289" y="846793"/>
                  <a:pt x="7229289" y="846793"/>
                  <a:pt x="7233174" y="850677"/>
                </a:cubicBezTo>
                <a:cubicBezTo>
                  <a:pt x="7237058" y="850677"/>
                  <a:pt x="7240943" y="854561"/>
                  <a:pt x="7240943" y="854561"/>
                </a:cubicBezTo>
                <a:cubicBezTo>
                  <a:pt x="7244828" y="854561"/>
                  <a:pt x="7244828" y="854561"/>
                  <a:pt x="7248712" y="854561"/>
                </a:cubicBezTo>
                <a:cubicBezTo>
                  <a:pt x="7248712" y="854561"/>
                  <a:pt x="7252597" y="858446"/>
                  <a:pt x="7256482" y="858446"/>
                </a:cubicBezTo>
                <a:cubicBezTo>
                  <a:pt x="7256482" y="854561"/>
                  <a:pt x="7260366" y="858446"/>
                  <a:pt x="7264250" y="858446"/>
                </a:cubicBezTo>
                <a:cubicBezTo>
                  <a:pt x="7264250" y="858446"/>
                  <a:pt x="7268136" y="858446"/>
                  <a:pt x="7272020" y="858446"/>
                </a:cubicBezTo>
                <a:cubicBezTo>
                  <a:pt x="7275904" y="858446"/>
                  <a:pt x="7291443" y="862330"/>
                  <a:pt x="7310866" y="862330"/>
                </a:cubicBezTo>
                <a:cubicBezTo>
                  <a:pt x="7353597" y="870099"/>
                  <a:pt x="7380790" y="873983"/>
                  <a:pt x="7446828" y="877868"/>
                </a:cubicBezTo>
                <a:cubicBezTo>
                  <a:pt x="7474020" y="877868"/>
                  <a:pt x="7477905" y="877868"/>
                  <a:pt x="7497328" y="885636"/>
                </a:cubicBezTo>
                <a:cubicBezTo>
                  <a:pt x="7505098" y="885636"/>
                  <a:pt x="7516752" y="889521"/>
                  <a:pt x="7524520" y="889521"/>
                </a:cubicBezTo>
                <a:cubicBezTo>
                  <a:pt x="7543944" y="889521"/>
                  <a:pt x="7586674" y="893405"/>
                  <a:pt x="7598328" y="893405"/>
                </a:cubicBezTo>
                <a:cubicBezTo>
                  <a:pt x="7629406" y="897289"/>
                  <a:pt x="7672136" y="901174"/>
                  <a:pt x="7691560" y="905058"/>
                </a:cubicBezTo>
                <a:cubicBezTo>
                  <a:pt x="7703214" y="905058"/>
                  <a:pt x="7714868" y="905058"/>
                  <a:pt x="7714868" y="908942"/>
                </a:cubicBezTo>
                <a:cubicBezTo>
                  <a:pt x="7714868" y="908942"/>
                  <a:pt x="7718752" y="908942"/>
                  <a:pt x="7722636" y="908942"/>
                </a:cubicBezTo>
                <a:cubicBezTo>
                  <a:pt x="7738175" y="908942"/>
                  <a:pt x="7753714" y="908942"/>
                  <a:pt x="7761483" y="916711"/>
                </a:cubicBezTo>
                <a:cubicBezTo>
                  <a:pt x="7765368" y="920596"/>
                  <a:pt x="7769252" y="920596"/>
                  <a:pt x="7792560" y="924480"/>
                </a:cubicBezTo>
                <a:cubicBezTo>
                  <a:pt x="7804214" y="924480"/>
                  <a:pt x="7819752" y="928364"/>
                  <a:pt x="7823637" y="928364"/>
                </a:cubicBezTo>
                <a:cubicBezTo>
                  <a:pt x="7827522" y="928364"/>
                  <a:pt x="7835291" y="928364"/>
                  <a:pt x="7835291" y="928364"/>
                </a:cubicBezTo>
                <a:cubicBezTo>
                  <a:pt x="7839176" y="924480"/>
                  <a:pt x="7835291" y="932249"/>
                  <a:pt x="7831406" y="940017"/>
                </a:cubicBezTo>
                <a:cubicBezTo>
                  <a:pt x="7827522" y="940017"/>
                  <a:pt x="7823637" y="943902"/>
                  <a:pt x="7823637" y="943902"/>
                </a:cubicBezTo>
                <a:cubicBezTo>
                  <a:pt x="7827522" y="943902"/>
                  <a:pt x="7839176" y="947786"/>
                  <a:pt x="7854714" y="951671"/>
                </a:cubicBezTo>
                <a:cubicBezTo>
                  <a:pt x="7870252" y="951671"/>
                  <a:pt x="7893560" y="955555"/>
                  <a:pt x="7909098" y="959439"/>
                </a:cubicBezTo>
                <a:cubicBezTo>
                  <a:pt x="7924637" y="959439"/>
                  <a:pt x="7944060" y="963324"/>
                  <a:pt x="7951830" y="963324"/>
                </a:cubicBezTo>
                <a:cubicBezTo>
                  <a:pt x="7959599" y="967208"/>
                  <a:pt x="7971252" y="971092"/>
                  <a:pt x="7982906" y="971092"/>
                </a:cubicBezTo>
                <a:cubicBezTo>
                  <a:pt x="7990676" y="974977"/>
                  <a:pt x="7998445" y="978861"/>
                  <a:pt x="7998445" y="978861"/>
                </a:cubicBezTo>
                <a:cubicBezTo>
                  <a:pt x="8006214" y="978861"/>
                  <a:pt x="8041176" y="982746"/>
                  <a:pt x="8045060" y="986630"/>
                </a:cubicBezTo>
                <a:cubicBezTo>
                  <a:pt x="8048945" y="986630"/>
                  <a:pt x="8052830" y="986630"/>
                  <a:pt x="8060599" y="990514"/>
                </a:cubicBezTo>
                <a:cubicBezTo>
                  <a:pt x="8095560" y="994399"/>
                  <a:pt x="8130522" y="1002167"/>
                  <a:pt x="8138292" y="1006052"/>
                </a:cubicBezTo>
                <a:cubicBezTo>
                  <a:pt x="8142176" y="1009936"/>
                  <a:pt x="8149946" y="1009936"/>
                  <a:pt x="8153830" y="1009936"/>
                </a:cubicBezTo>
                <a:cubicBezTo>
                  <a:pt x="8165484" y="1009936"/>
                  <a:pt x="8177138" y="1009936"/>
                  <a:pt x="8196561" y="1017705"/>
                </a:cubicBezTo>
                <a:cubicBezTo>
                  <a:pt x="8200446" y="1017705"/>
                  <a:pt x="8208215" y="1021589"/>
                  <a:pt x="8208215" y="1021589"/>
                </a:cubicBezTo>
                <a:cubicBezTo>
                  <a:pt x="8215984" y="1021589"/>
                  <a:pt x="8289792" y="1033242"/>
                  <a:pt x="8316984" y="1041011"/>
                </a:cubicBezTo>
                <a:cubicBezTo>
                  <a:pt x="8328638" y="1044895"/>
                  <a:pt x="8355830" y="1048780"/>
                  <a:pt x="8379138" y="1056549"/>
                </a:cubicBezTo>
                <a:cubicBezTo>
                  <a:pt x="8421869" y="1064317"/>
                  <a:pt x="8445177" y="1068202"/>
                  <a:pt x="8456831" y="1072086"/>
                </a:cubicBezTo>
                <a:cubicBezTo>
                  <a:pt x="8460716" y="1072086"/>
                  <a:pt x="8472369" y="1075970"/>
                  <a:pt x="8484023" y="1075970"/>
                </a:cubicBezTo>
                <a:cubicBezTo>
                  <a:pt x="8499562" y="1079855"/>
                  <a:pt x="8511216" y="1083739"/>
                  <a:pt x="8518985" y="1083739"/>
                </a:cubicBezTo>
                <a:cubicBezTo>
                  <a:pt x="8522870" y="1087623"/>
                  <a:pt x="8534523" y="1087623"/>
                  <a:pt x="8538408" y="1091508"/>
                </a:cubicBezTo>
                <a:cubicBezTo>
                  <a:pt x="8546177" y="1091508"/>
                  <a:pt x="8553947" y="1091508"/>
                  <a:pt x="8561716" y="1095392"/>
                </a:cubicBezTo>
                <a:cubicBezTo>
                  <a:pt x="8569485" y="1095392"/>
                  <a:pt x="8581139" y="1099277"/>
                  <a:pt x="8585024" y="1099277"/>
                </a:cubicBezTo>
                <a:cubicBezTo>
                  <a:pt x="8592793" y="1099277"/>
                  <a:pt x="8600562" y="1103161"/>
                  <a:pt x="8608331" y="1107045"/>
                </a:cubicBezTo>
                <a:cubicBezTo>
                  <a:pt x="8612216" y="1107045"/>
                  <a:pt x="8627754" y="1110930"/>
                  <a:pt x="8639408" y="1110930"/>
                </a:cubicBezTo>
                <a:cubicBezTo>
                  <a:pt x="8674370" y="1114814"/>
                  <a:pt x="8713216" y="1122583"/>
                  <a:pt x="8736524" y="1126467"/>
                </a:cubicBezTo>
                <a:cubicBezTo>
                  <a:pt x="8740409" y="1130352"/>
                  <a:pt x="8752063" y="1134236"/>
                  <a:pt x="8767601" y="1134236"/>
                </a:cubicBezTo>
                <a:cubicBezTo>
                  <a:pt x="8779255" y="1138120"/>
                  <a:pt x="8790909" y="1142005"/>
                  <a:pt x="8798678" y="1142005"/>
                </a:cubicBezTo>
                <a:cubicBezTo>
                  <a:pt x="8802563" y="1145889"/>
                  <a:pt x="8821986" y="1149773"/>
                  <a:pt x="8849178" y="1153658"/>
                </a:cubicBezTo>
                <a:cubicBezTo>
                  <a:pt x="8872486" y="1161427"/>
                  <a:pt x="8895794" y="1165311"/>
                  <a:pt x="8899678" y="1165311"/>
                </a:cubicBezTo>
                <a:cubicBezTo>
                  <a:pt x="8903563" y="1169195"/>
                  <a:pt x="8907448" y="1169195"/>
                  <a:pt x="8911332" y="1169195"/>
                </a:cubicBezTo>
                <a:cubicBezTo>
                  <a:pt x="8915217" y="1169195"/>
                  <a:pt x="8919101" y="1169195"/>
                  <a:pt x="8922986" y="1173080"/>
                </a:cubicBezTo>
                <a:cubicBezTo>
                  <a:pt x="8926871" y="1173080"/>
                  <a:pt x="8930755" y="1173080"/>
                  <a:pt x="8934640" y="1176964"/>
                </a:cubicBezTo>
                <a:cubicBezTo>
                  <a:pt x="8938525" y="1176964"/>
                  <a:pt x="8946294" y="1176964"/>
                  <a:pt x="8950178" y="1176964"/>
                </a:cubicBezTo>
                <a:cubicBezTo>
                  <a:pt x="8954063" y="1180848"/>
                  <a:pt x="8969602" y="1184733"/>
                  <a:pt x="8985140" y="1184733"/>
                </a:cubicBezTo>
                <a:cubicBezTo>
                  <a:pt x="9000679" y="1188617"/>
                  <a:pt x="9012332" y="1192501"/>
                  <a:pt x="9016217" y="1192501"/>
                </a:cubicBezTo>
                <a:cubicBezTo>
                  <a:pt x="9020102" y="1192501"/>
                  <a:pt x="9023986" y="1196386"/>
                  <a:pt x="9023986" y="1196386"/>
                </a:cubicBezTo>
                <a:cubicBezTo>
                  <a:pt x="9023986" y="1196386"/>
                  <a:pt x="9031756" y="1196386"/>
                  <a:pt x="9039525" y="1196386"/>
                </a:cubicBezTo>
                <a:cubicBezTo>
                  <a:pt x="9047294" y="1200270"/>
                  <a:pt x="9058948" y="1204155"/>
                  <a:pt x="9058948" y="1204155"/>
                </a:cubicBezTo>
                <a:cubicBezTo>
                  <a:pt x="9082256" y="1208039"/>
                  <a:pt x="9086140" y="1211923"/>
                  <a:pt x="9070602" y="1219692"/>
                </a:cubicBezTo>
                <a:cubicBezTo>
                  <a:pt x="9062833" y="1219692"/>
                  <a:pt x="9058948" y="1219692"/>
                  <a:pt x="9031756" y="1215808"/>
                </a:cubicBezTo>
                <a:cubicBezTo>
                  <a:pt x="9027871" y="1215808"/>
                  <a:pt x="9020102" y="1215808"/>
                  <a:pt x="9016217" y="1215808"/>
                </a:cubicBezTo>
                <a:cubicBezTo>
                  <a:pt x="9012332" y="1211923"/>
                  <a:pt x="9004563" y="1211923"/>
                  <a:pt x="9004563" y="1211923"/>
                </a:cubicBezTo>
                <a:cubicBezTo>
                  <a:pt x="9000679" y="1208039"/>
                  <a:pt x="8992909" y="1204155"/>
                  <a:pt x="8981255" y="1204155"/>
                </a:cubicBezTo>
                <a:cubicBezTo>
                  <a:pt x="8973486" y="1200270"/>
                  <a:pt x="8965717" y="1200270"/>
                  <a:pt x="8961832" y="1200270"/>
                </a:cubicBezTo>
                <a:cubicBezTo>
                  <a:pt x="8961832" y="1196386"/>
                  <a:pt x="8957948" y="1196386"/>
                  <a:pt x="8950178" y="1196386"/>
                </a:cubicBezTo>
                <a:cubicBezTo>
                  <a:pt x="8938525" y="1192501"/>
                  <a:pt x="8880255" y="1176964"/>
                  <a:pt x="8841409" y="1169195"/>
                </a:cubicBezTo>
                <a:cubicBezTo>
                  <a:pt x="8825870" y="1165311"/>
                  <a:pt x="8806447" y="1157542"/>
                  <a:pt x="8802563" y="1157542"/>
                </a:cubicBezTo>
                <a:cubicBezTo>
                  <a:pt x="8794793" y="1153658"/>
                  <a:pt x="8779255" y="1149773"/>
                  <a:pt x="8767601" y="1149773"/>
                </a:cubicBezTo>
                <a:cubicBezTo>
                  <a:pt x="8755947" y="1145889"/>
                  <a:pt x="8744293" y="1145889"/>
                  <a:pt x="8740409" y="1142005"/>
                </a:cubicBezTo>
                <a:cubicBezTo>
                  <a:pt x="8740409" y="1142005"/>
                  <a:pt x="8728755" y="1142005"/>
                  <a:pt x="8720986" y="1138120"/>
                </a:cubicBezTo>
                <a:cubicBezTo>
                  <a:pt x="8709332" y="1138120"/>
                  <a:pt x="8693793" y="1134236"/>
                  <a:pt x="8682139" y="1134236"/>
                </a:cubicBezTo>
                <a:cubicBezTo>
                  <a:pt x="8674370" y="1130352"/>
                  <a:pt x="8654947" y="1126467"/>
                  <a:pt x="8639408" y="1122583"/>
                </a:cubicBezTo>
                <a:cubicBezTo>
                  <a:pt x="8623870" y="1122583"/>
                  <a:pt x="8608331" y="1118698"/>
                  <a:pt x="8604447" y="1114814"/>
                </a:cubicBezTo>
                <a:cubicBezTo>
                  <a:pt x="8600562" y="1114814"/>
                  <a:pt x="8592793" y="1114814"/>
                  <a:pt x="8588908" y="1114814"/>
                </a:cubicBezTo>
                <a:cubicBezTo>
                  <a:pt x="8581139" y="1110930"/>
                  <a:pt x="8573370" y="1110930"/>
                  <a:pt x="8569485" y="1110930"/>
                </a:cubicBezTo>
                <a:cubicBezTo>
                  <a:pt x="8557831" y="1107045"/>
                  <a:pt x="8449062" y="1083739"/>
                  <a:pt x="8433523" y="1083739"/>
                </a:cubicBezTo>
                <a:cubicBezTo>
                  <a:pt x="8425754" y="1079855"/>
                  <a:pt x="8406331" y="1079855"/>
                  <a:pt x="8394677" y="1075970"/>
                </a:cubicBezTo>
                <a:cubicBezTo>
                  <a:pt x="8355830" y="1068202"/>
                  <a:pt x="8348062" y="1068202"/>
                  <a:pt x="8344177" y="1075970"/>
                </a:cubicBezTo>
                <a:cubicBezTo>
                  <a:pt x="8344177" y="1075970"/>
                  <a:pt x="8344177" y="1075970"/>
                  <a:pt x="8328638" y="1075970"/>
                </a:cubicBezTo>
                <a:cubicBezTo>
                  <a:pt x="8320869" y="1072086"/>
                  <a:pt x="8309215" y="1072086"/>
                  <a:pt x="8305330" y="1068202"/>
                </a:cubicBezTo>
                <a:cubicBezTo>
                  <a:pt x="8297562" y="1068202"/>
                  <a:pt x="8289792" y="1068202"/>
                  <a:pt x="8285908" y="1068202"/>
                </a:cubicBezTo>
                <a:cubicBezTo>
                  <a:pt x="8282023" y="1064317"/>
                  <a:pt x="8270369" y="1064317"/>
                  <a:pt x="8262600" y="1064317"/>
                </a:cubicBezTo>
                <a:cubicBezTo>
                  <a:pt x="8254830" y="1060433"/>
                  <a:pt x="8243176" y="1060433"/>
                  <a:pt x="8243176" y="1060433"/>
                </a:cubicBezTo>
                <a:cubicBezTo>
                  <a:pt x="8235408" y="1056549"/>
                  <a:pt x="8215984" y="1052664"/>
                  <a:pt x="8208215" y="1052664"/>
                </a:cubicBezTo>
                <a:cubicBezTo>
                  <a:pt x="8208215" y="1052664"/>
                  <a:pt x="8200446" y="1052664"/>
                  <a:pt x="8196561" y="1052664"/>
                </a:cubicBezTo>
                <a:cubicBezTo>
                  <a:pt x="8177138" y="1044895"/>
                  <a:pt x="8157714" y="1041011"/>
                  <a:pt x="8149946" y="1041011"/>
                </a:cubicBezTo>
                <a:cubicBezTo>
                  <a:pt x="8142176" y="1041011"/>
                  <a:pt x="8130522" y="1037127"/>
                  <a:pt x="8118868" y="1033242"/>
                </a:cubicBezTo>
                <a:cubicBezTo>
                  <a:pt x="8099446" y="1029358"/>
                  <a:pt x="8091676" y="1029358"/>
                  <a:pt x="8072253" y="1033242"/>
                </a:cubicBezTo>
                <a:cubicBezTo>
                  <a:pt x="8060599" y="1033242"/>
                  <a:pt x="8045060" y="1033242"/>
                  <a:pt x="8041176" y="1029358"/>
                </a:cubicBezTo>
                <a:cubicBezTo>
                  <a:pt x="8002330" y="1021589"/>
                  <a:pt x="7990676" y="1021589"/>
                  <a:pt x="7971252" y="1021589"/>
                </a:cubicBezTo>
                <a:cubicBezTo>
                  <a:pt x="7959599" y="1021589"/>
                  <a:pt x="7947945" y="1021589"/>
                  <a:pt x="7944060" y="1021589"/>
                </a:cubicBezTo>
                <a:cubicBezTo>
                  <a:pt x="7936291" y="1017705"/>
                  <a:pt x="7924637" y="1017705"/>
                  <a:pt x="7897445" y="1017705"/>
                </a:cubicBezTo>
                <a:cubicBezTo>
                  <a:pt x="7881906" y="1013820"/>
                  <a:pt x="7866368" y="1013820"/>
                  <a:pt x="7858598" y="1009936"/>
                </a:cubicBezTo>
                <a:cubicBezTo>
                  <a:pt x="7854714" y="1009936"/>
                  <a:pt x="7846944" y="1006052"/>
                  <a:pt x="7843060" y="1006052"/>
                </a:cubicBezTo>
                <a:cubicBezTo>
                  <a:pt x="7835291" y="1002167"/>
                  <a:pt x="7827522" y="1002167"/>
                  <a:pt x="7823637" y="1002167"/>
                </a:cubicBezTo>
                <a:cubicBezTo>
                  <a:pt x="7815868" y="998283"/>
                  <a:pt x="7808098" y="1002167"/>
                  <a:pt x="7811983" y="1006052"/>
                </a:cubicBezTo>
                <a:cubicBezTo>
                  <a:pt x="7811983" y="1006052"/>
                  <a:pt x="7811983" y="1006052"/>
                  <a:pt x="7815868" y="1006052"/>
                </a:cubicBezTo>
                <a:cubicBezTo>
                  <a:pt x="7819752" y="1006052"/>
                  <a:pt x="7827522" y="1009936"/>
                  <a:pt x="7831406" y="1009936"/>
                </a:cubicBezTo>
                <a:cubicBezTo>
                  <a:pt x="7839176" y="1013820"/>
                  <a:pt x="7843060" y="1013820"/>
                  <a:pt x="7846944" y="1013820"/>
                </a:cubicBezTo>
                <a:cubicBezTo>
                  <a:pt x="7854714" y="1013820"/>
                  <a:pt x="7862483" y="1017705"/>
                  <a:pt x="7866368" y="1025474"/>
                </a:cubicBezTo>
                <a:cubicBezTo>
                  <a:pt x="7866368" y="1025474"/>
                  <a:pt x="7878022" y="1029358"/>
                  <a:pt x="7885791" y="1029358"/>
                </a:cubicBezTo>
                <a:cubicBezTo>
                  <a:pt x="7897445" y="1029358"/>
                  <a:pt x="7909098" y="1033242"/>
                  <a:pt x="7912984" y="1037127"/>
                </a:cubicBezTo>
                <a:cubicBezTo>
                  <a:pt x="7916868" y="1037127"/>
                  <a:pt x="7928522" y="1041011"/>
                  <a:pt x="7936291" y="1044895"/>
                </a:cubicBezTo>
                <a:cubicBezTo>
                  <a:pt x="7963484" y="1048780"/>
                  <a:pt x="7994560" y="1052664"/>
                  <a:pt x="8002330" y="1056549"/>
                </a:cubicBezTo>
                <a:cubicBezTo>
                  <a:pt x="8006214" y="1056549"/>
                  <a:pt x="8017868" y="1056549"/>
                  <a:pt x="8025638" y="1056549"/>
                </a:cubicBezTo>
                <a:cubicBezTo>
                  <a:pt x="8052830" y="1056549"/>
                  <a:pt x="8056714" y="1060433"/>
                  <a:pt x="8056714" y="1060433"/>
                </a:cubicBezTo>
                <a:cubicBezTo>
                  <a:pt x="8056714" y="1064317"/>
                  <a:pt x="8087792" y="1072086"/>
                  <a:pt x="8095560" y="1072086"/>
                </a:cubicBezTo>
                <a:cubicBezTo>
                  <a:pt x="8099446" y="1072086"/>
                  <a:pt x="8103330" y="1072086"/>
                  <a:pt x="8103330" y="1072086"/>
                </a:cubicBezTo>
                <a:cubicBezTo>
                  <a:pt x="8103330" y="1075970"/>
                  <a:pt x="8107214" y="1075970"/>
                  <a:pt x="8111099" y="1075970"/>
                </a:cubicBezTo>
                <a:cubicBezTo>
                  <a:pt x="8114984" y="1075970"/>
                  <a:pt x="8126638" y="1079855"/>
                  <a:pt x="8138292" y="1079855"/>
                </a:cubicBezTo>
                <a:cubicBezTo>
                  <a:pt x="8146061" y="1083739"/>
                  <a:pt x="8161600" y="1083739"/>
                  <a:pt x="8165484" y="1087623"/>
                </a:cubicBezTo>
                <a:cubicBezTo>
                  <a:pt x="8169368" y="1087623"/>
                  <a:pt x="8177138" y="1087623"/>
                  <a:pt x="8177138" y="1087623"/>
                </a:cubicBezTo>
                <a:cubicBezTo>
                  <a:pt x="8177138" y="1091508"/>
                  <a:pt x="8181022" y="1091508"/>
                  <a:pt x="8184907" y="1091508"/>
                </a:cubicBezTo>
                <a:cubicBezTo>
                  <a:pt x="8184907" y="1091508"/>
                  <a:pt x="8192676" y="1091508"/>
                  <a:pt x="8196561" y="1091508"/>
                </a:cubicBezTo>
                <a:cubicBezTo>
                  <a:pt x="8200446" y="1095392"/>
                  <a:pt x="8204330" y="1095392"/>
                  <a:pt x="8208215" y="1095392"/>
                </a:cubicBezTo>
                <a:cubicBezTo>
                  <a:pt x="8212100" y="1095392"/>
                  <a:pt x="8243176" y="1099277"/>
                  <a:pt x="8254830" y="1103161"/>
                </a:cubicBezTo>
                <a:cubicBezTo>
                  <a:pt x="8258715" y="1103161"/>
                  <a:pt x="8262600" y="1103161"/>
                  <a:pt x="8266484" y="1103161"/>
                </a:cubicBezTo>
                <a:cubicBezTo>
                  <a:pt x="8266484" y="1103161"/>
                  <a:pt x="8274254" y="1103161"/>
                  <a:pt x="8278138" y="1107045"/>
                </a:cubicBezTo>
                <a:cubicBezTo>
                  <a:pt x="8285908" y="1110930"/>
                  <a:pt x="8289792" y="1110930"/>
                  <a:pt x="8293676" y="1110930"/>
                </a:cubicBezTo>
                <a:cubicBezTo>
                  <a:pt x="8297562" y="1110930"/>
                  <a:pt x="8398562" y="1130352"/>
                  <a:pt x="8433523" y="1138120"/>
                </a:cubicBezTo>
                <a:cubicBezTo>
                  <a:pt x="8456831" y="1142005"/>
                  <a:pt x="8464600" y="1145889"/>
                  <a:pt x="8476254" y="1145889"/>
                </a:cubicBezTo>
                <a:cubicBezTo>
                  <a:pt x="8491793" y="1145889"/>
                  <a:pt x="8511216" y="1149773"/>
                  <a:pt x="8515100" y="1153658"/>
                </a:cubicBezTo>
                <a:cubicBezTo>
                  <a:pt x="8518985" y="1153658"/>
                  <a:pt x="8553947" y="1161427"/>
                  <a:pt x="8604447" y="1173080"/>
                </a:cubicBezTo>
                <a:cubicBezTo>
                  <a:pt x="8623870" y="1176964"/>
                  <a:pt x="8658832" y="1184733"/>
                  <a:pt x="8682139" y="1188617"/>
                </a:cubicBezTo>
                <a:cubicBezTo>
                  <a:pt x="8705447" y="1192501"/>
                  <a:pt x="8732639" y="1200270"/>
                  <a:pt x="8736524" y="1200270"/>
                </a:cubicBezTo>
                <a:cubicBezTo>
                  <a:pt x="8740409" y="1200270"/>
                  <a:pt x="8748178" y="1200270"/>
                  <a:pt x="8752063" y="1204155"/>
                </a:cubicBezTo>
                <a:cubicBezTo>
                  <a:pt x="8759832" y="1204155"/>
                  <a:pt x="8818101" y="1215808"/>
                  <a:pt x="8845294" y="1219692"/>
                </a:cubicBezTo>
                <a:cubicBezTo>
                  <a:pt x="8856947" y="1223576"/>
                  <a:pt x="8872486" y="1227461"/>
                  <a:pt x="8884140" y="1227461"/>
                </a:cubicBezTo>
                <a:cubicBezTo>
                  <a:pt x="8915217" y="1235230"/>
                  <a:pt x="8965717" y="1239114"/>
                  <a:pt x="9000679" y="1239114"/>
                </a:cubicBezTo>
                <a:cubicBezTo>
                  <a:pt x="9023986" y="1239114"/>
                  <a:pt x="9023986" y="1242998"/>
                  <a:pt x="9004563" y="1246883"/>
                </a:cubicBezTo>
                <a:cubicBezTo>
                  <a:pt x="8977371" y="1246883"/>
                  <a:pt x="8950178" y="1246883"/>
                  <a:pt x="8849178" y="1231345"/>
                </a:cubicBezTo>
                <a:cubicBezTo>
                  <a:pt x="8794793" y="1223576"/>
                  <a:pt x="8717101" y="1208039"/>
                  <a:pt x="8651062" y="1192501"/>
                </a:cubicBezTo>
                <a:cubicBezTo>
                  <a:pt x="8635524" y="1188617"/>
                  <a:pt x="8608331" y="1180848"/>
                  <a:pt x="8588908" y="1180848"/>
                </a:cubicBezTo>
                <a:cubicBezTo>
                  <a:pt x="8573370" y="1176964"/>
                  <a:pt x="8546177" y="1169195"/>
                  <a:pt x="8530639" y="1169195"/>
                </a:cubicBezTo>
                <a:cubicBezTo>
                  <a:pt x="8503446" y="1161427"/>
                  <a:pt x="8476254" y="1157542"/>
                  <a:pt x="8491793" y="1161427"/>
                </a:cubicBezTo>
                <a:cubicBezTo>
                  <a:pt x="8495677" y="1161427"/>
                  <a:pt x="8499562" y="1165311"/>
                  <a:pt x="8499562" y="1165311"/>
                </a:cubicBezTo>
                <a:cubicBezTo>
                  <a:pt x="8499562" y="1169195"/>
                  <a:pt x="8511216" y="1173080"/>
                  <a:pt x="8550062" y="1180848"/>
                </a:cubicBezTo>
                <a:cubicBezTo>
                  <a:pt x="8565600" y="1184733"/>
                  <a:pt x="8581139" y="1188617"/>
                  <a:pt x="8585024" y="1188617"/>
                </a:cubicBezTo>
                <a:cubicBezTo>
                  <a:pt x="8588908" y="1192501"/>
                  <a:pt x="8588908" y="1192501"/>
                  <a:pt x="8682139" y="1208039"/>
                </a:cubicBezTo>
                <a:cubicBezTo>
                  <a:pt x="8686024" y="1211923"/>
                  <a:pt x="8701562" y="1215808"/>
                  <a:pt x="8709332" y="1215808"/>
                </a:cubicBezTo>
                <a:cubicBezTo>
                  <a:pt x="8720986" y="1219692"/>
                  <a:pt x="8736524" y="1223576"/>
                  <a:pt x="8744293" y="1223576"/>
                </a:cubicBezTo>
                <a:cubicBezTo>
                  <a:pt x="8759832" y="1227461"/>
                  <a:pt x="8849178" y="1246883"/>
                  <a:pt x="8880255" y="1254651"/>
                </a:cubicBezTo>
                <a:cubicBezTo>
                  <a:pt x="8891909" y="1258536"/>
                  <a:pt x="8899678" y="1262420"/>
                  <a:pt x="8903563" y="1262420"/>
                </a:cubicBezTo>
                <a:cubicBezTo>
                  <a:pt x="8907448" y="1262420"/>
                  <a:pt x="8915217" y="1266304"/>
                  <a:pt x="8919101" y="1266304"/>
                </a:cubicBezTo>
                <a:cubicBezTo>
                  <a:pt x="8926871" y="1266304"/>
                  <a:pt x="8934640" y="1266304"/>
                  <a:pt x="8942409" y="1270189"/>
                </a:cubicBezTo>
                <a:cubicBezTo>
                  <a:pt x="8946294" y="1270189"/>
                  <a:pt x="8954063" y="1274073"/>
                  <a:pt x="8961832" y="1274073"/>
                </a:cubicBezTo>
                <a:cubicBezTo>
                  <a:pt x="8969602" y="1277958"/>
                  <a:pt x="8973486" y="1277958"/>
                  <a:pt x="8973486" y="1277958"/>
                </a:cubicBezTo>
                <a:cubicBezTo>
                  <a:pt x="8973486" y="1281842"/>
                  <a:pt x="8977371" y="1281842"/>
                  <a:pt x="8981255" y="1281842"/>
                </a:cubicBezTo>
                <a:cubicBezTo>
                  <a:pt x="8989025" y="1281842"/>
                  <a:pt x="9000679" y="1285726"/>
                  <a:pt x="9012332" y="1289611"/>
                </a:cubicBezTo>
                <a:cubicBezTo>
                  <a:pt x="9023986" y="1289611"/>
                  <a:pt x="9039525" y="1293495"/>
                  <a:pt x="9047294" y="1293495"/>
                </a:cubicBezTo>
                <a:cubicBezTo>
                  <a:pt x="9070602" y="1297379"/>
                  <a:pt x="9090025" y="1301264"/>
                  <a:pt x="9090025" y="1305148"/>
                </a:cubicBezTo>
                <a:cubicBezTo>
                  <a:pt x="9090025" y="1309033"/>
                  <a:pt x="9090025" y="1309033"/>
                  <a:pt x="9090025" y="1309033"/>
                </a:cubicBezTo>
                <a:cubicBezTo>
                  <a:pt x="9078371" y="1309033"/>
                  <a:pt x="9012332" y="1297379"/>
                  <a:pt x="8992909" y="1293495"/>
                </a:cubicBezTo>
                <a:cubicBezTo>
                  <a:pt x="8985140" y="1293495"/>
                  <a:pt x="8977371" y="1289611"/>
                  <a:pt x="8973486" y="1289611"/>
                </a:cubicBezTo>
                <a:cubicBezTo>
                  <a:pt x="8969602" y="1289611"/>
                  <a:pt x="8965717" y="1289611"/>
                  <a:pt x="8957948" y="1285726"/>
                </a:cubicBezTo>
                <a:cubicBezTo>
                  <a:pt x="8954063" y="1285726"/>
                  <a:pt x="8946294" y="1281842"/>
                  <a:pt x="8934640" y="1281842"/>
                </a:cubicBezTo>
                <a:cubicBezTo>
                  <a:pt x="8922986" y="1281842"/>
                  <a:pt x="8919101" y="1281842"/>
                  <a:pt x="8915217" y="1277958"/>
                </a:cubicBezTo>
                <a:cubicBezTo>
                  <a:pt x="8915217" y="1274073"/>
                  <a:pt x="8911332" y="1274073"/>
                  <a:pt x="8903563" y="1274073"/>
                </a:cubicBezTo>
                <a:cubicBezTo>
                  <a:pt x="8899678" y="1274073"/>
                  <a:pt x="8891909" y="1274073"/>
                  <a:pt x="8884140" y="1270189"/>
                </a:cubicBezTo>
                <a:cubicBezTo>
                  <a:pt x="8880255" y="1270189"/>
                  <a:pt x="8864717" y="1266304"/>
                  <a:pt x="8853063" y="1266304"/>
                </a:cubicBezTo>
                <a:cubicBezTo>
                  <a:pt x="8845294" y="1262420"/>
                  <a:pt x="8825870" y="1262420"/>
                  <a:pt x="8818101" y="1258536"/>
                </a:cubicBezTo>
                <a:cubicBezTo>
                  <a:pt x="8790909" y="1254651"/>
                  <a:pt x="8783140" y="1250767"/>
                  <a:pt x="8779255" y="1250767"/>
                </a:cubicBezTo>
                <a:cubicBezTo>
                  <a:pt x="8779255" y="1250767"/>
                  <a:pt x="8771486" y="1250767"/>
                  <a:pt x="8759832" y="1246883"/>
                </a:cubicBezTo>
                <a:cubicBezTo>
                  <a:pt x="8752063" y="1246883"/>
                  <a:pt x="8740409" y="1242998"/>
                  <a:pt x="8732639" y="1242998"/>
                </a:cubicBezTo>
                <a:cubicBezTo>
                  <a:pt x="8720986" y="1239114"/>
                  <a:pt x="8709332" y="1239114"/>
                  <a:pt x="8689909" y="1235230"/>
                </a:cubicBezTo>
                <a:cubicBezTo>
                  <a:pt x="8682139" y="1231345"/>
                  <a:pt x="8670485" y="1231345"/>
                  <a:pt x="8666601" y="1227461"/>
                </a:cubicBezTo>
                <a:cubicBezTo>
                  <a:pt x="8658832" y="1227461"/>
                  <a:pt x="8643293" y="1223576"/>
                  <a:pt x="8635524" y="1223576"/>
                </a:cubicBezTo>
                <a:cubicBezTo>
                  <a:pt x="8623870" y="1219692"/>
                  <a:pt x="8612216" y="1219692"/>
                  <a:pt x="8608331" y="1219692"/>
                </a:cubicBezTo>
                <a:cubicBezTo>
                  <a:pt x="8600562" y="1219692"/>
                  <a:pt x="8565600" y="1211923"/>
                  <a:pt x="8534523" y="1204155"/>
                </a:cubicBezTo>
                <a:cubicBezTo>
                  <a:pt x="8526754" y="1200270"/>
                  <a:pt x="8518985" y="1200270"/>
                  <a:pt x="8515100" y="1200270"/>
                </a:cubicBezTo>
                <a:cubicBezTo>
                  <a:pt x="8507331" y="1200270"/>
                  <a:pt x="8491793" y="1196386"/>
                  <a:pt x="8480139" y="1196386"/>
                </a:cubicBezTo>
                <a:cubicBezTo>
                  <a:pt x="8468485" y="1192501"/>
                  <a:pt x="8449062" y="1188617"/>
                  <a:pt x="8441292" y="1188617"/>
                </a:cubicBezTo>
                <a:cubicBezTo>
                  <a:pt x="8433523" y="1188617"/>
                  <a:pt x="8425754" y="1184733"/>
                  <a:pt x="8421869" y="1184733"/>
                </a:cubicBezTo>
                <a:cubicBezTo>
                  <a:pt x="8402446" y="1176964"/>
                  <a:pt x="8383023" y="1173080"/>
                  <a:pt x="8375254" y="1173080"/>
                </a:cubicBezTo>
                <a:cubicBezTo>
                  <a:pt x="8375254" y="1173080"/>
                  <a:pt x="8367484" y="1173080"/>
                  <a:pt x="8363600" y="1173080"/>
                </a:cubicBezTo>
                <a:cubicBezTo>
                  <a:pt x="8359716" y="1169195"/>
                  <a:pt x="8348062" y="1169195"/>
                  <a:pt x="8340292" y="1165311"/>
                </a:cubicBezTo>
                <a:cubicBezTo>
                  <a:pt x="8328638" y="1165311"/>
                  <a:pt x="8305330" y="1161427"/>
                  <a:pt x="8289792" y="1157542"/>
                </a:cubicBezTo>
                <a:cubicBezTo>
                  <a:pt x="8254830" y="1149773"/>
                  <a:pt x="8239292" y="1149773"/>
                  <a:pt x="8223754" y="1149773"/>
                </a:cubicBezTo>
                <a:cubicBezTo>
                  <a:pt x="8215984" y="1149773"/>
                  <a:pt x="8200446" y="1149773"/>
                  <a:pt x="8192676" y="1145889"/>
                </a:cubicBezTo>
                <a:cubicBezTo>
                  <a:pt x="8184907" y="1142005"/>
                  <a:pt x="8169368" y="1142005"/>
                  <a:pt x="8161600" y="1142005"/>
                </a:cubicBezTo>
                <a:cubicBezTo>
                  <a:pt x="8149946" y="1142005"/>
                  <a:pt x="8149946" y="1142005"/>
                  <a:pt x="8153830" y="1145889"/>
                </a:cubicBezTo>
                <a:cubicBezTo>
                  <a:pt x="8157714" y="1149773"/>
                  <a:pt x="8165484" y="1149773"/>
                  <a:pt x="8173253" y="1153658"/>
                </a:cubicBezTo>
                <a:cubicBezTo>
                  <a:pt x="8196561" y="1157542"/>
                  <a:pt x="8208215" y="1161427"/>
                  <a:pt x="8208215" y="1161427"/>
                </a:cubicBezTo>
                <a:cubicBezTo>
                  <a:pt x="8208215" y="1165311"/>
                  <a:pt x="8192676" y="1161427"/>
                  <a:pt x="8165484" y="1153658"/>
                </a:cubicBezTo>
                <a:cubicBezTo>
                  <a:pt x="8142176" y="1149773"/>
                  <a:pt x="8114984" y="1142005"/>
                  <a:pt x="8095560" y="1142005"/>
                </a:cubicBezTo>
                <a:cubicBezTo>
                  <a:pt x="8087792" y="1138120"/>
                  <a:pt x="8076138" y="1138120"/>
                  <a:pt x="8068368" y="1134236"/>
                </a:cubicBezTo>
                <a:cubicBezTo>
                  <a:pt x="8064484" y="1134236"/>
                  <a:pt x="8056714" y="1134236"/>
                  <a:pt x="8052830" y="1134236"/>
                </a:cubicBezTo>
                <a:cubicBezTo>
                  <a:pt x="8048945" y="1130352"/>
                  <a:pt x="8045060" y="1130352"/>
                  <a:pt x="8045060" y="1126467"/>
                </a:cubicBezTo>
                <a:cubicBezTo>
                  <a:pt x="8048945" y="1122583"/>
                  <a:pt x="8045060" y="1122583"/>
                  <a:pt x="8041176" y="1126467"/>
                </a:cubicBezTo>
                <a:cubicBezTo>
                  <a:pt x="8041176" y="1130352"/>
                  <a:pt x="8037292" y="1130352"/>
                  <a:pt x="8033406" y="1126467"/>
                </a:cubicBezTo>
                <a:cubicBezTo>
                  <a:pt x="8033406" y="1126467"/>
                  <a:pt x="8021753" y="1126467"/>
                  <a:pt x="8013984" y="1122583"/>
                </a:cubicBezTo>
                <a:cubicBezTo>
                  <a:pt x="7975138" y="1118698"/>
                  <a:pt x="7944060" y="1110930"/>
                  <a:pt x="7932406" y="1110930"/>
                </a:cubicBezTo>
                <a:cubicBezTo>
                  <a:pt x="7924637" y="1107045"/>
                  <a:pt x="7916868" y="1107045"/>
                  <a:pt x="7909098" y="1107045"/>
                </a:cubicBezTo>
                <a:cubicBezTo>
                  <a:pt x="7901330" y="1107045"/>
                  <a:pt x="7893560" y="1103161"/>
                  <a:pt x="7889676" y="1103161"/>
                </a:cubicBezTo>
                <a:cubicBezTo>
                  <a:pt x="7885791" y="1103161"/>
                  <a:pt x="7885791" y="1103161"/>
                  <a:pt x="7885791" y="1107045"/>
                </a:cubicBezTo>
                <a:cubicBezTo>
                  <a:pt x="7889676" y="1110930"/>
                  <a:pt x="7893560" y="1110930"/>
                  <a:pt x="7893560" y="1110930"/>
                </a:cubicBezTo>
                <a:cubicBezTo>
                  <a:pt x="7897445" y="1110930"/>
                  <a:pt x="7905214" y="1110930"/>
                  <a:pt x="7909098" y="1114814"/>
                </a:cubicBezTo>
                <a:cubicBezTo>
                  <a:pt x="7916868" y="1118698"/>
                  <a:pt x="7936291" y="1122583"/>
                  <a:pt x="7951830" y="1122583"/>
                </a:cubicBezTo>
                <a:cubicBezTo>
                  <a:pt x="7967368" y="1126467"/>
                  <a:pt x="7982906" y="1126467"/>
                  <a:pt x="7982906" y="1130352"/>
                </a:cubicBezTo>
                <a:cubicBezTo>
                  <a:pt x="7982906" y="1130352"/>
                  <a:pt x="7998445" y="1134236"/>
                  <a:pt x="8013984" y="1142005"/>
                </a:cubicBezTo>
                <a:cubicBezTo>
                  <a:pt x="8021753" y="1142005"/>
                  <a:pt x="8037292" y="1145889"/>
                  <a:pt x="8072253" y="1149773"/>
                </a:cubicBezTo>
                <a:cubicBezTo>
                  <a:pt x="8111099" y="1157542"/>
                  <a:pt x="8114984" y="1157542"/>
                  <a:pt x="8122753" y="1161427"/>
                </a:cubicBezTo>
                <a:cubicBezTo>
                  <a:pt x="8126638" y="1165311"/>
                  <a:pt x="8146061" y="1169195"/>
                  <a:pt x="8169368" y="1169195"/>
                </a:cubicBezTo>
                <a:cubicBezTo>
                  <a:pt x="8177138" y="1173080"/>
                  <a:pt x="8188792" y="1173080"/>
                  <a:pt x="8212100" y="1180848"/>
                </a:cubicBezTo>
                <a:cubicBezTo>
                  <a:pt x="8215984" y="1184733"/>
                  <a:pt x="8223754" y="1184733"/>
                  <a:pt x="8231522" y="1188617"/>
                </a:cubicBezTo>
                <a:cubicBezTo>
                  <a:pt x="8239292" y="1188617"/>
                  <a:pt x="8250946" y="1192501"/>
                  <a:pt x="8258715" y="1192501"/>
                </a:cubicBezTo>
                <a:cubicBezTo>
                  <a:pt x="8270369" y="1196386"/>
                  <a:pt x="8282023" y="1200270"/>
                  <a:pt x="8289792" y="1200270"/>
                </a:cubicBezTo>
                <a:cubicBezTo>
                  <a:pt x="8293676" y="1204155"/>
                  <a:pt x="8305330" y="1204155"/>
                  <a:pt x="8313100" y="1208039"/>
                </a:cubicBezTo>
                <a:cubicBezTo>
                  <a:pt x="8320869" y="1208039"/>
                  <a:pt x="8328638" y="1208039"/>
                  <a:pt x="8332523" y="1208039"/>
                </a:cubicBezTo>
                <a:cubicBezTo>
                  <a:pt x="8336408" y="1211923"/>
                  <a:pt x="8340292" y="1211923"/>
                  <a:pt x="8344177" y="1211923"/>
                </a:cubicBezTo>
                <a:cubicBezTo>
                  <a:pt x="8348062" y="1215808"/>
                  <a:pt x="8351946" y="1215808"/>
                  <a:pt x="8359716" y="1215808"/>
                </a:cubicBezTo>
                <a:cubicBezTo>
                  <a:pt x="8363600" y="1215808"/>
                  <a:pt x="8371369" y="1219692"/>
                  <a:pt x="8375254" y="1219692"/>
                </a:cubicBezTo>
                <a:cubicBezTo>
                  <a:pt x="8379138" y="1219692"/>
                  <a:pt x="8398562" y="1223576"/>
                  <a:pt x="8417985" y="1227461"/>
                </a:cubicBezTo>
                <a:cubicBezTo>
                  <a:pt x="8433523" y="1231345"/>
                  <a:pt x="8460716" y="1239114"/>
                  <a:pt x="8472369" y="1239114"/>
                </a:cubicBezTo>
                <a:cubicBezTo>
                  <a:pt x="8499562" y="1246883"/>
                  <a:pt x="8546177" y="1254651"/>
                  <a:pt x="8565600" y="1258536"/>
                </a:cubicBezTo>
                <a:cubicBezTo>
                  <a:pt x="8573370" y="1258536"/>
                  <a:pt x="8585024" y="1262420"/>
                  <a:pt x="8592793" y="1266304"/>
                </a:cubicBezTo>
                <a:cubicBezTo>
                  <a:pt x="8604447" y="1266304"/>
                  <a:pt x="8666601" y="1277958"/>
                  <a:pt x="8705447" y="1285726"/>
                </a:cubicBezTo>
                <a:cubicBezTo>
                  <a:pt x="8717101" y="1289611"/>
                  <a:pt x="8720986" y="1293495"/>
                  <a:pt x="8713216" y="1293495"/>
                </a:cubicBezTo>
                <a:cubicBezTo>
                  <a:pt x="8709332" y="1293495"/>
                  <a:pt x="8709332" y="1297379"/>
                  <a:pt x="8709332" y="1297379"/>
                </a:cubicBezTo>
                <a:cubicBezTo>
                  <a:pt x="8709332" y="1301264"/>
                  <a:pt x="8728755" y="1309033"/>
                  <a:pt x="8767601" y="1316801"/>
                </a:cubicBezTo>
                <a:cubicBezTo>
                  <a:pt x="8779255" y="1320686"/>
                  <a:pt x="8794793" y="1324570"/>
                  <a:pt x="8798678" y="1324570"/>
                </a:cubicBezTo>
                <a:cubicBezTo>
                  <a:pt x="8802563" y="1328454"/>
                  <a:pt x="8810332" y="1328454"/>
                  <a:pt x="8810332" y="1328454"/>
                </a:cubicBezTo>
                <a:cubicBezTo>
                  <a:pt x="8810332" y="1332339"/>
                  <a:pt x="8779255" y="1328454"/>
                  <a:pt x="8724870" y="1316801"/>
                </a:cubicBezTo>
                <a:cubicBezTo>
                  <a:pt x="8616101" y="1293495"/>
                  <a:pt x="8577254" y="1285726"/>
                  <a:pt x="8573370" y="1285726"/>
                </a:cubicBezTo>
                <a:cubicBezTo>
                  <a:pt x="8569485" y="1285726"/>
                  <a:pt x="8557831" y="1281842"/>
                  <a:pt x="8546177" y="1281842"/>
                </a:cubicBezTo>
                <a:cubicBezTo>
                  <a:pt x="8534523" y="1277958"/>
                  <a:pt x="8522870" y="1274073"/>
                  <a:pt x="8518985" y="1274073"/>
                </a:cubicBezTo>
                <a:cubicBezTo>
                  <a:pt x="8480139" y="1270189"/>
                  <a:pt x="8433523" y="1258536"/>
                  <a:pt x="8410215" y="1250767"/>
                </a:cubicBezTo>
                <a:cubicBezTo>
                  <a:pt x="8402446" y="1250767"/>
                  <a:pt x="8386908" y="1246883"/>
                  <a:pt x="8348062" y="1239114"/>
                </a:cubicBezTo>
                <a:cubicBezTo>
                  <a:pt x="8332523" y="1239114"/>
                  <a:pt x="8316984" y="1235230"/>
                  <a:pt x="8313100" y="1235230"/>
                </a:cubicBezTo>
                <a:cubicBezTo>
                  <a:pt x="8309215" y="1231345"/>
                  <a:pt x="8297562" y="1231345"/>
                  <a:pt x="8270369" y="1227461"/>
                </a:cubicBezTo>
                <a:cubicBezTo>
                  <a:pt x="8266484" y="1227461"/>
                  <a:pt x="8254830" y="1227461"/>
                  <a:pt x="8250946" y="1227461"/>
                </a:cubicBezTo>
                <a:cubicBezTo>
                  <a:pt x="8247061" y="1223576"/>
                  <a:pt x="8235408" y="1227461"/>
                  <a:pt x="8231522" y="1231345"/>
                </a:cubicBezTo>
                <a:cubicBezTo>
                  <a:pt x="8227638" y="1231345"/>
                  <a:pt x="8239292" y="1239114"/>
                  <a:pt x="8247061" y="1239114"/>
                </a:cubicBezTo>
                <a:cubicBezTo>
                  <a:pt x="8250946" y="1239114"/>
                  <a:pt x="8363600" y="1262420"/>
                  <a:pt x="8414100" y="1274073"/>
                </a:cubicBezTo>
                <a:cubicBezTo>
                  <a:pt x="8449062" y="1281842"/>
                  <a:pt x="8503446" y="1293495"/>
                  <a:pt x="8546177" y="1305148"/>
                </a:cubicBezTo>
                <a:cubicBezTo>
                  <a:pt x="8561716" y="1309033"/>
                  <a:pt x="8581139" y="1312917"/>
                  <a:pt x="8585024" y="1312917"/>
                </a:cubicBezTo>
                <a:cubicBezTo>
                  <a:pt x="8592793" y="1316801"/>
                  <a:pt x="8600562" y="1316801"/>
                  <a:pt x="8604447" y="1320686"/>
                </a:cubicBezTo>
                <a:cubicBezTo>
                  <a:pt x="8612216" y="1320686"/>
                  <a:pt x="8623870" y="1320686"/>
                  <a:pt x="8635524" y="1324570"/>
                </a:cubicBezTo>
                <a:cubicBezTo>
                  <a:pt x="8643293" y="1324570"/>
                  <a:pt x="8662716" y="1328454"/>
                  <a:pt x="8678255" y="1332339"/>
                </a:cubicBezTo>
                <a:cubicBezTo>
                  <a:pt x="8705447" y="1336223"/>
                  <a:pt x="8701562" y="1340107"/>
                  <a:pt x="8670485" y="1336223"/>
                </a:cubicBezTo>
                <a:cubicBezTo>
                  <a:pt x="8643293" y="1336223"/>
                  <a:pt x="8631639" y="1332339"/>
                  <a:pt x="8627754" y="1332339"/>
                </a:cubicBezTo>
                <a:cubicBezTo>
                  <a:pt x="8627754" y="1328454"/>
                  <a:pt x="8623870" y="1328454"/>
                  <a:pt x="8619985" y="1328454"/>
                </a:cubicBezTo>
                <a:cubicBezTo>
                  <a:pt x="8612216" y="1328454"/>
                  <a:pt x="8581139" y="1324570"/>
                  <a:pt x="8577254" y="1320686"/>
                </a:cubicBezTo>
                <a:cubicBezTo>
                  <a:pt x="8573370" y="1316801"/>
                  <a:pt x="8565600" y="1316801"/>
                  <a:pt x="8557831" y="1316801"/>
                </a:cubicBezTo>
                <a:cubicBezTo>
                  <a:pt x="8553947" y="1312917"/>
                  <a:pt x="8530639" y="1309033"/>
                  <a:pt x="8507331" y="1305148"/>
                </a:cubicBezTo>
                <a:cubicBezTo>
                  <a:pt x="8449062" y="1293495"/>
                  <a:pt x="8394677" y="1281842"/>
                  <a:pt x="8390792" y="1281842"/>
                </a:cubicBezTo>
                <a:cubicBezTo>
                  <a:pt x="8390792" y="1281842"/>
                  <a:pt x="8383023" y="1277958"/>
                  <a:pt x="8379138" y="1277958"/>
                </a:cubicBezTo>
                <a:cubicBezTo>
                  <a:pt x="8371369" y="1274073"/>
                  <a:pt x="8367484" y="1274073"/>
                  <a:pt x="8363600" y="1274073"/>
                </a:cubicBezTo>
                <a:cubicBezTo>
                  <a:pt x="8359716" y="1274073"/>
                  <a:pt x="8355830" y="1274073"/>
                  <a:pt x="8355830" y="1274073"/>
                </a:cubicBezTo>
                <a:cubicBezTo>
                  <a:pt x="8355830" y="1270189"/>
                  <a:pt x="8344177" y="1270189"/>
                  <a:pt x="8332523" y="1266304"/>
                </a:cubicBezTo>
                <a:cubicBezTo>
                  <a:pt x="8320869" y="1266304"/>
                  <a:pt x="8289792" y="1258536"/>
                  <a:pt x="8262600" y="1254651"/>
                </a:cubicBezTo>
                <a:cubicBezTo>
                  <a:pt x="8235408" y="1246883"/>
                  <a:pt x="8208215" y="1242998"/>
                  <a:pt x="8200446" y="1242998"/>
                </a:cubicBezTo>
                <a:cubicBezTo>
                  <a:pt x="8196561" y="1239114"/>
                  <a:pt x="8184907" y="1239114"/>
                  <a:pt x="8181022" y="1239114"/>
                </a:cubicBezTo>
                <a:cubicBezTo>
                  <a:pt x="8177138" y="1235230"/>
                  <a:pt x="8169368" y="1235230"/>
                  <a:pt x="8161600" y="1231345"/>
                </a:cubicBezTo>
                <a:cubicBezTo>
                  <a:pt x="8157714" y="1231345"/>
                  <a:pt x="8146061" y="1231345"/>
                  <a:pt x="8142176" y="1227461"/>
                </a:cubicBezTo>
                <a:cubicBezTo>
                  <a:pt x="8138292" y="1227461"/>
                  <a:pt x="8134407" y="1227461"/>
                  <a:pt x="8130522" y="1227461"/>
                </a:cubicBezTo>
                <a:cubicBezTo>
                  <a:pt x="8130522" y="1227461"/>
                  <a:pt x="8114984" y="1223576"/>
                  <a:pt x="8095560" y="1219692"/>
                </a:cubicBezTo>
                <a:cubicBezTo>
                  <a:pt x="8080022" y="1215808"/>
                  <a:pt x="8060599" y="1211923"/>
                  <a:pt x="8048945" y="1211923"/>
                </a:cubicBezTo>
                <a:cubicBezTo>
                  <a:pt x="8041176" y="1211923"/>
                  <a:pt x="8021753" y="1208039"/>
                  <a:pt x="8006214" y="1204155"/>
                </a:cubicBezTo>
                <a:cubicBezTo>
                  <a:pt x="7971252" y="1196386"/>
                  <a:pt x="7932406" y="1188617"/>
                  <a:pt x="7905214" y="1184733"/>
                </a:cubicBezTo>
                <a:cubicBezTo>
                  <a:pt x="7893560" y="1184733"/>
                  <a:pt x="7881906" y="1180848"/>
                  <a:pt x="7878022" y="1180848"/>
                </a:cubicBezTo>
                <a:cubicBezTo>
                  <a:pt x="7878022" y="1180848"/>
                  <a:pt x="7866368" y="1176964"/>
                  <a:pt x="7854714" y="1176964"/>
                </a:cubicBezTo>
                <a:cubicBezTo>
                  <a:pt x="7846944" y="1176964"/>
                  <a:pt x="7831406" y="1176964"/>
                  <a:pt x="7823637" y="1173080"/>
                </a:cubicBezTo>
                <a:cubicBezTo>
                  <a:pt x="7815868" y="1173080"/>
                  <a:pt x="7808098" y="1173080"/>
                  <a:pt x="7804214" y="1173080"/>
                </a:cubicBezTo>
                <a:cubicBezTo>
                  <a:pt x="7800329" y="1173080"/>
                  <a:pt x="7788676" y="1173080"/>
                  <a:pt x="7780906" y="1169195"/>
                </a:cubicBezTo>
                <a:cubicBezTo>
                  <a:pt x="7773137" y="1169195"/>
                  <a:pt x="7757598" y="1165311"/>
                  <a:pt x="7749829" y="1165311"/>
                </a:cubicBezTo>
                <a:cubicBezTo>
                  <a:pt x="7738175" y="1165311"/>
                  <a:pt x="7738175" y="1165311"/>
                  <a:pt x="7738175" y="1173080"/>
                </a:cubicBezTo>
                <a:cubicBezTo>
                  <a:pt x="7734290" y="1176964"/>
                  <a:pt x="7726521" y="1180848"/>
                  <a:pt x="7726521" y="1173080"/>
                </a:cubicBezTo>
                <a:cubicBezTo>
                  <a:pt x="7726521" y="1169195"/>
                  <a:pt x="7672136" y="1161427"/>
                  <a:pt x="7664367" y="1165311"/>
                </a:cubicBezTo>
                <a:cubicBezTo>
                  <a:pt x="7656598" y="1169195"/>
                  <a:pt x="7656598" y="1173080"/>
                  <a:pt x="7664367" y="1173080"/>
                </a:cubicBezTo>
                <a:cubicBezTo>
                  <a:pt x="7672136" y="1173080"/>
                  <a:pt x="7699329" y="1176964"/>
                  <a:pt x="7710982" y="1184733"/>
                </a:cubicBezTo>
                <a:cubicBezTo>
                  <a:pt x="7718752" y="1184733"/>
                  <a:pt x="7722636" y="1184733"/>
                  <a:pt x="7726521" y="1184733"/>
                </a:cubicBezTo>
                <a:cubicBezTo>
                  <a:pt x="7730406" y="1184733"/>
                  <a:pt x="7734290" y="1184733"/>
                  <a:pt x="7738175" y="1188617"/>
                </a:cubicBezTo>
                <a:cubicBezTo>
                  <a:pt x="7742060" y="1192501"/>
                  <a:pt x="7749829" y="1192501"/>
                  <a:pt x="7753714" y="1192501"/>
                </a:cubicBezTo>
                <a:cubicBezTo>
                  <a:pt x="7761483" y="1192501"/>
                  <a:pt x="7765368" y="1196386"/>
                  <a:pt x="7769252" y="1196386"/>
                </a:cubicBezTo>
                <a:cubicBezTo>
                  <a:pt x="7773137" y="1200270"/>
                  <a:pt x="7804214" y="1208039"/>
                  <a:pt x="7839176" y="1211923"/>
                </a:cubicBezTo>
                <a:cubicBezTo>
                  <a:pt x="7850830" y="1211923"/>
                  <a:pt x="7862483" y="1215808"/>
                  <a:pt x="7866368" y="1215808"/>
                </a:cubicBezTo>
                <a:cubicBezTo>
                  <a:pt x="7870252" y="1215808"/>
                  <a:pt x="7885791" y="1219692"/>
                  <a:pt x="7897445" y="1223576"/>
                </a:cubicBezTo>
                <a:cubicBezTo>
                  <a:pt x="7912984" y="1223576"/>
                  <a:pt x="7928522" y="1227461"/>
                  <a:pt x="7932406" y="1231345"/>
                </a:cubicBezTo>
                <a:cubicBezTo>
                  <a:pt x="7940176" y="1231345"/>
                  <a:pt x="7944060" y="1235230"/>
                  <a:pt x="7944060" y="1235230"/>
                </a:cubicBezTo>
                <a:cubicBezTo>
                  <a:pt x="7947945" y="1235230"/>
                  <a:pt x="7955714" y="1235230"/>
                  <a:pt x="7963484" y="1239114"/>
                </a:cubicBezTo>
                <a:cubicBezTo>
                  <a:pt x="7971252" y="1242998"/>
                  <a:pt x="7982906" y="1242998"/>
                  <a:pt x="7986791" y="1242998"/>
                </a:cubicBezTo>
                <a:cubicBezTo>
                  <a:pt x="7994560" y="1242998"/>
                  <a:pt x="8021753" y="1250767"/>
                  <a:pt x="8025638" y="1254651"/>
                </a:cubicBezTo>
                <a:cubicBezTo>
                  <a:pt x="8025638" y="1254651"/>
                  <a:pt x="8033406" y="1258536"/>
                  <a:pt x="8045060" y="1258536"/>
                </a:cubicBezTo>
                <a:cubicBezTo>
                  <a:pt x="8068368" y="1262420"/>
                  <a:pt x="8080022" y="1266304"/>
                  <a:pt x="8091676" y="1270189"/>
                </a:cubicBezTo>
                <a:cubicBezTo>
                  <a:pt x="8095560" y="1270189"/>
                  <a:pt x="8107214" y="1274073"/>
                  <a:pt x="8111099" y="1274073"/>
                </a:cubicBezTo>
                <a:cubicBezTo>
                  <a:pt x="8118868" y="1274073"/>
                  <a:pt x="8126638" y="1274073"/>
                  <a:pt x="8130522" y="1277958"/>
                </a:cubicBezTo>
                <a:cubicBezTo>
                  <a:pt x="8134407" y="1277958"/>
                  <a:pt x="8142176" y="1281842"/>
                  <a:pt x="8146061" y="1281842"/>
                </a:cubicBezTo>
                <a:cubicBezTo>
                  <a:pt x="8149946" y="1281842"/>
                  <a:pt x="8153830" y="1281842"/>
                  <a:pt x="8157714" y="1281842"/>
                </a:cubicBezTo>
                <a:cubicBezTo>
                  <a:pt x="8161600" y="1285726"/>
                  <a:pt x="8212100" y="1293495"/>
                  <a:pt x="8231522" y="1297379"/>
                </a:cubicBezTo>
                <a:cubicBezTo>
                  <a:pt x="8235408" y="1297379"/>
                  <a:pt x="8247061" y="1301264"/>
                  <a:pt x="8250946" y="1301264"/>
                </a:cubicBezTo>
                <a:cubicBezTo>
                  <a:pt x="8266484" y="1305148"/>
                  <a:pt x="8282023" y="1309033"/>
                  <a:pt x="8285908" y="1309033"/>
                </a:cubicBezTo>
                <a:cubicBezTo>
                  <a:pt x="8285908" y="1309033"/>
                  <a:pt x="8293676" y="1309033"/>
                  <a:pt x="8301446" y="1312917"/>
                </a:cubicBezTo>
                <a:cubicBezTo>
                  <a:pt x="8313100" y="1316801"/>
                  <a:pt x="8324754" y="1316801"/>
                  <a:pt x="8332523" y="1320686"/>
                </a:cubicBezTo>
                <a:cubicBezTo>
                  <a:pt x="8394677" y="1332339"/>
                  <a:pt x="8421869" y="1340107"/>
                  <a:pt x="8421869" y="1343992"/>
                </a:cubicBezTo>
                <a:cubicBezTo>
                  <a:pt x="8421869" y="1347876"/>
                  <a:pt x="8421869" y="1347876"/>
                  <a:pt x="8425754" y="1347876"/>
                </a:cubicBezTo>
                <a:cubicBezTo>
                  <a:pt x="8429639" y="1347876"/>
                  <a:pt x="8433523" y="1347876"/>
                  <a:pt x="8433523" y="1351761"/>
                </a:cubicBezTo>
                <a:cubicBezTo>
                  <a:pt x="8437408" y="1351761"/>
                  <a:pt x="8441292" y="1351761"/>
                  <a:pt x="8441292" y="1351761"/>
                </a:cubicBezTo>
                <a:cubicBezTo>
                  <a:pt x="8445177" y="1351761"/>
                  <a:pt x="8449062" y="1351761"/>
                  <a:pt x="8449062" y="1355645"/>
                </a:cubicBezTo>
                <a:cubicBezTo>
                  <a:pt x="8449062" y="1355645"/>
                  <a:pt x="8449062" y="1355645"/>
                  <a:pt x="8441292" y="1355645"/>
                </a:cubicBezTo>
                <a:cubicBezTo>
                  <a:pt x="8429639" y="1355645"/>
                  <a:pt x="8417985" y="1347876"/>
                  <a:pt x="8417985" y="1343992"/>
                </a:cubicBezTo>
                <a:cubicBezTo>
                  <a:pt x="8417985" y="1343992"/>
                  <a:pt x="8417985" y="1340107"/>
                  <a:pt x="8410215" y="1343992"/>
                </a:cubicBezTo>
                <a:cubicBezTo>
                  <a:pt x="8398562" y="1347876"/>
                  <a:pt x="8383023" y="1343992"/>
                  <a:pt x="8383023" y="1340107"/>
                </a:cubicBezTo>
                <a:cubicBezTo>
                  <a:pt x="8379138" y="1336223"/>
                  <a:pt x="8379138" y="1336223"/>
                  <a:pt x="8375254" y="1336223"/>
                </a:cubicBezTo>
                <a:cubicBezTo>
                  <a:pt x="8375254" y="1336223"/>
                  <a:pt x="8367484" y="1336223"/>
                  <a:pt x="8363600" y="1336223"/>
                </a:cubicBezTo>
                <a:cubicBezTo>
                  <a:pt x="8359716" y="1332339"/>
                  <a:pt x="8348062" y="1328454"/>
                  <a:pt x="8340292" y="1328454"/>
                </a:cubicBezTo>
                <a:cubicBezTo>
                  <a:pt x="8316984" y="1328454"/>
                  <a:pt x="8305330" y="1324570"/>
                  <a:pt x="8293676" y="1320686"/>
                </a:cubicBezTo>
                <a:cubicBezTo>
                  <a:pt x="8293676" y="1320686"/>
                  <a:pt x="8278138" y="1320686"/>
                  <a:pt x="8266484" y="1316801"/>
                </a:cubicBezTo>
                <a:cubicBezTo>
                  <a:pt x="8254830" y="1316801"/>
                  <a:pt x="8243176" y="1316801"/>
                  <a:pt x="8239292" y="1312917"/>
                </a:cubicBezTo>
                <a:cubicBezTo>
                  <a:pt x="8235408" y="1312917"/>
                  <a:pt x="8223754" y="1309033"/>
                  <a:pt x="8212100" y="1309033"/>
                </a:cubicBezTo>
                <a:cubicBezTo>
                  <a:pt x="8200446" y="1309033"/>
                  <a:pt x="8184907" y="1305148"/>
                  <a:pt x="8173253" y="1305148"/>
                </a:cubicBezTo>
                <a:cubicBezTo>
                  <a:pt x="8165484" y="1301264"/>
                  <a:pt x="8153830" y="1301264"/>
                  <a:pt x="8149946" y="1301264"/>
                </a:cubicBezTo>
                <a:cubicBezTo>
                  <a:pt x="8146061" y="1301264"/>
                  <a:pt x="8142176" y="1301264"/>
                  <a:pt x="8138292" y="1297379"/>
                </a:cubicBezTo>
                <a:cubicBezTo>
                  <a:pt x="8134407" y="1293495"/>
                  <a:pt x="8126638" y="1293495"/>
                  <a:pt x="8126638" y="1293495"/>
                </a:cubicBezTo>
                <a:cubicBezTo>
                  <a:pt x="8122753" y="1293495"/>
                  <a:pt x="8111099" y="1293495"/>
                  <a:pt x="8103330" y="1289611"/>
                </a:cubicBezTo>
                <a:cubicBezTo>
                  <a:pt x="8091676" y="1289611"/>
                  <a:pt x="8080022" y="1289611"/>
                  <a:pt x="8080022" y="1289611"/>
                </a:cubicBezTo>
                <a:cubicBezTo>
                  <a:pt x="8068368" y="1289611"/>
                  <a:pt x="8072253" y="1297379"/>
                  <a:pt x="8080022" y="1297379"/>
                </a:cubicBezTo>
                <a:cubicBezTo>
                  <a:pt x="8083907" y="1297379"/>
                  <a:pt x="8095560" y="1297379"/>
                  <a:pt x="8107214" y="1301264"/>
                </a:cubicBezTo>
                <a:cubicBezTo>
                  <a:pt x="8114984" y="1301264"/>
                  <a:pt x="8130522" y="1305148"/>
                  <a:pt x="8138292" y="1305148"/>
                </a:cubicBezTo>
                <a:cubicBezTo>
                  <a:pt x="8146061" y="1309033"/>
                  <a:pt x="8153830" y="1309033"/>
                  <a:pt x="8153830" y="1309033"/>
                </a:cubicBezTo>
                <a:cubicBezTo>
                  <a:pt x="8157714" y="1312917"/>
                  <a:pt x="8149946" y="1312917"/>
                  <a:pt x="8138292" y="1309033"/>
                </a:cubicBezTo>
                <a:cubicBezTo>
                  <a:pt x="8134407" y="1309033"/>
                  <a:pt x="8126638" y="1309033"/>
                  <a:pt x="8122753" y="1309033"/>
                </a:cubicBezTo>
                <a:cubicBezTo>
                  <a:pt x="8118868" y="1309033"/>
                  <a:pt x="8114984" y="1309033"/>
                  <a:pt x="8111099" y="1305148"/>
                </a:cubicBezTo>
                <a:cubicBezTo>
                  <a:pt x="8111099" y="1305148"/>
                  <a:pt x="8107214" y="1305148"/>
                  <a:pt x="8103330" y="1305148"/>
                </a:cubicBezTo>
                <a:cubicBezTo>
                  <a:pt x="8103330" y="1305148"/>
                  <a:pt x="8091676" y="1301264"/>
                  <a:pt x="8083907" y="1301264"/>
                </a:cubicBezTo>
                <a:cubicBezTo>
                  <a:pt x="8041176" y="1293495"/>
                  <a:pt x="8021753" y="1293495"/>
                  <a:pt x="8033406" y="1301264"/>
                </a:cubicBezTo>
                <a:cubicBezTo>
                  <a:pt x="8037292" y="1301264"/>
                  <a:pt x="8037292" y="1301264"/>
                  <a:pt x="8033406" y="1305148"/>
                </a:cubicBezTo>
                <a:cubicBezTo>
                  <a:pt x="8029522" y="1305148"/>
                  <a:pt x="8025638" y="1305148"/>
                  <a:pt x="8025638" y="1305148"/>
                </a:cubicBezTo>
                <a:cubicBezTo>
                  <a:pt x="8021753" y="1305148"/>
                  <a:pt x="8006214" y="1305148"/>
                  <a:pt x="7990676" y="1301264"/>
                </a:cubicBezTo>
                <a:cubicBezTo>
                  <a:pt x="7979022" y="1301264"/>
                  <a:pt x="7959599" y="1297379"/>
                  <a:pt x="7955714" y="1297379"/>
                </a:cubicBezTo>
                <a:cubicBezTo>
                  <a:pt x="7951830" y="1297379"/>
                  <a:pt x="7936291" y="1293495"/>
                  <a:pt x="7928522" y="1293495"/>
                </a:cubicBezTo>
                <a:cubicBezTo>
                  <a:pt x="7912984" y="1293495"/>
                  <a:pt x="7893560" y="1289611"/>
                  <a:pt x="7878022" y="1285726"/>
                </a:cubicBezTo>
                <a:cubicBezTo>
                  <a:pt x="7874137" y="1285726"/>
                  <a:pt x="7862483" y="1281842"/>
                  <a:pt x="7850830" y="1281842"/>
                </a:cubicBezTo>
                <a:cubicBezTo>
                  <a:pt x="7843060" y="1281842"/>
                  <a:pt x="7827522" y="1277958"/>
                  <a:pt x="7819752" y="1277958"/>
                </a:cubicBezTo>
                <a:cubicBezTo>
                  <a:pt x="7811983" y="1274073"/>
                  <a:pt x="7792560" y="1274073"/>
                  <a:pt x="7780906" y="1270189"/>
                </a:cubicBezTo>
                <a:cubicBezTo>
                  <a:pt x="7769252" y="1270189"/>
                  <a:pt x="7745944" y="1266304"/>
                  <a:pt x="7734290" y="1262420"/>
                </a:cubicBezTo>
                <a:cubicBezTo>
                  <a:pt x="7722636" y="1262420"/>
                  <a:pt x="7699329" y="1258536"/>
                  <a:pt x="7679906" y="1254651"/>
                </a:cubicBezTo>
                <a:cubicBezTo>
                  <a:pt x="7656598" y="1250767"/>
                  <a:pt x="7637175" y="1250767"/>
                  <a:pt x="7629406" y="1246883"/>
                </a:cubicBezTo>
                <a:cubicBezTo>
                  <a:pt x="7625521" y="1246883"/>
                  <a:pt x="7609982" y="1242998"/>
                  <a:pt x="7598328" y="1242998"/>
                </a:cubicBezTo>
                <a:cubicBezTo>
                  <a:pt x="7578906" y="1239114"/>
                  <a:pt x="7563367" y="1239114"/>
                  <a:pt x="7528406" y="1231345"/>
                </a:cubicBezTo>
                <a:cubicBezTo>
                  <a:pt x="7520636" y="1231345"/>
                  <a:pt x="7508982" y="1231345"/>
                  <a:pt x="7508982" y="1231345"/>
                </a:cubicBezTo>
                <a:cubicBezTo>
                  <a:pt x="7505098" y="1235230"/>
                  <a:pt x="7512867" y="1239114"/>
                  <a:pt x="7524520" y="1239114"/>
                </a:cubicBezTo>
                <a:cubicBezTo>
                  <a:pt x="7528406" y="1239114"/>
                  <a:pt x="7532290" y="1242998"/>
                  <a:pt x="7536174" y="1242998"/>
                </a:cubicBezTo>
                <a:cubicBezTo>
                  <a:pt x="7536174" y="1242998"/>
                  <a:pt x="7540059" y="1242998"/>
                  <a:pt x="7543944" y="1242998"/>
                </a:cubicBezTo>
                <a:cubicBezTo>
                  <a:pt x="7543944" y="1242998"/>
                  <a:pt x="7559482" y="1246883"/>
                  <a:pt x="7571136" y="1246883"/>
                </a:cubicBezTo>
                <a:cubicBezTo>
                  <a:pt x="7582790" y="1250767"/>
                  <a:pt x="7594444" y="1254651"/>
                  <a:pt x="7602213" y="1254651"/>
                </a:cubicBezTo>
                <a:cubicBezTo>
                  <a:pt x="7606098" y="1254651"/>
                  <a:pt x="7609982" y="1254651"/>
                  <a:pt x="7609982" y="1258536"/>
                </a:cubicBezTo>
                <a:cubicBezTo>
                  <a:pt x="7617752" y="1262420"/>
                  <a:pt x="7633290" y="1266304"/>
                  <a:pt x="7637175" y="1266304"/>
                </a:cubicBezTo>
                <a:cubicBezTo>
                  <a:pt x="7641060" y="1266304"/>
                  <a:pt x="7644944" y="1266304"/>
                  <a:pt x="7644944" y="1266304"/>
                </a:cubicBezTo>
                <a:cubicBezTo>
                  <a:pt x="7652714" y="1270189"/>
                  <a:pt x="7679906" y="1274073"/>
                  <a:pt x="7699329" y="1277958"/>
                </a:cubicBezTo>
                <a:cubicBezTo>
                  <a:pt x="7707098" y="1281842"/>
                  <a:pt x="7714868" y="1281842"/>
                  <a:pt x="7714868" y="1281842"/>
                </a:cubicBezTo>
                <a:cubicBezTo>
                  <a:pt x="7718752" y="1285726"/>
                  <a:pt x="7699329" y="1285726"/>
                  <a:pt x="7676021" y="1277958"/>
                </a:cubicBezTo>
                <a:cubicBezTo>
                  <a:pt x="7664367" y="1277958"/>
                  <a:pt x="7648828" y="1274073"/>
                  <a:pt x="7644944" y="1274073"/>
                </a:cubicBezTo>
                <a:cubicBezTo>
                  <a:pt x="7641060" y="1274073"/>
                  <a:pt x="7633290" y="1270189"/>
                  <a:pt x="7633290" y="1270189"/>
                </a:cubicBezTo>
                <a:cubicBezTo>
                  <a:pt x="7629406" y="1270189"/>
                  <a:pt x="7621636" y="1266304"/>
                  <a:pt x="7609982" y="1266304"/>
                </a:cubicBezTo>
                <a:cubicBezTo>
                  <a:pt x="7602213" y="1262420"/>
                  <a:pt x="7586674" y="1258536"/>
                  <a:pt x="7578906" y="1258536"/>
                </a:cubicBezTo>
                <a:cubicBezTo>
                  <a:pt x="7567252" y="1254651"/>
                  <a:pt x="7551713" y="1250767"/>
                  <a:pt x="7536174" y="1250767"/>
                </a:cubicBezTo>
                <a:cubicBezTo>
                  <a:pt x="7524520" y="1246883"/>
                  <a:pt x="7508982" y="1246883"/>
                  <a:pt x="7505098" y="1242998"/>
                </a:cubicBezTo>
                <a:cubicBezTo>
                  <a:pt x="7505098" y="1242998"/>
                  <a:pt x="7485674" y="1239114"/>
                  <a:pt x="7466252" y="1235230"/>
                </a:cubicBezTo>
                <a:cubicBezTo>
                  <a:pt x="7446828" y="1235230"/>
                  <a:pt x="7423520" y="1231345"/>
                  <a:pt x="7415751" y="1231345"/>
                </a:cubicBezTo>
                <a:cubicBezTo>
                  <a:pt x="7400212" y="1227461"/>
                  <a:pt x="7357482" y="1223576"/>
                  <a:pt x="7334174" y="1223576"/>
                </a:cubicBezTo>
                <a:cubicBezTo>
                  <a:pt x="7314751" y="1223576"/>
                  <a:pt x="7306982" y="1219692"/>
                  <a:pt x="7272020" y="1215808"/>
                </a:cubicBezTo>
                <a:cubicBezTo>
                  <a:pt x="7264250" y="1211923"/>
                  <a:pt x="7256482" y="1211923"/>
                  <a:pt x="7252597" y="1211923"/>
                </a:cubicBezTo>
                <a:cubicBezTo>
                  <a:pt x="7248712" y="1211923"/>
                  <a:pt x="7244828" y="1211923"/>
                  <a:pt x="7240943" y="1211923"/>
                </a:cubicBezTo>
                <a:cubicBezTo>
                  <a:pt x="7229289" y="1208039"/>
                  <a:pt x="7213750" y="1204155"/>
                  <a:pt x="7174904" y="1204155"/>
                </a:cubicBezTo>
                <a:cubicBezTo>
                  <a:pt x="7159366" y="1204155"/>
                  <a:pt x="7143828" y="1200270"/>
                  <a:pt x="7139942" y="1200270"/>
                </a:cubicBezTo>
                <a:cubicBezTo>
                  <a:pt x="7136058" y="1200270"/>
                  <a:pt x="7128289" y="1196386"/>
                  <a:pt x="7120520" y="1196386"/>
                </a:cubicBezTo>
                <a:cubicBezTo>
                  <a:pt x="7116635" y="1196386"/>
                  <a:pt x="7108866" y="1196386"/>
                  <a:pt x="7108866" y="1196386"/>
                </a:cubicBezTo>
                <a:cubicBezTo>
                  <a:pt x="7108866" y="1196386"/>
                  <a:pt x="7097212" y="1196386"/>
                  <a:pt x="7081674" y="1196386"/>
                </a:cubicBezTo>
                <a:cubicBezTo>
                  <a:pt x="7077788" y="1200270"/>
                  <a:pt x="7066135" y="1196386"/>
                  <a:pt x="7054481" y="1192501"/>
                </a:cubicBezTo>
                <a:cubicBezTo>
                  <a:pt x="7046712" y="1192501"/>
                  <a:pt x="7031173" y="1188617"/>
                  <a:pt x="7007866" y="1188617"/>
                </a:cubicBezTo>
                <a:cubicBezTo>
                  <a:pt x="6992327" y="1188617"/>
                  <a:pt x="6980673" y="1188617"/>
                  <a:pt x="6980673" y="1184733"/>
                </a:cubicBezTo>
                <a:cubicBezTo>
                  <a:pt x="6976788" y="1180848"/>
                  <a:pt x="6957366" y="1184733"/>
                  <a:pt x="6957366" y="1188617"/>
                </a:cubicBezTo>
                <a:cubicBezTo>
                  <a:pt x="6953480" y="1188617"/>
                  <a:pt x="6957366" y="1188617"/>
                  <a:pt x="6961250" y="1188617"/>
                </a:cubicBezTo>
                <a:cubicBezTo>
                  <a:pt x="6961250" y="1188617"/>
                  <a:pt x="6965134" y="1188617"/>
                  <a:pt x="6965134" y="1192501"/>
                </a:cubicBezTo>
                <a:cubicBezTo>
                  <a:pt x="6965134" y="1196386"/>
                  <a:pt x="6969019" y="1196386"/>
                  <a:pt x="6988442" y="1200270"/>
                </a:cubicBezTo>
                <a:cubicBezTo>
                  <a:pt x="7003981" y="1200270"/>
                  <a:pt x="7027288" y="1204155"/>
                  <a:pt x="7042827" y="1208039"/>
                </a:cubicBezTo>
                <a:cubicBezTo>
                  <a:pt x="7058366" y="1208039"/>
                  <a:pt x="7077788" y="1208039"/>
                  <a:pt x="7085558" y="1208039"/>
                </a:cubicBezTo>
                <a:cubicBezTo>
                  <a:pt x="7093327" y="1208039"/>
                  <a:pt x="7104981" y="1211923"/>
                  <a:pt x="7108866" y="1211923"/>
                </a:cubicBezTo>
                <a:cubicBezTo>
                  <a:pt x="7116635" y="1215808"/>
                  <a:pt x="7124404" y="1215808"/>
                  <a:pt x="7132174" y="1215808"/>
                </a:cubicBezTo>
                <a:cubicBezTo>
                  <a:pt x="7159366" y="1219692"/>
                  <a:pt x="7178789" y="1223576"/>
                  <a:pt x="7190443" y="1223576"/>
                </a:cubicBezTo>
                <a:cubicBezTo>
                  <a:pt x="7202096" y="1223576"/>
                  <a:pt x="7213750" y="1227461"/>
                  <a:pt x="7217635" y="1227461"/>
                </a:cubicBezTo>
                <a:cubicBezTo>
                  <a:pt x="7233174" y="1231345"/>
                  <a:pt x="7252597" y="1231345"/>
                  <a:pt x="7279790" y="1231345"/>
                </a:cubicBezTo>
                <a:cubicBezTo>
                  <a:pt x="7318636" y="1231345"/>
                  <a:pt x="7373020" y="1235230"/>
                  <a:pt x="7431290" y="1246883"/>
                </a:cubicBezTo>
                <a:cubicBezTo>
                  <a:pt x="7439059" y="1246883"/>
                  <a:pt x="7450713" y="1250767"/>
                  <a:pt x="7462366" y="1250767"/>
                </a:cubicBezTo>
                <a:cubicBezTo>
                  <a:pt x="7485674" y="1254651"/>
                  <a:pt x="7505098" y="1258536"/>
                  <a:pt x="7505098" y="1258536"/>
                </a:cubicBezTo>
                <a:cubicBezTo>
                  <a:pt x="7508982" y="1262420"/>
                  <a:pt x="7512867" y="1262420"/>
                  <a:pt x="7512867" y="1262420"/>
                </a:cubicBezTo>
                <a:cubicBezTo>
                  <a:pt x="7516752" y="1262420"/>
                  <a:pt x="7520636" y="1262420"/>
                  <a:pt x="7524520" y="1262420"/>
                </a:cubicBezTo>
                <a:cubicBezTo>
                  <a:pt x="7528406" y="1266304"/>
                  <a:pt x="7547828" y="1270189"/>
                  <a:pt x="7586674" y="1277958"/>
                </a:cubicBezTo>
                <a:cubicBezTo>
                  <a:pt x="7594444" y="1277958"/>
                  <a:pt x="7602213" y="1277958"/>
                  <a:pt x="7606098" y="1281842"/>
                </a:cubicBezTo>
                <a:cubicBezTo>
                  <a:pt x="7609982" y="1281842"/>
                  <a:pt x="7617752" y="1281842"/>
                  <a:pt x="7625521" y="1285726"/>
                </a:cubicBezTo>
                <a:cubicBezTo>
                  <a:pt x="7629406" y="1285726"/>
                  <a:pt x="7641060" y="1289611"/>
                  <a:pt x="7652714" y="1289611"/>
                </a:cubicBezTo>
                <a:cubicBezTo>
                  <a:pt x="7660482" y="1289611"/>
                  <a:pt x="7676021" y="1293495"/>
                  <a:pt x="7687675" y="1293495"/>
                </a:cubicBezTo>
                <a:cubicBezTo>
                  <a:pt x="7695444" y="1297379"/>
                  <a:pt x="7714868" y="1301264"/>
                  <a:pt x="7722636" y="1301264"/>
                </a:cubicBezTo>
                <a:cubicBezTo>
                  <a:pt x="7742060" y="1305148"/>
                  <a:pt x="7777022" y="1312917"/>
                  <a:pt x="7788676" y="1312917"/>
                </a:cubicBezTo>
                <a:cubicBezTo>
                  <a:pt x="7792560" y="1312917"/>
                  <a:pt x="7850830" y="1324570"/>
                  <a:pt x="7889676" y="1332339"/>
                </a:cubicBezTo>
                <a:cubicBezTo>
                  <a:pt x="7901330" y="1336223"/>
                  <a:pt x="7920752" y="1340107"/>
                  <a:pt x="7932406" y="1340107"/>
                </a:cubicBezTo>
                <a:cubicBezTo>
                  <a:pt x="7963484" y="1343992"/>
                  <a:pt x="8006214" y="1355645"/>
                  <a:pt x="8010099" y="1359529"/>
                </a:cubicBezTo>
                <a:cubicBezTo>
                  <a:pt x="8013984" y="1363414"/>
                  <a:pt x="7998445" y="1359529"/>
                  <a:pt x="7975138" y="1355645"/>
                </a:cubicBezTo>
                <a:cubicBezTo>
                  <a:pt x="7944060" y="1347876"/>
                  <a:pt x="7901330" y="1340107"/>
                  <a:pt x="7878022" y="1340107"/>
                </a:cubicBezTo>
                <a:cubicBezTo>
                  <a:pt x="7874137" y="1340107"/>
                  <a:pt x="7854714" y="1336223"/>
                  <a:pt x="7835291" y="1332339"/>
                </a:cubicBezTo>
                <a:cubicBezTo>
                  <a:pt x="7815868" y="1328454"/>
                  <a:pt x="7792560" y="1324570"/>
                  <a:pt x="7784790" y="1324570"/>
                </a:cubicBezTo>
                <a:cubicBezTo>
                  <a:pt x="7777022" y="1324570"/>
                  <a:pt x="7765368" y="1320686"/>
                  <a:pt x="7761483" y="1320686"/>
                </a:cubicBezTo>
                <a:cubicBezTo>
                  <a:pt x="7745944" y="1316801"/>
                  <a:pt x="7672136" y="1305148"/>
                  <a:pt x="7625521" y="1301264"/>
                </a:cubicBezTo>
                <a:cubicBezTo>
                  <a:pt x="7617752" y="1297379"/>
                  <a:pt x="7609982" y="1297379"/>
                  <a:pt x="7606098" y="1297379"/>
                </a:cubicBezTo>
                <a:cubicBezTo>
                  <a:pt x="7594444" y="1297379"/>
                  <a:pt x="7602213" y="1301264"/>
                  <a:pt x="7613867" y="1301264"/>
                </a:cubicBezTo>
                <a:cubicBezTo>
                  <a:pt x="7621636" y="1301264"/>
                  <a:pt x="7633290" y="1305148"/>
                  <a:pt x="7637175" y="1305148"/>
                </a:cubicBezTo>
                <a:cubicBezTo>
                  <a:pt x="7641060" y="1309033"/>
                  <a:pt x="7641060" y="1309033"/>
                  <a:pt x="7637175" y="1312917"/>
                </a:cubicBezTo>
                <a:cubicBezTo>
                  <a:pt x="7637175" y="1312917"/>
                  <a:pt x="7633290" y="1312917"/>
                  <a:pt x="7633290" y="1312917"/>
                </a:cubicBezTo>
                <a:cubicBezTo>
                  <a:pt x="7629406" y="1309033"/>
                  <a:pt x="7582790" y="1297379"/>
                  <a:pt x="7571136" y="1297379"/>
                </a:cubicBezTo>
                <a:cubicBezTo>
                  <a:pt x="7567252" y="1297379"/>
                  <a:pt x="7551713" y="1297379"/>
                  <a:pt x="7532290" y="1293495"/>
                </a:cubicBezTo>
                <a:cubicBezTo>
                  <a:pt x="7512867" y="1289611"/>
                  <a:pt x="7497328" y="1289611"/>
                  <a:pt x="7493444" y="1289611"/>
                </a:cubicBezTo>
                <a:cubicBezTo>
                  <a:pt x="7489559" y="1293495"/>
                  <a:pt x="7493444" y="1293495"/>
                  <a:pt x="7512867" y="1297379"/>
                </a:cubicBezTo>
                <a:cubicBezTo>
                  <a:pt x="7520636" y="1297379"/>
                  <a:pt x="7532290" y="1301264"/>
                  <a:pt x="7540059" y="1301264"/>
                </a:cubicBezTo>
                <a:cubicBezTo>
                  <a:pt x="7547828" y="1305148"/>
                  <a:pt x="7555598" y="1305148"/>
                  <a:pt x="7555598" y="1305148"/>
                </a:cubicBezTo>
                <a:cubicBezTo>
                  <a:pt x="7559482" y="1305148"/>
                  <a:pt x="7559482" y="1305148"/>
                  <a:pt x="7559482" y="1305148"/>
                </a:cubicBezTo>
                <a:cubicBezTo>
                  <a:pt x="7559482" y="1312917"/>
                  <a:pt x="7540059" y="1312917"/>
                  <a:pt x="7520636" y="1305148"/>
                </a:cubicBezTo>
                <a:cubicBezTo>
                  <a:pt x="7512867" y="1301264"/>
                  <a:pt x="7501213" y="1301264"/>
                  <a:pt x="7501213" y="1301264"/>
                </a:cubicBezTo>
                <a:cubicBezTo>
                  <a:pt x="7497328" y="1301264"/>
                  <a:pt x="7489559" y="1297379"/>
                  <a:pt x="7481790" y="1297379"/>
                </a:cubicBezTo>
                <a:cubicBezTo>
                  <a:pt x="7474020" y="1293495"/>
                  <a:pt x="7470136" y="1293495"/>
                  <a:pt x="7466252" y="1297379"/>
                </a:cubicBezTo>
                <a:cubicBezTo>
                  <a:pt x="7462366" y="1297379"/>
                  <a:pt x="7462366" y="1297379"/>
                  <a:pt x="7462366" y="1297379"/>
                </a:cubicBezTo>
                <a:cubicBezTo>
                  <a:pt x="7466252" y="1301264"/>
                  <a:pt x="7466252" y="1301264"/>
                  <a:pt x="7466252" y="1301264"/>
                </a:cubicBezTo>
                <a:cubicBezTo>
                  <a:pt x="7485674" y="1305148"/>
                  <a:pt x="7508982" y="1309033"/>
                  <a:pt x="7516752" y="1309033"/>
                </a:cubicBezTo>
                <a:cubicBezTo>
                  <a:pt x="7524520" y="1309033"/>
                  <a:pt x="7528406" y="1312917"/>
                  <a:pt x="7532290" y="1312917"/>
                </a:cubicBezTo>
                <a:cubicBezTo>
                  <a:pt x="7532290" y="1312917"/>
                  <a:pt x="7540059" y="1316801"/>
                  <a:pt x="7551713" y="1316801"/>
                </a:cubicBezTo>
                <a:cubicBezTo>
                  <a:pt x="7586674" y="1320686"/>
                  <a:pt x="7606098" y="1328454"/>
                  <a:pt x="7609982" y="1332339"/>
                </a:cubicBezTo>
                <a:cubicBezTo>
                  <a:pt x="7609982" y="1332339"/>
                  <a:pt x="7598328" y="1332339"/>
                  <a:pt x="7575021" y="1328454"/>
                </a:cubicBezTo>
                <a:cubicBezTo>
                  <a:pt x="7571136" y="1328454"/>
                  <a:pt x="7547828" y="1324570"/>
                  <a:pt x="7528406" y="1324570"/>
                </a:cubicBezTo>
                <a:cubicBezTo>
                  <a:pt x="7508982" y="1320686"/>
                  <a:pt x="7485674" y="1316801"/>
                  <a:pt x="7477905" y="1316801"/>
                </a:cubicBezTo>
                <a:cubicBezTo>
                  <a:pt x="7450713" y="1312917"/>
                  <a:pt x="7446828" y="1309033"/>
                  <a:pt x="7431290" y="1309033"/>
                </a:cubicBezTo>
                <a:cubicBezTo>
                  <a:pt x="7407982" y="1309033"/>
                  <a:pt x="7404098" y="1312917"/>
                  <a:pt x="7411866" y="1320686"/>
                </a:cubicBezTo>
                <a:cubicBezTo>
                  <a:pt x="7415751" y="1320686"/>
                  <a:pt x="7419636" y="1324570"/>
                  <a:pt x="7423520" y="1320686"/>
                </a:cubicBezTo>
                <a:cubicBezTo>
                  <a:pt x="7423520" y="1320686"/>
                  <a:pt x="7431290" y="1324570"/>
                  <a:pt x="7435174" y="1324570"/>
                </a:cubicBezTo>
                <a:cubicBezTo>
                  <a:pt x="7446828" y="1328454"/>
                  <a:pt x="7481790" y="1336223"/>
                  <a:pt x="7489559" y="1336223"/>
                </a:cubicBezTo>
                <a:cubicBezTo>
                  <a:pt x="7493444" y="1336223"/>
                  <a:pt x="7497328" y="1336223"/>
                  <a:pt x="7501213" y="1340107"/>
                </a:cubicBezTo>
                <a:cubicBezTo>
                  <a:pt x="7505098" y="1343992"/>
                  <a:pt x="7512867" y="1343992"/>
                  <a:pt x="7516752" y="1340107"/>
                </a:cubicBezTo>
                <a:cubicBezTo>
                  <a:pt x="7520636" y="1343992"/>
                  <a:pt x="7524520" y="1343992"/>
                  <a:pt x="7532290" y="1343992"/>
                </a:cubicBezTo>
                <a:cubicBezTo>
                  <a:pt x="7540059" y="1343992"/>
                  <a:pt x="7543944" y="1343992"/>
                  <a:pt x="7543944" y="1343992"/>
                </a:cubicBezTo>
                <a:cubicBezTo>
                  <a:pt x="7547828" y="1347876"/>
                  <a:pt x="7551713" y="1347876"/>
                  <a:pt x="7559482" y="1351761"/>
                </a:cubicBezTo>
                <a:cubicBezTo>
                  <a:pt x="7594444" y="1359529"/>
                  <a:pt x="7609982" y="1359529"/>
                  <a:pt x="7629406" y="1363414"/>
                </a:cubicBezTo>
                <a:cubicBezTo>
                  <a:pt x="7676021" y="1367298"/>
                  <a:pt x="7683790" y="1367298"/>
                  <a:pt x="7676021" y="1371182"/>
                </a:cubicBezTo>
                <a:cubicBezTo>
                  <a:pt x="7672136" y="1375067"/>
                  <a:pt x="7664367" y="1371182"/>
                  <a:pt x="7660482" y="1371182"/>
                </a:cubicBezTo>
                <a:cubicBezTo>
                  <a:pt x="7648828" y="1367298"/>
                  <a:pt x="7637175" y="1367298"/>
                  <a:pt x="7637175" y="1371182"/>
                </a:cubicBezTo>
                <a:cubicBezTo>
                  <a:pt x="7637175" y="1375067"/>
                  <a:pt x="7668252" y="1382836"/>
                  <a:pt x="7679906" y="1382836"/>
                </a:cubicBezTo>
                <a:cubicBezTo>
                  <a:pt x="7683790" y="1382836"/>
                  <a:pt x="7683790" y="1382836"/>
                  <a:pt x="7687675" y="1386720"/>
                </a:cubicBezTo>
                <a:cubicBezTo>
                  <a:pt x="7695444" y="1390604"/>
                  <a:pt x="7726521" y="1394489"/>
                  <a:pt x="7734290" y="1390604"/>
                </a:cubicBezTo>
                <a:cubicBezTo>
                  <a:pt x="7738175" y="1390604"/>
                  <a:pt x="7742060" y="1394489"/>
                  <a:pt x="7742060" y="1398373"/>
                </a:cubicBezTo>
                <a:cubicBezTo>
                  <a:pt x="7745944" y="1402257"/>
                  <a:pt x="7753714" y="1406142"/>
                  <a:pt x="7765368" y="1406142"/>
                </a:cubicBezTo>
                <a:cubicBezTo>
                  <a:pt x="7773137" y="1406142"/>
                  <a:pt x="7792560" y="1413911"/>
                  <a:pt x="7788676" y="1417795"/>
                </a:cubicBezTo>
                <a:cubicBezTo>
                  <a:pt x="7788676" y="1421679"/>
                  <a:pt x="7777022" y="1417795"/>
                  <a:pt x="7773137" y="1413911"/>
                </a:cubicBezTo>
                <a:cubicBezTo>
                  <a:pt x="7773137" y="1413911"/>
                  <a:pt x="7769252" y="1413911"/>
                  <a:pt x="7765368" y="1413911"/>
                </a:cubicBezTo>
                <a:cubicBezTo>
                  <a:pt x="7765368" y="1413911"/>
                  <a:pt x="7761483" y="1413911"/>
                  <a:pt x="7761483" y="1410026"/>
                </a:cubicBezTo>
                <a:cubicBezTo>
                  <a:pt x="7757598" y="1410026"/>
                  <a:pt x="7753714" y="1410026"/>
                  <a:pt x="7749829" y="1410026"/>
                </a:cubicBezTo>
                <a:cubicBezTo>
                  <a:pt x="7742060" y="1410026"/>
                  <a:pt x="7738175" y="1406142"/>
                  <a:pt x="7734290" y="1406142"/>
                </a:cubicBezTo>
                <a:cubicBezTo>
                  <a:pt x="7734290" y="1402257"/>
                  <a:pt x="7730406" y="1402257"/>
                  <a:pt x="7722636" y="1402257"/>
                </a:cubicBezTo>
                <a:cubicBezTo>
                  <a:pt x="7710982" y="1406142"/>
                  <a:pt x="7672136" y="1402257"/>
                  <a:pt x="7621636" y="1394489"/>
                </a:cubicBezTo>
                <a:cubicBezTo>
                  <a:pt x="7578906" y="1386720"/>
                  <a:pt x="7559482" y="1386720"/>
                  <a:pt x="7540059" y="1382836"/>
                </a:cubicBezTo>
                <a:cubicBezTo>
                  <a:pt x="7532290" y="1382836"/>
                  <a:pt x="7512867" y="1378951"/>
                  <a:pt x="7497328" y="1375067"/>
                </a:cubicBezTo>
                <a:cubicBezTo>
                  <a:pt x="7477905" y="1371182"/>
                  <a:pt x="7466252" y="1371182"/>
                  <a:pt x="7458482" y="1375067"/>
                </a:cubicBezTo>
                <a:cubicBezTo>
                  <a:pt x="7450713" y="1375067"/>
                  <a:pt x="7439059" y="1375067"/>
                  <a:pt x="7431290" y="1371182"/>
                </a:cubicBezTo>
                <a:cubicBezTo>
                  <a:pt x="7423520" y="1371182"/>
                  <a:pt x="7419636" y="1371182"/>
                  <a:pt x="7419636" y="1371182"/>
                </a:cubicBezTo>
                <a:cubicBezTo>
                  <a:pt x="7419636" y="1371182"/>
                  <a:pt x="7415751" y="1371182"/>
                  <a:pt x="7411866" y="1371182"/>
                </a:cubicBezTo>
                <a:cubicBezTo>
                  <a:pt x="7404098" y="1371182"/>
                  <a:pt x="7380790" y="1367298"/>
                  <a:pt x="7361366" y="1367298"/>
                </a:cubicBezTo>
                <a:cubicBezTo>
                  <a:pt x="7349712" y="1367298"/>
                  <a:pt x="7349712" y="1367298"/>
                  <a:pt x="7353597" y="1371182"/>
                </a:cubicBezTo>
                <a:cubicBezTo>
                  <a:pt x="7357482" y="1375067"/>
                  <a:pt x="7353597" y="1375067"/>
                  <a:pt x="7345828" y="1375067"/>
                </a:cubicBezTo>
                <a:cubicBezTo>
                  <a:pt x="7330290" y="1371182"/>
                  <a:pt x="7306982" y="1367298"/>
                  <a:pt x="7303097" y="1367298"/>
                </a:cubicBezTo>
                <a:cubicBezTo>
                  <a:pt x="7299212" y="1371182"/>
                  <a:pt x="7299212" y="1371182"/>
                  <a:pt x="7310866" y="1371182"/>
                </a:cubicBezTo>
                <a:cubicBezTo>
                  <a:pt x="7314751" y="1375067"/>
                  <a:pt x="7326405" y="1378951"/>
                  <a:pt x="7334174" y="1378951"/>
                </a:cubicBezTo>
                <a:cubicBezTo>
                  <a:pt x="7338058" y="1382836"/>
                  <a:pt x="7345828" y="1382836"/>
                  <a:pt x="7345828" y="1382836"/>
                </a:cubicBezTo>
                <a:cubicBezTo>
                  <a:pt x="7345828" y="1382836"/>
                  <a:pt x="7349712" y="1382836"/>
                  <a:pt x="7353597" y="1386720"/>
                </a:cubicBezTo>
                <a:cubicBezTo>
                  <a:pt x="7361366" y="1390604"/>
                  <a:pt x="7373020" y="1390604"/>
                  <a:pt x="7411866" y="1398373"/>
                </a:cubicBezTo>
                <a:cubicBezTo>
                  <a:pt x="7419636" y="1398373"/>
                  <a:pt x="7435174" y="1398373"/>
                  <a:pt x="7442944" y="1402257"/>
                </a:cubicBezTo>
                <a:cubicBezTo>
                  <a:pt x="7466252" y="1406142"/>
                  <a:pt x="7489559" y="1410026"/>
                  <a:pt x="7505098" y="1413911"/>
                </a:cubicBezTo>
                <a:cubicBezTo>
                  <a:pt x="7512867" y="1413911"/>
                  <a:pt x="7528406" y="1417795"/>
                  <a:pt x="7540059" y="1417795"/>
                </a:cubicBezTo>
                <a:cubicBezTo>
                  <a:pt x="7547828" y="1421679"/>
                  <a:pt x="7567252" y="1421679"/>
                  <a:pt x="7578906" y="1425564"/>
                </a:cubicBezTo>
                <a:cubicBezTo>
                  <a:pt x="7586674" y="1425564"/>
                  <a:pt x="7602213" y="1429448"/>
                  <a:pt x="7606098" y="1429448"/>
                </a:cubicBezTo>
                <a:cubicBezTo>
                  <a:pt x="7613867" y="1433332"/>
                  <a:pt x="7621636" y="1433332"/>
                  <a:pt x="7629406" y="1433332"/>
                </a:cubicBezTo>
                <a:cubicBezTo>
                  <a:pt x="7633290" y="1437217"/>
                  <a:pt x="7637175" y="1437217"/>
                  <a:pt x="7637175" y="1437217"/>
                </a:cubicBezTo>
                <a:cubicBezTo>
                  <a:pt x="7641060" y="1441101"/>
                  <a:pt x="7644944" y="1441101"/>
                  <a:pt x="7648828" y="1441101"/>
                </a:cubicBezTo>
                <a:cubicBezTo>
                  <a:pt x="7648828" y="1441101"/>
                  <a:pt x="7660482" y="1441101"/>
                  <a:pt x="7668252" y="1444985"/>
                </a:cubicBezTo>
                <a:cubicBezTo>
                  <a:pt x="7679906" y="1444985"/>
                  <a:pt x="7691560" y="1448870"/>
                  <a:pt x="7695444" y="1448870"/>
                </a:cubicBezTo>
                <a:cubicBezTo>
                  <a:pt x="7699329" y="1448870"/>
                  <a:pt x="7718752" y="1452754"/>
                  <a:pt x="7734290" y="1456639"/>
                </a:cubicBezTo>
                <a:cubicBezTo>
                  <a:pt x="7749829" y="1460523"/>
                  <a:pt x="7769252" y="1464407"/>
                  <a:pt x="7777022" y="1464407"/>
                </a:cubicBezTo>
                <a:cubicBezTo>
                  <a:pt x="7780906" y="1464407"/>
                  <a:pt x="7792560" y="1468292"/>
                  <a:pt x="7796444" y="1468292"/>
                </a:cubicBezTo>
                <a:cubicBezTo>
                  <a:pt x="7796444" y="1472176"/>
                  <a:pt x="7804214" y="1472176"/>
                  <a:pt x="7808098" y="1472176"/>
                </a:cubicBezTo>
                <a:cubicBezTo>
                  <a:pt x="7815868" y="1472176"/>
                  <a:pt x="7850830" y="1479945"/>
                  <a:pt x="7850830" y="1479945"/>
                </a:cubicBezTo>
                <a:cubicBezTo>
                  <a:pt x="7854714" y="1483829"/>
                  <a:pt x="7858598" y="1483829"/>
                  <a:pt x="7862483" y="1483829"/>
                </a:cubicBezTo>
                <a:cubicBezTo>
                  <a:pt x="7870252" y="1483829"/>
                  <a:pt x="7874137" y="1483829"/>
                  <a:pt x="7874137" y="1487714"/>
                </a:cubicBezTo>
                <a:cubicBezTo>
                  <a:pt x="7878022" y="1491598"/>
                  <a:pt x="7889676" y="1495482"/>
                  <a:pt x="7905214" y="1495482"/>
                </a:cubicBezTo>
                <a:cubicBezTo>
                  <a:pt x="7916868" y="1499367"/>
                  <a:pt x="7932406" y="1503251"/>
                  <a:pt x="7932406" y="1507135"/>
                </a:cubicBezTo>
                <a:cubicBezTo>
                  <a:pt x="7936291" y="1507135"/>
                  <a:pt x="7944060" y="1507135"/>
                  <a:pt x="7947945" y="1507135"/>
                </a:cubicBezTo>
                <a:cubicBezTo>
                  <a:pt x="7951830" y="1511020"/>
                  <a:pt x="7959599" y="1511020"/>
                  <a:pt x="7963484" y="1511020"/>
                </a:cubicBezTo>
                <a:cubicBezTo>
                  <a:pt x="7967368" y="1514904"/>
                  <a:pt x="7979022" y="1518788"/>
                  <a:pt x="7994560" y="1518788"/>
                </a:cubicBezTo>
                <a:cubicBezTo>
                  <a:pt x="8010099" y="1522673"/>
                  <a:pt x="8025638" y="1526557"/>
                  <a:pt x="8029522" y="1530442"/>
                </a:cubicBezTo>
                <a:cubicBezTo>
                  <a:pt x="8033406" y="1530442"/>
                  <a:pt x="8037292" y="1534326"/>
                  <a:pt x="8041176" y="1534326"/>
                </a:cubicBezTo>
                <a:cubicBezTo>
                  <a:pt x="8041176" y="1530442"/>
                  <a:pt x="8052830" y="1534326"/>
                  <a:pt x="8060599" y="1538210"/>
                </a:cubicBezTo>
                <a:cubicBezTo>
                  <a:pt x="8076138" y="1545979"/>
                  <a:pt x="8076138" y="1545979"/>
                  <a:pt x="8068368" y="1545979"/>
                </a:cubicBezTo>
                <a:cubicBezTo>
                  <a:pt x="8064484" y="1545979"/>
                  <a:pt x="8056714" y="1545979"/>
                  <a:pt x="8052830" y="1542095"/>
                </a:cubicBezTo>
                <a:cubicBezTo>
                  <a:pt x="8037292" y="1538210"/>
                  <a:pt x="8033406" y="1538210"/>
                  <a:pt x="8029522" y="1538210"/>
                </a:cubicBezTo>
                <a:cubicBezTo>
                  <a:pt x="8029522" y="1538210"/>
                  <a:pt x="8021753" y="1538210"/>
                  <a:pt x="8013984" y="1534326"/>
                </a:cubicBezTo>
                <a:cubicBezTo>
                  <a:pt x="8010099" y="1534326"/>
                  <a:pt x="7998445" y="1530442"/>
                  <a:pt x="7990676" y="1530442"/>
                </a:cubicBezTo>
                <a:cubicBezTo>
                  <a:pt x="7982906" y="1530442"/>
                  <a:pt x="7971252" y="1530442"/>
                  <a:pt x="7967368" y="1530442"/>
                </a:cubicBezTo>
                <a:cubicBezTo>
                  <a:pt x="7959599" y="1526557"/>
                  <a:pt x="7951830" y="1526557"/>
                  <a:pt x="7951830" y="1526557"/>
                </a:cubicBezTo>
                <a:cubicBezTo>
                  <a:pt x="7947945" y="1526557"/>
                  <a:pt x="7944060" y="1526557"/>
                  <a:pt x="7944060" y="1522673"/>
                </a:cubicBezTo>
                <a:cubicBezTo>
                  <a:pt x="7944060" y="1518788"/>
                  <a:pt x="7932406" y="1514904"/>
                  <a:pt x="7916868" y="1511020"/>
                </a:cubicBezTo>
                <a:cubicBezTo>
                  <a:pt x="7912984" y="1511020"/>
                  <a:pt x="7897445" y="1511020"/>
                  <a:pt x="7885791" y="1507135"/>
                </a:cubicBezTo>
                <a:cubicBezTo>
                  <a:pt x="7858598" y="1499367"/>
                  <a:pt x="7839176" y="1495482"/>
                  <a:pt x="7835291" y="1495482"/>
                </a:cubicBezTo>
                <a:cubicBezTo>
                  <a:pt x="7831406" y="1499367"/>
                  <a:pt x="7839176" y="1499367"/>
                  <a:pt x="7843060" y="1503251"/>
                </a:cubicBezTo>
                <a:cubicBezTo>
                  <a:pt x="7850830" y="1503251"/>
                  <a:pt x="7858598" y="1503251"/>
                  <a:pt x="7862483" y="1507135"/>
                </a:cubicBezTo>
                <a:cubicBezTo>
                  <a:pt x="7870252" y="1507135"/>
                  <a:pt x="7878022" y="1511020"/>
                  <a:pt x="7885791" y="1511020"/>
                </a:cubicBezTo>
                <a:cubicBezTo>
                  <a:pt x="7893560" y="1514904"/>
                  <a:pt x="7897445" y="1514904"/>
                  <a:pt x="7893560" y="1518788"/>
                </a:cubicBezTo>
                <a:cubicBezTo>
                  <a:pt x="7893560" y="1518788"/>
                  <a:pt x="7881906" y="1518788"/>
                  <a:pt x="7866368" y="1514904"/>
                </a:cubicBezTo>
                <a:cubicBezTo>
                  <a:pt x="7839176" y="1507135"/>
                  <a:pt x="7819752" y="1503251"/>
                  <a:pt x="7815868" y="1507135"/>
                </a:cubicBezTo>
                <a:cubicBezTo>
                  <a:pt x="7804214" y="1511020"/>
                  <a:pt x="7811983" y="1514904"/>
                  <a:pt x="7839176" y="1518788"/>
                </a:cubicBezTo>
                <a:cubicBezTo>
                  <a:pt x="7850830" y="1522673"/>
                  <a:pt x="7866368" y="1526557"/>
                  <a:pt x="7870252" y="1526557"/>
                </a:cubicBezTo>
                <a:cubicBezTo>
                  <a:pt x="7874137" y="1526557"/>
                  <a:pt x="7885791" y="1530442"/>
                  <a:pt x="7897445" y="1530442"/>
                </a:cubicBezTo>
                <a:cubicBezTo>
                  <a:pt x="7959599" y="1542095"/>
                  <a:pt x="8013984" y="1553748"/>
                  <a:pt x="8037292" y="1561517"/>
                </a:cubicBezTo>
                <a:cubicBezTo>
                  <a:pt x="8048945" y="1561517"/>
                  <a:pt x="8060599" y="1565401"/>
                  <a:pt x="8064484" y="1565401"/>
                </a:cubicBezTo>
                <a:cubicBezTo>
                  <a:pt x="8068368" y="1565401"/>
                  <a:pt x="8107214" y="1573170"/>
                  <a:pt x="8114984" y="1577054"/>
                </a:cubicBezTo>
                <a:cubicBezTo>
                  <a:pt x="8118868" y="1580938"/>
                  <a:pt x="8114984" y="1580938"/>
                  <a:pt x="8103330" y="1580938"/>
                </a:cubicBezTo>
                <a:cubicBezTo>
                  <a:pt x="8099446" y="1580938"/>
                  <a:pt x="8091676" y="1580938"/>
                  <a:pt x="8087792" y="1580938"/>
                </a:cubicBezTo>
                <a:cubicBezTo>
                  <a:pt x="8087792" y="1580938"/>
                  <a:pt x="8080022" y="1580938"/>
                  <a:pt x="8076138" y="1580938"/>
                </a:cubicBezTo>
                <a:cubicBezTo>
                  <a:pt x="8068368" y="1584823"/>
                  <a:pt x="8064484" y="1580938"/>
                  <a:pt x="8068368" y="1577054"/>
                </a:cubicBezTo>
                <a:cubicBezTo>
                  <a:pt x="8072253" y="1573170"/>
                  <a:pt x="8068368" y="1573170"/>
                  <a:pt x="8056714" y="1573170"/>
                </a:cubicBezTo>
                <a:cubicBezTo>
                  <a:pt x="8048945" y="1569285"/>
                  <a:pt x="8029522" y="1565401"/>
                  <a:pt x="8017868" y="1561517"/>
                </a:cubicBezTo>
                <a:cubicBezTo>
                  <a:pt x="8006214" y="1561517"/>
                  <a:pt x="7990676" y="1557632"/>
                  <a:pt x="7979022" y="1553748"/>
                </a:cubicBezTo>
                <a:cubicBezTo>
                  <a:pt x="7967368" y="1553748"/>
                  <a:pt x="7955714" y="1549863"/>
                  <a:pt x="7951830" y="1549863"/>
                </a:cubicBezTo>
                <a:cubicBezTo>
                  <a:pt x="7940176" y="1545979"/>
                  <a:pt x="7936291" y="1549863"/>
                  <a:pt x="7944060" y="1549863"/>
                </a:cubicBezTo>
                <a:cubicBezTo>
                  <a:pt x="7947945" y="1549863"/>
                  <a:pt x="7947945" y="1553748"/>
                  <a:pt x="7947945" y="1553748"/>
                </a:cubicBezTo>
                <a:cubicBezTo>
                  <a:pt x="7944060" y="1553748"/>
                  <a:pt x="7936291" y="1553748"/>
                  <a:pt x="7916868" y="1549863"/>
                </a:cubicBezTo>
                <a:cubicBezTo>
                  <a:pt x="7912984" y="1549863"/>
                  <a:pt x="7901330" y="1549863"/>
                  <a:pt x="7893560" y="1545979"/>
                </a:cubicBezTo>
                <a:cubicBezTo>
                  <a:pt x="7885791" y="1545979"/>
                  <a:pt x="7874137" y="1542095"/>
                  <a:pt x="7866368" y="1542095"/>
                </a:cubicBezTo>
                <a:cubicBezTo>
                  <a:pt x="7858598" y="1538210"/>
                  <a:pt x="7858598" y="1538210"/>
                  <a:pt x="7862483" y="1534326"/>
                </a:cubicBezTo>
                <a:cubicBezTo>
                  <a:pt x="7870252" y="1534326"/>
                  <a:pt x="7870252" y="1534326"/>
                  <a:pt x="7862483" y="1530442"/>
                </a:cubicBezTo>
                <a:cubicBezTo>
                  <a:pt x="7854714" y="1530442"/>
                  <a:pt x="7854714" y="1530442"/>
                  <a:pt x="7854714" y="1534326"/>
                </a:cubicBezTo>
                <a:cubicBezTo>
                  <a:pt x="7854714" y="1538210"/>
                  <a:pt x="7854714" y="1538210"/>
                  <a:pt x="7846944" y="1538210"/>
                </a:cubicBezTo>
                <a:cubicBezTo>
                  <a:pt x="7839176" y="1538210"/>
                  <a:pt x="7835291" y="1538210"/>
                  <a:pt x="7831406" y="1534326"/>
                </a:cubicBezTo>
                <a:cubicBezTo>
                  <a:pt x="7831406" y="1534326"/>
                  <a:pt x="7819752" y="1530442"/>
                  <a:pt x="7808098" y="1530442"/>
                </a:cubicBezTo>
                <a:cubicBezTo>
                  <a:pt x="7796444" y="1526557"/>
                  <a:pt x="7780906" y="1526557"/>
                  <a:pt x="7773137" y="1522673"/>
                </a:cubicBezTo>
                <a:cubicBezTo>
                  <a:pt x="7765368" y="1518788"/>
                  <a:pt x="7757598" y="1518788"/>
                  <a:pt x="7749829" y="1522673"/>
                </a:cubicBezTo>
                <a:cubicBezTo>
                  <a:pt x="7742060" y="1522673"/>
                  <a:pt x="7734290" y="1522673"/>
                  <a:pt x="7726521" y="1522673"/>
                </a:cubicBezTo>
                <a:cubicBezTo>
                  <a:pt x="7714868" y="1518788"/>
                  <a:pt x="7703214" y="1518788"/>
                  <a:pt x="7703214" y="1522673"/>
                </a:cubicBezTo>
                <a:cubicBezTo>
                  <a:pt x="7703214" y="1526557"/>
                  <a:pt x="7714868" y="1530442"/>
                  <a:pt x="7718752" y="1530442"/>
                </a:cubicBezTo>
                <a:cubicBezTo>
                  <a:pt x="7722636" y="1530442"/>
                  <a:pt x="7726521" y="1534326"/>
                  <a:pt x="7734290" y="1534326"/>
                </a:cubicBezTo>
                <a:cubicBezTo>
                  <a:pt x="7742060" y="1538210"/>
                  <a:pt x="7749829" y="1538210"/>
                  <a:pt x="7761483" y="1538210"/>
                </a:cubicBezTo>
                <a:cubicBezTo>
                  <a:pt x="7773137" y="1534326"/>
                  <a:pt x="7780906" y="1538210"/>
                  <a:pt x="7784790" y="1538210"/>
                </a:cubicBezTo>
                <a:cubicBezTo>
                  <a:pt x="7784790" y="1538210"/>
                  <a:pt x="7792560" y="1542095"/>
                  <a:pt x="7796444" y="1542095"/>
                </a:cubicBezTo>
                <a:cubicBezTo>
                  <a:pt x="7804214" y="1538210"/>
                  <a:pt x="7811983" y="1542095"/>
                  <a:pt x="7811983" y="1549863"/>
                </a:cubicBezTo>
                <a:cubicBezTo>
                  <a:pt x="7811983" y="1553748"/>
                  <a:pt x="7811983" y="1553748"/>
                  <a:pt x="7885791" y="1565401"/>
                </a:cubicBezTo>
                <a:cubicBezTo>
                  <a:pt x="7909098" y="1569285"/>
                  <a:pt x="7928522" y="1577054"/>
                  <a:pt x="7928522" y="1577054"/>
                </a:cubicBezTo>
                <a:cubicBezTo>
                  <a:pt x="7932406" y="1580938"/>
                  <a:pt x="7936291" y="1580938"/>
                  <a:pt x="7944060" y="1580938"/>
                </a:cubicBezTo>
                <a:cubicBezTo>
                  <a:pt x="7951830" y="1580938"/>
                  <a:pt x="7959599" y="1580938"/>
                  <a:pt x="7963484" y="1584823"/>
                </a:cubicBezTo>
                <a:cubicBezTo>
                  <a:pt x="7971252" y="1588707"/>
                  <a:pt x="7975138" y="1592592"/>
                  <a:pt x="7979022" y="1592592"/>
                </a:cubicBezTo>
                <a:cubicBezTo>
                  <a:pt x="7979022" y="1588707"/>
                  <a:pt x="7982906" y="1592592"/>
                  <a:pt x="7986791" y="1592592"/>
                </a:cubicBezTo>
                <a:cubicBezTo>
                  <a:pt x="7998445" y="1596476"/>
                  <a:pt x="8010099" y="1596476"/>
                  <a:pt x="8017868" y="1596476"/>
                </a:cubicBezTo>
                <a:cubicBezTo>
                  <a:pt x="8025638" y="1592592"/>
                  <a:pt x="8037292" y="1592592"/>
                  <a:pt x="8037292" y="1596476"/>
                </a:cubicBezTo>
                <a:cubicBezTo>
                  <a:pt x="8037292" y="1596476"/>
                  <a:pt x="8037292" y="1600360"/>
                  <a:pt x="8033406" y="1600360"/>
                </a:cubicBezTo>
                <a:cubicBezTo>
                  <a:pt x="8025638" y="1600360"/>
                  <a:pt x="8033406" y="1604245"/>
                  <a:pt x="8048945" y="1608129"/>
                </a:cubicBezTo>
                <a:cubicBezTo>
                  <a:pt x="8056714" y="1608129"/>
                  <a:pt x="8072253" y="1612013"/>
                  <a:pt x="8087792" y="1615898"/>
                </a:cubicBezTo>
                <a:cubicBezTo>
                  <a:pt x="8130522" y="1623666"/>
                  <a:pt x="8146061" y="1627551"/>
                  <a:pt x="8149946" y="1631435"/>
                </a:cubicBezTo>
                <a:cubicBezTo>
                  <a:pt x="8149946" y="1631435"/>
                  <a:pt x="8161600" y="1635320"/>
                  <a:pt x="8169368" y="1639204"/>
                </a:cubicBezTo>
                <a:cubicBezTo>
                  <a:pt x="8181022" y="1639204"/>
                  <a:pt x="8192676" y="1643088"/>
                  <a:pt x="8200446" y="1646973"/>
                </a:cubicBezTo>
                <a:cubicBezTo>
                  <a:pt x="8204330" y="1646973"/>
                  <a:pt x="8215984" y="1650857"/>
                  <a:pt x="8219869" y="1654741"/>
                </a:cubicBezTo>
                <a:cubicBezTo>
                  <a:pt x="8227638" y="1654741"/>
                  <a:pt x="8231522" y="1658626"/>
                  <a:pt x="8231522" y="1658626"/>
                </a:cubicBezTo>
                <a:cubicBezTo>
                  <a:pt x="8231522" y="1658626"/>
                  <a:pt x="8235408" y="1658626"/>
                  <a:pt x="8239292" y="1658626"/>
                </a:cubicBezTo>
                <a:cubicBezTo>
                  <a:pt x="8239292" y="1658626"/>
                  <a:pt x="8250946" y="1662510"/>
                  <a:pt x="8262600" y="1666395"/>
                </a:cubicBezTo>
                <a:cubicBezTo>
                  <a:pt x="8270369" y="1670279"/>
                  <a:pt x="8282023" y="1674163"/>
                  <a:pt x="8282023" y="1674163"/>
                </a:cubicBezTo>
                <a:cubicBezTo>
                  <a:pt x="8282023" y="1674163"/>
                  <a:pt x="8289792" y="1674163"/>
                  <a:pt x="8293676" y="1678048"/>
                </a:cubicBezTo>
                <a:cubicBezTo>
                  <a:pt x="8301446" y="1678048"/>
                  <a:pt x="8309215" y="1681932"/>
                  <a:pt x="8313100" y="1681932"/>
                </a:cubicBezTo>
                <a:cubicBezTo>
                  <a:pt x="8316984" y="1681932"/>
                  <a:pt x="8320869" y="1685816"/>
                  <a:pt x="8320869" y="1685816"/>
                </a:cubicBezTo>
                <a:cubicBezTo>
                  <a:pt x="8316984" y="1689701"/>
                  <a:pt x="8305330" y="1685816"/>
                  <a:pt x="8289792" y="1681932"/>
                </a:cubicBezTo>
                <a:cubicBezTo>
                  <a:pt x="8278138" y="1681932"/>
                  <a:pt x="8243176" y="1678048"/>
                  <a:pt x="8243176" y="1678048"/>
                </a:cubicBezTo>
                <a:cubicBezTo>
                  <a:pt x="8243176" y="1678048"/>
                  <a:pt x="8247061" y="1681932"/>
                  <a:pt x="8254830" y="1681932"/>
                </a:cubicBezTo>
                <a:cubicBezTo>
                  <a:pt x="8258715" y="1685816"/>
                  <a:pt x="8266484" y="1689701"/>
                  <a:pt x="8266484" y="1689701"/>
                </a:cubicBezTo>
                <a:cubicBezTo>
                  <a:pt x="8266484" y="1693585"/>
                  <a:pt x="8270369" y="1693585"/>
                  <a:pt x="8270369" y="1693585"/>
                </a:cubicBezTo>
                <a:cubicBezTo>
                  <a:pt x="8274254" y="1693585"/>
                  <a:pt x="8278138" y="1693585"/>
                  <a:pt x="8282023" y="1697469"/>
                </a:cubicBezTo>
                <a:cubicBezTo>
                  <a:pt x="8293676" y="1701354"/>
                  <a:pt x="8367484" y="1720776"/>
                  <a:pt x="8383023" y="1720776"/>
                </a:cubicBezTo>
                <a:cubicBezTo>
                  <a:pt x="8390792" y="1720776"/>
                  <a:pt x="8390792" y="1724660"/>
                  <a:pt x="8390792" y="1724660"/>
                </a:cubicBezTo>
                <a:cubicBezTo>
                  <a:pt x="8386908" y="1728544"/>
                  <a:pt x="8390792" y="1732429"/>
                  <a:pt x="8394677" y="1732429"/>
                </a:cubicBezTo>
                <a:cubicBezTo>
                  <a:pt x="8394677" y="1732429"/>
                  <a:pt x="8398562" y="1732429"/>
                  <a:pt x="8398562" y="1732429"/>
                </a:cubicBezTo>
                <a:cubicBezTo>
                  <a:pt x="8398562" y="1736313"/>
                  <a:pt x="8414100" y="1740198"/>
                  <a:pt x="8421869" y="1740198"/>
                </a:cubicBezTo>
                <a:cubicBezTo>
                  <a:pt x="8425754" y="1740198"/>
                  <a:pt x="8433523" y="1740198"/>
                  <a:pt x="8441292" y="1740198"/>
                </a:cubicBezTo>
                <a:cubicBezTo>
                  <a:pt x="8452946" y="1744082"/>
                  <a:pt x="8452946" y="1744082"/>
                  <a:pt x="8449062" y="1747966"/>
                </a:cubicBezTo>
                <a:cubicBezTo>
                  <a:pt x="8437408" y="1751851"/>
                  <a:pt x="8449062" y="1755735"/>
                  <a:pt x="8484023" y="1763504"/>
                </a:cubicBezTo>
                <a:cubicBezTo>
                  <a:pt x="8499562" y="1763504"/>
                  <a:pt x="8511216" y="1767388"/>
                  <a:pt x="8538408" y="1775157"/>
                </a:cubicBezTo>
                <a:cubicBezTo>
                  <a:pt x="8550062" y="1779041"/>
                  <a:pt x="8557831" y="1782926"/>
                  <a:pt x="8561716" y="1786810"/>
                </a:cubicBezTo>
                <a:cubicBezTo>
                  <a:pt x="8573370" y="1790694"/>
                  <a:pt x="8588908" y="1794579"/>
                  <a:pt x="8585024" y="1794579"/>
                </a:cubicBezTo>
                <a:cubicBezTo>
                  <a:pt x="8581139" y="1798463"/>
                  <a:pt x="8577254" y="1794579"/>
                  <a:pt x="8569485" y="1794579"/>
                </a:cubicBezTo>
                <a:cubicBezTo>
                  <a:pt x="8565600" y="1790694"/>
                  <a:pt x="8561716" y="1790694"/>
                  <a:pt x="8557831" y="1790694"/>
                </a:cubicBezTo>
                <a:cubicBezTo>
                  <a:pt x="8557831" y="1790694"/>
                  <a:pt x="8553947" y="1790694"/>
                  <a:pt x="8550062" y="1790694"/>
                </a:cubicBezTo>
                <a:cubicBezTo>
                  <a:pt x="8550062" y="1786810"/>
                  <a:pt x="8546177" y="1786810"/>
                  <a:pt x="8542293" y="1786810"/>
                </a:cubicBezTo>
                <a:cubicBezTo>
                  <a:pt x="8534523" y="1786810"/>
                  <a:pt x="8495677" y="1775157"/>
                  <a:pt x="8456831" y="1763504"/>
                </a:cubicBezTo>
                <a:cubicBezTo>
                  <a:pt x="8441292" y="1755735"/>
                  <a:pt x="8421869" y="1751851"/>
                  <a:pt x="8410215" y="1747966"/>
                </a:cubicBezTo>
                <a:cubicBezTo>
                  <a:pt x="8390792" y="1744082"/>
                  <a:pt x="8359716" y="1736313"/>
                  <a:pt x="8348062" y="1736313"/>
                </a:cubicBezTo>
                <a:cubicBezTo>
                  <a:pt x="8344177" y="1732429"/>
                  <a:pt x="8332523" y="1732429"/>
                  <a:pt x="8320869" y="1728544"/>
                </a:cubicBezTo>
                <a:cubicBezTo>
                  <a:pt x="8313100" y="1728544"/>
                  <a:pt x="8297562" y="1724660"/>
                  <a:pt x="8293676" y="1724660"/>
                </a:cubicBezTo>
                <a:cubicBezTo>
                  <a:pt x="8285908" y="1720776"/>
                  <a:pt x="8278138" y="1720776"/>
                  <a:pt x="8270369" y="1716891"/>
                </a:cubicBezTo>
                <a:cubicBezTo>
                  <a:pt x="8258715" y="1713007"/>
                  <a:pt x="8247061" y="1713007"/>
                  <a:pt x="8250946" y="1716891"/>
                </a:cubicBezTo>
                <a:cubicBezTo>
                  <a:pt x="8254830" y="1720776"/>
                  <a:pt x="8258715" y="1720776"/>
                  <a:pt x="8262600" y="1720776"/>
                </a:cubicBezTo>
                <a:cubicBezTo>
                  <a:pt x="8266484" y="1724660"/>
                  <a:pt x="8270369" y="1724660"/>
                  <a:pt x="8270369" y="1728544"/>
                </a:cubicBezTo>
                <a:cubicBezTo>
                  <a:pt x="8270369" y="1728544"/>
                  <a:pt x="8278138" y="1732429"/>
                  <a:pt x="8282023" y="1732429"/>
                </a:cubicBezTo>
                <a:cubicBezTo>
                  <a:pt x="8289792" y="1736313"/>
                  <a:pt x="8301446" y="1740198"/>
                  <a:pt x="8309215" y="1744082"/>
                </a:cubicBezTo>
                <a:cubicBezTo>
                  <a:pt x="8313100" y="1744082"/>
                  <a:pt x="8320869" y="1747966"/>
                  <a:pt x="8324754" y="1747966"/>
                </a:cubicBezTo>
                <a:cubicBezTo>
                  <a:pt x="8328638" y="1747966"/>
                  <a:pt x="8332523" y="1747966"/>
                  <a:pt x="8336408" y="1747966"/>
                </a:cubicBezTo>
                <a:cubicBezTo>
                  <a:pt x="8344177" y="1751851"/>
                  <a:pt x="8375254" y="1763504"/>
                  <a:pt x="8383023" y="1763504"/>
                </a:cubicBezTo>
                <a:cubicBezTo>
                  <a:pt x="8394677" y="1767388"/>
                  <a:pt x="8433523" y="1775157"/>
                  <a:pt x="8433523" y="1775157"/>
                </a:cubicBezTo>
                <a:cubicBezTo>
                  <a:pt x="8433523" y="1775157"/>
                  <a:pt x="8437408" y="1779041"/>
                  <a:pt x="8441292" y="1775157"/>
                </a:cubicBezTo>
                <a:cubicBezTo>
                  <a:pt x="8445177" y="1775157"/>
                  <a:pt x="8460716" y="1779041"/>
                  <a:pt x="8472369" y="1782926"/>
                </a:cubicBezTo>
                <a:cubicBezTo>
                  <a:pt x="8484023" y="1786810"/>
                  <a:pt x="8507331" y="1794579"/>
                  <a:pt x="8522870" y="1798463"/>
                </a:cubicBezTo>
                <a:cubicBezTo>
                  <a:pt x="8577254" y="1814001"/>
                  <a:pt x="8612216" y="1825654"/>
                  <a:pt x="8608331" y="1825654"/>
                </a:cubicBezTo>
                <a:cubicBezTo>
                  <a:pt x="8604447" y="1825654"/>
                  <a:pt x="8596677" y="1825654"/>
                  <a:pt x="8588908" y="1821769"/>
                </a:cubicBezTo>
                <a:cubicBezTo>
                  <a:pt x="8581139" y="1817885"/>
                  <a:pt x="8573370" y="1817885"/>
                  <a:pt x="8565600" y="1814001"/>
                </a:cubicBezTo>
                <a:cubicBezTo>
                  <a:pt x="8561716" y="1814001"/>
                  <a:pt x="8553947" y="1814001"/>
                  <a:pt x="8550062" y="1814001"/>
                </a:cubicBezTo>
                <a:cubicBezTo>
                  <a:pt x="8511216" y="1802347"/>
                  <a:pt x="8495677" y="1798463"/>
                  <a:pt x="8491793" y="1798463"/>
                </a:cubicBezTo>
                <a:cubicBezTo>
                  <a:pt x="8480139" y="1794579"/>
                  <a:pt x="8445177" y="1786810"/>
                  <a:pt x="8433523" y="1786810"/>
                </a:cubicBezTo>
                <a:cubicBezTo>
                  <a:pt x="8425754" y="1782926"/>
                  <a:pt x="8421869" y="1782926"/>
                  <a:pt x="8421869" y="1786810"/>
                </a:cubicBezTo>
                <a:cubicBezTo>
                  <a:pt x="8421869" y="1786810"/>
                  <a:pt x="8417985" y="1786810"/>
                  <a:pt x="8406331" y="1786810"/>
                </a:cubicBezTo>
                <a:cubicBezTo>
                  <a:pt x="8390792" y="1786810"/>
                  <a:pt x="8386908" y="1782926"/>
                  <a:pt x="8398562" y="1782926"/>
                </a:cubicBezTo>
                <a:cubicBezTo>
                  <a:pt x="8402446" y="1782926"/>
                  <a:pt x="8406331" y="1779041"/>
                  <a:pt x="8402446" y="1779041"/>
                </a:cubicBezTo>
                <a:cubicBezTo>
                  <a:pt x="8398562" y="1775157"/>
                  <a:pt x="8375254" y="1771272"/>
                  <a:pt x="8363600" y="1771272"/>
                </a:cubicBezTo>
                <a:cubicBezTo>
                  <a:pt x="8351946" y="1771272"/>
                  <a:pt x="8309215" y="1763504"/>
                  <a:pt x="8293676" y="1759619"/>
                </a:cubicBezTo>
                <a:cubicBezTo>
                  <a:pt x="8289792" y="1755735"/>
                  <a:pt x="8282023" y="1755735"/>
                  <a:pt x="8274254" y="1751851"/>
                </a:cubicBezTo>
                <a:cubicBezTo>
                  <a:pt x="8270369" y="1751851"/>
                  <a:pt x="8254830" y="1747966"/>
                  <a:pt x="8243176" y="1744082"/>
                </a:cubicBezTo>
                <a:cubicBezTo>
                  <a:pt x="8215984" y="1740198"/>
                  <a:pt x="8169368" y="1732429"/>
                  <a:pt x="8161600" y="1728544"/>
                </a:cubicBezTo>
                <a:cubicBezTo>
                  <a:pt x="8157714" y="1728544"/>
                  <a:pt x="8138292" y="1724660"/>
                  <a:pt x="8118868" y="1720776"/>
                </a:cubicBezTo>
                <a:cubicBezTo>
                  <a:pt x="8099446" y="1716891"/>
                  <a:pt x="8083907" y="1713007"/>
                  <a:pt x="8076138" y="1713007"/>
                </a:cubicBezTo>
                <a:cubicBezTo>
                  <a:pt x="8072253" y="1709123"/>
                  <a:pt x="8064484" y="1709123"/>
                  <a:pt x="8060599" y="1709123"/>
                </a:cubicBezTo>
                <a:cubicBezTo>
                  <a:pt x="8056714" y="1709123"/>
                  <a:pt x="8048945" y="1709123"/>
                  <a:pt x="8048945" y="1709123"/>
                </a:cubicBezTo>
                <a:cubicBezTo>
                  <a:pt x="8045060" y="1705238"/>
                  <a:pt x="8037292" y="1705238"/>
                  <a:pt x="8033406" y="1705238"/>
                </a:cubicBezTo>
                <a:cubicBezTo>
                  <a:pt x="8021753" y="1705238"/>
                  <a:pt x="8013984" y="1701354"/>
                  <a:pt x="7998445" y="1697469"/>
                </a:cubicBezTo>
                <a:cubicBezTo>
                  <a:pt x="7990676" y="1693585"/>
                  <a:pt x="7979022" y="1693585"/>
                  <a:pt x="7971252" y="1689701"/>
                </a:cubicBezTo>
                <a:cubicBezTo>
                  <a:pt x="7967368" y="1689701"/>
                  <a:pt x="7951830" y="1685816"/>
                  <a:pt x="7936291" y="1685816"/>
                </a:cubicBezTo>
                <a:cubicBezTo>
                  <a:pt x="7924637" y="1681932"/>
                  <a:pt x="7909098" y="1678048"/>
                  <a:pt x="7909098" y="1678048"/>
                </a:cubicBezTo>
                <a:cubicBezTo>
                  <a:pt x="7905214" y="1678048"/>
                  <a:pt x="7858598" y="1670279"/>
                  <a:pt x="7823637" y="1666395"/>
                </a:cubicBezTo>
                <a:cubicBezTo>
                  <a:pt x="7811983" y="1662510"/>
                  <a:pt x="7800329" y="1658626"/>
                  <a:pt x="7792560" y="1658626"/>
                </a:cubicBezTo>
                <a:cubicBezTo>
                  <a:pt x="7784790" y="1658626"/>
                  <a:pt x="7773137" y="1658626"/>
                  <a:pt x="7765368" y="1654741"/>
                </a:cubicBezTo>
                <a:cubicBezTo>
                  <a:pt x="7757598" y="1654741"/>
                  <a:pt x="7745944" y="1650857"/>
                  <a:pt x="7738175" y="1650857"/>
                </a:cubicBezTo>
                <a:cubicBezTo>
                  <a:pt x="7726521" y="1650857"/>
                  <a:pt x="7695444" y="1646973"/>
                  <a:pt x="7687675" y="1646973"/>
                </a:cubicBezTo>
                <a:cubicBezTo>
                  <a:pt x="7683790" y="1646973"/>
                  <a:pt x="7676021" y="1643088"/>
                  <a:pt x="7668252" y="1643088"/>
                </a:cubicBezTo>
                <a:cubicBezTo>
                  <a:pt x="7660482" y="1643088"/>
                  <a:pt x="7648828" y="1643088"/>
                  <a:pt x="7644944" y="1639204"/>
                </a:cubicBezTo>
                <a:cubicBezTo>
                  <a:pt x="7641060" y="1639204"/>
                  <a:pt x="7633290" y="1639204"/>
                  <a:pt x="7629406" y="1639204"/>
                </a:cubicBezTo>
                <a:cubicBezTo>
                  <a:pt x="7621636" y="1639204"/>
                  <a:pt x="7613867" y="1639204"/>
                  <a:pt x="7609982" y="1639204"/>
                </a:cubicBezTo>
                <a:cubicBezTo>
                  <a:pt x="7606098" y="1639204"/>
                  <a:pt x="7606098" y="1639204"/>
                  <a:pt x="7606098" y="1639204"/>
                </a:cubicBezTo>
                <a:cubicBezTo>
                  <a:pt x="7606098" y="1639204"/>
                  <a:pt x="7606098" y="1643088"/>
                  <a:pt x="7609982" y="1643088"/>
                </a:cubicBezTo>
                <a:cubicBezTo>
                  <a:pt x="7613867" y="1643088"/>
                  <a:pt x="7613867" y="1643088"/>
                  <a:pt x="7613867" y="1643088"/>
                </a:cubicBezTo>
                <a:cubicBezTo>
                  <a:pt x="7609982" y="1646973"/>
                  <a:pt x="7575021" y="1643088"/>
                  <a:pt x="7551713" y="1635320"/>
                </a:cubicBezTo>
                <a:cubicBezTo>
                  <a:pt x="7543944" y="1635320"/>
                  <a:pt x="7536174" y="1635320"/>
                  <a:pt x="7532290" y="1631435"/>
                </a:cubicBezTo>
                <a:cubicBezTo>
                  <a:pt x="7528406" y="1631435"/>
                  <a:pt x="7516752" y="1631435"/>
                  <a:pt x="7505098" y="1627551"/>
                </a:cubicBezTo>
                <a:cubicBezTo>
                  <a:pt x="7493444" y="1627551"/>
                  <a:pt x="7477905" y="1623666"/>
                  <a:pt x="7474020" y="1623666"/>
                </a:cubicBezTo>
                <a:cubicBezTo>
                  <a:pt x="7466252" y="1623666"/>
                  <a:pt x="7450713" y="1619782"/>
                  <a:pt x="7435174" y="1619782"/>
                </a:cubicBezTo>
                <a:cubicBezTo>
                  <a:pt x="7423520" y="1619782"/>
                  <a:pt x="7407982" y="1615898"/>
                  <a:pt x="7400212" y="1615898"/>
                </a:cubicBezTo>
                <a:cubicBezTo>
                  <a:pt x="7396328" y="1615898"/>
                  <a:pt x="7376905" y="1615898"/>
                  <a:pt x="7361366" y="1612013"/>
                </a:cubicBezTo>
                <a:cubicBezTo>
                  <a:pt x="7338058" y="1608129"/>
                  <a:pt x="7326405" y="1608129"/>
                  <a:pt x="7303097" y="1604245"/>
                </a:cubicBezTo>
                <a:cubicBezTo>
                  <a:pt x="7299212" y="1604245"/>
                  <a:pt x="7264250" y="1600360"/>
                  <a:pt x="7240943" y="1596476"/>
                </a:cubicBezTo>
                <a:cubicBezTo>
                  <a:pt x="7221520" y="1592592"/>
                  <a:pt x="7213750" y="1596476"/>
                  <a:pt x="7213750" y="1600360"/>
                </a:cubicBezTo>
                <a:cubicBezTo>
                  <a:pt x="7217635" y="1608129"/>
                  <a:pt x="7221520" y="1608129"/>
                  <a:pt x="7256482" y="1615898"/>
                </a:cubicBezTo>
                <a:cubicBezTo>
                  <a:pt x="7330290" y="1623666"/>
                  <a:pt x="7384674" y="1635320"/>
                  <a:pt x="7423520" y="1643088"/>
                </a:cubicBezTo>
                <a:cubicBezTo>
                  <a:pt x="7435174" y="1646973"/>
                  <a:pt x="7454598" y="1650857"/>
                  <a:pt x="7458482" y="1650857"/>
                </a:cubicBezTo>
                <a:cubicBezTo>
                  <a:pt x="7466252" y="1650857"/>
                  <a:pt x="7474020" y="1650857"/>
                  <a:pt x="7477905" y="1650857"/>
                </a:cubicBezTo>
                <a:cubicBezTo>
                  <a:pt x="7481790" y="1654741"/>
                  <a:pt x="7497328" y="1658626"/>
                  <a:pt x="7508982" y="1658626"/>
                </a:cubicBezTo>
                <a:cubicBezTo>
                  <a:pt x="7512867" y="1658626"/>
                  <a:pt x="7520636" y="1658626"/>
                  <a:pt x="7524520" y="1658626"/>
                </a:cubicBezTo>
                <a:cubicBezTo>
                  <a:pt x="7532290" y="1662510"/>
                  <a:pt x="7540059" y="1662510"/>
                  <a:pt x="7543944" y="1666395"/>
                </a:cubicBezTo>
                <a:cubicBezTo>
                  <a:pt x="7551713" y="1666395"/>
                  <a:pt x="7555598" y="1666395"/>
                  <a:pt x="7555598" y="1666395"/>
                </a:cubicBezTo>
                <a:cubicBezTo>
                  <a:pt x="7559482" y="1670279"/>
                  <a:pt x="7551713" y="1674163"/>
                  <a:pt x="7543944" y="1670279"/>
                </a:cubicBezTo>
                <a:cubicBezTo>
                  <a:pt x="7516752" y="1666395"/>
                  <a:pt x="7493444" y="1662510"/>
                  <a:pt x="7501213" y="1670279"/>
                </a:cubicBezTo>
                <a:cubicBezTo>
                  <a:pt x="7501213" y="1670279"/>
                  <a:pt x="7505098" y="1670279"/>
                  <a:pt x="7536174" y="1678048"/>
                </a:cubicBezTo>
                <a:cubicBezTo>
                  <a:pt x="7547828" y="1678048"/>
                  <a:pt x="7559482" y="1678048"/>
                  <a:pt x="7559482" y="1681932"/>
                </a:cubicBezTo>
                <a:cubicBezTo>
                  <a:pt x="7559482" y="1681932"/>
                  <a:pt x="7571136" y="1681932"/>
                  <a:pt x="7582790" y="1685816"/>
                </a:cubicBezTo>
                <a:cubicBezTo>
                  <a:pt x="7594444" y="1685816"/>
                  <a:pt x="7606098" y="1689701"/>
                  <a:pt x="7606098" y="1689701"/>
                </a:cubicBezTo>
                <a:cubicBezTo>
                  <a:pt x="7609982" y="1689701"/>
                  <a:pt x="7621636" y="1689701"/>
                  <a:pt x="7629406" y="1693585"/>
                </a:cubicBezTo>
                <a:cubicBezTo>
                  <a:pt x="7637175" y="1693585"/>
                  <a:pt x="7644944" y="1697469"/>
                  <a:pt x="7648828" y="1697469"/>
                </a:cubicBezTo>
                <a:cubicBezTo>
                  <a:pt x="7652714" y="1701354"/>
                  <a:pt x="7668252" y="1705238"/>
                  <a:pt x="7676021" y="1705238"/>
                </a:cubicBezTo>
                <a:cubicBezTo>
                  <a:pt x="7679906" y="1705238"/>
                  <a:pt x="7687675" y="1705238"/>
                  <a:pt x="7691560" y="1705238"/>
                </a:cubicBezTo>
                <a:cubicBezTo>
                  <a:pt x="7699329" y="1713007"/>
                  <a:pt x="7730406" y="1716891"/>
                  <a:pt x="7769252" y="1728544"/>
                </a:cubicBezTo>
                <a:cubicBezTo>
                  <a:pt x="7777022" y="1728544"/>
                  <a:pt x="7784790" y="1728544"/>
                  <a:pt x="7788676" y="1732429"/>
                </a:cubicBezTo>
                <a:cubicBezTo>
                  <a:pt x="7796444" y="1736313"/>
                  <a:pt x="7815868" y="1740198"/>
                  <a:pt x="7866368" y="1747966"/>
                </a:cubicBezTo>
                <a:cubicBezTo>
                  <a:pt x="7878022" y="1751851"/>
                  <a:pt x="7893560" y="1755735"/>
                  <a:pt x="7897445" y="1755735"/>
                </a:cubicBezTo>
                <a:cubicBezTo>
                  <a:pt x="7901330" y="1755735"/>
                  <a:pt x="7909098" y="1759619"/>
                  <a:pt x="7912984" y="1759619"/>
                </a:cubicBezTo>
                <a:cubicBezTo>
                  <a:pt x="7920752" y="1763504"/>
                  <a:pt x="7920752" y="1763504"/>
                  <a:pt x="7920752" y="1763504"/>
                </a:cubicBezTo>
                <a:cubicBezTo>
                  <a:pt x="7912984" y="1763504"/>
                  <a:pt x="7912984" y="1763504"/>
                  <a:pt x="7912984" y="1763504"/>
                </a:cubicBezTo>
                <a:cubicBezTo>
                  <a:pt x="7901330" y="1763504"/>
                  <a:pt x="7881906" y="1763504"/>
                  <a:pt x="7874137" y="1759619"/>
                </a:cubicBezTo>
                <a:cubicBezTo>
                  <a:pt x="7874137" y="1759619"/>
                  <a:pt x="7870252" y="1759619"/>
                  <a:pt x="7866368" y="1759619"/>
                </a:cubicBezTo>
                <a:cubicBezTo>
                  <a:pt x="7862483" y="1759619"/>
                  <a:pt x="7858598" y="1759619"/>
                  <a:pt x="7854714" y="1759619"/>
                </a:cubicBezTo>
                <a:cubicBezTo>
                  <a:pt x="7854714" y="1759619"/>
                  <a:pt x="7850830" y="1759619"/>
                  <a:pt x="7846944" y="1759619"/>
                </a:cubicBezTo>
                <a:cubicBezTo>
                  <a:pt x="7843060" y="1759619"/>
                  <a:pt x="7839176" y="1759619"/>
                  <a:pt x="7835291" y="1755735"/>
                </a:cubicBezTo>
                <a:cubicBezTo>
                  <a:pt x="7831406" y="1755735"/>
                  <a:pt x="7823637" y="1751851"/>
                  <a:pt x="7819752" y="1751851"/>
                </a:cubicBezTo>
                <a:cubicBezTo>
                  <a:pt x="7811983" y="1751851"/>
                  <a:pt x="7811983" y="1751851"/>
                  <a:pt x="7815868" y="1755735"/>
                </a:cubicBezTo>
                <a:cubicBezTo>
                  <a:pt x="7827522" y="1767388"/>
                  <a:pt x="7819752" y="1767388"/>
                  <a:pt x="7784790" y="1755735"/>
                </a:cubicBezTo>
                <a:cubicBezTo>
                  <a:pt x="7742060" y="1744082"/>
                  <a:pt x="7722636" y="1740198"/>
                  <a:pt x="7695444" y="1736313"/>
                </a:cubicBezTo>
                <a:cubicBezTo>
                  <a:pt x="7679906" y="1732429"/>
                  <a:pt x="7668252" y="1732429"/>
                  <a:pt x="7668252" y="1732429"/>
                </a:cubicBezTo>
                <a:cubicBezTo>
                  <a:pt x="7664367" y="1728544"/>
                  <a:pt x="7660482" y="1728544"/>
                  <a:pt x="7656598" y="1728544"/>
                </a:cubicBezTo>
                <a:cubicBezTo>
                  <a:pt x="7652714" y="1728544"/>
                  <a:pt x="7641060" y="1724660"/>
                  <a:pt x="7633290" y="1724660"/>
                </a:cubicBezTo>
                <a:cubicBezTo>
                  <a:pt x="7625521" y="1724660"/>
                  <a:pt x="7598328" y="1720776"/>
                  <a:pt x="7575021" y="1716891"/>
                </a:cubicBezTo>
                <a:cubicBezTo>
                  <a:pt x="7536174" y="1713007"/>
                  <a:pt x="7524520" y="1713007"/>
                  <a:pt x="7454598" y="1701354"/>
                </a:cubicBezTo>
                <a:cubicBezTo>
                  <a:pt x="7439059" y="1697469"/>
                  <a:pt x="7423520" y="1697469"/>
                  <a:pt x="7419636" y="1697469"/>
                </a:cubicBezTo>
                <a:cubicBezTo>
                  <a:pt x="7419636" y="1697469"/>
                  <a:pt x="7415751" y="1697469"/>
                  <a:pt x="7415751" y="1693585"/>
                </a:cubicBezTo>
                <a:cubicBezTo>
                  <a:pt x="7411866" y="1693585"/>
                  <a:pt x="7407982" y="1693585"/>
                  <a:pt x="7404098" y="1693585"/>
                </a:cubicBezTo>
                <a:cubicBezTo>
                  <a:pt x="7396328" y="1693585"/>
                  <a:pt x="7388559" y="1693585"/>
                  <a:pt x="7388559" y="1689701"/>
                </a:cubicBezTo>
                <a:cubicBezTo>
                  <a:pt x="7384674" y="1689701"/>
                  <a:pt x="7380790" y="1689701"/>
                  <a:pt x="7376905" y="1689701"/>
                </a:cubicBezTo>
                <a:cubicBezTo>
                  <a:pt x="7373020" y="1689701"/>
                  <a:pt x="7369136" y="1689701"/>
                  <a:pt x="7365251" y="1685816"/>
                </a:cubicBezTo>
                <a:cubicBezTo>
                  <a:pt x="7353597" y="1685816"/>
                  <a:pt x="7326405" y="1681932"/>
                  <a:pt x="7310866" y="1681932"/>
                </a:cubicBezTo>
                <a:cubicBezTo>
                  <a:pt x="7306982" y="1681932"/>
                  <a:pt x="7295328" y="1678048"/>
                  <a:pt x="7287558" y="1678048"/>
                </a:cubicBezTo>
                <a:cubicBezTo>
                  <a:pt x="7279790" y="1674163"/>
                  <a:pt x="7272020" y="1674163"/>
                  <a:pt x="7268136" y="1678048"/>
                </a:cubicBezTo>
                <a:cubicBezTo>
                  <a:pt x="7264250" y="1678048"/>
                  <a:pt x="7260366" y="1678048"/>
                  <a:pt x="7256482" y="1674163"/>
                </a:cubicBezTo>
                <a:cubicBezTo>
                  <a:pt x="7252597" y="1674163"/>
                  <a:pt x="7240943" y="1670279"/>
                  <a:pt x="7237058" y="1674163"/>
                </a:cubicBezTo>
                <a:cubicBezTo>
                  <a:pt x="7225404" y="1674163"/>
                  <a:pt x="7213750" y="1670279"/>
                  <a:pt x="7190443" y="1666395"/>
                </a:cubicBezTo>
                <a:cubicBezTo>
                  <a:pt x="7167135" y="1662510"/>
                  <a:pt x="7143828" y="1658626"/>
                  <a:pt x="7139942" y="1658626"/>
                </a:cubicBezTo>
                <a:cubicBezTo>
                  <a:pt x="7139942" y="1662510"/>
                  <a:pt x="7132174" y="1662510"/>
                  <a:pt x="7128289" y="1658626"/>
                </a:cubicBezTo>
                <a:cubicBezTo>
                  <a:pt x="7120520" y="1658626"/>
                  <a:pt x="7116635" y="1658626"/>
                  <a:pt x="7112750" y="1658626"/>
                </a:cubicBezTo>
                <a:cubicBezTo>
                  <a:pt x="7112750" y="1658626"/>
                  <a:pt x="7101096" y="1658626"/>
                  <a:pt x="7089442" y="1658626"/>
                </a:cubicBezTo>
                <a:cubicBezTo>
                  <a:pt x="7081674" y="1654741"/>
                  <a:pt x="7062250" y="1654741"/>
                  <a:pt x="7050596" y="1650857"/>
                </a:cubicBezTo>
                <a:cubicBezTo>
                  <a:pt x="7038942" y="1650857"/>
                  <a:pt x="7027288" y="1650857"/>
                  <a:pt x="7023404" y="1650857"/>
                </a:cubicBezTo>
                <a:cubicBezTo>
                  <a:pt x="7015634" y="1650857"/>
                  <a:pt x="7011750" y="1650857"/>
                  <a:pt x="7007866" y="1650857"/>
                </a:cubicBezTo>
                <a:cubicBezTo>
                  <a:pt x="7007866" y="1650857"/>
                  <a:pt x="7003981" y="1650857"/>
                  <a:pt x="7000096" y="1646973"/>
                </a:cubicBezTo>
                <a:cubicBezTo>
                  <a:pt x="7000096" y="1646973"/>
                  <a:pt x="6996212" y="1646973"/>
                  <a:pt x="6992327" y="1646973"/>
                </a:cubicBezTo>
                <a:cubicBezTo>
                  <a:pt x="6992327" y="1650857"/>
                  <a:pt x="6988442" y="1650857"/>
                  <a:pt x="6988442" y="1646973"/>
                </a:cubicBezTo>
                <a:cubicBezTo>
                  <a:pt x="6984558" y="1646973"/>
                  <a:pt x="6980673" y="1646973"/>
                  <a:pt x="6976788" y="1646973"/>
                </a:cubicBezTo>
                <a:cubicBezTo>
                  <a:pt x="6969019" y="1650857"/>
                  <a:pt x="6965134" y="1650857"/>
                  <a:pt x="6961250" y="1646973"/>
                </a:cubicBezTo>
                <a:cubicBezTo>
                  <a:pt x="6957366" y="1646973"/>
                  <a:pt x="6953480" y="1643088"/>
                  <a:pt x="6949596" y="1643088"/>
                </a:cubicBezTo>
                <a:cubicBezTo>
                  <a:pt x="6945712" y="1643088"/>
                  <a:pt x="6941827" y="1643088"/>
                  <a:pt x="6937942" y="1643088"/>
                </a:cubicBezTo>
                <a:cubicBezTo>
                  <a:pt x="6934058" y="1639204"/>
                  <a:pt x="6930173" y="1639204"/>
                  <a:pt x="6926288" y="1639204"/>
                </a:cubicBezTo>
                <a:cubicBezTo>
                  <a:pt x="6926288" y="1643088"/>
                  <a:pt x="6906865" y="1639204"/>
                  <a:pt x="6899096" y="1639204"/>
                </a:cubicBezTo>
                <a:cubicBezTo>
                  <a:pt x="6895212" y="1635320"/>
                  <a:pt x="6887442" y="1635320"/>
                  <a:pt x="6883558" y="1635320"/>
                </a:cubicBezTo>
                <a:cubicBezTo>
                  <a:pt x="6860250" y="1635320"/>
                  <a:pt x="6848596" y="1635320"/>
                  <a:pt x="6844711" y="1631435"/>
                </a:cubicBezTo>
                <a:cubicBezTo>
                  <a:pt x="6844711" y="1631435"/>
                  <a:pt x="6836942" y="1631435"/>
                  <a:pt x="6833058" y="1631435"/>
                </a:cubicBezTo>
                <a:cubicBezTo>
                  <a:pt x="6825288" y="1631435"/>
                  <a:pt x="6817519" y="1631435"/>
                  <a:pt x="6809750" y="1627551"/>
                </a:cubicBezTo>
                <a:cubicBezTo>
                  <a:pt x="6805865" y="1627551"/>
                  <a:pt x="6798096" y="1627551"/>
                  <a:pt x="6794211" y="1627551"/>
                </a:cubicBezTo>
                <a:cubicBezTo>
                  <a:pt x="6770903" y="1627551"/>
                  <a:pt x="6759250" y="1627551"/>
                  <a:pt x="6747596" y="1623666"/>
                </a:cubicBezTo>
                <a:cubicBezTo>
                  <a:pt x="6720403" y="1619782"/>
                  <a:pt x="6666019" y="1619782"/>
                  <a:pt x="6662134" y="1623666"/>
                </a:cubicBezTo>
                <a:cubicBezTo>
                  <a:pt x="6662134" y="1627551"/>
                  <a:pt x="6677672" y="1631435"/>
                  <a:pt x="6689326" y="1635320"/>
                </a:cubicBezTo>
                <a:cubicBezTo>
                  <a:pt x="6693211" y="1635320"/>
                  <a:pt x="6700980" y="1635320"/>
                  <a:pt x="6704865" y="1639204"/>
                </a:cubicBezTo>
                <a:cubicBezTo>
                  <a:pt x="6712634" y="1639204"/>
                  <a:pt x="6716519" y="1643088"/>
                  <a:pt x="6720403" y="1639204"/>
                </a:cubicBezTo>
                <a:cubicBezTo>
                  <a:pt x="6724288" y="1639204"/>
                  <a:pt x="6732057" y="1643088"/>
                  <a:pt x="6732057" y="1643088"/>
                </a:cubicBezTo>
                <a:cubicBezTo>
                  <a:pt x="6735942" y="1646973"/>
                  <a:pt x="6751480" y="1650857"/>
                  <a:pt x="6767019" y="1650857"/>
                </a:cubicBezTo>
                <a:cubicBezTo>
                  <a:pt x="6778673" y="1654741"/>
                  <a:pt x="6790327" y="1654741"/>
                  <a:pt x="6794211" y="1654741"/>
                </a:cubicBezTo>
                <a:cubicBezTo>
                  <a:pt x="6794211" y="1658626"/>
                  <a:pt x="6798096" y="1658626"/>
                  <a:pt x="6801980" y="1658626"/>
                </a:cubicBezTo>
                <a:cubicBezTo>
                  <a:pt x="6809750" y="1654741"/>
                  <a:pt x="6813634" y="1662510"/>
                  <a:pt x="6805865" y="1670279"/>
                </a:cubicBezTo>
                <a:cubicBezTo>
                  <a:pt x="6801980" y="1674163"/>
                  <a:pt x="6809750" y="1674163"/>
                  <a:pt x="6833058" y="1674163"/>
                </a:cubicBezTo>
                <a:cubicBezTo>
                  <a:pt x="6864134" y="1678048"/>
                  <a:pt x="6868019" y="1678048"/>
                  <a:pt x="6895212" y="1681932"/>
                </a:cubicBezTo>
                <a:cubicBezTo>
                  <a:pt x="6926288" y="1689701"/>
                  <a:pt x="6937942" y="1689701"/>
                  <a:pt x="6953480" y="1685816"/>
                </a:cubicBezTo>
                <a:cubicBezTo>
                  <a:pt x="6965134" y="1685816"/>
                  <a:pt x="6972904" y="1685816"/>
                  <a:pt x="6972904" y="1681932"/>
                </a:cubicBezTo>
                <a:cubicBezTo>
                  <a:pt x="6972904" y="1681932"/>
                  <a:pt x="6976788" y="1681932"/>
                  <a:pt x="6976788" y="1681932"/>
                </a:cubicBezTo>
                <a:cubicBezTo>
                  <a:pt x="6980673" y="1685816"/>
                  <a:pt x="6980673" y="1689701"/>
                  <a:pt x="6976788" y="1689701"/>
                </a:cubicBezTo>
                <a:cubicBezTo>
                  <a:pt x="6969019" y="1693585"/>
                  <a:pt x="6969019" y="1693585"/>
                  <a:pt x="6976788" y="1693585"/>
                </a:cubicBezTo>
                <a:cubicBezTo>
                  <a:pt x="6984558" y="1697469"/>
                  <a:pt x="7000096" y="1697469"/>
                  <a:pt x="7011750" y="1701354"/>
                </a:cubicBezTo>
                <a:cubicBezTo>
                  <a:pt x="7027288" y="1701354"/>
                  <a:pt x="7046712" y="1705238"/>
                  <a:pt x="7054481" y="1705238"/>
                </a:cubicBezTo>
                <a:cubicBezTo>
                  <a:pt x="7073904" y="1709123"/>
                  <a:pt x="7085558" y="1709123"/>
                  <a:pt x="7101096" y="1709123"/>
                </a:cubicBezTo>
                <a:cubicBezTo>
                  <a:pt x="7104981" y="1709123"/>
                  <a:pt x="7112750" y="1709123"/>
                  <a:pt x="7120520" y="1713007"/>
                </a:cubicBezTo>
                <a:cubicBezTo>
                  <a:pt x="7139942" y="1716891"/>
                  <a:pt x="7151596" y="1716891"/>
                  <a:pt x="7171020" y="1716891"/>
                </a:cubicBezTo>
                <a:cubicBezTo>
                  <a:pt x="7178789" y="1716891"/>
                  <a:pt x="7190443" y="1720776"/>
                  <a:pt x="7198212" y="1720776"/>
                </a:cubicBezTo>
                <a:cubicBezTo>
                  <a:pt x="7213750" y="1724660"/>
                  <a:pt x="7256482" y="1732429"/>
                  <a:pt x="7260366" y="1728544"/>
                </a:cubicBezTo>
                <a:cubicBezTo>
                  <a:pt x="7264250" y="1728544"/>
                  <a:pt x="7268136" y="1732429"/>
                  <a:pt x="7275904" y="1732429"/>
                </a:cubicBezTo>
                <a:cubicBezTo>
                  <a:pt x="7279790" y="1736313"/>
                  <a:pt x="7287558" y="1736313"/>
                  <a:pt x="7287558" y="1736313"/>
                </a:cubicBezTo>
                <a:cubicBezTo>
                  <a:pt x="7291443" y="1736313"/>
                  <a:pt x="7295328" y="1736313"/>
                  <a:pt x="7295328" y="1736313"/>
                </a:cubicBezTo>
                <a:cubicBezTo>
                  <a:pt x="7295328" y="1740198"/>
                  <a:pt x="7303097" y="1740198"/>
                  <a:pt x="7306982" y="1740198"/>
                </a:cubicBezTo>
                <a:cubicBezTo>
                  <a:pt x="7322520" y="1744082"/>
                  <a:pt x="7345828" y="1744082"/>
                  <a:pt x="7357482" y="1747966"/>
                </a:cubicBezTo>
                <a:cubicBezTo>
                  <a:pt x="7361366" y="1751851"/>
                  <a:pt x="7369136" y="1751851"/>
                  <a:pt x="7373020" y="1751851"/>
                </a:cubicBezTo>
                <a:cubicBezTo>
                  <a:pt x="7376905" y="1751851"/>
                  <a:pt x="7380790" y="1751851"/>
                  <a:pt x="7380790" y="1751851"/>
                </a:cubicBezTo>
                <a:cubicBezTo>
                  <a:pt x="7380790" y="1751851"/>
                  <a:pt x="7400212" y="1755735"/>
                  <a:pt x="7419636" y="1759619"/>
                </a:cubicBezTo>
                <a:cubicBezTo>
                  <a:pt x="7454598" y="1763504"/>
                  <a:pt x="7481790" y="1767388"/>
                  <a:pt x="7520636" y="1775157"/>
                </a:cubicBezTo>
                <a:cubicBezTo>
                  <a:pt x="7532290" y="1775157"/>
                  <a:pt x="7547828" y="1779041"/>
                  <a:pt x="7551713" y="1779041"/>
                </a:cubicBezTo>
                <a:cubicBezTo>
                  <a:pt x="7555598" y="1779041"/>
                  <a:pt x="7575021" y="1782926"/>
                  <a:pt x="7590560" y="1786810"/>
                </a:cubicBezTo>
                <a:cubicBezTo>
                  <a:pt x="7609982" y="1790694"/>
                  <a:pt x="7625521" y="1790694"/>
                  <a:pt x="7625521" y="1790694"/>
                </a:cubicBezTo>
                <a:cubicBezTo>
                  <a:pt x="7637175" y="1794579"/>
                  <a:pt x="7687675" y="1806232"/>
                  <a:pt x="7699329" y="1806232"/>
                </a:cubicBezTo>
                <a:cubicBezTo>
                  <a:pt x="7703214" y="1810116"/>
                  <a:pt x="7722636" y="1814001"/>
                  <a:pt x="7738175" y="1817885"/>
                </a:cubicBezTo>
                <a:cubicBezTo>
                  <a:pt x="7753714" y="1821769"/>
                  <a:pt x="7780906" y="1825654"/>
                  <a:pt x="7800329" y="1829538"/>
                </a:cubicBezTo>
                <a:cubicBezTo>
                  <a:pt x="7815868" y="1833422"/>
                  <a:pt x="7831406" y="1837307"/>
                  <a:pt x="7839176" y="1837307"/>
                </a:cubicBezTo>
                <a:cubicBezTo>
                  <a:pt x="7843060" y="1837307"/>
                  <a:pt x="7850830" y="1837307"/>
                  <a:pt x="7854714" y="1841191"/>
                </a:cubicBezTo>
                <a:cubicBezTo>
                  <a:pt x="7858598" y="1841191"/>
                  <a:pt x="7874137" y="1845076"/>
                  <a:pt x="7885791" y="1848960"/>
                </a:cubicBezTo>
                <a:cubicBezTo>
                  <a:pt x="7901330" y="1848960"/>
                  <a:pt x="7924637" y="1852844"/>
                  <a:pt x="7936291" y="1856729"/>
                </a:cubicBezTo>
                <a:cubicBezTo>
                  <a:pt x="7951830" y="1860613"/>
                  <a:pt x="7971252" y="1864497"/>
                  <a:pt x="7979022" y="1864497"/>
                </a:cubicBezTo>
                <a:cubicBezTo>
                  <a:pt x="8048945" y="1876150"/>
                  <a:pt x="8083907" y="1883919"/>
                  <a:pt x="8083907" y="1887804"/>
                </a:cubicBezTo>
                <a:cubicBezTo>
                  <a:pt x="8087792" y="1891688"/>
                  <a:pt x="8083907" y="1891688"/>
                  <a:pt x="8076138" y="1891688"/>
                </a:cubicBezTo>
                <a:cubicBezTo>
                  <a:pt x="8072253" y="1891688"/>
                  <a:pt x="8060599" y="1887804"/>
                  <a:pt x="8048945" y="1883919"/>
                </a:cubicBezTo>
                <a:cubicBezTo>
                  <a:pt x="8037292" y="1883919"/>
                  <a:pt x="8025638" y="1883919"/>
                  <a:pt x="8025638" y="1883919"/>
                </a:cubicBezTo>
                <a:cubicBezTo>
                  <a:pt x="8021753" y="1883919"/>
                  <a:pt x="8013984" y="1883919"/>
                  <a:pt x="8010099" y="1883919"/>
                </a:cubicBezTo>
                <a:cubicBezTo>
                  <a:pt x="8002330" y="1883919"/>
                  <a:pt x="7998445" y="1880035"/>
                  <a:pt x="7998445" y="1883919"/>
                </a:cubicBezTo>
                <a:cubicBezTo>
                  <a:pt x="7998445" y="1883919"/>
                  <a:pt x="7994560" y="1880035"/>
                  <a:pt x="7990676" y="1880035"/>
                </a:cubicBezTo>
                <a:cubicBezTo>
                  <a:pt x="7986791" y="1880035"/>
                  <a:pt x="7982906" y="1876150"/>
                  <a:pt x="7979022" y="1876150"/>
                </a:cubicBezTo>
                <a:cubicBezTo>
                  <a:pt x="7975138" y="1876150"/>
                  <a:pt x="7967368" y="1876150"/>
                  <a:pt x="7959599" y="1876150"/>
                </a:cubicBezTo>
                <a:cubicBezTo>
                  <a:pt x="7955714" y="1872266"/>
                  <a:pt x="7947945" y="1872266"/>
                  <a:pt x="7947945" y="1876150"/>
                </a:cubicBezTo>
                <a:cubicBezTo>
                  <a:pt x="7944060" y="1876150"/>
                  <a:pt x="7916868" y="1872266"/>
                  <a:pt x="7912984" y="1868382"/>
                </a:cubicBezTo>
                <a:cubicBezTo>
                  <a:pt x="7909098" y="1864497"/>
                  <a:pt x="7905214" y="1864497"/>
                  <a:pt x="7905214" y="1868382"/>
                </a:cubicBezTo>
                <a:cubicBezTo>
                  <a:pt x="7901330" y="1868382"/>
                  <a:pt x="7881906" y="1864497"/>
                  <a:pt x="7870252" y="1860613"/>
                </a:cubicBezTo>
                <a:cubicBezTo>
                  <a:pt x="7866368" y="1860613"/>
                  <a:pt x="7858598" y="1856729"/>
                  <a:pt x="7850830" y="1856729"/>
                </a:cubicBezTo>
                <a:cubicBezTo>
                  <a:pt x="7839176" y="1856729"/>
                  <a:pt x="7811983" y="1852844"/>
                  <a:pt x="7784790" y="1845076"/>
                </a:cubicBezTo>
                <a:cubicBezTo>
                  <a:pt x="7777022" y="1845076"/>
                  <a:pt x="7765368" y="1845076"/>
                  <a:pt x="7753714" y="1841191"/>
                </a:cubicBezTo>
                <a:cubicBezTo>
                  <a:pt x="7745944" y="1841191"/>
                  <a:pt x="7726521" y="1837307"/>
                  <a:pt x="7714868" y="1833422"/>
                </a:cubicBezTo>
                <a:cubicBezTo>
                  <a:pt x="7703214" y="1833422"/>
                  <a:pt x="7683790" y="1829538"/>
                  <a:pt x="7668252" y="1825654"/>
                </a:cubicBezTo>
                <a:cubicBezTo>
                  <a:pt x="7629406" y="1821769"/>
                  <a:pt x="7621636" y="1817885"/>
                  <a:pt x="7582790" y="1814001"/>
                </a:cubicBezTo>
                <a:cubicBezTo>
                  <a:pt x="7563367" y="1810116"/>
                  <a:pt x="7540059" y="1806232"/>
                  <a:pt x="7532290" y="1806232"/>
                </a:cubicBezTo>
                <a:cubicBezTo>
                  <a:pt x="7516752" y="1802347"/>
                  <a:pt x="7450713" y="1794579"/>
                  <a:pt x="7411866" y="1786810"/>
                </a:cubicBezTo>
                <a:cubicBezTo>
                  <a:pt x="7400212" y="1786810"/>
                  <a:pt x="7380790" y="1782926"/>
                  <a:pt x="7369136" y="1782926"/>
                </a:cubicBezTo>
                <a:cubicBezTo>
                  <a:pt x="7353597" y="1782926"/>
                  <a:pt x="7341944" y="1782926"/>
                  <a:pt x="7334174" y="1779041"/>
                </a:cubicBezTo>
                <a:cubicBezTo>
                  <a:pt x="7326405" y="1775157"/>
                  <a:pt x="7318636" y="1775157"/>
                  <a:pt x="7314751" y="1775157"/>
                </a:cubicBezTo>
                <a:cubicBezTo>
                  <a:pt x="7306982" y="1775157"/>
                  <a:pt x="7272020" y="1771272"/>
                  <a:pt x="7252597" y="1767388"/>
                </a:cubicBezTo>
                <a:cubicBezTo>
                  <a:pt x="7233174" y="1763504"/>
                  <a:pt x="7163250" y="1755735"/>
                  <a:pt x="7116635" y="1747966"/>
                </a:cubicBezTo>
                <a:cubicBezTo>
                  <a:pt x="7097212" y="1747966"/>
                  <a:pt x="7073904" y="1744082"/>
                  <a:pt x="7062250" y="1740198"/>
                </a:cubicBezTo>
                <a:cubicBezTo>
                  <a:pt x="7038942" y="1736313"/>
                  <a:pt x="6988442" y="1732429"/>
                  <a:pt x="6965134" y="1732429"/>
                </a:cubicBezTo>
                <a:cubicBezTo>
                  <a:pt x="6957366" y="1732429"/>
                  <a:pt x="6949596" y="1728544"/>
                  <a:pt x="6949596" y="1728544"/>
                </a:cubicBezTo>
                <a:cubicBezTo>
                  <a:pt x="6949596" y="1728544"/>
                  <a:pt x="6937942" y="1728544"/>
                  <a:pt x="6926288" y="1728544"/>
                </a:cubicBezTo>
                <a:cubicBezTo>
                  <a:pt x="6891326" y="1724660"/>
                  <a:pt x="6794211" y="1713007"/>
                  <a:pt x="6728173" y="1705238"/>
                </a:cubicBezTo>
                <a:cubicBezTo>
                  <a:pt x="6697096" y="1701354"/>
                  <a:pt x="6658249" y="1697469"/>
                  <a:pt x="6638826" y="1697469"/>
                </a:cubicBezTo>
                <a:cubicBezTo>
                  <a:pt x="6588326" y="1693585"/>
                  <a:pt x="6576672" y="1689701"/>
                  <a:pt x="6572788" y="1689701"/>
                </a:cubicBezTo>
                <a:cubicBezTo>
                  <a:pt x="6572788" y="1685816"/>
                  <a:pt x="6557249" y="1685816"/>
                  <a:pt x="6541711" y="1685816"/>
                </a:cubicBezTo>
                <a:cubicBezTo>
                  <a:pt x="6526172" y="1681932"/>
                  <a:pt x="6502864" y="1681932"/>
                  <a:pt x="6495095" y="1681932"/>
                </a:cubicBezTo>
                <a:cubicBezTo>
                  <a:pt x="6487326" y="1678048"/>
                  <a:pt x="6471787" y="1678048"/>
                  <a:pt x="6464018" y="1678048"/>
                </a:cubicBezTo>
                <a:cubicBezTo>
                  <a:pt x="6456249" y="1678048"/>
                  <a:pt x="6440710" y="1678048"/>
                  <a:pt x="6432941" y="1678048"/>
                </a:cubicBezTo>
                <a:cubicBezTo>
                  <a:pt x="6425172" y="1674163"/>
                  <a:pt x="6413518" y="1674163"/>
                  <a:pt x="6405749" y="1674163"/>
                </a:cubicBezTo>
                <a:cubicBezTo>
                  <a:pt x="6401864" y="1674163"/>
                  <a:pt x="6390210" y="1674163"/>
                  <a:pt x="6382441" y="1670279"/>
                </a:cubicBezTo>
                <a:cubicBezTo>
                  <a:pt x="6374672" y="1670279"/>
                  <a:pt x="6366902" y="1670279"/>
                  <a:pt x="6359133" y="1670279"/>
                </a:cubicBezTo>
                <a:cubicBezTo>
                  <a:pt x="6355248" y="1670279"/>
                  <a:pt x="6351364" y="1670279"/>
                  <a:pt x="6347479" y="1670279"/>
                </a:cubicBezTo>
                <a:cubicBezTo>
                  <a:pt x="6343595" y="1666395"/>
                  <a:pt x="6328056" y="1666395"/>
                  <a:pt x="6308633" y="1670279"/>
                </a:cubicBezTo>
                <a:cubicBezTo>
                  <a:pt x="6300864" y="1670279"/>
                  <a:pt x="6293094" y="1666395"/>
                  <a:pt x="6293094" y="1666395"/>
                </a:cubicBezTo>
                <a:cubicBezTo>
                  <a:pt x="6289210" y="1666395"/>
                  <a:pt x="6285325" y="1666395"/>
                  <a:pt x="6285325" y="1666395"/>
                </a:cubicBezTo>
                <a:cubicBezTo>
                  <a:pt x="6281441" y="1666395"/>
                  <a:pt x="6269787" y="1666395"/>
                  <a:pt x="6234825" y="1662510"/>
                </a:cubicBezTo>
                <a:cubicBezTo>
                  <a:pt x="6223171" y="1658626"/>
                  <a:pt x="6211517" y="1658626"/>
                  <a:pt x="6199863" y="1658626"/>
                </a:cubicBezTo>
                <a:cubicBezTo>
                  <a:pt x="6157133" y="1658626"/>
                  <a:pt x="6145479" y="1654741"/>
                  <a:pt x="6137709" y="1654741"/>
                </a:cubicBezTo>
                <a:cubicBezTo>
                  <a:pt x="6129940" y="1650857"/>
                  <a:pt x="6102748" y="1650857"/>
                  <a:pt x="6110517" y="1654741"/>
                </a:cubicBezTo>
                <a:cubicBezTo>
                  <a:pt x="6106632" y="1654741"/>
                  <a:pt x="6102748" y="1654741"/>
                  <a:pt x="6102748" y="1654741"/>
                </a:cubicBezTo>
                <a:cubicBezTo>
                  <a:pt x="6098863" y="1650857"/>
                  <a:pt x="6094979" y="1650857"/>
                  <a:pt x="6091094" y="1650857"/>
                </a:cubicBezTo>
                <a:cubicBezTo>
                  <a:pt x="6083325" y="1646973"/>
                  <a:pt x="6083325" y="1650857"/>
                  <a:pt x="6083325" y="1650857"/>
                </a:cubicBezTo>
                <a:cubicBezTo>
                  <a:pt x="6083325" y="1654741"/>
                  <a:pt x="6083325" y="1654741"/>
                  <a:pt x="6071671" y="1654741"/>
                </a:cubicBezTo>
                <a:cubicBezTo>
                  <a:pt x="6060017" y="1650857"/>
                  <a:pt x="6036709" y="1650857"/>
                  <a:pt x="5974555" y="1654741"/>
                </a:cubicBezTo>
                <a:cubicBezTo>
                  <a:pt x="5951247" y="1658626"/>
                  <a:pt x="5931824" y="1658626"/>
                  <a:pt x="5924055" y="1658626"/>
                </a:cubicBezTo>
                <a:cubicBezTo>
                  <a:pt x="5916286" y="1654741"/>
                  <a:pt x="5861901" y="1658626"/>
                  <a:pt x="5854132" y="1658626"/>
                </a:cubicBezTo>
                <a:cubicBezTo>
                  <a:pt x="5850247" y="1658626"/>
                  <a:pt x="5842478" y="1658626"/>
                  <a:pt x="5834709" y="1658626"/>
                </a:cubicBezTo>
                <a:cubicBezTo>
                  <a:pt x="5826939" y="1658626"/>
                  <a:pt x="5811401" y="1658626"/>
                  <a:pt x="5799747" y="1658626"/>
                </a:cubicBezTo>
                <a:cubicBezTo>
                  <a:pt x="5784208" y="1658626"/>
                  <a:pt x="5768670" y="1658626"/>
                  <a:pt x="5760901" y="1658626"/>
                </a:cubicBezTo>
                <a:cubicBezTo>
                  <a:pt x="5749247" y="1658626"/>
                  <a:pt x="5741478" y="1658626"/>
                  <a:pt x="5741478" y="1658626"/>
                </a:cubicBezTo>
                <a:cubicBezTo>
                  <a:pt x="5741478" y="1662510"/>
                  <a:pt x="5741478" y="1662510"/>
                  <a:pt x="5737593" y="1658626"/>
                </a:cubicBezTo>
                <a:cubicBezTo>
                  <a:pt x="5733708" y="1658626"/>
                  <a:pt x="5729824" y="1658626"/>
                  <a:pt x="5725939" y="1662510"/>
                </a:cubicBezTo>
                <a:cubicBezTo>
                  <a:pt x="5725939" y="1662510"/>
                  <a:pt x="5722054" y="1662510"/>
                  <a:pt x="5718170" y="1662510"/>
                </a:cubicBezTo>
                <a:cubicBezTo>
                  <a:pt x="5714285" y="1662510"/>
                  <a:pt x="5694862" y="1662510"/>
                  <a:pt x="5671554" y="1662510"/>
                </a:cubicBezTo>
                <a:cubicBezTo>
                  <a:pt x="5663785" y="1666395"/>
                  <a:pt x="5659900" y="1666395"/>
                  <a:pt x="5659900" y="1662510"/>
                </a:cubicBezTo>
                <a:cubicBezTo>
                  <a:pt x="5659900" y="1662510"/>
                  <a:pt x="5656016" y="1662510"/>
                  <a:pt x="5652131" y="1662510"/>
                </a:cubicBezTo>
                <a:cubicBezTo>
                  <a:pt x="5652131" y="1662510"/>
                  <a:pt x="5648247" y="1662510"/>
                  <a:pt x="5648247" y="1662510"/>
                </a:cubicBezTo>
                <a:cubicBezTo>
                  <a:pt x="5644362" y="1662510"/>
                  <a:pt x="5640477" y="1662510"/>
                  <a:pt x="5632708" y="1662510"/>
                </a:cubicBezTo>
                <a:cubicBezTo>
                  <a:pt x="5624939" y="1662510"/>
                  <a:pt x="5621054" y="1662510"/>
                  <a:pt x="5628823" y="1666395"/>
                </a:cubicBezTo>
                <a:cubicBezTo>
                  <a:pt x="5628823" y="1666395"/>
                  <a:pt x="5636593" y="1670279"/>
                  <a:pt x="5640477" y="1666395"/>
                </a:cubicBezTo>
                <a:cubicBezTo>
                  <a:pt x="5644362" y="1666395"/>
                  <a:pt x="5652131" y="1670279"/>
                  <a:pt x="5659900" y="1670279"/>
                </a:cubicBezTo>
                <a:cubicBezTo>
                  <a:pt x="5663785" y="1670279"/>
                  <a:pt x="5679324" y="1674163"/>
                  <a:pt x="5690977" y="1674163"/>
                </a:cubicBezTo>
                <a:cubicBezTo>
                  <a:pt x="5702631" y="1674163"/>
                  <a:pt x="5729824" y="1674163"/>
                  <a:pt x="5749247" y="1674163"/>
                </a:cubicBezTo>
                <a:cubicBezTo>
                  <a:pt x="5768670" y="1678048"/>
                  <a:pt x="5795862" y="1678048"/>
                  <a:pt x="5807516" y="1678048"/>
                </a:cubicBezTo>
                <a:cubicBezTo>
                  <a:pt x="5815285" y="1674163"/>
                  <a:pt x="5830824" y="1674163"/>
                  <a:pt x="5838593" y="1678048"/>
                </a:cubicBezTo>
                <a:cubicBezTo>
                  <a:pt x="5854132" y="1678048"/>
                  <a:pt x="5854132" y="1678048"/>
                  <a:pt x="5885209" y="1674163"/>
                </a:cubicBezTo>
                <a:cubicBezTo>
                  <a:pt x="5896863" y="1674163"/>
                  <a:pt x="5916286" y="1674163"/>
                  <a:pt x="5924055" y="1674163"/>
                </a:cubicBezTo>
                <a:cubicBezTo>
                  <a:pt x="5935709" y="1678048"/>
                  <a:pt x="5939594" y="1678048"/>
                  <a:pt x="5939594" y="1674163"/>
                </a:cubicBezTo>
                <a:cubicBezTo>
                  <a:pt x="5939594" y="1674163"/>
                  <a:pt x="5939594" y="1670279"/>
                  <a:pt x="5943478" y="1674163"/>
                </a:cubicBezTo>
                <a:cubicBezTo>
                  <a:pt x="5951247" y="1678048"/>
                  <a:pt x="5997863" y="1681932"/>
                  <a:pt x="6013401" y="1681932"/>
                </a:cubicBezTo>
                <a:cubicBezTo>
                  <a:pt x="6044478" y="1681932"/>
                  <a:pt x="6060017" y="1681932"/>
                  <a:pt x="6063902" y="1685816"/>
                </a:cubicBezTo>
                <a:cubicBezTo>
                  <a:pt x="6067786" y="1689701"/>
                  <a:pt x="6063902" y="1689701"/>
                  <a:pt x="6044478" y="1693585"/>
                </a:cubicBezTo>
                <a:cubicBezTo>
                  <a:pt x="6028940" y="1693585"/>
                  <a:pt x="6013401" y="1693585"/>
                  <a:pt x="6013401" y="1689701"/>
                </a:cubicBezTo>
                <a:cubicBezTo>
                  <a:pt x="6005632" y="1689701"/>
                  <a:pt x="6001748" y="1689701"/>
                  <a:pt x="5978440" y="1685816"/>
                </a:cubicBezTo>
                <a:cubicBezTo>
                  <a:pt x="5970671" y="1685816"/>
                  <a:pt x="5959017" y="1685816"/>
                  <a:pt x="5959017" y="1685816"/>
                </a:cubicBezTo>
                <a:cubicBezTo>
                  <a:pt x="5959017" y="1689701"/>
                  <a:pt x="5959017" y="1689701"/>
                  <a:pt x="5955132" y="1685816"/>
                </a:cubicBezTo>
                <a:cubicBezTo>
                  <a:pt x="5955132" y="1685816"/>
                  <a:pt x="5943478" y="1681932"/>
                  <a:pt x="5927940" y="1681932"/>
                </a:cubicBezTo>
                <a:cubicBezTo>
                  <a:pt x="5912401" y="1681932"/>
                  <a:pt x="5896863" y="1681932"/>
                  <a:pt x="5896863" y="1681932"/>
                </a:cubicBezTo>
                <a:cubicBezTo>
                  <a:pt x="5892978" y="1681932"/>
                  <a:pt x="5889093" y="1681932"/>
                  <a:pt x="5889093" y="1685816"/>
                </a:cubicBezTo>
                <a:cubicBezTo>
                  <a:pt x="5885209" y="1685816"/>
                  <a:pt x="5904632" y="1689701"/>
                  <a:pt x="5920170" y="1685816"/>
                </a:cubicBezTo>
                <a:cubicBezTo>
                  <a:pt x="5927940" y="1685816"/>
                  <a:pt x="5931824" y="1689701"/>
                  <a:pt x="5924055" y="1693585"/>
                </a:cubicBezTo>
                <a:cubicBezTo>
                  <a:pt x="5924055" y="1697469"/>
                  <a:pt x="5920170" y="1697469"/>
                  <a:pt x="5912401" y="1697469"/>
                </a:cubicBezTo>
                <a:cubicBezTo>
                  <a:pt x="5908516" y="1697469"/>
                  <a:pt x="5900747" y="1697469"/>
                  <a:pt x="5900747" y="1697469"/>
                </a:cubicBezTo>
                <a:cubicBezTo>
                  <a:pt x="5900747" y="1697469"/>
                  <a:pt x="5912401" y="1701354"/>
                  <a:pt x="5927940" y="1701354"/>
                </a:cubicBezTo>
                <a:cubicBezTo>
                  <a:pt x="5935709" y="1701354"/>
                  <a:pt x="5947363" y="1705238"/>
                  <a:pt x="5951247" y="1705238"/>
                </a:cubicBezTo>
                <a:cubicBezTo>
                  <a:pt x="5959017" y="1705238"/>
                  <a:pt x="5970671" y="1705238"/>
                  <a:pt x="5982324" y="1709123"/>
                </a:cubicBezTo>
                <a:cubicBezTo>
                  <a:pt x="6009517" y="1709123"/>
                  <a:pt x="6056132" y="1716891"/>
                  <a:pt x="6067786" y="1716891"/>
                </a:cubicBezTo>
                <a:cubicBezTo>
                  <a:pt x="6083325" y="1720776"/>
                  <a:pt x="6106632" y="1720776"/>
                  <a:pt x="6137709" y="1724660"/>
                </a:cubicBezTo>
                <a:cubicBezTo>
                  <a:pt x="6149363" y="1724660"/>
                  <a:pt x="6161017" y="1724660"/>
                  <a:pt x="6168786" y="1728544"/>
                </a:cubicBezTo>
                <a:cubicBezTo>
                  <a:pt x="6172671" y="1732429"/>
                  <a:pt x="6176556" y="1732429"/>
                  <a:pt x="6176556" y="1732429"/>
                </a:cubicBezTo>
                <a:cubicBezTo>
                  <a:pt x="6172671" y="1728544"/>
                  <a:pt x="6176556" y="1728544"/>
                  <a:pt x="6184325" y="1728544"/>
                </a:cubicBezTo>
                <a:lnTo>
                  <a:pt x="6188210" y="1728544"/>
                </a:lnTo>
                <a:cubicBezTo>
                  <a:pt x="6184325" y="1728544"/>
                  <a:pt x="6180440" y="1732429"/>
                  <a:pt x="6180440" y="1732429"/>
                </a:cubicBezTo>
                <a:cubicBezTo>
                  <a:pt x="6180440" y="1732429"/>
                  <a:pt x="6188210" y="1732429"/>
                  <a:pt x="6195979" y="1732429"/>
                </a:cubicBezTo>
                <a:cubicBezTo>
                  <a:pt x="6203748" y="1732429"/>
                  <a:pt x="6207633" y="1732429"/>
                  <a:pt x="6211517" y="1736313"/>
                </a:cubicBezTo>
                <a:cubicBezTo>
                  <a:pt x="6215402" y="1736313"/>
                  <a:pt x="6223171" y="1740198"/>
                  <a:pt x="6234825" y="1740198"/>
                </a:cubicBezTo>
                <a:cubicBezTo>
                  <a:pt x="6246479" y="1744082"/>
                  <a:pt x="6265902" y="1744082"/>
                  <a:pt x="6273671" y="1747966"/>
                </a:cubicBezTo>
                <a:cubicBezTo>
                  <a:pt x="6281441" y="1747966"/>
                  <a:pt x="6296979" y="1751851"/>
                  <a:pt x="6300864" y="1751851"/>
                </a:cubicBezTo>
                <a:cubicBezTo>
                  <a:pt x="6308633" y="1751851"/>
                  <a:pt x="6316402" y="1751851"/>
                  <a:pt x="6316402" y="1751851"/>
                </a:cubicBezTo>
                <a:cubicBezTo>
                  <a:pt x="6320287" y="1751851"/>
                  <a:pt x="6324171" y="1755735"/>
                  <a:pt x="6328056" y="1755735"/>
                </a:cubicBezTo>
                <a:cubicBezTo>
                  <a:pt x="6331941" y="1755735"/>
                  <a:pt x="6355248" y="1759619"/>
                  <a:pt x="6382441" y="1763504"/>
                </a:cubicBezTo>
                <a:cubicBezTo>
                  <a:pt x="6413518" y="1767388"/>
                  <a:pt x="6440710" y="1771272"/>
                  <a:pt x="6448480" y="1771272"/>
                </a:cubicBezTo>
                <a:cubicBezTo>
                  <a:pt x="6456249" y="1775157"/>
                  <a:pt x="6471787" y="1775157"/>
                  <a:pt x="6479557" y="1779041"/>
                </a:cubicBezTo>
                <a:cubicBezTo>
                  <a:pt x="6491210" y="1779041"/>
                  <a:pt x="6506749" y="1782926"/>
                  <a:pt x="6514518" y="1782926"/>
                </a:cubicBezTo>
                <a:cubicBezTo>
                  <a:pt x="6522287" y="1782926"/>
                  <a:pt x="6533941" y="1786810"/>
                  <a:pt x="6545595" y="1790694"/>
                </a:cubicBezTo>
                <a:cubicBezTo>
                  <a:pt x="6561134" y="1794579"/>
                  <a:pt x="6588326" y="1798463"/>
                  <a:pt x="6607749" y="1802347"/>
                </a:cubicBezTo>
                <a:cubicBezTo>
                  <a:pt x="6615518" y="1802347"/>
                  <a:pt x="6623288" y="1802347"/>
                  <a:pt x="6623288" y="1806232"/>
                </a:cubicBezTo>
                <a:cubicBezTo>
                  <a:pt x="6627172" y="1806232"/>
                  <a:pt x="6619403" y="1806232"/>
                  <a:pt x="6607749" y="1806232"/>
                </a:cubicBezTo>
                <a:cubicBezTo>
                  <a:pt x="6603865" y="1806232"/>
                  <a:pt x="6580557" y="1802347"/>
                  <a:pt x="6561134" y="1798463"/>
                </a:cubicBezTo>
                <a:cubicBezTo>
                  <a:pt x="6541711" y="1794579"/>
                  <a:pt x="6522287" y="1790694"/>
                  <a:pt x="6514518" y="1790694"/>
                </a:cubicBezTo>
                <a:cubicBezTo>
                  <a:pt x="6510634" y="1786810"/>
                  <a:pt x="6502864" y="1786810"/>
                  <a:pt x="6498980" y="1786810"/>
                </a:cubicBezTo>
                <a:cubicBezTo>
                  <a:pt x="6495095" y="1786810"/>
                  <a:pt x="6491210" y="1786810"/>
                  <a:pt x="6491210" y="1786810"/>
                </a:cubicBezTo>
                <a:cubicBezTo>
                  <a:pt x="6487326" y="1786810"/>
                  <a:pt x="6479557" y="1782926"/>
                  <a:pt x="6467903" y="1782926"/>
                </a:cubicBezTo>
                <a:cubicBezTo>
                  <a:pt x="6456249" y="1782926"/>
                  <a:pt x="6432941" y="1779041"/>
                  <a:pt x="6417403" y="1775157"/>
                </a:cubicBezTo>
                <a:cubicBezTo>
                  <a:pt x="6397979" y="1771272"/>
                  <a:pt x="6382441" y="1767388"/>
                  <a:pt x="6378556" y="1767388"/>
                </a:cubicBezTo>
                <a:cubicBezTo>
                  <a:pt x="6374672" y="1767388"/>
                  <a:pt x="6363018" y="1763504"/>
                  <a:pt x="6351364" y="1763504"/>
                </a:cubicBezTo>
                <a:cubicBezTo>
                  <a:pt x="6343595" y="1763504"/>
                  <a:pt x="6328056" y="1759619"/>
                  <a:pt x="6316402" y="1759619"/>
                </a:cubicBezTo>
                <a:cubicBezTo>
                  <a:pt x="6308633" y="1755735"/>
                  <a:pt x="6296979" y="1755735"/>
                  <a:pt x="6289210" y="1755735"/>
                </a:cubicBezTo>
                <a:cubicBezTo>
                  <a:pt x="6281441" y="1751851"/>
                  <a:pt x="6265902" y="1751851"/>
                  <a:pt x="6254248" y="1747966"/>
                </a:cubicBezTo>
                <a:cubicBezTo>
                  <a:pt x="6242594" y="1747966"/>
                  <a:pt x="6223171" y="1744082"/>
                  <a:pt x="6215402" y="1744082"/>
                </a:cubicBezTo>
                <a:cubicBezTo>
                  <a:pt x="6207633" y="1740198"/>
                  <a:pt x="6192094" y="1740198"/>
                  <a:pt x="6184325" y="1740198"/>
                </a:cubicBezTo>
                <a:cubicBezTo>
                  <a:pt x="6164902" y="1736313"/>
                  <a:pt x="6137709" y="1732429"/>
                  <a:pt x="6126056" y="1728544"/>
                </a:cubicBezTo>
                <a:cubicBezTo>
                  <a:pt x="6122171" y="1728544"/>
                  <a:pt x="6118286" y="1728544"/>
                  <a:pt x="6114402" y="1728544"/>
                </a:cubicBezTo>
                <a:cubicBezTo>
                  <a:pt x="6102748" y="1728544"/>
                  <a:pt x="6075555" y="1724660"/>
                  <a:pt x="6060017" y="1724660"/>
                </a:cubicBezTo>
                <a:cubicBezTo>
                  <a:pt x="6052248" y="1724660"/>
                  <a:pt x="6036709" y="1720776"/>
                  <a:pt x="6025055" y="1724660"/>
                </a:cubicBezTo>
                <a:cubicBezTo>
                  <a:pt x="6013401" y="1724660"/>
                  <a:pt x="6001748" y="1724660"/>
                  <a:pt x="5997863" y="1720776"/>
                </a:cubicBezTo>
                <a:cubicBezTo>
                  <a:pt x="5982324" y="1716891"/>
                  <a:pt x="5959017" y="1713007"/>
                  <a:pt x="5947363" y="1713007"/>
                </a:cubicBezTo>
                <a:cubicBezTo>
                  <a:pt x="5943478" y="1713007"/>
                  <a:pt x="5935709" y="1713007"/>
                  <a:pt x="5931824" y="1709123"/>
                </a:cubicBezTo>
                <a:cubicBezTo>
                  <a:pt x="5931824" y="1709123"/>
                  <a:pt x="5924055" y="1709123"/>
                  <a:pt x="5920170" y="1709123"/>
                </a:cubicBezTo>
                <a:cubicBezTo>
                  <a:pt x="5904632" y="1709123"/>
                  <a:pt x="5892978" y="1709123"/>
                  <a:pt x="5889093" y="1705238"/>
                </a:cubicBezTo>
                <a:cubicBezTo>
                  <a:pt x="5877439" y="1701354"/>
                  <a:pt x="5846362" y="1697469"/>
                  <a:pt x="5823055" y="1701354"/>
                </a:cubicBezTo>
                <a:cubicBezTo>
                  <a:pt x="5807516" y="1701354"/>
                  <a:pt x="5795862" y="1705238"/>
                  <a:pt x="5791978" y="1701354"/>
                </a:cubicBezTo>
                <a:cubicBezTo>
                  <a:pt x="5791978" y="1701354"/>
                  <a:pt x="5776439" y="1701354"/>
                  <a:pt x="5757016" y="1701354"/>
                </a:cubicBezTo>
                <a:cubicBezTo>
                  <a:pt x="5737593" y="1701354"/>
                  <a:pt x="5714285" y="1701354"/>
                  <a:pt x="5706516" y="1701354"/>
                </a:cubicBezTo>
                <a:cubicBezTo>
                  <a:pt x="5694862" y="1697469"/>
                  <a:pt x="5687093" y="1697469"/>
                  <a:pt x="5683208" y="1701354"/>
                </a:cubicBezTo>
                <a:cubicBezTo>
                  <a:pt x="5683208" y="1701354"/>
                  <a:pt x="5675439" y="1701354"/>
                  <a:pt x="5667670" y="1697469"/>
                </a:cubicBezTo>
                <a:cubicBezTo>
                  <a:pt x="5663785" y="1697469"/>
                  <a:pt x="5648247" y="1697469"/>
                  <a:pt x="5636593" y="1697469"/>
                </a:cubicBezTo>
                <a:cubicBezTo>
                  <a:pt x="5624939" y="1693585"/>
                  <a:pt x="5613285" y="1693585"/>
                  <a:pt x="5609400" y="1693585"/>
                </a:cubicBezTo>
                <a:cubicBezTo>
                  <a:pt x="5605516" y="1693585"/>
                  <a:pt x="5597746" y="1689701"/>
                  <a:pt x="5593862" y="1693585"/>
                </a:cubicBezTo>
                <a:cubicBezTo>
                  <a:pt x="5593862" y="1693585"/>
                  <a:pt x="5589977" y="1693585"/>
                  <a:pt x="5589977" y="1689701"/>
                </a:cubicBezTo>
                <a:cubicBezTo>
                  <a:pt x="5593862" y="1689701"/>
                  <a:pt x="5597746" y="1685816"/>
                  <a:pt x="5597746" y="1685816"/>
                </a:cubicBezTo>
                <a:cubicBezTo>
                  <a:pt x="5601631" y="1681932"/>
                  <a:pt x="5597746" y="1681932"/>
                  <a:pt x="5578323" y="1678048"/>
                </a:cubicBezTo>
                <a:cubicBezTo>
                  <a:pt x="5566669" y="1678048"/>
                  <a:pt x="5555016" y="1678048"/>
                  <a:pt x="5551131" y="1678048"/>
                </a:cubicBezTo>
                <a:cubicBezTo>
                  <a:pt x="5531708" y="1674163"/>
                  <a:pt x="5508400" y="1674163"/>
                  <a:pt x="5492862" y="1674163"/>
                </a:cubicBezTo>
                <a:cubicBezTo>
                  <a:pt x="5485092" y="1674163"/>
                  <a:pt x="5473438" y="1674163"/>
                  <a:pt x="5465669" y="1674163"/>
                </a:cubicBezTo>
                <a:cubicBezTo>
                  <a:pt x="5446246" y="1674163"/>
                  <a:pt x="5442361" y="1674163"/>
                  <a:pt x="5450131" y="1666395"/>
                </a:cubicBezTo>
                <a:cubicBezTo>
                  <a:pt x="5457900" y="1662510"/>
                  <a:pt x="5446246" y="1662510"/>
                  <a:pt x="5391861" y="1662510"/>
                </a:cubicBezTo>
                <a:cubicBezTo>
                  <a:pt x="5384092" y="1662510"/>
                  <a:pt x="5372438" y="1658626"/>
                  <a:pt x="5368553" y="1658626"/>
                </a:cubicBezTo>
                <a:cubicBezTo>
                  <a:pt x="5360784" y="1658626"/>
                  <a:pt x="5349130" y="1658626"/>
                  <a:pt x="5341361" y="1658626"/>
                </a:cubicBezTo>
                <a:cubicBezTo>
                  <a:pt x="5337476" y="1658626"/>
                  <a:pt x="5329707" y="1658626"/>
                  <a:pt x="5325823" y="1658626"/>
                </a:cubicBezTo>
                <a:cubicBezTo>
                  <a:pt x="5325823" y="1658626"/>
                  <a:pt x="5314169" y="1658626"/>
                  <a:pt x="5302515" y="1658626"/>
                </a:cubicBezTo>
                <a:cubicBezTo>
                  <a:pt x="5290861" y="1658626"/>
                  <a:pt x="5283092" y="1658626"/>
                  <a:pt x="5279207" y="1658626"/>
                </a:cubicBezTo>
                <a:cubicBezTo>
                  <a:pt x="5275322" y="1658626"/>
                  <a:pt x="5252015" y="1658626"/>
                  <a:pt x="5228707" y="1658626"/>
                </a:cubicBezTo>
                <a:cubicBezTo>
                  <a:pt x="5220938" y="1658626"/>
                  <a:pt x="5205399" y="1658626"/>
                  <a:pt x="5189861" y="1658626"/>
                </a:cubicBezTo>
                <a:cubicBezTo>
                  <a:pt x="5170438" y="1658626"/>
                  <a:pt x="5162668" y="1658626"/>
                  <a:pt x="5158784" y="1662510"/>
                </a:cubicBezTo>
                <a:cubicBezTo>
                  <a:pt x="5154899" y="1666395"/>
                  <a:pt x="5151014" y="1666395"/>
                  <a:pt x="5139361" y="1662510"/>
                </a:cubicBezTo>
                <a:cubicBezTo>
                  <a:pt x="5135476" y="1662510"/>
                  <a:pt x="5112168" y="1662510"/>
                  <a:pt x="5092745" y="1666395"/>
                </a:cubicBezTo>
                <a:cubicBezTo>
                  <a:pt x="5077207" y="1666395"/>
                  <a:pt x="5050014" y="1666395"/>
                  <a:pt x="5038360" y="1666395"/>
                </a:cubicBezTo>
                <a:cubicBezTo>
                  <a:pt x="5026706" y="1670279"/>
                  <a:pt x="5015053" y="1670279"/>
                  <a:pt x="5015053" y="1670279"/>
                </a:cubicBezTo>
                <a:cubicBezTo>
                  <a:pt x="5011168" y="1670279"/>
                  <a:pt x="4999514" y="1670279"/>
                  <a:pt x="4991745" y="1670279"/>
                </a:cubicBezTo>
                <a:cubicBezTo>
                  <a:pt x="4968437" y="1674163"/>
                  <a:pt x="4956783" y="1674163"/>
                  <a:pt x="4952898" y="1674163"/>
                </a:cubicBezTo>
                <a:cubicBezTo>
                  <a:pt x="4949014" y="1670279"/>
                  <a:pt x="4929591" y="1674163"/>
                  <a:pt x="4910168" y="1674163"/>
                </a:cubicBezTo>
                <a:cubicBezTo>
                  <a:pt x="4886860" y="1674163"/>
                  <a:pt x="4863552" y="1678048"/>
                  <a:pt x="4855783" y="1678048"/>
                </a:cubicBezTo>
                <a:cubicBezTo>
                  <a:pt x="4840244" y="1678048"/>
                  <a:pt x="4789744" y="1681932"/>
                  <a:pt x="4743129" y="1685816"/>
                </a:cubicBezTo>
                <a:cubicBezTo>
                  <a:pt x="4727590" y="1685816"/>
                  <a:pt x="4700398" y="1685816"/>
                  <a:pt x="4680975" y="1689701"/>
                </a:cubicBezTo>
                <a:cubicBezTo>
                  <a:pt x="4611051" y="1693585"/>
                  <a:pt x="4412935" y="1709123"/>
                  <a:pt x="4350781" y="1716891"/>
                </a:cubicBezTo>
                <a:cubicBezTo>
                  <a:pt x="4308051" y="1724660"/>
                  <a:pt x="4304166" y="1724660"/>
                  <a:pt x="4304166" y="1728544"/>
                </a:cubicBezTo>
                <a:cubicBezTo>
                  <a:pt x="4304166" y="1732429"/>
                  <a:pt x="4315820" y="1732429"/>
                  <a:pt x="4381858" y="1724660"/>
                </a:cubicBezTo>
                <a:cubicBezTo>
                  <a:pt x="4428474" y="1720776"/>
                  <a:pt x="4459551" y="1716891"/>
                  <a:pt x="4459551" y="1720776"/>
                </a:cubicBezTo>
                <a:cubicBezTo>
                  <a:pt x="4463436" y="1724660"/>
                  <a:pt x="4478974" y="1720776"/>
                  <a:pt x="4478974" y="1716891"/>
                </a:cubicBezTo>
                <a:cubicBezTo>
                  <a:pt x="4478974" y="1716891"/>
                  <a:pt x="4482859" y="1716891"/>
                  <a:pt x="4486743" y="1716891"/>
                </a:cubicBezTo>
                <a:cubicBezTo>
                  <a:pt x="4486743" y="1716891"/>
                  <a:pt x="4502282" y="1716891"/>
                  <a:pt x="4513936" y="1713007"/>
                </a:cubicBezTo>
                <a:cubicBezTo>
                  <a:pt x="4529474" y="1713007"/>
                  <a:pt x="4537243" y="1713007"/>
                  <a:pt x="4537243" y="1716891"/>
                </a:cubicBezTo>
                <a:cubicBezTo>
                  <a:pt x="4541128" y="1716891"/>
                  <a:pt x="4545013" y="1716891"/>
                  <a:pt x="4560551" y="1716891"/>
                </a:cubicBezTo>
                <a:cubicBezTo>
                  <a:pt x="4579974" y="1713007"/>
                  <a:pt x="4692629" y="1697469"/>
                  <a:pt x="4700398" y="1697469"/>
                </a:cubicBezTo>
                <a:cubicBezTo>
                  <a:pt x="4704282" y="1697469"/>
                  <a:pt x="4739244" y="1697469"/>
                  <a:pt x="4747013" y="1697469"/>
                </a:cubicBezTo>
                <a:cubicBezTo>
                  <a:pt x="4750898" y="1697469"/>
                  <a:pt x="4766436" y="1697469"/>
                  <a:pt x="4778090" y="1693585"/>
                </a:cubicBezTo>
                <a:cubicBezTo>
                  <a:pt x="4793629" y="1693585"/>
                  <a:pt x="4813052" y="1693585"/>
                  <a:pt x="4824706" y="1693585"/>
                </a:cubicBezTo>
                <a:cubicBezTo>
                  <a:pt x="4836360" y="1693585"/>
                  <a:pt x="4855783" y="1693585"/>
                  <a:pt x="4867437" y="1693585"/>
                </a:cubicBezTo>
                <a:cubicBezTo>
                  <a:pt x="4875206" y="1693585"/>
                  <a:pt x="4894629" y="1693585"/>
                  <a:pt x="4906283" y="1693585"/>
                </a:cubicBezTo>
                <a:cubicBezTo>
                  <a:pt x="4921821" y="1693585"/>
                  <a:pt x="4945129" y="1693585"/>
                  <a:pt x="4956783" y="1689701"/>
                </a:cubicBezTo>
                <a:cubicBezTo>
                  <a:pt x="4972322" y="1689701"/>
                  <a:pt x="4999514" y="1689701"/>
                  <a:pt x="5015053" y="1689701"/>
                </a:cubicBezTo>
                <a:cubicBezTo>
                  <a:pt x="5030591" y="1693585"/>
                  <a:pt x="5057783" y="1693585"/>
                  <a:pt x="5069437" y="1693585"/>
                </a:cubicBezTo>
                <a:cubicBezTo>
                  <a:pt x="5084976" y="1689701"/>
                  <a:pt x="5104399" y="1689701"/>
                  <a:pt x="5116053" y="1693585"/>
                </a:cubicBezTo>
                <a:cubicBezTo>
                  <a:pt x="5135476" y="1693585"/>
                  <a:pt x="5147130" y="1693585"/>
                  <a:pt x="5209284" y="1697469"/>
                </a:cubicBezTo>
                <a:cubicBezTo>
                  <a:pt x="5217053" y="1697469"/>
                  <a:pt x="5228707" y="1697469"/>
                  <a:pt x="5236476" y="1697469"/>
                </a:cubicBezTo>
                <a:cubicBezTo>
                  <a:pt x="5240361" y="1693585"/>
                  <a:pt x="5248130" y="1697469"/>
                  <a:pt x="5252015" y="1697469"/>
                </a:cubicBezTo>
                <a:cubicBezTo>
                  <a:pt x="5255899" y="1697469"/>
                  <a:pt x="5259784" y="1701354"/>
                  <a:pt x="5263669" y="1697469"/>
                </a:cubicBezTo>
                <a:cubicBezTo>
                  <a:pt x="5267553" y="1693585"/>
                  <a:pt x="5279207" y="1697469"/>
                  <a:pt x="5279207" y="1705238"/>
                </a:cubicBezTo>
                <a:cubicBezTo>
                  <a:pt x="5279207" y="1709123"/>
                  <a:pt x="5267553" y="1713007"/>
                  <a:pt x="5263669" y="1709123"/>
                </a:cubicBezTo>
                <a:cubicBezTo>
                  <a:pt x="5259784" y="1705238"/>
                  <a:pt x="5255899" y="1705238"/>
                  <a:pt x="5252015" y="1705238"/>
                </a:cubicBezTo>
                <a:cubicBezTo>
                  <a:pt x="5244245" y="1705238"/>
                  <a:pt x="5220938" y="1709123"/>
                  <a:pt x="5197630" y="1709123"/>
                </a:cubicBezTo>
                <a:cubicBezTo>
                  <a:pt x="5189861" y="1713007"/>
                  <a:pt x="5166553" y="1713007"/>
                  <a:pt x="5147130" y="1713007"/>
                </a:cubicBezTo>
                <a:cubicBezTo>
                  <a:pt x="5131591" y="1713007"/>
                  <a:pt x="5108284" y="1713007"/>
                  <a:pt x="5092745" y="1713007"/>
                </a:cubicBezTo>
                <a:cubicBezTo>
                  <a:pt x="5081091" y="1713007"/>
                  <a:pt x="5065553" y="1716891"/>
                  <a:pt x="5053899" y="1713007"/>
                </a:cubicBezTo>
                <a:cubicBezTo>
                  <a:pt x="5042245" y="1713007"/>
                  <a:pt x="5026706" y="1713007"/>
                  <a:pt x="5015053" y="1716891"/>
                </a:cubicBezTo>
                <a:cubicBezTo>
                  <a:pt x="5003399" y="1716891"/>
                  <a:pt x="4991745" y="1716891"/>
                  <a:pt x="4983975" y="1713007"/>
                </a:cubicBezTo>
                <a:cubicBezTo>
                  <a:pt x="4976206" y="1713007"/>
                  <a:pt x="4921821" y="1716891"/>
                  <a:pt x="4910168" y="1716891"/>
                </a:cubicBezTo>
                <a:cubicBezTo>
                  <a:pt x="4906283" y="1716891"/>
                  <a:pt x="4890744" y="1716891"/>
                  <a:pt x="4879091" y="1716891"/>
                </a:cubicBezTo>
                <a:cubicBezTo>
                  <a:pt x="4867437" y="1716891"/>
                  <a:pt x="4855783" y="1716891"/>
                  <a:pt x="4855783" y="1716891"/>
                </a:cubicBezTo>
                <a:cubicBezTo>
                  <a:pt x="4851898" y="1716891"/>
                  <a:pt x="4840244" y="1716891"/>
                  <a:pt x="4828590" y="1716891"/>
                </a:cubicBezTo>
                <a:cubicBezTo>
                  <a:pt x="4813052" y="1716891"/>
                  <a:pt x="4793629" y="1720776"/>
                  <a:pt x="4781975" y="1720776"/>
                </a:cubicBezTo>
                <a:cubicBezTo>
                  <a:pt x="4770321" y="1720776"/>
                  <a:pt x="4743129" y="1720776"/>
                  <a:pt x="4723706" y="1720776"/>
                </a:cubicBezTo>
                <a:cubicBezTo>
                  <a:pt x="4700398" y="1720776"/>
                  <a:pt x="4657667" y="1724660"/>
                  <a:pt x="4626590" y="1728544"/>
                </a:cubicBezTo>
                <a:cubicBezTo>
                  <a:pt x="4599398" y="1732429"/>
                  <a:pt x="4560551" y="1736313"/>
                  <a:pt x="4548897" y="1736313"/>
                </a:cubicBezTo>
                <a:cubicBezTo>
                  <a:pt x="4533359" y="1740198"/>
                  <a:pt x="4517820" y="1740198"/>
                  <a:pt x="4513936" y="1740198"/>
                </a:cubicBezTo>
                <a:cubicBezTo>
                  <a:pt x="4510051" y="1744082"/>
                  <a:pt x="4502282" y="1744082"/>
                  <a:pt x="4498397" y="1744082"/>
                </a:cubicBezTo>
                <a:cubicBezTo>
                  <a:pt x="4494513" y="1744082"/>
                  <a:pt x="4478974" y="1744082"/>
                  <a:pt x="4467320" y="1747966"/>
                </a:cubicBezTo>
                <a:cubicBezTo>
                  <a:pt x="4459551" y="1747966"/>
                  <a:pt x="4440128" y="1747966"/>
                  <a:pt x="4424589" y="1751851"/>
                </a:cubicBezTo>
                <a:cubicBezTo>
                  <a:pt x="4350781" y="1755735"/>
                  <a:pt x="4238127" y="1771272"/>
                  <a:pt x="4168204" y="1779041"/>
                </a:cubicBezTo>
                <a:cubicBezTo>
                  <a:pt x="3950665" y="1806232"/>
                  <a:pt x="3911819" y="1814001"/>
                  <a:pt x="3806934" y="1829538"/>
                </a:cubicBezTo>
                <a:cubicBezTo>
                  <a:pt x="3791395" y="1833422"/>
                  <a:pt x="3775857" y="1833422"/>
                  <a:pt x="3768087" y="1833422"/>
                </a:cubicBezTo>
                <a:cubicBezTo>
                  <a:pt x="3760318" y="1833422"/>
                  <a:pt x="3752549" y="1837307"/>
                  <a:pt x="3744780" y="1841191"/>
                </a:cubicBezTo>
                <a:cubicBezTo>
                  <a:pt x="3737010" y="1841191"/>
                  <a:pt x="3713703" y="1845076"/>
                  <a:pt x="3694280" y="1848960"/>
                </a:cubicBezTo>
                <a:cubicBezTo>
                  <a:pt x="3674856" y="1852844"/>
                  <a:pt x="3655433" y="1852844"/>
                  <a:pt x="3651549" y="1856729"/>
                </a:cubicBezTo>
                <a:cubicBezTo>
                  <a:pt x="3647664" y="1856729"/>
                  <a:pt x="3628241" y="1860613"/>
                  <a:pt x="3604933" y="1864497"/>
                </a:cubicBezTo>
                <a:cubicBezTo>
                  <a:pt x="3573856" y="1868382"/>
                  <a:pt x="3550548" y="1872266"/>
                  <a:pt x="3503933" y="1880035"/>
                </a:cubicBezTo>
                <a:cubicBezTo>
                  <a:pt x="3496164" y="1883919"/>
                  <a:pt x="3476740" y="1887804"/>
                  <a:pt x="3457317" y="1887804"/>
                </a:cubicBezTo>
                <a:cubicBezTo>
                  <a:pt x="3426240" y="1895572"/>
                  <a:pt x="3395163" y="1903341"/>
                  <a:pt x="3383509" y="1907225"/>
                </a:cubicBezTo>
                <a:cubicBezTo>
                  <a:pt x="3383509" y="1907225"/>
                  <a:pt x="3375740" y="1907225"/>
                  <a:pt x="3367971" y="1911110"/>
                </a:cubicBezTo>
                <a:cubicBezTo>
                  <a:pt x="3364086" y="1911110"/>
                  <a:pt x="3356317" y="1911110"/>
                  <a:pt x="3348548" y="1914994"/>
                </a:cubicBezTo>
                <a:cubicBezTo>
                  <a:pt x="3344663" y="1914994"/>
                  <a:pt x="3325240" y="1918879"/>
                  <a:pt x="3309702" y="1922763"/>
                </a:cubicBezTo>
                <a:cubicBezTo>
                  <a:pt x="3298048" y="1926647"/>
                  <a:pt x="3274740" y="1930532"/>
                  <a:pt x="3266971" y="1930532"/>
                </a:cubicBezTo>
                <a:cubicBezTo>
                  <a:pt x="3239778" y="1938300"/>
                  <a:pt x="3200932" y="1946069"/>
                  <a:pt x="3169855" y="1949953"/>
                </a:cubicBezTo>
                <a:cubicBezTo>
                  <a:pt x="3131009" y="1957722"/>
                  <a:pt x="3107701" y="1961607"/>
                  <a:pt x="3107701" y="1961607"/>
                </a:cubicBezTo>
                <a:cubicBezTo>
                  <a:pt x="3103816" y="1961607"/>
                  <a:pt x="3096047" y="1965491"/>
                  <a:pt x="3084393" y="1969375"/>
                </a:cubicBezTo>
                <a:cubicBezTo>
                  <a:pt x="3061085" y="1973260"/>
                  <a:pt x="3014470" y="1984913"/>
                  <a:pt x="2998931" y="1992682"/>
                </a:cubicBezTo>
                <a:cubicBezTo>
                  <a:pt x="2991162" y="1992682"/>
                  <a:pt x="2979508" y="1996566"/>
                  <a:pt x="2963970" y="1996566"/>
                </a:cubicBezTo>
                <a:cubicBezTo>
                  <a:pt x="2944547" y="2000450"/>
                  <a:pt x="2913470" y="2008219"/>
                  <a:pt x="2874623" y="2015988"/>
                </a:cubicBezTo>
                <a:cubicBezTo>
                  <a:pt x="2870739" y="2015988"/>
                  <a:pt x="2855200" y="2019872"/>
                  <a:pt x="2843546" y="2023757"/>
                </a:cubicBezTo>
                <a:cubicBezTo>
                  <a:pt x="2808585" y="2027641"/>
                  <a:pt x="2785277" y="2035410"/>
                  <a:pt x="2777508" y="2043178"/>
                </a:cubicBezTo>
                <a:cubicBezTo>
                  <a:pt x="2769739" y="2047063"/>
                  <a:pt x="2719238" y="2058716"/>
                  <a:pt x="2707584" y="2058716"/>
                </a:cubicBezTo>
                <a:cubicBezTo>
                  <a:pt x="2707584" y="2058716"/>
                  <a:pt x="2703700" y="2054831"/>
                  <a:pt x="2703700" y="2054831"/>
                </a:cubicBezTo>
                <a:cubicBezTo>
                  <a:pt x="2711469" y="2050947"/>
                  <a:pt x="2734777" y="2043178"/>
                  <a:pt x="2734777" y="2039294"/>
                </a:cubicBezTo>
                <a:cubicBezTo>
                  <a:pt x="2727008" y="2039294"/>
                  <a:pt x="2723123" y="2035410"/>
                  <a:pt x="2719238" y="2035410"/>
                </a:cubicBezTo>
                <a:cubicBezTo>
                  <a:pt x="2715354" y="2035410"/>
                  <a:pt x="2711469" y="2035410"/>
                  <a:pt x="2711469" y="2035410"/>
                </a:cubicBezTo>
                <a:cubicBezTo>
                  <a:pt x="2711469" y="2031525"/>
                  <a:pt x="2703700" y="2031525"/>
                  <a:pt x="2692046" y="2035410"/>
                </a:cubicBezTo>
                <a:cubicBezTo>
                  <a:pt x="2676507" y="2035410"/>
                  <a:pt x="2672623" y="2035410"/>
                  <a:pt x="2668738" y="2031525"/>
                </a:cubicBezTo>
                <a:cubicBezTo>
                  <a:pt x="2664854" y="2027641"/>
                  <a:pt x="2664854" y="2027641"/>
                  <a:pt x="2668738" y="2015988"/>
                </a:cubicBezTo>
                <a:cubicBezTo>
                  <a:pt x="2672623" y="2000450"/>
                  <a:pt x="2672623" y="2000450"/>
                  <a:pt x="2610469" y="2019872"/>
                </a:cubicBezTo>
                <a:cubicBezTo>
                  <a:pt x="2606584" y="2023757"/>
                  <a:pt x="2598815" y="2023757"/>
                  <a:pt x="2594931" y="2027641"/>
                </a:cubicBezTo>
                <a:cubicBezTo>
                  <a:pt x="2591046" y="2027641"/>
                  <a:pt x="2591046" y="2027641"/>
                  <a:pt x="2594931" y="2023757"/>
                </a:cubicBezTo>
                <a:cubicBezTo>
                  <a:pt x="2598815" y="2019872"/>
                  <a:pt x="2591046" y="2015988"/>
                  <a:pt x="2579392" y="2019872"/>
                </a:cubicBezTo>
                <a:cubicBezTo>
                  <a:pt x="2552200" y="2027641"/>
                  <a:pt x="2493930" y="2043178"/>
                  <a:pt x="2478392" y="2050947"/>
                </a:cubicBezTo>
                <a:cubicBezTo>
                  <a:pt x="2466738" y="2054831"/>
                  <a:pt x="2455084" y="2058716"/>
                  <a:pt x="2455084" y="2058716"/>
                </a:cubicBezTo>
                <a:cubicBezTo>
                  <a:pt x="2451199" y="2058716"/>
                  <a:pt x="2447315" y="2062600"/>
                  <a:pt x="2447315" y="2062600"/>
                </a:cubicBezTo>
                <a:cubicBezTo>
                  <a:pt x="2443430" y="2066485"/>
                  <a:pt x="2439546" y="2066485"/>
                  <a:pt x="2435661" y="2066485"/>
                </a:cubicBezTo>
                <a:cubicBezTo>
                  <a:pt x="2431776" y="2070369"/>
                  <a:pt x="2431776" y="2066485"/>
                  <a:pt x="2431776" y="2062600"/>
                </a:cubicBezTo>
                <a:cubicBezTo>
                  <a:pt x="2431776" y="2058716"/>
                  <a:pt x="2431776" y="2058716"/>
                  <a:pt x="2412353" y="2062600"/>
                </a:cubicBezTo>
                <a:cubicBezTo>
                  <a:pt x="2400699" y="2062600"/>
                  <a:pt x="2389045" y="2066485"/>
                  <a:pt x="2389045" y="2066485"/>
                </a:cubicBezTo>
                <a:cubicBezTo>
                  <a:pt x="2389045" y="2066485"/>
                  <a:pt x="2381276" y="2070369"/>
                  <a:pt x="2373507" y="2070369"/>
                </a:cubicBezTo>
                <a:cubicBezTo>
                  <a:pt x="2350199" y="2074253"/>
                  <a:pt x="2330776" y="2082022"/>
                  <a:pt x="2326891" y="2085906"/>
                </a:cubicBezTo>
                <a:cubicBezTo>
                  <a:pt x="2323007" y="2085906"/>
                  <a:pt x="2315237" y="2089791"/>
                  <a:pt x="2307468" y="2093675"/>
                </a:cubicBezTo>
                <a:cubicBezTo>
                  <a:pt x="2299699" y="2093675"/>
                  <a:pt x="2284160" y="2097560"/>
                  <a:pt x="2272506" y="2101444"/>
                </a:cubicBezTo>
                <a:cubicBezTo>
                  <a:pt x="2260852" y="2105328"/>
                  <a:pt x="2245314" y="2109213"/>
                  <a:pt x="2237545" y="2109213"/>
                </a:cubicBezTo>
                <a:cubicBezTo>
                  <a:pt x="2229775" y="2109213"/>
                  <a:pt x="2222006" y="2113097"/>
                  <a:pt x="2222006" y="2113097"/>
                </a:cubicBezTo>
                <a:cubicBezTo>
                  <a:pt x="2222006" y="2116981"/>
                  <a:pt x="2214237" y="2116981"/>
                  <a:pt x="2210352" y="2120866"/>
                </a:cubicBezTo>
                <a:cubicBezTo>
                  <a:pt x="2190929" y="2124750"/>
                  <a:pt x="2183160" y="2128635"/>
                  <a:pt x="2179275" y="2132519"/>
                </a:cubicBezTo>
                <a:cubicBezTo>
                  <a:pt x="2179275" y="2132519"/>
                  <a:pt x="2163737" y="2136403"/>
                  <a:pt x="2152083" y="2140288"/>
                </a:cubicBezTo>
                <a:cubicBezTo>
                  <a:pt x="2124891" y="2148056"/>
                  <a:pt x="2121006" y="2148056"/>
                  <a:pt x="2109352" y="2148056"/>
                </a:cubicBezTo>
                <a:cubicBezTo>
                  <a:pt x="2101583" y="2148056"/>
                  <a:pt x="2097698" y="2144172"/>
                  <a:pt x="2097698" y="2144172"/>
                </a:cubicBezTo>
                <a:cubicBezTo>
                  <a:pt x="2097698" y="2132519"/>
                  <a:pt x="2105468" y="2132519"/>
                  <a:pt x="2113237" y="2136403"/>
                </a:cubicBezTo>
                <a:cubicBezTo>
                  <a:pt x="2124891" y="2140288"/>
                  <a:pt x="2128775" y="2136403"/>
                  <a:pt x="2183160" y="2120866"/>
                </a:cubicBezTo>
                <a:cubicBezTo>
                  <a:pt x="2210352" y="2109213"/>
                  <a:pt x="2233660" y="2101444"/>
                  <a:pt x="2303583" y="2082022"/>
                </a:cubicBezTo>
                <a:cubicBezTo>
                  <a:pt x="2315237" y="2078138"/>
                  <a:pt x="2338545" y="2074253"/>
                  <a:pt x="2354084" y="2066485"/>
                </a:cubicBezTo>
                <a:cubicBezTo>
                  <a:pt x="2365737" y="2062600"/>
                  <a:pt x="2392930" y="2058716"/>
                  <a:pt x="2408469" y="2054831"/>
                </a:cubicBezTo>
                <a:cubicBezTo>
                  <a:pt x="2427892" y="2050947"/>
                  <a:pt x="2443430" y="2047063"/>
                  <a:pt x="2447315" y="2047063"/>
                </a:cubicBezTo>
                <a:cubicBezTo>
                  <a:pt x="2451199" y="2043178"/>
                  <a:pt x="2466738" y="2039294"/>
                  <a:pt x="2478392" y="2035410"/>
                </a:cubicBezTo>
                <a:cubicBezTo>
                  <a:pt x="2493930" y="2031525"/>
                  <a:pt x="2509469" y="2027641"/>
                  <a:pt x="2517238" y="2023757"/>
                </a:cubicBezTo>
                <a:cubicBezTo>
                  <a:pt x="2525007" y="2019872"/>
                  <a:pt x="2552200" y="2012103"/>
                  <a:pt x="2571623" y="2008219"/>
                </a:cubicBezTo>
                <a:cubicBezTo>
                  <a:pt x="2594931" y="2004335"/>
                  <a:pt x="2626008" y="1996566"/>
                  <a:pt x="2637661" y="1992682"/>
                </a:cubicBezTo>
                <a:cubicBezTo>
                  <a:pt x="2653200" y="1984913"/>
                  <a:pt x="2676507" y="1981028"/>
                  <a:pt x="2688161" y="1977144"/>
                </a:cubicBezTo>
                <a:cubicBezTo>
                  <a:pt x="2707584" y="1973260"/>
                  <a:pt x="2715354" y="1969375"/>
                  <a:pt x="2715354" y="1965491"/>
                </a:cubicBezTo>
                <a:cubicBezTo>
                  <a:pt x="2719238" y="1961607"/>
                  <a:pt x="2727008" y="1957722"/>
                  <a:pt x="2738662" y="1953838"/>
                </a:cubicBezTo>
                <a:cubicBezTo>
                  <a:pt x="2750315" y="1953838"/>
                  <a:pt x="2761969" y="1949953"/>
                  <a:pt x="2761969" y="1946069"/>
                </a:cubicBezTo>
                <a:cubicBezTo>
                  <a:pt x="2769739" y="1942185"/>
                  <a:pt x="2808585" y="1922763"/>
                  <a:pt x="2820239" y="1918879"/>
                </a:cubicBezTo>
                <a:cubicBezTo>
                  <a:pt x="2831893" y="1918879"/>
                  <a:pt x="2835777" y="1911110"/>
                  <a:pt x="2828008" y="1914994"/>
                </a:cubicBezTo>
                <a:cubicBezTo>
                  <a:pt x="2824123" y="1914994"/>
                  <a:pt x="2808585" y="1918879"/>
                  <a:pt x="2789162" y="1922763"/>
                </a:cubicBezTo>
                <a:cubicBezTo>
                  <a:pt x="2750315" y="1934416"/>
                  <a:pt x="2730892" y="1942185"/>
                  <a:pt x="2715354" y="1942185"/>
                </a:cubicBezTo>
                <a:cubicBezTo>
                  <a:pt x="2707584" y="1946069"/>
                  <a:pt x="2699815" y="1949953"/>
                  <a:pt x="2692046" y="1949953"/>
                </a:cubicBezTo>
                <a:cubicBezTo>
                  <a:pt x="2664854" y="1957722"/>
                  <a:pt x="2664854" y="1957722"/>
                  <a:pt x="2664854" y="1953838"/>
                </a:cubicBezTo>
                <a:cubicBezTo>
                  <a:pt x="2664854" y="1949953"/>
                  <a:pt x="2664854" y="1949953"/>
                  <a:pt x="2657084" y="1949953"/>
                </a:cubicBezTo>
                <a:cubicBezTo>
                  <a:pt x="2653200" y="1949953"/>
                  <a:pt x="2637661" y="1953838"/>
                  <a:pt x="2622123" y="1957722"/>
                </a:cubicBezTo>
                <a:cubicBezTo>
                  <a:pt x="2610469" y="1961607"/>
                  <a:pt x="2587161" y="1969375"/>
                  <a:pt x="2575507" y="1973260"/>
                </a:cubicBezTo>
                <a:cubicBezTo>
                  <a:pt x="2563854" y="1973260"/>
                  <a:pt x="2544430" y="1981028"/>
                  <a:pt x="2528892" y="1984913"/>
                </a:cubicBezTo>
                <a:cubicBezTo>
                  <a:pt x="2513353" y="1988797"/>
                  <a:pt x="2493930" y="1992682"/>
                  <a:pt x="2486161" y="1992682"/>
                </a:cubicBezTo>
                <a:cubicBezTo>
                  <a:pt x="2478392" y="1996566"/>
                  <a:pt x="2458969" y="2000450"/>
                  <a:pt x="2447315" y="2004335"/>
                </a:cubicBezTo>
                <a:cubicBezTo>
                  <a:pt x="2435661" y="2008219"/>
                  <a:pt x="2416238" y="2012103"/>
                  <a:pt x="2412353" y="2015988"/>
                </a:cubicBezTo>
                <a:cubicBezTo>
                  <a:pt x="2404584" y="2015988"/>
                  <a:pt x="2392930" y="2019872"/>
                  <a:pt x="2389045" y="2023757"/>
                </a:cubicBezTo>
                <a:cubicBezTo>
                  <a:pt x="2381276" y="2023757"/>
                  <a:pt x="2373507" y="2027641"/>
                  <a:pt x="2369622" y="2027641"/>
                </a:cubicBezTo>
                <a:cubicBezTo>
                  <a:pt x="2365737" y="2027641"/>
                  <a:pt x="2342430" y="2035410"/>
                  <a:pt x="2319122" y="2039294"/>
                </a:cubicBezTo>
                <a:cubicBezTo>
                  <a:pt x="2311353" y="2039294"/>
                  <a:pt x="2295814" y="2047063"/>
                  <a:pt x="2284160" y="2050947"/>
                </a:cubicBezTo>
                <a:cubicBezTo>
                  <a:pt x="2268622" y="2054831"/>
                  <a:pt x="2229775" y="2066485"/>
                  <a:pt x="2194814" y="2078138"/>
                </a:cubicBezTo>
                <a:cubicBezTo>
                  <a:pt x="2109352" y="2101444"/>
                  <a:pt x="2086045" y="2109213"/>
                  <a:pt x="2086045" y="2116981"/>
                </a:cubicBezTo>
                <a:cubicBezTo>
                  <a:pt x="2086045" y="2120866"/>
                  <a:pt x="2082160" y="2120866"/>
                  <a:pt x="2066621" y="2128635"/>
                </a:cubicBezTo>
                <a:cubicBezTo>
                  <a:pt x="2058852" y="2132519"/>
                  <a:pt x="2047198" y="2132519"/>
                  <a:pt x="2047198" y="2132519"/>
                </a:cubicBezTo>
                <a:cubicBezTo>
                  <a:pt x="2043314" y="2128635"/>
                  <a:pt x="2047198" y="2124750"/>
                  <a:pt x="2054968" y="2124750"/>
                </a:cubicBezTo>
                <a:cubicBezTo>
                  <a:pt x="2058852" y="2120866"/>
                  <a:pt x="2066621" y="2120866"/>
                  <a:pt x="2074391" y="2113097"/>
                </a:cubicBezTo>
                <a:cubicBezTo>
                  <a:pt x="2089929" y="2105328"/>
                  <a:pt x="2113237" y="2093675"/>
                  <a:pt x="2136545" y="2085906"/>
                </a:cubicBezTo>
                <a:cubicBezTo>
                  <a:pt x="2159852" y="2078138"/>
                  <a:pt x="2187045" y="2070369"/>
                  <a:pt x="2206468" y="2066485"/>
                </a:cubicBezTo>
                <a:cubicBezTo>
                  <a:pt x="2214237" y="2062600"/>
                  <a:pt x="2225891" y="2058716"/>
                  <a:pt x="2233660" y="2058716"/>
                </a:cubicBezTo>
                <a:cubicBezTo>
                  <a:pt x="2264737" y="2050947"/>
                  <a:pt x="2303583" y="2035410"/>
                  <a:pt x="2307468" y="2031525"/>
                </a:cubicBezTo>
                <a:cubicBezTo>
                  <a:pt x="2311353" y="2031525"/>
                  <a:pt x="2315237" y="2027641"/>
                  <a:pt x="2323007" y="2027641"/>
                </a:cubicBezTo>
                <a:cubicBezTo>
                  <a:pt x="2330776" y="2023757"/>
                  <a:pt x="2338545" y="2019872"/>
                  <a:pt x="2334660" y="2015988"/>
                </a:cubicBezTo>
                <a:cubicBezTo>
                  <a:pt x="2334660" y="2015988"/>
                  <a:pt x="2330776" y="2015988"/>
                  <a:pt x="2330776" y="2015988"/>
                </a:cubicBezTo>
                <a:cubicBezTo>
                  <a:pt x="2326891" y="2019872"/>
                  <a:pt x="2319122" y="2023757"/>
                  <a:pt x="2315237" y="2023757"/>
                </a:cubicBezTo>
                <a:cubicBezTo>
                  <a:pt x="2307468" y="2023757"/>
                  <a:pt x="2295814" y="2027641"/>
                  <a:pt x="2288045" y="2031525"/>
                </a:cubicBezTo>
                <a:cubicBezTo>
                  <a:pt x="2280276" y="2035410"/>
                  <a:pt x="2264737" y="2039294"/>
                  <a:pt x="2260852" y="2039294"/>
                </a:cubicBezTo>
                <a:cubicBezTo>
                  <a:pt x="2241429" y="2043178"/>
                  <a:pt x="2222006" y="2050947"/>
                  <a:pt x="2218122" y="2050947"/>
                </a:cubicBezTo>
                <a:cubicBezTo>
                  <a:pt x="2218122" y="2054831"/>
                  <a:pt x="2198698" y="2058716"/>
                  <a:pt x="2175391" y="2066485"/>
                </a:cubicBezTo>
                <a:cubicBezTo>
                  <a:pt x="2155968" y="2070369"/>
                  <a:pt x="2124891" y="2082022"/>
                  <a:pt x="2109352" y="2089791"/>
                </a:cubicBezTo>
                <a:cubicBezTo>
                  <a:pt x="2078275" y="2097560"/>
                  <a:pt x="2074391" y="2101444"/>
                  <a:pt x="2074391" y="2097560"/>
                </a:cubicBezTo>
                <a:cubicBezTo>
                  <a:pt x="2078275" y="2093675"/>
                  <a:pt x="2078275" y="2093675"/>
                  <a:pt x="2078275" y="2093675"/>
                </a:cubicBezTo>
                <a:cubicBezTo>
                  <a:pt x="2082160" y="2093675"/>
                  <a:pt x="2082160" y="2093675"/>
                  <a:pt x="2086045" y="2093675"/>
                </a:cubicBezTo>
                <a:cubicBezTo>
                  <a:pt x="2089929" y="2089791"/>
                  <a:pt x="2124891" y="2074253"/>
                  <a:pt x="2128775" y="2074253"/>
                </a:cubicBezTo>
                <a:cubicBezTo>
                  <a:pt x="2132660" y="2074253"/>
                  <a:pt x="2136545" y="2070369"/>
                  <a:pt x="2140429" y="2070369"/>
                </a:cubicBezTo>
                <a:cubicBezTo>
                  <a:pt x="2148198" y="2062600"/>
                  <a:pt x="2167622" y="2058716"/>
                  <a:pt x="2198698" y="2050947"/>
                </a:cubicBezTo>
                <a:cubicBezTo>
                  <a:pt x="2214237" y="2047063"/>
                  <a:pt x="2229775" y="2043178"/>
                  <a:pt x="2237545" y="2039294"/>
                </a:cubicBezTo>
                <a:cubicBezTo>
                  <a:pt x="2245314" y="2035410"/>
                  <a:pt x="2256968" y="2031525"/>
                  <a:pt x="2260852" y="2031525"/>
                </a:cubicBezTo>
                <a:cubicBezTo>
                  <a:pt x="2268622" y="2031525"/>
                  <a:pt x="2272506" y="2027641"/>
                  <a:pt x="2276391" y="2027641"/>
                </a:cubicBezTo>
                <a:cubicBezTo>
                  <a:pt x="2288045" y="2019872"/>
                  <a:pt x="2315237" y="2012103"/>
                  <a:pt x="2326891" y="2012103"/>
                </a:cubicBezTo>
                <a:cubicBezTo>
                  <a:pt x="2334660" y="2012103"/>
                  <a:pt x="2338545" y="2012103"/>
                  <a:pt x="2342430" y="2012103"/>
                </a:cubicBezTo>
                <a:cubicBezTo>
                  <a:pt x="2342430" y="2012103"/>
                  <a:pt x="2350199" y="2012103"/>
                  <a:pt x="2357968" y="2008219"/>
                </a:cubicBezTo>
                <a:cubicBezTo>
                  <a:pt x="2365737" y="2008219"/>
                  <a:pt x="2373507" y="2004335"/>
                  <a:pt x="2377392" y="2000450"/>
                </a:cubicBezTo>
                <a:cubicBezTo>
                  <a:pt x="2381276" y="2000450"/>
                  <a:pt x="2392930" y="2000450"/>
                  <a:pt x="2400699" y="1996566"/>
                </a:cubicBezTo>
                <a:cubicBezTo>
                  <a:pt x="2408469" y="1996566"/>
                  <a:pt x="2420122" y="1996566"/>
                  <a:pt x="2427892" y="1992682"/>
                </a:cubicBezTo>
                <a:cubicBezTo>
                  <a:pt x="2435661" y="1992682"/>
                  <a:pt x="2451199" y="1988797"/>
                  <a:pt x="2458969" y="1984913"/>
                </a:cubicBezTo>
                <a:cubicBezTo>
                  <a:pt x="2474507" y="1981028"/>
                  <a:pt x="2482276" y="1981028"/>
                  <a:pt x="2482276" y="1977144"/>
                </a:cubicBezTo>
                <a:cubicBezTo>
                  <a:pt x="2486161" y="1969375"/>
                  <a:pt x="2493930" y="1969375"/>
                  <a:pt x="2505584" y="1973260"/>
                </a:cubicBezTo>
                <a:cubicBezTo>
                  <a:pt x="2517238" y="1977144"/>
                  <a:pt x="2517238" y="1977144"/>
                  <a:pt x="2544430" y="1969375"/>
                </a:cubicBezTo>
                <a:cubicBezTo>
                  <a:pt x="2559969" y="1965491"/>
                  <a:pt x="2579392" y="1961607"/>
                  <a:pt x="2591046" y="1957722"/>
                </a:cubicBezTo>
                <a:cubicBezTo>
                  <a:pt x="2598815" y="1953838"/>
                  <a:pt x="2610469" y="1949953"/>
                  <a:pt x="2622123" y="1949953"/>
                </a:cubicBezTo>
                <a:cubicBezTo>
                  <a:pt x="2629892" y="1946069"/>
                  <a:pt x="2641546" y="1942185"/>
                  <a:pt x="2645430" y="1942185"/>
                </a:cubicBezTo>
                <a:cubicBezTo>
                  <a:pt x="2649315" y="1942185"/>
                  <a:pt x="2660969" y="1938300"/>
                  <a:pt x="2668738" y="1938300"/>
                </a:cubicBezTo>
                <a:cubicBezTo>
                  <a:pt x="2680392" y="1934416"/>
                  <a:pt x="2684277" y="1930532"/>
                  <a:pt x="2688161" y="1930532"/>
                </a:cubicBezTo>
                <a:cubicBezTo>
                  <a:pt x="2692046" y="1926647"/>
                  <a:pt x="2692046" y="1926647"/>
                  <a:pt x="2684277" y="1926647"/>
                </a:cubicBezTo>
                <a:cubicBezTo>
                  <a:pt x="2672623" y="1930532"/>
                  <a:pt x="2641546" y="1938300"/>
                  <a:pt x="2641546" y="1938300"/>
                </a:cubicBezTo>
                <a:cubicBezTo>
                  <a:pt x="2637661" y="1934416"/>
                  <a:pt x="2645430" y="1930532"/>
                  <a:pt x="2660969" y="1926647"/>
                </a:cubicBezTo>
                <a:cubicBezTo>
                  <a:pt x="2672623" y="1926647"/>
                  <a:pt x="2703700" y="1918879"/>
                  <a:pt x="2727008" y="1911110"/>
                </a:cubicBezTo>
                <a:cubicBezTo>
                  <a:pt x="2730892" y="1907225"/>
                  <a:pt x="2746431" y="1903341"/>
                  <a:pt x="2758085" y="1899457"/>
                </a:cubicBezTo>
                <a:cubicBezTo>
                  <a:pt x="2773623" y="1899457"/>
                  <a:pt x="2785277" y="1895572"/>
                  <a:pt x="2785277" y="1895572"/>
                </a:cubicBezTo>
                <a:cubicBezTo>
                  <a:pt x="2785277" y="1899457"/>
                  <a:pt x="2785277" y="1903341"/>
                  <a:pt x="2785277" y="1903341"/>
                </a:cubicBezTo>
                <a:cubicBezTo>
                  <a:pt x="2785277" y="1907225"/>
                  <a:pt x="2808585" y="1899457"/>
                  <a:pt x="2812469" y="1895572"/>
                </a:cubicBezTo>
                <a:cubicBezTo>
                  <a:pt x="2816354" y="1895572"/>
                  <a:pt x="2824123" y="1891688"/>
                  <a:pt x="2828008" y="1887804"/>
                </a:cubicBezTo>
                <a:cubicBezTo>
                  <a:pt x="2835777" y="1887804"/>
                  <a:pt x="2835777" y="1883919"/>
                  <a:pt x="2835777" y="1880035"/>
                </a:cubicBezTo>
                <a:cubicBezTo>
                  <a:pt x="2835777" y="1880035"/>
                  <a:pt x="2835777" y="1876150"/>
                  <a:pt x="2839662" y="1876150"/>
                </a:cubicBezTo>
                <a:cubicBezTo>
                  <a:pt x="2843546" y="1872266"/>
                  <a:pt x="2882393" y="1860613"/>
                  <a:pt x="2901816" y="1856729"/>
                </a:cubicBezTo>
                <a:cubicBezTo>
                  <a:pt x="2909585" y="1856729"/>
                  <a:pt x="2921239" y="1852844"/>
                  <a:pt x="2929008" y="1848960"/>
                </a:cubicBezTo>
                <a:cubicBezTo>
                  <a:pt x="2944547" y="1841191"/>
                  <a:pt x="2956201" y="1841191"/>
                  <a:pt x="2960085" y="1841191"/>
                </a:cubicBezTo>
                <a:cubicBezTo>
                  <a:pt x="2963970" y="1845076"/>
                  <a:pt x="2963970" y="1845076"/>
                  <a:pt x="2956201" y="1845076"/>
                </a:cubicBezTo>
                <a:cubicBezTo>
                  <a:pt x="2952316" y="1845076"/>
                  <a:pt x="2948431" y="1848960"/>
                  <a:pt x="2944547" y="1848960"/>
                </a:cubicBezTo>
                <a:cubicBezTo>
                  <a:pt x="2932893" y="1856729"/>
                  <a:pt x="2940662" y="1856729"/>
                  <a:pt x="2956201" y="1852844"/>
                </a:cubicBezTo>
                <a:cubicBezTo>
                  <a:pt x="2963970" y="1852844"/>
                  <a:pt x="2967854" y="1852844"/>
                  <a:pt x="2971739" y="1852844"/>
                </a:cubicBezTo>
                <a:cubicBezTo>
                  <a:pt x="2975624" y="1852844"/>
                  <a:pt x="2983393" y="1852844"/>
                  <a:pt x="3045547" y="1837307"/>
                </a:cubicBezTo>
                <a:cubicBezTo>
                  <a:pt x="3123239" y="1817885"/>
                  <a:pt x="3177624" y="1802347"/>
                  <a:pt x="3181509" y="1798463"/>
                </a:cubicBezTo>
                <a:cubicBezTo>
                  <a:pt x="3181509" y="1794579"/>
                  <a:pt x="3185394" y="1794579"/>
                  <a:pt x="3193163" y="1794579"/>
                </a:cubicBezTo>
                <a:cubicBezTo>
                  <a:pt x="3197047" y="1794579"/>
                  <a:pt x="3216471" y="1790694"/>
                  <a:pt x="3259201" y="1782926"/>
                </a:cubicBezTo>
                <a:cubicBezTo>
                  <a:pt x="3266971" y="1779041"/>
                  <a:pt x="3286394" y="1775157"/>
                  <a:pt x="3298048" y="1775157"/>
                </a:cubicBezTo>
                <a:cubicBezTo>
                  <a:pt x="3309702" y="1771272"/>
                  <a:pt x="3325240" y="1767388"/>
                  <a:pt x="3336894" y="1767388"/>
                </a:cubicBezTo>
                <a:cubicBezTo>
                  <a:pt x="3360202" y="1759619"/>
                  <a:pt x="3383509" y="1755735"/>
                  <a:pt x="3395163" y="1755735"/>
                </a:cubicBezTo>
                <a:cubicBezTo>
                  <a:pt x="3414586" y="1751851"/>
                  <a:pt x="3484510" y="1736313"/>
                  <a:pt x="3523356" y="1728544"/>
                </a:cubicBezTo>
                <a:cubicBezTo>
                  <a:pt x="3542779" y="1724660"/>
                  <a:pt x="3566087" y="1720776"/>
                  <a:pt x="3573856" y="1720776"/>
                </a:cubicBezTo>
                <a:cubicBezTo>
                  <a:pt x="3585510" y="1716891"/>
                  <a:pt x="3601048" y="1716891"/>
                  <a:pt x="3608818" y="1713007"/>
                </a:cubicBezTo>
                <a:cubicBezTo>
                  <a:pt x="3616587" y="1713007"/>
                  <a:pt x="3636010" y="1709123"/>
                  <a:pt x="3655433" y="1705238"/>
                </a:cubicBezTo>
                <a:cubicBezTo>
                  <a:pt x="3702049" y="1697469"/>
                  <a:pt x="3733126" y="1693585"/>
                  <a:pt x="3744780" y="1689701"/>
                </a:cubicBezTo>
                <a:cubicBezTo>
                  <a:pt x="3752549" y="1685816"/>
                  <a:pt x="3838011" y="1674163"/>
                  <a:pt x="3896280" y="1666395"/>
                </a:cubicBezTo>
                <a:cubicBezTo>
                  <a:pt x="3962319" y="1658626"/>
                  <a:pt x="4090511" y="1643088"/>
                  <a:pt x="4164319" y="1639204"/>
                </a:cubicBezTo>
                <a:cubicBezTo>
                  <a:pt x="4210935" y="1635320"/>
                  <a:pt x="4537243" y="1604245"/>
                  <a:pt x="4552782" y="1600360"/>
                </a:cubicBezTo>
                <a:cubicBezTo>
                  <a:pt x="4587744" y="1596476"/>
                  <a:pt x="4642128" y="1592592"/>
                  <a:pt x="4661552" y="1592592"/>
                </a:cubicBezTo>
                <a:cubicBezTo>
                  <a:pt x="4677090" y="1596476"/>
                  <a:pt x="4684859" y="1596476"/>
                  <a:pt x="4708167" y="1592592"/>
                </a:cubicBezTo>
                <a:cubicBezTo>
                  <a:pt x="4723706" y="1592592"/>
                  <a:pt x="4735359" y="1592592"/>
                  <a:pt x="4739244" y="1592592"/>
                </a:cubicBezTo>
                <a:cubicBezTo>
                  <a:pt x="4743129" y="1592592"/>
                  <a:pt x="4758667" y="1592592"/>
                  <a:pt x="4774206" y="1592592"/>
                </a:cubicBezTo>
                <a:cubicBezTo>
                  <a:pt x="4805283" y="1592592"/>
                  <a:pt x="4805283" y="1592592"/>
                  <a:pt x="4828590" y="1592592"/>
                </a:cubicBezTo>
                <a:cubicBezTo>
                  <a:pt x="4832475" y="1592592"/>
                  <a:pt x="4859667" y="1592592"/>
                  <a:pt x="4882975" y="1588707"/>
                </a:cubicBezTo>
                <a:cubicBezTo>
                  <a:pt x="4906283" y="1588707"/>
                  <a:pt x="4929591" y="1584823"/>
                  <a:pt x="4933475" y="1584823"/>
                </a:cubicBezTo>
                <a:cubicBezTo>
                  <a:pt x="4937360" y="1584823"/>
                  <a:pt x="4937360" y="1588707"/>
                  <a:pt x="4941245" y="1592592"/>
                </a:cubicBezTo>
                <a:cubicBezTo>
                  <a:pt x="4941245" y="1596476"/>
                  <a:pt x="4937360" y="1596476"/>
                  <a:pt x="4933475" y="1596476"/>
                </a:cubicBezTo>
                <a:cubicBezTo>
                  <a:pt x="4933475" y="1596476"/>
                  <a:pt x="4917937" y="1596476"/>
                  <a:pt x="4902398" y="1600360"/>
                </a:cubicBezTo>
                <a:cubicBezTo>
                  <a:pt x="4882975" y="1600360"/>
                  <a:pt x="4871321" y="1600360"/>
                  <a:pt x="4871321" y="1604245"/>
                </a:cubicBezTo>
                <a:cubicBezTo>
                  <a:pt x="4871321" y="1608129"/>
                  <a:pt x="4902398" y="1608129"/>
                  <a:pt x="4941245" y="1608129"/>
                </a:cubicBezTo>
                <a:cubicBezTo>
                  <a:pt x="4976206" y="1604245"/>
                  <a:pt x="4995629" y="1604245"/>
                  <a:pt x="4999514" y="1604245"/>
                </a:cubicBezTo>
                <a:cubicBezTo>
                  <a:pt x="5003399" y="1604245"/>
                  <a:pt x="5015053" y="1604245"/>
                  <a:pt x="5022822" y="1604245"/>
                </a:cubicBezTo>
                <a:cubicBezTo>
                  <a:pt x="5030591" y="1604245"/>
                  <a:pt x="5042245" y="1604245"/>
                  <a:pt x="5046130" y="1604245"/>
                </a:cubicBezTo>
                <a:cubicBezTo>
                  <a:pt x="5050014" y="1608129"/>
                  <a:pt x="5053899" y="1604245"/>
                  <a:pt x="5050014" y="1600360"/>
                </a:cubicBezTo>
                <a:cubicBezTo>
                  <a:pt x="5050014" y="1592592"/>
                  <a:pt x="5050014" y="1592592"/>
                  <a:pt x="5050014" y="1592592"/>
                </a:cubicBezTo>
                <a:cubicBezTo>
                  <a:pt x="5069437" y="1592592"/>
                  <a:pt x="5069437" y="1592592"/>
                  <a:pt x="5069437" y="1592592"/>
                </a:cubicBezTo>
                <a:cubicBezTo>
                  <a:pt x="5088860" y="1592592"/>
                  <a:pt x="5100514" y="1596476"/>
                  <a:pt x="5092745" y="1596476"/>
                </a:cubicBezTo>
                <a:cubicBezTo>
                  <a:pt x="5092745" y="1596476"/>
                  <a:pt x="5084976" y="1596476"/>
                  <a:pt x="5081091" y="1596476"/>
                </a:cubicBezTo>
                <a:cubicBezTo>
                  <a:pt x="5073322" y="1600360"/>
                  <a:pt x="5061668" y="1604245"/>
                  <a:pt x="5061668" y="1604245"/>
                </a:cubicBezTo>
                <a:cubicBezTo>
                  <a:pt x="5065553" y="1608129"/>
                  <a:pt x="5069437" y="1608129"/>
                  <a:pt x="5073322" y="1608129"/>
                </a:cubicBezTo>
                <a:cubicBezTo>
                  <a:pt x="5084976" y="1604245"/>
                  <a:pt x="5084976" y="1604245"/>
                  <a:pt x="5088860" y="1608129"/>
                </a:cubicBezTo>
                <a:cubicBezTo>
                  <a:pt x="5088860" y="1612013"/>
                  <a:pt x="5077207" y="1615898"/>
                  <a:pt x="5053899" y="1612013"/>
                </a:cubicBezTo>
                <a:cubicBezTo>
                  <a:pt x="5038360" y="1612013"/>
                  <a:pt x="5022822" y="1612013"/>
                  <a:pt x="5015053" y="1612013"/>
                </a:cubicBezTo>
                <a:cubicBezTo>
                  <a:pt x="5007283" y="1612013"/>
                  <a:pt x="5003399" y="1612013"/>
                  <a:pt x="4999514" y="1612013"/>
                </a:cubicBezTo>
                <a:cubicBezTo>
                  <a:pt x="4999514" y="1612013"/>
                  <a:pt x="4991745" y="1612013"/>
                  <a:pt x="4980091" y="1612013"/>
                </a:cubicBezTo>
                <a:cubicBezTo>
                  <a:pt x="4964552" y="1612013"/>
                  <a:pt x="4960668" y="1615898"/>
                  <a:pt x="4960668" y="1615898"/>
                </a:cubicBezTo>
                <a:cubicBezTo>
                  <a:pt x="4964552" y="1615898"/>
                  <a:pt x="4968437" y="1615898"/>
                  <a:pt x="4972322" y="1615898"/>
                </a:cubicBezTo>
                <a:cubicBezTo>
                  <a:pt x="4976206" y="1615898"/>
                  <a:pt x="4987860" y="1615898"/>
                  <a:pt x="4995629" y="1619782"/>
                </a:cubicBezTo>
                <a:cubicBezTo>
                  <a:pt x="5022822" y="1623666"/>
                  <a:pt x="5030591" y="1623666"/>
                  <a:pt x="5050014" y="1619782"/>
                </a:cubicBezTo>
                <a:cubicBezTo>
                  <a:pt x="5061668" y="1619782"/>
                  <a:pt x="5077207" y="1619782"/>
                  <a:pt x="5081091" y="1619782"/>
                </a:cubicBezTo>
                <a:cubicBezTo>
                  <a:pt x="5096630" y="1623666"/>
                  <a:pt x="5119937" y="1623666"/>
                  <a:pt x="5119937" y="1619782"/>
                </a:cubicBezTo>
                <a:cubicBezTo>
                  <a:pt x="5119937" y="1619782"/>
                  <a:pt x="5116053" y="1615898"/>
                  <a:pt x="5112168" y="1615898"/>
                </a:cubicBezTo>
                <a:cubicBezTo>
                  <a:pt x="5108284" y="1615898"/>
                  <a:pt x="5096630" y="1615898"/>
                  <a:pt x="5096630" y="1612013"/>
                </a:cubicBezTo>
                <a:cubicBezTo>
                  <a:pt x="5092745" y="1608129"/>
                  <a:pt x="5116053" y="1608129"/>
                  <a:pt x="5123822" y="1612013"/>
                </a:cubicBezTo>
                <a:cubicBezTo>
                  <a:pt x="5131591" y="1615898"/>
                  <a:pt x="5131591" y="1615898"/>
                  <a:pt x="5131591" y="1615898"/>
                </a:cubicBezTo>
                <a:cubicBezTo>
                  <a:pt x="5127707" y="1619782"/>
                  <a:pt x="5127707" y="1619782"/>
                  <a:pt x="5127707" y="1619782"/>
                </a:cubicBezTo>
                <a:cubicBezTo>
                  <a:pt x="5123822" y="1623666"/>
                  <a:pt x="5123822" y="1623666"/>
                  <a:pt x="5123822" y="1623666"/>
                </a:cubicBezTo>
                <a:cubicBezTo>
                  <a:pt x="5131591" y="1623666"/>
                  <a:pt x="5139361" y="1623666"/>
                  <a:pt x="5151014" y="1623666"/>
                </a:cubicBezTo>
                <a:cubicBezTo>
                  <a:pt x="5158784" y="1623666"/>
                  <a:pt x="5166553" y="1623666"/>
                  <a:pt x="5166553" y="1623666"/>
                </a:cubicBezTo>
                <a:cubicBezTo>
                  <a:pt x="5170438" y="1627551"/>
                  <a:pt x="5189861" y="1627551"/>
                  <a:pt x="5224822" y="1623666"/>
                </a:cubicBezTo>
                <a:cubicBezTo>
                  <a:pt x="5240361" y="1623666"/>
                  <a:pt x="5259784" y="1623666"/>
                  <a:pt x="5263669" y="1623666"/>
                </a:cubicBezTo>
                <a:cubicBezTo>
                  <a:pt x="5267553" y="1623666"/>
                  <a:pt x="5279207" y="1623666"/>
                  <a:pt x="5290861" y="1623666"/>
                </a:cubicBezTo>
                <a:cubicBezTo>
                  <a:pt x="5306399" y="1619782"/>
                  <a:pt x="5314169" y="1623666"/>
                  <a:pt x="5318053" y="1623666"/>
                </a:cubicBezTo>
                <a:cubicBezTo>
                  <a:pt x="5321938" y="1627551"/>
                  <a:pt x="5325823" y="1627551"/>
                  <a:pt x="5345246" y="1627551"/>
                </a:cubicBezTo>
                <a:cubicBezTo>
                  <a:pt x="5356900" y="1627551"/>
                  <a:pt x="5372438" y="1623666"/>
                  <a:pt x="5380207" y="1627551"/>
                </a:cubicBezTo>
                <a:cubicBezTo>
                  <a:pt x="5387977" y="1627551"/>
                  <a:pt x="5407400" y="1627551"/>
                  <a:pt x="5426823" y="1627551"/>
                </a:cubicBezTo>
                <a:cubicBezTo>
                  <a:pt x="5442361" y="1627551"/>
                  <a:pt x="5473438" y="1627551"/>
                  <a:pt x="5488977" y="1627551"/>
                </a:cubicBezTo>
                <a:cubicBezTo>
                  <a:pt x="5508400" y="1627551"/>
                  <a:pt x="5527823" y="1627551"/>
                  <a:pt x="5539477" y="1627551"/>
                </a:cubicBezTo>
                <a:cubicBezTo>
                  <a:pt x="5574439" y="1623666"/>
                  <a:pt x="5586093" y="1623666"/>
                  <a:pt x="5609400" y="1623666"/>
                </a:cubicBezTo>
                <a:cubicBezTo>
                  <a:pt x="5621054" y="1623666"/>
                  <a:pt x="5640477" y="1623666"/>
                  <a:pt x="5648247" y="1623666"/>
                </a:cubicBezTo>
                <a:cubicBezTo>
                  <a:pt x="5659900" y="1623666"/>
                  <a:pt x="5671554" y="1623666"/>
                  <a:pt x="5679324" y="1623666"/>
                </a:cubicBezTo>
                <a:cubicBezTo>
                  <a:pt x="5694862" y="1623666"/>
                  <a:pt x="5764785" y="1623666"/>
                  <a:pt x="5772555" y="1623666"/>
                </a:cubicBezTo>
                <a:cubicBezTo>
                  <a:pt x="5776439" y="1623666"/>
                  <a:pt x="5768670" y="1619782"/>
                  <a:pt x="5760901" y="1619782"/>
                </a:cubicBezTo>
                <a:cubicBezTo>
                  <a:pt x="5757016" y="1619782"/>
                  <a:pt x="5749247" y="1619782"/>
                  <a:pt x="5741478" y="1619782"/>
                </a:cubicBezTo>
                <a:cubicBezTo>
                  <a:pt x="5733708" y="1615898"/>
                  <a:pt x="5722054" y="1615898"/>
                  <a:pt x="5710401" y="1615898"/>
                </a:cubicBezTo>
                <a:cubicBezTo>
                  <a:pt x="5702631" y="1615898"/>
                  <a:pt x="5687093" y="1615898"/>
                  <a:pt x="5679324" y="1615898"/>
                </a:cubicBezTo>
                <a:cubicBezTo>
                  <a:pt x="5659900" y="1612013"/>
                  <a:pt x="5624939" y="1612013"/>
                  <a:pt x="5601631" y="1612013"/>
                </a:cubicBezTo>
                <a:cubicBezTo>
                  <a:pt x="5593862" y="1615898"/>
                  <a:pt x="5570554" y="1615898"/>
                  <a:pt x="5555016" y="1612013"/>
                </a:cubicBezTo>
                <a:cubicBezTo>
                  <a:pt x="5535592" y="1612013"/>
                  <a:pt x="5520054" y="1612013"/>
                  <a:pt x="5512285" y="1612013"/>
                </a:cubicBezTo>
                <a:cubicBezTo>
                  <a:pt x="5504515" y="1612013"/>
                  <a:pt x="5488977" y="1612013"/>
                  <a:pt x="5473438" y="1612013"/>
                </a:cubicBezTo>
                <a:cubicBezTo>
                  <a:pt x="5457900" y="1612013"/>
                  <a:pt x="5438477" y="1612013"/>
                  <a:pt x="5426823" y="1612013"/>
                </a:cubicBezTo>
                <a:cubicBezTo>
                  <a:pt x="5407400" y="1612013"/>
                  <a:pt x="5372438" y="1612013"/>
                  <a:pt x="5349130" y="1608129"/>
                </a:cubicBezTo>
                <a:cubicBezTo>
                  <a:pt x="5341361" y="1604245"/>
                  <a:pt x="5341361" y="1604245"/>
                  <a:pt x="5345246" y="1604245"/>
                </a:cubicBezTo>
                <a:cubicBezTo>
                  <a:pt x="5353015" y="1600360"/>
                  <a:pt x="5384092" y="1600360"/>
                  <a:pt x="5384092" y="1600360"/>
                </a:cubicBezTo>
                <a:cubicBezTo>
                  <a:pt x="5384092" y="1604245"/>
                  <a:pt x="5387977" y="1604245"/>
                  <a:pt x="5387977" y="1604245"/>
                </a:cubicBezTo>
                <a:cubicBezTo>
                  <a:pt x="5391861" y="1604245"/>
                  <a:pt x="5391861" y="1600360"/>
                  <a:pt x="5387977" y="1596476"/>
                </a:cubicBezTo>
                <a:cubicBezTo>
                  <a:pt x="5380207" y="1592592"/>
                  <a:pt x="5376323" y="1592592"/>
                  <a:pt x="5372438" y="1592592"/>
                </a:cubicBezTo>
                <a:cubicBezTo>
                  <a:pt x="5368553" y="1596476"/>
                  <a:pt x="5368553" y="1596476"/>
                  <a:pt x="5368553" y="1592592"/>
                </a:cubicBezTo>
                <a:cubicBezTo>
                  <a:pt x="5364669" y="1588707"/>
                  <a:pt x="5372438" y="1588707"/>
                  <a:pt x="5391861" y="1588707"/>
                </a:cubicBezTo>
                <a:cubicBezTo>
                  <a:pt x="5403515" y="1588707"/>
                  <a:pt x="5422938" y="1592592"/>
                  <a:pt x="5434592" y="1592592"/>
                </a:cubicBezTo>
                <a:cubicBezTo>
                  <a:pt x="5446246" y="1592592"/>
                  <a:pt x="5457900" y="1592592"/>
                  <a:pt x="5457900" y="1596476"/>
                </a:cubicBezTo>
                <a:cubicBezTo>
                  <a:pt x="5465669" y="1600360"/>
                  <a:pt x="5531708" y="1596476"/>
                  <a:pt x="5531708" y="1592592"/>
                </a:cubicBezTo>
                <a:cubicBezTo>
                  <a:pt x="5527823" y="1588707"/>
                  <a:pt x="5535592" y="1588707"/>
                  <a:pt x="5539477" y="1592592"/>
                </a:cubicBezTo>
                <a:cubicBezTo>
                  <a:pt x="5543362" y="1596476"/>
                  <a:pt x="5551131" y="1596476"/>
                  <a:pt x="5551131" y="1592592"/>
                </a:cubicBezTo>
                <a:cubicBezTo>
                  <a:pt x="5551131" y="1588707"/>
                  <a:pt x="5555016" y="1588707"/>
                  <a:pt x="5558900" y="1588707"/>
                </a:cubicBezTo>
                <a:cubicBezTo>
                  <a:pt x="5566669" y="1588707"/>
                  <a:pt x="5582208" y="1588707"/>
                  <a:pt x="5597746" y="1588707"/>
                </a:cubicBezTo>
                <a:cubicBezTo>
                  <a:pt x="5613285" y="1588707"/>
                  <a:pt x="5624939" y="1588707"/>
                  <a:pt x="5624939" y="1592592"/>
                </a:cubicBezTo>
                <a:cubicBezTo>
                  <a:pt x="5624939" y="1592592"/>
                  <a:pt x="5609400" y="1592592"/>
                  <a:pt x="5589977" y="1596476"/>
                </a:cubicBezTo>
                <a:cubicBezTo>
                  <a:pt x="5566669" y="1596476"/>
                  <a:pt x="5551131" y="1600360"/>
                  <a:pt x="5551131" y="1600360"/>
                </a:cubicBezTo>
                <a:cubicBezTo>
                  <a:pt x="5555016" y="1604245"/>
                  <a:pt x="5570554" y="1604245"/>
                  <a:pt x="5586093" y="1604245"/>
                </a:cubicBezTo>
                <a:cubicBezTo>
                  <a:pt x="5601631" y="1604245"/>
                  <a:pt x="5652131" y="1604245"/>
                  <a:pt x="5671554" y="1604245"/>
                </a:cubicBezTo>
                <a:cubicBezTo>
                  <a:pt x="5679324" y="1604245"/>
                  <a:pt x="5690977" y="1604245"/>
                  <a:pt x="5702631" y="1604245"/>
                </a:cubicBezTo>
                <a:cubicBezTo>
                  <a:pt x="5714285" y="1604245"/>
                  <a:pt x="5729824" y="1604245"/>
                  <a:pt x="5741478" y="1604245"/>
                </a:cubicBezTo>
                <a:cubicBezTo>
                  <a:pt x="5799747" y="1604245"/>
                  <a:pt x="5846362" y="1608129"/>
                  <a:pt x="5858016" y="1608129"/>
                </a:cubicBezTo>
                <a:cubicBezTo>
                  <a:pt x="5877439" y="1608129"/>
                  <a:pt x="5881324" y="1608129"/>
                  <a:pt x="5881324" y="1600360"/>
                </a:cubicBezTo>
                <a:cubicBezTo>
                  <a:pt x="5885209" y="1596476"/>
                  <a:pt x="5885209" y="1592592"/>
                  <a:pt x="5885209" y="1592592"/>
                </a:cubicBezTo>
                <a:cubicBezTo>
                  <a:pt x="5889093" y="1588707"/>
                  <a:pt x="5904632" y="1588707"/>
                  <a:pt x="5916286" y="1588707"/>
                </a:cubicBezTo>
                <a:cubicBezTo>
                  <a:pt x="5924055" y="1588707"/>
                  <a:pt x="5947363" y="1584823"/>
                  <a:pt x="5947363" y="1580938"/>
                </a:cubicBezTo>
                <a:cubicBezTo>
                  <a:pt x="5947363" y="1577054"/>
                  <a:pt x="5939594" y="1577054"/>
                  <a:pt x="5920170" y="1577054"/>
                </a:cubicBezTo>
                <a:cubicBezTo>
                  <a:pt x="5908516" y="1577054"/>
                  <a:pt x="5896863" y="1577054"/>
                  <a:pt x="5892978" y="1577054"/>
                </a:cubicBezTo>
                <a:cubicBezTo>
                  <a:pt x="5889093" y="1577054"/>
                  <a:pt x="5869670" y="1577054"/>
                  <a:pt x="5850247" y="1577054"/>
                </a:cubicBezTo>
                <a:cubicBezTo>
                  <a:pt x="5830824" y="1577054"/>
                  <a:pt x="5815285" y="1573170"/>
                  <a:pt x="5815285" y="1573170"/>
                </a:cubicBezTo>
                <a:cubicBezTo>
                  <a:pt x="5811401" y="1573170"/>
                  <a:pt x="5768670" y="1577054"/>
                  <a:pt x="5764785" y="1577054"/>
                </a:cubicBezTo>
                <a:cubicBezTo>
                  <a:pt x="5757016" y="1580938"/>
                  <a:pt x="5687093" y="1580938"/>
                  <a:pt x="5667670" y="1577054"/>
                </a:cubicBezTo>
                <a:cubicBezTo>
                  <a:pt x="5656016" y="1573170"/>
                  <a:pt x="5613285" y="1573170"/>
                  <a:pt x="5586093" y="1573170"/>
                </a:cubicBezTo>
                <a:cubicBezTo>
                  <a:pt x="5574439" y="1573170"/>
                  <a:pt x="5555016" y="1573170"/>
                  <a:pt x="5547246" y="1573170"/>
                </a:cubicBezTo>
                <a:cubicBezTo>
                  <a:pt x="5535592" y="1573170"/>
                  <a:pt x="5520054" y="1573170"/>
                  <a:pt x="5512285" y="1573170"/>
                </a:cubicBezTo>
                <a:cubicBezTo>
                  <a:pt x="5500631" y="1573170"/>
                  <a:pt x="5485092" y="1573170"/>
                  <a:pt x="5477323" y="1573170"/>
                </a:cubicBezTo>
                <a:cubicBezTo>
                  <a:pt x="5469554" y="1573170"/>
                  <a:pt x="5454015" y="1573170"/>
                  <a:pt x="5446246" y="1573170"/>
                </a:cubicBezTo>
                <a:cubicBezTo>
                  <a:pt x="5438477" y="1573170"/>
                  <a:pt x="5426823" y="1573170"/>
                  <a:pt x="5419054" y="1573170"/>
                </a:cubicBezTo>
                <a:cubicBezTo>
                  <a:pt x="5415169" y="1573170"/>
                  <a:pt x="5399630" y="1573170"/>
                  <a:pt x="5391861" y="1573170"/>
                </a:cubicBezTo>
                <a:cubicBezTo>
                  <a:pt x="5380207" y="1573170"/>
                  <a:pt x="5368553" y="1573170"/>
                  <a:pt x="5364669" y="1573170"/>
                </a:cubicBezTo>
                <a:cubicBezTo>
                  <a:pt x="5349130" y="1573170"/>
                  <a:pt x="5337476" y="1573170"/>
                  <a:pt x="5283092" y="1577054"/>
                </a:cubicBezTo>
                <a:cubicBezTo>
                  <a:pt x="5255899" y="1577054"/>
                  <a:pt x="5232592" y="1577054"/>
                  <a:pt x="5224822" y="1577054"/>
                </a:cubicBezTo>
                <a:cubicBezTo>
                  <a:pt x="5220938" y="1573170"/>
                  <a:pt x="5205399" y="1573170"/>
                  <a:pt x="5193745" y="1577054"/>
                </a:cubicBezTo>
                <a:cubicBezTo>
                  <a:pt x="5166553" y="1577054"/>
                  <a:pt x="5139361" y="1577054"/>
                  <a:pt x="5135476" y="1577054"/>
                </a:cubicBezTo>
                <a:cubicBezTo>
                  <a:pt x="5135476" y="1577054"/>
                  <a:pt x="5116053" y="1577054"/>
                  <a:pt x="5092745" y="1577054"/>
                </a:cubicBezTo>
                <a:cubicBezTo>
                  <a:pt x="5061668" y="1580938"/>
                  <a:pt x="5046130" y="1580938"/>
                  <a:pt x="5038360" y="1577054"/>
                </a:cubicBezTo>
                <a:cubicBezTo>
                  <a:pt x="5034476" y="1577054"/>
                  <a:pt x="5030591" y="1577054"/>
                  <a:pt x="5034476" y="1573170"/>
                </a:cubicBezTo>
                <a:cubicBezTo>
                  <a:pt x="5038360" y="1573170"/>
                  <a:pt x="5116053" y="1569285"/>
                  <a:pt x="5139361" y="1569285"/>
                </a:cubicBezTo>
                <a:cubicBezTo>
                  <a:pt x="5147130" y="1569285"/>
                  <a:pt x="5158784" y="1569285"/>
                  <a:pt x="5162668" y="1565401"/>
                </a:cubicBezTo>
                <a:cubicBezTo>
                  <a:pt x="5162668" y="1565401"/>
                  <a:pt x="5178207" y="1561517"/>
                  <a:pt x="5189861" y="1561517"/>
                </a:cubicBezTo>
                <a:cubicBezTo>
                  <a:pt x="5217053" y="1561517"/>
                  <a:pt x="5228707" y="1557632"/>
                  <a:pt x="5228707" y="1553748"/>
                </a:cubicBezTo>
                <a:cubicBezTo>
                  <a:pt x="5228707" y="1553748"/>
                  <a:pt x="5224822" y="1553748"/>
                  <a:pt x="5220938" y="1553748"/>
                </a:cubicBezTo>
                <a:cubicBezTo>
                  <a:pt x="5220938" y="1557632"/>
                  <a:pt x="5213168" y="1553748"/>
                  <a:pt x="5209284" y="1553748"/>
                </a:cubicBezTo>
                <a:cubicBezTo>
                  <a:pt x="5201515" y="1549863"/>
                  <a:pt x="5201515" y="1549863"/>
                  <a:pt x="5201515" y="1542095"/>
                </a:cubicBezTo>
                <a:cubicBezTo>
                  <a:pt x="5197630" y="1538210"/>
                  <a:pt x="5197630" y="1538210"/>
                  <a:pt x="5224822" y="1538210"/>
                </a:cubicBezTo>
                <a:cubicBezTo>
                  <a:pt x="5244245" y="1538210"/>
                  <a:pt x="5255899" y="1542095"/>
                  <a:pt x="5283092" y="1545979"/>
                </a:cubicBezTo>
                <a:cubicBezTo>
                  <a:pt x="5294746" y="1545979"/>
                  <a:pt x="5306399" y="1545979"/>
                  <a:pt x="5318053" y="1542095"/>
                </a:cubicBezTo>
                <a:cubicBezTo>
                  <a:pt x="5325823" y="1542095"/>
                  <a:pt x="5325823" y="1542095"/>
                  <a:pt x="5325823" y="1538210"/>
                </a:cubicBezTo>
                <a:cubicBezTo>
                  <a:pt x="5321938" y="1534326"/>
                  <a:pt x="5325823" y="1534326"/>
                  <a:pt x="5341361" y="1534326"/>
                </a:cubicBezTo>
                <a:cubicBezTo>
                  <a:pt x="5356900" y="1534326"/>
                  <a:pt x="5356900" y="1534326"/>
                  <a:pt x="5356900" y="1530442"/>
                </a:cubicBezTo>
                <a:cubicBezTo>
                  <a:pt x="5356900" y="1530442"/>
                  <a:pt x="5353015" y="1526557"/>
                  <a:pt x="5333592" y="1526557"/>
                </a:cubicBezTo>
                <a:cubicBezTo>
                  <a:pt x="5321938" y="1530442"/>
                  <a:pt x="5310284" y="1530442"/>
                  <a:pt x="5306399" y="1530442"/>
                </a:cubicBezTo>
                <a:cubicBezTo>
                  <a:pt x="5306399" y="1530442"/>
                  <a:pt x="5298630" y="1530442"/>
                  <a:pt x="5290861" y="1530442"/>
                </a:cubicBezTo>
                <a:cubicBezTo>
                  <a:pt x="5286976" y="1530442"/>
                  <a:pt x="5279207" y="1530442"/>
                  <a:pt x="5271438" y="1530442"/>
                </a:cubicBezTo>
                <a:cubicBezTo>
                  <a:pt x="5263669" y="1530442"/>
                  <a:pt x="5217053" y="1526557"/>
                  <a:pt x="5189861" y="1522673"/>
                </a:cubicBezTo>
                <a:cubicBezTo>
                  <a:pt x="5178207" y="1522673"/>
                  <a:pt x="5151014" y="1522673"/>
                  <a:pt x="5131591" y="1526557"/>
                </a:cubicBezTo>
                <a:cubicBezTo>
                  <a:pt x="5112168" y="1526557"/>
                  <a:pt x="5092745" y="1526557"/>
                  <a:pt x="5088860" y="1526557"/>
                </a:cubicBezTo>
                <a:cubicBezTo>
                  <a:pt x="5084976" y="1522673"/>
                  <a:pt x="5077207" y="1522673"/>
                  <a:pt x="5073322" y="1526557"/>
                </a:cubicBezTo>
                <a:cubicBezTo>
                  <a:pt x="5069437" y="1526557"/>
                  <a:pt x="5065553" y="1526557"/>
                  <a:pt x="5065553" y="1526557"/>
                </a:cubicBezTo>
                <a:cubicBezTo>
                  <a:pt x="5061668" y="1526557"/>
                  <a:pt x="5057783" y="1522673"/>
                  <a:pt x="5050014" y="1522673"/>
                </a:cubicBezTo>
                <a:cubicBezTo>
                  <a:pt x="5042245" y="1522673"/>
                  <a:pt x="5038360" y="1522673"/>
                  <a:pt x="5038360" y="1522673"/>
                </a:cubicBezTo>
                <a:cubicBezTo>
                  <a:pt x="5038360" y="1518788"/>
                  <a:pt x="5042245" y="1518788"/>
                  <a:pt x="5042245" y="1518788"/>
                </a:cubicBezTo>
                <a:cubicBezTo>
                  <a:pt x="5046130" y="1518788"/>
                  <a:pt x="5061668" y="1518788"/>
                  <a:pt x="5073322" y="1518788"/>
                </a:cubicBezTo>
                <a:cubicBezTo>
                  <a:pt x="5088860" y="1518788"/>
                  <a:pt x="5112168" y="1518788"/>
                  <a:pt x="5127707" y="1514904"/>
                </a:cubicBezTo>
                <a:cubicBezTo>
                  <a:pt x="5143245" y="1514904"/>
                  <a:pt x="5158784" y="1514904"/>
                  <a:pt x="5162668" y="1514904"/>
                </a:cubicBezTo>
                <a:cubicBezTo>
                  <a:pt x="5166553" y="1514904"/>
                  <a:pt x="5170438" y="1514904"/>
                  <a:pt x="5166553" y="1511020"/>
                </a:cubicBezTo>
                <a:cubicBezTo>
                  <a:pt x="5166553" y="1507135"/>
                  <a:pt x="5185976" y="1507135"/>
                  <a:pt x="5185976" y="1511020"/>
                </a:cubicBezTo>
                <a:cubicBezTo>
                  <a:pt x="5185976" y="1514904"/>
                  <a:pt x="5189861" y="1514904"/>
                  <a:pt x="5205399" y="1514904"/>
                </a:cubicBezTo>
                <a:cubicBezTo>
                  <a:pt x="5213168" y="1511020"/>
                  <a:pt x="5224822" y="1514904"/>
                  <a:pt x="5224822" y="1514904"/>
                </a:cubicBezTo>
                <a:cubicBezTo>
                  <a:pt x="5232592" y="1518788"/>
                  <a:pt x="5244245" y="1518788"/>
                  <a:pt x="5267553" y="1518788"/>
                </a:cubicBezTo>
                <a:cubicBezTo>
                  <a:pt x="5275322" y="1518788"/>
                  <a:pt x="5298630" y="1518788"/>
                  <a:pt x="5318053" y="1518788"/>
                </a:cubicBezTo>
                <a:cubicBezTo>
                  <a:pt x="5341361" y="1522673"/>
                  <a:pt x="5360784" y="1522673"/>
                  <a:pt x="5364669" y="1522673"/>
                </a:cubicBezTo>
                <a:cubicBezTo>
                  <a:pt x="5356900" y="1526557"/>
                  <a:pt x="5364669" y="1530442"/>
                  <a:pt x="5384092" y="1530442"/>
                </a:cubicBezTo>
                <a:cubicBezTo>
                  <a:pt x="5391861" y="1530442"/>
                  <a:pt x="5407400" y="1534326"/>
                  <a:pt x="5411284" y="1534326"/>
                </a:cubicBezTo>
                <a:cubicBezTo>
                  <a:pt x="5426823" y="1534326"/>
                  <a:pt x="5461785" y="1530442"/>
                  <a:pt x="5461785" y="1530442"/>
                </a:cubicBezTo>
                <a:cubicBezTo>
                  <a:pt x="5461785" y="1526557"/>
                  <a:pt x="5469554" y="1526557"/>
                  <a:pt x="5477323" y="1526557"/>
                </a:cubicBezTo>
                <a:cubicBezTo>
                  <a:pt x="5481208" y="1526557"/>
                  <a:pt x="5500631" y="1526557"/>
                  <a:pt x="5516169" y="1522673"/>
                </a:cubicBezTo>
                <a:cubicBezTo>
                  <a:pt x="5539477" y="1522673"/>
                  <a:pt x="5562785" y="1522673"/>
                  <a:pt x="5582208" y="1522673"/>
                </a:cubicBezTo>
                <a:cubicBezTo>
                  <a:pt x="5582208" y="1522673"/>
                  <a:pt x="5613285" y="1522673"/>
                  <a:pt x="5648247" y="1522673"/>
                </a:cubicBezTo>
                <a:cubicBezTo>
                  <a:pt x="5753131" y="1522673"/>
                  <a:pt x="5760901" y="1522673"/>
                  <a:pt x="5799747" y="1522673"/>
                </a:cubicBezTo>
                <a:cubicBezTo>
                  <a:pt x="5834709" y="1522673"/>
                  <a:pt x="5877439" y="1522673"/>
                  <a:pt x="5900747" y="1526557"/>
                </a:cubicBezTo>
                <a:cubicBezTo>
                  <a:pt x="5908516" y="1526557"/>
                  <a:pt x="5916286" y="1526557"/>
                  <a:pt x="5924055" y="1526557"/>
                </a:cubicBezTo>
                <a:cubicBezTo>
                  <a:pt x="5943478" y="1522673"/>
                  <a:pt x="5947363" y="1522673"/>
                  <a:pt x="5959017" y="1526557"/>
                </a:cubicBezTo>
                <a:cubicBezTo>
                  <a:pt x="5962901" y="1526557"/>
                  <a:pt x="5974555" y="1526557"/>
                  <a:pt x="5978440" y="1526557"/>
                </a:cubicBezTo>
                <a:cubicBezTo>
                  <a:pt x="6001748" y="1526557"/>
                  <a:pt x="6036709" y="1526557"/>
                  <a:pt x="6048363" y="1530442"/>
                </a:cubicBezTo>
                <a:cubicBezTo>
                  <a:pt x="6056132" y="1530442"/>
                  <a:pt x="6063902" y="1530442"/>
                  <a:pt x="6071671" y="1530442"/>
                </a:cubicBezTo>
                <a:cubicBezTo>
                  <a:pt x="6102748" y="1530442"/>
                  <a:pt x="6145479" y="1530442"/>
                  <a:pt x="6153248" y="1530442"/>
                </a:cubicBezTo>
                <a:cubicBezTo>
                  <a:pt x="6176556" y="1534326"/>
                  <a:pt x="6273671" y="1538210"/>
                  <a:pt x="6328056" y="1534326"/>
                </a:cubicBezTo>
                <a:cubicBezTo>
                  <a:pt x="6339710" y="1534326"/>
                  <a:pt x="6355248" y="1534326"/>
                  <a:pt x="6359133" y="1538210"/>
                </a:cubicBezTo>
                <a:cubicBezTo>
                  <a:pt x="6366902" y="1538210"/>
                  <a:pt x="6378556" y="1538210"/>
                  <a:pt x="6390210" y="1538210"/>
                </a:cubicBezTo>
                <a:cubicBezTo>
                  <a:pt x="6397979" y="1542095"/>
                  <a:pt x="6413518" y="1542095"/>
                  <a:pt x="6429056" y="1542095"/>
                </a:cubicBezTo>
                <a:cubicBezTo>
                  <a:pt x="6440710" y="1542095"/>
                  <a:pt x="6456249" y="1545979"/>
                  <a:pt x="6467903" y="1545979"/>
                </a:cubicBezTo>
                <a:cubicBezTo>
                  <a:pt x="6475672" y="1545979"/>
                  <a:pt x="6491210" y="1545979"/>
                  <a:pt x="6502864" y="1545979"/>
                </a:cubicBezTo>
                <a:cubicBezTo>
                  <a:pt x="6510634" y="1549863"/>
                  <a:pt x="6526172" y="1549863"/>
                  <a:pt x="6533941" y="1549863"/>
                </a:cubicBezTo>
                <a:cubicBezTo>
                  <a:pt x="6545595" y="1545979"/>
                  <a:pt x="6553364" y="1549863"/>
                  <a:pt x="6553364" y="1549863"/>
                </a:cubicBezTo>
                <a:cubicBezTo>
                  <a:pt x="6557249" y="1549863"/>
                  <a:pt x="6603865" y="1553748"/>
                  <a:pt x="6607749" y="1549863"/>
                </a:cubicBezTo>
                <a:cubicBezTo>
                  <a:pt x="6615518" y="1549863"/>
                  <a:pt x="6603865" y="1545979"/>
                  <a:pt x="6588326" y="1542095"/>
                </a:cubicBezTo>
                <a:cubicBezTo>
                  <a:pt x="6584441" y="1542095"/>
                  <a:pt x="6568903" y="1538210"/>
                  <a:pt x="6557249" y="1538210"/>
                </a:cubicBezTo>
                <a:cubicBezTo>
                  <a:pt x="6545595" y="1534326"/>
                  <a:pt x="6522287" y="1530442"/>
                  <a:pt x="6510634" y="1530442"/>
                </a:cubicBezTo>
                <a:cubicBezTo>
                  <a:pt x="6456249" y="1526557"/>
                  <a:pt x="6429056" y="1526557"/>
                  <a:pt x="6417403" y="1522673"/>
                </a:cubicBezTo>
                <a:cubicBezTo>
                  <a:pt x="6409633" y="1522673"/>
                  <a:pt x="6394095" y="1518788"/>
                  <a:pt x="6378556" y="1518788"/>
                </a:cubicBezTo>
                <a:cubicBezTo>
                  <a:pt x="6366902" y="1518788"/>
                  <a:pt x="6355248" y="1518788"/>
                  <a:pt x="6351364" y="1518788"/>
                </a:cubicBezTo>
                <a:cubicBezTo>
                  <a:pt x="6351364" y="1518788"/>
                  <a:pt x="6347479" y="1518788"/>
                  <a:pt x="6347479" y="1522673"/>
                </a:cubicBezTo>
                <a:cubicBezTo>
                  <a:pt x="6347479" y="1526557"/>
                  <a:pt x="6343595" y="1526557"/>
                  <a:pt x="6331941" y="1526557"/>
                </a:cubicBezTo>
                <a:cubicBezTo>
                  <a:pt x="6316402" y="1526557"/>
                  <a:pt x="6312518" y="1522673"/>
                  <a:pt x="6312518" y="1518788"/>
                </a:cubicBezTo>
                <a:cubicBezTo>
                  <a:pt x="6312518" y="1514904"/>
                  <a:pt x="6304748" y="1514904"/>
                  <a:pt x="6289210" y="1514904"/>
                </a:cubicBezTo>
                <a:cubicBezTo>
                  <a:pt x="6273671" y="1511020"/>
                  <a:pt x="6262017" y="1511020"/>
                  <a:pt x="6262017" y="1507135"/>
                </a:cubicBezTo>
                <a:cubicBezTo>
                  <a:pt x="6258133" y="1507135"/>
                  <a:pt x="6258133" y="1507135"/>
                  <a:pt x="6254248" y="1507135"/>
                </a:cubicBezTo>
                <a:cubicBezTo>
                  <a:pt x="6254248" y="1507135"/>
                  <a:pt x="6250364" y="1507135"/>
                  <a:pt x="6242594" y="1507135"/>
                </a:cubicBezTo>
                <a:cubicBezTo>
                  <a:pt x="6238710" y="1507135"/>
                  <a:pt x="6223171" y="1503251"/>
                  <a:pt x="6211517" y="1503251"/>
                </a:cubicBezTo>
                <a:cubicBezTo>
                  <a:pt x="6180440" y="1503251"/>
                  <a:pt x="6164902" y="1499367"/>
                  <a:pt x="6149363" y="1499367"/>
                </a:cubicBezTo>
                <a:cubicBezTo>
                  <a:pt x="6126056" y="1495482"/>
                  <a:pt x="6091094" y="1495482"/>
                  <a:pt x="6063902" y="1495482"/>
                </a:cubicBezTo>
                <a:cubicBezTo>
                  <a:pt x="6056132" y="1495482"/>
                  <a:pt x="6032825" y="1491598"/>
                  <a:pt x="6017286" y="1491598"/>
                </a:cubicBezTo>
                <a:cubicBezTo>
                  <a:pt x="6001748" y="1487714"/>
                  <a:pt x="5982324" y="1487714"/>
                  <a:pt x="5970671" y="1487714"/>
                </a:cubicBezTo>
                <a:cubicBezTo>
                  <a:pt x="5959017" y="1487714"/>
                  <a:pt x="5947363" y="1487714"/>
                  <a:pt x="5939594" y="1487714"/>
                </a:cubicBezTo>
                <a:cubicBezTo>
                  <a:pt x="5931824" y="1491598"/>
                  <a:pt x="5908516" y="1487714"/>
                  <a:pt x="5889093" y="1487714"/>
                </a:cubicBezTo>
                <a:cubicBezTo>
                  <a:pt x="5877439" y="1483829"/>
                  <a:pt x="5838593" y="1487714"/>
                  <a:pt x="5842478" y="1491598"/>
                </a:cubicBezTo>
                <a:cubicBezTo>
                  <a:pt x="5842478" y="1491598"/>
                  <a:pt x="5854132" y="1491598"/>
                  <a:pt x="5865786" y="1495482"/>
                </a:cubicBezTo>
                <a:cubicBezTo>
                  <a:pt x="5877439" y="1495482"/>
                  <a:pt x="5889093" y="1495482"/>
                  <a:pt x="5896863" y="1495482"/>
                </a:cubicBezTo>
                <a:cubicBezTo>
                  <a:pt x="5900747" y="1495482"/>
                  <a:pt x="5920170" y="1495482"/>
                  <a:pt x="5935709" y="1499367"/>
                </a:cubicBezTo>
                <a:cubicBezTo>
                  <a:pt x="5951247" y="1499367"/>
                  <a:pt x="5978440" y="1499367"/>
                  <a:pt x="5993978" y="1499367"/>
                </a:cubicBezTo>
                <a:cubicBezTo>
                  <a:pt x="6009517" y="1499367"/>
                  <a:pt x="6032825" y="1499367"/>
                  <a:pt x="6044478" y="1499367"/>
                </a:cubicBezTo>
                <a:cubicBezTo>
                  <a:pt x="6056132" y="1499367"/>
                  <a:pt x="6067786" y="1499367"/>
                  <a:pt x="6071671" y="1499367"/>
                </a:cubicBezTo>
                <a:cubicBezTo>
                  <a:pt x="6071671" y="1499367"/>
                  <a:pt x="6083325" y="1499367"/>
                  <a:pt x="6094979" y="1503251"/>
                </a:cubicBezTo>
                <a:cubicBezTo>
                  <a:pt x="6110517" y="1503251"/>
                  <a:pt x="6122171" y="1503251"/>
                  <a:pt x="6126056" y="1503251"/>
                </a:cubicBezTo>
                <a:cubicBezTo>
                  <a:pt x="6129940" y="1503251"/>
                  <a:pt x="6133825" y="1503251"/>
                  <a:pt x="6137709" y="1503251"/>
                </a:cubicBezTo>
                <a:cubicBezTo>
                  <a:pt x="6141594" y="1503251"/>
                  <a:pt x="6145479" y="1507135"/>
                  <a:pt x="6145479" y="1507135"/>
                </a:cubicBezTo>
                <a:cubicBezTo>
                  <a:pt x="6149363" y="1511020"/>
                  <a:pt x="6149363" y="1511020"/>
                  <a:pt x="6153248" y="1511020"/>
                </a:cubicBezTo>
                <a:cubicBezTo>
                  <a:pt x="6153248" y="1511020"/>
                  <a:pt x="6157133" y="1511020"/>
                  <a:pt x="6161017" y="1514904"/>
                </a:cubicBezTo>
                <a:cubicBezTo>
                  <a:pt x="6168786" y="1514904"/>
                  <a:pt x="6180440" y="1518788"/>
                  <a:pt x="6207633" y="1518788"/>
                </a:cubicBezTo>
                <a:cubicBezTo>
                  <a:pt x="6215402" y="1518788"/>
                  <a:pt x="6219287" y="1522673"/>
                  <a:pt x="6211517" y="1522673"/>
                </a:cubicBezTo>
                <a:cubicBezTo>
                  <a:pt x="6211517" y="1522673"/>
                  <a:pt x="6199863" y="1522673"/>
                  <a:pt x="6192094" y="1522673"/>
                </a:cubicBezTo>
                <a:cubicBezTo>
                  <a:pt x="6184325" y="1522673"/>
                  <a:pt x="6176556" y="1522673"/>
                  <a:pt x="6176556" y="1522673"/>
                </a:cubicBezTo>
                <a:cubicBezTo>
                  <a:pt x="6172671" y="1522673"/>
                  <a:pt x="6168786" y="1522673"/>
                  <a:pt x="6164902" y="1518788"/>
                </a:cubicBezTo>
                <a:cubicBezTo>
                  <a:pt x="6153248" y="1518788"/>
                  <a:pt x="6141594" y="1518788"/>
                  <a:pt x="6094979" y="1514904"/>
                </a:cubicBezTo>
                <a:cubicBezTo>
                  <a:pt x="6087209" y="1514904"/>
                  <a:pt x="6071671" y="1514904"/>
                  <a:pt x="6063902" y="1514904"/>
                </a:cubicBezTo>
                <a:cubicBezTo>
                  <a:pt x="6040594" y="1511020"/>
                  <a:pt x="6021171" y="1511020"/>
                  <a:pt x="5982324" y="1511020"/>
                </a:cubicBezTo>
                <a:cubicBezTo>
                  <a:pt x="5962901" y="1511020"/>
                  <a:pt x="5935709" y="1507135"/>
                  <a:pt x="5920170" y="1507135"/>
                </a:cubicBezTo>
                <a:cubicBezTo>
                  <a:pt x="5904632" y="1507135"/>
                  <a:pt x="5881324" y="1507135"/>
                  <a:pt x="5873555" y="1507135"/>
                </a:cubicBezTo>
                <a:cubicBezTo>
                  <a:pt x="5838593" y="1503251"/>
                  <a:pt x="5819170" y="1503251"/>
                  <a:pt x="5819170" y="1499367"/>
                </a:cubicBezTo>
                <a:cubicBezTo>
                  <a:pt x="5815285" y="1499367"/>
                  <a:pt x="5807516" y="1499367"/>
                  <a:pt x="5799747" y="1499367"/>
                </a:cubicBezTo>
                <a:cubicBezTo>
                  <a:pt x="5795862" y="1499367"/>
                  <a:pt x="5780324" y="1499367"/>
                  <a:pt x="5768670" y="1499367"/>
                </a:cubicBezTo>
                <a:cubicBezTo>
                  <a:pt x="5757016" y="1499367"/>
                  <a:pt x="5745362" y="1499367"/>
                  <a:pt x="5741478" y="1503251"/>
                </a:cubicBezTo>
                <a:cubicBezTo>
                  <a:pt x="5729824" y="1507135"/>
                  <a:pt x="5679324" y="1507135"/>
                  <a:pt x="5683208" y="1503251"/>
                </a:cubicBezTo>
                <a:cubicBezTo>
                  <a:pt x="5683208" y="1503251"/>
                  <a:pt x="5687093" y="1499367"/>
                  <a:pt x="5687093" y="1503251"/>
                </a:cubicBezTo>
                <a:cubicBezTo>
                  <a:pt x="5690977" y="1503251"/>
                  <a:pt x="5694862" y="1503251"/>
                  <a:pt x="5698747" y="1499367"/>
                </a:cubicBezTo>
                <a:cubicBezTo>
                  <a:pt x="5702631" y="1499367"/>
                  <a:pt x="5702631" y="1499367"/>
                  <a:pt x="5698747" y="1495482"/>
                </a:cubicBezTo>
                <a:cubicBezTo>
                  <a:pt x="5698747" y="1495482"/>
                  <a:pt x="5694862" y="1491598"/>
                  <a:pt x="5694862" y="1491598"/>
                </a:cubicBezTo>
                <a:cubicBezTo>
                  <a:pt x="5698747" y="1487714"/>
                  <a:pt x="5690977" y="1487714"/>
                  <a:pt x="5683208" y="1487714"/>
                </a:cubicBezTo>
                <a:cubicBezTo>
                  <a:pt x="5683208" y="1487714"/>
                  <a:pt x="5675439" y="1487714"/>
                  <a:pt x="5671554" y="1487714"/>
                </a:cubicBezTo>
                <a:cubicBezTo>
                  <a:pt x="5667670" y="1487714"/>
                  <a:pt x="5659900" y="1487714"/>
                  <a:pt x="5659900" y="1487714"/>
                </a:cubicBezTo>
                <a:cubicBezTo>
                  <a:pt x="5656016" y="1491598"/>
                  <a:pt x="5652131" y="1487714"/>
                  <a:pt x="5648247" y="1487714"/>
                </a:cubicBezTo>
                <a:cubicBezTo>
                  <a:pt x="5640477" y="1483829"/>
                  <a:pt x="5628823" y="1483829"/>
                  <a:pt x="5605516" y="1483829"/>
                </a:cubicBezTo>
                <a:cubicBezTo>
                  <a:pt x="5593862" y="1483829"/>
                  <a:pt x="5589977" y="1483829"/>
                  <a:pt x="5601631" y="1476060"/>
                </a:cubicBezTo>
                <a:lnTo>
                  <a:pt x="5586093" y="1476060"/>
                </a:lnTo>
                <a:cubicBezTo>
                  <a:pt x="5578323" y="1472176"/>
                  <a:pt x="5558900" y="1472176"/>
                  <a:pt x="5547246" y="1472176"/>
                </a:cubicBezTo>
                <a:cubicBezTo>
                  <a:pt x="5531708" y="1472176"/>
                  <a:pt x="5516169" y="1472176"/>
                  <a:pt x="5508400" y="1472176"/>
                </a:cubicBezTo>
                <a:cubicBezTo>
                  <a:pt x="5500631" y="1472176"/>
                  <a:pt x="5488977" y="1472176"/>
                  <a:pt x="5485092" y="1472176"/>
                </a:cubicBezTo>
                <a:cubicBezTo>
                  <a:pt x="5473438" y="1472176"/>
                  <a:pt x="5419054" y="1468292"/>
                  <a:pt x="5411284" y="1464407"/>
                </a:cubicBezTo>
                <a:cubicBezTo>
                  <a:pt x="5407400" y="1460523"/>
                  <a:pt x="5399630" y="1460523"/>
                  <a:pt x="5395746" y="1460523"/>
                </a:cubicBezTo>
                <a:cubicBezTo>
                  <a:pt x="5395746" y="1460523"/>
                  <a:pt x="5391861" y="1460523"/>
                  <a:pt x="5387977" y="1460523"/>
                </a:cubicBezTo>
                <a:cubicBezTo>
                  <a:pt x="5384092" y="1456639"/>
                  <a:pt x="5376323" y="1456639"/>
                  <a:pt x="5360784" y="1456639"/>
                </a:cubicBezTo>
                <a:cubicBezTo>
                  <a:pt x="5345246" y="1456639"/>
                  <a:pt x="5333592" y="1456639"/>
                  <a:pt x="5329707" y="1456639"/>
                </a:cubicBezTo>
                <a:cubicBezTo>
                  <a:pt x="5329707" y="1456639"/>
                  <a:pt x="5321938" y="1452754"/>
                  <a:pt x="5318053" y="1456639"/>
                </a:cubicBezTo>
                <a:cubicBezTo>
                  <a:pt x="5314169" y="1456639"/>
                  <a:pt x="5314169" y="1452754"/>
                  <a:pt x="5310284" y="1452754"/>
                </a:cubicBezTo>
                <a:cubicBezTo>
                  <a:pt x="5310284" y="1452754"/>
                  <a:pt x="5306399" y="1452754"/>
                  <a:pt x="5306399" y="1452754"/>
                </a:cubicBezTo>
                <a:cubicBezTo>
                  <a:pt x="5302515" y="1452754"/>
                  <a:pt x="5298630" y="1452754"/>
                  <a:pt x="5298630" y="1452754"/>
                </a:cubicBezTo>
                <a:cubicBezTo>
                  <a:pt x="5294746" y="1452754"/>
                  <a:pt x="5286976" y="1448870"/>
                  <a:pt x="5279207" y="1448870"/>
                </a:cubicBezTo>
                <a:cubicBezTo>
                  <a:pt x="5271438" y="1448870"/>
                  <a:pt x="5263669" y="1448870"/>
                  <a:pt x="5259784" y="1448870"/>
                </a:cubicBezTo>
                <a:cubicBezTo>
                  <a:pt x="5259784" y="1444985"/>
                  <a:pt x="5252015" y="1444985"/>
                  <a:pt x="5248130" y="1444985"/>
                </a:cubicBezTo>
                <a:cubicBezTo>
                  <a:pt x="5240361" y="1444985"/>
                  <a:pt x="5224822" y="1444985"/>
                  <a:pt x="5213168" y="1444985"/>
                </a:cubicBezTo>
                <a:cubicBezTo>
                  <a:pt x="5174322" y="1444985"/>
                  <a:pt x="5166553" y="1444985"/>
                  <a:pt x="5139361" y="1444985"/>
                </a:cubicBezTo>
                <a:cubicBezTo>
                  <a:pt x="5119937" y="1444985"/>
                  <a:pt x="5116053" y="1444985"/>
                  <a:pt x="5116053" y="1448870"/>
                </a:cubicBezTo>
                <a:cubicBezTo>
                  <a:pt x="5116053" y="1452754"/>
                  <a:pt x="5112168" y="1452754"/>
                  <a:pt x="5108284" y="1452754"/>
                </a:cubicBezTo>
                <a:cubicBezTo>
                  <a:pt x="5108284" y="1452754"/>
                  <a:pt x="5104399" y="1448870"/>
                  <a:pt x="5104399" y="1448870"/>
                </a:cubicBezTo>
                <a:cubicBezTo>
                  <a:pt x="5104399" y="1444985"/>
                  <a:pt x="5084976" y="1441101"/>
                  <a:pt x="5077207" y="1444985"/>
                </a:cubicBezTo>
                <a:cubicBezTo>
                  <a:pt x="5069437" y="1444985"/>
                  <a:pt x="5065553" y="1444985"/>
                  <a:pt x="5065553" y="1444985"/>
                </a:cubicBezTo>
                <a:cubicBezTo>
                  <a:pt x="5061668" y="1441101"/>
                  <a:pt x="5061668" y="1441101"/>
                  <a:pt x="5061668" y="1444985"/>
                </a:cubicBezTo>
                <a:cubicBezTo>
                  <a:pt x="5061668" y="1444985"/>
                  <a:pt x="5057783" y="1448870"/>
                  <a:pt x="5042245" y="1448870"/>
                </a:cubicBezTo>
                <a:cubicBezTo>
                  <a:pt x="5030591" y="1448870"/>
                  <a:pt x="5018937" y="1452754"/>
                  <a:pt x="5015053" y="1452754"/>
                </a:cubicBezTo>
                <a:cubicBezTo>
                  <a:pt x="5015053" y="1452754"/>
                  <a:pt x="5011168" y="1452754"/>
                  <a:pt x="5007283" y="1452754"/>
                </a:cubicBezTo>
                <a:cubicBezTo>
                  <a:pt x="5003399" y="1452754"/>
                  <a:pt x="4995629" y="1452754"/>
                  <a:pt x="4987860" y="1452754"/>
                </a:cubicBezTo>
                <a:cubicBezTo>
                  <a:pt x="4980091" y="1452754"/>
                  <a:pt x="4972322" y="1448870"/>
                  <a:pt x="4972322" y="1448870"/>
                </a:cubicBezTo>
                <a:cubicBezTo>
                  <a:pt x="4968437" y="1444985"/>
                  <a:pt x="4964552" y="1444985"/>
                  <a:pt x="4960668" y="1444985"/>
                </a:cubicBezTo>
                <a:cubicBezTo>
                  <a:pt x="4956783" y="1444985"/>
                  <a:pt x="4952898" y="1444985"/>
                  <a:pt x="4949014" y="1444985"/>
                </a:cubicBezTo>
                <a:cubicBezTo>
                  <a:pt x="4945129" y="1444985"/>
                  <a:pt x="4921821" y="1444985"/>
                  <a:pt x="4894629" y="1444985"/>
                </a:cubicBezTo>
                <a:cubicBezTo>
                  <a:pt x="4859667" y="1448870"/>
                  <a:pt x="4848014" y="1448870"/>
                  <a:pt x="4844129" y="1444985"/>
                </a:cubicBezTo>
                <a:cubicBezTo>
                  <a:pt x="4836360" y="1444985"/>
                  <a:pt x="4832475" y="1444985"/>
                  <a:pt x="4801398" y="1444985"/>
                </a:cubicBezTo>
                <a:cubicBezTo>
                  <a:pt x="4781975" y="1448870"/>
                  <a:pt x="4762552" y="1448870"/>
                  <a:pt x="4762552" y="1448870"/>
                </a:cubicBezTo>
                <a:cubicBezTo>
                  <a:pt x="4758667" y="1448870"/>
                  <a:pt x="4743129" y="1448870"/>
                  <a:pt x="4723706" y="1448870"/>
                </a:cubicBezTo>
                <a:cubicBezTo>
                  <a:pt x="4688744" y="1452754"/>
                  <a:pt x="4673205" y="1452754"/>
                  <a:pt x="4665436" y="1448870"/>
                </a:cubicBezTo>
                <a:cubicBezTo>
                  <a:pt x="4661552" y="1448870"/>
                  <a:pt x="4661552" y="1448870"/>
                  <a:pt x="4669321" y="1444985"/>
                </a:cubicBezTo>
                <a:cubicBezTo>
                  <a:pt x="4673205" y="1444985"/>
                  <a:pt x="4677090" y="1444985"/>
                  <a:pt x="4680975" y="1444985"/>
                </a:cubicBezTo>
                <a:cubicBezTo>
                  <a:pt x="4723706" y="1441101"/>
                  <a:pt x="4735359" y="1441101"/>
                  <a:pt x="4739244" y="1441101"/>
                </a:cubicBezTo>
                <a:cubicBezTo>
                  <a:pt x="4739244" y="1444985"/>
                  <a:pt x="4758667" y="1441101"/>
                  <a:pt x="4781975" y="1441101"/>
                </a:cubicBezTo>
                <a:cubicBezTo>
                  <a:pt x="4828590" y="1437217"/>
                  <a:pt x="4848014" y="1437217"/>
                  <a:pt x="4855783" y="1444985"/>
                </a:cubicBezTo>
                <a:cubicBezTo>
                  <a:pt x="4855783" y="1444985"/>
                  <a:pt x="4859667" y="1444985"/>
                  <a:pt x="4859667" y="1444985"/>
                </a:cubicBezTo>
                <a:cubicBezTo>
                  <a:pt x="4863552" y="1441101"/>
                  <a:pt x="4902398" y="1437217"/>
                  <a:pt x="4952898" y="1437217"/>
                </a:cubicBezTo>
                <a:cubicBezTo>
                  <a:pt x="4972322" y="1437217"/>
                  <a:pt x="4995629" y="1433332"/>
                  <a:pt x="5011168" y="1433332"/>
                </a:cubicBezTo>
                <a:cubicBezTo>
                  <a:pt x="5022822" y="1433332"/>
                  <a:pt x="5053899" y="1433332"/>
                  <a:pt x="5077207" y="1433332"/>
                </a:cubicBezTo>
                <a:cubicBezTo>
                  <a:pt x="5139361" y="1437217"/>
                  <a:pt x="5154899" y="1437217"/>
                  <a:pt x="5178207" y="1433332"/>
                </a:cubicBezTo>
                <a:cubicBezTo>
                  <a:pt x="5189861" y="1433332"/>
                  <a:pt x="5201515" y="1433332"/>
                  <a:pt x="5209284" y="1437217"/>
                </a:cubicBezTo>
                <a:cubicBezTo>
                  <a:pt x="5217053" y="1437217"/>
                  <a:pt x="5252015" y="1437217"/>
                  <a:pt x="5259784" y="1437217"/>
                </a:cubicBezTo>
                <a:cubicBezTo>
                  <a:pt x="5263669" y="1437217"/>
                  <a:pt x="5267553" y="1437217"/>
                  <a:pt x="5267553" y="1437217"/>
                </a:cubicBezTo>
                <a:cubicBezTo>
                  <a:pt x="5267553" y="1441101"/>
                  <a:pt x="5275322" y="1441101"/>
                  <a:pt x="5283092" y="1441101"/>
                </a:cubicBezTo>
                <a:cubicBezTo>
                  <a:pt x="5298630" y="1441101"/>
                  <a:pt x="5310284" y="1441101"/>
                  <a:pt x="5314169" y="1441101"/>
                </a:cubicBezTo>
                <a:cubicBezTo>
                  <a:pt x="5318053" y="1441101"/>
                  <a:pt x="5318053" y="1441101"/>
                  <a:pt x="5318053" y="1441101"/>
                </a:cubicBezTo>
                <a:cubicBezTo>
                  <a:pt x="5321938" y="1437217"/>
                  <a:pt x="5321938" y="1437217"/>
                  <a:pt x="5325823" y="1437217"/>
                </a:cubicBezTo>
                <a:cubicBezTo>
                  <a:pt x="5329707" y="1437217"/>
                  <a:pt x="5329707" y="1437217"/>
                  <a:pt x="5329707" y="1441101"/>
                </a:cubicBezTo>
                <a:cubicBezTo>
                  <a:pt x="5325823" y="1444985"/>
                  <a:pt x="5325823" y="1444985"/>
                  <a:pt x="5349130" y="1441101"/>
                </a:cubicBezTo>
                <a:cubicBezTo>
                  <a:pt x="5353015" y="1441101"/>
                  <a:pt x="5364669" y="1441101"/>
                  <a:pt x="5368553" y="1444985"/>
                </a:cubicBezTo>
                <a:cubicBezTo>
                  <a:pt x="5372438" y="1444985"/>
                  <a:pt x="5372438" y="1444985"/>
                  <a:pt x="5376323" y="1437217"/>
                </a:cubicBezTo>
                <a:cubicBezTo>
                  <a:pt x="5376323" y="1429448"/>
                  <a:pt x="5380207" y="1425564"/>
                  <a:pt x="5384092" y="1429448"/>
                </a:cubicBezTo>
                <a:cubicBezTo>
                  <a:pt x="5384092" y="1429448"/>
                  <a:pt x="5391861" y="1429448"/>
                  <a:pt x="5399630" y="1429448"/>
                </a:cubicBezTo>
                <a:cubicBezTo>
                  <a:pt x="5407400" y="1425564"/>
                  <a:pt x="5430707" y="1425564"/>
                  <a:pt x="5450131" y="1425564"/>
                </a:cubicBezTo>
                <a:cubicBezTo>
                  <a:pt x="5481208" y="1425564"/>
                  <a:pt x="5500631" y="1425564"/>
                  <a:pt x="5543362" y="1421679"/>
                </a:cubicBezTo>
                <a:cubicBezTo>
                  <a:pt x="5558900" y="1421679"/>
                  <a:pt x="5574439" y="1421679"/>
                  <a:pt x="5578323" y="1421679"/>
                </a:cubicBezTo>
                <a:cubicBezTo>
                  <a:pt x="5597746" y="1421679"/>
                  <a:pt x="5589977" y="1413911"/>
                  <a:pt x="5570554" y="1413911"/>
                </a:cubicBezTo>
                <a:cubicBezTo>
                  <a:pt x="5562785" y="1413911"/>
                  <a:pt x="5555016" y="1413911"/>
                  <a:pt x="5551131" y="1410026"/>
                </a:cubicBezTo>
                <a:cubicBezTo>
                  <a:pt x="5551131" y="1410026"/>
                  <a:pt x="5539477" y="1410026"/>
                  <a:pt x="5531708" y="1410026"/>
                </a:cubicBezTo>
                <a:cubicBezTo>
                  <a:pt x="5504515" y="1413911"/>
                  <a:pt x="5469554" y="1410026"/>
                  <a:pt x="5469554" y="1410026"/>
                </a:cubicBezTo>
                <a:cubicBezTo>
                  <a:pt x="5465669" y="1406142"/>
                  <a:pt x="5450131" y="1402257"/>
                  <a:pt x="5438477" y="1402257"/>
                </a:cubicBezTo>
                <a:cubicBezTo>
                  <a:pt x="5430707" y="1402257"/>
                  <a:pt x="5426823" y="1402257"/>
                  <a:pt x="5430707" y="1406142"/>
                </a:cubicBezTo>
                <a:cubicBezTo>
                  <a:pt x="5438477" y="1410026"/>
                  <a:pt x="5438477" y="1410026"/>
                  <a:pt x="5430707" y="1410026"/>
                </a:cubicBezTo>
                <a:cubicBezTo>
                  <a:pt x="5426823" y="1410026"/>
                  <a:pt x="5422938" y="1406142"/>
                  <a:pt x="5422938" y="1406142"/>
                </a:cubicBezTo>
                <a:cubicBezTo>
                  <a:pt x="5419054" y="1406142"/>
                  <a:pt x="5419054" y="1406142"/>
                  <a:pt x="5419054" y="1406142"/>
                </a:cubicBezTo>
                <a:cubicBezTo>
                  <a:pt x="5415169" y="1410026"/>
                  <a:pt x="5411284" y="1410026"/>
                  <a:pt x="5407400" y="1406142"/>
                </a:cubicBezTo>
                <a:cubicBezTo>
                  <a:pt x="5403515" y="1402257"/>
                  <a:pt x="5395746" y="1402257"/>
                  <a:pt x="5391861" y="1402257"/>
                </a:cubicBezTo>
                <a:cubicBezTo>
                  <a:pt x="5384092" y="1402257"/>
                  <a:pt x="5372438" y="1402257"/>
                  <a:pt x="5368553" y="1398373"/>
                </a:cubicBezTo>
                <a:cubicBezTo>
                  <a:pt x="5360784" y="1398373"/>
                  <a:pt x="5349130" y="1398373"/>
                  <a:pt x="5333592" y="1398373"/>
                </a:cubicBezTo>
                <a:cubicBezTo>
                  <a:pt x="5314169" y="1398373"/>
                  <a:pt x="5310284" y="1398373"/>
                  <a:pt x="5310284" y="1402257"/>
                </a:cubicBezTo>
                <a:cubicBezTo>
                  <a:pt x="5306399" y="1406142"/>
                  <a:pt x="5302515" y="1410026"/>
                  <a:pt x="5298630" y="1402257"/>
                </a:cubicBezTo>
                <a:cubicBezTo>
                  <a:pt x="5298630" y="1398373"/>
                  <a:pt x="5290861" y="1398373"/>
                  <a:pt x="5232592" y="1402257"/>
                </a:cubicBezTo>
                <a:cubicBezTo>
                  <a:pt x="5205399" y="1406142"/>
                  <a:pt x="5170438" y="1406142"/>
                  <a:pt x="5158784" y="1406142"/>
                </a:cubicBezTo>
                <a:cubicBezTo>
                  <a:pt x="5147130" y="1406142"/>
                  <a:pt x="5127707" y="1406142"/>
                  <a:pt x="5112168" y="1406142"/>
                </a:cubicBezTo>
                <a:cubicBezTo>
                  <a:pt x="5100514" y="1406142"/>
                  <a:pt x="5081091" y="1406142"/>
                  <a:pt x="5073322" y="1406142"/>
                </a:cubicBezTo>
                <a:cubicBezTo>
                  <a:pt x="5061668" y="1406142"/>
                  <a:pt x="5046130" y="1406142"/>
                  <a:pt x="5038360" y="1406142"/>
                </a:cubicBezTo>
                <a:cubicBezTo>
                  <a:pt x="5030591" y="1406142"/>
                  <a:pt x="5018937" y="1406142"/>
                  <a:pt x="5015053" y="1402257"/>
                </a:cubicBezTo>
                <a:cubicBezTo>
                  <a:pt x="5011168" y="1402257"/>
                  <a:pt x="5003399" y="1402257"/>
                  <a:pt x="4991745" y="1402257"/>
                </a:cubicBezTo>
                <a:cubicBezTo>
                  <a:pt x="4980091" y="1402257"/>
                  <a:pt x="4964552" y="1402257"/>
                  <a:pt x="4956783" y="1402257"/>
                </a:cubicBezTo>
                <a:cubicBezTo>
                  <a:pt x="4945129" y="1402257"/>
                  <a:pt x="4937360" y="1402257"/>
                  <a:pt x="4933475" y="1402257"/>
                </a:cubicBezTo>
                <a:cubicBezTo>
                  <a:pt x="4929591" y="1402257"/>
                  <a:pt x="4925706" y="1402257"/>
                  <a:pt x="4925706" y="1402257"/>
                </a:cubicBezTo>
                <a:cubicBezTo>
                  <a:pt x="4925706" y="1398373"/>
                  <a:pt x="4910168" y="1398373"/>
                  <a:pt x="4863552" y="1398373"/>
                </a:cubicBezTo>
                <a:cubicBezTo>
                  <a:pt x="4820821" y="1402257"/>
                  <a:pt x="4809167" y="1402257"/>
                  <a:pt x="4801398" y="1402257"/>
                </a:cubicBezTo>
                <a:cubicBezTo>
                  <a:pt x="4797513" y="1402257"/>
                  <a:pt x="4778090" y="1402257"/>
                  <a:pt x="4758667" y="1402257"/>
                </a:cubicBezTo>
                <a:cubicBezTo>
                  <a:pt x="4739244" y="1406142"/>
                  <a:pt x="4715936" y="1406142"/>
                  <a:pt x="4708167" y="1406142"/>
                </a:cubicBezTo>
                <a:cubicBezTo>
                  <a:pt x="4700398" y="1406142"/>
                  <a:pt x="4677090" y="1410026"/>
                  <a:pt x="4657667" y="1410026"/>
                </a:cubicBezTo>
                <a:cubicBezTo>
                  <a:pt x="4638244" y="1410026"/>
                  <a:pt x="4622705" y="1410026"/>
                  <a:pt x="4618821" y="1410026"/>
                </a:cubicBezTo>
                <a:cubicBezTo>
                  <a:pt x="4618821" y="1410026"/>
                  <a:pt x="4591628" y="1413911"/>
                  <a:pt x="4564436" y="1413911"/>
                </a:cubicBezTo>
                <a:cubicBezTo>
                  <a:pt x="4533359" y="1417795"/>
                  <a:pt x="4498397" y="1417795"/>
                  <a:pt x="4490628" y="1417795"/>
                </a:cubicBezTo>
                <a:cubicBezTo>
                  <a:pt x="4475089" y="1417795"/>
                  <a:pt x="4471205" y="1421679"/>
                  <a:pt x="4463436" y="1425564"/>
                </a:cubicBezTo>
                <a:cubicBezTo>
                  <a:pt x="4455666" y="1429448"/>
                  <a:pt x="4455666" y="1429448"/>
                  <a:pt x="4451782" y="1425564"/>
                </a:cubicBezTo>
                <a:cubicBezTo>
                  <a:pt x="4447897" y="1421679"/>
                  <a:pt x="4440128" y="1421679"/>
                  <a:pt x="4401282" y="1429448"/>
                </a:cubicBezTo>
                <a:cubicBezTo>
                  <a:pt x="4377974" y="1429448"/>
                  <a:pt x="4350781" y="1433332"/>
                  <a:pt x="4343012" y="1433332"/>
                </a:cubicBezTo>
                <a:cubicBezTo>
                  <a:pt x="4339128" y="1433332"/>
                  <a:pt x="4300281" y="1437217"/>
                  <a:pt x="4257550" y="1441101"/>
                </a:cubicBezTo>
                <a:cubicBezTo>
                  <a:pt x="4148781" y="1452754"/>
                  <a:pt x="4152665" y="1452754"/>
                  <a:pt x="4148781" y="1460523"/>
                </a:cubicBezTo>
                <a:cubicBezTo>
                  <a:pt x="4144896" y="1464407"/>
                  <a:pt x="4137127" y="1464407"/>
                  <a:pt x="4043896" y="1476060"/>
                </a:cubicBezTo>
                <a:cubicBezTo>
                  <a:pt x="3989511" y="1479945"/>
                  <a:pt x="3927357" y="1487714"/>
                  <a:pt x="3911819" y="1491598"/>
                </a:cubicBezTo>
                <a:cubicBezTo>
                  <a:pt x="3892395" y="1495482"/>
                  <a:pt x="3869088" y="1499367"/>
                  <a:pt x="3857434" y="1499367"/>
                </a:cubicBezTo>
                <a:cubicBezTo>
                  <a:pt x="3845780" y="1503251"/>
                  <a:pt x="3822472" y="1507135"/>
                  <a:pt x="3803049" y="1511020"/>
                </a:cubicBezTo>
                <a:cubicBezTo>
                  <a:pt x="3783626" y="1514904"/>
                  <a:pt x="3748664" y="1518788"/>
                  <a:pt x="3729241" y="1522673"/>
                </a:cubicBezTo>
                <a:cubicBezTo>
                  <a:pt x="3709818" y="1522673"/>
                  <a:pt x="3690395" y="1526557"/>
                  <a:pt x="3690395" y="1526557"/>
                </a:cubicBezTo>
                <a:cubicBezTo>
                  <a:pt x="3690395" y="1530442"/>
                  <a:pt x="3682626" y="1530442"/>
                  <a:pt x="3670972" y="1534326"/>
                </a:cubicBezTo>
                <a:cubicBezTo>
                  <a:pt x="3659318" y="1534326"/>
                  <a:pt x="3647664" y="1538210"/>
                  <a:pt x="3643779" y="1538210"/>
                </a:cubicBezTo>
                <a:cubicBezTo>
                  <a:pt x="3639895" y="1538210"/>
                  <a:pt x="3628241" y="1542095"/>
                  <a:pt x="3616587" y="1542095"/>
                </a:cubicBezTo>
                <a:cubicBezTo>
                  <a:pt x="3597164" y="1545979"/>
                  <a:pt x="3569971" y="1549863"/>
                  <a:pt x="3554433" y="1553748"/>
                </a:cubicBezTo>
                <a:cubicBezTo>
                  <a:pt x="3550548" y="1553748"/>
                  <a:pt x="3542779" y="1557632"/>
                  <a:pt x="3535010" y="1557632"/>
                </a:cubicBezTo>
                <a:cubicBezTo>
                  <a:pt x="3511702" y="1565401"/>
                  <a:pt x="3422356" y="1584823"/>
                  <a:pt x="3344663" y="1600360"/>
                </a:cubicBezTo>
                <a:cubicBezTo>
                  <a:pt x="3321355" y="1604245"/>
                  <a:pt x="3290278" y="1612013"/>
                  <a:pt x="3274740" y="1615898"/>
                </a:cubicBezTo>
                <a:cubicBezTo>
                  <a:pt x="3259201" y="1619782"/>
                  <a:pt x="3247548" y="1623666"/>
                  <a:pt x="3243663" y="1627551"/>
                </a:cubicBezTo>
                <a:cubicBezTo>
                  <a:pt x="3239778" y="1627551"/>
                  <a:pt x="3235894" y="1631435"/>
                  <a:pt x="3235894" y="1631435"/>
                </a:cubicBezTo>
                <a:cubicBezTo>
                  <a:pt x="3235894" y="1635320"/>
                  <a:pt x="3239778" y="1635320"/>
                  <a:pt x="3278625" y="1627551"/>
                </a:cubicBezTo>
                <a:cubicBezTo>
                  <a:pt x="3290278" y="1623666"/>
                  <a:pt x="3305817" y="1619782"/>
                  <a:pt x="3309702" y="1619782"/>
                </a:cubicBezTo>
                <a:cubicBezTo>
                  <a:pt x="3317471" y="1619782"/>
                  <a:pt x="3325240" y="1615898"/>
                  <a:pt x="3333009" y="1615898"/>
                </a:cubicBezTo>
                <a:cubicBezTo>
                  <a:pt x="3340779" y="1612013"/>
                  <a:pt x="3360202" y="1612013"/>
                  <a:pt x="3371856" y="1608129"/>
                </a:cubicBezTo>
                <a:cubicBezTo>
                  <a:pt x="3387394" y="1608129"/>
                  <a:pt x="3402933" y="1604245"/>
                  <a:pt x="3410702" y="1600360"/>
                </a:cubicBezTo>
                <a:cubicBezTo>
                  <a:pt x="3426240" y="1596476"/>
                  <a:pt x="3449548" y="1592592"/>
                  <a:pt x="3484510" y="1584823"/>
                </a:cubicBezTo>
                <a:cubicBezTo>
                  <a:pt x="3500048" y="1584823"/>
                  <a:pt x="3523356" y="1580938"/>
                  <a:pt x="3535010" y="1577054"/>
                </a:cubicBezTo>
                <a:cubicBezTo>
                  <a:pt x="3550548" y="1573170"/>
                  <a:pt x="3562202" y="1573170"/>
                  <a:pt x="3566087" y="1573170"/>
                </a:cubicBezTo>
                <a:cubicBezTo>
                  <a:pt x="3577741" y="1569285"/>
                  <a:pt x="3612702" y="1565401"/>
                  <a:pt x="3620472" y="1561517"/>
                </a:cubicBezTo>
                <a:cubicBezTo>
                  <a:pt x="3624356" y="1561517"/>
                  <a:pt x="3628241" y="1561517"/>
                  <a:pt x="3628241" y="1561517"/>
                </a:cubicBezTo>
                <a:cubicBezTo>
                  <a:pt x="3632125" y="1565401"/>
                  <a:pt x="3632125" y="1565401"/>
                  <a:pt x="3632125" y="1561517"/>
                </a:cubicBezTo>
                <a:cubicBezTo>
                  <a:pt x="3636010" y="1557632"/>
                  <a:pt x="3643779" y="1557632"/>
                  <a:pt x="3647664" y="1561517"/>
                </a:cubicBezTo>
                <a:cubicBezTo>
                  <a:pt x="3647664" y="1561517"/>
                  <a:pt x="3655433" y="1561517"/>
                  <a:pt x="3674856" y="1557632"/>
                </a:cubicBezTo>
                <a:cubicBezTo>
                  <a:pt x="3686510" y="1553748"/>
                  <a:pt x="3729241" y="1549863"/>
                  <a:pt x="3764203" y="1545979"/>
                </a:cubicBezTo>
                <a:cubicBezTo>
                  <a:pt x="3799164" y="1542095"/>
                  <a:pt x="3838011" y="1534326"/>
                  <a:pt x="3849665" y="1530442"/>
                </a:cubicBezTo>
                <a:cubicBezTo>
                  <a:pt x="3880742" y="1526557"/>
                  <a:pt x="3907934" y="1522673"/>
                  <a:pt x="3939011" y="1518788"/>
                </a:cubicBezTo>
                <a:cubicBezTo>
                  <a:pt x="3950665" y="1514904"/>
                  <a:pt x="3958434" y="1514904"/>
                  <a:pt x="3958434" y="1514904"/>
                </a:cubicBezTo>
                <a:cubicBezTo>
                  <a:pt x="3954549" y="1514904"/>
                  <a:pt x="3954549" y="1514904"/>
                  <a:pt x="3954549" y="1511020"/>
                </a:cubicBezTo>
                <a:cubicBezTo>
                  <a:pt x="3958434" y="1511020"/>
                  <a:pt x="3962319" y="1511020"/>
                  <a:pt x="3966203" y="1511020"/>
                </a:cubicBezTo>
                <a:cubicBezTo>
                  <a:pt x="3970088" y="1511020"/>
                  <a:pt x="3977857" y="1511020"/>
                  <a:pt x="3977857" y="1511020"/>
                </a:cubicBezTo>
                <a:cubicBezTo>
                  <a:pt x="3977857" y="1511020"/>
                  <a:pt x="3981742" y="1511020"/>
                  <a:pt x="3985626" y="1511020"/>
                </a:cubicBezTo>
                <a:cubicBezTo>
                  <a:pt x="3989511" y="1511020"/>
                  <a:pt x="3993396" y="1511020"/>
                  <a:pt x="3997280" y="1507135"/>
                </a:cubicBezTo>
                <a:cubicBezTo>
                  <a:pt x="4001165" y="1507135"/>
                  <a:pt x="4005050" y="1507135"/>
                  <a:pt x="4008934" y="1507135"/>
                </a:cubicBezTo>
                <a:cubicBezTo>
                  <a:pt x="4012819" y="1511020"/>
                  <a:pt x="4047780" y="1507135"/>
                  <a:pt x="4051665" y="1503251"/>
                </a:cubicBezTo>
                <a:cubicBezTo>
                  <a:pt x="4055550" y="1499367"/>
                  <a:pt x="4055550" y="1503251"/>
                  <a:pt x="4055550" y="1503251"/>
                </a:cubicBezTo>
                <a:cubicBezTo>
                  <a:pt x="4059434" y="1511020"/>
                  <a:pt x="4067204" y="1507135"/>
                  <a:pt x="4067204" y="1503251"/>
                </a:cubicBezTo>
                <a:cubicBezTo>
                  <a:pt x="4063319" y="1491598"/>
                  <a:pt x="4078857" y="1487714"/>
                  <a:pt x="4098281" y="1491598"/>
                </a:cubicBezTo>
                <a:cubicBezTo>
                  <a:pt x="4106050" y="1495482"/>
                  <a:pt x="4117704" y="1495482"/>
                  <a:pt x="4125473" y="1495482"/>
                </a:cubicBezTo>
                <a:cubicBezTo>
                  <a:pt x="4144896" y="1491598"/>
                  <a:pt x="4148781" y="1495482"/>
                  <a:pt x="4137127" y="1499367"/>
                </a:cubicBezTo>
                <a:cubicBezTo>
                  <a:pt x="4133242" y="1499367"/>
                  <a:pt x="4156550" y="1495482"/>
                  <a:pt x="4191512" y="1491598"/>
                </a:cubicBezTo>
                <a:cubicBezTo>
                  <a:pt x="4276974" y="1483829"/>
                  <a:pt x="4308051" y="1483829"/>
                  <a:pt x="4315820" y="1491598"/>
                </a:cubicBezTo>
                <a:cubicBezTo>
                  <a:pt x="4319704" y="1495482"/>
                  <a:pt x="4335243" y="1491598"/>
                  <a:pt x="4343012" y="1487714"/>
                </a:cubicBezTo>
                <a:cubicBezTo>
                  <a:pt x="4343012" y="1483829"/>
                  <a:pt x="4451782" y="1472176"/>
                  <a:pt x="4498397" y="1472176"/>
                </a:cubicBezTo>
                <a:cubicBezTo>
                  <a:pt x="4510051" y="1468292"/>
                  <a:pt x="4537243" y="1468292"/>
                  <a:pt x="4556667" y="1468292"/>
                </a:cubicBezTo>
                <a:cubicBezTo>
                  <a:pt x="4576090" y="1464407"/>
                  <a:pt x="4595513" y="1464407"/>
                  <a:pt x="4599398" y="1464407"/>
                </a:cubicBezTo>
                <a:cubicBezTo>
                  <a:pt x="4603282" y="1468292"/>
                  <a:pt x="4607167" y="1464407"/>
                  <a:pt x="4611051" y="1464407"/>
                </a:cubicBezTo>
                <a:cubicBezTo>
                  <a:pt x="4611051" y="1464407"/>
                  <a:pt x="4614936" y="1464407"/>
                  <a:pt x="4614936" y="1464407"/>
                </a:cubicBezTo>
                <a:cubicBezTo>
                  <a:pt x="4614936" y="1464407"/>
                  <a:pt x="4630475" y="1464407"/>
                  <a:pt x="4646013" y="1460523"/>
                </a:cubicBezTo>
                <a:cubicBezTo>
                  <a:pt x="4657667" y="1460523"/>
                  <a:pt x="4673205" y="1460523"/>
                  <a:pt x="4673205" y="1460523"/>
                </a:cubicBezTo>
                <a:cubicBezTo>
                  <a:pt x="4673205" y="1460523"/>
                  <a:pt x="4673205" y="1464407"/>
                  <a:pt x="4669321" y="1464407"/>
                </a:cubicBezTo>
                <a:cubicBezTo>
                  <a:pt x="4669321" y="1472176"/>
                  <a:pt x="4696513" y="1468292"/>
                  <a:pt x="4362435" y="1503251"/>
                </a:cubicBezTo>
                <a:cubicBezTo>
                  <a:pt x="4226473" y="1514904"/>
                  <a:pt x="4106050" y="1530442"/>
                  <a:pt x="4098281" y="1530442"/>
                </a:cubicBezTo>
                <a:cubicBezTo>
                  <a:pt x="4090511" y="1534326"/>
                  <a:pt x="4071088" y="1534326"/>
                  <a:pt x="4055550" y="1538210"/>
                </a:cubicBezTo>
                <a:cubicBezTo>
                  <a:pt x="4040011" y="1538210"/>
                  <a:pt x="4024473" y="1542095"/>
                  <a:pt x="4020588" y="1545979"/>
                </a:cubicBezTo>
                <a:cubicBezTo>
                  <a:pt x="4016703" y="1545979"/>
                  <a:pt x="3977857" y="1549863"/>
                  <a:pt x="3939011" y="1557632"/>
                </a:cubicBezTo>
                <a:cubicBezTo>
                  <a:pt x="3892395" y="1561517"/>
                  <a:pt x="3857434" y="1569285"/>
                  <a:pt x="3841895" y="1573170"/>
                </a:cubicBezTo>
                <a:cubicBezTo>
                  <a:pt x="3826357" y="1577054"/>
                  <a:pt x="3810818" y="1577054"/>
                  <a:pt x="3806934" y="1577054"/>
                </a:cubicBezTo>
                <a:cubicBezTo>
                  <a:pt x="3791395" y="1577054"/>
                  <a:pt x="3775857" y="1580938"/>
                  <a:pt x="3768087" y="1584823"/>
                </a:cubicBezTo>
                <a:cubicBezTo>
                  <a:pt x="3764203" y="1588707"/>
                  <a:pt x="3764203" y="1588707"/>
                  <a:pt x="3760318" y="1584823"/>
                </a:cubicBezTo>
                <a:cubicBezTo>
                  <a:pt x="3756434" y="1584823"/>
                  <a:pt x="3744780" y="1588707"/>
                  <a:pt x="3721472" y="1592592"/>
                </a:cubicBezTo>
                <a:cubicBezTo>
                  <a:pt x="3690395" y="1596476"/>
                  <a:pt x="3620472" y="1608129"/>
                  <a:pt x="3581625" y="1615898"/>
                </a:cubicBezTo>
                <a:cubicBezTo>
                  <a:pt x="3577741" y="1615898"/>
                  <a:pt x="3566087" y="1619782"/>
                  <a:pt x="3558318" y="1619782"/>
                </a:cubicBezTo>
                <a:cubicBezTo>
                  <a:pt x="3535010" y="1627551"/>
                  <a:pt x="3511702" y="1631435"/>
                  <a:pt x="3511702" y="1631435"/>
                </a:cubicBezTo>
                <a:cubicBezTo>
                  <a:pt x="3507817" y="1631435"/>
                  <a:pt x="3488394" y="1635320"/>
                  <a:pt x="3468971" y="1639204"/>
                </a:cubicBezTo>
                <a:cubicBezTo>
                  <a:pt x="3445663" y="1643088"/>
                  <a:pt x="3418471" y="1650857"/>
                  <a:pt x="3406817" y="1650857"/>
                </a:cubicBezTo>
                <a:cubicBezTo>
                  <a:pt x="3395163" y="1654741"/>
                  <a:pt x="3383509" y="1658626"/>
                  <a:pt x="3383509" y="1658626"/>
                </a:cubicBezTo>
                <a:cubicBezTo>
                  <a:pt x="3379625" y="1658626"/>
                  <a:pt x="3379625" y="1662510"/>
                  <a:pt x="3375740" y="1658626"/>
                </a:cubicBezTo>
                <a:cubicBezTo>
                  <a:pt x="3371856" y="1658626"/>
                  <a:pt x="3364086" y="1658626"/>
                  <a:pt x="3348548" y="1662510"/>
                </a:cubicBezTo>
                <a:cubicBezTo>
                  <a:pt x="3336894" y="1666395"/>
                  <a:pt x="3317471" y="1670279"/>
                  <a:pt x="3305817" y="1670279"/>
                </a:cubicBezTo>
                <a:cubicBezTo>
                  <a:pt x="3298048" y="1674163"/>
                  <a:pt x="3290278" y="1678048"/>
                  <a:pt x="3286394" y="1678048"/>
                </a:cubicBezTo>
                <a:cubicBezTo>
                  <a:pt x="3286394" y="1678048"/>
                  <a:pt x="3274740" y="1681932"/>
                  <a:pt x="3259201" y="1685816"/>
                </a:cubicBezTo>
                <a:cubicBezTo>
                  <a:pt x="3247548" y="1689701"/>
                  <a:pt x="3216471" y="1697469"/>
                  <a:pt x="3197047" y="1701354"/>
                </a:cubicBezTo>
                <a:cubicBezTo>
                  <a:pt x="3177624" y="1705238"/>
                  <a:pt x="3154316" y="1713007"/>
                  <a:pt x="3142663" y="1713007"/>
                </a:cubicBezTo>
                <a:cubicBezTo>
                  <a:pt x="3134893" y="1716891"/>
                  <a:pt x="3119355" y="1720776"/>
                  <a:pt x="3107701" y="1720776"/>
                </a:cubicBezTo>
                <a:cubicBezTo>
                  <a:pt x="3096047" y="1724660"/>
                  <a:pt x="3053316" y="1736313"/>
                  <a:pt x="3018355" y="1744082"/>
                </a:cubicBezTo>
                <a:cubicBezTo>
                  <a:pt x="2983393" y="1751851"/>
                  <a:pt x="2944547" y="1763504"/>
                  <a:pt x="2936777" y="1767388"/>
                </a:cubicBezTo>
                <a:cubicBezTo>
                  <a:pt x="2925124" y="1771272"/>
                  <a:pt x="2909585" y="1775157"/>
                  <a:pt x="2901816" y="1779041"/>
                </a:cubicBezTo>
                <a:cubicBezTo>
                  <a:pt x="2862970" y="1786810"/>
                  <a:pt x="2851316" y="1790694"/>
                  <a:pt x="2851316" y="1790694"/>
                </a:cubicBezTo>
                <a:cubicBezTo>
                  <a:pt x="2847431" y="1794579"/>
                  <a:pt x="2847431" y="1794579"/>
                  <a:pt x="2843546" y="1790694"/>
                </a:cubicBezTo>
                <a:cubicBezTo>
                  <a:pt x="2839662" y="1790694"/>
                  <a:pt x="2835777" y="1790694"/>
                  <a:pt x="2820239" y="1794579"/>
                </a:cubicBezTo>
                <a:cubicBezTo>
                  <a:pt x="2812469" y="1798463"/>
                  <a:pt x="2800816" y="1802347"/>
                  <a:pt x="2796931" y="1802347"/>
                </a:cubicBezTo>
                <a:cubicBezTo>
                  <a:pt x="2793046" y="1806232"/>
                  <a:pt x="2789162" y="1806232"/>
                  <a:pt x="2785277" y="1806232"/>
                </a:cubicBezTo>
                <a:cubicBezTo>
                  <a:pt x="2777508" y="1806232"/>
                  <a:pt x="2750315" y="1814001"/>
                  <a:pt x="2738662" y="1817885"/>
                </a:cubicBezTo>
                <a:cubicBezTo>
                  <a:pt x="2738662" y="1821769"/>
                  <a:pt x="2734777" y="1821769"/>
                  <a:pt x="2730892" y="1821769"/>
                </a:cubicBezTo>
                <a:cubicBezTo>
                  <a:pt x="2730892" y="1821769"/>
                  <a:pt x="2719238" y="1821769"/>
                  <a:pt x="2707584" y="1825654"/>
                </a:cubicBezTo>
                <a:cubicBezTo>
                  <a:pt x="2629892" y="1852844"/>
                  <a:pt x="2591046" y="1864497"/>
                  <a:pt x="2579392" y="1864497"/>
                </a:cubicBezTo>
                <a:cubicBezTo>
                  <a:pt x="2575507" y="1864497"/>
                  <a:pt x="2567738" y="1864497"/>
                  <a:pt x="2559969" y="1868382"/>
                </a:cubicBezTo>
                <a:cubicBezTo>
                  <a:pt x="2517238" y="1883919"/>
                  <a:pt x="2509469" y="1887804"/>
                  <a:pt x="2501700" y="1887804"/>
                </a:cubicBezTo>
                <a:cubicBezTo>
                  <a:pt x="2497815" y="1887804"/>
                  <a:pt x="2493930" y="1891688"/>
                  <a:pt x="2493930" y="1895572"/>
                </a:cubicBezTo>
                <a:cubicBezTo>
                  <a:pt x="2493930" y="1899457"/>
                  <a:pt x="2490046" y="1899457"/>
                  <a:pt x="2478392" y="1903341"/>
                </a:cubicBezTo>
                <a:cubicBezTo>
                  <a:pt x="2470623" y="1903341"/>
                  <a:pt x="2458969" y="1907225"/>
                  <a:pt x="2451199" y="1911110"/>
                </a:cubicBezTo>
                <a:cubicBezTo>
                  <a:pt x="2427892" y="1918879"/>
                  <a:pt x="2408469" y="1922763"/>
                  <a:pt x="2404584" y="1918879"/>
                </a:cubicBezTo>
                <a:cubicBezTo>
                  <a:pt x="2404584" y="1914994"/>
                  <a:pt x="2396815" y="1914994"/>
                  <a:pt x="2396815" y="1914994"/>
                </a:cubicBezTo>
                <a:cubicBezTo>
                  <a:pt x="2392930" y="1914994"/>
                  <a:pt x="2389045" y="1914994"/>
                  <a:pt x="2389045" y="1911110"/>
                </a:cubicBezTo>
                <a:cubicBezTo>
                  <a:pt x="2389045" y="1911110"/>
                  <a:pt x="2385161" y="1911110"/>
                  <a:pt x="2373507" y="1914994"/>
                </a:cubicBezTo>
                <a:cubicBezTo>
                  <a:pt x="2361853" y="1918879"/>
                  <a:pt x="2361853" y="1918879"/>
                  <a:pt x="2354084" y="1914994"/>
                </a:cubicBezTo>
                <a:cubicBezTo>
                  <a:pt x="2346315" y="1911110"/>
                  <a:pt x="2346315" y="1911110"/>
                  <a:pt x="2346315" y="1911110"/>
                </a:cubicBezTo>
                <a:cubicBezTo>
                  <a:pt x="2354084" y="1907225"/>
                  <a:pt x="2354084" y="1907225"/>
                  <a:pt x="2354084" y="1907225"/>
                </a:cubicBezTo>
                <a:cubicBezTo>
                  <a:pt x="2361853" y="1903341"/>
                  <a:pt x="2369622" y="1903341"/>
                  <a:pt x="2365737" y="1903341"/>
                </a:cubicBezTo>
                <a:cubicBezTo>
                  <a:pt x="2365737" y="1907225"/>
                  <a:pt x="2369622" y="1907225"/>
                  <a:pt x="2373507" y="1907225"/>
                </a:cubicBezTo>
                <a:cubicBezTo>
                  <a:pt x="2377392" y="1907225"/>
                  <a:pt x="2381276" y="1903341"/>
                  <a:pt x="2381276" y="1903341"/>
                </a:cubicBezTo>
                <a:cubicBezTo>
                  <a:pt x="2385161" y="1899457"/>
                  <a:pt x="2396815" y="1887804"/>
                  <a:pt x="2400699" y="1887804"/>
                </a:cubicBezTo>
                <a:cubicBezTo>
                  <a:pt x="2408469" y="1887804"/>
                  <a:pt x="2408469" y="1883919"/>
                  <a:pt x="2400699" y="1876150"/>
                </a:cubicBezTo>
                <a:cubicBezTo>
                  <a:pt x="2400699" y="1872266"/>
                  <a:pt x="2400699" y="1872266"/>
                  <a:pt x="2404584" y="1868382"/>
                </a:cubicBezTo>
                <a:cubicBezTo>
                  <a:pt x="2404584" y="1864497"/>
                  <a:pt x="2408469" y="1864497"/>
                  <a:pt x="2416238" y="1864497"/>
                </a:cubicBezTo>
                <a:cubicBezTo>
                  <a:pt x="2420122" y="1864497"/>
                  <a:pt x="2431776" y="1860613"/>
                  <a:pt x="2439546" y="1860613"/>
                </a:cubicBezTo>
                <a:cubicBezTo>
                  <a:pt x="2451199" y="1856729"/>
                  <a:pt x="2466738" y="1848960"/>
                  <a:pt x="2478392" y="1848960"/>
                </a:cubicBezTo>
                <a:cubicBezTo>
                  <a:pt x="2490046" y="1845076"/>
                  <a:pt x="2505584" y="1841191"/>
                  <a:pt x="2513353" y="1837307"/>
                </a:cubicBezTo>
                <a:cubicBezTo>
                  <a:pt x="2521123" y="1833422"/>
                  <a:pt x="2540546" y="1829538"/>
                  <a:pt x="2552200" y="1821769"/>
                </a:cubicBezTo>
                <a:cubicBezTo>
                  <a:pt x="2587161" y="1814001"/>
                  <a:pt x="2602700" y="1810116"/>
                  <a:pt x="2602700" y="1806232"/>
                </a:cubicBezTo>
                <a:cubicBezTo>
                  <a:pt x="2606584" y="1802347"/>
                  <a:pt x="2602700" y="1802347"/>
                  <a:pt x="2598815" y="1806232"/>
                </a:cubicBezTo>
                <a:cubicBezTo>
                  <a:pt x="2594931" y="1806232"/>
                  <a:pt x="2579392" y="1810116"/>
                  <a:pt x="2567738" y="1814001"/>
                </a:cubicBezTo>
                <a:cubicBezTo>
                  <a:pt x="2556084" y="1814001"/>
                  <a:pt x="2544430" y="1817885"/>
                  <a:pt x="2536661" y="1821769"/>
                </a:cubicBezTo>
                <a:cubicBezTo>
                  <a:pt x="2532777" y="1825654"/>
                  <a:pt x="2521123" y="1825654"/>
                  <a:pt x="2517238" y="1829538"/>
                </a:cubicBezTo>
                <a:cubicBezTo>
                  <a:pt x="2509469" y="1829538"/>
                  <a:pt x="2493930" y="1833422"/>
                  <a:pt x="2486161" y="1833422"/>
                </a:cubicBezTo>
                <a:cubicBezTo>
                  <a:pt x="2462853" y="1841191"/>
                  <a:pt x="2396815" y="1860613"/>
                  <a:pt x="2365737" y="1868382"/>
                </a:cubicBezTo>
                <a:cubicBezTo>
                  <a:pt x="2354084" y="1872266"/>
                  <a:pt x="2334660" y="1880035"/>
                  <a:pt x="2326891" y="1883919"/>
                </a:cubicBezTo>
                <a:cubicBezTo>
                  <a:pt x="2315237" y="1887804"/>
                  <a:pt x="2288045" y="1891688"/>
                  <a:pt x="2268622" y="1899457"/>
                </a:cubicBezTo>
                <a:cubicBezTo>
                  <a:pt x="2249199" y="1903341"/>
                  <a:pt x="2225891" y="1911110"/>
                  <a:pt x="2214237" y="1911110"/>
                </a:cubicBezTo>
                <a:cubicBezTo>
                  <a:pt x="2183160" y="1922763"/>
                  <a:pt x="2132660" y="1934416"/>
                  <a:pt x="2082160" y="1942185"/>
                </a:cubicBezTo>
                <a:cubicBezTo>
                  <a:pt x="2066621" y="1942185"/>
                  <a:pt x="2051083" y="1949953"/>
                  <a:pt x="2043314" y="1953838"/>
                </a:cubicBezTo>
                <a:cubicBezTo>
                  <a:pt x="2043314" y="1957722"/>
                  <a:pt x="2035544" y="1957722"/>
                  <a:pt x="2031660" y="1957722"/>
                </a:cubicBezTo>
                <a:cubicBezTo>
                  <a:pt x="2027775" y="1957722"/>
                  <a:pt x="2020006" y="1957722"/>
                  <a:pt x="2016121" y="1961607"/>
                </a:cubicBezTo>
                <a:cubicBezTo>
                  <a:pt x="2012237" y="1961607"/>
                  <a:pt x="2000583" y="1965491"/>
                  <a:pt x="1992813" y="1969375"/>
                </a:cubicBezTo>
                <a:cubicBezTo>
                  <a:pt x="1985044" y="1973260"/>
                  <a:pt x="1973390" y="1973260"/>
                  <a:pt x="1969506" y="1977144"/>
                </a:cubicBezTo>
                <a:cubicBezTo>
                  <a:pt x="1946198" y="1984913"/>
                  <a:pt x="1911236" y="1996566"/>
                  <a:pt x="1907352" y="2000450"/>
                </a:cubicBezTo>
                <a:cubicBezTo>
                  <a:pt x="1899582" y="2008219"/>
                  <a:pt x="1903467" y="2008219"/>
                  <a:pt x="1907352" y="2012103"/>
                </a:cubicBezTo>
                <a:cubicBezTo>
                  <a:pt x="1915121" y="2012103"/>
                  <a:pt x="1915121" y="2015988"/>
                  <a:pt x="1903467" y="2015988"/>
                </a:cubicBezTo>
                <a:cubicBezTo>
                  <a:pt x="1899582" y="2015988"/>
                  <a:pt x="1884044" y="2019872"/>
                  <a:pt x="1868505" y="2023757"/>
                </a:cubicBezTo>
                <a:cubicBezTo>
                  <a:pt x="1856851" y="2027641"/>
                  <a:pt x="1837428" y="2031525"/>
                  <a:pt x="1829659" y="2035410"/>
                </a:cubicBezTo>
                <a:cubicBezTo>
                  <a:pt x="1806351" y="2043178"/>
                  <a:pt x="1790812" y="2050947"/>
                  <a:pt x="1786928" y="2050947"/>
                </a:cubicBezTo>
                <a:cubicBezTo>
                  <a:pt x="1786928" y="2054831"/>
                  <a:pt x="1790812" y="2054831"/>
                  <a:pt x="1798582" y="2050947"/>
                </a:cubicBezTo>
                <a:cubicBezTo>
                  <a:pt x="1810236" y="2050947"/>
                  <a:pt x="1810236" y="2050947"/>
                  <a:pt x="1806351" y="2054831"/>
                </a:cubicBezTo>
                <a:cubicBezTo>
                  <a:pt x="1798582" y="2058716"/>
                  <a:pt x="1794697" y="2058716"/>
                  <a:pt x="1783044" y="2058716"/>
                </a:cubicBezTo>
                <a:cubicBezTo>
                  <a:pt x="1771389" y="2058716"/>
                  <a:pt x="1767505" y="2058716"/>
                  <a:pt x="1751966" y="2070369"/>
                </a:cubicBezTo>
                <a:cubicBezTo>
                  <a:pt x="1740312" y="2074253"/>
                  <a:pt x="1732543" y="2082022"/>
                  <a:pt x="1728658" y="2085906"/>
                </a:cubicBezTo>
                <a:cubicBezTo>
                  <a:pt x="1728658" y="2085906"/>
                  <a:pt x="1720889" y="2089791"/>
                  <a:pt x="1713120" y="2089791"/>
                </a:cubicBezTo>
                <a:cubicBezTo>
                  <a:pt x="1705351" y="2093675"/>
                  <a:pt x="1693697" y="2097560"/>
                  <a:pt x="1678158" y="2105328"/>
                </a:cubicBezTo>
                <a:cubicBezTo>
                  <a:pt x="1623774" y="2140288"/>
                  <a:pt x="1627658" y="2136403"/>
                  <a:pt x="1608235" y="2136403"/>
                </a:cubicBezTo>
                <a:cubicBezTo>
                  <a:pt x="1600466" y="2136403"/>
                  <a:pt x="1588812" y="2136403"/>
                  <a:pt x="1584927" y="2136403"/>
                </a:cubicBezTo>
                <a:cubicBezTo>
                  <a:pt x="1581043" y="2136403"/>
                  <a:pt x="1577158" y="2136403"/>
                  <a:pt x="1573274" y="2132519"/>
                </a:cubicBezTo>
                <a:cubicBezTo>
                  <a:pt x="1569389" y="2128635"/>
                  <a:pt x="1569389" y="2128635"/>
                  <a:pt x="1573274" y="2120866"/>
                </a:cubicBezTo>
                <a:cubicBezTo>
                  <a:pt x="1577158" y="2113097"/>
                  <a:pt x="1588812" y="2105328"/>
                  <a:pt x="1643197" y="2082022"/>
                </a:cubicBezTo>
                <a:cubicBezTo>
                  <a:pt x="1650966" y="2078138"/>
                  <a:pt x="1658735" y="2074253"/>
                  <a:pt x="1658735" y="2070369"/>
                </a:cubicBezTo>
                <a:cubicBezTo>
                  <a:pt x="1654851" y="2070369"/>
                  <a:pt x="1654851" y="2066485"/>
                  <a:pt x="1654851" y="2062600"/>
                </a:cubicBezTo>
                <a:cubicBezTo>
                  <a:pt x="1654851" y="2054831"/>
                  <a:pt x="1654851" y="2054831"/>
                  <a:pt x="1654851" y="2054831"/>
                </a:cubicBezTo>
                <a:cubicBezTo>
                  <a:pt x="1647081" y="2054831"/>
                  <a:pt x="1647081" y="2054831"/>
                  <a:pt x="1647081" y="2054831"/>
                </a:cubicBezTo>
                <a:cubicBezTo>
                  <a:pt x="1643197" y="2058716"/>
                  <a:pt x="1631543" y="2062600"/>
                  <a:pt x="1623774" y="2062600"/>
                </a:cubicBezTo>
                <a:cubicBezTo>
                  <a:pt x="1616004" y="2066485"/>
                  <a:pt x="1608235" y="2070369"/>
                  <a:pt x="1608235" y="2070369"/>
                </a:cubicBezTo>
                <a:cubicBezTo>
                  <a:pt x="1600466" y="2070369"/>
                  <a:pt x="1553850" y="2089791"/>
                  <a:pt x="1518889" y="2105328"/>
                </a:cubicBezTo>
                <a:cubicBezTo>
                  <a:pt x="1503350" y="2113097"/>
                  <a:pt x="1491697" y="2116981"/>
                  <a:pt x="1464504" y="2128635"/>
                </a:cubicBezTo>
                <a:cubicBezTo>
                  <a:pt x="1456735" y="2128635"/>
                  <a:pt x="1429543" y="2144172"/>
                  <a:pt x="1425658" y="2148056"/>
                </a:cubicBezTo>
                <a:cubicBezTo>
                  <a:pt x="1425658" y="2148056"/>
                  <a:pt x="1421773" y="2148056"/>
                  <a:pt x="1417889" y="2148056"/>
                </a:cubicBezTo>
                <a:cubicBezTo>
                  <a:pt x="1410119" y="2148056"/>
                  <a:pt x="1406235" y="2148056"/>
                  <a:pt x="1402350" y="2148056"/>
                </a:cubicBezTo>
                <a:cubicBezTo>
                  <a:pt x="1386812" y="2155825"/>
                  <a:pt x="1371273" y="2151941"/>
                  <a:pt x="1375158" y="2140288"/>
                </a:cubicBezTo>
                <a:cubicBezTo>
                  <a:pt x="1375158" y="2132519"/>
                  <a:pt x="1375158" y="2132519"/>
                  <a:pt x="1371273" y="2132519"/>
                </a:cubicBezTo>
                <a:cubicBezTo>
                  <a:pt x="1367389" y="2136403"/>
                  <a:pt x="1363504" y="2136403"/>
                  <a:pt x="1359619" y="2140288"/>
                </a:cubicBezTo>
                <a:cubicBezTo>
                  <a:pt x="1347965" y="2140288"/>
                  <a:pt x="1347965" y="2140288"/>
                  <a:pt x="1355735" y="2136403"/>
                </a:cubicBezTo>
                <a:cubicBezTo>
                  <a:pt x="1359619" y="2132519"/>
                  <a:pt x="1363504" y="2132519"/>
                  <a:pt x="1367389" y="2132519"/>
                </a:cubicBezTo>
                <a:cubicBezTo>
                  <a:pt x="1375158" y="2128635"/>
                  <a:pt x="1386812" y="2120866"/>
                  <a:pt x="1390696" y="2113097"/>
                </a:cubicBezTo>
                <a:cubicBezTo>
                  <a:pt x="1390696" y="2109213"/>
                  <a:pt x="1398466" y="2105328"/>
                  <a:pt x="1406235" y="2097560"/>
                </a:cubicBezTo>
                <a:cubicBezTo>
                  <a:pt x="1417889" y="2093675"/>
                  <a:pt x="1429543" y="2085906"/>
                  <a:pt x="1429543" y="2082022"/>
                </a:cubicBezTo>
                <a:cubicBezTo>
                  <a:pt x="1433427" y="2078138"/>
                  <a:pt x="1437312" y="2078138"/>
                  <a:pt x="1441196" y="2078138"/>
                </a:cubicBezTo>
                <a:cubicBezTo>
                  <a:pt x="1441196" y="2074253"/>
                  <a:pt x="1445081" y="2074253"/>
                  <a:pt x="1448966" y="2070369"/>
                </a:cubicBezTo>
                <a:cubicBezTo>
                  <a:pt x="1452850" y="2066485"/>
                  <a:pt x="1452850" y="2066485"/>
                  <a:pt x="1452850" y="2062600"/>
                </a:cubicBezTo>
                <a:cubicBezTo>
                  <a:pt x="1448966" y="2062600"/>
                  <a:pt x="1448966" y="2062600"/>
                  <a:pt x="1456735" y="2062600"/>
                </a:cubicBezTo>
                <a:cubicBezTo>
                  <a:pt x="1464504" y="2062600"/>
                  <a:pt x="1472273" y="2058716"/>
                  <a:pt x="1480043" y="2054831"/>
                </a:cubicBezTo>
                <a:cubicBezTo>
                  <a:pt x="1487812" y="2050947"/>
                  <a:pt x="1499466" y="2043178"/>
                  <a:pt x="1507235" y="2043178"/>
                </a:cubicBezTo>
                <a:cubicBezTo>
                  <a:pt x="1515004" y="2039294"/>
                  <a:pt x="1546081" y="2023757"/>
                  <a:pt x="1549966" y="2019872"/>
                </a:cubicBezTo>
                <a:cubicBezTo>
                  <a:pt x="1549966" y="2019872"/>
                  <a:pt x="1549966" y="2015988"/>
                  <a:pt x="1549966" y="2015988"/>
                </a:cubicBezTo>
                <a:cubicBezTo>
                  <a:pt x="1549966" y="2015988"/>
                  <a:pt x="1538312" y="2019872"/>
                  <a:pt x="1499466" y="2031525"/>
                </a:cubicBezTo>
                <a:cubicBezTo>
                  <a:pt x="1495581" y="2035410"/>
                  <a:pt x="1491697" y="2039294"/>
                  <a:pt x="1487812" y="2039294"/>
                </a:cubicBezTo>
                <a:cubicBezTo>
                  <a:pt x="1483927" y="2043178"/>
                  <a:pt x="1480043" y="2043178"/>
                  <a:pt x="1480043" y="2043178"/>
                </a:cubicBezTo>
                <a:cubicBezTo>
                  <a:pt x="1476158" y="2039294"/>
                  <a:pt x="1460620" y="2043178"/>
                  <a:pt x="1441196" y="2050947"/>
                </a:cubicBezTo>
                <a:cubicBezTo>
                  <a:pt x="1433427" y="2054831"/>
                  <a:pt x="1421773" y="2058716"/>
                  <a:pt x="1417889" y="2058716"/>
                </a:cubicBezTo>
                <a:cubicBezTo>
                  <a:pt x="1414004" y="2058716"/>
                  <a:pt x="1402350" y="2062600"/>
                  <a:pt x="1382927" y="2070369"/>
                </a:cubicBezTo>
                <a:cubicBezTo>
                  <a:pt x="1367389" y="2082022"/>
                  <a:pt x="1347965" y="2089791"/>
                  <a:pt x="1344081" y="2089791"/>
                </a:cubicBezTo>
                <a:cubicBezTo>
                  <a:pt x="1340196" y="2093675"/>
                  <a:pt x="1332427" y="2097560"/>
                  <a:pt x="1324658" y="2101444"/>
                </a:cubicBezTo>
                <a:cubicBezTo>
                  <a:pt x="1313004" y="2109213"/>
                  <a:pt x="1305235" y="2105328"/>
                  <a:pt x="1293581" y="2097560"/>
                </a:cubicBezTo>
                <a:cubicBezTo>
                  <a:pt x="1285811" y="2089791"/>
                  <a:pt x="1285811" y="2089791"/>
                  <a:pt x="1270273" y="2097560"/>
                </a:cubicBezTo>
                <a:cubicBezTo>
                  <a:pt x="1278042" y="2093675"/>
                  <a:pt x="1281927" y="2089791"/>
                  <a:pt x="1285811" y="2082022"/>
                </a:cubicBezTo>
                <a:cubicBezTo>
                  <a:pt x="1293581" y="2066485"/>
                  <a:pt x="1297465" y="2062600"/>
                  <a:pt x="1316888" y="2054831"/>
                </a:cubicBezTo>
                <a:cubicBezTo>
                  <a:pt x="1328542" y="2047063"/>
                  <a:pt x="1328542" y="2047063"/>
                  <a:pt x="1320773" y="2050947"/>
                </a:cubicBezTo>
                <a:cubicBezTo>
                  <a:pt x="1316888" y="2050947"/>
                  <a:pt x="1309119" y="2050947"/>
                  <a:pt x="1305235" y="2054831"/>
                </a:cubicBezTo>
                <a:cubicBezTo>
                  <a:pt x="1293581" y="2058716"/>
                  <a:pt x="1274158" y="2062600"/>
                  <a:pt x="1270273" y="2058716"/>
                </a:cubicBezTo>
                <a:cubicBezTo>
                  <a:pt x="1270273" y="2054831"/>
                  <a:pt x="1270273" y="2054831"/>
                  <a:pt x="1274158" y="2054831"/>
                </a:cubicBezTo>
                <a:cubicBezTo>
                  <a:pt x="1281927" y="2054831"/>
                  <a:pt x="1316888" y="2039294"/>
                  <a:pt x="1316888" y="2039294"/>
                </a:cubicBezTo>
                <a:cubicBezTo>
                  <a:pt x="1316888" y="2035410"/>
                  <a:pt x="1316888" y="2035410"/>
                  <a:pt x="1324658" y="2031525"/>
                </a:cubicBezTo>
                <a:cubicBezTo>
                  <a:pt x="1328542" y="2031525"/>
                  <a:pt x="1332427" y="2027641"/>
                  <a:pt x="1336312" y="2023757"/>
                </a:cubicBezTo>
                <a:cubicBezTo>
                  <a:pt x="1340196" y="2019872"/>
                  <a:pt x="1371273" y="2000450"/>
                  <a:pt x="1382927" y="2000450"/>
                </a:cubicBezTo>
                <a:cubicBezTo>
                  <a:pt x="1386812" y="2000450"/>
                  <a:pt x="1398466" y="1996566"/>
                  <a:pt x="1406235" y="1992682"/>
                </a:cubicBezTo>
                <a:cubicBezTo>
                  <a:pt x="1414004" y="1984913"/>
                  <a:pt x="1425658" y="1981028"/>
                  <a:pt x="1429543" y="1981028"/>
                </a:cubicBezTo>
                <a:cubicBezTo>
                  <a:pt x="1441196" y="1981028"/>
                  <a:pt x="1448966" y="1977144"/>
                  <a:pt x="1472273" y="1961607"/>
                </a:cubicBezTo>
                <a:cubicBezTo>
                  <a:pt x="1480043" y="1957722"/>
                  <a:pt x="1495581" y="1946069"/>
                  <a:pt x="1511120" y="1942185"/>
                </a:cubicBezTo>
                <a:cubicBezTo>
                  <a:pt x="1526658" y="1934416"/>
                  <a:pt x="1538312" y="1926647"/>
                  <a:pt x="1538312" y="1926647"/>
                </a:cubicBezTo>
                <a:cubicBezTo>
                  <a:pt x="1546081" y="1918879"/>
                  <a:pt x="1581043" y="1903341"/>
                  <a:pt x="1584927" y="1903341"/>
                </a:cubicBezTo>
                <a:cubicBezTo>
                  <a:pt x="1588812" y="1903341"/>
                  <a:pt x="1588812" y="1899457"/>
                  <a:pt x="1584927" y="1895572"/>
                </a:cubicBezTo>
                <a:cubicBezTo>
                  <a:pt x="1581043" y="1895572"/>
                  <a:pt x="1561620" y="1903341"/>
                  <a:pt x="1538312" y="1914994"/>
                </a:cubicBezTo>
                <a:cubicBezTo>
                  <a:pt x="1530543" y="1918879"/>
                  <a:pt x="1518889" y="1922763"/>
                  <a:pt x="1515004" y="1922763"/>
                </a:cubicBezTo>
                <a:cubicBezTo>
                  <a:pt x="1511120" y="1926647"/>
                  <a:pt x="1495581" y="1930532"/>
                  <a:pt x="1480043" y="1938300"/>
                </a:cubicBezTo>
                <a:cubicBezTo>
                  <a:pt x="1456735" y="1949953"/>
                  <a:pt x="1452850" y="1953838"/>
                  <a:pt x="1452850" y="1957722"/>
                </a:cubicBezTo>
                <a:cubicBezTo>
                  <a:pt x="1452850" y="1961607"/>
                  <a:pt x="1452850" y="1961607"/>
                  <a:pt x="1437312" y="1965491"/>
                </a:cubicBezTo>
                <a:cubicBezTo>
                  <a:pt x="1425658" y="1965491"/>
                  <a:pt x="1417889" y="1965491"/>
                  <a:pt x="1417889" y="1965491"/>
                </a:cubicBezTo>
                <a:cubicBezTo>
                  <a:pt x="1417889" y="1965491"/>
                  <a:pt x="1421773" y="1961607"/>
                  <a:pt x="1425658" y="1961607"/>
                </a:cubicBezTo>
                <a:cubicBezTo>
                  <a:pt x="1433427" y="1953838"/>
                  <a:pt x="1437312" y="1949953"/>
                  <a:pt x="1425658" y="1953838"/>
                </a:cubicBezTo>
                <a:cubicBezTo>
                  <a:pt x="1417889" y="1957722"/>
                  <a:pt x="1382927" y="1973260"/>
                  <a:pt x="1375158" y="1977144"/>
                </a:cubicBezTo>
                <a:cubicBezTo>
                  <a:pt x="1363504" y="1984913"/>
                  <a:pt x="1340196" y="1996566"/>
                  <a:pt x="1332427" y="1996566"/>
                </a:cubicBezTo>
                <a:cubicBezTo>
                  <a:pt x="1332427" y="1996566"/>
                  <a:pt x="1328542" y="2000450"/>
                  <a:pt x="1324658" y="2000450"/>
                </a:cubicBezTo>
                <a:cubicBezTo>
                  <a:pt x="1324658" y="2004335"/>
                  <a:pt x="1320773" y="2008219"/>
                  <a:pt x="1316888" y="2008219"/>
                </a:cubicBezTo>
                <a:cubicBezTo>
                  <a:pt x="1313004" y="2008219"/>
                  <a:pt x="1313004" y="2008219"/>
                  <a:pt x="1313004" y="2012103"/>
                </a:cubicBezTo>
                <a:cubicBezTo>
                  <a:pt x="1309119" y="2012103"/>
                  <a:pt x="1309119" y="2012103"/>
                  <a:pt x="1305235" y="2012103"/>
                </a:cubicBezTo>
                <a:cubicBezTo>
                  <a:pt x="1305235" y="2015988"/>
                  <a:pt x="1297465" y="2019872"/>
                  <a:pt x="1293581" y="2023757"/>
                </a:cubicBezTo>
                <a:cubicBezTo>
                  <a:pt x="1281927" y="2031525"/>
                  <a:pt x="1281927" y="2031525"/>
                  <a:pt x="1278042" y="2027641"/>
                </a:cubicBezTo>
                <a:cubicBezTo>
                  <a:pt x="1270273" y="2027641"/>
                  <a:pt x="1266388" y="2027641"/>
                  <a:pt x="1246965" y="2035410"/>
                </a:cubicBezTo>
                <a:cubicBezTo>
                  <a:pt x="1235311" y="2043178"/>
                  <a:pt x="1223657" y="2047063"/>
                  <a:pt x="1219772" y="2047063"/>
                </a:cubicBezTo>
                <a:cubicBezTo>
                  <a:pt x="1212004" y="2050947"/>
                  <a:pt x="1208119" y="2047063"/>
                  <a:pt x="1208119" y="2043178"/>
                </a:cubicBezTo>
                <a:cubicBezTo>
                  <a:pt x="1212004" y="2039294"/>
                  <a:pt x="1196465" y="2031525"/>
                  <a:pt x="1180927" y="2031525"/>
                </a:cubicBezTo>
                <a:cubicBezTo>
                  <a:pt x="1169272" y="2031525"/>
                  <a:pt x="1165388" y="2031525"/>
                  <a:pt x="1165388" y="2035410"/>
                </a:cubicBezTo>
                <a:cubicBezTo>
                  <a:pt x="1161503" y="2043178"/>
                  <a:pt x="1157618" y="2043178"/>
                  <a:pt x="1149849" y="2039294"/>
                </a:cubicBezTo>
                <a:cubicBezTo>
                  <a:pt x="1149849" y="2035410"/>
                  <a:pt x="1145965" y="2035410"/>
                  <a:pt x="1142080" y="2039294"/>
                </a:cubicBezTo>
                <a:cubicBezTo>
                  <a:pt x="1138195" y="2043178"/>
                  <a:pt x="1134311" y="2047063"/>
                  <a:pt x="1130426" y="2047063"/>
                </a:cubicBezTo>
                <a:cubicBezTo>
                  <a:pt x="1126541" y="2047063"/>
                  <a:pt x="1072157" y="2078138"/>
                  <a:pt x="1068272" y="2082022"/>
                </a:cubicBezTo>
                <a:cubicBezTo>
                  <a:pt x="1064387" y="2085906"/>
                  <a:pt x="1060503" y="2085906"/>
                  <a:pt x="1056618" y="2085906"/>
                </a:cubicBezTo>
                <a:cubicBezTo>
                  <a:pt x="1052734" y="2085906"/>
                  <a:pt x="1052734" y="2085906"/>
                  <a:pt x="1056618" y="2082022"/>
                </a:cubicBezTo>
                <a:cubicBezTo>
                  <a:pt x="1056618" y="2082022"/>
                  <a:pt x="1060503" y="2078138"/>
                  <a:pt x="1060503" y="2078138"/>
                </a:cubicBezTo>
                <a:cubicBezTo>
                  <a:pt x="1064387" y="2078138"/>
                  <a:pt x="1083810" y="2066485"/>
                  <a:pt x="1083810" y="2066485"/>
                </a:cubicBezTo>
                <a:cubicBezTo>
                  <a:pt x="1079926" y="2062600"/>
                  <a:pt x="1052734" y="2078138"/>
                  <a:pt x="1044964" y="2082022"/>
                </a:cubicBezTo>
                <a:cubicBezTo>
                  <a:pt x="1041080" y="2085906"/>
                  <a:pt x="1037195" y="2085906"/>
                  <a:pt x="1037195" y="2085906"/>
                </a:cubicBezTo>
                <a:cubicBezTo>
                  <a:pt x="1033310" y="2085906"/>
                  <a:pt x="1037195" y="2082022"/>
                  <a:pt x="1052734" y="2074253"/>
                </a:cubicBezTo>
                <a:cubicBezTo>
                  <a:pt x="1072157" y="2062600"/>
                  <a:pt x="1083810" y="2058716"/>
                  <a:pt x="1087695" y="2054831"/>
                </a:cubicBezTo>
                <a:cubicBezTo>
                  <a:pt x="1091580" y="2054831"/>
                  <a:pt x="1091580" y="2054831"/>
                  <a:pt x="1095464" y="2050947"/>
                </a:cubicBezTo>
                <a:cubicBezTo>
                  <a:pt x="1099349" y="2047063"/>
                  <a:pt x="1099349" y="2047063"/>
                  <a:pt x="1087695" y="2050947"/>
                </a:cubicBezTo>
                <a:cubicBezTo>
                  <a:pt x="1083810" y="2050947"/>
                  <a:pt x="1076041" y="2054831"/>
                  <a:pt x="1076041" y="2054831"/>
                </a:cubicBezTo>
                <a:cubicBezTo>
                  <a:pt x="1068272" y="2058716"/>
                  <a:pt x="1029426" y="2078138"/>
                  <a:pt x="1021657" y="2078138"/>
                </a:cubicBezTo>
                <a:cubicBezTo>
                  <a:pt x="1021657" y="2078138"/>
                  <a:pt x="1017772" y="2082022"/>
                  <a:pt x="1013887" y="2082022"/>
                </a:cubicBezTo>
                <a:cubicBezTo>
                  <a:pt x="1013887" y="2085906"/>
                  <a:pt x="1006118" y="2089791"/>
                  <a:pt x="1002234" y="2093675"/>
                </a:cubicBezTo>
                <a:cubicBezTo>
                  <a:pt x="986695" y="2097560"/>
                  <a:pt x="971157" y="2105328"/>
                  <a:pt x="963387" y="2109213"/>
                </a:cubicBezTo>
                <a:cubicBezTo>
                  <a:pt x="959503" y="2113097"/>
                  <a:pt x="951734" y="2113097"/>
                  <a:pt x="940080" y="2113097"/>
                </a:cubicBezTo>
                <a:cubicBezTo>
                  <a:pt x="932310" y="2116981"/>
                  <a:pt x="924541" y="2116981"/>
                  <a:pt x="920657" y="2120866"/>
                </a:cubicBezTo>
                <a:cubicBezTo>
                  <a:pt x="920657" y="2120866"/>
                  <a:pt x="912887" y="2124750"/>
                  <a:pt x="909003" y="2128635"/>
                </a:cubicBezTo>
                <a:cubicBezTo>
                  <a:pt x="901233" y="2128635"/>
                  <a:pt x="893464" y="2136403"/>
                  <a:pt x="885695" y="2140288"/>
                </a:cubicBezTo>
                <a:cubicBezTo>
                  <a:pt x="874041" y="2144172"/>
                  <a:pt x="870156" y="2144172"/>
                  <a:pt x="870156" y="2140288"/>
                </a:cubicBezTo>
                <a:cubicBezTo>
                  <a:pt x="870156" y="2136403"/>
                  <a:pt x="877926" y="2124750"/>
                  <a:pt x="885695" y="2124750"/>
                </a:cubicBezTo>
                <a:cubicBezTo>
                  <a:pt x="885695" y="2120866"/>
                  <a:pt x="889580" y="2120866"/>
                  <a:pt x="889580" y="2120866"/>
                </a:cubicBezTo>
                <a:cubicBezTo>
                  <a:pt x="889580" y="2116981"/>
                  <a:pt x="901233" y="2105328"/>
                  <a:pt x="901233" y="2101444"/>
                </a:cubicBezTo>
                <a:cubicBezTo>
                  <a:pt x="905118" y="2101444"/>
                  <a:pt x="905118" y="2105328"/>
                  <a:pt x="905118" y="2105328"/>
                </a:cubicBezTo>
                <a:cubicBezTo>
                  <a:pt x="905118" y="2113097"/>
                  <a:pt x="912887" y="2113097"/>
                  <a:pt x="912887" y="2105328"/>
                </a:cubicBezTo>
                <a:cubicBezTo>
                  <a:pt x="916772" y="2097560"/>
                  <a:pt x="924541" y="2093675"/>
                  <a:pt x="924541" y="2097560"/>
                </a:cubicBezTo>
                <a:cubicBezTo>
                  <a:pt x="928426" y="2101444"/>
                  <a:pt x="940080" y="2101444"/>
                  <a:pt x="940080" y="2097560"/>
                </a:cubicBezTo>
                <a:cubicBezTo>
                  <a:pt x="940080" y="2093675"/>
                  <a:pt x="943964" y="2093675"/>
                  <a:pt x="951734" y="2093675"/>
                </a:cubicBezTo>
                <a:cubicBezTo>
                  <a:pt x="959503" y="2093675"/>
                  <a:pt x="959503" y="2089791"/>
                  <a:pt x="959503" y="2085906"/>
                </a:cubicBezTo>
                <a:cubicBezTo>
                  <a:pt x="959503" y="2085906"/>
                  <a:pt x="959503" y="2082022"/>
                  <a:pt x="963387" y="2082022"/>
                </a:cubicBezTo>
                <a:cubicBezTo>
                  <a:pt x="963387" y="2082022"/>
                  <a:pt x="967272" y="2078138"/>
                  <a:pt x="967272" y="2078138"/>
                </a:cubicBezTo>
                <a:cubicBezTo>
                  <a:pt x="975041" y="2074253"/>
                  <a:pt x="1002234" y="2058716"/>
                  <a:pt x="1010003" y="2058716"/>
                </a:cubicBezTo>
                <a:cubicBezTo>
                  <a:pt x="1013887" y="2058716"/>
                  <a:pt x="1017772" y="2058716"/>
                  <a:pt x="1013887" y="2058716"/>
                </a:cubicBezTo>
                <a:cubicBezTo>
                  <a:pt x="1013887" y="2070369"/>
                  <a:pt x="1041080" y="2062600"/>
                  <a:pt x="1076041" y="2047063"/>
                </a:cubicBezTo>
                <a:cubicBezTo>
                  <a:pt x="1087695" y="2043178"/>
                  <a:pt x="1091580" y="2039294"/>
                  <a:pt x="1095464" y="2043178"/>
                </a:cubicBezTo>
                <a:cubicBezTo>
                  <a:pt x="1107118" y="2043178"/>
                  <a:pt x="1118772" y="2039294"/>
                  <a:pt x="1126541" y="2035410"/>
                </a:cubicBezTo>
                <a:cubicBezTo>
                  <a:pt x="1126541" y="2031525"/>
                  <a:pt x="1134311" y="2027641"/>
                  <a:pt x="1138195" y="2027641"/>
                </a:cubicBezTo>
                <a:cubicBezTo>
                  <a:pt x="1142080" y="2023757"/>
                  <a:pt x="1149849" y="2019872"/>
                  <a:pt x="1149849" y="2019872"/>
                </a:cubicBezTo>
                <a:cubicBezTo>
                  <a:pt x="1149849" y="2019872"/>
                  <a:pt x="1149849" y="2019872"/>
                  <a:pt x="1153734" y="2015988"/>
                </a:cubicBezTo>
                <a:cubicBezTo>
                  <a:pt x="1153734" y="2015988"/>
                  <a:pt x="1157618" y="2015988"/>
                  <a:pt x="1161503" y="2012103"/>
                </a:cubicBezTo>
                <a:cubicBezTo>
                  <a:pt x="1165388" y="2008219"/>
                  <a:pt x="1219772" y="1984913"/>
                  <a:pt x="1223657" y="1981028"/>
                </a:cubicBezTo>
                <a:cubicBezTo>
                  <a:pt x="1243081" y="1977144"/>
                  <a:pt x="1258619" y="1973260"/>
                  <a:pt x="1270273" y="1969375"/>
                </a:cubicBezTo>
                <a:cubicBezTo>
                  <a:pt x="1285811" y="1961607"/>
                  <a:pt x="1320773" y="1946069"/>
                  <a:pt x="1328542" y="1942185"/>
                </a:cubicBezTo>
                <a:cubicBezTo>
                  <a:pt x="1336312" y="1938300"/>
                  <a:pt x="1359619" y="1926647"/>
                  <a:pt x="1367389" y="1922763"/>
                </a:cubicBezTo>
                <a:cubicBezTo>
                  <a:pt x="1371273" y="1922763"/>
                  <a:pt x="1371273" y="1922763"/>
                  <a:pt x="1371273" y="1918879"/>
                </a:cubicBezTo>
                <a:cubicBezTo>
                  <a:pt x="1371273" y="1918879"/>
                  <a:pt x="1371273" y="1918879"/>
                  <a:pt x="1347965" y="1926647"/>
                </a:cubicBezTo>
                <a:cubicBezTo>
                  <a:pt x="1344081" y="1926647"/>
                  <a:pt x="1332427" y="1930532"/>
                  <a:pt x="1328542" y="1930532"/>
                </a:cubicBezTo>
                <a:cubicBezTo>
                  <a:pt x="1320773" y="1934416"/>
                  <a:pt x="1313004" y="1934416"/>
                  <a:pt x="1313004" y="1938300"/>
                </a:cubicBezTo>
                <a:cubicBezTo>
                  <a:pt x="1313004" y="1938300"/>
                  <a:pt x="1309119" y="1942185"/>
                  <a:pt x="1305235" y="1942185"/>
                </a:cubicBezTo>
                <a:cubicBezTo>
                  <a:pt x="1305235" y="1942185"/>
                  <a:pt x="1293581" y="1946069"/>
                  <a:pt x="1281927" y="1949953"/>
                </a:cubicBezTo>
                <a:cubicBezTo>
                  <a:pt x="1274158" y="1953838"/>
                  <a:pt x="1262504" y="1957722"/>
                  <a:pt x="1258619" y="1961607"/>
                </a:cubicBezTo>
                <a:cubicBezTo>
                  <a:pt x="1254734" y="1961607"/>
                  <a:pt x="1223657" y="1973260"/>
                  <a:pt x="1184811" y="1988797"/>
                </a:cubicBezTo>
                <a:cubicBezTo>
                  <a:pt x="1173157" y="1996566"/>
                  <a:pt x="1161503" y="1996566"/>
                  <a:pt x="1134311" y="2000450"/>
                </a:cubicBezTo>
                <a:cubicBezTo>
                  <a:pt x="1103234" y="2004335"/>
                  <a:pt x="1099349" y="2008219"/>
                  <a:pt x="1091580" y="2012103"/>
                </a:cubicBezTo>
                <a:cubicBezTo>
                  <a:pt x="1087695" y="2015988"/>
                  <a:pt x="1087695" y="2015988"/>
                  <a:pt x="1083810" y="2015988"/>
                </a:cubicBezTo>
                <a:cubicBezTo>
                  <a:pt x="1083810" y="2015988"/>
                  <a:pt x="1076041" y="2023757"/>
                  <a:pt x="1068272" y="2027641"/>
                </a:cubicBezTo>
                <a:cubicBezTo>
                  <a:pt x="1056618" y="2031525"/>
                  <a:pt x="1044964" y="2039294"/>
                  <a:pt x="1041080" y="2039294"/>
                </a:cubicBezTo>
                <a:cubicBezTo>
                  <a:pt x="1033310" y="2043178"/>
                  <a:pt x="1033310" y="2043178"/>
                  <a:pt x="1033310" y="2043178"/>
                </a:cubicBezTo>
                <a:cubicBezTo>
                  <a:pt x="1041080" y="2035410"/>
                  <a:pt x="1041080" y="2035410"/>
                  <a:pt x="1041080" y="2035410"/>
                </a:cubicBezTo>
                <a:cubicBezTo>
                  <a:pt x="1041080" y="2031525"/>
                  <a:pt x="1048849" y="2027641"/>
                  <a:pt x="1048849" y="2027641"/>
                </a:cubicBezTo>
                <a:cubicBezTo>
                  <a:pt x="1052734" y="2027641"/>
                  <a:pt x="1056618" y="2023757"/>
                  <a:pt x="1060503" y="2023757"/>
                </a:cubicBezTo>
                <a:cubicBezTo>
                  <a:pt x="1068272" y="2015988"/>
                  <a:pt x="1068272" y="2015988"/>
                  <a:pt x="1060503" y="2012103"/>
                </a:cubicBezTo>
                <a:cubicBezTo>
                  <a:pt x="1056618" y="2008219"/>
                  <a:pt x="1048849" y="2012103"/>
                  <a:pt x="1048849" y="2015988"/>
                </a:cubicBezTo>
                <a:cubicBezTo>
                  <a:pt x="1052734" y="2019872"/>
                  <a:pt x="1041080" y="2027641"/>
                  <a:pt x="1033310" y="2031525"/>
                </a:cubicBezTo>
                <a:cubicBezTo>
                  <a:pt x="1029426" y="2031525"/>
                  <a:pt x="1029426" y="2031525"/>
                  <a:pt x="1025541" y="2031525"/>
                </a:cubicBezTo>
                <a:cubicBezTo>
                  <a:pt x="1025541" y="2035410"/>
                  <a:pt x="1002234" y="2047063"/>
                  <a:pt x="990580" y="2047063"/>
                </a:cubicBezTo>
                <a:cubicBezTo>
                  <a:pt x="990580" y="2050947"/>
                  <a:pt x="978926" y="2050947"/>
                  <a:pt x="967272" y="2050947"/>
                </a:cubicBezTo>
                <a:cubicBezTo>
                  <a:pt x="947849" y="2054831"/>
                  <a:pt x="924541" y="2066485"/>
                  <a:pt x="924541" y="2074253"/>
                </a:cubicBezTo>
                <a:cubicBezTo>
                  <a:pt x="924541" y="2078138"/>
                  <a:pt x="920657" y="2082022"/>
                  <a:pt x="909003" y="2082022"/>
                </a:cubicBezTo>
                <a:cubicBezTo>
                  <a:pt x="905118" y="2082022"/>
                  <a:pt x="901233" y="2082022"/>
                  <a:pt x="893464" y="2085906"/>
                </a:cubicBezTo>
                <a:cubicBezTo>
                  <a:pt x="881810" y="2093675"/>
                  <a:pt x="874041" y="2093675"/>
                  <a:pt x="862387" y="2085906"/>
                </a:cubicBezTo>
                <a:cubicBezTo>
                  <a:pt x="854618" y="2082022"/>
                  <a:pt x="850733" y="2082022"/>
                  <a:pt x="831310" y="2089791"/>
                </a:cubicBezTo>
                <a:cubicBezTo>
                  <a:pt x="827426" y="2093675"/>
                  <a:pt x="819656" y="2097560"/>
                  <a:pt x="811887" y="2101444"/>
                </a:cubicBezTo>
                <a:cubicBezTo>
                  <a:pt x="808002" y="2101444"/>
                  <a:pt x="800233" y="2105328"/>
                  <a:pt x="796349" y="2109213"/>
                </a:cubicBezTo>
                <a:cubicBezTo>
                  <a:pt x="776925" y="2120866"/>
                  <a:pt x="773041" y="2120866"/>
                  <a:pt x="765271" y="2120866"/>
                </a:cubicBezTo>
                <a:cubicBezTo>
                  <a:pt x="757502" y="2116981"/>
                  <a:pt x="753618" y="2120866"/>
                  <a:pt x="726425" y="2132519"/>
                </a:cubicBezTo>
                <a:cubicBezTo>
                  <a:pt x="691464" y="2148056"/>
                  <a:pt x="687579" y="2151941"/>
                  <a:pt x="687579" y="2144172"/>
                </a:cubicBezTo>
                <a:cubicBezTo>
                  <a:pt x="687579" y="2144172"/>
                  <a:pt x="691464" y="2140288"/>
                  <a:pt x="707002" y="2128635"/>
                </a:cubicBezTo>
                <a:cubicBezTo>
                  <a:pt x="718656" y="2124750"/>
                  <a:pt x="730310" y="2116981"/>
                  <a:pt x="730310" y="2116981"/>
                </a:cubicBezTo>
                <a:cubicBezTo>
                  <a:pt x="734194" y="2116981"/>
                  <a:pt x="734194" y="2116981"/>
                  <a:pt x="738079" y="2113097"/>
                </a:cubicBezTo>
                <a:cubicBezTo>
                  <a:pt x="741964" y="2113097"/>
                  <a:pt x="753618" y="2105328"/>
                  <a:pt x="765271" y="2101444"/>
                </a:cubicBezTo>
                <a:cubicBezTo>
                  <a:pt x="792464" y="2089791"/>
                  <a:pt x="796349" y="2085906"/>
                  <a:pt x="788579" y="2082022"/>
                </a:cubicBezTo>
                <a:cubicBezTo>
                  <a:pt x="784695" y="2082022"/>
                  <a:pt x="776925" y="2078138"/>
                  <a:pt x="773041" y="2082022"/>
                </a:cubicBezTo>
                <a:cubicBezTo>
                  <a:pt x="757502" y="2085906"/>
                  <a:pt x="776925" y="2070369"/>
                  <a:pt x="800233" y="2066485"/>
                </a:cubicBezTo>
                <a:cubicBezTo>
                  <a:pt x="808002" y="2062600"/>
                  <a:pt x="827426" y="2050947"/>
                  <a:pt x="831310" y="2050947"/>
                </a:cubicBezTo>
                <a:cubicBezTo>
                  <a:pt x="831310" y="2047063"/>
                  <a:pt x="839079" y="2043178"/>
                  <a:pt x="850733" y="2039294"/>
                </a:cubicBezTo>
                <a:cubicBezTo>
                  <a:pt x="858503" y="2035410"/>
                  <a:pt x="870156" y="2031525"/>
                  <a:pt x="874041" y="2027641"/>
                </a:cubicBezTo>
                <a:cubicBezTo>
                  <a:pt x="877926" y="2027641"/>
                  <a:pt x="885695" y="2023757"/>
                  <a:pt x="893464" y="2019872"/>
                </a:cubicBezTo>
                <a:cubicBezTo>
                  <a:pt x="916772" y="2012103"/>
                  <a:pt x="940080" y="2004335"/>
                  <a:pt x="951734" y="1996566"/>
                </a:cubicBezTo>
                <a:cubicBezTo>
                  <a:pt x="955618" y="1996566"/>
                  <a:pt x="963387" y="1992682"/>
                  <a:pt x="967272" y="1988797"/>
                </a:cubicBezTo>
                <a:cubicBezTo>
                  <a:pt x="982810" y="1984913"/>
                  <a:pt x="994464" y="1977144"/>
                  <a:pt x="998349" y="1973260"/>
                </a:cubicBezTo>
                <a:cubicBezTo>
                  <a:pt x="998349" y="1973260"/>
                  <a:pt x="1002234" y="1973260"/>
                  <a:pt x="1006118" y="1973260"/>
                </a:cubicBezTo>
                <a:cubicBezTo>
                  <a:pt x="1010003" y="1973260"/>
                  <a:pt x="1013887" y="1973260"/>
                  <a:pt x="1017772" y="1969375"/>
                </a:cubicBezTo>
                <a:cubicBezTo>
                  <a:pt x="1021657" y="1965491"/>
                  <a:pt x="1017772" y="1957722"/>
                  <a:pt x="1010003" y="1957722"/>
                </a:cubicBezTo>
                <a:cubicBezTo>
                  <a:pt x="1002234" y="1957722"/>
                  <a:pt x="986695" y="1969375"/>
                  <a:pt x="982810" y="1973260"/>
                </a:cubicBezTo>
                <a:cubicBezTo>
                  <a:pt x="978926" y="1977144"/>
                  <a:pt x="975041" y="1981028"/>
                  <a:pt x="963387" y="1981028"/>
                </a:cubicBezTo>
                <a:cubicBezTo>
                  <a:pt x="955618" y="1984913"/>
                  <a:pt x="947849" y="1984913"/>
                  <a:pt x="943964" y="1988797"/>
                </a:cubicBezTo>
                <a:cubicBezTo>
                  <a:pt x="940080" y="1992682"/>
                  <a:pt x="932310" y="1992682"/>
                  <a:pt x="928426" y="1996566"/>
                </a:cubicBezTo>
                <a:cubicBezTo>
                  <a:pt x="920657" y="1996566"/>
                  <a:pt x="909003" y="2000450"/>
                  <a:pt x="897349" y="2008219"/>
                </a:cubicBezTo>
                <a:cubicBezTo>
                  <a:pt x="870156" y="2019872"/>
                  <a:pt x="866272" y="2019872"/>
                  <a:pt x="854618" y="2019872"/>
                </a:cubicBezTo>
                <a:cubicBezTo>
                  <a:pt x="850733" y="2023757"/>
                  <a:pt x="839079" y="2023757"/>
                  <a:pt x="831310" y="2027641"/>
                </a:cubicBezTo>
                <a:cubicBezTo>
                  <a:pt x="811887" y="2035410"/>
                  <a:pt x="808002" y="2039294"/>
                  <a:pt x="808002" y="2035410"/>
                </a:cubicBezTo>
                <a:cubicBezTo>
                  <a:pt x="804118" y="2031525"/>
                  <a:pt x="874041" y="2004335"/>
                  <a:pt x="885695" y="2000450"/>
                </a:cubicBezTo>
                <a:cubicBezTo>
                  <a:pt x="889580" y="2000450"/>
                  <a:pt x="893464" y="2000450"/>
                  <a:pt x="893464" y="1996566"/>
                </a:cubicBezTo>
                <a:cubicBezTo>
                  <a:pt x="901233" y="1992682"/>
                  <a:pt x="924541" y="1981028"/>
                  <a:pt x="936195" y="1981028"/>
                </a:cubicBezTo>
                <a:cubicBezTo>
                  <a:pt x="943964" y="1981028"/>
                  <a:pt x="951734" y="1977144"/>
                  <a:pt x="951734" y="1977144"/>
                </a:cubicBezTo>
                <a:cubicBezTo>
                  <a:pt x="951734" y="1977144"/>
                  <a:pt x="959503" y="1973260"/>
                  <a:pt x="967272" y="1969375"/>
                </a:cubicBezTo>
                <a:cubicBezTo>
                  <a:pt x="975041" y="1961607"/>
                  <a:pt x="982810" y="1957722"/>
                  <a:pt x="982810" y="1957722"/>
                </a:cubicBezTo>
                <a:cubicBezTo>
                  <a:pt x="982810" y="1957722"/>
                  <a:pt x="986695" y="1957722"/>
                  <a:pt x="990580" y="1957722"/>
                </a:cubicBezTo>
                <a:cubicBezTo>
                  <a:pt x="998349" y="1957722"/>
                  <a:pt x="998349" y="1957722"/>
                  <a:pt x="1002234" y="1953838"/>
                </a:cubicBezTo>
                <a:cubicBezTo>
                  <a:pt x="1002234" y="1949953"/>
                  <a:pt x="1006118" y="1946069"/>
                  <a:pt x="1010003" y="1946069"/>
                </a:cubicBezTo>
                <a:cubicBezTo>
                  <a:pt x="1017772" y="1942185"/>
                  <a:pt x="1021657" y="1942185"/>
                  <a:pt x="1025541" y="1938300"/>
                </a:cubicBezTo>
                <a:cubicBezTo>
                  <a:pt x="1025541" y="1934416"/>
                  <a:pt x="1029426" y="1934416"/>
                  <a:pt x="1033310" y="1934416"/>
                </a:cubicBezTo>
                <a:cubicBezTo>
                  <a:pt x="1041080" y="1938300"/>
                  <a:pt x="1044964" y="1934416"/>
                  <a:pt x="1044964" y="1926647"/>
                </a:cubicBezTo>
                <a:cubicBezTo>
                  <a:pt x="1041080" y="1918879"/>
                  <a:pt x="1041080" y="1918879"/>
                  <a:pt x="1044964" y="1914994"/>
                </a:cubicBezTo>
                <a:cubicBezTo>
                  <a:pt x="1052734" y="1911110"/>
                  <a:pt x="1056618" y="1903341"/>
                  <a:pt x="1048849" y="1903341"/>
                </a:cubicBezTo>
                <a:cubicBezTo>
                  <a:pt x="1044964" y="1903341"/>
                  <a:pt x="1025541" y="1903341"/>
                  <a:pt x="1006118" y="1907225"/>
                </a:cubicBezTo>
                <a:cubicBezTo>
                  <a:pt x="994464" y="1911110"/>
                  <a:pt x="990580" y="1911110"/>
                  <a:pt x="990580" y="1907225"/>
                </a:cubicBezTo>
                <a:cubicBezTo>
                  <a:pt x="990580" y="1907225"/>
                  <a:pt x="994464" y="1903341"/>
                  <a:pt x="998349" y="1903341"/>
                </a:cubicBezTo>
                <a:cubicBezTo>
                  <a:pt x="998349" y="1903341"/>
                  <a:pt x="1006118" y="1899457"/>
                  <a:pt x="1010003" y="1895572"/>
                </a:cubicBezTo>
                <a:cubicBezTo>
                  <a:pt x="1013887" y="1887804"/>
                  <a:pt x="1025541" y="1883919"/>
                  <a:pt x="1029426" y="1883919"/>
                </a:cubicBezTo>
                <a:cubicBezTo>
                  <a:pt x="1037195" y="1880035"/>
                  <a:pt x="1044964" y="1876150"/>
                  <a:pt x="1044964" y="1876150"/>
                </a:cubicBezTo>
                <a:cubicBezTo>
                  <a:pt x="1044964" y="1872266"/>
                  <a:pt x="1048849" y="1872266"/>
                  <a:pt x="1052734" y="1872266"/>
                </a:cubicBezTo>
                <a:cubicBezTo>
                  <a:pt x="1056618" y="1872266"/>
                  <a:pt x="1056618" y="1872266"/>
                  <a:pt x="1060503" y="1868382"/>
                </a:cubicBezTo>
                <a:cubicBezTo>
                  <a:pt x="1060503" y="1868382"/>
                  <a:pt x="1068272" y="1864497"/>
                  <a:pt x="1072157" y="1864497"/>
                </a:cubicBezTo>
                <a:cubicBezTo>
                  <a:pt x="1087695" y="1856729"/>
                  <a:pt x="1107118" y="1848960"/>
                  <a:pt x="1111003" y="1845076"/>
                </a:cubicBezTo>
                <a:cubicBezTo>
                  <a:pt x="1111003" y="1841191"/>
                  <a:pt x="1091580" y="1848960"/>
                  <a:pt x="1079926" y="1852844"/>
                </a:cubicBezTo>
                <a:cubicBezTo>
                  <a:pt x="1079926" y="1852844"/>
                  <a:pt x="1072157" y="1856729"/>
                  <a:pt x="1064387" y="1860613"/>
                </a:cubicBezTo>
                <a:cubicBezTo>
                  <a:pt x="1048849" y="1872266"/>
                  <a:pt x="1033310" y="1876150"/>
                  <a:pt x="1002234" y="1880035"/>
                </a:cubicBezTo>
                <a:cubicBezTo>
                  <a:pt x="982810" y="1883919"/>
                  <a:pt x="967272" y="1883919"/>
                  <a:pt x="963387" y="1887804"/>
                </a:cubicBezTo>
                <a:cubicBezTo>
                  <a:pt x="959503" y="1887804"/>
                  <a:pt x="940080" y="1895572"/>
                  <a:pt x="909003" y="1907225"/>
                </a:cubicBezTo>
                <a:cubicBezTo>
                  <a:pt x="874041" y="1914994"/>
                  <a:pt x="870156" y="1918879"/>
                  <a:pt x="854618" y="1926647"/>
                </a:cubicBezTo>
                <a:cubicBezTo>
                  <a:pt x="850733" y="1926647"/>
                  <a:pt x="835195" y="1934416"/>
                  <a:pt x="823541" y="1938300"/>
                </a:cubicBezTo>
                <a:cubicBezTo>
                  <a:pt x="811887" y="1946069"/>
                  <a:pt x="792464" y="1953838"/>
                  <a:pt x="784695" y="1957722"/>
                </a:cubicBezTo>
                <a:cubicBezTo>
                  <a:pt x="773041" y="1961607"/>
                  <a:pt x="761387" y="1969375"/>
                  <a:pt x="753618" y="1969375"/>
                </a:cubicBezTo>
                <a:cubicBezTo>
                  <a:pt x="749733" y="1969375"/>
                  <a:pt x="738079" y="1977144"/>
                  <a:pt x="726425" y="1981028"/>
                </a:cubicBezTo>
                <a:cubicBezTo>
                  <a:pt x="710887" y="1988797"/>
                  <a:pt x="695348" y="1992682"/>
                  <a:pt x="699233" y="1988797"/>
                </a:cubicBezTo>
                <a:cubicBezTo>
                  <a:pt x="703117" y="1984913"/>
                  <a:pt x="707002" y="1981028"/>
                  <a:pt x="710887" y="1981028"/>
                </a:cubicBezTo>
                <a:cubicBezTo>
                  <a:pt x="714771" y="1977144"/>
                  <a:pt x="718656" y="1973260"/>
                  <a:pt x="718656" y="1969375"/>
                </a:cubicBezTo>
                <a:cubicBezTo>
                  <a:pt x="722541" y="1965491"/>
                  <a:pt x="734194" y="1957722"/>
                  <a:pt x="757502" y="1949953"/>
                </a:cubicBezTo>
                <a:cubicBezTo>
                  <a:pt x="765271" y="1949953"/>
                  <a:pt x="776925" y="1942185"/>
                  <a:pt x="784695" y="1938300"/>
                </a:cubicBezTo>
                <a:cubicBezTo>
                  <a:pt x="792464" y="1930532"/>
                  <a:pt x="808002" y="1926647"/>
                  <a:pt x="815772" y="1922763"/>
                </a:cubicBezTo>
                <a:cubicBezTo>
                  <a:pt x="839079" y="1914994"/>
                  <a:pt x="854618" y="1907225"/>
                  <a:pt x="858503" y="1903341"/>
                </a:cubicBezTo>
                <a:cubicBezTo>
                  <a:pt x="862387" y="1903341"/>
                  <a:pt x="870156" y="1899457"/>
                  <a:pt x="877926" y="1895572"/>
                </a:cubicBezTo>
                <a:cubicBezTo>
                  <a:pt x="885695" y="1891688"/>
                  <a:pt x="893464" y="1887804"/>
                  <a:pt x="893464" y="1883919"/>
                </a:cubicBezTo>
                <a:cubicBezTo>
                  <a:pt x="897349" y="1880035"/>
                  <a:pt x="901233" y="1880035"/>
                  <a:pt x="909003" y="1880035"/>
                </a:cubicBezTo>
                <a:cubicBezTo>
                  <a:pt x="912887" y="1876150"/>
                  <a:pt x="916772" y="1876150"/>
                  <a:pt x="916772" y="1876150"/>
                </a:cubicBezTo>
                <a:cubicBezTo>
                  <a:pt x="920657" y="1868382"/>
                  <a:pt x="916772" y="1868382"/>
                  <a:pt x="905118" y="1872266"/>
                </a:cubicBezTo>
                <a:cubicBezTo>
                  <a:pt x="901233" y="1876150"/>
                  <a:pt x="885695" y="1880035"/>
                  <a:pt x="877926" y="1880035"/>
                </a:cubicBezTo>
                <a:cubicBezTo>
                  <a:pt x="858503" y="1883919"/>
                  <a:pt x="839079" y="1891688"/>
                  <a:pt x="827426" y="1895572"/>
                </a:cubicBezTo>
                <a:cubicBezTo>
                  <a:pt x="823541" y="1899457"/>
                  <a:pt x="823541" y="1899457"/>
                  <a:pt x="819656" y="1895572"/>
                </a:cubicBezTo>
                <a:cubicBezTo>
                  <a:pt x="819656" y="1895572"/>
                  <a:pt x="823541" y="1891688"/>
                  <a:pt x="823541" y="1891688"/>
                </a:cubicBezTo>
                <a:cubicBezTo>
                  <a:pt x="827426" y="1891688"/>
                  <a:pt x="835195" y="1887804"/>
                  <a:pt x="842964" y="1883919"/>
                </a:cubicBezTo>
                <a:cubicBezTo>
                  <a:pt x="850733" y="1880035"/>
                  <a:pt x="866272" y="1876150"/>
                  <a:pt x="877926" y="1872266"/>
                </a:cubicBezTo>
                <a:cubicBezTo>
                  <a:pt x="889580" y="1868382"/>
                  <a:pt x="905118" y="1860613"/>
                  <a:pt x="909003" y="1856729"/>
                </a:cubicBezTo>
                <a:cubicBezTo>
                  <a:pt x="928426" y="1845076"/>
                  <a:pt x="936195" y="1845076"/>
                  <a:pt x="940080" y="1841191"/>
                </a:cubicBezTo>
                <a:cubicBezTo>
                  <a:pt x="943964" y="1841191"/>
                  <a:pt x="951734" y="1833422"/>
                  <a:pt x="959503" y="1833422"/>
                </a:cubicBezTo>
                <a:cubicBezTo>
                  <a:pt x="975041" y="1821769"/>
                  <a:pt x="1013887" y="1802347"/>
                  <a:pt x="1021657" y="1802347"/>
                </a:cubicBezTo>
                <a:cubicBezTo>
                  <a:pt x="1025541" y="1798463"/>
                  <a:pt x="1033310" y="1794579"/>
                  <a:pt x="1041080" y="1790694"/>
                </a:cubicBezTo>
                <a:cubicBezTo>
                  <a:pt x="1052734" y="1786810"/>
                  <a:pt x="1076041" y="1775157"/>
                  <a:pt x="1114887" y="1763504"/>
                </a:cubicBezTo>
                <a:cubicBezTo>
                  <a:pt x="1118772" y="1759619"/>
                  <a:pt x="1130426" y="1755735"/>
                  <a:pt x="1134311" y="1755735"/>
                </a:cubicBezTo>
                <a:cubicBezTo>
                  <a:pt x="1138195" y="1751851"/>
                  <a:pt x="1149849" y="1747966"/>
                  <a:pt x="1157618" y="1744082"/>
                </a:cubicBezTo>
                <a:cubicBezTo>
                  <a:pt x="1169272" y="1740198"/>
                  <a:pt x="1177042" y="1736313"/>
                  <a:pt x="1227542" y="1713007"/>
                </a:cubicBezTo>
                <a:cubicBezTo>
                  <a:pt x="1243081" y="1705238"/>
                  <a:pt x="1258619" y="1697469"/>
                  <a:pt x="1270273" y="1693585"/>
                </a:cubicBezTo>
                <a:cubicBezTo>
                  <a:pt x="1278042" y="1693585"/>
                  <a:pt x="1285811" y="1685816"/>
                  <a:pt x="1289696" y="1681932"/>
                </a:cubicBezTo>
                <a:cubicBezTo>
                  <a:pt x="1293581" y="1678048"/>
                  <a:pt x="1297465" y="1678048"/>
                  <a:pt x="1301350" y="1674163"/>
                </a:cubicBezTo>
                <a:cubicBezTo>
                  <a:pt x="1305235" y="1674163"/>
                  <a:pt x="1309119" y="1674163"/>
                  <a:pt x="1313004" y="1670279"/>
                </a:cubicBezTo>
                <a:cubicBezTo>
                  <a:pt x="1316888" y="1662510"/>
                  <a:pt x="1336312" y="1658626"/>
                  <a:pt x="1332427" y="1662510"/>
                </a:cubicBezTo>
                <a:cubicBezTo>
                  <a:pt x="1332427" y="1662510"/>
                  <a:pt x="1332427" y="1666395"/>
                  <a:pt x="1328542" y="1666395"/>
                </a:cubicBezTo>
                <a:cubicBezTo>
                  <a:pt x="1328542" y="1666395"/>
                  <a:pt x="1324658" y="1666395"/>
                  <a:pt x="1324658" y="1670279"/>
                </a:cubicBezTo>
                <a:cubicBezTo>
                  <a:pt x="1324658" y="1670279"/>
                  <a:pt x="1328542" y="1670279"/>
                  <a:pt x="1332427" y="1670279"/>
                </a:cubicBezTo>
                <a:cubicBezTo>
                  <a:pt x="1336312" y="1670279"/>
                  <a:pt x="1340196" y="1666395"/>
                  <a:pt x="1336312" y="1666395"/>
                </a:cubicBezTo>
                <a:cubicBezTo>
                  <a:pt x="1336312" y="1662510"/>
                  <a:pt x="1340196" y="1662510"/>
                  <a:pt x="1344081" y="1662510"/>
                </a:cubicBezTo>
                <a:cubicBezTo>
                  <a:pt x="1347965" y="1662510"/>
                  <a:pt x="1347965" y="1662510"/>
                  <a:pt x="1347965" y="1658626"/>
                </a:cubicBezTo>
                <a:cubicBezTo>
                  <a:pt x="1344081" y="1650857"/>
                  <a:pt x="1344081" y="1650857"/>
                  <a:pt x="1332427" y="1650857"/>
                </a:cubicBezTo>
                <a:cubicBezTo>
                  <a:pt x="1324658" y="1650857"/>
                  <a:pt x="1320773" y="1654741"/>
                  <a:pt x="1316888" y="1654741"/>
                </a:cubicBezTo>
                <a:cubicBezTo>
                  <a:pt x="1316888" y="1658626"/>
                  <a:pt x="1293581" y="1666395"/>
                  <a:pt x="1285811" y="1666395"/>
                </a:cubicBezTo>
                <a:cubicBezTo>
                  <a:pt x="1281927" y="1670279"/>
                  <a:pt x="1274158" y="1670279"/>
                  <a:pt x="1274158" y="1674163"/>
                </a:cubicBezTo>
                <a:cubicBezTo>
                  <a:pt x="1270273" y="1674163"/>
                  <a:pt x="1262504" y="1678048"/>
                  <a:pt x="1254734" y="1678048"/>
                </a:cubicBezTo>
                <a:cubicBezTo>
                  <a:pt x="1246965" y="1678048"/>
                  <a:pt x="1239196" y="1681932"/>
                  <a:pt x="1231427" y="1685816"/>
                </a:cubicBezTo>
                <a:cubicBezTo>
                  <a:pt x="1227542" y="1689701"/>
                  <a:pt x="1215888" y="1697469"/>
                  <a:pt x="1204234" y="1697469"/>
                </a:cubicBezTo>
                <a:cubicBezTo>
                  <a:pt x="1196465" y="1701354"/>
                  <a:pt x="1184811" y="1705238"/>
                  <a:pt x="1180927" y="1709123"/>
                </a:cubicBezTo>
                <a:cubicBezTo>
                  <a:pt x="1165388" y="1713007"/>
                  <a:pt x="1157618" y="1713007"/>
                  <a:pt x="1161503" y="1709123"/>
                </a:cubicBezTo>
                <a:cubicBezTo>
                  <a:pt x="1165388" y="1705238"/>
                  <a:pt x="1204234" y="1689701"/>
                  <a:pt x="1212004" y="1685816"/>
                </a:cubicBezTo>
                <a:cubicBezTo>
                  <a:pt x="1215888" y="1685816"/>
                  <a:pt x="1223657" y="1685816"/>
                  <a:pt x="1227542" y="1681932"/>
                </a:cubicBezTo>
                <a:cubicBezTo>
                  <a:pt x="1231427" y="1681932"/>
                  <a:pt x="1231427" y="1678048"/>
                  <a:pt x="1235311" y="1678048"/>
                </a:cubicBezTo>
                <a:cubicBezTo>
                  <a:pt x="1235311" y="1681932"/>
                  <a:pt x="1239196" y="1678048"/>
                  <a:pt x="1239196" y="1678048"/>
                </a:cubicBezTo>
                <a:cubicBezTo>
                  <a:pt x="1250849" y="1670279"/>
                  <a:pt x="1320773" y="1646973"/>
                  <a:pt x="1340196" y="1643088"/>
                </a:cubicBezTo>
                <a:cubicBezTo>
                  <a:pt x="1347965" y="1643088"/>
                  <a:pt x="1351850" y="1631435"/>
                  <a:pt x="1347965" y="1627551"/>
                </a:cubicBezTo>
                <a:cubicBezTo>
                  <a:pt x="1344081" y="1619782"/>
                  <a:pt x="1328542" y="1608129"/>
                  <a:pt x="1324658" y="1608129"/>
                </a:cubicBezTo>
                <a:cubicBezTo>
                  <a:pt x="1324658" y="1608129"/>
                  <a:pt x="1320773" y="1608129"/>
                  <a:pt x="1320773" y="1608129"/>
                </a:cubicBezTo>
                <a:cubicBezTo>
                  <a:pt x="1320773" y="1604245"/>
                  <a:pt x="1320773" y="1604245"/>
                  <a:pt x="1316888" y="1604245"/>
                </a:cubicBezTo>
                <a:cubicBezTo>
                  <a:pt x="1313004" y="1604245"/>
                  <a:pt x="1313004" y="1608129"/>
                  <a:pt x="1313004" y="1608129"/>
                </a:cubicBezTo>
                <a:cubicBezTo>
                  <a:pt x="1313004" y="1612013"/>
                  <a:pt x="1309119" y="1615898"/>
                  <a:pt x="1301350" y="1619782"/>
                </a:cubicBezTo>
                <a:cubicBezTo>
                  <a:pt x="1289696" y="1623666"/>
                  <a:pt x="1285811" y="1627551"/>
                  <a:pt x="1285811" y="1631435"/>
                </a:cubicBezTo>
                <a:cubicBezTo>
                  <a:pt x="1285811" y="1635320"/>
                  <a:pt x="1293581" y="1631435"/>
                  <a:pt x="1313004" y="1623666"/>
                </a:cubicBezTo>
                <a:cubicBezTo>
                  <a:pt x="1324658" y="1619782"/>
                  <a:pt x="1336312" y="1619782"/>
                  <a:pt x="1324658" y="1623666"/>
                </a:cubicBezTo>
                <a:cubicBezTo>
                  <a:pt x="1324658" y="1623666"/>
                  <a:pt x="1313004" y="1631435"/>
                  <a:pt x="1301350" y="1635320"/>
                </a:cubicBezTo>
                <a:cubicBezTo>
                  <a:pt x="1293581" y="1639204"/>
                  <a:pt x="1281927" y="1643088"/>
                  <a:pt x="1278042" y="1643088"/>
                </a:cubicBezTo>
                <a:cubicBezTo>
                  <a:pt x="1270273" y="1646973"/>
                  <a:pt x="1262504" y="1650857"/>
                  <a:pt x="1250849" y="1650857"/>
                </a:cubicBezTo>
                <a:cubicBezTo>
                  <a:pt x="1239196" y="1650857"/>
                  <a:pt x="1188695" y="1666395"/>
                  <a:pt x="1184811" y="1670279"/>
                </a:cubicBezTo>
                <a:cubicBezTo>
                  <a:pt x="1184811" y="1670279"/>
                  <a:pt x="1184811" y="1674163"/>
                  <a:pt x="1188695" y="1674163"/>
                </a:cubicBezTo>
                <a:cubicBezTo>
                  <a:pt x="1192580" y="1678048"/>
                  <a:pt x="1184811" y="1681932"/>
                  <a:pt x="1177042" y="1678048"/>
                </a:cubicBezTo>
                <a:cubicBezTo>
                  <a:pt x="1173157" y="1678048"/>
                  <a:pt x="1165388" y="1678048"/>
                  <a:pt x="1157618" y="1681932"/>
                </a:cubicBezTo>
                <a:cubicBezTo>
                  <a:pt x="1153734" y="1685816"/>
                  <a:pt x="1134311" y="1689701"/>
                  <a:pt x="1118772" y="1693585"/>
                </a:cubicBezTo>
                <a:cubicBezTo>
                  <a:pt x="1107118" y="1697469"/>
                  <a:pt x="1091580" y="1701354"/>
                  <a:pt x="1087695" y="1705238"/>
                </a:cubicBezTo>
                <a:cubicBezTo>
                  <a:pt x="1083810" y="1709123"/>
                  <a:pt x="1076041" y="1709123"/>
                  <a:pt x="1072157" y="1709123"/>
                </a:cubicBezTo>
                <a:cubicBezTo>
                  <a:pt x="1068272" y="1709123"/>
                  <a:pt x="1060503" y="1713007"/>
                  <a:pt x="1056618" y="1716891"/>
                </a:cubicBezTo>
                <a:cubicBezTo>
                  <a:pt x="1052734" y="1716891"/>
                  <a:pt x="1041080" y="1720776"/>
                  <a:pt x="1033310" y="1724660"/>
                </a:cubicBezTo>
                <a:cubicBezTo>
                  <a:pt x="1025541" y="1728544"/>
                  <a:pt x="1017772" y="1732429"/>
                  <a:pt x="1013887" y="1732429"/>
                </a:cubicBezTo>
                <a:cubicBezTo>
                  <a:pt x="1006118" y="1736313"/>
                  <a:pt x="998349" y="1736313"/>
                  <a:pt x="998349" y="1736313"/>
                </a:cubicBezTo>
                <a:cubicBezTo>
                  <a:pt x="998349" y="1732429"/>
                  <a:pt x="1002234" y="1728544"/>
                  <a:pt x="1021657" y="1720776"/>
                </a:cubicBezTo>
                <a:cubicBezTo>
                  <a:pt x="1033310" y="1716891"/>
                  <a:pt x="1041080" y="1713007"/>
                  <a:pt x="1041080" y="1713007"/>
                </a:cubicBezTo>
                <a:cubicBezTo>
                  <a:pt x="1044964" y="1713007"/>
                  <a:pt x="1048849" y="1709123"/>
                  <a:pt x="1052734" y="1709123"/>
                </a:cubicBezTo>
                <a:cubicBezTo>
                  <a:pt x="1056618" y="1709123"/>
                  <a:pt x="1068272" y="1705238"/>
                  <a:pt x="1079926" y="1697469"/>
                </a:cubicBezTo>
                <a:cubicBezTo>
                  <a:pt x="1103234" y="1689701"/>
                  <a:pt x="1111003" y="1685816"/>
                  <a:pt x="1134311" y="1678048"/>
                </a:cubicBezTo>
                <a:cubicBezTo>
                  <a:pt x="1145965" y="1678048"/>
                  <a:pt x="1157618" y="1670279"/>
                  <a:pt x="1165388" y="1670279"/>
                </a:cubicBezTo>
                <a:cubicBezTo>
                  <a:pt x="1169272" y="1666395"/>
                  <a:pt x="1177042" y="1662510"/>
                  <a:pt x="1184811" y="1662510"/>
                </a:cubicBezTo>
                <a:cubicBezTo>
                  <a:pt x="1188695" y="1662510"/>
                  <a:pt x="1192580" y="1658626"/>
                  <a:pt x="1196465" y="1658626"/>
                </a:cubicBezTo>
                <a:cubicBezTo>
                  <a:pt x="1200349" y="1654741"/>
                  <a:pt x="1215888" y="1650857"/>
                  <a:pt x="1235311" y="1646973"/>
                </a:cubicBezTo>
                <a:cubicBezTo>
                  <a:pt x="1266388" y="1635320"/>
                  <a:pt x="1274158" y="1631435"/>
                  <a:pt x="1270273" y="1619782"/>
                </a:cubicBezTo>
                <a:cubicBezTo>
                  <a:pt x="1270273" y="1615898"/>
                  <a:pt x="1274158" y="1612013"/>
                  <a:pt x="1281927" y="1608129"/>
                </a:cubicBezTo>
                <a:cubicBezTo>
                  <a:pt x="1285811" y="1604245"/>
                  <a:pt x="1293581" y="1604245"/>
                  <a:pt x="1297465" y="1604245"/>
                </a:cubicBezTo>
                <a:cubicBezTo>
                  <a:pt x="1305235" y="1600360"/>
                  <a:pt x="1305235" y="1600360"/>
                  <a:pt x="1297465" y="1592592"/>
                </a:cubicBezTo>
                <a:cubicBezTo>
                  <a:pt x="1281927" y="1588707"/>
                  <a:pt x="1278042" y="1580938"/>
                  <a:pt x="1281927" y="1573170"/>
                </a:cubicBezTo>
                <a:cubicBezTo>
                  <a:pt x="1281927" y="1565401"/>
                  <a:pt x="1285811" y="1561517"/>
                  <a:pt x="1309119" y="1553748"/>
                </a:cubicBezTo>
                <a:cubicBezTo>
                  <a:pt x="1324658" y="1545979"/>
                  <a:pt x="1336312" y="1538210"/>
                  <a:pt x="1336312" y="1538210"/>
                </a:cubicBezTo>
                <a:cubicBezTo>
                  <a:pt x="1336312" y="1538210"/>
                  <a:pt x="1332427" y="1538210"/>
                  <a:pt x="1332427" y="1538210"/>
                </a:cubicBezTo>
                <a:cubicBezTo>
                  <a:pt x="1328542" y="1538210"/>
                  <a:pt x="1328542" y="1538210"/>
                  <a:pt x="1328542" y="1534326"/>
                </a:cubicBezTo>
                <a:cubicBezTo>
                  <a:pt x="1328542" y="1534326"/>
                  <a:pt x="1324658" y="1530442"/>
                  <a:pt x="1324658" y="1526557"/>
                </a:cubicBezTo>
                <a:cubicBezTo>
                  <a:pt x="1320773" y="1526557"/>
                  <a:pt x="1270273" y="1530442"/>
                  <a:pt x="1266388" y="1534326"/>
                </a:cubicBezTo>
                <a:cubicBezTo>
                  <a:pt x="1262504" y="1538210"/>
                  <a:pt x="1254734" y="1538210"/>
                  <a:pt x="1246965" y="1534326"/>
                </a:cubicBezTo>
                <a:cubicBezTo>
                  <a:pt x="1231427" y="1530442"/>
                  <a:pt x="1219772" y="1522673"/>
                  <a:pt x="1215888" y="1511020"/>
                </a:cubicBezTo>
                <a:cubicBezTo>
                  <a:pt x="1212004" y="1503251"/>
                  <a:pt x="1208119" y="1503251"/>
                  <a:pt x="1200349" y="1507135"/>
                </a:cubicBezTo>
                <a:cubicBezTo>
                  <a:pt x="1188695" y="1511020"/>
                  <a:pt x="1184811" y="1507135"/>
                  <a:pt x="1192580" y="1499367"/>
                </a:cubicBezTo>
                <a:cubicBezTo>
                  <a:pt x="1200349" y="1495482"/>
                  <a:pt x="1200349" y="1495482"/>
                  <a:pt x="1200349" y="1487714"/>
                </a:cubicBezTo>
                <a:cubicBezTo>
                  <a:pt x="1200349" y="1468292"/>
                  <a:pt x="1192580" y="1460523"/>
                  <a:pt x="1180927" y="1472176"/>
                </a:cubicBezTo>
                <a:cubicBezTo>
                  <a:pt x="1177042" y="1479945"/>
                  <a:pt x="1173157" y="1483829"/>
                  <a:pt x="1165388" y="1479945"/>
                </a:cubicBezTo>
                <a:cubicBezTo>
                  <a:pt x="1161503" y="1479945"/>
                  <a:pt x="1153734" y="1479945"/>
                  <a:pt x="1142080" y="1483829"/>
                </a:cubicBezTo>
                <a:cubicBezTo>
                  <a:pt x="1130426" y="1487714"/>
                  <a:pt x="1122657" y="1487714"/>
                  <a:pt x="1114887" y="1487714"/>
                </a:cubicBezTo>
                <a:cubicBezTo>
                  <a:pt x="1111003" y="1487714"/>
                  <a:pt x="1107118" y="1487714"/>
                  <a:pt x="1099349" y="1491598"/>
                </a:cubicBezTo>
                <a:cubicBezTo>
                  <a:pt x="1095464" y="1491598"/>
                  <a:pt x="1091580" y="1495482"/>
                  <a:pt x="1087695" y="1495482"/>
                </a:cubicBezTo>
                <a:cubicBezTo>
                  <a:pt x="1079926" y="1495482"/>
                  <a:pt x="1041080" y="1507135"/>
                  <a:pt x="1021657" y="1514904"/>
                </a:cubicBezTo>
                <a:cubicBezTo>
                  <a:pt x="1002234" y="1522673"/>
                  <a:pt x="1006118" y="1522673"/>
                  <a:pt x="1002234" y="1518788"/>
                </a:cubicBezTo>
                <a:cubicBezTo>
                  <a:pt x="1002234" y="1511020"/>
                  <a:pt x="998349" y="1511020"/>
                  <a:pt x="990580" y="1518788"/>
                </a:cubicBezTo>
                <a:cubicBezTo>
                  <a:pt x="982810" y="1518788"/>
                  <a:pt x="963387" y="1526557"/>
                  <a:pt x="947849" y="1530442"/>
                </a:cubicBezTo>
                <a:cubicBezTo>
                  <a:pt x="932310" y="1534326"/>
                  <a:pt x="912887" y="1542095"/>
                  <a:pt x="909003" y="1545979"/>
                </a:cubicBezTo>
                <a:cubicBezTo>
                  <a:pt x="905118" y="1545979"/>
                  <a:pt x="897349" y="1549863"/>
                  <a:pt x="889580" y="1553748"/>
                </a:cubicBezTo>
                <a:cubicBezTo>
                  <a:pt x="877926" y="1557632"/>
                  <a:pt x="823541" y="1580938"/>
                  <a:pt x="792464" y="1600360"/>
                </a:cubicBezTo>
                <a:cubicBezTo>
                  <a:pt x="769156" y="1608129"/>
                  <a:pt x="722541" y="1631435"/>
                  <a:pt x="699233" y="1643088"/>
                </a:cubicBezTo>
                <a:cubicBezTo>
                  <a:pt x="691464" y="1646973"/>
                  <a:pt x="679809" y="1654741"/>
                  <a:pt x="672040" y="1658626"/>
                </a:cubicBezTo>
                <a:cubicBezTo>
                  <a:pt x="668156" y="1662510"/>
                  <a:pt x="664271" y="1662510"/>
                  <a:pt x="660387" y="1662510"/>
                </a:cubicBezTo>
                <a:cubicBezTo>
                  <a:pt x="660387" y="1662510"/>
                  <a:pt x="656502" y="1666395"/>
                  <a:pt x="652617" y="1670279"/>
                </a:cubicBezTo>
                <a:cubicBezTo>
                  <a:pt x="652617" y="1670279"/>
                  <a:pt x="648732" y="1674163"/>
                  <a:pt x="644848" y="1674163"/>
                </a:cubicBezTo>
                <a:cubicBezTo>
                  <a:pt x="640963" y="1674163"/>
                  <a:pt x="613771" y="1689701"/>
                  <a:pt x="590463" y="1701354"/>
                </a:cubicBezTo>
                <a:cubicBezTo>
                  <a:pt x="586578" y="1705238"/>
                  <a:pt x="571040" y="1709123"/>
                  <a:pt x="571040" y="1705238"/>
                </a:cubicBezTo>
                <a:cubicBezTo>
                  <a:pt x="571040" y="1705238"/>
                  <a:pt x="578809" y="1701354"/>
                  <a:pt x="586578" y="1697469"/>
                </a:cubicBezTo>
                <a:cubicBezTo>
                  <a:pt x="594348" y="1689701"/>
                  <a:pt x="609886" y="1681932"/>
                  <a:pt x="617655" y="1678048"/>
                </a:cubicBezTo>
                <a:cubicBezTo>
                  <a:pt x="625425" y="1674163"/>
                  <a:pt x="640963" y="1666395"/>
                  <a:pt x="648732" y="1662510"/>
                </a:cubicBezTo>
                <a:cubicBezTo>
                  <a:pt x="664271" y="1654741"/>
                  <a:pt x="664271" y="1654741"/>
                  <a:pt x="707002" y="1635320"/>
                </a:cubicBezTo>
                <a:cubicBezTo>
                  <a:pt x="722541" y="1627551"/>
                  <a:pt x="738079" y="1619782"/>
                  <a:pt x="738079" y="1615898"/>
                </a:cubicBezTo>
                <a:cubicBezTo>
                  <a:pt x="741964" y="1615898"/>
                  <a:pt x="749733" y="1612013"/>
                  <a:pt x="753618" y="1608129"/>
                </a:cubicBezTo>
                <a:cubicBezTo>
                  <a:pt x="761387" y="1604245"/>
                  <a:pt x="773041" y="1600360"/>
                  <a:pt x="780810" y="1596476"/>
                </a:cubicBezTo>
                <a:cubicBezTo>
                  <a:pt x="792464" y="1588707"/>
                  <a:pt x="819656" y="1580938"/>
                  <a:pt x="823541" y="1580938"/>
                </a:cubicBezTo>
                <a:cubicBezTo>
                  <a:pt x="823541" y="1580938"/>
                  <a:pt x="823541" y="1580938"/>
                  <a:pt x="823541" y="1577054"/>
                </a:cubicBezTo>
                <a:cubicBezTo>
                  <a:pt x="819656" y="1577054"/>
                  <a:pt x="819656" y="1573170"/>
                  <a:pt x="819656" y="1573170"/>
                </a:cubicBezTo>
                <a:cubicBezTo>
                  <a:pt x="819656" y="1569285"/>
                  <a:pt x="819656" y="1569285"/>
                  <a:pt x="823541" y="1569285"/>
                </a:cubicBezTo>
                <a:cubicBezTo>
                  <a:pt x="831310" y="1565401"/>
                  <a:pt x="842964" y="1561517"/>
                  <a:pt x="842964" y="1557632"/>
                </a:cubicBezTo>
                <a:cubicBezTo>
                  <a:pt x="842964" y="1553748"/>
                  <a:pt x="846849" y="1549863"/>
                  <a:pt x="854618" y="1549863"/>
                </a:cubicBezTo>
                <a:cubicBezTo>
                  <a:pt x="858503" y="1549863"/>
                  <a:pt x="870156" y="1545979"/>
                  <a:pt x="889580" y="1538210"/>
                </a:cubicBezTo>
                <a:cubicBezTo>
                  <a:pt x="905118" y="1530442"/>
                  <a:pt x="920657" y="1526557"/>
                  <a:pt x="928426" y="1522673"/>
                </a:cubicBezTo>
                <a:cubicBezTo>
                  <a:pt x="932310" y="1522673"/>
                  <a:pt x="940080" y="1514904"/>
                  <a:pt x="943964" y="1511020"/>
                </a:cubicBezTo>
                <a:cubicBezTo>
                  <a:pt x="947849" y="1507135"/>
                  <a:pt x="951734" y="1503251"/>
                  <a:pt x="955618" y="1499367"/>
                </a:cubicBezTo>
                <a:cubicBezTo>
                  <a:pt x="959503" y="1491598"/>
                  <a:pt x="955618" y="1495482"/>
                  <a:pt x="932310" y="1503251"/>
                </a:cubicBezTo>
                <a:cubicBezTo>
                  <a:pt x="874041" y="1530442"/>
                  <a:pt x="858503" y="1534326"/>
                  <a:pt x="835195" y="1545979"/>
                </a:cubicBezTo>
                <a:cubicBezTo>
                  <a:pt x="804118" y="1561517"/>
                  <a:pt x="765271" y="1580938"/>
                  <a:pt x="734194" y="1596476"/>
                </a:cubicBezTo>
                <a:cubicBezTo>
                  <a:pt x="718656" y="1604245"/>
                  <a:pt x="703117" y="1612013"/>
                  <a:pt x="695348" y="1615898"/>
                </a:cubicBezTo>
                <a:cubicBezTo>
                  <a:pt x="691464" y="1619782"/>
                  <a:pt x="668156" y="1627551"/>
                  <a:pt x="652617" y="1639204"/>
                </a:cubicBezTo>
                <a:cubicBezTo>
                  <a:pt x="633194" y="1646973"/>
                  <a:pt x="606002" y="1662510"/>
                  <a:pt x="590463" y="1670279"/>
                </a:cubicBezTo>
                <a:cubicBezTo>
                  <a:pt x="574925" y="1678048"/>
                  <a:pt x="563271" y="1685816"/>
                  <a:pt x="559386" y="1681932"/>
                </a:cubicBezTo>
                <a:cubicBezTo>
                  <a:pt x="555501" y="1681932"/>
                  <a:pt x="555501" y="1678048"/>
                  <a:pt x="567155" y="1674163"/>
                </a:cubicBezTo>
                <a:cubicBezTo>
                  <a:pt x="582694" y="1666395"/>
                  <a:pt x="629309" y="1643088"/>
                  <a:pt x="629309" y="1639204"/>
                </a:cubicBezTo>
                <a:cubicBezTo>
                  <a:pt x="633194" y="1639204"/>
                  <a:pt x="633194" y="1639204"/>
                  <a:pt x="637079" y="1635320"/>
                </a:cubicBezTo>
                <a:cubicBezTo>
                  <a:pt x="648732" y="1631435"/>
                  <a:pt x="699233" y="1608129"/>
                  <a:pt x="699233" y="1604245"/>
                </a:cubicBezTo>
                <a:cubicBezTo>
                  <a:pt x="703117" y="1600360"/>
                  <a:pt x="757502" y="1577054"/>
                  <a:pt x="842964" y="1538210"/>
                </a:cubicBezTo>
                <a:cubicBezTo>
                  <a:pt x="955618" y="1487714"/>
                  <a:pt x="959503" y="1487714"/>
                  <a:pt x="986695" y="1479945"/>
                </a:cubicBezTo>
                <a:cubicBezTo>
                  <a:pt x="990580" y="1479945"/>
                  <a:pt x="990580" y="1479945"/>
                  <a:pt x="990580" y="1479945"/>
                </a:cubicBezTo>
                <a:cubicBezTo>
                  <a:pt x="986695" y="1476060"/>
                  <a:pt x="994464" y="1472176"/>
                  <a:pt x="1017772" y="1464407"/>
                </a:cubicBezTo>
                <a:cubicBezTo>
                  <a:pt x="1068272" y="1444985"/>
                  <a:pt x="1072157" y="1441101"/>
                  <a:pt x="1072157" y="1433332"/>
                </a:cubicBezTo>
                <a:cubicBezTo>
                  <a:pt x="1068272" y="1425564"/>
                  <a:pt x="1072157" y="1425564"/>
                  <a:pt x="1079926" y="1421679"/>
                </a:cubicBezTo>
                <a:cubicBezTo>
                  <a:pt x="1091580" y="1417795"/>
                  <a:pt x="1099349" y="1410026"/>
                  <a:pt x="1095464" y="1406142"/>
                </a:cubicBezTo>
                <a:cubicBezTo>
                  <a:pt x="1091580" y="1402257"/>
                  <a:pt x="1064387" y="1413911"/>
                  <a:pt x="1056618" y="1417795"/>
                </a:cubicBezTo>
                <a:cubicBezTo>
                  <a:pt x="1056618" y="1417795"/>
                  <a:pt x="1052734" y="1417795"/>
                  <a:pt x="1052734" y="1417795"/>
                </a:cubicBezTo>
                <a:cubicBezTo>
                  <a:pt x="1048849" y="1417795"/>
                  <a:pt x="1052734" y="1413911"/>
                  <a:pt x="1052734" y="1413911"/>
                </a:cubicBezTo>
                <a:cubicBezTo>
                  <a:pt x="1056618" y="1413911"/>
                  <a:pt x="1056618" y="1413911"/>
                  <a:pt x="1060503" y="1410026"/>
                </a:cubicBezTo>
                <a:cubicBezTo>
                  <a:pt x="1064387" y="1410026"/>
                  <a:pt x="1064387" y="1406142"/>
                  <a:pt x="1048849" y="1410026"/>
                </a:cubicBezTo>
                <a:cubicBezTo>
                  <a:pt x="1041080" y="1410026"/>
                  <a:pt x="1033310" y="1413911"/>
                  <a:pt x="1033310" y="1413911"/>
                </a:cubicBezTo>
                <a:cubicBezTo>
                  <a:pt x="1033310" y="1417795"/>
                  <a:pt x="1029426" y="1417795"/>
                  <a:pt x="1025541" y="1417795"/>
                </a:cubicBezTo>
                <a:cubicBezTo>
                  <a:pt x="1021657" y="1421679"/>
                  <a:pt x="1013887" y="1421679"/>
                  <a:pt x="1013887" y="1425564"/>
                </a:cubicBezTo>
                <a:cubicBezTo>
                  <a:pt x="1013887" y="1425564"/>
                  <a:pt x="1017772" y="1425564"/>
                  <a:pt x="1029426" y="1425564"/>
                </a:cubicBezTo>
                <a:cubicBezTo>
                  <a:pt x="1044964" y="1421679"/>
                  <a:pt x="1044964" y="1421679"/>
                  <a:pt x="1041080" y="1425564"/>
                </a:cubicBezTo>
                <a:cubicBezTo>
                  <a:pt x="1037195" y="1429448"/>
                  <a:pt x="1029426" y="1429448"/>
                  <a:pt x="1021657" y="1433332"/>
                </a:cubicBezTo>
                <a:cubicBezTo>
                  <a:pt x="1017772" y="1433332"/>
                  <a:pt x="1010003" y="1437217"/>
                  <a:pt x="1010003" y="1437217"/>
                </a:cubicBezTo>
                <a:cubicBezTo>
                  <a:pt x="1006118" y="1441101"/>
                  <a:pt x="975041" y="1452754"/>
                  <a:pt x="955618" y="1460523"/>
                </a:cubicBezTo>
                <a:cubicBezTo>
                  <a:pt x="947849" y="1464407"/>
                  <a:pt x="940080" y="1468292"/>
                  <a:pt x="936195" y="1468292"/>
                </a:cubicBezTo>
                <a:cubicBezTo>
                  <a:pt x="932310" y="1472176"/>
                  <a:pt x="905118" y="1483829"/>
                  <a:pt x="877926" y="1495482"/>
                </a:cubicBezTo>
                <a:cubicBezTo>
                  <a:pt x="850733" y="1507135"/>
                  <a:pt x="827426" y="1518788"/>
                  <a:pt x="819656" y="1518788"/>
                </a:cubicBezTo>
                <a:cubicBezTo>
                  <a:pt x="815772" y="1522673"/>
                  <a:pt x="804118" y="1526557"/>
                  <a:pt x="792464" y="1534326"/>
                </a:cubicBezTo>
                <a:cubicBezTo>
                  <a:pt x="780810" y="1538210"/>
                  <a:pt x="761387" y="1549863"/>
                  <a:pt x="749733" y="1553748"/>
                </a:cubicBezTo>
                <a:cubicBezTo>
                  <a:pt x="741964" y="1557632"/>
                  <a:pt x="730310" y="1561517"/>
                  <a:pt x="730310" y="1561517"/>
                </a:cubicBezTo>
                <a:cubicBezTo>
                  <a:pt x="730310" y="1561517"/>
                  <a:pt x="726425" y="1561517"/>
                  <a:pt x="722541" y="1565401"/>
                </a:cubicBezTo>
                <a:cubicBezTo>
                  <a:pt x="718656" y="1569285"/>
                  <a:pt x="710887" y="1573170"/>
                  <a:pt x="710887" y="1573170"/>
                </a:cubicBezTo>
                <a:cubicBezTo>
                  <a:pt x="703117" y="1573170"/>
                  <a:pt x="718656" y="1561517"/>
                  <a:pt x="738079" y="1553748"/>
                </a:cubicBezTo>
                <a:cubicBezTo>
                  <a:pt x="745848" y="1549863"/>
                  <a:pt x="749733" y="1545979"/>
                  <a:pt x="749733" y="1545979"/>
                </a:cubicBezTo>
                <a:cubicBezTo>
                  <a:pt x="749733" y="1542095"/>
                  <a:pt x="761387" y="1534326"/>
                  <a:pt x="765271" y="1534326"/>
                </a:cubicBezTo>
                <a:cubicBezTo>
                  <a:pt x="769156" y="1538210"/>
                  <a:pt x="773041" y="1534326"/>
                  <a:pt x="773041" y="1534326"/>
                </a:cubicBezTo>
                <a:cubicBezTo>
                  <a:pt x="773041" y="1530442"/>
                  <a:pt x="780810" y="1526557"/>
                  <a:pt x="784695" y="1526557"/>
                </a:cubicBezTo>
                <a:cubicBezTo>
                  <a:pt x="792464" y="1526557"/>
                  <a:pt x="800233" y="1526557"/>
                  <a:pt x="804118" y="1522673"/>
                </a:cubicBezTo>
                <a:cubicBezTo>
                  <a:pt x="808002" y="1518788"/>
                  <a:pt x="815772" y="1514904"/>
                  <a:pt x="823541" y="1511020"/>
                </a:cubicBezTo>
                <a:cubicBezTo>
                  <a:pt x="827426" y="1511020"/>
                  <a:pt x="835195" y="1507135"/>
                  <a:pt x="839079" y="1503251"/>
                </a:cubicBezTo>
                <a:cubicBezTo>
                  <a:pt x="839079" y="1499367"/>
                  <a:pt x="842964" y="1499367"/>
                  <a:pt x="846849" y="1499367"/>
                </a:cubicBezTo>
                <a:cubicBezTo>
                  <a:pt x="850733" y="1499367"/>
                  <a:pt x="866272" y="1495482"/>
                  <a:pt x="874041" y="1487714"/>
                </a:cubicBezTo>
                <a:cubicBezTo>
                  <a:pt x="885695" y="1483829"/>
                  <a:pt x="901233" y="1476060"/>
                  <a:pt x="909003" y="1476060"/>
                </a:cubicBezTo>
                <a:cubicBezTo>
                  <a:pt x="912887" y="1476060"/>
                  <a:pt x="920657" y="1472176"/>
                  <a:pt x="920657" y="1472176"/>
                </a:cubicBezTo>
                <a:cubicBezTo>
                  <a:pt x="920657" y="1472176"/>
                  <a:pt x="932310" y="1464407"/>
                  <a:pt x="947849" y="1456639"/>
                </a:cubicBezTo>
                <a:cubicBezTo>
                  <a:pt x="986695" y="1441101"/>
                  <a:pt x="998349" y="1437217"/>
                  <a:pt x="1002234" y="1433332"/>
                </a:cubicBezTo>
                <a:cubicBezTo>
                  <a:pt x="1002234" y="1433332"/>
                  <a:pt x="1006118" y="1433332"/>
                  <a:pt x="1002234" y="1429448"/>
                </a:cubicBezTo>
                <a:cubicBezTo>
                  <a:pt x="1002234" y="1429448"/>
                  <a:pt x="994464" y="1433332"/>
                  <a:pt x="982810" y="1437217"/>
                </a:cubicBezTo>
                <a:cubicBezTo>
                  <a:pt x="947849" y="1448870"/>
                  <a:pt x="916772" y="1460523"/>
                  <a:pt x="912887" y="1460523"/>
                </a:cubicBezTo>
                <a:cubicBezTo>
                  <a:pt x="912887" y="1456639"/>
                  <a:pt x="916772" y="1452754"/>
                  <a:pt x="932310" y="1448870"/>
                </a:cubicBezTo>
                <a:cubicBezTo>
                  <a:pt x="951734" y="1441101"/>
                  <a:pt x="994464" y="1425564"/>
                  <a:pt x="1006118" y="1421679"/>
                </a:cubicBezTo>
                <a:cubicBezTo>
                  <a:pt x="1010003" y="1417795"/>
                  <a:pt x="1010003" y="1417795"/>
                  <a:pt x="1010003" y="1417795"/>
                </a:cubicBezTo>
                <a:cubicBezTo>
                  <a:pt x="1006118" y="1413911"/>
                  <a:pt x="1006118" y="1413911"/>
                  <a:pt x="1006118" y="1413911"/>
                </a:cubicBezTo>
                <a:cubicBezTo>
                  <a:pt x="994464" y="1406142"/>
                  <a:pt x="982810" y="1410026"/>
                  <a:pt x="959503" y="1421679"/>
                </a:cubicBezTo>
                <a:cubicBezTo>
                  <a:pt x="947849" y="1425564"/>
                  <a:pt x="928426" y="1433332"/>
                  <a:pt x="912887" y="1437217"/>
                </a:cubicBezTo>
                <a:cubicBezTo>
                  <a:pt x="885695" y="1448870"/>
                  <a:pt x="870156" y="1456639"/>
                  <a:pt x="866272" y="1460523"/>
                </a:cubicBezTo>
                <a:cubicBezTo>
                  <a:pt x="866272" y="1460523"/>
                  <a:pt x="858503" y="1464407"/>
                  <a:pt x="850733" y="1464407"/>
                </a:cubicBezTo>
                <a:cubicBezTo>
                  <a:pt x="835195" y="1468292"/>
                  <a:pt x="808002" y="1479945"/>
                  <a:pt x="808002" y="1483829"/>
                </a:cubicBezTo>
                <a:cubicBezTo>
                  <a:pt x="804118" y="1483829"/>
                  <a:pt x="804118" y="1487714"/>
                  <a:pt x="800233" y="1487714"/>
                </a:cubicBezTo>
                <a:cubicBezTo>
                  <a:pt x="796349" y="1487714"/>
                  <a:pt x="776925" y="1495482"/>
                  <a:pt x="757502" y="1507135"/>
                </a:cubicBezTo>
                <a:cubicBezTo>
                  <a:pt x="734194" y="1518788"/>
                  <a:pt x="710887" y="1530442"/>
                  <a:pt x="707002" y="1530442"/>
                </a:cubicBezTo>
                <a:cubicBezTo>
                  <a:pt x="699233" y="1534326"/>
                  <a:pt x="687579" y="1542095"/>
                  <a:pt x="679809" y="1545979"/>
                </a:cubicBezTo>
                <a:cubicBezTo>
                  <a:pt x="672040" y="1549863"/>
                  <a:pt x="652617" y="1557632"/>
                  <a:pt x="644848" y="1561517"/>
                </a:cubicBezTo>
                <a:cubicBezTo>
                  <a:pt x="633194" y="1565401"/>
                  <a:pt x="617655" y="1573170"/>
                  <a:pt x="613771" y="1577054"/>
                </a:cubicBezTo>
                <a:cubicBezTo>
                  <a:pt x="606002" y="1584823"/>
                  <a:pt x="551617" y="1608129"/>
                  <a:pt x="543848" y="1608129"/>
                </a:cubicBezTo>
                <a:cubicBezTo>
                  <a:pt x="543848" y="1608129"/>
                  <a:pt x="539963" y="1608129"/>
                  <a:pt x="539963" y="1608129"/>
                </a:cubicBezTo>
                <a:cubicBezTo>
                  <a:pt x="539963" y="1604245"/>
                  <a:pt x="536078" y="1604245"/>
                  <a:pt x="524425" y="1615898"/>
                </a:cubicBezTo>
                <a:cubicBezTo>
                  <a:pt x="516655" y="1619782"/>
                  <a:pt x="512771" y="1623666"/>
                  <a:pt x="508886" y="1623666"/>
                </a:cubicBezTo>
                <a:cubicBezTo>
                  <a:pt x="508886" y="1623666"/>
                  <a:pt x="501117" y="1627551"/>
                  <a:pt x="489463" y="1635320"/>
                </a:cubicBezTo>
                <a:cubicBezTo>
                  <a:pt x="477809" y="1639204"/>
                  <a:pt x="470040" y="1643088"/>
                  <a:pt x="466155" y="1643088"/>
                </a:cubicBezTo>
                <a:cubicBezTo>
                  <a:pt x="466155" y="1646973"/>
                  <a:pt x="458386" y="1650857"/>
                  <a:pt x="450617" y="1654741"/>
                </a:cubicBezTo>
                <a:cubicBezTo>
                  <a:pt x="442847" y="1658626"/>
                  <a:pt x="427309" y="1666395"/>
                  <a:pt x="419540" y="1666395"/>
                </a:cubicBezTo>
                <a:cubicBezTo>
                  <a:pt x="407886" y="1674163"/>
                  <a:pt x="388463" y="1681932"/>
                  <a:pt x="365155" y="1697469"/>
                </a:cubicBezTo>
                <a:cubicBezTo>
                  <a:pt x="361270" y="1697469"/>
                  <a:pt x="353501" y="1705238"/>
                  <a:pt x="345732" y="1709123"/>
                </a:cubicBezTo>
                <a:cubicBezTo>
                  <a:pt x="337963" y="1713007"/>
                  <a:pt x="322424" y="1716891"/>
                  <a:pt x="318539" y="1720776"/>
                </a:cubicBezTo>
                <a:cubicBezTo>
                  <a:pt x="306886" y="1728544"/>
                  <a:pt x="303001" y="1728544"/>
                  <a:pt x="303001" y="1728544"/>
                </a:cubicBezTo>
                <a:cubicBezTo>
                  <a:pt x="299116" y="1724660"/>
                  <a:pt x="303001" y="1724660"/>
                  <a:pt x="306886" y="1720776"/>
                </a:cubicBezTo>
                <a:cubicBezTo>
                  <a:pt x="310770" y="1716891"/>
                  <a:pt x="314655" y="1716891"/>
                  <a:pt x="314655" y="1713007"/>
                </a:cubicBezTo>
                <a:cubicBezTo>
                  <a:pt x="314655" y="1709123"/>
                  <a:pt x="318539" y="1709123"/>
                  <a:pt x="326309" y="1705238"/>
                </a:cubicBezTo>
                <a:cubicBezTo>
                  <a:pt x="353501" y="1693585"/>
                  <a:pt x="357386" y="1693585"/>
                  <a:pt x="365155" y="1685816"/>
                </a:cubicBezTo>
                <a:cubicBezTo>
                  <a:pt x="365155" y="1685816"/>
                  <a:pt x="372924" y="1681932"/>
                  <a:pt x="376809" y="1681932"/>
                </a:cubicBezTo>
                <a:cubicBezTo>
                  <a:pt x="380694" y="1678048"/>
                  <a:pt x="384578" y="1678048"/>
                  <a:pt x="384578" y="1674163"/>
                </a:cubicBezTo>
                <a:cubicBezTo>
                  <a:pt x="388463" y="1674163"/>
                  <a:pt x="392347" y="1670279"/>
                  <a:pt x="396232" y="1670279"/>
                </a:cubicBezTo>
                <a:cubicBezTo>
                  <a:pt x="407886" y="1666395"/>
                  <a:pt x="435078" y="1654741"/>
                  <a:pt x="435078" y="1650857"/>
                </a:cubicBezTo>
                <a:cubicBezTo>
                  <a:pt x="435078" y="1650857"/>
                  <a:pt x="442847" y="1646973"/>
                  <a:pt x="450617" y="1643088"/>
                </a:cubicBezTo>
                <a:cubicBezTo>
                  <a:pt x="458386" y="1639204"/>
                  <a:pt x="470040" y="1631435"/>
                  <a:pt x="477809" y="1627551"/>
                </a:cubicBezTo>
                <a:cubicBezTo>
                  <a:pt x="485578" y="1623666"/>
                  <a:pt x="497232" y="1615898"/>
                  <a:pt x="497232" y="1615898"/>
                </a:cubicBezTo>
                <a:cubicBezTo>
                  <a:pt x="497232" y="1615898"/>
                  <a:pt x="501117" y="1615898"/>
                  <a:pt x="505001" y="1615898"/>
                </a:cubicBezTo>
                <a:cubicBezTo>
                  <a:pt x="505001" y="1612013"/>
                  <a:pt x="520540" y="1604245"/>
                  <a:pt x="532194" y="1596476"/>
                </a:cubicBezTo>
                <a:cubicBezTo>
                  <a:pt x="555501" y="1580938"/>
                  <a:pt x="559386" y="1580938"/>
                  <a:pt x="563271" y="1580938"/>
                </a:cubicBezTo>
                <a:cubicBezTo>
                  <a:pt x="567155" y="1584823"/>
                  <a:pt x="574925" y="1584823"/>
                  <a:pt x="578809" y="1580938"/>
                </a:cubicBezTo>
                <a:cubicBezTo>
                  <a:pt x="586578" y="1580938"/>
                  <a:pt x="586578" y="1577054"/>
                  <a:pt x="578809" y="1577054"/>
                </a:cubicBezTo>
                <a:cubicBezTo>
                  <a:pt x="574925" y="1577054"/>
                  <a:pt x="574925" y="1577054"/>
                  <a:pt x="578809" y="1573170"/>
                </a:cubicBezTo>
                <a:cubicBezTo>
                  <a:pt x="578809" y="1573170"/>
                  <a:pt x="582694" y="1573170"/>
                  <a:pt x="586578" y="1573170"/>
                </a:cubicBezTo>
                <a:cubicBezTo>
                  <a:pt x="590463" y="1577054"/>
                  <a:pt x="606002" y="1569285"/>
                  <a:pt x="609886" y="1561517"/>
                </a:cubicBezTo>
                <a:cubicBezTo>
                  <a:pt x="609886" y="1557632"/>
                  <a:pt x="625425" y="1545979"/>
                  <a:pt x="640963" y="1542095"/>
                </a:cubicBezTo>
                <a:cubicBezTo>
                  <a:pt x="644848" y="1542095"/>
                  <a:pt x="656502" y="1538210"/>
                  <a:pt x="664271" y="1530442"/>
                </a:cubicBezTo>
                <a:cubicBezTo>
                  <a:pt x="672040" y="1526557"/>
                  <a:pt x="679809" y="1518788"/>
                  <a:pt x="687579" y="1518788"/>
                </a:cubicBezTo>
                <a:cubicBezTo>
                  <a:pt x="691464" y="1518788"/>
                  <a:pt x="699233" y="1514904"/>
                  <a:pt x="703117" y="1511020"/>
                </a:cubicBezTo>
                <a:cubicBezTo>
                  <a:pt x="707002" y="1507135"/>
                  <a:pt x="718656" y="1503251"/>
                  <a:pt x="722541" y="1499367"/>
                </a:cubicBezTo>
                <a:cubicBezTo>
                  <a:pt x="734194" y="1495482"/>
                  <a:pt x="738079" y="1491598"/>
                  <a:pt x="730310" y="1491598"/>
                </a:cubicBezTo>
                <a:cubicBezTo>
                  <a:pt x="726425" y="1491598"/>
                  <a:pt x="722541" y="1491598"/>
                  <a:pt x="722541" y="1491598"/>
                </a:cubicBezTo>
                <a:cubicBezTo>
                  <a:pt x="718656" y="1487714"/>
                  <a:pt x="726425" y="1483829"/>
                  <a:pt x="738079" y="1483829"/>
                </a:cubicBezTo>
                <a:cubicBezTo>
                  <a:pt x="741964" y="1483829"/>
                  <a:pt x="761387" y="1476060"/>
                  <a:pt x="769156" y="1468292"/>
                </a:cubicBezTo>
                <a:cubicBezTo>
                  <a:pt x="773041" y="1468292"/>
                  <a:pt x="780810" y="1464407"/>
                  <a:pt x="788579" y="1464407"/>
                </a:cubicBezTo>
                <a:cubicBezTo>
                  <a:pt x="796349" y="1460523"/>
                  <a:pt x="804118" y="1460523"/>
                  <a:pt x="808002" y="1456639"/>
                </a:cubicBezTo>
                <a:cubicBezTo>
                  <a:pt x="808002" y="1456639"/>
                  <a:pt x="815772" y="1452754"/>
                  <a:pt x="823541" y="1452754"/>
                </a:cubicBezTo>
                <a:cubicBezTo>
                  <a:pt x="831310" y="1448870"/>
                  <a:pt x="831310" y="1448870"/>
                  <a:pt x="831310" y="1441101"/>
                </a:cubicBezTo>
                <a:cubicBezTo>
                  <a:pt x="831310" y="1441101"/>
                  <a:pt x="835195" y="1437217"/>
                  <a:pt x="835195" y="1437217"/>
                </a:cubicBezTo>
                <a:cubicBezTo>
                  <a:pt x="835195" y="1437217"/>
                  <a:pt x="839079" y="1433332"/>
                  <a:pt x="842964" y="1429448"/>
                </a:cubicBezTo>
                <a:cubicBezTo>
                  <a:pt x="846849" y="1425564"/>
                  <a:pt x="850733" y="1421679"/>
                  <a:pt x="854618" y="1421679"/>
                </a:cubicBezTo>
                <a:cubicBezTo>
                  <a:pt x="858503" y="1421679"/>
                  <a:pt x="866272" y="1417795"/>
                  <a:pt x="877926" y="1413911"/>
                </a:cubicBezTo>
                <a:cubicBezTo>
                  <a:pt x="885695" y="1410026"/>
                  <a:pt x="897349" y="1406142"/>
                  <a:pt x="901233" y="1402257"/>
                </a:cubicBezTo>
                <a:cubicBezTo>
                  <a:pt x="905118" y="1402257"/>
                  <a:pt x="909003" y="1402257"/>
                  <a:pt x="909003" y="1402257"/>
                </a:cubicBezTo>
                <a:cubicBezTo>
                  <a:pt x="912887" y="1398373"/>
                  <a:pt x="916772" y="1394489"/>
                  <a:pt x="924541" y="1394489"/>
                </a:cubicBezTo>
                <a:cubicBezTo>
                  <a:pt x="932310" y="1390604"/>
                  <a:pt x="943964" y="1386720"/>
                  <a:pt x="951734" y="1382836"/>
                </a:cubicBezTo>
                <a:cubicBezTo>
                  <a:pt x="959503" y="1378951"/>
                  <a:pt x="963387" y="1378951"/>
                  <a:pt x="967272" y="1378951"/>
                </a:cubicBezTo>
                <a:cubicBezTo>
                  <a:pt x="971157" y="1382836"/>
                  <a:pt x="978926" y="1378951"/>
                  <a:pt x="975041" y="1375067"/>
                </a:cubicBezTo>
                <a:cubicBezTo>
                  <a:pt x="975041" y="1375067"/>
                  <a:pt x="978926" y="1375067"/>
                  <a:pt x="998349" y="1363414"/>
                </a:cubicBezTo>
                <a:cubicBezTo>
                  <a:pt x="1006118" y="1363414"/>
                  <a:pt x="1013887" y="1359529"/>
                  <a:pt x="1025541" y="1355645"/>
                </a:cubicBezTo>
                <a:cubicBezTo>
                  <a:pt x="1033310" y="1351761"/>
                  <a:pt x="1041080" y="1347876"/>
                  <a:pt x="1041080" y="1347876"/>
                </a:cubicBezTo>
                <a:cubicBezTo>
                  <a:pt x="1044964" y="1347876"/>
                  <a:pt x="1056618" y="1343992"/>
                  <a:pt x="1072157" y="1336223"/>
                </a:cubicBezTo>
                <a:cubicBezTo>
                  <a:pt x="1087695" y="1332339"/>
                  <a:pt x="1107118" y="1324570"/>
                  <a:pt x="1122657" y="1316801"/>
                </a:cubicBezTo>
                <a:cubicBezTo>
                  <a:pt x="1142080" y="1312917"/>
                  <a:pt x="1145965" y="1309033"/>
                  <a:pt x="1142080" y="1305148"/>
                </a:cubicBezTo>
                <a:cubicBezTo>
                  <a:pt x="1142080" y="1301264"/>
                  <a:pt x="1142080" y="1301264"/>
                  <a:pt x="1134311" y="1301264"/>
                </a:cubicBezTo>
                <a:cubicBezTo>
                  <a:pt x="1130426" y="1301264"/>
                  <a:pt x="1126541" y="1301264"/>
                  <a:pt x="1126541" y="1297379"/>
                </a:cubicBezTo>
                <a:cubicBezTo>
                  <a:pt x="1126541" y="1293495"/>
                  <a:pt x="1122657" y="1293495"/>
                  <a:pt x="1107118" y="1301264"/>
                </a:cubicBezTo>
                <a:cubicBezTo>
                  <a:pt x="1103234" y="1301264"/>
                  <a:pt x="1095464" y="1305148"/>
                  <a:pt x="1087695" y="1309033"/>
                </a:cubicBezTo>
                <a:cubicBezTo>
                  <a:pt x="1083810" y="1309033"/>
                  <a:pt x="1064387" y="1316801"/>
                  <a:pt x="1044964" y="1324570"/>
                </a:cubicBezTo>
                <a:cubicBezTo>
                  <a:pt x="1029426" y="1332339"/>
                  <a:pt x="1002234" y="1343992"/>
                  <a:pt x="986695" y="1351761"/>
                </a:cubicBezTo>
                <a:cubicBezTo>
                  <a:pt x="971157" y="1355645"/>
                  <a:pt x="936195" y="1371182"/>
                  <a:pt x="909003" y="1382836"/>
                </a:cubicBezTo>
                <a:cubicBezTo>
                  <a:pt x="854618" y="1406142"/>
                  <a:pt x="839079" y="1410026"/>
                  <a:pt x="842964" y="1406142"/>
                </a:cubicBezTo>
                <a:cubicBezTo>
                  <a:pt x="842964" y="1402257"/>
                  <a:pt x="854618" y="1394489"/>
                  <a:pt x="877926" y="1386720"/>
                </a:cubicBezTo>
                <a:cubicBezTo>
                  <a:pt x="881810" y="1382836"/>
                  <a:pt x="893464" y="1378951"/>
                  <a:pt x="897349" y="1375067"/>
                </a:cubicBezTo>
                <a:cubicBezTo>
                  <a:pt x="905118" y="1371182"/>
                  <a:pt x="916772" y="1367298"/>
                  <a:pt x="928426" y="1363414"/>
                </a:cubicBezTo>
                <a:cubicBezTo>
                  <a:pt x="940080" y="1363414"/>
                  <a:pt x="955618" y="1359529"/>
                  <a:pt x="959503" y="1355645"/>
                </a:cubicBezTo>
                <a:cubicBezTo>
                  <a:pt x="963387" y="1351761"/>
                  <a:pt x="971157" y="1347876"/>
                  <a:pt x="975041" y="1347876"/>
                </a:cubicBezTo>
                <a:cubicBezTo>
                  <a:pt x="978926" y="1347876"/>
                  <a:pt x="982810" y="1343992"/>
                  <a:pt x="982810" y="1343992"/>
                </a:cubicBezTo>
                <a:cubicBezTo>
                  <a:pt x="986695" y="1343992"/>
                  <a:pt x="990580" y="1340107"/>
                  <a:pt x="994464" y="1340107"/>
                </a:cubicBezTo>
                <a:cubicBezTo>
                  <a:pt x="994464" y="1340107"/>
                  <a:pt x="1002234" y="1336223"/>
                  <a:pt x="1002234" y="1332339"/>
                </a:cubicBezTo>
                <a:cubicBezTo>
                  <a:pt x="1006118" y="1328454"/>
                  <a:pt x="1025541" y="1316801"/>
                  <a:pt x="1033310" y="1316801"/>
                </a:cubicBezTo>
                <a:cubicBezTo>
                  <a:pt x="1033310" y="1316801"/>
                  <a:pt x="1044964" y="1312917"/>
                  <a:pt x="1056618" y="1305148"/>
                </a:cubicBezTo>
                <a:cubicBezTo>
                  <a:pt x="1083810" y="1293495"/>
                  <a:pt x="1145965" y="1270189"/>
                  <a:pt x="1188695" y="1254651"/>
                </a:cubicBezTo>
                <a:cubicBezTo>
                  <a:pt x="1208119" y="1250767"/>
                  <a:pt x="1223657" y="1242998"/>
                  <a:pt x="1223657" y="1242998"/>
                </a:cubicBezTo>
                <a:cubicBezTo>
                  <a:pt x="1227542" y="1239114"/>
                  <a:pt x="1231427" y="1239114"/>
                  <a:pt x="1239196" y="1239114"/>
                </a:cubicBezTo>
                <a:cubicBezTo>
                  <a:pt x="1243081" y="1239114"/>
                  <a:pt x="1246965" y="1235230"/>
                  <a:pt x="1250849" y="1231345"/>
                </a:cubicBezTo>
                <a:cubicBezTo>
                  <a:pt x="1254734" y="1223576"/>
                  <a:pt x="1254734" y="1223576"/>
                  <a:pt x="1289696" y="1215808"/>
                </a:cubicBezTo>
                <a:cubicBezTo>
                  <a:pt x="1301350" y="1211923"/>
                  <a:pt x="1320773" y="1204155"/>
                  <a:pt x="1324658" y="1200270"/>
                </a:cubicBezTo>
                <a:cubicBezTo>
                  <a:pt x="1340196" y="1196386"/>
                  <a:pt x="1340196" y="1196386"/>
                  <a:pt x="1340196" y="1196386"/>
                </a:cubicBezTo>
                <a:cubicBezTo>
                  <a:pt x="1328542" y="1196386"/>
                  <a:pt x="1328542" y="1196386"/>
                  <a:pt x="1328542" y="1196386"/>
                </a:cubicBezTo>
                <a:cubicBezTo>
                  <a:pt x="1320773" y="1196386"/>
                  <a:pt x="1313004" y="1200270"/>
                  <a:pt x="1309119" y="1200270"/>
                </a:cubicBezTo>
                <a:cubicBezTo>
                  <a:pt x="1305235" y="1204155"/>
                  <a:pt x="1297465" y="1204155"/>
                  <a:pt x="1285811" y="1208039"/>
                </a:cubicBezTo>
                <a:cubicBezTo>
                  <a:pt x="1270273" y="1211923"/>
                  <a:pt x="1246965" y="1219692"/>
                  <a:pt x="1243081" y="1223576"/>
                </a:cubicBezTo>
                <a:cubicBezTo>
                  <a:pt x="1243081" y="1227461"/>
                  <a:pt x="1235311" y="1227461"/>
                  <a:pt x="1227542" y="1231345"/>
                </a:cubicBezTo>
                <a:cubicBezTo>
                  <a:pt x="1219772" y="1231345"/>
                  <a:pt x="1208119" y="1235230"/>
                  <a:pt x="1204234" y="1239114"/>
                </a:cubicBezTo>
                <a:cubicBezTo>
                  <a:pt x="1188695" y="1242998"/>
                  <a:pt x="1184811" y="1242998"/>
                  <a:pt x="1184811" y="1239114"/>
                </a:cubicBezTo>
                <a:cubicBezTo>
                  <a:pt x="1184811" y="1235230"/>
                  <a:pt x="1180927" y="1235230"/>
                  <a:pt x="1173157" y="1239114"/>
                </a:cubicBezTo>
                <a:cubicBezTo>
                  <a:pt x="1169272" y="1239114"/>
                  <a:pt x="1161503" y="1242998"/>
                  <a:pt x="1157618" y="1246883"/>
                </a:cubicBezTo>
                <a:cubicBezTo>
                  <a:pt x="1153734" y="1246883"/>
                  <a:pt x="1145965" y="1250767"/>
                  <a:pt x="1138195" y="1254651"/>
                </a:cubicBezTo>
                <a:cubicBezTo>
                  <a:pt x="1118772" y="1262420"/>
                  <a:pt x="1099349" y="1274073"/>
                  <a:pt x="1091580" y="1277958"/>
                </a:cubicBezTo>
                <a:cubicBezTo>
                  <a:pt x="1079926" y="1285726"/>
                  <a:pt x="1006118" y="1316801"/>
                  <a:pt x="994464" y="1320686"/>
                </a:cubicBezTo>
                <a:cubicBezTo>
                  <a:pt x="990580" y="1320686"/>
                  <a:pt x="982810" y="1324570"/>
                  <a:pt x="978926" y="1328454"/>
                </a:cubicBezTo>
                <a:cubicBezTo>
                  <a:pt x="971157" y="1328454"/>
                  <a:pt x="967272" y="1332339"/>
                  <a:pt x="963387" y="1332339"/>
                </a:cubicBezTo>
                <a:cubicBezTo>
                  <a:pt x="959503" y="1332339"/>
                  <a:pt x="951734" y="1336223"/>
                  <a:pt x="947849" y="1340107"/>
                </a:cubicBezTo>
                <a:cubicBezTo>
                  <a:pt x="943964" y="1343992"/>
                  <a:pt x="936195" y="1347876"/>
                  <a:pt x="936195" y="1347876"/>
                </a:cubicBezTo>
                <a:cubicBezTo>
                  <a:pt x="932310" y="1347876"/>
                  <a:pt x="920657" y="1351761"/>
                  <a:pt x="905118" y="1359529"/>
                </a:cubicBezTo>
                <a:cubicBezTo>
                  <a:pt x="866272" y="1378951"/>
                  <a:pt x="835195" y="1394489"/>
                  <a:pt x="831310" y="1394489"/>
                </a:cubicBezTo>
                <a:cubicBezTo>
                  <a:pt x="827426" y="1390604"/>
                  <a:pt x="808002" y="1402257"/>
                  <a:pt x="792464" y="1410026"/>
                </a:cubicBezTo>
                <a:cubicBezTo>
                  <a:pt x="780810" y="1417795"/>
                  <a:pt x="776925" y="1417795"/>
                  <a:pt x="780810" y="1410026"/>
                </a:cubicBezTo>
                <a:cubicBezTo>
                  <a:pt x="780810" y="1402257"/>
                  <a:pt x="776925" y="1402257"/>
                  <a:pt x="761387" y="1410026"/>
                </a:cubicBezTo>
                <a:cubicBezTo>
                  <a:pt x="749733" y="1413911"/>
                  <a:pt x="745848" y="1413911"/>
                  <a:pt x="738079" y="1410026"/>
                </a:cubicBezTo>
                <a:cubicBezTo>
                  <a:pt x="738079" y="1406142"/>
                  <a:pt x="734194" y="1406142"/>
                  <a:pt x="726425" y="1410026"/>
                </a:cubicBezTo>
                <a:cubicBezTo>
                  <a:pt x="718656" y="1413911"/>
                  <a:pt x="714771" y="1417795"/>
                  <a:pt x="710887" y="1417795"/>
                </a:cubicBezTo>
                <a:cubicBezTo>
                  <a:pt x="703117" y="1425564"/>
                  <a:pt x="679809" y="1429448"/>
                  <a:pt x="675925" y="1429448"/>
                </a:cubicBezTo>
                <a:cubicBezTo>
                  <a:pt x="672040" y="1425564"/>
                  <a:pt x="621540" y="1444985"/>
                  <a:pt x="590463" y="1464407"/>
                </a:cubicBezTo>
                <a:cubicBezTo>
                  <a:pt x="586578" y="1468292"/>
                  <a:pt x="586578" y="1468292"/>
                  <a:pt x="586578" y="1468292"/>
                </a:cubicBezTo>
                <a:cubicBezTo>
                  <a:pt x="594348" y="1468292"/>
                  <a:pt x="594348" y="1468292"/>
                  <a:pt x="594348" y="1468292"/>
                </a:cubicBezTo>
                <a:cubicBezTo>
                  <a:pt x="602117" y="1472176"/>
                  <a:pt x="609886" y="1468292"/>
                  <a:pt x="625425" y="1460523"/>
                </a:cubicBezTo>
                <a:cubicBezTo>
                  <a:pt x="629309" y="1456639"/>
                  <a:pt x="633194" y="1456639"/>
                  <a:pt x="640963" y="1456639"/>
                </a:cubicBezTo>
                <a:cubicBezTo>
                  <a:pt x="648732" y="1460523"/>
                  <a:pt x="648732" y="1460523"/>
                  <a:pt x="648732" y="1460523"/>
                </a:cubicBezTo>
                <a:cubicBezTo>
                  <a:pt x="637079" y="1468292"/>
                  <a:pt x="637079" y="1468292"/>
                  <a:pt x="637079" y="1468292"/>
                </a:cubicBezTo>
                <a:cubicBezTo>
                  <a:pt x="625425" y="1476060"/>
                  <a:pt x="621540" y="1479945"/>
                  <a:pt x="613771" y="1476060"/>
                </a:cubicBezTo>
                <a:cubicBezTo>
                  <a:pt x="609886" y="1476060"/>
                  <a:pt x="594348" y="1476060"/>
                  <a:pt x="578809" y="1476060"/>
                </a:cubicBezTo>
                <a:cubicBezTo>
                  <a:pt x="551617" y="1479945"/>
                  <a:pt x="551617" y="1479945"/>
                  <a:pt x="551617" y="1479945"/>
                </a:cubicBezTo>
                <a:cubicBezTo>
                  <a:pt x="516655" y="1503251"/>
                  <a:pt x="516655" y="1503251"/>
                  <a:pt x="516655" y="1503251"/>
                </a:cubicBezTo>
                <a:cubicBezTo>
                  <a:pt x="477809" y="1522673"/>
                  <a:pt x="446732" y="1538210"/>
                  <a:pt x="407886" y="1557632"/>
                </a:cubicBezTo>
                <a:cubicBezTo>
                  <a:pt x="396232" y="1561517"/>
                  <a:pt x="384578" y="1569285"/>
                  <a:pt x="380694" y="1573170"/>
                </a:cubicBezTo>
                <a:cubicBezTo>
                  <a:pt x="380694" y="1577054"/>
                  <a:pt x="376809" y="1577054"/>
                  <a:pt x="376809" y="1577054"/>
                </a:cubicBezTo>
                <a:cubicBezTo>
                  <a:pt x="372924" y="1577054"/>
                  <a:pt x="369040" y="1580938"/>
                  <a:pt x="361270" y="1584823"/>
                </a:cubicBezTo>
                <a:cubicBezTo>
                  <a:pt x="353501" y="1592592"/>
                  <a:pt x="306886" y="1615898"/>
                  <a:pt x="306886" y="1615898"/>
                </a:cubicBezTo>
                <a:cubicBezTo>
                  <a:pt x="306886" y="1615898"/>
                  <a:pt x="306886" y="1615898"/>
                  <a:pt x="306886" y="1612013"/>
                </a:cubicBezTo>
                <a:cubicBezTo>
                  <a:pt x="303001" y="1612013"/>
                  <a:pt x="310770" y="1608129"/>
                  <a:pt x="318539" y="1604245"/>
                </a:cubicBezTo>
                <a:cubicBezTo>
                  <a:pt x="322424" y="1600360"/>
                  <a:pt x="334078" y="1592592"/>
                  <a:pt x="341847" y="1588707"/>
                </a:cubicBezTo>
                <a:cubicBezTo>
                  <a:pt x="345732" y="1584823"/>
                  <a:pt x="353501" y="1580938"/>
                  <a:pt x="353501" y="1580938"/>
                </a:cubicBezTo>
                <a:cubicBezTo>
                  <a:pt x="357386" y="1580938"/>
                  <a:pt x="365155" y="1577054"/>
                  <a:pt x="372924" y="1569285"/>
                </a:cubicBezTo>
                <a:cubicBezTo>
                  <a:pt x="384578" y="1561517"/>
                  <a:pt x="392347" y="1553748"/>
                  <a:pt x="396232" y="1553748"/>
                </a:cubicBezTo>
                <a:cubicBezTo>
                  <a:pt x="407886" y="1549863"/>
                  <a:pt x="438963" y="1534326"/>
                  <a:pt x="446732" y="1526557"/>
                </a:cubicBezTo>
                <a:cubicBezTo>
                  <a:pt x="450617" y="1526557"/>
                  <a:pt x="462271" y="1522673"/>
                  <a:pt x="470040" y="1518788"/>
                </a:cubicBezTo>
                <a:cubicBezTo>
                  <a:pt x="477809" y="1511020"/>
                  <a:pt x="489463" y="1507135"/>
                  <a:pt x="493348" y="1503251"/>
                </a:cubicBezTo>
                <a:cubicBezTo>
                  <a:pt x="497232" y="1499367"/>
                  <a:pt x="505001" y="1499367"/>
                  <a:pt x="505001" y="1499367"/>
                </a:cubicBezTo>
                <a:cubicBezTo>
                  <a:pt x="508886" y="1495482"/>
                  <a:pt x="512771" y="1495482"/>
                  <a:pt x="512771" y="1491598"/>
                </a:cubicBezTo>
                <a:cubicBezTo>
                  <a:pt x="512771" y="1491598"/>
                  <a:pt x="516655" y="1487714"/>
                  <a:pt x="524425" y="1483829"/>
                </a:cubicBezTo>
                <a:cubicBezTo>
                  <a:pt x="528309" y="1479945"/>
                  <a:pt x="532194" y="1479945"/>
                  <a:pt x="532194" y="1476060"/>
                </a:cubicBezTo>
                <a:cubicBezTo>
                  <a:pt x="524425" y="1472176"/>
                  <a:pt x="528309" y="1468292"/>
                  <a:pt x="551617" y="1460523"/>
                </a:cubicBezTo>
                <a:cubicBezTo>
                  <a:pt x="578809" y="1452754"/>
                  <a:pt x="606002" y="1441101"/>
                  <a:pt x="606002" y="1437217"/>
                </a:cubicBezTo>
                <a:cubicBezTo>
                  <a:pt x="609886" y="1433332"/>
                  <a:pt x="613771" y="1433332"/>
                  <a:pt x="613771" y="1433332"/>
                </a:cubicBezTo>
                <a:cubicBezTo>
                  <a:pt x="617655" y="1433332"/>
                  <a:pt x="621540" y="1429448"/>
                  <a:pt x="621540" y="1429448"/>
                </a:cubicBezTo>
                <a:cubicBezTo>
                  <a:pt x="625425" y="1425564"/>
                  <a:pt x="675925" y="1402257"/>
                  <a:pt x="718656" y="1386720"/>
                </a:cubicBezTo>
                <a:cubicBezTo>
                  <a:pt x="726425" y="1382836"/>
                  <a:pt x="734194" y="1382836"/>
                  <a:pt x="734194" y="1378951"/>
                </a:cubicBezTo>
                <a:cubicBezTo>
                  <a:pt x="738079" y="1378951"/>
                  <a:pt x="784695" y="1351761"/>
                  <a:pt x="796349" y="1347876"/>
                </a:cubicBezTo>
                <a:cubicBezTo>
                  <a:pt x="800233" y="1347876"/>
                  <a:pt x="811887" y="1340107"/>
                  <a:pt x="823541" y="1336223"/>
                </a:cubicBezTo>
                <a:cubicBezTo>
                  <a:pt x="835195" y="1328454"/>
                  <a:pt x="846849" y="1324570"/>
                  <a:pt x="846849" y="1324570"/>
                </a:cubicBezTo>
                <a:cubicBezTo>
                  <a:pt x="850733" y="1324570"/>
                  <a:pt x="877926" y="1309033"/>
                  <a:pt x="889580" y="1301264"/>
                </a:cubicBezTo>
                <a:cubicBezTo>
                  <a:pt x="897349" y="1297379"/>
                  <a:pt x="916772" y="1289611"/>
                  <a:pt x="924541" y="1281842"/>
                </a:cubicBezTo>
                <a:cubicBezTo>
                  <a:pt x="928426" y="1281842"/>
                  <a:pt x="932310" y="1277958"/>
                  <a:pt x="936195" y="1277958"/>
                </a:cubicBezTo>
                <a:cubicBezTo>
                  <a:pt x="936195" y="1274073"/>
                  <a:pt x="940080" y="1274073"/>
                  <a:pt x="940080" y="1274073"/>
                </a:cubicBezTo>
                <a:cubicBezTo>
                  <a:pt x="943964" y="1274073"/>
                  <a:pt x="947849" y="1270189"/>
                  <a:pt x="947849" y="1270189"/>
                </a:cubicBezTo>
                <a:cubicBezTo>
                  <a:pt x="947849" y="1262420"/>
                  <a:pt x="932310" y="1266304"/>
                  <a:pt x="901233" y="1281842"/>
                </a:cubicBezTo>
                <a:cubicBezTo>
                  <a:pt x="866272" y="1297379"/>
                  <a:pt x="862387" y="1297379"/>
                  <a:pt x="866272" y="1301264"/>
                </a:cubicBezTo>
                <a:cubicBezTo>
                  <a:pt x="870156" y="1301264"/>
                  <a:pt x="866272" y="1305148"/>
                  <a:pt x="862387" y="1305148"/>
                </a:cubicBezTo>
                <a:cubicBezTo>
                  <a:pt x="854618" y="1305148"/>
                  <a:pt x="850733" y="1309033"/>
                  <a:pt x="846849" y="1312917"/>
                </a:cubicBezTo>
                <a:cubicBezTo>
                  <a:pt x="846849" y="1316801"/>
                  <a:pt x="842964" y="1320686"/>
                  <a:pt x="839079" y="1320686"/>
                </a:cubicBezTo>
                <a:cubicBezTo>
                  <a:pt x="835195" y="1320686"/>
                  <a:pt x="831310" y="1320686"/>
                  <a:pt x="827426" y="1324570"/>
                </a:cubicBezTo>
                <a:cubicBezTo>
                  <a:pt x="823541" y="1328454"/>
                  <a:pt x="815772" y="1328454"/>
                  <a:pt x="811887" y="1328454"/>
                </a:cubicBezTo>
                <a:cubicBezTo>
                  <a:pt x="800233" y="1332339"/>
                  <a:pt x="761387" y="1347876"/>
                  <a:pt x="745848" y="1359529"/>
                </a:cubicBezTo>
                <a:cubicBezTo>
                  <a:pt x="741964" y="1359529"/>
                  <a:pt x="730310" y="1367298"/>
                  <a:pt x="714771" y="1371182"/>
                </a:cubicBezTo>
                <a:cubicBezTo>
                  <a:pt x="703117" y="1378951"/>
                  <a:pt x="691464" y="1382836"/>
                  <a:pt x="687579" y="1382836"/>
                </a:cubicBezTo>
                <a:cubicBezTo>
                  <a:pt x="687579" y="1386720"/>
                  <a:pt x="679809" y="1386720"/>
                  <a:pt x="679809" y="1386720"/>
                </a:cubicBezTo>
                <a:cubicBezTo>
                  <a:pt x="675925" y="1386720"/>
                  <a:pt x="675925" y="1386720"/>
                  <a:pt x="683694" y="1382836"/>
                </a:cubicBezTo>
                <a:cubicBezTo>
                  <a:pt x="687579" y="1378951"/>
                  <a:pt x="691464" y="1375067"/>
                  <a:pt x="695348" y="1375067"/>
                </a:cubicBezTo>
                <a:cubicBezTo>
                  <a:pt x="699233" y="1375067"/>
                  <a:pt x="726425" y="1359529"/>
                  <a:pt x="726425" y="1359529"/>
                </a:cubicBezTo>
                <a:cubicBezTo>
                  <a:pt x="730310" y="1355645"/>
                  <a:pt x="738079" y="1351761"/>
                  <a:pt x="745848" y="1347876"/>
                </a:cubicBezTo>
                <a:cubicBezTo>
                  <a:pt x="757502" y="1343992"/>
                  <a:pt x="765271" y="1340107"/>
                  <a:pt x="765271" y="1340107"/>
                </a:cubicBezTo>
                <a:cubicBezTo>
                  <a:pt x="765271" y="1336223"/>
                  <a:pt x="734194" y="1343992"/>
                  <a:pt x="730310" y="1347876"/>
                </a:cubicBezTo>
                <a:cubicBezTo>
                  <a:pt x="722541" y="1351761"/>
                  <a:pt x="699233" y="1359529"/>
                  <a:pt x="691464" y="1363414"/>
                </a:cubicBezTo>
                <a:cubicBezTo>
                  <a:pt x="687579" y="1363414"/>
                  <a:pt x="683694" y="1367298"/>
                  <a:pt x="683694" y="1371182"/>
                </a:cubicBezTo>
                <a:cubicBezTo>
                  <a:pt x="679809" y="1375067"/>
                  <a:pt x="675925" y="1378951"/>
                  <a:pt x="664271" y="1382836"/>
                </a:cubicBezTo>
                <a:cubicBezTo>
                  <a:pt x="656502" y="1386720"/>
                  <a:pt x="644848" y="1394489"/>
                  <a:pt x="637079" y="1398373"/>
                </a:cubicBezTo>
                <a:cubicBezTo>
                  <a:pt x="633194" y="1402257"/>
                  <a:pt x="625425" y="1402257"/>
                  <a:pt x="625425" y="1402257"/>
                </a:cubicBezTo>
                <a:cubicBezTo>
                  <a:pt x="621540" y="1402257"/>
                  <a:pt x="613771" y="1410026"/>
                  <a:pt x="598232" y="1413911"/>
                </a:cubicBezTo>
                <a:cubicBezTo>
                  <a:pt x="586578" y="1421679"/>
                  <a:pt x="567155" y="1433332"/>
                  <a:pt x="555501" y="1437217"/>
                </a:cubicBezTo>
                <a:cubicBezTo>
                  <a:pt x="543848" y="1444985"/>
                  <a:pt x="516655" y="1460523"/>
                  <a:pt x="497232" y="1468292"/>
                </a:cubicBezTo>
                <a:cubicBezTo>
                  <a:pt x="473924" y="1479945"/>
                  <a:pt x="450617" y="1491598"/>
                  <a:pt x="442847" y="1495482"/>
                </a:cubicBezTo>
                <a:cubicBezTo>
                  <a:pt x="435078" y="1499367"/>
                  <a:pt x="419540" y="1507135"/>
                  <a:pt x="411771" y="1511020"/>
                </a:cubicBezTo>
                <a:cubicBezTo>
                  <a:pt x="400117" y="1518788"/>
                  <a:pt x="392347" y="1526557"/>
                  <a:pt x="388463" y="1526557"/>
                </a:cubicBezTo>
                <a:cubicBezTo>
                  <a:pt x="380694" y="1530442"/>
                  <a:pt x="365155" y="1538210"/>
                  <a:pt x="357386" y="1542095"/>
                </a:cubicBezTo>
                <a:cubicBezTo>
                  <a:pt x="353501" y="1545979"/>
                  <a:pt x="349616" y="1545979"/>
                  <a:pt x="345732" y="1545979"/>
                </a:cubicBezTo>
                <a:cubicBezTo>
                  <a:pt x="341847" y="1545979"/>
                  <a:pt x="341847" y="1545979"/>
                  <a:pt x="349616" y="1538210"/>
                </a:cubicBezTo>
                <a:cubicBezTo>
                  <a:pt x="353501" y="1538210"/>
                  <a:pt x="361270" y="1530442"/>
                  <a:pt x="361270" y="1530442"/>
                </a:cubicBezTo>
                <a:cubicBezTo>
                  <a:pt x="365155" y="1522673"/>
                  <a:pt x="380694" y="1514904"/>
                  <a:pt x="388463" y="1514904"/>
                </a:cubicBezTo>
                <a:cubicBezTo>
                  <a:pt x="396232" y="1518788"/>
                  <a:pt x="404001" y="1511020"/>
                  <a:pt x="400117" y="1507135"/>
                </a:cubicBezTo>
                <a:cubicBezTo>
                  <a:pt x="400117" y="1503251"/>
                  <a:pt x="400117" y="1503251"/>
                  <a:pt x="404001" y="1503251"/>
                </a:cubicBezTo>
                <a:cubicBezTo>
                  <a:pt x="407886" y="1503251"/>
                  <a:pt x="415655" y="1499367"/>
                  <a:pt x="419540" y="1495482"/>
                </a:cubicBezTo>
                <a:cubicBezTo>
                  <a:pt x="423424" y="1491598"/>
                  <a:pt x="427309" y="1487714"/>
                  <a:pt x="431194" y="1483829"/>
                </a:cubicBezTo>
                <a:cubicBezTo>
                  <a:pt x="431194" y="1483829"/>
                  <a:pt x="435078" y="1483829"/>
                  <a:pt x="435078" y="1479945"/>
                </a:cubicBezTo>
                <a:cubicBezTo>
                  <a:pt x="438963" y="1472176"/>
                  <a:pt x="470040" y="1456639"/>
                  <a:pt x="470040" y="1464407"/>
                </a:cubicBezTo>
                <a:cubicBezTo>
                  <a:pt x="470040" y="1468292"/>
                  <a:pt x="470040" y="1468292"/>
                  <a:pt x="466155" y="1472176"/>
                </a:cubicBezTo>
                <a:cubicBezTo>
                  <a:pt x="462271" y="1476060"/>
                  <a:pt x="470040" y="1476060"/>
                  <a:pt x="477809" y="1472176"/>
                </a:cubicBezTo>
                <a:cubicBezTo>
                  <a:pt x="497232" y="1460523"/>
                  <a:pt x="497232" y="1460523"/>
                  <a:pt x="501117" y="1460523"/>
                </a:cubicBezTo>
                <a:cubicBezTo>
                  <a:pt x="501117" y="1456639"/>
                  <a:pt x="505001" y="1456639"/>
                  <a:pt x="512771" y="1452754"/>
                </a:cubicBezTo>
                <a:cubicBezTo>
                  <a:pt x="516655" y="1448870"/>
                  <a:pt x="524425" y="1444985"/>
                  <a:pt x="524425" y="1444985"/>
                </a:cubicBezTo>
                <a:cubicBezTo>
                  <a:pt x="528309" y="1444985"/>
                  <a:pt x="528309" y="1444985"/>
                  <a:pt x="528309" y="1444985"/>
                </a:cubicBezTo>
                <a:cubicBezTo>
                  <a:pt x="528309" y="1441101"/>
                  <a:pt x="532194" y="1437217"/>
                  <a:pt x="539963" y="1433332"/>
                </a:cubicBezTo>
                <a:cubicBezTo>
                  <a:pt x="543848" y="1433332"/>
                  <a:pt x="559386" y="1421679"/>
                  <a:pt x="574925" y="1413911"/>
                </a:cubicBezTo>
                <a:cubicBezTo>
                  <a:pt x="586578" y="1406142"/>
                  <a:pt x="598232" y="1398373"/>
                  <a:pt x="602117" y="1398373"/>
                </a:cubicBezTo>
                <a:cubicBezTo>
                  <a:pt x="602117" y="1398373"/>
                  <a:pt x="609886" y="1394489"/>
                  <a:pt x="617655" y="1390604"/>
                </a:cubicBezTo>
                <a:cubicBezTo>
                  <a:pt x="621540" y="1386720"/>
                  <a:pt x="629309" y="1382836"/>
                  <a:pt x="629309" y="1382836"/>
                </a:cubicBezTo>
                <a:cubicBezTo>
                  <a:pt x="633194" y="1382836"/>
                  <a:pt x="640963" y="1378951"/>
                  <a:pt x="644848" y="1375067"/>
                </a:cubicBezTo>
                <a:cubicBezTo>
                  <a:pt x="652617" y="1371182"/>
                  <a:pt x="660387" y="1363414"/>
                  <a:pt x="664271" y="1363414"/>
                </a:cubicBezTo>
                <a:cubicBezTo>
                  <a:pt x="668156" y="1363414"/>
                  <a:pt x="668156" y="1363414"/>
                  <a:pt x="672040" y="1363414"/>
                </a:cubicBezTo>
                <a:cubicBezTo>
                  <a:pt x="672040" y="1359529"/>
                  <a:pt x="679809" y="1355645"/>
                  <a:pt x="687579" y="1355645"/>
                </a:cubicBezTo>
                <a:cubicBezTo>
                  <a:pt x="699233" y="1351761"/>
                  <a:pt x="707002" y="1347876"/>
                  <a:pt x="710887" y="1343992"/>
                </a:cubicBezTo>
                <a:cubicBezTo>
                  <a:pt x="738079" y="1328454"/>
                  <a:pt x="749733" y="1324570"/>
                  <a:pt x="753618" y="1324570"/>
                </a:cubicBezTo>
                <a:cubicBezTo>
                  <a:pt x="757502" y="1324570"/>
                  <a:pt x="761387" y="1324570"/>
                  <a:pt x="765271" y="1320686"/>
                </a:cubicBezTo>
                <a:cubicBezTo>
                  <a:pt x="769156" y="1320686"/>
                  <a:pt x="773041" y="1316801"/>
                  <a:pt x="776925" y="1312917"/>
                </a:cubicBezTo>
                <a:cubicBezTo>
                  <a:pt x="780810" y="1312917"/>
                  <a:pt x="788579" y="1309033"/>
                  <a:pt x="792464" y="1305148"/>
                </a:cubicBezTo>
                <a:cubicBezTo>
                  <a:pt x="796349" y="1297379"/>
                  <a:pt x="808002" y="1297379"/>
                  <a:pt x="808002" y="1301264"/>
                </a:cubicBezTo>
                <a:cubicBezTo>
                  <a:pt x="808002" y="1305148"/>
                  <a:pt x="804118" y="1309033"/>
                  <a:pt x="792464" y="1312917"/>
                </a:cubicBezTo>
                <a:cubicBezTo>
                  <a:pt x="773041" y="1320686"/>
                  <a:pt x="769156" y="1324570"/>
                  <a:pt x="773041" y="1324570"/>
                </a:cubicBezTo>
                <a:cubicBezTo>
                  <a:pt x="788579" y="1328454"/>
                  <a:pt x="788579" y="1328454"/>
                  <a:pt x="800233" y="1320686"/>
                </a:cubicBezTo>
                <a:cubicBezTo>
                  <a:pt x="804118" y="1316801"/>
                  <a:pt x="808002" y="1309033"/>
                  <a:pt x="811887" y="1309033"/>
                </a:cubicBezTo>
                <a:cubicBezTo>
                  <a:pt x="811887" y="1305148"/>
                  <a:pt x="858503" y="1277958"/>
                  <a:pt x="870156" y="1274073"/>
                </a:cubicBezTo>
                <a:cubicBezTo>
                  <a:pt x="877926" y="1270189"/>
                  <a:pt x="901233" y="1254651"/>
                  <a:pt x="901233" y="1254651"/>
                </a:cubicBezTo>
                <a:cubicBezTo>
                  <a:pt x="901233" y="1250767"/>
                  <a:pt x="897349" y="1250767"/>
                  <a:pt x="893464" y="1254651"/>
                </a:cubicBezTo>
                <a:cubicBezTo>
                  <a:pt x="893464" y="1254651"/>
                  <a:pt x="885695" y="1254651"/>
                  <a:pt x="874041" y="1258536"/>
                </a:cubicBezTo>
                <a:cubicBezTo>
                  <a:pt x="862387" y="1258536"/>
                  <a:pt x="858503" y="1258536"/>
                  <a:pt x="854618" y="1266304"/>
                </a:cubicBezTo>
                <a:cubicBezTo>
                  <a:pt x="854618" y="1270189"/>
                  <a:pt x="850733" y="1274073"/>
                  <a:pt x="846849" y="1274073"/>
                </a:cubicBezTo>
                <a:cubicBezTo>
                  <a:pt x="839079" y="1270189"/>
                  <a:pt x="827426" y="1274073"/>
                  <a:pt x="815772" y="1281842"/>
                </a:cubicBezTo>
                <a:cubicBezTo>
                  <a:pt x="804118" y="1285726"/>
                  <a:pt x="792464" y="1293495"/>
                  <a:pt x="788579" y="1293495"/>
                </a:cubicBezTo>
                <a:cubicBezTo>
                  <a:pt x="788579" y="1293495"/>
                  <a:pt x="776925" y="1297379"/>
                  <a:pt x="765271" y="1305148"/>
                </a:cubicBezTo>
                <a:cubicBezTo>
                  <a:pt x="753618" y="1309033"/>
                  <a:pt x="730310" y="1320686"/>
                  <a:pt x="714771" y="1324570"/>
                </a:cubicBezTo>
                <a:cubicBezTo>
                  <a:pt x="699233" y="1332339"/>
                  <a:pt x="679809" y="1340107"/>
                  <a:pt x="675925" y="1343992"/>
                </a:cubicBezTo>
                <a:cubicBezTo>
                  <a:pt x="668156" y="1347876"/>
                  <a:pt x="660387" y="1351761"/>
                  <a:pt x="637079" y="1359529"/>
                </a:cubicBezTo>
                <a:cubicBezTo>
                  <a:pt x="625425" y="1363414"/>
                  <a:pt x="590463" y="1382836"/>
                  <a:pt x="574925" y="1386720"/>
                </a:cubicBezTo>
                <a:cubicBezTo>
                  <a:pt x="563271" y="1394489"/>
                  <a:pt x="520540" y="1402257"/>
                  <a:pt x="516655" y="1398373"/>
                </a:cubicBezTo>
                <a:cubicBezTo>
                  <a:pt x="516655" y="1398373"/>
                  <a:pt x="516655" y="1394489"/>
                  <a:pt x="520540" y="1394489"/>
                </a:cubicBezTo>
                <a:cubicBezTo>
                  <a:pt x="524425" y="1386720"/>
                  <a:pt x="516655" y="1386720"/>
                  <a:pt x="512771" y="1386720"/>
                </a:cubicBezTo>
                <a:cubicBezTo>
                  <a:pt x="508886" y="1386720"/>
                  <a:pt x="505001" y="1390604"/>
                  <a:pt x="505001" y="1394489"/>
                </a:cubicBezTo>
                <a:cubicBezTo>
                  <a:pt x="508886" y="1398373"/>
                  <a:pt x="505001" y="1402257"/>
                  <a:pt x="501117" y="1402257"/>
                </a:cubicBezTo>
                <a:cubicBezTo>
                  <a:pt x="489463" y="1410026"/>
                  <a:pt x="489463" y="1413911"/>
                  <a:pt x="497232" y="1413911"/>
                </a:cubicBezTo>
                <a:cubicBezTo>
                  <a:pt x="508886" y="1413911"/>
                  <a:pt x="508886" y="1417795"/>
                  <a:pt x="493348" y="1421679"/>
                </a:cubicBezTo>
                <a:cubicBezTo>
                  <a:pt x="489463" y="1425564"/>
                  <a:pt x="477809" y="1433332"/>
                  <a:pt x="473924" y="1437217"/>
                </a:cubicBezTo>
                <a:cubicBezTo>
                  <a:pt x="470040" y="1441101"/>
                  <a:pt x="458386" y="1444985"/>
                  <a:pt x="454501" y="1448870"/>
                </a:cubicBezTo>
                <a:cubicBezTo>
                  <a:pt x="446732" y="1452754"/>
                  <a:pt x="435078" y="1456639"/>
                  <a:pt x="431194" y="1460523"/>
                </a:cubicBezTo>
                <a:cubicBezTo>
                  <a:pt x="415655" y="1472176"/>
                  <a:pt x="411771" y="1472176"/>
                  <a:pt x="415655" y="1464407"/>
                </a:cubicBezTo>
                <a:cubicBezTo>
                  <a:pt x="419540" y="1452754"/>
                  <a:pt x="404001" y="1452754"/>
                  <a:pt x="392347" y="1464407"/>
                </a:cubicBezTo>
                <a:cubicBezTo>
                  <a:pt x="388463" y="1464407"/>
                  <a:pt x="380694" y="1472176"/>
                  <a:pt x="376809" y="1472176"/>
                </a:cubicBezTo>
                <a:cubicBezTo>
                  <a:pt x="365155" y="1476060"/>
                  <a:pt x="326309" y="1495482"/>
                  <a:pt x="314655" y="1503251"/>
                </a:cubicBezTo>
                <a:cubicBezTo>
                  <a:pt x="310770" y="1503251"/>
                  <a:pt x="306886" y="1507135"/>
                  <a:pt x="303001" y="1507135"/>
                </a:cubicBezTo>
                <a:cubicBezTo>
                  <a:pt x="303001" y="1507135"/>
                  <a:pt x="310770" y="1499367"/>
                  <a:pt x="326309" y="1491598"/>
                </a:cubicBezTo>
                <a:cubicBezTo>
                  <a:pt x="361270" y="1468292"/>
                  <a:pt x="369040" y="1464407"/>
                  <a:pt x="380694" y="1456639"/>
                </a:cubicBezTo>
                <a:cubicBezTo>
                  <a:pt x="388463" y="1452754"/>
                  <a:pt x="400117" y="1444985"/>
                  <a:pt x="407886" y="1441101"/>
                </a:cubicBezTo>
                <a:cubicBezTo>
                  <a:pt x="415655" y="1437217"/>
                  <a:pt x="435078" y="1425564"/>
                  <a:pt x="446732" y="1417795"/>
                </a:cubicBezTo>
                <a:cubicBezTo>
                  <a:pt x="462271" y="1410026"/>
                  <a:pt x="477809" y="1402257"/>
                  <a:pt x="485578" y="1394489"/>
                </a:cubicBezTo>
                <a:cubicBezTo>
                  <a:pt x="493348" y="1390604"/>
                  <a:pt x="505001" y="1382836"/>
                  <a:pt x="512771" y="1378951"/>
                </a:cubicBezTo>
                <a:cubicBezTo>
                  <a:pt x="528309" y="1371182"/>
                  <a:pt x="543848" y="1359529"/>
                  <a:pt x="543848" y="1355645"/>
                </a:cubicBezTo>
                <a:cubicBezTo>
                  <a:pt x="543848" y="1351761"/>
                  <a:pt x="543848" y="1351761"/>
                  <a:pt x="543848" y="1351761"/>
                </a:cubicBezTo>
                <a:cubicBezTo>
                  <a:pt x="551617" y="1347876"/>
                  <a:pt x="567155" y="1332339"/>
                  <a:pt x="567155" y="1328454"/>
                </a:cubicBezTo>
                <a:cubicBezTo>
                  <a:pt x="563271" y="1324570"/>
                  <a:pt x="563271" y="1324570"/>
                  <a:pt x="567155" y="1320686"/>
                </a:cubicBezTo>
                <a:cubicBezTo>
                  <a:pt x="567155" y="1320686"/>
                  <a:pt x="571040" y="1316801"/>
                  <a:pt x="571040" y="1312917"/>
                </a:cubicBezTo>
                <a:cubicBezTo>
                  <a:pt x="571040" y="1309033"/>
                  <a:pt x="574925" y="1305148"/>
                  <a:pt x="578809" y="1301264"/>
                </a:cubicBezTo>
                <a:cubicBezTo>
                  <a:pt x="582694" y="1297379"/>
                  <a:pt x="586578" y="1293495"/>
                  <a:pt x="586578" y="1293495"/>
                </a:cubicBezTo>
                <a:cubicBezTo>
                  <a:pt x="586578" y="1289611"/>
                  <a:pt x="574925" y="1293495"/>
                  <a:pt x="567155" y="1301264"/>
                </a:cubicBezTo>
                <a:cubicBezTo>
                  <a:pt x="559386" y="1305148"/>
                  <a:pt x="543848" y="1312917"/>
                  <a:pt x="536078" y="1312917"/>
                </a:cubicBezTo>
                <a:cubicBezTo>
                  <a:pt x="532194" y="1312917"/>
                  <a:pt x="520540" y="1316801"/>
                  <a:pt x="516655" y="1320686"/>
                </a:cubicBezTo>
                <a:cubicBezTo>
                  <a:pt x="497232" y="1332339"/>
                  <a:pt x="477809" y="1340107"/>
                  <a:pt x="473924" y="1336223"/>
                </a:cubicBezTo>
                <a:cubicBezTo>
                  <a:pt x="470040" y="1336223"/>
                  <a:pt x="466155" y="1336223"/>
                  <a:pt x="454501" y="1343992"/>
                </a:cubicBezTo>
                <a:cubicBezTo>
                  <a:pt x="431194" y="1359529"/>
                  <a:pt x="423424" y="1359529"/>
                  <a:pt x="419540" y="1359529"/>
                </a:cubicBezTo>
                <a:cubicBezTo>
                  <a:pt x="415655" y="1359529"/>
                  <a:pt x="415655" y="1363414"/>
                  <a:pt x="411771" y="1363414"/>
                </a:cubicBezTo>
                <a:cubicBezTo>
                  <a:pt x="411771" y="1367298"/>
                  <a:pt x="407886" y="1367298"/>
                  <a:pt x="407886" y="1367298"/>
                </a:cubicBezTo>
                <a:cubicBezTo>
                  <a:pt x="404001" y="1367298"/>
                  <a:pt x="400117" y="1367298"/>
                  <a:pt x="400117" y="1371182"/>
                </a:cubicBezTo>
                <a:cubicBezTo>
                  <a:pt x="400117" y="1371182"/>
                  <a:pt x="396232" y="1375067"/>
                  <a:pt x="384578" y="1382836"/>
                </a:cubicBezTo>
                <a:cubicBezTo>
                  <a:pt x="376809" y="1386720"/>
                  <a:pt x="369040" y="1390604"/>
                  <a:pt x="369040" y="1394489"/>
                </a:cubicBezTo>
                <a:cubicBezTo>
                  <a:pt x="361270" y="1398373"/>
                  <a:pt x="349616" y="1406142"/>
                  <a:pt x="341847" y="1406142"/>
                </a:cubicBezTo>
                <a:cubicBezTo>
                  <a:pt x="337963" y="1410026"/>
                  <a:pt x="330193" y="1413911"/>
                  <a:pt x="322424" y="1417795"/>
                </a:cubicBezTo>
                <a:cubicBezTo>
                  <a:pt x="318539" y="1421679"/>
                  <a:pt x="310770" y="1425564"/>
                  <a:pt x="306886" y="1425564"/>
                </a:cubicBezTo>
                <a:cubicBezTo>
                  <a:pt x="303001" y="1425564"/>
                  <a:pt x="303001" y="1421679"/>
                  <a:pt x="310770" y="1417795"/>
                </a:cubicBezTo>
                <a:cubicBezTo>
                  <a:pt x="326309" y="1410026"/>
                  <a:pt x="345732" y="1394489"/>
                  <a:pt x="345732" y="1394489"/>
                </a:cubicBezTo>
                <a:cubicBezTo>
                  <a:pt x="345732" y="1390604"/>
                  <a:pt x="345732" y="1390604"/>
                  <a:pt x="349616" y="1390604"/>
                </a:cubicBezTo>
                <a:cubicBezTo>
                  <a:pt x="353501" y="1394489"/>
                  <a:pt x="369040" y="1386720"/>
                  <a:pt x="369040" y="1382836"/>
                </a:cubicBezTo>
                <a:cubicBezTo>
                  <a:pt x="365155" y="1378951"/>
                  <a:pt x="353501" y="1382836"/>
                  <a:pt x="326309" y="1394489"/>
                </a:cubicBezTo>
                <a:cubicBezTo>
                  <a:pt x="310770" y="1398373"/>
                  <a:pt x="295232" y="1406142"/>
                  <a:pt x="291347" y="1410026"/>
                </a:cubicBezTo>
                <a:cubicBezTo>
                  <a:pt x="287462" y="1413911"/>
                  <a:pt x="283578" y="1413911"/>
                  <a:pt x="279693" y="1413911"/>
                </a:cubicBezTo>
                <a:cubicBezTo>
                  <a:pt x="275809" y="1413911"/>
                  <a:pt x="275809" y="1410026"/>
                  <a:pt x="283578" y="1410026"/>
                </a:cubicBezTo>
                <a:cubicBezTo>
                  <a:pt x="287462" y="1406142"/>
                  <a:pt x="291347" y="1402257"/>
                  <a:pt x="295232" y="1402257"/>
                </a:cubicBezTo>
                <a:cubicBezTo>
                  <a:pt x="299116" y="1398373"/>
                  <a:pt x="306886" y="1394489"/>
                  <a:pt x="314655" y="1390604"/>
                </a:cubicBezTo>
                <a:cubicBezTo>
                  <a:pt x="322424" y="1386720"/>
                  <a:pt x="330193" y="1382836"/>
                  <a:pt x="334078" y="1382836"/>
                </a:cubicBezTo>
                <a:cubicBezTo>
                  <a:pt x="334078" y="1382836"/>
                  <a:pt x="341847" y="1378951"/>
                  <a:pt x="345732" y="1378951"/>
                </a:cubicBezTo>
                <a:cubicBezTo>
                  <a:pt x="361270" y="1371182"/>
                  <a:pt x="396232" y="1351761"/>
                  <a:pt x="400117" y="1347876"/>
                </a:cubicBezTo>
                <a:cubicBezTo>
                  <a:pt x="404001" y="1343992"/>
                  <a:pt x="407886" y="1340107"/>
                  <a:pt x="407886" y="1340107"/>
                </a:cubicBezTo>
                <a:cubicBezTo>
                  <a:pt x="411771" y="1340107"/>
                  <a:pt x="415655" y="1340107"/>
                  <a:pt x="415655" y="1336223"/>
                </a:cubicBezTo>
                <a:cubicBezTo>
                  <a:pt x="415655" y="1336223"/>
                  <a:pt x="423424" y="1332339"/>
                  <a:pt x="427309" y="1332339"/>
                </a:cubicBezTo>
                <a:cubicBezTo>
                  <a:pt x="438963" y="1328454"/>
                  <a:pt x="446732" y="1324570"/>
                  <a:pt x="462271" y="1316801"/>
                </a:cubicBezTo>
                <a:cubicBezTo>
                  <a:pt x="466155" y="1316801"/>
                  <a:pt x="470040" y="1312917"/>
                  <a:pt x="477809" y="1312917"/>
                </a:cubicBezTo>
                <a:cubicBezTo>
                  <a:pt x="493348" y="1305148"/>
                  <a:pt x="497232" y="1297379"/>
                  <a:pt x="477809" y="1301264"/>
                </a:cubicBezTo>
                <a:cubicBezTo>
                  <a:pt x="473924" y="1301264"/>
                  <a:pt x="470040" y="1301264"/>
                  <a:pt x="470040" y="1301264"/>
                </a:cubicBezTo>
                <a:cubicBezTo>
                  <a:pt x="470040" y="1293495"/>
                  <a:pt x="477809" y="1285726"/>
                  <a:pt x="493348" y="1277958"/>
                </a:cubicBezTo>
                <a:cubicBezTo>
                  <a:pt x="505001" y="1274073"/>
                  <a:pt x="516655" y="1266304"/>
                  <a:pt x="516655" y="1266304"/>
                </a:cubicBezTo>
                <a:cubicBezTo>
                  <a:pt x="516655" y="1262420"/>
                  <a:pt x="520540" y="1262420"/>
                  <a:pt x="520540" y="1262420"/>
                </a:cubicBezTo>
                <a:cubicBezTo>
                  <a:pt x="524425" y="1262420"/>
                  <a:pt x="532194" y="1250767"/>
                  <a:pt x="528309" y="1246883"/>
                </a:cubicBezTo>
                <a:cubicBezTo>
                  <a:pt x="528309" y="1242998"/>
                  <a:pt x="528309" y="1242998"/>
                  <a:pt x="528309" y="1242998"/>
                </a:cubicBezTo>
                <a:cubicBezTo>
                  <a:pt x="532194" y="1242998"/>
                  <a:pt x="532194" y="1242998"/>
                  <a:pt x="536078" y="1242998"/>
                </a:cubicBezTo>
                <a:cubicBezTo>
                  <a:pt x="536078" y="1235230"/>
                  <a:pt x="532194" y="1235230"/>
                  <a:pt x="528309" y="1239114"/>
                </a:cubicBezTo>
                <a:cubicBezTo>
                  <a:pt x="524425" y="1242998"/>
                  <a:pt x="520540" y="1242998"/>
                  <a:pt x="516655" y="1242998"/>
                </a:cubicBezTo>
                <a:cubicBezTo>
                  <a:pt x="516655" y="1242998"/>
                  <a:pt x="512771" y="1246883"/>
                  <a:pt x="512771" y="1246883"/>
                </a:cubicBezTo>
                <a:cubicBezTo>
                  <a:pt x="508886" y="1250767"/>
                  <a:pt x="508886" y="1254651"/>
                  <a:pt x="505001" y="1254651"/>
                </a:cubicBezTo>
                <a:cubicBezTo>
                  <a:pt x="505001" y="1254651"/>
                  <a:pt x="497232" y="1258536"/>
                  <a:pt x="489463" y="1262420"/>
                </a:cubicBezTo>
                <a:cubicBezTo>
                  <a:pt x="481694" y="1266304"/>
                  <a:pt x="473924" y="1270189"/>
                  <a:pt x="473924" y="1270189"/>
                </a:cubicBezTo>
                <a:cubicBezTo>
                  <a:pt x="473924" y="1270189"/>
                  <a:pt x="470040" y="1270189"/>
                  <a:pt x="470040" y="1270189"/>
                </a:cubicBezTo>
                <a:cubicBezTo>
                  <a:pt x="470040" y="1274073"/>
                  <a:pt x="470040" y="1274073"/>
                  <a:pt x="466155" y="1274073"/>
                </a:cubicBezTo>
                <a:cubicBezTo>
                  <a:pt x="454501" y="1274073"/>
                  <a:pt x="407886" y="1293495"/>
                  <a:pt x="404001" y="1301264"/>
                </a:cubicBezTo>
                <a:cubicBezTo>
                  <a:pt x="400117" y="1301264"/>
                  <a:pt x="396232" y="1305148"/>
                  <a:pt x="396232" y="1305148"/>
                </a:cubicBezTo>
                <a:cubicBezTo>
                  <a:pt x="392347" y="1305148"/>
                  <a:pt x="388463" y="1309033"/>
                  <a:pt x="384578" y="1309033"/>
                </a:cubicBezTo>
                <a:cubicBezTo>
                  <a:pt x="384578" y="1312917"/>
                  <a:pt x="380694" y="1316801"/>
                  <a:pt x="376809" y="1316801"/>
                </a:cubicBezTo>
                <a:cubicBezTo>
                  <a:pt x="376809" y="1316801"/>
                  <a:pt x="369040" y="1320686"/>
                  <a:pt x="361270" y="1324570"/>
                </a:cubicBezTo>
                <a:cubicBezTo>
                  <a:pt x="353501" y="1328454"/>
                  <a:pt x="345732" y="1336223"/>
                  <a:pt x="337963" y="1336223"/>
                </a:cubicBezTo>
                <a:cubicBezTo>
                  <a:pt x="334078" y="1336223"/>
                  <a:pt x="330193" y="1340107"/>
                  <a:pt x="326309" y="1343992"/>
                </a:cubicBezTo>
                <a:cubicBezTo>
                  <a:pt x="326309" y="1343992"/>
                  <a:pt x="318539" y="1347876"/>
                  <a:pt x="314655" y="1347876"/>
                </a:cubicBezTo>
                <a:cubicBezTo>
                  <a:pt x="306886" y="1347876"/>
                  <a:pt x="299116" y="1351761"/>
                  <a:pt x="291347" y="1355645"/>
                </a:cubicBezTo>
                <a:cubicBezTo>
                  <a:pt x="252501" y="1378951"/>
                  <a:pt x="248616" y="1378951"/>
                  <a:pt x="240847" y="1378951"/>
                </a:cubicBezTo>
                <a:cubicBezTo>
                  <a:pt x="236962" y="1375067"/>
                  <a:pt x="236962" y="1375067"/>
                  <a:pt x="236962" y="1367298"/>
                </a:cubicBezTo>
                <a:cubicBezTo>
                  <a:pt x="236962" y="1359529"/>
                  <a:pt x="229193" y="1351761"/>
                  <a:pt x="221424" y="1355645"/>
                </a:cubicBezTo>
                <a:cubicBezTo>
                  <a:pt x="217539" y="1355645"/>
                  <a:pt x="209770" y="1355645"/>
                  <a:pt x="205885" y="1351761"/>
                </a:cubicBezTo>
                <a:cubicBezTo>
                  <a:pt x="198116" y="1351761"/>
                  <a:pt x="194231" y="1351761"/>
                  <a:pt x="194231" y="1355645"/>
                </a:cubicBezTo>
                <a:cubicBezTo>
                  <a:pt x="190347" y="1355645"/>
                  <a:pt x="186462" y="1359529"/>
                  <a:pt x="178693" y="1359529"/>
                </a:cubicBezTo>
                <a:cubicBezTo>
                  <a:pt x="167039" y="1367298"/>
                  <a:pt x="167039" y="1371182"/>
                  <a:pt x="178693" y="1367298"/>
                </a:cubicBezTo>
                <a:cubicBezTo>
                  <a:pt x="182577" y="1367298"/>
                  <a:pt x="186462" y="1367298"/>
                  <a:pt x="186462" y="1367298"/>
                </a:cubicBezTo>
                <a:cubicBezTo>
                  <a:pt x="186462" y="1371182"/>
                  <a:pt x="139847" y="1398373"/>
                  <a:pt x="135962" y="1398373"/>
                </a:cubicBezTo>
                <a:cubicBezTo>
                  <a:pt x="132077" y="1394489"/>
                  <a:pt x="132077" y="1390604"/>
                  <a:pt x="147616" y="1382836"/>
                </a:cubicBezTo>
                <a:cubicBezTo>
                  <a:pt x="163154" y="1375067"/>
                  <a:pt x="167039" y="1371182"/>
                  <a:pt x="159270" y="1375067"/>
                </a:cubicBezTo>
                <a:cubicBezTo>
                  <a:pt x="143731" y="1375067"/>
                  <a:pt x="163154" y="1359529"/>
                  <a:pt x="186462" y="1347876"/>
                </a:cubicBezTo>
                <a:cubicBezTo>
                  <a:pt x="202001" y="1340107"/>
                  <a:pt x="213655" y="1336223"/>
                  <a:pt x="248616" y="1312917"/>
                </a:cubicBezTo>
                <a:cubicBezTo>
                  <a:pt x="268039" y="1301264"/>
                  <a:pt x="279693" y="1289611"/>
                  <a:pt x="279693" y="1285726"/>
                </a:cubicBezTo>
                <a:cubicBezTo>
                  <a:pt x="279693" y="1277958"/>
                  <a:pt x="303001" y="1262420"/>
                  <a:pt x="322424" y="1254651"/>
                </a:cubicBezTo>
                <a:cubicBezTo>
                  <a:pt x="341847" y="1246883"/>
                  <a:pt x="357386" y="1231345"/>
                  <a:pt x="349616" y="1231345"/>
                </a:cubicBezTo>
                <a:cubicBezTo>
                  <a:pt x="345732" y="1231345"/>
                  <a:pt x="318539" y="1246883"/>
                  <a:pt x="299116" y="1258536"/>
                </a:cubicBezTo>
                <a:cubicBezTo>
                  <a:pt x="291347" y="1262420"/>
                  <a:pt x="283578" y="1266304"/>
                  <a:pt x="283578" y="1266304"/>
                </a:cubicBezTo>
                <a:cubicBezTo>
                  <a:pt x="279693" y="1266304"/>
                  <a:pt x="271924" y="1270189"/>
                  <a:pt x="264155" y="1277958"/>
                </a:cubicBezTo>
                <a:cubicBezTo>
                  <a:pt x="244732" y="1289611"/>
                  <a:pt x="240847" y="1289611"/>
                  <a:pt x="240847" y="1285726"/>
                </a:cubicBezTo>
                <a:cubicBezTo>
                  <a:pt x="240847" y="1281842"/>
                  <a:pt x="240847" y="1277958"/>
                  <a:pt x="240847" y="1277958"/>
                </a:cubicBezTo>
                <a:cubicBezTo>
                  <a:pt x="233078" y="1274073"/>
                  <a:pt x="225308" y="1277958"/>
                  <a:pt x="225308" y="1281842"/>
                </a:cubicBezTo>
                <a:cubicBezTo>
                  <a:pt x="225308" y="1281842"/>
                  <a:pt x="221424" y="1285726"/>
                  <a:pt x="221424" y="1285726"/>
                </a:cubicBezTo>
                <a:cubicBezTo>
                  <a:pt x="213655" y="1285726"/>
                  <a:pt x="202001" y="1293495"/>
                  <a:pt x="194231" y="1297379"/>
                </a:cubicBezTo>
                <a:cubicBezTo>
                  <a:pt x="190347" y="1301264"/>
                  <a:pt x="186462" y="1301264"/>
                  <a:pt x="186462" y="1301264"/>
                </a:cubicBezTo>
                <a:cubicBezTo>
                  <a:pt x="182577" y="1301264"/>
                  <a:pt x="170924" y="1309033"/>
                  <a:pt x="151500" y="1320686"/>
                </a:cubicBezTo>
                <a:cubicBezTo>
                  <a:pt x="135962" y="1332339"/>
                  <a:pt x="112654" y="1343992"/>
                  <a:pt x="104885" y="1351761"/>
                </a:cubicBezTo>
                <a:cubicBezTo>
                  <a:pt x="93231" y="1355645"/>
                  <a:pt x="85462" y="1359529"/>
                  <a:pt x="81577" y="1363414"/>
                </a:cubicBezTo>
                <a:cubicBezTo>
                  <a:pt x="77693" y="1367298"/>
                  <a:pt x="42731" y="1386720"/>
                  <a:pt x="38846" y="1386720"/>
                </a:cubicBezTo>
                <a:cubicBezTo>
                  <a:pt x="34962" y="1390604"/>
                  <a:pt x="34962" y="1390604"/>
                  <a:pt x="34962" y="1394489"/>
                </a:cubicBezTo>
                <a:cubicBezTo>
                  <a:pt x="31077" y="1398373"/>
                  <a:pt x="3885" y="1413911"/>
                  <a:pt x="0" y="1413911"/>
                </a:cubicBezTo>
                <a:cubicBezTo>
                  <a:pt x="0" y="1410026"/>
                  <a:pt x="19423" y="1390604"/>
                  <a:pt x="31077" y="1378951"/>
                </a:cubicBezTo>
                <a:cubicBezTo>
                  <a:pt x="38846" y="1375067"/>
                  <a:pt x="42731" y="1371182"/>
                  <a:pt x="42731" y="1367298"/>
                </a:cubicBezTo>
                <a:cubicBezTo>
                  <a:pt x="46616" y="1367298"/>
                  <a:pt x="42731" y="1367298"/>
                  <a:pt x="42731" y="1363414"/>
                </a:cubicBezTo>
                <a:cubicBezTo>
                  <a:pt x="38846" y="1363414"/>
                  <a:pt x="38846" y="1359529"/>
                  <a:pt x="46616" y="1363414"/>
                </a:cubicBezTo>
                <a:cubicBezTo>
                  <a:pt x="50500" y="1363414"/>
                  <a:pt x="54385" y="1363414"/>
                  <a:pt x="54385" y="1359529"/>
                </a:cubicBezTo>
                <a:cubicBezTo>
                  <a:pt x="54385" y="1359529"/>
                  <a:pt x="54385" y="1351761"/>
                  <a:pt x="58269" y="1351761"/>
                </a:cubicBezTo>
                <a:cubicBezTo>
                  <a:pt x="62154" y="1343992"/>
                  <a:pt x="62154" y="1343992"/>
                  <a:pt x="69923" y="1343992"/>
                </a:cubicBezTo>
                <a:cubicBezTo>
                  <a:pt x="73808" y="1343992"/>
                  <a:pt x="77693" y="1343992"/>
                  <a:pt x="85462" y="1340107"/>
                </a:cubicBezTo>
                <a:cubicBezTo>
                  <a:pt x="93231" y="1336223"/>
                  <a:pt x="101000" y="1332339"/>
                  <a:pt x="108770" y="1332339"/>
                </a:cubicBezTo>
                <a:cubicBezTo>
                  <a:pt x="120423" y="1328454"/>
                  <a:pt x="124308" y="1328454"/>
                  <a:pt x="124308" y="1320686"/>
                </a:cubicBezTo>
                <a:cubicBezTo>
                  <a:pt x="128193" y="1316801"/>
                  <a:pt x="132077" y="1312917"/>
                  <a:pt x="132077" y="1312917"/>
                </a:cubicBezTo>
                <a:cubicBezTo>
                  <a:pt x="143731" y="1309033"/>
                  <a:pt x="151500" y="1301264"/>
                  <a:pt x="147616" y="1293495"/>
                </a:cubicBezTo>
                <a:cubicBezTo>
                  <a:pt x="147616" y="1293495"/>
                  <a:pt x="151500" y="1289611"/>
                  <a:pt x="170924" y="1274073"/>
                </a:cubicBezTo>
                <a:cubicBezTo>
                  <a:pt x="186462" y="1266304"/>
                  <a:pt x="198116" y="1258536"/>
                  <a:pt x="198116" y="1258536"/>
                </a:cubicBezTo>
                <a:cubicBezTo>
                  <a:pt x="194231" y="1258536"/>
                  <a:pt x="202001" y="1254651"/>
                  <a:pt x="205885" y="1250767"/>
                </a:cubicBezTo>
                <a:cubicBezTo>
                  <a:pt x="209770" y="1250767"/>
                  <a:pt x="213655" y="1246883"/>
                  <a:pt x="213655" y="1246883"/>
                </a:cubicBezTo>
                <a:cubicBezTo>
                  <a:pt x="213655" y="1242998"/>
                  <a:pt x="236962" y="1223576"/>
                  <a:pt x="240847" y="1223576"/>
                </a:cubicBezTo>
                <a:cubicBezTo>
                  <a:pt x="240847" y="1223576"/>
                  <a:pt x="256385" y="1215808"/>
                  <a:pt x="268039" y="1208039"/>
                </a:cubicBezTo>
                <a:cubicBezTo>
                  <a:pt x="299116" y="1188617"/>
                  <a:pt x="306886" y="1184733"/>
                  <a:pt x="337963" y="1169195"/>
                </a:cubicBezTo>
                <a:cubicBezTo>
                  <a:pt x="353501" y="1161427"/>
                  <a:pt x="372924" y="1149773"/>
                  <a:pt x="384578" y="1145889"/>
                </a:cubicBezTo>
                <a:cubicBezTo>
                  <a:pt x="396232" y="1138120"/>
                  <a:pt x="407886" y="1130352"/>
                  <a:pt x="411771" y="1130352"/>
                </a:cubicBezTo>
                <a:cubicBezTo>
                  <a:pt x="419540" y="1126467"/>
                  <a:pt x="431194" y="1118698"/>
                  <a:pt x="446732" y="1110930"/>
                </a:cubicBezTo>
                <a:cubicBezTo>
                  <a:pt x="466155" y="1099277"/>
                  <a:pt x="470040" y="1095392"/>
                  <a:pt x="470040" y="1091508"/>
                </a:cubicBezTo>
                <a:cubicBezTo>
                  <a:pt x="466155" y="1087623"/>
                  <a:pt x="458386" y="1091508"/>
                  <a:pt x="454501" y="1095392"/>
                </a:cubicBezTo>
                <a:cubicBezTo>
                  <a:pt x="454501" y="1095392"/>
                  <a:pt x="446732" y="1099277"/>
                  <a:pt x="442847" y="1099277"/>
                </a:cubicBezTo>
                <a:cubicBezTo>
                  <a:pt x="435078" y="1103161"/>
                  <a:pt x="427309" y="1107045"/>
                  <a:pt x="404001" y="1118698"/>
                </a:cubicBezTo>
                <a:cubicBezTo>
                  <a:pt x="404001" y="1118698"/>
                  <a:pt x="388463" y="1126467"/>
                  <a:pt x="369040" y="1138120"/>
                </a:cubicBezTo>
                <a:cubicBezTo>
                  <a:pt x="353501" y="1145889"/>
                  <a:pt x="337963" y="1153658"/>
                  <a:pt x="337963" y="1153658"/>
                </a:cubicBezTo>
                <a:cubicBezTo>
                  <a:pt x="334078" y="1153658"/>
                  <a:pt x="334078" y="1157542"/>
                  <a:pt x="330193" y="1157542"/>
                </a:cubicBezTo>
                <a:cubicBezTo>
                  <a:pt x="326309" y="1161427"/>
                  <a:pt x="322424" y="1161427"/>
                  <a:pt x="322424" y="1165311"/>
                </a:cubicBezTo>
                <a:cubicBezTo>
                  <a:pt x="318539" y="1165311"/>
                  <a:pt x="318539" y="1165311"/>
                  <a:pt x="318539" y="1161427"/>
                </a:cubicBezTo>
                <a:cubicBezTo>
                  <a:pt x="322424" y="1157542"/>
                  <a:pt x="322424" y="1157542"/>
                  <a:pt x="322424" y="1157542"/>
                </a:cubicBezTo>
                <a:cubicBezTo>
                  <a:pt x="330193" y="1153658"/>
                  <a:pt x="349616" y="1142005"/>
                  <a:pt x="353501" y="1134236"/>
                </a:cubicBezTo>
                <a:cubicBezTo>
                  <a:pt x="357386" y="1134236"/>
                  <a:pt x="361270" y="1130352"/>
                  <a:pt x="365155" y="1130352"/>
                </a:cubicBezTo>
                <a:cubicBezTo>
                  <a:pt x="369040" y="1130352"/>
                  <a:pt x="372924" y="1126467"/>
                  <a:pt x="380694" y="1118698"/>
                </a:cubicBezTo>
                <a:cubicBezTo>
                  <a:pt x="384578" y="1114814"/>
                  <a:pt x="388463" y="1110930"/>
                  <a:pt x="388463" y="1110930"/>
                </a:cubicBezTo>
                <a:cubicBezTo>
                  <a:pt x="392347" y="1110930"/>
                  <a:pt x="392347" y="1107045"/>
                  <a:pt x="392347" y="1103161"/>
                </a:cubicBezTo>
                <a:cubicBezTo>
                  <a:pt x="396232" y="1095392"/>
                  <a:pt x="396232" y="1095392"/>
                  <a:pt x="396232" y="1095392"/>
                </a:cubicBezTo>
                <a:cubicBezTo>
                  <a:pt x="384578" y="1099277"/>
                  <a:pt x="384578" y="1099277"/>
                  <a:pt x="384578" y="1099277"/>
                </a:cubicBezTo>
                <a:cubicBezTo>
                  <a:pt x="376809" y="1103161"/>
                  <a:pt x="369040" y="1110930"/>
                  <a:pt x="361270" y="1110930"/>
                </a:cubicBezTo>
                <a:cubicBezTo>
                  <a:pt x="353501" y="1114814"/>
                  <a:pt x="341847" y="1122583"/>
                  <a:pt x="334078" y="1126467"/>
                </a:cubicBezTo>
                <a:cubicBezTo>
                  <a:pt x="310770" y="1142005"/>
                  <a:pt x="299116" y="1149773"/>
                  <a:pt x="287462" y="1149773"/>
                </a:cubicBezTo>
                <a:cubicBezTo>
                  <a:pt x="291347" y="1145889"/>
                  <a:pt x="299116" y="1142005"/>
                  <a:pt x="303001" y="1138120"/>
                </a:cubicBezTo>
                <a:cubicBezTo>
                  <a:pt x="306886" y="1138120"/>
                  <a:pt x="314655" y="1130352"/>
                  <a:pt x="318539" y="1130352"/>
                </a:cubicBezTo>
                <a:cubicBezTo>
                  <a:pt x="322424" y="1126467"/>
                  <a:pt x="337963" y="1118698"/>
                  <a:pt x="349616" y="1110930"/>
                </a:cubicBezTo>
                <a:cubicBezTo>
                  <a:pt x="365155" y="1103161"/>
                  <a:pt x="380694" y="1095392"/>
                  <a:pt x="388463" y="1091508"/>
                </a:cubicBezTo>
                <a:cubicBezTo>
                  <a:pt x="400117" y="1083739"/>
                  <a:pt x="407886" y="1079855"/>
                  <a:pt x="411771" y="1079855"/>
                </a:cubicBezTo>
                <a:cubicBezTo>
                  <a:pt x="411771" y="1079855"/>
                  <a:pt x="419540" y="1075970"/>
                  <a:pt x="427309" y="1072086"/>
                </a:cubicBezTo>
                <a:cubicBezTo>
                  <a:pt x="438963" y="1064317"/>
                  <a:pt x="442847" y="1064317"/>
                  <a:pt x="442847" y="1068202"/>
                </a:cubicBezTo>
                <a:cubicBezTo>
                  <a:pt x="446732" y="1072086"/>
                  <a:pt x="454501" y="1072086"/>
                  <a:pt x="458386" y="1064317"/>
                </a:cubicBezTo>
                <a:cubicBezTo>
                  <a:pt x="458386" y="1060433"/>
                  <a:pt x="458386" y="1060433"/>
                  <a:pt x="454501" y="1060433"/>
                </a:cubicBezTo>
                <a:cubicBezTo>
                  <a:pt x="454501" y="1060433"/>
                  <a:pt x="454501" y="1056549"/>
                  <a:pt x="462271" y="1056549"/>
                </a:cubicBezTo>
                <a:cubicBezTo>
                  <a:pt x="466155" y="1056549"/>
                  <a:pt x="470040" y="1052664"/>
                  <a:pt x="473924" y="1052664"/>
                </a:cubicBezTo>
                <a:cubicBezTo>
                  <a:pt x="477809" y="1048780"/>
                  <a:pt x="481694" y="1048780"/>
                  <a:pt x="485578" y="1048780"/>
                </a:cubicBezTo>
                <a:cubicBezTo>
                  <a:pt x="493348" y="1048780"/>
                  <a:pt x="512771" y="1041011"/>
                  <a:pt x="512771" y="1037127"/>
                </a:cubicBezTo>
                <a:cubicBezTo>
                  <a:pt x="512771" y="1037127"/>
                  <a:pt x="516655" y="1033242"/>
                  <a:pt x="520540" y="1033242"/>
                </a:cubicBezTo>
                <a:cubicBezTo>
                  <a:pt x="524425" y="1033242"/>
                  <a:pt x="528309" y="1029358"/>
                  <a:pt x="528309" y="1029358"/>
                </a:cubicBezTo>
                <a:cubicBezTo>
                  <a:pt x="528309" y="1025474"/>
                  <a:pt x="551617" y="1013820"/>
                  <a:pt x="555501" y="1013820"/>
                </a:cubicBezTo>
                <a:cubicBezTo>
                  <a:pt x="563271" y="1017705"/>
                  <a:pt x="582694" y="1009936"/>
                  <a:pt x="602117" y="998283"/>
                </a:cubicBezTo>
                <a:cubicBezTo>
                  <a:pt x="609886" y="990514"/>
                  <a:pt x="621540" y="986630"/>
                  <a:pt x="621540" y="986630"/>
                </a:cubicBezTo>
                <a:cubicBezTo>
                  <a:pt x="625425" y="986630"/>
                  <a:pt x="625425" y="986630"/>
                  <a:pt x="621540" y="982746"/>
                </a:cubicBezTo>
                <a:cubicBezTo>
                  <a:pt x="621540" y="982746"/>
                  <a:pt x="625425" y="982746"/>
                  <a:pt x="629309" y="982746"/>
                </a:cubicBezTo>
                <a:cubicBezTo>
                  <a:pt x="640963" y="978861"/>
                  <a:pt x="660387" y="971092"/>
                  <a:pt x="660387" y="963324"/>
                </a:cubicBezTo>
                <a:cubicBezTo>
                  <a:pt x="664271" y="951671"/>
                  <a:pt x="683694" y="940017"/>
                  <a:pt x="691464" y="943902"/>
                </a:cubicBezTo>
                <a:cubicBezTo>
                  <a:pt x="695348" y="943902"/>
                  <a:pt x="703117" y="943902"/>
                  <a:pt x="710887" y="940017"/>
                </a:cubicBezTo>
                <a:cubicBezTo>
                  <a:pt x="718656" y="936133"/>
                  <a:pt x="734194" y="932249"/>
                  <a:pt x="741964" y="928364"/>
                </a:cubicBezTo>
                <a:cubicBezTo>
                  <a:pt x="749733" y="924480"/>
                  <a:pt x="761387" y="920596"/>
                  <a:pt x="761387" y="916711"/>
                </a:cubicBezTo>
                <a:cubicBezTo>
                  <a:pt x="765271" y="916711"/>
                  <a:pt x="776925" y="912827"/>
                  <a:pt x="792464" y="905058"/>
                </a:cubicBezTo>
                <a:cubicBezTo>
                  <a:pt x="827426" y="893405"/>
                  <a:pt x="842964" y="885636"/>
                  <a:pt x="842964" y="885636"/>
                </a:cubicBezTo>
                <a:cubicBezTo>
                  <a:pt x="842964" y="881752"/>
                  <a:pt x="858503" y="870099"/>
                  <a:pt x="866272" y="870099"/>
                </a:cubicBezTo>
                <a:cubicBezTo>
                  <a:pt x="870156" y="866214"/>
                  <a:pt x="877926" y="862330"/>
                  <a:pt x="885695" y="858446"/>
                </a:cubicBezTo>
                <a:cubicBezTo>
                  <a:pt x="889580" y="858446"/>
                  <a:pt x="893464" y="854561"/>
                  <a:pt x="897349" y="854561"/>
                </a:cubicBezTo>
                <a:cubicBezTo>
                  <a:pt x="901233" y="854561"/>
                  <a:pt x="905118" y="846793"/>
                  <a:pt x="901233" y="842908"/>
                </a:cubicBezTo>
                <a:cubicBezTo>
                  <a:pt x="897349" y="839024"/>
                  <a:pt x="897349" y="839024"/>
                  <a:pt x="885695" y="842908"/>
                </a:cubicBezTo>
                <a:cubicBezTo>
                  <a:pt x="877926" y="846793"/>
                  <a:pt x="866272" y="850677"/>
                  <a:pt x="858503" y="850677"/>
                </a:cubicBezTo>
                <a:cubicBezTo>
                  <a:pt x="854618" y="850677"/>
                  <a:pt x="850733" y="850677"/>
                  <a:pt x="850733" y="854561"/>
                </a:cubicBezTo>
                <a:cubicBezTo>
                  <a:pt x="846849" y="854561"/>
                  <a:pt x="850733" y="854561"/>
                  <a:pt x="858503" y="854561"/>
                </a:cubicBezTo>
                <a:cubicBezTo>
                  <a:pt x="862387" y="850677"/>
                  <a:pt x="866272" y="850677"/>
                  <a:pt x="866272" y="854561"/>
                </a:cubicBezTo>
                <a:cubicBezTo>
                  <a:pt x="862387" y="858446"/>
                  <a:pt x="839079" y="870099"/>
                  <a:pt x="835195" y="870099"/>
                </a:cubicBezTo>
                <a:cubicBezTo>
                  <a:pt x="835195" y="870099"/>
                  <a:pt x="831310" y="870099"/>
                  <a:pt x="831310" y="873983"/>
                </a:cubicBezTo>
                <a:cubicBezTo>
                  <a:pt x="827426" y="873983"/>
                  <a:pt x="827426" y="877868"/>
                  <a:pt x="823541" y="877868"/>
                </a:cubicBezTo>
                <a:cubicBezTo>
                  <a:pt x="819656" y="877868"/>
                  <a:pt x="815772" y="881752"/>
                  <a:pt x="808002" y="885636"/>
                </a:cubicBezTo>
                <a:cubicBezTo>
                  <a:pt x="800233" y="889521"/>
                  <a:pt x="788579" y="893405"/>
                  <a:pt x="784695" y="897289"/>
                </a:cubicBezTo>
                <a:cubicBezTo>
                  <a:pt x="776925" y="901174"/>
                  <a:pt x="769156" y="905058"/>
                  <a:pt x="769156" y="905058"/>
                </a:cubicBezTo>
                <a:cubicBezTo>
                  <a:pt x="765271" y="905058"/>
                  <a:pt x="761387" y="908942"/>
                  <a:pt x="753618" y="912827"/>
                </a:cubicBezTo>
                <a:cubicBezTo>
                  <a:pt x="745848" y="916711"/>
                  <a:pt x="734194" y="920596"/>
                  <a:pt x="730310" y="924480"/>
                </a:cubicBezTo>
                <a:cubicBezTo>
                  <a:pt x="710887" y="936133"/>
                  <a:pt x="695348" y="940017"/>
                  <a:pt x="695348" y="936133"/>
                </a:cubicBezTo>
                <a:cubicBezTo>
                  <a:pt x="691464" y="932249"/>
                  <a:pt x="687579" y="936133"/>
                  <a:pt x="664271" y="943902"/>
                </a:cubicBezTo>
                <a:cubicBezTo>
                  <a:pt x="660387" y="947786"/>
                  <a:pt x="660387" y="947786"/>
                  <a:pt x="656502" y="947786"/>
                </a:cubicBezTo>
                <a:cubicBezTo>
                  <a:pt x="652617" y="951671"/>
                  <a:pt x="652617" y="951671"/>
                  <a:pt x="648732" y="951671"/>
                </a:cubicBezTo>
                <a:cubicBezTo>
                  <a:pt x="644848" y="955555"/>
                  <a:pt x="640963" y="955555"/>
                  <a:pt x="637079" y="955555"/>
                </a:cubicBezTo>
                <a:cubicBezTo>
                  <a:pt x="633194" y="959439"/>
                  <a:pt x="625425" y="963324"/>
                  <a:pt x="621540" y="967208"/>
                </a:cubicBezTo>
                <a:cubicBezTo>
                  <a:pt x="613771" y="971092"/>
                  <a:pt x="609886" y="974977"/>
                  <a:pt x="606002" y="974977"/>
                </a:cubicBezTo>
                <a:cubicBezTo>
                  <a:pt x="602117" y="974977"/>
                  <a:pt x="598232" y="974977"/>
                  <a:pt x="594348" y="978861"/>
                </a:cubicBezTo>
                <a:cubicBezTo>
                  <a:pt x="594348" y="982746"/>
                  <a:pt x="590463" y="982746"/>
                  <a:pt x="586578" y="986630"/>
                </a:cubicBezTo>
                <a:cubicBezTo>
                  <a:pt x="582694" y="986630"/>
                  <a:pt x="574925" y="986630"/>
                  <a:pt x="571040" y="990514"/>
                </a:cubicBezTo>
                <a:cubicBezTo>
                  <a:pt x="555501" y="998283"/>
                  <a:pt x="551617" y="998283"/>
                  <a:pt x="528309" y="1009936"/>
                </a:cubicBezTo>
                <a:cubicBezTo>
                  <a:pt x="512771" y="1017705"/>
                  <a:pt x="501117" y="1021589"/>
                  <a:pt x="501117" y="1021589"/>
                </a:cubicBezTo>
                <a:cubicBezTo>
                  <a:pt x="493348" y="1021589"/>
                  <a:pt x="477809" y="1029358"/>
                  <a:pt x="466155" y="1037127"/>
                </a:cubicBezTo>
                <a:cubicBezTo>
                  <a:pt x="454501" y="1044895"/>
                  <a:pt x="435078" y="1052664"/>
                  <a:pt x="419540" y="1056549"/>
                </a:cubicBezTo>
                <a:cubicBezTo>
                  <a:pt x="411771" y="1056549"/>
                  <a:pt x="396232" y="1064317"/>
                  <a:pt x="380694" y="1072086"/>
                </a:cubicBezTo>
                <a:cubicBezTo>
                  <a:pt x="341847" y="1095392"/>
                  <a:pt x="334078" y="1099277"/>
                  <a:pt x="330193" y="1095392"/>
                </a:cubicBezTo>
                <a:cubicBezTo>
                  <a:pt x="326309" y="1095392"/>
                  <a:pt x="330193" y="1087623"/>
                  <a:pt x="337963" y="1087623"/>
                </a:cubicBezTo>
                <a:cubicBezTo>
                  <a:pt x="341847" y="1083739"/>
                  <a:pt x="345732" y="1079855"/>
                  <a:pt x="349616" y="1075970"/>
                </a:cubicBezTo>
                <a:cubicBezTo>
                  <a:pt x="349616" y="1072086"/>
                  <a:pt x="361270" y="1064317"/>
                  <a:pt x="372924" y="1060433"/>
                </a:cubicBezTo>
                <a:cubicBezTo>
                  <a:pt x="384578" y="1052664"/>
                  <a:pt x="392347" y="1048780"/>
                  <a:pt x="396232" y="1048780"/>
                </a:cubicBezTo>
                <a:cubicBezTo>
                  <a:pt x="396232" y="1044895"/>
                  <a:pt x="404001" y="1044895"/>
                  <a:pt x="407886" y="1041011"/>
                </a:cubicBezTo>
                <a:cubicBezTo>
                  <a:pt x="435078" y="1037127"/>
                  <a:pt x="435078" y="1037127"/>
                  <a:pt x="435078" y="1029358"/>
                </a:cubicBezTo>
                <a:cubicBezTo>
                  <a:pt x="435078" y="1029358"/>
                  <a:pt x="435078" y="1025474"/>
                  <a:pt x="438963" y="1025474"/>
                </a:cubicBezTo>
                <a:cubicBezTo>
                  <a:pt x="438963" y="1021589"/>
                  <a:pt x="446732" y="1021589"/>
                  <a:pt x="450617" y="1017705"/>
                </a:cubicBezTo>
                <a:cubicBezTo>
                  <a:pt x="454501" y="1013820"/>
                  <a:pt x="462271" y="1009936"/>
                  <a:pt x="466155" y="1009936"/>
                </a:cubicBezTo>
                <a:cubicBezTo>
                  <a:pt x="470040" y="1009936"/>
                  <a:pt x="477809" y="1006052"/>
                  <a:pt x="481694" y="1002167"/>
                </a:cubicBezTo>
                <a:cubicBezTo>
                  <a:pt x="485578" y="998283"/>
                  <a:pt x="497232" y="990514"/>
                  <a:pt x="508886" y="986630"/>
                </a:cubicBezTo>
                <a:cubicBezTo>
                  <a:pt x="536078" y="978861"/>
                  <a:pt x="539963" y="974977"/>
                  <a:pt x="543848" y="971092"/>
                </a:cubicBezTo>
                <a:cubicBezTo>
                  <a:pt x="547732" y="967208"/>
                  <a:pt x="551617" y="967208"/>
                  <a:pt x="555501" y="967208"/>
                </a:cubicBezTo>
                <a:cubicBezTo>
                  <a:pt x="555501" y="967208"/>
                  <a:pt x="563271" y="967208"/>
                  <a:pt x="563271" y="963324"/>
                </a:cubicBezTo>
                <a:cubicBezTo>
                  <a:pt x="567155" y="963324"/>
                  <a:pt x="567155" y="963324"/>
                  <a:pt x="571040" y="963324"/>
                </a:cubicBezTo>
                <a:cubicBezTo>
                  <a:pt x="571040" y="967208"/>
                  <a:pt x="578809" y="967208"/>
                  <a:pt x="578809" y="963324"/>
                </a:cubicBezTo>
                <a:cubicBezTo>
                  <a:pt x="578809" y="959439"/>
                  <a:pt x="578809" y="955555"/>
                  <a:pt x="582694" y="955555"/>
                </a:cubicBezTo>
                <a:cubicBezTo>
                  <a:pt x="586578" y="955555"/>
                  <a:pt x="586578" y="955555"/>
                  <a:pt x="586578" y="955555"/>
                </a:cubicBezTo>
                <a:cubicBezTo>
                  <a:pt x="586578" y="959439"/>
                  <a:pt x="590463" y="963324"/>
                  <a:pt x="594348" y="963324"/>
                </a:cubicBezTo>
                <a:cubicBezTo>
                  <a:pt x="598232" y="963324"/>
                  <a:pt x="602117" y="963324"/>
                  <a:pt x="606002" y="959439"/>
                </a:cubicBezTo>
                <a:cubicBezTo>
                  <a:pt x="617655" y="951671"/>
                  <a:pt x="633194" y="947786"/>
                  <a:pt x="668156" y="932249"/>
                </a:cubicBezTo>
                <a:cubicBezTo>
                  <a:pt x="687579" y="928364"/>
                  <a:pt x="707002" y="920596"/>
                  <a:pt x="710887" y="916711"/>
                </a:cubicBezTo>
                <a:cubicBezTo>
                  <a:pt x="710887" y="916711"/>
                  <a:pt x="714771" y="916711"/>
                  <a:pt x="718656" y="916711"/>
                </a:cubicBezTo>
                <a:cubicBezTo>
                  <a:pt x="722541" y="912827"/>
                  <a:pt x="726425" y="908942"/>
                  <a:pt x="730310" y="908942"/>
                </a:cubicBezTo>
                <a:cubicBezTo>
                  <a:pt x="734194" y="908942"/>
                  <a:pt x="738079" y="905058"/>
                  <a:pt x="741964" y="905058"/>
                </a:cubicBezTo>
                <a:cubicBezTo>
                  <a:pt x="745848" y="901174"/>
                  <a:pt x="749733" y="901174"/>
                  <a:pt x="749733" y="901174"/>
                </a:cubicBezTo>
                <a:cubicBezTo>
                  <a:pt x="753618" y="901174"/>
                  <a:pt x="753618" y="901174"/>
                  <a:pt x="757502" y="901174"/>
                </a:cubicBezTo>
                <a:cubicBezTo>
                  <a:pt x="757502" y="897289"/>
                  <a:pt x="776925" y="889521"/>
                  <a:pt x="792464" y="881752"/>
                </a:cubicBezTo>
                <a:cubicBezTo>
                  <a:pt x="811887" y="873983"/>
                  <a:pt x="827426" y="862330"/>
                  <a:pt x="827426" y="862330"/>
                </a:cubicBezTo>
                <a:cubicBezTo>
                  <a:pt x="835195" y="854561"/>
                  <a:pt x="842964" y="850677"/>
                  <a:pt x="874041" y="839024"/>
                </a:cubicBezTo>
                <a:cubicBezTo>
                  <a:pt x="889580" y="835139"/>
                  <a:pt x="905118" y="827371"/>
                  <a:pt x="905118" y="827371"/>
                </a:cubicBezTo>
                <a:cubicBezTo>
                  <a:pt x="909003" y="823486"/>
                  <a:pt x="912887" y="823486"/>
                  <a:pt x="912887" y="823486"/>
                </a:cubicBezTo>
                <a:cubicBezTo>
                  <a:pt x="916772" y="823486"/>
                  <a:pt x="916772" y="823486"/>
                  <a:pt x="916772" y="823486"/>
                </a:cubicBezTo>
                <a:cubicBezTo>
                  <a:pt x="916772" y="819602"/>
                  <a:pt x="924541" y="819602"/>
                  <a:pt x="932310" y="815718"/>
                </a:cubicBezTo>
                <a:cubicBezTo>
                  <a:pt x="940080" y="815718"/>
                  <a:pt x="951734" y="811833"/>
                  <a:pt x="951734" y="811833"/>
                </a:cubicBezTo>
                <a:cubicBezTo>
                  <a:pt x="955618" y="807949"/>
                  <a:pt x="963387" y="804065"/>
                  <a:pt x="967272" y="800180"/>
                </a:cubicBezTo>
                <a:cubicBezTo>
                  <a:pt x="982810" y="796296"/>
                  <a:pt x="1006118" y="784643"/>
                  <a:pt x="1010003" y="776874"/>
                </a:cubicBezTo>
                <a:cubicBezTo>
                  <a:pt x="1013887" y="772990"/>
                  <a:pt x="1017772" y="772990"/>
                  <a:pt x="1017772" y="772990"/>
                </a:cubicBezTo>
                <a:cubicBezTo>
                  <a:pt x="1021657" y="772990"/>
                  <a:pt x="1025541" y="769105"/>
                  <a:pt x="1029426" y="765221"/>
                </a:cubicBezTo>
                <a:cubicBezTo>
                  <a:pt x="1033310" y="761336"/>
                  <a:pt x="1044964" y="757452"/>
                  <a:pt x="1056618" y="753568"/>
                </a:cubicBezTo>
                <a:cubicBezTo>
                  <a:pt x="1068272" y="749683"/>
                  <a:pt x="1079926" y="741915"/>
                  <a:pt x="1083810" y="738030"/>
                </a:cubicBezTo>
                <a:cubicBezTo>
                  <a:pt x="1083810" y="734146"/>
                  <a:pt x="1087695" y="734146"/>
                  <a:pt x="1091580" y="734146"/>
                </a:cubicBezTo>
                <a:cubicBezTo>
                  <a:pt x="1095464" y="730261"/>
                  <a:pt x="1114887" y="722493"/>
                  <a:pt x="1114887" y="718608"/>
                </a:cubicBezTo>
                <a:cubicBezTo>
                  <a:pt x="1111003" y="714724"/>
                  <a:pt x="1107118" y="714724"/>
                  <a:pt x="1068272" y="730261"/>
                </a:cubicBezTo>
                <a:cubicBezTo>
                  <a:pt x="1072157" y="730261"/>
                  <a:pt x="1072157" y="730261"/>
                  <a:pt x="1072157" y="734146"/>
                </a:cubicBezTo>
                <a:cubicBezTo>
                  <a:pt x="1072157" y="734146"/>
                  <a:pt x="1072157" y="734146"/>
                  <a:pt x="1068272" y="734146"/>
                </a:cubicBezTo>
                <a:cubicBezTo>
                  <a:pt x="1068272" y="734146"/>
                  <a:pt x="1068272" y="734146"/>
                  <a:pt x="1064387" y="734146"/>
                </a:cubicBezTo>
                <a:cubicBezTo>
                  <a:pt x="1056618" y="738030"/>
                  <a:pt x="1041080" y="745799"/>
                  <a:pt x="1025541" y="753568"/>
                </a:cubicBezTo>
                <a:cubicBezTo>
                  <a:pt x="1013887" y="757452"/>
                  <a:pt x="1002234" y="761336"/>
                  <a:pt x="1002234" y="761336"/>
                </a:cubicBezTo>
                <a:cubicBezTo>
                  <a:pt x="998349" y="761336"/>
                  <a:pt x="990580" y="765221"/>
                  <a:pt x="978926" y="769105"/>
                </a:cubicBezTo>
                <a:cubicBezTo>
                  <a:pt x="971157" y="776874"/>
                  <a:pt x="959503" y="780758"/>
                  <a:pt x="959503" y="780758"/>
                </a:cubicBezTo>
                <a:cubicBezTo>
                  <a:pt x="951734" y="780758"/>
                  <a:pt x="940080" y="788527"/>
                  <a:pt x="928426" y="792411"/>
                </a:cubicBezTo>
                <a:cubicBezTo>
                  <a:pt x="928426" y="796296"/>
                  <a:pt x="924541" y="796296"/>
                  <a:pt x="920657" y="796296"/>
                </a:cubicBezTo>
                <a:cubicBezTo>
                  <a:pt x="920657" y="796296"/>
                  <a:pt x="916772" y="796296"/>
                  <a:pt x="912887" y="800180"/>
                </a:cubicBezTo>
                <a:cubicBezTo>
                  <a:pt x="905118" y="804065"/>
                  <a:pt x="897349" y="811833"/>
                  <a:pt x="889580" y="811833"/>
                </a:cubicBezTo>
                <a:cubicBezTo>
                  <a:pt x="877926" y="815718"/>
                  <a:pt x="850733" y="831255"/>
                  <a:pt x="846849" y="835139"/>
                </a:cubicBezTo>
                <a:cubicBezTo>
                  <a:pt x="842964" y="835139"/>
                  <a:pt x="835195" y="839024"/>
                  <a:pt x="827426" y="839024"/>
                </a:cubicBezTo>
                <a:cubicBezTo>
                  <a:pt x="819656" y="839024"/>
                  <a:pt x="815772" y="842908"/>
                  <a:pt x="815772" y="846793"/>
                </a:cubicBezTo>
                <a:cubicBezTo>
                  <a:pt x="811887" y="850677"/>
                  <a:pt x="808002" y="854561"/>
                  <a:pt x="804118" y="854561"/>
                </a:cubicBezTo>
                <a:cubicBezTo>
                  <a:pt x="796349" y="854561"/>
                  <a:pt x="788579" y="858446"/>
                  <a:pt x="757502" y="877868"/>
                </a:cubicBezTo>
                <a:cubicBezTo>
                  <a:pt x="749733" y="881752"/>
                  <a:pt x="738079" y="885636"/>
                  <a:pt x="734194" y="885636"/>
                </a:cubicBezTo>
                <a:cubicBezTo>
                  <a:pt x="730310" y="889521"/>
                  <a:pt x="718656" y="893405"/>
                  <a:pt x="710887" y="901174"/>
                </a:cubicBezTo>
                <a:cubicBezTo>
                  <a:pt x="695348" y="908942"/>
                  <a:pt x="664271" y="924480"/>
                  <a:pt x="656502" y="924480"/>
                </a:cubicBezTo>
                <a:cubicBezTo>
                  <a:pt x="648732" y="928364"/>
                  <a:pt x="656502" y="920596"/>
                  <a:pt x="668156" y="916711"/>
                </a:cubicBezTo>
                <a:cubicBezTo>
                  <a:pt x="683694" y="908942"/>
                  <a:pt x="695348" y="901174"/>
                  <a:pt x="691464" y="897289"/>
                </a:cubicBezTo>
                <a:cubicBezTo>
                  <a:pt x="691464" y="897289"/>
                  <a:pt x="683694" y="901174"/>
                  <a:pt x="679809" y="905058"/>
                </a:cubicBezTo>
                <a:cubicBezTo>
                  <a:pt x="668156" y="908942"/>
                  <a:pt x="637079" y="924480"/>
                  <a:pt x="633194" y="924480"/>
                </a:cubicBezTo>
                <a:cubicBezTo>
                  <a:pt x="629309" y="924480"/>
                  <a:pt x="629309" y="924480"/>
                  <a:pt x="629309" y="924480"/>
                </a:cubicBezTo>
                <a:cubicBezTo>
                  <a:pt x="629309" y="920596"/>
                  <a:pt x="668156" y="901174"/>
                  <a:pt x="679809" y="897289"/>
                </a:cubicBezTo>
                <a:cubicBezTo>
                  <a:pt x="683694" y="897289"/>
                  <a:pt x="691464" y="893405"/>
                  <a:pt x="695348" y="889521"/>
                </a:cubicBezTo>
                <a:cubicBezTo>
                  <a:pt x="699233" y="885636"/>
                  <a:pt x="707002" y="881752"/>
                  <a:pt x="710887" y="877868"/>
                </a:cubicBezTo>
                <a:cubicBezTo>
                  <a:pt x="718656" y="873983"/>
                  <a:pt x="722541" y="870099"/>
                  <a:pt x="722541" y="866214"/>
                </a:cubicBezTo>
                <a:cubicBezTo>
                  <a:pt x="722541" y="862330"/>
                  <a:pt x="695348" y="873983"/>
                  <a:pt x="683694" y="881752"/>
                </a:cubicBezTo>
                <a:cubicBezTo>
                  <a:pt x="664271" y="889521"/>
                  <a:pt x="652617" y="897289"/>
                  <a:pt x="640963" y="897289"/>
                </a:cubicBezTo>
                <a:cubicBezTo>
                  <a:pt x="637079" y="897289"/>
                  <a:pt x="633194" y="901174"/>
                  <a:pt x="629309" y="901174"/>
                </a:cubicBezTo>
                <a:cubicBezTo>
                  <a:pt x="625425" y="905058"/>
                  <a:pt x="621540" y="908942"/>
                  <a:pt x="617655" y="908942"/>
                </a:cubicBezTo>
                <a:cubicBezTo>
                  <a:pt x="613771" y="908942"/>
                  <a:pt x="609886" y="908942"/>
                  <a:pt x="609886" y="912827"/>
                </a:cubicBezTo>
                <a:cubicBezTo>
                  <a:pt x="609886" y="912827"/>
                  <a:pt x="606002" y="916711"/>
                  <a:pt x="602117" y="916711"/>
                </a:cubicBezTo>
                <a:cubicBezTo>
                  <a:pt x="598232" y="916711"/>
                  <a:pt x="594348" y="920596"/>
                  <a:pt x="594348" y="920596"/>
                </a:cubicBezTo>
                <a:cubicBezTo>
                  <a:pt x="590463" y="924480"/>
                  <a:pt x="590463" y="924480"/>
                  <a:pt x="586578" y="924480"/>
                </a:cubicBezTo>
                <a:cubicBezTo>
                  <a:pt x="582694" y="924480"/>
                  <a:pt x="574925" y="932249"/>
                  <a:pt x="559386" y="936133"/>
                </a:cubicBezTo>
                <a:cubicBezTo>
                  <a:pt x="547732" y="940017"/>
                  <a:pt x="536078" y="947786"/>
                  <a:pt x="532194" y="947786"/>
                </a:cubicBezTo>
                <a:cubicBezTo>
                  <a:pt x="532194" y="947786"/>
                  <a:pt x="524425" y="951671"/>
                  <a:pt x="520540" y="955555"/>
                </a:cubicBezTo>
                <a:cubicBezTo>
                  <a:pt x="516655" y="963324"/>
                  <a:pt x="516655" y="963324"/>
                  <a:pt x="520540" y="967208"/>
                </a:cubicBezTo>
                <a:cubicBezTo>
                  <a:pt x="520540" y="971092"/>
                  <a:pt x="520540" y="971092"/>
                  <a:pt x="512771" y="974977"/>
                </a:cubicBezTo>
                <a:cubicBezTo>
                  <a:pt x="505001" y="978861"/>
                  <a:pt x="497232" y="982746"/>
                  <a:pt x="489463" y="986630"/>
                </a:cubicBezTo>
                <a:cubicBezTo>
                  <a:pt x="470040" y="994399"/>
                  <a:pt x="423424" y="1013820"/>
                  <a:pt x="400117" y="1025474"/>
                </a:cubicBezTo>
                <a:cubicBezTo>
                  <a:pt x="384578" y="1033242"/>
                  <a:pt x="369040" y="1041011"/>
                  <a:pt x="361270" y="1044895"/>
                </a:cubicBezTo>
                <a:cubicBezTo>
                  <a:pt x="357386" y="1048780"/>
                  <a:pt x="349616" y="1048780"/>
                  <a:pt x="345732" y="1052664"/>
                </a:cubicBezTo>
                <a:cubicBezTo>
                  <a:pt x="334078" y="1060433"/>
                  <a:pt x="306886" y="1072086"/>
                  <a:pt x="295232" y="1075970"/>
                </a:cubicBezTo>
                <a:cubicBezTo>
                  <a:pt x="283578" y="1075970"/>
                  <a:pt x="283578" y="1075970"/>
                  <a:pt x="283578" y="1075970"/>
                </a:cubicBezTo>
                <a:cubicBezTo>
                  <a:pt x="287462" y="1072086"/>
                  <a:pt x="287462" y="1072086"/>
                  <a:pt x="287462" y="1072086"/>
                </a:cubicBezTo>
                <a:cubicBezTo>
                  <a:pt x="291347" y="1068202"/>
                  <a:pt x="299116" y="1064317"/>
                  <a:pt x="306886" y="1060433"/>
                </a:cubicBezTo>
                <a:cubicBezTo>
                  <a:pt x="314655" y="1056549"/>
                  <a:pt x="326309" y="1052664"/>
                  <a:pt x="334078" y="1044895"/>
                </a:cubicBezTo>
                <a:cubicBezTo>
                  <a:pt x="341847" y="1041011"/>
                  <a:pt x="353501" y="1033242"/>
                  <a:pt x="353501" y="1033242"/>
                </a:cubicBezTo>
                <a:cubicBezTo>
                  <a:pt x="353501" y="1033242"/>
                  <a:pt x="361270" y="1029358"/>
                  <a:pt x="365155" y="1029358"/>
                </a:cubicBezTo>
                <a:cubicBezTo>
                  <a:pt x="372924" y="1025474"/>
                  <a:pt x="380694" y="1017705"/>
                  <a:pt x="388463" y="1013820"/>
                </a:cubicBezTo>
                <a:cubicBezTo>
                  <a:pt x="392347" y="1013820"/>
                  <a:pt x="396232" y="1009936"/>
                  <a:pt x="396232" y="1006052"/>
                </a:cubicBezTo>
                <a:cubicBezTo>
                  <a:pt x="396232" y="1006052"/>
                  <a:pt x="400117" y="1006052"/>
                  <a:pt x="404001" y="1002167"/>
                </a:cubicBezTo>
                <a:cubicBezTo>
                  <a:pt x="404001" y="1002167"/>
                  <a:pt x="411771" y="998283"/>
                  <a:pt x="411771" y="994399"/>
                </a:cubicBezTo>
                <a:cubicBezTo>
                  <a:pt x="415655" y="994399"/>
                  <a:pt x="423424" y="990514"/>
                  <a:pt x="427309" y="990514"/>
                </a:cubicBezTo>
                <a:cubicBezTo>
                  <a:pt x="435078" y="986630"/>
                  <a:pt x="446732" y="982746"/>
                  <a:pt x="454501" y="974977"/>
                </a:cubicBezTo>
                <a:cubicBezTo>
                  <a:pt x="462271" y="971092"/>
                  <a:pt x="473924" y="963324"/>
                  <a:pt x="477809" y="963324"/>
                </a:cubicBezTo>
                <a:cubicBezTo>
                  <a:pt x="481694" y="963324"/>
                  <a:pt x="485578" y="963324"/>
                  <a:pt x="485578" y="963324"/>
                </a:cubicBezTo>
                <a:cubicBezTo>
                  <a:pt x="485578" y="959439"/>
                  <a:pt x="493348" y="955555"/>
                  <a:pt x="505001" y="955555"/>
                </a:cubicBezTo>
                <a:cubicBezTo>
                  <a:pt x="512771" y="951671"/>
                  <a:pt x="528309" y="943902"/>
                  <a:pt x="539963" y="940017"/>
                </a:cubicBezTo>
                <a:cubicBezTo>
                  <a:pt x="551617" y="932249"/>
                  <a:pt x="563271" y="928364"/>
                  <a:pt x="567155" y="928364"/>
                </a:cubicBezTo>
                <a:cubicBezTo>
                  <a:pt x="571040" y="924480"/>
                  <a:pt x="574925" y="924480"/>
                  <a:pt x="574925" y="920596"/>
                </a:cubicBezTo>
                <a:cubicBezTo>
                  <a:pt x="574925" y="920596"/>
                  <a:pt x="578809" y="920596"/>
                  <a:pt x="578809" y="920596"/>
                </a:cubicBezTo>
                <a:cubicBezTo>
                  <a:pt x="582694" y="920596"/>
                  <a:pt x="590463" y="912827"/>
                  <a:pt x="602117" y="905058"/>
                </a:cubicBezTo>
                <a:cubicBezTo>
                  <a:pt x="613771" y="901174"/>
                  <a:pt x="625425" y="893405"/>
                  <a:pt x="625425" y="893405"/>
                </a:cubicBezTo>
                <a:cubicBezTo>
                  <a:pt x="621540" y="889521"/>
                  <a:pt x="606002" y="893405"/>
                  <a:pt x="606002" y="897289"/>
                </a:cubicBezTo>
                <a:cubicBezTo>
                  <a:pt x="606002" y="897289"/>
                  <a:pt x="598232" y="901174"/>
                  <a:pt x="594348" y="901174"/>
                </a:cubicBezTo>
                <a:cubicBezTo>
                  <a:pt x="586578" y="905058"/>
                  <a:pt x="578809" y="908942"/>
                  <a:pt x="578809" y="908942"/>
                </a:cubicBezTo>
                <a:cubicBezTo>
                  <a:pt x="574925" y="912827"/>
                  <a:pt x="571040" y="916711"/>
                  <a:pt x="567155" y="916711"/>
                </a:cubicBezTo>
                <a:cubicBezTo>
                  <a:pt x="563271" y="916711"/>
                  <a:pt x="559386" y="916711"/>
                  <a:pt x="559386" y="920596"/>
                </a:cubicBezTo>
                <a:cubicBezTo>
                  <a:pt x="559386" y="920596"/>
                  <a:pt x="547732" y="924480"/>
                  <a:pt x="547732" y="920596"/>
                </a:cubicBezTo>
                <a:cubicBezTo>
                  <a:pt x="547732" y="920596"/>
                  <a:pt x="551617" y="916711"/>
                  <a:pt x="559386" y="912827"/>
                </a:cubicBezTo>
                <a:cubicBezTo>
                  <a:pt x="567155" y="908942"/>
                  <a:pt x="574925" y="905058"/>
                  <a:pt x="574925" y="901174"/>
                </a:cubicBezTo>
                <a:cubicBezTo>
                  <a:pt x="574925" y="901174"/>
                  <a:pt x="578809" y="901174"/>
                  <a:pt x="582694" y="897289"/>
                </a:cubicBezTo>
                <a:cubicBezTo>
                  <a:pt x="586578" y="897289"/>
                  <a:pt x="594348" y="893405"/>
                  <a:pt x="594348" y="893405"/>
                </a:cubicBezTo>
                <a:cubicBezTo>
                  <a:pt x="598232" y="889521"/>
                  <a:pt x="602117" y="885636"/>
                  <a:pt x="606002" y="885636"/>
                </a:cubicBezTo>
                <a:cubicBezTo>
                  <a:pt x="613771" y="885636"/>
                  <a:pt x="617655" y="881752"/>
                  <a:pt x="617655" y="877868"/>
                </a:cubicBezTo>
                <a:cubicBezTo>
                  <a:pt x="621540" y="877868"/>
                  <a:pt x="621540" y="873983"/>
                  <a:pt x="625425" y="870099"/>
                </a:cubicBezTo>
                <a:cubicBezTo>
                  <a:pt x="629309" y="866214"/>
                  <a:pt x="602117" y="873983"/>
                  <a:pt x="594348" y="881752"/>
                </a:cubicBezTo>
                <a:cubicBezTo>
                  <a:pt x="590463" y="885636"/>
                  <a:pt x="582694" y="885636"/>
                  <a:pt x="578809" y="885636"/>
                </a:cubicBezTo>
                <a:cubicBezTo>
                  <a:pt x="574925" y="885636"/>
                  <a:pt x="563271" y="893405"/>
                  <a:pt x="551617" y="897289"/>
                </a:cubicBezTo>
                <a:cubicBezTo>
                  <a:pt x="539963" y="905058"/>
                  <a:pt x="528309" y="908942"/>
                  <a:pt x="512771" y="908942"/>
                </a:cubicBezTo>
                <a:cubicBezTo>
                  <a:pt x="505001" y="912827"/>
                  <a:pt x="493348" y="912827"/>
                  <a:pt x="489463" y="912827"/>
                </a:cubicBezTo>
                <a:cubicBezTo>
                  <a:pt x="489463" y="916711"/>
                  <a:pt x="485578" y="916711"/>
                  <a:pt x="481694" y="916711"/>
                </a:cubicBezTo>
                <a:cubicBezTo>
                  <a:pt x="477809" y="920596"/>
                  <a:pt x="470040" y="924480"/>
                  <a:pt x="466155" y="928364"/>
                </a:cubicBezTo>
                <a:cubicBezTo>
                  <a:pt x="462271" y="932249"/>
                  <a:pt x="454501" y="936133"/>
                  <a:pt x="446732" y="936133"/>
                </a:cubicBezTo>
                <a:cubicBezTo>
                  <a:pt x="442847" y="940017"/>
                  <a:pt x="435078" y="940017"/>
                  <a:pt x="431194" y="943902"/>
                </a:cubicBezTo>
                <a:cubicBezTo>
                  <a:pt x="427309" y="947786"/>
                  <a:pt x="423424" y="947786"/>
                  <a:pt x="419540" y="947786"/>
                </a:cubicBezTo>
                <a:cubicBezTo>
                  <a:pt x="415655" y="947786"/>
                  <a:pt x="411771" y="951671"/>
                  <a:pt x="411771" y="951671"/>
                </a:cubicBezTo>
                <a:cubicBezTo>
                  <a:pt x="411771" y="955555"/>
                  <a:pt x="407886" y="955555"/>
                  <a:pt x="407886" y="955555"/>
                </a:cubicBezTo>
                <a:cubicBezTo>
                  <a:pt x="404001" y="959439"/>
                  <a:pt x="400117" y="959439"/>
                  <a:pt x="400117" y="959439"/>
                </a:cubicBezTo>
                <a:cubicBezTo>
                  <a:pt x="392347" y="963324"/>
                  <a:pt x="372924" y="971092"/>
                  <a:pt x="369040" y="967208"/>
                </a:cubicBezTo>
                <a:cubicBezTo>
                  <a:pt x="369040" y="967208"/>
                  <a:pt x="400117" y="947786"/>
                  <a:pt x="415655" y="943902"/>
                </a:cubicBezTo>
                <a:cubicBezTo>
                  <a:pt x="419540" y="943902"/>
                  <a:pt x="423424" y="940017"/>
                  <a:pt x="423424" y="940017"/>
                </a:cubicBezTo>
                <a:cubicBezTo>
                  <a:pt x="423424" y="940017"/>
                  <a:pt x="431194" y="936133"/>
                  <a:pt x="438963" y="932249"/>
                </a:cubicBezTo>
                <a:cubicBezTo>
                  <a:pt x="446732" y="928364"/>
                  <a:pt x="458386" y="920596"/>
                  <a:pt x="462271" y="920596"/>
                </a:cubicBezTo>
                <a:cubicBezTo>
                  <a:pt x="466155" y="916711"/>
                  <a:pt x="470040" y="912827"/>
                  <a:pt x="473924" y="912827"/>
                </a:cubicBezTo>
                <a:cubicBezTo>
                  <a:pt x="477809" y="912827"/>
                  <a:pt x="477809" y="912827"/>
                  <a:pt x="477809" y="908942"/>
                </a:cubicBezTo>
                <a:cubicBezTo>
                  <a:pt x="477809" y="908942"/>
                  <a:pt x="481694" y="908942"/>
                  <a:pt x="489463" y="905058"/>
                </a:cubicBezTo>
                <a:cubicBezTo>
                  <a:pt x="497232" y="901174"/>
                  <a:pt x="497232" y="901174"/>
                  <a:pt x="505001" y="905058"/>
                </a:cubicBezTo>
                <a:cubicBezTo>
                  <a:pt x="508886" y="908942"/>
                  <a:pt x="512771" y="905058"/>
                  <a:pt x="524425" y="901174"/>
                </a:cubicBezTo>
                <a:cubicBezTo>
                  <a:pt x="528309" y="897289"/>
                  <a:pt x="532194" y="897289"/>
                  <a:pt x="536078" y="897289"/>
                </a:cubicBezTo>
                <a:cubicBezTo>
                  <a:pt x="536078" y="893405"/>
                  <a:pt x="539963" y="893405"/>
                  <a:pt x="536078" y="889521"/>
                </a:cubicBezTo>
                <a:cubicBezTo>
                  <a:pt x="532194" y="885636"/>
                  <a:pt x="536078" y="877868"/>
                  <a:pt x="547732" y="877868"/>
                </a:cubicBezTo>
                <a:cubicBezTo>
                  <a:pt x="555501" y="873983"/>
                  <a:pt x="559386" y="873983"/>
                  <a:pt x="559386" y="870099"/>
                </a:cubicBezTo>
                <a:cubicBezTo>
                  <a:pt x="559386" y="870099"/>
                  <a:pt x="563271" y="870099"/>
                  <a:pt x="567155" y="870099"/>
                </a:cubicBezTo>
                <a:cubicBezTo>
                  <a:pt x="567155" y="870099"/>
                  <a:pt x="571040" y="870099"/>
                  <a:pt x="571040" y="866214"/>
                </a:cubicBezTo>
                <a:cubicBezTo>
                  <a:pt x="571040" y="866214"/>
                  <a:pt x="574925" y="862330"/>
                  <a:pt x="578809" y="862330"/>
                </a:cubicBezTo>
                <a:cubicBezTo>
                  <a:pt x="586578" y="858446"/>
                  <a:pt x="594348" y="854561"/>
                  <a:pt x="594348" y="854561"/>
                </a:cubicBezTo>
                <a:cubicBezTo>
                  <a:pt x="594348" y="850677"/>
                  <a:pt x="598232" y="850677"/>
                  <a:pt x="602117" y="850677"/>
                </a:cubicBezTo>
                <a:cubicBezTo>
                  <a:pt x="606002" y="850677"/>
                  <a:pt x="609886" y="846793"/>
                  <a:pt x="609886" y="846793"/>
                </a:cubicBezTo>
                <a:cubicBezTo>
                  <a:pt x="609886" y="846793"/>
                  <a:pt x="613771" y="842908"/>
                  <a:pt x="617655" y="842908"/>
                </a:cubicBezTo>
                <a:cubicBezTo>
                  <a:pt x="621540" y="842908"/>
                  <a:pt x="625425" y="842908"/>
                  <a:pt x="629309" y="839024"/>
                </a:cubicBezTo>
                <a:cubicBezTo>
                  <a:pt x="633194" y="835139"/>
                  <a:pt x="640963" y="827371"/>
                  <a:pt x="652617" y="823486"/>
                </a:cubicBezTo>
                <a:cubicBezTo>
                  <a:pt x="660387" y="819602"/>
                  <a:pt x="672040" y="815718"/>
                  <a:pt x="672040" y="811833"/>
                </a:cubicBezTo>
                <a:cubicBezTo>
                  <a:pt x="675925" y="811833"/>
                  <a:pt x="683694" y="807949"/>
                  <a:pt x="691464" y="804065"/>
                </a:cubicBezTo>
                <a:cubicBezTo>
                  <a:pt x="699233" y="804065"/>
                  <a:pt x="710887" y="800180"/>
                  <a:pt x="718656" y="792411"/>
                </a:cubicBezTo>
                <a:cubicBezTo>
                  <a:pt x="722541" y="788527"/>
                  <a:pt x="730310" y="784643"/>
                  <a:pt x="734194" y="784643"/>
                </a:cubicBezTo>
                <a:cubicBezTo>
                  <a:pt x="738079" y="788527"/>
                  <a:pt x="753618" y="776874"/>
                  <a:pt x="769156" y="769105"/>
                </a:cubicBezTo>
                <a:cubicBezTo>
                  <a:pt x="769156" y="765221"/>
                  <a:pt x="773041" y="765221"/>
                  <a:pt x="776925" y="765221"/>
                </a:cubicBezTo>
                <a:cubicBezTo>
                  <a:pt x="780810" y="765221"/>
                  <a:pt x="784695" y="761336"/>
                  <a:pt x="784695" y="761336"/>
                </a:cubicBezTo>
                <a:cubicBezTo>
                  <a:pt x="784695" y="761336"/>
                  <a:pt x="788579" y="761336"/>
                  <a:pt x="792464" y="761336"/>
                </a:cubicBezTo>
                <a:cubicBezTo>
                  <a:pt x="796349" y="761336"/>
                  <a:pt x="796349" y="757452"/>
                  <a:pt x="804118" y="753568"/>
                </a:cubicBezTo>
                <a:cubicBezTo>
                  <a:pt x="811887" y="741915"/>
                  <a:pt x="815772" y="741915"/>
                  <a:pt x="815772" y="749683"/>
                </a:cubicBezTo>
                <a:cubicBezTo>
                  <a:pt x="815772" y="753568"/>
                  <a:pt x="815772" y="757452"/>
                  <a:pt x="823541" y="757452"/>
                </a:cubicBezTo>
                <a:cubicBezTo>
                  <a:pt x="827426" y="757452"/>
                  <a:pt x="831310" y="757452"/>
                  <a:pt x="831310" y="761336"/>
                </a:cubicBezTo>
                <a:cubicBezTo>
                  <a:pt x="831310" y="765221"/>
                  <a:pt x="815772" y="765221"/>
                  <a:pt x="815772" y="761336"/>
                </a:cubicBezTo>
                <a:cubicBezTo>
                  <a:pt x="811887" y="753568"/>
                  <a:pt x="800233" y="761336"/>
                  <a:pt x="800233" y="765221"/>
                </a:cubicBezTo>
                <a:cubicBezTo>
                  <a:pt x="800233" y="769105"/>
                  <a:pt x="796349" y="772990"/>
                  <a:pt x="780810" y="776874"/>
                </a:cubicBezTo>
                <a:cubicBezTo>
                  <a:pt x="769156" y="780758"/>
                  <a:pt x="753618" y="784643"/>
                  <a:pt x="749733" y="788527"/>
                </a:cubicBezTo>
                <a:cubicBezTo>
                  <a:pt x="741964" y="792411"/>
                  <a:pt x="734194" y="796296"/>
                  <a:pt x="730310" y="796296"/>
                </a:cubicBezTo>
                <a:cubicBezTo>
                  <a:pt x="722541" y="796296"/>
                  <a:pt x="726425" y="800180"/>
                  <a:pt x="734194" y="800180"/>
                </a:cubicBezTo>
                <a:lnTo>
                  <a:pt x="738079" y="800180"/>
                </a:lnTo>
                <a:cubicBezTo>
                  <a:pt x="734194" y="804065"/>
                  <a:pt x="726425" y="807949"/>
                  <a:pt x="722541" y="807949"/>
                </a:cubicBezTo>
                <a:cubicBezTo>
                  <a:pt x="718656" y="811833"/>
                  <a:pt x="710887" y="815718"/>
                  <a:pt x="710887" y="815718"/>
                </a:cubicBezTo>
                <a:cubicBezTo>
                  <a:pt x="707002" y="815718"/>
                  <a:pt x="699233" y="815718"/>
                  <a:pt x="695348" y="819602"/>
                </a:cubicBezTo>
                <a:cubicBezTo>
                  <a:pt x="691464" y="823486"/>
                  <a:pt x="679809" y="827371"/>
                  <a:pt x="672040" y="827371"/>
                </a:cubicBezTo>
                <a:cubicBezTo>
                  <a:pt x="664271" y="831255"/>
                  <a:pt x="656502" y="835139"/>
                  <a:pt x="656502" y="835139"/>
                </a:cubicBezTo>
                <a:cubicBezTo>
                  <a:pt x="652617" y="839024"/>
                  <a:pt x="668156" y="839024"/>
                  <a:pt x="679809" y="835139"/>
                </a:cubicBezTo>
                <a:cubicBezTo>
                  <a:pt x="687579" y="831255"/>
                  <a:pt x="695348" y="827371"/>
                  <a:pt x="699233" y="827371"/>
                </a:cubicBezTo>
                <a:cubicBezTo>
                  <a:pt x="703117" y="827371"/>
                  <a:pt x="707002" y="823486"/>
                  <a:pt x="707002" y="823486"/>
                </a:cubicBezTo>
                <a:cubicBezTo>
                  <a:pt x="710887" y="819602"/>
                  <a:pt x="714771" y="819602"/>
                  <a:pt x="718656" y="819602"/>
                </a:cubicBezTo>
                <a:cubicBezTo>
                  <a:pt x="722541" y="819602"/>
                  <a:pt x="734194" y="811833"/>
                  <a:pt x="745848" y="807949"/>
                </a:cubicBezTo>
                <a:cubicBezTo>
                  <a:pt x="769156" y="800180"/>
                  <a:pt x="796349" y="792411"/>
                  <a:pt x="808002" y="788527"/>
                </a:cubicBezTo>
                <a:cubicBezTo>
                  <a:pt x="819656" y="784643"/>
                  <a:pt x="831310" y="780758"/>
                  <a:pt x="831310" y="780758"/>
                </a:cubicBezTo>
                <a:cubicBezTo>
                  <a:pt x="831310" y="776874"/>
                  <a:pt x="835195" y="776874"/>
                  <a:pt x="839079" y="776874"/>
                </a:cubicBezTo>
                <a:cubicBezTo>
                  <a:pt x="839079" y="776874"/>
                  <a:pt x="846849" y="772990"/>
                  <a:pt x="850733" y="772990"/>
                </a:cubicBezTo>
                <a:cubicBezTo>
                  <a:pt x="858503" y="765221"/>
                  <a:pt x="881810" y="757452"/>
                  <a:pt x="905118" y="745799"/>
                </a:cubicBezTo>
                <a:cubicBezTo>
                  <a:pt x="920657" y="741915"/>
                  <a:pt x="932310" y="738030"/>
                  <a:pt x="932310" y="734146"/>
                </a:cubicBezTo>
                <a:cubicBezTo>
                  <a:pt x="936195" y="730261"/>
                  <a:pt x="940080" y="726377"/>
                  <a:pt x="943964" y="730261"/>
                </a:cubicBezTo>
                <a:cubicBezTo>
                  <a:pt x="947849" y="730261"/>
                  <a:pt x="955618" y="726377"/>
                  <a:pt x="967272" y="722493"/>
                </a:cubicBezTo>
                <a:cubicBezTo>
                  <a:pt x="975041" y="718608"/>
                  <a:pt x="986695" y="714724"/>
                  <a:pt x="986695" y="714724"/>
                </a:cubicBezTo>
                <a:cubicBezTo>
                  <a:pt x="990580" y="714724"/>
                  <a:pt x="998349" y="710840"/>
                  <a:pt x="998349" y="706955"/>
                </a:cubicBezTo>
                <a:cubicBezTo>
                  <a:pt x="1002234" y="706955"/>
                  <a:pt x="1013887" y="703071"/>
                  <a:pt x="1021657" y="699187"/>
                </a:cubicBezTo>
                <a:cubicBezTo>
                  <a:pt x="1029426" y="699187"/>
                  <a:pt x="1041080" y="695302"/>
                  <a:pt x="1048849" y="691418"/>
                </a:cubicBezTo>
                <a:cubicBezTo>
                  <a:pt x="1056618" y="687533"/>
                  <a:pt x="1064387" y="683649"/>
                  <a:pt x="1068272" y="683649"/>
                </a:cubicBezTo>
                <a:cubicBezTo>
                  <a:pt x="1072157" y="683649"/>
                  <a:pt x="1076041" y="683649"/>
                  <a:pt x="1076041" y="679765"/>
                </a:cubicBezTo>
                <a:cubicBezTo>
                  <a:pt x="1079926" y="675880"/>
                  <a:pt x="1083810" y="671996"/>
                  <a:pt x="1111003" y="668112"/>
                </a:cubicBezTo>
                <a:cubicBezTo>
                  <a:pt x="1114887" y="664227"/>
                  <a:pt x="1122657" y="664227"/>
                  <a:pt x="1122657" y="660343"/>
                </a:cubicBezTo>
                <a:cubicBezTo>
                  <a:pt x="1126541" y="660343"/>
                  <a:pt x="1130426" y="656459"/>
                  <a:pt x="1130426" y="656459"/>
                </a:cubicBezTo>
                <a:cubicBezTo>
                  <a:pt x="1134311" y="656459"/>
                  <a:pt x="1138195" y="656459"/>
                  <a:pt x="1138195" y="656459"/>
                </a:cubicBezTo>
                <a:cubicBezTo>
                  <a:pt x="1138195" y="656459"/>
                  <a:pt x="1142080" y="652574"/>
                  <a:pt x="1145965" y="652574"/>
                </a:cubicBezTo>
                <a:cubicBezTo>
                  <a:pt x="1153734" y="648690"/>
                  <a:pt x="1161503" y="640921"/>
                  <a:pt x="1157618" y="637037"/>
                </a:cubicBezTo>
                <a:cubicBezTo>
                  <a:pt x="1153734" y="629268"/>
                  <a:pt x="1145965" y="633152"/>
                  <a:pt x="1126541" y="640921"/>
                </a:cubicBezTo>
                <a:cubicBezTo>
                  <a:pt x="1118772" y="644805"/>
                  <a:pt x="1107118" y="648690"/>
                  <a:pt x="1099349" y="648690"/>
                </a:cubicBezTo>
                <a:cubicBezTo>
                  <a:pt x="1087695" y="652574"/>
                  <a:pt x="1041080" y="668112"/>
                  <a:pt x="1021657" y="675880"/>
                </a:cubicBezTo>
                <a:cubicBezTo>
                  <a:pt x="990580" y="691418"/>
                  <a:pt x="975041" y="699187"/>
                  <a:pt x="975041" y="691418"/>
                </a:cubicBezTo>
                <a:cubicBezTo>
                  <a:pt x="975041" y="691418"/>
                  <a:pt x="982810" y="687533"/>
                  <a:pt x="990580" y="683649"/>
                </a:cubicBezTo>
                <a:cubicBezTo>
                  <a:pt x="1006118" y="675880"/>
                  <a:pt x="1010003" y="671996"/>
                  <a:pt x="994464" y="675880"/>
                </a:cubicBezTo>
                <a:cubicBezTo>
                  <a:pt x="990580" y="675880"/>
                  <a:pt x="990580" y="675880"/>
                  <a:pt x="986695" y="671996"/>
                </a:cubicBezTo>
                <a:cubicBezTo>
                  <a:pt x="986695" y="671996"/>
                  <a:pt x="982810" y="668112"/>
                  <a:pt x="978926" y="668112"/>
                </a:cubicBezTo>
                <a:cubicBezTo>
                  <a:pt x="975041" y="671996"/>
                  <a:pt x="951734" y="679765"/>
                  <a:pt x="947849" y="679765"/>
                </a:cubicBezTo>
                <a:cubicBezTo>
                  <a:pt x="940080" y="675880"/>
                  <a:pt x="955618" y="668112"/>
                  <a:pt x="971157" y="664227"/>
                </a:cubicBezTo>
                <a:cubicBezTo>
                  <a:pt x="982810" y="660343"/>
                  <a:pt x="994464" y="656459"/>
                  <a:pt x="1002234" y="652574"/>
                </a:cubicBezTo>
                <a:cubicBezTo>
                  <a:pt x="1006118" y="652574"/>
                  <a:pt x="1017772" y="648690"/>
                  <a:pt x="1025541" y="644805"/>
                </a:cubicBezTo>
                <a:cubicBezTo>
                  <a:pt x="1029426" y="640921"/>
                  <a:pt x="1037195" y="640921"/>
                  <a:pt x="1041080" y="637037"/>
                </a:cubicBezTo>
                <a:cubicBezTo>
                  <a:pt x="1041080" y="637037"/>
                  <a:pt x="1052734" y="633152"/>
                  <a:pt x="1064387" y="629268"/>
                </a:cubicBezTo>
                <a:cubicBezTo>
                  <a:pt x="1076041" y="625383"/>
                  <a:pt x="1087695" y="621499"/>
                  <a:pt x="1091580" y="621499"/>
                </a:cubicBezTo>
                <a:cubicBezTo>
                  <a:pt x="1095464" y="621499"/>
                  <a:pt x="1103234" y="617615"/>
                  <a:pt x="1107118" y="617615"/>
                </a:cubicBezTo>
                <a:cubicBezTo>
                  <a:pt x="1114887" y="613730"/>
                  <a:pt x="1118772" y="609846"/>
                  <a:pt x="1122657" y="609846"/>
                </a:cubicBezTo>
                <a:cubicBezTo>
                  <a:pt x="1130426" y="609846"/>
                  <a:pt x="1145965" y="605962"/>
                  <a:pt x="1153734" y="602077"/>
                </a:cubicBezTo>
                <a:cubicBezTo>
                  <a:pt x="1157618" y="594309"/>
                  <a:pt x="1157618" y="594309"/>
                  <a:pt x="1149849" y="590424"/>
                </a:cubicBezTo>
                <a:cubicBezTo>
                  <a:pt x="1145965" y="586540"/>
                  <a:pt x="1145965" y="586540"/>
                  <a:pt x="1126541" y="594309"/>
                </a:cubicBezTo>
                <a:cubicBezTo>
                  <a:pt x="1076041" y="613730"/>
                  <a:pt x="1064387" y="617615"/>
                  <a:pt x="1033310" y="633152"/>
                </a:cubicBezTo>
                <a:cubicBezTo>
                  <a:pt x="1021657" y="637037"/>
                  <a:pt x="1010003" y="640921"/>
                  <a:pt x="1006118" y="640921"/>
                </a:cubicBezTo>
                <a:cubicBezTo>
                  <a:pt x="1002234" y="640921"/>
                  <a:pt x="998349" y="644805"/>
                  <a:pt x="994464" y="644805"/>
                </a:cubicBezTo>
                <a:cubicBezTo>
                  <a:pt x="990580" y="648690"/>
                  <a:pt x="982810" y="652574"/>
                  <a:pt x="975041" y="652574"/>
                </a:cubicBezTo>
                <a:cubicBezTo>
                  <a:pt x="955618" y="660343"/>
                  <a:pt x="936195" y="671996"/>
                  <a:pt x="936195" y="675880"/>
                </a:cubicBezTo>
                <a:cubicBezTo>
                  <a:pt x="936195" y="675880"/>
                  <a:pt x="928426" y="679765"/>
                  <a:pt x="920657" y="683649"/>
                </a:cubicBezTo>
                <a:cubicBezTo>
                  <a:pt x="909003" y="687533"/>
                  <a:pt x="901233" y="691418"/>
                  <a:pt x="897349" y="695302"/>
                </a:cubicBezTo>
                <a:cubicBezTo>
                  <a:pt x="893464" y="695302"/>
                  <a:pt x="885695" y="699187"/>
                  <a:pt x="881810" y="699187"/>
                </a:cubicBezTo>
                <a:cubicBezTo>
                  <a:pt x="877926" y="699187"/>
                  <a:pt x="874041" y="703071"/>
                  <a:pt x="870156" y="703071"/>
                </a:cubicBezTo>
                <a:cubicBezTo>
                  <a:pt x="866272" y="706955"/>
                  <a:pt x="854618" y="710840"/>
                  <a:pt x="842964" y="714724"/>
                </a:cubicBezTo>
                <a:cubicBezTo>
                  <a:pt x="823541" y="722493"/>
                  <a:pt x="780810" y="741915"/>
                  <a:pt x="753618" y="753568"/>
                </a:cubicBezTo>
                <a:cubicBezTo>
                  <a:pt x="745848" y="757452"/>
                  <a:pt x="734194" y="765221"/>
                  <a:pt x="726425" y="765221"/>
                </a:cubicBezTo>
                <a:cubicBezTo>
                  <a:pt x="718656" y="769105"/>
                  <a:pt x="707002" y="769105"/>
                  <a:pt x="707002" y="772990"/>
                </a:cubicBezTo>
                <a:cubicBezTo>
                  <a:pt x="703117" y="772990"/>
                  <a:pt x="695348" y="776874"/>
                  <a:pt x="691464" y="776874"/>
                </a:cubicBezTo>
                <a:cubicBezTo>
                  <a:pt x="687579" y="776874"/>
                  <a:pt x="687579" y="776874"/>
                  <a:pt x="687579" y="780758"/>
                </a:cubicBezTo>
                <a:cubicBezTo>
                  <a:pt x="687579" y="780758"/>
                  <a:pt x="679809" y="784643"/>
                  <a:pt x="672040" y="784643"/>
                </a:cubicBezTo>
                <a:cubicBezTo>
                  <a:pt x="664271" y="788527"/>
                  <a:pt x="652617" y="792411"/>
                  <a:pt x="644848" y="796296"/>
                </a:cubicBezTo>
                <a:cubicBezTo>
                  <a:pt x="633194" y="804065"/>
                  <a:pt x="621540" y="807949"/>
                  <a:pt x="613771" y="807949"/>
                </a:cubicBezTo>
                <a:cubicBezTo>
                  <a:pt x="590463" y="815718"/>
                  <a:pt x="571040" y="819602"/>
                  <a:pt x="559386" y="827371"/>
                </a:cubicBezTo>
                <a:cubicBezTo>
                  <a:pt x="551617" y="831255"/>
                  <a:pt x="539963" y="835139"/>
                  <a:pt x="532194" y="835139"/>
                </a:cubicBezTo>
                <a:cubicBezTo>
                  <a:pt x="528309" y="835139"/>
                  <a:pt x="516655" y="839024"/>
                  <a:pt x="508886" y="842908"/>
                </a:cubicBezTo>
                <a:cubicBezTo>
                  <a:pt x="493348" y="846793"/>
                  <a:pt x="493348" y="846793"/>
                  <a:pt x="473924" y="858446"/>
                </a:cubicBezTo>
                <a:cubicBezTo>
                  <a:pt x="466155" y="862330"/>
                  <a:pt x="462271" y="866214"/>
                  <a:pt x="458386" y="866214"/>
                </a:cubicBezTo>
                <a:cubicBezTo>
                  <a:pt x="450617" y="866214"/>
                  <a:pt x="438963" y="870099"/>
                  <a:pt x="435078" y="873983"/>
                </a:cubicBezTo>
                <a:cubicBezTo>
                  <a:pt x="431194" y="877868"/>
                  <a:pt x="427309" y="881752"/>
                  <a:pt x="423424" y="881752"/>
                </a:cubicBezTo>
                <a:cubicBezTo>
                  <a:pt x="419540" y="885636"/>
                  <a:pt x="415655" y="885636"/>
                  <a:pt x="411771" y="889521"/>
                </a:cubicBezTo>
                <a:cubicBezTo>
                  <a:pt x="407886" y="893405"/>
                  <a:pt x="404001" y="893405"/>
                  <a:pt x="400117" y="893405"/>
                </a:cubicBezTo>
                <a:cubicBezTo>
                  <a:pt x="396232" y="889521"/>
                  <a:pt x="396232" y="885636"/>
                  <a:pt x="404001" y="881752"/>
                </a:cubicBezTo>
                <a:cubicBezTo>
                  <a:pt x="407886" y="881752"/>
                  <a:pt x="415655" y="877868"/>
                  <a:pt x="419540" y="873983"/>
                </a:cubicBezTo>
                <a:cubicBezTo>
                  <a:pt x="427309" y="870099"/>
                  <a:pt x="438963" y="862330"/>
                  <a:pt x="458386" y="854561"/>
                </a:cubicBezTo>
                <a:cubicBezTo>
                  <a:pt x="462271" y="854561"/>
                  <a:pt x="466155" y="850677"/>
                  <a:pt x="466155" y="846793"/>
                </a:cubicBezTo>
                <a:cubicBezTo>
                  <a:pt x="470040" y="842908"/>
                  <a:pt x="485578" y="831255"/>
                  <a:pt x="505001" y="823486"/>
                </a:cubicBezTo>
                <a:cubicBezTo>
                  <a:pt x="516655" y="819602"/>
                  <a:pt x="524425" y="815718"/>
                  <a:pt x="539963" y="804065"/>
                </a:cubicBezTo>
                <a:cubicBezTo>
                  <a:pt x="543848" y="800180"/>
                  <a:pt x="551617" y="800180"/>
                  <a:pt x="551617" y="800180"/>
                </a:cubicBezTo>
                <a:cubicBezTo>
                  <a:pt x="563271" y="804065"/>
                  <a:pt x="594348" y="792411"/>
                  <a:pt x="594348" y="784643"/>
                </a:cubicBezTo>
                <a:cubicBezTo>
                  <a:pt x="594348" y="780758"/>
                  <a:pt x="598232" y="776874"/>
                  <a:pt x="602117" y="780758"/>
                </a:cubicBezTo>
                <a:cubicBezTo>
                  <a:pt x="609886" y="780758"/>
                  <a:pt x="613771" y="776874"/>
                  <a:pt x="613771" y="776874"/>
                </a:cubicBezTo>
                <a:cubicBezTo>
                  <a:pt x="613771" y="772990"/>
                  <a:pt x="621540" y="769105"/>
                  <a:pt x="629309" y="769105"/>
                </a:cubicBezTo>
                <a:cubicBezTo>
                  <a:pt x="637079" y="765221"/>
                  <a:pt x="644848" y="761336"/>
                  <a:pt x="644848" y="761336"/>
                </a:cubicBezTo>
                <a:cubicBezTo>
                  <a:pt x="644848" y="761336"/>
                  <a:pt x="644848" y="757452"/>
                  <a:pt x="648732" y="757452"/>
                </a:cubicBezTo>
                <a:cubicBezTo>
                  <a:pt x="656502" y="757452"/>
                  <a:pt x="660387" y="753568"/>
                  <a:pt x="660387" y="749683"/>
                </a:cubicBezTo>
                <a:cubicBezTo>
                  <a:pt x="660387" y="749683"/>
                  <a:pt x="664271" y="745799"/>
                  <a:pt x="675925" y="745799"/>
                </a:cubicBezTo>
                <a:cubicBezTo>
                  <a:pt x="683694" y="745799"/>
                  <a:pt x="695348" y="738030"/>
                  <a:pt x="695348" y="734146"/>
                </a:cubicBezTo>
                <a:cubicBezTo>
                  <a:pt x="695348" y="734146"/>
                  <a:pt x="699233" y="730261"/>
                  <a:pt x="703117" y="730261"/>
                </a:cubicBezTo>
                <a:cubicBezTo>
                  <a:pt x="718656" y="730261"/>
                  <a:pt x="726425" y="726377"/>
                  <a:pt x="741964" y="714724"/>
                </a:cubicBezTo>
                <a:cubicBezTo>
                  <a:pt x="753618" y="710840"/>
                  <a:pt x="761387" y="706955"/>
                  <a:pt x="761387" y="703071"/>
                </a:cubicBezTo>
                <a:cubicBezTo>
                  <a:pt x="765271" y="703071"/>
                  <a:pt x="769156" y="703071"/>
                  <a:pt x="773041" y="699187"/>
                </a:cubicBezTo>
                <a:cubicBezTo>
                  <a:pt x="776925" y="699187"/>
                  <a:pt x="784695" y="695302"/>
                  <a:pt x="788579" y="695302"/>
                </a:cubicBezTo>
                <a:cubicBezTo>
                  <a:pt x="792464" y="695302"/>
                  <a:pt x="796349" y="691418"/>
                  <a:pt x="800233" y="683649"/>
                </a:cubicBezTo>
                <a:cubicBezTo>
                  <a:pt x="808002" y="679765"/>
                  <a:pt x="811887" y="675880"/>
                  <a:pt x="815772" y="675880"/>
                </a:cubicBezTo>
                <a:cubicBezTo>
                  <a:pt x="823541" y="675880"/>
                  <a:pt x="858503" y="664227"/>
                  <a:pt x="862387" y="656459"/>
                </a:cubicBezTo>
                <a:cubicBezTo>
                  <a:pt x="862387" y="652574"/>
                  <a:pt x="866272" y="652574"/>
                  <a:pt x="870156" y="652574"/>
                </a:cubicBezTo>
                <a:cubicBezTo>
                  <a:pt x="874041" y="652574"/>
                  <a:pt x="881810" y="648690"/>
                  <a:pt x="885695" y="644805"/>
                </a:cubicBezTo>
                <a:cubicBezTo>
                  <a:pt x="889580" y="644805"/>
                  <a:pt x="897349" y="640921"/>
                  <a:pt x="905118" y="637037"/>
                </a:cubicBezTo>
                <a:cubicBezTo>
                  <a:pt x="928426" y="633152"/>
                  <a:pt x="940080" y="629268"/>
                  <a:pt x="955618" y="617615"/>
                </a:cubicBezTo>
                <a:cubicBezTo>
                  <a:pt x="963387" y="613730"/>
                  <a:pt x="971157" y="609846"/>
                  <a:pt x="975041" y="609846"/>
                </a:cubicBezTo>
                <a:cubicBezTo>
                  <a:pt x="975041" y="609846"/>
                  <a:pt x="982810" y="609846"/>
                  <a:pt x="986695" y="605962"/>
                </a:cubicBezTo>
                <a:cubicBezTo>
                  <a:pt x="990580" y="602077"/>
                  <a:pt x="998349" y="598193"/>
                  <a:pt x="998349" y="598193"/>
                </a:cubicBezTo>
                <a:cubicBezTo>
                  <a:pt x="1002234" y="598193"/>
                  <a:pt x="1006118" y="594309"/>
                  <a:pt x="1013887" y="594309"/>
                </a:cubicBezTo>
                <a:cubicBezTo>
                  <a:pt x="1017772" y="590424"/>
                  <a:pt x="1025541" y="590424"/>
                  <a:pt x="1025541" y="590424"/>
                </a:cubicBezTo>
                <a:cubicBezTo>
                  <a:pt x="1033310" y="590424"/>
                  <a:pt x="1044964" y="582655"/>
                  <a:pt x="1052734" y="574887"/>
                </a:cubicBezTo>
                <a:cubicBezTo>
                  <a:pt x="1056618" y="574887"/>
                  <a:pt x="1060503" y="571002"/>
                  <a:pt x="1064387" y="571002"/>
                </a:cubicBezTo>
                <a:cubicBezTo>
                  <a:pt x="1068272" y="567118"/>
                  <a:pt x="1072157" y="567118"/>
                  <a:pt x="1072157" y="567118"/>
                </a:cubicBezTo>
                <a:cubicBezTo>
                  <a:pt x="1072157" y="563234"/>
                  <a:pt x="1076041" y="563234"/>
                  <a:pt x="1079926" y="563234"/>
                </a:cubicBezTo>
                <a:cubicBezTo>
                  <a:pt x="1083810" y="563234"/>
                  <a:pt x="1087695" y="559349"/>
                  <a:pt x="1087695" y="559349"/>
                </a:cubicBezTo>
                <a:cubicBezTo>
                  <a:pt x="1087695" y="559349"/>
                  <a:pt x="1091580" y="555465"/>
                  <a:pt x="1095464" y="555465"/>
                </a:cubicBezTo>
                <a:cubicBezTo>
                  <a:pt x="1095464" y="559349"/>
                  <a:pt x="1103234" y="555465"/>
                  <a:pt x="1103234" y="555465"/>
                </a:cubicBezTo>
                <a:cubicBezTo>
                  <a:pt x="1107118" y="551580"/>
                  <a:pt x="1114887" y="547696"/>
                  <a:pt x="1118772" y="547696"/>
                </a:cubicBezTo>
                <a:cubicBezTo>
                  <a:pt x="1122657" y="547696"/>
                  <a:pt x="1126541" y="547696"/>
                  <a:pt x="1126541" y="543812"/>
                </a:cubicBezTo>
                <a:cubicBezTo>
                  <a:pt x="1126541" y="543812"/>
                  <a:pt x="1134311" y="539927"/>
                  <a:pt x="1138195" y="543812"/>
                </a:cubicBezTo>
                <a:cubicBezTo>
                  <a:pt x="1138195" y="547696"/>
                  <a:pt x="1142080" y="543812"/>
                  <a:pt x="1145965" y="539927"/>
                </a:cubicBezTo>
                <a:cubicBezTo>
                  <a:pt x="1145965" y="536043"/>
                  <a:pt x="1149849" y="536043"/>
                  <a:pt x="1157618" y="536043"/>
                </a:cubicBezTo>
                <a:cubicBezTo>
                  <a:pt x="1165388" y="536043"/>
                  <a:pt x="1169272" y="532159"/>
                  <a:pt x="1173157" y="528274"/>
                </a:cubicBezTo>
                <a:cubicBezTo>
                  <a:pt x="1173157" y="528274"/>
                  <a:pt x="1177042" y="524390"/>
                  <a:pt x="1184811" y="524390"/>
                </a:cubicBezTo>
                <a:cubicBezTo>
                  <a:pt x="1192580" y="524390"/>
                  <a:pt x="1196465" y="520506"/>
                  <a:pt x="1208119" y="516621"/>
                </a:cubicBezTo>
                <a:cubicBezTo>
                  <a:pt x="1215888" y="508852"/>
                  <a:pt x="1227542" y="504968"/>
                  <a:pt x="1250849" y="501084"/>
                </a:cubicBezTo>
                <a:cubicBezTo>
                  <a:pt x="1254734" y="497199"/>
                  <a:pt x="1262504" y="497199"/>
                  <a:pt x="1262504" y="493315"/>
                </a:cubicBezTo>
                <a:cubicBezTo>
                  <a:pt x="1262504" y="493315"/>
                  <a:pt x="1274158" y="489431"/>
                  <a:pt x="1285811" y="485546"/>
                </a:cubicBezTo>
                <a:cubicBezTo>
                  <a:pt x="1297465" y="481662"/>
                  <a:pt x="1309119" y="473893"/>
                  <a:pt x="1316888" y="473893"/>
                </a:cubicBezTo>
                <a:cubicBezTo>
                  <a:pt x="1328542" y="466124"/>
                  <a:pt x="1344081" y="462240"/>
                  <a:pt x="1363504" y="458356"/>
                </a:cubicBezTo>
                <a:cubicBezTo>
                  <a:pt x="1367389" y="454471"/>
                  <a:pt x="1375158" y="454471"/>
                  <a:pt x="1375158" y="454471"/>
                </a:cubicBezTo>
                <a:cubicBezTo>
                  <a:pt x="1375158" y="450587"/>
                  <a:pt x="1379042" y="450587"/>
                  <a:pt x="1382927" y="450587"/>
                </a:cubicBezTo>
                <a:cubicBezTo>
                  <a:pt x="1386812" y="450587"/>
                  <a:pt x="1390696" y="446702"/>
                  <a:pt x="1390696" y="446702"/>
                </a:cubicBezTo>
                <a:cubicBezTo>
                  <a:pt x="1390696" y="446702"/>
                  <a:pt x="1394581" y="442818"/>
                  <a:pt x="1398466" y="442818"/>
                </a:cubicBezTo>
                <a:cubicBezTo>
                  <a:pt x="1414004" y="438934"/>
                  <a:pt x="1425658" y="435049"/>
                  <a:pt x="1433427" y="431165"/>
                </a:cubicBezTo>
                <a:cubicBezTo>
                  <a:pt x="1437312" y="427281"/>
                  <a:pt x="1448966" y="423396"/>
                  <a:pt x="1456735" y="423396"/>
                </a:cubicBezTo>
                <a:cubicBezTo>
                  <a:pt x="1464504" y="419512"/>
                  <a:pt x="1472273" y="415628"/>
                  <a:pt x="1476158" y="415628"/>
                </a:cubicBezTo>
                <a:cubicBezTo>
                  <a:pt x="1480043" y="411743"/>
                  <a:pt x="1483927" y="411743"/>
                  <a:pt x="1487812" y="411743"/>
                </a:cubicBezTo>
                <a:cubicBezTo>
                  <a:pt x="1491697" y="411743"/>
                  <a:pt x="1495581" y="411743"/>
                  <a:pt x="1499466" y="407859"/>
                </a:cubicBezTo>
                <a:cubicBezTo>
                  <a:pt x="1503350" y="407859"/>
                  <a:pt x="1515004" y="403974"/>
                  <a:pt x="1526658" y="400090"/>
                </a:cubicBezTo>
                <a:cubicBezTo>
                  <a:pt x="1538312" y="396206"/>
                  <a:pt x="1561620" y="388437"/>
                  <a:pt x="1577158" y="384553"/>
                </a:cubicBezTo>
                <a:cubicBezTo>
                  <a:pt x="1596581" y="376784"/>
                  <a:pt x="1612120" y="372900"/>
                  <a:pt x="1619889" y="369015"/>
                </a:cubicBezTo>
                <a:cubicBezTo>
                  <a:pt x="1627658" y="365131"/>
                  <a:pt x="1631543" y="365131"/>
                  <a:pt x="1635427" y="365131"/>
                </a:cubicBezTo>
                <a:cubicBezTo>
                  <a:pt x="1639312" y="369015"/>
                  <a:pt x="1643197" y="369015"/>
                  <a:pt x="1643197" y="365131"/>
                </a:cubicBezTo>
                <a:cubicBezTo>
                  <a:pt x="1643197" y="361246"/>
                  <a:pt x="1647081" y="361246"/>
                  <a:pt x="1650966" y="361246"/>
                </a:cubicBezTo>
                <a:cubicBezTo>
                  <a:pt x="1670389" y="357362"/>
                  <a:pt x="1678158" y="357362"/>
                  <a:pt x="1678158" y="353478"/>
                </a:cubicBezTo>
                <a:cubicBezTo>
                  <a:pt x="1682043" y="349593"/>
                  <a:pt x="1689812" y="345709"/>
                  <a:pt x="1697581" y="345709"/>
                </a:cubicBezTo>
                <a:cubicBezTo>
                  <a:pt x="1709235" y="341825"/>
                  <a:pt x="1720889" y="337940"/>
                  <a:pt x="1728658" y="334056"/>
                </a:cubicBezTo>
                <a:cubicBezTo>
                  <a:pt x="1732543" y="334056"/>
                  <a:pt x="1744197" y="330171"/>
                  <a:pt x="1748082" y="330171"/>
                </a:cubicBezTo>
                <a:cubicBezTo>
                  <a:pt x="1748082" y="330171"/>
                  <a:pt x="1759735" y="326287"/>
                  <a:pt x="1767505" y="322403"/>
                </a:cubicBezTo>
                <a:cubicBezTo>
                  <a:pt x="1775274" y="322403"/>
                  <a:pt x="1786928" y="318518"/>
                  <a:pt x="1790812" y="318518"/>
                </a:cubicBezTo>
                <a:cubicBezTo>
                  <a:pt x="1794697" y="318518"/>
                  <a:pt x="1798582" y="318518"/>
                  <a:pt x="1802466" y="318518"/>
                </a:cubicBezTo>
                <a:cubicBezTo>
                  <a:pt x="1802466" y="314634"/>
                  <a:pt x="1806351" y="314634"/>
                  <a:pt x="1806351" y="314634"/>
                </a:cubicBezTo>
                <a:cubicBezTo>
                  <a:pt x="1810236" y="314634"/>
                  <a:pt x="1814121" y="314634"/>
                  <a:pt x="1818005" y="310750"/>
                </a:cubicBezTo>
                <a:cubicBezTo>
                  <a:pt x="1825774" y="306865"/>
                  <a:pt x="1841313" y="302981"/>
                  <a:pt x="1868505" y="295212"/>
                </a:cubicBezTo>
                <a:cubicBezTo>
                  <a:pt x="1884044" y="291328"/>
                  <a:pt x="1903467" y="287443"/>
                  <a:pt x="1915121" y="283559"/>
                </a:cubicBezTo>
                <a:cubicBezTo>
                  <a:pt x="1926775" y="279675"/>
                  <a:pt x="1942313" y="275790"/>
                  <a:pt x="1953967" y="275790"/>
                </a:cubicBezTo>
                <a:cubicBezTo>
                  <a:pt x="1961736" y="271906"/>
                  <a:pt x="1973390" y="271906"/>
                  <a:pt x="1981160" y="268022"/>
                </a:cubicBezTo>
                <a:cubicBezTo>
                  <a:pt x="1988929" y="268022"/>
                  <a:pt x="2004467" y="260253"/>
                  <a:pt x="2016121" y="256368"/>
                </a:cubicBezTo>
                <a:cubicBezTo>
                  <a:pt x="2031660" y="252484"/>
                  <a:pt x="2043314" y="248600"/>
                  <a:pt x="2043314" y="252484"/>
                </a:cubicBezTo>
                <a:cubicBezTo>
                  <a:pt x="2047198" y="252484"/>
                  <a:pt x="2047198" y="252484"/>
                  <a:pt x="2051083" y="248600"/>
                </a:cubicBezTo>
                <a:cubicBezTo>
                  <a:pt x="2051083" y="248600"/>
                  <a:pt x="2058852" y="244715"/>
                  <a:pt x="2062737" y="244715"/>
                </a:cubicBezTo>
                <a:cubicBezTo>
                  <a:pt x="2066621" y="244715"/>
                  <a:pt x="2074391" y="240831"/>
                  <a:pt x="2078275" y="240831"/>
                </a:cubicBezTo>
                <a:cubicBezTo>
                  <a:pt x="2086045" y="236947"/>
                  <a:pt x="2086045" y="236947"/>
                  <a:pt x="2086045" y="240831"/>
                </a:cubicBezTo>
                <a:cubicBezTo>
                  <a:pt x="2086045" y="240831"/>
                  <a:pt x="2086045" y="244715"/>
                  <a:pt x="2078275" y="244715"/>
                </a:cubicBezTo>
                <a:cubicBezTo>
                  <a:pt x="2066621" y="248600"/>
                  <a:pt x="2070506" y="252484"/>
                  <a:pt x="2086045" y="248600"/>
                </a:cubicBezTo>
                <a:cubicBezTo>
                  <a:pt x="2101583" y="244715"/>
                  <a:pt x="2105468" y="248600"/>
                  <a:pt x="2093814" y="252484"/>
                </a:cubicBezTo>
                <a:cubicBezTo>
                  <a:pt x="2089929" y="252484"/>
                  <a:pt x="2082160" y="252484"/>
                  <a:pt x="2074391" y="256368"/>
                </a:cubicBezTo>
                <a:cubicBezTo>
                  <a:pt x="2066621" y="256368"/>
                  <a:pt x="2054968" y="260253"/>
                  <a:pt x="2051083" y="260253"/>
                </a:cubicBezTo>
                <a:cubicBezTo>
                  <a:pt x="2043314" y="260253"/>
                  <a:pt x="2016121" y="271906"/>
                  <a:pt x="2012237" y="275790"/>
                </a:cubicBezTo>
                <a:cubicBezTo>
                  <a:pt x="2008352" y="279675"/>
                  <a:pt x="2023890" y="279675"/>
                  <a:pt x="2031660" y="279675"/>
                </a:cubicBezTo>
                <a:cubicBezTo>
                  <a:pt x="2035544" y="275790"/>
                  <a:pt x="2039429" y="275790"/>
                  <a:pt x="2035544" y="279675"/>
                </a:cubicBezTo>
                <a:cubicBezTo>
                  <a:pt x="2035544" y="279675"/>
                  <a:pt x="2031660" y="279675"/>
                  <a:pt x="2023890" y="283559"/>
                </a:cubicBezTo>
                <a:cubicBezTo>
                  <a:pt x="2020006" y="283559"/>
                  <a:pt x="2016121" y="287443"/>
                  <a:pt x="2016121" y="287443"/>
                </a:cubicBezTo>
                <a:cubicBezTo>
                  <a:pt x="2012237" y="291328"/>
                  <a:pt x="2016121" y="291328"/>
                  <a:pt x="2023890" y="291328"/>
                </a:cubicBezTo>
                <a:cubicBezTo>
                  <a:pt x="2043314" y="287443"/>
                  <a:pt x="2047198" y="283559"/>
                  <a:pt x="2043314" y="279675"/>
                </a:cubicBezTo>
                <a:cubicBezTo>
                  <a:pt x="2043314" y="271906"/>
                  <a:pt x="2051083" y="271906"/>
                  <a:pt x="2054968" y="275790"/>
                </a:cubicBezTo>
                <a:cubicBezTo>
                  <a:pt x="2058852" y="275790"/>
                  <a:pt x="2062737" y="275790"/>
                  <a:pt x="2062737" y="275790"/>
                </a:cubicBezTo>
                <a:cubicBezTo>
                  <a:pt x="2066621" y="275790"/>
                  <a:pt x="2074391" y="271906"/>
                  <a:pt x="2082160" y="271906"/>
                </a:cubicBezTo>
                <a:cubicBezTo>
                  <a:pt x="2089929" y="271906"/>
                  <a:pt x="2097698" y="268022"/>
                  <a:pt x="2101583" y="264137"/>
                </a:cubicBezTo>
                <a:cubicBezTo>
                  <a:pt x="2105468" y="260253"/>
                  <a:pt x="2113237" y="260253"/>
                  <a:pt x="2121006" y="260253"/>
                </a:cubicBezTo>
                <a:cubicBezTo>
                  <a:pt x="2128775" y="260253"/>
                  <a:pt x="2128775" y="260253"/>
                  <a:pt x="2128775" y="256368"/>
                </a:cubicBezTo>
                <a:cubicBezTo>
                  <a:pt x="2124891" y="248600"/>
                  <a:pt x="2152083" y="233062"/>
                  <a:pt x="2163737" y="233062"/>
                </a:cubicBezTo>
                <a:cubicBezTo>
                  <a:pt x="2167622" y="233062"/>
                  <a:pt x="2183160" y="229178"/>
                  <a:pt x="2194814" y="225293"/>
                </a:cubicBezTo>
                <a:cubicBezTo>
                  <a:pt x="2225891" y="217525"/>
                  <a:pt x="2264737" y="205872"/>
                  <a:pt x="2280276" y="205872"/>
                </a:cubicBezTo>
                <a:cubicBezTo>
                  <a:pt x="2303583" y="198103"/>
                  <a:pt x="2323007" y="194218"/>
                  <a:pt x="2323007" y="190334"/>
                </a:cubicBezTo>
                <a:cubicBezTo>
                  <a:pt x="2326891" y="190334"/>
                  <a:pt x="2334660" y="190334"/>
                  <a:pt x="2338545" y="190334"/>
                </a:cubicBezTo>
                <a:cubicBezTo>
                  <a:pt x="2350199" y="186450"/>
                  <a:pt x="2354084" y="186450"/>
                  <a:pt x="2361853" y="182565"/>
                </a:cubicBezTo>
                <a:cubicBezTo>
                  <a:pt x="2365737" y="178681"/>
                  <a:pt x="2373507" y="174797"/>
                  <a:pt x="2377392" y="174797"/>
                </a:cubicBezTo>
                <a:cubicBezTo>
                  <a:pt x="2381276" y="174797"/>
                  <a:pt x="2381276" y="174797"/>
                  <a:pt x="2381276" y="174797"/>
                </a:cubicBezTo>
                <a:cubicBezTo>
                  <a:pt x="2373507" y="178681"/>
                  <a:pt x="2373507" y="182565"/>
                  <a:pt x="2385161" y="182565"/>
                </a:cubicBezTo>
                <a:cubicBezTo>
                  <a:pt x="2396815" y="182565"/>
                  <a:pt x="2400699" y="178681"/>
                  <a:pt x="2396815" y="174797"/>
                </a:cubicBezTo>
                <a:cubicBezTo>
                  <a:pt x="2396815" y="170912"/>
                  <a:pt x="2396815" y="170912"/>
                  <a:pt x="2400699" y="170912"/>
                </a:cubicBezTo>
                <a:cubicBezTo>
                  <a:pt x="2404584" y="170912"/>
                  <a:pt x="2408469" y="174797"/>
                  <a:pt x="2404584" y="174797"/>
                </a:cubicBezTo>
                <a:cubicBezTo>
                  <a:pt x="2400699" y="178681"/>
                  <a:pt x="2408469" y="182565"/>
                  <a:pt x="2416238" y="182565"/>
                </a:cubicBezTo>
                <a:cubicBezTo>
                  <a:pt x="2420122" y="178681"/>
                  <a:pt x="2424007" y="182565"/>
                  <a:pt x="2424007" y="182565"/>
                </a:cubicBezTo>
                <a:cubicBezTo>
                  <a:pt x="2424007" y="182565"/>
                  <a:pt x="2424007" y="186450"/>
                  <a:pt x="2416238" y="186450"/>
                </a:cubicBezTo>
                <a:cubicBezTo>
                  <a:pt x="2412353" y="186450"/>
                  <a:pt x="2400699" y="186450"/>
                  <a:pt x="2392930" y="190334"/>
                </a:cubicBezTo>
                <a:cubicBezTo>
                  <a:pt x="2385161" y="194218"/>
                  <a:pt x="2377392" y="194218"/>
                  <a:pt x="2373507" y="194218"/>
                </a:cubicBezTo>
                <a:cubicBezTo>
                  <a:pt x="2369622" y="194218"/>
                  <a:pt x="2365737" y="198103"/>
                  <a:pt x="2361853" y="198103"/>
                </a:cubicBezTo>
                <a:cubicBezTo>
                  <a:pt x="2354084" y="201987"/>
                  <a:pt x="2354084" y="201987"/>
                  <a:pt x="2354084" y="201987"/>
                </a:cubicBezTo>
                <a:cubicBezTo>
                  <a:pt x="2361853" y="205872"/>
                  <a:pt x="2361853" y="205872"/>
                  <a:pt x="2361853" y="205872"/>
                </a:cubicBezTo>
                <a:cubicBezTo>
                  <a:pt x="2365737" y="205872"/>
                  <a:pt x="2373507" y="201987"/>
                  <a:pt x="2377392" y="201987"/>
                </a:cubicBezTo>
                <a:cubicBezTo>
                  <a:pt x="2381276" y="201987"/>
                  <a:pt x="2385161" y="198103"/>
                  <a:pt x="2385161" y="201987"/>
                </a:cubicBezTo>
                <a:cubicBezTo>
                  <a:pt x="2389045" y="201987"/>
                  <a:pt x="2439546" y="186450"/>
                  <a:pt x="2443430" y="182565"/>
                </a:cubicBezTo>
                <a:cubicBezTo>
                  <a:pt x="2443430" y="178681"/>
                  <a:pt x="2447315" y="178681"/>
                  <a:pt x="2451199" y="178681"/>
                </a:cubicBezTo>
                <a:cubicBezTo>
                  <a:pt x="2455084" y="178681"/>
                  <a:pt x="2455084" y="178681"/>
                  <a:pt x="2451199" y="182565"/>
                </a:cubicBezTo>
                <a:cubicBezTo>
                  <a:pt x="2451199" y="186450"/>
                  <a:pt x="2455084" y="186450"/>
                  <a:pt x="2482276" y="182565"/>
                </a:cubicBezTo>
                <a:cubicBezTo>
                  <a:pt x="2501700" y="178681"/>
                  <a:pt x="2521123" y="174797"/>
                  <a:pt x="2528892" y="174797"/>
                </a:cubicBezTo>
                <a:cubicBezTo>
                  <a:pt x="2536661" y="174797"/>
                  <a:pt x="2552200" y="170912"/>
                  <a:pt x="2567738" y="167028"/>
                </a:cubicBezTo>
                <a:cubicBezTo>
                  <a:pt x="2583277" y="163144"/>
                  <a:pt x="2602700" y="159259"/>
                  <a:pt x="2610469" y="159259"/>
                </a:cubicBezTo>
                <a:cubicBezTo>
                  <a:pt x="2614354" y="159259"/>
                  <a:pt x="2626008" y="155375"/>
                  <a:pt x="2633777" y="155375"/>
                </a:cubicBezTo>
                <a:cubicBezTo>
                  <a:pt x="2637661" y="151490"/>
                  <a:pt x="2649315" y="151490"/>
                  <a:pt x="2660969" y="147606"/>
                </a:cubicBezTo>
                <a:cubicBezTo>
                  <a:pt x="2668738" y="147606"/>
                  <a:pt x="2692046" y="143722"/>
                  <a:pt x="2711469" y="139837"/>
                </a:cubicBezTo>
                <a:cubicBezTo>
                  <a:pt x="2742546" y="135953"/>
                  <a:pt x="2765854" y="132069"/>
                  <a:pt x="2777508" y="128184"/>
                </a:cubicBezTo>
                <a:cubicBezTo>
                  <a:pt x="2777508" y="124300"/>
                  <a:pt x="2789162" y="124300"/>
                  <a:pt x="2796931" y="124300"/>
                </a:cubicBezTo>
                <a:cubicBezTo>
                  <a:pt x="2808585" y="120415"/>
                  <a:pt x="2816354" y="120415"/>
                  <a:pt x="2816354" y="116531"/>
                </a:cubicBezTo>
                <a:cubicBezTo>
                  <a:pt x="2816354" y="112647"/>
                  <a:pt x="2851316" y="104878"/>
                  <a:pt x="2874623" y="104878"/>
                </a:cubicBezTo>
                <a:cubicBezTo>
                  <a:pt x="2878508" y="104878"/>
                  <a:pt x="2882393" y="104878"/>
                  <a:pt x="2882393" y="100994"/>
                </a:cubicBezTo>
                <a:cubicBezTo>
                  <a:pt x="2882393" y="100994"/>
                  <a:pt x="2894047" y="97109"/>
                  <a:pt x="2905700" y="97109"/>
                </a:cubicBezTo>
                <a:cubicBezTo>
                  <a:pt x="2925124" y="89340"/>
                  <a:pt x="2925124" y="89340"/>
                  <a:pt x="2929008" y="93225"/>
                </a:cubicBezTo>
                <a:cubicBezTo>
                  <a:pt x="2936777" y="97109"/>
                  <a:pt x="2940662" y="112647"/>
                  <a:pt x="2936777" y="112647"/>
                </a:cubicBezTo>
                <a:cubicBezTo>
                  <a:pt x="2932893" y="112647"/>
                  <a:pt x="2929008" y="128184"/>
                  <a:pt x="2932893" y="132069"/>
                </a:cubicBezTo>
                <a:cubicBezTo>
                  <a:pt x="2936777" y="135953"/>
                  <a:pt x="2948431" y="132069"/>
                  <a:pt x="2952316" y="128184"/>
                </a:cubicBezTo>
                <a:cubicBezTo>
                  <a:pt x="2956201" y="124300"/>
                  <a:pt x="2995047" y="120415"/>
                  <a:pt x="3022239" y="120415"/>
                </a:cubicBezTo>
                <a:cubicBezTo>
                  <a:pt x="3041662" y="124300"/>
                  <a:pt x="3068855" y="120415"/>
                  <a:pt x="3080509" y="116531"/>
                </a:cubicBezTo>
                <a:cubicBezTo>
                  <a:pt x="3092162" y="112647"/>
                  <a:pt x="3142663" y="108762"/>
                  <a:pt x="3173740" y="108762"/>
                </a:cubicBezTo>
                <a:cubicBezTo>
                  <a:pt x="3200932" y="108762"/>
                  <a:pt x="3193163" y="108762"/>
                  <a:pt x="3290278" y="97109"/>
                </a:cubicBezTo>
                <a:cubicBezTo>
                  <a:pt x="3317471" y="89340"/>
                  <a:pt x="3437894" y="73803"/>
                  <a:pt x="3480625" y="69919"/>
                </a:cubicBezTo>
                <a:cubicBezTo>
                  <a:pt x="3492279" y="66034"/>
                  <a:pt x="3507817" y="66034"/>
                  <a:pt x="3511702" y="66034"/>
                </a:cubicBezTo>
                <a:cubicBezTo>
                  <a:pt x="3523356" y="62150"/>
                  <a:pt x="3538894" y="54381"/>
                  <a:pt x="3538894" y="50497"/>
                </a:cubicBezTo>
                <a:cubicBezTo>
                  <a:pt x="3538894" y="46612"/>
                  <a:pt x="3538894" y="42728"/>
                  <a:pt x="3538894" y="38844"/>
                </a:cubicBezTo>
                <a:cubicBezTo>
                  <a:pt x="3542779" y="34959"/>
                  <a:pt x="3546664" y="31075"/>
                  <a:pt x="3550548" y="34959"/>
                </a:cubicBezTo>
                <a:cubicBezTo>
                  <a:pt x="3554433" y="34959"/>
                  <a:pt x="3562202" y="31075"/>
                  <a:pt x="3573856" y="23306"/>
                </a:cubicBezTo>
                <a:cubicBezTo>
                  <a:pt x="3581625" y="15537"/>
                  <a:pt x="3593279" y="11653"/>
                  <a:pt x="3597164" y="11653"/>
                </a:cubicBezTo>
                <a:cubicBezTo>
                  <a:pt x="3601048" y="7769"/>
                  <a:pt x="3612702" y="7769"/>
                  <a:pt x="3620472" y="3884"/>
                </a:cubicBezTo>
                <a:cubicBezTo>
                  <a:pt x="3624356" y="0"/>
                  <a:pt x="3636010" y="0"/>
                  <a:pt x="3639895" y="0"/>
                </a:cubicBezTo>
                <a:close/>
              </a:path>
            </a:pathLst>
          </a:custGeom>
          <a:solidFill>
            <a:schemeClr val="bg1">
              <a:lumMod val="95000"/>
            </a:schemeClr>
          </a:solidFill>
        </p:spPr>
        <p:txBody>
          <a:bodyPr wrap="square" anchor="ctr">
            <a:noAutofit/>
          </a:bodyPr>
          <a:lstStyle>
            <a:lvl1pPr marL="0" indent="0" algn="ctr">
              <a:buNone/>
              <a:defRPr>
                <a:latin typeface="+mj-lt"/>
              </a:defRPr>
            </a:lvl1pPr>
          </a:lstStyle>
          <a:p>
            <a:r>
              <a:rPr lang="en-IE"/>
              <a:t>Insert your picture here</a:t>
            </a:r>
            <a:endParaRPr lang="en-US"/>
          </a:p>
        </p:txBody>
      </p:sp>
    </p:spTree>
    <p:extLst>
      <p:ext uri="{BB962C8B-B14F-4D97-AF65-F5344CB8AC3E}">
        <p14:creationId xmlns:p14="http://schemas.microsoft.com/office/powerpoint/2010/main" val="33021277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ext Slide">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6" name="Text Placeholder 19"/>
          <p:cNvSpPr>
            <a:spLocks noGrp="1"/>
          </p:cNvSpPr>
          <p:nvPr>
            <p:ph type="body" sz="quarter" idx="13" hasCustomPrompt="1"/>
          </p:nvPr>
        </p:nvSpPr>
        <p:spPr>
          <a:xfrm>
            <a:off x="408410" y="986335"/>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29" name="Marcador de texto 2"/>
          <p:cNvSpPr>
            <a:spLocks noGrp="1"/>
          </p:cNvSpPr>
          <p:nvPr>
            <p:ph type="body" sz="quarter" idx="18" hasCustomPrompt="1"/>
          </p:nvPr>
        </p:nvSpPr>
        <p:spPr>
          <a:xfrm>
            <a:off x="432795" y="2090696"/>
            <a:ext cx="5805567" cy="4218030"/>
          </a:xfrm>
          <a:prstGeom prst="rect">
            <a:avLst/>
          </a:prstGeom>
        </p:spPr>
        <p:txBody>
          <a:bodyPr>
            <a:normAutofit/>
          </a:bodyPr>
          <a:lstStyle>
            <a:lvl1pPr marL="130960" indent="-130960">
              <a:lnSpc>
                <a:spcPct val="100000"/>
              </a:lnSpc>
              <a:spcAft>
                <a:spcPts val="1200"/>
              </a:spcAft>
              <a:buClr>
                <a:schemeClr val="accent2"/>
              </a:buClr>
              <a:defRPr sz="2000" b="0" i="0" baseline="0">
                <a:solidFill>
                  <a:srgbClr val="323232"/>
                </a:solidFill>
                <a:latin typeface="+mj-lt"/>
              </a:defRPr>
            </a:lvl1pPr>
            <a:lvl2pPr>
              <a:lnSpc>
                <a:spcPct val="100000"/>
              </a:lnSpc>
              <a:spcAft>
                <a:spcPts val="1200"/>
              </a:spcAft>
              <a:buClr>
                <a:schemeClr val="accent2"/>
              </a:buClr>
              <a:defRPr sz="1800" b="0" i="0" baseline="0">
                <a:solidFill>
                  <a:srgbClr val="323232"/>
                </a:solidFill>
                <a:latin typeface="+mj-lt"/>
              </a:defRPr>
            </a:lvl2pPr>
            <a:lvl3pPr>
              <a:lnSpc>
                <a:spcPct val="100000"/>
              </a:lnSpc>
              <a:spcAft>
                <a:spcPts val="1200"/>
              </a:spcAft>
              <a:buClr>
                <a:schemeClr val="accent2"/>
              </a:buClr>
              <a:defRPr sz="1600" b="0" i="0" baseline="0">
                <a:solidFill>
                  <a:srgbClr val="323232"/>
                </a:solidFill>
                <a:latin typeface="+mj-lt"/>
              </a:defRPr>
            </a:lvl3pPr>
            <a:lvl4pPr>
              <a:lnSpc>
                <a:spcPct val="100000"/>
              </a:lnSpc>
              <a:spcAft>
                <a:spcPts val="1200"/>
              </a:spcAft>
              <a:buClr>
                <a:schemeClr val="accent2"/>
              </a:buClr>
              <a:defRPr sz="1400" b="0" i="0" baseline="0">
                <a:solidFill>
                  <a:srgbClr val="323232"/>
                </a:solidFill>
                <a:latin typeface="+mj-lt"/>
              </a:defRPr>
            </a:lvl4pPr>
            <a:lvl5pPr>
              <a:lnSpc>
                <a:spcPct val="100000"/>
              </a:lnSpc>
              <a:spcAft>
                <a:spcPts val="1200"/>
              </a:spcAft>
              <a:buClr>
                <a:schemeClr val="accent2"/>
              </a:buClr>
              <a:defRPr sz="12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7" name="Footer Placeholder 4">
            <a:extLst>
              <a:ext uri="{FF2B5EF4-FFF2-40B4-BE49-F238E27FC236}">
                <a16:creationId xmlns:a16="http://schemas.microsoft.com/office/drawing/2014/main" id="{C5123484-7C91-2740-B15B-C00747F96E33}"/>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8" name="Marcador de número de diapositiva 32">
            <a:extLst>
              <a:ext uri="{FF2B5EF4-FFF2-40B4-BE49-F238E27FC236}">
                <a16:creationId xmlns:a16="http://schemas.microsoft.com/office/drawing/2014/main" id="{C3631282-8D37-2A48-A2B7-61594B5898AF}"/>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9" name="Marcador de posición de imagen 9">
            <a:extLst>
              <a:ext uri="{FF2B5EF4-FFF2-40B4-BE49-F238E27FC236}">
                <a16:creationId xmlns:a16="http://schemas.microsoft.com/office/drawing/2014/main" id="{C9CC3BEE-366A-A544-A448-463EF82336A9}"/>
              </a:ext>
            </a:extLst>
          </p:cNvPr>
          <p:cNvSpPr>
            <a:spLocks noGrp="1"/>
          </p:cNvSpPr>
          <p:nvPr>
            <p:ph type="pic" sz="quarter" idx="11" hasCustomPrompt="1"/>
          </p:nvPr>
        </p:nvSpPr>
        <p:spPr>
          <a:xfrm>
            <a:off x="5590019" y="2065203"/>
            <a:ext cx="5930158" cy="2709306"/>
          </a:xfrm>
          <a:custGeom>
            <a:avLst/>
            <a:gdLst>
              <a:gd name="connsiteX0" fmla="*/ 5600811 w 8682852"/>
              <a:gd name="connsiteY0" fmla="*/ 123 h 3679694"/>
              <a:gd name="connsiteX1" fmla="*/ 5622053 w 8682852"/>
              <a:gd name="connsiteY1" fmla="*/ 1033 h 3679694"/>
              <a:gd name="connsiteX2" fmla="*/ 5641474 w 8682852"/>
              <a:gd name="connsiteY2" fmla="*/ 32115 h 3679694"/>
              <a:gd name="connsiteX3" fmla="*/ 5645358 w 8682852"/>
              <a:gd name="connsiteY3" fmla="*/ 43770 h 3679694"/>
              <a:gd name="connsiteX4" fmla="*/ 5660895 w 8682852"/>
              <a:gd name="connsiteY4" fmla="*/ 55426 h 3679694"/>
              <a:gd name="connsiteX5" fmla="*/ 5649243 w 8682852"/>
              <a:gd name="connsiteY5" fmla="*/ 82622 h 3679694"/>
              <a:gd name="connsiteX6" fmla="*/ 5633705 w 8682852"/>
              <a:gd name="connsiteY6" fmla="*/ 175867 h 3679694"/>
              <a:gd name="connsiteX7" fmla="*/ 5653127 w 8682852"/>
              <a:gd name="connsiteY7" fmla="*/ 183637 h 3679694"/>
              <a:gd name="connsiteX8" fmla="*/ 5660895 w 8682852"/>
              <a:gd name="connsiteY8" fmla="*/ 191408 h 3679694"/>
              <a:gd name="connsiteX9" fmla="*/ 5571557 w 8682852"/>
              <a:gd name="connsiteY9" fmla="*/ 203063 h 3679694"/>
              <a:gd name="connsiteX10" fmla="*/ 5524946 w 8682852"/>
              <a:gd name="connsiteY10" fmla="*/ 203063 h 3679694"/>
              <a:gd name="connsiteX11" fmla="*/ 5501641 w 8682852"/>
              <a:gd name="connsiteY11" fmla="*/ 206949 h 3679694"/>
              <a:gd name="connsiteX12" fmla="*/ 5486103 w 8682852"/>
              <a:gd name="connsiteY12" fmla="*/ 210834 h 3679694"/>
              <a:gd name="connsiteX13" fmla="*/ 5443377 w 8682852"/>
              <a:gd name="connsiteY13" fmla="*/ 210834 h 3679694"/>
              <a:gd name="connsiteX14" fmla="*/ 5416187 w 8682852"/>
              <a:gd name="connsiteY14" fmla="*/ 210834 h 3679694"/>
              <a:gd name="connsiteX15" fmla="*/ 5412302 w 8682852"/>
              <a:gd name="connsiteY15" fmla="*/ 199178 h 3679694"/>
              <a:gd name="connsiteX16" fmla="*/ 5400650 w 8682852"/>
              <a:gd name="connsiteY16" fmla="*/ 187523 h 3679694"/>
              <a:gd name="connsiteX17" fmla="*/ 5388997 w 8682852"/>
              <a:gd name="connsiteY17" fmla="*/ 187523 h 3679694"/>
              <a:gd name="connsiteX18" fmla="*/ 5357923 w 8682852"/>
              <a:gd name="connsiteY18" fmla="*/ 187523 h 3679694"/>
              <a:gd name="connsiteX19" fmla="*/ 5311312 w 8682852"/>
              <a:gd name="connsiteY19" fmla="*/ 191408 h 3679694"/>
              <a:gd name="connsiteX20" fmla="*/ 5268585 w 8682852"/>
              <a:gd name="connsiteY20" fmla="*/ 195293 h 3679694"/>
              <a:gd name="connsiteX21" fmla="*/ 5241395 w 8682852"/>
              <a:gd name="connsiteY21" fmla="*/ 195293 h 3679694"/>
              <a:gd name="connsiteX22" fmla="*/ 5221974 w 8682852"/>
              <a:gd name="connsiteY22" fmla="*/ 195293 h 3679694"/>
              <a:gd name="connsiteX23" fmla="*/ 5190899 w 8682852"/>
              <a:gd name="connsiteY23" fmla="*/ 195293 h 3679694"/>
              <a:gd name="connsiteX24" fmla="*/ 5167594 w 8682852"/>
              <a:gd name="connsiteY24" fmla="*/ 195293 h 3679694"/>
              <a:gd name="connsiteX25" fmla="*/ 5148173 w 8682852"/>
              <a:gd name="connsiteY25" fmla="*/ 195293 h 3679694"/>
              <a:gd name="connsiteX26" fmla="*/ 5132635 w 8682852"/>
              <a:gd name="connsiteY26" fmla="*/ 191408 h 3679694"/>
              <a:gd name="connsiteX27" fmla="*/ 5117098 w 8682852"/>
              <a:gd name="connsiteY27" fmla="*/ 191408 h 3679694"/>
              <a:gd name="connsiteX28" fmla="*/ 5105446 w 8682852"/>
              <a:gd name="connsiteY28" fmla="*/ 191408 h 3679694"/>
              <a:gd name="connsiteX29" fmla="*/ 5058834 w 8682852"/>
              <a:gd name="connsiteY29" fmla="*/ 195293 h 3679694"/>
              <a:gd name="connsiteX30" fmla="*/ 5012223 w 8682852"/>
              <a:gd name="connsiteY30" fmla="*/ 195293 h 3679694"/>
              <a:gd name="connsiteX31" fmla="*/ 4992802 w 8682852"/>
              <a:gd name="connsiteY31" fmla="*/ 203063 h 3679694"/>
              <a:gd name="connsiteX32" fmla="*/ 4969496 w 8682852"/>
              <a:gd name="connsiteY32" fmla="*/ 203063 h 3679694"/>
              <a:gd name="connsiteX33" fmla="*/ 4973381 w 8682852"/>
              <a:gd name="connsiteY33" fmla="*/ 191408 h 3679694"/>
              <a:gd name="connsiteX34" fmla="*/ 5031645 w 8682852"/>
              <a:gd name="connsiteY34" fmla="*/ 187523 h 3679694"/>
              <a:gd name="connsiteX35" fmla="*/ 5027760 w 8682852"/>
              <a:gd name="connsiteY35" fmla="*/ 175867 h 3679694"/>
              <a:gd name="connsiteX36" fmla="*/ 5023876 w 8682852"/>
              <a:gd name="connsiteY36" fmla="*/ 168097 h 3679694"/>
              <a:gd name="connsiteX37" fmla="*/ 4996686 w 8682852"/>
              <a:gd name="connsiteY37" fmla="*/ 171982 h 3679694"/>
              <a:gd name="connsiteX38" fmla="*/ 4942307 w 8682852"/>
              <a:gd name="connsiteY38" fmla="*/ 175867 h 3679694"/>
              <a:gd name="connsiteX39" fmla="*/ 4919001 w 8682852"/>
              <a:gd name="connsiteY39" fmla="*/ 175867 h 3679694"/>
              <a:gd name="connsiteX40" fmla="*/ 4899580 w 8682852"/>
              <a:gd name="connsiteY40" fmla="*/ 175867 h 3679694"/>
              <a:gd name="connsiteX41" fmla="*/ 4876274 w 8682852"/>
              <a:gd name="connsiteY41" fmla="*/ 175867 h 3679694"/>
              <a:gd name="connsiteX42" fmla="*/ 4860737 w 8682852"/>
              <a:gd name="connsiteY42" fmla="*/ 175867 h 3679694"/>
              <a:gd name="connsiteX43" fmla="*/ 4845200 w 8682852"/>
              <a:gd name="connsiteY43" fmla="*/ 179752 h 3679694"/>
              <a:gd name="connsiteX44" fmla="*/ 4829663 w 8682852"/>
              <a:gd name="connsiteY44" fmla="*/ 183637 h 3679694"/>
              <a:gd name="connsiteX45" fmla="*/ 4802473 w 8682852"/>
              <a:gd name="connsiteY45" fmla="*/ 187523 h 3679694"/>
              <a:gd name="connsiteX46" fmla="*/ 4623797 w 8682852"/>
              <a:gd name="connsiteY46" fmla="*/ 203063 h 3679694"/>
              <a:gd name="connsiteX47" fmla="*/ 4616028 w 8682852"/>
              <a:gd name="connsiteY47" fmla="*/ 199178 h 3679694"/>
              <a:gd name="connsiteX48" fmla="*/ 4619913 w 8682852"/>
              <a:gd name="connsiteY48" fmla="*/ 206949 h 3679694"/>
              <a:gd name="connsiteX49" fmla="*/ 4639334 w 8682852"/>
              <a:gd name="connsiteY49" fmla="*/ 214719 h 3679694"/>
              <a:gd name="connsiteX50" fmla="*/ 4658755 w 8682852"/>
              <a:gd name="connsiteY50" fmla="*/ 226375 h 3679694"/>
              <a:gd name="connsiteX51" fmla="*/ 4662640 w 8682852"/>
              <a:gd name="connsiteY51" fmla="*/ 226375 h 3679694"/>
              <a:gd name="connsiteX52" fmla="*/ 4666524 w 8682852"/>
              <a:gd name="connsiteY52" fmla="*/ 226375 h 3679694"/>
              <a:gd name="connsiteX53" fmla="*/ 4619913 w 8682852"/>
              <a:gd name="connsiteY53" fmla="*/ 238030 h 3679694"/>
              <a:gd name="connsiteX54" fmla="*/ 4584954 w 8682852"/>
              <a:gd name="connsiteY54" fmla="*/ 241915 h 3679694"/>
              <a:gd name="connsiteX55" fmla="*/ 4549996 w 8682852"/>
              <a:gd name="connsiteY55" fmla="*/ 245801 h 3679694"/>
              <a:gd name="connsiteX56" fmla="*/ 4515038 w 8682852"/>
              <a:gd name="connsiteY56" fmla="*/ 249686 h 3679694"/>
              <a:gd name="connsiteX57" fmla="*/ 4480079 w 8682852"/>
              <a:gd name="connsiteY57" fmla="*/ 253571 h 3679694"/>
              <a:gd name="connsiteX58" fmla="*/ 4379088 w 8682852"/>
              <a:gd name="connsiteY58" fmla="*/ 265227 h 3679694"/>
              <a:gd name="connsiteX59" fmla="*/ 4340246 w 8682852"/>
              <a:gd name="connsiteY59" fmla="*/ 272997 h 3679694"/>
              <a:gd name="connsiteX60" fmla="*/ 4301403 w 8682852"/>
              <a:gd name="connsiteY60" fmla="*/ 284653 h 3679694"/>
              <a:gd name="connsiteX61" fmla="*/ 4254792 w 8682852"/>
              <a:gd name="connsiteY61" fmla="*/ 292423 h 3679694"/>
              <a:gd name="connsiteX62" fmla="*/ 4215949 w 8682852"/>
              <a:gd name="connsiteY62" fmla="*/ 300193 h 3679694"/>
              <a:gd name="connsiteX63" fmla="*/ 4208181 w 8682852"/>
              <a:gd name="connsiteY63" fmla="*/ 307964 h 3679694"/>
              <a:gd name="connsiteX64" fmla="*/ 4223718 w 8682852"/>
              <a:gd name="connsiteY64" fmla="*/ 307964 h 3679694"/>
              <a:gd name="connsiteX65" fmla="*/ 4254792 w 8682852"/>
              <a:gd name="connsiteY65" fmla="*/ 304078 h 3679694"/>
              <a:gd name="connsiteX66" fmla="*/ 4266445 w 8682852"/>
              <a:gd name="connsiteY66" fmla="*/ 304078 h 3679694"/>
              <a:gd name="connsiteX67" fmla="*/ 4285866 w 8682852"/>
              <a:gd name="connsiteY67" fmla="*/ 307964 h 3679694"/>
              <a:gd name="connsiteX68" fmla="*/ 4309172 w 8682852"/>
              <a:gd name="connsiteY68" fmla="*/ 304078 h 3679694"/>
              <a:gd name="connsiteX69" fmla="*/ 4316940 w 8682852"/>
              <a:gd name="connsiteY69" fmla="*/ 300193 h 3679694"/>
              <a:gd name="connsiteX70" fmla="*/ 4297519 w 8682852"/>
              <a:gd name="connsiteY70" fmla="*/ 300193 h 3679694"/>
              <a:gd name="connsiteX71" fmla="*/ 4281982 w 8682852"/>
              <a:gd name="connsiteY71" fmla="*/ 300193 h 3679694"/>
              <a:gd name="connsiteX72" fmla="*/ 4320824 w 8682852"/>
              <a:gd name="connsiteY72" fmla="*/ 300193 h 3679694"/>
              <a:gd name="connsiteX73" fmla="*/ 4348014 w 8682852"/>
              <a:gd name="connsiteY73" fmla="*/ 300193 h 3679694"/>
              <a:gd name="connsiteX74" fmla="*/ 4417931 w 8682852"/>
              <a:gd name="connsiteY74" fmla="*/ 288538 h 3679694"/>
              <a:gd name="connsiteX75" fmla="*/ 4491732 w 8682852"/>
              <a:gd name="connsiteY75" fmla="*/ 280767 h 3679694"/>
              <a:gd name="connsiteX76" fmla="*/ 4526690 w 8682852"/>
              <a:gd name="connsiteY76" fmla="*/ 276882 h 3679694"/>
              <a:gd name="connsiteX77" fmla="*/ 4546112 w 8682852"/>
              <a:gd name="connsiteY77" fmla="*/ 272997 h 3679694"/>
              <a:gd name="connsiteX78" fmla="*/ 4581070 w 8682852"/>
              <a:gd name="connsiteY78" fmla="*/ 261341 h 3679694"/>
              <a:gd name="connsiteX79" fmla="*/ 4623797 w 8682852"/>
              <a:gd name="connsiteY79" fmla="*/ 257456 h 3679694"/>
              <a:gd name="connsiteX80" fmla="*/ 4643218 w 8682852"/>
              <a:gd name="connsiteY80" fmla="*/ 249686 h 3679694"/>
              <a:gd name="connsiteX81" fmla="*/ 4658755 w 8682852"/>
              <a:gd name="connsiteY81" fmla="*/ 249686 h 3679694"/>
              <a:gd name="connsiteX82" fmla="*/ 4674292 w 8682852"/>
              <a:gd name="connsiteY82" fmla="*/ 249686 h 3679694"/>
              <a:gd name="connsiteX83" fmla="*/ 4701482 w 8682852"/>
              <a:gd name="connsiteY83" fmla="*/ 245801 h 3679694"/>
              <a:gd name="connsiteX84" fmla="*/ 4751978 w 8682852"/>
              <a:gd name="connsiteY84" fmla="*/ 241915 h 3679694"/>
              <a:gd name="connsiteX85" fmla="*/ 4856853 w 8682852"/>
              <a:gd name="connsiteY85" fmla="*/ 238030 h 3679694"/>
              <a:gd name="connsiteX86" fmla="*/ 4872390 w 8682852"/>
              <a:gd name="connsiteY86" fmla="*/ 245801 h 3679694"/>
              <a:gd name="connsiteX87" fmla="*/ 4887927 w 8682852"/>
              <a:gd name="connsiteY87" fmla="*/ 245801 h 3679694"/>
              <a:gd name="connsiteX88" fmla="*/ 4899580 w 8682852"/>
              <a:gd name="connsiteY88" fmla="*/ 241915 h 3679694"/>
              <a:gd name="connsiteX89" fmla="*/ 4899580 w 8682852"/>
              <a:gd name="connsiteY89" fmla="*/ 234145 h 3679694"/>
              <a:gd name="connsiteX90" fmla="*/ 4950075 w 8682852"/>
              <a:gd name="connsiteY90" fmla="*/ 226375 h 3679694"/>
              <a:gd name="connsiteX91" fmla="*/ 5074372 w 8682852"/>
              <a:gd name="connsiteY91" fmla="*/ 218604 h 3679694"/>
              <a:gd name="connsiteX92" fmla="*/ 5136520 w 8682852"/>
              <a:gd name="connsiteY92" fmla="*/ 218604 h 3679694"/>
              <a:gd name="connsiteX93" fmla="*/ 5171478 w 8682852"/>
              <a:gd name="connsiteY93" fmla="*/ 214719 h 3679694"/>
              <a:gd name="connsiteX94" fmla="*/ 5194784 w 8682852"/>
              <a:gd name="connsiteY94" fmla="*/ 214719 h 3679694"/>
              <a:gd name="connsiteX95" fmla="*/ 5233626 w 8682852"/>
              <a:gd name="connsiteY95" fmla="*/ 210834 h 3679694"/>
              <a:gd name="connsiteX96" fmla="*/ 5268585 w 8682852"/>
              <a:gd name="connsiteY96" fmla="*/ 210834 h 3679694"/>
              <a:gd name="connsiteX97" fmla="*/ 5280237 w 8682852"/>
              <a:gd name="connsiteY97" fmla="*/ 210834 h 3679694"/>
              <a:gd name="connsiteX98" fmla="*/ 5295775 w 8682852"/>
              <a:gd name="connsiteY98" fmla="*/ 210834 h 3679694"/>
              <a:gd name="connsiteX99" fmla="*/ 5330733 w 8682852"/>
              <a:gd name="connsiteY99" fmla="*/ 206949 h 3679694"/>
              <a:gd name="connsiteX100" fmla="*/ 5365691 w 8682852"/>
              <a:gd name="connsiteY100" fmla="*/ 203063 h 3679694"/>
              <a:gd name="connsiteX101" fmla="*/ 5373460 w 8682852"/>
              <a:gd name="connsiteY101" fmla="*/ 206949 h 3679694"/>
              <a:gd name="connsiteX102" fmla="*/ 5377344 w 8682852"/>
              <a:gd name="connsiteY102" fmla="*/ 210834 h 3679694"/>
              <a:gd name="connsiteX103" fmla="*/ 5385113 w 8682852"/>
              <a:gd name="connsiteY103" fmla="*/ 206949 h 3679694"/>
              <a:gd name="connsiteX104" fmla="*/ 5400650 w 8682852"/>
              <a:gd name="connsiteY104" fmla="*/ 203063 h 3679694"/>
              <a:gd name="connsiteX105" fmla="*/ 5400650 w 8682852"/>
              <a:gd name="connsiteY105" fmla="*/ 206949 h 3679694"/>
              <a:gd name="connsiteX106" fmla="*/ 5392881 w 8682852"/>
              <a:gd name="connsiteY106" fmla="*/ 206949 h 3679694"/>
              <a:gd name="connsiteX107" fmla="*/ 5396765 w 8682852"/>
              <a:gd name="connsiteY107" fmla="*/ 210834 h 3679694"/>
              <a:gd name="connsiteX108" fmla="*/ 5392881 w 8682852"/>
              <a:gd name="connsiteY108" fmla="*/ 214719 h 3679694"/>
              <a:gd name="connsiteX109" fmla="*/ 5357923 w 8682852"/>
              <a:gd name="connsiteY109" fmla="*/ 218604 h 3679694"/>
              <a:gd name="connsiteX110" fmla="*/ 5315196 w 8682852"/>
              <a:gd name="connsiteY110" fmla="*/ 222489 h 3679694"/>
              <a:gd name="connsiteX111" fmla="*/ 5295775 w 8682852"/>
              <a:gd name="connsiteY111" fmla="*/ 226375 h 3679694"/>
              <a:gd name="connsiteX112" fmla="*/ 5288006 w 8682852"/>
              <a:gd name="connsiteY112" fmla="*/ 226375 h 3679694"/>
              <a:gd name="connsiteX113" fmla="*/ 5276353 w 8682852"/>
              <a:gd name="connsiteY113" fmla="*/ 226375 h 3679694"/>
              <a:gd name="connsiteX114" fmla="*/ 5256932 w 8682852"/>
              <a:gd name="connsiteY114" fmla="*/ 226375 h 3679694"/>
              <a:gd name="connsiteX115" fmla="*/ 5183131 w 8682852"/>
              <a:gd name="connsiteY115" fmla="*/ 230260 h 3679694"/>
              <a:gd name="connsiteX116" fmla="*/ 5167594 w 8682852"/>
              <a:gd name="connsiteY116" fmla="*/ 230260 h 3679694"/>
              <a:gd name="connsiteX117" fmla="*/ 5155941 w 8682852"/>
              <a:gd name="connsiteY117" fmla="*/ 230260 h 3679694"/>
              <a:gd name="connsiteX118" fmla="*/ 5097677 w 8682852"/>
              <a:gd name="connsiteY118" fmla="*/ 234145 h 3679694"/>
              <a:gd name="connsiteX119" fmla="*/ 5054950 w 8682852"/>
              <a:gd name="connsiteY119" fmla="*/ 234145 h 3679694"/>
              <a:gd name="connsiteX120" fmla="*/ 4961728 w 8682852"/>
              <a:gd name="connsiteY120" fmla="*/ 238030 h 3679694"/>
              <a:gd name="connsiteX121" fmla="*/ 4911232 w 8682852"/>
              <a:gd name="connsiteY121" fmla="*/ 245801 h 3679694"/>
              <a:gd name="connsiteX122" fmla="*/ 4973381 w 8682852"/>
              <a:gd name="connsiteY122" fmla="*/ 245801 h 3679694"/>
              <a:gd name="connsiteX123" fmla="*/ 4996686 w 8682852"/>
              <a:gd name="connsiteY123" fmla="*/ 245801 h 3679694"/>
              <a:gd name="connsiteX124" fmla="*/ 5016108 w 8682852"/>
              <a:gd name="connsiteY124" fmla="*/ 249686 h 3679694"/>
              <a:gd name="connsiteX125" fmla="*/ 5054950 w 8682852"/>
              <a:gd name="connsiteY125" fmla="*/ 249686 h 3679694"/>
              <a:gd name="connsiteX126" fmla="*/ 5089909 w 8682852"/>
              <a:gd name="connsiteY126" fmla="*/ 257456 h 3679694"/>
              <a:gd name="connsiteX127" fmla="*/ 5089909 w 8682852"/>
              <a:gd name="connsiteY127" fmla="*/ 265227 h 3679694"/>
              <a:gd name="connsiteX128" fmla="*/ 5078256 w 8682852"/>
              <a:gd name="connsiteY128" fmla="*/ 272997 h 3679694"/>
              <a:gd name="connsiteX129" fmla="*/ 5093793 w 8682852"/>
              <a:gd name="connsiteY129" fmla="*/ 284653 h 3679694"/>
              <a:gd name="connsiteX130" fmla="*/ 5132635 w 8682852"/>
              <a:gd name="connsiteY130" fmla="*/ 276882 h 3679694"/>
              <a:gd name="connsiteX131" fmla="*/ 5163710 w 8682852"/>
              <a:gd name="connsiteY131" fmla="*/ 269112 h 3679694"/>
              <a:gd name="connsiteX132" fmla="*/ 5175362 w 8682852"/>
              <a:gd name="connsiteY132" fmla="*/ 269112 h 3679694"/>
              <a:gd name="connsiteX133" fmla="*/ 5190899 w 8682852"/>
              <a:gd name="connsiteY133" fmla="*/ 265227 h 3679694"/>
              <a:gd name="connsiteX134" fmla="*/ 5218089 w 8682852"/>
              <a:gd name="connsiteY134" fmla="*/ 257456 h 3679694"/>
              <a:gd name="connsiteX135" fmla="*/ 5253048 w 8682852"/>
              <a:gd name="connsiteY135" fmla="*/ 245801 h 3679694"/>
              <a:gd name="connsiteX136" fmla="*/ 5291890 w 8682852"/>
              <a:gd name="connsiteY136" fmla="*/ 241915 h 3679694"/>
              <a:gd name="connsiteX137" fmla="*/ 5303543 w 8682852"/>
              <a:gd name="connsiteY137" fmla="*/ 238030 h 3679694"/>
              <a:gd name="connsiteX138" fmla="*/ 5326849 w 8682852"/>
              <a:gd name="connsiteY138" fmla="*/ 234145 h 3679694"/>
              <a:gd name="connsiteX139" fmla="*/ 5369576 w 8682852"/>
              <a:gd name="connsiteY139" fmla="*/ 230260 h 3679694"/>
              <a:gd name="connsiteX140" fmla="*/ 5408418 w 8682852"/>
              <a:gd name="connsiteY140" fmla="*/ 226375 h 3679694"/>
              <a:gd name="connsiteX141" fmla="*/ 5427840 w 8682852"/>
              <a:gd name="connsiteY141" fmla="*/ 226375 h 3679694"/>
              <a:gd name="connsiteX142" fmla="*/ 5474451 w 8682852"/>
              <a:gd name="connsiteY142" fmla="*/ 226375 h 3679694"/>
              <a:gd name="connsiteX143" fmla="*/ 5521062 w 8682852"/>
              <a:gd name="connsiteY143" fmla="*/ 230260 h 3679694"/>
              <a:gd name="connsiteX144" fmla="*/ 5544367 w 8682852"/>
              <a:gd name="connsiteY144" fmla="*/ 230260 h 3679694"/>
              <a:gd name="connsiteX145" fmla="*/ 5590979 w 8682852"/>
              <a:gd name="connsiteY145" fmla="*/ 230260 h 3679694"/>
              <a:gd name="connsiteX146" fmla="*/ 5622053 w 8682852"/>
              <a:gd name="connsiteY146" fmla="*/ 230260 h 3679694"/>
              <a:gd name="connsiteX147" fmla="*/ 5625937 w 8682852"/>
              <a:gd name="connsiteY147" fmla="*/ 238030 h 3679694"/>
              <a:gd name="connsiteX148" fmla="*/ 5633705 w 8682852"/>
              <a:gd name="connsiteY148" fmla="*/ 249686 h 3679694"/>
              <a:gd name="connsiteX149" fmla="*/ 5618168 w 8682852"/>
              <a:gd name="connsiteY149" fmla="*/ 257456 h 3679694"/>
              <a:gd name="connsiteX150" fmla="*/ 5587094 w 8682852"/>
              <a:gd name="connsiteY150" fmla="*/ 261341 h 3679694"/>
              <a:gd name="connsiteX151" fmla="*/ 5559904 w 8682852"/>
              <a:gd name="connsiteY151" fmla="*/ 265227 h 3679694"/>
              <a:gd name="connsiteX152" fmla="*/ 5575442 w 8682852"/>
              <a:gd name="connsiteY152" fmla="*/ 269112 h 3679694"/>
              <a:gd name="connsiteX153" fmla="*/ 5606516 w 8682852"/>
              <a:gd name="connsiteY153" fmla="*/ 288538 h 3679694"/>
              <a:gd name="connsiteX154" fmla="*/ 5602631 w 8682852"/>
              <a:gd name="connsiteY154" fmla="*/ 292423 h 3679694"/>
              <a:gd name="connsiteX155" fmla="*/ 5575442 w 8682852"/>
              <a:gd name="connsiteY155" fmla="*/ 296308 h 3679694"/>
              <a:gd name="connsiteX156" fmla="*/ 5443377 w 8682852"/>
              <a:gd name="connsiteY156" fmla="*/ 304078 h 3679694"/>
              <a:gd name="connsiteX157" fmla="*/ 5373460 w 8682852"/>
              <a:gd name="connsiteY157" fmla="*/ 315734 h 3679694"/>
              <a:gd name="connsiteX158" fmla="*/ 5342386 w 8682852"/>
              <a:gd name="connsiteY158" fmla="*/ 315734 h 3679694"/>
              <a:gd name="connsiteX159" fmla="*/ 5253048 w 8682852"/>
              <a:gd name="connsiteY159" fmla="*/ 319619 h 3679694"/>
              <a:gd name="connsiteX160" fmla="*/ 5245279 w 8682852"/>
              <a:gd name="connsiteY160" fmla="*/ 315734 h 3679694"/>
              <a:gd name="connsiteX161" fmla="*/ 5218089 w 8682852"/>
              <a:gd name="connsiteY161" fmla="*/ 319619 h 3679694"/>
              <a:gd name="connsiteX162" fmla="*/ 5190899 w 8682852"/>
              <a:gd name="connsiteY162" fmla="*/ 319619 h 3679694"/>
              <a:gd name="connsiteX163" fmla="*/ 5155941 w 8682852"/>
              <a:gd name="connsiteY163" fmla="*/ 323504 h 3679694"/>
              <a:gd name="connsiteX164" fmla="*/ 5117098 w 8682852"/>
              <a:gd name="connsiteY164" fmla="*/ 327390 h 3679694"/>
              <a:gd name="connsiteX165" fmla="*/ 5070487 w 8682852"/>
              <a:gd name="connsiteY165" fmla="*/ 342930 h 3679694"/>
              <a:gd name="connsiteX166" fmla="*/ 5062719 w 8682852"/>
              <a:gd name="connsiteY166" fmla="*/ 358471 h 3679694"/>
              <a:gd name="connsiteX167" fmla="*/ 5101561 w 8682852"/>
              <a:gd name="connsiteY167" fmla="*/ 358471 h 3679694"/>
              <a:gd name="connsiteX168" fmla="*/ 5128751 w 8682852"/>
              <a:gd name="connsiteY168" fmla="*/ 354586 h 3679694"/>
              <a:gd name="connsiteX169" fmla="*/ 5190899 w 8682852"/>
              <a:gd name="connsiteY169" fmla="*/ 354586 h 3679694"/>
              <a:gd name="connsiteX170" fmla="*/ 5202552 w 8682852"/>
              <a:gd name="connsiteY170" fmla="*/ 354586 h 3679694"/>
              <a:gd name="connsiteX171" fmla="*/ 5233626 w 8682852"/>
              <a:gd name="connsiteY171" fmla="*/ 342930 h 3679694"/>
              <a:gd name="connsiteX172" fmla="*/ 5256932 w 8682852"/>
              <a:gd name="connsiteY172" fmla="*/ 339045 h 3679694"/>
              <a:gd name="connsiteX173" fmla="*/ 5284122 w 8682852"/>
              <a:gd name="connsiteY173" fmla="*/ 335160 h 3679694"/>
              <a:gd name="connsiteX174" fmla="*/ 5295775 w 8682852"/>
              <a:gd name="connsiteY174" fmla="*/ 339045 h 3679694"/>
              <a:gd name="connsiteX175" fmla="*/ 5303543 w 8682852"/>
              <a:gd name="connsiteY175" fmla="*/ 339045 h 3679694"/>
              <a:gd name="connsiteX176" fmla="*/ 5311312 w 8682852"/>
              <a:gd name="connsiteY176" fmla="*/ 339045 h 3679694"/>
              <a:gd name="connsiteX177" fmla="*/ 5319080 w 8682852"/>
              <a:gd name="connsiteY177" fmla="*/ 339045 h 3679694"/>
              <a:gd name="connsiteX178" fmla="*/ 5338501 w 8682852"/>
              <a:gd name="connsiteY178" fmla="*/ 335160 h 3679694"/>
              <a:gd name="connsiteX179" fmla="*/ 5373460 w 8682852"/>
              <a:gd name="connsiteY179" fmla="*/ 331275 h 3679694"/>
              <a:gd name="connsiteX180" fmla="*/ 5404534 w 8682852"/>
              <a:gd name="connsiteY180" fmla="*/ 335160 h 3679694"/>
              <a:gd name="connsiteX181" fmla="*/ 5420071 w 8682852"/>
              <a:gd name="connsiteY181" fmla="*/ 358471 h 3679694"/>
              <a:gd name="connsiteX182" fmla="*/ 5423955 w 8682852"/>
              <a:gd name="connsiteY182" fmla="*/ 374012 h 3679694"/>
              <a:gd name="connsiteX183" fmla="*/ 5388997 w 8682852"/>
              <a:gd name="connsiteY183" fmla="*/ 385668 h 3679694"/>
              <a:gd name="connsiteX184" fmla="*/ 5350154 w 8682852"/>
              <a:gd name="connsiteY184" fmla="*/ 393438 h 3679694"/>
              <a:gd name="connsiteX185" fmla="*/ 5272469 w 8682852"/>
              <a:gd name="connsiteY185" fmla="*/ 389553 h 3679694"/>
              <a:gd name="connsiteX186" fmla="*/ 5241395 w 8682852"/>
              <a:gd name="connsiteY186" fmla="*/ 385668 h 3679694"/>
              <a:gd name="connsiteX187" fmla="*/ 5214205 w 8682852"/>
              <a:gd name="connsiteY187" fmla="*/ 381782 h 3679694"/>
              <a:gd name="connsiteX188" fmla="*/ 5183131 w 8682852"/>
              <a:gd name="connsiteY188" fmla="*/ 389553 h 3679694"/>
              <a:gd name="connsiteX189" fmla="*/ 5159825 w 8682852"/>
              <a:gd name="connsiteY189" fmla="*/ 389553 h 3679694"/>
              <a:gd name="connsiteX190" fmla="*/ 5124867 w 8682852"/>
              <a:gd name="connsiteY190" fmla="*/ 389553 h 3679694"/>
              <a:gd name="connsiteX191" fmla="*/ 5113214 w 8682852"/>
              <a:gd name="connsiteY191" fmla="*/ 393438 h 3679694"/>
              <a:gd name="connsiteX192" fmla="*/ 5105446 w 8682852"/>
              <a:gd name="connsiteY192" fmla="*/ 397323 h 3679694"/>
              <a:gd name="connsiteX193" fmla="*/ 5093793 w 8682852"/>
              <a:gd name="connsiteY193" fmla="*/ 397323 h 3679694"/>
              <a:gd name="connsiteX194" fmla="*/ 5089909 w 8682852"/>
              <a:gd name="connsiteY194" fmla="*/ 393438 h 3679694"/>
              <a:gd name="connsiteX195" fmla="*/ 5051066 w 8682852"/>
              <a:gd name="connsiteY195" fmla="*/ 393438 h 3679694"/>
              <a:gd name="connsiteX196" fmla="*/ 5027760 w 8682852"/>
              <a:gd name="connsiteY196" fmla="*/ 397323 h 3679694"/>
              <a:gd name="connsiteX197" fmla="*/ 4977265 w 8682852"/>
              <a:gd name="connsiteY197" fmla="*/ 405094 h 3679694"/>
              <a:gd name="connsiteX198" fmla="*/ 4868506 w 8682852"/>
              <a:gd name="connsiteY198" fmla="*/ 412864 h 3679694"/>
              <a:gd name="connsiteX199" fmla="*/ 4837431 w 8682852"/>
              <a:gd name="connsiteY199" fmla="*/ 416749 h 3679694"/>
              <a:gd name="connsiteX200" fmla="*/ 4821894 w 8682852"/>
              <a:gd name="connsiteY200" fmla="*/ 412864 h 3679694"/>
              <a:gd name="connsiteX201" fmla="*/ 4767515 w 8682852"/>
              <a:gd name="connsiteY201" fmla="*/ 405094 h 3679694"/>
              <a:gd name="connsiteX202" fmla="*/ 4736441 w 8682852"/>
              <a:gd name="connsiteY202" fmla="*/ 408979 h 3679694"/>
              <a:gd name="connsiteX203" fmla="*/ 4720904 w 8682852"/>
              <a:gd name="connsiteY203" fmla="*/ 412864 h 3679694"/>
              <a:gd name="connsiteX204" fmla="*/ 4701482 w 8682852"/>
              <a:gd name="connsiteY204" fmla="*/ 424520 h 3679694"/>
              <a:gd name="connsiteX205" fmla="*/ 4689829 w 8682852"/>
              <a:gd name="connsiteY205" fmla="*/ 424520 h 3679694"/>
              <a:gd name="connsiteX206" fmla="*/ 4693714 w 8682852"/>
              <a:gd name="connsiteY206" fmla="*/ 420634 h 3679694"/>
              <a:gd name="connsiteX207" fmla="*/ 4697598 w 8682852"/>
              <a:gd name="connsiteY207" fmla="*/ 416749 h 3679694"/>
              <a:gd name="connsiteX208" fmla="*/ 4689829 w 8682852"/>
              <a:gd name="connsiteY208" fmla="*/ 416749 h 3679694"/>
              <a:gd name="connsiteX209" fmla="*/ 4678177 w 8682852"/>
              <a:gd name="connsiteY209" fmla="*/ 416749 h 3679694"/>
              <a:gd name="connsiteX210" fmla="*/ 4619913 w 8682852"/>
              <a:gd name="connsiteY210" fmla="*/ 420634 h 3679694"/>
              <a:gd name="connsiteX211" fmla="*/ 4623797 w 8682852"/>
              <a:gd name="connsiteY211" fmla="*/ 424520 h 3679694"/>
              <a:gd name="connsiteX212" fmla="*/ 4623797 w 8682852"/>
              <a:gd name="connsiteY212" fmla="*/ 428405 h 3679694"/>
              <a:gd name="connsiteX213" fmla="*/ 4627681 w 8682852"/>
              <a:gd name="connsiteY213" fmla="*/ 432290 h 3679694"/>
              <a:gd name="connsiteX214" fmla="*/ 4592723 w 8682852"/>
              <a:gd name="connsiteY214" fmla="*/ 440060 h 3679694"/>
              <a:gd name="connsiteX215" fmla="*/ 4530575 w 8682852"/>
              <a:gd name="connsiteY215" fmla="*/ 447831 h 3679694"/>
              <a:gd name="connsiteX216" fmla="*/ 4495616 w 8682852"/>
              <a:gd name="connsiteY216" fmla="*/ 451716 h 3679694"/>
              <a:gd name="connsiteX217" fmla="*/ 4468426 w 8682852"/>
              <a:gd name="connsiteY217" fmla="*/ 455601 h 3679694"/>
              <a:gd name="connsiteX218" fmla="*/ 4433468 w 8682852"/>
              <a:gd name="connsiteY218" fmla="*/ 455601 h 3679694"/>
              <a:gd name="connsiteX219" fmla="*/ 4433468 w 8682852"/>
              <a:gd name="connsiteY219" fmla="*/ 443946 h 3679694"/>
              <a:gd name="connsiteX220" fmla="*/ 4476195 w 8682852"/>
              <a:gd name="connsiteY220" fmla="*/ 436175 h 3679694"/>
              <a:gd name="connsiteX221" fmla="*/ 4557765 w 8682852"/>
              <a:gd name="connsiteY221" fmla="*/ 432290 h 3679694"/>
              <a:gd name="connsiteX222" fmla="*/ 4612144 w 8682852"/>
              <a:gd name="connsiteY222" fmla="*/ 420634 h 3679694"/>
              <a:gd name="connsiteX223" fmla="*/ 4608260 w 8682852"/>
              <a:gd name="connsiteY223" fmla="*/ 416749 h 3679694"/>
              <a:gd name="connsiteX224" fmla="*/ 4577186 w 8682852"/>
              <a:gd name="connsiteY224" fmla="*/ 408979 h 3679694"/>
              <a:gd name="connsiteX225" fmla="*/ 4538343 w 8682852"/>
              <a:gd name="connsiteY225" fmla="*/ 401208 h 3679694"/>
              <a:gd name="connsiteX226" fmla="*/ 4476195 w 8682852"/>
              <a:gd name="connsiteY226" fmla="*/ 408979 h 3679694"/>
              <a:gd name="connsiteX227" fmla="*/ 4324709 w 8682852"/>
              <a:gd name="connsiteY227" fmla="*/ 428405 h 3679694"/>
              <a:gd name="connsiteX228" fmla="*/ 4285866 w 8682852"/>
              <a:gd name="connsiteY228" fmla="*/ 436175 h 3679694"/>
              <a:gd name="connsiteX229" fmla="*/ 4285866 w 8682852"/>
              <a:gd name="connsiteY229" fmla="*/ 440060 h 3679694"/>
              <a:gd name="connsiteX230" fmla="*/ 4305287 w 8682852"/>
              <a:gd name="connsiteY230" fmla="*/ 436175 h 3679694"/>
              <a:gd name="connsiteX231" fmla="*/ 4348014 w 8682852"/>
              <a:gd name="connsiteY231" fmla="*/ 436175 h 3679694"/>
              <a:gd name="connsiteX232" fmla="*/ 4324709 w 8682852"/>
              <a:gd name="connsiteY232" fmla="*/ 443946 h 3679694"/>
              <a:gd name="connsiteX233" fmla="*/ 4281982 w 8682852"/>
              <a:gd name="connsiteY233" fmla="*/ 451716 h 3679694"/>
              <a:gd name="connsiteX234" fmla="*/ 4254792 w 8682852"/>
              <a:gd name="connsiteY234" fmla="*/ 451716 h 3679694"/>
              <a:gd name="connsiteX235" fmla="*/ 4243139 w 8682852"/>
              <a:gd name="connsiteY235" fmla="*/ 451716 h 3679694"/>
              <a:gd name="connsiteX236" fmla="*/ 4103306 w 8682852"/>
              <a:gd name="connsiteY236" fmla="*/ 478912 h 3679694"/>
              <a:gd name="connsiteX237" fmla="*/ 4087769 w 8682852"/>
              <a:gd name="connsiteY237" fmla="*/ 482798 h 3679694"/>
              <a:gd name="connsiteX238" fmla="*/ 4080000 w 8682852"/>
              <a:gd name="connsiteY238" fmla="*/ 478912 h 3679694"/>
              <a:gd name="connsiteX239" fmla="*/ 4056694 w 8682852"/>
              <a:gd name="connsiteY239" fmla="*/ 482798 h 3679694"/>
              <a:gd name="connsiteX240" fmla="*/ 4029505 w 8682852"/>
              <a:gd name="connsiteY240" fmla="*/ 490568 h 3679694"/>
              <a:gd name="connsiteX241" fmla="*/ 3986778 w 8682852"/>
              <a:gd name="connsiteY241" fmla="*/ 506109 h 3679694"/>
              <a:gd name="connsiteX242" fmla="*/ 3975125 w 8682852"/>
              <a:gd name="connsiteY242" fmla="*/ 502224 h 3679694"/>
              <a:gd name="connsiteX243" fmla="*/ 3936282 w 8682852"/>
              <a:gd name="connsiteY243" fmla="*/ 506109 h 3679694"/>
              <a:gd name="connsiteX244" fmla="*/ 3846944 w 8682852"/>
              <a:gd name="connsiteY244" fmla="*/ 517764 h 3679694"/>
              <a:gd name="connsiteX245" fmla="*/ 3788680 w 8682852"/>
              <a:gd name="connsiteY245" fmla="*/ 525535 h 3679694"/>
              <a:gd name="connsiteX246" fmla="*/ 3753722 w 8682852"/>
              <a:gd name="connsiteY246" fmla="*/ 529420 h 3679694"/>
              <a:gd name="connsiteX247" fmla="*/ 3722648 w 8682852"/>
              <a:gd name="connsiteY247" fmla="*/ 533305 h 3679694"/>
              <a:gd name="connsiteX248" fmla="*/ 3586699 w 8682852"/>
              <a:gd name="connsiteY248" fmla="*/ 556616 h 3679694"/>
              <a:gd name="connsiteX249" fmla="*/ 3575046 w 8682852"/>
              <a:gd name="connsiteY249" fmla="*/ 560502 h 3679694"/>
              <a:gd name="connsiteX250" fmla="*/ 3528435 w 8682852"/>
              <a:gd name="connsiteY250" fmla="*/ 572157 h 3679694"/>
              <a:gd name="connsiteX251" fmla="*/ 3427444 w 8682852"/>
              <a:gd name="connsiteY251" fmla="*/ 603239 h 3679694"/>
              <a:gd name="connsiteX252" fmla="*/ 3252652 w 8682852"/>
              <a:gd name="connsiteY252" fmla="*/ 634320 h 3679694"/>
              <a:gd name="connsiteX253" fmla="*/ 3116702 w 8682852"/>
              <a:gd name="connsiteY253" fmla="*/ 661517 h 3679694"/>
              <a:gd name="connsiteX254" fmla="*/ 3085628 w 8682852"/>
              <a:gd name="connsiteY254" fmla="*/ 669287 h 3679694"/>
              <a:gd name="connsiteX255" fmla="*/ 2852573 w 8682852"/>
              <a:gd name="connsiteY255" fmla="*/ 731450 h 3679694"/>
              <a:gd name="connsiteX256" fmla="*/ 2856457 w 8682852"/>
              <a:gd name="connsiteY256" fmla="*/ 735335 h 3679694"/>
              <a:gd name="connsiteX257" fmla="*/ 2895299 w 8682852"/>
              <a:gd name="connsiteY257" fmla="*/ 731450 h 3679694"/>
              <a:gd name="connsiteX258" fmla="*/ 2930258 w 8682852"/>
              <a:gd name="connsiteY258" fmla="*/ 719795 h 3679694"/>
              <a:gd name="connsiteX259" fmla="*/ 2980753 w 8682852"/>
              <a:gd name="connsiteY259" fmla="*/ 704254 h 3679694"/>
              <a:gd name="connsiteX260" fmla="*/ 3039017 w 8682852"/>
              <a:gd name="connsiteY260" fmla="*/ 692598 h 3679694"/>
              <a:gd name="connsiteX261" fmla="*/ 3077860 w 8682852"/>
              <a:gd name="connsiteY261" fmla="*/ 684828 h 3679694"/>
              <a:gd name="connsiteX262" fmla="*/ 3167198 w 8682852"/>
              <a:gd name="connsiteY262" fmla="*/ 665402 h 3679694"/>
              <a:gd name="connsiteX263" fmla="*/ 3198272 w 8682852"/>
              <a:gd name="connsiteY263" fmla="*/ 661517 h 3679694"/>
              <a:gd name="connsiteX264" fmla="*/ 3345874 w 8682852"/>
              <a:gd name="connsiteY264" fmla="*/ 638205 h 3679694"/>
              <a:gd name="connsiteX265" fmla="*/ 3431328 w 8682852"/>
              <a:gd name="connsiteY265" fmla="*/ 622665 h 3679694"/>
              <a:gd name="connsiteX266" fmla="*/ 3528435 w 8682852"/>
              <a:gd name="connsiteY266" fmla="*/ 611009 h 3679694"/>
              <a:gd name="connsiteX267" fmla="*/ 3555624 w 8682852"/>
              <a:gd name="connsiteY267" fmla="*/ 603239 h 3679694"/>
              <a:gd name="connsiteX268" fmla="*/ 3571161 w 8682852"/>
              <a:gd name="connsiteY268" fmla="*/ 595468 h 3679694"/>
              <a:gd name="connsiteX269" fmla="*/ 3660500 w 8682852"/>
              <a:gd name="connsiteY269" fmla="*/ 579928 h 3679694"/>
              <a:gd name="connsiteX270" fmla="*/ 3672152 w 8682852"/>
              <a:gd name="connsiteY270" fmla="*/ 583813 h 3679694"/>
              <a:gd name="connsiteX271" fmla="*/ 3718763 w 8682852"/>
              <a:gd name="connsiteY271" fmla="*/ 572157 h 3679694"/>
              <a:gd name="connsiteX272" fmla="*/ 3730416 w 8682852"/>
              <a:gd name="connsiteY272" fmla="*/ 572157 h 3679694"/>
              <a:gd name="connsiteX273" fmla="*/ 3734301 w 8682852"/>
              <a:gd name="connsiteY273" fmla="*/ 564387 h 3679694"/>
              <a:gd name="connsiteX274" fmla="*/ 3707111 w 8682852"/>
              <a:gd name="connsiteY274" fmla="*/ 560502 h 3679694"/>
              <a:gd name="connsiteX275" fmla="*/ 3761490 w 8682852"/>
              <a:gd name="connsiteY275" fmla="*/ 548846 h 3679694"/>
              <a:gd name="connsiteX276" fmla="*/ 3827523 w 8682852"/>
              <a:gd name="connsiteY276" fmla="*/ 537190 h 3679694"/>
              <a:gd name="connsiteX277" fmla="*/ 3866365 w 8682852"/>
              <a:gd name="connsiteY277" fmla="*/ 533305 h 3679694"/>
              <a:gd name="connsiteX278" fmla="*/ 3878018 w 8682852"/>
              <a:gd name="connsiteY278" fmla="*/ 533305 h 3679694"/>
              <a:gd name="connsiteX279" fmla="*/ 3889671 w 8682852"/>
              <a:gd name="connsiteY279" fmla="*/ 537190 h 3679694"/>
              <a:gd name="connsiteX280" fmla="*/ 3839176 w 8682852"/>
              <a:gd name="connsiteY280" fmla="*/ 548846 h 3679694"/>
              <a:gd name="connsiteX281" fmla="*/ 3796449 w 8682852"/>
              <a:gd name="connsiteY281" fmla="*/ 560502 h 3679694"/>
              <a:gd name="connsiteX282" fmla="*/ 3811986 w 8682852"/>
              <a:gd name="connsiteY282" fmla="*/ 560502 h 3679694"/>
              <a:gd name="connsiteX283" fmla="*/ 3823639 w 8682852"/>
              <a:gd name="connsiteY283" fmla="*/ 560502 h 3679694"/>
              <a:gd name="connsiteX284" fmla="*/ 3823639 w 8682852"/>
              <a:gd name="connsiteY284" fmla="*/ 564387 h 3679694"/>
              <a:gd name="connsiteX285" fmla="*/ 3815870 w 8682852"/>
              <a:gd name="connsiteY285" fmla="*/ 568272 h 3679694"/>
              <a:gd name="connsiteX286" fmla="*/ 3792564 w 8682852"/>
              <a:gd name="connsiteY286" fmla="*/ 568272 h 3679694"/>
              <a:gd name="connsiteX287" fmla="*/ 3777027 w 8682852"/>
              <a:gd name="connsiteY287" fmla="*/ 572157 h 3679694"/>
              <a:gd name="connsiteX288" fmla="*/ 3792564 w 8682852"/>
              <a:gd name="connsiteY288" fmla="*/ 572157 h 3679694"/>
              <a:gd name="connsiteX289" fmla="*/ 3811986 w 8682852"/>
              <a:gd name="connsiteY289" fmla="*/ 572157 h 3679694"/>
              <a:gd name="connsiteX290" fmla="*/ 3819754 w 8682852"/>
              <a:gd name="connsiteY290" fmla="*/ 572157 h 3679694"/>
              <a:gd name="connsiteX291" fmla="*/ 3897440 w 8682852"/>
              <a:gd name="connsiteY291" fmla="*/ 564387 h 3679694"/>
              <a:gd name="connsiteX292" fmla="*/ 4068347 w 8682852"/>
              <a:gd name="connsiteY292" fmla="*/ 537190 h 3679694"/>
              <a:gd name="connsiteX293" fmla="*/ 4146032 w 8682852"/>
              <a:gd name="connsiteY293" fmla="*/ 525535 h 3679694"/>
              <a:gd name="connsiteX294" fmla="*/ 4313056 w 8682852"/>
              <a:gd name="connsiteY294" fmla="*/ 502224 h 3679694"/>
              <a:gd name="connsiteX295" fmla="*/ 4394625 w 8682852"/>
              <a:gd name="connsiteY295" fmla="*/ 490568 h 3679694"/>
              <a:gd name="connsiteX296" fmla="*/ 4441237 w 8682852"/>
              <a:gd name="connsiteY296" fmla="*/ 478912 h 3679694"/>
              <a:gd name="connsiteX297" fmla="*/ 4464542 w 8682852"/>
              <a:gd name="connsiteY297" fmla="*/ 478912 h 3679694"/>
              <a:gd name="connsiteX298" fmla="*/ 4553880 w 8682852"/>
              <a:gd name="connsiteY298" fmla="*/ 471142 h 3679694"/>
              <a:gd name="connsiteX299" fmla="*/ 4596607 w 8682852"/>
              <a:gd name="connsiteY299" fmla="*/ 467257 h 3679694"/>
              <a:gd name="connsiteX300" fmla="*/ 4709251 w 8682852"/>
              <a:gd name="connsiteY300" fmla="*/ 455601 h 3679694"/>
              <a:gd name="connsiteX301" fmla="*/ 4806357 w 8682852"/>
              <a:gd name="connsiteY301" fmla="*/ 443946 h 3679694"/>
              <a:gd name="connsiteX302" fmla="*/ 4852969 w 8682852"/>
              <a:gd name="connsiteY302" fmla="*/ 440060 h 3679694"/>
              <a:gd name="connsiteX303" fmla="*/ 4895695 w 8682852"/>
              <a:gd name="connsiteY303" fmla="*/ 436175 h 3679694"/>
              <a:gd name="connsiteX304" fmla="*/ 4957844 w 8682852"/>
              <a:gd name="connsiteY304" fmla="*/ 428405 h 3679694"/>
              <a:gd name="connsiteX305" fmla="*/ 5016108 w 8682852"/>
              <a:gd name="connsiteY305" fmla="*/ 428405 h 3679694"/>
              <a:gd name="connsiteX306" fmla="*/ 5027760 w 8682852"/>
              <a:gd name="connsiteY306" fmla="*/ 428405 h 3679694"/>
              <a:gd name="connsiteX307" fmla="*/ 5051066 w 8682852"/>
              <a:gd name="connsiteY307" fmla="*/ 436175 h 3679694"/>
              <a:gd name="connsiteX308" fmla="*/ 5043297 w 8682852"/>
              <a:gd name="connsiteY308" fmla="*/ 440060 h 3679694"/>
              <a:gd name="connsiteX309" fmla="*/ 5027760 w 8682852"/>
              <a:gd name="connsiteY309" fmla="*/ 440060 h 3679694"/>
              <a:gd name="connsiteX310" fmla="*/ 5019992 w 8682852"/>
              <a:gd name="connsiteY310" fmla="*/ 451716 h 3679694"/>
              <a:gd name="connsiteX311" fmla="*/ 5019992 w 8682852"/>
              <a:gd name="connsiteY311" fmla="*/ 463372 h 3679694"/>
              <a:gd name="connsiteX312" fmla="*/ 5027760 w 8682852"/>
              <a:gd name="connsiteY312" fmla="*/ 471142 h 3679694"/>
              <a:gd name="connsiteX313" fmla="*/ 5031645 w 8682852"/>
              <a:gd name="connsiteY313" fmla="*/ 475027 h 3679694"/>
              <a:gd name="connsiteX314" fmla="*/ 5062719 w 8682852"/>
              <a:gd name="connsiteY314" fmla="*/ 482798 h 3679694"/>
              <a:gd name="connsiteX315" fmla="*/ 5109330 w 8682852"/>
              <a:gd name="connsiteY315" fmla="*/ 478912 h 3679694"/>
              <a:gd name="connsiteX316" fmla="*/ 5148173 w 8682852"/>
              <a:gd name="connsiteY316" fmla="*/ 478912 h 3679694"/>
              <a:gd name="connsiteX317" fmla="*/ 5187015 w 8682852"/>
              <a:gd name="connsiteY317" fmla="*/ 475027 h 3679694"/>
              <a:gd name="connsiteX318" fmla="*/ 5303543 w 8682852"/>
              <a:gd name="connsiteY318" fmla="*/ 463372 h 3679694"/>
              <a:gd name="connsiteX319" fmla="*/ 5338501 w 8682852"/>
              <a:gd name="connsiteY319" fmla="*/ 463372 h 3679694"/>
              <a:gd name="connsiteX320" fmla="*/ 5303543 w 8682852"/>
              <a:gd name="connsiteY320" fmla="*/ 471142 h 3679694"/>
              <a:gd name="connsiteX321" fmla="*/ 5307427 w 8682852"/>
              <a:gd name="connsiteY321" fmla="*/ 482798 h 3679694"/>
              <a:gd name="connsiteX322" fmla="*/ 5400650 w 8682852"/>
              <a:gd name="connsiteY322" fmla="*/ 478912 h 3679694"/>
              <a:gd name="connsiteX323" fmla="*/ 5435608 w 8682852"/>
              <a:gd name="connsiteY323" fmla="*/ 478912 h 3679694"/>
              <a:gd name="connsiteX324" fmla="*/ 5458914 w 8682852"/>
              <a:gd name="connsiteY324" fmla="*/ 482798 h 3679694"/>
              <a:gd name="connsiteX325" fmla="*/ 5532715 w 8682852"/>
              <a:gd name="connsiteY325" fmla="*/ 478912 h 3679694"/>
              <a:gd name="connsiteX326" fmla="*/ 5540483 w 8682852"/>
              <a:gd name="connsiteY326" fmla="*/ 494453 h 3679694"/>
              <a:gd name="connsiteX327" fmla="*/ 5509409 w 8682852"/>
              <a:gd name="connsiteY327" fmla="*/ 494453 h 3679694"/>
              <a:gd name="connsiteX328" fmla="*/ 5466682 w 8682852"/>
              <a:gd name="connsiteY328" fmla="*/ 502224 h 3679694"/>
              <a:gd name="connsiteX329" fmla="*/ 5478335 w 8682852"/>
              <a:gd name="connsiteY329" fmla="*/ 521650 h 3679694"/>
              <a:gd name="connsiteX330" fmla="*/ 5497756 w 8682852"/>
              <a:gd name="connsiteY330" fmla="*/ 529420 h 3679694"/>
              <a:gd name="connsiteX331" fmla="*/ 5618168 w 8682852"/>
              <a:gd name="connsiteY331" fmla="*/ 537190 h 3679694"/>
              <a:gd name="connsiteX332" fmla="*/ 5637590 w 8682852"/>
              <a:gd name="connsiteY332" fmla="*/ 548846 h 3679694"/>
              <a:gd name="connsiteX333" fmla="*/ 5707506 w 8682852"/>
              <a:gd name="connsiteY333" fmla="*/ 552731 h 3679694"/>
              <a:gd name="connsiteX334" fmla="*/ 5719159 w 8682852"/>
              <a:gd name="connsiteY334" fmla="*/ 568272 h 3679694"/>
              <a:gd name="connsiteX335" fmla="*/ 5711391 w 8682852"/>
              <a:gd name="connsiteY335" fmla="*/ 576042 h 3679694"/>
              <a:gd name="connsiteX336" fmla="*/ 5668664 w 8682852"/>
              <a:gd name="connsiteY336" fmla="*/ 572157 h 3679694"/>
              <a:gd name="connsiteX337" fmla="*/ 5660895 w 8682852"/>
              <a:gd name="connsiteY337" fmla="*/ 595468 h 3679694"/>
              <a:gd name="connsiteX338" fmla="*/ 5668664 w 8682852"/>
              <a:gd name="connsiteY338" fmla="*/ 607124 h 3679694"/>
              <a:gd name="connsiteX339" fmla="*/ 5672548 w 8682852"/>
              <a:gd name="connsiteY339" fmla="*/ 661517 h 3679694"/>
              <a:gd name="connsiteX340" fmla="*/ 5668664 w 8682852"/>
              <a:gd name="connsiteY340" fmla="*/ 669287 h 3679694"/>
              <a:gd name="connsiteX341" fmla="*/ 5664780 w 8682852"/>
              <a:gd name="connsiteY341" fmla="*/ 680943 h 3679694"/>
              <a:gd name="connsiteX342" fmla="*/ 5664780 w 8682852"/>
              <a:gd name="connsiteY342" fmla="*/ 692598 h 3679694"/>
              <a:gd name="connsiteX343" fmla="*/ 5676432 w 8682852"/>
              <a:gd name="connsiteY343" fmla="*/ 700369 h 3679694"/>
              <a:gd name="connsiteX344" fmla="*/ 5657011 w 8682852"/>
              <a:gd name="connsiteY344" fmla="*/ 700369 h 3679694"/>
              <a:gd name="connsiteX345" fmla="*/ 5641474 w 8682852"/>
              <a:gd name="connsiteY345" fmla="*/ 708139 h 3679694"/>
              <a:gd name="connsiteX346" fmla="*/ 5629821 w 8682852"/>
              <a:gd name="connsiteY346" fmla="*/ 743106 h 3679694"/>
              <a:gd name="connsiteX347" fmla="*/ 5625937 w 8682852"/>
              <a:gd name="connsiteY347" fmla="*/ 758647 h 3679694"/>
              <a:gd name="connsiteX348" fmla="*/ 5649243 w 8682852"/>
              <a:gd name="connsiteY348" fmla="*/ 774187 h 3679694"/>
              <a:gd name="connsiteX349" fmla="*/ 5618168 w 8682852"/>
              <a:gd name="connsiteY349" fmla="*/ 805269 h 3679694"/>
              <a:gd name="connsiteX350" fmla="*/ 5614284 w 8682852"/>
              <a:gd name="connsiteY350" fmla="*/ 820810 h 3679694"/>
              <a:gd name="connsiteX351" fmla="*/ 5602631 w 8682852"/>
              <a:gd name="connsiteY351" fmla="*/ 848006 h 3679694"/>
              <a:gd name="connsiteX352" fmla="*/ 5602631 w 8682852"/>
              <a:gd name="connsiteY352" fmla="*/ 875203 h 3679694"/>
              <a:gd name="connsiteX353" fmla="*/ 5575442 w 8682852"/>
              <a:gd name="connsiteY353" fmla="*/ 902399 h 3679694"/>
              <a:gd name="connsiteX354" fmla="*/ 5602631 w 8682852"/>
              <a:gd name="connsiteY354" fmla="*/ 910170 h 3679694"/>
              <a:gd name="connsiteX355" fmla="*/ 5575442 w 8682852"/>
              <a:gd name="connsiteY355" fmla="*/ 914055 h 3679694"/>
              <a:gd name="connsiteX356" fmla="*/ 5571557 w 8682852"/>
              <a:gd name="connsiteY356" fmla="*/ 933481 h 3679694"/>
              <a:gd name="connsiteX357" fmla="*/ 5571557 w 8682852"/>
              <a:gd name="connsiteY357" fmla="*/ 949022 h 3679694"/>
              <a:gd name="connsiteX358" fmla="*/ 5571557 w 8682852"/>
              <a:gd name="connsiteY358" fmla="*/ 956792 h 3679694"/>
              <a:gd name="connsiteX359" fmla="*/ 5587094 w 8682852"/>
              <a:gd name="connsiteY359" fmla="*/ 976218 h 3679694"/>
              <a:gd name="connsiteX360" fmla="*/ 5575442 w 8682852"/>
              <a:gd name="connsiteY360" fmla="*/ 991759 h 3679694"/>
              <a:gd name="connsiteX361" fmla="*/ 5575442 w 8682852"/>
              <a:gd name="connsiteY361" fmla="*/ 1003414 h 3679694"/>
              <a:gd name="connsiteX362" fmla="*/ 5587094 w 8682852"/>
              <a:gd name="connsiteY362" fmla="*/ 1022840 h 3679694"/>
              <a:gd name="connsiteX363" fmla="*/ 5587094 w 8682852"/>
              <a:gd name="connsiteY363" fmla="*/ 1061692 h 3679694"/>
              <a:gd name="connsiteX364" fmla="*/ 5575442 w 8682852"/>
              <a:gd name="connsiteY364" fmla="*/ 1073348 h 3679694"/>
              <a:gd name="connsiteX365" fmla="*/ 5552136 w 8682852"/>
              <a:gd name="connsiteY365" fmla="*/ 1096659 h 3679694"/>
              <a:gd name="connsiteX366" fmla="*/ 5544367 w 8682852"/>
              <a:gd name="connsiteY366" fmla="*/ 1112200 h 3679694"/>
              <a:gd name="connsiteX367" fmla="*/ 5556020 w 8682852"/>
              <a:gd name="connsiteY367" fmla="*/ 1116085 h 3679694"/>
              <a:gd name="connsiteX368" fmla="*/ 5575442 w 8682852"/>
              <a:gd name="connsiteY368" fmla="*/ 1116085 h 3679694"/>
              <a:gd name="connsiteX369" fmla="*/ 5664780 w 8682852"/>
              <a:gd name="connsiteY369" fmla="*/ 1131626 h 3679694"/>
              <a:gd name="connsiteX370" fmla="*/ 5660895 w 8682852"/>
              <a:gd name="connsiteY370" fmla="*/ 1143282 h 3679694"/>
              <a:gd name="connsiteX371" fmla="*/ 5637590 w 8682852"/>
              <a:gd name="connsiteY371" fmla="*/ 1143282 h 3679694"/>
              <a:gd name="connsiteX372" fmla="*/ 5625937 w 8682852"/>
              <a:gd name="connsiteY372" fmla="*/ 1158822 h 3679694"/>
              <a:gd name="connsiteX373" fmla="*/ 5606516 w 8682852"/>
              <a:gd name="connsiteY373" fmla="*/ 1217100 h 3679694"/>
              <a:gd name="connsiteX374" fmla="*/ 5579326 w 8682852"/>
              <a:gd name="connsiteY374" fmla="*/ 1232641 h 3679694"/>
              <a:gd name="connsiteX375" fmla="*/ 5567673 w 8682852"/>
              <a:gd name="connsiteY375" fmla="*/ 1240412 h 3679694"/>
              <a:gd name="connsiteX376" fmla="*/ 5536599 w 8682852"/>
              <a:gd name="connsiteY376" fmla="*/ 1271493 h 3679694"/>
              <a:gd name="connsiteX377" fmla="*/ 5532715 w 8682852"/>
              <a:gd name="connsiteY377" fmla="*/ 1290919 h 3679694"/>
              <a:gd name="connsiteX378" fmla="*/ 5598747 w 8682852"/>
              <a:gd name="connsiteY378" fmla="*/ 1294804 h 3679694"/>
              <a:gd name="connsiteX379" fmla="*/ 5625937 w 8682852"/>
              <a:gd name="connsiteY379" fmla="*/ 1298689 h 3679694"/>
              <a:gd name="connsiteX380" fmla="*/ 5680317 w 8682852"/>
              <a:gd name="connsiteY380" fmla="*/ 1294804 h 3679694"/>
              <a:gd name="connsiteX381" fmla="*/ 5761886 w 8682852"/>
              <a:gd name="connsiteY381" fmla="*/ 1306460 h 3679694"/>
              <a:gd name="connsiteX382" fmla="*/ 5773539 w 8682852"/>
              <a:gd name="connsiteY382" fmla="*/ 1302575 h 3679694"/>
              <a:gd name="connsiteX383" fmla="*/ 5789076 w 8682852"/>
              <a:gd name="connsiteY383" fmla="*/ 1310345 h 3679694"/>
              <a:gd name="connsiteX384" fmla="*/ 5816266 w 8682852"/>
              <a:gd name="connsiteY384" fmla="*/ 1318115 h 3679694"/>
              <a:gd name="connsiteX385" fmla="*/ 5824034 w 8682852"/>
              <a:gd name="connsiteY385" fmla="*/ 1310345 h 3679694"/>
              <a:gd name="connsiteX386" fmla="*/ 5824034 w 8682852"/>
              <a:gd name="connsiteY386" fmla="*/ 1302575 h 3679694"/>
              <a:gd name="connsiteX387" fmla="*/ 5858993 w 8682852"/>
              <a:gd name="connsiteY387" fmla="*/ 1302575 h 3679694"/>
              <a:gd name="connsiteX388" fmla="*/ 5882298 w 8682852"/>
              <a:gd name="connsiteY388" fmla="*/ 1306460 h 3679694"/>
              <a:gd name="connsiteX389" fmla="*/ 5940562 w 8682852"/>
              <a:gd name="connsiteY389" fmla="*/ 1310345 h 3679694"/>
              <a:gd name="connsiteX390" fmla="*/ 5998826 w 8682852"/>
              <a:gd name="connsiteY390" fmla="*/ 1306460 h 3679694"/>
              <a:gd name="connsiteX391" fmla="*/ 6057090 w 8682852"/>
              <a:gd name="connsiteY391" fmla="*/ 1306460 h 3679694"/>
              <a:gd name="connsiteX392" fmla="*/ 6095933 w 8682852"/>
              <a:gd name="connsiteY392" fmla="*/ 1306460 h 3679694"/>
              <a:gd name="connsiteX393" fmla="*/ 6165850 w 8682852"/>
              <a:gd name="connsiteY393" fmla="*/ 1306460 h 3679694"/>
              <a:gd name="connsiteX394" fmla="*/ 6259072 w 8682852"/>
              <a:gd name="connsiteY394" fmla="*/ 1306460 h 3679694"/>
              <a:gd name="connsiteX395" fmla="*/ 6317336 w 8682852"/>
              <a:gd name="connsiteY395" fmla="*/ 1306460 h 3679694"/>
              <a:gd name="connsiteX396" fmla="*/ 6379484 w 8682852"/>
              <a:gd name="connsiteY396" fmla="*/ 1310345 h 3679694"/>
              <a:gd name="connsiteX397" fmla="*/ 6398905 w 8682852"/>
              <a:gd name="connsiteY397" fmla="*/ 1314230 h 3679694"/>
              <a:gd name="connsiteX398" fmla="*/ 6461054 w 8682852"/>
              <a:gd name="connsiteY398" fmla="*/ 1310345 h 3679694"/>
              <a:gd name="connsiteX399" fmla="*/ 6499896 w 8682852"/>
              <a:gd name="connsiteY399" fmla="*/ 1314230 h 3679694"/>
              <a:gd name="connsiteX400" fmla="*/ 6534855 w 8682852"/>
              <a:gd name="connsiteY400" fmla="*/ 1314230 h 3679694"/>
              <a:gd name="connsiteX401" fmla="*/ 6581466 w 8682852"/>
              <a:gd name="connsiteY401" fmla="*/ 1318115 h 3679694"/>
              <a:gd name="connsiteX402" fmla="*/ 6600887 w 8682852"/>
              <a:gd name="connsiteY402" fmla="*/ 1322001 h 3679694"/>
              <a:gd name="connsiteX403" fmla="*/ 6620308 w 8682852"/>
              <a:gd name="connsiteY403" fmla="*/ 1322001 h 3679694"/>
              <a:gd name="connsiteX404" fmla="*/ 6639730 w 8682852"/>
              <a:gd name="connsiteY404" fmla="*/ 1322001 h 3679694"/>
              <a:gd name="connsiteX405" fmla="*/ 6663035 w 8682852"/>
              <a:gd name="connsiteY405" fmla="*/ 1329771 h 3679694"/>
              <a:gd name="connsiteX406" fmla="*/ 6674688 w 8682852"/>
              <a:gd name="connsiteY406" fmla="*/ 1329771 h 3679694"/>
              <a:gd name="connsiteX407" fmla="*/ 6694109 w 8682852"/>
              <a:gd name="connsiteY407" fmla="*/ 1337541 h 3679694"/>
              <a:gd name="connsiteX408" fmla="*/ 6631961 w 8682852"/>
              <a:gd name="connsiteY408" fmla="*/ 1341427 h 3679694"/>
              <a:gd name="connsiteX409" fmla="*/ 6565929 w 8682852"/>
              <a:gd name="connsiteY409" fmla="*/ 1337541 h 3679694"/>
              <a:gd name="connsiteX410" fmla="*/ 6457169 w 8682852"/>
              <a:gd name="connsiteY410" fmla="*/ 1333656 h 3679694"/>
              <a:gd name="connsiteX411" fmla="*/ 6305683 w 8682852"/>
              <a:gd name="connsiteY411" fmla="*/ 1329771 h 3679694"/>
              <a:gd name="connsiteX412" fmla="*/ 6243535 w 8682852"/>
              <a:gd name="connsiteY412" fmla="*/ 1329771 h 3679694"/>
              <a:gd name="connsiteX413" fmla="*/ 6227998 w 8682852"/>
              <a:gd name="connsiteY413" fmla="*/ 1329771 h 3679694"/>
              <a:gd name="connsiteX414" fmla="*/ 6158081 w 8682852"/>
              <a:gd name="connsiteY414" fmla="*/ 1329771 h 3679694"/>
              <a:gd name="connsiteX415" fmla="*/ 6092049 w 8682852"/>
              <a:gd name="connsiteY415" fmla="*/ 1329771 h 3679694"/>
              <a:gd name="connsiteX416" fmla="*/ 6026016 w 8682852"/>
              <a:gd name="connsiteY416" fmla="*/ 1329771 h 3679694"/>
              <a:gd name="connsiteX417" fmla="*/ 5952215 w 8682852"/>
              <a:gd name="connsiteY417" fmla="*/ 1333656 h 3679694"/>
              <a:gd name="connsiteX418" fmla="*/ 5917257 w 8682852"/>
              <a:gd name="connsiteY418" fmla="*/ 1333656 h 3679694"/>
              <a:gd name="connsiteX419" fmla="*/ 5901720 w 8682852"/>
              <a:gd name="connsiteY419" fmla="*/ 1333656 h 3679694"/>
              <a:gd name="connsiteX420" fmla="*/ 5905604 w 8682852"/>
              <a:gd name="connsiteY420" fmla="*/ 1341427 h 3679694"/>
              <a:gd name="connsiteX421" fmla="*/ 5925025 w 8682852"/>
              <a:gd name="connsiteY421" fmla="*/ 1345312 h 3679694"/>
              <a:gd name="connsiteX422" fmla="*/ 5967752 w 8682852"/>
              <a:gd name="connsiteY422" fmla="*/ 1345312 h 3679694"/>
              <a:gd name="connsiteX423" fmla="*/ 6010479 w 8682852"/>
              <a:gd name="connsiteY423" fmla="*/ 1345312 h 3679694"/>
              <a:gd name="connsiteX424" fmla="*/ 6049322 w 8682852"/>
              <a:gd name="connsiteY424" fmla="*/ 1345312 h 3679694"/>
              <a:gd name="connsiteX425" fmla="*/ 6095933 w 8682852"/>
              <a:gd name="connsiteY425" fmla="*/ 1341427 h 3679694"/>
              <a:gd name="connsiteX426" fmla="*/ 6111470 w 8682852"/>
              <a:gd name="connsiteY426" fmla="*/ 1345312 h 3679694"/>
              <a:gd name="connsiteX427" fmla="*/ 6130891 w 8682852"/>
              <a:gd name="connsiteY427" fmla="*/ 1349197 h 3679694"/>
              <a:gd name="connsiteX428" fmla="*/ 6181387 w 8682852"/>
              <a:gd name="connsiteY428" fmla="*/ 1349197 h 3679694"/>
              <a:gd name="connsiteX429" fmla="*/ 6212461 w 8682852"/>
              <a:gd name="connsiteY429" fmla="*/ 1349197 h 3679694"/>
              <a:gd name="connsiteX430" fmla="*/ 6231882 w 8682852"/>
              <a:gd name="connsiteY430" fmla="*/ 1353082 h 3679694"/>
              <a:gd name="connsiteX431" fmla="*/ 6243535 w 8682852"/>
              <a:gd name="connsiteY431" fmla="*/ 1353082 h 3679694"/>
              <a:gd name="connsiteX432" fmla="*/ 6259072 w 8682852"/>
              <a:gd name="connsiteY432" fmla="*/ 1356967 h 3679694"/>
              <a:gd name="connsiteX433" fmla="*/ 6286262 w 8682852"/>
              <a:gd name="connsiteY433" fmla="*/ 1356967 h 3679694"/>
              <a:gd name="connsiteX434" fmla="*/ 6309567 w 8682852"/>
              <a:gd name="connsiteY434" fmla="*/ 1356967 h 3679694"/>
              <a:gd name="connsiteX435" fmla="*/ 6328989 w 8682852"/>
              <a:gd name="connsiteY435" fmla="*/ 1353082 h 3679694"/>
              <a:gd name="connsiteX436" fmla="*/ 6371716 w 8682852"/>
              <a:gd name="connsiteY436" fmla="*/ 1353082 h 3679694"/>
              <a:gd name="connsiteX437" fmla="*/ 6383368 w 8682852"/>
              <a:gd name="connsiteY437" fmla="*/ 1356967 h 3679694"/>
              <a:gd name="connsiteX438" fmla="*/ 6398905 w 8682852"/>
              <a:gd name="connsiteY438" fmla="*/ 1360853 h 3679694"/>
              <a:gd name="connsiteX439" fmla="*/ 6429979 w 8682852"/>
              <a:gd name="connsiteY439" fmla="*/ 1356967 h 3679694"/>
              <a:gd name="connsiteX440" fmla="*/ 6461054 w 8682852"/>
              <a:gd name="connsiteY440" fmla="*/ 1356967 h 3679694"/>
              <a:gd name="connsiteX441" fmla="*/ 6488243 w 8682852"/>
              <a:gd name="connsiteY441" fmla="*/ 1356967 h 3679694"/>
              <a:gd name="connsiteX442" fmla="*/ 6534855 w 8682852"/>
              <a:gd name="connsiteY442" fmla="*/ 1349197 h 3679694"/>
              <a:gd name="connsiteX443" fmla="*/ 6569813 w 8682852"/>
              <a:gd name="connsiteY443" fmla="*/ 1349197 h 3679694"/>
              <a:gd name="connsiteX444" fmla="*/ 6604771 w 8682852"/>
              <a:gd name="connsiteY444" fmla="*/ 1349197 h 3679694"/>
              <a:gd name="connsiteX445" fmla="*/ 6624193 w 8682852"/>
              <a:gd name="connsiteY445" fmla="*/ 1349197 h 3679694"/>
              <a:gd name="connsiteX446" fmla="*/ 6651382 w 8682852"/>
              <a:gd name="connsiteY446" fmla="*/ 1349197 h 3679694"/>
              <a:gd name="connsiteX447" fmla="*/ 6709646 w 8682852"/>
              <a:gd name="connsiteY447" fmla="*/ 1353082 h 3679694"/>
              <a:gd name="connsiteX448" fmla="*/ 6725183 w 8682852"/>
              <a:gd name="connsiteY448" fmla="*/ 1356967 h 3679694"/>
              <a:gd name="connsiteX449" fmla="*/ 6748489 w 8682852"/>
              <a:gd name="connsiteY449" fmla="*/ 1356967 h 3679694"/>
              <a:gd name="connsiteX450" fmla="*/ 6845596 w 8682852"/>
              <a:gd name="connsiteY450" fmla="*/ 1364738 h 3679694"/>
              <a:gd name="connsiteX451" fmla="*/ 6903860 w 8682852"/>
              <a:gd name="connsiteY451" fmla="*/ 1376393 h 3679694"/>
              <a:gd name="connsiteX452" fmla="*/ 6919397 w 8682852"/>
              <a:gd name="connsiteY452" fmla="*/ 1376393 h 3679694"/>
              <a:gd name="connsiteX453" fmla="*/ 6927165 w 8682852"/>
              <a:gd name="connsiteY453" fmla="*/ 1380279 h 3679694"/>
              <a:gd name="connsiteX454" fmla="*/ 6931049 w 8682852"/>
              <a:gd name="connsiteY454" fmla="*/ 1384164 h 3679694"/>
              <a:gd name="connsiteX455" fmla="*/ 6903860 w 8682852"/>
              <a:gd name="connsiteY455" fmla="*/ 1388049 h 3679694"/>
              <a:gd name="connsiteX456" fmla="*/ 6787332 w 8682852"/>
              <a:gd name="connsiteY456" fmla="*/ 1380279 h 3679694"/>
              <a:gd name="connsiteX457" fmla="*/ 6771795 w 8682852"/>
              <a:gd name="connsiteY457" fmla="*/ 1376393 h 3679694"/>
              <a:gd name="connsiteX458" fmla="*/ 6748489 w 8682852"/>
              <a:gd name="connsiteY458" fmla="*/ 1376393 h 3679694"/>
              <a:gd name="connsiteX459" fmla="*/ 6682457 w 8682852"/>
              <a:gd name="connsiteY459" fmla="*/ 1380279 h 3679694"/>
              <a:gd name="connsiteX460" fmla="*/ 6666920 w 8682852"/>
              <a:gd name="connsiteY460" fmla="*/ 1384164 h 3679694"/>
              <a:gd name="connsiteX461" fmla="*/ 6659151 w 8682852"/>
              <a:gd name="connsiteY461" fmla="*/ 1384164 h 3679694"/>
              <a:gd name="connsiteX462" fmla="*/ 6651382 w 8682852"/>
              <a:gd name="connsiteY462" fmla="*/ 1388049 h 3679694"/>
              <a:gd name="connsiteX463" fmla="*/ 6628077 w 8682852"/>
              <a:gd name="connsiteY463" fmla="*/ 1391934 h 3679694"/>
              <a:gd name="connsiteX464" fmla="*/ 6624193 w 8682852"/>
              <a:gd name="connsiteY464" fmla="*/ 1399705 h 3679694"/>
              <a:gd name="connsiteX465" fmla="*/ 6651382 w 8682852"/>
              <a:gd name="connsiteY465" fmla="*/ 1407475 h 3679694"/>
              <a:gd name="connsiteX466" fmla="*/ 6674688 w 8682852"/>
              <a:gd name="connsiteY466" fmla="*/ 1411360 h 3679694"/>
              <a:gd name="connsiteX467" fmla="*/ 6686341 w 8682852"/>
              <a:gd name="connsiteY467" fmla="*/ 1411360 h 3679694"/>
              <a:gd name="connsiteX468" fmla="*/ 6705762 w 8682852"/>
              <a:gd name="connsiteY468" fmla="*/ 1415245 h 3679694"/>
              <a:gd name="connsiteX469" fmla="*/ 6783447 w 8682852"/>
              <a:gd name="connsiteY469" fmla="*/ 1419131 h 3679694"/>
              <a:gd name="connsiteX470" fmla="*/ 6791216 w 8682852"/>
              <a:gd name="connsiteY470" fmla="*/ 1419131 h 3679694"/>
              <a:gd name="connsiteX471" fmla="*/ 6810637 w 8682852"/>
              <a:gd name="connsiteY471" fmla="*/ 1415245 h 3679694"/>
              <a:gd name="connsiteX472" fmla="*/ 6833943 w 8682852"/>
              <a:gd name="connsiteY472" fmla="*/ 1419131 h 3679694"/>
              <a:gd name="connsiteX473" fmla="*/ 6857248 w 8682852"/>
              <a:gd name="connsiteY473" fmla="*/ 1419131 h 3679694"/>
              <a:gd name="connsiteX474" fmla="*/ 6868901 w 8682852"/>
              <a:gd name="connsiteY474" fmla="*/ 1419131 h 3679694"/>
              <a:gd name="connsiteX475" fmla="*/ 6884438 w 8682852"/>
              <a:gd name="connsiteY475" fmla="*/ 1415245 h 3679694"/>
              <a:gd name="connsiteX476" fmla="*/ 6907744 w 8682852"/>
              <a:gd name="connsiteY476" fmla="*/ 1415245 h 3679694"/>
              <a:gd name="connsiteX477" fmla="*/ 6915512 w 8682852"/>
              <a:gd name="connsiteY477" fmla="*/ 1423016 h 3679694"/>
              <a:gd name="connsiteX478" fmla="*/ 6927165 w 8682852"/>
              <a:gd name="connsiteY478" fmla="*/ 1423016 h 3679694"/>
              <a:gd name="connsiteX479" fmla="*/ 6938818 w 8682852"/>
              <a:gd name="connsiteY479" fmla="*/ 1423016 h 3679694"/>
              <a:gd name="connsiteX480" fmla="*/ 6954355 w 8682852"/>
              <a:gd name="connsiteY480" fmla="*/ 1423016 h 3679694"/>
              <a:gd name="connsiteX481" fmla="*/ 7024272 w 8682852"/>
              <a:gd name="connsiteY481" fmla="*/ 1426901 h 3679694"/>
              <a:gd name="connsiteX482" fmla="*/ 7043693 w 8682852"/>
              <a:gd name="connsiteY482" fmla="*/ 1426901 h 3679694"/>
              <a:gd name="connsiteX483" fmla="*/ 7055346 w 8682852"/>
              <a:gd name="connsiteY483" fmla="*/ 1430786 h 3679694"/>
              <a:gd name="connsiteX484" fmla="*/ 7063114 w 8682852"/>
              <a:gd name="connsiteY484" fmla="*/ 1430786 h 3679694"/>
              <a:gd name="connsiteX485" fmla="*/ 7074767 w 8682852"/>
              <a:gd name="connsiteY485" fmla="*/ 1430786 h 3679694"/>
              <a:gd name="connsiteX486" fmla="*/ 7094189 w 8682852"/>
              <a:gd name="connsiteY486" fmla="*/ 1434671 h 3679694"/>
              <a:gd name="connsiteX487" fmla="*/ 7133031 w 8682852"/>
              <a:gd name="connsiteY487" fmla="*/ 1438557 h 3679694"/>
              <a:gd name="connsiteX488" fmla="*/ 7179642 w 8682852"/>
              <a:gd name="connsiteY488" fmla="*/ 1442442 h 3679694"/>
              <a:gd name="connsiteX489" fmla="*/ 7202948 w 8682852"/>
              <a:gd name="connsiteY489" fmla="*/ 1446327 h 3679694"/>
              <a:gd name="connsiteX490" fmla="*/ 7230138 w 8682852"/>
              <a:gd name="connsiteY490" fmla="*/ 1450212 h 3679694"/>
              <a:gd name="connsiteX491" fmla="*/ 7253443 w 8682852"/>
              <a:gd name="connsiteY491" fmla="*/ 1454097 h 3679694"/>
              <a:gd name="connsiteX492" fmla="*/ 7261212 w 8682852"/>
              <a:gd name="connsiteY492" fmla="*/ 1454097 h 3679694"/>
              <a:gd name="connsiteX493" fmla="*/ 7331128 w 8682852"/>
              <a:gd name="connsiteY493" fmla="*/ 1461868 h 3679694"/>
              <a:gd name="connsiteX494" fmla="*/ 7358318 w 8682852"/>
              <a:gd name="connsiteY494" fmla="*/ 1465753 h 3679694"/>
              <a:gd name="connsiteX495" fmla="*/ 7397161 w 8682852"/>
              <a:gd name="connsiteY495" fmla="*/ 1469638 h 3679694"/>
              <a:gd name="connsiteX496" fmla="*/ 7428235 w 8682852"/>
              <a:gd name="connsiteY496" fmla="*/ 1469638 h 3679694"/>
              <a:gd name="connsiteX497" fmla="*/ 7447656 w 8682852"/>
              <a:gd name="connsiteY497" fmla="*/ 1473523 h 3679694"/>
              <a:gd name="connsiteX498" fmla="*/ 7463194 w 8682852"/>
              <a:gd name="connsiteY498" fmla="*/ 1473523 h 3679694"/>
              <a:gd name="connsiteX499" fmla="*/ 7478730 w 8682852"/>
              <a:gd name="connsiteY499" fmla="*/ 1477409 h 3679694"/>
              <a:gd name="connsiteX500" fmla="*/ 7575837 w 8682852"/>
              <a:gd name="connsiteY500" fmla="*/ 1489064 h 3679694"/>
              <a:gd name="connsiteX501" fmla="*/ 7603027 w 8682852"/>
              <a:gd name="connsiteY501" fmla="*/ 1496835 h 3679694"/>
              <a:gd name="connsiteX502" fmla="*/ 7630216 w 8682852"/>
              <a:gd name="connsiteY502" fmla="*/ 1500720 h 3679694"/>
              <a:gd name="connsiteX503" fmla="*/ 7641870 w 8682852"/>
              <a:gd name="connsiteY503" fmla="*/ 1504605 h 3679694"/>
              <a:gd name="connsiteX504" fmla="*/ 7657406 w 8682852"/>
              <a:gd name="connsiteY504" fmla="*/ 1508490 h 3679694"/>
              <a:gd name="connsiteX505" fmla="*/ 7680712 w 8682852"/>
              <a:gd name="connsiteY505" fmla="*/ 1508490 h 3679694"/>
              <a:gd name="connsiteX506" fmla="*/ 7735092 w 8682852"/>
              <a:gd name="connsiteY506" fmla="*/ 1520146 h 3679694"/>
              <a:gd name="connsiteX507" fmla="*/ 7750629 w 8682852"/>
              <a:gd name="connsiteY507" fmla="*/ 1520146 h 3679694"/>
              <a:gd name="connsiteX508" fmla="*/ 7766166 w 8682852"/>
              <a:gd name="connsiteY508" fmla="*/ 1524031 h 3679694"/>
              <a:gd name="connsiteX509" fmla="*/ 7770050 w 8682852"/>
              <a:gd name="connsiteY509" fmla="*/ 1531801 h 3679694"/>
              <a:gd name="connsiteX510" fmla="*/ 7781703 w 8682852"/>
              <a:gd name="connsiteY510" fmla="*/ 1535687 h 3679694"/>
              <a:gd name="connsiteX511" fmla="*/ 7793356 w 8682852"/>
              <a:gd name="connsiteY511" fmla="*/ 1539572 h 3679694"/>
              <a:gd name="connsiteX512" fmla="*/ 7812777 w 8682852"/>
              <a:gd name="connsiteY512" fmla="*/ 1543457 h 3679694"/>
              <a:gd name="connsiteX513" fmla="*/ 7847736 w 8682852"/>
              <a:gd name="connsiteY513" fmla="*/ 1547342 h 3679694"/>
              <a:gd name="connsiteX514" fmla="*/ 7882694 w 8682852"/>
              <a:gd name="connsiteY514" fmla="*/ 1551227 h 3679694"/>
              <a:gd name="connsiteX515" fmla="*/ 7898231 w 8682852"/>
              <a:gd name="connsiteY515" fmla="*/ 1551227 h 3679694"/>
              <a:gd name="connsiteX516" fmla="*/ 7906000 w 8682852"/>
              <a:gd name="connsiteY516" fmla="*/ 1555113 h 3679694"/>
              <a:gd name="connsiteX517" fmla="*/ 7921536 w 8682852"/>
              <a:gd name="connsiteY517" fmla="*/ 1558998 h 3679694"/>
              <a:gd name="connsiteX518" fmla="*/ 8006990 w 8682852"/>
              <a:gd name="connsiteY518" fmla="*/ 1574539 h 3679694"/>
              <a:gd name="connsiteX519" fmla="*/ 8049717 w 8682852"/>
              <a:gd name="connsiteY519" fmla="*/ 1582309 h 3679694"/>
              <a:gd name="connsiteX520" fmla="*/ 8080791 w 8682852"/>
              <a:gd name="connsiteY520" fmla="*/ 1586194 h 3679694"/>
              <a:gd name="connsiteX521" fmla="*/ 8100212 w 8682852"/>
              <a:gd name="connsiteY521" fmla="*/ 1590079 h 3679694"/>
              <a:gd name="connsiteX522" fmla="*/ 8189550 w 8682852"/>
              <a:gd name="connsiteY522" fmla="*/ 1609505 h 3679694"/>
              <a:gd name="connsiteX523" fmla="*/ 8208972 w 8682852"/>
              <a:gd name="connsiteY523" fmla="*/ 1609505 h 3679694"/>
              <a:gd name="connsiteX524" fmla="*/ 8240046 w 8682852"/>
              <a:gd name="connsiteY524" fmla="*/ 1617276 h 3679694"/>
              <a:gd name="connsiteX525" fmla="*/ 8267236 w 8682852"/>
              <a:gd name="connsiteY525" fmla="*/ 1621161 h 3679694"/>
              <a:gd name="connsiteX526" fmla="*/ 8275004 w 8682852"/>
              <a:gd name="connsiteY526" fmla="*/ 1621161 h 3679694"/>
              <a:gd name="connsiteX527" fmla="*/ 8294426 w 8682852"/>
              <a:gd name="connsiteY527" fmla="*/ 1625046 h 3679694"/>
              <a:gd name="connsiteX528" fmla="*/ 8321616 w 8682852"/>
              <a:gd name="connsiteY528" fmla="*/ 1632817 h 3679694"/>
              <a:gd name="connsiteX529" fmla="*/ 8344921 w 8682852"/>
              <a:gd name="connsiteY529" fmla="*/ 1636702 h 3679694"/>
              <a:gd name="connsiteX530" fmla="*/ 8360458 w 8682852"/>
              <a:gd name="connsiteY530" fmla="*/ 1640587 h 3679694"/>
              <a:gd name="connsiteX531" fmla="*/ 8387648 w 8682852"/>
              <a:gd name="connsiteY531" fmla="*/ 1644472 h 3679694"/>
              <a:gd name="connsiteX532" fmla="*/ 8410954 w 8682852"/>
              <a:gd name="connsiteY532" fmla="*/ 1648357 h 3679694"/>
              <a:gd name="connsiteX533" fmla="*/ 8422606 w 8682852"/>
              <a:gd name="connsiteY533" fmla="*/ 1652242 h 3679694"/>
              <a:gd name="connsiteX534" fmla="*/ 8438143 w 8682852"/>
              <a:gd name="connsiteY534" fmla="*/ 1656128 h 3679694"/>
              <a:gd name="connsiteX535" fmla="*/ 8449796 w 8682852"/>
              <a:gd name="connsiteY535" fmla="*/ 1660013 h 3679694"/>
              <a:gd name="connsiteX536" fmla="*/ 8465333 w 8682852"/>
              <a:gd name="connsiteY536" fmla="*/ 1663898 h 3679694"/>
              <a:gd name="connsiteX537" fmla="*/ 8480870 w 8682852"/>
              <a:gd name="connsiteY537" fmla="*/ 1667783 h 3679694"/>
              <a:gd name="connsiteX538" fmla="*/ 8519713 w 8682852"/>
              <a:gd name="connsiteY538" fmla="*/ 1675554 h 3679694"/>
              <a:gd name="connsiteX539" fmla="*/ 8636241 w 8682852"/>
              <a:gd name="connsiteY539" fmla="*/ 1702750 h 3679694"/>
              <a:gd name="connsiteX540" fmla="*/ 8644009 w 8682852"/>
              <a:gd name="connsiteY540" fmla="*/ 1706635 h 3679694"/>
              <a:gd name="connsiteX541" fmla="*/ 8682852 w 8682852"/>
              <a:gd name="connsiteY541" fmla="*/ 1718291 h 3679694"/>
              <a:gd name="connsiteX542" fmla="*/ 8651778 w 8682852"/>
              <a:gd name="connsiteY542" fmla="*/ 1722176 h 3679694"/>
              <a:gd name="connsiteX543" fmla="*/ 8570208 w 8682852"/>
              <a:gd name="connsiteY543" fmla="*/ 1718291 h 3679694"/>
              <a:gd name="connsiteX544" fmla="*/ 8550787 w 8682852"/>
              <a:gd name="connsiteY544" fmla="*/ 1714406 h 3679694"/>
              <a:gd name="connsiteX545" fmla="*/ 8543019 w 8682852"/>
              <a:gd name="connsiteY545" fmla="*/ 1710520 h 3679694"/>
              <a:gd name="connsiteX546" fmla="*/ 8523597 w 8682852"/>
              <a:gd name="connsiteY546" fmla="*/ 1706635 h 3679694"/>
              <a:gd name="connsiteX547" fmla="*/ 8492523 w 8682852"/>
              <a:gd name="connsiteY547" fmla="*/ 1706635 h 3679694"/>
              <a:gd name="connsiteX548" fmla="*/ 8465333 w 8682852"/>
              <a:gd name="connsiteY548" fmla="*/ 1702750 h 3679694"/>
              <a:gd name="connsiteX549" fmla="*/ 8445912 w 8682852"/>
              <a:gd name="connsiteY549" fmla="*/ 1702750 h 3679694"/>
              <a:gd name="connsiteX550" fmla="*/ 8434259 w 8682852"/>
              <a:gd name="connsiteY550" fmla="*/ 1698865 h 3679694"/>
              <a:gd name="connsiteX551" fmla="*/ 8426491 w 8682852"/>
              <a:gd name="connsiteY551" fmla="*/ 1698865 h 3679694"/>
              <a:gd name="connsiteX552" fmla="*/ 8395417 w 8682852"/>
              <a:gd name="connsiteY552" fmla="*/ 1694980 h 3679694"/>
              <a:gd name="connsiteX553" fmla="*/ 8341037 w 8682852"/>
              <a:gd name="connsiteY553" fmla="*/ 1687209 h 3679694"/>
              <a:gd name="connsiteX554" fmla="*/ 8325500 w 8682852"/>
              <a:gd name="connsiteY554" fmla="*/ 1683324 h 3679694"/>
              <a:gd name="connsiteX555" fmla="*/ 8302194 w 8682852"/>
              <a:gd name="connsiteY555" fmla="*/ 1683324 h 3679694"/>
              <a:gd name="connsiteX556" fmla="*/ 8240046 w 8682852"/>
              <a:gd name="connsiteY556" fmla="*/ 1671668 h 3679694"/>
              <a:gd name="connsiteX557" fmla="*/ 8189550 w 8682852"/>
              <a:gd name="connsiteY557" fmla="*/ 1671668 h 3679694"/>
              <a:gd name="connsiteX558" fmla="*/ 8142940 w 8682852"/>
              <a:gd name="connsiteY558" fmla="*/ 1679439 h 3679694"/>
              <a:gd name="connsiteX559" fmla="*/ 8115750 w 8682852"/>
              <a:gd name="connsiteY559" fmla="*/ 1687209 h 3679694"/>
              <a:gd name="connsiteX560" fmla="*/ 8076907 w 8682852"/>
              <a:gd name="connsiteY560" fmla="*/ 1691094 h 3679694"/>
              <a:gd name="connsiteX561" fmla="*/ 8049717 w 8682852"/>
              <a:gd name="connsiteY561" fmla="*/ 1687209 h 3679694"/>
              <a:gd name="connsiteX562" fmla="*/ 8041948 w 8682852"/>
              <a:gd name="connsiteY562" fmla="*/ 1683324 h 3679694"/>
              <a:gd name="connsiteX563" fmla="*/ 8057486 w 8682852"/>
              <a:gd name="connsiteY563" fmla="*/ 1675554 h 3679694"/>
              <a:gd name="connsiteX564" fmla="*/ 8127402 w 8682852"/>
              <a:gd name="connsiteY564" fmla="*/ 1675554 h 3679694"/>
              <a:gd name="connsiteX565" fmla="*/ 8045833 w 8682852"/>
              <a:gd name="connsiteY565" fmla="*/ 1663898 h 3679694"/>
              <a:gd name="connsiteX566" fmla="*/ 8006990 w 8682852"/>
              <a:gd name="connsiteY566" fmla="*/ 1660013 h 3679694"/>
              <a:gd name="connsiteX567" fmla="*/ 7995338 w 8682852"/>
              <a:gd name="connsiteY567" fmla="*/ 1660013 h 3679694"/>
              <a:gd name="connsiteX568" fmla="*/ 7975916 w 8682852"/>
              <a:gd name="connsiteY568" fmla="*/ 1656128 h 3679694"/>
              <a:gd name="connsiteX569" fmla="*/ 7940958 w 8682852"/>
              <a:gd name="connsiteY569" fmla="*/ 1656128 h 3679694"/>
              <a:gd name="connsiteX570" fmla="*/ 7906000 w 8682852"/>
              <a:gd name="connsiteY570" fmla="*/ 1652242 h 3679694"/>
              <a:gd name="connsiteX571" fmla="*/ 7882694 w 8682852"/>
              <a:gd name="connsiteY571" fmla="*/ 1656128 h 3679694"/>
              <a:gd name="connsiteX572" fmla="*/ 7894346 w 8682852"/>
              <a:gd name="connsiteY572" fmla="*/ 1656128 h 3679694"/>
              <a:gd name="connsiteX573" fmla="*/ 7937074 w 8682852"/>
              <a:gd name="connsiteY573" fmla="*/ 1667783 h 3679694"/>
              <a:gd name="connsiteX574" fmla="*/ 7878810 w 8682852"/>
              <a:gd name="connsiteY574" fmla="*/ 1660013 h 3679694"/>
              <a:gd name="connsiteX575" fmla="*/ 7874925 w 8682852"/>
              <a:gd name="connsiteY575" fmla="*/ 1652242 h 3679694"/>
              <a:gd name="connsiteX576" fmla="*/ 7867156 w 8682852"/>
              <a:gd name="connsiteY576" fmla="*/ 1648357 h 3679694"/>
              <a:gd name="connsiteX577" fmla="*/ 7851620 w 8682852"/>
              <a:gd name="connsiteY577" fmla="*/ 1644472 h 3679694"/>
              <a:gd name="connsiteX578" fmla="*/ 7832198 w 8682852"/>
              <a:gd name="connsiteY578" fmla="*/ 1644472 h 3679694"/>
              <a:gd name="connsiteX579" fmla="*/ 7824430 w 8682852"/>
              <a:gd name="connsiteY579" fmla="*/ 1644472 h 3679694"/>
              <a:gd name="connsiteX580" fmla="*/ 7805008 w 8682852"/>
              <a:gd name="connsiteY580" fmla="*/ 1644472 h 3679694"/>
              <a:gd name="connsiteX581" fmla="*/ 7824430 w 8682852"/>
              <a:gd name="connsiteY581" fmla="*/ 1675554 h 3679694"/>
              <a:gd name="connsiteX582" fmla="*/ 7839967 w 8682852"/>
              <a:gd name="connsiteY582" fmla="*/ 1679439 h 3679694"/>
              <a:gd name="connsiteX583" fmla="*/ 7863272 w 8682852"/>
              <a:gd name="connsiteY583" fmla="*/ 1691094 h 3679694"/>
              <a:gd name="connsiteX584" fmla="*/ 7909884 w 8682852"/>
              <a:gd name="connsiteY584" fmla="*/ 1710520 h 3679694"/>
              <a:gd name="connsiteX585" fmla="*/ 7925420 w 8682852"/>
              <a:gd name="connsiteY585" fmla="*/ 1710520 h 3679694"/>
              <a:gd name="connsiteX586" fmla="*/ 7937074 w 8682852"/>
              <a:gd name="connsiteY586" fmla="*/ 1714406 h 3679694"/>
              <a:gd name="connsiteX587" fmla="*/ 7952610 w 8682852"/>
              <a:gd name="connsiteY587" fmla="*/ 1718291 h 3679694"/>
              <a:gd name="connsiteX588" fmla="*/ 7964264 w 8682852"/>
              <a:gd name="connsiteY588" fmla="*/ 1722176 h 3679694"/>
              <a:gd name="connsiteX589" fmla="*/ 7975916 w 8682852"/>
              <a:gd name="connsiteY589" fmla="*/ 1726061 h 3679694"/>
              <a:gd name="connsiteX590" fmla="*/ 7991453 w 8682852"/>
              <a:gd name="connsiteY590" fmla="*/ 1729946 h 3679694"/>
              <a:gd name="connsiteX591" fmla="*/ 8010874 w 8682852"/>
              <a:gd name="connsiteY591" fmla="*/ 1733832 h 3679694"/>
              <a:gd name="connsiteX592" fmla="*/ 8030296 w 8682852"/>
              <a:gd name="connsiteY592" fmla="*/ 1733832 h 3679694"/>
              <a:gd name="connsiteX593" fmla="*/ 8053602 w 8682852"/>
              <a:gd name="connsiteY593" fmla="*/ 1733832 h 3679694"/>
              <a:gd name="connsiteX594" fmla="*/ 8065254 w 8682852"/>
              <a:gd name="connsiteY594" fmla="*/ 1737717 h 3679694"/>
              <a:gd name="connsiteX595" fmla="*/ 8073022 w 8682852"/>
              <a:gd name="connsiteY595" fmla="*/ 1737717 h 3679694"/>
              <a:gd name="connsiteX596" fmla="*/ 8146824 w 8682852"/>
              <a:gd name="connsiteY596" fmla="*/ 1753258 h 3679694"/>
              <a:gd name="connsiteX597" fmla="*/ 8177898 w 8682852"/>
              <a:gd name="connsiteY597" fmla="*/ 1761028 h 3679694"/>
              <a:gd name="connsiteX598" fmla="*/ 8205088 w 8682852"/>
              <a:gd name="connsiteY598" fmla="*/ 1768798 h 3679694"/>
              <a:gd name="connsiteX599" fmla="*/ 8267236 w 8682852"/>
              <a:gd name="connsiteY599" fmla="*/ 1776569 h 3679694"/>
              <a:gd name="connsiteX600" fmla="*/ 8290542 w 8682852"/>
              <a:gd name="connsiteY600" fmla="*/ 1780454 h 3679694"/>
              <a:gd name="connsiteX601" fmla="*/ 8302194 w 8682852"/>
              <a:gd name="connsiteY601" fmla="*/ 1784339 h 3679694"/>
              <a:gd name="connsiteX602" fmla="*/ 8321616 w 8682852"/>
              <a:gd name="connsiteY602" fmla="*/ 1792110 h 3679694"/>
              <a:gd name="connsiteX603" fmla="*/ 8383764 w 8682852"/>
              <a:gd name="connsiteY603" fmla="*/ 1803765 h 3679694"/>
              <a:gd name="connsiteX604" fmla="*/ 8410954 w 8682852"/>
              <a:gd name="connsiteY604" fmla="*/ 1811536 h 3679694"/>
              <a:gd name="connsiteX605" fmla="*/ 8442028 w 8682852"/>
              <a:gd name="connsiteY605" fmla="*/ 1815421 h 3679694"/>
              <a:gd name="connsiteX606" fmla="*/ 8476986 w 8682852"/>
              <a:gd name="connsiteY606" fmla="*/ 1823191 h 3679694"/>
              <a:gd name="connsiteX607" fmla="*/ 8496407 w 8682852"/>
              <a:gd name="connsiteY607" fmla="*/ 1827076 h 3679694"/>
              <a:gd name="connsiteX608" fmla="*/ 8523597 w 8682852"/>
              <a:gd name="connsiteY608" fmla="*/ 1830962 h 3679694"/>
              <a:gd name="connsiteX609" fmla="*/ 8543019 w 8682852"/>
              <a:gd name="connsiteY609" fmla="*/ 1834847 h 3679694"/>
              <a:gd name="connsiteX610" fmla="*/ 8550787 w 8682852"/>
              <a:gd name="connsiteY610" fmla="*/ 1838732 h 3679694"/>
              <a:gd name="connsiteX611" fmla="*/ 8612935 w 8682852"/>
              <a:gd name="connsiteY611" fmla="*/ 1850388 h 3679694"/>
              <a:gd name="connsiteX612" fmla="*/ 8636241 w 8682852"/>
              <a:gd name="connsiteY612" fmla="*/ 1858158 h 3679694"/>
              <a:gd name="connsiteX613" fmla="*/ 8667315 w 8682852"/>
              <a:gd name="connsiteY613" fmla="*/ 1869814 h 3679694"/>
              <a:gd name="connsiteX614" fmla="*/ 8678968 w 8682852"/>
              <a:gd name="connsiteY614" fmla="*/ 1889240 h 3679694"/>
              <a:gd name="connsiteX615" fmla="*/ 8651778 w 8682852"/>
              <a:gd name="connsiteY615" fmla="*/ 1904780 h 3679694"/>
              <a:gd name="connsiteX616" fmla="*/ 8628472 w 8682852"/>
              <a:gd name="connsiteY616" fmla="*/ 1904780 h 3679694"/>
              <a:gd name="connsiteX617" fmla="*/ 8609051 w 8682852"/>
              <a:gd name="connsiteY617" fmla="*/ 1900895 h 3679694"/>
              <a:gd name="connsiteX618" fmla="*/ 8558556 w 8682852"/>
              <a:gd name="connsiteY618" fmla="*/ 1897010 h 3679694"/>
              <a:gd name="connsiteX619" fmla="*/ 8508060 w 8682852"/>
              <a:gd name="connsiteY619" fmla="*/ 1885354 h 3679694"/>
              <a:gd name="connsiteX620" fmla="*/ 8484755 w 8682852"/>
              <a:gd name="connsiteY620" fmla="*/ 1858158 h 3679694"/>
              <a:gd name="connsiteX621" fmla="*/ 8418722 w 8682852"/>
              <a:gd name="connsiteY621" fmla="*/ 1842617 h 3679694"/>
              <a:gd name="connsiteX622" fmla="*/ 8403185 w 8682852"/>
              <a:gd name="connsiteY622" fmla="*/ 1842617 h 3679694"/>
              <a:gd name="connsiteX623" fmla="*/ 8375995 w 8682852"/>
              <a:gd name="connsiteY623" fmla="*/ 1838732 h 3679694"/>
              <a:gd name="connsiteX624" fmla="*/ 8298310 w 8682852"/>
              <a:gd name="connsiteY624" fmla="*/ 1834847 h 3679694"/>
              <a:gd name="connsiteX625" fmla="*/ 8286657 w 8682852"/>
              <a:gd name="connsiteY625" fmla="*/ 1830962 h 3679694"/>
              <a:gd name="connsiteX626" fmla="*/ 8263352 w 8682852"/>
              <a:gd name="connsiteY626" fmla="*/ 1823191 h 3679694"/>
              <a:gd name="connsiteX627" fmla="*/ 8232278 w 8682852"/>
              <a:gd name="connsiteY627" fmla="*/ 1815421 h 3679694"/>
              <a:gd name="connsiteX628" fmla="*/ 8197319 w 8682852"/>
              <a:gd name="connsiteY628" fmla="*/ 1807650 h 3679694"/>
              <a:gd name="connsiteX629" fmla="*/ 8131286 w 8682852"/>
              <a:gd name="connsiteY629" fmla="*/ 1792110 h 3679694"/>
              <a:gd name="connsiteX630" fmla="*/ 8111866 w 8682852"/>
              <a:gd name="connsiteY630" fmla="*/ 1792110 h 3679694"/>
              <a:gd name="connsiteX631" fmla="*/ 8088560 w 8682852"/>
              <a:gd name="connsiteY631" fmla="*/ 1788224 h 3679694"/>
              <a:gd name="connsiteX632" fmla="*/ 8049717 w 8682852"/>
              <a:gd name="connsiteY632" fmla="*/ 1780454 h 3679694"/>
              <a:gd name="connsiteX633" fmla="*/ 7983684 w 8682852"/>
              <a:gd name="connsiteY633" fmla="*/ 1768798 h 3679694"/>
              <a:gd name="connsiteX634" fmla="*/ 7960379 w 8682852"/>
              <a:gd name="connsiteY634" fmla="*/ 1764913 h 3679694"/>
              <a:gd name="connsiteX635" fmla="*/ 7940958 w 8682852"/>
              <a:gd name="connsiteY635" fmla="*/ 1757143 h 3679694"/>
              <a:gd name="connsiteX636" fmla="*/ 7933189 w 8682852"/>
              <a:gd name="connsiteY636" fmla="*/ 1757143 h 3679694"/>
              <a:gd name="connsiteX637" fmla="*/ 7921536 w 8682852"/>
              <a:gd name="connsiteY637" fmla="*/ 1753258 h 3679694"/>
              <a:gd name="connsiteX638" fmla="*/ 7906000 w 8682852"/>
              <a:gd name="connsiteY638" fmla="*/ 1753258 h 3679694"/>
              <a:gd name="connsiteX639" fmla="*/ 7851620 w 8682852"/>
              <a:gd name="connsiteY639" fmla="*/ 1745487 h 3679694"/>
              <a:gd name="connsiteX640" fmla="*/ 7820546 w 8682852"/>
              <a:gd name="connsiteY640" fmla="*/ 1741602 h 3679694"/>
              <a:gd name="connsiteX641" fmla="*/ 7781703 w 8682852"/>
              <a:gd name="connsiteY641" fmla="*/ 1737717 h 3679694"/>
              <a:gd name="connsiteX642" fmla="*/ 7754513 w 8682852"/>
              <a:gd name="connsiteY642" fmla="*/ 1733832 h 3679694"/>
              <a:gd name="connsiteX643" fmla="*/ 7711786 w 8682852"/>
              <a:gd name="connsiteY643" fmla="*/ 1726061 h 3679694"/>
              <a:gd name="connsiteX644" fmla="*/ 7653522 w 8682852"/>
              <a:gd name="connsiteY644" fmla="*/ 1714406 h 3679694"/>
              <a:gd name="connsiteX645" fmla="*/ 7649638 w 8682852"/>
              <a:gd name="connsiteY645" fmla="*/ 1710520 h 3679694"/>
              <a:gd name="connsiteX646" fmla="*/ 7641870 w 8682852"/>
              <a:gd name="connsiteY646" fmla="*/ 1710520 h 3679694"/>
              <a:gd name="connsiteX647" fmla="*/ 7630216 w 8682852"/>
              <a:gd name="connsiteY647" fmla="*/ 1710520 h 3679694"/>
              <a:gd name="connsiteX648" fmla="*/ 7610796 w 8682852"/>
              <a:gd name="connsiteY648" fmla="*/ 1706635 h 3679694"/>
              <a:gd name="connsiteX649" fmla="*/ 7595258 w 8682852"/>
              <a:gd name="connsiteY649" fmla="*/ 1706635 h 3679694"/>
              <a:gd name="connsiteX650" fmla="*/ 7571952 w 8682852"/>
              <a:gd name="connsiteY650" fmla="*/ 1710520 h 3679694"/>
              <a:gd name="connsiteX651" fmla="*/ 7540878 w 8682852"/>
              <a:gd name="connsiteY651" fmla="*/ 1714406 h 3679694"/>
              <a:gd name="connsiteX652" fmla="*/ 7552532 w 8682852"/>
              <a:gd name="connsiteY652" fmla="*/ 1718291 h 3679694"/>
              <a:gd name="connsiteX653" fmla="*/ 7560300 w 8682852"/>
              <a:gd name="connsiteY653" fmla="*/ 1722176 h 3679694"/>
              <a:gd name="connsiteX654" fmla="*/ 7548647 w 8682852"/>
              <a:gd name="connsiteY654" fmla="*/ 1729946 h 3679694"/>
              <a:gd name="connsiteX655" fmla="*/ 7533110 w 8682852"/>
              <a:gd name="connsiteY655" fmla="*/ 1729946 h 3679694"/>
              <a:gd name="connsiteX656" fmla="*/ 7521457 w 8682852"/>
              <a:gd name="connsiteY656" fmla="*/ 1729946 h 3679694"/>
              <a:gd name="connsiteX657" fmla="*/ 7509804 w 8682852"/>
              <a:gd name="connsiteY657" fmla="*/ 1729946 h 3679694"/>
              <a:gd name="connsiteX658" fmla="*/ 7490383 w 8682852"/>
              <a:gd name="connsiteY658" fmla="*/ 1726061 h 3679694"/>
              <a:gd name="connsiteX659" fmla="*/ 7474846 w 8682852"/>
              <a:gd name="connsiteY659" fmla="*/ 1726061 h 3679694"/>
              <a:gd name="connsiteX660" fmla="*/ 7439888 w 8682852"/>
              <a:gd name="connsiteY660" fmla="*/ 1729946 h 3679694"/>
              <a:gd name="connsiteX661" fmla="*/ 7408814 w 8682852"/>
              <a:gd name="connsiteY661" fmla="*/ 1726061 h 3679694"/>
              <a:gd name="connsiteX662" fmla="*/ 7404930 w 8682852"/>
              <a:gd name="connsiteY662" fmla="*/ 1733832 h 3679694"/>
              <a:gd name="connsiteX663" fmla="*/ 7373855 w 8682852"/>
              <a:gd name="connsiteY663" fmla="*/ 1741602 h 3679694"/>
              <a:gd name="connsiteX664" fmla="*/ 7338897 w 8682852"/>
              <a:gd name="connsiteY664" fmla="*/ 1729946 h 3679694"/>
              <a:gd name="connsiteX665" fmla="*/ 7303938 w 8682852"/>
              <a:gd name="connsiteY665" fmla="*/ 1714406 h 3679694"/>
              <a:gd name="connsiteX666" fmla="*/ 7319476 w 8682852"/>
              <a:gd name="connsiteY666" fmla="*/ 1710520 h 3679694"/>
              <a:gd name="connsiteX667" fmla="*/ 7303938 w 8682852"/>
              <a:gd name="connsiteY667" fmla="*/ 1702750 h 3679694"/>
              <a:gd name="connsiteX668" fmla="*/ 7195179 w 8682852"/>
              <a:gd name="connsiteY668" fmla="*/ 1687209 h 3679694"/>
              <a:gd name="connsiteX669" fmla="*/ 7175758 w 8682852"/>
              <a:gd name="connsiteY669" fmla="*/ 1687209 h 3679694"/>
              <a:gd name="connsiteX670" fmla="*/ 7144684 w 8682852"/>
              <a:gd name="connsiteY670" fmla="*/ 1687209 h 3679694"/>
              <a:gd name="connsiteX671" fmla="*/ 7113610 w 8682852"/>
              <a:gd name="connsiteY671" fmla="*/ 1683324 h 3679694"/>
              <a:gd name="connsiteX672" fmla="*/ 7024272 w 8682852"/>
              <a:gd name="connsiteY672" fmla="*/ 1679439 h 3679694"/>
              <a:gd name="connsiteX673" fmla="*/ 6899975 w 8682852"/>
              <a:gd name="connsiteY673" fmla="*/ 1683324 h 3679694"/>
              <a:gd name="connsiteX674" fmla="*/ 6923281 w 8682852"/>
              <a:gd name="connsiteY674" fmla="*/ 1687209 h 3679694"/>
              <a:gd name="connsiteX675" fmla="*/ 6973776 w 8682852"/>
              <a:gd name="connsiteY675" fmla="*/ 1694980 h 3679694"/>
              <a:gd name="connsiteX676" fmla="*/ 6927165 w 8682852"/>
              <a:gd name="connsiteY676" fmla="*/ 1698865 h 3679694"/>
              <a:gd name="connsiteX677" fmla="*/ 6880554 w 8682852"/>
              <a:gd name="connsiteY677" fmla="*/ 1694980 h 3679694"/>
              <a:gd name="connsiteX678" fmla="*/ 6826174 w 8682852"/>
              <a:gd name="connsiteY678" fmla="*/ 1687209 h 3679694"/>
              <a:gd name="connsiteX679" fmla="*/ 6857248 w 8682852"/>
              <a:gd name="connsiteY679" fmla="*/ 1687209 h 3679694"/>
              <a:gd name="connsiteX680" fmla="*/ 6880554 w 8682852"/>
              <a:gd name="connsiteY680" fmla="*/ 1687209 h 3679694"/>
              <a:gd name="connsiteX681" fmla="*/ 6896091 w 8682852"/>
              <a:gd name="connsiteY681" fmla="*/ 1683324 h 3679694"/>
              <a:gd name="connsiteX682" fmla="*/ 6841711 w 8682852"/>
              <a:gd name="connsiteY682" fmla="*/ 1675554 h 3679694"/>
              <a:gd name="connsiteX683" fmla="*/ 6833943 w 8682852"/>
              <a:gd name="connsiteY683" fmla="*/ 1667783 h 3679694"/>
              <a:gd name="connsiteX684" fmla="*/ 6814522 w 8682852"/>
              <a:gd name="connsiteY684" fmla="*/ 1671668 h 3679694"/>
              <a:gd name="connsiteX685" fmla="*/ 6783447 w 8682852"/>
              <a:gd name="connsiteY685" fmla="*/ 1675554 h 3679694"/>
              <a:gd name="connsiteX686" fmla="*/ 6748489 w 8682852"/>
              <a:gd name="connsiteY686" fmla="*/ 1675554 h 3679694"/>
              <a:gd name="connsiteX687" fmla="*/ 6697994 w 8682852"/>
              <a:gd name="connsiteY687" fmla="*/ 1671668 h 3679694"/>
              <a:gd name="connsiteX688" fmla="*/ 6666920 w 8682852"/>
              <a:gd name="connsiteY688" fmla="*/ 1675554 h 3679694"/>
              <a:gd name="connsiteX689" fmla="*/ 6678572 w 8682852"/>
              <a:gd name="connsiteY689" fmla="*/ 1679439 h 3679694"/>
              <a:gd name="connsiteX690" fmla="*/ 6690225 w 8682852"/>
              <a:gd name="connsiteY690" fmla="*/ 1683324 h 3679694"/>
              <a:gd name="connsiteX691" fmla="*/ 6674688 w 8682852"/>
              <a:gd name="connsiteY691" fmla="*/ 1687209 h 3679694"/>
              <a:gd name="connsiteX692" fmla="*/ 6631961 w 8682852"/>
              <a:gd name="connsiteY692" fmla="*/ 1687209 h 3679694"/>
              <a:gd name="connsiteX693" fmla="*/ 6616424 w 8682852"/>
              <a:gd name="connsiteY693" fmla="*/ 1687209 h 3679694"/>
              <a:gd name="connsiteX694" fmla="*/ 6608656 w 8682852"/>
              <a:gd name="connsiteY694" fmla="*/ 1687209 h 3679694"/>
              <a:gd name="connsiteX695" fmla="*/ 6577581 w 8682852"/>
              <a:gd name="connsiteY695" fmla="*/ 1687209 h 3679694"/>
              <a:gd name="connsiteX696" fmla="*/ 6538739 w 8682852"/>
              <a:gd name="connsiteY696" fmla="*/ 1687209 h 3679694"/>
              <a:gd name="connsiteX697" fmla="*/ 6492128 w 8682852"/>
              <a:gd name="connsiteY697" fmla="*/ 1683324 h 3679694"/>
              <a:gd name="connsiteX698" fmla="*/ 6406674 w 8682852"/>
              <a:gd name="connsiteY698" fmla="*/ 1679439 h 3679694"/>
              <a:gd name="connsiteX699" fmla="*/ 6395021 w 8682852"/>
              <a:gd name="connsiteY699" fmla="*/ 1687209 h 3679694"/>
              <a:gd name="connsiteX700" fmla="*/ 6383368 w 8682852"/>
              <a:gd name="connsiteY700" fmla="*/ 1691094 h 3679694"/>
              <a:gd name="connsiteX701" fmla="*/ 6375600 w 8682852"/>
              <a:gd name="connsiteY701" fmla="*/ 1691094 h 3679694"/>
              <a:gd name="connsiteX702" fmla="*/ 6356178 w 8682852"/>
              <a:gd name="connsiteY702" fmla="*/ 1687209 h 3679694"/>
              <a:gd name="connsiteX703" fmla="*/ 6328989 w 8682852"/>
              <a:gd name="connsiteY703" fmla="*/ 1679439 h 3679694"/>
              <a:gd name="connsiteX704" fmla="*/ 6297915 w 8682852"/>
              <a:gd name="connsiteY704" fmla="*/ 1679439 h 3679694"/>
              <a:gd name="connsiteX705" fmla="*/ 6274609 w 8682852"/>
              <a:gd name="connsiteY705" fmla="*/ 1679439 h 3679694"/>
              <a:gd name="connsiteX706" fmla="*/ 6255188 w 8682852"/>
              <a:gd name="connsiteY706" fmla="*/ 1671668 h 3679694"/>
              <a:gd name="connsiteX707" fmla="*/ 6251303 w 8682852"/>
              <a:gd name="connsiteY707" fmla="*/ 1671668 h 3679694"/>
              <a:gd name="connsiteX708" fmla="*/ 6247419 w 8682852"/>
              <a:gd name="connsiteY708" fmla="*/ 1671668 h 3679694"/>
              <a:gd name="connsiteX709" fmla="*/ 6231882 w 8682852"/>
              <a:gd name="connsiteY709" fmla="*/ 1671668 h 3679694"/>
              <a:gd name="connsiteX710" fmla="*/ 6200808 w 8682852"/>
              <a:gd name="connsiteY710" fmla="*/ 1667783 h 3679694"/>
              <a:gd name="connsiteX711" fmla="*/ 6165850 w 8682852"/>
              <a:gd name="connsiteY711" fmla="*/ 1663898 h 3679694"/>
              <a:gd name="connsiteX712" fmla="*/ 6095933 w 8682852"/>
              <a:gd name="connsiteY712" fmla="*/ 1660013 h 3679694"/>
              <a:gd name="connsiteX713" fmla="*/ 6057090 w 8682852"/>
              <a:gd name="connsiteY713" fmla="*/ 1663898 h 3679694"/>
              <a:gd name="connsiteX714" fmla="*/ 6026016 w 8682852"/>
              <a:gd name="connsiteY714" fmla="*/ 1663898 h 3679694"/>
              <a:gd name="connsiteX715" fmla="*/ 5998826 w 8682852"/>
              <a:gd name="connsiteY715" fmla="*/ 1663898 h 3679694"/>
              <a:gd name="connsiteX716" fmla="*/ 5967752 w 8682852"/>
              <a:gd name="connsiteY716" fmla="*/ 1663898 h 3679694"/>
              <a:gd name="connsiteX717" fmla="*/ 5952215 w 8682852"/>
              <a:gd name="connsiteY717" fmla="*/ 1663898 h 3679694"/>
              <a:gd name="connsiteX718" fmla="*/ 5940562 w 8682852"/>
              <a:gd name="connsiteY718" fmla="*/ 1667783 h 3679694"/>
              <a:gd name="connsiteX719" fmla="*/ 5909488 w 8682852"/>
              <a:gd name="connsiteY719" fmla="*/ 1667783 h 3679694"/>
              <a:gd name="connsiteX720" fmla="*/ 5847340 w 8682852"/>
              <a:gd name="connsiteY720" fmla="*/ 1667783 h 3679694"/>
              <a:gd name="connsiteX721" fmla="*/ 5808497 w 8682852"/>
              <a:gd name="connsiteY721" fmla="*/ 1675554 h 3679694"/>
              <a:gd name="connsiteX722" fmla="*/ 5839571 w 8682852"/>
              <a:gd name="connsiteY722" fmla="*/ 1683324 h 3679694"/>
              <a:gd name="connsiteX723" fmla="*/ 5874530 w 8682852"/>
              <a:gd name="connsiteY723" fmla="*/ 1683324 h 3679694"/>
              <a:gd name="connsiteX724" fmla="*/ 5956099 w 8682852"/>
              <a:gd name="connsiteY724" fmla="*/ 1683324 h 3679694"/>
              <a:gd name="connsiteX725" fmla="*/ 5971636 w 8682852"/>
              <a:gd name="connsiteY725" fmla="*/ 1683324 h 3679694"/>
              <a:gd name="connsiteX726" fmla="*/ 6049322 w 8682852"/>
              <a:gd name="connsiteY726" fmla="*/ 1687209 h 3679694"/>
              <a:gd name="connsiteX727" fmla="*/ 6103701 w 8682852"/>
              <a:gd name="connsiteY727" fmla="*/ 1683324 h 3679694"/>
              <a:gd name="connsiteX728" fmla="*/ 6111470 w 8682852"/>
              <a:gd name="connsiteY728" fmla="*/ 1683324 h 3679694"/>
              <a:gd name="connsiteX729" fmla="*/ 6165850 w 8682852"/>
              <a:gd name="connsiteY729" fmla="*/ 1683324 h 3679694"/>
              <a:gd name="connsiteX730" fmla="*/ 6173618 w 8682852"/>
              <a:gd name="connsiteY730" fmla="*/ 1683324 h 3679694"/>
              <a:gd name="connsiteX731" fmla="*/ 6193039 w 8682852"/>
              <a:gd name="connsiteY731" fmla="*/ 1687209 h 3679694"/>
              <a:gd name="connsiteX732" fmla="*/ 6235766 w 8682852"/>
              <a:gd name="connsiteY732" fmla="*/ 1691094 h 3679694"/>
              <a:gd name="connsiteX733" fmla="*/ 6290146 w 8682852"/>
              <a:gd name="connsiteY733" fmla="*/ 1691094 h 3679694"/>
              <a:gd name="connsiteX734" fmla="*/ 6305683 w 8682852"/>
              <a:gd name="connsiteY734" fmla="*/ 1691094 h 3679694"/>
              <a:gd name="connsiteX735" fmla="*/ 6313452 w 8682852"/>
              <a:gd name="connsiteY735" fmla="*/ 1694980 h 3679694"/>
              <a:gd name="connsiteX736" fmla="*/ 6344526 w 8682852"/>
              <a:gd name="connsiteY736" fmla="*/ 1694980 h 3679694"/>
              <a:gd name="connsiteX737" fmla="*/ 6363947 w 8682852"/>
              <a:gd name="connsiteY737" fmla="*/ 1698865 h 3679694"/>
              <a:gd name="connsiteX738" fmla="*/ 6387253 w 8682852"/>
              <a:gd name="connsiteY738" fmla="*/ 1706635 h 3679694"/>
              <a:gd name="connsiteX739" fmla="*/ 6410558 w 8682852"/>
              <a:gd name="connsiteY739" fmla="*/ 1706635 h 3679694"/>
              <a:gd name="connsiteX740" fmla="*/ 6433864 w 8682852"/>
              <a:gd name="connsiteY740" fmla="*/ 1702750 h 3679694"/>
              <a:gd name="connsiteX741" fmla="*/ 6441632 w 8682852"/>
              <a:gd name="connsiteY741" fmla="*/ 1698865 h 3679694"/>
              <a:gd name="connsiteX742" fmla="*/ 6453285 w 8682852"/>
              <a:gd name="connsiteY742" fmla="*/ 1694980 h 3679694"/>
              <a:gd name="connsiteX743" fmla="*/ 6464938 w 8682852"/>
              <a:gd name="connsiteY743" fmla="*/ 1694980 h 3679694"/>
              <a:gd name="connsiteX744" fmla="*/ 6492128 w 8682852"/>
              <a:gd name="connsiteY744" fmla="*/ 1698865 h 3679694"/>
              <a:gd name="connsiteX745" fmla="*/ 6554276 w 8682852"/>
              <a:gd name="connsiteY745" fmla="*/ 1702750 h 3679694"/>
              <a:gd name="connsiteX746" fmla="*/ 6600887 w 8682852"/>
              <a:gd name="connsiteY746" fmla="*/ 1706635 h 3679694"/>
              <a:gd name="connsiteX747" fmla="*/ 6643614 w 8682852"/>
              <a:gd name="connsiteY747" fmla="*/ 1710520 h 3679694"/>
              <a:gd name="connsiteX748" fmla="*/ 6659151 w 8682852"/>
              <a:gd name="connsiteY748" fmla="*/ 1714406 h 3679694"/>
              <a:gd name="connsiteX749" fmla="*/ 6670804 w 8682852"/>
              <a:gd name="connsiteY749" fmla="*/ 1714406 h 3679694"/>
              <a:gd name="connsiteX750" fmla="*/ 6682457 w 8682852"/>
              <a:gd name="connsiteY750" fmla="*/ 1722176 h 3679694"/>
              <a:gd name="connsiteX751" fmla="*/ 6697994 w 8682852"/>
              <a:gd name="connsiteY751" fmla="*/ 1722176 h 3679694"/>
              <a:gd name="connsiteX752" fmla="*/ 6767910 w 8682852"/>
              <a:gd name="connsiteY752" fmla="*/ 1726061 h 3679694"/>
              <a:gd name="connsiteX753" fmla="*/ 6802869 w 8682852"/>
              <a:gd name="connsiteY753" fmla="*/ 1726061 h 3679694"/>
              <a:gd name="connsiteX754" fmla="*/ 6849480 w 8682852"/>
              <a:gd name="connsiteY754" fmla="*/ 1729946 h 3679694"/>
              <a:gd name="connsiteX755" fmla="*/ 6876670 w 8682852"/>
              <a:gd name="connsiteY755" fmla="*/ 1729946 h 3679694"/>
              <a:gd name="connsiteX756" fmla="*/ 6950471 w 8682852"/>
              <a:gd name="connsiteY756" fmla="*/ 1741602 h 3679694"/>
              <a:gd name="connsiteX757" fmla="*/ 6966008 w 8682852"/>
              <a:gd name="connsiteY757" fmla="*/ 1741602 h 3679694"/>
              <a:gd name="connsiteX758" fmla="*/ 7012619 w 8682852"/>
              <a:gd name="connsiteY758" fmla="*/ 1745487 h 3679694"/>
              <a:gd name="connsiteX759" fmla="*/ 7028156 w 8682852"/>
              <a:gd name="connsiteY759" fmla="*/ 1745487 h 3679694"/>
              <a:gd name="connsiteX760" fmla="*/ 7039809 w 8682852"/>
              <a:gd name="connsiteY760" fmla="*/ 1749372 h 3679694"/>
              <a:gd name="connsiteX761" fmla="*/ 7063114 w 8682852"/>
              <a:gd name="connsiteY761" fmla="*/ 1753258 h 3679694"/>
              <a:gd name="connsiteX762" fmla="*/ 7094189 w 8682852"/>
              <a:gd name="connsiteY762" fmla="*/ 1761028 h 3679694"/>
              <a:gd name="connsiteX763" fmla="*/ 7156337 w 8682852"/>
              <a:gd name="connsiteY763" fmla="*/ 1764913 h 3679694"/>
              <a:gd name="connsiteX764" fmla="*/ 7195179 w 8682852"/>
              <a:gd name="connsiteY764" fmla="*/ 1772684 h 3679694"/>
              <a:gd name="connsiteX765" fmla="*/ 7218485 w 8682852"/>
              <a:gd name="connsiteY765" fmla="*/ 1776569 h 3679694"/>
              <a:gd name="connsiteX766" fmla="*/ 7249559 w 8682852"/>
              <a:gd name="connsiteY766" fmla="*/ 1776569 h 3679694"/>
              <a:gd name="connsiteX767" fmla="*/ 7253443 w 8682852"/>
              <a:gd name="connsiteY767" fmla="*/ 1772684 h 3679694"/>
              <a:gd name="connsiteX768" fmla="*/ 7272864 w 8682852"/>
              <a:gd name="connsiteY768" fmla="*/ 1776569 h 3679694"/>
              <a:gd name="connsiteX769" fmla="*/ 7276748 w 8682852"/>
              <a:gd name="connsiteY769" fmla="*/ 1780454 h 3679694"/>
              <a:gd name="connsiteX770" fmla="*/ 7292286 w 8682852"/>
              <a:gd name="connsiteY770" fmla="*/ 1784339 h 3679694"/>
              <a:gd name="connsiteX771" fmla="*/ 7303938 w 8682852"/>
              <a:gd name="connsiteY771" fmla="*/ 1784339 h 3679694"/>
              <a:gd name="connsiteX772" fmla="*/ 7323360 w 8682852"/>
              <a:gd name="connsiteY772" fmla="*/ 1780454 h 3679694"/>
              <a:gd name="connsiteX773" fmla="*/ 7366086 w 8682852"/>
              <a:gd name="connsiteY773" fmla="*/ 1788224 h 3679694"/>
              <a:gd name="connsiteX774" fmla="*/ 7381624 w 8682852"/>
              <a:gd name="connsiteY774" fmla="*/ 1795995 h 3679694"/>
              <a:gd name="connsiteX775" fmla="*/ 7404930 w 8682852"/>
              <a:gd name="connsiteY775" fmla="*/ 1799880 h 3679694"/>
              <a:gd name="connsiteX776" fmla="*/ 7389392 w 8682852"/>
              <a:gd name="connsiteY776" fmla="*/ 1811536 h 3679694"/>
              <a:gd name="connsiteX777" fmla="*/ 7377740 w 8682852"/>
              <a:gd name="connsiteY777" fmla="*/ 1823191 h 3679694"/>
              <a:gd name="connsiteX778" fmla="*/ 7385508 w 8682852"/>
              <a:gd name="connsiteY778" fmla="*/ 1830962 h 3679694"/>
              <a:gd name="connsiteX779" fmla="*/ 7401045 w 8682852"/>
              <a:gd name="connsiteY779" fmla="*/ 1830962 h 3679694"/>
              <a:gd name="connsiteX780" fmla="*/ 7420466 w 8682852"/>
              <a:gd name="connsiteY780" fmla="*/ 1834847 h 3679694"/>
              <a:gd name="connsiteX781" fmla="*/ 7420466 w 8682852"/>
              <a:gd name="connsiteY781" fmla="*/ 1846502 h 3679694"/>
              <a:gd name="connsiteX782" fmla="*/ 7397161 w 8682852"/>
              <a:gd name="connsiteY782" fmla="*/ 1858158 h 3679694"/>
              <a:gd name="connsiteX783" fmla="*/ 7381624 w 8682852"/>
              <a:gd name="connsiteY783" fmla="*/ 1862043 h 3679694"/>
              <a:gd name="connsiteX784" fmla="*/ 7366086 w 8682852"/>
              <a:gd name="connsiteY784" fmla="*/ 1862043 h 3679694"/>
              <a:gd name="connsiteX785" fmla="*/ 7315592 w 8682852"/>
              <a:gd name="connsiteY785" fmla="*/ 1846502 h 3679694"/>
              <a:gd name="connsiteX786" fmla="*/ 7307823 w 8682852"/>
              <a:gd name="connsiteY786" fmla="*/ 1846502 h 3679694"/>
              <a:gd name="connsiteX787" fmla="*/ 7296170 w 8682852"/>
              <a:gd name="connsiteY787" fmla="*/ 1842617 h 3679694"/>
              <a:gd name="connsiteX788" fmla="*/ 7276748 w 8682852"/>
              <a:gd name="connsiteY788" fmla="*/ 1838732 h 3679694"/>
              <a:gd name="connsiteX789" fmla="*/ 7253443 w 8682852"/>
              <a:gd name="connsiteY789" fmla="*/ 1842617 h 3679694"/>
              <a:gd name="connsiteX790" fmla="*/ 7237906 w 8682852"/>
              <a:gd name="connsiteY790" fmla="*/ 1838732 h 3679694"/>
              <a:gd name="connsiteX791" fmla="*/ 7218485 w 8682852"/>
              <a:gd name="connsiteY791" fmla="*/ 1834847 h 3679694"/>
              <a:gd name="connsiteX792" fmla="*/ 7191295 w 8682852"/>
              <a:gd name="connsiteY792" fmla="*/ 1834847 h 3679694"/>
              <a:gd name="connsiteX793" fmla="*/ 7171874 w 8682852"/>
              <a:gd name="connsiteY793" fmla="*/ 1834847 h 3679694"/>
              <a:gd name="connsiteX794" fmla="*/ 7148568 w 8682852"/>
              <a:gd name="connsiteY794" fmla="*/ 1834847 h 3679694"/>
              <a:gd name="connsiteX795" fmla="*/ 7117494 w 8682852"/>
              <a:gd name="connsiteY795" fmla="*/ 1830962 h 3679694"/>
              <a:gd name="connsiteX796" fmla="*/ 7063114 w 8682852"/>
              <a:gd name="connsiteY796" fmla="*/ 1823191 h 3679694"/>
              <a:gd name="connsiteX797" fmla="*/ 7024272 w 8682852"/>
              <a:gd name="connsiteY797" fmla="*/ 1819306 h 3679694"/>
              <a:gd name="connsiteX798" fmla="*/ 7004850 w 8682852"/>
              <a:gd name="connsiteY798" fmla="*/ 1819306 h 3679694"/>
              <a:gd name="connsiteX799" fmla="*/ 6977661 w 8682852"/>
              <a:gd name="connsiteY799" fmla="*/ 1815421 h 3679694"/>
              <a:gd name="connsiteX800" fmla="*/ 6954355 w 8682852"/>
              <a:gd name="connsiteY800" fmla="*/ 1811536 h 3679694"/>
              <a:gd name="connsiteX801" fmla="*/ 6942702 w 8682852"/>
              <a:gd name="connsiteY801" fmla="*/ 1811536 h 3679694"/>
              <a:gd name="connsiteX802" fmla="*/ 6931049 w 8682852"/>
              <a:gd name="connsiteY802" fmla="*/ 1807650 h 3679694"/>
              <a:gd name="connsiteX803" fmla="*/ 6911628 w 8682852"/>
              <a:gd name="connsiteY803" fmla="*/ 1807650 h 3679694"/>
              <a:gd name="connsiteX804" fmla="*/ 6892207 w 8682852"/>
              <a:gd name="connsiteY804" fmla="*/ 1807650 h 3679694"/>
              <a:gd name="connsiteX805" fmla="*/ 6868901 w 8682852"/>
              <a:gd name="connsiteY805" fmla="*/ 1807650 h 3679694"/>
              <a:gd name="connsiteX806" fmla="*/ 6822290 w 8682852"/>
              <a:gd name="connsiteY806" fmla="*/ 1807650 h 3679694"/>
              <a:gd name="connsiteX807" fmla="*/ 6810637 w 8682852"/>
              <a:gd name="connsiteY807" fmla="*/ 1807650 h 3679694"/>
              <a:gd name="connsiteX808" fmla="*/ 6748489 w 8682852"/>
              <a:gd name="connsiteY808" fmla="*/ 1803765 h 3679694"/>
              <a:gd name="connsiteX809" fmla="*/ 6729068 w 8682852"/>
              <a:gd name="connsiteY809" fmla="*/ 1799880 h 3679694"/>
              <a:gd name="connsiteX810" fmla="*/ 6694109 w 8682852"/>
              <a:gd name="connsiteY810" fmla="*/ 1799880 h 3679694"/>
              <a:gd name="connsiteX811" fmla="*/ 6674688 w 8682852"/>
              <a:gd name="connsiteY811" fmla="*/ 1799880 h 3679694"/>
              <a:gd name="connsiteX812" fmla="*/ 6674688 w 8682852"/>
              <a:gd name="connsiteY812" fmla="*/ 1815421 h 3679694"/>
              <a:gd name="connsiteX813" fmla="*/ 6690225 w 8682852"/>
              <a:gd name="connsiteY813" fmla="*/ 1846502 h 3679694"/>
              <a:gd name="connsiteX814" fmla="*/ 6713531 w 8682852"/>
              <a:gd name="connsiteY814" fmla="*/ 1850388 h 3679694"/>
              <a:gd name="connsiteX815" fmla="*/ 6725183 w 8682852"/>
              <a:gd name="connsiteY815" fmla="*/ 1850388 h 3679694"/>
              <a:gd name="connsiteX816" fmla="*/ 6732952 w 8682852"/>
              <a:gd name="connsiteY816" fmla="*/ 1850388 h 3679694"/>
              <a:gd name="connsiteX817" fmla="*/ 6752373 w 8682852"/>
              <a:gd name="connsiteY817" fmla="*/ 1854273 h 3679694"/>
              <a:gd name="connsiteX818" fmla="*/ 6833943 w 8682852"/>
              <a:gd name="connsiteY818" fmla="*/ 1865928 h 3679694"/>
              <a:gd name="connsiteX819" fmla="*/ 6849480 w 8682852"/>
              <a:gd name="connsiteY819" fmla="*/ 1869814 h 3679694"/>
              <a:gd name="connsiteX820" fmla="*/ 6896091 w 8682852"/>
              <a:gd name="connsiteY820" fmla="*/ 1873699 h 3679694"/>
              <a:gd name="connsiteX821" fmla="*/ 6911628 w 8682852"/>
              <a:gd name="connsiteY821" fmla="*/ 1877584 h 3679694"/>
              <a:gd name="connsiteX822" fmla="*/ 6966008 w 8682852"/>
              <a:gd name="connsiteY822" fmla="*/ 1881469 h 3679694"/>
              <a:gd name="connsiteX823" fmla="*/ 6993198 w 8682852"/>
              <a:gd name="connsiteY823" fmla="*/ 1881469 h 3679694"/>
              <a:gd name="connsiteX824" fmla="*/ 7008735 w 8682852"/>
              <a:gd name="connsiteY824" fmla="*/ 1885354 h 3679694"/>
              <a:gd name="connsiteX825" fmla="*/ 7028156 w 8682852"/>
              <a:gd name="connsiteY825" fmla="*/ 1889240 h 3679694"/>
              <a:gd name="connsiteX826" fmla="*/ 7047577 w 8682852"/>
              <a:gd name="connsiteY826" fmla="*/ 1889240 h 3679694"/>
              <a:gd name="connsiteX827" fmla="*/ 7066999 w 8682852"/>
              <a:gd name="connsiteY827" fmla="*/ 1893125 h 3679694"/>
              <a:gd name="connsiteX828" fmla="*/ 7086420 w 8682852"/>
              <a:gd name="connsiteY828" fmla="*/ 1897010 h 3679694"/>
              <a:gd name="connsiteX829" fmla="*/ 7105841 w 8682852"/>
              <a:gd name="connsiteY829" fmla="*/ 1900895 h 3679694"/>
              <a:gd name="connsiteX830" fmla="*/ 7152452 w 8682852"/>
              <a:gd name="connsiteY830" fmla="*/ 1904780 h 3679694"/>
              <a:gd name="connsiteX831" fmla="*/ 7195179 w 8682852"/>
              <a:gd name="connsiteY831" fmla="*/ 1908666 h 3679694"/>
              <a:gd name="connsiteX832" fmla="*/ 7218485 w 8682852"/>
              <a:gd name="connsiteY832" fmla="*/ 1912551 h 3679694"/>
              <a:gd name="connsiteX833" fmla="*/ 7234022 w 8682852"/>
              <a:gd name="connsiteY833" fmla="*/ 1912551 h 3679694"/>
              <a:gd name="connsiteX834" fmla="*/ 7257328 w 8682852"/>
              <a:gd name="connsiteY834" fmla="*/ 1916436 h 3679694"/>
              <a:gd name="connsiteX835" fmla="*/ 7276748 w 8682852"/>
              <a:gd name="connsiteY835" fmla="*/ 1920321 h 3679694"/>
              <a:gd name="connsiteX836" fmla="*/ 7284517 w 8682852"/>
              <a:gd name="connsiteY836" fmla="*/ 1920321 h 3679694"/>
              <a:gd name="connsiteX837" fmla="*/ 7300054 w 8682852"/>
              <a:gd name="connsiteY837" fmla="*/ 1924206 h 3679694"/>
              <a:gd name="connsiteX838" fmla="*/ 7311707 w 8682852"/>
              <a:gd name="connsiteY838" fmla="*/ 1928092 h 3679694"/>
              <a:gd name="connsiteX839" fmla="*/ 7319476 w 8682852"/>
              <a:gd name="connsiteY839" fmla="*/ 1928092 h 3679694"/>
              <a:gd name="connsiteX840" fmla="*/ 7342781 w 8682852"/>
              <a:gd name="connsiteY840" fmla="*/ 1928092 h 3679694"/>
              <a:gd name="connsiteX841" fmla="*/ 7366086 w 8682852"/>
              <a:gd name="connsiteY841" fmla="*/ 1928092 h 3679694"/>
              <a:gd name="connsiteX842" fmla="*/ 7381624 w 8682852"/>
              <a:gd name="connsiteY842" fmla="*/ 1935862 h 3679694"/>
              <a:gd name="connsiteX843" fmla="*/ 7393276 w 8682852"/>
              <a:gd name="connsiteY843" fmla="*/ 1939747 h 3679694"/>
              <a:gd name="connsiteX844" fmla="*/ 7459309 w 8682852"/>
              <a:gd name="connsiteY844" fmla="*/ 1947518 h 3679694"/>
              <a:gd name="connsiteX845" fmla="*/ 7474846 w 8682852"/>
              <a:gd name="connsiteY845" fmla="*/ 1947518 h 3679694"/>
              <a:gd name="connsiteX846" fmla="*/ 7486499 w 8682852"/>
              <a:gd name="connsiteY846" fmla="*/ 1951403 h 3679694"/>
              <a:gd name="connsiteX847" fmla="*/ 7498152 w 8682852"/>
              <a:gd name="connsiteY847" fmla="*/ 1951403 h 3679694"/>
              <a:gd name="connsiteX848" fmla="*/ 7517573 w 8682852"/>
              <a:gd name="connsiteY848" fmla="*/ 1955288 h 3679694"/>
              <a:gd name="connsiteX849" fmla="*/ 7533110 w 8682852"/>
              <a:gd name="connsiteY849" fmla="*/ 1955288 h 3679694"/>
              <a:gd name="connsiteX850" fmla="*/ 7548647 w 8682852"/>
              <a:gd name="connsiteY850" fmla="*/ 1955288 h 3679694"/>
              <a:gd name="connsiteX851" fmla="*/ 7579721 w 8682852"/>
              <a:gd name="connsiteY851" fmla="*/ 1963058 h 3679694"/>
              <a:gd name="connsiteX852" fmla="*/ 7618564 w 8682852"/>
              <a:gd name="connsiteY852" fmla="*/ 1966944 h 3679694"/>
              <a:gd name="connsiteX853" fmla="*/ 7653522 w 8682852"/>
              <a:gd name="connsiteY853" fmla="*/ 1974714 h 3679694"/>
              <a:gd name="connsiteX854" fmla="*/ 7680712 w 8682852"/>
              <a:gd name="connsiteY854" fmla="*/ 1982484 h 3679694"/>
              <a:gd name="connsiteX855" fmla="*/ 7696249 w 8682852"/>
              <a:gd name="connsiteY855" fmla="*/ 1982484 h 3679694"/>
              <a:gd name="connsiteX856" fmla="*/ 7707902 w 8682852"/>
              <a:gd name="connsiteY856" fmla="*/ 1982484 h 3679694"/>
              <a:gd name="connsiteX857" fmla="*/ 7723439 w 8682852"/>
              <a:gd name="connsiteY857" fmla="*/ 1986370 h 3679694"/>
              <a:gd name="connsiteX858" fmla="*/ 7754513 w 8682852"/>
              <a:gd name="connsiteY858" fmla="*/ 1994140 h 3679694"/>
              <a:gd name="connsiteX859" fmla="*/ 7793356 w 8682852"/>
              <a:gd name="connsiteY859" fmla="*/ 2001910 h 3679694"/>
              <a:gd name="connsiteX860" fmla="*/ 7808892 w 8682852"/>
              <a:gd name="connsiteY860" fmla="*/ 2005795 h 3679694"/>
              <a:gd name="connsiteX861" fmla="*/ 7843851 w 8682852"/>
              <a:gd name="connsiteY861" fmla="*/ 2013566 h 3679694"/>
              <a:gd name="connsiteX862" fmla="*/ 7882694 w 8682852"/>
              <a:gd name="connsiteY862" fmla="*/ 2021336 h 3679694"/>
              <a:gd name="connsiteX863" fmla="*/ 7898231 w 8682852"/>
              <a:gd name="connsiteY863" fmla="*/ 2025221 h 3679694"/>
              <a:gd name="connsiteX864" fmla="*/ 7902115 w 8682852"/>
              <a:gd name="connsiteY864" fmla="*/ 2025221 h 3679694"/>
              <a:gd name="connsiteX865" fmla="*/ 7929305 w 8682852"/>
              <a:gd name="connsiteY865" fmla="*/ 2036877 h 3679694"/>
              <a:gd name="connsiteX866" fmla="*/ 7940958 w 8682852"/>
              <a:gd name="connsiteY866" fmla="*/ 2040762 h 3679694"/>
              <a:gd name="connsiteX867" fmla="*/ 7948726 w 8682852"/>
              <a:gd name="connsiteY867" fmla="*/ 2052418 h 3679694"/>
              <a:gd name="connsiteX868" fmla="*/ 7948726 w 8682852"/>
              <a:gd name="connsiteY868" fmla="*/ 2064073 h 3679694"/>
              <a:gd name="connsiteX869" fmla="*/ 7995338 w 8682852"/>
              <a:gd name="connsiteY869" fmla="*/ 2075729 h 3679694"/>
              <a:gd name="connsiteX870" fmla="*/ 8018643 w 8682852"/>
              <a:gd name="connsiteY870" fmla="*/ 2079614 h 3679694"/>
              <a:gd name="connsiteX871" fmla="*/ 8030296 w 8682852"/>
              <a:gd name="connsiteY871" fmla="*/ 2083499 h 3679694"/>
              <a:gd name="connsiteX872" fmla="*/ 8057486 w 8682852"/>
              <a:gd name="connsiteY872" fmla="*/ 2087385 h 3679694"/>
              <a:gd name="connsiteX873" fmla="*/ 8107981 w 8682852"/>
              <a:gd name="connsiteY873" fmla="*/ 2095155 h 3679694"/>
              <a:gd name="connsiteX874" fmla="*/ 8142940 w 8682852"/>
              <a:gd name="connsiteY874" fmla="*/ 2114581 h 3679694"/>
              <a:gd name="connsiteX875" fmla="*/ 8119634 w 8682852"/>
              <a:gd name="connsiteY875" fmla="*/ 2122351 h 3679694"/>
              <a:gd name="connsiteX876" fmla="*/ 8096328 w 8682852"/>
              <a:gd name="connsiteY876" fmla="*/ 2122351 h 3679694"/>
              <a:gd name="connsiteX877" fmla="*/ 8073022 w 8682852"/>
              <a:gd name="connsiteY877" fmla="*/ 2114581 h 3679694"/>
              <a:gd name="connsiteX878" fmla="*/ 8038064 w 8682852"/>
              <a:gd name="connsiteY878" fmla="*/ 2106811 h 3679694"/>
              <a:gd name="connsiteX879" fmla="*/ 7999222 w 8682852"/>
              <a:gd name="connsiteY879" fmla="*/ 2102925 h 3679694"/>
              <a:gd name="connsiteX880" fmla="*/ 7956494 w 8682852"/>
              <a:gd name="connsiteY880" fmla="*/ 2099040 h 3679694"/>
              <a:gd name="connsiteX881" fmla="*/ 7921536 w 8682852"/>
              <a:gd name="connsiteY881" fmla="*/ 2091270 h 3679694"/>
              <a:gd name="connsiteX882" fmla="*/ 7882694 w 8682852"/>
              <a:gd name="connsiteY882" fmla="*/ 2087385 h 3679694"/>
              <a:gd name="connsiteX883" fmla="*/ 7867156 w 8682852"/>
              <a:gd name="connsiteY883" fmla="*/ 2087385 h 3679694"/>
              <a:gd name="connsiteX884" fmla="*/ 7851620 w 8682852"/>
              <a:gd name="connsiteY884" fmla="*/ 2087385 h 3679694"/>
              <a:gd name="connsiteX885" fmla="*/ 7812777 w 8682852"/>
              <a:gd name="connsiteY885" fmla="*/ 2083499 h 3679694"/>
              <a:gd name="connsiteX886" fmla="*/ 7781703 w 8682852"/>
              <a:gd name="connsiteY886" fmla="*/ 2079614 h 3679694"/>
              <a:gd name="connsiteX887" fmla="*/ 7766166 w 8682852"/>
              <a:gd name="connsiteY887" fmla="*/ 2079614 h 3679694"/>
              <a:gd name="connsiteX888" fmla="*/ 7723439 w 8682852"/>
              <a:gd name="connsiteY888" fmla="*/ 2075729 h 3679694"/>
              <a:gd name="connsiteX889" fmla="*/ 7704018 w 8682852"/>
              <a:gd name="connsiteY889" fmla="*/ 2071844 h 3679694"/>
              <a:gd name="connsiteX890" fmla="*/ 7669059 w 8682852"/>
              <a:gd name="connsiteY890" fmla="*/ 2067959 h 3679694"/>
              <a:gd name="connsiteX891" fmla="*/ 7571952 w 8682852"/>
              <a:gd name="connsiteY891" fmla="*/ 2052418 h 3679694"/>
              <a:gd name="connsiteX892" fmla="*/ 7552532 w 8682852"/>
              <a:gd name="connsiteY892" fmla="*/ 2044647 h 3679694"/>
              <a:gd name="connsiteX893" fmla="*/ 7533110 w 8682852"/>
              <a:gd name="connsiteY893" fmla="*/ 2040762 h 3679694"/>
              <a:gd name="connsiteX894" fmla="*/ 7502036 w 8682852"/>
              <a:gd name="connsiteY894" fmla="*/ 2036877 h 3679694"/>
              <a:gd name="connsiteX895" fmla="*/ 7463194 w 8682852"/>
              <a:gd name="connsiteY895" fmla="*/ 2032992 h 3679694"/>
              <a:gd name="connsiteX896" fmla="*/ 7436004 w 8682852"/>
              <a:gd name="connsiteY896" fmla="*/ 2032992 h 3679694"/>
              <a:gd name="connsiteX897" fmla="*/ 7401045 w 8682852"/>
              <a:gd name="connsiteY897" fmla="*/ 2029107 h 3679694"/>
              <a:gd name="connsiteX898" fmla="*/ 7350550 w 8682852"/>
              <a:gd name="connsiteY898" fmla="*/ 2021336 h 3679694"/>
              <a:gd name="connsiteX899" fmla="*/ 7342781 w 8682852"/>
              <a:gd name="connsiteY899" fmla="*/ 2021336 h 3679694"/>
              <a:gd name="connsiteX900" fmla="*/ 7335012 w 8682852"/>
              <a:gd name="connsiteY900" fmla="*/ 2017451 h 3679694"/>
              <a:gd name="connsiteX901" fmla="*/ 7303938 w 8682852"/>
              <a:gd name="connsiteY901" fmla="*/ 2013566 h 3679694"/>
              <a:gd name="connsiteX902" fmla="*/ 7265096 w 8682852"/>
              <a:gd name="connsiteY902" fmla="*/ 2009681 h 3679694"/>
              <a:gd name="connsiteX903" fmla="*/ 7241791 w 8682852"/>
              <a:gd name="connsiteY903" fmla="*/ 2005795 h 3679694"/>
              <a:gd name="connsiteX904" fmla="*/ 7195179 w 8682852"/>
              <a:gd name="connsiteY904" fmla="*/ 2001910 h 3679694"/>
              <a:gd name="connsiteX905" fmla="*/ 7140800 w 8682852"/>
              <a:gd name="connsiteY905" fmla="*/ 1994140 h 3679694"/>
              <a:gd name="connsiteX906" fmla="*/ 7035925 w 8682852"/>
              <a:gd name="connsiteY906" fmla="*/ 1986370 h 3679694"/>
              <a:gd name="connsiteX907" fmla="*/ 7016503 w 8682852"/>
              <a:gd name="connsiteY907" fmla="*/ 1986370 h 3679694"/>
              <a:gd name="connsiteX908" fmla="*/ 6950471 w 8682852"/>
              <a:gd name="connsiteY908" fmla="*/ 1982484 h 3679694"/>
              <a:gd name="connsiteX909" fmla="*/ 6942702 w 8682852"/>
              <a:gd name="connsiteY909" fmla="*/ 1982484 h 3679694"/>
              <a:gd name="connsiteX910" fmla="*/ 6923281 w 8682852"/>
              <a:gd name="connsiteY910" fmla="*/ 1982484 h 3679694"/>
              <a:gd name="connsiteX911" fmla="*/ 6903860 w 8682852"/>
              <a:gd name="connsiteY911" fmla="*/ 1982484 h 3679694"/>
              <a:gd name="connsiteX912" fmla="*/ 6841711 w 8682852"/>
              <a:gd name="connsiteY912" fmla="*/ 1974714 h 3679694"/>
              <a:gd name="connsiteX913" fmla="*/ 6830059 w 8682852"/>
              <a:gd name="connsiteY913" fmla="*/ 1974714 h 3679694"/>
              <a:gd name="connsiteX914" fmla="*/ 6795100 w 8682852"/>
              <a:gd name="connsiteY914" fmla="*/ 1974714 h 3679694"/>
              <a:gd name="connsiteX915" fmla="*/ 6767910 w 8682852"/>
              <a:gd name="connsiteY915" fmla="*/ 1974714 h 3679694"/>
              <a:gd name="connsiteX916" fmla="*/ 6744605 w 8682852"/>
              <a:gd name="connsiteY916" fmla="*/ 1970829 h 3679694"/>
              <a:gd name="connsiteX917" fmla="*/ 6721299 w 8682852"/>
              <a:gd name="connsiteY917" fmla="*/ 1970829 h 3679694"/>
              <a:gd name="connsiteX918" fmla="*/ 6709646 w 8682852"/>
              <a:gd name="connsiteY918" fmla="*/ 1966944 h 3679694"/>
              <a:gd name="connsiteX919" fmla="*/ 6697994 w 8682852"/>
              <a:gd name="connsiteY919" fmla="*/ 1966944 h 3679694"/>
              <a:gd name="connsiteX920" fmla="*/ 6674688 w 8682852"/>
              <a:gd name="connsiteY920" fmla="*/ 1966944 h 3679694"/>
              <a:gd name="connsiteX921" fmla="*/ 6620308 w 8682852"/>
              <a:gd name="connsiteY921" fmla="*/ 1970829 h 3679694"/>
              <a:gd name="connsiteX922" fmla="*/ 6569813 w 8682852"/>
              <a:gd name="connsiteY922" fmla="*/ 1966944 h 3679694"/>
              <a:gd name="connsiteX923" fmla="*/ 6527086 w 8682852"/>
              <a:gd name="connsiteY923" fmla="*/ 1966944 h 3679694"/>
              <a:gd name="connsiteX924" fmla="*/ 6449401 w 8682852"/>
              <a:gd name="connsiteY924" fmla="*/ 1966944 h 3679694"/>
              <a:gd name="connsiteX925" fmla="*/ 6391137 w 8682852"/>
              <a:gd name="connsiteY925" fmla="*/ 1966944 h 3679694"/>
              <a:gd name="connsiteX926" fmla="*/ 6363947 w 8682852"/>
              <a:gd name="connsiteY926" fmla="*/ 1970829 h 3679694"/>
              <a:gd name="connsiteX927" fmla="*/ 6340641 w 8682852"/>
              <a:gd name="connsiteY927" fmla="*/ 1974714 h 3679694"/>
              <a:gd name="connsiteX928" fmla="*/ 6336757 w 8682852"/>
              <a:gd name="connsiteY928" fmla="*/ 1978599 h 3679694"/>
              <a:gd name="connsiteX929" fmla="*/ 6325104 w 8682852"/>
              <a:gd name="connsiteY929" fmla="*/ 1986370 h 3679694"/>
              <a:gd name="connsiteX930" fmla="*/ 6325104 w 8682852"/>
              <a:gd name="connsiteY930" fmla="*/ 1994140 h 3679694"/>
              <a:gd name="connsiteX931" fmla="*/ 6336757 w 8682852"/>
              <a:gd name="connsiteY931" fmla="*/ 1994140 h 3679694"/>
              <a:gd name="connsiteX932" fmla="*/ 6348410 w 8682852"/>
              <a:gd name="connsiteY932" fmla="*/ 1998025 h 3679694"/>
              <a:gd name="connsiteX933" fmla="*/ 6356178 w 8682852"/>
              <a:gd name="connsiteY933" fmla="*/ 2001910 h 3679694"/>
              <a:gd name="connsiteX934" fmla="*/ 6379484 w 8682852"/>
              <a:gd name="connsiteY934" fmla="*/ 2001910 h 3679694"/>
              <a:gd name="connsiteX935" fmla="*/ 6402790 w 8682852"/>
              <a:gd name="connsiteY935" fmla="*/ 2005795 h 3679694"/>
              <a:gd name="connsiteX936" fmla="*/ 6426095 w 8682852"/>
              <a:gd name="connsiteY936" fmla="*/ 2005795 h 3679694"/>
              <a:gd name="connsiteX937" fmla="*/ 6449401 w 8682852"/>
              <a:gd name="connsiteY937" fmla="*/ 2009681 h 3679694"/>
              <a:gd name="connsiteX938" fmla="*/ 6472706 w 8682852"/>
              <a:gd name="connsiteY938" fmla="*/ 2009681 h 3679694"/>
              <a:gd name="connsiteX939" fmla="*/ 6496012 w 8682852"/>
              <a:gd name="connsiteY939" fmla="*/ 2013566 h 3679694"/>
              <a:gd name="connsiteX940" fmla="*/ 6511549 w 8682852"/>
              <a:gd name="connsiteY940" fmla="*/ 2017451 h 3679694"/>
              <a:gd name="connsiteX941" fmla="*/ 6546507 w 8682852"/>
              <a:gd name="connsiteY941" fmla="*/ 2021336 h 3679694"/>
              <a:gd name="connsiteX942" fmla="*/ 6558160 w 8682852"/>
              <a:gd name="connsiteY942" fmla="*/ 2021336 h 3679694"/>
              <a:gd name="connsiteX943" fmla="*/ 6573697 w 8682852"/>
              <a:gd name="connsiteY943" fmla="*/ 2021336 h 3679694"/>
              <a:gd name="connsiteX944" fmla="*/ 6604771 w 8682852"/>
              <a:gd name="connsiteY944" fmla="*/ 2029107 h 3679694"/>
              <a:gd name="connsiteX945" fmla="*/ 6635845 w 8682852"/>
              <a:gd name="connsiteY945" fmla="*/ 2032992 h 3679694"/>
              <a:gd name="connsiteX946" fmla="*/ 6647498 w 8682852"/>
              <a:gd name="connsiteY946" fmla="*/ 2032992 h 3679694"/>
              <a:gd name="connsiteX947" fmla="*/ 6670804 w 8682852"/>
              <a:gd name="connsiteY947" fmla="*/ 2032992 h 3679694"/>
              <a:gd name="connsiteX948" fmla="*/ 6705762 w 8682852"/>
              <a:gd name="connsiteY948" fmla="*/ 2036877 h 3679694"/>
              <a:gd name="connsiteX949" fmla="*/ 6729068 w 8682852"/>
              <a:gd name="connsiteY949" fmla="*/ 2036877 h 3679694"/>
              <a:gd name="connsiteX950" fmla="*/ 6744605 w 8682852"/>
              <a:gd name="connsiteY950" fmla="*/ 2040762 h 3679694"/>
              <a:gd name="connsiteX951" fmla="*/ 6764026 w 8682852"/>
              <a:gd name="connsiteY951" fmla="*/ 2040762 h 3679694"/>
              <a:gd name="connsiteX952" fmla="*/ 6783447 w 8682852"/>
              <a:gd name="connsiteY952" fmla="*/ 2044647 h 3679694"/>
              <a:gd name="connsiteX953" fmla="*/ 6810637 w 8682852"/>
              <a:gd name="connsiteY953" fmla="*/ 2052418 h 3679694"/>
              <a:gd name="connsiteX954" fmla="*/ 6861133 w 8682852"/>
              <a:gd name="connsiteY954" fmla="*/ 2060188 h 3679694"/>
              <a:gd name="connsiteX955" fmla="*/ 6892207 w 8682852"/>
              <a:gd name="connsiteY955" fmla="*/ 2060188 h 3679694"/>
              <a:gd name="connsiteX956" fmla="*/ 6915512 w 8682852"/>
              <a:gd name="connsiteY956" fmla="*/ 2060188 h 3679694"/>
              <a:gd name="connsiteX957" fmla="*/ 6931049 w 8682852"/>
              <a:gd name="connsiteY957" fmla="*/ 2060188 h 3679694"/>
              <a:gd name="connsiteX958" fmla="*/ 6958239 w 8682852"/>
              <a:gd name="connsiteY958" fmla="*/ 2060188 h 3679694"/>
              <a:gd name="connsiteX959" fmla="*/ 6981545 w 8682852"/>
              <a:gd name="connsiteY959" fmla="*/ 2064073 h 3679694"/>
              <a:gd name="connsiteX960" fmla="*/ 7000966 w 8682852"/>
              <a:gd name="connsiteY960" fmla="*/ 2067959 h 3679694"/>
              <a:gd name="connsiteX961" fmla="*/ 7024272 w 8682852"/>
              <a:gd name="connsiteY961" fmla="*/ 2071844 h 3679694"/>
              <a:gd name="connsiteX962" fmla="*/ 7035925 w 8682852"/>
              <a:gd name="connsiteY962" fmla="*/ 2071844 h 3679694"/>
              <a:gd name="connsiteX963" fmla="*/ 7047577 w 8682852"/>
              <a:gd name="connsiteY963" fmla="*/ 2075729 h 3679694"/>
              <a:gd name="connsiteX964" fmla="*/ 7066999 w 8682852"/>
              <a:gd name="connsiteY964" fmla="*/ 2075729 h 3679694"/>
              <a:gd name="connsiteX965" fmla="*/ 7109726 w 8682852"/>
              <a:gd name="connsiteY965" fmla="*/ 2079614 h 3679694"/>
              <a:gd name="connsiteX966" fmla="*/ 7129147 w 8682852"/>
              <a:gd name="connsiteY966" fmla="*/ 2079614 h 3679694"/>
              <a:gd name="connsiteX967" fmla="*/ 7234022 w 8682852"/>
              <a:gd name="connsiteY967" fmla="*/ 2091270 h 3679694"/>
              <a:gd name="connsiteX968" fmla="*/ 7245675 w 8682852"/>
              <a:gd name="connsiteY968" fmla="*/ 2095155 h 3679694"/>
              <a:gd name="connsiteX969" fmla="*/ 7272864 w 8682852"/>
              <a:gd name="connsiteY969" fmla="*/ 2099040 h 3679694"/>
              <a:gd name="connsiteX970" fmla="*/ 7327244 w 8682852"/>
              <a:gd name="connsiteY970" fmla="*/ 2102925 h 3679694"/>
              <a:gd name="connsiteX971" fmla="*/ 7397161 w 8682852"/>
              <a:gd name="connsiteY971" fmla="*/ 2110696 h 3679694"/>
              <a:gd name="connsiteX972" fmla="*/ 7420466 w 8682852"/>
              <a:gd name="connsiteY972" fmla="*/ 2114581 h 3679694"/>
              <a:gd name="connsiteX973" fmla="*/ 7443772 w 8682852"/>
              <a:gd name="connsiteY973" fmla="*/ 2118466 h 3679694"/>
              <a:gd name="connsiteX974" fmla="*/ 7459309 w 8682852"/>
              <a:gd name="connsiteY974" fmla="*/ 2122351 h 3679694"/>
              <a:gd name="connsiteX975" fmla="*/ 7482614 w 8682852"/>
              <a:gd name="connsiteY975" fmla="*/ 2130122 h 3679694"/>
              <a:gd name="connsiteX976" fmla="*/ 7509804 w 8682852"/>
              <a:gd name="connsiteY976" fmla="*/ 2134007 h 3679694"/>
              <a:gd name="connsiteX977" fmla="*/ 7525342 w 8682852"/>
              <a:gd name="connsiteY977" fmla="*/ 2137892 h 3679694"/>
              <a:gd name="connsiteX978" fmla="*/ 7544763 w 8682852"/>
              <a:gd name="connsiteY978" fmla="*/ 2141777 h 3679694"/>
              <a:gd name="connsiteX979" fmla="*/ 7556416 w 8682852"/>
              <a:gd name="connsiteY979" fmla="*/ 2141777 h 3679694"/>
              <a:gd name="connsiteX980" fmla="*/ 7606911 w 8682852"/>
              <a:gd name="connsiteY980" fmla="*/ 2149548 h 3679694"/>
              <a:gd name="connsiteX981" fmla="*/ 7630216 w 8682852"/>
              <a:gd name="connsiteY981" fmla="*/ 2149548 h 3679694"/>
              <a:gd name="connsiteX982" fmla="*/ 7641870 w 8682852"/>
              <a:gd name="connsiteY982" fmla="*/ 2149548 h 3679694"/>
              <a:gd name="connsiteX983" fmla="*/ 7657406 w 8682852"/>
              <a:gd name="connsiteY983" fmla="*/ 2153433 h 3679694"/>
              <a:gd name="connsiteX984" fmla="*/ 7680712 w 8682852"/>
              <a:gd name="connsiteY984" fmla="*/ 2153433 h 3679694"/>
              <a:gd name="connsiteX985" fmla="*/ 7700134 w 8682852"/>
              <a:gd name="connsiteY985" fmla="*/ 2153433 h 3679694"/>
              <a:gd name="connsiteX986" fmla="*/ 7762282 w 8682852"/>
              <a:gd name="connsiteY986" fmla="*/ 2168974 h 3679694"/>
              <a:gd name="connsiteX987" fmla="*/ 7793356 w 8682852"/>
              <a:gd name="connsiteY987" fmla="*/ 2172859 h 3679694"/>
              <a:gd name="connsiteX988" fmla="*/ 7816662 w 8682852"/>
              <a:gd name="connsiteY988" fmla="*/ 2176744 h 3679694"/>
              <a:gd name="connsiteX989" fmla="*/ 7828314 w 8682852"/>
              <a:gd name="connsiteY989" fmla="*/ 2176744 h 3679694"/>
              <a:gd name="connsiteX990" fmla="*/ 7847736 w 8682852"/>
              <a:gd name="connsiteY990" fmla="*/ 2180629 h 3679694"/>
              <a:gd name="connsiteX991" fmla="*/ 7859388 w 8682852"/>
              <a:gd name="connsiteY991" fmla="*/ 2184515 h 3679694"/>
              <a:gd name="connsiteX992" fmla="*/ 7871041 w 8682852"/>
              <a:gd name="connsiteY992" fmla="*/ 2188400 h 3679694"/>
              <a:gd name="connsiteX993" fmla="*/ 7917652 w 8682852"/>
              <a:gd name="connsiteY993" fmla="*/ 2192285 h 3679694"/>
              <a:gd name="connsiteX994" fmla="*/ 7944842 w 8682852"/>
              <a:gd name="connsiteY994" fmla="*/ 2200055 h 3679694"/>
              <a:gd name="connsiteX995" fmla="*/ 7999222 w 8682852"/>
              <a:gd name="connsiteY995" fmla="*/ 2207826 h 3679694"/>
              <a:gd name="connsiteX996" fmla="*/ 7979800 w 8682852"/>
              <a:gd name="connsiteY996" fmla="*/ 2215596 h 3679694"/>
              <a:gd name="connsiteX997" fmla="*/ 7906000 w 8682852"/>
              <a:gd name="connsiteY997" fmla="*/ 2203941 h 3679694"/>
              <a:gd name="connsiteX998" fmla="*/ 7874925 w 8682852"/>
              <a:gd name="connsiteY998" fmla="*/ 2200055 h 3679694"/>
              <a:gd name="connsiteX999" fmla="*/ 7836082 w 8682852"/>
              <a:gd name="connsiteY999" fmla="*/ 2192285 h 3679694"/>
              <a:gd name="connsiteX1000" fmla="*/ 7793356 w 8682852"/>
              <a:gd name="connsiteY1000" fmla="*/ 2184515 h 3679694"/>
              <a:gd name="connsiteX1001" fmla="*/ 7758398 w 8682852"/>
              <a:gd name="connsiteY1001" fmla="*/ 2180629 h 3679694"/>
              <a:gd name="connsiteX1002" fmla="*/ 7731208 w 8682852"/>
              <a:gd name="connsiteY1002" fmla="*/ 2176744 h 3679694"/>
              <a:gd name="connsiteX1003" fmla="*/ 7700134 w 8682852"/>
              <a:gd name="connsiteY1003" fmla="*/ 2172859 h 3679694"/>
              <a:gd name="connsiteX1004" fmla="*/ 7610796 w 8682852"/>
              <a:gd name="connsiteY1004" fmla="*/ 2172859 h 3679694"/>
              <a:gd name="connsiteX1005" fmla="*/ 7564184 w 8682852"/>
              <a:gd name="connsiteY1005" fmla="*/ 2176744 h 3679694"/>
              <a:gd name="connsiteX1006" fmla="*/ 7552532 w 8682852"/>
              <a:gd name="connsiteY1006" fmla="*/ 2184515 h 3679694"/>
              <a:gd name="connsiteX1007" fmla="*/ 7575837 w 8682852"/>
              <a:gd name="connsiteY1007" fmla="*/ 2192285 h 3679694"/>
              <a:gd name="connsiteX1008" fmla="*/ 7505920 w 8682852"/>
              <a:gd name="connsiteY1008" fmla="*/ 2188400 h 3679694"/>
              <a:gd name="connsiteX1009" fmla="*/ 7478730 w 8682852"/>
              <a:gd name="connsiteY1009" fmla="*/ 2176744 h 3679694"/>
              <a:gd name="connsiteX1010" fmla="*/ 7467078 w 8682852"/>
              <a:gd name="connsiteY1010" fmla="*/ 2172859 h 3679694"/>
              <a:gd name="connsiteX1011" fmla="*/ 7447656 w 8682852"/>
              <a:gd name="connsiteY1011" fmla="*/ 2176744 h 3679694"/>
              <a:gd name="connsiteX1012" fmla="*/ 7424350 w 8682852"/>
              <a:gd name="connsiteY1012" fmla="*/ 2180629 h 3679694"/>
              <a:gd name="connsiteX1013" fmla="*/ 7397161 w 8682852"/>
              <a:gd name="connsiteY1013" fmla="*/ 2180629 h 3679694"/>
              <a:gd name="connsiteX1014" fmla="*/ 7366086 w 8682852"/>
              <a:gd name="connsiteY1014" fmla="*/ 2176744 h 3679694"/>
              <a:gd name="connsiteX1015" fmla="*/ 7342781 w 8682852"/>
              <a:gd name="connsiteY1015" fmla="*/ 2172859 h 3679694"/>
              <a:gd name="connsiteX1016" fmla="*/ 7323360 w 8682852"/>
              <a:gd name="connsiteY1016" fmla="*/ 2168974 h 3679694"/>
              <a:gd name="connsiteX1017" fmla="*/ 7307823 w 8682852"/>
              <a:gd name="connsiteY1017" fmla="*/ 2165089 h 3679694"/>
              <a:gd name="connsiteX1018" fmla="*/ 7288402 w 8682852"/>
              <a:gd name="connsiteY1018" fmla="*/ 2165089 h 3679694"/>
              <a:gd name="connsiteX1019" fmla="*/ 7222369 w 8682852"/>
              <a:gd name="connsiteY1019" fmla="*/ 2165089 h 3679694"/>
              <a:gd name="connsiteX1020" fmla="*/ 7206832 w 8682852"/>
              <a:gd name="connsiteY1020" fmla="*/ 2165089 h 3679694"/>
              <a:gd name="connsiteX1021" fmla="*/ 7191295 w 8682852"/>
              <a:gd name="connsiteY1021" fmla="*/ 2161203 h 3679694"/>
              <a:gd name="connsiteX1022" fmla="*/ 7171874 w 8682852"/>
              <a:gd name="connsiteY1022" fmla="*/ 2157318 h 3679694"/>
              <a:gd name="connsiteX1023" fmla="*/ 7140800 w 8682852"/>
              <a:gd name="connsiteY1023" fmla="*/ 2157318 h 3679694"/>
              <a:gd name="connsiteX1024" fmla="*/ 7105841 w 8682852"/>
              <a:gd name="connsiteY1024" fmla="*/ 2157318 h 3679694"/>
              <a:gd name="connsiteX1025" fmla="*/ 7078651 w 8682852"/>
              <a:gd name="connsiteY1025" fmla="*/ 2157318 h 3679694"/>
              <a:gd name="connsiteX1026" fmla="*/ 7051462 w 8682852"/>
              <a:gd name="connsiteY1026" fmla="*/ 2157318 h 3679694"/>
              <a:gd name="connsiteX1027" fmla="*/ 7000966 w 8682852"/>
              <a:gd name="connsiteY1027" fmla="*/ 2149548 h 3679694"/>
              <a:gd name="connsiteX1028" fmla="*/ 6981545 w 8682852"/>
              <a:gd name="connsiteY1028" fmla="*/ 2149548 h 3679694"/>
              <a:gd name="connsiteX1029" fmla="*/ 6966008 w 8682852"/>
              <a:gd name="connsiteY1029" fmla="*/ 2153433 h 3679694"/>
              <a:gd name="connsiteX1030" fmla="*/ 6950471 w 8682852"/>
              <a:gd name="connsiteY1030" fmla="*/ 2149548 h 3679694"/>
              <a:gd name="connsiteX1031" fmla="*/ 6915512 w 8682852"/>
              <a:gd name="connsiteY1031" fmla="*/ 2149548 h 3679694"/>
              <a:gd name="connsiteX1032" fmla="*/ 6876670 w 8682852"/>
              <a:gd name="connsiteY1032" fmla="*/ 2149548 h 3679694"/>
              <a:gd name="connsiteX1033" fmla="*/ 6841711 w 8682852"/>
              <a:gd name="connsiteY1033" fmla="*/ 2145663 h 3679694"/>
              <a:gd name="connsiteX1034" fmla="*/ 6814522 w 8682852"/>
              <a:gd name="connsiteY1034" fmla="*/ 2141777 h 3679694"/>
              <a:gd name="connsiteX1035" fmla="*/ 6795100 w 8682852"/>
              <a:gd name="connsiteY1035" fmla="*/ 2141777 h 3679694"/>
              <a:gd name="connsiteX1036" fmla="*/ 6760142 w 8682852"/>
              <a:gd name="connsiteY1036" fmla="*/ 2137892 h 3679694"/>
              <a:gd name="connsiteX1037" fmla="*/ 6725183 w 8682852"/>
              <a:gd name="connsiteY1037" fmla="*/ 2137892 h 3679694"/>
              <a:gd name="connsiteX1038" fmla="*/ 6713531 w 8682852"/>
              <a:gd name="connsiteY1038" fmla="*/ 2137892 h 3679694"/>
              <a:gd name="connsiteX1039" fmla="*/ 6686341 w 8682852"/>
              <a:gd name="connsiteY1039" fmla="*/ 2134007 h 3679694"/>
              <a:gd name="connsiteX1040" fmla="*/ 6670804 w 8682852"/>
              <a:gd name="connsiteY1040" fmla="*/ 2130122 h 3679694"/>
              <a:gd name="connsiteX1041" fmla="*/ 6620308 w 8682852"/>
              <a:gd name="connsiteY1041" fmla="*/ 2134007 h 3679694"/>
              <a:gd name="connsiteX1042" fmla="*/ 6612540 w 8682852"/>
              <a:gd name="connsiteY1042" fmla="*/ 2134007 h 3679694"/>
              <a:gd name="connsiteX1043" fmla="*/ 6546507 w 8682852"/>
              <a:gd name="connsiteY1043" fmla="*/ 2130122 h 3679694"/>
              <a:gd name="connsiteX1044" fmla="*/ 6519318 w 8682852"/>
              <a:gd name="connsiteY1044" fmla="*/ 2134007 h 3679694"/>
              <a:gd name="connsiteX1045" fmla="*/ 6492128 w 8682852"/>
              <a:gd name="connsiteY1045" fmla="*/ 2130122 h 3679694"/>
              <a:gd name="connsiteX1046" fmla="*/ 6457169 w 8682852"/>
              <a:gd name="connsiteY1046" fmla="*/ 2122351 h 3679694"/>
              <a:gd name="connsiteX1047" fmla="*/ 6426095 w 8682852"/>
              <a:gd name="connsiteY1047" fmla="*/ 2118466 h 3679694"/>
              <a:gd name="connsiteX1048" fmla="*/ 6395021 w 8682852"/>
              <a:gd name="connsiteY1048" fmla="*/ 2118466 h 3679694"/>
              <a:gd name="connsiteX1049" fmla="*/ 6356178 w 8682852"/>
              <a:gd name="connsiteY1049" fmla="*/ 2118466 h 3679694"/>
              <a:gd name="connsiteX1050" fmla="*/ 6313452 w 8682852"/>
              <a:gd name="connsiteY1050" fmla="*/ 2118466 h 3679694"/>
              <a:gd name="connsiteX1051" fmla="*/ 6278493 w 8682852"/>
              <a:gd name="connsiteY1051" fmla="*/ 2118466 h 3679694"/>
              <a:gd name="connsiteX1052" fmla="*/ 6212461 w 8682852"/>
              <a:gd name="connsiteY1052" fmla="*/ 2118466 h 3679694"/>
              <a:gd name="connsiteX1053" fmla="*/ 6169734 w 8682852"/>
              <a:gd name="connsiteY1053" fmla="*/ 2114581 h 3679694"/>
              <a:gd name="connsiteX1054" fmla="*/ 6150313 w 8682852"/>
              <a:gd name="connsiteY1054" fmla="*/ 2114581 h 3679694"/>
              <a:gd name="connsiteX1055" fmla="*/ 6150313 w 8682852"/>
              <a:gd name="connsiteY1055" fmla="*/ 2102925 h 3679694"/>
              <a:gd name="connsiteX1056" fmla="*/ 6193039 w 8682852"/>
              <a:gd name="connsiteY1056" fmla="*/ 2106811 h 3679694"/>
              <a:gd name="connsiteX1057" fmla="*/ 6204692 w 8682852"/>
              <a:gd name="connsiteY1057" fmla="*/ 2106811 h 3679694"/>
              <a:gd name="connsiteX1058" fmla="*/ 6212461 w 8682852"/>
              <a:gd name="connsiteY1058" fmla="*/ 2106811 h 3679694"/>
              <a:gd name="connsiteX1059" fmla="*/ 6259072 w 8682852"/>
              <a:gd name="connsiteY1059" fmla="*/ 2106811 h 3679694"/>
              <a:gd name="connsiteX1060" fmla="*/ 6328989 w 8682852"/>
              <a:gd name="connsiteY1060" fmla="*/ 2110696 h 3679694"/>
              <a:gd name="connsiteX1061" fmla="*/ 6340641 w 8682852"/>
              <a:gd name="connsiteY1061" fmla="*/ 2106811 h 3679694"/>
              <a:gd name="connsiteX1062" fmla="*/ 6395021 w 8682852"/>
              <a:gd name="connsiteY1062" fmla="*/ 2110696 h 3679694"/>
              <a:gd name="connsiteX1063" fmla="*/ 6410558 w 8682852"/>
              <a:gd name="connsiteY1063" fmla="*/ 2106811 h 3679694"/>
              <a:gd name="connsiteX1064" fmla="*/ 6445517 w 8682852"/>
              <a:gd name="connsiteY1064" fmla="*/ 2106811 h 3679694"/>
              <a:gd name="connsiteX1065" fmla="*/ 6488243 w 8682852"/>
              <a:gd name="connsiteY1065" fmla="*/ 2102925 h 3679694"/>
              <a:gd name="connsiteX1066" fmla="*/ 6511549 w 8682852"/>
              <a:gd name="connsiteY1066" fmla="*/ 2106811 h 3679694"/>
              <a:gd name="connsiteX1067" fmla="*/ 6538739 w 8682852"/>
              <a:gd name="connsiteY1067" fmla="*/ 2110696 h 3679694"/>
              <a:gd name="connsiteX1068" fmla="*/ 6558160 w 8682852"/>
              <a:gd name="connsiteY1068" fmla="*/ 2110696 h 3679694"/>
              <a:gd name="connsiteX1069" fmla="*/ 6569813 w 8682852"/>
              <a:gd name="connsiteY1069" fmla="*/ 2110696 h 3679694"/>
              <a:gd name="connsiteX1070" fmla="*/ 6616424 w 8682852"/>
              <a:gd name="connsiteY1070" fmla="*/ 2110696 h 3679694"/>
              <a:gd name="connsiteX1071" fmla="*/ 6631961 w 8682852"/>
              <a:gd name="connsiteY1071" fmla="*/ 2110696 h 3679694"/>
              <a:gd name="connsiteX1072" fmla="*/ 6663035 w 8682852"/>
              <a:gd name="connsiteY1072" fmla="*/ 2114581 h 3679694"/>
              <a:gd name="connsiteX1073" fmla="*/ 6690225 w 8682852"/>
              <a:gd name="connsiteY1073" fmla="*/ 2110696 h 3679694"/>
              <a:gd name="connsiteX1074" fmla="*/ 6709646 w 8682852"/>
              <a:gd name="connsiteY1074" fmla="*/ 2110696 h 3679694"/>
              <a:gd name="connsiteX1075" fmla="*/ 6740721 w 8682852"/>
              <a:gd name="connsiteY1075" fmla="*/ 2114581 h 3679694"/>
              <a:gd name="connsiteX1076" fmla="*/ 6771795 w 8682852"/>
              <a:gd name="connsiteY1076" fmla="*/ 2114581 h 3679694"/>
              <a:gd name="connsiteX1077" fmla="*/ 6810637 w 8682852"/>
              <a:gd name="connsiteY1077" fmla="*/ 2118466 h 3679694"/>
              <a:gd name="connsiteX1078" fmla="*/ 6841711 w 8682852"/>
              <a:gd name="connsiteY1078" fmla="*/ 2118466 h 3679694"/>
              <a:gd name="connsiteX1079" fmla="*/ 6876670 w 8682852"/>
              <a:gd name="connsiteY1079" fmla="*/ 2122351 h 3679694"/>
              <a:gd name="connsiteX1080" fmla="*/ 6892207 w 8682852"/>
              <a:gd name="connsiteY1080" fmla="*/ 2122351 h 3679694"/>
              <a:gd name="connsiteX1081" fmla="*/ 6903860 w 8682852"/>
              <a:gd name="connsiteY1081" fmla="*/ 2122351 h 3679694"/>
              <a:gd name="connsiteX1082" fmla="*/ 6969892 w 8682852"/>
              <a:gd name="connsiteY1082" fmla="*/ 2126237 h 3679694"/>
              <a:gd name="connsiteX1083" fmla="*/ 7016503 w 8682852"/>
              <a:gd name="connsiteY1083" fmla="*/ 2126237 h 3679694"/>
              <a:gd name="connsiteX1084" fmla="*/ 7043693 w 8682852"/>
              <a:gd name="connsiteY1084" fmla="*/ 2126237 h 3679694"/>
              <a:gd name="connsiteX1085" fmla="*/ 7055346 w 8682852"/>
              <a:gd name="connsiteY1085" fmla="*/ 2126237 h 3679694"/>
              <a:gd name="connsiteX1086" fmla="*/ 7066999 w 8682852"/>
              <a:gd name="connsiteY1086" fmla="*/ 2130122 h 3679694"/>
              <a:gd name="connsiteX1087" fmla="*/ 7082536 w 8682852"/>
              <a:gd name="connsiteY1087" fmla="*/ 2130122 h 3679694"/>
              <a:gd name="connsiteX1088" fmla="*/ 7094189 w 8682852"/>
              <a:gd name="connsiteY1088" fmla="*/ 2126237 h 3679694"/>
              <a:gd name="connsiteX1089" fmla="*/ 7047577 w 8682852"/>
              <a:gd name="connsiteY1089" fmla="*/ 2114581 h 3679694"/>
              <a:gd name="connsiteX1090" fmla="*/ 7000966 w 8682852"/>
              <a:gd name="connsiteY1090" fmla="*/ 2110696 h 3679694"/>
              <a:gd name="connsiteX1091" fmla="*/ 6958239 w 8682852"/>
              <a:gd name="connsiteY1091" fmla="*/ 2106811 h 3679694"/>
              <a:gd name="connsiteX1092" fmla="*/ 6931049 w 8682852"/>
              <a:gd name="connsiteY1092" fmla="*/ 2102925 h 3679694"/>
              <a:gd name="connsiteX1093" fmla="*/ 6911628 w 8682852"/>
              <a:gd name="connsiteY1093" fmla="*/ 2102925 h 3679694"/>
              <a:gd name="connsiteX1094" fmla="*/ 6896091 w 8682852"/>
              <a:gd name="connsiteY1094" fmla="*/ 2099040 h 3679694"/>
              <a:gd name="connsiteX1095" fmla="*/ 6884438 w 8682852"/>
              <a:gd name="connsiteY1095" fmla="*/ 2095155 h 3679694"/>
              <a:gd name="connsiteX1096" fmla="*/ 6810637 w 8682852"/>
              <a:gd name="connsiteY1096" fmla="*/ 2091270 h 3679694"/>
              <a:gd name="connsiteX1097" fmla="*/ 6767910 w 8682852"/>
              <a:gd name="connsiteY1097" fmla="*/ 2087385 h 3679694"/>
              <a:gd name="connsiteX1098" fmla="*/ 6740721 w 8682852"/>
              <a:gd name="connsiteY1098" fmla="*/ 2083499 h 3679694"/>
              <a:gd name="connsiteX1099" fmla="*/ 6713531 w 8682852"/>
              <a:gd name="connsiteY1099" fmla="*/ 2083499 h 3679694"/>
              <a:gd name="connsiteX1100" fmla="*/ 6674688 w 8682852"/>
              <a:gd name="connsiteY1100" fmla="*/ 2079614 h 3679694"/>
              <a:gd name="connsiteX1101" fmla="*/ 6663035 w 8682852"/>
              <a:gd name="connsiteY1101" fmla="*/ 2079614 h 3679694"/>
              <a:gd name="connsiteX1102" fmla="*/ 6651382 w 8682852"/>
              <a:gd name="connsiteY1102" fmla="*/ 2079614 h 3679694"/>
              <a:gd name="connsiteX1103" fmla="*/ 6612540 w 8682852"/>
              <a:gd name="connsiteY1103" fmla="*/ 2079614 h 3679694"/>
              <a:gd name="connsiteX1104" fmla="*/ 6565929 w 8682852"/>
              <a:gd name="connsiteY1104" fmla="*/ 2083499 h 3679694"/>
              <a:gd name="connsiteX1105" fmla="*/ 6499896 w 8682852"/>
              <a:gd name="connsiteY1105" fmla="*/ 2075729 h 3679694"/>
              <a:gd name="connsiteX1106" fmla="*/ 6461054 w 8682852"/>
              <a:gd name="connsiteY1106" fmla="*/ 2075729 h 3679694"/>
              <a:gd name="connsiteX1107" fmla="*/ 6433864 w 8682852"/>
              <a:gd name="connsiteY1107" fmla="*/ 2075729 h 3679694"/>
              <a:gd name="connsiteX1108" fmla="*/ 6426095 w 8682852"/>
              <a:gd name="connsiteY1108" fmla="*/ 2075729 h 3679694"/>
              <a:gd name="connsiteX1109" fmla="*/ 6317336 w 8682852"/>
              <a:gd name="connsiteY1109" fmla="*/ 2071844 h 3679694"/>
              <a:gd name="connsiteX1110" fmla="*/ 6294030 w 8682852"/>
              <a:gd name="connsiteY1110" fmla="*/ 2071844 h 3679694"/>
              <a:gd name="connsiteX1111" fmla="*/ 6247419 w 8682852"/>
              <a:gd name="connsiteY1111" fmla="*/ 2071844 h 3679694"/>
              <a:gd name="connsiteX1112" fmla="*/ 6212461 w 8682852"/>
              <a:gd name="connsiteY1112" fmla="*/ 2067959 h 3679694"/>
              <a:gd name="connsiteX1113" fmla="*/ 6177502 w 8682852"/>
              <a:gd name="connsiteY1113" fmla="*/ 2067959 h 3679694"/>
              <a:gd name="connsiteX1114" fmla="*/ 6142544 w 8682852"/>
              <a:gd name="connsiteY1114" fmla="*/ 2071844 h 3679694"/>
              <a:gd name="connsiteX1115" fmla="*/ 6115354 w 8682852"/>
              <a:gd name="connsiteY1115" fmla="*/ 2071844 h 3679694"/>
              <a:gd name="connsiteX1116" fmla="*/ 6057090 w 8682852"/>
              <a:gd name="connsiteY1116" fmla="*/ 2071844 h 3679694"/>
              <a:gd name="connsiteX1117" fmla="*/ 6045437 w 8682852"/>
              <a:gd name="connsiteY1117" fmla="*/ 2067959 h 3679694"/>
              <a:gd name="connsiteX1118" fmla="*/ 6037669 w 8682852"/>
              <a:gd name="connsiteY1118" fmla="*/ 2071844 h 3679694"/>
              <a:gd name="connsiteX1119" fmla="*/ 6033785 w 8682852"/>
              <a:gd name="connsiteY1119" fmla="*/ 2071844 h 3679694"/>
              <a:gd name="connsiteX1120" fmla="*/ 6018248 w 8682852"/>
              <a:gd name="connsiteY1120" fmla="*/ 2071844 h 3679694"/>
              <a:gd name="connsiteX1121" fmla="*/ 5991058 w 8682852"/>
              <a:gd name="connsiteY1121" fmla="*/ 2071844 h 3679694"/>
              <a:gd name="connsiteX1122" fmla="*/ 5975521 w 8682852"/>
              <a:gd name="connsiteY1122" fmla="*/ 2067959 h 3679694"/>
              <a:gd name="connsiteX1123" fmla="*/ 5959984 w 8682852"/>
              <a:gd name="connsiteY1123" fmla="*/ 2071844 h 3679694"/>
              <a:gd name="connsiteX1124" fmla="*/ 5870646 w 8682852"/>
              <a:gd name="connsiteY1124" fmla="*/ 2071844 h 3679694"/>
              <a:gd name="connsiteX1125" fmla="*/ 5831803 w 8682852"/>
              <a:gd name="connsiteY1125" fmla="*/ 2071844 h 3679694"/>
              <a:gd name="connsiteX1126" fmla="*/ 5781307 w 8682852"/>
              <a:gd name="connsiteY1126" fmla="*/ 2075729 h 3679694"/>
              <a:gd name="connsiteX1127" fmla="*/ 5742465 w 8682852"/>
              <a:gd name="connsiteY1127" fmla="*/ 2075729 h 3679694"/>
              <a:gd name="connsiteX1128" fmla="*/ 5719159 w 8682852"/>
              <a:gd name="connsiteY1128" fmla="*/ 2075729 h 3679694"/>
              <a:gd name="connsiteX1129" fmla="*/ 5691969 w 8682852"/>
              <a:gd name="connsiteY1129" fmla="*/ 2075729 h 3679694"/>
              <a:gd name="connsiteX1130" fmla="*/ 5559904 w 8682852"/>
              <a:gd name="connsiteY1130" fmla="*/ 2087385 h 3679694"/>
              <a:gd name="connsiteX1131" fmla="*/ 5552136 w 8682852"/>
              <a:gd name="connsiteY1131" fmla="*/ 2091270 h 3679694"/>
              <a:gd name="connsiteX1132" fmla="*/ 5544367 w 8682852"/>
              <a:gd name="connsiteY1132" fmla="*/ 2087385 h 3679694"/>
              <a:gd name="connsiteX1133" fmla="*/ 5517178 w 8682852"/>
              <a:gd name="connsiteY1133" fmla="*/ 2087385 h 3679694"/>
              <a:gd name="connsiteX1134" fmla="*/ 5501641 w 8682852"/>
              <a:gd name="connsiteY1134" fmla="*/ 2087385 h 3679694"/>
              <a:gd name="connsiteX1135" fmla="*/ 5486103 w 8682852"/>
              <a:gd name="connsiteY1135" fmla="*/ 2087385 h 3679694"/>
              <a:gd name="connsiteX1136" fmla="*/ 5443377 w 8682852"/>
              <a:gd name="connsiteY1136" fmla="*/ 2087385 h 3679694"/>
              <a:gd name="connsiteX1137" fmla="*/ 5392881 w 8682852"/>
              <a:gd name="connsiteY1137" fmla="*/ 2091270 h 3679694"/>
              <a:gd name="connsiteX1138" fmla="*/ 5330733 w 8682852"/>
              <a:gd name="connsiteY1138" fmla="*/ 2095155 h 3679694"/>
              <a:gd name="connsiteX1139" fmla="*/ 5291890 w 8682852"/>
              <a:gd name="connsiteY1139" fmla="*/ 2099040 h 3679694"/>
              <a:gd name="connsiteX1140" fmla="*/ 5268585 w 8682852"/>
              <a:gd name="connsiteY1140" fmla="*/ 2099040 h 3679694"/>
              <a:gd name="connsiteX1141" fmla="*/ 5155941 w 8682852"/>
              <a:gd name="connsiteY1141" fmla="*/ 2114581 h 3679694"/>
              <a:gd name="connsiteX1142" fmla="*/ 5086024 w 8682852"/>
              <a:gd name="connsiteY1142" fmla="*/ 2118466 h 3679694"/>
              <a:gd name="connsiteX1143" fmla="*/ 5047182 w 8682852"/>
              <a:gd name="connsiteY1143" fmla="*/ 2126237 h 3679694"/>
              <a:gd name="connsiteX1144" fmla="*/ 4981149 w 8682852"/>
              <a:gd name="connsiteY1144" fmla="*/ 2134007 h 3679694"/>
              <a:gd name="connsiteX1145" fmla="*/ 4872390 w 8682852"/>
              <a:gd name="connsiteY1145" fmla="*/ 2145663 h 3679694"/>
              <a:gd name="connsiteX1146" fmla="*/ 4810242 w 8682852"/>
              <a:gd name="connsiteY1146" fmla="*/ 2153433 h 3679694"/>
              <a:gd name="connsiteX1147" fmla="*/ 4705367 w 8682852"/>
              <a:gd name="connsiteY1147" fmla="*/ 2172859 h 3679694"/>
              <a:gd name="connsiteX1148" fmla="*/ 4643218 w 8682852"/>
              <a:gd name="connsiteY1148" fmla="*/ 2180629 h 3679694"/>
              <a:gd name="connsiteX1149" fmla="*/ 4631566 w 8682852"/>
              <a:gd name="connsiteY1149" fmla="*/ 2180629 h 3679694"/>
              <a:gd name="connsiteX1150" fmla="*/ 4639334 w 8682852"/>
              <a:gd name="connsiteY1150" fmla="*/ 2184515 h 3679694"/>
              <a:gd name="connsiteX1151" fmla="*/ 4650987 w 8682852"/>
              <a:gd name="connsiteY1151" fmla="*/ 2188400 h 3679694"/>
              <a:gd name="connsiteX1152" fmla="*/ 4631566 w 8682852"/>
              <a:gd name="connsiteY1152" fmla="*/ 2192285 h 3679694"/>
              <a:gd name="connsiteX1153" fmla="*/ 4604376 w 8682852"/>
              <a:gd name="connsiteY1153" fmla="*/ 2200055 h 3679694"/>
              <a:gd name="connsiteX1154" fmla="*/ 4596607 w 8682852"/>
              <a:gd name="connsiteY1154" fmla="*/ 2200055 h 3679694"/>
              <a:gd name="connsiteX1155" fmla="*/ 4569417 w 8682852"/>
              <a:gd name="connsiteY1155" fmla="*/ 2207826 h 3679694"/>
              <a:gd name="connsiteX1156" fmla="*/ 4511153 w 8682852"/>
              <a:gd name="connsiteY1156" fmla="*/ 2219481 h 3679694"/>
              <a:gd name="connsiteX1157" fmla="*/ 4348014 w 8682852"/>
              <a:gd name="connsiteY1157" fmla="*/ 2250563 h 3679694"/>
              <a:gd name="connsiteX1158" fmla="*/ 4254792 w 8682852"/>
              <a:gd name="connsiteY1158" fmla="*/ 2273874 h 3679694"/>
              <a:gd name="connsiteX1159" fmla="*/ 4270329 w 8682852"/>
              <a:gd name="connsiteY1159" fmla="*/ 2273874 h 3679694"/>
              <a:gd name="connsiteX1160" fmla="*/ 4227602 w 8682852"/>
              <a:gd name="connsiteY1160" fmla="*/ 2293300 h 3679694"/>
              <a:gd name="connsiteX1161" fmla="*/ 4192644 w 8682852"/>
              <a:gd name="connsiteY1161" fmla="*/ 2297185 h 3679694"/>
              <a:gd name="connsiteX1162" fmla="*/ 4169338 w 8682852"/>
              <a:gd name="connsiteY1162" fmla="*/ 2293300 h 3679694"/>
              <a:gd name="connsiteX1163" fmla="*/ 4149917 w 8682852"/>
              <a:gd name="connsiteY1163" fmla="*/ 2304956 h 3679694"/>
              <a:gd name="connsiteX1164" fmla="*/ 4146032 w 8682852"/>
              <a:gd name="connsiteY1164" fmla="*/ 2312726 h 3679694"/>
              <a:gd name="connsiteX1165" fmla="*/ 4130495 w 8682852"/>
              <a:gd name="connsiteY1165" fmla="*/ 2304956 h 3679694"/>
              <a:gd name="connsiteX1166" fmla="*/ 4099421 w 8682852"/>
              <a:gd name="connsiteY1166" fmla="*/ 2308841 h 3679694"/>
              <a:gd name="connsiteX1167" fmla="*/ 3893555 w 8682852"/>
              <a:gd name="connsiteY1167" fmla="*/ 2355463 h 3679694"/>
              <a:gd name="connsiteX1168" fmla="*/ 3823639 w 8682852"/>
              <a:gd name="connsiteY1168" fmla="*/ 2374889 h 3679694"/>
              <a:gd name="connsiteX1169" fmla="*/ 3777027 w 8682852"/>
              <a:gd name="connsiteY1169" fmla="*/ 2386545 h 3679694"/>
              <a:gd name="connsiteX1170" fmla="*/ 3722648 w 8682852"/>
              <a:gd name="connsiteY1170" fmla="*/ 2398200 h 3679694"/>
              <a:gd name="connsiteX1171" fmla="*/ 3722648 w 8682852"/>
              <a:gd name="connsiteY1171" fmla="*/ 2402086 h 3679694"/>
              <a:gd name="connsiteX1172" fmla="*/ 3765375 w 8682852"/>
              <a:gd name="connsiteY1172" fmla="*/ 2394315 h 3679694"/>
              <a:gd name="connsiteX1173" fmla="*/ 3815870 w 8682852"/>
              <a:gd name="connsiteY1173" fmla="*/ 2386545 h 3679694"/>
              <a:gd name="connsiteX1174" fmla="*/ 3850828 w 8682852"/>
              <a:gd name="connsiteY1174" fmla="*/ 2378774 h 3679694"/>
              <a:gd name="connsiteX1175" fmla="*/ 3889671 w 8682852"/>
              <a:gd name="connsiteY1175" fmla="*/ 2371004 h 3679694"/>
              <a:gd name="connsiteX1176" fmla="*/ 3885787 w 8682852"/>
              <a:gd name="connsiteY1176" fmla="*/ 2374889 h 3679694"/>
              <a:gd name="connsiteX1177" fmla="*/ 3808102 w 8682852"/>
              <a:gd name="connsiteY1177" fmla="*/ 2394315 h 3679694"/>
              <a:gd name="connsiteX1178" fmla="*/ 3734301 w 8682852"/>
              <a:gd name="connsiteY1178" fmla="*/ 2413741 h 3679694"/>
              <a:gd name="connsiteX1179" fmla="*/ 3621657 w 8682852"/>
              <a:gd name="connsiteY1179" fmla="*/ 2440938 h 3679694"/>
              <a:gd name="connsiteX1180" fmla="*/ 3524550 w 8682852"/>
              <a:gd name="connsiteY1180" fmla="*/ 2468134 h 3679694"/>
              <a:gd name="connsiteX1181" fmla="*/ 3454634 w 8682852"/>
              <a:gd name="connsiteY1181" fmla="*/ 2491445 h 3679694"/>
              <a:gd name="connsiteX1182" fmla="*/ 3392485 w 8682852"/>
              <a:gd name="connsiteY1182" fmla="*/ 2510871 h 3679694"/>
              <a:gd name="connsiteX1183" fmla="*/ 3365296 w 8682852"/>
              <a:gd name="connsiteY1183" fmla="*/ 2518642 h 3679694"/>
              <a:gd name="connsiteX1184" fmla="*/ 3345874 w 8682852"/>
              <a:gd name="connsiteY1184" fmla="*/ 2526412 h 3679694"/>
              <a:gd name="connsiteX1185" fmla="*/ 3330337 w 8682852"/>
              <a:gd name="connsiteY1185" fmla="*/ 2526412 h 3679694"/>
              <a:gd name="connsiteX1186" fmla="*/ 3310916 w 8682852"/>
              <a:gd name="connsiteY1186" fmla="*/ 2530297 h 3679694"/>
              <a:gd name="connsiteX1187" fmla="*/ 3303147 w 8682852"/>
              <a:gd name="connsiteY1187" fmla="*/ 2534182 h 3679694"/>
              <a:gd name="connsiteX1188" fmla="*/ 3291495 w 8682852"/>
              <a:gd name="connsiteY1188" fmla="*/ 2538068 h 3679694"/>
              <a:gd name="connsiteX1189" fmla="*/ 3256536 w 8682852"/>
              <a:gd name="connsiteY1189" fmla="*/ 2553608 h 3679694"/>
              <a:gd name="connsiteX1190" fmla="*/ 3202156 w 8682852"/>
              <a:gd name="connsiteY1190" fmla="*/ 2569149 h 3679694"/>
              <a:gd name="connsiteX1191" fmla="*/ 3101165 w 8682852"/>
              <a:gd name="connsiteY1191" fmla="*/ 2600231 h 3679694"/>
              <a:gd name="connsiteX1192" fmla="*/ 3081744 w 8682852"/>
              <a:gd name="connsiteY1192" fmla="*/ 2611886 h 3679694"/>
              <a:gd name="connsiteX1193" fmla="*/ 3070091 w 8682852"/>
              <a:gd name="connsiteY1193" fmla="*/ 2615772 h 3679694"/>
              <a:gd name="connsiteX1194" fmla="*/ 3035133 w 8682852"/>
              <a:gd name="connsiteY1194" fmla="*/ 2627427 h 3679694"/>
              <a:gd name="connsiteX1195" fmla="*/ 2965216 w 8682852"/>
              <a:gd name="connsiteY1195" fmla="*/ 2650738 h 3679694"/>
              <a:gd name="connsiteX1196" fmla="*/ 2938027 w 8682852"/>
              <a:gd name="connsiteY1196" fmla="*/ 2662394 h 3679694"/>
              <a:gd name="connsiteX1197" fmla="*/ 2934142 w 8682852"/>
              <a:gd name="connsiteY1197" fmla="*/ 2666279 h 3679694"/>
              <a:gd name="connsiteX1198" fmla="*/ 2891415 w 8682852"/>
              <a:gd name="connsiteY1198" fmla="*/ 2677935 h 3679694"/>
              <a:gd name="connsiteX1199" fmla="*/ 2825383 w 8682852"/>
              <a:gd name="connsiteY1199" fmla="*/ 2701246 h 3679694"/>
              <a:gd name="connsiteX1200" fmla="*/ 2805962 w 8682852"/>
              <a:gd name="connsiteY1200" fmla="*/ 2709016 h 3679694"/>
              <a:gd name="connsiteX1201" fmla="*/ 2778771 w 8682852"/>
              <a:gd name="connsiteY1201" fmla="*/ 2720672 h 3679694"/>
              <a:gd name="connsiteX1202" fmla="*/ 2755466 w 8682852"/>
              <a:gd name="connsiteY1202" fmla="*/ 2728442 h 3679694"/>
              <a:gd name="connsiteX1203" fmla="*/ 2701086 w 8682852"/>
              <a:gd name="connsiteY1203" fmla="*/ 2755639 h 3679694"/>
              <a:gd name="connsiteX1204" fmla="*/ 2666128 w 8682852"/>
              <a:gd name="connsiteY1204" fmla="*/ 2767294 h 3679694"/>
              <a:gd name="connsiteX1205" fmla="*/ 2638938 w 8682852"/>
              <a:gd name="connsiteY1205" fmla="*/ 2775065 h 3679694"/>
              <a:gd name="connsiteX1206" fmla="*/ 2603980 w 8682852"/>
              <a:gd name="connsiteY1206" fmla="*/ 2790605 h 3679694"/>
              <a:gd name="connsiteX1207" fmla="*/ 2549600 w 8682852"/>
              <a:gd name="connsiteY1207" fmla="*/ 2813917 h 3679694"/>
              <a:gd name="connsiteX1208" fmla="*/ 2514642 w 8682852"/>
              <a:gd name="connsiteY1208" fmla="*/ 2825572 h 3679694"/>
              <a:gd name="connsiteX1209" fmla="*/ 2487452 w 8682852"/>
              <a:gd name="connsiteY1209" fmla="*/ 2837228 h 3679694"/>
              <a:gd name="connsiteX1210" fmla="*/ 2464146 w 8682852"/>
              <a:gd name="connsiteY1210" fmla="*/ 2844998 h 3679694"/>
              <a:gd name="connsiteX1211" fmla="*/ 2448609 w 8682852"/>
              <a:gd name="connsiteY1211" fmla="*/ 2852769 h 3679694"/>
              <a:gd name="connsiteX1212" fmla="*/ 2398114 w 8682852"/>
              <a:gd name="connsiteY1212" fmla="*/ 2876080 h 3679694"/>
              <a:gd name="connsiteX1213" fmla="*/ 2401998 w 8682852"/>
              <a:gd name="connsiteY1213" fmla="*/ 2879965 h 3679694"/>
              <a:gd name="connsiteX1214" fmla="*/ 2425304 w 8682852"/>
              <a:gd name="connsiteY1214" fmla="*/ 2872195 h 3679694"/>
              <a:gd name="connsiteX1215" fmla="*/ 2468030 w 8682852"/>
              <a:gd name="connsiteY1215" fmla="*/ 2852769 h 3679694"/>
              <a:gd name="connsiteX1216" fmla="*/ 2506873 w 8682852"/>
              <a:gd name="connsiteY1216" fmla="*/ 2837228 h 3679694"/>
              <a:gd name="connsiteX1217" fmla="*/ 2572906 w 8682852"/>
              <a:gd name="connsiteY1217" fmla="*/ 2813917 h 3679694"/>
              <a:gd name="connsiteX1218" fmla="*/ 2588443 w 8682852"/>
              <a:gd name="connsiteY1218" fmla="*/ 2806146 h 3679694"/>
              <a:gd name="connsiteX1219" fmla="*/ 2654475 w 8682852"/>
              <a:gd name="connsiteY1219" fmla="*/ 2782835 h 3679694"/>
              <a:gd name="connsiteX1220" fmla="*/ 2736045 w 8682852"/>
              <a:gd name="connsiteY1220" fmla="*/ 2751753 h 3679694"/>
              <a:gd name="connsiteX1221" fmla="*/ 2763234 w 8682852"/>
              <a:gd name="connsiteY1221" fmla="*/ 2743983 h 3679694"/>
              <a:gd name="connsiteX1222" fmla="*/ 2786540 w 8682852"/>
              <a:gd name="connsiteY1222" fmla="*/ 2732327 h 3679694"/>
              <a:gd name="connsiteX1223" fmla="*/ 2825383 w 8682852"/>
              <a:gd name="connsiteY1223" fmla="*/ 2716787 h 3679694"/>
              <a:gd name="connsiteX1224" fmla="*/ 2899184 w 8682852"/>
              <a:gd name="connsiteY1224" fmla="*/ 2693475 h 3679694"/>
              <a:gd name="connsiteX1225" fmla="*/ 2957448 w 8682852"/>
              <a:gd name="connsiteY1225" fmla="*/ 2677935 h 3679694"/>
              <a:gd name="connsiteX1226" fmla="*/ 3004059 w 8682852"/>
              <a:gd name="connsiteY1226" fmla="*/ 2662394 h 3679694"/>
              <a:gd name="connsiteX1227" fmla="*/ 3062323 w 8682852"/>
              <a:gd name="connsiteY1227" fmla="*/ 2642968 h 3679694"/>
              <a:gd name="connsiteX1228" fmla="*/ 3120587 w 8682852"/>
              <a:gd name="connsiteY1228" fmla="*/ 2623542 h 3679694"/>
              <a:gd name="connsiteX1229" fmla="*/ 3136124 w 8682852"/>
              <a:gd name="connsiteY1229" fmla="*/ 2615772 h 3679694"/>
              <a:gd name="connsiteX1230" fmla="*/ 3167198 w 8682852"/>
              <a:gd name="connsiteY1230" fmla="*/ 2608001 h 3679694"/>
              <a:gd name="connsiteX1231" fmla="*/ 3159429 w 8682852"/>
              <a:gd name="connsiteY1231" fmla="*/ 2611886 h 3679694"/>
              <a:gd name="connsiteX1232" fmla="*/ 3155545 w 8682852"/>
              <a:gd name="connsiteY1232" fmla="*/ 2615772 h 3679694"/>
              <a:gd name="connsiteX1233" fmla="*/ 3174967 w 8682852"/>
              <a:gd name="connsiteY1233" fmla="*/ 2611886 h 3679694"/>
              <a:gd name="connsiteX1234" fmla="*/ 3213809 w 8682852"/>
              <a:gd name="connsiteY1234" fmla="*/ 2600231 h 3679694"/>
              <a:gd name="connsiteX1235" fmla="*/ 3237115 w 8682852"/>
              <a:gd name="connsiteY1235" fmla="*/ 2592460 h 3679694"/>
              <a:gd name="connsiteX1236" fmla="*/ 3264305 w 8682852"/>
              <a:gd name="connsiteY1236" fmla="*/ 2584690 h 3679694"/>
              <a:gd name="connsiteX1237" fmla="*/ 3396370 w 8682852"/>
              <a:gd name="connsiteY1237" fmla="*/ 2549723 h 3679694"/>
              <a:gd name="connsiteX1238" fmla="*/ 3501245 w 8682852"/>
              <a:gd name="connsiteY1238" fmla="*/ 2522527 h 3679694"/>
              <a:gd name="connsiteX1239" fmla="*/ 3571161 w 8682852"/>
              <a:gd name="connsiteY1239" fmla="*/ 2503101 h 3679694"/>
              <a:gd name="connsiteX1240" fmla="*/ 3606120 w 8682852"/>
              <a:gd name="connsiteY1240" fmla="*/ 2495330 h 3679694"/>
              <a:gd name="connsiteX1241" fmla="*/ 3617773 w 8682852"/>
              <a:gd name="connsiteY1241" fmla="*/ 2491445 h 3679694"/>
              <a:gd name="connsiteX1242" fmla="*/ 3621657 w 8682852"/>
              <a:gd name="connsiteY1242" fmla="*/ 2487560 h 3679694"/>
              <a:gd name="connsiteX1243" fmla="*/ 3621657 w 8682852"/>
              <a:gd name="connsiteY1243" fmla="*/ 2483675 h 3679694"/>
              <a:gd name="connsiteX1244" fmla="*/ 3644962 w 8682852"/>
              <a:gd name="connsiteY1244" fmla="*/ 2475904 h 3679694"/>
              <a:gd name="connsiteX1245" fmla="*/ 3668268 w 8682852"/>
              <a:gd name="connsiteY1245" fmla="*/ 2468134 h 3679694"/>
              <a:gd name="connsiteX1246" fmla="*/ 3707111 w 8682852"/>
              <a:gd name="connsiteY1246" fmla="*/ 2456478 h 3679694"/>
              <a:gd name="connsiteX1247" fmla="*/ 3730416 w 8682852"/>
              <a:gd name="connsiteY1247" fmla="*/ 2448708 h 3679694"/>
              <a:gd name="connsiteX1248" fmla="*/ 3734301 w 8682852"/>
              <a:gd name="connsiteY1248" fmla="*/ 2440938 h 3679694"/>
              <a:gd name="connsiteX1249" fmla="*/ 3742069 w 8682852"/>
              <a:gd name="connsiteY1249" fmla="*/ 2440938 h 3679694"/>
              <a:gd name="connsiteX1250" fmla="*/ 3777027 w 8682852"/>
              <a:gd name="connsiteY1250" fmla="*/ 2437052 h 3679694"/>
              <a:gd name="connsiteX1251" fmla="*/ 3800333 w 8682852"/>
              <a:gd name="connsiteY1251" fmla="*/ 2437052 h 3679694"/>
              <a:gd name="connsiteX1252" fmla="*/ 3742069 w 8682852"/>
              <a:gd name="connsiteY1252" fmla="*/ 2456478 h 3679694"/>
              <a:gd name="connsiteX1253" fmla="*/ 3714879 w 8682852"/>
              <a:gd name="connsiteY1253" fmla="*/ 2464249 h 3679694"/>
              <a:gd name="connsiteX1254" fmla="*/ 3796449 w 8682852"/>
              <a:gd name="connsiteY1254" fmla="*/ 2444823 h 3679694"/>
              <a:gd name="connsiteX1255" fmla="*/ 3846944 w 8682852"/>
              <a:gd name="connsiteY1255" fmla="*/ 2433167 h 3679694"/>
              <a:gd name="connsiteX1256" fmla="*/ 3889671 w 8682852"/>
              <a:gd name="connsiteY1256" fmla="*/ 2421512 h 3679694"/>
              <a:gd name="connsiteX1257" fmla="*/ 3905208 w 8682852"/>
              <a:gd name="connsiteY1257" fmla="*/ 2417626 h 3679694"/>
              <a:gd name="connsiteX1258" fmla="*/ 3920745 w 8682852"/>
              <a:gd name="connsiteY1258" fmla="*/ 2417626 h 3679694"/>
              <a:gd name="connsiteX1259" fmla="*/ 3928514 w 8682852"/>
              <a:gd name="connsiteY1259" fmla="*/ 2417626 h 3679694"/>
              <a:gd name="connsiteX1260" fmla="*/ 3963472 w 8682852"/>
              <a:gd name="connsiteY1260" fmla="*/ 2413741 h 3679694"/>
              <a:gd name="connsiteX1261" fmla="*/ 3998430 w 8682852"/>
              <a:gd name="connsiteY1261" fmla="*/ 2405971 h 3679694"/>
              <a:gd name="connsiteX1262" fmla="*/ 4080000 w 8682852"/>
              <a:gd name="connsiteY1262" fmla="*/ 2386545 h 3679694"/>
              <a:gd name="connsiteX1263" fmla="*/ 4099421 w 8682852"/>
              <a:gd name="connsiteY1263" fmla="*/ 2382660 h 3679694"/>
              <a:gd name="connsiteX1264" fmla="*/ 4076116 w 8682852"/>
              <a:gd name="connsiteY1264" fmla="*/ 2386545 h 3679694"/>
              <a:gd name="connsiteX1265" fmla="*/ 4048926 w 8682852"/>
              <a:gd name="connsiteY1265" fmla="*/ 2386545 h 3679694"/>
              <a:gd name="connsiteX1266" fmla="*/ 4099421 w 8682852"/>
              <a:gd name="connsiteY1266" fmla="*/ 2371004 h 3679694"/>
              <a:gd name="connsiteX1267" fmla="*/ 4142148 w 8682852"/>
              <a:gd name="connsiteY1267" fmla="*/ 2363234 h 3679694"/>
              <a:gd name="connsiteX1268" fmla="*/ 4153801 w 8682852"/>
              <a:gd name="connsiteY1268" fmla="*/ 2371004 h 3679694"/>
              <a:gd name="connsiteX1269" fmla="*/ 4157685 w 8682852"/>
              <a:gd name="connsiteY1269" fmla="*/ 2371004 h 3679694"/>
              <a:gd name="connsiteX1270" fmla="*/ 4243139 w 8682852"/>
              <a:gd name="connsiteY1270" fmla="*/ 2359348 h 3679694"/>
              <a:gd name="connsiteX1271" fmla="*/ 4386857 w 8682852"/>
              <a:gd name="connsiteY1271" fmla="*/ 2332152 h 3679694"/>
              <a:gd name="connsiteX1272" fmla="*/ 4452889 w 8682852"/>
              <a:gd name="connsiteY1272" fmla="*/ 2316611 h 3679694"/>
              <a:gd name="connsiteX1273" fmla="*/ 4460658 w 8682852"/>
              <a:gd name="connsiteY1273" fmla="*/ 2312726 h 3679694"/>
              <a:gd name="connsiteX1274" fmla="*/ 4499501 w 8682852"/>
              <a:gd name="connsiteY1274" fmla="*/ 2304956 h 3679694"/>
              <a:gd name="connsiteX1275" fmla="*/ 4538343 w 8682852"/>
              <a:gd name="connsiteY1275" fmla="*/ 2304956 h 3679694"/>
              <a:gd name="connsiteX1276" fmla="*/ 4577186 w 8682852"/>
              <a:gd name="connsiteY1276" fmla="*/ 2304956 h 3679694"/>
              <a:gd name="connsiteX1277" fmla="*/ 4616028 w 8682852"/>
              <a:gd name="connsiteY1277" fmla="*/ 2297185 h 3679694"/>
              <a:gd name="connsiteX1278" fmla="*/ 4658755 w 8682852"/>
              <a:gd name="connsiteY1278" fmla="*/ 2293300 h 3679694"/>
              <a:gd name="connsiteX1279" fmla="*/ 4763630 w 8682852"/>
              <a:gd name="connsiteY1279" fmla="*/ 2277759 h 3679694"/>
              <a:gd name="connsiteX1280" fmla="*/ 4806357 w 8682852"/>
              <a:gd name="connsiteY1280" fmla="*/ 2273874 h 3679694"/>
              <a:gd name="connsiteX1281" fmla="*/ 4841316 w 8682852"/>
              <a:gd name="connsiteY1281" fmla="*/ 2269989 h 3679694"/>
              <a:gd name="connsiteX1282" fmla="*/ 4876274 w 8682852"/>
              <a:gd name="connsiteY1282" fmla="*/ 2266104 h 3679694"/>
              <a:gd name="connsiteX1283" fmla="*/ 4915117 w 8682852"/>
              <a:gd name="connsiteY1283" fmla="*/ 2262218 h 3679694"/>
              <a:gd name="connsiteX1284" fmla="*/ 4988918 w 8682852"/>
              <a:gd name="connsiteY1284" fmla="*/ 2258333 h 3679694"/>
              <a:gd name="connsiteX1285" fmla="*/ 5031645 w 8682852"/>
              <a:gd name="connsiteY1285" fmla="*/ 2254448 h 3679694"/>
              <a:gd name="connsiteX1286" fmla="*/ 5070487 w 8682852"/>
              <a:gd name="connsiteY1286" fmla="*/ 2250563 h 3679694"/>
              <a:gd name="connsiteX1287" fmla="*/ 5097677 w 8682852"/>
              <a:gd name="connsiteY1287" fmla="*/ 2250563 h 3679694"/>
              <a:gd name="connsiteX1288" fmla="*/ 5109330 w 8682852"/>
              <a:gd name="connsiteY1288" fmla="*/ 2254448 h 3679694"/>
              <a:gd name="connsiteX1289" fmla="*/ 5136520 w 8682852"/>
              <a:gd name="connsiteY1289" fmla="*/ 2242793 h 3679694"/>
              <a:gd name="connsiteX1290" fmla="*/ 5167594 w 8682852"/>
              <a:gd name="connsiteY1290" fmla="*/ 2238907 h 3679694"/>
              <a:gd name="connsiteX1291" fmla="*/ 5175362 w 8682852"/>
              <a:gd name="connsiteY1291" fmla="*/ 2238907 h 3679694"/>
              <a:gd name="connsiteX1292" fmla="*/ 5175362 w 8682852"/>
              <a:gd name="connsiteY1292" fmla="*/ 2231137 h 3679694"/>
              <a:gd name="connsiteX1293" fmla="*/ 5171478 w 8682852"/>
              <a:gd name="connsiteY1293" fmla="*/ 2223367 h 3679694"/>
              <a:gd name="connsiteX1294" fmla="*/ 5187015 w 8682852"/>
              <a:gd name="connsiteY1294" fmla="*/ 2227252 h 3679694"/>
              <a:gd name="connsiteX1295" fmla="*/ 5202552 w 8682852"/>
              <a:gd name="connsiteY1295" fmla="*/ 2235022 h 3679694"/>
              <a:gd name="connsiteX1296" fmla="*/ 5225858 w 8682852"/>
              <a:gd name="connsiteY1296" fmla="*/ 2235022 h 3679694"/>
              <a:gd name="connsiteX1297" fmla="*/ 5241395 w 8682852"/>
              <a:gd name="connsiteY1297" fmla="*/ 2250563 h 3679694"/>
              <a:gd name="connsiteX1298" fmla="*/ 5237511 w 8682852"/>
              <a:gd name="connsiteY1298" fmla="*/ 2254448 h 3679694"/>
              <a:gd name="connsiteX1299" fmla="*/ 5202552 w 8682852"/>
              <a:gd name="connsiteY1299" fmla="*/ 2266104 h 3679694"/>
              <a:gd name="connsiteX1300" fmla="*/ 5198668 w 8682852"/>
              <a:gd name="connsiteY1300" fmla="*/ 2269989 h 3679694"/>
              <a:gd name="connsiteX1301" fmla="*/ 5245279 w 8682852"/>
              <a:gd name="connsiteY1301" fmla="*/ 2297185 h 3679694"/>
              <a:gd name="connsiteX1302" fmla="*/ 5253048 w 8682852"/>
              <a:gd name="connsiteY1302" fmla="*/ 2301070 h 3679694"/>
              <a:gd name="connsiteX1303" fmla="*/ 5299659 w 8682852"/>
              <a:gd name="connsiteY1303" fmla="*/ 2304956 h 3679694"/>
              <a:gd name="connsiteX1304" fmla="*/ 5319080 w 8682852"/>
              <a:gd name="connsiteY1304" fmla="*/ 2301070 h 3679694"/>
              <a:gd name="connsiteX1305" fmla="*/ 5361807 w 8682852"/>
              <a:gd name="connsiteY1305" fmla="*/ 2301070 h 3679694"/>
              <a:gd name="connsiteX1306" fmla="*/ 5396765 w 8682852"/>
              <a:gd name="connsiteY1306" fmla="*/ 2304956 h 3679694"/>
              <a:gd name="connsiteX1307" fmla="*/ 5427840 w 8682852"/>
              <a:gd name="connsiteY1307" fmla="*/ 2304956 h 3679694"/>
              <a:gd name="connsiteX1308" fmla="*/ 5470566 w 8682852"/>
              <a:gd name="connsiteY1308" fmla="*/ 2301070 h 3679694"/>
              <a:gd name="connsiteX1309" fmla="*/ 5513293 w 8682852"/>
              <a:gd name="connsiteY1309" fmla="*/ 2304956 h 3679694"/>
              <a:gd name="connsiteX1310" fmla="*/ 5532715 w 8682852"/>
              <a:gd name="connsiteY1310" fmla="*/ 2304956 h 3679694"/>
              <a:gd name="connsiteX1311" fmla="*/ 5559904 w 8682852"/>
              <a:gd name="connsiteY1311" fmla="*/ 2308841 h 3679694"/>
              <a:gd name="connsiteX1312" fmla="*/ 5657011 w 8682852"/>
              <a:gd name="connsiteY1312" fmla="*/ 2312726 h 3679694"/>
              <a:gd name="connsiteX1313" fmla="*/ 5703622 w 8682852"/>
              <a:gd name="connsiteY1313" fmla="*/ 2304956 h 3679694"/>
              <a:gd name="connsiteX1314" fmla="*/ 5719159 w 8682852"/>
              <a:gd name="connsiteY1314" fmla="*/ 2297185 h 3679694"/>
              <a:gd name="connsiteX1315" fmla="*/ 5746349 w 8682852"/>
              <a:gd name="connsiteY1315" fmla="*/ 2304956 h 3679694"/>
              <a:gd name="connsiteX1316" fmla="*/ 5858993 w 8682852"/>
              <a:gd name="connsiteY1316" fmla="*/ 2285530 h 3679694"/>
              <a:gd name="connsiteX1317" fmla="*/ 5905604 w 8682852"/>
              <a:gd name="connsiteY1317" fmla="*/ 2285530 h 3679694"/>
              <a:gd name="connsiteX1318" fmla="*/ 5932794 w 8682852"/>
              <a:gd name="connsiteY1318" fmla="*/ 2293300 h 3679694"/>
              <a:gd name="connsiteX1319" fmla="*/ 5940562 w 8682852"/>
              <a:gd name="connsiteY1319" fmla="*/ 2301070 h 3679694"/>
              <a:gd name="connsiteX1320" fmla="*/ 5936678 w 8682852"/>
              <a:gd name="connsiteY1320" fmla="*/ 2308841 h 3679694"/>
              <a:gd name="connsiteX1321" fmla="*/ 5921141 w 8682852"/>
              <a:gd name="connsiteY1321" fmla="*/ 2312726 h 3679694"/>
              <a:gd name="connsiteX1322" fmla="*/ 5893951 w 8682852"/>
              <a:gd name="connsiteY1322" fmla="*/ 2316611 h 3679694"/>
              <a:gd name="connsiteX1323" fmla="*/ 5870646 w 8682852"/>
              <a:gd name="connsiteY1323" fmla="*/ 2316611 h 3679694"/>
              <a:gd name="connsiteX1324" fmla="*/ 5847340 w 8682852"/>
              <a:gd name="connsiteY1324" fmla="*/ 2324382 h 3679694"/>
              <a:gd name="connsiteX1325" fmla="*/ 5831803 w 8682852"/>
              <a:gd name="connsiteY1325" fmla="*/ 2328267 h 3679694"/>
              <a:gd name="connsiteX1326" fmla="*/ 5800729 w 8682852"/>
              <a:gd name="connsiteY1326" fmla="*/ 2328267 h 3679694"/>
              <a:gd name="connsiteX1327" fmla="*/ 5769655 w 8682852"/>
              <a:gd name="connsiteY1327" fmla="*/ 2332152 h 3679694"/>
              <a:gd name="connsiteX1328" fmla="*/ 5730812 w 8682852"/>
              <a:gd name="connsiteY1328" fmla="*/ 2336037 h 3679694"/>
              <a:gd name="connsiteX1329" fmla="*/ 5695854 w 8682852"/>
              <a:gd name="connsiteY1329" fmla="*/ 2347693 h 3679694"/>
              <a:gd name="connsiteX1330" fmla="*/ 5691969 w 8682852"/>
              <a:gd name="connsiteY1330" fmla="*/ 2355463 h 3679694"/>
              <a:gd name="connsiteX1331" fmla="*/ 5684201 w 8682852"/>
              <a:gd name="connsiteY1331" fmla="*/ 2359348 h 3679694"/>
              <a:gd name="connsiteX1332" fmla="*/ 5688085 w 8682852"/>
              <a:gd name="connsiteY1332" fmla="*/ 2363234 h 3679694"/>
              <a:gd name="connsiteX1333" fmla="*/ 5703622 w 8682852"/>
              <a:gd name="connsiteY1333" fmla="*/ 2367119 h 3679694"/>
              <a:gd name="connsiteX1334" fmla="*/ 5676432 w 8682852"/>
              <a:gd name="connsiteY1334" fmla="*/ 2371004 h 3679694"/>
              <a:gd name="connsiteX1335" fmla="*/ 5672548 w 8682852"/>
              <a:gd name="connsiteY1335" fmla="*/ 2363234 h 3679694"/>
              <a:gd name="connsiteX1336" fmla="*/ 5672548 w 8682852"/>
              <a:gd name="connsiteY1336" fmla="*/ 2359348 h 3679694"/>
              <a:gd name="connsiteX1337" fmla="*/ 5664780 w 8682852"/>
              <a:gd name="connsiteY1337" fmla="*/ 2367119 h 3679694"/>
              <a:gd name="connsiteX1338" fmla="*/ 5590979 w 8682852"/>
              <a:gd name="connsiteY1338" fmla="*/ 2371004 h 3679694"/>
              <a:gd name="connsiteX1339" fmla="*/ 5571557 w 8682852"/>
              <a:gd name="connsiteY1339" fmla="*/ 2374889 h 3679694"/>
              <a:gd name="connsiteX1340" fmla="*/ 5552136 w 8682852"/>
              <a:gd name="connsiteY1340" fmla="*/ 2378774 h 3679694"/>
              <a:gd name="connsiteX1341" fmla="*/ 5486103 w 8682852"/>
              <a:gd name="connsiteY1341" fmla="*/ 2374889 h 3679694"/>
              <a:gd name="connsiteX1342" fmla="*/ 5462798 w 8682852"/>
              <a:gd name="connsiteY1342" fmla="*/ 2378774 h 3679694"/>
              <a:gd name="connsiteX1343" fmla="*/ 5392881 w 8682852"/>
              <a:gd name="connsiteY1343" fmla="*/ 2386545 h 3679694"/>
              <a:gd name="connsiteX1344" fmla="*/ 5385113 w 8682852"/>
              <a:gd name="connsiteY1344" fmla="*/ 2390430 h 3679694"/>
              <a:gd name="connsiteX1345" fmla="*/ 5381228 w 8682852"/>
              <a:gd name="connsiteY1345" fmla="*/ 2398200 h 3679694"/>
              <a:gd name="connsiteX1346" fmla="*/ 5361807 w 8682852"/>
              <a:gd name="connsiteY1346" fmla="*/ 2402086 h 3679694"/>
              <a:gd name="connsiteX1347" fmla="*/ 5346270 w 8682852"/>
              <a:gd name="connsiteY1347" fmla="*/ 2409856 h 3679694"/>
              <a:gd name="connsiteX1348" fmla="*/ 5361807 w 8682852"/>
              <a:gd name="connsiteY1348" fmla="*/ 2413741 h 3679694"/>
              <a:gd name="connsiteX1349" fmla="*/ 5381228 w 8682852"/>
              <a:gd name="connsiteY1349" fmla="*/ 2421512 h 3679694"/>
              <a:gd name="connsiteX1350" fmla="*/ 5404534 w 8682852"/>
              <a:gd name="connsiteY1350" fmla="*/ 2425397 h 3679694"/>
              <a:gd name="connsiteX1351" fmla="*/ 5443377 w 8682852"/>
              <a:gd name="connsiteY1351" fmla="*/ 2417626 h 3679694"/>
              <a:gd name="connsiteX1352" fmla="*/ 5482219 w 8682852"/>
              <a:gd name="connsiteY1352" fmla="*/ 2413741 h 3679694"/>
              <a:gd name="connsiteX1353" fmla="*/ 5528830 w 8682852"/>
              <a:gd name="connsiteY1353" fmla="*/ 2405971 h 3679694"/>
              <a:gd name="connsiteX1354" fmla="*/ 5536599 w 8682852"/>
              <a:gd name="connsiteY1354" fmla="*/ 2405971 h 3679694"/>
              <a:gd name="connsiteX1355" fmla="*/ 5556020 w 8682852"/>
              <a:gd name="connsiteY1355" fmla="*/ 2405971 h 3679694"/>
              <a:gd name="connsiteX1356" fmla="*/ 5610400 w 8682852"/>
              <a:gd name="connsiteY1356" fmla="*/ 2398200 h 3679694"/>
              <a:gd name="connsiteX1357" fmla="*/ 5664780 w 8682852"/>
              <a:gd name="connsiteY1357" fmla="*/ 2390430 h 3679694"/>
              <a:gd name="connsiteX1358" fmla="*/ 5691969 w 8682852"/>
              <a:gd name="connsiteY1358" fmla="*/ 2390430 h 3679694"/>
              <a:gd name="connsiteX1359" fmla="*/ 5765770 w 8682852"/>
              <a:gd name="connsiteY1359" fmla="*/ 2386545 h 3679694"/>
              <a:gd name="connsiteX1360" fmla="*/ 5808497 w 8682852"/>
              <a:gd name="connsiteY1360" fmla="*/ 2382660 h 3679694"/>
              <a:gd name="connsiteX1361" fmla="*/ 5921141 w 8682852"/>
              <a:gd name="connsiteY1361" fmla="*/ 2382660 h 3679694"/>
              <a:gd name="connsiteX1362" fmla="*/ 5944447 w 8682852"/>
              <a:gd name="connsiteY1362" fmla="*/ 2382660 h 3679694"/>
              <a:gd name="connsiteX1363" fmla="*/ 5979405 w 8682852"/>
              <a:gd name="connsiteY1363" fmla="*/ 2378774 h 3679694"/>
              <a:gd name="connsiteX1364" fmla="*/ 6029900 w 8682852"/>
              <a:gd name="connsiteY1364" fmla="*/ 2378774 h 3679694"/>
              <a:gd name="connsiteX1365" fmla="*/ 6072627 w 8682852"/>
              <a:gd name="connsiteY1365" fmla="*/ 2382660 h 3679694"/>
              <a:gd name="connsiteX1366" fmla="*/ 6095933 w 8682852"/>
              <a:gd name="connsiteY1366" fmla="*/ 2382660 h 3679694"/>
              <a:gd name="connsiteX1367" fmla="*/ 6123123 w 8682852"/>
              <a:gd name="connsiteY1367" fmla="*/ 2390430 h 3679694"/>
              <a:gd name="connsiteX1368" fmla="*/ 6146428 w 8682852"/>
              <a:gd name="connsiteY1368" fmla="*/ 2386545 h 3679694"/>
              <a:gd name="connsiteX1369" fmla="*/ 6181387 w 8682852"/>
              <a:gd name="connsiteY1369" fmla="*/ 2386545 h 3679694"/>
              <a:gd name="connsiteX1370" fmla="*/ 6200808 w 8682852"/>
              <a:gd name="connsiteY1370" fmla="*/ 2390430 h 3679694"/>
              <a:gd name="connsiteX1371" fmla="*/ 6255188 w 8682852"/>
              <a:gd name="connsiteY1371" fmla="*/ 2390430 h 3679694"/>
              <a:gd name="connsiteX1372" fmla="*/ 6243535 w 8682852"/>
              <a:gd name="connsiteY1372" fmla="*/ 2398200 h 3679694"/>
              <a:gd name="connsiteX1373" fmla="*/ 6227998 w 8682852"/>
              <a:gd name="connsiteY1373" fmla="*/ 2402086 h 3679694"/>
              <a:gd name="connsiteX1374" fmla="*/ 6204692 w 8682852"/>
              <a:gd name="connsiteY1374" fmla="*/ 2402086 h 3679694"/>
              <a:gd name="connsiteX1375" fmla="*/ 6161965 w 8682852"/>
              <a:gd name="connsiteY1375" fmla="*/ 2398200 h 3679694"/>
              <a:gd name="connsiteX1376" fmla="*/ 6138660 w 8682852"/>
              <a:gd name="connsiteY1376" fmla="*/ 2398200 h 3679694"/>
              <a:gd name="connsiteX1377" fmla="*/ 6119238 w 8682852"/>
              <a:gd name="connsiteY1377" fmla="*/ 2405971 h 3679694"/>
              <a:gd name="connsiteX1378" fmla="*/ 6057090 w 8682852"/>
              <a:gd name="connsiteY1378" fmla="*/ 2405971 h 3679694"/>
              <a:gd name="connsiteX1379" fmla="*/ 6006595 w 8682852"/>
              <a:gd name="connsiteY1379" fmla="*/ 2405971 h 3679694"/>
              <a:gd name="connsiteX1380" fmla="*/ 5890067 w 8682852"/>
              <a:gd name="connsiteY1380" fmla="*/ 2409856 h 3679694"/>
              <a:gd name="connsiteX1381" fmla="*/ 5796845 w 8682852"/>
              <a:gd name="connsiteY1381" fmla="*/ 2417626 h 3679694"/>
              <a:gd name="connsiteX1382" fmla="*/ 5711391 w 8682852"/>
              <a:gd name="connsiteY1382" fmla="*/ 2421512 h 3679694"/>
              <a:gd name="connsiteX1383" fmla="*/ 5672548 w 8682852"/>
              <a:gd name="connsiteY1383" fmla="*/ 2425397 h 3679694"/>
              <a:gd name="connsiteX1384" fmla="*/ 5653127 w 8682852"/>
              <a:gd name="connsiteY1384" fmla="*/ 2429282 h 3679694"/>
              <a:gd name="connsiteX1385" fmla="*/ 5660895 w 8682852"/>
              <a:gd name="connsiteY1385" fmla="*/ 2433167 h 3679694"/>
              <a:gd name="connsiteX1386" fmla="*/ 5668664 w 8682852"/>
              <a:gd name="connsiteY1386" fmla="*/ 2444823 h 3679694"/>
              <a:gd name="connsiteX1387" fmla="*/ 5657011 w 8682852"/>
              <a:gd name="connsiteY1387" fmla="*/ 2452593 h 3679694"/>
              <a:gd name="connsiteX1388" fmla="*/ 5637590 w 8682852"/>
              <a:gd name="connsiteY1388" fmla="*/ 2456478 h 3679694"/>
              <a:gd name="connsiteX1389" fmla="*/ 5571557 w 8682852"/>
              <a:gd name="connsiteY1389" fmla="*/ 2464249 h 3679694"/>
              <a:gd name="connsiteX1390" fmla="*/ 5486103 w 8682852"/>
              <a:gd name="connsiteY1390" fmla="*/ 2475904 h 3679694"/>
              <a:gd name="connsiteX1391" fmla="*/ 5489988 w 8682852"/>
              <a:gd name="connsiteY1391" fmla="*/ 2479790 h 3679694"/>
              <a:gd name="connsiteX1392" fmla="*/ 5509409 w 8682852"/>
              <a:gd name="connsiteY1392" fmla="*/ 2479790 h 3679694"/>
              <a:gd name="connsiteX1393" fmla="*/ 5540483 w 8682852"/>
              <a:gd name="connsiteY1393" fmla="*/ 2475904 h 3679694"/>
              <a:gd name="connsiteX1394" fmla="*/ 5552136 w 8682852"/>
              <a:gd name="connsiteY1394" fmla="*/ 2479790 h 3679694"/>
              <a:gd name="connsiteX1395" fmla="*/ 5571557 w 8682852"/>
              <a:gd name="connsiteY1395" fmla="*/ 2487560 h 3679694"/>
              <a:gd name="connsiteX1396" fmla="*/ 5587094 w 8682852"/>
              <a:gd name="connsiteY1396" fmla="*/ 2487560 h 3679694"/>
              <a:gd name="connsiteX1397" fmla="*/ 5563789 w 8682852"/>
              <a:gd name="connsiteY1397" fmla="*/ 2491445 h 3679694"/>
              <a:gd name="connsiteX1398" fmla="*/ 5493872 w 8682852"/>
              <a:gd name="connsiteY1398" fmla="*/ 2499216 h 3679694"/>
              <a:gd name="connsiteX1399" fmla="*/ 5435608 w 8682852"/>
              <a:gd name="connsiteY1399" fmla="*/ 2506986 h 3679694"/>
              <a:gd name="connsiteX1400" fmla="*/ 5381228 w 8682852"/>
              <a:gd name="connsiteY1400" fmla="*/ 2510871 h 3679694"/>
              <a:gd name="connsiteX1401" fmla="*/ 5334617 w 8682852"/>
              <a:gd name="connsiteY1401" fmla="*/ 2522527 h 3679694"/>
              <a:gd name="connsiteX1402" fmla="*/ 5315196 w 8682852"/>
              <a:gd name="connsiteY1402" fmla="*/ 2530297 h 3679694"/>
              <a:gd name="connsiteX1403" fmla="*/ 5284122 w 8682852"/>
              <a:gd name="connsiteY1403" fmla="*/ 2514756 h 3679694"/>
              <a:gd name="connsiteX1404" fmla="*/ 5272469 w 8682852"/>
              <a:gd name="connsiteY1404" fmla="*/ 2510871 h 3679694"/>
              <a:gd name="connsiteX1405" fmla="*/ 5225858 w 8682852"/>
              <a:gd name="connsiteY1405" fmla="*/ 2506986 h 3679694"/>
              <a:gd name="connsiteX1406" fmla="*/ 5206436 w 8682852"/>
              <a:gd name="connsiteY1406" fmla="*/ 2506986 h 3679694"/>
              <a:gd name="connsiteX1407" fmla="*/ 5183131 w 8682852"/>
              <a:gd name="connsiteY1407" fmla="*/ 2503101 h 3679694"/>
              <a:gd name="connsiteX1408" fmla="*/ 5171478 w 8682852"/>
              <a:gd name="connsiteY1408" fmla="*/ 2491445 h 3679694"/>
              <a:gd name="connsiteX1409" fmla="*/ 5128751 w 8682852"/>
              <a:gd name="connsiteY1409" fmla="*/ 2491445 h 3679694"/>
              <a:gd name="connsiteX1410" fmla="*/ 5089909 w 8682852"/>
              <a:gd name="connsiteY1410" fmla="*/ 2499216 h 3679694"/>
              <a:gd name="connsiteX1411" fmla="*/ 5074372 w 8682852"/>
              <a:gd name="connsiteY1411" fmla="*/ 2510871 h 3679694"/>
              <a:gd name="connsiteX1412" fmla="*/ 5058834 w 8682852"/>
              <a:gd name="connsiteY1412" fmla="*/ 2510871 h 3679694"/>
              <a:gd name="connsiteX1413" fmla="*/ 5047182 w 8682852"/>
              <a:gd name="connsiteY1413" fmla="*/ 2514756 h 3679694"/>
              <a:gd name="connsiteX1414" fmla="*/ 5031645 w 8682852"/>
              <a:gd name="connsiteY1414" fmla="*/ 2518642 h 3679694"/>
              <a:gd name="connsiteX1415" fmla="*/ 4988918 w 8682852"/>
              <a:gd name="connsiteY1415" fmla="*/ 2522527 h 3679694"/>
              <a:gd name="connsiteX1416" fmla="*/ 4946191 w 8682852"/>
              <a:gd name="connsiteY1416" fmla="*/ 2530297 h 3679694"/>
              <a:gd name="connsiteX1417" fmla="*/ 4884043 w 8682852"/>
              <a:gd name="connsiteY1417" fmla="*/ 2538068 h 3679694"/>
              <a:gd name="connsiteX1418" fmla="*/ 4767515 w 8682852"/>
              <a:gd name="connsiteY1418" fmla="*/ 2553608 h 3679694"/>
              <a:gd name="connsiteX1419" fmla="*/ 4713135 w 8682852"/>
              <a:gd name="connsiteY1419" fmla="*/ 2561379 h 3679694"/>
              <a:gd name="connsiteX1420" fmla="*/ 4693714 w 8682852"/>
              <a:gd name="connsiteY1420" fmla="*/ 2565264 h 3679694"/>
              <a:gd name="connsiteX1421" fmla="*/ 4685945 w 8682852"/>
              <a:gd name="connsiteY1421" fmla="*/ 2565264 h 3679694"/>
              <a:gd name="connsiteX1422" fmla="*/ 4670408 w 8682852"/>
              <a:gd name="connsiteY1422" fmla="*/ 2569149 h 3679694"/>
              <a:gd name="connsiteX1423" fmla="*/ 4623797 w 8682852"/>
              <a:gd name="connsiteY1423" fmla="*/ 2580805 h 3679694"/>
              <a:gd name="connsiteX1424" fmla="*/ 4584954 w 8682852"/>
              <a:gd name="connsiteY1424" fmla="*/ 2592460 h 3679694"/>
              <a:gd name="connsiteX1425" fmla="*/ 4577186 w 8682852"/>
              <a:gd name="connsiteY1425" fmla="*/ 2592460 h 3679694"/>
              <a:gd name="connsiteX1426" fmla="*/ 4410162 w 8682852"/>
              <a:gd name="connsiteY1426" fmla="*/ 2623542 h 3679694"/>
              <a:gd name="connsiteX1427" fmla="*/ 4441237 w 8682852"/>
              <a:gd name="connsiteY1427" fmla="*/ 2627427 h 3679694"/>
              <a:gd name="connsiteX1428" fmla="*/ 4557765 w 8682852"/>
              <a:gd name="connsiteY1428" fmla="*/ 2608001 h 3679694"/>
              <a:gd name="connsiteX1429" fmla="*/ 4573302 w 8682852"/>
              <a:gd name="connsiteY1429" fmla="*/ 2608001 h 3679694"/>
              <a:gd name="connsiteX1430" fmla="*/ 4584954 w 8682852"/>
              <a:gd name="connsiteY1430" fmla="*/ 2604116 h 3679694"/>
              <a:gd name="connsiteX1431" fmla="*/ 4569417 w 8682852"/>
              <a:gd name="connsiteY1431" fmla="*/ 2615772 h 3679694"/>
              <a:gd name="connsiteX1432" fmla="*/ 4546112 w 8682852"/>
              <a:gd name="connsiteY1432" fmla="*/ 2619657 h 3679694"/>
              <a:gd name="connsiteX1433" fmla="*/ 4515038 w 8682852"/>
              <a:gd name="connsiteY1433" fmla="*/ 2623542 h 3679694"/>
              <a:gd name="connsiteX1434" fmla="*/ 4336361 w 8682852"/>
              <a:gd name="connsiteY1434" fmla="*/ 2658509 h 3679694"/>
              <a:gd name="connsiteX1435" fmla="*/ 4289750 w 8682852"/>
              <a:gd name="connsiteY1435" fmla="*/ 2670164 h 3679694"/>
              <a:gd name="connsiteX1436" fmla="*/ 4266445 w 8682852"/>
              <a:gd name="connsiteY1436" fmla="*/ 2677935 h 3679694"/>
              <a:gd name="connsiteX1437" fmla="*/ 4262560 w 8682852"/>
              <a:gd name="connsiteY1437" fmla="*/ 2681820 h 3679694"/>
              <a:gd name="connsiteX1438" fmla="*/ 4212065 w 8682852"/>
              <a:gd name="connsiteY1438" fmla="*/ 2689590 h 3679694"/>
              <a:gd name="connsiteX1439" fmla="*/ 4208181 w 8682852"/>
              <a:gd name="connsiteY1439" fmla="*/ 2697361 h 3679694"/>
              <a:gd name="connsiteX1440" fmla="*/ 4219834 w 8682852"/>
              <a:gd name="connsiteY1440" fmla="*/ 2701246 h 3679694"/>
              <a:gd name="connsiteX1441" fmla="*/ 4215949 w 8682852"/>
              <a:gd name="connsiteY1441" fmla="*/ 2709016 h 3679694"/>
              <a:gd name="connsiteX1442" fmla="*/ 4114958 w 8682852"/>
              <a:gd name="connsiteY1442" fmla="*/ 2728442 h 3679694"/>
              <a:gd name="connsiteX1443" fmla="*/ 4118843 w 8682852"/>
              <a:gd name="connsiteY1443" fmla="*/ 2720672 h 3679694"/>
              <a:gd name="connsiteX1444" fmla="*/ 4169338 w 8682852"/>
              <a:gd name="connsiteY1444" fmla="*/ 2705131 h 3679694"/>
              <a:gd name="connsiteX1445" fmla="*/ 4177107 w 8682852"/>
              <a:gd name="connsiteY1445" fmla="*/ 2701246 h 3679694"/>
              <a:gd name="connsiteX1446" fmla="*/ 4192644 w 8682852"/>
              <a:gd name="connsiteY1446" fmla="*/ 2697361 h 3679694"/>
              <a:gd name="connsiteX1447" fmla="*/ 4169338 w 8682852"/>
              <a:gd name="connsiteY1447" fmla="*/ 2697361 h 3679694"/>
              <a:gd name="connsiteX1448" fmla="*/ 4142148 w 8682852"/>
              <a:gd name="connsiteY1448" fmla="*/ 2705131 h 3679694"/>
              <a:gd name="connsiteX1449" fmla="*/ 4114958 w 8682852"/>
              <a:gd name="connsiteY1449" fmla="*/ 2709016 h 3679694"/>
              <a:gd name="connsiteX1450" fmla="*/ 4099421 w 8682852"/>
              <a:gd name="connsiteY1450" fmla="*/ 2712901 h 3679694"/>
              <a:gd name="connsiteX1451" fmla="*/ 4091653 w 8682852"/>
              <a:gd name="connsiteY1451" fmla="*/ 2712901 h 3679694"/>
              <a:gd name="connsiteX1452" fmla="*/ 4087769 w 8682852"/>
              <a:gd name="connsiteY1452" fmla="*/ 2712901 h 3679694"/>
              <a:gd name="connsiteX1453" fmla="*/ 4080000 w 8682852"/>
              <a:gd name="connsiteY1453" fmla="*/ 2716787 h 3679694"/>
              <a:gd name="connsiteX1454" fmla="*/ 4060579 w 8682852"/>
              <a:gd name="connsiteY1454" fmla="*/ 2728442 h 3679694"/>
              <a:gd name="connsiteX1455" fmla="*/ 4056694 w 8682852"/>
              <a:gd name="connsiteY1455" fmla="*/ 2736213 h 3679694"/>
              <a:gd name="connsiteX1456" fmla="*/ 4048926 w 8682852"/>
              <a:gd name="connsiteY1456" fmla="*/ 2740098 h 3679694"/>
              <a:gd name="connsiteX1457" fmla="*/ 4056694 w 8682852"/>
              <a:gd name="connsiteY1457" fmla="*/ 2747868 h 3679694"/>
              <a:gd name="connsiteX1458" fmla="*/ 4072231 w 8682852"/>
              <a:gd name="connsiteY1458" fmla="*/ 2751753 h 3679694"/>
              <a:gd name="connsiteX1459" fmla="*/ 4076116 w 8682852"/>
              <a:gd name="connsiteY1459" fmla="*/ 2755639 h 3679694"/>
              <a:gd name="connsiteX1460" fmla="*/ 3947935 w 8682852"/>
              <a:gd name="connsiteY1460" fmla="*/ 2790605 h 3679694"/>
              <a:gd name="connsiteX1461" fmla="*/ 3866365 w 8682852"/>
              <a:gd name="connsiteY1461" fmla="*/ 2810031 h 3679694"/>
              <a:gd name="connsiteX1462" fmla="*/ 3846944 w 8682852"/>
              <a:gd name="connsiteY1462" fmla="*/ 2817802 h 3679694"/>
              <a:gd name="connsiteX1463" fmla="*/ 3800333 w 8682852"/>
              <a:gd name="connsiteY1463" fmla="*/ 2829457 h 3679694"/>
              <a:gd name="connsiteX1464" fmla="*/ 3742069 w 8682852"/>
              <a:gd name="connsiteY1464" fmla="*/ 2844998 h 3679694"/>
              <a:gd name="connsiteX1465" fmla="*/ 3714879 w 8682852"/>
              <a:gd name="connsiteY1465" fmla="*/ 2852769 h 3679694"/>
              <a:gd name="connsiteX1466" fmla="*/ 3683805 w 8682852"/>
              <a:gd name="connsiteY1466" fmla="*/ 2864424 h 3679694"/>
              <a:gd name="connsiteX1467" fmla="*/ 3621657 w 8682852"/>
              <a:gd name="connsiteY1467" fmla="*/ 2883850 h 3679694"/>
              <a:gd name="connsiteX1468" fmla="*/ 3625541 w 8682852"/>
              <a:gd name="connsiteY1468" fmla="*/ 2883850 h 3679694"/>
              <a:gd name="connsiteX1469" fmla="*/ 3621657 w 8682852"/>
              <a:gd name="connsiteY1469" fmla="*/ 2887735 h 3679694"/>
              <a:gd name="connsiteX1470" fmla="*/ 3543972 w 8682852"/>
              <a:gd name="connsiteY1470" fmla="*/ 2918817 h 3679694"/>
              <a:gd name="connsiteX1471" fmla="*/ 3547856 w 8682852"/>
              <a:gd name="connsiteY1471" fmla="*/ 2922702 h 3679694"/>
              <a:gd name="connsiteX1472" fmla="*/ 3555624 w 8682852"/>
              <a:gd name="connsiteY1472" fmla="*/ 2918817 h 3679694"/>
              <a:gd name="connsiteX1473" fmla="*/ 3578930 w 8682852"/>
              <a:gd name="connsiteY1473" fmla="*/ 2911047 h 3679694"/>
              <a:gd name="connsiteX1474" fmla="*/ 3617773 w 8682852"/>
              <a:gd name="connsiteY1474" fmla="*/ 2899391 h 3679694"/>
              <a:gd name="connsiteX1475" fmla="*/ 3668268 w 8682852"/>
              <a:gd name="connsiteY1475" fmla="*/ 2883850 h 3679694"/>
              <a:gd name="connsiteX1476" fmla="*/ 3718763 w 8682852"/>
              <a:gd name="connsiteY1476" fmla="*/ 2872195 h 3679694"/>
              <a:gd name="connsiteX1477" fmla="*/ 3765375 w 8682852"/>
              <a:gd name="connsiteY1477" fmla="*/ 2860539 h 3679694"/>
              <a:gd name="connsiteX1478" fmla="*/ 3819754 w 8682852"/>
              <a:gd name="connsiteY1478" fmla="*/ 2848883 h 3679694"/>
              <a:gd name="connsiteX1479" fmla="*/ 3940166 w 8682852"/>
              <a:gd name="connsiteY1479" fmla="*/ 2817802 h 3679694"/>
              <a:gd name="connsiteX1480" fmla="*/ 3986778 w 8682852"/>
              <a:gd name="connsiteY1480" fmla="*/ 2806146 h 3679694"/>
              <a:gd name="connsiteX1481" fmla="*/ 4033389 w 8682852"/>
              <a:gd name="connsiteY1481" fmla="*/ 2794491 h 3679694"/>
              <a:gd name="connsiteX1482" fmla="*/ 4068347 w 8682852"/>
              <a:gd name="connsiteY1482" fmla="*/ 2786720 h 3679694"/>
              <a:gd name="connsiteX1483" fmla="*/ 4126611 w 8682852"/>
              <a:gd name="connsiteY1483" fmla="*/ 2775065 h 3679694"/>
              <a:gd name="connsiteX1484" fmla="*/ 4149917 w 8682852"/>
              <a:gd name="connsiteY1484" fmla="*/ 2767294 h 3679694"/>
              <a:gd name="connsiteX1485" fmla="*/ 4250908 w 8682852"/>
              <a:gd name="connsiteY1485" fmla="*/ 2743983 h 3679694"/>
              <a:gd name="connsiteX1486" fmla="*/ 4386857 w 8682852"/>
              <a:gd name="connsiteY1486" fmla="*/ 2712901 h 3679694"/>
              <a:gd name="connsiteX1487" fmla="*/ 4495616 w 8682852"/>
              <a:gd name="connsiteY1487" fmla="*/ 2697361 h 3679694"/>
              <a:gd name="connsiteX1488" fmla="*/ 4483963 w 8682852"/>
              <a:gd name="connsiteY1488" fmla="*/ 2701246 h 3679694"/>
              <a:gd name="connsiteX1489" fmla="*/ 4382973 w 8682852"/>
              <a:gd name="connsiteY1489" fmla="*/ 2724557 h 3679694"/>
              <a:gd name="connsiteX1490" fmla="*/ 4289750 w 8682852"/>
              <a:gd name="connsiteY1490" fmla="*/ 2747868 h 3679694"/>
              <a:gd name="connsiteX1491" fmla="*/ 4219834 w 8682852"/>
              <a:gd name="connsiteY1491" fmla="*/ 2763409 h 3679694"/>
              <a:gd name="connsiteX1492" fmla="*/ 4142148 w 8682852"/>
              <a:gd name="connsiteY1492" fmla="*/ 2782835 h 3679694"/>
              <a:gd name="connsiteX1493" fmla="*/ 4060579 w 8682852"/>
              <a:gd name="connsiteY1493" fmla="*/ 2802261 h 3679694"/>
              <a:gd name="connsiteX1494" fmla="*/ 4017852 w 8682852"/>
              <a:gd name="connsiteY1494" fmla="*/ 2810031 h 3679694"/>
              <a:gd name="connsiteX1495" fmla="*/ 3986778 w 8682852"/>
              <a:gd name="connsiteY1495" fmla="*/ 2821687 h 3679694"/>
              <a:gd name="connsiteX1496" fmla="*/ 3916861 w 8682852"/>
              <a:gd name="connsiteY1496" fmla="*/ 2837228 h 3679694"/>
              <a:gd name="connsiteX1497" fmla="*/ 3839176 w 8682852"/>
              <a:gd name="connsiteY1497" fmla="*/ 2856654 h 3679694"/>
              <a:gd name="connsiteX1498" fmla="*/ 3811986 w 8682852"/>
              <a:gd name="connsiteY1498" fmla="*/ 2864424 h 3679694"/>
              <a:gd name="connsiteX1499" fmla="*/ 3773143 w 8682852"/>
              <a:gd name="connsiteY1499" fmla="*/ 2876080 h 3679694"/>
              <a:gd name="connsiteX1500" fmla="*/ 3703226 w 8682852"/>
              <a:gd name="connsiteY1500" fmla="*/ 2895506 h 3679694"/>
              <a:gd name="connsiteX1501" fmla="*/ 3648847 w 8682852"/>
              <a:gd name="connsiteY1501" fmla="*/ 2907161 h 3679694"/>
              <a:gd name="connsiteX1502" fmla="*/ 3613888 w 8682852"/>
              <a:gd name="connsiteY1502" fmla="*/ 2918817 h 3679694"/>
              <a:gd name="connsiteX1503" fmla="*/ 3586699 w 8682852"/>
              <a:gd name="connsiteY1503" fmla="*/ 2926587 h 3679694"/>
              <a:gd name="connsiteX1504" fmla="*/ 3520666 w 8682852"/>
              <a:gd name="connsiteY1504" fmla="*/ 2946013 h 3679694"/>
              <a:gd name="connsiteX1505" fmla="*/ 3470171 w 8682852"/>
              <a:gd name="connsiteY1505" fmla="*/ 2961554 h 3679694"/>
              <a:gd name="connsiteX1506" fmla="*/ 3454634 w 8682852"/>
              <a:gd name="connsiteY1506" fmla="*/ 2969325 h 3679694"/>
              <a:gd name="connsiteX1507" fmla="*/ 3435212 w 8682852"/>
              <a:gd name="connsiteY1507" fmla="*/ 2977095 h 3679694"/>
              <a:gd name="connsiteX1508" fmla="*/ 3415791 w 8682852"/>
              <a:gd name="connsiteY1508" fmla="*/ 2980980 h 3679694"/>
              <a:gd name="connsiteX1509" fmla="*/ 3388601 w 8682852"/>
              <a:gd name="connsiteY1509" fmla="*/ 2992636 h 3679694"/>
              <a:gd name="connsiteX1510" fmla="*/ 3357527 w 8682852"/>
              <a:gd name="connsiteY1510" fmla="*/ 3000406 h 3679694"/>
              <a:gd name="connsiteX1511" fmla="*/ 3314800 w 8682852"/>
              <a:gd name="connsiteY1511" fmla="*/ 3015947 h 3679694"/>
              <a:gd name="connsiteX1512" fmla="*/ 3272073 w 8682852"/>
              <a:gd name="connsiteY1512" fmla="*/ 3031488 h 3679694"/>
              <a:gd name="connsiteX1513" fmla="*/ 3217693 w 8682852"/>
              <a:gd name="connsiteY1513" fmla="*/ 3050914 h 3679694"/>
              <a:gd name="connsiteX1514" fmla="*/ 3167198 w 8682852"/>
              <a:gd name="connsiteY1514" fmla="*/ 3066454 h 3679694"/>
              <a:gd name="connsiteX1515" fmla="*/ 3132239 w 8682852"/>
              <a:gd name="connsiteY1515" fmla="*/ 3078110 h 3679694"/>
              <a:gd name="connsiteX1516" fmla="*/ 3077860 w 8682852"/>
              <a:gd name="connsiteY1516" fmla="*/ 3101421 h 3679694"/>
              <a:gd name="connsiteX1517" fmla="*/ 3050670 w 8682852"/>
              <a:gd name="connsiteY1517" fmla="*/ 3109192 h 3679694"/>
              <a:gd name="connsiteX1518" fmla="*/ 2930258 w 8682852"/>
              <a:gd name="connsiteY1518" fmla="*/ 3151929 h 3679694"/>
              <a:gd name="connsiteX1519" fmla="*/ 2883647 w 8682852"/>
              <a:gd name="connsiteY1519" fmla="*/ 3167470 h 3679694"/>
              <a:gd name="connsiteX1520" fmla="*/ 2852573 w 8682852"/>
              <a:gd name="connsiteY1520" fmla="*/ 3179125 h 3679694"/>
              <a:gd name="connsiteX1521" fmla="*/ 2829267 w 8682852"/>
              <a:gd name="connsiteY1521" fmla="*/ 3190781 h 3679694"/>
              <a:gd name="connsiteX1522" fmla="*/ 2805962 w 8682852"/>
              <a:gd name="connsiteY1522" fmla="*/ 3198551 h 3679694"/>
              <a:gd name="connsiteX1523" fmla="*/ 2794309 w 8682852"/>
              <a:gd name="connsiteY1523" fmla="*/ 3206322 h 3679694"/>
              <a:gd name="connsiteX1524" fmla="*/ 2767119 w 8682852"/>
              <a:gd name="connsiteY1524" fmla="*/ 3221862 h 3679694"/>
              <a:gd name="connsiteX1525" fmla="*/ 2728276 w 8682852"/>
              <a:gd name="connsiteY1525" fmla="*/ 3237403 h 3679694"/>
              <a:gd name="connsiteX1526" fmla="*/ 2720508 w 8682852"/>
              <a:gd name="connsiteY1526" fmla="*/ 3241288 h 3679694"/>
              <a:gd name="connsiteX1527" fmla="*/ 2724392 w 8682852"/>
              <a:gd name="connsiteY1527" fmla="*/ 3245174 h 3679694"/>
              <a:gd name="connsiteX1528" fmla="*/ 2720508 w 8682852"/>
              <a:gd name="connsiteY1528" fmla="*/ 3249059 h 3679694"/>
              <a:gd name="connsiteX1529" fmla="*/ 2677781 w 8682852"/>
              <a:gd name="connsiteY1529" fmla="*/ 3264600 h 3679694"/>
              <a:gd name="connsiteX1530" fmla="*/ 2677781 w 8682852"/>
              <a:gd name="connsiteY1530" fmla="*/ 3268485 h 3679694"/>
              <a:gd name="connsiteX1531" fmla="*/ 2677781 w 8682852"/>
              <a:gd name="connsiteY1531" fmla="*/ 3272370 h 3679694"/>
              <a:gd name="connsiteX1532" fmla="*/ 2689433 w 8682852"/>
              <a:gd name="connsiteY1532" fmla="*/ 3272370 h 3679694"/>
              <a:gd name="connsiteX1533" fmla="*/ 2720508 w 8682852"/>
              <a:gd name="connsiteY1533" fmla="*/ 3264600 h 3679694"/>
              <a:gd name="connsiteX1534" fmla="*/ 2821499 w 8682852"/>
              <a:gd name="connsiteY1534" fmla="*/ 3225748 h 3679694"/>
              <a:gd name="connsiteX1535" fmla="*/ 2856457 w 8682852"/>
              <a:gd name="connsiteY1535" fmla="*/ 3214092 h 3679694"/>
              <a:gd name="connsiteX1536" fmla="*/ 2887531 w 8682852"/>
              <a:gd name="connsiteY1536" fmla="*/ 3202436 h 3679694"/>
              <a:gd name="connsiteX1537" fmla="*/ 2926374 w 8682852"/>
              <a:gd name="connsiteY1537" fmla="*/ 3186896 h 3679694"/>
              <a:gd name="connsiteX1538" fmla="*/ 2965216 w 8682852"/>
              <a:gd name="connsiteY1538" fmla="*/ 3171355 h 3679694"/>
              <a:gd name="connsiteX1539" fmla="*/ 2992406 w 8682852"/>
              <a:gd name="connsiteY1539" fmla="*/ 3159699 h 3679694"/>
              <a:gd name="connsiteX1540" fmla="*/ 3011828 w 8682852"/>
              <a:gd name="connsiteY1540" fmla="*/ 3151929 h 3679694"/>
              <a:gd name="connsiteX1541" fmla="*/ 3042902 w 8682852"/>
              <a:gd name="connsiteY1541" fmla="*/ 3140273 h 3679694"/>
              <a:gd name="connsiteX1542" fmla="*/ 3108934 w 8682852"/>
              <a:gd name="connsiteY1542" fmla="*/ 3116962 h 3679694"/>
              <a:gd name="connsiteX1543" fmla="*/ 3190504 w 8682852"/>
              <a:gd name="connsiteY1543" fmla="*/ 3089766 h 3679694"/>
              <a:gd name="connsiteX1544" fmla="*/ 3256536 w 8682852"/>
              <a:gd name="connsiteY1544" fmla="*/ 3074225 h 3679694"/>
              <a:gd name="connsiteX1545" fmla="*/ 3318684 w 8682852"/>
              <a:gd name="connsiteY1545" fmla="*/ 3054799 h 3679694"/>
              <a:gd name="connsiteX1546" fmla="*/ 3419675 w 8682852"/>
              <a:gd name="connsiteY1546" fmla="*/ 3019832 h 3679694"/>
              <a:gd name="connsiteX1547" fmla="*/ 3466286 w 8682852"/>
              <a:gd name="connsiteY1547" fmla="*/ 3015947 h 3679694"/>
              <a:gd name="connsiteX1548" fmla="*/ 3477939 w 8682852"/>
              <a:gd name="connsiteY1548" fmla="*/ 3015947 h 3679694"/>
              <a:gd name="connsiteX1549" fmla="*/ 3505129 w 8682852"/>
              <a:gd name="connsiteY1549" fmla="*/ 3008176 h 3679694"/>
              <a:gd name="connsiteX1550" fmla="*/ 3582814 w 8682852"/>
              <a:gd name="connsiteY1550" fmla="*/ 2984865 h 3679694"/>
              <a:gd name="connsiteX1551" fmla="*/ 3648847 w 8682852"/>
              <a:gd name="connsiteY1551" fmla="*/ 2965439 h 3679694"/>
              <a:gd name="connsiteX1552" fmla="*/ 3703226 w 8682852"/>
              <a:gd name="connsiteY1552" fmla="*/ 2949899 h 3679694"/>
              <a:gd name="connsiteX1553" fmla="*/ 3742069 w 8682852"/>
              <a:gd name="connsiteY1553" fmla="*/ 2938243 h 3679694"/>
              <a:gd name="connsiteX1554" fmla="*/ 3753722 w 8682852"/>
              <a:gd name="connsiteY1554" fmla="*/ 2934358 h 3679694"/>
              <a:gd name="connsiteX1555" fmla="*/ 3777027 w 8682852"/>
              <a:gd name="connsiteY1555" fmla="*/ 2930473 h 3679694"/>
              <a:gd name="connsiteX1556" fmla="*/ 3846944 w 8682852"/>
              <a:gd name="connsiteY1556" fmla="*/ 2911047 h 3679694"/>
              <a:gd name="connsiteX1557" fmla="*/ 3916861 w 8682852"/>
              <a:gd name="connsiteY1557" fmla="*/ 2895506 h 3679694"/>
              <a:gd name="connsiteX1558" fmla="*/ 3990662 w 8682852"/>
              <a:gd name="connsiteY1558" fmla="*/ 2879965 h 3679694"/>
              <a:gd name="connsiteX1559" fmla="*/ 4087769 w 8682852"/>
              <a:gd name="connsiteY1559" fmla="*/ 2856654 h 3679694"/>
              <a:gd name="connsiteX1560" fmla="*/ 4157685 w 8682852"/>
              <a:gd name="connsiteY1560" fmla="*/ 2841113 h 3679694"/>
              <a:gd name="connsiteX1561" fmla="*/ 4196528 w 8682852"/>
              <a:gd name="connsiteY1561" fmla="*/ 2829457 h 3679694"/>
              <a:gd name="connsiteX1562" fmla="*/ 4297519 w 8682852"/>
              <a:gd name="connsiteY1562" fmla="*/ 2806146 h 3679694"/>
              <a:gd name="connsiteX1563" fmla="*/ 4324709 w 8682852"/>
              <a:gd name="connsiteY1563" fmla="*/ 2802261 h 3679694"/>
              <a:gd name="connsiteX1564" fmla="*/ 4359667 w 8682852"/>
              <a:gd name="connsiteY1564" fmla="*/ 2798376 h 3679694"/>
              <a:gd name="connsiteX1565" fmla="*/ 4375204 w 8682852"/>
              <a:gd name="connsiteY1565" fmla="*/ 2802261 h 3679694"/>
              <a:gd name="connsiteX1566" fmla="*/ 4371320 w 8682852"/>
              <a:gd name="connsiteY1566" fmla="*/ 2806146 h 3679694"/>
              <a:gd name="connsiteX1567" fmla="*/ 4313056 w 8682852"/>
              <a:gd name="connsiteY1567" fmla="*/ 2817802 h 3679694"/>
              <a:gd name="connsiteX1568" fmla="*/ 4223718 w 8682852"/>
              <a:gd name="connsiteY1568" fmla="*/ 2837228 h 3679694"/>
              <a:gd name="connsiteX1569" fmla="*/ 4103306 w 8682852"/>
              <a:gd name="connsiteY1569" fmla="*/ 2868309 h 3679694"/>
              <a:gd name="connsiteX1570" fmla="*/ 4064463 w 8682852"/>
              <a:gd name="connsiteY1570" fmla="*/ 2876080 h 3679694"/>
              <a:gd name="connsiteX1571" fmla="*/ 3928514 w 8682852"/>
              <a:gd name="connsiteY1571" fmla="*/ 2911047 h 3679694"/>
              <a:gd name="connsiteX1572" fmla="*/ 3846944 w 8682852"/>
              <a:gd name="connsiteY1572" fmla="*/ 2926587 h 3679694"/>
              <a:gd name="connsiteX1573" fmla="*/ 3780912 w 8682852"/>
              <a:gd name="connsiteY1573" fmla="*/ 2942128 h 3679694"/>
              <a:gd name="connsiteX1574" fmla="*/ 3738185 w 8682852"/>
              <a:gd name="connsiteY1574" fmla="*/ 2953784 h 3679694"/>
              <a:gd name="connsiteX1575" fmla="*/ 3687689 w 8682852"/>
              <a:gd name="connsiteY1575" fmla="*/ 2969325 h 3679694"/>
              <a:gd name="connsiteX1576" fmla="*/ 3610004 w 8682852"/>
              <a:gd name="connsiteY1576" fmla="*/ 2992636 h 3679694"/>
              <a:gd name="connsiteX1577" fmla="*/ 3493476 w 8682852"/>
              <a:gd name="connsiteY1577" fmla="*/ 3027602 h 3679694"/>
              <a:gd name="connsiteX1578" fmla="*/ 3458518 w 8682852"/>
              <a:gd name="connsiteY1578" fmla="*/ 3035373 h 3679694"/>
              <a:gd name="connsiteX1579" fmla="*/ 3427444 w 8682852"/>
              <a:gd name="connsiteY1579" fmla="*/ 3047028 h 3679694"/>
              <a:gd name="connsiteX1580" fmla="*/ 3411907 w 8682852"/>
              <a:gd name="connsiteY1580" fmla="*/ 3050914 h 3679694"/>
              <a:gd name="connsiteX1581" fmla="*/ 3388601 w 8682852"/>
              <a:gd name="connsiteY1581" fmla="*/ 3054799 h 3679694"/>
              <a:gd name="connsiteX1582" fmla="*/ 3353643 w 8682852"/>
              <a:gd name="connsiteY1582" fmla="*/ 3066454 h 3679694"/>
              <a:gd name="connsiteX1583" fmla="*/ 3291495 w 8682852"/>
              <a:gd name="connsiteY1583" fmla="*/ 3085880 h 3679694"/>
              <a:gd name="connsiteX1584" fmla="*/ 3237115 w 8682852"/>
              <a:gd name="connsiteY1584" fmla="*/ 3105306 h 3679694"/>
              <a:gd name="connsiteX1585" fmla="*/ 3217693 w 8682852"/>
              <a:gd name="connsiteY1585" fmla="*/ 3113077 h 3679694"/>
              <a:gd name="connsiteX1586" fmla="*/ 3202156 w 8682852"/>
              <a:gd name="connsiteY1586" fmla="*/ 3120847 h 3679694"/>
              <a:gd name="connsiteX1587" fmla="*/ 3155545 w 8682852"/>
              <a:gd name="connsiteY1587" fmla="*/ 3136388 h 3679694"/>
              <a:gd name="connsiteX1588" fmla="*/ 3136124 w 8682852"/>
              <a:gd name="connsiteY1588" fmla="*/ 3144158 h 3679694"/>
              <a:gd name="connsiteX1589" fmla="*/ 3101165 w 8682852"/>
              <a:gd name="connsiteY1589" fmla="*/ 3155814 h 3679694"/>
              <a:gd name="connsiteX1590" fmla="*/ 3077860 w 8682852"/>
              <a:gd name="connsiteY1590" fmla="*/ 3159699 h 3679694"/>
              <a:gd name="connsiteX1591" fmla="*/ 3046786 w 8682852"/>
              <a:gd name="connsiteY1591" fmla="*/ 3171355 h 3679694"/>
              <a:gd name="connsiteX1592" fmla="*/ 3035133 w 8682852"/>
              <a:gd name="connsiteY1592" fmla="*/ 3179125 h 3679694"/>
              <a:gd name="connsiteX1593" fmla="*/ 2992406 w 8682852"/>
              <a:gd name="connsiteY1593" fmla="*/ 3194666 h 3679694"/>
              <a:gd name="connsiteX1594" fmla="*/ 2930258 w 8682852"/>
              <a:gd name="connsiteY1594" fmla="*/ 3217977 h 3679694"/>
              <a:gd name="connsiteX1595" fmla="*/ 2922489 w 8682852"/>
              <a:gd name="connsiteY1595" fmla="*/ 3221862 h 3679694"/>
              <a:gd name="connsiteX1596" fmla="*/ 2883647 w 8682852"/>
              <a:gd name="connsiteY1596" fmla="*/ 3237403 h 3679694"/>
              <a:gd name="connsiteX1597" fmla="*/ 2774887 w 8682852"/>
              <a:gd name="connsiteY1597" fmla="*/ 3280140 h 3679694"/>
              <a:gd name="connsiteX1598" fmla="*/ 2751582 w 8682852"/>
              <a:gd name="connsiteY1598" fmla="*/ 3287911 h 3679694"/>
              <a:gd name="connsiteX1599" fmla="*/ 2716624 w 8682852"/>
              <a:gd name="connsiteY1599" fmla="*/ 3303452 h 3679694"/>
              <a:gd name="connsiteX1600" fmla="*/ 2623401 w 8682852"/>
              <a:gd name="connsiteY1600" fmla="*/ 3342304 h 3679694"/>
              <a:gd name="connsiteX1601" fmla="*/ 2588443 w 8682852"/>
              <a:gd name="connsiteY1601" fmla="*/ 3353959 h 3679694"/>
              <a:gd name="connsiteX1602" fmla="*/ 2518526 w 8682852"/>
              <a:gd name="connsiteY1602" fmla="*/ 3385041 h 3679694"/>
              <a:gd name="connsiteX1603" fmla="*/ 2483567 w 8682852"/>
              <a:gd name="connsiteY1603" fmla="*/ 3396696 h 3679694"/>
              <a:gd name="connsiteX1604" fmla="*/ 2460262 w 8682852"/>
              <a:gd name="connsiteY1604" fmla="*/ 3408352 h 3679694"/>
              <a:gd name="connsiteX1605" fmla="*/ 2413651 w 8682852"/>
              <a:gd name="connsiteY1605" fmla="*/ 3427778 h 3679694"/>
              <a:gd name="connsiteX1606" fmla="*/ 2370924 w 8682852"/>
              <a:gd name="connsiteY1606" fmla="*/ 3447204 h 3679694"/>
              <a:gd name="connsiteX1607" fmla="*/ 2312660 w 8682852"/>
              <a:gd name="connsiteY1607" fmla="*/ 3470515 h 3679694"/>
              <a:gd name="connsiteX1608" fmla="*/ 2262165 w 8682852"/>
              <a:gd name="connsiteY1608" fmla="*/ 3493826 h 3679694"/>
              <a:gd name="connsiteX1609" fmla="*/ 2234975 w 8682852"/>
              <a:gd name="connsiteY1609" fmla="*/ 3505482 h 3679694"/>
              <a:gd name="connsiteX1610" fmla="*/ 2211669 w 8682852"/>
              <a:gd name="connsiteY1610" fmla="*/ 3517137 h 3679694"/>
              <a:gd name="connsiteX1611" fmla="*/ 2180595 w 8682852"/>
              <a:gd name="connsiteY1611" fmla="*/ 3524908 h 3679694"/>
              <a:gd name="connsiteX1612" fmla="*/ 2091257 w 8682852"/>
              <a:gd name="connsiteY1612" fmla="*/ 3559875 h 3679694"/>
              <a:gd name="connsiteX1613" fmla="*/ 2048530 w 8682852"/>
              <a:gd name="connsiteY1613" fmla="*/ 3575415 h 3679694"/>
              <a:gd name="connsiteX1614" fmla="*/ 1959192 w 8682852"/>
              <a:gd name="connsiteY1614" fmla="*/ 3618153 h 3679694"/>
              <a:gd name="connsiteX1615" fmla="*/ 1932002 w 8682852"/>
              <a:gd name="connsiteY1615" fmla="*/ 3622038 h 3679694"/>
              <a:gd name="connsiteX1616" fmla="*/ 1932002 w 8682852"/>
              <a:gd name="connsiteY1616" fmla="*/ 3618153 h 3679694"/>
              <a:gd name="connsiteX1617" fmla="*/ 2017456 w 8682852"/>
              <a:gd name="connsiteY1617" fmla="*/ 3567645 h 3679694"/>
              <a:gd name="connsiteX1618" fmla="*/ 1955308 w 8682852"/>
              <a:gd name="connsiteY1618" fmla="*/ 3575415 h 3679694"/>
              <a:gd name="connsiteX1619" fmla="*/ 1900928 w 8682852"/>
              <a:gd name="connsiteY1619" fmla="*/ 3594841 h 3679694"/>
              <a:gd name="connsiteX1620" fmla="*/ 1889275 w 8682852"/>
              <a:gd name="connsiteY1620" fmla="*/ 3602612 h 3679694"/>
              <a:gd name="connsiteX1621" fmla="*/ 1869854 w 8682852"/>
              <a:gd name="connsiteY1621" fmla="*/ 3610382 h 3679694"/>
              <a:gd name="connsiteX1622" fmla="*/ 1811590 w 8682852"/>
              <a:gd name="connsiteY1622" fmla="*/ 3641464 h 3679694"/>
              <a:gd name="connsiteX1623" fmla="*/ 1780516 w 8682852"/>
              <a:gd name="connsiteY1623" fmla="*/ 3653119 h 3679694"/>
              <a:gd name="connsiteX1624" fmla="*/ 1737789 w 8682852"/>
              <a:gd name="connsiteY1624" fmla="*/ 3664775 h 3679694"/>
              <a:gd name="connsiteX1625" fmla="*/ 1695062 w 8682852"/>
              <a:gd name="connsiteY1625" fmla="*/ 3676431 h 3679694"/>
              <a:gd name="connsiteX1626" fmla="*/ 1726136 w 8682852"/>
              <a:gd name="connsiteY1626" fmla="*/ 3645349 h 3679694"/>
              <a:gd name="connsiteX1627" fmla="*/ 1726136 w 8682852"/>
              <a:gd name="connsiteY1627" fmla="*/ 3633693 h 3679694"/>
              <a:gd name="connsiteX1628" fmla="*/ 1714483 w 8682852"/>
              <a:gd name="connsiteY1628" fmla="*/ 3618153 h 3679694"/>
              <a:gd name="connsiteX1629" fmla="*/ 1617377 w 8682852"/>
              <a:gd name="connsiteY1629" fmla="*/ 3594841 h 3679694"/>
              <a:gd name="connsiteX1630" fmla="*/ 1617377 w 8682852"/>
              <a:gd name="connsiteY1630" fmla="*/ 3555989 h 3679694"/>
              <a:gd name="connsiteX1631" fmla="*/ 1597955 w 8682852"/>
              <a:gd name="connsiteY1631" fmla="*/ 3524908 h 3679694"/>
              <a:gd name="connsiteX1632" fmla="*/ 1597955 w 8682852"/>
              <a:gd name="connsiteY1632" fmla="*/ 3470515 h 3679694"/>
              <a:gd name="connsiteX1633" fmla="*/ 1629029 w 8682852"/>
              <a:gd name="connsiteY1633" fmla="*/ 3431663 h 3679694"/>
              <a:gd name="connsiteX1634" fmla="*/ 1640683 w 8682852"/>
              <a:gd name="connsiteY1634" fmla="*/ 3404467 h 3679694"/>
              <a:gd name="connsiteX1635" fmla="*/ 1636798 w 8682852"/>
              <a:gd name="connsiteY1635" fmla="*/ 3400581 h 3679694"/>
              <a:gd name="connsiteX1636" fmla="*/ 1621261 w 8682852"/>
              <a:gd name="connsiteY1636" fmla="*/ 3400581 h 3679694"/>
              <a:gd name="connsiteX1637" fmla="*/ 1547460 w 8682852"/>
              <a:gd name="connsiteY1637" fmla="*/ 3431663 h 3679694"/>
              <a:gd name="connsiteX1638" fmla="*/ 1667872 w 8682852"/>
              <a:gd name="connsiteY1638" fmla="*/ 3357844 h 3679694"/>
              <a:gd name="connsiteX1639" fmla="*/ 1695062 w 8682852"/>
              <a:gd name="connsiteY1639" fmla="*/ 3338418 h 3679694"/>
              <a:gd name="connsiteX1640" fmla="*/ 1698946 w 8682852"/>
              <a:gd name="connsiteY1640" fmla="*/ 3334533 h 3679694"/>
              <a:gd name="connsiteX1641" fmla="*/ 1695062 w 8682852"/>
              <a:gd name="connsiteY1641" fmla="*/ 3318992 h 3679694"/>
              <a:gd name="connsiteX1642" fmla="*/ 1687293 w 8682852"/>
              <a:gd name="connsiteY1642" fmla="*/ 3307337 h 3679694"/>
              <a:gd name="connsiteX1643" fmla="*/ 1648451 w 8682852"/>
              <a:gd name="connsiteY1643" fmla="*/ 3307337 h 3679694"/>
              <a:gd name="connsiteX1644" fmla="*/ 1671757 w 8682852"/>
              <a:gd name="connsiteY1644" fmla="*/ 3284026 h 3679694"/>
              <a:gd name="connsiteX1645" fmla="*/ 1671757 w 8682852"/>
              <a:gd name="connsiteY1645" fmla="*/ 3264600 h 3679694"/>
              <a:gd name="connsiteX1646" fmla="*/ 1663988 w 8682852"/>
              <a:gd name="connsiteY1646" fmla="*/ 3260714 h 3679694"/>
              <a:gd name="connsiteX1647" fmla="*/ 1652335 w 8682852"/>
              <a:gd name="connsiteY1647" fmla="*/ 3268485 h 3679694"/>
              <a:gd name="connsiteX1648" fmla="*/ 1609608 w 8682852"/>
              <a:gd name="connsiteY1648" fmla="*/ 3280140 h 3679694"/>
              <a:gd name="connsiteX1649" fmla="*/ 1613492 w 8682852"/>
              <a:gd name="connsiteY1649" fmla="*/ 3284026 h 3679694"/>
              <a:gd name="connsiteX1650" fmla="*/ 1609608 w 8682852"/>
              <a:gd name="connsiteY1650" fmla="*/ 3303452 h 3679694"/>
              <a:gd name="connsiteX1651" fmla="*/ 1586303 w 8682852"/>
              <a:gd name="connsiteY1651" fmla="*/ 3311222 h 3679694"/>
              <a:gd name="connsiteX1652" fmla="*/ 1574650 w 8682852"/>
              <a:gd name="connsiteY1652" fmla="*/ 3322878 h 3679694"/>
              <a:gd name="connsiteX1653" fmla="*/ 1555229 w 8682852"/>
              <a:gd name="connsiteY1653" fmla="*/ 3330648 h 3679694"/>
              <a:gd name="connsiteX1654" fmla="*/ 1496964 w 8682852"/>
              <a:gd name="connsiteY1654" fmla="*/ 3361730 h 3679694"/>
              <a:gd name="connsiteX1655" fmla="*/ 1485312 w 8682852"/>
              <a:gd name="connsiteY1655" fmla="*/ 3357844 h 3679694"/>
              <a:gd name="connsiteX1656" fmla="*/ 1493080 w 8682852"/>
              <a:gd name="connsiteY1656" fmla="*/ 3338418 h 3679694"/>
              <a:gd name="connsiteX1657" fmla="*/ 1528039 w 8682852"/>
              <a:gd name="connsiteY1657" fmla="*/ 3318992 h 3679694"/>
              <a:gd name="connsiteX1658" fmla="*/ 1524154 w 8682852"/>
              <a:gd name="connsiteY1658" fmla="*/ 3299566 h 3679694"/>
              <a:gd name="connsiteX1659" fmla="*/ 1496964 w 8682852"/>
              <a:gd name="connsiteY1659" fmla="*/ 3295681 h 3679694"/>
              <a:gd name="connsiteX1660" fmla="*/ 1493080 w 8682852"/>
              <a:gd name="connsiteY1660" fmla="*/ 3252944 h 3679694"/>
              <a:gd name="connsiteX1661" fmla="*/ 1481428 w 8682852"/>
              <a:gd name="connsiteY1661" fmla="*/ 3237403 h 3679694"/>
              <a:gd name="connsiteX1662" fmla="*/ 1469775 w 8682852"/>
              <a:gd name="connsiteY1662" fmla="*/ 3225748 h 3679694"/>
              <a:gd name="connsiteX1663" fmla="*/ 1442585 w 8682852"/>
              <a:gd name="connsiteY1663" fmla="*/ 3186896 h 3679694"/>
              <a:gd name="connsiteX1664" fmla="*/ 1430932 w 8682852"/>
              <a:gd name="connsiteY1664" fmla="*/ 3183010 h 3679694"/>
              <a:gd name="connsiteX1665" fmla="*/ 1395974 w 8682852"/>
              <a:gd name="connsiteY1665" fmla="*/ 3194666 h 3679694"/>
              <a:gd name="connsiteX1666" fmla="*/ 1388205 w 8682852"/>
              <a:gd name="connsiteY1666" fmla="*/ 3186896 h 3679694"/>
              <a:gd name="connsiteX1667" fmla="*/ 1411511 w 8682852"/>
              <a:gd name="connsiteY1667" fmla="*/ 3151929 h 3679694"/>
              <a:gd name="connsiteX1668" fmla="*/ 1415395 w 8682852"/>
              <a:gd name="connsiteY1668" fmla="*/ 3132503 h 3679694"/>
              <a:gd name="connsiteX1669" fmla="*/ 1427048 w 8682852"/>
              <a:gd name="connsiteY1669" fmla="*/ 3120847 h 3679694"/>
              <a:gd name="connsiteX1670" fmla="*/ 1380437 w 8682852"/>
              <a:gd name="connsiteY1670" fmla="*/ 3070340 h 3679694"/>
              <a:gd name="connsiteX1671" fmla="*/ 1357131 w 8682852"/>
              <a:gd name="connsiteY1671" fmla="*/ 3070340 h 3679694"/>
              <a:gd name="connsiteX1672" fmla="*/ 1337710 w 8682852"/>
              <a:gd name="connsiteY1672" fmla="*/ 3015947 h 3679694"/>
              <a:gd name="connsiteX1673" fmla="*/ 1298867 w 8682852"/>
              <a:gd name="connsiteY1673" fmla="*/ 2934358 h 3679694"/>
              <a:gd name="connsiteX1674" fmla="*/ 1287214 w 8682852"/>
              <a:gd name="connsiteY1674" fmla="*/ 2922702 h 3679694"/>
              <a:gd name="connsiteX1675" fmla="*/ 1279446 w 8682852"/>
              <a:gd name="connsiteY1675" fmla="*/ 2895506 h 3679694"/>
              <a:gd name="connsiteX1676" fmla="*/ 1263909 w 8682852"/>
              <a:gd name="connsiteY1676" fmla="*/ 2864424 h 3679694"/>
              <a:gd name="connsiteX1677" fmla="*/ 1240603 w 8682852"/>
              <a:gd name="connsiteY1677" fmla="*/ 2856654 h 3679694"/>
              <a:gd name="connsiteX1678" fmla="*/ 1248372 w 8682852"/>
              <a:gd name="connsiteY1678" fmla="*/ 2829457 h 3679694"/>
              <a:gd name="connsiteX1679" fmla="*/ 1228950 w 8682852"/>
              <a:gd name="connsiteY1679" fmla="*/ 2813917 h 3679694"/>
              <a:gd name="connsiteX1680" fmla="*/ 1170687 w 8682852"/>
              <a:gd name="connsiteY1680" fmla="*/ 2833343 h 3679694"/>
              <a:gd name="connsiteX1681" fmla="*/ 1170687 w 8682852"/>
              <a:gd name="connsiteY1681" fmla="*/ 2825572 h 3679694"/>
              <a:gd name="connsiteX1682" fmla="*/ 1221182 w 8682852"/>
              <a:gd name="connsiteY1682" fmla="*/ 2794491 h 3679694"/>
              <a:gd name="connsiteX1683" fmla="*/ 1221182 w 8682852"/>
              <a:gd name="connsiteY1683" fmla="*/ 2771179 h 3679694"/>
              <a:gd name="connsiteX1684" fmla="*/ 1162918 w 8682852"/>
              <a:gd name="connsiteY1684" fmla="*/ 2790605 h 3679694"/>
              <a:gd name="connsiteX1685" fmla="*/ 1127959 w 8682852"/>
              <a:gd name="connsiteY1685" fmla="*/ 2806146 h 3679694"/>
              <a:gd name="connsiteX1686" fmla="*/ 1042506 w 8682852"/>
              <a:gd name="connsiteY1686" fmla="*/ 2852769 h 3679694"/>
              <a:gd name="connsiteX1687" fmla="*/ 1026969 w 8682852"/>
              <a:gd name="connsiteY1687" fmla="*/ 2860539 h 3679694"/>
              <a:gd name="connsiteX1688" fmla="*/ 1015316 w 8682852"/>
              <a:gd name="connsiteY1688" fmla="*/ 2864424 h 3679694"/>
              <a:gd name="connsiteX1689" fmla="*/ 1003663 w 8682852"/>
              <a:gd name="connsiteY1689" fmla="*/ 2872195 h 3679694"/>
              <a:gd name="connsiteX1690" fmla="*/ 999779 w 8682852"/>
              <a:gd name="connsiteY1690" fmla="*/ 2876080 h 3679694"/>
              <a:gd name="connsiteX1691" fmla="*/ 972589 w 8682852"/>
              <a:gd name="connsiteY1691" fmla="*/ 2891621 h 3679694"/>
              <a:gd name="connsiteX1692" fmla="*/ 918209 w 8682852"/>
              <a:gd name="connsiteY1692" fmla="*/ 2914932 h 3679694"/>
              <a:gd name="connsiteX1693" fmla="*/ 960936 w 8682852"/>
              <a:gd name="connsiteY1693" fmla="*/ 2879965 h 3679694"/>
              <a:gd name="connsiteX1694" fmla="*/ 976474 w 8682852"/>
              <a:gd name="connsiteY1694" fmla="*/ 2872195 h 3679694"/>
              <a:gd name="connsiteX1695" fmla="*/ 1042506 w 8682852"/>
              <a:gd name="connsiteY1695" fmla="*/ 2837228 h 3679694"/>
              <a:gd name="connsiteX1696" fmla="*/ 1069696 w 8682852"/>
              <a:gd name="connsiteY1696" fmla="*/ 2821687 h 3679694"/>
              <a:gd name="connsiteX1697" fmla="*/ 1096885 w 8682852"/>
              <a:gd name="connsiteY1697" fmla="*/ 2810031 h 3679694"/>
              <a:gd name="connsiteX1698" fmla="*/ 1120191 w 8682852"/>
              <a:gd name="connsiteY1698" fmla="*/ 2798376 h 3679694"/>
              <a:gd name="connsiteX1699" fmla="*/ 1143497 w 8682852"/>
              <a:gd name="connsiteY1699" fmla="*/ 2786720 h 3679694"/>
              <a:gd name="connsiteX1700" fmla="*/ 1166802 w 8682852"/>
              <a:gd name="connsiteY1700" fmla="*/ 2775065 h 3679694"/>
              <a:gd name="connsiteX1701" fmla="*/ 1201760 w 8682852"/>
              <a:gd name="connsiteY1701" fmla="*/ 2755639 h 3679694"/>
              <a:gd name="connsiteX1702" fmla="*/ 1197876 w 8682852"/>
              <a:gd name="connsiteY1702" fmla="*/ 2732327 h 3679694"/>
              <a:gd name="connsiteX1703" fmla="*/ 1186224 w 8682852"/>
              <a:gd name="connsiteY1703" fmla="*/ 2701246 h 3679694"/>
              <a:gd name="connsiteX1704" fmla="*/ 1178455 w 8682852"/>
              <a:gd name="connsiteY1704" fmla="*/ 2677935 h 3679694"/>
              <a:gd name="connsiteX1705" fmla="*/ 1182340 w 8682852"/>
              <a:gd name="connsiteY1705" fmla="*/ 2666279 h 3679694"/>
              <a:gd name="connsiteX1706" fmla="*/ 1190108 w 8682852"/>
              <a:gd name="connsiteY1706" fmla="*/ 2650738 h 3679694"/>
              <a:gd name="connsiteX1707" fmla="*/ 1193992 w 8682852"/>
              <a:gd name="connsiteY1707" fmla="*/ 2635197 h 3679694"/>
              <a:gd name="connsiteX1708" fmla="*/ 1197876 w 8682852"/>
              <a:gd name="connsiteY1708" fmla="*/ 2619657 h 3679694"/>
              <a:gd name="connsiteX1709" fmla="*/ 1201760 w 8682852"/>
              <a:gd name="connsiteY1709" fmla="*/ 2608001 h 3679694"/>
              <a:gd name="connsiteX1710" fmla="*/ 1205645 w 8682852"/>
              <a:gd name="connsiteY1710" fmla="*/ 2592460 h 3679694"/>
              <a:gd name="connsiteX1711" fmla="*/ 1182340 w 8682852"/>
              <a:gd name="connsiteY1711" fmla="*/ 2592460 h 3679694"/>
              <a:gd name="connsiteX1712" fmla="*/ 1170687 w 8682852"/>
              <a:gd name="connsiteY1712" fmla="*/ 2584690 h 3679694"/>
              <a:gd name="connsiteX1713" fmla="*/ 1174571 w 8682852"/>
              <a:gd name="connsiteY1713" fmla="*/ 2576920 h 3679694"/>
              <a:gd name="connsiteX1714" fmla="*/ 1213413 w 8682852"/>
              <a:gd name="connsiteY1714" fmla="*/ 2553608 h 3679694"/>
              <a:gd name="connsiteX1715" fmla="*/ 1225066 w 8682852"/>
              <a:gd name="connsiteY1715" fmla="*/ 2522527 h 3679694"/>
              <a:gd name="connsiteX1716" fmla="*/ 1217298 w 8682852"/>
              <a:gd name="connsiteY1716" fmla="*/ 2503101 h 3679694"/>
              <a:gd name="connsiteX1717" fmla="*/ 1205645 w 8682852"/>
              <a:gd name="connsiteY1717" fmla="*/ 2487560 h 3679694"/>
              <a:gd name="connsiteX1718" fmla="*/ 1104654 w 8682852"/>
              <a:gd name="connsiteY1718" fmla="*/ 2530297 h 3679694"/>
              <a:gd name="connsiteX1719" fmla="*/ 1174571 w 8682852"/>
              <a:gd name="connsiteY1719" fmla="*/ 2483675 h 3679694"/>
              <a:gd name="connsiteX1720" fmla="*/ 1197876 w 8682852"/>
              <a:gd name="connsiteY1720" fmla="*/ 2472019 h 3679694"/>
              <a:gd name="connsiteX1721" fmla="*/ 1205645 w 8682852"/>
              <a:gd name="connsiteY1721" fmla="*/ 2464249 h 3679694"/>
              <a:gd name="connsiteX1722" fmla="*/ 1260025 w 8682852"/>
              <a:gd name="connsiteY1722" fmla="*/ 2433167 h 3679694"/>
              <a:gd name="connsiteX1723" fmla="*/ 1310520 w 8682852"/>
              <a:gd name="connsiteY1723" fmla="*/ 2405971 h 3679694"/>
              <a:gd name="connsiteX1724" fmla="*/ 1318288 w 8682852"/>
              <a:gd name="connsiteY1724" fmla="*/ 2402086 h 3679694"/>
              <a:gd name="connsiteX1725" fmla="*/ 1337710 w 8682852"/>
              <a:gd name="connsiteY1725" fmla="*/ 2394315 h 3679694"/>
              <a:gd name="connsiteX1726" fmla="*/ 1349363 w 8682852"/>
              <a:gd name="connsiteY1726" fmla="*/ 2378774 h 3679694"/>
              <a:gd name="connsiteX1727" fmla="*/ 1333825 w 8682852"/>
              <a:gd name="connsiteY1727" fmla="*/ 2378774 h 3679694"/>
              <a:gd name="connsiteX1728" fmla="*/ 1283330 w 8682852"/>
              <a:gd name="connsiteY1728" fmla="*/ 2405971 h 3679694"/>
              <a:gd name="connsiteX1729" fmla="*/ 1232835 w 8682852"/>
              <a:gd name="connsiteY1729" fmla="*/ 2429282 h 3679694"/>
              <a:gd name="connsiteX1730" fmla="*/ 1205645 w 8682852"/>
              <a:gd name="connsiteY1730" fmla="*/ 2440938 h 3679694"/>
              <a:gd name="connsiteX1731" fmla="*/ 1178455 w 8682852"/>
              <a:gd name="connsiteY1731" fmla="*/ 2448708 h 3679694"/>
              <a:gd name="connsiteX1732" fmla="*/ 1166802 w 8682852"/>
              <a:gd name="connsiteY1732" fmla="*/ 2452593 h 3679694"/>
              <a:gd name="connsiteX1733" fmla="*/ 1151265 w 8682852"/>
              <a:gd name="connsiteY1733" fmla="*/ 2456478 h 3679694"/>
              <a:gd name="connsiteX1734" fmla="*/ 1139613 w 8682852"/>
              <a:gd name="connsiteY1734" fmla="*/ 2456478 h 3679694"/>
              <a:gd name="connsiteX1735" fmla="*/ 1143497 w 8682852"/>
              <a:gd name="connsiteY1735" fmla="*/ 2448708 h 3679694"/>
              <a:gd name="connsiteX1736" fmla="*/ 1221182 w 8682852"/>
              <a:gd name="connsiteY1736" fmla="*/ 2413741 h 3679694"/>
              <a:gd name="connsiteX1737" fmla="*/ 1329942 w 8682852"/>
              <a:gd name="connsiteY1737" fmla="*/ 2359348 h 3679694"/>
              <a:gd name="connsiteX1738" fmla="*/ 1361016 w 8682852"/>
              <a:gd name="connsiteY1738" fmla="*/ 2347693 h 3679694"/>
              <a:gd name="connsiteX1739" fmla="*/ 1388205 w 8682852"/>
              <a:gd name="connsiteY1739" fmla="*/ 2339922 h 3679694"/>
              <a:gd name="connsiteX1740" fmla="*/ 1411511 w 8682852"/>
              <a:gd name="connsiteY1740" fmla="*/ 2328267 h 3679694"/>
              <a:gd name="connsiteX1741" fmla="*/ 1442585 w 8682852"/>
              <a:gd name="connsiteY1741" fmla="*/ 2304956 h 3679694"/>
              <a:gd name="connsiteX1742" fmla="*/ 1450354 w 8682852"/>
              <a:gd name="connsiteY1742" fmla="*/ 2301070 h 3679694"/>
              <a:gd name="connsiteX1743" fmla="*/ 1477544 w 8682852"/>
              <a:gd name="connsiteY1743" fmla="*/ 2293300 h 3679694"/>
              <a:gd name="connsiteX1744" fmla="*/ 1512502 w 8682852"/>
              <a:gd name="connsiteY1744" fmla="*/ 2273874 h 3679694"/>
              <a:gd name="connsiteX1745" fmla="*/ 1547460 w 8682852"/>
              <a:gd name="connsiteY1745" fmla="*/ 2258333 h 3679694"/>
              <a:gd name="connsiteX1746" fmla="*/ 1570766 w 8682852"/>
              <a:gd name="connsiteY1746" fmla="*/ 2246678 h 3679694"/>
              <a:gd name="connsiteX1747" fmla="*/ 1609608 w 8682852"/>
              <a:gd name="connsiteY1747" fmla="*/ 2227252 h 3679694"/>
              <a:gd name="connsiteX1748" fmla="*/ 1652335 w 8682852"/>
              <a:gd name="connsiteY1748" fmla="*/ 2207826 h 3679694"/>
              <a:gd name="connsiteX1749" fmla="*/ 1749442 w 8682852"/>
              <a:gd name="connsiteY1749" fmla="*/ 2165089 h 3679694"/>
              <a:gd name="connsiteX1750" fmla="*/ 1776632 w 8682852"/>
              <a:gd name="connsiteY1750" fmla="*/ 2153433 h 3679694"/>
              <a:gd name="connsiteX1751" fmla="*/ 1819358 w 8682852"/>
              <a:gd name="connsiteY1751" fmla="*/ 2134007 h 3679694"/>
              <a:gd name="connsiteX1752" fmla="*/ 1877622 w 8682852"/>
              <a:gd name="connsiteY1752" fmla="*/ 2110696 h 3679694"/>
              <a:gd name="connsiteX1753" fmla="*/ 1904812 w 8682852"/>
              <a:gd name="connsiteY1753" fmla="*/ 2095155 h 3679694"/>
              <a:gd name="connsiteX1754" fmla="*/ 1943655 w 8682852"/>
              <a:gd name="connsiteY1754" fmla="*/ 2075729 h 3679694"/>
              <a:gd name="connsiteX1755" fmla="*/ 1966961 w 8682852"/>
              <a:gd name="connsiteY1755" fmla="*/ 2067959 h 3679694"/>
              <a:gd name="connsiteX1756" fmla="*/ 1986382 w 8682852"/>
              <a:gd name="connsiteY1756" fmla="*/ 2060188 h 3679694"/>
              <a:gd name="connsiteX1757" fmla="*/ 2021340 w 8682852"/>
              <a:gd name="connsiteY1757" fmla="*/ 2044647 h 3679694"/>
              <a:gd name="connsiteX1758" fmla="*/ 2087373 w 8682852"/>
              <a:gd name="connsiteY1758" fmla="*/ 2017451 h 3679694"/>
              <a:gd name="connsiteX1759" fmla="*/ 2168942 w 8682852"/>
              <a:gd name="connsiteY1759" fmla="*/ 1990255 h 3679694"/>
              <a:gd name="connsiteX1760" fmla="*/ 2207785 w 8682852"/>
              <a:gd name="connsiteY1760" fmla="*/ 1974714 h 3679694"/>
              <a:gd name="connsiteX1761" fmla="*/ 2238859 w 8682852"/>
              <a:gd name="connsiteY1761" fmla="*/ 1963058 h 3679694"/>
              <a:gd name="connsiteX1762" fmla="*/ 2258280 w 8682852"/>
              <a:gd name="connsiteY1762" fmla="*/ 1955288 h 3679694"/>
              <a:gd name="connsiteX1763" fmla="*/ 2367040 w 8682852"/>
              <a:gd name="connsiteY1763" fmla="*/ 1912551 h 3679694"/>
              <a:gd name="connsiteX1764" fmla="*/ 2398114 w 8682852"/>
              <a:gd name="connsiteY1764" fmla="*/ 1900895 h 3679694"/>
              <a:gd name="connsiteX1765" fmla="*/ 2425304 w 8682852"/>
              <a:gd name="connsiteY1765" fmla="*/ 1893125 h 3679694"/>
              <a:gd name="connsiteX1766" fmla="*/ 2502989 w 8682852"/>
              <a:gd name="connsiteY1766" fmla="*/ 1865928 h 3679694"/>
              <a:gd name="connsiteX1767" fmla="*/ 2541832 w 8682852"/>
              <a:gd name="connsiteY1767" fmla="*/ 1850388 h 3679694"/>
              <a:gd name="connsiteX1768" fmla="*/ 2553484 w 8682852"/>
              <a:gd name="connsiteY1768" fmla="*/ 1846502 h 3679694"/>
              <a:gd name="connsiteX1769" fmla="*/ 2557369 w 8682852"/>
              <a:gd name="connsiteY1769" fmla="*/ 1842617 h 3679694"/>
              <a:gd name="connsiteX1770" fmla="*/ 2541832 w 8682852"/>
              <a:gd name="connsiteY1770" fmla="*/ 1846502 h 3679694"/>
              <a:gd name="connsiteX1771" fmla="*/ 2545716 w 8682852"/>
              <a:gd name="connsiteY1771" fmla="*/ 1838732 h 3679694"/>
              <a:gd name="connsiteX1772" fmla="*/ 2565137 w 8682852"/>
              <a:gd name="connsiteY1772" fmla="*/ 1830962 h 3679694"/>
              <a:gd name="connsiteX1773" fmla="*/ 2576790 w 8682852"/>
              <a:gd name="connsiteY1773" fmla="*/ 1823191 h 3679694"/>
              <a:gd name="connsiteX1774" fmla="*/ 2596211 w 8682852"/>
              <a:gd name="connsiteY1774" fmla="*/ 1815421 h 3679694"/>
              <a:gd name="connsiteX1775" fmla="*/ 2619517 w 8682852"/>
              <a:gd name="connsiteY1775" fmla="*/ 1807650 h 3679694"/>
              <a:gd name="connsiteX1776" fmla="*/ 2506873 w 8682852"/>
              <a:gd name="connsiteY1776" fmla="*/ 1838732 h 3679694"/>
              <a:gd name="connsiteX1777" fmla="*/ 2479683 w 8682852"/>
              <a:gd name="connsiteY1777" fmla="*/ 1850388 h 3679694"/>
              <a:gd name="connsiteX1778" fmla="*/ 2409766 w 8682852"/>
              <a:gd name="connsiteY1778" fmla="*/ 1873699 h 3679694"/>
              <a:gd name="connsiteX1779" fmla="*/ 2378692 w 8682852"/>
              <a:gd name="connsiteY1779" fmla="*/ 1881469 h 3679694"/>
              <a:gd name="connsiteX1780" fmla="*/ 2355387 w 8682852"/>
              <a:gd name="connsiteY1780" fmla="*/ 1893125 h 3679694"/>
              <a:gd name="connsiteX1781" fmla="*/ 2343734 w 8682852"/>
              <a:gd name="connsiteY1781" fmla="*/ 1897010 h 3679694"/>
              <a:gd name="connsiteX1782" fmla="*/ 2324313 w 8682852"/>
              <a:gd name="connsiteY1782" fmla="*/ 1904780 h 3679694"/>
              <a:gd name="connsiteX1783" fmla="*/ 2293239 w 8682852"/>
              <a:gd name="connsiteY1783" fmla="*/ 1912551 h 3679694"/>
              <a:gd name="connsiteX1784" fmla="*/ 2277702 w 8682852"/>
              <a:gd name="connsiteY1784" fmla="*/ 1916436 h 3679694"/>
              <a:gd name="connsiteX1785" fmla="*/ 2262165 w 8682852"/>
              <a:gd name="connsiteY1785" fmla="*/ 1924206 h 3679694"/>
              <a:gd name="connsiteX1786" fmla="*/ 2242743 w 8682852"/>
              <a:gd name="connsiteY1786" fmla="*/ 1935862 h 3679694"/>
              <a:gd name="connsiteX1787" fmla="*/ 2223322 w 8682852"/>
              <a:gd name="connsiteY1787" fmla="*/ 1943632 h 3679694"/>
              <a:gd name="connsiteX1788" fmla="*/ 2184479 w 8682852"/>
              <a:gd name="connsiteY1788" fmla="*/ 1959173 h 3679694"/>
              <a:gd name="connsiteX1789" fmla="*/ 2176711 w 8682852"/>
              <a:gd name="connsiteY1789" fmla="*/ 1966944 h 3679694"/>
              <a:gd name="connsiteX1790" fmla="*/ 2192248 w 8682852"/>
              <a:gd name="connsiteY1790" fmla="*/ 1966944 h 3679694"/>
              <a:gd name="connsiteX1791" fmla="*/ 2095141 w 8682852"/>
              <a:gd name="connsiteY1791" fmla="*/ 2005795 h 3679694"/>
              <a:gd name="connsiteX1792" fmla="*/ 2087373 w 8682852"/>
              <a:gd name="connsiteY1792" fmla="*/ 2013566 h 3679694"/>
              <a:gd name="connsiteX1793" fmla="*/ 2075720 w 8682852"/>
              <a:gd name="connsiteY1793" fmla="*/ 2013566 h 3679694"/>
              <a:gd name="connsiteX1794" fmla="*/ 2056299 w 8682852"/>
              <a:gd name="connsiteY1794" fmla="*/ 2021336 h 3679694"/>
              <a:gd name="connsiteX1795" fmla="*/ 1994150 w 8682852"/>
              <a:gd name="connsiteY1795" fmla="*/ 2044647 h 3679694"/>
              <a:gd name="connsiteX1796" fmla="*/ 1966961 w 8682852"/>
              <a:gd name="connsiteY1796" fmla="*/ 2052418 h 3679694"/>
              <a:gd name="connsiteX1797" fmla="*/ 1881507 w 8682852"/>
              <a:gd name="connsiteY1797" fmla="*/ 2075729 h 3679694"/>
              <a:gd name="connsiteX1798" fmla="*/ 1908696 w 8682852"/>
              <a:gd name="connsiteY1798" fmla="*/ 2060188 h 3679694"/>
              <a:gd name="connsiteX1799" fmla="*/ 1966961 w 8682852"/>
              <a:gd name="connsiteY1799" fmla="*/ 2032992 h 3679694"/>
              <a:gd name="connsiteX1800" fmla="*/ 1990266 w 8682852"/>
              <a:gd name="connsiteY1800" fmla="*/ 1998025 h 3679694"/>
              <a:gd name="connsiteX1801" fmla="*/ 2013572 w 8682852"/>
              <a:gd name="connsiteY1801" fmla="*/ 1986370 h 3679694"/>
              <a:gd name="connsiteX1802" fmla="*/ 2036877 w 8682852"/>
              <a:gd name="connsiteY1802" fmla="*/ 1974714 h 3679694"/>
              <a:gd name="connsiteX1803" fmla="*/ 2091257 w 8682852"/>
              <a:gd name="connsiteY1803" fmla="*/ 1951403 h 3679694"/>
              <a:gd name="connsiteX1804" fmla="*/ 2114562 w 8682852"/>
              <a:gd name="connsiteY1804" fmla="*/ 1939747 h 3679694"/>
              <a:gd name="connsiteX1805" fmla="*/ 2118447 w 8682852"/>
              <a:gd name="connsiteY1805" fmla="*/ 1939747 h 3679694"/>
              <a:gd name="connsiteX1806" fmla="*/ 2137868 w 8682852"/>
              <a:gd name="connsiteY1806" fmla="*/ 1935862 h 3679694"/>
              <a:gd name="connsiteX1807" fmla="*/ 2165058 w 8682852"/>
              <a:gd name="connsiteY1807" fmla="*/ 1928092 h 3679694"/>
              <a:gd name="connsiteX1808" fmla="*/ 2203900 w 8682852"/>
              <a:gd name="connsiteY1808" fmla="*/ 1904780 h 3679694"/>
              <a:gd name="connsiteX1809" fmla="*/ 2246628 w 8682852"/>
              <a:gd name="connsiteY1809" fmla="*/ 1889240 h 3679694"/>
              <a:gd name="connsiteX1810" fmla="*/ 2277702 w 8682852"/>
              <a:gd name="connsiteY1810" fmla="*/ 1881469 h 3679694"/>
              <a:gd name="connsiteX1811" fmla="*/ 2335966 w 8682852"/>
              <a:gd name="connsiteY1811" fmla="*/ 1862043 h 3679694"/>
              <a:gd name="connsiteX1812" fmla="*/ 2386461 w 8682852"/>
              <a:gd name="connsiteY1812" fmla="*/ 1842617 h 3679694"/>
              <a:gd name="connsiteX1813" fmla="*/ 2456378 w 8682852"/>
              <a:gd name="connsiteY1813" fmla="*/ 1819306 h 3679694"/>
              <a:gd name="connsiteX1814" fmla="*/ 2502989 w 8682852"/>
              <a:gd name="connsiteY1814" fmla="*/ 1803765 h 3679694"/>
              <a:gd name="connsiteX1815" fmla="*/ 2553484 w 8682852"/>
              <a:gd name="connsiteY1815" fmla="*/ 1784339 h 3679694"/>
              <a:gd name="connsiteX1816" fmla="*/ 2627285 w 8682852"/>
              <a:gd name="connsiteY1816" fmla="*/ 1761028 h 3679694"/>
              <a:gd name="connsiteX1817" fmla="*/ 2681665 w 8682852"/>
              <a:gd name="connsiteY1817" fmla="*/ 1745487 h 3679694"/>
              <a:gd name="connsiteX1818" fmla="*/ 2716624 w 8682852"/>
              <a:gd name="connsiteY1818" fmla="*/ 1729946 h 3679694"/>
              <a:gd name="connsiteX1819" fmla="*/ 2708855 w 8682852"/>
              <a:gd name="connsiteY1819" fmla="*/ 1726061 h 3679694"/>
              <a:gd name="connsiteX1820" fmla="*/ 2693318 w 8682852"/>
              <a:gd name="connsiteY1820" fmla="*/ 1722176 h 3679694"/>
              <a:gd name="connsiteX1821" fmla="*/ 2611748 w 8682852"/>
              <a:gd name="connsiteY1821" fmla="*/ 1741602 h 3679694"/>
              <a:gd name="connsiteX1822" fmla="*/ 2603980 w 8682852"/>
              <a:gd name="connsiteY1822" fmla="*/ 1753258 h 3679694"/>
              <a:gd name="connsiteX1823" fmla="*/ 2600095 w 8682852"/>
              <a:gd name="connsiteY1823" fmla="*/ 1757143 h 3679694"/>
              <a:gd name="connsiteX1824" fmla="*/ 2537947 w 8682852"/>
              <a:gd name="connsiteY1824" fmla="*/ 1776569 h 3679694"/>
              <a:gd name="connsiteX1825" fmla="*/ 2522410 w 8682852"/>
              <a:gd name="connsiteY1825" fmla="*/ 1776569 h 3679694"/>
              <a:gd name="connsiteX1826" fmla="*/ 2514642 w 8682852"/>
              <a:gd name="connsiteY1826" fmla="*/ 1768798 h 3679694"/>
              <a:gd name="connsiteX1827" fmla="*/ 2510758 w 8682852"/>
              <a:gd name="connsiteY1827" fmla="*/ 1768798 h 3679694"/>
              <a:gd name="connsiteX1828" fmla="*/ 2518526 w 8682852"/>
              <a:gd name="connsiteY1828" fmla="*/ 1764913 h 3679694"/>
              <a:gd name="connsiteX1829" fmla="*/ 2522410 w 8682852"/>
              <a:gd name="connsiteY1829" fmla="*/ 1757143 h 3679694"/>
              <a:gd name="connsiteX1830" fmla="*/ 2518526 w 8682852"/>
              <a:gd name="connsiteY1830" fmla="*/ 1745487 h 3679694"/>
              <a:gd name="connsiteX1831" fmla="*/ 2502989 w 8682852"/>
              <a:gd name="connsiteY1831" fmla="*/ 1741602 h 3679694"/>
              <a:gd name="connsiteX1832" fmla="*/ 2464146 w 8682852"/>
              <a:gd name="connsiteY1832" fmla="*/ 1757143 h 3679694"/>
              <a:gd name="connsiteX1833" fmla="*/ 2405882 w 8682852"/>
              <a:gd name="connsiteY1833" fmla="*/ 1772684 h 3679694"/>
              <a:gd name="connsiteX1834" fmla="*/ 2409766 w 8682852"/>
              <a:gd name="connsiteY1834" fmla="*/ 1768798 h 3679694"/>
              <a:gd name="connsiteX1835" fmla="*/ 2401998 w 8682852"/>
              <a:gd name="connsiteY1835" fmla="*/ 1764913 h 3679694"/>
              <a:gd name="connsiteX1836" fmla="*/ 2382577 w 8682852"/>
              <a:gd name="connsiteY1836" fmla="*/ 1776569 h 3679694"/>
              <a:gd name="connsiteX1837" fmla="*/ 2370924 w 8682852"/>
              <a:gd name="connsiteY1837" fmla="*/ 1784339 h 3679694"/>
              <a:gd name="connsiteX1838" fmla="*/ 2355387 w 8682852"/>
              <a:gd name="connsiteY1838" fmla="*/ 1788224 h 3679694"/>
              <a:gd name="connsiteX1839" fmla="*/ 2335966 w 8682852"/>
              <a:gd name="connsiteY1839" fmla="*/ 1795995 h 3679694"/>
              <a:gd name="connsiteX1840" fmla="*/ 2293239 w 8682852"/>
              <a:gd name="connsiteY1840" fmla="*/ 1811536 h 3679694"/>
              <a:gd name="connsiteX1841" fmla="*/ 2289354 w 8682852"/>
              <a:gd name="connsiteY1841" fmla="*/ 1815421 h 3679694"/>
              <a:gd name="connsiteX1842" fmla="*/ 2281586 w 8682852"/>
              <a:gd name="connsiteY1842" fmla="*/ 1819306 h 3679694"/>
              <a:gd name="connsiteX1843" fmla="*/ 2273817 w 8682852"/>
              <a:gd name="connsiteY1843" fmla="*/ 1819306 h 3679694"/>
              <a:gd name="connsiteX1844" fmla="*/ 2219438 w 8682852"/>
              <a:gd name="connsiteY1844" fmla="*/ 1838732 h 3679694"/>
              <a:gd name="connsiteX1845" fmla="*/ 2188363 w 8682852"/>
              <a:gd name="connsiteY1845" fmla="*/ 1850388 h 3679694"/>
              <a:gd name="connsiteX1846" fmla="*/ 2172826 w 8682852"/>
              <a:gd name="connsiteY1846" fmla="*/ 1854273 h 3679694"/>
              <a:gd name="connsiteX1847" fmla="*/ 2133984 w 8682852"/>
              <a:gd name="connsiteY1847" fmla="*/ 1865928 h 3679694"/>
              <a:gd name="connsiteX1848" fmla="*/ 2095141 w 8682852"/>
              <a:gd name="connsiteY1848" fmla="*/ 1881469 h 3679694"/>
              <a:gd name="connsiteX1849" fmla="*/ 2071836 w 8682852"/>
              <a:gd name="connsiteY1849" fmla="*/ 1897010 h 3679694"/>
              <a:gd name="connsiteX1850" fmla="*/ 2036877 w 8682852"/>
              <a:gd name="connsiteY1850" fmla="*/ 1904780 h 3679694"/>
              <a:gd name="connsiteX1851" fmla="*/ 1990266 w 8682852"/>
              <a:gd name="connsiteY1851" fmla="*/ 1924206 h 3679694"/>
              <a:gd name="connsiteX1852" fmla="*/ 1978613 w 8682852"/>
              <a:gd name="connsiteY1852" fmla="*/ 1928092 h 3679694"/>
              <a:gd name="connsiteX1853" fmla="*/ 1951424 w 8682852"/>
              <a:gd name="connsiteY1853" fmla="*/ 1943632 h 3679694"/>
              <a:gd name="connsiteX1854" fmla="*/ 1920350 w 8682852"/>
              <a:gd name="connsiteY1854" fmla="*/ 1951403 h 3679694"/>
              <a:gd name="connsiteX1855" fmla="*/ 1869854 w 8682852"/>
              <a:gd name="connsiteY1855" fmla="*/ 1970829 h 3679694"/>
              <a:gd name="connsiteX1856" fmla="*/ 1862086 w 8682852"/>
              <a:gd name="connsiteY1856" fmla="*/ 1974714 h 3679694"/>
              <a:gd name="connsiteX1857" fmla="*/ 1827127 w 8682852"/>
              <a:gd name="connsiteY1857" fmla="*/ 1994140 h 3679694"/>
              <a:gd name="connsiteX1858" fmla="*/ 1811590 w 8682852"/>
              <a:gd name="connsiteY1858" fmla="*/ 2001910 h 3679694"/>
              <a:gd name="connsiteX1859" fmla="*/ 1796053 w 8682852"/>
              <a:gd name="connsiteY1859" fmla="*/ 2009681 h 3679694"/>
              <a:gd name="connsiteX1860" fmla="*/ 1768863 w 8682852"/>
              <a:gd name="connsiteY1860" fmla="*/ 2021336 h 3679694"/>
              <a:gd name="connsiteX1861" fmla="*/ 1749442 w 8682852"/>
              <a:gd name="connsiteY1861" fmla="*/ 2025221 h 3679694"/>
              <a:gd name="connsiteX1862" fmla="*/ 1757211 w 8682852"/>
              <a:gd name="connsiteY1862" fmla="*/ 2013566 h 3679694"/>
              <a:gd name="connsiteX1863" fmla="*/ 1780516 w 8682852"/>
              <a:gd name="connsiteY1863" fmla="*/ 2005795 h 3679694"/>
              <a:gd name="connsiteX1864" fmla="*/ 1807706 w 8682852"/>
              <a:gd name="connsiteY1864" fmla="*/ 1994140 h 3679694"/>
              <a:gd name="connsiteX1865" fmla="*/ 1827127 w 8682852"/>
              <a:gd name="connsiteY1865" fmla="*/ 1982484 h 3679694"/>
              <a:gd name="connsiteX1866" fmla="*/ 1807706 w 8682852"/>
              <a:gd name="connsiteY1866" fmla="*/ 1986370 h 3679694"/>
              <a:gd name="connsiteX1867" fmla="*/ 1784400 w 8682852"/>
              <a:gd name="connsiteY1867" fmla="*/ 1994140 h 3679694"/>
              <a:gd name="connsiteX1868" fmla="*/ 1803821 w 8682852"/>
              <a:gd name="connsiteY1868" fmla="*/ 1982484 h 3679694"/>
              <a:gd name="connsiteX1869" fmla="*/ 1838780 w 8682852"/>
              <a:gd name="connsiteY1869" fmla="*/ 1966944 h 3679694"/>
              <a:gd name="connsiteX1870" fmla="*/ 1846549 w 8682852"/>
              <a:gd name="connsiteY1870" fmla="*/ 1963058 h 3679694"/>
              <a:gd name="connsiteX1871" fmla="*/ 1811590 w 8682852"/>
              <a:gd name="connsiteY1871" fmla="*/ 1970829 h 3679694"/>
              <a:gd name="connsiteX1872" fmla="*/ 1788284 w 8682852"/>
              <a:gd name="connsiteY1872" fmla="*/ 1978599 h 3679694"/>
              <a:gd name="connsiteX1873" fmla="*/ 1761095 w 8682852"/>
              <a:gd name="connsiteY1873" fmla="*/ 1994140 h 3679694"/>
              <a:gd name="connsiteX1874" fmla="*/ 1768863 w 8682852"/>
              <a:gd name="connsiteY1874" fmla="*/ 1994140 h 3679694"/>
              <a:gd name="connsiteX1875" fmla="*/ 1780516 w 8682852"/>
              <a:gd name="connsiteY1875" fmla="*/ 1994140 h 3679694"/>
              <a:gd name="connsiteX1876" fmla="*/ 1757211 w 8682852"/>
              <a:gd name="connsiteY1876" fmla="*/ 1998025 h 3679694"/>
              <a:gd name="connsiteX1877" fmla="*/ 1741673 w 8682852"/>
              <a:gd name="connsiteY1877" fmla="*/ 2001910 h 3679694"/>
              <a:gd name="connsiteX1878" fmla="*/ 1726136 w 8682852"/>
              <a:gd name="connsiteY1878" fmla="*/ 2017451 h 3679694"/>
              <a:gd name="connsiteX1879" fmla="*/ 1710599 w 8682852"/>
              <a:gd name="connsiteY1879" fmla="*/ 2040762 h 3679694"/>
              <a:gd name="connsiteX1880" fmla="*/ 1632914 w 8682852"/>
              <a:gd name="connsiteY1880" fmla="*/ 2075729 h 3679694"/>
              <a:gd name="connsiteX1881" fmla="*/ 1605724 w 8682852"/>
              <a:gd name="connsiteY1881" fmla="*/ 2087385 h 3679694"/>
              <a:gd name="connsiteX1882" fmla="*/ 1566882 w 8682852"/>
              <a:gd name="connsiteY1882" fmla="*/ 2102925 h 3679694"/>
              <a:gd name="connsiteX1883" fmla="*/ 1535808 w 8682852"/>
              <a:gd name="connsiteY1883" fmla="*/ 2099040 h 3679694"/>
              <a:gd name="connsiteX1884" fmla="*/ 1496964 w 8682852"/>
              <a:gd name="connsiteY1884" fmla="*/ 2106811 h 3679694"/>
              <a:gd name="connsiteX1885" fmla="*/ 1430932 w 8682852"/>
              <a:gd name="connsiteY1885" fmla="*/ 2141777 h 3679694"/>
              <a:gd name="connsiteX1886" fmla="*/ 1415395 w 8682852"/>
              <a:gd name="connsiteY1886" fmla="*/ 2149548 h 3679694"/>
              <a:gd name="connsiteX1887" fmla="*/ 1395974 w 8682852"/>
              <a:gd name="connsiteY1887" fmla="*/ 2153433 h 3679694"/>
              <a:gd name="connsiteX1888" fmla="*/ 1357131 w 8682852"/>
              <a:gd name="connsiteY1888" fmla="*/ 2172859 h 3679694"/>
              <a:gd name="connsiteX1889" fmla="*/ 1322173 w 8682852"/>
              <a:gd name="connsiteY1889" fmla="*/ 2192285 h 3679694"/>
              <a:gd name="connsiteX1890" fmla="*/ 1318288 w 8682852"/>
              <a:gd name="connsiteY1890" fmla="*/ 2192285 h 3679694"/>
              <a:gd name="connsiteX1891" fmla="*/ 1310520 w 8682852"/>
              <a:gd name="connsiteY1891" fmla="*/ 2196170 h 3679694"/>
              <a:gd name="connsiteX1892" fmla="*/ 1271678 w 8682852"/>
              <a:gd name="connsiteY1892" fmla="*/ 2211711 h 3679694"/>
              <a:gd name="connsiteX1893" fmla="*/ 1248372 w 8682852"/>
              <a:gd name="connsiteY1893" fmla="*/ 2223367 h 3679694"/>
              <a:gd name="connsiteX1894" fmla="*/ 1193992 w 8682852"/>
              <a:gd name="connsiteY1894" fmla="*/ 2250563 h 3679694"/>
              <a:gd name="connsiteX1895" fmla="*/ 1166802 w 8682852"/>
              <a:gd name="connsiteY1895" fmla="*/ 2262218 h 3679694"/>
              <a:gd name="connsiteX1896" fmla="*/ 1139613 w 8682852"/>
              <a:gd name="connsiteY1896" fmla="*/ 2277759 h 3679694"/>
              <a:gd name="connsiteX1897" fmla="*/ 1081349 w 8682852"/>
              <a:gd name="connsiteY1897" fmla="*/ 2304956 h 3679694"/>
              <a:gd name="connsiteX1898" fmla="*/ 1065812 w 8682852"/>
              <a:gd name="connsiteY1898" fmla="*/ 2312726 h 3679694"/>
              <a:gd name="connsiteX1899" fmla="*/ 1026969 w 8682852"/>
              <a:gd name="connsiteY1899" fmla="*/ 2332152 h 3679694"/>
              <a:gd name="connsiteX1900" fmla="*/ 984242 w 8682852"/>
              <a:gd name="connsiteY1900" fmla="*/ 2351578 h 3679694"/>
              <a:gd name="connsiteX1901" fmla="*/ 953168 w 8682852"/>
              <a:gd name="connsiteY1901" fmla="*/ 2367119 h 3679694"/>
              <a:gd name="connsiteX1902" fmla="*/ 922094 w 8682852"/>
              <a:gd name="connsiteY1902" fmla="*/ 2386545 h 3679694"/>
              <a:gd name="connsiteX1903" fmla="*/ 891020 w 8682852"/>
              <a:gd name="connsiteY1903" fmla="*/ 2398200 h 3679694"/>
              <a:gd name="connsiteX1904" fmla="*/ 856061 w 8682852"/>
              <a:gd name="connsiteY1904" fmla="*/ 2413741 h 3679694"/>
              <a:gd name="connsiteX1905" fmla="*/ 836640 w 8682852"/>
              <a:gd name="connsiteY1905" fmla="*/ 2425397 h 3679694"/>
              <a:gd name="connsiteX1906" fmla="*/ 813334 w 8682852"/>
              <a:gd name="connsiteY1906" fmla="*/ 2437052 h 3679694"/>
              <a:gd name="connsiteX1907" fmla="*/ 786144 w 8682852"/>
              <a:gd name="connsiteY1907" fmla="*/ 2452593 h 3679694"/>
              <a:gd name="connsiteX1908" fmla="*/ 673501 w 8682852"/>
              <a:gd name="connsiteY1908" fmla="*/ 2510871 h 3679694"/>
              <a:gd name="connsiteX1909" fmla="*/ 630774 w 8682852"/>
              <a:gd name="connsiteY1909" fmla="*/ 2534182 h 3679694"/>
              <a:gd name="connsiteX1910" fmla="*/ 588047 w 8682852"/>
              <a:gd name="connsiteY1910" fmla="*/ 2557494 h 3679694"/>
              <a:gd name="connsiteX1911" fmla="*/ 545320 w 8682852"/>
              <a:gd name="connsiteY1911" fmla="*/ 2580805 h 3679694"/>
              <a:gd name="connsiteX1912" fmla="*/ 502593 w 8682852"/>
              <a:gd name="connsiteY1912" fmla="*/ 2604116 h 3679694"/>
              <a:gd name="connsiteX1913" fmla="*/ 487056 w 8682852"/>
              <a:gd name="connsiteY1913" fmla="*/ 2611886 h 3679694"/>
              <a:gd name="connsiteX1914" fmla="*/ 487056 w 8682852"/>
              <a:gd name="connsiteY1914" fmla="*/ 2608001 h 3679694"/>
              <a:gd name="connsiteX1915" fmla="*/ 498709 w 8682852"/>
              <a:gd name="connsiteY1915" fmla="*/ 2600231 h 3679694"/>
              <a:gd name="connsiteX1916" fmla="*/ 506477 w 8682852"/>
              <a:gd name="connsiteY1916" fmla="*/ 2596346 h 3679694"/>
              <a:gd name="connsiteX1917" fmla="*/ 522014 w 8682852"/>
              <a:gd name="connsiteY1917" fmla="*/ 2584690 h 3679694"/>
              <a:gd name="connsiteX1918" fmla="*/ 560857 w 8682852"/>
              <a:gd name="connsiteY1918" fmla="*/ 2565264 h 3679694"/>
              <a:gd name="connsiteX1919" fmla="*/ 611353 w 8682852"/>
              <a:gd name="connsiteY1919" fmla="*/ 2538068 h 3679694"/>
              <a:gd name="connsiteX1920" fmla="*/ 642427 w 8682852"/>
              <a:gd name="connsiteY1920" fmla="*/ 2518642 h 3679694"/>
              <a:gd name="connsiteX1921" fmla="*/ 716228 w 8682852"/>
              <a:gd name="connsiteY1921" fmla="*/ 2479790 h 3679694"/>
              <a:gd name="connsiteX1922" fmla="*/ 793913 w 8682852"/>
              <a:gd name="connsiteY1922" fmla="*/ 2437052 h 3679694"/>
              <a:gd name="connsiteX1923" fmla="*/ 832756 w 8682852"/>
              <a:gd name="connsiteY1923" fmla="*/ 2417626 h 3679694"/>
              <a:gd name="connsiteX1924" fmla="*/ 840524 w 8682852"/>
              <a:gd name="connsiteY1924" fmla="*/ 2413741 h 3679694"/>
              <a:gd name="connsiteX1925" fmla="*/ 856061 w 8682852"/>
              <a:gd name="connsiteY1925" fmla="*/ 2405971 h 3679694"/>
              <a:gd name="connsiteX1926" fmla="*/ 898788 w 8682852"/>
              <a:gd name="connsiteY1926" fmla="*/ 2382660 h 3679694"/>
              <a:gd name="connsiteX1927" fmla="*/ 953168 w 8682852"/>
              <a:gd name="connsiteY1927" fmla="*/ 2355463 h 3679694"/>
              <a:gd name="connsiteX1928" fmla="*/ 984242 w 8682852"/>
              <a:gd name="connsiteY1928" fmla="*/ 2336037 h 3679694"/>
              <a:gd name="connsiteX1929" fmla="*/ 1003663 w 8682852"/>
              <a:gd name="connsiteY1929" fmla="*/ 2324382 h 3679694"/>
              <a:gd name="connsiteX1930" fmla="*/ 1042506 w 8682852"/>
              <a:gd name="connsiteY1930" fmla="*/ 2304956 h 3679694"/>
              <a:gd name="connsiteX1931" fmla="*/ 1100770 w 8682852"/>
              <a:gd name="connsiteY1931" fmla="*/ 2281644 h 3679694"/>
              <a:gd name="connsiteX1932" fmla="*/ 1166802 w 8682852"/>
              <a:gd name="connsiteY1932" fmla="*/ 2250563 h 3679694"/>
              <a:gd name="connsiteX1933" fmla="*/ 1193992 w 8682852"/>
              <a:gd name="connsiteY1933" fmla="*/ 2235022 h 3679694"/>
              <a:gd name="connsiteX1934" fmla="*/ 1213413 w 8682852"/>
              <a:gd name="connsiteY1934" fmla="*/ 2227252 h 3679694"/>
              <a:gd name="connsiteX1935" fmla="*/ 1236719 w 8682852"/>
              <a:gd name="connsiteY1935" fmla="*/ 2215596 h 3679694"/>
              <a:gd name="connsiteX1936" fmla="*/ 1287214 w 8682852"/>
              <a:gd name="connsiteY1936" fmla="*/ 2192285 h 3679694"/>
              <a:gd name="connsiteX1937" fmla="*/ 1333825 w 8682852"/>
              <a:gd name="connsiteY1937" fmla="*/ 2168974 h 3679694"/>
              <a:gd name="connsiteX1938" fmla="*/ 1349363 w 8682852"/>
              <a:gd name="connsiteY1938" fmla="*/ 2161203 h 3679694"/>
              <a:gd name="connsiteX1939" fmla="*/ 1353247 w 8682852"/>
              <a:gd name="connsiteY1939" fmla="*/ 2157318 h 3679694"/>
              <a:gd name="connsiteX1940" fmla="*/ 1364900 w 8682852"/>
              <a:gd name="connsiteY1940" fmla="*/ 2153433 h 3679694"/>
              <a:gd name="connsiteX1941" fmla="*/ 1376553 w 8682852"/>
              <a:gd name="connsiteY1941" fmla="*/ 2149548 h 3679694"/>
              <a:gd name="connsiteX1942" fmla="*/ 1388205 w 8682852"/>
              <a:gd name="connsiteY1942" fmla="*/ 2145663 h 3679694"/>
              <a:gd name="connsiteX1943" fmla="*/ 1399858 w 8682852"/>
              <a:gd name="connsiteY1943" fmla="*/ 2137892 h 3679694"/>
              <a:gd name="connsiteX1944" fmla="*/ 1407626 w 8682852"/>
              <a:gd name="connsiteY1944" fmla="*/ 2134007 h 3679694"/>
              <a:gd name="connsiteX1945" fmla="*/ 1430932 w 8682852"/>
              <a:gd name="connsiteY1945" fmla="*/ 2122351 h 3679694"/>
              <a:gd name="connsiteX1946" fmla="*/ 1489196 w 8682852"/>
              <a:gd name="connsiteY1946" fmla="*/ 2095155 h 3679694"/>
              <a:gd name="connsiteX1947" fmla="*/ 1528039 w 8682852"/>
              <a:gd name="connsiteY1947" fmla="*/ 2079614 h 3679694"/>
              <a:gd name="connsiteX1948" fmla="*/ 1570766 w 8682852"/>
              <a:gd name="connsiteY1948" fmla="*/ 2060188 h 3679694"/>
              <a:gd name="connsiteX1949" fmla="*/ 1617377 w 8682852"/>
              <a:gd name="connsiteY1949" fmla="*/ 2040762 h 3679694"/>
              <a:gd name="connsiteX1950" fmla="*/ 1660104 w 8682852"/>
              <a:gd name="connsiteY1950" fmla="*/ 2021336 h 3679694"/>
              <a:gd name="connsiteX1951" fmla="*/ 1671757 w 8682852"/>
              <a:gd name="connsiteY1951" fmla="*/ 2013566 h 3679694"/>
              <a:gd name="connsiteX1952" fmla="*/ 1683409 w 8682852"/>
              <a:gd name="connsiteY1952" fmla="*/ 2009681 h 3679694"/>
              <a:gd name="connsiteX1953" fmla="*/ 1698946 w 8682852"/>
              <a:gd name="connsiteY1953" fmla="*/ 2001910 h 3679694"/>
              <a:gd name="connsiteX1954" fmla="*/ 1722252 w 8682852"/>
              <a:gd name="connsiteY1954" fmla="*/ 1990255 h 3679694"/>
              <a:gd name="connsiteX1955" fmla="*/ 1745558 w 8682852"/>
              <a:gd name="connsiteY1955" fmla="*/ 1982484 h 3679694"/>
              <a:gd name="connsiteX1956" fmla="*/ 1757211 w 8682852"/>
              <a:gd name="connsiteY1956" fmla="*/ 1974714 h 3679694"/>
              <a:gd name="connsiteX1957" fmla="*/ 1784400 w 8682852"/>
              <a:gd name="connsiteY1957" fmla="*/ 1963058 h 3679694"/>
              <a:gd name="connsiteX1958" fmla="*/ 1792169 w 8682852"/>
              <a:gd name="connsiteY1958" fmla="*/ 1959173 h 3679694"/>
              <a:gd name="connsiteX1959" fmla="*/ 1803821 w 8682852"/>
              <a:gd name="connsiteY1959" fmla="*/ 1955288 h 3679694"/>
              <a:gd name="connsiteX1960" fmla="*/ 1819358 w 8682852"/>
              <a:gd name="connsiteY1960" fmla="*/ 1951403 h 3679694"/>
              <a:gd name="connsiteX1961" fmla="*/ 1854317 w 8682852"/>
              <a:gd name="connsiteY1961" fmla="*/ 1935862 h 3679694"/>
              <a:gd name="connsiteX1962" fmla="*/ 1889275 w 8682852"/>
              <a:gd name="connsiteY1962" fmla="*/ 1916436 h 3679694"/>
              <a:gd name="connsiteX1963" fmla="*/ 1869854 w 8682852"/>
              <a:gd name="connsiteY1963" fmla="*/ 1920321 h 3679694"/>
              <a:gd name="connsiteX1964" fmla="*/ 1834896 w 8682852"/>
              <a:gd name="connsiteY1964" fmla="*/ 1931977 h 3679694"/>
              <a:gd name="connsiteX1965" fmla="*/ 1796053 w 8682852"/>
              <a:gd name="connsiteY1965" fmla="*/ 1947518 h 3679694"/>
              <a:gd name="connsiteX1966" fmla="*/ 1718368 w 8682852"/>
              <a:gd name="connsiteY1966" fmla="*/ 1978599 h 3679694"/>
              <a:gd name="connsiteX1967" fmla="*/ 1675641 w 8682852"/>
              <a:gd name="connsiteY1967" fmla="*/ 1998025 h 3679694"/>
              <a:gd name="connsiteX1968" fmla="*/ 1574650 w 8682852"/>
              <a:gd name="connsiteY1968" fmla="*/ 2040762 h 3679694"/>
              <a:gd name="connsiteX1969" fmla="*/ 1531923 w 8682852"/>
              <a:gd name="connsiteY1969" fmla="*/ 2056303 h 3679694"/>
              <a:gd name="connsiteX1970" fmla="*/ 1493080 w 8682852"/>
              <a:gd name="connsiteY1970" fmla="*/ 2071844 h 3679694"/>
              <a:gd name="connsiteX1971" fmla="*/ 1473659 w 8682852"/>
              <a:gd name="connsiteY1971" fmla="*/ 2079614 h 3679694"/>
              <a:gd name="connsiteX1972" fmla="*/ 1469775 w 8682852"/>
              <a:gd name="connsiteY1972" fmla="*/ 2079614 h 3679694"/>
              <a:gd name="connsiteX1973" fmla="*/ 1450354 w 8682852"/>
              <a:gd name="connsiteY1973" fmla="*/ 2091270 h 3679694"/>
              <a:gd name="connsiteX1974" fmla="*/ 1423163 w 8682852"/>
              <a:gd name="connsiteY1974" fmla="*/ 2102925 h 3679694"/>
              <a:gd name="connsiteX1975" fmla="*/ 1407626 w 8682852"/>
              <a:gd name="connsiteY1975" fmla="*/ 2106811 h 3679694"/>
              <a:gd name="connsiteX1976" fmla="*/ 1392089 w 8682852"/>
              <a:gd name="connsiteY1976" fmla="*/ 2114581 h 3679694"/>
              <a:gd name="connsiteX1977" fmla="*/ 1368784 w 8682852"/>
              <a:gd name="connsiteY1977" fmla="*/ 2126237 h 3679694"/>
              <a:gd name="connsiteX1978" fmla="*/ 1322173 w 8682852"/>
              <a:gd name="connsiteY1978" fmla="*/ 2141777 h 3679694"/>
              <a:gd name="connsiteX1979" fmla="*/ 1283330 w 8682852"/>
              <a:gd name="connsiteY1979" fmla="*/ 2157318 h 3679694"/>
              <a:gd name="connsiteX1980" fmla="*/ 1225066 w 8682852"/>
              <a:gd name="connsiteY1980" fmla="*/ 2184515 h 3679694"/>
              <a:gd name="connsiteX1981" fmla="*/ 1193992 w 8682852"/>
              <a:gd name="connsiteY1981" fmla="*/ 2196170 h 3679694"/>
              <a:gd name="connsiteX1982" fmla="*/ 1155150 w 8682852"/>
              <a:gd name="connsiteY1982" fmla="*/ 2211711 h 3679694"/>
              <a:gd name="connsiteX1983" fmla="*/ 1135728 w 8682852"/>
              <a:gd name="connsiteY1983" fmla="*/ 2219481 h 3679694"/>
              <a:gd name="connsiteX1984" fmla="*/ 1120191 w 8682852"/>
              <a:gd name="connsiteY1984" fmla="*/ 2223367 h 3679694"/>
              <a:gd name="connsiteX1985" fmla="*/ 1089117 w 8682852"/>
              <a:gd name="connsiteY1985" fmla="*/ 2235022 h 3679694"/>
              <a:gd name="connsiteX1986" fmla="*/ 1054159 w 8682852"/>
              <a:gd name="connsiteY1986" fmla="*/ 2246678 h 3679694"/>
              <a:gd name="connsiteX1987" fmla="*/ 1030853 w 8682852"/>
              <a:gd name="connsiteY1987" fmla="*/ 2258333 h 3679694"/>
              <a:gd name="connsiteX1988" fmla="*/ 1007547 w 8682852"/>
              <a:gd name="connsiteY1988" fmla="*/ 2269989 h 3679694"/>
              <a:gd name="connsiteX1989" fmla="*/ 949283 w 8682852"/>
              <a:gd name="connsiteY1989" fmla="*/ 2297185 h 3679694"/>
              <a:gd name="connsiteX1990" fmla="*/ 918209 w 8682852"/>
              <a:gd name="connsiteY1990" fmla="*/ 2312726 h 3679694"/>
              <a:gd name="connsiteX1991" fmla="*/ 887135 w 8682852"/>
              <a:gd name="connsiteY1991" fmla="*/ 2324382 h 3679694"/>
              <a:gd name="connsiteX1992" fmla="*/ 859945 w 8682852"/>
              <a:gd name="connsiteY1992" fmla="*/ 2339922 h 3679694"/>
              <a:gd name="connsiteX1993" fmla="*/ 840524 w 8682852"/>
              <a:gd name="connsiteY1993" fmla="*/ 2347693 h 3679694"/>
              <a:gd name="connsiteX1994" fmla="*/ 821103 w 8682852"/>
              <a:gd name="connsiteY1994" fmla="*/ 2355463 h 3679694"/>
              <a:gd name="connsiteX1995" fmla="*/ 774492 w 8682852"/>
              <a:gd name="connsiteY1995" fmla="*/ 2378774 h 3679694"/>
              <a:gd name="connsiteX1996" fmla="*/ 739533 w 8682852"/>
              <a:gd name="connsiteY1996" fmla="*/ 2394315 h 3679694"/>
              <a:gd name="connsiteX1997" fmla="*/ 716228 w 8682852"/>
              <a:gd name="connsiteY1997" fmla="*/ 2405971 h 3679694"/>
              <a:gd name="connsiteX1998" fmla="*/ 696806 w 8682852"/>
              <a:gd name="connsiteY1998" fmla="*/ 2413741 h 3679694"/>
              <a:gd name="connsiteX1999" fmla="*/ 677385 w 8682852"/>
              <a:gd name="connsiteY1999" fmla="*/ 2421512 h 3679694"/>
              <a:gd name="connsiteX2000" fmla="*/ 661848 w 8682852"/>
              <a:gd name="connsiteY2000" fmla="*/ 2433167 h 3679694"/>
              <a:gd name="connsiteX2001" fmla="*/ 650195 w 8682852"/>
              <a:gd name="connsiteY2001" fmla="*/ 2440938 h 3679694"/>
              <a:gd name="connsiteX2002" fmla="*/ 630774 w 8682852"/>
              <a:gd name="connsiteY2002" fmla="*/ 2452593 h 3679694"/>
              <a:gd name="connsiteX2003" fmla="*/ 607468 w 8682852"/>
              <a:gd name="connsiteY2003" fmla="*/ 2460364 h 3679694"/>
              <a:gd name="connsiteX2004" fmla="*/ 580278 w 8682852"/>
              <a:gd name="connsiteY2004" fmla="*/ 2475904 h 3679694"/>
              <a:gd name="connsiteX2005" fmla="*/ 545320 w 8682852"/>
              <a:gd name="connsiteY2005" fmla="*/ 2495330 h 3679694"/>
              <a:gd name="connsiteX2006" fmla="*/ 510362 w 8682852"/>
              <a:gd name="connsiteY2006" fmla="*/ 2510871 h 3679694"/>
              <a:gd name="connsiteX2007" fmla="*/ 502593 w 8682852"/>
              <a:gd name="connsiteY2007" fmla="*/ 2514756 h 3679694"/>
              <a:gd name="connsiteX2008" fmla="*/ 494825 w 8682852"/>
              <a:gd name="connsiteY2008" fmla="*/ 2518642 h 3679694"/>
              <a:gd name="connsiteX2009" fmla="*/ 479288 w 8682852"/>
              <a:gd name="connsiteY2009" fmla="*/ 2530297 h 3679694"/>
              <a:gd name="connsiteX2010" fmla="*/ 463751 w 8682852"/>
              <a:gd name="connsiteY2010" fmla="*/ 2538068 h 3679694"/>
              <a:gd name="connsiteX2011" fmla="*/ 444329 w 8682852"/>
              <a:gd name="connsiteY2011" fmla="*/ 2549723 h 3679694"/>
              <a:gd name="connsiteX2012" fmla="*/ 417139 w 8682852"/>
              <a:gd name="connsiteY2012" fmla="*/ 2565264 h 3679694"/>
              <a:gd name="connsiteX2013" fmla="*/ 386065 w 8682852"/>
              <a:gd name="connsiteY2013" fmla="*/ 2580805 h 3679694"/>
              <a:gd name="connsiteX2014" fmla="*/ 362760 w 8682852"/>
              <a:gd name="connsiteY2014" fmla="*/ 2596346 h 3679694"/>
              <a:gd name="connsiteX2015" fmla="*/ 265653 w 8682852"/>
              <a:gd name="connsiteY2015" fmla="*/ 2654623 h 3679694"/>
              <a:gd name="connsiteX2016" fmla="*/ 250116 w 8682852"/>
              <a:gd name="connsiteY2016" fmla="*/ 2658509 h 3679694"/>
              <a:gd name="connsiteX2017" fmla="*/ 234579 w 8682852"/>
              <a:gd name="connsiteY2017" fmla="*/ 2666279 h 3679694"/>
              <a:gd name="connsiteX2018" fmla="*/ 230695 w 8682852"/>
              <a:gd name="connsiteY2018" fmla="*/ 2670164 h 3679694"/>
              <a:gd name="connsiteX2019" fmla="*/ 219042 w 8682852"/>
              <a:gd name="connsiteY2019" fmla="*/ 2677935 h 3679694"/>
              <a:gd name="connsiteX2020" fmla="*/ 211273 w 8682852"/>
              <a:gd name="connsiteY2020" fmla="*/ 2681820 h 3679694"/>
              <a:gd name="connsiteX2021" fmla="*/ 180199 w 8682852"/>
              <a:gd name="connsiteY2021" fmla="*/ 2697361 h 3679694"/>
              <a:gd name="connsiteX2022" fmla="*/ 168547 w 8682852"/>
              <a:gd name="connsiteY2022" fmla="*/ 2705131 h 3679694"/>
              <a:gd name="connsiteX2023" fmla="*/ 156894 w 8682852"/>
              <a:gd name="connsiteY2023" fmla="*/ 2709016 h 3679694"/>
              <a:gd name="connsiteX2024" fmla="*/ 145241 w 8682852"/>
              <a:gd name="connsiteY2024" fmla="*/ 2716787 h 3679694"/>
              <a:gd name="connsiteX2025" fmla="*/ 129704 w 8682852"/>
              <a:gd name="connsiteY2025" fmla="*/ 2724557 h 3679694"/>
              <a:gd name="connsiteX2026" fmla="*/ 90861 w 8682852"/>
              <a:gd name="connsiteY2026" fmla="*/ 2747868 h 3679694"/>
              <a:gd name="connsiteX2027" fmla="*/ 52019 w 8682852"/>
              <a:gd name="connsiteY2027" fmla="*/ 2771179 h 3679694"/>
              <a:gd name="connsiteX2028" fmla="*/ 5408 w 8682852"/>
              <a:gd name="connsiteY2028" fmla="*/ 2794491 h 3679694"/>
              <a:gd name="connsiteX2029" fmla="*/ 1523 w 8682852"/>
              <a:gd name="connsiteY2029" fmla="*/ 2794491 h 3679694"/>
              <a:gd name="connsiteX2030" fmla="*/ 9292 w 8682852"/>
              <a:gd name="connsiteY2030" fmla="*/ 2786720 h 3679694"/>
              <a:gd name="connsiteX2031" fmla="*/ 28713 w 8682852"/>
              <a:gd name="connsiteY2031" fmla="*/ 2775065 h 3679694"/>
              <a:gd name="connsiteX2032" fmla="*/ 55903 w 8682852"/>
              <a:gd name="connsiteY2032" fmla="*/ 2759524 h 3679694"/>
              <a:gd name="connsiteX2033" fmla="*/ 79208 w 8682852"/>
              <a:gd name="connsiteY2033" fmla="*/ 2747868 h 3679694"/>
              <a:gd name="connsiteX2034" fmla="*/ 102514 w 8682852"/>
              <a:gd name="connsiteY2034" fmla="*/ 2732327 h 3679694"/>
              <a:gd name="connsiteX2035" fmla="*/ 168547 w 8682852"/>
              <a:gd name="connsiteY2035" fmla="*/ 2693475 h 3679694"/>
              <a:gd name="connsiteX2036" fmla="*/ 219042 w 8682852"/>
              <a:gd name="connsiteY2036" fmla="*/ 2670164 h 3679694"/>
              <a:gd name="connsiteX2037" fmla="*/ 226810 w 8682852"/>
              <a:gd name="connsiteY2037" fmla="*/ 2662394 h 3679694"/>
              <a:gd name="connsiteX2038" fmla="*/ 230695 w 8682852"/>
              <a:gd name="connsiteY2038" fmla="*/ 2658509 h 3679694"/>
              <a:gd name="connsiteX2039" fmla="*/ 246232 w 8682852"/>
              <a:gd name="connsiteY2039" fmla="*/ 2646853 h 3679694"/>
              <a:gd name="connsiteX2040" fmla="*/ 261769 w 8682852"/>
              <a:gd name="connsiteY2040" fmla="*/ 2639083 h 3679694"/>
              <a:gd name="connsiteX2041" fmla="*/ 285074 w 8682852"/>
              <a:gd name="connsiteY2041" fmla="*/ 2623542 h 3679694"/>
              <a:gd name="connsiteX2042" fmla="*/ 331686 w 8682852"/>
              <a:gd name="connsiteY2042" fmla="*/ 2600231 h 3679694"/>
              <a:gd name="connsiteX2043" fmla="*/ 374412 w 8682852"/>
              <a:gd name="connsiteY2043" fmla="*/ 2573034 h 3679694"/>
              <a:gd name="connsiteX2044" fmla="*/ 428792 w 8682852"/>
              <a:gd name="connsiteY2044" fmla="*/ 2541953 h 3679694"/>
              <a:gd name="connsiteX2045" fmla="*/ 463751 w 8682852"/>
              <a:gd name="connsiteY2045" fmla="*/ 2522527 h 3679694"/>
              <a:gd name="connsiteX2046" fmla="*/ 498709 w 8682852"/>
              <a:gd name="connsiteY2046" fmla="*/ 2503101 h 3679694"/>
              <a:gd name="connsiteX2047" fmla="*/ 514246 w 8682852"/>
              <a:gd name="connsiteY2047" fmla="*/ 2499216 h 3679694"/>
              <a:gd name="connsiteX2048" fmla="*/ 556973 w 8682852"/>
              <a:gd name="connsiteY2048" fmla="*/ 2472019 h 3679694"/>
              <a:gd name="connsiteX2049" fmla="*/ 607468 w 8682852"/>
              <a:gd name="connsiteY2049" fmla="*/ 2444823 h 3679694"/>
              <a:gd name="connsiteX2050" fmla="*/ 646311 w 8682852"/>
              <a:gd name="connsiteY2050" fmla="*/ 2425397 h 3679694"/>
              <a:gd name="connsiteX2051" fmla="*/ 677385 w 8682852"/>
              <a:gd name="connsiteY2051" fmla="*/ 2405971 h 3679694"/>
              <a:gd name="connsiteX2052" fmla="*/ 708459 w 8682852"/>
              <a:gd name="connsiteY2052" fmla="*/ 2390430 h 3679694"/>
              <a:gd name="connsiteX2053" fmla="*/ 723996 w 8682852"/>
              <a:gd name="connsiteY2053" fmla="*/ 2382660 h 3679694"/>
              <a:gd name="connsiteX2054" fmla="*/ 743417 w 8682852"/>
              <a:gd name="connsiteY2054" fmla="*/ 2371004 h 3679694"/>
              <a:gd name="connsiteX2055" fmla="*/ 770607 w 8682852"/>
              <a:gd name="connsiteY2055" fmla="*/ 2359348 h 3679694"/>
              <a:gd name="connsiteX2056" fmla="*/ 793913 w 8682852"/>
              <a:gd name="connsiteY2056" fmla="*/ 2343808 h 3679694"/>
              <a:gd name="connsiteX2057" fmla="*/ 821103 w 8682852"/>
              <a:gd name="connsiteY2057" fmla="*/ 2328267 h 3679694"/>
              <a:gd name="connsiteX2058" fmla="*/ 859945 w 8682852"/>
              <a:gd name="connsiteY2058" fmla="*/ 2308841 h 3679694"/>
              <a:gd name="connsiteX2059" fmla="*/ 894904 w 8682852"/>
              <a:gd name="connsiteY2059" fmla="*/ 2289415 h 3679694"/>
              <a:gd name="connsiteX2060" fmla="*/ 937631 w 8682852"/>
              <a:gd name="connsiteY2060" fmla="*/ 2269989 h 3679694"/>
              <a:gd name="connsiteX2061" fmla="*/ 980358 w 8682852"/>
              <a:gd name="connsiteY2061" fmla="*/ 2250563 h 3679694"/>
              <a:gd name="connsiteX2062" fmla="*/ 995895 w 8682852"/>
              <a:gd name="connsiteY2062" fmla="*/ 2242793 h 3679694"/>
              <a:gd name="connsiteX2063" fmla="*/ 1003663 w 8682852"/>
              <a:gd name="connsiteY2063" fmla="*/ 2235022 h 3679694"/>
              <a:gd name="connsiteX2064" fmla="*/ 1007547 w 8682852"/>
              <a:gd name="connsiteY2064" fmla="*/ 2227252 h 3679694"/>
              <a:gd name="connsiteX2065" fmla="*/ 1046390 w 8682852"/>
              <a:gd name="connsiteY2065" fmla="*/ 2184515 h 3679694"/>
              <a:gd name="connsiteX2066" fmla="*/ 1054159 w 8682852"/>
              <a:gd name="connsiteY2066" fmla="*/ 2172859 h 3679694"/>
              <a:gd name="connsiteX2067" fmla="*/ 1058043 w 8682852"/>
              <a:gd name="connsiteY2067" fmla="*/ 2161203 h 3679694"/>
              <a:gd name="connsiteX2068" fmla="*/ 1034737 w 8682852"/>
              <a:gd name="connsiteY2068" fmla="*/ 2165089 h 3679694"/>
              <a:gd name="connsiteX2069" fmla="*/ 980358 w 8682852"/>
              <a:gd name="connsiteY2069" fmla="*/ 2180629 h 3679694"/>
              <a:gd name="connsiteX2070" fmla="*/ 968705 w 8682852"/>
              <a:gd name="connsiteY2070" fmla="*/ 2188400 h 3679694"/>
              <a:gd name="connsiteX2071" fmla="*/ 953168 w 8682852"/>
              <a:gd name="connsiteY2071" fmla="*/ 2203941 h 3679694"/>
              <a:gd name="connsiteX2072" fmla="*/ 914325 w 8682852"/>
              <a:gd name="connsiteY2072" fmla="*/ 2227252 h 3679694"/>
              <a:gd name="connsiteX2073" fmla="*/ 898788 w 8682852"/>
              <a:gd name="connsiteY2073" fmla="*/ 2231137 h 3679694"/>
              <a:gd name="connsiteX2074" fmla="*/ 887135 w 8682852"/>
              <a:gd name="connsiteY2074" fmla="*/ 2238907 h 3679694"/>
              <a:gd name="connsiteX2075" fmla="*/ 871598 w 8682852"/>
              <a:gd name="connsiteY2075" fmla="*/ 2246678 h 3679694"/>
              <a:gd name="connsiteX2076" fmla="*/ 852177 w 8682852"/>
              <a:gd name="connsiteY2076" fmla="*/ 2254448 h 3679694"/>
              <a:gd name="connsiteX2077" fmla="*/ 828871 w 8682852"/>
              <a:gd name="connsiteY2077" fmla="*/ 2266104 h 3679694"/>
              <a:gd name="connsiteX2078" fmla="*/ 809450 w 8682852"/>
              <a:gd name="connsiteY2078" fmla="*/ 2273874 h 3679694"/>
              <a:gd name="connsiteX2079" fmla="*/ 766723 w 8682852"/>
              <a:gd name="connsiteY2079" fmla="*/ 2297185 h 3679694"/>
              <a:gd name="connsiteX2080" fmla="*/ 723996 w 8682852"/>
              <a:gd name="connsiteY2080" fmla="*/ 2320496 h 3679694"/>
              <a:gd name="connsiteX2081" fmla="*/ 720112 w 8682852"/>
              <a:gd name="connsiteY2081" fmla="*/ 2320496 h 3679694"/>
              <a:gd name="connsiteX2082" fmla="*/ 657964 w 8682852"/>
              <a:gd name="connsiteY2082" fmla="*/ 2351578 h 3679694"/>
              <a:gd name="connsiteX2083" fmla="*/ 650195 w 8682852"/>
              <a:gd name="connsiteY2083" fmla="*/ 2351578 h 3679694"/>
              <a:gd name="connsiteX2084" fmla="*/ 708459 w 8682852"/>
              <a:gd name="connsiteY2084" fmla="*/ 2316611 h 3679694"/>
              <a:gd name="connsiteX2085" fmla="*/ 755070 w 8682852"/>
              <a:gd name="connsiteY2085" fmla="*/ 2289415 h 3679694"/>
              <a:gd name="connsiteX2086" fmla="*/ 805566 w 8682852"/>
              <a:gd name="connsiteY2086" fmla="*/ 2262218 h 3679694"/>
              <a:gd name="connsiteX2087" fmla="*/ 856061 w 8682852"/>
              <a:gd name="connsiteY2087" fmla="*/ 2231137 h 3679694"/>
              <a:gd name="connsiteX2088" fmla="*/ 832756 w 8682852"/>
              <a:gd name="connsiteY2088" fmla="*/ 2242793 h 3679694"/>
              <a:gd name="connsiteX2089" fmla="*/ 790029 w 8682852"/>
              <a:gd name="connsiteY2089" fmla="*/ 2258333 h 3679694"/>
              <a:gd name="connsiteX2090" fmla="*/ 747302 w 8682852"/>
              <a:gd name="connsiteY2090" fmla="*/ 2273874 h 3679694"/>
              <a:gd name="connsiteX2091" fmla="*/ 696806 w 8682852"/>
              <a:gd name="connsiteY2091" fmla="*/ 2297185 h 3679694"/>
              <a:gd name="connsiteX2092" fmla="*/ 650195 w 8682852"/>
              <a:gd name="connsiteY2092" fmla="*/ 2316611 h 3679694"/>
              <a:gd name="connsiteX2093" fmla="*/ 615237 w 8682852"/>
              <a:gd name="connsiteY2093" fmla="*/ 2332152 h 3679694"/>
              <a:gd name="connsiteX2094" fmla="*/ 537552 w 8682852"/>
              <a:gd name="connsiteY2094" fmla="*/ 2374889 h 3679694"/>
              <a:gd name="connsiteX2095" fmla="*/ 525899 w 8682852"/>
              <a:gd name="connsiteY2095" fmla="*/ 2382660 h 3679694"/>
              <a:gd name="connsiteX2096" fmla="*/ 510362 w 8682852"/>
              <a:gd name="connsiteY2096" fmla="*/ 2394315 h 3679694"/>
              <a:gd name="connsiteX2097" fmla="*/ 428792 w 8682852"/>
              <a:gd name="connsiteY2097" fmla="*/ 2437052 h 3679694"/>
              <a:gd name="connsiteX2098" fmla="*/ 397718 w 8682852"/>
              <a:gd name="connsiteY2098" fmla="*/ 2452593 h 3679694"/>
              <a:gd name="connsiteX2099" fmla="*/ 389950 w 8682852"/>
              <a:gd name="connsiteY2099" fmla="*/ 2460364 h 3679694"/>
              <a:gd name="connsiteX2100" fmla="*/ 347223 w 8682852"/>
              <a:gd name="connsiteY2100" fmla="*/ 2479790 h 3679694"/>
              <a:gd name="connsiteX2101" fmla="*/ 265653 w 8682852"/>
              <a:gd name="connsiteY2101" fmla="*/ 2526412 h 3679694"/>
              <a:gd name="connsiteX2102" fmla="*/ 215158 w 8682852"/>
              <a:gd name="connsiteY2102" fmla="*/ 2553608 h 3679694"/>
              <a:gd name="connsiteX2103" fmla="*/ 187968 w 8682852"/>
              <a:gd name="connsiteY2103" fmla="*/ 2569149 h 3679694"/>
              <a:gd name="connsiteX2104" fmla="*/ 129704 w 8682852"/>
              <a:gd name="connsiteY2104" fmla="*/ 2604116 h 3679694"/>
              <a:gd name="connsiteX2105" fmla="*/ 83093 w 8682852"/>
              <a:gd name="connsiteY2105" fmla="*/ 2627427 h 3679694"/>
              <a:gd name="connsiteX2106" fmla="*/ 94746 w 8682852"/>
              <a:gd name="connsiteY2106" fmla="*/ 2615772 h 3679694"/>
              <a:gd name="connsiteX2107" fmla="*/ 118051 w 8682852"/>
              <a:gd name="connsiteY2107" fmla="*/ 2600231 h 3679694"/>
              <a:gd name="connsiteX2108" fmla="*/ 141357 w 8682852"/>
              <a:gd name="connsiteY2108" fmla="*/ 2584690 h 3679694"/>
              <a:gd name="connsiteX2109" fmla="*/ 180199 w 8682852"/>
              <a:gd name="connsiteY2109" fmla="*/ 2561379 h 3679694"/>
              <a:gd name="connsiteX2110" fmla="*/ 187968 w 8682852"/>
              <a:gd name="connsiteY2110" fmla="*/ 2557494 h 3679694"/>
              <a:gd name="connsiteX2111" fmla="*/ 219042 w 8682852"/>
              <a:gd name="connsiteY2111" fmla="*/ 2538068 h 3679694"/>
              <a:gd name="connsiteX2112" fmla="*/ 269537 w 8682852"/>
              <a:gd name="connsiteY2112" fmla="*/ 2506986 h 3679694"/>
              <a:gd name="connsiteX2113" fmla="*/ 320033 w 8682852"/>
              <a:gd name="connsiteY2113" fmla="*/ 2479790 h 3679694"/>
              <a:gd name="connsiteX2114" fmla="*/ 343338 w 8682852"/>
              <a:gd name="connsiteY2114" fmla="*/ 2464249 h 3679694"/>
              <a:gd name="connsiteX2115" fmla="*/ 370528 w 8682852"/>
              <a:gd name="connsiteY2115" fmla="*/ 2452593 h 3679694"/>
              <a:gd name="connsiteX2116" fmla="*/ 409371 w 8682852"/>
              <a:gd name="connsiteY2116" fmla="*/ 2429282 h 3679694"/>
              <a:gd name="connsiteX2117" fmla="*/ 428792 w 8682852"/>
              <a:gd name="connsiteY2117" fmla="*/ 2421512 h 3679694"/>
              <a:gd name="connsiteX2118" fmla="*/ 448213 w 8682852"/>
              <a:gd name="connsiteY2118" fmla="*/ 2409856 h 3679694"/>
              <a:gd name="connsiteX2119" fmla="*/ 483172 w 8682852"/>
              <a:gd name="connsiteY2119" fmla="*/ 2394315 h 3679694"/>
              <a:gd name="connsiteX2120" fmla="*/ 541436 w 8682852"/>
              <a:gd name="connsiteY2120" fmla="*/ 2367119 h 3679694"/>
              <a:gd name="connsiteX2121" fmla="*/ 556973 w 8682852"/>
              <a:gd name="connsiteY2121" fmla="*/ 2343808 h 3679694"/>
              <a:gd name="connsiteX2122" fmla="*/ 556973 w 8682852"/>
              <a:gd name="connsiteY2122" fmla="*/ 2339922 h 3679694"/>
              <a:gd name="connsiteX2123" fmla="*/ 564741 w 8682852"/>
              <a:gd name="connsiteY2123" fmla="*/ 2336037 h 3679694"/>
              <a:gd name="connsiteX2124" fmla="*/ 584163 w 8682852"/>
              <a:gd name="connsiteY2124" fmla="*/ 2324382 h 3679694"/>
              <a:gd name="connsiteX2125" fmla="*/ 588047 w 8682852"/>
              <a:gd name="connsiteY2125" fmla="*/ 2320496 h 3679694"/>
              <a:gd name="connsiteX2126" fmla="*/ 615237 w 8682852"/>
              <a:gd name="connsiteY2126" fmla="*/ 2308841 h 3679694"/>
              <a:gd name="connsiteX2127" fmla="*/ 634658 w 8682852"/>
              <a:gd name="connsiteY2127" fmla="*/ 2297185 h 3679694"/>
              <a:gd name="connsiteX2128" fmla="*/ 657964 w 8682852"/>
              <a:gd name="connsiteY2128" fmla="*/ 2281644 h 3679694"/>
              <a:gd name="connsiteX2129" fmla="*/ 731765 w 8682852"/>
              <a:gd name="connsiteY2129" fmla="*/ 2242793 h 3679694"/>
              <a:gd name="connsiteX2130" fmla="*/ 758955 w 8682852"/>
              <a:gd name="connsiteY2130" fmla="*/ 2223367 h 3679694"/>
              <a:gd name="connsiteX2131" fmla="*/ 770607 w 8682852"/>
              <a:gd name="connsiteY2131" fmla="*/ 2211711 h 3679694"/>
              <a:gd name="connsiteX2132" fmla="*/ 774492 w 8682852"/>
              <a:gd name="connsiteY2132" fmla="*/ 2203941 h 3679694"/>
              <a:gd name="connsiteX2133" fmla="*/ 751186 w 8682852"/>
              <a:gd name="connsiteY2133" fmla="*/ 2207826 h 3679694"/>
              <a:gd name="connsiteX2134" fmla="*/ 743417 w 8682852"/>
              <a:gd name="connsiteY2134" fmla="*/ 2211711 h 3679694"/>
              <a:gd name="connsiteX2135" fmla="*/ 723996 w 8682852"/>
              <a:gd name="connsiteY2135" fmla="*/ 2223367 h 3679694"/>
              <a:gd name="connsiteX2136" fmla="*/ 704575 w 8682852"/>
              <a:gd name="connsiteY2136" fmla="*/ 2235022 h 3679694"/>
              <a:gd name="connsiteX2137" fmla="*/ 692922 w 8682852"/>
              <a:gd name="connsiteY2137" fmla="*/ 2238907 h 3679694"/>
              <a:gd name="connsiteX2138" fmla="*/ 685154 w 8682852"/>
              <a:gd name="connsiteY2138" fmla="*/ 2246678 h 3679694"/>
              <a:gd name="connsiteX2139" fmla="*/ 677385 w 8682852"/>
              <a:gd name="connsiteY2139" fmla="*/ 2254448 h 3679694"/>
              <a:gd name="connsiteX2140" fmla="*/ 657964 w 8682852"/>
              <a:gd name="connsiteY2140" fmla="*/ 2258333 h 3679694"/>
              <a:gd name="connsiteX2141" fmla="*/ 642427 w 8682852"/>
              <a:gd name="connsiteY2141" fmla="*/ 2262218 h 3679694"/>
              <a:gd name="connsiteX2142" fmla="*/ 619121 w 8682852"/>
              <a:gd name="connsiteY2142" fmla="*/ 2277759 h 3679694"/>
              <a:gd name="connsiteX2143" fmla="*/ 603584 w 8682852"/>
              <a:gd name="connsiteY2143" fmla="*/ 2285530 h 3679694"/>
              <a:gd name="connsiteX2144" fmla="*/ 556973 w 8682852"/>
              <a:gd name="connsiteY2144" fmla="*/ 2312726 h 3679694"/>
              <a:gd name="connsiteX2145" fmla="*/ 514246 w 8682852"/>
              <a:gd name="connsiteY2145" fmla="*/ 2336037 h 3679694"/>
              <a:gd name="connsiteX2146" fmla="*/ 444329 w 8682852"/>
              <a:gd name="connsiteY2146" fmla="*/ 2382660 h 3679694"/>
              <a:gd name="connsiteX2147" fmla="*/ 436561 w 8682852"/>
              <a:gd name="connsiteY2147" fmla="*/ 2386545 h 3679694"/>
              <a:gd name="connsiteX2148" fmla="*/ 393834 w 8682852"/>
              <a:gd name="connsiteY2148" fmla="*/ 2409856 h 3679694"/>
              <a:gd name="connsiteX2149" fmla="*/ 331686 w 8682852"/>
              <a:gd name="connsiteY2149" fmla="*/ 2440938 h 3679694"/>
              <a:gd name="connsiteX2150" fmla="*/ 300612 w 8682852"/>
              <a:gd name="connsiteY2150" fmla="*/ 2456478 h 3679694"/>
              <a:gd name="connsiteX2151" fmla="*/ 323917 w 8682852"/>
              <a:gd name="connsiteY2151" fmla="*/ 2440938 h 3679694"/>
              <a:gd name="connsiteX2152" fmla="*/ 343338 w 8682852"/>
              <a:gd name="connsiteY2152" fmla="*/ 2409856 h 3679694"/>
              <a:gd name="connsiteX2153" fmla="*/ 327801 w 8682852"/>
              <a:gd name="connsiteY2153" fmla="*/ 2413741 h 3679694"/>
              <a:gd name="connsiteX2154" fmla="*/ 347223 w 8682852"/>
              <a:gd name="connsiteY2154" fmla="*/ 2394315 h 3679694"/>
              <a:gd name="connsiteX2155" fmla="*/ 366644 w 8682852"/>
              <a:gd name="connsiteY2155" fmla="*/ 2378774 h 3679694"/>
              <a:gd name="connsiteX2156" fmla="*/ 389950 w 8682852"/>
              <a:gd name="connsiteY2156" fmla="*/ 2363234 h 3679694"/>
              <a:gd name="connsiteX2157" fmla="*/ 413255 w 8682852"/>
              <a:gd name="connsiteY2157" fmla="*/ 2351578 h 3679694"/>
              <a:gd name="connsiteX2158" fmla="*/ 432676 w 8682852"/>
              <a:gd name="connsiteY2158" fmla="*/ 2343808 h 3679694"/>
              <a:gd name="connsiteX2159" fmla="*/ 448213 w 8682852"/>
              <a:gd name="connsiteY2159" fmla="*/ 2336037 h 3679694"/>
              <a:gd name="connsiteX2160" fmla="*/ 463751 w 8682852"/>
              <a:gd name="connsiteY2160" fmla="*/ 2328267 h 3679694"/>
              <a:gd name="connsiteX2161" fmla="*/ 483172 w 8682852"/>
              <a:gd name="connsiteY2161" fmla="*/ 2312726 h 3679694"/>
              <a:gd name="connsiteX2162" fmla="*/ 506477 w 8682852"/>
              <a:gd name="connsiteY2162" fmla="*/ 2297185 h 3679694"/>
              <a:gd name="connsiteX2163" fmla="*/ 564741 w 8682852"/>
              <a:gd name="connsiteY2163" fmla="*/ 2273874 h 3679694"/>
              <a:gd name="connsiteX2164" fmla="*/ 580278 w 8682852"/>
              <a:gd name="connsiteY2164" fmla="*/ 2262218 h 3679694"/>
              <a:gd name="connsiteX2165" fmla="*/ 595816 w 8682852"/>
              <a:gd name="connsiteY2165" fmla="*/ 2258333 h 3679694"/>
              <a:gd name="connsiteX2166" fmla="*/ 607468 w 8682852"/>
              <a:gd name="connsiteY2166" fmla="*/ 2250563 h 3679694"/>
              <a:gd name="connsiteX2167" fmla="*/ 623005 w 8682852"/>
              <a:gd name="connsiteY2167" fmla="*/ 2242793 h 3679694"/>
              <a:gd name="connsiteX2168" fmla="*/ 642427 w 8682852"/>
              <a:gd name="connsiteY2168" fmla="*/ 2235022 h 3679694"/>
              <a:gd name="connsiteX2169" fmla="*/ 692922 w 8682852"/>
              <a:gd name="connsiteY2169" fmla="*/ 2203941 h 3679694"/>
              <a:gd name="connsiteX2170" fmla="*/ 696806 w 8682852"/>
              <a:gd name="connsiteY2170" fmla="*/ 2207826 h 3679694"/>
              <a:gd name="connsiteX2171" fmla="*/ 708459 w 8682852"/>
              <a:gd name="connsiteY2171" fmla="*/ 2207826 h 3679694"/>
              <a:gd name="connsiteX2172" fmla="*/ 712343 w 8682852"/>
              <a:gd name="connsiteY2172" fmla="*/ 2200055 h 3679694"/>
              <a:gd name="connsiteX2173" fmla="*/ 685154 w 8682852"/>
              <a:gd name="connsiteY2173" fmla="*/ 2200055 h 3679694"/>
              <a:gd name="connsiteX2174" fmla="*/ 657964 w 8682852"/>
              <a:gd name="connsiteY2174" fmla="*/ 2203941 h 3679694"/>
              <a:gd name="connsiteX2175" fmla="*/ 630774 w 8682852"/>
              <a:gd name="connsiteY2175" fmla="*/ 2211711 h 3679694"/>
              <a:gd name="connsiteX2176" fmla="*/ 595816 w 8682852"/>
              <a:gd name="connsiteY2176" fmla="*/ 2227252 h 3679694"/>
              <a:gd name="connsiteX2177" fmla="*/ 568626 w 8682852"/>
              <a:gd name="connsiteY2177" fmla="*/ 2238907 h 3679694"/>
              <a:gd name="connsiteX2178" fmla="*/ 549204 w 8682852"/>
              <a:gd name="connsiteY2178" fmla="*/ 2250563 h 3679694"/>
              <a:gd name="connsiteX2179" fmla="*/ 537552 w 8682852"/>
              <a:gd name="connsiteY2179" fmla="*/ 2254448 h 3679694"/>
              <a:gd name="connsiteX2180" fmla="*/ 525899 w 8682852"/>
              <a:gd name="connsiteY2180" fmla="*/ 2262218 h 3679694"/>
              <a:gd name="connsiteX2181" fmla="*/ 502593 w 8682852"/>
              <a:gd name="connsiteY2181" fmla="*/ 2273874 h 3679694"/>
              <a:gd name="connsiteX2182" fmla="*/ 471519 w 8682852"/>
              <a:gd name="connsiteY2182" fmla="*/ 2293300 h 3679694"/>
              <a:gd name="connsiteX2183" fmla="*/ 444329 w 8682852"/>
              <a:gd name="connsiteY2183" fmla="*/ 2304956 h 3679694"/>
              <a:gd name="connsiteX2184" fmla="*/ 436561 w 8682852"/>
              <a:gd name="connsiteY2184" fmla="*/ 2308841 h 3679694"/>
              <a:gd name="connsiteX2185" fmla="*/ 327801 w 8682852"/>
              <a:gd name="connsiteY2185" fmla="*/ 2367119 h 3679694"/>
              <a:gd name="connsiteX2186" fmla="*/ 327801 w 8682852"/>
              <a:gd name="connsiteY2186" fmla="*/ 2359348 h 3679694"/>
              <a:gd name="connsiteX2187" fmla="*/ 343338 w 8682852"/>
              <a:gd name="connsiteY2187" fmla="*/ 2347693 h 3679694"/>
              <a:gd name="connsiteX2188" fmla="*/ 354991 w 8682852"/>
              <a:gd name="connsiteY2188" fmla="*/ 2339922 h 3679694"/>
              <a:gd name="connsiteX2189" fmla="*/ 389950 w 8682852"/>
              <a:gd name="connsiteY2189" fmla="*/ 2320496 h 3679694"/>
              <a:gd name="connsiteX2190" fmla="*/ 424908 w 8682852"/>
              <a:gd name="connsiteY2190" fmla="*/ 2304956 h 3679694"/>
              <a:gd name="connsiteX2191" fmla="*/ 436561 w 8682852"/>
              <a:gd name="connsiteY2191" fmla="*/ 2297185 h 3679694"/>
              <a:gd name="connsiteX2192" fmla="*/ 459866 w 8682852"/>
              <a:gd name="connsiteY2192" fmla="*/ 2285530 h 3679694"/>
              <a:gd name="connsiteX2193" fmla="*/ 533667 w 8682852"/>
              <a:gd name="connsiteY2193" fmla="*/ 2246678 h 3679694"/>
              <a:gd name="connsiteX2194" fmla="*/ 545320 w 8682852"/>
              <a:gd name="connsiteY2194" fmla="*/ 2238907 h 3679694"/>
              <a:gd name="connsiteX2195" fmla="*/ 545320 w 8682852"/>
              <a:gd name="connsiteY2195" fmla="*/ 2231137 h 3679694"/>
              <a:gd name="connsiteX2196" fmla="*/ 541436 w 8682852"/>
              <a:gd name="connsiteY2196" fmla="*/ 2223367 h 3679694"/>
              <a:gd name="connsiteX2197" fmla="*/ 533667 w 8682852"/>
              <a:gd name="connsiteY2197" fmla="*/ 2211711 h 3679694"/>
              <a:gd name="connsiteX2198" fmla="*/ 537552 w 8682852"/>
              <a:gd name="connsiteY2198" fmla="*/ 2200055 h 3679694"/>
              <a:gd name="connsiteX2199" fmla="*/ 549204 w 8682852"/>
              <a:gd name="connsiteY2199" fmla="*/ 2192285 h 3679694"/>
              <a:gd name="connsiteX2200" fmla="*/ 556973 w 8682852"/>
              <a:gd name="connsiteY2200" fmla="*/ 2188400 h 3679694"/>
              <a:gd name="connsiteX2201" fmla="*/ 611353 w 8682852"/>
              <a:gd name="connsiteY2201" fmla="*/ 2157318 h 3679694"/>
              <a:gd name="connsiteX2202" fmla="*/ 673501 w 8682852"/>
              <a:gd name="connsiteY2202" fmla="*/ 2126237 h 3679694"/>
              <a:gd name="connsiteX2203" fmla="*/ 700691 w 8682852"/>
              <a:gd name="connsiteY2203" fmla="*/ 2114581 h 3679694"/>
              <a:gd name="connsiteX2204" fmla="*/ 758955 w 8682852"/>
              <a:gd name="connsiteY2204" fmla="*/ 2079614 h 3679694"/>
              <a:gd name="connsiteX2205" fmla="*/ 766723 w 8682852"/>
              <a:gd name="connsiteY2205" fmla="*/ 2067959 h 3679694"/>
              <a:gd name="connsiteX2206" fmla="*/ 755070 w 8682852"/>
              <a:gd name="connsiteY2206" fmla="*/ 2060188 h 3679694"/>
              <a:gd name="connsiteX2207" fmla="*/ 747302 w 8682852"/>
              <a:gd name="connsiteY2207" fmla="*/ 2048533 h 3679694"/>
              <a:gd name="connsiteX2208" fmla="*/ 700691 w 8682852"/>
              <a:gd name="connsiteY2208" fmla="*/ 2067959 h 3679694"/>
              <a:gd name="connsiteX2209" fmla="*/ 595816 w 8682852"/>
              <a:gd name="connsiteY2209" fmla="*/ 2122351 h 3679694"/>
              <a:gd name="connsiteX2210" fmla="*/ 568626 w 8682852"/>
              <a:gd name="connsiteY2210" fmla="*/ 2137892 h 3679694"/>
              <a:gd name="connsiteX2211" fmla="*/ 545320 w 8682852"/>
              <a:gd name="connsiteY2211" fmla="*/ 2149548 h 3679694"/>
              <a:gd name="connsiteX2212" fmla="*/ 525899 w 8682852"/>
              <a:gd name="connsiteY2212" fmla="*/ 2153433 h 3679694"/>
              <a:gd name="connsiteX2213" fmla="*/ 502593 w 8682852"/>
              <a:gd name="connsiteY2213" fmla="*/ 2168974 h 3679694"/>
              <a:gd name="connsiteX2214" fmla="*/ 444329 w 8682852"/>
              <a:gd name="connsiteY2214" fmla="*/ 2203941 h 3679694"/>
              <a:gd name="connsiteX2215" fmla="*/ 413255 w 8682852"/>
              <a:gd name="connsiteY2215" fmla="*/ 2215596 h 3679694"/>
              <a:gd name="connsiteX2216" fmla="*/ 397718 w 8682852"/>
              <a:gd name="connsiteY2216" fmla="*/ 2223367 h 3679694"/>
              <a:gd name="connsiteX2217" fmla="*/ 374412 w 8682852"/>
              <a:gd name="connsiteY2217" fmla="*/ 2235022 h 3679694"/>
              <a:gd name="connsiteX2218" fmla="*/ 292843 w 8682852"/>
              <a:gd name="connsiteY2218" fmla="*/ 2285530 h 3679694"/>
              <a:gd name="connsiteX2219" fmla="*/ 288959 w 8682852"/>
              <a:gd name="connsiteY2219" fmla="*/ 2266104 h 3679694"/>
              <a:gd name="connsiteX2220" fmla="*/ 308380 w 8682852"/>
              <a:gd name="connsiteY2220" fmla="*/ 2258333 h 3679694"/>
              <a:gd name="connsiteX2221" fmla="*/ 323917 w 8682852"/>
              <a:gd name="connsiteY2221" fmla="*/ 2250563 h 3679694"/>
              <a:gd name="connsiteX2222" fmla="*/ 327801 w 8682852"/>
              <a:gd name="connsiteY2222" fmla="*/ 2246678 h 3679694"/>
              <a:gd name="connsiteX2223" fmla="*/ 335570 w 8682852"/>
              <a:gd name="connsiteY2223" fmla="*/ 2242793 h 3679694"/>
              <a:gd name="connsiteX2224" fmla="*/ 354991 w 8682852"/>
              <a:gd name="connsiteY2224" fmla="*/ 2227252 h 3679694"/>
              <a:gd name="connsiteX2225" fmla="*/ 389950 w 8682852"/>
              <a:gd name="connsiteY2225" fmla="*/ 2207826 h 3679694"/>
              <a:gd name="connsiteX2226" fmla="*/ 432676 w 8682852"/>
              <a:gd name="connsiteY2226" fmla="*/ 2184515 h 3679694"/>
              <a:gd name="connsiteX2227" fmla="*/ 498709 w 8682852"/>
              <a:gd name="connsiteY2227" fmla="*/ 2149548 h 3679694"/>
              <a:gd name="connsiteX2228" fmla="*/ 545320 w 8682852"/>
              <a:gd name="connsiteY2228" fmla="*/ 2126237 h 3679694"/>
              <a:gd name="connsiteX2229" fmla="*/ 564741 w 8682852"/>
              <a:gd name="connsiteY2229" fmla="*/ 2114581 h 3679694"/>
              <a:gd name="connsiteX2230" fmla="*/ 580278 w 8682852"/>
              <a:gd name="connsiteY2230" fmla="*/ 2106811 h 3679694"/>
              <a:gd name="connsiteX2231" fmla="*/ 603584 w 8682852"/>
              <a:gd name="connsiteY2231" fmla="*/ 2091270 h 3679694"/>
              <a:gd name="connsiteX2232" fmla="*/ 630774 w 8682852"/>
              <a:gd name="connsiteY2232" fmla="*/ 2079614 h 3679694"/>
              <a:gd name="connsiteX2233" fmla="*/ 685154 w 8682852"/>
              <a:gd name="connsiteY2233" fmla="*/ 2052418 h 3679694"/>
              <a:gd name="connsiteX2234" fmla="*/ 716228 w 8682852"/>
              <a:gd name="connsiteY2234" fmla="*/ 2040762 h 3679694"/>
              <a:gd name="connsiteX2235" fmla="*/ 735649 w 8682852"/>
              <a:gd name="connsiteY2235" fmla="*/ 2029107 h 3679694"/>
              <a:gd name="connsiteX2236" fmla="*/ 786144 w 8682852"/>
              <a:gd name="connsiteY2236" fmla="*/ 2001910 h 3679694"/>
              <a:gd name="connsiteX2237" fmla="*/ 840524 w 8682852"/>
              <a:gd name="connsiteY2237" fmla="*/ 1978599 h 3679694"/>
              <a:gd name="connsiteX2238" fmla="*/ 856061 w 8682852"/>
              <a:gd name="connsiteY2238" fmla="*/ 1970829 h 3679694"/>
              <a:gd name="connsiteX2239" fmla="*/ 894904 w 8682852"/>
              <a:gd name="connsiteY2239" fmla="*/ 1947518 h 3679694"/>
              <a:gd name="connsiteX2240" fmla="*/ 887135 w 8682852"/>
              <a:gd name="connsiteY2240" fmla="*/ 1943632 h 3679694"/>
              <a:gd name="connsiteX2241" fmla="*/ 879367 w 8682852"/>
              <a:gd name="connsiteY2241" fmla="*/ 1939747 h 3679694"/>
              <a:gd name="connsiteX2242" fmla="*/ 840524 w 8682852"/>
              <a:gd name="connsiteY2242" fmla="*/ 1939747 h 3679694"/>
              <a:gd name="connsiteX2243" fmla="*/ 817218 w 8682852"/>
              <a:gd name="connsiteY2243" fmla="*/ 1947518 h 3679694"/>
              <a:gd name="connsiteX2244" fmla="*/ 821103 w 8682852"/>
              <a:gd name="connsiteY2244" fmla="*/ 1943632 h 3679694"/>
              <a:gd name="connsiteX2245" fmla="*/ 828871 w 8682852"/>
              <a:gd name="connsiteY2245" fmla="*/ 1935862 h 3679694"/>
              <a:gd name="connsiteX2246" fmla="*/ 891020 w 8682852"/>
              <a:gd name="connsiteY2246" fmla="*/ 1908666 h 3679694"/>
              <a:gd name="connsiteX2247" fmla="*/ 918209 w 8682852"/>
              <a:gd name="connsiteY2247" fmla="*/ 1893125 h 3679694"/>
              <a:gd name="connsiteX2248" fmla="*/ 976474 w 8682852"/>
              <a:gd name="connsiteY2248" fmla="*/ 1869814 h 3679694"/>
              <a:gd name="connsiteX2249" fmla="*/ 992010 w 8682852"/>
              <a:gd name="connsiteY2249" fmla="*/ 1862043 h 3679694"/>
              <a:gd name="connsiteX2250" fmla="*/ 1046390 w 8682852"/>
              <a:gd name="connsiteY2250" fmla="*/ 1834847 h 3679694"/>
              <a:gd name="connsiteX2251" fmla="*/ 1077464 w 8682852"/>
              <a:gd name="connsiteY2251" fmla="*/ 1823191 h 3679694"/>
              <a:gd name="connsiteX2252" fmla="*/ 1104654 w 8682852"/>
              <a:gd name="connsiteY2252" fmla="*/ 1807650 h 3679694"/>
              <a:gd name="connsiteX2253" fmla="*/ 1127959 w 8682852"/>
              <a:gd name="connsiteY2253" fmla="*/ 1795995 h 3679694"/>
              <a:gd name="connsiteX2254" fmla="*/ 1143497 w 8682852"/>
              <a:gd name="connsiteY2254" fmla="*/ 1784339 h 3679694"/>
              <a:gd name="connsiteX2255" fmla="*/ 1143497 w 8682852"/>
              <a:gd name="connsiteY2255" fmla="*/ 1776569 h 3679694"/>
              <a:gd name="connsiteX2256" fmla="*/ 1081349 w 8682852"/>
              <a:gd name="connsiteY2256" fmla="*/ 1803765 h 3679694"/>
              <a:gd name="connsiteX2257" fmla="*/ 1069696 w 8682852"/>
              <a:gd name="connsiteY2257" fmla="*/ 1807650 h 3679694"/>
              <a:gd name="connsiteX2258" fmla="*/ 1046390 w 8682852"/>
              <a:gd name="connsiteY2258" fmla="*/ 1819306 h 3679694"/>
              <a:gd name="connsiteX2259" fmla="*/ 1023084 w 8682852"/>
              <a:gd name="connsiteY2259" fmla="*/ 1827076 h 3679694"/>
              <a:gd name="connsiteX2260" fmla="*/ 992010 w 8682852"/>
              <a:gd name="connsiteY2260" fmla="*/ 1842617 h 3679694"/>
              <a:gd name="connsiteX2261" fmla="*/ 945399 w 8682852"/>
              <a:gd name="connsiteY2261" fmla="*/ 1862043 h 3679694"/>
              <a:gd name="connsiteX2262" fmla="*/ 914325 w 8682852"/>
              <a:gd name="connsiteY2262" fmla="*/ 1877584 h 3679694"/>
              <a:gd name="connsiteX2263" fmla="*/ 906557 w 8682852"/>
              <a:gd name="connsiteY2263" fmla="*/ 1877584 h 3679694"/>
              <a:gd name="connsiteX2264" fmla="*/ 894904 w 8682852"/>
              <a:gd name="connsiteY2264" fmla="*/ 1877584 h 3679694"/>
              <a:gd name="connsiteX2265" fmla="*/ 863830 w 8682852"/>
              <a:gd name="connsiteY2265" fmla="*/ 1893125 h 3679694"/>
              <a:gd name="connsiteX2266" fmla="*/ 840524 w 8682852"/>
              <a:gd name="connsiteY2266" fmla="*/ 1904780 h 3679694"/>
              <a:gd name="connsiteX2267" fmla="*/ 828871 w 8682852"/>
              <a:gd name="connsiteY2267" fmla="*/ 1912551 h 3679694"/>
              <a:gd name="connsiteX2268" fmla="*/ 790029 w 8682852"/>
              <a:gd name="connsiteY2268" fmla="*/ 1928092 h 3679694"/>
              <a:gd name="connsiteX2269" fmla="*/ 743417 w 8682852"/>
              <a:gd name="connsiteY2269" fmla="*/ 1947518 h 3679694"/>
              <a:gd name="connsiteX2270" fmla="*/ 720112 w 8682852"/>
              <a:gd name="connsiteY2270" fmla="*/ 1959173 h 3679694"/>
              <a:gd name="connsiteX2271" fmla="*/ 681269 w 8682852"/>
              <a:gd name="connsiteY2271" fmla="*/ 1978599 h 3679694"/>
              <a:gd name="connsiteX2272" fmla="*/ 673501 w 8682852"/>
              <a:gd name="connsiteY2272" fmla="*/ 1982484 h 3679694"/>
              <a:gd name="connsiteX2273" fmla="*/ 514246 w 8682852"/>
              <a:gd name="connsiteY2273" fmla="*/ 2064073 h 3679694"/>
              <a:gd name="connsiteX2274" fmla="*/ 502593 w 8682852"/>
              <a:gd name="connsiteY2274" fmla="*/ 2060188 h 3679694"/>
              <a:gd name="connsiteX2275" fmla="*/ 510362 w 8682852"/>
              <a:gd name="connsiteY2275" fmla="*/ 2056303 h 3679694"/>
              <a:gd name="connsiteX2276" fmla="*/ 525899 w 8682852"/>
              <a:gd name="connsiteY2276" fmla="*/ 2048533 h 3679694"/>
              <a:gd name="connsiteX2277" fmla="*/ 564741 w 8682852"/>
              <a:gd name="connsiteY2277" fmla="*/ 2025221 h 3679694"/>
              <a:gd name="connsiteX2278" fmla="*/ 611353 w 8682852"/>
              <a:gd name="connsiteY2278" fmla="*/ 2001910 h 3679694"/>
              <a:gd name="connsiteX2279" fmla="*/ 665732 w 8682852"/>
              <a:gd name="connsiteY2279" fmla="*/ 1970829 h 3679694"/>
              <a:gd name="connsiteX2280" fmla="*/ 793913 w 8682852"/>
              <a:gd name="connsiteY2280" fmla="*/ 1912551 h 3679694"/>
              <a:gd name="connsiteX2281" fmla="*/ 821103 w 8682852"/>
              <a:gd name="connsiteY2281" fmla="*/ 1900895 h 3679694"/>
              <a:gd name="connsiteX2282" fmla="*/ 844408 w 8682852"/>
              <a:gd name="connsiteY2282" fmla="*/ 1885354 h 3679694"/>
              <a:gd name="connsiteX2283" fmla="*/ 848293 w 8682852"/>
              <a:gd name="connsiteY2283" fmla="*/ 1881469 h 3679694"/>
              <a:gd name="connsiteX2284" fmla="*/ 914325 w 8682852"/>
              <a:gd name="connsiteY2284" fmla="*/ 1846502 h 3679694"/>
              <a:gd name="connsiteX2285" fmla="*/ 929862 w 8682852"/>
              <a:gd name="connsiteY2285" fmla="*/ 1838732 h 3679694"/>
              <a:gd name="connsiteX2286" fmla="*/ 933746 w 8682852"/>
              <a:gd name="connsiteY2286" fmla="*/ 1834847 h 3679694"/>
              <a:gd name="connsiteX2287" fmla="*/ 949283 w 8682852"/>
              <a:gd name="connsiteY2287" fmla="*/ 1830962 h 3679694"/>
              <a:gd name="connsiteX2288" fmla="*/ 968705 w 8682852"/>
              <a:gd name="connsiteY2288" fmla="*/ 1819306 h 3679694"/>
              <a:gd name="connsiteX2289" fmla="*/ 984242 w 8682852"/>
              <a:gd name="connsiteY2289" fmla="*/ 1811536 h 3679694"/>
              <a:gd name="connsiteX2290" fmla="*/ 992010 w 8682852"/>
              <a:gd name="connsiteY2290" fmla="*/ 1795995 h 3679694"/>
              <a:gd name="connsiteX2291" fmla="*/ 918209 w 8682852"/>
              <a:gd name="connsiteY2291" fmla="*/ 1819306 h 3679694"/>
              <a:gd name="connsiteX2292" fmla="*/ 883251 w 8682852"/>
              <a:gd name="connsiteY2292" fmla="*/ 1830962 h 3679694"/>
              <a:gd name="connsiteX2293" fmla="*/ 859945 w 8682852"/>
              <a:gd name="connsiteY2293" fmla="*/ 1846502 h 3679694"/>
              <a:gd name="connsiteX2294" fmla="*/ 840524 w 8682852"/>
              <a:gd name="connsiteY2294" fmla="*/ 1846502 h 3679694"/>
              <a:gd name="connsiteX2295" fmla="*/ 836640 w 8682852"/>
              <a:gd name="connsiteY2295" fmla="*/ 1842617 h 3679694"/>
              <a:gd name="connsiteX2296" fmla="*/ 778376 w 8682852"/>
              <a:gd name="connsiteY2296" fmla="*/ 1877584 h 3679694"/>
              <a:gd name="connsiteX2297" fmla="*/ 739533 w 8682852"/>
              <a:gd name="connsiteY2297" fmla="*/ 1893125 h 3679694"/>
              <a:gd name="connsiteX2298" fmla="*/ 708459 w 8682852"/>
              <a:gd name="connsiteY2298" fmla="*/ 1908666 h 3679694"/>
              <a:gd name="connsiteX2299" fmla="*/ 696806 w 8682852"/>
              <a:gd name="connsiteY2299" fmla="*/ 1916436 h 3679694"/>
              <a:gd name="connsiteX2300" fmla="*/ 650195 w 8682852"/>
              <a:gd name="connsiteY2300" fmla="*/ 1935862 h 3679694"/>
              <a:gd name="connsiteX2301" fmla="*/ 615237 w 8682852"/>
              <a:gd name="connsiteY2301" fmla="*/ 1943632 h 3679694"/>
              <a:gd name="connsiteX2302" fmla="*/ 654079 w 8682852"/>
              <a:gd name="connsiteY2302" fmla="*/ 1920321 h 3679694"/>
              <a:gd name="connsiteX2303" fmla="*/ 661848 w 8682852"/>
              <a:gd name="connsiteY2303" fmla="*/ 1912551 h 3679694"/>
              <a:gd name="connsiteX2304" fmla="*/ 681269 w 8682852"/>
              <a:gd name="connsiteY2304" fmla="*/ 1900895 h 3679694"/>
              <a:gd name="connsiteX2305" fmla="*/ 704575 w 8682852"/>
              <a:gd name="connsiteY2305" fmla="*/ 1885354 h 3679694"/>
              <a:gd name="connsiteX2306" fmla="*/ 758955 w 8682852"/>
              <a:gd name="connsiteY2306" fmla="*/ 1854273 h 3679694"/>
              <a:gd name="connsiteX2307" fmla="*/ 840524 w 8682852"/>
              <a:gd name="connsiteY2307" fmla="*/ 1811536 h 3679694"/>
              <a:gd name="connsiteX2308" fmla="*/ 859945 w 8682852"/>
              <a:gd name="connsiteY2308" fmla="*/ 1803765 h 3679694"/>
              <a:gd name="connsiteX2309" fmla="*/ 871598 w 8682852"/>
              <a:gd name="connsiteY2309" fmla="*/ 1788224 h 3679694"/>
              <a:gd name="connsiteX2310" fmla="*/ 879367 w 8682852"/>
              <a:gd name="connsiteY2310" fmla="*/ 1776569 h 3679694"/>
              <a:gd name="connsiteX2311" fmla="*/ 902672 w 8682852"/>
              <a:gd name="connsiteY2311" fmla="*/ 1753258 h 3679694"/>
              <a:gd name="connsiteX2312" fmla="*/ 887135 w 8682852"/>
              <a:gd name="connsiteY2312" fmla="*/ 1757143 h 3679694"/>
              <a:gd name="connsiteX2313" fmla="*/ 856061 w 8682852"/>
              <a:gd name="connsiteY2313" fmla="*/ 1764913 h 3679694"/>
              <a:gd name="connsiteX2314" fmla="*/ 809450 w 8682852"/>
              <a:gd name="connsiteY2314" fmla="*/ 1784339 h 3679694"/>
              <a:gd name="connsiteX2315" fmla="*/ 801681 w 8682852"/>
              <a:gd name="connsiteY2315" fmla="*/ 1784339 h 3679694"/>
              <a:gd name="connsiteX2316" fmla="*/ 786144 w 8682852"/>
              <a:gd name="connsiteY2316" fmla="*/ 1792110 h 3679694"/>
              <a:gd name="connsiteX2317" fmla="*/ 766723 w 8682852"/>
              <a:gd name="connsiteY2317" fmla="*/ 1803765 h 3679694"/>
              <a:gd name="connsiteX2318" fmla="*/ 716228 w 8682852"/>
              <a:gd name="connsiteY2318" fmla="*/ 1819306 h 3679694"/>
              <a:gd name="connsiteX2319" fmla="*/ 654079 w 8682852"/>
              <a:gd name="connsiteY2319" fmla="*/ 1850388 h 3679694"/>
              <a:gd name="connsiteX2320" fmla="*/ 599700 w 8682852"/>
              <a:gd name="connsiteY2320" fmla="*/ 1873699 h 3679694"/>
              <a:gd name="connsiteX2321" fmla="*/ 568626 w 8682852"/>
              <a:gd name="connsiteY2321" fmla="*/ 1889240 h 3679694"/>
              <a:gd name="connsiteX2322" fmla="*/ 463751 w 8682852"/>
              <a:gd name="connsiteY2322" fmla="*/ 1939747 h 3679694"/>
              <a:gd name="connsiteX2323" fmla="*/ 432676 w 8682852"/>
              <a:gd name="connsiteY2323" fmla="*/ 1951403 h 3679694"/>
              <a:gd name="connsiteX2324" fmla="*/ 405487 w 8682852"/>
              <a:gd name="connsiteY2324" fmla="*/ 1959173 h 3679694"/>
              <a:gd name="connsiteX2325" fmla="*/ 378297 w 8682852"/>
              <a:gd name="connsiteY2325" fmla="*/ 1974714 h 3679694"/>
              <a:gd name="connsiteX2326" fmla="*/ 366644 w 8682852"/>
              <a:gd name="connsiteY2326" fmla="*/ 1978599 h 3679694"/>
              <a:gd name="connsiteX2327" fmla="*/ 370528 w 8682852"/>
              <a:gd name="connsiteY2327" fmla="*/ 1966944 h 3679694"/>
              <a:gd name="connsiteX2328" fmla="*/ 452098 w 8682852"/>
              <a:gd name="connsiteY2328" fmla="*/ 1916436 h 3679694"/>
              <a:gd name="connsiteX2329" fmla="*/ 467635 w 8682852"/>
              <a:gd name="connsiteY2329" fmla="*/ 1908666 h 3679694"/>
              <a:gd name="connsiteX2330" fmla="*/ 479288 w 8682852"/>
              <a:gd name="connsiteY2330" fmla="*/ 1900895 h 3679694"/>
              <a:gd name="connsiteX2331" fmla="*/ 502593 w 8682852"/>
              <a:gd name="connsiteY2331" fmla="*/ 1889240 h 3679694"/>
              <a:gd name="connsiteX2332" fmla="*/ 525899 w 8682852"/>
              <a:gd name="connsiteY2332" fmla="*/ 1873699 h 3679694"/>
              <a:gd name="connsiteX2333" fmla="*/ 553089 w 8682852"/>
              <a:gd name="connsiteY2333" fmla="*/ 1846502 h 3679694"/>
              <a:gd name="connsiteX2334" fmla="*/ 580278 w 8682852"/>
              <a:gd name="connsiteY2334" fmla="*/ 1827076 h 3679694"/>
              <a:gd name="connsiteX2335" fmla="*/ 607468 w 8682852"/>
              <a:gd name="connsiteY2335" fmla="*/ 1819306 h 3679694"/>
              <a:gd name="connsiteX2336" fmla="*/ 615237 w 8682852"/>
              <a:gd name="connsiteY2336" fmla="*/ 1815421 h 3679694"/>
              <a:gd name="connsiteX2337" fmla="*/ 626890 w 8682852"/>
              <a:gd name="connsiteY2337" fmla="*/ 1807650 h 3679694"/>
              <a:gd name="connsiteX2338" fmla="*/ 685154 w 8682852"/>
              <a:gd name="connsiteY2338" fmla="*/ 1776569 h 3679694"/>
              <a:gd name="connsiteX2339" fmla="*/ 692922 w 8682852"/>
              <a:gd name="connsiteY2339" fmla="*/ 1761028 h 3679694"/>
              <a:gd name="connsiteX2340" fmla="*/ 650195 w 8682852"/>
              <a:gd name="connsiteY2340" fmla="*/ 1768798 h 3679694"/>
              <a:gd name="connsiteX2341" fmla="*/ 607468 w 8682852"/>
              <a:gd name="connsiteY2341" fmla="*/ 1788224 h 3679694"/>
              <a:gd name="connsiteX2342" fmla="*/ 572510 w 8682852"/>
              <a:gd name="connsiteY2342" fmla="*/ 1795995 h 3679694"/>
              <a:gd name="connsiteX2343" fmla="*/ 560857 w 8682852"/>
              <a:gd name="connsiteY2343" fmla="*/ 1792110 h 3679694"/>
              <a:gd name="connsiteX2344" fmla="*/ 560857 w 8682852"/>
              <a:gd name="connsiteY2344" fmla="*/ 1772684 h 3679694"/>
              <a:gd name="connsiteX2345" fmla="*/ 591931 w 8682852"/>
              <a:gd name="connsiteY2345" fmla="*/ 1741602 h 3679694"/>
              <a:gd name="connsiteX2346" fmla="*/ 626890 w 8682852"/>
              <a:gd name="connsiteY2346" fmla="*/ 1718291 h 3679694"/>
              <a:gd name="connsiteX2347" fmla="*/ 623005 w 8682852"/>
              <a:gd name="connsiteY2347" fmla="*/ 1710520 h 3679694"/>
              <a:gd name="connsiteX2348" fmla="*/ 588047 w 8682852"/>
              <a:gd name="connsiteY2348" fmla="*/ 1726061 h 3679694"/>
              <a:gd name="connsiteX2349" fmla="*/ 584163 w 8682852"/>
              <a:gd name="connsiteY2349" fmla="*/ 1718291 h 3679694"/>
              <a:gd name="connsiteX2350" fmla="*/ 638542 w 8682852"/>
              <a:gd name="connsiteY2350" fmla="*/ 1691094 h 3679694"/>
              <a:gd name="connsiteX2351" fmla="*/ 654079 w 8682852"/>
              <a:gd name="connsiteY2351" fmla="*/ 1679439 h 3679694"/>
              <a:gd name="connsiteX2352" fmla="*/ 723996 w 8682852"/>
              <a:gd name="connsiteY2352" fmla="*/ 1652242 h 3679694"/>
              <a:gd name="connsiteX2353" fmla="*/ 770607 w 8682852"/>
              <a:gd name="connsiteY2353" fmla="*/ 1628931 h 3679694"/>
              <a:gd name="connsiteX2354" fmla="*/ 790029 w 8682852"/>
              <a:gd name="connsiteY2354" fmla="*/ 1617276 h 3679694"/>
              <a:gd name="connsiteX2355" fmla="*/ 801681 w 8682852"/>
              <a:gd name="connsiteY2355" fmla="*/ 1609505 h 3679694"/>
              <a:gd name="connsiteX2356" fmla="*/ 809450 w 8682852"/>
              <a:gd name="connsiteY2356" fmla="*/ 1605620 h 3679694"/>
              <a:gd name="connsiteX2357" fmla="*/ 817218 w 8682852"/>
              <a:gd name="connsiteY2357" fmla="*/ 1601735 h 3679694"/>
              <a:gd name="connsiteX2358" fmla="*/ 832756 w 8682852"/>
              <a:gd name="connsiteY2358" fmla="*/ 1590079 h 3679694"/>
              <a:gd name="connsiteX2359" fmla="*/ 871598 w 8682852"/>
              <a:gd name="connsiteY2359" fmla="*/ 1574539 h 3679694"/>
              <a:gd name="connsiteX2360" fmla="*/ 906557 w 8682852"/>
              <a:gd name="connsiteY2360" fmla="*/ 1558998 h 3679694"/>
              <a:gd name="connsiteX2361" fmla="*/ 922094 w 8682852"/>
              <a:gd name="connsiteY2361" fmla="*/ 1551227 h 3679694"/>
              <a:gd name="connsiteX2362" fmla="*/ 929862 w 8682852"/>
              <a:gd name="connsiteY2362" fmla="*/ 1543457 h 3679694"/>
              <a:gd name="connsiteX2363" fmla="*/ 941515 w 8682852"/>
              <a:gd name="connsiteY2363" fmla="*/ 1531801 h 3679694"/>
              <a:gd name="connsiteX2364" fmla="*/ 960936 w 8682852"/>
              <a:gd name="connsiteY2364" fmla="*/ 1512375 h 3679694"/>
              <a:gd name="connsiteX2365" fmla="*/ 976474 w 8682852"/>
              <a:gd name="connsiteY2365" fmla="*/ 1500720 h 3679694"/>
              <a:gd name="connsiteX2366" fmla="*/ 988126 w 8682852"/>
              <a:gd name="connsiteY2366" fmla="*/ 1492949 h 3679694"/>
              <a:gd name="connsiteX2367" fmla="*/ 1073580 w 8682852"/>
              <a:gd name="connsiteY2367" fmla="*/ 1457983 h 3679694"/>
              <a:gd name="connsiteX2368" fmla="*/ 1100770 w 8682852"/>
              <a:gd name="connsiteY2368" fmla="*/ 1446327 h 3679694"/>
              <a:gd name="connsiteX2369" fmla="*/ 1139613 w 8682852"/>
              <a:gd name="connsiteY2369" fmla="*/ 1430786 h 3679694"/>
              <a:gd name="connsiteX2370" fmla="*/ 1182340 w 8682852"/>
              <a:gd name="connsiteY2370" fmla="*/ 1411360 h 3679694"/>
              <a:gd name="connsiteX2371" fmla="*/ 1190108 w 8682852"/>
              <a:gd name="connsiteY2371" fmla="*/ 1407475 h 3679694"/>
              <a:gd name="connsiteX2372" fmla="*/ 1232835 w 8682852"/>
              <a:gd name="connsiteY2372" fmla="*/ 1388049 h 3679694"/>
              <a:gd name="connsiteX2373" fmla="*/ 1248372 w 8682852"/>
              <a:gd name="connsiteY2373" fmla="*/ 1380279 h 3679694"/>
              <a:gd name="connsiteX2374" fmla="*/ 1287214 w 8682852"/>
              <a:gd name="connsiteY2374" fmla="*/ 1353082 h 3679694"/>
              <a:gd name="connsiteX2375" fmla="*/ 1260025 w 8682852"/>
              <a:gd name="connsiteY2375" fmla="*/ 1364738 h 3679694"/>
              <a:gd name="connsiteX2376" fmla="*/ 1232835 w 8682852"/>
              <a:gd name="connsiteY2376" fmla="*/ 1376393 h 3679694"/>
              <a:gd name="connsiteX2377" fmla="*/ 1205645 w 8682852"/>
              <a:gd name="connsiteY2377" fmla="*/ 1384164 h 3679694"/>
              <a:gd name="connsiteX2378" fmla="*/ 1221182 w 8682852"/>
              <a:gd name="connsiteY2378" fmla="*/ 1372508 h 3679694"/>
              <a:gd name="connsiteX2379" fmla="*/ 1244488 w 8682852"/>
              <a:gd name="connsiteY2379" fmla="*/ 1360853 h 3679694"/>
              <a:gd name="connsiteX2380" fmla="*/ 1275562 w 8682852"/>
              <a:gd name="connsiteY2380" fmla="*/ 1349197 h 3679694"/>
              <a:gd name="connsiteX2381" fmla="*/ 1298867 w 8682852"/>
              <a:gd name="connsiteY2381" fmla="*/ 1349197 h 3679694"/>
              <a:gd name="connsiteX2382" fmla="*/ 1310520 w 8682852"/>
              <a:gd name="connsiteY2382" fmla="*/ 1349197 h 3679694"/>
              <a:gd name="connsiteX2383" fmla="*/ 1314404 w 8682852"/>
              <a:gd name="connsiteY2383" fmla="*/ 1337541 h 3679694"/>
              <a:gd name="connsiteX2384" fmla="*/ 1357131 w 8682852"/>
              <a:gd name="connsiteY2384" fmla="*/ 1310345 h 3679694"/>
              <a:gd name="connsiteX2385" fmla="*/ 1423163 w 8682852"/>
              <a:gd name="connsiteY2385" fmla="*/ 1287034 h 3679694"/>
              <a:gd name="connsiteX2386" fmla="*/ 1450354 w 8682852"/>
              <a:gd name="connsiteY2386" fmla="*/ 1275378 h 3679694"/>
              <a:gd name="connsiteX2387" fmla="*/ 1500849 w 8682852"/>
              <a:gd name="connsiteY2387" fmla="*/ 1252067 h 3679694"/>
              <a:gd name="connsiteX2388" fmla="*/ 1555229 w 8682852"/>
              <a:gd name="connsiteY2388" fmla="*/ 1228756 h 3679694"/>
              <a:gd name="connsiteX2389" fmla="*/ 1605724 w 8682852"/>
              <a:gd name="connsiteY2389" fmla="*/ 1205445 h 3679694"/>
              <a:gd name="connsiteX2390" fmla="*/ 1625146 w 8682852"/>
              <a:gd name="connsiteY2390" fmla="*/ 1193789 h 3679694"/>
              <a:gd name="connsiteX2391" fmla="*/ 1648451 w 8682852"/>
              <a:gd name="connsiteY2391" fmla="*/ 1186019 h 3679694"/>
              <a:gd name="connsiteX2392" fmla="*/ 1660104 w 8682852"/>
              <a:gd name="connsiteY2392" fmla="*/ 1182134 h 3679694"/>
              <a:gd name="connsiteX2393" fmla="*/ 1679525 w 8682852"/>
              <a:gd name="connsiteY2393" fmla="*/ 1178248 h 3679694"/>
              <a:gd name="connsiteX2394" fmla="*/ 1698946 w 8682852"/>
              <a:gd name="connsiteY2394" fmla="*/ 1170478 h 3679694"/>
              <a:gd name="connsiteX2395" fmla="*/ 1722252 w 8682852"/>
              <a:gd name="connsiteY2395" fmla="*/ 1162708 h 3679694"/>
              <a:gd name="connsiteX2396" fmla="*/ 1741673 w 8682852"/>
              <a:gd name="connsiteY2396" fmla="*/ 1151052 h 3679694"/>
              <a:gd name="connsiteX2397" fmla="*/ 1749442 w 8682852"/>
              <a:gd name="connsiteY2397" fmla="*/ 1147167 h 3679694"/>
              <a:gd name="connsiteX2398" fmla="*/ 1753326 w 8682852"/>
              <a:gd name="connsiteY2398" fmla="*/ 1135511 h 3679694"/>
              <a:gd name="connsiteX2399" fmla="*/ 1757211 w 8682852"/>
              <a:gd name="connsiteY2399" fmla="*/ 1119970 h 3679694"/>
              <a:gd name="connsiteX2400" fmla="*/ 1784400 w 8682852"/>
              <a:gd name="connsiteY2400" fmla="*/ 1104430 h 3679694"/>
              <a:gd name="connsiteX2401" fmla="*/ 1803821 w 8682852"/>
              <a:gd name="connsiteY2401" fmla="*/ 1092774 h 3679694"/>
              <a:gd name="connsiteX2402" fmla="*/ 1799937 w 8682852"/>
              <a:gd name="connsiteY2402" fmla="*/ 1092774 h 3679694"/>
              <a:gd name="connsiteX2403" fmla="*/ 1757211 w 8682852"/>
              <a:gd name="connsiteY2403" fmla="*/ 1108315 h 3679694"/>
              <a:gd name="connsiteX2404" fmla="*/ 1737789 w 8682852"/>
              <a:gd name="connsiteY2404" fmla="*/ 1116085 h 3679694"/>
              <a:gd name="connsiteX2405" fmla="*/ 1726136 w 8682852"/>
              <a:gd name="connsiteY2405" fmla="*/ 1119970 h 3679694"/>
              <a:gd name="connsiteX2406" fmla="*/ 1718368 w 8682852"/>
              <a:gd name="connsiteY2406" fmla="*/ 1123856 h 3679694"/>
              <a:gd name="connsiteX2407" fmla="*/ 1706715 w 8682852"/>
              <a:gd name="connsiteY2407" fmla="*/ 1131626 h 3679694"/>
              <a:gd name="connsiteX2408" fmla="*/ 1679525 w 8682852"/>
              <a:gd name="connsiteY2408" fmla="*/ 1139396 h 3679694"/>
              <a:gd name="connsiteX2409" fmla="*/ 1629029 w 8682852"/>
              <a:gd name="connsiteY2409" fmla="*/ 1151052 h 3679694"/>
              <a:gd name="connsiteX2410" fmla="*/ 1660104 w 8682852"/>
              <a:gd name="connsiteY2410" fmla="*/ 1135511 h 3679694"/>
              <a:gd name="connsiteX2411" fmla="*/ 1695062 w 8682852"/>
              <a:gd name="connsiteY2411" fmla="*/ 1119970 h 3679694"/>
              <a:gd name="connsiteX2412" fmla="*/ 1749442 w 8682852"/>
              <a:gd name="connsiteY2412" fmla="*/ 1100544 h 3679694"/>
              <a:gd name="connsiteX2413" fmla="*/ 1784400 w 8682852"/>
              <a:gd name="connsiteY2413" fmla="*/ 1088889 h 3679694"/>
              <a:gd name="connsiteX2414" fmla="*/ 1815474 w 8682852"/>
              <a:gd name="connsiteY2414" fmla="*/ 1077233 h 3679694"/>
              <a:gd name="connsiteX2415" fmla="*/ 1858201 w 8682852"/>
              <a:gd name="connsiteY2415" fmla="*/ 1061692 h 3679694"/>
              <a:gd name="connsiteX2416" fmla="*/ 1897044 w 8682852"/>
              <a:gd name="connsiteY2416" fmla="*/ 1046152 h 3679694"/>
              <a:gd name="connsiteX2417" fmla="*/ 1963076 w 8682852"/>
              <a:gd name="connsiteY2417" fmla="*/ 1026726 h 3679694"/>
              <a:gd name="connsiteX2418" fmla="*/ 2029109 w 8682852"/>
              <a:gd name="connsiteY2418" fmla="*/ 1003414 h 3679694"/>
              <a:gd name="connsiteX2419" fmla="*/ 2126215 w 8682852"/>
              <a:gd name="connsiteY2419" fmla="*/ 968448 h 3679694"/>
              <a:gd name="connsiteX2420" fmla="*/ 2153405 w 8682852"/>
              <a:gd name="connsiteY2420" fmla="*/ 956792 h 3679694"/>
              <a:gd name="connsiteX2421" fmla="*/ 2180595 w 8682852"/>
              <a:gd name="connsiteY2421" fmla="*/ 949022 h 3679694"/>
              <a:gd name="connsiteX2422" fmla="*/ 2207785 w 8682852"/>
              <a:gd name="connsiteY2422" fmla="*/ 937366 h 3679694"/>
              <a:gd name="connsiteX2423" fmla="*/ 2231091 w 8682852"/>
              <a:gd name="connsiteY2423" fmla="*/ 929596 h 3679694"/>
              <a:gd name="connsiteX2424" fmla="*/ 2254396 w 8682852"/>
              <a:gd name="connsiteY2424" fmla="*/ 925710 h 3679694"/>
              <a:gd name="connsiteX2425" fmla="*/ 2273817 w 8682852"/>
              <a:gd name="connsiteY2425" fmla="*/ 917940 h 3679694"/>
              <a:gd name="connsiteX2426" fmla="*/ 2304891 w 8682852"/>
              <a:gd name="connsiteY2426" fmla="*/ 906284 h 3679694"/>
              <a:gd name="connsiteX2427" fmla="*/ 2339850 w 8682852"/>
              <a:gd name="connsiteY2427" fmla="*/ 890744 h 3679694"/>
              <a:gd name="connsiteX2428" fmla="*/ 2351503 w 8682852"/>
              <a:gd name="connsiteY2428" fmla="*/ 886858 h 3679694"/>
              <a:gd name="connsiteX2429" fmla="*/ 2359271 w 8682852"/>
              <a:gd name="connsiteY2429" fmla="*/ 882973 h 3679694"/>
              <a:gd name="connsiteX2430" fmla="*/ 2386461 w 8682852"/>
              <a:gd name="connsiteY2430" fmla="*/ 871318 h 3679694"/>
              <a:gd name="connsiteX2431" fmla="*/ 2409766 w 8682852"/>
              <a:gd name="connsiteY2431" fmla="*/ 859662 h 3679694"/>
              <a:gd name="connsiteX2432" fmla="*/ 2394229 w 8682852"/>
              <a:gd name="connsiteY2432" fmla="*/ 859662 h 3679694"/>
              <a:gd name="connsiteX2433" fmla="*/ 2382577 w 8682852"/>
              <a:gd name="connsiteY2433" fmla="*/ 863547 h 3679694"/>
              <a:gd name="connsiteX2434" fmla="*/ 2343734 w 8682852"/>
              <a:gd name="connsiteY2434" fmla="*/ 871318 h 3679694"/>
              <a:gd name="connsiteX2435" fmla="*/ 2266049 w 8682852"/>
              <a:gd name="connsiteY2435" fmla="*/ 886858 h 3679694"/>
              <a:gd name="connsiteX2436" fmla="*/ 2332081 w 8682852"/>
              <a:gd name="connsiteY2436" fmla="*/ 863547 h 3679694"/>
              <a:gd name="connsiteX2437" fmla="*/ 2339850 w 8682852"/>
              <a:gd name="connsiteY2437" fmla="*/ 855777 h 3679694"/>
              <a:gd name="connsiteX2438" fmla="*/ 2355387 w 8682852"/>
              <a:gd name="connsiteY2438" fmla="*/ 851892 h 3679694"/>
              <a:gd name="connsiteX2439" fmla="*/ 2409766 w 8682852"/>
              <a:gd name="connsiteY2439" fmla="*/ 828580 h 3679694"/>
              <a:gd name="connsiteX2440" fmla="*/ 2429188 w 8682852"/>
              <a:gd name="connsiteY2440" fmla="*/ 820810 h 3679694"/>
              <a:gd name="connsiteX2441" fmla="*/ 2460262 w 8682852"/>
              <a:gd name="connsiteY2441" fmla="*/ 809154 h 3679694"/>
              <a:gd name="connsiteX2442" fmla="*/ 2541832 w 8682852"/>
              <a:gd name="connsiteY2442" fmla="*/ 789728 h 3679694"/>
              <a:gd name="connsiteX2443" fmla="*/ 2673896 w 8682852"/>
              <a:gd name="connsiteY2443" fmla="*/ 754761 h 3679694"/>
              <a:gd name="connsiteX2444" fmla="*/ 2681665 w 8682852"/>
              <a:gd name="connsiteY2444" fmla="*/ 754761 h 3679694"/>
              <a:gd name="connsiteX2445" fmla="*/ 2697202 w 8682852"/>
              <a:gd name="connsiteY2445" fmla="*/ 750876 h 3679694"/>
              <a:gd name="connsiteX2446" fmla="*/ 2747698 w 8682852"/>
              <a:gd name="connsiteY2446" fmla="*/ 735335 h 3679694"/>
              <a:gd name="connsiteX2447" fmla="*/ 2790424 w 8682852"/>
              <a:gd name="connsiteY2447" fmla="*/ 723680 h 3679694"/>
              <a:gd name="connsiteX2448" fmla="*/ 2848688 w 8682852"/>
              <a:gd name="connsiteY2448" fmla="*/ 708139 h 3679694"/>
              <a:gd name="connsiteX2449" fmla="*/ 2883647 w 8682852"/>
              <a:gd name="connsiteY2449" fmla="*/ 696483 h 3679694"/>
              <a:gd name="connsiteX2450" fmla="*/ 2938027 w 8682852"/>
              <a:gd name="connsiteY2450" fmla="*/ 680943 h 3679694"/>
              <a:gd name="connsiteX2451" fmla="*/ 2992406 w 8682852"/>
              <a:gd name="connsiteY2451" fmla="*/ 669287 h 3679694"/>
              <a:gd name="connsiteX2452" fmla="*/ 3089513 w 8682852"/>
              <a:gd name="connsiteY2452" fmla="*/ 645976 h 3679694"/>
              <a:gd name="connsiteX2453" fmla="*/ 3136124 w 8682852"/>
              <a:gd name="connsiteY2453" fmla="*/ 630435 h 3679694"/>
              <a:gd name="connsiteX2454" fmla="*/ 3171082 w 8682852"/>
              <a:gd name="connsiteY2454" fmla="*/ 622665 h 3679694"/>
              <a:gd name="connsiteX2455" fmla="*/ 3198272 w 8682852"/>
              <a:gd name="connsiteY2455" fmla="*/ 614894 h 3679694"/>
              <a:gd name="connsiteX2456" fmla="*/ 3194388 w 8682852"/>
              <a:gd name="connsiteY2456" fmla="*/ 614894 h 3679694"/>
              <a:gd name="connsiteX2457" fmla="*/ 3182735 w 8682852"/>
              <a:gd name="connsiteY2457" fmla="*/ 614894 h 3679694"/>
              <a:gd name="connsiteX2458" fmla="*/ 3027365 w 8682852"/>
              <a:gd name="connsiteY2458" fmla="*/ 645976 h 3679694"/>
              <a:gd name="connsiteX2459" fmla="*/ 3000174 w 8682852"/>
              <a:gd name="connsiteY2459" fmla="*/ 649861 h 3679694"/>
              <a:gd name="connsiteX2460" fmla="*/ 2980753 w 8682852"/>
              <a:gd name="connsiteY2460" fmla="*/ 653746 h 3679694"/>
              <a:gd name="connsiteX2461" fmla="*/ 2969100 w 8682852"/>
              <a:gd name="connsiteY2461" fmla="*/ 657631 h 3679694"/>
              <a:gd name="connsiteX2462" fmla="*/ 2953564 w 8682852"/>
              <a:gd name="connsiteY2462" fmla="*/ 657631 h 3679694"/>
              <a:gd name="connsiteX2463" fmla="*/ 2938027 w 8682852"/>
              <a:gd name="connsiteY2463" fmla="*/ 665402 h 3679694"/>
              <a:gd name="connsiteX2464" fmla="*/ 2926374 w 8682852"/>
              <a:gd name="connsiteY2464" fmla="*/ 665402 h 3679694"/>
              <a:gd name="connsiteX2465" fmla="*/ 2903068 w 8682852"/>
              <a:gd name="connsiteY2465" fmla="*/ 673172 h 3679694"/>
              <a:gd name="connsiteX2466" fmla="*/ 2868110 w 8682852"/>
              <a:gd name="connsiteY2466" fmla="*/ 684828 h 3679694"/>
              <a:gd name="connsiteX2467" fmla="*/ 2782656 w 8682852"/>
              <a:gd name="connsiteY2467" fmla="*/ 708139 h 3679694"/>
              <a:gd name="connsiteX2468" fmla="*/ 2755466 w 8682852"/>
              <a:gd name="connsiteY2468" fmla="*/ 715909 h 3679694"/>
              <a:gd name="connsiteX2469" fmla="*/ 2712739 w 8682852"/>
              <a:gd name="connsiteY2469" fmla="*/ 727565 h 3679694"/>
              <a:gd name="connsiteX2470" fmla="*/ 2662244 w 8682852"/>
              <a:gd name="connsiteY2470" fmla="*/ 743106 h 3679694"/>
              <a:gd name="connsiteX2471" fmla="*/ 2607864 w 8682852"/>
              <a:gd name="connsiteY2471" fmla="*/ 758647 h 3679694"/>
              <a:gd name="connsiteX2472" fmla="*/ 2565137 w 8682852"/>
              <a:gd name="connsiteY2472" fmla="*/ 770302 h 3679694"/>
              <a:gd name="connsiteX2473" fmla="*/ 2545716 w 8682852"/>
              <a:gd name="connsiteY2473" fmla="*/ 778073 h 3679694"/>
              <a:gd name="connsiteX2474" fmla="*/ 2537947 w 8682852"/>
              <a:gd name="connsiteY2474" fmla="*/ 778073 h 3679694"/>
              <a:gd name="connsiteX2475" fmla="*/ 2522410 w 8682852"/>
              <a:gd name="connsiteY2475" fmla="*/ 785843 h 3679694"/>
              <a:gd name="connsiteX2476" fmla="*/ 2483567 w 8682852"/>
              <a:gd name="connsiteY2476" fmla="*/ 793613 h 3679694"/>
              <a:gd name="connsiteX2477" fmla="*/ 2433072 w 8682852"/>
              <a:gd name="connsiteY2477" fmla="*/ 809154 h 3679694"/>
              <a:gd name="connsiteX2478" fmla="*/ 2328197 w 8682852"/>
              <a:gd name="connsiteY2478" fmla="*/ 840236 h 3679694"/>
              <a:gd name="connsiteX2479" fmla="*/ 2293239 w 8682852"/>
              <a:gd name="connsiteY2479" fmla="*/ 851892 h 3679694"/>
              <a:gd name="connsiteX2480" fmla="*/ 2277702 w 8682852"/>
              <a:gd name="connsiteY2480" fmla="*/ 855777 h 3679694"/>
              <a:gd name="connsiteX2481" fmla="*/ 2246628 w 8682852"/>
              <a:gd name="connsiteY2481" fmla="*/ 867432 h 3679694"/>
              <a:gd name="connsiteX2482" fmla="*/ 2215554 w 8682852"/>
              <a:gd name="connsiteY2482" fmla="*/ 875203 h 3679694"/>
              <a:gd name="connsiteX2483" fmla="*/ 2188363 w 8682852"/>
              <a:gd name="connsiteY2483" fmla="*/ 882973 h 3679694"/>
              <a:gd name="connsiteX2484" fmla="*/ 2149521 w 8682852"/>
              <a:gd name="connsiteY2484" fmla="*/ 894629 h 3679694"/>
              <a:gd name="connsiteX2485" fmla="*/ 2114562 w 8682852"/>
              <a:gd name="connsiteY2485" fmla="*/ 906284 h 3679694"/>
              <a:gd name="connsiteX2486" fmla="*/ 2102910 w 8682852"/>
              <a:gd name="connsiteY2486" fmla="*/ 910170 h 3679694"/>
              <a:gd name="connsiteX2487" fmla="*/ 2036877 w 8682852"/>
              <a:gd name="connsiteY2487" fmla="*/ 933481 h 3679694"/>
              <a:gd name="connsiteX2488" fmla="*/ 1978613 w 8682852"/>
              <a:gd name="connsiteY2488" fmla="*/ 952907 h 3679694"/>
              <a:gd name="connsiteX2489" fmla="*/ 1955308 w 8682852"/>
              <a:gd name="connsiteY2489" fmla="*/ 960677 h 3679694"/>
              <a:gd name="connsiteX2490" fmla="*/ 1916465 w 8682852"/>
              <a:gd name="connsiteY2490" fmla="*/ 972333 h 3679694"/>
              <a:gd name="connsiteX2491" fmla="*/ 1869854 w 8682852"/>
              <a:gd name="connsiteY2491" fmla="*/ 983988 h 3679694"/>
              <a:gd name="connsiteX2492" fmla="*/ 1838780 w 8682852"/>
              <a:gd name="connsiteY2492" fmla="*/ 991759 h 3679694"/>
              <a:gd name="connsiteX2493" fmla="*/ 1792169 w 8682852"/>
              <a:gd name="connsiteY2493" fmla="*/ 1011185 h 3679694"/>
              <a:gd name="connsiteX2494" fmla="*/ 1764979 w 8682852"/>
              <a:gd name="connsiteY2494" fmla="*/ 1022840 h 3679694"/>
              <a:gd name="connsiteX2495" fmla="*/ 1745558 w 8682852"/>
              <a:gd name="connsiteY2495" fmla="*/ 1026726 h 3679694"/>
              <a:gd name="connsiteX2496" fmla="*/ 1722252 w 8682852"/>
              <a:gd name="connsiteY2496" fmla="*/ 1034496 h 3679694"/>
              <a:gd name="connsiteX2497" fmla="*/ 1671757 w 8682852"/>
              <a:gd name="connsiteY2497" fmla="*/ 1046152 h 3679694"/>
              <a:gd name="connsiteX2498" fmla="*/ 1675641 w 8682852"/>
              <a:gd name="connsiteY2498" fmla="*/ 1042266 h 3679694"/>
              <a:gd name="connsiteX2499" fmla="*/ 1679525 w 8682852"/>
              <a:gd name="connsiteY2499" fmla="*/ 1030611 h 3679694"/>
              <a:gd name="connsiteX2500" fmla="*/ 1679525 w 8682852"/>
              <a:gd name="connsiteY2500" fmla="*/ 1026726 h 3679694"/>
              <a:gd name="connsiteX2501" fmla="*/ 1702830 w 8682852"/>
              <a:gd name="connsiteY2501" fmla="*/ 1018955 h 3679694"/>
              <a:gd name="connsiteX2502" fmla="*/ 1772748 w 8682852"/>
              <a:gd name="connsiteY2502" fmla="*/ 991759 h 3679694"/>
              <a:gd name="connsiteX2503" fmla="*/ 1799937 w 8682852"/>
              <a:gd name="connsiteY2503" fmla="*/ 980103 h 3679694"/>
              <a:gd name="connsiteX2504" fmla="*/ 1831012 w 8682852"/>
              <a:gd name="connsiteY2504" fmla="*/ 968448 h 3679694"/>
              <a:gd name="connsiteX2505" fmla="*/ 1869854 w 8682852"/>
              <a:gd name="connsiteY2505" fmla="*/ 952907 h 3679694"/>
              <a:gd name="connsiteX2506" fmla="*/ 2005803 w 8682852"/>
              <a:gd name="connsiteY2506" fmla="*/ 906284 h 3679694"/>
              <a:gd name="connsiteX2507" fmla="*/ 2067952 w 8682852"/>
              <a:gd name="connsiteY2507" fmla="*/ 886858 h 3679694"/>
              <a:gd name="connsiteX2508" fmla="*/ 2172826 w 8682852"/>
              <a:gd name="connsiteY2508" fmla="*/ 848006 h 3679694"/>
              <a:gd name="connsiteX2509" fmla="*/ 2231091 w 8682852"/>
              <a:gd name="connsiteY2509" fmla="*/ 828580 h 3679694"/>
              <a:gd name="connsiteX2510" fmla="*/ 2262165 w 8682852"/>
              <a:gd name="connsiteY2510" fmla="*/ 816925 h 3679694"/>
              <a:gd name="connsiteX2511" fmla="*/ 2293239 w 8682852"/>
              <a:gd name="connsiteY2511" fmla="*/ 809154 h 3679694"/>
              <a:gd name="connsiteX2512" fmla="*/ 2339850 w 8682852"/>
              <a:gd name="connsiteY2512" fmla="*/ 793613 h 3679694"/>
              <a:gd name="connsiteX2513" fmla="*/ 2370924 w 8682852"/>
              <a:gd name="connsiteY2513" fmla="*/ 785843 h 3679694"/>
              <a:gd name="connsiteX2514" fmla="*/ 2394229 w 8682852"/>
              <a:gd name="connsiteY2514" fmla="*/ 778073 h 3679694"/>
              <a:gd name="connsiteX2515" fmla="*/ 2417535 w 8682852"/>
              <a:gd name="connsiteY2515" fmla="*/ 770302 h 3679694"/>
              <a:gd name="connsiteX2516" fmla="*/ 2468030 w 8682852"/>
              <a:gd name="connsiteY2516" fmla="*/ 754761 h 3679694"/>
              <a:gd name="connsiteX2517" fmla="*/ 2506873 w 8682852"/>
              <a:gd name="connsiteY2517" fmla="*/ 746991 h 3679694"/>
              <a:gd name="connsiteX2518" fmla="*/ 2541832 w 8682852"/>
              <a:gd name="connsiteY2518" fmla="*/ 739221 h 3679694"/>
              <a:gd name="connsiteX2519" fmla="*/ 2572906 w 8682852"/>
              <a:gd name="connsiteY2519" fmla="*/ 727565 h 3679694"/>
              <a:gd name="connsiteX2520" fmla="*/ 2584558 w 8682852"/>
              <a:gd name="connsiteY2520" fmla="*/ 719795 h 3679694"/>
              <a:gd name="connsiteX2521" fmla="*/ 2611748 w 8682852"/>
              <a:gd name="connsiteY2521" fmla="*/ 715909 h 3679694"/>
              <a:gd name="connsiteX2522" fmla="*/ 2654475 w 8682852"/>
              <a:gd name="connsiteY2522" fmla="*/ 704254 h 3679694"/>
              <a:gd name="connsiteX2523" fmla="*/ 2689433 w 8682852"/>
              <a:gd name="connsiteY2523" fmla="*/ 692598 h 3679694"/>
              <a:gd name="connsiteX2524" fmla="*/ 2724392 w 8682852"/>
              <a:gd name="connsiteY2524" fmla="*/ 680943 h 3679694"/>
              <a:gd name="connsiteX2525" fmla="*/ 2759350 w 8682852"/>
              <a:gd name="connsiteY2525" fmla="*/ 661517 h 3679694"/>
              <a:gd name="connsiteX2526" fmla="*/ 2732161 w 8682852"/>
              <a:gd name="connsiteY2526" fmla="*/ 657631 h 3679694"/>
              <a:gd name="connsiteX2527" fmla="*/ 2685549 w 8682852"/>
              <a:gd name="connsiteY2527" fmla="*/ 669287 h 3679694"/>
              <a:gd name="connsiteX2528" fmla="*/ 2646707 w 8682852"/>
              <a:gd name="connsiteY2528" fmla="*/ 680943 h 3679694"/>
              <a:gd name="connsiteX2529" fmla="*/ 2611748 w 8682852"/>
              <a:gd name="connsiteY2529" fmla="*/ 688713 h 3679694"/>
              <a:gd name="connsiteX2530" fmla="*/ 2557369 w 8682852"/>
              <a:gd name="connsiteY2530" fmla="*/ 704254 h 3679694"/>
              <a:gd name="connsiteX2531" fmla="*/ 2460262 w 8682852"/>
              <a:gd name="connsiteY2531" fmla="*/ 735335 h 3679694"/>
              <a:gd name="connsiteX2532" fmla="*/ 2429188 w 8682852"/>
              <a:gd name="connsiteY2532" fmla="*/ 746991 h 3679694"/>
              <a:gd name="connsiteX2533" fmla="*/ 2324313 w 8682852"/>
              <a:gd name="connsiteY2533" fmla="*/ 770302 h 3679694"/>
              <a:gd name="connsiteX2534" fmla="*/ 2316544 w 8682852"/>
              <a:gd name="connsiteY2534" fmla="*/ 774187 h 3679694"/>
              <a:gd name="connsiteX2535" fmla="*/ 2312660 w 8682852"/>
              <a:gd name="connsiteY2535" fmla="*/ 774187 h 3679694"/>
              <a:gd name="connsiteX2536" fmla="*/ 2297123 w 8682852"/>
              <a:gd name="connsiteY2536" fmla="*/ 770302 h 3679694"/>
              <a:gd name="connsiteX2537" fmla="*/ 2285470 w 8682852"/>
              <a:gd name="connsiteY2537" fmla="*/ 774187 h 3679694"/>
              <a:gd name="connsiteX2538" fmla="*/ 2200016 w 8682852"/>
              <a:gd name="connsiteY2538" fmla="*/ 801384 h 3679694"/>
              <a:gd name="connsiteX2539" fmla="*/ 2184479 w 8682852"/>
              <a:gd name="connsiteY2539" fmla="*/ 809154 h 3679694"/>
              <a:gd name="connsiteX2540" fmla="*/ 2165058 w 8682852"/>
              <a:gd name="connsiteY2540" fmla="*/ 816925 h 3679694"/>
              <a:gd name="connsiteX2541" fmla="*/ 2141753 w 8682852"/>
              <a:gd name="connsiteY2541" fmla="*/ 820810 h 3679694"/>
              <a:gd name="connsiteX2542" fmla="*/ 2133984 w 8682852"/>
              <a:gd name="connsiteY2542" fmla="*/ 820810 h 3679694"/>
              <a:gd name="connsiteX2543" fmla="*/ 2137868 w 8682852"/>
              <a:gd name="connsiteY2543" fmla="*/ 816925 h 3679694"/>
              <a:gd name="connsiteX2544" fmla="*/ 2161174 w 8682852"/>
              <a:gd name="connsiteY2544" fmla="*/ 809154 h 3679694"/>
              <a:gd name="connsiteX2545" fmla="*/ 2172826 w 8682852"/>
              <a:gd name="connsiteY2545" fmla="*/ 805269 h 3679694"/>
              <a:gd name="connsiteX2546" fmla="*/ 2196132 w 8682852"/>
              <a:gd name="connsiteY2546" fmla="*/ 789728 h 3679694"/>
              <a:gd name="connsiteX2547" fmla="*/ 2219438 w 8682852"/>
              <a:gd name="connsiteY2547" fmla="*/ 781958 h 3679694"/>
              <a:gd name="connsiteX2548" fmla="*/ 2254396 w 8682852"/>
              <a:gd name="connsiteY2548" fmla="*/ 770302 h 3679694"/>
              <a:gd name="connsiteX2549" fmla="*/ 2277702 w 8682852"/>
              <a:gd name="connsiteY2549" fmla="*/ 762532 h 3679694"/>
              <a:gd name="connsiteX2550" fmla="*/ 2312660 w 8682852"/>
              <a:gd name="connsiteY2550" fmla="*/ 750876 h 3679694"/>
              <a:gd name="connsiteX2551" fmla="*/ 2355387 w 8682852"/>
              <a:gd name="connsiteY2551" fmla="*/ 735335 h 3679694"/>
              <a:gd name="connsiteX2552" fmla="*/ 2378692 w 8682852"/>
              <a:gd name="connsiteY2552" fmla="*/ 727565 h 3679694"/>
              <a:gd name="connsiteX2553" fmla="*/ 2401998 w 8682852"/>
              <a:gd name="connsiteY2553" fmla="*/ 719795 h 3679694"/>
              <a:gd name="connsiteX2554" fmla="*/ 2448609 w 8682852"/>
              <a:gd name="connsiteY2554" fmla="*/ 700369 h 3679694"/>
              <a:gd name="connsiteX2555" fmla="*/ 2460262 w 8682852"/>
              <a:gd name="connsiteY2555" fmla="*/ 692598 h 3679694"/>
              <a:gd name="connsiteX2556" fmla="*/ 2479683 w 8682852"/>
              <a:gd name="connsiteY2556" fmla="*/ 688713 h 3679694"/>
              <a:gd name="connsiteX2557" fmla="*/ 2506873 w 8682852"/>
              <a:gd name="connsiteY2557" fmla="*/ 677057 h 3679694"/>
              <a:gd name="connsiteX2558" fmla="*/ 2549600 w 8682852"/>
              <a:gd name="connsiteY2558" fmla="*/ 665402 h 3679694"/>
              <a:gd name="connsiteX2559" fmla="*/ 2627285 w 8682852"/>
              <a:gd name="connsiteY2559" fmla="*/ 630435 h 3679694"/>
              <a:gd name="connsiteX2560" fmla="*/ 2607864 w 8682852"/>
              <a:gd name="connsiteY2560" fmla="*/ 622665 h 3679694"/>
              <a:gd name="connsiteX2561" fmla="*/ 2607864 w 8682852"/>
              <a:gd name="connsiteY2561" fmla="*/ 618780 h 3679694"/>
              <a:gd name="connsiteX2562" fmla="*/ 2662244 w 8682852"/>
              <a:gd name="connsiteY2562" fmla="*/ 603239 h 3679694"/>
              <a:gd name="connsiteX2563" fmla="*/ 2658360 w 8682852"/>
              <a:gd name="connsiteY2563" fmla="*/ 607124 h 3679694"/>
              <a:gd name="connsiteX2564" fmla="*/ 2650591 w 8682852"/>
              <a:gd name="connsiteY2564" fmla="*/ 611009 h 3679694"/>
              <a:gd name="connsiteX2565" fmla="*/ 2708855 w 8682852"/>
              <a:gd name="connsiteY2565" fmla="*/ 595468 h 3679694"/>
              <a:gd name="connsiteX2566" fmla="*/ 2704970 w 8682852"/>
              <a:gd name="connsiteY2566" fmla="*/ 595468 h 3679694"/>
              <a:gd name="connsiteX2567" fmla="*/ 2697202 w 8682852"/>
              <a:gd name="connsiteY2567" fmla="*/ 591583 h 3679694"/>
              <a:gd name="connsiteX2568" fmla="*/ 2736045 w 8682852"/>
              <a:gd name="connsiteY2568" fmla="*/ 583813 h 3679694"/>
              <a:gd name="connsiteX2569" fmla="*/ 2728276 w 8682852"/>
              <a:gd name="connsiteY2569" fmla="*/ 587698 h 3679694"/>
              <a:gd name="connsiteX2570" fmla="*/ 2739929 w 8682852"/>
              <a:gd name="connsiteY2570" fmla="*/ 587698 h 3679694"/>
              <a:gd name="connsiteX2571" fmla="*/ 2767119 w 8682852"/>
              <a:gd name="connsiteY2571" fmla="*/ 587698 h 3679694"/>
              <a:gd name="connsiteX2572" fmla="*/ 2782656 w 8682852"/>
              <a:gd name="connsiteY2572" fmla="*/ 587698 h 3679694"/>
              <a:gd name="connsiteX2573" fmla="*/ 2833151 w 8682852"/>
              <a:gd name="connsiteY2573" fmla="*/ 576042 h 3679694"/>
              <a:gd name="connsiteX2574" fmla="*/ 2903068 w 8682852"/>
              <a:gd name="connsiteY2574" fmla="*/ 556616 h 3679694"/>
              <a:gd name="connsiteX2575" fmla="*/ 2961332 w 8682852"/>
              <a:gd name="connsiteY2575" fmla="*/ 541076 h 3679694"/>
              <a:gd name="connsiteX2576" fmla="*/ 3058438 w 8682852"/>
              <a:gd name="connsiteY2576" fmla="*/ 509994 h 3679694"/>
              <a:gd name="connsiteX2577" fmla="*/ 3077860 w 8682852"/>
              <a:gd name="connsiteY2577" fmla="*/ 502224 h 3679694"/>
              <a:gd name="connsiteX2578" fmla="*/ 3101165 w 8682852"/>
              <a:gd name="connsiteY2578" fmla="*/ 494453 h 3679694"/>
              <a:gd name="connsiteX2579" fmla="*/ 3085628 w 8682852"/>
              <a:gd name="connsiteY2579" fmla="*/ 494453 h 3679694"/>
              <a:gd name="connsiteX2580" fmla="*/ 3054554 w 8682852"/>
              <a:gd name="connsiteY2580" fmla="*/ 498338 h 3679694"/>
              <a:gd name="connsiteX2581" fmla="*/ 3143892 w 8682852"/>
              <a:gd name="connsiteY2581" fmla="*/ 475027 h 3679694"/>
              <a:gd name="connsiteX2582" fmla="*/ 3167198 w 8682852"/>
              <a:gd name="connsiteY2582" fmla="*/ 471142 h 3679694"/>
              <a:gd name="connsiteX2583" fmla="*/ 3163314 w 8682852"/>
              <a:gd name="connsiteY2583" fmla="*/ 478912 h 3679694"/>
              <a:gd name="connsiteX2584" fmla="*/ 3194388 w 8682852"/>
              <a:gd name="connsiteY2584" fmla="*/ 471142 h 3679694"/>
              <a:gd name="connsiteX2585" fmla="*/ 3190504 w 8682852"/>
              <a:gd name="connsiteY2585" fmla="*/ 467257 h 3679694"/>
              <a:gd name="connsiteX2586" fmla="*/ 3186619 w 8682852"/>
              <a:gd name="connsiteY2586" fmla="*/ 463372 h 3679694"/>
              <a:gd name="connsiteX2587" fmla="*/ 3202156 w 8682852"/>
              <a:gd name="connsiteY2587" fmla="*/ 463372 h 3679694"/>
              <a:gd name="connsiteX2588" fmla="*/ 3198272 w 8682852"/>
              <a:gd name="connsiteY2588" fmla="*/ 467257 h 3679694"/>
              <a:gd name="connsiteX2589" fmla="*/ 3244883 w 8682852"/>
              <a:gd name="connsiteY2589" fmla="*/ 459486 h 3679694"/>
              <a:gd name="connsiteX2590" fmla="*/ 3299263 w 8682852"/>
              <a:gd name="connsiteY2590" fmla="*/ 447831 h 3679694"/>
              <a:gd name="connsiteX2591" fmla="*/ 3341990 w 8682852"/>
              <a:gd name="connsiteY2591" fmla="*/ 436175 h 3679694"/>
              <a:gd name="connsiteX2592" fmla="*/ 3384717 w 8682852"/>
              <a:gd name="connsiteY2592" fmla="*/ 424520 h 3679694"/>
              <a:gd name="connsiteX2593" fmla="*/ 3396370 w 8682852"/>
              <a:gd name="connsiteY2593" fmla="*/ 420634 h 3679694"/>
              <a:gd name="connsiteX2594" fmla="*/ 3400254 w 8682852"/>
              <a:gd name="connsiteY2594" fmla="*/ 424520 h 3679694"/>
              <a:gd name="connsiteX2595" fmla="*/ 3404138 w 8682852"/>
              <a:gd name="connsiteY2595" fmla="*/ 420634 h 3679694"/>
              <a:gd name="connsiteX2596" fmla="*/ 3442981 w 8682852"/>
              <a:gd name="connsiteY2596" fmla="*/ 412864 h 3679694"/>
              <a:gd name="connsiteX2597" fmla="*/ 3497360 w 8682852"/>
              <a:gd name="connsiteY2597" fmla="*/ 401208 h 3679694"/>
              <a:gd name="connsiteX2598" fmla="*/ 3524550 w 8682852"/>
              <a:gd name="connsiteY2598" fmla="*/ 389553 h 3679694"/>
              <a:gd name="connsiteX2599" fmla="*/ 3567277 w 8682852"/>
              <a:gd name="connsiteY2599" fmla="*/ 370127 h 3679694"/>
              <a:gd name="connsiteX2600" fmla="*/ 3528435 w 8682852"/>
              <a:gd name="connsiteY2600" fmla="*/ 374012 h 3679694"/>
              <a:gd name="connsiteX2601" fmla="*/ 3415791 w 8682852"/>
              <a:gd name="connsiteY2601" fmla="*/ 401208 h 3679694"/>
              <a:gd name="connsiteX2602" fmla="*/ 3376948 w 8682852"/>
              <a:gd name="connsiteY2602" fmla="*/ 408979 h 3679694"/>
              <a:gd name="connsiteX2603" fmla="*/ 3256536 w 8682852"/>
              <a:gd name="connsiteY2603" fmla="*/ 436175 h 3679694"/>
              <a:gd name="connsiteX2604" fmla="*/ 3171082 w 8682852"/>
              <a:gd name="connsiteY2604" fmla="*/ 451716 h 3679694"/>
              <a:gd name="connsiteX2605" fmla="*/ 3155545 w 8682852"/>
              <a:gd name="connsiteY2605" fmla="*/ 451716 h 3679694"/>
              <a:gd name="connsiteX2606" fmla="*/ 3120587 w 8682852"/>
              <a:gd name="connsiteY2606" fmla="*/ 463372 h 3679694"/>
              <a:gd name="connsiteX2607" fmla="*/ 3077860 w 8682852"/>
              <a:gd name="connsiteY2607" fmla="*/ 475027 h 3679694"/>
              <a:gd name="connsiteX2608" fmla="*/ 2949679 w 8682852"/>
              <a:gd name="connsiteY2608" fmla="*/ 506109 h 3679694"/>
              <a:gd name="connsiteX2609" fmla="*/ 2848688 w 8682852"/>
              <a:gd name="connsiteY2609" fmla="*/ 529420 h 3679694"/>
              <a:gd name="connsiteX2610" fmla="*/ 2817614 w 8682852"/>
              <a:gd name="connsiteY2610" fmla="*/ 541076 h 3679694"/>
              <a:gd name="connsiteX2611" fmla="*/ 2813730 w 8682852"/>
              <a:gd name="connsiteY2611" fmla="*/ 533305 h 3679694"/>
              <a:gd name="connsiteX2612" fmla="*/ 2798193 w 8682852"/>
              <a:gd name="connsiteY2612" fmla="*/ 533305 h 3679694"/>
              <a:gd name="connsiteX2613" fmla="*/ 2771003 w 8682852"/>
              <a:gd name="connsiteY2613" fmla="*/ 537190 h 3679694"/>
              <a:gd name="connsiteX2614" fmla="*/ 2732161 w 8682852"/>
              <a:gd name="connsiteY2614" fmla="*/ 548846 h 3679694"/>
              <a:gd name="connsiteX2615" fmla="*/ 2677781 w 8682852"/>
              <a:gd name="connsiteY2615" fmla="*/ 564387 h 3679694"/>
              <a:gd name="connsiteX2616" fmla="*/ 2619517 w 8682852"/>
              <a:gd name="connsiteY2616" fmla="*/ 583813 h 3679694"/>
              <a:gd name="connsiteX2617" fmla="*/ 2615633 w 8682852"/>
              <a:gd name="connsiteY2617" fmla="*/ 591583 h 3679694"/>
              <a:gd name="connsiteX2618" fmla="*/ 2596211 w 8682852"/>
              <a:gd name="connsiteY2618" fmla="*/ 591583 h 3679694"/>
              <a:gd name="connsiteX2619" fmla="*/ 2603980 w 8682852"/>
              <a:gd name="connsiteY2619" fmla="*/ 587698 h 3679694"/>
              <a:gd name="connsiteX2620" fmla="*/ 2603980 w 8682852"/>
              <a:gd name="connsiteY2620" fmla="*/ 579928 h 3679694"/>
              <a:gd name="connsiteX2621" fmla="*/ 2596211 w 8682852"/>
              <a:gd name="connsiteY2621" fmla="*/ 579928 h 3679694"/>
              <a:gd name="connsiteX2622" fmla="*/ 2592327 w 8682852"/>
              <a:gd name="connsiteY2622" fmla="*/ 587698 h 3679694"/>
              <a:gd name="connsiteX2623" fmla="*/ 2592327 w 8682852"/>
              <a:gd name="connsiteY2623" fmla="*/ 591583 h 3679694"/>
              <a:gd name="connsiteX2624" fmla="*/ 2565137 w 8682852"/>
              <a:gd name="connsiteY2624" fmla="*/ 603239 h 3679694"/>
              <a:gd name="connsiteX2625" fmla="*/ 2530179 w 8682852"/>
              <a:gd name="connsiteY2625" fmla="*/ 614894 h 3679694"/>
              <a:gd name="connsiteX2626" fmla="*/ 2514642 w 8682852"/>
              <a:gd name="connsiteY2626" fmla="*/ 614894 h 3679694"/>
              <a:gd name="connsiteX2627" fmla="*/ 2557369 w 8682852"/>
              <a:gd name="connsiteY2627" fmla="*/ 599354 h 3679694"/>
              <a:gd name="connsiteX2628" fmla="*/ 2572906 w 8682852"/>
              <a:gd name="connsiteY2628" fmla="*/ 595468 h 3679694"/>
              <a:gd name="connsiteX2629" fmla="*/ 2565137 w 8682852"/>
              <a:gd name="connsiteY2629" fmla="*/ 591583 h 3679694"/>
              <a:gd name="connsiteX2630" fmla="*/ 2557369 w 8682852"/>
              <a:gd name="connsiteY2630" fmla="*/ 576042 h 3679694"/>
              <a:gd name="connsiteX2631" fmla="*/ 2565137 w 8682852"/>
              <a:gd name="connsiteY2631" fmla="*/ 568272 h 3679694"/>
              <a:gd name="connsiteX2632" fmla="*/ 2576790 w 8682852"/>
              <a:gd name="connsiteY2632" fmla="*/ 564387 h 3679694"/>
              <a:gd name="connsiteX2633" fmla="*/ 2553484 w 8682852"/>
              <a:gd name="connsiteY2633" fmla="*/ 560502 h 3679694"/>
              <a:gd name="connsiteX2634" fmla="*/ 2530179 w 8682852"/>
              <a:gd name="connsiteY2634" fmla="*/ 560502 h 3679694"/>
              <a:gd name="connsiteX2635" fmla="*/ 2565137 w 8682852"/>
              <a:gd name="connsiteY2635" fmla="*/ 544961 h 3679694"/>
              <a:gd name="connsiteX2636" fmla="*/ 2600095 w 8682852"/>
              <a:gd name="connsiteY2636" fmla="*/ 533305 h 3679694"/>
              <a:gd name="connsiteX2637" fmla="*/ 2642823 w 8682852"/>
              <a:gd name="connsiteY2637" fmla="*/ 521650 h 3679694"/>
              <a:gd name="connsiteX2638" fmla="*/ 2685549 w 8682852"/>
              <a:gd name="connsiteY2638" fmla="*/ 509994 h 3679694"/>
              <a:gd name="connsiteX2639" fmla="*/ 2736045 w 8682852"/>
              <a:gd name="connsiteY2639" fmla="*/ 498338 h 3679694"/>
              <a:gd name="connsiteX2640" fmla="*/ 2817614 w 8682852"/>
              <a:gd name="connsiteY2640" fmla="*/ 471142 h 3679694"/>
              <a:gd name="connsiteX2641" fmla="*/ 2856457 w 8682852"/>
              <a:gd name="connsiteY2641" fmla="*/ 463372 h 3679694"/>
              <a:gd name="connsiteX2642" fmla="*/ 2891415 w 8682852"/>
              <a:gd name="connsiteY2642" fmla="*/ 451716 h 3679694"/>
              <a:gd name="connsiteX2643" fmla="*/ 2934142 w 8682852"/>
              <a:gd name="connsiteY2643" fmla="*/ 443946 h 3679694"/>
              <a:gd name="connsiteX2644" fmla="*/ 2984637 w 8682852"/>
              <a:gd name="connsiteY2644" fmla="*/ 428405 h 3679694"/>
              <a:gd name="connsiteX2645" fmla="*/ 3031249 w 8682852"/>
              <a:gd name="connsiteY2645" fmla="*/ 420634 h 3679694"/>
              <a:gd name="connsiteX2646" fmla="*/ 3062323 w 8682852"/>
              <a:gd name="connsiteY2646" fmla="*/ 420634 h 3679694"/>
              <a:gd name="connsiteX2647" fmla="*/ 3077860 w 8682852"/>
              <a:gd name="connsiteY2647" fmla="*/ 408979 h 3679694"/>
              <a:gd name="connsiteX2648" fmla="*/ 3093397 w 8682852"/>
              <a:gd name="connsiteY2648" fmla="*/ 393438 h 3679694"/>
              <a:gd name="connsiteX2649" fmla="*/ 3105050 w 8682852"/>
              <a:gd name="connsiteY2649" fmla="*/ 397323 h 3679694"/>
              <a:gd name="connsiteX2650" fmla="*/ 3128355 w 8682852"/>
              <a:gd name="connsiteY2650" fmla="*/ 397323 h 3679694"/>
              <a:gd name="connsiteX2651" fmla="*/ 3140008 w 8682852"/>
              <a:gd name="connsiteY2651" fmla="*/ 393438 h 3679694"/>
              <a:gd name="connsiteX2652" fmla="*/ 3151661 w 8682852"/>
              <a:gd name="connsiteY2652" fmla="*/ 385668 h 3679694"/>
              <a:gd name="connsiteX2653" fmla="*/ 3163314 w 8682852"/>
              <a:gd name="connsiteY2653" fmla="*/ 381782 h 3679694"/>
              <a:gd name="connsiteX2654" fmla="*/ 3198272 w 8682852"/>
              <a:gd name="connsiteY2654" fmla="*/ 377897 h 3679694"/>
              <a:gd name="connsiteX2655" fmla="*/ 3272073 w 8682852"/>
              <a:gd name="connsiteY2655" fmla="*/ 362356 h 3679694"/>
              <a:gd name="connsiteX2656" fmla="*/ 3275957 w 8682852"/>
              <a:gd name="connsiteY2656" fmla="*/ 354586 h 3679694"/>
              <a:gd name="connsiteX2657" fmla="*/ 3314800 w 8682852"/>
              <a:gd name="connsiteY2657" fmla="*/ 339045 h 3679694"/>
              <a:gd name="connsiteX2658" fmla="*/ 3341990 w 8682852"/>
              <a:gd name="connsiteY2658" fmla="*/ 339045 h 3679694"/>
              <a:gd name="connsiteX2659" fmla="*/ 3345874 w 8682852"/>
              <a:gd name="connsiteY2659" fmla="*/ 342930 h 3679694"/>
              <a:gd name="connsiteX2660" fmla="*/ 3357527 w 8682852"/>
              <a:gd name="connsiteY2660" fmla="*/ 342930 h 3679694"/>
              <a:gd name="connsiteX2661" fmla="*/ 3369180 w 8682852"/>
              <a:gd name="connsiteY2661" fmla="*/ 335160 h 3679694"/>
              <a:gd name="connsiteX2662" fmla="*/ 3408022 w 8682852"/>
              <a:gd name="connsiteY2662" fmla="*/ 319619 h 3679694"/>
              <a:gd name="connsiteX2663" fmla="*/ 3415791 w 8682852"/>
              <a:gd name="connsiteY2663" fmla="*/ 319619 h 3679694"/>
              <a:gd name="connsiteX2664" fmla="*/ 3431328 w 8682852"/>
              <a:gd name="connsiteY2664" fmla="*/ 319619 h 3679694"/>
              <a:gd name="connsiteX2665" fmla="*/ 3419675 w 8682852"/>
              <a:gd name="connsiteY2665" fmla="*/ 327390 h 3679694"/>
              <a:gd name="connsiteX2666" fmla="*/ 3408022 w 8682852"/>
              <a:gd name="connsiteY2666" fmla="*/ 339045 h 3679694"/>
              <a:gd name="connsiteX2667" fmla="*/ 3442981 w 8682852"/>
              <a:gd name="connsiteY2667" fmla="*/ 335160 h 3679694"/>
              <a:gd name="connsiteX2668" fmla="*/ 3450749 w 8682852"/>
              <a:gd name="connsiteY2668" fmla="*/ 335160 h 3679694"/>
              <a:gd name="connsiteX2669" fmla="*/ 3474055 w 8682852"/>
              <a:gd name="connsiteY2669" fmla="*/ 331275 h 3679694"/>
              <a:gd name="connsiteX2670" fmla="*/ 3489592 w 8682852"/>
              <a:gd name="connsiteY2670" fmla="*/ 323504 h 3679694"/>
              <a:gd name="connsiteX2671" fmla="*/ 3501245 w 8682852"/>
              <a:gd name="connsiteY2671" fmla="*/ 315734 h 3679694"/>
              <a:gd name="connsiteX2672" fmla="*/ 3524550 w 8682852"/>
              <a:gd name="connsiteY2672" fmla="*/ 319619 h 3679694"/>
              <a:gd name="connsiteX2673" fmla="*/ 3540087 w 8682852"/>
              <a:gd name="connsiteY2673" fmla="*/ 315734 h 3679694"/>
              <a:gd name="connsiteX2674" fmla="*/ 3563393 w 8682852"/>
              <a:gd name="connsiteY2674" fmla="*/ 307964 h 3679694"/>
              <a:gd name="connsiteX2675" fmla="*/ 3586699 w 8682852"/>
              <a:gd name="connsiteY2675" fmla="*/ 304078 h 3679694"/>
              <a:gd name="connsiteX2676" fmla="*/ 3610004 w 8682852"/>
              <a:gd name="connsiteY2676" fmla="*/ 300193 h 3679694"/>
              <a:gd name="connsiteX2677" fmla="*/ 3621657 w 8682852"/>
              <a:gd name="connsiteY2677" fmla="*/ 296308 h 3679694"/>
              <a:gd name="connsiteX2678" fmla="*/ 3633310 w 8682852"/>
              <a:gd name="connsiteY2678" fmla="*/ 288538 h 3679694"/>
              <a:gd name="connsiteX2679" fmla="*/ 3637194 w 8682852"/>
              <a:gd name="connsiteY2679" fmla="*/ 280767 h 3679694"/>
              <a:gd name="connsiteX2680" fmla="*/ 3641078 w 8682852"/>
              <a:gd name="connsiteY2680" fmla="*/ 272997 h 3679694"/>
              <a:gd name="connsiteX2681" fmla="*/ 3648847 w 8682852"/>
              <a:gd name="connsiteY2681" fmla="*/ 276882 h 3679694"/>
              <a:gd name="connsiteX2682" fmla="*/ 3664384 w 8682852"/>
              <a:gd name="connsiteY2682" fmla="*/ 284653 h 3679694"/>
              <a:gd name="connsiteX2683" fmla="*/ 3672152 w 8682852"/>
              <a:gd name="connsiteY2683" fmla="*/ 292423 h 3679694"/>
              <a:gd name="connsiteX2684" fmla="*/ 3672152 w 8682852"/>
              <a:gd name="connsiteY2684" fmla="*/ 296308 h 3679694"/>
              <a:gd name="connsiteX2685" fmla="*/ 3722648 w 8682852"/>
              <a:gd name="connsiteY2685" fmla="*/ 288538 h 3679694"/>
              <a:gd name="connsiteX2686" fmla="*/ 3753722 w 8682852"/>
              <a:gd name="connsiteY2686" fmla="*/ 288538 h 3679694"/>
              <a:gd name="connsiteX2687" fmla="*/ 3765375 w 8682852"/>
              <a:gd name="connsiteY2687" fmla="*/ 288538 h 3679694"/>
              <a:gd name="connsiteX2688" fmla="*/ 3769259 w 8682852"/>
              <a:gd name="connsiteY2688" fmla="*/ 284653 h 3679694"/>
              <a:gd name="connsiteX2689" fmla="*/ 3777027 w 8682852"/>
              <a:gd name="connsiteY2689" fmla="*/ 280767 h 3679694"/>
              <a:gd name="connsiteX2690" fmla="*/ 3761490 w 8682852"/>
              <a:gd name="connsiteY2690" fmla="*/ 276882 h 3679694"/>
              <a:gd name="connsiteX2691" fmla="*/ 3742069 w 8682852"/>
              <a:gd name="connsiteY2691" fmla="*/ 269112 h 3679694"/>
              <a:gd name="connsiteX2692" fmla="*/ 3765375 w 8682852"/>
              <a:gd name="connsiteY2692" fmla="*/ 265227 h 3679694"/>
              <a:gd name="connsiteX2693" fmla="*/ 3788680 w 8682852"/>
              <a:gd name="connsiteY2693" fmla="*/ 257456 h 3679694"/>
              <a:gd name="connsiteX2694" fmla="*/ 3796449 w 8682852"/>
              <a:gd name="connsiteY2694" fmla="*/ 253571 h 3679694"/>
              <a:gd name="connsiteX2695" fmla="*/ 3811986 w 8682852"/>
              <a:gd name="connsiteY2695" fmla="*/ 249686 h 3679694"/>
              <a:gd name="connsiteX2696" fmla="*/ 3827523 w 8682852"/>
              <a:gd name="connsiteY2696" fmla="*/ 245801 h 3679694"/>
              <a:gd name="connsiteX2697" fmla="*/ 3843060 w 8682852"/>
              <a:gd name="connsiteY2697" fmla="*/ 249686 h 3679694"/>
              <a:gd name="connsiteX2698" fmla="*/ 3858597 w 8682852"/>
              <a:gd name="connsiteY2698" fmla="*/ 241915 h 3679694"/>
              <a:gd name="connsiteX2699" fmla="*/ 3885787 w 8682852"/>
              <a:gd name="connsiteY2699" fmla="*/ 226375 h 3679694"/>
              <a:gd name="connsiteX2700" fmla="*/ 3916861 w 8682852"/>
              <a:gd name="connsiteY2700" fmla="*/ 226375 h 3679694"/>
              <a:gd name="connsiteX2701" fmla="*/ 3912977 w 8682852"/>
              <a:gd name="connsiteY2701" fmla="*/ 234145 h 3679694"/>
              <a:gd name="connsiteX2702" fmla="*/ 3912977 w 8682852"/>
              <a:gd name="connsiteY2702" fmla="*/ 241915 h 3679694"/>
              <a:gd name="connsiteX2703" fmla="*/ 3947935 w 8682852"/>
              <a:gd name="connsiteY2703" fmla="*/ 238030 h 3679694"/>
              <a:gd name="connsiteX2704" fmla="*/ 3990662 w 8682852"/>
              <a:gd name="connsiteY2704" fmla="*/ 222489 h 3679694"/>
              <a:gd name="connsiteX2705" fmla="*/ 4076116 w 8682852"/>
              <a:gd name="connsiteY2705" fmla="*/ 199178 h 3679694"/>
              <a:gd name="connsiteX2706" fmla="*/ 4173222 w 8682852"/>
              <a:gd name="connsiteY2706" fmla="*/ 183637 h 3679694"/>
              <a:gd name="connsiteX2707" fmla="*/ 4215949 w 8682852"/>
              <a:gd name="connsiteY2707" fmla="*/ 179752 h 3679694"/>
              <a:gd name="connsiteX2708" fmla="*/ 4305287 w 8682852"/>
              <a:gd name="connsiteY2708" fmla="*/ 171982 h 3679694"/>
              <a:gd name="connsiteX2709" fmla="*/ 4324709 w 8682852"/>
              <a:gd name="connsiteY2709" fmla="*/ 168097 h 3679694"/>
              <a:gd name="connsiteX2710" fmla="*/ 4355783 w 8682852"/>
              <a:gd name="connsiteY2710" fmla="*/ 160326 h 3679694"/>
              <a:gd name="connsiteX2711" fmla="*/ 4421815 w 8682852"/>
              <a:gd name="connsiteY2711" fmla="*/ 152556 h 3679694"/>
              <a:gd name="connsiteX2712" fmla="*/ 4515038 w 8682852"/>
              <a:gd name="connsiteY2712" fmla="*/ 140900 h 3679694"/>
              <a:gd name="connsiteX2713" fmla="*/ 4530575 w 8682852"/>
              <a:gd name="connsiteY2713" fmla="*/ 137015 h 3679694"/>
              <a:gd name="connsiteX2714" fmla="*/ 4561649 w 8682852"/>
              <a:gd name="connsiteY2714" fmla="*/ 133130 h 3679694"/>
              <a:gd name="connsiteX2715" fmla="*/ 4592723 w 8682852"/>
              <a:gd name="connsiteY2715" fmla="*/ 129245 h 3679694"/>
              <a:gd name="connsiteX2716" fmla="*/ 4612144 w 8682852"/>
              <a:gd name="connsiteY2716" fmla="*/ 129245 h 3679694"/>
              <a:gd name="connsiteX2717" fmla="*/ 4639334 w 8682852"/>
              <a:gd name="connsiteY2717" fmla="*/ 129245 h 3679694"/>
              <a:gd name="connsiteX2718" fmla="*/ 4674292 w 8682852"/>
              <a:gd name="connsiteY2718" fmla="*/ 125359 h 3679694"/>
              <a:gd name="connsiteX2719" fmla="*/ 4705367 w 8682852"/>
              <a:gd name="connsiteY2719" fmla="*/ 121474 h 3679694"/>
              <a:gd name="connsiteX2720" fmla="*/ 4755862 w 8682852"/>
              <a:gd name="connsiteY2720" fmla="*/ 113704 h 3679694"/>
              <a:gd name="connsiteX2721" fmla="*/ 4771399 w 8682852"/>
              <a:gd name="connsiteY2721" fmla="*/ 117589 h 3679694"/>
              <a:gd name="connsiteX2722" fmla="*/ 4825779 w 8682852"/>
              <a:gd name="connsiteY2722" fmla="*/ 117589 h 3679694"/>
              <a:gd name="connsiteX2723" fmla="*/ 4837431 w 8682852"/>
              <a:gd name="connsiteY2723" fmla="*/ 117589 h 3679694"/>
              <a:gd name="connsiteX2724" fmla="*/ 4841316 w 8682852"/>
              <a:gd name="connsiteY2724" fmla="*/ 121474 h 3679694"/>
              <a:gd name="connsiteX2725" fmla="*/ 4849084 w 8682852"/>
              <a:gd name="connsiteY2725" fmla="*/ 125359 h 3679694"/>
              <a:gd name="connsiteX2726" fmla="*/ 4926770 w 8682852"/>
              <a:gd name="connsiteY2726" fmla="*/ 105933 h 3679694"/>
              <a:gd name="connsiteX2727" fmla="*/ 4934538 w 8682852"/>
              <a:gd name="connsiteY2727" fmla="*/ 109819 h 3679694"/>
              <a:gd name="connsiteX2728" fmla="*/ 4953959 w 8682852"/>
              <a:gd name="connsiteY2728" fmla="*/ 105933 h 3679694"/>
              <a:gd name="connsiteX2729" fmla="*/ 4981149 w 8682852"/>
              <a:gd name="connsiteY2729" fmla="*/ 102048 h 3679694"/>
              <a:gd name="connsiteX2730" fmla="*/ 5012223 w 8682852"/>
              <a:gd name="connsiteY2730" fmla="*/ 102048 h 3679694"/>
              <a:gd name="connsiteX2731" fmla="*/ 5043297 w 8682852"/>
              <a:gd name="connsiteY2731" fmla="*/ 98163 h 3679694"/>
              <a:gd name="connsiteX2732" fmla="*/ 5078256 w 8682852"/>
              <a:gd name="connsiteY2732" fmla="*/ 98163 h 3679694"/>
              <a:gd name="connsiteX2733" fmla="*/ 5097677 w 8682852"/>
              <a:gd name="connsiteY2733" fmla="*/ 98163 h 3679694"/>
              <a:gd name="connsiteX2734" fmla="*/ 5140404 w 8682852"/>
              <a:gd name="connsiteY2734" fmla="*/ 86507 h 3679694"/>
              <a:gd name="connsiteX2735" fmla="*/ 5159825 w 8682852"/>
              <a:gd name="connsiteY2735" fmla="*/ 86507 h 3679694"/>
              <a:gd name="connsiteX2736" fmla="*/ 5187015 w 8682852"/>
              <a:gd name="connsiteY2736" fmla="*/ 86507 h 3679694"/>
              <a:gd name="connsiteX2737" fmla="*/ 5218089 w 8682852"/>
              <a:gd name="connsiteY2737" fmla="*/ 82622 h 3679694"/>
              <a:gd name="connsiteX2738" fmla="*/ 5237511 w 8682852"/>
              <a:gd name="connsiteY2738" fmla="*/ 82622 h 3679694"/>
              <a:gd name="connsiteX2739" fmla="*/ 5260816 w 8682852"/>
              <a:gd name="connsiteY2739" fmla="*/ 78737 h 3679694"/>
              <a:gd name="connsiteX2740" fmla="*/ 5303543 w 8682852"/>
              <a:gd name="connsiteY2740" fmla="*/ 70967 h 3679694"/>
              <a:gd name="connsiteX2741" fmla="*/ 5334617 w 8682852"/>
              <a:gd name="connsiteY2741" fmla="*/ 59311 h 3679694"/>
              <a:gd name="connsiteX2742" fmla="*/ 5268585 w 8682852"/>
              <a:gd name="connsiteY2742" fmla="*/ 51541 h 3679694"/>
              <a:gd name="connsiteX2743" fmla="*/ 5260816 w 8682852"/>
              <a:gd name="connsiteY2743" fmla="*/ 43770 h 3679694"/>
              <a:gd name="connsiteX2744" fmla="*/ 5284122 w 8682852"/>
              <a:gd name="connsiteY2744" fmla="*/ 36000 h 3679694"/>
              <a:gd name="connsiteX2745" fmla="*/ 5420071 w 8682852"/>
              <a:gd name="connsiteY2745" fmla="*/ 28229 h 3679694"/>
              <a:gd name="connsiteX2746" fmla="*/ 5443377 w 8682852"/>
              <a:gd name="connsiteY2746" fmla="*/ 32115 h 3679694"/>
              <a:gd name="connsiteX2747" fmla="*/ 5466682 w 8682852"/>
              <a:gd name="connsiteY2747" fmla="*/ 36000 h 3679694"/>
              <a:gd name="connsiteX2748" fmla="*/ 5493872 w 8682852"/>
              <a:gd name="connsiteY2748" fmla="*/ 24344 h 3679694"/>
              <a:gd name="connsiteX2749" fmla="*/ 5521062 w 8682852"/>
              <a:gd name="connsiteY2749" fmla="*/ 12689 h 3679694"/>
              <a:gd name="connsiteX2750" fmla="*/ 5600811 w 8682852"/>
              <a:gd name="connsiteY2750" fmla="*/ 123 h 367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Lst>
            <a:rect l="l" t="t" r="r" b="b"/>
            <a:pathLst>
              <a:path w="8682852" h="3679694">
                <a:moveTo>
                  <a:pt x="5600811" y="123"/>
                </a:moveTo>
                <a:cubicBezTo>
                  <a:pt x="5610400" y="-181"/>
                  <a:pt x="5618168" y="62"/>
                  <a:pt x="5622053" y="1033"/>
                </a:cubicBezTo>
                <a:cubicBezTo>
                  <a:pt x="5629821" y="4918"/>
                  <a:pt x="5641474" y="24344"/>
                  <a:pt x="5641474" y="32115"/>
                </a:cubicBezTo>
                <a:cubicBezTo>
                  <a:pt x="5641474" y="32115"/>
                  <a:pt x="5641474" y="39885"/>
                  <a:pt x="5645358" y="43770"/>
                </a:cubicBezTo>
                <a:cubicBezTo>
                  <a:pt x="5645358" y="47655"/>
                  <a:pt x="5660895" y="51541"/>
                  <a:pt x="5660895" y="55426"/>
                </a:cubicBezTo>
                <a:cubicBezTo>
                  <a:pt x="5660895" y="59311"/>
                  <a:pt x="5649243" y="74852"/>
                  <a:pt x="5649243" y="82622"/>
                </a:cubicBezTo>
                <a:cubicBezTo>
                  <a:pt x="5657011" y="109819"/>
                  <a:pt x="5649243" y="140900"/>
                  <a:pt x="5633705" y="175867"/>
                </a:cubicBezTo>
                <a:cubicBezTo>
                  <a:pt x="5629821" y="183637"/>
                  <a:pt x="5641474" y="179752"/>
                  <a:pt x="5653127" y="183637"/>
                </a:cubicBezTo>
                <a:cubicBezTo>
                  <a:pt x="5657011" y="183637"/>
                  <a:pt x="5660895" y="191408"/>
                  <a:pt x="5660895" y="191408"/>
                </a:cubicBezTo>
                <a:cubicBezTo>
                  <a:pt x="5664780" y="199178"/>
                  <a:pt x="5579326" y="203063"/>
                  <a:pt x="5571557" y="203063"/>
                </a:cubicBezTo>
                <a:cubicBezTo>
                  <a:pt x="5559904" y="206949"/>
                  <a:pt x="5536599" y="206949"/>
                  <a:pt x="5524946" y="203063"/>
                </a:cubicBezTo>
                <a:cubicBezTo>
                  <a:pt x="5521062" y="203063"/>
                  <a:pt x="5513293" y="203063"/>
                  <a:pt x="5501641" y="206949"/>
                </a:cubicBezTo>
                <a:cubicBezTo>
                  <a:pt x="5493872" y="210834"/>
                  <a:pt x="5486103" y="210834"/>
                  <a:pt x="5486103" y="210834"/>
                </a:cubicBezTo>
                <a:cubicBezTo>
                  <a:pt x="5458914" y="210834"/>
                  <a:pt x="5447261" y="210834"/>
                  <a:pt x="5443377" y="210834"/>
                </a:cubicBezTo>
                <a:cubicBezTo>
                  <a:pt x="5431724" y="214719"/>
                  <a:pt x="5420071" y="214719"/>
                  <a:pt x="5416187" y="210834"/>
                </a:cubicBezTo>
                <a:cubicBezTo>
                  <a:pt x="5408418" y="206949"/>
                  <a:pt x="5408418" y="206949"/>
                  <a:pt x="5412302" y="199178"/>
                </a:cubicBezTo>
                <a:cubicBezTo>
                  <a:pt x="5412302" y="191408"/>
                  <a:pt x="5408418" y="187523"/>
                  <a:pt x="5400650" y="187523"/>
                </a:cubicBezTo>
                <a:cubicBezTo>
                  <a:pt x="5396765" y="187523"/>
                  <a:pt x="5388997" y="187523"/>
                  <a:pt x="5388997" y="187523"/>
                </a:cubicBezTo>
                <a:cubicBezTo>
                  <a:pt x="5385113" y="187523"/>
                  <a:pt x="5369576" y="187523"/>
                  <a:pt x="5357923" y="187523"/>
                </a:cubicBezTo>
                <a:cubicBezTo>
                  <a:pt x="5342386" y="191408"/>
                  <a:pt x="5322964" y="191408"/>
                  <a:pt x="5311312" y="191408"/>
                </a:cubicBezTo>
                <a:cubicBezTo>
                  <a:pt x="5299659" y="191408"/>
                  <a:pt x="5280237" y="195293"/>
                  <a:pt x="5268585" y="195293"/>
                </a:cubicBezTo>
                <a:cubicBezTo>
                  <a:pt x="5256932" y="195293"/>
                  <a:pt x="5245279" y="195293"/>
                  <a:pt x="5241395" y="195293"/>
                </a:cubicBezTo>
                <a:cubicBezTo>
                  <a:pt x="5237511" y="191408"/>
                  <a:pt x="5229742" y="191408"/>
                  <a:pt x="5221974" y="195293"/>
                </a:cubicBezTo>
                <a:cubicBezTo>
                  <a:pt x="5214205" y="195293"/>
                  <a:pt x="5202552" y="195293"/>
                  <a:pt x="5190899" y="195293"/>
                </a:cubicBezTo>
                <a:cubicBezTo>
                  <a:pt x="5183131" y="195293"/>
                  <a:pt x="5171478" y="195293"/>
                  <a:pt x="5167594" y="195293"/>
                </a:cubicBezTo>
                <a:cubicBezTo>
                  <a:pt x="5163710" y="195293"/>
                  <a:pt x="5155941" y="195293"/>
                  <a:pt x="5148173" y="195293"/>
                </a:cubicBezTo>
                <a:cubicBezTo>
                  <a:pt x="5144288" y="191408"/>
                  <a:pt x="5136520" y="191408"/>
                  <a:pt x="5132635" y="191408"/>
                </a:cubicBezTo>
                <a:cubicBezTo>
                  <a:pt x="5128751" y="195293"/>
                  <a:pt x="5120983" y="191408"/>
                  <a:pt x="5117098" y="191408"/>
                </a:cubicBezTo>
                <a:cubicBezTo>
                  <a:pt x="5113214" y="187523"/>
                  <a:pt x="5109330" y="187523"/>
                  <a:pt x="5105446" y="191408"/>
                </a:cubicBezTo>
                <a:cubicBezTo>
                  <a:pt x="5093793" y="195293"/>
                  <a:pt x="5070487" y="199178"/>
                  <a:pt x="5058834" y="195293"/>
                </a:cubicBezTo>
                <a:cubicBezTo>
                  <a:pt x="5051066" y="191408"/>
                  <a:pt x="5023876" y="195293"/>
                  <a:pt x="5012223" y="195293"/>
                </a:cubicBezTo>
                <a:cubicBezTo>
                  <a:pt x="5008339" y="199178"/>
                  <a:pt x="5000571" y="199178"/>
                  <a:pt x="4992802" y="203063"/>
                </a:cubicBezTo>
                <a:cubicBezTo>
                  <a:pt x="4985033" y="206949"/>
                  <a:pt x="4981149" y="206949"/>
                  <a:pt x="4969496" y="203063"/>
                </a:cubicBezTo>
                <a:cubicBezTo>
                  <a:pt x="4950075" y="199178"/>
                  <a:pt x="4953959" y="187523"/>
                  <a:pt x="4973381" y="191408"/>
                </a:cubicBezTo>
                <a:cubicBezTo>
                  <a:pt x="4981149" y="191408"/>
                  <a:pt x="5031645" y="187523"/>
                  <a:pt x="5031645" y="187523"/>
                </a:cubicBezTo>
                <a:cubicBezTo>
                  <a:pt x="5031645" y="183637"/>
                  <a:pt x="5031645" y="179752"/>
                  <a:pt x="5027760" y="175867"/>
                </a:cubicBezTo>
                <a:cubicBezTo>
                  <a:pt x="5027760" y="175867"/>
                  <a:pt x="5027760" y="175867"/>
                  <a:pt x="5023876" y="168097"/>
                </a:cubicBezTo>
                <a:cubicBezTo>
                  <a:pt x="5023876" y="168097"/>
                  <a:pt x="5023876" y="168097"/>
                  <a:pt x="4996686" y="171982"/>
                </a:cubicBezTo>
                <a:cubicBezTo>
                  <a:pt x="4969496" y="179752"/>
                  <a:pt x="4953959" y="179752"/>
                  <a:pt x="4942307" y="175867"/>
                </a:cubicBezTo>
                <a:cubicBezTo>
                  <a:pt x="4938422" y="171982"/>
                  <a:pt x="4926770" y="175867"/>
                  <a:pt x="4919001" y="175867"/>
                </a:cubicBezTo>
                <a:cubicBezTo>
                  <a:pt x="4911232" y="179752"/>
                  <a:pt x="4903464" y="179752"/>
                  <a:pt x="4899580" y="175867"/>
                </a:cubicBezTo>
                <a:cubicBezTo>
                  <a:pt x="4895695" y="175867"/>
                  <a:pt x="4884043" y="175867"/>
                  <a:pt x="4876274" y="175867"/>
                </a:cubicBezTo>
                <a:cubicBezTo>
                  <a:pt x="4868506" y="175867"/>
                  <a:pt x="4860737" y="175867"/>
                  <a:pt x="4860737" y="175867"/>
                </a:cubicBezTo>
                <a:cubicBezTo>
                  <a:pt x="4860737" y="175867"/>
                  <a:pt x="4852969" y="175867"/>
                  <a:pt x="4845200" y="179752"/>
                </a:cubicBezTo>
                <a:cubicBezTo>
                  <a:pt x="4837431" y="183637"/>
                  <a:pt x="4829663" y="183637"/>
                  <a:pt x="4829663" y="183637"/>
                </a:cubicBezTo>
                <a:cubicBezTo>
                  <a:pt x="4825779" y="183637"/>
                  <a:pt x="4814126" y="183637"/>
                  <a:pt x="4802473" y="187523"/>
                </a:cubicBezTo>
                <a:cubicBezTo>
                  <a:pt x="4732556" y="199178"/>
                  <a:pt x="4631566" y="206949"/>
                  <a:pt x="4623797" y="203063"/>
                </a:cubicBezTo>
                <a:cubicBezTo>
                  <a:pt x="4623797" y="199178"/>
                  <a:pt x="4616028" y="199178"/>
                  <a:pt x="4616028" y="199178"/>
                </a:cubicBezTo>
                <a:cubicBezTo>
                  <a:pt x="4612144" y="199178"/>
                  <a:pt x="4612144" y="203063"/>
                  <a:pt x="4619913" y="206949"/>
                </a:cubicBezTo>
                <a:cubicBezTo>
                  <a:pt x="4627681" y="210834"/>
                  <a:pt x="4635450" y="214719"/>
                  <a:pt x="4639334" y="214719"/>
                </a:cubicBezTo>
                <a:cubicBezTo>
                  <a:pt x="4643218" y="214719"/>
                  <a:pt x="4658755" y="218604"/>
                  <a:pt x="4658755" y="226375"/>
                </a:cubicBezTo>
                <a:cubicBezTo>
                  <a:pt x="4658755" y="226375"/>
                  <a:pt x="4658755" y="230260"/>
                  <a:pt x="4662640" y="226375"/>
                </a:cubicBezTo>
                <a:cubicBezTo>
                  <a:pt x="4662640" y="226375"/>
                  <a:pt x="4666524" y="226375"/>
                  <a:pt x="4666524" y="226375"/>
                </a:cubicBezTo>
                <a:cubicBezTo>
                  <a:pt x="4666524" y="234145"/>
                  <a:pt x="4647103" y="238030"/>
                  <a:pt x="4619913" y="238030"/>
                </a:cubicBezTo>
                <a:cubicBezTo>
                  <a:pt x="4604376" y="238030"/>
                  <a:pt x="4588839" y="238030"/>
                  <a:pt x="4584954" y="241915"/>
                </a:cubicBezTo>
                <a:cubicBezTo>
                  <a:pt x="4584954" y="241915"/>
                  <a:pt x="4565533" y="245801"/>
                  <a:pt x="4549996" y="245801"/>
                </a:cubicBezTo>
                <a:cubicBezTo>
                  <a:pt x="4534459" y="245801"/>
                  <a:pt x="4518922" y="245801"/>
                  <a:pt x="4515038" y="249686"/>
                </a:cubicBezTo>
                <a:cubicBezTo>
                  <a:pt x="4507269" y="249686"/>
                  <a:pt x="4491732" y="249686"/>
                  <a:pt x="4480079" y="253571"/>
                </a:cubicBezTo>
                <a:cubicBezTo>
                  <a:pt x="4437352" y="257456"/>
                  <a:pt x="4394625" y="265227"/>
                  <a:pt x="4379088" y="265227"/>
                </a:cubicBezTo>
                <a:cubicBezTo>
                  <a:pt x="4367436" y="265227"/>
                  <a:pt x="4351899" y="269112"/>
                  <a:pt x="4340246" y="272997"/>
                </a:cubicBezTo>
                <a:cubicBezTo>
                  <a:pt x="4324709" y="276882"/>
                  <a:pt x="4309172" y="280767"/>
                  <a:pt x="4301403" y="284653"/>
                </a:cubicBezTo>
                <a:cubicBezTo>
                  <a:pt x="4293635" y="284653"/>
                  <a:pt x="4274213" y="288538"/>
                  <a:pt x="4254792" y="292423"/>
                </a:cubicBezTo>
                <a:cubicBezTo>
                  <a:pt x="4235371" y="296308"/>
                  <a:pt x="4219834" y="300193"/>
                  <a:pt x="4215949" y="300193"/>
                </a:cubicBezTo>
                <a:cubicBezTo>
                  <a:pt x="4215949" y="300193"/>
                  <a:pt x="4215949" y="300193"/>
                  <a:pt x="4208181" y="307964"/>
                </a:cubicBezTo>
                <a:cubicBezTo>
                  <a:pt x="4208181" y="307964"/>
                  <a:pt x="4208181" y="307964"/>
                  <a:pt x="4223718" y="307964"/>
                </a:cubicBezTo>
                <a:cubicBezTo>
                  <a:pt x="4231486" y="307964"/>
                  <a:pt x="4243139" y="304078"/>
                  <a:pt x="4254792" y="304078"/>
                </a:cubicBezTo>
                <a:cubicBezTo>
                  <a:pt x="4266445" y="300193"/>
                  <a:pt x="4266445" y="300193"/>
                  <a:pt x="4266445" y="304078"/>
                </a:cubicBezTo>
                <a:cubicBezTo>
                  <a:pt x="4266445" y="307964"/>
                  <a:pt x="4270329" y="311849"/>
                  <a:pt x="4285866" y="307964"/>
                </a:cubicBezTo>
                <a:cubicBezTo>
                  <a:pt x="4293635" y="304078"/>
                  <a:pt x="4305287" y="304078"/>
                  <a:pt x="4309172" y="304078"/>
                </a:cubicBezTo>
                <a:cubicBezTo>
                  <a:pt x="4313056" y="304078"/>
                  <a:pt x="4316940" y="304078"/>
                  <a:pt x="4316940" y="300193"/>
                </a:cubicBezTo>
                <a:cubicBezTo>
                  <a:pt x="4313056" y="300193"/>
                  <a:pt x="4309172" y="300193"/>
                  <a:pt x="4297519" y="300193"/>
                </a:cubicBezTo>
                <a:cubicBezTo>
                  <a:pt x="4285866" y="304078"/>
                  <a:pt x="4278098" y="304078"/>
                  <a:pt x="4281982" y="300193"/>
                </a:cubicBezTo>
                <a:cubicBezTo>
                  <a:pt x="4285866" y="296308"/>
                  <a:pt x="4316940" y="292423"/>
                  <a:pt x="4320824" y="300193"/>
                </a:cubicBezTo>
                <a:cubicBezTo>
                  <a:pt x="4324709" y="304078"/>
                  <a:pt x="4332477" y="304078"/>
                  <a:pt x="4348014" y="300193"/>
                </a:cubicBezTo>
                <a:cubicBezTo>
                  <a:pt x="4355783" y="296308"/>
                  <a:pt x="4390741" y="292423"/>
                  <a:pt x="4417931" y="288538"/>
                </a:cubicBezTo>
                <a:cubicBezTo>
                  <a:pt x="4449005" y="288538"/>
                  <a:pt x="4483963" y="280767"/>
                  <a:pt x="4491732" y="280767"/>
                </a:cubicBezTo>
                <a:cubicBezTo>
                  <a:pt x="4503385" y="276882"/>
                  <a:pt x="4518922" y="276882"/>
                  <a:pt x="4526690" y="276882"/>
                </a:cubicBezTo>
                <a:cubicBezTo>
                  <a:pt x="4538343" y="276882"/>
                  <a:pt x="4542227" y="276882"/>
                  <a:pt x="4546112" y="272997"/>
                </a:cubicBezTo>
                <a:cubicBezTo>
                  <a:pt x="4549996" y="269112"/>
                  <a:pt x="4557765" y="265227"/>
                  <a:pt x="4581070" y="261341"/>
                </a:cubicBezTo>
                <a:cubicBezTo>
                  <a:pt x="4600491" y="257456"/>
                  <a:pt x="4619913" y="257456"/>
                  <a:pt x="4623797" y="257456"/>
                </a:cubicBezTo>
                <a:cubicBezTo>
                  <a:pt x="4631566" y="257456"/>
                  <a:pt x="4635450" y="257456"/>
                  <a:pt x="4643218" y="249686"/>
                </a:cubicBezTo>
                <a:cubicBezTo>
                  <a:pt x="4650987" y="238030"/>
                  <a:pt x="4666524" y="238030"/>
                  <a:pt x="4658755" y="249686"/>
                </a:cubicBezTo>
                <a:cubicBezTo>
                  <a:pt x="4658755" y="253571"/>
                  <a:pt x="4662640" y="253571"/>
                  <a:pt x="4674292" y="249686"/>
                </a:cubicBezTo>
                <a:cubicBezTo>
                  <a:pt x="4685945" y="249686"/>
                  <a:pt x="4697598" y="245801"/>
                  <a:pt x="4701482" y="245801"/>
                </a:cubicBezTo>
                <a:cubicBezTo>
                  <a:pt x="4705367" y="245801"/>
                  <a:pt x="4728672" y="245801"/>
                  <a:pt x="4751978" y="241915"/>
                </a:cubicBezTo>
                <a:cubicBezTo>
                  <a:pt x="4786936" y="238030"/>
                  <a:pt x="4810242" y="238030"/>
                  <a:pt x="4856853" y="238030"/>
                </a:cubicBezTo>
                <a:cubicBezTo>
                  <a:pt x="4868506" y="241915"/>
                  <a:pt x="4872390" y="241915"/>
                  <a:pt x="4872390" y="245801"/>
                </a:cubicBezTo>
                <a:cubicBezTo>
                  <a:pt x="4868506" y="249686"/>
                  <a:pt x="4876274" y="249686"/>
                  <a:pt x="4887927" y="245801"/>
                </a:cubicBezTo>
                <a:cubicBezTo>
                  <a:pt x="4903464" y="241915"/>
                  <a:pt x="4907348" y="241915"/>
                  <a:pt x="4899580" y="241915"/>
                </a:cubicBezTo>
                <a:cubicBezTo>
                  <a:pt x="4887927" y="238030"/>
                  <a:pt x="4887927" y="234145"/>
                  <a:pt x="4899580" y="234145"/>
                </a:cubicBezTo>
                <a:cubicBezTo>
                  <a:pt x="4903464" y="234145"/>
                  <a:pt x="4926770" y="230260"/>
                  <a:pt x="4950075" y="226375"/>
                </a:cubicBezTo>
                <a:cubicBezTo>
                  <a:pt x="5000571" y="222489"/>
                  <a:pt x="5027760" y="218604"/>
                  <a:pt x="5074372" y="218604"/>
                </a:cubicBezTo>
                <a:cubicBezTo>
                  <a:pt x="5093793" y="218604"/>
                  <a:pt x="5120983" y="218604"/>
                  <a:pt x="5136520" y="218604"/>
                </a:cubicBezTo>
                <a:cubicBezTo>
                  <a:pt x="5152057" y="214719"/>
                  <a:pt x="5167594" y="214719"/>
                  <a:pt x="5171478" y="214719"/>
                </a:cubicBezTo>
                <a:cubicBezTo>
                  <a:pt x="5175362" y="218604"/>
                  <a:pt x="5187015" y="214719"/>
                  <a:pt x="5194784" y="214719"/>
                </a:cubicBezTo>
                <a:cubicBezTo>
                  <a:pt x="5198668" y="214719"/>
                  <a:pt x="5218089" y="210834"/>
                  <a:pt x="5233626" y="210834"/>
                </a:cubicBezTo>
                <a:cubicBezTo>
                  <a:pt x="5249163" y="210834"/>
                  <a:pt x="5264700" y="210834"/>
                  <a:pt x="5268585" y="210834"/>
                </a:cubicBezTo>
                <a:cubicBezTo>
                  <a:pt x="5272469" y="210834"/>
                  <a:pt x="5280237" y="210834"/>
                  <a:pt x="5280237" y="210834"/>
                </a:cubicBezTo>
                <a:cubicBezTo>
                  <a:pt x="5280237" y="210834"/>
                  <a:pt x="5288006" y="210834"/>
                  <a:pt x="5295775" y="210834"/>
                </a:cubicBezTo>
                <a:cubicBezTo>
                  <a:pt x="5303543" y="210834"/>
                  <a:pt x="5319080" y="206949"/>
                  <a:pt x="5330733" y="206949"/>
                </a:cubicBezTo>
                <a:cubicBezTo>
                  <a:pt x="5361807" y="210834"/>
                  <a:pt x="5361807" y="210834"/>
                  <a:pt x="5365691" y="203063"/>
                </a:cubicBezTo>
                <a:cubicBezTo>
                  <a:pt x="5369576" y="199178"/>
                  <a:pt x="5377344" y="203063"/>
                  <a:pt x="5373460" y="206949"/>
                </a:cubicBezTo>
                <a:cubicBezTo>
                  <a:pt x="5373460" y="210834"/>
                  <a:pt x="5377344" y="210834"/>
                  <a:pt x="5377344" y="210834"/>
                </a:cubicBezTo>
                <a:cubicBezTo>
                  <a:pt x="5381228" y="210834"/>
                  <a:pt x="5385113" y="210834"/>
                  <a:pt x="5385113" y="206949"/>
                </a:cubicBezTo>
                <a:cubicBezTo>
                  <a:pt x="5385113" y="199178"/>
                  <a:pt x="5392881" y="195293"/>
                  <a:pt x="5400650" y="203063"/>
                </a:cubicBezTo>
                <a:cubicBezTo>
                  <a:pt x="5400650" y="203063"/>
                  <a:pt x="5404534" y="206949"/>
                  <a:pt x="5400650" y="206949"/>
                </a:cubicBezTo>
                <a:cubicBezTo>
                  <a:pt x="5400650" y="206949"/>
                  <a:pt x="5396765" y="206949"/>
                  <a:pt x="5392881" y="206949"/>
                </a:cubicBezTo>
                <a:cubicBezTo>
                  <a:pt x="5392881" y="206949"/>
                  <a:pt x="5392881" y="206949"/>
                  <a:pt x="5396765" y="210834"/>
                </a:cubicBezTo>
                <a:cubicBezTo>
                  <a:pt x="5400650" y="214719"/>
                  <a:pt x="5400650" y="214719"/>
                  <a:pt x="5392881" y="214719"/>
                </a:cubicBezTo>
                <a:cubicBezTo>
                  <a:pt x="5385113" y="214719"/>
                  <a:pt x="5373460" y="218604"/>
                  <a:pt x="5357923" y="218604"/>
                </a:cubicBezTo>
                <a:cubicBezTo>
                  <a:pt x="5346270" y="218604"/>
                  <a:pt x="5326849" y="222489"/>
                  <a:pt x="5315196" y="222489"/>
                </a:cubicBezTo>
                <a:cubicBezTo>
                  <a:pt x="5307427" y="222489"/>
                  <a:pt x="5295775" y="222489"/>
                  <a:pt x="5295775" y="226375"/>
                </a:cubicBezTo>
                <a:cubicBezTo>
                  <a:pt x="5291890" y="226375"/>
                  <a:pt x="5291890" y="226375"/>
                  <a:pt x="5288006" y="226375"/>
                </a:cubicBezTo>
                <a:cubicBezTo>
                  <a:pt x="5284122" y="222489"/>
                  <a:pt x="5280237" y="222489"/>
                  <a:pt x="5276353" y="226375"/>
                </a:cubicBezTo>
                <a:cubicBezTo>
                  <a:pt x="5276353" y="226375"/>
                  <a:pt x="5264700" y="226375"/>
                  <a:pt x="5256932" y="226375"/>
                </a:cubicBezTo>
                <a:cubicBezTo>
                  <a:pt x="5245279" y="222489"/>
                  <a:pt x="5206436" y="226375"/>
                  <a:pt x="5183131" y="230260"/>
                </a:cubicBezTo>
                <a:cubicBezTo>
                  <a:pt x="5175362" y="230260"/>
                  <a:pt x="5167594" y="230260"/>
                  <a:pt x="5167594" y="230260"/>
                </a:cubicBezTo>
                <a:cubicBezTo>
                  <a:pt x="5167594" y="226375"/>
                  <a:pt x="5159825" y="226375"/>
                  <a:pt x="5155941" y="230260"/>
                </a:cubicBezTo>
                <a:cubicBezTo>
                  <a:pt x="5140404" y="234145"/>
                  <a:pt x="5101561" y="234145"/>
                  <a:pt x="5097677" y="234145"/>
                </a:cubicBezTo>
                <a:cubicBezTo>
                  <a:pt x="5093793" y="230260"/>
                  <a:pt x="5058834" y="234145"/>
                  <a:pt x="5054950" y="234145"/>
                </a:cubicBezTo>
                <a:cubicBezTo>
                  <a:pt x="5047182" y="238030"/>
                  <a:pt x="4969496" y="238030"/>
                  <a:pt x="4961728" y="238030"/>
                </a:cubicBezTo>
                <a:cubicBezTo>
                  <a:pt x="4950075" y="234145"/>
                  <a:pt x="4907348" y="238030"/>
                  <a:pt x="4911232" y="245801"/>
                </a:cubicBezTo>
                <a:cubicBezTo>
                  <a:pt x="4915117" y="245801"/>
                  <a:pt x="4942307" y="245801"/>
                  <a:pt x="4973381" y="245801"/>
                </a:cubicBezTo>
                <a:cubicBezTo>
                  <a:pt x="4981149" y="241915"/>
                  <a:pt x="4992802" y="245801"/>
                  <a:pt x="4996686" y="245801"/>
                </a:cubicBezTo>
                <a:cubicBezTo>
                  <a:pt x="5004455" y="249686"/>
                  <a:pt x="5012223" y="249686"/>
                  <a:pt x="5016108" y="249686"/>
                </a:cubicBezTo>
                <a:cubicBezTo>
                  <a:pt x="5027760" y="245801"/>
                  <a:pt x="5054950" y="249686"/>
                  <a:pt x="5054950" y="249686"/>
                </a:cubicBezTo>
                <a:cubicBezTo>
                  <a:pt x="5062719" y="257456"/>
                  <a:pt x="5078256" y="257456"/>
                  <a:pt x="5089909" y="257456"/>
                </a:cubicBezTo>
                <a:cubicBezTo>
                  <a:pt x="5105446" y="253571"/>
                  <a:pt x="5105446" y="261341"/>
                  <a:pt x="5089909" y="265227"/>
                </a:cubicBezTo>
                <a:cubicBezTo>
                  <a:pt x="5078256" y="265227"/>
                  <a:pt x="5078256" y="265227"/>
                  <a:pt x="5078256" y="272997"/>
                </a:cubicBezTo>
                <a:cubicBezTo>
                  <a:pt x="5082140" y="280767"/>
                  <a:pt x="5082140" y="280767"/>
                  <a:pt x="5093793" y="284653"/>
                </a:cubicBezTo>
                <a:cubicBezTo>
                  <a:pt x="5101561" y="284653"/>
                  <a:pt x="5120983" y="280767"/>
                  <a:pt x="5132635" y="276882"/>
                </a:cubicBezTo>
                <a:cubicBezTo>
                  <a:pt x="5148173" y="272997"/>
                  <a:pt x="5163710" y="269112"/>
                  <a:pt x="5163710" y="269112"/>
                </a:cubicBezTo>
                <a:cubicBezTo>
                  <a:pt x="5167594" y="272997"/>
                  <a:pt x="5171478" y="272997"/>
                  <a:pt x="5175362" y="269112"/>
                </a:cubicBezTo>
                <a:cubicBezTo>
                  <a:pt x="5179247" y="265227"/>
                  <a:pt x="5187015" y="265227"/>
                  <a:pt x="5190899" y="265227"/>
                </a:cubicBezTo>
                <a:cubicBezTo>
                  <a:pt x="5202552" y="269112"/>
                  <a:pt x="5214205" y="265227"/>
                  <a:pt x="5218089" y="257456"/>
                </a:cubicBezTo>
                <a:cubicBezTo>
                  <a:pt x="5218089" y="249686"/>
                  <a:pt x="5225858" y="249686"/>
                  <a:pt x="5253048" y="245801"/>
                </a:cubicBezTo>
                <a:cubicBezTo>
                  <a:pt x="5268585" y="241915"/>
                  <a:pt x="5288006" y="241915"/>
                  <a:pt x="5291890" y="241915"/>
                </a:cubicBezTo>
                <a:cubicBezTo>
                  <a:pt x="5291890" y="241915"/>
                  <a:pt x="5299659" y="241915"/>
                  <a:pt x="5303543" y="238030"/>
                </a:cubicBezTo>
                <a:cubicBezTo>
                  <a:pt x="5307427" y="234145"/>
                  <a:pt x="5315196" y="234145"/>
                  <a:pt x="5326849" y="234145"/>
                </a:cubicBezTo>
                <a:cubicBezTo>
                  <a:pt x="5334617" y="234145"/>
                  <a:pt x="5354039" y="230260"/>
                  <a:pt x="5369576" y="230260"/>
                </a:cubicBezTo>
                <a:cubicBezTo>
                  <a:pt x="5385113" y="226375"/>
                  <a:pt x="5400650" y="226375"/>
                  <a:pt x="5408418" y="226375"/>
                </a:cubicBezTo>
                <a:cubicBezTo>
                  <a:pt x="5412302" y="230260"/>
                  <a:pt x="5423955" y="230260"/>
                  <a:pt x="5427840" y="226375"/>
                </a:cubicBezTo>
                <a:cubicBezTo>
                  <a:pt x="5435608" y="226375"/>
                  <a:pt x="5455029" y="226375"/>
                  <a:pt x="5474451" y="226375"/>
                </a:cubicBezTo>
                <a:cubicBezTo>
                  <a:pt x="5497756" y="230260"/>
                  <a:pt x="5517178" y="230260"/>
                  <a:pt x="5521062" y="230260"/>
                </a:cubicBezTo>
                <a:cubicBezTo>
                  <a:pt x="5524946" y="230260"/>
                  <a:pt x="5536599" y="230260"/>
                  <a:pt x="5544367" y="230260"/>
                </a:cubicBezTo>
                <a:cubicBezTo>
                  <a:pt x="5559904" y="234145"/>
                  <a:pt x="5571557" y="234145"/>
                  <a:pt x="5590979" y="230260"/>
                </a:cubicBezTo>
                <a:cubicBezTo>
                  <a:pt x="5618168" y="226375"/>
                  <a:pt x="5618168" y="226375"/>
                  <a:pt x="5622053" y="230260"/>
                </a:cubicBezTo>
                <a:cubicBezTo>
                  <a:pt x="5622053" y="234145"/>
                  <a:pt x="5625937" y="238030"/>
                  <a:pt x="5625937" y="238030"/>
                </a:cubicBezTo>
                <a:cubicBezTo>
                  <a:pt x="5629821" y="241915"/>
                  <a:pt x="5633705" y="245801"/>
                  <a:pt x="5633705" y="249686"/>
                </a:cubicBezTo>
                <a:cubicBezTo>
                  <a:pt x="5633705" y="253571"/>
                  <a:pt x="5633705" y="253571"/>
                  <a:pt x="5618168" y="257456"/>
                </a:cubicBezTo>
                <a:cubicBezTo>
                  <a:pt x="5606516" y="257456"/>
                  <a:pt x="5594863" y="261341"/>
                  <a:pt x="5587094" y="261341"/>
                </a:cubicBezTo>
                <a:cubicBezTo>
                  <a:pt x="5559904" y="261341"/>
                  <a:pt x="5559904" y="261341"/>
                  <a:pt x="5559904" y="265227"/>
                </a:cubicBezTo>
                <a:cubicBezTo>
                  <a:pt x="5559904" y="269112"/>
                  <a:pt x="5563789" y="269112"/>
                  <a:pt x="5575442" y="269112"/>
                </a:cubicBezTo>
                <a:cubicBezTo>
                  <a:pt x="5598747" y="269112"/>
                  <a:pt x="5606516" y="280767"/>
                  <a:pt x="5606516" y="288538"/>
                </a:cubicBezTo>
                <a:cubicBezTo>
                  <a:pt x="5606516" y="288538"/>
                  <a:pt x="5606516" y="292423"/>
                  <a:pt x="5602631" y="292423"/>
                </a:cubicBezTo>
                <a:cubicBezTo>
                  <a:pt x="5598747" y="296308"/>
                  <a:pt x="5579326" y="300193"/>
                  <a:pt x="5575442" y="296308"/>
                </a:cubicBezTo>
                <a:cubicBezTo>
                  <a:pt x="5575442" y="296308"/>
                  <a:pt x="5478335" y="300193"/>
                  <a:pt x="5443377" y="304078"/>
                </a:cubicBezTo>
                <a:cubicBezTo>
                  <a:pt x="5412302" y="311849"/>
                  <a:pt x="5377344" y="319619"/>
                  <a:pt x="5373460" y="315734"/>
                </a:cubicBezTo>
                <a:cubicBezTo>
                  <a:pt x="5373460" y="315734"/>
                  <a:pt x="5357923" y="315734"/>
                  <a:pt x="5342386" y="315734"/>
                </a:cubicBezTo>
                <a:cubicBezTo>
                  <a:pt x="5276353" y="319619"/>
                  <a:pt x="5256932" y="323504"/>
                  <a:pt x="5253048" y="319619"/>
                </a:cubicBezTo>
                <a:cubicBezTo>
                  <a:pt x="5249163" y="315734"/>
                  <a:pt x="5245279" y="315734"/>
                  <a:pt x="5245279" y="315734"/>
                </a:cubicBezTo>
                <a:cubicBezTo>
                  <a:pt x="5241395" y="315734"/>
                  <a:pt x="5229742" y="319619"/>
                  <a:pt x="5218089" y="319619"/>
                </a:cubicBezTo>
                <a:cubicBezTo>
                  <a:pt x="5206436" y="319619"/>
                  <a:pt x="5194784" y="323504"/>
                  <a:pt x="5190899" y="319619"/>
                </a:cubicBezTo>
                <a:cubicBezTo>
                  <a:pt x="5183131" y="319619"/>
                  <a:pt x="5171478" y="319619"/>
                  <a:pt x="5155941" y="323504"/>
                </a:cubicBezTo>
                <a:cubicBezTo>
                  <a:pt x="5144288" y="327390"/>
                  <a:pt x="5128751" y="327390"/>
                  <a:pt x="5117098" y="327390"/>
                </a:cubicBezTo>
                <a:cubicBezTo>
                  <a:pt x="5089909" y="319619"/>
                  <a:pt x="5078256" y="323504"/>
                  <a:pt x="5070487" y="342930"/>
                </a:cubicBezTo>
                <a:cubicBezTo>
                  <a:pt x="5066603" y="350701"/>
                  <a:pt x="5062719" y="358471"/>
                  <a:pt x="5062719" y="358471"/>
                </a:cubicBezTo>
                <a:cubicBezTo>
                  <a:pt x="5062719" y="362356"/>
                  <a:pt x="5078256" y="362356"/>
                  <a:pt x="5101561" y="358471"/>
                </a:cubicBezTo>
                <a:cubicBezTo>
                  <a:pt x="5109330" y="358471"/>
                  <a:pt x="5120983" y="354586"/>
                  <a:pt x="5128751" y="354586"/>
                </a:cubicBezTo>
                <a:cubicBezTo>
                  <a:pt x="5140404" y="354586"/>
                  <a:pt x="5175362" y="354586"/>
                  <a:pt x="5190899" y="354586"/>
                </a:cubicBezTo>
                <a:cubicBezTo>
                  <a:pt x="5194784" y="350701"/>
                  <a:pt x="5198668" y="350701"/>
                  <a:pt x="5202552" y="354586"/>
                </a:cubicBezTo>
                <a:cubicBezTo>
                  <a:pt x="5206436" y="358471"/>
                  <a:pt x="5225858" y="350701"/>
                  <a:pt x="5233626" y="342930"/>
                </a:cubicBezTo>
                <a:cubicBezTo>
                  <a:pt x="5237511" y="339045"/>
                  <a:pt x="5241395" y="339045"/>
                  <a:pt x="5256932" y="339045"/>
                </a:cubicBezTo>
                <a:cubicBezTo>
                  <a:pt x="5268585" y="339045"/>
                  <a:pt x="5280237" y="339045"/>
                  <a:pt x="5284122" y="335160"/>
                </a:cubicBezTo>
                <a:cubicBezTo>
                  <a:pt x="5284122" y="335160"/>
                  <a:pt x="5291890" y="339045"/>
                  <a:pt x="5295775" y="339045"/>
                </a:cubicBezTo>
                <a:cubicBezTo>
                  <a:pt x="5299659" y="342930"/>
                  <a:pt x="5299659" y="342930"/>
                  <a:pt x="5303543" y="339045"/>
                </a:cubicBezTo>
                <a:cubicBezTo>
                  <a:pt x="5303543" y="339045"/>
                  <a:pt x="5303543" y="339045"/>
                  <a:pt x="5311312" y="339045"/>
                </a:cubicBezTo>
                <a:cubicBezTo>
                  <a:pt x="5315196" y="342930"/>
                  <a:pt x="5319080" y="342930"/>
                  <a:pt x="5319080" y="339045"/>
                </a:cubicBezTo>
                <a:cubicBezTo>
                  <a:pt x="5319080" y="335160"/>
                  <a:pt x="5326849" y="335160"/>
                  <a:pt x="5338501" y="335160"/>
                </a:cubicBezTo>
                <a:cubicBezTo>
                  <a:pt x="5346270" y="331275"/>
                  <a:pt x="5361807" y="331275"/>
                  <a:pt x="5373460" y="331275"/>
                </a:cubicBezTo>
                <a:cubicBezTo>
                  <a:pt x="5388997" y="327390"/>
                  <a:pt x="5392881" y="327390"/>
                  <a:pt x="5404534" y="335160"/>
                </a:cubicBezTo>
                <a:cubicBezTo>
                  <a:pt x="5416187" y="342930"/>
                  <a:pt x="5420071" y="346816"/>
                  <a:pt x="5420071" y="358471"/>
                </a:cubicBezTo>
                <a:cubicBezTo>
                  <a:pt x="5423955" y="366242"/>
                  <a:pt x="5423955" y="374012"/>
                  <a:pt x="5423955" y="374012"/>
                </a:cubicBezTo>
                <a:cubicBezTo>
                  <a:pt x="5420071" y="377897"/>
                  <a:pt x="5404534" y="381782"/>
                  <a:pt x="5388997" y="385668"/>
                </a:cubicBezTo>
                <a:cubicBezTo>
                  <a:pt x="5361807" y="397323"/>
                  <a:pt x="5357923" y="397323"/>
                  <a:pt x="5350154" y="393438"/>
                </a:cubicBezTo>
                <a:cubicBezTo>
                  <a:pt x="5342386" y="385668"/>
                  <a:pt x="5311312" y="385668"/>
                  <a:pt x="5272469" y="389553"/>
                </a:cubicBezTo>
                <a:cubicBezTo>
                  <a:pt x="5249163" y="393438"/>
                  <a:pt x="5245279" y="389553"/>
                  <a:pt x="5241395" y="385668"/>
                </a:cubicBezTo>
                <a:cubicBezTo>
                  <a:pt x="5237511" y="377897"/>
                  <a:pt x="5233626" y="377897"/>
                  <a:pt x="5214205" y="381782"/>
                </a:cubicBezTo>
                <a:cubicBezTo>
                  <a:pt x="5194784" y="381782"/>
                  <a:pt x="5187015" y="385668"/>
                  <a:pt x="5183131" y="389553"/>
                </a:cubicBezTo>
                <a:cubicBezTo>
                  <a:pt x="5175362" y="397323"/>
                  <a:pt x="5171478" y="397323"/>
                  <a:pt x="5159825" y="389553"/>
                </a:cubicBezTo>
                <a:cubicBezTo>
                  <a:pt x="5152057" y="381782"/>
                  <a:pt x="5144288" y="381782"/>
                  <a:pt x="5124867" y="389553"/>
                </a:cubicBezTo>
                <a:cubicBezTo>
                  <a:pt x="5117098" y="389553"/>
                  <a:pt x="5113214" y="393438"/>
                  <a:pt x="5113214" y="393438"/>
                </a:cubicBezTo>
                <a:cubicBezTo>
                  <a:pt x="5113214" y="393438"/>
                  <a:pt x="5109330" y="397323"/>
                  <a:pt x="5105446" y="397323"/>
                </a:cubicBezTo>
                <a:cubicBezTo>
                  <a:pt x="5101561" y="397323"/>
                  <a:pt x="5097677" y="397323"/>
                  <a:pt x="5093793" y="397323"/>
                </a:cubicBezTo>
                <a:cubicBezTo>
                  <a:pt x="5089909" y="397323"/>
                  <a:pt x="5089909" y="397323"/>
                  <a:pt x="5089909" y="393438"/>
                </a:cubicBezTo>
                <a:cubicBezTo>
                  <a:pt x="5089909" y="389553"/>
                  <a:pt x="5074372" y="389553"/>
                  <a:pt x="5051066" y="393438"/>
                </a:cubicBezTo>
                <a:cubicBezTo>
                  <a:pt x="5047182" y="393438"/>
                  <a:pt x="5035529" y="397323"/>
                  <a:pt x="5027760" y="397323"/>
                </a:cubicBezTo>
                <a:cubicBezTo>
                  <a:pt x="5019992" y="397323"/>
                  <a:pt x="4996686" y="401208"/>
                  <a:pt x="4977265" y="405094"/>
                </a:cubicBezTo>
                <a:cubicBezTo>
                  <a:pt x="4938422" y="408979"/>
                  <a:pt x="4895695" y="412864"/>
                  <a:pt x="4868506" y="412864"/>
                </a:cubicBezTo>
                <a:cubicBezTo>
                  <a:pt x="4860737" y="412864"/>
                  <a:pt x="4845200" y="416749"/>
                  <a:pt x="4837431" y="416749"/>
                </a:cubicBezTo>
                <a:cubicBezTo>
                  <a:pt x="4829663" y="416749"/>
                  <a:pt x="4825779" y="416749"/>
                  <a:pt x="4821894" y="412864"/>
                </a:cubicBezTo>
                <a:cubicBezTo>
                  <a:pt x="4814126" y="405094"/>
                  <a:pt x="4806357" y="405094"/>
                  <a:pt x="4767515" y="405094"/>
                </a:cubicBezTo>
                <a:cubicBezTo>
                  <a:pt x="4740325" y="405094"/>
                  <a:pt x="4732556" y="405094"/>
                  <a:pt x="4736441" y="408979"/>
                </a:cubicBezTo>
                <a:cubicBezTo>
                  <a:pt x="4736441" y="408979"/>
                  <a:pt x="4728672" y="412864"/>
                  <a:pt x="4720904" y="412864"/>
                </a:cubicBezTo>
                <a:cubicBezTo>
                  <a:pt x="4713135" y="416749"/>
                  <a:pt x="4705367" y="420634"/>
                  <a:pt x="4701482" y="424520"/>
                </a:cubicBezTo>
                <a:cubicBezTo>
                  <a:pt x="4693714" y="428405"/>
                  <a:pt x="4693714" y="432290"/>
                  <a:pt x="4689829" y="424520"/>
                </a:cubicBezTo>
                <a:cubicBezTo>
                  <a:pt x="4689829" y="420634"/>
                  <a:pt x="4689829" y="420634"/>
                  <a:pt x="4693714" y="420634"/>
                </a:cubicBezTo>
                <a:cubicBezTo>
                  <a:pt x="4693714" y="420634"/>
                  <a:pt x="4697598" y="416749"/>
                  <a:pt x="4697598" y="416749"/>
                </a:cubicBezTo>
                <a:cubicBezTo>
                  <a:pt x="4693714" y="412864"/>
                  <a:pt x="4693714" y="412864"/>
                  <a:pt x="4689829" y="416749"/>
                </a:cubicBezTo>
                <a:cubicBezTo>
                  <a:pt x="4685945" y="416749"/>
                  <a:pt x="4682061" y="416749"/>
                  <a:pt x="4678177" y="416749"/>
                </a:cubicBezTo>
                <a:cubicBezTo>
                  <a:pt x="4666524" y="412864"/>
                  <a:pt x="4627681" y="412864"/>
                  <a:pt x="4619913" y="420634"/>
                </a:cubicBezTo>
                <a:cubicBezTo>
                  <a:pt x="4619913" y="420634"/>
                  <a:pt x="4623797" y="424520"/>
                  <a:pt x="4623797" y="424520"/>
                </a:cubicBezTo>
                <a:cubicBezTo>
                  <a:pt x="4623797" y="428405"/>
                  <a:pt x="4623797" y="428405"/>
                  <a:pt x="4623797" y="428405"/>
                </a:cubicBezTo>
                <a:cubicBezTo>
                  <a:pt x="4627681" y="428405"/>
                  <a:pt x="4627681" y="432290"/>
                  <a:pt x="4627681" y="432290"/>
                </a:cubicBezTo>
                <a:cubicBezTo>
                  <a:pt x="4623797" y="436175"/>
                  <a:pt x="4616028" y="436175"/>
                  <a:pt x="4592723" y="440060"/>
                </a:cubicBezTo>
                <a:cubicBezTo>
                  <a:pt x="4577186" y="443946"/>
                  <a:pt x="4549996" y="447831"/>
                  <a:pt x="4530575" y="447831"/>
                </a:cubicBezTo>
                <a:cubicBezTo>
                  <a:pt x="4515038" y="451716"/>
                  <a:pt x="4499501" y="451716"/>
                  <a:pt x="4495616" y="451716"/>
                </a:cubicBezTo>
                <a:cubicBezTo>
                  <a:pt x="4491732" y="451716"/>
                  <a:pt x="4480079" y="451716"/>
                  <a:pt x="4468426" y="455601"/>
                </a:cubicBezTo>
                <a:cubicBezTo>
                  <a:pt x="4452889" y="455601"/>
                  <a:pt x="4437352" y="459486"/>
                  <a:pt x="4433468" y="455601"/>
                </a:cubicBezTo>
                <a:cubicBezTo>
                  <a:pt x="4421815" y="455601"/>
                  <a:pt x="4421815" y="443946"/>
                  <a:pt x="4433468" y="443946"/>
                </a:cubicBezTo>
                <a:cubicBezTo>
                  <a:pt x="4437352" y="443946"/>
                  <a:pt x="4456774" y="440060"/>
                  <a:pt x="4476195" y="436175"/>
                </a:cubicBezTo>
                <a:cubicBezTo>
                  <a:pt x="4515038" y="432290"/>
                  <a:pt x="4526690" y="432290"/>
                  <a:pt x="4557765" y="432290"/>
                </a:cubicBezTo>
                <a:cubicBezTo>
                  <a:pt x="4577186" y="428405"/>
                  <a:pt x="4608260" y="424520"/>
                  <a:pt x="4612144" y="420634"/>
                </a:cubicBezTo>
                <a:cubicBezTo>
                  <a:pt x="4612144" y="416749"/>
                  <a:pt x="4612144" y="416749"/>
                  <a:pt x="4608260" y="416749"/>
                </a:cubicBezTo>
                <a:cubicBezTo>
                  <a:pt x="4596607" y="420634"/>
                  <a:pt x="4584954" y="416749"/>
                  <a:pt x="4577186" y="408979"/>
                </a:cubicBezTo>
                <a:cubicBezTo>
                  <a:pt x="4573302" y="397323"/>
                  <a:pt x="4569417" y="397323"/>
                  <a:pt x="4538343" y="401208"/>
                </a:cubicBezTo>
                <a:cubicBezTo>
                  <a:pt x="4518922" y="405094"/>
                  <a:pt x="4499501" y="405094"/>
                  <a:pt x="4476195" y="408979"/>
                </a:cubicBezTo>
                <a:cubicBezTo>
                  <a:pt x="4456774" y="408979"/>
                  <a:pt x="4367436" y="420634"/>
                  <a:pt x="4324709" y="428405"/>
                </a:cubicBezTo>
                <a:cubicBezTo>
                  <a:pt x="4305287" y="432290"/>
                  <a:pt x="4289750" y="436175"/>
                  <a:pt x="4285866" y="436175"/>
                </a:cubicBezTo>
                <a:cubicBezTo>
                  <a:pt x="4278098" y="440060"/>
                  <a:pt x="4278098" y="440060"/>
                  <a:pt x="4285866" y="440060"/>
                </a:cubicBezTo>
                <a:cubicBezTo>
                  <a:pt x="4293635" y="440060"/>
                  <a:pt x="4301403" y="440060"/>
                  <a:pt x="4305287" y="436175"/>
                </a:cubicBezTo>
                <a:cubicBezTo>
                  <a:pt x="4320824" y="436175"/>
                  <a:pt x="4344130" y="436175"/>
                  <a:pt x="4348014" y="436175"/>
                </a:cubicBezTo>
                <a:cubicBezTo>
                  <a:pt x="4355783" y="440060"/>
                  <a:pt x="4344130" y="443946"/>
                  <a:pt x="4324709" y="443946"/>
                </a:cubicBezTo>
                <a:cubicBezTo>
                  <a:pt x="4313056" y="447831"/>
                  <a:pt x="4293635" y="451716"/>
                  <a:pt x="4281982" y="451716"/>
                </a:cubicBezTo>
                <a:cubicBezTo>
                  <a:pt x="4270329" y="451716"/>
                  <a:pt x="4258676" y="451716"/>
                  <a:pt x="4254792" y="451716"/>
                </a:cubicBezTo>
                <a:cubicBezTo>
                  <a:pt x="4254792" y="451716"/>
                  <a:pt x="4247023" y="451716"/>
                  <a:pt x="4243139" y="451716"/>
                </a:cubicBezTo>
                <a:cubicBezTo>
                  <a:pt x="4231486" y="459486"/>
                  <a:pt x="4122727" y="478912"/>
                  <a:pt x="4103306" y="478912"/>
                </a:cubicBezTo>
                <a:cubicBezTo>
                  <a:pt x="4095537" y="478912"/>
                  <a:pt x="4087769" y="478912"/>
                  <a:pt x="4087769" y="482798"/>
                </a:cubicBezTo>
                <a:cubicBezTo>
                  <a:pt x="4083884" y="482798"/>
                  <a:pt x="4080000" y="482798"/>
                  <a:pt x="4080000" y="478912"/>
                </a:cubicBezTo>
                <a:cubicBezTo>
                  <a:pt x="4076116" y="478912"/>
                  <a:pt x="4064463" y="478912"/>
                  <a:pt x="4056694" y="482798"/>
                </a:cubicBezTo>
                <a:cubicBezTo>
                  <a:pt x="4037273" y="486683"/>
                  <a:pt x="4033389" y="486683"/>
                  <a:pt x="4029505" y="490568"/>
                </a:cubicBezTo>
                <a:cubicBezTo>
                  <a:pt x="4029505" y="498338"/>
                  <a:pt x="3994546" y="509994"/>
                  <a:pt x="3986778" y="506109"/>
                </a:cubicBezTo>
                <a:cubicBezTo>
                  <a:pt x="3982893" y="502224"/>
                  <a:pt x="3979009" y="502224"/>
                  <a:pt x="3975125" y="502224"/>
                </a:cubicBezTo>
                <a:cubicBezTo>
                  <a:pt x="3975125" y="502224"/>
                  <a:pt x="3955704" y="506109"/>
                  <a:pt x="3936282" y="506109"/>
                </a:cubicBezTo>
                <a:cubicBezTo>
                  <a:pt x="3912977" y="509994"/>
                  <a:pt x="3874134" y="513879"/>
                  <a:pt x="3846944" y="517764"/>
                </a:cubicBezTo>
                <a:cubicBezTo>
                  <a:pt x="3823639" y="521650"/>
                  <a:pt x="3796449" y="525535"/>
                  <a:pt x="3788680" y="525535"/>
                </a:cubicBezTo>
                <a:cubicBezTo>
                  <a:pt x="3784796" y="525535"/>
                  <a:pt x="3769259" y="529420"/>
                  <a:pt x="3753722" y="529420"/>
                </a:cubicBezTo>
                <a:cubicBezTo>
                  <a:pt x="3742069" y="533305"/>
                  <a:pt x="3726532" y="533305"/>
                  <a:pt x="3722648" y="533305"/>
                </a:cubicBezTo>
                <a:cubicBezTo>
                  <a:pt x="3710995" y="529420"/>
                  <a:pt x="3590583" y="552731"/>
                  <a:pt x="3586699" y="556616"/>
                </a:cubicBezTo>
                <a:cubicBezTo>
                  <a:pt x="3586699" y="556616"/>
                  <a:pt x="3578930" y="560502"/>
                  <a:pt x="3575046" y="560502"/>
                </a:cubicBezTo>
                <a:cubicBezTo>
                  <a:pt x="3540087" y="568272"/>
                  <a:pt x="3532319" y="568272"/>
                  <a:pt x="3528435" y="572157"/>
                </a:cubicBezTo>
                <a:cubicBezTo>
                  <a:pt x="3524550" y="579928"/>
                  <a:pt x="3512898" y="579928"/>
                  <a:pt x="3427444" y="603239"/>
                </a:cubicBezTo>
                <a:cubicBezTo>
                  <a:pt x="3299263" y="630435"/>
                  <a:pt x="3268189" y="638205"/>
                  <a:pt x="3252652" y="634320"/>
                </a:cubicBezTo>
                <a:cubicBezTo>
                  <a:pt x="3237115" y="634320"/>
                  <a:pt x="3136124" y="653746"/>
                  <a:pt x="3116702" y="661517"/>
                </a:cubicBezTo>
                <a:cubicBezTo>
                  <a:pt x="3112818" y="661517"/>
                  <a:pt x="3097281" y="669287"/>
                  <a:pt x="3085628" y="669287"/>
                </a:cubicBezTo>
                <a:cubicBezTo>
                  <a:pt x="2972985" y="696483"/>
                  <a:pt x="2856457" y="723680"/>
                  <a:pt x="2852573" y="731450"/>
                </a:cubicBezTo>
                <a:cubicBezTo>
                  <a:pt x="2852573" y="731450"/>
                  <a:pt x="2852573" y="735335"/>
                  <a:pt x="2856457" y="735335"/>
                </a:cubicBezTo>
                <a:cubicBezTo>
                  <a:pt x="2856457" y="739221"/>
                  <a:pt x="2860341" y="739221"/>
                  <a:pt x="2895299" y="731450"/>
                </a:cubicBezTo>
                <a:cubicBezTo>
                  <a:pt x="2914721" y="727565"/>
                  <a:pt x="2930258" y="723680"/>
                  <a:pt x="2930258" y="719795"/>
                </a:cubicBezTo>
                <a:cubicBezTo>
                  <a:pt x="2934142" y="719795"/>
                  <a:pt x="2953564" y="712024"/>
                  <a:pt x="2980753" y="704254"/>
                </a:cubicBezTo>
                <a:cubicBezTo>
                  <a:pt x="3019596" y="692598"/>
                  <a:pt x="3035133" y="692598"/>
                  <a:pt x="3039017" y="692598"/>
                </a:cubicBezTo>
                <a:cubicBezTo>
                  <a:pt x="3046786" y="692598"/>
                  <a:pt x="3054554" y="692598"/>
                  <a:pt x="3077860" y="684828"/>
                </a:cubicBezTo>
                <a:cubicBezTo>
                  <a:pt x="3120587" y="669287"/>
                  <a:pt x="3151661" y="661517"/>
                  <a:pt x="3167198" y="665402"/>
                </a:cubicBezTo>
                <a:cubicBezTo>
                  <a:pt x="3174967" y="665402"/>
                  <a:pt x="3190504" y="665402"/>
                  <a:pt x="3198272" y="661517"/>
                </a:cubicBezTo>
                <a:cubicBezTo>
                  <a:pt x="3229346" y="657631"/>
                  <a:pt x="3330337" y="638205"/>
                  <a:pt x="3345874" y="638205"/>
                </a:cubicBezTo>
                <a:cubicBezTo>
                  <a:pt x="3357527" y="638205"/>
                  <a:pt x="3396370" y="630435"/>
                  <a:pt x="3431328" y="622665"/>
                </a:cubicBezTo>
                <a:cubicBezTo>
                  <a:pt x="3470171" y="618780"/>
                  <a:pt x="3512898" y="611009"/>
                  <a:pt x="3528435" y="611009"/>
                </a:cubicBezTo>
                <a:cubicBezTo>
                  <a:pt x="3543972" y="607124"/>
                  <a:pt x="3551740" y="607124"/>
                  <a:pt x="3555624" y="603239"/>
                </a:cubicBezTo>
                <a:cubicBezTo>
                  <a:pt x="3559509" y="599354"/>
                  <a:pt x="3563393" y="599354"/>
                  <a:pt x="3571161" y="595468"/>
                </a:cubicBezTo>
                <a:cubicBezTo>
                  <a:pt x="3594467" y="595468"/>
                  <a:pt x="3648847" y="587698"/>
                  <a:pt x="3660500" y="579928"/>
                </a:cubicBezTo>
                <a:cubicBezTo>
                  <a:pt x="3660500" y="579928"/>
                  <a:pt x="3668268" y="579928"/>
                  <a:pt x="3672152" y="583813"/>
                </a:cubicBezTo>
                <a:cubicBezTo>
                  <a:pt x="3679921" y="587698"/>
                  <a:pt x="3714879" y="572157"/>
                  <a:pt x="3718763" y="572157"/>
                </a:cubicBezTo>
                <a:cubicBezTo>
                  <a:pt x="3722648" y="572157"/>
                  <a:pt x="3726532" y="572157"/>
                  <a:pt x="3730416" y="572157"/>
                </a:cubicBezTo>
                <a:cubicBezTo>
                  <a:pt x="3734301" y="572157"/>
                  <a:pt x="3734301" y="568272"/>
                  <a:pt x="3734301" y="564387"/>
                </a:cubicBezTo>
                <a:cubicBezTo>
                  <a:pt x="3734301" y="564387"/>
                  <a:pt x="3710995" y="564387"/>
                  <a:pt x="3707111" y="560502"/>
                </a:cubicBezTo>
                <a:cubicBezTo>
                  <a:pt x="3703226" y="552731"/>
                  <a:pt x="3761490" y="548846"/>
                  <a:pt x="3761490" y="548846"/>
                </a:cubicBezTo>
                <a:cubicBezTo>
                  <a:pt x="3777027" y="548846"/>
                  <a:pt x="3804217" y="541076"/>
                  <a:pt x="3827523" y="537190"/>
                </a:cubicBezTo>
                <a:cubicBezTo>
                  <a:pt x="3846944" y="533305"/>
                  <a:pt x="3866365" y="533305"/>
                  <a:pt x="3866365" y="533305"/>
                </a:cubicBezTo>
                <a:cubicBezTo>
                  <a:pt x="3866365" y="537190"/>
                  <a:pt x="3870250" y="533305"/>
                  <a:pt x="3878018" y="533305"/>
                </a:cubicBezTo>
                <a:cubicBezTo>
                  <a:pt x="3889671" y="533305"/>
                  <a:pt x="3889671" y="533305"/>
                  <a:pt x="3889671" y="537190"/>
                </a:cubicBezTo>
                <a:cubicBezTo>
                  <a:pt x="3885787" y="541076"/>
                  <a:pt x="3870250" y="541076"/>
                  <a:pt x="3839176" y="548846"/>
                </a:cubicBezTo>
                <a:cubicBezTo>
                  <a:pt x="3811986" y="552731"/>
                  <a:pt x="3792564" y="556616"/>
                  <a:pt x="3796449" y="560502"/>
                </a:cubicBezTo>
                <a:cubicBezTo>
                  <a:pt x="3800333" y="560502"/>
                  <a:pt x="3804217" y="560502"/>
                  <a:pt x="3811986" y="560502"/>
                </a:cubicBezTo>
                <a:cubicBezTo>
                  <a:pt x="3815870" y="560502"/>
                  <a:pt x="3819754" y="560502"/>
                  <a:pt x="3823639" y="560502"/>
                </a:cubicBezTo>
                <a:cubicBezTo>
                  <a:pt x="3827523" y="560502"/>
                  <a:pt x="3827523" y="560502"/>
                  <a:pt x="3823639" y="564387"/>
                </a:cubicBezTo>
                <a:cubicBezTo>
                  <a:pt x="3819754" y="568272"/>
                  <a:pt x="3815870" y="568272"/>
                  <a:pt x="3815870" y="568272"/>
                </a:cubicBezTo>
                <a:cubicBezTo>
                  <a:pt x="3811986" y="568272"/>
                  <a:pt x="3804217" y="568272"/>
                  <a:pt x="3792564" y="568272"/>
                </a:cubicBezTo>
                <a:cubicBezTo>
                  <a:pt x="3792564" y="568272"/>
                  <a:pt x="3792564" y="568272"/>
                  <a:pt x="3777027" y="572157"/>
                </a:cubicBezTo>
                <a:cubicBezTo>
                  <a:pt x="3777027" y="572157"/>
                  <a:pt x="3777027" y="572157"/>
                  <a:pt x="3792564" y="572157"/>
                </a:cubicBezTo>
                <a:cubicBezTo>
                  <a:pt x="3804217" y="576042"/>
                  <a:pt x="3811986" y="572157"/>
                  <a:pt x="3811986" y="572157"/>
                </a:cubicBezTo>
                <a:cubicBezTo>
                  <a:pt x="3815870" y="572157"/>
                  <a:pt x="3815870" y="572157"/>
                  <a:pt x="3819754" y="572157"/>
                </a:cubicBezTo>
                <a:cubicBezTo>
                  <a:pt x="3819754" y="576042"/>
                  <a:pt x="3854713" y="568272"/>
                  <a:pt x="3897440" y="564387"/>
                </a:cubicBezTo>
                <a:cubicBezTo>
                  <a:pt x="3963472" y="552731"/>
                  <a:pt x="3986778" y="548846"/>
                  <a:pt x="4068347" y="537190"/>
                </a:cubicBezTo>
                <a:cubicBezTo>
                  <a:pt x="4087769" y="533305"/>
                  <a:pt x="4122727" y="529420"/>
                  <a:pt x="4146032" y="525535"/>
                </a:cubicBezTo>
                <a:cubicBezTo>
                  <a:pt x="4188759" y="517764"/>
                  <a:pt x="4274213" y="506109"/>
                  <a:pt x="4313056" y="502224"/>
                </a:cubicBezTo>
                <a:cubicBezTo>
                  <a:pt x="4336361" y="498338"/>
                  <a:pt x="4351899" y="498338"/>
                  <a:pt x="4394625" y="490568"/>
                </a:cubicBezTo>
                <a:cubicBezTo>
                  <a:pt x="4414047" y="486683"/>
                  <a:pt x="4437352" y="482798"/>
                  <a:pt x="4441237" y="478912"/>
                </a:cubicBezTo>
                <a:cubicBezTo>
                  <a:pt x="4449005" y="478912"/>
                  <a:pt x="4456774" y="478912"/>
                  <a:pt x="4464542" y="478912"/>
                </a:cubicBezTo>
                <a:cubicBezTo>
                  <a:pt x="4476195" y="478912"/>
                  <a:pt x="4491732" y="478912"/>
                  <a:pt x="4553880" y="471142"/>
                </a:cubicBezTo>
                <a:cubicBezTo>
                  <a:pt x="4569417" y="467257"/>
                  <a:pt x="4588839" y="467257"/>
                  <a:pt x="4596607" y="467257"/>
                </a:cubicBezTo>
                <a:cubicBezTo>
                  <a:pt x="4619913" y="467257"/>
                  <a:pt x="4674292" y="459486"/>
                  <a:pt x="4709251" y="455601"/>
                </a:cubicBezTo>
                <a:cubicBezTo>
                  <a:pt x="4736441" y="451716"/>
                  <a:pt x="4779168" y="443946"/>
                  <a:pt x="4806357" y="443946"/>
                </a:cubicBezTo>
                <a:cubicBezTo>
                  <a:pt x="4814126" y="443946"/>
                  <a:pt x="4833547" y="440060"/>
                  <a:pt x="4852969" y="440060"/>
                </a:cubicBezTo>
                <a:cubicBezTo>
                  <a:pt x="4872390" y="436175"/>
                  <a:pt x="4891811" y="436175"/>
                  <a:pt x="4895695" y="436175"/>
                </a:cubicBezTo>
                <a:cubicBezTo>
                  <a:pt x="4907348" y="436175"/>
                  <a:pt x="4919001" y="432290"/>
                  <a:pt x="4957844" y="428405"/>
                </a:cubicBezTo>
                <a:cubicBezTo>
                  <a:pt x="4985033" y="424520"/>
                  <a:pt x="5008339" y="424520"/>
                  <a:pt x="5016108" y="428405"/>
                </a:cubicBezTo>
                <a:cubicBezTo>
                  <a:pt x="5016108" y="428405"/>
                  <a:pt x="5023876" y="432290"/>
                  <a:pt x="5027760" y="428405"/>
                </a:cubicBezTo>
                <a:cubicBezTo>
                  <a:pt x="5043297" y="428405"/>
                  <a:pt x="5054950" y="432290"/>
                  <a:pt x="5051066" y="436175"/>
                </a:cubicBezTo>
                <a:cubicBezTo>
                  <a:pt x="5047182" y="440060"/>
                  <a:pt x="5047182" y="440060"/>
                  <a:pt x="5043297" y="440060"/>
                </a:cubicBezTo>
                <a:cubicBezTo>
                  <a:pt x="5039413" y="440060"/>
                  <a:pt x="5035529" y="440060"/>
                  <a:pt x="5027760" y="440060"/>
                </a:cubicBezTo>
                <a:cubicBezTo>
                  <a:pt x="5019992" y="440060"/>
                  <a:pt x="5019992" y="443946"/>
                  <a:pt x="5019992" y="451716"/>
                </a:cubicBezTo>
                <a:cubicBezTo>
                  <a:pt x="5023876" y="455601"/>
                  <a:pt x="5019992" y="463372"/>
                  <a:pt x="5019992" y="463372"/>
                </a:cubicBezTo>
                <a:cubicBezTo>
                  <a:pt x="5012223" y="467257"/>
                  <a:pt x="5016108" y="471142"/>
                  <a:pt x="5027760" y="471142"/>
                </a:cubicBezTo>
                <a:cubicBezTo>
                  <a:pt x="5035529" y="467257"/>
                  <a:pt x="5035529" y="467257"/>
                  <a:pt x="5031645" y="475027"/>
                </a:cubicBezTo>
                <a:cubicBezTo>
                  <a:pt x="5023876" y="482798"/>
                  <a:pt x="5031645" y="482798"/>
                  <a:pt x="5062719" y="482798"/>
                </a:cubicBezTo>
                <a:cubicBezTo>
                  <a:pt x="5074372" y="478912"/>
                  <a:pt x="5097677" y="478912"/>
                  <a:pt x="5109330" y="478912"/>
                </a:cubicBezTo>
                <a:cubicBezTo>
                  <a:pt x="5120983" y="478912"/>
                  <a:pt x="5140404" y="478912"/>
                  <a:pt x="5148173" y="478912"/>
                </a:cubicBezTo>
                <a:cubicBezTo>
                  <a:pt x="5155941" y="478912"/>
                  <a:pt x="5175362" y="475027"/>
                  <a:pt x="5187015" y="475027"/>
                </a:cubicBezTo>
                <a:cubicBezTo>
                  <a:pt x="5253048" y="471142"/>
                  <a:pt x="5272469" y="467257"/>
                  <a:pt x="5303543" y="463372"/>
                </a:cubicBezTo>
                <a:cubicBezTo>
                  <a:pt x="5342386" y="459486"/>
                  <a:pt x="5338501" y="459486"/>
                  <a:pt x="5338501" y="463372"/>
                </a:cubicBezTo>
                <a:cubicBezTo>
                  <a:pt x="5334617" y="463372"/>
                  <a:pt x="5322964" y="467257"/>
                  <a:pt x="5303543" y="471142"/>
                </a:cubicBezTo>
                <a:cubicBezTo>
                  <a:pt x="5260816" y="478912"/>
                  <a:pt x="5264700" y="482798"/>
                  <a:pt x="5307427" y="482798"/>
                </a:cubicBezTo>
                <a:cubicBezTo>
                  <a:pt x="5350154" y="478912"/>
                  <a:pt x="5385113" y="478912"/>
                  <a:pt x="5400650" y="478912"/>
                </a:cubicBezTo>
                <a:cubicBezTo>
                  <a:pt x="5408418" y="478912"/>
                  <a:pt x="5423955" y="478912"/>
                  <a:pt x="5435608" y="478912"/>
                </a:cubicBezTo>
                <a:cubicBezTo>
                  <a:pt x="5447261" y="478912"/>
                  <a:pt x="5455029" y="482798"/>
                  <a:pt x="5458914" y="482798"/>
                </a:cubicBezTo>
                <a:cubicBezTo>
                  <a:pt x="5493872" y="478912"/>
                  <a:pt x="5517178" y="478912"/>
                  <a:pt x="5532715" y="478912"/>
                </a:cubicBezTo>
                <a:cubicBezTo>
                  <a:pt x="5544367" y="478912"/>
                  <a:pt x="5548252" y="490568"/>
                  <a:pt x="5540483" y="494453"/>
                </a:cubicBezTo>
                <a:cubicBezTo>
                  <a:pt x="5532715" y="494453"/>
                  <a:pt x="5521062" y="490568"/>
                  <a:pt x="5509409" y="494453"/>
                </a:cubicBezTo>
                <a:cubicBezTo>
                  <a:pt x="5489988" y="494453"/>
                  <a:pt x="5466682" y="498338"/>
                  <a:pt x="5466682" y="502224"/>
                </a:cubicBezTo>
                <a:cubicBezTo>
                  <a:pt x="5466682" y="513879"/>
                  <a:pt x="5470566" y="517764"/>
                  <a:pt x="5478335" y="521650"/>
                </a:cubicBezTo>
                <a:cubicBezTo>
                  <a:pt x="5482219" y="525535"/>
                  <a:pt x="5489988" y="529420"/>
                  <a:pt x="5497756" y="529420"/>
                </a:cubicBezTo>
                <a:cubicBezTo>
                  <a:pt x="5517178" y="525535"/>
                  <a:pt x="5606516" y="533305"/>
                  <a:pt x="5618168" y="537190"/>
                </a:cubicBezTo>
                <a:cubicBezTo>
                  <a:pt x="5625937" y="537190"/>
                  <a:pt x="5633705" y="544961"/>
                  <a:pt x="5637590" y="548846"/>
                </a:cubicBezTo>
                <a:cubicBezTo>
                  <a:pt x="5637590" y="552731"/>
                  <a:pt x="5684201" y="548846"/>
                  <a:pt x="5707506" y="552731"/>
                </a:cubicBezTo>
                <a:cubicBezTo>
                  <a:pt x="5711391" y="552731"/>
                  <a:pt x="5719159" y="568272"/>
                  <a:pt x="5719159" y="568272"/>
                </a:cubicBezTo>
                <a:cubicBezTo>
                  <a:pt x="5723044" y="568272"/>
                  <a:pt x="5719159" y="576042"/>
                  <a:pt x="5711391" y="576042"/>
                </a:cubicBezTo>
                <a:cubicBezTo>
                  <a:pt x="5699738" y="583813"/>
                  <a:pt x="5676432" y="568272"/>
                  <a:pt x="5668664" y="572157"/>
                </a:cubicBezTo>
                <a:cubicBezTo>
                  <a:pt x="5660895" y="576042"/>
                  <a:pt x="5660895" y="595468"/>
                  <a:pt x="5660895" y="595468"/>
                </a:cubicBezTo>
                <a:cubicBezTo>
                  <a:pt x="5660895" y="595468"/>
                  <a:pt x="5664780" y="603239"/>
                  <a:pt x="5668664" y="607124"/>
                </a:cubicBezTo>
                <a:cubicBezTo>
                  <a:pt x="5676432" y="622665"/>
                  <a:pt x="5676432" y="649861"/>
                  <a:pt x="5672548" y="661517"/>
                </a:cubicBezTo>
                <a:cubicBezTo>
                  <a:pt x="5668664" y="661517"/>
                  <a:pt x="5668664" y="669287"/>
                  <a:pt x="5668664" y="669287"/>
                </a:cubicBezTo>
                <a:cubicBezTo>
                  <a:pt x="5668664" y="673172"/>
                  <a:pt x="5664780" y="677057"/>
                  <a:pt x="5664780" y="680943"/>
                </a:cubicBezTo>
                <a:cubicBezTo>
                  <a:pt x="5657011" y="688713"/>
                  <a:pt x="5657011" y="692598"/>
                  <a:pt x="5664780" y="692598"/>
                </a:cubicBezTo>
                <a:cubicBezTo>
                  <a:pt x="5672548" y="692598"/>
                  <a:pt x="5676432" y="692598"/>
                  <a:pt x="5676432" y="700369"/>
                </a:cubicBezTo>
                <a:cubicBezTo>
                  <a:pt x="5672548" y="704254"/>
                  <a:pt x="5664780" y="704254"/>
                  <a:pt x="5657011" y="700369"/>
                </a:cubicBezTo>
                <a:cubicBezTo>
                  <a:pt x="5649243" y="696483"/>
                  <a:pt x="5641474" y="700369"/>
                  <a:pt x="5641474" y="708139"/>
                </a:cubicBezTo>
                <a:cubicBezTo>
                  <a:pt x="5645358" y="715909"/>
                  <a:pt x="5637590" y="739221"/>
                  <a:pt x="5629821" y="743106"/>
                </a:cubicBezTo>
                <a:cubicBezTo>
                  <a:pt x="5625937" y="746991"/>
                  <a:pt x="5625937" y="750876"/>
                  <a:pt x="5625937" y="758647"/>
                </a:cubicBezTo>
                <a:cubicBezTo>
                  <a:pt x="5629821" y="762532"/>
                  <a:pt x="5649243" y="766417"/>
                  <a:pt x="5649243" y="774187"/>
                </a:cubicBezTo>
                <a:cubicBezTo>
                  <a:pt x="5645358" y="785843"/>
                  <a:pt x="5622053" y="801384"/>
                  <a:pt x="5618168" y="805269"/>
                </a:cubicBezTo>
                <a:cubicBezTo>
                  <a:pt x="5618168" y="809154"/>
                  <a:pt x="5614284" y="813039"/>
                  <a:pt x="5614284" y="820810"/>
                </a:cubicBezTo>
                <a:cubicBezTo>
                  <a:pt x="5610400" y="832465"/>
                  <a:pt x="5602631" y="840236"/>
                  <a:pt x="5602631" y="848006"/>
                </a:cubicBezTo>
                <a:cubicBezTo>
                  <a:pt x="5606516" y="855777"/>
                  <a:pt x="5610400" y="863547"/>
                  <a:pt x="5602631" y="875203"/>
                </a:cubicBezTo>
                <a:cubicBezTo>
                  <a:pt x="5590979" y="890744"/>
                  <a:pt x="5571557" y="902399"/>
                  <a:pt x="5575442" y="902399"/>
                </a:cubicBezTo>
                <a:cubicBezTo>
                  <a:pt x="5579326" y="902399"/>
                  <a:pt x="5602631" y="898514"/>
                  <a:pt x="5602631" y="910170"/>
                </a:cubicBezTo>
                <a:cubicBezTo>
                  <a:pt x="5602631" y="917940"/>
                  <a:pt x="5571557" y="910170"/>
                  <a:pt x="5575442" y="914055"/>
                </a:cubicBezTo>
                <a:cubicBezTo>
                  <a:pt x="5575442" y="917940"/>
                  <a:pt x="5575442" y="925710"/>
                  <a:pt x="5571557" y="933481"/>
                </a:cubicBezTo>
                <a:cubicBezTo>
                  <a:pt x="5567673" y="941251"/>
                  <a:pt x="5567673" y="945136"/>
                  <a:pt x="5571557" y="949022"/>
                </a:cubicBezTo>
                <a:cubicBezTo>
                  <a:pt x="5571557" y="952907"/>
                  <a:pt x="5575442" y="952907"/>
                  <a:pt x="5571557" y="956792"/>
                </a:cubicBezTo>
                <a:cubicBezTo>
                  <a:pt x="5571557" y="956792"/>
                  <a:pt x="5583210" y="968448"/>
                  <a:pt x="5587094" y="976218"/>
                </a:cubicBezTo>
                <a:cubicBezTo>
                  <a:pt x="5587094" y="980103"/>
                  <a:pt x="5583210" y="983988"/>
                  <a:pt x="5575442" y="991759"/>
                </a:cubicBezTo>
                <a:cubicBezTo>
                  <a:pt x="5571557" y="995644"/>
                  <a:pt x="5575442" y="999529"/>
                  <a:pt x="5575442" y="1003414"/>
                </a:cubicBezTo>
                <a:cubicBezTo>
                  <a:pt x="5575442" y="1011185"/>
                  <a:pt x="5575442" y="1015070"/>
                  <a:pt x="5587094" y="1022840"/>
                </a:cubicBezTo>
                <a:cubicBezTo>
                  <a:pt x="5602631" y="1038381"/>
                  <a:pt x="5606516" y="1061692"/>
                  <a:pt x="5587094" y="1061692"/>
                </a:cubicBezTo>
                <a:cubicBezTo>
                  <a:pt x="5583210" y="1065578"/>
                  <a:pt x="5579326" y="1069463"/>
                  <a:pt x="5575442" y="1073348"/>
                </a:cubicBezTo>
                <a:cubicBezTo>
                  <a:pt x="5567673" y="1081118"/>
                  <a:pt x="5559904" y="1088889"/>
                  <a:pt x="5552136" y="1096659"/>
                </a:cubicBezTo>
                <a:cubicBezTo>
                  <a:pt x="5536599" y="1104430"/>
                  <a:pt x="5536599" y="1108315"/>
                  <a:pt x="5544367" y="1112200"/>
                </a:cubicBezTo>
                <a:cubicBezTo>
                  <a:pt x="5548252" y="1112200"/>
                  <a:pt x="5552136" y="1112200"/>
                  <a:pt x="5556020" y="1116085"/>
                </a:cubicBezTo>
                <a:cubicBezTo>
                  <a:pt x="5559904" y="1116085"/>
                  <a:pt x="5567673" y="1116085"/>
                  <a:pt x="5575442" y="1116085"/>
                </a:cubicBezTo>
                <a:cubicBezTo>
                  <a:pt x="5587094" y="1116085"/>
                  <a:pt x="5660895" y="1123856"/>
                  <a:pt x="5664780" y="1131626"/>
                </a:cubicBezTo>
                <a:cubicBezTo>
                  <a:pt x="5664780" y="1131626"/>
                  <a:pt x="5664780" y="1139396"/>
                  <a:pt x="5660895" y="1143282"/>
                </a:cubicBezTo>
                <a:cubicBezTo>
                  <a:pt x="5653127" y="1143282"/>
                  <a:pt x="5645358" y="1139396"/>
                  <a:pt x="5637590" y="1143282"/>
                </a:cubicBezTo>
                <a:cubicBezTo>
                  <a:pt x="5629821" y="1147167"/>
                  <a:pt x="5622053" y="1154937"/>
                  <a:pt x="5625937" y="1158822"/>
                </a:cubicBezTo>
                <a:cubicBezTo>
                  <a:pt x="5629821" y="1186019"/>
                  <a:pt x="5629821" y="1201560"/>
                  <a:pt x="5606516" y="1217100"/>
                </a:cubicBezTo>
                <a:cubicBezTo>
                  <a:pt x="5590979" y="1228756"/>
                  <a:pt x="5587094" y="1232641"/>
                  <a:pt x="5579326" y="1232641"/>
                </a:cubicBezTo>
                <a:cubicBezTo>
                  <a:pt x="5571557" y="1232641"/>
                  <a:pt x="5567673" y="1236526"/>
                  <a:pt x="5567673" y="1240412"/>
                </a:cubicBezTo>
                <a:cubicBezTo>
                  <a:pt x="5563789" y="1248182"/>
                  <a:pt x="5544367" y="1271493"/>
                  <a:pt x="5536599" y="1271493"/>
                </a:cubicBezTo>
                <a:cubicBezTo>
                  <a:pt x="5532715" y="1271493"/>
                  <a:pt x="5528830" y="1287034"/>
                  <a:pt x="5532715" y="1290919"/>
                </a:cubicBezTo>
                <a:cubicBezTo>
                  <a:pt x="5536599" y="1294804"/>
                  <a:pt x="5571557" y="1294804"/>
                  <a:pt x="5598747" y="1294804"/>
                </a:cubicBezTo>
                <a:cubicBezTo>
                  <a:pt x="5606516" y="1294804"/>
                  <a:pt x="5618168" y="1298689"/>
                  <a:pt x="5625937" y="1298689"/>
                </a:cubicBezTo>
                <a:cubicBezTo>
                  <a:pt x="5641474" y="1298689"/>
                  <a:pt x="5668664" y="1298689"/>
                  <a:pt x="5680317" y="1294804"/>
                </a:cubicBezTo>
                <a:cubicBezTo>
                  <a:pt x="5703622" y="1294804"/>
                  <a:pt x="5742465" y="1298689"/>
                  <a:pt x="5761886" y="1306460"/>
                </a:cubicBezTo>
                <a:cubicBezTo>
                  <a:pt x="5765770" y="1306460"/>
                  <a:pt x="5769655" y="1306460"/>
                  <a:pt x="5773539" y="1302575"/>
                </a:cubicBezTo>
                <a:cubicBezTo>
                  <a:pt x="5777423" y="1302575"/>
                  <a:pt x="5781307" y="1302575"/>
                  <a:pt x="5789076" y="1310345"/>
                </a:cubicBezTo>
                <a:cubicBezTo>
                  <a:pt x="5800729" y="1318115"/>
                  <a:pt x="5804613" y="1318115"/>
                  <a:pt x="5816266" y="1318115"/>
                </a:cubicBezTo>
                <a:cubicBezTo>
                  <a:pt x="5827919" y="1314230"/>
                  <a:pt x="5831803" y="1314230"/>
                  <a:pt x="5824034" y="1310345"/>
                </a:cubicBezTo>
                <a:cubicBezTo>
                  <a:pt x="5820150" y="1306460"/>
                  <a:pt x="5820150" y="1302575"/>
                  <a:pt x="5824034" y="1302575"/>
                </a:cubicBezTo>
                <a:cubicBezTo>
                  <a:pt x="5831803" y="1298689"/>
                  <a:pt x="5851224" y="1302575"/>
                  <a:pt x="5858993" y="1302575"/>
                </a:cubicBezTo>
                <a:cubicBezTo>
                  <a:pt x="5866761" y="1302575"/>
                  <a:pt x="5878414" y="1306460"/>
                  <a:pt x="5882298" y="1306460"/>
                </a:cubicBezTo>
                <a:cubicBezTo>
                  <a:pt x="5890067" y="1306460"/>
                  <a:pt x="5913372" y="1310345"/>
                  <a:pt x="5940562" y="1310345"/>
                </a:cubicBezTo>
                <a:cubicBezTo>
                  <a:pt x="5967752" y="1306460"/>
                  <a:pt x="5991058" y="1306460"/>
                  <a:pt x="5998826" y="1306460"/>
                </a:cubicBezTo>
                <a:cubicBezTo>
                  <a:pt x="6018248" y="1306460"/>
                  <a:pt x="6026016" y="1306460"/>
                  <a:pt x="6057090" y="1306460"/>
                </a:cubicBezTo>
                <a:cubicBezTo>
                  <a:pt x="6072627" y="1302575"/>
                  <a:pt x="6088164" y="1302575"/>
                  <a:pt x="6095933" y="1306460"/>
                </a:cubicBezTo>
                <a:cubicBezTo>
                  <a:pt x="6127007" y="1306460"/>
                  <a:pt x="6142544" y="1306460"/>
                  <a:pt x="6165850" y="1306460"/>
                </a:cubicBezTo>
                <a:cubicBezTo>
                  <a:pt x="6204692" y="1306460"/>
                  <a:pt x="6239651" y="1306460"/>
                  <a:pt x="6259072" y="1306460"/>
                </a:cubicBezTo>
                <a:cubicBezTo>
                  <a:pt x="6274609" y="1310345"/>
                  <a:pt x="6274609" y="1310345"/>
                  <a:pt x="6317336" y="1306460"/>
                </a:cubicBezTo>
                <a:cubicBezTo>
                  <a:pt x="6348410" y="1306460"/>
                  <a:pt x="6360063" y="1306460"/>
                  <a:pt x="6379484" y="1310345"/>
                </a:cubicBezTo>
                <a:cubicBezTo>
                  <a:pt x="6387253" y="1314230"/>
                  <a:pt x="6395021" y="1314230"/>
                  <a:pt x="6398905" y="1314230"/>
                </a:cubicBezTo>
                <a:cubicBezTo>
                  <a:pt x="6406674" y="1314230"/>
                  <a:pt x="6429979" y="1314230"/>
                  <a:pt x="6461054" y="1310345"/>
                </a:cubicBezTo>
                <a:cubicBezTo>
                  <a:pt x="6472706" y="1310345"/>
                  <a:pt x="6488243" y="1310345"/>
                  <a:pt x="6499896" y="1314230"/>
                </a:cubicBezTo>
                <a:cubicBezTo>
                  <a:pt x="6507665" y="1314230"/>
                  <a:pt x="6523202" y="1314230"/>
                  <a:pt x="6534855" y="1314230"/>
                </a:cubicBezTo>
                <a:cubicBezTo>
                  <a:pt x="6554276" y="1314230"/>
                  <a:pt x="6573697" y="1314230"/>
                  <a:pt x="6581466" y="1318115"/>
                </a:cubicBezTo>
                <a:cubicBezTo>
                  <a:pt x="6585350" y="1318115"/>
                  <a:pt x="6593119" y="1322001"/>
                  <a:pt x="6600887" y="1322001"/>
                </a:cubicBezTo>
                <a:cubicBezTo>
                  <a:pt x="6608656" y="1322001"/>
                  <a:pt x="6616424" y="1322001"/>
                  <a:pt x="6620308" y="1322001"/>
                </a:cubicBezTo>
                <a:cubicBezTo>
                  <a:pt x="6620308" y="1322001"/>
                  <a:pt x="6631961" y="1325886"/>
                  <a:pt x="6639730" y="1322001"/>
                </a:cubicBezTo>
                <a:cubicBezTo>
                  <a:pt x="6651382" y="1322001"/>
                  <a:pt x="6659151" y="1325886"/>
                  <a:pt x="6663035" y="1329771"/>
                </a:cubicBezTo>
                <a:cubicBezTo>
                  <a:pt x="6666920" y="1333656"/>
                  <a:pt x="6670804" y="1333656"/>
                  <a:pt x="6674688" y="1329771"/>
                </a:cubicBezTo>
                <a:cubicBezTo>
                  <a:pt x="6682457" y="1329771"/>
                  <a:pt x="6690225" y="1329771"/>
                  <a:pt x="6694109" y="1337541"/>
                </a:cubicBezTo>
                <a:cubicBezTo>
                  <a:pt x="6697994" y="1341427"/>
                  <a:pt x="6686341" y="1345312"/>
                  <a:pt x="6631961" y="1341427"/>
                </a:cubicBezTo>
                <a:cubicBezTo>
                  <a:pt x="6604771" y="1337541"/>
                  <a:pt x="6577581" y="1337541"/>
                  <a:pt x="6565929" y="1337541"/>
                </a:cubicBezTo>
                <a:cubicBezTo>
                  <a:pt x="6542623" y="1337541"/>
                  <a:pt x="6523202" y="1337541"/>
                  <a:pt x="6457169" y="1333656"/>
                </a:cubicBezTo>
                <a:cubicBezTo>
                  <a:pt x="6398905" y="1333656"/>
                  <a:pt x="6321220" y="1329771"/>
                  <a:pt x="6305683" y="1329771"/>
                </a:cubicBezTo>
                <a:cubicBezTo>
                  <a:pt x="6282377" y="1333656"/>
                  <a:pt x="6247419" y="1329771"/>
                  <a:pt x="6243535" y="1329771"/>
                </a:cubicBezTo>
                <a:cubicBezTo>
                  <a:pt x="6239651" y="1325886"/>
                  <a:pt x="6235766" y="1329771"/>
                  <a:pt x="6227998" y="1329771"/>
                </a:cubicBezTo>
                <a:cubicBezTo>
                  <a:pt x="6216345" y="1329771"/>
                  <a:pt x="6189155" y="1329771"/>
                  <a:pt x="6158081" y="1329771"/>
                </a:cubicBezTo>
                <a:cubicBezTo>
                  <a:pt x="6146428" y="1329771"/>
                  <a:pt x="6127007" y="1329771"/>
                  <a:pt x="6092049" y="1329771"/>
                </a:cubicBezTo>
                <a:cubicBezTo>
                  <a:pt x="6084280" y="1329771"/>
                  <a:pt x="6053206" y="1329771"/>
                  <a:pt x="6026016" y="1329771"/>
                </a:cubicBezTo>
                <a:cubicBezTo>
                  <a:pt x="5998826" y="1329771"/>
                  <a:pt x="5963868" y="1329771"/>
                  <a:pt x="5952215" y="1333656"/>
                </a:cubicBezTo>
                <a:cubicBezTo>
                  <a:pt x="5936678" y="1333656"/>
                  <a:pt x="5925025" y="1333656"/>
                  <a:pt x="5917257" y="1333656"/>
                </a:cubicBezTo>
                <a:cubicBezTo>
                  <a:pt x="5913372" y="1329771"/>
                  <a:pt x="5905604" y="1333656"/>
                  <a:pt x="5901720" y="1333656"/>
                </a:cubicBezTo>
                <a:cubicBezTo>
                  <a:pt x="5897835" y="1337541"/>
                  <a:pt x="5897835" y="1337541"/>
                  <a:pt x="5905604" y="1341427"/>
                </a:cubicBezTo>
                <a:cubicBezTo>
                  <a:pt x="5909488" y="1345312"/>
                  <a:pt x="5917257" y="1345312"/>
                  <a:pt x="5925025" y="1345312"/>
                </a:cubicBezTo>
                <a:cubicBezTo>
                  <a:pt x="5932794" y="1341427"/>
                  <a:pt x="5952215" y="1341427"/>
                  <a:pt x="5967752" y="1345312"/>
                </a:cubicBezTo>
                <a:cubicBezTo>
                  <a:pt x="5979405" y="1345312"/>
                  <a:pt x="6002710" y="1345312"/>
                  <a:pt x="6010479" y="1345312"/>
                </a:cubicBezTo>
                <a:cubicBezTo>
                  <a:pt x="6026016" y="1341427"/>
                  <a:pt x="6037669" y="1341427"/>
                  <a:pt x="6049322" y="1345312"/>
                </a:cubicBezTo>
                <a:cubicBezTo>
                  <a:pt x="6053206" y="1345312"/>
                  <a:pt x="6084280" y="1345312"/>
                  <a:pt x="6095933" y="1341427"/>
                </a:cubicBezTo>
                <a:cubicBezTo>
                  <a:pt x="6099817" y="1341427"/>
                  <a:pt x="6107586" y="1341427"/>
                  <a:pt x="6111470" y="1345312"/>
                </a:cubicBezTo>
                <a:cubicBezTo>
                  <a:pt x="6119238" y="1349197"/>
                  <a:pt x="6127007" y="1349197"/>
                  <a:pt x="6130891" y="1349197"/>
                </a:cubicBezTo>
                <a:cubicBezTo>
                  <a:pt x="6158081" y="1345312"/>
                  <a:pt x="6165850" y="1345312"/>
                  <a:pt x="6181387" y="1349197"/>
                </a:cubicBezTo>
                <a:cubicBezTo>
                  <a:pt x="6193039" y="1349197"/>
                  <a:pt x="6208576" y="1349197"/>
                  <a:pt x="6212461" y="1349197"/>
                </a:cubicBezTo>
                <a:cubicBezTo>
                  <a:pt x="6220229" y="1349197"/>
                  <a:pt x="6227998" y="1349197"/>
                  <a:pt x="6231882" y="1353082"/>
                </a:cubicBezTo>
                <a:cubicBezTo>
                  <a:pt x="6235766" y="1353082"/>
                  <a:pt x="6239651" y="1353082"/>
                  <a:pt x="6243535" y="1353082"/>
                </a:cubicBezTo>
                <a:cubicBezTo>
                  <a:pt x="6243535" y="1353082"/>
                  <a:pt x="6255188" y="1353082"/>
                  <a:pt x="6259072" y="1356967"/>
                </a:cubicBezTo>
                <a:cubicBezTo>
                  <a:pt x="6270725" y="1360853"/>
                  <a:pt x="6274609" y="1360853"/>
                  <a:pt x="6286262" y="1356967"/>
                </a:cubicBezTo>
                <a:cubicBezTo>
                  <a:pt x="6297915" y="1353082"/>
                  <a:pt x="6301799" y="1353082"/>
                  <a:pt x="6309567" y="1356967"/>
                </a:cubicBezTo>
                <a:cubicBezTo>
                  <a:pt x="6317336" y="1356967"/>
                  <a:pt x="6321220" y="1356967"/>
                  <a:pt x="6328989" y="1353082"/>
                </a:cubicBezTo>
                <a:cubicBezTo>
                  <a:pt x="6344526" y="1345312"/>
                  <a:pt x="6367831" y="1345312"/>
                  <a:pt x="6371716" y="1353082"/>
                </a:cubicBezTo>
                <a:cubicBezTo>
                  <a:pt x="6375600" y="1356967"/>
                  <a:pt x="6379484" y="1356967"/>
                  <a:pt x="6383368" y="1356967"/>
                </a:cubicBezTo>
                <a:cubicBezTo>
                  <a:pt x="6387253" y="1356967"/>
                  <a:pt x="6395021" y="1356967"/>
                  <a:pt x="6398905" y="1360853"/>
                </a:cubicBezTo>
                <a:cubicBezTo>
                  <a:pt x="6410558" y="1360853"/>
                  <a:pt x="6418327" y="1360853"/>
                  <a:pt x="6429979" y="1356967"/>
                </a:cubicBezTo>
                <a:cubicBezTo>
                  <a:pt x="6441632" y="1353082"/>
                  <a:pt x="6445517" y="1353082"/>
                  <a:pt x="6461054" y="1356967"/>
                </a:cubicBezTo>
                <a:cubicBezTo>
                  <a:pt x="6476591" y="1360853"/>
                  <a:pt x="6488243" y="1360853"/>
                  <a:pt x="6488243" y="1356967"/>
                </a:cubicBezTo>
                <a:cubicBezTo>
                  <a:pt x="6488243" y="1353082"/>
                  <a:pt x="6519318" y="1345312"/>
                  <a:pt x="6534855" y="1349197"/>
                </a:cubicBezTo>
                <a:cubicBezTo>
                  <a:pt x="6546507" y="1349197"/>
                  <a:pt x="6554276" y="1349197"/>
                  <a:pt x="6569813" y="1349197"/>
                </a:cubicBezTo>
                <a:cubicBezTo>
                  <a:pt x="6581466" y="1349197"/>
                  <a:pt x="6589234" y="1349197"/>
                  <a:pt x="6604771" y="1349197"/>
                </a:cubicBezTo>
                <a:cubicBezTo>
                  <a:pt x="6608656" y="1353082"/>
                  <a:pt x="6616424" y="1349197"/>
                  <a:pt x="6624193" y="1349197"/>
                </a:cubicBezTo>
                <a:cubicBezTo>
                  <a:pt x="6631961" y="1349197"/>
                  <a:pt x="6643614" y="1349197"/>
                  <a:pt x="6651382" y="1349197"/>
                </a:cubicBezTo>
                <a:cubicBezTo>
                  <a:pt x="6666920" y="1356967"/>
                  <a:pt x="6694109" y="1356967"/>
                  <a:pt x="6709646" y="1353082"/>
                </a:cubicBezTo>
                <a:cubicBezTo>
                  <a:pt x="6717415" y="1353082"/>
                  <a:pt x="6721299" y="1353082"/>
                  <a:pt x="6725183" y="1356967"/>
                </a:cubicBezTo>
                <a:cubicBezTo>
                  <a:pt x="6732952" y="1360853"/>
                  <a:pt x="6736836" y="1360853"/>
                  <a:pt x="6748489" y="1356967"/>
                </a:cubicBezTo>
                <a:cubicBezTo>
                  <a:pt x="6756258" y="1356967"/>
                  <a:pt x="6802869" y="1360853"/>
                  <a:pt x="6845596" y="1364738"/>
                </a:cubicBezTo>
                <a:cubicBezTo>
                  <a:pt x="6872785" y="1368623"/>
                  <a:pt x="6899975" y="1376393"/>
                  <a:pt x="6903860" y="1376393"/>
                </a:cubicBezTo>
                <a:cubicBezTo>
                  <a:pt x="6907744" y="1376393"/>
                  <a:pt x="6915512" y="1372508"/>
                  <a:pt x="6919397" y="1376393"/>
                </a:cubicBezTo>
                <a:cubicBezTo>
                  <a:pt x="6919397" y="1376393"/>
                  <a:pt x="6919397" y="1376393"/>
                  <a:pt x="6927165" y="1380279"/>
                </a:cubicBezTo>
                <a:cubicBezTo>
                  <a:pt x="6931049" y="1380279"/>
                  <a:pt x="6931049" y="1384164"/>
                  <a:pt x="6931049" y="1384164"/>
                </a:cubicBezTo>
                <a:cubicBezTo>
                  <a:pt x="6927165" y="1388049"/>
                  <a:pt x="6907744" y="1391934"/>
                  <a:pt x="6903860" y="1388049"/>
                </a:cubicBezTo>
                <a:cubicBezTo>
                  <a:pt x="6903860" y="1388049"/>
                  <a:pt x="6791216" y="1376393"/>
                  <a:pt x="6787332" y="1380279"/>
                </a:cubicBezTo>
                <a:cubicBezTo>
                  <a:pt x="6783447" y="1380279"/>
                  <a:pt x="6775679" y="1380279"/>
                  <a:pt x="6771795" y="1376393"/>
                </a:cubicBezTo>
                <a:cubicBezTo>
                  <a:pt x="6767910" y="1376393"/>
                  <a:pt x="6756258" y="1376393"/>
                  <a:pt x="6748489" y="1376393"/>
                </a:cubicBezTo>
                <a:cubicBezTo>
                  <a:pt x="6725183" y="1376393"/>
                  <a:pt x="6701878" y="1380279"/>
                  <a:pt x="6682457" y="1380279"/>
                </a:cubicBezTo>
                <a:cubicBezTo>
                  <a:pt x="6674688" y="1380279"/>
                  <a:pt x="6670804" y="1380279"/>
                  <a:pt x="6666920" y="1384164"/>
                </a:cubicBezTo>
                <a:cubicBezTo>
                  <a:pt x="6663035" y="1388049"/>
                  <a:pt x="6663035" y="1388049"/>
                  <a:pt x="6659151" y="1384164"/>
                </a:cubicBezTo>
                <a:cubicBezTo>
                  <a:pt x="6655267" y="1384164"/>
                  <a:pt x="6651382" y="1384164"/>
                  <a:pt x="6651382" y="1388049"/>
                </a:cubicBezTo>
                <a:cubicBezTo>
                  <a:pt x="6647498" y="1388049"/>
                  <a:pt x="6639730" y="1391934"/>
                  <a:pt x="6628077" y="1391934"/>
                </a:cubicBezTo>
                <a:cubicBezTo>
                  <a:pt x="6612540" y="1391934"/>
                  <a:pt x="6604771" y="1399705"/>
                  <a:pt x="6624193" y="1399705"/>
                </a:cubicBezTo>
                <a:cubicBezTo>
                  <a:pt x="6639730" y="1399705"/>
                  <a:pt x="6639730" y="1399705"/>
                  <a:pt x="6651382" y="1407475"/>
                </a:cubicBezTo>
                <a:cubicBezTo>
                  <a:pt x="6659151" y="1407475"/>
                  <a:pt x="6666920" y="1411360"/>
                  <a:pt x="6674688" y="1411360"/>
                </a:cubicBezTo>
                <a:cubicBezTo>
                  <a:pt x="6678572" y="1407475"/>
                  <a:pt x="6686341" y="1411360"/>
                  <a:pt x="6686341" y="1411360"/>
                </a:cubicBezTo>
                <a:cubicBezTo>
                  <a:pt x="6690225" y="1415245"/>
                  <a:pt x="6697994" y="1415245"/>
                  <a:pt x="6705762" y="1415245"/>
                </a:cubicBezTo>
                <a:cubicBezTo>
                  <a:pt x="6744605" y="1415245"/>
                  <a:pt x="6779563" y="1419131"/>
                  <a:pt x="6783447" y="1419131"/>
                </a:cubicBezTo>
                <a:cubicBezTo>
                  <a:pt x="6783447" y="1423016"/>
                  <a:pt x="6787332" y="1419131"/>
                  <a:pt x="6791216" y="1419131"/>
                </a:cubicBezTo>
                <a:cubicBezTo>
                  <a:pt x="6802869" y="1411360"/>
                  <a:pt x="6810637" y="1411360"/>
                  <a:pt x="6810637" y="1415245"/>
                </a:cubicBezTo>
                <a:cubicBezTo>
                  <a:pt x="6814522" y="1419131"/>
                  <a:pt x="6818406" y="1419131"/>
                  <a:pt x="6833943" y="1419131"/>
                </a:cubicBezTo>
                <a:cubicBezTo>
                  <a:pt x="6845596" y="1415245"/>
                  <a:pt x="6857248" y="1415245"/>
                  <a:pt x="6857248" y="1419131"/>
                </a:cubicBezTo>
                <a:cubicBezTo>
                  <a:pt x="6861133" y="1419131"/>
                  <a:pt x="6865017" y="1419131"/>
                  <a:pt x="6868901" y="1419131"/>
                </a:cubicBezTo>
                <a:cubicBezTo>
                  <a:pt x="6868901" y="1415245"/>
                  <a:pt x="6880554" y="1415245"/>
                  <a:pt x="6884438" y="1415245"/>
                </a:cubicBezTo>
                <a:cubicBezTo>
                  <a:pt x="6892207" y="1415245"/>
                  <a:pt x="6903860" y="1415245"/>
                  <a:pt x="6907744" y="1415245"/>
                </a:cubicBezTo>
                <a:cubicBezTo>
                  <a:pt x="6915512" y="1415245"/>
                  <a:pt x="6915512" y="1415245"/>
                  <a:pt x="6915512" y="1423016"/>
                </a:cubicBezTo>
                <a:cubicBezTo>
                  <a:pt x="6915512" y="1430786"/>
                  <a:pt x="6919397" y="1430786"/>
                  <a:pt x="6927165" y="1423016"/>
                </a:cubicBezTo>
                <a:cubicBezTo>
                  <a:pt x="6931049" y="1419131"/>
                  <a:pt x="6931049" y="1419131"/>
                  <a:pt x="6938818" y="1423016"/>
                </a:cubicBezTo>
                <a:cubicBezTo>
                  <a:pt x="6942702" y="1423016"/>
                  <a:pt x="6950471" y="1423016"/>
                  <a:pt x="6954355" y="1423016"/>
                </a:cubicBezTo>
                <a:cubicBezTo>
                  <a:pt x="6966008" y="1423016"/>
                  <a:pt x="6985429" y="1423016"/>
                  <a:pt x="7024272" y="1426901"/>
                </a:cubicBezTo>
                <a:cubicBezTo>
                  <a:pt x="7028156" y="1426901"/>
                  <a:pt x="7039809" y="1426901"/>
                  <a:pt x="7043693" y="1426901"/>
                </a:cubicBezTo>
                <a:cubicBezTo>
                  <a:pt x="7047577" y="1426901"/>
                  <a:pt x="7055346" y="1426901"/>
                  <a:pt x="7055346" y="1430786"/>
                </a:cubicBezTo>
                <a:cubicBezTo>
                  <a:pt x="7059230" y="1430786"/>
                  <a:pt x="7063114" y="1430786"/>
                  <a:pt x="7063114" y="1430786"/>
                </a:cubicBezTo>
                <a:cubicBezTo>
                  <a:pt x="7066999" y="1430786"/>
                  <a:pt x="7074767" y="1430786"/>
                  <a:pt x="7074767" y="1430786"/>
                </a:cubicBezTo>
                <a:cubicBezTo>
                  <a:pt x="7078651" y="1434671"/>
                  <a:pt x="7086420" y="1434671"/>
                  <a:pt x="7094189" y="1434671"/>
                </a:cubicBezTo>
                <a:cubicBezTo>
                  <a:pt x="7101957" y="1438557"/>
                  <a:pt x="7117494" y="1438557"/>
                  <a:pt x="7133031" y="1438557"/>
                </a:cubicBezTo>
                <a:cubicBezTo>
                  <a:pt x="7144684" y="1442442"/>
                  <a:pt x="7167990" y="1442442"/>
                  <a:pt x="7179642" y="1442442"/>
                </a:cubicBezTo>
                <a:cubicBezTo>
                  <a:pt x="7187411" y="1446327"/>
                  <a:pt x="7199064" y="1446327"/>
                  <a:pt x="7202948" y="1446327"/>
                </a:cubicBezTo>
                <a:cubicBezTo>
                  <a:pt x="7206832" y="1446327"/>
                  <a:pt x="7218485" y="1450212"/>
                  <a:pt x="7230138" y="1450212"/>
                </a:cubicBezTo>
                <a:cubicBezTo>
                  <a:pt x="7241791" y="1450212"/>
                  <a:pt x="7253443" y="1450212"/>
                  <a:pt x="7253443" y="1454097"/>
                </a:cubicBezTo>
                <a:cubicBezTo>
                  <a:pt x="7253443" y="1454097"/>
                  <a:pt x="7257328" y="1454097"/>
                  <a:pt x="7261212" y="1454097"/>
                </a:cubicBezTo>
                <a:cubicBezTo>
                  <a:pt x="7268980" y="1454097"/>
                  <a:pt x="7315592" y="1457983"/>
                  <a:pt x="7331128" y="1461868"/>
                </a:cubicBezTo>
                <a:cubicBezTo>
                  <a:pt x="7338897" y="1461868"/>
                  <a:pt x="7350550" y="1461868"/>
                  <a:pt x="7358318" y="1465753"/>
                </a:cubicBezTo>
                <a:cubicBezTo>
                  <a:pt x="7369971" y="1465753"/>
                  <a:pt x="7385508" y="1465753"/>
                  <a:pt x="7397161" y="1469638"/>
                </a:cubicBezTo>
                <a:cubicBezTo>
                  <a:pt x="7404930" y="1469638"/>
                  <a:pt x="7420466" y="1469638"/>
                  <a:pt x="7428235" y="1469638"/>
                </a:cubicBezTo>
                <a:cubicBezTo>
                  <a:pt x="7436004" y="1469638"/>
                  <a:pt x="7443772" y="1469638"/>
                  <a:pt x="7447656" y="1473523"/>
                </a:cubicBezTo>
                <a:cubicBezTo>
                  <a:pt x="7451540" y="1473523"/>
                  <a:pt x="7459309" y="1473523"/>
                  <a:pt x="7463194" y="1473523"/>
                </a:cubicBezTo>
                <a:cubicBezTo>
                  <a:pt x="7467078" y="1473523"/>
                  <a:pt x="7474846" y="1473523"/>
                  <a:pt x="7478730" y="1477409"/>
                </a:cubicBezTo>
                <a:cubicBezTo>
                  <a:pt x="7498152" y="1481294"/>
                  <a:pt x="7536994" y="1489064"/>
                  <a:pt x="7575837" y="1489064"/>
                </a:cubicBezTo>
                <a:cubicBezTo>
                  <a:pt x="7587490" y="1492949"/>
                  <a:pt x="7599142" y="1492949"/>
                  <a:pt x="7603027" y="1496835"/>
                </a:cubicBezTo>
                <a:cubicBezTo>
                  <a:pt x="7622448" y="1500720"/>
                  <a:pt x="7626332" y="1500720"/>
                  <a:pt x="7630216" y="1500720"/>
                </a:cubicBezTo>
                <a:cubicBezTo>
                  <a:pt x="7630216" y="1500720"/>
                  <a:pt x="7637985" y="1500720"/>
                  <a:pt x="7641870" y="1504605"/>
                </a:cubicBezTo>
                <a:cubicBezTo>
                  <a:pt x="7645754" y="1508490"/>
                  <a:pt x="7653522" y="1508490"/>
                  <a:pt x="7657406" y="1508490"/>
                </a:cubicBezTo>
                <a:cubicBezTo>
                  <a:pt x="7657406" y="1504605"/>
                  <a:pt x="7669059" y="1508490"/>
                  <a:pt x="7680712" y="1508490"/>
                </a:cubicBezTo>
                <a:cubicBezTo>
                  <a:pt x="7704018" y="1516261"/>
                  <a:pt x="7731208" y="1520146"/>
                  <a:pt x="7735092" y="1520146"/>
                </a:cubicBezTo>
                <a:cubicBezTo>
                  <a:pt x="7738976" y="1520146"/>
                  <a:pt x="7746744" y="1520146"/>
                  <a:pt x="7750629" y="1520146"/>
                </a:cubicBezTo>
                <a:cubicBezTo>
                  <a:pt x="7754513" y="1524031"/>
                  <a:pt x="7762282" y="1524031"/>
                  <a:pt x="7766166" y="1524031"/>
                </a:cubicBezTo>
                <a:cubicBezTo>
                  <a:pt x="7766166" y="1524031"/>
                  <a:pt x="7770050" y="1527916"/>
                  <a:pt x="7770050" y="1531801"/>
                </a:cubicBezTo>
                <a:cubicBezTo>
                  <a:pt x="7773934" y="1535687"/>
                  <a:pt x="7777818" y="1535687"/>
                  <a:pt x="7781703" y="1535687"/>
                </a:cubicBezTo>
                <a:cubicBezTo>
                  <a:pt x="7785587" y="1535687"/>
                  <a:pt x="7793356" y="1535687"/>
                  <a:pt x="7793356" y="1539572"/>
                </a:cubicBezTo>
                <a:cubicBezTo>
                  <a:pt x="7797240" y="1539572"/>
                  <a:pt x="7805008" y="1543457"/>
                  <a:pt x="7812777" y="1543457"/>
                </a:cubicBezTo>
                <a:cubicBezTo>
                  <a:pt x="7820546" y="1543457"/>
                  <a:pt x="7836082" y="1543457"/>
                  <a:pt x="7847736" y="1547342"/>
                </a:cubicBezTo>
                <a:cubicBezTo>
                  <a:pt x="7859388" y="1547342"/>
                  <a:pt x="7874925" y="1551227"/>
                  <a:pt x="7882694" y="1551227"/>
                </a:cubicBezTo>
                <a:cubicBezTo>
                  <a:pt x="7890462" y="1547342"/>
                  <a:pt x="7898231" y="1551227"/>
                  <a:pt x="7898231" y="1551227"/>
                </a:cubicBezTo>
                <a:cubicBezTo>
                  <a:pt x="7902115" y="1555113"/>
                  <a:pt x="7902115" y="1555113"/>
                  <a:pt x="7906000" y="1555113"/>
                </a:cubicBezTo>
                <a:cubicBezTo>
                  <a:pt x="7909884" y="1555113"/>
                  <a:pt x="7913768" y="1555113"/>
                  <a:pt x="7921536" y="1558998"/>
                </a:cubicBezTo>
                <a:cubicBezTo>
                  <a:pt x="7933189" y="1562883"/>
                  <a:pt x="7987569" y="1574539"/>
                  <a:pt x="8006990" y="1574539"/>
                </a:cubicBezTo>
                <a:cubicBezTo>
                  <a:pt x="8014758" y="1578424"/>
                  <a:pt x="8034180" y="1578424"/>
                  <a:pt x="8049717" y="1582309"/>
                </a:cubicBezTo>
                <a:cubicBezTo>
                  <a:pt x="8065254" y="1586194"/>
                  <a:pt x="8076907" y="1586194"/>
                  <a:pt x="8080791" y="1586194"/>
                </a:cubicBezTo>
                <a:cubicBezTo>
                  <a:pt x="8080791" y="1586194"/>
                  <a:pt x="8092444" y="1586194"/>
                  <a:pt x="8100212" y="1590079"/>
                </a:cubicBezTo>
                <a:cubicBezTo>
                  <a:pt x="8119634" y="1593965"/>
                  <a:pt x="8170129" y="1605620"/>
                  <a:pt x="8189550" y="1609505"/>
                </a:cubicBezTo>
                <a:cubicBezTo>
                  <a:pt x="8201204" y="1609505"/>
                  <a:pt x="8208972" y="1609505"/>
                  <a:pt x="8208972" y="1609505"/>
                </a:cubicBezTo>
                <a:cubicBezTo>
                  <a:pt x="8212856" y="1613391"/>
                  <a:pt x="8224509" y="1613391"/>
                  <a:pt x="8240046" y="1617276"/>
                </a:cubicBezTo>
                <a:cubicBezTo>
                  <a:pt x="8251699" y="1617276"/>
                  <a:pt x="8267236" y="1621161"/>
                  <a:pt x="8267236" y="1621161"/>
                </a:cubicBezTo>
                <a:cubicBezTo>
                  <a:pt x="8271120" y="1621161"/>
                  <a:pt x="8275004" y="1625046"/>
                  <a:pt x="8275004" y="1621161"/>
                </a:cubicBezTo>
                <a:cubicBezTo>
                  <a:pt x="8278888" y="1621161"/>
                  <a:pt x="8286657" y="1625046"/>
                  <a:pt x="8294426" y="1625046"/>
                </a:cubicBezTo>
                <a:cubicBezTo>
                  <a:pt x="8302194" y="1628931"/>
                  <a:pt x="8313847" y="1628931"/>
                  <a:pt x="8321616" y="1632817"/>
                </a:cubicBezTo>
                <a:cubicBezTo>
                  <a:pt x="8329384" y="1632817"/>
                  <a:pt x="8341037" y="1632817"/>
                  <a:pt x="8344921" y="1636702"/>
                </a:cubicBezTo>
                <a:cubicBezTo>
                  <a:pt x="8344921" y="1636702"/>
                  <a:pt x="8352690" y="1640587"/>
                  <a:pt x="8360458" y="1640587"/>
                </a:cubicBezTo>
                <a:cubicBezTo>
                  <a:pt x="8364342" y="1640587"/>
                  <a:pt x="8379880" y="1640587"/>
                  <a:pt x="8387648" y="1644472"/>
                </a:cubicBezTo>
                <a:cubicBezTo>
                  <a:pt x="8399301" y="1644472"/>
                  <a:pt x="8407069" y="1648357"/>
                  <a:pt x="8410954" y="1648357"/>
                </a:cubicBezTo>
                <a:cubicBezTo>
                  <a:pt x="8410954" y="1644472"/>
                  <a:pt x="8418722" y="1648357"/>
                  <a:pt x="8422606" y="1652242"/>
                </a:cubicBezTo>
                <a:cubicBezTo>
                  <a:pt x="8430375" y="1656128"/>
                  <a:pt x="8438143" y="1656128"/>
                  <a:pt x="8438143" y="1656128"/>
                </a:cubicBezTo>
                <a:cubicBezTo>
                  <a:pt x="8442028" y="1656128"/>
                  <a:pt x="8445912" y="1656128"/>
                  <a:pt x="8449796" y="1660013"/>
                </a:cubicBezTo>
                <a:cubicBezTo>
                  <a:pt x="8453680" y="1663898"/>
                  <a:pt x="8457565" y="1663898"/>
                  <a:pt x="8465333" y="1663898"/>
                </a:cubicBezTo>
                <a:cubicBezTo>
                  <a:pt x="8469218" y="1663898"/>
                  <a:pt x="8476986" y="1667783"/>
                  <a:pt x="8480870" y="1667783"/>
                </a:cubicBezTo>
                <a:cubicBezTo>
                  <a:pt x="8484755" y="1667783"/>
                  <a:pt x="8500292" y="1671668"/>
                  <a:pt x="8519713" y="1675554"/>
                </a:cubicBezTo>
                <a:cubicBezTo>
                  <a:pt x="8574093" y="1683324"/>
                  <a:pt x="8624588" y="1694980"/>
                  <a:pt x="8636241" y="1702750"/>
                </a:cubicBezTo>
                <a:cubicBezTo>
                  <a:pt x="8640125" y="1706635"/>
                  <a:pt x="8644009" y="1706635"/>
                  <a:pt x="8644009" y="1706635"/>
                </a:cubicBezTo>
                <a:cubicBezTo>
                  <a:pt x="8651778" y="1706635"/>
                  <a:pt x="8682852" y="1714406"/>
                  <a:pt x="8682852" y="1718291"/>
                </a:cubicBezTo>
                <a:cubicBezTo>
                  <a:pt x="8678968" y="1722176"/>
                  <a:pt x="8671199" y="1722176"/>
                  <a:pt x="8651778" y="1722176"/>
                </a:cubicBezTo>
                <a:cubicBezTo>
                  <a:pt x="8632357" y="1718291"/>
                  <a:pt x="8601282" y="1718291"/>
                  <a:pt x="8570208" y="1718291"/>
                </a:cubicBezTo>
                <a:cubicBezTo>
                  <a:pt x="8562440" y="1718291"/>
                  <a:pt x="8554671" y="1714406"/>
                  <a:pt x="8550787" y="1714406"/>
                </a:cubicBezTo>
                <a:cubicBezTo>
                  <a:pt x="8546903" y="1710520"/>
                  <a:pt x="8543019" y="1710520"/>
                  <a:pt x="8543019" y="1710520"/>
                </a:cubicBezTo>
                <a:cubicBezTo>
                  <a:pt x="8539134" y="1710520"/>
                  <a:pt x="8531366" y="1710520"/>
                  <a:pt x="8523597" y="1706635"/>
                </a:cubicBezTo>
                <a:cubicBezTo>
                  <a:pt x="8515829" y="1706635"/>
                  <a:pt x="8500292" y="1706635"/>
                  <a:pt x="8492523" y="1706635"/>
                </a:cubicBezTo>
                <a:cubicBezTo>
                  <a:pt x="8480870" y="1706635"/>
                  <a:pt x="8469218" y="1702750"/>
                  <a:pt x="8465333" y="1702750"/>
                </a:cubicBezTo>
                <a:cubicBezTo>
                  <a:pt x="8461449" y="1698865"/>
                  <a:pt x="8453680" y="1698865"/>
                  <a:pt x="8445912" y="1702750"/>
                </a:cubicBezTo>
                <a:cubicBezTo>
                  <a:pt x="8442028" y="1702750"/>
                  <a:pt x="8434259" y="1702750"/>
                  <a:pt x="8434259" y="1698865"/>
                </a:cubicBezTo>
                <a:cubicBezTo>
                  <a:pt x="8434259" y="1698865"/>
                  <a:pt x="8430375" y="1698865"/>
                  <a:pt x="8426491" y="1698865"/>
                </a:cubicBezTo>
                <a:cubicBezTo>
                  <a:pt x="8422606" y="1698865"/>
                  <a:pt x="8407069" y="1698865"/>
                  <a:pt x="8395417" y="1694980"/>
                </a:cubicBezTo>
                <a:cubicBezTo>
                  <a:pt x="8368226" y="1687209"/>
                  <a:pt x="8348806" y="1687209"/>
                  <a:pt x="8341037" y="1687209"/>
                </a:cubicBezTo>
                <a:cubicBezTo>
                  <a:pt x="8337152" y="1687209"/>
                  <a:pt x="8329384" y="1687209"/>
                  <a:pt x="8325500" y="1683324"/>
                </a:cubicBezTo>
                <a:cubicBezTo>
                  <a:pt x="8317731" y="1683324"/>
                  <a:pt x="8306078" y="1683324"/>
                  <a:pt x="8302194" y="1683324"/>
                </a:cubicBezTo>
                <a:cubicBezTo>
                  <a:pt x="8290542" y="1683324"/>
                  <a:pt x="8259468" y="1679439"/>
                  <a:pt x="8240046" y="1671668"/>
                </a:cubicBezTo>
                <a:cubicBezTo>
                  <a:pt x="8232278" y="1663898"/>
                  <a:pt x="8228393" y="1663898"/>
                  <a:pt x="8189550" y="1671668"/>
                </a:cubicBezTo>
                <a:cubicBezTo>
                  <a:pt x="8166245" y="1675554"/>
                  <a:pt x="8142940" y="1679439"/>
                  <a:pt x="8142940" y="1679439"/>
                </a:cubicBezTo>
                <a:cubicBezTo>
                  <a:pt x="8139055" y="1679439"/>
                  <a:pt x="8127402" y="1683324"/>
                  <a:pt x="8115750" y="1687209"/>
                </a:cubicBezTo>
                <a:cubicBezTo>
                  <a:pt x="8096328" y="1694980"/>
                  <a:pt x="8096328" y="1694980"/>
                  <a:pt x="8076907" y="1691094"/>
                </a:cubicBezTo>
                <a:cubicBezTo>
                  <a:pt x="8065254" y="1687209"/>
                  <a:pt x="8053602" y="1683324"/>
                  <a:pt x="8049717" y="1687209"/>
                </a:cubicBezTo>
                <a:cubicBezTo>
                  <a:pt x="8045833" y="1687209"/>
                  <a:pt x="8041948" y="1683324"/>
                  <a:pt x="8041948" y="1683324"/>
                </a:cubicBezTo>
                <a:cubicBezTo>
                  <a:pt x="8038064" y="1679439"/>
                  <a:pt x="8049717" y="1675554"/>
                  <a:pt x="8057486" y="1675554"/>
                </a:cubicBezTo>
                <a:cubicBezTo>
                  <a:pt x="8069138" y="1683324"/>
                  <a:pt x="8131286" y="1683324"/>
                  <a:pt x="8127402" y="1675554"/>
                </a:cubicBezTo>
                <a:cubicBezTo>
                  <a:pt x="8127402" y="1671668"/>
                  <a:pt x="8119634" y="1671668"/>
                  <a:pt x="8045833" y="1663898"/>
                </a:cubicBezTo>
                <a:cubicBezTo>
                  <a:pt x="8026412" y="1663898"/>
                  <a:pt x="8010874" y="1663898"/>
                  <a:pt x="8006990" y="1660013"/>
                </a:cubicBezTo>
                <a:cubicBezTo>
                  <a:pt x="8003106" y="1660013"/>
                  <a:pt x="7999222" y="1656128"/>
                  <a:pt x="7995338" y="1660013"/>
                </a:cubicBezTo>
                <a:cubicBezTo>
                  <a:pt x="7991453" y="1660013"/>
                  <a:pt x="7983684" y="1660013"/>
                  <a:pt x="7975916" y="1656128"/>
                </a:cubicBezTo>
                <a:cubicBezTo>
                  <a:pt x="7968148" y="1656128"/>
                  <a:pt x="7952610" y="1656128"/>
                  <a:pt x="7940958" y="1656128"/>
                </a:cubicBezTo>
                <a:cubicBezTo>
                  <a:pt x="7933189" y="1656128"/>
                  <a:pt x="7917652" y="1652242"/>
                  <a:pt x="7906000" y="1652242"/>
                </a:cubicBezTo>
                <a:cubicBezTo>
                  <a:pt x="7882694" y="1648357"/>
                  <a:pt x="7878810" y="1648357"/>
                  <a:pt x="7882694" y="1656128"/>
                </a:cubicBezTo>
                <a:cubicBezTo>
                  <a:pt x="7886578" y="1660013"/>
                  <a:pt x="7890462" y="1660013"/>
                  <a:pt x="7894346" y="1656128"/>
                </a:cubicBezTo>
                <a:cubicBezTo>
                  <a:pt x="7898231" y="1656128"/>
                  <a:pt x="7937074" y="1663898"/>
                  <a:pt x="7937074" y="1667783"/>
                </a:cubicBezTo>
                <a:cubicBezTo>
                  <a:pt x="7937074" y="1671668"/>
                  <a:pt x="7882694" y="1663898"/>
                  <a:pt x="7878810" y="1660013"/>
                </a:cubicBezTo>
                <a:cubicBezTo>
                  <a:pt x="7874925" y="1660013"/>
                  <a:pt x="7874925" y="1656128"/>
                  <a:pt x="7874925" y="1652242"/>
                </a:cubicBezTo>
                <a:cubicBezTo>
                  <a:pt x="7874925" y="1648357"/>
                  <a:pt x="7874925" y="1648357"/>
                  <a:pt x="7867156" y="1648357"/>
                </a:cubicBezTo>
                <a:cubicBezTo>
                  <a:pt x="7863272" y="1648357"/>
                  <a:pt x="7855504" y="1648357"/>
                  <a:pt x="7851620" y="1644472"/>
                </a:cubicBezTo>
                <a:cubicBezTo>
                  <a:pt x="7843851" y="1644472"/>
                  <a:pt x="7836082" y="1644472"/>
                  <a:pt x="7832198" y="1644472"/>
                </a:cubicBezTo>
                <a:cubicBezTo>
                  <a:pt x="7828314" y="1648357"/>
                  <a:pt x="7824430" y="1648357"/>
                  <a:pt x="7824430" y="1644472"/>
                </a:cubicBezTo>
                <a:cubicBezTo>
                  <a:pt x="7820546" y="1640587"/>
                  <a:pt x="7812777" y="1640587"/>
                  <a:pt x="7805008" y="1644472"/>
                </a:cubicBezTo>
                <a:cubicBezTo>
                  <a:pt x="7793356" y="1652242"/>
                  <a:pt x="7805008" y="1667783"/>
                  <a:pt x="7824430" y="1675554"/>
                </a:cubicBezTo>
                <a:cubicBezTo>
                  <a:pt x="7828314" y="1679439"/>
                  <a:pt x="7836082" y="1679439"/>
                  <a:pt x="7839967" y="1679439"/>
                </a:cubicBezTo>
                <a:cubicBezTo>
                  <a:pt x="7839967" y="1679439"/>
                  <a:pt x="7851620" y="1683324"/>
                  <a:pt x="7863272" y="1691094"/>
                </a:cubicBezTo>
                <a:cubicBezTo>
                  <a:pt x="7882694" y="1706635"/>
                  <a:pt x="7898231" y="1710520"/>
                  <a:pt x="7909884" y="1710520"/>
                </a:cubicBezTo>
                <a:cubicBezTo>
                  <a:pt x="7913768" y="1706635"/>
                  <a:pt x="7921536" y="1710520"/>
                  <a:pt x="7925420" y="1710520"/>
                </a:cubicBezTo>
                <a:cubicBezTo>
                  <a:pt x="7929305" y="1714406"/>
                  <a:pt x="7937074" y="1718291"/>
                  <a:pt x="7937074" y="1714406"/>
                </a:cubicBezTo>
                <a:cubicBezTo>
                  <a:pt x="7940958" y="1714406"/>
                  <a:pt x="7944842" y="1718291"/>
                  <a:pt x="7952610" y="1718291"/>
                </a:cubicBezTo>
                <a:cubicBezTo>
                  <a:pt x="7956494" y="1722176"/>
                  <a:pt x="7960379" y="1722176"/>
                  <a:pt x="7964264" y="1722176"/>
                </a:cubicBezTo>
                <a:cubicBezTo>
                  <a:pt x="7968148" y="1722176"/>
                  <a:pt x="7972032" y="1722176"/>
                  <a:pt x="7975916" y="1726061"/>
                </a:cubicBezTo>
                <a:cubicBezTo>
                  <a:pt x="7979800" y="1726061"/>
                  <a:pt x="7987569" y="1729946"/>
                  <a:pt x="7991453" y="1729946"/>
                </a:cubicBezTo>
                <a:cubicBezTo>
                  <a:pt x="7995338" y="1729946"/>
                  <a:pt x="8003106" y="1729946"/>
                  <a:pt x="8010874" y="1733832"/>
                </a:cubicBezTo>
                <a:cubicBezTo>
                  <a:pt x="8014758" y="1733832"/>
                  <a:pt x="8022527" y="1733832"/>
                  <a:pt x="8030296" y="1733832"/>
                </a:cubicBezTo>
                <a:cubicBezTo>
                  <a:pt x="8041948" y="1729946"/>
                  <a:pt x="8049717" y="1733832"/>
                  <a:pt x="8053602" y="1733832"/>
                </a:cubicBezTo>
                <a:cubicBezTo>
                  <a:pt x="8057486" y="1737717"/>
                  <a:pt x="8061370" y="1737717"/>
                  <a:pt x="8065254" y="1737717"/>
                </a:cubicBezTo>
                <a:cubicBezTo>
                  <a:pt x="8065254" y="1737717"/>
                  <a:pt x="8069138" y="1737717"/>
                  <a:pt x="8073022" y="1737717"/>
                </a:cubicBezTo>
                <a:cubicBezTo>
                  <a:pt x="8076907" y="1745487"/>
                  <a:pt x="8104097" y="1749372"/>
                  <a:pt x="8146824" y="1753258"/>
                </a:cubicBezTo>
                <a:cubicBezTo>
                  <a:pt x="8154592" y="1753258"/>
                  <a:pt x="8170129" y="1757143"/>
                  <a:pt x="8177898" y="1761028"/>
                </a:cubicBezTo>
                <a:cubicBezTo>
                  <a:pt x="8185666" y="1764913"/>
                  <a:pt x="8201204" y="1768798"/>
                  <a:pt x="8205088" y="1768798"/>
                </a:cubicBezTo>
                <a:cubicBezTo>
                  <a:pt x="8232278" y="1768798"/>
                  <a:pt x="8247814" y="1772684"/>
                  <a:pt x="8267236" y="1776569"/>
                </a:cubicBezTo>
                <a:cubicBezTo>
                  <a:pt x="8278888" y="1780454"/>
                  <a:pt x="8286657" y="1780454"/>
                  <a:pt x="8290542" y="1780454"/>
                </a:cubicBezTo>
                <a:cubicBezTo>
                  <a:pt x="8290542" y="1780454"/>
                  <a:pt x="8298310" y="1784339"/>
                  <a:pt x="8302194" y="1784339"/>
                </a:cubicBezTo>
                <a:cubicBezTo>
                  <a:pt x="8309962" y="1788224"/>
                  <a:pt x="8317731" y="1792110"/>
                  <a:pt x="8321616" y="1792110"/>
                </a:cubicBezTo>
                <a:cubicBezTo>
                  <a:pt x="8329384" y="1788224"/>
                  <a:pt x="8368226" y="1795995"/>
                  <a:pt x="8383764" y="1803765"/>
                </a:cubicBezTo>
                <a:cubicBezTo>
                  <a:pt x="8391532" y="1807650"/>
                  <a:pt x="8407069" y="1811536"/>
                  <a:pt x="8410954" y="1811536"/>
                </a:cubicBezTo>
                <a:cubicBezTo>
                  <a:pt x="8414838" y="1811536"/>
                  <a:pt x="8426491" y="1811536"/>
                  <a:pt x="8442028" y="1815421"/>
                </a:cubicBezTo>
                <a:cubicBezTo>
                  <a:pt x="8457565" y="1819306"/>
                  <a:pt x="8473102" y="1823191"/>
                  <a:pt x="8476986" y="1823191"/>
                </a:cubicBezTo>
                <a:cubicBezTo>
                  <a:pt x="8480870" y="1823191"/>
                  <a:pt x="8488639" y="1827076"/>
                  <a:pt x="8496407" y="1827076"/>
                </a:cubicBezTo>
                <a:cubicBezTo>
                  <a:pt x="8508060" y="1830962"/>
                  <a:pt x="8519713" y="1830962"/>
                  <a:pt x="8523597" y="1830962"/>
                </a:cubicBezTo>
                <a:cubicBezTo>
                  <a:pt x="8531366" y="1830962"/>
                  <a:pt x="8539134" y="1834847"/>
                  <a:pt x="8543019" y="1834847"/>
                </a:cubicBezTo>
                <a:cubicBezTo>
                  <a:pt x="8546903" y="1838732"/>
                  <a:pt x="8550787" y="1838732"/>
                  <a:pt x="8550787" y="1838732"/>
                </a:cubicBezTo>
                <a:cubicBezTo>
                  <a:pt x="8554671" y="1834847"/>
                  <a:pt x="8589630" y="1842617"/>
                  <a:pt x="8612935" y="1850388"/>
                </a:cubicBezTo>
                <a:cubicBezTo>
                  <a:pt x="8616820" y="1850388"/>
                  <a:pt x="8628472" y="1854273"/>
                  <a:pt x="8636241" y="1858158"/>
                </a:cubicBezTo>
                <a:cubicBezTo>
                  <a:pt x="8647894" y="1858158"/>
                  <a:pt x="8659546" y="1865928"/>
                  <a:pt x="8667315" y="1869814"/>
                </a:cubicBezTo>
                <a:cubicBezTo>
                  <a:pt x="8678968" y="1877584"/>
                  <a:pt x="8682852" y="1877584"/>
                  <a:pt x="8678968" y="1889240"/>
                </a:cubicBezTo>
                <a:cubicBezTo>
                  <a:pt x="8678968" y="1897010"/>
                  <a:pt x="8671199" y="1900895"/>
                  <a:pt x="8651778" y="1904780"/>
                </a:cubicBezTo>
                <a:cubicBezTo>
                  <a:pt x="8636241" y="1908666"/>
                  <a:pt x="8632357" y="1908666"/>
                  <a:pt x="8628472" y="1904780"/>
                </a:cubicBezTo>
                <a:cubicBezTo>
                  <a:pt x="8628472" y="1900895"/>
                  <a:pt x="8624588" y="1900895"/>
                  <a:pt x="8609051" y="1900895"/>
                </a:cubicBezTo>
                <a:cubicBezTo>
                  <a:pt x="8593514" y="1904780"/>
                  <a:pt x="8562440" y="1897010"/>
                  <a:pt x="8558556" y="1897010"/>
                </a:cubicBezTo>
                <a:cubicBezTo>
                  <a:pt x="8554671" y="1900895"/>
                  <a:pt x="8531366" y="1893125"/>
                  <a:pt x="8508060" y="1885354"/>
                </a:cubicBezTo>
                <a:cubicBezTo>
                  <a:pt x="8496407" y="1877584"/>
                  <a:pt x="8492523" y="1873699"/>
                  <a:pt x="8484755" y="1858158"/>
                </a:cubicBezTo>
                <a:cubicBezTo>
                  <a:pt x="8480870" y="1850388"/>
                  <a:pt x="8438143" y="1838732"/>
                  <a:pt x="8418722" y="1842617"/>
                </a:cubicBezTo>
                <a:cubicBezTo>
                  <a:pt x="8414838" y="1842617"/>
                  <a:pt x="8407069" y="1842617"/>
                  <a:pt x="8403185" y="1842617"/>
                </a:cubicBezTo>
                <a:cubicBezTo>
                  <a:pt x="8399301" y="1842617"/>
                  <a:pt x="8387648" y="1838732"/>
                  <a:pt x="8375995" y="1838732"/>
                </a:cubicBezTo>
                <a:cubicBezTo>
                  <a:pt x="8341037" y="1838732"/>
                  <a:pt x="8306078" y="1834847"/>
                  <a:pt x="8298310" y="1834847"/>
                </a:cubicBezTo>
                <a:cubicBezTo>
                  <a:pt x="8294426" y="1830962"/>
                  <a:pt x="8290542" y="1830962"/>
                  <a:pt x="8286657" y="1830962"/>
                </a:cubicBezTo>
                <a:cubicBezTo>
                  <a:pt x="8278888" y="1830962"/>
                  <a:pt x="8271120" y="1827076"/>
                  <a:pt x="8263352" y="1823191"/>
                </a:cubicBezTo>
                <a:cubicBezTo>
                  <a:pt x="8255583" y="1823191"/>
                  <a:pt x="8243930" y="1819306"/>
                  <a:pt x="8232278" y="1815421"/>
                </a:cubicBezTo>
                <a:cubicBezTo>
                  <a:pt x="8224509" y="1815421"/>
                  <a:pt x="8205088" y="1811536"/>
                  <a:pt x="8197319" y="1807650"/>
                </a:cubicBezTo>
                <a:cubicBezTo>
                  <a:pt x="8146824" y="1795995"/>
                  <a:pt x="8131286" y="1792110"/>
                  <a:pt x="8131286" y="1792110"/>
                </a:cubicBezTo>
                <a:cubicBezTo>
                  <a:pt x="8127402" y="1792110"/>
                  <a:pt x="8119634" y="1792110"/>
                  <a:pt x="8111866" y="1792110"/>
                </a:cubicBezTo>
                <a:cubicBezTo>
                  <a:pt x="8104097" y="1788224"/>
                  <a:pt x="8092444" y="1788224"/>
                  <a:pt x="8088560" y="1788224"/>
                </a:cubicBezTo>
                <a:cubicBezTo>
                  <a:pt x="8084676" y="1788224"/>
                  <a:pt x="8065254" y="1784339"/>
                  <a:pt x="8049717" y="1780454"/>
                </a:cubicBezTo>
                <a:cubicBezTo>
                  <a:pt x="8010874" y="1772684"/>
                  <a:pt x="7995338" y="1768798"/>
                  <a:pt x="7983684" y="1768798"/>
                </a:cubicBezTo>
                <a:cubicBezTo>
                  <a:pt x="7979800" y="1768798"/>
                  <a:pt x="7968148" y="1768798"/>
                  <a:pt x="7960379" y="1764913"/>
                </a:cubicBezTo>
                <a:cubicBezTo>
                  <a:pt x="7948726" y="1761028"/>
                  <a:pt x="7940958" y="1757143"/>
                  <a:pt x="7940958" y="1757143"/>
                </a:cubicBezTo>
                <a:cubicBezTo>
                  <a:pt x="7937074" y="1761028"/>
                  <a:pt x="7933189" y="1757143"/>
                  <a:pt x="7933189" y="1757143"/>
                </a:cubicBezTo>
                <a:cubicBezTo>
                  <a:pt x="7929305" y="1753258"/>
                  <a:pt x="7925420" y="1753258"/>
                  <a:pt x="7921536" y="1753258"/>
                </a:cubicBezTo>
                <a:cubicBezTo>
                  <a:pt x="7921536" y="1757143"/>
                  <a:pt x="7913768" y="1757143"/>
                  <a:pt x="7906000" y="1753258"/>
                </a:cubicBezTo>
                <a:cubicBezTo>
                  <a:pt x="7890462" y="1749372"/>
                  <a:pt x="7855504" y="1745487"/>
                  <a:pt x="7851620" y="1745487"/>
                </a:cubicBezTo>
                <a:cubicBezTo>
                  <a:pt x="7847736" y="1745487"/>
                  <a:pt x="7836082" y="1745487"/>
                  <a:pt x="7820546" y="1741602"/>
                </a:cubicBezTo>
                <a:cubicBezTo>
                  <a:pt x="7808892" y="1737717"/>
                  <a:pt x="7793356" y="1737717"/>
                  <a:pt x="7781703" y="1737717"/>
                </a:cubicBezTo>
                <a:cubicBezTo>
                  <a:pt x="7773934" y="1737717"/>
                  <a:pt x="7762282" y="1733832"/>
                  <a:pt x="7754513" y="1733832"/>
                </a:cubicBezTo>
                <a:cubicBezTo>
                  <a:pt x="7746744" y="1729946"/>
                  <a:pt x="7727323" y="1726061"/>
                  <a:pt x="7711786" y="1726061"/>
                </a:cubicBezTo>
                <a:cubicBezTo>
                  <a:pt x="7672944" y="1718291"/>
                  <a:pt x="7661290" y="1718291"/>
                  <a:pt x="7653522" y="1714406"/>
                </a:cubicBezTo>
                <a:cubicBezTo>
                  <a:pt x="7653522" y="1710520"/>
                  <a:pt x="7649638" y="1710520"/>
                  <a:pt x="7649638" y="1710520"/>
                </a:cubicBezTo>
                <a:cubicBezTo>
                  <a:pt x="7645754" y="1710520"/>
                  <a:pt x="7645754" y="1714406"/>
                  <a:pt x="7641870" y="1710520"/>
                </a:cubicBezTo>
                <a:cubicBezTo>
                  <a:pt x="7637985" y="1710520"/>
                  <a:pt x="7634101" y="1710520"/>
                  <a:pt x="7630216" y="1710520"/>
                </a:cubicBezTo>
                <a:cubicBezTo>
                  <a:pt x="7626332" y="1714406"/>
                  <a:pt x="7614680" y="1710520"/>
                  <a:pt x="7610796" y="1706635"/>
                </a:cubicBezTo>
                <a:cubicBezTo>
                  <a:pt x="7606911" y="1706635"/>
                  <a:pt x="7603027" y="1706635"/>
                  <a:pt x="7595258" y="1706635"/>
                </a:cubicBezTo>
                <a:cubicBezTo>
                  <a:pt x="7587490" y="1710520"/>
                  <a:pt x="7579721" y="1710520"/>
                  <a:pt x="7571952" y="1710520"/>
                </a:cubicBezTo>
                <a:cubicBezTo>
                  <a:pt x="7556416" y="1710520"/>
                  <a:pt x="7533110" y="1714406"/>
                  <a:pt x="7540878" y="1714406"/>
                </a:cubicBezTo>
                <a:cubicBezTo>
                  <a:pt x="7540878" y="1718291"/>
                  <a:pt x="7548647" y="1718291"/>
                  <a:pt x="7552532" y="1718291"/>
                </a:cubicBezTo>
                <a:cubicBezTo>
                  <a:pt x="7556416" y="1714406"/>
                  <a:pt x="7560300" y="1718291"/>
                  <a:pt x="7560300" y="1722176"/>
                </a:cubicBezTo>
                <a:cubicBezTo>
                  <a:pt x="7560300" y="1726061"/>
                  <a:pt x="7556416" y="1729946"/>
                  <a:pt x="7548647" y="1729946"/>
                </a:cubicBezTo>
                <a:cubicBezTo>
                  <a:pt x="7544763" y="1729946"/>
                  <a:pt x="7536994" y="1729946"/>
                  <a:pt x="7533110" y="1729946"/>
                </a:cubicBezTo>
                <a:cubicBezTo>
                  <a:pt x="7533110" y="1729946"/>
                  <a:pt x="7525342" y="1729946"/>
                  <a:pt x="7521457" y="1729946"/>
                </a:cubicBezTo>
                <a:cubicBezTo>
                  <a:pt x="7517573" y="1729946"/>
                  <a:pt x="7509804" y="1729946"/>
                  <a:pt x="7509804" y="1729946"/>
                </a:cubicBezTo>
                <a:cubicBezTo>
                  <a:pt x="7505920" y="1726061"/>
                  <a:pt x="7498152" y="1726061"/>
                  <a:pt x="7490383" y="1726061"/>
                </a:cubicBezTo>
                <a:cubicBezTo>
                  <a:pt x="7482614" y="1726061"/>
                  <a:pt x="7474846" y="1726061"/>
                  <a:pt x="7474846" y="1726061"/>
                </a:cubicBezTo>
                <a:cubicBezTo>
                  <a:pt x="7470962" y="1726061"/>
                  <a:pt x="7451540" y="1726061"/>
                  <a:pt x="7439888" y="1729946"/>
                </a:cubicBezTo>
                <a:cubicBezTo>
                  <a:pt x="7436004" y="1729946"/>
                  <a:pt x="7416582" y="1729946"/>
                  <a:pt x="7408814" y="1726061"/>
                </a:cubicBezTo>
                <a:cubicBezTo>
                  <a:pt x="7404930" y="1726061"/>
                  <a:pt x="7404930" y="1729946"/>
                  <a:pt x="7404930" y="1733832"/>
                </a:cubicBezTo>
                <a:cubicBezTo>
                  <a:pt x="7404930" y="1741602"/>
                  <a:pt x="7381624" y="1749372"/>
                  <a:pt x="7373855" y="1741602"/>
                </a:cubicBezTo>
                <a:cubicBezTo>
                  <a:pt x="7373855" y="1737717"/>
                  <a:pt x="7362202" y="1733832"/>
                  <a:pt x="7338897" y="1729946"/>
                </a:cubicBezTo>
                <a:cubicBezTo>
                  <a:pt x="7300054" y="1726061"/>
                  <a:pt x="7292286" y="1722176"/>
                  <a:pt x="7303938" y="1714406"/>
                </a:cubicBezTo>
                <a:cubicBezTo>
                  <a:pt x="7307823" y="1714406"/>
                  <a:pt x="7315592" y="1714406"/>
                  <a:pt x="7319476" y="1710520"/>
                </a:cubicBezTo>
                <a:cubicBezTo>
                  <a:pt x="7342781" y="1710520"/>
                  <a:pt x="7338897" y="1706635"/>
                  <a:pt x="7303938" y="1702750"/>
                </a:cubicBezTo>
                <a:cubicBezTo>
                  <a:pt x="7226253" y="1694980"/>
                  <a:pt x="7202948" y="1691094"/>
                  <a:pt x="7195179" y="1687209"/>
                </a:cubicBezTo>
                <a:cubicBezTo>
                  <a:pt x="7195179" y="1687209"/>
                  <a:pt x="7183527" y="1687209"/>
                  <a:pt x="7175758" y="1687209"/>
                </a:cubicBezTo>
                <a:cubicBezTo>
                  <a:pt x="7167990" y="1687209"/>
                  <a:pt x="7156337" y="1687209"/>
                  <a:pt x="7144684" y="1687209"/>
                </a:cubicBezTo>
                <a:cubicBezTo>
                  <a:pt x="7136915" y="1683324"/>
                  <a:pt x="7121378" y="1683324"/>
                  <a:pt x="7113610" y="1683324"/>
                </a:cubicBezTo>
                <a:cubicBezTo>
                  <a:pt x="7078651" y="1679439"/>
                  <a:pt x="7039809" y="1679439"/>
                  <a:pt x="7024272" y="1679439"/>
                </a:cubicBezTo>
                <a:cubicBezTo>
                  <a:pt x="6938818" y="1671668"/>
                  <a:pt x="6896091" y="1671668"/>
                  <a:pt x="6899975" y="1683324"/>
                </a:cubicBezTo>
                <a:cubicBezTo>
                  <a:pt x="6899975" y="1683324"/>
                  <a:pt x="6911628" y="1687209"/>
                  <a:pt x="6923281" y="1687209"/>
                </a:cubicBezTo>
                <a:cubicBezTo>
                  <a:pt x="6946587" y="1687209"/>
                  <a:pt x="6973776" y="1691094"/>
                  <a:pt x="6973776" y="1694980"/>
                </a:cubicBezTo>
                <a:cubicBezTo>
                  <a:pt x="6973776" y="1698865"/>
                  <a:pt x="6938818" y="1702750"/>
                  <a:pt x="6927165" y="1698865"/>
                </a:cubicBezTo>
                <a:cubicBezTo>
                  <a:pt x="6919397" y="1698865"/>
                  <a:pt x="6899975" y="1698865"/>
                  <a:pt x="6880554" y="1694980"/>
                </a:cubicBezTo>
                <a:cubicBezTo>
                  <a:pt x="6837827" y="1694980"/>
                  <a:pt x="6826174" y="1691094"/>
                  <a:pt x="6826174" y="1687209"/>
                </a:cubicBezTo>
                <a:cubicBezTo>
                  <a:pt x="6826174" y="1687209"/>
                  <a:pt x="6845596" y="1683324"/>
                  <a:pt x="6857248" y="1687209"/>
                </a:cubicBezTo>
                <a:cubicBezTo>
                  <a:pt x="6861133" y="1687209"/>
                  <a:pt x="6868901" y="1687209"/>
                  <a:pt x="6880554" y="1687209"/>
                </a:cubicBezTo>
                <a:cubicBezTo>
                  <a:pt x="6892207" y="1687209"/>
                  <a:pt x="6896091" y="1683324"/>
                  <a:pt x="6896091" y="1683324"/>
                </a:cubicBezTo>
                <a:cubicBezTo>
                  <a:pt x="6896091" y="1679439"/>
                  <a:pt x="6880554" y="1675554"/>
                  <a:pt x="6841711" y="1675554"/>
                </a:cubicBezTo>
                <a:cubicBezTo>
                  <a:pt x="6837827" y="1675554"/>
                  <a:pt x="6833943" y="1671668"/>
                  <a:pt x="6833943" y="1667783"/>
                </a:cubicBezTo>
                <a:cubicBezTo>
                  <a:pt x="6826174" y="1663898"/>
                  <a:pt x="6822290" y="1663898"/>
                  <a:pt x="6814522" y="1671668"/>
                </a:cubicBezTo>
                <a:cubicBezTo>
                  <a:pt x="6810637" y="1675554"/>
                  <a:pt x="6802869" y="1675554"/>
                  <a:pt x="6783447" y="1675554"/>
                </a:cubicBezTo>
                <a:cubicBezTo>
                  <a:pt x="6771795" y="1675554"/>
                  <a:pt x="6756258" y="1675554"/>
                  <a:pt x="6748489" y="1675554"/>
                </a:cubicBezTo>
                <a:cubicBezTo>
                  <a:pt x="6732952" y="1675554"/>
                  <a:pt x="6713531" y="1675554"/>
                  <a:pt x="6697994" y="1671668"/>
                </a:cubicBezTo>
                <a:cubicBezTo>
                  <a:pt x="6682457" y="1671668"/>
                  <a:pt x="6670804" y="1671668"/>
                  <a:pt x="6666920" y="1675554"/>
                </a:cubicBezTo>
                <a:cubicBezTo>
                  <a:pt x="6666920" y="1679439"/>
                  <a:pt x="6670804" y="1679439"/>
                  <a:pt x="6678572" y="1679439"/>
                </a:cubicBezTo>
                <a:cubicBezTo>
                  <a:pt x="6686341" y="1679439"/>
                  <a:pt x="6690225" y="1679439"/>
                  <a:pt x="6690225" y="1683324"/>
                </a:cubicBezTo>
                <a:cubicBezTo>
                  <a:pt x="6690225" y="1687209"/>
                  <a:pt x="6690225" y="1687209"/>
                  <a:pt x="6674688" y="1687209"/>
                </a:cubicBezTo>
                <a:cubicBezTo>
                  <a:pt x="6655267" y="1687209"/>
                  <a:pt x="6647498" y="1687209"/>
                  <a:pt x="6631961" y="1687209"/>
                </a:cubicBezTo>
                <a:cubicBezTo>
                  <a:pt x="6628077" y="1687209"/>
                  <a:pt x="6620308" y="1687209"/>
                  <a:pt x="6616424" y="1687209"/>
                </a:cubicBezTo>
                <a:cubicBezTo>
                  <a:pt x="6616424" y="1683324"/>
                  <a:pt x="6612540" y="1683324"/>
                  <a:pt x="6608656" y="1687209"/>
                </a:cubicBezTo>
                <a:cubicBezTo>
                  <a:pt x="6600887" y="1687209"/>
                  <a:pt x="6589234" y="1687209"/>
                  <a:pt x="6577581" y="1687209"/>
                </a:cubicBezTo>
                <a:cubicBezTo>
                  <a:pt x="6565929" y="1687209"/>
                  <a:pt x="6546507" y="1687209"/>
                  <a:pt x="6538739" y="1687209"/>
                </a:cubicBezTo>
                <a:cubicBezTo>
                  <a:pt x="6530970" y="1687209"/>
                  <a:pt x="6507665" y="1687209"/>
                  <a:pt x="6492128" y="1683324"/>
                </a:cubicBezTo>
                <a:cubicBezTo>
                  <a:pt x="6449401" y="1679439"/>
                  <a:pt x="6426095" y="1679439"/>
                  <a:pt x="6406674" y="1679439"/>
                </a:cubicBezTo>
                <a:cubicBezTo>
                  <a:pt x="6395021" y="1679439"/>
                  <a:pt x="6395021" y="1679439"/>
                  <a:pt x="6395021" y="1687209"/>
                </a:cubicBezTo>
                <a:cubicBezTo>
                  <a:pt x="6395021" y="1691094"/>
                  <a:pt x="6387253" y="1694980"/>
                  <a:pt x="6383368" y="1691094"/>
                </a:cubicBezTo>
                <a:cubicBezTo>
                  <a:pt x="6383368" y="1691094"/>
                  <a:pt x="6379484" y="1691094"/>
                  <a:pt x="6375600" y="1691094"/>
                </a:cubicBezTo>
                <a:cubicBezTo>
                  <a:pt x="6360063" y="1694980"/>
                  <a:pt x="6356178" y="1694980"/>
                  <a:pt x="6356178" y="1687209"/>
                </a:cubicBezTo>
                <a:cubicBezTo>
                  <a:pt x="6356178" y="1679439"/>
                  <a:pt x="6344526" y="1675554"/>
                  <a:pt x="6328989" y="1679439"/>
                </a:cubicBezTo>
                <a:cubicBezTo>
                  <a:pt x="6321220" y="1679439"/>
                  <a:pt x="6309567" y="1679439"/>
                  <a:pt x="6297915" y="1679439"/>
                </a:cubicBezTo>
                <a:cubicBezTo>
                  <a:pt x="6286262" y="1675554"/>
                  <a:pt x="6274609" y="1675554"/>
                  <a:pt x="6274609" y="1679439"/>
                </a:cubicBezTo>
                <a:cubicBezTo>
                  <a:pt x="6266840" y="1679439"/>
                  <a:pt x="6251303" y="1675554"/>
                  <a:pt x="6255188" y="1671668"/>
                </a:cubicBezTo>
                <a:cubicBezTo>
                  <a:pt x="6255188" y="1671668"/>
                  <a:pt x="6255188" y="1671668"/>
                  <a:pt x="6251303" y="1671668"/>
                </a:cubicBezTo>
                <a:cubicBezTo>
                  <a:pt x="6247419" y="1671668"/>
                  <a:pt x="6247419" y="1671668"/>
                  <a:pt x="6247419" y="1671668"/>
                </a:cubicBezTo>
                <a:cubicBezTo>
                  <a:pt x="6243535" y="1671668"/>
                  <a:pt x="6239651" y="1667783"/>
                  <a:pt x="6231882" y="1671668"/>
                </a:cubicBezTo>
                <a:cubicBezTo>
                  <a:pt x="6224114" y="1671668"/>
                  <a:pt x="6208576" y="1667783"/>
                  <a:pt x="6200808" y="1667783"/>
                </a:cubicBezTo>
                <a:cubicBezTo>
                  <a:pt x="6193039" y="1667783"/>
                  <a:pt x="6173618" y="1663898"/>
                  <a:pt x="6165850" y="1663898"/>
                </a:cubicBezTo>
                <a:cubicBezTo>
                  <a:pt x="6146428" y="1667783"/>
                  <a:pt x="6127007" y="1663898"/>
                  <a:pt x="6095933" y="1660013"/>
                </a:cubicBezTo>
                <a:cubicBezTo>
                  <a:pt x="6088164" y="1660013"/>
                  <a:pt x="6072627" y="1660013"/>
                  <a:pt x="6057090" y="1663898"/>
                </a:cubicBezTo>
                <a:cubicBezTo>
                  <a:pt x="6041553" y="1663898"/>
                  <a:pt x="6029900" y="1667783"/>
                  <a:pt x="6026016" y="1663898"/>
                </a:cubicBezTo>
                <a:cubicBezTo>
                  <a:pt x="6022132" y="1663898"/>
                  <a:pt x="6010479" y="1663898"/>
                  <a:pt x="5998826" y="1663898"/>
                </a:cubicBezTo>
                <a:cubicBezTo>
                  <a:pt x="5987173" y="1667783"/>
                  <a:pt x="5975521" y="1667783"/>
                  <a:pt x="5967752" y="1663898"/>
                </a:cubicBezTo>
                <a:cubicBezTo>
                  <a:pt x="5963868" y="1663898"/>
                  <a:pt x="5959984" y="1663898"/>
                  <a:pt x="5952215" y="1663898"/>
                </a:cubicBezTo>
                <a:cubicBezTo>
                  <a:pt x="5948331" y="1667783"/>
                  <a:pt x="5940562" y="1667783"/>
                  <a:pt x="5940562" y="1667783"/>
                </a:cubicBezTo>
                <a:cubicBezTo>
                  <a:pt x="5936678" y="1663898"/>
                  <a:pt x="5925025" y="1663898"/>
                  <a:pt x="5909488" y="1667783"/>
                </a:cubicBezTo>
                <a:cubicBezTo>
                  <a:pt x="5890067" y="1667783"/>
                  <a:pt x="5878414" y="1667783"/>
                  <a:pt x="5847340" y="1667783"/>
                </a:cubicBezTo>
                <a:cubicBezTo>
                  <a:pt x="5824034" y="1663898"/>
                  <a:pt x="5804613" y="1667783"/>
                  <a:pt x="5808497" y="1675554"/>
                </a:cubicBezTo>
                <a:cubicBezTo>
                  <a:pt x="5808497" y="1679439"/>
                  <a:pt x="5816266" y="1683324"/>
                  <a:pt x="5839571" y="1683324"/>
                </a:cubicBezTo>
                <a:cubicBezTo>
                  <a:pt x="5851224" y="1683324"/>
                  <a:pt x="5866761" y="1683324"/>
                  <a:pt x="5874530" y="1683324"/>
                </a:cubicBezTo>
                <a:cubicBezTo>
                  <a:pt x="5890067" y="1683324"/>
                  <a:pt x="5944447" y="1683324"/>
                  <a:pt x="5956099" y="1683324"/>
                </a:cubicBezTo>
                <a:cubicBezTo>
                  <a:pt x="5959984" y="1683324"/>
                  <a:pt x="5967752" y="1683324"/>
                  <a:pt x="5971636" y="1683324"/>
                </a:cubicBezTo>
                <a:cubicBezTo>
                  <a:pt x="5979405" y="1683324"/>
                  <a:pt x="5994942" y="1687209"/>
                  <a:pt x="6049322" y="1687209"/>
                </a:cubicBezTo>
                <a:cubicBezTo>
                  <a:pt x="6068743" y="1687209"/>
                  <a:pt x="6092049" y="1683324"/>
                  <a:pt x="6103701" y="1683324"/>
                </a:cubicBezTo>
                <a:cubicBezTo>
                  <a:pt x="6107586" y="1679439"/>
                  <a:pt x="6111470" y="1679439"/>
                  <a:pt x="6111470" y="1683324"/>
                </a:cubicBezTo>
                <a:cubicBezTo>
                  <a:pt x="6119238" y="1683324"/>
                  <a:pt x="6154197" y="1687209"/>
                  <a:pt x="6165850" y="1683324"/>
                </a:cubicBezTo>
                <a:cubicBezTo>
                  <a:pt x="6169734" y="1683324"/>
                  <a:pt x="6173618" y="1683324"/>
                  <a:pt x="6173618" y="1683324"/>
                </a:cubicBezTo>
                <a:cubicBezTo>
                  <a:pt x="6173618" y="1687209"/>
                  <a:pt x="6181387" y="1687209"/>
                  <a:pt x="6193039" y="1687209"/>
                </a:cubicBezTo>
                <a:cubicBezTo>
                  <a:pt x="6224114" y="1687209"/>
                  <a:pt x="6231882" y="1687209"/>
                  <a:pt x="6235766" y="1691094"/>
                </a:cubicBezTo>
                <a:cubicBezTo>
                  <a:pt x="6247419" y="1698865"/>
                  <a:pt x="6278493" y="1694980"/>
                  <a:pt x="6290146" y="1691094"/>
                </a:cubicBezTo>
                <a:cubicBezTo>
                  <a:pt x="6297915" y="1687209"/>
                  <a:pt x="6297915" y="1687209"/>
                  <a:pt x="6305683" y="1691094"/>
                </a:cubicBezTo>
                <a:cubicBezTo>
                  <a:pt x="6309567" y="1694980"/>
                  <a:pt x="6313452" y="1694980"/>
                  <a:pt x="6313452" y="1694980"/>
                </a:cubicBezTo>
                <a:cubicBezTo>
                  <a:pt x="6321220" y="1683324"/>
                  <a:pt x="6340641" y="1683324"/>
                  <a:pt x="6344526" y="1694980"/>
                </a:cubicBezTo>
                <a:cubicBezTo>
                  <a:pt x="6344526" y="1694980"/>
                  <a:pt x="6352294" y="1698865"/>
                  <a:pt x="6363947" y="1698865"/>
                </a:cubicBezTo>
                <a:cubicBezTo>
                  <a:pt x="6375600" y="1702750"/>
                  <a:pt x="6387253" y="1706635"/>
                  <a:pt x="6387253" y="1706635"/>
                </a:cubicBezTo>
                <a:cubicBezTo>
                  <a:pt x="6391137" y="1710520"/>
                  <a:pt x="6398905" y="1710520"/>
                  <a:pt x="6410558" y="1706635"/>
                </a:cubicBezTo>
                <a:cubicBezTo>
                  <a:pt x="6418327" y="1706635"/>
                  <a:pt x="6429979" y="1702750"/>
                  <a:pt x="6433864" y="1702750"/>
                </a:cubicBezTo>
                <a:cubicBezTo>
                  <a:pt x="6437748" y="1702750"/>
                  <a:pt x="6441632" y="1702750"/>
                  <a:pt x="6441632" y="1698865"/>
                </a:cubicBezTo>
                <a:cubicBezTo>
                  <a:pt x="6437748" y="1694980"/>
                  <a:pt x="6445517" y="1691094"/>
                  <a:pt x="6453285" y="1694980"/>
                </a:cubicBezTo>
                <a:cubicBezTo>
                  <a:pt x="6453285" y="1694980"/>
                  <a:pt x="6457169" y="1694980"/>
                  <a:pt x="6464938" y="1694980"/>
                </a:cubicBezTo>
                <a:cubicBezTo>
                  <a:pt x="6468822" y="1694980"/>
                  <a:pt x="6480475" y="1694980"/>
                  <a:pt x="6492128" y="1698865"/>
                </a:cubicBezTo>
                <a:cubicBezTo>
                  <a:pt x="6515433" y="1702750"/>
                  <a:pt x="6542623" y="1702750"/>
                  <a:pt x="6554276" y="1702750"/>
                </a:cubicBezTo>
                <a:cubicBezTo>
                  <a:pt x="6558160" y="1702750"/>
                  <a:pt x="6581466" y="1706635"/>
                  <a:pt x="6600887" y="1706635"/>
                </a:cubicBezTo>
                <a:cubicBezTo>
                  <a:pt x="6624193" y="1710520"/>
                  <a:pt x="6643614" y="1714406"/>
                  <a:pt x="6643614" y="1710520"/>
                </a:cubicBezTo>
                <a:cubicBezTo>
                  <a:pt x="6647498" y="1710520"/>
                  <a:pt x="6655267" y="1714406"/>
                  <a:pt x="6659151" y="1714406"/>
                </a:cubicBezTo>
                <a:cubicBezTo>
                  <a:pt x="6663035" y="1714406"/>
                  <a:pt x="6670804" y="1718291"/>
                  <a:pt x="6670804" y="1714406"/>
                </a:cubicBezTo>
                <a:cubicBezTo>
                  <a:pt x="6674688" y="1714406"/>
                  <a:pt x="6678572" y="1718291"/>
                  <a:pt x="6682457" y="1722176"/>
                </a:cubicBezTo>
                <a:cubicBezTo>
                  <a:pt x="6690225" y="1722176"/>
                  <a:pt x="6694109" y="1726061"/>
                  <a:pt x="6697994" y="1722176"/>
                </a:cubicBezTo>
                <a:cubicBezTo>
                  <a:pt x="6705762" y="1718291"/>
                  <a:pt x="6717415" y="1718291"/>
                  <a:pt x="6767910" y="1726061"/>
                </a:cubicBezTo>
                <a:cubicBezTo>
                  <a:pt x="6779563" y="1726061"/>
                  <a:pt x="6795100" y="1726061"/>
                  <a:pt x="6802869" y="1726061"/>
                </a:cubicBezTo>
                <a:cubicBezTo>
                  <a:pt x="6818406" y="1726061"/>
                  <a:pt x="6841711" y="1726061"/>
                  <a:pt x="6849480" y="1729946"/>
                </a:cubicBezTo>
                <a:cubicBezTo>
                  <a:pt x="6853364" y="1729946"/>
                  <a:pt x="6868901" y="1729946"/>
                  <a:pt x="6876670" y="1729946"/>
                </a:cubicBezTo>
                <a:cubicBezTo>
                  <a:pt x="6903860" y="1729946"/>
                  <a:pt x="6942702" y="1737717"/>
                  <a:pt x="6950471" y="1741602"/>
                </a:cubicBezTo>
                <a:cubicBezTo>
                  <a:pt x="6954355" y="1741602"/>
                  <a:pt x="6962124" y="1745487"/>
                  <a:pt x="6966008" y="1741602"/>
                </a:cubicBezTo>
                <a:cubicBezTo>
                  <a:pt x="6969892" y="1741602"/>
                  <a:pt x="7000966" y="1741602"/>
                  <a:pt x="7012619" y="1745487"/>
                </a:cubicBezTo>
                <a:cubicBezTo>
                  <a:pt x="7016503" y="1745487"/>
                  <a:pt x="7024272" y="1745487"/>
                  <a:pt x="7028156" y="1745487"/>
                </a:cubicBezTo>
                <a:cubicBezTo>
                  <a:pt x="7035925" y="1745487"/>
                  <a:pt x="7039809" y="1745487"/>
                  <a:pt x="7039809" y="1749372"/>
                </a:cubicBezTo>
                <a:cubicBezTo>
                  <a:pt x="7043693" y="1749372"/>
                  <a:pt x="7051462" y="1753258"/>
                  <a:pt x="7063114" y="1753258"/>
                </a:cubicBezTo>
                <a:cubicBezTo>
                  <a:pt x="7070883" y="1753258"/>
                  <a:pt x="7086420" y="1757143"/>
                  <a:pt x="7094189" y="1761028"/>
                </a:cubicBezTo>
                <a:cubicBezTo>
                  <a:pt x="7121378" y="1764913"/>
                  <a:pt x="7133031" y="1768798"/>
                  <a:pt x="7156337" y="1764913"/>
                </a:cubicBezTo>
                <a:cubicBezTo>
                  <a:pt x="7179642" y="1764913"/>
                  <a:pt x="7187411" y="1768798"/>
                  <a:pt x="7195179" y="1772684"/>
                </a:cubicBezTo>
                <a:cubicBezTo>
                  <a:pt x="7199064" y="1772684"/>
                  <a:pt x="7210716" y="1776569"/>
                  <a:pt x="7218485" y="1776569"/>
                </a:cubicBezTo>
                <a:cubicBezTo>
                  <a:pt x="7249559" y="1780454"/>
                  <a:pt x="7253443" y="1780454"/>
                  <a:pt x="7249559" y="1776569"/>
                </a:cubicBezTo>
                <a:cubicBezTo>
                  <a:pt x="7249559" y="1772684"/>
                  <a:pt x="7249559" y="1772684"/>
                  <a:pt x="7253443" y="1772684"/>
                </a:cubicBezTo>
                <a:cubicBezTo>
                  <a:pt x="7261212" y="1768798"/>
                  <a:pt x="7272864" y="1772684"/>
                  <a:pt x="7272864" y="1776569"/>
                </a:cubicBezTo>
                <a:cubicBezTo>
                  <a:pt x="7272864" y="1780454"/>
                  <a:pt x="7272864" y="1780454"/>
                  <a:pt x="7276748" y="1780454"/>
                </a:cubicBezTo>
                <a:cubicBezTo>
                  <a:pt x="7280633" y="1784339"/>
                  <a:pt x="7288402" y="1784339"/>
                  <a:pt x="7292286" y="1784339"/>
                </a:cubicBezTo>
                <a:cubicBezTo>
                  <a:pt x="7296170" y="1788224"/>
                  <a:pt x="7300054" y="1788224"/>
                  <a:pt x="7303938" y="1784339"/>
                </a:cubicBezTo>
                <a:cubicBezTo>
                  <a:pt x="7307823" y="1780454"/>
                  <a:pt x="7311707" y="1780454"/>
                  <a:pt x="7323360" y="1780454"/>
                </a:cubicBezTo>
                <a:cubicBezTo>
                  <a:pt x="7350550" y="1784339"/>
                  <a:pt x="7358318" y="1784339"/>
                  <a:pt x="7366086" y="1788224"/>
                </a:cubicBezTo>
                <a:cubicBezTo>
                  <a:pt x="7369971" y="1792110"/>
                  <a:pt x="7377740" y="1795995"/>
                  <a:pt x="7381624" y="1795995"/>
                </a:cubicBezTo>
                <a:cubicBezTo>
                  <a:pt x="7397161" y="1795995"/>
                  <a:pt x="7404930" y="1795995"/>
                  <a:pt x="7404930" y="1799880"/>
                </a:cubicBezTo>
                <a:cubicBezTo>
                  <a:pt x="7404930" y="1807650"/>
                  <a:pt x="7401045" y="1811536"/>
                  <a:pt x="7389392" y="1811536"/>
                </a:cubicBezTo>
                <a:cubicBezTo>
                  <a:pt x="7385508" y="1815421"/>
                  <a:pt x="7381624" y="1815421"/>
                  <a:pt x="7377740" y="1823191"/>
                </a:cubicBezTo>
                <a:cubicBezTo>
                  <a:pt x="7369971" y="1834847"/>
                  <a:pt x="7373855" y="1834847"/>
                  <a:pt x="7385508" y="1830962"/>
                </a:cubicBezTo>
                <a:cubicBezTo>
                  <a:pt x="7389392" y="1827076"/>
                  <a:pt x="7397161" y="1827076"/>
                  <a:pt x="7401045" y="1830962"/>
                </a:cubicBezTo>
                <a:cubicBezTo>
                  <a:pt x="7404930" y="1830962"/>
                  <a:pt x="7412698" y="1834847"/>
                  <a:pt x="7420466" y="1834847"/>
                </a:cubicBezTo>
                <a:cubicBezTo>
                  <a:pt x="7432119" y="1838732"/>
                  <a:pt x="7432119" y="1846502"/>
                  <a:pt x="7420466" y="1846502"/>
                </a:cubicBezTo>
                <a:cubicBezTo>
                  <a:pt x="7404930" y="1850388"/>
                  <a:pt x="7401045" y="1850388"/>
                  <a:pt x="7397161" y="1858158"/>
                </a:cubicBezTo>
                <a:cubicBezTo>
                  <a:pt x="7397161" y="1862043"/>
                  <a:pt x="7393276" y="1862043"/>
                  <a:pt x="7381624" y="1862043"/>
                </a:cubicBezTo>
                <a:cubicBezTo>
                  <a:pt x="7377740" y="1862043"/>
                  <a:pt x="7369971" y="1862043"/>
                  <a:pt x="7366086" y="1862043"/>
                </a:cubicBezTo>
                <a:cubicBezTo>
                  <a:pt x="7362202" y="1862043"/>
                  <a:pt x="7315592" y="1850388"/>
                  <a:pt x="7315592" y="1846502"/>
                </a:cubicBezTo>
                <a:cubicBezTo>
                  <a:pt x="7315592" y="1842617"/>
                  <a:pt x="7311707" y="1842617"/>
                  <a:pt x="7307823" y="1846502"/>
                </a:cubicBezTo>
                <a:cubicBezTo>
                  <a:pt x="7296170" y="1850388"/>
                  <a:pt x="7292286" y="1846502"/>
                  <a:pt x="7296170" y="1842617"/>
                </a:cubicBezTo>
                <a:cubicBezTo>
                  <a:pt x="7300054" y="1834847"/>
                  <a:pt x="7292286" y="1834847"/>
                  <a:pt x="7276748" y="1838732"/>
                </a:cubicBezTo>
                <a:cubicBezTo>
                  <a:pt x="7265096" y="1846502"/>
                  <a:pt x="7261212" y="1846502"/>
                  <a:pt x="7253443" y="1842617"/>
                </a:cubicBezTo>
                <a:cubicBezTo>
                  <a:pt x="7249559" y="1838732"/>
                  <a:pt x="7241791" y="1838732"/>
                  <a:pt x="7237906" y="1838732"/>
                </a:cubicBezTo>
                <a:cubicBezTo>
                  <a:pt x="7234022" y="1838732"/>
                  <a:pt x="7226253" y="1838732"/>
                  <a:pt x="7218485" y="1834847"/>
                </a:cubicBezTo>
                <a:cubicBezTo>
                  <a:pt x="7210716" y="1834847"/>
                  <a:pt x="7202948" y="1834847"/>
                  <a:pt x="7191295" y="1834847"/>
                </a:cubicBezTo>
                <a:cubicBezTo>
                  <a:pt x="7183527" y="1838732"/>
                  <a:pt x="7175758" y="1838732"/>
                  <a:pt x="7171874" y="1834847"/>
                </a:cubicBezTo>
                <a:cubicBezTo>
                  <a:pt x="7164105" y="1834847"/>
                  <a:pt x="7156337" y="1834847"/>
                  <a:pt x="7148568" y="1834847"/>
                </a:cubicBezTo>
                <a:cubicBezTo>
                  <a:pt x="7144684" y="1834847"/>
                  <a:pt x="7129147" y="1830962"/>
                  <a:pt x="7117494" y="1830962"/>
                </a:cubicBezTo>
                <a:cubicBezTo>
                  <a:pt x="7105841" y="1827076"/>
                  <a:pt x="7082536" y="1823191"/>
                  <a:pt x="7063114" y="1823191"/>
                </a:cubicBezTo>
                <a:cubicBezTo>
                  <a:pt x="7043693" y="1823191"/>
                  <a:pt x="7028156" y="1819306"/>
                  <a:pt x="7024272" y="1819306"/>
                </a:cubicBezTo>
                <a:cubicBezTo>
                  <a:pt x="7016503" y="1819306"/>
                  <a:pt x="7008735" y="1819306"/>
                  <a:pt x="7004850" y="1819306"/>
                </a:cubicBezTo>
                <a:cubicBezTo>
                  <a:pt x="6997082" y="1819306"/>
                  <a:pt x="6985429" y="1819306"/>
                  <a:pt x="6977661" y="1815421"/>
                </a:cubicBezTo>
                <a:cubicBezTo>
                  <a:pt x="6969892" y="1815421"/>
                  <a:pt x="6958239" y="1811536"/>
                  <a:pt x="6954355" y="1811536"/>
                </a:cubicBezTo>
                <a:cubicBezTo>
                  <a:pt x="6950471" y="1811536"/>
                  <a:pt x="6946587" y="1811536"/>
                  <a:pt x="6942702" y="1811536"/>
                </a:cubicBezTo>
                <a:cubicBezTo>
                  <a:pt x="6942702" y="1807650"/>
                  <a:pt x="6934934" y="1807650"/>
                  <a:pt x="6931049" y="1807650"/>
                </a:cubicBezTo>
                <a:cubicBezTo>
                  <a:pt x="6927165" y="1807650"/>
                  <a:pt x="6919397" y="1807650"/>
                  <a:pt x="6911628" y="1807650"/>
                </a:cubicBezTo>
                <a:cubicBezTo>
                  <a:pt x="6903860" y="1807650"/>
                  <a:pt x="6896091" y="1807650"/>
                  <a:pt x="6892207" y="1807650"/>
                </a:cubicBezTo>
                <a:cubicBezTo>
                  <a:pt x="6884438" y="1811536"/>
                  <a:pt x="6876670" y="1811536"/>
                  <a:pt x="6868901" y="1807650"/>
                </a:cubicBezTo>
                <a:cubicBezTo>
                  <a:pt x="6857248" y="1803765"/>
                  <a:pt x="6826174" y="1803765"/>
                  <a:pt x="6822290" y="1807650"/>
                </a:cubicBezTo>
                <a:cubicBezTo>
                  <a:pt x="6822290" y="1807650"/>
                  <a:pt x="6814522" y="1807650"/>
                  <a:pt x="6810637" y="1807650"/>
                </a:cubicBezTo>
                <a:cubicBezTo>
                  <a:pt x="6795100" y="1799880"/>
                  <a:pt x="6752373" y="1799880"/>
                  <a:pt x="6748489" y="1803765"/>
                </a:cubicBezTo>
                <a:cubicBezTo>
                  <a:pt x="6744605" y="1803765"/>
                  <a:pt x="6736836" y="1803765"/>
                  <a:pt x="6729068" y="1799880"/>
                </a:cubicBezTo>
                <a:cubicBezTo>
                  <a:pt x="6721299" y="1799880"/>
                  <a:pt x="6705762" y="1799880"/>
                  <a:pt x="6694109" y="1799880"/>
                </a:cubicBezTo>
                <a:cubicBezTo>
                  <a:pt x="6694109" y="1799880"/>
                  <a:pt x="6694109" y="1799880"/>
                  <a:pt x="6674688" y="1799880"/>
                </a:cubicBezTo>
                <a:cubicBezTo>
                  <a:pt x="6674688" y="1799880"/>
                  <a:pt x="6674688" y="1799880"/>
                  <a:pt x="6674688" y="1815421"/>
                </a:cubicBezTo>
                <a:cubicBezTo>
                  <a:pt x="6674688" y="1838732"/>
                  <a:pt x="6678572" y="1842617"/>
                  <a:pt x="6690225" y="1846502"/>
                </a:cubicBezTo>
                <a:cubicBezTo>
                  <a:pt x="6697994" y="1846502"/>
                  <a:pt x="6705762" y="1846502"/>
                  <a:pt x="6713531" y="1850388"/>
                </a:cubicBezTo>
                <a:cubicBezTo>
                  <a:pt x="6717415" y="1850388"/>
                  <a:pt x="6725183" y="1850388"/>
                  <a:pt x="6725183" y="1850388"/>
                </a:cubicBezTo>
                <a:cubicBezTo>
                  <a:pt x="6729068" y="1846502"/>
                  <a:pt x="6729068" y="1850388"/>
                  <a:pt x="6732952" y="1850388"/>
                </a:cubicBezTo>
                <a:cubicBezTo>
                  <a:pt x="6736836" y="1854273"/>
                  <a:pt x="6744605" y="1854273"/>
                  <a:pt x="6752373" y="1854273"/>
                </a:cubicBezTo>
                <a:cubicBezTo>
                  <a:pt x="6787332" y="1854273"/>
                  <a:pt x="6826174" y="1858158"/>
                  <a:pt x="6833943" y="1865928"/>
                </a:cubicBezTo>
                <a:cubicBezTo>
                  <a:pt x="6837827" y="1869814"/>
                  <a:pt x="6845596" y="1873699"/>
                  <a:pt x="6849480" y="1869814"/>
                </a:cubicBezTo>
                <a:cubicBezTo>
                  <a:pt x="6865017" y="1865928"/>
                  <a:pt x="6892207" y="1869814"/>
                  <a:pt x="6896091" y="1873699"/>
                </a:cubicBezTo>
                <a:cubicBezTo>
                  <a:pt x="6899975" y="1877584"/>
                  <a:pt x="6907744" y="1877584"/>
                  <a:pt x="6911628" y="1877584"/>
                </a:cubicBezTo>
                <a:cubicBezTo>
                  <a:pt x="6919397" y="1873699"/>
                  <a:pt x="6946587" y="1877584"/>
                  <a:pt x="6966008" y="1881469"/>
                </a:cubicBezTo>
                <a:cubicBezTo>
                  <a:pt x="6973776" y="1881469"/>
                  <a:pt x="6985429" y="1881469"/>
                  <a:pt x="6993198" y="1881469"/>
                </a:cubicBezTo>
                <a:cubicBezTo>
                  <a:pt x="7000966" y="1885354"/>
                  <a:pt x="7008735" y="1885354"/>
                  <a:pt x="7008735" y="1885354"/>
                </a:cubicBezTo>
                <a:cubicBezTo>
                  <a:pt x="7012619" y="1889240"/>
                  <a:pt x="7020388" y="1889240"/>
                  <a:pt x="7028156" y="1889240"/>
                </a:cubicBezTo>
                <a:cubicBezTo>
                  <a:pt x="7035925" y="1885354"/>
                  <a:pt x="7043693" y="1889240"/>
                  <a:pt x="7047577" y="1889240"/>
                </a:cubicBezTo>
                <a:cubicBezTo>
                  <a:pt x="7051462" y="1893125"/>
                  <a:pt x="7059230" y="1893125"/>
                  <a:pt x="7066999" y="1893125"/>
                </a:cubicBezTo>
                <a:cubicBezTo>
                  <a:pt x="7074767" y="1893125"/>
                  <a:pt x="7082536" y="1897010"/>
                  <a:pt x="7086420" y="1897010"/>
                </a:cubicBezTo>
                <a:cubicBezTo>
                  <a:pt x="7090304" y="1900895"/>
                  <a:pt x="7098073" y="1900895"/>
                  <a:pt x="7105841" y="1900895"/>
                </a:cubicBezTo>
                <a:cubicBezTo>
                  <a:pt x="7109726" y="1900895"/>
                  <a:pt x="7133031" y="1900895"/>
                  <a:pt x="7152452" y="1904780"/>
                </a:cubicBezTo>
                <a:cubicBezTo>
                  <a:pt x="7175758" y="1908666"/>
                  <a:pt x="7191295" y="1908666"/>
                  <a:pt x="7195179" y="1908666"/>
                </a:cubicBezTo>
                <a:cubicBezTo>
                  <a:pt x="7199064" y="1904780"/>
                  <a:pt x="7214601" y="1908666"/>
                  <a:pt x="7218485" y="1912551"/>
                </a:cubicBezTo>
                <a:cubicBezTo>
                  <a:pt x="7222369" y="1912551"/>
                  <a:pt x="7226253" y="1916436"/>
                  <a:pt x="7234022" y="1912551"/>
                </a:cubicBezTo>
                <a:cubicBezTo>
                  <a:pt x="7237906" y="1912551"/>
                  <a:pt x="7249559" y="1912551"/>
                  <a:pt x="7257328" y="1916436"/>
                </a:cubicBezTo>
                <a:cubicBezTo>
                  <a:pt x="7268980" y="1920321"/>
                  <a:pt x="7276748" y="1920321"/>
                  <a:pt x="7276748" y="1920321"/>
                </a:cubicBezTo>
                <a:cubicBezTo>
                  <a:pt x="7276748" y="1916436"/>
                  <a:pt x="7280633" y="1920321"/>
                  <a:pt x="7284517" y="1920321"/>
                </a:cubicBezTo>
                <a:cubicBezTo>
                  <a:pt x="7288402" y="1924206"/>
                  <a:pt x="7296170" y="1928092"/>
                  <a:pt x="7300054" y="1924206"/>
                </a:cubicBezTo>
                <a:cubicBezTo>
                  <a:pt x="7303938" y="1924206"/>
                  <a:pt x="7307823" y="1924206"/>
                  <a:pt x="7311707" y="1928092"/>
                </a:cubicBezTo>
                <a:cubicBezTo>
                  <a:pt x="7311707" y="1928092"/>
                  <a:pt x="7315592" y="1928092"/>
                  <a:pt x="7319476" y="1928092"/>
                </a:cubicBezTo>
                <a:cubicBezTo>
                  <a:pt x="7323360" y="1928092"/>
                  <a:pt x="7331128" y="1928092"/>
                  <a:pt x="7342781" y="1928092"/>
                </a:cubicBezTo>
                <a:cubicBezTo>
                  <a:pt x="7350550" y="1928092"/>
                  <a:pt x="7362202" y="1928092"/>
                  <a:pt x="7366086" y="1928092"/>
                </a:cubicBezTo>
                <a:cubicBezTo>
                  <a:pt x="7369971" y="1931977"/>
                  <a:pt x="7377740" y="1931977"/>
                  <a:pt x="7381624" y="1935862"/>
                </a:cubicBezTo>
                <a:cubicBezTo>
                  <a:pt x="7385508" y="1935862"/>
                  <a:pt x="7393276" y="1939747"/>
                  <a:pt x="7393276" y="1939747"/>
                </a:cubicBezTo>
                <a:cubicBezTo>
                  <a:pt x="7408814" y="1935862"/>
                  <a:pt x="7443772" y="1939747"/>
                  <a:pt x="7459309" y="1947518"/>
                </a:cubicBezTo>
                <a:cubicBezTo>
                  <a:pt x="7467078" y="1947518"/>
                  <a:pt x="7470962" y="1947518"/>
                  <a:pt x="7474846" y="1947518"/>
                </a:cubicBezTo>
                <a:cubicBezTo>
                  <a:pt x="7478730" y="1947518"/>
                  <a:pt x="7482614" y="1947518"/>
                  <a:pt x="7486499" y="1951403"/>
                </a:cubicBezTo>
                <a:cubicBezTo>
                  <a:pt x="7490383" y="1951403"/>
                  <a:pt x="7494268" y="1955288"/>
                  <a:pt x="7498152" y="1951403"/>
                </a:cubicBezTo>
                <a:cubicBezTo>
                  <a:pt x="7502036" y="1951403"/>
                  <a:pt x="7509804" y="1951403"/>
                  <a:pt x="7517573" y="1955288"/>
                </a:cubicBezTo>
                <a:cubicBezTo>
                  <a:pt x="7521457" y="1955288"/>
                  <a:pt x="7529226" y="1955288"/>
                  <a:pt x="7533110" y="1955288"/>
                </a:cubicBezTo>
                <a:cubicBezTo>
                  <a:pt x="7536994" y="1955288"/>
                  <a:pt x="7544763" y="1955288"/>
                  <a:pt x="7548647" y="1955288"/>
                </a:cubicBezTo>
                <a:cubicBezTo>
                  <a:pt x="7552532" y="1959173"/>
                  <a:pt x="7564184" y="1959173"/>
                  <a:pt x="7579721" y="1963058"/>
                </a:cubicBezTo>
                <a:cubicBezTo>
                  <a:pt x="7591374" y="1963058"/>
                  <a:pt x="7610796" y="1966944"/>
                  <a:pt x="7618564" y="1966944"/>
                </a:cubicBezTo>
                <a:cubicBezTo>
                  <a:pt x="7626332" y="1970829"/>
                  <a:pt x="7641870" y="1974714"/>
                  <a:pt x="7653522" y="1974714"/>
                </a:cubicBezTo>
                <a:cubicBezTo>
                  <a:pt x="7661290" y="1978599"/>
                  <a:pt x="7672944" y="1978599"/>
                  <a:pt x="7680712" y="1982484"/>
                </a:cubicBezTo>
                <a:cubicBezTo>
                  <a:pt x="7684596" y="1982484"/>
                  <a:pt x="7692365" y="1982484"/>
                  <a:pt x="7696249" y="1982484"/>
                </a:cubicBezTo>
                <a:cubicBezTo>
                  <a:pt x="7700134" y="1982484"/>
                  <a:pt x="7704018" y="1982484"/>
                  <a:pt x="7707902" y="1982484"/>
                </a:cubicBezTo>
                <a:cubicBezTo>
                  <a:pt x="7711786" y="1986370"/>
                  <a:pt x="7719554" y="1986370"/>
                  <a:pt x="7723439" y="1986370"/>
                </a:cubicBezTo>
                <a:cubicBezTo>
                  <a:pt x="7727323" y="1990255"/>
                  <a:pt x="7742860" y="1990255"/>
                  <a:pt x="7754513" y="1994140"/>
                </a:cubicBezTo>
                <a:cubicBezTo>
                  <a:pt x="7770050" y="1998025"/>
                  <a:pt x="7785587" y="2001910"/>
                  <a:pt x="7793356" y="2001910"/>
                </a:cubicBezTo>
                <a:cubicBezTo>
                  <a:pt x="7797240" y="2001910"/>
                  <a:pt x="7805008" y="2005795"/>
                  <a:pt x="7808892" y="2005795"/>
                </a:cubicBezTo>
                <a:cubicBezTo>
                  <a:pt x="7812777" y="2009681"/>
                  <a:pt x="7828314" y="2013566"/>
                  <a:pt x="7843851" y="2013566"/>
                </a:cubicBezTo>
                <a:cubicBezTo>
                  <a:pt x="7859388" y="2017451"/>
                  <a:pt x="7874925" y="2021336"/>
                  <a:pt x="7882694" y="2021336"/>
                </a:cubicBezTo>
                <a:cubicBezTo>
                  <a:pt x="7886578" y="2025221"/>
                  <a:pt x="7894346" y="2025221"/>
                  <a:pt x="7898231" y="2025221"/>
                </a:cubicBezTo>
                <a:cubicBezTo>
                  <a:pt x="7898231" y="2025221"/>
                  <a:pt x="7902115" y="2025221"/>
                  <a:pt x="7902115" y="2025221"/>
                </a:cubicBezTo>
                <a:cubicBezTo>
                  <a:pt x="7902115" y="2029107"/>
                  <a:pt x="7925420" y="2036877"/>
                  <a:pt x="7929305" y="2036877"/>
                </a:cubicBezTo>
                <a:cubicBezTo>
                  <a:pt x="7933189" y="2036877"/>
                  <a:pt x="7937074" y="2036877"/>
                  <a:pt x="7940958" y="2040762"/>
                </a:cubicBezTo>
                <a:cubicBezTo>
                  <a:pt x="7948726" y="2044647"/>
                  <a:pt x="7948726" y="2044647"/>
                  <a:pt x="7948726" y="2052418"/>
                </a:cubicBezTo>
                <a:cubicBezTo>
                  <a:pt x="7944842" y="2060188"/>
                  <a:pt x="7944842" y="2060188"/>
                  <a:pt x="7948726" y="2064073"/>
                </a:cubicBezTo>
                <a:cubicBezTo>
                  <a:pt x="7956494" y="2067959"/>
                  <a:pt x="7979800" y="2075729"/>
                  <a:pt x="7995338" y="2075729"/>
                </a:cubicBezTo>
                <a:cubicBezTo>
                  <a:pt x="8003106" y="2075729"/>
                  <a:pt x="8014758" y="2075729"/>
                  <a:pt x="8018643" y="2079614"/>
                </a:cubicBezTo>
                <a:cubicBezTo>
                  <a:pt x="8022527" y="2079614"/>
                  <a:pt x="8026412" y="2083499"/>
                  <a:pt x="8030296" y="2083499"/>
                </a:cubicBezTo>
                <a:cubicBezTo>
                  <a:pt x="8030296" y="2079614"/>
                  <a:pt x="8045833" y="2083499"/>
                  <a:pt x="8057486" y="2087385"/>
                </a:cubicBezTo>
                <a:cubicBezTo>
                  <a:pt x="8092444" y="2095155"/>
                  <a:pt x="8096328" y="2095155"/>
                  <a:pt x="8107981" y="2095155"/>
                </a:cubicBezTo>
                <a:cubicBezTo>
                  <a:pt x="8115750" y="2095155"/>
                  <a:pt x="8139055" y="2106811"/>
                  <a:pt x="8142940" y="2114581"/>
                </a:cubicBezTo>
                <a:cubicBezTo>
                  <a:pt x="8142940" y="2122351"/>
                  <a:pt x="8135171" y="2122351"/>
                  <a:pt x="8119634" y="2122351"/>
                </a:cubicBezTo>
                <a:cubicBezTo>
                  <a:pt x="8111866" y="2118466"/>
                  <a:pt x="8104097" y="2118466"/>
                  <a:pt x="8096328" y="2122351"/>
                </a:cubicBezTo>
                <a:cubicBezTo>
                  <a:pt x="8088560" y="2122351"/>
                  <a:pt x="8080791" y="2122351"/>
                  <a:pt x="8073022" y="2114581"/>
                </a:cubicBezTo>
                <a:cubicBezTo>
                  <a:pt x="8065254" y="2110696"/>
                  <a:pt x="8049717" y="2106811"/>
                  <a:pt x="8038064" y="2106811"/>
                </a:cubicBezTo>
                <a:cubicBezTo>
                  <a:pt x="8026412" y="2106811"/>
                  <a:pt x="8006990" y="2102925"/>
                  <a:pt x="7999222" y="2102925"/>
                </a:cubicBezTo>
                <a:cubicBezTo>
                  <a:pt x="7991453" y="2099040"/>
                  <a:pt x="7972032" y="2099040"/>
                  <a:pt x="7956494" y="2099040"/>
                </a:cubicBezTo>
                <a:cubicBezTo>
                  <a:pt x="7940958" y="2095155"/>
                  <a:pt x="7925420" y="2095155"/>
                  <a:pt x="7921536" y="2091270"/>
                </a:cubicBezTo>
                <a:cubicBezTo>
                  <a:pt x="7913768" y="2087385"/>
                  <a:pt x="7898231" y="2087385"/>
                  <a:pt x="7882694" y="2087385"/>
                </a:cubicBezTo>
                <a:cubicBezTo>
                  <a:pt x="7874925" y="2091270"/>
                  <a:pt x="7867156" y="2091270"/>
                  <a:pt x="7867156" y="2087385"/>
                </a:cubicBezTo>
                <a:cubicBezTo>
                  <a:pt x="7867156" y="2087385"/>
                  <a:pt x="7859388" y="2087385"/>
                  <a:pt x="7851620" y="2087385"/>
                </a:cubicBezTo>
                <a:cubicBezTo>
                  <a:pt x="7843851" y="2087385"/>
                  <a:pt x="7828314" y="2083499"/>
                  <a:pt x="7812777" y="2083499"/>
                </a:cubicBezTo>
                <a:cubicBezTo>
                  <a:pt x="7797240" y="2079614"/>
                  <a:pt x="7785587" y="2079614"/>
                  <a:pt x="7781703" y="2079614"/>
                </a:cubicBezTo>
                <a:cubicBezTo>
                  <a:pt x="7777818" y="2079614"/>
                  <a:pt x="7770050" y="2079614"/>
                  <a:pt x="7766166" y="2079614"/>
                </a:cubicBezTo>
                <a:cubicBezTo>
                  <a:pt x="7758398" y="2075729"/>
                  <a:pt x="7735092" y="2075729"/>
                  <a:pt x="7723439" y="2075729"/>
                </a:cubicBezTo>
                <a:cubicBezTo>
                  <a:pt x="7719554" y="2075729"/>
                  <a:pt x="7711786" y="2075729"/>
                  <a:pt x="7704018" y="2071844"/>
                </a:cubicBezTo>
                <a:cubicBezTo>
                  <a:pt x="7696249" y="2071844"/>
                  <a:pt x="7680712" y="2067959"/>
                  <a:pt x="7669059" y="2067959"/>
                </a:cubicBezTo>
                <a:cubicBezTo>
                  <a:pt x="7575837" y="2064073"/>
                  <a:pt x="7571952" y="2060188"/>
                  <a:pt x="7571952" y="2052418"/>
                </a:cubicBezTo>
                <a:cubicBezTo>
                  <a:pt x="7568068" y="2048533"/>
                  <a:pt x="7564184" y="2044647"/>
                  <a:pt x="7552532" y="2044647"/>
                </a:cubicBezTo>
                <a:cubicBezTo>
                  <a:pt x="7544763" y="2044647"/>
                  <a:pt x="7536994" y="2044647"/>
                  <a:pt x="7533110" y="2040762"/>
                </a:cubicBezTo>
                <a:cubicBezTo>
                  <a:pt x="7529226" y="2040762"/>
                  <a:pt x="7517573" y="2040762"/>
                  <a:pt x="7502036" y="2036877"/>
                </a:cubicBezTo>
                <a:cubicBezTo>
                  <a:pt x="7490383" y="2036877"/>
                  <a:pt x="7470962" y="2036877"/>
                  <a:pt x="7463194" y="2032992"/>
                </a:cubicBezTo>
                <a:cubicBezTo>
                  <a:pt x="7455425" y="2032992"/>
                  <a:pt x="7439888" y="2032992"/>
                  <a:pt x="7436004" y="2032992"/>
                </a:cubicBezTo>
                <a:cubicBezTo>
                  <a:pt x="7428235" y="2032992"/>
                  <a:pt x="7412698" y="2032992"/>
                  <a:pt x="7401045" y="2029107"/>
                </a:cubicBezTo>
                <a:cubicBezTo>
                  <a:pt x="7362202" y="2017451"/>
                  <a:pt x="7354434" y="2017451"/>
                  <a:pt x="7350550" y="2021336"/>
                </a:cubicBezTo>
                <a:cubicBezTo>
                  <a:pt x="7346666" y="2025221"/>
                  <a:pt x="7342781" y="2025221"/>
                  <a:pt x="7342781" y="2021336"/>
                </a:cubicBezTo>
                <a:cubicBezTo>
                  <a:pt x="7342781" y="2017451"/>
                  <a:pt x="7338897" y="2017451"/>
                  <a:pt x="7335012" y="2017451"/>
                </a:cubicBezTo>
                <a:cubicBezTo>
                  <a:pt x="7335012" y="2017451"/>
                  <a:pt x="7319476" y="2017451"/>
                  <a:pt x="7303938" y="2013566"/>
                </a:cubicBezTo>
                <a:cubicBezTo>
                  <a:pt x="7288402" y="2013566"/>
                  <a:pt x="7272864" y="2009681"/>
                  <a:pt x="7265096" y="2009681"/>
                </a:cubicBezTo>
                <a:cubicBezTo>
                  <a:pt x="7261212" y="2009681"/>
                  <a:pt x="7249559" y="2009681"/>
                  <a:pt x="7241791" y="2005795"/>
                </a:cubicBezTo>
                <a:cubicBezTo>
                  <a:pt x="7234022" y="2005795"/>
                  <a:pt x="7214601" y="2001910"/>
                  <a:pt x="7195179" y="2001910"/>
                </a:cubicBezTo>
                <a:cubicBezTo>
                  <a:pt x="7179642" y="2001910"/>
                  <a:pt x="7152452" y="1998025"/>
                  <a:pt x="7140800" y="1994140"/>
                </a:cubicBezTo>
                <a:cubicBezTo>
                  <a:pt x="7109726" y="1990255"/>
                  <a:pt x="7055346" y="1986370"/>
                  <a:pt x="7035925" y="1986370"/>
                </a:cubicBezTo>
                <a:cubicBezTo>
                  <a:pt x="7028156" y="1986370"/>
                  <a:pt x="7020388" y="1986370"/>
                  <a:pt x="7016503" y="1986370"/>
                </a:cubicBezTo>
                <a:cubicBezTo>
                  <a:pt x="7012619" y="1986370"/>
                  <a:pt x="6958239" y="1982484"/>
                  <a:pt x="6950471" y="1982484"/>
                </a:cubicBezTo>
                <a:cubicBezTo>
                  <a:pt x="6950471" y="1986370"/>
                  <a:pt x="6942702" y="1982484"/>
                  <a:pt x="6942702" y="1982484"/>
                </a:cubicBezTo>
                <a:cubicBezTo>
                  <a:pt x="6938818" y="1978599"/>
                  <a:pt x="6934934" y="1978599"/>
                  <a:pt x="6923281" y="1982484"/>
                </a:cubicBezTo>
                <a:cubicBezTo>
                  <a:pt x="6911628" y="1982484"/>
                  <a:pt x="6907744" y="1986370"/>
                  <a:pt x="6903860" y="1982484"/>
                </a:cubicBezTo>
                <a:cubicBezTo>
                  <a:pt x="6899975" y="1978599"/>
                  <a:pt x="6853364" y="1974714"/>
                  <a:pt x="6841711" y="1974714"/>
                </a:cubicBezTo>
                <a:cubicBezTo>
                  <a:pt x="6837827" y="1978599"/>
                  <a:pt x="6833943" y="1978599"/>
                  <a:pt x="6830059" y="1974714"/>
                </a:cubicBezTo>
                <a:cubicBezTo>
                  <a:pt x="6826174" y="1974714"/>
                  <a:pt x="6810637" y="1974714"/>
                  <a:pt x="6795100" y="1974714"/>
                </a:cubicBezTo>
                <a:cubicBezTo>
                  <a:pt x="6783447" y="1978599"/>
                  <a:pt x="6775679" y="1974714"/>
                  <a:pt x="6767910" y="1974714"/>
                </a:cubicBezTo>
                <a:cubicBezTo>
                  <a:pt x="6760142" y="1970829"/>
                  <a:pt x="6756258" y="1970829"/>
                  <a:pt x="6744605" y="1970829"/>
                </a:cubicBezTo>
                <a:cubicBezTo>
                  <a:pt x="6736836" y="1974714"/>
                  <a:pt x="6725183" y="1970829"/>
                  <a:pt x="6721299" y="1970829"/>
                </a:cubicBezTo>
                <a:cubicBezTo>
                  <a:pt x="6717415" y="1970829"/>
                  <a:pt x="6713531" y="1966944"/>
                  <a:pt x="6709646" y="1966944"/>
                </a:cubicBezTo>
                <a:cubicBezTo>
                  <a:pt x="6705762" y="1970829"/>
                  <a:pt x="6701878" y="1966944"/>
                  <a:pt x="6697994" y="1966944"/>
                </a:cubicBezTo>
                <a:cubicBezTo>
                  <a:pt x="6690225" y="1963058"/>
                  <a:pt x="6686341" y="1966944"/>
                  <a:pt x="6674688" y="1966944"/>
                </a:cubicBezTo>
                <a:cubicBezTo>
                  <a:pt x="6663035" y="1970829"/>
                  <a:pt x="6647498" y="1970829"/>
                  <a:pt x="6620308" y="1970829"/>
                </a:cubicBezTo>
                <a:cubicBezTo>
                  <a:pt x="6612540" y="1966944"/>
                  <a:pt x="6589234" y="1966944"/>
                  <a:pt x="6569813" y="1966944"/>
                </a:cubicBezTo>
                <a:cubicBezTo>
                  <a:pt x="6550392" y="1966944"/>
                  <a:pt x="6530970" y="1966944"/>
                  <a:pt x="6527086" y="1966944"/>
                </a:cubicBezTo>
                <a:cubicBezTo>
                  <a:pt x="6515433" y="1966944"/>
                  <a:pt x="6472706" y="1966944"/>
                  <a:pt x="6449401" y="1966944"/>
                </a:cubicBezTo>
                <a:cubicBezTo>
                  <a:pt x="6422211" y="1970829"/>
                  <a:pt x="6406674" y="1970829"/>
                  <a:pt x="6391137" y="1966944"/>
                </a:cubicBezTo>
                <a:cubicBezTo>
                  <a:pt x="6379484" y="1963058"/>
                  <a:pt x="6375600" y="1963058"/>
                  <a:pt x="6363947" y="1970829"/>
                </a:cubicBezTo>
                <a:cubicBezTo>
                  <a:pt x="6356178" y="1974714"/>
                  <a:pt x="6344526" y="1974714"/>
                  <a:pt x="6340641" y="1974714"/>
                </a:cubicBezTo>
                <a:cubicBezTo>
                  <a:pt x="6336757" y="1974714"/>
                  <a:pt x="6336757" y="1978599"/>
                  <a:pt x="6336757" y="1978599"/>
                </a:cubicBezTo>
                <a:cubicBezTo>
                  <a:pt x="6336757" y="1978599"/>
                  <a:pt x="6332873" y="1982484"/>
                  <a:pt x="6325104" y="1986370"/>
                </a:cubicBezTo>
                <a:cubicBezTo>
                  <a:pt x="6317336" y="1986370"/>
                  <a:pt x="6313452" y="1994140"/>
                  <a:pt x="6325104" y="1994140"/>
                </a:cubicBezTo>
                <a:cubicBezTo>
                  <a:pt x="6328989" y="1990255"/>
                  <a:pt x="6336757" y="1994140"/>
                  <a:pt x="6336757" y="1994140"/>
                </a:cubicBezTo>
                <a:cubicBezTo>
                  <a:pt x="6340641" y="1998025"/>
                  <a:pt x="6344526" y="1998025"/>
                  <a:pt x="6348410" y="1998025"/>
                </a:cubicBezTo>
                <a:cubicBezTo>
                  <a:pt x="6348410" y="1998025"/>
                  <a:pt x="6352294" y="1998025"/>
                  <a:pt x="6356178" y="2001910"/>
                </a:cubicBezTo>
                <a:cubicBezTo>
                  <a:pt x="6356178" y="2001910"/>
                  <a:pt x="6367831" y="2005795"/>
                  <a:pt x="6379484" y="2001910"/>
                </a:cubicBezTo>
                <a:cubicBezTo>
                  <a:pt x="6387253" y="2001910"/>
                  <a:pt x="6398905" y="2001910"/>
                  <a:pt x="6402790" y="2005795"/>
                </a:cubicBezTo>
                <a:cubicBezTo>
                  <a:pt x="6406674" y="2005795"/>
                  <a:pt x="6418327" y="2005795"/>
                  <a:pt x="6426095" y="2005795"/>
                </a:cubicBezTo>
                <a:cubicBezTo>
                  <a:pt x="6433864" y="2005795"/>
                  <a:pt x="6445517" y="2005795"/>
                  <a:pt x="6449401" y="2009681"/>
                </a:cubicBezTo>
                <a:cubicBezTo>
                  <a:pt x="6453285" y="2009681"/>
                  <a:pt x="6464938" y="2009681"/>
                  <a:pt x="6472706" y="2009681"/>
                </a:cubicBezTo>
                <a:cubicBezTo>
                  <a:pt x="6476591" y="2009681"/>
                  <a:pt x="6488243" y="2009681"/>
                  <a:pt x="6496012" y="2013566"/>
                </a:cubicBezTo>
                <a:cubicBezTo>
                  <a:pt x="6503780" y="2017451"/>
                  <a:pt x="6507665" y="2021336"/>
                  <a:pt x="6511549" y="2017451"/>
                </a:cubicBezTo>
                <a:cubicBezTo>
                  <a:pt x="6511549" y="2013566"/>
                  <a:pt x="6542623" y="2017451"/>
                  <a:pt x="6546507" y="2021336"/>
                </a:cubicBezTo>
                <a:cubicBezTo>
                  <a:pt x="6550392" y="2021336"/>
                  <a:pt x="6558160" y="2021336"/>
                  <a:pt x="6558160" y="2021336"/>
                </a:cubicBezTo>
                <a:cubicBezTo>
                  <a:pt x="6562044" y="2021336"/>
                  <a:pt x="6565929" y="2021336"/>
                  <a:pt x="6573697" y="2021336"/>
                </a:cubicBezTo>
                <a:cubicBezTo>
                  <a:pt x="6581466" y="2025221"/>
                  <a:pt x="6585350" y="2029107"/>
                  <a:pt x="6604771" y="2029107"/>
                </a:cubicBezTo>
                <a:cubicBezTo>
                  <a:pt x="6620308" y="2029107"/>
                  <a:pt x="6628077" y="2029107"/>
                  <a:pt x="6635845" y="2032992"/>
                </a:cubicBezTo>
                <a:cubicBezTo>
                  <a:pt x="6639730" y="2032992"/>
                  <a:pt x="6643614" y="2032992"/>
                  <a:pt x="6647498" y="2032992"/>
                </a:cubicBezTo>
                <a:cubicBezTo>
                  <a:pt x="6651382" y="2029107"/>
                  <a:pt x="6659151" y="2029107"/>
                  <a:pt x="6670804" y="2032992"/>
                </a:cubicBezTo>
                <a:cubicBezTo>
                  <a:pt x="6678572" y="2032992"/>
                  <a:pt x="6694109" y="2036877"/>
                  <a:pt x="6705762" y="2036877"/>
                </a:cubicBezTo>
                <a:cubicBezTo>
                  <a:pt x="6713531" y="2036877"/>
                  <a:pt x="6725183" y="2036877"/>
                  <a:pt x="6729068" y="2036877"/>
                </a:cubicBezTo>
                <a:cubicBezTo>
                  <a:pt x="6732952" y="2040762"/>
                  <a:pt x="6740721" y="2040762"/>
                  <a:pt x="6744605" y="2040762"/>
                </a:cubicBezTo>
                <a:cubicBezTo>
                  <a:pt x="6752373" y="2036877"/>
                  <a:pt x="6760142" y="2036877"/>
                  <a:pt x="6764026" y="2040762"/>
                </a:cubicBezTo>
                <a:cubicBezTo>
                  <a:pt x="6767910" y="2040762"/>
                  <a:pt x="6779563" y="2044647"/>
                  <a:pt x="6783447" y="2044647"/>
                </a:cubicBezTo>
                <a:cubicBezTo>
                  <a:pt x="6791216" y="2048533"/>
                  <a:pt x="6802869" y="2048533"/>
                  <a:pt x="6810637" y="2052418"/>
                </a:cubicBezTo>
                <a:cubicBezTo>
                  <a:pt x="6822290" y="2056303"/>
                  <a:pt x="6837827" y="2060188"/>
                  <a:pt x="6861133" y="2060188"/>
                </a:cubicBezTo>
                <a:cubicBezTo>
                  <a:pt x="6865017" y="2060188"/>
                  <a:pt x="6880554" y="2060188"/>
                  <a:pt x="6892207" y="2060188"/>
                </a:cubicBezTo>
                <a:cubicBezTo>
                  <a:pt x="6903860" y="2060188"/>
                  <a:pt x="6915512" y="2060188"/>
                  <a:pt x="6915512" y="2060188"/>
                </a:cubicBezTo>
                <a:cubicBezTo>
                  <a:pt x="6915512" y="2060188"/>
                  <a:pt x="6923281" y="2056303"/>
                  <a:pt x="6931049" y="2060188"/>
                </a:cubicBezTo>
                <a:cubicBezTo>
                  <a:pt x="6938818" y="2060188"/>
                  <a:pt x="6950471" y="2060188"/>
                  <a:pt x="6958239" y="2060188"/>
                </a:cubicBezTo>
                <a:cubicBezTo>
                  <a:pt x="6966008" y="2060188"/>
                  <a:pt x="6977661" y="2064073"/>
                  <a:pt x="6981545" y="2064073"/>
                </a:cubicBezTo>
                <a:cubicBezTo>
                  <a:pt x="6985429" y="2067959"/>
                  <a:pt x="6993198" y="2067959"/>
                  <a:pt x="7000966" y="2067959"/>
                </a:cubicBezTo>
                <a:cubicBezTo>
                  <a:pt x="7008735" y="2067959"/>
                  <a:pt x="7020388" y="2067959"/>
                  <a:pt x="7024272" y="2071844"/>
                </a:cubicBezTo>
                <a:cubicBezTo>
                  <a:pt x="7028156" y="2071844"/>
                  <a:pt x="7032040" y="2071844"/>
                  <a:pt x="7035925" y="2071844"/>
                </a:cubicBezTo>
                <a:cubicBezTo>
                  <a:pt x="7039809" y="2071844"/>
                  <a:pt x="7043693" y="2071844"/>
                  <a:pt x="7047577" y="2075729"/>
                </a:cubicBezTo>
                <a:cubicBezTo>
                  <a:pt x="7051462" y="2079614"/>
                  <a:pt x="7055346" y="2079614"/>
                  <a:pt x="7066999" y="2075729"/>
                </a:cubicBezTo>
                <a:cubicBezTo>
                  <a:pt x="7078651" y="2075729"/>
                  <a:pt x="7090304" y="2075729"/>
                  <a:pt x="7109726" y="2079614"/>
                </a:cubicBezTo>
                <a:cubicBezTo>
                  <a:pt x="7113610" y="2079614"/>
                  <a:pt x="7121378" y="2083499"/>
                  <a:pt x="7129147" y="2079614"/>
                </a:cubicBezTo>
                <a:cubicBezTo>
                  <a:pt x="7156337" y="2079614"/>
                  <a:pt x="7222369" y="2087385"/>
                  <a:pt x="7234022" y="2091270"/>
                </a:cubicBezTo>
                <a:cubicBezTo>
                  <a:pt x="7237906" y="2095155"/>
                  <a:pt x="7241791" y="2095155"/>
                  <a:pt x="7245675" y="2095155"/>
                </a:cubicBezTo>
                <a:cubicBezTo>
                  <a:pt x="7253443" y="2095155"/>
                  <a:pt x="7265096" y="2099040"/>
                  <a:pt x="7272864" y="2099040"/>
                </a:cubicBezTo>
                <a:cubicBezTo>
                  <a:pt x="7288402" y="2102925"/>
                  <a:pt x="7303938" y="2106811"/>
                  <a:pt x="7327244" y="2102925"/>
                </a:cubicBezTo>
                <a:cubicBezTo>
                  <a:pt x="7342781" y="2102925"/>
                  <a:pt x="7373855" y="2106811"/>
                  <a:pt x="7397161" y="2110696"/>
                </a:cubicBezTo>
                <a:cubicBezTo>
                  <a:pt x="7404930" y="2114581"/>
                  <a:pt x="7416582" y="2114581"/>
                  <a:pt x="7420466" y="2114581"/>
                </a:cubicBezTo>
                <a:cubicBezTo>
                  <a:pt x="7428235" y="2114581"/>
                  <a:pt x="7436004" y="2114581"/>
                  <a:pt x="7443772" y="2118466"/>
                </a:cubicBezTo>
                <a:cubicBezTo>
                  <a:pt x="7451540" y="2122351"/>
                  <a:pt x="7459309" y="2122351"/>
                  <a:pt x="7459309" y="2122351"/>
                </a:cubicBezTo>
                <a:cubicBezTo>
                  <a:pt x="7463194" y="2122351"/>
                  <a:pt x="7470962" y="2126237"/>
                  <a:pt x="7482614" y="2130122"/>
                </a:cubicBezTo>
                <a:cubicBezTo>
                  <a:pt x="7494268" y="2130122"/>
                  <a:pt x="7505920" y="2134007"/>
                  <a:pt x="7509804" y="2134007"/>
                </a:cubicBezTo>
                <a:cubicBezTo>
                  <a:pt x="7513688" y="2130122"/>
                  <a:pt x="7521457" y="2134007"/>
                  <a:pt x="7525342" y="2137892"/>
                </a:cubicBezTo>
                <a:cubicBezTo>
                  <a:pt x="7533110" y="2141777"/>
                  <a:pt x="7540878" y="2141777"/>
                  <a:pt x="7544763" y="2141777"/>
                </a:cubicBezTo>
                <a:cubicBezTo>
                  <a:pt x="7548647" y="2141777"/>
                  <a:pt x="7552532" y="2141777"/>
                  <a:pt x="7556416" y="2141777"/>
                </a:cubicBezTo>
                <a:cubicBezTo>
                  <a:pt x="7560300" y="2141777"/>
                  <a:pt x="7579721" y="2145663"/>
                  <a:pt x="7606911" y="2149548"/>
                </a:cubicBezTo>
                <a:cubicBezTo>
                  <a:pt x="7614680" y="2149548"/>
                  <a:pt x="7626332" y="2149548"/>
                  <a:pt x="7630216" y="2149548"/>
                </a:cubicBezTo>
                <a:cubicBezTo>
                  <a:pt x="7634101" y="2149548"/>
                  <a:pt x="7637985" y="2149548"/>
                  <a:pt x="7641870" y="2149548"/>
                </a:cubicBezTo>
                <a:cubicBezTo>
                  <a:pt x="7645754" y="2149548"/>
                  <a:pt x="7653522" y="2149548"/>
                  <a:pt x="7657406" y="2153433"/>
                </a:cubicBezTo>
                <a:cubicBezTo>
                  <a:pt x="7661290" y="2153433"/>
                  <a:pt x="7672944" y="2153433"/>
                  <a:pt x="7680712" y="2153433"/>
                </a:cubicBezTo>
                <a:cubicBezTo>
                  <a:pt x="7692365" y="2149548"/>
                  <a:pt x="7696249" y="2149548"/>
                  <a:pt x="7700134" y="2153433"/>
                </a:cubicBezTo>
                <a:cubicBezTo>
                  <a:pt x="7700134" y="2157318"/>
                  <a:pt x="7738976" y="2168974"/>
                  <a:pt x="7762282" y="2168974"/>
                </a:cubicBezTo>
                <a:cubicBezTo>
                  <a:pt x="7770050" y="2168974"/>
                  <a:pt x="7785587" y="2168974"/>
                  <a:pt x="7793356" y="2172859"/>
                </a:cubicBezTo>
                <a:cubicBezTo>
                  <a:pt x="7805008" y="2172859"/>
                  <a:pt x="7812777" y="2176744"/>
                  <a:pt x="7816662" y="2176744"/>
                </a:cubicBezTo>
                <a:cubicBezTo>
                  <a:pt x="7820546" y="2176744"/>
                  <a:pt x="7824430" y="2176744"/>
                  <a:pt x="7828314" y="2176744"/>
                </a:cubicBezTo>
                <a:cubicBezTo>
                  <a:pt x="7832198" y="2180629"/>
                  <a:pt x="7839967" y="2180629"/>
                  <a:pt x="7847736" y="2180629"/>
                </a:cubicBezTo>
                <a:cubicBezTo>
                  <a:pt x="7851620" y="2180629"/>
                  <a:pt x="7859388" y="2180629"/>
                  <a:pt x="7859388" y="2184515"/>
                </a:cubicBezTo>
                <a:cubicBezTo>
                  <a:pt x="7859388" y="2184515"/>
                  <a:pt x="7867156" y="2188400"/>
                  <a:pt x="7871041" y="2188400"/>
                </a:cubicBezTo>
                <a:cubicBezTo>
                  <a:pt x="7890462" y="2188400"/>
                  <a:pt x="7902115" y="2188400"/>
                  <a:pt x="7917652" y="2192285"/>
                </a:cubicBezTo>
                <a:cubicBezTo>
                  <a:pt x="7929305" y="2196170"/>
                  <a:pt x="7940958" y="2196170"/>
                  <a:pt x="7944842" y="2200055"/>
                </a:cubicBezTo>
                <a:cubicBezTo>
                  <a:pt x="7956494" y="2200055"/>
                  <a:pt x="7991453" y="2207826"/>
                  <a:pt x="7999222" y="2207826"/>
                </a:cubicBezTo>
                <a:cubicBezTo>
                  <a:pt x="8018643" y="2215596"/>
                  <a:pt x="8003106" y="2219481"/>
                  <a:pt x="7979800" y="2215596"/>
                </a:cubicBezTo>
                <a:cubicBezTo>
                  <a:pt x="7968148" y="2211711"/>
                  <a:pt x="7913768" y="2203941"/>
                  <a:pt x="7906000" y="2203941"/>
                </a:cubicBezTo>
                <a:cubicBezTo>
                  <a:pt x="7902115" y="2203941"/>
                  <a:pt x="7890462" y="2203941"/>
                  <a:pt x="7874925" y="2200055"/>
                </a:cubicBezTo>
                <a:cubicBezTo>
                  <a:pt x="7863272" y="2196170"/>
                  <a:pt x="7847736" y="2192285"/>
                  <a:pt x="7836082" y="2192285"/>
                </a:cubicBezTo>
                <a:cubicBezTo>
                  <a:pt x="7828314" y="2192285"/>
                  <a:pt x="7808892" y="2188400"/>
                  <a:pt x="7793356" y="2184515"/>
                </a:cubicBezTo>
                <a:cubicBezTo>
                  <a:pt x="7777818" y="2184515"/>
                  <a:pt x="7762282" y="2180629"/>
                  <a:pt x="7758398" y="2180629"/>
                </a:cubicBezTo>
                <a:cubicBezTo>
                  <a:pt x="7758398" y="2176744"/>
                  <a:pt x="7746744" y="2176744"/>
                  <a:pt x="7731208" y="2176744"/>
                </a:cubicBezTo>
                <a:cubicBezTo>
                  <a:pt x="7719554" y="2176744"/>
                  <a:pt x="7704018" y="2172859"/>
                  <a:pt x="7700134" y="2172859"/>
                </a:cubicBezTo>
                <a:cubicBezTo>
                  <a:pt x="7684596" y="2165089"/>
                  <a:pt x="7637985" y="2165089"/>
                  <a:pt x="7610796" y="2172859"/>
                </a:cubicBezTo>
                <a:cubicBezTo>
                  <a:pt x="7595258" y="2172859"/>
                  <a:pt x="7575837" y="2176744"/>
                  <a:pt x="7564184" y="2176744"/>
                </a:cubicBezTo>
                <a:cubicBezTo>
                  <a:pt x="7544763" y="2176744"/>
                  <a:pt x="7544763" y="2180629"/>
                  <a:pt x="7552532" y="2184515"/>
                </a:cubicBezTo>
                <a:cubicBezTo>
                  <a:pt x="7560300" y="2188400"/>
                  <a:pt x="7575837" y="2188400"/>
                  <a:pt x="7575837" y="2192285"/>
                </a:cubicBezTo>
                <a:cubicBezTo>
                  <a:pt x="7571952" y="2200055"/>
                  <a:pt x="7509804" y="2188400"/>
                  <a:pt x="7505920" y="2188400"/>
                </a:cubicBezTo>
                <a:cubicBezTo>
                  <a:pt x="7502036" y="2188400"/>
                  <a:pt x="7478730" y="2180629"/>
                  <a:pt x="7478730" y="2176744"/>
                </a:cubicBezTo>
                <a:cubicBezTo>
                  <a:pt x="7478730" y="2172859"/>
                  <a:pt x="7474846" y="2172859"/>
                  <a:pt x="7467078" y="2172859"/>
                </a:cubicBezTo>
                <a:cubicBezTo>
                  <a:pt x="7463194" y="2176744"/>
                  <a:pt x="7451540" y="2176744"/>
                  <a:pt x="7447656" y="2176744"/>
                </a:cubicBezTo>
                <a:cubicBezTo>
                  <a:pt x="7439888" y="2176744"/>
                  <a:pt x="7432119" y="2180629"/>
                  <a:pt x="7424350" y="2180629"/>
                </a:cubicBezTo>
                <a:cubicBezTo>
                  <a:pt x="7416582" y="2180629"/>
                  <a:pt x="7404930" y="2180629"/>
                  <a:pt x="7397161" y="2180629"/>
                </a:cubicBezTo>
                <a:cubicBezTo>
                  <a:pt x="7389392" y="2176744"/>
                  <a:pt x="7373855" y="2176744"/>
                  <a:pt x="7366086" y="2176744"/>
                </a:cubicBezTo>
                <a:cubicBezTo>
                  <a:pt x="7358318" y="2176744"/>
                  <a:pt x="7346666" y="2176744"/>
                  <a:pt x="7342781" y="2172859"/>
                </a:cubicBezTo>
                <a:cubicBezTo>
                  <a:pt x="7338897" y="2172859"/>
                  <a:pt x="7331128" y="2168974"/>
                  <a:pt x="7323360" y="2168974"/>
                </a:cubicBezTo>
                <a:cubicBezTo>
                  <a:pt x="7319476" y="2168974"/>
                  <a:pt x="7311707" y="2168974"/>
                  <a:pt x="7307823" y="2165089"/>
                </a:cubicBezTo>
                <a:cubicBezTo>
                  <a:pt x="7303938" y="2165089"/>
                  <a:pt x="7296170" y="2165089"/>
                  <a:pt x="7288402" y="2165089"/>
                </a:cubicBezTo>
                <a:cubicBezTo>
                  <a:pt x="7257328" y="2168974"/>
                  <a:pt x="7230138" y="2168974"/>
                  <a:pt x="7222369" y="2165089"/>
                </a:cubicBezTo>
                <a:cubicBezTo>
                  <a:pt x="7218485" y="2165089"/>
                  <a:pt x="7210716" y="2161203"/>
                  <a:pt x="7206832" y="2165089"/>
                </a:cubicBezTo>
                <a:cubicBezTo>
                  <a:pt x="7202948" y="2165089"/>
                  <a:pt x="7195179" y="2161203"/>
                  <a:pt x="7191295" y="2161203"/>
                </a:cubicBezTo>
                <a:cubicBezTo>
                  <a:pt x="7187411" y="2157318"/>
                  <a:pt x="7179642" y="2157318"/>
                  <a:pt x="7171874" y="2157318"/>
                </a:cubicBezTo>
                <a:cubicBezTo>
                  <a:pt x="7164105" y="2157318"/>
                  <a:pt x="7148568" y="2157318"/>
                  <a:pt x="7140800" y="2157318"/>
                </a:cubicBezTo>
                <a:cubicBezTo>
                  <a:pt x="7129147" y="2157318"/>
                  <a:pt x="7113610" y="2157318"/>
                  <a:pt x="7105841" y="2157318"/>
                </a:cubicBezTo>
                <a:cubicBezTo>
                  <a:pt x="7094189" y="2157318"/>
                  <a:pt x="7082536" y="2157318"/>
                  <a:pt x="7078651" y="2157318"/>
                </a:cubicBezTo>
                <a:cubicBezTo>
                  <a:pt x="7074767" y="2157318"/>
                  <a:pt x="7063114" y="2157318"/>
                  <a:pt x="7051462" y="2157318"/>
                </a:cubicBezTo>
                <a:cubicBezTo>
                  <a:pt x="7035925" y="2157318"/>
                  <a:pt x="7012619" y="2153433"/>
                  <a:pt x="7000966" y="2149548"/>
                </a:cubicBezTo>
                <a:cubicBezTo>
                  <a:pt x="6997082" y="2145663"/>
                  <a:pt x="6993198" y="2145663"/>
                  <a:pt x="6981545" y="2149548"/>
                </a:cubicBezTo>
                <a:cubicBezTo>
                  <a:pt x="6973776" y="2153433"/>
                  <a:pt x="6966008" y="2153433"/>
                  <a:pt x="6966008" y="2153433"/>
                </a:cubicBezTo>
                <a:cubicBezTo>
                  <a:pt x="6962124" y="2149548"/>
                  <a:pt x="6954355" y="2149548"/>
                  <a:pt x="6950471" y="2149548"/>
                </a:cubicBezTo>
                <a:cubicBezTo>
                  <a:pt x="6942702" y="2149548"/>
                  <a:pt x="6931049" y="2149548"/>
                  <a:pt x="6915512" y="2149548"/>
                </a:cubicBezTo>
                <a:cubicBezTo>
                  <a:pt x="6903860" y="2149548"/>
                  <a:pt x="6888323" y="2149548"/>
                  <a:pt x="6876670" y="2149548"/>
                </a:cubicBezTo>
                <a:cubicBezTo>
                  <a:pt x="6868901" y="2149548"/>
                  <a:pt x="6853364" y="2145663"/>
                  <a:pt x="6841711" y="2145663"/>
                </a:cubicBezTo>
                <a:cubicBezTo>
                  <a:pt x="6833943" y="2141777"/>
                  <a:pt x="6822290" y="2141777"/>
                  <a:pt x="6814522" y="2141777"/>
                </a:cubicBezTo>
                <a:cubicBezTo>
                  <a:pt x="6810637" y="2141777"/>
                  <a:pt x="6798984" y="2141777"/>
                  <a:pt x="6795100" y="2141777"/>
                </a:cubicBezTo>
                <a:cubicBezTo>
                  <a:pt x="6787332" y="2137892"/>
                  <a:pt x="6775679" y="2137892"/>
                  <a:pt x="6760142" y="2137892"/>
                </a:cubicBezTo>
                <a:cubicBezTo>
                  <a:pt x="6744605" y="2141777"/>
                  <a:pt x="6729068" y="2141777"/>
                  <a:pt x="6725183" y="2137892"/>
                </a:cubicBezTo>
                <a:cubicBezTo>
                  <a:pt x="6721299" y="2137892"/>
                  <a:pt x="6717415" y="2137892"/>
                  <a:pt x="6713531" y="2137892"/>
                </a:cubicBezTo>
                <a:cubicBezTo>
                  <a:pt x="6709646" y="2141777"/>
                  <a:pt x="6697994" y="2137892"/>
                  <a:pt x="6686341" y="2134007"/>
                </a:cubicBezTo>
                <a:cubicBezTo>
                  <a:pt x="6678572" y="2126237"/>
                  <a:pt x="6674688" y="2126237"/>
                  <a:pt x="6670804" y="2130122"/>
                </a:cubicBezTo>
                <a:cubicBezTo>
                  <a:pt x="6666920" y="2134007"/>
                  <a:pt x="6635845" y="2137892"/>
                  <a:pt x="6620308" y="2134007"/>
                </a:cubicBezTo>
                <a:cubicBezTo>
                  <a:pt x="6616424" y="2134007"/>
                  <a:pt x="6612540" y="2134007"/>
                  <a:pt x="6612540" y="2134007"/>
                </a:cubicBezTo>
                <a:cubicBezTo>
                  <a:pt x="6612540" y="2137892"/>
                  <a:pt x="6569813" y="2134007"/>
                  <a:pt x="6546507" y="2130122"/>
                </a:cubicBezTo>
                <a:cubicBezTo>
                  <a:pt x="6538739" y="2130122"/>
                  <a:pt x="6527086" y="2130122"/>
                  <a:pt x="6519318" y="2134007"/>
                </a:cubicBezTo>
                <a:cubicBezTo>
                  <a:pt x="6511549" y="2134007"/>
                  <a:pt x="6499896" y="2134007"/>
                  <a:pt x="6492128" y="2130122"/>
                </a:cubicBezTo>
                <a:cubicBezTo>
                  <a:pt x="6488243" y="2130122"/>
                  <a:pt x="6472706" y="2126237"/>
                  <a:pt x="6457169" y="2122351"/>
                </a:cubicBezTo>
                <a:cubicBezTo>
                  <a:pt x="6441632" y="2122351"/>
                  <a:pt x="6429979" y="2118466"/>
                  <a:pt x="6426095" y="2118466"/>
                </a:cubicBezTo>
                <a:cubicBezTo>
                  <a:pt x="6426095" y="2118466"/>
                  <a:pt x="6410558" y="2118466"/>
                  <a:pt x="6395021" y="2118466"/>
                </a:cubicBezTo>
                <a:cubicBezTo>
                  <a:pt x="6383368" y="2118466"/>
                  <a:pt x="6363947" y="2118466"/>
                  <a:pt x="6356178" y="2118466"/>
                </a:cubicBezTo>
                <a:cubicBezTo>
                  <a:pt x="6344526" y="2114581"/>
                  <a:pt x="6328989" y="2114581"/>
                  <a:pt x="6313452" y="2118466"/>
                </a:cubicBezTo>
                <a:cubicBezTo>
                  <a:pt x="6301799" y="2118466"/>
                  <a:pt x="6286262" y="2118466"/>
                  <a:pt x="6278493" y="2118466"/>
                </a:cubicBezTo>
                <a:cubicBezTo>
                  <a:pt x="6266840" y="2114581"/>
                  <a:pt x="6255188" y="2114581"/>
                  <a:pt x="6212461" y="2118466"/>
                </a:cubicBezTo>
                <a:cubicBezTo>
                  <a:pt x="6185271" y="2118466"/>
                  <a:pt x="6177502" y="2118466"/>
                  <a:pt x="6169734" y="2114581"/>
                </a:cubicBezTo>
                <a:cubicBezTo>
                  <a:pt x="6161965" y="2114581"/>
                  <a:pt x="6154197" y="2114581"/>
                  <a:pt x="6150313" y="2114581"/>
                </a:cubicBezTo>
                <a:cubicBezTo>
                  <a:pt x="6134775" y="2110696"/>
                  <a:pt x="6134775" y="2106811"/>
                  <a:pt x="6150313" y="2102925"/>
                </a:cubicBezTo>
                <a:cubicBezTo>
                  <a:pt x="6158081" y="2099040"/>
                  <a:pt x="6189155" y="2102925"/>
                  <a:pt x="6193039" y="2106811"/>
                </a:cubicBezTo>
                <a:cubicBezTo>
                  <a:pt x="6196924" y="2106811"/>
                  <a:pt x="6200808" y="2106811"/>
                  <a:pt x="6204692" y="2106811"/>
                </a:cubicBezTo>
                <a:cubicBezTo>
                  <a:pt x="6208576" y="2106811"/>
                  <a:pt x="6212461" y="2106811"/>
                  <a:pt x="6212461" y="2106811"/>
                </a:cubicBezTo>
                <a:cubicBezTo>
                  <a:pt x="6216345" y="2110696"/>
                  <a:pt x="6235766" y="2110696"/>
                  <a:pt x="6259072" y="2106811"/>
                </a:cubicBezTo>
                <a:cubicBezTo>
                  <a:pt x="6301799" y="2102925"/>
                  <a:pt x="6321220" y="2102925"/>
                  <a:pt x="6328989" y="2110696"/>
                </a:cubicBezTo>
                <a:cubicBezTo>
                  <a:pt x="6332873" y="2110696"/>
                  <a:pt x="6336757" y="2110696"/>
                  <a:pt x="6340641" y="2106811"/>
                </a:cubicBezTo>
                <a:cubicBezTo>
                  <a:pt x="6352294" y="2102925"/>
                  <a:pt x="6379484" y="2106811"/>
                  <a:pt x="6395021" y="2110696"/>
                </a:cubicBezTo>
                <a:cubicBezTo>
                  <a:pt x="6398905" y="2110696"/>
                  <a:pt x="6406674" y="2110696"/>
                  <a:pt x="6410558" y="2106811"/>
                </a:cubicBezTo>
                <a:cubicBezTo>
                  <a:pt x="6414442" y="2106811"/>
                  <a:pt x="6429979" y="2106811"/>
                  <a:pt x="6445517" y="2106811"/>
                </a:cubicBezTo>
                <a:cubicBezTo>
                  <a:pt x="6464938" y="2106811"/>
                  <a:pt x="6480475" y="2106811"/>
                  <a:pt x="6488243" y="2102925"/>
                </a:cubicBezTo>
                <a:cubicBezTo>
                  <a:pt x="6492128" y="2102925"/>
                  <a:pt x="6503780" y="2102925"/>
                  <a:pt x="6511549" y="2106811"/>
                </a:cubicBezTo>
                <a:cubicBezTo>
                  <a:pt x="6515433" y="2106811"/>
                  <a:pt x="6527086" y="2110696"/>
                  <a:pt x="6538739" y="2110696"/>
                </a:cubicBezTo>
                <a:cubicBezTo>
                  <a:pt x="6546507" y="2106811"/>
                  <a:pt x="6554276" y="2110696"/>
                  <a:pt x="6558160" y="2110696"/>
                </a:cubicBezTo>
                <a:cubicBezTo>
                  <a:pt x="6562044" y="2110696"/>
                  <a:pt x="6565929" y="2110696"/>
                  <a:pt x="6569813" y="2110696"/>
                </a:cubicBezTo>
                <a:cubicBezTo>
                  <a:pt x="6573697" y="2106811"/>
                  <a:pt x="6608656" y="2106811"/>
                  <a:pt x="6616424" y="2110696"/>
                </a:cubicBezTo>
                <a:cubicBezTo>
                  <a:pt x="6620308" y="2110696"/>
                  <a:pt x="6624193" y="2110696"/>
                  <a:pt x="6631961" y="2110696"/>
                </a:cubicBezTo>
                <a:cubicBezTo>
                  <a:pt x="6639730" y="2110696"/>
                  <a:pt x="6655267" y="2110696"/>
                  <a:pt x="6663035" y="2114581"/>
                </a:cubicBezTo>
                <a:cubicBezTo>
                  <a:pt x="6674688" y="2114581"/>
                  <a:pt x="6686341" y="2114581"/>
                  <a:pt x="6690225" y="2110696"/>
                </a:cubicBezTo>
                <a:cubicBezTo>
                  <a:pt x="6697994" y="2110696"/>
                  <a:pt x="6705762" y="2110696"/>
                  <a:pt x="6709646" y="2110696"/>
                </a:cubicBezTo>
                <a:cubicBezTo>
                  <a:pt x="6709646" y="2110696"/>
                  <a:pt x="6725183" y="2114581"/>
                  <a:pt x="6740721" y="2114581"/>
                </a:cubicBezTo>
                <a:cubicBezTo>
                  <a:pt x="6756258" y="2114581"/>
                  <a:pt x="6767910" y="2114581"/>
                  <a:pt x="6771795" y="2114581"/>
                </a:cubicBezTo>
                <a:cubicBezTo>
                  <a:pt x="6775679" y="2118466"/>
                  <a:pt x="6798984" y="2122351"/>
                  <a:pt x="6810637" y="2118466"/>
                </a:cubicBezTo>
                <a:cubicBezTo>
                  <a:pt x="6814522" y="2118466"/>
                  <a:pt x="6830059" y="2118466"/>
                  <a:pt x="6841711" y="2118466"/>
                </a:cubicBezTo>
                <a:cubicBezTo>
                  <a:pt x="6853364" y="2122351"/>
                  <a:pt x="6865017" y="2122351"/>
                  <a:pt x="6876670" y="2122351"/>
                </a:cubicBezTo>
                <a:cubicBezTo>
                  <a:pt x="6884438" y="2122351"/>
                  <a:pt x="6892207" y="2122351"/>
                  <a:pt x="6892207" y="2122351"/>
                </a:cubicBezTo>
                <a:cubicBezTo>
                  <a:pt x="6896091" y="2122351"/>
                  <a:pt x="6899975" y="2122351"/>
                  <a:pt x="6903860" y="2122351"/>
                </a:cubicBezTo>
                <a:cubicBezTo>
                  <a:pt x="6927165" y="2118466"/>
                  <a:pt x="6946587" y="2122351"/>
                  <a:pt x="6969892" y="2126237"/>
                </a:cubicBezTo>
                <a:cubicBezTo>
                  <a:pt x="6981545" y="2130122"/>
                  <a:pt x="6997082" y="2130122"/>
                  <a:pt x="7016503" y="2126237"/>
                </a:cubicBezTo>
                <a:cubicBezTo>
                  <a:pt x="7028156" y="2126237"/>
                  <a:pt x="7043693" y="2126237"/>
                  <a:pt x="7043693" y="2126237"/>
                </a:cubicBezTo>
                <a:cubicBezTo>
                  <a:pt x="7047577" y="2126237"/>
                  <a:pt x="7051462" y="2126237"/>
                  <a:pt x="7055346" y="2126237"/>
                </a:cubicBezTo>
                <a:cubicBezTo>
                  <a:pt x="7059230" y="2122351"/>
                  <a:pt x="7063114" y="2126237"/>
                  <a:pt x="7066999" y="2130122"/>
                </a:cubicBezTo>
                <a:cubicBezTo>
                  <a:pt x="7070883" y="2134007"/>
                  <a:pt x="7074767" y="2134007"/>
                  <a:pt x="7082536" y="2130122"/>
                </a:cubicBezTo>
                <a:cubicBezTo>
                  <a:pt x="7086420" y="2130122"/>
                  <a:pt x="7094189" y="2130122"/>
                  <a:pt x="7094189" y="2126237"/>
                </a:cubicBezTo>
                <a:cubicBezTo>
                  <a:pt x="7098073" y="2122351"/>
                  <a:pt x="7070883" y="2114581"/>
                  <a:pt x="7047577" y="2114581"/>
                </a:cubicBezTo>
                <a:cubicBezTo>
                  <a:pt x="7035925" y="2114581"/>
                  <a:pt x="7012619" y="2110696"/>
                  <a:pt x="7000966" y="2110696"/>
                </a:cubicBezTo>
                <a:cubicBezTo>
                  <a:pt x="6985429" y="2106811"/>
                  <a:pt x="6966008" y="2106811"/>
                  <a:pt x="6958239" y="2106811"/>
                </a:cubicBezTo>
                <a:cubicBezTo>
                  <a:pt x="6950471" y="2106811"/>
                  <a:pt x="6938818" y="2102925"/>
                  <a:pt x="6931049" y="2102925"/>
                </a:cubicBezTo>
                <a:cubicBezTo>
                  <a:pt x="6923281" y="2102925"/>
                  <a:pt x="6915512" y="2102925"/>
                  <a:pt x="6911628" y="2102925"/>
                </a:cubicBezTo>
                <a:cubicBezTo>
                  <a:pt x="6907744" y="2102925"/>
                  <a:pt x="6903860" y="2102925"/>
                  <a:pt x="6896091" y="2099040"/>
                </a:cubicBezTo>
                <a:cubicBezTo>
                  <a:pt x="6892207" y="2095155"/>
                  <a:pt x="6884438" y="2095155"/>
                  <a:pt x="6884438" y="2095155"/>
                </a:cubicBezTo>
                <a:cubicBezTo>
                  <a:pt x="6872785" y="2099040"/>
                  <a:pt x="6833943" y="2095155"/>
                  <a:pt x="6810637" y="2091270"/>
                </a:cubicBezTo>
                <a:cubicBezTo>
                  <a:pt x="6798984" y="2091270"/>
                  <a:pt x="6779563" y="2087385"/>
                  <a:pt x="6767910" y="2087385"/>
                </a:cubicBezTo>
                <a:cubicBezTo>
                  <a:pt x="6756258" y="2087385"/>
                  <a:pt x="6744605" y="2083499"/>
                  <a:pt x="6740721" y="2083499"/>
                </a:cubicBezTo>
                <a:cubicBezTo>
                  <a:pt x="6740721" y="2083499"/>
                  <a:pt x="6725183" y="2083499"/>
                  <a:pt x="6713531" y="2083499"/>
                </a:cubicBezTo>
                <a:cubicBezTo>
                  <a:pt x="6697994" y="2083499"/>
                  <a:pt x="6682457" y="2083499"/>
                  <a:pt x="6674688" y="2079614"/>
                </a:cubicBezTo>
                <a:cubicBezTo>
                  <a:pt x="6670804" y="2079614"/>
                  <a:pt x="6663035" y="2079614"/>
                  <a:pt x="6663035" y="2079614"/>
                </a:cubicBezTo>
                <a:cubicBezTo>
                  <a:pt x="6663035" y="2083499"/>
                  <a:pt x="6659151" y="2083499"/>
                  <a:pt x="6651382" y="2079614"/>
                </a:cubicBezTo>
                <a:cubicBezTo>
                  <a:pt x="6647498" y="2079614"/>
                  <a:pt x="6631961" y="2079614"/>
                  <a:pt x="6612540" y="2079614"/>
                </a:cubicBezTo>
                <a:cubicBezTo>
                  <a:pt x="6597003" y="2083499"/>
                  <a:pt x="6577581" y="2083499"/>
                  <a:pt x="6565929" y="2083499"/>
                </a:cubicBezTo>
                <a:cubicBezTo>
                  <a:pt x="6550392" y="2079614"/>
                  <a:pt x="6519318" y="2079614"/>
                  <a:pt x="6499896" y="2075729"/>
                </a:cubicBezTo>
                <a:cubicBezTo>
                  <a:pt x="6492128" y="2075729"/>
                  <a:pt x="6476591" y="2075729"/>
                  <a:pt x="6461054" y="2075729"/>
                </a:cubicBezTo>
                <a:cubicBezTo>
                  <a:pt x="6449401" y="2075729"/>
                  <a:pt x="6433864" y="2075729"/>
                  <a:pt x="6433864" y="2075729"/>
                </a:cubicBezTo>
                <a:cubicBezTo>
                  <a:pt x="6429979" y="2075729"/>
                  <a:pt x="6426095" y="2075729"/>
                  <a:pt x="6426095" y="2075729"/>
                </a:cubicBezTo>
                <a:cubicBezTo>
                  <a:pt x="6422211" y="2075729"/>
                  <a:pt x="6375600" y="2075729"/>
                  <a:pt x="6317336" y="2071844"/>
                </a:cubicBezTo>
                <a:cubicBezTo>
                  <a:pt x="6309567" y="2071844"/>
                  <a:pt x="6297915" y="2071844"/>
                  <a:pt x="6294030" y="2071844"/>
                </a:cubicBezTo>
                <a:cubicBezTo>
                  <a:pt x="6274609" y="2075729"/>
                  <a:pt x="6251303" y="2071844"/>
                  <a:pt x="6247419" y="2071844"/>
                </a:cubicBezTo>
                <a:cubicBezTo>
                  <a:pt x="6243535" y="2067959"/>
                  <a:pt x="6227998" y="2067959"/>
                  <a:pt x="6212461" y="2067959"/>
                </a:cubicBezTo>
                <a:cubicBezTo>
                  <a:pt x="6196924" y="2071844"/>
                  <a:pt x="6181387" y="2067959"/>
                  <a:pt x="6177502" y="2067959"/>
                </a:cubicBezTo>
                <a:cubicBezTo>
                  <a:pt x="6177502" y="2067959"/>
                  <a:pt x="6173618" y="2067959"/>
                  <a:pt x="6142544" y="2071844"/>
                </a:cubicBezTo>
                <a:cubicBezTo>
                  <a:pt x="6134775" y="2071844"/>
                  <a:pt x="6123123" y="2071844"/>
                  <a:pt x="6115354" y="2071844"/>
                </a:cubicBezTo>
                <a:cubicBezTo>
                  <a:pt x="6084280" y="2067959"/>
                  <a:pt x="6064859" y="2067959"/>
                  <a:pt x="6057090" y="2071844"/>
                </a:cubicBezTo>
                <a:cubicBezTo>
                  <a:pt x="6053206" y="2071844"/>
                  <a:pt x="6045437" y="2071844"/>
                  <a:pt x="6045437" y="2067959"/>
                </a:cubicBezTo>
                <a:cubicBezTo>
                  <a:pt x="6045437" y="2067959"/>
                  <a:pt x="6041553" y="2067959"/>
                  <a:pt x="6037669" y="2071844"/>
                </a:cubicBezTo>
                <a:cubicBezTo>
                  <a:pt x="6037669" y="2075729"/>
                  <a:pt x="6033785" y="2075729"/>
                  <a:pt x="6033785" y="2071844"/>
                </a:cubicBezTo>
                <a:cubicBezTo>
                  <a:pt x="6033785" y="2071844"/>
                  <a:pt x="6026016" y="2071844"/>
                  <a:pt x="6018248" y="2071844"/>
                </a:cubicBezTo>
                <a:cubicBezTo>
                  <a:pt x="6010479" y="2071844"/>
                  <a:pt x="5998826" y="2071844"/>
                  <a:pt x="5991058" y="2071844"/>
                </a:cubicBezTo>
                <a:cubicBezTo>
                  <a:pt x="5983289" y="2067959"/>
                  <a:pt x="5975521" y="2067959"/>
                  <a:pt x="5975521" y="2067959"/>
                </a:cubicBezTo>
                <a:cubicBezTo>
                  <a:pt x="5975521" y="2067959"/>
                  <a:pt x="5967752" y="2071844"/>
                  <a:pt x="5959984" y="2071844"/>
                </a:cubicBezTo>
                <a:cubicBezTo>
                  <a:pt x="5936678" y="2067959"/>
                  <a:pt x="5886183" y="2067959"/>
                  <a:pt x="5870646" y="2071844"/>
                </a:cubicBezTo>
                <a:cubicBezTo>
                  <a:pt x="5862877" y="2071844"/>
                  <a:pt x="5843456" y="2071844"/>
                  <a:pt x="5831803" y="2071844"/>
                </a:cubicBezTo>
                <a:cubicBezTo>
                  <a:pt x="5820150" y="2071844"/>
                  <a:pt x="5796845" y="2071844"/>
                  <a:pt x="5781307" y="2075729"/>
                </a:cubicBezTo>
                <a:cubicBezTo>
                  <a:pt x="5765770" y="2075729"/>
                  <a:pt x="5750233" y="2075729"/>
                  <a:pt x="5742465" y="2075729"/>
                </a:cubicBezTo>
                <a:cubicBezTo>
                  <a:pt x="5738581" y="2075729"/>
                  <a:pt x="5726928" y="2075729"/>
                  <a:pt x="5719159" y="2075729"/>
                </a:cubicBezTo>
                <a:cubicBezTo>
                  <a:pt x="5711391" y="2075729"/>
                  <a:pt x="5699738" y="2075729"/>
                  <a:pt x="5691969" y="2075729"/>
                </a:cubicBezTo>
                <a:cubicBezTo>
                  <a:pt x="5664780" y="2075729"/>
                  <a:pt x="5559904" y="2083499"/>
                  <a:pt x="5559904" y="2087385"/>
                </a:cubicBezTo>
                <a:cubicBezTo>
                  <a:pt x="5559904" y="2087385"/>
                  <a:pt x="5556020" y="2091270"/>
                  <a:pt x="5552136" y="2091270"/>
                </a:cubicBezTo>
                <a:cubicBezTo>
                  <a:pt x="5544367" y="2091270"/>
                  <a:pt x="5544367" y="2091270"/>
                  <a:pt x="5544367" y="2087385"/>
                </a:cubicBezTo>
                <a:cubicBezTo>
                  <a:pt x="5544367" y="2079614"/>
                  <a:pt x="5536599" y="2079614"/>
                  <a:pt x="5517178" y="2087385"/>
                </a:cubicBezTo>
                <a:cubicBezTo>
                  <a:pt x="5509409" y="2087385"/>
                  <a:pt x="5501641" y="2087385"/>
                  <a:pt x="5501641" y="2087385"/>
                </a:cubicBezTo>
                <a:cubicBezTo>
                  <a:pt x="5501641" y="2087385"/>
                  <a:pt x="5493872" y="2087385"/>
                  <a:pt x="5486103" y="2087385"/>
                </a:cubicBezTo>
                <a:cubicBezTo>
                  <a:pt x="5478335" y="2087385"/>
                  <a:pt x="5458914" y="2087385"/>
                  <a:pt x="5443377" y="2087385"/>
                </a:cubicBezTo>
                <a:cubicBezTo>
                  <a:pt x="5431724" y="2087385"/>
                  <a:pt x="5404534" y="2087385"/>
                  <a:pt x="5392881" y="2091270"/>
                </a:cubicBezTo>
                <a:cubicBezTo>
                  <a:pt x="5377344" y="2091270"/>
                  <a:pt x="5350154" y="2095155"/>
                  <a:pt x="5330733" y="2095155"/>
                </a:cubicBezTo>
                <a:cubicBezTo>
                  <a:pt x="5311312" y="2095155"/>
                  <a:pt x="5291890" y="2099040"/>
                  <a:pt x="5291890" y="2099040"/>
                </a:cubicBezTo>
                <a:cubicBezTo>
                  <a:pt x="5291890" y="2099040"/>
                  <a:pt x="5280237" y="2099040"/>
                  <a:pt x="5268585" y="2099040"/>
                </a:cubicBezTo>
                <a:cubicBezTo>
                  <a:pt x="5245279" y="2102925"/>
                  <a:pt x="5233626" y="2102925"/>
                  <a:pt x="5155941" y="2114581"/>
                </a:cubicBezTo>
                <a:cubicBezTo>
                  <a:pt x="5120983" y="2118466"/>
                  <a:pt x="5089909" y="2118466"/>
                  <a:pt x="5086024" y="2118466"/>
                </a:cubicBezTo>
                <a:cubicBezTo>
                  <a:pt x="5078256" y="2118466"/>
                  <a:pt x="5062719" y="2122351"/>
                  <a:pt x="5047182" y="2126237"/>
                </a:cubicBezTo>
                <a:cubicBezTo>
                  <a:pt x="5031645" y="2126237"/>
                  <a:pt x="5000571" y="2130122"/>
                  <a:pt x="4981149" y="2134007"/>
                </a:cubicBezTo>
                <a:cubicBezTo>
                  <a:pt x="4930654" y="2137892"/>
                  <a:pt x="4895695" y="2141777"/>
                  <a:pt x="4872390" y="2145663"/>
                </a:cubicBezTo>
                <a:cubicBezTo>
                  <a:pt x="4864621" y="2145663"/>
                  <a:pt x="4837431" y="2149548"/>
                  <a:pt x="4810242" y="2153433"/>
                </a:cubicBezTo>
                <a:cubicBezTo>
                  <a:pt x="4771399" y="2161203"/>
                  <a:pt x="4732556" y="2165089"/>
                  <a:pt x="4705367" y="2172859"/>
                </a:cubicBezTo>
                <a:cubicBezTo>
                  <a:pt x="4689829" y="2176744"/>
                  <a:pt x="4662640" y="2180629"/>
                  <a:pt x="4643218" y="2180629"/>
                </a:cubicBezTo>
                <a:cubicBezTo>
                  <a:pt x="4635450" y="2180629"/>
                  <a:pt x="4631566" y="2180629"/>
                  <a:pt x="4631566" y="2180629"/>
                </a:cubicBezTo>
                <a:cubicBezTo>
                  <a:pt x="4627681" y="2184515"/>
                  <a:pt x="4631566" y="2188400"/>
                  <a:pt x="4639334" y="2184515"/>
                </a:cubicBezTo>
                <a:cubicBezTo>
                  <a:pt x="4643218" y="2184515"/>
                  <a:pt x="4647103" y="2184515"/>
                  <a:pt x="4650987" y="2188400"/>
                </a:cubicBezTo>
                <a:cubicBezTo>
                  <a:pt x="4650987" y="2188400"/>
                  <a:pt x="4647103" y="2192285"/>
                  <a:pt x="4631566" y="2192285"/>
                </a:cubicBezTo>
                <a:cubicBezTo>
                  <a:pt x="4619913" y="2196170"/>
                  <a:pt x="4608260" y="2196170"/>
                  <a:pt x="4604376" y="2200055"/>
                </a:cubicBezTo>
                <a:cubicBezTo>
                  <a:pt x="4600491" y="2200055"/>
                  <a:pt x="4600491" y="2200055"/>
                  <a:pt x="4596607" y="2200055"/>
                </a:cubicBezTo>
                <a:cubicBezTo>
                  <a:pt x="4592723" y="2200055"/>
                  <a:pt x="4584954" y="2200055"/>
                  <a:pt x="4569417" y="2207826"/>
                </a:cubicBezTo>
                <a:cubicBezTo>
                  <a:pt x="4553880" y="2211711"/>
                  <a:pt x="4534459" y="2215596"/>
                  <a:pt x="4511153" y="2219481"/>
                </a:cubicBezTo>
                <a:cubicBezTo>
                  <a:pt x="4472311" y="2223367"/>
                  <a:pt x="4456774" y="2227252"/>
                  <a:pt x="4348014" y="2250563"/>
                </a:cubicBezTo>
                <a:cubicBezTo>
                  <a:pt x="4243139" y="2273874"/>
                  <a:pt x="4243139" y="2273874"/>
                  <a:pt x="4254792" y="2273874"/>
                </a:cubicBezTo>
                <a:cubicBezTo>
                  <a:pt x="4262560" y="2273874"/>
                  <a:pt x="4266445" y="2273874"/>
                  <a:pt x="4270329" y="2273874"/>
                </a:cubicBezTo>
                <a:cubicBezTo>
                  <a:pt x="4274213" y="2277759"/>
                  <a:pt x="4254792" y="2285530"/>
                  <a:pt x="4227602" y="2293300"/>
                </a:cubicBezTo>
                <a:cubicBezTo>
                  <a:pt x="4204297" y="2297185"/>
                  <a:pt x="4196528" y="2297185"/>
                  <a:pt x="4192644" y="2297185"/>
                </a:cubicBezTo>
                <a:cubicBezTo>
                  <a:pt x="4192644" y="2293300"/>
                  <a:pt x="4184875" y="2293300"/>
                  <a:pt x="4169338" y="2293300"/>
                </a:cubicBezTo>
                <a:cubicBezTo>
                  <a:pt x="4149917" y="2297185"/>
                  <a:pt x="4149917" y="2297185"/>
                  <a:pt x="4149917" y="2304956"/>
                </a:cubicBezTo>
                <a:cubicBezTo>
                  <a:pt x="4153801" y="2308841"/>
                  <a:pt x="4149917" y="2312726"/>
                  <a:pt x="4146032" y="2312726"/>
                </a:cubicBezTo>
                <a:cubicBezTo>
                  <a:pt x="4138264" y="2316611"/>
                  <a:pt x="4126611" y="2308841"/>
                  <a:pt x="4130495" y="2304956"/>
                </a:cubicBezTo>
                <a:cubicBezTo>
                  <a:pt x="4130495" y="2304956"/>
                  <a:pt x="4114958" y="2304956"/>
                  <a:pt x="4099421" y="2308841"/>
                </a:cubicBezTo>
                <a:cubicBezTo>
                  <a:pt x="4068347" y="2316611"/>
                  <a:pt x="4013967" y="2332152"/>
                  <a:pt x="3893555" y="2355463"/>
                </a:cubicBezTo>
                <a:cubicBezTo>
                  <a:pt x="3862481" y="2363234"/>
                  <a:pt x="3831407" y="2371004"/>
                  <a:pt x="3823639" y="2374889"/>
                </a:cubicBezTo>
                <a:cubicBezTo>
                  <a:pt x="3815870" y="2374889"/>
                  <a:pt x="3792564" y="2382660"/>
                  <a:pt x="3777027" y="2386545"/>
                </a:cubicBezTo>
                <a:cubicBezTo>
                  <a:pt x="3745953" y="2390430"/>
                  <a:pt x="3738185" y="2394315"/>
                  <a:pt x="3722648" y="2398200"/>
                </a:cubicBezTo>
                <a:cubicBezTo>
                  <a:pt x="3718763" y="2402086"/>
                  <a:pt x="3718763" y="2402086"/>
                  <a:pt x="3722648" y="2402086"/>
                </a:cubicBezTo>
                <a:cubicBezTo>
                  <a:pt x="3722648" y="2405971"/>
                  <a:pt x="3745953" y="2402086"/>
                  <a:pt x="3765375" y="2394315"/>
                </a:cubicBezTo>
                <a:cubicBezTo>
                  <a:pt x="3773143" y="2390430"/>
                  <a:pt x="3792564" y="2386545"/>
                  <a:pt x="3815870" y="2386545"/>
                </a:cubicBezTo>
                <a:cubicBezTo>
                  <a:pt x="3831407" y="2382660"/>
                  <a:pt x="3846944" y="2378774"/>
                  <a:pt x="3850828" y="2378774"/>
                </a:cubicBezTo>
                <a:cubicBezTo>
                  <a:pt x="3850828" y="2374889"/>
                  <a:pt x="3889671" y="2367119"/>
                  <a:pt x="3889671" y="2371004"/>
                </a:cubicBezTo>
                <a:cubicBezTo>
                  <a:pt x="3893555" y="2371004"/>
                  <a:pt x="3889671" y="2374889"/>
                  <a:pt x="3885787" y="2374889"/>
                </a:cubicBezTo>
                <a:cubicBezTo>
                  <a:pt x="3870250" y="2378774"/>
                  <a:pt x="3862481" y="2382660"/>
                  <a:pt x="3808102" y="2394315"/>
                </a:cubicBezTo>
                <a:cubicBezTo>
                  <a:pt x="3777027" y="2402086"/>
                  <a:pt x="3745953" y="2413741"/>
                  <a:pt x="3734301" y="2413741"/>
                </a:cubicBezTo>
                <a:cubicBezTo>
                  <a:pt x="3714879" y="2421512"/>
                  <a:pt x="3683805" y="2429282"/>
                  <a:pt x="3621657" y="2440938"/>
                </a:cubicBezTo>
                <a:cubicBezTo>
                  <a:pt x="3598351" y="2448708"/>
                  <a:pt x="3551740" y="2460364"/>
                  <a:pt x="3524550" y="2468134"/>
                </a:cubicBezTo>
                <a:cubicBezTo>
                  <a:pt x="3497360" y="2479790"/>
                  <a:pt x="3466286" y="2487560"/>
                  <a:pt x="3454634" y="2491445"/>
                </a:cubicBezTo>
                <a:cubicBezTo>
                  <a:pt x="3431328" y="2495330"/>
                  <a:pt x="3404138" y="2506986"/>
                  <a:pt x="3392485" y="2510871"/>
                </a:cubicBezTo>
                <a:cubicBezTo>
                  <a:pt x="3384717" y="2510871"/>
                  <a:pt x="3373064" y="2514756"/>
                  <a:pt x="3365296" y="2518642"/>
                </a:cubicBezTo>
                <a:cubicBezTo>
                  <a:pt x="3357527" y="2518642"/>
                  <a:pt x="3349758" y="2522527"/>
                  <a:pt x="3345874" y="2526412"/>
                </a:cubicBezTo>
                <a:cubicBezTo>
                  <a:pt x="3338106" y="2530297"/>
                  <a:pt x="3334221" y="2530297"/>
                  <a:pt x="3330337" y="2526412"/>
                </a:cubicBezTo>
                <a:cubicBezTo>
                  <a:pt x="3318684" y="2522527"/>
                  <a:pt x="3318684" y="2522527"/>
                  <a:pt x="3310916" y="2530297"/>
                </a:cubicBezTo>
                <a:cubicBezTo>
                  <a:pt x="3307032" y="2534182"/>
                  <a:pt x="3303147" y="2538068"/>
                  <a:pt x="3303147" y="2534182"/>
                </a:cubicBezTo>
                <a:cubicBezTo>
                  <a:pt x="3299263" y="2534182"/>
                  <a:pt x="3295379" y="2534182"/>
                  <a:pt x="3291495" y="2538068"/>
                </a:cubicBezTo>
                <a:cubicBezTo>
                  <a:pt x="3291495" y="2541953"/>
                  <a:pt x="3275957" y="2545838"/>
                  <a:pt x="3256536" y="2553608"/>
                </a:cubicBezTo>
                <a:cubicBezTo>
                  <a:pt x="3240999" y="2557494"/>
                  <a:pt x="3217693" y="2565264"/>
                  <a:pt x="3202156" y="2569149"/>
                </a:cubicBezTo>
                <a:cubicBezTo>
                  <a:pt x="3174967" y="2580805"/>
                  <a:pt x="3132239" y="2592460"/>
                  <a:pt x="3101165" y="2600231"/>
                </a:cubicBezTo>
                <a:cubicBezTo>
                  <a:pt x="3093397" y="2604116"/>
                  <a:pt x="3081744" y="2608001"/>
                  <a:pt x="3081744" y="2611886"/>
                </a:cubicBezTo>
                <a:cubicBezTo>
                  <a:pt x="3081744" y="2611886"/>
                  <a:pt x="3073976" y="2615772"/>
                  <a:pt x="3070091" y="2615772"/>
                </a:cubicBezTo>
                <a:cubicBezTo>
                  <a:pt x="3066207" y="2615772"/>
                  <a:pt x="3050670" y="2623542"/>
                  <a:pt x="3035133" y="2627427"/>
                </a:cubicBezTo>
                <a:cubicBezTo>
                  <a:pt x="3007943" y="2639083"/>
                  <a:pt x="2996290" y="2642968"/>
                  <a:pt x="2965216" y="2650738"/>
                </a:cubicBezTo>
                <a:cubicBezTo>
                  <a:pt x="2949679" y="2654623"/>
                  <a:pt x="2941911" y="2658509"/>
                  <a:pt x="2938027" y="2662394"/>
                </a:cubicBezTo>
                <a:cubicBezTo>
                  <a:pt x="2938027" y="2666279"/>
                  <a:pt x="2934142" y="2666279"/>
                  <a:pt x="2934142" y="2666279"/>
                </a:cubicBezTo>
                <a:cubicBezTo>
                  <a:pt x="2930258" y="2662394"/>
                  <a:pt x="2899184" y="2670164"/>
                  <a:pt x="2891415" y="2677935"/>
                </a:cubicBezTo>
                <a:cubicBezTo>
                  <a:pt x="2887531" y="2681820"/>
                  <a:pt x="2837036" y="2697361"/>
                  <a:pt x="2825383" y="2701246"/>
                </a:cubicBezTo>
                <a:cubicBezTo>
                  <a:pt x="2821499" y="2701246"/>
                  <a:pt x="2809846" y="2705131"/>
                  <a:pt x="2805962" y="2709016"/>
                </a:cubicBezTo>
                <a:cubicBezTo>
                  <a:pt x="2798193" y="2712901"/>
                  <a:pt x="2786540" y="2716787"/>
                  <a:pt x="2778771" y="2720672"/>
                </a:cubicBezTo>
                <a:cubicBezTo>
                  <a:pt x="2774887" y="2720672"/>
                  <a:pt x="2763234" y="2724557"/>
                  <a:pt x="2755466" y="2728442"/>
                </a:cubicBezTo>
                <a:cubicBezTo>
                  <a:pt x="2743813" y="2736213"/>
                  <a:pt x="2736045" y="2740098"/>
                  <a:pt x="2701086" y="2755639"/>
                </a:cubicBezTo>
                <a:cubicBezTo>
                  <a:pt x="2693318" y="2759524"/>
                  <a:pt x="2677781" y="2763409"/>
                  <a:pt x="2666128" y="2767294"/>
                </a:cubicBezTo>
                <a:cubicBezTo>
                  <a:pt x="2654475" y="2771179"/>
                  <a:pt x="2642823" y="2775065"/>
                  <a:pt x="2638938" y="2775065"/>
                </a:cubicBezTo>
                <a:cubicBezTo>
                  <a:pt x="2635054" y="2778950"/>
                  <a:pt x="2619517" y="2786720"/>
                  <a:pt x="2603980" y="2790605"/>
                </a:cubicBezTo>
                <a:cubicBezTo>
                  <a:pt x="2592327" y="2794491"/>
                  <a:pt x="2565137" y="2806146"/>
                  <a:pt x="2549600" y="2813917"/>
                </a:cubicBezTo>
                <a:cubicBezTo>
                  <a:pt x="2534063" y="2817802"/>
                  <a:pt x="2518526" y="2825572"/>
                  <a:pt x="2514642" y="2825572"/>
                </a:cubicBezTo>
                <a:cubicBezTo>
                  <a:pt x="2506873" y="2825572"/>
                  <a:pt x="2499105" y="2833343"/>
                  <a:pt x="2487452" y="2837228"/>
                </a:cubicBezTo>
                <a:cubicBezTo>
                  <a:pt x="2479683" y="2841113"/>
                  <a:pt x="2468030" y="2844998"/>
                  <a:pt x="2464146" y="2844998"/>
                </a:cubicBezTo>
                <a:cubicBezTo>
                  <a:pt x="2460262" y="2844998"/>
                  <a:pt x="2452494" y="2848883"/>
                  <a:pt x="2448609" y="2852769"/>
                </a:cubicBezTo>
                <a:cubicBezTo>
                  <a:pt x="2440841" y="2860539"/>
                  <a:pt x="2409766" y="2872195"/>
                  <a:pt x="2398114" y="2876080"/>
                </a:cubicBezTo>
                <a:cubicBezTo>
                  <a:pt x="2390345" y="2876080"/>
                  <a:pt x="2390345" y="2876080"/>
                  <a:pt x="2401998" y="2879965"/>
                </a:cubicBezTo>
                <a:cubicBezTo>
                  <a:pt x="2409766" y="2879965"/>
                  <a:pt x="2417535" y="2876080"/>
                  <a:pt x="2425304" y="2872195"/>
                </a:cubicBezTo>
                <a:cubicBezTo>
                  <a:pt x="2444725" y="2860539"/>
                  <a:pt x="2452494" y="2860539"/>
                  <a:pt x="2468030" y="2852769"/>
                </a:cubicBezTo>
                <a:cubicBezTo>
                  <a:pt x="2475799" y="2848883"/>
                  <a:pt x="2495220" y="2841113"/>
                  <a:pt x="2506873" y="2837228"/>
                </a:cubicBezTo>
                <a:cubicBezTo>
                  <a:pt x="2549600" y="2821687"/>
                  <a:pt x="2565137" y="2813917"/>
                  <a:pt x="2572906" y="2813917"/>
                </a:cubicBezTo>
                <a:cubicBezTo>
                  <a:pt x="2580674" y="2810031"/>
                  <a:pt x="2584558" y="2806146"/>
                  <a:pt x="2588443" y="2806146"/>
                </a:cubicBezTo>
                <a:cubicBezTo>
                  <a:pt x="2592327" y="2802261"/>
                  <a:pt x="2642823" y="2786720"/>
                  <a:pt x="2654475" y="2782835"/>
                </a:cubicBezTo>
                <a:cubicBezTo>
                  <a:pt x="2666128" y="2778950"/>
                  <a:pt x="2720508" y="2759524"/>
                  <a:pt x="2736045" y="2751753"/>
                </a:cubicBezTo>
                <a:cubicBezTo>
                  <a:pt x="2743813" y="2747868"/>
                  <a:pt x="2755466" y="2743983"/>
                  <a:pt x="2763234" y="2743983"/>
                </a:cubicBezTo>
                <a:cubicBezTo>
                  <a:pt x="2767119" y="2740098"/>
                  <a:pt x="2778771" y="2736213"/>
                  <a:pt x="2786540" y="2732327"/>
                </a:cubicBezTo>
                <a:cubicBezTo>
                  <a:pt x="2798193" y="2728442"/>
                  <a:pt x="2805962" y="2724557"/>
                  <a:pt x="2825383" y="2716787"/>
                </a:cubicBezTo>
                <a:cubicBezTo>
                  <a:pt x="2833151" y="2716787"/>
                  <a:pt x="2875878" y="2701246"/>
                  <a:pt x="2899184" y="2693475"/>
                </a:cubicBezTo>
                <a:cubicBezTo>
                  <a:pt x="2918605" y="2689590"/>
                  <a:pt x="2945795" y="2677935"/>
                  <a:pt x="2957448" y="2677935"/>
                </a:cubicBezTo>
                <a:cubicBezTo>
                  <a:pt x="2961332" y="2674049"/>
                  <a:pt x="2984637" y="2666279"/>
                  <a:pt x="3004059" y="2662394"/>
                </a:cubicBezTo>
                <a:cubicBezTo>
                  <a:pt x="3027365" y="2654623"/>
                  <a:pt x="3054554" y="2646853"/>
                  <a:pt x="3062323" y="2642968"/>
                </a:cubicBezTo>
                <a:cubicBezTo>
                  <a:pt x="3077860" y="2635197"/>
                  <a:pt x="3089513" y="2631312"/>
                  <a:pt x="3120587" y="2623542"/>
                </a:cubicBezTo>
                <a:cubicBezTo>
                  <a:pt x="3124471" y="2623542"/>
                  <a:pt x="3132239" y="2619657"/>
                  <a:pt x="3136124" y="2615772"/>
                </a:cubicBezTo>
                <a:cubicBezTo>
                  <a:pt x="3147777" y="2608001"/>
                  <a:pt x="3163314" y="2604116"/>
                  <a:pt x="3167198" y="2608001"/>
                </a:cubicBezTo>
                <a:cubicBezTo>
                  <a:pt x="3167198" y="2608001"/>
                  <a:pt x="3163314" y="2611886"/>
                  <a:pt x="3159429" y="2611886"/>
                </a:cubicBezTo>
                <a:cubicBezTo>
                  <a:pt x="3151661" y="2611886"/>
                  <a:pt x="3151661" y="2611886"/>
                  <a:pt x="3155545" y="2615772"/>
                </a:cubicBezTo>
                <a:cubicBezTo>
                  <a:pt x="3155545" y="2615772"/>
                  <a:pt x="3167198" y="2611886"/>
                  <a:pt x="3174967" y="2611886"/>
                </a:cubicBezTo>
                <a:cubicBezTo>
                  <a:pt x="3186619" y="2608001"/>
                  <a:pt x="3202156" y="2604116"/>
                  <a:pt x="3213809" y="2600231"/>
                </a:cubicBezTo>
                <a:cubicBezTo>
                  <a:pt x="3225462" y="2596346"/>
                  <a:pt x="3233231" y="2592460"/>
                  <a:pt x="3237115" y="2592460"/>
                </a:cubicBezTo>
                <a:cubicBezTo>
                  <a:pt x="3237115" y="2588575"/>
                  <a:pt x="3248768" y="2584690"/>
                  <a:pt x="3264305" y="2584690"/>
                </a:cubicBezTo>
                <a:cubicBezTo>
                  <a:pt x="3283726" y="2580805"/>
                  <a:pt x="3307032" y="2576920"/>
                  <a:pt x="3396370" y="2549723"/>
                </a:cubicBezTo>
                <a:cubicBezTo>
                  <a:pt x="3435212" y="2538068"/>
                  <a:pt x="3450749" y="2534182"/>
                  <a:pt x="3501245" y="2522527"/>
                </a:cubicBezTo>
                <a:cubicBezTo>
                  <a:pt x="3520666" y="2518642"/>
                  <a:pt x="3551740" y="2510871"/>
                  <a:pt x="3571161" y="2503101"/>
                </a:cubicBezTo>
                <a:cubicBezTo>
                  <a:pt x="3586699" y="2499216"/>
                  <a:pt x="3606120" y="2495330"/>
                  <a:pt x="3606120" y="2495330"/>
                </a:cubicBezTo>
                <a:cubicBezTo>
                  <a:pt x="3606120" y="2495330"/>
                  <a:pt x="3613888" y="2491445"/>
                  <a:pt x="3617773" y="2491445"/>
                </a:cubicBezTo>
                <a:cubicBezTo>
                  <a:pt x="3625541" y="2491445"/>
                  <a:pt x="3629425" y="2487560"/>
                  <a:pt x="3621657" y="2487560"/>
                </a:cubicBezTo>
                <a:cubicBezTo>
                  <a:pt x="3617773" y="2487560"/>
                  <a:pt x="3617773" y="2487560"/>
                  <a:pt x="3621657" y="2483675"/>
                </a:cubicBezTo>
                <a:cubicBezTo>
                  <a:pt x="3625541" y="2483675"/>
                  <a:pt x="3633310" y="2479790"/>
                  <a:pt x="3644962" y="2475904"/>
                </a:cubicBezTo>
                <a:cubicBezTo>
                  <a:pt x="3652731" y="2472019"/>
                  <a:pt x="3664384" y="2468134"/>
                  <a:pt x="3668268" y="2468134"/>
                </a:cubicBezTo>
                <a:cubicBezTo>
                  <a:pt x="3676037" y="2464249"/>
                  <a:pt x="3691574" y="2460364"/>
                  <a:pt x="3707111" y="2456478"/>
                </a:cubicBezTo>
                <a:cubicBezTo>
                  <a:pt x="3722648" y="2452593"/>
                  <a:pt x="3734301" y="2448708"/>
                  <a:pt x="3730416" y="2448708"/>
                </a:cubicBezTo>
                <a:cubicBezTo>
                  <a:pt x="3730416" y="2444823"/>
                  <a:pt x="3730416" y="2444823"/>
                  <a:pt x="3734301" y="2440938"/>
                </a:cubicBezTo>
                <a:cubicBezTo>
                  <a:pt x="3738185" y="2440938"/>
                  <a:pt x="3742069" y="2440938"/>
                  <a:pt x="3742069" y="2440938"/>
                </a:cubicBezTo>
                <a:cubicBezTo>
                  <a:pt x="3745953" y="2444823"/>
                  <a:pt x="3753722" y="2444823"/>
                  <a:pt x="3777027" y="2437052"/>
                </a:cubicBezTo>
                <a:cubicBezTo>
                  <a:pt x="3804217" y="2429282"/>
                  <a:pt x="3804217" y="2429282"/>
                  <a:pt x="3800333" y="2437052"/>
                </a:cubicBezTo>
                <a:cubicBezTo>
                  <a:pt x="3792564" y="2440938"/>
                  <a:pt x="3780912" y="2444823"/>
                  <a:pt x="3742069" y="2456478"/>
                </a:cubicBezTo>
                <a:cubicBezTo>
                  <a:pt x="3726532" y="2460364"/>
                  <a:pt x="3718763" y="2464249"/>
                  <a:pt x="3714879" y="2464249"/>
                </a:cubicBezTo>
                <a:cubicBezTo>
                  <a:pt x="3714879" y="2468134"/>
                  <a:pt x="3784796" y="2452593"/>
                  <a:pt x="3796449" y="2444823"/>
                </a:cubicBezTo>
                <a:cubicBezTo>
                  <a:pt x="3800333" y="2444823"/>
                  <a:pt x="3823639" y="2437052"/>
                  <a:pt x="3846944" y="2433167"/>
                </a:cubicBezTo>
                <a:cubicBezTo>
                  <a:pt x="3866365" y="2429282"/>
                  <a:pt x="3885787" y="2421512"/>
                  <a:pt x="3889671" y="2421512"/>
                </a:cubicBezTo>
                <a:cubicBezTo>
                  <a:pt x="3893555" y="2417626"/>
                  <a:pt x="3897440" y="2417626"/>
                  <a:pt x="3905208" y="2417626"/>
                </a:cubicBezTo>
                <a:cubicBezTo>
                  <a:pt x="3916861" y="2421512"/>
                  <a:pt x="3916861" y="2421512"/>
                  <a:pt x="3920745" y="2417626"/>
                </a:cubicBezTo>
                <a:cubicBezTo>
                  <a:pt x="3924629" y="2413741"/>
                  <a:pt x="3924629" y="2413741"/>
                  <a:pt x="3928514" y="2417626"/>
                </a:cubicBezTo>
                <a:cubicBezTo>
                  <a:pt x="3932398" y="2421512"/>
                  <a:pt x="3940166" y="2417626"/>
                  <a:pt x="3963472" y="2413741"/>
                </a:cubicBezTo>
                <a:cubicBezTo>
                  <a:pt x="3979009" y="2409856"/>
                  <a:pt x="3994546" y="2405971"/>
                  <a:pt x="3998430" y="2405971"/>
                </a:cubicBezTo>
                <a:cubicBezTo>
                  <a:pt x="4025620" y="2402086"/>
                  <a:pt x="4064463" y="2390430"/>
                  <a:pt x="4080000" y="2386545"/>
                </a:cubicBezTo>
                <a:cubicBezTo>
                  <a:pt x="4080000" y="2386545"/>
                  <a:pt x="4080000" y="2386545"/>
                  <a:pt x="4099421" y="2382660"/>
                </a:cubicBezTo>
                <a:cubicBezTo>
                  <a:pt x="4099421" y="2382660"/>
                  <a:pt x="4099421" y="2382660"/>
                  <a:pt x="4076116" y="2386545"/>
                </a:cubicBezTo>
                <a:cubicBezTo>
                  <a:pt x="4056694" y="2386545"/>
                  <a:pt x="4048926" y="2390430"/>
                  <a:pt x="4048926" y="2386545"/>
                </a:cubicBezTo>
                <a:cubicBezTo>
                  <a:pt x="4052810" y="2378774"/>
                  <a:pt x="4064463" y="2374889"/>
                  <a:pt x="4099421" y="2371004"/>
                </a:cubicBezTo>
                <a:cubicBezTo>
                  <a:pt x="4118843" y="2367119"/>
                  <a:pt x="4138264" y="2363234"/>
                  <a:pt x="4142148" y="2363234"/>
                </a:cubicBezTo>
                <a:cubicBezTo>
                  <a:pt x="4149917" y="2363234"/>
                  <a:pt x="4161570" y="2367119"/>
                  <a:pt x="4153801" y="2371004"/>
                </a:cubicBezTo>
                <a:cubicBezTo>
                  <a:pt x="4149917" y="2371004"/>
                  <a:pt x="4153801" y="2371004"/>
                  <a:pt x="4157685" y="2371004"/>
                </a:cubicBezTo>
                <a:cubicBezTo>
                  <a:pt x="4161570" y="2374889"/>
                  <a:pt x="4188759" y="2371004"/>
                  <a:pt x="4243139" y="2359348"/>
                </a:cubicBezTo>
                <a:cubicBezTo>
                  <a:pt x="4285866" y="2347693"/>
                  <a:pt x="4351899" y="2336037"/>
                  <a:pt x="4386857" y="2332152"/>
                </a:cubicBezTo>
                <a:cubicBezTo>
                  <a:pt x="4437352" y="2324382"/>
                  <a:pt x="4452889" y="2320496"/>
                  <a:pt x="4452889" y="2316611"/>
                </a:cubicBezTo>
                <a:cubicBezTo>
                  <a:pt x="4452889" y="2316611"/>
                  <a:pt x="4456774" y="2312726"/>
                  <a:pt x="4460658" y="2312726"/>
                </a:cubicBezTo>
                <a:cubicBezTo>
                  <a:pt x="4464542" y="2312726"/>
                  <a:pt x="4480079" y="2308841"/>
                  <a:pt x="4499501" y="2304956"/>
                </a:cubicBezTo>
                <a:cubicBezTo>
                  <a:pt x="4526690" y="2301070"/>
                  <a:pt x="4534459" y="2301070"/>
                  <a:pt x="4538343" y="2304956"/>
                </a:cubicBezTo>
                <a:cubicBezTo>
                  <a:pt x="4546112" y="2308841"/>
                  <a:pt x="4549996" y="2308841"/>
                  <a:pt x="4577186" y="2304956"/>
                </a:cubicBezTo>
                <a:cubicBezTo>
                  <a:pt x="4592723" y="2301070"/>
                  <a:pt x="4612144" y="2297185"/>
                  <a:pt x="4616028" y="2297185"/>
                </a:cubicBezTo>
                <a:cubicBezTo>
                  <a:pt x="4619913" y="2297185"/>
                  <a:pt x="4639334" y="2293300"/>
                  <a:pt x="4658755" y="2293300"/>
                </a:cubicBezTo>
                <a:cubicBezTo>
                  <a:pt x="4709251" y="2285530"/>
                  <a:pt x="4751978" y="2277759"/>
                  <a:pt x="4763630" y="2277759"/>
                </a:cubicBezTo>
                <a:cubicBezTo>
                  <a:pt x="4767515" y="2281644"/>
                  <a:pt x="4786936" y="2277759"/>
                  <a:pt x="4806357" y="2273874"/>
                </a:cubicBezTo>
                <a:cubicBezTo>
                  <a:pt x="4821894" y="2269989"/>
                  <a:pt x="4841316" y="2269989"/>
                  <a:pt x="4841316" y="2269989"/>
                </a:cubicBezTo>
                <a:cubicBezTo>
                  <a:pt x="4841316" y="2269989"/>
                  <a:pt x="4856853" y="2269989"/>
                  <a:pt x="4876274" y="2266104"/>
                </a:cubicBezTo>
                <a:cubicBezTo>
                  <a:pt x="4891811" y="2262218"/>
                  <a:pt x="4907348" y="2262218"/>
                  <a:pt x="4915117" y="2262218"/>
                </a:cubicBezTo>
                <a:cubicBezTo>
                  <a:pt x="4922885" y="2262218"/>
                  <a:pt x="4942307" y="2262218"/>
                  <a:pt x="4988918" y="2258333"/>
                </a:cubicBezTo>
                <a:cubicBezTo>
                  <a:pt x="5004455" y="2254448"/>
                  <a:pt x="5019992" y="2254448"/>
                  <a:pt x="5031645" y="2254448"/>
                </a:cubicBezTo>
                <a:cubicBezTo>
                  <a:pt x="5039413" y="2254448"/>
                  <a:pt x="5054950" y="2250563"/>
                  <a:pt x="5070487" y="2250563"/>
                </a:cubicBezTo>
                <a:cubicBezTo>
                  <a:pt x="5089909" y="2246678"/>
                  <a:pt x="5093793" y="2246678"/>
                  <a:pt x="5097677" y="2250563"/>
                </a:cubicBezTo>
                <a:cubicBezTo>
                  <a:pt x="5105446" y="2258333"/>
                  <a:pt x="5105446" y="2258333"/>
                  <a:pt x="5109330" y="2254448"/>
                </a:cubicBezTo>
                <a:cubicBezTo>
                  <a:pt x="5109330" y="2246678"/>
                  <a:pt x="5113214" y="2246678"/>
                  <a:pt x="5136520" y="2242793"/>
                </a:cubicBezTo>
                <a:cubicBezTo>
                  <a:pt x="5152057" y="2238907"/>
                  <a:pt x="5163710" y="2238907"/>
                  <a:pt x="5167594" y="2238907"/>
                </a:cubicBezTo>
                <a:cubicBezTo>
                  <a:pt x="5167594" y="2238907"/>
                  <a:pt x="5171478" y="2238907"/>
                  <a:pt x="5175362" y="2238907"/>
                </a:cubicBezTo>
                <a:cubicBezTo>
                  <a:pt x="5179247" y="2235022"/>
                  <a:pt x="5179247" y="2235022"/>
                  <a:pt x="5175362" y="2231137"/>
                </a:cubicBezTo>
                <a:cubicBezTo>
                  <a:pt x="5171478" y="2231137"/>
                  <a:pt x="5167594" y="2227252"/>
                  <a:pt x="5171478" y="2223367"/>
                </a:cubicBezTo>
                <a:cubicBezTo>
                  <a:pt x="5171478" y="2215596"/>
                  <a:pt x="5187015" y="2219481"/>
                  <a:pt x="5187015" y="2227252"/>
                </a:cubicBezTo>
                <a:cubicBezTo>
                  <a:pt x="5187015" y="2235022"/>
                  <a:pt x="5187015" y="2235022"/>
                  <a:pt x="5202552" y="2235022"/>
                </a:cubicBezTo>
                <a:cubicBezTo>
                  <a:pt x="5210321" y="2235022"/>
                  <a:pt x="5218089" y="2235022"/>
                  <a:pt x="5225858" y="2235022"/>
                </a:cubicBezTo>
                <a:cubicBezTo>
                  <a:pt x="5241395" y="2235022"/>
                  <a:pt x="5253048" y="2246678"/>
                  <a:pt x="5241395" y="2250563"/>
                </a:cubicBezTo>
                <a:cubicBezTo>
                  <a:pt x="5237511" y="2250563"/>
                  <a:pt x="5233626" y="2250563"/>
                  <a:pt x="5237511" y="2254448"/>
                </a:cubicBezTo>
                <a:cubicBezTo>
                  <a:pt x="5237511" y="2254448"/>
                  <a:pt x="5210321" y="2266104"/>
                  <a:pt x="5202552" y="2266104"/>
                </a:cubicBezTo>
                <a:cubicBezTo>
                  <a:pt x="5198668" y="2266104"/>
                  <a:pt x="5198668" y="2266104"/>
                  <a:pt x="5198668" y="2269989"/>
                </a:cubicBezTo>
                <a:cubicBezTo>
                  <a:pt x="5198668" y="2273874"/>
                  <a:pt x="5241395" y="2297185"/>
                  <a:pt x="5245279" y="2297185"/>
                </a:cubicBezTo>
                <a:cubicBezTo>
                  <a:pt x="5249163" y="2297185"/>
                  <a:pt x="5253048" y="2297185"/>
                  <a:pt x="5253048" y="2301070"/>
                </a:cubicBezTo>
                <a:cubicBezTo>
                  <a:pt x="5256932" y="2304956"/>
                  <a:pt x="5295775" y="2308841"/>
                  <a:pt x="5299659" y="2304956"/>
                </a:cubicBezTo>
                <a:cubicBezTo>
                  <a:pt x="5303543" y="2301070"/>
                  <a:pt x="5311312" y="2301070"/>
                  <a:pt x="5319080" y="2301070"/>
                </a:cubicBezTo>
                <a:cubicBezTo>
                  <a:pt x="5330733" y="2301070"/>
                  <a:pt x="5346270" y="2301070"/>
                  <a:pt x="5361807" y="2301070"/>
                </a:cubicBezTo>
                <a:cubicBezTo>
                  <a:pt x="5377344" y="2301070"/>
                  <a:pt x="5388997" y="2301070"/>
                  <a:pt x="5396765" y="2304956"/>
                </a:cubicBezTo>
                <a:cubicBezTo>
                  <a:pt x="5412302" y="2312726"/>
                  <a:pt x="5420071" y="2312726"/>
                  <a:pt x="5427840" y="2304956"/>
                </a:cubicBezTo>
                <a:cubicBezTo>
                  <a:pt x="5431724" y="2304956"/>
                  <a:pt x="5443377" y="2301070"/>
                  <a:pt x="5470566" y="2301070"/>
                </a:cubicBezTo>
                <a:cubicBezTo>
                  <a:pt x="5493872" y="2301070"/>
                  <a:pt x="5513293" y="2304956"/>
                  <a:pt x="5513293" y="2304956"/>
                </a:cubicBezTo>
                <a:cubicBezTo>
                  <a:pt x="5517178" y="2304956"/>
                  <a:pt x="5524946" y="2304956"/>
                  <a:pt x="5532715" y="2304956"/>
                </a:cubicBezTo>
                <a:cubicBezTo>
                  <a:pt x="5540483" y="2304956"/>
                  <a:pt x="5552136" y="2308841"/>
                  <a:pt x="5559904" y="2308841"/>
                </a:cubicBezTo>
                <a:cubicBezTo>
                  <a:pt x="5575442" y="2316611"/>
                  <a:pt x="5579326" y="2316611"/>
                  <a:pt x="5657011" y="2312726"/>
                </a:cubicBezTo>
                <a:cubicBezTo>
                  <a:pt x="5680317" y="2312726"/>
                  <a:pt x="5703622" y="2308841"/>
                  <a:pt x="5703622" y="2304956"/>
                </a:cubicBezTo>
                <a:cubicBezTo>
                  <a:pt x="5707506" y="2297185"/>
                  <a:pt x="5715275" y="2293300"/>
                  <a:pt x="5719159" y="2297185"/>
                </a:cubicBezTo>
                <a:cubicBezTo>
                  <a:pt x="5730812" y="2308841"/>
                  <a:pt x="5730812" y="2308841"/>
                  <a:pt x="5746349" y="2304956"/>
                </a:cubicBezTo>
                <a:cubicBezTo>
                  <a:pt x="5773539" y="2297185"/>
                  <a:pt x="5831803" y="2285530"/>
                  <a:pt x="5858993" y="2285530"/>
                </a:cubicBezTo>
                <a:cubicBezTo>
                  <a:pt x="5874530" y="2289415"/>
                  <a:pt x="5897835" y="2285530"/>
                  <a:pt x="5905604" y="2285530"/>
                </a:cubicBezTo>
                <a:cubicBezTo>
                  <a:pt x="5921141" y="2285530"/>
                  <a:pt x="5925025" y="2285530"/>
                  <a:pt x="5932794" y="2293300"/>
                </a:cubicBezTo>
                <a:cubicBezTo>
                  <a:pt x="5932794" y="2293300"/>
                  <a:pt x="5932794" y="2293300"/>
                  <a:pt x="5940562" y="2301070"/>
                </a:cubicBezTo>
                <a:cubicBezTo>
                  <a:pt x="5940562" y="2301070"/>
                  <a:pt x="5940562" y="2301070"/>
                  <a:pt x="5936678" y="2308841"/>
                </a:cubicBezTo>
                <a:cubicBezTo>
                  <a:pt x="5932794" y="2312726"/>
                  <a:pt x="5928909" y="2312726"/>
                  <a:pt x="5921141" y="2312726"/>
                </a:cubicBezTo>
                <a:cubicBezTo>
                  <a:pt x="5913372" y="2312726"/>
                  <a:pt x="5901720" y="2316611"/>
                  <a:pt x="5893951" y="2316611"/>
                </a:cubicBezTo>
                <a:cubicBezTo>
                  <a:pt x="5878414" y="2320496"/>
                  <a:pt x="5874530" y="2320496"/>
                  <a:pt x="5870646" y="2316611"/>
                </a:cubicBezTo>
                <a:cubicBezTo>
                  <a:pt x="5862877" y="2312726"/>
                  <a:pt x="5855108" y="2316611"/>
                  <a:pt x="5847340" y="2324382"/>
                </a:cubicBezTo>
                <a:cubicBezTo>
                  <a:pt x="5839571" y="2328267"/>
                  <a:pt x="5839571" y="2328267"/>
                  <a:pt x="5831803" y="2328267"/>
                </a:cubicBezTo>
                <a:cubicBezTo>
                  <a:pt x="5824034" y="2324382"/>
                  <a:pt x="5816266" y="2324382"/>
                  <a:pt x="5800729" y="2328267"/>
                </a:cubicBezTo>
                <a:cubicBezTo>
                  <a:pt x="5785192" y="2332152"/>
                  <a:pt x="5773539" y="2332152"/>
                  <a:pt x="5769655" y="2332152"/>
                </a:cubicBezTo>
                <a:cubicBezTo>
                  <a:pt x="5765770" y="2332152"/>
                  <a:pt x="5750233" y="2332152"/>
                  <a:pt x="5730812" y="2336037"/>
                </a:cubicBezTo>
                <a:cubicBezTo>
                  <a:pt x="5703622" y="2343808"/>
                  <a:pt x="5699738" y="2343808"/>
                  <a:pt x="5695854" y="2347693"/>
                </a:cubicBezTo>
                <a:cubicBezTo>
                  <a:pt x="5695854" y="2351578"/>
                  <a:pt x="5691969" y="2355463"/>
                  <a:pt x="5691969" y="2355463"/>
                </a:cubicBezTo>
                <a:cubicBezTo>
                  <a:pt x="5688085" y="2355463"/>
                  <a:pt x="5684201" y="2359348"/>
                  <a:pt x="5684201" y="2359348"/>
                </a:cubicBezTo>
                <a:cubicBezTo>
                  <a:pt x="5680317" y="2359348"/>
                  <a:pt x="5684201" y="2359348"/>
                  <a:pt x="5688085" y="2363234"/>
                </a:cubicBezTo>
                <a:cubicBezTo>
                  <a:pt x="5695854" y="2363234"/>
                  <a:pt x="5699738" y="2363234"/>
                  <a:pt x="5703622" y="2367119"/>
                </a:cubicBezTo>
                <a:cubicBezTo>
                  <a:pt x="5703622" y="2371004"/>
                  <a:pt x="5688085" y="2374889"/>
                  <a:pt x="5676432" y="2371004"/>
                </a:cubicBezTo>
                <a:cubicBezTo>
                  <a:pt x="5668664" y="2367119"/>
                  <a:pt x="5668664" y="2367119"/>
                  <a:pt x="5672548" y="2363234"/>
                </a:cubicBezTo>
                <a:cubicBezTo>
                  <a:pt x="5676432" y="2363234"/>
                  <a:pt x="5676432" y="2359348"/>
                  <a:pt x="5672548" y="2359348"/>
                </a:cubicBezTo>
                <a:cubicBezTo>
                  <a:pt x="5668664" y="2355463"/>
                  <a:pt x="5660895" y="2363234"/>
                  <a:pt x="5664780" y="2367119"/>
                </a:cubicBezTo>
                <a:cubicBezTo>
                  <a:pt x="5668664" y="2374889"/>
                  <a:pt x="5602631" y="2378774"/>
                  <a:pt x="5590979" y="2371004"/>
                </a:cubicBezTo>
                <a:cubicBezTo>
                  <a:pt x="5583210" y="2371004"/>
                  <a:pt x="5579326" y="2371004"/>
                  <a:pt x="5571557" y="2374889"/>
                </a:cubicBezTo>
                <a:cubicBezTo>
                  <a:pt x="5563789" y="2378774"/>
                  <a:pt x="5556020" y="2378774"/>
                  <a:pt x="5552136" y="2378774"/>
                </a:cubicBezTo>
                <a:cubicBezTo>
                  <a:pt x="5544367" y="2374889"/>
                  <a:pt x="5505525" y="2374889"/>
                  <a:pt x="5486103" y="2374889"/>
                </a:cubicBezTo>
                <a:cubicBezTo>
                  <a:pt x="5478335" y="2378774"/>
                  <a:pt x="5466682" y="2378774"/>
                  <a:pt x="5462798" y="2378774"/>
                </a:cubicBezTo>
                <a:cubicBezTo>
                  <a:pt x="5439492" y="2374889"/>
                  <a:pt x="5396765" y="2382660"/>
                  <a:pt x="5392881" y="2386545"/>
                </a:cubicBezTo>
                <a:cubicBezTo>
                  <a:pt x="5392881" y="2390430"/>
                  <a:pt x="5388997" y="2390430"/>
                  <a:pt x="5385113" y="2390430"/>
                </a:cubicBezTo>
                <a:cubicBezTo>
                  <a:pt x="5381228" y="2390430"/>
                  <a:pt x="5381228" y="2394315"/>
                  <a:pt x="5381228" y="2398200"/>
                </a:cubicBezTo>
                <a:cubicBezTo>
                  <a:pt x="5381228" y="2398200"/>
                  <a:pt x="5373460" y="2402086"/>
                  <a:pt x="5361807" y="2402086"/>
                </a:cubicBezTo>
                <a:cubicBezTo>
                  <a:pt x="5354039" y="2405971"/>
                  <a:pt x="5346270" y="2405971"/>
                  <a:pt x="5346270" y="2409856"/>
                </a:cubicBezTo>
                <a:cubicBezTo>
                  <a:pt x="5346270" y="2409856"/>
                  <a:pt x="5354039" y="2413741"/>
                  <a:pt x="5361807" y="2413741"/>
                </a:cubicBezTo>
                <a:cubicBezTo>
                  <a:pt x="5377344" y="2413741"/>
                  <a:pt x="5381228" y="2417626"/>
                  <a:pt x="5381228" y="2421512"/>
                </a:cubicBezTo>
                <a:cubicBezTo>
                  <a:pt x="5385113" y="2429282"/>
                  <a:pt x="5400650" y="2433167"/>
                  <a:pt x="5404534" y="2425397"/>
                </a:cubicBezTo>
                <a:cubicBezTo>
                  <a:pt x="5404534" y="2421512"/>
                  <a:pt x="5439492" y="2413741"/>
                  <a:pt x="5443377" y="2417626"/>
                </a:cubicBezTo>
                <a:cubicBezTo>
                  <a:pt x="5443377" y="2417626"/>
                  <a:pt x="5462798" y="2417626"/>
                  <a:pt x="5482219" y="2413741"/>
                </a:cubicBezTo>
                <a:cubicBezTo>
                  <a:pt x="5505525" y="2409856"/>
                  <a:pt x="5524946" y="2405971"/>
                  <a:pt x="5528830" y="2405971"/>
                </a:cubicBezTo>
                <a:cubicBezTo>
                  <a:pt x="5532715" y="2409856"/>
                  <a:pt x="5532715" y="2409856"/>
                  <a:pt x="5536599" y="2405971"/>
                </a:cubicBezTo>
                <a:cubicBezTo>
                  <a:pt x="5536599" y="2405971"/>
                  <a:pt x="5544367" y="2405971"/>
                  <a:pt x="5556020" y="2405971"/>
                </a:cubicBezTo>
                <a:cubicBezTo>
                  <a:pt x="5567673" y="2405971"/>
                  <a:pt x="5594863" y="2402086"/>
                  <a:pt x="5610400" y="2398200"/>
                </a:cubicBezTo>
                <a:cubicBezTo>
                  <a:pt x="5629821" y="2394315"/>
                  <a:pt x="5653127" y="2394315"/>
                  <a:pt x="5664780" y="2390430"/>
                </a:cubicBezTo>
                <a:cubicBezTo>
                  <a:pt x="5676432" y="2390430"/>
                  <a:pt x="5688085" y="2390430"/>
                  <a:pt x="5691969" y="2390430"/>
                </a:cubicBezTo>
                <a:cubicBezTo>
                  <a:pt x="5695854" y="2386545"/>
                  <a:pt x="5742465" y="2386545"/>
                  <a:pt x="5765770" y="2386545"/>
                </a:cubicBezTo>
                <a:cubicBezTo>
                  <a:pt x="5773539" y="2386545"/>
                  <a:pt x="5792960" y="2386545"/>
                  <a:pt x="5808497" y="2382660"/>
                </a:cubicBezTo>
                <a:cubicBezTo>
                  <a:pt x="5851224" y="2378774"/>
                  <a:pt x="5901720" y="2378774"/>
                  <a:pt x="5921141" y="2382660"/>
                </a:cubicBezTo>
                <a:cubicBezTo>
                  <a:pt x="5925025" y="2382660"/>
                  <a:pt x="5936678" y="2382660"/>
                  <a:pt x="5944447" y="2382660"/>
                </a:cubicBezTo>
                <a:cubicBezTo>
                  <a:pt x="5948331" y="2382660"/>
                  <a:pt x="5967752" y="2378774"/>
                  <a:pt x="5979405" y="2378774"/>
                </a:cubicBezTo>
                <a:cubicBezTo>
                  <a:pt x="5994942" y="2378774"/>
                  <a:pt x="6018248" y="2378774"/>
                  <a:pt x="6029900" y="2378774"/>
                </a:cubicBezTo>
                <a:cubicBezTo>
                  <a:pt x="6045437" y="2378774"/>
                  <a:pt x="6064859" y="2378774"/>
                  <a:pt x="6072627" y="2382660"/>
                </a:cubicBezTo>
                <a:cubicBezTo>
                  <a:pt x="6084280" y="2382660"/>
                  <a:pt x="6092049" y="2382660"/>
                  <a:pt x="6095933" y="2382660"/>
                </a:cubicBezTo>
                <a:cubicBezTo>
                  <a:pt x="6103701" y="2378774"/>
                  <a:pt x="6123123" y="2382660"/>
                  <a:pt x="6123123" y="2390430"/>
                </a:cubicBezTo>
                <a:cubicBezTo>
                  <a:pt x="6123123" y="2390430"/>
                  <a:pt x="6134775" y="2390430"/>
                  <a:pt x="6146428" y="2386545"/>
                </a:cubicBezTo>
                <a:cubicBezTo>
                  <a:pt x="6165850" y="2382660"/>
                  <a:pt x="6169734" y="2382660"/>
                  <a:pt x="6181387" y="2386545"/>
                </a:cubicBezTo>
                <a:cubicBezTo>
                  <a:pt x="6189155" y="2394315"/>
                  <a:pt x="6193039" y="2394315"/>
                  <a:pt x="6200808" y="2390430"/>
                </a:cubicBezTo>
                <a:cubicBezTo>
                  <a:pt x="6224114" y="2378774"/>
                  <a:pt x="6255188" y="2382660"/>
                  <a:pt x="6255188" y="2390430"/>
                </a:cubicBezTo>
                <a:cubicBezTo>
                  <a:pt x="6259072" y="2398200"/>
                  <a:pt x="6255188" y="2398200"/>
                  <a:pt x="6243535" y="2398200"/>
                </a:cubicBezTo>
                <a:cubicBezTo>
                  <a:pt x="6239651" y="2402086"/>
                  <a:pt x="6231882" y="2402086"/>
                  <a:pt x="6227998" y="2402086"/>
                </a:cubicBezTo>
                <a:cubicBezTo>
                  <a:pt x="6224114" y="2398200"/>
                  <a:pt x="6212461" y="2402086"/>
                  <a:pt x="6204692" y="2402086"/>
                </a:cubicBezTo>
                <a:cubicBezTo>
                  <a:pt x="6185271" y="2405971"/>
                  <a:pt x="6169734" y="2402086"/>
                  <a:pt x="6161965" y="2398200"/>
                </a:cubicBezTo>
                <a:cubicBezTo>
                  <a:pt x="6154197" y="2394315"/>
                  <a:pt x="6150313" y="2394315"/>
                  <a:pt x="6138660" y="2398200"/>
                </a:cubicBezTo>
                <a:cubicBezTo>
                  <a:pt x="6134775" y="2402086"/>
                  <a:pt x="6123123" y="2405971"/>
                  <a:pt x="6119238" y="2405971"/>
                </a:cubicBezTo>
                <a:cubicBezTo>
                  <a:pt x="6099817" y="2402086"/>
                  <a:pt x="6064859" y="2402086"/>
                  <a:pt x="6057090" y="2405971"/>
                </a:cubicBezTo>
                <a:cubicBezTo>
                  <a:pt x="6049322" y="2405971"/>
                  <a:pt x="6029900" y="2405971"/>
                  <a:pt x="6006595" y="2405971"/>
                </a:cubicBezTo>
                <a:cubicBezTo>
                  <a:pt x="5948331" y="2405971"/>
                  <a:pt x="5909488" y="2405971"/>
                  <a:pt x="5890067" y="2409856"/>
                </a:cubicBezTo>
                <a:cubicBezTo>
                  <a:pt x="5874530" y="2413741"/>
                  <a:pt x="5843456" y="2413741"/>
                  <a:pt x="5796845" y="2417626"/>
                </a:cubicBezTo>
                <a:cubicBezTo>
                  <a:pt x="5769655" y="2417626"/>
                  <a:pt x="5742465" y="2417626"/>
                  <a:pt x="5711391" y="2421512"/>
                </a:cubicBezTo>
                <a:cubicBezTo>
                  <a:pt x="5703622" y="2425397"/>
                  <a:pt x="5688085" y="2425397"/>
                  <a:pt x="5672548" y="2425397"/>
                </a:cubicBezTo>
                <a:cubicBezTo>
                  <a:pt x="5672548" y="2425397"/>
                  <a:pt x="5672548" y="2425397"/>
                  <a:pt x="5653127" y="2429282"/>
                </a:cubicBezTo>
                <a:cubicBezTo>
                  <a:pt x="5653127" y="2429282"/>
                  <a:pt x="5653127" y="2429282"/>
                  <a:pt x="5660895" y="2433167"/>
                </a:cubicBezTo>
                <a:cubicBezTo>
                  <a:pt x="5664780" y="2437052"/>
                  <a:pt x="5668664" y="2440938"/>
                  <a:pt x="5668664" y="2444823"/>
                </a:cubicBezTo>
                <a:cubicBezTo>
                  <a:pt x="5668664" y="2448708"/>
                  <a:pt x="5660895" y="2456478"/>
                  <a:pt x="5657011" y="2452593"/>
                </a:cubicBezTo>
                <a:cubicBezTo>
                  <a:pt x="5657011" y="2452593"/>
                  <a:pt x="5645358" y="2452593"/>
                  <a:pt x="5637590" y="2456478"/>
                </a:cubicBezTo>
                <a:cubicBezTo>
                  <a:pt x="5625937" y="2456478"/>
                  <a:pt x="5598747" y="2460364"/>
                  <a:pt x="5571557" y="2464249"/>
                </a:cubicBezTo>
                <a:cubicBezTo>
                  <a:pt x="5521062" y="2468134"/>
                  <a:pt x="5486103" y="2472019"/>
                  <a:pt x="5486103" y="2475904"/>
                </a:cubicBezTo>
                <a:cubicBezTo>
                  <a:pt x="5486103" y="2479790"/>
                  <a:pt x="5486103" y="2479790"/>
                  <a:pt x="5489988" y="2479790"/>
                </a:cubicBezTo>
                <a:cubicBezTo>
                  <a:pt x="5489988" y="2479790"/>
                  <a:pt x="5501641" y="2479790"/>
                  <a:pt x="5509409" y="2479790"/>
                </a:cubicBezTo>
                <a:cubicBezTo>
                  <a:pt x="5521062" y="2479790"/>
                  <a:pt x="5536599" y="2479790"/>
                  <a:pt x="5540483" y="2475904"/>
                </a:cubicBezTo>
                <a:cubicBezTo>
                  <a:pt x="5544367" y="2475904"/>
                  <a:pt x="5552136" y="2479790"/>
                  <a:pt x="5552136" y="2479790"/>
                </a:cubicBezTo>
                <a:cubicBezTo>
                  <a:pt x="5556020" y="2483675"/>
                  <a:pt x="5563789" y="2483675"/>
                  <a:pt x="5571557" y="2487560"/>
                </a:cubicBezTo>
                <a:cubicBezTo>
                  <a:pt x="5571557" y="2487560"/>
                  <a:pt x="5571557" y="2487560"/>
                  <a:pt x="5587094" y="2487560"/>
                </a:cubicBezTo>
                <a:cubicBezTo>
                  <a:pt x="5587094" y="2487560"/>
                  <a:pt x="5587094" y="2487560"/>
                  <a:pt x="5563789" y="2491445"/>
                </a:cubicBezTo>
                <a:cubicBezTo>
                  <a:pt x="5552136" y="2491445"/>
                  <a:pt x="5521062" y="2495330"/>
                  <a:pt x="5493872" y="2499216"/>
                </a:cubicBezTo>
                <a:cubicBezTo>
                  <a:pt x="5466682" y="2503101"/>
                  <a:pt x="5443377" y="2506986"/>
                  <a:pt x="5435608" y="2506986"/>
                </a:cubicBezTo>
                <a:cubicBezTo>
                  <a:pt x="5431724" y="2503101"/>
                  <a:pt x="5408418" y="2506986"/>
                  <a:pt x="5381228" y="2510871"/>
                </a:cubicBezTo>
                <a:cubicBezTo>
                  <a:pt x="5338501" y="2518642"/>
                  <a:pt x="5334617" y="2518642"/>
                  <a:pt x="5334617" y="2522527"/>
                </a:cubicBezTo>
                <a:cubicBezTo>
                  <a:pt x="5330733" y="2530297"/>
                  <a:pt x="5326849" y="2530297"/>
                  <a:pt x="5315196" y="2530297"/>
                </a:cubicBezTo>
                <a:cubicBezTo>
                  <a:pt x="5299659" y="2534182"/>
                  <a:pt x="5288006" y="2526412"/>
                  <a:pt x="5284122" y="2514756"/>
                </a:cubicBezTo>
                <a:cubicBezTo>
                  <a:pt x="5284122" y="2506986"/>
                  <a:pt x="5284122" y="2506986"/>
                  <a:pt x="5272469" y="2510871"/>
                </a:cubicBezTo>
                <a:cubicBezTo>
                  <a:pt x="5260816" y="2514756"/>
                  <a:pt x="5237511" y="2510871"/>
                  <a:pt x="5225858" y="2506986"/>
                </a:cubicBezTo>
                <a:cubicBezTo>
                  <a:pt x="5221974" y="2503101"/>
                  <a:pt x="5218089" y="2503101"/>
                  <a:pt x="5206436" y="2506986"/>
                </a:cubicBezTo>
                <a:cubicBezTo>
                  <a:pt x="5194784" y="2510871"/>
                  <a:pt x="5190899" y="2510871"/>
                  <a:pt x="5183131" y="2503101"/>
                </a:cubicBezTo>
                <a:cubicBezTo>
                  <a:pt x="5175362" y="2499216"/>
                  <a:pt x="5171478" y="2495330"/>
                  <a:pt x="5171478" y="2491445"/>
                </a:cubicBezTo>
                <a:cubicBezTo>
                  <a:pt x="5167594" y="2483675"/>
                  <a:pt x="5163710" y="2483675"/>
                  <a:pt x="5128751" y="2491445"/>
                </a:cubicBezTo>
                <a:cubicBezTo>
                  <a:pt x="5097677" y="2495330"/>
                  <a:pt x="5093793" y="2495330"/>
                  <a:pt x="5089909" y="2499216"/>
                </a:cubicBezTo>
                <a:cubicBezTo>
                  <a:pt x="5089909" y="2503101"/>
                  <a:pt x="5086024" y="2506986"/>
                  <a:pt x="5074372" y="2510871"/>
                </a:cubicBezTo>
                <a:cubicBezTo>
                  <a:pt x="5066603" y="2510871"/>
                  <a:pt x="5058834" y="2510871"/>
                  <a:pt x="5058834" y="2510871"/>
                </a:cubicBezTo>
                <a:cubicBezTo>
                  <a:pt x="5058834" y="2506986"/>
                  <a:pt x="5051066" y="2506986"/>
                  <a:pt x="5047182" y="2514756"/>
                </a:cubicBezTo>
                <a:cubicBezTo>
                  <a:pt x="5047182" y="2514756"/>
                  <a:pt x="5043297" y="2518642"/>
                  <a:pt x="5031645" y="2518642"/>
                </a:cubicBezTo>
                <a:cubicBezTo>
                  <a:pt x="5019992" y="2518642"/>
                  <a:pt x="5000571" y="2522527"/>
                  <a:pt x="4988918" y="2522527"/>
                </a:cubicBezTo>
                <a:cubicBezTo>
                  <a:pt x="4973381" y="2526412"/>
                  <a:pt x="4953959" y="2530297"/>
                  <a:pt x="4946191" y="2530297"/>
                </a:cubicBezTo>
                <a:cubicBezTo>
                  <a:pt x="4934538" y="2530297"/>
                  <a:pt x="4907348" y="2534182"/>
                  <a:pt x="4884043" y="2538068"/>
                </a:cubicBezTo>
                <a:cubicBezTo>
                  <a:pt x="4821894" y="2545838"/>
                  <a:pt x="4810242" y="2545838"/>
                  <a:pt x="4767515" y="2553608"/>
                </a:cubicBezTo>
                <a:cubicBezTo>
                  <a:pt x="4744209" y="2557494"/>
                  <a:pt x="4720904" y="2561379"/>
                  <a:pt x="4713135" y="2561379"/>
                </a:cubicBezTo>
                <a:cubicBezTo>
                  <a:pt x="4701482" y="2561379"/>
                  <a:pt x="4697598" y="2561379"/>
                  <a:pt x="4693714" y="2565264"/>
                </a:cubicBezTo>
                <a:cubicBezTo>
                  <a:pt x="4693714" y="2565264"/>
                  <a:pt x="4689829" y="2569149"/>
                  <a:pt x="4685945" y="2565264"/>
                </a:cubicBezTo>
                <a:cubicBezTo>
                  <a:pt x="4682061" y="2565264"/>
                  <a:pt x="4678177" y="2565264"/>
                  <a:pt x="4670408" y="2569149"/>
                </a:cubicBezTo>
                <a:cubicBezTo>
                  <a:pt x="4666524" y="2569149"/>
                  <a:pt x="4647103" y="2576920"/>
                  <a:pt x="4623797" y="2580805"/>
                </a:cubicBezTo>
                <a:cubicBezTo>
                  <a:pt x="4600491" y="2584690"/>
                  <a:pt x="4584954" y="2588575"/>
                  <a:pt x="4584954" y="2592460"/>
                </a:cubicBezTo>
                <a:cubicBezTo>
                  <a:pt x="4584954" y="2596346"/>
                  <a:pt x="4581070" y="2596346"/>
                  <a:pt x="4577186" y="2592460"/>
                </a:cubicBezTo>
                <a:cubicBezTo>
                  <a:pt x="4569417" y="2592460"/>
                  <a:pt x="4433468" y="2615772"/>
                  <a:pt x="4410162" y="2623542"/>
                </a:cubicBezTo>
                <a:cubicBezTo>
                  <a:pt x="4386857" y="2631312"/>
                  <a:pt x="4398510" y="2635197"/>
                  <a:pt x="4441237" y="2627427"/>
                </a:cubicBezTo>
                <a:cubicBezTo>
                  <a:pt x="4499501" y="2615772"/>
                  <a:pt x="4557765" y="2608001"/>
                  <a:pt x="4557765" y="2608001"/>
                </a:cubicBezTo>
                <a:cubicBezTo>
                  <a:pt x="4557765" y="2611886"/>
                  <a:pt x="4565533" y="2608001"/>
                  <a:pt x="4573302" y="2608001"/>
                </a:cubicBezTo>
                <a:cubicBezTo>
                  <a:pt x="4581070" y="2604116"/>
                  <a:pt x="4584954" y="2600231"/>
                  <a:pt x="4584954" y="2604116"/>
                </a:cubicBezTo>
                <a:cubicBezTo>
                  <a:pt x="4596607" y="2608001"/>
                  <a:pt x="4588839" y="2611886"/>
                  <a:pt x="4569417" y="2615772"/>
                </a:cubicBezTo>
                <a:cubicBezTo>
                  <a:pt x="4557765" y="2615772"/>
                  <a:pt x="4549996" y="2615772"/>
                  <a:pt x="4546112" y="2619657"/>
                </a:cubicBezTo>
                <a:cubicBezTo>
                  <a:pt x="4546112" y="2619657"/>
                  <a:pt x="4530575" y="2619657"/>
                  <a:pt x="4515038" y="2623542"/>
                </a:cubicBezTo>
                <a:cubicBezTo>
                  <a:pt x="4429584" y="2639083"/>
                  <a:pt x="4351899" y="2654623"/>
                  <a:pt x="4336361" y="2658509"/>
                </a:cubicBezTo>
                <a:cubicBezTo>
                  <a:pt x="4324709" y="2662394"/>
                  <a:pt x="4305287" y="2666279"/>
                  <a:pt x="4289750" y="2670164"/>
                </a:cubicBezTo>
                <a:cubicBezTo>
                  <a:pt x="4270329" y="2674049"/>
                  <a:pt x="4262560" y="2677935"/>
                  <a:pt x="4266445" y="2677935"/>
                </a:cubicBezTo>
                <a:cubicBezTo>
                  <a:pt x="4266445" y="2681820"/>
                  <a:pt x="4266445" y="2681820"/>
                  <a:pt x="4262560" y="2681820"/>
                </a:cubicBezTo>
                <a:cubicBezTo>
                  <a:pt x="4258676" y="2677935"/>
                  <a:pt x="4208181" y="2685705"/>
                  <a:pt x="4212065" y="2689590"/>
                </a:cubicBezTo>
                <a:cubicBezTo>
                  <a:pt x="4212065" y="2689590"/>
                  <a:pt x="4212065" y="2693475"/>
                  <a:pt x="4208181" y="2697361"/>
                </a:cubicBezTo>
                <a:cubicBezTo>
                  <a:pt x="4212065" y="2697361"/>
                  <a:pt x="4215949" y="2701246"/>
                  <a:pt x="4219834" y="2701246"/>
                </a:cubicBezTo>
                <a:cubicBezTo>
                  <a:pt x="4227602" y="2705131"/>
                  <a:pt x="4227602" y="2705131"/>
                  <a:pt x="4215949" y="2709016"/>
                </a:cubicBezTo>
                <a:cubicBezTo>
                  <a:pt x="4200412" y="2712901"/>
                  <a:pt x="4122727" y="2732327"/>
                  <a:pt x="4114958" y="2728442"/>
                </a:cubicBezTo>
                <a:cubicBezTo>
                  <a:pt x="4103306" y="2728442"/>
                  <a:pt x="4103306" y="2720672"/>
                  <a:pt x="4118843" y="2720672"/>
                </a:cubicBezTo>
                <a:cubicBezTo>
                  <a:pt x="4142148" y="2716787"/>
                  <a:pt x="4169338" y="2705131"/>
                  <a:pt x="4169338" y="2705131"/>
                </a:cubicBezTo>
                <a:cubicBezTo>
                  <a:pt x="4165454" y="2701246"/>
                  <a:pt x="4169338" y="2701246"/>
                  <a:pt x="4177107" y="2701246"/>
                </a:cubicBezTo>
                <a:cubicBezTo>
                  <a:pt x="4192644" y="2705131"/>
                  <a:pt x="4192644" y="2701246"/>
                  <a:pt x="4192644" y="2697361"/>
                </a:cubicBezTo>
                <a:cubicBezTo>
                  <a:pt x="4188759" y="2693475"/>
                  <a:pt x="4184875" y="2693475"/>
                  <a:pt x="4169338" y="2697361"/>
                </a:cubicBezTo>
                <a:cubicBezTo>
                  <a:pt x="4157685" y="2697361"/>
                  <a:pt x="4146032" y="2701246"/>
                  <a:pt x="4142148" y="2705131"/>
                </a:cubicBezTo>
                <a:cubicBezTo>
                  <a:pt x="4134380" y="2705131"/>
                  <a:pt x="4126611" y="2709016"/>
                  <a:pt x="4114958" y="2709016"/>
                </a:cubicBezTo>
                <a:cubicBezTo>
                  <a:pt x="4107190" y="2709016"/>
                  <a:pt x="4099421" y="2709016"/>
                  <a:pt x="4099421" y="2712901"/>
                </a:cubicBezTo>
                <a:cubicBezTo>
                  <a:pt x="4095537" y="2712901"/>
                  <a:pt x="4095537" y="2712901"/>
                  <a:pt x="4091653" y="2712901"/>
                </a:cubicBezTo>
                <a:cubicBezTo>
                  <a:pt x="4091653" y="2709016"/>
                  <a:pt x="4091653" y="2709016"/>
                  <a:pt x="4087769" y="2712901"/>
                </a:cubicBezTo>
                <a:cubicBezTo>
                  <a:pt x="4087769" y="2712901"/>
                  <a:pt x="4083884" y="2716787"/>
                  <a:pt x="4080000" y="2716787"/>
                </a:cubicBezTo>
                <a:cubicBezTo>
                  <a:pt x="4072231" y="2712901"/>
                  <a:pt x="4064463" y="2720672"/>
                  <a:pt x="4060579" y="2728442"/>
                </a:cubicBezTo>
                <a:cubicBezTo>
                  <a:pt x="4060579" y="2732327"/>
                  <a:pt x="4060579" y="2732327"/>
                  <a:pt x="4056694" y="2736213"/>
                </a:cubicBezTo>
                <a:cubicBezTo>
                  <a:pt x="4052810" y="2736213"/>
                  <a:pt x="4048926" y="2736213"/>
                  <a:pt x="4048926" y="2740098"/>
                </a:cubicBezTo>
                <a:cubicBezTo>
                  <a:pt x="4045042" y="2743983"/>
                  <a:pt x="4045042" y="2747868"/>
                  <a:pt x="4056694" y="2747868"/>
                </a:cubicBezTo>
                <a:cubicBezTo>
                  <a:pt x="4064463" y="2747868"/>
                  <a:pt x="4068347" y="2751753"/>
                  <a:pt x="4072231" y="2751753"/>
                </a:cubicBezTo>
                <a:cubicBezTo>
                  <a:pt x="4072231" y="2751753"/>
                  <a:pt x="4072231" y="2751753"/>
                  <a:pt x="4076116" y="2755639"/>
                </a:cubicBezTo>
                <a:cubicBezTo>
                  <a:pt x="4076116" y="2763409"/>
                  <a:pt x="4076116" y="2763409"/>
                  <a:pt x="3947935" y="2790605"/>
                </a:cubicBezTo>
                <a:cubicBezTo>
                  <a:pt x="3912977" y="2798376"/>
                  <a:pt x="3878018" y="2806146"/>
                  <a:pt x="3866365" y="2810031"/>
                </a:cubicBezTo>
                <a:cubicBezTo>
                  <a:pt x="3858597" y="2813917"/>
                  <a:pt x="3846944" y="2817802"/>
                  <a:pt x="3846944" y="2817802"/>
                </a:cubicBezTo>
                <a:cubicBezTo>
                  <a:pt x="3843060" y="2817802"/>
                  <a:pt x="3823639" y="2821687"/>
                  <a:pt x="3800333" y="2829457"/>
                </a:cubicBezTo>
                <a:cubicBezTo>
                  <a:pt x="3777027" y="2837228"/>
                  <a:pt x="3753722" y="2841113"/>
                  <a:pt x="3742069" y="2844998"/>
                </a:cubicBezTo>
                <a:cubicBezTo>
                  <a:pt x="3734301" y="2848883"/>
                  <a:pt x="3722648" y="2852769"/>
                  <a:pt x="3714879" y="2852769"/>
                </a:cubicBezTo>
                <a:cubicBezTo>
                  <a:pt x="3707111" y="2856654"/>
                  <a:pt x="3691574" y="2860539"/>
                  <a:pt x="3683805" y="2864424"/>
                </a:cubicBezTo>
                <a:cubicBezTo>
                  <a:pt x="3641078" y="2876080"/>
                  <a:pt x="3625541" y="2879965"/>
                  <a:pt x="3621657" y="2883850"/>
                </a:cubicBezTo>
                <a:cubicBezTo>
                  <a:pt x="3625541" y="2883850"/>
                  <a:pt x="3625541" y="2883850"/>
                  <a:pt x="3625541" y="2883850"/>
                </a:cubicBezTo>
                <a:cubicBezTo>
                  <a:pt x="3625541" y="2887735"/>
                  <a:pt x="3621657" y="2887735"/>
                  <a:pt x="3621657" y="2887735"/>
                </a:cubicBezTo>
                <a:cubicBezTo>
                  <a:pt x="3613888" y="2887735"/>
                  <a:pt x="3547856" y="2911047"/>
                  <a:pt x="3543972" y="2918817"/>
                </a:cubicBezTo>
                <a:cubicBezTo>
                  <a:pt x="3543972" y="2918817"/>
                  <a:pt x="3543972" y="2922702"/>
                  <a:pt x="3547856" y="2922702"/>
                </a:cubicBezTo>
                <a:cubicBezTo>
                  <a:pt x="3551740" y="2922702"/>
                  <a:pt x="3551740" y="2922702"/>
                  <a:pt x="3555624" y="2918817"/>
                </a:cubicBezTo>
                <a:cubicBezTo>
                  <a:pt x="3555624" y="2918817"/>
                  <a:pt x="3563393" y="2914932"/>
                  <a:pt x="3578930" y="2911047"/>
                </a:cubicBezTo>
                <a:cubicBezTo>
                  <a:pt x="3590583" y="2907161"/>
                  <a:pt x="3606120" y="2903276"/>
                  <a:pt x="3617773" y="2899391"/>
                </a:cubicBezTo>
                <a:cubicBezTo>
                  <a:pt x="3629425" y="2895506"/>
                  <a:pt x="3652731" y="2887735"/>
                  <a:pt x="3668268" y="2883850"/>
                </a:cubicBezTo>
                <a:cubicBezTo>
                  <a:pt x="3683805" y="2879965"/>
                  <a:pt x="3707111" y="2876080"/>
                  <a:pt x="3718763" y="2872195"/>
                </a:cubicBezTo>
                <a:cubicBezTo>
                  <a:pt x="3730416" y="2868309"/>
                  <a:pt x="3749838" y="2864424"/>
                  <a:pt x="3765375" y="2860539"/>
                </a:cubicBezTo>
                <a:cubicBezTo>
                  <a:pt x="3777027" y="2856654"/>
                  <a:pt x="3804217" y="2852769"/>
                  <a:pt x="3819754" y="2848883"/>
                </a:cubicBezTo>
                <a:cubicBezTo>
                  <a:pt x="3866365" y="2833343"/>
                  <a:pt x="3909092" y="2825572"/>
                  <a:pt x="3940166" y="2817802"/>
                </a:cubicBezTo>
                <a:cubicBezTo>
                  <a:pt x="3955704" y="2813917"/>
                  <a:pt x="3975125" y="2810031"/>
                  <a:pt x="3986778" y="2806146"/>
                </a:cubicBezTo>
                <a:cubicBezTo>
                  <a:pt x="3994546" y="2802261"/>
                  <a:pt x="4017852" y="2798376"/>
                  <a:pt x="4033389" y="2794491"/>
                </a:cubicBezTo>
                <a:cubicBezTo>
                  <a:pt x="4048926" y="2790605"/>
                  <a:pt x="4064463" y="2790605"/>
                  <a:pt x="4068347" y="2786720"/>
                </a:cubicBezTo>
                <a:cubicBezTo>
                  <a:pt x="4072231" y="2786720"/>
                  <a:pt x="4122727" y="2778950"/>
                  <a:pt x="4126611" y="2775065"/>
                </a:cubicBezTo>
                <a:cubicBezTo>
                  <a:pt x="4130495" y="2775065"/>
                  <a:pt x="4142148" y="2771179"/>
                  <a:pt x="4149917" y="2767294"/>
                </a:cubicBezTo>
                <a:cubicBezTo>
                  <a:pt x="4161570" y="2763409"/>
                  <a:pt x="4204297" y="2755639"/>
                  <a:pt x="4250908" y="2743983"/>
                </a:cubicBezTo>
                <a:cubicBezTo>
                  <a:pt x="4293635" y="2736213"/>
                  <a:pt x="4355783" y="2720672"/>
                  <a:pt x="4386857" y="2712901"/>
                </a:cubicBezTo>
                <a:cubicBezTo>
                  <a:pt x="4452889" y="2697361"/>
                  <a:pt x="4491732" y="2693475"/>
                  <a:pt x="4495616" y="2697361"/>
                </a:cubicBezTo>
                <a:cubicBezTo>
                  <a:pt x="4499501" y="2697361"/>
                  <a:pt x="4495616" y="2697361"/>
                  <a:pt x="4483963" y="2701246"/>
                </a:cubicBezTo>
                <a:cubicBezTo>
                  <a:pt x="4464542" y="2705131"/>
                  <a:pt x="4421815" y="2716787"/>
                  <a:pt x="4382973" y="2724557"/>
                </a:cubicBezTo>
                <a:cubicBezTo>
                  <a:pt x="4367436" y="2728442"/>
                  <a:pt x="4324709" y="2740098"/>
                  <a:pt x="4289750" y="2747868"/>
                </a:cubicBezTo>
                <a:cubicBezTo>
                  <a:pt x="4254792" y="2755639"/>
                  <a:pt x="4223718" y="2763409"/>
                  <a:pt x="4219834" y="2763409"/>
                </a:cubicBezTo>
                <a:cubicBezTo>
                  <a:pt x="4212065" y="2767294"/>
                  <a:pt x="4180991" y="2775065"/>
                  <a:pt x="4142148" y="2782835"/>
                </a:cubicBezTo>
                <a:cubicBezTo>
                  <a:pt x="4103306" y="2790605"/>
                  <a:pt x="4064463" y="2798376"/>
                  <a:pt x="4060579" y="2802261"/>
                </a:cubicBezTo>
                <a:cubicBezTo>
                  <a:pt x="4052810" y="2802261"/>
                  <a:pt x="4033389" y="2806146"/>
                  <a:pt x="4017852" y="2810031"/>
                </a:cubicBezTo>
                <a:cubicBezTo>
                  <a:pt x="4002315" y="2813917"/>
                  <a:pt x="3986778" y="2817802"/>
                  <a:pt x="3986778" y="2821687"/>
                </a:cubicBezTo>
                <a:cubicBezTo>
                  <a:pt x="3982893" y="2821687"/>
                  <a:pt x="3951819" y="2829457"/>
                  <a:pt x="3916861" y="2837228"/>
                </a:cubicBezTo>
                <a:cubicBezTo>
                  <a:pt x="3881903" y="2844998"/>
                  <a:pt x="3843060" y="2852769"/>
                  <a:pt x="3839176" y="2856654"/>
                </a:cubicBezTo>
                <a:cubicBezTo>
                  <a:pt x="3831407" y="2856654"/>
                  <a:pt x="3819754" y="2860539"/>
                  <a:pt x="3811986" y="2864424"/>
                </a:cubicBezTo>
                <a:cubicBezTo>
                  <a:pt x="3804217" y="2864424"/>
                  <a:pt x="3784796" y="2872195"/>
                  <a:pt x="3773143" y="2876080"/>
                </a:cubicBezTo>
                <a:cubicBezTo>
                  <a:pt x="3757606" y="2879965"/>
                  <a:pt x="3726532" y="2887735"/>
                  <a:pt x="3703226" y="2895506"/>
                </a:cubicBezTo>
                <a:cubicBezTo>
                  <a:pt x="3679921" y="2899391"/>
                  <a:pt x="3656615" y="2907161"/>
                  <a:pt x="3648847" y="2907161"/>
                </a:cubicBezTo>
                <a:cubicBezTo>
                  <a:pt x="3641078" y="2911047"/>
                  <a:pt x="3625541" y="2914932"/>
                  <a:pt x="3613888" y="2918817"/>
                </a:cubicBezTo>
                <a:cubicBezTo>
                  <a:pt x="3602236" y="2922702"/>
                  <a:pt x="3586699" y="2926587"/>
                  <a:pt x="3586699" y="2926587"/>
                </a:cubicBezTo>
                <a:cubicBezTo>
                  <a:pt x="3582814" y="2934358"/>
                  <a:pt x="3567277" y="2938243"/>
                  <a:pt x="3520666" y="2946013"/>
                </a:cubicBezTo>
                <a:cubicBezTo>
                  <a:pt x="3497360" y="2953784"/>
                  <a:pt x="3474055" y="2957669"/>
                  <a:pt x="3470171" y="2961554"/>
                </a:cubicBezTo>
                <a:cubicBezTo>
                  <a:pt x="3470171" y="2961554"/>
                  <a:pt x="3462402" y="2965439"/>
                  <a:pt x="3454634" y="2969325"/>
                </a:cubicBezTo>
                <a:cubicBezTo>
                  <a:pt x="3446865" y="2969325"/>
                  <a:pt x="3439097" y="2973210"/>
                  <a:pt x="3435212" y="2977095"/>
                </a:cubicBezTo>
                <a:cubicBezTo>
                  <a:pt x="3435212" y="2977095"/>
                  <a:pt x="3423559" y="2980980"/>
                  <a:pt x="3415791" y="2980980"/>
                </a:cubicBezTo>
                <a:cubicBezTo>
                  <a:pt x="3408022" y="2984865"/>
                  <a:pt x="3396370" y="2988751"/>
                  <a:pt x="3388601" y="2992636"/>
                </a:cubicBezTo>
                <a:cubicBezTo>
                  <a:pt x="3380833" y="2992636"/>
                  <a:pt x="3365296" y="3000406"/>
                  <a:pt x="3357527" y="3000406"/>
                </a:cubicBezTo>
                <a:cubicBezTo>
                  <a:pt x="3345874" y="3004291"/>
                  <a:pt x="3326453" y="3012062"/>
                  <a:pt x="3314800" y="3015947"/>
                </a:cubicBezTo>
                <a:cubicBezTo>
                  <a:pt x="3303147" y="3019832"/>
                  <a:pt x="3283726" y="3027602"/>
                  <a:pt x="3272073" y="3031488"/>
                </a:cubicBezTo>
                <a:cubicBezTo>
                  <a:pt x="3233231" y="3039258"/>
                  <a:pt x="3217693" y="3047028"/>
                  <a:pt x="3217693" y="3050914"/>
                </a:cubicBezTo>
                <a:cubicBezTo>
                  <a:pt x="3213809" y="3054799"/>
                  <a:pt x="3206041" y="3058684"/>
                  <a:pt x="3167198" y="3066454"/>
                </a:cubicBezTo>
                <a:cubicBezTo>
                  <a:pt x="3151661" y="3070340"/>
                  <a:pt x="3136124" y="3074225"/>
                  <a:pt x="3132239" y="3078110"/>
                </a:cubicBezTo>
                <a:cubicBezTo>
                  <a:pt x="3128355" y="3081995"/>
                  <a:pt x="3093397" y="3097536"/>
                  <a:pt x="3077860" y="3101421"/>
                </a:cubicBezTo>
                <a:cubicBezTo>
                  <a:pt x="3070091" y="3105306"/>
                  <a:pt x="3058438" y="3109192"/>
                  <a:pt x="3050670" y="3109192"/>
                </a:cubicBezTo>
                <a:cubicBezTo>
                  <a:pt x="3015712" y="3124732"/>
                  <a:pt x="2957448" y="3144158"/>
                  <a:pt x="2930258" y="3151929"/>
                </a:cubicBezTo>
                <a:cubicBezTo>
                  <a:pt x="2910837" y="3155814"/>
                  <a:pt x="2891415" y="3163584"/>
                  <a:pt x="2883647" y="3167470"/>
                </a:cubicBezTo>
                <a:cubicBezTo>
                  <a:pt x="2875878" y="3171355"/>
                  <a:pt x="2860341" y="3175240"/>
                  <a:pt x="2852573" y="3179125"/>
                </a:cubicBezTo>
                <a:cubicBezTo>
                  <a:pt x="2840920" y="3183010"/>
                  <a:pt x="2833151" y="3190781"/>
                  <a:pt x="2829267" y="3190781"/>
                </a:cubicBezTo>
                <a:cubicBezTo>
                  <a:pt x="2825383" y="3194666"/>
                  <a:pt x="2821499" y="3194666"/>
                  <a:pt x="2805962" y="3198551"/>
                </a:cubicBezTo>
                <a:cubicBezTo>
                  <a:pt x="2798193" y="3198551"/>
                  <a:pt x="2794309" y="3202436"/>
                  <a:pt x="2794309" y="3206322"/>
                </a:cubicBezTo>
                <a:cubicBezTo>
                  <a:pt x="2798193" y="3210207"/>
                  <a:pt x="2782656" y="3217977"/>
                  <a:pt x="2767119" y="3221862"/>
                </a:cubicBezTo>
                <a:cubicBezTo>
                  <a:pt x="2739929" y="3233518"/>
                  <a:pt x="2732161" y="3237403"/>
                  <a:pt x="2728276" y="3237403"/>
                </a:cubicBezTo>
                <a:cubicBezTo>
                  <a:pt x="2728276" y="3241288"/>
                  <a:pt x="2724392" y="3241288"/>
                  <a:pt x="2720508" y="3241288"/>
                </a:cubicBezTo>
                <a:cubicBezTo>
                  <a:pt x="2720508" y="3241288"/>
                  <a:pt x="2720508" y="3241288"/>
                  <a:pt x="2724392" y="3245174"/>
                </a:cubicBezTo>
                <a:cubicBezTo>
                  <a:pt x="2728276" y="3252944"/>
                  <a:pt x="2728276" y="3252944"/>
                  <a:pt x="2720508" y="3249059"/>
                </a:cubicBezTo>
                <a:cubicBezTo>
                  <a:pt x="2701086" y="3245174"/>
                  <a:pt x="2670012" y="3256829"/>
                  <a:pt x="2677781" y="3264600"/>
                </a:cubicBezTo>
                <a:cubicBezTo>
                  <a:pt x="2681665" y="3268485"/>
                  <a:pt x="2681665" y="3268485"/>
                  <a:pt x="2677781" y="3268485"/>
                </a:cubicBezTo>
                <a:cubicBezTo>
                  <a:pt x="2670012" y="3272370"/>
                  <a:pt x="2670012" y="3272370"/>
                  <a:pt x="2677781" y="3272370"/>
                </a:cubicBezTo>
                <a:cubicBezTo>
                  <a:pt x="2685549" y="3276255"/>
                  <a:pt x="2685549" y="3276255"/>
                  <a:pt x="2689433" y="3272370"/>
                </a:cubicBezTo>
                <a:cubicBezTo>
                  <a:pt x="2693318" y="3272370"/>
                  <a:pt x="2697202" y="3272370"/>
                  <a:pt x="2720508" y="3264600"/>
                </a:cubicBezTo>
                <a:cubicBezTo>
                  <a:pt x="2782656" y="3241288"/>
                  <a:pt x="2798193" y="3233518"/>
                  <a:pt x="2821499" y="3225748"/>
                </a:cubicBezTo>
                <a:cubicBezTo>
                  <a:pt x="2837036" y="3221862"/>
                  <a:pt x="2852573" y="3217977"/>
                  <a:pt x="2856457" y="3214092"/>
                </a:cubicBezTo>
                <a:cubicBezTo>
                  <a:pt x="2860341" y="3210207"/>
                  <a:pt x="2875878" y="3206322"/>
                  <a:pt x="2887531" y="3202436"/>
                </a:cubicBezTo>
                <a:cubicBezTo>
                  <a:pt x="2899184" y="3198551"/>
                  <a:pt x="2918605" y="3190781"/>
                  <a:pt x="2926374" y="3186896"/>
                </a:cubicBezTo>
                <a:cubicBezTo>
                  <a:pt x="2934142" y="3186896"/>
                  <a:pt x="2949679" y="3179125"/>
                  <a:pt x="2965216" y="3171355"/>
                </a:cubicBezTo>
                <a:cubicBezTo>
                  <a:pt x="2980753" y="3167470"/>
                  <a:pt x="2992406" y="3159699"/>
                  <a:pt x="2992406" y="3159699"/>
                </a:cubicBezTo>
                <a:cubicBezTo>
                  <a:pt x="2992406" y="3159699"/>
                  <a:pt x="3000174" y="3155814"/>
                  <a:pt x="3011828" y="3151929"/>
                </a:cubicBezTo>
                <a:cubicBezTo>
                  <a:pt x="3023480" y="3148044"/>
                  <a:pt x="3035133" y="3144158"/>
                  <a:pt x="3042902" y="3140273"/>
                </a:cubicBezTo>
                <a:cubicBezTo>
                  <a:pt x="3070091" y="3128618"/>
                  <a:pt x="3101165" y="3120847"/>
                  <a:pt x="3108934" y="3116962"/>
                </a:cubicBezTo>
                <a:cubicBezTo>
                  <a:pt x="3120587" y="3113077"/>
                  <a:pt x="3143892" y="3105306"/>
                  <a:pt x="3190504" y="3089766"/>
                </a:cubicBezTo>
                <a:cubicBezTo>
                  <a:pt x="3202156" y="3085880"/>
                  <a:pt x="3233231" y="3078110"/>
                  <a:pt x="3256536" y="3074225"/>
                </a:cubicBezTo>
                <a:cubicBezTo>
                  <a:pt x="3291495" y="3066454"/>
                  <a:pt x="3307032" y="3062569"/>
                  <a:pt x="3318684" y="3054799"/>
                </a:cubicBezTo>
                <a:cubicBezTo>
                  <a:pt x="3338106" y="3043143"/>
                  <a:pt x="3369180" y="3031488"/>
                  <a:pt x="3419675" y="3019832"/>
                </a:cubicBezTo>
                <a:cubicBezTo>
                  <a:pt x="3462402" y="3012062"/>
                  <a:pt x="3466286" y="3008176"/>
                  <a:pt x="3466286" y="3015947"/>
                </a:cubicBezTo>
                <a:cubicBezTo>
                  <a:pt x="3466286" y="3019832"/>
                  <a:pt x="3466286" y="3019832"/>
                  <a:pt x="3477939" y="3015947"/>
                </a:cubicBezTo>
                <a:cubicBezTo>
                  <a:pt x="3485708" y="3015947"/>
                  <a:pt x="3497360" y="3012062"/>
                  <a:pt x="3505129" y="3008176"/>
                </a:cubicBezTo>
                <a:cubicBezTo>
                  <a:pt x="3524550" y="3000406"/>
                  <a:pt x="3555624" y="2992636"/>
                  <a:pt x="3582814" y="2984865"/>
                </a:cubicBezTo>
                <a:cubicBezTo>
                  <a:pt x="3610004" y="2977095"/>
                  <a:pt x="3633310" y="2973210"/>
                  <a:pt x="3648847" y="2965439"/>
                </a:cubicBezTo>
                <a:cubicBezTo>
                  <a:pt x="3660500" y="2961554"/>
                  <a:pt x="3683805" y="2953784"/>
                  <a:pt x="3703226" y="2949899"/>
                </a:cubicBezTo>
                <a:cubicBezTo>
                  <a:pt x="3726532" y="2942128"/>
                  <a:pt x="3742069" y="2938243"/>
                  <a:pt x="3742069" y="2938243"/>
                </a:cubicBezTo>
                <a:cubicBezTo>
                  <a:pt x="3745953" y="2934358"/>
                  <a:pt x="3749838" y="2934358"/>
                  <a:pt x="3753722" y="2934358"/>
                </a:cubicBezTo>
                <a:cubicBezTo>
                  <a:pt x="3761490" y="2934358"/>
                  <a:pt x="3769259" y="2934358"/>
                  <a:pt x="3777027" y="2930473"/>
                </a:cubicBezTo>
                <a:cubicBezTo>
                  <a:pt x="3788680" y="2926587"/>
                  <a:pt x="3815870" y="2918817"/>
                  <a:pt x="3846944" y="2911047"/>
                </a:cubicBezTo>
                <a:cubicBezTo>
                  <a:pt x="3878018" y="2907161"/>
                  <a:pt x="3909092" y="2899391"/>
                  <a:pt x="3916861" y="2895506"/>
                </a:cubicBezTo>
                <a:cubicBezTo>
                  <a:pt x="3928514" y="2891621"/>
                  <a:pt x="3959588" y="2883850"/>
                  <a:pt x="3990662" y="2879965"/>
                </a:cubicBezTo>
                <a:cubicBezTo>
                  <a:pt x="4021736" y="2872195"/>
                  <a:pt x="4064463" y="2860539"/>
                  <a:pt x="4087769" y="2856654"/>
                </a:cubicBezTo>
                <a:cubicBezTo>
                  <a:pt x="4111074" y="2852769"/>
                  <a:pt x="4142148" y="2844998"/>
                  <a:pt x="4157685" y="2841113"/>
                </a:cubicBezTo>
                <a:cubicBezTo>
                  <a:pt x="4169338" y="2841113"/>
                  <a:pt x="4188759" y="2833343"/>
                  <a:pt x="4196528" y="2829457"/>
                </a:cubicBezTo>
                <a:cubicBezTo>
                  <a:pt x="4208181" y="2825572"/>
                  <a:pt x="4254792" y="2813917"/>
                  <a:pt x="4297519" y="2806146"/>
                </a:cubicBezTo>
                <a:cubicBezTo>
                  <a:pt x="4305287" y="2802261"/>
                  <a:pt x="4316940" y="2802261"/>
                  <a:pt x="4324709" y="2802261"/>
                </a:cubicBezTo>
                <a:cubicBezTo>
                  <a:pt x="4336361" y="2802261"/>
                  <a:pt x="4351899" y="2798376"/>
                  <a:pt x="4359667" y="2798376"/>
                </a:cubicBezTo>
                <a:cubicBezTo>
                  <a:pt x="4371320" y="2794491"/>
                  <a:pt x="4375204" y="2794491"/>
                  <a:pt x="4375204" y="2802261"/>
                </a:cubicBezTo>
                <a:cubicBezTo>
                  <a:pt x="4379088" y="2806146"/>
                  <a:pt x="4379088" y="2806146"/>
                  <a:pt x="4371320" y="2806146"/>
                </a:cubicBezTo>
                <a:cubicBezTo>
                  <a:pt x="4359667" y="2806146"/>
                  <a:pt x="4348014" y="2806146"/>
                  <a:pt x="4313056" y="2817802"/>
                </a:cubicBezTo>
                <a:cubicBezTo>
                  <a:pt x="4297519" y="2821687"/>
                  <a:pt x="4258676" y="2833343"/>
                  <a:pt x="4223718" y="2837228"/>
                </a:cubicBezTo>
                <a:cubicBezTo>
                  <a:pt x="4157685" y="2852769"/>
                  <a:pt x="4111074" y="2864424"/>
                  <a:pt x="4103306" y="2868309"/>
                </a:cubicBezTo>
                <a:cubicBezTo>
                  <a:pt x="4099421" y="2868309"/>
                  <a:pt x="4083884" y="2872195"/>
                  <a:pt x="4064463" y="2876080"/>
                </a:cubicBezTo>
                <a:cubicBezTo>
                  <a:pt x="4025620" y="2887735"/>
                  <a:pt x="3986778" y="2895506"/>
                  <a:pt x="3928514" y="2911047"/>
                </a:cubicBezTo>
                <a:cubicBezTo>
                  <a:pt x="3909092" y="2914932"/>
                  <a:pt x="3870250" y="2922702"/>
                  <a:pt x="3846944" y="2926587"/>
                </a:cubicBezTo>
                <a:cubicBezTo>
                  <a:pt x="3823639" y="2934358"/>
                  <a:pt x="3792564" y="2942128"/>
                  <a:pt x="3780912" y="2942128"/>
                </a:cubicBezTo>
                <a:cubicBezTo>
                  <a:pt x="3769259" y="2946013"/>
                  <a:pt x="3749838" y="2953784"/>
                  <a:pt x="3738185" y="2953784"/>
                </a:cubicBezTo>
                <a:cubicBezTo>
                  <a:pt x="3726532" y="2957669"/>
                  <a:pt x="3703226" y="2965439"/>
                  <a:pt x="3687689" y="2969325"/>
                </a:cubicBezTo>
                <a:cubicBezTo>
                  <a:pt x="3672152" y="2973210"/>
                  <a:pt x="3637194" y="2984865"/>
                  <a:pt x="3610004" y="2992636"/>
                </a:cubicBezTo>
                <a:cubicBezTo>
                  <a:pt x="3528435" y="3012062"/>
                  <a:pt x="3505129" y="3019832"/>
                  <a:pt x="3493476" y="3027602"/>
                </a:cubicBezTo>
                <a:cubicBezTo>
                  <a:pt x="3489592" y="3027602"/>
                  <a:pt x="3474055" y="3031488"/>
                  <a:pt x="3458518" y="3035373"/>
                </a:cubicBezTo>
                <a:cubicBezTo>
                  <a:pt x="3439097" y="3043143"/>
                  <a:pt x="3427444" y="3047028"/>
                  <a:pt x="3427444" y="3047028"/>
                </a:cubicBezTo>
                <a:cubicBezTo>
                  <a:pt x="3427444" y="3050914"/>
                  <a:pt x="3419675" y="3054799"/>
                  <a:pt x="3411907" y="3050914"/>
                </a:cubicBezTo>
                <a:cubicBezTo>
                  <a:pt x="3408022" y="3047028"/>
                  <a:pt x="3400254" y="3050914"/>
                  <a:pt x="3388601" y="3054799"/>
                </a:cubicBezTo>
                <a:cubicBezTo>
                  <a:pt x="3380833" y="3058684"/>
                  <a:pt x="3365296" y="3066454"/>
                  <a:pt x="3353643" y="3066454"/>
                </a:cubicBezTo>
                <a:cubicBezTo>
                  <a:pt x="3341990" y="3070340"/>
                  <a:pt x="3314800" y="3081995"/>
                  <a:pt x="3291495" y="3085880"/>
                </a:cubicBezTo>
                <a:cubicBezTo>
                  <a:pt x="3272073" y="3093651"/>
                  <a:pt x="3244883" y="3101421"/>
                  <a:pt x="3237115" y="3105306"/>
                </a:cubicBezTo>
                <a:cubicBezTo>
                  <a:pt x="3229346" y="3105306"/>
                  <a:pt x="3221578" y="3109192"/>
                  <a:pt x="3217693" y="3113077"/>
                </a:cubicBezTo>
                <a:cubicBezTo>
                  <a:pt x="3217693" y="3113077"/>
                  <a:pt x="3209925" y="3116962"/>
                  <a:pt x="3202156" y="3120847"/>
                </a:cubicBezTo>
                <a:cubicBezTo>
                  <a:pt x="3174967" y="3136388"/>
                  <a:pt x="3155545" y="3140273"/>
                  <a:pt x="3155545" y="3136388"/>
                </a:cubicBezTo>
                <a:cubicBezTo>
                  <a:pt x="3155545" y="3132503"/>
                  <a:pt x="3147777" y="3136388"/>
                  <a:pt x="3136124" y="3144158"/>
                </a:cubicBezTo>
                <a:cubicBezTo>
                  <a:pt x="3116702" y="3155814"/>
                  <a:pt x="3097281" y="3163584"/>
                  <a:pt x="3101165" y="3155814"/>
                </a:cubicBezTo>
                <a:cubicBezTo>
                  <a:pt x="3101165" y="3148044"/>
                  <a:pt x="3097281" y="3151929"/>
                  <a:pt x="3077860" y="3159699"/>
                </a:cubicBezTo>
                <a:cubicBezTo>
                  <a:pt x="3070091" y="3163584"/>
                  <a:pt x="3054554" y="3167470"/>
                  <a:pt x="3046786" y="3171355"/>
                </a:cubicBezTo>
                <a:cubicBezTo>
                  <a:pt x="3039017" y="3175240"/>
                  <a:pt x="3035133" y="3179125"/>
                  <a:pt x="3035133" y="3179125"/>
                </a:cubicBezTo>
                <a:cubicBezTo>
                  <a:pt x="3039017" y="3183010"/>
                  <a:pt x="3023480" y="3190781"/>
                  <a:pt x="2992406" y="3194666"/>
                </a:cubicBezTo>
                <a:cubicBezTo>
                  <a:pt x="2961332" y="3202436"/>
                  <a:pt x="2926374" y="3214092"/>
                  <a:pt x="2930258" y="3217977"/>
                </a:cubicBezTo>
                <a:cubicBezTo>
                  <a:pt x="2930258" y="3221862"/>
                  <a:pt x="2930258" y="3221862"/>
                  <a:pt x="2922489" y="3221862"/>
                </a:cubicBezTo>
                <a:cubicBezTo>
                  <a:pt x="2914721" y="3221862"/>
                  <a:pt x="2903068" y="3225748"/>
                  <a:pt x="2883647" y="3237403"/>
                </a:cubicBezTo>
                <a:cubicBezTo>
                  <a:pt x="2871994" y="3241288"/>
                  <a:pt x="2837036" y="3256829"/>
                  <a:pt x="2774887" y="3280140"/>
                </a:cubicBezTo>
                <a:cubicBezTo>
                  <a:pt x="2763234" y="3284026"/>
                  <a:pt x="2751582" y="3287911"/>
                  <a:pt x="2751582" y="3287911"/>
                </a:cubicBezTo>
                <a:cubicBezTo>
                  <a:pt x="2747698" y="3291796"/>
                  <a:pt x="2732161" y="3295681"/>
                  <a:pt x="2716624" y="3303452"/>
                </a:cubicBezTo>
                <a:cubicBezTo>
                  <a:pt x="2673896" y="3318992"/>
                  <a:pt x="2638938" y="3334533"/>
                  <a:pt x="2623401" y="3342304"/>
                </a:cubicBezTo>
                <a:cubicBezTo>
                  <a:pt x="2615633" y="3346189"/>
                  <a:pt x="2600095" y="3350074"/>
                  <a:pt x="2588443" y="3353959"/>
                </a:cubicBezTo>
                <a:cubicBezTo>
                  <a:pt x="2561253" y="3365615"/>
                  <a:pt x="2541832" y="3373385"/>
                  <a:pt x="2518526" y="3385041"/>
                </a:cubicBezTo>
                <a:cubicBezTo>
                  <a:pt x="2506873" y="3388926"/>
                  <a:pt x="2491336" y="3396696"/>
                  <a:pt x="2483567" y="3396696"/>
                </a:cubicBezTo>
                <a:cubicBezTo>
                  <a:pt x="2479683" y="3400581"/>
                  <a:pt x="2468030" y="3404467"/>
                  <a:pt x="2460262" y="3408352"/>
                </a:cubicBezTo>
                <a:cubicBezTo>
                  <a:pt x="2452494" y="3412237"/>
                  <a:pt x="2433072" y="3423893"/>
                  <a:pt x="2413651" y="3427778"/>
                </a:cubicBezTo>
                <a:cubicBezTo>
                  <a:pt x="2398114" y="3435548"/>
                  <a:pt x="2378692" y="3443319"/>
                  <a:pt x="2370924" y="3447204"/>
                </a:cubicBezTo>
                <a:cubicBezTo>
                  <a:pt x="2359271" y="3451089"/>
                  <a:pt x="2335966" y="3462745"/>
                  <a:pt x="2312660" y="3470515"/>
                </a:cubicBezTo>
                <a:cubicBezTo>
                  <a:pt x="2289354" y="3482171"/>
                  <a:pt x="2266049" y="3489941"/>
                  <a:pt x="2262165" y="3493826"/>
                </a:cubicBezTo>
                <a:cubicBezTo>
                  <a:pt x="2258280" y="3493826"/>
                  <a:pt x="2242743" y="3501597"/>
                  <a:pt x="2234975" y="3505482"/>
                </a:cubicBezTo>
                <a:cubicBezTo>
                  <a:pt x="2223322" y="3509367"/>
                  <a:pt x="2211669" y="3513252"/>
                  <a:pt x="2211669" y="3517137"/>
                </a:cubicBezTo>
                <a:cubicBezTo>
                  <a:pt x="2207785" y="3517137"/>
                  <a:pt x="2196132" y="3521023"/>
                  <a:pt x="2180595" y="3524908"/>
                </a:cubicBezTo>
                <a:cubicBezTo>
                  <a:pt x="2149521" y="3532678"/>
                  <a:pt x="2091257" y="3555989"/>
                  <a:pt x="2091257" y="3559875"/>
                </a:cubicBezTo>
                <a:cubicBezTo>
                  <a:pt x="2087373" y="3563760"/>
                  <a:pt x="2067952" y="3571530"/>
                  <a:pt x="2048530" y="3575415"/>
                </a:cubicBezTo>
                <a:cubicBezTo>
                  <a:pt x="2029109" y="3583186"/>
                  <a:pt x="1986382" y="3606497"/>
                  <a:pt x="1959192" y="3618153"/>
                </a:cubicBezTo>
                <a:cubicBezTo>
                  <a:pt x="1947539" y="3622038"/>
                  <a:pt x="1935887" y="3622038"/>
                  <a:pt x="1932002" y="3622038"/>
                </a:cubicBezTo>
                <a:cubicBezTo>
                  <a:pt x="1932002" y="3622038"/>
                  <a:pt x="1924233" y="3622038"/>
                  <a:pt x="1932002" y="3618153"/>
                </a:cubicBezTo>
                <a:cubicBezTo>
                  <a:pt x="1951424" y="3602612"/>
                  <a:pt x="2009687" y="3575415"/>
                  <a:pt x="2017456" y="3567645"/>
                </a:cubicBezTo>
                <a:cubicBezTo>
                  <a:pt x="2021340" y="3559875"/>
                  <a:pt x="1959192" y="3575415"/>
                  <a:pt x="1955308" y="3575415"/>
                </a:cubicBezTo>
                <a:cubicBezTo>
                  <a:pt x="1939771" y="3579301"/>
                  <a:pt x="1904812" y="3594841"/>
                  <a:pt x="1900928" y="3594841"/>
                </a:cubicBezTo>
                <a:cubicBezTo>
                  <a:pt x="1900928" y="3598727"/>
                  <a:pt x="1897044" y="3598727"/>
                  <a:pt x="1889275" y="3602612"/>
                </a:cubicBezTo>
                <a:cubicBezTo>
                  <a:pt x="1881507" y="3602612"/>
                  <a:pt x="1873738" y="3606497"/>
                  <a:pt x="1869854" y="3610382"/>
                </a:cubicBezTo>
                <a:cubicBezTo>
                  <a:pt x="1834896" y="3629808"/>
                  <a:pt x="1827127" y="3637579"/>
                  <a:pt x="1811590" y="3641464"/>
                </a:cubicBezTo>
                <a:cubicBezTo>
                  <a:pt x="1803821" y="3645349"/>
                  <a:pt x="1788284" y="3649234"/>
                  <a:pt x="1780516" y="3653119"/>
                </a:cubicBezTo>
                <a:cubicBezTo>
                  <a:pt x="1761095" y="3660890"/>
                  <a:pt x="1749442" y="3664775"/>
                  <a:pt x="1737789" y="3664775"/>
                </a:cubicBezTo>
                <a:cubicBezTo>
                  <a:pt x="1733905" y="3664775"/>
                  <a:pt x="1710599" y="3688086"/>
                  <a:pt x="1695062" y="3676431"/>
                </a:cubicBezTo>
                <a:cubicBezTo>
                  <a:pt x="1683409" y="3668660"/>
                  <a:pt x="1714483" y="3657005"/>
                  <a:pt x="1726136" y="3645349"/>
                </a:cubicBezTo>
                <a:cubicBezTo>
                  <a:pt x="1730021" y="3641464"/>
                  <a:pt x="1730021" y="3633693"/>
                  <a:pt x="1726136" y="3633693"/>
                </a:cubicBezTo>
                <a:cubicBezTo>
                  <a:pt x="1726136" y="3629808"/>
                  <a:pt x="1718368" y="3618153"/>
                  <a:pt x="1714483" y="3618153"/>
                </a:cubicBezTo>
                <a:cubicBezTo>
                  <a:pt x="1683409" y="3606497"/>
                  <a:pt x="1636798" y="3618153"/>
                  <a:pt x="1617377" y="3594841"/>
                </a:cubicBezTo>
                <a:cubicBezTo>
                  <a:pt x="1617377" y="3594841"/>
                  <a:pt x="1617377" y="3594841"/>
                  <a:pt x="1617377" y="3555989"/>
                </a:cubicBezTo>
                <a:cubicBezTo>
                  <a:pt x="1617377" y="3555989"/>
                  <a:pt x="1617377" y="3555989"/>
                  <a:pt x="1597955" y="3524908"/>
                </a:cubicBezTo>
                <a:cubicBezTo>
                  <a:pt x="1590187" y="3493826"/>
                  <a:pt x="1590187" y="3489941"/>
                  <a:pt x="1597955" y="3470515"/>
                </a:cubicBezTo>
                <a:cubicBezTo>
                  <a:pt x="1605724" y="3439433"/>
                  <a:pt x="1617377" y="3439433"/>
                  <a:pt x="1629029" y="3431663"/>
                </a:cubicBezTo>
                <a:cubicBezTo>
                  <a:pt x="1636798" y="3427778"/>
                  <a:pt x="1640683" y="3416122"/>
                  <a:pt x="1640683" y="3404467"/>
                </a:cubicBezTo>
                <a:cubicBezTo>
                  <a:pt x="1640683" y="3400581"/>
                  <a:pt x="1636798" y="3400581"/>
                  <a:pt x="1636798" y="3400581"/>
                </a:cubicBezTo>
                <a:cubicBezTo>
                  <a:pt x="1636798" y="3396696"/>
                  <a:pt x="1629029" y="3396696"/>
                  <a:pt x="1621261" y="3400581"/>
                </a:cubicBezTo>
                <a:cubicBezTo>
                  <a:pt x="1597955" y="3412237"/>
                  <a:pt x="1547460" y="3443319"/>
                  <a:pt x="1547460" y="3431663"/>
                </a:cubicBezTo>
                <a:cubicBezTo>
                  <a:pt x="1543576" y="3420007"/>
                  <a:pt x="1663988" y="3361730"/>
                  <a:pt x="1667872" y="3357844"/>
                </a:cubicBezTo>
                <a:cubicBezTo>
                  <a:pt x="1675641" y="3357844"/>
                  <a:pt x="1695062" y="3342304"/>
                  <a:pt x="1695062" y="3338418"/>
                </a:cubicBezTo>
                <a:cubicBezTo>
                  <a:pt x="1695062" y="3338418"/>
                  <a:pt x="1698946" y="3334533"/>
                  <a:pt x="1698946" y="3334533"/>
                </a:cubicBezTo>
                <a:cubicBezTo>
                  <a:pt x="1706715" y="3334533"/>
                  <a:pt x="1702830" y="3326763"/>
                  <a:pt x="1695062" y="3318992"/>
                </a:cubicBezTo>
                <a:cubicBezTo>
                  <a:pt x="1691178" y="3315107"/>
                  <a:pt x="1687293" y="3311222"/>
                  <a:pt x="1687293" y="3307337"/>
                </a:cubicBezTo>
                <a:cubicBezTo>
                  <a:pt x="1687293" y="3299566"/>
                  <a:pt x="1656220" y="3307337"/>
                  <a:pt x="1648451" y="3307337"/>
                </a:cubicBezTo>
                <a:cubicBezTo>
                  <a:pt x="1640683" y="3307337"/>
                  <a:pt x="1660104" y="3284026"/>
                  <a:pt x="1671757" y="3284026"/>
                </a:cubicBezTo>
                <a:cubicBezTo>
                  <a:pt x="1679525" y="3280140"/>
                  <a:pt x="1679525" y="3276255"/>
                  <a:pt x="1671757" y="3264600"/>
                </a:cubicBezTo>
                <a:cubicBezTo>
                  <a:pt x="1667872" y="3256829"/>
                  <a:pt x="1667872" y="3256829"/>
                  <a:pt x="1663988" y="3260714"/>
                </a:cubicBezTo>
                <a:cubicBezTo>
                  <a:pt x="1663988" y="3264600"/>
                  <a:pt x="1656220" y="3264600"/>
                  <a:pt x="1652335" y="3268485"/>
                </a:cubicBezTo>
                <a:cubicBezTo>
                  <a:pt x="1640683" y="3268485"/>
                  <a:pt x="1613492" y="3272370"/>
                  <a:pt x="1609608" y="3280140"/>
                </a:cubicBezTo>
                <a:cubicBezTo>
                  <a:pt x="1609608" y="3280140"/>
                  <a:pt x="1613492" y="3284026"/>
                  <a:pt x="1613492" y="3284026"/>
                </a:cubicBezTo>
                <a:cubicBezTo>
                  <a:pt x="1621261" y="3291796"/>
                  <a:pt x="1621261" y="3295681"/>
                  <a:pt x="1609608" y="3303452"/>
                </a:cubicBezTo>
                <a:cubicBezTo>
                  <a:pt x="1601840" y="3307337"/>
                  <a:pt x="1594071" y="3311222"/>
                  <a:pt x="1586303" y="3311222"/>
                </a:cubicBezTo>
                <a:cubicBezTo>
                  <a:pt x="1578534" y="3311222"/>
                  <a:pt x="1574650" y="3322878"/>
                  <a:pt x="1574650" y="3322878"/>
                </a:cubicBezTo>
                <a:cubicBezTo>
                  <a:pt x="1574650" y="3326763"/>
                  <a:pt x="1566882" y="3330648"/>
                  <a:pt x="1555229" y="3330648"/>
                </a:cubicBezTo>
                <a:cubicBezTo>
                  <a:pt x="1543576" y="3334533"/>
                  <a:pt x="1512502" y="3353959"/>
                  <a:pt x="1496964" y="3361730"/>
                </a:cubicBezTo>
                <a:cubicBezTo>
                  <a:pt x="1489196" y="3361730"/>
                  <a:pt x="1485312" y="3357844"/>
                  <a:pt x="1485312" y="3357844"/>
                </a:cubicBezTo>
                <a:cubicBezTo>
                  <a:pt x="1485312" y="3353959"/>
                  <a:pt x="1489196" y="3350074"/>
                  <a:pt x="1493080" y="3338418"/>
                </a:cubicBezTo>
                <a:cubicBezTo>
                  <a:pt x="1500849" y="3330648"/>
                  <a:pt x="1524154" y="3326763"/>
                  <a:pt x="1528039" y="3318992"/>
                </a:cubicBezTo>
                <a:cubicBezTo>
                  <a:pt x="1531923" y="3315107"/>
                  <a:pt x="1528039" y="3299566"/>
                  <a:pt x="1524154" y="3299566"/>
                </a:cubicBezTo>
                <a:cubicBezTo>
                  <a:pt x="1516386" y="3299566"/>
                  <a:pt x="1500849" y="3307337"/>
                  <a:pt x="1496964" y="3295681"/>
                </a:cubicBezTo>
                <a:cubicBezTo>
                  <a:pt x="1493080" y="3284026"/>
                  <a:pt x="1493080" y="3272370"/>
                  <a:pt x="1493080" y="3252944"/>
                </a:cubicBezTo>
                <a:cubicBezTo>
                  <a:pt x="1493080" y="3245174"/>
                  <a:pt x="1493080" y="3241288"/>
                  <a:pt x="1481428" y="3237403"/>
                </a:cubicBezTo>
                <a:cubicBezTo>
                  <a:pt x="1477544" y="3233518"/>
                  <a:pt x="1469775" y="3225748"/>
                  <a:pt x="1469775" y="3225748"/>
                </a:cubicBezTo>
                <a:cubicBezTo>
                  <a:pt x="1454238" y="3210207"/>
                  <a:pt x="1450354" y="3198551"/>
                  <a:pt x="1442585" y="3186896"/>
                </a:cubicBezTo>
                <a:cubicBezTo>
                  <a:pt x="1438701" y="3186896"/>
                  <a:pt x="1434817" y="3183010"/>
                  <a:pt x="1430932" y="3183010"/>
                </a:cubicBezTo>
                <a:cubicBezTo>
                  <a:pt x="1419279" y="3183010"/>
                  <a:pt x="1403742" y="3194666"/>
                  <a:pt x="1395974" y="3194666"/>
                </a:cubicBezTo>
                <a:cubicBezTo>
                  <a:pt x="1392089" y="3194666"/>
                  <a:pt x="1388205" y="3190781"/>
                  <a:pt x="1388205" y="3186896"/>
                </a:cubicBezTo>
                <a:cubicBezTo>
                  <a:pt x="1384321" y="3183010"/>
                  <a:pt x="1403742" y="3163584"/>
                  <a:pt x="1411511" y="3151929"/>
                </a:cubicBezTo>
                <a:cubicBezTo>
                  <a:pt x="1415395" y="3144158"/>
                  <a:pt x="1415395" y="3136388"/>
                  <a:pt x="1415395" y="3132503"/>
                </a:cubicBezTo>
                <a:cubicBezTo>
                  <a:pt x="1411511" y="3128618"/>
                  <a:pt x="1427048" y="3124732"/>
                  <a:pt x="1427048" y="3120847"/>
                </a:cubicBezTo>
                <a:cubicBezTo>
                  <a:pt x="1415395" y="3085880"/>
                  <a:pt x="1395974" y="3081995"/>
                  <a:pt x="1380437" y="3070340"/>
                </a:cubicBezTo>
                <a:cubicBezTo>
                  <a:pt x="1368784" y="3062569"/>
                  <a:pt x="1361016" y="3074225"/>
                  <a:pt x="1357131" y="3070340"/>
                </a:cubicBezTo>
                <a:cubicBezTo>
                  <a:pt x="1329942" y="3054799"/>
                  <a:pt x="1345479" y="3054799"/>
                  <a:pt x="1337710" y="3015947"/>
                </a:cubicBezTo>
                <a:cubicBezTo>
                  <a:pt x="1326057" y="2980980"/>
                  <a:pt x="1318288" y="2961554"/>
                  <a:pt x="1298867" y="2934358"/>
                </a:cubicBezTo>
                <a:cubicBezTo>
                  <a:pt x="1294983" y="2930473"/>
                  <a:pt x="1287214" y="2926587"/>
                  <a:pt x="1287214" y="2922702"/>
                </a:cubicBezTo>
                <a:cubicBezTo>
                  <a:pt x="1279446" y="2914932"/>
                  <a:pt x="1279446" y="2903276"/>
                  <a:pt x="1279446" y="2895506"/>
                </a:cubicBezTo>
                <a:cubicBezTo>
                  <a:pt x="1275562" y="2883850"/>
                  <a:pt x="1267793" y="2872195"/>
                  <a:pt x="1263909" y="2864424"/>
                </a:cubicBezTo>
                <a:cubicBezTo>
                  <a:pt x="1260025" y="2860539"/>
                  <a:pt x="1244488" y="2860539"/>
                  <a:pt x="1240603" y="2856654"/>
                </a:cubicBezTo>
                <a:cubicBezTo>
                  <a:pt x="1236719" y="2848883"/>
                  <a:pt x="1248372" y="2841113"/>
                  <a:pt x="1248372" y="2829457"/>
                </a:cubicBezTo>
                <a:cubicBezTo>
                  <a:pt x="1244488" y="2802261"/>
                  <a:pt x="1236719" y="2813917"/>
                  <a:pt x="1228950" y="2813917"/>
                </a:cubicBezTo>
                <a:cubicBezTo>
                  <a:pt x="1225066" y="2813917"/>
                  <a:pt x="1170687" y="2841113"/>
                  <a:pt x="1170687" y="2833343"/>
                </a:cubicBezTo>
                <a:cubicBezTo>
                  <a:pt x="1170687" y="2833343"/>
                  <a:pt x="1162918" y="2829457"/>
                  <a:pt x="1170687" y="2825572"/>
                </a:cubicBezTo>
                <a:cubicBezTo>
                  <a:pt x="1182340" y="2813917"/>
                  <a:pt x="1221182" y="2794491"/>
                  <a:pt x="1221182" y="2794491"/>
                </a:cubicBezTo>
                <a:cubicBezTo>
                  <a:pt x="1225066" y="2794491"/>
                  <a:pt x="1221182" y="2771179"/>
                  <a:pt x="1221182" y="2771179"/>
                </a:cubicBezTo>
                <a:cubicBezTo>
                  <a:pt x="1217298" y="2763409"/>
                  <a:pt x="1201760" y="2767294"/>
                  <a:pt x="1162918" y="2790605"/>
                </a:cubicBezTo>
                <a:cubicBezTo>
                  <a:pt x="1159034" y="2790605"/>
                  <a:pt x="1143497" y="2798376"/>
                  <a:pt x="1127959" y="2806146"/>
                </a:cubicBezTo>
                <a:cubicBezTo>
                  <a:pt x="1089117" y="2825572"/>
                  <a:pt x="1050275" y="2844998"/>
                  <a:pt x="1042506" y="2852769"/>
                </a:cubicBezTo>
                <a:cubicBezTo>
                  <a:pt x="1038621" y="2852769"/>
                  <a:pt x="1030853" y="2856654"/>
                  <a:pt x="1026969" y="2860539"/>
                </a:cubicBezTo>
                <a:cubicBezTo>
                  <a:pt x="1023084" y="2860539"/>
                  <a:pt x="1019200" y="2864424"/>
                  <a:pt x="1015316" y="2864424"/>
                </a:cubicBezTo>
                <a:cubicBezTo>
                  <a:pt x="1007547" y="2868309"/>
                  <a:pt x="1003663" y="2872195"/>
                  <a:pt x="1003663" y="2872195"/>
                </a:cubicBezTo>
                <a:cubicBezTo>
                  <a:pt x="999779" y="2872195"/>
                  <a:pt x="995895" y="2876080"/>
                  <a:pt x="999779" y="2876080"/>
                </a:cubicBezTo>
                <a:cubicBezTo>
                  <a:pt x="999779" y="2876080"/>
                  <a:pt x="976474" y="2891621"/>
                  <a:pt x="972589" y="2891621"/>
                </a:cubicBezTo>
                <a:cubicBezTo>
                  <a:pt x="972589" y="2891621"/>
                  <a:pt x="929862" y="2930473"/>
                  <a:pt x="918209" y="2914932"/>
                </a:cubicBezTo>
                <a:cubicBezTo>
                  <a:pt x="910441" y="2899391"/>
                  <a:pt x="960936" y="2879965"/>
                  <a:pt x="960936" y="2879965"/>
                </a:cubicBezTo>
                <a:cubicBezTo>
                  <a:pt x="968705" y="2876080"/>
                  <a:pt x="976474" y="2872195"/>
                  <a:pt x="976474" y="2872195"/>
                </a:cubicBezTo>
                <a:cubicBezTo>
                  <a:pt x="980358" y="2868309"/>
                  <a:pt x="1011432" y="2852769"/>
                  <a:pt x="1042506" y="2837228"/>
                </a:cubicBezTo>
                <a:cubicBezTo>
                  <a:pt x="1054159" y="2833343"/>
                  <a:pt x="1065812" y="2825572"/>
                  <a:pt x="1069696" y="2821687"/>
                </a:cubicBezTo>
                <a:cubicBezTo>
                  <a:pt x="1073580" y="2821687"/>
                  <a:pt x="1085233" y="2813917"/>
                  <a:pt x="1096885" y="2810031"/>
                </a:cubicBezTo>
                <a:cubicBezTo>
                  <a:pt x="1108538" y="2806146"/>
                  <a:pt x="1116307" y="2802261"/>
                  <a:pt x="1120191" y="2798376"/>
                </a:cubicBezTo>
                <a:cubicBezTo>
                  <a:pt x="1120191" y="2794491"/>
                  <a:pt x="1131844" y="2790605"/>
                  <a:pt x="1143497" y="2786720"/>
                </a:cubicBezTo>
                <a:cubicBezTo>
                  <a:pt x="1151265" y="2782835"/>
                  <a:pt x="1162918" y="2775065"/>
                  <a:pt x="1166802" y="2775065"/>
                </a:cubicBezTo>
                <a:cubicBezTo>
                  <a:pt x="1170687" y="2771179"/>
                  <a:pt x="1186224" y="2763409"/>
                  <a:pt x="1201760" y="2755639"/>
                </a:cubicBezTo>
                <a:cubicBezTo>
                  <a:pt x="1213413" y="2751753"/>
                  <a:pt x="1213413" y="2743983"/>
                  <a:pt x="1197876" y="2732327"/>
                </a:cubicBezTo>
                <a:cubicBezTo>
                  <a:pt x="1190108" y="2724557"/>
                  <a:pt x="1186224" y="2716787"/>
                  <a:pt x="1186224" y="2701246"/>
                </a:cubicBezTo>
                <a:cubicBezTo>
                  <a:pt x="1182340" y="2689590"/>
                  <a:pt x="1178455" y="2681820"/>
                  <a:pt x="1178455" y="2677935"/>
                </a:cubicBezTo>
                <a:cubicBezTo>
                  <a:pt x="1174571" y="2677935"/>
                  <a:pt x="1174571" y="2674049"/>
                  <a:pt x="1182340" y="2666279"/>
                </a:cubicBezTo>
                <a:cubicBezTo>
                  <a:pt x="1186224" y="2662394"/>
                  <a:pt x="1190108" y="2658509"/>
                  <a:pt x="1190108" y="2650738"/>
                </a:cubicBezTo>
                <a:cubicBezTo>
                  <a:pt x="1190108" y="2646853"/>
                  <a:pt x="1193992" y="2639083"/>
                  <a:pt x="1193992" y="2635197"/>
                </a:cubicBezTo>
                <a:cubicBezTo>
                  <a:pt x="1193992" y="2631312"/>
                  <a:pt x="1197876" y="2623542"/>
                  <a:pt x="1197876" y="2619657"/>
                </a:cubicBezTo>
                <a:cubicBezTo>
                  <a:pt x="1193992" y="2619657"/>
                  <a:pt x="1197876" y="2611886"/>
                  <a:pt x="1201760" y="2608001"/>
                </a:cubicBezTo>
                <a:cubicBezTo>
                  <a:pt x="1205645" y="2600231"/>
                  <a:pt x="1205645" y="2596346"/>
                  <a:pt x="1205645" y="2592460"/>
                </a:cubicBezTo>
                <a:cubicBezTo>
                  <a:pt x="1205645" y="2588575"/>
                  <a:pt x="1190108" y="2588575"/>
                  <a:pt x="1182340" y="2592460"/>
                </a:cubicBezTo>
                <a:cubicBezTo>
                  <a:pt x="1174571" y="2592460"/>
                  <a:pt x="1170687" y="2584690"/>
                  <a:pt x="1170687" y="2584690"/>
                </a:cubicBezTo>
                <a:cubicBezTo>
                  <a:pt x="1170687" y="2584690"/>
                  <a:pt x="1170687" y="2580805"/>
                  <a:pt x="1174571" y="2576920"/>
                </a:cubicBezTo>
                <a:cubicBezTo>
                  <a:pt x="1182340" y="2569149"/>
                  <a:pt x="1209529" y="2553608"/>
                  <a:pt x="1213413" y="2553608"/>
                </a:cubicBezTo>
                <a:cubicBezTo>
                  <a:pt x="1225066" y="2545838"/>
                  <a:pt x="1228950" y="2530297"/>
                  <a:pt x="1225066" y="2522527"/>
                </a:cubicBezTo>
                <a:cubicBezTo>
                  <a:pt x="1221182" y="2518642"/>
                  <a:pt x="1217298" y="2510871"/>
                  <a:pt x="1217298" y="2503101"/>
                </a:cubicBezTo>
                <a:cubicBezTo>
                  <a:pt x="1213413" y="2495330"/>
                  <a:pt x="1213413" y="2491445"/>
                  <a:pt x="1205645" y="2487560"/>
                </a:cubicBezTo>
                <a:cubicBezTo>
                  <a:pt x="1197876" y="2483675"/>
                  <a:pt x="1108538" y="2549723"/>
                  <a:pt x="1104654" y="2530297"/>
                </a:cubicBezTo>
                <a:cubicBezTo>
                  <a:pt x="1104654" y="2514756"/>
                  <a:pt x="1147381" y="2495330"/>
                  <a:pt x="1174571" y="2483675"/>
                </a:cubicBezTo>
                <a:cubicBezTo>
                  <a:pt x="1186224" y="2479790"/>
                  <a:pt x="1193992" y="2472019"/>
                  <a:pt x="1197876" y="2472019"/>
                </a:cubicBezTo>
                <a:cubicBezTo>
                  <a:pt x="1197876" y="2472019"/>
                  <a:pt x="1201760" y="2468134"/>
                  <a:pt x="1205645" y="2464249"/>
                </a:cubicBezTo>
                <a:cubicBezTo>
                  <a:pt x="1209529" y="2456478"/>
                  <a:pt x="1244488" y="2437052"/>
                  <a:pt x="1260025" y="2433167"/>
                </a:cubicBezTo>
                <a:cubicBezTo>
                  <a:pt x="1271678" y="2429282"/>
                  <a:pt x="1306636" y="2413741"/>
                  <a:pt x="1310520" y="2405971"/>
                </a:cubicBezTo>
                <a:cubicBezTo>
                  <a:pt x="1310520" y="2405971"/>
                  <a:pt x="1314404" y="2402086"/>
                  <a:pt x="1318288" y="2402086"/>
                </a:cubicBezTo>
                <a:cubicBezTo>
                  <a:pt x="1318288" y="2402086"/>
                  <a:pt x="1329942" y="2398200"/>
                  <a:pt x="1337710" y="2394315"/>
                </a:cubicBezTo>
                <a:cubicBezTo>
                  <a:pt x="1349363" y="2386545"/>
                  <a:pt x="1349363" y="2386545"/>
                  <a:pt x="1349363" y="2378774"/>
                </a:cubicBezTo>
                <a:cubicBezTo>
                  <a:pt x="1349363" y="2367119"/>
                  <a:pt x="1349363" y="2367119"/>
                  <a:pt x="1333825" y="2378774"/>
                </a:cubicBezTo>
                <a:cubicBezTo>
                  <a:pt x="1329942" y="2382660"/>
                  <a:pt x="1306636" y="2394315"/>
                  <a:pt x="1283330" y="2405971"/>
                </a:cubicBezTo>
                <a:cubicBezTo>
                  <a:pt x="1260025" y="2413741"/>
                  <a:pt x="1240603" y="2425397"/>
                  <a:pt x="1232835" y="2429282"/>
                </a:cubicBezTo>
                <a:cubicBezTo>
                  <a:pt x="1228950" y="2433167"/>
                  <a:pt x="1217298" y="2437052"/>
                  <a:pt x="1205645" y="2440938"/>
                </a:cubicBezTo>
                <a:cubicBezTo>
                  <a:pt x="1193992" y="2440938"/>
                  <a:pt x="1182340" y="2444823"/>
                  <a:pt x="1178455" y="2448708"/>
                </a:cubicBezTo>
                <a:cubicBezTo>
                  <a:pt x="1178455" y="2448708"/>
                  <a:pt x="1170687" y="2452593"/>
                  <a:pt x="1166802" y="2452593"/>
                </a:cubicBezTo>
                <a:cubicBezTo>
                  <a:pt x="1162918" y="2452593"/>
                  <a:pt x="1155150" y="2452593"/>
                  <a:pt x="1151265" y="2456478"/>
                </a:cubicBezTo>
                <a:cubicBezTo>
                  <a:pt x="1147381" y="2460364"/>
                  <a:pt x="1143497" y="2460364"/>
                  <a:pt x="1139613" y="2456478"/>
                </a:cubicBezTo>
                <a:cubicBezTo>
                  <a:pt x="1135728" y="2456478"/>
                  <a:pt x="1135728" y="2452593"/>
                  <a:pt x="1143497" y="2448708"/>
                </a:cubicBezTo>
                <a:cubicBezTo>
                  <a:pt x="1151265" y="2444823"/>
                  <a:pt x="1155150" y="2440938"/>
                  <a:pt x="1221182" y="2413741"/>
                </a:cubicBezTo>
                <a:cubicBezTo>
                  <a:pt x="1283330" y="2382660"/>
                  <a:pt x="1314404" y="2371004"/>
                  <a:pt x="1329942" y="2359348"/>
                </a:cubicBezTo>
                <a:cubicBezTo>
                  <a:pt x="1333825" y="2355463"/>
                  <a:pt x="1345479" y="2351578"/>
                  <a:pt x="1361016" y="2347693"/>
                </a:cubicBezTo>
                <a:cubicBezTo>
                  <a:pt x="1376553" y="2343808"/>
                  <a:pt x="1388205" y="2339922"/>
                  <a:pt x="1388205" y="2339922"/>
                </a:cubicBezTo>
                <a:cubicBezTo>
                  <a:pt x="1388205" y="2336037"/>
                  <a:pt x="1399858" y="2332152"/>
                  <a:pt x="1411511" y="2328267"/>
                </a:cubicBezTo>
                <a:cubicBezTo>
                  <a:pt x="1430932" y="2316611"/>
                  <a:pt x="1446469" y="2308841"/>
                  <a:pt x="1442585" y="2304956"/>
                </a:cubicBezTo>
                <a:cubicBezTo>
                  <a:pt x="1442585" y="2304956"/>
                  <a:pt x="1446469" y="2301070"/>
                  <a:pt x="1450354" y="2301070"/>
                </a:cubicBezTo>
                <a:cubicBezTo>
                  <a:pt x="1458122" y="2301070"/>
                  <a:pt x="1469775" y="2297185"/>
                  <a:pt x="1477544" y="2293300"/>
                </a:cubicBezTo>
                <a:cubicBezTo>
                  <a:pt x="1485312" y="2285530"/>
                  <a:pt x="1500849" y="2277759"/>
                  <a:pt x="1512502" y="2273874"/>
                </a:cubicBezTo>
                <a:cubicBezTo>
                  <a:pt x="1524154" y="2269989"/>
                  <a:pt x="1539692" y="2262218"/>
                  <a:pt x="1547460" y="2258333"/>
                </a:cubicBezTo>
                <a:cubicBezTo>
                  <a:pt x="1555229" y="2250563"/>
                  <a:pt x="1566882" y="2246678"/>
                  <a:pt x="1570766" y="2246678"/>
                </a:cubicBezTo>
                <a:cubicBezTo>
                  <a:pt x="1574650" y="2246678"/>
                  <a:pt x="1590187" y="2238907"/>
                  <a:pt x="1609608" y="2227252"/>
                </a:cubicBezTo>
                <a:cubicBezTo>
                  <a:pt x="1629029" y="2219481"/>
                  <a:pt x="1648451" y="2207826"/>
                  <a:pt x="1652335" y="2207826"/>
                </a:cubicBezTo>
                <a:cubicBezTo>
                  <a:pt x="1660104" y="2203941"/>
                  <a:pt x="1679525" y="2196170"/>
                  <a:pt x="1749442" y="2165089"/>
                </a:cubicBezTo>
                <a:cubicBezTo>
                  <a:pt x="1757211" y="2161203"/>
                  <a:pt x="1768863" y="2157318"/>
                  <a:pt x="1776632" y="2153433"/>
                </a:cubicBezTo>
                <a:cubicBezTo>
                  <a:pt x="1780516" y="2153433"/>
                  <a:pt x="1799937" y="2141777"/>
                  <a:pt x="1819358" y="2134007"/>
                </a:cubicBezTo>
                <a:cubicBezTo>
                  <a:pt x="1842664" y="2126237"/>
                  <a:pt x="1865970" y="2114581"/>
                  <a:pt x="1877622" y="2110696"/>
                </a:cubicBezTo>
                <a:cubicBezTo>
                  <a:pt x="1885391" y="2102925"/>
                  <a:pt x="1900928" y="2099040"/>
                  <a:pt x="1904812" y="2095155"/>
                </a:cubicBezTo>
                <a:cubicBezTo>
                  <a:pt x="1912581" y="2091270"/>
                  <a:pt x="1928118" y="2083499"/>
                  <a:pt x="1943655" y="2075729"/>
                </a:cubicBezTo>
                <a:cubicBezTo>
                  <a:pt x="1947539" y="2075729"/>
                  <a:pt x="1959192" y="2071844"/>
                  <a:pt x="1966961" y="2067959"/>
                </a:cubicBezTo>
                <a:cubicBezTo>
                  <a:pt x="1970845" y="2064073"/>
                  <a:pt x="1982497" y="2060188"/>
                  <a:pt x="1986382" y="2060188"/>
                </a:cubicBezTo>
                <a:cubicBezTo>
                  <a:pt x="1994150" y="2056303"/>
                  <a:pt x="2009687" y="2052418"/>
                  <a:pt x="2021340" y="2044647"/>
                </a:cubicBezTo>
                <a:cubicBezTo>
                  <a:pt x="2048530" y="2032992"/>
                  <a:pt x="2064067" y="2025221"/>
                  <a:pt x="2087373" y="2017451"/>
                </a:cubicBezTo>
                <a:cubicBezTo>
                  <a:pt x="2122331" y="2009681"/>
                  <a:pt x="2145637" y="2001910"/>
                  <a:pt x="2168942" y="1990255"/>
                </a:cubicBezTo>
                <a:cubicBezTo>
                  <a:pt x="2176711" y="1986370"/>
                  <a:pt x="2196132" y="1978599"/>
                  <a:pt x="2207785" y="1974714"/>
                </a:cubicBezTo>
                <a:cubicBezTo>
                  <a:pt x="2219438" y="1970829"/>
                  <a:pt x="2234975" y="1966944"/>
                  <a:pt x="2238859" y="1963058"/>
                </a:cubicBezTo>
                <a:cubicBezTo>
                  <a:pt x="2242743" y="1959173"/>
                  <a:pt x="2254396" y="1955288"/>
                  <a:pt x="2258280" y="1955288"/>
                </a:cubicBezTo>
                <a:cubicBezTo>
                  <a:pt x="2277702" y="1947518"/>
                  <a:pt x="2351503" y="1920321"/>
                  <a:pt x="2367040" y="1912551"/>
                </a:cubicBezTo>
                <a:cubicBezTo>
                  <a:pt x="2374808" y="1908666"/>
                  <a:pt x="2386461" y="1904780"/>
                  <a:pt x="2398114" y="1900895"/>
                </a:cubicBezTo>
                <a:cubicBezTo>
                  <a:pt x="2409766" y="1897010"/>
                  <a:pt x="2421419" y="1893125"/>
                  <a:pt x="2425304" y="1893125"/>
                </a:cubicBezTo>
                <a:cubicBezTo>
                  <a:pt x="2436957" y="1885354"/>
                  <a:pt x="2471915" y="1873699"/>
                  <a:pt x="2502989" y="1865928"/>
                </a:cubicBezTo>
                <a:cubicBezTo>
                  <a:pt x="2522410" y="1862043"/>
                  <a:pt x="2537947" y="1854273"/>
                  <a:pt x="2541832" y="1850388"/>
                </a:cubicBezTo>
                <a:cubicBezTo>
                  <a:pt x="2545716" y="1850388"/>
                  <a:pt x="2549600" y="1846502"/>
                  <a:pt x="2553484" y="1846502"/>
                </a:cubicBezTo>
                <a:cubicBezTo>
                  <a:pt x="2557369" y="1846502"/>
                  <a:pt x="2561253" y="1842617"/>
                  <a:pt x="2557369" y="1842617"/>
                </a:cubicBezTo>
                <a:cubicBezTo>
                  <a:pt x="2557369" y="1842617"/>
                  <a:pt x="2549600" y="1842617"/>
                  <a:pt x="2541832" y="1846502"/>
                </a:cubicBezTo>
                <a:cubicBezTo>
                  <a:pt x="2526295" y="1850388"/>
                  <a:pt x="2526295" y="1842617"/>
                  <a:pt x="2545716" y="1838732"/>
                </a:cubicBezTo>
                <a:cubicBezTo>
                  <a:pt x="2549600" y="1834847"/>
                  <a:pt x="2561253" y="1830962"/>
                  <a:pt x="2565137" y="1830962"/>
                </a:cubicBezTo>
                <a:cubicBezTo>
                  <a:pt x="2569021" y="1827076"/>
                  <a:pt x="2572906" y="1827076"/>
                  <a:pt x="2576790" y="1823191"/>
                </a:cubicBezTo>
                <a:cubicBezTo>
                  <a:pt x="2576790" y="1823191"/>
                  <a:pt x="2584558" y="1819306"/>
                  <a:pt x="2596211" y="1815421"/>
                </a:cubicBezTo>
                <a:cubicBezTo>
                  <a:pt x="2607864" y="1811536"/>
                  <a:pt x="2619517" y="1807650"/>
                  <a:pt x="2619517" y="1807650"/>
                </a:cubicBezTo>
                <a:cubicBezTo>
                  <a:pt x="2623401" y="1799880"/>
                  <a:pt x="2534063" y="1823191"/>
                  <a:pt x="2506873" y="1838732"/>
                </a:cubicBezTo>
                <a:cubicBezTo>
                  <a:pt x="2502989" y="1842617"/>
                  <a:pt x="2491336" y="1846502"/>
                  <a:pt x="2479683" y="1850388"/>
                </a:cubicBezTo>
                <a:cubicBezTo>
                  <a:pt x="2456378" y="1854273"/>
                  <a:pt x="2413651" y="1865928"/>
                  <a:pt x="2409766" y="1873699"/>
                </a:cubicBezTo>
                <a:cubicBezTo>
                  <a:pt x="2405882" y="1873699"/>
                  <a:pt x="2394229" y="1877584"/>
                  <a:pt x="2378692" y="1881469"/>
                </a:cubicBezTo>
                <a:cubicBezTo>
                  <a:pt x="2367040" y="1885354"/>
                  <a:pt x="2355387" y="1889240"/>
                  <a:pt x="2355387" y="1893125"/>
                </a:cubicBezTo>
                <a:cubicBezTo>
                  <a:pt x="2355387" y="1893125"/>
                  <a:pt x="2347618" y="1897010"/>
                  <a:pt x="2343734" y="1897010"/>
                </a:cubicBezTo>
                <a:cubicBezTo>
                  <a:pt x="2339850" y="1897010"/>
                  <a:pt x="2332081" y="1900895"/>
                  <a:pt x="2324313" y="1904780"/>
                </a:cubicBezTo>
                <a:cubicBezTo>
                  <a:pt x="2316544" y="1912551"/>
                  <a:pt x="2301007" y="1916436"/>
                  <a:pt x="2293239" y="1912551"/>
                </a:cubicBezTo>
                <a:cubicBezTo>
                  <a:pt x="2289354" y="1912551"/>
                  <a:pt x="2285470" y="1912551"/>
                  <a:pt x="2277702" y="1916436"/>
                </a:cubicBezTo>
                <a:cubicBezTo>
                  <a:pt x="2269933" y="1924206"/>
                  <a:pt x="2266049" y="1924206"/>
                  <a:pt x="2262165" y="1924206"/>
                </a:cubicBezTo>
                <a:cubicBezTo>
                  <a:pt x="2258280" y="1920321"/>
                  <a:pt x="2238859" y="1928092"/>
                  <a:pt x="2242743" y="1935862"/>
                </a:cubicBezTo>
                <a:cubicBezTo>
                  <a:pt x="2242743" y="1935862"/>
                  <a:pt x="2234975" y="1939747"/>
                  <a:pt x="2223322" y="1943632"/>
                </a:cubicBezTo>
                <a:cubicBezTo>
                  <a:pt x="2215554" y="1947518"/>
                  <a:pt x="2196132" y="1951403"/>
                  <a:pt x="2184479" y="1959173"/>
                </a:cubicBezTo>
                <a:cubicBezTo>
                  <a:pt x="2165058" y="1966944"/>
                  <a:pt x="2161174" y="1966944"/>
                  <a:pt x="2176711" y="1966944"/>
                </a:cubicBezTo>
                <a:cubicBezTo>
                  <a:pt x="2184479" y="1963058"/>
                  <a:pt x="2192248" y="1963058"/>
                  <a:pt x="2192248" y="1966944"/>
                </a:cubicBezTo>
                <a:cubicBezTo>
                  <a:pt x="2188363" y="1974714"/>
                  <a:pt x="2122331" y="2001910"/>
                  <a:pt x="2095141" y="2005795"/>
                </a:cubicBezTo>
                <a:cubicBezTo>
                  <a:pt x="2091257" y="2009681"/>
                  <a:pt x="2087373" y="2009681"/>
                  <a:pt x="2087373" y="2013566"/>
                </a:cubicBezTo>
                <a:cubicBezTo>
                  <a:pt x="2087373" y="2013566"/>
                  <a:pt x="2083488" y="2013566"/>
                  <a:pt x="2075720" y="2013566"/>
                </a:cubicBezTo>
                <a:cubicBezTo>
                  <a:pt x="2071836" y="2013566"/>
                  <a:pt x="2064067" y="2017451"/>
                  <a:pt x="2056299" y="2021336"/>
                </a:cubicBezTo>
                <a:cubicBezTo>
                  <a:pt x="2044646" y="2025221"/>
                  <a:pt x="2021340" y="2036877"/>
                  <a:pt x="1994150" y="2044647"/>
                </a:cubicBezTo>
                <a:cubicBezTo>
                  <a:pt x="1986382" y="2044647"/>
                  <a:pt x="1970845" y="2048533"/>
                  <a:pt x="1966961" y="2052418"/>
                </a:cubicBezTo>
                <a:cubicBezTo>
                  <a:pt x="1947539" y="2060188"/>
                  <a:pt x="1885391" y="2079614"/>
                  <a:pt x="1881507" y="2075729"/>
                </a:cubicBezTo>
                <a:cubicBezTo>
                  <a:pt x="1877622" y="2075729"/>
                  <a:pt x="1889275" y="2067959"/>
                  <a:pt x="1908696" y="2060188"/>
                </a:cubicBezTo>
                <a:cubicBezTo>
                  <a:pt x="1959192" y="2040762"/>
                  <a:pt x="1966961" y="2036877"/>
                  <a:pt x="1966961" y="2032992"/>
                </a:cubicBezTo>
                <a:cubicBezTo>
                  <a:pt x="1963076" y="2029107"/>
                  <a:pt x="1978613" y="2005795"/>
                  <a:pt x="1990266" y="1998025"/>
                </a:cubicBezTo>
                <a:cubicBezTo>
                  <a:pt x="1994150" y="1994140"/>
                  <a:pt x="2005803" y="1990255"/>
                  <a:pt x="2013572" y="1986370"/>
                </a:cubicBezTo>
                <a:cubicBezTo>
                  <a:pt x="2021340" y="1982484"/>
                  <a:pt x="2032993" y="1978599"/>
                  <a:pt x="2036877" y="1974714"/>
                </a:cubicBezTo>
                <a:cubicBezTo>
                  <a:pt x="2056299" y="1966944"/>
                  <a:pt x="2079604" y="1955288"/>
                  <a:pt x="2091257" y="1951403"/>
                </a:cubicBezTo>
                <a:cubicBezTo>
                  <a:pt x="2110678" y="1947518"/>
                  <a:pt x="2118447" y="1943632"/>
                  <a:pt x="2114562" y="1939747"/>
                </a:cubicBezTo>
                <a:cubicBezTo>
                  <a:pt x="2110678" y="1935862"/>
                  <a:pt x="2114562" y="1931977"/>
                  <a:pt x="2118447" y="1939747"/>
                </a:cubicBezTo>
                <a:cubicBezTo>
                  <a:pt x="2122331" y="1943632"/>
                  <a:pt x="2126215" y="1943632"/>
                  <a:pt x="2137868" y="1935862"/>
                </a:cubicBezTo>
                <a:cubicBezTo>
                  <a:pt x="2145637" y="1931977"/>
                  <a:pt x="2157290" y="1928092"/>
                  <a:pt x="2165058" y="1928092"/>
                </a:cubicBezTo>
                <a:cubicBezTo>
                  <a:pt x="2184479" y="1920321"/>
                  <a:pt x="2203900" y="1908666"/>
                  <a:pt x="2203900" y="1904780"/>
                </a:cubicBezTo>
                <a:cubicBezTo>
                  <a:pt x="2203900" y="1900895"/>
                  <a:pt x="2215554" y="1897010"/>
                  <a:pt x="2246628" y="1889240"/>
                </a:cubicBezTo>
                <a:cubicBezTo>
                  <a:pt x="2262165" y="1885354"/>
                  <a:pt x="2273817" y="1881469"/>
                  <a:pt x="2277702" y="1881469"/>
                </a:cubicBezTo>
                <a:cubicBezTo>
                  <a:pt x="2281586" y="1877584"/>
                  <a:pt x="2312660" y="1865928"/>
                  <a:pt x="2335966" y="1862043"/>
                </a:cubicBezTo>
                <a:cubicBezTo>
                  <a:pt x="2343734" y="1858158"/>
                  <a:pt x="2367040" y="1850388"/>
                  <a:pt x="2386461" y="1842617"/>
                </a:cubicBezTo>
                <a:cubicBezTo>
                  <a:pt x="2405882" y="1834847"/>
                  <a:pt x="2436957" y="1827076"/>
                  <a:pt x="2456378" y="1819306"/>
                </a:cubicBezTo>
                <a:cubicBezTo>
                  <a:pt x="2475799" y="1815421"/>
                  <a:pt x="2499105" y="1807650"/>
                  <a:pt x="2502989" y="1803765"/>
                </a:cubicBezTo>
                <a:cubicBezTo>
                  <a:pt x="2510758" y="1799880"/>
                  <a:pt x="2534063" y="1792110"/>
                  <a:pt x="2553484" y="1784339"/>
                </a:cubicBezTo>
                <a:cubicBezTo>
                  <a:pt x="2576790" y="1776569"/>
                  <a:pt x="2607864" y="1764913"/>
                  <a:pt x="2627285" y="1761028"/>
                </a:cubicBezTo>
                <a:cubicBezTo>
                  <a:pt x="2642823" y="1753258"/>
                  <a:pt x="2670012" y="1745487"/>
                  <a:pt x="2681665" y="1745487"/>
                </a:cubicBezTo>
                <a:cubicBezTo>
                  <a:pt x="2708855" y="1737717"/>
                  <a:pt x="2716624" y="1733832"/>
                  <a:pt x="2716624" y="1729946"/>
                </a:cubicBezTo>
                <a:cubicBezTo>
                  <a:pt x="2716624" y="1726061"/>
                  <a:pt x="2712739" y="1726061"/>
                  <a:pt x="2708855" y="1726061"/>
                </a:cubicBezTo>
                <a:cubicBezTo>
                  <a:pt x="2704970" y="1726061"/>
                  <a:pt x="2697202" y="1722176"/>
                  <a:pt x="2693318" y="1722176"/>
                </a:cubicBezTo>
                <a:cubicBezTo>
                  <a:pt x="2685549" y="1718291"/>
                  <a:pt x="2646707" y="1726061"/>
                  <a:pt x="2611748" y="1741602"/>
                </a:cubicBezTo>
                <a:cubicBezTo>
                  <a:pt x="2592327" y="1749372"/>
                  <a:pt x="2584558" y="1757143"/>
                  <a:pt x="2603980" y="1753258"/>
                </a:cubicBezTo>
                <a:cubicBezTo>
                  <a:pt x="2615633" y="1753258"/>
                  <a:pt x="2615633" y="1753258"/>
                  <a:pt x="2600095" y="1757143"/>
                </a:cubicBezTo>
                <a:cubicBezTo>
                  <a:pt x="2588443" y="1764913"/>
                  <a:pt x="2572906" y="1768798"/>
                  <a:pt x="2537947" y="1776569"/>
                </a:cubicBezTo>
                <a:cubicBezTo>
                  <a:pt x="2522410" y="1780454"/>
                  <a:pt x="2518526" y="1780454"/>
                  <a:pt x="2522410" y="1776569"/>
                </a:cubicBezTo>
                <a:cubicBezTo>
                  <a:pt x="2530179" y="1772684"/>
                  <a:pt x="2526295" y="1768798"/>
                  <a:pt x="2514642" y="1768798"/>
                </a:cubicBezTo>
                <a:cubicBezTo>
                  <a:pt x="2510758" y="1772684"/>
                  <a:pt x="2510758" y="1768798"/>
                  <a:pt x="2510758" y="1768798"/>
                </a:cubicBezTo>
                <a:cubicBezTo>
                  <a:pt x="2510758" y="1768798"/>
                  <a:pt x="2514642" y="1764913"/>
                  <a:pt x="2518526" y="1764913"/>
                </a:cubicBezTo>
                <a:cubicBezTo>
                  <a:pt x="2526295" y="1761028"/>
                  <a:pt x="2530179" y="1757143"/>
                  <a:pt x="2522410" y="1757143"/>
                </a:cubicBezTo>
                <a:cubicBezTo>
                  <a:pt x="2518526" y="1753258"/>
                  <a:pt x="2518526" y="1753258"/>
                  <a:pt x="2518526" y="1745487"/>
                </a:cubicBezTo>
                <a:cubicBezTo>
                  <a:pt x="2518526" y="1737717"/>
                  <a:pt x="2518526" y="1737717"/>
                  <a:pt x="2502989" y="1741602"/>
                </a:cubicBezTo>
                <a:cubicBezTo>
                  <a:pt x="2499105" y="1745487"/>
                  <a:pt x="2479683" y="1753258"/>
                  <a:pt x="2464146" y="1757143"/>
                </a:cubicBezTo>
                <a:cubicBezTo>
                  <a:pt x="2436957" y="1768798"/>
                  <a:pt x="2409766" y="1776569"/>
                  <a:pt x="2405882" y="1772684"/>
                </a:cubicBezTo>
                <a:cubicBezTo>
                  <a:pt x="2405882" y="1772684"/>
                  <a:pt x="2405882" y="1768798"/>
                  <a:pt x="2409766" y="1768798"/>
                </a:cubicBezTo>
                <a:cubicBezTo>
                  <a:pt x="2417535" y="1761028"/>
                  <a:pt x="2409766" y="1761028"/>
                  <a:pt x="2401998" y="1764913"/>
                </a:cubicBezTo>
                <a:cubicBezTo>
                  <a:pt x="2386461" y="1768798"/>
                  <a:pt x="2378692" y="1776569"/>
                  <a:pt x="2382577" y="1776569"/>
                </a:cubicBezTo>
                <a:cubicBezTo>
                  <a:pt x="2382577" y="1780454"/>
                  <a:pt x="2378692" y="1780454"/>
                  <a:pt x="2370924" y="1784339"/>
                </a:cubicBezTo>
                <a:cubicBezTo>
                  <a:pt x="2363156" y="1784339"/>
                  <a:pt x="2355387" y="1788224"/>
                  <a:pt x="2355387" y="1788224"/>
                </a:cubicBezTo>
                <a:cubicBezTo>
                  <a:pt x="2355387" y="1792110"/>
                  <a:pt x="2347618" y="1792110"/>
                  <a:pt x="2335966" y="1795995"/>
                </a:cubicBezTo>
                <a:cubicBezTo>
                  <a:pt x="2312660" y="1799880"/>
                  <a:pt x="2293239" y="1807650"/>
                  <a:pt x="2293239" y="1811536"/>
                </a:cubicBezTo>
                <a:cubicBezTo>
                  <a:pt x="2293239" y="1815421"/>
                  <a:pt x="2289354" y="1815421"/>
                  <a:pt x="2289354" y="1815421"/>
                </a:cubicBezTo>
                <a:cubicBezTo>
                  <a:pt x="2289354" y="1815421"/>
                  <a:pt x="2285470" y="1815421"/>
                  <a:pt x="2281586" y="1819306"/>
                </a:cubicBezTo>
                <a:cubicBezTo>
                  <a:pt x="2277702" y="1823191"/>
                  <a:pt x="2273817" y="1823191"/>
                  <a:pt x="2273817" y="1819306"/>
                </a:cubicBezTo>
                <a:cubicBezTo>
                  <a:pt x="2269933" y="1819306"/>
                  <a:pt x="2250512" y="1823191"/>
                  <a:pt x="2219438" y="1838732"/>
                </a:cubicBezTo>
                <a:cubicBezTo>
                  <a:pt x="2203900" y="1842617"/>
                  <a:pt x="2188363" y="1850388"/>
                  <a:pt x="2188363" y="1850388"/>
                </a:cubicBezTo>
                <a:cubicBezTo>
                  <a:pt x="2184479" y="1850388"/>
                  <a:pt x="2176711" y="1854273"/>
                  <a:pt x="2172826" y="1854273"/>
                </a:cubicBezTo>
                <a:cubicBezTo>
                  <a:pt x="2165058" y="1858158"/>
                  <a:pt x="2149521" y="1862043"/>
                  <a:pt x="2133984" y="1865928"/>
                </a:cubicBezTo>
                <a:cubicBezTo>
                  <a:pt x="2114562" y="1873699"/>
                  <a:pt x="2102910" y="1877584"/>
                  <a:pt x="2095141" y="1881469"/>
                </a:cubicBezTo>
                <a:cubicBezTo>
                  <a:pt x="2091257" y="1885354"/>
                  <a:pt x="2079604" y="1893125"/>
                  <a:pt x="2071836" y="1897010"/>
                </a:cubicBezTo>
                <a:cubicBezTo>
                  <a:pt x="2060183" y="1897010"/>
                  <a:pt x="2048530" y="1904780"/>
                  <a:pt x="2036877" y="1904780"/>
                </a:cubicBezTo>
                <a:cubicBezTo>
                  <a:pt x="2021340" y="1912551"/>
                  <a:pt x="2005803" y="1920321"/>
                  <a:pt x="1990266" y="1924206"/>
                </a:cubicBezTo>
                <a:cubicBezTo>
                  <a:pt x="1986382" y="1924206"/>
                  <a:pt x="1982497" y="1928092"/>
                  <a:pt x="1978613" y="1928092"/>
                </a:cubicBezTo>
                <a:cubicBezTo>
                  <a:pt x="1978613" y="1931977"/>
                  <a:pt x="1963076" y="1935862"/>
                  <a:pt x="1951424" y="1943632"/>
                </a:cubicBezTo>
                <a:cubicBezTo>
                  <a:pt x="1935887" y="1947518"/>
                  <a:pt x="1924233" y="1951403"/>
                  <a:pt x="1920350" y="1951403"/>
                </a:cubicBezTo>
                <a:cubicBezTo>
                  <a:pt x="1916465" y="1959173"/>
                  <a:pt x="1881507" y="1970829"/>
                  <a:pt x="1869854" y="1970829"/>
                </a:cubicBezTo>
                <a:cubicBezTo>
                  <a:pt x="1865970" y="1970829"/>
                  <a:pt x="1862086" y="1974714"/>
                  <a:pt x="1862086" y="1974714"/>
                </a:cubicBezTo>
                <a:cubicBezTo>
                  <a:pt x="1862086" y="1978599"/>
                  <a:pt x="1854317" y="1982484"/>
                  <a:pt x="1827127" y="1994140"/>
                </a:cubicBezTo>
                <a:cubicBezTo>
                  <a:pt x="1819358" y="1994140"/>
                  <a:pt x="1815474" y="1998025"/>
                  <a:pt x="1811590" y="2001910"/>
                </a:cubicBezTo>
                <a:cubicBezTo>
                  <a:pt x="1811590" y="2001910"/>
                  <a:pt x="1803821" y="2005795"/>
                  <a:pt x="1796053" y="2009681"/>
                </a:cubicBezTo>
                <a:cubicBezTo>
                  <a:pt x="1792169" y="2009681"/>
                  <a:pt x="1776632" y="2017451"/>
                  <a:pt x="1768863" y="2021336"/>
                </a:cubicBezTo>
                <a:cubicBezTo>
                  <a:pt x="1761095" y="2025221"/>
                  <a:pt x="1753326" y="2025221"/>
                  <a:pt x="1749442" y="2025221"/>
                </a:cubicBezTo>
                <a:cubicBezTo>
                  <a:pt x="1745558" y="2021336"/>
                  <a:pt x="1749442" y="2013566"/>
                  <a:pt x="1757211" y="2013566"/>
                </a:cubicBezTo>
                <a:cubicBezTo>
                  <a:pt x="1761095" y="2013566"/>
                  <a:pt x="1772748" y="2009681"/>
                  <a:pt x="1780516" y="2005795"/>
                </a:cubicBezTo>
                <a:cubicBezTo>
                  <a:pt x="1788284" y="2001910"/>
                  <a:pt x="1799937" y="1994140"/>
                  <a:pt x="1807706" y="1994140"/>
                </a:cubicBezTo>
                <a:cubicBezTo>
                  <a:pt x="1815474" y="1990255"/>
                  <a:pt x="1823243" y="1986370"/>
                  <a:pt x="1827127" y="1982484"/>
                </a:cubicBezTo>
                <a:cubicBezTo>
                  <a:pt x="1827127" y="1982484"/>
                  <a:pt x="1823243" y="1982484"/>
                  <a:pt x="1807706" y="1986370"/>
                </a:cubicBezTo>
                <a:cubicBezTo>
                  <a:pt x="1807706" y="1986370"/>
                  <a:pt x="1807706" y="1986370"/>
                  <a:pt x="1784400" y="1994140"/>
                </a:cubicBezTo>
                <a:cubicBezTo>
                  <a:pt x="1784400" y="1994140"/>
                  <a:pt x="1784400" y="1994140"/>
                  <a:pt x="1803821" y="1982484"/>
                </a:cubicBezTo>
                <a:cubicBezTo>
                  <a:pt x="1815474" y="1978599"/>
                  <a:pt x="1831012" y="1970829"/>
                  <a:pt x="1838780" y="1966944"/>
                </a:cubicBezTo>
                <a:cubicBezTo>
                  <a:pt x="1842664" y="1966944"/>
                  <a:pt x="1846549" y="1963058"/>
                  <a:pt x="1846549" y="1963058"/>
                </a:cubicBezTo>
                <a:cubicBezTo>
                  <a:pt x="1846549" y="1959173"/>
                  <a:pt x="1831012" y="1963058"/>
                  <a:pt x="1811590" y="1970829"/>
                </a:cubicBezTo>
                <a:cubicBezTo>
                  <a:pt x="1803821" y="1974714"/>
                  <a:pt x="1792169" y="1978599"/>
                  <a:pt x="1788284" y="1978599"/>
                </a:cubicBezTo>
                <a:cubicBezTo>
                  <a:pt x="1776632" y="1982484"/>
                  <a:pt x="1761095" y="1990255"/>
                  <a:pt x="1761095" y="1994140"/>
                </a:cubicBezTo>
                <a:cubicBezTo>
                  <a:pt x="1761095" y="1998025"/>
                  <a:pt x="1764979" y="1998025"/>
                  <a:pt x="1768863" y="1994140"/>
                </a:cubicBezTo>
                <a:cubicBezTo>
                  <a:pt x="1776632" y="1994140"/>
                  <a:pt x="1780516" y="1994140"/>
                  <a:pt x="1780516" y="1994140"/>
                </a:cubicBezTo>
                <a:cubicBezTo>
                  <a:pt x="1784400" y="1998025"/>
                  <a:pt x="1764979" y="1998025"/>
                  <a:pt x="1757211" y="1998025"/>
                </a:cubicBezTo>
                <a:cubicBezTo>
                  <a:pt x="1757211" y="1998025"/>
                  <a:pt x="1749442" y="1998025"/>
                  <a:pt x="1741673" y="2001910"/>
                </a:cubicBezTo>
                <a:cubicBezTo>
                  <a:pt x="1718368" y="2009681"/>
                  <a:pt x="1718368" y="2009681"/>
                  <a:pt x="1726136" y="2017451"/>
                </a:cubicBezTo>
                <a:cubicBezTo>
                  <a:pt x="1737789" y="2025221"/>
                  <a:pt x="1733905" y="2029107"/>
                  <a:pt x="1710599" y="2040762"/>
                </a:cubicBezTo>
                <a:cubicBezTo>
                  <a:pt x="1663988" y="2064073"/>
                  <a:pt x="1648451" y="2071844"/>
                  <a:pt x="1632914" y="2075729"/>
                </a:cubicBezTo>
                <a:cubicBezTo>
                  <a:pt x="1629029" y="2075729"/>
                  <a:pt x="1613492" y="2083499"/>
                  <a:pt x="1605724" y="2087385"/>
                </a:cubicBezTo>
                <a:cubicBezTo>
                  <a:pt x="1597955" y="2091270"/>
                  <a:pt x="1582418" y="2099040"/>
                  <a:pt x="1566882" y="2102925"/>
                </a:cubicBezTo>
                <a:cubicBezTo>
                  <a:pt x="1543576" y="2106811"/>
                  <a:pt x="1539692" y="2106811"/>
                  <a:pt x="1535808" y="2099040"/>
                </a:cubicBezTo>
                <a:cubicBezTo>
                  <a:pt x="1531923" y="2091270"/>
                  <a:pt x="1535808" y="2091270"/>
                  <a:pt x="1496964" y="2106811"/>
                </a:cubicBezTo>
                <a:cubicBezTo>
                  <a:pt x="1458122" y="2126237"/>
                  <a:pt x="1446469" y="2134007"/>
                  <a:pt x="1430932" y="2141777"/>
                </a:cubicBezTo>
                <a:cubicBezTo>
                  <a:pt x="1423163" y="2145663"/>
                  <a:pt x="1415395" y="2149548"/>
                  <a:pt x="1415395" y="2149548"/>
                </a:cubicBezTo>
                <a:cubicBezTo>
                  <a:pt x="1411511" y="2149548"/>
                  <a:pt x="1403742" y="2149548"/>
                  <a:pt x="1395974" y="2153433"/>
                </a:cubicBezTo>
                <a:cubicBezTo>
                  <a:pt x="1392089" y="2157318"/>
                  <a:pt x="1372668" y="2168974"/>
                  <a:pt x="1357131" y="2172859"/>
                </a:cubicBezTo>
                <a:cubicBezTo>
                  <a:pt x="1341594" y="2180629"/>
                  <a:pt x="1326057" y="2188400"/>
                  <a:pt x="1322173" y="2192285"/>
                </a:cubicBezTo>
                <a:cubicBezTo>
                  <a:pt x="1322173" y="2192285"/>
                  <a:pt x="1318288" y="2192285"/>
                  <a:pt x="1318288" y="2192285"/>
                </a:cubicBezTo>
                <a:cubicBezTo>
                  <a:pt x="1318288" y="2192285"/>
                  <a:pt x="1314404" y="2192285"/>
                  <a:pt x="1310520" y="2196170"/>
                </a:cubicBezTo>
                <a:cubicBezTo>
                  <a:pt x="1302751" y="2200055"/>
                  <a:pt x="1287214" y="2207826"/>
                  <a:pt x="1271678" y="2211711"/>
                </a:cubicBezTo>
                <a:cubicBezTo>
                  <a:pt x="1263909" y="2215596"/>
                  <a:pt x="1256141" y="2219481"/>
                  <a:pt x="1248372" y="2223367"/>
                </a:cubicBezTo>
                <a:cubicBezTo>
                  <a:pt x="1236719" y="2235022"/>
                  <a:pt x="1213413" y="2242793"/>
                  <a:pt x="1193992" y="2250563"/>
                </a:cubicBezTo>
                <a:cubicBezTo>
                  <a:pt x="1186224" y="2254448"/>
                  <a:pt x="1174571" y="2258333"/>
                  <a:pt x="1166802" y="2262218"/>
                </a:cubicBezTo>
                <a:cubicBezTo>
                  <a:pt x="1159034" y="2266104"/>
                  <a:pt x="1147381" y="2273874"/>
                  <a:pt x="1139613" y="2277759"/>
                </a:cubicBezTo>
                <a:cubicBezTo>
                  <a:pt x="1104654" y="2293300"/>
                  <a:pt x="1085233" y="2301070"/>
                  <a:pt x="1081349" y="2304956"/>
                </a:cubicBezTo>
                <a:cubicBezTo>
                  <a:pt x="1077464" y="2304956"/>
                  <a:pt x="1069696" y="2308841"/>
                  <a:pt x="1065812" y="2312726"/>
                </a:cubicBezTo>
                <a:cubicBezTo>
                  <a:pt x="1061927" y="2312726"/>
                  <a:pt x="1042506" y="2320496"/>
                  <a:pt x="1026969" y="2332152"/>
                </a:cubicBezTo>
                <a:cubicBezTo>
                  <a:pt x="1007547" y="2339922"/>
                  <a:pt x="988126" y="2347693"/>
                  <a:pt x="984242" y="2351578"/>
                </a:cubicBezTo>
                <a:cubicBezTo>
                  <a:pt x="976474" y="2355463"/>
                  <a:pt x="964821" y="2359348"/>
                  <a:pt x="953168" y="2367119"/>
                </a:cubicBezTo>
                <a:cubicBezTo>
                  <a:pt x="941515" y="2374889"/>
                  <a:pt x="925978" y="2382660"/>
                  <a:pt x="922094" y="2386545"/>
                </a:cubicBezTo>
                <a:cubicBezTo>
                  <a:pt x="914325" y="2386545"/>
                  <a:pt x="898788" y="2394315"/>
                  <a:pt x="891020" y="2398200"/>
                </a:cubicBezTo>
                <a:cubicBezTo>
                  <a:pt x="879367" y="2405971"/>
                  <a:pt x="863830" y="2409856"/>
                  <a:pt x="856061" y="2413741"/>
                </a:cubicBezTo>
                <a:cubicBezTo>
                  <a:pt x="848293" y="2417626"/>
                  <a:pt x="836640" y="2421512"/>
                  <a:pt x="836640" y="2425397"/>
                </a:cubicBezTo>
                <a:cubicBezTo>
                  <a:pt x="832756" y="2429282"/>
                  <a:pt x="821103" y="2433167"/>
                  <a:pt x="813334" y="2437052"/>
                </a:cubicBezTo>
                <a:cubicBezTo>
                  <a:pt x="801681" y="2444823"/>
                  <a:pt x="790029" y="2448708"/>
                  <a:pt x="786144" y="2452593"/>
                </a:cubicBezTo>
                <a:cubicBezTo>
                  <a:pt x="778376" y="2456478"/>
                  <a:pt x="685154" y="2506986"/>
                  <a:pt x="673501" y="2510871"/>
                </a:cubicBezTo>
                <a:cubicBezTo>
                  <a:pt x="669616" y="2514756"/>
                  <a:pt x="650195" y="2522527"/>
                  <a:pt x="630774" y="2534182"/>
                </a:cubicBezTo>
                <a:cubicBezTo>
                  <a:pt x="615237" y="2541953"/>
                  <a:pt x="595816" y="2553608"/>
                  <a:pt x="588047" y="2557494"/>
                </a:cubicBezTo>
                <a:cubicBezTo>
                  <a:pt x="584163" y="2561379"/>
                  <a:pt x="560857" y="2569149"/>
                  <a:pt x="545320" y="2580805"/>
                </a:cubicBezTo>
                <a:cubicBezTo>
                  <a:pt x="525899" y="2592460"/>
                  <a:pt x="506477" y="2604116"/>
                  <a:pt x="502593" y="2604116"/>
                </a:cubicBezTo>
                <a:cubicBezTo>
                  <a:pt x="498709" y="2608001"/>
                  <a:pt x="490940" y="2611886"/>
                  <a:pt x="487056" y="2611886"/>
                </a:cubicBezTo>
                <a:cubicBezTo>
                  <a:pt x="483172" y="2611886"/>
                  <a:pt x="483172" y="2611886"/>
                  <a:pt x="487056" y="2608001"/>
                </a:cubicBezTo>
                <a:cubicBezTo>
                  <a:pt x="490940" y="2604116"/>
                  <a:pt x="494825" y="2600231"/>
                  <a:pt x="498709" y="2600231"/>
                </a:cubicBezTo>
                <a:cubicBezTo>
                  <a:pt x="502593" y="2600231"/>
                  <a:pt x="506477" y="2596346"/>
                  <a:pt x="506477" y="2596346"/>
                </a:cubicBezTo>
                <a:cubicBezTo>
                  <a:pt x="506477" y="2592460"/>
                  <a:pt x="514246" y="2588575"/>
                  <a:pt x="522014" y="2584690"/>
                </a:cubicBezTo>
                <a:cubicBezTo>
                  <a:pt x="529783" y="2580805"/>
                  <a:pt x="545320" y="2573034"/>
                  <a:pt x="560857" y="2565264"/>
                </a:cubicBezTo>
                <a:cubicBezTo>
                  <a:pt x="572510" y="2557494"/>
                  <a:pt x="595816" y="2541953"/>
                  <a:pt x="611353" y="2538068"/>
                </a:cubicBezTo>
                <a:cubicBezTo>
                  <a:pt x="623005" y="2530297"/>
                  <a:pt x="638542" y="2522527"/>
                  <a:pt x="642427" y="2518642"/>
                </a:cubicBezTo>
                <a:cubicBezTo>
                  <a:pt x="661848" y="2506986"/>
                  <a:pt x="700691" y="2487560"/>
                  <a:pt x="716228" y="2479790"/>
                </a:cubicBezTo>
                <a:cubicBezTo>
                  <a:pt x="747302" y="2464249"/>
                  <a:pt x="758955" y="2456478"/>
                  <a:pt x="793913" y="2437052"/>
                </a:cubicBezTo>
                <a:cubicBezTo>
                  <a:pt x="813334" y="2425397"/>
                  <a:pt x="828871" y="2417626"/>
                  <a:pt x="832756" y="2417626"/>
                </a:cubicBezTo>
                <a:cubicBezTo>
                  <a:pt x="836640" y="2417626"/>
                  <a:pt x="840524" y="2413741"/>
                  <a:pt x="840524" y="2413741"/>
                </a:cubicBezTo>
                <a:cubicBezTo>
                  <a:pt x="844408" y="2409856"/>
                  <a:pt x="848293" y="2405971"/>
                  <a:pt x="856061" y="2405971"/>
                </a:cubicBezTo>
                <a:cubicBezTo>
                  <a:pt x="863830" y="2402086"/>
                  <a:pt x="883251" y="2390430"/>
                  <a:pt x="898788" y="2382660"/>
                </a:cubicBezTo>
                <a:cubicBezTo>
                  <a:pt x="918209" y="2371004"/>
                  <a:pt x="941515" y="2359348"/>
                  <a:pt x="953168" y="2355463"/>
                </a:cubicBezTo>
                <a:cubicBezTo>
                  <a:pt x="964821" y="2351578"/>
                  <a:pt x="980358" y="2343808"/>
                  <a:pt x="984242" y="2336037"/>
                </a:cubicBezTo>
                <a:cubicBezTo>
                  <a:pt x="992010" y="2332152"/>
                  <a:pt x="999779" y="2328267"/>
                  <a:pt x="1003663" y="2324382"/>
                </a:cubicBezTo>
                <a:cubicBezTo>
                  <a:pt x="1007547" y="2324382"/>
                  <a:pt x="1026969" y="2312726"/>
                  <a:pt x="1042506" y="2304956"/>
                </a:cubicBezTo>
                <a:cubicBezTo>
                  <a:pt x="1061927" y="2297185"/>
                  <a:pt x="1085233" y="2285530"/>
                  <a:pt x="1100770" y="2281644"/>
                </a:cubicBezTo>
                <a:cubicBezTo>
                  <a:pt x="1127959" y="2269989"/>
                  <a:pt x="1147381" y="2258333"/>
                  <a:pt x="1166802" y="2250563"/>
                </a:cubicBezTo>
                <a:cubicBezTo>
                  <a:pt x="1170687" y="2246678"/>
                  <a:pt x="1186224" y="2238907"/>
                  <a:pt x="1193992" y="2235022"/>
                </a:cubicBezTo>
                <a:cubicBezTo>
                  <a:pt x="1205645" y="2231137"/>
                  <a:pt x="1213413" y="2227252"/>
                  <a:pt x="1213413" y="2227252"/>
                </a:cubicBezTo>
                <a:cubicBezTo>
                  <a:pt x="1217298" y="2223367"/>
                  <a:pt x="1225066" y="2219481"/>
                  <a:pt x="1236719" y="2215596"/>
                </a:cubicBezTo>
                <a:cubicBezTo>
                  <a:pt x="1244488" y="2211711"/>
                  <a:pt x="1267793" y="2200055"/>
                  <a:pt x="1287214" y="2192285"/>
                </a:cubicBezTo>
                <a:cubicBezTo>
                  <a:pt x="1302751" y="2184515"/>
                  <a:pt x="1326057" y="2172859"/>
                  <a:pt x="1333825" y="2168974"/>
                </a:cubicBezTo>
                <a:cubicBezTo>
                  <a:pt x="1341594" y="2165089"/>
                  <a:pt x="1349363" y="2161203"/>
                  <a:pt x="1349363" y="2161203"/>
                </a:cubicBezTo>
                <a:cubicBezTo>
                  <a:pt x="1349363" y="2157318"/>
                  <a:pt x="1349363" y="2157318"/>
                  <a:pt x="1353247" y="2157318"/>
                </a:cubicBezTo>
                <a:cubicBezTo>
                  <a:pt x="1357131" y="2157318"/>
                  <a:pt x="1361016" y="2157318"/>
                  <a:pt x="1364900" y="2153433"/>
                </a:cubicBezTo>
                <a:cubicBezTo>
                  <a:pt x="1368784" y="2149548"/>
                  <a:pt x="1372668" y="2145663"/>
                  <a:pt x="1376553" y="2149548"/>
                </a:cubicBezTo>
                <a:cubicBezTo>
                  <a:pt x="1380437" y="2149548"/>
                  <a:pt x="1384321" y="2149548"/>
                  <a:pt x="1388205" y="2145663"/>
                </a:cubicBezTo>
                <a:cubicBezTo>
                  <a:pt x="1388205" y="2141777"/>
                  <a:pt x="1395974" y="2137892"/>
                  <a:pt x="1399858" y="2137892"/>
                </a:cubicBezTo>
                <a:cubicBezTo>
                  <a:pt x="1399858" y="2137892"/>
                  <a:pt x="1403742" y="2134007"/>
                  <a:pt x="1407626" y="2134007"/>
                </a:cubicBezTo>
                <a:cubicBezTo>
                  <a:pt x="1407626" y="2130122"/>
                  <a:pt x="1419279" y="2126237"/>
                  <a:pt x="1430932" y="2122351"/>
                </a:cubicBezTo>
                <a:cubicBezTo>
                  <a:pt x="1454238" y="2110696"/>
                  <a:pt x="1458122" y="2110696"/>
                  <a:pt x="1489196" y="2095155"/>
                </a:cubicBezTo>
                <a:cubicBezTo>
                  <a:pt x="1496964" y="2095155"/>
                  <a:pt x="1512502" y="2087385"/>
                  <a:pt x="1528039" y="2079614"/>
                </a:cubicBezTo>
                <a:cubicBezTo>
                  <a:pt x="1543576" y="2071844"/>
                  <a:pt x="1562997" y="2064073"/>
                  <a:pt x="1570766" y="2060188"/>
                </a:cubicBezTo>
                <a:cubicBezTo>
                  <a:pt x="1578534" y="2056303"/>
                  <a:pt x="1597955" y="2048533"/>
                  <a:pt x="1617377" y="2040762"/>
                </a:cubicBezTo>
                <a:cubicBezTo>
                  <a:pt x="1636798" y="2032992"/>
                  <a:pt x="1652335" y="2025221"/>
                  <a:pt x="1660104" y="2021336"/>
                </a:cubicBezTo>
                <a:cubicBezTo>
                  <a:pt x="1663988" y="2017451"/>
                  <a:pt x="1667872" y="2013566"/>
                  <a:pt x="1671757" y="2013566"/>
                </a:cubicBezTo>
                <a:cubicBezTo>
                  <a:pt x="1675641" y="2013566"/>
                  <a:pt x="1683409" y="2009681"/>
                  <a:pt x="1683409" y="2009681"/>
                </a:cubicBezTo>
                <a:cubicBezTo>
                  <a:pt x="1683409" y="2005795"/>
                  <a:pt x="1691178" y="2001910"/>
                  <a:pt x="1698946" y="2001910"/>
                </a:cubicBezTo>
                <a:cubicBezTo>
                  <a:pt x="1706715" y="1998025"/>
                  <a:pt x="1718368" y="1994140"/>
                  <a:pt x="1722252" y="1990255"/>
                </a:cubicBezTo>
                <a:cubicBezTo>
                  <a:pt x="1726136" y="1986370"/>
                  <a:pt x="1737789" y="1982484"/>
                  <a:pt x="1745558" y="1982484"/>
                </a:cubicBezTo>
                <a:cubicBezTo>
                  <a:pt x="1753326" y="1978599"/>
                  <a:pt x="1757211" y="1978599"/>
                  <a:pt x="1757211" y="1974714"/>
                </a:cubicBezTo>
                <a:cubicBezTo>
                  <a:pt x="1757211" y="1974714"/>
                  <a:pt x="1772748" y="1966944"/>
                  <a:pt x="1784400" y="1963058"/>
                </a:cubicBezTo>
                <a:cubicBezTo>
                  <a:pt x="1788284" y="1963058"/>
                  <a:pt x="1792169" y="1963058"/>
                  <a:pt x="1792169" y="1959173"/>
                </a:cubicBezTo>
                <a:cubicBezTo>
                  <a:pt x="1796053" y="1955288"/>
                  <a:pt x="1799937" y="1955288"/>
                  <a:pt x="1803821" y="1955288"/>
                </a:cubicBezTo>
                <a:cubicBezTo>
                  <a:pt x="1807706" y="1955288"/>
                  <a:pt x="1815474" y="1951403"/>
                  <a:pt x="1819358" y="1951403"/>
                </a:cubicBezTo>
                <a:cubicBezTo>
                  <a:pt x="1823243" y="1947518"/>
                  <a:pt x="1838780" y="1939747"/>
                  <a:pt x="1854317" y="1935862"/>
                </a:cubicBezTo>
                <a:cubicBezTo>
                  <a:pt x="1881507" y="1928092"/>
                  <a:pt x="1893159" y="1920321"/>
                  <a:pt x="1889275" y="1916436"/>
                </a:cubicBezTo>
                <a:cubicBezTo>
                  <a:pt x="1885391" y="1912551"/>
                  <a:pt x="1873738" y="1916436"/>
                  <a:pt x="1869854" y="1920321"/>
                </a:cubicBezTo>
                <a:cubicBezTo>
                  <a:pt x="1865970" y="1924206"/>
                  <a:pt x="1850433" y="1928092"/>
                  <a:pt x="1834896" y="1931977"/>
                </a:cubicBezTo>
                <a:cubicBezTo>
                  <a:pt x="1819358" y="1939747"/>
                  <a:pt x="1803821" y="1943632"/>
                  <a:pt x="1796053" y="1947518"/>
                </a:cubicBezTo>
                <a:cubicBezTo>
                  <a:pt x="1745558" y="1966944"/>
                  <a:pt x="1730021" y="1970829"/>
                  <a:pt x="1718368" y="1978599"/>
                </a:cubicBezTo>
                <a:cubicBezTo>
                  <a:pt x="1710599" y="1982484"/>
                  <a:pt x="1691178" y="1990255"/>
                  <a:pt x="1675641" y="1998025"/>
                </a:cubicBezTo>
                <a:cubicBezTo>
                  <a:pt x="1648451" y="2005795"/>
                  <a:pt x="1605724" y="2025221"/>
                  <a:pt x="1574650" y="2040762"/>
                </a:cubicBezTo>
                <a:cubicBezTo>
                  <a:pt x="1566882" y="2040762"/>
                  <a:pt x="1551345" y="2048533"/>
                  <a:pt x="1531923" y="2056303"/>
                </a:cubicBezTo>
                <a:cubicBezTo>
                  <a:pt x="1516386" y="2064073"/>
                  <a:pt x="1500849" y="2071844"/>
                  <a:pt x="1493080" y="2071844"/>
                </a:cubicBezTo>
                <a:cubicBezTo>
                  <a:pt x="1485312" y="2075729"/>
                  <a:pt x="1477544" y="2079614"/>
                  <a:pt x="1473659" y="2079614"/>
                </a:cubicBezTo>
                <a:cubicBezTo>
                  <a:pt x="1473659" y="2075729"/>
                  <a:pt x="1469775" y="2079614"/>
                  <a:pt x="1469775" y="2079614"/>
                </a:cubicBezTo>
                <a:cubicBezTo>
                  <a:pt x="1465891" y="2083499"/>
                  <a:pt x="1458122" y="2087385"/>
                  <a:pt x="1450354" y="2091270"/>
                </a:cubicBezTo>
                <a:cubicBezTo>
                  <a:pt x="1438701" y="2095155"/>
                  <a:pt x="1430932" y="2099040"/>
                  <a:pt x="1423163" y="2102925"/>
                </a:cubicBezTo>
                <a:cubicBezTo>
                  <a:pt x="1419279" y="2102925"/>
                  <a:pt x="1411511" y="2106811"/>
                  <a:pt x="1407626" y="2106811"/>
                </a:cubicBezTo>
                <a:cubicBezTo>
                  <a:pt x="1403742" y="2110696"/>
                  <a:pt x="1395974" y="2110696"/>
                  <a:pt x="1392089" y="2114581"/>
                </a:cubicBezTo>
                <a:cubicBezTo>
                  <a:pt x="1388205" y="2118466"/>
                  <a:pt x="1376553" y="2122351"/>
                  <a:pt x="1368784" y="2126237"/>
                </a:cubicBezTo>
                <a:cubicBezTo>
                  <a:pt x="1361016" y="2130122"/>
                  <a:pt x="1341594" y="2137892"/>
                  <a:pt x="1322173" y="2141777"/>
                </a:cubicBezTo>
                <a:cubicBezTo>
                  <a:pt x="1306636" y="2149548"/>
                  <a:pt x="1287214" y="2157318"/>
                  <a:pt x="1283330" y="2157318"/>
                </a:cubicBezTo>
                <a:cubicBezTo>
                  <a:pt x="1263909" y="2165089"/>
                  <a:pt x="1236719" y="2176744"/>
                  <a:pt x="1225066" y="2184515"/>
                </a:cubicBezTo>
                <a:cubicBezTo>
                  <a:pt x="1221182" y="2188400"/>
                  <a:pt x="1209529" y="2192285"/>
                  <a:pt x="1193992" y="2196170"/>
                </a:cubicBezTo>
                <a:cubicBezTo>
                  <a:pt x="1178455" y="2200055"/>
                  <a:pt x="1162918" y="2207826"/>
                  <a:pt x="1155150" y="2211711"/>
                </a:cubicBezTo>
                <a:cubicBezTo>
                  <a:pt x="1147381" y="2215596"/>
                  <a:pt x="1139613" y="2219481"/>
                  <a:pt x="1135728" y="2219481"/>
                </a:cubicBezTo>
                <a:cubicBezTo>
                  <a:pt x="1131844" y="2219481"/>
                  <a:pt x="1124075" y="2219481"/>
                  <a:pt x="1120191" y="2223367"/>
                </a:cubicBezTo>
                <a:cubicBezTo>
                  <a:pt x="1120191" y="2223367"/>
                  <a:pt x="1104654" y="2231137"/>
                  <a:pt x="1089117" y="2235022"/>
                </a:cubicBezTo>
                <a:cubicBezTo>
                  <a:pt x="1073580" y="2238907"/>
                  <a:pt x="1058043" y="2246678"/>
                  <a:pt x="1054159" y="2246678"/>
                </a:cubicBezTo>
                <a:cubicBezTo>
                  <a:pt x="1046390" y="2246678"/>
                  <a:pt x="1038621" y="2254448"/>
                  <a:pt x="1030853" y="2258333"/>
                </a:cubicBezTo>
                <a:cubicBezTo>
                  <a:pt x="1023084" y="2262218"/>
                  <a:pt x="1011432" y="2269989"/>
                  <a:pt x="1007547" y="2269989"/>
                </a:cubicBezTo>
                <a:cubicBezTo>
                  <a:pt x="992010" y="2273874"/>
                  <a:pt x="968705" y="2285530"/>
                  <a:pt x="949283" y="2297185"/>
                </a:cubicBezTo>
                <a:cubicBezTo>
                  <a:pt x="941515" y="2301070"/>
                  <a:pt x="925978" y="2308841"/>
                  <a:pt x="918209" y="2312726"/>
                </a:cubicBezTo>
                <a:cubicBezTo>
                  <a:pt x="910441" y="2316611"/>
                  <a:pt x="894904" y="2320496"/>
                  <a:pt x="887135" y="2324382"/>
                </a:cubicBezTo>
                <a:cubicBezTo>
                  <a:pt x="879367" y="2328267"/>
                  <a:pt x="863830" y="2336037"/>
                  <a:pt x="859945" y="2339922"/>
                </a:cubicBezTo>
                <a:cubicBezTo>
                  <a:pt x="852177" y="2339922"/>
                  <a:pt x="844408" y="2343808"/>
                  <a:pt x="840524" y="2347693"/>
                </a:cubicBezTo>
                <a:cubicBezTo>
                  <a:pt x="836640" y="2351578"/>
                  <a:pt x="828871" y="2355463"/>
                  <a:pt x="821103" y="2355463"/>
                </a:cubicBezTo>
                <a:cubicBezTo>
                  <a:pt x="813334" y="2359348"/>
                  <a:pt x="809450" y="2359348"/>
                  <a:pt x="774492" y="2378774"/>
                </a:cubicBezTo>
                <a:cubicBezTo>
                  <a:pt x="766723" y="2382660"/>
                  <a:pt x="751186" y="2390430"/>
                  <a:pt x="739533" y="2394315"/>
                </a:cubicBezTo>
                <a:cubicBezTo>
                  <a:pt x="731765" y="2398200"/>
                  <a:pt x="720112" y="2402086"/>
                  <a:pt x="716228" y="2405971"/>
                </a:cubicBezTo>
                <a:cubicBezTo>
                  <a:pt x="712343" y="2409856"/>
                  <a:pt x="704575" y="2409856"/>
                  <a:pt x="696806" y="2413741"/>
                </a:cubicBezTo>
                <a:cubicBezTo>
                  <a:pt x="692922" y="2413741"/>
                  <a:pt x="685154" y="2417626"/>
                  <a:pt x="677385" y="2421512"/>
                </a:cubicBezTo>
                <a:cubicBezTo>
                  <a:pt x="673501" y="2425397"/>
                  <a:pt x="665732" y="2429282"/>
                  <a:pt x="661848" y="2433167"/>
                </a:cubicBezTo>
                <a:cubicBezTo>
                  <a:pt x="657964" y="2433167"/>
                  <a:pt x="654079" y="2437052"/>
                  <a:pt x="650195" y="2440938"/>
                </a:cubicBezTo>
                <a:cubicBezTo>
                  <a:pt x="646311" y="2448708"/>
                  <a:pt x="642427" y="2452593"/>
                  <a:pt x="630774" y="2452593"/>
                </a:cubicBezTo>
                <a:cubicBezTo>
                  <a:pt x="623005" y="2452593"/>
                  <a:pt x="615237" y="2456478"/>
                  <a:pt x="607468" y="2460364"/>
                </a:cubicBezTo>
                <a:cubicBezTo>
                  <a:pt x="595816" y="2468134"/>
                  <a:pt x="588047" y="2472019"/>
                  <a:pt x="580278" y="2475904"/>
                </a:cubicBezTo>
                <a:cubicBezTo>
                  <a:pt x="576394" y="2475904"/>
                  <a:pt x="560857" y="2487560"/>
                  <a:pt x="545320" y="2495330"/>
                </a:cubicBezTo>
                <a:cubicBezTo>
                  <a:pt x="529783" y="2503101"/>
                  <a:pt x="514246" y="2510871"/>
                  <a:pt x="510362" y="2510871"/>
                </a:cubicBezTo>
                <a:cubicBezTo>
                  <a:pt x="506477" y="2510871"/>
                  <a:pt x="502593" y="2514756"/>
                  <a:pt x="502593" y="2514756"/>
                </a:cubicBezTo>
                <a:cubicBezTo>
                  <a:pt x="502593" y="2518642"/>
                  <a:pt x="498709" y="2518642"/>
                  <a:pt x="494825" y="2518642"/>
                </a:cubicBezTo>
                <a:cubicBezTo>
                  <a:pt x="490940" y="2518642"/>
                  <a:pt x="483172" y="2526412"/>
                  <a:pt x="479288" y="2530297"/>
                </a:cubicBezTo>
                <a:cubicBezTo>
                  <a:pt x="471519" y="2534182"/>
                  <a:pt x="463751" y="2538068"/>
                  <a:pt x="463751" y="2538068"/>
                </a:cubicBezTo>
                <a:cubicBezTo>
                  <a:pt x="459866" y="2538068"/>
                  <a:pt x="452098" y="2545838"/>
                  <a:pt x="444329" y="2549723"/>
                </a:cubicBezTo>
                <a:cubicBezTo>
                  <a:pt x="436561" y="2553608"/>
                  <a:pt x="424908" y="2561379"/>
                  <a:pt x="417139" y="2565264"/>
                </a:cubicBezTo>
                <a:cubicBezTo>
                  <a:pt x="405487" y="2569149"/>
                  <a:pt x="393834" y="2576920"/>
                  <a:pt x="386065" y="2580805"/>
                </a:cubicBezTo>
                <a:cubicBezTo>
                  <a:pt x="378297" y="2588575"/>
                  <a:pt x="366644" y="2592460"/>
                  <a:pt x="362760" y="2596346"/>
                </a:cubicBezTo>
                <a:cubicBezTo>
                  <a:pt x="331686" y="2608001"/>
                  <a:pt x="269537" y="2650738"/>
                  <a:pt x="265653" y="2654623"/>
                </a:cubicBezTo>
                <a:cubicBezTo>
                  <a:pt x="261769" y="2654623"/>
                  <a:pt x="257885" y="2658509"/>
                  <a:pt x="250116" y="2658509"/>
                </a:cubicBezTo>
                <a:cubicBezTo>
                  <a:pt x="242348" y="2662394"/>
                  <a:pt x="234579" y="2662394"/>
                  <a:pt x="234579" y="2666279"/>
                </a:cubicBezTo>
                <a:cubicBezTo>
                  <a:pt x="234579" y="2666279"/>
                  <a:pt x="230695" y="2670164"/>
                  <a:pt x="230695" y="2670164"/>
                </a:cubicBezTo>
                <a:cubicBezTo>
                  <a:pt x="226810" y="2670164"/>
                  <a:pt x="222926" y="2674049"/>
                  <a:pt x="219042" y="2677935"/>
                </a:cubicBezTo>
                <a:cubicBezTo>
                  <a:pt x="219042" y="2677935"/>
                  <a:pt x="215158" y="2681820"/>
                  <a:pt x="211273" y="2681820"/>
                </a:cubicBezTo>
                <a:cubicBezTo>
                  <a:pt x="203505" y="2681820"/>
                  <a:pt x="191852" y="2689590"/>
                  <a:pt x="180199" y="2697361"/>
                </a:cubicBezTo>
                <a:cubicBezTo>
                  <a:pt x="176315" y="2701246"/>
                  <a:pt x="172431" y="2701246"/>
                  <a:pt x="168547" y="2705131"/>
                </a:cubicBezTo>
                <a:cubicBezTo>
                  <a:pt x="164662" y="2705131"/>
                  <a:pt x="160778" y="2709016"/>
                  <a:pt x="156894" y="2709016"/>
                </a:cubicBezTo>
                <a:cubicBezTo>
                  <a:pt x="156894" y="2712901"/>
                  <a:pt x="149125" y="2716787"/>
                  <a:pt x="145241" y="2716787"/>
                </a:cubicBezTo>
                <a:cubicBezTo>
                  <a:pt x="141357" y="2716787"/>
                  <a:pt x="133588" y="2720672"/>
                  <a:pt x="129704" y="2724557"/>
                </a:cubicBezTo>
                <a:cubicBezTo>
                  <a:pt x="125820" y="2728442"/>
                  <a:pt x="106398" y="2740098"/>
                  <a:pt x="90861" y="2747868"/>
                </a:cubicBezTo>
                <a:cubicBezTo>
                  <a:pt x="75324" y="2755639"/>
                  <a:pt x="55903" y="2767294"/>
                  <a:pt x="52019" y="2771179"/>
                </a:cubicBezTo>
                <a:cubicBezTo>
                  <a:pt x="44250" y="2775065"/>
                  <a:pt x="36482" y="2782835"/>
                  <a:pt x="5408" y="2794491"/>
                </a:cubicBezTo>
                <a:cubicBezTo>
                  <a:pt x="1523" y="2798376"/>
                  <a:pt x="1523" y="2798376"/>
                  <a:pt x="1523" y="2794491"/>
                </a:cubicBezTo>
                <a:cubicBezTo>
                  <a:pt x="-2361" y="2794491"/>
                  <a:pt x="1523" y="2790605"/>
                  <a:pt x="9292" y="2786720"/>
                </a:cubicBezTo>
                <a:cubicBezTo>
                  <a:pt x="13176" y="2786720"/>
                  <a:pt x="20945" y="2778950"/>
                  <a:pt x="28713" y="2775065"/>
                </a:cubicBezTo>
                <a:cubicBezTo>
                  <a:pt x="32597" y="2767294"/>
                  <a:pt x="44250" y="2763409"/>
                  <a:pt x="55903" y="2759524"/>
                </a:cubicBezTo>
                <a:cubicBezTo>
                  <a:pt x="63671" y="2755639"/>
                  <a:pt x="75324" y="2751753"/>
                  <a:pt x="79208" y="2747868"/>
                </a:cubicBezTo>
                <a:cubicBezTo>
                  <a:pt x="83093" y="2743983"/>
                  <a:pt x="94746" y="2736213"/>
                  <a:pt x="102514" y="2732327"/>
                </a:cubicBezTo>
                <a:cubicBezTo>
                  <a:pt x="125820" y="2720672"/>
                  <a:pt x="164662" y="2697361"/>
                  <a:pt x="168547" y="2693475"/>
                </a:cubicBezTo>
                <a:cubicBezTo>
                  <a:pt x="172431" y="2689590"/>
                  <a:pt x="207389" y="2670164"/>
                  <a:pt x="219042" y="2670164"/>
                </a:cubicBezTo>
                <a:cubicBezTo>
                  <a:pt x="222926" y="2670164"/>
                  <a:pt x="226810" y="2666279"/>
                  <a:pt x="226810" y="2662394"/>
                </a:cubicBezTo>
                <a:cubicBezTo>
                  <a:pt x="226810" y="2658509"/>
                  <a:pt x="226810" y="2658509"/>
                  <a:pt x="230695" y="2658509"/>
                </a:cubicBezTo>
                <a:cubicBezTo>
                  <a:pt x="234579" y="2658509"/>
                  <a:pt x="238463" y="2654623"/>
                  <a:pt x="246232" y="2646853"/>
                </a:cubicBezTo>
                <a:cubicBezTo>
                  <a:pt x="250116" y="2642968"/>
                  <a:pt x="257885" y="2639083"/>
                  <a:pt x="261769" y="2639083"/>
                </a:cubicBezTo>
                <a:cubicBezTo>
                  <a:pt x="261769" y="2639083"/>
                  <a:pt x="273422" y="2631312"/>
                  <a:pt x="285074" y="2623542"/>
                </a:cubicBezTo>
                <a:cubicBezTo>
                  <a:pt x="296727" y="2615772"/>
                  <a:pt x="320033" y="2604116"/>
                  <a:pt x="331686" y="2600231"/>
                </a:cubicBezTo>
                <a:cubicBezTo>
                  <a:pt x="343338" y="2592460"/>
                  <a:pt x="362760" y="2580805"/>
                  <a:pt x="374412" y="2573034"/>
                </a:cubicBezTo>
                <a:cubicBezTo>
                  <a:pt x="386065" y="2565264"/>
                  <a:pt x="413255" y="2553608"/>
                  <a:pt x="428792" y="2541953"/>
                </a:cubicBezTo>
                <a:cubicBezTo>
                  <a:pt x="444329" y="2534182"/>
                  <a:pt x="459866" y="2526412"/>
                  <a:pt x="463751" y="2522527"/>
                </a:cubicBezTo>
                <a:cubicBezTo>
                  <a:pt x="471519" y="2518642"/>
                  <a:pt x="487056" y="2510871"/>
                  <a:pt x="498709" y="2503101"/>
                </a:cubicBezTo>
                <a:cubicBezTo>
                  <a:pt x="506477" y="2503101"/>
                  <a:pt x="510362" y="2499216"/>
                  <a:pt x="514246" y="2499216"/>
                </a:cubicBezTo>
                <a:cubicBezTo>
                  <a:pt x="525899" y="2487560"/>
                  <a:pt x="533667" y="2483675"/>
                  <a:pt x="556973" y="2472019"/>
                </a:cubicBezTo>
                <a:cubicBezTo>
                  <a:pt x="572510" y="2464249"/>
                  <a:pt x="591931" y="2452593"/>
                  <a:pt x="607468" y="2444823"/>
                </a:cubicBezTo>
                <a:cubicBezTo>
                  <a:pt x="623005" y="2437052"/>
                  <a:pt x="638542" y="2429282"/>
                  <a:pt x="646311" y="2425397"/>
                </a:cubicBezTo>
                <a:cubicBezTo>
                  <a:pt x="650195" y="2421512"/>
                  <a:pt x="665732" y="2413741"/>
                  <a:pt x="677385" y="2405971"/>
                </a:cubicBezTo>
                <a:cubicBezTo>
                  <a:pt x="689038" y="2402086"/>
                  <a:pt x="704575" y="2394315"/>
                  <a:pt x="708459" y="2390430"/>
                </a:cubicBezTo>
                <a:cubicBezTo>
                  <a:pt x="716228" y="2386545"/>
                  <a:pt x="723996" y="2382660"/>
                  <a:pt x="723996" y="2382660"/>
                </a:cubicBezTo>
                <a:cubicBezTo>
                  <a:pt x="727880" y="2378774"/>
                  <a:pt x="735649" y="2374889"/>
                  <a:pt x="743417" y="2371004"/>
                </a:cubicBezTo>
                <a:cubicBezTo>
                  <a:pt x="755070" y="2367119"/>
                  <a:pt x="766723" y="2363234"/>
                  <a:pt x="770607" y="2359348"/>
                </a:cubicBezTo>
                <a:cubicBezTo>
                  <a:pt x="774492" y="2355463"/>
                  <a:pt x="786144" y="2351578"/>
                  <a:pt x="793913" y="2343808"/>
                </a:cubicBezTo>
                <a:cubicBezTo>
                  <a:pt x="805566" y="2339922"/>
                  <a:pt x="817218" y="2332152"/>
                  <a:pt x="821103" y="2328267"/>
                </a:cubicBezTo>
                <a:cubicBezTo>
                  <a:pt x="828871" y="2324382"/>
                  <a:pt x="844408" y="2316611"/>
                  <a:pt x="859945" y="2308841"/>
                </a:cubicBezTo>
                <a:cubicBezTo>
                  <a:pt x="875482" y="2301070"/>
                  <a:pt x="891020" y="2293300"/>
                  <a:pt x="894904" y="2289415"/>
                </a:cubicBezTo>
                <a:cubicBezTo>
                  <a:pt x="898788" y="2289415"/>
                  <a:pt x="918209" y="2277759"/>
                  <a:pt x="937631" y="2269989"/>
                </a:cubicBezTo>
                <a:cubicBezTo>
                  <a:pt x="953168" y="2262218"/>
                  <a:pt x="972589" y="2254448"/>
                  <a:pt x="980358" y="2250563"/>
                </a:cubicBezTo>
                <a:cubicBezTo>
                  <a:pt x="984242" y="2246678"/>
                  <a:pt x="992010" y="2242793"/>
                  <a:pt x="995895" y="2242793"/>
                </a:cubicBezTo>
                <a:cubicBezTo>
                  <a:pt x="999779" y="2238907"/>
                  <a:pt x="1003663" y="2235022"/>
                  <a:pt x="1003663" y="2235022"/>
                </a:cubicBezTo>
                <a:cubicBezTo>
                  <a:pt x="1003663" y="2231137"/>
                  <a:pt x="1003663" y="2227252"/>
                  <a:pt x="1007547" y="2227252"/>
                </a:cubicBezTo>
                <a:cubicBezTo>
                  <a:pt x="1026969" y="2215596"/>
                  <a:pt x="1050275" y="2192285"/>
                  <a:pt x="1046390" y="2184515"/>
                </a:cubicBezTo>
                <a:cubicBezTo>
                  <a:pt x="1046390" y="2180629"/>
                  <a:pt x="1050275" y="2176744"/>
                  <a:pt x="1054159" y="2172859"/>
                </a:cubicBezTo>
                <a:cubicBezTo>
                  <a:pt x="1058043" y="2165089"/>
                  <a:pt x="1058043" y="2161203"/>
                  <a:pt x="1058043" y="2161203"/>
                </a:cubicBezTo>
                <a:cubicBezTo>
                  <a:pt x="1054159" y="2153433"/>
                  <a:pt x="1042506" y="2157318"/>
                  <a:pt x="1034737" y="2165089"/>
                </a:cubicBezTo>
                <a:cubicBezTo>
                  <a:pt x="1030853" y="2168974"/>
                  <a:pt x="1003663" y="2180629"/>
                  <a:pt x="980358" y="2180629"/>
                </a:cubicBezTo>
                <a:cubicBezTo>
                  <a:pt x="968705" y="2184515"/>
                  <a:pt x="964821" y="2184515"/>
                  <a:pt x="968705" y="2188400"/>
                </a:cubicBezTo>
                <a:cubicBezTo>
                  <a:pt x="968705" y="2192285"/>
                  <a:pt x="964821" y="2200055"/>
                  <a:pt x="953168" y="2203941"/>
                </a:cubicBezTo>
                <a:cubicBezTo>
                  <a:pt x="933746" y="2219481"/>
                  <a:pt x="922094" y="2223367"/>
                  <a:pt x="914325" y="2227252"/>
                </a:cubicBezTo>
                <a:cubicBezTo>
                  <a:pt x="910441" y="2227252"/>
                  <a:pt x="902672" y="2231137"/>
                  <a:pt x="898788" y="2231137"/>
                </a:cubicBezTo>
                <a:cubicBezTo>
                  <a:pt x="898788" y="2235022"/>
                  <a:pt x="891020" y="2238907"/>
                  <a:pt x="887135" y="2238907"/>
                </a:cubicBezTo>
                <a:cubicBezTo>
                  <a:pt x="879367" y="2238907"/>
                  <a:pt x="875482" y="2242793"/>
                  <a:pt x="871598" y="2246678"/>
                </a:cubicBezTo>
                <a:cubicBezTo>
                  <a:pt x="867714" y="2250563"/>
                  <a:pt x="859945" y="2254448"/>
                  <a:pt x="852177" y="2254448"/>
                </a:cubicBezTo>
                <a:cubicBezTo>
                  <a:pt x="844408" y="2258333"/>
                  <a:pt x="832756" y="2262218"/>
                  <a:pt x="828871" y="2266104"/>
                </a:cubicBezTo>
                <a:cubicBezTo>
                  <a:pt x="824987" y="2269989"/>
                  <a:pt x="817218" y="2273874"/>
                  <a:pt x="809450" y="2273874"/>
                </a:cubicBezTo>
                <a:cubicBezTo>
                  <a:pt x="797797" y="2277759"/>
                  <a:pt x="774492" y="2289415"/>
                  <a:pt x="766723" y="2297185"/>
                </a:cubicBezTo>
                <a:cubicBezTo>
                  <a:pt x="755070" y="2304956"/>
                  <a:pt x="727880" y="2320496"/>
                  <a:pt x="723996" y="2320496"/>
                </a:cubicBezTo>
                <a:cubicBezTo>
                  <a:pt x="723996" y="2320496"/>
                  <a:pt x="720112" y="2320496"/>
                  <a:pt x="720112" y="2320496"/>
                </a:cubicBezTo>
                <a:cubicBezTo>
                  <a:pt x="716228" y="2324382"/>
                  <a:pt x="673501" y="2347693"/>
                  <a:pt x="657964" y="2351578"/>
                </a:cubicBezTo>
                <a:cubicBezTo>
                  <a:pt x="650195" y="2355463"/>
                  <a:pt x="650195" y="2355463"/>
                  <a:pt x="650195" y="2351578"/>
                </a:cubicBezTo>
                <a:cubicBezTo>
                  <a:pt x="650195" y="2347693"/>
                  <a:pt x="669616" y="2336037"/>
                  <a:pt x="708459" y="2316611"/>
                </a:cubicBezTo>
                <a:cubicBezTo>
                  <a:pt x="723996" y="2308841"/>
                  <a:pt x="747302" y="2297185"/>
                  <a:pt x="755070" y="2289415"/>
                </a:cubicBezTo>
                <a:cubicBezTo>
                  <a:pt x="774492" y="2281644"/>
                  <a:pt x="797797" y="2266104"/>
                  <a:pt x="805566" y="2262218"/>
                </a:cubicBezTo>
                <a:cubicBezTo>
                  <a:pt x="828871" y="2254448"/>
                  <a:pt x="859945" y="2235022"/>
                  <a:pt x="856061" y="2231137"/>
                </a:cubicBezTo>
                <a:cubicBezTo>
                  <a:pt x="852177" y="2231137"/>
                  <a:pt x="844408" y="2235022"/>
                  <a:pt x="832756" y="2242793"/>
                </a:cubicBezTo>
                <a:cubicBezTo>
                  <a:pt x="821103" y="2246678"/>
                  <a:pt x="801681" y="2254448"/>
                  <a:pt x="790029" y="2258333"/>
                </a:cubicBezTo>
                <a:cubicBezTo>
                  <a:pt x="778376" y="2262218"/>
                  <a:pt x="758955" y="2269989"/>
                  <a:pt x="747302" y="2273874"/>
                </a:cubicBezTo>
                <a:cubicBezTo>
                  <a:pt x="735649" y="2277759"/>
                  <a:pt x="712343" y="2289415"/>
                  <a:pt x="696806" y="2297185"/>
                </a:cubicBezTo>
                <a:cubicBezTo>
                  <a:pt x="685154" y="2304956"/>
                  <a:pt x="661848" y="2316611"/>
                  <a:pt x="650195" y="2316611"/>
                </a:cubicBezTo>
                <a:cubicBezTo>
                  <a:pt x="638542" y="2320496"/>
                  <a:pt x="623005" y="2328267"/>
                  <a:pt x="615237" y="2332152"/>
                </a:cubicBezTo>
                <a:cubicBezTo>
                  <a:pt x="599700" y="2343808"/>
                  <a:pt x="568626" y="2359348"/>
                  <a:pt x="537552" y="2374889"/>
                </a:cubicBezTo>
                <a:cubicBezTo>
                  <a:pt x="533667" y="2374889"/>
                  <a:pt x="525899" y="2378774"/>
                  <a:pt x="525899" y="2382660"/>
                </a:cubicBezTo>
                <a:cubicBezTo>
                  <a:pt x="522014" y="2386545"/>
                  <a:pt x="518130" y="2390430"/>
                  <a:pt x="510362" y="2394315"/>
                </a:cubicBezTo>
                <a:cubicBezTo>
                  <a:pt x="467635" y="2417626"/>
                  <a:pt x="448213" y="2429282"/>
                  <a:pt x="428792" y="2437052"/>
                </a:cubicBezTo>
                <a:cubicBezTo>
                  <a:pt x="413255" y="2440938"/>
                  <a:pt x="401602" y="2448708"/>
                  <a:pt x="397718" y="2452593"/>
                </a:cubicBezTo>
                <a:cubicBezTo>
                  <a:pt x="397718" y="2456478"/>
                  <a:pt x="389950" y="2460364"/>
                  <a:pt x="389950" y="2460364"/>
                </a:cubicBezTo>
                <a:cubicBezTo>
                  <a:pt x="386065" y="2460364"/>
                  <a:pt x="366644" y="2472019"/>
                  <a:pt x="347223" y="2479790"/>
                </a:cubicBezTo>
                <a:cubicBezTo>
                  <a:pt x="323917" y="2491445"/>
                  <a:pt x="288959" y="2510871"/>
                  <a:pt x="265653" y="2526412"/>
                </a:cubicBezTo>
                <a:cubicBezTo>
                  <a:pt x="242348" y="2538068"/>
                  <a:pt x="219042" y="2549723"/>
                  <a:pt x="215158" y="2553608"/>
                </a:cubicBezTo>
                <a:cubicBezTo>
                  <a:pt x="211273" y="2557494"/>
                  <a:pt x="199621" y="2565264"/>
                  <a:pt x="187968" y="2569149"/>
                </a:cubicBezTo>
                <a:cubicBezTo>
                  <a:pt x="180199" y="2573034"/>
                  <a:pt x="153009" y="2588575"/>
                  <a:pt x="129704" y="2604116"/>
                </a:cubicBezTo>
                <a:cubicBezTo>
                  <a:pt x="102514" y="2619657"/>
                  <a:pt x="83093" y="2627427"/>
                  <a:pt x="83093" y="2627427"/>
                </a:cubicBezTo>
                <a:cubicBezTo>
                  <a:pt x="79208" y="2627427"/>
                  <a:pt x="86977" y="2615772"/>
                  <a:pt x="94746" y="2615772"/>
                </a:cubicBezTo>
                <a:cubicBezTo>
                  <a:pt x="94746" y="2615772"/>
                  <a:pt x="106398" y="2608001"/>
                  <a:pt x="118051" y="2600231"/>
                </a:cubicBezTo>
                <a:cubicBezTo>
                  <a:pt x="129704" y="2592460"/>
                  <a:pt x="141357" y="2584690"/>
                  <a:pt x="141357" y="2584690"/>
                </a:cubicBezTo>
                <a:cubicBezTo>
                  <a:pt x="149125" y="2584690"/>
                  <a:pt x="176315" y="2569149"/>
                  <a:pt x="180199" y="2561379"/>
                </a:cubicBezTo>
                <a:cubicBezTo>
                  <a:pt x="184084" y="2561379"/>
                  <a:pt x="187968" y="2557494"/>
                  <a:pt x="187968" y="2557494"/>
                </a:cubicBezTo>
                <a:cubicBezTo>
                  <a:pt x="191852" y="2557494"/>
                  <a:pt x="203505" y="2549723"/>
                  <a:pt x="219042" y="2538068"/>
                </a:cubicBezTo>
                <a:cubicBezTo>
                  <a:pt x="230695" y="2530297"/>
                  <a:pt x="254000" y="2514756"/>
                  <a:pt x="269537" y="2506986"/>
                </a:cubicBezTo>
                <a:cubicBezTo>
                  <a:pt x="285074" y="2499216"/>
                  <a:pt x="308380" y="2487560"/>
                  <a:pt x="320033" y="2479790"/>
                </a:cubicBezTo>
                <a:cubicBezTo>
                  <a:pt x="327801" y="2472019"/>
                  <a:pt x="339454" y="2464249"/>
                  <a:pt x="343338" y="2464249"/>
                </a:cubicBezTo>
                <a:cubicBezTo>
                  <a:pt x="347223" y="2464249"/>
                  <a:pt x="358875" y="2460364"/>
                  <a:pt x="370528" y="2452593"/>
                </a:cubicBezTo>
                <a:cubicBezTo>
                  <a:pt x="382181" y="2444823"/>
                  <a:pt x="401602" y="2433167"/>
                  <a:pt x="409371" y="2429282"/>
                </a:cubicBezTo>
                <a:cubicBezTo>
                  <a:pt x="421024" y="2425397"/>
                  <a:pt x="428792" y="2421512"/>
                  <a:pt x="428792" y="2421512"/>
                </a:cubicBezTo>
                <a:cubicBezTo>
                  <a:pt x="432676" y="2417626"/>
                  <a:pt x="440445" y="2413741"/>
                  <a:pt x="448213" y="2409856"/>
                </a:cubicBezTo>
                <a:cubicBezTo>
                  <a:pt x="459866" y="2405971"/>
                  <a:pt x="471519" y="2398200"/>
                  <a:pt x="483172" y="2394315"/>
                </a:cubicBezTo>
                <a:cubicBezTo>
                  <a:pt x="502593" y="2382660"/>
                  <a:pt x="533667" y="2371004"/>
                  <a:pt x="541436" y="2367119"/>
                </a:cubicBezTo>
                <a:cubicBezTo>
                  <a:pt x="556973" y="2363234"/>
                  <a:pt x="568626" y="2343808"/>
                  <a:pt x="556973" y="2343808"/>
                </a:cubicBezTo>
                <a:cubicBezTo>
                  <a:pt x="553089" y="2343808"/>
                  <a:pt x="553089" y="2339922"/>
                  <a:pt x="556973" y="2339922"/>
                </a:cubicBezTo>
                <a:cubicBezTo>
                  <a:pt x="560857" y="2336037"/>
                  <a:pt x="560857" y="2336037"/>
                  <a:pt x="564741" y="2336037"/>
                </a:cubicBezTo>
                <a:cubicBezTo>
                  <a:pt x="568626" y="2336037"/>
                  <a:pt x="584163" y="2328267"/>
                  <a:pt x="584163" y="2324382"/>
                </a:cubicBezTo>
                <a:cubicBezTo>
                  <a:pt x="580278" y="2320496"/>
                  <a:pt x="584163" y="2320496"/>
                  <a:pt x="588047" y="2320496"/>
                </a:cubicBezTo>
                <a:cubicBezTo>
                  <a:pt x="595816" y="2316611"/>
                  <a:pt x="603584" y="2312726"/>
                  <a:pt x="615237" y="2308841"/>
                </a:cubicBezTo>
                <a:cubicBezTo>
                  <a:pt x="623005" y="2304956"/>
                  <a:pt x="630774" y="2297185"/>
                  <a:pt x="634658" y="2297185"/>
                </a:cubicBezTo>
                <a:cubicBezTo>
                  <a:pt x="642427" y="2297185"/>
                  <a:pt x="657964" y="2285530"/>
                  <a:pt x="657964" y="2281644"/>
                </a:cubicBezTo>
                <a:cubicBezTo>
                  <a:pt x="661848" y="2277759"/>
                  <a:pt x="681269" y="2266104"/>
                  <a:pt x="731765" y="2242793"/>
                </a:cubicBezTo>
                <a:cubicBezTo>
                  <a:pt x="755070" y="2231137"/>
                  <a:pt x="762839" y="2227252"/>
                  <a:pt x="758955" y="2223367"/>
                </a:cubicBezTo>
                <a:cubicBezTo>
                  <a:pt x="758955" y="2219481"/>
                  <a:pt x="762839" y="2215596"/>
                  <a:pt x="770607" y="2211711"/>
                </a:cubicBezTo>
                <a:cubicBezTo>
                  <a:pt x="778376" y="2207826"/>
                  <a:pt x="778376" y="2203941"/>
                  <a:pt x="774492" y="2203941"/>
                </a:cubicBezTo>
                <a:cubicBezTo>
                  <a:pt x="770607" y="2200055"/>
                  <a:pt x="751186" y="2203941"/>
                  <a:pt x="751186" y="2207826"/>
                </a:cubicBezTo>
                <a:cubicBezTo>
                  <a:pt x="751186" y="2207826"/>
                  <a:pt x="747302" y="2211711"/>
                  <a:pt x="743417" y="2211711"/>
                </a:cubicBezTo>
                <a:cubicBezTo>
                  <a:pt x="743417" y="2207826"/>
                  <a:pt x="731765" y="2215596"/>
                  <a:pt x="723996" y="2223367"/>
                </a:cubicBezTo>
                <a:cubicBezTo>
                  <a:pt x="712343" y="2227252"/>
                  <a:pt x="704575" y="2235022"/>
                  <a:pt x="704575" y="2235022"/>
                </a:cubicBezTo>
                <a:cubicBezTo>
                  <a:pt x="700691" y="2235022"/>
                  <a:pt x="696806" y="2235022"/>
                  <a:pt x="692922" y="2238907"/>
                </a:cubicBezTo>
                <a:cubicBezTo>
                  <a:pt x="692922" y="2242793"/>
                  <a:pt x="689038" y="2246678"/>
                  <a:pt x="685154" y="2246678"/>
                </a:cubicBezTo>
                <a:cubicBezTo>
                  <a:pt x="685154" y="2246678"/>
                  <a:pt x="681269" y="2250563"/>
                  <a:pt x="677385" y="2254448"/>
                </a:cubicBezTo>
                <a:cubicBezTo>
                  <a:pt x="669616" y="2258333"/>
                  <a:pt x="669616" y="2258333"/>
                  <a:pt x="657964" y="2258333"/>
                </a:cubicBezTo>
                <a:cubicBezTo>
                  <a:pt x="646311" y="2258333"/>
                  <a:pt x="642427" y="2258333"/>
                  <a:pt x="642427" y="2262218"/>
                </a:cubicBezTo>
                <a:cubicBezTo>
                  <a:pt x="638542" y="2269989"/>
                  <a:pt x="626890" y="2277759"/>
                  <a:pt x="619121" y="2277759"/>
                </a:cubicBezTo>
                <a:cubicBezTo>
                  <a:pt x="615237" y="2277759"/>
                  <a:pt x="611353" y="2281644"/>
                  <a:pt x="603584" y="2285530"/>
                </a:cubicBezTo>
                <a:cubicBezTo>
                  <a:pt x="595816" y="2297185"/>
                  <a:pt x="564741" y="2312726"/>
                  <a:pt x="556973" y="2312726"/>
                </a:cubicBezTo>
                <a:cubicBezTo>
                  <a:pt x="553089" y="2308841"/>
                  <a:pt x="529783" y="2324382"/>
                  <a:pt x="514246" y="2336037"/>
                </a:cubicBezTo>
                <a:cubicBezTo>
                  <a:pt x="502593" y="2347693"/>
                  <a:pt x="452098" y="2378774"/>
                  <a:pt x="444329" y="2382660"/>
                </a:cubicBezTo>
                <a:cubicBezTo>
                  <a:pt x="444329" y="2382660"/>
                  <a:pt x="440445" y="2382660"/>
                  <a:pt x="436561" y="2386545"/>
                </a:cubicBezTo>
                <a:cubicBezTo>
                  <a:pt x="432676" y="2390430"/>
                  <a:pt x="413255" y="2402086"/>
                  <a:pt x="393834" y="2409856"/>
                </a:cubicBezTo>
                <a:cubicBezTo>
                  <a:pt x="378297" y="2417626"/>
                  <a:pt x="351107" y="2433167"/>
                  <a:pt x="331686" y="2440938"/>
                </a:cubicBezTo>
                <a:cubicBezTo>
                  <a:pt x="316149" y="2448708"/>
                  <a:pt x="300612" y="2456478"/>
                  <a:pt x="300612" y="2456478"/>
                </a:cubicBezTo>
                <a:cubicBezTo>
                  <a:pt x="292843" y="2456478"/>
                  <a:pt x="304496" y="2448708"/>
                  <a:pt x="323917" y="2440938"/>
                </a:cubicBezTo>
                <a:cubicBezTo>
                  <a:pt x="351107" y="2425397"/>
                  <a:pt x="358875" y="2409856"/>
                  <a:pt x="343338" y="2409856"/>
                </a:cubicBezTo>
                <a:cubicBezTo>
                  <a:pt x="343338" y="2405971"/>
                  <a:pt x="327801" y="2413741"/>
                  <a:pt x="327801" y="2413741"/>
                </a:cubicBezTo>
                <a:cubicBezTo>
                  <a:pt x="320033" y="2409856"/>
                  <a:pt x="335570" y="2398200"/>
                  <a:pt x="347223" y="2394315"/>
                </a:cubicBezTo>
                <a:cubicBezTo>
                  <a:pt x="354991" y="2390430"/>
                  <a:pt x="362760" y="2382660"/>
                  <a:pt x="366644" y="2378774"/>
                </a:cubicBezTo>
                <a:cubicBezTo>
                  <a:pt x="374412" y="2374889"/>
                  <a:pt x="382181" y="2367119"/>
                  <a:pt x="389950" y="2363234"/>
                </a:cubicBezTo>
                <a:cubicBezTo>
                  <a:pt x="397718" y="2359348"/>
                  <a:pt x="405487" y="2355463"/>
                  <a:pt x="413255" y="2351578"/>
                </a:cubicBezTo>
                <a:cubicBezTo>
                  <a:pt x="417139" y="2351578"/>
                  <a:pt x="428792" y="2347693"/>
                  <a:pt x="432676" y="2343808"/>
                </a:cubicBezTo>
                <a:cubicBezTo>
                  <a:pt x="440445" y="2339922"/>
                  <a:pt x="444329" y="2339922"/>
                  <a:pt x="448213" y="2336037"/>
                </a:cubicBezTo>
                <a:cubicBezTo>
                  <a:pt x="448213" y="2336037"/>
                  <a:pt x="455982" y="2332152"/>
                  <a:pt x="463751" y="2328267"/>
                </a:cubicBezTo>
                <a:cubicBezTo>
                  <a:pt x="467635" y="2328267"/>
                  <a:pt x="479288" y="2320496"/>
                  <a:pt x="483172" y="2312726"/>
                </a:cubicBezTo>
                <a:cubicBezTo>
                  <a:pt x="490940" y="2308841"/>
                  <a:pt x="498709" y="2301070"/>
                  <a:pt x="506477" y="2297185"/>
                </a:cubicBezTo>
                <a:cubicBezTo>
                  <a:pt x="522014" y="2289415"/>
                  <a:pt x="553089" y="2277759"/>
                  <a:pt x="564741" y="2273874"/>
                </a:cubicBezTo>
                <a:cubicBezTo>
                  <a:pt x="568626" y="2269989"/>
                  <a:pt x="576394" y="2266104"/>
                  <a:pt x="580278" y="2262218"/>
                </a:cubicBezTo>
                <a:cubicBezTo>
                  <a:pt x="584163" y="2258333"/>
                  <a:pt x="588047" y="2258333"/>
                  <a:pt x="595816" y="2258333"/>
                </a:cubicBezTo>
                <a:cubicBezTo>
                  <a:pt x="599700" y="2258333"/>
                  <a:pt x="603584" y="2254448"/>
                  <a:pt x="607468" y="2250563"/>
                </a:cubicBezTo>
                <a:cubicBezTo>
                  <a:pt x="611353" y="2250563"/>
                  <a:pt x="619121" y="2246678"/>
                  <a:pt x="623005" y="2242793"/>
                </a:cubicBezTo>
                <a:cubicBezTo>
                  <a:pt x="626890" y="2242793"/>
                  <a:pt x="634658" y="2238907"/>
                  <a:pt x="642427" y="2235022"/>
                </a:cubicBezTo>
                <a:cubicBezTo>
                  <a:pt x="657964" y="2223367"/>
                  <a:pt x="677385" y="2211711"/>
                  <a:pt x="692922" y="2203941"/>
                </a:cubicBezTo>
                <a:cubicBezTo>
                  <a:pt x="696806" y="2203941"/>
                  <a:pt x="696806" y="2203941"/>
                  <a:pt x="696806" y="2207826"/>
                </a:cubicBezTo>
                <a:cubicBezTo>
                  <a:pt x="700691" y="2207826"/>
                  <a:pt x="700691" y="2207826"/>
                  <a:pt x="708459" y="2207826"/>
                </a:cubicBezTo>
                <a:cubicBezTo>
                  <a:pt x="716228" y="2203941"/>
                  <a:pt x="716228" y="2203941"/>
                  <a:pt x="712343" y="2200055"/>
                </a:cubicBezTo>
                <a:cubicBezTo>
                  <a:pt x="708459" y="2200055"/>
                  <a:pt x="696806" y="2200055"/>
                  <a:pt x="685154" y="2200055"/>
                </a:cubicBezTo>
                <a:cubicBezTo>
                  <a:pt x="669616" y="2200055"/>
                  <a:pt x="661848" y="2200055"/>
                  <a:pt x="657964" y="2203941"/>
                </a:cubicBezTo>
                <a:cubicBezTo>
                  <a:pt x="654079" y="2207826"/>
                  <a:pt x="642427" y="2211711"/>
                  <a:pt x="630774" y="2211711"/>
                </a:cubicBezTo>
                <a:cubicBezTo>
                  <a:pt x="623005" y="2215596"/>
                  <a:pt x="603584" y="2223367"/>
                  <a:pt x="595816" y="2227252"/>
                </a:cubicBezTo>
                <a:cubicBezTo>
                  <a:pt x="588047" y="2231137"/>
                  <a:pt x="572510" y="2238907"/>
                  <a:pt x="568626" y="2238907"/>
                </a:cubicBezTo>
                <a:cubicBezTo>
                  <a:pt x="560857" y="2242793"/>
                  <a:pt x="553089" y="2246678"/>
                  <a:pt x="549204" y="2250563"/>
                </a:cubicBezTo>
                <a:cubicBezTo>
                  <a:pt x="545320" y="2250563"/>
                  <a:pt x="541436" y="2254448"/>
                  <a:pt x="537552" y="2254448"/>
                </a:cubicBezTo>
                <a:cubicBezTo>
                  <a:pt x="533667" y="2254448"/>
                  <a:pt x="529783" y="2258333"/>
                  <a:pt x="525899" y="2262218"/>
                </a:cubicBezTo>
                <a:cubicBezTo>
                  <a:pt x="522014" y="2262218"/>
                  <a:pt x="514246" y="2269989"/>
                  <a:pt x="502593" y="2273874"/>
                </a:cubicBezTo>
                <a:cubicBezTo>
                  <a:pt x="494825" y="2281644"/>
                  <a:pt x="479288" y="2289415"/>
                  <a:pt x="471519" y="2293300"/>
                </a:cubicBezTo>
                <a:cubicBezTo>
                  <a:pt x="459866" y="2297185"/>
                  <a:pt x="448213" y="2301070"/>
                  <a:pt x="444329" y="2304956"/>
                </a:cubicBezTo>
                <a:cubicBezTo>
                  <a:pt x="444329" y="2304956"/>
                  <a:pt x="436561" y="2304956"/>
                  <a:pt x="436561" y="2308841"/>
                </a:cubicBezTo>
                <a:cubicBezTo>
                  <a:pt x="417139" y="2324382"/>
                  <a:pt x="335570" y="2371004"/>
                  <a:pt x="327801" y="2367119"/>
                </a:cubicBezTo>
                <a:cubicBezTo>
                  <a:pt x="320033" y="2367119"/>
                  <a:pt x="320033" y="2363234"/>
                  <a:pt x="327801" y="2359348"/>
                </a:cubicBezTo>
                <a:cubicBezTo>
                  <a:pt x="331686" y="2355463"/>
                  <a:pt x="339454" y="2351578"/>
                  <a:pt x="343338" y="2347693"/>
                </a:cubicBezTo>
                <a:cubicBezTo>
                  <a:pt x="347223" y="2343808"/>
                  <a:pt x="351107" y="2339922"/>
                  <a:pt x="354991" y="2339922"/>
                </a:cubicBezTo>
                <a:cubicBezTo>
                  <a:pt x="358875" y="2339922"/>
                  <a:pt x="374412" y="2332152"/>
                  <a:pt x="389950" y="2320496"/>
                </a:cubicBezTo>
                <a:cubicBezTo>
                  <a:pt x="405487" y="2312726"/>
                  <a:pt x="421024" y="2304956"/>
                  <a:pt x="424908" y="2304956"/>
                </a:cubicBezTo>
                <a:cubicBezTo>
                  <a:pt x="428792" y="2304956"/>
                  <a:pt x="432676" y="2301070"/>
                  <a:pt x="436561" y="2297185"/>
                </a:cubicBezTo>
                <a:cubicBezTo>
                  <a:pt x="436561" y="2297185"/>
                  <a:pt x="448213" y="2289415"/>
                  <a:pt x="459866" y="2285530"/>
                </a:cubicBezTo>
                <a:cubicBezTo>
                  <a:pt x="483172" y="2273874"/>
                  <a:pt x="518130" y="2254448"/>
                  <a:pt x="533667" y="2246678"/>
                </a:cubicBezTo>
                <a:cubicBezTo>
                  <a:pt x="537552" y="2242793"/>
                  <a:pt x="541436" y="2238907"/>
                  <a:pt x="545320" y="2238907"/>
                </a:cubicBezTo>
                <a:cubicBezTo>
                  <a:pt x="553089" y="2235022"/>
                  <a:pt x="549204" y="2231137"/>
                  <a:pt x="545320" y="2231137"/>
                </a:cubicBezTo>
                <a:cubicBezTo>
                  <a:pt x="541436" y="2231137"/>
                  <a:pt x="541436" y="2227252"/>
                  <a:pt x="541436" y="2223367"/>
                </a:cubicBezTo>
                <a:cubicBezTo>
                  <a:pt x="541436" y="2219481"/>
                  <a:pt x="537552" y="2211711"/>
                  <a:pt x="533667" y="2211711"/>
                </a:cubicBezTo>
                <a:cubicBezTo>
                  <a:pt x="529783" y="2207826"/>
                  <a:pt x="529783" y="2203941"/>
                  <a:pt x="537552" y="2200055"/>
                </a:cubicBezTo>
                <a:cubicBezTo>
                  <a:pt x="541436" y="2196170"/>
                  <a:pt x="545320" y="2192285"/>
                  <a:pt x="549204" y="2192285"/>
                </a:cubicBezTo>
                <a:cubicBezTo>
                  <a:pt x="553089" y="2188400"/>
                  <a:pt x="556973" y="2188400"/>
                  <a:pt x="556973" y="2188400"/>
                </a:cubicBezTo>
                <a:cubicBezTo>
                  <a:pt x="560857" y="2184515"/>
                  <a:pt x="588047" y="2168974"/>
                  <a:pt x="611353" y="2157318"/>
                </a:cubicBezTo>
                <a:cubicBezTo>
                  <a:pt x="650195" y="2137892"/>
                  <a:pt x="654079" y="2137892"/>
                  <a:pt x="673501" y="2126237"/>
                </a:cubicBezTo>
                <a:cubicBezTo>
                  <a:pt x="685154" y="2122351"/>
                  <a:pt x="696806" y="2114581"/>
                  <a:pt x="700691" y="2114581"/>
                </a:cubicBezTo>
                <a:cubicBezTo>
                  <a:pt x="716228" y="2110696"/>
                  <a:pt x="751186" y="2091270"/>
                  <a:pt x="758955" y="2079614"/>
                </a:cubicBezTo>
                <a:cubicBezTo>
                  <a:pt x="758955" y="2079614"/>
                  <a:pt x="758955" y="2079614"/>
                  <a:pt x="766723" y="2067959"/>
                </a:cubicBezTo>
                <a:cubicBezTo>
                  <a:pt x="766723" y="2067959"/>
                  <a:pt x="766723" y="2067959"/>
                  <a:pt x="755070" y="2060188"/>
                </a:cubicBezTo>
                <a:cubicBezTo>
                  <a:pt x="751186" y="2052418"/>
                  <a:pt x="747302" y="2048533"/>
                  <a:pt x="747302" y="2048533"/>
                </a:cubicBezTo>
                <a:cubicBezTo>
                  <a:pt x="743417" y="2048533"/>
                  <a:pt x="723996" y="2056303"/>
                  <a:pt x="700691" y="2067959"/>
                </a:cubicBezTo>
                <a:cubicBezTo>
                  <a:pt x="661848" y="2087385"/>
                  <a:pt x="642427" y="2099040"/>
                  <a:pt x="595816" y="2122351"/>
                </a:cubicBezTo>
                <a:cubicBezTo>
                  <a:pt x="591931" y="2126237"/>
                  <a:pt x="580278" y="2130122"/>
                  <a:pt x="568626" y="2137892"/>
                </a:cubicBezTo>
                <a:cubicBezTo>
                  <a:pt x="560857" y="2141777"/>
                  <a:pt x="549204" y="2145663"/>
                  <a:pt x="545320" y="2149548"/>
                </a:cubicBezTo>
                <a:cubicBezTo>
                  <a:pt x="541436" y="2149548"/>
                  <a:pt x="529783" y="2153433"/>
                  <a:pt x="525899" y="2153433"/>
                </a:cubicBezTo>
                <a:cubicBezTo>
                  <a:pt x="518130" y="2157318"/>
                  <a:pt x="510362" y="2161203"/>
                  <a:pt x="502593" y="2168974"/>
                </a:cubicBezTo>
                <a:cubicBezTo>
                  <a:pt x="487056" y="2184515"/>
                  <a:pt x="467635" y="2200055"/>
                  <a:pt x="444329" y="2203941"/>
                </a:cubicBezTo>
                <a:cubicBezTo>
                  <a:pt x="428792" y="2211711"/>
                  <a:pt x="417139" y="2215596"/>
                  <a:pt x="413255" y="2215596"/>
                </a:cubicBezTo>
                <a:cubicBezTo>
                  <a:pt x="413255" y="2219481"/>
                  <a:pt x="405487" y="2219481"/>
                  <a:pt x="397718" y="2223367"/>
                </a:cubicBezTo>
                <a:cubicBezTo>
                  <a:pt x="389950" y="2223367"/>
                  <a:pt x="382181" y="2227252"/>
                  <a:pt x="374412" y="2235022"/>
                </a:cubicBezTo>
                <a:cubicBezTo>
                  <a:pt x="343338" y="2254448"/>
                  <a:pt x="304496" y="2281644"/>
                  <a:pt x="292843" y="2285530"/>
                </a:cubicBezTo>
                <a:cubicBezTo>
                  <a:pt x="281190" y="2285530"/>
                  <a:pt x="281190" y="2269989"/>
                  <a:pt x="288959" y="2266104"/>
                </a:cubicBezTo>
                <a:cubicBezTo>
                  <a:pt x="292843" y="2266104"/>
                  <a:pt x="300612" y="2262218"/>
                  <a:pt x="308380" y="2258333"/>
                </a:cubicBezTo>
                <a:cubicBezTo>
                  <a:pt x="312264" y="2254448"/>
                  <a:pt x="320033" y="2250563"/>
                  <a:pt x="323917" y="2250563"/>
                </a:cubicBezTo>
                <a:cubicBezTo>
                  <a:pt x="323917" y="2250563"/>
                  <a:pt x="327801" y="2250563"/>
                  <a:pt x="327801" y="2246678"/>
                </a:cubicBezTo>
                <a:cubicBezTo>
                  <a:pt x="327801" y="2246678"/>
                  <a:pt x="331686" y="2242793"/>
                  <a:pt x="335570" y="2242793"/>
                </a:cubicBezTo>
                <a:cubicBezTo>
                  <a:pt x="335570" y="2242793"/>
                  <a:pt x="347223" y="2235022"/>
                  <a:pt x="354991" y="2227252"/>
                </a:cubicBezTo>
                <a:cubicBezTo>
                  <a:pt x="366644" y="2223367"/>
                  <a:pt x="382181" y="2211711"/>
                  <a:pt x="389950" y="2207826"/>
                </a:cubicBezTo>
                <a:cubicBezTo>
                  <a:pt x="401602" y="2203941"/>
                  <a:pt x="421024" y="2196170"/>
                  <a:pt x="432676" y="2184515"/>
                </a:cubicBezTo>
                <a:cubicBezTo>
                  <a:pt x="448213" y="2176744"/>
                  <a:pt x="475403" y="2161203"/>
                  <a:pt x="498709" y="2149548"/>
                </a:cubicBezTo>
                <a:cubicBezTo>
                  <a:pt x="518130" y="2137892"/>
                  <a:pt x="541436" y="2126237"/>
                  <a:pt x="545320" y="2126237"/>
                </a:cubicBezTo>
                <a:cubicBezTo>
                  <a:pt x="549204" y="2122351"/>
                  <a:pt x="560857" y="2118466"/>
                  <a:pt x="564741" y="2114581"/>
                </a:cubicBezTo>
                <a:cubicBezTo>
                  <a:pt x="572510" y="2110696"/>
                  <a:pt x="576394" y="2106811"/>
                  <a:pt x="580278" y="2106811"/>
                </a:cubicBezTo>
                <a:cubicBezTo>
                  <a:pt x="580278" y="2102925"/>
                  <a:pt x="588047" y="2099040"/>
                  <a:pt x="603584" y="2091270"/>
                </a:cubicBezTo>
                <a:cubicBezTo>
                  <a:pt x="615237" y="2087385"/>
                  <a:pt x="626890" y="2079614"/>
                  <a:pt x="630774" y="2079614"/>
                </a:cubicBezTo>
                <a:cubicBezTo>
                  <a:pt x="642427" y="2071844"/>
                  <a:pt x="669616" y="2060188"/>
                  <a:pt x="685154" y="2052418"/>
                </a:cubicBezTo>
                <a:cubicBezTo>
                  <a:pt x="696806" y="2048533"/>
                  <a:pt x="708459" y="2040762"/>
                  <a:pt x="716228" y="2040762"/>
                </a:cubicBezTo>
                <a:cubicBezTo>
                  <a:pt x="720112" y="2036877"/>
                  <a:pt x="731765" y="2029107"/>
                  <a:pt x="735649" y="2029107"/>
                </a:cubicBezTo>
                <a:cubicBezTo>
                  <a:pt x="743417" y="2025221"/>
                  <a:pt x="766723" y="2013566"/>
                  <a:pt x="786144" y="2001910"/>
                </a:cubicBezTo>
                <a:cubicBezTo>
                  <a:pt x="809450" y="1990255"/>
                  <a:pt x="832756" y="1978599"/>
                  <a:pt x="840524" y="1978599"/>
                </a:cubicBezTo>
                <a:cubicBezTo>
                  <a:pt x="844408" y="1974714"/>
                  <a:pt x="852177" y="1970829"/>
                  <a:pt x="856061" y="1970829"/>
                </a:cubicBezTo>
                <a:cubicBezTo>
                  <a:pt x="856061" y="1966944"/>
                  <a:pt x="875482" y="1955288"/>
                  <a:pt x="894904" y="1947518"/>
                </a:cubicBezTo>
                <a:cubicBezTo>
                  <a:pt x="902672" y="1943632"/>
                  <a:pt x="898788" y="1939747"/>
                  <a:pt x="887135" y="1943632"/>
                </a:cubicBezTo>
                <a:cubicBezTo>
                  <a:pt x="879367" y="1943632"/>
                  <a:pt x="879367" y="1943632"/>
                  <a:pt x="879367" y="1939747"/>
                </a:cubicBezTo>
                <a:cubicBezTo>
                  <a:pt x="879367" y="1928092"/>
                  <a:pt x="863830" y="1931977"/>
                  <a:pt x="840524" y="1939747"/>
                </a:cubicBezTo>
                <a:cubicBezTo>
                  <a:pt x="828871" y="1947518"/>
                  <a:pt x="821103" y="1947518"/>
                  <a:pt x="817218" y="1947518"/>
                </a:cubicBezTo>
                <a:cubicBezTo>
                  <a:pt x="817218" y="1947518"/>
                  <a:pt x="817218" y="1943632"/>
                  <a:pt x="821103" y="1943632"/>
                </a:cubicBezTo>
                <a:cubicBezTo>
                  <a:pt x="821103" y="1939747"/>
                  <a:pt x="828871" y="1935862"/>
                  <a:pt x="828871" y="1935862"/>
                </a:cubicBezTo>
                <a:cubicBezTo>
                  <a:pt x="836640" y="1931977"/>
                  <a:pt x="875482" y="1916436"/>
                  <a:pt x="891020" y="1908666"/>
                </a:cubicBezTo>
                <a:cubicBezTo>
                  <a:pt x="894904" y="1908666"/>
                  <a:pt x="910441" y="1900895"/>
                  <a:pt x="918209" y="1893125"/>
                </a:cubicBezTo>
                <a:cubicBezTo>
                  <a:pt x="937631" y="1885354"/>
                  <a:pt x="945399" y="1881469"/>
                  <a:pt x="976474" y="1869814"/>
                </a:cubicBezTo>
                <a:cubicBezTo>
                  <a:pt x="980358" y="1865928"/>
                  <a:pt x="988126" y="1862043"/>
                  <a:pt x="992010" y="1862043"/>
                </a:cubicBezTo>
                <a:cubicBezTo>
                  <a:pt x="995895" y="1854273"/>
                  <a:pt x="1023084" y="1838732"/>
                  <a:pt x="1046390" y="1834847"/>
                </a:cubicBezTo>
                <a:cubicBezTo>
                  <a:pt x="1058043" y="1830962"/>
                  <a:pt x="1069696" y="1823191"/>
                  <a:pt x="1077464" y="1823191"/>
                </a:cubicBezTo>
                <a:cubicBezTo>
                  <a:pt x="1085233" y="1819306"/>
                  <a:pt x="1096885" y="1811536"/>
                  <a:pt x="1104654" y="1807650"/>
                </a:cubicBezTo>
                <a:cubicBezTo>
                  <a:pt x="1116307" y="1803765"/>
                  <a:pt x="1124075" y="1795995"/>
                  <a:pt x="1127959" y="1795995"/>
                </a:cubicBezTo>
                <a:cubicBezTo>
                  <a:pt x="1131844" y="1792110"/>
                  <a:pt x="1139613" y="1784339"/>
                  <a:pt x="1143497" y="1784339"/>
                </a:cubicBezTo>
                <a:cubicBezTo>
                  <a:pt x="1159034" y="1776569"/>
                  <a:pt x="1159034" y="1772684"/>
                  <a:pt x="1143497" y="1776569"/>
                </a:cubicBezTo>
                <a:cubicBezTo>
                  <a:pt x="1131844" y="1780454"/>
                  <a:pt x="1089117" y="1799880"/>
                  <a:pt x="1081349" y="1803765"/>
                </a:cubicBezTo>
                <a:cubicBezTo>
                  <a:pt x="1077464" y="1803765"/>
                  <a:pt x="1073580" y="1807650"/>
                  <a:pt x="1069696" y="1807650"/>
                </a:cubicBezTo>
                <a:cubicBezTo>
                  <a:pt x="1065812" y="1807650"/>
                  <a:pt x="1054159" y="1815421"/>
                  <a:pt x="1046390" y="1819306"/>
                </a:cubicBezTo>
                <a:cubicBezTo>
                  <a:pt x="1034737" y="1823191"/>
                  <a:pt x="1026969" y="1827076"/>
                  <a:pt x="1023084" y="1827076"/>
                </a:cubicBezTo>
                <a:cubicBezTo>
                  <a:pt x="1019200" y="1827076"/>
                  <a:pt x="1003663" y="1834847"/>
                  <a:pt x="992010" y="1842617"/>
                </a:cubicBezTo>
                <a:cubicBezTo>
                  <a:pt x="980358" y="1846502"/>
                  <a:pt x="960936" y="1858158"/>
                  <a:pt x="945399" y="1862043"/>
                </a:cubicBezTo>
                <a:cubicBezTo>
                  <a:pt x="933746" y="1865928"/>
                  <a:pt x="918209" y="1873699"/>
                  <a:pt x="914325" y="1877584"/>
                </a:cubicBezTo>
                <a:cubicBezTo>
                  <a:pt x="914325" y="1877584"/>
                  <a:pt x="910441" y="1877584"/>
                  <a:pt x="906557" y="1877584"/>
                </a:cubicBezTo>
                <a:cubicBezTo>
                  <a:pt x="906557" y="1873699"/>
                  <a:pt x="902672" y="1873699"/>
                  <a:pt x="894904" y="1877584"/>
                </a:cubicBezTo>
                <a:cubicBezTo>
                  <a:pt x="887135" y="1881469"/>
                  <a:pt x="875482" y="1889240"/>
                  <a:pt x="863830" y="1893125"/>
                </a:cubicBezTo>
                <a:cubicBezTo>
                  <a:pt x="856061" y="1897010"/>
                  <a:pt x="844408" y="1900895"/>
                  <a:pt x="840524" y="1904780"/>
                </a:cubicBezTo>
                <a:cubicBezTo>
                  <a:pt x="840524" y="1908666"/>
                  <a:pt x="832756" y="1908666"/>
                  <a:pt x="828871" y="1912551"/>
                </a:cubicBezTo>
                <a:cubicBezTo>
                  <a:pt x="817218" y="1912551"/>
                  <a:pt x="797797" y="1924206"/>
                  <a:pt x="790029" y="1928092"/>
                </a:cubicBezTo>
                <a:cubicBezTo>
                  <a:pt x="786144" y="1931977"/>
                  <a:pt x="774492" y="1935862"/>
                  <a:pt x="743417" y="1947518"/>
                </a:cubicBezTo>
                <a:cubicBezTo>
                  <a:pt x="731765" y="1951403"/>
                  <a:pt x="723996" y="1955288"/>
                  <a:pt x="720112" y="1959173"/>
                </a:cubicBezTo>
                <a:cubicBezTo>
                  <a:pt x="708459" y="1966944"/>
                  <a:pt x="692922" y="1978599"/>
                  <a:pt x="681269" y="1978599"/>
                </a:cubicBezTo>
                <a:cubicBezTo>
                  <a:pt x="677385" y="1978599"/>
                  <a:pt x="673501" y="1982484"/>
                  <a:pt x="673501" y="1982484"/>
                </a:cubicBezTo>
                <a:cubicBezTo>
                  <a:pt x="673501" y="1986370"/>
                  <a:pt x="549204" y="2048533"/>
                  <a:pt x="514246" y="2064073"/>
                </a:cubicBezTo>
                <a:cubicBezTo>
                  <a:pt x="506477" y="2067959"/>
                  <a:pt x="502593" y="2064073"/>
                  <a:pt x="502593" y="2060188"/>
                </a:cubicBezTo>
                <a:cubicBezTo>
                  <a:pt x="502593" y="2060188"/>
                  <a:pt x="506477" y="2056303"/>
                  <a:pt x="510362" y="2056303"/>
                </a:cubicBezTo>
                <a:cubicBezTo>
                  <a:pt x="514246" y="2056303"/>
                  <a:pt x="522014" y="2048533"/>
                  <a:pt x="525899" y="2048533"/>
                </a:cubicBezTo>
                <a:cubicBezTo>
                  <a:pt x="529783" y="2044647"/>
                  <a:pt x="549204" y="2032992"/>
                  <a:pt x="564741" y="2025221"/>
                </a:cubicBezTo>
                <a:cubicBezTo>
                  <a:pt x="580278" y="2017451"/>
                  <a:pt x="603584" y="2005795"/>
                  <a:pt x="611353" y="2001910"/>
                </a:cubicBezTo>
                <a:cubicBezTo>
                  <a:pt x="634658" y="1986370"/>
                  <a:pt x="657964" y="1974714"/>
                  <a:pt x="665732" y="1970829"/>
                </a:cubicBezTo>
                <a:cubicBezTo>
                  <a:pt x="669616" y="1970829"/>
                  <a:pt x="774492" y="1920321"/>
                  <a:pt x="793913" y="1912551"/>
                </a:cubicBezTo>
                <a:cubicBezTo>
                  <a:pt x="797797" y="1908666"/>
                  <a:pt x="809450" y="1904780"/>
                  <a:pt x="821103" y="1900895"/>
                </a:cubicBezTo>
                <a:cubicBezTo>
                  <a:pt x="828871" y="1897010"/>
                  <a:pt x="840524" y="1889240"/>
                  <a:pt x="844408" y="1885354"/>
                </a:cubicBezTo>
                <a:cubicBezTo>
                  <a:pt x="844408" y="1885354"/>
                  <a:pt x="848293" y="1881469"/>
                  <a:pt x="848293" y="1881469"/>
                </a:cubicBezTo>
                <a:cubicBezTo>
                  <a:pt x="852177" y="1885354"/>
                  <a:pt x="894904" y="1862043"/>
                  <a:pt x="914325" y="1846502"/>
                </a:cubicBezTo>
                <a:cubicBezTo>
                  <a:pt x="922094" y="1842617"/>
                  <a:pt x="925978" y="1838732"/>
                  <a:pt x="929862" y="1838732"/>
                </a:cubicBezTo>
                <a:cubicBezTo>
                  <a:pt x="929862" y="1838732"/>
                  <a:pt x="933746" y="1838732"/>
                  <a:pt x="933746" y="1834847"/>
                </a:cubicBezTo>
                <a:cubicBezTo>
                  <a:pt x="933746" y="1834847"/>
                  <a:pt x="941515" y="1830962"/>
                  <a:pt x="949283" y="1830962"/>
                </a:cubicBezTo>
                <a:cubicBezTo>
                  <a:pt x="957052" y="1827076"/>
                  <a:pt x="964821" y="1823191"/>
                  <a:pt x="968705" y="1819306"/>
                </a:cubicBezTo>
                <a:cubicBezTo>
                  <a:pt x="972589" y="1815421"/>
                  <a:pt x="980358" y="1811536"/>
                  <a:pt x="984242" y="1811536"/>
                </a:cubicBezTo>
                <a:cubicBezTo>
                  <a:pt x="992010" y="1807650"/>
                  <a:pt x="995895" y="1799880"/>
                  <a:pt x="992010" y="1795995"/>
                </a:cubicBezTo>
                <a:cubicBezTo>
                  <a:pt x="988126" y="1792110"/>
                  <a:pt x="953168" y="1799880"/>
                  <a:pt x="918209" y="1819306"/>
                </a:cubicBezTo>
                <a:cubicBezTo>
                  <a:pt x="910441" y="1823191"/>
                  <a:pt x="894904" y="1827076"/>
                  <a:pt x="883251" y="1830962"/>
                </a:cubicBezTo>
                <a:cubicBezTo>
                  <a:pt x="875482" y="1834847"/>
                  <a:pt x="863830" y="1842617"/>
                  <a:pt x="859945" y="1846502"/>
                </a:cubicBezTo>
                <a:cubicBezTo>
                  <a:pt x="852177" y="1850388"/>
                  <a:pt x="844408" y="1850388"/>
                  <a:pt x="840524" y="1846502"/>
                </a:cubicBezTo>
                <a:cubicBezTo>
                  <a:pt x="840524" y="1842617"/>
                  <a:pt x="840524" y="1842617"/>
                  <a:pt x="836640" y="1842617"/>
                </a:cubicBezTo>
                <a:cubicBezTo>
                  <a:pt x="824987" y="1846502"/>
                  <a:pt x="782260" y="1873699"/>
                  <a:pt x="778376" y="1877584"/>
                </a:cubicBezTo>
                <a:cubicBezTo>
                  <a:pt x="774492" y="1881469"/>
                  <a:pt x="755070" y="1889240"/>
                  <a:pt x="739533" y="1893125"/>
                </a:cubicBezTo>
                <a:cubicBezTo>
                  <a:pt x="723996" y="1900895"/>
                  <a:pt x="708459" y="1908666"/>
                  <a:pt x="708459" y="1908666"/>
                </a:cubicBezTo>
                <a:cubicBezTo>
                  <a:pt x="708459" y="1912551"/>
                  <a:pt x="700691" y="1912551"/>
                  <a:pt x="696806" y="1916436"/>
                </a:cubicBezTo>
                <a:cubicBezTo>
                  <a:pt x="689038" y="1916436"/>
                  <a:pt x="669616" y="1928092"/>
                  <a:pt x="650195" y="1935862"/>
                </a:cubicBezTo>
                <a:cubicBezTo>
                  <a:pt x="623005" y="1947518"/>
                  <a:pt x="611353" y="1951403"/>
                  <a:pt x="615237" y="1943632"/>
                </a:cubicBezTo>
                <a:cubicBezTo>
                  <a:pt x="619121" y="1939747"/>
                  <a:pt x="646311" y="1920321"/>
                  <a:pt x="654079" y="1920321"/>
                </a:cubicBezTo>
                <a:cubicBezTo>
                  <a:pt x="657964" y="1920321"/>
                  <a:pt x="661848" y="1916436"/>
                  <a:pt x="661848" y="1912551"/>
                </a:cubicBezTo>
                <a:cubicBezTo>
                  <a:pt x="665732" y="1912551"/>
                  <a:pt x="673501" y="1904780"/>
                  <a:pt x="681269" y="1900895"/>
                </a:cubicBezTo>
                <a:cubicBezTo>
                  <a:pt x="689038" y="1897010"/>
                  <a:pt x="700691" y="1889240"/>
                  <a:pt x="704575" y="1885354"/>
                </a:cubicBezTo>
                <a:cubicBezTo>
                  <a:pt x="712343" y="1873699"/>
                  <a:pt x="735649" y="1862043"/>
                  <a:pt x="758955" y="1854273"/>
                </a:cubicBezTo>
                <a:cubicBezTo>
                  <a:pt x="790029" y="1842617"/>
                  <a:pt x="828871" y="1823191"/>
                  <a:pt x="840524" y="1811536"/>
                </a:cubicBezTo>
                <a:cubicBezTo>
                  <a:pt x="844408" y="1807650"/>
                  <a:pt x="852177" y="1803765"/>
                  <a:pt x="859945" y="1803765"/>
                </a:cubicBezTo>
                <a:cubicBezTo>
                  <a:pt x="863830" y="1799880"/>
                  <a:pt x="867714" y="1792110"/>
                  <a:pt x="871598" y="1788224"/>
                </a:cubicBezTo>
                <a:cubicBezTo>
                  <a:pt x="875482" y="1784339"/>
                  <a:pt x="879367" y="1776569"/>
                  <a:pt x="879367" y="1776569"/>
                </a:cubicBezTo>
                <a:cubicBezTo>
                  <a:pt x="883251" y="1776569"/>
                  <a:pt x="902672" y="1757143"/>
                  <a:pt x="902672" y="1753258"/>
                </a:cubicBezTo>
                <a:cubicBezTo>
                  <a:pt x="902672" y="1749372"/>
                  <a:pt x="887135" y="1753258"/>
                  <a:pt x="887135" y="1757143"/>
                </a:cubicBezTo>
                <a:cubicBezTo>
                  <a:pt x="883251" y="1761028"/>
                  <a:pt x="871598" y="1764913"/>
                  <a:pt x="856061" y="1764913"/>
                </a:cubicBezTo>
                <a:cubicBezTo>
                  <a:pt x="828871" y="1772684"/>
                  <a:pt x="813334" y="1776569"/>
                  <a:pt x="809450" y="1784339"/>
                </a:cubicBezTo>
                <a:cubicBezTo>
                  <a:pt x="809450" y="1784339"/>
                  <a:pt x="805566" y="1784339"/>
                  <a:pt x="801681" y="1784339"/>
                </a:cubicBezTo>
                <a:cubicBezTo>
                  <a:pt x="801681" y="1784339"/>
                  <a:pt x="793913" y="1788224"/>
                  <a:pt x="786144" y="1792110"/>
                </a:cubicBezTo>
                <a:cubicBezTo>
                  <a:pt x="782260" y="1795995"/>
                  <a:pt x="770607" y="1799880"/>
                  <a:pt x="766723" y="1803765"/>
                </a:cubicBezTo>
                <a:cubicBezTo>
                  <a:pt x="751186" y="1803765"/>
                  <a:pt x="720112" y="1815421"/>
                  <a:pt x="716228" y="1819306"/>
                </a:cubicBezTo>
                <a:cubicBezTo>
                  <a:pt x="704575" y="1830962"/>
                  <a:pt x="677385" y="1842617"/>
                  <a:pt x="654079" y="1850388"/>
                </a:cubicBezTo>
                <a:cubicBezTo>
                  <a:pt x="626890" y="1862043"/>
                  <a:pt x="623005" y="1862043"/>
                  <a:pt x="599700" y="1873699"/>
                </a:cubicBezTo>
                <a:cubicBezTo>
                  <a:pt x="588047" y="1881469"/>
                  <a:pt x="572510" y="1889240"/>
                  <a:pt x="568626" y="1889240"/>
                </a:cubicBezTo>
                <a:cubicBezTo>
                  <a:pt x="541436" y="1900895"/>
                  <a:pt x="467635" y="1935862"/>
                  <a:pt x="463751" y="1939747"/>
                </a:cubicBezTo>
                <a:cubicBezTo>
                  <a:pt x="459866" y="1947518"/>
                  <a:pt x="440445" y="1951403"/>
                  <a:pt x="432676" y="1951403"/>
                </a:cubicBezTo>
                <a:cubicBezTo>
                  <a:pt x="424908" y="1947518"/>
                  <a:pt x="424908" y="1947518"/>
                  <a:pt x="405487" y="1959173"/>
                </a:cubicBezTo>
                <a:cubicBezTo>
                  <a:pt x="393834" y="1963058"/>
                  <a:pt x="382181" y="1970829"/>
                  <a:pt x="378297" y="1974714"/>
                </a:cubicBezTo>
                <a:cubicBezTo>
                  <a:pt x="374412" y="1974714"/>
                  <a:pt x="370528" y="1978599"/>
                  <a:pt x="366644" y="1978599"/>
                </a:cubicBezTo>
                <a:cubicBezTo>
                  <a:pt x="358875" y="1978599"/>
                  <a:pt x="362760" y="1974714"/>
                  <a:pt x="370528" y="1966944"/>
                </a:cubicBezTo>
                <a:cubicBezTo>
                  <a:pt x="378297" y="1959173"/>
                  <a:pt x="436561" y="1920321"/>
                  <a:pt x="452098" y="1916436"/>
                </a:cubicBezTo>
                <a:cubicBezTo>
                  <a:pt x="459866" y="1916436"/>
                  <a:pt x="463751" y="1912551"/>
                  <a:pt x="467635" y="1908666"/>
                </a:cubicBezTo>
                <a:cubicBezTo>
                  <a:pt x="471519" y="1908666"/>
                  <a:pt x="475403" y="1904780"/>
                  <a:pt x="479288" y="1900895"/>
                </a:cubicBezTo>
                <a:cubicBezTo>
                  <a:pt x="483172" y="1897010"/>
                  <a:pt x="494825" y="1893125"/>
                  <a:pt x="502593" y="1889240"/>
                </a:cubicBezTo>
                <a:cubicBezTo>
                  <a:pt x="518130" y="1881469"/>
                  <a:pt x="525899" y="1877584"/>
                  <a:pt x="525899" y="1873699"/>
                </a:cubicBezTo>
                <a:cubicBezTo>
                  <a:pt x="522014" y="1862043"/>
                  <a:pt x="525899" y="1862043"/>
                  <a:pt x="553089" y="1846502"/>
                </a:cubicBezTo>
                <a:cubicBezTo>
                  <a:pt x="560857" y="1842617"/>
                  <a:pt x="572510" y="1834847"/>
                  <a:pt x="580278" y="1827076"/>
                </a:cubicBezTo>
                <a:cubicBezTo>
                  <a:pt x="591931" y="1823191"/>
                  <a:pt x="603584" y="1819306"/>
                  <a:pt x="607468" y="1819306"/>
                </a:cubicBezTo>
                <a:cubicBezTo>
                  <a:pt x="611353" y="1819306"/>
                  <a:pt x="615237" y="1815421"/>
                  <a:pt x="615237" y="1815421"/>
                </a:cubicBezTo>
                <a:cubicBezTo>
                  <a:pt x="615237" y="1811536"/>
                  <a:pt x="619121" y="1807650"/>
                  <a:pt x="626890" y="1807650"/>
                </a:cubicBezTo>
                <a:cubicBezTo>
                  <a:pt x="634658" y="1803765"/>
                  <a:pt x="677385" y="1776569"/>
                  <a:pt x="685154" y="1776569"/>
                </a:cubicBezTo>
                <a:cubicBezTo>
                  <a:pt x="696806" y="1772684"/>
                  <a:pt x="700691" y="1768798"/>
                  <a:pt x="692922" y="1761028"/>
                </a:cubicBezTo>
                <a:cubicBezTo>
                  <a:pt x="689038" y="1757143"/>
                  <a:pt x="669616" y="1761028"/>
                  <a:pt x="650195" y="1768798"/>
                </a:cubicBezTo>
                <a:cubicBezTo>
                  <a:pt x="646311" y="1772684"/>
                  <a:pt x="626890" y="1784339"/>
                  <a:pt x="607468" y="1788224"/>
                </a:cubicBezTo>
                <a:cubicBezTo>
                  <a:pt x="576394" y="1803765"/>
                  <a:pt x="576394" y="1803765"/>
                  <a:pt x="572510" y="1795995"/>
                </a:cubicBezTo>
                <a:cubicBezTo>
                  <a:pt x="568626" y="1795995"/>
                  <a:pt x="564741" y="1792110"/>
                  <a:pt x="560857" y="1792110"/>
                </a:cubicBezTo>
                <a:cubicBezTo>
                  <a:pt x="545320" y="1792110"/>
                  <a:pt x="549204" y="1784339"/>
                  <a:pt x="560857" y="1772684"/>
                </a:cubicBezTo>
                <a:cubicBezTo>
                  <a:pt x="568626" y="1768798"/>
                  <a:pt x="580278" y="1753258"/>
                  <a:pt x="591931" y="1741602"/>
                </a:cubicBezTo>
                <a:cubicBezTo>
                  <a:pt x="591931" y="1737717"/>
                  <a:pt x="626890" y="1718291"/>
                  <a:pt x="626890" y="1718291"/>
                </a:cubicBezTo>
                <a:cubicBezTo>
                  <a:pt x="626890" y="1714406"/>
                  <a:pt x="623005" y="1710520"/>
                  <a:pt x="623005" y="1710520"/>
                </a:cubicBezTo>
                <a:cubicBezTo>
                  <a:pt x="611353" y="1714406"/>
                  <a:pt x="591931" y="1726061"/>
                  <a:pt x="588047" y="1726061"/>
                </a:cubicBezTo>
                <a:cubicBezTo>
                  <a:pt x="584163" y="1722176"/>
                  <a:pt x="580278" y="1718291"/>
                  <a:pt x="584163" y="1718291"/>
                </a:cubicBezTo>
                <a:cubicBezTo>
                  <a:pt x="588047" y="1714406"/>
                  <a:pt x="638542" y="1691094"/>
                  <a:pt x="638542" y="1691094"/>
                </a:cubicBezTo>
                <a:cubicBezTo>
                  <a:pt x="642427" y="1687209"/>
                  <a:pt x="646311" y="1683324"/>
                  <a:pt x="654079" y="1679439"/>
                </a:cubicBezTo>
                <a:cubicBezTo>
                  <a:pt x="677385" y="1671668"/>
                  <a:pt x="692922" y="1667783"/>
                  <a:pt x="723996" y="1652242"/>
                </a:cubicBezTo>
                <a:cubicBezTo>
                  <a:pt x="739533" y="1640587"/>
                  <a:pt x="758955" y="1632817"/>
                  <a:pt x="770607" y="1628931"/>
                </a:cubicBezTo>
                <a:cubicBezTo>
                  <a:pt x="778376" y="1625046"/>
                  <a:pt x="786144" y="1621161"/>
                  <a:pt x="790029" y="1617276"/>
                </a:cubicBezTo>
                <a:cubicBezTo>
                  <a:pt x="790029" y="1613391"/>
                  <a:pt x="797797" y="1609505"/>
                  <a:pt x="801681" y="1609505"/>
                </a:cubicBezTo>
                <a:cubicBezTo>
                  <a:pt x="805566" y="1609505"/>
                  <a:pt x="809450" y="1605620"/>
                  <a:pt x="809450" y="1605620"/>
                </a:cubicBezTo>
                <a:cubicBezTo>
                  <a:pt x="809450" y="1605620"/>
                  <a:pt x="813334" y="1601735"/>
                  <a:pt x="817218" y="1601735"/>
                </a:cubicBezTo>
                <a:cubicBezTo>
                  <a:pt x="821103" y="1601735"/>
                  <a:pt x="828871" y="1597850"/>
                  <a:pt x="832756" y="1590079"/>
                </a:cubicBezTo>
                <a:cubicBezTo>
                  <a:pt x="840524" y="1586194"/>
                  <a:pt x="856061" y="1578424"/>
                  <a:pt x="871598" y="1574539"/>
                </a:cubicBezTo>
                <a:cubicBezTo>
                  <a:pt x="883251" y="1570653"/>
                  <a:pt x="898788" y="1562883"/>
                  <a:pt x="906557" y="1558998"/>
                </a:cubicBezTo>
                <a:cubicBezTo>
                  <a:pt x="910441" y="1555113"/>
                  <a:pt x="918209" y="1551227"/>
                  <a:pt x="922094" y="1551227"/>
                </a:cubicBezTo>
                <a:cubicBezTo>
                  <a:pt x="925978" y="1551227"/>
                  <a:pt x="925978" y="1547342"/>
                  <a:pt x="929862" y="1543457"/>
                </a:cubicBezTo>
                <a:cubicBezTo>
                  <a:pt x="929862" y="1543457"/>
                  <a:pt x="933746" y="1535687"/>
                  <a:pt x="941515" y="1531801"/>
                </a:cubicBezTo>
                <a:cubicBezTo>
                  <a:pt x="949283" y="1527916"/>
                  <a:pt x="957052" y="1520146"/>
                  <a:pt x="960936" y="1512375"/>
                </a:cubicBezTo>
                <a:cubicBezTo>
                  <a:pt x="964821" y="1508490"/>
                  <a:pt x="972589" y="1500720"/>
                  <a:pt x="976474" y="1500720"/>
                </a:cubicBezTo>
                <a:cubicBezTo>
                  <a:pt x="980358" y="1496835"/>
                  <a:pt x="984242" y="1492949"/>
                  <a:pt x="988126" y="1492949"/>
                </a:cubicBezTo>
                <a:cubicBezTo>
                  <a:pt x="995895" y="1489064"/>
                  <a:pt x="1038621" y="1469638"/>
                  <a:pt x="1073580" y="1457983"/>
                </a:cubicBezTo>
                <a:cubicBezTo>
                  <a:pt x="1089117" y="1454097"/>
                  <a:pt x="1096885" y="1450212"/>
                  <a:pt x="1100770" y="1446327"/>
                </a:cubicBezTo>
                <a:cubicBezTo>
                  <a:pt x="1100770" y="1446327"/>
                  <a:pt x="1120191" y="1438557"/>
                  <a:pt x="1139613" y="1430786"/>
                </a:cubicBezTo>
                <a:cubicBezTo>
                  <a:pt x="1162918" y="1419131"/>
                  <a:pt x="1182340" y="1411360"/>
                  <a:pt x="1182340" y="1411360"/>
                </a:cubicBezTo>
                <a:cubicBezTo>
                  <a:pt x="1186224" y="1407475"/>
                  <a:pt x="1190108" y="1407475"/>
                  <a:pt x="1190108" y="1407475"/>
                </a:cubicBezTo>
                <a:cubicBezTo>
                  <a:pt x="1209529" y="1399705"/>
                  <a:pt x="1228950" y="1391934"/>
                  <a:pt x="1232835" y="1388049"/>
                </a:cubicBezTo>
                <a:cubicBezTo>
                  <a:pt x="1236719" y="1384164"/>
                  <a:pt x="1240603" y="1380279"/>
                  <a:pt x="1248372" y="1380279"/>
                </a:cubicBezTo>
                <a:cubicBezTo>
                  <a:pt x="1260025" y="1376393"/>
                  <a:pt x="1291099" y="1356967"/>
                  <a:pt x="1287214" y="1353082"/>
                </a:cubicBezTo>
                <a:cubicBezTo>
                  <a:pt x="1283330" y="1356967"/>
                  <a:pt x="1271678" y="1360853"/>
                  <a:pt x="1260025" y="1364738"/>
                </a:cubicBezTo>
                <a:cubicBezTo>
                  <a:pt x="1248372" y="1368623"/>
                  <a:pt x="1236719" y="1372508"/>
                  <a:pt x="1232835" y="1376393"/>
                </a:cubicBezTo>
                <a:cubicBezTo>
                  <a:pt x="1221182" y="1388049"/>
                  <a:pt x="1205645" y="1388049"/>
                  <a:pt x="1205645" y="1384164"/>
                </a:cubicBezTo>
                <a:cubicBezTo>
                  <a:pt x="1205645" y="1380279"/>
                  <a:pt x="1209529" y="1376393"/>
                  <a:pt x="1221182" y="1372508"/>
                </a:cubicBezTo>
                <a:cubicBezTo>
                  <a:pt x="1228950" y="1372508"/>
                  <a:pt x="1236719" y="1364738"/>
                  <a:pt x="1244488" y="1360853"/>
                </a:cubicBezTo>
                <a:cubicBezTo>
                  <a:pt x="1248372" y="1356967"/>
                  <a:pt x="1263909" y="1353082"/>
                  <a:pt x="1275562" y="1349197"/>
                </a:cubicBezTo>
                <a:cubicBezTo>
                  <a:pt x="1298867" y="1345312"/>
                  <a:pt x="1298867" y="1345312"/>
                  <a:pt x="1298867" y="1349197"/>
                </a:cubicBezTo>
                <a:cubicBezTo>
                  <a:pt x="1298867" y="1356967"/>
                  <a:pt x="1302751" y="1356967"/>
                  <a:pt x="1310520" y="1349197"/>
                </a:cubicBezTo>
                <a:cubicBezTo>
                  <a:pt x="1314404" y="1345312"/>
                  <a:pt x="1318288" y="1341427"/>
                  <a:pt x="1314404" y="1337541"/>
                </a:cubicBezTo>
                <a:cubicBezTo>
                  <a:pt x="1310520" y="1329771"/>
                  <a:pt x="1314404" y="1329771"/>
                  <a:pt x="1357131" y="1310345"/>
                </a:cubicBezTo>
                <a:cubicBezTo>
                  <a:pt x="1384321" y="1302575"/>
                  <a:pt x="1411511" y="1290919"/>
                  <a:pt x="1423163" y="1287034"/>
                </a:cubicBezTo>
                <a:cubicBezTo>
                  <a:pt x="1430932" y="1283149"/>
                  <a:pt x="1442585" y="1279263"/>
                  <a:pt x="1450354" y="1275378"/>
                </a:cubicBezTo>
                <a:cubicBezTo>
                  <a:pt x="1454238" y="1271493"/>
                  <a:pt x="1477544" y="1263723"/>
                  <a:pt x="1500849" y="1252067"/>
                </a:cubicBezTo>
                <a:cubicBezTo>
                  <a:pt x="1551345" y="1236526"/>
                  <a:pt x="1555229" y="1232641"/>
                  <a:pt x="1555229" y="1228756"/>
                </a:cubicBezTo>
                <a:cubicBezTo>
                  <a:pt x="1555229" y="1224871"/>
                  <a:pt x="1559113" y="1220986"/>
                  <a:pt x="1605724" y="1205445"/>
                </a:cubicBezTo>
                <a:cubicBezTo>
                  <a:pt x="1609608" y="1201560"/>
                  <a:pt x="1617377" y="1197674"/>
                  <a:pt x="1625146" y="1193789"/>
                </a:cubicBezTo>
                <a:cubicBezTo>
                  <a:pt x="1629029" y="1193789"/>
                  <a:pt x="1640683" y="1189904"/>
                  <a:pt x="1648451" y="1186019"/>
                </a:cubicBezTo>
                <a:cubicBezTo>
                  <a:pt x="1652335" y="1186019"/>
                  <a:pt x="1660104" y="1182134"/>
                  <a:pt x="1660104" y="1182134"/>
                </a:cubicBezTo>
                <a:cubicBezTo>
                  <a:pt x="1660104" y="1182134"/>
                  <a:pt x="1671757" y="1178248"/>
                  <a:pt x="1679525" y="1178248"/>
                </a:cubicBezTo>
                <a:cubicBezTo>
                  <a:pt x="1691178" y="1174363"/>
                  <a:pt x="1698946" y="1170478"/>
                  <a:pt x="1698946" y="1170478"/>
                </a:cubicBezTo>
                <a:cubicBezTo>
                  <a:pt x="1702830" y="1170478"/>
                  <a:pt x="1710599" y="1166593"/>
                  <a:pt x="1722252" y="1162708"/>
                </a:cubicBezTo>
                <a:cubicBezTo>
                  <a:pt x="1733905" y="1158822"/>
                  <a:pt x="1741673" y="1154937"/>
                  <a:pt x="1741673" y="1151052"/>
                </a:cubicBezTo>
                <a:cubicBezTo>
                  <a:pt x="1741673" y="1147167"/>
                  <a:pt x="1745558" y="1147167"/>
                  <a:pt x="1749442" y="1147167"/>
                </a:cubicBezTo>
                <a:cubicBezTo>
                  <a:pt x="1757211" y="1143282"/>
                  <a:pt x="1761095" y="1135511"/>
                  <a:pt x="1753326" y="1135511"/>
                </a:cubicBezTo>
                <a:cubicBezTo>
                  <a:pt x="1745558" y="1131626"/>
                  <a:pt x="1749442" y="1127741"/>
                  <a:pt x="1757211" y="1119970"/>
                </a:cubicBezTo>
                <a:cubicBezTo>
                  <a:pt x="1764979" y="1112200"/>
                  <a:pt x="1772748" y="1108315"/>
                  <a:pt x="1784400" y="1104430"/>
                </a:cubicBezTo>
                <a:cubicBezTo>
                  <a:pt x="1796053" y="1100544"/>
                  <a:pt x="1803821" y="1096659"/>
                  <a:pt x="1803821" y="1092774"/>
                </a:cubicBezTo>
                <a:cubicBezTo>
                  <a:pt x="1807706" y="1085004"/>
                  <a:pt x="1803821" y="1085004"/>
                  <a:pt x="1799937" y="1092774"/>
                </a:cubicBezTo>
                <a:cubicBezTo>
                  <a:pt x="1796053" y="1096659"/>
                  <a:pt x="1788284" y="1100544"/>
                  <a:pt x="1757211" y="1108315"/>
                </a:cubicBezTo>
                <a:cubicBezTo>
                  <a:pt x="1753326" y="1112200"/>
                  <a:pt x="1741673" y="1116085"/>
                  <a:pt x="1737789" y="1116085"/>
                </a:cubicBezTo>
                <a:cubicBezTo>
                  <a:pt x="1733905" y="1119970"/>
                  <a:pt x="1726136" y="1119970"/>
                  <a:pt x="1726136" y="1119970"/>
                </a:cubicBezTo>
                <a:cubicBezTo>
                  <a:pt x="1722252" y="1119970"/>
                  <a:pt x="1718368" y="1123856"/>
                  <a:pt x="1718368" y="1123856"/>
                </a:cubicBezTo>
                <a:cubicBezTo>
                  <a:pt x="1718368" y="1127741"/>
                  <a:pt x="1714483" y="1131626"/>
                  <a:pt x="1706715" y="1131626"/>
                </a:cubicBezTo>
                <a:cubicBezTo>
                  <a:pt x="1698946" y="1131626"/>
                  <a:pt x="1687293" y="1135511"/>
                  <a:pt x="1679525" y="1139396"/>
                </a:cubicBezTo>
                <a:cubicBezTo>
                  <a:pt x="1644567" y="1151052"/>
                  <a:pt x="1629029" y="1154937"/>
                  <a:pt x="1629029" y="1151052"/>
                </a:cubicBezTo>
                <a:cubicBezTo>
                  <a:pt x="1629029" y="1147167"/>
                  <a:pt x="1640683" y="1139396"/>
                  <a:pt x="1660104" y="1135511"/>
                </a:cubicBezTo>
                <a:cubicBezTo>
                  <a:pt x="1663988" y="1131626"/>
                  <a:pt x="1679525" y="1127741"/>
                  <a:pt x="1695062" y="1119970"/>
                </a:cubicBezTo>
                <a:cubicBezTo>
                  <a:pt x="1706715" y="1116085"/>
                  <a:pt x="1733905" y="1108315"/>
                  <a:pt x="1749442" y="1100544"/>
                </a:cubicBezTo>
                <a:cubicBezTo>
                  <a:pt x="1764979" y="1096659"/>
                  <a:pt x="1780516" y="1088889"/>
                  <a:pt x="1784400" y="1088889"/>
                </a:cubicBezTo>
                <a:cubicBezTo>
                  <a:pt x="1784400" y="1088889"/>
                  <a:pt x="1799937" y="1081118"/>
                  <a:pt x="1815474" y="1077233"/>
                </a:cubicBezTo>
                <a:cubicBezTo>
                  <a:pt x="1834896" y="1069463"/>
                  <a:pt x="1850433" y="1061692"/>
                  <a:pt x="1858201" y="1061692"/>
                </a:cubicBezTo>
                <a:cubicBezTo>
                  <a:pt x="1865970" y="1057807"/>
                  <a:pt x="1881507" y="1050037"/>
                  <a:pt x="1897044" y="1046152"/>
                </a:cubicBezTo>
                <a:cubicBezTo>
                  <a:pt x="1932002" y="1038381"/>
                  <a:pt x="1932002" y="1038381"/>
                  <a:pt x="1963076" y="1026726"/>
                </a:cubicBezTo>
                <a:cubicBezTo>
                  <a:pt x="1978613" y="1018955"/>
                  <a:pt x="2009687" y="1007300"/>
                  <a:pt x="2029109" y="1003414"/>
                </a:cubicBezTo>
                <a:cubicBezTo>
                  <a:pt x="2079604" y="987874"/>
                  <a:pt x="2110678" y="976218"/>
                  <a:pt x="2126215" y="968448"/>
                </a:cubicBezTo>
                <a:cubicBezTo>
                  <a:pt x="2133984" y="964562"/>
                  <a:pt x="2145637" y="960677"/>
                  <a:pt x="2153405" y="956792"/>
                </a:cubicBezTo>
                <a:cubicBezTo>
                  <a:pt x="2161174" y="956792"/>
                  <a:pt x="2172826" y="952907"/>
                  <a:pt x="2180595" y="949022"/>
                </a:cubicBezTo>
                <a:cubicBezTo>
                  <a:pt x="2188363" y="945136"/>
                  <a:pt x="2200016" y="941251"/>
                  <a:pt x="2207785" y="937366"/>
                </a:cubicBezTo>
                <a:cubicBezTo>
                  <a:pt x="2215554" y="937366"/>
                  <a:pt x="2227206" y="933481"/>
                  <a:pt x="2231091" y="929596"/>
                </a:cubicBezTo>
                <a:cubicBezTo>
                  <a:pt x="2238859" y="929596"/>
                  <a:pt x="2246628" y="925710"/>
                  <a:pt x="2254396" y="925710"/>
                </a:cubicBezTo>
                <a:cubicBezTo>
                  <a:pt x="2262165" y="921825"/>
                  <a:pt x="2269933" y="921825"/>
                  <a:pt x="2273817" y="917940"/>
                </a:cubicBezTo>
                <a:cubicBezTo>
                  <a:pt x="2277702" y="914055"/>
                  <a:pt x="2293239" y="910170"/>
                  <a:pt x="2304891" y="906284"/>
                </a:cubicBezTo>
                <a:cubicBezTo>
                  <a:pt x="2320429" y="902399"/>
                  <a:pt x="2335966" y="894629"/>
                  <a:pt x="2339850" y="890744"/>
                </a:cubicBezTo>
                <a:cubicBezTo>
                  <a:pt x="2343734" y="890744"/>
                  <a:pt x="2351503" y="886858"/>
                  <a:pt x="2351503" y="886858"/>
                </a:cubicBezTo>
                <a:cubicBezTo>
                  <a:pt x="2355387" y="886858"/>
                  <a:pt x="2355387" y="882973"/>
                  <a:pt x="2359271" y="882973"/>
                </a:cubicBezTo>
                <a:cubicBezTo>
                  <a:pt x="2359271" y="875203"/>
                  <a:pt x="2367040" y="875203"/>
                  <a:pt x="2386461" y="871318"/>
                </a:cubicBezTo>
                <a:cubicBezTo>
                  <a:pt x="2398114" y="867432"/>
                  <a:pt x="2409766" y="863547"/>
                  <a:pt x="2409766" y="859662"/>
                </a:cubicBezTo>
                <a:cubicBezTo>
                  <a:pt x="2417535" y="855777"/>
                  <a:pt x="2409766" y="855777"/>
                  <a:pt x="2394229" y="859662"/>
                </a:cubicBezTo>
                <a:cubicBezTo>
                  <a:pt x="2386461" y="863547"/>
                  <a:pt x="2382577" y="863547"/>
                  <a:pt x="2382577" y="863547"/>
                </a:cubicBezTo>
                <a:cubicBezTo>
                  <a:pt x="2378692" y="863547"/>
                  <a:pt x="2363156" y="867432"/>
                  <a:pt x="2343734" y="871318"/>
                </a:cubicBezTo>
                <a:cubicBezTo>
                  <a:pt x="2324313" y="875203"/>
                  <a:pt x="2269933" y="898514"/>
                  <a:pt x="2266049" y="886858"/>
                </a:cubicBezTo>
                <a:cubicBezTo>
                  <a:pt x="2262165" y="875203"/>
                  <a:pt x="2320429" y="867432"/>
                  <a:pt x="2332081" y="863547"/>
                </a:cubicBezTo>
                <a:cubicBezTo>
                  <a:pt x="2332081" y="859662"/>
                  <a:pt x="2335966" y="859662"/>
                  <a:pt x="2339850" y="855777"/>
                </a:cubicBezTo>
                <a:cubicBezTo>
                  <a:pt x="2343734" y="855777"/>
                  <a:pt x="2351503" y="851892"/>
                  <a:pt x="2355387" y="851892"/>
                </a:cubicBezTo>
                <a:cubicBezTo>
                  <a:pt x="2374808" y="851892"/>
                  <a:pt x="2405882" y="840236"/>
                  <a:pt x="2409766" y="828580"/>
                </a:cubicBezTo>
                <a:cubicBezTo>
                  <a:pt x="2413651" y="824695"/>
                  <a:pt x="2421419" y="820810"/>
                  <a:pt x="2429188" y="820810"/>
                </a:cubicBezTo>
                <a:cubicBezTo>
                  <a:pt x="2436957" y="816925"/>
                  <a:pt x="2452494" y="813039"/>
                  <a:pt x="2460262" y="809154"/>
                </a:cubicBezTo>
                <a:cubicBezTo>
                  <a:pt x="2468030" y="809154"/>
                  <a:pt x="2506873" y="797499"/>
                  <a:pt x="2541832" y="789728"/>
                </a:cubicBezTo>
                <a:cubicBezTo>
                  <a:pt x="2627285" y="770302"/>
                  <a:pt x="2670012" y="762532"/>
                  <a:pt x="2673896" y="754761"/>
                </a:cubicBezTo>
                <a:cubicBezTo>
                  <a:pt x="2677781" y="754761"/>
                  <a:pt x="2677781" y="754761"/>
                  <a:pt x="2681665" y="754761"/>
                </a:cubicBezTo>
                <a:cubicBezTo>
                  <a:pt x="2681665" y="754761"/>
                  <a:pt x="2689433" y="754761"/>
                  <a:pt x="2697202" y="750876"/>
                </a:cubicBezTo>
                <a:cubicBezTo>
                  <a:pt x="2704970" y="746991"/>
                  <a:pt x="2728276" y="739221"/>
                  <a:pt x="2747698" y="735335"/>
                </a:cubicBezTo>
                <a:cubicBezTo>
                  <a:pt x="2771003" y="731450"/>
                  <a:pt x="2790424" y="723680"/>
                  <a:pt x="2790424" y="723680"/>
                </a:cubicBezTo>
                <a:cubicBezTo>
                  <a:pt x="2790424" y="719795"/>
                  <a:pt x="2813730" y="715909"/>
                  <a:pt x="2848688" y="708139"/>
                </a:cubicBezTo>
                <a:cubicBezTo>
                  <a:pt x="2864225" y="704254"/>
                  <a:pt x="2879762" y="700369"/>
                  <a:pt x="2883647" y="696483"/>
                </a:cubicBezTo>
                <a:cubicBezTo>
                  <a:pt x="2887531" y="696483"/>
                  <a:pt x="2914721" y="688713"/>
                  <a:pt x="2938027" y="680943"/>
                </a:cubicBezTo>
                <a:cubicBezTo>
                  <a:pt x="2965216" y="677057"/>
                  <a:pt x="2988522" y="669287"/>
                  <a:pt x="2992406" y="669287"/>
                </a:cubicBezTo>
                <a:cubicBezTo>
                  <a:pt x="3004059" y="665402"/>
                  <a:pt x="3046786" y="653746"/>
                  <a:pt x="3089513" y="645976"/>
                </a:cubicBezTo>
                <a:cubicBezTo>
                  <a:pt x="3112818" y="638205"/>
                  <a:pt x="3132239" y="634320"/>
                  <a:pt x="3136124" y="630435"/>
                </a:cubicBezTo>
                <a:cubicBezTo>
                  <a:pt x="3140008" y="626550"/>
                  <a:pt x="3151661" y="626550"/>
                  <a:pt x="3171082" y="622665"/>
                </a:cubicBezTo>
                <a:cubicBezTo>
                  <a:pt x="3186619" y="618780"/>
                  <a:pt x="3198272" y="618780"/>
                  <a:pt x="3198272" y="614894"/>
                </a:cubicBezTo>
                <a:cubicBezTo>
                  <a:pt x="3198272" y="614894"/>
                  <a:pt x="3194388" y="614894"/>
                  <a:pt x="3194388" y="614894"/>
                </a:cubicBezTo>
                <a:cubicBezTo>
                  <a:pt x="3190504" y="614894"/>
                  <a:pt x="3186619" y="614894"/>
                  <a:pt x="3182735" y="614894"/>
                </a:cubicBezTo>
                <a:cubicBezTo>
                  <a:pt x="3167198" y="614894"/>
                  <a:pt x="3042902" y="638205"/>
                  <a:pt x="3027365" y="645976"/>
                </a:cubicBezTo>
                <a:cubicBezTo>
                  <a:pt x="3019596" y="649861"/>
                  <a:pt x="3007943" y="649861"/>
                  <a:pt x="3000174" y="649861"/>
                </a:cubicBezTo>
                <a:cubicBezTo>
                  <a:pt x="2996290" y="649861"/>
                  <a:pt x="2988522" y="649861"/>
                  <a:pt x="2980753" y="653746"/>
                </a:cubicBezTo>
                <a:cubicBezTo>
                  <a:pt x="2972985" y="657631"/>
                  <a:pt x="2969100" y="657631"/>
                  <a:pt x="2969100" y="657631"/>
                </a:cubicBezTo>
                <a:cubicBezTo>
                  <a:pt x="2965216" y="653746"/>
                  <a:pt x="2961332" y="653746"/>
                  <a:pt x="2953564" y="657631"/>
                </a:cubicBezTo>
                <a:cubicBezTo>
                  <a:pt x="2949679" y="661517"/>
                  <a:pt x="2941911" y="665402"/>
                  <a:pt x="2938027" y="665402"/>
                </a:cubicBezTo>
                <a:cubicBezTo>
                  <a:pt x="2934142" y="665402"/>
                  <a:pt x="2926374" y="665402"/>
                  <a:pt x="2926374" y="665402"/>
                </a:cubicBezTo>
                <a:cubicBezTo>
                  <a:pt x="2922489" y="669287"/>
                  <a:pt x="2910837" y="673172"/>
                  <a:pt x="2903068" y="673172"/>
                </a:cubicBezTo>
                <a:cubicBezTo>
                  <a:pt x="2895299" y="677057"/>
                  <a:pt x="2879762" y="680943"/>
                  <a:pt x="2868110" y="684828"/>
                </a:cubicBezTo>
                <a:cubicBezTo>
                  <a:pt x="2829267" y="696483"/>
                  <a:pt x="2790424" y="704254"/>
                  <a:pt x="2782656" y="708139"/>
                </a:cubicBezTo>
                <a:cubicBezTo>
                  <a:pt x="2774887" y="708139"/>
                  <a:pt x="2763234" y="712024"/>
                  <a:pt x="2755466" y="715909"/>
                </a:cubicBezTo>
                <a:cubicBezTo>
                  <a:pt x="2743813" y="719795"/>
                  <a:pt x="2724392" y="727565"/>
                  <a:pt x="2712739" y="727565"/>
                </a:cubicBezTo>
                <a:cubicBezTo>
                  <a:pt x="2701086" y="731450"/>
                  <a:pt x="2677781" y="739221"/>
                  <a:pt x="2662244" y="743106"/>
                </a:cubicBezTo>
                <a:cubicBezTo>
                  <a:pt x="2646707" y="750876"/>
                  <a:pt x="2623401" y="754761"/>
                  <a:pt x="2607864" y="758647"/>
                </a:cubicBezTo>
                <a:cubicBezTo>
                  <a:pt x="2592327" y="762532"/>
                  <a:pt x="2576790" y="766417"/>
                  <a:pt x="2565137" y="770302"/>
                </a:cubicBezTo>
                <a:cubicBezTo>
                  <a:pt x="2557369" y="774187"/>
                  <a:pt x="2549600" y="778073"/>
                  <a:pt x="2545716" y="778073"/>
                </a:cubicBezTo>
                <a:cubicBezTo>
                  <a:pt x="2545716" y="778073"/>
                  <a:pt x="2541832" y="778073"/>
                  <a:pt x="2537947" y="778073"/>
                </a:cubicBezTo>
                <a:cubicBezTo>
                  <a:pt x="2537947" y="781958"/>
                  <a:pt x="2530179" y="785843"/>
                  <a:pt x="2522410" y="785843"/>
                </a:cubicBezTo>
                <a:cubicBezTo>
                  <a:pt x="2514642" y="785843"/>
                  <a:pt x="2495220" y="789728"/>
                  <a:pt x="2483567" y="793613"/>
                </a:cubicBezTo>
                <a:cubicBezTo>
                  <a:pt x="2471915" y="797499"/>
                  <a:pt x="2448609" y="805269"/>
                  <a:pt x="2433072" y="809154"/>
                </a:cubicBezTo>
                <a:cubicBezTo>
                  <a:pt x="2405882" y="816925"/>
                  <a:pt x="2367040" y="828580"/>
                  <a:pt x="2328197" y="840236"/>
                </a:cubicBezTo>
                <a:cubicBezTo>
                  <a:pt x="2312660" y="848006"/>
                  <a:pt x="2297123" y="851892"/>
                  <a:pt x="2293239" y="851892"/>
                </a:cubicBezTo>
                <a:cubicBezTo>
                  <a:pt x="2289354" y="851892"/>
                  <a:pt x="2281586" y="851892"/>
                  <a:pt x="2277702" y="855777"/>
                </a:cubicBezTo>
                <a:cubicBezTo>
                  <a:pt x="2273817" y="859662"/>
                  <a:pt x="2262165" y="863547"/>
                  <a:pt x="2246628" y="867432"/>
                </a:cubicBezTo>
                <a:cubicBezTo>
                  <a:pt x="2234975" y="867432"/>
                  <a:pt x="2223322" y="875203"/>
                  <a:pt x="2215554" y="875203"/>
                </a:cubicBezTo>
                <a:cubicBezTo>
                  <a:pt x="2211669" y="879088"/>
                  <a:pt x="2200016" y="882973"/>
                  <a:pt x="2188363" y="882973"/>
                </a:cubicBezTo>
                <a:cubicBezTo>
                  <a:pt x="2180595" y="886858"/>
                  <a:pt x="2161174" y="890744"/>
                  <a:pt x="2149521" y="894629"/>
                </a:cubicBezTo>
                <a:cubicBezTo>
                  <a:pt x="2133984" y="902399"/>
                  <a:pt x="2118447" y="906284"/>
                  <a:pt x="2114562" y="906284"/>
                </a:cubicBezTo>
                <a:cubicBezTo>
                  <a:pt x="2110678" y="906284"/>
                  <a:pt x="2102910" y="910170"/>
                  <a:pt x="2102910" y="910170"/>
                </a:cubicBezTo>
                <a:cubicBezTo>
                  <a:pt x="2095141" y="917940"/>
                  <a:pt x="2048530" y="933481"/>
                  <a:pt x="2036877" y="933481"/>
                </a:cubicBezTo>
                <a:cubicBezTo>
                  <a:pt x="2029109" y="937366"/>
                  <a:pt x="2005803" y="941251"/>
                  <a:pt x="1978613" y="952907"/>
                </a:cubicBezTo>
                <a:cubicBezTo>
                  <a:pt x="1974729" y="952907"/>
                  <a:pt x="1963076" y="956792"/>
                  <a:pt x="1955308" y="960677"/>
                </a:cubicBezTo>
                <a:cubicBezTo>
                  <a:pt x="1947539" y="960677"/>
                  <a:pt x="1932002" y="968448"/>
                  <a:pt x="1916465" y="972333"/>
                </a:cubicBezTo>
                <a:cubicBezTo>
                  <a:pt x="1904812" y="976218"/>
                  <a:pt x="1885391" y="983988"/>
                  <a:pt x="1869854" y="983988"/>
                </a:cubicBezTo>
                <a:cubicBezTo>
                  <a:pt x="1858201" y="987874"/>
                  <a:pt x="1842664" y="991759"/>
                  <a:pt x="1838780" y="991759"/>
                </a:cubicBezTo>
                <a:cubicBezTo>
                  <a:pt x="1834896" y="995644"/>
                  <a:pt x="1807706" y="1007300"/>
                  <a:pt x="1792169" y="1011185"/>
                </a:cubicBezTo>
                <a:cubicBezTo>
                  <a:pt x="1788284" y="1015070"/>
                  <a:pt x="1776632" y="1018955"/>
                  <a:pt x="1764979" y="1022840"/>
                </a:cubicBezTo>
                <a:cubicBezTo>
                  <a:pt x="1753326" y="1022840"/>
                  <a:pt x="1745558" y="1026726"/>
                  <a:pt x="1745558" y="1026726"/>
                </a:cubicBezTo>
                <a:cubicBezTo>
                  <a:pt x="1741673" y="1026726"/>
                  <a:pt x="1733905" y="1030611"/>
                  <a:pt x="1722252" y="1034496"/>
                </a:cubicBezTo>
                <a:cubicBezTo>
                  <a:pt x="1698946" y="1046152"/>
                  <a:pt x="1671757" y="1050037"/>
                  <a:pt x="1671757" y="1046152"/>
                </a:cubicBezTo>
                <a:cubicBezTo>
                  <a:pt x="1671757" y="1046152"/>
                  <a:pt x="1671757" y="1042266"/>
                  <a:pt x="1675641" y="1042266"/>
                </a:cubicBezTo>
                <a:cubicBezTo>
                  <a:pt x="1679525" y="1038381"/>
                  <a:pt x="1679525" y="1034496"/>
                  <a:pt x="1679525" y="1030611"/>
                </a:cubicBezTo>
                <a:cubicBezTo>
                  <a:pt x="1679525" y="1030611"/>
                  <a:pt x="1679525" y="1026726"/>
                  <a:pt x="1679525" y="1026726"/>
                </a:cubicBezTo>
                <a:cubicBezTo>
                  <a:pt x="1683409" y="1026726"/>
                  <a:pt x="1691178" y="1022840"/>
                  <a:pt x="1702830" y="1018955"/>
                </a:cubicBezTo>
                <a:cubicBezTo>
                  <a:pt x="1726136" y="1007300"/>
                  <a:pt x="1764979" y="995644"/>
                  <a:pt x="1772748" y="991759"/>
                </a:cubicBezTo>
                <a:cubicBezTo>
                  <a:pt x="1772748" y="991759"/>
                  <a:pt x="1788284" y="987874"/>
                  <a:pt x="1799937" y="980103"/>
                </a:cubicBezTo>
                <a:cubicBezTo>
                  <a:pt x="1811590" y="976218"/>
                  <a:pt x="1827127" y="968448"/>
                  <a:pt x="1831012" y="968448"/>
                </a:cubicBezTo>
                <a:cubicBezTo>
                  <a:pt x="1838780" y="964562"/>
                  <a:pt x="1854317" y="960677"/>
                  <a:pt x="1869854" y="952907"/>
                </a:cubicBezTo>
                <a:cubicBezTo>
                  <a:pt x="1932002" y="929596"/>
                  <a:pt x="1974729" y="917940"/>
                  <a:pt x="2005803" y="906284"/>
                </a:cubicBezTo>
                <a:cubicBezTo>
                  <a:pt x="2025225" y="898514"/>
                  <a:pt x="2052415" y="890744"/>
                  <a:pt x="2067952" y="886858"/>
                </a:cubicBezTo>
                <a:cubicBezTo>
                  <a:pt x="2099025" y="871318"/>
                  <a:pt x="2118447" y="867432"/>
                  <a:pt x="2172826" y="848006"/>
                </a:cubicBezTo>
                <a:cubicBezTo>
                  <a:pt x="2200016" y="840236"/>
                  <a:pt x="2223322" y="828580"/>
                  <a:pt x="2231091" y="828580"/>
                </a:cubicBezTo>
                <a:cubicBezTo>
                  <a:pt x="2238859" y="824695"/>
                  <a:pt x="2254396" y="820810"/>
                  <a:pt x="2262165" y="816925"/>
                </a:cubicBezTo>
                <a:cubicBezTo>
                  <a:pt x="2269933" y="816925"/>
                  <a:pt x="2281586" y="813039"/>
                  <a:pt x="2293239" y="809154"/>
                </a:cubicBezTo>
                <a:cubicBezTo>
                  <a:pt x="2301007" y="805269"/>
                  <a:pt x="2324313" y="801384"/>
                  <a:pt x="2339850" y="793613"/>
                </a:cubicBezTo>
                <a:cubicBezTo>
                  <a:pt x="2355387" y="789728"/>
                  <a:pt x="2370924" y="785843"/>
                  <a:pt x="2370924" y="785843"/>
                </a:cubicBezTo>
                <a:cubicBezTo>
                  <a:pt x="2374808" y="785843"/>
                  <a:pt x="2382577" y="781958"/>
                  <a:pt x="2394229" y="778073"/>
                </a:cubicBezTo>
                <a:cubicBezTo>
                  <a:pt x="2405882" y="774187"/>
                  <a:pt x="2417535" y="770302"/>
                  <a:pt x="2417535" y="770302"/>
                </a:cubicBezTo>
                <a:cubicBezTo>
                  <a:pt x="2421419" y="770302"/>
                  <a:pt x="2436957" y="766417"/>
                  <a:pt x="2468030" y="754761"/>
                </a:cubicBezTo>
                <a:cubicBezTo>
                  <a:pt x="2491336" y="746991"/>
                  <a:pt x="2491336" y="746991"/>
                  <a:pt x="2506873" y="746991"/>
                </a:cubicBezTo>
                <a:cubicBezTo>
                  <a:pt x="2518526" y="746991"/>
                  <a:pt x="2530179" y="743106"/>
                  <a:pt x="2541832" y="739221"/>
                </a:cubicBezTo>
                <a:cubicBezTo>
                  <a:pt x="2549600" y="735335"/>
                  <a:pt x="2565137" y="727565"/>
                  <a:pt x="2572906" y="727565"/>
                </a:cubicBezTo>
                <a:cubicBezTo>
                  <a:pt x="2580674" y="727565"/>
                  <a:pt x="2584558" y="723680"/>
                  <a:pt x="2584558" y="719795"/>
                </a:cubicBezTo>
                <a:cubicBezTo>
                  <a:pt x="2588443" y="719795"/>
                  <a:pt x="2600095" y="715909"/>
                  <a:pt x="2611748" y="715909"/>
                </a:cubicBezTo>
                <a:cubicBezTo>
                  <a:pt x="2627285" y="712024"/>
                  <a:pt x="2646707" y="708139"/>
                  <a:pt x="2654475" y="704254"/>
                </a:cubicBezTo>
                <a:cubicBezTo>
                  <a:pt x="2662244" y="704254"/>
                  <a:pt x="2677781" y="696483"/>
                  <a:pt x="2689433" y="692598"/>
                </a:cubicBezTo>
                <a:cubicBezTo>
                  <a:pt x="2697202" y="688713"/>
                  <a:pt x="2712739" y="684828"/>
                  <a:pt x="2724392" y="680943"/>
                </a:cubicBezTo>
                <a:cubicBezTo>
                  <a:pt x="2743813" y="677057"/>
                  <a:pt x="2755466" y="669287"/>
                  <a:pt x="2759350" y="661517"/>
                </a:cubicBezTo>
                <a:cubicBezTo>
                  <a:pt x="2759350" y="653746"/>
                  <a:pt x="2751582" y="653746"/>
                  <a:pt x="2732161" y="657631"/>
                </a:cubicBezTo>
                <a:cubicBezTo>
                  <a:pt x="2720508" y="661517"/>
                  <a:pt x="2701086" y="665402"/>
                  <a:pt x="2685549" y="669287"/>
                </a:cubicBezTo>
                <a:cubicBezTo>
                  <a:pt x="2670012" y="673172"/>
                  <a:pt x="2654475" y="677057"/>
                  <a:pt x="2646707" y="680943"/>
                </a:cubicBezTo>
                <a:cubicBezTo>
                  <a:pt x="2642823" y="680943"/>
                  <a:pt x="2627285" y="684828"/>
                  <a:pt x="2611748" y="688713"/>
                </a:cubicBezTo>
                <a:cubicBezTo>
                  <a:pt x="2596211" y="692598"/>
                  <a:pt x="2572906" y="700369"/>
                  <a:pt x="2557369" y="704254"/>
                </a:cubicBezTo>
                <a:cubicBezTo>
                  <a:pt x="2506873" y="723680"/>
                  <a:pt x="2483567" y="727565"/>
                  <a:pt x="2460262" y="735335"/>
                </a:cubicBezTo>
                <a:cubicBezTo>
                  <a:pt x="2444725" y="739221"/>
                  <a:pt x="2433072" y="743106"/>
                  <a:pt x="2429188" y="746991"/>
                </a:cubicBezTo>
                <a:cubicBezTo>
                  <a:pt x="2417535" y="754761"/>
                  <a:pt x="2332081" y="774187"/>
                  <a:pt x="2324313" y="770302"/>
                </a:cubicBezTo>
                <a:cubicBezTo>
                  <a:pt x="2320429" y="766417"/>
                  <a:pt x="2320429" y="770302"/>
                  <a:pt x="2316544" y="774187"/>
                </a:cubicBezTo>
                <a:cubicBezTo>
                  <a:pt x="2316544" y="778073"/>
                  <a:pt x="2316544" y="778073"/>
                  <a:pt x="2312660" y="774187"/>
                </a:cubicBezTo>
                <a:cubicBezTo>
                  <a:pt x="2312660" y="766417"/>
                  <a:pt x="2301007" y="766417"/>
                  <a:pt x="2297123" y="770302"/>
                </a:cubicBezTo>
                <a:cubicBezTo>
                  <a:pt x="2293239" y="774187"/>
                  <a:pt x="2289354" y="774187"/>
                  <a:pt x="2285470" y="774187"/>
                </a:cubicBezTo>
                <a:cubicBezTo>
                  <a:pt x="2269933" y="778073"/>
                  <a:pt x="2211669" y="797499"/>
                  <a:pt x="2200016" y="801384"/>
                </a:cubicBezTo>
                <a:cubicBezTo>
                  <a:pt x="2196132" y="805269"/>
                  <a:pt x="2188363" y="809154"/>
                  <a:pt x="2184479" y="809154"/>
                </a:cubicBezTo>
                <a:cubicBezTo>
                  <a:pt x="2180595" y="809154"/>
                  <a:pt x="2172826" y="813039"/>
                  <a:pt x="2165058" y="816925"/>
                </a:cubicBezTo>
                <a:cubicBezTo>
                  <a:pt x="2157290" y="820810"/>
                  <a:pt x="2145637" y="820810"/>
                  <a:pt x="2141753" y="820810"/>
                </a:cubicBezTo>
                <a:cubicBezTo>
                  <a:pt x="2141753" y="820810"/>
                  <a:pt x="2141753" y="820810"/>
                  <a:pt x="2133984" y="820810"/>
                </a:cubicBezTo>
                <a:cubicBezTo>
                  <a:pt x="2133984" y="820810"/>
                  <a:pt x="2133984" y="820810"/>
                  <a:pt x="2137868" y="816925"/>
                </a:cubicBezTo>
                <a:cubicBezTo>
                  <a:pt x="2141753" y="813039"/>
                  <a:pt x="2153405" y="813039"/>
                  <a:pt x="2161174" y="809154"/>
                </a:cubicBezTo>
                <a:cubicBezTo>
                  <a:pt x="2165058" y="809154"/>
                  <a:pt x="2172826" y="805269"/>
                  <a:pt x="2172826" y="805269"/>
                </a:cubicBezTo>
                <a:cubicBezTo>
                  <a:pt x="2168942" y="801384"/>
                  <a:pt x="2184479" y="789728"/>
                  <a:pt x="2196132" y="789728"/>
                </a:cubicBezTo>
                <a:cubicBezTo>
                  <a:pt x="2200016" y="789728"/>
                  <a:pt x="2211669" y="785843"/>
                  <a:pt x="2219438" y="781958"/>
                </a:cubicBezTo>
                <a:cubicBezTo>
                  <a:pt x="2227206" y="778073"/>
                  <a:pt x="2242743" y="774187"/>
                  <a:pt x="2254396" y="770302"/>
                </a:cubicBezTo>
                <a:cubicBezTo>
                  <a:pt x="2266049" y="770302"/>
                  <a:pt x="2277702" y="766417"/>
                  <a:pt x="2277702" y="762532"/>
                </a:cubicBezTo>
                <a:cubicBezTo>
                  <a:pt x="2277702" y="762532"/>
                  <a:pt x="2293239" y="758647"/>
                  <a:pt x="2312660" y="750876"/>
                </a:cubicBezTo>
                <a:cubicBezTo>
                  <a:pt x="2332081" y="746991"/>
                  <a:pt x="2351503" y="739221"/>
                  <a:pt x="2355387" y="735335"/>
                </a:cubicBezTo>
                <a:cubicBezTo>
                  <a:pt x="2363156" y="731450"/>
                  <a:pt x="2370924" y="727565"/>
                  <a:pt x="2378692" y="727565"/>
                </a:cubicBezTo>
                <a:cubicBezTo>
                  <a:pt x="2386461" y="727565"/>
                  <a:pt x="2394229" y="723680"/>
                  <a:pt x="2401998" y="719795"/>
                </a:cubicBezTo>
                <a:cubicBezTo>
                  <a:pt x="2409766" y="712024"/>
                  <a:pt x="2436957" y="700369"/>
                  <a:pt x="2448609" y="700369"/>
                </a:cubicBezTo>
                <a:cubicBezTo>
                  <a:pt x="2456378" y="696483"/>
                  <a:pt x="2460262" y="696483"/>
                  <a:pt x="2460262" y="692598"/>
                </a:cubicBezTo>
                <a:cubicBezTo>
                  <a:pt x="2460262" y="692598"/>
                  <a:pt x="2468030" y="688713"/>
                  <a:pt x="2479683" y="688713"/>
                </a:cubicBezTo>
                <a:cubicBezTo>
                  <a:pt x="2487452" y="684828"/>
                  <a:pt x="2499105" y="680943"/>
                  <a:pt x="2506873" y="677057"/>
                </a:cubicBezTo>
                <a:cubicBezTo>
                  <a:pt x="2514642" y="677057"/>
                  <a:pt x="2534063" y="669287"/>
                  <a:pt x="2549600" y="665402"/>
                </a:cubicBezTo>
                <a:cubicBezTo>
                  <a:pt x="2600095" y="649861"/>
                  <a:pt x="2631170" y="638205"/>
                  <a:pt x="2627285" y="630435"/>
                </a:cubicBezTo>
                <a:cubicBezTo>
                  <a:pt x="2627285" y="622665"/>
                  <a:pt x="2619517" y="618780"/>
                  <a:pt x="2607864" y="622665"/>
                </a:cubicBezTo>
                <a:cubicBezTo>
                  <a:pt x="2603980" y="622665"/>
                  <a:pt x="2603980" y="622665"/>
                  <a:pt x="2607864" y="618780"/>
                </a:cubicBezTo>
                <a:cubicBezTo>
                  <a:pt x="2611748" y="614894"/>
                  <a:pt x="2666128" y="599354"/>
                  <a:pt x="2662244" y="603239"/>
                </a:cubicBezTo>
                <a:cubicBezTo>
                  <a:pt x="2662244" y="607124"/>
                  <a:pt x="2658360" y="607124"/>
                  <a:pt x="2658360" y="607124"/>
                </a:cubicBezTo>
                <a:cubicBezTo>
                  <a:pt x="2654475" y="607124"/>
                  <a:pt x="2650591" y="611009"/>
                  <a:pt x="2650591" y="611009"/>
                </a:cubicBezTo>
                <a:cubicBezTo>
                  <a:pt x="2650591" y="618780"/>
                  <a:pt x="2670012" y="611009"/>
                  <a:pt x="2708855" y="595468"/>
                </a:cubicBezTo>
                <a:cubicBezTo>
                  <a:pt x="2720508" y="591583"/>
                  <a:pt x="2720508" y="591583"/>
                  <a:pt x="2704970" y="595468"/>
                </a:cubicBezTo>
                <a:cubicBezTo>
                  <a:pt x="2689433" y="595468"/>
                  <a:pt x="2689433" y="595468"/>
                  <a:pt x="2697202" y="591583"/>
                </a:cubicBezTo>
                <a:cubicBezTo>
                  <a:pt x="2708855" y="587698"/>
                  <a:pt x="2736045" y="579928"/>
                  <a:pt x="2736045" y="583813"/>
                </a:cubicBezTo>
                <a:cubicBezTo>
                  <a:pt x="2736045" y="583813"/>
                  <a:pt x="2732161" y="587698"/>
                  <a:pt x="2728276" y="587698"/>
                </a:cubicBezTo>
                <a:cubicBezTo>
                  <a:pt x="2724392" y="591583"/>
                  <a:pt x="2732161" y="591583"/>
                  <a:pt x="2739929" y="587698"/>
                </a:cubicBezTo>
                <a:cubicBezTo>
                  <a:pt x="2755466" y="583813"/>
                  <a:pt x="2763234" y="583813"/>
                  <a:pt x="2767119" y="587698"/>
                </a:cubicBezTo>
                <a:cubicBezTo>
                  <a:pt x="2771003" y="591583"/>
                  <a:pt x="2778771" y="591583"/>
                  <a:pt x="2782656" y="587698"/>
                </a:cubicBezTo>
                <a:cubicBezTo>
                  <a:pt x="2786540" y="587698"/>
                  <a:pt x="2809846" y="579928"/>
                  <a:pt x="2833151" y="576042"/>
                </a:cubicBezTo>
                <a:cubicBezTo>
                  <a:pt x="2852573" y="568272"/>
                  <a:pt x="2883647" y="560502"/>
                  <a:pt x="2903068" y="556616"/>
                </a:cubicBezTo>
                <a:cubicBezTo>
                  <a:pt x="2918605" y="548846"/>
                  <a:pt x="2945795" y="544961"/>
                  <a:pt x="2961332" y="541076"/>
                </a:cubicBezTo>
                <a:cubicBezTo>
                  <a:pt x="3007943" y="529420"/>
                  <a:pt x="3054554" y="517764"/>
                  <a:pt x="3058438" y="509994"/>
                </a:cubicBezTo>
                <a:cubicBezTo>
                  <a:pt x="3062323" y="506109"/>
                  <a:pt x="3070091" y="506109"/>
                  <a:pt x="3077860" y="502224"/>
                </a:cubicBezTo>
                <a:cubicBezTo>
                  <a:pt x="3085628" y="502224"/>
                  <a:pt x="3097281" y="498338"/>
                  <a:pt x="3101165" y="494453"/>
                </a:cubicBezTo>
                <a:cubicBezTo>
                  <a:pt x="3112818" y="486683"/>
                  <a:pt x="3112818" y="486683"/>
                  <a:pt x="3085628" y="494453"/>
                </a:cubicBezTo>
                <a:cubicBezTo>
                  <a:pt x="3070091" y="498338"/>
                  <a:pt x="3058438" y="498338"/>
                  <a:pt x="3054554" y="498338"/>
                </a:cubicBezTo>
                <a:cubicBezTo>
                  <a:pt x="3054554" y="494453"/>
                  <a:pt x="3089513" y="486683"/>
                  <a:pt x="3143892" y="475027"/>
                </a:cubicBezTo>
                <a:cubicBezTo>
                  <a:pt x="3174967" y="467257"/>
                  <a:pt x="3178851" y="467257"/>
                  <a:pt x="3167198" y="471142"/>
                </a:cubicBezTo>
                <a:cubicBezTo>
                  <a:pt x="3159429" y="475027"/>
                  <a:pt x="3159429" y="478912"/>
                  <a:pt x="3163314" y="478912"/>
                </a:cubicBezTo>
                <a:cubicBezTo>
                  <a:pt x="3171082" y="478912"/>
                  <a:pt x="3190504" y="475027"/>
                  <a:pt x="3194388" y="471142"/>
                </a:cubicBezTo>
                <a:cubicBezTo>
                  <a:pt x="3194388" y="471142"/>
                  <a:pt x="3190504" y="467257"/>
                  <a:pt x="3190504" y="467257"/>
                </a:cubicBezTo>
                <a:cubicBezTo>
                  <a:pt x="3182735" y="467257"/>
                  <a:pt x="3182735" y="467257"/>
                  <a:pt x="3186619" y="463372"/>
                </a:cubicBezTo>
                <a:cubicBezTo>
                  <a:pt x="3190504" y="459486"/>
                  <a:pt x="3202156" y="459486"/>
                  <a:pt x="3202156" y="463372"/>
                </a:cubicBezTo>
                <a:cubicBezTo>
                  <a:pt x="3202156" y="463372"/>
                  <a:pt x="3202156" y="467257"/>
                  <a:pt x="3198272" y="467257"/>
                </a:cubicBezTo>
                <a:cubicBezTo>
                  <a:pt x="3198272" y="471142"/>
                  <a:pt x="3217693" y="467257"/>
                  <a:pt x="3244883" y="459486"/>
                </a:cubicBezTo>
                <a:cubicBezTo>
                  <a:pt x="3272073" y="455601"/>
                  <a:pt x="3295379" y="447831"/>
                  <a:pt x="3299263" y="447831"/>
                </a:cubicBezTo>
                <a:cubicBezTo>
                  <a:pt x="3299263" y="443946"/>
                  <a:pt x="3318684" y="440060"/>
                  <a:pt x="3341990" y="436175"/>
                </a:cubicBezTo>
                <a:cubicBezTo>
                  <a:pt x="3369180" y="428405"/>
                  <a:pt x="3380833" y="424520"/>
                  <a:pt x="3384717" y="424520"/>
                </a:cubicBezTo>
                <a:cubicBezTo>
                  <a:pt x="3388601" y="416749"/>
                  <a:pt x="3396370" y="416749"/>
                  <a:pt x="3396370" y="420634"/>
                </a:cubicBezTo>
                <a:cubicBezTo>
                  <a:pt x="3396370" y="424520"/>
                  <a:pt x="3400254" y="424520"/>
                  <a:pt x="3400254" y="424520"/>
                </a:cubicBezTo>
                <a:cubicBezTo>
                  <a:pt x="3404138" y="424520"/>
                  <a:pt x="3404138" y="420634"/>
                  <a:pt x="3404138" y="420634"/>
                </a:cubicBezTo>
                <a:cubicBezTo>
                  <a:pt x="3408022" y="412864"/>
                  <a:pt x="3439097" y="405094"/>
                  <a:pt x="3442981" y="412864"/>
                </a:cubicBezTo>
                <a:cubicBezTo>
                  <a:pt x="3446865" y="416749"/>
                  <a:pt x="3497360" y="405094"/>
                  <a:pt x="3497360" y="401208"/>
                </a:cubicBezTo>
                <a:cubicBezTo>
                  <a:pt x="3497360" y="397323"/>
                  <a:pt x="3509013" y="393438"/>
                  <a:pt x="3524550" y="389553"/>
                </a:cubicBezTo>
                <a:cubicBezTo>
                  <a:pt x="3555624" y="381782"/>
                  <a:pt x="3571161" y="377897"/>
                  <a:pt x="3567277" y="370127"/>
                </a:cubicBezTo>
                <a:cubicBezTo>
                  <a:pt x="3563393" y="370127"/>
                  <a:pt x="3559509" y="370127"/>
                  <a:pt x="3528435" y="374012"/>
                </a:cubicBezTo>
                <a:cubicBezTo>
                  <a:pt x="3516782" y="377897"/>
                  <a:pt x="3466286" y="389553"/>
                  <a:pt x="3415791" y="401208"/>
                </a:cubicBezTo>
                <a:cubicBezTo>
                  <a:pt x="3400254" y="405094"/>
                  <a:pt x="3384717" y="408979"/>
                  <a:pt x="3376948" y="408979"/>
                </a:cubicBezTo>
                <a:cubicBezTo>
                  <a:pt x="3361411" y="412864"/>
                  <a:pt x="3341990" y="416749"/>
                  <a:pt x="3256536" y="436175"/>
                </a:cubicBezTo>
                <a:cubicBezTo>
                  <a:pt x="3213809" y="443946"/>
                  <a:pt x="3182735" y="451716"/>
                  <a:pt x="3171082" y="451716"/>
                </a:cubicBezTo>
                <a:cubicBezTo>
                  <a:pt x="3163314" y="451716"/>
                  <a:pt x="3155545" y="451716"/>
                  <a:pt x="3155545" y="451716"/>
                </a:cubicBezTo>
                <a:cubicBezTo>
                  <a:pt x="3151661" y="455601"/>
                  <a:pt x="3136124" y="459486"/>
                  <a:pt x="3120587" y="463372"/>
                </a:cubicBezTo>
                <a:cubicBezTo>
                  <a:pt x="3105050" y="467257"/>
                  <a:pt x="3085628" y="471142"/>
                  <a:pt x="3077860" y="475027"/>
                </a:cubicBezTo>
                <a:cubicBezTo>
                  <a:pt x="3035133" y="482798"/>
                  <a:pt x="2976869" y="498338"/>
                  <a:pt x="2949679" y="506109"/>
                </a:cubicBezTo>
                <a:cubicBezTo>
                  <a:pt x="2918605" y="513879"/>
                  <a:pt x="2895299" y="517764"/>
                  <a:pt x="2848688" y="529420"/>
                </a:cubicBezTo>
                <a:cubicBezTo>
                  <a:pt x="2837036" y="533305"/>
                  <a:pt x="2821499" y="537190"/>
                  <a:pt x="2817614" y="541076"/>
                </a:cubicBezTo>
                <a:cubicBezTo>
                  <a:pt x="2809846" y="544961"/>
                  <a:pt x="2805962" y="541076"/>
                  <a:pt x="2813730" y="533305"/>
                </a:cubicBezTo>
                <a:cubicBezTo>
                  <a:pt x="2813730" y="529420"/>
                  <a:pt x="2809846" y="529420"/>
                  <a:pt x="2798193" y="533305"/>
                </a:cubicBezTo>
                <a:cubicBezTo>
                  <a:pt x="2786540" y="533305"/>
                  <a:pt x="2774887" y="537190"/>
                  <a:pt x="2771003" y="537190"/>
                </a:cubicBezTo>
                <a:cubicBezTo>
                  <a:pt x="2767119" y="537190"/>
                  <a:pt x="2747698" y="541076"/>
                  <a:pt x="2732161" y="548846"/>
                </a:cubicBezTo>
                <a:cubicBezTo>
                  <a:pt x="2716624" y="552731"/>
                  <a:pt x="2693318" y="560502"/>
                  <a:pt x="2677781" y="564387"/>
                </a:cubicBezTo>
                <a:cubicBezTo>
                  <a:pt x="2635054" y="572157"/>
                  <a:pt x="2615633" y="579928"/>
                  <a:pt x="2619517" y="583813"/>
                </a:cubicBezTo>
                <a:cubicBezTo>
                  <a:pt x="2619517" y="587698"/>
                  <a:pt x="2619517" y="587698"/>
                  <a:pt x="2615633" y="591583"/>
                </a:cubicBezTo>
                <a:cubicBezTo>
                  <a:pt x="2603980" y="595468"/>
                  <a:pt x="2596211" y="595468"/>
                  <a:pt x="2596211" y="591583"/>
                </a:cubicBezTo>
                <a:cubicBezTo>
                  <a:pt x="2596211" y="591583"/>
                  <a:pt x="2600095" y="587698"/>
                  <a:pt x="2603980" y="587698"/>
                </a:cubicBezTo>
                <a:cubicBezTo>
                  <a:pt x="2615633" y="587698"/>
                  <a:pt x="2615633" y="583813"/>
                  <a:pt x="2603980" y="579928"/>
                </a:cubicBezTo>
                <a:cubicBezTo>
                  <a:pt x="2600095" y="579928"/>
                  <a:pt x="2596211" y="579928"/>
                  <a:pt x="2596211" y="579928"/>
                </a:cubicBezTo>
                <a:cubicBezTo>
                  <a:pt x="2600095" y="579928"/>
                  <a:pt x="2596211" y="583813"/>
                  <a:pt x="2592327" y="587698"/>
                </a:cubicBezTo>
                <a:cubicBezTo>
                  <a:pt x="2588443" y="587698"/>
                  <a:pt x="2588443" y="591583"/>
                  <a:pt x="2592327" y="591583"/>
                </a:cubicBezTo>
                <a:cubicBezTo>
                  <a:pt x="2592327" y="595468"/>
                  <a:pt x="2588443" y="595468"/>
                  <a:pt x="2565137" y="603239"/>
                </a:cubicBezTo>
                <a:cubicBezTo>
                  <a:pt x="2549600" y="611009"/>
                  <a:pt x="2534063" y="614894"/>
                  <a:pt x="2530179" y="614894"/>
                </a:cubicBezTo>
                <a:cubicBezTo>
                  <a:pt x="2518526" y="618780"/>
                  <a:pt x="2506873" y="618780"/>
                  <a:pt x="2514642" y="614894"/>
                </a:cubicBezTo>
                <a:cubicBezTo>
                  <a:pt x="2530179" y="607124"/>
                  <a:pt x="2545716" y="599354"/>
                  <a:pt x="2557369" y="599354"/>
                </a:cubicBezTo>
                <a:cubicBezTo>
                  <a:pt x="2557369" y="599354"/>
                  <a:pt x="2557369" y="599354"/>
                  <a:pt x="2572906" y="595468"/>
                </a:cubicBezTo>
                <a:cubicBezTo>
                  <a:pt x="2572906" y="595468"/>
                  <a:pt x="2572906" y="595468"/>
                  <a:pt x="2565137" y="591583"/>
                </a:cubicBezTo>
                <a:cubicBezTo>
                  <a:pt x="2561253" y="587698"/>
                  <a:pt x="2557369" y="579928"/>
                  <a:pt x="2557369" y="576042"/>
                </a:cubicBezTo>
                <a:cubicBezTo>
                  <a:pt x="2557369" y="568272"/>
                  <a:pt x="2557369" y="568272"/>
                  <a:pt x="2565137" y="568272"/>
                </a:cubicBezTo>
                <a:cubicBezTo>
                  <a:pt x="2572906" y="568272"/>
                  <a:pt x="2576790" y="568272"/>
                  <a:pt x="2576790" y="564387"/>
                </a:cubicBezTo>
                <a:cubicBezTo>
                  <a:pt x="2580674" y="560502"/>
                  <a:pt x="2572906" y="556616"/>
                  <a:pt x="2553484" y="560502"/>
                </a:cubicBezTo>
                <a:cubicBezTo>
                  <a:pt x="2534063" y="564387"/>
                  <a:pt x="2530179" y="564387"/>
                  <a:pt x="2530179" y="560502"/>
                </a:cubicBezTo>
                <a:cubicBezTo>
                  <a:pt x="2530179" y="556616"/>
                  <a:pt x="2537947" y="552731"/>
                  <a:pt x="2565137" y="544961"/>
                </a:cubicBezTo>
                <a:cubicBezTo>
                  <a:pt x="2580674" y="541076"/>
                  <a:pt x="2596211" y="537190"/>
                  <a:pt x="2600095" y="533305"/>
                </a:cubicBezTo>
                <a:cubicBezTo>
                  <a:pt x="2607864" y="533305"/>
                  <a:pt x="2627285" y="529420"/>
                  <a:pt x="2642823" y="521650"/>
                </a:cubicBezTo>
                <a:cubicBezTo>
                  <a:pt x="2662244" y="517764"/>
                  <a:pt x="2681665" y="513879"/>
                  <a:pt x="2685549" y="509994"/>
                </a:cubicBezTo>
                <a:cubicBezTo>
                  <a:pt x="2697202" y="506109"/>
                  <a:pt x="2716624" y="502224"/>
                  <a:pt x="2736045" y="498338"/>
                </a:cubicBezTo>
                <a:cubicBezTo>
                  <a:pt x="2794309" y="478912"/>
                  <a:pt x="2813730" y="475027"/>
                  <a:pt x="2817614" y="471142"/>
                </a:cubicBezTo>
                <a:cubicBezTo>
                  <a:pt x="2821499" y="471142"/>
                  <a:pt x="2837036" y="467257"/>
                  <a:pt x="2856457" y="463372"/>
                </a:cubicBezTo>
                <a:cubicBezTo>
                  <a:pt x="2871994" y="459486"/>
                  <a:pt x="2887531" y="455601"/>
                  <a:pt x="2891415" y="451716"/>
                </a:cubicBezTo>
                <a:cubicBezTo>
                  <a:pt x="2891415" y="451716"/>
                  <a:pt x="2910837" y="447831"/>
                  <a:pt x="2934142" y="443946"/>
                </a:cubicBezTo>
                <a:cubicBezTo>
                  <a:pt x="2957448" y="436175"/>
                  <a:pt x="2980753" y="432290"/>
                  <a:pt x="2984637" y="428405"/>
                </a:cubicBezTo>
                <a:cubicBezTo>
                  <a:pt x="3007943" y="420634"/>
                  <a:pt x="3019596" y="416749"/>
                  <a:pt x="3031249" y="420634"/>
                </a:cubicBezTo>
                <a:cubicBezTo>
                  <a:pt x="3039017" y="420634"/>
                  <a:pt x="3050670" y="420634"/>
                  <a:pt x="3062323" y="420634"/>
                </a:cubicBezTo>
                <a:cubicBezTo>
                  <a:pt x="3073976" y="416749"/>
                  <a:pt x="3077860" y="416749"/>
                  <a:pt x="3077860" y="408979"/>
                </a:cubicBezTo>
                <a:cubicBezTo>
                  <a:pt x="3081744" y="401208"/>
                  <a:pt x="3085628" y="397323"/>
                  <a:pt x="3093397" y="393438"/>
                </a:cubicBezTo>
                <a:cubicBezTo>
                  <a:pt x="3101165" y="389553"/>
                  <a:pt x="3108934" y="393438"/>
                  <a:pt x="3105050" y="397323"/>
                </a:cubicBezTo>
                <a:cubicBezTo>
                  <a:pt x="3097281" y="405094"/>
                  <a:pt x="3124471" y="401208"/>
                  <a:pt x="3128355" y="397323"/>
                </a:cubicBezTo>
                <a:cubicBezTo>
                  <a:pt x="3132239" y="393438"/>
                  <a:pt x="3136124" y="393438"/>
                  <a:pt x="3140008" y="393438"/>
                </a:cubicBezTo>
                <a:cubicBezTo>
                  <a:pt x="3143892" y="389553"/>
                  <a:pt x="3147777" y="389553"/>
                  <a:pt x="3151661" y="385668"/>
                </a:cubicBezTo>
                <a:cubicBezTo>
                  <a:pt x="3151661" y="374012"/>
                  <a:pt x="3155545" y="374012"/>
                  <a:pt x="3163314" y="381782"/>
                </a:cubicBezTo>
                <a:cubicBezTo>
                  <a:pt x="3167198" y="385668"/>
                  <a:pt x="3174967" y="381782"/>
                  <a:pt x="3198272" y="377897"/>
                </a:cubicBezTo>
                <a:cubicBezTo>
                  <a:pt x="3221578" y="374012"/>
                  <a:pt x="3256536" y="366242"/>
                  <a:pt x="3272073" y="362356"/>
                </a:cubicBezTo>
                <a:cubicBezTo>
                  <a:pt x="3272073" y="358471"/>
                  <a:pt x="3275957" y="358471"/>
                  <a:pt x="3275957" y="354586"/>
                </a:cubicBezTo>
                <a:cubicBezTo>
                  <a:pt x="3272073" y="350701"/>
                  <a:pt x="3279842" y="346816"/>
                  <a:pt x="3314800" y="339045"/>
                </a:cubicBezTo>
                <a:cubicBezTo>
                  <a:pt x="3334221" y="339045"/>
                  <a:pt x="3341990" y="339045"/>
                  <a:pt x="3341990" y="339045"/>
                </a:cubicBezTo>
                <a:cubicBezTo>
                  <a:pt x="3341990" y="342930"/>
                  <a:pt x="3341990" y="342930"/>
                  <a:pt x="3345874" y="342930"/>
                </a:cubicBezTo>
                <a:cubicBezTo>
                  <a:pt x="3349758" y="342930"/>
                  <a:pt x="3357527" y="342930"/>
                  <a:pt x="3357527" y="342930"/>
                </a:cubicBezTo>
                <a:cubicBezTo>
                  <a:pt x="3365296" y="346816"/>
                  <a:pt x="3369180" y="342930"/>
                  <a:pt x="3369180" y="335160"/>
                </a:cubicBezTo>
                <a:cubicBezTo>
                  <a:pt x="3369180" y="327390"/>
                  <a:pt x="3400254" y="311849"/>
                  <a:pt x="3408022" y="319619"/>
                </a:cubicBezTo>
                <a:cubicBezTo>
                  <a:pt x="3408022" y="319619"/>
                  <a:pt x="3411907" y="319619"/>
                  <a:pt x="3415791" y="319619"/>
                </a:cubicBezTo>
                <a:cubicBezTo>
                  <a:pt x="3423559" y="315734"/>
                  <a:pt x="3435212" y="315734"/>
                  <a:pt x="3431328" y="319619"/>
                </a:cubicBezTo>
                <a:cubicBezTo>
                  <a:pt x="3431328" y="323504"/>
                  <a:pt x="3427444" y="323504"/>
                  <a:pt x="3419675" y="327390"/>
                </a:cubicBezTo>
                <a:cubicBezTo>
                  <a:pt x="3408022" y="327390"/>
                  <a:pt x="3400254" y="335160"/>
                  <a:pt x="3408022" y="339045"/>
                </a:cubicBezTo>
                <a:cubicBezTo>
                  <a:pt x="3415791" y="342930"/>
                  <a:pt x="3439097" y="339045"/>
                  <a:pt x="3442981" y="335160"/>
                </a:cubicBezTo>
                <a:cubicBezTo>
                  <a:pt x="3446865" y="335160"/>
                  <a:pt x="3450749" y="335160"/>
                  <a:pt x="3450749" y="335160"/>
                </a:cubicBezTo>
                <a:cubicBezTo>
                  <a:pt x="3450749" y="335160"/>
                  <a:pt x="3462402" y="335160"/>
                  <a:pt x="3474055" y="331275"/>
                </a:cubicBezTo>
                <a:cubicBezTo>
                  <a:pt x="3489592" y="331275"/>
                  <a:pt x="3493476" y="331275"/>
                  <a:pt x="3489592" y="323504"/>
                </a:cubicBezTo>
                <a:cubicBezTo>
                  <a:pt x="3489592" y="319619"/>
                  <a:pt x="3493476" y="319619"/>
                  <a:pt x="3501245" y="315734"/>
                </a:cubicBezTo>
                <a:cubicBezTo>
                  <a:pt x="3516782" y="311849"/>
                  <a:pt x="3520666" y="311849"/>
                  <a:pt x="3524550" y="319619"/>
                </a:cubicBezTo>
                <a:cubicBezTo>
                  <a:pt x="3528435" y="323504"/>
                  <a:pt x="3540087" y="323504"/>
                  <a:pt x="3540087" y="315734"/>
                </a:cubicBezTo>
                <a:cubicBezTo>
                  <a:pt x="3536203" y="307964"/>
                  <a:pt x="3551740" y="304078"/>
                  <a:pt x="3563393" y="307964"/>
                </a:cubicBezTo>
                <a:cubicBezTo>
                  <a:pt x="3571161" y="311849"/>
                  <a:pt x="3575046" y="311849"/>
                  <a:pt x="3586699" y="304078"/>
                </a:cubicBezTo>
                <a:cubicBezTo>
                  <a:pt x="3598351" y="300193"/>
                  <a:pt x="3606120" y="300193"/>
                  <a:pt x="3610004" y="300193"/>
                </a:cubicBezTo>
                <a:cubicBezTo>
                  <a:pt x="3613888" y="304078"/>
                  <a:pt x="3617773" y="300193"/>
                  <a:pt x="3621657" y="296308"/>
                </a:cubicBezTo>
                <a:cubicBezTo>
                  <a:pt x="3621657" y="292423"/>
                  <a:pt x="3629425" y="288538"/>
                  <a:pt x="3633310" y="288538"/>
                </a:cubicBezTo>
                <a:cubicBezTo>
                  <a:pt x="3637194" y="288538"/>
                  <a:pt x="3637194" y="284653"/>
                  <a:pt x="3637194" y="280767"/>
                </a:cubicBezTo>
                <a:cubicBezTo>
                  <a:pt x="3633310" y="272997"/>
                  <a:pt x="3637194" y="272997"/>
                  <a:pt x="3641078" y="272997"/>
                </a:cubicBezTo>
                <a:cubicBezTo>
                  <a:pt x="3644962" y="272997"/>
                  <a:pt x="3648847" y="272997"/>
                  <a:pt x="3648847" y="276882"/>
                </a:cubicBezTo>
                <a:cubicBezTo>
                  <a:pt x="3652731" y="280767"/>
                  <a:pt x="3656615" y="284653"/>
                  <a:pt x="3664384" y="284653"/>
                </a:cubicBezTo>
                <a:cubicBezTo>
                  <a:pt x="3668268" y="284653"/>
                  <a:pt x="3672152" y="288538"/>
                  <a:pt x="3672152" y="292423"/>
                </a:cubicBezTo>
                <a:cubicBezTo>
                  <a:pt x="3672152" y="296308"/>
                  <a:pt x="3672152" y="296308"/>
                  <a:pt x="3672152" y="296308"/>
                </a:cubicBezTo>
                <a:cubicBezTo>
                  <a:pt x="3676037" y="296308"/>
                  <a:pt x="3695458" y="292423"/>
                  <a:pt x="3722648" y="288538"/>
                </a:cubicBezTo>
                <a:cubicBezTo>
                  <a:pt x="3734301" y="288538"/>
                  <a:pt x="3749838" y="288538"/>
                  <a:pt x="3753722" y="288538"/>
                </a:cubicBezTo>
                <a:cubicBezTo>
                  <a:pt x="3757606" y="292423"/>
                  <a:pt x="3761490" y="292423"/>
                  <a:pt x="3765375" y="288538"/>
                </a:cubicBezTo>
                <a:cubicBezTo>
                  <a:pt x="3765375" y="284653"/>
                  <a:pt x="3769259" y="284653"/>
                  <a:pt x="3769259" y="284653"/>
                </a:cubicBezTo>
                <a:cubicBezTo>
                  <a:pt x="3769259" y="292423"/>
                  <a:pt x="3777027" y="288538"/>
                  <a:pt x="3777027" y="280767"/>
                </a:cubicBezTo>
                <a:cubicBezTo>
                  <a:pt x="3780912" y="276882"/>
                  <a:pt x="3777027" y="276882"/>
                  <a:pt x="3761490" y="276882"/>
                </a:cubicBezTo>
                <a:cubicBezTo>
                  <a:pt x="3745953" y="276882"/>
                  <a:pt x="3738185" y="276882"/>
                  <a:pt x="3742069" y="269112"/>
                </a:cubicBezTo>
                <a:cubicBezTo>
                  <a:pt x="3745953" y="269112"/>
                  <a:pt x="3753722" y="265227"/>
                  <a:pt x="3765375" y="265227"/>
                </a:cubicBezTo>
                <a:cubicBezTo>
                  <a:pt x="3777027" y="261341"/>
                  <a:pt x="3788680" y="257456"/>
                  <a:pt x="3788680" y="257456"/>
                </a:cubicBezTo>
                <a:cubicBezTo>
                  <a:pt x="3788680" y="257456"/>
                  <a:pt x="3792564" y="253571"/>
                  <a:pt x="3796449" y="253571"/>
                </a:cubicBezTo>
                <a:cubicBezTo>
                  <a:pt x="3800333" y="253571"/>
                  <a:pt x="3808102" y="253571"/>
                  <a:pt x="3811986" y="249686"/>
                </a:cubicBezTo>
                <a:cubicBezTo>
                  <a:pt x="3819754" y="241915"/>
                  <a:pt x="3823639" y="241915"/>
                  <a:pt x="3827523" y="245801"/>
                </a:cubicBezTo>
                <a:cubicBezTo>
                  <a:pt x="3831407" y="245801"/>
                  <a:pt x="3839176" y="249686"/>
                  <a:pt x="3843060" y="249686"/>
                </a:cubicBezTo>
                <a:cubicBezTo>
                  <a:pt x="3850828" y="249686"/>
                  <a:pt x="3854713" y="245801"/>
                  <a:pt x="3858597" y="241915"/>
                </a:cubicBezTo>
                <a:cubicBezTo>
                  <a:pt x="3862481" y="234145"/>
                  <a:pt x="3866365" y="234145"/>
                  <a:pt x="3885787" y="226375"/>
                </a:cubicBezTo>
                <a:cubicBezTo>
                  <a:pt x="3909092" y="222489"/>
                  <a:pt x="3912977" y="222489"/>
                  <a:pt x="3916861" y="226375"/>
                </a:cubicBezTo>
                <a:cubicBezTo>
                  <a:pt x="3916861" y="230260"/>
                  <a:pt x="3916861" y="234145"/>
                  <a:pt x="3912977" y="234145"/>
                </a:cubicBezTo>
                <a:cubicBezTo>
                  <a:pt x="3912977" y="238030"/>
                  <a:pt x="3909092" y="241915"/>
                  <a:pt x="3912977" y="241915"/>
                </a:cubicBezTo>
                <a:cubicBezTo>
                  <a:pt x="3912977" y="241915"/>
                  <a:pt x="3928514" y="241915"/>
                  <a:pt x="3947935" y="238030"/>
                </a:cubicBezTo>
                <a:cubicBezTo>
                  <a:pt x="3982893" y="230260"/>
                  <a:pt x="3986778" y="230260"/>
                  <a:pt x="3990662" y="222489"/>
                </a:cubicBezTo>
                <a:cubicBezTo>
                  <a:pt x="3998430" y="214719"/>
                  <a:pt x="3998430" y="214719"/>
                  <a:pt x="4076116" y="199178"/>
                </a:cubicBezTo>
                <a:cubicBezTo>
                  <a:pt x="4118843" y="191408"/>
                  <a:pt x="4161570" y="183637"/>
                  <a:pt x="4173222" y="183637"/>
                </a:cubicBezTo>
                <a:cubicBezTo>
                  <a:pt x="4184875" y="183637"/>
                  <a:pt x="4204297" y="179752"/>
                  <a:pt x="4215949" y="179752"/>
                </a:cubicBezTo>
                <a:cubicBezTo>
                  <a:pt x="4274213" y="171982"/>
                  <a:pt x="4293635" y="171982"/>
                  <a:pt x="4305287" y="171982"/>
                </a:cubicBezTo>
                <a:cubicBezTo>
                  <a:pt x="4313056" y="171982"/>
                  <a:pt x="4320824" y="171982"/>
                  <a:pt x="4324709" y="168097"/>
                </a:cubicBezTo>
                <a:cubicBezTo>
                  <a:pt x="4328593" y="168097"/>
                  <a:pt x="4340246" y="164211"/>
                  <a:pt x="4355783" y="160326"/>
                </a:cubicBezTo>
                <a:cubicBezTo>
                  <a:pt x="4367436" y="160326"/>
                  <a:pt x="4398510" y="156441"/>
                  <a:pt x="4421815" y="152556"/>
                </a:cubicBezTo>
                <a:cubicBezTo>
                  <a:pt x="4464542" y="144785"/>
                  <a:pt x="4499501" y="140900"/>
                  <a:pt x="4515038" y="140900"/>
                </a:cubicBezTo>
                <a:cubicBezTo>
                  <a:pt x="4522806" y="140900"/>
                  <a:pt x="4526690" y="137015"/>
                  <a:pt x="4530575" y="137015"/>
                </a:cubicBezTo>
                <a:cubicBezTo>
                  <a:pt x="4534459" y="133130"/>
                  <a:pt x="4542227" y="133130"/>
                  <a:pt x="4561649" y="133130"/>
                </a:cubicBezTo>
                <a:cubicBezTo>
                  <a:pt x="4581070" y="133130"/>
                  <a:pt x="4588839" y="129245"/>
                  <a:pt x="4592723" y="129245"/>
                </a:cubicBezTo>
                <a:cubicBezTo>
                  <a:pt x="4592723" y="125359"/>
                  <a:pt x="4604376" y="125359"/>
                  <a:pt x="4612144" y="129245"/>
                </a:cubicBezTo>
                <a:cubicBezTo>
                  <a:pt x="4612144" y="133130"/>
                  <a:pt x="4623797" y="133130"/>
                  <a:pt x="4639334" y="129245"/>
                </a:cubicBezTo>
                <a:cubicBezTo>
                  <a:pt x="4654871" y="125359"/>
                  <a:pt x="4670408" y="125359"/>
                  <a:pt x="4674292" y="125359"/>
                </a:cubicBezTo>
                <a:cubicBezTo>
                  <a:pt x="4678177" y="125359"/>
                  <a:pt x="4693714" y="125359"/>
                  <a:pt x="4705367" y="121474"/>
                </a:cubicBezTo>
                <a:cubicBezTo>
                  <a:pt x="4748093" y="113704"/>
                  <a:pt x="4751978" y="109819"/>
                  <a:pt x="4755862" y="113704"/>
                </a:cubicBezTo>
                <a:cubicBezTo>
                  <a:pt x="4759746" y="117589"/>
                  <a:pt x="4767515" y="117589"/>
                  <a:pt x="4771399" y="117589"/>
                </a:cubicBezTo>
                <a:cubicBezTo>
                  <a:pt x="4798589" y="109819"/>
                  <a:pt x="4818010" y="109819"/>
                  <a:pt x="4825779" y="117589"/>
                </a:cubicBezTo>
                <a:cubicBezTo>
                  <a:pt x="4829663" y="117589"/>
                  <a:pt x="4833547" y="121474"/>
                  <a:pt x="4837431" y="117589"/>
                </a:cubicBezTo>
                <a:cubicBezTo>
                  <a:pt x="4837431" y="117589"/>
                  <a:pt x="4837431" y="117589"/>
                  <a:pt x="4841316" y="121474"/>
                </a:cubicBezTo>
                <a:cubicBezTo>
                  <a:pt x="4841316" y="121474"/>
                  <a:pt x="4845200" y="125359"/>
                  <a:pt x="4849084" y="125359"/>
                </a:cubicBezTo>
                <a:cubicBezTo>
                  <a:pt x="4860737" y="125359"/>
                  <a:pt x="4922885" y="109819"/>
                  <a:pt x="4926770" y="105933"/>
                </a:cubicBezTo>
                <a:cubicBezTo>
                  <a:pt x="4926770" y="105933"/>
                  <a:pt x="4930654" y="105933"/>
                  <a:pt x="4934538" y="109819"/>
                </a:cubicBezTo>
                <a:cubicBezTo>
                  <a:pt x="4938422" y="109819"/>
                  <a:pt x="4942307" y="109819"/>
                  <a:pt x="4953959" y="105933"/>
                </a:cubicBezTo>
                <a:cubicBezTo>
                  <a:pt x="4965612" y="98163"/>
                  <a:pt x="4965612" y="98163"/>
                  <a:pt x="4981149" y="102048"/>
                </a:cubicBezTo>
                <a:cubicBezTo>
                  <a:pt x="4996686" y="105933"/>
                  <a:pt x="5000571" y="105933"/>
                  <a:pt x="5012223" y="102048"/>
                </a:cubicBezTo>
                <a:cubicBezTo>
                  <a:pt x="5019992" y="102048"/>
                  <a:pt x="5031645" y="98163"/>
                  <a:pt x="5043297" y="98163"/>
                </a:cubicBezTo>
                <a:cubicBezTo>
                  <a:pt x="5054950" y="98163"/>
                  <a:pt x="5070487" y="98163"/>
                  <a:pt x="5078256" y="98163"/>
                </a:cubicBezTo>
                <a:cubicBezTo>
                  <a:pt x="5086024" y="94278"/>
                  <a:pt x="5097677" y="94278"/>
                  <a:pt x="5097677" y="98163"/>
                </a:cubicBezTo>
                <a:cubicBezTo>
                  <a:pt x="5101561" y="98163"/>
                  <a:pt x="5124867" y="94278"/>
                  <a:pt x="5140404" y="86507"/>
                </a:cubicBezTo>
                <a:cubicBezTo>
                  <a:pt x="5152057" y="82622"/>
                  <a:pt x="5155941" y="82622"/>
                  <a:pt x="5159825" y="86507"/>
                </a:cubicBezTo>
                <a:cubicBezTo>
                  <a:pt x="5163710" y="90393"/>
                  <a:pt x="5167594" y="90393"/>
                  <a:pt x="5187015" y="86507"/>
                </a:cubicBezTo>
                <a:cubicBezTo>
                  <a:pt x="5202552" y="82622"/>
                  <a:pt x="5210321" y="82622"/>
                  <a:pt x="5218089" y="82622"/>
                </a:cubicBezTo>
                <a:cubicBezTo>
                  <a:pt x="5225858" y="86507"/>
                  <a:pt x="5229742" y="86507"/>
                  <a:pt x="5237511" y="82622"/>
                </a:cubicBezTo>
                <a:cubicBezTo>
                  <a:pt x="5245279" y="78737"/>
                  <a:pt x="5253048" y="78737"/>
                  <a:pt x="5260816" y="78737"/>
                </a:cubicBezTo>
                <a:cubicBezTo>
                  <a:pt x="5268585" y="78737"/>
                  <a:pt x="5288006" y="74852"/>
                  <a:pt x="5303543" y="70967"/>
                </a:cubicBezTo>
                <a:cubicBezTo>
                  <a:pt x="5326849" y="67081"/>
                  <a:pt x="5330733" y="67081"/>
                  <a:pt x="5334617" y="59311"/>
                </a:cubicBezTo>
                <a:cubicBezTo>
                  <a:pt x="5334617" y="55426"/>
                  <a:pt x="5288006" y="55426"/>
                  <a:pt x="5268585" y="51541"/>
                </a:cubicBezTo>
                <a:cubicBezTo>
                  <a:pt x="5260816" y="51541"/>
                  <a:pt x="5256932" y="43770"/>
                  <a:pt x="5260816" y="43770"/>
                </a:cubicBezTo>
                <a:cubicBezTo>
                  <a:pt x="5264700" y="39885"/>
                  <a:pt x="5272469" y="36000"/>
                  <a:pt x="5284122" y="36000"/>
                </a:cubicBezTo>
                <a:cubicBezTo>
                  <a:pt x="5326849" y="32115"/>
                  <a:pt x="5412302" y="32115"/>
                  <a:pt x="5420071" y="28229"/>
                </a:cubicBezTo>
                <a:cubicBezTo>
                  <a:pt x="5439492" y="28229"/>
                  <a:pt x="5439492" y="28229"/>
                  <a:pt x="5443377" y="32115"/>
                </a:cubicBezTo>
                <a:cubicBezTo>
                  <a:pt x="5447261" y="43770"/>
                  <a:pt x="5458914" y="43770"/>
                  <a:pt x="5466682" y="36000"/>
                </a:cubicBezTo>
                <a:cubicBezTo>
                  <a:pt x="5470566" y="32115"/>
                  <a:pt x="5478335" y="28229"/>
                  <a:pt x="5493872" y="24344"/>
                </a:cubicBezTo>
                <a:cubicBezTo>
                  <a:pt x="5509409" y="20459"/>
                  <a:pt x="5521062" y="12689"/>
                  <a:pt x="5521062" y="12689"/>
                </a:cubicBezTo>
                <a:cubicBezTo>
                  <a:pt x="5526888" y="6861"/>
                  <a:pt x="5572043" y="1033"/>
                  <a:pt x="5600811" y="123"/>
                </a:cubicBezTo>
                <a:close/>
              </a:path>
            </a:pathLst>
          </a:custGeom>
          <a:solidFill>
            <a:schemeClr val="bg1">
              <a:lumMod val="95000"/>
            </a:schemeClr>
          </a:solidFill>
        </p:spPr>
        <p:txBody>
          <a:bodyPr wrap="square" anchor="ctr">
            <a:noAutofit/>
          </a:bodyPr>
          <a:lstStyle>
            <a:lvl1pPr marL="0" indent="0" algn="ctr">
              <a:buNone/>
              <a:defRPr>
                <a:latin typeface="+mj-lt"/>
              </a:defRPr>
            </a:lvl1pPr>
          </a:lstStyle>
          <a:p>
            <a:r>
              <a:rPr lang="en-IE"/>
              <a:t>Insert your picture here</a:t>
            </a:r>
            <a:endParaRPr lang="en-US"/>
          </a:p>
        </p:txBody>
      </p:sp>
    </p:spTree>
    <p:extLst>
      <p:ext uri="{BB962C8B-B14F-4D97-AF65-F5344CB8AC3E}">
        <p14:creationId xmlns:p14="http://schemas.microsoft.com/office/powerpoint/2010/main" val="7802238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ext Slide">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6" name="Text Placeholder 19"/>
          <p:cNvSpPr>
            <a:spLocks noGrp="1"/>
          </p:cNvSpPr>
          <p:nvPr>
            <p:ph type="body" sz="quarter" idx="13" hasCustomPrompt="1"/>
          </p:nvPr>
        </p:nvSpPr>
        <p:spPr>
          <a:xfrm>
            <a:off x="408410" y="986335"/>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29" name="Marcador de texto 2"/>
          <p:cNvSpPr>
            <a:spLocks noGrp="1"/>
          </p:cNvSpPr>
          <p:nvPr>
            <p:ph type="body" sz="quarter" idx="18" hasCustomPrompt="1"/>
          </p:nvPr>
        </p:nvSpPr>
        <p:spPr>
          <a:xfrm>
            <a:off x="432795" y="2090696"/>
            <a:ext cx="5805567" cy="4218030"/>
          </a:xfrm>
          <a:prstGeom prst="rect">
            <a:avLst/>
          </a:prstGeom>
        </p:spPr>
        <p:txBody>
          <a:bodyPr>
            <a:normAutofit/>
          </a:bodyPr>
          <a:lstStyle>
            <a:lvl1pPr marL="130960" indent="-130960">
              <a:lnSpc>
                <a:spcPct val="100000"/>
              </a:lnSpc>
              <a:spcAft>
                <a:spcPts val="1200"/>
              </a:spcAft>
              <a:buClr>
                <a:schemeClr val="accent2"/>
              </a:buClr>
              <a:defRPr sz="2000" b="0" i="0" baseline="0">
                <a:solidFill>
                  <a:srgbClr val="323232"/>
                </a:solidFill>
                <a:latin typeface="+mj-lt"/>
              </a:defRPr>
            </a:lvl1pPr>
            <a:lvl2pPr>
              <a:lnSpc>
                <a:spcPct val="100000"/>
              </a:lnSpc>
              <a:spcAft>
                <a:spcPts val="1200"/>
              </a:spcAft>
              <a:buClr>
                <a:schemeClr val="accent2"/>
              </a:buClr>
              <a:defRPr sz="1800" b="0" i="0" baseline="0">
                <a:solidFill>
                  <a:srgbClr val="323232"/>
                </a:solidFill>
                <a:latin typeface="+mj-lt"/>
              </a:defRPr>
            </a:lvl2pPr>
            <a:lvl3pPr>
              <a:lnSpc>
                <a:spcPct val="100000"/>
              </a:lnSpc>
              <a:spcAft>
                <a:spcPts val="1200"/>
              </a:spcAft>
              <a:buClr>
                <a:schemeClr val="accent2"/>
              </a:buClr>
              <a:defRPr sz="1600" b="0" i="0" baseline="0">
                <a:solidFill>
                  <a:srgbClr val="323232"/>
                </a:solidFill>
                <a:latin typeface="+mj-lt"/>
              </a:defRPr>
            </a:lvl3pPr>
            <a:lvl4pPr>
              <a:lnSpc>
                <a:spcPct val="100000"/>
              </a:lnSpc>
              <a:spcAft>
                <a:spcPts val="1200"/>
              </a:spcAft>
              <a:buClr>
                <a:schemeClr val="accent2"/>
              </a:buClr>
              <a:defRPr sz="1400" b="0" i="0" baseline="0">
                <a:solidFill>
                  <a:srgbClr val="323232"/>
                </a:solidFill>
                <a:latin typeface="+mj-lt"/>
              </a:defRPr>
            </a:lvl4pPr>
            <a:lvl5pPr>
              <a:lnSpc>
                <a:spcPct val="100000"/>
              </a:lnSpc>
              <a:spcAft>
                <a:spcPts val="1200"/>
              </a:spcAft>
              <a:buClr>
                <a:schemeClr val="accent2"/>
              </a:buClr>
              <a:defRPr sz="12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7" name="Footer Placeholder 4">
            <a:extLst>
              <a:ext uri="{FF2B5EF4-FFF2-40B4-BE49-F238E27FC236}">
                <a16:creationId xmlns:a16="http://schemas.microsoft.com/office/drawing/2014/main" id="{C5123484-7C91-2740-B15B-C00747F96E33}"/>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8" name="Marcador de número de diapositiva 32">
            <a:extLst>
              <a:ext uri="{FF2B5EF4-FFF2-40B4-BE49-F238E27FC236}">
                <a16:creationId xmlns:a16="http://schemas.microsoft.com/office/drawing/2014/main" id="{C3631282-8D37-2A48-A2B7-61594B5898AF}"/>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9" name="Marcador de posición de imagen 567">
            <a:extLst>
              <a:ext uri="{FF2B5EF4-FFF2-40B4-BE49-F238E27FC236}">
                <a16:creationId xmlns:a16="http://schemas.microsoft.com/office/drawing/2014/main" id="{A45AF795-3509-A44B-AB62-BA482F03A73D}"/>
              </a:ext>
            </a:extLst>
          </p:cNvPr>
          <p:cNvSpPr>
            <a:spLocks noGrp="1"/>
          </p:cNvSpPr>
          <p:nvPr>
            <p:ph type="pic" sz="quarter" idx="10" hasCustomPrompt="1"/>
          </p:nvPr>
        </p:nvSpPr>
        <p:spPr>
          <a:xfrm>
            <a:off x="6553987" y="1818812"/>
            <a:ext cx="4509744" cy="4052853"/>
          </a:xfrm>
          <a:custGeom>
            <a:avLst/>
            <a:gdLst>
              <a:gd name="connsiteX0" fmla="*/ 5406383 w 7631184"/>
              <a:gd name="connsiteY0" fmla="*/ 6613821 h 6858054"/>
              <a:gd name="connsiteX1" fmla="*/ 5406383 w 7631184"/>
              <a:gd name="connsiteY1" fmla="*/ 6613822 h 6858054"/>
              <a:gd name="connsiteX2" fmla="*/ 5416151 w 7631184"/>
              <a:gd name="connsiteY2" fmla="*/ 6623591 h 6858054"/>
              <a:gd name="connsiteX3" fmla="*/ 5406383 w 7631184"/>
              <a:gd name="connsiteY3" fmla="*/ 6613822 h 6858054"/>
              <a:gd name="connsiteX4" fmla="*/ 5469879 w 7631184"/>
              <a:gd name="connsiteY4" fmla="*/ 6413551 h 6858054"/>
              <a:gd name="connsiteX5" fmla="*/ 5474763 w 7631184"/>
              <a:gd name="connsiteY5" fmla="*/ 6418435 h 6858054"/>
              <a:gd name="connsiteX6" fmla="*/ 5474763 w 7631184"/>
              <a:gd name="connsiteY6" fmla="*/ 6428205 h 6858054"/>
              <a:gd name="connsiteX7" fmla="*/ 5469879 w 7631184"/>
              <a:gd name="connsiteY7" fmla="*/ 6413551 h 6858054"/>
              <a:gd name="connsiteX8" fmla="*/ 5180322 w 7631184"/>
              <a:gd name="connsiteY8" fmla="*/ 6051994 h 6858054"/>
              <a:gd name="connsiteX9" fmla="*/ 5180484 w 7631184"/>
              <a:gd name="connsiteY9" fmla="*/ 6052086 h 6858054"/>
              <a:gd name="connsiteX10" fmla="*/ 5181705 w 7631184"/>
              <a:gd name="connsiteY10" fmla="*/ 6056971 h 6858054"/>
              <a:gd name="connsiteX11" fmla="*/ 5064481 w 7631184"/>
              <a:gd name="connsiteY11" fmla="*/ 5949509 h 6858054"/>
              <a:gd name="connsiteX12" fmla="*/ 5074250 w 7631184"/>
              <a:gd name="connsiteY12" fmla="*/ 5959278 h 6858054"/>
              <a:gd name="connsiteX13" fmla="*/ 5064481 w 7631184"/>
              <a:gd name="connsiteY13" fmla="*/ 5949509 h 6858054"/>
              <a:gd name="connsiteX14" fmla="*/ 4898415 w 7631184"/>
              <a:gd name="connsiteY14" fmla="*/ 5949509 h 6858054"/>
              <a:gd name="connsiteX15" fmla="*/ 4908184 w 7631184"/>
              <a:gd name="connsiteY15" fmla="*/ 5959278 h 6858054"/>
              <a:gd name="connsiteX16" fmla="*/ 4898415 w 7631184"/>
              <a:gd name="connsiteY16" fmla="*/ 5949509 h 6858054"/>
              <a:gd name="connsiteX17" fmla="*/ 4732349 w 7631184"/>
              <a:gd name="connsiteY17" fmla="*/ 5763892 h 6858054"/>
              <a:gd name="connsiteX18" fmla="*/ 4742117 w 7631184"/>
              <a:gd name="connsiteY18" fmla="*/ 5773661 h 6858054"/>
              <a:gd name="connsiteX19" fmla="*/ 4732349 w 7631184"/>
              <a:gd name="connsiteY19" fmla="*/ 5763892 h 6858054"/>
              <a:gd name="connsiteX20" fmla="*/ 4400216 w 7631184"/>
              <a:gd name="connsiteY20" fmla="*/ 5373119 h 6858054"/>
              <a:gd name="connsiteX21" fmla="*/ 4409985 w 7631184"/>
              <a:gd name="connsiteY21" fmla="*/ 5382889 h 6858054"/>
              <a:gd name="connsiteX22" fmla="*/ 4400216 w 7631184"/>
              <a:gd name="connsiteY22" fmla="*/ 5373119 h 6858054"/>
              <a:gd name="connsiteX23" fmla="*/ 5171936 w 7631184"/>
              <a:gd name="connsiteY23" fmla="*/ 5187503 h 6858054"/>
              <a:gd name="connsiteX24" fmla="*/ 5174378 w 7631184"/>
              <a:gd name="connsiteY24" fmla="*/ 5189945 h 6858054"/>
              <a:gd name="connsiteX25" fmla="*/ 5171936 w 7631184"/>
              <a:gd name="connsiteY25" fmla="*/ 5187503 h 6858054"/>
              <a:gd name="connsiteX26" fmla="*/ 4841973 w 7631184"/>
              <a:gd name="connsiteY26" fmla="*/ 4528617 h 6858054"/>
              <a:gd name="connsiteX27" fmla="*/ 4843467 w 7631184"/>
              <a:gd name="connsiteY27" fmla="*/ 4529296 h 6858054"/>
              <a:gd name="connsiteX28" fmla="*/ 4843574 w 7631184"/>
              <a:gd name="connsiteY28" fmla="*/ 4529531 h 6858054"/>
              <a:gd name="connsiteX29" fmla="*/ 4810498 w 7631184"/>
              <a:gd name="connsiteY29" fmla="*/ 4493882 h 6858054"/>
              <a:gd name="connsiteX30" fmla="*/ 4839803 w 7631184"/>
              <a:gd name="connsiteY30" fmla="*/ 4523190 h 6858054"/>
              <a:gd name="connsiteX31" fmla="*/ 4841024 w 7631184"/>
              <a:gd name="connsiteY31" fmla="*/ 4528074 h 6858054"/>
              <a:gd name="connsiteX32" fmla="*/ 4841973 w 7631184"/>
              <a:gd name="connsiteY32" fmla="*/ 4528617 h 6858054"/>
              <a:gd name="connsiteX33" fmla="*/ 4830035 w 7631184"/>
              <a:gd name="connsiteY33" fmla="*/ 4523190 h 6858054"/>
              <a:gd name="connsiteX34" fmla="*/ 4810498 w 7631184"/>
              <a:gd name="connsiteY34" fmla="*/ 4493882 h 6858054"/>
              <a:gd name="connsiteX35" fmla="*/ 7008435 w 7631184"/>
              <a:gd name="connsiteY35" fmla="*/ 4405958 h 6858054"/>
              <a:gd name="connsiteX36" fmla="*/ 7018204 w 7631184"/>
              <a:gd name="connsiteY36" fmla="*/ 4425497 h 6858054"/>
              <a:gd name="connsiteX37" fmla="*/ 7008435 w 7631184"/>
              <a:gd name="connsiteY37" fmla="*/ 4415727 h 6858054"/>
              <a:gd name="connsiteX38" fmla="*/ 7008435 w 7631184"/>
              <a:gd name="connsiteY38" fmla="*/ 4405958 h 6858054"/>
              <a:gd name="connsiteX39" fmla="*/ 6441856 w 7631184"/>
              <a:gd name="connsiteY39" fmla="*/ 4210572 h 6858054"/>
              <a:gd name="connsiteX40" fmla="*/ 6441856 w 7631184"/>
              <a:gd name="connsiteY40" fmla="*/ 4210572 h 6858054"/>
              <a:gd name="connsiteX41" fmla="*/ 6443077 w 7631184"/>
              <a:gd name="connsiteY41" fmla="*/ 4211793 h 6858054"/>
              <a:gd name="connsiteX42" fmla="*/ 6285558 w 7631184"/>
              <a:gd name="connsiteY42" fmla="*/ 4161725 h 6858054"/>
              <a:gd name="connsiteX43" fmla="*/ 6295327 w 7631184"/>
              <a:gd name="connsiteY43" fmla="*/ 4171495 h 6858054"/>
              <a:gd name="connsiteX44" fmla="*/ 6285558 w 7631184"/>
              <a:gd name="connsiteY44" fmla="*/ 4171495 h 6858054"/>
              <a:gd name="connsiteX45" fmla="*/ 6285558 w 7631184"/>
              <a:gd name="connsiteY45" fmla="*/ 4161725 h 6858054"/>
              <a:gd name="connsiteX46" fmla="*/ 6511213 w 7631184"/>
              <a:gd name="connsiteY46" fmla="*/ 4151956 h 6858054"/>
              <a:gd name="connsiteX47" fmla="*/ 6518784 w 7631184"/>
              <a:gd name="connsiteY47" fmla="*/ 4151956 h 6858054"/>
              <a:gd name="connsiteX48" fmla="*/ 6520005 w 7631184"/>
              <a:gd name="connsiteY48" fmla="*/ 4151956 h 6858054"/>
              <a:gd name="connsiteX49" fmla="*/ 6513899 w 7631184"/>
              <a:gd name="connsiteY49" fmla="*/ 4154398 h 6858054"/>
              <a:gd name="connsiteX50" fmla="*/ 6226946 w 7631184"/>
              <a:gd name="connsiteY50" fmla="*/ 4151956 h 6858054"/>
              <a:gd name="connsiteX51" fmla="*/ 6236715 w 7631184"/>
              <a:gd name="connsiteY51" fmla="*/ 4161725 h 6858054"/>
              <a:gd name="connsiteX52" fmla="*/ 6226946 w 7631184"/>
              <a:gd name="connsiteY52" fmla="*/ 4161725 h 6858054"/>
              <a:gd name="connsiteX53" fmla="*/ 6226946 w 7631184"/>
              <a:gd name="connsiteY53" fmla="*/ 4151956 h 6858054"/>
              <a:gd name="connsiteX54" fmla="*/ 6510236 w 7631184"/>
              <a:gd name="connsiteY54" fmla="*/ 4151068 h 6858054"/>
              <a:gd name="connsiteX55" fmla="*/ 6511213 w 7631184"/>
              <a:gd name="connsiteY55" fmla="*/ 4151956 h 6858054"/>
              <a:gd name="connsiteX56" fmla="*/ 6510236 w 7631184"/>
              <a:gd name="connsiteY56" fmla="*/ 4151956 h 6858054"/>
              <a:gd name="connsiteX57" fmla="*/ 6207409 w 7631184"/>
              <a:gd name="connsiteY57" fmla="*/ 4122648 h 6858054"/>
              <a:gd name="connsiteX58" fmla="*/ 6256252 w 7631184"/>
              <a:gd name="connsiteY58" fmla="*/ 4142187 h 6858054"/>
              <a:gd name="connsiteX59" fmla="*/ 6285558 w 7631184"/>
              <a:gd name="connsiteY59" fmla="*/ 4171495 h 6858054"/>
              <a:gd name="connsiteX60" fmla="*/ 6295327 w 7631184"/>
              <a:gd name="connsiteY60" fmla="*/ 4181264 h 6858054"/>
              <a:gd name="connsiteX61" fmla="*/ 6305095 w 7631184"/>
              <a:gd name="connsiteY61" fmla="*/ 4191033 h 6858054"/>
              <a:gd name="connsiteX62" fmla="*/ 6314864 w 7631184"/>
              <a:gd name="connsiteY62" fmla="*/ 4191033 h 6858054"/>
              <a:gd name="connsiteX63" fmla="*/ 6324632 w 7631184"/>
              <a:gd name="connsiteY63" fmla="*/ 4200803 h 6858054"/>
              <a:gd name="connsiteX64" fmla="*/ 6334401 w 7631184"/>
              <a:gd name="connsiteY64" fmla="*/ 4200803 h 6858054"/>
              <a:gd name="connsiteX65" fmla="*/ 6344170 w 7631184"/>
              <a:gd name="connsiteY65" fmla="*/ 4220341 h 6858054"/>
              <a:gd name="connsiteX66" fmla="*/ 6353938 w 7631184"/>
              <a:gd name="connsiteY66" fmla="*/ 4239880 h 6858054"/>
              <a:gd name="connsiteX67" fmla="*/ 6334401 w 7631184"/>
              <a:gd name="connsiteY67" fmla="*/ 4230110 h 6858054"/>
              <a:gd name="connsiteX68" fmla="*/ 6324632 w 7631184"/>
              <a:gd name="connsiteY68" fmla="*/ 4220341 h 6858054"/>
              <a:gd name="connsiteX69" fmla="*/ 6314864 w 7631184"/>
              <a:gd name="connsiteY69" fmla="*/ 4210572 h 6858054"/>
              <a:gd name="connsiteX70" fmla="*/ 6295327 w 7631184"/>
              <a:gd name="connsiteY70" fmla="*/ 4200803 h 6858054"/>
              <a:gd name="connsiteX71" fmla="*/ 6305095 w 7631184"/>
              <a:gd name="connsiteY71" fmla="*/ 4210572 h 6858054"/>
              <a:gd name="connsiteX72" fmla="*/ 6295327 w 7631184"/>
              <a:gd name="connsiteY72" fmla="*/ 4210572 h 6858054"/>
              <a:gd name="connsiteX73" fmla="*/ 6285558 w 7631184"/>
              <a:gd name="connsiteY73" fmla="*/ 4200803 h 6858054"/>
              <a:gd name="connsiteX74" fmla="*/ 6285558 w 7631184"/>
              <a:gd name="connsiteY74" fmla="*/ 4191033 h 6858054"/>
              <a:gd name="connsiteX75" fmla="*/ 6256252 w 7631184"/>
              <a:gd name="connsiteY75" fmla="*/ 4171495 h 6858054"/>
              <a:gd name="connsiteX76" fmla="*/ 6246483 w 7631184"/>
              <a:gd name="connsiteY76" fmla="*/ 4161725 h 6858054"/>
              <a:gd name="connsiteX77" fmla="*/ 6246483 w 7631184"/>
              <a:gd name="connsiteY77" fmla="*/ 4151956 h 6858054"/>
              <a:gd name="connsiteX78" fmla="*/ 6207409 w 7631184"/>
              <a:gd name="connsiteY78" fmla="*/ 4122648 h 6858054"/>
              <a:gd name="connsiteX79" fmla="*/ 5953425 w 7631184"/>
              <a:gd name="connsiteY79" fmla="*/ 4122648 h 6858054"/>
              <a:gd name="connsiteX80" fmla="*/ 5963194 w 7631184"/>
              <a:gd name="connsiteY80" fmla="*/ 4122648 h 6858054"/>
              <a:gd name="connsiteX81" fmla="*/ 5963194 w 7631184"/>
              <a:gd name="connsiteY81" fmla="*/ 4132417 h 6858054"/>
              <a:gd name="connsiteX82" fmla="*/ 5953425 w 7631184"/>
              <a:gd name="connsiteY82" fmla="*/ 4122648 h 6858054"/>
              <a:gd name="connsiteX83" fmla="*/ 3159602 w 7631184"/>
              <a:gd name="connsiteY83" fmla="*/ 4122648 h 6858054"/>
              <a:gd name="connsiteX84" fmla="*/ 3169371 w 7631184"/>
              <a:gd name="connsiteY84" fmla="*/ 4122648 h 6858054"/>
              <a:gd name="connsiteX85" fmla="*/ 3179139 w 7631184"/>
              <a:gd name="connsiteY85" fmla="*/ 4132417 h 6858054"/>
              <a:gd name="connsiteX86" fmla="*/ 3188908 w 7631184"/>
              <a:gd name="connsiteY86" fmla="*/ 4151956 h 6858054"/>
              <a:gd name="connsiteX87" fmla="*/ 3257288 w 7631184"/>
              <a:gd name="connsiteY87" fmla="*/ 4239880 h 6858054"/>
              <a:gd name="connsiteX88" fmla="*/ 3179139 w 7631184"/>
              <a:gd name="connsiteY88" fmla="*/ 4151956 h 6858054"/>
              <a:gd name="connsiteX89" fmla="*/ 3169371 w 7631184"/>
              <a:gd name="connsiteY89" fmla="*/ 4142187 h 6858054"/>
              <a:gd name="connsiteX90" fmla="*/ 3159602 w 7631184"/>
              <a:gd name="connsiteY90" fmla="*/ 4122648 h 6858054"/>
              <a:gd name="connsiteX91" fmla="*/ 6573122 w 7631184"/>
              <a:gd name="connsiteY91" fmla="*/ 4081281 h 6858054"/>
              <a:gd name="connsiteX92" fmla="*/ 6578616 w 7631184"/>
              <a:gd name="connsiteY92" fmla="*/ 4083571 h 6858054"/>
              <a:gd name="connsiteX93" fmla="*/ 6573732 w 7631184"/>
              <a:gd name="connsiteY93" fmla="*/ 4082350 h 6858054"/>
              <a:gd name="connsiteX94" fmla="*/ 4888646 w 7631184"/>
              <a:gd name="connsiteY94" fmla="*/ 4044494 h 6858054"/>
              <a:gd name="connsiteX95" fmla="*/ 4908184 w 7631184"/>
              <a:gd name="connsiteY95" fmla="*/ 4064032 h 6858054"/>
              <a:gd name="connsiteX96" fmla="*/ 4917952 w 7631184"/>
              <a:gd name="connsiteY96" fmla="*/ 4083571 h 6858054"/>
              <a:gd name="connsiteX97" fmla="*/ 4937490 w 7631184"/>
              <a:gd name="connsiteY97" fmla="*/ 4103109 h 6858054"/>
              <a:gd name="connsiteX98" fmla="*/ 4957027 w 7631184"/>
              <a:gd name="connsiteY98" fmla="*/ 4132417 h 6858054"/>
              <a:gd name="connsiteX99" fmla="*/ 4986333 w 7631184"/>
              <a:gd name="connsiteY99" fmla="*/ 4171495 h 6858054"/>
              <a:gd name="connsiteX100" fmla="*/ 5005870 w 7631184"/>
              <a:gd name="connsiteY100" fmla="*/ 4210572 h 6858054"/>
              <a:gd name="connsiteX101" fmla="*/ 5025407 w 7631184"/>
              <a:gd name="connsiteY101" fmla="*/ 4239880 h 6858054"/>
              <a:gd name="connsiteX102" fmla="*/ 5035176 w 7631184"/>
              <a:gd name="connsiteY102" fmla="*/ 4249649 h 6858054"/>
              <a:gd name="connsiteX103" fmla="*/ 5054713 w 7631184"/>
              <a:gd name="connsiteY103" fmla="*/ 4278957 h 6858054"/>
              <a:gd name="connsiteX104" fmla="*/ 5162168 w 7631184"/>
              <a:gd name="connsiteY104" fmla="*/ 4445035 h 6858054"/>
              <a:gd name="connsiteX105" fmla="*/ 5181705 w 7631184"/>
              <a:gd name="connsiteY105" fmla="*/ 4474343 h 6858054"/>
              <a:gd name="connsiteX106" fmla="*/ 5201242 w 7631184"/>
              <a:gd name="connsiteY106" fmla="*/ 4493882 h 6858054"/>
              <a:gd name="connsiteX107" fmla="*/ 5211011 w 7631184"/>
              <a:gd name="connsiteY107" fmla="*/ 4523190 h 6858054"/>
              <a:gd name="connsiteX108" fmla="*/ 5230548 w 7631184"/>
              <a:gd name="connsiteY108" fmla="*/ 4542728 h 6858054"/>
              <a:gd name="connsiteX109" fmla="*/ 5230548 w 7631184"/>
              <a:gd name="connsiteY109" fmla="*/ 4552498 h 6858054"/>
              <a:gd name="connsiteX110" fmla="*/ 5201242 w 7631184"/>
              <a:gd name="connsiteY110" fmla="*/ 4523190 h 6858054"/>
              <a:gd name="connsiteX111" fmla="*/ 5191473 w 7631184"/>
              <a:gd name="connsiteY111" fmla="*/ 4493882 h 6858054"/>
              <a:gd name="connsiteX112" fmla="*/ 5181705 w 7631184"/>
              <a:gd name="connsiteY112" fmla="*/ 4484112 h 6858054"/>
              <a:gd name="connsiteX113" fmla="*/ 5171936 w 7631184"/>
              <a:gd name="connsiteY113" fmla="*/ 4474343 h 6858054"/>
              <a:gd name="connsiteX114" fmla="*/ 5132862 w 7631184"/>
              <a:gd name="connsiteY114" fmla="*/ 4415727 h 6858054"/>
              <a:gd name="connsiteX115" fmla="*/ 5123093 w 7631184"/>
              <a:gd name="connsiteY115" fmla="*/ 4405958 h 6858054"/>
              <a:gd name="connsiteX116" fmla="*/ 5084019 w 7631184"/>
              <a:gd name="connsiteY116" fmla="*/ 4337573 h 6858054"/>
              <a:gd name="connsiteX117" fmla="*/ 5064481 w 7631184"/>
              <a:gd name="connsiteY117" fmla="*/ 4308265 h 6858054"/>
              <a:gd name="connsiteX118" fmla="*/ 5054713 w 7631184"/>
              <a:gd name="connsiteY118" fmla="*/ 4288726 h 6858054"/>
              <a:gd name="connsiteX119" fmla="*/ 4996101 w 7631184"/>
              <a:gd name="connsiteY119" fmla="*/ 4210572 h 6858054"/>
              <a:gd name="connsiteX120" fmla="*/ 4986333 w 7631184"/>
              <a:gd name="connsiteY120" fmla="*/ 4191033 h 6858054"/>
              <a:gd name="connsiteX121" fmla="*/ 4976564 w 7631184"/>
              <a:gd name="connsiteY121" fmla="*/ 4181264 h 6858054"/>
              <a:gd name="connsiteX122" fmla="*/ 4966795 w 7631184"/>
              <a:gd name="connsiteY122" fmla="*/ 4171495 h 6858054"/>
              <a:gd name="connsiteX123" fmla="*/ 4957027 w 7631184"/>
              <a:gd name="connsiteY123" fmla="*/ 4151956 h 6858054"/>
              <a:gd name="connsiteX124" fmla="*/ 4917952 w 7631184"/>
              <a:gd name="connsiteY124" fmla="*/ 4093340 h 6858054"/>
              <a:gd name="connsiteX125" fmla="*/ 4898415 w 7631184"/>
              <a:gd name="connsiteY125" fmla="*/ 4073801 h 6858054"/>
              <a:gd name="connsiteX126" fmla="*/ 4888646 w 7631184"/>
              <a:gd name="connsiteY126" fmla="*/ 4044494 h 6858054"/>
              <a:gd name="connsiteX127" fmla="*/ 7115890 w 7631184"/>
              <a:gd name="connsiteY127" fmla="*/ 4034724 h 6858054"/>
              <a:gd name="connsiteX128" fmla="*/ 7125658 w 7631184"/>
              <a:gd name="connsiteY128" fmla="*/ 4044494 h 6858054"/>
              <a:gd name="connsiteX129" fmla="*/ 7125658 w 7631184"/>
              <a:gd name="connsiteY129" fmla="*/ 4054263 h 6858054"/>
              <a:gd name="connsiteX130" fmla="*/ 7115890 w 7631184"/>
              <a:gd name="connsiteY130" fmla="*/ 4034724 h 6858054"/>
              <a:gd name="connsiteX131" fmla="*/ 6852137 w 7631184"/>
              <a:gd name="connsiteY131" fmla="*/ 3995647 h 6858054"/>
              <a:gd name="connsiteX132" fmla="*/ 6881443 w 7631184"/>
              <a:gd name="connsiteY132" fmla="*/ 4015186 h 6858054"/>
              <a:gd name="connsiteX133" fmla="*/ 6891212 w 7631184"/>
              <a:gd name="connsiteY133" fmla="*/ 4024955 h 6858054"/>
              <a:gd name="connsiteX134" fmla="*/ 6891212 w 7631184"/>
              <a:gd name="connsiteY134" fmla="*/ 4034724 h 6858054"/>
              <a:gd name="connsiteX135" fmla="*/ 6881443 w 7631184"/>
              <a:gd name="connsiteY135" fmla="*/ 4034724 h 6858054"/>
              <a:gd name="connsiteX136" fmla="*/ 6861906 w 7631184"/>
              <a:gd name="connsiteY136" fmla="*/ 4015186 h 6858054"/>
              <a:gd name="connsiteX137" fmla="*/ 6852137 w 7631184"/>
              <a:gd name="connsiteY137" fmla="*/ 3995647 h 6858054"/>
              <a:gd name="connsiteX138" fmla="*/ 6764220 w 7631184"/>
              <a:gd name="connsiteY138" fmla="*/ 3985878 h 6858054"/>
              <a:gd name="connsiteX139" fmla="*/ 6773988 w 7631184"/>
              <a:gd name="connsiteY139" fmla="*/ 3985878 h 6858054"/>
              <a:gd name="connsiteX140" fmla="*/ 6783757 w 7631184"/>
              <a:gd name="connsiteY140" fmla="*/ 4005416 h 6858054"/>
              <a:gd name="connsiteX141" fmla="*/ 6783757 w 7631184"/>
              <a:gd name="connsiteY141" fmla="*/ 4015186 h 6858054"/>
              <a:gd name="connsiteX142" fmla="*/ 6773988 w 7631184"/>
              <a:gd name="connsiteY142" fmla="*/ 4005416 h 6858054"/>
              <a:gd name="connsiteX143" fmla="*/ 6764220 w 7631184"/>
              <a:gd name="connsiteY143" fmla="*/ 3985878 h 6858054"/>
              <a:gd name="connsiteX144" fmla="*/ 6832600 w 7631184"/>
              <a:gd name="connsiteY144" fmla="*/ 3976108 h 6858054"/>
              <a:gd name="connsiteX145" fmla="*/ 6842369 w 7631184"/>
              <a:gd name="connsiteY145" fmla="*/ 3976108 h 6858054"/>
              <a:gd name="connsiteX146" fmla="*/ 6852137 w 7631184"/>
              <a:gd name="connsiteY146" fmla="*/ 3985878 h 6858054"/>
              <a:gd name="connsiteX147" fmla="*/ 6852137 w 7631184"/>
              <a:gd name="connsiteY147" fmla="*/ 3995647 h 6858054"/>
              <a:gd name="connsiteX148" fmla="*/ 6832600 w 7631184"/>
              <a:gd name="connsiteY148" fmla="*/ 3976108 h 6858054"/>
              <a:gd name="connsiteX149" fmla="*/ 5621292 w 7631184"/>
              <a:gd name="connsiteY149" fmla="*/ 3956570 h 6858054"/>
              <a:gd name="connsiteX150" fmla="*/ 5631061 w 7631184"/>
              <a:gd name="connsiteY150" fmla="*/ 3956570 h 6858054"/>
              <a:gd name="connsiteX151" fmla="*/ 5640830 w 7631184"/>
              <a:gd name="connsiteY151" fmla="*/ 3966339 h 6858054"/>
              <a:gd name="connsiteX152" fmla="*/ 5621292 w 7631184"/>
              <a:gd name="connsiteY152" fmla="*/ 3956570 h 6858054"/>
              <a:gd name="connsiteX153" fmla="*/ 6914827 w 7631184"/>
              <a:gd name="connsiteY153" fmla="*/ 3944167 h 6858054"/>
              <a:gd name="connsiteX154" fmla="*/ 6920518 w 7631184"/>
              <a:gd name="connsiteY154" fmla="*/ 3946800 h 6858054"/>
              <a:gd name="connsiteX155" fmla="*/ 6915634 w 7631184"/>
              <a:gd name="connsiteY155" fmla="*/ 3945579 h 6858054"/>
              <a:gd name="connsiteX156" fmla="*/ 6881443 w 7631184"/>
              <a:gd name="connsiteY156" fmla="*/ 3907723 h 6858054"/>
              <a:gd name="connsiteX157" fmla="*/ 6891212 w 7631184"/>
              <a:gd name="connsiteY157" fmla="*/ 3917493 h 6858054"/>
              <a:gd name="connsiteX158" fmla="*/ 6910749 w 7631184"/>
              <a:gd name="connsiteY158" fmla="*/ 3937031 h 6858054"/>
              <a:gd name="connsiteX159" fmla="*/ 6914827 w 7631184"/>
              <a:gd name="connsiteY159" fmla="*/ 3944167 h 6858054"/>
              <a:gd name="connsiteX160" fmla="*/ 6910291 w 7631184"/>
              <a:gd name="connsiteY160" fmla="*/ 3942068 h 6858054"/>
              <a:gd name="connsiteX161" fmla="*/ 6881443 w 7631184"/>
              <a:gd name="connsiteY161" fmla="*/ 3907723 h 6858054"/>
              <a:gd name="connsiteX162" fmla="*/ 6422318 w 7631184"/>
              <a:gd name="connsiteY162" fmla="*/ 3862899 h 6858054"/>
              <a:gd name="connsiteX163" fmla="*/ 6432087 w 7631184"/>
              <a:gd name="connsiteY163" fmla="*/ 3868646 h 6858054"/>
              <a:gd name="connsiteX164" fmla="*/ 6422318 w 7631184"/>
              <a:gd name="connsiteY164" fmla="*/ 3868646 h 6858054"/>
              <a:gd name="connsiteX165" fmla="*/ 6422318 w 7631184"/>
              <a:gd name="connsiteY165" fmla="*/ 3863762 h 6858054"/>
              <a:gd name="connsiteX166" fmla="*/ 6920518 w 7631184"/>
              <a:gd name="connsiteY166" fmla="*/ 3858877 h 6858054"/>
              <a:gd name="connsiteX167" fmla="*/ 6940055 w 7631184"/>
              <a:gd name="connsiteY167" fmla="*/ 3868646 h 6858054"/>
              <a:gd name="connsiteX168" fmla="*/ 6930286 w 7631184"/>
              <a:gd name="connsiteY168" fmla="*/ 3868646 h 6858054"/>
              <a:gd name="connsiteX169" fmla="*/ 6940055 w 7631184"/>
              <a:gd name="connsiteY169" fmla="*/ 3878415 h 6858054"/>
              <a:gd name="connsiteX170" fmla="*/ 6949823 w 7631184"/>
              <a:gd name="connsiteY170" fmla="*/ 3888185 h 6858054"/>
              <a:gd name="connsiteX171" fmla="*/ 6940055 w 7631184"/>
              <a:gd name="connsiteY171" fmla="*/ 3888185 h 6858054"/>
              <a:gd name="connsiteX172" fmla="*/ 6930286 w 7631184"/>
              <a:gd name="connsiteY172" fmla="*/ 3878415 h 6858054"/>
              <a:gd name="connsiteX173" fmla="*/ 6920518 w 7631184"/>
              <a:gd name="connsiteY173" fmla="*/ 3868646 h 6858054"/>
              <a:gd name="connsiteX174" fmla="*/ 6920518 w 7631184"/>
              <a:gd name="connsiteY174" fmla="*/ 3858877 h 6858054"/>
              <a:gd name="connsiteX175" fmla="*/ 6373475 w 7631184"/>
              <a:gd name="connsiteY175" fmla="*/ 3855946 h 6858054"/>
              <a:gd name="connsiteX176" fmla="*/ 6375918 w 7631184"/>
              <a:gd name="connsiteY176" fmla="*/ 3857656 h 6858054"/>
              <a:gd name="connsiteX177" fmla="*/ 6373475 w 7631184"/>
              <a:gd name="connsiteY177" fmla="*/ 3858877 h 6858054"/>
              <a:gd name="connsiteX178" fmla="*/ 6910749 w 7631184"/>
              <a:gd name="connsiteY178" fmla="*/ 3849107 h 6858054"/>
              <a:gd name="connsiteX179" fmla="*/ 6920518 w 7631184"/>
              <a:gd name="connsiteY179" fmla="*/ 3858877 h 6858054"/>
              <a:gd name="connsiteX180" fmla="*/ 6910749 w 7631184"/>
              <a:gd name="connsiteY180" fmla="*/ 3849107 h 6858054"/>
              <a:gd name="connsiteX181" fmla="*/ 6903902 w 7631184"/>
              <a:gd name="connsiteY181" fmla="*/ 3844451 h 6858054"/>
              <a:gd name="connsiteX182" fmla="*/ 6910749 w 7631184"/>
              <a:gd name="connsiteY182" fmla="*/ 3849107 h 6858054"/>
              <a:gd name="connsiteX183" fmla="*/ 6905865 w 7631184"/>
              <a:gd name="connsiteY183" fmla="*/ 3847886 h 6858054"/>
              <a:gd name="connsiteX184" fmla="*/ 6861906 w 7631184"/>
              <a:gd name="connsiteY184" fmla="*/ 3839338 h 6858054"/>
              <a:gd name="connsiteX185" fmla="*/ 6871675 w 7631184"/>
              <a:gd name="connsiteY185" fmla="*/ 3849107 h 6858054"/>
              <a:gd name="connsiteX186" fmla="*/ 6891212 w 7631184"/>
              <a:gd name="connsiteY186" fmla="*/ 3868646 h 6858054"/>
              <a:gd name="connsiteX187" fmla="*/ 6900980 w 7631184"/>
              <a:gd name="connsiteY187" fmla="*/ 3878415 h 6858054"/>
              <a:gd name="connsiteX188" fmla="*/ 6900980 w 7631184"/>
              <a:gd name="connsiteY188" fmla="*/ 3888185 h 6858054"/>
              <a:gd name="connsiteX189" fmla="*/ 6891212 w 7631184"/>
              <a:gd name="connsiteY189" fmla="*/ 3878415 h 6858054"/>
              <a:gd name="connsiteX190" fmla="*/ 6871675 w 7631184"/>
              <a:gd name="connsiteY190" fmla="*/ 3858877 h 6858054"/>
              <a:gd name="connsiteX191" fmla="*/ 6861906 w 7631184"/>
              <a:gd name="connsiteY191" fmla="*/ 3839338 h 6858054"/>
              <a:gd name="connsiteX192" fmla="*/ 5220779 w 7631184"/>
              <a:gd name="connsiteY192" fmla="*/ 3810030 h 6858054"/>
              <a:gd name="connsiteX193" fmla="*/ 5259854 w 7631184"/>
              <a:gd name="connsiteY193" fmla="*/ 3829569 h 6858054"/>
              <a:gd name="connsiteX194" fmla="*/ 5269622 w 7631184"/>
              <a:gd name="connsiteY194" fmla="*/ 3839338 h 6858054"/>
              <a:gd name="connsiteX195" fmla="*/ 5289160 w 7631184"/>
              <a:gd name="connsiteY195" fmla="*/ 3849107 h 6858054"/>
              <a:gd name="connsiteX196" fmla="*/ 5308697 w 7631184"/>
              <a:gd name="connsiteY196" fmla="*/ 3868646 h 6858054"/>
              <a:gd name="connsiteX197" fmla="*/ 5357540 w 7631184"/>
              <a:gd name="connsiteY197" fmla="*/ 3897954 h 6858054"/>
              <a:gd name="connsiteX198" fmla="*/ 5367308 w 7631184"/>
              <a:gd name="connsiteY198" fmla="*/ 3897954 h 6858054"/>
              <a:gd name="connsiteX199" fmla="*/ 5396614 w 7631184"/>
              <a:gd name="connsiteY199" fmla="*/ 3927262 h 6858054"/>
              <a:gd name="connsiteX200" fmla="*/ 5396614 w 7631184"/>
              <a:gd name="connsiteY200" fmla="*/ 3937031 h 6858054"/>
              <a:gd name="connsiteX201" fmla="*/ 5377077 w 7631184"/>
              <a:gd name="connsiteY201" fmla="*/ 3917493 h 6858054"/>
              <a:gd name="connsiteX202" fmla="*/ 5328234 w 7631184"/>
              <a:gd name="connsiteY202" fmla="*/ 3888185 h 6858054"/>
              <a:gd name="connsiteX203" fmla="*/ 5298928 w 7631184"/>
              <a:gd name="connsiteY203" fmla="*/ 3868646 h 6858054"/>
              <a:gd name="connsiteX204" fmla="*/ 5269622 w 7631184"/>
              <a:gd name="connsiteY204" fmla="*/ 3849107 h 6858054"/>
              <a:gd name="connsiteX205" fmla="*/ 5250085 w 7631184"/>
              <a:gd name="connsiteY205" fmla="*/ 3829569 h 6858054"/>
              <a:gd name="connsiteX206" fmla="*/ 5230548 w 7631184"/>
              <a:gd name="connsiteY206" fmla="*/ 3819799 h 6858054"/>
              <a:gd name="connsiteX207" fmla="*/ 5220779 w 7631184"/>
              <a:gd name="connsiteY207" fmla="*/ 3810030 h 6858054"/>
              <a:gd name="connsiteX208" fmla="*/ 6207409 w 7631184"/>
              <a:gd name="connsiteY208" fmla="*/ 3790492 h 6858054"/>
              <a:gd name="connsiteX209" fmla="*/ 6226946 w 7631184"/>
              <a:gd name="connsiteY209" fmla="*/ 3800261 h 6858054"/>
              <a:gd name="connsiteX210" fmla="*/ 6233052 w 7631184"/>
              <a:gd name="connsiteY210" fmla="*/ 3805146 h 6858054"/>
              <a:gd name="connsiteX211" fmla="*/ 6236715 w 7631184"/>
              <a:gd name="connsiteY211" fmla="*/ 3806478 h 6858054"/>
              <a:gd name="connsiteX212" fmla="*/ 6246483 w 7631184"/>
              <a:gd name="connsiteY212" fmla="*/ 3810030 h 6858054"/>
              <a:gd name="connsiteX213" fmla="*/ 6285558 w 7631184"/>
              <a:gd name="connsiteY213" fmla="*/ 3839338 h 6858054"/>
              <a:gd name="connsiteX214" fmla="*/ 6305095 w 7631184"/>
              <a:gd name="connsiteY214" fmla="*/ 3858877 h 6858054"/>
              <a:gd name="connsiteX215" fmla="*/ 6324632 w 7631184"/>
              <a:gd name="connsiteY215" fmla="*/ 3868646 h 6858054"/>
              <a:gd name="connsiteX216" fmla="*/ 6344170 w 7631184"/>
              <a:gd name="connsiteY216" fmla="*/ 3888185 h 6858054"/>
              <a:gd name="connsiteX217" fmla="*/ 6324632 w 7631184"/>
              <a:gd name="connsiteY217" fmla="*/ 3888185 h 6858054"/>
              <a:gd name="connsiteX218" fmla="*/ 6314864 w 7631184"/>
              <a:gd name="connsiteY218" fmla="*/ 3868646 h 6858054"/>
              <a:gd name="connsiteX219" fmla="*/ 6314864 w 7631184"/>
              <a:gd name="connsiteY219" fmla="*/ 3878415 h 6858054"/>
              <a:gd name="connsiteX220" fmla="*/ 6305095 w 7631184"/>
              <a:gd name="connsiteY220" fmla="*/ 3878415 h 6858054"/>
              <a:gd name="connsiteX221" fmla="*/ 6305095 w 7631184"/>
              <a:gd name="connsiteY221" fmla="*/ 3868646 h 6858054"/>
              <a:gd name="connsiteX222" fmla="*/ 6295327 w 7631184"/>
              <a:gd name="connsiteY222" fmla="*/ 3858877 h 6858054"/>
              <a:gd name="connsiteX223" fmla="*/ 6285558 w 7631184"/>
              <a:gd name="connsiteY223" fmla="*/ 3849107 h 6858054"/>
              <a:gd name="connsiteX224" fmla="*/ 6275789 w 7631184"/>
              <a:gd name="connsiteY224" fmla="*/ 3849107 h 6858054"/>
              <a:gd name="connsiteX225" fmla="*/ 6256252 w 7631184"/>
              <a:gd name="connsiteY225" fmla="*/ 3829569 h 6858054"/>
              <a:gd name="connsiteX226" fmla="*/ 6226946 w 7631184"/>
              <a:gd name="connsiteY226" fmla="*/ 3810030 h 6858054"/>
              <a:gd name="connsiteX227" fmla="*/ 6207409 w 7631184"/>
              <a:gd name="connsiteY227" fmla="*/ 3800261 h 6858054"/>
              <a:gd name="connsiteX228" fmla="*/ 6197640 w 7631184"/>
              <a:gd name="connsiteY228" fmla="*/ 3800261 h 6858054"/>
              <a:gd name="connsiteX229" fmla="*/ 6207409 w 7631184"/>
              <a:gd name="connsiteY229" fmla="*/ 3790492 h 6858054"/>
              <a:gd name="connsiteX230" fmla="*/ 6642884 w 7631184"/>
              <a:gd name="connsiteY230" fmla="*/ 3783293 h 6858054"/>
              <a:gd name="connsiteX231" fmla="*/ 6650660 w 7631184"/>
              <a:gd name="connsiteY231" fmla="*/ 3786828 h 6858054"/>
              <a:gd name="connsiteX232" fmla="*/ 6656765 w 7631184"/>
              <a:gd name="connsiteY232" fmla="*/ 3800261 h 6858054"/>
              <a:gd name="connsiteX233" fmla="*/ 6646997 w 7631184"/>
              <a:gd name="connsiteY233" fmla="*/ 3790492 h 6858054"/>
              <a:gd name="connsiteX234" fmla="*/ 6637228 w 7631184"/>
              <a:gd name="connsiteY234" fmla="*/ 3780722 h 6858054"/>
              <a:gd name="connsiteX235" fmla="*/ 6642112 w 7631184"/>
              <a:gd name="connsiteY235" fmla="*/ 3781943 h 6858054"/>
              <a:gd name="connsiteX236" fmla="*/ 6642884 w 7631184"/>
              <a:gd name="connsiteY236" fmla="*/ 3783293 h 6858054"/>
              <a:gd name="connsiteX237" fmla="*/ 6217178 w 7631184"/>
              <a:gd name="connsiteY237" fmla="*/ 3780722 h 6858054"/>
              <a:gd name="connsiteX238" fmla="*/ 6226946 w 7631184"/>
              <a:gd name="connsiteY238" fmla="*/ 3790492 h 6858054"/>
              <a:gd name="connsiteX239" fmla="*/ 6236715 w 7631184"/>
              <a:gd name="connsiteY239" fmla="*/ 3800261 h 6858054"/>
              <a:gd name="connsiteX240" fmla="*/ 6217178 w 7631184"/>
              <a:gd name="connsiteY240" fmla="*/ 3780722 h 6858054"/>
              <a:gd name="connsiteX241" fmla="*/ 6634016 w 7631184"/>
              <a:gd name="connsiteY241" fmla="*/ 3771890 h 6858054"/>
              <a:gd name="connsiteX242" fmla="*/ 6636007 w 7631184"/>
              <a:gd name="connsiteY242" fmla="*/ 3772174 h 6858054"/>
              <a:gd name="connsiteX243" fmla="*/ 6637228 w 7631184"/>
              <a:gd name="connsiteY243" fmla="*/ 3780722 h 6858054"/>
              <a:gd name="connsiteX244" fmla="*/ 6216042 w 7631184"/>
              <a:gd name="connsiteY244" fmla="*/ 3770726 h 6858054"/>
              <a:gd name="connsiteX245" fmla="*/ 6217178 w 7631184"/>
              <a:gd name="connsiteY245" fmla="*/ 3770953 h 6858054"/>
              <a:gd name="connsiteX246" fmla="*/ 6218430 w 7631184"/>
              <a:gd name="connsiteY246" fmla="*/ 3772915 h 6858054"/>
              <a:gd name="connsiteX247" fmla="*/ 6197640 w 7631184"/>
              <a:gd name="connsiteY247" fmla="*/ 3761184 h 6858054"/>
              <a:gd name="connsiteX248" fmla="*/ 6212293 w 7631184"/>
              <a:gd name="connsiteY248" fmla="*/ 3767290 h 6858054"/>
              <a:gd name="connsiteX249" fmla="*/ 6216042 w 7631184"/>
              <a:gd name="connsiteY249" fmla="*/ 3770726 h 6858054"/>
              <a:gd name="connsiteX250" fmla="*/ 6211072 w 7631184"/>
              <a:gd name="connsiteY250" fmla="*/ 3769732 h 6858054"/>
              <a:gd name="connsiteX251" fmla="*/ 6197640 w 7631184"/>
              <a:gd name="connsiteY251" fmla="*/ 3761184 h 6858054"/>
              <a:gd name="connsiteX252" fmla="*/ 6148797 w 7631184"/>
              <a:gd name="connsiteY252" fmla="*/ 3712337 h 6858054"/>
              <a:gd name="connsiteX253" fmla="*/ 6148797 w 7631184"/>
              <a:gd name="connsiteY253" fmla="*/ 3722106 h 6858054"/>
              <a:gd name="connsiteX254" fmla="*/ 6158566 w 7631184"/>
              <a:gd name="connsiteY254" fmla="*/ 3722106 h 6858054"/>
              <a:gd name="connsiteX255" fmla="*/ 6158566 w 7631184"/>
              <a:gd name="connsiteY255" fmla="*/ 3731876 h 6858054"/>
              <a:gd name="connsiteX256" fmla="*/ 6168335 w 7631184"/>
              <a:gd name="connsiteY256" fmla="*/ 3731876 h 6858054"/>
              <a:gd name="connsiteX257" fmla="*/ 6168335 w 7631184"/>
              <a:gd name="connsiteY257" fmla="*/ 3741645 h 6858054"/>
              <a:gd name="connsiteX258" fmla="*/ 6178103 w 7631184"/>
              <a:gd name="connsiteY258" fmla="*/ 3751414 h 6858054"/>
              <a:gd name="connsiteX259" fmla="*/ 6187872 w 7631184"/>
              <a:gd name="connsiteY259" fmla="*/ 3751414 h 6858054"/>
              <a:gd name="connsiteX260" fmla="*/ 6197640 w 7631184"/>
              <a:gd name="connsiteY260" fmla="*/ 3761184 h 6858054"/>
              <a:gd name="connsiteX261" fmla="*/ 6217178 w 7631184"/>
              <a:gd name="connsiteY261" fmla="*/ 3780722 h 6858054"/>
              <a:gd name="connsiteX262" fmla="*/ 6187872 w 7631184"/>
              <a:gd name="connsiteY262" fmla="*/ 3770953 h 6858054"/>
              <a:gd name="connsiteX263" fmla="*/ 6178103 w 7631184"/>
              <a:gd name="connsiteY263" fmla="*/ 3761184 h 6858054"/>
              <a:gd name="connsiteX264" fmla="*/ 6168335 w 7631184"/>
              <a:gd name="connsiteY264" fmla="*/ 3751414 h 6858054"/>
              <a:gd name="connsiteX265" fmla="*/ 6158566 w 7631184"/>
              <a:gd name="connsiteY265" fmla="*/ 3741645 h 6858054"/>
              <a:gd name="connsiteX266" fmla="*/ 6148797 w 7631184"/>
              <a:gd name="connsiteY266" fmla="*/ 3712337 h 6858054"/>
              <a:gd name="connsiteX267" fmla="*/ 6593269 w 7631184"/>
              <a:gd name="connsiteY267" fmla="*/ 3698904 h 6858054"/>
              <a:gd name="connsiteX268" fmla="*/ 6598153 w 7631184"/>
              <a:gd name="connsiteY268" fmla="*/ 3702568 h 6858054"/>
              <a:gd name="connsiteX269" fmla="*/ 6591873 w 7631184"/>
              <a:gd name="connsiteY269" fmla="*/ 3699951 h 6858054"/>
              <a:gd name="connsiteX270" fmla="*/ 6617691 w 7631184"/>
              <a:gd name="connsiteY270" fmla="*/ 3692798 h 6858054"/>
              <a:gd name="connsiteX271" fmla="*/ 6627459 w 7631184"/>
              <a:gd name="connsiteY271" fmla="*/ 3702568 h 6858054"/>
              <a:gd name="connsiteX272" fmla="*/ 6617691 w 7631184"/>
              <a:gd name="connsiteY272" fmla="*/ 3692798 h 6858054"/>
              <a:gd name="connsiteX273" fmla="*/ 6637228 w 7631184"/>
              <a:gd name="connsiteY273" fmla="*/ 3653722 h 6858054"/>
              <a:gd name="connsiteX274" fmla="*/ 6648218 w 7631184"/>
              <a:gd name="connsiteY274" fmla="*/ 3663491 h 6858054"/>
              <a:gd name="connsiteX275" fmla="*/ 6666534 w 7631184"/>
              <a:gd name="connsiteY275" fmla="*/ 3673260 h 6858054"/>
              <a:gd name="connsiteX276" fmla="*/ 6676302 w 7631184"/>
              <a:gd name="connsiteY276" fmla="*/ 3683029 h 6858054"/>
              <a:gd name="connsiteX277" fmla="*/ 6675081 w 7631184"/>
              <a:gd name="connsiteY277" fmla="*/ 3683029 h 6858054"/>
              <a:gd name="connsiteX278" fmla="*/ 6671418 w 7631184"/>
              <a:gd name="connsiteY278" fmla="*/ 3683029 h 6858054"/>
              <a:gd name="connsiteX279" fmla="*/ 6667755 w 7631184"/>
              <a:gd name="connsiteY279" fmla="*/ 3683029 h 6858054"/>
              <a:gd name="connsiteX280" fmla="*/ 6666534 w 7631184"/>
              <a:gd name="connsiteY280" fmla="*/ 3683029 h 6858054"/>
              <a:gd name="connsiteX281" fmla="*/ 6646997 w 7631184"/>
              <a:gd name="connsiteY281" fmla="*/ 3663491 h 6858054"/>
              <a:gd name="connsiteX282" fmla="*/ 6637228 w 7631184"/>
              <a:gd name="connsiteY282" fmla="*/ 3653721 h 6858054"/>
              <a:gd name="connsiteX283" fmla="*/ 6637228 w 7631184"/>
              <a:gd name="connsiteY283" fmla="*/ 3653722 h 6858054"/>
              <a:gd name="connsiteX284" fmla="*/ 6637228 w 7631184"/>
              <a:gd name="connsiteY284" fmla="*/ 3653721 h 6858054"/>
              <a:gd name="connsiteX285" fmla="*/ 6637228 w 7631184"/>
              <a:gd name="connsiteY285" fmla="*/ 3643952 h 6858054"/>
              <a:gd name="connsiteX286" fmla="*/ 6639352 w 7631184"/>
              <a:gd name="connsiteY286" fmla="*/ 3645085 h 6858054"/>
              <a:gd name="connsiteX287" fmla="*/ 6642112 w 7631184"/>
              <a:gd name="connsiteY287" fmla="*/ 3647616 h 6858054"/>
              <a:gd name="connsiteX288" fmla="*/ 6651181 w 7631184"/>
              <a:gd name="connsiteY288" fmla="*/ 3651394 h 6858054"/>
              <a:gd name="connsiteX289" fmla="*/ 6655544 w 7631184"/>
              <a:gd name="connsiteY289" fmla="*/ 3653721 h 6858054"/>
              <a:gd name="connsiteX290" fmla="*/ 6658026 w 7631184"/>
              <a:gd name="connsiteY290" fmla="*/ 3655928 h 6858054"/>
              <a:gd name="connsiteX291" fmla="*/ 6661650 w 7631184"/>
              <a:gd name="connsiteY291" fmla="*/ 3662269 h 6858054"/>
              <a:gd name="connsiteX292" fmla="*/ 6666534 w 7631184"/>
              <a:gd name="connsiteY292" fmla="*/ 3663491 h 6858054"/>
              <a:gd name="connsiteX293" fmla="*/ 6637228 w 7631184"/>
              <a:gd name="connsiteY293" fmla="*/ 3643952 h 6858054"/>
              <a:gd name="connsiteX294" fmla="*/ 6627459 w 7631184"/>
              <a:gd name="connsiteY294" fmla="*/ 3634183 h 6858054"/>
              <a:gd name="connsiteX295" fmla="*/ 6637094 w 7631184"/>
              <a:gd name="connsiteY295" fmla="*/ 3643015 h 6858054"/>
              <a:gd name="connsiteX296" fmla="*/ 6637228 w 7631184"/>
              <a:gd name="connsiteY296" fmla="*/ 3643952 h 6858054"/>
              <a:gd name="connsiteX297" fmla="*/ 6631122 w 7631184"/>
              <a:gd name="connsiteY297" fmla="*/ 3637846 h 6858054"/>
              <a:gd name="connsiteX298" fmla="*/ 6627459 w 7631184"/>
              <a:gd name="connsiteY298" fmla="*/ 3634183 h 6858054"/>
              <a:gd name="connsiteX299" fmla="*/ 6627459 w 7631184"/>
              <a:gd name="connsiteY299" fmla="*/ 3634183 h 6858054"/>
              <a:gd name="connsiteX300" fmla="*/ 6627459 w 7631184"/>
              <a:gd name="connsiteY300" fmla="*/ 3634183 h 6858054"/>
              <a:gd name="connsiteX301" fmla="*/ 4439290 w 7631184"/>
              <a:gd name="connsiteY301" fmla="*/ 3624414 h 6858054"/>
              <a:gd name="connsiteX302" fmla="*/ 4451501 w 7631184"/>
              <a:gd name="connsiteY302" fmla="*/ 3636625 h 6858054"/>
              <a:gd name="connsiteX303" fmla="*/ 4458828 w 7631184"/>
              <a:gd name="connsiteY303" fmla="*/ 3643952 h 6858054"/>
              <a:gd name="connsiteX304" fmla="*/ 4527208 w 7631184"/>
              <a:gd name="connsiteY304" fmla="*/ 3712337 h 6858054"/>
              <a:gd name="connsiteX305" fmla="*/ 4536976 w 7631184"/>
              <a:gd name="connsiteY305" fmla="*/ 3731876 h 6858054"/>
              <a:gd name="connsiteX306" fmla="*/ 4546745 w 7631184"/>
              <a:gd name="connsiteY306" fmla="*/ 3751414 h 6858054"/>
              <a:gd name="connsiteX307" fmla="*/ 4527208 w 7631184"/>
              <a:gd name="connsiteY307" fmla="*/ 3731876 h 6858054"/>
              <a:gd name="connsiteX308" fmla="*/ 4468596 w 7631184"/>
              <a:gd name="connsiteY308" fmla="*/ 3663491 h 6858054"/>
              <a:gd name="connsiteX309" fmla="*/ 4453943 w 7631184"/>
              <a:gd name="connsiteY309" fmla="*/ 3647616 h 6858054"/>
              <a:gd name="connsiteX310" fmla="*/ 4439289 w 7631184"/>
              <a:gd name="connsiteY310" fmla="*/ 3624412 h 6858054"/>
              <a:gd name="connsiteX311" fmla="*/ 4439290 w 7631184"/>
              <a:gd name="connsiteY311" fmla="*/ 3624413 h 6858054"/>
              <a:gd name="connsiteX312" fmla="*/ 4439290 w 7631184"/>
              <a:gd name="connsiteY312" fmla="*/ 3624414 h 6858054"/>
              <a:gd name="connsiteX313" fmla="*/ 4380679 w 7631184"/>
              <a:gd name="connsiteY313" fmla="*/ 3556028 h 6858054"/>
              <a:gd name="connsiteX314" fmla="*/ 4400216 w 7631184"/>
              <a:gd name="connsiteY314" fmla="*/ 3575567 h 6858054"/>
              <a:gd name="connsiteX315" fmla="*/ 4429522 w 7631184"/>
              <a:gd name="connsiteY315" fmla="*/ 3614644 h 6858054"/>
              <a:gd name="connsiteX316" fmla="*/ 4439289 w 7631184"/>
              <a:gd name="connsiteY316" fmla="*/ 3624412 h 6858054"/>
              <a:gd name="connsiteX317" fmla="*/ 4420974 w 7631184"/>
              <a:gd name="connsiteY317" fmla="*/ 3609759 h 6858054"/>
              <a:gd name="connsiteX318" fmla="*/ 4409985 w 7631184"/>
              <a:gd name="connsiteY318" fmla="*/ 3595105 h 6858054"/>
              <a:gd name="connsiteX319" fmla="*/ 4380679 w 7631184"/>
              <a:gd name="connsiteY319" fmla="*/ 3556028 h 6858054"/>
              <a:gd name="connsiteX320" fmla="*/ 4766539 w 7631184"/>
              <a:gd name="connsiteY320" fmla="*/ 3536490 h 6858054"/>
              <a:gd name="connsiteX321" fmla="*/ 4771423 w 7631184"/>
              <a:gd name="connsiteY321" fmla="*/ 3536490 h 6858054"/>
              <a:gd name="connsiteX322" fmla="*/ 4770535 w 7631184"/>
              <a:gd name="connsiteY322" fmla="*/ 3539154 h 6858054"/>
              <a:gd name="connsiteX323" fmla="*/ 4488133 w 7631184"/>
              <a:gd name="connsiteY323" fmla="*/ 3536490 h 6858054"/>
              <a:gd name="connsiteX324" fmla="*/ 4496980 w 7631184"/>
              <a:gd name="connsiteY324" fmla="*/ 3539808 h 6858054"/>
              <a:gd name="connsiteX325" fmla="*/ 4497902 w 7631184"/>
              <a:gd name="connsiteY325" fmla="*/ 3546259 h 6858054"/>
              <a:gd name="connsiteX326" fmla="*/ 4517439 w 7631184"/>
              <a:gd name="connsiteY326" fmla="*/ 3565797 h 6858054"/>
              <a:gd name="connsiteX327" fmla="*/ 4536976 w 7631184"/>
              <a:gd name="connsiteY327" fmla="*/ 3585336 h 6858054"/>
              <a:gd name="connsiteX328" fmla="*/ 4576051 w 7631184"/>
              <a:gd name="connsiteY328" fmla="*/ 3624413 h 6858054"/>
              <a:gd name="connsiteX329" fmla="*/ 4605357 w 7631184"/>
              <a:gd name="connsiteY329" fmla="*/ 3673260 h 6858054"/>
              <a:gd name="connsiteX330" fmla="*/ 4615125 w 7631184"/>
              <a:gd name="connsiteY330" fmla="*/ 3683029 h 6858054"/>
              <a:gd name="connsiteX331" fmla="*/ 4663968 w 7631184"/>
              <a:gd name="connsiteY331" fmla="*/ 3741645 h 6858054"/>
              <a:gd name="connsiteX332" fmla="*/ 4673737 w 7631184"/>
              <a:gd name="connsiteY332" fmla="*/ 3751414 h 6858054"/>
              <a:gd name="connsiteX333" fmla="*/ 4683506 w 7631184"/>
              <a:gd name="connsiteY333" fmla="*/ 3770953 h 6858054"/>
              <a:gd name="connsiteX334" fmla="*/ 4712811 w 7631184"/>
              <a:gd name="connsiteY334" fmla="*/ 3800261 h 6858054"/>
              <a:gd name="connsiteX335" fmla="*/ 4732349 w 7631184"/>
              <a:gd name="connsiteY335" fmla="*/ 3819799 h 6858054"/>
              <a:gd name="connsiteX336" fmla="*/ 4742117 w 7631184"/>
              <a:gd name="connsiteY336" fmla="*/ 3839338 h 6858054"/>
              <a:gd name="connsiteX337" fmla="*/ 4751886 w 7631184"/>
              <a:gd name="connsiteY337" fmla="*/ 3849107 h 6858054"/>
              <a:gd name="connsiteX338" fmla="*/ 4761655 w 7631184"/>
              <a:gd name="connsiteY338" fmla="*/ 3868646 h 6858054"/>
              <a:gd name="connsiteX339" fmla="*/ 4771423 w 7631184"/>
              <a:gd name="connsiteY339" fmla="*/ 3878415 h 6858054"/>
              <a:gd name="connsiteX340" fmla="*/ 4781192 w 7631184"/>
              <a:gd name="connsiteY340" fmla="*/ 3888185 h 6858054"/>
              <a:gd name="connsiteX341" fmla="*/ 4790960 w 7631184"/>
              <a:gd name="connsiteY341" fmla="*/ 3907723 h 6858054"/>
              <a:gd name="connsiteX342" fmla="*/ 4800729 w 7631184"/>
              <a:gd name="connsiteY342" fmla="*/ 3917493 h 6858054"/>
              <a:gd name="connsiteX343" fmla="*/ 4820266 w 7631184"/>
              <a:gd name="connsiteY343" fmla="*/ 3946800 h 6858054"/>
              <a:gd name="connsiteX344" fmla="*/ 4830035 w 7631184"/>
              <a:gd name="connsiteY344" fmla="*/ 3956570 h 6858054"/>
              <a:gd name="connsiteX345" fmla="*/ 4869109 w 7631184"/>
              <a:gd name="connsiteY345" fmla="*/ 4005416 h 6858054"/>
              <a:gd name="connsiteX346" fmla="*/ 4888646 w 7631184"/>
              <a:gd name="connsiteY346" fmla="*/ 4044494 h 6858054"/>
              <a:gd name="connsiteX347" fmla="*/ 4869109 w 7631184"/>
              <a:gd name="connsiteY347" fmla="*/ 4034724 h 6858054"/>
              <a:gd name="connsiteX348" fmla="*/ 4859341 w 7631184"/>
              <a:gd name="connsiteY348" fmla="*/ 4024955 h 6858054"/>
              <a:gd name="connsiteX349" fmla="*/ 4839803 w 7631184"/>
              <a:gd name="connsiteY349" fmla="*/ 3995647 h 6858054"/>
              <a:gd name="connsiteX350" fmla="*/ 4820266 w 7631184"/>
              <a:gd name="connsiteY350" fmla="*/ 3966339 h 6858054"/>
              <a:gd name="connsiteX351" fmla="*/ 4781192 w 7631184"/>
              <a:gd name="connsiteY351" fmla="*/ 3907723 h 6858054"/>
              <a:gd name="connsiteX352" fmla="*/ 4761655 w 7631184"/>
              <a:gd name="connsiteY352" fmla="*/ 3878415 h 6858054"/>
              <a:gd name="connsiteX353" fmla="*/ 4732349 w 7631184"/>
              <a:gd name="connsiteY353" fmla="*/ 3839338 h 6858054"/>
              <a:gd name="connsiteX354" fmla="*/ 4712811 w 7631184"/>
              <a:gd name="connsiteY354" fmla="*/ 3819799 h 6858054"/>
              <a:gd name="connsiteX355" fmla="*/ 4654200 w 7631184"/>
              <a:gd name="connsiteY355" fmla="*/ 3741645 h 6858054"/>
              <a:gd name="connsiteX356" fmla="*/ 4585820 w 7631184"/>
              <a:gd name="connsiteY356" fmla="*/ 3663491 h 6858054"/>
              <a:gd name="connsiteX357" fmla="*/ 4576051 w 7631184"/>
              <a:gd name="connsiteY357" fmla="*/ 3653721 h 6858054"/>
              <a:gd name="connsiteX358" fmla="*/ 4556514 w 7631184"/>
              <a:gd name="connsiteY358" fmla="*/ 3624413 h 6858054"/>
              <a:gd name="connsiteX359" fmla="*/ 4497902 w 7631184"/>
              <a:gd name="connsiteY359" fmla="*/ 3556028 h 6858054"/>
              <a:gd name="connsiteX360" fmla="*/ 4488133 w 7631184"/>
              <a:gd name="connsiteY360" fmla="*/ 3536490 h 6858054"/>
              <a:gd name="connsiteX361" fmla="*/ 4762876 w 7631184"/>
              <a:gd name="connsiteY361" fmla="*/ 3534047 h 6858054"/>
              <a:gd name="connsiteX362" fmla="*/ 4766539 w 7631184"/>
              <a:gd name="connsiteY362" fmla="*/ 3536490 h 6858054"/>
              <a:gd name="connsiteX363" fmla="*/ 4761655 w 7631184"/>
              <a:gd name="connsiteY363" fmla="*/ 3536490 h 6858054"/>
              <a:gd name="connsiteX364" fmla="*/ 4751886 w 7631184"/>
              <a:gd name="connsiteY364" fmla="*/ 3536490 h 6858054"/>
              <a:gd name="connsiteX365" fmla="*/ 4762876 w 7631184"/>
              <a:gd name="connsiteY365" fmla="*/ 3534047 h 6858054"/>
              <a:gd name="connsiteX366" fmla="*/ 4820266 w 7631184"/>
              <a:gd name="connsiteY366" fmla="*/ 3526720 h 6858054"/>
              <a:gd name="connsiteX367" fmla="*/ 4830035 w 7631184"/>
              <a:gd name="connsiteY367" fmla="*/ 3526720 h 6858054"/>
              <a:gd name="connsiteX368" fmla="*/ 4839803 w 7631184"/>
              <a:gd name="connsiteY368" fmla="*/ 3536490 h 6858054"/>
              <a:gd name="connsiteX369" fmla="*/ 4849572 w 7631184"/>
              <a:gd name="connsiteY369" fmla="*/ 3546259 h 6858054"/>
              <a:gd name="connsiteX370" fmla="*/ 4839803 w 7631184"/>
              <a:gd name="connsiteY370" fmla="*/ 3546259 h 6858054"/>
              <a:gd name="connsiteX371" fmla="*/ 4820266 w 7631184"/>
              <a:gd name="connsiteY371" fmla="*/ 3536490 h 6858054"/>
              <a:gd name="connsiteX372" fmla="*/ 4820266 w 7631184"/>
              <a:gd name="connsiteY372" fmla="*/ 3526720 h 6858054"/>
              <a:gd name="connsiteX373" fmla="*/ 4292761 w 7631184"/>
              <a:gd name="connsiteY373" fmla="*/ 3497412 h 6858054"/>
              <a:gd name="connsiteX374" fmla="*/ 4302530 w 7631184"/>
              <a:gd name="connsiteY374" fmla="*/ 3497412 h 6858054"/>
              <a:gd name="connsiteX375" fmla="*/ 4312298 w 7631184"/>
              <a:gd name="connsiteY375" fmla="*/ 3507182 h 6858054"/>
              <a:gd name="connsiteX376" fmla="*/ 4322067 w 7631184"/>
              <a:gd name="connsiteY376" fmla="*/ 3507182 h 6858054"/>
              <a:gd name="connsiteX377" fmla="*/ 4331836 w 7631184"/>
              <a:gd name="connsiteY377" fmla="*/ 3516951 h 6858054"/>
              <a:gd name="connsiteX378" fmla="*/ 4324509 w 7631184"/>
              <a:gd name="connsiteY378" fmla="*/ 3516951 h 6858054"/>
              <a:gd name="connsiteX379" fmla="*/ 4322067 w 7631184"/>
              <a:gd name="connsiteY379" fmla="*/ 3516951 h 6858054"/>
              <a:gd name="connsiteX380" fmla="*/ 4331836 w 7631184"/>
              <a:gd name="connsiteY380" fmla="*/ 3526720 h 6858054"/>
              <a:gd name="connsiteX381" fmla="*/ 4322067 w 7631184"/>
              <a:gd name="connsiteY381" fmla="*/ 3526720 h 6858054"/>
              <a:gd name="connsiteX382" fmla="*/ 4312298 w 7631184"/>
              <a:gd name="connsiteY382" fmla="*/ 3516951 h 6858054"/>
              <a:gd name="connsiteX383" fmla="*/ 4302530 w 7631184"/>
              <a:gd name="connsiteY383" fmla="*/ 3507182 h 6858054"/>
              <a:gd name="connsiteX384" fmla="*/ 4292761 w 7631184"/>
              <a:gd name="connsiteY384" fmla="*/ 3497412 h 6858054"/>
              <a:gd name="connsiteX385" fmla="*/ 4253687 w 7631184"/>
              <a:gd name="connsiteY385" fmla="*/ 3487643 h 6858054"/>
              <a:gd name="connsiteX386" fmla="*/ 4263455 w 7631184"/>
              <a:gd name="connsiteY386" fmla="*/ 3497412 h 6858054"/>
              <a:gd name="connsiteX387" fmla="*/ 4253687 w 7631184"/>
              <a:gd name="connsiteY387" fmla="*/ 3487643 h 6858054"/>
              <a:gd name="connsiteX388" fmla="*/ 6959592 w 7631184"/>
              <a:gd name="connsiteY388" fmla="*/ 3458335 h 6858054"/>
              <a:gd name="connsiteX389" fmla="*/ 6959592 w 7631184"/>
              <a:gd name="connsiteY389" fmla="*/ 3468104 h 6858054"/>
              <a:gd name="connsiteX390" fmla="*/ 6959592 w 7631184"/>
              <a:gd name="connsiteY390" fmla="*/ 3458335 h 6858054"/>
              <a:gd name="connsiteX391" fmla="*/ 6979129 w 7631184"/>
              <a:gd name="connsiteY391" fmla="*/ 3389950 h 6858054"/>
              <a:gd name="connsiteX392" fmla="*/ 7008435 w 7631184"/>
              <a:gd name="connsiteY392" fmla="*/ 3419258 h 6858054"/>
              <a:gd name="connsiteX393" fmla="*/ 6988898 w 7631184"/>
              <a:gd name="connsiteY393" fmla="*/ 3409489 h 6858054"/>
              <a:gd name="connsiteX394" fmla="*/ 6988898 w 7631184"/>
              <a:gd name="connsiteY394" fmla="*/ 3399719 h 6858054"/>
              <a:gd name="connsiteX395" fmla="*/ 6979129 w 7631184"/>
              <a:gd name="connsiteY395" fmla="*/ 3399719 h 6858054"/>
              <a:gd name="connsiteX396" fmla="*/ 6979129 w 7631184"/>
              <a:gd name="connsiteY396" fmla="*/ 3389950 h 6858054"/>
              <a:gd name="connsiteX397" fmla="*/ 6933217 w 7631184"/>
              <a:gd name="connsiteY397" fmla="*/ 3370411 h 6858054"/>
              <a:gd name="connsiteX398" fmla="*/ 6938834 w 7631184"/>
              <a:gd name="connsiteY398" fmla="*/ 3370411 h 6858054"/>
              <a:gd name="connsiteX399" fmla="*/ 6940055 w 7631184"/>
              <a:gd name="connsiteY399" fmla="*/ 3370411 h 6858054"/>
              <a:gd name="connsiteX400" fmla="*/ 6945784 w 7631184"/>
              <a:gd name="connsiteY400" fmla="*/ 3371128 h 6858054"/>
              <a:gd name="connsiteX401" fmla="*/ 6950739 w 7631184"/>
              <a:gd name="connsiteY401" fmla="*/ 3379570 h 6858054"/>
              <a:gd name="connsiteX402" fmla="*/ 6949823 w 7631184"/>
              <a:gd name="connsiteY402" fmla="*/ 3389950 h 6858054"/>
              <a:gd name="connsiteX403" fmla="*/ 6949823 w 7631184"/>
              <a:gd name="connsiteY403" fmla="*/ 3380181 h 6858054"/>
              <a:gd name="connsiteX404" fmla="*/ 6940055 w 7631184"/>
              <a:gd name="connsiteY404" fmla="*/ 3380181 h 6858054"/>
              <a:gd name="connsiteX405" fmla="*/ 6931507 w 7631184"/>
              <a:gd name="connsiteY405" fmla="*/ 3367969 h 6858054"/>
              <a:gd name="connsiteX406" fmla="*/ 6933217 w 7631184"/>
              <a:gd name="connsiteY406" fmla="*/ 3370411 h 6858054"/>
              <a:gd name="connsiteX407" fmla="*/ 6930286 w 7631184"/>
              <a:gd name="connsiteY407" fmla="*/ 3370411 h 6858054"/>
              <a:gd name="connsiteX408" fmla="*/ 6931507 w 7631184"/>
              <a:gd name="connsiteY408" fmla="*/ 3367969 h 6858054"/>
              <a:gd name="connsiteX409" fmla="*/ 6783757 w 7631184"/>
              <a:gd name="connsiteY409" fmla="*/ 3350873 h 6858054"/>
              <a:gd name="connsiteX410" fmla="*/ 6793526 w 7631184"/>
              <a:gd name="connsiteY410" fmla="*/ 3350873 h 6858054"/>
              <a:gd name="connsiteX411" fmla="*/ 6793526 w 7631184"/>
              <a:gd name="connsiteY411" fmla="*/ 3360642 h 6858054"/>
              <a:gd name="connsiteX412" fmla="*/ 6783757 w 7631184"/>
              <a:gd name="connsiteY412" fmla="*/ 3350873 h 6858054"/>
              <a:gd name="connsiteX413" fmla="*/ 6861906 w 7631184"/>
              <a:gd name="connsiteY413" fmla="*/ 3331334 h 6858054"/>
              <a:gd name="connsiteX414" fmla="*/ 6871675 w 7631184"/>
              <a:gd name="connsiteY414" fmla="*/ 3341103 h 6858054"/>
              <a:gd name="connsiteX415" fmla="*/ 6861906 w 7631184"/>
              <a:gd name="connsiteY415" fmla="*/ 3341103 h 6858054"/>
              <a:gd name="connsiteX416" fmla="*/ 6861906 w 7631184"/>
              <a:gd name="connsiteY416" fmla="*/ 3331334 h 6858054"/>
              <a:gd name="connsiteX417" fmla="*/ 6861906 w 7631184"/>
              <a:gd name="connsiteY417" fmla="*/ 3321565 h 6858054"/>
              <a:gd name="connsiteX418" fmla="*/ 6871675 w 7631184"/>
              <a:gd name="connsiteY418" fmla="*/ 3331334 h 6858054"/>
              <a:gd name="connsiteX419" fmla="*/ 6881443 w 7631184"/>
              <a:gd name="connsiteY419" fmla="*/ 3341103 h 6858054"/>
              <a:gd name="connsiteX420" fmla="*/ 6871675 w 7631184"/>
              <a:gd name="connsiteY420" fmla="*/ 3341103 h 6858054"/>
              <a:gd name="connsiteX421" fmla="*/ 6861906 w 7631184"/>
              <a:gd name="connsiteY421" fmla="*/ 3331334 h 6858054"/>
              <a:gd name="connsiteX422" fmla="*/ 6861906 w 7631184"/>
              <a:gd name="connsiteY422" fmla="*/ 3321565 h 6858054"/>
              <a:gd name="connsiteX423" fmla="*/ 6715377 w 7631184"/>
              <a:gd name="connsiteY423" fmla="*/ 3145717 h 6858054"/>
              <a:gd name="connsiteX424" fmla="*/ 6725145 w 7631184"/>
              <a:gd name="connsiteY424" fmla="*/ 3145717 h 6858054"/>
              <a:gd name="connsiteX425" fmla="*/ 6731516 w 7631184"/>
              <a:gd name="connsiteY425" fmla="*/ 3145717 h 6858054"/>
              <a:gd name="connsiteX426" fmla="*/ 6737435 w 7631184"/>
              <a:gd name="connsiteY426" fmla="*/ 3150760 h 6858054"/>
              <a:gd name="connsiteX427" fmla="*/ 6742241 w 7631184"/>
              <a:gd name="connsiteY427" fmla="*/ 3160372 h 6858054"/>
              <a:gd name="connsiteX428" fmla="*/ 6764220 w 7631184"/>
              <a:gd name="connsiteY428" fmla="*/ 3175025 h 6858054"/>
              <a:gd name="connsiteX429" fmla="*/ 6793526 w 7631184"/>
              <a:gd name="connsiteY429" fmla="*/ 3204333 h 6858054"/>
              <a:gd name="connsiteX430" fmla="*/ 6773988 w 7631184"/>
              <a:gd name="connsiteY430" fmla="*/ 3194564 h 6858054"/>
              <a:gd name="connsiteX431" fmla="*/ 6764220 w 7631184"/>
              <a:gd name="connsiteY431" fmla="*/ 3184794 h 6858054"/>
              <a:gd name="connsiteX432" fmla="*/ 6754451 w 7631184"/>
              <a:gd name="connsiteY432" fmla="*/ 3175025 h 6858054"/>
              <a:gd name="connsiteX433" fmla="*/ 6734914 w 7631184"/>
              <a:gd name="connsiteY433" fmla="*/ 3165256 h 6858054"/>
              <a:gd name="connsiteX434" fmla="*/ 6715377 w 7631184"/>
              <a:gd name="connsiteY434" fmla="*/ 3145717 h 6858054"/>
              <a:gd name="connsiteX435" fmla="*/ 5929404 w 7631184"/>
              <a:gd name="connsiteY435" fmla="*/ 2375864 h 6858054"/>
              <a:gd name="connsiteX436" fmla="*/ 5937551 w 7631184"/>
              <a:gd name="connsiteY436" fmla="*/ 2378827 h 6858054"/>
              <a:gd name="connsiteX437" fmla="*/ 5943657 w 7631184"/>
              <a:gd name="connsiteY437" fmla="*/ 2383711 h 6858054"/>
              <a:gd name="connsiteX438" fmla="*/ 5963194 w 7631184"/>
              <a:gd name="connsiteY438" fmla="*/ 2393481 h 6858054"/>
              <a:gd name="connsiteX439" fmla="*/ 5972962 w 7631184"/>
              <a:gd name="connsiteY439" fmla="*/ 2403250 h 6858054"/>
              <a:gd name="connsiteX440" fmla="*/ 5933888 w 7631184"/>
              <a:gd name="connsiteY440" fmla="*/ 2383711 h 6858054"/>
              <a:gd name="connsiteX441" fmla="*/ 5924119 w 7631184"/>
              <a:gd name="connsiteY441" fmla="*/ 2373942 h 6858054"/>
              <a:gd name="connsiteX442" fmla="*/ 5929003 w 7631184"/>
              <a:gd name="connsiteY442" fmla="*/ 2375163 h 6858054"/>
              <a:gd name="connsiteX443" fmla="*/ 5929404 w 7631184"/>
              <a:gd name="connsiteY443" fmla="*/ 2375864 h 6858054"/>
              <a:gd name="connsiteX444" fmla="*/ 824904 w 7631184"/>
              <a:gd name="connsiteY444" fmla="*/ 2344634 h 6858054"/>
              <a:gd name="connsiteX445" fmla="*/ 834673 w 7631184"/>
              <a:gd name="connsiteY445" fmla="*/ 2344634 h 6858054"/>
              <a:gd name="connsiteX446" fmla="*/ 844441 w 7631184"/>
              <a:gd name="connsiteY446" fmla="*/ 2344634 h 6858054"/>
              <a:gd name="connsiteX447" fmla="*/ 873747 w 7631184"/>
              <a:gd name="connsiteY447" fmla="*/ 2354403 h 6858054"/>
              <a:gd name="connsiteX448" fmla="*/ 863978 w 7631184"/>
              <a:gd name="connsiteY448" fmla="*/ 2354403 h 6858054"/>
              <a:gd name="connsiteX449" fmla="*/ 834673 w 7631184"/>
              <a:gd name="connsiteY449" fmla="*/ 2354403 h 6858054"/>
              <a:gd name="connsiteX450" fmla="*/ 824904 w 7631184"/>
              <a:gd name="connsiteY450" fmla="*/ 2344634 h 6858054"/>
              <a:gd name="connsiteX451" fmla="*/ 1069119 w 7631184"/>
              <a:gd name="connsiteY451" fmla="*/ 2325095 h 6858054"/>
              <a:gd name="connsiteX452" fmla="*/ 1078888 w 7631184"/>
              <a:gd name="connsiteY452" fmla="*/ 2325095 h 6858054"/>
              <a:gd name="connsiteX453" fmla="*/ 1069119 w 7631184"/>
              <a:gd name="connsiteY453" fmla="*/ 2325095 h 6858054"/>
              <a:gd name="connsiteX454" fmla="*/ 346242 w 7631184"/>
              <a:gd name="connsiteY454" fmla="*/ 2237172 h 6858054"/>
              <a:gd name="connsiteX455" fmla="*/ 385317 w 7631184"/>
              <a:gd name="connsiteY455" fmla="*/ 2237172 h 6858054"/>
              <a:gd name="connsiteX456" fmla="*/ 414622 w 7631184"/>
              <a:gd name="connsiteY456" fmla="*/ 2246941 h 6858054"/>
              <a:gd name="connsiteX457" fmla="*/ 365779 w 7631184"/>
              <a:gd name="connsiteY457" fmla="*/ 2246941 h 6858054"/>
              <a:gd name="connsiteX458" fmla="*/ 316936 w 7631184"/>
              <a:gd name="connsiteY458" fmla="*/ 2246941 h 6858054"/>
              <a:gd name="connsiteX459" fmla="*/ 297399 w 7631184"/>
              <a:gd name="connsiteY459" fmla="*/ 2246941 h 6858054"/>
              <a:gd name="connsiteX460" fmla="*/ 277862 w 7631184"/>
              <a:gd name="connsiteY460" fmla="*/ 2246941 h 6858054"/>
              <a:gd name="connsiteX461" fmla="*/ 268093 w 7631184"/>
              <a:gd name="connsiteY461" fmla="*/ 2246941 h 6858054"/>
              <a:gd name="connsiteX462" fmla="*/ 346242 w 7631184"/>
              <a:gd name="connsiteY462" fmla="*/ 2237172 h 6858054"/>
              <a:gd name="connsiteX463" fmla="*/ 3608958 w 7631184"/>
              <a:gd name="connsiteY463" fmla="*/ 2012477 h 6858054"/>
              <a:gd name="connsiteX464" fmla="*/ 3618250 w 7631184"/>
              <a:gd name="connsiteY464" fmla="*/ 2015337 h 6858054"/>
              <a:gd name="connsiteX465" fmla="*/ 3617506 w 7631184"/>
              <a:gd name="connsiteY465" fmla="*/ 2019804 h 6858054"/>
              <a:gd name="connsiteX466" fmla="*/ 3608958 w 7631184"/>
              <a:gd name="connsiteY466" fmla="*/ 2012477 h 6858054"/>
              <a:gd name="connsiteX467" fmla="*/ 871305 w 7631184"/>
              <a:gd name="connsiteY467" fmla="*/ 1999045 h 6858054"/>
              <a:gd name="connsiteX468" fmla="*/ 883516 w 7631184"/>
              <a:gd name="connsiteY468" fmla="*/ 2002708 h 6858054"/>
              <a:gd name="connsiteX469" fmla="*/ 879852 w 7631184"/>
              <a:gd name="connsiteY469" fmla="*/ 2002708 h 6858054"/>
              <a:gd name="connsiteX470" fmla="*/ 873747 w 7631184"/>
              <a:gd name="connsiteY470" fmla="*/ 2002708 h 6858054"/>
              <a:gd name="connsiteX471" fmla="*/ 871305 w 7631184"/>
              <a:gd name="connsiteY471" fmla="*/ 1999045 h 6858054"/>
              <a:gd name="connsiteX472" fmla="*/ 990970 w 7631184"/>
              <a:gd name="connsiteY472" fmla="*/ 1905015 h 6858054"/>
              <a:gd name="connsiteX473" fmla="*/ 1000739 w 7631184"/>
              <a:gd name="connsiteY473" fmla="*/ 1905015 h 6858054"/>
              <a:gd name="connsiteX474" fmla="*/ 1010508 w 7631184"/>
              <a:gd name="connsiteY474" fmla="*/ 1914784 h 6858054"/>
              <a:gd name="connsiteX475" fmla="*/ 1000739 w 7631184"/>
              <a:gd name="connsiteY475" fmla="*/ 1914784 h 6858054"/>
              <a:gd name="connsiteX476" fmla="*/ 990970 w 7631184"/>
              <a:gd name="connsiteY476" fmla="*/ 1905015 h 6858054"/>
              <a:gd name="connsiteX477" fmla="*/ 326705 w 7631184"/>
              <a:gd name="connsiteY477" fmla="*/ 1836630 h 6858054"/>
              <a:gd name="connsiteX478" fmla="*/ 356011 w 7631184"/>
              <a:gd name="connsiteY478" fmla="*/ 1836630 h 6858054"/>
              <a:gd name="connsiteX479" fmla="*/ 385317 w 7631184"/>
              <a:gd name="connsiteY479" fmla="*/ 1836630 h 6858054"/>
              <a:gd name="connsiteX480" fmla="*/ 395085 w 7631184"/>
              <a:gd name="connsiteY480" fmla="*/ 1846399 h 6858054"/>
              <a:gd name="connsiteX481" fmla="*/ 388980 w 7631184"/>
              <a:gd name="connsiteY481" fmla="*/ 1846399 h 6858054"/>
              <a:gd name="connsiteX482" fmla="*/ 365779 w 7631184"/>
              <a:gd name="connsiteY482" fmla="*/ 1846399 h 6858054"/>
              <a:gd name="connsiteX483" fmla="*/ 326705 w 7631184"/>
              <a:gd name="connsiteY483" fmla="*/ 1836630 h 6858054"/>
              <a:gd name="connsiteX484" fmla="*/ 3091222 w 7631184"/>
              <a:gd name="connsiteY484" fmla="*/ 1787783 h 6858054"/>
              <a:gd name="connsiteX485" fmla="*/ 3100991 w 7631184"/>
              <a:gd name="connsiteY485" fmla="*/ 1787783 h 6858054"/>
              <a:gd name="connsiteX486" fmla="*/ 3110759 w 7631184"/>
              <a:gd name="connsiteY486" fmla="*/ 1797552 h 6858054"/>
              <a:gd name="connsiteX487" fmla="*/ 3100991 w 7631184"/>
              <a:gd name="connsiteY487" fmla="*/ 1797552 h 6858054"/>
              <a:gd name="connsiteX488" fmla="*/ 3091222 w 7631184"/>
              <a:gd name="connsiteY488" fmla="*/ 1787783 h 6858054"/>
              <a:gd name="connsiteX489" fmla="*/ 2612560 w 7631184"/>
              <a:gd name="connsiteY489" fmla="*/ 1748706 h 6858054"/>
              <a:gd name="connsiteX490" fmla="*/ 2641866 w 7631184"/>
              <a:gd name="connsiteY490" fmla="*/ 1758475 h 6858054"/>
              <a:gd name="connsiteX491" fmla="*/ 2622214 w 7631184"/>
              <a:gd name="connsiteY491" fmla="*/ 1754338 h 6858054"/>
              <a:gd name="connsiteX492" fmla="*/ 2475799 w 7631184"/>
              <a:gd name="connsiteY492" fmla="*/ 1729168 h 6858054"/>
              <a:gd name="connsiteX493" fmla="*/ 2514874 w 7631184"/>
              <a:gd name="connsiteY493" fmla="*/ 1748706 h 6858054"/>
              <a:gd name="connsiteX494" fmla="*/ 2475799 w 7631184"/>
              <a:gd name="connsiteY494" fmla="*/ 1729168 h 6858054"/>
              <a:gd name="connsiteX495" fmla="*/ 4341 w 7631184"/>
              <a:gd name="connsiteY495" fmla="*/ 1719398 h 6858054"/>
              <a:gd name="connsiteX496" fmla="*/ 33646 w 7631184"/>
              <a:gd name="connsiteY496" fmla="*/ 1719398 h 6858054"/>
              <a:gd name="connsiteX497" fmla="*/ 62952 w 7631184"/>
              <a:gd name="connsiteY497" fmla="*/ 1729168 h 6858054"/>
              <a:gd name="connsiteX498" fmla="*/ 62036 w 7631184"/>
              <a:gd name="connsiteY498" fmla="*/ 1729168 h 6858054"/>
              <a:gd name="connsiteX499" fmla="*/ 4341 w 7631184"/>
              <a:gd name="connsiteY499" fmla="*/ 1729168 h 6858054"/>
              <a:gd name="connsiteX500" fmla="*/ 4341 w 7631184"/>
              <a:gd name="connsiteY500" fmla="*/ 1719398 h 6858054"/>
              <a:gd name="connsiteX501" fmla="*/ 72721 w 7631184"/>
              <a:gd name="connsiteY501" fmla="*/ 1686427 h 6858054"/>
              <a:gd name="connsiteX502" fmla="*/ 92258 w 7631184"/>
              <a:gd name="connsiteY502" fmla="*/ 1690090 h 6858054"/>
              <a:gd name="connsiteX503" fmla="*/ 180176 w 7631184"/>
              <a:gd name="connsiteY503" fmla="*/ 1709629 h 6858054"/>
              <a:gd name="connsiteX504" fmla="*/ 219250 w 7631184"/>
              <a:gd name="connsiteY504" fmla="*/ 1709629 h 6858054"/>
              <a:gd name="connsiteX505" fmla="*/ 297399 w 7631184"/>
              <a:gd name="connsiteY505" fmla="*/ 1719398 h 6858054"/>
              <a:gd name="connsiteX506" fmla="*/ 307168 w 7631184"/>
              <a:gd name="connsiteY506" fmla="*/ 1719398 h 6858054"/>
              <a:gd name="connsiteX507" fmla="*/ 356011 w 7631184"/>
              <a:gd name="connsiteY507" fmla="*/ 1719398 h 6858054"/>
              <a:gd name="connsiteX508" fmla="*/ 414622 w 7631184"/>
              <a:gd name="connsiteY508" fmla="*/ 1729168 h 6858054"/>
              <a:gd name="connsiteX509" fmla="*/ 399969 w 7631184"/>
              <a:gd name="connsiteY509" fmla="*/ 1729168 h 6858054"/>
              <a:gd name="connsiteX510" fmla="*/ 375548 w 7631184"/>
              <a:gd name="connsiteY510" fmla="*/ 1729168 h 6858054"/>
              <a:gd name="connsiteX511" fmla="*/ 209482 w 7631184"/>
              <a:gd name="connsiteY511" fmla="*/ 1719398 h 6858054"/>
              <a:gd name="connsiteX512" fmla="*/ 82489 w 7631184"/>
              <a:gd name="connsiteY512" fmla="*/ 1690090 h 6858054"/>
              <a:gd name="connsiteX513" fmla="*/ 72721 w 7631184"/>
              <a:gd name="connsiteY513" fmla="*/ 1686427 h 6858054"/>
              <a:gd name="connsiteX514" fmla="*/ 2426956 w 7631184"/>
              <a:gd name="connsiteY514" fmla="*/ 1647350 h 6858054"/>
              <a:gd name="connsiteX515" fmla="*/ 2436725 w 7631184"/>
              <a:gd name="connsiteY515" fmla="*/ 1651013 h 6858054"/>
              <a:gd name="connsiteX516" fmla="*/ 2495337 w 7631184"/>
              <a:gd name="connsiteY516" fmla="*/ 1670551 h 6858054"/>
              <a:gd name="connsiteX517" fmla="*/ 2593023 w 7631184"/>
              <a:gd name="connsiteY517" fmla="*/ 1709629 h 6858054"/>
              <a:gd name="connsiteX518" fmla="*/ 2563717 w 7631184"/>
              <a:gd name="connsiteY518" fmla="*/ 1699859 h 6858054"/>
              <a:gd name="connsiteX519" fmla="*/ 2534411 w 7631184"/>
              <a:gd name="connsiteY519" fmla="*/ 1690090 h 6858054"/>
              <a:gd name="connsiteX520" fmla="*/ 2514874 w 7631184"/>
              <a:gd name="connsiteY520" fmla="*/ 1690090 h 6858054"/>
              <a:gd name="connsiteX521" fmla="*/ 2505105 w 7631184"/>
              <a:gd name="connsiteY521" fmla="*/ 1690090 h 6858054"/>
              <a:gd name="connsiteX522" fmla="*/ 2485568 w 7631184"/>
              <a:gd name="connsiteY522" fmla="*/ 1680321 h 6858054"/>
              <a:gd name="connsiteX523" fmla="*/ 2456262 w 7631184"/>
              <a:gd name="connsiteY523" fmla="*/ 1680321 h 6858054"/>
              <a:gd name="connsiteX524" fmla="*/ 2426956 w 7631184"/>
              <a:gd name="connsiteY524" fmla="*/ 1660782 h 6858054"/>
              <a:gd name="connsiteX525" fmla="*/ 2417188 w 7631184"/>
              <a:gd name="connsiteY525" fmla="*/ 1651013 h 6858054"/>
              <a:gd name="connsiteX526" fmla="*/ 2426956 w 7631184"/>
              <a:gd name="connsiteY526" fmla="*/ 1647350 h 6858054"/>
              <a:gd name="connsiteX527" fmla="*/ 2319502 w 7631184"/>
              <a:gd name="connsiteY527" fmla="*/ 1631475 h 6858054"/>
              <a:gd name="connsiteX528" fmla="*/ 2339039 w 7631184"/>
              <a:gd name="connsiteY528" fmla="*/ 1641244 h 6858054"/>
              <a:gd name="connsiteX529" fmla="*/ 2397650 w 7631184"/>
              <a:gd name="connsiteY529" fmla="*/ 1660782 h 6858054"/>
              <a:gd name="connsiteX530" fmla="*/ 2407419 w 7631184"/>
              <a:gd name="connsiteY530" fmla="*/ 1660782 h 6858054"/>
              <a:gd name="connsiteX531" fmla="*/ 2436725 w 7631184"/>
              <a:gd name="connsiteY531" fmla="*/ 1680321 h 6858054"/>
              <a:gd name="connsiteX532" fmla="*/ 2524642 w 7631184"/>
              <a:gd name="connsiteY532" fmla="*/ 1709629 h 6858054"/>
              <a:gd name="connsiteX533" fmla="*/ 2563717 w 7631184"/>
              <a:gd name="connsiteY533" fmla="*/ 1729168 h 6858054"/>
              <a:gd name="connsiteX534" fmla="*/ 2583254 w 7631184"/>
              <a:gd name="connsiteY534" fmla="*/ 1738937 h 6858054"/>
              <a:gd name="connsiteX535" fmla="*/ 2612560 w 7631184"/>
              <a:gd name="connsiteY535" fmla="*/ 1748706 h 6858054"/>
              <a:gd name="connsiteX536" fmla="*/ 2602791 w 7631184"/>
              <a:gd name="connsiteY536" fmla="*/ 1748706 h 6858054"/>
              <a:gd name="connsiteX537" fmla="*/ 2553948 w 7631184"/>
              <a:gd name="connsiteY537" fmla="*/ 1729168 h 6858054"/>
              <a:gd name="connsiteX538" fmla="*/ 2524642 w 7631184"/>
              <a:gd name="connsiteY538" fmla="*/ 1719398 h 6858054"/>
              <a:gd name="connsiteX539" fmla="*/ 2485568 w 7631184"/>
              <a:gd name="connsiteY539" fmla="*/ 1709629 h 6858054"/>
              <a:gd name="connsiteX540" fmla="*/ 2446494 w 7631184"/>
              <a:gd name="connsiteY540" fmla="*/ 1699859 h 6858054"/>
              <a:gd name="connsiteX541" fmla="*/ 2358576 w 7631184"/>
              <a:gd name="connsiteY541" fmla="*/ 1660782 h 6858054"/>
              <a:gd name="connsiteX542" fmla="*/ 2329270 w 7631184"/>
              <a:gd name="connsiteY542" fmla="*/ 1651013 h 6858054"/>
              <a:gd name="connsiteX543" fmla="*/ 2319502 w 7631184"/>
              <a:gd name="connsiteY543" fmla="*/ 1631475 h 6858054"/>
              <a:gd name="connsiteX544" fmla="*/ 1508707 w 7631184"/>
              <a:gd name="connsiteY544" fmla="*/ 1631475 h 6858054"/>
              <a:gd name="connsiteX545" fmla="*/ 1518475 w 7631184"/>
              <a:gd name="connsiteY545" fmla="*/ 1641244 h 6858054"/>
              <a:gd name="connsiteX546" fmla="*/ 1508707 w 7631184"/>
              <a:gd name="connsiteY546" fmla="*/ 1631475 h 6858054"/>
              <a:gd name="connsiteX547" fmla="*/ 2700477 w 7631184"/>
              <a:gd name="connsiteY547" fmla="*/ 1611936 h 6858054"/>
              <a:gd name="connsiteX548" fmla="*/ 2720015 w 7631184"/>
              <a:gd name="connsiteY548" fmla="*/ 1611936 h 6858054"/>
              <a:gd name="connsiteX549" fmla="*/ 2720015 w 7631184"/>
              <a:gd name="connsiteY549" fmla="*/ 1621705 h 6858054"/>
              <a:gd name="connsiteX550" fmla="*/ 2700477 w 7631184"/>
              <a:gd name="connsiteY550" fmla="*/ 1611936 h 6858054"/>
              <a:gd name="connsiteX551" fmla="*/ 2426956 w 7631184"/>
              <a:gd name="connsiteY551" fmla="*/ 1611936 h 6858054"/>
              <a:gd name="connsiteX552" fmla="*/ 2436725 w 7631184"/>
              <a:gd name="connsiteY552" fmla="*/ 1611936 h 6858054"/>
              <a:gd name="connsiteX553" fmla="*/ 2475799 w 7631184"/>
              <a:gd name="connsiteY553" fmla="*/ 1621705 h 6858054"/>
              <a:gd name="connsiteX554" fmla="*/ 2485568 w 7631184"/>
              <a:gd name="connsiteY554" fmla="*/ 1621705 h 6858054"/>
              <a:gd name="connsiteX555" fmla="*/ 2534411 w 7631184"/>
              <a:gd name="connsiteY555" fmla="*/ 1631475 h 6858054"/>
              <a:gd name="connsiteX556" fmla="*/ 2563717 w 7631184"/>
              <a:gd name="connsiteY556" fmla="*/ 1641244 h 6858054"/>
              <a:gd name="connsiteX557" fmla="*/ 2583254 w 7631184"/>
              <a:gd name="connsiteY557" fmla="*/ 1651013 h 6858054"/>
              <a:gd name="connsiteX558" fmla="*/ 2593023 w 7631184"/>
              <a:gd name="connsiteY558" fmla="*/ 1651013 h 6858054"/>
              <a:gd name="connsiteX559" fmla="*/ 2641866 w 7631184"/>
              <a:gd name="connsiteY559" fmla="*/ 1670551 h 6858054"/>
              <a:gd name="connsiteX560" fmla="*/ 2622329 w 7631184"/>
              <a:gd name="connsiteY560" fmla="*/ 1670551 h 6858054"/>
              <a:gd name="connsiteX561" fmla="*/ 2602791 w 7631184"/>
              <a:gd name="connsiteY561" fmla="*/ 1660782 h 6858054"/>
              <a:gd name="connsiteX562" fmla="*/ 2583254 w 7631184"/>
              <a:gd name="connsiteY562" fmla="*/ 1660782 h 6858054"/>
              <a:gd name="connsiteX563" fmla="*/ 2544180 w 7631184"/>
              <a:gd name="connsiteY563" fmla="*/ 1641244 h 6858054"/>
              <a:gd name="connsiteX564" fmla="*/ 2514874 w 7631184"/>
              <a:gd name="connsiteY564" fmla="*/ 1631475 h 6858054"/>
              <a:gd name="connsiteX565" fmla="*/ 2456262 w 7631184"/>
              <a:gd name="connsiteY565" fmla="*/ 1621705 h 6858054"/>
              <a:gd name="connsiteX566" fmla="*/ 2426956 w 7631184"/>
              <a:gd name="connsiteY566" fmla="*/ 1611936 h 6858054"/>
              <a:gd name="connsiteX567" fmla="*/ 2251121 w 7631184"/>
              <a:gd name="connsiteY567" fmla="*/ 1611936 h 6858054"/>
              <a:gd name="connsiteX568" fmla="*/ 2260890 w 7631184"/>
              <a:gd name="connsiteY568" fmla="*/ 1621705 h 6858054"/>
              <a:gd name="connsiteX569" fmla="*/ 2299964 w 7631184"/>
              <a:gd name="connsiteY569" fmla="*/ 1621705 h 6858054"/>
              <a:gd name="connsiteX570" fmla="*/ 2319502 w 7631184"/>
              <a:gd name="connsiteY570" fmla="*/ 1631475 h 6858054"/>
              <a:gd name="connsiteX571" fmla="*/ 2290196 w 7631184"/>
              <a:gd name="connsiteY571" fmla="*/ 1631475 h 6858054"/>
              <a:gd name="connsiteX572" fmla="*/ 2251121 w 7631184"/>
              <a:gd name="connsiteY572" fmla="*/ 1631475 h 6858054"/>
              <a:gd name="connsiteX573" fmla="*/ 2251121 w 7631184"/>
              <a:gd name="connsiteY573" fmla="*/ 1641244 h 6858054"/>
              <a:gd name="connsiteX574" fmla="*/ 2241353 w 7631184"/>
              <a:gd name="connsiteY574" fmla="*/ 1641244 h 6858054"/>
              <a:gd name="connsiteX575" fmla="*/ 2231584 w 7631184"/>
              <a:gd name="connsiteY575" fmla="*/ 1641244 h 6858054"/>
              <a:gd name="connsiteX576" fmla="*/ 2221815 w 7631184"/>
              <a:gd name="connsiteY576" fmla="*/ 1631475 h 6858054"/>
              <a:gd name="connsiteX577" fmla="*/ 2241353 w 7631184"/>
              <a:gd name="connsiteY577" fmla="*/ 1621705 h 6858054"/>
              <a:gd name="connsiteX578" fmla="*/ 2251121 w 7631184"/>
              <a:gd name="connsiteY578" fmla="*/ 1611936 h 6858054"/>
              <a:gd name="connsiteX579" fmla="*/ 1215648 w 7631184"/>
              <a:gd name="connsiteY579" fmla="*/ 1572858 h 6858054"/>
              <a:gd name="connsiteX580" fmla="*/ 1225417 w 7631184"/>
              <a:gd name="connsiteY580" fmla="*/ 1582628 h 6858054"/>
              <a:gd name="connsiteX581" fmla="*/ 1235186 w 7631184"/>
              <a:gd name="connsiteY581" fmla="*/ 1582628 h 6858054"/>
              <a:gd name="connsiteX582" fmla="*/ 1244954 w 7631184"/>
              <a:gd name="connsiteY582" fmla="*/ 1582628 h 6858054"/>
              <a:gd name="connsiteX583" fmla="*/ 1235186 w 7631184"/>
              <a:gd name="connsiteY583" fmla="*/ 1592397 h 6858054"/>
              <a:gd name="connsiteX584" fmla="*/ 1225417 w 7631184"/>
              <a:gd name="connsiteY584" fmla="*/ 1592397 h 6858054"/>
              <a:gd name="connsiteX585" fmla="*/ 1205880 w 7631184"/>
              <a:gd name="connsiteY585" fmla="*/ 1582628 h 6858054"/>
              <a:gd name="connsiteX586" fmla="*/ 1215648 w 7631184"/>
              <a:gd name="connsiteY586" fmla="*/ 1582628 h 6858054"/>
              <a:gd name="connsiteX587" fmla="*/ 1215648 w 7631184"/>
              <a:gd name="connsiteY587" fmla="*/ 1572858 h 6858054"/>
              <a:gd name="connsiteX588" fmla="*/ 512461 w 7631184"/>
              <a:gd name="connsiteY588" fmla="*/ 1441736 h 6858054"/>
              <a:gd name="connsiteX589" fmla="*/ 522077 w 7631184"/>
              <a:gd name="connsiteY589" fmla="*/ 1445857 h 6858054"/>
              <a:gd name="connsiteX590" fmla="*/ 512461 w 7631184"/>
              <a:gd name="connsiteY590" fmla="*/ 1441736 h 6858054"/>
              <a:gd name="connsiteX591" fmla="*/ 1918988 w 7631184"/>
              <a:gd name="connsiteY591" fmla="*/ 1299318 h 6858054"/>
              <a:gd name="connsiteX592" fmla="*/ 1928757 w 7631184"/>
              <a:gd name="connsiteY592" fmla="*/ 1309087 h 6858054"/>
              <a:gd name="connsiteX593" fmla="*/ 1918988 w 7631184"/>
              <a:gd name="connsiteY593" fmla="*/ 1309087 h 6858054"/>
              <a:gd name="connsiteX594" fmla="*/ 1918988 w 7631184"/>
              <a:gd name="connsiteY594" fmla="*/ 1299318 h 6858054"/>
              <a:gd name="connsiteX595" fmla="*/ 1860377 w 7631184"/>
              <a:gd name="connsiteY595" fmla="*/ 1230933 h 6858054"/>
              <a:gd name="connsiteX596" fmla="*/ 1879914 w 7631184"/>
              <a:gd name="connsiteY596" fmla="*/ 1240702 h 6858054"/>
              <a:gd name="connsiteX597" fmla="*/ 1860377 w 7631184"/>
              <a:gd name="connsiteY597" fmla="*/ 1230933 h 6858054"/>
              <a:gd name="connsiteX598" fmla="*/ 4175538 w 7631184"/>
              <a:gd name="connsiteY598" fmla="*/ 1191855 h 6858054"/>
              <a:gd name="connsiteX599" fmla="*/ 4195075 w 7631184"/>
              <a:gd name="connsiteY599" fmla="*/ 1201625 h 6858054"/>
              <a:gd name="connsiteX600" fmla="*/ 4188817 w 7631184"/>
              <a:gd name="connsiteY600" fmla="*/ 1198572 h 6858054"/>
              <a:gd name="connsiteX601" fmla="*/ 4174339 w 7631184"/>
              <a:gd name="connsiteY601" fmla="*/ 1191866 h 6858054"/>
              <a:gd name="connsiteX602" fmla="*/ 1767575 w 7631184"/>
              <a:gd name="connsiteY602" fmla="*/ 1077066 h 6858054"/>
              <a:gd name="connsiteX603" fmla="*/ 1762691 w 7631184"/>
              <a:gd name="connsiteY603" fmla="*/ 1084393 h 6858054"/>
              <a:gd name="connsiteX604" fmla="*/ 1772459 w 7631184"/>
              <a:gd name="connsiteY604" fmla="*/ 1084393 h 6858054"/>
              <a:gd name="connsiteX605" fmla="*/ 1767575 w 7631184"/>
              <a:gd name="connsiteY605" fmla="*/ 1077066 h 6858054"/>
              <a:gd name="connsiteX606" fmla="*/ 1612498 w 7631184"/>
              <a:gd name="connsiteY606" fmla="*/ 1070960 h 6858054"/>
              <a:gd name="connsiteX607" fmla="*/ 1625930 w 7631184"/>
              <a:gd name="connsiteY607" fmla="*/ 1074624 h 6858054"/>
              <a:gd name="connsiteX608" fmla="*/ 1635699 w 7631184"/>
              <a:gd name="connsiteY608" fmla="*/ 1074624 h 6858054"/>
              <a:gd name="connsiteX609" fmla="*/ 1655236 w 7631184"/>
              <a:gd name="connsiteY609" fmla="*/ 1084393 h 6858054"/>
              <a:gd name="connsiteX610" fmla="*/ 1665005 w 7631184"/>
              <a:gd name="connsiteY610" fmla="*/ 1084393 h 6858054"/>
              <a:gd name="connsiteX611" fmla="*/ 1674773 w 7631184"/>
              <a:gd name="connsiteY611" fmla="*/ 1084393 h 6858054"/>
              <a:gd name="connsiteX612" fmla="*/ 1713848 w 7631184"/>
              <a:gd name="connsiteY612" fmla="*/ 1084393 h 6858054"/>
              <a:gd name="connsiteX613" fmla="*/ 1723616 w 7631184"/>
              <a:gd name="connsiteY613" fmla="*/ 1094162 h 6858054"/>
              <a:gd name="connsiteX614" fmla="*/ 1762691 w 7631184"/>
              <a:gd name="connsiteY614" fmla="*/ 1113701 h 6858054"/>
              <a:gd name="connsiteX615" fmla="*/ 1713848 w 7631184"/>
              <a:gd name="connsiteY615" fmla="*/ 1103932 h 6858054"/>
              <a:gd name="connsiteX616" fmla="*/ 1704079 w 7631184"/>
              <a:gd name="connsiteY616" fmla="*/ 1103932 h 6858054"/>
              <a:gd name="connsiteX617" fmla="*/ 1694310 w 7631184"/>
              <a:gd name="connsiteY617" fmla="*/ 1103932 h 6858054"/>
              <a:gd name="connsiteX618" fmla="*/ 1665005 w 7631184"/>
              <a:gd name="connsiteY618" fmla="*/ 1103932 h 6858054"/>
              <a:gd name="connsiteX619" fmla="*/ 1645467 w 7631184"/>
              <a:gd name="connsiteY619" fmla="*/ 1094162 h 6858054"/>
              <a:gd name="connsiteX620" fmla="*/ 1625930 w 7631184"/>
              <a:gd name="connsiteY620" fmla="*/ 1094162 h 6858054"/>
              <a:gd name="connsiteX621" fmla="*/ 1616162 w 7631184"/>
              <a:gd name="connsiteY621" fmla="*/ 1084393 h 6858054"/>
              <a:gd name="connsiteX622" fmla="*/ 1596624 w 7631184"/>
              <a:gd name="connsiteY622" fmla="*/ 1084393 h 6858054"/>
              <a:gd name="connsiteX623" fmla="*/ 1577087 w 7631184"/>
              <a:gd name="connsiteY623" fmla="*/ 1084393 h 6858054"/>
              <a:gd name="connsiteX624" fmla="*/ 1596624 w 7631184"/>
              <a:gd name="connsiteY624" fmla="*/ 1074624 h 6858054"/>
              <a:gd name="connsiteX625" fmla="*/ 1606393 w 7631184"/>
              <a:gd name="connsiteY625" fmla="*/ 1074624 h 6858054"/>
              <a:gd name="connsiteX626" fmla="*/ 1612498 w 7631184"/>
              <a:gd name="connsiteY626" fmla="*/ 1070960 h 6858054"/>
              <a:gd name="connsiteX627" fmla="*/ 4400216 w 7631184"/>
              <a:gd name="connsiteY627" fmla="*/ 986700 h 6858054"/>
              <a:gd name="connsiteX628" fmla="*/ 4400216 w 7631184"/>
              <a:gd name="connsiteY628" fmla="*/ 996469 h 6858054"/>
              <a:gd name="connsiteX629" fmla="*/ 4400216 w 7631184"/>
              <a:gd name="connsiteY629" fmla="*/ 986700 h 6858054"/>
              <a:gd name="connsiteX630" fmla="*/ 1586856 w 7631184"/>
              <a:gd name="connsiteY630" fmla="*/ 976931 h 6858054"/>
              <a:gd name="connsiteX631" fmla="*/ 1655236 w 7631184"/>
              <a:gd name="connsiteY631" fmla="*/ 996469 h 6858054"/>
              <a:gd name="connsiteX632" fmla="*/ 1665005 w 7631184"/>
              <a:gd name="connsiteY632" fmla="*/ 996469 h 6858054"/>
              <a:gd name="connsiteX633" fmla="*/ 1704079 w 7631184"/>
              <a:gd name="connsiteY633" fmla="*/ 1006239 h 6858054"/>
              <a:gd name="connsiteX634" fmla="*/ 1684542 w 7631184"/>
              <a:gd name="connsiteY634" fmla="*/ 1006239 h 6858054"/>
              <a:gd name="connsiteX635" fmla="*/ 1665005 w 7631184"/>
              <a:gd name="connsiteY635" fmla="*/ 1006239 h 6858054"/>
              <a:gd name="connsiteX636" fmla="*/ 1625930 w 7631184"/>
              <a:gd name="connsiteY636" fmla="*/ 996469 h 6858054"/>
              <a:gd name="connsiteX637" fmla="*/ 1606393 w 7631184"/>
              <a:gd name="connsiteY637" fmla="*/ 986700 h 6858054"/>
              <a:gd name="connsiteX638" fmla="*/ 1586856 w 7631184"/>
              <a:gd name="connsiteY638" fmla="*/ 976931 h 6858054"/>
              <a:gd name="connsiteX639" fmla="*/ 1860377 w 7631184"/>
              <a:gd name="connsiteY639" fmla="*/ 859699 h 6858054"/>
              <a:gd name="connsiteX640" fmla="*/ 1879914 w 7631184"/>
              <a:gd name="connsiteY640" fmla="*/ 859699 h 6858054"/>
              <a:gd name="connsiteX641" fmla="*/ 1899451 w 7631184"/>
              <a:gd name="connsiteY641" fmla="*/ 869468 h 6858054"/>
              <a:gd name="connsiteX642" fmla="*/ 1909220 w 7631184"/>
              <a:gd name="connsiteY642" fmla="*/ 869468 h 6858054"/>
              <a:gd name="connsiteX643" fmla="*/ 1928757 w 7631184"/>
              <a:gd name="connsiteY643" fmla="*/ 879238 h 6858054"/>
              <a:gd name="connsiteX644" fmla="*/ 1918988 w 7631184"/>
              <a:gd name="connsiteY644" fmla="*/ 879238 h 6858054"/>
              <a:gd name="connsiteX645" fmla="*/ 1909220 w 7631184"/>
              <a:gd name="connsiteY645" fmla="*/ 879238 h 6858054"/>
              <a:gd name="connsiteX646" fmla="*/ 1889683 w 7631184"/>
              <a:gd name="connsiteY646" fmla="*/ 869468 h 6858054"/>
              <a:gd name="connsiteX647" fmla="*/ 1870145 w 7631184"/>
              <a:gd name="connsiteY647" fmla="*/ 869468 h 6858054"/>
              <a:gd name="connsiteX648" fmla="*/ 1860377 w 7631184"/>
              <a:gd name="connsiteY648" fmla="*/ 859699 h 6858054"/>
              <a:gd name="connsiteX649" fmla="*/ 2329270 w 7631184"/>
              <a:gd name="connsiteY649" fmla="*/ 644774 h 6858054"/>
              <a:gd name="connsiteX650" fmla="*/ 2330491 w 7631184"/>
              <a:gd name="connsiteY650" fmla="*/ 645995 h 6858054"/>
              <a:gd name="connsiteX651" fmla="*/ 2336872 w 7631184"/>
              <a:gd name="connsiteY651" fmla="*/ 652377 h 6858054"/>
              <a:gd name="connsiteX652" fmla="*/ 2337818 w 7631184"/>
              <a:gd name="connsiteY652" fmla="*/ 653322 h 6858054"/>
              <a:gd name="connsiteX653" fmla="*/ 2339039 w 7631184"/>
              <a:gd name="connsiteY653" fmla="*/ 654543 h 6858054"/>
              <a:gd name="connsiteX654" fmla="*/ 2336872 w 7631184"/>
              <a:gd name="connsiteY654" fmla="*/ 652377 h 6858054"/>
              <a:gd name="connsiteX655" fmla="*/ 1577087 w 7631184"/>
              <a:gd name="connsiteY655" fmla="*/ 644774 h 6858054"/>
              <a:gd name="connsiteX656" fmla="*/ 1596624 w 7631184"/>
              <a:gd name="connsiteY656" fmla="*/ 644774 h 6858054"/>
              <a:gd name="connsiteX657" fmla="*/ 1625930 w 7631184"/>
              <a:gd name="connsiteY657" fmla="*/ 644774 h 6858054"/>
              <a:gd name="connsiteX658" fmla="*/ 1655236 w 7631184"/>
              <a:gd name="connsiteY658" fmla="*/ 654543 h 6858054"/>
              <a:gd name="connsiteX659" fmla="*/ 1645467 w 7631184"/>
              <a:gd name="connsiteY659" fmla="*/ 654543 h 6858054"/>
              <a:gd name="connsiteX660" fmla="*/ 1596624 w 7631184"/>
              <a:gd name="connsiteY660" fmla="*/ 654543 h 6858054"/>
              <a:gd name="connsiteX661" fmla="*/ 1577087 w 7631184"/>
              <a:gd name="connsiteY661" fmla="*/ 644774 h 6858054"/>
              <a:gd name="connsiteX662" fmla="*/ 1928757 w 7631184"/>
              <a:gd name="connsiteY662" fmla="*/ 635005 h 6858054"/>
              <a:gd name="connsiteX663" fmla="*/ 1948294 w 7631184"/>
              <a:gd name="connsiteY663" fmla="*/ 635005 h 6858054"/>
              <a:gd name="connsiteX664" fmla="*/ 2006906 w 7631184"/>
              <a:gd name="connsiteY664" fmla="*/ 654543 h 6858054"/>
              <a:gd name="connsiteX665" fmla="*/ 2016675 w 7631184"/>
              <a:gd name="connsiteY665" fmla="*/ 654543 h 6858054"/>
              <a:gd name="connsiteX666" fmla="*/ 2026443 w 7631184"/>
              <a:gd name="connsiteY666" fmla="*/ 664313 h 6858054"/>
              <a:gd name="connsiteX667" fmla="*/ 2026443 w 7631184"/>
              <a:gd name="connsiteY667" fmla="*/ 674082 h 6858054"/>
              <a:gd name="connsiteX668" fmla="*/ 2016675 w 7631184"/>
              <a:gd name="connsiteY668" fmla="*/ 664313 h 6858054"/>
              <a:gd name="connsiteX669" fmla="*/ 2006906 w 7631184"/>
              <a:gd name="connsiteY669" fmla="*/ 664313 h 6858054"/>
              <a:gd name="connsiteX670" fmla="*/ 1958063 w 7631184"/>
              <a:gd name="connsiteY670" fmla="*/ 654543 h 6858054"/>
              <a:gd name="connsiteX671" fmla="*/ 1987369 w 7631184"/>
              <a:gd name="connsiteY671" fmla="*/ 654543 h 6858054"/>
              <a:gd name="connsiteX672" fmla="*/ 1928757 w 7631184"/>
              <a:gd name="connsiteY672" fmla="*/ 635005 h 6858054"/>
              <a:gd name="connsiteX673" fmla="*/ 1811534 w 7631184"/>
              <a:gd name="connsiteY673" fmla="*/ 625236 h 6858054"/>
              <a:gd name="connsiteX674" fmla="*/ 1821302 w 7631184"/>
              <a:gd name="connsiteY674" fmla="*/ 625236 h 6858054"/>
              <a:gd name="connsiteX675" fmla="*/ 1840840 w 7631184"/>
              <a:gd name="connsiteY675" fmla="*/ 625236 h 6858054"/>
              <a:gd name="connsiteX676" fmla="*/ 1850608 w 7631184"/>
              <a:gd name="connsiteY676" fmla="*/ 625236 h 6858054"/>
              <a:gd name="connsiteX677" fmla="*/ 1860377 w 7631184"/>
              <a:gd name="connsiteY677" fmla="*/ 635005 h 6858054"/>
              <a:gd name="connsiteX678" fmla="*/ 1889683 w 7631184"/>
              <a:gd name="connsiteY678" fmla="*/ 635005 h 6858054"/>
              <a:gd name="connsiteX679" fmla="*/ 1918988 w 7631184"/>
              <a:gd name="connsiteY679" fmla="*/ 644774 h 6858054"/>
              <a:gd name="connsiteX680" fmla="*/ 1928757 w 7631184"/>
              <a:gd name="connsiteY680" fmla="*/ 644774 h 6858054"/>
              <a:gd name="connsiteX681" fmla="*/ 1958063 w 7631184"/>
              <a:gd name="connsiteY681" fmla="*/ 654543 h 6858054"/>
              <a:gd name="connsiteX682" fmla="*/ 1938526 w 7631184"/>
              <a:gd name="connsiteY682" fmla="*/ 654543 h 6858054"/>
              <a:gd name="connsiteX683" fmla="*/ 1889683 w 7631184"/>
              <a:gd name="connsiteY683" fmla="*/ 644774 h 6858054"/>
              <a:gd name="connsiteX684" fmla="*/ 1840840 w 7631184"/>
              <a:gd name="connsiteY684" fmla="*/ 635005 h 6858054"/>
              <a:gd name="connsiteX685" fmla="*/ 1811534 w 7631184"/>
              <a:gd name="connsiteY685" fmla="*/ 625236 h 6858054"/>
              <a:gd name="connsiteX686" fmla="*/ 1752922 w 7631184"/>
              <a:gd name="connsiteY686" fmla="*/ 615466 h 6858054"/>
              <a:gd name="connsiteX687" fmla="*/ 1762691 w 7631184"/>
              <a:gd name="connsiteY687" fmla="*/ 615466 h 6858054"/>
              <a:gd name="connsiteX688" fmla="*/ 1772459 w 7631184"/>
              <a:gd name="connsiteY688" fmla="*/ 615466 h 6858054"/>
              <a:gd name="connsiteX689" fmla="*/ 1791997 w 7631184"/>
              <a:gd name="connsiteY689" fmla="*/ 615466 h 6858054"/>
              <a:gd name="connsiteX690" fmla="*/ 1801765 w 7631184"/>
              <a:gd name="connsiteY690" fmla="*/ 615466 h 6858054"/>
              <a:gd name="connsiteX691" fmla="*/ 1811534 w 7631184"/>
              <a:gd name="connsiteY691" fmla="*/ 625236 h 6858054"/>
              <a:gd name="connsiteX692" fmla="*/ 1772459 w 7631184"/>
              <a:gd name="connsiteY692" fmla="*/ 625236 h 6858054"/>
              <a:gd name="connsiteX693" fmla="*/ 1752922 w 7631184"/>
              <a:gd name="connsiteY693" fmla="*/ 615466 h 6858054"/>
              <a:gd name="connsiteX694" fmla="*/ 1971495 w 7631184"/>
              <a:gd name="connsiteY694" fmla="*/ 500677 h 6858054"/>
              <a:gd name="connsiteX695" fmla="*/ 1967832 w 7631184"/>
              <a:gd name="connsiteY695" fmla="*/ 508004 h 6858054"/>
              <a:gd name="connsiteX696" fmla="*/ 1948294 w 7631184"/>
              <a:gd name="connsiteY696" fmla="*/ 508004 h 6858054"/>
              <a:gd name="connsiteX697" fmla="*/ 1987369 w 7631184"/>
              <a:gd name="connsiteY697" fmla="*/ 517773 h 6858054"/>
              <a:gd name="connsiteX698" fmla="*/ 2016675 w 7631184"/>
              <a:gd name="connsiteY698" fmla="*/ 517773 h 6858054"/>
              <a:gd name="connsiteX699" fmla="*/ 2026443 w 7631184"/>
              <a:gd name="connsiteY699" fmla="*/ 517773 h 6858054"/>
              <a:gd name="connsiteX700" fmla="*/ 2036212 w 7631184"/>
              <a:gd name="connsiteY700" fmla="*/ 517773 h 6858054"/>
              <a:gd name="connsiteX701" fmla="*/ 1997137 w 7631184"/>
              <a:gd name="connsiteY701" fmla="*/ 508004 h 6858054"/>
              <a:gd name="connsiteX702" fmla="*/ 1971495 w 7631184"/>
              <a:gd name="connsiteY702" fmla="*/ 500677 h 6858054"/>
              <a:gd name="connsiteX703" fmla="*/ 1489170 w 7631184"/>
              <a:gd name="connsiteY703" fmla="*/ 381003 h 6858054"/>
              <a:gd name="connsiteX704" fmla="*/ 1508707 w 7631184"/>
              <a:gd name="connsiteY704" fmla="*/ 381003 h 6858054"/>
              <a:gd name="connsiteX705" fmla="*/ 1567319 w 7631184"/>
              <a:gd name="connsiteY705" fmla="*/ 390772 h 6858054"/>
              <a:gd name="connsiteX706" fmla="*/ 1557550 w 7631184"/>
              <a:gd name="connsiteY706" fmla="*/ 390772 h 6858054"/>
              <a:gd name="connsiteX707" fmla="*/ 1498938 w 7631184"/>
              <a:gd name="connsiteY707" fmla="*/ 390772 h 6858054"/>
              <a:gd name="connsiteX708" fmla="*/ 1489170 w 7631184"/>
              <a:gd name="connsiteY708" fmla="*/ 381003 h 6858054"/>
              <a:gd name="connsiteX709" fmla="*/ 3237751 w 7631184"/>
              <a:gd name="connsiteY709" fmla="*/ 341926 h 6858054"/>
              <a:gd name="connsiteX710" fmla="*/ 3247520 w 7631184"/>
              <a:gd name="connsiteY710" fmla="*/ 351695 h 6858054"/>
              <a:gd name="connsiteX711" fmla="*/ 3237751 w 7631184"/>
              <a:gd name="connsiteY711" fmla="*/ 341926 h 6858054"/>
              <a:gd name="connsiteX712" fmla="*/ 1538013 w 7631184"/>
              <a:gd name="connsiteY712" fmla="*/ 322387 h 6858054"/>
              <a:gd name="connsiteX713" fmla="*/ 1567319 w 7631184"/>
              <a:gd name="connsiteY713" fmla="*/ 322387 h 6858054"/>
              <a:gd name="connsiteX714" fmla="*/ 1577087 w 7631184"/>
              <a:gd name="connsiteY714" fmla="*/ 322387 h 6858054"/>
              <a:gd name="connsiteX715" fmla="*/ 1586856 w 7631184"/>
              <a:gd name="connsiteY715" fmla="*/ 332156 h 6858054"/>
              <a:gd name="connsiteX716" fmla="*/ 1557550 w 7631184"/>
              <a:gd name="connsiteY716" fmla="*/ 332156 h 6858054"/>
              <a:gd name="connsiteX717" fmla="*/ 1547781 w 7631184"/>
              <a:gd name="connsiteY717" fmla="*/ 332156 h 6858054"/>
              <a:gd name="connsiteX718" fmla="*/ 1528244 w 7631184"/>
              <a:gd name="connsiteY718" fmla="*/ 332156 h 6858054"/>
              <a:gd name="connsiteX719" fmla="*/ 1538013 w 7631184"/>
              <a:gd name="connsiteY719" fmla="*/ 322387 h 6858054"/>
              <a:gd name="connsiteX720" fmla="*/ 1541676 w 7631184"/>
              <a:gd name="connsiteY720" fmla="*/ 308954 h 6858054"/>
              <a:gd name="connsiteX721" fmla="*/ 1547781 w 7631184"/>
              <a:gd name="connsiteY721" fmla="*/ 312618 h 6858054"/>
              <a:gd name="connsiteX722" fmla="*/ 1539234 w 7631184"/>
              <a:gd name="connsiteY722" fmla="*/ 312618 h 6858054"/>
              <a:gd name="connsiteX723" fmla="*/ 1528244 w 7631184"/>
              <a:gd name="connsiteY723" fmla="*/ 312618 h 6858054"/>
              <a:gd name="connsiteX724" fmla="*/ 1541676 w 7631184"/>
              <a:gd name="connsiteY724" fmla="*/ 308954 h 6858054"/>
              <a:gd name="connsiteX725" fmla="*/ 1518475 w 7631184"/>
              <a:gd name="connsiteY725" fmla="*/ 302849 h 6858054"/>
              <a:gd name="connsiteX726" fmla="*/ 1528244 w 7631184"/>
              <a:gd name="connsiteY726" fmla="*/ 312618 h 6858054"/>
              <a:gd name="connsiteX727" fmla="*/ 1518475 w 7631184"/>
              <a:gd name="connsiteY727" fmla="*/ 312618 h 6858054"/>
              <a:gd name="connsiteX728" fmla="*/ 1518475 w 7631184"/>
              <a:gd name="connsiteY728" fmla="*/ 302849 h 6858054"/>
              <a:gd name="connsiteX729" fmla="*/ 1453758 w 7631184"/>
              <a:gd name="connsiteY729" fmla="*/ 221031 h 6858054"/>
              <a:gd name="connsiteX730" fmla="*/ 1479401 w 7631184"/>
              <a:gd name="connsiteY730" fmla="*/ 224694 h 6858054"/>
              <a:gd name="connsiteX731" fmla="*/ 1469632 w 7631184"/>
              <a:gd name="connsiteY731" fmla="*/ 224694 h 6858054"/>
              <a:gd name="connsiteX732" fmla="*/ 1469632 w 7631184"/>
              <a:gd name="connsiteY732" fmla="*/ 234463 h 6858054"/>
              <a:gd name="connsiteX733" fmla="*/ 1430558 w 7631184"/>
              <a:gd name="connsiteY733" fmla="*/ 234463 h 6858054"/>
              <a:gd name="connsiteX734" fmla="*/ 1440327 w 7631184"/>
              <a:gd name="connsiteY734" fmla="*/ 224694 h 6858054"/>
              <a:gd name="connsiteX735" fmla="*/ 1450095 w 7631184"/>
              <a:gd name="connsiteY735" fmla="*/ 224694 h 6858054"/>
              <a:gd name="connsiteX736" fmla="*/ 1453758 w 7631184"/>
              <a:gd name="connsiteY736" fmla="*/ 221031 h 6858054"/>
              <a:gd name="connsiteX737" fmla="*/ 2165775 w 7631184"/>
              <a:gd name="connsiteY737" fmla="*/ 188188 h 6858054"/>
              <a:gd name="connsiteX738" fmla="*/ 2192510 w 7631184"/>
              <a:gd name="connsiteY738" fmla="*/ 195386 h 6858054"/>
              <a:gd name="connsiteX739" fmla="*/ 2172972 w 7631184"/>
              <a:gd name="connsiteY739" fmla="*/ 195386 h 6858054"/>
              <a:gd name="connsiteX740" fmla="*/ 2168088 w 7631184"/>
              <a:gd name="connsiteY740" fmla="*/ 190502 h 6858054"/>
              <a:gd name="connsiteX741" fmla="*/ 2163204 w 7631184"/>
              <a:gd name="connsiteY741" fmla="*/ 185617 h 6858054"/>
              <a:gd name="connsiteX742" fmla="*/ 2165775 w 7631184"/>
              <a:gd name="connsiteY742" fmla="*/ 188188 h 6858054"/>
              <a:gd name="connsiteX743" fmla="*/ 2163483 w 7631184"/>
              <a:gd name="connsiteY743" fmla="*/ 187571 h 6858054"/>
              <a:gd name="connsiteX744" fmla="*/ 1635699 w 7631184"/>
              <a:gd name="connsiteY744" fmla="*/ 127001 h 6858054"/>
              <a:gd name="connsiteX745" fmla="*/ 1645467 w 7631184"/>
              <a:gd name="connsiteY745" fmla="*/ 127001 h 6858054"/>
              <a:gd name="connsiteX746" fmla="*/ 1655236 w 7631184"/>
              <a:gd name="connsiteY746" fmla="*/ 127001 h 6858054"/>
              <a:gd name="connsiteX747" fmla="*/ 1674773 w 7631184"/>
              <a:gd name="connsiteY747" fmla="*/ 136770 h 6858054"/>
              <a:gd name="connsiteX748" fmla="*/ 1661341 w 7631184"/>
              <a:gd name="connsiteY748" fmla="*/ 136770 h 6858054"/>
              <a:gd name="connsiteX749" fmla="*/ 1645467 w 7631184"/>
              <a:gd name="connsiteY749" fmla="*/ 136770 h 6858054"/>
              <a:gd name="connsiteX750" fmla="*/ 1635699 w 7631184"/>
              <a:gd name="connsiteY750" fmla="*/ 127001 h 6858054"/>
              <a:gd name="connsiteX751" fmla="*/ 1977600 w 7631184"/>
              <a:gd name="connsiteY751" fmla="*/ 117232 h 6858054"/>
              <a:gd name="connsiteX752" fmla="*/ 1987369 w 7631184"/>
              <a:gd name="connsiteY752" fmla="*/ 117232 h 6858054"/>
              <a:gd name="connsiteX753" fmla="*/ 1977600 w 7631184"/>
              <a:gd name="connsiteY753" fmla="*/ 117232 h 6858054"/>
              <a:gd name="connsiteX754" fmla="*/ 1909220 w 7631184"/>
              <a:gd name="connsiteY754" fmla="*/ 107462 h 6858054"/>
              <a:gd name="connsiteX755" fmla="*/ 1938526 w 7631184"/>
              <a:gd name="connsiteY755" fmla="*/ 107462 h 6858054"/>
              <a:gd name="connsiteX756" fmla="*/ 1948294 w 7631184"/>
              <a:gd name="connsiteY756" fmla="*/ 107462 h 6858054"/>
              <a:gd name="connsiteX757" fmla="*/ 1967832 w 7631184"/>
              <a:gd name="connsiteY757" fmla="*/ 117232 h 6858054"/>
              <a:gd name="connsiteX758" fmla="*/ 1958063 w 7631184"/>
              <a:gd name="connsiteY758" fmla="*/ 117232 h 6858054"/>
              <a:gd name="connsiteX759" fmla="*/ 1948294 w 7631184"/>
              <a:gd name="connsiteY759" fmla="*/ 117232 h 6858054"/>
              <a:gd name="connsiteX760" fmla="*/ 1928757 w 7631184"/>
              <a:gd name="connsiteY760" fmla="*/ 117232 h 6858054"/>
              <a:gd name="connsiteX761" fmla="*/ 1909220 w 7631184"/>
              <a:gd name="connsiteY761" fmla="*/ 107462 h 6858054"/>
              <a:gd name="connsiteX762" fmla="*/ 1704079 w 7631184"/>
              <a:gd name="connsiteY762" fmla="*/ 107462 h 6858054"/>
              <a:gd name="connsiteX763" fmla="*/ 1713848 w 7631184"/>
              <a:gd name="connsiteY763" fmla="*/ 107462 h 6858054"/>
              <a:gd name="connsiteX764" fmla="*/ 1743154 w 7631184"/>
              <a:gd name="connsiteY764" fmla="*/ 107462 h 6858054"/>
              <a:gd name="connsiteX765" fmla="*/ 1762691 w 7631184"/>
              <a:gd name="connsiteY765" fmla="*/ 107462 h 6858054"/>
              <a:gd name="connsiteX766" fmla="*/ 1772459 w 7631184"/>
              <a:gd name="connsiteY766" fmla="*/ 117232 h 6858054"/>
              <a:gd name="connsiteX767" fmla="*/ 1801765 w 7631184"/>
              <a:gd name="connsiteY767" fmla="*/ 117232 h 6858054"/>
              <a:gd name="connsiteX768" fmla="*/ 1821302 w 7631184"/>
              <a:gd name="connsiteY768" fmla="*/ 117232 h 6858054"/>
              <a:gd name="connsiteX769" fmla="*/ 1831071 w 7631184"/>
              <a:gd name="connsiteY769" fmla="*/ 117232 h 6858054"/>
              <a:gd name="connsiteX770" fmla="*/ 1840840 w 7631184"/>
              <a:gd name="connsiteY770" fmla="*/ 117232 h 6858054"/>
              <a:gd name="connsiteX771" fmla="*/ 1870145 w 7631184"/>
              <a:gd name="connsiteY771" fmla="*/ 127001 h 6858054"/>
              <a:gd name="connsiteX772" fmla="*/ 1899451 w 7631184"/>
              <a:gd name="connsiteY772" fmla="*/ 127001 h 6858054"/>
              <a:gd name="connsiteX773" fmla="*/ 1909220 w 7631184"/>
              <a:gd name="connsiteY773" fmla="*/ 127001 h 6858054"/>
              <a:gd name="connsiteX774" fmla="*/ 1918988 w 7631184"/>
              <a:gd name="connsiteY774" fmla="*/ 136770 h 6858054"/>
              <a:gd name="connsiteX775" fmla="*/ 1928757 w 7631184"/>
              <a:gd name="connsiteY775" fmla="*/ 136770 h 6858054"/>
              <a:gd name="connsiteX776" fmla="*/ 1938526 w 7631184"/>
              <a:gd name="connsiteY776" fmla="*/ 136770 h 6858054"/>
              <a:gd name="connsiteX777" fmla="*/ 1938526 w 7631184"/>
              <a:gd name="connsiteY777" fmla="*/ 146540 h 6858054"/>
              <a:gd name="connsiteX778" fmla="*/ 1948294 w 7631184"/>
              <a:gd name="connsiteY778" fmla="*/ 146540 h 6858054"/>
              <a:gd name="connsiteX779" fmla="*/ 2006906 w 7631184"/>
              <a:gd name="connsiteY779" fmla="*/ 166078 h 6858054"/>
              <a:gd name="connsiteX780" fmla="*/ 2036212 w 7631184"/>
              <a:gd name="connsiteY780" fmla="*/ 166078 h 6858054"/>
              <a:gd name="connsiteX781" fmla="*/ 2045980 w 7631184"/>
              <a:gd name="connsiteY781" fmla="*/ 175848 h 6858054"/>
              <a:gd name="connsiteX782" fmla="*/ 2055749 w 7631184"/>
              <a:gd name="connsiteY782" fmla="*/ 175848 h 6858054"/>
              <a:gd name="connsiteX783" fmla="*/ 2065518 w 7631184"/>
              <a:gd name="connsiteY783" fmla="*/ 175848 h 6858054"/>
              <a:gd name="connsiteX784" fmla="*/ 2075286 w 7631184"/>
              <a:gd name="connsiteY784" fmla="*/ 175848 h 6858054"/>
              <a:gd name="connsiteX785" fmla="*/ 2114361 w 7631184"/>
              <a:gd name="connsiteY785" fmla="*/ 185617 h 6858054"/>
              <a:gd name="connsiteX786" fmla="*/ 2143667 w 7631184"/>
              <a:gd name="connsiteY786" fmla="*/ 185617 h 6858054"/>
              <a:gd name="connsiteX787" fmla="*/ 2160762 w 7631184"/>
              <a:gd name="connsiteY787" fmla="*/ 186838 h 6858054"/>
              <a:gd name="connsiteX788" fmla="*/ 2163483 w 7631184"/>
              <a:gd name="connsiteY788" fmla="*/ 187571 h 6858054"/>
              <a:gd name="connsiteX789" fmla="*/ 2164425 w 7631184"/>
              <a:gd name="connsiteY789" fmla="*/ 194165 h 6858054"/>
              <a:gd name="connsiteX790" fmla="*/ 2172972 w 7631184"/>
              <a:gd name="connsiteY790" fmla="*/ 195386 h 6858054"/>
              <a:gd name="connsiteX791" fmla="*/ 2143667 w 7631184"/>
              <a:gd name="connsiteY791" fmla="*/ 195386 h 6858054"/>
              <a:gd name="connsiteX792" fmla="*/ 2133898 w 7631184"/>
              <a:gd name="connsiteY792" fmla="*/ 195386 h 6858054"/>
              <a:gd name="connsiteX793" fmla="*/ 2124129 w 7631184"/>
              <a:gd name="connsiteY793" fmla="*/ 195386 h 6858054"/>
              <a:gd name="connsiteX794" fmla="*/ 2094824 w 7631184"/>
              <a:gd name="connsiteY794" fmla="*/ 185617 h 6858054"/>
              <a:gd name="connsiteX795" fmla="*/ 2085055 w 7631184"/>
              <a:gd name="connsiteY795" fmla="*/ 185617 h 6858054"/>
              <a:gd name="connsiteX796" fmla="*/ 2075286 w 7631184"/>
              <a:gd name="connsiteY796" fmla="*/ 185617 h 6858054"/>
              <a:gd name="connsiteX797" fmla="*/ 2055749 w 7631184"/>
              <a:gd name="connsiteY797" fmla="*/ 185617 h 6858054"/>
              <a:gd name="connsiteX798" fmla="*/ 2016675 w 7631184"/>
              <a:gd name="connsiteY798" fmla="*/ 175848 h 6858054"/>
              <a:gd name="connsiteX799" fmla="*/ 1997137 w 7631184"/>
              <a:gd name="connsiteY799" fmla="*/ 166078 h 6858054"/>
              <a:gd name="connsiteX800" fmla="*/ 1987369 w 7631184"/>
              <a:gd name="connsiteY800" fmla="*/ 166078 h 6858054"/>
              <a:gd name="connsiteX801" fmla="*/ 1967832 w 7631184"/>
              <a:gd name="connsiteY801" fmla="*/ 166078 h 6858054"/>
              <a:gd name="connsiteX802" fmla="*/ 1958063 w 7631184"/>
              <a:gd name="connsiteY802" fmla="*/ 166078 h 6858054"/>
              <a:gd name="connsiteX803" fmla="*/ 1938526 w 7631184"/>
              <a:gd name="connsiteY803" fmla="*/ 156309 h 6858054"/>
              <a:gd name="connsiteX804" fmla="*/ 1928757 w 7631184"/>
              <a:gd name="connsiteY804" fmla="*/ 156309 h 6858054"/>
              <a:gd name="connsiteX805" fmla="*/ 1909220 w 7631184"/>
              <a:gd name="connsiteY805" fmla="*/ 156309 h 6858054"/>
              <a:gd name="connsiteX806" fmla="*/ 1870145 w 7631184"/>
              <a:gd name="connsiteY806" fmla="*/ 146540 h 6858054"/>
              <a:gd name="connsiteX807" fmla="*/ 1850608 w 7631184"/>
              <a:gd name="connsiteY807" fmla="*/ 146540 h 6858054"/>
              <a:gd name="connsiteX808" fmla="*/ 1821302 w 7631184"/>
              <a:gd name="connsiteY808" fmla="*/ 136770 h 6858054"/>
              <a:gd name="connsiteX809" fmla="*/ 1782228 w 7631184"/>
              <a:gd name="connsiteY809" fmla="*/ 127001 h 6858054"/>
              <a:gd name="connsiteX810" fmla="*/ 1743154 w 7631184"/>
              <a:gd name="connsiteY810" fmla="*/ 127001 h 6858054"/>
              <a:gd name="connsiteX811" fmla="*/ 1694310 w 7631184"/>
              <a:gd name="connsiteY811" fmla="*/ 117232 h 6858054"/>
              <a:gd name="connsiteX812" fmla="*/ 1704079 w 7631184"/>
              <a:gd name="connsiteY812" fmla="*/ 107462 h 6858054"/>
              <a:gd name="connsiteX813" fmla="*/ 1674773 w 7631184"/>
              <a:gd name="connsiteY813" fmla="*/ 78155 h 6858054"/>
              <a:gd name="connsiteX814" fmla="*/ 1684542 w 7631184"/>
              <a:gd name="connsiteY814" fmla="*/ 78155 h 6858054"/>
              <a:gd name="connsiteX815" fmla="*/ 1694310 w 7631184"/>
              <a:gd name="connsiteY815" fmla="*/ 78155 h 6858054"/>
              <a:gd name="connsiteX816" fmla="*/ 1723616 w 7631184"/>
              <a:gd name="connsiteY816" fmla="*/ 78155 h 6858054"/>
              <a:gd name="connsiteX817" fmla="*/ 1743154 w 7631184"/>
              <a:gd name="connsiteY817" fmla="*/ 87924 h 6858054"/>
              <a:gd name="connsiteX818" fmla="*/ 1752922 w 7631184"/>
              <a:gd name="connsiteY818" fmla="*/ 87924 h 6858054"/>
              <a:gd name="connsiteX819" fmla="*/ 1772459 w 7631184"/>
              <a:gd name="connsiteY819" fmla="*/ 87924 h 6858054"/>
              <a:gd name="connsiteX820" fmla="*/ 1782228 w 7631184"/>
              <a:gd name="connsiteY820" fmla="*/ 87924 h 6858054"/>
              <a:gd name="connsiteX821" fmla="*/ 1791997 w 7631184"/>
              <a:gd name="connsiteY821" fmla="*/ 87924 h 6858054"/>
              <a:gd name="connsiteX822" fmla="*/ 1801765 w 7631184"/>
              <a:gd name="connsiteY822" fmla="*/ 87924 h 6858054"/>
              <a:gd name="connsiteX823" fmla="*/ 1811534 w 7631184"/>
              <a:gd name="connsiteY823" fmla="*/ 87924 h 6858054"/>
              <a:gd name="connsiteX824" fmla="*/ 1840840 w 7631184"/>
              <a:gd name="connsiteY824" fmla="*/ 87924 h 6858054"/>
              <a:gd name="connsiteX825" fmla="*/ 1860377 w 7631184"/>
              <a:gd name="connsiteY825" fmla="*/ 97693 h 6858054"/>
              <a:gd name="connsiteX826" fmla="*/ 1879914 w 7631184"/>
              <a:gd name="connsiteY826" fmla="*/ 97693 h 6858054"/>
              <a:gd name="connsiteX827" fmla="*/ 1909220 w 7631184"/>
              <a:gd name="connsiteY827" fmla="*/ 107462 h 6858054"/>
              <a:gd name="connsiteX828" fmla="*/ 1889683 w 7631184"/>
              <a:gd name="connsiteY828" fmla="*/ 107462 h 6858054"/>
              <a:gd name="connsiteX829" fmla="*/ 1889683 w 7631184"/>
              <a:gd name="connsiteY829" fmla="*/ 117232 h 6858054"/>
              <a:gd name="connsiteX830" fmla="*/ 1879914 w 7631184"/>
              <a:gd name="connsiteY830" fmla="*/ 117232 h 6858054"/>
              <a:gd name="connsiteX831" fmla="*/ 1860377 w 7631184"/>
              <a:gd name="connsiteY831" fmla="*/ 117232 h 6858054"/>
              <a:gd name="connsiteX832" fmla="*/ 1772459 w 7631184"/>
              <a:gd name="connsiteY832" fmla="*/ 97693 h 6858054"/>
              <a:gd name="connsiteX833" fmla="*/ 1743154 w 7631184"/>
              <a:gd name="connsiteY833" fmla="*/ 97693 h 6858054"/>
              <a:gd name="connsiteX834" fmla="*/ 1723616 w 7631184"/>
              <a:gd name="connsiteY834" fmla="*/ 87924 h 6858054"/>
              <a:gd name="connsiteX835" fmla="*/ 1684542 w 7631184"/>
              <a:gd name="connsiteY835" fmla="*/ 87924 h 6858054"/>
              <a:gd name="connsiteX836" fmla="*/ 1674773 w 7631184"/>
              <a:gd name="connsiteY836" fmla="*/ 78155 h 6858054"/>
              <a:gd name="connsiteX837" fmla="*/ 1782228 w 7631184"/>
              <a:gd name="connsiteY837" fmla="*/ 48846 h 6858054"/>
              <a:gd name="connsiteX838" fmla="*/ 1821302 w 7631184"/>
              <a:gd name="connsiteY838" fmla="*/ 48846 h 6858054"/>
              <a:gd name="connsiteX839" fmla="*/ 1831071 w 7631184"/>
              <a:gd name="connsiteY839" fmla="*/ 48846 h 6858054"/>
              <a:gd name="connsiteX840" fmla="*/ 1850608 w 7631184"/>
              <a:gd name="connsiteY840" fmla="*/ 48846 h 6858054"/>
              <a:gd name="connsiteX841" fmla="*/ 1870145 w 7631184"/>
              <a:gd name="connsiteY841" fmla="*/ 58616 h 6858054"/>
              <a:gd name="connsiteX842" fmla="*/ 1850608 w 7631184"/>
              <a:gd name="connsiteY842" fmla="*/ 58616 h 6858054"/>
              <a:gd name="connsiteX843" fmla="*/ 1840840 w 7631184"/>
              <a:gd name="connsiteY843" fmla="*/ 58616 h 6858054"/>
              <a:gd name="connsiteX844" fmla="*/ 1831071 w 7631184"/>
              <a:gd name="connsiteY844" fmla="*/ 58616 h 6858054"/>
              <a:gd name="connsiteX845" fmla="*/ 1821302 w 7631184"/>
              <a:gd name="connsiteY845" fmla="*/ 58616 h 6858054"/>
              <a:gd name="connsiteX846" fmla="*/ 1811534 w 7631184"/>
              <a:gd name="connsiteY846" fmla="*/ 58616 h 6858054"/>
              <a:gd name="connsiteX847" fmla="*/ 1782228 w 7631184"/>
              <a:gd name="connsiteY847" fmla="*/ 48846 h 6858054"/>
              <a:gd name="connsiteX848" fmla="*/ 1876251 w 7631184"/>
              <a:gd name="connsiteY848" fmla="*/ 6106 h 6858054"/>
              <a:gd name="connsiteX849" fmla="*/ 1899451 w 7631184"/>
              <a:gd name="connsiteY849" fmla="*/ 9769 h 6858054"/>
              <a:gd name="connsiteX850" fmla="*/ 1909220 w 7631184"/>
              <a:gd name="connsiteY850" fmla="*/ 9769 h 6858054"/>
              <a:gd name="connsiteX851" fmla="*/ 1938526 w 7631184"/>
              <a:gd name="connsiteY851" fmla="*/ 9769 h 6858054"/>
              <a:gd name="connsiteX852" fmla="*/ 1977600 w 7631184"/>
              <a:gd name="connsiteY852" fmla="*/ 9769 h 6858054"/>
              <a:gd name="connsiteX853" fmla="*/ 1987369 w 7631184"/>
              <a:gd name="connsiteY853" fmla="*/ 19539 h 6858054"/>
              <a:gd name="connsiteX854" fmla="*/ 2026443 w 7631184"/>
              <a:gd name="connsiteY854" fmla="*/ 19539 h 6858054"/>
              <a:gd name="connsiteX855" fmla="*/ 2026443 w 7631184"/>
              <a:gd name="connsiteY855" fmla="*/ 29308 h 6858054"/>
              <a:gd name="connsiteX856" fmla="*/ 2036212 w 7631184"/>
              <a:gd name="connsiteY856" fmla="*/ 29308 h 6858054"/>
              <a:gd name="connsiteX857" fmla="*/ 2055749 w 7631184"/>
              <a:gd name="connsiteY857" fmla="*/ 29308 h 6858054"/>
              <a:gd name="connsiteX858" fmla="*/ 2065518 w 7631184"/>
              <a:gd name="connsiteY858" fmla="*/ 29308 h 6858054"/>
              <a:gd name="connsiteX859" fmla="*/ 2075286 w 7631184"/>
              <a:gd name="connsiteY859" fmla="*/ 29308 h 6858054"/>
              <a:gd name="connsiteX860" fmla="*/ 2085055 w 7631184"/>
              <a:gd name="connsiteY860" fmla="*/ 29308 h 6858054"/>
              <a:gd name="connsiteX861" fmla="*/ 2094824 w 7631184"/>
              <a:gd name="connsiteY861" fmla="*/ 39077 h 6858054"/>
              <a:gd name="connsiteX862" fmla="*/ 2114361 w 7631184"/>
              <a:gd name="connsiteY862" fmla="*/ 39077 h 6858054"/>
              <a:gd name="connsiteX863" fmla="*/ 2124129 w 7631184"/>
              <a:gd name="connsiteY863" fmla="*/ 39077 h 6858054"/>
              <a:gd name="connsiteX864" fmla="*/ 2153435 w 7631184"/>
              <a:gd name="connsiteY864" fmla="*/ 48846 h 6858054"/>
              <a:gd name="connsiteX865" fmla="*/ 2172972 w 7631184"/>
              <a:gd name="connsiteY865" fmla="*/ 48846 h 6858054"/>
              <a:gd name="connsiteX866" fmla="*/ 2182741 w 7631184"/>
              <a:gd name="connsiteY866" fmla="*/ 48846 h 6858054"/>
              <a:gd name="connsiteX867" fmla="*/ 2192510 w 7631184"/>
              <a:gd name="connsiteY867" fmla="*/ 48846 h 6858054"/>
              <a:gd name="connsiteX868" fmla="*/ 2212047 w 7631184"/>
              <a:gd name="connsiteY868" fmla="*/ 48846 h 6858054"/>
              <a:gd name="connsiteX869" fmla="*/ 2221815 w 7631184"/>
              <a:gd name="connsiteY869" fmla="*/ 48846 h 6858054"/>
              <a:gd name="connsiteX870" fmla="*/ 2270659 w 7631184"/>
              <a:gd name="connsiteY870" fmla="*/ 58616 h 6858054"/>
              <a:gd name="connsiteX871" fmla="*/ 2290196 w 7631184"/>
              <a:gd name="connsiteY871" fmla="*/ 68385 h 6858054"/>
              <a:gd name="connsiteX872" fmla="*/ 2299964 w 7631184"/>
              <a:gd name="connsiteY872" fmla="*/ 68385 h 6858054"/>
              <a:gd name="connsiteX873" fmla="*/ 2348807 w 7631184"/>
              <a:gd name="connsiteY873" fmla="*/ 78155 h 6858054"/>
              <a:gd name="connsiteX874" fmla="*/ 2358576 w 7631184"/>
              <a:gd name="connsiteY874" fmla="*/ 78155 h 6858054"/>
              <a:gd name="connsiteX875" fmla="*/ 2378113 w 7631184"/>
              <a:gd name="connsiteY875" fmla="*/ 87924 h 6858054"/>
              <a:gd name="connsiteX876" fmla="*/ 2387882 w 7631184"/>
              <a:gd name="connsiteY876" fmla="*/ 87924 h 6858054"/>
              <a:gd name="connsiteX877" fmla="*/ 2397650 w 7631184"/>
              <a:gd name="connsiteY877" fmla="*/ 87924 h 6858054"/>
              <a:gd name="connsiteX878" fmla="*/ 2407419 w 7631184"/>
              <a:gd name="connsiteY878" fmla="*/ 87924 h 6858054"/>
              <a:gd name="connsiteX879" fmla="*/ 2436725 w 7631184"/>
              <a:gd name="connsiteY879" fmla="*/ 97693 h 6858054"/>
              <a:gd name="connsiteX880" fmla="*/ 2446494 w 7631184"/>
              <a:gd name="connsiteY880" fmla="*/ 97693 h 6858054"/>
              <a:gd name="connsiteX881" fmla="*/ 2456262 w 7631184"/>
              <a:gd name="connsiteY881" fmla="*/ 97693 h 6858054"/>
              <a:gd name="connsiteX882" fmla="*/ 2466031 w 7631184"/>
              <a:gd name="connsiteY882" fmla="*/ 97693 h 6858054"/>
              <a:gd name="connsiteX883" fmla="*/ 2475799 w 7631184"/>
              <a:gd name="connsiteY883" fmla="*/ 107462 h 6858054"/>
              <a:gd name="connsiteX884" fmla="*/ 2495337 w 7631184"/>
              <a:gd name="connsiteY884" fmla="*/ 107462 h 6858054"/>
              <a:gd name="connsiteX885" fmla="*/ 2505105 w 7631184"/>
              <a:gd name="connsiteY885" fmla="*/ 117232 h 6858054"/>
              <a:gd name="connsiteX886" fmla="*/ 2514874 w 7631184"/>
              <a:gd name="connsiteY886" fmla="*/ 117232 h 6858054"/>
              <a:gd name="connsiteX887" fmla="*/ 2524642 w 7631184"/>
              <a:gd name="connsiteY887" fmla="*/ 117232 h 6858054"/>
              <a:gd name="connsiteX888" fmla="*/ 2534411 w 7631184"/>
              <a:gd name="connsiteY888" fmla="*/ 117232 h 6858054"/>
              <a:gd name="connsiteX889" fmla="*/ 2544180 w 7631184"/>
              <a:gd name="connsiteY889" fmla="*/ 117232 h 6858054"/>
              <a:gd name="connsiteX890" fmla="*/ 2563717 w 7631184"/>
              <a:gd name="connsiteY890" fmla="*/ 127001 h 6858054"/>
              <a:gd name="connsiteX891" fmla="*/ 2602791 w 7631184"/>
              <a:gd name="connsiteY891" fmla="*/ 136770 h 6858054"/>
              <a:gd name="connsiteX892" fmla="*/ 2612560 w 7631184"/>
              <a:gd name="connsiteY892" fmla="*/ 136770 h 6858054"/>
              <a:gd name="connsiteX893" fmla="*/ 2632097 w 7631184"/>
              <a:gd name="connsiteY893" fmla="*/ 136770 h 6858054"/>
              <a:gd name="connsiteX894" fmla="*/ 2661403 w 7631184"/>
              <a:gd name="connsiteY894" fmla="*/ 146540 h 6858054"/>
              <a:gd name="connsiteX895" fmla="*/ 2700477 w 7631184"/>
              <a:gd name="connsiteY895" fmla="*/ 156309 h 6858054"/>
              <a:gd name="connsiteX896" fmla="*/ 2710246 w 7631184"/>
              <a:gd name="connsiteY896" fmla="*/ 156309 h 6858054"/>
              <a:gd name="connsiteX897" fmla="*/ 2720015 w 7631184"/>
              <a:gd name="connsiteY897" fmla="*/ 166078 h 6858054"/>
              <a:gd name="connsiteX898" fmla="*/ 2729783 w 7631184"/>
              <a:gd name="connsiteY898" fmla="*/ 166078 h 6858054"/>
              <a:gd name="connsiteX899" fmla="*/ 2759089 w 7631184"/>
              <a:gd name="connsiteY899" fmla="*/ 175848 h 6858054"/>
              <a:gd name="connsiteX900" fmla="*/ 2778626 w 7631184"/>
              <a:gd name="connsiteY900" fmla="*/ 175848 h 6858054"/>
              <a:gd name="connsiteX901" fmla="*/ 2798164 w 7631184"/>
              <a:gd name="connsiteY901" fmla="*/ 175848 h 6858054"/>
              <a:gd name="connsiteX902" fmla="*/ 2807932 w 7631184"/>
              <a:gd name="connsiteY902" fmla="*/ 185617 h 6858054"/>
              <a:gd name="connsiteX903" fmla="*/ 2817701 w 7631184"/>
              <a:gd name="connsiteY903" fmla="*/ 185617 h 6858054"/>
              <a:gd name="connsiteX904" fmla="*/ 2837238 w 7631184"/>
              <a:gd name="connsiteY904" fmla="*/ 195386 h 6858054"/>
              <a:gd name="connsiteX905" fmla="*/ 2886081 w 7631184"/>
              <a:gd name="connsiteY905" fmla="*/ 205156 h 6858054"/>
              <a:gd name="connsiteX906" fmla="*/ 2915387 w 7631184"/>
              <a:gd name="connsiteY906" fmla="*/ 214925 h 6858054"/>
              <a:gd name="connsiteX907" fmla="*/ 2925156 w 7631184"/>
              <a:gd name="connsiteY907" fmla="*/ 224694 h 6858054"/>
              <a:gd name="connsiteX908" fmla="*/ 2934924 w 7631184"/>
              <a:gd name="connsiteY908" fmla="*/ 224694 h 6858054"/>
              <a:gd name="connsiteX909" fmla="*/ 2944693 w 7631184"/>
              <a:gd name="connsiteY909" fmla="*/ 224694 h 6858054"/>
              <a:gd name="connsiteX910" fmla="*/ 2964230 w 7631184"/>
              <a:gd name="connsiteY910" fmla="*/ 234463 h 6858054"/>
              <a:gd name="connsiteX911" fmla="*/ 2983767 w 7631184"/>
              <a:gd name="connsiteY911" fmla="*/ 234463 h 6858054"/>
              <a:gd name="connsiteX912" fmla="*/ 3003304 w 7631184"/>
              <a:gd name="connsiteY912" fmla="*/ 244233 h 6858054"/>
              <a:gd name="connsiteX913" fmla="*/ 3022842 w 7631184"/>
              <a:gd name="connsiteY913" fmla="*/ 244233 h 6858054"/>
              <a:gd name="connsiteX914" fmla="*/ 3042379 w 7631184"/>
              <a:gd name="connsiteY914" fmla="*/ 254002 h 6858054"/>
              <a:gd name="connsiteX915" fmla="*/ 3052147 w 7631184"/>
              <a:gd name="connsiteY915" fmla="*/ 263771 h 6858054"/>
              <a:gd name="connsiteX916" fmla="*/ 3061916 w 7631184"/>
              <a:gd name="connsiteY916" fmla="*/ 263771 h 6858054"/>
              <a:gd name="connsiteX917" fmla="*/ 3071685 w 7631184"/>
              <a:gd name="connsiteY917" fmla="*/ 263771 h 6858054"/>
              <a:gd name="connsiteX918" fmla="*/ 3081453 w 7631184"/>
              <a:gd name="connsiteY918" fmla="*/ 263771 h 6858054"/>
              <a:gd name="connsiteX919" fmla="*/ 3120528 w 7631184"/>
              <a:gd name="connsiteY919" fmla="*/ 283310 h 6858054"/>
              <a:gd name="connsiteX920" fmla="*/ 3159602 w 7631184"/>
              <a:gd name="connsiteY920" fmla="*/ 293079 h 6858054"/>
              <a:gd name="connsiteX921" fmla="*/ 3188908 w 7631184"/>
              <a:gd name="connsiteY921" fmla="*/ 302849 h 6858054"/>
              <a:gd name="connsiteX922" fmla="*/ 3208445 w 7631184"/>
              <a:gd name="connsiteY922" fmla="*/ 312618 h 6858054"/>
              <a:gd name="connsiteX923" fmla="*/ 3237751 w 7631184"/>
              <a:gd name="connsiteY923" fmla="*/ 322387 h 6858054"/>
              <a:gd name="connsiteX924" fmla="*/ 3267057 w 7631184"/>
              <a:gd name="connsiteY924" fmla="*/ 332156 h 6858054"/>
              <a:gd name="connsiteX925" fmla="*/ 3276826 w 7631184"/>
              <a:gd name="connsiteY925" fmla="*/ 332156 h 6858054"/>
              <a:gd name="connsiteX926" fmla="*/ 3296363 w 7631184"/>
              <a:gd name="connsiteY926" fmla="*/ 341926 h 6858054"/>
              <a:gd name="connsiteX927" fmla="*/ 3286594 w 7631184"/>
              <a:gd name="connsiteY927" fmla="*/ 341926 h 6858054"/>
              <a:gd name="connsiteX928" fmla="*/ 3296363 w 7631184"/>
              <a:gd name="connsiteY928" fmla="*/ 351695 h 6858054"/>
              <a:gd name="connsiteX929" fmla="*/ 3276826 w 7631184"/>
              <a:gd name="connsiteY929" fmla="*/ 351695 h 6858054"/>
              <a:gd name="connsiteX930" fmla="*/ 3257288 w 7631184"/>
              <a:gd name="connsiteY930" fmla="*/ 341926 h 6858054"/>
              <a:gd name="connsiteX931" fmla="*/ 3227982 w 7631184"/>
              <a:gd name="connsiteY931" fmla="*/ 332156 h 6858054"/>
              <a:gd name="connsiteX932" fmla="*/ 3237751 w 7631184"/>
              <a:gd name="connsiteY932" fmla="*/ 341926 h 6858054"/>
              <a:gd name="connsiteX933" fmla="*/ 3227982 w 7631184"/>
              <a:gd name="connsiteY933" fmla="*/ 341926 h 6858054"/>
              <a:gd name="connsiteX934" fmla="*/ 3227982 w 7631184"/>
              <a:gd name="connsiteY934" fmla="*/ 351695 h 6858054"/>
              <a:gd name="connsiteX935" fmla="*/ 3247520 w 7631184"/>
              <a:gd name="connsiteY935" fmla="*/ 351695 h 6858054"/>
              <a:gd name="connsiteX936" fmla="*/ 3257288 w 7631184"/>
              <a:gd name="connsiteY936" fmla="*/ 351695 h 6858054"/>
              <a:gd name="connsiteX937" fmla="*/ 3267057 w 7631184"/>
              <a:gd name="connsiteY937" fmla="*/ 361464 h 6858054"/>
              <a:gd name="connsiteX938" fmla="*/ 3276826 w 7631184"/>
              <a:gd name="connsiteY938" fmla="*/ 361464 h 6858054"/>
              <a:gd name="connsiteX939" fmla="*/ 3296363 w 7631184"/>
              <a:gd name="connsiteY939" fmla="*/ 371234 h 6858054"/>
              <a:gd name="connsiteX940" fmla="*/ 3306131 w 7631184"/>
              <a:gd name="connsiteY940" fmla="*/ 371234 h 6858054"/>
              <a:gd name="connsiteX941" fmla="*/ 3315900 w 7631184"/>
              <a:gd name="connsiteY941" fmla="*/ 371234 h 6858054"/>
              <a:gd name="connsiteX942" fmla="*/ 3354974 w 7631184"/>
              <a:gd name="connsiteY942" fmla="*/ 371234 h 6858054"/>
              <a:gd name="connsiteX943" fmla="*/ 3374512 w 7631184"/>
              <a:gd name="connsiteY943" fmla="*/ 381003 h 6858054"/>
              <a:gd name="connsiteX944" fmla="*/ 3442892 w 7631184"/>
              <a:gd name="connsiteY944" fmla="*/ 410311 h 6858054"/>
              <a:gd name="connsiteX945" fmla="*/ 3481966 w 7631184"/>
              <a:gd name="connsiteY945" fmla="*/ 420080 h 6858054"/>
              <a:gd name="connsiteX946" fmla="*/ 3491735 w 7631184"/>
              <a:gd name="connsiteY946" fmla="*/ 429849 h 6858054"/>
              <a:gd name="connsiteX947" fmla="*/ 3511272 w 7631184"/>
              <a:gd name="connsiteY947" fmla="*/ 429849 h 6858054"/>
              <a:gd name="connsiteX948" fmla="*/ 3521041 w 7631184"/>
              <a:gd name="connsiteY948" fmla="*/ 429849 h 6858054"/>
              <a:gd name="connsiteX949" fmla="*/ 3530809 w 7631184"/>
              <a:gd name="connsiteY949" fmla="*/ 439619 h 6858054"/>
              <a:gd name="connsiteX950" fmla="*/ 3540578 w 7631184"/>
              <a:gd name="connsiteY950" fmla="*/ 439619 h 6858054"/>
              <a:gd name="connsiteX951" fmla="*/ 3540578 w 7631184"/>
              <a:gd name="connsiteY951" fmla="*/ 449388 h 6858054"/>
              <a:gd name="connsiteX952" fmla="*/ 3550347 w 7631184"/>
              <a:gd name="connsiteY952" fmla="*/ 459158 h 6858054"/>
              <a:gd name="connsiteX953" fmla="*/ 3530809 w 7631184"/>
              <a:gd name="connsiteY953" fmla="*/ 449388 h 6858054"/>
              <a:gd name="connsiteX954" fmla="*/ 3511272 w 7631184"/>
              <a:gd name="connsiteY954" fmla="*/ 449388 h 6858054"/>
              <a:gd name="connsiteX955" fmla="*/ 3501504 w 7631184"/>
              <a:gd name="connsiteY955" fmla="*/ 439619 h 6858054"/>
              <a:gd name="connsiteX956" fmla="*/ 3501504 w 7631184"/>
              <a:gd name="connsiteY956" fmla="*/ 449388 h 6858054"/>
              <a:gd name="connsiteX957" fmla="*/ 3511272 w 7631184"/>
              <a:gd name="connsiteY957" fmla="*/ 449388 h 6858054"/>
              <a:gd name="connsiteX958" fmla="*/ 3521041 w 7631184"/>
              <a:gd name="connsiteY958" fmla="*/ 459158 h 6858054"/>
              <a:gd name="connsiteX959" fmla="*/ 3569884 w 7631184"/>
              <a:gd name="connsiteY959" fmla="*/ 468927 h 6858054"/>
              <a:gd name="connsiteX960" fmla="*/ 3569884 w 7631184"/>
              <a:gd name="connsiteY960" fmla="*/ 478696 h 6858054"/>
              <a:gd name="connsiteX961" fmla="*/ 3589421 w 7631184"/>
              <a:gd name="connsiteY961" fmla="*/ 488465 h 6858054"/>
              <a:gd name="connsiteX962" fmla="*/ 3628496 w 7631184"/>
              <a:gd name="connsiteY962" fmla="*/ 508004 h 6858054"/>
              <a:gd name="connsiteX963" fmla="*/ 3657801 w 7631184"/>
              <a:gd name="connsiteY963" fmla="*/ 517773 h 6858054"/>
              <a:gd name="connsiteX964" fmla="*/ 3687107 w 7631184"/>
              <a:gd name="connsiteY964" fmla="*/ 527543 h 6858054"/>
              <a:gd name="connsiteX965" fmla="*/ 3706644 w 7631184"/>
              <a:gd name="connsiteY965" fmla="*/ 537312 h 6858054"/>
              <a:gd name="connsiteX966" fmla="*/ 3726182 w 7631184"/>
              <a:gd name="connsiteY966" fmla="*/ 547081 h 6858054"/>
              <a:gd name="connsiteX967" fmla="*/ 3775025 w 7631184"/>
              <a:gd name="connsiteY967" fmla="*/ 566620 h 6858054"/>
              <a:gd name="connsiteX968" fmla="*/ 3823868 w 7631184"/>
              <a:gd name="connsiteY968" fmla="*/ 586159 h 6858054"/>
              <a:gd name="connsiteX969" fmla="*/ 3833636 w 7631184"/>
              <a:gd name="connsiteY969" fmla="*/ 595928 h 6858054"/>
              <a:gd name="connsiteX970" fmla="*/ 3853174 w 7631184"/>
              <a:gd name="connsiteY970" fmla="*/ 595928 h 6858054"/>
              <a:gd name="connsiteX971" fmla="*/ 3892248 w 7631184"/>
              <a:gd name="connsiteY971" fmla="*/ 615466 h 6858054"/>
              <a:gd name="connsiteX972" fmla="*/ 3902017 w 7631184"/>
              <a:gd name="connsiteY972" fmla="*/ 615466 h 6858054"/>
              <a:gd name="connsiteX973" fmla="*/ 3921554 w 7631184"/>
              <a:gd name="connsiteY973" fmla="*/ 625236 h 6858054"/>
              <a:gd name="connsiteX974" fmla="*/ 3941091 w 7631184"/>
              <a:gd name="connsiteY974" fmla="*/ 635005 h 6858054"/>
              <a:gd name="connsiteX975" fmla="*/ 3941091 w 7631184"/>
              <a:gd name="connsiteY975" fmla="*/ 654543 h 6858054"/>
              <a:gd name="connsiteX976" fmla="*/ 3921554 w 7631184"/>
              <a:gd name="connsiteY976" fmla="*/ 664313 h 6858054"/>
              <a:gd name="connsiteX977" fmla="*/ 3941091 w 7631184"/>
              <a:gd name="connsiteY977" fmla="*/ 674082 h 6858054"/>
              <a:gd name="connsiteX978" fmla="*/ 3989934 w 7631184"/>
              <a:gd name="connsiteY978" fmla="*/ 693621 h 6858054"/>
              <a:gd name="connsiteX979" fmla="*/ 4029009 w 7631184"/>
              <a:gd name="connsiteY979" fmla="*/ 722929 h 6858054"/>
              <a:gd name="connsiteX980" fmla="*/ 4097389 w 7631184"/>
              <a:gd name="connsiteY980" fmla="*/ 762006 h 6858054"/>
              <a:gd name="connsiteX981" fmla="*/ 4185306 w 7631184"/>
              <a:gd name="connsiteY981" fmla="*/ 801083 h 6858054"/>
              <a:gd name="connsiteX982" fmla="*/ 4331836 w 7631184"/>
              <a:gd name="connsiteY982" fmla="*/ 869468 h 6858054"/>
              <a:gd name="connsiteX983" fmla="*/ 4351373 w 7631184"/>
              <a:gd name="connsiteY983" fmla="*/ 889007 h 6858054"/>
              <a:gd name="connsiteX984" fmla="*/ 4380679 w 7631184"/>
              <a:gd name="connsiteY984" fmla="*/ 889007 h 6858054"/>
              <a:gd name="connsiteX985" fmla="*/ 4380679 w 7631184"/>
              <a:gd name="connsiteY985" fmla="*/ 879238 h 6858054"/>
              <a:gd name="connsiteX986" fmla="*/ 4390447 w 7631184"/>
              <a:gd name="connsiteY986" fmla="*/ 879238 h 6858054"/>
              <a:gd name="connsiteX987" fmla="*/ 4409985 w 7631184"/>
              <a:gd name="connsiteY987" fmla="*/ 889007 h 6858054"/>
              <a:gd name="connsiteX988" fmla="*/ 4439290 w 7631184"/>
              <a:gd name="connsiteY988" fmla="*/ 889007 h 6858054"/>
              <a:gd name="connsiteX989" fmla="*/ 4458828 w 7631184"/>
              <a:gd name="connsiteY989" fmla="*/ 889007 h 6858054"/>
              <a:gd name="connsiteX990" fmla="*/ 4468596 w 7631184"/>
              <a:gd name="connsiteY990" fmla="*/ 898776 h 6858054"/>
              <a:gd name="connsiteX991" fmla="*/ 4478365 w 7631184"/>
              <a:gd name="connsiteY991" fmla="*/ 908546 h 6858054"/>
              <a:gd name="connsiteX992" fmla="*/ 4468596 w 7631184"/>
              <a:gd name="connsiteY992" fmla="*/ 918315 h 6858054"/>
              <a:gd name="connsiteX993" fmla="*/ 4449059 w 7631184"/>
              <a:gd name="connsiteY993" fmla="*/ 918315 h 6858054"/>
              <a:gd name="connsiteX994" fmla="*/ 4458828 w 7631184"/>
              <a:gd name="connsiteY994" fmla="*/ 928084 h 6858054"/>
              <a:gd name="connsiteX995" fmla="*/ 4488133 w 7631184"/>
              <a:gd name="connsiteY995" fmla="*/ 937853 h 6858054"/>
              <a:gd name="connsiteX996" fmla="*/ 4488133 w 7631184"/>
              <a:gd name="connsiteY996" fmla="*/ 947623 h 6858054"/>
              <a:gd name="connsiteX997" fmla="*/ 4478365 w 7631184"/>
              <a:gd name="connsiteY997" fmla="*/ 947623 h 6858054"/>
              <a:gd name="connsiteX998" fmla="*/ 4468596 w 7631184"/>
              <a:gd name="connsiteY998" fmla="*/ 937853 h 6858054"/>
              <a:gd name="connsiteX999" fmla="*/ 4449059 w 7631184"/>
              <a:gd name="connsiteY999" fmla="*/ 967161 h 6858054"/>
              <a:gd name="connsiteX1000" fmla="*/ 4439290 w 7631184"/>
              <a:gd name="connsiteY1000" fmla="*/ 967161 h 6858054"/>
              <a:gd name="connsiteX1001" fmla="*/ 4429522 w 7631184"/>
              <a:gd name="connsiteY1001" fmla="*/ 976931 h 6858054"/>
              <a:gd name="connsiteX1002" fmla="*/ 4429522 w 7631184"/>
              <a:gd name="connsiteY1002" fmla="*/ 986700 h 6858054"/>
              <a:gd name="connsiteX1003" fmla="*/ 4409985 w 7631184"/>
              <a:gd name="connsiteY1003" fmla="*/ 986700 h 6858054"/>
              <a:gd name="connsiteX1004" fmla="*/ 4400216 w 7631184"/>
              <a:gd name="connsiteY1004" fmla="*/ 976931 h 6858054"/>
              <a:gd name="connsiteX1005" fmla="*/ 4380679 w 7631184"/>
              <a:gd name="connsiteY1005" fmla="*/ 957392 h 6858054"/>
              <a:gd name="connsiteX1006" fmla="*/ 4351373 w 7631184"/>
              <a:gd name="connsiteY1006" fmla="*/ 937853 h 6858054"/>
              <a:gd name="connsiteX1007" fmla="*/ 4331836 w 7631184"/>
              <a:gd name="connsiteY1007" fmla="*/ 918315 h 6858054"/>
              <a:gd name="connsiteX1008" fmla="*/ 4322067 w 7631184"/>
              <a:gd name="connsiteY1008" fmla="*/ 908546 h 6858054"/>
              <a:gd name="connsiteX1009" fmla="*/ 4312298 w 7631184"/>
              <a:gd name="connsiteY1009" fmla="*/ 898776 h 6858054"/>
              <a:gd name="connsiteX1010" fmla="*/ 4312298 w 7631184"/>
              <a:gd name="connsiteY1010" fmla="*/ 879238 h 6858054"/>
              <a:gd name="connsiteX1011" fmla="*/ 4302530 w 7631184"/>
              <a:gd name="connsiteY1011" fmla="*/ 869468 h 6858054"/>
              <a:gd name="connsiteX1012" fmla="*/ 4243918 w 7631184"/>
              <a:gd name="connsiteY1012" fmla="*/ 840160 h 6858054"/>
              <a:gd name="connsiteX1013" fmla="*/ 4185306 w 7631184"/>
              <a:gd name="connsiteY1013" fmla="*/ 810853 h 6858054"/>
              <a:gd name="connsiteX1014" fmla="*/ 4156001 w 7631184"/>
              <a:gd name="connsiteY1014" fmla="*/ 801083 h 6858054"/>
              <a:gd name="connsiteX1015" fmla="*/ 4136463 w 7631184"/>
              <a:gd name="connsiteY1015" fmla="*/ 791314 h 6858054"/>
              <a:gd name="connsiteX1016" fmla="*/ 4126695 w 7631184"/>
              <a:gd name="connsiteY1016" fmla="*/ 781544 h 6858054"/>
              <a:gd name="connsiteX1017" fmla="*/ 4126695 w 7631184"/>
              <a:gd name="connsiteY1017" fmla="*/ 791314 h 6858054"/>
              <a:gd name="connsiteX1018" fmla="*/ 4107157 w 7631184"/>
              <a:gd name="connsiteY1018" fmla="*/ 801083 h 6858054"/>
              <a:gd name="connsiteX1019" fmla="*/ 4087620 w 7631184"/>
              <a:gd name="connsiteY1019" fmla="*/ 801083 h 6858054"/>
              <a:gd name="connsiteX1020" fmla="*/ 4048546 w 7631184"/>
              <a:gd name="connsiteY1020" fmla="*/ 781544 h 6858054"/>
              <a:gd name="connsiteX1021" fmla="*/ 4009471 w 7631184"/>
              <a:gd name="connsiteY1021" fmla="*/ 762006 h 6858054"/>
              <a:gd name="connsiteX1022" fmla="*/ 3989934 w 7631184"/>
              <a:gd name="connsiteY1022" fmla="*/ 752237 h 6858054"/>
              <a:gd name="connsiteX1023" fmla="*/ 3950860 w 7631184"/>
              <a:gd name="connsiteY1023" fmla="*/ 732698 h 6858054"/>
              <a:gd name="connsiteX1024" fmla="*/ 3941091 w 7631184"/>
              <a:gd name="connsiteY1024" fmla="*/ 742467 h 6858054"/>
              <a:gd name="connsiteX1025" fmla="*/ 3950860 w 7631184"/>
              <a:gd name="connsiteY1025" fmla="*/ 752237 h 6858054"/>
              <a:gd name="connsiteX1026" fmla="*/ 3970397 w 7631184"/>
              <a:gd name="connsiteY1026" fmla="*/ 762006 h 6858054"/>
              <a:gd name="connsiteX1027" fmla="*/ 3980166 w 7631184"/>
              <a:gd name="connsiteY1027" fmla="*/ 762006 h 6858054"/>
              <a:gd name="connsiteX1028" fmla="*/ 4038777 w 7631184"/>
              <a:gd name="connsiteY1028" fmla="*/ 791314 h 6858054"/>
              <a:gd name="connsiteX1029" fmla="*/ 4107157 w 7631184"/>
              <a:gd name="connsiteY1029" fmla="*/ 820622 h 6858054"/>
              <a:gd name="connsiteX1030" fmla="*/ 4116926 w 7631184"/>
              <a:gd name="connsiteY1030" fmla="*/ 830391 h 6858054"/>
              <a:gd name="connsiteX1031" fmla="*/ 4146232 w 7631184"/>
              <a:gd name="connsiteY1031" fmla="*/ 840160 h 6858054"/>
              <a:gd name="connsiteX1032" fmla="*/ 4185306 w 7631184"/>
              <a:gd name="connsiteY1032" fmla="*/ 859699 h 6858054"/>
              <a:gd name="connsiteX1033" fmla="*/ 4214612 w 7631184"/>
              <a:gd name="connsiteY1033" fmla="*/ 879238 h 6858054"/>
              <a:gd name="connsiteX1034" fmla="*/ 4253687 w 7631184"/>
              <a:gd name="connsiteY1034" fmla="*/ 898776 h 6858054"/>
              <a:gd name="connsiteX1035" fmla="*/ 4243918 w 7631184"/>
              <a:gd name="connsiteY1035" fmla="*/ 889007 h 6858054"/>
              <a:gd name="connsiteX1036" fmla="*/ 4204844 w 7631184"/>
              <a:gd name="connsiteY1036" fmla="*/ 879238 h 6858054"/>
              <a:gd name="connsiteX1037" fmla="*/ 4165769 w 7631184"/>
              <a:gd name="connsiteY1037" fmla="*/ 869468 h 6858054"/>
              <a:gd name="connsiteX1038" fmla="*/ 4214612 w 7631184"/>
              <a:gd name="connsiteY1038" fmla="*/ 889007 h 6858054"/>
              <a:gd name="connsiteX1039" fmla="*/ 4234150 w 7631184"/>
              <a:gd name="connsiteY1039" fmla="*/ 898776 h 6858054"/>
              <a:gd name="connsiteX1040" fmla="*/ 4243918 w 7631184"/>
              <a:gd name="connsiteY1040" fmla="*/ 908546 h 6858054"/>
              <a:gd name="connsiteX1041" fmla="*/ 4273224 w 7631184"/>
              <a:gd name="connsiteY1041" fmla="*/ 928084 h 6858054"/>
              <a:gd name="connsiteX1042" fmla="*/ 4302530 w 7631184"/>
              <a:gd name="connsiteY1042" fmla="*/ 947623 h 6858054"/>
              <a:gd name="connsiteX1043" fmla="*/ 4312298 w 7631184"/>
              <a:gd name="connsiteY1043" fmla="*/ 957392 h 6858054"/>
              <a:gd name="connsiteX1044" fmla="*/ 4322067 w 7631184"/>
              <a:gd name="connsiteY1044" fmla="*/ 947623 h 6858054"/>
              <a:gd name="connsiteX1045" fmla="*/ 4331836 w 7631184"/>
              <a:gd name="connsiteY1045" fmla="*/ 947623 h 6858054"/>
              <a:gd name="connsiteX1046" fmla="*/ 4351373 w 7631184"/>
              <a:gd name="connsiteY1046" fmla="*/ 957392 h 6858054"/>
              <a:gd name="connsiteX1047" fmla="*/ 4380679 w 7631184"/>
              <a:gd name="connsiteY1047" fmla="*/ 976931 h 6858054"/>
              <a:gd name="connsiteX1048" fmla="*/ 4400216 w 7631184"/>
              <a:gd name="connsiteY1048" fmla="*/ 986700 h 6858054"/>
              <a:gd name="connsiteX1049" fmla="*/ 4361141 w 7631184"/>
              <a:gd name="connsiteY1049" fmla="*/ 976931 h 6858054"/>
              <a:gd name="connsiteX1050" fmla="*/ 4370910 w 7631184"/>
              <a:gd name="connsiteY1050" fmla="*/ 986700 h 6858054"/>
              <a:gd name="connsiteX1051" fmla="*/ 4390447 w 7631184"/>
              <a:gd name="connsiteY1051" fmla="*/ 996469 h 6858054"/>
              <a:gd name="connsiteX1052" fmla="*/ 4370910 w 7631184"/>
              <a:gd name="connsiteY1052" fmla="*/ 1006239 h 6858054"/>
              <a:gd name="connsiteX1053" fmla="*/ 4361141 w 7631184"/>
              <a:gd name="connsiteY1053" fmla="*/ 996469 h 6858054"/>
              <a:gd name="connsiteX1054" fmla="*/ 4351373 w 7631184"/>
              <a:gd name="connsiteY1054" fmla="*/ 986700 h 6858054"/>
              <a:gd name="connsiteX1055" fmla="*/ 4331836 w 7631184"/>
              <a:gd name="connsiteY1055" fmla="*/ 986700 h 6858054"/>
              <a:gd name="connsiteX1056" fmla="*/ 4322067 w 7631184"/>
              <a:gd name="connsiteY1056" fmla="*/ 986700 h 6858054"/>
              <a:gd name="connsiteX1057" fmla="*/ 4302530 w 7631184"/>
              <a:gd name="connsiteY1057" fmla="*/ 976931 h 6858054"/>
              <a:gd name="connsiteX1058" fmla="*/ 4273224 w 7631184"/>
              <a:gd name="connsiteY1058" fmla="*/ 967161 h 6858054"/>
              <a:gd name="connsiteX1059" fmla="*/ 4263455 w 7631184"/>
              <a:gd name="connsiteY1059" fmla="*/ 957392 h 6858054"/>
              <a:gd name="connsiteX1060" fmla="*/ 4253687 w 7631184"/>
              <a:gd name="connsiteY1060" fmla="*/ 967161 h 6858054"/>
              <a:gd name="connsiteX1061" fmla="*/ 4243918 w 7631184"/>
              <a:gd name="connsiteY1061" fmla="*/ 957392 h 6858054"/>
              <a:gd name="connsiteX1062" fmla="*/ 4224381 w 7631184"/>
              <a:gd name="connsiteY1062" fmla="*/ 928084 h 6858054"/>
              <a:gd name="connsiteX1063" fmla="*/ 4185306 w 7631184"/>
              <a:gd name="connsiteY1063" fmla="*/ 918315 h 6858054"/>
              <a:gd name="connsiteX1064" fmla="*/ 4165769 w 7631184"/>
              <a:gd name="connsiteY1064" fmla="*/ 908546 h 6858054"/>
              <a:gd name="connsiteX1065" fmla="*/ 4175538 w 7631184"/>
              <a:gd name="connsiteY1065" fmla="*/ 918315 h 6858054"/>
              <a:gd name="connsiteX1066" fmla="*/ 4214612 w 7631184"/>
              <a:gd name="connsiteY1066" fmla="*/ 937853 h 6858054"/>
              <a:gd name="connsiteX1067" fmla="*/ 4224381 w 7631184"/>
              <a:gd name="connsiteY1067" fmla="*/ 947623 h 6858054"/>
              <a:gd name="connsiteX1068" fmla="*/ 4234150 w 7631184"/>
              <a:gd name="connsiteY1068" fmla="*/ 957392 h 6858054"/>
              <a:gd name="connsiteX1069" fmla="*/ 4214612 w 7631184"/>
              <a:gd name="connsiteY1069" fmla="*/ 947623 h 6858054"/>
              <a:gd name="connsiteX1070" fmla="*/ 4175538 w 7631184"/>
              <a:gd name="connsiteY1070" fmla="*/ 928084 h 6858054"/>
              <a:gd name="connsiteX1071" fmla="*/ 4146232 w 7631184"/>
              <a:gd name="connsiteY1071" fmla="*/ 918315 h 6858054"/>
              <a:gd name="connsiteX1072" fmla="*/ 4185306 w 7631184"/>
              <a:gd name="connsiteY1072" fmla="*/ 937853 h 6858054"/>
              <a:gd name="connsiteX1073" fmla="*/ 4214612 w 7631184"/>
              <a:gd name="connsiteY1073" fmla="*/ 947623 h 6858054"/>
              <a:gd name="connsiteX1074" fmla="*/ 4195075 w 7631184"/>
              <a:gd name="connsiteY1074" fmla="*/ 957392 h 6858054"/>
              <a:gd name="connsiteX1075" fmla="*/ 4175538 w 7631184"/>
              <a:gd name="connsiteY1075" fmla="*/ 947623 h 6858054"/>
              <a:gd name="connsiteX1076" fmla="*/ 4146232 w 7631184"/>
              <a:gd name="connsiteY1076" fmla="*/ 937853 h 6858054"/>
              <a:gd name="connsiteX1077" fmla="*/ 4116926 w 7631184"/>
              <a:gd name="connsiteY1077" fmla="*/ 928084 h 6858054"/>
              <a:gd name="connsiteX1078" fmla="*/ 4107157 w 7631184"/>
              <a:gd name="connsiteY1078" fmla="*/ 928084 h 6858054"/>
              <a:gd name="connsiteX1079" fmla="*/ 4107157 w 7631184"/>
              <a:gd name="connsiteY1079" fmla="*/ 937853 h 6858054"/>
              <a:gd name="connsiteX1080" fmla="*/ 4156001 w 7631184"/>
              <a:gd name="connsiteY1080" fmla="*/ 947623 h 6858054"/>
              <a:gd name="connsiteX1081" fmla="*/ 4165769 w 7631184"/>
              <a:gd name="connsiteY1081" fmla="*/ 957392 h 6858054"/>
              <a:gd name="connsiteX1082" fmla="*/ 4253687 w 7631184"/>
              <a:gd name="connsiteY1082" fmla="*/ 996469 h 6858054"/>
              <a:gd name="connsiteX1083" fmla="*/ 4292761 w 7631184"/>
              <a:gd name="connsiteY1083" fmla="*/ 1016008 h 6858054"/>
              <a:gd name="connsiteX1084" fmla="*/ 4312298 w 7631184"/>
              <a:gd name="connsiteY1084" fmla="*/ 1016008 h 6858054"/>
              <a:gd name="connsiteX1085" fmla="*/ 4312298 w 7631184"/>
              <a:gd name="connsiteY1085" fmla="*/ 1025777 h 6858054"/>
              <a:gd name="connsiteX1086" fmla="*/ 4263455 w 7631184"/>
              <a:gd name="connsiteY1086" fmla="*/ 1006239 h 6858054"/>
              <a:gd name="connsiteX1087" fmla="*/ 4214612 w 7631184"/>
              <a:gd name="connsiteY1087" fmla="*/ 986700 h 6858054"/>
              <a:gd name="connsiteX1088" fmla="*/ 4214612 w 7631184"/>
              <a:gd name="connsiteY1088" fmla="*/ 996469 h 6858054"/>
              <a:gd name="connsiteX1089" fmla="*/ 4234150 w 7631184"/>
              <a:gd name="connsiteY1089" fmla="*/ 1006239 h 6858054"/>
              <a:gd name="connsiteX1090" fmla="*/ 4253687 w 7631184"/>
              <a:gd name="connsiteY1090" fmla="*/ 1016008 h 6858054"/>
              <a:gd name="connsiteX1091" fmla="*/ 4263455 w 7631184"/>
              <a:gd name="connsiteY1091" fmla="*/ 1016008 h 6858054"/>
              <a:gd name="connsiteX1092" fmla="*/ 4282993 w 7631184"/>
              <a:gd name="connsiteY1092" fmla="*/ 1025777 h 6858054"/>
              <a:gd name="connsiteX1093" fmla="*/ 4312298 w 7631184"/>
              <a:gd name="connsiteY1093" fmla="*/ 1045316 h 6858054"/>
              <a:gd name="connsiteX1094" fmla="*/ 4322067 w 7631184"/>
              <a:gd name="connsiteY1094" fmla="*/ 1045316 h 6858054"/>
              <a:gd name="connsiteX1095" fmla="*/ 4351373 w 7631184"/>
              <a:gd name="connsiteY1095" fmla="*/ 1064854 h 6858054"/>
              <a:gd name="connsiteX1096" fmla="*/ 4351373 w 7631184"/>
              <a:gd name="connsiteY1096" fmla="*/ 1074624 h 6858054"/>
              <a:gd name="connsiteX1097" fmla="*/ 4322067 w 7631184"/>
              <a:gd name="connsiteY1097" fmla="*/ 1064854 h 6858054"/>
              <a:gd name="connsiteX1098" fmla="*/ 4312298 w 7631184"/>
              <a:gd name="connsiteY1098" fmla="*/ 1064854 h 6858054"/>
              <a:gd name="connsiteX1099" fmla="*/ 4292761 w 7631184"/>
              <a:gd name="connsiteY1099" fmla="*/ 1074624 h 6858054"/>
              <a:gd name="connsiteX1100" fmla="*/ 4312298 w 7631184"/>
              <a:gd name="connsiteY1100" fmla="*/ 1094162 h 6858054"/>
              <a:gd name="connsiteX1101" fmla="*/ 4312298 w 7631184"/>
              <a:gd name="connsiteY1101" fmla="*/ 1103932 h 6858054"/>
              <a:gd name="connsiteX1102" fmla="*/ 4322067 w 7631184"/>
              <a:gd name="connsiteY1102" fmla="*/ 1113701 h 6858054"/>
              <a:gd name="connsiteX1103" fmla="*/ 4331836 w 7631184"/>
              <a:gd name="connsiteY1103" fmla="*/ 1123471 h 6858054"/>
              <a:gd name="connsiteX1104" fmla="*/ 4322067 w 7631184"/>
              <a:gd name="connsiteY1104" fmla="*/ 1123471 h 6858054"/>
              <a:gd name="connsiteX1105" fmla="*/ 4312298 w 7631184"/>
              <a:gd name="connsiteY1105" fmla="*/ 1113701 h 6858054"/>
              <a:gd name="connsiteX1106" fmla="*/ 4312298 w 7631184"/>
              <a:gd name="connsiteY1106" fmla="*/ 1123471 h 6858054"/>
              <a:gd name="connsiteX1107" fmla="*/ 4302530 w 7631184"/>
              <a:gd name="connsiteY1107" fmla="*/ 1133240 h 6858054"/>
              <a:gd name="connsiteX1108" fmla="*/ 4273224 w 7631184"/>
              <a:gd name="connsiteY1108" fmla="*/ 1123471 h 6858054"/>
              <a:gd name="connsiteX1109" fmla="*/ 4263455 w 7631184"/>
              <a:gd name="connsiteY1109" fmla="*/ 1123471 h 6858054"/>
              <a:gd name="connsiteX1110" fmla="*/ 4302530 w 7631184"/>
              <a:gd name="connsiteY1110" fmla="*/ 1143009 h 6858054"/>
              <a:gd name="connsiteX1111" fmla="*/ 4312298 w 7631184"/>
              <a:gd name="connsiteY1111" fmla="*/ 1162547 h 6858054"/>
              <a:gd name="connsiteX1112" fmla="*/ 4263455 w 7631184"/>
              <a:gd name="connsiteY1112" fmla="*/ 1133240 h 6858054"/>
              <a:gd name="connsiteX1113" fmla="*/ 4253687 w 7631184"/>
              <a:gd name="connsiteY1113" fmla="*/ 1133240 h 6858054"/>
              <a:gd name="connsiteX1114" fmla="*/ 4234150 w 7631184"/>
              <a:gd name="connsiteY1114" fmla="*/ 1143009 h 6858054"/>
              <a:gd name="connsiteX1115" fmla="*/ 4204844 w 7631184"/>
              <a:gd name="connsiteY1115" fmla="*/ 1133240 h 6858054"/>
              <a:gd name="connsiteX1116" fmla="*/ 4185306 w 7631184"/>
              <a:gd name="connsiteY1116" fmla="*/ 1123471 h 6858054"/>
              <a:gd name="connsiteX1117" fmla="*/ 4156001 w 7631184"/>
              <a:gd name="connsiteY1117" fmla="*/ 1113701 h 6858054"/>
              <a:gd name="connsiteX1118" fmla="*/ 4137684 w 7631184"/>
              <a:gd name="connsiteY1118" fmla="*/ 1105153 h 6858054"/>
              <a:gd name="connsiteX1119" fmla="*/ 4137322 w 7631184"/>
              <a:gd name="connsiteY1119" fmla="*/ 1105113 h 6858054"/>
              <a:gd name="connsiteX1120" fmla="*/ 4136463 w 7631184"/>
              <a:gd name="connsiteY1120" fmla="*/ 1103932 h 6858054"/>
              <a:gd name="connsiteX1121" fmla="*/ 4126695 w 7631184"/>
              <a:gd name="connsiteY1121" fmla="*/ 1103932 h 6858054"/>
              <a:gd name="connsiteX1122" fmla="*/ 4137322 w 7631184"/>
              <a:gd name="connsiteY1122" fmla="*/ 1105113 h 6858054"/>
              <a:gd name="connsiteX1123" fmla="*/ 4146232 w 7631184"/>
              <a:gd name="connsiteY1123" fmla="*/ 1117365 h 6858054"/>
              <a:gd name="connsiteX1124" fmla="*/ 4156001 w 7631184"/>
              <a:gd name="connsiteY1124" fmla="*/ 1123471 h 6858054"/>
              <a:gd name="connsiteX1125" fmla="*/ 4146232 w 7631184"/>
              <a:gd name="connsiteY1125" fmla="*/ 1123471 h 6858054"/>
              <a:gd name="connsiteX1126" fmla="*/ 4116926 w 7631184"/>
              <a:gd name="connsiteY1126" fmla="*/ 1113701 h 6858054"/>
              <a:gd name="connsiteX1127" fmla="*/ 4107157 w 7631184"/>
              <a:gd name="connsiteY1127" fmla="*/ 1113701 h 6858054"/>
              <a:gd name="connsiteX1128" fmla="*/ 4068083 w 7631184"/>
              <a:gd name="connsiteY1128" fmla="*/ 1084393 h 6858054"/>
              <a:gd name="connsiteX1129" fmla="*/ 4048546 w 7631184"/>
              <a:gd name="connsiteY1129" fmla="*/ 1074624 h 6858054"/>
              <a:gd name="connsiteX1130" fmla="*/ 4048546 w 7631184"/>
              <a:gd name="connsiteY1130" fmla="*/ 1084393 h 6858054"/>
              <a:gd name="connsiteX1131" fmla="*/ 4038777 w 7631184"/>
              <a:gd name="connsiteY1131" fmla="*/ 1084393 h 6858054"/>
              <a:gd name="connsiteX1132" fmla="*/ 3989934 w 7631184"/>
              <a:gd name="connsiteY1132" fmla="*/ 1064854 h 6858054"/>
              <a:gd name="connsiteX1133" fmla="*/ 3980166 w 7631184"/>
              <a:gd name="connsiteY1133" fmla="*/ 1064854 h 6858054"/>
              <a:gd name="connsiteX1134" fmla="*/ 3999703 w 7631184"/>
              <a:gd name="connsiteY1134" fmla="*/ 1074624 h 6858054"/>
              <a:gd name="connsiteX1135" fmla="*/ 4029009 w 7631184"/>
              <a:gd name="connsiteY1135" fmla="*/ 1084393 h 6858054"/>
              <a:gd name="connsiteX1136" fmla="*/ 4097389 w 7631184"/>
              <a:gd name="connsiteY1136" fmla="*/ 1113701 h 6858054"/>
              <a:gd name="connsiteX1137" fmla="*/ 4107157 w 7631184"/>
              <a:gd name="connsiteY1137" fmla="*/ 1123471 h 6858054"/>
              <a:gd name="connsiteX1138" fmla="*/ 4116926 w 7631184"/>
              <a:gd name="connsiteY1138" fmla="*/ 1123471 h 6858054"/>
              <a:gd name="connsiteX1139" fmla="*/ 4116926 w 7631184"/>
              <a:gd name="connsiteY1139" fmla="*/ 1133240 h 6858054"/>
              <a:gd name="connsiteX1140" fmla="*/ 4136463 w 7631184"/>
              <a:gd name="connsiteY1140" fmla="*/ 1143009 h 6858054"/>
              <a:gd name="connsiteX1141" fmla="*/ 4126695 w 7631184"/>
              <a:gd name="connsiteY1141" fmla="*/ 1143009 h 6858054"/>
              <a:gd name="connsiteX1142" fmla="*/ 4107157 w 7631184"/>
              <a:gd name="connsiteY1142" fmla="*/ 1133240 h 6858054"/>
              <a:gd name="connsiteX1143" fmla="*/ 4097389 w 7631184"/>
              <a:gd name="connsiteY1143" fmla="*/ 1123471 h 6858054"/>
              <a:gd name="connsiteX1144" fmla="*/ 4077852 w 7631184"/>
              <a:gd name="connsiteY1144" fmla="*/ 1113701 h 6858054"/>
              <a:gd name="connsiteX1145" fmla="*/ 4058314 w 7631184"/>
              <a:gd name="connsiteY1145" fmla="*/ 1113701 h 6858054"/>
              <a:gd name="connsiteX1146" fmla="*/ 4068083 w 7631184"/>
              <a:gd name="connsiteY1146" fmla="*/ 1123471 h 6858054"/>
              <a:gd name="connsiteX1147" fmla="*/ 4077852 w 7631184"/>
              <a:gd name="connsiteY1147" fmla="*/ 1123471 h 6858054"/>
              <a:gd name="connsiteX1148" fmla="*/ 4097389 w 7631184"/>
              <a:gd name="connsiteY1148" fmla="*/ 1143009 h 6858054"/>
              <a:gd name="connsiteX1149" fmla="*/ 4087620 w 7631184"/>
              <a:gd name="connsiteY1149" fmla="*/ 1143009 h 6858054"/>
              <a:gd name="connsiteX1150" fmla="*/ 4068083 w 7631184"/>
              <a:gd name="connsiteY1150" fmla="*/ 1133240 h 6858054"/>
              <a:gd name="connsiteX1151" fmla="*/ 3989934 w 7631184"/>
              <a:gd name="connsiteY1151" fmla="*/ 1103932 h 6858054"/>
              <a:gd name="connsiteX1152" fmla="*/ 3941091 w 7631184"/>
              <a:gd name="connsiteY1152" fmla="*/ 1094162 h 6858054"/>
              <a:gd name="connsiteX1153" fmla="*/ 3960628 w 7631184"/>
              <a:gd name="connsiteY1153" fmla="*/ 1094162 h 6858054"/>
              <a:gd name="connsiteX1154" fmla="*/ 3989934 w 7631184"/>
              <a:gd name="connsiteY1154" fmla="*/ 1103932 h 6858054"/>
              <a:gd name="connsiteX1155" fmla="*/ 4009471 w 7631184"/>
              <a:gd name="connsiteY1155" fmla="*/ 1113701 h 6858054"/>
              <a:gd name="connsiteX1156" fmla="*/ 4048546 w 7631184"/>
              <a:gd name="connsiteY1156" fmla="*/ 1133240 h 6858054"/>
              <a:gd name="connsiteX1157" fmla="*/ 4087620 w 7631184"/>
              <a:gd name="connsiteY1157" fmla="*/ 1152778 h 6858054"/>
              <a:gd name="connsiteX1158" fmla="*/ 4097389 w 7631184"/>
              <a:gd name="connsiteY1158" fmla="*/ 1162547 h 6858054"/>
              <a:gd name="connsiteX1159" fmla="*/ 4116926 w 7631184"/>
              <a:gd name="connsiteY1159" fmla="*/ 1172317 h 6858054"/>
              <a:gd name="connsiteX1160" fmla="*/ 4146232 w 7631184"/>
              <a:gd name="connsiteY1160" fmla="*/ 1182086 h 6858054"/>
              <a:gd name="connsiteX1161" fmla="*/ 4174317 w 7631184"/>
              <a:gd name="connsiteY1161" fmla="*/ 1191856 h 6858054"/>
              <a:gd name="connsiteX1162" fmla="*/ 4174339 w 7631184"/>
              <a:gd name="connsiteY1162" fmla="*/ 1191866 h 6858054"/>
              <a:gd name="connsiteX1163" fmla="*/ 4157527 w 7631184"/>
              <a:gd name="connsiteY1163" fmla="*/ 1192008 h 6858054"/>
              <a:gd name="connsiteX1164" fmla="*/ 4165769 w 7631184"/>
              <a:gd name="connsiteY1164" fmla="*/ 1201625 h 6858054"/>
              <a:gd name="connsiteX1165" fmla="*/ 4195075 w 7631184"/>
              <a:gd name="connsiteY1165" fmla="*/ 1211394 h 6858054"/>
              <a:gd name="connsiteX1166" fmla="*/ 4429522 w 7631184"/>
              <a:gd name="connsiteY1166" fmla="*/ 1338395 h 6858054"/>
              <a:gd name="connsiteX1167" fmla="*/ 4478365 w 7631184"/>
              <a:gd name="connsiteY1167" fmla="*/ 1367703 h 6858054"/>
              <a:gd name="connsiteX1168" fmla="*/ 4527208 w 7631184"/>
              <a:gd name="connsiteY1168" fmla="*/ 1397011 h 6858054"/>
              <a:gd name="connsiteX1169" fmla="*/ 4576051 w 7631184"/>
              <a:gd name="connsiteY1169" fmla="*/ 1436088 h 6858054"/>
              <a:gd name="connsiteX1170" fmla="*/ 4605357 w 7631184"/>
              <a:gd name="connsiteY1170" fmla="*/ 1445857 h 6858054"/>
              <a:gd name="connsiteX1171" fmla="*/ 4634663 w 7631184"/>
              <a:gd name="connsiteY1171" fmla="*/ 1465396 h 6858054"/>
              <a:gd name="connsiteX1172" fmla="*/ 4703043 w 7631184"/>
              <a:gd name="connsiteY1172" fmla="*/ 1514243 h 6858054"/>
              <a:gd name="connsiteX1173" fmla="*/ 4790960 w 7631184"/>
              <a:gd name="connsiteY1173" fmla="*/ 1563089 h 6858054"/>
              <a:gd name="connsiteX1174" fmla="*/ 4830035 w 7631184"/>
              <a:gd name="connsiteY1174" fmla="*/ 1582628 h 6858054"/>
              <a:gd name="connsiteX1175" fmla="*/ 4869109 w 7631184"/>
              <a:gd name="connsiteY1175" fmla="*/ 1602166 h 6858054"/>
              <a:gd name="connsiteX1176" fmla="*/ 4898415 w 7631184"/>
              <a:gd name="connsiteY1176" fmla="*/ 1631475 h 6858054"/>
              <a:gd name="connsiteX1177" fmla="*/ 4927721 w 7631184"/>
              <a:gd name="connsiteY1177" fmla="*/ 1651013 h 6858054"/>
              <a:gd name="connsiteX1178" fmla="*/ 4966795 w 7631184"/>
              <a:gd name="connsiteY1178" fmla="*/ 1670551 h 6858054"/>
              <a:gd name="connsiteX1179" fmla="*/ 5035176 w 7631184"/>
              <a:gd name="connsiteY1179" fmla="*/ 1719398 h 6858054"/>
              <a:gd name="connsiteX1180" fmla="*/ 5132862 w 7631184"/>
              <a:gd name="connsiteY1180" fmla="*/ 1778014 h 6858054"/>
              <a:gd name="connsiteX1181" fmla="*/ 5220779 w 7631184"/>
              <a:gd name="connsiteY1181" fmla="*/ 1836630 h 6858054"/>
              <a:gd name="connsiteX1182" fmla="*/ 5259854 w 7631184"/>
              <a:gd name="connsiteY1182" fmla="*/ 1865938 h 6858054"/>
              <a:gd name="connsiteX1183" fmla="*/ 5289160 w 7631184"/>
              <a:gd name="connsiteY1183" fmla="*/ 1885476 h 6858054"/>
              <a:gd name="connsiteX1184" fmla="*/ 5250085 w 7631184"/>
              <a:gd name="connsiteY1184" fmla="*/ 1865938 h 6858054"/>
              <a:gd name="connsiteX1185" fmla="*/ 5211011 w 7631184"/>
              <a:gd name="connsiteY1185" fmla="*/ 1836630 h 6858054"/>
              <a:gd name="connsiteX1186" fmla="*/ 5171936 w 7631184"/>
              <a:gd name="connsiteY1186" fmla="*/ 1817091 h 6858054"/>
              <a:gd name="connsiteX1187" fmla="*/ 5142630 w 7631184"/>
              <a:gd name="connsiteY1187" fmla="*/ 1797552 h 6858054"/>
              <a:gd name="connsiteX1188" fmla="*/ 5113325 w 7631184"/>
              <a:gd name="connsiteY1188" fmla="*/ 1778014 h 6858054"/>
              <a:gd name="connsiteX1189" fmla="*/ 5084019 w 7631184"/>
              <a:gd name="connsiteY1189" fmla="*/ 1758475 h 6858054"/>
              <a:gd name="connsiteX1190" fmla="*/ 5054713 w 7631184"/>
              <a:gd name="connsiteY1190" fmla="*/ 1748706 h 6858054"/>
              <a:gd name="connsiteX1191" fmla="*/ 5005870 w 7631184"/>
              <a:gd name="connsiteY1191" fmla="*/ 1719398 h 6858054"/>
              <a:gd name="connsiteX1192" fmla="*/ 4976564 w 7631184"/>
              <a:gd name="connsiteY1192" fmla="*/ 1699859 h 6858054"/>
              <a:gd name="connsiteX1193" fmla="*/ 4947258 w 7631184"/>
              <a:gd name="connsiteY1193" fmla="*/ 1680321 h 6858054"/>
              <a:gd name="connsiteX1194" fmla="*/ 4937490 w 7631184"/>
              <a:gd name="connsiteY1194" fmla="*/ 1670551 h 6858054"/>
              <a:gd name="connsiteX1195" fmla="*/ 4927721 w 7631184"/>
              <a:gd name="connsiteY1195" fmla="*/ 1660782 h 6858054"/>
              <a:gd name="connsiteX1196" fmla="*/ 4898415 w 7631184"/>
              <a:gd name="connsiteY1196" fmla="*/ 1651013 h 6858054"/>
              <a:gd name="connsiteX1197" fmla="*/ 4859341 w 7631184"/>
              <a:gd name="connsiteY1197" fmla="*/ 1621705 h 6858054"/>
              <a:gd name="connsiteX1198" fmla="*/ 4810498 w 7631184"/>
              <a:gd name="connsiteY1198" fmla="*/ 1592397 h 6858054"/>
              <a:gd name="connsiteX1199" fmla="*/ 4781192 w 7631184"/>
              <a:gd name="connsiteY1199" fmla="*/ 1572858 h 6858054"/>
              <a:gd name="connsiteX1200" fmla="*/ 4761655 w 7631184"/>
              <a:gd name="connsiteY1200" fmla="*/ 1563089 h 6858054"/>
              <a:gd name="connsiteX1201" fmla="*/ 4703043 w 7631184"/>
              <a:gd name="connsiteY1201" fmla="*/ 1533781 h 6858054"/>
              <a:gd name="connsiteX1202" fmla="*/ 4644431 w 7631184"/>
              <a:gd name="connsiteY1202" fmla="*/ 1494704 h 6858054"/>
              <a:gd name="connsiteX1203" fmla="*/ 4566282 w 7631184"/>
              <a:gd name="connsiteY1203" fmla="*/ 1445857 h 6858054"/>
              <a:gd name="connsiteX1204" fmla="*/ 4517439 w 7631184"/>
              <a:gd name="connsiteY1204" fmla="*/ 1426319 h 6858054"/>
              <a:gd name="connsiteX1205" fmla="*/ 4468596 w 7631184"/>
              <a:gd name="connsiteY1205" fmla="*/ 1397011 h 6858054"/>
              <a:gd name="connsiteX1206" fmla="*/ 4449059 w 7631184"/>
              <a:gd name="connsiteY1206" fmla="*/ 1387242 h 6858054"/>
              <a:gd name="connsiteX1207" fmla="*/ 4419753 w 7631184"/>
              <a:gd name="connsiteY1207" fmla="*/ 1367703 h 6858054"/>
              <a:gd name="connsiteX1208" fmla="*/ 4390447 w 7631184"/>
              <a:gd name="connsiteY1208" fmla="*/ 1348164 h 6858054"/>
              <a:gd name="connsiteX1209" fmla="*/ 4380679 w 7631184"/>
              <a:gd name="connsiteY1209" fmla="*/ 1348164 h 6858054"/>
              <a:gd name="connsiteX1210" fmla="*/ 4361141 w 7631184"/>
              <a:gd name="connsiteY1210" fmla="*/ 1338395 h 6858054"/>
              <a:gd name="connsiteX1211" fmla="*/ 4322067 w 7631184"/>
              <a:gd name="connsiteY1211" fmla="*/ 1318857 h 6858054"/>
              <a:gd name="connsiteX1212" fmla="*/ 4234150 w 7631184"/>
              <a:gd name="connsiteY1212" fmla="*/ 1279779 h 6858054"/>
              <a:gd name="connsiteX1213" fmla="*/ 4204844 w 7631184"/>
              <a:gd name="connsiteY1213" fmla="*/ 1270010 h 6858054"/>
              <a:gd name="connsiteX1214" fmla="*/ 4185306 w 7631184"/>
              <a:gd name="connsiteY1214" fmla="*/ 1250471 h 6858054"/>
              <a:gd name="connsiteX1215" fmla="*/ 4156001 w 7631184"/>
              <a:gd name="connsiteY1215" fmla="*/ 1240702 h 6858054"/>
              <a:gd name="connsiteX1216" fmla="*/ 4146232 w 7631184"/>
              <a:gd name="connsiteY1216" fmla="*/ 1240702 h 6858054"/>
              <a:gd name="connsiteX1217" fmla="*/ 4136463 w 7631184"/>
              <a:gd name="connsiteY1217" fmla="*/ 1230933 h 6858054"/>
              <a:gd name="connsiteX1218" fmla="*/ 4126695 w 7631184"/>
              <a:gd name="connsiteY1218" fmla="*/ 1221164 h 6858054"/>
              <a:gd name="connsiteX1219" fmla="*/ 4107157 w 7631184"/>
              <a:gd name="connsiteY1219" fmla="*/ 1221164 h 6858054"/>
              <a:gd name="connsiteX1220" fmla="*/ 4097389 w 7631184"/>
              <a:gd name="connsiteY1220" fmla="*/ 1211394 h 6858054"/>
              <a:gd name="connsiteX1221" fmla="*/ 4077852 w 7631184"/>
              <a:gd name="connsiteY1221" fmla="*/ 1201625 h 6858054"/>
              <a:gd name="connsiteX1222" fmla="*/ 4068083 w 7631184"/>
              <a:gd name="connsiteY1222" fmla="*/ 1201625 h 6858054"/>
              <a:gd name="connsiteX1223" fmla="*/ 4204844 w 7631184"/>
              <a:gd name="connsiteY1223" fmla="*/ 1279779 h 6858054"/>
              <a:gd name="connsiteX1224" fmla="*/ 4234150 w 7631184"/>
              <a:gd name="connsiteY1224" fmla="*/ 1289548 h 6858054"/>
              <a:gd name="connsiteX1225" fmla="*/ 4243918 w 7631184"/>
              <a:gd name="connsiteY1225" fmla="*/ 1299318 h 6858054"/>
              <a:gd name="connsiteX1226" fmla="*/ 4400216 w 7631184"/>
              <a:gd name="connsiteY1226" fmla="*/ 1377472 h 6858054"/>
              <a:gd name="connsiteX1227" fmla="*/ 4488133 w 7631184"/>
              <a:gd name="connsiteY1227" fmla="*/ 1436088 h 6858054"/>
              <a:gd name="connsiteX1228" fmla="*/ 4536976 w 7631184"/>
              <a:gd name="connsiteY1228" fmla="*/ 1465396 h 6858054"/>
              <a:gd name="connsiteX1229" fmla="*/ 4576051 w 7631184"/>
              <a:gd name="connsiteY1229" fmla="*/ 1484935 h 6858054"/>
              <a:gd name="connsiteX1230" fmla="*/ 4624894 w 7631184"/>
              <a:gd name="connsiteY1230" fmla="*/ 1514243 h 6858054"/>
              <a:gd name="connsiteX1231" fmla="*/ 4712811 w 7631184"/>
              <a:gd name="connsiteY1231" fmla="*/ 1563089 h 6858054"/>
              <a:gd name="connsiteX1232" fmla="*/ 4751886 w 7631184"/>
              <a:gd name="connsiteY1232" fmla="*/ 1582628 h 6858054"/>
              <a:gd name="connsiteX1233" fmla="*/ 4771423 w 7631184"/>
              <a:gd name="connsiteY1233" fmla="*/ 1602166 h 6858054"/>
              <a:gd name="connsiteX1234" fmla="*/ 4790960 w 7631184"/>
              <a:gd name="connsiteY1234" fmla="*/ 1611936 h 6858054"/>
              <a:gd name="connsiteX1235" fmla="*/ 4820266 w 7631184"/>
              <a:gd name="connsiteY1235" fmla="*/ 1631475 h 6858054"/>
              <a:gd name="connsiteX1236" fmla="*/ 4878878 w 7631184"/>
              <a:gd name="connsiteY1236" fmla="*/ 1670551 h 6858054"/>
              <a:gd name="connsiteX1237" fmla="*/ 4917952 w 7631184"/>
              <a:gd name="connsiteY1237" fmla="*/ 1699859 h 6858054"/>
              <a:gd name="connsiteX1238" fmla="*/ 4947258 w 7631184"/>
              <a:gd name="connsiteY1238" fmla="*/ 1709629 h 6858054"/>
              <a:gd name="connsiteX1239" fmla="*/ 4966795 w 7631184"/>
              <a:gd name="connsiteY1239" fmla="*/ 1729168 h 6858054"/>
              <a:gd name="connsiteX1240" fmla="*/ 4986333 w 7631184"/>
              <a:gd name="connsiteY1240" fmla="*/ 1738937 h 6858054"/>
              <a:gd name="connsiteX1241" fmla="*/ 5044944 w 7631184"/>
              <a:gd name="connsiteY1241" fmla="*/ 1778014 h 6858054"/>
              <a:gd name="connsiteX1242" fmla="*/ 5064481 w 7631184"/>
              <a:gd name="connsiteY1242" fmla="*/ 1797552 h 6858054"/>
              <a:gd name="connsiteX1243" fmla="*/ 5103556 w 7631184"/>
              <a:gd name="connsiteY1243" fmla="*/ 1817091 h 6858054"/>
              <a:gd name="connsiteX1244" fmla="*/ 5123093 w 7631184"/>
              <a:gd name="connsiteY1244" fmla="*/ 1826861 h 6858054"/>
              <a:gd name="connsiteX1245" fmla="*/ 5201242 w 7631184"/>
              <a:gd name="connsiteY1245" fmla="*/ 1885476 h 6858054"/>
              <a:gd name="connsiteX1246" fmla="*/ 5230548 w 7631184"/>
              <a:gd name="connsiteY1246" fmla="*/ 1905015 h 6858054"/>
              <a:gd name="connsiteX1247" fmla="*/ 5250085 w 7631184"/>
              <a:gd name="connsiteY1247" fmla="*/ 1914784 h 6858054"/>
              <a:gd name="connsiteX1248" fmla="*/ 5357540 w 7631184"/>
              <a:gd name="connsiteY1248" fmla="*/ 1983169 h 6858054"/>
              <a:gd name="connsiteX1249" fmla="*/ 5386846 w 7631184"/>
              <a:gd name="connsiteY1249" fmla="*/ 2002708 h 6858054"/>
              <a:gd name="connsiteX1250" fmla="*/ 5425920 w 7631184"/>
              <a:gd name="connsiteY1250" fmla="*/ 2022247 h 6858054"/>
              <a:gd name="connsiteX1251" fmla="*/ 5455226 w 7631184"/>
              <a:gd name="connsiteY1251" fmla="*/ 2041785 h 6858054"/>
              <a:gd name="connsiteX1252" fmla="*/ 5504069 w 7631184"/>
              <a:gd name="connsiteY1252" fmla="*/ 2080862 h 6858054"/>
              <a:gd name="connsiteX1253" fmla="*/ 5523606 w 7631184"/>
              <a:gd name="connsiteY1253" fmla="*/ 2090632 h 6858054"/>
              <a:gd name="connsiteX1254" fmla="*/ 5533375 w 7631184"/>
              <a:gd name="connsiteY1254" fmla="*/ 2100401 h 6858054"/>
              <a:gd name="connsiteX1255" fmla="*/ 5552912 w 7631184"/>
              <a:gd name="connsiteY1255" fmla="*/ 2110170 h 6858054"/>
              <a:gd name="connsiteX1256" fmla="*/ 5621292 w 7631184"/>
              <a:gd name="connsiteY1256" fmla="*/ 2159017 h 6858054"/>
              <a:gd name="connsiteX1257" fmla="*/ 5631061 w 7631184"/>
              <a:gd name="connsiteY1257" fmla="*/ 2168786 h 6858054"/>
              <a:gd name="connsiteX1258" fmla="*/ 5640830 w 7631184"/>
              <a:gd name="connsiteY1258" fmla="*/ 2178556 h 6858054"/>
              <a:gd name="connsiteX1259" fmla="*/ 5670135 w 7631184"/>
              <a:gd name="connsiteY1259" fmla="*/ 2198095 h 6858054"/>
              <a:gd name="connsiteX1260" fmla="*/ 5699441 w 7631184"/>
              <a:gd name="connsiteY1260" fmla="*/ 2217633 h 6858054"/>
              <a:gd name="connsiteX1261" fmla="*/ 5689673 w 7631184"/>
              <a:gd name="connsiteY1261" fmla="*/ 2198095 h 6858054"/>
              <a:gd name="connsiteX1262" fmla="*/ 5631061 w 7631184"/>
              <a:gd name="connsiteY1262" fmla="*/ 2159017 h 6858054"/>
              <a:gd name="connsiteX1263" fmla="*/ 5621292 w 7631184"/>
              <a:gd name="connsiteY1263" fmla="*/ 2149248 h 6858054"/>
              <a:gd name="connsiteX1264" fmla="*/ 5591986 w 7631184"/>
              <a:gd name="connsiteY1264" fmla="*/ 2129709 h 6858054"/>
              <a:gd name="connsiteX1265" fmla="*/ 5582218 w 7631184"/>
              <a:gd name="connsiteY1265" fmla="*/ 2119940 h 6858054"/>
              <a:gd name="connsiteX1266" fmla="*/ 5572449 w 7631184"/>
              <a:gd name="connsiteY1266" fmla="*/ 2110170 h 6858054"/>
              <a:gd name="connsiteX1267" fmla="*/ 5543143 w 7631184"/>
              <a:gd name="connsiteY1267" fmla="*/ 2080862 h 6858054"/>
              <a:gd name="connsiteX1268" fmla="*/ 5523606 w 7631184"/>
              <a:gd name="connsiteY1268" fmla="*/ 2071093 h 6858054"/>
              <a:gd name="connsiteX1269" fmla="*/ 5484532 w 7631184"/>
              <a:gd name="connsiteY1269" fmla="*/ 2041785 h 6858054"/>
              <a:gd name="connsiteX1270" fmla="*/ 5445457 w 7631184"/>
              <a:gd name="connsiteY1270" fmla="*/ 2012477 h 6858054"/>
              <a:gd name="connsiteX1271" fmla="*/ 5416151 w 7631184"/>
              <a:gd name="connsiteY1271" fmla="*/ 1992939 h 6858054"/>
              <a:gd name="connsiteX1272" fmla="*/ 5396614 w 7631184"/>
              <a:gd name="connsiteY1272" fmla="*/ 1983169 h 6858054"/>
              <a:gd name="connsiteX1273" fmla="*/ 5386846 w 7631184"/>
              <a:gd name="connsiteY1273" fmla="*/ 1963631 h 6858054"/>
              <a:gd name="connsiteX1274" fmla="*/ 5347771 w 7631184"/>
              <a:gd name="connsiteY1274" fmla="*/ 1944092 h 6858054"/>
              <a:gd name="connsiteX1275" fmla="*/ 5298928 w 7631184"/>
              <a:gd name="connsiteY1275" fmla="*/ 1914784 h 6858054"/>
              <a:gd name="connsiteX1276" fmla="*/ 5298928 w 7631184"/>
              <a:gd name="connsiteY1276" fmla="*/ 1905015 h 6858054"/>
              <a:gd name="connsiteX1277" fmla="*/ 5308697 w 7631184"/>
              <a:gd name="connsiteY1277" fmla="*/ 1895246 h 6858054"/>
              <a:gd name="connsiteX1278" fmla="*/ 5318465 w 7631184"/>
              <a:gd name="connsiteY1278" fmla="*/ 1905015 h 6858054"/>
              <a:gd name="connsiteX1279" fmla="*/ 5308697 w 7631184"/>
              <a:gd name="connsiteY1279" fmla="*/ 1905015 h 6858054"/>
              <a:gd name="connsiteX1280" fmla="*/ 5328234 w 7631184"/>
              <a:gd name="connsiteY1280" fmla="*/ 1914784 h 6858054"/>
              <a:gd name="connsiteX1281" fmla="*/ 5338003 w 7631184"/>
              <a:gd name="connsiteY1281" fmla="*/ 1924554 h 6858054"/>
              <a:gd name="connsiteX1282" fmla="*/ 5347771 w 7631184"/>
              <a:gd name="connsiteY1282" fmla="*/ 1924554 h 6858054"/>
              <a:gd name="connsiteX1283" fmla="*/ 5406383 w 7631184"/>
              <a:gd name="connsiteY1283" fmla="*/ 1963631 h 6858054"/>
              <a:gd name="connsiteX1284" fmla="*/ 5425920 w 7631184"/>
              <a:gd name="connsiteY1284" fmla="*/ 1983169 h 6858054"/>
              <a:gd name="connsiteX1285" fmla="*/ 5464995 w 7631184"/>
              <a:gd name="connsiteY1285" fmla="*/ 2012477 h 6858054"/>
              <a:gd name="connsiteX1286" fmla="*/ 5513838 w 7631184"/>
              <a:gd name="connsiteY1286" fmla="*/ 2051554 h 6858054"/>
              <a:gd name="connsiteX1287" fmla="*/ 5533375 w 7631184"/>
              <a:gd name="connsiteY1287" fmla="*/ 2051554 h 6858054"/>
              <a:gd name="connsiteX1288" fmla="*/ 5562681 w 7631184"/>
              <a:gd name="connsiteY1288" fmla="*/ 2080862 h 6858054"/>
              <a:gd name="connsiteX1289" fmla="*/ 5582218 w 7631184"/>
              <a:gd name="connsiteY1289" fmla="*/ 2090632 h 6858054"/>
              <a:gd name="connsiteX1290" fmla="*/ 5631061 w 7631184"/>
              <a:gd name="connsiteY1290" fmla="*/ 2129709 h 6858054"/>
              <a:gd name="connsiteX1291" fmla="*/ 5640830 w 7631184"/>
              <a:gd name="connsiteY1291" fmla="*/ 2139479 h 6858054"/>
              <a:gd name="connsiteX1292" fmla="*/ 5670135 w 7631184"/>
              <a:gd name="connsiteY1292" fmla="*/ 2159017 h 6858054"/>
              <a:gd name="connsiteX1293" fmla="*/ 5699441 w 7631184"/>
              <a:gd name="connsiteY1293" fmla="*/ 2178556 h 6858054"/>
              <a:gd name="connsiteX1294" fmla="*/ 5709210 w 7631184"/>
              <a:gd name="connsiteY1294" fmla="*/ 2198095 h 6858054"/>
              <a:gd name="connsiteX1295" fmla="*/ 5758053 w 7631184"/>
              <a:gd name="connsiteY1295" fmla="*/ 2237172 h 6858054"/>
              <a:gd name="connsiteX1296" fmla="*/ 5816665 w 7631184"/>
              <a:gd name="connsiteY1296" fmla="*/ 2286018 h 6858054"/>
              <a:gd name="connsiteX1297" fmla="*/ 5826433 w 7631184"/>
              <a:gd name="connsiteY1297" fmla="*/ 2295788 h 6858054"/>
              <a:gd name="connsiteX1298" fmla="*/ 5885045 w 7631184"/>
              <a:gd name="connsiteY1298" fmla="*/ 2334865 h 6858054"/>
              <a:gd name="connsiteX1299" fmla="*/ 5904582 w 7631184"/>
              <a:gd name="connsiteY1299" fmla="*/ 2354403 h 6858054"/>
              <a:gd name="connsiteX1300" fmla="*/ 5924119 w 7631184"/>
              <a:gd name="connsiteY1300" fmla="*/ 2373942 h 6858054"/>
              <a:gd name="connsiteX1301" fmla="*/ 5933888 w 7631184"/>
              <a:gd name="connsiteY1301" fmla="*/ 2383711 h 6858054"/>
              <a:gd name="connsiteX1302" fmla="*/ 5963194 w 7631184"/>
              <a:gd name="connsiteY1302" fmla="*/ 2413019 h 6858054"/>
              <a:gd name="connsiteX1303" fmla="*/ 5963194 w 7631184"/>
              <a:gd name="connsiteY1303" fmla="*/ 2422788 h 6858054"/>
              <a:gd name="connsiteX1304" fmla="*/ 5953425 w 7631184"/>
              <a:gd name="connsiteY1304" fmla="*/ 2413019 h 6858054"/>
              <a:gd name="connsiteX1305" fmla="*/ 5943657 w 7631184"/>
              <a:gd name="connsiteY1305" fmla="*/ 2403250 h 6858054"/>
              <a:gd name="connsiteX1306" fmla="*/ 5933888 w 7631184"/>
              <a:gd name="connsiteY1306" fmla="*/ 2403250 h 6858054"/>
              <a:gd name="connsiteX1307" fmla="*/ 5933888 w 7631184"/>
              <a:gd name="connsiteY1307" fmla="*/ 2393481 h 6858054"/>
              <a:gd name="connsiteX1308" fmla="*/ 5924119 w 7631184"/>
              <a:gd name="connsiteY1308" fmla="*/ 2383711 h 6858054"/>
              <a:gd name="connsiteX1309" fmla="*/ 5914351 w 7631184"/>
              <a:gd name="connsiteY1309" fmla="*/ 2383711 h 6858054"/>
              <a:gd name="connsiteX1310" fmla="*/ 5894813 w 7631184"/>
              <a:gd name="connsiteY1310" fmla="*/ 2364173 h 6858054"/>
              <a:gd name="connsiteX1311" fmla="*/ 5885045 w 7631184"/>
              <a:gd name="connsiteY1311" fmla="*/ 2354403 h 6858054"/>
              <a:gd name="connsiteX1312" fmla="*/ 5865508 w 7631184"/>
              <a:gd name="connsiteY1312" fmla="*/ 2344634 h 6858054"/>
              <a:gd name="connsiteX1313" fmla="*/ 5845970 w 7631184"/>
              <a:gd name="connsiteY1313" fmla="*/ 2334865 h 6858054"/>
              <a:gd name="connsiteX1314" fmla="*/ 5806896 w 7631184"/>
              <a:gd name="connsiteY1314" fmla="*/ 2305557 h 6858054"/>
              <a:gd name="connsiteX1315" fmla="*/ 5806896 w 7631184"/>
              <a:gd name="connsiteY1315" fmla="*/ 2295788 h 6858054"/>
              <a:gd name="connsiteX1316" fmla="*/ 5797127 w 7631184"/>
              <a:gd name="connsiteY1316" fmla="*/ 2286018 h 6858054"/>
              <a:gd name="connsiteX1317" fmla="*/ 5767822 w 7631184"/>
              <a:gd name="connsiteY1317" fmla="*/ 2266480 h 6858054"/>
              <a:gd name="connsiteX1318" fmla="*/ 5748284 w 7631184"/>
              <a:gd name="connsiteY1318" fmla="*/ 2256710 h 6858054"/>
              <a:gd name="connsiteX1319" fmla="*/ 5718978 w 7631184"/>
              <a:gd name="connsiteY1319" fmla="*/ 2237172 h 6858054"/>
              <a:gd name="connsiteX1320" fmla="*/ 5679904 w 7631184"/>
              <a:gd name="connsiteY1320" fmla="*/ 2227402 h 6858054"/>
              <a:gd name="connsiteX1321" fmla="*/ 5689673 w 7631184"/>
              <a:gd name="connsiteY1321" fmla="*/ 2237172 h 6858054"/>
              <a:gd name="connsiteX1322" fmla="*/ 5709210 w 7631184"/>
              <a:gd name="connsiteY1322" fmla="*/ 2246941 h 6858054"/>
              <a:gd name="connsiteX1323" fmla="*/ 5728747 w 7631184"/>
              <a:gd name="connsiteY1323" fmla="*/ 2256710 h 6858054"/>
              <a:gd name="connsiteX1324" fmla="*/ 5738516 w 7631184"/>
              <a:gd name="connsiteY1324" fmla="*/ 2266480 h 6858054"/>
              <a:gd name="connsiteX1325" fmla="*/ 5748284 w 7631184"/>
              <a:gd name="connsiteY1325" fmla="*/ 2276249 h 6858054"/>
              <a:gd name="connsiteX1326" fmla="*/ 5767822 w 7631184"/>
              <a:gd name="connsiteY1326" fmla="*/ 2295788 h 6858054"/>
              <a:gd name="connsiteX1327" fmla="*/ 5787359 w 7631184"/>
              <a:gd name="connsiteY1327" fmla="*/ 2305557 h 6858054"/>
              <a:gd name="connsiteX1328" fmla="*/ 5797127 w 7631184"/>
              <a:gd name="connsiteY1328" fmla="*/ 2315326 h 6858054"/>
              <a:gd name="connsiteX1329" fmla="*/ 5806896 w 7631184"/>
              <a:gd name="connsiteY1329" fmla="*/ 2315326 h 6858054"/>
              <a:gd name="connsiteX1330" fmla="*/ 5806896 w 7631184"/>
              <a:gd name="connsiteY1330" fmla="*/ 2325095 h 6858054"/>
              <a:gd name="connsiteX1331" fmla="*/ 5836202 w 7631184"/>
              <a:gd name="connsiteY1331" fmla="*/ 2344634 h 6858054"/>
              <a:gd name="connsiteX1332" fmla="*/ 5865508 w 7631184"/>
              <a:gd name="connsiteY1332" fmla="*/ 2364173 h 6858054"/>
              <a:gd name="connsiteX1333" fmla="*/ 5924119 w 7631184"/>
              <a:gd name="connsiteY1333" fmla="*/ 2403250 h 6858054"/>
              <a:gd name="connsiteX1334" fmla="*/ 5933888 w 7631184"/>
              <a:gd name="connsiteY1334" fmla="*/ 2413019 h 6858054"/>
              <a:gd name="connsiteX1335" fmla="*/ 5953425 w 7631184"/>
              <a:gd name="connsiteY1335" fmla="*/ 2422788 h 6858054"/>
              <a:gd name="connsiteX1336" fmla="*/ 5972962 w 7631184"/>
              <a:gd name="connsiteY1336" fmla="*/ 2452096 h 6858054"/>
              <a:gd name="connsiteX1337" fmla="*/ 5992500 w 7631184"/>
              <a:gd name="connsiteY1337" fmla="*/ 2461866 h 6858054"/>
              <a:gd name="connsiteX1338" fmla="*/ 6002268 w 7631184"/>
              <a:gd name="connsiteY1338" fmla="*/ 2471635 h 6858054"/>
              <a:gd name="connsiteX1339" fmla="*/ 6002268 w 7631184"/>
              <a:gd name="connsiteY1339" fmla="*/ 2461866 h 6858054"/>
              <a:gd name="connsiteX1340" fmla="*/ 6012037 w 7631184"/>
              <a:gd name="connsiteY1340" fmla="*/ 2471635 h 6858054"/>
              <a:gd name="connsiteX1341" fmla="*/ 6012037 w 7631184"/>
              <a:gd name="connsiteY1341" fmla="*/ 2481404 h 6858054"/>
              <a:gd name="connsiteX1342" fmla="*/ 6021805 w 7631184"/>
              <a:gd name="connsiteY1342" fmla="*/ 2481404 h 6858054"/>
              <a:gd name="connsiteX1343" fmla="*/ 6051111 w 7631184"/>
              <a:gd name="connsiteY1343" fmla="*/ 2500943 h 6858054"/>
              <a:gd name="connsiteX1344" fmla="*/ 6060880 w 7631184"/>
              <a:gd name="connsiteY1344" fmla="*/ 2520482 h 6858054"/>
              <a:gd name="connsiteX1345" fmla="*/ 6070648 w 7631184"/>
              <a:gd name="connsiteY1345" fmla="*/ 2520482 h 6858054"/>
              <a:gd name="connsiteX1346" fmla="*/ 6070648 w 7631184"/>
              <a:gd name="connsiteY1346" fmla="*/ 2530251 h 6858054"/>
              <a:gd name="connsiteX1347" fmla="*/ 6080417 w 7631184"/>
              <a:gd name="connsiteY1347" fmla="*/ 2530251 h 6858054"/>
              <a:gd name="connsiteX1348" fmla="*/ 6090186 w 7631184"/>
              <a:gd name="connsiteY1348" fmla="*/ 2540020 h 6858054"/>
              <a:gd name="connsiteX1349" fmla="*/ 6080417 w 7631184"/>
              <a:gd name="connsiteY1349" fmla="*/ 2540020 h 6858054"/>
              <a:gd name="connsiteX1350" fmla="*/ 6090186 w 7631184"/>
              <a:gd name="connsiteY1350" fmla="*/ 2549789 h 6858054"/>
              <a:gd name="connsiteX1351" fmla="*/ 6129260 w 7631184"/>
              <a:gd name="connsiteY1351" fmla="*/ 2579097 h 6858054"/>
              <a:gd name="connsiteX1352" fmla="*/ 6139029 w 7631184"/>
              <a:gd name="connsiteY1352" fmla="*/ 2588867 h 6858054"/>
              <a:gd name="connsiteX1353" fmla="*/ 6158566 w 7631184"/>
              <a:gd name="connsiteY1353" fmla="*/ 2608406 h 6858054"/>
              <a:gd name="connsiteX1354" fmla="*/ 6197640 w 7631184"/>
              <a:gd name="connsiteY1354" fmla="*/ 2637713 h 6858054"/>
              <a:gd name="connsiteX1355" fmla="*/ 6217178 w 7631184"/>
              <a:gd name="connsiteY1355" fmla="*/ 2657252 h 6858054"/>
              <a:gd name="connsiteX1356" fmla="*/ 6236715 w 7631184"/>
              <a:gd name="connsiteY1356" fmla="*/ 2667021 h 6858054"/>
              <a:gd name="connsiteX1357" fmla="*/ 6256252 w 7631184"/>
              <a:gd name="connsiteY1357" fmla="*/ 2686560 h 6858054"/>
              <a:gd name="connsiteX1358" fmla="*/ 6285558 w 7631184"/>
              <a:gd name="connsiteY1358" fmla="*/ 2706099 h 6858054"/>
              <a:gd name="connsiteX1359" fmla="*/ 6295327 w 7631184"/>
              <a:gd name="connsiteY1359" fmla="*/ 2715868 h 6858054"/>
              <a:gd name="connsiteX1360" fmla="*/ 6305095 w 7631184"/>
              <a:gd name="connsiteY1360" fmla="*/ 2715868 h 6858054"/>
              <a:gd name="connsiteX1361" fmla="*/ 6314864 w 7631184"/>
              <a:gd name="connsiteY1361" fmla="*/ 2725637 h 6858054"/>
              <a:gd name="connsiteX1362" fmla="*/ 6324632 w 7631184"/>
              <a:gd name="connsiteY1362" fmla="*/ 2735406 h 6858054"/>
              <a:gd name="connsiteX1363" fmla="*/ 6344170 w 7631184"/>
              <a:gd name="connsiteY1363" fmla="*/ 2745176 h 6858054"/>
              <a:gd name="connsiteX1364" fmla="*/ 6353938 w 7631184"/>
              <a:gd name="connsiteY1364" fmla="*/ 2754945 h 6858054"/>
              <a:gd name="connsiteX1365" fmla="*/ 6373475 w 7631184"/>
              <a:gd name="connsiteY1365" fmla="*/ 2764714 h 6858054"/>
              <a:gd name="connsiteX1366" fmla="*/ 6412550 w 7631184"/>
              <a:gd name="connsiteY1366" fmla="*/ 2794022 h 6858054"/>
              <a:gd name="connsiteX1367" fmla="*/ 6441856 w 7631184"/>
              <a:gd name="connsiteY1367" fmla="*/ 2813561 h 6858054"/>
              <a:gd name="connsiteX1368" fmla="*/ 6471162 w 7631184"/>
              <a:gd name="connsiteY1368" fmla="*/ 2833099 h 6858054"/>
              <a:gd name="connsiteX1369" fmla="*/ 6480930 w 7631184"/>
              <a:gd name="connsiteY1369" fmla="*/ 2842869 h 6858054"/>
              <a:gd name="connsiteX1370" fmla="*/ 6490699 w 7631184"/>
              <a:gd name="connsiteY1370" fmla="*/ 2852638 h 6858054"/>
              <a:gd name="connsiteX1371" fmla="*/ 6520005 w 7631184"/>
              <a:gd name="connsiteY1371" fmla="*/ 2881946 h 6858054"/>
              <a:gd name="connsiteX1372" fmla="*/ 6529773 w 7631184"/>
              <a:gd name="connsiteY1372" fmla="*/ 2891715 h 6858054"/>
              <a:gd name="connsiteX1373" fmla="*/ 6529773 w 7631184"/>
              <a:gd name="connsiteY1373" fmla="*/ 2881946 h 6858054"/>
              <a:gd name="connsiteX1374" fmla="*/ 6539542 w 7631184"/>
              <a:gd name="connsiteY1374" fmla="*/ 2891715 h 6858054"/>
              <a:gd name="connsiteX1375" fmla="*/ 6549310 w 7631184"/>
              <a:gd name="connsiteY1375" fmla="*/ 2901485 h 6858054"/>
              <a:gd name="connsiteX1376" fmla="*/ 6559079 w 7631184"/>
              <a:gd name="connsiteY1376" fmla="*/ 2901485 h 6858054"/>
              <a:gd name="connsiteX1377" fmla="*/ 6559079 w 7631184"/>
              <a:gd name="connsiteY1377" fmla="*/ 2911254 h 6858054"/>
              <a:gd name="connsiteX1378" fmla="*/ 6578616 w 7631184"/>
              <a:gd name="connsiteY1378" fmla="*/ 2930792 h 6858054"/>
              <a:gd name="connsiteX1379" fmla="*/ 6568848 w 7631184"/>
              <a:gd name="connsiteY1379" fmla="*/ 2930792 h 6858054"/>
              <a:gd name="connsiteX1380" fmla="*/ 6559079 w 7631184"/>
              <a:gd name="connsiteY1380" fmla="*/ 2921023 h 6858054"/>
              <a:gd name="connsiteX1381" fmla="*/ 6539542 w 7631184"/>
              <a:gd name="connsiteY1381" fmla="*/ 2911254 h 6858054"/>
              <a:gd name="connsiteX1382" fmla="*/ 6529773 w 7631184"/>
              <a:gd name="connsiteY1382" fmla="*/ 2901485 h 6858054"/>
              <a:gd name="connsiteX1383" fmla="*/ 6524889 w 7631184"/>
              <a:gd name="connsiteY1383" fmla="*/ 2900264 h 6858054"/>
              <a:gd name="connsiteX1384" fmla="*/ 6524346 w 7631184"/>
              <a:gd name="connsiteY1384" fmla="*/ 2899313 h 6858054"/>
              <a:gd name="connsiteX1385" fmla="*/ 6523668 w 7631184"/>
              <a:gd name="connsiteY1385" fmla="*/ 2897821 h 6858054"/>
              <a:gd name="connsiteX1386" fmla="*/ 6523432 w 7631184"/>
              <a:gd name="connsiteY1386" fmla="*/ 2897714 h 6858054"/>
              <a:gd name="connsiteX1387" fmla="*/ 6520005 w 7631184"/>
              <a:gd name="connsiteY1387" fmla="*/ 2891715 h 6858054"/>
              <a:gd name="connsiteX1388" fmla="*/ 6506573 w 7631184"/>
              <a:gd name="connsiteY1388" fmla="*/ 2886831 h 6858054"/>
              <a:gd name="connsiteX1389" fmla="*/ 6500468 w 7631184"/>
              <a:gd name="connsiteY1389" fmla="*/ 2881947 h 6858054"/>
              <a:gd name="connsiteX1390" fmla="*/ 6496804 w 7631184"/>
              <a:gd name="connsiteY1390" fmla="*/ 2878283 h 6858054"/>
              <a:gd name="connsiteX1391" fmla="*/ 6490699 w 7631184"/>
              <a:gd name="connsiteY1391" fmla="*/ 2872177 h 6858054"/>
              <a:gd name="connsiteX1392" fmla="*/ 6500467 w 7631184"/>
              <a:gd name="connsiteY1392" fmla="*/ 2881946 h 6858054"/>
              <a:gd name="connsiteX1393" fmla="*/ 6500468 w 7631184"/>
              <a:gd name="connsiteY1393" fmla="*/ 2881947 h 6858054"/>
              <a:gd name="connsiteX1394" fmla="*/ 6510236 w 7631184"/>
              <a:gd name="connsiteY1394" fmla="*/ 2891715 h 6858054"/>
              <a:gd name="connsiteX1395" fmla="*/ 6523432 w 7631184"/>
              <a:gd name="connsiteY1395" fmla="*/ 2897714 h 6858054"/>
              <a:gd name="connsiteX1396" fmla="*/ 6524346 w 7631184"/>
              <a:gd name="connsiteY1396" fmla="*/ 2899313 h 6858054"/>
              <a:gd name="connsiteX1397" fmla="*/ 6529773 w 7631184"/>
              <a:gd name="connsiteY1397" fmla="*/ 2911254 h 6858054"/>
              <a:gd name="connsiteX1398" fmla="*/ 6539542 w 7631184"/>
              <a:gd name="connsiteY1398" fmla="*/ 2921023 h 6858054"/>
              <a:gd name="connsiteX1399" fmla="*/ 6549310 w 7631184"/>
              <a:gd name="connsiteY1399" fmla="*/ 2930792 h 6858054"/>
              <a:gd name="connsiteX1400" fmla="*/ 6568848 w 7631184"/>
              <a:gd name="connsiteY1400" fmla="*/ 2940562 h 6858054"/>
              <a:gd name="connsiteX1401" fmla="*/ 6588385 w 7631184"/>
              <a:gd name="connsiteY1401" fmla="*/ 2960100 h 6858054"/>
              <a:gd name="connsiteX1402" fmla="*/ 6607922 w 7631184"/>
              <a:gd name="connsiteY1402" fmla="*/ 2969870 h 6858054"/>
              <a:gd name="connsiteX1403" fmla="*/ 6617691 w 7631184"/>
              <a:gd name="connsiteY1403" fmla="*/ 2979639 h 6858054"/>
              <a:gd name="connsiteX1404" fmla="*/ 6627459 w 7631184"/>
              <a:gd name="connsiteY1404" fmla="*/ 2989408 h 6858054"/>
              <a:gd name="connsiteX1405" fmla="*/ 6656765 w 7631184"/>
              <a:gd name="connsiteY1405" fmla="*/ 3008947 h 6858054"/>
              <a:gd name="connsiteX1406" fmla="*/ 6627459 w 7631184"/>
              <a:gd name="connsiteY1406" fmla="*/ 2999178 h 6858054"/>
              <a:gd name="connsiteX1407" fmla="*/ 6617691 w 7631184"/>
              <a:gd name="connsiteY1407" fmla="*/ 2989408 h 6858054"/>
              <a:gd name="connsiteX1408" fmla="*/ 6607922 w 7631184"/>
              <a:gd name="connsiteY1408" fmla="*/ 2979639 h 6858054"/>
              <a:gd name="connsiteX1409" fmla="*/ 6578616 w 7631184"/>
              <a:gd name="connsiteY1409" fmla="*/ 2960100 h 6858054"/>
              <a:gd name="connsiteX1410" fmla="*/ 6539542 w 7631184"/>
              <a:gd name="connsiteY1410" fmla="*/ 2930792 h 6858054"/>
              <a:gd name="connsiteX1411" fmla="*/ 6500467 w 7631184"/>
              <a:gd name="connsiteY1411" fmla="*/ 2901485 h 6858054"/>
              <a:gd name="connsiteX1412" fmla="*/ 6471162 w 7631184"/>
              <a:gd name="connsiteY1412" fmla="*/ 2872177 h 6858054"/>
              <a:gd name="connsiteX1413" fmla="*/ 6461393 w 7631184"/>
              <a:gd name="connsiteY1413" fmla="*/ 2862407 h 6858054"/>
              <a:gd name="connsiteX1414" fmla="*/ 6451624 w 7631184"/>
              <a:gd name="connsiteY1414" fmla="*/ 2862407 h 6858054"/>
              <a:gd name="connsiteX1415" fmla="*/ 6422318 w 7631184"/>
              <a:gd name="connsiteY1415" fmla="*/ 2842869 h 6858054"/>
              <a:gd name="connsiteX1416" fmla="*/ 6393013 w 7631184"/>
              <a:gd name="connsiteY1416" fmla="*/ 2813561 h 6858054"/>
              <a:gd name="connsiteX1417" fmla="*/ 6353938 w 7631184"/>
              <a:gd name="connsiteY1417" fmla="*/ 2794022 h 6858054"/>
              <a:gd name="connsiteX1418" fmla="*/ 6373475 w 7631184"/>
              <a:gd name="connsiteY1418" fmla="*/ 2813561 h 6858054"/>
              <a:gd name="connsiteX1419" fmla="*/ 6393013 w 7631184"/>
              <a:gd name="connsiteY1419" fmla="*/ 2833099 h 6858054"/>
              <a:gd name="connsiteX1420" fmla="*/ 6412550 w 7631184"/>
              <a:gd name="connsiteY1420" fmla="*/ 2842869 h 6858054"/>
              <a:gd name="connsiteX1421" fmla="*/ 6422318 w 7631184"/>
              <a:gd name="connsiteY1421" fmla="*/ 2852638 h 6858054"/>
              <a:gd name="connsiteX1422" fmla="*/ 6451624 w 7631184"/>
              <a:gd name="connsiteY1422" fmla="*/ 2872177 h 6858054"/>
              <a:gd name="connsiteX1423" fmla="*/ 6461393 w 7631184"/>
              <a:gd name="connsiteY1423" fmla="*/ 2881946 h 6858054"/>
              <a:gd name="connsiteX1424" fmla="*/ 6471162 w 7631184"/>
              <a:gd name="connsiteY1424" fmla="*/ 2891715 h 6858054"/>
              <a:gd name="connsiteX1425" fmla="*/ 6480930 w 7631184"/>
              <a:gd name="connsiteY1425" fmla="*/ 2901485 h 6858054"/>
              <a:gd name="connsiteX1426" fmla="*/ 6490699 w 7631184"/>
              <a:gd name="connsiteY1426" fmla="*/ 2901485 h 6858054"/>
              <a:gd name="connsiteX1427" fmla="*/ 6500467 w 7631184"/>
              <a:gd name="connsiteY1427" fmla="*/ 2911254 h 6858054"/>
              <a:gd name="connsiteX1428" fmla="*/ 6510236 w 7631184"/>
              <a:gd name="connsiteY1428" fmla="*/ 2911254 h 6858054"/>
              <a:gd name="connsiteX1429" fmla="*/ 6510236 w 7631184"/>
              <a:gd name="connsiteY1429" fmla="*/ 2921023 h 6858054"/>
              <a:gd name="connsiteX1430" fmla="*/ 6520005 w 7631184"/>
              <a:gd name="connsiteY1430" fmla="*/ 2921023 h 6858054"/>
              <a:gd name="connsiteX1431" fmla="*/ 6529773 w 7631184"/>
              <a:gd name="connsiteY1431" fmla="*/ 2930792 h 6858054"/>
              <a:gd name="connsiteX1432" fmla="*/ 6539542 w 7631184"/>
              <a:gd name="connsiteY1432" fmla="*/ 2940562 h 6858054"/>
              <a:gd name="connsiteX1433" fmla="*/ 6549310 w 7631184"/>
              <a:gd name="connsiteY1433" fmla="*/ 2950331 h 6858054"/>
              <a:gd name="connsiteX1434" fmla="*/ 6559079 w 7631184"/>
              <a:gd name="connsiteY1434" fmla="*/ 2950331 h 6858054"/>
              <a:gd name="connsiteX1435" fmla="*/ 6578616 w 7631184"/>
              <a:gd name="connsiteY1435" fmla="*/ 2969870 h 6858054"/>
              <a:gd name="connsiteX1436" fmla="*/ 6588385 w 7631184"/>
              <a:gd name="connsiteY1436" fmla="*/ 2979639 h 6858054"/>
              <a:gd name="connsiteX1437" fmla="*/ 6598153 w 7631184"/>
              <a:gd name="connsiteY1437" fmla="*/ 2979639 h 6858054"/>
              <a:gd name="connsiteX1438" fmla="*/ 6607922 w 7631184"/>
              <a:gd name="connsiteY1438" fmla="*/ 2989408 h 6858054"/>
              <a:gd name="connsiteX1439" fmla="*/ 6607922 w 7631184"/>
              <a:gd name="connsiteY1439" fmla="*/ 2999178 h 6858054"/>
              <a:gd name="connsiteX1440" fmla="*/ 6627459 w 7631184"/>
              <a:gd name="connsiteY1440" fmla="*/ 3008947 h 6858054"/>
              <a:gd name="connsiteX1441" fmla="*/ 6656765 w 7631184"/>
              <a:gd name="connsiteY1441" fmla="*/ 3038255 h 6858054"/>
              <a:gd name="connsiteX1442" fmla="*/ 6676302 w 7631184"/>
              <a:gd name="connsiteY1442" fmla="*/ 3048024 h 6858054"/>
              <a:gd name="connsiteX1443" fmla="*/ 6686071 w 7631184"/>
              <a:gd name="connsiteY1443" fmla="*/ 3057793 h 6858054"/>
              <a:gd name="connsiteX1444" fmla="*/ 6725145 w 7631184"/>
              <a:gd name="connsiteY1444" fmla="*/ 3087101 h 6858054"/>
              <a:gd name="connsiteX1445" fmla="*/ 6734914 w 7631184"/>
              <a:gd name="connsiteY1445" fmla="*/ 3096871 h 6858054"/>
              <a:gd name="connsiteX1446" fmla="*/ 6744683 w 7631184"/>
              <a:gd name="connsiteY1446" fmla="*/ 3106640 h 6858054"/>
              <a:gd name="connsiteX1447" fmla="*/ 6754451 w 7631184"/>
              <a:gd name="connsiteY1447" fmla="*/ 3116409 h 6858054"/>
              <a:gd name="connsiteX1448" fmla="*/ 6754451 w 7631184"/>
              <a:gd name="connsiteY1448" fmla="*/ 3126179 h 6858054"/>
              <a:gd name="connsiteX1449" fmla="*/ 6773988 w 7631184"/>
              <a:gd name="connsiteY1449" fmla="*/ 3135948 h 6858054"/>
              <a:gd name="connsiteX1450" fmla="*/ 6803294 w 7631184"/>
              <a:gd name="connsiteY1450" fmla="*/ 3155487 h 6858054"/>
              <a:gd name="connsiteX1451" fmla="*/ 6822832 w 7631184"/>
              <a:gd name="connsiteY1451" fmla="*/ 3175025 h 6858054"/>
              <a:gd name="connsiteX1452" fmla="*/ 6832600 w 7631184"/>
              <a:gd name="connsiteY1452" fmla="*/ 3184794 h 6858054"/>
              <a:gd name="connsiteX1453" fmla="*/ 6842369 w 7631184"/>
              <a:gd name="connsiteY1453" fmla="*/ 3194564 h 6858054"/>
              <a:gd name="connsiteX1454" fmla="*/ 6852137 w 7631184"/>
              <a:gd name="connsiteY1454" fmla="*/ 3204333 h 6858054"/>
              <a:gd name="connsiteX1455" fmla="*/ 6861906 w 7631184"/>
              <a:gd name="connsiteY1455" fmla="*/ 3214102 h 6858054"/>
              <a:gd name="connsiteX1456" fmla="*/ 6871675 w 7631184"/>
              <a:gd name="connsiteY1456" fmla="*/ 3214102 h 6858054"/>
              <a:gd name="connsiteX1457" fmla="*/ 6871675 w 7631184"/>
              <a:gd name="connsiteY1457" fmla="*/ 3223872 h 6858054"/>
              <a:gd name="connsiteX1458" fmla="*/ 6900980 w 7631184"/>
              <a:gd name="connsiteY1458" fmla="*/ 3243410 h 6858054"/>
              <a:gd name="connsiteX1459" fmla="*/ 6910749 w 7631184"/>
              <a:gd name="connsiteY1459" fmla="*/ 3253180 h 6858054"/>
              <a:gd name="connsiteX1460" fmla="*/ 6940055 w 7631184"/>
              <a:gd name="connsiteY1460" fmla="*/ 3272718 h 6858054"/>
              <a:gd name="connsiteX1461" fmla="*/ 6959592 w 7631184"/>
              <a:gd name="connsiteY1461" fmla="*/ 3302026 h 6858054"/>
              <a:gd name="connsiteX1462" fmla="*/ 6969361 w 7631184"/>
              <a:gd name="connsiteY1462" fmla="*/ 3311795 h 6858054"/>
              <a:gd name="connsiteX1463" fmla="*/ 6998667 w 7631184"/>
              <a:gd name="connsiteY1463" fmla="*/ 3331334 h 6858054"/>
              <a:gd name="connsiteX1464" fmla="*/ 7008435 w 7631184"/>
              <a:gd name="connsiteY1464" fmla="*/ 3341103 h 6858054"/>
              <a:gd name="connsiteX1465" fmla="*/ 7008435 w 7631184"/>
              <a:gd name="connsiteY1465" fmla="*/ 3350873 h 6858054"/>
              <a:gd name="connsiteX1466" fmla="*/ 6998667 w 7631184"/>
              <a:gd name="connsiteY1466" fmla="*/ 3350873 h 6858054"/>
              <a:gd name="connsiteX1467" fmla="*/ 6988898 w 7631184"/>
              <a:gd name="connsiteY1467" fmla="*/ 3341103 h 6858054"/>
              <a:gd name="connsiteX1468" fmla="*/ 6979129 w 7631184"/>
              <a:gd name="connsiteY1468" fmla="*/ 3331334 h 6858054"/>
              <a:gd name="connsiteX1469" fmla="*/ 6969361 w 7631184"/>
              <a:gd name="connsiteY1469" fmla="*/ 3321565 h 6858054"/>
              <a:gd name="connsiteX1470" fmla="*/ 6949823 w 7631184"/>
              <a:gd name="connsiteY1470" fmla="*/ 3311795 h 6858054"/>
              <a:gd name="connsiteX1471" fmla="*/ 6930286 w 7631184"/>
              <a:gd name="connsiteY1471" fmla="*/ 3292257 h 6858054"/>
              <a:gd name="connsiteX1472" fmla="*/ 6910749 w 7631184"/>
              <a:gd name="connsiteY1472" fmla="*/ 3282488 h 6858054"/>
              <a:gd name="connsiteX1473" fmla="*/ 6891212 w 7631184"/>
              <a:gd name="connsiteY1473" fmla="*/ 3262949 h 6858054"/>
              <a:gd name="connsiteX1474" fmla="*/ 6852137 w 7631184"/>
              <a:gd name="connsiteY1474" fmla="*/ 3243410 h 6858054"/>
              <a:gd name="connsiteX1475" fmla="*/ 6832600 w 7631184"/>
              <a:gd name="connsiteY1475" fmla="*/ 3223872 h 6858054"/>
              <a:gd name="connsiteX1476" fmla="*/ 6813063 w 7631184"/>
              <a:gd name="connsiteY1476" fmla="*/ 3204333 h 6858054"/>
              <a:gd name="connsiteX1477" fmla="*/ 6803294 w 7631184"/>
              <a:gd name="connsiteY1477" fmla="*/ 3194564 h 6858054"/>
              <a:gd name="connsiteX1478" fmla="*/ 6793526 w 7631184"/>
              <a:gd name="connsiteY1478" fmla="*/ 3184794 h 6858054"/>
              <a:gd name="connsiteX1479" fmla="*/ 6773988 w 7631184"/>
              <a:gd name="connsiteY1479" fmla="*/ 3175025 h 6858054"/>
              <a:gd name="connsiteX1480" fmla="*/ 6754451 w 7631184"/>
              <a:gd name="connsiteY1480" fmla="*/ 3165256 h 6858054"/>
              <a:gd name="connsiteX1481" fmla="*/ 6737435 w 7631184"/>
              <a:gd name="connsiteY1481" fmla="*/ 3150760 h 6858054"/>
              <a:gd name="connsiteX1482" fmla="*/ 6734914 w 7631184"/>
              <a:gd name="connsiteY1482" fmla="*/ 3145717 h 6858054"/>
              <a:gd name="connsiteX1483" fmla="*/ 6731516 w 7631184"/>
              <a:gd name="connsiteY1483" fmla="*/ 3145717 h 6858054"/>
              <a:gd name="connsiteX1484" fmla="*/ 6721482 w 7631184"/>
              <a:gd name="connsiteY1484" fmla="*/ 3137169 h 6858054"/>
              <a:gd name="connsiteX1485" fmla="*/ 6695840 w 7631184"/>
              <a:gd name="connsiteY1485" fmla="*/ 3116409 h 6858054"/>
              <a:gd name="connsiteX1486" fmla="*/ 6676302 w 7631184"/>
              <a:gd name="connsiteY1486" fmla="*/ 3096871 h 6858054"/>
              <a:gd name="connsiteX1487" fmla="*/ 6666534 w 7631184"/>
              <a:gd name="connsiteY1487" fmla="*/ 3087101 h 6858054"/>
              <a:gd name="connsiteX1488" fmla="*/ 6656765 w 7631184"/>
              <a:gd name="connsiteY1488" fmla="*/ 3087101 h 6858054"/>
              <a:gd name="connsiteX1489" fmla="*/ 6637228 w 7631184"/>
              <a:gd name="connsiteY1489" fmla="*/ 3067563 h 6858054"/>
              <a:gd name="connsiteX1490" fmla="*/ 6637228 w 7631184"/>
              <a:gd name="connsiteY1490" fmla="*/ 3077332 h 6858054"/>
              <a:gd name="connsiteX1491" fmla="*/ 6656765 w 7631184"/>
              <a:gd name="connsiteY1491" fmla="*/ 3087101 h 6858054"/>
              <a:gd name="connsiteX1492" fmla="*/ 6676302 w 7631184"/>
              <a:gd name="connsiteY1492" fmla="*/ 3106640 h 6858054"/>
              <a:gd name="connsiteX1493" fmla="*/ 6686071 w 7631184"/>
              <a:gd name="connsiteY1493" fmla="*/ 3116409 h 6858054"/>
              <a:gd name="connsiteX1494" fmla="*/ 6695840 w 7631184"/>
              <a:gd name="connsiteY1494" fmla="*/ 3126179 h 6858054"/>
              <a:gd name="connsiteX1495" fmla="*/ 6705608 w 7631184"/>
              <a:gd name="connsiteY1495" fmla="*/ 3135948 h 6858054"/>
              <a:gd name="connsiteX1496" fmla="*/ 6715377 w 7631184"/>
              <a:gd name="connsiteY1496" fmla="*/ 3135948 h 6858054"/>
              <a:gd name="connsiteX1497" fmla="*/ 6715377 w 7631184"/>
              <a:gd name="connsiteY1497" fmla="*/ 3145717 h 6858054"/>
              <a:gd name="connsiteX1498" fmla="*/ 6715377 w 7631184"/>
              <a:gd name="connsiteY1498" fmla="*/ 3155487 h 6858054"/>
              <a:gd name="connsiteX1499" fmla="*/ 6725145 w 7631184"/>
              <a:gd name="connsiteY1499" fmla="*/ 3155487 h 6858054"/>
              <a:gd name="connsiteX1500" fmla="*/ 6725145 w 7631184"/>
              <a:gd name="connsiteY1500" fmla="*/ 3165256 h 6858054"/>
              <a:gd name="connsiteX1501" fmla="*/ 6734914 w 7631184"/>
              <a:gd name="connsiteY1501" fmla="*/ 3165256 h 6858054"/>
              <a:gd name="connsiteX1502" fmla="*/ 6744683 w 7631184"/>
              <a:gd name="connsiteY1502" fmla="*/ 3175025 h 6858054"/>
              <a:gd name="connsiteX1503" fmla="*/ 6764220 w 7631184"/>
              <a:gd name="connsiteY1503" fmla="*/ 3194564 h 6858054"/>
              <a:gd name="connsiteX1504" fmla="*/ 6773988 w 7631184"/>
              <a:gd name="connsiteY1504" fmla="*/ 3204333 h 6858054"/>
              <a:gd name="connsiteX1505" fmla="*/ 6793526 w 7631184"/>
              <a:gd name="connsiteY1505" fmla="*/ 3214102 h 6858054"/>
              <a:gd name="connsiteX1506" fmla="*/ 6803294 w 7631184"/>
              <a:gd name="connsiteY1506" fmla="*/ 3223872 h 6858054"/>
              <a:gd name="connsiteX1507" fmla="*/ 6813063 w 7631184"/>
              <a:gd name="connsiteY1507" fmla="*/ 3233641 h 6858054"/>
              <a:gd name="connsiteX1508" fmla="*/ 6822832 w 7631184"/>
              <a:gd name="connsiteY1508" fmla="*/ 3243410 h 6858054"/>
              <a:gd name="connsiteX1509" fmla="*/ 6832600 w 7631184"/>
              <a:gd name="connsiteY1509" fmla="*/ 3253180 h 6858054"/>
              <a:gd name="connsiteX1510" fmla="*/ 6852137 w 7631184"/>
              <a:gd name="connsiteY1510" fmla="*/ 3272718 h 6858054"/>
              <a:gd name="connsiteX1511" fmla="*/ 6871675 w 7631184"/>
              <a:gd name="connsiteY1511" fmla="*/ 3282488 h 6858054"/>
              <a:gd name="connsiteX1512" fmla="*/ 6881443 w 7631184"/>
              <a:gd name="connsiteY1512" fmla="*/ 3302026 h 6858054"/>
              <a:gd name="connsiteX1513" fmla="*/ 6871675 w 7631184"/>
              <a:gd name="connsiteY1513" fmla="*/ 3292257 h 6858054"/>
              <a:gd name="connsiteX1514" fmla="*/ 6881443 w 7631184"/>
              <a:gd name="connsiteY1514" fmla="*/ 3302026 h 6858054"/>
              <a:gd name="connsiteX1515" fmla="*/ 6891212 w 7631184"/>
              <a:gd name="connsiteY1515" fmla="*/ 3302026 h 6858054"/>
              <a:gd name="connsiteX1516" fmla="*/ 6900980 w 7631184"/>
              <a:gd name="connsiteY1516" fmla="*/ 3311795 h 6858054"/>
              <a:gd name="connsiteX1517" fmla="*/ 6930286 w 7631184"/>
              <a:gd name="connsiteY1517" fmla="*/ 3341103 h 6858054"/>
              <a:gd name="connsiteX1518" fmla="*/ 6940055 w 7631184"/>
              <a:gd name="connsiteY1518" fmla="*/ 3350873 h 6858054"/>
              <a:gd name="connsiteX1519" fmla="*/ 6949823 w 7631184"/>
              <a:gd name="connsiteY1519" fmla="*/ 3360642 h 6858054"/>
              <a:gd name="connsiteX1520" fmla="*/ 6969361 w 7631184"/>
              <a:gd name="connsiteY1520" fmla="*/ 3370411 h 6858054"/>
              <a:gd name="connsiteX1521" fmla="*/ 6979129 w 7631184"/>
              <a:gd name="connsiteY1521" fmla="*/ 3389950 h 6858054"/>
              <a:gd name="connsiteX1522" fmla="*/ 6969361 w 7631184"/>
              <a:gd name="connsiteY1522" fmla="*/ 3389950 h 6858054"/>
              <a:gd name="connsiteX1523" fmla="*/ 6959592 w 7631184"/>
              <a:gd name="connsiteY1523" fmla="*/ 3380181 h 6858054"/>
              <a:gd name="connsiteX1524" fmla="*/ 6949823 w 7631184"/>
              <a:gd name="connsiteY1524" fmla="*/ 3371633 h 6858054"/>
              <a:gd name="connsiteX1525" fmla="*/ 6945784 w 7631184"/>
              <a:gd name="connsiteY1525" fmla="*/ 3371128 h 6858054"/>
              <a:gd name="connsiteX1526" fmla="*/ 6942497 w 7631184"/>
              <a:gd name="connsiteY1526" fmla="*/ 3365527 h 6858054"/>
              <a:gd name="connsiteX1527" fmla="*/ 6938952 w 7631184"/>
              <a:gd name="connsiteY1527" fmla="*/ 3361587 h 6858054"/>
              <a:gd name="connsiteX1528" fmla="*/ 6938834 w 7631184"/>
              <a:gd name="connsiteY1528" fmla="*/ 3360642 h 6858054"/>
              <a:gd name="connsiteX1529" fmla="*/ 6930286 w 7631184"/>
              <a:gd name="connsiteY1529" fmla="*/ 3350873 h 6858054"/>
              <a:gd name="connsiteX1530" fmla="*/ 6929026 w 7631184"/>
              <a:gd name="connsiteY1530" fmla="*/ 3350558 h 6858054"/>
              <a:gd name="connsiteX1531" fmla="*/ 6920518 w 7631184"/>
              <a:gd name="connsiteY1531" fmla="*/ 3341103 h 6858054"/>
              <a:gd name="connsiteX1532" fmla="*/ 6925402 w 7631184"/>
              <a:gd name="connsiteY1532" fmla="*/ 3349652 h 6858054"/>
              <a:gd name="connsiteX1533" fmla="*/ 6929026 w 7631184"/>
              <a:gd name="connsiteY1533" fmla="*/ 3350558 h 6858054"/>
              <a:gd name="connsiteX1534" fmla="*/ 6938952 w 7631184"/>
              <a:gd name="connsiteY1534" fmla="*/ 3361587 h 6858054"/>
              <a:gd name="connsiteX1535" fmla="*/ 6940055 w 7631184"/>
              <a:gd name="connsiteY1535" fmla="*/ 3370411 h 6858054"/>
              <a:gd name="connsiteX1536" fmla="*/ 6930286 w 7631184"/>
              <a:gd name="connsiteY1536" fmla="*/ 3360642 h 6858054"/>
              <a:gd name="connsiteX1537" fmla="*/ 6925402 w 7631184"/>
              <a:gd name="connsiteY1537" fmla="*/ 3360642 h 6858054"/>
              <a:gd name="connsiteX1538" fmla="*/ 6924181 w 7631184"/>
              <a:gd name="connsiteY1538" fmla="*/ 3360642 h 6858054"/>
              <a:gd name="connsiteX1539" fmla="*/ 6920518 w 7631184"/>
              <a:gd name="connsiteY1539" fmla="*/ 3360642 h 6858054"/>
              <a:gd name="connsiteX1540" fmla="*/ 6861906 w 7631184"/>
              <a:gd name="connsiteY1540" fmla="*/ 3311795 h 6858054"/>
              <a:gd name="connsiteX1541" fmla="*/ 6852137 w 7631184"/>
              <a:gd name="connsiteY1541" fmla="*/ 3302026 h 6858054"/>
              <a:gd name="connsiteX1542" fmla="*/ 6842369 w 7631184"/>
              <a:gd name="connsiteY1542" fmla="*/ 3292257 h 6858054"/>
              <a:gd name="connsiteX1543" fmla="*/ 6832600 w 7631184"/>
              <a:gd name="connsiteY1543" fmla="*/ 3282488 h 6858054"/>
              <a:gd name="connsiteX1544" fmla="*/ 6832600 w 7631184"/>
              <a:gd name="connsiteY1544" fmla="*/ 3292257 h 6858054"/>
              <a:gd name="connsiteX1545" fmla="*/ 6842369 w 7631184"/>
              <a:gd name="connsiteY1545" fmla="*/ 3302026 h 6858054"/>
              <a:gd name="connsiteX1546" fmla="*/ 6852137 w 7631184"/>
              <a:gd name="connsiteY1546" fmla="*/ 3311795 h 6858054"/>
              <a:gd name="connsiteX1547" fmla="*/ 6861906 w 7631184"/>
              <a:gd name="connsiteY1547" fmla="*/ 3311795 h 6858054"/>
              <a:gd name="connsiteX1548" fmla="*/ 6861906 w 7631184"/>
              <a:gd name="connsiteY1548" fmla="*/ 3321565 h 6858054"/>
              <a:gd name="connsiteX1549" fmla="*/ 6852137 w 7631184"/>
              <a:gd name="connsiteY1549" fmla="*/ 3331334 h 6858054"/>
              <a:gd name="connsiteX1550" fmla="*/ 6850916 w 7631184"/>
              <a:gd name="connsiteY1550" fmla="*/ 3330113 h 6858054"/>
              <a:gd name="connsiteX1551" fmla="*/ 6849918 w 7631184"/>
              <a:gd name="connsiteY1551" fmla="*/ 3329115 h 6858054"/>
              <a:gd name="connsiteX1552" fmla="*/ 6846032 w 7631184"/>
              <a:gd name="connsiteY1552" fmla="*/ 3325228 h 6858054"/>
              <a:gd name="connsiteX1553" fmla="*/ 6832600 w 7631184"/>
              <a:gd name="connsiteY1553" fmla="*/ 3311795 h 6858054"/>
              <a:gd name="connsiteX1554" fmla="*/ 6842369 w 7631184"/>
              <a:gd name="connsiteY1554" fmla="*/ 3321565 h 6858054"/>
              <a:gd name="connsiteX1555" fmla="*/ 6849918 w 7631184"/>
              <a:gd name="connsiteY1555" fmla="*/ 3329115 h 6858054"/>
              <a:gd name="connsiteX1556" fmla="*/ 6852137 w 7631184"/>
              <a:gd name="connsiteY1556" fmla="*/ 3331334 h 6858054"/>
              <a:gd name="connsiteX1557" fmla="*/ 6861906 w 7631184"/>
              <a:gd name="connsiteY1557" fmla="*/ 3341103 h 6858054"/>
              <a:gd name="connsiteX1558" fmla="*/ 6881443 w 7631184"/>
              <a:gd name="connsiteY1558" fmla="*/ 3360642 h 6858054"/>
              <a:gd name="connsiteX1559" fmla="*/ 6910749 w 7631184"/>
              <a:gd name="connsiteY1559" fmla="*/ 3380181 h 6858054"/>
              <a:gd name="connsiteX1560" fmla="*/ 6920518 w 7631184"/>
              <a:gd name="connsiteY1560" fmla="*/ 3389950 h 6858054"/>
              <a:gd name="connsiteX1561" fmla="*/ 6930286 w 7631184"/>
              <a:gd name="connsiteY1561" fmla="*/ 3389950 h 6858054"/>
              <a:gd name="connsiteX1562" fmla="*/ 6940055 w 7631184"/>
              <a:gd name="connsiteY1562" fmla="*/ 3409489 h 6858054"/>
              <a:gd name="connsiteX1563" fmla="*/ 6959592 w 7631184"/>
              <a:gd name="connsiteY1563" fmla="*/ 3419258 h 6858054"/>
              <a:gd name="connsiteX1564" fmla="*/ 6969361 w 7631184"/>
              <a:gd name="connsiteY1564" fmla="*/ 3429027 h 6858054"/>
              <a:gd name="connsiteX1565" fmla="*/ 6979129 w 7631184"/>
              <a:gd name="connsiteY1565" fmla="*/ 3438796 h 6858054"/>
              <a:gd name="connsiteX1566" fmla="*/ 6979129 w 7631184"/>
              <a:gd name="connsiteY1566" fmla="*/ 3448566 h 6858054"/>
              <a:gd name="connsiteX1567" fmla="*/ 6988898 w 7631184"/>
              <a:gd name="connsiteY1567" fmla="*/ 3458335 h 6858054"/>
              <a:gd name="connsiteX1568" fmla="*/ 6998667 w 7631184"/>
              <a:gd name="connsiteY1568" fmla="*/ 3468104 h 6858054"/>
              <a:gd name="connsiteX1569" fmla="*/ 7008435 w 7631184"/>
              <a:gd name="connsiteY1569" fmla="*/ 3477874 h 6858054"/>
              <a:gd name="connsiteX1570" fmla="*/ 7018204 w 7631184"/>
              <a:gd name="connsiteY1570" fmla="*/ 3487643 h 6858054"/>
              <a:gd name="connsiteX1571" fmla="*/ 7037741 w 7631184"/>
              <a:gd name="connsiteY1571" fmla="*/ 3507182 h 6858054"/>
              <a:gd name="connsiteX1572" fmla="*/ 7057278 w 7631184"/>
              <a:gd name="connsiteY1572" fmla="*/ 3516951 h 6858054"/>
              <a:gd name="connsiteX1573" fmla="*/ 7057278 w 7631184"/>
              <a:gd name="connsiteY1573" fmla="*/ 3526720 h 6858054"/>
              <a:gd name="connsiteX1574" fmla="*/ 7047510 w 7631184"/>
              <a:gd name="connsiteY1574" fmla="*/ 3516951 h 6858054"/>
              <a:gd name="connsiteX1575" fmla="*/ 7008435 w 7631184"/>
              <a:gd name="connsiteY1575" fmla="*/ 3487643 h 6858054"/>
              <a:gd name="connsiteX1576" fmla="*/ 6998667 w 7631184"/>
              <a:gd name="connsiteY1576" fmla="*/ 3477874 h 6858054"/>
              <a:gd name="connsiteX1577" fmla="*/ 6979129 w 7631184"/>
              <a:gd name="connsiteY1577" fmla="*/ 3458335 h 6858054"/>
              <a:gd name="connsiteX1578" fmla="*/ 6944939 w 7631184"/>
              <a:gd name="connsiteY1578" fmla="*/ 3433912 h 6858054"/>
              <a:gd name="connsiteX1579" fmla="*/ 6917261 w 7631184"/>
              <a:gd name="connsiteY1579" fmla="*/ 3414141 h 6858054"/>
              <a:gd name="connsiteX1580" fmla="*/ 6911970 w 7631184"/>
              <a:gd name="connsiteY1580" fmla="*/ 3405825 h 6858054"/>
              <a:gd name="connsiteX1581" fmla="*/ 6910749 w 7631184"/>
              <a:gd name="connsiteY1581" fmla="*/ 3399719 h 6858054"/>
              <a:gd name="connsiteX1582" fmla="*/ 6910749 w 7631184"/>
              <a:gd name="connsiteY1582" fmla="*/ 3409489 h 6858054"/>
              <a:gd name="connsiteX1583" fmla="*/ 6917261 w 7631184"/>
              <a:gd name="connsiteY1583" fmla="*/ 3414141 h 6858054"/>
              <a:gd name="connsiteX1584" fmla="*/ 6920518 w 7631184"/>
              <a:gd name="connsiteY1584" fmla="*/ 3419258 h 6858054"/>
              <a:gd name="connsiteX1585" fmla="*/ 6959592 w 7631184"/>
              <a:gd name="connsiteY1585" fmla="*/ 3458335 h 6858054"/>
              <a:gd name="connsiteX1586" fmla="*/ 6949823 w 7631184"/>
              <a:gd name="connsiteY1586" fmla="*/ 3458335 h 6858054"/>
              <a:gd name="connsiteX1587" fmla="*/ 6959592 w 7631184"/>
              <a:gd name="connsiteY1587" fmla="*/ 3468104 h 6858054"/>
              <a:gd name="connsiteX1588" fmla="*/ 6979129 w 7631184"/>
              <a:gd name="connsiteY1588" fmla="*/ 3477874 h 6858054"/>
              <a:gd name="connsiteX1589" fmla="*/ 6988898 w 7631184"/>
              <a:gd name="connsiteY1589" fmla="*/ 3487643 h 6858054"/>
              <a:gd name="connsiteX1590" fmla="*/ 7008435 w 7631184"/>
              <a:gd name="connsiteY1590" fmla="*/ 3507182 h 6858054"/>
              <a:gd name="connsiteX1591" fmla="*/ 7008435 w 7631184"/>
              <a:gd name="connsiteY1591" fmla="*/ 3516951 h 6858054"/>
              <a:gd name="connsiteX1592" fmla="*/ 7018204 w 7631184"/>
              <a:gd name="connsiteY1592" fmla="*/ 3526720 h 6858054"/>
              <a:gd name="connsiteX1593" fmla="*/ 6979129 w 7631184"/>
              <a:gd name="connsiteY1593" fmla="*/ 3497412 h 6858054"/>
              <a:gd name="connsiteX1594" fmla="*/ 6969361 w 7631184"/>
              <a:gd name="connsiteY1594" fmla="*/ 3487643 h 6858054"/>
              <a:gd name="connsiteX1595" fmla="*/ 6968140 w 7631184"/>
              <a:gd name="connsiteY1595" fmla="*/ 3487643 h 6858054"/>
              <a:gd name="connsiteX1596" fmla="*/ 6964477 w 7631184"/>
              <a:gd name="connsiteY1596" fmla="*/ 3487643 h 6858054"/>
              <a:gd name="connsiteX1597" fmla="*/ 6960813 w 7631184"/>
              <a:gd name="connsiteY1597" fmla="*/ 3487643 h 6858054"/>
              <a:gd name="connsiteX1598" fmla="*/ 6959592 w 7631184"/>
              <a:gd name="connsiteY1598" fmla="*/ 3487643 h 6858054"/>
              <a:gd name="connsiteX1599" fmla="*/ 6949823 w 7631184"/>
              <a:gd name="connsiteY1599" fmla="*/ 3477874 h 6858054"/>
              <a:gd name="connsiteX1600" fmla="*/ 6920518 w 7631184"/>
              <a:gd name="connsiteY1600" fmla="*/ 3448566 h 6858054"/>
              <a:gd name="connsiteX1601" fmla="*/ 6900980 w 7631184"/>
              <a:gd name="connsiteY1601" fmla="*/ 3438796 h 6858054"/>
              <a:gd name="connsiteX1602" fmla="*/ 6900980 w 7631184"/>
              <a:gd name="connsiteY1602" fmla="*/ 3429027 h 6858054"/>
              <a:gd name="connsiteX1603" fmla="*/ 6881443 w 7631184"/>
              <a:gd name="connsiteY1603" fmla="*/ 3419258 h 6858054"/>
              <a:gd name="connsiteX1604" fmla="*/ 6852137 w 7631184"/>
              <a:gd name="connsiteY1604" fmla="*/ 3389950 h 6858054"/>
              <a:gd name="connsiteX1605" fmla="*/ 6832600 w 7631184"/>
              <a:gd name="connsiteY1605" fmla="*/ 3380181 h 6858054"/>
              <a:gd name="connsiteX1606" fmla="*/ 6822832 w 7631184"/>
              <a:gd name="connsiteY1606" fmla="*/ 3370411 h 6858054"/>
              <a:gd name="connsiteX1607" fmla="*/ 6813063 w 7631184"/>
              <a:gd name="connsiteY1607" fmla="*/ 3360642 h 6858054"/>
              <a:gd name="connsiteX1608" fmla="*/ 6803294 w 7631184"/>
              <a:gd name="connsiteY1608" fmla="*/ 3350873 h 6858054"/>
              <a:gd name="connsiteX1609" fmla="*/ 6793526 w 7631184"/>
              <a:gd name="connsiteY1609" fmla="*/ 3341103 h 6858054"/>
              <a:gd name="connsiteX1610" fmla="*/ 6783757 w 7631184"/>
              <a:gd name="connsiteY1610" fmla="*/ 3331334 h 6858054"/>
              <a:gd name="connsiteX1611" fmla="*/ 6773988 w 7631184"/>
              <a:gd name="connsiteY1611" fmla="*/ 3321565 h 6858054"/>
              <a:gd name="connsiteX1612" fmla="*/ 6764220 w 7631184"/>
              <a:gd name="connsiteY1612" fmla="*/ 3321565 h 6858054"/>
              <a:gd name="connsiteX1613" fmla="*/ 6734914 w 7631184"/>
              <a:gd name="connsiteY1613" fmla="*/ 3302026 h 6858054"/>
              <a:gd name="connsiteX1614" fmla="*/ 6725145 w 7631184"/>
              <a:gd name="connsiteY1614" fmla="*/ 3302026 h 6858054"/>
              <a:gd name="connsiteX1615" fmla="*/ 6715377 w 7631184"/>
              <a:gd name="connsiteY1615" fmla="*/ 3292257 h 6858054"/>
              <a:gd name="connsiteX1616" fmla="*/ 6686071 w 7631184"/>
              <a:gd name="connsiteY1616" fmla="*/ 3262949 h 6858054"/>
              <a:gd name="connsiteX1617" fmla="*/ 6656765 w 7631184"/>
              <a:gd name="connsiteY1617" fmla="*/ 3243410 h 6858054"/>
              <a:gd name="connsiteX1618" fmla="*/ 6650660 w 7631184"/>
              <a:gd name="connsiteY1618" fmla="*/ 3237305 h 6858054"/>
              <a:gd name="connsiteX1619" fmla="*/ 6649214 w 7631184"/>
              <a:gd name="connsiteY1619" fmla="*/ 3235859 h 6858054"/>
              <a:gd name="connsiteX1620" fmla="*/ 6643333 w 7631184"/>
              <a:gd name="connsiteY1620" fmla="*/ 3229978 h 6858054"/>
              <a:gd name="connsiteX1621" fmla="*/ 6637228 w 7631184"/>
              <a:gd name="connsiteY1621" fmla="*/ 3223872 h 6858054"/>
              <a:gd name="connsiteX1622" fmla="*/ 6649214 w 7631184"/>
              <a:gd name="connsiteY1622" fmla="*/ 3235859 h 6858054"/>
              <a:gd name="connsiteX1623" fmla="*/ 6656765 w 7631184"/>
              <a:gd name="connsiteY1623" fmla="*/ 3243410 h 6858054"/>
              <a:gd name="connsiteX1624" fmla="*/ 6686071 w 7631184"/>
              <a:gd name="connsiteY1624" fmla="*/ 3272718 h 6858054"/>
              <a:gd name="connsiteX1625" fmla="*/ 6715377 w 7631184"/>
              <a:gd name="connsiteY1625" fmla="*/ 3292257 h 6858054"/>
              <a:gd name="connsiteX1626" fmla="*/ 6725145 w 7631184"/>
              <a:gd name="connsiteY1626" fmla="*/ 3302026 h 6858054"/>
              <a:gd name="connsiteX1627" fmla="*/ 6744683 w 7631184"/>
              <a:gd name="connsiteY1627" fmla="*/ 3321565 h 6858054"/>
              <a:gd name="connsiteX1628" fmla="*/ 6764220 w 7631184"/>
              <a:gd name="connsiteY1628" fmla="*/ 3331334 h 6858054"/>
              <a:gd name="connsiteX1629" fmla="*/ 6783757 w 7631184"/>
              <a:gd name="connsiteY1629" fmla="*/ 3341103 h 6858054"/>
              <a:gd name="connsiteX1630" fmla="*/ 6783757 w 7631184"/>
              <a:gd name="connsiteY1630" fmla="*/ 3350873 h 6858054"/>
              <a:gd name="connsiteX1631" fmla="*/ 6803294 w 7631184"/>
              <a:gd name="connsiteY1631" fmla="*/ 3370411 h 6858054"/>
              <a:gd name="connsiteX1632" fmla="*/ 6803294 w 7631184"/>
              <a:gd name="connsiteY1632" fmla="*/ 3380181 h 6858054"/>
              <a:gd name="connsiteX1633" fmla="*/ 6822832 w 7631184"/>
              <a:gd name="connsiteY1633" fmla="*/ 3389950 h 6858054"/>
              <a:gd name="connsiteX1634" fmla="*/ 6852137 w 7631184"/>
              <a:gd name="connsiteY1634" fmla="*/ 3419258 h 6858054"/>
              <a:gd name="connsiteX1635" fmla="*/ 6871675 w 7631184"/>
              <a:gd name="connsiteY1635" fmla="*/ 3429027 h 6858054"/>
              <a:gd name="connsiteX1636" fmla="*/ 6881443 w 7631184"/>
              <a:gd name="connsiteY1636" fmla="*/ 3438796 h 6858054"/>
              <a:gd name="connsiteX1637" fmla="*/ 6900980 w 7631184"/>
              <a:gd name="connsiteY1637" fmla="*/ 3458335 h 6858054"/>
              <a:gd name="connsiteX1638" fmla="*/ 6910749 w 7631184"/>
              <a:gd name="connsiteY1638" fmla="*/ 3458335 h 6858054"/>
              <a:gd name="connsiteX1639" fmla="*/ 6920518 w 7631184"/>
              <a:gd name="connsiteY1639" fmla="*/ 3468104 h 6858054"/>
              <a:gd name="connsiteX1640" fmla="*/ 6920518 w 7631184"/>
              <a:gd name="connsiteY1640" fmla="*/ 3477874 h 6858054"/>
              <a:gd name="connsiteX1641" fmla="*/ 6930286 w 7631184"/>
              <a:gd name="connsiteY1641" fmla="*/ 3487643 h 6858054"/>
              <a:gd name="connsiteX1642" fmla="*/ 6940055 w 7631184"/>
              <a:gd name="connsiteY1642" fmla="*/ 3487643 h 6858054"/>
              <a:gd name="connsiteX1643" fmla="*/ 6949823 w 7631184"/>
              <a:gd name="connsiteY1643" fmla="*/ 3497412 h 6858054"/>
              <a:gd name="connsiteX1644" fmla="*/ 6969361 w 7631184"/>
              <a:gd name="connsiteY1644" fmla="*/ 3516951 h 6858054"/>
              <a:gd name="connsiteX1645" fmla="*/ 6998667 w 7631184"/>
              <a:gd name="connsiteY1645" fmla="*/ 3536490 h 6858054"/>
              <a:gd name="connsiteX1646" fmla="*/ 7018204 w 7631184"/>
              <a:gd name="connsiteY1646" fmla="*/ 3556028 h 6858054"/>
              <a:gd name="connsiteX1647" fmla="*/ 7027972 w 7631184"/>
              <a:gd name="connsiteY1647" fmla="*/ 3575567 h 6858054"/>
              <a:gd name="connsiteX1648" fmla="*/ 7037741 w 7631184"/>
              <a:gd name="connsiteY1648" fmla="*/ 3585336 h 6858054"/>
              <a:gd name="connsiteX1649" fmla="*/ 7008435 w 7631184"/>
              <a:gd name="connsiteY1649" fmla="*/ 3556028 h 6858054"/>
              <a:gd name="connsiteX1650" fmla="*/ 6988898 w 7631184"/>
              <a:gd name="connsiteY1650" fmla="*/ 3536490 h 6858054"/>
              <a:gd name="connsiteX1651" fmla="*/ 6969361 w 7631184"/>
              <a:gd name="connsiteY1651" fmla="*/ 3526720 h 6858054"/>
              <a:gd name="connsiteX1652" fmla="*/ 6959592 w 7631184"/>
              <a:gd name="connsiteY1652" fmla="*/ 3516951 h 6858054"/>
              <a:gd name="connsiteX1653" fmla="*/ 6959592 w 7631184"/>
              <a:gd name="connsiteY1653" fmla="*/ 3526720 h 6858054"/>
              <a:gd name="connsiteX1654" fmla="*/ 6969361 w 7631184"/>
              <a:gd name="connsiteY1654" fmla="*/ 3536490 h 6858054"/>
              <a:gd name="connsiteX1655" fmla="*/ 6979129 w 7631184"/>
              <a:gd name="connsiteY1655" fmla="*/ 3546259 h 6858054"/>
              <a:gd name="connsiteX1656" fmla="*/ 6988898 w 7631184"/>
              <a:gd name="connsiteY1656" fmla="*/ 3556028 h 6858054"/>
              <a:gd name="connsiteX1657" fmla="*/ 7008435 w 7631184"/>
              <a:gd name="connsiteY1657" fmla="*/ 3575567 h 6858054"/>
              <a:gd name="connsiteX1658" fmla="*/ 7008435 w 7631184"/>
              <a:gd name="connsiteY1658" fmla="*/ 3585336 h 6858054"/>
              <a:gd name="connsiteX1659" fmla="*/ 6998667 w 7631184"/>
              <a:gd name="connsiteY1659" fmla="*/ 3585336 h 6858054"/>
              <a:gd name="connsiteX1660" fmla="*/ 6998667 w 7631184"/>
              <a:gd name="connsiteY1660" fmla="*/ 3575567 h 6858054"/>
              <a:gd name="connsiteX1661" fmla="*/ 6969361 w 7631184"/>
              <a:gd name="connsiteY1661" fmla="*/ 3556028 h 6858054"/>
              <a:gd name="connsiteX1662" fmla="*/ 6949823 w 7631184"/>
              <a:gd name="connsiteY1662" fmla="*/ 3526720 h 6858054"/>
              <a:gd name="connsiteX1663" fmla="*/ 6920518 w 7631184"/>
              <a:gd name="connsiteY1663" fmla="*/ 3507182 h 6858054"/>
              <a:gd name="connsiteX1664" fmla="*/ 6910749 w 7631184"/>
              <a:gd name="connsiteY1664" fmla="*/ 3497412 h 6858054"/>
              <a:gd name="connsiteX1665" fmla="*/ 6900980 w 7631184"/>
              <a:gd name="connsiteY1665" fmla="*/ 3497412 h 6858054"/>
              <a:gd name="connsiteX1666" fmla="*/ 6910749 w 7631184"/>
              <a:gd name="connsiteY1666" fmla="*/ 3507182 h 6858054"/>
              <a:gd name="connsiteX1667" fmla="*/ 6949823 w 7631184"/>
              <a:gd name="connsiteY1667" fmla="*/ 3536490 h 6858054"/>
              <a:gd name="connsiteX1668" fmla="*/ 6969361 w 7631184"/>
              <a:gd name="connsiteY1668" fmla="*/ 3556028 h 6858054"/>
              <a:gd name="connsiteX1669" fmla="*/ 6988898 w 7631184"/>
              <a:gd name="connsiteY1669" fmla="*/ 3575567 h 6858054"/>
              <a:gd name="connsiteX1670" fmla="*/ 6998667 w 7631184"/>
              <a:gd name="connsiteY1670" fmla="*/ 3595105 h 6858054"/>
              <a:gd name="connsiteX1671" fmla="*/ 7027972 w 7631184"/>
              <a:gd name="connsiteY1671" fmla="*/ 3614644 h 6858054"/>
              <a:gd name="connsiteX1672" fmla="*/ 7037741 w 7631184"/>
              <a:gd name="connsiteY1672" fmla="*/ 3624413 h 6858054"/>
              <a:gd name="connsiteX1673" fmla="*/ 7086584 w 7631184"/>
              <a:gd name="connsiteY1673" fmla="*/ 3673260 h 6858054"/>
              <a:gd name="connsiteX1674" fmla="*/ 7096353 w 7631184"/>
              <a:gd name="connsiteY1674" fmla="*/ 3683029 h 6858054"/>
              <a:gd name="connsiteX1675" fmla="*/ 7115890 w 7631184"/>
              <a:gd name="connsiteY1675" fmla="*/ 3712337 h 6858054"/>
              <a:gd name="connsiteX1676" fmla="*/ 7125658 w 7631184"/>
              <a:gd name="connsiteY1676" fmla="*/ 3722106 h 6858054"/>
              <a:gd name="connsiteX1677" fmla="*/ 7184270 w 7631184"/>
              <a:gd name="connsiteY1677" fmla="*/ 3780722 h 6858054"/>
              <a:gd name="connsiteX1678" fmla="*/ 7223345 w 7631184"/>
              <a:gd name="connsiteY1678" fmla="*/ 3819799 h 6858054"/>
              <a:gd name="connsiteX1679" fmla="*/ 7272188 w 7631184"/>
              <a:gd name="connsiteY1679" fmla="*/ 3868646 h 6858054"/>
              <a:gd name="connsiteX1680" fmla="*/ 7291725 w 7631184"/>
              <a:gd name="connsiteY1680" fmla="*/ 3888185 h 6858054"/>
              <a:gd name="connsiteX1681" fmla="*/ 7301493 w 7631184"/>
              <a:gd name="connsiteY1681" fmla="*/ 3907723 h 6858054"/>
              <a:gd name="connsiteX1682" fmla="*/ 7321031 w 7631184"/>
              <a:gd name="connsiteY1682" fmla="*/ 3917493 h 6858054"/>
              <a:gd name="connsiteX1683" fmla="*/ 7330799 w 7631184"/>
              <a:gd name="connsiteY1683" fmla="*/ 3937031 h 6858054"/>
              <a:gd name="connsiteX1684" fmla="*/ 7350337 w 7631184"/>
              <a:gd name="connsiteY1684" fmla="*/ 3946800 h 6858054"/>
              <a:gd name="connsiteX1685" fmla="*/ 7360105 w 7631184"/>
              <a:gd name="connsiteY1685" fmla="*/ 3956570 h 6858054"/>
              <a:gd name="connsiteX1686" fmla="*/ 7379642 w 7631184"/>
              <a:gd name="connsiteY1686" fmla="*/ 3976108 h 6858054"/>
              <a:gd name="connsiteX1687" fmla="*/ 7438254 w 7631184"/>
              <a:gd name="connsiteY1687" fmla="*/ 4034724 h 6858054"/>
              <a:gd name="connsiteX1688" fmla="*/ 7448023 w 7631184"/>
              <a:gd name="connsiteY1688" fmla="*/ 4054263 h 6858054"/>
              <a:gd name="connsiteX1689" fmla="*/ 7467560 w 7631184"/>
              <a:gd name="connsiteY1689" fmla="*/ 4073801 h 6858054"/>
              <a:gd name="connsiteX1690" fmla="*/ 7496866 w 7631184"/>
              <a:gd name="connsiteY1690" fmla="*/ 4103109 h 6858054"/>
              <a:gd name="connsiteX1691" fmla="*/ 7526172 w 7631184"/>
              <a:gd name="connsiteY1691" fmla="*/ 4142187 h 6858054"/>
              <a:gd name="connsiteX1692" fmla="*/ 7535940 w 7631184"/>
              <a:gd name="connsiteY1692" fmla="*/ 4142187 h 6858054"/>
              <a:gd name="connsiteX1693" fmla="*/ 7545709 w 7631184"/>
              <a:gd name="connsiteY1693" fmla="*/ 4151956 h 6858054"/>
              <a:gd name="connsiteX1694" fmla="*/ 7545709 w 7631184"/>
              <a:gd name="connsiteY1694" fmla="*/ 4161725 h 6858054"/>
              <a:gd name="connsiteX1695" fmla="*/ 7555477 w 7631184"/>
              <a:gd name="connsiteY1695" fmla="*/ 4171495 h 6858054"/>
              <a:gd name="connsiteX1696" fmla="*/ 7575015 w 7631184"/>
              <a:gd name="connsiteY1696" fmla="*/ 4191033 h 6858054"/>
              <a:gd name="connsiteX1697" fmla="*/ 7594552 w 7631184"/>
              <a:gd name="connsiteY1697" fmla="*/ 4210572 h 6858054"/>
              <a:gd name="connsiteX1698" fmla="*/ 7604320 w 7631184"/>
              <a:gd name="connsiteY1698" fmla="*/ 4210572 h 6858054"/>
              <a:gd name="connsiteX1699" fmla="*/ 7614089 w 7631184"/>
              <a:gd name="connsiteY1699" fmla="*/ 4220341 h 6858054"/>
              <a:gd name="connsiteX1700" fmla="*/ 7623858 w 7631184"/>
              <a:gd name="connsiteY1700" fmla="*/ 4239880 h 6858054"/>
              <a:gd name="connsiteX1701" fmla="*/ 7623858 w 7631184"/>
              <a:gd name="connsiteY1701" fmla="*/ 4249649 h 6858054"/>
              <a:gd name="connsiteX1702" fmla="*/ 7594552 w 7631184"/>
              <a:gd name="connsiteY1702" fmla="*/ 4230110 h 6858054"/>
              <a:gd name="connsiteX1703" fmla="*/ 7584783 w 7631184"/>
              <a:gd name="connsiteY1703" fmla="*/ 4220341 h 6858054"/>
              <a:gd name="connsiteX1704" fmla="*/ 7575015 w 7631184"/>
              <a:gd name="connsiteY1704" fmla="*/ 4220341 h 6858054"/>
              <a:gd name="connsiteX1705" fmla="*/ 7565246 w 7631184"/>
              <a:gd name="connsiteY1705" fmla="*/ 4200803 h 6858054"/>
              <a:gd name="connsiteX1706" fmla="*/ 7555477 w 7631184"/>
              <a:gd name="connsiteY1706" fmla="*/ 4191033 h 6858054"/>
              <a:gd name="connsiteX1707" fmla="*/ 7555477 w 7631184"/>
              <a:gd name="connsiteY1707" fmla="*/ 4181264 h 6858054"/>
              <a:gd name="connsiteX1708" fmla="*/ 7487097 w 7631184"/>
              <a:gd name="connsiteY1708" fmla="*/ 4112879 h 6858054"/>
              <a:gd name="connsiteX1709" fmla="*/ 7467560 w 7631184"/>
              <a:gd name="connsiteY1709" fmla="*/ 4083571 h 6858054"/>
              <a:gd name="connsiteX1710" fmla="*/ 7448023 w 7631184"/>
              <a:gd name="connsiteY1710" fmla="*/ 4064032 h 6858054"/>
              <a:gd name="connsiteX1711" fmla="*/ 7428485 w 7631184"/>
              <a:gd name="connsiteY1711" fmla="*/ 4044494 h 6858054"/>
              <a:gd name="connsiteX1712" fmla="*/ 7418717 w 7631184"/>
              <a:gd name="connsiteY1712" fmla="*/ 4034724 h 6858054"/>
              <a:gd name="connsiteX1713" fmla="*/ 7399180 w 7631184"/>
              <a:gd name="connsiteY1713" fmla="*/ 4015186 h 6858054"/>
              <a:gd name="connsiteX1714" fmla="*/ 7369874 w 7631184"/>
              <a:gd name="connsiteY1714" fmla="*/ 3985878 h 6858054"/>
              <a:gd name="connsiteX1715" fmla="*/ 7350337 w 7631184"/>
              <a:gd name="connsiteY1715" fmla="*/ 3966339 h 6858054"/>
              <a:gd name="connsiteX1716" fmla="*/ 7340568 w 7631184"/>
              <a:gd name="connsiteY1716" fmla="*/ 3956570 h 6858054"/>
              <a:gd name="connsiteX1717" fmla="*/ 7330799 w 7631184"/>
              <a:gd name="connsiteY1717" fmla="*/ 3946800 h 6858054"/>
              <a:gd name="connsiteX1718" fmla="*/ 7252650 w 7631184"/>
              <a:gd name="connsiteY1718" fmla="*/ 3868646 h 6858054"/>
              <a:gd name="connsiteX1719" fmla="*/ 7223345 w 7631184"/>
              <a:gd name="connsiteY1719" fmla="*/ 3839338 h 6858054"/>
              <a:gd name="connsiteX1720" fmla="*/ 7194039 w 7631184"/>
              <a:gd name="connsiteY1720" fmla="*/ 3819799 h 6858054"/>
              <a:gd name="connsiteX1721" fmla="*/ 7184270 w 7631184"/>
              <a:gd name="connsiteY1721" fmla="*/ 3810030 h 6858054"/>
              <a:gd name="connsiteX1722" fmla="*/ 7184270 w 7631184"/>
              <a:gd name="connsiteY1722" fmla="*/ 3819799 h 6858054"/>
              <a:gd name="connsiteX1723" fmla="*/ 7194039 w 7631184"/>
              <a:gd name="connsiteY1723" fmla="*/ 3839338 h 6858054"/>
              <a:gd name="connsiteX1724" fmla="*/ 7203807 w 7631184"/>
              <a:gd name="connsiteY1724" fmla="*/ 3858877 h 6858054"/>
              <a:gd name="connsiteX1725" fmla="*/ 7184270 w 7631184"/>
              <a:gd name="connsiteY1725" fmla="*/ 3829569 h 6858054"/>
              <a:gd name="connsiteX1726" fmla="*/ 7154964 w 7631184"/>
              <a:gd name="connsiteY1726" fmla="*/ 3800261 h 6858054"/>
              <a:gd name="connsiteX1727" fmla="*/ 7135427 w 7631184"/>
              <a:gd name="connsiteY1727" fmla="*/ 3780722 h 6858054"/>
              <a:gd name="connsiteX1728" fmla="*/ 7106121 w 7631184"/>
              <a:gd name="connsiteY1728" fmla="*/ 3751414 h 6858054"/>
              <a:gd name="connsiteX1729" fmla="*/ 7086584 w 7631184"/>
              <a:gd name="connsiteY1729" fmla="*/ 3722106 h 6858054"/>
              <a:gd name="connsiteX1730" fmla="*/ 7076815 w 7631184"/>
              <a:gd name="connsiteY1730" fmla="*/ 3722106 h 6858054"/>
              <a:gd name="connsiteX1731" fmla="*/ 7057278 w 7631184"/>
              <a:gd name="connsiteY1731" fmla="*/ 3702568 h 6858054"/>
              <a:gd name="connsiteX1732" fmla="*/ 7047510 w 7631184"/>
              <a:gd name="connsiteY1732" fmla="*/ 3692798 h 6858054"/>
              <a:gd name="connsiteX1733" fmla="*/ 7047510 w 7631184"/>
              <a:gd name="connsiteY1733" fmla="*/ 3702568 h 6858054"/>
              <a:gd name="connsiteX1734" fmla="*/ 7027972 w 7631184"/>
              <a:gd name="connsiteY1734" fmla="*/ 3692798 h 6858054"/>
              <a:gd name="connsiteX1735" fmla="*/ 7018204 w 7631184"/>
              <a:gd name="connsiteY1735" fmla="*/ 3673260 h 6858054"/>
              <a:gd name="connsiteX1736" fmla="*/ 6998667 w 7631184"/>
              <a:gd name="connsiteY1736" fmla="*/ 3663491 h 6858054"/>
              <a:gd name="connsiteX1737" fmla="*/ 6969361 w 7631184"/>
              <a:gd name="connsiteY1737" fmla="*/ 3634183 h 6858054"/>
              <a:gd name="connsiteX1738" fmla="*/ 6988898 w 7631184"/>
              <a:gd name="connsiteY1738" fmla="*/ 3653721 h 6858054"/>
              <a:gd name="connsiteX1739" fmla="*/ 7008435 w 7631184"/>
              <a:gd name="connsiteY1739" fmla="*/ 3692798 h 6858054"/>
              <a:gd name="connsiteX1740" fmla="*/ 7027972 w 7631184"/>
              <a:gd name="connsiteY1740" fmla="*/ 3702568 h 6858054"/>
              <a:gd name="connsiteX1741" fmla="*/ 7027972 w 7631184"/>
              <a:gd name="connsiteY1741" fmla="*/ 3712337 h 6858054"/>
              <a:gd name="connsiteX1742" fmla="*/ 7047510 w 7631184"/>
              <a:gd name="connsiteY1742" fmla="*/ 3722106 h 6858054"/>
              <a:gd name="connsiteX1743" fmla="*/ 7067047 w 7631184"/>
              <a:gd name="connsiteY1743" fmla="*/ 3741645 h 6858054"/>
              <a:gd name="connsiteX1744" fmla="*/ 7067047 w 7631184"/>
              <a:gd name="connsiteY1744" fmla="*/ 3751414 h 6858054"/>
              <a:gd name="connsiteX1745" fmla="*/ 7076815 w 7631184"/>
              <a:gd name="connsiteY1745" fmla="*/ 3751414 h 6858054"/>
              <a:gd name="connsiteX1746" fmla="*/ 7076815 w 7631184"/>
              <a:gd name="connsiteY1746" fmla="*/ 3761184 h 6858054"/>
              <a:gd name="connsiteX1747" fmla="*/ 7086584 w 7631184"/>
              <a:gd name="connsiteY1747" fmla="*/ 3770953 h 6858054"/>
              <a:gd name="connsiteX1748" fmla="*/ 7115890 w 7631184"/>
              <a:gd name="connsiteY1748" fmla="*/ 3790492 h 6858054"/>
              <a:gd name="connsiteX1749" fmla="*/ 7125658 w 7631184"/>
              <a:gd name="connsiteY1749" fmla="*/ 3800261 h 6858054"/>
              <a:gd name="connsiteX1750" fmla="*/ 7135427 w 7631184"/>
              <a:gd name="connsiteY1750" fmla="*/ 3810030 h 6858054"/>
              <a:gd name="connsiteX1751" fmla="*/ 7135427 w 7631184"/>
              <a:gd name="connsiteY1751" fmla="*/ 3819799 h 6858054"/>
              <a:gd name="connsiteX1752" fmla="*/ 7223345 w 7631184"/>
              <a:gd name="connsiteY1752" fmla="*/ 3897954 h 6858054"/>
              <a:gd name="connsiteX1753" fmla="*/ 7252650 w 7631184"/>
              <a:gd name="connsiteY1753" fmla="*/ 3927262 h 6858054"/>
              <a:gd name="connsiteX1754" fmla="*/ 7272188 w 7631184"/>
              <a:gd name="connsiteY1754" fmla="*/ 3946800 h 6858054"/>
              <a:gd name="connsiteX1755" fmla="*/ 7321031 w 7631184"/>
              <a:gd name="connsiteY1755" fmla="*/ 4005416 h 6858054"/>
              <a:gd name="connsiteX1756" fmla="*/ 7369874 w 7631184"/>
              <a:gd name="connsiteY1756" fmla="*/ 4054263 h 6858054"/>
              <a:gd name="connsiteX1757" fmla="*/ 7399180 w 7631184"/>
              <a:gd name="connsiteY1757" fmla="*/ 4083571 h 6858054"/>
              <a:gd name="connsiteX1758" fmla="*/ 7408948 w 7631184"/>
              <a:gd name="connsiteY1758" fmla="*/ 4093340 h 6858054"/>
              <a:gd name="connsiteX1759" fmla="*/ 7467560 w 7631184"/>
              <a:gd name="connsiteY1759" fmla="*/ 4151956 h 6858054"/>
              <a:gd name="connsiteX1760" fmla="*/ 7487097 w 7631184"/>
              <a:gd name="connsiteY1760" fmla="*/ 4171495 h 6858054"/>
              <a:gd name="connsiteX1761" fmla="*/ 7565246 w 7631184"/>
              <a:gd name="connsiteY1761" fmla="*/ 4230110 h 6858054"/>
              <a:gd name="connsiteX1762" fmla="*/ 7565246 w 7631184"/>
              <a:gd name="connsiteY1762" fmla="*/ 4239880 h 6858054"/>
              <a:gd name="connsiteX1763" fmla="*/ 7467560 w 7631184"/>
              <a:gd name="connsiteY1763" fmla="*/ 4161725 h 6858054"/>
              <a:gd name="connsiteX1764" fmla="*/ 7350337 w 7631184"/>
              <a:gd name="connsiteY1764" fmla="*/ 4044494 h 6858054"/>
              <a:gd name="connsiteX1765" fmla="*/ 7311262 w 7631184"/>
              <a:gd name="connsiteY1765" fmla="*/ 4005416 h 6858054"/>
              <a:gd name="connsiteX1766" fmla="*/ 7272188 w 7631184"/>
              <a:gd name="connsiteY1766" fmla="*/ 3966339 h 6858054"/>
              <a:gd name="connsiteX1767" fmla="*/ 7252650 w 7631184"/>
              <a:gd name="connsiteY1767" fmla="*/ 3946800 h 6858054"/>
              <a:gd name="connsiteX1768" fmla="*/ 7281956 w 7631184"/>
              <a:gd name="connsiteY1768" fmla="*/ 3985878 h 6858054"/>
              <a:gd name="connsiteX1769" fmla="*/ 7301493 w 7631184"/>
              <a:gd name="connsiteY1769" fmla="*/ 4005416 h 6858054"/>
              <a:gd name="connsiteX1770" fmla="*/ 7360105 w 7631184"/>
              <a:gd name="connsiteY1770" fmla="*/ 4064032 h 6858054"/>
              <a:gd name="connsiteX1771" fmla="*/ 7379642 w 7631184"/>
              <a:gd name="connsiteY1771" fmla="*/ 4083571 h 6858054"/>
              <a:gd name="connsiteX1772" fmla="*/ 7399180 w 7631184"/>
              <a:gd name="connsiteY1772" fmla="*/ 4103109 h 6858054"/>
              <a:gd name="connsiteX1773" fmla="*/ 7477328 w 7631184"/>
              <a:gd name="connsiteY1773" fmla="*/ 4191033 h 6858054"/>
              <a:gd name="connsiteX1774" fmla="*/ 7487097 w 7631184"/>
              <a:gd name="connsiteY1774" fmla="*/ 4200803 h 6858054"/>
              <a:gd name="connsiteX1775" fmla="*/ 7496866 w 7631184"/>
              <a:gd name="connsiteY1775" fmla="*/ 4220341 h 6858054"/>
              <a:gd name="connsiteX1776" fmla="*/ 7506634 w 7631184"/>
              <a:gd name="connsiteY1776" fmla="*/ 4230110 h 6858054"/>
              <a:gd name="connsiteX1777" fmla="*/ 7516403 w 7631184"/>
              <a:gd name="connsiteY1777" fmla="*/ 4239880 h 6858054"/>
              <a:gd name="connsiteX1778" fmla="*/ 7526172 w 7631184"/>
              <a:gd name="connsiteY1778" fmla="*/ 4249649 h 6858054"/>
              <a:gd name="connsiteX1779" fmla="*/ 7535940 w 7631184"/>
              <a:gd name="connsiteY1779" fmla="*/ 4259418 h 6858054"/>
              <a:gd name="connsiteX1780" fmla="*/ 7545709 w 7631184"/>
              <a:gd name="connsiteY1780" fmla="*/ 4269188 h 6858054"/>
              <a:gd name="connsiteX1781" fmla="*/ 7575015 w 7631184"/>
              <a:gd name="connsiteY1781" fmla="*/ 4298496 h 6858054"/>
              <a:gd name="connsiteX1782" fmla="*/ 7594552 w 7631184"/>
              <a:gd name="connsiteY1782" fmla="*/ 4318034 h 6858054"/>
              <a:gd name="connsiteX1783" fmla="*/ 7535940 w 7631184"/>
              <a:gd name="connsiteY1783" fmla="*/ 4269188 h 6858054"/>
              <a:gd name="connsiteX1784" fmla="*/ 7526172 w 7631184"/>
              <a:gd name="connsiteY1784" fmla="*/ 4259418 h 6858054"/>
              <a:gd name="connsiteX1785" fmla="*/ 7516403 w 7631184"/>
              <a:gd name="connsiteY1785" fmla="*/ 4249649 h 6858054"/>
              <a:gd name="connsiteX1786" fmla="*/ 7496866 w 7631184"/>
              <a:gd name="connsiteY1786" fmla="*/ 4230110 h 6858054"/>
              <a:gd name="connsiteX1787" fmla="*/ 7487097 w 7631184"/>
              <a:gd name="connsiteY1787" fmla="*/ 4220341 h 6858054"/>
              <a:gd name="connsiteX1788" fmla="*/ 7477328 w 7631184"/>
              <a:gd name="connsiteY1788" fmla="*/ 4210572 h 6858054"/>
              <a:gd name="connsiteX1789" fmla="*/ 7467560 w 7631184"/>
              <a:gd name="connsiteY1789" fmla="*/ 4200803 h 6858054"/>
              <a:gd name="connsiteX1790" fmla="*/ 7448023 w 7631184"/>
              <a:gd name="connsiteY1790" fmla="*/ 4181264 h 6858054"/>
              <a:gd name="connsiteX1791" fmla="*/ 7428485 w 7631184"/>
              <a:gd name="connsiteY1791" fmla="*/ 4161725 h 6858054"/>
              <a:gd name="connsiteX1792" fmla="*/ 7408948 w 7631184"/>
              <a:gd name="connsiteY1792" fmla="*/ 4142187 h 6858054"/>
              <a:gd name="connsiteX1793" fmla="*/ 7399180 w 7631184"/>
              <a:gd name="connsiteY1793" fmla="*/ 4132417 h 6858054"/>
              <a:gd name="connsiteX1794" fmla="*/ 7379642 w 7631184"/>
              <a:gd name="connsiteY1794" fmla="*/ 4112879 h 6858054"/>
              <a:gd name="connsiteX1795" fmla="*/ 7350337 w 7631184"/>
              <a:gd name="connsiteY1795" fmla="*/ 4083571 h 6858054"/>
              <a:gd name="connsiteX1796" fmla="*/ 7340568 w 7631184"/>
              <a:gd name="connsiteY1796" fmla="*/ 4073801 h 6858054"/>
              <a:gd name="connsiteX1797" fmla="*/ 7321031 w 7631184"/>
              <a:gd name="connsiteY1797" fmla="*/ 4054263 h 6858054"/>
              <a:gd name="connsiteX1798" fmla="*/ 7301493 w 7631184"/>
              <a:gd name="connsiteY1798" fmla="*/ 4034724 h 6858054"/>
              <a:gd name="connsiteX1799" fmla="*/ 7262419 w 7631184"/>
              <a:gd name="connsiteY1799" fmla="*/ 3995647 h 6858054"/>
              <a:gd name="connsiteX1800" fmla="*/ 7252650 w 7631184"/>
              <a:gd name="connsiteY1800" fmla="*/ 3985878 h 6858054"/>
              <a:gd name="connsiteX1801" fmla="*/ 7233113 w 7631184"/>
              <a:gd name="connsiteY1801" fmla="*/ 3966339 h 6858054"/>
              <a:gd name="connsiteX1802" fmla="*/ 7203807 w 7631184"/>
              <a:gd name="connsiteY1802" fmla="*/ 3937031 h 6858054"/>
              <a:gd name="connsiteX1803" fmla="*/ 7194039 w 7631184"/>
              <a:gd name="connsiteY1803" fmla="*/ 3927262 h 6858054"/>
              <a:gd name="connsiteX1804" fmla="*/ 7164733 w 7631184"/>
              <a:gd name="connsiteY1804" fmla="*/ 3897954 h 6858054"/>
              <a:gd name="connsiteX1805" fmla="*/ 7164733 w 7631184"/>
              <a:gd name="connsiteY1805" fmla="*/ 3888185 h 6858054"/>
              <a:gd name="connsiteX1806" fmla="*/ 7145196 w 7631184"/>
              <a:gd name="connsiteY1806" fmla="*/ 3878415 h 6858054"/>
              <a:gd name="connsiteX1807" fmla="*/ 7115890 w 7631184"/>
              <a:gd name="connsiteY1807" fmla="*/ 3849107 h 6858054"/>
              <a:gd name="connsiteX1808" fmla="*/ 7076815 w 7631184"/>
              <a:gd name="connsiteY1808" fmla="*/ 3810030 h 6858054"/>
              <a:gd name="connsiteX1809" fmla="*/ 7057278 w 7631184"/>
              <a:gd name="connsiteY1809" fmla="*/ 3800261 h 6858054"/>
              <a:gd name="connsiteX1810" fmla="*/ 7037741 w 7631184"/>
              <a:gd name="connsiteY1810" fmla="*/ 3780722 h 6858054"/>
              <a:gd name="connsiteX1811" fmla="*/ 7027972 w 7631184"/>
              <a:gd name="connsiteY1811" fmla="*/ 3780722 h 6858054"/>
              <a:gd name="connsiteX1812" fmla="*/ 7037741 w 7631184"/>
              <a:gd name="connsiteY1812" fmla="*/ 3790492 h 6858054"/>
              <a:gd name="connsiteX1813" fmla="*/ 7057278 w 7631184"/>
              <a:gd name="connsiteY1813" fmla="*/ 3810030 h 6858054"/>
              <a:gd name="connsiteX1814" fmla="*/ 7047510 w 7631184"/>
              <a:gd name="connsiteY1814" fmla="*/ 3810030 h 6858054"/>
              <a:gd name="connsiteX1815" fmla="*/ 7018204 w 7631184"/>
              <a:gd name="connsiteY1815" fmla="*/ 3780722 h 6858054"/>
              <a:gd name="connsiteX1816" fmla="*/ 7018204 w 7631184"/>
              <a:gd name="connsiteY1816" fmla="*/ 3770953 h 6858054"/>
              <a:gd name="connsiteX1817" fmla="*/ 6988898 w 7631184"/>
              <a:gd name="connsiteY1817" fmla="*/ 3751414 h 6858054"/>
              <a:gd name="connsiteX1818" fmla="*/ 6969361 w 7631184"/>
              <a:gd name="connsiteY1818" fmla="*/ 3731876 h 6858054"/>
              <a:gd name="connsiteX1819" fmla="*/ 6959592 w 7631184"/>
              <a:gd name="connsiteY1819" fmla="*/ 3731876 h 6858054"/>
              <a:gd name="connsiteX1820" fmla="*/ 6949823 w 7631184"/>
              <a:gd name="connsiteY1820" fmla="*/ 3722106 h 6858054"/>
              <a:gd name="connsiteX1821" fmla="*/ 6940055 w 7631184"/>
              <a:gd name="connsiteY1821" fmla="*/ 3702568 h 6858054"/>
              <a:gd name="connsiteX1822" fmla="*/ 6930286 w 7631184"/>
              <a:gd name="connsiteY1822" fmla="*/ 3692798 h 6858054"/>
              <a:gd name="connsiteX1823" fmla="*/ 6923774 w 7631184"/>
              <a:gd name="connsiteY1823" fmla="*/ 3692798 h 6858054"/>
              <a:gd name="connsiteX1824" fmla="*/ 6920518 w 7631184"/>
              <a:gd name="connsiteY1824" fmla="*/ 3683029 h 6858054"/>
              <a:gd name="connsiteX1825" fmla="*/ 6914412 w 7631184"/>
              <a:gd name="connsiteY1825" fmla="*/ 3678145 h 6858054"/>
              <a:gd name="connsiteX1826" fmla="*/ 6911285 w 7631184"/>
              <a:gd name="connsiteY1826" fmla="*/ 3677007 h 6858054"/>
              <a:gd name="connsiteX1827" fmla="*/ 6910749 w 7631184"/>
              <a:gd name="connsiteY1827" fmla="*/ 3673260 h 6858054"/>
              <a:gd name="connsiteX1828" fmla="*/ 6891212 w 7631184"/>
              <a:gd name="connsiteY1828" fmla="*/ 3653721 h 6858054"/>
              <a:gd name="connsiteX1829" fmla="*/ 6900980 w 7631184"/>
              <a:gd name="connsiteY1829" fmla="*/ 3673260 h 6858054"/>
              <a:gd name="connsiteX1830" fmla="*/ 6911285 w 7631184"/>
              <a:gd name="connsiteY1830" fmla="*/ 3677007 h 6858054"/>
              <a:gd name="connsiteX1831" fmla="*/ 6911970 w 7631184"/>
              <a:gd name="connsiteY1831" fmla="*/ 3681808 h 6858054"/>
              <a:gd name="connsiteX1832" fmla="*/ 6920518 w 7631184"/>
              <a:gd name="connsiteY1832" fmla="*/ 3683029 h 6858054"/>
              <a:gd name="connsiteX1833" fmla="*/ 6920518 w 7631184"/>
              <a:gd name="connsiteY1833" fmla="*/ 3692798 h 6858054"/>
              <a:gd name="connsiteX1834" fmla="*/ 6921739 w 7631184"/>
              <a:gd name="connsiteY1834" fmla="*/ 3692798 h 6858054"/>
              <a:gd name="connsiteX1835" fmla="*/ 6923774 w 7631184"/>
              <a:gd name="connsiteY1835" fmla="*/ 3692798 h 6858054"/>
              <a:gd name="connsiteX1836" fmla="*/ 6925402 w 7631184"/>
              <a:gd name="connsiteY1836" fmla="*/ 3697683 h 6858054"/>
              <a:gd name="connsiteX1837" fmla="*/ 6930286 w 7631184"/>
              <a:gd name="connsiteY1837" fmla="*/ 3712337 h 6858054"/>
              <a:gd name="connsiteX1838" fmla="*/ 6969361 w 7631184"/>
              <a:gd name="connsiteY1838" fmla="*/ 3741645 h 6858054"/>
              <a:gd name="connsiteX1839" fmla="*/ 6998667 w 7631184"/>
              <a:gd name="connsiteY1839" fmla="*/ 3770953 h 6858054"/>
              <a:gd name="connsiteX1840" fmla="*/ 7027972 w 7631184"/>
              <a:gd name="connsiteY1840" fmla="*/ 3800261 h 6858054"/>
              <a:gd name="connsiteX1841" fmla="*/ 7047510 w 7631184"/>
              <a:gd name="connsiteY1841" fmla="*/ 3829569 h 6858054"/>
              <a:gd name="connsiteX1842" fmla="*/ 7067047 w 7631184"/>
              <a:gd name="connsiteY1842" fmla="*/ 3839338 h 6858054"/>
              <a:gd name="connsiteX1843" fmla="*/ 7076815 w 7631184"/>
              <a:gd name="connsiteY1843" fmla="*/ 3858877 h 6858054"/>
              <a:gd name="connsiteX1844" fmla="*/ 7096353 w 7631184"/>
              <a:gd name="connsiteY1844" fmla="*/ 3878415 h 6858054"/>
              <a:gd name="connsiteX1845" fmla="*/ 7106121 w 7631184"/>
              <a:gd name="connsiteY1845" fmla="*/ 3888185 h 6858054"/>
              <a:gd name="connsiteX1846" fmla="*/ 7115890 w 7631184"/>
              <a:gd name="connsiteY1846" fmla="*/ 3907723 h 6858054"/>
              <a:gd name="connsiteX1847" fmla="*/ 7125658 w 7631184"/>
              <a:gd name="connsiteY1847" fmla="*/ 3907723 h 6858054"/>
              <a:gd name="connsiteX1848" fmla="*/ 7135427 w 7631184"/>
              <a:gd name="connsiteY1848" fmla="*/ 3917493 h 6858054"/>
              <a:gd name="connsiteX1849" fmla="*/ 7145196 w 7631184"/>
              <a:gd name="connsiteY1849" fmla="*/ 3927262 h 6858054"/>
              <a:gd name="connsiteX1850" fmla="*/ 7164733 w 7631184"/>
              <a:gd name="connsiteY1850" fmla="*/ 3956570 h 6858054"/>
              <a:gd name="connsiteX1851" fmla="*/ 7203807 w 7631184"/>
              <a:gd name="connsiteY1851" fmla="*/ 3985878 h 6858054"/>
              <a:gd name="connsiteX1852" fmla="*/ 7252650 w 7631184"/>
              <a:gd name="connsiteY1852" fmla="*/ 4044494 h 6858054"/>
              <a:gd name="connsiteX1853" fmla="*/ 7272188 w 7631184"/>
              <a:gd name="connsiteY1853" fmla="*/ 4064032 h 6858054"/>
              <a:gd name="connsiteX1854" fmla="*/ 7340568 w 7631184"/>
              <a:gd name="connsiteY1854" fmla="*/ 4132417 h 6858054"/>
              <a:gd name="connsiteX1855" fmla="*/ 7340568 w 7631184"/>
              <a:gd name="connsiteY1855" fmla="*/ 4142187 h 6858054"/>
              <a:gd name="connsiteX1856" fmla="*/ 7369874 w 7631184"/>
              <a:gd name="connsiteY1856" fmla="*/ 4181264 h 6858054"/>
              <a:gd name="connsiteX1857" fmla="*/ 7389411 w 7631184"/>
              <a:gd name="connsiteY1857" fmla="*/ 4200803 h 6858054"/>
              <a:gd name="connsiteX1858" fmla="*/ 7389411 w 7631184"/>
              <a:gd name="connsiteY1858" fmla="*/ 4210572 h 6858054"/>
              <a:gd name="connsiteX1859" fmla="*/ 7340568 w 7631184"/>
              <a:gd name="connsiteY1859" fmla="*/ 4161725 h 6858054"/>
              <a:gd name="connsiteX1860" fmla="*/ 7252650 w 7631184"/>
              <a:gd name="connsiteY1860" fmla="*/ 4064032 h 6858054"/>
              <a:gd name="connsiteX1861" fmla="*/ 7233113 w 7631184"/>
              <a:gd name="connsiteY1861" fmla="*/ 4054263 h 6858054"/>
              <a:gd name="connsiteX1862" fmla="*/ 7213576 w 7631184"/>
              <a:gd name="connsiteY1862" fmla="*/ 4034724 h 6858054"/>
              <a:gd name="connsiteX1863" fmla="*/ 7154964 w 7631184"/>
              <a:gd name="connsiteY1863" fmla="*/ 3966339 h 6858054"/>
              <a:gd name="connsiteX1864" fmla="*/ 7115890 w 7631184"/>
              <a:gd name="connsiteY1864" fmla="*/ 3937031 h 6858054"/>
              <a:gd name="connsiteX1865" fmla="*/ 7096353 w 7631184"/>
              <a:gd name="connsiteY1865" fmla="*/ 3917493 h 6858054"/>
              <a:gd name="connsiteX1866" fmla="*/ 7067047 w 7631184"/>
              <a:gd name="connsiteY1866" fmla="*/ 3888185 h 6858054"/>
              <a:gd name="connsiteX1867" fmla="*/ 7057278 w 7631184"/>
              <a:gd name="connsiteY1867" fmla="*/ 3878415 h 6858054"/>
              <a:gd name="connsiteX1868" fmla="*/ 7037741 w 7631184"/>
              <a:gd name="connsiteY1868" fmla="*/ 3868646 h 6858054"/>
              <a:gd name="connsiteX1869" fmla="*/ 7047510 w 7631184"/>
              <a:gd name="connsiteY1869" fmla="*/ 3888185 h 6858054"/>
              <a:gd name="connsiteX1870" fmla="*/ 7145196 w 7631184"/>
              <a:gd name="connsiteY1870" fmla="*/ 3985878 h 6858054"/>
              <a:gd name="connsiteX1871" fmla="*/ 7223345 w 7631184"/>
              <a:gd name="connsiteY1871" fmla="*/ 4064032 h 6858054"/>
              <a:gd name="connsiteX1872" fmla="*/ 7242882 w 7631184"/>
              <a:gd name="connsiteY1872" fmla="*/ 4093340 h 6858054"/>
              <a:gd name="connsiteX1873" fmla="*/ 7252650 w 7631184"/>
              <a:gd name="connsiteY1873" fmla="*/ 4103109 h 6858054"/>
              <a:gd name="connsiteX1874" fmla="*/ 7272188 w 7631184"/>
              <a:gd name="connsiteY1874" fmla="*/ 4122648 h 6858054"/>
              <a:gd name="connsiteX1875" fmla="*/ 7301493 w 7631184"/>
              <a:gd name="connsiteY1875" fmla="*/ 4151956 h 6858054"/>
              <a:gd name="connsiteX1876" fmla="*/ 7291725 w 7631184"/>
              <a:gd name="connsiteY1876" fmla="*/ 4151956 h 6858054"/>
              <a:gd name="connsiteX1877" fmla="*/ 7262419 w 7631184"/>
              <a:gd name="connsiteY1877" fmla="*/ 4122648 h 6858054"/>
              <a:gd name="connsiteX1878" fmla="*/ 7233113 w 7631184"/>
              <a:gd name="connsiteY1878" fmla="*/ 4093340 h 6858054"/>
              <a:gd name="connsiteX1879" fmla="*/ 7223345 w 7631184"/>
              <a:gd name="connsiteY1879" fmla="*/ 4083571 h 6858054"/>
              <a:gd name="connsiteX1880" fmla="*/ 7194039 w 7631184"/>
              <a:gd name="connsiteY1880" fmla="*/ 4054263 h 6858054"/>
              <a:gd name="connsiteX1881" fmla="*/ 7125658 w 7631184"/>
              <a:gd name="connsiteY1881" fmla="*/ 3976108 h 6858054"/>
              <a:gd name="connsiteX1882" fmla="*/ 7115890 w 7631184"/>
              <a:gd name="connsiteY1882" fmla="*/ 3966339 h 6858054"/>
              <a:gd name="connsiteX1883" fmla="*/ 7106121 w 7631184"/>
              <a:gd name="connsiteY1883" fmla="*/ 3956570 h 6858054"/>
              <a:gd name="connsiteX1884" fmla="*/ 7096353 w 7631184"/>
              <a:gd name="connsiteY1884" fmla="*/ 3946800 h 6858054"/>
              <a:gd name="connsiteX1885" fmla="*/ 7057278 w 7631184"/>
              <a:gd name="connsiteY1885" fmla="*/ 3897954 h 6858054"/>
              <a:gd name="connsiteX1886" fmla="*/ 7018204 w 7631184"/>
              <a:gd name="connsiteY1886" fmla="*/ 3868646 h 6858054"/>
              <a:gd name="connsiteX1887" fmla="*/ 7008435 w 7631184"/>
              <a:gd name="connsiteY1887" fmla="*/ 3849107 h 6858054"/>
              <a:gd name="connsiteX1888" fmla="*/ 6988898 w 7631184"/>
              <a:gd name="connsiteY1888" fmla="*/ 3839338 h 6858054"/>
              <a:gd name="connsiteX1889" fmla="*/ 6979129 w 7631184"/>
              <a:gd name="connsiteY1889" fmla="*/ 3829569 h 6858054"/>
              <a:gd name="connsiteX1890" fmla="*/ 6979129 w 7631184"/>
              <a:gd name="connsiteY1890" fmla="*/ 3819799 h 6858054"/>
              <a:gd name="connsiteX1891" fmla="*/ 6949823 w 7631184"/>
              <a:gd name="connsiteY1891" fmla="*/ 3800261 h 6858054"/>
              <a:gd name="connsiteX1892" fmla="*/ 6930286 w 7631184"/>
              <a:gd name="connsiteY1892" fmla="*/ 3770953 h 6858054"/>
              <a:gd name="connsiteX1893" fmla="*/ 6900980 w 7631184"/>
              <a:gd name="connsiteY1893" fmla="*/ 3751414 h 6858054"/>
              <a:gd name="connsiteX1894" fmla="*/ 6881443 w 7631184"/>
              <a:gd name="connsiteY1894" fmla="*/ 3731876 h 6858054"/>
              <a:gd name="connsiteX1895" fmla="*/ 6871675 w 7631184"/>
              <a:gd name="connsiteY1895" fmla="*/ 3722106 h 6858054"/>
              <a:gd name="connsiteX1896" fmla="*/ 6852137 w 7631184"/>
              <a:gd name="connsiteY1896" fmla="*/ 3702568 h 6858054"/>
              <a:gd name="connsiteX1897" fmla="*/ 6842369 w 7631184"/>
              <a:gd name="connsiteY1897" fmla="*/ 3692798 h 6858054"/>
              <a:gd name="connsiteX1898" fmla="*/ 6832600 w 7631184"/>
              <a:gd name="connsiteY1898" fmla="*/ 3683029 h 6858054"/>
              <a:gd name="connsiteX1899" fmla="*/ 6813063 w 7631184"/>
              <a:gd name="connsiteY1899" fmla="*/ 3663491 h 6858054"/>
              <a:gd name="connsiteX1900" fmla="*/ 6803294 w 7631184"/>
              <a:gd name="connsiteY1900" fmla="*/ 3653721 h 6858054"/>
              <a:gd name="connsiteX1901" fmla="*/ 6783757 w 7631184"/>
              <a:gd name="connsiteY1901" fmla="*/ 3643952 h 6858054"/>
              <a:gd name="connsiteX1902" fmla="*/ 6773988 w 7631184"/>
              <a:gd name="connsiteY1902" fmla="*/ 3635071 h 6858054"/>
              <a:gd name="connsiteX1903" fmla="*/ 6773988 w 7631184"/>
              <a:gd name="connsiteY1903" fmla="*/ 3634183 h 6858054"/>
              <a:gd name="connsiteX1904" fmla="*/ 6773012 w 7631184"/>
              <a:gd name="connsiteY1904" fmla="*/ 3634183 h 6858054"/>
              <a:gd name="connsiteX1905" fmla="*/ 6770325 w 7631184"/>
              <a:gd name="connsiteY1905" fmla="*/ 3631740 h 6858054"/>
              <a:gd name="connsiteX1906" fmla="*/ 6764220 w 7631184"/>
              <a:gd name="connsiteY1906" fmla="*/ 3634183 h 6858054"/>
              <a:gd name="connsiteX1907" fmla="*/ 6765441 w 7631184"/>
              <a:gd name="connsiteY1907" fmla="*/ 3634183 h 6858054"/>
              <a:gd name="connsiteX1908" fmla="*/ 6773012 w 7631184"/>
              <a:gd name="connsiteY1908" fmla="*/ 3634183 h 6858054"/>
              <a:gd name="connsiteX1909" fmla="*/ 6773988 w 7631184"/>
              <a:gd name="connsiteY1909" fmla="*/ 3635071 h 6858054"/>
              <a:gd name="connsiteX1910" fmla="*/ 6773988 w 7631184"/>
              <a:gd name="connsiteY1910" fmla="*/ 3643952 h 6858054"/>
              <a:gd name="connsiteX1911" fmla="*/ 6773988 w 7631184"/>
              <a:gd name="connsiteY1911" fmla="*/ 3653721 h 6858054"/>
              <a:gd name="connsiteX1912" fmla="*/ 6773988 w 7631184"/>
              <a:gd name="connsiteY1912" fmla="*/ 3663491 h 6858054"/>
              <a:gd name="connsiteX1913" fmla="*/ 6773988 w 7631184"/>
              <a:gd name="connsiteY1913" fmla="*/ 3673260 h 6858054"/>
              <a:gd name="connsiteX1914" fmla="*/ 6783757 w 7631184"/>
              <a:gd name="connsiteY1914" fmla="*/ 3673260 h 6858054"/>
              <a:gd name="connsiteX1915" fmla="*/ 6803294 w 7631184"/>
              <a:gd name="connsiteY1915" fmla="*/ 3692798 h 6858054"/>
              <a:gd name="connsiteX1916" fmla="*/ 6813063 w 7631184"/>
              <a:gd name="connsiteY1916" fmla="*/ 3712337 h 6858054"/>
              <a:gd name="connsiteX1917" fmla="*/ 6842369 w 7631184"/>
              <a:gd name="connsiteY1917" fmla="*/ 3731876 h 6858054"/>
              <a:gd name="connsiteX1918" fmla="*/ 6842369 w 7631184"/>
              <a:gd name="connsiteY1918" fmla="*/ 3741645 h 6858054"/>
              <a:gd name="connsiteX1919" fmla="*/ 6852137 w 7631184"/>
              <a:gd name="connsiteY1919" fmla="*/ 3751414 h 6858054"/>
              <a:gd name="connsiteX1920" fmla="*/ 6871675 w 7631184"/>
              <a:gd name="connsiteY1920" fmla="*/ 3770953 h 6858054"/>
              <a:gd name="connsiteX1921" fmla="*/ 6891212 w 7631184"/>
              <a:gd name="connsiteY1921" fmla="*/ 3790492 h 6858054"/>
              <a:gd name="connsiteX1922" fmla="*/ 6900980 w 7631184"/>
              <a:gd name="connsiteY1922" fmla="*/ 3800261 h 6858054"/>
              <a:gd name="connsiteX1923" fmla="*/ 6930286 w 7631184"/>
              <a:gd name="connsiteY1923" fmla="*/ 3829569 h 6858054"/>
              <a:gd name="connsiteX1924" fmla="*/ 6940055 w 7631184"/>
              <a:gd name="connsiteY1924" fmla="*/ 3849107 h 6858054"/>
              <a:gd name="connsiteX1925" fmla="*/ 6949823 w 7631184"/>
              <a:gd name="connsiteY1925" fmla="*/ 3858877 h 6858054"/>
              <a:gd name="connsiteX1926" fmla="*/ 6959592 w 7631184"/>
              <a:gd name="connsiteY1926" fmla="*/ 3868646 h 6858054"/>
              <a:gd name="connsiteX1927" fmla="*/ 6969361 w 7631184"/>
              <a:gd name="connsiteY1927" fmla="*/ 3868646 h 6858054"/>
              <a:gd name="connsiteX1928" fmla="*/ 7008435 w 7631184"/>
              <a:gd name="connsiteY1928" fmla="*/ 3917493 h 6858054"/>
              <a:gd name="connsiteX1929" fmla="*/ 7018204 w 7631184"/>
              <a:gd name="connsiteY1929" fmla="*/ 3927262 h 6858054"/>
              <a:gd name="connsiteX1930" fmla="*/ 7037741 w 7631184"/>
              <a:gd name="connsiteY1930" fmla="*/ 3946800 h 6858054"/>
              <a:gd name="connsiteX1931" fmla="*/ 7057278 w 7631184"/>
              <a:gd name="connsiteY1931" fmla="*/ 3956570 h 6858054"/>
              <a:gd name="connsiteX1932" fmla="*/ 7067047 w 7631184"/>
              <a:gd name="connsiteY1932" fmla="*/ 3976108 h 6858054"/>
              <a:gd name="connsiteX1933" fmla="*/ 7115890 w 7631184"/>
              <a:gd name="connsiteY1933" fmla="*/ 4034724 h 6858054"/>
              <a:gd name="connsiteX1934" fmla="*/ 7106121 w 7631184"/>
              <a:gd name="connsiteY1934" fmla="*/ 4034724 h 6858054"/>
              <a:gd name="connsiteX1935" fmla="*/ 7096353 w 7631184"/>
              <a:gd name="connsiteY1935" fmla="*/ 4015186 h 6858054"/>
              <a:gd name="connsiteX1936" fmla="*/ 7086584 w 7631184"/>
              <a:gd name="connsiteY1936" fmla="*/ 4005416 h 6858054"/>
              <a:gd name="connsiteX1937" fmla="*/ 7067047 w 7631184"/>
              <a:gd name="connsiteY1937" fmla="*/ 3985878 h 6858054"/>
              <a:gd name="connsiteX1938" fmla="*/ 7047510 w 7631184"/>
              <a:gd name="connsiteY1938" fmla="*/ 3966339 h 6858054"/>
              <a:gd name="connsiteX1939" fmla="*/ 7027972 w 7631184"/>
              <a:gd name="connsiteY1939" fmla="*/ 3946800 h 6858054"/>
              <a:gd name="connsiteX1940" fmla="*/ 7008435 w 7631184"/>
              <a:gd name="connsiteY1940" fmla="*/ 3927262 h 6858054"/>
              <a:gd name="connsiteX1941" fmla="*/ 6988898 w 7631184"/>
              <a:gd name="connsiteY1941" fmla="*/ 3917493 h 6858054"/>
              <a:gd name="connsiteX1942" fmla="*/ 6969361 w 7631184"/>
              <a:gd name="connsiteY1942" fmla="*/ 3897954 h 6858054"/>
              <a:gd name="connsiteX1943" fmla="*/ 6949823 w 7631184"/>
              <a:gd name="connsiteY1943" fmla="*/ 3888185 h 6858054"/>
              <a:gd name="connsiteX1944" fmla="*/ 6959592 w 7631184"/>
              <a:gd name="connsiteY1944" fmla="*/ 3888185 h 6858054"/>
              <a:gd name="connsiteX1945" fmla="*/ 6949823 w 7631184"/>
              <a:gd name="connsiteY1945" fmla="*/ 3878415 h 6858054"/>
              <a:gd name="connsiteX1946" fmla="*/ 6949823 w 7631184"/>
              <a:gd name="connsiteY1946" fmla="*/ 3868646 h 6858054"/>
              <a:gd name="connsiteX1947" fmla="*/ 6940055 w 7631184"/>
              <a:gd name="connsiteY1947" fmla="*/ 3868646 h 6858054"/>
              <a:gd name="connsiteX1948" fmla="*/ 6930286 w 7631184"/>
              <a:gd name="connsiteY1948" fmla="*/ 3849107 h 6858054"/>
              <a:gd name="connsiteX1949" fmla="*/ 6910749 w 7631184"/>
              <a:gd name="connsiteY1949" fmla="*/ 3839338 h 6858054"/>
              <a:gd name="connsiteX1950" fmla="*/ 6920518 w 7631184"/>
              <a:gd name="connsiteY1950" fmla="*/ 3849107 h 6858054"/>
              <a:gd name="connsiteX1951" fmla="*/ 6910749 w 7631184"/>
              <a:gd name="connsiteY1951" fmla="*/ 3849107 h 6858054"/>
              <a:gd name="connsiteX1952" fmla="*/ 6900980 w 7631184"/>
              <a:gd name="connsiteY1952" fmla="*/ 3839338 h 6858054"/>
              <a:gd name="connsiteX1953" fmla="*/ 6903902 w 7631184"/>
              <a:gd name="connsiteY1953" fmla="*/ 3844451 h 6858054"/>
              <a:gd name="connsiteX1954" fmla="*/ 6880222 w 7631184"/>
              <a:gd name="connsiteY1954" fmla="*/ 3828347 h 6858054"/>
              <a:gd name="connsiteX1955" fmla="*/ 6871675 w 7631184"/>
              <a:gd name="connsiteY1955" fmla="*/ 3829569 h 6858054"/>
              <a:gd name="connsiteX1956" fmla="*/ 6861906 w 7631184"/>
              <a:gd name="connsiteY1956" fmla="*/ 3829569 h 6858054"/>
              <a:gd name="connsiteX1957" fmla="*/ 6855800 w 7631184"/>
              <a:gd name="connsiteY1957" fmla="*/ 3823463 h 6858054"/>
              <a:gd name="connsiteX1958" fmla="*/ 6852137 w 7631184"/>
              <a:gd name="connsiteY1958" fmla="*/ 3819799 h 6858054"/>
              <a:gd name="connsiteX1959" fmla="*/ 6852137 w 7631184"/>
              <a:gd name="connsiteY1959" fmla="*/ 3819799 h 6858054"/>
              <a:gd name="connsiteX1960" fmla="*/ 6852137 w 7631184"/>
              <a:gd name="connsiteY1960" fmla="*/ 3819799 h 6858054"/>
              <a:gd name="connsiteX1961" fmla="*/ 6842369 w 7631184"/>
              <a:gd name="connsiteY1961" fmla="*/ 3810030 h 6858054"/>
              <a:gd name="connsiteX1962" fmla="*/ 6843590 w 7631184"/>
              <a:gd name="connsiteY1962" fmla="*/ 3818578 h 6858054"/>
              <a:gd name="connsiteX1963" fmla="*/ 6852137 w 7631184"/>
              <a:gd name="connsiteY1963" fmla="*/ 3819799 h 6858054"/>
              <a:gd name="connsiteX1964" fmla="*/ 6852137 w 7631184"/>
              <a:gd name="connsiteY1964" fmla="*/ 3819799 h 6858054"/>
              <a:gd name="connsiteX1965" fmla="*/ 6852137 w 7631184"/>
              <a:gd name="connsiteY1965" fmla="*/ 3821020 h 6858054"/>
              <a:gd name="connsiteX1966" fmla="*/ 6852137 w 7631184"/>
              <a:gd name="connsiteY1966" fmla="*/ 3829569 h 6858054"/>
              <a:gd name="connsiteX1967" fmla="*/ 6861906 w 7631184"/>
              <a:gd name="connsiteY1967" fmla="*/ 3839338 h 6858054"/>
              <a:gd name="connsiteX1968" fmla="*/ 6832600 w 7631184"/>
              <a:gd name="connsiteY1968" fmla="*/ 3819799 h 6858054"/>
              <a:gd name="connsiteX1969" fmla="*/ 6803294 w 7631184"/>
              <a:gd name="connsiteY1969" fmla="*/ 3790492 h 6858054"/>
              <a:gd name="connsiteX1970" fmla="*/ 6754451 w 7631184"/>
              <a:gd name="connsiteY1970" fmla="*/ 3751414 h 6858054"/>
              <a:gd name="connsiteX1971" fmla="*/ 6725145 w 7631184"/>
              <a:gd name="connsiteY1971" fmla="*/ 3722106 h 6858054"/>
              <a:gd name="connsiteX1972" fmla="*/ 6715377 w 7631184"/>
              <a:gd name="connsiteY1972" fmla="*/ 3712337 h 6858054"/>
              <a:gd name="connsiteX1973" fmla="*/ 6705608 w 7631184"/>
              <a:gd name="connsiteY1973" fmla="*/ 3702568 h 6858054"/>
              <a:gd name="connsiteX1974" fmla="*/ 6686071 w 7631184"/>
              <a:gd name="connsiteY1974" fmla="*/ 3683029 h 6858054"/>
              <a:gd name="connsiteX1975" fmla="*/ 6676302 w 7631184"/>
              <a:gd name="connsiteY1975" fmla="*/ 3673260 h 6858054"/>
              <a:gd name="connsiteX1976" fmla="*/ 6666534 w 7631184"/>
              <a:gd name="connsiteY1976" fmla="*/ 3663491 h 6858054"/>
              <a:gd name="connsiteX1977" fmla="*/ 6658026 w 7631184"/>
              <a:gd name="connsiteY1977" fmla="*/ 3655928 h 6858054"/>
              <a:gd name="connsiteX1978" fmla="*/ 6656765 w 7631184"/>
              <a:gd name="connsiteY1978" fmla="*/ 3653721 h 6858054"/>
              <a:gd name="connsiteX1979" fmla="*/ 6651181 w 7631184"/>
              <a:gd name="connsiteY1979" fmla="*/ 3651394 h 6858054"/>
              <a:gd name="connsiteX1980" fmla="*/ 6639352 w 7631184"/>
              <a:gd name="connsiteY1980" fmla="*/ 3645085 h 6858054"/>
              <a:gd name="connsiteX1981" fmla="*/ 6637094 w 7631184"/>
              <a:gd name="connsiteY1981" fmla="*/ 3643015 h 6858054"/>
              <a:gd name="connsiteX1982" fmla="*/ 6636007 w 7631184"/>
              <a:gd name="connsiteY1982" fmla="*/ 3635404 h 6858054"/>
              <a:gd name="connsiteX1983" fmla="*/ 6627459 w 7631184"/>
              <a:gd name="connsiteY1983" fmla="*/ 3634183 h 6858054"/>
              <a:gd name="connsiteX1984" fmla="*/ 6617691 w 7631184"/>
              <a:gd name="connsiteY1984" fmla="*/ 3624413 h 6858054"/>
              <a:gd name="connsiteX1985" fmla="*/ 6627459 w 7631184"/>
              <a:gd name="connsiteY1985" fmla="*/ 3634183 h 6858054"/>
              <a:gd name="connsiteX1986" fmla="*/ 6636007 w 7631184"/>
              <a:gd name="connsiteY1986" fmla="*/ 3643952 h 6858054"/>
              <a:gd name="connsiteX1987" fmla="*/ 6637228 w 7631184"/>
              <a:gd name="connsiteY1987" fmla="*/ 3653721 h 6858054"/>
              <a:gd name="connsiteX1988" fmla="*/ 6633565 w 7631184"/>
              <a:gd name="connsiteY1988" fmla="*/ 3650058 h 6858054"/>
              <a:gd name="connsiteX1989" fmla="*/ 6627459 w 7631184"/>
              <a:gd name="connsiteY1989" fmla="*/ 3643952 h 6858054"/>
              <a:gd name="connsiteX1990" fmla="*/ 6588385 w 7631184"/>
              <a:gd name="connsiteY1990" fmla="*/ 3614644 h 6858054"/>
              <a:gd name="connsiteX1991" fmla="*/ 6598153 w 7631184"/>
              <a:gd name="connsiteY1991" fmla="*/ 3624413 h 6858054"/>
              <a:gd name="connsiteX1992" fmla="*/ 6617691 w 7631184"/>
              <a:gd name="connsiteY1992" fmla="*/ 3643952 h 6858054"/>
              <a:gd name="connsiteX1993" fmla="*/ 6637228 w 7631184"/>
              <a:gd name="connsiteY1993" fmla="*/ 3663491 h 6858054"/>
              <a:gd name="connsiteX1994" fmla="*/ 6656765 w 7631184"/>
              <a:gd name="connsiteY1994" fmla="*/ 3683029 h 6858054"/>
              <a:gd name="connsiteX1995" fmla="*/ 6695840 w 7631184"/>
              <a:gd name="connsiteY1995" fmla="*/ 3722106 h 6858054"/>
              <a:gd name="connsiteX1996" fmla="*/ 6705608 w 7631184"/>
              <a:gd name="connsiteY1996" fmla="*/ 3731876 h 6858054"/>
              <a:gd name="connsiteX1997" fmla="*/ 6715377 w 7631184"/>
              <a:gd name="connsiteY1997" fmla="*/ 3731876 h 6858054"/>
              <a:gd name="connsiteX1998" fmla="*/ 6715377 w 7631184"/>
              <a:gd name="connsiteY1998" fmla="*/ 3741645 h 6858054"/>
              <a:gd name="connsiteX1999" fmla="*/ 6725145 w 7631184"/>
              <a:gd name="connsiteY1999" fmla="*/ 3751414 h 6858054"/>
              <a:gd name="connsiteX2000" fmla="*/ 6754451 w 7631184"/>
              <a:gd name="connsiteY2000" fmla="*/ 3770953 h 6858054"/>
              <a:gd name="connsiteX2001" fmla="*/ 6773988 w 7631184"/>
              <a:gd name="connsiteY2001" fmla="*/ 3790492 h 6858054"/>
              <a:gd name="connsiteX2002" fmla="*/ 6773988 w 7631184"/>
              <a:gd name="connsiteY2002" fmla="*/ 3800261 h 6858054"/>
              <a:gd name="connsiteX2003" fmla="*/ 6783757 w 7631184"/>
              <a:gd name="connsiteY2003" fmla="*/ 3810030 h 6858054"/>
              <a:gd name="connsiteX2004" fmla="*/ 6822832 w 7631184"/>
              <a:gd name="connsiteY2004" fmla="*/ 3849107 h 6858054"/>
              <a:gd name="connsiteX2005" fmla="*/ 6861906 w 7631184"/>
              <a:gd name="connsiteY2005" fmla="*/ 3878415 h 6858054"/>
              <a:gd name="connsiteX2006" fmla="*/ 6871675 w 7631184"/>
              <a:gd name="connsiteY2006" fmla="*/ 3897954 h 6858054"/>
              <a:gd name="connsiteX2007" fmla="*/ 6881443 w 7631184"/>
              <a:gd name="connsiteY2007" fmla="*/ 3907723 h 6858054"/>
              <a:gd name="connsiteX2008" fmla="*/ 6871675 w 7631184"/>
              <a:gd name="connsiteY2008" fmla="*/ 3907723 h 6858054"/>
              <a:gd name="connsiteX2009" fmla="*/ 6861906 w 7631184"/>
              <a:gd name="connsiteY2009" fmla="*/ 3897954 h 6858054"/>
              <a:gd name="connsiteX2010" fmla="*/ 6852137 w 7631184"/>
              <a:gd name="connsiteY2010" fmla="*/ 3878415 h 6858054"/>
              <a:gd name="connsiteX2011" fmla="*/ 6773988 w 7631184"/>
              <a:gd name="connsiteY2011" fmla="*/ 3810030 h 6858054"/>
              <a:gd name="connsiteX2012" fmla="*/ 6754451 w 7631184"/>
              <a:gd name="connsiteY2012" fmla="*/ 3790492 h 6858054"/>
              <a:gd name="connsiteX2013" fmla="*/ 6725145 w 7631184"/>
              <a:gd name="connsiteY2013" fmla="*/ 3780722 h 6858054"/>
              <a:gd name="connsiteX2014" fmla="*/ 6705608 w 7631184"/>
              <a:gd name="connsiteY2014" fmla="*/ 3770953 h 6858054"/>
              <a:gd name="connsiteX2015" fmla="*/ 6695840 w 7631184"/>
              <a:gd name="connsiteY2015" fmla="*/ 3770953 h 6858054"/>
              <a:gd name="connsiteX2016" fmla="*/ 6686071 w 7631184"/>
              <a:gd name="connsiteY2016" fmla="*/ 3761184 h 6858054"/>
              <a:gd name="connsiteX2017" fmla="*/ 6676302 w 7631184"/>
              <a:gd name="connsiteY2017" fmla="*/ 3751414 h 6858054"/>
              <a:gd name="connsiteX2018" fmla="*/ 6686071 w 7631184"/>
              <a:gd name="connsiteY2018" fmla="*/ 3751414 h 6858054"/>
              <a:gd name="connsiteX2019" fmla="*/ 6695840 w 7631184"/>
              <a:gd name="connsiteY2019" fmla="*/ 3751414 h 6858054"/>
              <a:gd name="connsiteX2020" fmla="*/ 6725145 w 7631184"/>
              <a:gd name="connsiteY2020" fmla="*/ 3770953 h 6858054"/>
              <a:gd name="connsiteX2021" fmla="*/ 6725145 w 7631184"/>
              <a:gd name="connsiteY2021" fmla="*/ 3761184 h 6858054"/>
              <a:gd name="connsiteX2022" fmla="*/ 6676302 w 7631184"/>
              <a:gd name="connsiteY2022" fmla="*/ 3722106 h 6858054"/>
              <a:gd name="connsiteX2023" fmla="*/ 6666534 w 7631184"/>
              <a:gd name="connsiteY2023" fmla="*/ 3722106 h 6858054"/>
              <a:gd name="connsiteX2024" fmla="*/ 6666534 w 7631184"/>
              <a:gd name="connsiteY2024" fmla="*/ 3712337 h 6858054"/>
              <a:gd name="connsiteX2025" fmla="*/ 6637228 w 7631184"/>
              <a:gd name="connsiteY2025" fmla="*/ 3702568 h 6858054"/>
              <a:gd name="connsiteX2026" fmla="*/ 6627459 w 7631184"/>
              <a:gd name="connsiteY2026" fmla="*/ 3692798 h 6858054"/>
              <a:gd name="connsiteX2027" fmla="*/ 6617691 w 7631184"/>
              <a:gd name="connsiteY2027" fmla="*/ 3683029 h 6858054"/>
              <a:gd name="connsiteX2028" fmla="*/ 6617691 w 7631184"/>
              <a:gd name="connsiteY2028" fmla="*/ 3692798 h 6858054"/>
              <a:gd name="connsiteX2029" fmla="*/ 6607922 w 7631184"/>
              <a:gd name="connsiteY2029" fmla="*/ 3692798 h 6858054"/>
              <a:gd name="connsiteX2030" fmla="*/ 6598153 w 7631184"/>
              <a:gd name="connsiteY2030" fmla="*/ 3683029 h 6858054"/>
              <a:gd name="connsiteX2031" fmla="*/ 6588385 w 7631184"/>
              <a:gd name="connsiteY2031" fmla="*/ 3683029 h 6858054"/>
              <a:gd name="connsiteX2032" fmla="*/ 6578616 w 7631184"/>
              <a:gd name="connsiteY2032" fmla="*/ 3673260 h 6858054"/>
              <a:gd name="connsiteX2033" fmla="*/ 6549310 w 7631184"/>
              <a:gd name="connsiteY2033" fmla="*/ 3653721 h 6858054"/>
              <a:gd name="connsiteX2034" fmla="*/ 6500467 w 7631184"/>
              <a:gd name="connsiteY2034" fmla="*/ 3614644 h 6858054"/>
              <a:gd name="connsiteX2035" fmla="*/ 6490699 w 7631184"/>
              <a:gd name="connsiteY2035" fmla="*/ 3604875 h 6858054"/>
              <a:gd name="connsiteX2036" fmla="*/ 6500467 w 7631184"/>
              <a:gd name="connsiteY2036" fmla="*/ 3614644 h 6858054"/>
              <a:gd name="connsiteX2037" fmla="*/ 6510236 w 7631184"/>
              <a:gd name="connsiteY2037" fmla="*/ 3624413 h 6858054"/>
              <a:gd name="connsiteX2038" fmla="*/ 6520005 w 7631184"/>
              <a:gd name="connsiteY2038" fmla="*/ 3634183 h 6858054"/>
              <a:gd name="connsiteX2039" fmla="*/ 6529773 w 7631184"/>
              <a:gd name="connsiteY2039" fmla="*/ 3643952 h 6858054"/>
              <a:gd name="connsiteX2040" fmla="*/ 6568848 w 7631184"/>
              <a:gd name="connsiteY2040" fmla="*/ 3683029 h 6858054"/>
              <a:gd name="connsiteX2041" fmla="*/ 6583501 w 7631184"/>
              <a:gd name="connsiteY2041" fmla="*/ 3696462 h 6858054"/>
              <a:gd name="connsiteX2042" fmla="*/ 6591873 w 7631184"/>
              <a:gd name="connsiteY2042" fmla="*/ 3699951 h 6858054"/>
              <a:gd name="connsiteX2043" fmla="*/ 6588385 w 7631184"/>
              <a:gd name="connsiteY2043" fmla="*/ 3702568 h 6858054"/>
              <a:gd name="connsiteX2044" fmla="*/ 6598153 w 7631184"/>
              <a:gd name="connsiteY2044" fmla="*/ 3702568 h 6858054"/>
              <a:gd name="connsiteX2045" fmla="*/ 6607922 w 7631184"/>
              <a:gd name="connsiteY2045" fmla="*/ 3722106 h 6858054"/>
              <a:gd name="connsiteX2046" fmla="*/ 6637228 w 7631184"/>
              <a:gd name="connsiteY2046" fmla="*/ 3741645 h 6858054"/>
              <a:gd name="connsiteX2047" fmla="*/ 6676302 w 7631184"/>
              <a:gd name="connsiteY2047" fmla="*/ 3780722 h 6858054"/>
              <a:gd name="connsiteX2048" fmla="*/ 6686071 w 7631184"/>
              <a:gd name="connsiteY2048" fmla="*/ 3790492 h 6858054"/>
              <a:gd name="connsiteX2049" fmla="*/ 6695840 w 7631184"/>
              <a:gd name="connsiteY2049" fmla="*/ 3800261 h 6858054"/>
              <a:gd name="connsiteX2050" fmla="*/ 6725145 w 7631184"/>
              <a:gd name="connsiteY2050" fmla="*/ 3819799 h 6858054"/>
              <a:gd name="connsiteX2051" fmla="*/ 6773988 w 7631184"/>
              <a:gd name="connsiteY2051" fmla="*/ 3868646 h 6858054"/>
              <a:gd name="connsiteX2052" fmla="*/ 6783757 w 7631184"/>
              <a:gd name="connsiteY2052" fmla="*/ 3878415 h 6858054"/>
              <a:gd name="connsiteX2053" fmla="*/ 6764220 w 7631184"/>
              <a:gd name="connsiteY2053" fmla="*/ 3868646 h 6858054"/>
              <a:gd name="connsiteX2054" fmla="*/ 6754451 w 7631184"/>
              <a:gd name="connsiteY2054" fmla="*/ 3868646 h 6858054"/>
              <a:gd name="connsiteX2055" fmla="*/ 6744683 w 7631184"/>
              <a:gd name="connsiteY2055" fmla="*/ 3858877 h 6858054"/>
              <a:gd name="connsiteX2056" fmla="*/ 6695840 w 7631184"/>
              <a:gd name="connsiteY2056" fmla="*/ 3810030 h 6858054"/>
              <a:gd name="connsiteX2057" fmla="*/ 6656765 w 7631184"/>
              <a:gd name="connsiteY2057" fmla="*/ 3761184 h 6858054"/>
              <a:gd name="connsiteX2058" fmla="*/ 6612806 w 7631184"/>
              <a:gd name="connsiteY2058" fmla="*/ 3735081 h 6858054"/>
              <a:gd name="connsiteX2059" fmla="*/ 6588389 w 7631184"/>
              <a:gd name="connsiteY2059" fmla="*/ 3712341 h 6858054"/>
              <a:gd name="connsiteX2060" fmla="*/ 6568848 w 7631184"/>
              <a:gd name="connsiteY2060" fmla="*/ 3692798 h 6858054"/>
              <a:gd name="connsiteX2061" fmla="*/ 6588385 w 7631184"/>
              <a:gd name="connsiteY2061" fmla="*/ 3712337 h 6858054"/>
              <a:gd name="connsiteX2062" fmla="*/ 6588389 w 7631184"/>
              <a:gd name="connsiteY2062" fmla="*/ 3712341 h 6858054"/>
              <a:gd name="connsiteX2063" fmla="*/ 6598153 w 7631184"/>
              <a:gd name="connsiteY2063" fmla="*/ 3722106 h 6858054"/>
              <a:gd name="connsiteX2064" fmla="*/ 6627459 w 7631184"/>
              <a:gd name="connsiteY2064" fmla="*/ 3751414 h 6858054"/>
              <a:gd name="connsiteX2065" fmla="*/ 6627459 w 7631184"/>
              <a:gd name="connsiteY2065" fmla="*/ 3761184 h 6858054"/>
              <a:gd name="connsiteX2066" fmla="*/ 6632343 w 7631184"/>
              <a:gd name="connsiteY2066" fmla="*/ 3767290 h 6858054"/>
              <a:gd name="connsiteX2067" fmla="*/ 6634016 w 7631184"/>
              <a:gd name="connsiteY2067" fmla="*/ 3771890 h 6858054"/>
              <a:gd name="connsiteX2068" fmla="*/ 6627459 w 7631184"/>
              <a:gd name="connsiteY2068" fmla="*/ 3770953 h 6858054"/>
              <a:gd name="connsiteX2069" fmla="*/ 6617691 w 7631184"/>
              <a:gd name="connsiteY2069" fmla="*/ 3761184 h 6858054"/>
              <a:gd name="connsiteX2070" fmla="*/ 6617691 w 7631184"/>
              <a:gd name="connsiteY2070" fmla="*/ 3751414 h 6858054"/>
              <a:gd name="connsiteX2071" fmla="*/ 6607922 w 7631184"/>
              <a:gd name="connsiteY2071" fmla="*/ 3751414 h 6858054"/>
              <a:gd name="connsiteX2072" fmla="*/ 6607922 w 7631184"/>
              <a:gd name="connsiteY2072" fmla="*/ 3761184 h 6858054"/>
              <a:gd name="connsiteX2073" fmla="*/ 6627459 w 7631184"/>
              <a:gd name="connsiteY2073" fmla="*/ 3780722 h 6858054"/>
              <a:gd name="connsiteX2074" fmla="*/ 6637228 w 7631184"/>
              <a:gd name="connsiteY2074" fmla="*/ 3790492 h 6858054"/>
              <a:gd name="connsiteX2075" fmla="*/ 6646997 w 7631184"/>
              <a:gd name="connsiteY2075" fmla="*/ 3800261 h 6858054"/>
              <a:gd name="connsiteX2076" fmla="*/ 6666534 w 7631184"/>
              <a:gd name="connsiteY2076" fmla="*/ 3819799 h 6858054"/>
              <a:gd name="connsiteX2077" fmla="*/ 6686071 w 7631184"/>
              <a:gd name="connsiteY2077" fmla="*/ 3839338 h 6858054"/>
              <a:gd name="connsiteX2078" fmla="*/ 6705608 w 7631184"/>
              <a:gd name="connsiteY2078" fmla="*/ 3849107 h 6858054"/>
              <a:gd name="connsiteX2079" fmla="*/ 6715377 w 7631184"/>
              <a:gd name="connsiteY2079" fmla="*/ 3858877 h 6858054"/>
              <a:gd name="connsiteX2080" fmla="*/ 6705608 w 7631184"/>
              <a:gd name="connsiteY2080" fmla="*/ 3858877 h 6858054"/>
              <a:gd name="connsiteX2081" fmla="*/ 6715377 w 7631184"/>
              <a:gd name="connsiteY2081" fmla="*/ 3868646 h 6858054"/>
              <a:gd name="connsiteX2082" fmla="*/ 6725145 w 7631184"/>
              <a:gd name="connsiteY2082" fmla="*/ 3868646 h 6858054"/>
              <a:gd name="connsiteX2083" fmla="*/ 6734914 w 7631184"/>
              <a:gd name="connsiteY2083" fmla="*/ 3878415 h 6858054"/>
              <a:gd name="connsiteX2084" fmla="*/ 6736135 w 7631184"/>
              <a:gd name="connsiteY2084" fmla="*/ 3878415 h 6858054"/>
              <a:gd name="connsiteX2085" fmla="*/ 6739799 w 7631184"/>
              <a:gd name="connsiteY2085" fmla="*/ 3878415 h 6858054"/>
              <a:gd name="connsiteX2086" fmla="*/ 6744683 w 7631184"/>
              <a:gd name="connsiteY2086" fmla="*/ 3878415 h 6858054"/>
              <a:gd name="connsiteX2087" fmla="*/ 6754451 w 7631184"/>
              <a:gd name="connsiteY2087" fmla="*/ 3897954 h 6858054"/>
              <a:gd name="connsiteX2088" fmla="*/ 6764220 w 7631184"/>
              <a:gd name="connsiteY2088" fmla="*/ 3907723 h 6858054"/>
              <a:gd name="connsiteX2089" fmla="*/ 6773988 w 7631184"/>
              <a:gd name="connsiteY2089" fmla="*/ 3917493 h 6858054"/>
              <a:gd name="connsiteX2090" fmla="*/ 6793526 w 7631184"/>
              <a:gd name="connsiteY2090" fmla="*/ 3937031 h 6858054"/>
              <a:gd name="connsiteX2091" fmla="*/ 6803294 w 7631184"/>
              <a:gd name="connsiteY2091" fmla="*/ 3946800 h 6858054"/>
              <a:gd name="connsiteX2092" fmla="*/ 6813063 w 7631184"/>
              <a:gd name="connsiteY2092" fmla="*/ 3956570 h 6858054"/>
              <a:gd name="connsiteX2093" fmla="*/ 6832600 w 7631184"/>
              <a:gd name="connsiteY2093" fmla="*/ 3976108 h 6858054"/>
              <a:gd name="connsiteX2094" fmla="*/ 6822832 w 7631184"/>
              <a:gd name="connsiteY2094" fmla="*/ 3976108 h 6858054"/>
              <a:gd name="connsiteX2095" fmla="*/ 6813063 w 7631184"/>
              <a:gd name="connsiteY2095" fmla="*/ 3966339 h 6858054"/>
              <a:gd name="connsiteX2096" fmla="*/ 6803294 w 7631184"/>
              <a:gd name="connsiteY2096" fmla="*/ 3956570 h 6858054"/>
              <a:gd name="connsiteX2097" fmla="*/ 6793526 w 7631184"/>
              <a:gd name="connsiteY2097" fmla="*/ 3946800 h 6858054"/>
              <a:gd name="connsiteX2098" fmla="*/ 6783757 w 7631184"/>
              <a:gd name="connsiteY2098" fmla="*/ 3937031 h 6858054"/>
              <a:gd name="connsiteX2099" fmla="*/ 6764220 w 7631184"/>
              <a:gd name="connsiteY2099" fmla="*/ 3927262 h 6858054"/>
              <a:gd name="connsiteX2100" fmla="*/ 6754451 w 7631184"/>
              <a:gd name="connsiteY2100" fmla="*/ 3907723 h 6858054"/>
              <a:gd name="connsiteX2101" fmla="*/ 6744683 w 7631184"/>
              <a:gd name="connsiteY2101" fmla="*/ 3897954 h 6858054"/>
              <a:gd name="connsiteX2102" fmla="*/ 6734914 w 7631184"/>
              <a:gd name="connsiteY2102" fmla="*/ 3888185 h 6858054"/>
              <a:gd name="connsiteX2103" fmla="*/ 6725145 w 7631184"/>
              <a:gd name="connsiteY2103" fmla="*/ 3888185 h 6858054"/>
              <a:gd name="connsiteX2104" fmla="*/ 6676302 w 7631184"/>
              <a:gd name="connsiteY2104" fmla="*/ 3849107 h 6858054"/>
              <a:gd name="connsiteX2105" fmla="*/ 6656765 w 7631184"/>
              <a:gd name="connsiteY2105" fmla="*/ 3829569 h 6858054"/>
              <a:gd name="connsiteX2106" fmla="*/ 6637228 w 7631184"/>
              <a:gd name="connsiteY2106" fmla="*/ 3810030 h 6858054"/>
              <a:gd name="connsiteX2107" fmla="*/ 6617691 w 7631184"/>
              <a:gd name="connsiteY2107" fmla="*/ 3790492 h 6858054"/>
              <a:gd name="connsiteX2108" fmla="*/ 6588385 w 7631184"/>
              <a:gd name="connsiteY2108" fmla="*/ 3761184 h 6858054"/>
              <a:gd name="connsiteX2109" fmla="*/ 6549310 w 7631184"/>
              <a:gd name="connsiteY2109" fmla="*/ 3731876 h 6858054"/>
              <a:gd name="connsiteX2110" fmla="*/ 6520005 w 7631184"/>
              <a:gd name="connsiteY2110" fmla="*/ 3702568 h 6858054"/>
              <a:gd name="connsiteX2111" fmla="*/ 6510236 w 7631184"/>
              <a:gd name="connsiteY2111" fmla="*/ 3702568 h 6858054"/>
              <a:gd name="connsiteX2112" fmla="*/ 6494362 w 7631184"/>
              <a:gd name="connsiteY2112" fmla="*/ 3687914 h 6858054"/>
              <a:gd name="connsiteX2113" fmla="*/ 6477713 w 7631184"/>
              <a:gd name="connsiteY2113" fmla="*/ 3677398 h 6858054"/>
              <a:gd name="connsiteX2114" fmla="*/ 6476046 w 7631184"/>
              <a:gd name="connsiteY2114" fmla="*/ 3674481 h 6858054"/>
              <a:gd name="connsiteX2115" fmla="*/ 6471162 w 7631184"/>
              <a:gd name="connsiteY2115" fmla="*/ 3673260 h 6858054"/>
              <a:gd name="connsiteX2116" fmla="*/ 6477713 w 7631184"/>
              <a:gd name="connsiteY2116" fmla="*/ 3677398 h 6858054"/>
              <a:gd name="connsiteX2117" fmla="*/ 6480930 w 7631184"/>
              <a:gd name="connsiteY2117" fmla="*/ 3683029 h 6858054"/>
              <a:gd name="connsiteX2118" fmla="*/ 6500467 w 7631184"/>
              <a:gd name="connsiteY2118" fmla="*/ 3702568 h 6858054"/>
              <a:gd name="connsiteX2119" fmla="*/ 6520005 w 7631184"/>
              <a:gd name="connsiteY2119" fmla="*/ 3722106 h 6858054"/>
              <a:gd name="connsiteX2120" fmla="*/ 6529773 w 7631184"/>
              <a:gd name="connsiteY2120" fmla="*/ 3731876 h 6858054"/>
              <a:gd name="connsiteX2121" fmla="*/ 6539542 w 7631184"/>
              <a:gd name="connsiteY2121" fmla="*/ 3741645 h 6858054"/>
              <a:gd name="connsiteX2122" fmla="*/ 6549310 w 7631184"/>
              <a:gd name="connsiteY2122" fmla="*/ 3741645 h 6858054"/>
              <a:gd name="connsiteX2123" fmla="*/ 6559079 w 7631184"/>
              <a:gd name="connsiteY2123" fmla="*/ 3761184 h 6858054"/>
              <a:gd name="connsiteX2124" fmla="*/ 6578616 w 7631184"/>
              <a:gd name="connsiteY2124" fmla="*/ 3770953 h 6858054"/>
              <a:gd name="connsiteX2125" fmla="*/ 6598153 w 7631184"/>
              <a:gd name="connsiteY2125" fmla="*/ 3790492 h 6858054"/>
              <a:gd name="connsiteX2126" fmla="*/ 6617691 w 7631184"/>
              <a:gd name="connsiteY2126" fmla="*/ 3819799 h 6858054"/>
              <a:gd name="connsiteX2127" fmla="*/ 6637228 w 7631184"/>
              <a:gd name="connsiteY2127" fmla="*/ 3829569 h 6858054"/>
              <a:gd name="connsiteX2128" fmla="*/ 6637228 w 7631184"/>
              <a:gd name="connsiteY2128" fmla="*/ 3839338 h 6858054"/>
              <a:gd name="connsiteX2129" fmla="*/ 6666534 w 7631184"/>
              <a:gd name="connsiteY2129" fmla="*/ 3868646 h 6858054"/>
              <a:gd name="connsiteX2130" fmla="*/ 6676302 w 7631184"/>
              <a:gd name="connsiteY2130" fmla="*/ 3878415 h 6858054"/>
              <a:gd name="connsiteX2131" fmla="*/ 6695840 w 7631184"/>
              <a:gd name="connsiteY2131" fmla="*/ 3897954 h 6858054"/>
              <a:gd name="connsiteX2132" fmla="*/ 6705608 w 7631184"/>
              <a:gd name="connsiteY2132" fmla="*/ 3907723 h 6858054"/>
              <a:gd name="connsiteX2133" fmla="*/ 6715377 w 7631184"/>
              <a:gd name="connsiteY2133" fmla="*/ 3917493 h 6858054"/>
              <a:gd name="connsiteX2134" fmla="*/ 6715377 w 7631184"/>
              <a:gd name="connsiteY2134" fmla="*/ 3924820 h 6858054"/>
              <a:gd name="connsiteX2135" fmla="*/ 6715377 w 7631184"/>
              <a:gd name="connsiteY2135" fmla="*/ 3926041 h 6858054"/>
              <a:gd name="connsiteX2136" fmla="*/ 6715377 w 7631184"/>
              <a:gd name="connsiteY2136" fmla="*/ 3927262 h 6858054"/>
              <a:gd name="connsiteX2137" fmla="*/ 6725145 w 7631184"/>
              <a:gd name="connsiteY2137" fmla="*/ 3937031 h 6858054"/>
              <a:gd name="connsiteX2138" fmla="*/ 6744683 w 7631184"/>
              <a:gd name="connsiteY2138" fmla="*/ 3956570 h 6858054"/>
              <a:gd name="connsiteX2139" fmla="*/ 6764220 w 7631184"/>
              <a:gd name="connsiteY2139" fmla="*/ 3985878 h 6858054"/>
              <a:gd name="connsiteX2140" fmla="*/ 6754451 w 7631184"/>
              <a:gd name="connsiteY2140" fmla="*/ 3976108 h 6858054"/>
              <a:gd name="connsiteX2141" fmla="*/ 6734914 w 7631184"/>
              <a:gd name="connsiteY2141" fmla="*/ 3966339 h 6858054"/>
              <a:gd name="connsiteX2142" fmla="*/ 6725145 w 7631184"/>
              <a:gd name="connsiteY2142" fmla="*/ 3956570 h 6858054"/>
              <a:gd name="connsiteX2143" fmla="*/ 6715377 w 7631184"/>
              <a:gd name="connsiteY2143" fmla="*/ 3946800 h 6858054"/>
              <a:gd name="connsiteX2144" fmla="*/ 6705608 w 7631184"/>
              <a:gd name="connsiteY2144" fmla="*/ 3937031 h 6858054"/>
              <a:gd name="connsiteX2145" fmla="*/ 6695840 w 7631184"/>
              <a:gd name="connsiteY2145" fmla="*/ 3917493 h 6858054"/>
              <a:gd name="connsiteX2146" fmla="*/ 6676302 w 7631184"/>
              <a:gd name="connsiteY2146" fmla="*/ 3897954 h 6858054"/>
              <a:gd name="connsiteX2147" fmla="*/ 6646997 w 7631184"/>
              <a:gd name="connsiteY2147" fmla="*/ 3868646 h 6858054"/>
              <a:gd name="connsiteX2148" fmla="*/ 6646997 w 7631184"/>
              <a:gd name="connsiteY2148" fmla="*/ 3878415 h 6858054"/>
              <a:gd name="connsiteX2149" fmla="*/ 6666534 w 7631184"/>
              <a:gd name="connsiteY2149" fmla="*/ 3888185 h 6858054"/>
              <a:gd name="connsiteX2150" fmla="*/ 6676302 w 7631184"/>
              <a:gd name="connsiteY2150" fmla="*/ 3907723 h 6858054"/>
              <a:gd name="connsiteX2151" fmla="*/ 6676302 w 7631184"/>
              <a:gd name="connsiteY2151" fmla="*/ 3917493 h 6858054"/>
              <a:gd name="connsiteX2152" fmla="*/ 6656765 w 7631184"/>
              <a:gd name="connsiteY2152" fmla="*/ 3897954 h 6858054"/>
              <a:gd name="connsiteX2153" fmla="*/ 6627459 w 7631184"/>
              <a:gd name="connsiteY2153" fmla="*/ 3868646 h 6858054"/>
              <a:gd name="connsiteX2154" fmla="*/ 6646997 w 7631184"/>
              <a:gd name="connsiteY2154" fmla="*/ 3888185 h 6858054"/>
              <a:gd name="connsiteX2155" fmla="*/ 6656765 w 7631184"/>
              <a:gd name="connsiteY2155" fmla="*/ 3897954 h 6858054"/>
              <a:gd name="connsiteX2156" fmla="*/ 6695840 w 7631184"/>
              <a:gd name="connsiteY2156" fmla="*/ 3937031 h 6858054"/>
              <a:gd name="connsiteX2157" fmla="*/ 6695840 w 7631184"/>
              <a:gd name="connsiteY2157" fmla="*/ 3946800 h 6858054"/>
              <a:gd name="connsiteX2158" fmla="*/ 6754451 w 7631184"/>
              <a:gd name="connsiteY2158" fmla="*/ 4005416 h 6858054"/>
              <a:gd name="connsiteX2159" fmla="*/ 6773988 w 7631184"/>
              <a:gd name="connsiteY2159" fmla="*/ 4024955 h 6858054"/>
              <a:gd name="connsiteX2160" fmla="*/ 6803294 w 7631184"/>
              <a:gd name="connsiteY2160" fmla="*/ 4054263 h 6858054"/>
              <a:gd name="connsiteX2161" fmla="*/ 6793526 w 7631184"/>
              <a:gd name="connsiteY2161" fmla="*/ 4054263 h 6858054"/>
              <a:gd name="connsiteX2162" fmla="*/ 6783757 w 7631184"/>
              <a:gd name="connsiteY2162" fmla="*/ 4044494 h 6858054"/>
              <a:gd name="connsiteX2163" fmla="*/ 6773988 w 7631184"/>
              <a:gd name="connsiteY2163" fmla="*/ 4044494 h 6858054"/>
              <a:gd name="connsiteX2164" fmla="*/ 6773988 w 7631184"/>
              <a:gd name="connsiteY2164" fmla="*/ 4034724 h 6858054"/>
              <a:gd name="connsiteX2165" fmla="*/ 6764220 w 7631184"/>
              <a:gd name="connsiteY2165" fmla="*/ 4024955 h 6858054"/>
              <a:gd name="connsiteX2166" fmla="*/ 6744683 w 7631184"/>
              <a:gd name="connsiteY2166" fmla="*/ 4005416 h 6858054"/>
              <a:gd name="connsiteX2167" fmla="*/ 6715377 w 7631184"/>
              <a:gd name="connsiteY2167" fmla="*/ 3976108 h 6858054"/>
              <a:gd name="connsiteX2168" fmla="*/ 6705608 w 7631184"/>
              <a:gd name="connsiteY2168" fmla="*/ 3956570 h 6858054"/>
              <a:gd name="connsiteX2169" fmla="*/ 6695840 w 7631184"/>
              <a:gd name="connsiteY2169" fmla="*/ 3956570 h 6858054"/>
              <a:gd name="connsiteX2170" fmla="*/ 6676302 w 7631184"/>
              <a:gd name="connsiteY2170" fmla="*/ 3946800 h 6858054"/>
              <a:gd name="connsiteX2171" fmla="*/ 6666534 w 7631184"/>
              <a:gd name="connsiteY2171" fmla="*/ 3927262 h 6858054"/>
              <a:gd name="connsiteX2172" fmla="*/ 6646997 w 7631184"/>
              <a:gd name="connsiteY2172" fmla="*/ 3917493 h 6858054"/>
              <a:gd name="connsiteX2173" fmla="*/ 6646997 w 7631184"/>
              <a:gd name="connsiteY2173" fmla="*/ 3907723 h 6858054"/>
              <a:gd name="connsiteX2174" fmla="*/ 6637228 w 7631184"/>
              <a:gd name="connsiteY2174" fmla="*/ 3907723 h 6858054"/>
              <a:gd name="connsiteX2175" fmla="*/ 6627459 w 7631184"/>
              <a:gd name="connsiteY2175" fmla="*/ 3897954 h 6858054"/>
              <a:gd name="connsiteX2176" fmla="*/ 6617691 w 7631184"/>
              <a:gd name="connsiteY2176" fmla="*/ 3878415 h 6858054"/>
              <a:gd name="connsiteX2177" fmla="*/ 6588385 w 7631184"/>
              <a:gd name="connsiteY2177" fmla="*/ 3858877 h 6858054"/>
              <a:gd name="connsiteX2178" fmla="*/ 6578616 w 7631184"/>
              <a:gd name="connsiteY2178" fmla="*/ 3849107 h 6858054"/>
              <a:gd name="connsiteX2179" fmla="*/ 6559079 w 7631184"/>
              <a:gd name="connsiteY2179" fmla="*/ 3839338 h 6858054"/>
              <a:gd name="connsiteX2180" fmla="*/ 6549310 w 7631184"/>
              <a:gd name="connsiteY2180" fmla="*/ 3829569 h 6858054"/>
              <a:gd name="connsiteX2181" fmla="*/ 6559079 w 7631184"/>
              <a:gd name="connsiteY2181" fmla="*/ 3839338 h 6858054"/>
              <a:gd name="connsiteX2182" fmla="*/ 6568848 w 7631184"/>
              <a:gd name="connsiteY2182" fmla="*/ 3849107 h 6858054"/>
              <a:gd name="connsiteX2183" fmla="*/ 6598153 w 7631184"/>
              <a:gd name="connsiteY2183" fmla="*/ 3878415 h 6858054"/>
              <a:gd name="connsiteX2184" fmla="*/ 6637228 w 7631184"/>
              <a:gd name="connsiteY2184" fmla="*/ 3907723 h 6858054"/>
              <a:gd name="connsiteX2185" fmla="*/ 6656765 w 7631184"/>
              <a:gd name="connsiteY2185" fmla="*/ 3927262 h 6858054"/>
              <a:gd name="connsiteX2186" fmla="*/ 6676302 w 7631184"/>
              <a:gd name="connsiteY2186" fmla="*/ 3946800 h 6858054"/>
              <a:gd name="connsiteX2187" fmla="*/ 6686071 w 7631184"/>
              <a:gd name="connsiteY2187" fmla="*/ 3966339 h 6858054"/>
              <a:gd name="connsiteX2188" fmla="*/ 6666534 w 7631184"/>
              <a:gd name="connsiteY2188" fmla="*/ 3956570 h 6858054"/>
              <a:gd name="connsiteX2189" fmla="*/ 6637228 w 7631184"/>
              <a:gd name="connsiteY2189" fmla="*/ 3917493 h 6858054"/>
              <a:gd name="connsiteX2190" fmla="*/ 6632343 w 7631184"/>
              <a:gd name="connsiteY2190" fmla="*/ 3917493 h 6858054"/>
              <a:gd name="connsiteX2191" fmla="*/ 6627460 w 7631184"/>
              <a:gd name="connsiteY2191" fmla="*/ 3917493 h 6858054"/>
              <a:gd name="connsiteX2192" fmla="*/ 6627459 w 7631184"/>
              <a:gd name="connsiteY2192" fmla="*/ 3917492 h 6858054"/>
              <a:gd name="connsiteX2193" fmla="*/ 6627459 w 7631184"/>
              <a:gd name="connsiteY2193" fmla="*/ 3908944 h 6858054"/>
              <a:gd name="connsiteX2194" fmla="*/ 6627459 w 7631184"/>
              <a:gd name="connsiteY2194" fmla="*/ 3907723 h 6858054"/>
              <a:gd name="connsiteX2195" fmla="*/ 6617691 w 7631184"/>
              <a:gd name="connsiteY2195" fmla="*/ 3897954 h 6858054"/>
              <a:gd name="connsiteX2196" fmla="*/ 6607922 w 7631184"/>
              <a:gd name="connsiteY2196" fmla="*/ 3897954 h 6858054"/>
              <a:gd name="connsiteX2197" fmla="*/ 6624407 w 7631184"/>
              <a:gd name="connsiteY2197" fmla="*/ 3914440 h 6858054"/>
              <a:gd name="connsiteX2198" fmla="*/ 6627459 w 7631184"/>
              <a:gd name="connsiteY2198" fmla="*/ 3917492 h 6858054"/>
              <a:gd name="connsiteX2199" fmla="*/ 6627459 w 7631184"/>
              <a:gd name="connsiteY2199" fmla="*/ 3917493 h 6858054"/>
              <a:gd name="connsiteX2200" fmla="*/ 6627460 w 7631184"/>
              <a:gd name="connsiteY2200" fmla="*/ 3917493 h 6858054"/>
              <a:gd name="connsiteX2201" fmla="*/ 6646997 w 7631184"/>
              <a:gd name="connsiteY2201" fmla="*/ 3937031 h 6858054"/>
              <a:gd name="connsiteX2202" fmla="*/ 6676302 w 7631184"/>
              <a:gd name="connsiteY2202" fmla="*/ 3966339 h 6858054"/>
              <a:gd name="connsiteX2203" fmla="*/ 6725145 w 7631184"/>
              <a:gd name="connsiteY2203" fmla="*/ 4015186 h 6858054"/>
              <a:gd name="connsiteX2204" fmla="*/ 6715377 w 7631184"/>
              <a:gd name="connsiteY2204" fmla="*/ 4015186 h 6858054"/>
              <a:gd name="connsiteX2205" fmla="*/ 6725145 w 7631184"/>
              <a:gd name="connsiteY2205" fmla="*/ 4024955 h 6858054"/>
              <a:gd name="connsiteX2206" fmla="*/ 6734914 w 7631184"/>
              <a:gd name="connsiteY2206" fmla="*/ 4034724 h 6858054"/>
              <a:gd name="connsiteX2207" fmla="*/ 6744683 w 7631184"/>
              <a:gd name="connsiteY2207" fmla="*/ 4044494 h 6858054"/>
              <a:gd name="connsiteX2208" fmla="*/ 6764220 w 7631184"/>
              <a:gd name="connsiteY2208" fmla="*/ 4064032 h 6858054"/>
              <a:gd name="connsiteX2209" fmla="*/ 6803294 w 7631184"/>
              <a:gd name="connsiteY2209" fmla="*/ 4103109 h 6858054"/>
              <a:gd name="connsiteX2210" fmla="*/ 6813063 w 7631184"/>
              <a:gd name="connsiteY2210" fmla="*/ 4122648 h 6858054"/>
              <a:gd name="connsiteX2211" fmla="*/ 6822832 w 7631184"/>
              <a:gd name="connsiteY2211" fmla="*/ 4142187 h 6858054"/>
              <a:gd name="connsiteX2212" fmla="*/ 6842369 w 7631184"/>
              <a:gd name="connsiteY2212" fmla="*/ 4151956 h 6858054"/>
              <a:gd name="connsiteX2213" fmla="*/ 6842369 w 7631184"/>
              <a:gd name="connsiteY2213" fmla="*/ 4161725 h 6858054"/>
              <a:gd name="connsiteX2214" fmla="*/ 6842369 w 7631184"/>
              <a:gd name="connsiteY2214" fmla="*/ 4171495 h 6858054"/>
              <a:gd name="connsiteX2215" fmla="*/ 6861906 w 7631184"/>
              <a:gd name="connsiteY2215" fmla="*/ 4181264 h 6858054"/>
              <a:gd name="connsiteX2216" fmla="*/ 6871675 w 7631184"/>
              <a:gd name="connsiteY2216" fmla="*/ 4200803 h 6858054"/>
              <a:gd name="connsiteX2217" fmla="*/ 6881443 w 7631184"/>
              <a:gd name="connsiteY2217" fmla="*/ 4210572 h 6858054"/>
              <a:gd name="connsiteX2218" fmla="*/ 6891212 w 7631184"/>
              <a:gd name="connsiteY2218" fmla="*/ 4220341 h 6858054"/>
              <a:gd name="connsiteX2219" fmla="*/ 6871675 w 7631184"/>
              <a:gd name="connsiteY2219" fmla="*/ 4210572 h 6858054"/>
              <a:gd name="connsiteX2220" fmla="*/ 6853358 w 7631184"/>
              <a:gd name="connsiteY2220" fmla="*/ 4192255 h 6858054"/>
              <a:gd name="connsiteX2221" fmla="*/ 6852137 w 7631184"/>
              <a:gd name="connsiteY2221" fmla="*/ 4191033 h 6858054"/>
              <a:gd name="connsiteX2222" fmla="*/ 6852137 w 7631184"/>
              <a:gd name="connsiteY2222" fmla="*/ 4191033 h 6858054"/>
              <a:gd name="connsiteX2223" fmla="*/ 6852137 w 7631184"/>
              <a:gd name="connsiteY2223" fmla="*/ 4191033 h 6858054"/>
              <a:gd name="connsiteX2224" fmla="*/ 6842369 w 7631184"/>
              <a:gd name="connsiteY2224" fmla="*/ 4181264 h 6858054"/>
              <a:gd name="connsiteX2225" fmla="*/ 6843590 w 7631184"/>
              <a:gd name="connsiteY2225" fmla="*/ 4186149 h 6858054"/>
              <a:gd name="connsiteX2226" fmla="*/ 6852137 w 7631184"/>
              <a:gd name="connsiteY2226" fmla="*/ 4191033 h 6858054"/>
              <a:gd name="connsiteX2227" fmla="*/ 6852137 w 7631184"/>
              <a:gd name="connsiteY2227" fmla="*/ 4191033 h 6858054"/>
              <a:gd name="connsiteX2228" fmla="*/ 6852137 w 7631184"/>
              <a:gd name="connsiteY2228" fmla="*/ 4195918 h 6858054"/>
              <a:gd name="connsiteX2229" fmla="*/ 6852137 w 7631184"/>
              <a:gd name="connsiteY2229" fmla="*/ 4200803 h 6858054"/>
              <a:gd name="connsiteX2230" fmla="*/ 6852137 w 7631184"/>
              <a:gd name="connsiteY2230" fmla="*/ 4210572 h 6858054"/>
              <a:gd name="connsiteX2231" fmla="*/ 6861906 w 7631184"/>
              <a:gd name="connsiteY2231" fmla="*/ 4210572 h 6858054"/>
              <a:gd name="connsiteX2232" fmla="*/ 6920518 w 7631184"/>
              <a:gd name="connsiteY2232" fmla="*/ 4278957 h 6858054"/>
              <a:gd name="connsiteX2233" fmla="*/ 6920518 w 7631184"/>
              <a:gd name="connsiteY2233" fmla="*/ 4288726 h 6858054"/>
              <a:gd name="connsiteX2234" fmla="*/ 6940055 w 7631184"/>
              <a:gd name="connsiteY2234" fmla="*/ 4308265 h 6858054"/>
              <a:gd name="connsiteX2235" fmla="*/ 6949823 w 7631184"/>
              <a:gd name="connsiteY2235" fmla="*/ 4318034 h 6858054"/>
              <a:gd name="connsiteX2236" fmla="*/ 6949823 w 7631184"/>
              <a:gd name="connsiteY2236" fmla="*/ 4327804 h 6858054"/>
              <a:gd name="connsiteX2237" fmla="*/ 6969361 w 7631184"/>
              <a:gd name="connsiteY2237" fmla="*/ 4347342 h 6858054"/>
              <a:gd name="connsiteX2238" fmla="*/ 6998667 w 7631184"/>
              <a:gd name="connsiteY2238" fmla="*/ 4386419 h 6858054"/>
              <a:gd name="connsiteX2239" fmla="*/ 7008435 w 7631184"/>
              <a:gd name="connsiteY2239" fmla="*/ 4405958 h 6858054"/>
              <a:gd name="connsiteX2240" fmla="*/ 6998667 w 7631184"/>
              <a:gd name="connsiteY2240" fmla="*/ 4405958 h 6858054"/>
              <a:gd name="connsiteX2241" fmla="*/ 6998667 w 7631184"/>
              <a:gd name="connsiteY2241" fmla="*/ 4396189 h 6858054"/>
              <a:gd name="connsiteX2242" fmla="*/ 6949823 w 7631184"/>
              <a:gd name="connsiteY2242" fmla="*/ 4337573 h 6858054"/>
              <a:gd name="connsiteX2243" fmla="*/ 6920518 w 7631184"/>
              <a:gd name="connsiteY2243" fmla="*/ 4308265 h 6858054"/>
              <a:gd name="connsiteX2244" fmla="*/ 6891212 w 7631184"/>
              <a:gd name="connsiteY2244" fmla="*/ 4269188 h 6858054"/>
              <a:gd name="connsiteX2245" fmla="*/ 6871675 w 7631184"/>
              <a:gd name="connsiteY2245" fmla="*/ 4259418 h 6858054"/>
              <a:gd name="connsiteX2246" fmla="*/ 6852137 w 7631184"/>
              <a:gd name="connsiteY2246" fmla="*/ 4239880 h 6858054"/>
              <a:gd name="connsiteX2247" fmla="*/ 6842369 w 7631184"/>
              <a:gd name="connsiteY2247" fmla="*/ 4220341 h 6858054"/>
              <a:gd name="connsiteX2248" fmla="*/ 6832600 w 7631184"/>
              <a:gd name="connsiteY2248" fmla="*/ 4220341 h 6858054"/>
              <a:gd name="connsiteX2249" fmla="*/ 6842369 w 7631184"/>
              <a:gd name="connsiteY2249" fmla="*/ 4230110 h 6858054"/>
              <a:gd name="connsiteX2250" fmla="*/ 6842369 w 7631184"/>
              <a:gd name="connsiteY2250" fmla="*/ 4239880 h 6858054"/>
              <a:gd name="connsiteX2251" fmla="*/ 6852137 w 7631184"/>
              <a:gd name="connsiteY2251" fmla="*/ 4259418 h 6858054"/>
              <a:gd name="connsiteX2252" fmla="*/ 6861906 w 7631184"/>
              <a:gd name="connsiteY2252" fmla="*/ 4269188 h 6858054"/>
              <a:gd name="connsiteX2253" fmla="*/ 6871675 w 7631184"/>
              <a:gd name="connsiteY2253" fmla="*/ 4269188 h 6858054"/>
              <a:gd name="connsiteX2254" fmla="*/ 6900980 w 7631184"/>
              <a:gd name="connsiteY2254" fmla="*/ 4308265 h 6858054"/>
              <a:gd name="connsiteX2255" fmla="*/ 6930286 w 7631184"/>
              <a:gd name="connsiteY2255" fmla="*/ 4337573 h 6858054"/>
              <a:gd name="connsiteX2256" fmla="*/ 6930286 w 7631184"/>
              <a:gd name="connsiteY2256" fmla="*/ 4347342 h 6858054"/>
              <a:gd name="connsiteX2257" fmla="*/ 6949823 w 7631184"/>
              <a:gd name="connsiteY2257" fmla="*/ 4357111 h 6858054"/>
              <a:gd name="connsiteX2258" fmla="*/ 6979129 w 7631184"/>
              <a:gd name="connsiteY2258" fmla="*/ 4396189 h 6858054"/>
              <a:gd name="connsiteX2259" fmla="*/ 7018204 w 7631184"/>
              <a:gd name="connsiteY2259" fmla="*/ 4454805 h 6858054"/>
              <a:gd name="connsiteX2260" fmla="*/ 7008435 w 7631184"/>
              <a:gd name="connsiteY2260" fmla="*/ 4445035 h 6858054"/>
              <a:gd name="connsiteX2261" fmla="*/ 6998667 w 7631184"/>
              <a:gd name="connsiteY2261" fmla="*/ 4425497 h 6858054"/>
              <a:gd name="connsiteX2262" fmla="*/ 6988898 w 7631184"/>
              <a:gd name="connsiteY2262" fmla="*/ 4415727 h 6858054"/>
              <a:gd name="connsiteX2263" fmla="*/ 6959592 w 7631184"/>
              <a:gd name="connsiteY2263" fmla="*/ 4376650 h 6858054"/>
              <a:gd name="connsiteX2264" fmla="*/ 6920518 w 7631184"/>
              <a:gd name="connsiteY2264" fmla="*/ 4347342 h 6858054"/>
              <a:gd name="connsiteX2265" fmla="*/ 6910749 w 7631184"/>
              <a:gd name="connsiteY2265" fmla="*/ 4337573 h 6858054"/>
              <a:gd name="connsiteX2266" fmla="*/ 6900980 w 7631184"/>
              <a:gd name="connsiteY2266" fmla="*/ 4337573 h 6858054"/>
              <a:gd name="connsiteX2267" fmla="*/ 6900980 w 7631184"/>
              <a:gd name="connsiteY2267" fmla="*/ 4327804 h 6858054"/>
              <a:gd name="connsiteX2268" fmla="*/ 6881443 w 7631184"/>
              <a:gd name="connsiteY2268" fmla="*/ 4298496 h 6858054"/>
              <a:gd name="connsiteX2269" fmla="*/ 6842369 w 7631184"/>
              <a:gd name="connsiteY2269" fmla="*/ 4259418 h 6858054"/>
              <a:gd name="connsiteX2270" fmla="*/ 6832600 w 7631184"/>
              <a:gd name="connsiteY2270" fmla="*/ 4249649 h 6858054"/>
              <a:gd name="connsiteX2271" fmla="*/ 6813063 w 7631184"/>
              <a:gd name="connsiteY2271" fmla="*/ 4230110 h 6858054"/>
              <a:gd name="connsiteX2272" fmla="*/ 6764220 w 7631184"/>
              <a:gd name="connsiteY2272" fmla="*/ 4181264 h 6858054"/>
              <a:gd name="connsiteX2273" fmla="*/ 6734914 w 7631184"/>
              <a:gd name="connsiteY2273" fmla="*/ 4151956 h 6858054"/>
              <a:gd name="connsiteX2274" fmla="*/ 6715377 w 7631184"/>
              <a:gd name="connsiteY2274" fmla="*/ 4132417 h 6858054"/>
              <a:gd name="connsiteX2275" fmla="*/ 6705608 w 7631184"/>
              <a:gd name="connsiteY2275" fmla="*/ 4122648 h 6858054"/>
              <a:gd name="connsiteX2276" fmla="*/ 6695840 w 7631184"/>
              <a:gd name="connsiteY2276" fmla="*/ 4112879 h 6858054"/>
              <a:gd name="connsiteX2277" fmla="*/ 6686071 w 7631184"/>
              <a:gd name="connsiteY2277" fmla="*/ 4103109 h 6858054"/>
              <a:gd name="connsiteX2278" fmla="*/ 6666534 w 7631184"/>
              <a:gd name="connsiteY2278" fmla="*/ 4083571 h 6858054"/>
              <a:gd name="connsiteX2279" fmla="*/ 6646997 w 7631184"/>
              <a:gd name="connsiteY2279" fmla="*/ 4064032 h 6858054"/>
              <a:gd name="connsiteX2280" fmla="*/ 6637228 w 7631184"/>
              <a:gd name="connsiteY2280" fmla="*/ 4054263 h 6858054"/>
              <a:gd name="connsiteX2281" fmla="*/ 6627459 w 7631184"/>
              <a:gd name="connsiteY2281" fmla="*/ 4044494 h 6858054"/>
              <a:gd name="connsiteX2282" fmla="*/ 6607922 w 7631184"/>
              <a:gd name="connsiteY2282" fmla="*/ 4024955 h 6858054"/>
              <a:gd name="connsiteX2283" fmla="*/ 6559079 w 7631184"/>
              <a:gd name="connsiteY2283" fmla="*/ 3976108 h 6858054"/>
              <a:gd name="connsiteX2284" fmla="*/ 6539542 w 7631184"/>
              <a:gd name="connsiteY2284" fmla="*/ 3966339 h 6858054"/>
              <a:gd name="connsiteX2285" fmla="*/ 6529773 w 7631184"/>
              <a:gd name="connsiteY2285" fmla="*/ 3946800 h 6858054"/>
              <a:gd name="connsiteX2286" fmla="*/ 6510236 w 7631184"/>
              <a:gd name="connsiteY2286" fmla="*/ 3927262 h 6858054"/>
              <a:gd name="connsiteX2287" fmla="*/ 6480930 w 7631184"/>
              <a:gd name="connsiteY2287" fmla="*/ 3907723 h 6858054"/>
              <a:gd name="connsiteX2288" fmla="*/ 6461393 w 7631184"/>
              <a:gd name="connsiteY2288" fmla="*/ 3888185 h 6858054"/>
              <a:gd name="connsiteX2289" fmla="*/ 6451624 w 7631184"/>
              <a:gd name="connsiteY2289" fmla="*/ 3878415 h 6858054"/>
              <a:gd name="connsiteX2290" fmla="*/ 6441856 w 7631184"/>
              <a:gd name="connsiteY2290" fmla="*/ 3868646 h 6858054"/>
              <a:gd name="connsiteX2291" fmla="*/ 6432087 w 7631184"/>
              <a:gd name="connsiteY2291" fmla="*/ 3858877 h 6858054"/>
              <a:gd name="connsiteX2292" fmla="*/ 6422318 w 7631184"/>
              <a:gd name="connsiteY2292" fmla="*/ 3858877 h 6858054"/>
              <a:gd name="connsiteX2293" fmla="*/ 6422318 w 7631184"/>
              <a:gd name="connsiteY2293" fmla="*/ 3862899 h 6858054"/>
              <a:gd name="connsiteX2294" fmla="*/ 6411329 w 7631184"/>
              <a:gd name="connsiteY2294" fmla="*/ 3856434 h 6858054"/>
              <a:gd name="connsiteX2295" fmla="*/ 6383244 w 7631184"/>
              <a:gd name="connsiteY2295" fmla="*/ 3829569 h 6858054"/>
              <a:gd name="connsiteX2296" fmla="*/ 6373475 w 7631184"/>
              <a:gd name="connsiteY2296" fmla="*/ 3819799 h 6858054"/>
              <a:gd name="connsiteX2297" fmla="*/ 6363707 w 7631184"/>
              <a:gd name="connsiteY2297" fmla="*/ 3810030 h 6858054"/>
              <a:gd name="connsiteX2298" fmla="*/ 6344170 w 7631184"/>
              <a:gd name="connsiteY2298" fmla="*/ 3790492 h 6858054"/>
              <a:gd name="connsiteX2299" fmla="*/ 6314864 w 7631184"/>
              <a:gd name="connsiteY2299" fmla="*/ 3770953 h 6858054"/>
              <a:gd name="connsiteX2300" fmla="*/ 6295327 w 7631184"/>
              <a:gd name="connsiteY2300" fmla="*/ 3751414 h 6858054"/>
              <a:gd name="connsiteX2301" fmla="*/ 6275789 w 7631184"/>
              <a:gd name="connsiteY2301" fmla="*/ 3731876 h 6858054"/>
              <a:gd name="connsiteX2302" fmla="*/ 6266021 w 7631184"/>
              <a:gd name="connsiteY2302" fmla="*/ 3731876 h 6858054"/>
              <a:gd name="connsiteX2303" fmla="*/ 6236715 w 7631184"/>
              <a:gd name="connsiteY2303" fmla="*/ 3702568 h 6858054"/>
              <a:gd name="connsiteX2304" fmla="*/ 6226946 w 7631184"/>
              <a:gd name="connsiteY2304" fmla="*/ 3692798 h 6858054"/>
              <a:gd name="connsiteX2305" fmla="*/ 6207409 w 7631184"/>
              <a:gd name="connsiteY2305" fmla="*/ 3683029 h 6858054"/>
              <a:gd name="connsiteX2306" fmla="*/ 6208386 w 7631184"/>
              <a:gd name="connsiteY2306" fmla="*/ 3677168 h 6858054"/>
              <a:gd name="connsiteX2307" fmla="*/ 6208630 w 7631184"/>
              <a:gd name="connsiteY2307" fmla="*/ 3678145 h 6858054"/>
              <a:gd name="connsiteX2308" fmla="*/ 6217178 w 7631184"/>
              <a:gd name="connsiteY2308" fmla="*/ 3683029 h 6858054"/>
              <a:gd name="connsiteX2309" fmla="*/ 6208630 w 7631184"/>
              <a:gd name="connsiteY2309" fmla="*/ 3675703 h 6858054"/>
              <a:gd name="connsiteX2310" fmla="*/ 6208386 w 7631184"/>
              <a:gd name="connsiteY2310" fmla="*/ 3677168 h 6858054"/>
              <a:gd name="connsiteX2311" fmla="*/ 6207409 w 7631184"/>
              <a:gd name="connsiteY2311" fmla="*/ 3673260 h 6858054"/>
              <a:gd name="connsiteX2312" fmla="*/ 6187872 w 7631184"/>
              <a:gd name="connsiteY2312" fmla="*/ 3673260 h 6858054"/>
              <a:gd name="connsiteX2313" fmla="*/ 6197640 w 7631184"/>
              <a:gd name="connsiteY2313" fmla="*/ 3683029 h 6858054"/>
              <a:gd name="connsiteX2314" fmla="*/ 6236715 w 7631184"/>
              <a:gd name="connsiteY2314" fmla="*/ 3712337 h 6858054"/>
              <a:gd name="connsiteX2315" fmla="*/ 6266021 w 7631184"/>
              <a:gd name="connsiteY2315" fmla="*/ 3741645 h 6858054"/>
              <a:gd name="connsiteX2316" fmla="*/ 6262422 w 7631184"/>
              <a:gd name="connsiteY2316" fmla="*/ 3740745 h 6858054"/>
              <a:gd name="connsiteX2317" fmla="*/ 6256252 w 7631184"/>
              <a:gd name="connsiteY2317" fmla="*/ 3731876 h 6858054"/>
              <a:gd name="connsiteX2318" fmla="*/ 6261137 w 7631184"/>
              <a:gd name="connsiteY2318" fmla="*/ 3740424 h 6858054"/>
              <a:gd name="connsiteX2319" fmla="*/ 6262422 w 7631184"/>
              <a:gd name="connsiteY2319" fmla="*/ 3740745 h 6858054"/>
              <a:gd name="connsiteX2320" fmla="*/ 6275789 w 7631184"/>
              <a:gd name="connsiteY2320" fmla="*/ 3759963 h 6858054"/>
              <a:gd name="connsiteX2321" fmla="*/ 6295327 w 7631184"/>
              <a:gd name="connsiteY2321" fmla="*/ 3780722 h 6858054"/>
              <a:gd name="connsiteX2322" fmla="*/ 6314864 w 7631184"/>
              <a:gd name="connsiteY2322" fmla="*/ 3800261 h 6858054"/>
              <a:gd name="connsiteX2323" fmla="*/ 6324632 w 7631184"/>
              <a:gd name="connsiteY2323" fmla="*/ 3810030 h 6858054"/>
              <a:gd name="connsiteX2324" fmla="*/ 6344170 w 7631184"/>
              <a:gd name="connsiteY2324" fmla="*/ 3829569 h 6858054"/>
              <a:gd name="connsiteX2325" fmla="*/ 6363707 w 7631184"/>
              <a:gd name="connsiteY2325" fmla="*/ 3839338 h 6858054"/>
              <a:gd name="connsiteX2326" fmla="*/ 6373475 w 7631184"/>
              <a:gd name="connsiteY2326" fmla="*/ 3849107 h 6858054"/>
              <a:gd name="connsiteX2327" fmla="*/ 6373475 w 7631184"/>
              <a:gd name="connsiteY2327" fmla="*/ 3853992 h 6858054"/>
              <a:gd name="connsiteX2328" fmla="*/ 6373475 w 7631184"/>
              <a:gd name="connsiteY2328" fmla="*/ 3855946 h 6858054"/>
              <a:gd name="connsiteX2329" fmla="*/ 6363707 w 7631184"/>
              <a:gd name="connsiteY2329" fmla="*/ 3849107 h 6858054"/>
              <a:gd name="connsiteX2330" fmla="*/ 6334401 w 7631184"/>
              <a:gd name="connsiteY2330" fmla="*/ 3829569 h 6858054"/>
              <a:gd name="connsiteX2331" fmla="*/ 6363707 w 7631184"/>
              <a:gd name="connsiteY2331" fmla="*/ 3858877 h 6858054"/>
              <a:gd name="connsiteX2332" fmla="*/ 6373475 w 7631184"/>
              <a:gd name="connsiteY2332" fmla="*/ 3868646 h 6858054"/>
              <a:gd name="connsiteX2333" fmla="*/ 6383244 w 7631184"/>
              <a:gd name="connsiteY2333" fmla="*/ 3878415 h 6858054"/>
              <a:gd name="connsiteX2334" fmla="*/ 6402781 w 7631184"/>
              <a:gd name="connsiteY2334" fmla="*/ 3897954 h 6858054"/>
              <a:gd name="connsiteX2335" fmla="*/ 6412550 w 7631184"/>
              <a:gd name="connsiteY2335" fmla="*/ 3907723 h 6858054"/>
              <a:gd name="connsiteX2336" fmla="*/ 6422318 w 7631184"/>
              <a:gd name="connsiteY2336" fmla="*/ 3917493 h 6858054"/>
              <a:gd name="connsiteX2337" fmla="*/ 6441856 w 7631184"/>
              <a:gd name="connsiteY2337" fmla="*/ 3937031 h 6858054"/>
              <a:gd name="connsiteX2338" fmla="*/ 6451624 w 7631184"/>
              <a:gd name="connsiteY2338" fmla="*/ 3946800 h 6858054"/>
              <a:gd name="connsiteX2339" fmla="*/ 6500467 w 7631184"/>
              <a:gd name="connsiteY2339" fmla="*/ 3995647 h 6858054"/>
              <a:gd name="connsiteX2340" fmla="*/ 6510236 w 7631184"/>
              <a:gd name="connsiteY2340" fmla="*/ 4005416 h 6858054"/>
              <a:gd name="connsiteX2341" fmla="*/ 6539542 w 7631184"/>
              <a:gd name="connsiteY2341" fmla="*/ 4044494 h 6858054"/>
              <a:gd name="connsiteX2342" fmla="*/ 6549310 w 7631184"/>
              <a:gd name="connsiteY2342" fmla="*/ 4054263 h 6858054"/>
              <a:gd name="connsiteX2343" fmla="*/ 6568848 w 7631184"/>
              <a:gd name="connsiteY2343" fmla="*/ 4073801 h 6858054"/>
              <a:gd name="connsiteX2344" fmla="*/ 6573122 w 7631184"/>
              <a:gd name="connsiteY2344" fmla="*/ 4081281 h 6858054"/>
              <a:gd name="connsiteX2345" fmla="*/ 6563963 w 7631184"/>
              <a:gd name="connsiteY2345" fmla="*/ 4077465 h 6858054"/>
              <a:gd name="connsiteX2346" fmla="*/ 6549310 w 7631184"/>
              <a:gd name="connsiteY2346" fmla="*/ 4064032 h 6858054"/>
              <a:gd name="connsiteX2347" fmla="*/ 6539542 w 7631184"/>
              <a:gd name="connsiteY2347" fmla="*/ 4064032 h 6858054"/>
              <a:gd name="connsiteX2348" fmla="*/ 6529773 w 7631184"/>
              <a:gd name="connsiteY2348" fmla="*/ 4054263 h 6858054"/>
              <a:gd name="connsiteX2349" fmla="*/ 6529773 w 7631184"/>
              <a:gd name="connsiteY2349" fmla="*/ 4044494 h 6858054"/>
              <a:gd name="connsiteX2350" fmla="*/ 6520005 w 7631184"/>
              <a:gd name="connsiteY2350" fmla="*/ 4034724 h 6858054"/>
              <a:gd name="connsiteX2351" fmla="*/ 6510236 w 7631184"/>
              <a:gd name="connsiteY2351" fmla="*/ 4034724 h 6858054"/>
              <a:gd name="connsiteX2352" fmla="*/ 6490699 w 7631184"/>
              <a:gd name="connsiteY2352" fmla="*/ 4024955 h 6858054"/>
              <a:gd name="connsiteX2353" fmla="*/ 6441856 w 7631184"/>
              <a:gd name="connsiteY2353" fmla="*/ 3966339 h 6858054"/>
              <a:gd name="connsiteX2354" fmla="*/ 6422318 w 7631184"/>
              <a:gd name="connsiteY2354" fmla="*/ 3956570 h 6858054"/>
              <a:gd name="connsiteX2355" fmla="*/ 6412550 w 7631184"/>
              <a:gd name="connsiteY2355" fmla="*/ 3946800 h 6858054"/>
              <a:gd name="connsiteX2356" fmla="*/ 6402781 w 7631184"/>
              <a:gd name="connsiteY2356" fmla="*/ 3937031 h 6858054"/>
              <a:gd name="connsiteX2357" fmla="*/ 6363707 w 7631184"/>
              <a:gd name="connsiteY2357" fmla="*/ 3897954 h 6858054"/>
              <a:gd name="connsiteX2358" fmla="*/ 6295327 w 7631184"/>
              <a:gd name="connsiteY2358" fmla="*/ 3829569 h 6858054"/>
              <a:gd name="connsiteX2359" fmla="*/ 6275789 w 7631184"/>
              <a:gd name="connsiteY2359" fmla="*/ 3810030 h 6858054"/>
              <a:gd name="connsiteX2360" fmla="*/ 6266021 w 7631184"/>
              <a:gd name="connsiteY2360" fmla="*/ 3810030 h 6858054"/>
              <a:gd name="connsiteX2361" fmla="*/ 6256252 w 7631184"/>
              <a:gd name="connsiteY2361" fmla="*/ 3800261 h 6858054"/>
              <a:gd name="connsiteX2362" fmla="*/ 6246483 w 7631184"/>
              <a:gd name="connsiteY2362" fmla="*/ 3790492 h 6858054"/>
              <a:gd name="connsiteX2363" fmla="*/ 6221757 w 7631184"/>
              <a:gd name="connsiteY2363" fmla="*/ 3778127 h 6858054"/>
              <a:gd name="connsiteX2364" fmla="*/ 6218430 w 7631184"/>
              <a:gd name="connsiteY2364" fmla="*/ 3772915 h 6858054"/>
              <a:gd name="connsiteX2365" fmla="*/ 6226946 w 7631184"/>
              <a:gd name="connsiteY2365" fmla="*/ 3780722 h 6858054"/>
              <a:gd name="connsiteX2366" fmla="*/ 6207409 w 7631184"/>
              <a:gd name="connsiteY2366" fmla="*/ 3751414 h 6858054"/>
              <a:gd name="connsiteX2367" fmla="*/ 6187872 w 7631184"/>
              <a:gd name="connsiteY2367" fmla="*/ 3741645 h 6858054"/>
              <a:gd name="connsiteX2368" fmla="*/ 6178103 w 7631184"/>
              <a:gd name="connsiteY2368" fmla="*/ 3731876 h 6858054"/>
              <a:gd name="connsiteX2369" fmla="*/ 6168335 w 7631184"/>
              <a:gd name="connsiteY2369" fmla="*/ 3722106 h 6858054"/>
              <a:gd name="connsiteX2370" fmla="*/ 6158566 w 7631184"/>
              <a:gd name="connsiteY2370" fmla="*/ 3712337 h 6858054"/>
              <a:gd name="connsiteX2371" fmla="*/ 6148797 w 7631184"/>
              <a:gd name="connsiteY2371" fmla="*/ 3702568 h 6858054"/>
              <a:gd name="connsiteX2372" fmla="*/ 6139029 w 7631184"/>
              <a:gd name="connsiteY2372" fmla="*/ 3712337 h 6858054"/>
              <a:gd name="connsiteX2373" fmla="*/ 6129260 w 7631184"/>
              <a:gd name="connsiteY2373" fmla="*/ 3712337 h 6858054"/>
              <a:gd name="connsiteX2374" fmla="*/ 6139029 w 7631184"/>
              <a:gd name="connsiteY2374" fmla="*/ 3722106 h 6858054"/>
              <a:gd name="connsiteX2375" fmla="*/ 6148797 w 7631184"/>
              <a:gd name="connsiteY2375" fmla="*/ 3731876 h 6858054"/>
              <a:gd name="connsiteX2376" fmla="*/ 6168335 w 7631184"/>
              <a:gd name="connsiteY2376" fmla="*/ 3761184 h 6858054"/>
              <a:gd name="connsiteX2377" fmla="*/ 6197640 w 7631184"/>
              <a:gd name="connsiteY2377" fmla="*/ 3780722 h 6858054"/>
              <a:gd name="connsiteX2378" fmla="*/ 6207409 w 7631184"/>
              <a:gd name="connsiteY2378" fmla="*/ 3790492 h 6858054"/>
              <a:gd name="connsiteX2379" fmla="*/ 6158566 w 7631184"/>
              <a:gd name="connsiteY2379" fmla="*/ 3761184 h 6858054"/>
              <a:gd name="connsiteX2380" fmla="*/ 6139029 w 7631184"/>
              <a:gd name="connsiteY2380" fmla="*/ 3751414 h 6858054"/>
              <a:gd name="connsiteX2381" fmla="*/ 6132924 w 7631184"/>
              <a:gd name="connsiteY2381" fmla="*/ 3746530 h 6858054"/>
              <a:gd name="connsiteX2382" fmla="*/ 6120555 w 7631184"/>
              <a:gd name="connsiteY2382" fmla="*/ 3742032 h 6858054"/>
              <a:gd name="connsiteX2383" fmla="*/ 6118740 w 7631184"/>
              <a:gd name="connsiteY2383" fmla="*/ 3740330 h 6858054"/>
              <a:gd name="connsiteX2384" fmla="*/ 6114607 w 7631184"/>
              <a:gd name="connsiteY2384" fmla="*/ 3733097 h 6858054"/>
              <a:gd name="connsiteX2385" fmla="*/ 6109723 w 7631184"/>
              <a:gd name="connsiteY2385" fmla="*/ 3731876 h 6858054"/>
              <a:gd name="connsiteX2386" fmla="*/ 6118740 w 7631184"/>
              <a:gd name="connsiteY2386" fmla="*/ 3740330 h 6858054"/>
              <a:gd name="connsiteX2387" fmla="*/ 6119492 w 7631184"/>
              <a:gd name="connsiteY2387" fmla="*/ 3741645 h 6858054"/>
              <a:gd name="connsiteX2388" fmla="*/ 6120555 w 7631184"/>
              <a:gd name="connsiteY2388" fmla="*/ 3742032 h 6858054"/>
              <a:gd name="connsiteX2389" fmla="*/ 6129260 w 7631184"/>
              <a:gd name="connsiteY2389" fmla="*/ 3750193 h 6858054"/>
              <a:gd name="connsiteX2390" fmla="*/ 6148797 w 7631184"/>
              <a:gd name="connsiteY2390" fmla="*/ 3761184 h 6858054"/>
              <a:gd name="connsiteX2391" fmla="*/ 6158566 w 7631184"/>
              <a:gd name="connsiteY2391" fmla="*/ 3770953 h 6858054"/>
              <a:gd name="connsiteX2392" fmla="*/ 6158566 w 7631184"/>
              <a:gd name="connsiteY2392" fmla="*/ 3780722 h 6858054"/>
              <a:gd name="connsiteX2393" fmla="*/ 6168335 w 7631184"/>
              <a:gd name="connsiteY2393" fmla="*/ 3780722 h 6858054"/>
              <a:gd name="connsiteX2394" fmla="*/ 6168335 w 7631184"/>
              <a:gd name="connsiteY2394" fmla="*/ 3790492 h 6858054"/>
              <a:gd name="connsiteX2395" fmla="*/ 6197640 w 7631184"/>
              <a:gd name="connsiteY2395" fmla="*/ 3819799 h 6858054"/>
              <a:gd name="connsiteX2396" fmla="*/ 6217178 w 7631184"/>
              <a:gd name="connsiteY2396" fmla="*/ 3829569 h 6858054"/>
              <a:gd name="connsiteX2397" fmla="*/ 6236715 w 7631184"/>
              <a:gd name="connsiteY2397" fmla="*/ 3858877 h 6858054"/>
              <a:gd name="connsiteX2398" fmla="*/ 6305095 w 7631184"/>
              <a:gd name="connsiteY2398" fmla="*/ 3917493 h 6858054"/>
              <a:gd name="connsiteX2399" fmla="*/ 6324632 w 7631184"/>
              <a:gd name="connsiteY2399" fmla="*/ 3927262 h 6858054"/>
              <a:gd name="connsiteX2400" fmla="*/ 6344170 w 7631184"/>
              <a:gd name="connsiteY2400" fmla="*/ 3956570 h 6858054"/>
              <a:gd name="connsiteX2401" fmla="*/ 6363707 w 7631184"/>
              <a:gd name="connsiteY2401" fmla="*/ 3976108 h 6858054"/>
              <a:gd name="connsiteX2402" fmla="*/ 6412550 w 7631184"/>
              <a:gd name="connsiteY2402" fmla="*/ 4015186 h 6858054"/>
              <a:gd name="connsiteX2403" fmla="*/ 6432087 w 7631184"/>
              <a:gd name="connsiteY2403" fmla="*/ 4044494 h 6858054"/>
              <a:gd name="connsiteX2404" fmla="*/ 6441856 w 7631184"/>
              <a:gd name="connsiteY2404" fmla="*/ 4054263 h 6858054"/>
              <a:gd name="connsiteX2405" fmla="*/ 6471162 w 7631184"/>
              <a:gd name="connsiteY2405" fmla="*/ 4083571 h 6858054"/>
              <a:gd name="connsiteX2406" fmla="*/ 6490699 w 7631184"/>
              <a:gd name="connsiteY2406" fmla="*/ 4103109 h 6858054"/>
              <a:gd name="connsiteX2407" fmla="*/ 6500467 w 7631184"/>
              <a:gd name="connsiteY2407" fmla="*/ 4112879 h 6858054"/>
              <a:gd name="connsiteX2408" fmla="*/ 6520005 w 7631184"/>
              <a:gd name="connsiteY2408" fmla="*/ 4132417 h 6858054"/>
              <a:gd name="connsiteX2409" fmla="*/ 6549310 w 7631184"/>
              <a:gd name="connsiteY2409" fmla="*/ 4161725 h 6858054"/>
              <a:gd name="connsiteX2410" fmla="*/ 6578616 w 7631184"/>
              <a:gd name="connsiteY2410" fmla="*/ 4191033 h 6858054"/>
              <a:gd name="connsiteX2411" fmla="*/ 6637228 w 7631184"/>
              <a:gd name="connsiteY2411" fmla="*/ 4249649 h 6858054"/>
              <a:gd name="connsiteX2412" fmla="*/ 6627459 w 7631184"/>
              <a:gd name="connsiteY2412" fmla="*/ 4249649 h 6858054"/>
              <a:gd name="connsiteX2413" fmla="*/ 6617691 w 7631184"/>
              <a:gd name="connsiteY2413" fmla="*/ 4239880 h 6858054"/>
              <a:gd name="connsiteX2414" fmla="*/ 6598153 w 7631184"/>
              <a:gd name="connsiteY2414" fmla="*/ 4220341 h 6858054"/>
              <a:gd name="connsiteX2415" fmla="*/ 6588385 w 7631184"/>
              <a:gd name="connsiteY2415" fmla="*/ 4210572 h 6858054"/>
              <a:gd name="connsiteX2416" fmla="*/ 6578616 w 7631184"/>
              <a:gd name="connsiteY2416" fmla="*/ 4210572 h 6858054"/>
              <a:gd name="connsiteX2417" fmla="*/ 6578616 w 7631184"/>
              <a:gd name="connsiteY2417" fmla="*/ 4200803 h 6858054"/>
              <a:gd name="connsiteX2418" fmla="*/ 6568848 w 7631184"/>
              <a:gd name="connsiteY2418" fmla="*/ 4200803 h 6858054"/>
              <a:gd name="connsiteX2419" fmla="*/ 6559079 w 7631184"/>
              <a:gd name="connsiteY2419" fmla="*/ 4191033 h 6858054"/>
              <a:gd name="connsiteX2420" fmla="*/ 6549310 w 7631184"/>
              <a:gd name="connsiteY2420" fmla="*/ 4181264 h 6858054"/>
              <a:gd name="connsiteX2421" fmla="*/ 6529773 w 7631184"/>
              <a:gd name="connsiteY2421" fmla="*/ 4161725 h 6858054"/>
              <a:gd name="connsiteX2422" fmla="*/ 6520005 w 7631184"/>
              <a:gd name="connsiteY2422" fmla="*/ 4151956 h 6858054"/>
              <a:gd name="connsiteX2423" fmla="*/ 6510236 w 7631184"/>
              <a:gd name="connsiteY2423" fmla="*/ 4142187 h 6858054"/>
              <a:gd name="connsiteX2424" fmla="*/ 6510236 w 7631184"/>
              <a:gd name="connsiteY2424" fmla="*/ 4147072 h 6858054"/>
              <a:gd name="connsiteX2425" fmla="*/ 6510236 w 7631184"/>
              <a:gd name="connsiteY2425" fmla="*/ 4151068 h 6858054"/>
              <a:gd name="connsiteX2426" fmla="*/ 6500467 w 7631184"/>
              <a:gd name="connsiteY2426" fmla="*/ 4142187 h 6858054"/>
              <a:gd name="connsiteX2427" fmla="*/ 6480930 w 7631184"/>
              <a:gd name="connsiteY2427" fmla="*/ 4132417 h 6858054"/>
              <a:gd name="connsiteX2428" fmla="*/ 6461393 w 7631184"/>
              <a:gd name="connsiteY2428" fmla="*/ 4112879 h 6858054"/>
              <a:gd name="connsiteX2429" fmla="*/ 6432087 w 7631184"/>
              <a:gd name="connsiteY2429" fmla="*/ 4093340 h 6858054"/>
              <a:gd name="connsiteX2430" fmla="*/ 6412550 w 7631184"/>
              <a:gd name="connsiteY2430" fmla="*/ 4073801 h 6858054"/>
              <a:gd name="connsiteX2431" fmla="*/ 6373475 w 7631184"/>
              <a:gd name="connsiteY2431" fmla="*/ 4044494 h 6858054"/>
              <a:gd name="connsiteX2432" fmla="*/ 6334401 w 7631184"/>
              <a:gd name="connsiteY2432" fmla="*/ 4015186 h 6858054"/>
              <a:gd name="connsiteX2433" fmla="*/ 6314864 w 7631184"/>
              <a:gd name="connsiteY2433" fmla="*/ 4005416 h 6858054"/>
              <a:gd name="connsiteX2434" fmla="*/ 6334401 w 7631184"/>
              <a:gd name="connsiteY2434" fmla="*/ 4024955 h 6858054"/>
              <a:gd name="connsiteX2435" fmla="*/ 6344170 w 7631184"/>
              <a:gd name="connsiteY2435" fmla="*/ 4034724 h 6858054"/>
              <a:gd name="connsiteX2436" fmla="*/ 6363707 w 7631184"/>
              <a:gd name="connsiteY2436" fmla="*/ 4054263 h 6858054"/>
              <a:gd name="connsiteX2437" fmla="*/ 6393013 w 7631184"/>
              <a:gd name="connsiteY2437" fmla="*/ 4083571 h 6858054"/>
              <a:gd name="connsiteX2438" fmla="*/ 6412550 w 7631184"/>
              <a:gd name="connsiteY2438" fmla="*/ 4112879 h 6858054"/>
              <a:gd name="connsiteX2439" fmla="*/ 6432087 w 7631184"/>
              <a:gd name="connsiteY2439" fmla="*/ 4122648 h 6858054"/>
              <a:gd name="connsiteX2440" fmla="*/ 6422318 w 7631184"/>
              <a:gd name="connsiteY2440" fmla="*/ 4122648 h 6858054"/>
              <a:gd name="connsiteX2441" fmla="*/ 6402781 w 7631184"/>
              <a:gd name="connsiteY2441" fmla="*/ 4112879 h 6858054"/>
              <a:gd name="connsiteX2442" fmla="*/ 6373475 w 7631184"/>
              <a:gd name="connsiteY2442" fmla="*/ 4093340 h 6858054"/>
              <a:gd name="connsiteX2443" fmla="*/ 6324632 w 7631184"/>
              <a:gd name="connsiteY2443" fmla="*/ 4034724 h 6858054"/>
              <a:gd name="connsiteX2444" fmla="*/ 6305095 w 7631184"/>
              <a:gd name="connsiteY2444" fmla="*/ 4024955 h 6858054"/>
              <a:gd name="connsiteX2445" fmla="*/ 6295327 w 7631184"/>
              <a:gd name="connsiteY2445" fmla="*/ 4024955 h 6858054"/>
              <a:gd name="connsiteX2446" fmla="*/ 6266021 w 7631184"/>
              <a:gd name="connsiteY2446" fmla="*/ 4015186 h 6858054"/>
              <a:gd name="connsiteX2447" fmla="*/ 6256252 w 7631184"/>
              <a:gd name="connsiteY2447" fmla="*/ 4015186 h 6858054"/>
              <a:gd name="connsiteX2448" fmla="*/ 6256252 w 7631184"/>
              <a:gd name="connsiteY2448" fmla="*/ 4024955 h 6858054"/>
              <a:gd name="connsiteX2449" fmla="*/ 6256252 w 7631184"/>
              <a:gd name="connsiteY2449" fmla="*/ 4034724 h 6858054"/>
              <a:gd name="connsiteX2450" fmla="*/ 6266021 w 7631184"/>
              <a:gd name="connsiteY2450" fmla="*/ 4044494 h 6858054"/>
              <a:gd name="connsiteX2451" fmla="*/ 6275789 w 7631184"/>
              <a:gd name="connsiteY2451" fmla="*/ 4044494 h 6858054"/>
              <a:gd name="connsiteX2452" fmla="*/ 6285558 w 7631184"/>
              <a:gd name="connsiteY2452" fmla="*/ 4054263 h 6858054"/>
              <a:gd name="connsiteX2453" fmla="*/ 6285558 w 7631184"/>
              <a:gd name="connsiteY2453" fmla="*/ 4064032 h 6858054"/>
              <a:gd name="connsiteX2454" fmla="*/ 6295327 w 7631184"/>
              <a:gd name="connsiteY2454" fmla="*/ 4064032 h 6858054"/>
              <a:gd name="connsiteX2455" fmla="*/ 6305095 w 7631184"/>
              <a:gd name="connsiteY2455" fmla="*/ 4073801 h 6858054"/>
              <a:gd name="connsiteX2456" fmla="*/ 6314864 w 7631184"/>
              <a:gd name="connsiteY2456" fmla="*/ 4083571 h 6858054"/>
              <a:gd name="connsiteX2457" fmla="*/ 6324632 w 7631184"/>
              <a:gd name="connsiteY2457" fmla="*/ 4093340 h 6858054"/>
              <a:gd name="connsiteX2458" fmla="*/ 6334401 w 7631184"/>
              <a:gd name="connsiteY2458" fmla="*/ 4093340 h 6858054"/>
              <a:gd name="connsiteX2459" fmla="*/ 6363707 w 7631184"/>
              <a:gd name="connsiteY2459" fmla="*/ 4122648 h 6858054"/>
              <a:gd name="connsiteX2460" fmla="*/ 6422318 w 7631184"/>
              <a:gd name="connsiteY2460" fmla="*/ 4171495 h 6858054"/>
              <a:gd name="connsiteX2461" fmla="*/ 6402781 w 7631184"/>
              <a:gd name="connsiteY2461" fmla="*/ 4161725 h 6858054"/>
              <a:gd name="connsiteX2462" fmla="*/ 6393013 w 7631184"/>
              <a:gd name="connsiteY2462" fmla="*/ 4151956 h 6858054"/>
              <a:gd name="connsiteX2463" fmla="*/ 6353938 w 7631184"/>
              <a:gd name="connsiteY2463" fmla="*/ 4122648 h 6858054"/>
              <a:gd name="connsiteX2464" fmla="*/ 6334401 w 7631184"/>
              <a:gd name="connsiteY2464" fmla="*/ 4112879 h 6858054"/>
              <a:gd name="connsiteX2465" fmla="*/ 6324632 w 7631184"/>
              <a:gd name="connsiteY2465" fmla="*/ 4103109 h 6858054"/>
              <a:gd name="connsiteX2466" fmla="*/ 6314864 w 7631184"/>
              <a:gd name="connsiteY2466" fmla="*/ 4093340 h 6858054"/>
              <a:gd name="connsiteX2467" fmla="*/ 6295327 w 7631184"/>
              <a:gd name="connsiteY2467" fmla="*/ 4083571 h 6858054"/>
              <a:gd name="connsiteX2468" fmla="*/ 6275789 w 7631184"/>
              <a:gd name="connsiteY2468" fmla="*/ 4064032 h 6858054"/>
              <a:gd name="connsiteX2469" fmla="*/ 6275789 w 7631184"/>
              <a:gd name="connsiteY2469" fmla="*/ 4073801 h 6858054"/>
              <a:gd name="connsiteX2470" fmla="*/ 6285558 w 7631184"/>
              <a:gd name="connsiteY2470" fmla="*/ 4083571 h 6858054"/>
              <a:gd name="connsiteX2471" fmla="*/ 6305095 w 7631184"/>
              <a:gd name="connsiteY2471" fmla="*/ 4093340 h 6858054"/>
              <a:gd name="connsiteX2472" fmla="*/ 6314864 w 7631184"/>
              <a:gd name="connsiteY2472" fmla="*/ 4112879 h 6858054"/>
              <a:gd name="connsiteX2473" fmla="*/ 6353938 w 7631184"/>
              <a:gd name="connsiteY2473" fmla="*/ 4142187 h 6858054"/>
              <a:gd name="connsiteX2474" fmla="*/ 6373475 w 7631184"/>
              <a:gd name="connsiteY2474" fmla="*/ 4151956 h 6858054"/>
              <a:gd name="connsiteX2475" fmla="*/ 6393013 w 7631184"/>
              <a:gd name="connsiteY2475" fmla="*/ 4161725 h 6858054"/>
              <a:gd name="connsiteX2476" fmla="*/ 6402781 w 7631184"/>
              <a:gd name="connsiteY2476" fmla="*/ 4171495 h 6858054"/>
              <a:gd name="connsiteX2477" fmla="*/ 6422318 w 7631184"/>
              <a:gd name="connsiteY2477" fmla="*/ 4191033 h 6858054"/>
              <a:gd name="connsiteX2478" fmla="*/ 6441856 w 7631184"/>
              <a:gd name="connsiteY2478" fmla="*/ 4210572 h 6858054"/>
              <a:gd name="connsiteX2479" fmla="*/ 6436971 w 7631184"/>
              <a:gd name="connsiteY2479" fmla="*/ 4210572 h 6858054"/>
              <a:gd name="connsiteX2480" fmla="*/ 6432087 w 7631184"/>
              <a:gd name="connsiteY2480" fmla="*/ 4210572 h 6858054"/>
              <a:gd name="connsiteX2481" fmla="*/ 6441856 w 7631184"/>
              <a:gd name="connsiteY2481" fmla="*/ 4230110 h 6858054"/>
              <a:gd name="connsiteX2482" fmla="*/ 6461393 w 7631184"/>
              <a:gd name="connsiteY2482" fmla="*/ 4249649 h 6858054"/>
              <a:gd name="connsiteX2483" fmla="*/ 6480930 w 7631184"/>
              <a:gd name="connsiteY2483" fmla="*/ 4269188 h 6858054"/>
              <a:gd name="connsiteX2484" fmla="*/ 6490699 w 7631184"/>
              <a:gd name="connsiteY2484" fmla="*/ 4288726 h 6858054"/>
              <a:gd name="connsiteX2485" fmla="*/ 6461393 w 7631184"/>
              <a:gd name="connsiteY2485" fmla="*/ 4269188 h 6858054"/>
              <a:gd name="connsiteX2486" fmla="*/ 6441856 w 7631184"/>
              <a:gd name="connsiteY2486" fmla="*/ 4249649 h 6858054"/>
              <a:gd name="connsiteX2487" fmla="*/ 6412550 w 7631184"/>
              <a:gd name="connsiteY2487" fmla="*/ 4230110 h 6858054"/>
              <a:gd name="connsiteX2488" fmla="*/ 6402781 w 7631184"/>
              <a:gd name="connsiteY2488" fmla="*/ 4220341 h 6858054"/>
              <a:gd name="connsiteX2489" fmla="*/ 6393013 w 7631184"/>
              <a:gd name="connsiteY2489" fmla="*/ 4210572 h 6858054"/>
              <a:gd name="connsiteX2490" fmla="*/ 6363707 w 7631184"/>
              <a:gd name="connsiteY2490" fmla="*/ 4200803 h 6858054"/>
              <a:gd name="connsiteX2491" fmla="*/ 6344170 w 7631184"/>
              <a:gd name="connsiteY2491" fmla="*/ 4191033 h 6858054"/>
              <a:gd name="connsiteX2492" fmla="*/ 6334401 w 7631184"/>
              <a:gd name="connsiteY2492" fmla="*/ 4181264 h 6858054"/>
              <a:gd name="connsiteX2493" fmla="*/ 6324632 w 7631184"/>
              <a:gd name="connsiteY2493" fmla="*/ 4171495 h 6858054"/>
              <a:gd name="connsiteX2494" fmla="*/ 6295327 w 7631184"/>
              <a:gd name="connsiteY2494" fmla="*/ 4151956 h 6858054"/>
              <a:gd name="connsiteX2495" fmla="*/ 6275789 w 7631184"/>
              <a:gd name="connsiteY2495" fmla="*/ 4142187 h 6858054"/>
              <a:gd name="connsiteX2496" fmla="*/ 6246483 w 7631184"/>
              <a:gd name="connsiteY2496" fmla="*/ 4122648 h 6858054"/>
              <a:gd name="connsiteX2497" fmla="*/ 6246483 w 7631184"/>
              <a:gd name="connsiteY2497" fmla="*/ 4112879 h 6858054"/>
              <a:gd name="connsiteX2498" fmla="*/ 6236715 w 7631184"/>
              <a:gd name="connsiteY2498" fmla="*/ 4103109 h 6858054"/>
              <a:gd name="connsiteX2499" fmla="*/ 6226946 w 7631184"/>
              <a:gd name="connsiteY2499" fmla="*/ 4093340 h 6858054"/>
              <a:gd name="connsiteX2500" fmla="*/ 6226946 w 7631184"/>
              <a:gd name="connsiteY2500" fmla="*/ 4103109 h 6858054"/>
              <a:gd name="connsiteX2501" fmla="*/ 6236715 w 7631184"/>
              <a:gd name="connsiteY2501" fmla="*/ 4112879 h 6858054"/>
              <a:gd name="connsiteX2502" fmla="*/ 6236715 w 7631184"/>
              <a:gd name="connsiteY2502" fmla="*/ 4122648 h 6858054"/>
              <a:gd name="connsiteX2503" fmla="*/ 6217178 w 7631184"/>
              <a:gd name="connsiteY2503" fmla="*/ 4103109 h 6858054"/>
              <a:gd name="connsiteX2504" fmla="*/ 6207409 w 7631184"/>
              <a:gd name="connsiteY2504" fmla="*/ 4093340 h 6858054"/>
              <a:gd name="connsiteX2505" fmla="*/ 6197640 w 7631184"/>
              <a:gd name="connsiteY2505" fmla="*/ 4083571 h 6858054"/>
              <a:gd name="connsiteX2506" fmla="*/ 6168335 w 7631184"/>
              <a:gd name="connsiteY2506" fmla="*/ 4073801 h 6858054"/>
              <a:gd name="connsiteX2507" fmla="*/ 6139029 w 7631184"/>
              <a:gd name="connsiteY2507" fmla="*/ 4054263 h 6858054"/>
              <a:gd name="connsiteX2508" fmla="*/ 6080417 w 7631184"/>
              <a:gd name="connsiteY2508" fmla="*/ 4005416 h 6858054"/>
              <a:gd name="connsiteX2509" fmla="*/ 6099954 w 7631184"/>
              <a:gd name="connsiteY2509" fmla="*/ 4024955 h 6858054"/>
              <a:gd name="connsiteX2510" fmla="*/ 6119492 w 7631184"/>
              <a:gd name="connsiteY2510" fmla="*/ 4044494 h 6858054"/>
              <a:gd name="connsiteX2511" fmla="*/ 6148797 w 7631184"/>
              <a:gd name="connsiteY2511" fmla="*/ 4073801 h 6858054"/>
              <a:gd name="connsiteX2512" fmla="*/ 6158566 w 7631184"/>
              <a:gd name="connsiteY2512" fmla="*/ 4083571 h 6858054"/>
              <a:gd name="connsiteX2513" fmla="*/ 6168335 w 7631184"/>
              <a:gd name="connsiteY2513" fmla="*/ 4093340 h 6858054"/>
              <a:gd name="connsiteX2514" fmla="*/ 6178103 w 7631184"/>
              <a:gd name="connsiteY2514" fmla="*/ 4093340 h 6858054"/>
              <a:gd name="connsiteX2515" fmla="*/ 6168335 w 7631184"/>
              <a:gd name="connsiteY2515" fmla="*/ 4103109 h 6858054"/>
              <a:gd name="connsiteX2516" fmla="*/ 6178103 w 7631184"/>
              <a:gd name="connsiteY2516" fmla="*/ 4103109 h 6858054"/>
              <a:gd name="connsiteX2517" fmla="*/ 6187872 w 7631184"/>
              <a:gd name="connsiteY2517" fmla="*/ 4112879 h 6858054"/>
              <a:gd name="connsiteX2518" fmla="*/ 6207409 w 7631184"/>
              <a:gd name="connsiteY2518" fmla="*/ 4122648 h 6858054"/>
              <a:gd name="connsiteX2519" fmla="*/ 6197640 w 7631184"/>
              <a:gd name="connsiteY2519" fmla="*/ 4122648 h 6858054"/>
              <a:gd name="connsiteX2520" fmla="*/ 6187872 w 7631184"/>
              <a:gd name="connsiteY2520" fmla="*/ 4122648 h 6858054"/>
              <a:gd name="connsiteX2521" fmla="*/ 6197640 w 7631184"/>
              <a:gd name="connsiteY2521" fmla="*/ 4122648 h 6858054"/>
              <a:gd name="connsiteX2522" fmla="*/ 6217178 w 7631184"/>
              <a:gd name="connsiteY2522" fmla="*/ 4142187 h 6858054"/>
              <a:gd name="connsiteX2523" fmla="*/ 6226946 w 7631184"/>
              <a:gd name="connsiteY2523" fmla="*/ 4151956 h 6858054"/>
              <a:gd name="connsiteX2524" fmla="*/ 6197640 w 7631184"/>
              <a:gd name="connsiteY2524" fmla="*/ 4132417 h 6858054"/>
              <a:gd name="connsiteX2525" fmla="*/ 6207409 w 7631184"/>
              <a:gd name="connsiteY2525" fmla="*/ 4151956 h 6858054"/>
              <a:gd name="connsiteX2526" fmla="*/ 6158566 w 7631184"/>
              <a:gd name="connsiteY2526" fmla="*/ 4103109 h 6858054"/>
              <a:gd name="connsiteX2527" fmla="*/ 6148797 w 7631184"/>
              <a:gd name="connsiteY2527" fmla="*/ 4093340 h 6858054"/>
              <a:gd name="connsiteX2528" fmla="*/ 6139029 w 7631184"/>
              <a:gd name="connsiteY2528" fmla="*/ 4093340 h 6858054"/>
              <a:gd name="connsiteX2529" fmla="*/ 6129260 w 7631184"/>
              <a:gd name="connsiteY2529" fmla="*/ 4083571 h 6858054"/>
              <a:gd name="connsiteX2530" fmla="*/ 6099954 w 7631184"/>
              <a:gd name="connsiteY2530" fmla="*/ 4083571 h 6858054"/>
              <a:gd name="connsiteX2531" fmla="*/ 6090186 w 7631184"/>
              <a:gd name="connsiteY2531" fmla="*/ 4083571 h 6858054"/>
              <a:gd name="connsiteX2532" fmla="*/ 6070648 w 7631184"/>
              <a:gd name="connsiteY2532" fmla="*/ 4073801 h 6858054"/>
              <a:gd name="connsiteX2533" fmla="*/ 6051111 w 7631184"/>
              <a:gd name="connsiteY2533" fmla="*/ 4064032 h 6858054"/>
              <a:gd name="connsiteX2534" fmla="*/ 6041343 w 7631184"/>
              <a:gd name="connsiteY2534" fmla="*/ 4054263 h 6858054"/>
              <a:gd name="connsiteX2535" fmla="*/ 6031574 w 7631184"/>
              <a:gd name="connsiteY2535" fmla="*/ 4044494 h 6858054"/>
              <a:gd name="connsiteX2536" fmla="*/ 6031574 w 7631184"/>
              <a:gd name="connsiteY2536" fmla="*/ 4034724 h 6858054"/>
              <a:gd name="connsiteX2537" fmla="*/ 6021805 w 7631184"/>
              <a:gd name="connsiteY2537" fmla="*/ 4034724 h 6858054"/>
              <a:gd name="connsiteX2538" fmla="*/ 6021805 w 7631184"/>
              <a:gd name="connsiteY2538" fmla="*/ 4024955 h 6858054"/>
              <a:gd name="connsiteX2539" fmla="*/ 6012037 w 7631184"/>
              <a:gd name="connsiteY2539" fmla="*/ 4024955 h 6858054"/>
              <a:gd name="connsiteX2540" fmla="*/ 5982731 w 7631184"/>
              <a:gd name="connsiteY2540" fmla="*/ 3995647 h 6858054"/>
              <a:gd name="connsiteX2541" fmla="*/ 5953425 w 7631184"/>
              <a:gd name="connsiteY2541" fmla="*/ 3966339 h 6858054"/>
              <a:gd name="connsiteX2542" fmla="*/ 5953425 w 7631184"/>
              <a:gd name="connsiteY2542" fmla="*/ 3976108 h 6858054"/>
              <a:gd name="connsiteX2543" fmla="*/ 5943657 w 7631184"/>
              <a:gd name="connsiteY2543" fmla="*/ 3976108 h 6858054"/>
              <a:gd name="connsiteX2544" fmla="*/ 5924119 w 7631184"/>
              <a:gd name="connsiteY2544" fmla="*/ 3966339 h 6858054"/>
              <a:gd name="connsiteX2545" fmla="*/ 5914351 w 7631184"/>
              <a:gd name="connsiteY2545" fmla="*/ 3946800 h 6858054"/>
              <a:gd name="connsiteX2546" fmla="*/ 5904582 w 7631184"/>
              <a:gd name="connsiteY2546" fmla="*/ 3937031 h 6858054"/>
              <a:gd name="connsiteX2547" fmla="*/ 5894813 w 7631184"/>
              <a:gd name="connsiteY2547" fmla="*/ 3937031 h 6858054"/>
              <a:gd name="connsiteX2548" fmla="*/ 5885045 w 7631184"/>
              <a:gd name="connsiteY2548" fmla="*/ 3917493 h 6858054"/>
              <a:gd name="connsiteX2549" fmla="*/ 5865508 w 7631184"/>
              <a:gd name="connsiteY2549" fmla="*/ 3907723 h 6858054"/>
              <a:gd name="connsiteX2550" fmla="*/ 5836202 w 7631184"/>
              <a:gd name="connsiteY2550" fmla="*/ 3888185 h 6858054"/>
              <a:gd name="connsiteX2551" fmla="*/ 5865508 w 7631184"/>
              <a:gd name="connsiteY2551" fmla="*/ 3917493 h 6858054"/>
              <a:gd name="connsiteX2552" fmla="*/ 5885045 w 7631184"/>
              <a:gd name="connsiteY2552" fmla="*/ 3937031 h 6858054"/>
              <a:gd name="connsiteX2553" fmla="*/ 5914351 w 7631184"/>
              <a:gd name="connsiteY2553" fmla="*/ 3956570 h 6858054"/>
              <a:gd name="connsiteX2554" fmla="*/ 5943657 w 7631184"/>
              <a:gd name="connsiteY2554" fmla="*/ 3985878 h 6858054"/>
              <a:gd name="connsiteX2555" fmla="*/ 5953425 w 7631184"/>
              <a:gd name="connsiteY2555" fmla="*/ 3995647 h 6858054"/>
              <a:gd name="connsiteX2556" fmla="*/ 5972962 w 7631184"/>
              <a:gd name="connsiteY2556" fmla="*/ 4015186 h 6858054"/>
              <a:gd name="connsiteX2557" fmla="*/ 6002268 w 7631184"/>
              <a:gd name="connsiteY2557" fmla="*/ 4044494 h 6858054"/>
              <a:gd name="connsiteX2558" fmla="*/ 6012037 w 7631184"/>
              <a:gd name="connsiteY2558" fmla="*/ 4054263 h 6858054"/>
              <a:gd name="connsiteX2559" fmla="*/ 6021805 w 7631184"/>
              <a:gd name="connsiteY2559" fmla="*/ 4054263 h 6858054"/>
              <a:gd name="connsiteX2560" fmla="*/ 6051111 w 7631184"/>
              <a:gd name="connsiteY2560" fmla="*/ 4083571 h 6858054"/>
              <a:gd name="connsiteX2561" fmla="*/ 6021805 w 7631184"/>
              <a:gd name="connsiteY2561" fmla="*/ 4073801 h 6858054"/>
              <a:gd name="connsiteX2562" fmla="*/ 6012037 w 7631184"/>
              <a:gd name="connsiteY2562" fmla="*/ 4064032 h 6858054"/>
              <a:gd name="connsiteX2563" fmla="*/ 6012037 w 7631184"/>
              <a:gd name="connsiteY2563" fmla="*/ 4073801 h 6858054"/>
              <a:gd name="connsiteX2564" fmla="*/ 6031574 w 7631184"/>
              <a:gd name="connsiteY2564" fmla="*/ 4103109 h 6858054"/>
              <a:gd name="connsiteX2565" fmla="*/ 6041343 w 7631184"/>
              <a:gd name="connsiteY2565" fmla="*/ 4112879 h 6858054"/>
              <a:gd name="connsiteX2566" fmla="*/ 6021805 w 7631184"/>
              <a:gd name="connsiteY2566" fmla="*/ 4112879 h 6858054"/>
              <a:gd name="connsiteX2567" fmla="*/ 5992500 w 7631184"/>
              <a:gd name="connsiteY2567" fmla="*/ 4103109 h 6858054"/>
              <a:gd name="connsiteX2568" fmla="*/ 5982731 w 7631184"/>
              <a:gd name="connsiteY2568" fmla="*/ 4093340 h 6858054"/>
              <a:gd name="connsiteX2569" fmla="*/ 5953425 w 7631184"/>
              <a:gd name="connsiteY2569" fmla="*/ 4073801 h 6858054"/>
              <a:gd name="connsiteX2570" fmla="*/ 5933888 w 7631184"/>
              <a:gd name="connsiteY2570" fmla="*/ 4054263 h 6858054"/>
              <a:gd name="connsiteX2571" fmla="*/ 5914351 w 7631184"/>
              <a:gd name="connsiteY2571" fmla="*/ 4044494 h 6858054"/>
              <a:gd name="connsiteX2572" fmla="*/ 5885045 w 7631184"/>
              <a:gd name="connsiteY2572" fmla="*/ 4024955 h 6858054"/>
              <a:gd name="connsiteX2573" fmla="*/ 5875276 w 7631184"/>
              <a:gd name="connsiteY2573" fmla="*/ 4015186 h 6858054"/>
              <a:gd name="connsiteX2574" fmla="*/ 5836202 w 7631184"/>
              <a:gd name="connsiteY2574" fmla="*/ 3985878 h 6858054"/>
              <a:gd name="connsiteX2575" fmla="*/ 5865508 w 7631184"/>
              <a:gd name="connsiteY2575" fmla="*/ 4015186 h 6858054"/>
              <a:gd name="connsiteX2576" fmla="*/ 5885045 w 7631184"/>
              <a:gd name="connsiteY2576" fmla="*/ 4034724 h 6858054"/>
              <a:gd name="connsiteX2577" fmla="*/ 5904582 w 7631184"/>
              <a:gd name="connsiteY2577" fmla="*/ 4044494 h 6858054"/>
              <a:gd name="connsiteX2578" fmla="*/ 5904582 w 7631184"/>
              <a:gd name="connsiteY2578" fmla="*/ 4054263 h 6858054"/>
              <a:gd name="connsiteX2579" fmla="*/ 5914351 w 7631184"/>
              <a:gd name="connsiteY2579" fmla="*/ 4064032 h 6858054"/>
              <a:gd name="connsiteX2580" fmla="*/ 5933888 w 7631184"/>
              <a:gd name="connsiteY2580" fmla="*/ 4083571 h 6858054"/>
              <a:gd name="connsiteX2581" fmla="*/ 5943657 w 7631184"/>
              <a:gd name="connsiteY2581" fmla="*/ 4103109 h 6858054"/>
              <a:gd name="connsiteX2582" fmla="*/ 5953425 w 7631184"/>
              <a:gd name="connsiteY2582" fmla="*/ 4122648 h 6858054"/>
              <a:gd name="connsiteX2583" fmla="*/ 5924119 w 7631184"/>
              <a:gd name="connsiteY2583" fmla="*/ 4122648 h 6858054"/>
              <a:gd name="connsiteX2584" fmla="*/ 5914351 w 7631184"/>
              <a:gd name="connsiteY2584" fmla="*/ 4122648 h 6858054"/>
              <a:gd name="connsiteX2585" fmla="*/ 5904582 w 7631184"/>
              <a:gd name="connsiteY2585" fmla="*/ 4122648 h 6858054"/>
              <a:gd name="connsiteX2586" fmla="*/ 5875276 w 7631184"/>
              <a:gd name="connsiteY2586" fmla="*/ 4093340 h 6858054"/>
              <a:gd name="connsiteX2587" fmla="*/ 5845970 w 7631184"/>
              <a:gd name="connsiteY2587" fmla="*/ 4064032 h 6858054"/>
              <a:gd name="connsiteX2588" fmla="*/ 5777590 w 7631184"/>
              <a:gd name="connsiteY2588" fmla="*/ 4015186 h 6858054"/>
              <a:gd name="connsiteX2589" fmla="*/ 5767822 w 7631184"/>
              <a:gd name="connsiteY2589" fmla="*/ 4005416 h 6858054"/>
              <a:gd name="connsiteX2590" fmla="*/ 5748284 w 7631184"/>
              <a:gd name="connsiteY2590" fmla="*/ 3995647 h 6858054"/>
              <a:gd name="connsiteX2591" fmla="*/ 5738516 w 7631184"/>
              <a:gd name="connsiteY2591" fmla="*/ 4005416 h 6858054"/>
              <a:gd name="connsiteX2592" fmla="*/ 5748284 w 7631184"/>
              <a:gd name="connsiteY2592" fmla="*/ 4015186 h 6858054"/>
              <a:gd name="connsiteX2593" fmla="*/ 5797127 w 7631184"/>
              <a:gd name="connsiteY2593" fmla="*/ 4064032 h 6858054"/>
              <a:gd name="connsiteX2594" fmla="*/ 5787359 w 7631184"/>
              <a:gd name="connsiteY2594" fmla="*/ 4073801 h 6858054"/>
              <a:gd name="connsiteX2595" fmla="*/ 5777590 w 7631184"/>
              <a:gd name="connsiteY2595" fmla="*/ 4073801 h 6858054"/>
              <a:gd name="connsiteX2596" fmla="*/ 5767822 w 7631184"/>
              <a:gd name="connsiteY2596" fmla="*/ 4073801 h 6858054"/>
              <a:gd name="connsiteX2597" fmla="*/ 5709210 w 7631184"/>
              <a:gd name="connsiteY2597" fmla="*/ 4024955 h 6858054"/>
              <a:gd name="connsiteX2598" fmla="*/ 5689673 w 7631184"/>
              <a:gd name="connsiteY2598" fmla="*/ 4005416 h 6858054"/>
              <a:gd name="connsiteX2599" fmla="*/ 5679904 w 7631184"/>
              <a:gd name="connsiteY2599" fmla="*/ 4005416 h 6858054"/>
              <a:gd name="connsiteX2600" fmla="*/ 5660367 w 7631184"/>
              <a:gd name="connsiteY2600" fmla="*/ 3985878 h 6858054"/>
              <a:gd name="connsiteX2601" fmla="*/ 5640830 w 7631184"/>
              <a:gd name="connsiteY2601" fmla="*/ 3966339 h 6858054"/>
              <a:gd name="connsiteX2602" fmla="*/ 5611524 w 7631184"/>
              <a:gd name="connsiteY2602" fmla="*/ 3937031 h 6858054"/>
              <a:gd name="connsiteX2603" fmla="*/ 5582218 w 7631184"/>
              <a:gd name="connsiteY2603" fmla="*/ 3917493 h 6858054"/>
              <a:gd name="connsiteX2604" fmla="*/ 5552912 w 7631184"/>
              <a:gd name="connsiteY2604" fmla="*/ 3907723 h 6858054"/>
              <a:gd name="connsiteX2605" fmla="*/ 5552912 w 7631184"/>
              <a:gd name="connsiteY2605" fmla="*/ 3897954 h 6858054"/>
              <a:gd name="connsiteX2606" fmla="*/ 5513838 w 7631184"/>
              <a:gd name="connsiteY2606" fmla="*/ 3858877 h 6858054"/>
              <a:gd name="connsiteX2607" fmla="*/ 5494300 w 7631184"/>
              <a:gd name="connsiteY2607" fmla="*/ 3849107 h 6858054"/>
              <a:gd name="connsiteX2608" fmla="*/ 5474763 w 7631184"/>
              <a:gd name="connsiteY2608" fmla="*/ 3839338 h 6858054"/>
              <a:gd name="connsiteX2609" fmla="*/ 5464995 w 7631184"/>
              <a:gd name="connsiteY2609" fmla="*/ 3829569 h 6858054"/>
              <a:gd name="connsiteX2610" fmla="*/ 5455226 w 7631184"/>
              <a:gd name="connsiteY2610" fmla="*/ 3829569 h 6858054"/>
              <a:gd name="connsiteX2611" fmla="*/ 5435689 w 7631184"/>
              <a:gd name="connsiteY2611" fmla="*/ 3810030 h 6858054"/>
              <a:gd name="connsiteX2612" fmla="*/ 5328234 w 7631184"/>
              <a:gd name="connsiteY2612" fmla="*/ 3751414 h 6858054"/>
              <a:gd name="connsiteX2613" fmla="*/ 5289160 w 7631184"/>
              <a:gd name="connsiteY2613" fmla="*/ 3731876 h 6858054"/>
              <a:gd name="connsiteX2614" fmla="*/ 5250085 w 7631184"/>
              <a:gd name="connsiteY2614" fmla="*/ 3702568 h 6858054"/>
              <a:gd name="connsiteX2615" fmla="*/ 5220779 w 7631184"/>
              <a:gd name="connsiteY2615" fmla="*/ 3683029 h 6858054"/>
              <a:gd name="connsiteX2616" fmla="*/ 5132862 w 7631184"/>
              <a:gd name="connsiteY2616" fmla="*/ 3634183 h 6858054"/>
              <a:gd name="connsiteX2617" fmla="*/ 5113325 w 7631184"/>
              <a:gd name="connsiteY2617" fmla="*/ 3624413 h 6858054"/>
              <a:gd name="connsiteX2618" fmla="*/ 5103556 w 7631184"/>
              <a:gd name="connsiteY2618" fmla="*/ 3615865 h 6858054"/>
              <a:gd name="connsiteX2619" fmla="*/ 5094816 w 7631184"/>
              <a:gd name="connsiteY2619" fmla="*/ 3614773 h 6858054"/>
              <a:gd name="connsiteX2620" fmla="*/ 5093153 w 7631184"/>
              <a:gd name="connsiteY2620" fmla="*/ 3613248 h 6858054"/>
              <a:gd name="connsiteX2621" fmla="*/ 5087682 w 7631184"/>
              <a:gd name="connsiteY2621" fmla="*/ 3601211 h 6858054"/>
              <a:gd name="connsiteX2622" fmla="*/ 5074250 w 7631184"/>
              <a:gd name="connsiteY2622" fmla="*/ 3595105 h 6858054"/>
              <a:gd name="connsiteX2623" fmla="*/ 5054713 w 7631184"/>
              <a:gd name="connsiteY2623" fmla="*/ 3585336 h 6858054"/>
              <a:gd name="connsiteX2624" fmla="*/ 5044944 w 7631184"/>
              <a:gd name="connsiteY2624" fmla="*/ 3585336 h 6858054"/>
              <a:gd name="connsiteX2625" fmla="*/ 5084019 w 7631184"/>
              <a:gd name="connsiteY2625" fmla="*/ 3604875 h 6858054"/>
              <a:gd name="connsiteX2626" fmla="*/ 5093153 w 7631184"/>
              <a:gd name="connsiteY2626" fmla="*/ 3613248 h 6858054"/>
              <a:gd name="connsiteX2627" fmla="*/ 5093787 w 7631184"/>
              <a:gd name="connsiteY2627" fmla="*/ 3614644 h 6858054"/>
              <a:gd name="connsiteX2628" fmla="*/ 5094816 w 7631184"/>
              <a:gd name="connsiteY2628" fmla="*/ 3614773 h 6858054"/>
              <a:gd name="connsiteX2629" fmla="*/ 5098671 w 7631184"/>
              <a:gd name="connsiteY2629" fmla="*/ 3618308 h 6858054"/>
              <a:gd name="connsiteX2630" fmla="*/ 5113325 w 7631184"/>
              <a:gd name="connsiteY2630" fmla="*/ 3624413 h 6858054"/>
              <a:gd name="connsiteX2631" fmla="*/ 5132862 w 7631184"/>
              <a:gd name="connsiteY2631" fmla="*/ 3643952 h 6858054"/>
              <a:gd name="connsiteX2632" fmla="*/ 5162168 w 7631184"/>
              <a:gd name="connsiteY2632" fmla="*/ 3663491 h 6858054"/>
              <a:gd name="connsiteX2633" fmla="*/ 5181705 w 7631184"/>
              <a:gd name="connsiteY2633" fmla="*/ 3673260 h 6858054"/>
              <a:gd name="connsiteX2634" fmla="*/ 5191473 w 7631184"/>
              <a:gd name="connsiteY2634" fmla="*/ 3673260 h 6858054"/>
              <a:gd name="connsiteX2635" fmla="*/ 5191473 w 7631184"/>
              <a:gd name="connsiteY2635" fmla="*/ 3683029 h 6858054"/>
              <a:gd name="connsiteX2636" fmla="*/ 5191473 w 7631184"/>
              <a:gd name="connsiteY2636" fmla="*/ 3692798 h 6858054"/>
              <a:gd name="connsiteX2637" fmla="*/ 5201242 w 7631184"/>
              <a:gd name="connsiteY2637" fmla="*/ 3712337 h 6858054"/>
              <a:gd name="connsiteX2638" fmla="*/ 5211011 w 7631184"/>
              <a:gd name="connsiteY2638" fmla="*/ 3712337 h 6858054"/>
              <a:gd name="connsiteX2639" fmla="*/ 5220779 w 7631184"/>
              <a:gd name="connsiteY2639" fmla="*/ 3722106 h 6858054"/>
              <a:gd name="connsiteX2640" fmla="*/ 5201242 w 7631184"/>
              <a:gd name="connsiteY2640" fmla="*/ 3722106 h 6858054"/>
              <a:gd name="connsiteX2641" fmla="*/ 5191473 w 7631184"/>
              <a:gd name="connsiteY2641" fmla="*/ 3712337 h 6858054"/>
              <a:gd name="connsiteX2642" fmla="*/ 5181705 w 7631184"/>
              <a:gd name="connsiteY2642" fmla="*/ 3712337 h 6858054"/>
              <a:gd name="connsiteX2643" fmla="*/ 5142630 w 7631184"/>
              <a:gd name="connsiteY2643" fmla="*/ 3702568 h 6858054"/>
              <a:gd name="connsiteX2644" fmla="*/ 5123093 w 7631184"/>
              <a:gd name="connsiteY2644" fmla="*/ 3683029 h 6858054"/>
              <a:gd name="connsiteX2645" fmla="*/ 5113325 w 7631184"/>
              <a:gd name="connsiteY2645" fmla="*/ 3673260 h 6858054"/>
              <a:gd name="connsiteX2646" fmla="*/ 5064481 w 7631184"/>
              <a:gd name="connsiteY2646" fmla="*/ 3643952 h 6858054"/>
              <a:gd name="connsiteX2647" fmla="*/ 5054713 w 7631184"/>
              <a:gd name="connsiteY2647" fmla="*/ 3634183 h 6858054"/>
              <a:gd name="connsiteX2648" fmla="*/ 4957027 w 7631184"/>
              <a:gd name="connsiteY2648" fmla="*/ 3575567 h 6858054"/>
              <a:gd name="connsiteX2649" fmla="*/ 4937490 w 7631184"/>
              <a:gd name="connsiteY2649" fmla="*/ 3565797 h 6858054"/>
              <a:gd name="connsiteX2650" fmla="*/ 4898415 w 7631184"/>
              <a:gd name="connsiteY2650" fmla="*/ 3546259 h 6858054"/>
              <a:gd name="connsiteX2651" fmla="*/ 4888646 w 7631184"/>
              <a:gd name="connsiteY2651" fmla="*/ 3536490 h 6858054"/>
              <a:gd name="connsiteX2652" fmla="*/ 4878878 w 7631184"/>
              <a:gd name="connsiteY2652" fmla="*/ 3526720 h 6858054"/>
              <a:gd name="connsiteX2653" fmla="*/ 4859341 w 7631184"/>
              <a:gd name="connsiteY2653" fmla="*/ 3516951 h 6858054"/>
              <a:gd name="connsiteX2654" fmla="*/ 4849572 w 7631184"/>
              <a:gd name="connsiteY2654" fmla="*/ 3516951 h 6858054"/>
              <a:gd name="connsiteX2655" fmla="*/ 4820266 w 7631184"/>
              <a:gd name="connsiteY2655" fmla="*/ 3497412 h 6858054"/>
              <a:gd name="connsiteX2656" fmla="*/ 4790960 w 7631184"/>
              <a:gd name="connsiteY2656" fmla="*/ 3477874 h 6858054"/>
              <a:gd name="connsiteX2657" fmla="*/ 4732349 w 7631184"/>
              <a:gd name="connsiteY2657" fmla="*/ 3438796 h 6858054"/>
              <a:gd name="connsiteX2658" fmla="*/ 4663968 w 7631184"/>
              <a:gd name="connsiteY2658" fmla="*/ 3399719 h 6858054"/>
              <a:gd name="connsiteX2659" fmla="*/ 4634663 w 7631184"/>
              <a:gd name="connsiteY2659" fmla="*/ 3389950 h 6858054"/>
              <a:gd name="connsiteX2660" fmla="*/ 4595588 w 7631184"/>
              <a:gd name="connsiteY2660" fmla="*/ 3360642 h 6858054"/>
              <a:gd name="connsiteX2661" fmla="*/ 4556514 w 7631184"/>
              <a:gd name="connsiteY2661" fmla="*/ 3341103 h 6858054"/>
              <a:gd name="connsiteX2662" fmla="*/ 4527208 w 7631184"/>
              <a:gd name="connsiteY2662" fmla="*/ 3331334 h 6858054"/>
              <a:gd name="connsiteX2663" fmla="*/ 4517439 w 7631184"/>
              <a:gd name="connsiteY2663" fmla="*/ 3321565 h 6858054"/>
              <a:gd name="connsiteX2664" fmla="*/ 4488133 w 7631184"/>
              <a:gd name="connsiteY2664" fmla="*/ 3302026 h 6858054"/>
              <a:gd name="connsiteX2665" fmla="*/ 4468596 w 7631184"/>
              <a:gd name="connsiteY2665" fmla="*/ 3292257 h 6858054"/>
              <a:gd name="connsiteX2666" fmla="*/ 4458828 w 7631184"/>
              <a:gd name="connsiteY2666" fmla="*/ 3292257 h 6858054"/>
              <a:gd name="connsiteX2667" fmla="*/ 4439290 w 7631184"/>
              <a:gd name="connsiteY2667" fmla="*/ 3282488 h 6858054"/>
              <a:gd name="connsiteX2668" fmla="*/ 4400216 w 7631184"/>
              <a:gd name="connsiteY2668" fmla="*/ 3253180 h 6858054"/>
              <a:gd name="connsiteX2669" fmla="*/ 4361141 w 7631184"/>
              <a:gd name="connsiteY2669" fmla="*/ 3233641 h 6858054"/>
              <a:gd name="connsiteX2670" fmla="*/ 4331836 w 7631184"/>
              <a:gd name="connsiteY2670" fmla="*/ 3223872 h 6858054"/>
              <a:gd name="connsiteX2671" fmla="*/ 4312298 w 7631184"/>
              <a:gd name="connsiteY2671" fmla="*/ 3214102 h 6858054"/>
              <a:gd name="connsiteX2672" fmla="*/ 4253687 w 7631184"/>
              <a:gd name="connsiteY2672" fmla="*/ 3184794 h 6858054"/>
              <a:gd name="connsiteX2673" fmla="*/ 4302530 w 7631184"/>
              <a:gd name="connsiteY2673" fmla="*/ 3233641 h 6858054"/>
              <a:gd name="connsiteX2674" fmla="*/ 4331836 w 7631184"/>
              <a:gd name="connsiteY2674" fmla="*/ 3253180 h 6858054"/>
              <a:gd name="connsiteX2675" fmla="*/ 4361141 w 7631184"/>
              <a:gd name="connsiteY2675" fmla="*/ 3262949 h 6858054"/>
              <a:gd name="connsiteX2676" fmla="*/ 4409985 w 7631184"/>
              <a:gd name="connsiteY2676" fmla="*/ 3282488 h 6858054"/>
              <a:gd name="connsiteX2677" fmla="*/ 4439290 w 7631184"/>
              <a:gd name="connsiteY2677" fmla="*/ 3302026 h 6858054"/>
              <a:gd name="connsiteX2678" fmla="*/ 4458828 w 7631184"/>
              <a:gd name="connsiteY2678" fmla="*/ 3311795 h 6858054"/>
              <a:gd name="connsiteX2679" fmla="*/ 4488133 w 7631184"/>
              <a:gd name="connsiteY2679" fmla="*/ 3331334 h 6858054"/>
              <a:gd name="connsiteX2680" fmla="*/ 4576051 w 7631184"/>
              <a:gd name="connsiteY2680" fmla="*/ 3370411 h 6858054"/>
              <a:gd name="connsiteX2681" fmla="*/ 4595588 w 7631184"/>
              <a:gd name="connsiteY2681" fmla="*/ 3380181 h 6858054"/>
              <a:gd name="connsiteX2682" fmla="*/ 4605357 w 7631184"/>
              <a:gd name="connsiteY2682" fmla="*/ 3389950 h 6858054"/>
              <a:gd name="connsiteX2683" fmla="*/ 4644431 w 7631184"/>
              <a:gd name="connsiteY2683" fmla="*/ 3409489 h 6858054"/>
              <a:gd name="connsiteX2684" fmla="*/ 4673737 w 7631184"/>
              <a:gd name="connsiteY2684" fmla="*/ 3419258 h 6858054"/>
              <a:gd name="connsiteX2685" fmla="*/ 4732349 w 7631184"/>
              <a:gd name="connsiteY2685" fmla="*/ 3458335 h 6858054"/>
              <a:gd name="connsiteX2686" fmla="*/ 4751886 w 7631184"/>
              <a:gd name="connsiteY2686" fmla="*/ 3468104 h 6858054"/>
              <a:gd name="connsiteX2687" fmla="*/ 4771423 w 7631184"/>
              <a:gd name="connsiteY2687" fmla="*/ 3477874 h 6858054"/>
              <a:gd name="connsiteX2688" fmla="*/ 4790960 w 7631184"/>
              <a:gd name="connsiteY2688" fmla="*/ 3487643 h 6858054"/>
              <a:gd name="connsiteX2689" fmla="*/ 4839803 w 7631184"/>
              <a:gd name="connsiteY2689" fmla="*/ 3516951 h 6858054"/>
              <a:gd name="connsiteX2690" fmla="*/ 4898415 w 7631184"/>
              <a:gd name="connsiteY2690" fmla="*/ 3556028 h 6858054"/>
              <a:gd name="connsiteX2691" fmla="*/ 5005870 w 7631184"/>
              <a:gd name="connsiteY2691" fmla="*/ 3624413 h 6858054"/>
              <a:gd name="connsiteX2692" fmla="*/ 5035176 w 7631184"/>
              <a:gd name="connsiteY2692" fmla="*/ 3643952 h 6858054"/>
              <a:gd name="connsiteX2693" fmla="*/ 5074250 w 7631184"/>
              <a:gd name="connsiteY2693" fmla="*/ 3663491 h 6858054"/>
              <a:gd name="connsiteX2694" fmla="*/ 5103556 w 7631184"/>
              <a:gd name="connsiteY2694" fmla="*/ 3683029 h 6858054"/>
              <a:gd name="connsiteX2695" fmla="*/ 5113325 w 7631184"/>
              <a:gd name="connsiteY2695" fmla="*/ 3702568 h 6858054"/>
              <a:gd name="connsiteX2696" fmla="*/ 5142630 w 7631184"/>
              <a:gd name="connsiteY2696" fmla="*/ 3712337 h 6858054"/>
              <a:gd name="connsiteX2697" fmla="*/ 5181705 w 7631184"/>
              <a:gd name="connsiteY2697" fmla="*/ 3741645 h 6858054"/>
              <a:gd name="connsiteX2698" fmla="*/ 5211011 w 7631184"/>
              <a:gd name="connsiteY2698" fmla="*/ 3751414 h 6858054"/>
              <a:gd name="connsiteX2699" fmla="*/ 5220779 w 7631184"/>
              <a:gd name="connsiteY2699" fmla="*/ 3761184 h 6858054"/>
              <a:gd name="connsiteX2700" fmla="*/ 5279391 w 7631184"/>
              <a:gd name="connsiteY2700" fmla="*/ 3800261 h 6858054"/>
              <a:gd name="connsiteX2701" fmla="*/ 5289160 w 7631184"/>
              <a:gd name="connsiteY2701" fmla="*/ 3800261 h 6858054"/>
              <a:gd name="connsiteX2702" fmla="*/ 5298928 w 7631184"/>
              <a:gd name="connsiteY2702" fmla="*/ 3800261 h 6858054"/>
              <a:gd name="connsiteX2703" fmla="*/ 5298928 w 7631184"/>
              <a:gd name="connsiteY2703" fmla="*/ 3810030 h 6858054"/>
              <a:gd name="connsiteX2704" fmla="*/ 5308697 w 7631184"/>
              <a:gd name="connsiteY2704" fmla="*/ 3819799 h 6858054"/>
              <a:gd name="connsiteX2705" fmla="*/ 5318465 w 7631184"/>
              <a:gd name="connsiteY2705" fmla="*/ 3829569 h 6858054"/>
              <a:gd name="connsiteX2706" fmla="*/ 5328234 w 7631184"/>
              <a:gd name="connsiteY2706" fmla="*/ 3839338 h 6858054"/>
              <a:gd name="connsiteX2707" fmla="*/ 5338003 w 7631184"/>
              <a:gd name="connsiteY2707" fmla="*/ 3849107 h 6858054"/>
              <a:gd name="connsiteX2708" fmla="*/ 5308697 w 7631184"/>
              <a:gd name="connsiteY2708" fmla="*/ 3829569 h 6858054"/>
              <a:gd name="connsiteX2709" fmla="*/ 5269622 w 7631184"/>
              <a:gd name="connsiteY2709" fmla="*/ 3800261 h 6858054"/>
              <a:gd name="connsiteX2710" fmla="*/ 5240316 w 7631184"/>
              <a:gd name="connsiteY2710" fmla="*/ 3780722 h 6858054"/>
              <a:gd name="connsiteX2711" fmla="*/ 5142630 w 7631184"/>
              <a:gd name="connsiteY2711" fmla="*/ 3722106 h 6858054"/>
              <a:gd name="connsiteX2712" fmla="*/ 5123093 w 7631184"/>
              <a:gd name="connsiteY2712" fmla="*/ 3712337 h 6858054"/>
              <a:gd name="connsiteX2713" fmla="*/ 5103556 w 7631184"/>
              <a:gd name="connsiteY2713" fmla="*/ 3702568 h 6858054"/>
              <a:gd name="connsiteX2714" fmla="*/ 5064481 w 7631184"/>
              <a:gd name="connsiteY2714" fmla="*/ 3683029 h 6858054"/>
              <a:gd name="connsiteX2715" fmla="*/ 5054713 w 7631184"/>
              <a:gd name="connsiteY2715" fmla="*/ 3673260 h 6858054"/>
              <a:gd name="connsiteX2716" fmla="*/ 5035176 w 7631184"/>
              <a:gd name="connsiteY2716" fmla="*/ 3653721 h 6858054"/>
              <a:gd name="connsiteX2717" fmla="*/ 5015638 w 7631184"/>
              <a:gd name="connsiteY2717" fmla="*/ 3643952 h 6858054"/>
              <a:gd name="connsiteX2718" fmla="*/ 4966795 w 7631184"/>
              <a:gd name="connsiteY2718" fmla="*/ 3614644 h 6858054"/>
              <a:gd name="connsiteX2719" fmla="*/ 4947258 w 7631184"/>
              <a:gd name="connsiteY2719" fmla="*/ 3604875 h 6858054"/>
              <a:gd name="connsiteX2720" fmla="*/ 4927721 w 7631184"/>
              <a:gd name="connsiteY2720" fmla="*/ 3585336 h 6858054"/>
              <a:gd name="connsiteX2721" fmla="*/ 4908184 w 7631184"/>
              <a:gd name="connsiteY2721" fmla="*/ 3575567 h 6858054"/>
              <a:gd name="connsiteX2722" fmla="*/ 4830035 w 7631184"/>
              <a:gd name="connsiteY2722" fmla="*/ 3526720 h 6858054"/>
              <a:gd name="connsiteX2723" fmla="*/ 4820266 w 7631184"/>
              <a:gd name="connsiteY2723" fmla="*/ 3516951 h 6858054"/>
              <a:gd name="connsiteX2724" fmla="*/ 4800729 w 7631184"/>
              <a:gd name="connsiteY2724" fmla="*/ 3507182 h 6858054"/>
              <a:gd name="connsiteX2725" fmla="*/ 4771423 w 7631184"/>
              <a:gd name="connsiteY2725" fmla="*/ 3487643 h 6858054"/>
              <a:gd name="connsiteX2726" fmla="*/ 4761655 w 7631184"/>
              <a:gd name="connsiteY2726" fmla="*/ 3487643 h 6858054"/>
              <a:gd name="connsiteX2727" fmla="*/ 4781192 w 7631184"/>
              <a:gd name="connsiteY2727" fmla="*/ 3497412 h 6858054"/>
              <a:gd name="connsiteX2728" fmla="*/ 4790960 w 7631184"/>
              <a:gd name="connsiteY2728" fmla="*/ 3507182 h 6858054"/>
              <a:gd name="connsiteX2729" fmla="*/ 4800729 w 7631184"/>
              <a:gd name="connsiteY2729" fmla="*/ 3516951 h 6858054"/>
              <a:gd name="connsiteX2730" fmla="*/ 4810498 w 7631184"/>
              <a:gd name="connsiteY2730" fmla="*/ 3526720 h 6858054"/>
              <a:gd name="connsiteX2731" fmla="*/ 4790960 w 7631184"/>
              <a:gd name="connsiteY2731" fmla="*/ 3516951 h 6858054"/>
              <a:gd name="connsiteX2732" fmla="*/ 4742117 w 7631184"/>
              <a:gd name="connsiteY2732" fmla="*/ 3487643 h 6858054"/>
              <a:gd name="connsiteX2733" fmla="*/ 4722580 w 7631184"/>
              <a:gd name="connsiteY2733" fmla="*/ 3477874 h 6858054"/>
              <a:gd name="connsiteX2734" fmla="*/ 4693274 w 7631184"/>
              <a:gd name="connsiteY2734" fmla="*/ 3458335 h 6858054"/>
              <a:gd name="connsiteX2735" fmla="*/ 4644431 w 7631184"/>
              <a:gd name="connsiteY2735" fmla="*/ 3438796 h 6858054"/>
              <a:gd name="connsiteX2736" fmla="*/ 4595588 w 7631184"/>
              <a:gd name="connsiteY2736" fmla="*/ 3409489 h 6858054"/>
              <a:gd name="connsiteX2737" fmla="*/ 4566282 w 7631184"/>
              <a:gd name="connsiteY2737" fmla="*/ 3389950 h 6858054"/>
              <a:gd name="connsiteX2738" fmla="*/ 4546745 w 7631184"/>
              <a:gd name="connsiteY2738" fmla="*/ 3380181 h 6858054"/>
              <a:gd name="connsiteX2739" fmla="*/ 4536976 w 7631184"/>
              <a:gd name="connsiteY2739" fmla="*/ 3380181 h 6858054"/>
              <a:gd name="connsiteX2740" fmla="*/ 4517439 w 7631184"/>
              <a:gd name="connsiteY2740" fmla="*/ 3370411 h 6858054"/>
              <a:gd name="connsiteX2741" fmla="*/ 4439290 w 7631184"/>
              <a:gd name="connsiteY2741" fmla="*/ 3331334 h 6858054"/>
              <a:gd name="connsiteX2742" fmla="*/ 4380679 w 7631184"/>
              <a:gd name="connsiteY2742" fmla="*/ 3292257 h 6858054"/>
              <a:gd name="connsiteX2743" fmla="*/ 4351373 w 7631184"/>
              <a:gd name="connsiteY2743" fmla="*/ 3282488 h 6858054"/>
              <a:gd name="connsiteX2744" fmla="*/ 4341604 w 7631184"/>
              <a:gd name="connsiteY2744" fmla="*/ 3272718 h 6858054"/>
              <a:gd name="connsiteX2745" fmla="*/ 4370910 w 7631184"/>
              <a:gd name="connsiteY2745" fmla="*/ 3311795 h 6858054"/>
              <a:gd name="connsiteX2746" fmla="*/ 4419753 w 7631184"/>
              <a:gd name="connsiteY2746" fmla="*/ 3360642 h 6858054"/>
              <a:gd name="connsiteX2747" fmla="*/ 4429522 w 7631184"/>
              <a:gd name="connsiteY2747" fmla="*/ 3360642 h 6858054"/>
              <a:gd name="connsiteX2748" fmla="*/ 4468596 w 7631184"/>
              <a:gd name="connsiteY2748" fmla="*/ 3389950 h 6858054"/>
              <a:gd name="connsiteX2749" fmla="*/ 4497902 w 7631184"/>
              <a:gd name="connsiteY2749" fmla="*/ 3399719 h 6858054"/>
              <a:gd name="connsiteX2750" fmla="*/ 4527208 w 7631184"/>
              <a:gd name="connsiteY2750" fmla="*/ 3419258 h 6858054"/>
              <a:gd name="connsiteX2751" fmla="*/ 4585820 w 7631184"/>
              <a:gd name="connsiteY2751" fmla="*/ 3438796 h 6858054"/>
              <a:gd name="connsiteX2752" fmla="*/ 4585820 w 7631184"/>
              <a:gd name="connsiteY2752" fmla="*/ 3448566 h 6858054"/>
              <a:gd name="connsiteX2753" fmla="*/ 4683506 w 7631184"/>
              <a:gd name="connsiteY2753" fmla="*/ 3507182 h 6858054"/>
              <a:gd name="connsiteX2754" fmla="*/ 4742117 w 7631184"/>
              <a:gd name="connsiteY2754" fmla="*/ 3536490 h 6858054"/>
              <a:gd name="connsiteX2755" fmla="*/ 4751886 w 7631184"/>
              <a:gd name="connsiteY2755" fmla="*/ 3536490 h 6858054"/>
              <a:gd name="connsiteX2756" fmla="*/ 4768981 w 7631184"/>
              <a:gd name="connsiteY2756" fmla="*/ 3543817 h 6858054"/>
              <a:gd name="connsiteX2757" fmla="*/ 4770535 w 7631184"/>
              <a:gd name="connsiteY2757" fmla="*/ 3539154 h 6858054"/>
              <a:gd name="connsiteX2758" fmla="*/ 4781192 w 7631184"/>
              <a:gd name="connsiteY2758" fmla="*/ 3546259 h 6858054"/>
              <a:gd name="connsiteX2759" fmla="*/ 4800729 w 7631184"/>
              <a:gd name="connsiteY2759" fmla="*/ 3556028 h 6858054"/>
              <a:gd name="connsiteX2760" fmla="*/ 4839803 w 7631184"/>
              <a:gd name="connsiteY2760" fmla="*/ 3585336 h 6858054"/>
              <a:gd name="connsiteX2761" fmla="*/ 4849572 w 7631184"/>
              <a:gd name="connsiteY2761" fmla="*/ 3585336 h 6858054"/>
              <a:gd name="connsiteX2762" fmla="*/ 4849572 w 7631184"/>
              <a:gd name="connsiteY2762" fmla="*/ 3595105 h 6858054"/>
              <a:gd name="connsiteX2763" fmla="*/ 4859341 w 7631184"/>
              <a:gd name="connsiteY2763" fmla="*/ 3604875 h 6858054"/>
              <a:gd name="connsiteX2764" fmla="*/ 4878878 w 7631184"/>
              <a:gd name="connsiteY2764" fmla="*/ 3624413 h 6858054"/>
              <a:gd name="connsiteX2765" fmla="*/ 4878878 w 7631184"/>
              <a:gd name="connsiteY2765" fmla="*/ 3614644 h 6858054"/>
              <a:gd name="connsiteX2766" fmla="*/ 4898415 w 7631184"/>
              <a:gd name="connsiteY2766" fmla="*/ 3624413 h 6858054"/>
              <a:gd name="connsiteX2767" fmla="*/ 4927721 w 7631184"/>
              <a:gd name="connsiteY2767" fmla="*/ 3634183 h 6858054"/>
              <a:gd name="connsiteX2768" fmla="*/ 4976564 w 7631184"/>
              <a:gd name="connsiteY2768" fmla="*/ 3663491 h 6858054"/>
              <a:gd name="connsiteX2769" fmla="*/ 4986333 w 7631184"/>
              <a:gd name="connsiteY2769" fmla="*/ 3673260 h 6858054"/>
              <a:gd name="connsiteX2770" fmla="*/ 4957027 w 7631184"/>
              <a:gd name="connsiteY2770" fmla="*/ 3663491 h 6858054"/>
              <a:gd name="connsiteX2771" fmla="*/ 4966795 w 7631184"/>
              <a:gd name="connsiteY2771" fmla="*/ 3673260 h 6858054"/>
              <a:gd name="connsiteX2772" fmla="*/ 4986333 w 7631184"/>
              <a:gd name="connsiteY2772" fmla="*/ 3683029 h 6858054"/>
              <a:gd name="connsiteX2773" fmla="*/ 4996101 w 7631184"/>
              <a:gd name="connsiteY2773" fmla="*/ 3692798 h 6858054"/>
              <a:gd name="connsiteX2774" fmla="*/ 5025407 w 7631184"/>
              <a:gd name="connsiteY2774" fmla="*/ 3702568 h 6858054"/>
              <a:gd name="connsiteX2775" fmla="*/ 5054713 w 7631184"/>
              <a:gd name="connsiteY2775" fmla="*/ 3722106 h 6858054"/>
              <a:gd name="connsiteX2776" fmla="*/ 5084019 w 7631184"/>
              <a:gd name="connsiteY2776" fmla="*/ 3741645 h 6858054"/>
              <a:gd name="connsiteX2777" fmla="*/ 5103556 w 7631184"/>
              <a:gd name="connsiteY2777" fmla="*/ 3741645 h 6858054"/>
              <a:gd name="connsiteX2778" fmla="*/ 5123093 w 7631184"/>
              <a:gd name="connsiteY2778" fmla="*/ 3761184 h 6858054"/>
              <a:gd name="connsiteX2779" fmla="*/ 5142630 w 7631184"/>
              <a:gd name="connsiteY2779" fmla="*/ 3770953 h 6858054"/>
              <a:gd name="connsiteX2780" fmla="*/ 5162168 w 7631184"/>
              <a:gd name="connsiteY2780" fmla="*/ 3780722 h 6858054"/>
              <a:gd name="connsiteX2781" fmla="*/ 5181705 w 7631184"/>
              <a:gd name="connsiteY2781" fmla="*/ 3790492 h 6858054"/>
              <a:gd name="connsiteX2782" fmla="*/ 5201242 w 7631184"/>
              <a:gd name="connsiteY2782" fmla="*/ 3800261 h 6858054"/>
              <a:gd name="connsiteX2783" fmla="*/ 5211011 w 7631184"/>
              <a:gd name="connsiteY2783" fmla="*/ 3810030 h 6858054"/>
              <a:gd name="connsiteX2784" fmla="*/ 5220779 w 7631184"/>
              <a:gd name="connsiteY2784" fmla="*/ 3819799 h 6858054"/>
              <a:gd name="connsiteX2785" fmla="*/ 5230548 w 7631184"/>
              <a:gd name="connsiteY2785" fmla="*/ 3829569 h 6858054"/>
              <a:gd name="connsiteX2786" fmla="*/ 5279391 w 7631184"/>
              <a:gd name="connsiteY2786" fmla="*/ 3868646 h 6858054"/>
              <a:gd name="connsiteX2787" fmla="*/ 5298928 w 7631184"/>
              <a:gd name="connsiteY2787" fmla="*/ 3878415 h 6858054"/>
              <a:gd name="connsiteX2788" fmla="*/ 5357540 w 7631184"/>
              <a:gd name="connsiteY2788" fmla="*/ 3907723 h 6858054"/>
              <a:gd name="connsiteX2789" fmla="*/ 5396614 w 7631184"/>
              <a:gd name="connsiteY2789" fmla="*/ 3946800 h 6858054"/>
              <a:gd name="connsiteX2790" fmla="*/ 5416151 w 7631184"/>
              <a:gd name="connsiteY2790" fmla="*/ 3956570 h 6858054"/>
              <a:gd name="connsiteX2791" fmla="*/ 5416151 w 7631184"/>
              <a:gd name="connsiteY2791" fmla="*/ 3966339 h 6858054"/>
              <a:gd name="connsiteX2792" fmla="*/ 5396614 w 7631184"/>
              <a:gd name="connsiteY2792" fmla="*/ 3956570 h 6858054"/>
              <a:gd name="connsiteX2793" fmla="*/ 5386846 w 7631184"/>
              <a:gd name="connsiteY2793" fmla="*/ 3946800 h 6858054"/>
              <a:gd name="connsiteX2794" fmla="*/ 5308697 w 7631184"/>
              <a:gd name="connsiteY2794" fmla="*/ 3888185 h 6858054"/>
              <a:gd name="connsiteX2795" fmla="*/ 5250085 w 7631184"/>
              <a:gd name="connsiteY2795" fmla="*/ 3849107 h 6858054"/>
              <a:gd name="connsiteX2796" fmla="*/ 5220779 w 7631184"/>
              <a:gd name="connsiteY2796" fmla="*/ 3829569 h 6858054"/>
              <a:gd name="connsiteX2797" fmla="*/ 5181705 w 7631184"/>
              <a:gd name="connsiteY2797" fmla="*/ 3810030 h 6858054"/>
              <a:gd name="connsiteX2798" fmla="*/ 5171936 w 7631184"/>
              <a:gd name="connsiteY2798" fmla="*/ 3800261 h 6858054"/>
              <a:gd name="connsiteX2799" fmla="*/ 5152399 w 7631184"/>
              <a:gd name="connsiteY2799" fmla="*/ 3790492 h 6858054"/>
              <a:gd name="connsiteX2800" fmla="*/ 5123093 w 7631184"/>
              <a:gd name="connsiteY2800" fmla="*/ 3770953 h 6858054"/>
              <a:gd name="connsiteX2801" fmla="*/ 5093787 w 7631184"/>
              <a:gd name="connsiteY2801" fmla="*/ 3761184 h 6858054"/>
              <a:gd name="connsiteX2802" fmla="*/ 5064481 w 7631184"/>
              <a:gd name="connsiteY2802" fmla="*/ 3741645 h 6858054"/>
              <a:gd name="connsiteX2803" fmla="*/ 5035176 w 7631184"/>
              <a:gd name="connsiteY2803" fmla="*/ 3722106 h 6858054"/>
              <a:gd name="connsiteX2804" fmla="*/ 4996101 w 7631184"/>
              <a:gd name="connsiteY2804" fmla="*/ 3702568 h 6858054"/>
              <a:gd name="connsiteX2805" fmla="*/ 4966795 w 7631184"/>
              <a:gd name="connsiteY2805" fmla="*/ 3683029 h 6858054"/>
              <a:gd name="connsiteX2806" fmla="*/ 4947258 w 7631184"/>
              <a:gd name="connsiteY2806" fmla="*/ 3673260 h 6858054"/>
              <a:gd name="connsiteX2807" fmla="*/ 4927721 w 7631184"/>
              <a:gd name="connsiteY2807" fmla="*/ 3663491 h 6858054"/>
              <a:gd name="connsiteX2808" fmla="*/ 4869109 w 7631184"/>
              <a:gd name="connsiteY2808" fmla="*/ 3634183 h 6858054"/>
              <a:gd name="connsiteX2809" fmla="*/ 4849572 w 7631184"/>
              <a:gd name="connsiteY2809" fmla="*/ 3614644 h 6858054"/>
              <a:gd name="connsiteX2810" fmla="*/ 4849572 w 7631184"/>
              <a:gd name="connsiteY2810" fmla="*/ 3624413 h 6858054"/>
              <a:gd name="connsiteX2811" fmla="*/ 4888646 w 7631184"/>
              <a:gd name="connsiteY2811" fmla="*/ 3653721 h 6858054"/>
              <a:gd name="connsiteX2812" fmla="*/ 4908184 w 7631184"/>
              <a:gd name="connsiteY2812" fmla="*/ 3673260 h 6858054"/>
              <a:gd name="connsiteX2813" fmla="*/ 4917952 w 7631184"/>
              <a:gd name="connsiteY2813" fmla="*/ 3683029 h 6858054"/>
              <a:gd name="connsiteX2814" fmla="*/ 4937490 w 7631184"/>
              <a:gd name="connsiteY2814" fmla="*/ 3702568 h 6858054"/>
              <a:gd name="connsiteX2815" fmla="*/ 4976564 w 7631184"/>
              <a:gd name="connsiteY2815" fmla="*/ 3722106 h 6858054"/>
              <a:gd name="connsiteX2816" fmla="*/ 5025407 w 7631184"/>
              <a:gd name="connsiteY2816" fmla="*/ 3751414 h 6858054"/>
              <a:gd name="connsiteX2817" fmla="*/ 5064481 w 7631184"/>
              <a:gd name="connsiteY2817" fmla="*/ 3770953 h 6858054"/>
              <a:gd name="connsiteX2818" fmla="*/ 5093787 w 7631184"/>
              <a:gd name="connsiteY2818" fmla="*/ 3790492 h 6858054"/>
              <a:gd name="connsiteX2819" fmla="*/ 5113325 w 7631184"/>
              <a:gd name="connsiteY2819" fmla="*/ 3810030 h 6858054"/>
              <a:gd name="connsiteX2820" fmla="*/ 5142630 w 7631184"/>
              <a:gd name="connsiteY2820" fmla="*/ 3819799 h 6858054"/>
              <a:gd name="connsiteX2821" fmla="*/ 5191473 w 7631184"/>
              <a:gd name="connsiteY2821" fmla="*/ 3849107 h 6858054"/>
              <a:gd name="connsiteX2822" fmla="*/ 5220779 w 7631184"/>
              <a:gd name="connsiteY2822" fmla="*/ 3868646 h 6858054"/>
              <a:gd name="connsiteX2823" fmla="*/ 5308697 w 7631184"/>
              <a:gd name="connsiteY2823" fmla="*/ 3927262 h 6858054"/>
              <a:gd name="connsiteX2824" fmla="*/ 5357540 w 7631184"/>
              <a:gd name="connsiteY2824" fmla="*/ 3956570 h 6858054"/>
              <a:gd name="connsiteX2825" fmla="*/ 5377077 w 7631184"/>
              <a:gd name="connsiteY2825" fmla="*/ 3966339 h 6858054"/>
              <a:gd name="connsiteX2826" fmla="*/ 5367308 w 7631184"/>
              <a:gd name="connsiteY2826" fmla="*/ 3966339 h 6858054"/>
              <a:gd name="connsiteX2827" fmla="*/ 5328234 w 7631184"/>
              <a:gd name="connsiteY2827" fmla="*/ 3946800 h 6858054"/>
              <a:gd name="connsiteX2828" fmla="*/ 5308697 w 7631184"/>
              <a:gd name="connsiteY2828" fmla="*/ 3937031 h 6858054"/>
              <a:gd name="connsiteX2829" fmla="*/ 5289160 w 7631184"/>
              <a:gd name="connsiteY2829" fmla="*/ 3917493 h 6858054"/>
              <a:gd name="connsiteX2830" fmla="*/ 5279391 w 7631184"/>
              <a:gd name="connsiteY2830" fmla="*/ 3917493 h 6858054"/>
              <a:gd name="connsiteX2831" fmla="*/ 5269622 w 7631184"/>
              <a:gd name="connsiteY2831" fmla="*/ 3907723 h 6858054"/>
              <a:gd name="connsiteX2832" fmla="*/ 5240316 w 7631184"/>
              <a:gd name="connsiteY2832" fmla="*/ 3888185 h 6858054"/>
              <a:gd name="connsiteX2833" fmla="*/ 5220779 w 7631184"/>
              <a:gd name="connsiteY2833" fmla="*/ 3878415 h 6858054"/>
              <a:gd name="connsiteX2834" fmla="*/ 5201242 w 7631184"/>
              <a:gd name="connsiteY2834" fmla="*/ 3868646 h 6858054"/>
              <a:gd name="connsiteX2835" fmla="*/ 5171936 w 7631184"/>
              <a:gd name="connsiteY2835" fmla="*/ 3849107 h 6858054"/>
              <a:gd name="connsiteX2836" fmla="*/ 5162168 w 7631184"/>
              <a:gd name="connsiteY2836" fmla="*/ 3839338 h 6858054"/>
              <a:gd name="connsiteX2837" fmla="*/ 5142630 w 7631184"/>
              <a:gd name="connsiteY2837" fmla="*/ 3829569 h 6858054"/>
              <a:gd name="connsiteX2838" fmla="*/ 5123093 w 7631184"/>
              <a:gd name="connsiteY2838" fmla="*/ 3829569 h 6858054"/>
              <a:gd name="connsiteX2839" fmla="*/ 5113325 w 7631184"/>
              <a:gd name="connsiteY2839" fmla="*/ 3819799 h 6858054"/>
              <a:gd name="connsiteX2840" fmla="*/ 5093787 w 7631184"/>
              <a:gd name="connsiteY2840" fmla="*/ 3810030 h 6858054"/>
              <a:gd name="connsiteX2841" fmla="*/ 5015638 w 7631184"/>
              <a:gd name="connsiteY2841" fmla="*/ 3761184 h 6858054"/>
              <a:gd name="connsiteX2842" fmla="*/ 5005870 w 7631184"/>
              <a:gd name="connsiteY2842" fmla="*/ 3761184 h 6858054"/>
              <a:gd name="connsiteX2843" fmla="*/ 4996101 w 7631184"/>
              <a:gd name="connsiteY2843" fmla="*/ 3751414 h 6858054"/>
              <a:gd name="connsiteX2844" fmla="*/ 4947258 w 7631184"/>
              <a:gd name="connsiteY2844" fmla="*/ 3731876 h 6858054"/>
              <a:gd name="connsiteX2845" fmla="*/ 4947258 w 7631184"/>
              <a:gd name="connsiteY2845" fmla="*/ 3751414 h 6858054"/>
              <a:gd name="connsiteX2846" fmla="*/ 4927721 w 7631184"/>
              <a:gd name="connsiteY2846" fmla="*/ 3741645 h 6858054"/>
              <a:gd name="connsiteX2847" fmla="*/ 4908184 w 7631184"/>
              <a:gd name="connsiteY2847" fmla="*/ 3741645 h 6858054"/>
              <a:gd name="connsiteX2848" fmla="*/ 4888646 w 7631184"/>
              <a:gd name="connsiteY2848" fmla="*/ 3741645 h 6858054"/>
              <a:gd name="connsiteX2849" fmla="*/ 4908184 w 7631184"/>
              <a:gd name="connsiteY2849" fmla="*/ 3761184 h 6858054"/>
              <a:gd name="connsiteX2850" fmla="*/ 4859341 w 7631184"/>
              <a:gd name="connsiteY2850" fmla="*/ 3731876 h 6858054"/>
              <a:gd name="connsiteX2851" fmla="*/ 4810498 w 7631184"/>
              <a:gd name="connsiteY2851" fmla="*/ 3702568 h 6858054"/>
              <a:gd name="connsiteX2852" fmla="*/ 4781192 w 7631184"/>
              <a:gd name="connsiteY2852" fmla="*/ 3692798 h 6858054"/>
              <a:gd name="connsiteX2853" fmla="*/ 4712811 w 7631184"/>
              <a:gd name="connsiteY2853" fmla="*/ 3653721 h 6858054"/>
              <a:gd name="connsiteX2854" fmla="*/ 4693274 w 7631184"/>
              <a:gd name="connsiteY2854" fmla="*/ 3643952 h 6858054"/>
              <a:gd name="connsiteX2855" fmla="*/ 4624894 w 7631184"/>
              <a:gd name="connsiteY2855" fmla="*/ 3604875 h 6858054"/>
              <a:gd name="connsiteX2856" fmla="*/ 4615125 w 7631184"/>
              <a:gd name="connsiteY2856" fmla="*/ 3595105 h 6858054"/>
              <a:gd name="connsiteX2857" fmla="*/ 4566282 w 7631184"/>
              <a:gd name="connsiteY2857" fmla="*/ 3565797 h 6858054"/>
              <a:gd name="connsiteX2858" fmla="*/ 4527208 w 7631184"/>
              <a:gd name="connsiteY2858" fmla="*/ 3551144 h 6858054"/>
              <a:gd name="connsiteX2859" fmla="*/ 4496980 w 7631184"/>
              <a:gd name="connsiteY2859" fmla="*/ 3539808 h 6858054"/>
              <a:gd name="connsiteX2860" fmla="*/ 4496681 w 7631184"/>
              <a:gd name="connsiteY2860" fmla="*/ 3537711 h 6858054"/>
              <a:gd name="connsiteX2861" fmla="*/ 4488133 w 7631184"/>
              <a:gd name="connsiteY2861" fmla="*/ 3536490 h 6858054"/>
              <a:gd name="connsiteX2862" fmla="*/ 4468596 w 7631184"/>
              <a:gd name="connsiteY2862" fmla="*/ 3516951 h 6858054"/>
              <a:gd name="connsiteX2863" fmla="*/ 4458828 w 7631184"/>
              <a:gd name="connsiteY2863" fmla="*/ 3516951 h 6858054"/>
              <a:gd name="connsiteX2864" fmla="*/ 4429522 w 7631184"/>
              <a:gd name="connsiteY2864" fmla="*/ 3497412 h 6858054"/>
              <a:gd name="connsiteX2865" fmla="*/ 4409985 w 7631184"/>
              <a:gd name="connsiteY2865" fmla="*/ 3497412 h 6858054"/>
              <a:gd name="connsiteX2866" fmla="*/ 4400216 w 7631184"/>
              <a:gd name="connsiteY2866" fmla="*/ 3487643 h 6858054"/>
              <a:gd name="connsiteX2867" fmla="*/ 4351373 w 7631184"/>
              <a:gd name="connsiteY2867" fmla="*/ 3458335 h 6858054"/>
              <a:gd name="connsiteX2868" fmla="*/ 4331836 w 7631184"/>
              <a:gd name="connsiteY2868" fmla="*/ 3448566 h 6858054"/>
              <a:gd name="connsiteX2869" fmla="*/ 4341604 w 7631184"/>
              <a:gd name="connsiteY2869" fmla="*/ 3468104 h 6858054"/>
              <a:gd name="connsiteX2870" fmla="*/ 4351373 w 7631184"/>
              <a:gd name="connsiteY2870" fmla="*/ 3477874 h 6858054"/>
              <a:gd name="connsiteX2871" fmla="*/ 4361141 w 7631184"/>
              <a:gd name="connsiteY2871" fmla="*/ 3487643 h 6858054"/>
              <a:gd name="connsiteX2872" fmla="*/ 4361141 w 7631184"/>
              <a:gd name="connsiteY2872" fmla="*/ 3497412 h 6858054"/>
              <a:gd name="connsiteX2873" fmla="*/ 4380679 w 7631184"/>
              <a:gd name="connsiteY2873" fmla="*/ 3507182 h 6858054"/>
              <a:gd name="connsiteX2874" fmla="*/ 4419753 w 7631184"/>
              <a:gd name="connsiteY2874" fmla="*/ 3565797 h 6858054"/>
              <a:gd name="connsiteX2875" fmla="*/ 4458828 w 7631184"/>
              <a:gd name="connsiteY2875" fmla="*/ 3575567 h 6858054"/>
              <a:gd name="connsiteX2876" fmla="*/ 4468596 w 7631184"/>
              <a:gd name="connsiteY2876" fmla="*/ 3585336 h 6858054"/>
              <a:gd name="connsiteX2877" fmla="*/ 4458828 w 7631184"/>
              <a:gd name="connsiteY2877" fmla="*/ 3585336 h 6858054"/>
              <a:gd name="connsiteX2878" fmla="*/ 4449059 w 7631184"/>
              <a:gd name="connsiteY2878" fmla="*/ 3585336 h 6858054"/>
              <a:gd name="connsiteX2879" fmla="*/ 4439290 w 7631184"/>
              <a:gd name="connsiteY2879" fmla="*/ 3585336 h 6858054"/>
              <a:gd name="connsiteX2880" fmla="*/ 4429522 w 7631184"/>
              <a:gd name="connsiteY2880" fmla="*/ 3575567 h 6858054"/>
              <a:gd name="connsiteX2881" fmla="*/ 4478365 w 7631184"/>
              <a:gd name="connsiteY2881" fmla="*/ 3634183 h 6858054"/>
              <a:gd name="connsiteX2882" fmla="*/ 4527208 w 7631184"/>
              <a:gd name="connsiteY2882" fmla="*/ 3692798 h 6858054"/>
              <a:gd name="connsiteX2883" fmla="*/ 4556514 w 7631184"/>
              <a:gd name="connsiteY2883" fmla="*/ 3741645 h 6858054"/>
              <a:gd name="connsiteX2884" fmla="*/ 4566282 w 7631184"/>
              <a:gd name="connsiteY2884" fmla="*/ 3751414 h 6858054"/>
              <a:gd name="connsiteX2885" fmla="*/ 4624894 w 7631184"/>
              <a:gd name="connsiteY2885" fmla="*/ 3819799 h 6858054"/>
              <a:gd name="connsiteX2886" fmla="*/ 4644431 w 7631184"/>
              <a:gd name="connsiteY2886" fmla="*/ 3829569 h 6858054"/>
              <a:gd name="connsiteX2887" fmla="*/ 4654200 w 7631184"/>
              <a:gd name="connsiteY2887" fmla="*/ 3858877 h 6858054"/>
              <a:gd name="connsiteX2888" fmla="*/ 4663968 w 7631184"/>
              <a:gd name="connsiteY2888" fmla="*/ 3868646 h 6858054"/>
              <a:gd name="connsiteX2889" fmla="*/ 4683506 w 7631184"/>
              <a:gd name="connsiteY2889" fmla="*/ 3888185 h 6858054"/>
              <a:gd name="connsiteX2890" fmla="*/ 4712811 w 7631184"/>
              <a:gd name="connsiteY2890" fmla="*/ 3917493 h 6858054"/>
              <a:gd name="connsiteX2891" fmla="*/ 4722580 w 7631184"/>
              <a:gd name="connsiteY2891" fmla="*/ 3937031 h 6858054"/>
              <a:gd name="connsiteX2892" fmla="*/ 4732349 w 7631184"/>
              <a:gd name="connsiteY2892" fmla="*/ 3956570 h 6858054"/>
              <a:gd name="connsiteX2893" fmla="*/ 4742117 w 7631184"/>
              <a:gd name="connsiteY2893" fmla="*/ 3966339 h 6858054"/>
              <a:gd name="connsiteX2894" fmla="*/ 4751886 w 7631184"/>
              <a:gd name="connsiteY2894" fmla="*/ 3985878 h 6858054"/>
              <a:gd name="connsiteX2895" fmla="*/ 4771423 w 7631184"/>
              <a:gd name="connsiteY2895" fmla="*/ 4005416 h 6858054"/>
              <a:gd name="connsiteX2896" fmla="*/ 4771423 w 7631184"/>
              <a:gd name="connsiteY2896" fmla="*/ 4015186 h 6858054"/>
              <a:gd name="connsiteX2897" fmla="*/ 4781192 w 7631184"/>
              <a:gd name="connsiteY2897" fmla="*/ 4024955 h 6858054"/>
              <a:gd name="connsiteX2898" fmla="*/ 4781192 w 7631184"/>
              <a:gd name="connsiteY2898" fmla="*/ 4034724 h 6858054"/>
              <a:gd name="connsiteX2899" fmla="*/ 4790960 w 7631184"/>
              <a:gd name="connsiteY2899" fmla="*/ 4034724 h 6858054"/>
              <a:gd name="connsiteX2900" fmla="*/ 4800729 w 7631184"/>
              <a:gd name="connsiteY2900" fmla="*/ 4054263 h 6858054"/>
              <a:gd name="connsiteX2901" fmla="*/ 4820266 w 7631184"/>
              <a:gd name="connsiteY2901" fmla="*/ 4073801 h 6858054"/>
              <a:gd name="connsiteX2902" fmla="*/ 4830035 w 7631184"/>
              <a:gd name="connsiteY2902" fmla="*/ 4093340 h 6858054"/>
              <a:gd name="connsiteX2903" fmla="*/ 4839803 w 7631184"/>
              <a:gd name="connsiteY2903" fmla="*/ 4103109 h 6858054"/>
              <a:gd name="connsiteX2904" fmla="*/ 4849572 w 7631184"/>
              <a:gd name="connsiteY2904" fmla="*/ 4122648 h 6858054"/>
              <a:gd name="connsiteX2905" fmla="*/ 4869109 w 7631184"/>
              <a:gd name="connsiteY2905" fmla="*/ 4142187 h 6858054"/>
              <a:gd name="connsiteX2906" fmla="*/ 4888646 w 7631184"/>
              <a:gd name="connsiteY2906" fmla="*/ 4171495 h 6858054"/>
              <a:gd name="connsiteX2907" fmla="*/ 4898415 w 7631184"/>
              <a:gd name="connsiteY2907" fmla="*/ 4191033 h 6858054"/>
              <a:gd name="connsiteX2908" fmla="*/ 4888646 w 7631184"/>
              <a:gd name="connsiteY2908" fmla="*/ 4181264 h 6858054"/>
              <a:gd name="connsiteX2909" fmla="*/ 4859341 w 7631184"/>
              <a:gd name="connsiteY2909" fmla="*/ 4142187 h 6858054"/>
              <a:gd name="connsiteX2910" fmla="*/ 4859341 w 7631184"/>
              <a:gd name="connsiteY2910" fmla="*/ 4151956 h 6858054"/>
              <a:gd name="connsiteX2911" fmla="*/ 4839803 w 7631184"/>
              <a:gd name="connsiteY2911" fmla="*/ 4122648 h 6858054"/>
              <a:gd name="connsiteX2912" fmla="*/ 4820266 w 7631184"/>
              <a:gd name="connsiteY2912" fmla="*/ 4103109 h 6858054"/>
              <a:gd name="connsiteX2913" fmla="*/ 4800729 w 7631184"/>
              <a:gd name="connsiteY2913" fmla="*/ 4083571 h 6858054"/>
              <a:gd name="connsiteX2914" fmla="*/ 4781192 w 7631184"/>
              <a:gd name="connsiteY2914" fmla="*/ 4054263 h 6858054"/>
              <a:gd name="connsiteX2915" fmla="*/ 4761655 w 7631184"/>
              <a:gd name="connsiteY2915" fmla="*/ 4024955 h 6858054"/>
              <a:gd name="connsiteX2916" fmla="*/ 4751886 w 7631184"/>
              <a:gd name="connsiteY2916" fmla="*/ 4015186 h 6858054"/>
              <a:gd name="connsiteX2917" fmla="*/ 4722580 w 7631184"/>
              <a:gd name="connsiteY2917" fmla="*/ 3976108 h 6858054"/>
              <a:gd name="connsiteX2918" fmla="*/ 4712811 w 7631184"/>
              <a:gd name="connsiteY2918" fmla="*/ 3956570 h 6858054"/>
              <a:gd name="connsiteX2919" fmla="*/ 4722580 w 7631184"/>
              <a:gd name="connsiteY2919" fmla="*/ 3956570 h 6858054"/>
              <a:gd name="connsiteX2920" fmla="*/ 4693274 w 7631184"/>
              <a:gd name="connsiteY2920" fmla="*/ 3917493 h 6858054"/>
              <a:gd name="connsiteX2921" fmla="*/ 4693274 w 7631184"/>
              <a:gd name="connsiteY2921" fmla="*/ 3927262 h 6858054"/>
              <a:gd name="connsiteX2922" fmla="*/ 4712811 w 7631184"/>
              <a:gd name="connsiteY2922" fmla="*/ 3946800 h 6858054"/>
              <a:gd name="connsiteX2923" fmla="*/ 4693274 w 7631184"/>
              <a:gd name="connsiteY2923" fmla="*/ 3937031 h 6858054"/>
              <a:gd name="connsiteX2924" fmla="*/ 4673737 w 7631184"/>
              <a:gd name="connsiteY2924" fmla="*/ 3917493 h 6858054"/>
              <a:gd name="connsiteX2925" fmla="*/ 4644431 w 7631184"/>
              <a:gd name="connsiteY2925" fmla="*/ 3878415 h 6858054"/>
              <a:gd name="connsiteX2926" fmla="*/ 4654200 w 7631184"/>
              <a:gd name="connsiteY2926" fmla="*/ 3888185 h 6858054"/>
              <a:gd name="connsiteX2927" fmla="*/ 4673737 w 7631184"/>
              <a:gd name="connsiteY2927" fmla="*/ 3897954 h 6858054"/>
              <a:gd name="connsiteX2928" fmla="*/ 4663968 w 7631184"/>
              <a:gd name="connsiteY2928" fmla="*/ 3878415 h 6858054"/>
              <a:gd name="connsiteX2929" fmla="*/ 4654200 w 7631184"/>
              <a:gd name="connsiteY2929" fmla="*/ 3868646 h 6858054"/>
              <a:gd name="connsiteX2930" fmla="*/ 4644431 w 7631184"/>
              <a:gd name="connsiteY2930" fmla="*/ 3858877 h 6858054"/>
              <a:gd name="connsiteX2931" fmla="*/ 4624894 w 7631184"/>
              <a:gd name="connsiteY2931" fmla="*/ 3839338 h 6858054"/>
              <a:gd name="connsiteX2932" fmla="*/ 4615125 w 7631184"/>
              <a:gd name="connsiteY2932" fmla="*/ 3810030 h 6858054"/>
              <a:gd name="connsiteX2933" fmla="*/ 4546745 w 7631184"/>
              <a:gd name="connsiteY2933" fmla="*/ 3731876 h 6858054"/>
              <a:gd name="connsiteX2934" fmla="*/ 4536976 w 7631184"/>
              <a:gd name="connsiteY2934" fmla="*/ 3722106 h 6858054"/>
              <a:gd name="connsiteX2935" fmla="*/ 4527208 w 7631184"/>
              <a:gd name="connsiteY2935" fmla="*/ 3712337 h 6858054"/>
              <a:gd name="connsiteX2936" fmla="*/ 4517439 w 7631184"/>
              <a:gd name="connsiteY2936" fmla="*/ 3702568 h 6858054"/>
              <a:gd name="connsiteX2937" fmla="*/ 4517439 w 7631184"/>
              <a:gd name="connsiteY2937" fmla="*/ 3692798 h 6858054"/>
              <a:gd name="connsiteX2938" fmla="*/ 4488133 w 7631184"/>
              <a:gd name="connsiteY2938" fmla="*/ 3663491 h 6858054"/>
              <a:gd name="connsiteX2939" fmla="*/ 4458828 w 7631184"/>
              <a:gd name="connsiteY2939" fmla="*/ 3624413 h 6858054"/>
              <a:gd name="connsiteX2940" fmla="*/ 4449059 w 7631184"/>
              <a:gd name="connsiteY2940" fmla="*/ 3614644 h 6858054"/>
              <a:gd name="connsiteX2941" fmla="*/ 4409985 w 7631184"/>
              <a:gd name="connsiteY2941" fmla="*/ 3565797 h 6858054"/>
              <a:gd name="connsiteX2942" fmla="*/ 4351373 w 7631184"/>
              <a:gd name="connsiteY2942" fmla="*/ 3536490 h 6858054"/>
              <a:gd name="connsiteX2943" fmla="*/ 4341604 w 7631184"/>
              <a:gd name="connsiteY2943" fmla="*/ 3526720 h 6858054"/>
              <a:gd name="connsiteX2944" fmla="*/ 4341604 w 7631184"/>
              <a:gd name="connsiteY2944" fmla="*/ 3516951 h 6858054"/>
              <a:gd name="connsiteX2945" fmla="*/ 4331836 w 7631184"/>
              <a:gd name="connsiteY2945" fmla="*/ 3516951 h 6858054"/>
              <a:gd name="connsiteX2946" fmla="*/ 4322067 w 7631184"/>
              <a:gd name="connsiteY2946" fmla="*/ 3497412 h 6858054"/>
              <a:gd name="connsiteX2947" fmla="*/ 4253687 w 7631184"/>
              <a:gd name="connsiteY2947" fmla="*/ 3419258 h 6858054"/>
              <a:gd name="connsiteX2948" fmla="*/ 4243918 w 7631184"/>
              <a:gd name="connsiteY2948" fmla="*/ 3419258 h 6858054"/>
              <a:gd name="connsiteX2949" fmla="*/ 4224381 w 7631184"/>
              <a:gd name="connsiteY2949" fmla="*/ 3399719 h 6858054"/>
              <a:gd name="connsiteX2950" fmla="*/ 4214612 w 7631184"/>
              <a:gd name="connsiteY2950" fmla="*/ 3389950 h 6858054"/>
              <a:gd name="connsiteX2951" fmla="*/ 4214612 w 7631184"/>
              <a:gd name="connsiteY2951" fmla="*/ 3399719 h 6858054"/>
              <a:gd name="connsiteX2952" fmla="*/ 4195075 w 7631184"/>
              <a:gd name="connsiteY2952" fmla="*/ 3380181 h 6858054"/>
              <a:gd name="connsiteX2953" fmla="*/ 4185306 w 7631184"/>
              <a:gd name="connsiteY2953" fmla="*/ 3380181 h 6858054"/>
              <a:gd name="connsiteX2954" fmla="*/ 4204844 w 7631184"/>
              <a:gd name="connsiteY2954" fmla="*/ 3399719 h 6858054"/>
              <a:gd name="connsiteX2955" fmla="*/ 4234150 w 7631184"/>
              <a:gd name="connsiteY2955" fmla="*/ 3429027 h 6858054"/>
              <a:gd name="connsiteX2956" fmla="*/ 4253687 w 7631184"/>
              <a:gd name="connsiteY2956" fmla="*/ 3458335 h 6858054"/>
              <a:gd name="connsiteX2957" fmla="*/ 4263455 w 7631184"/>
              <a:gd name="connsiteY2957" fmla="*/ 3477874 h 6858054"/>
              <a:gd name="connsiteX2958" fmla="*/ 4273224 w 7631184"/>
              <a:gd name="connsiteY2958" fmla="*/ 3487643 h 6858054"/>
              <a:gd name="connsiteX2959" fmla="*/ 4282993 w 7631184"/>
              <a:gd name="connsiteY2959" fmla="*/ 3497412 h 6858054"/>
              <a:gd name="connsiteX2960" fmla="*/ 4253687 w 7631184"/>
              <a:gd name="connsiteY2960" fmla="*/ 3487643 h 6858054"/>
              <a:gd name="connsiteX2961" fmla="*/ 4204844 w 7631184"/>
              <a:gd name="connsiteY2961" fmla="*/ 3468104 h 6858054"/>
              <a:gd name="connsiteX2962" fmla="*/ 4224381 w 7631184"/>
              <a:gd name="connsiteY2962" fmla="*/ 3487643 h 6858054"/>
              <a:gd name="connsiteX2963" fmla="*/ 4273224 w 7631184"/>
              <a:gd name="connsiteY2963" fmla="*/ 3536490 h 6858054"/>
              <a:gd name="connsiteX2964" fmla="*/ 4312298 w 7631184"/>
              <a:gd name="connsiteY2964" fmla="*/ 3575567 h 6858054"/>
              <a:gd name="connsiteX2965" fmla="*/ 4361141 w 7631184"/>
              <a:gd name="connsiteY2965" fmla="*/ 3643952 h 6858054"/>
              <a:gd name="connsiteX2966" fmla="*/ 4370910 w 7631184"/>
              <a:gd name="connsiteY2966" fmla="*/ 3653721 h 6858054"/>
              <a:gd name="connsiteX2967" fmla="*/ 4390447 w 7631184"/>
              <a:gd name="connsiteY2967" fmla="*/ 3673260 h 6858054"/>
              <a:gd name="connsiteX2968" fmla="*/ 4400216 w 7631184"/>
              <a:gd name="connsiteY2968" fmla="*/ 3683029 h 6858054"/>
              <a:gd name="connsiteX2969" fmla="*/ 4419753 w 7631184"/>
              <a:gd name="connsiteY2969" fmla="*/ 3702568 h 6858054"/>
              <a:gd name="connsiteX2970" fmla="*/ 4429522 w 7631184"/>
              <a:gd name="connsiteY2970" fmla="*/ 3722106 h 6858054"/>
              <a:gd name="connsiteX2971" fmla="*/ 4419753 w 7631184"/>
              <a:gd name="connsiteY2971" fmla="*/ 3722106 h 6858054"/>
              <a:gd name="connsiteX2972" fmla="*/ 4429522 w 7631184"/>
              <a:gd name="connsiteY2972" fmla="*/ 3731876 h 6858054"/>
              <a:gd name="connsiteX2973" fmla="*/ 4439290 w 7631184"/>
              <a:gd name="connsiteY2973" fmla="*/ 3741645 h 6858054"/>
              <a:gd name="connsiteX2974" fmla="*/ 4439290 w 7631184"/>
              <a:gd name="connsiteY2974" fmla="*/ 3731876 h 6858054"/>
              <a:gd name="connsiteX2975" fmla="*/ 4449059 w 7631184"/>
              <a:gd name="connsiteY2975" fmla="*/ 3731876 h 6858054"/>
              <a:gd name="connsiteX2976" fmla="*/ 4458828 w 7631184"/>
              <a:gd name="connsiteY2976" fmla="*/ 3741645 h 6858054"/>
              <a:gd name="connsiteX2977" fmla="*/ 4468596 w 7631184"/>
              <a:gd name="connsiteY2977" fmla="*/ 3751414 h 6858054"/>
              <a:gd name="connsiteX2978" fmla="*/ 4458828 w 7631184"/>
              <a:gd name="connsiteY2978" fmla="*/ 3751414 h 6858054"/>
              <a:gd name="connsiteX2979" fmla="*/ 4449059 w 7631184"/>
              <a:gd name="connsiteY2979" fmla="*/ 3751414 h 6858054"/>
              <a:gd name="connsiteX2980" fmla="*/ 4468596 w 7631184"/>
              <a:gd name="connsiteY2980" fmla="*/ 3770953 h 6858054"/>
              <a:gd name="connsiteX2981" fmla="*/ 4488133 w 7631184"/>
              <a:gd name="connsiteY2981" fmla="*/ 3790492 h 6858054"/>
              <a:gd name="connsiteX2982" fmla="*/ 4527208 w 7631184"/>
              <a:gd name="connsiteY2982" fmla="*/ 3839338 h 6858054"/>
              <a:gd name="connsiteX2983" fmla="*/ 4536976 w 7631184"/>
              <a:gd name="connsiteY2983" fmla="*/ 3858877 h 6858054"/>
              <a:gd name="connsiteX2984" fmla="*/ 4556514 w 7631184"/>
              <a:gd name="connsiteY2984" fmla="*/ 3888185 h 6858054"/>
              <a:gd name="connsiteX2985" fmla="*/ 4615125 w 7631184"/>
              <a:gd name="connsiteY2985" fmla="*/ 3956570 h 6858054"/>
              <a:gd name="connsiteX2986" fmla="*/ 4663968 w 7631184"/>
              <a:gd name="connsiteY2986" fmla="*/ 4024955 h 6858054"/>
              <a:gd name="connsiteX2987" fmla="*/ 4683506 w 7631184"/>
              <a:gd name="connsiteY2987" fmla="*/ 4044494 h 6858054"/>
              <a:gd name="connsiteX2988" fmla="*/ 4712811 w 7631184"/>
              <a:gd name="connsiteY2988" fmla="*/ 4083571 h 6858054"/>
              <a:gd name="connsiteX2989" fmla="*/ 4712811 w 7631184"/>
              <a:gd name="connsiteY2989" fmla="*/ 4093340 h 6858054"/>
              <a:gd name="connsiteX2990" fmla="*/ 4703043 w 7631184"/>
              <a:gd name="connsiteY2990" fmla="*/ 4093340 h 6858054"/>
              <a:gd name="connsiteX2991" fmla="*/ 4703043 w 7631184"/>
              <a:gd name="connsiteY2991" fmla="*/ 4083571 h 6858054"/>
              <a:gd name="connsiteX2992" fmla="*/ 4673737 w 7631184"/>
              <a:gd name="connsiteY2992" fmla="*/ 4054263 h 6858054"/>
              <a:gd name="connsiteX2993" fmla="*/ 4663968 w 7631184"/>
              <a:gd name="connsiteY2993" fmla="*/ 4034724 h 6858054"/>
              <a:gd name="connsiteX2994" fmla="*/ 4654200 w 7631184"/>
              <a:gd name="connsiteY2994" fmla="*/ 4024955 h 6858054"/>
              <a:gd name="connsiteX2995" fmla="*/ 4634663 w 7631184"/>
              <a:gd name="connsiteY2995" fmla="*/ 4005416 h 6858054"/>
              <a:gd name="connsiteX2996" fmla="*/ 4615125 w 7631184"/>
              <a:gd name="connsiteY2996" fmla="*/ 3976108 h 6858054"/>
              <a:gd name="connsiteX2997" fmla="*/ 4585820 w 7631184"/>
              <a:gd name="connsiteY2997" fmla="*/ 3946800 h 6858054"/>
              <a:gd name="connsiteX2998" fmla="*/ 4576051 w 7631184"/>
              <a:gd name="connsiteY2998" fmla="*/ 3927262 h 6858054"/>
              <a:gd name="connsiteX2999" fmla="*/ 4566282 w 7631184"/>
              <a:gd name="connsiteY2999" fmla="*/ 3917493 h 6858054"/>
              <a:gd name="connsiteX3000" fmla="*/ 4556514 w 7631184"/>
              <a:gd name="connsiteY3000" fmla="*/ 3917493 h 6858054"/>
              <a:gd name="connsiteX3001" fmla="*/ 4527208 w 7631184"/>
              <a:gd name="connsiteY3001" fmla="*/ 3878415 h 6858054"/>
              <a:gd name="connsiteX3002" fmla="*/ 4527208 w 7631184"/>
              <a:gd name="connsiteY3002" fmla="*/ 3868646 h 6858054"/>
              <a:gd name="connsiteX3003" fmla="*/ 4507671 w 7631184"/>
              <a:gd name="connsiteY3003" fmla="*/ 3849107 h 6858054"/>
              <a:gd name="connsiteX3004" fmla="*/ 4497902 w 7631184"/>
              <a:gd name="connsiteY3004" fmla="*/ 3829569 h 6858054"/>
              <a:gd name="connsiteX3005" fmla="*/ 4488133 w 7631184"/>
              <a:gd name="connsiteY3005" fmla="*/ 3819799 h 6858054"/>
              <a:gd name="connsiteX3006" fmla="*/ 4468596 w 7631184"/>
              <a:gd name="connsiteY3006" fmla="*/ 3800261 h 6858054"/>
              <a:gd name="connsiteX3007" fmla="*/ 4449059 w 7631184"/>
              <a:gd name="connsiteY3007" fmla="*/ 3770953 h 6858054"/>
              <a:gd name="connsiteX3008" fmla="*/ 4449059 w 7631184"/>
              <a:gd name="connsiteY3008" fmla="*/ 3761184 h 6858054"/>
              <a:gd name="connsiteX3009" fmla="*/ 4439290 w 7631184"/>
              <a:gd name="connsiteY3009" fmla="*/ 3761184 h 6858054"/>
              <a:gd name="connsiteX3010" fmla="*/ 4419753 w 7631184"/>
              <a:gd name="connsiteY3010" fmla="*/ 3731876 h 6858054"/>
              <a:gd name="connsiteX3011" fmla="*/ 4409985 w 7631184"/>
              <a:gd name="connsiteY3011" fmla="*/ 3722106 h 6858054"/>
              <a:gd name="connsiteX3012" fmla="*/ 4390447 w 7631184"/>
              <a:gd name="connsiteY3012" fmla="*/ 3712337 h 6858054"/>
              <a:gd name="connsiteX3013" fmla="*/ 4361141 w 7631184"/>
              <a:gd name="connsiteY3013" fmla="*/ 3663491 h 6858054"/>
              <a:gd name="connsiteX3014" fmla="*/ 4351373 w 7631184"/>
              <a:gd name="connsiteY3014" fmla="*/ 3653721 h 6858054"/>
              <a:gd name="connsiteX3015" fmla="*/ 4331836 w 7631184"/>
              <a:gd name="connsiteY3015" fmla="*/ 3643952 h 6858054"/>
              <a:gd name="connsiteX3016" fmla="*/ 4322067 w 7631184"/>
              <a:gd name="connsiteY3016" fmla="*/ 3624413 h 6858054"/>
              <a:gd name="connsiteX3017" fmla="*/ 4312298 w 7631184"/>
              <a:gd name="connsiteY3017" fmla="*/ 3604875 h 6858054"/>
              <a:gd name="connsiteX3018" fmla="*/ 4282993 w 7631184"/>
              <a:gd name="connsiteY3018" fmla="*/ 3575567 h 6858054"/>
              <a:gd name="connsiteX3019" fmla="*/ 4253687 w 7631184"/>
              <a:gd name="connsiteY3019" fmla="*/ 3546259 h 6858054"/>
              <a:gd name="connsiteX3020" fmla="*/ 4243918 w 7631184"/>
              <a:gd name="connsiteY3020" fmla="*/ 3546259 h 6858054"/>
              <a:gd name="connsiteX3021" fmla="*/ 4253687 w 7631184"/>
              <a:gd name="connsiteY3021" fmla="*/ 3556028 h 6858054"/>
              <a:gd name="connsiteX3022" fmla="*/ 4263455 w 7631184"/>
              <a:gd name="connsiteY3022" fmla="*/ 3585336 h 6858054"/>
              <a:gd name="connsiteX3023" fmla="*/ 4282993 w 7631184"/>
              <a:gd name="connsiteY3023" fmla="*/ 3604875 h 6858054"/>
              <a:gd name="connsiteX3024" fmla="*/ 4292761 w 7631184"/>
              <a:gd name="connsiteY3024" fmla="*/ 3614644 h 6858054"/>
              <a:gd name="connsiteX3025" fmla="*/ 4312298 w 7631184"/>
              <a:gd name="connsiteY3025" fmla="*/ 3634183 h 6858054"/>
              <a:gd name="connsiteX3026" fmla="*/ 4322067 w 7631184"/>
              <a:gd name="connsiteY3026" fmla="*/ 3643952 h 6858054"/>
              <a:gd name="connsiteX3027" fmla="*/ 4351373 w 7631184"/>
              <a:gd name="connsiteY3027" fmla="*/ 3683029 h 6858054"/>
              <a:gd name="connsiteX3028" fmla="*/ 4361141 w 7631184"/>
              <a:gd name="connsiteY3028" fmla="*/ 3702568 h 6858054"/>
              <a:gd name="connsiteX3029" fmla="*/ 4361141 w 7631184"/>
              <a:gd name="connsiteY3029" fmla="*/ 3712337 h 6858054"/>
              <a:gd name="connsiteX3030" fmla="*/ 4370910 w 7631184"/>
              <a:gd name="connsiteY3030" fmla="*/ 3722106 h 6858054"/>
              <a:gd name="connsiteX3031" fmla="*/ 4380679 w 7631184"/>
              <a:gd name="connsiteY3031" fmla="*/ 3731876 h 6858054"/>
              <a:gd name="connsiteX3032" fmla="*/ 4390447 w 7631184"/>
              <a:gd name="connsiteY3032" fmla="*/ 3741645 h 6858054"/>
              <a:gd name="connsiteX3033" fmla="*/ 4400216 w 7631184"/>
              <a:gd name="connsiteY3033" fmla="*/ 3751414 h 6858054"/>
              <a:gd name="connsiteX3034" fmla="*/ 4409985 w 7631184"/>
              <a:gd name="connsiteY3034" fmla="*/ 3751414 h 6858054"/>
              <a:gd name="connsiteX3035" fmla="*/ 4409985 w 7631184"/>
              <a:gd name="connsiteY3035" fmla="*/ 3761184 h 6858054"/>
              <a:gd name="connsiteX3036" fmla="*/ 4409985 w 7631184"/>
              <a:gd name="connsiteY3036" fmla="*/ 3770953 h 6858054"/>
              <a:gd name="connsiteX3037" fmla="*/ 4429522 w 7631184"/>
              <a:gd name="connsiteY3037" fmla="*/ 3770953 h 6858054"/>
              <a:gd name="connsiteX3038" fmla="*/ 4429522 w 7631184"/>
              <a:gd name="connsiteY3038" fmla="*/ 3780722 h 6858054"/>
              <a:gd name="connsiteX3039" fmla="*/ 4429522 w 7631184"/>
              <a:gd name="connsiteY3039" fmla="*/ 3790492 h 6858054"/>
              <a:gd name="connsiteX3040" fmla="*/ 4439290 w 7631184"/>
              <a:gd name="connsiteY3040" fmla="*/ 3800261 h 6858054"/>
              <a:gd name="connsiteX3041" fmla="*/ 4449059 w 7631184"/>
              <a:gd name="connsiteY3041" fmla="*/ 3810030 h 6858054"/>
              <a:gd name="connsiteX3042" fmla="*/ 4449059 w 7631184"/>
              <a:gd name="connsiteY3042" fmla="*/ 3819799 h 6858054"/>
              <a:gd name="connsiteX3043" fmla="*/ 4458828 w 7631184"/>
              <a:gd name="connsiteY3043" fmla="*/ 3829569 h 6858054"/>
              <a:gd name="connsiteX3044" fmla="*/ 4478365 w 7631184"/>
              <a:gd name="connsiteY3044" fmla="*/ 3839338 h 6858054"/>
              <a:gd name="connsiteX3045" fmla="*/ 4488133 w 7631184"/>
              <a:gd name="connsiteY3045" fmla="*/ 3868646 h 6858054"/>
              <a:gd name="connsiteX3046" fmla="*/ 4517439 w 7631184"/>
              <a:gd name="connsiteY3046" fmla="*/ 3897954 h 6858054"/>
              <a:gd name="connsiteX3047" fmla="*/ 4546745 w 7631184"/>
              <a:gd name="connsiteY3047" fmla="*/ 3927262 h 6858054"/>
              <a:gd name="connsiteX3048" fmla="*/ 4546745 w 7631184"/>
              <a:gd name="connsiteY3048" fmla="*/ 3937031 h 6858054"/>
              <a:gd name="connsiteX3049" fmla="*/ 4576051 w 7631184"/>
              <a:gd name="connsiteY3049" fmla="*/ 3966339 h 6858054"/>
              <a:gd name="connsiteX3050" fmla="*/ 4585820 w 7631184"/>
              <a:gd name="connsiteY3050" fmla="*/ 3976108 h 6858054"/>
              <a:gd name="connsiteX3051" fmla="*/ 4605357 w 7631184"/>
              <a:gd name="connsiteY3051" fmla="*/ 4005416 h 6858054"/>
              <a:gd name="connsiteX3052" fmla="*/ 4644431 w 7631184"/>
              <a:gd name="connsiteY3052" fmla="*/ 4054263 h 6858054"/>
              <a:gd name="connsiteX3053" fmla="*/ 4693274 w 7631184"/>
              <a:gd name="connsiteY3053" fmla="*/ 4122648 h 6858054"/>
              <a:gd name="connsiteX3054" fmla="*/ 4712811 w 7631184"/>
              <a:gd name="connsiteY3054" fmla="*/ 4142187 h 6858054"/>
              <a:gd name="connsiteX3055" fmla="*/ 4722580 w 7631184"/>
              <a:gd name="connsiteY3055" fmla="*/ 4171495 h 6858054"/>
              <a:gd name="connsiteX3056" fmla="*/ 4742117 w 7631184"/>
              <a:gd name="connsiteY3056" fmla="*/ 4191033 h 6858054"/>
              <a:gd name="connsiteX3057" fmla="*/ 4751886 w 7631184"/>
              <a:gd name="connsiteY3057" fmla="*/ 4200803 h 6858054"/>
              <a:gd name="connsiteX3058" fmla="*/ 4761655 w 7631184"/>
              <a:gd name="connsiteY3058" fmla="*/ 4220341 h 6858054"/>
              <a:gd name="connsiteX3059" fmla="*/ 4771423 w 7631184"/>
              <a:gd name="connsiteY3059" fmla="*/ 4230110 h 6858054"/>
              <a:gd name="connsiteX3060" fmla="*/ 4781192 w 7631184"/>
              <a:gd name="connsiteY3060" fmla="*/ 4239880 h 6858054"/>
              <a:gd name="connsiteX3061" fmla="*/ 4781192 w 7631184"/>
              <a:gd name="connsiteY3061" fmla="*/ 4249649 h 6858054"/>
              <a:gd name="connsiteX3062" fmla="*/ 4800729 w 7631184"/>
              <a:gd name="connsiteY3062" fmla="*/ 4278957 h 6858054"/>
              <a:gd name="connsiteX3063" fmla="*/ 4849572 w 7631184"/>
              <a:gd name="connsiteY3063" fmla="*/ 4337573 h 6858054"/>
              <a:gd name="connsiteX3064" fmla="*/ 4849572 w 7631184"/>
              <a:gd name="connsiteY3064" fmla="*/ 4347342 h 6858054"/>
              <a:gd name="connsiteX3065" fmla="*/ 4859341 w 7631184"/>
              <a:gd name="connsiteY3065" fmla="*/ 4347342 h 6858054"/>
              <a:gd name="connsiteX3066" fmla="*/ 4859341 w 7631184"/>
              <a:gd name="connsiteY3066" fmla="*/ 4357111 h 6858054"/>
              <a:gd name="connsiteX3067" fmla="*/ 4898415 w 7631184"/>
              <a:gd name="connsiteY3067" fmla="*/ 4405958 h 6858054"/>
              <a:gd name="connsiteX3068" fmla="*/ 4908184 w 7631184"/>
              <a:gd name="connsiteY3068" fmla="*/ 4425497 h 6858054"/>
              <a:gd name="connsiteX3069" fmla="*/ 4976564 w 7631184"/>
              <a:gd name="connsiteY3069" fmla="*/ 4513420 h 6858054"/>
              <a:gd name="connsiteX3070" fmla="*/ 4966795 w 7631184"/>
              <a:gd name="connsiteY3070" fmla="*/ 4503651 h 6858054"/>
              <a:gd name="connsiteX3071" fmla="*/ 4947258 w 7631184"/>
              <a:gd name="connsiteY3071" fmla="*/ 4503651 h 6858054"/>
              <a:gd name="connsiteX3072" fmla="*/ 4947258 w 7631184"/>
              <a:gd name="connsiteY3072" fmla="*/ 4513420 h 6858054"/>
              <a:gd name="connsiteX3073" fmla="*/ 4937490 w 7631184"/>
              <a:gd name="connsiteY3073" fmla="*/ 4542728 h 6858054"/>
              <a:gd name="connsiteX3074" fmla="*/ 4957027 w 7631184"/>
              <a:gd name="connsiteY3074" fmla="*/ 4562267 h 6858054"/>
              <a:gd name="connsiteX3075" fmla="*/ 5005870 w 7631184"/>
              <a:gd name="connsiteY3075" fmla="*/ 4640421 h 6858054"/>
              <a:gd name="connsiteX3076" fmla="*/ 5015638 w 7631184"/>
              <a:gd name="connsiteY3076" fmla="*/ 4659960 h 6858054"/>
              <a:gd name="connsiteX3077" fmla="*/ 5025407 w 7631184"/>
              <a:gd name="connsiteY3077" fmla="*/ 4669729 h 6858054"/>
              <a:gd name="connsiteX3078" fmla="*/ 5044944 w 7631184"/>
              <a:gd name="connsiteY3078" fmla="*/ 4699037 h 6858054"/>
              <a:gd name="connsiteX3079" fmla="*/ 5064481 w 7631184"/>
              <a:gd name="connsiteY3079" fmla="*/ 4757653 h 6858054"/>
              <a:gd name="connsiteX3080" fmla="*/ 5054713 w 7631184"/>
              <a:gd name="connsiteY3080" fmla="*/ 4757653 h 6858054"/>
              <a:gd name="connsiteX3081" fmla="*/ 5064481 w 7631184"/>
              <a:gd name="connsiteY3081" fmla="*/ 4786961 h 6858054"/>
              <a:gd name="connsiteX3082" fmla="*/ 5064481 w 7631184"/>
              <a:gd name="connsiteY3082" fmla="*/ 4796730 h 6858054"/>
              <a:gd name="connsiteX3083" fmla="*/ 5074250 w 7631184"/>
              <a:gd name="connsiteY3083" fmla="*/ 4806500 h 6858054"/>
              <a:gd name="connsiteX3084" fmla="*/ 5084019 w 7631184"/>
              <a:gd name="connsiteY3084" fmla="*/ 4826038 h 6858054"/>
              <a:gd name="connsiteX3085" fmla="*/ 5103556 w 7631184"/>
              <a:gd name="connsiteY3085" fmla="*/ 4845577 h 6858054"/>
              <a:gd name="connsiteX3086" fmla="*/ 5113325 w 7631184"/>
              <a:gd name="connsiteY3086" fmla="*/ 4874885 h 6858054"/>
              <a:gd name="connsiteX3087" fmla="*/ 5132862 w 7631184"/>
              <a:gd name="connsiteY3087" fmla="*/ 4894423 h 6858054"/>
              <a:gd name="connsiteX3088" fmla="*/ 5142630 w 7631184"/>
              <a:gd name="connsiteY3088" fmla="*/ 4913962 h 6858054"/>
              <a:gd name="connsiteX3089" fmla="*/ 5152399 w 7631184"/>
              <a:gd name="connsiteY3089" fmla="*/ 4923731 h 6858054"/>
              <a:gd name="connsiteX3090" fmla="*/ 5152399 w 7631184"/>
              <a:gd name="connsiteY3090" fmla="*/ 4933501 h 6858054"/>
              <a:gd name="connsiteX3091" fmla="*/ 5162168 w 7631184"/>
              <a:gd name="connsiteY3091" fmla="*/ 4943270 h 6858054"/>
              <a:gd name="connsiteX3092" fmla="*/ 5162168 w 7631184"/>
              <a:gd name="connsiteY3092" fmla="*/ 4953039 h 6858054"/>
              <a:gd name="connsiteX3093" fmla="*/ 5181705 w 7631184"/>
              <a:gd name="connsiteY3093" fmla="*/ 4982347 h 6858054"/>
              <a:gd name="connsiteX3094" fmla="*/ 5201242 w 7631184"/>
              <a:gd name="connsiteY3094" fmla="*/ 5011655 h 6858054"/>
              <a:gd name="connsiteX3095" fmla="*/ 5211011 w 7631184"/>
              <a:gd name="connsiteY3095" fmla="*/ 5031194 h 6858054"/>
              <a:gd name="connsiteX3096" fmla="*/ 5230548 w 7631184"/>
              <a:gd name="connsiteY3096" fmla="*/ 5050732 h 6858054"/>
              <a:gd name="connsiteX3097" fmla="*/ 5240316 w 7631184"/>
              <a:gd name="connsiteY3097" fmla="*/ 5070271 h 6858054"/>
              <a:gd name="connsiteX3098" fmla="*/ 5250085 w 7631184"/>
              <a:gd name="connsiteY3098" fmla="*/ 5089810 h 6858054"/>
              <a:gd name="connsiteX3099" fmla="*/ 5259854 w 7631184"/>
              <a:gd name="connsiteY3099" fmla="*/ 5099579 h 6858054"/>
              <a:gd name="connsiteX3100" fmla="*/ 5259854 w 7631184"/>
              <a:gd name="connsiteY3100" fmla="*/ 5109348 h 6858054"/>
              <a:gd name="connsiteX3101" fmla="*/ 5259854 w 7631184"/>
              <a:gd name="connsiteY3101" fmla="*/ 5128887 h 6858054"/>
              <a:gd name="connsiteX3102" fmla="*/ 5269622 w 7631184"/>
              <a:gd name="connsiteY3102" fmla="*/ 5148425 h 6858054"/>
              <a:gd name="connsiteX3103" fmla="*/ 5289160 w 7631184"/>
              <a:gd name="connsiteY3103" fmla="*/ 5167964 h 6858054"/>
              <a:gd name="connsiteX3104" fmla="*/ 5298928 w 7631184"/>
              <a:gd name="connsiteY3104" fmla="*/ 5197272 h 6858054"/>
              <a:gd name="connsiteX3105" fmla="*/ 5318465 w 7631184"/>
              <a:gd name="connsiteY3105" fmla="*/ 5236349 h 6858054"/>
              <a:gd name="connsiteX3106" fmla="*/ 5338003 w 7631184"/>
              <a:gd name="connsiteY3106" fmla="*/ 5265657 h 6858054"/>
              <a:gd name="connsiteX3107" fmla="*/ 5347771 w 7631184"/>
              <a:gd name="connsiteY3107" fmla="*/ 5275426 h 6858054"/>
              <a:gd name="connsiteX3108" fmla="*/ 5367308 w 7631184"/>
              <a:gd name="connsiteY3108" fmla="*/ 5324273 h 6858054"/>
              <a:gd name="connsiteX3109" fmla="*/ 5377077 w 7631184"/>
              <a:gd name="connsiteY3109" fmla="*/ 5334042 h 6858054"/>
              <a:gd name="connsiteX3110" fmla="*/ 5386846 w 7631184"/>
              <a:gd name="connsiteY3110" fmla="*/ 5353581 h 6858054"/>
              <a:gd name="connsiteX3111" fmla="*/ 5386846 w 7631184"/>
              <a:gd name="connsiteY3111" fmla="*/ 5363350 h 6858054"/>
              <a:gd name="connsiteX3112" fmla="*/ 5396614 w 7631184"/>
              <a:gd name="connsiteY3112" fmla="*/ 5373119 h 6858054"/>
              <a:gd name="connsiteX3113" fmla="*/ 5396614 w 7631184"/>
              <a:gd name="connsiteY3113" fmla="*/ 5382889 h 6858054"/>
              <a:gd name="connsiteX3114" fmla="*/ 5396614 w 7631184"/>
              <a:gd name="connsiteY3114" fmla="*/ 5392658 h 6858054"/>
              <a:gd name="connsiteX3115" fmla="*/ 5406383 w 7631184"/>
              <a:gd name="connsiteY3115" fmla="*/ 5402427 h 6858054"/>
              <a:gd name="connsiteX3116" fmla="*/ 5406383 w 7631184"/>
              <a:gd name="connsiteY3116" fmla="*/ 5412197 h 6858054"/>
              <a:gd name="connsiteX3117" fmla="*/ 5416151 w 7631184"/>
              <a:gd name="connsiteY3117" fmla="*/ 5421966 h 6858054"/>
              <a:gd name="connsiteX3118" fmla="*/ 5425920 w 7631184"/>
              <a:gd name="connsiteY3118" fmla="*/ 5441505 h 6858054"/>
              <a:gd name="connsiteX3119" fmla="*/ 5425920 w 7631184"/>
              <a:gd name="connsiteY3119" fmla="*/ 5451274 h 6858054"/>
              <a:gd name="connsiteX3120" fmla="*/ 5435689 w 7631184"/>
              <a:gd name="connsiteY3120" fmla="*/ 5461043 h 6858054"/>
              <a:gd name="connsiteX3121" fmla="*/ 5445457 w 7631184"/>
              <a:gd name="connsiteY3121" fmla="*/ 5490351 h 6858054"/>
              <a:gd name="connsiteX3122" fmla="*/ 5464995 w 7631184"/>
              <a:gd name="connsiteY3122" fmla="*/ 5519659 h 6858054"/>
              <a:gd name="connsiteX3123" fmla="*/ 5474763 w 7631184"/>
              <a:gd name="connsiteY3123" fmla="*/ 5529428 h 6858054"/>
              <a:gd name="connsiteX3124" fmla="*/ 5474763 w 7631184"/>
              <a:gd name="connsiteY3124" fmla="*/ 5548967 h 6858054"/>
              <a:gd name="connsiteX3125" fmla="*/ 5494300 w 7631184"/>
              <a:gd name="connsiteY3125" fmla="*/ 5578275 h 6858054"/>
              <a:gd name="connsiteX3126" fmla="*/ 5504069 w 7631184"/>
              <a:gd name="connsiteY3126" fmla="*/ 5597814 h 6858054"/>
              <a:gd name="connsiteX3127" fmla="*/ 5504069 w 7631184"/>
              <a:gd name="connsiteY3127" fmla="*/ 5607583 h 6858054"/>
              <a:gd name="connsiteX3128" fmla="*/ 5513838 w 7631184"/>
              <a:gd name="connsiteY3128" fmla="*/ 5627121 h 6858054"/>
              <a:gd name="connsiteX3129" fmla="*/ 5523606 w 7631184"/>
              <a:gd name="connsiteY3129" fmla="*/ 5636891 h 6858054"/>
              <a:gd name="connsiteX3130" fmla="*/ 5533375 w 7631184"/>
              <a:gd name="connsiteY3130" fmla="*/ 5656429 h 6858054"/>
              <a:gd name="connsiteX3131" fmla="*/ 5533375 w 7631184"/>
              <a:gd name="connsiteY3131" fmla="*/ 5666199 h 6858054"/>
              <a:gd name="connsiteX3132" fmla="*/ 5543143 w 7631184"/>
              <a:gd name="connsiteY3132" fmla="*/ 5675968 h 6858054"/>
              <a:gd name="connsiteX3133" fmla="*/ 5552912 w 7631184"/>
              <a:gd name="connsiteY3133" fmla="*/ 5685737 h 6858054"/>
              <a:gd name="connsiteX3134" fmla="*/ 5562681 w 7631184"/>
              <a:gd name="connsiteY3134" fmla="*/ 5724815 h 6858054"/>
              <a:gd name="connsiteX3135" fmla="*/ 5572449 w 7631184"/>
              <a:gd name="connsiteY3135" fmla="*/ 5734584 h 6858054"/>
              <a:gd name="connsiteX3136" fmla="*/ 5572449 w 7631184"/>
              <a:gd name="connsiteY3136" fmla="*/ 5744353 h 6858054"/>
              <a:gd name="connsiteX3137" fmla="*/ 5582218 w 7631184"/>
              <a:gd name="connsiteY3137" fmla="*/ 5754122 h 6858054"/>
              <a:gd name="connsiteX3138" fmla="*/ 5582218 w 7631184"/>
              <a:gd name="connsiteY3138" fmla="*/ 5763892 h 6858054"/>
              <a:gd name="connsiteX3139" fmla="*/ 5582218 w 7631184"/>
              <a:gd name="connsiteY3139" fmla="*/ 5773661 h 6858054"/>
              <a:gd name="connsiteX3140" fmla="*/ 5562681 w 7631184"/>
              <a:gd name="connsiteY3140" fmla="*/ 5744353 h 6858054"/>
              <a:gd name="connsiteX3141" fmla="*/ 5552912 w 7631184"/>
              <a:gd name="connsiteY3141" fmla="*/ 5734584 h 6858054"/>
              <a:gd name="connsiteX3142" fmla="*/ 5533375 w 7631184"/>
              <a:gd name="connsiteY3142" fmla="*/ 5695507 h 6858054"/>
              <a:gd name="connsiteX3143" fmla="*/ 5533375 w 7631184"/>
              <a:gd name="connsiteY3143" fmla="*/ 5685737 h 6858054"/>
              <a:gd name="connsiteX3144" fmla="*/ 5523606 w 7631184"/>
              <a:gd name="connsiteY3144" fmla="*/ 5666199 h 6858054"/>
              <a:gd name="connsiteX3145" fmla="*/ 5513838 w 7631184"/>
              <a:gd name="connsiteY3145" fmla="*/ 5646660 h 6858054"/>
              <a:gd name="connsiteX3146" fmla="*/ 5504069 w 7631184"/>
              <a:gd name="connsiteY3146" fmla="*/ 5627121 h 6858054"/>
              <a:gd name="connsiteX3147" fmla="*/ 5494300 w 7631184"/>
              <a:gd name="connsiteY3147" fmla="*/ 5607583 h 6858054"/>
              <a:gd name="connsiteX3148" fmla="*/ 5484532 w 7631184"/>
              <a:gd name="connsiteY3148" fmla="*/ 5588044 h 6858054"/>
              <a:gd name="connsiteX3149" fmla="*/ 5474763 w 7631184"/>
              <a:gd name="connsiteY3149" fmla="*/ 5568506 h 6858054"/>
              <a:gd name="connsiteX3150" fmla="*/ 5464995 w 7631184"/>
              <a:gd name="connsiteY3150" fmla="*/ 5548967 h 6858054"/>
              <a:gd name="connsiteX3151" fmla="*/ 5455226 w 7631184"/>
              <a:gd name="connsiteY3151" fmla="*/ 5539198 h 6858054"/>
              <a:gd name="connsiteX3152" fmla="*/ 5455226 w 7631184"/>
              <a:gd name="connsiteY3152" fmla="*/ 5519659 h 6858054"/>
              <a:gd name="connsiteX3153" fmla="*/ 5445457 w 7631184"/>
              <a:gd name="connsiteY3153" fmla="*/ 5509890 h 6858054"/>
              <a:gd name="connsiteX3154" fmla="*/ 5435689 w 7631184"/>
              <a:gd name="connsiteY3154" fmla="*/ 5490351 h 6858054"/>
              <a:gd name="connsiteX3155" fmla="*/ 5425920 w 7631184"/>
              <a:gd name="connsiteY3155" fmla="*/ 5470813 h 6858054"/>
              <a:gd name="connsiteX3156" fmla="*/ 5416151 w 7631184"/>
              <a:gd name="connsiteY3156" fmla="*/ 5451274 h 6858054"/>
              <a:gd name="connsiteX3157" fmla="*/ 5406383 w 7631184"/>
              <a:gd name="connsiteY3157" fmla="*/ 5441505 h 6858054"/>
              <a:gd name="connsiteX3158" fmla="*/ 5406383 w 7631184"/>
              <a:gd name="connsiteY3158" fmla="*/ 5431735 h 6858054"/>
              <a:gd name="connsiteX3159" fmla="*/ 5406383 w 7631184"/>
              <a:gd name="connsiteY3159" fmla="*/ 5421966 h 6858054"/>
              <a:gd name="connsiteX3160" fmla="*/ 5396614 w 7631184"/>
              <a:gd name="connsiteY3160" fmla="*/ 5412197 h 6858054"/>
              <a:gd name="connsiteX3161" fmla="*/ 5386846 w 7631184"/>
              <a:gd name="connsiteY3161" fmla="*/ 5392658 h 6858054"/>
              <a:gd name="connsiteX3162" fmla="*/ 5377077 w 7631184"/>
              <a:gd name="connsiteY3162" fmla="*/ 5373119 h 6858054"/>
              <a:gd name="connsiteX3163" fmla="*/ 5367308 w 7631184"/>
              <a:gd name="connsiteY3163" fmla="*/ 5353581 h 6858054"/>
              <a:gd name="connsiteX3164" fmla="*/ 5347771 w 7631184"/>
              <a:gd name="connsiteY3164" fmla="*/ 5324273 h 6858054"/>
              <a:gd name="connsiteX3165" fmla="*/ 5338003 w 7631184"/>
              <a:gd name="connsiteY3165" fmla="*/ 5314504 h 6858054"/>
              <a:gd name="connsiteX3166" fmla="*/ 5328234 w 7631184"/>
              <a:gd name="connsiteY3166" fmla="*/ 5275426 h 6858054"/>
              <a:gd name="connsiteX3167" fmla="*/ 5298928 w 7631184"/>
              <a:gd name="connsiteY3167" fmla="*/ 5236349 h 6858054"/>
              <a:gd name="connsiteX3168" fmla="*/ 5279391 w 7631184"/>
              <a:gd name="connsiteY3168" fmla="*/ 5207041 h 6858054"/>
              <a:gd name="connsiteX3169" fmla="*/ 5259854 w 7631184"/>
              <a:gd name="connsiteY3169" fmla="*/ 5158195 h 6858054"/>
              <a:gd name="connsiteX3170" fmla="*/ 5250085 w 7631184"/>
              <a:gd name="connsiteY3170" fmla="*/ 5138656 h 6858054"/>
              <a:gd name="connsiteX3171" fmla="*/ 5220779 w 7631184"/>
              <a:gd name="connsiteY3171" fmla="*/ 5089810 h 6858054"/>
              <a:gd name="connsiteX3172" fmla="*/ 5211011 w 7631184"/>
              <a:gd name="connsiteY3172" fmla="*/ 5070271 h 6858054"/>
              <a:gd name="connsiteX3173" fmla="*/ 5191473 w 7631184"/>
              <a:gd name="connsiteY3173" fmla="*/ 5040963 h 6858054"/>
              <a:gd name="connsiteX3174" fmla="*/ 5162168 w 7631184"/>
              <a:gd name="connsiteY3174" fmla="*/ 5001886 h 6858054"/>
              <a:gd name="connsiteX3175" fmla="*/ 5142630 w 7631184"/>
              <a:gd name="connsiteY3175" fmla="*/ 4962809 h 6858054"/>
              <a:gd name="connsiteX3176" fmla="*/ 5113325 w 7631184"/>
              <a:gd name="connsiteY3176" fmla="*/ 4913962 h 6858054"/>
              <a:gd name="connsiteX3177" fmla="*/ 5084019 w 7631184"/>
              <a:gd name="connsiteY3177" fmla="*/ 4874885 h 6858054"/>
              <a:gd name="connsiteX3178" fmla="*/ 5074250 w 7631184"/>
              <a:gd name="connsiteY3178" fmla="*/ 4855346 h 6858054"/>
              <a:gd name="connsiteX3179" fmla="*/ 5064481 w 7631184"/>
              <a:gd name="connsiteY3179" fmla="*/ 4835808 h 6858054"/>
              <a:gd name="connsiteX3180" fmla="*/ 5044944 w 7631184"/>
              <a:gd name="connsiteY3180" fmla="*/ 4806500 h 6858054"/>
              <a:gd name="connsiteX3181" fmla="*/ 5015638 w 7631184"/>
              <a:gd name="connsiteY3181" fmla="*/ 4767422 h 6858054"/>
              <a:gd name="connsiteX3182" fmla="*/ 5005870 w 7631184"/>
              <a:gd name="connsiteY3182" fmla="*/ 4747884 h 6858054"/>
              <a:gd name="connsiteX3183" fmla="*/ 4996101 w 7631184"/>
              <a:gd name="connsiteY3183" fmla="*/ 4738114 h 6858054"/>
              <a:gd name="connsiteX3184" fmla="*/ 4996101 w 7631184"/>
              <a:gd name="connsiteY3184" fmla="*/ 4728345 h 6858054"/>
              <a:gd name="connsiteX3185" fmla="*/ 4986333 w 7631184"/>
              <a:gd name="connsiteY3185" fmla="*/ 4718576 h 6858054"/>
              <a:gd name="connsiteX3186" fmla="*/ 4966795 w 7631184"/>
              <a:gd name="connsiteY3186" fmla="*/ 4689268 h 6858054"/>
              <a:gd name="connsiteX3187" fmla="*/ 4966795 w 7631184"/>
              <a:gd name="connsiteY3187" fmla="*/ 4679499 h 6858054"/>
              <a:gd name="connsiteX3188" fmla="*/ 4957027 w 7631184"/>
              <a:gd name="connsiteY3188" fmla="*/ 4669729 h 6858054"/>
              <a:gd name="connsiteX3189" fmla="*/ 4927721 w 7631184"/>
              <a:gd name="connsiteY3189" fmla="*/ 4630652 h 6858054"/>
              <a:gd name="connsiteX3190" fmla="*/ 4859341 w 7631184"/>
              <a:gd name="connsiteY3190" fmla="*/ 4562267 h 6858054"/>
              <a:gd name="connsiteX3191" fmla="*/ 4849572 w 7631184"/>
              <a:gd name="connsiteY3191" fmla="*/ 4542728 h 6858054"/>
              <a:gd name="connsiteX3192" fmla="*/ 4843574 w 7631184"/>
              <a:gd name="connsiteY3192" fmla="*/ 4529531 h 6858054"/>
              <a:gd name="connsiteX3193" fmla="*/ 4849572 w 7631184"/>
              <a:gd name="connsiteY3193" fmla="*/ 4532959 h 6858054"/>
              <a:gd name="connsiteX3194" fmla="*/ 4830035 w 7631184"/>
              <a:gd name="connsiteY3194" fmla="*/ 4503651 h 6858054"/>
              <a:gd name="connsiteX3195" fmla="*/ 4810498 w 7631184"/>
              <a:gd name="connsiteY3195" fmla="*/ 4474343 h 6858054"/>
              <a:gd name="connsiteX3196" fmla="*/ 4800729 w 7631184"/>
              <a:gd name="connsiteY3196" fmla="*/ 4454805 h 6858054"/>
              <a:gd name="connsiteX3197" fmla="*/ 4761655 w 7631184"/>
              <a:gd name="connsiteY3197" fmla="*/ 4396189 h 6858054"/>
              <a:gd name="connsiteX3198" fmla="*/ 4732349 w 7631184"/>
              <a:gd name="connsiteY3198" fmla="*/ 4357111 h 6858054"/>
              <a:gd name="connsiteX3199" fmla="*/ 4703043 w 7631184"/>
              <a:gd name="connsiteY3199" fmla="*/ 4308265 h 6858054"/>
              <a:gd name="connsiteX3200" fmla="*/ 4673737 w 7631184"/>
              <a:gd name="connsiteY3200" fmla="*/ 4278957 h 6858054"/>
              <a:gd name="connsiteX3201" fmla="*/ 4663968 w 7631184"/>
              <a:gd name="connsiteY3201" fmla="*/ 4259418 h 6858054"/>
              <a:gd name="connsiteX3202" fmla="*/ 4644431 w 7631184"/>
              <a:gd name="connsiteY3202" fmla="*/ 4239880 h 6858054"/>
              <a:gd name="connsiteX3203" fmla="*/ 4634663 w 7631184"/>
              <a:gd name="connsiteY3203" fmla="*/ 4220341 h 6858054"/>
              <a:gd name="connsiteX3204" fmla="*/ 4615125 w 7631184"/>
              <a:gd name="connsiteY3204" fmla="*/ 4200803 h 6858054"/>
              <a:gd name="connsiteX3205" fmla="*/ 4595588 w 7631184"/>
              <a:gd name="connsiteY3205" fmla="*/ 4171495 h 6858054"/>
              <a:gd name="connsiteX3206" fmla="*/ 4576051 w 7631184"/>
              <a:gd name="connsiteY3206" fmla="*/ 4151956 h 6858054"/>
              <a:gd name="connsiteX3207" fmla="*/ 4556514 w 7631184"/>
              <a:gd name="connsiteY3207" fmla="*/ 4122648 h 6858054"/>
              <a:gd name="connsiteX3208" fmla="*/ 4536976 w 7631184"/>
              <a:gd name="connsiteY3208" fmla="*/ 4093340 h 6858054"/>
              <a:gd name="connsiteX3209" fmla="*/ 4527208 w 7631184"/>
              <a:gd name="connsiteY3209" fmla="*/ 4083571 h 6858054"/>
              <a:gd name="connsiteX3210" fmla="*/ 4507671 w 7631184"/>
              <a:gd name="connsiteY3210" fmla="*/ 4054263 h 6858054"/>
              <a:gd name="connsiteX3211" fmla="*/ 4497902 w 7631184"/>
              <a:gd name="connsiteY3211" fmla="*/ 4054263 h 6858054"/>
              <a:gd name="connsiteX3212" fmla="*/ 4497902 w 7631184"/>
              <a:gd name="connsiteY3212" fmla="*/ 4044494 h 6858054"/>
              <a:gd name="connsiteX3213" fmla="*/ 4488133 w 7631184"/>
              <a:gd name="connsiteY3213" fmla="*/ 4034724 h 6858054"/>
              <a:gd name="connsiteX3214" fmla="*/ 4478365 w 7631184"/>
              <a:gd name="connsiteY3214" fmla="*/ 4024955 h 6858054"/>
              <a:gd name="connsiteX3215" fmla="*/ 4468596 w 7631184"/>
              <a:gd name="connsiteY3215" fmla="*/ 4015186 h 6858054"/>
              <a:gd name="connsiteX3216" fmla="*/ 4429522 w 7631184"/>
              <a:gd name="connsiteY3216" fmla="*/ 3966339 h 6858054"/>
              <a:gd name="connsiteX3217" fmla="*/ 4419753 w 7631184"/>
              <a:gd name="connsiteY3217" fmla="*/ 3956570 h 6858054"/>
              <a:gd name="connsiteX3218" fmla="*/ 4400216 w 7631184"/>
              <a:gd name="connsiteY3218" fmla="*/ 3937031 h 6858054"/>
              <a:gd name="connsiteX3219" fmla="*/ 4380679 w 7631184"/>
              <a:gd name="connsiteY3219" fmla="*/ 3917493 h 6858054"/>
              <a:gd name="connsiteX3220" fmla="*/ 4341604 w 7631184"/>
              <a:gd name="connsiteY3220" fmla="*/ 3878415 h 6858054"/>
              <a:gd name="connsiteX3221" fmla="*/ 4322067 w 7631184"/>
              <a:gd name="connsiteY3221" fmla="*/ 3868646 h 6858054"/>
              <a:gd name="connsiteX3222" fmla="*/ 4312298 w 7631184"/>
              <a:gd name="connsiteY3222" fmla="*/ 3858877 h 6858054"/>
              <a:gd name="connsiteX3223" fmla="*/ 4322067 w 7631184"/>
              <a:gd name="connsiteY3223" fmla="*/ 3878415 h 6858054"/>
              <a:gd name="connsiteX3224" fmla="*/ 4380679 w 7631184"/>
              <a:gd name="connsiteY3224" fmla="*/ 3946800 h 6858054"/>
              <a:gd name="connsiteX3225" fmla="*/ 4400216 w 7631184"/>
              <a:gd name="connsiteY3225" fmla="*/ 3976108 h 6858054"/>
              <a:gd name="connsiteX3226" fmla="*/ 4429522 w 7631184"/>
              <a:gd name="connsiteY3226" fmla="*/ 4005416 h 6858054"/>
              <a:gd name="connsiteX3227" fmla="*/ 4449059 w 7631184"/>
              <a:gd name="connsiteY3227" fmla="*/ 4044494 h 6858054"/>
              <a:gd name="connsiteX3228" fmla="*/ 4468596 w 7631184"/>
              <a:gd name="connsiteY3228" fmla="*/ 4054263 h 6858054"/>
              <a:gd name="connsiteX3229" fmla="*/ 4497902 w 7631184"/>
              <a:gd name="connsiteY3229" fmla="*/ 4093340 h 6858054"/>
              <a:gd name="connsiteX3230" fmla="*/ 4576051 w 7631184"/>
              <a:gd name="connsiteY3230" fmla="*/ 4200803 h 6858054"/>
              <a:gd name="connsiteX3231" fmla="*/ 4576051 w 7631184"/>
              <a:gd name="connsiteY3231" fmla="*/ 4210572 h 6858054"/>
              <a:gd name="connsiteX3232" fmla="*/ 4566282 w 7631184"/>
              <a:gd name="connsiteY3232" fmla="*/ 4200803 h 6858054"/>
              <a:gd name="connsiteX3233" fmla="*/ 4566282 w 7631184"/>
              <a:gd name="connsiteY3233" fmla="*/ 4220341 h 6858054"/>
              <a:gd name="connsiteX3234" fmla="*/ 4576051 w 7631184"/>
              <a:gd name="connsiteY3234" fmla="*/ 4230110 h 6858054"/>
              <a:gd name="connsiteX3235" fmla="*/ 4585820 w 7631184"/>
              <a:gd name="connsiteY3235" fmla="*/ 4239880 h 6858054"/>
              <a:gd name="connsiteX3236" fmla="*/ 4585820 w 7631184"/>
              <a:gd name="connsiteY3236" fmla="*/ 4249649 h 6858054"/>
              <a:gd name="connsiteX3237" fmla="*/ 4595588 w 7631184"/>
              <a:gd name="connsiteY3237" fmla="*/ 4259418 h 6858054"/>
              <a:gd name="connsiteX3238" fmla="*/ 4605357 w 7631184"/>
              <a:gd name="connsiteY3238" fmla="*/ 4278957 h 6858054"/>
              <a:gd name="connsiteX3239" fmla="*/ 4644431 w 7631184"/>
              <a:gd name="connsiteY3239" fmla="*/ 4318034 h 6858054"/>
              <a:gd name="connsiteX3240" fmla="*/ 4703043 w 7631184"/>
              <a:gd name="connsiteY3240" fmla="*/ 4386419 h 6858054"/>
              <a:gd name="connsiteX3241" fmla="*/ 4732349 w 7631184"/>
              <a:gd name="connsiteY3241" fmla="*/ 4425497 h 6858054"/>
              <a:gd name="connsiteX3242" fmla="*/ 4771423 w 7631184"/>
              <a:gd name="connsiteY3242" fmla="*/ 4474343 h 6858054"/>
              <a:gd name="connsiteX3243" fmla="*/ 4781192 w 7631184"/>
              <a:gd name="connsiteY3243" fmla="*/ 4503651 h 6858054"/>
              <a:gd name="connsiteX3244" fmla="*/ 4800729 w 7631184"/>
              <a:gd name="connsiteY3244" fmla="*/ 4523190 h 6858054"/>
              <a:gd name="connsiteX3245" fmla="*/ 4810498 w 7631184"/>
              <a:gd name="connsiteY3245" fmla="*/ 4532959 h 6858054"/>
              <a:gd name="connsiteX3246" fmla="*/ 4810498 w 7631184"/>
              <a:gd name="connsiteY3246" fmla="*/ 4542728 h 6858054"/>
              <a:gd name="connsiteX3247" fmla="*/ 4820266 w 7631184"/>
              <a:gd name="connsiteY3247" fmla="*/ 4552498 h 6858054"/>
              <a:gd name="connsiteX3248" fmla="*/ 4839803 w 7631184"/>
              <a:gd name="connsiteY3248" fmla="*/ 4581806 h 6858054"/>
              <a:gd name="connsiteX3249" fmla="*/ 4849572 w 7631184"/>
              <a:gd name="connsiteY3249" fmla="*/ 4601344 h 6858054"/>
              <a:gd name="connsiteX3250" fmla="*/ 4849572 w 7631184"/>
              <a:gd name="connsiteY3250" fmla="*/ 4611113 h 6858054"/>
              <a:gd name="connsiteX3251" fmla="*/ 4869109 w 7631184"/>
              <a:gd name="connsiteY3251" fmla="*/ 4640421 h 6858054"/>
              <a:gd name="connsiteX3252" fmla="*/ 4888646 w 7631184"/>
              <a:gd name="connsiteY3252" fmla="*/ 4669729 h 6858054"/>
              <a:gd name="connsiteX3253" fmla="*/ 4898415 w 7631184"/>
              <a:gd name="connsiteY3253" fmla="*/ 4689268 h 6858054"/>
              <a:gd name="connsiteX3254" fmla="*/ 4927721 w 7631184"/>
              <a:gd name="connsiteY3254" fmla="*/ 4718576 h 6858054"/>
              <a:gd name="connsiteX3255" fmla="*/ 4947258 w 7631184"/>
              <a:gd name="connsiteY3255" fmla="*/ 4747884 h 6858054"/>
              <a:gd name="connsiteX3256" fmla="*/ 4966795 w 7631184"/>
              <a:gd name="connsiteY3256" fmla="*/ 4777192 h 6858054"/>
              <a:gd name="connsiteX3257" fmla="*/ 4976564 w 7631184"/>
              <a:gd name="connsiteY3257" fmla="*/ 4796730 h 6858054"/>
              <a:gd name="connsiteX3258" fmla="*/ 4986333 w 7631184"/>
              <a:gd name="connsiteY3258" fmla="*/ 4806500 h 6858054"/>
              <a:gd name="connsiteX3259" fmla="*/ 4986333 w 7631184"/>
              <a:gd name="connsiteY3259" fmla="*/ 4816269 h 6858054"/>
              <a:gd name="connsiteX3260" fmla="*/ 4976564 w 7631184"/>
              <a:gd name="connsiteY3260" fmla="*/ 4816269 h 6858054"/>
              <a:gd name="connsiteX3261" fmla="*/ 4957027 w 7631184"/>
              <a:gd name="connsiteY3261" fmla="*/ 4786961 h 6858054"/>
              <a:gd name="connsiteX3262" fmla="*/ 4908184 w 7631184"/>
              <a:gd name="connsiteY3262" fmla="*/ 4728345 h 6858054"/>
              <a:gd name="connsiteX3263" fmla="*/ 4917952 w 7631184"/>
              <a:gd name="connsiteY3263" fmla="*/ 4757653 h 6858054"/>
              <a:gd name="connsiteX3264" fmla="*/ 4937490 w 7631184"/>
              <a:gd name="connsiteY3264" fmla="*/ 4777192 h 6858054"/>
              <a:gd name="connsiteX3265" fmla="*/ 4947258 w 7631184"/>
              <a:gd name="connsiteY3265" fmla="*/ 4806500 h 6858054"/>
              <a:gd name="connsiteX3266" fmla="*/ 4986333 w 7631184"/>
              <a:gd name="connsiteY3266" fmla="*/ 4855346 h 6858054"/>
              <a:gd name="connsiteX3267" fmla="*/ 5005870 w 7631184"/>
              <a:gd name="connsiteY3267" fmla="*/ 4884654 h 6858054"/>
              <a:gd name="connsiteX3268" fmla="*/ 5035176 w 7631184"/>
              <a:gd name="connsiteY3268" fmla="*/ 4913962 h 6858054"/>
              <a:gd name="connsiteX3269" fmla="*/ 5044944 w 7631184"/>
              <a:gd name="connsiteY3269" fmla="*/ 4933501 h 6858054"/>
              <a:gd name="connsiteX3270" fmla="*/ 5044944 w 7631184"/>
              <a:gd name="connsiteY3270" fmla="*/ 4943270 h 6858054"/>
              <a:gd name="connsiteX3271" fmla="*/ 5044944 w 7631184"/>
              <a:gd name="connsiteY3271" fmla="*/ 4953039 h 6858054"/>
              <a:gd name="connsiteX3272" fmla="*/ 5015638 w 7631184"/>
              <a:gd name="connsiteY3272" fmla="*/ 4904193 h 6858054"/>
              <a:gd name="connsiteX3273" fmla="*/ 5005870 w 7631184"/>
              <a:gd name="connsiteY3273" fmla="*/ 4904193 h 6858054"/>
              <a:gd name="connsiteX3274" fmla="*/ 5025407 w 7631184"/>
              <a:gd name="connsiteY3274" fmla="*/ 4933501 h 6858054"/>
              <a:gd name="connsiteX3275" fmla="*/ 5025407 w 7631184"/>
              <a:gd name="connsiteY3275" fmla="*/ 4943270 h 6858054"/>
              <a:gd name="connsiteX3276" fmla="*/ 5035176 w 7631184"/>
              <a:gd name="connsiteY3276" fmla="*/ 4953039 h 6858054"/>
              <a:gd name="connsiteX3277" fmla="*/ 5044944 w 7631184"/>
              <a:gd name="connsiteY3277" fmla="*/ 4972578 h 6858054"/>
              <a:gd name="connsiteX3278" fmla="*/ 5064481 w 7631184"/>
              <a:gd name="connsiteY3278" fmla="*/ 5001886 h 6858054"/>
              <a:gd name="connsiteX3279" fmla="*/ 5074250 w 7631184"/>
              <a:gd name="connsiteY3279" fmla="*/ 5021424 h 6858054"/>
              <a:gd name="connsiteX3280" fmla="*/ 5084019 w 7631184"/>
              <a:gd name="connsiteY3280" fmla="*/ 5050732 h 6858054"/>
              <a:gd name="connsiteX3281" fmla="*/ 5093787 w 7631184"/>
              <a:gd name="connsiteY3281" fmla="*/ 5070271 h 6858054"/>
              <a:gd name="connsiteX3282" fmla="*/ 5093787 w 7631184"/>
              <a:gd name="connsiteY3282" fmla="*/ 5080040 h 6858054"/>
              <a:gd name="connsiteX3283" fmla="*/ 5103556 w 7631184"/>
              <a:gd name="connsiteY3283" fmla="*/ 5080040 h 6858054"/>
              <a:gd name="connsiteX3284" fmla="*/ 5123093 w 7631184"/>
              <a:gd name="connsiteY3284" fmla="*/ 5119117 h 6858054"/>
              <a:gd name="connsiteX3285" fmla="*/ 5132862 w 7631184"/>
              <a:gd name="connsiteY3285" fmla="*/ 5138656 h 6858054"/>
              <a:gd name="connsiteX3286" fmla="*/ 5142630 w 7631184"/>
              <a:gd name="connsiteY3286" fmla="*/ 5138656 h 6858054"/>
              <a:gd name="connsiteX3287" fmla="*/ 5152399 w 7631184"/>
              <a:gd name="connsiteY3287" fmla="*/ 5138656 h 6858054"/>
              <a:gd name="connsiteX3288" fmla="*/ 5162168 w 7631184"/>
              <a:gd name="connsiteY3288" fmla="*/ 5167964 h 6858054"/>
              <a:gd name="connsiteX3289" fmla="*/ 5170715 w 7631184"/>
              <a:gd name="connsiteY3289" fmla="*/ 5174070 h 6858054"/>
              <a:gd name="connsiteX3290" fmla="*/ 5171936 w 7631184"/>
              <a:gd name="connsiteY3290" fmla="*/ 5187503 h 6858054"/>
              <a:gd name="connsiteX3291" fmla="*/ 5162168 w 7631184"/>
              <a:gd name="connsiteY3291" fmla="*/ 5177733 h 6858054"/>
              <a:gd name="connsiteX3292" fmla="*/ 5142630 w 7631184"/>
              <a:gd name="connsiteY3292" fmla="*/ 5158195 h 6858054"/>
              <a:gd name="connsiteX3293" fmla="*/ 5162168 w 7631184"/>
              <a:gd name="connsiteY3293" fmla="*/ 5187503 h 6858054"/>
              <a:gd name="connsiteX3294" fmla="*/ 5181705 w 7631184"/>
              <a:gd name="connsiteY3294" fmla="*/ 5236349 h 6858054"/>
              <a:gd name="connsiteX3295" fmla="*/ 5191473 w 7631184"/>
              <a:gd name="connsiteY3295" fmla="*/ 5246118 h 6858054"/>
              <a:gd name="connsiteX3296" fmla="*/ 5211011 w 7631184"/>
              <a:gd name="connsiteY3296" fmla="*/ 5275426 h 6858054"/>
              <a:gd name="connsiteX3297" fmla="*/ 5220779 w 7631184"/>
              <a:gd name="connsiteY3297" fmla="*/ 5294965 h 6858054"/>
              <a:gd name="connsiteX3298" fmla="*/ 5230548 w 7631184"/>
              <a:gd name="connsiteY3298" fmla="*/ 5304734 h 6858054"/>
              <a:gd name="connsiteX3299" fmla="*/ 5230548 w 7631184"/>
              <a:gd name="connsiteY3299" fmla="*/ 5314504 h 6858054"/>
              <a:gd name="connsiteX3300" fmla="*/ 5240316 w 7631184"/>
              <a:gd name="connsiteY3300" fmla="*/ 5324273 h 6858054"/>
              <a:gd name="connsiteX3301" fmla="*/ 5250085 w 7631184"/>
              <a:gd name="connsiteY3301" fmla="*/ 5334042 h 6858054"/>
              <a:gd name="connsiteX3302" fmla="*/ 5269622 w 7631184"/>
              <a:gd name="connsiteY3302" fmla="*/ 5373119 h 6858054"/>
              <a:gd name="connsiteX3303" fmla="*/ 5279391 w 7631184"/>
              <a:gd name="connsiteY3303" fmla="*/ 5412197 h 6858054"/>
              <a:gd name="connsiteX3304" fmla="*/ 5289160 w 7631184"/>
              <a:gd name="connsiteY3304" fmla="*/ 5441505 h 6858054"/>
              <a:gd name="connsiteX3305" fmla="*/ 5298928 w 7631184"/>
              <a:gd name="connsiteY3305" fmla="*/ 5451274 h 6858054"/>
              <a:gd name="connsiteX3306" fmla="*/ 5308697 w 7631184"/>
              <a:gd name="connsiteY3306" fmla="*/ 5470813 h 6858054"/>
              <a:gd name="connsiteX3307" fmla="*/ 5318465 w 7631184"/>
              <a:gd name="connsiteY3307" fmla="*/ 5490351 h 6858054"/>
              <a:gd name="connsiteX3308" fmla="*/ 5328234 w 7631184"/>
              <a:gd name="connsiteY3308" fmla="*/ 5500120 h 6858054"/>
              <a:gd name="connsiteX3309" fmla="*/ 5338003 w 7631184"/>
              <a:gd name="connsiteY3309" fmla="*/ 5509890 h 6858054"/>
              <a:gd name="connsiteX3310" fmla="*/ 5338003 w 7631184"/>
              <a:gd name="connsiteY3310" fmla="*/ 5519659 h 6858054"/>
              <a:gd name="connsiteX3311" fmla="*/ 5377077 w 7631184"/>
              <a:gd name="connsiteY3311" fmla="*/ 5578275 h 6858054"/>
              <a:gd name="connsiteX3312" fmla="*/ 5386846 w 7631184"/>
              <a:gd name="connsiteY3312" fmla="*/ 5597814 h 6858054"/>
              <a:gd name="connsiteX3313" fmla="*/ 5406383 w 7631184"/>
              <a:gd name="connsiteY3313" fmla="*/ 5627121 h 6858054"/>
              <a:gd name="connsiteX3314" fmla="*/ 5435689 w 7631184"/>
              <a:gd name="connsiteY3314" fmla="*/ 5666199 h 6858054"/>
              <a:gd name="connsiteX3315" fmla="*/ 5464995 w 7631184"/>
              <a:gd name="connsiteY3315" fmla="*/ 5724815 h 6858054"/>
              <a:gd name="connsiteX3316" fmla="*/ 5474763 w 7631184"/>
              <a:gd name="connsiteY3316" fmla="*/ 5734584 h 6858054"/>
              <a:gd name="connsiteX3317" fmla="*/ 5474763 w 7631184"/>
              <a:gd name="connsiteY3317" fmla="*/ 5754122 h 6858054"/>
              <a:gd name="connsiteX3318" fmla="*/ 5494300 w 7631184"/>
              <a:gd name="connsiteY3318" fmla="*/ 5773661 h 6858054"/>
              <a:gd name="connsiteX3319" fmla="*/ 5504069 w 7631184"/>
              <a:gd name="connsiteY3319" fmla="*/ 5802969 h 6858054"/>
              <a:gd name="connsiteX3320" fmla="*/ 5513838 w 7631184"/>
              <a:gd name="connsiteY3320" fmla="*/ 5822508 h 6858054"/>
              <a:gd name="connsiteX3321" fmla="*/ 5523606 w 7631184"/>
              <a:gd name="connsiteY3321" fmla="*/ 5842046 h 6858054"/>
              <a:gd name="connsiteX3322" fmla="*/ 5533375 w 7631184"/>
              <a:gd name="connsiteY3322" fmla="*/ 5861585 h 6858054"/>
              <a:gd name="connsiteX3323" fmla="*/ 5552912 w 7631184"/>
              <a:gd name="connsiteY3323" fmla="*/ 5900662 h 6858054"/>
              <a:gd name="connsiteX3324" fmla="*/ 5572449 w 7631184"/>
              <a:gd name="connsiteY3324" fmla="*/ 5939739 h 6858054"/>
              <a:gd name="connsiteX3325" fmla="*/ 5582218 w 7631184"/>
              <a:gd name="connsiteY3325" fmla="*/ 5949509 h 6858054"/>
              <a:gd name="connsiteX3326" fmla="*/ 5591986 w 7631184"/>
              <a:gd name="connsiteY3326" fmla="*/ 5978817 h 6858054"/>
              <a:gd name="connsiteX3327" fmla="*/ 5601755 w 7631184"/>
              <a:gd name="connsiteY3327" fmla="*/ 5998355 h 6858054"/>
              <a:gd name="connsiteX3328" fmla="*/ 5611524 w 7631184"/>
              <a:gd name="connsiteY3328" fmla="*/ 6017894 h 6858054"/>
              <a:gd name="connsiteX3329" fmla="*/ 5621292 w 7631184"/>
              <a:gd name="connsiteY3329" fmla="*/ 6037432 h 6858054"/>
              <a:gd name="connsiteX3330" fmla="*/ 5640830 w 7631184"/>
              <a:gd name="connsiteY3330" fmla="*/ 6076510 h 6858054"/>
              <a:gd name="connsiteX3331" fmla="*/ 5660367 w 7631184"/>
              <a:gd name="connsiteY3331" fmla="*/ 6105818 h 6858054"/>
              <a:gd name="connsiteX3332" fmla="*/ 5689673 w 7631184"/>
              <a:gd name="connsiteY3332" fmla="*/ 6164433 h 6858054"/>
              <a:gd name="connsiteX3333" fmla="*/ 5689673 w 7631184"/>
              <a:gd name="connsiteY3333" fmla="*/ 6174203 h 6858054"/>
              <a:gd name="connsiteX3334" fmla="*/ 5709210 w 7631184"/>
              <a:gd name="connsiteY3334" fmla="*/ 6203511 h 6858054"/>
              <a:gd name="connsiteX3335" fmla="*/ 5728747 w 7631184"/>
              <a:gd name="connsiteY3335" fmla="*/ 6252357 h 6858054"/>
              <a:gd name="connsiteX3336" fmla="*/ 5738516 w 7631184"/>
              <a:gd name="connsiteY3336" fmla="*/ 6271896 h 6858054"/>
              <a:gd name="connsiteX3337" fmla="*/ 5738516 w 7631184"/>
              <a:gd name="connsiteY3337" fmla="*/ 6281665 h 6858054"/>
              <a:gd name="connsiteX3338" fmla="*/ 5748284 w 7631184"/>
              <a:gd name="connsiteY3338" fmla="*/ 6301204 h 6858054"/>
              <a:gd name="connsiteX3339" fmla="*/ 5758053 w 7631184"/>
              <a:gd name="connsiteY3339" fmla="*/ 6310973 h 6858054"/>
              <a:gd name="connsiteX3340" fmla="*/ 5758053 w 7631184"/>
              <a:gd name="connsiteY3340" fmla="*/ 6320742 h 6858054"/>
              <a:gd name="connsiteX3341" fmla="*/ 5758053 w 7631184"/>
              <a:gd name="connsiteY3341" fmla="*/ 6330512 h 6858054"/>
              <a:gd name="connsiteX3342" fmla="*/ 5767822 w 7631184"/>
              <a:gd name="connsiteY3342" fmla="*/ 6340281 h 6858054"/>
              <a:gd name="connsiteX3343" fmla="*/ 5787359 w 7631184"/>
              <a:gd name="connsiteY3343" fmla="*/ 6359820 h 6858054"/>
              <a:gd name="connsiteX3344" fmla="*/ 5806896 w 7631184"/>
              <a:gd name="connsiteY3344" fmla="*/ 6398897 h 6858054"/>
              <a:gd name="connsiteX3345" fmla="*/ 5816665 w 7631184"/>
              <a:gd name="connsiteY3345" fmla="*/ 6437974 h 6858054"/>
              <a:gd name="connsiteX3346" fmla="*/ 5826433 w 7631184"/>
              <a:gd name="connsiteY3346" fmla="*/ 6447743 h 6858054"/>
              <a:gd name="connsiteX3347" fmla="*/ 5855739 w 7631184"/>
              <a:gd name="connsiteY3347" fmla="*/ 6496590 h 6858054"/>
              <a:gd name="connsiteX3348" fmla="*/ 5836202 w 7631184"/>
              <a:gd name="connsiteY3348" fmla="*/ 6477051 h 6858054"/>
              <a:gd name="connsiteX3349" fmla="*/ 5816665 w 7631184"/>
              <a:gd name="connsiteY3349" fmla="*/ 6457513 h 6858054"/>
              <a:gd name="connsiteX3350" fmla="*/ 5806896 w 7631184"/>
              <a:gd name="connsiteY3350" fmla="*/ 6457513 h 6858054"/>
              <a:gd name="connsiteX3351" fmla="*/ 5816665 w 7631184"/>
              <a:gd name="connsiteY3351" fmla="*/ 6486821 h 6858054"/>
              <a:gd name="connsiteX3352" fmla="*/ 5816665 w 7631184"/>
              <a:gd name="connsiteY3352" fmla="*/ 6496590 h 6858054"/>
              <a:gd name="connsiteX3353" fmla="*/ 5826433 w 7631184"/>
              <a:gd name="connsiteY3353" fmla="*/ 6506359 h 6858054"/>
              <a:gd name="connsiteX3354" fmla="*/ 5836202 w 7631184"/>
              <a:gd name="connsiteY3354" fmla="*/ 6525898 h 6858054"/>
              <a:gd name="connsiteX3355" fmla="*/ 5845970 w 7631184"/>
              <a:gd name="connsiteY3355" fmla="*/ 6545436 h 6858054"/>
              <a:gd name="connsiteX3356" fmla="*/ 5855739 w 7631184"/>
              <a:gd name="connsiteY3356" fmla="*/ 6574744 h 6858054"/>
              <a:gd name="connsiteX3357" fmla="*/ 5865508 w 7631184"/>
              <a:gd name="connsiteY3357" fmla="*/ 6604052 h 6858054"/>
              <a:gd name="connsiteX3358" fmla="*/ 5875276 w 7631184"/>
              <a:gd name="connsiteY3358" fmla="*/ 6623591 h 6858054"/>
              <a:gd name="connsiteX3359" fmla="*/ 5885045 w 7631184"/>
              <a:gd name="connsiteY3359" fmla="*/ 6643129 h 6858054"/>
              <a:gd name="connsiteX3360" fmla="*/ 5894813 w 7631184"/>
              <a:gd name="connsiteY3360" fmla="*/ 6672437 h 6858054"/>
              <a:gd name="connsiteX3361" fmla="*/ 5914351 w 7631184"/>
              <a:gd name="connsiteY3361" fmla="*/ 6721284 h 6858054"/>
              <a:gd name="connsiteX3362" fmla="*/ 5924119 w 7631184"/>
              <a:gd name="connsiteY3362" fmla="*/ 6740823 h 6858054"/>
              <a:gd name="connsiteX3363" fmla="*/ 5914351 w 7631184"/>
              <a:gd name="connsiteY3363" fmla="*/ 6731053 h 6858054"/>
              <a:gd name="connsiteX3364" fmla="*/ 5894813 w 7631184"/>
              <a:gd name="connsiteY3364" fmla="*/ 6691976 h 6858054"/>
              <a:gd name="connsiteX3365" fmla="*/ 5875276 w 7631184"/>
              <a:gd name="connsiteY3365" fmla="*/ 6652899 h 6858054"/>
              <a:gd name="connsiteX3366" fmla="*/ 5855739 w 7631184"/>
              <a:gd name="connsiteY3366" fmla="*/ 6594283 h 6858054"/>
              <a:gd name="connsiteX3367" fmla="*/ 5826433 w 7631184"/>
              <a:gd name="connsiteY3367" fmla="*/ 6555206 h 6858054"/>
              <a:gd name="connsiteX3368" fmla="*/ 5806896 w 7631184"/>
              <a:gd name="connsiteY3368" fmla="*/ 6535667 h 6858054"/>
              <a:gd name="connsiteX3369" fmla="*/ 5797127 w 7631184"/>
              <a:gd name="connsiteY3369" fmla="*/ 6525898 h 6858054"/>
              <a:gd name="connsiteX3370" fmla="*/ 5787359 w 7631184"/>
              <a:gd name="connsiteY3370" fmla="*/ 6516128 h 6858054"/>
              <a:gd name="connsiteX3371" fmla="*/ 5777590 w 7631184"/>
              <a:gd name="connsiteY3371" fmla="*/ 6496590 h 6858054"/>
              <a:gd name="connsiteX3372" fmla="*/ 5787359 w 7631184"/>
              <a:gd name="connsiteY3372" fmla="*/ 6506359 h 6858054"/>
              <a:gd name="connsiteX3373" fmla="*/ 5806896 w 7631184"/>
              <a:gd name="connsiteY3373" fmla="*/ 6516128 h 6858054"/>
              <a:gd name="connsiteX3374" fmla="*/ 5787359 w 7631184"/>
              <a:gd name="connsiteY3374" fmla="*/ 6477051 h 6858054"/>
              <a:gd name="connsiteX3375" fmla="*/ 5777590 w 7631184"/>
              <a:gd name="connsiteY3375" fmla="*/ 6477051 h 6858054"/>
              <a:gd name="connsiteX3376" fmla="*/ 5758053 w 7631184"/>
              <a:gd name="connsiteY3376" fmla="*/ 6467282 h 6858054"/>
              <a:gd name="connsiteX3377" fmla="*/ 5758053 w 7631184"/>
              <a:gd name="connsiteY3377" fmla="*/ 6447743 h 6858054"/>
              <a:gd name="connsiteX3378" fmla="*/ 5748284 w 7631184"/>
              <a:gd name="connsiteY3378" fmla="*/ 6428205 h 6858054"/>
              <a:gd name="connsiteX3379" fmla="*/ 5728747 w 7631184"/>
              <a:gd name="connsiteY3379" fmla="*/ 6418435 h 6858054"/>
              <a:gd name="connsiteX3380" fmla="*/ 5718978 w 7631184"/>
              <a:gd name="connsiteY3380" fmla="*/ 6398897 h 6858054"/>
              <a:gd name="connsiteX3381" fmla="*/ 5709210 w 7631184"/>
              <a:gd name="connsiteY3381" fmla="*/ 6379358 h 6858054"/>
              <a:gd name="connsiteX3382" fmla="*/ 5699441 w 7631184"/>
              <a:gd name="connsiteY3382" fmla="*/ 6359820 h 6858054"/>
              <a:gd name="connsiteX3383" fmla="*/ 5670135 w 7631184"/>
              <a:gd name="connsiteY3383" fmla="*/ 6310973 h 6858054"/>
              <a:gd name="connsiteX3384" fmla="*/ 5660367 w 7631184"/>
              <a:gd name="connsiteY3384" fmla="*/ 6291434 h 6858054"/>
              <a:gd name="connsiteX3385" fmla="*/ 5650598 w 7631184"/>
              <a:gd name="connsiteY3385" fmla="*/ 6271896 h 6858054"/>
              <a:gd name="connsiteX3386" fmla="*/ 5650598 w 7631184"/>
              <a:gd name="connsiteY3386" fmla="*/ 6252357 h 6858054"/>
              <a:gd name="connsiteX3387" fmla="*/ 5640830 w 7631184"/>
              <a:gd name="connsiteY3387" fmla="*/ 6232819 h 6858054"/>
              <a:gd name="connsiteX3388" fmla="*/ 5631061 w 7631184"/>
              <a:gd name="connsiteY3388" fmla="*/ 6232819 h 6858054"/>
              <a:gd name="connsiteX3389" fmla="*/ 5631061 w 7631184"/>
              <a:gd name="connsiteY3389" fmla="*/ 6223049 h 6858054"/>
              <a:gd name="connsiteX3390" fmla="*/ 5621292 w 7631184"/>
              <a:gd name="connsiteY3390" fmla="*/ 6213280 h 6858054"/>
              <a:gd name="connsiteX3391" fmla="*/ 5621292 w 7631184"/>
              <a:gd name="connsiteY3391" fmla="*/ 6203511 h 6858054"/>
              <a:gd name="connsiteX3392" fmla="*/ 5621292 w 7631184"/>
              <a:gd name="connsiteY3392" fmla="*/ 6183972 h 6858054"/>
              <a:gd name="connsiteX3393" fmla="*/ 5611524 w 7631184"/>
              <a:gd name="connsiteY3393" fmla="*/ 6174203 h 6858054"/>
              <a:gd name="connsiteX3394" fmla="*/ 5601755 w 7631184"/>
              <a:gd name="connsiteY3394" fmla="*/ 6154664 h 6858054"/>
              <a:gd name="connsiteX3395" fmla="*/ 5572449 w 7631184"/>
              <a:gd name="connsiteY3395" fmla="*/ 6096048 h 6858054"/>
              <a:gd name="connsiteX3396" fmla="*/ 5562681 w 7631184"/>
              <a:gd name="connsiteY3396" fmla="*/ 6086279 h 6858054"/>
              <a:gd name="connsiteX3397" fmla="*/ 5562681 w 7631184"/>
              <a:gd name="connsiteY3397" fmla="*/ 6076510 h 6858054"/>
              <a:gd name="connsiteX3398" fmla="*/ 5552912 w 7631184"/>
              <a:gd name="connsiteY3398" fmla="*/ 6066740 h 6858054"/>
              <a:gd name="connsiteX3399" fmla="*/ 5552912 w 7631184"/>
              <a:gd name="connsiteY3399" fmla="*/ 6056971 h 6858054"/>
              <a:gd name="connsiteX3400" fmla="*/ 5543143 w 7631184"/>
              <a:gd name="connsiteY3400" fmla="*/ 6047202 h 6858054"/>
              <a:gd name="connsiteX3401" fmla="*/ 5513838 w 7631184"/>
              <a:gd name="connsiteY3401" fmla="*/ 5988586 h 6858054"/>
              <a:gd name="connsiteX3402" fmla="*/ 5504069 w 7631184"/>
              <a:gd name="connsiteY3402" fmla="*/ 5978817 h 6858054"/>
              <a:gd name="connsiteX3403" fmla="*/ 5504069 w 7631184"/>
              <a:gd name="connsiteY3403" fmla="*/ 5959278 h 6858054"/>
              <a:gd name="connsiteX3404" fmla="*/ 5504069 w 7631184"/>
              <a:gd name="connsiteY3404" fmla="*/ 5949509 h 6858054"/>
              <a:gd name="connsiteX3405" fmla="*/ 5494300 w 7631184"/>
              <a:gd name="connsiteY3405" fmla="*/ 5920201 h 6858054"/>
              <a:gd name="connsiteX3406" fmla="*/ 5484532 w 7631184"/>
              <a:gd name="connsiteY3406" fmla="*/ 5920201 h 6858054"/>
              <a:gd name="connsiteX3407" fmla="*/ 5455226 w 7631184"/>
              <a:gd name="connsiteY3407" fmla="*/ 5890893 h 6858054"/>
              <a:gd name="connsiteX3408" fmla="*/ 5464995 w 7631184"/>
              <a:gd name="connsiteY3408" fmla="*/ 5890893 h 6858054"/>
              <a:gd name="connsiteX3409" fmla="*/ 5464995 w 7631184"/>
              <a:gd name="connsiteY3409" fmla="*/ 5871354 h 6858054"/>
              <a:gd name="connsiteX3410" fmla="*/ 5455226 w 7631184"/>
              <a:gd name="connsiteY3410" fmla="*/ 5871354 h 6858054"/>
              <a:gd name="connsiteX3411" fmla="*/ 5445457 w 7631184"/>
              <a:gd name="connsiteY3411" fmla="*/ 5861585 h 6858054"/>
              <a:gd name="connsiteX3412" fmla="*/ 5435689 w 7631184"/>
              <a:gd name="connsiteY3412" fmla="*/ 5842046 h 6858054"/>
              <a:gd name="connsiteX3413" fmla="*/ 5435689 w 7631184"/>
              <a:gd name="connsiteY3413" fmla="*/ 5832277 h 6858054"/>
              <a:gd name="connsiteX3414" fmla="*/ 5425920 w 7631184"/>
              <a:gd name="connsiteY3414" fmla="*/ 5812738 h 6858054"/>
              <a:gd name="connsiteX3415" fmla="*/ 5425920 w 7631184"/>
              <a:gd name="connsiteY3415" fmla="*/ 5802969 h 6858054"/>
              <a:gd name="connsiteX3416" fmla="*/ 5425920 w 7631184"/>
              <a:gd name="connsiteY3416" fmla="*/ 5793200 h 6858054"/>
              <a:gd name="connsiteX3417" fmla="*/ 5416151 w 7631184"/>
              <a:gd name="connsiteY3417" fmla="*/ 5783430 h 6858054"/>
              <a:gd name="connsiteX3418" fmla="*/ 5396614 w 7631184"/>
              <a:gd name="connsiteY3418" fmla="*/ 5754122 h 6858054"/>
              <a:gd name="connsiteX3419" fmla="*/ 5367308 w 7631184"/>
              <a:gd name="connsiteY3419" fmla="*/ 5724815 h 6858054"/>
              <a:gd name="connsiteX3420" fmla="*/ 5357540 w 7631184"/>
              <a:gd name="connsiteY3420" fmla="*/ 5715045 h 6858054"/>
              <a:gd name="connsiteX3421" fmla="*/ 5338003 w 7631184"/>
              <a:gd name="connsiteY3421" fmla="*/ 5695507 h 6858054"/>
              <a:gd name="connsiteX3422" fmla="*/ 5318465 w 7631184"/>
              <a:gd name="connsiteY3422" fmla="*/ 5675968 h 6858054"/>
              <a:gd name="connsiteX3423" fmla="*/ 5318465 w 7631184"/>
              <a:gd name="connsiteY3423" fmla="*/ 5695507 h 6858054"/>
              <a:gd name="connsiteX3424" fmla="*/ 5328234 w 7631184"/>
              <a:gd name="connsiteY3424" fmla="*/ 5715045 h 6858054"/>
              <a:gd name="connsiteX3425" fmla="*/ 5338003 w 7631184"/>
              <a:gd name="connsiteY3425" fmla="*/ 5734584 h 6858054"/>
              <a:gd name="connsiteX3426" fmla="*/ 5347771 w 7631184"/>
              <a:gd name="connsiteY3426" fmla="*/ 5754122 h 6858054"/>
              <a:gd name="connsiteX3427" fmla="*/ 5357540 w 7631184"/>
              <a:gd name="connsiteY3427" fmla="*/ 5763892 h 6858054"/>
              <a:gd name="connsiteX3428" fmla="*/ 5367308 w 7631184"/>
              <a:gd name="connsiteY3428" fmla="*/ 5783430 h 6858054"/>
              <a:gd name="connsiteX3429" fmla="*/ 5377077 w 7631184"/>
              <a:gd name="connsiteY3429" fmla="*/ 5812738 h 6858054"/>
              <a:gd name="connsiteX3430" fmla="*/ 5416151 w 7631184"/>
              <a:gd name="connsiteY3430" fmla="*/ 5861585 h 6858054"/>
              <a:gd name="connsiteX3431" fmla="*/ 5416151 w 7631184"/>
              <a:gd name="connsiteY3431" fmla="*/ 5881123 h 6858054"/>
              <a:gd name="connsiteX3432" fmla="*/ 5435689 w 7631184"/>
              <a:gd name="connsiteY3432" fmla="*/ 5910431 h 6858054"/>
              <a:gd name="connsiteX3433" fmla="*/ 5445457 w 7631184"/>
              <a:gd name="connsiteY3433" fmla="*/ 5929970 h 6858054"/>
              <a:gd name="connsiteX3434" fmla="*/ 5445457 w 7631184"/>
              <a:gd name="connsiteY3434" fmla="*/ 5939739 h 6858054"/>
              <a:gd name="connsiteX3435" fmla="*/ 5455226 w 7631184"/>
              <a:gd name="connsiteY3435" fmla="*/ 5959278 h 6858054"/>
              <a:gd name="connsiteX3436" fmla="*/ 5474763 w 7631184"/>
              <a:gd name="connsiteY3436" fmla="*/ 5988586 h 6858054"/>
              <a:gd name="connsiteX3437" fmla="*/ 5494300 w 7631184"/>
              <a:gd name="connsiteY3437" fmla="*/ 6017894 h 6858054"/>
              <a:gd name="connsiteX3438" fmla="*/ 5513838 w 7631184"/>
              <a:gd name="connsiteY3438" fmla="*/ 6066740 h 6858054"/>
              <a:gd name="connsiteX3439" fmla="*/ 5533375 w 7631184"/>
              <a:gd name="connsiteY3439" fmla="*/ 6105818 h 6858054"/>
              <a:gd name="connsiteX3440" fmla="*/ 5533375 w 7631184"/>
              <a:gd name="connsiteY3440" fmla="*/ 6115587 h 6858054"/>
              <a:gd name="connsiteX3441" fmla="*/ 5562681 w 7631184"/>
              <a:gd name="connsiteY3441" fmla="*/ 6174203 h 6858054"/>
              <a:gd name="connsiteX3442" fmla="*/ 5572449 w 7631184"/>
              <a:gd name="connsiteY3442" fmla="*/ 6183972 h 6858054"/>
              <a:gd name="connsiteX3443" fmla="*/ 5582218 w 7631184"/>
              <a:gd name="connsiteY3443" fmla="*/ 6203511 h 6858054"/>
              <a:gd name="connsiteX3444" fmla="*/ 5591986 w 7631184"/>
              <a:gd name="connsiteY3444" fmla="*/ 6213280 h 6858054"/>
              <a:gd name="connsiteX3445" fmla="*/ 5601755 w 7631184"/>
              <a:gd name="connsiteY3445" fmla="*/ 6242588 h 6858054"/>
              <a:gd name="connsiteX3446" fmla="*/ 5611524 w 7631184"/>
              <a:gd name="connsiteY3446" fmla="*/ 6262126 h 6858054"/>
              <a:gd name="connsiteX3447" fmla="*/ 5621292 w 7631184"/>
              <a:gd name="connsiteY3447" fmla="*/ 6291434 h 6858054"/>
              <a:gd name="connsiteX3448" fmla="*/ 5631061 w 7631184"/>
              <a:gd name="connsiteY3448" fmla="*/ 6320742 h 6858054"/>
              <a:gd name="connsiteX3449" fmla="*/ 5640830 w 7631184"/>
              <a:gd name="connsiteY3449" fmla="*/ 6330512 h 6858054"/>
              <a:gd name="connsiteX3450" fmla="*/ 5640830 w 7631184"/>
              <a:gd name="connsiteY3450" fmla="*/ 6350050 h 6858054"/>
              <a:gd name="connsiteX3451" fmla="*/ 5660367 w 7631184"/>
              <a:gd name="connsiteY3451" fmla="*/ 6379358 h 6858054"/>
              <a:gd name="connsiteX3452" fmla="*/ 5679904 w 7631184"/>
              <a:gd name="connsiteY3452" fmla="*/ 6418435 h 6858054"/>
              <a:gd name="connsiteX3453" fmla="*/ 5679904 w 7631184"/>
              <a:gd name="connsiteY3453" fmla="*/ 6437974 h 6858054"/>
              <a:gd name="connsiteX3454" fmla="*/ 5679904 w 7631184"/>
              <a:gd name="connsiteY3454" fmla="*/ 6467282 h 6858054"/>
              <a:gd name="connsiteX3455" fmla="*/ 5689673 w 7631184"/>
              <a:gd name="connsiteY3455" fmla="*/ 6486821 h 6858054"/>
              <a:gd name="connsiteX3456" fmla="*/ 5689673 w 7631184"/>
              <a:gd name="connsiteY3456" fmla="*/ 6496590 h 6858054"/>
              <a:gd name="connsiteX3457" fmla="*/ 5709210 w 7631184"/>
              <a:gd name="connsiteY3457" fmla="*/ 6545436 h 6858054"/>
              <a:gd name="connsiteX3458" fmla="*/ 5718978 w 7631184"/>
              <a:gd name="connsiteY3458" fmla="*/ 6555206 h 6858054"/>
              <a:gd name="connsiteX3459" fmla="*/ 5738516 w 7631184"/>
              <a:gd name="connsiteY3459" fmla="*/ 6623591 h 6858054"/>
              <a:gd name="connsiteX3460" fmla="*/ 5718978 w 7631184"/>
              <a:gd name="connsiteY3460" fmla="*/ 6574744 h 6858054"/>
              <a:gd name="connsiteX3461" fmla="*/ 5709210 w 7631184"/>
              <a:gd name="connsiteY3461" fmla="*/ 6564975 h 6858054"/>
              <a:gd name="connsiteX3462" fmla="*/ 5699441 w 7631184"/>
              <a:gd name="connsiteY3462" fmla="*/ 6555206 h 6858054"/>
              <a:gd name="connsiteX3463" fmla="*/ 5689673 w 7631184"/>
              <a:gd name="connsiteY3463" fmla="*/ 6545436 h 6858054"/>
              <a:gd name="connsiteX3464" fmla="*/ 5689673 w 7631184"/>
              <a:gd name="connsiteY3464" fmla="*/ 6535667 h 6858054"/>
              <a:gd name="connsiteX3465" fmla="*/ 5679904 w 7631184"/>
              <a:gd name="connsiteY3465" fmla="*/ 6545436 h 6858054"/>
              <a:gd name="connsiteX3466" fmla="*/ 5679904 w 7631184"/>
              <a:gd name="connsiteY3466" fmla="*/ 6584514 h 6858054"/>
              <a:gd name="connsiteX3467" fmla="*/ 5679904 w 7631184"/>
              <a:gd name="connsiteY3467" fmla="*/ 6604052 h 6858054"/>
              <a:gd name="connsiteX3468" fmla="*/ 5689673 w 7631184"/>
              <a:gd name="connsiteY3468" fmla="*/ 6623591 h 6858054"/>
              <a:gd name="connsiteX3469" fmla="*/ 5699441 w 7631184"/>
              <a:gd name="connsiteY3469" fmla="*/ 6672437 h 6858054"/>
              <a:gd name="connsiteX3470" fmla="*/ 5689673 w 7631184"/>
              <a:gd name="connsiteY3470" fmla="*/ 6643129 h 6858054"/>
              <a:gd name="connsiteX3471" fmla="*/ 5689673 w 7631184"/>
              <a:gd name="connsiteY3471" fmla="*/ 6633360 h 6858054"/>
              <a:gd name="connsiteX3472" fmla="*/ 5679904 w 7631184"/>
              <a:gd name="connsiteY3472" fmla="*/ 6613822 h 6858054"/>
              <a:gd name="connsiteX3473" fmla="*/ 5670135 w 7631184"/>
              <a:gd name="connsiteY3473" fmla="*/ 6594283 h 6858054"/>
              <a:gd name="connsiteX3474" fmla="*/ 5660367 w 7631184"/>
              <a:gd name="connsiteY3474" fmla="*/ 6574744 h 6858054"/>
              <a:gd name="connsiteX3475" fmla="*/ 5640830 w 7631184"/>
              <a:gd name="connsiteY3475" fmla="*/ 6555206 h 6858054"/>
              <a:gd name="connsiteX3476" fmla="*/ 5621292 w 7631184"/>
              <a:gd name="connsiteY3476" fmla="*/ 6506359 h 6858054"/>
              <a:gd name="connsiteX3477" fmla="*/ 5611524 w 7631184"/>
              <a:gd name="connsiteY3477" fmla="*/ 6486821 h 6858054"/>
              <a:gd name="connsiteX3478" fmla="*/ 5601755 w 7631184"/>
              <a:gd name="connsiteY3478" fmla="*/ 6477051 h 6858054"/>
              <a:gd name="connsiteX3479" fmla="*/ 5601755 w 7631184"/>
              <a:gd name="connsiteY3479" fmla="*/ 6457513 h 6858054"/>
              <a:gd name="connsiteX3480" fmla="*/ 5591986 w 7631184"/>
              <a:gd name="connsiteY3480" fmla="*/ 6428205 h 6858054"/>
              <a:gd name="connsiteX3481" fmla="*/ 5572449 w 7631184"/>
              <a:gd name="connsiteY3481" fmla="*/ 6398897 h 6858054"/>
              <a:gd name="connsiteX3482" fmla="*/ 5572449 w 7631184"/>
              <a:gd name="connsiteY3482" fmla="*/ 6389127 h 6858054"/>
              <a:gd name="connsiteX3483" fmla="*/ 5562681 w 7631184"/>
              <a:gd name="connsiteY3483" fmla="*/ 6379358 h 6858054"/>
              <a:gd name="connsiteX3484" fmla="*/ 5552912 w 7631184"/>
              <a:gd name="connsiteY3484" fmla="*/ 6359820 h 6858054"/>
              <a:gd name="connsiteX3485" fmla="*/ 5533375 w 7631184"/>
              <a:gd name="connsiteY3485" fmla="*/ 6330512 h 6858054"/>
              <a:gd name="connsiteX3486" fmla="*/ 5533375 w 7631184"/>
              <a:gd name="connsiteY3486" fmla="*/ 6320742 h 6858054"/>
              <a:gd name="connsiteX3487" fmla="*/ 5494300 w 7631184"/>
              <a:gd name="connsiteY3487" fmla="*/ 6262126 h 6858054"/>
              <a:gd name="connsiteX3488" fmla="*/ 5464995 w 7631184"/>
              <a:gd name="connsiteY3488" fmla="*/ 6223049 h 6858054"/>
              <a:gd name="connsiteX3489" fmla="*/ 5455226 w 7631184"/>
              <a:gd name="connsiteY3489" fmla="*/ 6213280 h 6858054"/>
              <a:gd name="connsiteX3490" fmla="*/ 5435689 w 7631184"/>
              <a:gd name="connsiteY3490" fmla="*/ 6183972 h 6858054"/>
              <a:gd name="connsiteX3491" fmla="*/ 5435689 w 7631184"/>
              <a:gd name="connsiteY3491" fmla="*/ 6193741 h 6858054"/>
              <a:gd name="connsiteX3492" fmla="*/ 5435689 w 7631184"/>
              <a:gd name="connsiteY3492" fmla="*/ 6203511 h 6858054"/>
              <a:gd name="connsiteX3493" fmla="*/ 5435689 w 7631184"/>
              <a:gd name="connsiteY3493" fmla="*/ 6213280 h 6858054"/>
              <a:gd name="connsiteX3494" fmla="*/ 5416151 w 7631184"/>
              <a:gd name="connsiteY3494" fmla="*/ 6174203 h 6858054"/>
              <a:gd name="connsiteX3495" fmla="*/ 5396614 w 7631184"/>
              <a:gd name="connsiteY3495" fmla="*/ 6135125 h 6858054"/>
              <a:gd name="connsiteX3496" fmla="*/ 5386846 w 7631184"/>
              <a:gd name="connsiteY3496" fmla="*/ 6125356 h 6858054"/>
              <a:gd name="connsiteX3497" fmla="*/ 5386846 w 7631184"/>
              <a:gd name="connsiteY3497" fmla="*/ 6115587 h 6858054"/>
              <a:gd name="connsiteX3498" fmla="*/ 5377077 w 7631184"/>
              <a:gd name="connsiteY3498" fmla="*/ 6105818 h 6858054"/>
              <a:gd name="connsiteX3499" fmla="*/ 5367308 w 7631184"/>
              <a:gd name="connsiteY3499" fmla="*/ 6086279 h 6858054"/>
              <a:gd name="connsiteX3500" fmla="*/ 5338003 w 7631184"/>
              <a:gd name="connsiteY3500" fmla="*/ 6017894 h 6858054"/>
              <a:gd name="connsiteX3501" fmla="*/ 5318465 w 7631184"/>
              <a:gd name="connsiteY3501" fmla="*/ 5988586 h 6858054"/>
              <a:gd name="connsiteX3502" fmla="*/ 5298928 w 7631184"/>
              <a:gd name="connsiteY3502" fmla="*/ 5969047 h 6858054"/>
              <a:gd name="connsiteX3503" fmla="*/ 5289160 w 7631184"/>
              <a:gd name="connsiteY3503" fmla="*/ 5959278 h 6858054"/>
              <a:gd name="connsiteX3504" fmla="*/ 5289160 w 7631184"/>
              <a:gd name="connsiteY3504" fmla="*/ 5949509 h 6858054"/>
              <a:gd name="connsiteX3505" fmla="*/ 5289160 w 7631184"/>
              <a:gd name="connsiteY3505" fmla="*/ 5939739 h 6858054"/>
              <a:gd name="connsiteX3506" fmla="*/ 5269622 w 7631184"/>
              <a:gd name="connsiteY3506" fmla="*/ 5929970 h 6858054"/>
              <a:gd name="connsiteX3507" fmla="*/ 5259854 w 7631184"/>
              <a:gd name="connsiteY3507" fmla="*/ 5900662 h 6858054"/>
              <a:gd name="connsiteX3508" fmla="*/ 5250085 w 7631184"/>
              <a:gd name="connsiteY3508" fmla="*/ 5881123 h 6858054"/>
              <a:gd name="connsiteX3509" fmla="*/ 5259854 w 7631184"/>
              <a:gd name="connsiteY3509" fmla="*/ 5881123 h 6858054"/>
              <a:gd name="connsiteX3510" fmla="*/ 5220779 w 7631184"/>
              <a:gd name="connsiteY3510" fmla="*/ 5822508 h 6858054"/>
              <a:gd name="connsiteX3511" fmla="*/ 5211011 w 7631184"/>
              <a:gd name="connsiteY3511" fmla="*/ 5783430 h 6858054"/>
              <a:gd name="connsiteX3512" fmla="*/ 5201242 w 7631184"/>
              <a:gd name="connsiteY3512" fmla="*/ 5773661 h 6858054"/>
              <a:gd name="connsiteX3513" fmla="*/ 5181705 w 7631184"/>
              <a:gd name="connsiteY3513" fmla="*/ 5744353 h 6858054"/>
              <a:gd name="connsiteX3514" fmla="*/ 5162168 w 7631184"/>
              <a:gd name="connsiteY3514" fmla="*/ 5715045 h 6858054"/>
              <a:gd name="connsiteX3515" fmla="*/ 5152399 w 7631184"/>
              <a:gd name="connsiteY3515" fmla="*/ 5705276 h 6858054"/>
              <a:gd name="connsiteX3516" fmla="*/ 5142630 w 7631184"/>
              <a:gd name="connsiteY3516" fmla="*/ 5695507 h 6858054"/>
              <a:gd name="connsiteX3517" fmla="*/ 5142630 w 7631184"/>
              <a:gd name="connsiteY3517" fmla="*/ 5705276 h 6858054"/>
              <a:gd name="connsiteX3518" fmla="*/ 5142630 w 7631184"/>
              <a:gd name="connsiteY3518" fmla="*/ 5715045 h 6858054"/>
              <a:gd name="connsiteX3519" fmla="*/ 5152399 w 7631184"/>
              <a:gd name="connsiteY3519" fmla="*/ 5724815 h 6858054"/>
              <a:gd name="connsiteX3520" fmla="*/ 5171936 w 7631184"/>
              <a:gd name="connsiteY3520" fmla="*/ 5754122 h 6858054"/>
              <a:gd name="connsiteX3521" fmla="*/ 5191473 w 7631184"/>
              <a:gd name="connsiteY3521" fmla="*/ 5783430 h 6858054"/>
              <a:gd name="connsiteX3522" fmla="*/ 5191473 w 7631184"/>
              <a:gd name="connsiteY3522" fmla="*/ 5802969 h 6858054"/>
              <a:gd name="connsiteX3523" fmla="*/ 5201242 w 7631184"/>
              <a:gd name="connsiteY3523" fmla="*/ 5812738 h 6858054"/>
              <a:gd name="connsiteX3524" fmla="*/ 5201242 w 7631184"/>
              <a:gd name="connsiteY3524" fmla="*/ 5822508 h 6858054"/>
              <a:gd name="connsiteX3525" fmla="*/ 5259854 w 7631184"/>
              <a:gd name="connsiteY3525" fmla="*/ 5910431 h 6858054"/>
              <a:gd name="connsiteX3526" fmla="*/ 5279391 w 7631184"/>
              <a:gd name="connsiteY3526" fmla="*/ 5949509 h 6858054"/>
              <a:gd name="connsiteX3527" fmla="*/ 5289160 w 7631184"/>
              <a:gd name="connsiteY3527" fmla="*/ 5978817 h 6858054"/>
              <a:gd name="connsiteX3528" fmla="*/ 5298928 w 7631184"/>
              <a:gd name="connsiteY3528" fmla="*/ 5998355 h 6858054"/>
              <a:gd name="connsiteX3529" fmla="*/ 5308697 w 7631184"/>
              <a:gd name="connsiteY3529" fmla="*/ 6017894 h 6858054"/>
              <a:gd name="connsiteX3530" fmla="*/ 5328234 w 7631184"/>
              <a:gd name="connsiteY3530" fmla="*/ 6047202 h 6858054"/>
              <a:gd name="connsiteX3531" fmla="*/ 5338003 w 7631184"/>
              <a:gd name="connsiteY3531" fmla="*/ 6076510 h 6858054"/>
              <a:gd name="connsiteX3532" fmla="*/ 5338003 w 7631184"/>
              <a:gd name="connsiteY3532" fmla="*/ 6086279 h 6858054"/>
              <a:gd name="connsiteX3533" fmla="*/ 5347771 w 7631184"/>
              <a:gd name="connsiteY3533" fmla="*/ 6096048 h 6858054"/>
              <a:gd name="connsiteX3534" fmla="*/ 5347771 w 7631184"/>
              <a:gd name="connsiteY3534" fmla="*/ 6105818 h 6858054"/>
              <a:gd name="connsiteX3535" fmla="*/ 5357540 w 7631184"/>
              <a:gd name="connsiteY3535" fmla="*/ 6125356 h 6858054"/>
              <a:gd name="connsiteX3536" fmla="*/ 5377077 w 7631184"/>
              <a:gd name="connsiteY3536" fmla="*/ 6154664 h 6858054"/>
              <a:gd name="connsiteX3537" fmla="*/ 5396614 w 7631184"/>
              <a:gd name="connsiteY3537" fmla="*/ 6193741 h 6858054"/>
              <a:gd name="connsiteX3538" fmla="*/ 5406383 w 7631184"/>
              <a:gd name="connsiteY3538" fmla="*/ 6213280 h 6858054"/>
              <a:gd name="connsiteX3539" fmla="*/ 5416151 w 7631184"/>
              <a:gd name="connsiteY3539" fmla="*/ 6232819 h 6858054"/>
              <a:gd name="connsiteX3540" fmla="*/ 5445457 w 7631184"/>
              <a:gd name="connsiteY3540" fmla="*/ 6281665 h 6858054"/>
              <a:gd name="connsiteX3541" fmla="*/ 5474763 w 7631184"/>
              <a:gd name="connsiteY3541" fmla="*/ 6340281 h 6858054"/>
              <a:gd name="connsiteX3542" fmla="*/ 5494300 w 7631184"/>
              <a:gd name="connsiteY3542" fmla="*/ 6389127 h 6858054"/>
              <a:gd name="connsiteX3543" fmla="*/ 5523606 w 7631184"/>
              <a:gd name="connsiteY3543" fmla="*/ 6437974 h 6858054"/>
              <a:gd name="connsiteX3544" fmla="*/ 5552912 w 7631184"/>
              <a:gd name="connsiteY3544" fmla="*/ 6486821 h 6858054"/>
              <a:gd name="connsiteX3545" fmla="*/ 5562681 w 7631184"/>
              <a:gd name="connsiteY3545" fmla="*/ 6525898 h 6858054"/>
              <a:gd name="connsiteX3546" fmla="*/ 5552912 w 7631184"/>
              <a:gd name="connsiteY3546" fmla="*/ 6506359 h 6858054"/>
              <a:gd name="connsiteX3547" fmla="*/ 5523606 w 7631184"/>
              <a:gd name="connsiteY3547" fmla="*/ 6447743 h 6858054"/>
              <a:gd name="connsiteX3548" fmla="*/ 5513838 w 7631184"/>
              <a:gd name="connsiteY3548" fmla="*/ 6437974 h 6858054"/>
              <a:gd name="connsiteX3549" fmla="*/ 5484532 w 7631184"/>
              <a:gd name="connsiteY3549" fmla="*/ 6389127 h 6858054"/>
              <a:gd name="connsiteX3550" fmla="*/ 5484532 w 7631184"/>
              <a:gd name="connsiteY3550" fmla="*/ 6379358 h 6858054"/>
              <a:gd name="connsiteX3551" fmla="*/ 5474763 w 7631184"/>
              <a:gd name="connsiteY3551" fmla="*/ 6359820 h 6858054"/>
              <a:gd name="connsiteX3552" fmla="*/ 5455226 w 7631184"/>
              <a:gd name="connsiteY3552" fmla="*/ 6320742 h 6858054"/>
              <a:gd name="connsiteX3553" fmla="*/ 5445457 w 7631184"/>
              <a:gd name="connsiteY3553" fmla="*/ 6310973 h 6858054"/>
              <a:gd name="connsiteX3554" fmla="*/ 5416151 w 7631184"/>
              <a:gd name="connsiteY3554" fmla="*/ 6271896 h 6858054"/>
              <a:gd name="connsiteX3555" fmla="*/ 5410046 w 7631184"/>
              <a:gd name="connsiteY3555" fmla="*/ 6257242 h 6858054"/>
              <a:gd name="connsiteX3556" fmla="*/ 5400288 w 7631184"/>
              <a:gd name="connsiteY3556" fmla="*/ 6246596 h 6858054"/>
              <a:gd name="connsiteX3557" fmla="*/ 5396614 w 7631184"/>
              <a:gd name="connsiteY3557" fmla="*/ 6232819 h 6858054"/>
              <a:gd name="connsiteX3558" fmla="*/ 5396614 w 7631184"/>
              <a:gd name="connsiteY3558" fmla="*/ 6242588 h 6858054"/>
              <a:gd name="connsiteX3559" fmla="*/ 5400288 w 7631184"/>
              <a:gd name="connsiteY3559" fmla="*/ 6246596 h 6858054"/>
              <a:gd name="connsiteX3560" fmla="*/ 5401498 w 7631184"/>
              <a:gd name="connsiteY3560" fmla="*/ 6251136 h 6858054"/>
              <a:gd name="connsiteX3561" fmla="*/ 5406383 w 7631184"/>
              <a:gd name="connsiteY3561" fmla="*/ 6262126 h 6858054"/>
              <a:gd name="connsiteX3562" fmla="*/ 5406383 w 7631184"/>
              <a:gd name="connsiteY3562" fmla="*/ 6271896 h 6858054"/>
              <a:gd name="connsiteX3563" fmla="*/ 5416151 w 7631184"/>
              <a:gd name="connsiteY3563" fmla="*/ 6301204 h 6858054"/>
              <a:gd name="connsiteX3564" fmla="*/ 5445457 w 7631184"/>
              <a:gd name="connsiteY3564" fmla="*/ 6369589 h 6858054"/>
              <a:gd name="connsiteX3565" fmla="*/ 5464995 w 7631184"/>
              <a:gd name="connsiteY3565" fmla="*/ 6398897 h 6858054"/>
              <a:gd name="connsiteX3566" fmla="*/ 5469879 w 7631184"/>
              <a:gd name="connsiteY3566" fmla="*/ 6413551 h 6858054"/>
              <a:gd name="connsiteX3567" fmla="*/ 5466216 w 7631184"/>
              <a:gd name="connsiteY3567" fmla="*/ 6409887 h 6858054"/>
              <a:gd name="connsiteX3568" fmla="*/ 5464995 w 7631184"/>
              <a:gd name="connsiteY3568" fmla="*/ 6408666 h 6858054"/>
              <a:gd name="connsiteX3569" fmla="*/ 5474763 w 7631184"/>
              <a:gd name="connsiteY3569" fmla="*/ 6437974 h 6858054"/>
              <a:gd name="connsiteX3570" fmla="*/ 5484532 w 7631184"/>
              <a:gd name="connsiteY3570" fmla="*/ 6477051 h 6858054"/>
              <a:gd name="connsiteX3571" fmla="*/ 5494300 w 7631184"/>
              <a:gd name="connsiteY3571" fmla="*/ 6496590 h 6858054"/>
              <a:gd name="connsiteX3572" fmla="*/ 5504069 w 7631184"/>
              <a:gd name="connsiteY3572" fmla="*/ 6506359 h 6858054"/>
              <a:gd name="connsiteX3573" fmla="*/ 5504069 w 7631184"/>
              <a:gd name="connsiteY3573" fmla="*/ 6525898 h 6858054"/>
              <a:gd name="connsiteX3574" fmla="*/ 5513838 w 7631184"/>
              <a:gd name="connsiteY3574" fmla="*/ 6535667 h 6858054"/>
              <a:gd name="connsiteX3575" fmla="*/ 5533375 w 7631184"/>
              <a:gd name="connsiteY3575" fmla="*/ 6574744 h 6858054"/>
              <a:gd name="connsiteX3576" fmla="*/ 5533375 w 7631184"/>
              <a:gd name="connsiteY3576" fmla="*/ 6594283 h 6858054"/>
              <a:gd name="connsiteX3577" fmla="*/ 5562681 w 7631184"/>
              <a:gd name="connsiteY3577" fmla="*/ 6652899 h 6858054"/>
              <a:gd name="connsiteX3578" fmla="*/ 5562681 w 7631184"/>
              <a:gd name="connsiteY3578" fmla="*/ 6662668 h 6858054"/>
              <a:gd name="connsiteX3579" fmla="*/ 5572449 w 7631184"/>
              <a:gd name="connsiteY3579" fmla="*/ 6672437 h 6858054"/>
              <a:gd name="connsiteX3580" fmla="*/ 5601755 w 7631184"/>
              <a:gd name="connsiteY3580" fmla="*/ 6750592 h 6858054"/>
              <a:gd name="connsiteX3581" fmla="*/ 5631061 w 7631184"/>
              <a:gd name="connsiteY3581" fmla="*/ 6818977 h 6858054"/>
              <a:gd name="connsiteX3582" fmla="*/ 5640830 w 7631184"/>
              <a:gd name="connsiteY3582" fmla="*/ 6848285 h 6858054"/>
              <a:gd name="connsiteX3583" fmla="*/ 5640830 w 7631184"/>
              <a:gd name="connsiteY3583" fmla="*/ 6858054 h 6858054"/>
              <a:gd name="connsiteX3584" fmla="*/ 5631061 w 7631184"/>
              <a:gd name="connsiteY3584" fmla="*/ 6838516 h 6858054"/>
              <a:gd name="connsiteX3585" fmla="*/ 5611524 w 7631184"/>
              <a:gd name="connsiteY3585" fmla="*/ 6809208 h 6858054"/>
              <a:gd name="connsiteX3586" fmla="*/ 5582218 w 7631184"/>
              <a:gd name="connsiteY3586" fmla="*/ 6740823 h 6858054"/>
              <a:gd name="connsiteX3587" fmla="*/ 5572449 w 7631184"/>
              <a:gd name="connsiteY3587" fmla="*/ 6711515 h 6858054"/>
              <a:gd name="connsiteX3588" fmla="*/ 5562681 w 7631184"/>
              <a:gd name="connsiteY3588" fmla="*/ 6682207 h 6858054"/>
              <a:gd name="connsiteX3589" fmla="*/ 5552912 w 7631184"/>
              <a:gd name="connsiteY3589" fmla="*/ 6672437 h 6858054"/>
              <a:gd name="connsiteX3590" fmla="*/ 5543143 w 7631184"/>
              <a:gd name="connsiteY3590" fmla="*/ 6652899 h 6858054"/>
              <a:gd name="connsiteX3591" fmla="*/ 5543143 w 7631184"/>
              <a:gd name="connsiteY3591" fmla="*/ 6633360 h 6858054"/>
              <a:gd name="connsiteX3592" fmla="*/ 5523606 w 7631184"/>
              <a:gd name="connsiteY3592" fmla="*/ 6604052 h 6858054"/>
              <a:gd name="connsiteX3593" fmla="*/ 5513838 w 7631184"/>
              <a:gd name="connsiteY3593" fmla="*/ 6574744 h 6858054"/>
              <a:gd name="connsiteX3594" fmla="*/ 5504069 w 7631184"/>
              <a:gd name="connsiteY3594" fmla="*/ 6564975 h 6858054"/>
              <a:gd name="connsiteX3595" fmla="*/ 5504069 w 7631184"/>
              <a:gd name="connsiteY3595" fmla="*/ 6555206 h 6858054"/>
              <a:gd name="connsiteX3596" fmla="*/ 5494300 w 7631184"/>
              <a:gd name="connsiteY3596" fmla="*/ 6535667 h 6858054"/>
              <a:gd name="connsiteX3597" fmla="*/ 5484532 w 7631184"/>
              <a:gd name="connsiteY3597" fmla="*/ 6516128 h 6858054"/>
              <a:gd name="connsiteX3598" fmla="*/ 5474763 w 7631184"/>
              <a:gd name="connsiteY3598" fmla="*/ 6496590 h 6858054"/>
              <a:gd name="connsiteX3599" fmla="*/ 5455226 w 7631184"/>
              <a:gd name="connsiteY3599" fmla="*/ 6457513 h 6858054"/>
              <a:gd name="connsiteX3600" fmla="*/ 5445457 w 7631184"/>
              <a:gd name="connsiteY3600" fmla="*/ 6447743 h 6858054"/>
              <a:gd name="connsiteX3601" fmla="*/ 5435689 w 7631184"/>
              <a:gd name="connsiteY3601" fmla="*/ 6428205 h 6858054"/>
              <a:gd name="connsiteX3602" fmla="*/ 5435689 w 7631184"/>
              <a:gd name="connsiteY3602" fmla="*/ 6418435 h 6858054"/>
              <a:gd name="connsiteX3603" fmla="*/ 5425920 w 7631184"/>
              <a:gd name="connsiteY3603" fmla="*/ 6408666 h 6858054"/>
              <a:gd name="connsiteX3604" fmla="*/ 5406383 w 7631184"/>
              <a:gd name="connsiteY3604" fmla="*/ 6379358 h 6858054"/>
              <a:gd name="connsiteX3605" fmla="*/ 5386846 w 7631184"/>
              <a:gd name="connsiteY3605" fmla="*/ 6340281 h 6858054"/>
              <a:gd name="connsiteX3606" fmla="*/ 5357540 w 7631184"/>
              <a:gd name="connsiteY3606" fmla="*/ 6281665 h 6858054"/>
              <a:gd name="connsiteX3607" fmla="*/ 5328234 w 7631184"/>
              <a:gd name="connsiteY3607" fmla="*/ 6232819 h 6858054"/>
              <a:gd name="connsiteX3608" fmla="*/ 5328234 w 7631184"/>
              <a:gd name="connsiteY3608" fmla="*/ 6223049 h 6858054"/>
              <a:gd name="connsiteX3609" fmla="*/ 5318465 w 7631184"/>
              <a:gd name="connsiteY3609" fmla="*/ 6203511 h 6858054"/>
              <a:gd name="connsiteX3610" fmla="*/ 5298928 w 7631184"/>
              <a:gd name="connsiteY3610" fmla="*/ 6174203 h 6858054"/>
              <a:gd name="connsiteX3611" fmla="*/ 5259854 w 7631184"/>
              <a:gd name="connsiteY3611" fmla="*/ 6105818 h 6858054"/>
              <a:gd name="connsiteX3612" fmla="*/ 5269622 w 7631184"/>
              <a:gd name="connsiteY3612" fmla="*/ 6125356 h 6858054"/>
              <a:gd name="connsiteX3613" fmla="*/ 5250085 w 7631184"/>
              <a:gd name="connsiteY3613" fmla="*/ 6086279 h 6858054"/>
              <a:gd name="connsiteX3614" fmla="*/ 5240316 w 7631184"/>
              <a:gd name="connsiteY3614" fmla="*/ 6066740 h 6858054"/>
              <a:gd name="connsiteX3615" fmla="*/ 5230548 w 7631184"/>
              <a:gd name="connsiteY3615" fmla="*/ 6037432 h 6858054"/>
              <a:gd name="connsiteX3616" fmla="*/ 5220779 w 7631184"/>
              <a:gd name="connsiteY3616" fmla="*/ 6017894 h 6858054"/>
              <a:gd name="connsiteX3617" fmla="*/ 5211011 w 7631184"/>
              <a:gd name="connsiteY3617" fmla="*/ 6008124 h 6858054"/>
              <a:gd name="connsiteX3618" fmla="*/ 5191473 w 7631184"/>
              <a:gd name="connsiteY3618" fmla="*/ 5959278 h 6858054"/>
              <a:gd name="connsiteX3619" fmla="*/ 5171936 w 7631184"/>
              <a:gd name="connsiteY3619" fmla="*/ 5939739 h 6858054"/>
              <a:gd name="connsiteX3620" fmla="*/ 5162168 w 7631184"/>
              <a:gd name="connsiteY3620" fmla="*/ 5929970 h 6858054"/>
              <a:gd name="connsiteX3621" fmla="*/ 5152399 w 7631184"/>
              <a:gd name="connsiteY3621" fmla="*/ 5920201 h 6858054"/>
              <a:gd name="connsiteX3622" fmla="*/ 5142630 w 7631184"/>
              <a:gd name="connsiteY3622" fmla="*/ 5920201 h 6858054"/>
              <a:gd name="connsiteX3623" fmla="*/ 5132862 w 7631184"/>
              <a:gd name="connsiteY3623" fmla="*/ 5910431 h 6858054"/>
              <a:gd name="connsiteX3624" fmla="*/ 5132862 w 7631184"/>
              <a:gd name="connsiteY3624" fmla="*/ 5890893 h 6858054"/>
              <a:gd name="connsiteX3625" fmla="*/ 5113325 w 7631184"/>
              <a:gd name="connsiteY3625" fmla="*/ 5851816 h 6858054"/>
              <a:gd name="connsiteX3626" fmla="*/ 5093787 w 7631184"/>
              <a:gd name="connsiteY3626" fmla="*/ 5832277 h 6858054"/>
              <a:gd name="connsiteX3627" fmla="*/ 5084019 w 7631184"/>
              <a:gd name="connsiteY3627" fmla="*/ 5812738 h 6858054"/>
              <a:gd name="connsiteX3628" fmla="*/ 5074250 w 7631184"/>
              <a:gd name="connsiteY3628" fmla="*/ 5802969 h 6858054"/>
              <a:gd name="connsiteX3629" fmla="*/ 5064481 w 7631184"/>
              <a:gd name="connsiteY3629" fmla="*/ 5783430 h 6858054"/>
              <a:gd name="connsiteX3630" fmla="*/ 5025407 w 7631184"/>
              <a:gd name="connsiteY3630" fmla="*/ 5734584 h 6858054"/>
              <a:gd name="connsiteX3631" fmla="*/ 5015638 w 7631184"/>
              <a:gd name="connsiteY3631" fmla="*/ 5734584 h 6858054"/>
              <a:gd name="connsiteX3632" fmla="*/ 5015638 w 7631184"/>
              <a:gd name="connsiteY3632" fmla="*/ 5763892 h 6858054"/>
              <a:gd name="connsiteX3633" fmla="*/ 5025407 w 7631184"/>
              <a:gd name="connsiteY3633" fmla="*/ 5773661 h 6858054"/>
              <a:gd name="connsiteX3634" fmla="*/ 5025407 w 7631184"/>
              <a:gd name="connsiteY3634" fmla="*/ 5783430 h 6858054"/>
              <a:gd name="connsiteX3635" fmla="*/ 5035176 w 7631184"/>
              <a:gd name="connsiteY3635" fmla="*/ 5802969 h 6858054"/>
              <a:gd name="connsiteX3636" fmla="*/ 5044944 w 7631184"/>
              <a:gd name="connsiteY3636" fmla="*/ 5812738 h 6858054"/>
              <a:gd name="connsiteX3637" fmla="*/ 5054713 w 7631184"/>
              <a:gd name="connsiteY3637" fmla="*/ 5832277 h 6858054"/>
              <a:gd name="connsiteX3638" fmla="*/ 5084019 w 7631184"/>
              <a:gd name="connsiteY3638" fmla="*/ 5890893 h 6858054"/>
              <a:gd name="connsiteX3639" fmla="*/ 5093787 w 7631184"/>
              <a:gd name="connsiteY3639" fmla="*/ 5910431 h 6858054"/>
              <a:gd name="connsiteX3640" fmla="*/ 5113325 w 7631184"/>
              <a:gd name="connsiteY3640" fmla="*/ 5920201 h 6858054"/>
              <a:gd name="connsiteX3641" fmla="*/ 5113325 w 7631184"/>
              <a:gd name="connsiteY3641" fmla="*/ 5910431 h 6858054"/>
              <a:gd name="connsiteX3642" fmla="*/ 5123093 w 7631184"/>
              <a:gd name="connsiteY3642" fmla="*/ 5920201 h 6858054"/>
              <a:gd name="connsiteX3643" fmla="*/ 5162168 w 7631184"/>
              <a:gd name="connsiteY3643" fmla="*/ 5998355 h 6858054"/>
              <a:gd name="connsiteX3644" fmla="*/ 5175599 w 7631184"/>
              <a:gd name="connsiteY3644" fmla="*/ 6034990 h 6858054"/>
              <a:gd name="connsiteX3645" fmla="*/ 5180322 w 7631184"/>
              <a:gd name="connsiteY3645" fmla="*/ 6051994 h 6858054"/>
              <a:gd name="connsiteX3646" fmla="*/ 5171936 w 7631184"/>
              <a:gd name="connsiteY3646" fmla="*/ 6047202 h 6858054"/>
              <a:gd name="connsiteX3647" fmla="*/ 5162168 w 7631184"/>
              <a:gd name="connsiteY3647" fmla="*/ 6017894 h 6858054"/>
              <a:gd name="connsiteX3648" fmla="*/ 5142630 w 7631184"/>
              <a:gd name="connsiteY3648" fmla="*/ 5998355 h 6858054"/>
              <a:gd name="connsiteX3649" fmla="*/ 5142630 w 7631184"/>
              <a:gd name="connsiteY3649" fmla="*/ 5988586 h 6858054"/>
              <a:gd name="connsiteX3650" fmla="*/ 5132862 w 7631184"/>
              <a:gd name="connsiteY3650" fmla="*/ 5969047 h 6858054"/>
              <a:gd name="connsiteX3651" fmla="*/ 5113325 w 7631184"/>
              <a:gd name="connsiteY3651" fmla="*/ 5949509 h 6858054"/>
              <a:gd name="connsiteX3652" fmla="*/ 5113325 w 7631184"/>
              <a:gd name="connsiteY3652" fmla="*/ 5959278 h 6858054"/>
              <a:gd name="connsiteX3653" fmla="*/ 5123093 w 7631184"/>
              <a:gd name="connsiteY3653" fmla="*/ 5969047 h 6858054"/>
              <a:gd name="connsiteX3654" fmla="*/ 5132862 w 7631184"/>
              <a:gd name="connsiteY3654" fmla="*/ 5988586 h 6858054"/>
              <a:gd name="connsiteX3655" fmla="*/ 5142630 w 7631184"/>
              <a:gd name="connsiteY3655" fmla="*/ 6008124 h 6858054"/>
              <a:gd name="connsiteX3656" fmla="*/ 5142630 w 7631184"/>
              <a:gd name="connsiteY3656" fmla="*/ 6027663 h 6858054"/>
              <a:gd name="connsiteX3657" fmla="*/ 5152399 w 7631184"/>
              <a:gd name="connsiteY3657" fmla="*/ 6047202 h 6858054"/>
              <a:gd name="connsiteX3658" fmla="*/ 5162168 w 7631184"/>
              <a:gd name="connsiteY3658" fmla="*/ 6056971 h 6858054"/>
              <a:gd name="connsiteX3659" fmla="*/ 5171936 w 7631184"/>
              <a:gd name="connsiteY3659" fmla="*/ 6076510 h 6858054"/>
              <a:gd name="connsiteX3660" fmla="*/ 5181705 w 7631184"/>
              <a:gd name="connsiteY3660" fmla="*/ 6086279 h 6858054"/>
              <a:gd name="connsiteX3661" fmla="*/ 5220779 w 7631184"/>
              <a:gd name="connsiteY3661" fmla="*/ 6164433 h 6858054"/>
              <a:gd name="connsiteX3662" fmla="*/ 5240316 w 7631184"/>
              <a:gd name="connsiteY3662" fmla="*/ 6203511 h 6858054"/>
              <a:gd name="connsiteX3663" fmla="*/ 5240316 w 7631184"/>
              <a:gd name="connsiteY3663" fmla="*/ 6213280 h 6858054"/>
              <a:gd name="connsiteX3664" fmla="*/ 5250085 w 7631184"/>
              <a:gd name="connsiteY3664" fmla="*/ 6223049 h 6858054"/>
              <a:gd name="connsiteX3665" fmla="*/ 5259854 w 7631184"/>
              <a:gd name="connsiteY3665" fmla="*/ 6252357 h 6858054"/>
              <a:gd name="connsiteX3666" fmla="*/ 5269622 w 7631184"/>
              <a:gd name="connsiteY3666" fmla="*/ 6281665 h 6858054"/>
              <a:gd name="connsiteX3667" fmla="*/ 5269622 w 7631184"/>
              <a:gd name="connsiteY3667" fmla="*/ 6291434 h 6858054"/>
              <a:gd name="connsiteX3668" fmla="*/ 5279391 w 7631184"/>
              <a:gd name="connsiteY3668" fmla="*/ 6310973 h 6858054"/>
              <a:gd name="connsiteX3669" fmla="*/ 5289160 w 7631184"/>
              <a:gd name="connsiteY3669" fmla="*/ 6330512 h 6858054"/>
              <a:gd name="connsiteX3670" fmla="*/ 5298928 w 7631184"/>
              <a:gd name="connsiteY3670" fmla="*/ 6350050 h 6858054"/>
              <a:gd name="connsiteX3671" fmla="*/ 5308697 w 7631184"/>
              <a:gd name="connsiteY3671" fmla="*/ 6369589 h 6858054"/>
              <a:gd name="connsiteX3672" fmla="*/ 5318465 w 7631184"/>
              <a:gd name="connsiteY3672" fmla="*/ 6389127 h 6858054"/>
              <a:gd name="connsiteX3673" fmla="*/ 5338003 w 7631184"/>
              <a:gd name="connsiteY3673" fmla="*/ 6437974 h 6858054"/>
              <a:gd name="connsiteX3674" fmla="*/ 5377077 w 7631184"/>
              <a:gd name="connsiteY3674" fmla="*/ 6525898 h 6858054"/>
              <a:gd name="connsiteX3675" fmla="*/ 5386846 w 7631184"/>
              <a:gd name="connsiteY3675" fmla="*/ 6555206 h 6858054"/>
              <a:gd name="connsiteX3676" fmla="*/ 5396614 w 7631184"/>
              <a:gd name="connsiteY3676" fmla="*/ 6594283 h 6858054"/>
              <a:gd name="connsiteX3677" fmla="*/ 5405162 w 7631184"/>
              <a:gd name="connsiteY3677" fmla="*/ 6607716 h 6858054"/>
              <a:gd name="connsiteX3678" fmla="*/ 5406383 w 7631184"/>
              <a:gd name="connsiteY3678" fmla="*/ 6613821 h 6858054"/>
              <a:gd name="connsiteX3679" fmla="*/ 5396614 w 7631184"/>
              <a:gd name="connsiteY3679" fmla="*/ 6604052 h 6858054"/>
              <a:gd name="connsiteX3680" fmla="*/ 5386846 w 7631184"/>
              <a:gd name="connsiteY3680" fmla="*/ 6574744 h 6858054"/>
              <a:gd name="connsiteX3681" fmla="*/ 5377077 w 7631184"/>
              <a:gd name="connsiteY3681" fmla="*/ 6545436 h 6858054"/>
              <a:gd name="connsiteX3682" fmla="*/ 5357540 w 7631184"/>
              <a:gd name="connsiteY3682" fmla="*/ 6516128 h 6858054"/>
              <a:gd name="connsiteX3683" fmla="*/ 5347771 w 7631184"/>
              <a:gd name="connsiteY3683" fmla="*/ 6496590 h 6858054"/>
              <a:gd name="connsiteX3684" fmla="*/ 5347771 w 7631184"/>
              <a:gd name="connsiteY3684" fmla="*/ 6486821 h 6858054"/>
              <a:gd name="connsiteX3685" fmla="*/ 5338003 w 7631184"/>
              <a:gd name="connsiteY3685" fmla="*/ 6486821 h 6858054"/>
              <a:gd name="connsiteX3686" fmla="*/ 5338003 w 7631184"/>
              <a:gd name="connsiteY3686" fmla="*/ 6496590 h 6858054"/>
              <a:gd name="connsiteX3687" fmla="*/ 5328234 w 7631184"/>
              <a:gd name="connsiteY3687" fmla="*/ 6486821 h 6858054"/>
              <a:gd name="connsiteX3688" fmla="*/ 5318465 w 7631184"/>
              <a:gd name="connsiteY3688" fmla="*/ 6477051 h 6858054"/>
              <a:gd name="connsiteX3689" fmla="*/ 5250085 w 7631184"/>
              <a:gd name="connsiteY3689" fmla="*/ 6350050 h 6858054"/>
              <a:gd name="connsiteX3690" fmla="*/ 5211011 w 7631184"/>
              <a:gd name="connsiteY3690" fmla="*/ 6252357 h 6858054"/>
              <a:gd name="connsiteX3691" fmla="*/ 5191473 w 7631184"/>
              <a:gd name="connsiteY3691" fmla="*/ 6213280 h 6858054"/>
              <a:gd name="connsiteX3692" fmla="*/ 5181705 w 7631184"/>
              <a:gd name="connsiteY3692" fmla="*/ 6223049 h 6858054"/>
              <a:gd name="connsiteX3693" fmla="*/ 5171936 w 7631184"/>
              <a:gd name="connsiteY3693" fmla="*/ 6223049 h 6858054"/>
              <a:gd name="connsiteX3694" fmla="*/ 5162168 w 7631184"/>
              <a:gd name="connsiteY3694" fmla="*/ 6213280 h 6858054"/>
              <a:gd name="connsiteX3695" fmla="*/ 5171936 w 7631184"/>
              <a:gd name="connsiteY3695" fmla="*/ 6193741 h 6858054"/>
              <a:gd name="connsiteX3696" fmla="*/ 5152399 w 7631184"/>
              <a:gd name="connsiteY3696" fmla="*/ 6135125 h 6858054"/>
              <a:gd name="connsiteX3697" fmla="*/ 5142630 w 7631184"/>
              <a:gd name="connsiteY3697" fmla="*/ 6125356 h 6858054"/>
              <a:gd name="connsiteX3698" fmla="*/ 5123093 w 7631184"/>
              <a:gd name="connsiteY3698" fmla="*/ 6096048 h 6858054"/>
              <a:gd name="connsiteX3699" fmla="*/ 5123093 w 7631184"/>
              <a:gd name="connsiteY3699" fmla="*/ 6076510 h 6858054"/>
              <a:gd name="connsiteX3700" fmla="*/ 5123093 w 7631184"/>
              <a:gd name="connsiteY3700" fmla="*/ 6066740 h 6858054"/>
              <a:gd name="connsiteX3701" fmla="*/ 5113325 w 7631184"/>
              <a:gd name="connsiteY3701" fmla="*/ 6047202 h 6858054"/>
              <a:gd name="connsiteX3702" fmla="*/ 5103556 w 7631184"/>
              <a:gd name="connsiteY3702" fmla="*/ 6037432 h 6858054"/>
              <a:gd name="connsiteX3703" fmla="*/ 5093787 w 7631184"/>
              <a:gd name="connsiteY3703" fmla="*/ 5998355 h 6858054"/>
              <a:gd name="connsiteX3704" fmla="*/ 5074250 w 7631184"/>
              <a:gd name="connsiteY3704" fmla="*/ 5978817 h 6858054"/>
              <a:gd name="connsiteX3705" fmla="*/ 5064481 w 7631184"/>
              <a:gd name="connsiteY3705" fmla="*/ 5969047 h 6858054"/>
              <a:gd name="connsiteX3706" fmla="*/ 5074250 w 7631184"/>
              <a:gd name="connsiteY3706" fmla="*/ 5969047 h 6858054"/>
              <a:gd name="connsiteX3707" fmla="*/ 5074250 w 7631184"/>
              <a:gd name="connsiteY3707" fmla="*/ 5959278 h 6858054"/>
              <a:gd name="connsiteX3708" fmla="*/ 5084019 w 7631184"/>
              <a:gd name="connsiteY3708" fmla="*/ 5978817 h 6858054"/>
              <a:gd name="connsiteX3709" fmla="*/ 5093787 w 7631184"/>
              <a:gd name="connsiteY3709" fmla="*/ 5988586 h 6858054"/>
              <a:gd name="connsiteX3710" fmla="*/ 5113325 w 7631184"/>
              <a:gd name="connsiteY3710" fmla="*/ 6027663 h 6858054"/>
              <a:gd name="connsiteX3711" fmla="*/ 5123093 w 7631184"/>
              <a:gd name="connsiteY3711" fmla="*/ 6047202 h 6858054"/>
              <a:gd name="connsiteX3712" fmla="*/ 5132862 w 7631184"/>
              <a:gd name="connsiteY3712" fmla="*/ 6056971 h 6858054"/>
              <a:gd name="connsiteX3713" fmla="*/ 5132862 w 7631184"/>
              <a:gd name="connsiteY3713" fmla="*/ 6037432 h 6858054"/>
              <a:gd name="connsiteX3714" fmla="*/ 5123093 w 7631184"/>
              <a:gd name="connsiteY3714" fmla="*/ 6017894 h 6858054"/>
              <a:gd name="connsiteX3715" fmla="*/ 5113325 w 7631184"/>
              <a:gd name="connsiteY3715" fmla="*/ 5998355 h 6858054"/>
              <a:gd name="connsiteX3716" fmla="*/ 5113325 w 7631184"/>
              <a:gd name="connsiteY3716" fmla="*/ 5988586 h 6858054"/>
              <a:gd name="connsiteX3717" fmla="*/ 5103556 w 7631184"/>
              <a:gd name="connsiteY3717" fmla="*/ 5949509 h 6858054"/>
              <a:gd name="connsiteX3718" fmla="*/ 5093787 w 7631184"/>
              <a:gd name="connsiteY3718" fmla="*/ 5929970 h 6858054"/>
              <a:gd name="connsiteX3719" fmla="*/ 5074250 w 7631184"/>
              <a:gd name="connsiteY3719" fmla="*/ 5910431 h 6858054"/>
              <a:gd name="connsiteX3720" fmla="*/ 5064481 w 7631184"/>
              <a:gd name="connsiteY3720" fmla="*/ 5890893 h 6858054"/>
              <a:gd name="connsiteX3721" fmla="*/ 5044944 w 7631184"/>
              <a:gd name="connsiteY3721" fmla="*/ 5890893 h 6858054"/>
              <a:gd name="connsiteX3722" fmla="*/ 5035176 w 7631184"/>
              <a:gd name="connsiteY3722" fmla="*/ 5881123 h 6858054"/>
              <a:gd name="connsiteX3723" fmla="*/ 5025407 w 7631184"/>
              <a:gd name="connsiteY3723" fmla="*/ 5871354 h 6858054"/>
              <a:gd name="connsiteX3724" fmla="*/ 4996101 w 7631184"/>
              <a:gd name="connsiteY3724" fmla="*/ 5842046 h 6858054"/>
              <a:gd name="connsiteX3725" fmla="*/ 4986333 w 7631184"/>
              <a:gd name="connsiteY3725" fmla="*/ 5822508 h 6858054"/>
              <a:gd name="connsiteX3726" fmla="*/ 4986333 w 7631184"/>
              <a:gd name="connsiteY3726" fmla="*/ 5832277 h 6858054"/>
              <a:gd name="connsiteX3727" fmla="*/ 4966795 w 7631184"/>
              <a:gd name="connsiteY3727" fmla="*/ 5851816 h 6858054"/>
              <a:gd name="connsiteX3728" fmla="*/ 4947258 w 7631184"/>
              <a:gd name="connsiteY3728" fmla="*/ 5822508 h 6858054"/>
              <a:gd name="connsiteX3729" fmla="*/ 4957027 w 7631184"/>
              <a:gd name="connsiteY3729" fmla="*/ 5842046 h 6858054"/>
              <a:gd name="connsiteX3730" fmla="*/ 4976564 w 7631184"/>
              <a:gd name="connsiteY3730" fmla="*/ 5890893 h 6858054"/>
              <a:gd name="connsiteX3731" fmla="*/ 4996101 w 7631184"/>
              <a:gd name="connsiteY3731" fmla="*/ 5920201 h 6858054"/>
              <a:gd name="connsiteX3732" fmla="*/ 5015638 w 7631184"/>
              <a:gd name="connsiteY3732" fmla="*/ 5959278 h 6858054"/>
              <a:gd name="connsiteX3733" fmla="*/ 5025407 w 7631184"/>
              <a:gd name="connsiteY3733" fmla="*/ 5978817 h 6858054"/>
              <a:gd name="connsiteX3734" fmla="*/ 5035176 w 7631184"/>
              <a:gd name="connsiteY3734" fmla="*/ 6008124 h 6858054"/>
              <a:gd name="connsiteX3735" fmla="*/ 5044944 w 7631184"/>
              <a:gd name="connsiteY3735" fmla="*/ 6037432 h 6858054"/>
              <a:gd name="connsiteX3736" fmla="*/ 5064481 w 7631184"/>
              <a:gd name="connsiteY3736" fmla="*/ 6076510 h 6858054"/>
              <a:gd name="connsiteX3737" fmla="*/ 5035176 w 7631184"/>
              <a:gd name="connsiteY3737" fmla="*/ 6017894 h 6858054"/>
              <a:gd name="connsiteX3738" fmla="*/ 5025407 w 7631184"/>
              <a:gd name="connsiteY3738" fmla="*/ 6008124 h 6858054"/>
              <a:gd name="connsiteX3739" fmla="*/ 5025407 w 7631184"/>
              <a:gd name="connsiteY3739" fmla="*/ 5998355 h 6858054"/>
              <a:gd name="connsiteX3740" fmla="*/ 5015638 w 7631184"/>
              <a:gd name="connsiteY3740" fmla="*/ 5988586 h 6858054"/>
              <a:gd name="connsiteX3741" fmla="*/ 4996101 w 7631184"/>
              <a:gd name="connsiteY3741" fmla="*/ 5949509 h 6858054"/>
              <a:gd name="connsiteX3742" fmla="*/ 4976564 w 7631184"/>
              <a:gd name="connsiteY3742" fmla="*/ 5910431 h 6858054"/>
              <a:gd name="connsiteX3743" fmla="*/ 4966795 w 7631184"/>
              <a:gd name="connsiteY3743" fmla="*/ 5881123 h 6858054"/>
              <a:gd name="connsiteX3744" fmla="*/ 4927721 w 7631184"/>
              <a:gd name="connsiteY3744" fmla="*/ 5832277 h 6858054"/>
              <a:gd name="connsiteX3745" fmla="*/ 4908184 w 7631184"/>
              <a:gd name="connsiteY3745" fmla="*/ 5832277 h 6858054"/>
              <a:gd name="connsiteX3746" fmla="*/ 4966795 w 7631184"/>
              <a:gd name="connsiteY3746" fmla="*/ 5929970 h 6858054"/>
              <a:gd name="connsiteX3747" fmla="*/ 4976564 w 7631184"/>
              <a:gd name="connsiteY3747" fmla="*/ 5949509 h 6858054"/>
              <a:gd name="connsiteX3748" fmla="*/ 4947258 w 7631184"/>
              <a:gd name="connsiteY3748" fmla="*/ 5910431 h 6858054"/>
              <a:gd name="connsiteX3749" fmla="*/ 4917952 w 7631184"/>
              <a:gd name="connsiteY3749" fmla="*/ 5871354 h 6858054"/>
              <a:gd name="connsiteX3750" fmla="*/ 4898415 w 7631184"/>
              <a:gd name="connsiteY3750" fmla="*/ 5842046 h 6858054"/>
              <a:gd name="connsiteX3751" fmla="*/ 4898415 w 7631184"/>
              <a:gd name="connsiteY3751" fmla="*/ 5832277 h 6858054"/>
              <a:gd name="connsiteX3752" fmla="*/ 4878878 w 7631184"/>
              <a:gd name="connsiteY3752" fmla="*/ 5812738 h 6858054"/>
              <a:gd name="connsiteX3753" fmla="*/ 4859341 w 7631184"/>
              <a:gd name="connsiteY3753" fmla="*/ 5773661 h 6858054"/>
              <a:gd name="connsiteX3754" fmla="*/ 4849572 w 7631184"/>
              <a:gd name="connsiteY3754" fmla="*/ 5744353 h 6858054"/>
              <a:gd name="connsiteX3755" fmla="*/ 4830035 w 7631184"/>
              <a:gd name="connsiteY3755" fmla="*/ 5724815 h 6858054"/>
              <a:gd name="connsiteX3756" fmla="*/ 4820266 w 7631184"/>
              <a:gd name="connsiteY3756" fmla="*/ 5705276 h 6858054"/>
              <a:gd name="connsiteX3757" fmla="*/ 4790960 w 7631184"/>
              <a:gd name="connsiteY3757" fmla="*/ 5695507 h 6858054"/>
              <a:gd name="connsiteX3758" fmla="*/ 4839803 w 7631184"/>
              <a:gd name="connsiteY3758" fmla="*/ 5802969 h 6858054"/>
              <a:gd name="connsiteX3759" fmla="*/ 4859341 w 7631184"/>
              <a:gd name="connsiteY3759" fmla="*/ 5832277 h 6858054"/>
              <a:gd name="connsiteX3760" fmla="*/ 4849572 w 7631184"/>
              <a:gd name="connsiteY3760" fmla="*/ 5832277 h 6858054"/>
              <a:gd name="connsiteX3761" fmla="*/ 4849572 w 7631184"/>
              <a:gd name="connsiteY3761" fmla="*/ 5842046 h 6858054"/>
              <a:gd name="connsiteX3762" fmla="*/ 4859341 w 7631184"/>
              <a:gd name="connsiteY3762" fmla="*/ 5861585 h 6858054"/>
              <a:gd name="connsiteX3763" fmla="*/ 4869109 w 7631184"/>
              <a:gd name="connsiteY3763" fmla="*/ 5881123 h 6858054"/>
              <a:gd name="connsiteX3764" fmla="*/ 4878878 w 7631184"/>
              <a:gd name="connsiteY3764" fmla="*/ 5900662 h 6858054"/>
              <a:gd name="connsiteX3765" fmla="*/ 4888646 w 7631184"/>
              <a:gd name="connsiteY3765" fmla="*/ 5920201 h 6858054"/>
              <a:gd name="connsiteX3766" fmla="*/ 4898415 w 7631184"/>
              <a:gd name="connsiteY3766" fmla="*/ 5949509 h 6858054"/>
              <a:gd name="connsiteX3767" fmla="*/ 4878878 w 7631184"/>
              <a:gd name="connsiteY3767" fmla="*/ 5920201 h 6858054"/>
              <a:gd name="connsiteX3768" fmla="*/ 4859341 w 7631184"/>
              <a:gd name="connsiteY3768" fmla="*/ 5890893 h 6858054"/>
              <a:gd name="connsiteX3769" fmla="*/ 4849572 w 7631184"/>
              <a:gd name="connsiteY3769" fmla="*/ 5871354 h 6858054"/>
              <a:gd name="connsiteX3770" fmla="*/ 4839803 w 7631184"/>
              <a:gd name="connsiteY3770" fmla="*/ 5851816 h 6858054"/>
              <a:gd name="connsiteX3771" fmla="*/ 4830035 w 7631184"/>
              <a:gd name="connsiteY3771" fmla="*/ 5842046 h 6858054"/>
              <a:gd name="connsiteX3772" fmla="*/ 4800729 w 7631184"/>
              <a:gd name="connsiteY3772" fmla="*/ 5822508 h 6858054"/>
              <a:gd name="connsiteX3773" fmla="*/ 4781192 w 7631184"/>
              <a:gd name="connsiteY3773" fmla="*/ 5783430 h 6858054"/>
              <a:gd name="connsiteX3774" fmla="*/ 4732349 w 7631184"/>
              <a:gd name="connsiteY3774" fmla="*/ 5715045 h 6858054"/>
              <a:gd name="connsiteX3775" fmla="*/ 4722580 w 7631184"/>
              <a:gd name="connsiteY3775" fmla="*/ 5705276 h 6858054"/>
              <a:gd name="connsiteX3776" fmla="*/ 4722580 w 7631184"/>
              <a:gd name="connsiteY3776" fmla="*/ 5724815 h 6858054"/>
              <a:gd name="connsiteX3777" fmla="*/ 4722580 w 7631184"/>
              <a:gd name="connsiteY3777" fmla="*/ 5744353 h 6858054"/>
              <a:gd name="connsiteX3778" fmla="*/ 4712811 w 7631184"/>
              <a:gd name="connsiteY3778" fmla="*/ 5724815 h 6858054"/>
              <a:gd name="connsiteX3779" fmla="*/ 4703043 w 7631184"/>
              <a:gd name="connsiteY3779" fmla="*/ 5724815 h 6858054"/>
              <a:gd name="connsiteX3780" fmla="*/ 4703043 w 7631184"/>
              <a:gd name="connsiteY3780" fmla="*/ 5734584 h 6858054"/>
              <a:gd name="connsiteX3781" fmla="*/ 4722580 w 7631184"/>
              <a:gd name="connsiteY3781" fmla="*/ 5754122 h 6858054"/>
              <a:gd name="connsiteX3782" fmla="*/ 4732349 w 7631184"/>
              <a:gd name="connsiteY3782" fmla="*/ 5763892 h 6858054"/>
              <a:gd name="connsiteX3783" fmla="*/ 4722580 w 7631184"/>
              <a:gd name="connsiteY3783" fmla="*/ 5763892 h 6858054"/>
              <a:gd name="connsiteX3784" fmla="*/ 4722580 w 7631184"/>
              <a:gd name="connsiteY3784" fmla="*/ 5783430 h 6858054"/>
              <a:gd name="connsiteX3785" fmla="*/ 4732349 w 7631184"/>
              <a:gd name="connsiteY3785" fmla="*/ 5802969 h 6858054"/>
              <a:gd name="connsiteX3786" fmla="*/ 4751886 w 7631184"/>
              <a:gd name="connsiteY3786" fmla="*/ 5842046 h 6858054"/>
              <a:gd name="connsiteX3787" fmla="*/ 4761655 w 7631184"/>
              <a:gd name="connsiteY3787" fmla="*/ 5861585 h 6858054"/>
              <a:gd name="connsiteX3788" fmla="*/ 4771423 w 7631184"/>
              <a:gd name="connsiteY3788" fmla="*/ 5871354 h 6858054"/>
              <a:gd name="connsiteX3789" fmla="*/ 4781192 w 7631184"/>
              <a:gd name="connsiteY3789" fmla="*/ 5890893 h 6858054"/>
              <a:gd name="connsiteX3790" fmla="*/ 4781192 w 7631184"/>
              <a:gd name="connsiteY3790" fmla="*/ 5900662 h 6858054"/>
              <a:gd name="connsiteX3791" fmla="*/ 4781192 w 7631184"/>
              <a:gd name="connsiteY3791" fmla="*/ 5910431 h 6858054"/>
              <a:gd name="connsiteX3792" fmla="*/ 4771423 w 7631184"/>
              <a:gd name="connsiteY3792" fmla="*/ 5920201 h 6858054"/>
              <a:gd name="connsiteX3793" fmla="*/ 4761655 w 7631184"/>
              <a:gd name="connsiteY3793" fmla="*/ 5929970 h 6858054"/>
              <a:gd name="connsiteX3794" fmla="*/ 4742117 w 7631184"/>
              <a:gd name="connsiteY3794" fmla="*/ 5890893 h 6858054"/>
              <a:gd name="connsiteX3795" fmla="*/ 4722580 w 7631184"/>
              <a:gd name="connsiteY3795" fmla="*/ 5842046 h 6858054"/>
              <a:gd name="connsiteX3796" fmla="*/ 4703043 w 7631184"/>
              <a:gd name="connsiteY3796" fmla="*/ 5793200 h 6858054"/>
              <a:gd name="connsiteX3797" fmla="*/ 4683506 w 7631184"/>
              <a:gd name="connsiteY3797" fmla="*/ 5773661 h 6858054"/>
              <a:gd name="connsiteX3798" fmla="*/ 4663968 w 7631184"/>
              <a:gd name="connsiteY3798" fmla="*/ 5744353 h 6858054"/>
              <a:gd name="connsiteX3799" fmla="*/ 4644431 w 7631184"/>
              <a:gd name="connsiteY3799" fmla="*/ 5715045 h 6858054"/>
              <a:gd name="connsiteX3800" fmla="*/ 4624894 w 7631184"/>
              <a:gd name="connsiteY3800" fmla="*/ 5695507 h 6858054"/>
              <a:gd name="connsiteX3801" fmla="*/ 4576051 w 7631184"/>
              <a:gd name="connsiteY3801" fmla="*/ 5636891 h 6858054"/>
              <a:gd name="connsiteX3802" fmla="*/ 4556514 w 7631184"/>
              <a:gd name="connsiteY3802" fmla="*/ 5607583 h 6858054"/>
              <a:gd name="connsiteX3803" fmla="*/ 4546745 w 7631184"/>
              <a:gd name="connsiteY3803" fmla="*/ 5588044 h 6858054"/>
              <a:gd name="connsiteX3804" fmla="*/ 4527208 w 7631184"/>
              <a:gd name="connsiteY3804" fmla="*/ 5568506 h 6858054"/>
              <a:gd name="connsiteX3805" fmla="*/ 4507671 w 7631184"/>
              <a:gd name="connsiteY3805" fmla="*/ 5539198 h 6858054"/>
              <a:gd name="connsiteX3806" fmla="*/ 4497902 w 7631184"/>
              <a:gd name="connsiteY3806" fmla="*/ 5519659 h 6858054"/>
              <a:gd name="connsiteX3807" fmla="*/ 4488133 w 7631184"/>
              <a:gd name="connsiteY3807" fmla="*/ 5500120 h 6858054"/>
              <a:gd name="connsiteX3808" fmla="*/ 4478365 w 7631184"/>
              <a:gd name="connsiteY3808" fmla="*/ 5490351 h 6858054"/>
              <a:gd name="connsiteX3809" fmla="*/ 4458828 w 7631184"/>
              <a:gd name="connsiteY3809" fmla="*/ 5451274 h 6858054"/>
              <a:gd name="connsiteX3810" fmla="*/ 4419753 w 7631184"/>
              <a:gd name="connsiteY3810" fmla="*/ 5402427 h 6858054"/>
              <a:gd name="connsiteX3811" fmla="*/ 4409985 w 7631184"/>
              <a:gd name="connsiteY3811" fmla="*/ 5382889 h 6858054"/>
              <a:gd name="connsiteX3812" fmla="*/ 4419753 w 7631184"/>
              <a:gd name="connsiteY3812" fmla="*/ 5382889 h 6858054"/>
              <a:gd name="connsiteX3813" fmla="*/ 4429522 w 7631184"/>
              <a:gd name="connsiteY3813" fmla="*/ 5392658 h 6858054"/>
              <a:gd name="connsiteX3814" fmla="*/ 4451501 w 7631184"/>
              <a:gd name="connsiteY3814" fmla="*/ 5415860 h 6858054"/>
              <a:gd name="connsiteX3815" fmla="*/ 4457930 w 7631184"/>
              <a:gd name="connsiteY3815" fmla="*/ 5424551 h 6858054"/>
              <a:gd name="connsiteX3816" fmla="*/ 4458828 w 7631184"/>
              <a:gd name="connsiteY3816" fmla="*/ 5431735 h 6858054"/>
              <a:gd name="connsiteX3817" fmla="*/ 4459743 w 7631184"/>
              <a:gd name="connsiteY3817" fmla="*/ 5427003 h 6858054"/>
              <a:gd name="connsiteX3818" fmla="*/ 4457930 w 7631184"/>
              <a:gd name="connsiteY3818" fmla="*/ 5424551 h 6858054"/>
              <a:gd name="connsiteX3819" fmla="*/ 4457606 w 7631184"/>
              <a:gd name="connsiteY3819" fmla="*/ 5421966 h 6858054"/>
              <a:gd name="connsiteX3820" fmla="*/ 4449059 w 7631184"/>
              <a:gd name="connsiteY3820" fmla="*/ 5412197 h 6858054"/>
              <a:gd name="connsiteX3821" fmla="*/ 4429522 w 7631184"/>
              <a:gd name="connsiteY3821" fmla="*/ 5363350 h 6858054"/>
              <a:gd name="connsiteX3822" fmla="*/ 4419753 w 7631184"/>
              <a:gd name="connsiteY3822" fmla="*/ 5353581 h 6858054"/>
              <a:gd name="connsiteX3823" fmla="*/ 4409985 w 7631184"/>
              <a:gd name="connsiteY3823" fmla="*/ 5343812 h 6858054"/>
              <a:gd name="connsiteX3824" fmla="*/ 4380679 w 7631184"/>
              <a:gd name="connsiteY3824" fmla="*/ 5304734 h 6858054"/>
              <a:gd name="connsiteX3825" fmla="*/ 4361141 w 7631184"/>
              <a:gd name="connsiteY3825" fmla="*/ 5275426 h 6858054"/>
              <a:gd name="connsiteX3826" fmla="*/ 4351373 w 7631184"/>
              <a:gd name="connsiteY3826" fmla="*/ 5275426 h 6858054"/>
              <a:gd name="connsiteX3827" fmla="*/ 4331836 w 7631184"/>
              <a:gd name="connsiteY3827" fmla="*/ 5285196 h 6858054"/>
              <a:gd name="connsiteX3828" fmla="*/ 4312298 w 7631184"/>
              <a:gd name="connsiteY3828" fmla="*/ 5294965 h 6858054"/>
              <a:gd name="connsiteX3829" fmla="*/ 4312298 w 7631184"/>
              <a:gd name="connsiteY3829" fmla="*/ 5285196 h 6858054"/>
              <a:gd name="connsiteX3830" fmla="*/ 4292761 w 7631184"/>
              <a:gd name="connsiteY3830" fmla="*/ 5246118 h 6858054"/>
              <a:gd name="connsiteX3831" fmla="*/ 4273224 w 7631184"/>
              <a:gd name="connsiteY3831" fmla="*/ 5236349 h 6858054"/>
              <a:gd name="connsiteX3832" fmla="*/ 4273224 w 7631184"/>
              <a:gd name="connsiteY3832" fmla="*/ 5246118 h 6858054"/>
              <a:gd name="connsiteX3833" fmla="*/ 4273224 w 7631184"/>
              <a:gd name="connsiteY3833" fmla="*/ 5265657 h 6858054"/>
              <a:gd name="connsiteX3834" fmla="*/ 4273224 w 7631184"/>
              <a:gd name="connsiteY3834" fmla="*/ 5255888 h 6858054"/>
              <a:gd name="connsiteX3835" fmla="*/ 4263455 w 7631184"/>
              <a:gd name="connsiteY3835" fmla="*/ 5255888 h 6858054"/>
              <a:gd name="connsiteX3836" fmla="*/ 4253687 w 7631184"/>
              <a:gd name="connsiteY3836" fmla="*/ 5265657 h 6858054"/>
              <a:gd name="connsiteX3837" fmla="*/ 4243918 w 7631184"/>
              <a:gd name="connsiteY3837" fmla="*/ 5265657 h 6858054"/>
              <a:gd name="connsiteX3838" fmla="*/ 4253687 w 7631184"/>
              <a:gd name="connsiteY3838" fmla="*/ 5236349 h 6858054"/>
              <a:gd name="connsiteX3839" fmla="*/ 4263455 w 7631184"/>
              <a:gd name="connsiteY3839" fmla="*/ 5207041 h 6858054"/>
              <a:gd name="connsiteX3840" fmla="*/ 4253687 w 7631184"/>
              <a:gd name="connsiteY3840" fmla="*/ 5187503 h 6858054"/>
              <a:gd name="connsiteX3841" fmla="*/ 4195075 w 7631184"/>
              <a:gd name="connsiteY3841" fmla="*/ 5119117 h 6858054"/>
              <a:gd name="connsiteX3842" fmla="*/ 4156001 w 7631184"/>
              <a:gd name="connsiteY3842" fmla="*/ 5070271 h 6858054"/>
              <a:gd name="connsiteX3843" fmla="*/ 4126695 w 7631184"/>
              <a:gd name="connsiteY3843" fmla="*/ 5040963 h 6858054"/>
              <a:gd name="connsiteX3844" fmla="*/ 4126695 w 7631184"/>
              <a:gd name="connsiteY3844" fmla="*/ 5050732 h 6858054"/>
              <a:gd name="connsiteX3845" fmla="*/ 4116926 w 7631184"/>
              <a:gd name="connsiteY3845" fmla="*/ 5060502 h 6858054"/>
              <a:gd name="connsiteX3846" fmla="*/ 4116926 w 7631184"/>
              <a:gd name="connsiteY3846" fmla="*/ 5070271 h 6858054"/>
              <a:gd name="connsiteX3847" fmla="*/ 4136463 w 7631184"/>
              <a:gd name="connsiteY3847" fmla="*/ 5099579 h 6858054"/>
              <a:gd name="connsiteX3848" fmla="*/ 4156001 w 7631184"/>
              <a:gd name="connsiteY3848" fmla="*/ 5119117 h 6858054"/>
              <a:gd name="connsiteX3849" fmla="*/ 4156001 w 7631184"/>
              <a:gd name="connsiteY3849" fmla="*/ 5128887 h 6858054"/>
              <a:gd name="connsiteX3850" fmla="*/ 4136463 w 7631184"/>
              <a:gd name="connsiteY3850" fmla="*/ 5119117 h 6858054"/>
              <a:gd name="connsiteX3851" fmla="*/ 4126695 w 7631184"/>
              <a:gd name="connsiteY3851" fmla="*/ 5119117 h 6858054"/>
              <a:gd name="connsiteX3852" fmla="*/ 4116926 w 7631184"/>
              <a:gd name="connsiteY3852" fmla="*/ 5099579 h 6858054"/>
              <a:gd name="connsiteX3853" fmla="*/ 4087620 w 7631184"/>
              <a:gd name="connsiteY3853" fmla="*/ 5070271 h 6858054"/>
              <a:gd name="connsiteX3854" fmla="*/ 4068083 w 7631184"/>
              <a:gd name="connsiteY3854" fmla="*/ 5040963 h 6858054"/>
              <a:gd name="connsiteX3855" fmla="*/ 4058314 w 7631184"/>
              <a:gd name="connsiteY3855" fmla="*/ 5021424 h 6858054"/>
              <a:gd name="connsiteX3856" fmla="*/ 4038777 w 7631184"/>
              <a:gd name="connsiteY3856" fmla="*/ 5001886 h 6858054"/>
              <a:gd name="connsiteX3857" fmla="*/ 3980166 w 7631184"/>
              <a:gd name="connsiteY3857" fmla="*/ 4943270 h 6858054"/>
              <a:gd name="connsiteX3858" fmla="*/ 3999703 w 7631184"/>
              <a:gd name="connsiteY3858" fmla="*/ 4962809 h 6858054"/>
              <a:gd name="connsiteX3859" fmla="*/ 4019240 w 7631184"/>
              <a:gd name="connsiteY3859" fmla="*/ 5001886 h 6858054"/>
              <a:gd name="connsiteX3860" fmla="*/ 4058314 w 7631184"/>
              <a:gd name="connsiteY3860" fmla="*/ 5050732 h 6858054"/>
              <a:gd name="connsiteX3861" fmla="*/ 4087620 w 7631184"/>
              <a:gd name="connsiteY3861" fmla="*/ 5089810 h 6858054"/>
              <a:gd name="connsiteX3862" fmla="*/ 4107157 w 7631184"/>
              <a:gd name="connsiteY3862" fmla="*/ 5109348 h 6858054"/>
              <a:gd name="connsiteX3863" fmla="*/ 4156001 w 7631184"/>
              <a:gd name="connsiteY3863" fmla="*/ 5177733 h 6858054"/>
              <a:gd name="connsiteX3864" fmla="*/ 4175538 w 7631184"/>
              <a:gd name="connsiteY3864" fmla="*/ 5197272 h 6858054"/>
              <a:gd name="connsiteX3865" fmla="*/ 4175538 w 7631184"/>
              <a:gd name="connsiteY3865" fmla="*/ 5207041 h 6858054"/>
              <a:gd name="connsiteX3866" fmla="*/ 4185306 w 7631184"/>
              <a:gd name="connsiteY3866" fmla="*/ 5216811 h 6858054"/>
              <a:gd name="connsiteX3867" fmla="*/ 4195075 w 7631184"/>
              <a:gd name="connsiteY3867" fmla="*/ 5226580 h 6858054"/>
              <a:gd name="connsiteX3868" fmla="*/ 4204844 w 7631184"/>
              <a:gd name="connsiteY3868" fmla="*/ 5236349 h 6858054"/>
              <a:gd name="connsiteX3869" fmla="*/ 4195075 w 7631184"/>
              <a:gd name="connsiteY3869" fmla="*/ 5236349 h 6858054"/>
              <a:gd name="connsiteX3870" fmla="*/ 4195075 w 7631184"/>
              <a:gd name="connsiteY3870" fmla="*/ 5246118 h 6858054"/>
              <a:gd name="connsiteX3871" fmla="*/ 4204844 w 7631184"/>
              <a:gd name="connsiteY3871" fmla="*/ 5265657 h 6858054"/>
              <a:gd name="connsiteX3872" fmla="*/ 4224381 w 7631184"/>
              <a:gd name="connsiteY3872" fmla="*/ 5285196 h 6858054"/>
              <a:gd name="connsiteX3873" fmla="*/ 4224381 w 7631184"/>
              <a:gd name="connsiteY3873" fmla="*/ 5304734 h 6858054"/>
              <a:gd name="connsiteX3874" fmla="*/ 4243918 w 7631184"/>
              <a:gd name="connsiteY3874" fmla="*/ 5324273 h 6858054"/>
              <a:gd name="connsiteX3875" fmla="*/ 4253687 w 7631184"/>
              <a:gd name="connsiteY3875" fmla="*/ 5343812 h 6858054"/>
              <a:gd name="connsiteX3876" fmla="*/ 4273224 w 7631184"/>
              <a:gd name="connsiteY3876" fmla="*/ 5373119 h 6858054"/>
              <a:gd name="connsiteX3877" fmla="*/ 4312298 w 7631184"/>
              <a:gd name="connsiteY3877" fmla="*/ 5441505 h 6858054"/>
              <a:gd name="connsiteX3878" fmla="*/ 4302530 w 7631184"/>
              <a:gd name="connsiteY3878" fmla="*/ 5441505 h 6858054"/>
              <a:gd name="connsiteX3879" fmla="*/ 4292761 w 7631184"/>
              <a:gd name="connsiteY3879" fmla="*/ 5412197 h 6858054"/>
              <a:gd name="connsiteX3880" fmla="*/ 4273224 w 7631184"/>
              <a:gd name="connsiteY3880" fmla="*/ 5382889 h 6858054"/>
              <a:gd name="connsiteX3881" fmla="*/ 4253687 w 7631184"/>
              <a:gd name="connsiteY3881" fmla="*/ 5353581 h 6858054"/>
              <a:gd name="connsiteX3882" fmla="*/ 4243918 w 7631184"/>
              <a:gd name="connsiteY3882" fmla="*/ 5353581 h 6858054"/>
              <a:gd name="connsiteX3883" fmla="*/ 4234150 w 7631184"/>
              <a:gd name="connsiteY3883" fmla="*/ 5363350 h 6858054"/>
              <a:gd name="connsiteX3884" fmla="*/ 4214612 w 7631184"/>
              <a:gd name="connsiteY3884" fmla="*/ 5363350 h 6858054"/>
              <a:gd name="connsiteX3885" fmla="*/ 4185306 w 7631184"/>
              <a:gd name="connsiteY3885" fmla="*/ 5324273 h 6858054"/>
              <a:gd name="connsiteX3886" fmla="*/ 4195075 w 7631184"/>
              <a:gd name="connsiteY3886" fmla="*/ 5324273 h 6858054"/>
              <a:gd name="connsiteX3887" fmla="*/ 4204844 w 7631184"/>
              <a:gd name="connsiteY3887" fmla="*/ 5314504 h 6858054"/>
              <a:gd name="connsiteX3888" fmla="*/ 4185306 w 7631184"/>
              <a:gd name="connsiteY3888" fmla="*/ 5285196 h 6858054"/>
              <a:gd name="connsiteX3889" fmla="*/ 4185306 w 7631184"/>
              <a:gd name="connsiteY3889" fmla="*/ 5304734 h 6858054"/>
              <a:gd name="connsiteX3890" fmla="*/ 4185306 w 7631184"/>
              <a:gd name="connsiteY3890" fmla="*/ 5314504 h 6858054"/>
              <a:gd name="connsiteX3891" fmla="*/ 4175538 w 7631184"/>
              <a:gd name="connsiteY3891" fmla="*/ 5304734 h 6858054"/>
              <a:gd name="connsiteX3892" fmla="*/ 4146232 w 7631184"/>
              <a:gd name="connsiteY3892" fmla="*/ 5255888 h 6858054"/>
              <a:gd name="connsiteX3893" fmla="*/ 4126695 w 7631184"/>
              <a:gd name="connsiteY3893" fmla="*/ 5246118 h 6858054"/>
              <a:gd name="connsiteX3894" fmla="*/ 4116926 w 7631184"/>
              <a:gd name="connsiteY3894" fmla="*/ 5226580 h 6858054"/>
              <a:gd name="connsiteX3895" fmla="*/ 4058314 w 7631184"/>
              <a:gd name="connsiteY3895" fmla="*/ 5167964 h 6858054"/>
              <a:gd name="connsiteX3896" fmla="*/ 4058314 w 7631184"/>
              <a:gd name="connsiteY3896" fmla="*/ 5158195 h 6858054"/>
              <a:gd name="connsiteX3897" fmla="*/ 4068083 w 7631184"/>
              <a:gd name="connsiteY3897" fmla="*/ 5187503 h 6858054"/>
              <a:gd name="connsiteX3898" fmla="*/ 4058314 w 7631184"/>
              <a:gd name="connsiteY3898" fmla="*/ 5177733 h 6858054"/>
              <a:gd name="connsiteX3899" fmla="*/ 4009471 w 7631184"/>
              <a:gd name="connsiteY3899" fmla="*/ 5128887 h 6858054"/>
              <a:gd name="connsiteX3900" fmla="*/ 4009471 w 7631184"/>
              <a:gd name="connsiteY3900" fmla="*/ 5119117 h 6858054"/>
              <a:gd name="connsiteX3901" fmla="*/ 3980166 w 7631184"/>
              <a:gd name="connsiteY3901" fmla="*/ 5089810 h 6858054"/>
              <a:gd name="connsiteX3902" fmla="*/ 4019240 w 7631184"/>
              <a:gd name="connsiteY3902" fmla="*/ 5119117 h 6858054"/>
              <a:gd name="connsiteX3903" fmla="*/ 4019240 w 7631184"/>
              <a:gd name="connsiteY3903" fmla="*/ 5109348 h 6858054"/>
              <a:gd name="connsiteX3904" fmla="*/ 3999703 w 7631184"/>
              <a:gd name="connsiteY3904" fmla="*/ 5089810 h 6858054"/>
              <a:gd name="connsiteX3905" fmla="*/ 3999703 w 7631184"/>
              <a:gd name="connsiteY3905" fmla="*/ 5080040 h 6858054"/>
              <a:gd name="connsiteX3906" fmla="*/ 4019240 w 7631184"/>
              <a:gd name="connsiteY3906" fmla="*/ 5099579 h 6858054"/>
              <a:gd name="connsiteX3907" fmla="*/ 4058314 w 7631184"/>
              <a:gd name="connsiteY3907" fmla="*/ 5138656 h 6858054"/>
              <a:gd name="connsiteX3908" fmla="*/ 4087620 w 7631184"/>
              <a:gd name="connsiteY3908" fmla="*/ 5167964 h 6858054"/>
              <a:gd name="connsiteX3909" fmla="*/ 4136463 w 7631184"/>
              <a:gd name="connsiteY3909" fmla="*/ 5216811 h 6858054"/>
              <a:gd name="connsiteX3910" fmla="*/ 4175538 w 7631184"/>
              <a:gd name="connsiteY3910" fmla="*/ 5255888 h 6858054"/>
              <a:gd name="connsiteX3911" fmla="*/ 4175538 w 7631184"/>
              <a:gd name="connsiteY3911" fmla="*/ 5236349 h 6858054"/>
              <a:gd name="connsiteX3912" fmla="*/ 4165769 w 7631184"/>
              <a:gd name="connsiteY3912" fmla="*/ 5226580 h 6858054"/>
              <a:gd name="connsiteX3913" fmla="*/ 4165769 w 7631184"/>
              <a:gd name="connsiteY3913" fmla="*/ 5216811 h 6858054"/>
              <a:gd name="connsiteX3914" fmla="*/ 4156001 w 7631184"/>
              <a:gd name="connsiteY3914" fmla="*/ 5216811 h 6858054"/>
              <a:gd name="connsiteX3915" fmla="*/ 4146232 w 7631184"/>
              <a:gd name="connsiteY3915" fmla="*/ 5197272 h 6858054"/>
              <a:gd name="connsiteX3916" fmla="*/ 4126695 w 7631184"/>
              <a:gd name="connsiteY3916" fmla="*/ 5167964 h 6858054"/>
              <a:gd name="connsiteX3917" fmla="*/ 4126695 w 7631184"/>
              <a:gd name="connsiteY3917" fmla="*/ 5148425 h 6858054"/>
              <a:gd name="connsiteX3918" fmla="*/ 4116926 w 7631184"/>
              <a:gd name="connsiteY3918" fmla="*/ 5138656 h 6858054"/>
              <a:gd name="connsiteX3919" fmla="*/ 4107157 w 7631184"/>
              <a:gd name="connsiteY3919" fmla="*/ 5138656 h 6858054"/>
              <a:gd name="connsiteX3920" fmla="*/ 4087620 w 7631184"/>
              <a:gd name="connsiteY3920" fmla="*/ 5109348 h 6858054"/>
              <a:gd name="connsiteX3921" fmla="*/ 4058314 w 7631184"/>
              <a:gd name="connsiteY3921" fmla="*/ 5070271 h 6858054"/>
              <a:gd name="connsiteX3922" fmla="*/ 4029009 w 7631184"/>
              <a:gd name="connsiteY3922" fmla="*/ 5031194 h 6858054"/>
              <a:gd name="connsiteX3923" fmla="*/ 4019240 w 7631184"/>
              <a:gd name="connsiteY3923" fmla="*/ 5021424 h 6858054"/>
              <a:gd name="connsiteX3924" fmla="*/ 3989934 w 7631184"/>
              <a:gd name="connsiteY3924" fmla="*/ 4972578 h 6858054"/>
              <a:gd name="connsiteX3925" fmla="*/ 3960628 w 7631184"/>
              <a:gd name="connsiteY3925" fmla="*/ 4933501 h 6858054"/>
              <a:gd name="connsiteX3926" fmla="*/ 3941091 w 7631184"/>
              <a:gd name="connsiteY3926" fmla="*/ 4913962 h 6858054"/>
              <a:gd name="connsiteX3927" fmla="*/ 3911785 w 7631184"/>
              <a:gd name="connsiteY3927" fmla="*/ 4884654 h 6858054"/>
              <a:gd name="connsiteX3928" fmla="*/ 3862942 w 7631184"/>
              <a:gd name="connsiteY3928" fmla="*/ 4826038 h 6858054"/>
              <a:gd name="connsiteX3929" fmla="*/ 3814099 w 7631184"/>
              <a:gd name="connsiteY3929" fmla="*/ 4777192 h 6858054"/>
              <a:gd name="connsiteX3930" fmla="*/ 3765256 w 7631184"/>
              <a:gd name="connsiteY3930" fmla="*/ 4708807 h 6858054"/>
              <a:gd name="connsiteX3931" fmla="*/ 3735950 w 7631184"/>
              <a:gd name="connsiteY3931" fmla="*/ 4669729 h 6858054"/>
              <a:gd name="connsiteX3932" fmla="*/ 3706644 w 7631184"/>
              <a:gd name="connsiteY3932" fmla="*/ 4650191 h 6858054"/>
              <a:gd name="connsiteX3933" fmla="*/ 3696876 w 7631184"/>
              <a:gd name="connsiteY3933" fmla="*/ 4630652 h 6858054"/>
              <a:gd name="connsiteX3934" fmla="*/ 3579652 w 7631184"/>
              <a:gd name="connsiteY3934" fmla="*/ 4503651 h 6858054"/>
              <a:gd name="connsiteX3935" fmla="*/ 3511272 w 7631184"/>
              <a:gd name="connsiteY3935" fmla="*/ 4425497 h 6858054"/>
              <a:gd name="connsiteX3936" fmla="*/ 3433123 w 7631184"/>
              <a:gd name="connsiteY3936" fmla="*/ 4347342 h 6858054"/>
              <a:gd name="connsiteX3937" fmla="*/ 3433123 w 7631184"/>
              <a:gd name="connsiteY3937" fmla="*/ 4357111 h 6858054"/>
              <a:gd name="connsiteX3938" fmla="*/ 3433123 w 7631184"/>
              <a:gd name="connsiteY3938" fmla="*/ 4366881 h 6858054"/>
              <a:gd name="connsiteX3939" fmla="*/ 3452661 w 7631184"/>
              <a:gd name="connsiteY3939" fmla="*/ 4386419 h 6858054"/>
              <a:gd name="connsiteX3940" fmla="*/ 3491735 w 7631184"/>
              <a:gd name="connsiteY3940" fmla="*/ 4435266 h 6858054"/>
              <a:gd name="connsiteX3941" fmla="*/ 3530809 w 7631184"/>
              <a:gd name="connsiteY3941" fmla="*/ 4484112 h 6858054"/>
              <a:gd name="connsiteX3942" fmla="*/ 3550347 w 7631184"/>
              <a:gd name="connsiteY3942" fmla="*/ 4513420 h 6858054"/>
              <a:gd name="connsiteX3943" fmla="*/ 3579652 w 7631184"/>
              <a:gd name="connsiteY3943" fmla="*/ 4532959 h 6858054"/>
              <a:gd name="connsiteX3944" fmla="*/ 3599190 w 7631184"/>
              <a:gd name="connsiteY3944" fmla="*/ 4572036 h 6858054"/>
              <a:gd name="connsiteX3945" fmla="*/ 3452661 w 7631184"/>
              <a:gd name="connsiteY3945" fmla="*/ 4425497 h 6858054"/>
              <a:gd name="connsiteX3946" fmla="*/ 3394049 w 7631184"/>
              <a:gd name="connsiteY3946" fmla="*/ 4357111 h 6858054"/>
              <a:gd name="connsiteX3947" fmla="*/ 3276826 w 7631184"/>
              <a:gd name="connsiteY3947" fmla="*/ 4230110 h 6858054"/>
              <a:gd name="connsiteX3948" fmla="*/ 3188908 w 7631184"/>
              <a:gd name="connsiteY3948" fmla="*/ 4132417 h 6858054"/>
              <a:gd name="connsiteX3949" fmla="*/ 3149834 w 7631184"/>
              <a:gd name="connsiteY3949" fmla="*/ 4083571 h 6858054"/>
              <a:gd name="connsiteX3950" fmla="*/ 3120528 w 7631184"/>
              <a:gd name="connsiteY3950" fmla="*/ 4064032 h 6858054"/>
              <a:gd name="connsiteX3951" fmla="*/ 3140065 w 7631184"/>
              <a:gd name="connsiteY3951" fmla="*/ 4093340 h 6858054"/>
              <a:gd name="connsiteX3952" fmla="*/ 3159602 w 7631184"/>
              <a:gd name="connsiteY3952" fmla="*/ 4122648 h 6858054"/>
              <a:gd name="connsiteX3953" fmla="*/ 3149834 w 7631184"/>
              <a:gd name="connsiteY3953" fmla="*/ 4112879 h 6858054"/>
              <a:gd name="connsiteX3954" fmla="*/ 3100991 w 7631184"/>
              <a:gd name="connsiteY3954" fmla="*/ 4073801 h 6858054"/>
              <a:gd name="connsiteX3955" fmla="*/ 3091222 w 7631184"/>
              <a:gd name="connsiteY3955" fmla="*/ 4064032 h 6858054"/>
              <a:gd name="connsiteX3956" fmla="*/ 3071685 w 7631184"/>
              <a:gd name="connsiteY3956" fmla="*/ 4044494 h 6858054"/>
              <a:gd name="connsiteX3957" fmla="*/ 3013073 w 7631184"/>
              <a:gd name="connsiteY3957" fmla="*/ 3985878 h 6858054"/>
              <a:gd name="connsiteX3958" fmla="*/ 2944693 w 7631184"/>
              <a:gd name="connsiteY3958" fmla="*/ 3917493 h 6858054"/>
              <a:gd name="connsiteX3959" fmla="*/ 2778626 w 7631184"/>
              <a:gd name="connsiteY3959" fmla="*/ 3761184 h 6858054"/>
              <a:gd name="connsiteX3960" fmla="*/ 2759089 w 7631184"/>
              <a:gd name="connsiteY3960" fmla="*/ 3731876 h 6858054"/>
              <a:gd name="connsiteX3961" fmla="*/ 2729783 w 7631184"/>
              <a:gd name="connsiteY3961" fmla="*/ 3702568 h 6858054"/>
              <a:gd name="connsiteX3962" fmla="*/ 2710246 w 7631184"/>
              <a:gd name="connsiteY3962" fmla="*/ 3683029 h 6858054"/>
              <a:gd name="connsiteX3963" fmla="*/ 2700477 w 7631184"/>
              <a:gd name="connsiteY3963" fmla="*/ 3673260 h 6858054"/>
              <a:gd name="connsiteX3964" fmla="*/ 2671172 w 7631184"/>
              <a:gd name="connsiteY3964" fmla="*/ 3653721 h 6858054"/>
              <a:gd name="connsiteX3965" fmla="*/ 2641866 w 7631184"/>
              <a:gd name="connsiteY3965" fmla="*/ 3624413 h 6858054"/>
              <a:gd name="connsiteX3966" fmla="*/ 2593023 w 7631184"/>
              <a:gd name="connsiteY3966" fmla="*/ 3585336 h 6858054"/>
              <a:gd name="connsiteX3967" fmla="*/ 2563717 w 7631184"/>
              <a:gd name="connsiteY3967" fmla="*/ 3546259 h 6858054"/>
              <a:gd name="connsiteX3968" fmla="*/ 2475799 w 7631184"/>
              <a:gd name="connsiteY3968" fmla="*/ 3458335 h 6858054"/>
              <a:gd name="connsiteX3969" fmla="*/ 2466031 w 7631184"/>
              <a:gd name="connsiteY3969" fmla="*/ 3448566 h 6858054"/>
              <a:gd name="connsiteX3970" fmla="*/ 2446494 w 7631184"/>
              <a:gd name="connsiteY3970" fmla="*/ 3438796 h 6858054"/>
              <a:gd name="connsiteX3971" fmla="*/ 2446494 w 7631184"/>
              <a:gd name="connsiteY3971" fmla="*/ 3429027 h 6858054"/>
              <a:gd name="connsiteX3972" fmla="*/ 2426956 w 7631184"/>
              <a:gd name="connsiteY3972" fmla="*/ 3419258 h 6858054"/>
              <a:gd name="connsiteX3973" fmla="*/ 2407419 w 7631184"/>
              <a:gd name="connsiteY3973" fmla="*/ 3389950 h 6858054"/>
              <a:gd name="connsiteX3974" fmla="*/ 2378113 w 7631184"/>
              <a:gd name="connsiteY3974" fmla="*/ 3370411 h 6858054"/>
              <a:gd name="connsiteX3975" fmla="*/ 2319502 w 7631184"/>
              <a:gd name="connsiteY3975" fmla="*/ 3321565 h 6858054"/>
              <a:gd name="connsiteX3976" fmla="*/ 2299964 w 7631184"/>
              <a:gd name="connsiteY3976" fmla="*/ 3302026 h 6858054"/>
              <a:gd name="connsiteX3977" fmla="*/ 2212047 w 7631184"/>
              <a:gd name="connsiteY3977" fmla="*/ 3223872 h 6858054"/>
              <a:gd name="connsiteX3978" fmla="*/ 2182741 w 7631184"/>
              <a:gd name="connsiteY3978" fmla="*/ 3204333 h 6858054"/>
              <a:gd name="connsiteX3979" fmla="*/ 2104592 w 7631184"/>
              <a:gd name="connsiteY3979" fmla="*/ 3145717 h 6858054"/>
              <a:gd name="connsiteX3980" fmla="*/ 2065518 w 7631184"/>
              <a:gd name="connsiteY3980" fmla="*/ 3116409 h 6858054"/>
              <a:gd name="connsiteX3981" fmla="*/ 2026443 w 7631184"/>
              <a:gd name="connsiteY3981" fmla="*/ 3087101 h 6858054"/>
              <a:gd name="connsiteX3982" fmla="*/ 1987369 w 7631184"/>
              <a:gd name="connsiteY3982" fmla="*/ 3057793 h 6858054"/>
              <a:gd name="connsiteX3983" fmla="*/ 1958063 w 7631184"/>
              <a:gd name="connsiteY3983" fmla="*/ 3028486 h 6858054"/>
              <a:gd name="connsiteX3984" fmla="*/ 1918988 w 7631184"/>
              <a:gd name="connsiteY3984" fmla="*/ 3008947 h 6858054"/>
              <a:gd name="connsiteX3985" fmla="*/ 1899451 w 7631184"/>
              <a:gd name="connsiteY3985" fmla="*/ 2999178 h 6858054"/>
              <a:gd name="connsiteX3986" fmla="*/ 1889683 w 7631184"/>
              <a:gd name="connsiteY3986" fmla="*/ 2989408 h 6858054"/>
              <a:gd name="connsiteX3987" fmla="*/ 1870145 w 7631184"/>
              <a:gd name="connsiteY3987" fmla="*/ 2979639 h 6858054"/>
              <a:gd name="connsiteX3988" fmla="*/ 1840840 w 7631184"/>
              <a:gd name="connsiteY3988" fmla="*/ 2960100 h 6858054"/>
              <a:gd name="connsiteX3989" fmla="*/ 1821302 w 7631184"/>
              <a:gd name="connsiteY3989" fmla="*/ 2950331 h 6858054"/>
              <a:gd name="connsiteX3990" fmla="*/ 1801765 w 7631184"/>
              <a:gd name="connsiteY3990" fmla="*/ 2940562 h 6858054"/>
              <a:gd name="connsiteX3991" fmla="*/ 1752922 w 7631184"/>
              <a:gd name="connsiteY3991" fmla="*/ 2911254 h 6858054"/>
              <a:gd name="connsiteX3992" fmla="*/ 1723616 w 7631184"/>
              <a:gd name="connsiteY3992" fmla="*/ 2891715 h 6858054"/>
              <a:gd name="connsiteX3993" fmla="*/ 1694310 w 7631184"/>
              <a:gd name="connsiteY3993" fmla="*/ 2872177 h 6858054"/>
              <a:gd name="connsiteX3994" fmla="*/ 1684542 w 7631184"/>
              <a:gd name="connsiteY3994" fmla="*/ 2862407 h 6858054"/>
              <a:gd name="connsiteX3995" fmla="*/ 1665005 w 7631184"/>
              <a:gd name="connsiteY3995" fmla="*/ 2852638 h 6858054"/>
              <a:gd name="connsiteX3996" fmla="*/ 1655236 w 7631184"/>
              <a:gd name="connsiteY3996" fmla="*/ 2842869 h 6858054"/>
              <a:gd name="connsiteX3997" fmla="*/ 1645467 w 7631184"/>
              <a:gd name="connsiteY3997" fmla="*/ 2833099 h 6858054"/>
              <a:gd name="connsiteX3998" fmla="*/ 1635699 w 7631184"/>
              <a:gd name="connsiteY3998" fmla="*/ 2833099 h 6858054"/>
              <a:gd name="connsiteX3999" fmla="*/ 1625930 w 7631184"/>
              <a:gd name="connsiteY3999" fmla="*/ 2823330 h 6858054"/>
              <a:gd name="connsiteX4000" fmla="*/ 1616162 w 7631184"/>
              <a:gd name="connsiteY4000" fmla="*/ 2823330 h 6858054"/>
              <a:gd name="connsiteX4001" fmla="*/ 1596624 w 7631184"/>
              <a:gd name="connsiteY4001" fmla="*/ 2813561 h 6858054"/>
              <a:gd name="connsiteX4002" fmla="*/ 1586856 w 7631184"/>
              <a:gd name="connsiteY4002" fmla="*/ 2803791 h 6858054"/>
              <a:gd name="connsiteX4003" fmla="*/ 1577087 w 7631184"/>
              <a:gd name="connsiteY4003" fmla="*/ 2794022 h 6858054"/>
              <a:gd name="connsiteX4004" fmla="*/ 1567319 w 7631184"/>
              <a:gd name="connsiteY4004" fmla="*/ 2794022 h 6858054"/>
              <a:gd name="connsiteX4005" fmla="*/ 1557550 w 7631184"/>
              <a:gd name="connsiteY4005" fmla="*/ 2794022 h 6858054"/>
              <a:gd name="connsiteX4006" fmla="*/ 1547781 w 7631184"/>
              <a:gd name="connsiteY4006" fmla="*/ 2784253 h 6858054"/>
              <a:gd name="connsiteX4007" fmla="*/ 1489170 w 7631184"/>
              <a:gd name="connsiteY4007" fmla="*/ 2745176 h 6858054"/>
              <a:gd name="connsiteX4008" fmla="*/ 1459864 w 7631184"/>
              <a:gd name="connsiteY4008" fmla="*/ 2735406 h 6858054"/>
              <a:gd name="connsiteX4009" fmla="*/ 1440327 w 7631184"/>
              <a:gd name="connsiteY4009" fmla="*/ 2725637 h 6858054"/>
              <a:gd name="connsiteX4010" fmla="*/ 1411021 w 7631184"/>
              <a:gd name="connsiteY4010" fmla="*/ 2706099 h 6858054"/>
              <a:gd name="connsiteX4011" fmla="*/ 1401252 w 7631184"/>
              <a:gd name="connsiteY4011" fmla="*/ 2706099 h 6858054"/>
              <a:gd name="connsiteX4012" fmla="*/ 1391483 w 7631184"/>
              <a:gd name="connsiteY4012" fmla="*/ 2706099 h 6858054"/>
              <a:gd name="connsiteX4013" fmla="*/ 1391483 w 7631184"/>
              <a:gd name="connsiteY4013" fmla="*/ 2696329 h 6858054"/>
              <a:gd name="connsiteX4014" fmla="*/ 1352409 w 7631184"/>
              <a:gd name="connsiteY4014" fmla="*/ 2676790 h 6858054"/>
              <a:gd name="connsiteX4015" fmla="*/ 1332872 w 7631184"/>
              <a:gd name="connsiteY4015" fmla="*/ 2667021 h 6858054"/>
              <a:gd name="connsiteX4016" fmla="*/ 1313335 w 7631184"/>
              <a:gd name="connsiteY4016" fmla="*/ 2657252 h 6858054"/>
              <a:gd name="connsiteX4017" fmla="*/ 1303566 w 7631184"/>
              <a:gd name="connsiteY4017" fmla="*/ 2657252 h 6858054"/>
              <a:gd name="connsiteX4018" fmla="*/ 1293797 w 7631184"/>
              <a:gd name="connsiteY4018" fmla="*/ 2647483 h 6858054"/>
              <a:gd name="connsiteX4019" fmla="*/ 1284029 w 7631184"/>
              <a:gd name="connsiteY4019" fmla="*/ 2647483 h 6858054"/>
              <a:gd name="connsiteX4020" fmla="*/ 1254723 w 7631184"/>
              <a:gd name="connsiteY4020" fmla="*/ 2637713 h 6858054"/>
              <a:gd name="connsiteX4021" fmla="*/ 1225417 w 7631184"/>
              <a:gd name="connsiteY4021" fmla="*/ 2627944 h 6858054"/>
              <a:gd name="connsiteX4022" fmla="*/ 1235186 w 7631184"/>
              <a:gd name="connsiteY4022" fmla="*/ 2627944 h 6858054"/>
              <a:gd name="connsiteX4023" fmla="*/ 1244954 w 7631184"/>
              <a:gd name="connsiteY4023" fmla="*/ 2627944 h 6858054"/>
              <a:gd name="connsiteX4024" fmla="*/ 1235186 w 7631184"/>
              <a:gd name="connsiteY4024" fmla="*/ 2618175 h 6858054"/>
              <a:gd name="connsiteX4025" fmla="*/ 1215648 w 7631184"/>
              <a:gd name="connsiteY4025" fmla="*/ 2608406 h 6858054"/>
              <a:gd name="connsiteX4026" fmla="*/ 1205880 w 7631184"/>
              <a:gd name="connsiteY4026" fmla="*/ 2618175 h 6858054"/>
              <a:gd name="connsiteX4027" fmla="*/ 1225417 w 7631184"/>
              <a:gd name="connsiteY4027" fmla="*/ 2627944 h 6858054"/>
              <a:gd name="connsiteX4028" fmla="*/ 1303566 w 7631184"/>
              <a:gd name="connsiteY4028" fmla="*/ 2676790 h 6858054"/>
              <a:gd name="connsiteX4029" fmla="*/ 1342640 w 7631184"/>
              <a:gd name="connsiteY4029" fmla="*/ 2706099 h 6858054"/>
              <a:gd name="connsiteX4030" fmla="*/ 1362178 w 7631184"/>
              <a:gd name="connsiteY4030" fmla="*/ 2715868 h 6858054"/>
              <a:gd name="connsiteX4031" fmla="*/ 1391483 w 7631184"/>
              <a:gd name="connsiteY4031" fmla="*/ 2735406 h 6858054"/>
              <a:gd name="connsiteX4032" fmla="*/ 1352409 w 7631184"/>
              <a:gd name="connsiteY4032" fmla="*/ 2715868 h 6858054"/>
              <a:gd name="connsiteX4033" fmla="*/ 1332872 w 7631184"/>
              <a:gd name="connsiteY4033" fmla="*/ 2706099 h 6858054"/>
              <a:gd name="connsiteX4034" fmla="*/ 1323103 w 7631184"/>
              <a:gd name="connsiteY4034" fmla="*/ 2696329 h 6858054"/>
              <a:gd name="connsiteX4035" fmla="*/ 1303566 w 7631184"/>
              <a:gd name="connsiteY4035" fmla="*/ 2686560 h 6858054"/>
              <a:gd name="connsiteX4036" fmla="*/ 1264492 w 7631184"/>
              <a:gd name="connsiteY4036" fmla="*/ 2667021 h 6858054"/>
              <a:gd name="connsiteX4037" fmla="*/ 1235186 w 7631184"/>
              <a:gd name="connsiteY4037" fmla="*/ 2647483 h 6858054"/>
              <a:gd name="connsiteX4038" fmla="*/ 1205880 w 7631184"/>
              <a:gd name="connsiteY4038" fmla="*/ 2627944 h 6858054"/>
              <a:gd name="connsiteX4039" fmla="*/ 1186343 w 7631184"/>
              <a:gd name="connsiteY4039" fmla="*/ 2608406 h 6858054"/>
              <a:gd name="connsiteX4040" fmla="*/ 1176574 w 7631184"/>
              <a:gd name="connsiteY4040" fmla="*/ 2608406 h 6858054"/>
              <a:gd name="connsiteX4041" fmla="*/ 1166805 w 7631184"/>
              <a:gd name="connsiteY4041" fmla="*/ 2598636 h 6858054"/>
              <a:gd name="connsiteX4042" fmla="*/ 1137500 w 7631184"/>
              <a:gd name="connsiteY4042" fmla="*/ 2588867 h 6858054"/>
              <a:gd name="connsiteX4043" fmla="*/ 1098425 w 7631184"/>
              <a:gd name="connsiteY4043" fmla="*/ 2569328 h 6858054"/>
              <a:gd name="connsiteX4044" fmla="*/ 1078888 w 7631184"/>
              <a:gd name="connsiteY4044" fmla="*/ 2559559 h 6858054"/>
              <a:gd name="connsiteX4045" fmla="*/ 1059351 w 7631184"/>
              <a:gd name="connsiteY4045" fmla="*/ 2540020 h 6858054"/>
              <a:gd name="connsiteX4046" fmla="*/ 1108194 w 7631184"/>
              <a:gd name="connsiteY4046" fmla="*/ 2559559 h 6858054"/>
              <a:gd name="connsiteX4047" fmla="*/ 1157037 w 7631184"/>
              <a:gd name="connsiteY4047" fmla="*/ 2588867 h 6858054"/>
              <a:gd name="connsiteX4048" fmla="*/ 1157037 w 7631184"/>
              <a:gd name="connsiteY4048" fmla="*/ 2559559 h 6858054"/>
              <a:gd name="connsiteX4049" fmla="*/ 1137500 w 7631184"/>
              <a:gd name="connsiteY4049" fmla="*/ 2540020 h 6858054"/>
              <a:gd name="connsiteX4050" fmla="*/ 1117962 w 7631184"/>
              <a:gd name="connsiteY4050" fmla="*/ 2530251 h 6858054"/>
              <a:gd name="connsiteX4051" fmla="*/ 1108194 w 7631184"/>
              <a:gd name="connsiteY4051" fmla="*/ 2530251 h 6858054"/>
              <a:gd name="connsiteX4052" fmla="*/ 1098425 w 7631184"/>
              <a:gd name="connsiteY4052" fmla="*/ 2520482 h 6858054"/>
              <a:gd name="connsiteX4053" fmla="*/ 1039813 w 7631184"/>
              <a:gd name="connsiteY4053" fmla="*/ 2520482 h 6858054"/>
              <a:gd name="connsiteX4054" fmla="*/ 961665 w 7631184"/>
              <a:gd name="connsiteY4054" fmla="*/ 2510712 h 6858054"/>
              <a:gd name="connsiteX4055" fmla="*/ 922590 w 7631184"/>
              <a:gd name="connsiteY4055" fmla="*/ 2500943 h 6858054"/>
              <a:gd name="connsiteX4056" fmla="*/ 903053 w 7631184"/>
              <a:gd name="connsiteY4056" fmla="*/ 2491174 h 6858054"/>
              <a:gd name="connsiteX4057" fmla="*/ 893284 w 7631184"/>
              <a:gd name="connsiteY4057" fmla="*/ 2491174 h 6858054"/>
              <a:gd name="connsiteX4058" fmla="*/ 893284 w 7631184"/>
              <a:gd name="connsiteY4058" fmla="*/ 2481404 h 6858054"/>
              <a:gd name="connsiteX4059" fmla="*/ 903053 w 7631184"/>
              <a:gd name="connsiteY4059" fmla="*/ 2481404 h 6858054"/>
              <a:gd name="connsiteX4060" fmla="*/ 922590 w 7631184"/>
              <a:gd name="connsiteY4060" fmla="*/ 2491174 h 6858054"/>
              <a:gd name="connsiteX4061" fmla="*/ 961665 w 7631184"/>
              <a:gd name="connsiteY4061" fmla="*/ 2491174 h 6858054"/>
              <a:gd name="connsiteX4062" fmla="*/ 1000739 w 7631184"/>
              <a:gd name="connsiteY4062" fmla="*/ 2491174 h 6858054"/>
              <a:gd name="connsiteX4063" fmla="*/ 1020276 w 7631184"/>
              <a:gd name="connsiteY4063" fmla="*/ 2491174 h 6858054"/>
              <a:gd name="connsiteX4064" fmla="*/ 1039813 w 7631184"/>
              <a:gd name="connsiteY4064" fmla="*/ 2500943 h 6858054"/>
              <a:gd name="connsiteX4065" fmla="*/ 1078888 w 7631184"/>
              <a:gd name="connsiteY4065" fmla="*/ 2500943 h 6858054"/>
              <a:gd name="connsiteX4066" fmla="*/ 1059351 w 7631184"/>
              <a:gd name="connsiteY4066" fmla="*/ 2491174 h 6858054"/>
              <a:gd name="connsiteX4067" fmla="*/ 1039813 w 7631184"/>
              <a:gd name="connsiteY4067" fmla="*/ 2471635 h 6858054"/>
              <a:gd name="connsiteX4068" fmla="*/ 1059351 w 7631184"/>
              <a:gd name="connsiteY4068" fmla="*/ 2481404 h 6858054"/>
              <a:gd name="connsiteX4069" fmla="*/ 1088657 w 7631184"/>
              <a:gd name="connsiteY4069" fmla="*/ 2491174 h 6858054"/>
              <a:gd name="connsiteX4070" fmla="*/ 1108194 w 7631184"/>
              <a:gd name="connsiteY4070" fmla="*/ 2500943 h 6858054"/>
              <a:gd name="connsiteX4071" fmla="*/ 1147268 w 7631184"/>
              <a:gd name="connsiteY4071" fmla="*/ 2510712 h 6858054"/>
              <a:gd name="connsiteX4072" fmla="*/ 1157037 w 7631184"/>
              <a:gd name="connsiteY4072" fmla="*/ 2510712 h 6858054"/>
              <a:gd name="connsiteX4073" fmla="*/ 1176574 w 7631184"/>
              <a:gd name="connsiteY4073" fmla="*/ 2510712 h 6858054"/>
              <a:gd name="connsiteX4074" fmla="*/ 1157037 w 7631184"/>
              <a:gd name="connsiteY4074" fmla="*/ 2500943 h 6858054"/>
              <a:gd name="connsiteX4075" fmla="*/ 1137500 w 7631184"/>
              <a:gd name="connsiteY4075" fmla="*/ 2481404 h 6858054"/>
              <a:gd name="connsiteX4076" fmla="*/ 1108194 w 7631184"/>
              <a:gd name="connsiteY4076" fmla="*/ 2471635 h 6858054"/>
              <a:gd name="connsiteX4077" fmla="*/ 1088657 w 7631184"/>
              <a:gd name="connsiteY4077" fmla="*/ 2461866 h 6858054"/>
              <a:gd name="connsiteX4078" fmla="*/ 1010508 w 7631184"/>
              <a:gd name="connsiteY4078" fmla="*/ 2452096 h 6858054"/>
              <a:gd name="connsiteX4079" fmla="*/ 971433 w 7631184"/>
              <a:gd name="connsiteY4079" fmla="*/ 2452096 h 6858054"/>
              <a:gd name="connsiteX4080" fmla="*/ 942127 w 7631184"/>
              <a:gd name="connsiteY4080" fmla="*/ 2452096 h 6858054"/>
              <a:gd name="connsiteX4081" fmla="*/ 922590 w 7631184"/>
              <a:gd name="connsiteY4081" fmla="*/ 2442327 h 6858054"/>
              <a:gd name="connsiteX4082" fmla="*/ 863978 w 7631184"/>
              <a:gd name="connsiteY4082" fmla="*/ 2442327 h 6858054"/>
              <a:gd name="connsiteX4083" fmla="*/ 844441 w 7631184"/>
              <a:gd name="connsiteY4083" fmla="*/ 2442327 h 6858054"/>
              <a:gd name="connsiteX4084" fmla="*/ 815135 w 7631184"/>
              <a:gd name="connsiteY4084" fmla="*/ 2432558 h 6858054"/>
              <a:gd name="connsiteX4085" fmla="*/ 785829 w 7631184"/>
              <a:gd name="connsiteY4085" fmla="*/ 2432558 h 6858054"/>
              <a:gd name="connsiteX4086" fmla="*/ 766292 w 7631184"/>
              <a:gd name="connsiteY4086" fmla="*/ 2432558 h 6858054"/>
              <a:gd name="connsiteX4087" fmla="*/ 756524 w 7631184"/>
              <a:gd name="connsiteY4087" fmla="*/ 2422788 h 6858054"/>
              <a:gd name="connsiteX4088" fmla="*/ 746755 w 7631184"/>
              <a:gd name="connsiteY4088" fmla="*/ 2422788 h 6858054"/>
              <a:gd name="connsiteX4089" fmla="*/ 736987 w 7631184"/>
              <a:gd name="connsiteY4089" fmla="*/ 2422788 h 6858054"/>
              <a:gd name="connsiteX4090" fmla="*/ 727218 w 7631184"/>
              <a:gd name="connsiteY4090" fmla="*/ 2422788 h 6858054"/>
              <a:gd name="connsiteX4091" fmla="*/ 717449 w 7631184"/>
              <a:gd name="connsiteY4091" fmla="*/ 2422788 h 6858054"/>
              <a:gd name="connsiteX4092" fmla="*/ 697912 w 7631184"/>
              <a:gd name="connsiteY4092" fmla="*/ 2413019 h 6858054"/>
              <a:gd name="connsiteX4093" fmla="*/ 718060 w 7631184"/>
              <a:gd name="connsiteY4093" fmla="*/ 2413019 h 6858054"/>
              <a:gd name="connsiteX4094" fmla="*/ 756524 w 7631184"/>
              <a:gd name="connsiteY4094" fmla="*/ 2413019 h 6858054"/>
              <a:gd name="connsiteX4095" fmla="*/ 795598 w 7631184"/>
              <a:gd name="connsiteY4095" fmla="*/ 2422788 h 6858054"/>
              <a:gd name="connsiteX4096" fmla="*/ 834673 w 7631184"/>
              <a:gd name="connsiteY4096" fmla="*/ 2422788 h 6858054"/>
              <a:gd name="connsiteX4097" fmla="*/ 863978 w 7631184"/>
              <a:gd name="connsiteY4097" fmla="*/ 2422788 h 6858054"/>
              <a:gd name="connsiteX4098" fmla="*/ 873747 w 7631184"/>
              <a:gd name="connsiteY4098" fmla="*/ 2422788 h 6858054"/>
              <a:gd name="connsiteX4099" fmla="*/ 912821 w 7631184"/>
              <a:gd name="connsiteY4099" fmla="*/ 2432558 h 6858054"/>
              <a:gd name="connsiteX4100" fmla="*/ 961665 w 7631184"/>
              <a:gd name="connsiteY4100" fmla="*/ 2432558 h 6858054"/>
              <a:gd name="connsiteX4101" fmla="*/ 990970 w 7631184"/>
              <a:gd name="connsiteY4101" fmla="*/ 2432558 h 6858054"/>
              <a:gd name="connsiteX4102" fmla="*/ 1059351 w 7631184"/>
              <a:gd name="connsiteY4102" fmla="*/ 2442327 h 6858054"/>
              <a:gd name="connsiteX4103" fmla="*/ 1069119 w 7631184"/>
              <a:gd name="connsiteY4103" fmla="*/ 2442327 h 6858054"/>
              <a:gd name="connsiteX4104" fmla="*/ 1069119 w 7631184"/>
              <a:gd name="connsiteY4104" fmla="*/ 2432558 h 6858054"/>
              <a:gd name="connsiteX4105" fmla="*/ 1078888 w 7631184"/>
              <a:gd name="connsiteY4105" fmla="*/ 2442327 h 6858054"/>
              <a:gd name="connsiteX4106" fmla="*/ 1088657 w 7631184"/>
              <a:gd name="connsiteY4106" fmla="*/ 2442327 h 6858054"/>
              <a:gd name="connsiteX4107" fmla="*/ 1117962 w 7631184"/>
              <a:gd name="connsiteY4107" fmla="*/ 2442327 h 6858054"/>
              <a:gd name="connsiteX4108" fmla="*/ 1147268 w 7631184"/>
              <a:gd name="connsiteY4108" fmla="*/ 2452096 h 6858054"/>
              <a:gd name="connsiteX4109" fmla="*/ 1147268 w 7631184"/>
              <a:gd name="connsiteY4109" fmla="*/ 2442327 h 6858054"/>
              <a:gd name="connsiteX4110" fmla="*/ 1147268 w 7631184"/>
              <a:gd name="connsiteY4110" fmla="*/ 2432558 h 6858054"/>
              <a:gd name="connsiteX4111" fmla="*/ 1137500 w 7631184"/>
              <a:gd name="connsiteY4111" fmla="*/ 2413019 h 6858054"/>
              <a:gd name="connsiteX4112" fmla="*/ 1117962 w 7631184"/>
              <a:gd name="connsiteY4112" fmla="*/ 2413019 h 6858054"/>
              <a:gd name="connsiteX4113" fmla="*/ 1088657 w 7631184"/>
              <a:gd name="connsiteY4113" fmla="*/ 2413019 h 6858054"/>
              <a:gd name="connsiteX4114" fmla="*/ 1069119 w 7631184"/>
              <a:gd name="connsiteY4114" fmla="*/ 2403250 h 6858054"/>
              <a:gd name="connsiteX4115" fmla="*/ 1069119 w 7631184"/>
              <a:gd name="connsiteY4115" fmla="*/ 2393481 h 6858054"/>
              <a:gd name="connsiteX4116" fmla="*/ 1078888 w 7631184"/>
              <a:gd name="connsiteY4116" fmla="*/ 2393481 h 6858054"/>
              <a:gd name="connsiteX4117" fmla="*/ 1078888 w 7631184"/>
              <a:gd name="connsiteY4117" fmla="*/ 2403250 h 6858054"/>
              <a:gd name="connsiteX4118" fmla="*/ 1098425 w 7631184"/>
              <a:gd name="connsiteY4118" fmla="*/ 2403250 h 6858054"/>
              <a:gd name="connsiteX4119" fmla="*/ 1108194 w 7631184"/>
              <a:gd name="connsiteY4119" fmla="*/ 2403250 h 6858054"/>
              <a:gd name="connsiteX4120" fmla="*/ 1098425 w 7631184"/>
              <a:gd name="connsiteY4120" fmla="*/ 2393481 h 6858054"/>
              <a:gd name="connsiteX4121" fmla="*/ 1078888 w 7631184"/>
              <a:gd name="connsiteY4121" fmla="*/ 2383711 h 6858054"/>
              <a:gd name="connsiteX4122" fmla="*/ 1069119 w 7631184"/>
              <a:gd name="connsiteY4122" fmla="*/ 2383711 h 6858054"/>
              <a:gd name="connsiteX4123" fmla="*/ 1049582 w 7631184"/>
              <a:gd name="connsiteY4123" fmla="*/ 2383711 h 6858054"/>
              <a:gd name="connsiteX4124" fmla="*/ 1039813 w 7631184"/>
              <a:gd name="connsiteY4124" fmla="*/ 2383711 h 6858054"/>
              <a:gd name="connsiteX4125" fmla="*/ 1010508 w 7631184"/>
              <a:gd name="connsiteY4125" fmla="*/ 2383711 h 6858054"/>
              <a:gd name="connsiteX4126" fmla="*/ 942127 w 7631184"/>
              <a:gd name="connsiteY4126" fmla="*/ 2373942 h 6858054"/>
              <a:gd name="connsiteX4127" fmla="*/ 912821 w 7631184"/>
              <a:gd name="connsiteY4127" fmla="*/ 2364173 h 6858054"/>
              <a:gd name="connsiteX4128" fmla="*/ 893284 w 7631184"/>
              <a:gd name="connsiteY4128" fmla="*/ 2364173 h 6858054"/>
              <a:gd name="connsiteX4129" fmla="*/ 883516 w 7631184"/>
              <a:gd name="connsiteY4129" fmla="*/ 2364173 h 6858054"/>
              <a:gd name="connsiteX4130" fmla="*/ 873747 w 7631184"/>
              <a:gd name="connsiteY4130" fmla="*/ 2354403 h 6858054"/>
              <a:gd name="connsiteX4131" fmla="*/ 942127 w 7631184"/>
              <a:gd name="connsiteY4131" fmla="*/ 2354403 h 6858054"/>
              <a:gd name="connsiteX4132" fmla="*/ 951896 w 7631184"/>
              <a:gd name="connsiteY4132" fmla="*/ 2354403 h 6858054"/>
              <a:gd name="connsiteX4133" fmla="*/ 1000739 w 7631184"/>
              <a:gd name="connsiteY4133" fmla="*/ 2354403 h 6858054"/>
              <a:gd name="connsiteX4134" fmla="*/ 1010508 w 7631184"/>
              <a:gd name="connsiteY4134" fmla="*/ 2354403 h 6858054"/>
              <a:gd name="connsiteX4135" fmla="*/ 990970 w 7631184"/>
              <a:gd name="connsiteY4135" fmla="*/ 2344634 h 6858054"/>
              <a:gd name="connsiteX4136" fmla="*/ 1000739 w 7631184"/>
              <a:gd name="connsiteY4136" fmla="*/ 2344634 h 6858054"/>
              <a:gd name="connsiteX4137" fmla="*/ 981202 w 7631184"/>
              <a:gd name="connsiteY4137" fmla="*/ 2334865 h 6858054"/>
              <a:gd name="connsiteX4138" fmla="*/ 971433 w 7631184"/>
              <a:gd name="connsiteY4138" fmla="*/ 2325095 h 6858054"/>
              <a:gd name="connsiteX4139" fmla="*/ 951896 w 7631184"/>
              <a:gd name="connsiteY4139" fmla="*/ 2315326 h 6858054"/>
              <a:gd name="connsiteX4140" fmla="*/ 961665 w 7631184"/>
              <a:gd name="connsiteY4140" fmla="*/ 2315326 h 6858054"/>
              <a:gd name="connsiteX4141" fmla="*/ 971433 w 7631184"/>
              <a:gd name="connsiteY4141" fmla="*/ 2315326 h 6858054"/>
              <a:gd name="connsiteX4142" fmla="*/ 981202 w 7631184"/>
              <a:gd name="connsiteY4142" fmla="*/ 2315326 h 6858054"/>
              <a:gd name="connsiteX4143" fmla="*/ 990970 w 7631184"/>
              <a:gd name="connsiteY4143" fmla="*/ 2315326 h 6858054"/>
              <a:gd name="connsiteX4144" fmla="*/ 1030045 w 7631184"/>
              <a:gd name="connsiteY4144" fmla="*/ 2315326 h 6858054"/>
              <a:gd name="connsiteX4145" fmla="*/ 1039813 w 7631184"/>
              <a:gd name="connsiteY4145" fmla="*/ 2315326 h 6858054"/>
              <a:gd name="connsiteX4146" fmla="*/ 1049582 w 7631184"/>
              <a:gd name="connsiteY4146" fmla="*/ 2315326 h 6858054"/>
              <a:gd name="connsiteX4147" fmla="*/ 1069119 w 7631184"/>
              <a:gd name="connsiteY4147" fmla="*/ 2325095 h 6858054"/>
              <a:gd name="connsiteX4148" fmla="*/ 1059351 w 7631184"/>
              <a:gd name="connsiteY4148" fmla="*/ 2325095 h 6858054"/>
              <a:gd name="connsiteX4149" fmla="*/ 1000739 w 7631184"/>
              <a:gd name="connsiteY4149" fmla="*/ 2325095 h 6858054"/>
              <a:gd name="connsiteX4150" fmla="*/ 990970 w 7631184"/>
              <a:gd name="connsiteY4150" fmla="*/ 2325095 h 6858054"/>
              <a:gd name="connsiteX4151" fmla="*/ 981202 w 7631184"/>
              <a:gd name="connsiteY4151" fmla="*/ 2325095 h 6858054"/>
              <a:gd name="connsiteX4152" fmla="*/ 990970 w 7631184"/>
              <a:gd name="connsiteY4152" fmla="*/ 2325095 h 6858054"/>
              <a:gd name="connsiteX4153" fmla="*/ 1049582 w 7631184"/>
              <a:gd name="connsiteY4153" fmla="*/ 2364173 h 6858054"/>
              <a:gd name="connsiteX4154" fmla="*/ 1059351 w 7631184"/>
              <a:gd name="connsiteY4154" fmla="*/ 2354403 h 6858054"/>
              <a:gd name="connsiteX4155" fmla="*/ 1078888 w 7631184"/>
              <a:gd name="connsiteY4155" fmla="*/ 2354403 h 6858054"/>
              <a:gd name="connsiteX4156" fmla="*/ 1098425 w 7631184"/>
              <a:gd name="connsiteY4156" fmla="*/ 2364173 h 6858054"/>
              <a:gd name="connsiteX4157" fmla="*/ 1117962 w 7631184"/>
              <a:gd name="connsiteY4157" fmla="*/ 2364173 h 6858054"/>
              <a:gd name="connsiteX4158" fmla="*/ 1108194 w 7631184"/>
              <a:gd name="connsiteY4158" fmla="*/ 2344634 h 6858054"/>
              <a:gd name="connsiteX4159" fmla="*/ 1137500 w 7631184"/>
              <a:gd name="connsiteY4159" fmla="*/ 2344634 h 6858054"/>
              <a:gd name="connsiteX4160" fmla="*/ 1147268 w 7631184"/>
              <a:gd name="connsiteY4160" fmla="*/ 2354403 h 6858054"/>
              <a:gd name="connsiteX4161" fmla="*/ 1166805 w 7631184"/>
              <a:gd name="connsiteY4161" fmla="*/ 2354403 h 6858054"/>
              <a:gd name="connsiteX4162" fmla="*/ 1176574 w 7631184"/>
              <a:gd name="connsiteY4162" fmla="*/ 2354403 h 6858054"/>
              <a:gd name="connsiteX4163" fmla="*/ 1205880 w 7631184"/>
              <a:gd name="connsiteY4163" fmla="*/ 2364173 h 6858054"/>
              <a:gd name="connsiteX4164" fmla="*/ 1215648 w 7631184"/>
              <a:gd name="connsiteY4164" fmla="*/ 2364173 h 6858054"/>
              <a:gd name="connsiteX4165" fmla="*/ 1244954 w 7631184"/>
              <a:gd name="connsiteY4165" fmla="*/ 2364173 h 6858054"/>
              <a:gd name="connsiteX4166" fmla="*/ 1244954 w 7631184"/>
              <a:gd name="connsiteY4166" fmla="*/ 2354403 h 6858054"/>
              <a:gd name="connsiteX4167" fmla="*/ 1235186 w 7631184"/>
              <a:gd name="connsiteY4167" fmla="*/ 2344634 h 6858054"/>
              <a:gd name="connsiteX4168" fmla="*/ 1215648 w 7631184"/>
              <a:gd name="connsiteY4168" fmla="*/ 2334865 h 6858054"/>
              <a:gd name="connsiteX4169" fmla="*/ 1186343 w 7631184"/>
              <a:gd name="connsiteY4169" fmla="*/ 2334865 h 6858054"/>
              <a:gd name="connsiteX4170" fmla="*/ 1166805 w 7631184"/>
              <a:gd name="connsiteY4170" fmla="*/ 2334865 h 6858054"/>
              <a:gd name="connsiteX4171" fmla="*/ 1147268 w 7631184"/>
              <a:gd name="connsiteY4171" fmla="*/ 2334865 h 6858054"/>
              <a:gd name="connsiteX4172" fmla="*/ 1098425 w 7631184"/>
              <a:gd name="connsiteY4172" fmla="*/ 2325095 h 6858054"/>
              <a:gd name="connsiteX4173" fmla="*/ 1108194 w 7631184"/>
              <a:gd name="connsiteY4173" fmla="*/ 2325095 h 6858054"/>
              <a:gd name="connsiteX4174" fmla="*/ 1098425 w 7631184"/>
              <a:gd name="connsiteY4174" fmla="*/ 2315326 h 6858054"/>
              <a:gd name="connsiteX4175" fmla="*/ 1088657 w 7631184"/>
              <a:gd name="connsiteY4175" fmla="*/ 2315326 h 6858054"/>
              <a:gd name="connsiteX4176" fmla="*/ 1078888 w 7631184"/>
              <a:gd name="connsiteY4176" fmla="*/ 2315326 h 6858054"/>
              <a:gd name="connsiteX4177" fmla="*/ 1088657 w 7631184"/>
              <a:gd name="connsiteY4177" fmla="*/ 2325095 h 6858054"/>
              <a:gd name="connsiteX4178" fmla="*/ 1059351 w 7631184"/>
              <a:gd name="connsiteY4178" fmla="*/ 2315326 h 6858054"/>
              <a:gd name="connsiteX4179" fmla="*/ 1039813 w 7631184"/>
              <a:gd name="connsiteY4179" fmla="*/ 2305557 h 6858054"/>
              <a:gd name="connsiteX4180" fmla="*/ 1000739 w 7631184"/>
              <a:gd name="connsiteY4180" fmla="*/ 2305557 h 6858054"/>
              <a:gd name="connsiteX4181" fmla="*/ 971433 w 7631184"/>
              <a:gd name="connsiteY4181" fmla="*/ 2295788 h 6858054"/>
              <a:gd name="connsiteX4182" fmla="*/ 951896 w 7631184"/>
              <a:gd name="connsiteY4182" fmla="*/ 2295788 h 6858054"/>
              <a:gd name="connsiteX4183" fmla="*/ 922590 w 7631184"/>
              <a:gd name="connsiteY4183" fmla="*/ 2295788 h 6858054"/>
              <a:gd name="connsiteX4184" fmla="*/ 854210 w 7631184"/>
              <a:gd name="connsiteY4184" fmla="*/ 2286018 h 6858054"/>
              <a:gd name="connsiteX4185" fmla="*/ 834673 w 7631184"/>
              <a:gd name="connsiteY4185" fmla="*/ 2286018 h 6858054"/>
              <a:gd name="connsiteX4186" fmla="*/ 805367 w 7631184"/>
              <a:gd name="connsiteY4186" fmla="*/ 2276249 h 6858054"/>
              <a:gd name="connsiteX4187" fmla="*/ 785829 w 7631184"/>
              <a:gd name="connsiteY4187" fmla="*/ 2276249 h 6858054"/>
              <a:gd name="connsiteX4188" fmla="*/ 746755 w 7631184"/>
              <a:gd name="connsiteY4188" fmla="*/ 2276249 h 6858054"/>
              <a:gd name="connsiteX4189" fmla="*/ 736987 w 7631184"/>
              <a:gd name="connsiteY4189" fmla="*/ 2276249 h 6858054"/>
              <a:gd name="connsiteX4190" fmla="*/ 727218 w 7631184"/>
              <a:gd name="connsiteY4190" fmla="*/ 2276249 h 6858054"/>
              <a:gd name="connsiteX4191" fmla="*/ 717449 w 7631184"/>
              <a:gd name="connsiteY4191" fmla="*/ 2276249 h 6858054"/>
              <a:gd name="connsiteX4192" fmla="*/ 678375 w 7631184"/>
              <a:gd name="connsiteY4192" fmla="*/ 2266480 h 6858054"/>
              <a:gd name="connsiteX4193" fmla="*/ 639300 w 7631184"/>
              <a:gd name="connsiteY4193" fmla="*/ 2266480 h 6858054"/>
              <a:gd name="connsiteX4194" fmla="*/ 570920 w 7631184"/>
              <a:gd name="connsiteY4194" fmla="*/ 2266480 h 6858054"/>
              <a:gd name="connsiteX4195" fmla="*/ 551383 w 7631184"/>
              <a:gd name="connsiteY4195" fmla="*/ 2256710 h 6858054"/>
              <a:gd name="connsiteX4196" fmla="*/ 531846 w 7631184"/>
              <a:gd name="connsiteY4196" fmla="*/ 2256710 h 6858054"/>
              <a:gd name="connsiteX4197" fmla="*/ 473234 w 7631184"/>
              <a:gd name="connsiteY4197" fmla="*/ 2256710 h 6858054"/>
              <a:gd name="connsiteX4198" fmla="*/ 443928 w 7631184"/>
              <a:gd name="connsiteY4198" fmla="*/ 2256710 h 6858054"/>
              <a:gd name="connsiteX4199" fmla="*/ 440265 w 7631184"/>
              <a:gd name="connsiteY4199" fmla="*/ 2256710 h 6858054"/>
              <a:gd name="connsiteX4200" fmla="*/ 434160 w 7631184"/>
              <a:gd name="connsiteY4200" fmla="*/ 2256710 h 6858054"/>
              <a:gd name="connsiteX4201" fmla="*/ 424391 w 7631184"/>
              <a:gd name="connsiteY4201" fmla="*/ 2256710 h 6858054"/>
              <a:gd name="connsiteX4202" fmla="*/ 414622 w 7631184"/>
              <a:gd name="connsiteY4202" fmla="*/ 2246941 h 6858054"/>
              <a:gd name="connsiteX4203" fmla="*/ 463465 w 7631184"/>
              <a:gd name="connsiteY4203" fmla="*/ 2246941 h 6858054"/>
              <a:gd name="connsiteX4204" fmla="*/ 502540 w 7631184"/>
              <a:gd name="connsiteY4204" fmla="*/ 2246941 h 6858054"/>
              <a:gd name="connsiteX4205" fmla="*/ 512308 w 7631184"/>
              <a:gd name="connsiteY4205" fmla="*/ 2246941 h 6858054"/>
              <a:gd name="connsiteX4206" fmla="*/ 522077 w 7631184"/>
              <a:gd name="connsiteY4206" fmla="*/ 2246941 h 6858054"/>
              <a:gd name="connsiteX4207" fmla="*/ 541614 w 7631184"/>
              <a:gd name="connsiteY4207" fmla="*/ 2246941 h 6858054"/>
              <a:gd name="connsiteX4208" fmla="*/ 561152 w 7631184"/>
              <a:gd name="connsiteY4208" fmla="*/ 2237172 h 6858054"/>
              <a:gd name="connsiteX4209" fmla="*/ 541614 w 7631184"/>
              <a:gd name="connsiteY4209" fmla="*/ 2237172 h 6858054"/>
              <a:gd name="connsiteX4210" fmla="*/ 512308 w 7631184"/>
              <a:gd name="connsiteY4210" fmla="*/ 2227402 h 6858054"/>
              <a:gd name="connsiteX4211" fmla="*/ 492771 w 7631184"/>
              <a:gd name="connsiteY4211" fmla="*/ 2227402 h 6858054"/>
              <a:gd name="connsiteX4212" fmla="*/ 443928 w 7631184"/>
              <a:gd name="connsiteY4212" fmla="*/ 2227402 h 6858054"/>
              <a:gd name="connsiteX4213" fmla="*/ 404854 w 7631184"/>
              <a:gd name="connsiteY4213" fmla="*/ 2227402 h 6858054"/>
              <a:gd name="connsiteX4214" fmla="*/ 326705 w 7631184"/>
              <a:gd name="connsiteY4214" fmla="*/ 2227402 h 6858054"/>
              <a:gd name="connsiteX4215" fmla="*/ 316936 w 7631184"/>
              <a:gd name="connsiteY4215" fmla="*/ 2227402 h 6858054"/>
              <a:gd name="connsiteX4216" fmla="*/ 307168 w 7631184"/>
              <a:gd name="connsiteY4216" fmla="*/ 2227402 h 6858054"/>
              <a:gd name="connsiteX4217" fmla="*/ 297399 w 7631184"/>
              <a:gd name="connsiteY4217" fmla="*/ 2227402 h 6858054"/>
              <a:gd name="connsiteX4218" fmla="*/ 316936 w 7631184"/>
              <a:gd name="connsiteY4218" fmla="*/ 2217633 h 6858054"/>
              <a:gd name="connsiteX4219" fmla="*/ 336473 w 7631184"/>
              <a:gd name="connsiteY4219" fmla="*/ 2217633 h 6858054"/>
              <a:gd name="connsiteX4220" fmla="*/ 385317 w 7631184"/>
              <a:gd name="connsiteY4220" fmla="*/ 2217633 h 6858054"/>
              <a:gd name="connsiteX4221" fmla="*/ 414622 w 7631184"/>
              <a:gd name="connsiteY4221" fmla="*/ 2217633 h 6858054"/>
              <a:gd name="connsiteX4222" fmla="*/ 434160 w 7631184"/>
              <a:gd name="connsiteY4222" fmla="*/ 2217633 h 6858054"/>
              <a:gd name="connsiteX4223" fmla="*/ 453697 w 7631184"/>
              <a:gd name="connsiteY4223" fmla="*/ 2217633 h 6858054"/>
              <a:gd name="connsiteX4224" fmla="*/ 463465 w 7631184"/>
              <a:gd name="connsiteY4224" fmla="*/ 2217633 h 6858054"/>
              <a:gd name="connsiteX4225" fmla="*/ 473234 w 7631184"/>
              <a:gd name="connsiteY4225" fmla="*/ 2207864 h 6858054"/>
              <a:gd name="connsiteX4226" fmla="*/ 551383 w 7631184"/>
              <a:gd name="connsiteY4226" fmla="*/ 2217633 h 6858054"/>
              <a:gd name="connsiteX4227" fmla="*/ 561152 w 7631184"/>
              <a:gd name="connsiteY4227" fmla="*/ 2217633 h 6858054"/>
              <a:gd name="connsiteX4228" fmla="*/ 570920 w 7631184"/>
              <a:gd name="connsiteY4228" fmla="*/ 2217633 h 6858054"/>
              <a:gd name="connsiteX4229" fmla="*/ 580689 w 7631184"/>
              <a:gd name="connsiteY4229" fmla="*/ 2207864 h 6858054"/>
              <a:gd name="connsiteX4230" fmla="*/ 590457 w 7631184"/>
              <a:gd name="connsiteY4230" fmla="*/ 2207864 h 6858054"/>
              <a:gd name="connsiteX4231" fmla="*/ 551383 w 7631184"/>
              <a:gd name="connsiteY4231" fmla="*/ 2198095 h 6858054"/>
              <a:gd name="connsiteX4232" fmla="*/ 561152 w 7631184"/>
              <a:gd name="connsiteY4232" fmla="*/ 2198095 h 6858054"/>
              <a:gd name="connsiteX4233" fmla="*/ 580689 w 7631184"/>
              <a:gd name="connsiteY4233" fmla="*/ 2198095 h 6858054"/>
              <a:gd name="connsiteX4234" fmla="*/ 600226 w 7631184"/>
              <a:gd name="connsiteY4234" fmla="*/ 2198095 h 6858054"/>
              <a:gd name="connsiteX4235" fmla="*/ 609995 w 7631184"/>
              <a:gd name="connsiteY4235" fmla="*/ 2198095 h 6858054"/>
              <a:gd name="connsiteX4236" fmla="*/ 629532 w 7631184"/>
              <a:gd name="connsiteY4236" fmla="*/ 2198095 h 6858054"/>
              <a:gd name="connsiteX4237" fmla="*/ 658838 w 7631184"/>
              <a:gd name="connsiteY4237" fmla="*/ 2198095 h 6858054"/>
              <a:gd name="connsiteX4238" fmla="*/ 678375 w 7631184"/>
              <a:gd name="connsiteY4238" fmla="*/ 2188325 h 6858054"/>
              <a:gd name="connsiteX4239" fmla="*/ 727218 w 7631184"/>
              <a:gd name="connsiteY4239" fmla="*/ 2198095 h 6858054"/>
              <a:gd name="connsiteX4240" fmla="*/ 766292 w 7631184"/>
              <a:gd name="connsiteY4240" fmla="*/ 2198095 h 6858054"/>
              <a:gd name="connsiteX4241" fmla="*/ 776061 w 7631184"/>
              <a:gd name="connsiteY4241" fmla="*/ 2198095 h 6858054"/>
              <a:gd name="connsiteX4242" fmla="*/ 776061 w 7631184"/>
              <a:gd name="connsiteY4242" fmla="*/ 2188325 h 6858054"/>
              <a:gd name="connsiteX4243" fmla="*/ 785829 w 7631184"/>
              <a:gd name="connsiteY4243" fmla="*/ 2198095 h 6858054"/>
              <a:gd name="connsiteX4244" fmla="*/ 815135 w 7631184"/>
              <a:gd name="connsiteY4244" fmla="*/ 2198095 h 6858054"/>
              <a:gd name="connsiteX4245" fmla="*/ 824904 w 7631184"/>
              <a:gd name="connsiteY4245" fmla="*/ 2198095 h 6858054"/>
              <a:gd name="connsiteX4246" fmla="*/ 834673 w 7631184"/>
              <a:gd name="connsiteY4246" fmla="*/ 2198095 h 6858054"/>
              <a:gd name="connsiteX4247" fmla="*/ 854210 w 7631184"/>
              <a:gd name="connsiteY4247" fmla="*/ 2198095 h 6858054"/>
              <a:gd name="connsiteX4248" fmla="*/ 863978 w 7631184"/>
              <a:gd name="connsiteY4248" fmla="*/ 2198095 h 6858054"/>
              <a:gd name="connsiteX4249" fmla="*/ 903053 w 7631184"/>
              <a:gd name="connsiteY4249" fmla="*/ 2198095 h 6858054"/>
              <a:gd name="connsiteX4250" fmla="*/ 961665 w 7631184"/>
              <a:gd name="connsiteY4250" fmla="*/ 2207864 h 6858054"/>
              <a:gd name="connsiteX4251" fmla="*/ 981202 w 7631184"/>
              <a:gd name="connsiteY4251" fmla="*/ 2198095 h 6858054"/>
              <a:gd name="connsiteX4252" fmla="*/ 990970 w 7631184"/>
              <a:gd name="connsiteY4252" fmla="*/ 2198095 h 6858054"/>
              <a:gd name="connsiteX4253" fmla="*/ 1010508 w 7631184"/>
              <a:gd name="connsiteY4253" fmla="*/ 2207864 h 6858054"/>
              <a:gd name="connsiteX4254" fmla="*/ 1030045 w 7631184"/>
              <a:gd name="connsiteY4254" fmla="*/ 2207864 h 6858054"/>
              <a:gd name="connsiteX4255" fmla="*/ 1020276 w 7631184"/>
              <a:gd name="connsiteY4255" fmla="*/ 2198095 h 6858054"/>
              <a:gd name="connsiteX4256" fmla="*/ 1000739 w 7631184"/>
              <a:gd name="connsiteY4256" fmla="*/ 2188325 h 6858054"/>
              <a:gd name="connsiteX4257" fmla="*/ 971433 w 7631184"/>
              <a:gd name="connsiteY4257" fmla="*/ 2188325 h 6858054"/>
              <a:gd name="connsiteX4258" fmla="*/ 951896 w 7631184"/>
              <a:gd name="connsiteY4258" fmla="*/ 2188325 h 6858054"/>
              <a:gd name="connsiteX4259" fmla="*/ 942127 w 7631184"/>
              <a:gd name="connsiteY4259" fmla="*/ 2188325 h 6858054"/>
              <a:gd name="connsiteX4260" fmla="*/ 932359 w 7631184"/>
              <a:gd name="connsiteY4260" fmla="*/ 2178556 h 6858054"/>
              <a:gd name="connsiteX4261" fmla="*/ 922590 w 7631184"/>
              <a:gd name="connsiteY4261" fmla="*/ 2178556 h 6858054"/>
              <a:gd name="connsiteX4262" fmla="*/ 922590 w 7631184"/>
              <a:gd name="connsiteY4262" fmla="*/ 2188325 h 6858054"/>
              <a:gd name="connsiteX4263" fmla="*/ 903053 w 7631184"/>
              <a:gd name="connsiteY4263" fmla="*/ 2178556 h 6858054"/>
              <a:gd name="connsiteX4264" fmla="*/ 883516 w 7631184"/>
              <a:gd name="connsiteY4264" fmla="*/ 2178556 h 6858054"/>
              <a:gd name="connsiteX4265" fmla="*/ 854210 w 7631184"/>
              <a:gd name="connsiteY4265" fmla="*/ 2178556 h 6858054"/>
              <a:gd name="connsiteX4266" fmla="*/ 854210 w 7631184"/>
              <a:gd name="connsiteY4266" fmla="*/ 2168786 h 6858054"/>
              <a:gd name="connsiteX4267" fmla="*/ 824904 w 7631184"/>
              <a:gd name="connsiteY4267" fmla="*/ 2168786 h 6858054"/>
              <a:gd name="connsiteX4268" fmla="*/ 795598 w 7631184"/>
              <a:gd name="connsiteY4268" fmla="*/ 2168786 h 6858054"/>
              <a:gd name="connsiteX4269" fmla="*/ 766292 w 7631184"/>
              <a:gd name="connsiteY4269" fmla="*/ 2168786 h 6858054"/>
              <a:gd name="connsiteX4270" fmla="*/ 756524 w 7631184"/>
              <a:gd name="connsiteY4270" fmla="*/ 2168786 h 6858054"/>
              <a:gd name="connsiteX4271" fmla="*/ 754082 w 7631184"/>
              <a:gd name="connsiteY4271" fmla="*/ 2168786 h 6858054"/>
              <a:gd name="connsiteX4272" fmla="*/ 751639 w 7631184"/>
              <a:gd name="connsiteY4272" fmla="*/ 2168786 h 6858054"/>
              <a:gd name="connsiteX4273" fmla="*/ 746755 w 7631184"/>
              <a:gd name="connsiteY4273" fmla="*/ 2168786 h 6858054"/>
              <a:gd name="connsiteX4274" fmla="*/ 736987 w 7631184"/>
              <a:gd name="connsiteY4274" fmla="*/ 2168786 h 6858054"/>
              <a:gd name="connsiteX4275" fmla="*/ 717449 w 7631184"/>
              <a:gd name="connsiteY4275" fmla="*/ 2159017 h 6858054"/>
              <a:gd name="connsiteX4276" fmla="*/ 756524 w 7631184"/>
              <a:gd name="connsiteY4276" fmla="*/ 2159017 h 6858054"/>
              <a:gd name="connsiteX4277" fmla="*/ 776061 w 7631184"/>
              <a:gd name="connsiteY4277" fmla="*/ 2159017 h 6858054"/>
              <a:gd name="connsiteX4278" fmla="*/ 893284 w 7631184"/>
              <a:gd name="connsiteY4278" fmla="*/ 2168786 h 6858054"/>
              <a:gd name="connsiteX4279" fmla="*/ 922590 w 7631184"/>
              <a:gd name="connsiteY4279" fmla="*/ 2168786 h 6858054"/>
              <a:gd name="connsiteX4280" fmla="*/ 951896 w 7631184"/>
              <a:gd name="connsiteY4280" fmla="*/ 2168786 h 6858054"/>
              <a:gd name="connsiteX4281" fmla="*/ 971433 w 7631184"/>
              <a:gd name="connsiteY4281" fmla="*/ 2168786 h 6858054"/>
              <a:gd name="connsiteX4282" fmla="*/ 922590 w 7631184"/>
              <a:gd name="connsiteY4282" fmla="*/ 2159017 h 6858054"/>
              <a:gd name="connsiteX4283" fmla="*/ 932359 w 7631184"/>
              <a:gd name="connsiteY4283" fmla="*/ 2159017 h 6858054"/>
              <a:gd name="connsiteX4284" fmla="*/ 951896 w 7631184"/>
              <a:gd name="connsiteY4284" fmla="*/ 2159017 h 6858054"/>
              <a:gd name="connsiteX4285" fmla="*/ 912821 w 7631184"/>
              <a:gd name="connsiteY4285" fmla="*/ 2149248 h 6858054"/>
              <a:gd name="connsiteX4286" fmla="*/ 883516 w 7631184"/>
              <a:gd name="connsiteY4286" fmla="*/ 2149248 h 6858054"/>
              <a:gd name="connsiteX4287" fmla="*/ 863978 w 7631184"/>
              <a:gd name="connsiteY4287" fmla="*/ 2149248 h 6858054"/>
              <a:gd name="connsiteX4288" fmla="*/ 854210 w 7631184"/>
              <a:gd name="connsiteY4288" fmla="*/ 2159017 h 6858054"/>
              <a:gd name="connsiteX4289" fmla="*/ 844441 w 7631184"/>
              <a:gd name="connsiteY4289" fmla="*/ 2149248 h 6858054"/>
              <a:gd name="connsiteX4290" fmla="*/ 824904 w 7631184"/>
              <a:gd name="connsiteY4290" fmla="*/ 2149248 h 6858054"/>
              <a:gd name="connsiteX4291" fmla="*/ 805367 w 7631184"/>
              <a:gd name="connsiteY4291" fmla="*/ 2149248 h 6858054"/>
              <a:gd name="connsiteX4292" fmla="*/ 795598 w 7631184"/>
              <a:gd name="connsiteY4292" fmla="*/ 2149248 h 6858054"/>
              <a:gd name="connsiteX4293" fmla="*/ 776061 w 7631184"/>
              <a:gd name="connsiteY4293" fmla="*/ 2149248 h 6858054"/>
              <a:gd name="connsiteX4294" fmla="*/ 756524 w 7631184"/>
              <a:gd name="connsiteY4294" fmla="*/ 2139479 h 6858054"/>
              <a:gd name="connsiteX4295" fmla="*/ 766292 w 7631184"/>
              <a:gd name="connsiteY4295" fmla="*/ 2139479 h 6858054"/>
              <a:gd name="connsiteX4296" fmla="*/ 785829 w 7631184"/>
              <a:gd name="connsiteY4296" fmla="*/ 2139479 h 6858054"/>
              <a:gd name="connsiteX4297" fmla="*/ 795598 w 7631184"/>
              <a:gd name="connsiteY4297" fmla="*/ 2139479 h 6858054"/>
              <a:gd name="connsiteX4298" fmla="*/ 824904 w 7631184"/>
              <a:gd name="connsiteY4298" fmla="*/ 2139479 h 6858054"/>
              <a:gd name="connsiteX4299" fmla="*/ 854210 w 7631184"/>
              <a:gd name="connsiteY4299" fmla="*/ 2139479 h 6858054"/>
              <a:gd name="connsiteX4300" fmla="*/ 863978 w 7631184"/>
              <a:gd name="connsiteY4300" fmla="*/ 2139479 h 6858054"/>
              <a:gd name="connsiteX4301" fmla="*/ 873747 w 7631184"/>
              <a:gd name="connsiteY4301" fmla="*/ 2139479 h 6858054"/>
              <a:gd name="connsiteX4302" fmla="*/ 903053 w 7631184"/>
              <a:gd name="connsiteY4302" fmla="*/ 2139479 h 6858054"/>
              <a:gd name="connsiteX4303" fmla="*/ 922590 w 7631184"/>
              <a:gd name="connsiteY4303" fmla="*/ 2139479 h 6858054"/>
              <a:gd name="connsiteX4304" fmla="*/ 932359 w 7631184"/>
              <a:gd name="connsiteY4304" fmla="*/ 2139479 h 6858054"/>
              <a:gd name="connsiteX4305" fmla="*/ 942127 w 7631184"/>
              <a:gd name="connsiteY4305" fmla="*/ 2139479 h 6858054"/>
              <a:gd name="connsiteX4306" fmla="*/ 981202 w 7631184"/>
              <a:gd name="connsiteY4306" fmla="*/ 2139479 h 6858054"/>
              <a:gd name="connsiteX4307" fmla="*/ 990970 w 7631184"/>
              <a:gd name="connsiteY4307" fmla="*/ 2139479 h 6858054"/>
              <a:gd name="connsiteX4308" fmla="*/ 1010508 w 7631184"/>
              <a:gd name="connsiteY4308" fmla="*/ 2139479 h 6858054"/>
              <a:gd name="connsiteX4309" fmla="*/ 1049582 w 7631184"/>
              <a:gd name="connsiteY4309" fmla="*/ 2149248 h 6858054"/>
              <a:gd name="connsiteX4310" fmla="*/ 1078888 w 7631184"/>
              <a:gd name="connsiteY4310" fmla="*/ 2149248 h 6858054"/>
              <a:gd name="connsiteX4311" fmla="*/ 1098425 w 7631184"/>
              <a:gd name="connsiteY4311" fmla="*/ 2149248 h 6858054"/>
              <a:gd name="connsiteX4312" fmla="*/ 1117962 w 7631184"/>
              <a:gd name="connsiteY4312" fmla="*/ 2149248 h 6858054"/>
              <a:gd name="connsiteX4313" fmla="*/ 1127731 w 7631184"/>
              <a:gd name="connsiteY4313" fmla="*/ 2159017 h 6858054"/>
              <a:gd name="connsiteX4314" fmla="*/ 1137500 w 7631184"/>
              <a:gd name="connsiteY4314" fmla="*/ 2149248 h 6858054"/>
              <a:gd name="connsiteX4315" fmla="*/ 1147268 w 7631184"/>
              <a:gd name="connsiteY4315" fmla="*/ 2159017 h 6858054"/>
              <a:gd name="connsiteX4316" fmla="*/ 1176574 w 7631184"/>
              <a:gd name="connsiteY4316" fmla="*/ 2159017 h 6858054"/>
              <a:gd name="connsiteX4317" fmla="*/ 1137500 w 7631184"/>
              <a:gd name="connsiteY4317" fmla="*/ 2139479 h 6858054"/>
              <a:gd name="connsiteX4318" fmla="*/ 1117962 w 7631184"/>
              <a:gd name="connsiteY4318" fmla="*/ 2119940 h 6858054"/>
              <a:gd name="connsiteX4319" fmla="*/ 1069119 w 7631184"/>
              <a:gd name="connsiteY4319" fmla="*/ 2110170 h 6858054"/>
              <a:gd name="connsiteX4320" fmla="*/ 1059351 w 7631184"/>
              <a:gd name="connsiteY4320" fmla="*/ 2110170 h 6858054"/>
              <a:gd name="connsiteX4321" fmla="*/ 1039813 w 7631184"/>
              <a:gd name="connsiteY4321" fmla="*/ 2110170 h 6858054"/>
              <a:gd name="connsiteX4322" fmla="*/ 1030045 w 7631184"/>
              <a:gd name="connsiteY4322" fmla="*/ 2110170 h 6858054"/>
              <a:gd name="connsiteX4323" fmla="*/ 1020276 w 7631184"/>
              <a:gd name="connsiteY4323" fmla="*/ 2110170 h 6858054"/>
              <a:gd name="connsiteX4324" fmla="*/ 1010508 w 7631184"/>
              <a:gd name="connsiteY4324" fmla="*/ 2100401 h 6858054"/>
              <a:gd name="connsiteX4325" fmla="*/ 1030045 w 7631184"/>
              <a:gd name="connsiteY4325" fmla="*/ 2100401 h 6858054"/>
              <a:gd name="connsiteX4326" fmla="*/ 1049582 w 7631184"/>
              <a:gd name="connsiteY4326" fmla="*/ 2100401 h 6858054"/>
              <a:gd name="connsiteX4327" fmla="*/ 1059351 w 7631184"/>
              <a:gd name="connsiteY4327" fmla="*/ 2100401 h 6858054"/>
              <a:gd name="connsiteX4328" fmla="*/ 1088657 w 7631184"/>
              <a:gd name="connsiteY4328" fmla="*/ 2100401 h 6858054"/>
              <a:gd name="connsiteX4329" fmla="*/ 1078888 w 7631184"/>
              <a:gd name="connsiteY4329" fmla="*/ 2090632 h 6858054"/>
              <a:gd name="connsiteX4330" fmla="*/ 1088657 w 7631184"/>
              <a:gd name="connsiteY4330" fmla="*/ 2090632 h 6858054"/>
              <a:gd name="connsiteX4331" fmla="*/ 1098425 w 7631184"/>
              <a:gd name="connsiteY4331" fmla="*/ 2100401 h 6858054"/>
              <a:gd name="connsiteX4332" fmla="*/ 1108194 w 7631184"/>
              <a:gd name="connsiteY4332" fmla="*/ 2100401 h 6858054"/>
              <a:gd name="connsiteX4333" fmla="*/ 1147268 w 7631184"/>
              <a:gd name="connsiteY4333" fmla="*/ 2100401 h 6858054"/>
              <a:gd name="connsiteX4334" fmla="*/ 1127731 w 7631184"/>
              <a:gd name="connsiteY4334" fmla="*/ 2100401 h 6858054"/>
              <a:gd name="connsiteX4335" fmla="*/ 1108194 w 7631184"/>
              <a:gd name="connsiteY4335" fmla="*/ 2090632 h 6858054"/>
              <a:gd name="connsiteX4336" fmla="*/ 1137500 w 7631184"/>
              <a:gd name="connsiteY4336" fmla="*/ 2090632 h 6858054"/>
              <a:gd name="connsiteX4337" fmla="*/ 1117962 w 7631184"/>
              <a:gd name="connsiteY4337" fmla="*/ 2080862 h 6858054"/>
              <a:gd name="connsiteX4338" fmla="*/ 1098425 w 7631184"/>
              <a:gd name="connsiteY4338" fmla="*/ 2071093 h 6858054"/>
              <a:gd name="connsiteX4339" fmla="*/ 1088657 w 7631184"/>
              <a:gd name="connsiteY4339" fmla="*/ 2051554 h 6858054"/>
              <a:gd name="connsiteX4340" fmla="*/ 1069119 w 7631184"/>
              <a:gd name="connsiteY4340" fmla="*/ 2061324 h 6858054"/>
              <a:gd name="connsiteX4341" fmla="*/ 1059351 w 7631184"/>
              <a:gd name="connsiteY4341" fmla="*/ 2041785 h 6858054"/>
              <a:gd name="connsiteX4342" fmla="*/ 1049582 w 7631184"/>
              <a:gd name="connsiteY4342" fmla="*/ 2041785 h 6858054"/>
              <a:gd name="connsiteX4343" fmla="*/ 1039813 w 7631184"/>
              <a:gd name="connsiteY4343" fmla="*/ 2032016 h 6858054"/>
              <a:gd name="connsiteX4344" fmla="*/ 990970 w 7631184"/>
              <a:gd name="connsiteY4344" fmla="*/ 2022247 h 6858054"/>
              <a:gd name="connsiteX4345" fmla="*/ 951896 w 7631184"/>
              <a:gd name="connsiteY4345" fmla="*/ 2022247 h 6858054"/>
              <a:gd name="connsiteX4346" fmla="*/ 873747 w 7631184"/>
              <a:gd name="connsiteY4346" fmla="*/ 2012477 h 6858054"/>
              <a:gd name="connsiteX4347" fmla="*/ 844441 w 7631184"/>
              <a:gd name="connsiteY4347" fmla="*/ 2002708 h 6858054"/>
              <a:gd name="connsiteX4348" fmla="*/ 912821 w 7631184"/>
              <a:gd name="connsiteY4348" fmla="*/ 2012477 h 6858054"/>
              <a:gd name="connsiteX4349" fmla="*/ 951896 w 7631184"/>
              <a:gd name="connsiteY4349" fmla="*/ 2012477 h 6858054"/>
              <a:gd name="connsiteX4350" fmla="*/ 1020276 w 7631184"/>
              <a:gd name="connsiteY4350" fmla="*/ 2022247 h 6858054"/>
              <a:gd name="connsiteX4351" fmla="*/ 1010508 w 7631184"/>
              <a:gd name="connsiteY4351" fmla="*/ 2012477 h 6858054"/>
              <a:gd name="connsiteX4352" fmla="*/ 990970 w 7631184"/>
              <a:gd name="connsiteY4352" fmla="*/ 2012477 h 6858054"/>
              <a:gd name="connsiteX4353" fmla="*/ 893284 w 7631184"/>
              <a:gd name="connsiteY4353" fmla="*/ 2002708 h 6858054"/>
              <a:gd name="connsiteX4354" fmla="*/ 896947 w 7631184"/>
              <a:gd name="connsiteY4354" fmla="*/ 2002708 h 6858054"/>
              <a:gd name="connsiteX4355" fmla="*/ 903053 w 7631184"/>
              <a:gd name="connsiteY4355" fmla="*/ 2002708 h 6858054"/>
              <a:gd name="connsiteX4356" fmla="*/ 951896 w 7631184"/>
              <a:gd name="connsiteY4356" fmla="*/ 2002708 h 6858054"/>
              <a:gd name="connsiteX4357" fmla="*/ 990970 w 7631184"/>
              <a:gd name="connsiteY4357" fmla="*/ 2002708 h 6858054"/>
              <a:gd name="connsiteX4358" fmla="*/ 1000739 w 7631184"/>
              <a:gd name="connsiteY4358" fmla="*/ 2002708 h 6858054"/>
              <a:gd name="connsiteX4359" fmla="*/ 951896 w 7631184"/>
              <a:gd name="connsiteY4359" fmla="*/ 1973400 h 6858054"/>
              <a:gd name="connsiteX4360" fmla="*/ 932359 w 7631184"/>
              <a:gd name="connsiteY4360" fmla="*/ 1973400 h 6858054"/>
              <a:gd name="connsiteX4361" fmla="*/ 903053 w 7631184"/>
              <a:gd name="connsiteY4361" fmla="*/ 1973400 h 6858054"/>
              <a:gd name="connsiteX4362" fmla="*/ 873747 w 7631184"/>
              <a:gd name="connsiteY4362" fmla="*/ 1963631 h 6858054"/>
              <a:gd name="connsiteX4363" fmla="*/ 844441 w 7631184"/>
              <a:gd name="connsiteY4363" fmla="*/ 1963631 h 6858054"/>
              <a:gd name="connsiteX4364" fmla="*/ 844441 w 7631184"/>
              <a:gd name="connsiteY4364" fmla="*/ 1953861 h 6858054"/>
              <a:gd name="connsiteX4365" fmla="*/ 805367 w 7631184"/>
              <a:gd name="connsiteY4365" fmla="*/ 1944092 h 6858054"/>
              <a:gd name="connsiteX4366" fmla="*/ 805367 w 7631184"/>
              <a:gd name="connsiteY4366" fmla="*/ 1934323 h 6858054"/>
              <a:gd name="connsiteX4367" fmla="*/ 785829 w 7631184"/>
              <a:gd name="connsiteY4367" fmla="*/ 1934323 h 6858054"/>
              <a:gd name="connsiteX4368" fmla="*/ 766292 w 7631184"/>
              <a:gd name="connsiteY4368" fmla="*/ 1934323 h 6858054"/>
              <a:gd name="connsiteX4369" fmla="*/ 756524 w 7631184"/>
              <a:gd name="connsiteY4369" fmla="*/ 1934323 h 6858054"/>
              <a:gd name="connsiteX4370" fmla="*/ 785829 w 7631184"/>
              <a:gd name="connsiteY4370" fmla="*/ 1944092 h 6858054"/>
              <a:gd name="connsiteX4371" fmla="*/ 776061 w 7631184"/>
              <a:gd name="connsiteY4371" fmla="*/ 1944092 h 6858054"/>
              <a:gd name="connsiteX4372" fmla="*/ 766292 w 7631184"/>
              <a:gd name="connsiteY4372" fmla="*/ 1944092 h 6858054"/>
              <a:gd name="connsiteX4373" fmla="*/ 756524 w 7631184"/>
              <a:gd name="connsiteY4373" fmla="*/ 1944092 h 6858054"/>
              <a:gd name="connsiteX4374" fmla="*/ 746755 w 7631184"/>
              <a:gd name="connsiteY4374" fmla="*/ 1934323 h 6858054"/>
              <a:gd name="connsiteX4375" fmla="*/ 727218 w 7631184"/>
              <a:gd name="connsiteY4375" fmla="*/ 1924554 h 6858054"/>
              <a:gd name="connsiteX4376" fmla="*/ 697912 w 7631184"/>
              <a:gd name="connsiteY4376" fmla="*/ 1924554 h 6858054"/>
              <a:gd name="connsiteX4377" fmla="*/ 678375 w 7631184"/>
              <a:gd name="connsiteY4377" fmla="*/ 1924554 h 6858054"/>
              <a:gd name="connsiteX4378" fmla="*/ 649069 w 7631184"/>
              <a:gd name="connsiteY4378" fmla="*/ 1914784 h 6858054"/>
              <a:gd name="connsiteX4379" fmla="*/ 629532 w 7631184"/>
              <a:gd name="connsiteY4379" fmla="*/ 1914784 h 6858054"/>
              <a:gd name="connsiteX4380" fmla="*/ 590457 w 7631184"/>
              <a:gd name="connsiteY4380" fmla="*/ 1905015 h 6858054"/>
              <a:gd name="connsiteX4381" fmla="*/ 570920 w 7631184"/>
              <a:gd name="connsiteY4381" fmla="*/ 1905015 h 6858054"/>
              <a:gd name="connsiteX4382" fmla="*/ 561152 w 7631184"/>
              <a:gd name="connsiteY4382" fmla="*/ 1905015 h 6858054"/>
              <a:gd name="connsiteX4383" fmla="*/ 531846 w 7631184"/>
              <a:gd name="connsiteY4383" fmla="*/ 1905015 h 6858054"/>
              <a:gd name="connsiteX4384" fmla="*/ 522077 w 7631184"/>
              <a:gd name="connsiteY4384" fmla="*/ 1905015 h 6858054"/>
              <a:gd name="connsiteX4385" fmla="*/ 600226 w 7631184"/>
              <a:gd name="connsiteY4385" fmla="*/ 1905015 h 6858054"/>
              <a:gd name="connsiteX4386" fmla="*/ 629532 w 7631184"/>
              <a:gd name="connsiteY4386" fmla="*/ 1905015 h 6858054"/>
              <a:gd name="connsiteX4387" fmla="*/ 639300 w 7631184"/>
              <a:gd name="connsiteY4387" fmla="*/ 1905015 h 6858054"/>
              <a:gd name="connsiteX4388" fmla="*/ 668606 w 7631184"/>
              <a:gd name="connsiteY4388" fmla="*/ 1905015 h 6858054"/>
              <a:gd name="connsiteX4389" fmla="*/ 688143 w 7631184"/>
              <a:gd name="connsiteY4389" fmla="*/ 1905015 h 6858054"/>
              <a:gd name="connsiteX4390" fmla="*/ 746755 w 7631184"/>
              <a:gd name="connsiteY4390" fmla="*/ 1914784 h 6858054"/>
              <a:gd name="connsiteX4391" fmla="*/ 756524 w 7631184"/>
              <a:gd name="connsiteY4391" fmla="*/ 1914784 h 6858054"/>
              <a:gd name="connsiteX4392" fmla="*/ 766292 w 7631184"/>
              <a:gd name="connsiteY4392" fmla="*/ 1914784 h 6858054"/>
              <a:gd name="connsiteX4393" fmla="*/ 785829 w 7631184"/>
              <a:gd name="connsiteY4393" fmla="*/ 1914784 h 6858054"/>
              <a:gd name="connsiteX4394" fmla="*/ 805367 w 7631184"/>
              <a:gd name="connsiteY4394" fmla="*/ 1914784 h 6858054"/>
              <a:gd name="connsiteX4395" fmla="*/ 844441 w 7631184"/>
              <a:gd name="connsiteY4395" fmla="*/ 1924554 h 6858054"/>
              <a:gd name="connsiteX4396" fmla="*/ 854210 w 7631184"/>
              <a:gd name="connsiteY4396" fmla="*/ 1924554 h 6858054"/>
              <a:gd name="connsiteX4397" fmla="*/ 844441 w 7631184"/>
              <a:gd name="connsiteY4397" fmla="*/ 1905015 h 6858054"/>
              <a:gd name="connsiteX4398" fmla="*/ 873747 w 7631184"/>
              <a:gd name="connsiteY4398" fmla="*/ 1914784 h 6858054"/>
              <a:gd name="connsiteX4399" fmla="*/ 893284 w 7631184"/>
              <a:gd name="connsiteY4399" fmla="*/ 1924554 h 6858054"/>
              <a:gd name="connsiteX4400" fmla="*/ 912821 w 7631184"/>
              <a:gd name="connsiteY4400" fmla="*/ 1924554 h 6858054"/>
              <a:gd name="connsiteX4401" fmla="*/ 922590 w 7631184"/>
              <a:gd name="connsiteY4401" fmla="*/ 1924554 h 6858054"/>
              <a:gd name="connsiteX4402" fmla="*/ 942127 w 7631184"/>
              <a:gd name="connsiteY4402" fmla="*/ 1924554 h 6858054"/>
              <a:gd name="connsiteX4403" fmla="*/ 971433 w 7631184"/>
              <a:gd name="connsiteY4403" fmla="*/ 1924554 h 6858054"/>
              <a:gd name="connsiteX4404" fmla="*/ 990970 w 7631184"/>
              <a:gd name="connsiteY4404" fmla="*/ 1924554 h 6858054"/>
              <a:gd name="connsiteX4405" fmla="*/ 1020276 w 7631184"/>
              <a:gd name="connsiteY4405" fmla="*/ 1924554 h 6858054"/>
              <a:gd name="connsiteX4406" fmla="*/ 1039813 w 7631184"/>
              <a:gd name="connsiteY4406" fmla="*/ 1934323 h 6858054"/>
              <a:gd name="connsiteX4407" fmla="*/ 1010508 w 7631184"/>
              <a:gd name="connsiteY4407" fmla="*/ 1914784 h 6858054"/>
              <a:gd name="connsiteX4408" fmla="*/ 1000739 w 7631184"/>
              <a:gd name="connsiteY4408" fmla="*/ 1905015 h 6858054"/>
              <a:gd name="connsiteX4409" fmla="*/ 1000739 w 7631184"/>
              <a:gd name="connsiteY4409" fmla="*/ 1895246 h 6858054"/>
              <a:gd name="connsiteX4410" fmla="*/ 990970 w 7631184"/>
              <a:gd name="connsiteY4410" fmla="*/ 1895246 h 6858054"/>
              <a:gd name="connsiteX4411" fmla="*/ 971433 w 7631184"/>
              <a:gd name="connsiteY4411" fmla="*/ 1895246 h 6858054"/>
              <a:gd name="connsiteX4412" fmla="*/ 883516 w 7631184"/>
              <a:gd name="connsiteY4412" fmla="*/ 1885476 h 6858054"/>
              <a:gd name="connsiteX4413" fmla="*/ 844441 w 7631184"/>
              <a:gd name="connsiteY4413" fmla="*/ 1885476 h 6858054"/>
              <a:gd name="connsiteX4414" fmla="*/ 815135 w 7631184"/>
              <a:gd name="connsiteY4414" fmla="*/ 1875707 h 6858054"/>
              <a:gd name="connsiteX4415" fmla="*/ 795598 w 7631184"/>
              <a:gd name="connsiteY4415" fmla="*/ 1875707 h 6858054"/>
              <a:gd name="connsiteX4416" fmla="*/ 795598 w 7631184"/>
              <a:gd name="connsiteY4416" fmla="*/ 1885476 h 6858054"/>
              <a:gd name="connsiteX4417" fmla="*/ 785829 w 7631184"/>
              <a:gd name="connsiteY4417" fmla="*/ 1875707 h 6858054"/>
              <a:gd name="connsiteX4418" fmla="*/ 776061 w 7631184"/>
              <a:gd name="connsiteY4418" fmla="*/ 1875707 h 6858054"/>
              <a:gd name="connsiteX4419" fmla="*/ 756524 w 7631184"/>
              <a:gd name="connsiteY4419" fmla="*/ 1875707 h 6858054"/>
              <a:gd name="connsiteX4420" fmla="*/ 736987 w 7631184"/>
              <a:gd name="connsiteY4420" fmla="*/ 1875707 h 6858054"/>
              <a:gd name="connsiteX4421" fmla="*/ 717449 w 7631184"/>
              <a:gd name="connsiteY4421" fmla="*/ 1865938 h 6858054"/>
              <a:gd name="connsiteX4422" fmla="*/ 668606 w 7631184"/>
              <a:gd name="connsiteY4422" fmla="*/ 1865938 h 6858054"/>
              <a:gd name="connsiteX4423" fmla="*/ 609995 w 7631184"/>
              <a:gd name="connsiteY4423" fmla="*/ 1865938 h 6858054"/>
              <a:gd name="connsiteX4424" fmla="*/ 590457 w 7631184"/>
              <a:gd name="connsiteY4424" fmla="*/ 1856168 h 6858054"/>
              <a:gd name="connsiteX4425" fmla="*/ 570920 w 7631184"/>
              <a:gd name="connsiteY4425" fmla="*/ 1856168 h 6858054"/>
              <a:gd name="connsiteX4426" fmla="*/ 561152 w 7631184"/>
              <a:gd name="connsiteY4426" fmla="*/ 1856168 h 6858054"/>
              <a:gd name="connsiteX4427" fmla="*/ 463465 w 7631184"/>
              <a:gd name="connsiteY4427" fmla="*/ 1856168 h 6858054"/>
              <a:gd name="connsiteX4428" fmla="*/ 424391 w 7631184"/>
              <a:gd name="connsiteY4428" fmla="*/ 1846399 h 6858054"/>
              <a:gd name="connsiteX4429" fmla="*/ 434160 w 7631184"/>
              <a:gd name="connsiteY4429" fmla="*/ 1846399 h 6858054"/>
              <a:gd name="connsiteX4430" fmla="*/ 541614 w 7631184"/>
              <a:gd name="connsiteY4430" fmla="*/ 1846399 h 6858054"/>
              <a:gd name="connsiteX4431" fmla="*/ 688143 w 7631184"/>
              <a:gd name="connsiteY4431" fmla="*/ 1856168 h 6858054"/>
              <a:gd name="connsiteX4432" fmla="*/ 696691 w 7631184"/>
              <a:gd name="connsiteY4432" fmla="*/ 1856168 h 6858054"/>
              <a:gd name="connsiteX4433" fmla="*/ 697912 w 7631184"/>
              <a:gd name="connsiteY4433" fmla="*/ 1856168 h 6858054"/>
              <a:gd name="connsiteX4434" fmla="*/ 688143 w 7631184"/>
              <a:gd name="connsiteY4434" fmla="*/ 1846399 h 6858054"/>
              <a:gd name="connsiteX4435" fmla="*/ 668606 w 7631184"/>
              <a:gd name="connsiteY4435" fmla="*/ 1846399 h 6858054"/>
              <a:gd name="connsiteX4436" fmla="*/ 629532 w 7631184"/>
              <a:gd name="connsiteY4436" fmla="*/ 1836630 h 6858054"/>
              <a:gd name="connsiteX4437" fmla="*/ 609995 w 7631184"/>
              <a:gd name="connsiteY4437" fmla="*/ 1836630 h 6858054"/>
              <a:gd name="connsiteX4438" fmla="*/ 551383 w 7631184"/>
              <a:gd name="connsiteY4438" fmla="*/ 1826861 h 6858054"/>
              <a:gd name="connsiteX4439" fmla="*/ 463465 w 7631184"/>
              <a:gd name="connsiteY4439" fmla="*/ 1826861 h 6858054"/>
              <a:gd name="connsiteX4440" fmla="*/ 443928 w 7631184"/>
              <a:gd name="connsiteY4440" fmla="*/ 1826861 h 6858054"/>
              <a:gd name="connsiteX4441" fmla="*/ 414622 w 7631184"/>
              <a:gd name="connsiteY4441" fmla="*/ 1817091 h 6858054"/>
              <a:gd name="connsiteX4442" fmla="*/ 287630 w 7631184"/>
              <a:gd name="connsiteY4442" fmla="*/ 1807322 h 6858054"/>
              <a:gd name="connsiteX4443" fmla="*/ 258325 w 7631184"/>
              <a:gd name="connsiteY4443" fmla="*/ 1807322 h 6858054"/>
              <a:gd name="connsiteX4444" fmla="*/ 307168 w 7631184"/>
              <a:gd name="connsiteY4444" fmla="*/ 1797552 h 6858054"/>
              <a:gd name="connsiteX4445" fmla="*/ 404854 w 7631184"/>
              <a:gd name="connsiteY4445" fmla="*/ 1797552 h 6858054"/>
              <a:gd name="connsiteX4446" fmla="*/ 434160 w 7631184"/>
              <a:gd name="connsiteY4446" fmla="*/ 1807322 h 6858054"/>
              <a:gd name="connsiteX4447" fmla="*/ 512308 w 7631184"/>
              <a:gd name="connsiteY4447" fmla="*/ 1807322 h 6858054"/>
              <a:gd name="connsiteX4448" fmla="*/ 551383 w 7631184"/>
              <a:gd name="connsiteY4448" fmla="*/ 1807322 h 6858054"/>
              <a:gd name="connsiteX4449" fmla="*/ 590457 w 7631184"/>
              <a:gd name="connsiteY4449" fmla="*/ 1817091 h 6858054"/>
              <a:gd name="connsiteX4450" fmla="*/ 600226 w 7631184"/>
              <a:gd name="connsiteY4450" fmla="*/ 1817091 h 6858054"/>
              <a:gd name="connsiteX4451" fmla="*/ 619763 w 7631184"/>
              <a:gd name="connsiteY4451" fmla="*/ 1817091 h 6858054"/>
              <a:gd name="connsiteX4452" fmla="*/ 629532 w 7631184"/>
              <a:gd name="connsiteY4452" fmla="*/ 1817091 h 6858054"/>
              <a:gd name="connsiteX4453" fmla="*/ 639300 w 7631184"/>
              <a:gd name="connsiteY4453" fmla="*/ 1817091 h 6858054"/>
              <a:gd name="connsiteX4454" fmla="*/ 658838 w 7631184"/>
              <a:gd name="connsiteY4454" fmla="*/ 1817091 h 6858054"/>
              <a:gd name="connsiteX4455" fmla="*/ 688143 w 7631184"/>
              <a:gd name="connsiteY4455" fmla="*/ 1817091 h 6858054"/>
              <a:gd name="connsiteX4456" fmla="*/ 707681 w 7631184"/>
              <a:gd name="connsiteY4456" fmla="*/ 1817091 h 6858054"/>
              <a:gd name="connsiteX4457" fmla="*/ 727218 w 7631184"/>
              <a:gd name="connsiteY4457" fmla="*/ 1817091 h 6858054"/>
              <a:gd name="connsiteX4458" fmla="*/ 766292 w 7631184"/>
              <a:gd name="connsiteY4458" fmla="*/ 1817091 h 6858054"/>
              <a:gd name="connsiteX4459" fmla="*/ 805367 w 7631184"/>
              <a:gd name="connsiteY4459" fmla="*/ 1826861 h 6858054"/>
              <a:gd name="connsiteX4460" fmla="*/ 844441 w 7631184"/>
              <a:gd name="connsiteY4460" fmla="*/ 1826861 h 6858054"/>
              <a:gd name="connsiteX4461" fmla="*/ 893284 w 7631184"/>
              <a:gd name="connsiteY4461" fmla="*/ 1836630 h 6858054"/>
              <a:gd name="connsiteX4462" fmla="*/ 922590 w 7631184"/>
              <a:gd name="connsiteY4462" fmla="*/ 1826861 h 6858054"/>
              <a:gd name="connsiteX4463" fmla="*/ 922590 w 7631184"/>
              <a:gd name="connsiteY4463" fmla="*/ 1817091 h 6858054"/>
              <a:gd name="connsiteX4464" fmla="*/ 893284 w 7631184"/>
              <a:gd name="connsiteY4464" fmla="*/ 1817091 h 6858054"/>
              <a:gd name="connsiteX4465" fmla="*/ 883516 w 7631184"/>
              <a:gd name="connsiteY4465" fmla="*/ 1817091 h 6858054"/>
              <a:gd name="connsiteX4466" fmla="*/ 873747 w 7631184"/>
              <a:gd name="connsiteY4466" fmla="*/ 1817091 h 6858054"/>
              <a:gd name="connsiteX4467" fmla="*/ 863978 w 7631184"/>
              <a:gd name="connsiteY4467" fmla="*/ 1817091 h 6858054"/>
              <a:gd name="connsiteX4468" fmla="*/ 854210 w 7631184"/>
              <a:gd name="connsiteY4468" fmla="*/ 1817091 h 6858054"/>
              <a:gd name="connsiteX4469" fmla="*/ 834673 w 7631184"/>
              <a:gd name="connsiteY4469" fmla="*/ 1817091 h 6858054"/>
              <a:gd name="connsiteX4470" fmla="*/ 766292 w 7631184"/>
              <a:gd name="connsiteY4470" fmla="*/ 1807322 h 6858054"/>
              <a:gd name="connsiteX4471" fmla="*/ 785829 w 7631184"/>
              <a:gd name="connsiteY4471" fmla="*/ 1807322 h 6858054"/>
              <a:gd name="connsiteX4472" fmla="*/ 776061 w 7631184"/>
              <a:gd name="connsiteY4472" fmla="*/ 1797552 h 6858054"/>
              <a:gd name="connsiteX4473" fmla="*/ 746755 w 7631184"/>
              <a:gd name="connsiteY4473" fmla="*/ 1797552 h 6858054"/>
              <a:gd name="connsiteX4474" fmla="*/ 727218 w 7631184"/>
              <a:gd name="connsiteY4474" fmla="*/ 1787783 h 6858054"/>
              <a:gd name="connsiteX4475" fmla="*/ 668606 w 7631184"/>
              <a:gd name="connsiteY4475" fmla="*/ 1787783 h 6858054"/>
              <a:gd name="connsiteX4476" fmla="*/ 629532 w 7631184"/>
              <a:gd name="connsiteY4476" fmla="*/ 1778014 h 6858054"/>
              <a:gd name="connsiteX4477" fmla="*/ 609995 w 7631184"/>
              <a:gd name="connsiteY4477" fmla="*/ 1778014 h 6858054"/>
              <a:gd name="connsiteX4478" fmla="*/ 600226 w 7631184"/>
              <a:gd name="connsiteY4478" fmla="*/ 1778014 h 6858054"/>
              <a:gd name="connsiteX4479" fmla="*/ 561152 w 7631184"/>
              <a:gd name="connsiteY4479" fmla="*/ 1778014 h 6858054"/>
              <a:gd name="connsiteX4480" fmla="*/ 541614 w 7631184"/>
              <a:gd name="connsiteY4480" fmla="*/ 1778014 h 6858054"/>
              <a:gd name="connsiteX4481" fmla="*/ 512308 w 7631184"/>
              <a:gd name="connsiteY4481" fmla="*/ 1768245 h 6858054"/>
              <a:gd name="connsiteX4482" fmla="*/ 483003 w 7631184"/>
              <a:gd name="connsiteY4482" fmla="*/ 1768245 h 6858054"/>
              <a:gd name="connsiteX4483" fmla="*/ 463465 w 7631184"/>
              <a:gd name="connsiteY4483" fmla="*/ 1768245 h 6858054"/>
              <a:gd name="connsiteX4484" fmla="*/ 404854 w 7631184"/>
              <a:gd name="connsiteY4484" fmla="*/ 1758475 h 6858054"/>
              <a:gd name="connsiteX4485" fmla="*/ 385317 w 7631184"/>
              <a:gd name="connsiteY4485" fmla="*/ 1758475 h 6858054"/>
              <a:gd name="connsiteX4486" fmla="*/ 356011 w 7631184"/>
              <a:gd name="connsiteY4486" fmla="*/ 1758475 h 6858054"/>
              <a:gd name="connsiteX4487" fmla="*/ 336473 w 7631184"/>
              <a:gd name="connsiteY4487" fmla="*/ 1758475 h 6858054"/>
              <a:gd name="connsiteX4488" fmla="*/ 297399 w 7631184"/>
              <a:gd name="connsiteY4488" fmla="*/ 1748706 h 6858054"/>
              <a:gd name="connsiteX4489" fmla="*/ 277862 w 7631184"/>
              <a:gd name="connsiteY4489" fmla="*/ 1748706 h 6858054"/>
              <a:gd name="connsiteX4490" fmla="*/ 258325 w 7631184"/>
              <a:gd name="connsiteY4490" fmla="*/ 1748706 h 6858054"/>
              <a:gd name="connsiteX4491" fmla="*/ 229019 w 7631184"/>
              <a:gd name="connsiteY4491" fmla="*/ 1748706 h 6858054"/>
              <a:gd name="connsiteX4492" fmla="*/ 199713 w 7631184"/>
              <a:gd name="connsiteY4492" fmla="*/ 1738937 h 6858054"/>
              <a:gd name="connsiteX4493" fmla="*/ 170407 w 7631184"/>
              <a:gd name="connsiteY4493" fmla="*/ 1738937 h 6858054"/>
              <a:gd name="connsiteX4494" fmla="*/ 160638 w 7631184"/>
              <a:gd name="connsiteY4494" fmla="*/ 1738937 h 6858054"/>
              <a:gd name="connsiteX4495" fmla="*/ 141101 w 7631184"/>
              <a:gd name="connsiteY4495" fmla="*/ 1738937 h 6858054"/>
              <a:gd name="connsiteX4496" fmla="*/ 131332 w 7631184"/>
              <a:gd name="connsiteY4496" fmla="*/ 1738937 h 6858054"/>
              <a:gd name="connsiteX4497" fmla="*/ 111795 w 7631184"/>
              <a:gd name="connsiteY4497" fmla="*/ 1738937 h 6858054"/>
              <a:gd name="connsiteX4498" fmla="*/ 92258 w 7631184"/>
              <a:gd name="connsiteY4498" fmla="*/ 1738937 h 6858054"/>
              <a:gd name="connsiteX4499" fmla="*/ 82489 w 7631184"/>
              <a:gd name="connsiteY4499" fmla="*/ 1729168 h 6858054"/>
              <a:gd name="connsiteX4500" fmla="*/ 92258 w 7631184"/>
              <a:gd name="connsiteY4500" fmla="*/ 1729168 h 6858054"/>
              <a:gd name="connsiteX4501" fmla="*/ 102027 w 7631184"/>
              <a:gd name="connsiteY4501" fmla="*/ 1729168 h 6858054"/>
              <a:gd name="connsiteX4502" fmla="*/ 111795 w 7631184"/>
              <a:gd name="connsiteY4502" fmla="*/ 1729168 h 6858054"/>
              <a:gd name="connsiteX4503" fmla="*/ 131332 w 7631184"/>
              <a:gd name="connsiteY4503" fmla="*/ 1729168 h 6858054"/>
              <a:gd name="connsiteX4504" fmla="*/ 141101 w 7631184"/>
              <a:gd name="connsiteY4504" fmla="*/ 1729168 h 6858054"/>
              <a:gd name="connsiteX4505" fmla="*/ 160638 w 7631184"/>
              <a:gd name="connsiteY4505" fmla="*/ 1729168 h 6858054"/>
              <a:gd name="connsiteX4506" fmla="*/ 180176 w 7631184"/>
              <a:gd name="connsiteY4506" fmla="*/ 1729168 h 6858054"/>
              <a:gd name="connsiteX4507" fmla="*/ 297399 w 7631184"/>
              <a:gd name="connsiteY4507" fmla="*/ 1738937 h 6858054"/>
              <a:gd name="connsiteX4508" fmla="*/ 326705 w 7631184"/>
              <a:gd name="connsiteY4508" fmla="*/ 1738937 h 6858054"/>
              <a:gd name="connsiteX4509" fmla="*/ 346242 w 7631184"/>
              <a:gd name="connsiteY4509" fmla="*/ 1738937 h 6858054"/>
              <a:gd name="connsiteX4510" fmla="*/ 434160 w 7631184"/>
              <a:gd name="connsiteY4510" fmla="*/ 1738937 h 6858054"/>
              <a:gd name="connsiteX4511" fmla="*/ 463465 w 7631184"/>
              <a:gd name="connsiteY4511" fmla="*/ 1748706 h 6858054"/>
              <a:gd name="connsiteX4512" fmla="*/ 502540 w 7631184"/>
              <a:gd name="connsiteY4512" fmla="*/ 1738937 h 6858054"/>
              <a:gd name="connsiteX4513" fmla="*/ 473234 w 7631184"/>
              <a:gd name="connsiteY4513" fmla="*/ 1738937 h 6858054"/>
              <a:gd name="connsiteX4514" fmla="*/ 424391 w 7631184"/>
              <a:gd name="connsiteY4514" fmla="*/ 1729168 h 6858054"/>
              <a:gd name="connsiteX4515" fmla="*/ 447439 w 7631184"/>
              <a:gd name="connsiteY4515" fmla="*/ 1729168 h 6858054"/>
              <a:gd name="connsiteX4516" fmla="*/ 492771 w 7631184"/>
              <a:gd name="connsiteY4516" fmla="*/ 1729168 h 6858054"/>
              <a:gd name="connsiteX4517" fmla="*/ 522077 w 7631184"/>
              <a:gd name="connsiteY4517" fmla="*/ 1729168 h 6858054"/>
              <a:gd name="connsiteX4518" fmla="*/ 561152 w 7631184"/>
              <a:gd name="connsiteY4518" fmla="*/ 1738937 h 6858054"/>
              <a:gd name="connsiteX4519" fmla="*/ 678375 w 7631184"/>
              <a:gd name="connsiteY4519" fmla="*/ 1748706 h 6858054"/>
              <a:gd name="connsiteX4520" fmla="*/ 688143 w 7631184"/>
              <a:gd name="connsiteY4520" fmla="*/ 1748706 h 6858054"/>
              <a:gd name="connsiteX4521" fmla="*/ 697912 w 7631184"/>
              <a:gd name="connsiteY4521" fmla="*/ 1748706 h 6858054"/>
              <a:gd name="connsiteX4522" fmla="*/ 707681 w 7631184"/>
              <a:gd name="connsiteY4522" fmla="*/ 1748706 h 6858054"/>
              <a:gd name="connsiteX4523" fmla="*/ 746755 w 7631184"/>
              <a:gd name="connsiteY4523" fmla="*/ 1748706 h 6858054"/>
              <a:gd name="connsiteX4524" fmla="*/ 756524 w 7631184"/>
              <a:gd name="connsiteY4524" fmla="*/ 1758475 h 6858054"/>
              <a:gd name="connsiteX4525" fmla="*/ 766292 w 7631184"/>
              <a:gd name="connsiteY4525" fmla="*/ 1758475 h 6858054"/>
              <a:gd name="connsiteX4526" fmla="*/ 776061 w 7631184"/>
              <a:gd name="connsiteY4526" fmla="*/ 1758475 h 6858054"/>
              <a:gd name="connsiteX4527" fmla="*/ 756524 w 7631184"/>
              <a:gd name="connsiteY4527" fmla="*/ 1738937 h 6858054"/>
              <a:gd name="connsiteX4528" fmla="*/ 736987 w 7631184"/>
              <a:gd name="connsiteY4528" fmla="*/ 1738937 h 6858054"/>
              <a:gd name="connsiteX4529" fmla="*/ 717449 w 7631184"/>
              <a:gd name="connsiteY4529" fmla="*/ 1719398 h 6858054"/>
              <a:gd name="connsiteX4530" fmla="*/ 678375 w 7631184"/>
              <a:gd name="connsiteY4530" fmla="*/ 1709629 h 6858054"/>
              <a:gd name="connsiteX4531" fmla="*/ 658838 w 7631184"/>
              <a:gd name="connsiteY4531" fmla="*/ 1709629 h 6858054"/>
              <a:gd name="connsiteX4532" fmla="*/ 649069 w 7631184"/>
              <a:gd name="connsiteY4532" fmla="*/ 1709629 h 6858054"/>
              <a:gd name="connsiteX4533" fmla="*/ 609995 w 7631184"/>
              <a:gd name="connsiteY4533" fmla="*/ 1699859 h 6858054"/>
              <a:gd name="connsiteX4534" fmla="*/ 570920 w 7631184"/>
              <a:gd name="connsiteY4534" fmla="*/ 1690090 h 6858054"/>
              <a:gd name="connsiteX4535" fmla="*/ 453697 w 7631184"/>
              <a:gd name="connsiteY4535" fmla="*/ 1680321 h 6858054"/>
              <a:gd name="connsiteX4536" fmla="*/ 443928 w 7631184"/>
              <a:gd name="connsiteY4536" fmla="*/ 1680321 h 6858054"/>
              <a:gd name="connsiteX4537" fmla="*/ 434160 w 7631184"/>
              <a:gd name="connsiteY4537" fmla="*/ 1680321 h 6858054"/>
              <a:gd name="connsiteX4538" fmla="*/ 395085 w 7631184"/>
              <a:gd name="connsiteY4538" fmla="*/ 1680321 h 6858054"/>
              <a:gd name="connsiteX4539" fmla="*/ 365779 w 7631184"/>
              <a:gd name="connsiteY4539" fmla="*/ 1680321 h 6858054"/>
              <a:gd name="connsiteX4540" fmla="*/ 336473 w 7631184"/>
              <a:gd name="connsiteY4540" fmla="*/ 1670551 h 6858054"/>
              <a:gd name="connsiteX4541" fmla="*/ 316936 w 7631184"/>
              <a:gd name="connsiteY4541" fmla="*/ 1670551 h 6858054"/>
              <a:gd name="connsiteX4542" fmla="*/ 287630 w 7631184"/>
              <a:gd name="connsiteY4542" fmla="*/ 1670551 h 6858054"/>
              <a:gd name="connsiteX4543" fmla="*/ 268093 w 7631184"/>
              <a:gd name="connsiteY4543" fmla="*/ 1670551 h 6858054"/>
              <a:gd name="connsiteX4544" fmla="*/ 229019 w 7631184"/>
              <a:gd name="connsiteY4544" fmla="*/ 1670551 h 6858054"/>
              <a:gd name="connsiteX4545" fmla="*/ 141101 w 7631184"/>
              <a:gd name="connsiteY4545" fmla="*/ 1660782 h 6858054"/>
              <a:gd name="connsiteX4546" fmla="*/ 121564 w 7631184"/>
              <a:gd name="connsiteY4546" fmla="*/ 1660782 h 6858054"/>
              <a:gd name="connsiteX4547" fmla="*/ 111795 w 7631184"/>
              <a:gd name="connsiteY4547" fmla="*/ 1660782 h 6858054"/>
              <a:gd name="connsiteX4548" fmla="*/ 92258 w 7631184"/>
              <a:gd name="connsiteY4548" fmla="*/ 1660782 h 6858054"/>
              <a:gd name="connsiteX4549" fmla="*/ 82489 w 7631184"/>
              <a:gd name="connsiteY4549" fmla="*/ 1660782 h 6858054"/>
              <a:gd name="connsiteX4550" fmla="*/ 72721 w 7631184"/>
              <a:gd name="connsiteY4550" fmla="*/ 1660782 h 6858054"/>
              <a:gd name="connsiteX4551" fmla="*/ 33646 w 7631184"/>
              <a:gd name="connsiteY4551" fmla="*/ 1660782 h 6858054"/>
              <a:gd name="connsiteX4552" fmla="*/ 43415 w 7631184"/>
              <a:gd name="connsiteY4552" fmla="*/ 1651013 h 6858054"/>
              <a:gd name="connsiteX4553" fmla="*/ 62952 w 7631184"/>
              <a:gd name="connsiteY4553" fmla="*/ 1651013 h 6858054"/>
              <a:gd name="connsiteX4554" fmla="*/ 82489 w 7631184"/>
              <a:gd name="connsiteY4554" fmla="*/ 1651013 h 6858054"/>
              <a:gd name="connsiteX4555" fmla="*/ 111795 w 7631184"/>
              <a:gd name="connsiteY4555" fmla="*/ 1651013 h 6858054"/>
              <a:gd name="connsiteX4556" fmla="*/ 141101 w 7631184"/>
              <a:gd name="connsiteY4556" fmla="*/ 1651013 h 6858054"/>
              <a:gd name="connsiteX4557" fmla="*/ 150870 w 7631184"/>
              <a:gd name="connsiteY4557" fmla="*/ 1651013 h 6858054"/>
              <a:gd name="connsiteX4558" fmla="*/ 160638 w 7631184"/>
              <a:gd name="connsiteY4558" fmla="*/ 1651013 h 6858054"/>
              <a:gd name="connsiteX4559" fmla="*/ 170407 w 7631184"/>
              <a:gd name="connsiteY4559" fmla="*/ 1651013 h 6858054"/>
              <a:gd name="connsiteX4560" fmla="*/ 180176 w 7631184"/>
              <a:gd name="connsiteY4560" fmla="*/ 1651013 h 6858054"/>
              <a:gd name="connsiteX4561" fmla="*/ 229019 w 7631184"/>
              <a:gd name="connsiteY4561" fmla="*/ 1660782 h 6858054"/>
              <a:gd name="connsiteX4562" fmla="*/ 268093 w 7631184"/>
              <a:gd name="connsiteY4562" fmla="*/ 1660782 h 6858054"/>
              <a:gd name="connsiteX4563" fmla="*/ 297399 w 7631184"/>
              <a:gd name="connsiteY4563" fmla="*/ 1660782 h 6858054"/>
              <a:gd name="connsiteX4564" fmla="*/ 326705 w 7631184"/>
              <a:gd name="connsiteY4564" fmla="*/ 1660782 h 6858054"/>
              <a:gd name="connsiteX4565" fmla="*/ 404854 w 7631184"/>
              <a:gd name="connsiteY4565" fmla="*/ 1670551 h 6858054"/>
              <a:gd name="connsiteX4566" fmla="*/ 434160 w 7631184"/>
              <a:gd name="connsiteY4566" fmla="*/ 1670551 h 6858054"/>
              <a:gd name="connsiteX4567" fmla="*/ 443928 w 7631184"/>
              <a:gd name="connsiteY4567" fmla="*/ 1670551 h 6858054"/>
              <a:gd name="connsiteX4568" fmla="*/ 463465 w 7631184"/>
              <a:gd name="connsiteY4568" fmla="*/ 1670551 h 6858054"/>
              <a:gd name="connsiteX4569" fmla="*/ 492771 w 7631184"/>
              <a:gd name="connsiteY4569" fmla="*/ 1670551 h 6858054"/>
              <a:gd name="connsiteX4570" fmla="*/ 502540 w 7631184"/>
              <a:gd name="connsiteY4570" fmla="*/ 1670551 h 6858054"/>
              <a:gd name="connsiteX4571" fmla="*/ 531846 w 7631184"/>
              <a:gd name="connsiteY4571" fmla="*/ 1680321 h 6858054"/>
              <a:gd name="connsiteX4572" fmla="*/ 561152 w 7631184"/>
              <a:gd name="connsiteY4572" fmla="*/ 1680321 h 6858054"/>
              <a:gd name="connsiteX4573" fmla="*/ 619763 w 7631184"/>
              <a:gd name="connsiteY4573" fmla="*/ 1680321 h 6858054"/>
              <a:gd name="connsiteX4574" fmla="*/ 649069 w 7631184"/>
              <a:gd name="connsiteY4574" fmla="*/ 1680321 h 6858054"/>
              <a:gd name="connsiteX4575" fmla="*/ 639300 w 7631184"/>
              <a:gd name="connsiteY4575" fmla="*/ 1670551 h 6858054"/>
              <a:gd name="connsiteX4576" fmla="*/ 629532 w 7631184"/>
              <a:gd name="connsiteY4576" fmla="*/ 1660782 h 6858054"/>
              <a:gd name="connsiteX4577" fmla="*/ 688143 w 7631184"/>
              <a:gd name="connsiteY4577" fmla="*/ 1690090 h 6858054"/>
              <a:gd name="connsiteX4578" fmla="*/ 766292 w 7631184"/>
              <a:gd name="connsiteY4578" fmla="*/ 1690090 h 6858054"/>
              <a:gd name="connsiteX4579" fmla="*/ 776061 w 7631184"/>
              <a:gd name="connsiteY4579" fmla="*/ 1690090 h 6858054"/>
              <a:gd name="connsiteX4580" fmla="*/ 815135 w 7631184"/>
              <a:gd name="connsiteY4580" fmla="*/ 1699859 h 6858054"/>
              <a:gd name="connsiteX4581" fmla="*/ 824904 w 7631184"/>
              <a:gd name="connsiteY4581" fmla="*/ 1699859 h 6858054"/>
              <a:gd name="connsiteX4582" fmla="*/ 893284 w 7631184"/>
              <a:gd name="connsiteY4582" fmla="*/ 1699859 h 6858054"/>
              <a:gd name="connsiteX4583" fmla="*/ 903053 w 7631184"/>
              <a:gd name="connsiteY4583" fmla="*/ 1699859 h 6858054"/>
              <a:gd name="connsiteX4584" fmla="*/ 932359 w 7631184"/>
              <a:gd name="connsiteY4584" fmla="*/ 1709629 h 6858054"/>
              <a:gd name="connsiteX4585" fmla="*/ 922590 w 7631184"/>
              <a:gd name="connsiteY4585" fmla="*/ 1699859 h 6858054"/>
              <a:gd name="connsiteX4586" fmla="*/ 893284 w 7631184"/>
              <a:gd name="connsiteY4586" fmla="*/ 1680321 h 6858054"/>
              <a:gd name="connsiteX4587" fmla="*/ 854210 w 7631184"/>
              <a:gd name="connsiteY4587" fmla="*/ 1660782 h 6858054"/>
              <a:gd name="connsiteX4588" fmla="*/ 815135 w 7631184"/>
              <a:gd name="connsiteY4588" fmla="*/ 1641244 h 6858054"/>
              <a:gd name="connsiteX4589" fmla="*/ 805367 w 7631184"/>
              <a:gd name="connsiteY4589" fmla="*/ 1641244 h 6858054"/>
              <a:gd name="connsiteX4590" fmla="*/ 795598 w 7631184"/>
              <a:gd name="connsiteY4590" fmla="*/ 1641244 h 6858054"/>
              <a:gd name="connsiteX4591" fmla="*/ 785829 w 7631184"/>
              <a:gd name="connsiteY4591" fmla="*/ 1631475 h 6858054"/>
              <a:gd name="connsiteX4592" fmla="*/ 766292 w 7631184"/>
              <a:gd name="connsiteY4592" fmla="*/ 1631475 h 6858054"/>
              <a:gd name="connsiteX4593" fmla="*/ 746755 w 7631184"/>
              <a:gd name="connsiteY4593" fmla="*/ 1611936 h 6858054"/>
              <a:gd name="connsiteX4594" fmla="*/ 746755 w 7631184"/>
              <a:gd name="connsiteY4594" fmla="*/ 1602166 h 6858054"/>
              <a:gd name="connsiteX4595" fmla="*/ 727218 w 7631184"/>
              <a:gd name="connsiteY4595" fmla="*/ 1582628 h 6858054"/>
              <a:gd name="connsiteX4596" fmla="*/ 717449 w 7631184"/>
              <a:gd name="connsiteY4596" fmla="*/ 1572858 h 6858054"/>
              <a:gd name="connsiteX4597" fmla="*/ 727218 w 7631184"/>
              <a:gd name="connsiteY4597" fmla="*/ 1572858 h 6858054"/>
              <a:gd name="connsiteX4598" fmla="*/ 746755 w 7631184"/>
              <a:gd name="connsiteY4598" fmla="*/ 1582628 h 6858054"/>
              <a:gd name="connsiteX4599" fmla="*/ 756524 w 7631184"/>
              <a:gd name="connsiteY4599" fmla="*/ 1582628 h 6858054"/>
              <a:gd name="connsiteX4600" fmla="*/ 766292 w 7631184"/>
              <a:gd name="connsiteY4600" fmla="*/ 1592397 h 6858054"/>
              <a:gd name="connsiteX4601" fmla="*/ 785829 w 7631184"/>
              <a:gd name="connsiteY4601" fmla="*/ 1602166 h 6858054"/>
              <a:gd name="connsiteX4602" fmla="*/ 805367 w 7631184"/>
              <a:gd name="connsiteY4602" fmla="*/ 1611936 h 6858054"/>
              <a:gd name="connsiteX4603" fmla="*/ 824904 w 7631184"/>
              <a:gd name="connsiteY4603" fmla="*/ 1621705 h 6858054"/>
              <a:gd name="connsiteX4604" fmla="*/ 863978 w 7631184"/>
              <a:gd name="connsiteY4604" fmla="*/ 1641244 h 6858054"/>
              <a:gd name="connsiteX4605" fmla="*/ 883516 w 7631184"/>
              <a:gd name="connsiteY4605" fmla="*/ 1651013 h 6858054"/>
              <a:gd name="connsiteX4606" fmla="*/ 893284 w 7631184"/>
              <a:gd name="connsiteY4606" fmla="*/ 1660782 h 6858054"/>
              <a:gd name="connsiteX4607" fmla="*/ 932359 w 7631184"/>
              <a:gd name="connsiteY4607" fmla="*/ 1660782 h 6858054"/>
              <a:gd name="connsiteX4608" fmla="*/ 942127 w 7631184"/>
              <a:gd name="connsiteY4608" fmla="*/ 1660782 h 6858054"/>
              <a:gd name="connsiteX4609" fmla="*/ 951896 w 7631184"/>
              <a:gd name="connsiteY4609" fmla="*/ 1660782 h 6858054"/>
              <a:gd name="connsiteX4610" fmla="*/ 961665 w 7631184"/>
              <a:gd name="connsiteY4610" fmla="*/ 1660782 h 6858054"/>
              <a:gd name="connsiteX4611" fmla="*/ 942127 w 7631184"/>
              <a:gd name="connsiteY4611" fmla="*/ 1651013 h 6858054"/>
              <a:gd name="connsiteX4612" fmla="*/ 873747 w 7631184"/>
              <a:gd name="connsiteY4612" fmla="*/ 1611936 h 6858054"/>
              <a:gd name="connsiteX4613" fmla="*/ 854210 w 7631184"/>
              <a:gd name="connsiteY4613" fmla="*/ 1602166 h 6858054"/>
              <a:gd name="connsiteX4614" fmla="*/ 815135 w 7631184"/>
              <a:gd name="connsiteY4614" fmla="*/ 1582628 h 6858054"/>
              <a:gd name="connsiteX4615" fmla="*/ 795598 w 7631184"/>
              <a:gd name="connsiteY4615" fmla="*/ 1572858 h 6858054"/>
              <a:gd name="connsiteX4616" fmla="*/ 776061 w 7631184"/>
              <a:gd name="connsiteY4616" fmla="*/ 1572858 h 6858054"/>
              <a:gd name="connsiteX4617" fmla="*/ 766292 w 7631184"/>
              <a:gd name="connsiteY4617" fmla="*/ 1563089 h 6858054"/>
              <a:gd name="connsiteX4618" fmla="*/ 756524 w 7631184"/>
              <a:gd name="connsiteY4618" fmla="*/ 1553320 h 6858054"/>
              <a:gd name="connsiteX4619" fmla="*/ 727218 w 7631184"/>
              <a:gd name="connsiteY4619" fmla="*/ 1543550 h 6858054"/>
              <a:gd name="connsiteX4620" fmla="*/ 697912 w 7631184"/>
              <a:gd name="connsiteY4620" fmla="*/ 1533781 h 6858054"/>
              <a:gd name="connsiteX4621" fmla="*/ 678375 w 7631184"/>
              <a:gd name="connsiteY4621" fmla="*/ 1524012 h 6858054"/>
              <a:gd name="connsiteX4622" fmla="*/ 649069 w 7631184"/>
              <a:gd name="connsiteY4622" fmla="*/ 1514243 h 6858054"/>
              <a:gd name="connsiteX4623" fmla="*/ 570920 w 7631184"/>
              <a:gd name="connsiteY4623" fmla="*/ 1484935 h 6858054"/>
              <a:gd name="connsiteX4624" fmla="*/ 541614 w 7631184"/>
              <a:gd name="connsiteY4624" fmla="*/ 1475165 h 6858054"/>
              <a:gd name="connsiteX4625" fmla="*/ 541614 w 7631184"/>
              <a:gd name="connsiteY4625" fmla="*/ 1465396 h 6858054"/>
              <a:gd name="connsiteX4626" fmla="*/ 522077 w 7631184"/>
              <a:gd name="connsiteY4626" fmla="*/ 1445857 h 6858054"/>
              <a:gd name="connsiteX4627" fmla="*/ 561152 w 7631184"/>
              <a:gd name="connsiteY4627" fmla="*/ 1455627 h 6858054"/>
              <a:gd name="connsiteX4628" fmla="*/ 580689 w 7631184"/>
              <a:gd name="connsiteY4628" fmla="*/ 1445857 h 6858054"/>
              <a:gd name="connsiteX4629" fmla="*/ 590457 w 7631184"/>
              <a:gd name="connsiteY4629" fmla="*/ 1455627 h 6858054"/>
              <a:gd name="connsiteX4630" fmla="*/ 609995 w 7631184"/>
              <a:gd name="connsiteY4630" fmla="*/ 1465396 h 6858054"/>
              <a:gd name="connsiteX4631" fmla="*/ 629532 w 7631184"/>
              <a:gd name="connsiteY4631" fmla="*/ 1475165 h 6858054"/>
              <a:gd name="connsiteX4632" fmla="*/ 639300 w 7631184"/>
              <a:gd name="connsiteY4632" fmla="*/ 1475165 h 6858054"/>
              <a:gd name="connsiteX4633" fmla="*/ 649069 w 7631184"/>
              <a:gd name="connsiteY4633" fmla="*/ 1475165 h 6858054"/>
              <a:gd name="connsiteX4634" fmla="*/ 678375 w 7631184"/>
              <a:gd name="connsiteY4634" fmla="*/ 1484935 h 6858054"/>
              <a:gd name="connsiteX4635" fmla="*/ 688143 w 7631184"/>
              <a:gd name="connsiteY4635" fmla="*/ 1484935 h 6858054"/>
              <a:gd name="connsiteX4636" fmla="*/ 746755 w 7631184"/>
              <a:gd name="connsiteY4636" fmla="*/ 1524012 h 6858054"/>
              <a:gd name="connsiteX4637" fmla="*/ 756524 w 7631184"/>
              <a:gd name="connsiteY4637" fmla="*/ 1514243 h 6858054"/>
              <a:gd name="connsiteX4638" fmla="*/ 766292 w 7631184"/>
              <a:gd name="connsiteY4638" fmla="*/ 1524012 h 6858054"/>
              <a:gd name="connsiteX4639" fmla="*/ 785829 w 7631184"/>
              <a:gd name="connsiteY4639" fmla="*/ 1533781 h 6858054"/>
              <a:gd name="connsiteX4640" fmla="*/ 795598 w 7631184"/>
              <a:gd name="connsiteY4640" fmla="*/ 1524012 h 6858054"/>
              <a:gd name="connsiteX4641" fmla="*/ 795598 w 7631184"/>
              <a:gd name="connsiteY4641" fmla="*/ 1504473 h 6858054"/>
              <a:gd name="connsiteX4642" fmla="*/ 795598 w 7631184"/>
              <a:gd name="connsiteY4642" fmla="*/ 1494704 h 6858054"/>
              <a:gd name="connsiteX4643" fmla="*/ 717449 w 7631184"/>
              <a:gd name="connsiteY4643" fmla="*/ 1455627 h 6858054"/>
              <a:gd name="connsiteX4644" fmla="*/ 707681 w 7631184"/>
              <a:gd name="connsiteY4644" fmla="*/ 1445857 h 6858054"/>
              <a:gd name="connsiteX4645" fmla="*/ 697912 w 7631184"/>
              <a:gd name="connsiteY4645" fmla="*/ 1445857 h 6858054"/>
              <a:gd name="connsiteX4646" fmla="*/ 668606 w 7631184"/>
              <a:gd name="connsiteY4646" fmla="*/ 1426319 h 6858054"/>
              <a:gd name="connsiteX4647" fmla="*/ 658838 w 7631184"/>
              <a:gd name="connsiteY4647" fmla="*/ 1416550 h 6858054"/>
              <a:gd name="connsiteX4648" fmla="*/ 639300 w 7631184"/>
              <a:gd name="connsiteY4648" fmla="*/ 1416550 h 6858054"/>
              <a:gd name="connsiteX4649" fmla="*/ 600226 w 7631184"/>
              <a:gd name="connsiteY4649" fmla="*/ 1397011 h 6858054"/>
              <a:gd name="connsiteX4650" fmla="*/ 600226 w 7631184"/>
              <a:gd name="connsiteY4650" fmla="*/ 1387242 h 6858054"/>
              <a:gd name="connsiteX4651" fmla="*/ 590457 w 7631184"/>
              <a:gd name="connsiteY4651" fmla="*/ 1377472 h 6858054"/>
              <a:gd name="connsiteX4652" fmla="*/ 580689 w 7631184"/>
              <a:gd name="connsiteY4652" fmla="*/ 1357934 h 6858054"/>
              <a:gd name="connsiteX4653" fmla="*/ 590457 w 7631184"/>
              <a:gd name="connsiteY4653" fmla="*/ 1357934 h 6858054"/>
              <a:gd name="connsiteX4654" fmla="*/ 609995 w 7631184"/>
              <a:gd name="connsiteY4654" fmla="*/ 1357934 h 6858054"/>
              <a:gd name="connsiteX4655" fmla="*/ 658838 w 7631184"/>
              <a:gd name="connsiteY4655" fmla="*/ 1367703 h 6858054"/>
              <a:gd name="connsiteX4656" fmla="*/ 629532 w 7631184"/>
              <a:gd name="connsiteY4656" fmla="*/ 1348164 h 6858054"/>
              <a:gd name="connsiteX4657" fmla="*/ 668606 w 7631184"/>
              <a:gd name="connsiteY4657" fmla="*/ 1357934 h 6858054"/>
              <a:gd name="connsiteX4658" fmla="*/ 707681 w 7631184"/>
              <a:gd name="connsiteY4658" fmla="*/ 1377472 h 6858054"/>
              <a:gd name="connsiteX4659" fmla="*/ 717449 w 7631184"/>
              <a:gd name="connsiteY4659" fmla="*/ 1367703 h 6858054"/>
              <a:gd name="connsiteX4660" fmla="*/ 727218 w 7631184"/>
              <a:gd name="connsiteY4660" fmla="*/ 1367703 h 6858054"/>
              <a:gd name="connsiteX4661" fmla="*/ 766292 w 7631184"/>
              <a:gd name="connsiteY4661" fmla="*/ 1387242 h 6858054"/>
              <a:gd name="connsiteX4662" fmla="*/ 776061 w 7631184"/>
              <a:gd name="connsiteY4662" fmla="*/ 1397011 h 6858054"/>
              <a:gd name="connsiteX4663" fmla="*/ 824904 w 7631184"/>
              <a:gd name="connsiteY4663" fmla="*/ 1406780 h 6858054"/>
              <a:gd name="connsiteX4664" fmla="*/ 873747 w 7631184"/>
              <a:gd name="connsiteY4664" fmla="*/ 1436088 h 6858054"/>
              <a:gd name="connsiteX4665" fmla="*/ 971433 w 7631184"/>
              <a:gd name="connsiteY4665" fmla="*/ 1484935 h 6858054"/>
              <a:gd name="connsiteX4666" fmla="*/ 1000739 w 7631184"/>
              <a:gd name="connsiteY4666" fmla="*/ 1494704 h 6858054"/>
              <a:gd name="connsiteX4667" fmla="*/ 1030045 w 7631184"/>
              <a:gd name="connsiteY4667" fmla="*/ 1514243 h 6858054"/>
              <a:gd name="connsiteX4668" fmla="*/ 1078888 w 7631184"/>
              <a:gd name="connsiteY4668" fmla="*/ 1533781 h 6858054"/>
              <a:gd name="connsiteX4669" fmla="*/ 1088657 w 7631184"/>
              <a:gd name="connsiteY4669" fmla="*/ 1543550 h 6858054"/>
              <a:gd name="connsiteX4670" fmla="*/ 1176574 w 7631184"/>
              <a:gd name="connsiteY4670" fmla="*/ 1582628 h 6858054"/>
              <a:gd name="connsiteX4671" fmla="*/ 1215648 w 7631184"/>
              <a:gd name="connsiteY4671" fmla="*/ 1602166 h 6858054"/>
              <a:gd name="connsiteX4672" fmla="*/ 1225417 w 7631184"/>
              <a:gd name="connsiteY4672" fmla="*/ 1602166 h 6858054"/>
              <a:gd name="connsiteX4673" fmla="*/ 1225417 w 7631184"/>
              <a:gd name="connsiteY4673" fmla="*/ 1611936 h 6858054"/>
              <a:gd name="connsiteX4674" fmla="*/ 1254723 w 7631184"/>
              <a:gd name="connsiteY4674" fmla="*/ 1621705 h 6858054"/>
              <a:gd name="connsiteX4675" fmla="*/ 1284029 w 7631184"/>
              <a:gd name="connsiteY4675" fmla="*/ 1631475 h 6858054"/>
              <a:gd name="connsiteX4676" fmla="*/ 1293797 w 7631184"/>
              <a:gd name="connsiteY4676" fmla="*/ 1631475 h 6858054"/>
              <a:gd name="connsiteX4677" fmla="*/ 1274260 w 7631184"/>
              <a:gd name="connsiteY4677" fmla="*/ 1621705 h 6858054"/>
              <a:gd name="connsiteX4678" fmla="*/ 1264492 w 7631184"/>
              <a:gd name="connsiteY4678" fmla="*/ 1611936 h 6858054"/>
              <a:gd name="connsiteX4679" fmla="*/ 1254723 w 7631184"/>
              <a:gd name="connsiteY4679" fmla="*/ 1611936 h 6858054"/>
              <a:gd name="connsiteX4680" fmla="*/ 1244954 w 7631184"/>
              <a:gd name="connsiteY4680" fmla="*/ 1611936 h 6858054"/>
              <a:gd name="connsiteX4681" fmla="*/ 1235186 w 7631184"/>
              <a:gd name="connsiteY4681" fmla="*/ 1592397 h 6858054"/>
              <a:gd name="connsiteX4682" fmla="*/ 1244954 w 7631184"/>
              <a:gd name="connsiteY4682" fmla="*/ 1582628 h 6858054"/>
              <a:gd name="connsiteX4683" fmla="*/ 1215648 w 7631184"/>
              <a:gd name="connsiteY4683" fmla="*/ 1553320 h 6858054"/>
              <a:gd name="connsiteX4684" fmla="*/ 1205880 w 7631184"/>
              <a:gd name="connsiteY4684" fmla="*/ 1553320 h 6858054"/>
              <a:gd name="connsiteX4685" fmla="*/ 1186343 w 7631184"/>
              <a:gd name="connsiteY4685" fmla="*/ 1543550 h 6858054"/>
              <a:gd name="connsiteX4686" fmla="*/ 1176574 w 7631184"/>
              <a:gd name="connsiteY4686" fmla="*/ 1533781 h 6858054"/>
              <a:gd name="connsiteX4687" fmla="*/ 1166805 w 7631184"/>
              <a:gd name="connsiteY4687" fmla="*/ 1524012 h 6858054"/>
              <a:gd name="connsiteX4688" fmla="*/ 1137500 w 7631184"/>
              <a:gd name="connsiteY4688" fmla="*/ 1514243 h 6858054"/>
              <a:gd name="connsiteX4689" fmla="*/ 1117962 w 7631184"/>
              <a:gd name="connsiteY4689" fmla="*/ 1504473 h 6858054"/>
              <a:gd name="connsiteX4690" fmla="*/ 1049582 w 7631184"/>
              <a:gd name="connsiteY4690" fmla="*/ 1455627 h 6858054"/>
              <a:gd name="connsiteX4691" fmla="*/ 1049582 w 7631184"/>
              <a:gd name="connsiteY4691" fmla="*/ 1445857 h 6858054"/>
              <a:gd name="connsiteX4692" fmla="*/ 1010508 w 7631184"/>
              <a:gd name="connsiteY4692" fmla="*/ 1426319 h 6858054"/>
              <a:gd name="connsiteX4693" fmla="*/ 1030045 w 7631184"/>
              <a:gd name="connsiteY4693" fmla="*/ 1445857 h 6858054"/>
              <a:gd name="connsiteX4694" fmla="*/ 1039813 w 7631184"/>
              <a:gd name="connsiteY4694" fmla="*/ 1465396 h 6858054"/>
              <a:gd name="connsiteX4695" fmla="*/ 981202 w 7631184"/>
              <a:gd name="connsiteY4695" fmla="*/ 1436088 h 6858054"/>
              <a:gd name="connsiteX4696" fmla="*/ 932359 w 7631184"/>
              <a:gd name="connsiteY4696" fmla="*/ 1397011 h 6858054"/>
              <a:gd name="connsiteX4697" fmla="*/ 863978 w 7631184"/>
              <a:gd name="connsiteY4697" fmla="*/ 1357934 h 6858054"/>
              <a:gd name="connsiteX4698" fmla="*/ 844441 w 7631184"/>
              <a:gd name="connsiteY4698" fmla="*/ 1348164 h 6858054"/>
              <a:gd name="connsiteX4699" fmla="*/ 795598 w 7631184"/>
              <a:gd name="connsiteY4699" fmla="*/ 1338395 h 6858054"/>
              <a:gd name="connsiteX4700" fmla="*/ 785829 w 7631184"/>
              <a:gd name="connsiteY4700" fmla="*/ 1348164 h 6858054"/>
              <a:gd name="connsiteX4701" fmla="*/ 776061 w 7631184"/>
              <a:gd name="connsiteY4701" fmla="*/ 1348164 h 6858054"/>
              <a:gd name="connsiteX4702" fmla="*/ 766292 w 7631184"/>
              <a:gd name="connsiteY4702" fmla="*/ 1348164 h 6858054"/>
              <a:gd name="connsiteX4703" fmla="*/ 756524 w 7631184"/>
              <a:gd name="connsiteY4703" fmla="*/ 1348164 h 6858054"/>
              <a:gd name="connsiteX4704" fmla="*/ 756524 w 7631184"/>
              <a:gd name="connsiteY4704" fmla="*/ 1338395 h 6858054"/>
              <a:gd name="connsiteX4705" fmla="*/ 688143 w 7631184"/>
              <a:gd name="connsiteY4705" fmla="*/ 1299318 h 6858054"/>
              <a:gd name="connsiteX4706" fmla="*/ 697912 w 7631184"/>
              <a:gd name="connsiteY4706" fmla="*/ 1299318 h 6858054"/>
              <a:gd name="connsiteX4707" fmla="*/ 727218 w 7631184"/>
              <a:gd name="connsiteY4707" fmla="*/ 1309087 h 6858054"/>
              <a:gd name="connsiteX4708" fmla="*/ 746755 w 7631184"/>
              <a:gd name="connsiteY4708" fmla="*/ 1299318 h 6858054"/>
              <a:gd name="connsiteX4709" fmla="*/ 717449 w 7631184"/>
              <a:gd name="connsiteY4709" fmla="*/ 1289548 h 6858054"/>
              <a:gd name="connsiteX4710" fmla="*/ 756524 w 7631184"/>
              <a:gd name="connsiteY4710" fmla="*/ 1289548 h 6858054"/>
              <a:gd name="connsiteX4711" fmla="*/ 766292 w 7631184"/>
              <a:gd name="connsiteY4711" fmla="*/ 1289548 h 6858054"/>
              <a:gd name="connsiteX4712" fmla="*/ 785829 w 7631184"/>
              <a:gd name="connsiteY4712" fmla="*/ 1299318 h 6858054"/>
              <a:gd name="connsiteX4713" fmla="*/ 805367 w 7631184"/>
              <a:gd name="connsiteY4713" fmla="*/ 1299318 h 6858054"/>
              <a:gd name="connsiteX4714" fmla="*/ 873747 w 7631184"/>
              <a:gd name="connsiteY4714" fmla="*/ 1338395 h 6858054"/>
              <a:gd name="connsiteX4715" fmla="*/ 893284 w 7631184"/>
              <a:gd name="connsiteY4715" fmla="*/ 1348164 h 6858054"/>
              <a:gd name="connsiteX4716" fmla="*/ 922590 w 7631184"/>
              <a:gd name="connsiteY4716" fmla="*/ 1367703 h 6858054"/>
              <a:gd name="connsiteX4717" fmla="*/ 932359 w 7631184"/>
              <a:gd name="connsiteY4717" fmla="*/ 1367703 h 6858054"/>
              <a:gd name="connsiteX4718" fmla="*/ 961665 w 7631184"/>
              <a:gd name="connsiteY4718" fmla="*/ 1387242 h 6858054"/>
              <a:gd name="connsiteX4719" fmla="*/ 981202 w 7631184"/>
              <a:gd name="connsiteY4719" fmla="*/ 1397011 h 6858054"/>
              <a:gd name="connsiteX4720" fmla="*/ 1010508 w 7631184"/>
              <a:gd name="connsiteY4720" fmla="*/ 1406780 h 6858054"/>
              <a:gd name="connsiteX4721" fmla="*/ 1039813 w 7631184"/>
              <a:gd name="connsiteY4721" fmla="*/ 1426319 h 6858054"/>
              <a:gd name="connsiteX4722" fmla="*/ 1049582 w 7631184"/>
              <a:gd name="connsiteY4722" fmla="*/ 1436088 h 6858054"/>
              <a:gd name="connsiteX4723" fmla="*/ 1108194 w 7631184"/>
              <a:gd name="connsiteY4723" fmla="*/ 1465396 h 6858054"/>
              <a:gd name="connsiteX4724" fmla="*/ 1127731 w 7631184"/>
              <a:gd name="connsiteY4724" fmla="*/ 1475165 h 6858054"/>
              <a:gd name="connsiteX4725" fmla="*/ 1147268 w 7631184"/>
              <a:gd name="connsiteY4725" fmla="*/ 1484935 h 6858054"/>
              <a:gd name="connsiteX4726" fmla="*/ 1186343 w 7631184"/>
              <a:gd name="connsiteY4726" fmla="*/ 1504473 h 6858054"/>
              <a:gd name="connsiteX4727" fmla="*/ 1196111 w 7631184"/>
              <a:gd name="connsiteY4727" fmla="*/ 1514243 h 6858054"/>
              <a:gd name="connsiteX4728" fmla="*/ 1225417 w 7631184"/>
              <a:gd name="connsiteY4728" fmla="*/ 1524012 h 6858054"/>
              <a:gd name="connsiteX4729" fmla="*/ 1235186 w 7631184"/>
              <a:gd name="connsiteY4729" fmla="*/ 1524012 h 6858054"/>
              <a:gd name="connsiteX4730" fmla="*/ 1244954 w 7631184"/>
              <a:gd name="connsiteY4730" fmla="*/ 1533781 h 6858054"/>
              <a:gd name="connsiteX4731" fmla="*/ 1284029 w 7631184"/>
              <a:gd name="connsiteY4731" fmla="*/ 1553320 h 6858054"/>
              <a:gd name="connsiteX4732" fmla="*/ 1323103 w 7631184"/>
              <a:gd name="connsiteY4732" fmla="*/ 1572858 h 6858054"/>
              <a:gd name="connsiteX4733" fmla="*/ 1332872 w 7631184"/>
              <a:gd name="connsiteY4733" fmla="*/ 1582628 h 6858054"/>
              <a:gd name="connsiteX4734" fmla="*/ 1342640 w 7631184"/>
              <a:gd name="connsiteY4734" fmla="*/ 1582628 h 6858054"/>
              <a:gd name="connsiteX4735" fmla="*/ 1401252 w 7631184"/>
              <a:gd name="connsiteY4735" fmla="*/ 1611936 h 6858054"/>
              <a:gd name="connsiteX4736" fmla="*/ 1411021 w 7631184"/>
              <a:gd name="connsiteY4736" fmla="*/ 1611936 h 6858054"/>
              <a:gd name="connsiteX4737" fmla="*/ 1430558 w 7631184"/>
              <a:gd name="connsiteY4737" fmla="*/ 1621705 h 6858054"/>
              <a:gd name="connsiteX4738" fmla="*/ 1450095 w 7631184"/>
              <a:gd name="connsiteY4738" fmla="*/ 1631475 h 6858054"/>
              <a:gd name="connsiteX4739" fmla="*/ 1459864 w 7631184"/>
              <a:gd name="connsiteY4739" fmla="*/ 1631475 h 6858054"/>
              <a:gd name="connsiteX4740" fmla="*/ 1469632 w 7631184"/>
              <a:gd name="connsiteY4740" fmla="*/ 1641244 h 6858054"/>
              <a:gd name="connsiteX4741" fmla="*/ 1489170 w 7631184"/>
              <a:gd name="connsiteY4741" fmla="*/ 1641244 h 6858054"/>
              <a:gd name="connsiteX4742" fmla="*/ 1498938 w 7631184"/>
              <a:gd name="connsiteY4742" fmla="*/ 1641244 h 6858054"/>
              <a:gd name="connsiteX4743" fmla="*/ 1508707 w 7631184"/>
              <a:gd name="connsiteY4743" fmla="*/ 1641244 h 6858054"/>
              <a:gd name="connsiteX4744" fmla="*/ 1518475 w 7631184"/>
              <a:gd name="connsiteY4744" fmla="*/ 1641244 h 6858054"/>
              <a:gd name="connsiteX4745" fmla="*/ 1528244 w 7631184"/>
              <a:gd name="connsiteY4745" fmla="*/ 1641244 h 6858054"/>
              <a:gd name="connsiteX4746" fmla="*/ 1547781 w 7631184"/>
              <a:gd name="connsiteY4746" fmla="*/ 1651013 h 6858054"/>
              <a:gd name="connsiteX4747" fmla="*/ 1567319 w 7631184"/>
              <a:gd name="connsiteY4747" fmla="*/ 1651013 h 6858054"/>
              <a:gd name="connsiteX4748" fmla="*/ 1538013 w 7631184"/>
              <a:gd name="connsiteY4748" fmla="*/ 1631475 h 6858054"/>
              <a:gd name="connsiteX4749" fmla="*/ 1518475 w 7631184"/>
              <a:gd name="connsiteY4749" fmla="*/ 1621705 h 6858054"/>
              <a:gd name="connsiteX4750" fmla="*/ 1489170 w 7631184"/>
              <a:gd name="connsiteY4750" fmla="*/ 1611936 h 6858054"/>
              <a:gd name="connsiteX4751" fmla="*/ 1469632 w 7631184"/>
              <a:gd name="connsiteY4751" fmla="*/ 1592397 h 6858054"/>
              <a:gd name="connsiteX4752" fmla="*/ 1528244 w 7631184"/>
              <a:gd name="connsiteY4752" fmla="*/ 1621705 h 6858054"/>
              <a:gd name="connsiteX4753" fmla="*/ 1547781 w 7631184"/>
              <a:gd name="connsiteY4753" fmla="*/ 1631475 h 6858054"/>
              <a:gd name="connsiteX4754" fmla="*/ 1577087 w 7631184"/>
              <a:gd name="connsiteY4754" fmla="*/ 1651013 h 6858054"/>
              <a:gd name="connsiteX4755" fmla="*/ 1606393 w 7631184"/>
              <a:gd name="connsiteY4755" fmla="*/ 1651013 h 6858054"/>
              <a:gd name="connsiteX4756" fmla="*/ 1616162 w 7631184"/>
              <a:gd name="connsiteY4756" fmla="*/ 1651013 h 6858054"/>
              <a:gd name="connsiteX4757" fmla="*/ 1625930 w 7631184"/>
              <a:gd name="connsiteY4757" fmla="*/ 1660782 h 6858054"/>
              <a:gd name="connsiteX4758" fmla="*/ 1655236 w 7631184"/>
              <a:gd name="connsiteY4758" fmla="*/ 1660782 h 6858054"/>
              <a:gd name="connsiteX4759" fmla="*/ 1684542 w 7631184"/>
              <a:gd name="connsiteY4759" fmla="*/ 1670551 h 6858054"/>
              <a:gd name="connsiteX4760" fmla="*/ 1743154 w 7631184"/>
              <a:gd name="connsiteY4760" fmla="*/ 1680321 h 6858054"/>
              <a:gd name="connsiteX4761" fmla="*/ 1752922 w 7631184"/>
              <a:gd name="connsiteY4761" fmla="*/ 1680321 h 6858054"/>
              <a:gd name="connsiteX4762" fmla="*/ 1762691 w 7631184"/>
              <a:gd name="connsiteY4762" fmla="*/ 1680321 h 6858054"/>
              <a:gd name="connsiteX4763" fmla="*/ 1811534 w 7631184"/>
              <a:gd name="connsiteY4763" fmla="*/ 1690090 h 6858054"/>
              <a:gd name="connsiteX4764" fmla="*/ 1840840 w 7631184"/>
              <a:gd name="connsiteY4764" fmla="*/ 1690090 h 6858054"/>
              <a:gd name="connsiteX4765" fmla="*/ 1870145 w 7631184"/>
              <a:gd name="connsiteY4765" fmla="*/ 1690090 h 6858054"/>
              <a:gd name="connsiteX4766" fmla="*/ 1879914 w 7631184"/>
              <a:gd name="connsiteY4766" fmla="*/ 1690090 h 6858054"/>
              <a:gd name="connsiteX4767" fmla="*/ 1889683 w 7631184"/>
              <a:gd name="connsiteY4767" fmla="*/ 1680321 h 6858054"/>
              <a:gd name="connsiteX4768" fmla="*/ 1958063 w 7631184"/>
              <a:gd name="connsiteY4768" fmla="*/ 1690090 h 6858054"/>
              <a:gd name="connsiteX4769" fmla="*/ 1967832 w 7631184"/>
              <a:gd name="connsiteY4769" fmla="*/ 1690090 h 6858054"/>
              <a:gd name="connsiteX4770" fmla="*/ 1928757 w 7631184"/>
              <a:gd name="connsiteY4770" fmla="*/ 1670551 h 6858054"/>
              <a:gd name="connsiteX4771" fmla="*/ 1889683 w 7631184"/>
              <a:gd name="connsiteY4771" fmla="*/ 1660782 h 6858054"/>
              <a:gd name="connsiteX4772" fmla="*/ 1860377 w 7631184"/>
              <a:gd name="connsiteY4772" fmla="*/ 1660782 h 6858054"/>
              <a:gd name="connsiteX4773" fmla="*/ 1850608 w 7631184"/>
              <a:gd name="connsiteY4773" fmla="*/ 1651013 h 6858054"/>
              <a:gd name="connsiteX4774" fmla="*/ 1831071 w 7631184"/>
              <a:gd name="connsiteY4774" fmla="*/ 1651013 h 6858054"/>
              <a:gd name="connsiteX4775" fmla="*/ 1791997 w 7631184"/>
              <a:gd name="connsiteY4775" fmla="*/ 1641244 h 6858054"/>
              <a:gd name="connsiteX4776" fmla="*/ 1743154 w 7631184"/>
              <a:gd name="connsiteY4776" fmla="*/ 1631475 h 6858054"/>
              <a:gd name="connsiteX4777" fmla="*/ 1704079 w 7631184"/>
              <a:gd name="connsiteY4777" fmla="*/ 1621705 h 6858054"/>
              <a:gd name="connsiteX4778" fmla="*/ 1665005 w 7631184"/>
              <a:gd name="connsiteY4778" fmla="*/ 1611936 h 6858054"/>
              <a:gd name="connsiteX4779" fmla="*/ 1645467 w 7631184"/>
              <a:gd name="connsiteY4779" fmla="*/ 1611936 h 6858054"/>
              <a:gd name="connsiteX4780" fmla="*/ 1635699 w 7631184"/>
              <a:gd name="connsiteY4780" fmla="*/ 1602166 h 6858054"/>
              <a:gd name="connsiteX4781" fmla="*/ 1645467 w 7631184"/>
              <a:gd name="connsiteY4781" fmla="*/ 1602166 h 6858054"/>
              <a:gd name="connsiteX4782" fmla="*/ 1655236 w 7631184"/>
              <a:gd name="connsiteY4782" fmla="*/ 1602166 h 6858054"/>
              <a:gd name="connsiteX4783" fmla="*/ 1674773 w 7631184"/>
              <a:gd name="connsiteY4783" fmla="*/ 1611936 h 6858054"/>
              <a:gd name="connsiteX4784" fmla="*/ 1694310 w 7631184"/>
              <a:gd name="connsiteY4784" fmla="*/ 1611936 h 6858054"/>
              <a:gd name="connsiteX4785" fmla="*/ 1713848 w 7631184"/>
              <a:gd name="connsiteY4785" fmla="*/ 1621705 h 6858054"/>
              <a:gd name="connsiteX4786" fmla="*/ 1733385 w 7631184"/>
              <a:gd name="connsiteY4786" fmla="*/ 1621705 h 6858054"/>
              <a:gd name="connsiteX4787" fmla="*/ 1752922 w 7631184"/>
              <a:gd name="connsiteY4787" fmla="*/ 1621705 h 6858054"/>
              <a:gd name="connsiteX4788" fmla="*/ 1762691 w 7631184"/>
              <a:gd name="connsiteY4788" fmla="*/ 1631475 h 6858054"/>
              <a:gd name="connsiteX4789" fmla="*/ 1801765 w 7631184"/>
              <a:gd name="connsiteY4789" fmla="*/ 1631475 h 6858054"/>
              <a:gd name="connsiteX4790" fmla="*/ 1831071 w 7631184"/>
              <a:gd name="connsiteY4790" fmla="*/ 1641244 h 6858054"/>
              <a:gd name="connsiteX4791" fmla="*/ 1840840 w 7631184"/>
              <a:gd name="connsiteY4791" fmla="*/ 1641244 h 6858054"/>
              <a:gd name="connsiteX4792" fmla="*/ 1850608 w 7631184"/>
              <a:gd name="connsiteY4792" fmla="*/ 1641244 h 6858054"/>
              <a:gd name="connsiteX4793" fmla="*/ 1870145 w 7631184"/>
              <a:gd name="connsiteY4793" fmla="*/ 1641244 h 6858054"/>
              <a:gd name="connsiteX4794" fmla="*/ 1948294 w 7631184"/>
              <a:gd name="connsiteY4794" fmla="*/ 1660782 h 6858054"/>
              <a:gd name="connsiteX4795" fmla="*/ 1958063 w 7631184"/>
              <a:gd name="connsiteY4795" fmla="*/ 1660782 h 6858054"/>
              <a:gd name="connsiteX4796" fmla="*/ 1967832 w 7631184"/>
              <a:gd name="connsiteY4796" fmla="*/ 1660782 h 6858054"/>
              <a:gd name="connsiteX4797" fmla="*/ 1977600 w 7631184"/>
              <a:gd name="connsiteY4797" fmla="*/ 1660782 h 6858054"/>
              <a:gd name="connsiteX4798" fmla="*/ 1997137 w 7631184"/>
              <a:gd name="connsiteY4798" fmla="*/ 1660782 h 6858054"/>
              <a:gd name="connsiteX4799" fmla="*/ 2016675 w 7631184"/>
              <a:gd name="connsiteY4799" fmla="*/ 1670551 h 6858054"/>
              <a:gd name="connsiteX4800" fmla="*/ 2036212 w 7631184"/>
              <a:gd name="connsiteY4800" fmla="*/ 1670551 h 6858054"/>
              <a:gd name="connsiteX4801" fmla="*/ 2045980 w 7631184"/>
              <a:gd name="connsiteY4801" fmla="*/ 1680321 h 6858054"/>
              <a:gd name="connsiteX4802" fmla="*/ 2055749 w 7631184"/>
              <a:gd name="connsiteY4802" fmla="*/ 1680321 h 6858054"/>
              <a:gd name="connsiteX4803" fmla="*/ 2114361 w 7631184"/>
              <a:gd name="connsiteY4803" fmla="*/ 1690090 h 6858054"/>
              <a:gd name="connsiteX4804" fmla="*/ 2124129 w 7631184"/>
              <a:gd name="connsiteY4804" fmla="*/ 1699859 h 6858054"/>
              <a:gd name="connsiteX4805" fmla="*/ 2143667 w 7631184"/>
              <a:gd name="connsiteY4805" fmla="*/ 1699859 h 6858054"/>
              <a:gd name="connsiteX4806" fmla="*/ 2163204 w 7631184"/>
              <a:gd name="connsiteY4806" fmla="*/ 1699859 h 6858054"/>
              <a:gd name="connsiteX4807" fmla="*/ 2153435 w 7631184"/>
              <a:gd name="connsiteY4807" fmla="*/ 1690090 h 6858054"/>
              <a:gd name="connsiteX4808" fmla="*/ 2202278 w 7631184"/>
              <a:gd name="connsiteY4808" fmla="*/ 1709629 h 6858054"/>
              <a:gd name="connsiteX4809" fmla="*/ 2241353 w 7631184"/>
              <a:gd name="connsiteY4809" fmla="*/ 1719398 h 6858054"/>
              <a:gd name="connsiteX4810" fmla="*/ 2260890 w 7631184"/>
              <a:gd name="connsiteY4810" fmla="*/ 1719398 h 6858054"/>
              <a:gd name="connsiteX4811" fmla="*/ 2280427 w 7631184"/>
              <a:gd name="connsiteY4811" fmla="*/ 1719398 h 6858054"/>
              <a:gd name="connsiteX4812" fmla="*/ 2319502 w 7631184"/>
              <a:gd name="connsiteY4812" fmla="*/ 1729168 h 6858054"/>
              <a:gd name="connsiteX4813" fmla="*/ 2348807 w 7631184"/>
              <a:gd name="connsiteY4813" fmla="*/ 1729168 h 6858054"/>
              <a:gd name="connsiteX4814" fmla="*/ 2348807 w 7631184"/>
              <a:gd name="connsiteY4814" fmla="*/ 1738937 h 6858054"/>
              <a:gd name="connsiteX4815" fmla="*/ 2358576 w 7631184"/>
              <a:gd name="connsiteY4815" fmla="*/ 1738937 h 6858054"/>
              <a:gd name="connsiteX4816" fmla="*/ 2368345 w 7631184"/>
              <a:gd name="connsiteY4816" fmla="*/ 1738937 h 6858054"/>
              <a:gd name="connsiteX4817" fmla="*/ 2387882 w 7631184"/>
              <a:gd name="connsiteY4817" fmla="*/ 1738937 h 6858054"/>
              <a:gd name="connsiteX4818" fmla="*/ 2417188 w 7631184"/>
              <a:gd name="connsiteY4818" fmla="*/ 1738937 h 6858054"/>
              <a:gd name="connsiteX4819" fmla="*/ 2426956 w 7631184"/>
              <a:gd name="connsiteY4819" fmla="*/ 1748706 h 6858054"/>
              <a:gd name="connsiteX4820" fmla="*/ 2436725 w 7631184"/>
              <a:gd name="connsiteY4820" fmla="*/ 1748706 h 6858054"/>
              <a:gd name="connsiteX4821" fmla="*/ 2426956 w 7631184"/>
              <a:gd name="connsiteY4821" fmla="*/ 1738937 h 6858054"/>
              <a:gd name="connsiteX4822" fmla="*/ 2397650 w 7631184"/>
              <a:gd name="connsiteY4822" fmla="*/ 1729168 h 6858054"/>
              <a:gd name="connsiteX4823" fmla="*/ 2387882 w 7631184"/>
              <a:gd name="connsiteY4823" fmla="*/ 1729168 h 6858054"/>
              <a:gd name="connsiteX4824" fmla="*/ 2378113 w 7631184"/>
              <a:gd name="connsiteY4824" fmla="*/ 1729168 h 6858054"/>
              <a:gd name="connsiteX4825" fmla="*/ 2378113 w 7631184"/>
              <a:gd name="connsiteY4825" fmla="*/ 1719398 h 6858054"/>
              <a:gd name="connsiteX4826" fmla="*/ 2358576 w 7631184"/>
              <a:gd name="connsiteY4826" fmla="*/ 1699859 h 6858054"/>
              <a:gd name="connsiteX4827" fmla="*/ 2348807 w 7631184"/>
              <a:gd name="connsiteY4827" fmla="*/ 1690090 h 6858054"/>
              <a:gd name="connsiteX4828" fmla="*/ 2387882 w 7631184"/>
              <a:gd name="connsiteY4828" fmla="*/ 1709629 h 6858054"/>
              <a:gd name="connsiteX4829" fmla="*/ 2407419 w 7631184"/>
              <a:gd name="connsiteY4829" fmla="*/ 1719398 h 6858054"/>
              <a:gd name="connsiteX4830" fmla="*/ 2436725 w 7631184"/>
              <a:gd name="connsiteY4830" fmla="*/ 1729168 h 6858054"/>
              <a:gd name="connsiteX4831" fmla="*/ 2456262 w 7631184"/>
              <a:gd name="connsiteY4831" fmla="*/ 1738937 h 6858054"/>
              <a:gd name="connsiteX4832" fmla="*/ 2466031 w 7631184"/>
              <a:gd name="connsiteY4832" fmla="*/ 1738937 h 6858054"/>
              <a:gd name="connsiteX4833" fmla="*/ 2475799 w 7631184"/>
              <a:gd name="connsiteY4833" fmla="*/ 1748706 h 6858054"/>
              <a:gd name="connsiteX4834" fmla="*/ 2495337 w 7631184"/>
              <a:gd name="connsiteY4834" fmla="*/ 1758475 h 6858054"/>
              <a:gd name="connsiteX4835" fmla="*/ 2505105 w 7631184"/>
              <a:gd name="connsiteY4835" fmla="*/ 1758475 h 6858054"/>
              <a:gd name="connsiteX4836" fmla="*/ 2514874 w 7631184"/>
              <a:gd name="connsiteY4836" fmla="*/ 1758475 h 6858054"/>
              <a:gd name="connsiteX4837" fmla="*/ 2544180 w 7631184"/>
              <a:gd name="connsiteY4837" fmla="*/ 1768245 h 6858054"/>
              <a:gd name="connsiteX4838" fmla="*/ 2514874 w 7631184"/>
              <a:gd name="connsiteY4838" fmla="*/ 1748706 h 6858054"/>
              <a:gd name="connsiteX4839" fmla="*/ 2553948 w 7631184"/>
              <a:gd name="connsiteY4839" fmla="*/ 1748706 h 6858054"/>
              <a:gd name="connsiteX4840" fmla="*/ 2514874 w 7631184"/>
              <a:gd name="connsiteY4840" fmla="*/ 1729168 h 6858054"/>
              <a:gd name="connsiteX4841" fmla="*/ 2524642 w 7631184"/>
              <a:gd name="connsiteY4841" fmla="*/ 1729168 h 6858054"/>
              <a:gd name="connsiteX4842" fmla="*/ 2544180 w 7631184"/>
              <a:gd name="connsiteY4842" fmla="*/ 1738937 h 6858054"/>
              <a:gd name="connsiteX4843" fmla="*/ 2563717 w 7631184"/>
              <a:gd name="connsiteY4843" fmla="*/ 1738937 h 6858054"/>
              <a:gd name="connsiteX4844" fmla="*/ 2593023 w 7631184"/>
              <a:gd name="connsiteY4844" fmla="*/ 1748706 h 6858054"/>
              <a:gd name="connsiteX4845" fmla="*/ 2599128 w 7631184"/>
              <a:gd name="connsiteY4845" fmla="*/ 1748706 h 6858054"/>
              <a:gd name="connsiteX4846" fmla="*/ 2602791 w 7631184"/>
              <a:gd name="connsiteY4846" fmla="*/ 1748706 h 6858054"/>
              <a:gd name="connsiteX4847" fmla="*/ 2618665 w 7631184"/>
              <a:gd name="connsiteY4847" fmla="*/ 1753591 h 6858054"/>
              <a:gd name="connsiteX4848" fmla="*/ 2622214 w 7631184"/>
              <a:gd name="connsiteY4848" fmla="*/ 1754338 h 6858054"/>
              <a:gd name="connsiteX4849" fmla="*/ 2627213 w 7631184"/>
              <a:gd name="connsiteY4849" fmla="*/ 1757254 h 6858054"/>
              <a:gd name="connsiteX4850" fmla="*/ 2641866 w 7631184"/>
              <a:gd name="connsiteY4850" fmla="*/ 1758475 h 6858054"/>
              <a:gd name="connsiteX4851" fmla="*/ 2680940 w 7631184"/>
              <a:gd name="connsiteY4851" fmla="*/ 1768245 h 6858054"/>
              <a:gd name="connsiteX4852" fmla="*/ 2690709 w 7631184"/>
              <a:gd name="connsiteY4852" fmla="*/ 1768245 h 6858054"/>
              <a:gd name="connsiteX4853" fmla="*/ 2710246 w 7631184"/>
              <a:gd name="connsiteY4853" fmla="*/ 1768245 h 6858054"/>
              <a:gd name="connsiteX4854" fmla="*/ 2778626 w 7631184"/>
              <a:gd name="connsiteY4854" fmla="*/ 1787783 h 6858054"/>
              <a:gd name="connsiteX4855" fmla="*/ 2807932 w 7631184"/>
              <a:gd name="connsiteY4855" fmla="*/ 1787783 h 6858054"/>
              <a:gd name="connsiteX4856" fmla="*/ 2720015 w 7631184"/>
              <a:gd name="connsiteY4856" fmla="*/ 1768245 h 6858054"/>
              <a:gd name="connsiteX4857" fmla="*/ 2700477 w 7631184"/>
              <a:gd name="connsiteY4857" fmla="*/ 1758475 h 6858054"/>
              <a:gd name="connsiteX4858" fmla="*/ 2690709 w 7631184"/>
              <a:gd name="connsiteY4858" fmla="*/ 1758475 h 6858054"/>
              <a:gd name="connsiteX4859" fmla="*/ 2680940 w 7631184"/>
              <a:gd name="connsiteY4859" fmla="*/ 1748706 h 6858054"/>
              <a:gd name="connsiteX4860" fmla="*/ 2671172 w 7631184"/>
              <a:gd name="connsiteY4860" fmla="*/ 1738937 h 6858054"/>
              <a:gd name="connsiteX4861" fmla="*/ 2651634 w 7631184"/>
              <a:gd name="connsiteY4861" fmla="*/ 1738937 h 6858054"/>
              <a:gd name="connsiteX4862" fmla="*/ 2641866 w 7631184"/>
              <a:gd name="connsiteY4862" fmla="*/ 1729168 h 6858054"/>
              <a:gd name="connsiteX4863" fmla="*/ 2602791 w 7631184"/>
              <a:gd name="connsiteY4863" fmla="*/ 1719398 h 6858054"/>
              <a:gd name="connsiteX4864" fmla="*/ 2593023 w 7631184"/>
              <a:gd name="connsiteY4864" fmla="*/ 1709629 h 6858054"/>
              <a:gd name="connsiteX4865" fmla="*/ 2632097 w 7631184"/>
              <a:gd name="connsiteY4865" fmla="*/ 1719398 h 6858054"/>
              <a:gd name="connsiteX4866" fmla="*/ 2680940 w 7631184"/>
              <a:gd name="connsiteY4866" fmla="*/ 1738937 h 6858054"/>
              <a:gd name="connsiteX4867" fmla="*/ 2710246 w 7631184"/>
              <a:gd name="connsiteY4867" fmla="*/ 1748706 h 6858054"/>
              <a:gd name="connsiteX4868" fmla="*/ 2729783 w 7631184"/>
              <a:gd name="connsiteY4868" fmla="*/ 1758475 h 6858054"/>
              <a:gd name="connsiteX4869" fmla="*/ 2768858 w 7631184"/>
              <a:gd name="connsiteY4869" fmla="*/ 1768245 h 6858054"/>
              <a:gd name="connsiteX4870" fmla="*/ 2807932 w 7631184"/>
              <a:gd name="connsiteY4870" fmla="*/ 1778014 h 6858054"/>
              <a:gd name="connsiteX4871" fmla="*/ 2866544 w 7631184"/>
              <a:gd name="connsiteY4871" fmla="*/ 1797552 h 6858054"/>
              <a:gd name="connsiteX4872" fmla="*/ 2895850 w 7631184"/>
              <a:gd name="connsiteY4872" fmla="*/ 1807322 h 6858054"/>
              <a:gd name="connsiteX4873" fmla="*/ 2925156 w 7631184"/>
              <a:gd name="connsiteY4873" fmla="*/ 1807322 h 6858054"/>
              <a:gd name="connsiteX4874" fmla="*/ 2934924 w 7631184"/>
              <a:gd name="connsiteY4874" fmla="*/ 1817091 h 6858054"/>
              <a:gd name="connsiteX4875" fmla="*/ 2965451 w 7631184"/>
              <a:gd name="connsiteY4875" fmla="*/ 1821976 h 6858054"/>
              <a:gd name="connsiteX4876" fmla="*/ 2990138 w 7631184"/>
              <a:gd name="connsiteY4876" fmla="*/ 1825162 h 6858054"/>
              <a:gd name="connsiteX4877" fmla="*/ 2993536 w 7631184"/>
              <a:gd name="connsiteY4877" fmla="*/ 1826861 h 6858054"/>
              <a:gd name="connsiteX4878" fmla="*/ 3005066 w 7631184"/>
              <a:gd name="connsiteY4878" fmla="*/ 1827501 h 6858054"/>
              <a:gd name="connsiteX4879" fmla="*/ 3016736 w 7631184"/>
              <a:gd name="connsiteY4879" fmla="*/ 1831745 h 6858054"/>
              <a:gd name="connsiteX4880" fmla="*/ 3022842 w 7631184"/>
              <a:gd name="connsiteY4880" fmla="*/ 1836630 h 6858054"/>
              <a:gd name="connsiteX4881" fmla="*/ 3015515 w 7631184"/>
              <a:gd name="connsiteY4881" fmla="*/ 1828082 h 6858054"/>
              <a:gd name="connsiteX4882" fmla="*/ 3005066 w 7631184"/>
              <a:gd name="connsiteY4882" fmla="*/ 1827501 h 6858054"/>
              <a:gd name="connsiteX4883" fmla="*/ 3003304 w 7631184"/>
              <a:gd name="connsiteY4883" fmla="*/ 1826861 h 6858054"/>
              <a:gd name="connsiteX4884" fmla="*/ 2990138 w 7631184"/>
              <a:gd name="connsiteY4884" fmla="*/ 1825162 h 6858054"/>
              <a:gd name="connsiteX4885" fmla="*/ 2956903 w 7631184"/>
              <a:gd name="connsiteY4885" fmla="*/ 1808543 h 6858054"/>
              <a:gd name="connsiteX4886" fmla="*/ 2934924 w 7631184"/>
              <a:gd name="connsiteY4886" fmla="*/ 1797552 h 6858054"/>
              <a:gd name="connsiteX4887" fmla="*/ 2915387 w 7631184"/>
              <a:gd name="connsiteY4887" fmla="*/ 1797552 h 6858054"/>
              <a:gd name="connsiteX4888" fmla="*/ 2895850 w 7631184"/>
              <a:gd name="connsiteY4888" fmla="*/ 1787783 h 6858054"/>
              <a:gd name="connsiteX4889" fmla="*/ 2895850 w 7631184"/>
              <a:gd name="connsiteY4889" fmla="*/ 1778014 h 6858054"/>
              <a:gd name="connsiteX4890" fmla="*/ 2866544 w 7631184"/>
              <a:gd name="connsiteY4890" fmla="*/ 1768245 h 6858054"/>
              <a:gd name="connsiteX4891" fmla="*/ 2827469 w 7631184"/>
              <a:gd name="connsiteY4891" fmla="*/ 1758475 h 6858054"/>
              <a:gd name="connsiteX4892" fmla="*/ 2788395 w 7631184"/>
              <a:gd name="connsiteY4892" fmla="*/ 1738937 h 6858054"/>
              <a:gd name="connsiteX4893" fmla="*/ 2759089 w 7631184"/>
              <a:gd name="connsiteY4893" fmla="*/ 1729168 h 6858054"/>
              <a:gd name="connsiteX4894" fmla="*/ 2720015 w 7631184"/>
              <a:gd name="connsiteY4894" fmla="*/ 1719398 h 6858054"/>
              <a:gd name="connsiteX4895" fmla="*/ 2690709 w 7631184"/>
              <a:gd name="connsiteY4895" fmla="*/ 1709629 h 6858054"/>
              <a:gd name="connsiteX4896" fmla="*/ 2671172 w 7631184"/>
              <a:gd name="connsiteY4896" fmla="*/ 1699859 h 6858054"/>
              <a:gd name="connsiteX4897" fmla="*/ 2661403 w 7631184"/>
              <a:gd name="connsiteY4897" fmla="*/ 1699859 h 6858054"/>
              <a:gd name="connsiteX4898" fmla="*/ 2622329 w 7631184"/>
              <a:gd name="connsiteY4898" fmla="*/ 1680321 h 6858054"/>
              <a:gd name="connsiteX4899" fmla="*/ 2593023 w 7631184"/>
              <a:gd name="connsiteY4899" fmla="*/ 1670551 h 6858054"/>
              <a:gd name="connsiteX4900" fmla="*/ 2514874 w 7631184"/>
              <a:gd name="connsiteY4900" fmla="*/ 1651013 h 6858054"/>
              <a:gd name="connsiteX4901" fmla="*/ 2426956 w 7631184"/>
              <a:gd name="connsiteY4901" fmla="*/ 1631475 h 6858054"/>
              <a:gd name="connsiteX4902" fmla="*/ 2407419 w 7631184"/>
              <a:gd name="connsiteY4902" fmla="*/ 1631475 h 6858054"/>
              <a:gd name="connsiteX4903" fmla="*/ 2387882 w 7631184"/>
              <a:gd name="connsiteY4903" fmla="*/ 1621705 h 6858054"/>
              <a:gd name="connsiteX4904" fmla="*/ 2397650 w 7631184"/>
              <a:gd name="connsiteY4904" fmla="*/ 1621705 h 6858054"/>
              <a:gd name="connsiteX4905" fmla="*/ 2417188 w 7631184"/>
              <a:gd name="connsiteY4905" fmla="*/ 1621705 h 6858054"/>
              <a:gd name="connsiteX4906" fmla="*/ 2475799 w 7631184"/>
              <a:gd name="connsiteY4906" fmla="*/ 1631475 h 6858054"/>
              <a:gd name="connsiteX4907" fmla="*/ 2534411 w 7631184"/>
              <a:gd name="connsiteY4907" fmla="*/ 1651013 h 6858054"/>
              <a:gd name="connsiteX4908" fmla="*/ 2553948 w 7631184"/>
              <a:gd name="connsiteY4908" fmla="*/ 1660782 h 6858054"/>
              <a:gd name="connsiteX4909" fmla="*/ 2612560 w 7631184"/>
              <a:gd name="connsiteY4909" fmla="*/ 1670551 h 6858054"/>
              <a:gd name="connsiteX4910" fmla="*/ 2632097 w 7631184"/>
              <a:gd name="connsiteY4910" fmla="*/ 1680321 h 6858054"/>
              <a:gd name="connsiteX4911" fmla="*/ 2641866 w 7631184"/>
              <a:gd name="connsiteY4911" fmla="*/ 1670551 h 6858054"/>
              <a:gd name="connsiteX4912" fmla="*/ 2651634 w 7631184"/>
              <a:gd name="connsiteY4912" fmla="*/ 1670551 h 6858054"/>
              <a:gd name="connsiteX4913" fmla="*/ 2661403 w 7631184"/>
              <a:gd name="connsiteY4913" fmla="*/ 1680321 h 6858054"/>
              <a:gd name="connsiteX4914" fmla="*/ 2680940 w 7631184"/>
              <a:gd name="connsiteY4914" fmla="*/ 1690090 h 6858054"/>
              <a:gd name="connsiteX4915" fmla="*/ 2690709 w 7631184"/>
              <a:gd name="connsiteY4915" fmla="*/ 1690090 h 6858054"/>
              <a:gd name="connsiteX4916" fmla="*/ 2720015 w 7631184"/>
              <a:gd name="connsiteY4916" fmla="*/ 1699859 h 6858054"/>
              <a:gd name="connsiteX4917" fmla="*/ 2739552 w 7631184"/>
              <a:gd name="connsiteY4917" fmla="*/ 1709629 h 6858054"/>
              <a:gd name="connsiteX4918" fmla="*/ 2759089 w 7631184"/>
              <a:gd name="connsiteY4918" fmla="*/ 1719398 h 6858054"/>
              <a:gd name="connsiteX4919" fmla="*/ 2778626 w 7631184"/>
              <a:gd name="connsiteY4919" fmla="*/ 1729168 h 6858054"/>
              <a:gd name="connsiteX4920" fmla="*/ 2807932 w 7631184"/>
              <a:gd name="connsiteY4920" fmla="*/ 1738937 h 6858054"/>
              <a:gd name="connsiteX4921" fmla="*/ 2847007 w 7631184"/>
              <a:gd name="connsiteY4921" fmla="*/ 1748706 h 6858054"/>
              <a:gd name="connsiteX4922" fmla="*/ 2866544 w 7631184"/>
              <a:gd name="connsiteY4922" fmla="*/ 1758475 h 6858054"/>
              <a:gd name="connsiteX4923" fmla="*/ 2886081 w 7631184"/>
              <a:gd name="connsiteY4923" fmla="*/ 1768245 h 6858054"/>
              <a:gd name="connsiteX4924" fmla="*/ 2905618 w 7631184"/>
              <a:gd name="connsiteY4924" fmla="*/ 1778014 h 6858054"/>
              <a:gd name="connsiteX4925" fmla="*/ 2925156 w 7631184"/>
              <a:gd name="connsiteY4925" fmla="*/ 1778014 h 6858054"/>
              <a:gd name="connsiteX4926" fmla="*/ 2886081 w 7631184"/>
              <a:gd name="connsiteY4926" fmla="*/ 1758475 h 6858054"/>
              <a:gd name="connsiteX4927" fmla="*/ 2905618 w 7631184"/>
              <a:gd name="connsiteY4927" fmla="*/ 1768245 h 6858054"/>
              <a:gd name="connsiteX4928" fmla="*/ 2964230 w 7631184"/>
              <a:gd name="connsiteY4928" fmla="*/ 1787783 h 6858054"/>
              <a:gd name="connsiteX4929" fmla="*/ 2983767 w 7631184"/>
              <a:gd name="connsiteY4929" fmla="*/ 1797552 h 6858054"/>
              <a:gd name="connsiteX4930" fmla="*/ 3003304 w 7631184"/>
              <a:gd name="connsiteY4930" fmla="*/ 1797552 h 6858054"/>
              <a:gd name="connsiteX4931" fmla="*/ 3003304 w 7631184"/>
              <a:gd name="connsiteY4931" fmla="*/ 1807322 h 6858054"/>
              <a:gd name="connsiteX4932" fmla="*/ 3022842 w 7631184"/>
              <a:gd name="connsiteY4932" fmla="*/ 1817091 h 6858054"/>
              <a:gd name="connsiteX4933" fmla="*/ 3042379 w 7631184"/>
              <a:gd name="connsiteY4933" fmla="*/ 1817091 h 6858054"/>
              <a:gd name="connsiteX4934" fmla="*/ 3052147 w 7631184"/>
              <a:gd name="connsiteY4934" fmla="*/ 1817091 h 6858054"/>
              <a:gd name="connsiteX4935" fmla="*/ 3052147 w 7631184"/>
              <a:gd name="connsiteY4935" fmla="*/ 1807322 h 6858054"/>
              <a:gd name="connsiteX4936" fmla="*/ 3100991 w 7631184"/>
              <a:gd name="connsiteY4936" fmla="*/ 1826861 h 6858054"/>
              <a:gd name="connsiteX4937" fmla="*/ 3130296 w 7631184"/>
              <a:gd name="connsiteY4937" fmla="*/ 1836630 h 6858054"/>
              <a:gd name="connsiteX4938" fmla="*/ 3149834 w 7631184"/>
              <a:gd name="connsiteY4938" fmla="*/ 1846399 h 6858054"/>
              <a:gd name="connsiteX4939" fmla="*/ 3140065 w 7631184"/>
              <a:gd name="connsiteY4939" fmla="*/ 1846399 h 6858054"/>
              <a:gd name="connsiteX4940" fmla="*/ 3149834 w 7631184"/>
              <a:gd name="connsiteY4940" fmla="*/ 1856168 h 6858054"/>
              <a:gd name="connsiteX4941" fmla="*/ 3208445 w 7631184"/>
              <a:gd name="connsiteY4941" fmla="*/ 1885476 h 6858054"/>
              <a:gd name="connsiteX4942" fmla="*/ 3227982 w 7631184"/>
              <a:gd name="connsiteY4942" fmla="*/ 1885476 h 6858054"/>
              <a:gd name="connsiteX4943" fmla="*/ 3276826 w 7631184"/>
              <a:gd name="connsiteY4943" fmla="*/ 1905015 h 6858054"/>
              <a:gd name="connsiteX4944" fmla="*/ 3296363 w 7631184"/>
              <a:gd name="connsiteY4944" fmla="*/ 1905015 h 6858054"/>
              <a:gd name="connsiteX4945" fmla="*/ 3306131 w 7631184"/>
              <a:gd name="connsiteY4945" fmla="*/ 1914784 h 6858054"/>
              <a:gd name="connsiteX4946" fmla="*/ 3315900 w 7631184"/>
              <a:gd name="connsiteY4946" fmla="*/ 1914784 h 6858054"/>
              <a:gd name="connsiteX4947" fmla="*/ 3325669 w 7631184"/>
              <a:gd name="connsiteY4947" fmla="*/ 1914784 h 6858054"/>
              <a:gd name="connsiteX4948" fmla="*/ 3335437 w 7631184"/>
              <a:gd name="connsiteY4948" fmla="*/ 1924554 h 6858054"/>
              <a:gd name="connsiteX4949" fmla="*/ 3345206 w 7631184"/>
              <a:gd name="connsiteY4949" fmla="*/ 1924554 h 6858054"/>
              <a:gd name="connsiteX4950" fmla="*/ 3384280 w 7631184"/>
              <a:gd name="connsiteY4950" fmla="*/ 1944092 h 6858054"/>
              <a:gd name="connsiteX4951" fmla="*/ 3413586 w 7631184"/>
              <a:gd name="connsiteY4951" fmla="*/ 1953861 h 6858054"/>
              <a:gd name="connsiteX4952" fmla="*/ 3442892 w 7631184"/>
              <a:gd name="connsiteY4952" fmla="*/ 1963631 h 6858054"/>
              <a:gd name="connsiteX4953" fmla="*/ 3491735 w 7631184"/>
              <a:gd name="connsiteY4953" fmla="*/ 1983169 h 6858054"/>
              <a:gd name="connsiteX4954" fmla="*/ 3589421 w 7631184"/>
              <a:gd name="connsiteY4954" fmla="*/ 2032016 h 6858054"/>
              <a:gd name="connsiteX4955" fmla="*/ 3628496 w 7631184"/>
              <a:gd name="connsiteY4955" fmla="*/ 2051554 h 6858054"/>
              <a:gd name="connsiteX4956" fmla="*/ 3638264 w 7631184"/>
              <a:gd name="connsiteY4956" fmla="*/ 2051554 h 6858054"/>
              <a:gd name="connsiteX4957" fmla="*/ 3648033 w 7631184"/>
              <a:gd name="connsiteY4957" fmla="*/ 2051554 h 6858054"/>
              <a:gd name="connsiteX4958" fmla="*/ 3677339 w 7631184"/>
              <a:gd name="connsiteY4958" fmla="*/ 2061324 h 6858054"/>
              <a:gd name="connsiteX4959" fmla="*/ 3706644 w 7631184"/>
              <a:gd name="connsiteY4959" fmla="*/ 2071093 h 6858054"/>
              <a:gd name="connsiteX4960" fmla="*/ 3735950 w 7631184"/>
              <a:gd name="connsiteY4960" fmla="*/ 2080862 h 6858054"/>
              <a:gd name="connsiteX4961" fmla="*/ 3775025 w 7631184"/>
              <a:gd name="connsiteY4961" fmla="*/ 2090632 h 6858054"/>
              <a:gd name="connsiteX4962" fmla="*/ 3853174 w 7631184"/>
              <a:gd name="connsiteY4962" fmla="*/ 2119940 h 6858054"/>
              <a:gd name="connsiteX4963" fmla="*/ 3882479 w 7631184"/>
              <a:gd name="connsiteY4963" fmla="*/ 2129709 h 6858054"/>
              <a:gd name="connsiteX4964" fmla="*/ 3892248 w 7631184"/>
              <a:gd name="connsiteY4964" fmla="*/ 2129709 h 6858054"/>
              <a:gd name="connsiteX4965" fmla="*/ 3904459 w 7631184"/>
              <a:gd name="connsiteY4965" fmla="*/ 2134594 h 6858054"/>
              <a:gd name="connsiteX4966" fmla="*/ 3924607 w 7631184"/>
              <a:gd name="connsiteY4966" fmla="*/ 2138257 h 6858054"/>
              <a:gd name="connsiteX4967" fmla="*/ 3941091 w 7631184"/>
              <a:gd name="connsiteY4967" fmla="*/ 2149248 h 6858054"/>
              <a:gd name="connsiteX4968" fmla="*/ 3931322 w 7631184"/>
              <a:gd name="connsiteY4968" fmla="*/ 2139479 h 6858054"/>
              <a:gd name="connsiteX4969" fmla="*/ 3924607 w 7631184"/>
              <a:gd name="connsiteY4969" fmla="*/ 2138257 h 6858054"/>
              <a:gd name="connsiteX4970" fmla="*/ 3924149 w 7631184"/>
              <a:gd name="connsiteY4970" fmla="*/ 2137952 h 6858054"/>
              <a:gd name="connsiteX4971" fmla="*/ 3911785 w 7631184"/>
              <a:gd name="connsiteY4971" fmla="*/ 2129709 h 6858054"/>
              <a:gd name="connsiteX4972" fmla="*/ 3853174 w 7631184"/>
              <a:gd name="connsiteY4972" fmla="*/ 2110170 h 6858054"/>
              <a:gd name="connsiteX4973" fmla="*/ 3814099 w 7631184"/>
              <a:gd name="connsiteY4973" fmla="*/ 2090632 h 6858054"/>
              <a:gd name="connsiteX4974" fmla="*/ 3765256 w 7631184"/>
              <a:gd name="connsiteY4974" fmla="*/ 2071093 h 6858054"/>
              <a:gd name="connsiteX4975" fmla="*/ 3726182 w 7631184"/>
              <a:gd name="connsiteY4975" fmla="*/ 2051554 h 6858054"/>
              <a:gd name="connsiteX4976" fmla="*/ 3696876 w 7631184"/>
              <a:gd name="connsiteY4976" fmla="*/ 2041785 h 6858054"/>
              <a:gd name="connsiteX4977" fmla="*/ 3657801 w 7631184"/>
              <a:gd name="connsiteY4977" fmla="*/ 2032016 h 6858054"/>
              <a:gd name="connsiteX4978" fmla="*/ 3640706 w 7631184"/>
              <a:gd name="connsiteY4978" fmla="*/ 2022247 h 6858054"/>
              <a:gd name="connsiteX4979" fmla="*/ 3618250 w 7631184"/>
              <a:gd name="connsiteY4979" fmla="*/ 2015337 h 6858054"/>
              <a:gd name="connsiteX4980" fmla="*/ 3618727 w 7631184"/>
              <a:gd name="connsiteY4980" fmla="*/ 2012477 h 6858054"/>
              <a:gd name="connsiteX4981" fmla="*/ 3608958 w 7631184"/>
              <a:gd name="connsiteY4981" fmla="*/ 2012477 h 6858054"/>
              <a:gd name="connsiteX4982" fmla="*/ 3599190 w 7631184"/>
              <a:gd name="connsiteY4982" fmla="*/ 2012477 h 6858054"/>
              <a:gd name="connsiteX4983" fmla="*/ 3579652 w 7631184"/>
              <a:gd name="connsiteY4983" fmla="*/ 2002708 h 6858054"/>
              <a:gd name="connsiteX4984" fmla="*/ 3569884 w 7631184"/>
              <a:gd name="connsiteY4984" fmla="*/ 1992939 h 6858054"/>
              <a:gd name="connsiteX4985" fmla="*/ 3550347 w 7631184"/>
              <a:gd name="connsiteY4985" fmla="*/ 1983169 h 6858054"/>
              <a:gd name="connsiteX4986" fmla="*/ 3521041 w 7631184"/>
              <a:gd name="connsiteY4986" fmla="*/ 1973400 h 6858054"/>
              <a:gd name="connsiteX4987" fmla="*/ 3511272 w 7631184"/>
              <a:gd name="connsiteY4987" fmla="*/ 1983169 h 6858054"/>
              <a:gd name="connsiteX4988" fmla="*/ 3511272 w 7631184"/>
              <a:gd name="connsiteY4988" fmla="*/ 1973400 h 6858054"/>
              <a:gd name="connsiteX4989" fmla="*/ 3481966 w 7631184"/>
              <a:gd name="connsiteY4989" fmla="*/ 1963631 h 6858054"/>
              <a:gd name="connsiteX4990" fmla="*/ 3433123 w 7631184"/>
              <a:gd name="connsiteY4990" fmla="*/ 1953861 h 6858054"/>
              <a:gd name="connsiteX4991" fmla="*/ 3384280 w 7631184"/>
              <a:gd name="connsiteY4991" fmla="*/ 1934323 h 6858054"/>
              <a:gd name="connsiteX4992" fmla="*/ 3345206 w 7631184"/>
              <a:gd name="connsiteY4992" fmla="*/ 1914784 h 6858054"/>
              <a:gd name="connsiteX4993" fmla="*/ 3384280 w 7631184"/>
              <a:gd name="connsiteY4993" fmla="*/ 1924554 h 6858054"/>
              <a:gd name="connsiteX4994" fmla="*/ 3433123 w 7631184"/>
              <a:gd name="connsiteY4994" fmla="*/ 1944092 h 6858054"/>
              <a:gd name="connsiteX4995" fmla="*/ 3540578 w 7631184"/>
              <a:gd name="connsiteY4995" fmla="*/ 1973400 h 6858054"/>
              <a:gd name="connsiteX4996" fmla="*/ 3561994 w 7631184"/>
              <a:gd name="connsiteY4996" fmla="*/ 1977909 h 6858054"/>
              <a:gd name="connsiteX4997" fmla="*/ 3569884 w 7631184"/>
              <a:gd name="connsiteY4997" fmla="*/ 1983169 h 6858054"/>
              <a:gd name="connsiteX4998" fmla="*/ 3579652 w 7631184"/>
              <a:gd name="connsiteY4998" fmla="*/ 1983169 h 6858054"/>
              <a:gd name="connsiteX4999" fmla="*/ 3563779 w 7631184"/>
              <a:gd name="connsiteY4999" fmla="*/ 1978285 h 6858054"/>
              <a:gd name="connsiteX5000" fmla="*/ 3561994 w 7631184"/>
              <a:gd name="connsiteY5000" fmla="*/ 1977909 h 6858054"/>
              <a:gd name="connsiteX5001" fmla="*/ 3547905 w 7631184"/>
              <a:gd name="connsiteY5001" fmla="*/ 1968516 h 6858054"/>
              <a:gd name="connsiteX5002" fmla="*/ 3511272 w 7631184"/>
              <a:gd name="connsiteY5002" fmla="*/ 1953861 h 6858054"/>
              <a:gd name="connsiteX5003" fmla="*/ 3433123 w 7631184"/>
              <a:gd name="connsiteY5003" fmla="*/ 1924554 h 6858054"/>
              <a:gd name="connsiteX5004" fmla="*/ 3413586 w 7631184"/>
              <a:gd name="connsiteY5004" fmla="*/ 1914784 h 6858054"/>
              <a:gd name="connsiteX5005" fmla="*/ 3394049 w 7631184"/>
              <a:gd name="connsiteY5005" fmla="*/ 1914784 h 6858054"/>
              <a:gd name="connsiteX5006" fmla="*/ 3384280 w 7631184"/>
              <a:gd name="connsiteY5006" fmla="*/ 1905015 h 6858054"/>
              <a:gd name="connsiteX5007" fmla="*/ 3345206 w 7631184"/>
              <a:gd name="connsiteY5007" fmla="*/ 1895246 h 6858054"/>
              <a:gd name="connsiteX5008" fmla="*/ 3296363 w 7631184"/>
              <a:gd name="connsiteY5008" fmla="*/ 1875707 h 6858054"/>
              <a:gd name="connsiteX5009" fmla="*/ 3247520 w 7631184"/>
              <a:gd name="connsiteY5009" fmla="*/ 1846399 h 6858054"/>
              <a:gd name="connsiteX5010" fmla="*/ 3208445 w 7631184"/>
              <a:gd name="connsiteY5010" fmla="*/ 1836630 h 6858054"/>
              <a:gd name="connsiteX5011" fmla="*/ 3188908 w 7631184"/>
              <a:gd name="connsiteY5011" fmla="*/ 1826861 h 6858054"/>
              <a:gd name="connsiteX5012" fmla="*/ 3140065 w 7631184"/>
              <a:gd name="connsiteY5012" fmla="*/ 1807322 h 6858054"/>
              <a:gd name="connsiteX5013" fmla="*/ 3120528 w 7631184"/>
              <a:gd name="connsiteY5013" fmla="*/ 1797552 h 6858054"/>
              <a:gd name="connsiteX5014" fmla="*/ 3130296 w 7631184"/>
              <a:gd name="connsiteY5014" fmla="*/ 1797552 h 6858054"/>
              <a:gd name="connsiteX5015" fmla="*/ 3140065 w 7631184"/>
              <a:gd name="connsiteY5015" fmla="*/ 1797552 h 6858054"/>
              <a:gd name="connsiteX5016" fmla="*/ 3152132 w 7631184"/>
              <a:gd name="connsiteY5016" fmla="*/ 1801575 h 6858054"/>
              <a:gd name="connsiteX5017" fmla="*/ 3154718 w 7631184"/>
              <a:gd name="connsiteY5017" fmla="*/ 1806101 h 6858054"/>
              <a:gd name="connsiteX5018" fmla="*/ 3159602 w 7631184"/>
              <a:gd name="connsiteY5018" fmla="*/ 1807322 h 6858054"/>
              <a:gd name="connsiteX5019" fmla="*/ 3165708 w 7631184"/>
              <a:gd name="connsiteY5019" fmla="*/ 1807322 h 6858054"/>
              <a:gd name="connsiteX5020" fmla="*/ 3169371 w 7631184"/>
              <a:gd name="connsiteY5020" fmla="*/ 1807322 h 6858054"/>
              <a:gd name="connsiteX5021" fmla="*/ 3179139 w 7631184"/>
              <a:gd name="connsiteY5021" fmla="*/ 1807322 h 6858054"/>
              <a:gd name="connsiteX5022" fmla="*/ 3169371 w 7631184"/>
              <a:gd name="connsiteY5022" fmla="*/ 1807322 h 6858054"/>
              <a:gd name="connsiteX5023" fmla="*/ 3154718 w 7631184"/>
              <a:gd name="connsiteY5023" fmla="*/ 1802437 h 6858054"/>
              <a:gd name="connsiteX5024" fmla="*/ 3152132 w 7631184"/>
              <a:gd name="connsiteY5024" fmla="*/ 1801575 h 6858054"/>
              <a:gd name="connsiteX5025" fmla="*/ 3149834 w 7631184"/>
              <a:gd name="connsiteY5025" fmla="*/ 1797552 h 6858054"/>
              <a:gd name="connsiteX5026" fmla="*/ 3140065 w 7631184"/>
              <a:gd name="connsiteY5026" fmla="*/ 1797552 h 6858054"/>
              <a:gd name="connsiteX5027" fmla="*/ 3120528 w 7631184"/>
              <a:gd name="connsiteY5027" fmla="*/ 1787783 h 6858054"/>
              <a:gd name="connsiteX5028" fmla="*/ 3100991 w 7631184"/>
              <a:gd name="connsiteY5028" fmla="*/ 1787783 h 6858054"/>
              <a:gd name="connsiteX5029" fmla="*/ 3022842 w 7631184"/>
              <a:gd name="connsiteY5029" fmla="*/ 1758475 h 6858054"/>
              <a:gd name="connsiteX5030" fmla="*/ 3003304 w 7631184"/>
              <a:gd name="connsiteY5030" fmla="*/ 1748706 h 6858054"/>
              <a:gd name="connsiteX5031" fmla="*/ 2973999 w 7631184"/>
              <a:gd name="connsiteY5031" fmla="*/ 1738937 h 6858054"/>
              <a:gd name="connsiteX5032" fmla="*/ 2954461 w 7631184"/>
              <a:gd name="connsiteY5032" fmla="*/ 1738937 h 6858054"/>
              <a:gd name="connsiteX5033" fmla="*/ 2895850 w 7631184"/>
              <a:gd name="connsiteY5033" fmla="*/ 1719398 h 6858054"/>
              <a:gd name="connsiteX5034" fmla="*/ 2876312 w 7631184"/>
              <a:gd name="connsiteY5034" fmla="*/ 1719398 h 6858054"/>
              <a:gd name="connsiteX5035" fmla="*/ 2847007 w 7631184"/>
              <a:gd name="connsiteY5035" fmla="*/ 1709629 h 6858054"/>
              <a:gd name="connsiteX5036" fmla="*/ 2837238 w 7631184"/>
              <a:gd name="connsiteY5036" fmla="*/ 1699859 h 6858054"/>
              <a:gd name="connsiteX5037" fmla="*/ 2798164 w 7631184"/>
              <a:gd name="connsiteY5037" fmla="*/ 1690090 h 6858054"/>
              <a:gd name="connsiteX5038" fmla="*/ 2778626 w 7631184"/>
              <a:gd name="connsiteY5038" fmla="*/ 1680321 h 6858054"/>
              <a:gd name="connsiteX5039" fmla="*/ 2759089 w 7631184"/>
              <a:gd name="connsiteY5039" fmla="*/ 1680321 h 6858054"/>
              <a:gd name="connsiteX5040" fmla="*/ 2651634 w 7631184"/>
              <a:gd name="connsiteY5040" fmla="*/ 1641244 h 6858054"/>
              <a:gd name="connsiteX5041" fmla="*/ 2612560 w 7631184"/>
              <a:gd name="connsiteY5041" fmla="*/ 1631475 h 6858054"/>
              <a:gd name="connsiteX5042" fmla="*/ 2563717 w 7631184"/>
              <a:gd name="connsiteY5042" fmla="*/ 1611936 h 6858054"/>
              <a:gd name="connsiteX5043" fmla="*/ 2534411 w 7631184"/>
              <a:gd name="connsiteY5043" fmla="*/ 1602166 h 6858054"/>
              <a:gd name="connsiteX5044" fmla="*/ 2544180 w 7631184"/>
              <a:gd name="connsiteY5044" fmla="*/ 1602166 h 6858054"/>
              <a:gd name="connsiteX5045" fmla="*/ 2553948 w 7631184"/>
              <a:gd name="connsiteY5045" fmla="*/ 1602166 h 6858054"/>
              <a:gd name="connsiteX5046" fmla="*/ 2573485 w 7631184"/>
              <a:gd name="connsiteY5046" fmla="*/ 1611936 h 6858054"/>
              <a:gd name="connsiteX5047" fmla="*/ 2593023 w 7631184"/>
              <a:gd name="connsiteY5047" fmla="*/ 1611936 h 6858054"/>
              <a:gd name="connsiteX5048" fmla="*/ 2602791 w 7631184"/>
              <a:gd name="connsiteY5048" fmla="*/ 1611936 h 6858054"/>
              <a:gd name="connsiteX5049" fmla="*/ 2602791 w 7631184"/>
              <a:gd name="connsiteY5049" fmla="*/ 1621705 h 6858054"/>
              <a:gd name="connsiteX5050" fmla="*/ 2671172 w 7631184"/>
              <a:gd name="connsiteY5050" fmla="*/ 1641244 h 6858054"/>
              <a:gd name="connsiteX5051" fmla="*/ 2680940 w 7631184"/>
              <a:gd name="connsiteY5051" fmla="*/ 1631475 h 6858054"/>
              <a:gd name="connsiteX5052" fmla="*/ 2690709 w 7631184"/>
              <a:gd name="connsiteY5052" fmla="*/ 1641244 h 6858054"/>
              <a:gd name="connsiteX5053" fmla="*/ 2710246 w 7631184"/>
              <a:gd name="connsiteY5053" fmla="*/ 1651013 h 6858054"/>
              <a:gd name="connsiteX5054" fmla="*/ 2759089 w 7631184"/>
              <a:gd name="connsiteY5054" fmla="*/ 1660782 h 6858054"/>
              <a:gd name="connsiteX5055" fmla="*/ 2788395 w 7631184"/>
              <a:gd name="connsiteY5055" fmla="*/ 1680321 h 6858054"/>
              <a:gd name="connsiteX5056" fmla="*/ 2807932 w 7631184"/>
              <a:gd name="connsiteY5056" fmla="*/ 1680321 h 6858054"/>
              <a:gd name="connsiteX5057" fmla="*/ 2847007 w 7631184"/>
              <a:gd name="connsiteY5057" fmla="*/ 1690090 h 6858054"/>
              <a:gd name="connsiteX5058" fmla="*/ 2886081 w 7631184"/>
              <a:gd name="connsiteY5058" fmla="*/ 1699859 h 6858054"/>
              <a:gd name="connsiteX5059" fmla="*/ 2925156 w 7631184"/>
              <a:gd name="connsiteY5059" fmla="*/ 1709629 h 6858054"/>
              <a:gd name="connsiteX5060" fmla="*/ 3042379 w 7631184"/>
              <a:gd name="connsiteY5060" fmla="*/ 1748706 h 6858054"/>
              <a:gd name="connsiteX5061" fmla="*/ 3100991 w 7631184"/>
              <a:gd name="connsiteY5061" fmla="*/ 1768245 h 6858054"/>
              <a:gd name="connsiteX5062" fmla="*/ 3159602 w 7631184"/>
              <a:gd name="connsiteY5062" fmla="*/ 1787783 h 6858054"/>
              <a:gd name="connsiteX5063" fmla="*/ 3179139 w 7631184"/>
              <a:gd name="connsiteY5063" fmla="*/ 1797552 h 6858054"/>
              <a:gd name="connsiteX5064" fmla="*/ 3198677 w 7631184"/>
              <a:gd name="connsiteY5064" fmla="*/ 1807322 h 6858054"/>
              <a:gd name="connsiteX5065" fmla="*/ 3227982 w 7631184"/>
              <a:gd name="connsiteY5065" fmla="*/ 1817091 h 6858054"/>
              <a:gd name="connsiteX5066" fmla="*/ 3286594 w 7631184"/>
              <a:gd name="connsiteY5066" fmla="*/ 1836630 h 6858054"/>
              <a:gd name="connsiteX5067" fmla="*/ 3315900 w 7631184"/>
              <a:gd name="connsiteY5067" fmla="*/ 1856168 h 6858054"/>
              <a:gd name="connsiteX5068" fmla="*/ 3354974 w 7631184"/>
              <a:gd name="connsiteY5068" fmla="*/ 1865938 h 6858054"/>
              <a:gd name="connsiteX5069" fmla="*/ 3374512 w 7631184"/>
              <a:gd name="connsiteY5069" fmla="*/ 1875707 h 6858054"/>
              <a:gd name="connsiteX5070" fmla="*/ 3384280 w 7631184"/>
              <a:gd name="connsiteY5070" fmla="*/ 1875707 h 6858054"/>
              <a:gd name="connsiteX5071" fmla="*/ 3472198 w 7631184"/>
              <a:gd name="connsiteY5071" fmla="*/ 1914784 h 6858054"/>
              <a:gd name="connsiteX5072" fmla="*/ 3501504 w 7631184"/>
              <a:gd name="connsiteY5072" fmla="*/ 1924554 h 6858054"/>
              <a:gd name="connsiteX5073" fmla="*/ 3530809 w 7631184"/>
              <a:gd name="connsiteY5073" fmla="*/ 1944092 h 6858054"/>
              <a:gd name="connsiteX5074" fmla="*/ 3560115 w 7631184"/>
              <a:gd name="connsiteY5074" fmla="*/ 1953861 h 6858054"/>
              <a:gd name="connsiteX5075" fmla="*/ 3608958 w 7631184"/>
              <a:gd name="connsiteY5075" fmla="*/ 1973400 h 6858054"/>
              <a:gd name="connsiteX5076" fmla="*/ 3638264 w 7631184"/>
              <a:gd name="connsiteY5076" fmla="*/ 1992939 h 6858054"/>
              <a:gd name="connsiteX5077" fmla="*/ 3687107 w 7631184"/>
              <a:gd name="connsiteY5077" fmla="*/ 2012477 h 6858054"/>
              <a:gd name="connsiteX5078" fmla="*/ 3735950 w 7631184"/>
              <a:gd name="connsiteY5078" fmla="*/ 2032016 h 6858054"/>
              <a:gd name="connsiteX5079" fmla="*/ 3755487 w 7631184"/>
              <a:gd name="connsiteY5079" fmla="*/ 2041785 h 6858054"/>
              <a:gd name="connsiteX5080" fmla="*/ 3794562 w 7631184"/>
              <a:gd name="connsiteY5080" fmla="*/ 2051554 h 6858054"/>
              <a:gd name="connsiteX5081" fmla="*/ 3833636 w 7631184"/>
              <a:gd name="connsiteY5081" fmla="*/ 2061324 h 6858054"/>
              <a:gd name="connsiteX5082" fmla="*/ 3882479 w 7631184"/>
              <a:gd name="connsiteY5082" fmla="*/ 2080862 h 6858054"/>
              <a:gd name="connsiteX5083" fmla="*/ 3921554 w 7631184"/>
              <a:gd name="connsiteY5083" fmla="*/ 2090632 h 6858054"/>
              <a:gd name="connsiteX5084" fmla="*/ 3960628 w 7631184"/>
              <a:gd name="connsiteY5084" fmla="*/ 2110170 h 6858054"/>
              <a:gd name="connsiteX5085" fmla="*/ 3950860 w 7631184"/>
              <a:gd name="connsiteY5085" fmla="*/ 2100401 h 6858054"/>
              <a:gd name="connsiteX5086" fmla="*/ 3882479 w 7631184"/>
              <a:gd name="connsiteY5086" fmla="*/ 2071093 h 6858054"/>
              <a:gd name="connsiteX5087" fmla="*/ 3853174 w 7631184"/>
              <a:gd name="connsiteY5087" fmla="*/ 2061324 h 6858054"/>
              <a:gd name="connsiteX5088" fmla="*/ 3823868 w 7631184"/>
              <a:gd name="connsiteY5088" fmla="*/ 2041785 h 6858054"/>
              <a:gd name="connsiteX5089" fmla="*/ 3814099 w 7631184"/>
              <a:gd name="connsiteY5089" fmla="*/ 2041785 h 6858054"/>
              <a:gd name="connsiteX5090" fmla="*/ 3784793 w 7631184"/>
              <a:gd name="connsiteY5090" fmla="*/ 2022247 h 6858054"/>
              <a:gd name="connsiteX5091" fmla="*/ 3687107 w 7631184"/>
              <a:gd name="connsiteY5091" fmla="*/ 1983169 h 6858054"/>
              <a:gd name="connsiteX5092" fmla="*/ 3667570 w 7631184"/>
              <a:gd name="connsiteY5092" fmla="*/ 1973400 h 6858054"/>
              <a:gd name="connsiteX5093" fmla="*/ 3628496 w 7631184"/>
              <a:gd name="connsiteY5093" fmla="*/ 1953861 h 6858054"/>
              <a:gd name="connsiteX5094" fmla="*/ 3589421 w 7631184"/>
              <a:gd name="connsiteY5094" fmla="*/ 1944092 h 6858054"/>
              <a:gd name="connsiteX5095" fmla="*/ 3540578 w 7631184"/>
              <a:gd name="connsiteY5095" fmla="*/ 1924554 h 6858054"/>
              <a:gd name="connsiteX5096" fmla="*/ 3521041 w 7631184"/>
              <a:gd name="connsiteY5096" fmla="*/ 1914784 h 6858054"/>
              <a:gd name="connsiteX5097" fmla="*/ 3501504 w 7631184"/>
              <a:gd name="connsiteY5097" fmla="*/ 1905015 h 6858054"/>
              <a:gd name="connsiteX5098" fmla="*/ 3472198 w 7631184"/>
              <a:gd name="connsiteY5098" fmla="*/ 1885476 h 6858054"/>
              <a:gd name="connsiteX5099" fmla="*/ 3452661 w 7631184"/>
              <a:gd name="connsiteY5099" fmla="*/ 1885476 h 6858054"/>
              <a:gd name="connsiteX5100" fmla="*/ 3433123 w 7631184"/>
              <a:gd name="connsiteY5100" fmla="*/ 1875707 h 6858054"/>
              <a:gd name="connsiteX5101" fmla="*/ 3374512 w 7631184"/>
              <a:gd name="connsiteY5101" fmla="*/ 1856168 h 6858054"/>
              <a:gd name="connsiteX5102" fmla="*/ 3335437 w 7631184"/>
              <a:gd name="connsiteY5102" fmla="*/ 1846399 h 6858054"/>
              <a:gd name="connsiteX5103" fmla="*/ 3306131 w 7631184"/>
              <a:gd name="connsiteY5103" fmla="*/ 1826861 h 6858054"/>
              <a:gd name="connsiteX5104" fmla="*/ 3237751 w 7631184"/>
              <a:gd name="connsiteY5104" fmla="*/ 1807322 h 6858054"/>
              <a:gd name="connsiteX5105" fmla="*/ 3169371 w 7631184"/>
              <a:gd name="connsiteY5105" fmla="*/ 1778014 h 6858054"/>
              <a:gd name="connsiteX5106" fmla="*/ 3140065 w 7631184"/>
              <a:gd name="connsiteY5106" fmla="*/ 1778014 h 6858054"/>
              <a:gd name="connsiteX5107" fmla="*/ 3100991 w 7631184"/>
              <a:gd name="connsiteY5107" fmla="*/ 1758475 h 6858054"/>
              <a:gd name="connsiteX5108" fmla="*/ 3091222 w 7631184"/>
              <a:gd name="connsiteY5108" fmla="*/ 1758475 h 6858054"/>
              <a:gd name="connsiteX5109" fmla="*/ 3081453 w 7631184"/>
              <a:gd name="connsiteY5109" fmla="*/ 1748706 h 6858054"/>
              <a:gd name="connsiteX5110" fmla="*/ 3061916 w 7631184"/>
              <a:gd name="connsiteY5110" fmla="*/ 1748706 h 6858054"/>
              <a:gd name="connsiteX5111" fmla="*/ 3052147 w 7631184"/>
              <a:gd name="connsiteY5111" fmla="*/ 1738937 h 6858054"/>
              <a:gd name="connsiteX5112" fmla="*/ 3013073 w 7631184"/>
              <a:gd name="connsiteY5112" fmla="*/ 1729168 h 6858054"/>
              <a:gd name="connsiteX5113" fmla="*/ 3003304 w 7631184"/>
              <a:gd name="connsiteY5113" fmla="*/ 1729168 h 6858054"/>
              <a:gd name="connsiteX5114" fmla="*/ 2983767 w 7631184"/>
              <a:gd name="connsiteY5114" fmla="*/ 1719398 h 6858054"/>
              <a:gd name="connsiteX5115" fmla="*/ 2876312 w 7631184"/>
              <a:gd name="connsiteY5115" fmla="*/ 1680321 h 6858054"/>
              <a:gd name="connsiteX5116" fmla="*/ 2866544 w 7631184"/>
              <a:gd name="connsiteY5116" fmla="*/ 1680321 h 6858054"/>
              <a:gd name="connsiteX5117" fmla="*/ 2817701 w 7631184"/>
              <a:gd name="connsiteY5117" fmla="*/ 1660782 h 6858054"/>
              <a:gd name="connsiteX5118" fmla="*/ 2807932 w 7631184"/>
              <a:gd name="connsiteY5118" fmla="*/ 1660782 h 6858054"/>
              <a:gd name="connsiteX5119" fmla="*/ 2798164 w 7631184"/>
              <a:gd name="connsiteY5119" fmla="*/ 1660782 h 6858054"/>
              <a:gd name="connsiteX5120" fmla="*/ 2768858 w 7631184"/>
              <a:gd name="connsiteY5120" fmla="*/ 1651013 h 6858054"/>
              <a:gd name="connsiteX5121" fmla="*/ 2739552 w 7631184"/>
              <a:gd name="connsiteY5121" fmla="*/ 1641244 h 6858054"/>
              <a:gd name="connsiteX5122" fmla="*/ 2729783 w 7631184"/>
              <a:gd name="connsiteY5122" fmla="*/ 1631475 h 6858054"/>
              <a:gd name="connsiteX5123" fmla="*/ 2720015 w 7631184"/>
              <a:gd name="connsiteY5123" fmla="*/ 1621705 h 6858054"/>
              <a:gd name="connsiteX5124" fmla="*/ 2729783 w 7631184"/>
              <a:gd name="connsiteY5124" fmla="*/ 1621705 h 6858054"/>
              <a:gd name="connsiteX5125" fmla="*/ 2749320 w 7631184"/>
              <a:gd name="connsiteY5125" fmla="*/ 1621705 h 6858054"/>
              <a:gd name="connsiteX5126" fmla="*/ 2749320 w 7631184"/>
              <a:gd name="connsiteY5126" fmla="*/ 1611936 h 6858054"/>
              <a:gd name="connsiteX5127" fmla="*/ 2759089 w 7631184"/>
              <a:gd name="connsiteY5127" fmla="*/ 1602166 h 6858054"/>
              <a:gd name="connsiteX5128" fmla="*/ 2768858 w 7631184"/>
              <a:gd name="connsiteY5128" fmla="*/ 1611936 h 6858054"/>
              <a:gd name="connsiteX5129" fmla="*/ 2788395 w 7631184"/>
              <a:gd name="connsiteY5129" fmla="*/ 1611936 h 6858054"/>
              <a:gd name="connsiteX5130" fmla="*/ 2817701 w 7631184"/>
              <a:gd name="connsiteY5130" fmla="*/ 1621705 h 6858054"/>
              <a:gd name="connsiteX5131" fmla="*/ 2847007 w 7631184"/>
              <a:gd name="connsiteY5131" fmla="*/ 1631475 h 6858054"/>
              <a:gd name="connsiteX5132" fmla="*/ 2886081 w 7631184"/>
              <a:gd name="connsiteY5132" fmla="*/ 1641244 h 6858054"/>
              <a:gd name="connsiteX5133" fmla="*/ 2925156 w 7631184"/>
              <a:gd name="connsiteY5133" fmla="*/ 1651013 h 6858054"/>
              <a:gd name="connsiteX5134" fmla="*/ 2915387 w 7631184"/>
              <a:gd name="connsiteY5134" fmla="*/ 1651013 h 6858054"/>
              <a:gd name="connsiteX5135" fmla="*/ 2895850 w 7631184"/>
              <a:gd name="connsiteY5135" fmla="*/ 1641244 h 6858054"/>
              <a:gd name="connsiteX5136" fmla="*/ 2876312 w 7631184"/>
              <a:gd name="connsiteY5136" fmla="*/ 1631475 h 6858054"/>
              <a:gd name="connsiteX5137" fmla="*/ 2856775 w 7631184"/>
              <a:gd name="connsiteY5137" fmla="*/ 1631475 h 6858054"/>
              <a:gd name="connsiteX5138" fmla="*/ 2827469 w 7631184"/>
              <a:gd name="connsiteY5138" fmla="*/ 1621705 h 6858054"/>
              <a:gd name="connsiteX5139" fmla="*/ 2729783 w 7631184"/>
              <a:gd name="connsiteY5139" fmla="*/ 1592397 h 6858054"/>
              <a:gd name="connsiteX5140" fmla="*/ 2700477 w 7631184"/>
              <a:gd name="connsiteY5140" fmla="*/ 1582628 h 6858054"/>
              <a:gd name="connsiteX5141" fmla="*/ 2651634 w 7631184"/>
              <a:gd name="connsiteY5141" fmla="*/ 1563089 h 6858054"/>
              <a:gd name="connsiteX5142" fmla="*/ 2612560 w 7631184"/>
              <a:gd name="connsiteY5142" fmla="*/ 1553320 h 6858054"/>
              <a:gd name="connsiteX5143" fmla="*/ 2505105 w 7631184"/>
              <a:gd name="connsiteY5143" fmla="*/ 1504473 h 6858054"/>
              <a:gd name="connsiteX5144" fmla="*/ 2475799 w 7631184"/>
              <a:gd name="connsiteY5144" fmla="*/ 1494704 h 6858054"/>
              <a:gd name="connsiteX5145" fmla="*/ 2466031 w 7631184"/>
              <a:gd name="connsiteY5145" fmla="*/ 1494704 h 6858054"/>
              <a:gd name="connsiteX5146" fmla="*/ 2446494 w 7631184"/>
              <a:gd name="connsiteY5146" fmla="*/ 1484935 h 6858054"/>
              <a:gd name="connsiteX5147" fmla="*/ 2426956 w 7631184"/>
              <a:gd name="connsiteY5147" fmla="*/ 1484935 h 6858054"/>
              <a:gd name="connsiteX5148" fmla="*/ 2407419 w 7631184"/>
              <a:gd name="connsiteY5148" fmla="*/ 1475165 h 6858054"/>
              <a:gd name="connsiteX5149" fmla="*/ 2358576 w 7631184"/>
              <a:gd name="connsiteY5149" fmla="*/ 1465396 h 6858054"/>
              <a:gd name="connsiteX5150" fmla="*/ 2348807 w 7631184"/>
              <a:gd name="connsiteY5150" fmla="*/ 1475165 h 6858054"/>
              <a:gd name="connsiteX5151" fmla="*/ 2319502 w 7631184"/>
              <a:gd name="connsiteY5151" fmla="*/ 1465396 h 6858054"/>
              <a:gd name="connsiteX5152" fmla="*/ 2290196 w 7631184"/>
              <a:gd name="connsiteY5152" fmla="*/ 1455627 h 6858054"/>
              <a:gd name="connsiteX5153" fmla="*/ 2251121 w 7631184"/>
              <a:gd name="connsiteY5153" fmla="*/ 1445857 h 6858054"/>
              <a:gd name="connsiteX5154" fmla="*/ 2260890 w 7631184"/>
              <a:gd name="connsiteY5154" fmla="*/ 1455627 h 6858054"/>
              <a:gd name="connsiteX5155" fmla="*/ 2241353 w 7631184"/>
              <a:gd name="connsiteY5155" fmla="*/ 1445857 h 6858054"/>
              <a:gd name="connsiteX5156" fmla="*/ 2221815 w 7631184"/>
              <a:gd name="connsiteY5156" fmla="*/ 1445857 h 6858054"/>
              <a:gd name="connsiteX5157" fmla="*/ 2192510 w 7631184"/>
              <a:gd name="connsiteY5157" fmla="*/ 1445857 h 6858054"/>
              <a:gd name="connsiteX5158" fmla="*/ 2182741 w 7631184"/>
              <a:gd name="connsiteY5158" fmla="*/ 1436088 h 6858054"/>
              <a:gd name="connsiteX5159" fmla="*/ 2153435 w 7631184"/>
              <a:gd name="connsiteY5159" fmla="*/ 1436088 h 6858054"/>
              <a:gd name="connsiteX5160" fmla="*/ 2094824 w 7631184"/>
              <a:gd name="connsiteY5160" fmla="*/ 1416550 h 6858054"/>
              <a:gd name="connsiteX5161" fmla="*/ 2075286 w 7631184"/>
              <a:gd name="connsiteY5161" fmla="*/ 1406780 h 6858054"/>
              <a:gd name="connsiteX5162" fmla="*/ 2065518 w 7631184"/>
              <a:gd name="connsiteY5162" fmla="*/ 1406780 h 6858054"/>
              <a:gd name="connsiteX5163" fmla="*/ 2075286 w 7631184"/>
              <a:gd name="connsiteY5163" fmla="*/ 1397011 h 6858054"/>
              <a:gd name="connsiteX5164" fmla="*/ 2133898 w 7631184"/>
              <a:gd name="connsiteY5164" fmla="*/ 1397011 h 6858054"/>
              <a:gd name="connsiteX5165" fmla="*/ 2153435 w 7631184"/>
              <a:gd name="connsiteY5165" fmla="*/ 1397011 h 6858054"/>
              <a:gd name="connsiteX5166" fmla="*/ 2153435 w 7631184"/>
              <a:gd name="connsiteY5166" fmla="*/ 1387242 h 6858054"/>
              <a:gd name="connsiteX5167" fmla="*/ 2133898 w 7631184"/>
              <a:gd name="connsiteY5167" fmla="*/ 1377472 h 6858054"/>
              <a:gd name="connsiteX5168" fmla="*/ 2114361 w 7631184"/>
              <a:gd name="connsiteY5168" fmla="*/ 1377472 h 6858054"/>
              <a:gd name="connsiteX5169" fmla="*/ 2036212 w 7631184"/>
              <a:gd name="connsiteY5169" fmla="*/ 1357934 h 6858054"/>
              <a:gd name="connsiteX5170" fmla="*/ 1997137 w 7631184"/>
              <a:gd name="connsiteY5170" fmla="*/ 1348164 h 6858054"/>
              <a:gd name="connsiteX5171" fmla="*/ 1958063 w 7631184"/>
              <a:gd name="connsiteY5171" fmla="*/ 1348164 h 6858054"/>
              <a:gd name="connsiteX5172" fmla="*/ 1948294 w 7631184"/>
              <a:gd name="connsiteY5172" fmla="*/ 1338395 h 6858054"/>
              <a:gd name="connsiteX5173" fmla="*/ 1938526 w 7631184"/>
              <a:gd name="connsiteY5173" fmla="*/ 1338395 h 6858054"/>
              <a:gd name="connsiteX5174" fmla="*/ 1928757 w 7631184"/>
              <a:gd name="connsiteY5174" fmla="*/ 1309087 h 6858054"/>
              <a:gd name="connsiteX5175" fmla="*/ 1948294 w 7631184"/>
              <a:gd name="connsiteY5175" fmla="*/ 1299318 h 6858054"/>
              <a:gd name="connsiteX5176" fmla="*/ 1967832 w 7631184"/>
              <a:gd name="connsiteY5176" fmla="*/ 1299318 h 6858054"/>
              <a:gd name="connsiteX5177" fmla="*/ 1997137 w 7631184"/>
              <a:gd name="connsiteY5177" fmla="*/ 1299318 h 6858054"/>
              <a:gd name="connsiteX5178" fmla="*/ 2006906 w 7631184"/>
              <a:gd name="connsiteY5178" fmla="*/ 1299318 h 6858054"/>
              <a:gd name="connsiteX5179" fmla="*/ 2016675 w 7631184"/>
              <a:gd name="connsiteY5179" fmla="*/ 1299318 h 6858054"/>
              <a:gd name="connsiteX5180" fmla="*/ 2036212 w 7631184"/>
              <a:gd name="connsiteY5180" fmla="*/ 1309087 h 6858054"/>
              <a:gd name="connsiteX5181" fmla="*/ 2065518 w 7631184"/>
              <a:gd name="connsiteY5181" fmla="*/ 1309087 h 6858054"/>
              <a:gd name="connsiteX5182" fmla="*/ 2104592 w 7631184"/>
              <a:gd name="connsiteY5182" fmla="*/ 1309087 h 6858054"/>
              <a:gd name="connsiteX5183" fmla="*/ 2065518 w 7631184"/>
              <a:gd name="connsiteY5183" fmla="*/ 1299318 h 6858054"/>
              <a:gd name="connsiteX5184" fmla="*/ 2045980 w 7631184"/>
              <a:gd name="connsiteY5184" fmla="*/ 1299318 h 6858054"/>
              <a:gd name="connsiteX5185" fmla="*/ 2016675 w 7631184"/>
              <a:gd name="connsiteY5185" fmla="*/ 1279779 h 6858054"/>
              <a:gd name="connsiteX5186" fmla="*/ 1997137 w 7631184"/>
              <a:gd name="connsiteY5186" fmla="*/ 1279779 h 6858054"/>
              <a:gd name="connsiteX5187" fmla="*/ 1967832 w 7631184"/>
              <a:gd name="connsiteY5187" fmla="*/ 1270010 h 6858054"/>
              <a:gd name="connsiteX5188" fmla="*/ 1928757 w 7631184"/>
              <a:gd name="connsiteY5188" fmla="*/ 1270010 h 6858054"/>
              <a:gd name="connsiteX5189" fmla="*/ 1909220 w 7631184"/>
              <a:gd name="connsiteY5189" fmla="*/ 1260241 h 6858054"/>
              <a:gd name="connsiteX5190" fmla="*/ 1889683 w 7631184"/>
              <a:gd name="connsiteY5190" fmla="*/ 1250471 h 6858054"/>
              <a:gd name="connsiteX5191" fmla="*/ 1879914 w 7631184"/>
              <a:gd name="connsiteY5191" fmla="*/ 1240702 h 6858054"/>
              <a:gd name="connsiteX5192" fmla="*/ 1889683 w 7631184"/>
              <a:gd name="connsiteY5192" fmla="*/ 1230933 h 6858054"/>
              <a:gd name="connsiteX5193" fmla="*/ 1928757 w 7631184"/>
              <a:gd name="connsiteY5193" fmla="*/ 1230933 h 6858054"/>
              <a:gd name="connsiteX5194" fmla="*/ 1918988 w 7631184"/>
              <a:gd name="connsiteY5194" fmla="*/ 1221164 h 6858054"/>
              <a:gd name="connsiteX5195" fmla="*/ 1899451 w 7631184"/>
              <a:gd name="connsiteY5195" fmla="*/ 1211394 h 6858054"/>
              <a:gd name="connsiteX5196" fmla="*/ 1938526 w 7631184"/>
              <a:gd name="connsiteY5196" fmla="*/ 1221164 h 6858054"/>
              <a:gd name="connsiteX5197" fmla="*/ 1958063 w 7631184"/>
              <a:gd name="connsiteY5197" fmla="*/ 1221164 h 6858054"/>
              <a:gd name="connsiteX5198" fmla="*/ 1997137 w 7631184"/>
              <a:gd name="connsiteY5198" fmla="*/ 1221164 h 6858054"/>
              <a:gd name="connsiteX5199" fmla="*/ 2016675 w 7631184"/>
              <a:gd name="connsiteY5199" fmla="*/ 1230933 h 6858054"/>
              <a:gd name="connsiteX5200" fmla="*/ 2036212 w 7631184"/>
              <a:gd name="connsiteY5200" fmla="*/ 1230933 h 6858054"/>
              <a:gd name="connsiteX5201" fmla="*/ 2075286 w 7631184"/>
              <a:gd name="connsiteY5201" fmla="*/ 1240702 h 6858054"/>
              <a:gd name="connsiteX5202" fmla="*/ 2114361 w 7631184"/>
              <a:gd name="connsiteY5202" fmla="*/ 1240702 h 6858054"/>
              <a:gd name="connsiteX5203" fmla="*/ 2143667 w 7631184"/>
              <a:gd name="connsiteY5203" fmla="*/ 1240702 h 6858054"/>
              <a:gd name="connsiteX5204" fmla="*/ 2182741 w 7631184"/>
              <a:gd name="connsiteY5204" fmla="*/ 1250471 h 6858054"/>
              <a:gd name="connsiteX5205" fmla="*/ 2143667 w 7631184"/>
              <a:gd name="connsiteY5205" fmla="*/ 1230933 h 6858054"/>
              <a:gd name="connsiteX5206" fmla="*/ 2124129 w 7631184"/>
              <a:gd name="connsiteY5206" fmla="*/ 1230933 h 6858054"/>
              <a:gd name="connsiteX5207" fmla="*/ 2094824 w 7631184"/>
              <a:gd name="connsiteY5207" fmla="*/ 1221164 h 6858054"/>
              <a:gd name="connsiteX5208" fmla="*/ 2065518 w 7631184"/>
              <a:gd name="connsiteY5208" fmla="*/ 1221164 h 6858054"/>
              <a:gd name="connsiteX5209" fmla="*/ 2055749 w 7631184"/>
              <a:gd name="connsiteY5209" fmla="*/ 1221164 h 6858054"/>
              <a:gd name="connsiteX5210" fmla="*/ 2036212 w 7631184"/>
              <a:gd name="connsiteY5210" fmla="*/ 1211394 h 6858054"/>
              <a:gd name="connsiteX5211" fmla="*/ 2045980 w 7631184"/>
              <a:gd name="connsiteY5211" fmla="*/ 1211394 h 6858054"/>
              <a:gd name="connsiteX5212" fmla="*/ 2006906 w 7631184"/>
              <a:gd name="connsiteY5212" fmla="*/ 1201625 h 6858054"/>
              <a:gd name="connsiteX5213" fmla="*/ 1967832 w 7631184"/>
              <a:gd name="connsiteY5213" fmla="*/ 1201625 h 6858054"/>
              <a:gd name="connsiteX5214" fmla="*/ 1958063 w 7631184"/>
              <a:gd name="connsiteY5214" fmla="*/ 1201625 h 6858054"/>
              <a:gd name="connsiteX5215" fmla="*/ 1948294 w 7631184"/>
              <a:gd name="connsiteY5215" fmla="*/ 1201625 h 6858054"/>
              <a:gd name="connsiteX5216" fmla="*/ 1948294 w 7631184"/>
              <a:gd name="connsiteY5216" fmla="*/ 1191855 h 6858054"/>
              <a:gd name="connsiteX5217" fmla="*/ 1938526 w 7631184"/>
              <a:gd name="connsiteY5217" fmla="*/ 1191855 h 6858054"/>
              <a:gd name="connsiteX5218" fmla="*/ 1928757 w 7631184"/>
              <a:gd name="connsiteY5218" fmla="*/ 1191855 h 6858054"/>
              <a:gd name="connsiteX5219" fmla="*/ 1909220 w 7631184"/>
              <a:gd name="connsiteY5219" fmla="*/ 1191855 h 6858054"/>
              <a:gd name="connsiteX5220" fmla="*/ 1889683 w 7631184"/>
              <a:gd name="connsiteY5220" fmla="*/ 1182086 h 6858054"/>
              <a:gd name="connsiteX5221" fmla="*/ 1860377 w 7631184"/>
              <a:gd name="connsiteY5221" fmla="*/ 1182086 h 6858054"/>
              <a:gd name="connsiteX5222" fmla="*/ 1860377 w 7631184"/>
              <a:gd name="connsiteY5222" fmla="*/ 1172317 h 6858054"/>
              <a:gd name="connsiteX5223" fmla="*/ 1850608 w 7631184"/>
              <a:gd name="connsiteY5223" fmla="*/ 1152778 h 6858054"/>
              <a:gd name="connsiteX5224" fmla="*/ 1831071 w 7631184"/>
              <a:gd name="connsiteY5224" fmla="*/ 1143009 h 6858054"/>
              <a:gd name="connsiteX5225" fmla="*/ 1821302 w 7631184"/>
              <a:gd name="connsiteY5225" fmla="*/ 1143009 h 6858054"/>
              <a:gd name="connsiteX5226" fmla="*/ 1811534 w 7631184"/>
              <a:gd name="connsiteY5226" fmla="*/ 1143009 h 6858054"/>
              <a:gd name="connsiteX5227" fmla="*/ 1801765 w 7631184"/>
              <a:gd name="connsiteY5227" fmla="*/ 1133240 h 6858054"/>
              <a:gd name="connsiteX5228" fmla="*/ 1743154 w 7631184"/>
              <a:gd name="connsiteY5228" fmla="*/ 1133240 h 6858054"/>
              <a:gd name="connsiteX5229" fmla="*/ 1733385 w 7631184"/>
              <a:gd name="connsiteY5229" fmla="*/ 1133240 h 6858054"/>
              <a:gd name="connsiteX5230" fmla="*/ 1733385 w 7631184"/>
              <a:gd name="connsiteY5230" fmla="*/ 1123471 h 6858054"/>
              <a:gd name="connsiteX5231" fmla="*/ 1737964 w 7631184"/>
              <a:gd name="connsiteY5231" fmla="*/ 1123471 h 6858054"/>
              <a:gd name="connsiteX5232" fmla="*/ 1738269 w 7631184"/>
              <a:gd name="connsiteY5232" fmla="*/ 1123471 h 6858054"/>
              <a:gd name="connsiteX5233" fmla="*/ 1743154 w 7631184"/>
              <a:gd name="connsiteY5233" fmla="*/ 1123471 h 6858054"/>
              <a:gd name="connsiteX5234" fmla="*/ 1762691 w 7631184"/>
              <a:gd name="connsiteY5234" fmla="*/ 1123471 h 6858054"/>
              <a:gd name="connsiteX5235" fmla="*/ 1772459 w 7631184"/>
              <a:gd name="connsiteY5235" fmla="*/ 1123471 h 6858054"/>
              <a:gd name="connsiteX5236" fmla="*/ 1762691 w 7631184"/>
              <a:gd name="connsiteY5236" fmla="*/ 1113701 h 6858054"/>
              <a:gd name="connsiteX5237" fmla="*/ 1782228 w 7631184"/>
              <a:gd name="connsiteY5237" fmla="*/ 1123471 h 6858054"/>
              <a:gd name="connsiteX5238" fmla="*/ 1801765 w 7631184"/>
              <a:gd name="connsiteY5238" fmla="*/ 1123471 h 6858054"/>
              <a:gd name="connsiteX5239" fmla="*/ 1821302 w 7631184"/>
              <a:gd name="connsiteY5239" fmla="*/ 1123471 h 6858054"/>
              <a:gd name="connsiteX5240" fmla="*/ 1831071 w 7631184"/>
              <a:gd name="connsiteY5240" fmla="*/ 1123471 h 6858054"/>
              <a:gd name="connsiteX5241" fmla="*/ 1840840 w 7631184"/>
              <a:gd name="connsiteY5241" fmla="*/ 1133240 h 6858054"/>
              <a:gd name="connsiteX5242" fmla="*/ 1899451 w 7631184"/>
              <a:gd name="connsiteY5242" fmla="*/ 1133240 h 6858054"/>
              <a:gd name="connsiteX5243" fmla="*/ 1938526 w 7631184"/>
              <a:gd name="connsiteY5243" fmla="*/ 1152778 h 6858054"/>
              <a:gd name="connsiteX5244" fmla="*/ 1987369 w 7631184"/>
              <a:gd name="connsiteY5244" fmla="*/ 1162547 h 6858054"/>
              <a:gd name="connsiteX5245" fmla="*/ 2026443 w 7631184"/>
              <a:gd name="connsiteY5245" fmla="*/ 1162547 h 6858054"/>
              <a:gd name="connsiteX5246" fmla="*/ 2006906 w 7631184"/>
              <a:gd name="connsiteY5246" fmla="*/ 1152778 h 6858054"/>
              <a:gd name="connsiteX5247" fmla="*/ 1987369 w 7631184"/>
              <a:gd name="connsiteY5247" fmla="*/ 1152778 h 6858054"/>
              <a:gd name="connsiteX5248" fmla="*/ 1977600 w 7631184"/>
              <a:gd name="connsiteY5248" fmla="*/ 1143009 h 6858054"/>
              <a:gd name="connsiteX5249" fmla="*/ 1958063 w 7631184"/>
              <a:gd name="connsiteY5249" fmla="*/ 1143009 h 6858054"/>
              <a:gd name="connsiteX5250" fmla="*/ 1928757 w 7631184"/>
              <a:gd name="connsiteY5250" fmla="*/ 1133240 h 6858054"/>
              <a:gd name="connsiteX5251" fmla="*/ 1870145 w 7631184"/>
              <a:gd name="connsiteY5251" fmla="*/ 1123471 h 6858054"/>
              <a:gd name="connsiteX5252" fmla="*/ 1831071 w 7631184"/>
              <a:gd name="connsiteY5252" fmla="*/ 1103932 h 6858054"/>
              <a:gd name="connsiteX5253" fmla="*/ 1791997 w 7631184"/>
              <a:gd name="connsiteY5253" fmla="*/ 1094162 h 6858054"/>
              <a:gd name="connsiteX5254" fmla="*/ 1782228 w 7631184"/>
              <a:gd name="connsiteY5254" fmla="*/ 1094162 h 6858054"/>
              <a:gd name="connsiteX5255" fmla="*/ 1772459 w 7631184"/>
              <a:gd name="connsiteY5255" fmla="*/ 1094162 h 6858054"/>
              <a:gd name="connsiteX5256" fmla="*/ 1743154 w 7631184"/>
              <a:gd name="connsiteY5256" fmla="*/ 1094162 h 6858054"/>
              <a:gd name="connsiteX5257" fmla="*/ 1743154 w 7631184"/>
              <a:gd name="connsiteY5257" fmla="*/ 1084393 h 6858054"/>
              <a:gd name="connsiteX5258" fmla="*/ 1704079 w 7631184"/>
              <a:gd name="connsiteY5258" fmla="*/ 1074624 h 6858054"/>
              <a:gd name="connsiteX5259" fmla="*/ 1694310 w 7631184"/>
              <a:gd name="connsiteY5259" fmla="*/ 1064854 h 6858054"/>
              <a:gd name="connsiteX5260" fmla="*/ 1645467 w 7631184"/>
              <a:gd name="connsiteY5260" fmla="*/ 1064854 h 6858054"/>
              <a:gd name="connsiteX5261" fmla="*/ 1635699 w 7631184"/>
              <a:gd name="connsiteY5261" fmla="*/ 1055085 h 6858054"/>
              <a:gd name="connsiteX5262" fmla="*/ 1625930 w 7631184"/>
              <a:gd name="connsiteY5262" fmla="*/ 1055085 h 6858054"/>
              <a:gd name="connsiteX5263" fmla="*/ 1606393 w 7631184"/>
              <a:gd name="connsiteY5263" fmla="*/ 1045316 h 6858054"/>
              <a:gd name="connsiteX5264" fmla="*/ 1577087 w 7631184"/>
              <a:gd name="connsiteY5264" fmla="*/ 1025777 h 6858054"/>
              <a:gd name="connsiteX5265" fmla="*/ 1557550 w 7631184"/>
              <a:gd name="connsiteY5265" fmla="*/ 1025777 h 6858054"/>
              <a:gd name="connsiteX5266" fmla="*/ 1547781 w 7631184"/>
              <a:gd name="connsiteY5266" fmla="*/ 1025777 h 6858054"/>
              <a:gd name="connsiteX5267" fmla="*/ 1518475 w 7631184"/>
              <a:gd name="connsiteY5267" fmla="*/ 1016008 h 6858054"/>
              <a:gd name="connsiteX5268" fmla="*/ 1489170 w 7631184"/>
              <a:gd name="connsiteY5268" fmla="*/ 1006239 h 6858054"/>
              <a:gd name="connsiteX5269" fmla="*/ 1459864 w 7631184"/>
              <a:gd name="connsiteY5269" fmla="*/ 996469 h 6858054"/>
              <a:gd name="connsiteX5270" fmla="*/ 1479401 w 7631184"/>
              <a:gd name="connsiteY5270" fmla="*/ 996469 h 6858054"/>
              <a:gd name="connsiteX5271" fmla="*/ 1498938 w 7631184"/>
              <a:gd name="connsiteY5271" fmla="*/ 996469 h 6858054"/>
              <a:gd name="connsiteX5272" fmla="*/ 1508707 w 7631184"/>
              <a:gd name="connsiteY5272" fmla="*/ 1006239 h 6858054"/>
              <a:gd name="connsiteX5273" fmla="*/ 1528244 w 7631184"/>
              <a:gd name="connsiteY5273" fmla="*/ 1006239 h 6858054"/>
              <a:gd name="connsiteX5274" fmla="*/ 1557550 w 7631184"/>
              <a:gd name="connsiteY5274" fmla="*/ 1006239 h 6858054"/>
              <a:gd name="connsiteX5275" fmla="*/ 1547781 w 7631184"/>
              <a:gd name="connsiteY5275" fmla="*/ 996469 h 6858054"/>
              <a:gd name="connsiteX5276" fmla="*/ 1567319 w 7631184"/>
              <a:gd name="connsiteY5276" fmla="*/ 996469 h 6858054"/>
              <a:gd name="connsiteX5277" fmla="*/ 1596624 w 7631184"/>
              <a:gd name="connsiteY5277" fmla="*/ 996469 h 6858054"/>
              <a:gd name="connsiteX5278" fmla="*/ 1616162 w 7631184"/>
              <a:gd name="connsiteY5278" fmla="*/ 1006239 h 6858054"/>
              <a:gd name="connsiteX5279" fmla="*/ 1635699 w 7631184"/>
              <a:gd name="connsiteY5279" fmla="*/ 1006239 h 6858054"/>
              <a:gd name="connsiteX5280" fmla="*/ 1655236 w 7631184"/>
              <a:gd name="connsiteY5280" fmla="*/ 1006239 h 6858054"/>
              <a:gd name="connsiteX5281" fmla="*/ 1704079 w 7631184"/>
              <a:gd name="connsiteY5281" fmla="*/ 1016008 h 6858054"/>
              <a:gd name="connsiteX5282" fmla="*/ 1723616 w 7631184"/>
              <a:gd name="connsiteY5282" fmla="*/ 1025777 h 6858054"/>
              <a:gd name="connsiteX5283" fmla="*/ 1743154 w 7631184"/>
              <a:gd name="connsiteY5283" fmla="*/ 1025777 h 6858054"/>
              <a:gd name="connsiteX5284" fmla="*/ 1752922 w 7631184"/>
              <a:gd name="connsiteY5284" fmla="*/ 1025777 h 6858054"/>
              <a:gd name="connsiteX5285" fmla="*/ 1762691 w 7631184"/>
              <a:gd name="connsiteY5285" fmla="*/ 1035546 h 6858054"/>
              <a:gd name="connsiteX5286" fmla="*/ 1762691 w 7631184"/>
              <a:gd name="connsiteY5286" fmla="*/ 1025777 h 6858054"/>
              <a:gd name="connsiteX5287" fmla="*/ 1733385 w 7631184"/>
              <a:gd name="connsiteY5287" fmla="*/ 1016008 h 6858054"/>
              <a:gd name="connsiteX5288" fmla="*/ 1723616 w 7631184"/>
              <a:gd name="connsiteY5288" fmla="*/ 1016008 h 6858054"/>
              <a:gd name="connsiteX5289" fmla="*/ 1704079 w 7631184"/>
              <a:gd name="connsiteY5289" fmla="*/ 1006239 h 6858054"/>
              <a:gd name="connsiteX5290" fmla="*/ 1713848 w 7631184"/>
              <a:gd name="connsiteY5290" fmla="*/ 1006239 h 6858054"/>
              <a:gd name="connsiteX5291" fmla="*/ 1733385 w 7631184"/>
              <a:gd name="connsiteY5291" fmla="*/ 1006239 h 6858054"/>
              <a:gd name="connsiteX5292" fmla="*/ 1743154 w 7631184"/>
              <a:gd name="connsiteY5292" fmla="*/ 1006239 h 6858054"/>
              <a:gd name="connsiteX5293" fmla="*/ 1752922 w 7631184"/>
              <a:gd name="connsiteY5293" fmla="*/ 1016008 h 6858054"/>
              <a:gd name="connsiteX5294" fmla="*/ 1762691 w 7631184"/>
              <a:gd name="connsiteY5294" fmla="*/ 1016008 h 6858054"/>
              <a:gd name="connsiteX5295" fmla="*/ 1772459 w 7631184"/>
              <a:gd name="connsiteY5295" fmla="*/ 1016008 h 6858054"/>
              <a:gd name="connsiteX5296" fmla="*/ 1782228 w 7631184"/>
              <a:gd name="connsiteY5296" fmla="*/ 1016008 h 6858054"/>
              <a:gd name="connsiteX5297" fmla="*/ 1791997 w 7631184"/>
              <a:gd name="connsiteY5297" fmla="*/ 1016008 h 6858054"/>
              <a:gd name="connsiteX5298" fmla="*/ 1801765 w 7631184"/>
              <a:gd name="connsiteY5298" fmla="*/ 1016008 h 6858054"/>
              <a:gd name="connsiteX5299" fmla="*/ 1811534 w 7631184"/>
              <a:gd name="connsiteY5299" fmla="*/ 1006239 h 6858054"/>
              <a:gd name="connsiteX5300" fmla="*/ 1782228 w 7631184"/>
              <a:gd name="connsiteY5300" fmla="*/ 986700 h 6858054"/>
              <a:gd name="connsiteX5301" fmla="*/ 1772459 w 7631184"/>
              <a:gd name="connsiteY5301" fmla="*/ 976931 h 6858054"/>
              <a:gd name="connsiteX5302" fmla="*/ 1782228 w 7631184"/>
              <a:gd name="connsiteY5302" fmla="*/ 976931 h 6858054"/>
              <a:gd name="connsiteX5303" fmla="*/ 1791997 w 7631184"/>
              <a:gd name="connsiteY5303" fmla="*/ 976931 h 6858054"/>
              <a:gd name="connsiteX5304" fmla="*/ 1811534 w 7631184"/>
              <a:gd name="connsiteY5304" fmla="*/ 976931 h 6858054"/>
              <a:gd name="connsiteX5305" fmla="*/ 1821302 w 7631184"/>
              <a:gd name="connsiteY5305" fmla="*/ 976931 h 6858054"/>
              <a:gd name="connsiteX5306" fmla="*/ 1831071 w 7631184"/>
              <a:gd name="connsiteY5306" fmla="*/ 976931 h 6858054"/>
              <a:gd name="connsiteX5307" fmla="*/ 1840840 w 7631184"/>
              <a:gd name="connsiteY5307" fmla="*/ 986700 h 6858054"/>
              <a:gd name="connsiteX5308" fmla="*/ 1850608 w 7631184"/>
              <a:gd name="connsiteY5308" fmla="*/ 986700 h 6858054"/>
              <a:gd name="connsiteX5309" fmla="*/ 1879914 w 7631184"/>
              <a:gd name="connsiteY5309" fmla="*/ 986700 h 6858054"/>
              <a:gd name="connsiteX5310" fmla="*/ 1860377 w 7631184"/>
              <a:gd name="connsiteY5310" fmla="*/ 976931 h 6858054"/>
              <a:gd name="connsiteX5311" fmla="*/ 1850608 w 7631184"/>
              <a:gd name="connsiteY5311" fmla="*/ 976931 h 6858054"/>
              <a:gd name="connsiteX5312" fmla="*/ 1791997 w 7631184"/>
              <a:gd name="connsiteY5312" fmla="*/ 967161 h 6858054"/>
              <a:gd name="connsiteX5313" fmla="*/ 1762691 w 7631184"/>
              <a:gd name="connsiteY5313" fmla="*/ 947623 h 6858054"/>
              <a:gd name="connsiteX5314" fmla="*/ 1713848 w 7631184"/>
              <a:gd name="connsiteY5314" fmla="*/ 937853 h 6858054"/>
              <a:gd name="connsiteX5315" fmla="*/ 1674773 w 7631184"/>
              <a:gd name="connsiteY5315" fmla="*/ 928084 h 6858054"/>
              <a:gd name="connsiteX5316" fmla="*/ 1645467 w 7631184"/>
              <a:gd name="connsiteY5316" fmla="*/ 918315 h 6858054"/>
              <a:gd name="connsiteX5317" fmla="*/ 1606393 w 7631184"/>
              <a:gd name="connsiteY5317" fmla="*/ 918315 h 6858054"/>
              <a:gd name="connsiteX5318" fmla="*/ 1586856 w 7631184"/>
              <a:gd name="connsiteY5318" fmla="*/ 908546 h 6858054"/>
              <a:gd name="connsiteX5319" fmla="*/ 1557550 w 7631184"/>
              <a:gd name="connsiteY5319" fmla="*/ 908546 h 6858054"/>
              <a:gd name="connsiteX5320" fmla="*/ 1538013 w 7631184"/>
              <a:gd name="connsiteY5320" fmla="*/ 898776 h 6858054"/>
              <a:gd name="connsiteX5321" fmla="*/ 1547781 w 7631184"/>
              <a:gd name="connsiteY5321" fmla="*/ 898776 h 6858054"/>
              <a:gd name="connsiteX5322" fmla="*/ 1557550 w 7631184"/>
              <a:gd name="connsiteY5322" fmla="*/ 898776 h 6858054"/>
              <a:gd name="connsiteX5323" fmla="*/ 1596624 w 7631184"/>
              <a:gd name="connsiteY5323" fmla="*/ 898776 h 6858054"/>
              <a:gd name="connsiteX5324" fmla="*/ 1616162 w 7631184"/>
              <a:gd name="connsiteY5324" fmla="*/ 898776 h 6858054"/>
              <a:gd name="connsiteX5325" fmla="*/ 1645467 w 7631184"/>
              <a:gd name="connsiteY5325" fmla="*/ 908546 h 6858054"/>
              <a:gd name="connsiteX5326" fmla="*/ 1684542 w 7631184"/>
              <a:gd name="connsiteY5326" fmla="*/ 918315 h 6858054"/>
              <a:gd name="connsiteX5327" fmla="*/ 1704079 w 7631184"/>
              <a:gd name="connsiteY5327" fmla="*/ 918315 h 6858054"/>
              <a:gd name="connsiteX5328" fmla="*/ 1713848 w 7631184"/>
              <a:gd name="connsiteY5328" fmla="*/ 918315 h 6858054"/>
              <a:gd name="connsiteX5329" fmla="*/ 1733385 w 7631184"/>
              <a:gd name="connsiteY5329" fmla="*/ 918315 h 6858054"/>
              <a:gd name="connsiteX5330" fmla="*/ 1704079 w 7631184"/>
              <a:gd name="connsiteY5330" fmla="*/ 908546 h 6858054"/>
              <a:gd name="connsiteX5331" fmla="*/ 1665005 w 7631184"/>
              <a:gd name="connsiteY5331" fmla="*/ 898776 h 6858054"/>
              <a:gd name="connsiteX5332" fmla="*/ 1665005 w 7631184"/>
              <a:gd name="connsiteY5332" fmla="*/ 889007 h 6858054"/>
              <a:gd name="connsiteX5333" fmla="*/ 1684542 w 7631184"/>
              <a:gd name="connsiteY5333" fmla="*/ 889007 h 6858054"/>
              <a:gd name="connsiteX5334" fmla="*/ 1713848 w 7631184"/>
              <a:gd name="connsiteY5334" fmla="*/ 898776 h 6858054"/>
              <a:gd name="connsiteX5335" fmla="*/ 1743154 w 7631184"/>
              <a:gd name="connsiteY5335" fmla="*/ 908546 h 6858054"/>
              <a:gd name="connsiteX5336" fmla="*/ 1772459 w 7631184"/>
              <a:gd name="connsiteY5336" fmla="*/ 908546 h 6858054"/>
              <a:gd name="connsiteX5337" fmla="*/ 1782228 w 7631184"/>
              <a:gd name="connsiteY5337" fmla="*/ 908546 h 6858054"/>
              <a:gd name="connsiteX5338" fmla="*/ 1840840 w 7631184"/>
              <a:gd name="connsiteY5338" fmla="*/ 918315 h 6858054"/>
              <a:gd name="connsiteX5339" fmla="*/ 1860377 w 7631184"/>
              <a:gd name="connsiteY5339" fmla="*/ 918315 h 6858054"/>
              <a:gd name="connsiteX5340" fmla="*/ 1918988 w 7631184"/>
              <a:gd name="connsiteY5340" fmla="*/ 937853 h 6858054"/>
              <a:gd name="connsiteX5341" fmla="*/ 1938526 w 7631184"/>
              <a:gd name="connsiteY5341" fmla="*/ 937853 h 6858054"/>
              <a:gd name="connsiteX5342" fmla="*/ 1958063 w 7631184"/>
              <a:gd name="connsiteY5342" fmla="*/ 937853 h 6858054"/>
              <a:gd name="connsiteX5343" fmla="*/ 2026443 w 7631184"/>
              <a:gd name="connsiteY5343" fmla="*/ 957392 h 6858054"/>
              <a:gd name="connsiteX5344" fmla="*/ 2065518 w 7631184"/>
              <a:gd name="connsiteY5344" fmla="*/ 957392 h 6858054"/>
              <a:gd name="connsiteX5345" fmla="*/ 2085055 w 7631184"/>
              <a:gd name="connsiteY5345" fmla="*/ 967161 h 6858054"/>
              <a:gd name="connsiteX5346" fmla="*/ 2094824 w 7631184"/>
              <a:gd name="connsiteY5346" fmla="*/ 967161 h 6858054"/>
              <a:gd name="connsiteX5347" fmla="*/ 2104592 w 7631184"/>
              <a:gd name="connsiteY5347" fmla="*/ 967161 h 6858054"/>
              <a:gd name="connsiteX5348" fmla="*/ 2124129 w 7631184"/>
              <a:gd name="connsiteY5348" fmla="*/ 967161 h 6858054"/>
              <a:gd name="connsiteX5349" fmla="*/ 2114361 w 7631184"/>
              <a:gd name="connsiteY5349" fmla="*/ 967161 h 6858054"/>
              <a:gd name="connsiteX5350" fmla="*/ 2114361 w 7631184"/>
              <a:gd name="connsiteY5350" fmla="*/ 976931 h 6858054"/>
              <a:gd name="connsiteX5351" fmla="*/ 2124129 w 7631184"/>
              <a:gd name="connsiteY5351" fmla="*/ 976931 h 6858054"/>
              <a:gd name="connsiteX5352" fmla="*/ 2133898 w 7631184"/>
              <a:gd name="connsiteY5352" fmla="*/ 967161 h 6858054"/>
              <a:gd name="connsiteX5353" fmla="*/ 2124129 w 7631184"/>
              <a:gd name="connsiteY5353" fmla="*/ 957392 h 6858054"/>
              <a:gd name="connsiteX5354" fmla="*/ 2114361 w 7631184"/>
              <a:gd name="connsiteY5354" fmla="*/ 957392 h 6858054"/>
              <a:gd name="connsiteX5355" fmla="*/ 2085055 w 7631184"/>
              <a:gd name="connsiteY5355" fmla="*/ 947623 h 6858054"/>
              <a:gd name="connsiteX5356" fmla="*/ 2075286 w 7631184"/>
              <a:gd name="connsiteY5356" fmla="*/ 947623 h 6858054"/>
              <a:gd name="connsiteX5357" fmla="*/ 2055749 w 7631184"/>
              <a:gd name="connsiteY5357" fmla="*/ 947623 h 6858054"/>
              <a:gd name="connsiteX5358" fmla="*/ 2036212 w 7631184"/>
              <a:gd name="connsiteY5358" fmla="*/ 937853 h 6858054"/>
              <a:gd name="connsiteX5359" fmla="*/ 2016675 w 7631184"/>
              <a:gd name="connsiteY5359" fmla="*/ 937853 h 6858054"/>
              <a:gd name="connsiteX5360" fmla="*/ 1997137 w 7631184"/>
              <a:gd name="connsiteY5360" fmla="*/ 928084 h 6858054"/>
              <a:gd name="connsiteX5361" fmla="*/ 1977600 w 7631184"/>
              <a:gd name="connsiteY5361" fmla="*/ 918315 h 6858054"/>
              <a:gd name="connsiteX5362" fmla="*/ 2026443 w 7631184"/>
              <a:gd name="connsiteY5362" fmla="*/ 928084 h 6858054"/>
              <a:gd name="connsiteX5363" fmla="*/ 2036212 w 7631184"/>
              <a:gd name="connsiteY5363" fmla="*/ 928084 h 6858054"/>
              <a:gd name="connsiteX5364" fmla="*/ 2045980 w 7631184"/>
              <a:gd name="connsiteY5364" fmla="*/ 937853 h 6858054"/>
              <a:gd name="connsiteX5365" fmla="*/ 2133898 w 7631184"/>
              <a:gd name="connsiteY5365" fmla="*/ 957392 h 6858054"/>
              <a:gd name="connsiteX5366" fmla="*/ 2143667 w 7631184"/>
              <a:gd name="connsiteY5366" fmla="*/ 947623 h 6858054"/>
              <a:gd name="connsiteX5367" fmla="*/ 2143667 w 7631184"/>
              <a:gd name="connsiteY5367" fmla="*/ 928084 h 6858054"/>
              <a:gd name="connsiteX5368" fmla="*/ 2133898 w 7631184"/>
              <a:gd name="connsiteY5368" fmla="*/ 918315 h 6858054"/>
              <a:gd name="connsiteX5369" fmla="*/ 2114361 w 7631184"/>
              <a:gd name="connsiteY5369" fmla="*/ 928084 h 6858054"/>
              <a:gd name="connsiteX5370" fmla="*/ 2104592 w 7631184"/>
              <a:gd name="connsiteY5370" fmla="*/ 928084 h 6858054"/>
              <a:gd name="connsiteX5371" fmla="*/ 2107034 w 7631184"/>
              <a:gd name="connsiteY5371" fmla="*/ 928084 h 6858054"/>
              <a:gd name="connsiteX5372" fmla="*/ 2114361 w 7631184"/>
              <a:gd name="connsiteY5372" fmla="*/ 928084 h 6858054"/>
              <a:gd name="connsiteX5373" fmla="*/ 2124129 w 7631184"/>
              <a:gd name="connsiteY5373" fmla="*/ 928084 h 6858054"/>
              <a:gd name="connsiteX5374" fmla="*/ 2133898 w 7631184"/>
              <a:gd name="connsiteY5374" fmla="*/ 937853 h 6858054"/>
              <a:gd name="connsiteX5375" fmla="*/ 2114361 w 7631184"/>
              <a:gd name="connsiteY5375" fmla="*/ 937853 h 6858054"/>
              <a:gd name="connsiteX5376" fmla="*/ 2094824 w 7631184"/>
              <a:gd name="connsiteY5376" fmla="*/ 928084 h 6858054"/>
              <a:gd name="connsiteX5377" fmla="*/ 2075286 w 7631184"/>
              <a:gd name="connsiteY5377" fmla="*/ 918315 h 6858054"/>
              <a:gd name="connsiteX5378" fmla="*/ 2016675 w 7631184"/>
              <a:gd name="connsiteY5378" fmla="*/ 908546 h 6858054"/>
              <a:gd name="connsiteX5379" fmla="*/ 2006906 w 7631184"/>
              <a:gd name="connsiteY5379" fmla="*/ 908546 h 6858054"/>
              <a:gd name="connsiteX5380" fmla="*/ 1997137 w 7631184"/>
              <a:gd name="connsiteY5380" fmla="*/ 898776 h 6858054"/>
              <a:gd name="connsiteX5381" fmla="*/ 1958063 w 7631184"/>
              <a:gd name="connsiteY5381" fmla="*/ 889007 h 6858054"/>
              <a:gd name="connsiteX5382" fmla="*/ 1928757 w 7631184"/>
              <a:gd name="connsiteY5382" fmla="*/ 879238 h 6858054"/>
              <a:gd name="connsiteX5383" fmla="*/ 1977600 w 7631184"/>
              <a:gd name="connsiteY5383" fmla="*/ 889007 h 6858054"/>
              <a:gd name="connsiteX5384" fmla="*/ 2006906 w 7631184"/>
              <a:gd name="connsiteY5384" fmla="*/ 898776 h 6858054"/>
              <a:gd name="connsiteX5385" fmla="*/ 2016675 w 7631184"/>
              <a:gd name="connsiteY5385" fmla="*/ 898776 h 6858054"/>
              <a:gd name="connsiteX5386" fmla="*/ 2026443 w 7631184"/>
              <a:gd name="connsiteY5386" fmla="*/ 898776 h 6858054"/>
              <a:gd name="connsiteX5387" fmla="*/ 2065518 w 7631184"/>
              <a:gd name="connsiteY5387" fmla="*/ 908546 h 6858054"/>
              <a:gd name="connsiteX5388" fmla="*/ 2094824 w 7631184"/>
              <a:gd name="connsiteY5388" fmla="*/ 908546 h 6858054"/>
              <a:gd name="connsiteX5389" fmla="*/ 2114361 w 7631184"/>
              <a:gd name="connsiteY5389" fmla="*/ 908546 h 6858054"/>
              <a:gd name="connsiteX5390" fmla="*/ 2124129 w 7631184"/>
              <a:gd name="connsiteY5390" fmla="*/ 908546 h 6858054"/>
              <a:gd name="connsiteX5391" fmla="*/ 2124129 w 7631184"/>
              <a:gd name="connsiteY5391" fmla="*/ 879238 h 6858054"/>
              <a:gd name="connsiteX5392" fmla="*/ 2153435 w 7631184"/>
              <a:gd name="connsiteY5392" fmla="*/ 879238 h 6858054"/>
              <a:gd name="connsiteX5393" fmla="*/ 2182741 w 7631184"/>
              <a:gd name="connsiteY5393" fmla="*/ 889007 h 6858054"/>
              <a:gd name="connsiteX5394" fmla="*/ 2172972 w 7631184"/>
              <a:gd name="connsiteY5394" fmla="*/ 879238 h 6858054"/>
              <a:gd name="connsiteX5395" fmla="*/ 2172972 w 7631184"/>
              <a:gd name="connsiteY5395" fmla="*/ 869468 h 6858054"/>
              <a:gd name="connsiteX5396" fmla="*/ 2133898 w 7631184"/>
              <a:gd name="connsiteY5396" fmla="*/ 849930 h 6858054"/>
              <a:gd name="connsiteX5397" fmla="*/ 2124129 w 7631184"/>
              <a:gd name="connsiteY5397" fmla="*/ 840160 h 6858054"/>
              <a:gd name="connsiteX5398" fmla="*/ 2114361 w 7631184"/>
              <a:gd name="connsiteY5398" fmla="*/ 810853 h 6858054"/>
              <a:gd name="connsiteX5399" fmla="*/ 2104592 w 7631184"/>
              <a:gd name="connsiteY5399" fmla="*/ 801083 h 6858054"/>
              <a:gd name="connsiteX5400" fmla="*/ 2104592 w 7631184"/>
              <a:gd name="connsiteY5400" fmla="*/ 791314 h 6858054"/>
              <a:gd name="connsiteX5401" fmla="*/ 2114361 w 7631184"/>
              <a:gd name="connsiteY5401" fmla="*/ 781544 h 6858054"/>
              <a:gd name="connsiteX5402" fmla="*/ 2104592 w 7631184"/>
              <a:gd name="connsiteY5402" fmla="*/ 771775 h 6858054"/>
              <a:gd name="connsiteX5403" fmla="*/ 2094824 w 7631184"/>
              <a:gd name="connsiteY5403" fmla="*/ 762006 h 6858054"/>
              <a:gd name="connsiteX5404" fmla="*/ 2075286 w 7631184"/>
              <a:gd name="connsiteY5404" fmla="*/ 752237 h 6858054"/>
              <a:gd name="connsiteX5405" fmla="*/ 2055749 w 7631184"/>
              <a:gd name="connsiteY5405" fmla="*/ 752237 h 6858054"/>
              <a:gd name="connsiteX5406" fmla="*/ 2045980 w 7631184"/>
              <a:gd name="connsiteY5406" fmla="*/ 742467 h 6858054"/>
              <a:gd name="connsiteX5407" fmla="*/ 2026443 w 7631184"/>
              <a:gd name="connsiteY5407" fmla="*/ 742467 h 6858054"/>
              <a:gd name="connsiteX5408" fmla="*/ 1977600 w 7631184"/>
              <a:gd name="connsiteY5408" fmla="*/ 722929 h 6858054"/>
              <a:gd name="connsiteX5409" fmla="*/ 1958063 w 7631184"/>
              <a:gd name="connsiteY5409" fmla="*/ 713160 h 6858054"/>
              <a:gd name="connsiteX5410" fmla="*/ 1948294 w 7631184"/>
              <a:gd name="connsiteY5410" fmla="*/ 713160 h 6858054"/>
              <a:gd name="connsiteX5411" fmla="*/ 1918988 w 7631184"/>
              <a:gd name="connsiteY5411" fmla="*/ 703390 h 6858054"/>
              <a:gd name="connsiteX5412" fmla="*/ 1889683 w 7631184"/>
              <a:gd name="connsiteY5412" fmla="*/ 693621 h 6858054"/>
              <a:gd name="connsiteX5413" fmla="*/ 1870145 w 7631184"/>
              <a:gd name="connsiteY5413" fmla="*/ 683851 h 6858054"/>
              <a:gd name="connsiteX5414" fmla="*/ 1782228 w 7631184"/>
              <a:gd name="connsiteY5414" fmla="*/ 674082 h 6858054"/>
              <a:gd name="connsiteX5415" fmla="*/ 1694310 w 7631184"/>
              <a:gd name="connsiteY5415" fmla="*/ 664313 h 6858054"/>
              <a:gd name="connsiteX5416" fmla="*/ 1674773 w 7631184"/>
              <a:gd name="connsiteY5416" fmla="*/ 664313 h 6858054"/>
              <a:gd name="connsiteX5417" fmla="*/ 1655236 w 7631184"/>
              <a:gd name="connsiteY5417" fmla="*/ 654543 h 6858054"/>
              <a:gd name="connsiteX5418" fmla="*/ 1704079 w 7631184"/>
              <a:gd name="connsiteY5418" fmla="*/ 654543 h 6858054"/>
              <a:gd name="connsiteX5419" fmla="*/ 1733385 w 7631184"/>
              <a:gd name="connsiteY5419" fmla="*/ 664313 h 6858054"/>
              <a:gd name="connsiteX5420" fmla="*/ 1752922 w 7631184"/>
              <a:gd name="connsiteY5420" fmla="*/ 664313 h 6858054"/>
              <a:gd name="connsiteX5421" fmla="*/ 1772459 w 7631184"/>
              <a:gd name="connsiteY5421" fmla="*/ 664313 h 6858054"/>
              <a:gd name="connsiteX5422" fmla="*/ 1811534 w 7631184"/>
              <a:gd name="connsiteY5422" fmla="*/ 674082 h 6858054"/>
              <a:gd name="connsiteX5423" fmla="*/ 1811534 w 7631184"/>
              <a:gd name="connsiteY5423" fmla="*/ 664313 h 6858054"/>
              <a:gd name="connsiteX5424" fmla="*/ 1831071 w 7631184"/>
              <a:gd name="connsiteY5424" fmla="*/ 664313 h 6858054"/>
              <a:gd name="connsiteX5425" fmla="*/ 1840840 w 7631184"/>
              <a:gd name="connsiteY5425" fmla="*/ 664313 h 6858054"/>
              <a:gd name="connsiteX5426" fmla="*/ 1870145 w 7631184"/>
              <a:gd name="connsiteY5426" fmla="*/ 674082 h 6858054"/>
              <a:gd name="connsiteX5427" fmla="*/ 1909220 w 7631184"/>
              <a:gd name="connsiteY5427" fmla="*/ 683851 h 6858054"/>
              <a:gd name="connsiteX5428" fmla="*/ 1928757 w 7631184"/>
              <a:gd name="connsiteY5428" fmla="*/ 683851 h 6858054"/>
              <a:gd name="connsiteX5429" fmla="*/ 1938526 w 7631184"/>
              <a:gd name="connsiteY5429" fmla="*/ 683851 h 6858054"/>
              <a:gd name="connsiteX5430" fmla="*/ 1918988 w 7631184"/>
              <a:gd name="connsiteY5430" fmla="*/ 674082 h 6858054"/>
              <a:gd name="connsiteX5431" fmla="*/ 1831071 w 7631184"/>
              <a:gd name="connsiteY5431" fmla="*/ 654543 h 6858054"/>
              <a:gd name="connsiteX5432" fmla="*/ 1743154 w 7631184"/>
              <a:gd name="connsiteY5432" fmla="*/ 644774 h 6858054"/>
              <a:gd name="connsiteX5433" fmla="*/ 1704079 w 7631184"/>
              <a:gd name="connsiteY5433" fmla="*/ 644774 h 6858054"/>
              <a:gd name="connsiteX5434" fmla="*/ 1665005 w 7631184"/>
              <a:gd name="connsiteY5434" fmla="*/ 635005 h 6858054"/>
              <a:gd name="connsiteX5435" fmla="*/ 1606393 w 7631184"/>
              <a:gd name="connsiteY5435" fmla="*/ 625236 h 6858054"/>
              <a:gd name="connsiteX5436" fmla="*/ 1623488 w 7631184"/>
              <a:gd name="connsiteY5436" fmla="*/ 625236 h 6858054"/>
              <a:gd name="connsiteX5437" fmla="*/ 1645467 w 7631184"/>
              <a:gd name="connsiteY5437" fmla="*/ 625236 h 6858054"/>
              <a:gd name="connsiteX5438" fmla="*/ 1655236 w 7631184"/>
              <a:gd name="connsiteY5438" fmla="*/ 625236 h 6858054"/>
              <a:gd name="connsiteX5439" fmla="*/ 1713848 w 7631184"/>
              <a:gd name="connsiteY5439" fmla="*/ 635005 h 6858054"/>
              <a:gd name="connsiteX5440" fmla="*/ 1840840 w 7631184"/>
              <a:gd name="connsiteY5440" fmla="*/ 654543 h 6858054"/>
              <a:gd name="connsiteX5441" fmla="*/ 1967832 w 7631184"/>
              <a:gd name="connsiteY5441" fmla="*/ 683851 h 6858054"/>
              <a:gd name="connsiteX5442" fmla="*/ 1997137 w 7631184"/>
              <a:gd name="connsiteY5442" fmla="*/ 683851 h 6858054"/>
              <a:gd name="connsiteX5443" fmla="*/ 2045980 w 7631184"/>
              <a:gd name="connsiteY5443" fmla="*/ 683851 h 6858054"/>
              <a:gd name="connsiteX5444" fmla="*/ 2055749 w 7631184"/>
              <a:gd name="connsiteY5444" fmla="*/ 683851 h 6858054"/>
              <a:gd name="connsiteX5445" fmla="*/ 2075286 w 7631184"/>
              <a:gd name="connsiteY5445" fmla="*/ 683851 h 6858054"/>
              <a:gd name="connsiteX5446" fmla="*/ 2045980 w 7631184"/>
              <a:gd name="connsiteY5446" fmla="*/ 674082 h 6858054"/>
              <a:gd name="connsiteX5447" fmla="*/ 2045980 w 7631184"/>
              <a:gd name="connsiteY5447" fmla="*/ 664313 h 6858054"/>
              <a:gd name="connsiteX5448" fmla="*/ 2026443 w 7631184"/>
              <a:gd name="connsiteY5448" fmla="*/ 664313 h 6858054"/>
              <a:gd name="connsiteX5449" fmla="*/ 2026443 w 7631184"/>
              <a:gd name="connsiteY5449" fmla="*/ 654543 h 6858054"/>
              <a:gd name="connsiteX5450" fmla="*/ 2016675 w 7631184"/>
              <a:gd name="connsiteY5450" fmla="*/ 654543 h 6858054"/>
              <a:gd name="connsiteX5451" fmla="*/ 2006906 w 7631184"/>
              <a:gd name="connsiteY5451" fmla="*/ 644774 h 6858054"/>
              <a:gd name="connsiteX5452" fmla="*/ 1977600 w 7631184"/>
              <a:gd name="connsiteY5452" fmla="*/ 625236 h 6858054"/>
              <a:gd name="connsiteX5453" fmla="*/ 1938526 w 7631184"/>
              <a:gd name="connsiteY5453" fmla="*/ 625236 h 6858054"/>
              <a:gd name="connsiteX5454" fmla="*/ 1899451 w 7631184"/>
              <a:gd name="connsiteY5454" fmla="*/ 615466 h 6858054"/>
              <a:gd name="connsiteX5455" fmla="*/ 1879914 w 7631184"/>
              <a:gd name="connsiteY5455" fmla="*/ 605697 h 6858054"/>
              <a:gd name="connsiteX5456" fmla="*/ 1840840 w 7631184"/>
              <a:gd name="connsiteY5456" fmla="*/ 605697 h 6858054"/>
              <a:gd name="connsiteX5457" fmla="*/ 1840840 w 7631184"/>
              <a:gd name="connsiteY5457" fmla="*/ 595928 h 6858054"/>
              <a:gd name="connsiteX5458" fmla="*/ 1801765 w 7631184"/>
              <a:gd name="connsiteY5458" fmla="*/ 595928 h 6858054"/>
              <a:gd name="connsiteX5459" fmla="*/ 1752922 w 7631184"/>
              <a:gd name="connsiteY5459" fmla="*/ 586159 h 6858054"/>
              <a:gd name="connsiteX5460" fmla="*/ 1723616 w 7631184"/>
              <a:gd name="connsiteY5460" fmla="*/ 586159 h 6858054"/>
              <a:gd name="connsiteX5461" fmla="*/ 1694310 w 7631184"/>
              <a:gd name="connsiteY5461" fmla="*/ 576389 h 6858054"/>
              <a:gd name="connsiteX5462" fmla="*/ 1665005 w 7631184"/>
              <a:gd name="connsiteY5462" fmla="*/ 576389 h 6858054"/>
              <a:gd name="connsiteX5463" fmla="*/ 1606393 w 7631184"/>
              <a:gd name="connsiteY5463" fmla="*/ 566620 h 6858054"/>
              <a:gd name="connsiteX5464" fmla="*/ 1586856 w 7631184"/>
              <a:gd name="connsiteY5464" fmla="*/ 556851 h 6858054"/>
              <a:gd name="connsiteX5465" fmla="*/ 1577087 w 7631184"/>
              <a:gd name="connsiteY5465" fmla="*/ 556851 h 6858054"/>
              <a:gd name="connsiteX5466" fmla="*/ 1557550 w 7631184"/>
              <a:gd name="connsiteY5466" fmla="*/ 556851 h 6858054"/>
              <a:gd name="connsiteX5467" fmla="*/ 1538013 w 7631184"/>
              <a:gd name="connsiteY5467" fmla="*/ 556851 h 6858054"/>
              <a:gd name="connsiteX5468" fmla="*/ 1518475 w 7631184"/>
              <a:gd name="connsiteY5468" fmla="*/ 556851 h 6858054"/>
              <a:gd name="connsiteX5469" fmla="*/ 1489170 w 7631184"/>
              <a:gd name="connsiteY5469" fmla="*/ 547081 h 6858054"/>
              <a:gd name="connsiteX5470" fmla="*/ 1440327 w 7631184"/>
              <a:gd name="connsiteY5470" fmla="*/ 547081 h 6858054"/>
              <a:gd name="connsiteX5471" fmla="*/ 1420789 w 7631184"/>
              <a:gd name="connsiteY5471" fmla="*/ 537312 h 6858054"/>
              <a:gd name="connsiteX5472" fmla="*/ 1401252 w 7631184"/>
              <a:gd name="connsiteY5472" fmla="*/ 537312 h 6858054"/>
              <a:gd name="connsiteX5473" fmla="*/ 1381715 w 7631184"/>
              <a:gd name="connsiteY5473" fmla="*/ 537312 h 6858054"/>
              <a:gd name="connsiteX5474" fmla="*/ 1391483 w 7631184"/>
              <a:gd name="connsiteY5474" fmla="*/ 527543 h 6858054"/>
              <a:gd name="connsiteX5475" fmla="*/ 1401252 w 7631184"/>
              <a:gd name="connsiteY5475" fmla="*/ 527543 h 6858054"/>
              <a:gd name="connsiteX5476" fmla="*/ 1411021 w 7631184"/>
              <a:gd name="connsiteY5476" fmla="*/ 527543 h 6858054"/>
              <a:gd name="connsiteX5477" fmla="*/ 1450095 w 7631184"/>
              <a:gd name="connsiteY5477" fmla="*/ 537312 h 6858054"/>
              <a:gd name="connsiteX5478" fmla="*/ 1459864 w 7631184"/>
              <a:gd name="connsiteY5478" fmla="*/ 537312 h 6858054"/>
              <a:gd name="connsiteX5479" fmla="*/ 1469632 w 7631184"/>
              <a:gd name="connsiteY5479" fmla="*/ 537312 h 6858054"/>
              <a:gd name="connsiteX5480" fmla="*/ 1479401 w 7631184"/>
              <a:gd name="connsiteY5480" fmla="*/ 537312 h 6858054"/>
              <a:gd name="connsiteX5481" fmla="*/ 1508707 w 7631184"/>
              <a:gd name="connsiteY5481" fmla="*/ 547081 h 6858054"/>
              <a:gd name="connsiteX5482" fmla="*/ 1528244 w 7631184"/>
              <a:gd name="connsiteY5482" fmla="*/ 547081 h 6858054"/>
              <a:gd name="connsiteX5483" fmla="*/ 1557550 w 7631184"/>
              <a:gd name="connsiteY5483" fmla="*/ 547081 h 6858054"/>
              <a:gd name="connsiteX5484" fmla="*/ 1567319 w 7631184"/>
              <a:gd name="connsiteY5484" fmla="*/ 547081 h 6858054"/>
              <a:gd name="connsiteX5485" fmla="*/ 1577087 w 7631184"/>
              <a:gd name="connsiteY5485" fmla="*/ 547081 h 6858054"/>
              <a:gd name="connsiteX5486" fmla="*/ 1606393 w 7631184"/>
              <a:gd name="connsiteY5486" fmla="*/ 556851 h 6858054"/>
              <a:gd name="connsiteX5487" fmla="*/ 1635699 w 7631184"/>
              <a:gd name="connsiteY5487" fmla="*/ 556851 h 6858054"/>
              <a:gd name="connsiteX5488" fmla="*/ 1645467 w 7631184"/>
              <a:gd name="connsiteY5488" fmla="*/ 566620 h 6858054"/>
              <a:gd name="connsiteX5489" fmla="*/ 1645467 w 7631184"/>
              <a:gd name="connsiteY5489" fmla="*/ 556851 h 6858054"/>
              <a:gd name="connsiteX5490" fmla="*/ 1674773 w 7631184"/>
              <a:gd name="connsiteY5490" fmla="*/ 566620 h 6858054"/>
              <a:gd name="connsiteX5491" fmla="*/ 1704079 w 7631184"/>
              <a:gd name="connsiteY5491" fmla="*/ 566620 h 6858054"/>
              <a:gd name="connsiteX5492" fmla="*/ 1723616 w 7631184"/>
              <a:gd name="connsiteY5492" fmla="*/ 566620 h 6858054"/>
              <a:gd name="connsiteX5493" fmla="*/ 1743154 w 7631184"/>
              <a:gd name="connsiteY5493" fmla="*/ 566620 h 6858054"/>
              <a:gd name="connsiteX5494" fmla="*/ 1762691 w 7631184"/>
              <a:gd name="connsiteY5494" fmla="*/ 576389 h 6858054"/>
              <a:gd name="connsiteX5495" fmla="*/ 1782228 w 7631184"/>
              <a:gd name="connsiteY5495" fmla="*/ 576389 h 6858054"/>
              <a:gd name="connsiteX5496" fmla="*/ 1782228 w 7631184"/>
              <a:gd name="connsiteY5496" fmla="*/ 566620 h 6858054"/>
              <a:gd name="connsiteX5497" fmla="*/ 1791997 w 7631184"/>
              <a:gd name="connsiteY5497" fmla="*/ 566620 h 6858054"/>
              <a:gd name="connsiteX5498" fmla="*/ 1821302 w 7631184"/>
              <a:gd name="connsiteY5498" fmla="*/ 576389 h 6858054"/>
              <a:gd name="connsiteX5499" fmla="*/ 1840840 w 7631184"/>
              <a:gd name="connsiteY5499" fmla="*/ 576389 h 6858054"/>
              <a:gd name="connsiteX5500" fmla="*/ 1860377 w 7631184"/>
              <a:gd name="connsiteY5500" fmla="*/ 586159 h 6858054"/>
              <a:gd name="connsiteX5501" fmla="*/ 1870145 w 7631184"/>
              <a:gd name="connsiteY5501" fmla="*/ 586159 h 6858054"/>
              <a:gd name="connsiteX5502" fmla="*/ 1879914 w 7631184"/>
              <a:gd name="connsiteY5502" fmla="*/ 586159 h 6858054"/>
              <a:gd name="connsiteX5503" fmla="*/ 1889683 w 7631184"/>
              <a:gd name="connsiteY5503" fmla="*/ 576389 h 6858054"/>
              <a:gd name="connsiteX5504" fmla="*/ 1909220 w 7631184"/>
              <a:gd name="connsiteY5504" fmla="*/ 576389 h 6858054"/>
              <a:gd name="connsiteX5505" fmla="*/ 1928757 w 7631184"/>
              <a:gd name="connsiteY5505" fmla="*/ 586159 h 6858054"/>
              <a:gd name="connsiteX5506" fmla="*/ 1948294 w 7631184"/>
              <a:gd name="connsiteY5506" fmla="*/ 595928 h 6858054"/>
              <a:gd name="connsiteX5507" fmla="*/ 1967832 w 7631184"/>
              <a:gd name="connsiteY5507" fmla="*/ 595928 h 6858054"/>
              <a:gd name="connsiteX5508" fmla="*/ 1987369 w 7631184"/>
              <a:gd name="connsiteY5508" fmla="*/ 595928 h 6858054"/>
              <a:gd name="connsiteX5509" fmla="*/ 1997137 w 7631184"/>
              <a:gd name="connsiteY5509" fmla="*/ 605697 h 6858054"/>
              <a:gd name="connsiteX5510" fmla="*/ 2006906 w 7631184"/>
              <a:gd name="connsiteY5510" fmla="*/ 605697 h 6858054"/>
              <a:gd name="connsiteX5511" fmla="*/ 2026443 w 7631184"/>
              <a:gd name="connsiteY5511" fmla="*/ 605697 h 6858054"/>
              <a:gd name="connsiteX5512" fmla="*/ 2055749 w 7631184"/>
              <a:gd name="connsiteY5512" fmla="*/ 615466 h 6858054"/>
              <a:gd name="connsiteX5513" fmla="*/ 2065518 w 7631184"/>
              <a:gd name="connsiteY5513" fmla="*/ 615466 h 6858054"/>
              <a:gd name="connsiteX5514" fmla="*/ 2094824 w 7631184"/>
              <a:gd name="connsiteY5514" fmla="*/ 625236 h 6858054"/>
              <a:gd name="connsiteX5515" fmla="*/ 2133898 w 7631184"/>
              <a:gd name="connsiteY5515" fmla="*/ 635005 h 6858054"/>
              <a:gd name="connsiteX5516" fmla="*/ 2153435 w 7631184"/>
              <a:gd name="connsiteY5516" fmla="*/ 635005 h 6858054"/>
              <a:gd name="connsiteX5517" fmla="*/ 2153435 w 7631184"/>
              <a:gd name="connsiteY5517" fmla="*/ 625236 h 6858054"/>
              <a:gd name="connsiteX5518" fmla="*/ 2133898 w 7631184"/>
              <a:gd name="connsiteY5518" fmla="*/ 615466 h 6858054"/>
              <a:gd name="connsiteX5519" fmla="*/ 2114361 w 7631184"/>
              <a:gd name="connsiteY5519" fmla="*/ 615466 h 6858054"/>
              <a:gd name="connsiteX5520" fmla="*/ 2085055 w 7631184"/>
              <a:gd name="connsiteY5520" fmla="*/ 605697 h 6858054"/>
              <a:gd name="connsiteX5521" fmla="*/ 2026443 w 7631184"/>
              <a:gd name="connsiteY5521" fmla="*/ 595928 h 6858054"/>
              <a:gd name="connsiteX5522" fmla="*/ 1958063 w 7631184"/>
              <a:gd name="connsiteY5522" fmla="*/ 576389 h 6858054"/>
              <a:gd name="connsiteX5523" fmla="*/ 1899451 w 7631184"/>
              <a:gd name="connsiteY5523" fmla="*/ 566620 h 6858054"/>
              <a:gd name="connsiteX5524" fmla="*/ 1938526 w 7631184"/>
              <a:gd name="connsiteY5524" fmla="*/ 566620 h 6858054"/>
              <a:gd name="connsiteX5525" fmla="*/ 1958063 w 7631184"/>
              <a:gd name="connsiteY5525" fmla="*/ 566620 h 6858054"/>
              <a:gd name="connsiteX5526" fmla="*/ 1987369 w 7631184"/>
              <a:gd name="connsiteY5526" fmla="*/ 576389 h 6858054"/>
              <a:gd name="connsiteX5527" fmla="*/ 2006906 w 7631184"/>
              <a:gd name="connsiteY5527" fmla="*/ 586159 h 6858054"/>
              <a:gd name="connsiteX5528" fmla="*/ 2016675 w 7631184"/>
              <a:gd name="connsiteY5528" fmla="*/ 586159 h 6858054"/>
              <a:gd name="connsiteX5529" fmla="*/ 2026443 w 7631184"/>
              <a:gd name="connsiteY5529" fmla="*/ 586159 h 6858054"/>
              <a:gd name="connsiteX5530" fmla="*/ 2036212 w 7631184"/>
              <a:gd name="connsiteY5530" fmla="*/ 586159 h 6858054"/>
              <a:gd name="connsiteX5531" fmla="*/ 2045980 w 7631184"/>
              <a:gd name="connsiteY5531" fmla="*/ 586159 h 6858054"/>
              <a:gd name="connsiteX5532" fmla="*/ 2075286 w 7631184"/>
              <a:gd name="connsiteY5532" fmla="*/ 595928 h 6858054"/>
              <a:gd name="connsiteX5533" fmla="*/ 2094824 w 7631184"/>
              <a:gd name="connsiteY5533" fmla="*/ 595928 h 6858054"/>
              <a:gd name="connsiteX5534" fmla="*/ 2212047 w 7631184"/>
              <a:gd name="connsiteY5534" fmla="*/ 625236 h 6858054"/>
              <a:gd name="connsiteX5535" fmla="*/ 2241353 w 7631184"/>
              <a:gd name="connsiteY5535" fmla="*/ 635005 h 6858054"/>
              <a:gd name="connsiteX5536" fmla="*/ 2251121 w 7631184"/>
              <a:gd name="connsiteY5536" fmla="*/ 635005 h 6858054"/>
              <a:gd name="connsiteX5537" fmla="*/ 2260890 w 7631184"/>
              <a:gd name="connsiteY5537" fmla="*/ 635005 h 6858054"/>
              <a:gd name="connsiteX5538" fmla="*/ 2299964 w 7631184"/>
              <a:gd name="connsiteY5538" fmla="*/ 644774 h 6858054"/>
              <a:gd name="connsiteX5539" fmla="*/ 2319502 w 7631184"/>
              <a:gd name="connsiteY5539" fmla="*/ 644774 h 6858054"/>
              <a:gd name="connsiteX5540" fmla="*/ 2299964 w 7631184"/>
              <a:gd name="connsiteY5540" fmla="*/ 635005 h 6858054"/>
              <a:gd name="connsiteX5541" fmla="*/ 2260890 w 7631184"/>
              <a:gd name="connsiteY5541" fmla="*/ 625236 h 6858054"/>
              <a:gd name="connsiteX5542" fmla="*/ 2251121 w 7631184"/>
              <a:gd name="connsiteY5542" fmla="*/ 625236 h 6858054"/>
              <a:gd name="connsiteX5543" fmla="*/ 2231584 w 7631184"/>
              <a:gd name="connsiteY5543" fmla="*/ 615466 h 6858054"/>
              <a:gd name="connsiteX5544" fmla="*/ 2212047 w 7631184"/>
              <a:gd name="connsiteY5544" fmla="*/ 605697 h 6858054"/>
              <a:gd name="connsiteX5545" fmla="*/ 2192510 w 7631184"/>
              <a:gd name="connsiteY5545" fmla="*/ 605697 h 6858054"/>
              <a:gd name="connsiteX5546" fmla="*/ 2172972 w 7631184"/>
              <a:gd name="connsiteY5546" fmla="*/ 595928 h 6858054"/>
              <a:gd name="connsiteX5547" fmla="*/ 2133898 w 7631184"/>
              <a:gd name="connsiteY5547" fmla="*/ 595928 h 6858054"/>
              <a:gd name="connsiteX5548" fmla="*/ 2045980 w 7631184"/>
              <a:gd name="connsiteY5548" fmla="*/ 576389 h 6858054"/>
              <a:gd name="connsiteX5549" fmla="*/ 2036212 w 7631184"/>
              <a:gd name="connsiteY5549" fmla="*/ 576389 h 6858054"/>
              <a:gd name="connsiteX5550" fmla="*/ 2016675 w 7631184"/>
              <a:gd name="connsiteY5550" fmla="*/ 566620 h 6858054"/>
              <a:gd name="connsiteX5551" fmla="*/ 2006906 w 7631184"/>
              <a:gd name="connsiteY5551" fmla="*/ 566620 h 6858054"/>
              <a:gd name="connsiteX5552" fmla="*/ 1997137 w 7631184"/>
              <a:gd name="connsiteY5552" fmla="*/ 566620 h 6858054"/>
              <a:gd name="connsiteX5553" fmla="*/ 1967832 w 7631184"/>
              <a:gd name="connsiteY5553" fmla="*/ 566620 h 6858054"/>
              <a:gd name="connsiteX5554" fmla="*/ 1899451 w 7631184"/>
              <a:gd name="connsiteY5554" fmla="*/ 547081 h 6858054"/>
              <a:gd name="connsiteX5555" fmla="*/ 1870145 w 7631184"/>
              <a:gd name="connsiteY5555" fmla="*/ 547081 h 6858054"/>
              <a:gd name="connsiteX5556" fmla="*/ 1860377 w 7631184"/>
              <a:gd name="connsiteY5556" fmla="*/ 537312 h 6858054"/>
              <a:gd name="connsiteX5557" fmla="*/ 1850608 w 7631184"/>
              <a:gd name="connsiteY5557" fmla="*/ 527543 h 6858054"/>
              <a:gd name="connsiteX5558" fmla="*/ 1831071 w 7631184"/>
              <a:gd name="connsiteY5558" fmla="*/ 517773 h 6858054"/>
              <a:gd name="connsiteX5559" fmla="*/ 1821302 w 7631184"/>
              <a:gd name="connsiteY5559" fmla="*/ 517773 h 6858054"/>
              <a:gd name="connsiteX5560" fmla="*/ 1811534 w 7631184"/>
              <a:gd name="connsiteY5560" fmla="*/ 517773 h 6858054"/>
              <a:gd name="connsiteX5561" fmla="*/ 1782228 w 7631184"/>
              <a:gd name="connsiteY5561" fmla="*/ 498235 h 6858054"/>
              <a:gd name="connsiteX5562" fmla="*/ 1704079 w 7631184"/>
              <a:gd name="connsiteY5562" fmla="*/ 488465 h 6858054"/>
              <a:gd name="connsiteX5563" fmla="*/ 1733385 w 7631184"/>
              <a:gd name="connsiteY5563" fmla="*/ 498235 h 6858054"/>
              <a:gd name="connsiteX5564" fmla="*/ 1743154 w 7631184"/>
              <a:gd name="connsiteY5564" fmla="*/ 508004 h 6858054"/>
              <a:gd name="connsiteX5565" fmla="*/ 1743154 w 7631184"/>
              <a:gd name="connsiteY5565" fmla="*/ 517773 h 6858054"/>
              <a:gd name="connsiteX5566" fmla="*/ 1733385 w 7631184"/>
              <a:gd name="connsiteY5566" fmla="*/ 508004 h 6858054"/>
              <a:gd name="connsiteX5567" fmla="*/ 1713848 w 7631184"/>
              <a:gd name="connsiteY5567" fmla="*/ 508004 h 6858054"/>
              <a:gd name="connsiteX5568" fmla="*/ 1694310 w 7631184"/>
              <a:gd name="connsiteY5568" fmla="*/ 488465 h 6858054"/>
              <a:gd name="connsiteX5569" fmla="*/ 1674773 w 7631184"/>
              <a:gd name="connsiteY5569" fmla="*/ 478696 h 6858054"/>
              <a:gd name="connsiteX5570" fmla="*/ 1635699 w 7631184"/>
              <a:gd name="connsiteY5570" fmla="*/ 478696 h 6858054"/>
              <a:gd name="connsiteX5571" fmla="*/ 1538013 w 7631184"/>
              <a:gd name="connsiteY5571" fmla="*/ 468927 h 6858054"/>
              <a:gd name="connsiteX5572" fmla="*/ 1508707 w 7631184"/>
              <a:gd name="connsiteY5572" fmla="*/ 468927 h 6858054"/>
              <a:gd name="connsiteX5573" fmla="*/ 1489170 w 7631184"/>
              <a:gd name="connsiteY5573" fmla="*/ 468927 h 6858054"/>
              <a:gd name="connsiteX5574" fmla="*/ 1440327 w 7631184"/>
              <a:gd name="connsiteY5574" fmla="*/ 459158 h 6858054"/>
              <a:gd name="connsiteX5575" fmla="*/ 1450095 w 7631184"/>
              <a:gd name="connsiteY5575" fmla="*/ 459158 h 6858054"/>
              <a:gd name="connsiteX5576" fmla="*/ 1479401 w 7631184"/>
              <a:gd name="connsiteY5576" fmla="*/ 459158 h 6858054"/>
              <a:gd name="connsiteX5577" fmla="*/ 1489170 w 7631184"/>
              <a:gd name="connsiteY5577" fmla="*/ 459158 h 6858054"/>
              <a:gd name="connsiteX5578" fmla="*/ 1508707 w 7631184"/>
              <a:gd name="connsiteY5578" fmla="*/ 459158 h 6858054"/>
              <a:gd name="connsiteX5579" fmla="*/ 1528244 w 7631184"/>
              <a:gd name="connsiteY5579" fmla="*/ 459158 h 6858054"/>
              <a:gd name="connsiteX5580" fmla="*/ 1577087 w 7631184"/>
              <a:gd name="connsiteY5580" fmla="*/ 468927 h 6858054"/>
              <a:gd name="connsiteX5581" fmla="*/ 1596624 w 7631184"/>
              <a:gd name="connsiteY5581" fmla="*/ 468927 h 6858054"/>
              <a:gd name="connsiteX5582" fmla="*/ 1616162 w 7631184"/>
              <a:gd name="connsiteY5582" fmla="*/ 468927 h 6858054"/>
              <a:gd name="connsiteX5583" fmla="*/ 1635699 w 7631184"/>
              <a:gd name="connsiteY5583" fmla="*/ 468927 h 6858054"/>
              <a:gd name="connsiteX5584" fmla="*/ 1645467 w 7631184"/>
              <a:gd name="connsiteY5584" fmla="*/ 468927 h 6858054"/>
              <a:gd name="connsiteX5585" fmla="*/ 1655236 w 7631184"/>
              <a:gd name="connsiteY5585" fmla="*/ 468927 h 6858054"/>
              <a:gd name="connsiteX5586" fmla="*/ 1674773 w 7631184"/>
              <a:gd name="connsiteY5586" fmla="*/ 468927 h 6858054"/>
              <a:gd name="connsiteX5587" fmla="*/ 1733385 w 7631184"/>
              <a:gd name="connsiteY5587" fmla="*/ 478696 h 6858054"/>
              <a:gd name="connsiteX5588" fmla="*/ 1743154 w 7631184"/>
              <a:gd name="connsiteY5588" fmla="*/ 478696 h 6858054"/>
              <a:gd name="connsiteX5589" fmla="*/ 1831071 w 7631184"/>
              <a:gd name="connsiteY5589" fmla="*/ 498235 h 6858054"/>
              <a:gd name="connsiteX5590" fmla="*/ 1840840 w 7631184"/>
              <a:gd name="connsiteY5590" fmla="*/ 498235 h 6858054"/>
              <a:gd name="connsiteX5591" fmla="*/ 1899451 w 7631184"/>
              <a:gd name="connsiteY5591" fmla="*/ 508004 h 6858054"/>
              <a:gd name="connsiteX5592" fmla="*/ 1918988 w 7631184"/>
              <a:gd name="connsiteY5592" fmla="*/ 508004 h 6858054"/>
              <a:gd name="connsiteX5593" fmla="*/ 1938526 w 7631184"/>
              <a:gd name="connsiteY5593" fmla="*/ 508004 h 6858054"/>
              <a:gd name="connsiteX5594" fmla="*/ 1928757 w 7631184"/>
              <a:gd name="connsiteY5594" fmla="*/ 498235 h 6858054"/>
              <a:gd name="connsiteX5595" fmla="*/ 1918988 w 7631184"/>
              <a:gd name="connsiteY5595" fmla="*/ 498235 h 6858054"/>
              <a:gd name="connsiteX5596" fmla="*/ 1860377 w 7631184"/>
              <a:gd name="connsiteY5596" fmla="*/ 488465 h 6858054"/>
              <a:gd name="connsiteX5597" fmla="*/ 1831071 w 7631184"/>
              <a:gd name="connsiteY5597" fmla="*/ 478696 h 6858054"/>
              <a:gd name="connsiteX5598" fmla="*/ 1834734 w 7631184"/>
              <a:gd name="connsiteY5598" fmla="*/ 478696 h 6858054"/>
              <a:gd name="connsiteX5599" fmla="*/ 1850608 w 7631184"/>
              <a:gd name="connsiteY5599" fmla="*/ 478696 h 6858054"/>
              <a:gd name="connsiteX5600" fmla="*/ 1870145 w 7631184"/>
              <a:gd name="connsiteY5600" fmla="*/ 478696 h 6858054"/>
              <a:gd name="connsiteX5601" fmla="*/ 1879914 w 7631184"/>
              <a:gd name="connsiteY5601" fmla="*/ 488465 h 6858054"/>
              <a:gd name="connsiteX5602" fmla="*/ 1850608 w 7631184"/>
              <a:gd name="connsiteY5602" fmla="*/ 468927 h 6858054"/>
              <a:gd name="connsiteX5603" fmla="*/ 1821302 w 7631184"/>
              <a:gd name="connsiteY5603" fmla="*/ 468927 h 6858054"/>
              <a:gd name="connsiteX5604" fmla="*/ 1811534 w 7631184"/>
              <a:gd name="connsiteY5604" fmla="*/ 468927 h 6858054"/>
              <a:gd name="connsiteX5605" fmla="*/ 1791997 w 7631184"/>
              <a:gd name="connsiteY5605" fmla="*/ 468927 h 6858054"/>
              <a:gd name="connsiteX5606" fmla="*/ 1772459 w 7631184"/>
              <a:gd name="connsiteY5606" fmla="*/ 459158 h 6858054"/>
              <a:gd name="connsiteX5607" fmla="*/ 1752922 w 7631184"/>
              <a:gd name="connsiteY5607" fmla="*/ 459158 h 6858054"/>
              <a:gd name="connsiteX5608" fmla="*/ 1733385 w 7631184"/>
              <a:gd name="connsiteY5608" fmla="*/ 459158 h 6858054"/>
              <a:gd name="connsiteX5609" fmla="*/ 1694310 w 7631184"/>
              <a:gd name="connsiteY5609" fmla="*/ 459158 h 6858054"/>
              <a:gd name="connsiteX5610" fmla="*/ 1635699 w 7631184"/>
              <a:gd name="connsiteY5610" fmla="*/ 449388 h 6858054"/>
              <a:gd name="connsiteX5611" fmla="*/ 1586856 w 7631184"/>
              <a:gd name="connsiteY5611" fmla="*/ 439619 h 6858054"/>
              <a:gd name="connsiteX5612" fmla="*/ 1557550 w 7631184"/>
              <a:gd name="connsiteY5612" fmla="*/ 439619 h 6858054"/>
              <a:gd name="connsiteX5613" fmla="*/ 1538013 w 7631184"/>
              <a:gd name="connsiteY5613" fmla="*/ 439619 h 6858054"/>
              <a:gd name="connsiteX5614" fmla="*/ 1508707 w 7631184"/>
              <a:gd name="connsiteY5614" fmla="*/ 429849 h 6858054"/>
              <a:gd name="connsiteX5615" fmla="*/ 1518475 w 7631184"/>
              <a:gd name="connsiteY5615" fmla="*/ 429849 h 6858054"/>
              <a:gd name="connsiteX5616" fmla="*/ 1538013 w 7631184"/>
              <a:gd name="connsiteY5616" fmla="*/ 429849 h 6858054"/>
              <a:gd name="connsiteX5617" fmla="*/ 1557550 w 7631184"/>
              <a:gd name="connsiteY5617" fmla="*/ 429849 h 6858054"/>
              <a:gd name="connsiteX5618" fmla="*/ 1577087 w 7631184"/>
              <a:gd name="connsiteY5618" fmla="*/ 429849 h 6858054"/>
              <a:gd name="connsiteX5619" fmla="*/ 1586856 w 7631184"/>
              <a:gd name="connsiteY5619" fmla="*/ 429849 h 6858054"/>
              <a:gd name="connsiteX5620" fmla="*/ 1625930 w 7631184"/>
              <a:gd name="connsiteY5620" fmla="*/ 429849 h 6858054"/>
              <a:gd name="connsiteX5621" fmla="*/ 1616162 w 7631184"/>
              <a:gd name="connsiteY5621" fmla="*/ 439619 h 6858054"/>
              <a:gd name="connsiteX5622" fmla="*/ 1625930 w 7631184"/>
              <a:gd name="connsiteY5622" fmla="*/ 439619 h 6858054"/>
              <a:gd name="connsiteX5623" fmla="*/ 1645467 w 7631184"/>
              <a:gd name="connsiteY5623" fmla="*/ 439619 h 6858054"/>
              <a:gd name="connsiteX5624" fmla="*/ 1655236 w 7631184"/>
              <a:gd name="connsiteY5624" fmla="*/ 439619 h 6858054"/>
              <a:gd name="connsiteX5625" fmla="*/ 1665005 w 7631184"/>
              <a:gd name="connsiteY5625" fmla="*/ 449388 h 6858054"/>
              <a:gd name="connsiteX5626" fmla="*/ 1674773 w 7631184"/>
              <a:gd name="connsiteY5626" fmla="*/ 449388 h 6858054"/>
              <a:gd name="connsiteX5627" fmla="*/ 1684542 w 7631184"/>
              <a:gd name="connsiteY5627" fmla="*/ 439619 h 6858054"/>
              <a:gd name="connsiteX5628" fmla="*/ 1713848 w 7631184"/>
              <a:gd name="connsiteY5628" fmla="*/ 449388 h 6858054"/>
              <a:gd name="connsiteX5629" fmla="*/ 1743154 w 7631184"/>
              <a:gd name="connsiteY5629" fmla="*/ 449388 h 6858054"/>
              <a:gd name="connsiteX5630" fmla="*/ 1752922 w 7631184"/>
              <a:gd name="connsiteY5630" fmla="*/ 449388 h 6858054"/>
              <a:gd name="connsiteX5631" fmla="*/ 1772459 w 7631184"/>
              <a:gd name="connsiteY5631" fmla="*/ 449388 h 6858054"/>
              <a:gd name="connsiteX5632" fmla="*/ 1782228 w 7631184"/>
              <a:gd name="connsiteY5632" fmla="*/ 449388 h 6858054"/>
              <a:gd name="connsiteX5633" fmla="*/ 1801765 w 7631184"/>
              <a:gd name="connsiteY5633" fmla="*/ 449388 h 6858054"/>
              <a:gd name="connsiteX5634" fmla="*/ 1801765 w 7631184"/>
              <a:gd name="connsiteY5634" fmla="*/ 459158 h 6858054"/>
              <a:gd name="connsiteX5635" fmla="*/ 1821302 w 7631184"/>
              <a:gd name="connsiteY5635" fmla="*/ 459158 h 6858054"/>
              <a:gd name="connsiteX5636" fmla="*/ 1840840 w 7631184"/>
              <a:gd name="connsiteY5636" fmla="*/ 459158 h 6858054"/>
              <a:gd name="connsiteX5637" fmla="*/ 1879914 w 7631184"/>
              <a:gd name="connsiteY5637" fmla="*/ 468927 h 6858054"/>
              <a:gd name="connsiteX5638" fmla="*/ 1889683 w 7631184"/>
              <a:gd name="connsiteY5638" fmla="*/ 468927 h 6858054"/>
              <a:gd name="connsiteX5639" fmla="*/ 1899451 w 7631184"/>
              <a:gd name="connsiteY5639" fmla="*/ 468927 h 6858054"/>
              <a:gd name="connsiteX5640" fmla="*/ 1918988 w 7631184"/>
              <a:gd name="connsiteY5640" fmla="*/ 468927 h 6858054"/>
              <a:gd name="connsiteX5641" fmla="*/ 1928757 w 7631184"/>
              <a:gd name="connsiteY5641" fmla="*/ 478696 h 6858054"/>
              <a:gd name="connsiteX5642" fmla="*/ 1909220 w 7631184"/>
              <a:gd name="connsiteY5642" fmla="*/ 478696 h 6858054"/>
              <a:gd name="connsiteX5643" fmla="*/ 1899451 w 7631184"/>
              <a:gd name="connsiteY5643" fmla="*/ 478696 h 6858054"/>
              <a:gd name="connsiteX5644" fmla="*/ 1918988 w 7631184"/>
              <a:gd name="connsiteY5644" fmla="*/ 488465 h 6858054"/>
              <a:gd name="connsiteX5645" fmla="*/ 1928757 w 7631184"/>
              <a:gd name="connsiteY5645" fmla="*/ 478696 h 6858054"/>
              <a:gd name="connsiteX5646" fmla="*/ 1987369 w 7631184"/>
              <a:gd name="connsiteY5646" fmla="*/ 488465 h 6858054"/>
              <a:gd name="connsiteX5647" fmla="*/ 2005685 w 7631184"/>
              <a:gd name="connsiteY5647" fmla="*/ 488465 h 6858054"/>
              <a:gd name="connsiteX5648" fmla="*/ 2006906 w 7631184"/>
              <a:gd name="connsiteY5648" fmla="*/ 488465 h 6858054"/>
              <a:gd name="connsiteX5649" fmla="*/ 1997137 w 7631184"/>
              <a:gd name="connsiteY5649" fmla="*/ 478696 h 6858054"/>
              <a:gd name="connsiteX5650" fmla="*/ 1977600 w 7631184"/>
              <a:gd name="connsiteY5650" fmla="*/ 478696 h 6858054"/>
              <a:gd name="connsiteX5651" fmla="*/ 1967832 w 7631184"/>
              <a:gd name="connsiteY5651" fmla="*/ 478696 h 6858054"/>
              <a:gd name="connsiteX5652" fmla="*/ 1938526 w 7631184"/>
              <a:gd name="connsiteY5652" fmla="*/ 468927 h 6858054"/>
              <a:gd name="connsiteX5653" fmla="*/ 1918988 w 7631184"/>
              <a:gd name="connsiteY5653" fmla="*/ 459158 h 6858054"/>
              <a:gd name="connsiteX5654" fmla="*/ 1899451 w 7631184"/>
              <a:gd name="connsiteY5654" fmla="*/ 459158 h 6858054"/>
              <a:gd name="connsiteX5655" fmla="*/ 1850608 w 7631184"/>
              <a:gd name="connsiteY5655" fmla="*/ 449388 h 6858054"/>
              <a:gd name="connsiteX5656" fmla="*/ 1821302 w 7631184"/>
              <a:gd name="connsiteY5656" fmla="*/ 449388 h 6858054"/>
              <a:gd name="connsiteX5657" fmla="*/ 1782228 w 7631184"/>
              <a:gd name="connsiteY5657" fmla="*/ 439619 h 6858054"/>
              <a:gd name="connsiteX5658" fmla="*/ 1733385 w 7631184"/>
              <a:gd name="connsiteY5658" fmla="*/ 429849 h 6858054"/>
              <a:gd name="connsiteX5659" fmla="*/ 1684542 w 7631184"/>
              <a:gd name="connsiteY5659" fmla="*/ 410311 h 6858054"/>
              <a:gd name="connsiteX5660" fmla="*/ 1684542 w 7631184"/>
              <a:gd name="connsiteY5660" fmla="*/ 400542 h 6858054"/>
              <a:gd name="connsiteX5661" fmla="*/ 1674773 w 7631184"/>
              <a:gd name="connsiteY5661" fmla="*/ 400542 h 6858054"/>
              <a:gd name="connsiteX5662" fmla="*/ 1665005 w 7631184"/>
              <a:gd name="connsiteY5662" fmla="*/ 410311 h 6858054"/>
              <a:gd name="connsiteX5663" fmla="*/ 1655236 w 7631184"/>
              <a:gd name="connsiteY5663" fmla="*/ 420080 h 6858054"/>
              <a:gd name="connsiteX5664" fmla="*/ 1635699 w 7631184"/>
              <a:gd name="connsiteY5664" fmla="*/ 410311 h 6858054"/>
              <a:gd name="connsiteX5665" fmla="*/ 1616162 w 7631184"/>
              <a:gd name="connsiteY5665" fmla="*/ 410311 h 6858054"/>
              <a:gd name="connsiteX5666" fmla="*/ 1596624 w 7631184"/>
              <a:gd name="connsiteY5666" fmla="*/ 410311 h 6858054"/>
              <a:gd name="connsiteX5667" fmla="*/ 1586856 w 7631184"/>
              <a:gd name="connsiteY5667" fmla="*/ 410311 h 6858054"/>
              <a:gd name="connsiteX5668" fmla="*/ 1567319 w 7631184"/>
              <a:gd name="connsiteY5668" fmla="*/ 390772 h 6858054"/>
              <a:gd name="connsiteX5669" fmla="*/ 1586856 w 7631184"/>
              <a:gd name="connsiteY5669" fmla="*/ 390772 h 6858054"/>
              <a:gd name="connsiteX5670" fmla="*/ 1625930 w 7631184"/>
              <a:gd name="connsiteY5670" fmla="*/ 390772 h 6858054"/>
              <a:gd name="connsiteX5671" fmla="*/ 1665005 w 7631184"/>
              <a:gd name="connsiteY5671" fmla="*/ 390772 h 6858054"/>
              <a:gd name="connsiteX5672" fmla="*/ 1694310 w 7631184"/>
              <a:gd name="connsiteY5672" fmla="*/ 390772 h 6858054"/>
              <a:gd name="connsiteX5673" fmla="*/ 1723616 w 7631184"/>
              <a:gd name="connsiteY5673" fmla="*/ 390772 h 6858054"/>
              <a:gd name="connsiteX5674" fmla="*/ 1752922 w 7631184"/>
              <a:gd name="connsiteY5674" fmla="*/ 381003 h 6858054"/>
              <a:gd name="connsiteX5675" fmla="*/ 1762691 w 7631184"/>
              <a:gd name="connsiteY5675" fmla="*/ 371234 h 6858054"/>
              <a:gd name="connsiteX5676" fmla="*/ 1772459 w 7631184"/>
              <a:gd name="connsiteY5676" fmla="*/ 371234 h 6858054"/>
              <a:gd name="connsiteX5677" fmla="*/ 1782228 w 7631184"/>
              <a:gd name="connsiteY5677" fmla="*/ 371234 h 6858054"/>
              <a:gd name="connsiteX5678" fmla="*/ 1762691 w 7631184"/>
              <a:gd name="connsiteY5678" fmla="*/ 361464 h 6858054"/>
              <a:gd name="connsiteX5679" fmla="*/ 1733385 w 7631184"/>
              <a:gd name="connsiteY5679" fmla="*/ 361464 h 6858054"/>
              <a:gd name="connsiteX5680" fmla="*/ 1723616 w 7631184"/>
              <a:gd name="connsiteY5680" fmla="*/ 351695 h 6858054"/>
              <a:gd name="connsiteX5681" fmla="*/ 1684542 w 7631184"/>
              <a:gd name="connsiteY5681" fmla="*/ 351695 h 6858054"/>
              <a:gd name="connsiteX5682" fmla="*/ 1665005 w 7631184"/>
              <a:gd name="connsiteY5682" fmla="*/ 341926 h 6858054"/>
              <a:gd name="connsiteX5683" fmla="*/ 1635699 w 7631184"/>
              <a:gd name="connsiteY5683" fmla="*/ 341926 h 6858054"/>
              <a:gd name="connsiteX5684" fmla="*/ 1625930 w 7631184"/>
              <a:gd name="connsiteY5684" fmla="*/ 341926 h 6858054"/>
              <a:gd name="connsiteX5685" fmla="*/ 1625930 w 7631184"/>
              <a:gd name="connsiteY5685" fmla="*/ 332156 h 6858054"/>
              <a:gd name="connsiteX5686" fmla="*/ 1616162 w 7631184"/>
              <a:gd name="connsiteY5686" fmla="*/ 332156 h 6858054"/>
              <a:gd name="connsiteX5687" fmla="*/ 1606393 w 7631184"/>
              <a:gd name="connsiteY5687" fmla="*/ 332156 h 6858054"/>
              <a:gd name="connsiteX5688" fmla="*/ 1586856 w 7631184"/>
              <a:gd name="connsiteY5688" fmla="*/ 332156 h 6858054"/>
              <a:gd name="connsiteX5689" fmla="*/ 1557550 w 7631184"/>
              <a:gd name="connsiteY5689" fmla="*/ 312618 h 6858054"/>
              <a:gd name="connsiteX5690" fmla="*/ 1561213 w 7631184"/>
              <a:gd name="connsiteY5690" fmla="*/ 312618 h 6858054"/>
              <a:gd name="connsiteX5691" fmla="*/ 1567319 w 7631184"/>
              <a:gd name="connsiteY5691" fmla="*/ 312618 h 6858054"/>
              <a:gd name="connsiteX5692" fmla="*/ 1577087 w 7631184"/>
              <a:gd name="connsiteY5692" fmla="*/ 312618 h 6858054"/>
              <a:gd name="connsiteX5693" fmla="*/ 1625930 w 7631184"/>
              <a:gd name="connsiteY5693" fmla="*/ 322387 h 6858054"/>
              <a:gd name="connsiteX5694" fmla="*/ 1635699 w 7631184"/>
              <a:gd name="connsiteY5694" fmla="*/ 322387 h 6858054"/>
              <a:gd name="connsiteX5695" fmla="*/ 1645467 w 7631184"/>
              <a:gd name="connsiteY5695" fmla="*/ 322387 h 6858054"/>
              <a:gd name="connsiteX5696" fmla="*/ 1655236 w 7631184"/>
              <a:gd name="connsiteY5696" fmla="*/ 322387 h 6858054"/>
              <a:gd name="connsiteX5697" fmla="*/ 1684542 w 7631184"/>
              <a:gd name="connsiteY5697" fmla="*/ 332156 h 6858054"/>
              <a:gd name="connsiteX5698" fmla="*/ 1694310 w 7631184"/>
              <a:gd name="connsiteY5698" fmla="*/ 332156 h 6858054"/>
              <a:gd name="connsiteX5699" fmla="*/ 1704079 w 7631184"/>
              <a:gd name="connsiteY5699" fmla="*/ 322387 h 6858054"/>
              <a:gd name="connsiteX5700" fmla="*/ 1694310 w 7631184"/>
              <a:gd name="connsiteY5700" fmla="*/ 322387 h 6858054"/>
              <a:gd name="connsiteX5701" fmla="*/ 1723616 w 7631184"/>
              <a:gd name="connsiteY5701" fmla="*/ 312618 h 6858054"/>
              <a:gd name="connsiteX5702" fmla="*/ 1743154 w 7631184"/>
              <a:gd name="connsiteY5702" fmla="*/ 322387 h 6858054"/>
              <a:gd name="connsiteX5703" fmla="*/ 1752922 w 7631184"/>
              <a:gd name="connsiteY5703" fmla="*/ 312618 h 6858054"/>
              <a:gd name="connsiteX5704" fmla="*/ 1762691 w 7631184"/>
              <a:gd name="connsiteY5704" fmla="*/ 312618 h 6858054"/>
              <a:gd name="connsiteX5705" fmla="*/ 1772459 w 7631184"/>
              <a:gd name="connsiteY5705" fmla="*/ 312618 h 6858054"/>
              <a:gd name="connsiteX5706" fmla="*/ 1762691 w 7631184"/>
              <a:gd name="connsiteY5706" fmla="*/ 302849 h 6858054"/>
              <a:gd name="connsiteX5707" fmla="*/ 1752922 w 7631184"/>
              <a:gd name="connsiteY5707" fmla="*/ 302849 h 6858054"/>
              <a:gd name="connsiteX5708" fmla="*/ 1743154 w 7631184"/>
              <a:gd name="connsiteY5708" fmla="*/ 302849 h 6858054"/>
              <a:gd name="connsiteX5709" fmla="*/ 1733385 w 7631184"/>
              <a:gd name="connsiteY5709" fmla="*/ 302849 h 6858054"/>
              <a:gd name="connsiteX5710" fmla="*/ 1713848 w 7631184"/>
              <a:gd name="connsiteY5710" fmla="*/ 302849 h 6858054"/>
              <a:gd name="connsiteX5711" fmla="*/ 1704079 w 7631184"/>
              <a:gd name="connsiteY5711" fmla="*/ 302849 h 6858054"/>
              <a:gd name="connsiteX5712" fmla="*/ 1655236 w 7631184"/>
              <a:gd name="connsiteY5712" fmla="*/ 293079 h 6858054"/>
              <a:gd name="connsiteX5713" fmla="*/ 1645467 w 7631184"/>
              <a:gd name="connsiteY5713" fmla="*/ 283310 h 6858054"/>
              <a:gd name="connsiteX5714" fmla="*/ 1635699 w 7631184"/>
              <a:gd name="connsiteY5714" fmla="*/ 283310 h 6858054"/>
              <a:gd name="connsiteX5715" fmla="*/ 1625930 w 7631184"/>
              <a:gd name="connsiteY5715" fmla="*/ 283310 h 6858054"/>
              <a:gd name="connsiteX5716" fmla="*/ 1616162 w 7631184"/>
              <a:gd name="connsiteY5716" fmla="*/ 283310 h 6858054"/>
              <a:gd name="connsiteX5717" fmla="*/ 1596624 w 7631184"/>
              <a:gd name="connsiteY5717" fmla="*/ 283310 h 6858054"/>
              <a:gd name="connsiteX5718" fmla="*/ 1577087 w 7631184"/>
              <a:gd name="connsiteY5718" fmla="*/ 283310 h 6858054"/>
              <a:gd name="connsiteX5719" fmla="*/ 1567319 w 7631184"/>
              <a:gd name="connsiteY5719" fmla="*/ 283310 h 6858054"/>
              <a:gd name="connsiteX5720" fmla="*/ 1547781 w 7631184"/>
              <a:gd name="connsiteY5720" fmla="*/ 273541 h 6858054"/>
              <a:gd name="connsiteX5721" fmla="*/ 1508707 w 7631184"/>
              <a:gd name="connsiteY5721" fmla="*/ 263771 h 6858054"/>
              <a:gd name="connsiteX5722" fmla="*/ 1508707 w 7631184"/>
              <a:gd name="connsiteY5722" fmla="*/ 254002 h 6858054"/>
              <a:gd name="connsiteX5723" fmla="*/ 1498938 w 7631184"/>
              <a:gd name="connsiteY5723" fmla="*/ 244233 h 6858054"/>
              <a:gd name="connsiteX5724" fmla="*/ 1489170 w 7631184"/>
              <a:gd name="connsiteY5724" fmla="*/ 234463 h 6858054"/>
              <a:gd name="connsiteX5725" fmla="*/ 1479401 w 7631184"/>
              <a:gd name="connsiteY5725" fmla="*/ 224694 h 6858054"/>
              <a:gd name="connsiteX5726" fmla="*/ 1538013 w 7631184"/>
              <a:gd name="connsiteY5726" fmla="*/ 224694 h 6858054"/>
              <a:gd name="connsiteX5727" fmla="*/ 1577087 w 7631184"/>
              <a:gd name="connsiteY5727" fmla="*/ 224694 h 6858054"/>
              <a:gd name="connsiteX5728" fmla="*/ 1616162 w 7631184"/>
              <a:gd name="connsiteY5728" fmla="*/ 214925 h 6858054"/>
              <a:gd name="connsiteX5729" fmla="*/ 1645467 w 7631184"/>
              <a:gd name="connsiteY5729" fmla="*/ 214925 h 6858054"/>
              <a:gd name="connsiteX5730" fmla="*/ 1628372 w 7631184"/>
              <a:gd name="connsiteY5730" fmla="*/ 214925 h 6858054"/>
              <a:gd name="connsiteX5731" fmla="*/ 1616162 w 7631184"/>
              <a:gd name="connsiteY5731" fmla="*/ 214925 h 6858054"/>
              <a:gd name="connsiteX5732" fmla="*/ 1596624 w 7631184"/>
              <a:gd name="connsiteY5732" fmla="*/ 214925 h 6858054"/>
              <a:gd name="connsiteX5733" fmla="*/ 1586856 w 7631184"/>
              <a:gd name="connsiteY5733" fmla="*/ 205156 h 6858054"/>
              <a:gd name="connsiteX5734" fmla="*/ 1567319 w 7631184"/>
              <a:gd name="connsiteY5734" fmla="*/ 205156 h 6858054"/>
              <a:gd name="connsiteX5735" fmla="*/ 1547781 w 7631184"/>
              <a:gd name="connsiteY5735" fmla="*/ 205156 h 6858054"/>
              <a:gd name="connsiteX5736" fmla="*/ 1547781 w 7631184"/>
              <a:gd name="connsiteY5736" fmla="*/ 195386 h 6858054"/>
              <a:gd name="connsiteX5737" fmla="*/ 1538013 w 7631184"/>
              <a:gd name="connsiteY5737" fmla="*/ 195386 h 6858054"/>
              <a:gd name="connsiteX5738" fmla="*/ 1508707 w 7631184"/>
              <a:gd name="connsiteY5738" fmla="*/ 185617 h 6858054"/>
              <a:gd name="connsiteX5739" fmla="*/ 1498938 w 7631184"/>
              <a:gd name="connsiteY5739" fmla="*/ 185617 h 6858054"/>
              <a:gd name="connsiteX5740" fmla="*/ 1469632 w 7631184"/>
              <a:gd name="connsiteY5740" fmla="*/ 185617 h 6858054"/>
              <a:gd name="connsiteX5741" fmla="*/ 1420789 w 7631184"/>
              <a:gd name="connsiteY5741" fmla="*/ 185617 h 6858054"/>
              <a:gd name="connsiteX5742" fmla="*/ 1401252 w 7631184"/>
              <a:gd name="connsiteY5742" fmla="*/ 185617 h 6858054"/>
              <a:gd name="connsiteX5743" fmla="*/ 1362178 w 7631184"/>
              <a:gd name="connsiteY5743" fmla="*/ 175848 h 6858054"/>
              <a:gd name="connsiteX5744" fmla="*/ 1352409 w 7631184"/>
              <a:gd name="connsiteY5744" fmla="*/ 175848 h 6858054"/>
              <a:gd name="connsiteX5745" fmla="*/ 1323103 w 7631184"/>
              <a:gd name="connsiteY5745" fmla="*/ 175848 h 6858054"/>
              <a:gd name="connsiteX5746" fmla="*/ 1362178 w 7631184"/>
              <a:gd name="connsiteY5746" fmla="*/ 166078 h 6858054"/>
              <a:gd name="connsiteX5747" fmla="*/ 1371946 w 7631184"/>
              <a:gd name="connsiteY5747" fmla="*/ 166078 h 6858054"/>
              <a:gd name="connsiteX5748" fmla="*/ 1381715 w 7631184"/>
              <a:gd name="connsiteY5748" fmla="*/ 166078 h 6858054"/>
              <a:gd name="connsiteX5749" fmla="*/ 1391483 w 7631184"/>
              <a:gd name="connsiteY5749" fmla="*/ 166078 h 6858054"/>
              <a:gd name="connsiteX5750" fmla="*/ 1401252 w 7631184"/>
              <a:gd name="connsiteY5750" fmla="*/ 166078 h 6858054"/>
              <a:gd name="connsiteX5751" fmla="*/ 1420789 w 7631184"/>
              <a:gd name="connsiteY5751" fmla="*/ 166078 h 6858054"/>
              <a:gd name="connsiteX5752" fmla="*/ 1440327 w 7631184"/>
              <a:gd name="connsiteY5752" fmla="*/ 175848 h 6858054"/>
              <a:gd name="connsiteX5753" fmla="*/ 1450095 w 7631184"/>
              <a:gd name="connsiteY5753" fmla="*/ 175848 h 6858054"/>
              <a:gd name="connsiteX5754" fmla="*/ 1459864 w 7631184"/>
              <a:gd name="connsiteY5754" fmla="*/ 175848 h 6858054"/>
              <a:gd name="connsiteX5755" fmla="*/ 1479401 w 7631184"/>
              <a:gd name="connsiteY5755" fmla="*/ 166078 h 6858054"/>
              <a:gd name="connsiteX5756" fmla="*/ 1508707 w 7631184"/>
              <a:gd name="connsiteY5756" fmla="*/ 166078 h 6858054"/>
              <a:gd name="connsiteX5757" fmla="*/ 1528244 w 7631184"/>
              <a:gd name="connsiteY5757" fmla="*/ 166078 h 6858054"/>
              <a:gd name="connsiteX5758" fmla="*/ 1538013 w 7631184"/>
              <a:gd name="connsiteY5758" fmla="*/ 166078 h 6858054"/>
              <a:gd name="connsiteX5759" fmla="*/ 1547781 w 7631184"/>
              <a:gd name="connsiteY5759" fmla="*/ 166078 h 6858054"/>
              <a:gd name="connsiteX5760" fmla="*/ 1577087 w 7631184"/>
              <a:gd name="connsiteY5760" fmla="*/ 166078 h 6858054"/>
              <a:gd name="connsiteX5761" fmla="*/ 1606393 w 7631184"/>
              <a:gd name="connsiteY5761" fmla="*/ 166078 h 6858054"/>
              <a:gd name="connsiteX5762" fmla="*/ 1665005 w 7631184"/>
              <a:gd name="connsiteY5762" fmla="*/ 166078 h 6858054"/>
              <a:gd name="connsiteX5763" fmla="*/ 1713848 w 7631184"/>
              <a:gd name="connsiteY5763" fmla="*/ 175848 h 6858054"/>
              <a:gd name="connsiteX5764" fmla="*/ 1743154 w 7631184"/>
              <a:gd name="connsiteY5764" fmla="*/ 175848 h 6858054"/>
              <a:gd name="connsiteX5765" fmla="*/ 1772459 w 7631184"/>
              <a:gd name="connsiteY5765" fmla="*/ 175848 h 6858054"/>
              <a:gd name="connsiteX5766" fmla="*/ 1791997 w 7631184"/>
              <a:gd name="connsiteY5766" fmla="*/ 175848 h 6858054"/>
              <a:gd name="connsiteX5767" fmla="*/ 1782228 w 7631184"/>
              <a:gd name="connsiteY5767" fmla="*/ 175848 h 6858054"/>
              <a:gd name="connsiteX5768" fmla="*/ 1772459 w 7631184"/>
              <a:gd name="connsiteY5768" fmla="*/ 166078 h 6858054"/>
              <a:gd name="connsiteX5769" fmla="*/ 1733385 w 7631184"/>
              <a:gd name="connsiteY5769" fmla="*/ 166078 h 6858054"/>
              <a:gd name="connsiteX5770" fmla="*/ 1704079 w 7631184"/>
              <a:gd name="connsiteY5770" fmla="*/ 166078 h 6858054"/>
              <a:gd name="connsiteX5771" fmla="*/ 1674773 w 7631184"/>
              <a:gd name="connsiteY5771" fmla="*/ 156309 h 6858054"/>
              <a:gd name="connsiteX5772" fmla="*/ 1679658 w 7631184"/>
              <a:gd name="connsiteY5772" fmla="*/ 156309 h 6858054"/>
              <a:gd name="connsiteX5773" fmla="*/ 1694310 w 7631184"/>
              <a:gd name="connsiteY5773" fmla="*/ 156309 h 6858054"/>
              <a:gd name="connsiteX5774" fmla="*/ 1704079 w 7631184"/>
              <a:gd name="connsiteY5774" fmla="*/ 156309 h 6858054"/>
              <a:gd name="connsiteX5775" fmla="*/ 1723616 w 7631184"/>
              <a:gd name="connsiteY5775" fmla="*/ 156309 h 6858054"/>
              <a:gd name="connsiteX5776" fmla="*/ 1733385 w 7631184"/>
              <a:gd name="connsiteY5776" fmla="*/ 156309 h 6858054"/>
              <a:gd name="connsiteX5777" fmla="*/ 1733385 w 7631184"/>
              <a:gd name="connsiteY5777" fmla="*/ 146540 h 6858054"/>
              <a:gd name="connsiteX5778" fmla="*/ 1713848 w 7631184"/>
              <a:gd name="connsiteY5778" fmla="*/ 136770 h 6858054"/>
              <a:gd name="connsiteX5779" fmla="*/ 1723616 w 7631184"/>
              <a:gd name="connsiteY5779" fmla="*/ 136770 h 6858054"/>
              <a:gd name="connsiteX5780" fmla="*/ 1743154 w 7631184"/>
              <a:gd name="connsiteY5780" fmla="*/ 136770 h 6858054"/>
              <a:gd name="connsiteX5781" fmla="*/ 1762691 w 7631184"/>
              <a:gd name="connsiteY5781" fmla="*/ 146540 h 6858054"/>
              <a:gd name="connsiteX5782" fmla="*/ 1772459 w 7631184"/>
              <a:gd name="connsiteY5782" fmla="*/ 146540 h 6858054"/>
              <a:gd name="connsiteX5783" fmla="*/ 1791997 w 7631184"/>
              <a:gd name="connsiteY5783" fmla="*/ 146540 h 6858054"/>
              <a:gd name="connsiteX5784" fmla="*/ 1801765 w 7631184"/>
              <a:gd name="connsiteY5784" fmla="*/ 156309 h 6858054"/>
              <a:gd name="connsiteX5785" fmla="*/ 1801765 w 7631184"/>
              <a:gd name="connsiteY5785" fmla="*/ 146540 h 6858054"/>
              <a:gd name="connsiteX5786" fmla="*/ 1811534 w 7631184"/>
              <a:gd name="connsiteY5786" fmla="*/ 146540 h 6858054"/>
              <a:gd name="connsiteX5787" fmla="*/ 1821302 w 7631184"/>
              <a:gd name="connsiteY5787" fmla="*/ 156309 h 6858054"/>
              <a:gd name="connsiteX5788" fmla="*/ 1850608 w 7631184"/>
              <a:gd name="connsiteY5788" fmla="*/ 156309 h 6858054"/>
              <a:gd name="connsiteX5789" fmla="*/ 1860377 w 7631184"/>
              <a:gd name="connsiteY5789" fmla="*/ 156309 h 6858054"/>
              <a:gd name="connsiteX5790" fmla="*/ 1889683 w 7631184"/>
              <a:gd name="connsiteY5790" fmla="*/ 166078 h 6858054"/>
              <a:gd name="connsiteX5791" fmla="*/ 1928757 w 7631184"/>
              <a:gd name="connsiteY5791" fmla="*/ 175848 h 6858054"/>
              <a:gd name="connsiteX5792" fmla="*/ 1948294 w 7631184"/>
              <a:gd name="connsiteY5792" fmla="*/ 175848 h 6858054"/>
              <a:gd name="connsiteX5793" fmla="*/ 1958063 w 7631184"/>
              <a:gd name="connsiteY5793" fmla="*/ 175848 h 6858054"/>
              <a:gd name="connsiteX5794" fmla="*/ 1987369 w 7631184"/>
              <a:gd name="connsiteY5794" fmla="*/ 175848 h 6858054"/>
              <a:gd name="connsiteX5795" fmla="*/ 2016675 w 7631184"/>
              <a:gd name="connsiteY5795" fmla="*/ 175848 h 6858054"/>
              <a:gd name="connsiteX5796" fmla="*/ 2026443 w 7631184"/>
              <a:gd name="connsiteY5796" fmla="*/ 185617 h 6858054"/>
              <a:gd name="connsiteX5797" fmla="*/ 2055749 w 7631184"/>
              <a:gd name="connsiteY5797" fmla="*/ 195386 h 6858054"/>
              <a:gd name="connsiteX5798" fmla="*/ 2075286 w 7631184"/>
              <a:gd name="connsiteY5798" fmla="*/ 195386 h 6858054"/>
              <a:gd name="connsiteX5799" fmla="*/ 2104592 w 7631184"/>
              <a:gd name="connsiteY5799" fmla="*/ 195386 h 6858054"/>
              <a:gd name="connsiteX5800" fmla="*/ 2143667 w 7631184"/>
              <a:gd name="connsiteY5800" fmla="*/ 205156 h 6858054"/>
              <a:gd name="connsiteX5801" fmla="*/ 2172972 w 7631184"/>
              <a:gd name="connsiteY5801" fmla="*/ 205156 h 6858054"/>
              <a:gd name="connsiteX5802" fmla="*/ 2182741 w 7631184"/>
              <a:gd name="connsiteY5802" fmla="*/ 214925 h 6858054"/>
              <a:gd name="connsiteX5803" fmla="*/ 2192510 w 7631184"/>
              <a:gd name="connsiteY5803" fmla="*/ 214925 h 6858054"/>
              <a:gd name="connsiteX5804" fmla="*/ 2202278 w 7631184"/>
              <a:gd name="connsiteY5804" fmla="*/ 205156 h 6858054"/>
              <a:gd name="connsiteX5805" fmla="*/ 2192510 w 7631184"/>
              <a:gd name="connsiteY5805" fmla="*/ 195386 h 6858054"/>
              <a:gd name="connsiteX5806" fmla="*/ 2221815 w 7631184"/>
              <a:gd name="connsiteY5806" fmla="*/ 195386 h 6858054"/>
              <a:gd name="connsiteX5807" fmla="*/ 2241353 w 7631184"/>
              <a:gd name="connsiteY5807" fmla="*/ 205156 h 6858054"/>
              <a:gd name="connsiteX5808" fmla="*/ 2260890 w 7631184"/>
              <a:gd name="connsiteY5808" fmla="*/ 205156 h 6858054"/>
              <a:gd name="connsiteX5809" fmla="*/ 2270659 w 7631184"/>
              <a:gd name="connsiteY5809" fmla="*/ 214925 h 6858054"/>
              <a:gd name="connsiteX5810" fmla="*/ 2309733 w 7631184"/>
              <a:gd name="connsiteY5810" fmla="*/ 214925 h 6858054"/>
              <a:gd name="connsiteX5811" fmla="*/ 2319502 w 7631184"/>
              <a:gd name="connsiteY5811" fmla="*/ 214925 h 6858054"/>
              <a:gd name="connsiteX5812" fmla="*/ 2329270 w 7631184"/>
              <a:gd name="connsiteY5812" fmla="*/ 214925 h 6858054"/>
              <a:gd name="connsiteX5813" fmla="*/ 2348807 w 7631184"/>
              <a:gd name="connsiteY5813" fmla="*/ 214925 h 6858054"/>
              <a:gd name="connsiteX5814" fmla="*/ 2367124 w 7631184"/>
              <a:gd name="connsiteY5814" fmla="*/ 214925 h 6858054"/>
              <a:gd name="connsiteX5815" fmla="*/ 2368345 w 7631184"/>
              <a:gd name="connsiteY5815" fmla="*/ 214925 h 6858054"/>
              <a:gd name="connsiteX5816" fmla="*/ 2378113 w 7631184"/>
              <a:gd name="connsiteY5816" fmla="*/ 214925 h 6858054"/>
              <a:gd name="connsiteX5817" fmla="*/ 2387882 w 7631184"/>
              <a:gd name="connsiteY5817" fmla="*/ 214925 h 6858054"/>
              <a:gd name="connsiteX5818" fmla="*/ 2407419 w 7631184"/>
              <a:gd name="connsiteY5818" fmla="*/ 224694 h 6858054"/>
              <a:gd name="connsiteX5819" fmla="*/ 2368345 w 7631184"/>
              <a:gd name="connsiteY5819" fmla="*/ 205156 h 6858054"/>
              <a:gd name="connsiteX5820" fmla="*/ 2329270 w 7631184"/>
              <a:gd name="connsiteY5820" fmla="*/ 205156 h 6858054"/>
              <a:gd name="connsiteX5821" fmla="*/ 2309733 w 7631184"/>
              <a:gd name="connsiteY5821" fmla="*/ 195386 h 6858054"/>
              <a:gd name="connsiteX5822" fmla="*/ 2290196 w 7631184"/>
              <a:gd name="connsiteY5822" fmla="*/ 195386 h 6858054"/>
              <a:gd name="connsiteX5823" fmla="*/ 2270659 w 7631184"/>
              <a:gd name="connsiteY5823" fmla="*/ 195386 h 6858054"/>
              <a:gd name="connsiteX5824" fmla="*/ 2251121 w 7631184"/>
              <a:gd name="connsiteY5824" fmla="*/ 185617 h 6858054"/>
              <a:gd name="connsiteX5825" fmla="*/ 2241353 w 7631184"/>
              <a:gd name="connsiteY5825" fmla="*/ 185617 h 6858054"/>
              <a:gd name="connsiteX5826" fmla="*/ 2231584 w 7631184"/>
              <a:gd name="connsiteY5826" fmla="*/ 185617 h 6858054"/>
              <a:gd name="connsiteX5827" fmla="*/ 2212047 w 7631184"/>
              <a:gd name="connsiteY5827" fmla="*/ 175848 h 6858054"/>
              <a:gd name="connsiteX5828" fmla="*/ 2172972 w 7631184"/>
              <a:gd name="connsiteY5828" fmla="*/ 175848 h 6858054"/>
              <a:gd name="connsiteX5829" fmla="*/ 2153435 w 7631184"/>
              <a:gd name="connsiteY5829" fmla="*/ 166078 h 6858054"/>
              <a:gd name="connsiteX5830" fmla="*/ 2143667 w 7631184"/>
              <a:gd name="connsiteY5830" fmla="*/ 166078 h 6858054"/>
              <a:gd name="connsiteX5831" fmla="*/ 2133898 w 7631184"/>
              <a:gd name="connsiteY5831" fmla="*/ 166078 h 6858054"/>
              <a:gd name="connsiteX5832" fmla="*/ 2094824 w 7631184"/>
              <a:gd name="connsiteY5832" fmla="*/ 166078 h 6858054"/>
              <a:gd name="connsiteX5833" fmla="*/ 2075286 w 7631184"/>
              <a:gd name="connsiteY5833" fmla="*/ 156309 h 6858054"/>
              <a:gd name="connsiteX5834" fmla="*/ 2045980 w 7631184"/>
              <a:gd name="connsiteY5834" fmla="*/ 156309 h 6858054"/>
              <a:gd name="connsiteX5835" fmla="*/ 1997137 w 7631184"/>
              <a:gd name="connsiteY5835" fmla="*/ 146540 h 6858054"/>
              <a:gd name="connsiteX5836" fmla="*/ 2016675 w 7631184"/>
              <a:gd name="connsiteY5836" fmla="*/ 146540 h 6858054"/>
              <a:gd name="connsiteX5837" fmla="*/ 2036212 w 7631184"/>
              <a:gd name="connsiteY5837" fmla="*/ 146540 h 6858054"/>
              <a:gd name="connsiteX5838" fmla="*/ 2026443 w 7631184"/>
              <a:gd name="connsiteY5838" fmla="*/ 146540 h 6858054"/>
              <a:gd name="connsiteX5839" fmla="*/ 1977600 w 7631184"/>
              <a:gd name="connsiteY5839" fmla="*/ 136770 h 6858054"/>
              <a:gd name="connsiteX5840" fmla="*/ 2026443 w 7631184"/>
              <a:gd name="connsiteY5840" fmla="*/ 136770 h 6858054"/>
              <a:gd name="connsiteX5841" fmla="*/ 2045980 w 7631184"/>
              <a:gd name="connsiteY5841" fmla="*/ 146540 h 6858054"/>
              <a:gd name="connsiteX5842" fmla="*/ 2065518 w 7631184"/>
              <a:gd name="connsiteY5842" fmla="*/ 146540 h 6858054"/>
              <a:gd name="connsiteX5843" fmla="*/ 2075286 w 7631184"/>
              <a:gd name="connsiteY5843" fmla="*/ 136770 h 6858054"/>
              <a:gd name="connsiteX5844" fmla="*/ 2036212 w 7631184"/>
              <a:gd name="connsiteY5844" fmla="*/ 127001 h 6858054"/>
              <a:gd name="connsiteX5845" fmla="*/ 1997137 w 7631184"/>
              <a:gd name="connsiteY5845" fmla="*/ 127001 h 6858054"/>
              <a:gd name="connsiteX5846" fmla="*/ 1987369 w 7631184"/>
              <a:gd name="connsiteY5846" fmla="*/ 117232 h 6858054"/>
              <a:gd name="connsiteX5847" fmla="*/ 1997137 w 7631184"/>
              <a:gd name="connsiteY5847" fmla="*/ 117232 h 6858054"/>
              <a:gd name="connsiteX5848" fmla="*/ 1977600 w 7631184"/>
              <a:gd name="connsiteY5848" fmla="*/ 107462 h 6858054"/>
              <a:gd name="connsiteX5849" fmla="*/ 1967832 w 7631184"/>
              <a:gd name="connsiteY5849" fmla="*/ 107462 h 6858054"/>
              <a:gd name="connsiteX5850" fmla="*/ 1948294 w 7631184"/>
              <a:gd name="connsiteY5850" fmla="*/ 107462 h 6858054"/>
              <a:gd name="connsiteX5851" fmla="*/ 1948294 w 7631184"/>
              <a:gd name="connsiteY5851" fmla="*/ 97693 h 6858054"/>
              <a:gd name="connsiteX5852" fmla="*/ 1951958 w 7631184"/>
              <a:gd name="connsiteY5852" fmla="*/ 97693 h 6858054"/>
              <a:gd name="connsiteX5853" fmla="*/ 1958063 w 7631184"/>
              <a:gd name="connsiteY5853" fmla="*/ 97693 h 6858054"/>
              <a:gd name="connsiteX5854" fmla="*/ 1967832 w 7631184"/>
              <a:gd name="connsiteY5854" fmla="*/ 97693 h 6858054"/>
              <a:gd name="connsiteX5855" fmla="*/ 1977600 w 7631184"/>
              <a:gd name="connsiteY5855" fmla="*/ 97693 h 6858054"/>
              <a:gd name="connsiteX5856" fmla="*/ 1987369 w 7631184"/>
              <a:gd name="connsiteY5856" fmla="*/ 97693 h 6858054"/>
              <a:gd name="connsiteX5857" fmla="*/ 1997137 w 7631184"/>
              <a:gd name="connsiteY5857" fmla="*/ 97693 h 6858054"/>
              <a:gd name="connsiteX5858" fmla="*/ 1977600 w 7631184"/>
              <a:gd name="connsiteY5858" fmla="*/ 87924 h 6858054"/>
              <a:gd name="connsiteX5859" fmla="*/ 1967832 w 7631184"/>
              <a:gd name="connsiteY5859" fmla="*/ 87924 h 6858054"/>
              <a:gd name="connsiteX5860" fmla="*/ 1938526 w 7631184"/>
              <a:gd name="connsiteY5860" fmla="*/ 78155 h 6858054"/>
              <a:gd name="connsiteX5861" fmla="*/ 1909220 w 7631184"/>
              <a:gd name="connsiteY5861" fmla="*/ 78155 h 6858054"/>
              <a:gd name="connsiteX5862" fmla="*/ 1889683 w 7631184"/>
              <a:gd name="connsiteY5862" fmla="*/ 68385 h 6858054"/>
              <a:gd name="connsiteX5863" fmla="*/ 1879914 w 7631184"/>
              <a:gd name="connsiteY5863" fmla="*/ 68385 h 6858054"/>
              <a:gd name="connsiteX5864" fmla="*/ 1870145 w 7631184"/>
              <a:gd name="connsiteY5864" fmla="*/ 58616 h 6858054"/>
              <a:gd name="connsiteX5865" fmla="*/ 1879914 w 7631184"/>
              <a:gd name="connsiteY5865" fmla="*/ 58616 h 6858054"/>
              <a:gd name="connsiteX5866" fmla="*/ 1889683 w 7631184"/>
              <a:gd name="connsiteY5866" fmla="*/ 58616 h 6858054"/>
              <a:gd name="connsiteX5867" fmla="*/ 1909220 w 7631184"/>
              <a:gd name="connsiteY5867" fmla="*/ 68385 h 6858054"/>
              <a:gd name="connsiteX5868" fmla="*/ 1918988 w 7631184"/>
              <a:gd name="connsiteY5868" fmla="*/ 68385 h 6858054"/>
              <a:gd name="connsiteX5869" fmla="*/ 1928757 w 7631184"/>
              <a:gd name="connsiteY5869" fmla="*/ 68385 h 6858054"/>
              <a:gd name="connsiteX5870" fmla="*/ 1938526 w 7631184"/>
              <a:gd name="connsiteY5870" fmla="*/ 68385 h 6858054"/>
              <a:gd name="connsiteX5871" fmla="*/ 1948294 w 7631184"/>
              <a:gd name="connsiteY5871" fmla="*/ 68385 h 6858054"/>
              <a:gd name="connsiteX5872" fmla="*/ 1958063 w 7631184"/>
              <a:gd name="connsiteY5872" fmla="*/ 68385 h 6858054"/>
              <a:gd name="connsiteX5873" fmla="*/ 1967832 w 7631184"/>
              <a:gd name="connsiteY5873" fmla="*/ 68385 h 6858054"/>
              <a:gd name="connsiteX5874" fmla="*/ 1977600 w 7631184"/>
              <a:gd name="connsiteY5874" fmla="*/ 68385 h 6858054"/>
              <a:gd name="connsiteX5875" fmla="*/ 1987369 w 7631184"/>
              <a:gd name="connsiteY5875" fmla="*/ 68385 h 6858054"/>
              <a:gd name="connsiteX5876" fmla="*/ 1997137 w 7631184"/>
              <a:gd name="connsiteY5876" fmla="*/ 78155 h 6858054"/>
              <a:gd name="connsiteX5877" fmla="*/ 2006906 w 7631184"/>
              <a:gd name="connsiteY5877" fmla="*/ 78155 h 6858054"/>
              <a:gd name="connsiteX5878" fmla="*/ 2026443 w 7631184"/>
              <a:gd name="connsiteY5878" fmla="*/ 78155 h 6858054"/>
              <a:gd name="connsiteX5879" fmla="*/ 2045980 w 7631184"/>
              <a:gd name="connsiteY5879" fmla="*/ 78155 h 6858054"/>
              <a:gd name="connsiteX5880" fmla="*/ 2065518 w 7631184"/>
              <a:gd name="connsiteY5880" fmla="*/ 78155 h 6858054"/>
              <a:gd name="connsiteX5881" fmla="*/ 2075286 w 7631184"/>
              <a:gd name="connsiteY5881" fmla="*/ 87924 h 6858054"/>
              <a:gd name="connsiteX5882" fmla="*/ 2104592 w 7631184"/>
              <a:gd name="connsiteY5882" fmla="*/ 87924 h 6858054"/>
              <a:gd name="connsiteX5883" fmla="*/ 2114361 w 7631184"/>
              <a:gd name="connsiteY5883" fmla="*/ 87924 h 6858054"/>
              <a:gd name="connsiteX5884" fmla="*/ 2153435 w 7631184"/>
              <a:gd name="connsiteY5884" fmla="*/ 97693 h 6858054"/>
              <a:gd name="connsiteX5885" fmla="*/ 2163204 w 7631184"/>
              <a:gd name="connsiteY5885" fmla="*/ 97693 h 6858054"/>
              <a:gd name="connsiteX5886" fmla="*/ 2172972 w 7631184"/>
              <a:gd name="connsiteY5886" fmla="*/ 97693 h 6858054"/>
              <a:gd name="connsiteX5887" fmla="*/ 2182741 w 7631184"/>
              <a:gd name="connsiteY5887" fmla="*/ 97693 h 6858054"/>
              <a:gd name="connsiteX5888" fmla="*/ 2192510 w 7631184"/>
              <a:gd name="connsiteY5888" fmla="*/ 107462 h 6858054"/>
              <a:gd name="connsiteX5889" fmla="*/ 2192510 w 7631184"/>
              <a:gd name="connsiteY5889" fmla="*/ 117232 h 6858054"/>
              <a:gd name="connsiteX5890" fmla="*/ 2182741 w 7631184"/>
              <a:gd name="connsiteY5890" fmla="*/ 107462 h 6858054"/>
              <a:gd name="connsiteX5891" fmla="*/ 2172972 w 7631184"/>
              <a:gd name="connsiteY5891" fmla="*/ 107462 h 6858054"/>
              <a:gd name="connsiteX5892" fmla="*/ 2153435 w 7631184"/>
              <a:gd name="connsiteY5892" fmla="*/ 107462 h 6858054"/>
              <a:gd name="connsiteX5893" fmla="*/ 2124129 w 7631184"/>
              <a:gd name="connsiteY5893" fmla="*/ 97693 h 6858054"/>
              <a:gd name="connsiteX5894" fmla="*/ 2114361 w 7631184"/>
              <a:gd name="connsiteY5894" fmla="*/ 97693 h 6858054"/>
              <a:gd name="connsiteX5895" fmla="*/ 2114361 w 7631184"/>
              <a:gd name="connsiteY5895" fmla="*/ 107462 h 6858054"/>
              <a:gd name="connsiteX5896" fmla="*/ 2094824 w 7631184"/>
              <a:gd name="connsiteY5896" fmla="*/ 97693 h 6858054"/>
              <a:gd name="connsiteX5897" fmla="*/ 2085055 w 7631184"/>
              <a:gd name="connsiteY5897" fmla="*/ 97693 h 6858054"/>
              <a:gd name="connsiteX5898" fmla="*/ 2075286 w 7631184"/>
              <a:gd name="connsiteY5898" fmla="*/ 97693 h 6858054"/>
              <a:gd name="connsiteX5899" fmla="*/ 2055749 w 7631184"/>
              <a:gd name="connsiteY5899" fmla="*/ 87924 h 6858054"/>
              <a:gd name="connsiteX5900" fmla="*/ 2036212 w 7631184"/>
              <a:gd name="connsiteY5900" fmla="*/ 87924 h 6858054"/>
              <a:gd name="connsiteX5901" fmla="*/ 2055749 w 7631184"/>
              <a:gd name="connsiteY5901" fmla="*/ 97693 h 6858054"/>
              <a:gd name="connsiteX5902" fmla="*/ 2075286 w 7631184"/>
              <a:gd name="connsiteY5902" fmla="*/ 107462 h 6858054"/>
              <a:gd name="connsiteX5903" fmla="*/ 2085055 w 7631184"/>
              <a:gd name="connsiteY5903" fmla="*/ 107462 h 6858054"/>
              <a:gd name="connsiteX5904" fmla="*/ 2094824 w 7631184"/>
              <a:gd name="connsiteY5904" fmla="*/ 107462 h 6858054"/>
              <a:gd name="connsiteX5905" fmla="*/ 2114361 w 7631184"/>
              <a:gd name="connsiteY5905" fmla="*/ 107462 h 6858054"/>
              <a:gd name="connsiteX5906" fmla="*/ 2163204 w 7631184"/>
              <a:gd name="connsiteY5906" fmla="*/ 127001 h 6858054"/>
              <a:gd name="connsiteX5907" fmla="*/ 2182741 w 7631184"/>
              <a:gd name="connsiteY5907" fmla="*/ 127001 h 6858054"/>
              <a:gd name="connsiteX5908" fmla="*/ 2192510 w 7631184"/>
              <a:gd name="connsiteY5908" fmla="*/ 127001 h 6858054"/>
              <a:gd name="connsiteX5909" fmla="*/ 2202278 w 7631184"/>
              <a:gd name="connsiteY5909" fmla="*/ 136770 h 6858054"/>
              <a:gd name="connsiteX5910" fmla="*/ 2251121 w 7631184"/>
              <a:gd name="connsiteY5910" fmla="*/ 146540 h 6858054"/>
              <a:gd name="connsiteX5911" fmla="*/ 2280427 w 7631184"/>
              <a:gd name="connsiteY5911" fmla="*/ 146540 h 6858054"/>
              <a:gd name="connsiteX5912" fmla="*/ 2290196 w 7631184"/>
              <a:gd name="connsiteY5912" fmla="*/ 146540 h 6858054"/>
              <a:gd name="connsiteX5913" fmla="*/ 2309733 w 7631184"/>
              <a:gd name="connsiteY5913" fmla="*/ 156309 h 6858054"/>
              <a:gd name="connsiteX5914" fmla="*/ 2329270 w 7631184"/>
              <a:gd name="connsiteY5914" fmla="*/ 156309 h 6858054"/>
              <a:gd name="connsiteX5915" fmla="*/ 2339039 w 7631184"/>
              <a:gd name="connsiteY5915" fmla="*/ 156309 h 6858054"/>
              <a:gd name="connsiteX5916" fmla="*/ 2348807 w 7631184"/>
              <a:gd name="connsiteY5916" fmla="*/ 166078 h 6858054"/>
              <a:gd name="connsiteX5917" fmla="*/ 2378113 w 7631184"/>
              <a:gd name="connsiteY5917" fmla="*/ 175848 h 6858054"/>
              <a:gd name="connsiteX5918" fmla="*/ 2397650 w 7631184"/>
              <a:gd name="connsiteY5918" fmla="*/ 175848 h 6858054"/>
              <a:gd name="connsiteX5919" fmla="*/ 2426956 w 7631184"/>
              <a:gd name="connsiteY5919" fmla="*/ 185617 h 6858054"/>
              <a:gd name="connsiteX5920" fmla="*/ 2446494 w 7631184"/>
              <a:gd name="connsiteY5920" fmla="*/ 185617 h 6858054"/>
              <a:gd name="connsiteX5921" fmla="*/ 2456262 w 7631184"/>
              <a:gd name="connsiteY5921" fmla="*/ 185617 h 6858054"/>
              <a:gd name="connsiteX5922" fmla="*/ 2475799 w 7631184"/>
              <a:gd name="connsiteY5922" fmla="*/ 185617 h 6858054"/>
              <a:gd name="connsiteX5923" fmla="*/ 2456262 w 7631184"/>
              <a:gd name="connsiteY5923" fmla="*/ 175848 h 6858054"/>
              <a:gd name="connsiteX5924" fmla="*/ 2436725 w 7631184"/>
              <a:gd name="connsiteY5924" fmla="*/ 166078 h 6858054"/>
              <a:gd name="connsiteX5925" fmla="*/ 2368345 w 7631184"/>
              <a:gd name="connsiteY5925" fmla="*/ 146540 h 6858054"/>
              <a:gd name="connsiteX5926" fmla="*/ 2329270 w 7631184"/>
              <a:gd name="connsiteY5926" fmla="*/ 136770 h 6858054"/>
              <a:gd name="connsiteX5927" fmla="*/ 2339039 w 7631184"/>
              <a:gd name="connsiteY5927" fmla="*/ 136770 h 6858054"/>
              <a:gd name="connsiteX5928" fmla="*/ 2348807 w 7631184"/>
              <a:gd name="connsiteY5928" fmla="*/ 136770 h 6858054"/>
              <a:gd name="connsiteX5929" fmla="*/ 2339039 w 7631184"/>
              <a:gd name="connsiteY5929" fmla="*/ 127001 h 6858054"/>
              <a:gd name="connsiteX5930" fmla="*/ 2309733 w 7631184"/>
              <a:gd name="connsiteY5930" fmla="*/ 117232 h 6858054"/>
              <a:gd name="connsiteX5931" fmla="*/ 2339039 w 7631184"/>
              <a:gd name="connsiteY5931" fmla="*/ 117232 h 6858054"/>
              <a:gd name="connsiteX5932" fmla="*/ 2358576 w 7631184"/>
              <a:gd name="connsiteY5932" fmla="*/ 127001 h 6858054"/>
              <a:gd name="connsiteX5933" fmla="*/ 2378113 w 7631184"/>
              <a:gd name="connsiteY5933" fmla="*/ 127001 h 6858054"/>
              <a:gd name="connsiteX5934" fmla="*/ 2397650 w 7631184"/>
              <a:gd name="connsiteY5934" fmla="*/ 127001 h 6858054"/>
              <a:gd name="connsiteX5935" fmla="*/ 2417188 w 7631184"/>
              <a:gd name="connsiteY5935" fmla="*/ 136770 h 6858054"/>
              <a:gd name="connsiteX5936" fmla="*/ 2436725 w 7631184"/>
              <a:gd name="connsiteY5936" fmla="*/ 146540 h 6858054"/>
              <a:gd name="connsiteX5937" fmla="*/ 2456262 w 7631184"/>
              <a:gd name="connsiteY5937" fmla="*/ 146540 h 6858054"/>
              <a:gd name="connsiteX5938" fmla="*/ 2466031 w 7631184"/>
              <a:gd name="connsiteY5938" fmla="*/ 146540 h 6858054"/>
              <a:gd name="connsiteX5939" fmla="*/ 2485568 w 7631184"/>
              <a:gd name="connsiteY5939" fmla="*/ 156309 h 6858054"/>
              <a:gd name="connsiteX5940" fmla="*/ 2495337 w 7631184"/>
              <a:gd name="connsiteY5940" fmla="*/ 146540 h 6858054"/>
              <a:gd name="connsiteX5941" fmla="*/ 2475799 w 7631184"/>
              <a:gd name="connsiteY5941" fmla="*/ 136770 h 6858054"/>
              <a:gd name="connsiteX5942" fmla="*/ 2397650 w 7631184"/>
              <a:gd name="connsiteY5942" fmla="*/ 127001 h 6858054"/>
              <a:gd name="connsiteX5943" fmla="*/ 2368345 w 7631184"/>
              <a:gd name="connsiteY5943" fmla="*/ 117232 h 6858054"/>
              <a:gd name="connsiteX5944" fmla="*/ 2358576 w 7631184"/>
              <a:gd name="connsiteY5944" fmla="*/ 117232 h 6858054"/>
              <a:gd name="connsiteX5945" fmla="*/ 2339039 w 7631184"/>
              <a:gd name="connsiteY5945" fmla="*/ 107462 h 6858054"/>
              <a:gd name="connsiteX5946" fmla="*/ 2309733 w 7631184"/>
              <a:gd name="connsiteY5946" fmla="*/ 107462 h 6858054"/>
              <a:gd name="connsiteX5947" fmla="*/ 2290196 w 7631184"/>
              <a:gd name="connsiteY5947" fmla="*/ 107462 h 6858054"/>
              <a:gd name="connsiteX5948" fmla="*/ 2270659 w 7631184"/>
              <a:gd name="connsiteY5948" fmla="*/ 107462 h 6858054"/>
              <a:gd name="connsiteX5949" fmla="*/ 2260890 w 7631184"/>
              <a:gd name="connsiteY5949" fmla="*/ 97693 h 6858054"/>
              <a:gd name="connsiteX5950" fmla="*/ 2251121 w 7631184"/>
              <a:gd name="connsiteY5950" fmla="*/ 97693 h 6858054"/>
              <a:gd name="connsiteX5951" fmla="*/ 2221815 w 7631184"/>
              <a:gd name="connsiteY5951" fmla="*/ 97693 h 6858054"/>
              <a:gd name="connsiteX5952" fmla="*/ 2143667 w 7631184"/>
              <a:gd name="connsiteY5952" fmla="*/ 78155 h 6858054"/>
              <a:gd name="connsiteX5953" fmla="*/ 2124129 w 7631184"/>
              <a:gd name="connsiteY5953" fmla="*/ 68385 h 6858054"/>
              <a:gd name="connsiteX5954" fmla="*/ 2104592 w 7631184"/>
              <a:gd name="connsiteY5954" fmla="*/ 68385 h 6858054"/>
              <a:gd name="connsiteX5955" fmla="*/ 2094824 w 7631184"/>
              <a:gd name="connsiteY5955" fmla="*/ 68385 h 6858054"/>
              <a:gd name="connsiteX5956" fmla="*/ 2085055 w 7631184"/>
              <a:gd name="connsiteY5956" fmla="*/ 68385 h 6858054"/>
              <a:gd name="connsiteX5957" fmla="*/ 2075286 w 7631184"/>
              <a:gd name="connsiteY5957" fmla="*/ 58616 h 6858054"/>
              <a:gd name="connsiteX5958" fmla="*/ 2045980 w 7631184"/>
              <a:gd name="connsiteY5958" fmla="*/ 58616 h 6858054"/>
              <a:gd name="connsiteX5959" fmla="*/ 2026443 w 7631184"/>
              <a:gd name="connsiteY5959" fmla="*/ 48846 h 6858054"/>
              <a:gd name="connsiteX5960" fmla="*/ 1977600 w 7631184"/>
              <a:gd name="connsiteY5960" fmla="*/ 39077 h 6858054"/>
              <a:gd name="connsiteX5961" fmla="*/ 1958063 w 7631184"/>
              <a:gd name="connsiteY5961" fmla="*/ 29308 h 6858054"/>
              <a:gd name="connsiteX5962" fmla="*/ 1938526 w 7631184"/>
              <a:gd name="connsiteY5962" fmla="*/ 19539 h 6858054"/>
              <a:gd name="connsiteX5963" fmla="*/ 1909220 w 7631184"/>
              <a:gd name="connsiteY5963" fmla="*/ 19539 h 6858054"/>
              <a:gd name="connsiteX5964" fmla="*/ 1889683 w 7631184"/>
              <a:gd name="connsiteY5964" fmla="*/ 19539 h 6858054"/>
              <a:gd name="connsiteX5965" fmla="*/ 1870145 w 7631184"/>
              <a:gd name="connsiteY5965" fmla="*/ 9769 h 6858054"/>
              <a:gd name="connsiteX5966" fmla="*/ 1860377 w 7631184"/>
              <a:gd name="connsiteY5966" fmla="*/ 9769 h 6858054"/>
              <a:gd name="connsiteX5967" fmla="*/ 1876251 w 7631184"/>
              <a:gd name="connsiteY5967" fmla="*/ 6106 h 6858054"/>
              <a:gd name="connsiteX5968" fmla="*/ 1850608 w 7631184"/>
              <a:gd name="connsiteY5968" fmla="*/ 0 h 6858054"/>
              <a:gd name="connsiteX5969" fmla="*/ 1860377 w 7631184"/>
              <a:gd name="connsiteY5969" fmla="*/ 9769 h 6858054"/>
              <a:gd name="connsiteX5970" fmla="*/ 1850608 w 7631184"/>
              <a:gd name="connsiteY5970" fmla="*/ 9769 h 6858054"/>
              <a:gd name="connsiteX5971" fmla="*/ 1840840 w 7631184"/>
              <a:gd name="connsiteY5971" fmla="*/ 9769 h 6858054"/>
              <a:gd name="connsiteX5972" fmla="*/ 1850608 w 7631184"/>
              <a:gd name="connsiteY5972" fmla="*/ 0 h 685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Lst>
            <a:rect l="l" t="t" r="r" b="b"/>
            <a:pathLst>
              <a:path w="7631184" h="6858054">
                <a:moveTo>
                  <a:pt x="5406383" y="6613821"/>
                </a:moveTo>
                <a:lnTo>
                  <a:pt x="5406383" y="6613822"/>
                </a:lnTo>
                <a:cubicBezTo>
                  <a:pt x="5411267" y="6618706"/>
                  <a:pt x="5416151" y="6623591"/>
                  <a:pt x="5416151" y="6623591"/>
                </a:cubicBezTo>
                <a:cubicBezTo>
                  <a:pt x="5416151" y="6623591"/>
                  <a:pt x="5416151" y="6623591"/>
                  <a:pt x="5406383" y="6613822"/>
                </a:cubicBezTo>
                <a:close/>
                <a:moveTo>
                  <a:pt x="5469879" y="6413551"/>
                </a:moveTo>
                <a:lnTo>
                  <a:pt x="5474763" y="6418435"/>
                </a:lnTo>
                <a:cubicBezTo>
                  <a:pt x="5474763" y="6428205"/>
                  <a:pt x="5474763" y="6428205"/>
                  <a:pt x="5474763" y="6428205"/>
                </a:cubicBezTo>
                <a:cubicBezTo>
                  <a:pt x="5474763" y="6423320"/>
                  <a:pt x="5472321" y="6418435"/>
                  <a:pt x="5469879" y="6413551"/>
                </a:cubicBezTo>
                <a:close/>
                <a:moveTo>
                  <a:pt x="5180322" y="6051994"/>
                </a:moveTo>
                <a:lnTo>
                  <a:pt x="5180484" y="6052086"/>
                </a:lnTo>
                <a:cubicBezTo>
                  <a:pt x="5181705" y="6054529"/>
                  <a:pt x="5181705" y="6056971"/>
                  <a:pt x="5181705" y="6056971"/>
                </a:cubicBezTo>
                <a:close/>
                <a:moveTo>
                  <a:pt x="5064481" y="5949509"/>
                </a:moveTo>
                <a:cubicBezTo>
                  <a:pt x="5064481" y="5949509"/>
                  <a:pt x="5074250" y="5949509"/>
                  <a:pt x="5074250" y="5959278"/>
                </a:cubicBezTo>
                <a:cubicBezTo>
                  <a:pt x="5064481" y="5949509"/>
                  <a:pt x="5064481" y="5949509"/>
                  <a:pt x="5064481" y="5949509"/>
                </a:cubicBezTo>
                <a:close/>
                <a:moveTo>
                  <a:pt x="4898415" y="5949509"/>
                </a:moveTo>
                <a:cubicBezTo>
                  <a:pt x="4908184" y="5949509"/>
                  <a:pt x="4908184" y="5959278"/>
                  <a:pt x="4908184" y="5959278"/>
                </a:cubicBezTo>
                <a:cubicBezTo>
                  <a:pt x="4908184" y="5969047"/>
                  <a:pt x="4898415" y="5959278"/>
                  <a:pt x="4898415" y="5949509"/>
                </a:cubicBezTo>
                <a:close/>
                <a:moveTo>
                  <a:pt x="4732349" y="5763892"/>
                </a:moveTo>
                <a:cubicBezTo>
                  <a:pt x="4742117" y="5773661"/>
                  <a:pt x="4742117" y="5773661"/>
                  <a:pt x="4742117" y="5773661"/>
                </a:cubicBezTo>
                <a:cubicBezTo>
                  <a:pt x="4732349" y="5763892"/>
                  <a:pt x="4732349" y="5763892"/>
                  <a:pt x="4732349" y="5763892"/>
                </a:cubicBezTo>
                <a:close/>
                <a:moveTo>
                  <a:pt x="4400216" y="5373119"/>
                </a:moveTo>
                <a:cubicBezTo>
                  <a:pt x="4400216" y="5373119"/>
                  <a:pt x="4409985" y="5373119"/>
                  <a:pt x="4409985" y="5382889"/>
                </a:cubicBezTo>
                <a:cubicBezTo>
                  <a:pt x="4400216" y="5382889"/>
                  <a:pt x="4400216" y="5373119"/>
                  <a:pt x="4400216" y="5373119"/>
                </a:cubicBezTo>
                <a:close/>
                <a:moveTo>
                  <a:pt x="5171936" y="5187503"/>
                </a:moveTo>
                <a:lnTo>
                  <a:pt x="5174378" y="5189945"/>
                </a:lnTo>
                <a:cubicBezTo>
                  <a:pt x="5176820" y="5192387"/>
                  <a:pt x="5176820" y="5192387"/>
                  <a:pt x="5171936" y="5187503"/>
                </a:cubicBezTo>
                <a:close/>
                <a:moveTo>
                  <a:pt x="4841973" y="4528617"/>
                </a:moveTo>
                <a:lnTo>
                  <a:pt x="4843467" y="4529296"/>
                </a:lnTo>
                <a:lnTo>
                  <a:pt x="4843574" y="4529531"/>
                </a:lnTo>
                <a:close/>
                <a:moveTo>
                  <a:pt x="4810498" y="4493882"/>
                </a:moveTo>
                <a:cubicBezTo>
                  <a:pt x="4810498" y="4493882"/>
                  <a:pt x="4830035" y="4513420"/>
                  <a:pt x="4839803" y="4523190"/>
                </a:cubicBezTo>
                <a:cubicBezTo>
                  <a:pt x="4839803" y="4523190"/>
                  <a:pt x="4839803" y="4525632"/>
                  <a:pt x="4841024" y="4528074"/>
                </a:cubicBezTo>
                <a:lnTo>
                  <a:pt x="4841973" y="4528617"/>
                </a:lnTo>
                <a:lnTo>
                  <a:pt x="4830035" y="4523190"/>
                </a:lnTo>
                <a:cubicBezTo>
                  <a:pt x="4820266" y="4513420"/>
                  <a:pt x="4820266" y="4503651"/>
                  <a:pt x="4810498" y="4493882"/>
                </a:cubicBezTo>
                <a:close/>
                <a:moveTo>
                  <a:pt x="7008435" y="4405958"/>
                </a:moveTo>
                <a:cubicBezTo>
                  <a:pt x="7018204" y="4415727"/>
                  <a:pt x="7027972" y="4425497"/>
                  <a:pt x="7018204" y="4425497"/>
                </a:cubicBezTo>
                <a:cubicBezTo>
                  <a:pt x="7018204" y="4425497"/>
                  <a:pt x="7018204" y="4415727"/>
                  <a:pt x="7008435" y="4415727"/>
                </a:cubicBezTo>
                <a:cubicBezTo>
                  <a:pt x="7008435" y="4415727"/>
                  <a:pt x="7008435" y="4405958"/>
                  <a:pt x="7008435" y="4405958"/>
                </a:cubicBezTo>
                <a:close/>
                <a:moveTo>
                  <a:pt x="6441856" y="4210572"/>
                </a:moveTo>
                <a:lnTo>
                  <a:pt x="6441856" y="4210572"/>
                </a:lnTo>
                <a:cubicBezTo>
                  <a:pt x="6446740" y="4215456"/>
                  <a:pt x="6446740" y="4215456"/>
                  <a:pt x="6443077" y="4211793"/>
                </a:cubicBezTo>
                <a:close/>
                <a:moveTo>
                  <a:pt x="6285558" y="4161725"/>
                </a:moveTo>
                <a:cubicBezTo>
                  <a:pt x="6285558" y="4161725"/>
                  <a:pt x="6285558" y="4161725"/>
                  <a:pt x="6295327" y="4171495"/>
                </a:cubicBezTo>
                <a:cubicBezTo>
                  <a:pt x="6295327" y="4171495"/>
                  <a:pt x="6295327" y="4171495"/>
                  <a:pt x="6285558" y="4171495"/>
                </a:cubicBezTo>
                <a:cubicBezTo>
                  <a:pt x="6285558" y="4171495"/>
                  <a:pt x="6285558" y="4171495"/>
                  <a:pt x="6285558" y="4161725"/>
                </a:cubicBezTo>
                <a:close/>
                <a:moveTo>
                  <a:pt x="6511213" y="4151956"/>
                </a:moveTo>
                <a:lnTo>
                  <a:pt x="6518784" y="4151956"/>
                </a:lnTo>
                <a:cubicBezTo>
                  <a:pt x="6520005" y="4151956"/>
                  <a:pt x="6520005" y="4151956"/>
                  <a:pt x="6520005" y="4151956"/>
                </a:cubicBezTo>
                <a:cubicBezTo>
                  <a:pt x="6520005" y="4156841"/>
                  <a:pt x="6517563" y="4156841"/>
                  <a:pt x="6513899" y="4154398"/>
                </a:cubicBezTo>
                <a:close/>
                <a:moveTo>
                  <a:pt x="6226946" y="4151956"/>
                </a:moveTo>
                <a:cubicBezTo>
                  <a:pt x="6226946" y="4151956"/>
                  <a:pt x="6226946" y="4161725"/>
                  <a:pt x="6236715" y="4161725"/>
                </a:cubicBezTo>
                <a:cubicBezTo>
                  <a:pt x="6236715" y="4161725"/>
                  <a:pt x="6236715" y="4161725"/>
                  <a:pt x="6226946" y="4161725"/>
                </a:cubicBezTo>
                <a:cubicBezTo>
                  <a:pt x="6226946" y="4161725"/>
                  <a:pt x="6226946" y="4151956"/>
                  <a:pt x="6226946" y="4151956"/>
                </a:cubicBezTo>
                <a:close/>
                <a:moveTo>
                  <a:pt x="6510236" y="4151068"/>
                </a:moveTo>
                <a:lnTo>
                  <a:pt x="6511213" y="4151956"/>
                </a:lnTo>
                <a:lnTo>
                  <a:pt x="6510236" y="4151956"/>
                </a:lnTo>
                <a:close/>
                <a:moveTo>
                  <a:pt x="6207409" y="4122648"/>
                </a:moveTo>
                <a:cubicBezTo>
                  <a:pt x="6236715" y="4142187"/>
                  <a:pt x="6256252" y="4151956"/>
                  <a:pt x="6256252" y="4142187"/>
                </a:cubicBezTo>
                <a:cubicBezTo>
                  <a:pt x="6266021" y="4142187"/>
                  <a:pt x="6285558" y="4161725"/>
                  <a:pt x="6285558" y="4171495"/>
                </a:cubicBezTo>
                <a:cubicBezTo>
                  <a:pt x="6295327" y="4171495"/>
                  <a:pt x="6295327" y="4171495"/>
                  <a:pt x="6295327" y="4181264"/>
                </a:cubicBezTo>
                <a:cubicBezTo>
                  <a:pt x="6305095" y="4181264"/>
                  <a:pt x="6305095" y="4191033"/>
                  <a:pt x="6305095" y="4191033"/>
                </a:cubicBezTo>
                <a:cubicBezTo>
                  <a:pt x="6305095" y="4191033"/>
                  <a:pt x="6314864" y="4191033"/>
                  <a:pt x="6314864" y="4191033"/>
                </a:cubicBezTo>
                <a:cubicBezTo>
                  <a:pt x="6314864" y="4191033"/>
                  <a:pt x="6324632" y="4200803"/>
                  <a:pt x="6324632" y="4200803"/>
                </a:cubicBezTo>
                <a:cubicBezTo>
                  <a:pt x="6324632" y="4210572"/>
                  <a:pt x="6324632" y="4210572"/>
                  <a:pt x="6334401" y="4200803"/>
                </a:cubicBezTo>
                <a:cubicBezTo>
                  <a:pt x="6334401" y="4200803"/>
                  <a:pt x="6344170" y="4220341"/>
                  <a:pt x="6344170" y="4220341"/>
                </a:cubicBezTo>
                <a:cubicBezTo>
                  <a:pt x="6344170" y="4230110"/>
                  <a:pt x="6353938" y="4239880"/>
                  <a:pt x="6353938" y="4239880"/>
                </a:cubicBezTo>
                <a:cubicBezTo>
                  <a:pt x="6344170" y="4239880"/>
                  <a:pt x="6344170" y="4239880"/>
                  <a:pt x="6334401" y="4230110"/>
                </a:cubicBezTo>
                <a:cubicBezTo>
                  <a:pt x="6334401" y="4230110"/>
                  <a:pt x="6324632" y="4220341"/>
                  <a:pt x="6324632" y="4220341"/>
                </a:cubicBezTo>
                <a:cubicBezTo>
                  <a:pt x="6314864" y="4220341"/>
                  <a:pt x="6314864" y="4210572"/>
                  <a:pt x="6314864" y="4210572"/>
                </a:cubicBezTo>
                <a:cubicBezTo>
                  <a:pt x="6314864" y="4210572"/>
                  <a:pt x="6305095" y="4210572"/>
                  <a:pt x="6295327" y="4200803"/>
                </a:cubicBezTo>
                <a:cubicBezTo>
                  <a:pt x="6295327" y="4200803"/>
                  <a:pt x="6305095" y="4210572"/>
                  <a:pt x="6305095" y="4210572"/>
                </a:cubicBezTo>
                <a:cubicBezTo>
                  <a:pt x="6314864" y="4220341"/>
                  <a:pt x="6305095" y="4220341"/>
                  <a:pt x="6295327" y="4210572"/>
                </a:cubicBezTo>
                <a:cubicBezTo>
                  <a:pt x="6295327" y="4200803"/>
                  <a:pt x="6285558" y="4200803"/>
                  <a:pt x="6285558" y="4200803"/>
                </a:cubicBezTo>
                <a:cubicBezTo>
                  <a:pt x="6285558" y="4200803"/>
                  <a:pt x="6285558" y="4191033"/>
                  <a:pt x="6285558" y="4191033"/>
                </a:cubicBezTo>
                <a:cubicBezTo>
                  <a:pt x="6275789" y="4191033"/>
                  <a:pt x="6266021" y="4181264"/>
                  <a:pt x="6256252" y="4171495"/>
                </a:cubicBezTo>
                <a:cubicBezTo>
                  <a:pt x="6256252" y="4171495"/>
                  <a:pt x="6246483" y="4161725"/>
                  <a:pt x="6246483" y="4161725"/>
                </a:cubicBezTo>
                <a:cubicBezTo>
                  <a:pt x="6246483" y="4161725"/>
                  <a:pt x="6246483" y="4151956"/>
                  <a:pt x="6246483" y="4151956"/>
                </a:cubicBezTo>
                <a:cubicBezTo>
                  <a:pt x="6236715" y="4151956"/>
                  <a:pt x="6207409" y="4132417"/>
                  <a:pt x="6207409" y="4122648"/>
                </a:cubicBezTo>
                <a:close/>
                <a:moveTo>
                  <a:pt x="5953425" y="4122648"/>
                </a:moveTo>
                <a:cubicBezTo>
                  <a:pt x="5963194" y="4122648"/>
                  <a:pt x="5963194" y="4122648"/>
                  <a:pt x="5963194" y="4122648"/>
                </a:cubicBezTo>
                <a:cubicBezTo>
                  <a:pt x="5972962" y="4132417"/>
                  <a:pt x="5972962" y="4132417"/>
                  <a:pt x="5963194" y="4132417"/>
                </a:cubicBezTo>
                <a:cubicBezTo>
                  <a:pt x="5963194" y="4122648"/>
                  <a:pt x="5953425" y="4122648"/>
                  <a:pt x="5953425" y="4122648"/>
                </a:cubicBezTo>
                <a:close/>
                <a:moveTo>
                  <a:pt x="3159602" y="4122648"/>
                </a:moveTo>
                <a:cubicBezTo>
                  <a:pt x="3159602" y="4122648"/>
                  <a:pt x="3159602" y="4122648"/>
                  <a:pt x="3169371" y="4122648"/>
                </a:cubicBezTo>
                <a:cubicBezTo>
                  <a:pt x="3169371" y="4122648"/>
                  <a:pt x="3169371" y="4122648"/>
                  <a:pt x="3179139" y="4132417"/>
                </a:cubicBezTo>
                <a:cubicBezTo>
                  <a:pt x="3179139" y="4132417"/>
                  <a:pt x="3188908" y="4142187"/>
                  <a:pt x="3188908" y="4151956"/>
                </a:cubicBezTo>
                <a:cubicBezTo>
                  <a:pt x="3218214" y="4171495"/>
                  <a:pt x="3267057" y="4239880"/>
                  <a:pt x="3257288" y="4239880"/>
                </a:cubicBezTo>
                <a:cubicBezTo>
                  <a:pt x="3257288" y="4239880"/>
                  <a:pt x="3188908" y="4161725"/>
                  <a:pt x="3179139" y="4151956"/>
                </a:cubicBezTo>
                <a:cubicBezTo>
                  <a:pt x="3179139" y="4151956"/>
                  <a:pt x="3169371" y="4142187"/>
                  <a:pt x="3169371" y="4142187"/>
                </a:cubicBezTo>
                <a:cubicBezTo>
                  <a:pt x="3169371" y="4132417"/>
                  <a:pt x="3159602" y="4132417"/>
                  <a:pt x="3159602" y="4122648"/>
                </a:cubicBezTo>
                <a:close/>
                <a:moveTo>
                  <a:pt x="6573122" y="4081281"/>
                </a:moveTo>
                <a:lnTo>
                  <a:pt x="6578616" y="4083571"/>
                </a:lnTo>
                <a:cubicBezTo>
                  <a:pt x="6578616" y="4083571"/>
                  <a:pt x="6576174" y="4083571"/>
                  <a:pt x="6573732" y="4082350"/>
                </a:cubicBezTo>
                <a:close/>
                <a:moveTo>
                  <a:pt x="4888646" y="4044494"/>
                </a:moveTo>
                <a:cubicBezTo>
                  <a:pt x="4888646" y="4044494"/>
                  <a:pt x="4898415" y="4054263"/>
                  <a:pt x="4908184" y="4064032"/>
                </a:cubicBezTo>
                <a:cubicBezTo>
                  <a:pt x="4908184" y="4064032"/>
                  <a:pt x="4917952" y="4073801"/>
                  <a:pt x="4917952" y="4083571"/>
                </a:cubicBezTo>
                <a:cubicBezTo>
                  <a:pt x="4917952" y="4083571"/>
                  <a:pt x="4927721" y="4093340"/>
                  <a:pt x="4937490" y="4103109"/>
                </a:cubicBezTo>
                <a:cubicBezTo>
                  <a:pt x="4937490" y="4112879"/>
                  <a:pt x="4947258" y="4122648"/>
                  <a:pt x="4957027" y="4132417"/>
                </a:cubicBezTo>
                <a:cubicBezTo>
                  <a:pt x="4957027" y="4142187"/>
                  <a:pt x="4976564" y="4161725"/>
                  <a:pt x="4986333" y="4171495"/>
                </a:cubicBezTo>
                <a:cubicBezTo>
                  <a:pt x="4986333" y="4181264"/>
                  <a:pt x="5005870" y="4200803"/>
                  <a:pt x="5005870" y="4210572"/>
                </a:cubicBezTo>
                <a:cubicBezTo>
                  <a:pt x="5015638" y="4220341"/>
                  <a:pt x="5025407" y="4230110"/>
                  <a:pt x="5025407" y="4239880"/>
                </a:cubicBezTo>
                <a:cubicBezTo>
                  <a:pt x="5035176" y="4239880"/>
                  <a:pt x="5035176" y="4249649"/>
                  <a:pt x="5035176" y="4249649"/>
                </a:cubicBezTo>
                <a:cubicBezTo>
                  <a:pt x="5035176" y="4249649"/>
                  <a:pt x="5044944" y="4259418"/>
                  <a:pt x="5054713" y="4278957"/>
                </a:cubicBezTo>
                <a:cubicBezTo>
                  <a:pt x="5074250" y="4298496"/>
                  <a:pt x="5142630" y="4405958"/>
                  <a:pt x="5162168" y="4445035"/>
                </a:cubicBezTo>
                <a:cubicBezTo>
                  <a:pt x="5171936" y="4454805"/>
                  <a:pt x="5181705" y="4464574"/>
                  <a:pt x="5181705" y="4474343"/>
                </a:cubicBezTo>
                <a:cubicBezTo>
                  <a:pt x="5191473" y="4484112"/>
                  <a:pt x="5191473" y="4493882"/>
                  <a:pt x="5201242" y="4493882"/>
                </a:cubicBezTo>
                <a:cubicBezTo>
                  <a:pt x="5201242" y="4503651"/>
                  <a:pt x="5211011" y="4513420"/>
                  <a:pt x="5211011" y="4523190"/>
                </a:cubicBezTo>
                <a:cubicBezTo>
                  <a:pt x="5220779" y="4523190"/>
                  <a:pt x="5220779" y="4532959"/>
                  <a:pt x="5230548" y="4542728"/>
                </a:cubicBezTo>
                <a:cubicBezTo>
                  <a:pt x="5230548" y="4542728"/>
                  <a:pt x="5230548" y="4542728"/>
                  <a:pt x="5230548" y="4552498"/>
                </a:cubicBezTo>
                <a:cubicBezTo>
                  <a:pt x="5230548" y="4562267"/>
                  <a:pt x="5220779" y="4542728"/>
                  <a:pt x="5201242" y="4523190"/>
                </a:cubicBezTo>
                <a:cubicBezTo>
                  <a:pt x="5201242" y="4513420"/>
                  <a:pt x="5191473" y="4503651"/>
                  <a:pt x="5191473" y="4493882"/>
                </a:cubicBezTo>
                <a:cubicBezTo>
                  <a:pt x="5181705" y="4493882"/>
                  <a:pt x="5181705" y="4484112"/>
                  <a:pt x="5181705" y="4484112"/>
                </a:cubicBezTo>
                <a:cubicBezTo>
                  <a:pt x="5181705" y="4474343"/>
                  <a:pt x="5171936" y="4474343"/>
                  <a:pt x="5171936" y="4474343"/>
                </a:cubicBezTo>
                <a:cubicBezTo>
                  <a:pt x="5162168" y="4464574"/>
                  <a:pt x="5132862" y="4425497"/>
                  <a:pt x="5132862" y="4415727"/>
                </a:cubicBezTo>
                <a:cubicBezTo>
                  <a:pt x="5132862" y="4415727"/>
                  <a:pt x="5132862" y="4405958"/>
                  <a:pt x="5123093" y="4405958"/>
                </a:cubicBezTo>
                <a:cubicBezTo>
                  <a:pt x="5113325" y="4396189"/>
                  <a:pt x="5113325" y="4386419"/>
                  <a:pt x="5084019" y="4337573"/>
                </a:cubicBezTo>
                <a:cubicBezTo>
                  <a:pt x="5074250" y="4327804"/>
                  <a:pt x="5064481" y="4308265"/>
                  <a:pt x="5064481" y="4308265"/>
                </a:cubicBezTo>
                <a:cubicBezTo>
                  <a:pt x="5064481" y="4308265"/>
                  <a:pt x="5054713" y="4298496"/>
                  <a:pt x="5054713" y="4288726"/>
                </a:cubicBezTo>
                <a:cubicBezTo>
                  <a:pt x="5044944" y="4278957"/>
                  <a:pt x="5025407" y="4249649"/>
                  <a:pt x="4996101" y="4210572"/>
                </a:cubicBezTo>
                <a:cubicBezTo>
                  <a:pt x="4986333" y="4200803"/>
                  <a:pt x="4986333" y="4191033"/>
                  <a:pt x="4986333" y="4191033"/>
                </a:cubicBezTo>
                <a:cubicBezTo>
                  <a:pt x="4986333" y="4181264"/>
                  <a:pt x="4976564" y="4181264"/>
                  <a:pt x="4976564" y="4181264"/>
                </a:cubicBezTo>
                <a:cubicBezTo>
                  <a:pt x="4976564" y="4181264"/>
                  <a:pt x="4976564" y="4171495"/>
                  <a:pt x="4966795" y="4171495"/>
                </a:cubicBezTo>
                <a:cubicBezTo>
                  <a:pt x="4966795" y="4171495"/>
                  <a:pt x="4966795" y="4161725"/>
                  <a:pt x="4957027" y="4151956"/>
                </a:cubicBezTo>
                <a:cubicBezTo>
                  <a:pt x="4947258" y="4142187"/>
                  <a:pt x="4917952" y="4103109"/>
                  <a:pt x="4917952" y="4093340"/>
                </a:cubicBezTo>
                <a:cubicBezTo>
                  <a:pt x="4917952" y="4093340"/>
                  <a:pt x="4908184" y="4083571"/>
                  <a:pt x="4898415" y="4073801"/>
                </a:cubicBezTo>
                <a:cubicBezTo>
                  <a:pt x="4898415" y="4064032"/>
                  <a:pt x="4888646" y="4054263"/>
                  <a:pt x="4888646" y="4044494"/>
                </a:cubicBezTo>
                <a:close/>
                <a:moveTo>
                  <a:pt x="7115890" y="4034724"/>
                </a:moveTo>
                <a:cubicBezTo>
                  <a:pt x="7115890" y="4034724"/>
                  <a:pt x="7115890" y="4044494"/>
                  <a:pt x="7125658" y="4044494"/>
                </a:cubicBezTo>
                <a:cubicBezTo>
                  <a:pt x="7125658" y="4054263"/>
                  <a:pt x="7125658" y="4054263"/>
                  <a:pt x="7125658" y="4054263"/>
                </a:cubicBezTo>
                <a:cubicBezTo>
                  <a:pt x="7115890" y="4044494"/>
                  <a:pt x="7115890" y="4034724"/>
                  <a:pt x="7115890" y="4034724"/>
                </a:cubicBezTo>
                <a:close/>
                <a:moveTo>
                  <a:pt x="6852137" y="3995647"/>
                </a:moveTo>
                <a:cubicBezTo>
                  <a:pt x="6861906" y="3995647"/>
                  <a:pt x="6861906" y="4005416"/>
                  <a:pt x="6881443" y="4015186"/>
                </a:cubicBezTo>
                <a:cubicBezTo>
                  <a:pt x="6891212" y="4024955"/>
                  <a:pt x="6891212" y="4024955"/>
                  <a:pt x="6891212" y="4024955"/>
                </a:cubicBezTo>
                <a:cubicBezTo>
                  <a:pt x="6891212" y="4024955"/>
                  <a:pt x="6891212" y="4024955"/>
                  <a:pt x="6891212" y="4034724"/>
                </a:cubicBezTo>
                <a:cubicBezTo>
                  <a:pt x="6891212" y="4044494"/>
                  <a:pt x="6891212" y="4034724"/>
                  <a:pt x="6881443" y="4034724"/>
                </a:cubicBezTo>
                <a:cubicBezTo>
                  <a:pt x="6881443" y="4024955"/>
                  <a:pt x="6871675" y="4015186"/>
                  <a:pt x="6861906" y="4015186"/>
                </a:cubicBezTo>
                <a:cubicBezTo>
                  <a:pt x="6861906" y="4005416"/>
                  <a:pt x="6852137" y="4005416"/>
                  <a:pt x="6852137" y="3995647"/>
                </a:cubicBezTo>
                <a:close/>
                <a:moveTo>
                  <a:pt x="6764220" y="3985878"/>
                </a:moveTo>
                <a:cubicBezTo>
                  <a:pt x="6764220" y="3985878"/>
                  <a:pt x="6773988" y="3985878"/>
                  <a:pt x="6773988" y="3985878"/>
                </a:cubicBezTo>
                <a:cubicBezTo>
                  <a:pt x="6773988" y="3985878"/>
                  <a:pt x="6773988" y="3995647"/>
                  <a:pt x="6783757" y="4005416"/>
                </a:cubicBezTo>
                <a:cubicBezTo>
                  <a:pt x="6793526" y="4015186"/>
                  <a:pt x="6793526" y="4015186"/>
                  <a:pt x="6783757" y="4015186"/>
                </a:cubicBezTo>
                <a:cubicBezTo>
                  <a:pt x="6783757" y="4005416"/>
                  <a:pt x="6773988" y="4005416"/>
                  <a:pt x="6773988" y="4005416"/>
                </a:cubicBezTo>
                <a:cubicBezTo>
                  <a:pt x="6764220" y="3995647"/>
                  <a:pt x="6764220" y="3985878"/>
                  <a:pt x="6764220" y="3985878"/>
                </a:cubicBezTo>
                <a:close/>
                <a:moveTo>
                  <a:pt x="6832600" y="3976108"/>
                </a:moveTo>
                <a:cubicBezTo>
                  <a:pt x="6832600" y="3976108"/>
                  <a:pt x="6842369" y="3976108"/>
                  <a:pt x="6842369" y="3976108"/>
                </a:cubicBezTo>
                <a:cubicBezTo>
                  <a:pt x="6842369" y="3976108"/>
                  <a:pt x="6842369" y="3985878"/>
                  <a:pt x="6852137" y="3985878"/>
                </a:cubicBezTo>
                <a:cubicBezTo>
                  <a:pt x="6852137" y="3985878"/>
                  <a:pt x="6852137" y="3995647"/>
                  <a:pt x="6852137" y="3995647"/>
                </a:cubicBezTo>
                <a:cubicBezTo>
                  <a:pt x="6842369" y="3995647"/>
                  <a:pt x="6832600" y="3985878"/>
                  <a:pt x="6832600" y="3976108"/>
                </a:cubicBezTo>
                <a:close/>
                <a:moveTo>
                  <a:pt x="5621292" y="3956570"/>
                </a:moveTo>
                <a:cubicBezTo>
                  <a:pt x="5621292" y="3956570"/>
                  <a:pt x="5621292" y="3956570"/>
                  <a:pt x="5631061" y="3956570"/>
                </a:cubicBezTo>
                <a:cubicBezTo>
                  <a:pt x="5640830" y="3966339"/>
                  <a:pt x="5640830" y="3966339"/>
                  <a:pt x="5640830" y="3966339"/>
                </a:cubicBezTo>
                <a:cubicBezTo>
                  <a:pt x="5631061" y="3966339"/>
                  <a:pt x="5631061" y="3966339"/>
                  <a:pt x="5621292" y="3956570"/>
                </a:cubicBezTo>
                <a:close/>
                <a:moveTo>
                  <a:pt x="6914827" y="3944167"/>
                </a:moveTo>
                <a:lnTo>
                  <a:pt x="6920518" y="3946800"/>
                </a:lnTo>
                <a:cubicBezTo>
                  <a:pt x="6920518" y="3946800"/>
                  <a:pt x="6918076" y="3946800"/>
                  <a:pt x="6915634" y="3945579"/>
                </a:cubicBezTo>
                <a:close/>
                <a:moveTo>
                  <a:pt x="6881443" y="3907723"/>
                </a:moveTo>
                <a:cubicBezTo>
                  <a:pt x="6891212" y="3917493"/>
                  <a:pt x="6891212" y="3917493"/>
                  <a:pt x="6891212" y="3917493"/>
                </a:cubicBezTo>
                <a:cubicBezTo>
                  <a:pt x="6900980" y="3927262"/>
                  <a:pt x="6910749" y="3937031"/>
                  <a:pt x="6910749" y="3937031"/>
                </a:cubicBezTo>
                <a:lnTo>
                  <a:pt x="6914827" y="3944167"/>
                </a:lnTo>
                <a:lnTo>
                  <a:pt x="6910291" y="3942068"/>
                </a:lnTo>
                <a:cubicBezTo>
                  <a:pt x="6897928" y="3933368"/>
                  <a:pt x="6881443" y="3915050"/>
                  <a:pt x="6881443" y="3907723"/>
                </a:cubicBezTo>
                <a:close/>
                <a:moveTo>
                  <a:pt x="6422318" y="3862899"/>
                </a:moveTo>
                <a:lnTo>
                  <a:pt x="6432087" y="3868646"/>
                </a:lnTo>
                <a:cubicBezTo>
                  <a:pt x="6432087" y="3868646"/>
                  <a:pt x="6432087" y="3868646"/>
                  <a:pt x="6422318" y="3868646"/>
                </a:cubicBezTo>
                <a:cubicBezTo>
                  <a:pt x="6422318" y="3868646"/>
                  <a:pt x="6422318" y="3866204"/>
                  <a:pt x="6422318" y="3863762"/>
                </a:cubicBezTo>
                <a:close/>
                <a:moveTo>
                  <a:pt x="6920518" y="3858877"/>
                </a:moveTo>
                <a:cubicBezTo>
                  <a:pt x="6930286" y="3858877"/>
                  <a:pt x="6940055" y="3868646"/>
                  <a:pt x="6940055" y="3868646"/>
                </a:cubicBezTo>
                <a:cubicBezTo>
                  <a:pt x="6940055" y="3868646"/>
                  <a:pt x="6940055" y="3868646"/>
                  <a:pt x="6930286" y="3868646"/>
                </a:cubicBezTo>
                <a:cubicBezTo>
                  <a:pt x="6930286" y="3868646"/>
                  <a:pt x="6940055" y="3878415"/>
                  <a:pt x="6940055" y="3878415"/>
                </a:cubicBezTo>
                <a:cubicBezTo>
                  <a:pt x="6949823" y="3888185"/>
                  <a:pt x="6949823" y="3888185"/>
                  <a:pt x="6949823" y="3888185"/>
                </a:cubicBezTo>
                <a:cubicBezTo>
                  <a:pt x="6949823" y="3897954"/>
                  <a:pt x="6949823" y="3888185"/>
                  <a:pt x="6940055" y="3888185"/>
                </a:cubicBezTo>
                <a:cubicBezTo>
                  <a:pt x="6940055" y="3878415"/>
                  <a:pt x="6930286" y="3878415"/>
                  <a:pt x="6930286" y="3878415"/>
                </a:cubicBezTo>
                <a:cubicBezTo>
                  <a:pt x="6930286" y="3878415"/>
                  <a:pt x="6930286" y="3868646"/>
                  <a:pt x="6920518" y="3868646"/>
                </a:cubicBezTo>
                <a:cubicBezTo>
                  <a:pt x="6920518" y="3868646"/>
                  <a:pt x="6920518" y="3858877"/>
                  <a:pt x="6920518" y="3858877"/>
                </a:cubicBezTo>
                <a:close/>
                <a:moveTo>
                  <a:pt x="6373475" y="3855946"/>
                </a:moveTo>
                <a:lnTo>
                  <a:pt x="6375918" y="3857656"/>
                </a:lnTo>
                <a:cubicBezTo>
                  <a:pt x="6378360" y="3858877"/>
                  <a:pt x="6378360" y="3858877"/>
                  <a:pt x="6373475" y="3858877"/>
                </a:cubicBezTo>
                <a:close/>
                <a:moveTo>
                  <a:pt x="6910749" y="3849107"/>
                </a:moveTo>
                <a:cubicBezTo>
                  <a:pt x="6910749" y="3849107"/>
                  <a:pt x="6910749" y="3849107"/>
                  <a:pt x="6920518" y="3858877"/>
                </a:cubicBezTo>
                <a:cubicBezTo>
                  <a:pt x="6920518" y="3858877"/>
                  <a:pt x="6910749" y="3858877"/>
                  <a:pt x="6910749" y="3849107"/>
                </a:cubicBezTo>
                <a:close/>
                <a:moveTo>
                  <a:pt x="6903902" y="3844451"/>
                </a:moveTo>
                <a:lnTo>
                  <a:pt x="6910749" y="3849107"/>
                </a:lnTo>
                <a:cubicBezTo>
                  <a:pt x="6910749" y="3849107"/>
                  <a:pt x="6908307" y="3849107"/>
                  <a:pt x="6905865" y="3847886"/>
                </a:cubicBezTo>
                <a:close/>
                <a:moveTo>
                  <a:pt x="6861906" y="3839338"/>
                </a:moveTo>
                <a:cubicBezTo>
                  <a:pt x="6861906" y="3849107"/>
                  <a:pt x="6871675" y="3849107"/>
                  <a:pt x="6871675" y="3849107"/>
                </a:cubicBezTo>
                <a:cubicBezTo>
                  <a:pt x="6881443" y="3849107"/>
                  <a:pt x="6891212" y="3858877"/>
                  <a:pt x="6891212" y="3868646"/>
                </a:cubicBezTo>
                <a:cubicBezTo>
                  <a:pt x="6891212" y="3868646"/>
                  <a:pt x="6891212" y="3878415"/>
                  <a:pt x="6900980" y="3878415"/>
                </a:cubicBezTo>
                <a:cubicBezTo>
                  <a:pt x="6900980" y="3888185"/>
                  <a:pt x="6900980" y="3888185"/>
                  <a:pt x="6900980" y="3888185"/>
                </a:cubicBezTo>
                <a:cubicBezTo>
                  <a:pt x="6900980" y="3888185"/>
                  <a:pt x="6891212" y="3878415"/>
                  <a:pt x="6891212" y="3878415"/>
                </a:cubicBezTo>
                <a:cubicBezTo>
                  <a:pt x="6891212" y="3878415"/>
                  <a:pt x="6881443" y="3858877"/>
                  <a:pt x="6871675" y="3858877"/>
                </a:cubicBezTo>
                <a:cubicBezTo>
                  <a:pt x="6871675" y="3858877"/>
                  <a:pt x="6861906" y="3849107"/>
                  <a:pt x="6861906" y="3839338"/>
                </a:cubicBezTo>
                <a:close/>
                <a:moveTo>
                  <a:pt x="5220779" y="3810030"/>
                </a:moveTo>
                <a:cubicBezTo>
                  <a:pt x="5230548" y="3810030"/>
                  <a:pt x="5250085" y="3819799"/>
                  <a:pt x="5259854" y="3829569"/>
                </a:cubicBezTo>
                <a:cubicBezTo>
                  <a:pt x="5259854" y="3829569"/>
                  <a:pt x="5259854" y="3839338"/>
                  <a:pt x="5269622" y="3839338"/>
                </a:cubicBezTo>
                <a:cubicBezTo>
                  <a:pt x="5269622" y="3839338"/>
                  <a:pt x="5279391" y="3849107"/>
                  <a:pt x="5289160" y="3849107"/>
                </a:cubicBezTo>
                <a:cubicBezTo>
                  <a:pt x="5289160" y="3858877"/>
                  <a:pt x="5298928" y="3858877"/>
                  <a:pt x="5308697" y="3868646"/>
                </a:cubicBezTo>
                <a:cubicBezTo>
                  <a:pt x="5338003" y="3878415"/>
                  <a:pt x="5347771" y="3888185"/>
                  <a:pt x="5357540" y="3897954"/>
                </a:cubicBezTo>
                <a:cubicBezTo>
                  <a:pt x="5357540" y="3897954"/>
                  <a:pt x="5357540" y="3897954"/>
                  <a:pt x="5367308" y="3897954"/>
                </a:cubicBezTo>
                <a:cubicBezTo>
                  <a:pt x="5367308" y="3907723"/>
                  <a:pt x="5396614" y="3927262"/>
                  <a:pt x="5396614" y="3927262"/>
                </a:cubicBezTo>
                <a:cubicBezTo>
                  <a:pt x="5396614" y="3927262"/>
                  <a:pt x="5396614" y="3927262"/>
                  <a:pt x="5396614" y="3937031"/>
                </a:cubicBezTo>
                <a:cubicBezTo>
                  <a:pt x="5396614" y="3937031"/>
                  <a:pt x="5396614" y="3937031"/>
                  <a:pt x="5377077" y="3917493"/>
                </a:cubicBezTo>
                <a:cubicBezTo>
                  <a:pt x="5367308" y="3907723"/>
                  <a:pt x="5347771" y="3897954"/>
                  <a:pt x="5328234" y="3888185"/>
                </a:cubicBezTo>
                <a:cubicBezTo>
                  <a:pt x="5308697" y="3878415"/>
                  <a:pt x="5298928" y="3868646"/>
                  <a:pt x="5298928" y="3868646"/>
                </a:cubicBezTo>
                <a:cubicBezTo>
                  <a:pt x="5298928" y="3868646"/>
                  <a:pt x="5279391" y="3849107"/>
                  <a:pt x="5269622" y="3849107"/>
                </a:cubicBezTo>
                <a:cubicBezTo>
                  <a:pt x="5259854" y="3839338"/>
                  <a:pt x="5250085" y="3839338"/>
                  <a:pt x="5250085" y="3829569"/>
                </a:cubicBezTo>
                <a:cubicBezTo>
                  <a:pt x="5240316" y="3829569"/>
                  <a:pt x="5230548" y="3819799"/>
                  <a:pt x="5230548" y="3819799"/>
                </a:cubicBezTo>
                <a:cubicBezTo>
                  <a:pt x="5220779" y="3819799"/>
                  <a:pt x="5220779" y="3810030"/>
                  <a:pt x="5220779" y="3810030"/>
                </a:cubicBezTo>
                <a:close/>
                <a:moveTo>
                  <a:pt x="6207409" y="3790492"/>
                </a:moveTo>
                <a:cubicBezTo>
                  <a:pt x="6217178" y="3790492"/>
                  <a:pt x="6217178" y="3790492"/>
                  <a:pt x="6226946" y="3800261"/>
                </a:cubicBezTo>
                <a:cubicBezTo>
                  <a:pt x="6226946" y="3800261"/>
                  <a:pt x="6229388" y="3802704"/>
                  <a:pt x="6233052" y="3805146"/>
                </a:cubicBezTo>
                <a:lnTo>
                  <a:pt x="6236715" y="3806478"/>
                </a:lnTo>
                <a:lnTo>
                  <a:pt x="6246483" y="3810030"/>
                </a:lnTo>
                <a:cubicBezTo>
                  <a:pt x="6256252" y="3819799"/>
                  <a:pt x="6266021" y="3829569"/>
                  <a:pt x="6285558" y="3839338"/>
                </a:cubicBezTo>
                <a:cubicBezTo>
                  <a:pt x="6295327" y="3849107"/>
                  <a:pt x="6295327" y="3849107"/>
                  <a:pt x="6305095" y="3858877"/>
                </a:cubicBezTo>
                <a:cubicBezTo>
                  <a:pt x="6305095" y="3858877"/>
                  <a:pt x="6314864" y="3868646"/>
                  <a:pt x="6324632" y="3868646"/>
                </a:cubicBezTo>
                <a:cubicBezTo>
                  <a:pt x="6334401" y="3878415"/>
                  <a:pt x="6344170" y="3888185"/>
                  <a:pt x="6344170" y="3888185"/>
                </a:cubicBezTo>
                <a:cubicBezTo>
                  <a:pt x="6344170" y="3888185"/>
                  <a:pt x="6334401" y="3888185"/>
                  <a:pt x="6324632" y="3888185"/>
                </a:cubicBezTo>
                <a:cubicBezTo>
                  <a:pt x="6324632" y="3878415"/>
                  <a:pt x="6314864" y="3878415"/>
                  <a:pt x="6314864" y="3868646"/>
                </a:cubicBezTo>
                <a:cubicBezTo>
                  <a:pt x="6314864" y="3878415"/>
                  <a:pt x="6314864" y="3878415"/>
                  <a:pt x="6314864" y="3878415"/>
                </a:cubicBezTo>
                <a:cubicBezTo>
                  <a:pt x="6305095" y="3878415"/>
                  <a:pt x="6305095" y="3878415"/>
                  <a:pt x="6305095" y="3878415"/>
                </a:cubicBezTo>
                <a:cubicBezTo>
                  <a:pt x="6305095" y="3878415"/>
                  <a:pt x="6305095" y="3868646"/>
                  <a:pt x="6305095" y="3868646"/>
                </a:cubicBezTo>
                <a:cubicBezTo>
                  <a:pt x="6305095" y="3868646"/>
                  <a:pt x="6295327" y="3858877"/>
                  <a:pt x="6295327" y="3858877"/>
                </a:cubicBezTo>
                <a:cubicBezTo>
                  <a:pt x="6295327" y="3858877"/>
                  <a:pt x="6285558" y="3849107"/>
                  <a:pt x="6285558" y="3849107"/>
                </a:cubicBezTo>
                <a:cubicBezTo>
                  <a:pt x="6285558" y="3849107"/>
                  <a:pt x="6275789" y="3849107"/>
                  <a:pt x="6275789" y="3849107"/>
                </a:cubicBezTo>
                <a:cubicBezTo>
                  <a:pt x="6275789" y="3839338"/>
                  <a:pt x="6266021" y="3839338"/>
                  <a:pt x="6256252" y="3829569"/>
                </a:cubicBezTo>
                <a:cubicBezTo>
                  <a:pt x="6236715" y="3819799"/>
                  <a:pt x="6226946" y="3810030"/>
                  <a:pt x="6226946" y="3810030"/>
                </a:cubicBezTo>
                <a:cubicBezTo>
                  <a:pt x="6217178" y="3810030"/>
                  <a:pt x="6217178" y="3800261"/>
                  <a:pt x="6207409" y="3800261"/>
                </a:cubicBezTo>
                <a:cubicBezTo>
                  <a:pt x="6197640" y="3800261"/>
                  <a:pt x="6197640" y="3800261"/>
                  <a:pt x="6197640" y="3800261"/>
                </a:cubicBezTo>
                <a:cubicBezTo>
                  <a:pt x="6207409" y="3800261"/>
                  <a:pt x="6207409" y="3790492"/>
                  <a:pt x="6207409" y="3790492"/>
                </a:cubicBezTo>
                <a:close/>
                <a:moveTo>
                  <a:pt x="6642884" y="3783293"/>
                </a:moveTo>
                <a:lnTo>
                  <a:pt x="6650660" y="3786828"/>
                </a:lnTo>
                <a:cubicBezTo>
                  <a:pt x="6654323" y="3790492"/>
                  <a:pt x="6656765" y="3795376"/>
                  <a:pt x="6656765" y="3800261"/>
                </a:cubicBezTo>
                <a:cubicBezTo>
                  <a:pt x="6646997" y="3800261"/>
                  <a:pt x="6646997" y="3790492"/>
                  <a:pt x="6646997" y="3790492"/>
                </a:cubicBezTo>
                <a:close/>
                <a:moveTo>
                  <a:pt x="6637228" y="3780722"/>
                </a:moveTo>
                <a:cubicBezTo>
                  <a:pt x="6637228" y="3780722"/>
                  <a:pt x="6639670" y="3780722"/>
                  <a:pt x="6642112" y="3781943"/>
                </a:cubicBezTo>
                <a:lnTo>
                  <a:pt x="6642884" y="3783293"/>
                </a:lnTo>
                <a:close/>
                <a:moveTo>
                  <a:pt x="6217178" y="3780722"/>
                </a:moveTo>
                <a:cubicBezTo>
                  <a:pt x="6217178" y="3780722"/>
                  <a:pt x="6226946" y="3790492"/>
                  <a:pt x="6226946" y="3790492"/>
                </a:cubicBezTo>
                <a:cubicBezTo>
                  <a:pt x="6226946" y="3790492"/>
                  <a:pt x="6226946" y="3790492"/>
                  <a:pt x="6236715" y="3800261"/>
                </a:cubicBezTo>
                <a:cubicBezTo>
                  <a:pt x="6226946" y="3800261"/>
                  <a:pt x="6226946" y="3790492"/>
                  <a:pt x="6217178" y="3780722"/>
                </a:cubicBezTo>
                <a:close/>
                <a:moveTo>
                  <a:pt x="6634016" y="3771890"/>
                </a:moveTo>
                <a:lnTo>
                  <a:pt x="6636007" y="3772174"/>
                </a:lnTo>
                <a:cubicBezTo>
                  <a:pt x="6637228" y="3773396"/>
                  <a:pt x="6637228" y="3775838"/>
                  <a:pt x="6637228" y="3780722"/>
                </a:cubicBezTo>
                <a:close/>
                <a:moveTo>
                  <a:pt x="6216042" y="3770726"/>
                </a:moveTo>
                <a:lnTo>
                  <a:pt x="6217178" y="3770953"/>
                </a:lnTo>
                <a:lnTo>
                  <a:pt x="6218430" y="3772915"/>
                </a:lnTo>
                <a:close/>
                <a:moveTo>
                  <a:pt x="6197640" y="3761184"/>
                </a:moveTo>
                <a:cubicBezTo>
                  <a:pt x="6202525" y="3761184"/>
                  <a:pt x="6207409" y="3763626"/>
                  <a:pt x="6212293" y="3767290"/>
                </a:cubicBezTo>
                <a:lnTo>
                  <a:pt x="6216042" y="3770726"/>
                </a:lnTo>
                <a:lnTo>
                  <a:pt x="6211072" y="3769732"/>
                </a:lnTo>
                <a:cubicBezTo>
                  <a:pt x="6207409" y="3768511"/>
                  <a:pt x="6202525" y="3766068"/>
                  <a:pt x="6197640" y="3761184"/>
                </a:cubicBezTo>
                <a:close/>
                <a:moveTo>
                  <a:pt x="6148797" y="3712337"/>
                </a:moveTo>
                <a:cubicBezTo>
                  <a:pt x="6148797" y="3712337"/>
                  <a:pt x="6148797" y="3722106"/>
                  <a:pt x="6148797" y="3722106"/>
                </a:cubicBezTo>
                <a:cubicBezTo>
                  <a:pt x="6148797" y="3722106"/>
                  <a:pt x="6158566" y="3722106"/>
                  <a:pt x="6158566" y="3722106"/>
                </a:cubicBezTo>
                <a:cubicBezTo>
                  <a:pt x="6158566" y="3722106"/>
                  <a:pt x="6158566" y="3722106"/>
                  <a:pt x="6158566" y="3731876"/>
                </a:cubicBezTo>
                <a:cubicBezTo>
                  <a:pt x="6168335" y="3731876"/>
                  <a:pt x="6168335" y="3731876"/>
                  <a:pt x="6168335" y="3731876"/>
                </a:cubicBezTo>
                <a:cubicBezTo>
                  <a:pt x="6168335" y="3731876"/>
                  <a:pt x="6168335" y="3741645"/>
                  <a:pt x="6168335" y="3741645"/>
                </a:cubicBezTo>
                <a:cubicBezTo>
                  <a:pt x="6178103" y="3741645"/>
                  <a:pt x="6178103" y="3741645"/>
                  <a:pt x="6178103" y="3751414"/>
                </a:cubicBezTo>
                <a:cubicBezTo>
                  <a:pt x="6178103" y="3751414"/>
                  <a:pt x="6187872" y="3751414"/>
                  <a:pt x="6187872" y="3751414"/>
                </a:cubicBezTo>
                <a:cubicBezTo>
                  <a:pt x="6187872" y="3751414"/>
                  <a:pt x="6197640" y="3761184"/>
                  <a:pt x="6197640" y="3761184"/>
                </a:cubicBezTo>
                <a:cubicBezTo>
                  <a:pt x="6207409" y="3770953"/>
                  <a:pt x="6217178" y="3780722"/>
                  <a:pt x="6217178" y="3780722"/>
                </a:cubicBezTo>
                <a:cubicBezTo>
                  <a:pt x="6207409" y="3780722"/>
                  <a:pt x="6197640" y="3770953"/>
                  <a:pt x="6187872" y="3770953"/>
                </a:cubicBezTo>
                <a:cubicBezTo>
                  <a:pt x="6187872" y="3761184"/>
                  <a:pt x="6187872" y="3761184"/>
                  <a:pt x="6178103" y="3761184"/>
                </a:cubicBezTo>
                <a:cubicBezTo>
                  <a:pt x="6178103" y="3751414"/>
                  <a:pt x="6168335" y="3751414"/>
                  <a:pt x="6168335" y="3751414"/>
                </a:cubicBezTo>
                <a:cubicBezTo>
                  <a:pt x="6168335" y="3751414"/>
                  <a:pt x="6168335" y="3741645"/>
                  <a:pt x="6158566" y="3741645"/>
                </a:cubicBezTo>
                <a:cubicBezTo>
                  <a:pt x="6148797" y="3722106"/>
                  <a:pt x="6139029" y="3712337"/>
                  <a:pt x="6148797" y="3712337"/>
                </a:cubicBezTo>
                <a:close/>
                <a:moveTo>
                  <a:pt x="6593269" y="3698904"/>
                </a:moveTo>
                <a:cubicBezTo>
                  <a:pt x="6595711" y="3700125"/>
                  <a:pt x="6598153" y="3702568"/>
                  <a:pt x="6598153" y="3702568"/>
                </a:cubicBezTo>
                <a:lnTo>
                  <a:pt x="6591873" y="3699951"/>
                </a:lnTo>
                <a:close/>
                <a:moveTo>
                  <a:pt x="6617691" y="3692798"/>
                </a:moveTo>
                <a:cubicBezTo>
                  <a:pt x="6627459" y="3692798"/>
                  <a:pt x="6627459" y="3692798"/>
                  <a:pt x="6627459" y="3702568"/>
                </a:cubicBezTo>
                <a:cubicBezTo>
                  <a:pt x="6617691" y="3702568"/>
                  <a:pt x="6617691" y="3702568"/>
                  <a:pt x="6617691" y="3692798"/>
                </a:cubicBezTo>
                <a:close/>
                <a:moveTo>
                  <a:pt x="6637228" y="3653722"/>
                </a:moveTo>
                <a:lnTo>
                  <a:pt x="6648218" y="3663491"/>
                </a:lnTo>
                <a:cubicBezTo>
                  <a:pt x="6654323" y="3668375"/>
                  <a:pt x="6661650" y="3673260"/>
                  <a:pt x="6666534" y="3673260"/>
                </a:cubicBezTo>
                <a:cubicBezTo>
                  <a:pt x="6666534" y="3673260"/>
                  <a:pt x="6676302" y="3673260"/>
                  <a:pt x="6676302" y="3683029"/>
                </a:cubicBezTo>
                <a:lnTo>
                  <a:pt x="6675081" y="3683029"/>
                </a:lnTo>
                <a:lnTo>
                  <a:pt x="6671418" y="3683029"/>
                </a:lnTo>
                <a:lnTo>
                  <a:pt x="6667755" y="3683029"/>
                </a:lnTo>
                <a:cubicBezTo>
                  <a:pt x="6666534" y="3683029"/>
                  <a:pt x="6666534" y="3683029"/>
                  <a:pt x="6666534" y="3683029"/>
                </a:cubicBezTo>
                <a:cubicBezTo>
                  <a:pt x="6666534" y="3673260"/>
                  <a:pt x="6656765" y="3673260"/>
                  <a:pt x="6646997" y="3663491"/>
                </a:cubicBezTo>
                <a:close/>
                <a:moveTo>
                  <a:pt x="6637228" y="3653721"/>
                </a:moveTo>
                <a:lnTo>
                  <a:pt x="6637228" y="3653722"/>
                </a:lnTo>
                <a:lnTo>
                  <a:pt x="6637228" y="3653721"/>
                </a:lnTo>
                <a:close/>
                <a:moveTo>
                  <a:pt x="6637228" y="3643952"/>
                </a:moveTo>
                <a:lnTo>
                  <a:pt x="6639352" y="3645085"/>
                </a:lnTo>
                <a:lnTo>
                  <a:pt x="6642112" y="3647616"/>
                </a:lnTo>
                <a:lnTo>
                  <a:pt x="6651181" y="3651394"/>
                </a:lnTo>
                <a:lnTo>
                  <a:pt x="6655544" y="3653721"/>
                </a:lnTo>
                <a:lnTo>
                  <a:pt x="6658026" y="3655928"/>
                </a:lnTo>
                <a:lnTo>
                  <a:pt x="6661650" y="3662269"/>
                </a:lnTo>
                <a:cubicBezTo>
                  <a:pt x="6664092" y="3663491"/>
                  <a:pt x="6666534" y="3663491"/>
                  <a:pt x="6666534" y="3663491"/>
                </a:cubicBezTo>
                <a:cubicBezTo>
                  <a:pt x="6666534" y="3673260"/>
                  <a:pt x="6656765" y="3663491"/>
                  <a:pt x="6637228" y="3643952"/>
                </a:cubicBezTo>
                <a:close/>
                <a:moveTo>
                  <a:pt x="6627459" y="3634183"/>
                </a:moveTo>
                <a:lnTo>
                  <a:pt x="6637094" y="3643015"/>
                </a:lnTo>
                <a:lnTo>
                  <a:pt x="6637228" y="3643952"/>
                </a:lnTo>
                <a:cubicBezTo>
                  <a:pt x="6637228" y="3643952"/>
                  <a:pt x="6634786" y="3641510"/>
                  <a:pt x="6631122" y="3637846"/>
                </a:cubicBezTo>
                <a:close/>
                <a:moveTo>
                  <a:pt x="6627459" y="3634183"/>
                </a:moveTo>
                <a:lnTo>
                  <a:pt x="6627459" y="3634183"/>
                </a:lnTo>
                <a:lnTo>
                  <a:pt x="6627459" y="3634183"/>
                </a:lnTo>
                <a:close/>
                <a:moveTo>
                  <a:pt x="4439290" y="3624414"/>
                </a:moveTo>
                <a:lnTo>
                  <a:pt x="4451501" y="3636625"/>
                </a:lnTo>
                <a:cubicBezTo>
                  <a:pt x="4456385" y="3641510"/>
                  <a:pt x="4458828" y="3643952"/>
                  <a:pt x="4458828" y="3643952"/>
                </a:cubicBezTo>
                <a:cubicBezTo>
                  <a:pt x="4497902" y="3692798"/>
                  <a:pt x="4527208" y="3722106"/>
                  <a:pt x="4527208" y="3712337"/>
                </a:cubicBezTo>
                <a:cubicBezTo>
                  <a:pt x="4527208" y="3722106"/>
                  <a:pt x="4527208" y="3722106"/>
                  <a:pt x="4536976" y="3731876"/>
                </a:cubicBezTo>
                <a:cubicBezTo>
                  <a:pt x="4536976" y="3741645"/>
                  <a:pt x="4546745" y="3751414"/>
                  <a:pt x="4546745" y="3751414"/>
                </a:cubicBezTo>
                <a:cubicBezTo>
                  <a:pt x="4546745" y="3751414"/>
                  <a:pt x="4536976" y="3751414"/>
                  <a:pt x="4527208" y="3731876"/>
                </a:cubicBezTo>
                <a:cubicBezTo>
                  <a:pt x="4507671" y="3712337"/>
                  <a:pt x="4488133" y="3692798"/>
                  <a:pt x="4468596" y="3663491"/>
                </a:cubicBezTo>
                <a:cubicBezTo>
                  <a:pt x="4463712" y="3658606"/>
                  <a:pt x="4458828" y="3653721"/>
                  <a:pt x="4453943" y="3647616"/>
                </a:cubicBezTo>
                <a:close/>
                <a:moveTo>
                  <a:pt x="4439289" y="3624412"/>
                </a:moveTo>
                <a:lnTo>
                  <a:pt x="4439290" y="3624413"/>
                </a:lnTo>
                <a:lnTo>
                  <a:pt x="4439290" y="3624414"/>
                </a:lnTo>
                <a:close/>
                <a:moveTo>
                  <a:pt x="4380679" y="3556028"/>
                </a:moveTo>
                <a:cubicBezTo>
                  <a:pt x="4380679" y="3556028"/>
                  <a:pt x="4390447" y="3565797"/>
                  <a:pt x="4400216" y="3575567"/>
                </a:cubicBezTo>
                <a:cubicBezTo>
                  <a:pt x="4409985" y="3585336"/>
                  <a:pt x="4419753" y="3604875"/>
                  <a:pt x="4429522" y="3614644"/>
                </a:cubicBezTo>
                <a:lnTo>
                  <a:pt x="4439289" y="3624412"/>
                </a:lnTo>
                <a:lnTo>
                  <a:pt x="4420974" y="3609759"/>
                </a:lnTo>
                <a:cubicBezTo>
                  <a:pt x="4414869" y="3604875"/>
                  <a:pt x="4409985" y="3599990"/>
                  <a:pt x="4409985" y="3595105"/>
                </a:cubicBezTo>
                <a:cubicBezTo>
                  <a:pt x="4380679" y="3565797"/>
                  <a:pt x="4370910" y="3556028"/>
                  <a:pt x="4380679" y="3556028"/>
                </a:cubicBezTo>
                <a:close/>
                <a:moveTo>
                  <a:pt x="4766539" y="3536490"/>
                </a:moveTo>
                <a:lnTo>
                  <a:pt x="4771423" y="3536490"/>
                </a:lnTo>
                <a:lnTo>
                  <a:pt x="4770535" y="3539154"/>
                </a:lnTo>
                <a:close/>
                <a:moveTo>
                  <a:pt x="4488133" y="3536490"/>
                </a:moveTo>
                <a:lnTo>
                  <a:pt x="4496980" y="3539808"/>
                </a:lnTo>
                <a:lnTo>
                  <a:pt x="4497902" y="3546259"/>
                </a:lnTo>
                <a:cubicBezTo>
                  <a:pt x="4507671" y="3556028"/>
                  <a:pt x="4517439" y="3565797"/>
                  <a:pt x="4517439" y="3565797"/>
                </a:cubicBezTo>
                <a:cubicBezTo>
                  <a:pt x="4517439" y="3565797"/>
                  <a:pt x="4527208" y="3575567"/>
                  <a:pt x="4536976" y="3585336"/>
                </a:cubicBezTo>
                <a:cubicBezTo>
                  <a:pt x="4556514" y="3604875"/>
                  <a:pt x="4566282" y="3614644"/>
                  <a:pt x="4576051" y="3624413"/>
                </a:cubicBezTo>
                <a:cubicBezTo>
                  <a:pt x="4585820" y="3643952"/>
                  <a:pt x="4595588" y="3653721"/>
                  <a:pt x="4605357" y="3673260"/>
                </a:cubicBezTo>
                <a:cubicBezTo>
                  <a:pt x="4615125" y="3683029"/>
                  <a:pt x="4615125" y="3683029"/>
                  <a:pt x="4615125" y="3683029"/>
                </a:cubicBezTo>
                <a:cubicBezTo>
                  <a:pt x="4615125" y="3692798"/>
                  <a:pt x="4654200" y="3731876"/>
                  <a:pt x="4663968" y="3741645"/>
                </a:cubicBezTo>
                <a:cubicBezTo>
                  <a:pt x="4673737" y="3751414"/>
                  <a:pt x="4673737" y="3751414"/>
                  <a:pt x="4673737" y="3751414"/>
                </a:cubicBezTo>
                <a:cubicBezTo>
                  <a:pt x="4673737" y="3761184"/>
                  <a:pt x="4683506" y="3761184"/>
                  <a:pt x="4683506" y="3770953"/>
                </a:cubicBezTo>
                <a:cubicBezTo>
                  <a:pt x="4712811" y="3790492"/>
                  <a:pt x="4712811" y="3790492"/>
                  <a:pt x="4712811" y="3800261"/>
                </a:cubicBezTo>
                <a:cubicBezTo>
                  <a:pt x="4722580" y="3810030"/>
                  <a:pt x="4722580" y="3819799"/>
                  <a:pt x="4732349" y="3819799"/>
                </a:cubicBezTo>
                <a:cubicBezTo>
                  <a:pt x="4742117" y="3829569"/>
                  <a:pt x="4742117" y="3839338"/>
                  <a:pt x="4742117" y="3839338"/>
                </a:cubicBezTo>
                <a:cubicBezTo>
                  <a:pt x="4742117" y="3839338"/>
                  <a:pt x="4751886" y="3849107"/>
                  <a:pt x="4751886" y="3849107"/>
                </a:cubicBezTo>
                <a:cubicBezTo>
                  <a:pt x="4751886" y="3849107"/>
                  <a:pt x="4761655" y="3858877"/>
                  <a:pt x="4761655" y="3868646"/>
                </a:cubicBezTo>
                <a:cubicBezTo>
                  <a:pt x="4761655" y="3868646"/>
                  <a:pt x="4771423" y="3878415"/>
                  <a:pt x="4771423" y="3878415"/>
                </a:cubicBezTo>
                <a:cubicBezTo>
                  <a:pt x="4771423" y="3878415"/>
                  <a:pt x="4781192" y="3888185"/>
                  <a:pt x="4781192" y="3888185"/>
                </a:cubicBezTo>
                <a:cubicBezTo>
                  <a:pt x="4781192" y="3897954"/>
                  <a:pt x="4790960" y="3897954"/>
                  <a:pt x="4790960" y="3907723"/>
                </a:cubicBezTo>
                <a:cubicBezTo>
                  <a:pt x="4790960" y="3907723"/>
                  <a:pt x="4800729" y="3907723"/>
                  <a:pt x="4800729" y="3917493"/>
                </a:cubicBezTo>
                <a:cubicBezTo>
                  <a:pt x="4800729" y="3917493"/>
                  <a:pt x="4820266" y="3946800"/>
                  <a:pt x="4820266" y="3946800"/>
                </a:cubicBezTo>
                <a:cubicBezTo>
                  <a:pt x="4820266" y="3946800"/>
                  <a:pt x="4830035" y="3946800"/>
                  <a:pt x="4830035" y="3956570"/>
                </a:cubicBezTo>
                <a:cubicBezTo>
                  <a:pt x="4830035" y="3966339"/>
                  <a:pt x="4839803" y="3976108"/>
                  <a:pt x="4869109" y="4005416"/>
                </a:cubicBezTo>
                <a:cubicBezTo>
                  <a:pt x="4878878" y="4024955"/>
                  <a:pt x="4888646" y="4034724"/>
                  <a:pt x="4888646" y="4044494"/>
                </a:cubicBezTo>
                <a:cubicBezTo>
                  <a:pt x="4878878" y="4044494"/>
                  <a:pt x="4878878" y="4034724"/>
                  <a:pt x="4869109" y="4034724"/>
                </a:cubicBezTo>
                <a:cubicBezTo>
                  <a:pt x="4869109" y="4034724"/>
                  <a:pt x="4869109" y="4024955"/>
                  <a:pt x="4859341" y="4024955"/>
                </a:cubicBezTo>
                <a:cubicBezTo>
                  <a:pt x="4859341" y="4015186"/>
                  <a:pt x="4849572" y="4005416"/>
                  <a:pt x="4839803" y="3995647"/>
                </a:cubicBezTo>
                <a:cubicBezTo>
                  <a:pt x="4830035" y="3976108"/>
                  <a:pt x="4820266" y="3966339"/>
                  <a:pt x="4820266" y="3966339"/>
                </a:cubicBezTo>
                <a:cubicBezTo>
                  <a:pt x="4810498" y="3956570"/>
                  <a:pt x="4800729" y="3927262"/>
                  <a:pt x="4781192" y="3907723"/>
                </a:cubicBezTo>
                <a:cubicBezTo>
                  <a:pt x="4781192" y="3907723"/>
                  <a:pt x="4771423" y="3888185"/>
                  <a:pt x="4761655" y="3878415"/>
                </a:cubicBezTo>
                <a:cubicBezTo>
                  <a:pt x="4751886" y="3868646"/>
                  <a:pt x="4742117" y="3849107"/>
                  <a:pt x="4732349" y="3839338"/>
                </a:cubicBezTo>
                <a:cubicBezTo>
                  <a:pt x="4722580" y="3829569"/>
                  <a:pt x="4712811" y="3819799"/>
                  <a:pt x="4712811" y="3819799"/>
                </a:cubicBezTo>
                <a:cubicBezTo>
                  <a:pt x="4712811" y="3810030"/>
                  <a:pt x="4673737" y="3770953"/>
                  <a:pt x="4654200" y="3741645"/>
                </a:cubicBezTo>
                <a:cubicBezTo>
                  <a:pt x="4634663" y="3722106"/>
                  <a:pt x="4595588" y="3673260"/>
                  <a:pt x="4585820" y="3663491"/>
                </a:cubicBezTo>
                <a:cubicBezTo>
                  <a:pt x="4585820" y="3663491"/>
                  <a:pt x="4576051" y="3653721"/>
                  <a:pt x="4576051" y="3653721"/>
                </a:cubicBezTo>
                <a:cubicBezTo>
                  <a:pt x="4566282" y="3643952"/>
                  <a:pt x="4566282" y="3634183"/>
                  <a:pt x="4556514" y="3624413"/>
                </a:cubicBezTo>
                <a:cubicBezTo>
                  <a:pt x="4536976" y="3604875"/>
                  <a:pt x="4527208" y="3585336"/>
                  <a:pt x="4497902" y="3556028"/>
                </a:cubicBezTo>
                <a:cubicBezTo>
                  <a:pt x="4497902" y="3556028"/>
                  <a:pt x="4488133" y="3546259"/>
                  <a:pt x="4488133" y="3536490"/>
                </a:cubicBezTo>
                <a:close/>
                <a:moveTo>
                  <a:pt x="4762876" y="3534047"/>
                </a:moveTo>
                <a:lnTo>
                  <a:pt x="4766539" y="3536490"/>
                </a:lnTo>
                <a:lnTo>
                  <a:pt x="4761655" y="3536490"/>
                </a:lnTo>
                <a:cubicBezTo>
                  <a:pt x="4759212" y="3536490"/>
                  <a:pt x="4756770" y="3536490"/>
                  <a:pt x="4751886" y="3536490"/>
                </a:cubicBezTo>
                <a:cubicBezTo>
                  <a:pt x="4756770" y="3531605"/>
                  <a:pt x="4759212" y="3531605"/>
                  <a:pt x="4762876" y="3534047"/>
                </a:cubicBezTo>
                <a:close/>
                <a:moveTo>
                  <a:pt x="4820266" y="3526720"/>
                </a:moveTo>
                <a:cubicBezTo>
                  <a:pt x="4830035" y="3536490"/>
                  <a:pt x="4830035" y="3536490"/>
                  <a:pt x="4830035" y="3526720"/>
                </a:cubicBezTo>
                <a:cubicBezTo>
                  <a:pt x="4830035" y="3536490"/>
                  <a:pt x="4839803" y="3536490"/>
                  <a:pt x="4839803" y="3536490"/>
                </a:cubicBezTo>
                <a:cubicBezTo>
                  <a:pt x="4839803" y="3536490"/>
                  <a:pt x="4849572" y="3546259"/>
                  <a:pt x="4849572" y="3546259"/>
                </a:cubicBezTo>
                <a:cubicBezTo>
                  <a:pt x="4849572" y="3556028"/>
                  <a:pt x="4849572" y="3546259"/>
                  <a:pt x="4839803" y="3546259"/>
                </a:cubicBezTo>
                <a:cubicBezTo>
                  <a:pt x="4830035" y="3536490"/>
                  <a:pt x="4830035" y="3536490"/>
                  <a:pt x="4820266" y="3536490"/>
                </a:cubicBezTo>
                <a:cubicBezTo>
                  <a:pt x="4820266" y="3536490"/>
                  <a:pt x="4820266" y="3536490"/>
                  <a:pt x="4820266" y="3526720"/>
                </a:cubicBezTo>
                <a:close/>
                <a:moveTo>
                  <a:pt x="4292761" y="3497412"/>
                </a:moveTo>
                <a:cubicBezTo>
                  <a:pt x="4302530" y="3497412"/>
                  <a:pt x="4302530" y="3497412"/>
                  <a:pt x="4302530" y="3497412"/>
                </a:cubicBezTo>
                <a:cubicBezTo>
                  <a:pt x="4302530" y="3497412"/>
                  <a:pt x="4312298" y="3507182"/>
                  <a:pt x="4312298" y="3507182"/>
                </a:cubicBezTo>
                <a:cubicBezTo>
                  <a:pt x="4322067" y="3507182"/>
                  <a:pt x="4322067" y="3507182"/>
                  <a:pt x="4322067" y="3507182"/>
                </a:cubicBezTo>
                <a:cubicBezTo>
                  <a:pt x="4322067" y="3507182"/>
                  <a:pt x="4331836" y="3507182"/>
                  <a:pt x="4331836" y="3516951"/>
                </a:cubicBezTo>
                <a:lnTo>
                  <a:pt x="4324509" y="3516951"/>
                </a:lnTo>
                <a:cubicBezTo>
                  <a:pt x="4322067" y="3516951"/>
                  <a:pt x="4322067" y="3516951"/>
                  <a:pt x="4322067" y="3516951"/>
                </a:cubicBezTo>
                <a:cubicBezTo>
                  <a:pt x="4322067" y="3516951"/>
                  <a:pt x="4331836" y="3526720"/>
                  <a:pt x="4331836" y="3526720"/>
                </a:cubicBezTo>
                <a:cubicBezTo>
                  <a:pt x="4322067" y="3526720"/>
                  <a:pt x="4322067" y="3526720"/>
                  <a:pt x="4322067" y="3526720"/>
                </a:cubicBezTo>
                <a:cubicBezTo>
                  <a:pt x="4322067" y="3516951"/>
                  <a:pt x="4312298" y="3516951"/>
                  <a:pt x="4312298" y="3516951"/>
                </a:cubicBezTo>
                <a:cubicBezTo>
                  <a:pt x="4312298" y="3526720"/>
                  <a:pt x="4302530" y="3516951"/>
                  <a:pt x="4302530" y="3507182"/>
                </a:cubicBezTo>
                <a:cubicBezTo>
                  <a:pt x="4292761" y="3507182"/>
                  <a:pt x="4292761" y="3507182"/>
                  <a:pt x="4292761" y="3497412"/>
                </a:cubicBezTo>
                <a:close/>
                <a:moveTo>
                  <a:pt x="4253687" y="3487643"/>
                </a:moveTo>
                <a:cubicBezTo>
                  <a:pt x="4263455" y="3497412"/>
                  <a:pt x="4263455" y="3497412"/>
                  <a:pt x="4263455" y="3497412"/>
                </a:cubicBezTo>
                <a:cubicBezTo>
                  <a:pt x="4263455" y="3497412"/>
                  <a:pt x="4253687" y="3497412"/>
                  <a:pt x="4253687" y="3487643"/>
                </a:cubicBezTo>
                <a:close/>
                <a:moveTo>
                  <a:pt x="6959592" y="3458335"/>
                </a:moveTo>
                <a:cubicBezTo>
                  <a:pt x="6969361" y="3468104"/>
                  <a:pt x="6969361" y="3468104"/>
                  <a:pt x="6959592" y="3468104"/>
                </a:cubicBezTo>
                <a:cubicBezTo>
                  <a:pt x="6959592" y="3468104"/>
                  <a:pt x="6959592" y="3468104"/>
                  <a:pt x="6959592" y="3458335"/>
                </a:cubicBezTo>
                <a:close/>
                <a:moveTo>
                  <a:pt x="6979129" y="3389950"/>
                </a:moveTo>
                <a:cubicBezTo>
                  <a:pt x="6988898" y="3399719"/>
                  <a:pt x="7018204" y="3419258"/>
                  <a:pt x="7008435" y="3419258"/>
                </a:cubicBezTo>
                <a:cubicBezTo>
                  <a:pt x="7008435" y="3419258"/>
                  <a:pt x="6988898" y="3409489"/>
                  <a:pt x="6988898" y="3409489"/>
                </a:cubicBezTo>
                <a:cubicBezTo>
                  <a:pt x="6988898" y="3409489"/>
                  <a:pt x="6988898" y="3399719"/>
                  <a:pt x="6988898" y="3399719"/>
                </a:cubicBezTo>
                <a:cubicBezTo>
                  <a:pt x="6979129" y="3399719"/>
                  <a:pt x="6979129" y="3399719"/>
                  <a:pt x="6979129" y="3399719"/>
                </a:cubicBezTo>
                <a:cubicBezTo>
                  <a:pt x="6979129" y="3399719"/>
                  <a:pt x="6979129" y="3389950"/>
                  <a:pt x="6979129" y="3389950"/>
                </a:cubicBezTo>
                <a:close/>
                <a:moveTo>
                  <a:pt x="6933217" y="3370411"/>
                </a:moveTo>
                <a:lnTo>
                  <a:pt x="6938834" y="3370411"/>
                </a:lnTo>
                <a:cubicBezTo>
                  <a:pt x="6940055" y="3370411"/>
                  <a:pt x="6940055" y="3370411"/>
                  <a:pt x="6940055" y="3370411"/>
                </a:cubicBezTo>
                <a:lnTo>
                  <a:pt x="6945784" y="3371128"/>
                </a:lnTo>
                <a:lnTo>
                  <a:pt x="6950739" y="3379570"/>
                </a:lnTo>
                <a:cubicBezTo>
                  <a:pt x="6952266" y="3383844"/>
                  <a:pt x="6952265" y="3387508"/>
                  <a:pt x="6949823" y="3389950"/>
                </a:cubicBezTo>
                <a:cubicBezTo>
                  <a:pt x="6949823" y="3389950"/>
                  <a:pt x="6949823" y="3389950"/>
                  <a:pt x="6949823" y="3380181"/>
                </a:cubicBezTo>
                <a:cubicBezTo>
                  <a:pt x="6949823" y="3380181"/>
                  <a:pt x="6940055" y="3380181"/>
                  <a:pt x="6940055" y="3380181"/>
                </a:cubicBezTo>
                <a:close/>
                <a:moveTo>
                  <a:pt x="6931507" y="3367969"/>
                </a:moveTo>
                <a:lnTo>
                  <a:pt x="6933217" y="3370411"/>
                </a:lnTo>
                <a:lnTo>
                  <a:pt x="6930286" y="3370411"/>
                </a:lnTo>
                <a:cubicBezTo>
                  <a:pt x="6930286" y="3365527"/>
                  <a:pt x="6930286" y="3365527"/>
                  <a:pt x="6931507" y="3367969"/>
                </a:cubicBezTo>
                <a:close/>
                <a:moveTo>
                  <a:pt x="6783757" y="3350873"/>
                </a:moveTo>
                <a:cubicBezTo>
                  <a:pt x="6783757" y="3350873"/>
                  <a:pt x="6783757" y="3350873"/>
                  <a:pt x="6793526" y="3350873"/>
                </a:cubicBezTo>
                <a:cubicBezTo>
                  <a:pt x="6793526" y="3360642"/>
                  <a:pt x="6793526" y="3360642"/>
                  <a:pt x="6793526" y="3360642"/>
                </a:cubicBezTo>
                <a:cubicBezTo>
                  <a:pt x="6793526" y="3360642"/>
                  <a:pt x="6783757" y="3360642"/>
                  <a:pt x="6783757" y="3350873"/>
                </a:cubicBezTo>
                <a:close/>
                <a:moveTo>
                  <a:pt x="6861906" y="3331334"/>
                </a:moveTo>
                <a:cubicBezTo>
                  <a:pt x="6871675" y="3331334"/>
                  <a:pt x="6871675" y="3341103"/>
                  <a:pt x="6871675" y="3341103"/>
                </a:cubicBezTo>
                <a:cubicBezTo>
                  <a:pt x="6871675" y="3341103"/>
                  <a:pt x="6861906" y="3341103"/>
                  <a:pt x="6861906" y="3341103"/>
                </a:cubicBezTo>
                <a:cubicBezTo>
                  <a:pt x="6861906" y="3331334"/>
                  <a:pt x="6861906" y="3331334"/>
                  <a:pt x="6861906" y="3331334"/>
                </a:cubicBezTo>
                <a:close/>
                <a:moveTo>
                  <a:pt x="6861906" y="3321565"/>
                </a:moveTo>
                <a:cubicBezTo>
                  <a:pt x="6861906" y="3321565"/>
                  <a:pt x="6871675" y="3331334"/>
                  <a:pt x="6871675" y="3331334"/>
                </a:cubicBezTo>
                <a:cubicBezTo>
                  <a:pt x="6881443" y="3341103"/>
                  <a:pt x="6881443" y="3341103"/>
                  <a:pt x="6881443" y="3341103"/>
                </a:cubicBezTo>
                <a:cubicBezTo>
                  <a:pt x="6881443" y="3341103"/>
                  <a:pt x="6871675" y="3341103"/>
                  <a:pt x="6871675" y="3341103"/>
                </a:cubicBezTo>
                <a:cubicBezTo>
                  <a:pt x="6871675" y="3331334"/>
                  <a:pt x="6871675" y="3331334"/>
                  <a:pt x="6861906" y="3331334"/>
                </a:cubicBezTo>
                <a:cubicBezTo>
                  <a:pt x="6861906" y="3331334"/>
                  <a:pt x="6861906" y="3321565"/>
                  <a:pt x="6861906" y="3321565"/>
                </a:cubicBezTo>
                <a:close/>
                <a:moveTo>
                  <a:pt x="6715377" y="3145717"/>
                </a:moveTo>
                <a:cubicBezTo>
                  <a:pt x="6720261" y="3145717"/>
                  <a:pt x="6722703" y="3145717"/>
                  <a:pt x="6725145" y="3145717"/>
                </a:cubicBezTo>
                <a:lnTo>
                  <a:pt x="6731516" y="3145717"/>
                </a:lnTo>
                <a:lnTo>
                  <a:pt x="6737435" y="3150760"/>
                </a:lnTo>
                <a:lnTo>
                  <a:pt x="6742241" y="3160372"/>
                </a:lnTo>
                <a:cubicBezTo>
                  <a:pt x="6747125" y="3165256"/>
                  <a:pt x="6754451" y="3170141"/>
                  <a:pt x="6764220" y="3175025"/>
                </a:cubicBezTo>
                <a:cubicBezTo>
                  <a:pt x="6793526" y="3204333"/>
                  <a:pt x="6803294" y="3204333"/>
                  <a:pt x="6793526" y="3204333"/>
                </a:cubicBezTo>
                <a:cubicBezTo>
                  <a:pt x="6783757" y="3204333"/>
                  <a:pt x="6783757" y="3194564"/>
                  <a:pt x="6773988" y="3194564"/>
                </a:cubicBezTo>
                <a:cubicBezTo>
                  <a:pt x="6764220" y="3184794"/>
                  <a:pt x="6764220" y="3184794"/>
                  <a:pt x="6764220" y="3184794"/>
                </a:cubicBezTo>
                <a:cubicBezTo>
                  <a:pt x="6764220" y="3184794"/>
                  <a:pt x="6754451" y="3184794"/>
                  <a:pt x="6754451" y="3175025"/>
                </a:cubicBezTo>
                <a:cubicBezTo>
                  <a:pt x="6754451" y="3175025"/>
                  <a:pt x="6744683" y="3175025"/>
                  <a:pt x="6734914" y="3165256"/>
                </a:cubicBezTo>
                <a:cubicBezTo>
                  <a:pt x="6734914" y="3165256"/>
                  <a:pt x="6725145" y="3155487"/>
                  <a:pt x="6715377" y="3145717"/>
                </a:cubicBezTo>
                <a:close/>
                <a:moveTo>
                  <a:pt x="5929404" y="2375864"/>
                </a:moveTo>
                <a:lnTo>
                  <a:pt x="5937551" y="2378827"/>
                </a:lnTo>
                <a:cubicBezTo>
                  <a:pt x="5941214" y="2381269"/>
                  <a:pt x="5943657" y="2383711"/>
                  <a:pt x="5943657" y="2383711"/>
                </a:cubicBezTo>
                <a:cubicBezTo>
                  <a:pt x="5953425" y="2383711"/>
                  <a:pt x="5953425" y="2393481"/>
                  <a:pt x="5963194" y="2393481"/>
                </a:cubicBezTo>
                <a:cubicBezTo>
                  <a:pt x="5963194" y="2393481"/>
                  <a:pt x="5972962" y="2403250"/>
                  <a:pt x="5972962" y="2403250"/>
                </a:cubicBezTo>
                <a:cubicBezTo>
                  <a:pt x="5982731" y="2413019"/>
                  <a:pt x="5953425" y="2393481"/>
                  <a:pt x="5933888" y="2383711"/>
                </a:cubicBezTo>
                <a:close/>
                <a:moveTo>
                  <a:pt x="5924119" y="2373942"/>
                </a:moveTo>
                <a:cubicBezTo>
                  <a:pt x="5924119" y="2373942"/>
                  <a:pt x="5926561" y="2373942"/>
                  <a:pt x="5929003" y="2375163"/>
                </a:cubicBezTo>
                <a:lnTo>
                  <a:pt x="5929404" y="2375864"/>
                </a:lnTo>
                <a:close/>
                <a:moveTo>
                  <a:pt x="824904" y="2344634"/>
                </a:moveTo>
                <a:cubicBezTo>
                  <a:pt x="834673" y="2344634"/>
                  <a:pt x="834673" y="2344634"/>
                  <a:pt x="834673" y="2344634"/>
                </a:cubicBezTo>
                <a:cubicBezTo>
                  <a:pt x="834673" y="2344634"/>
                  <a:pt x="844441" y="2344634"/>
                  <a:pt x="844441" y="2344634"/>
                </a:cubicBezTo>
                <a:cubicBezTo>
                  <a:pt x="854210" y="2344634"/>
                  <a:pt x="863978" y="2344634"/>
                  <a:pt x="873747" y="2354403"/>
                </a:cubicBezTo>
                <a:cubicBezTo>
                  <a:pt x="873747" y="2354403"/>
                  <a:pt x="863978" y="2354403"/>
                  <a:pt x="863978" y="2354403"/>
                </a:cubicBezTo>
                <a:cubicBezTo>
                  <a:pt x="863978" y="2354403"/>
                  <a:pt x="844441" y="2354403"/>
                  <a:pt x="834673" y="2354403"/>
                </a:cubicBezTo>
                <a:cubicBezTo>
                  <a:pt x="824904" y="2344634"/>
                  <a:pt x="824904" y="2344634"/>
                  <a:pt x="824904" y="2344634"/>
                </a:cubicBezTo>
                <a:close/>
                <a:moveTo>
                  <a:pt x="1069119" y="2325095"/>
                </a:moveTo>
                <a:cubicBezTo>
                  <a:pt x="1069119" y="2325095"/>
                  <a:pt x="1078888" y="2325095"/>
                  <a:pt x="1078888" y="2325095"/>
                </a:cubicBezTo>
                <a:cubicBezTo>
                  <a:pt x="1078888" y="2325095"/>
                  <a:pt x="1078888" y="2334865"/>
                  <a:pt x="1069119" y="2325095"/>
                </a:cubicBezTo>
                <a:close/>
                <a:moveTo>
                  <a:pt x="346242" y="2237172"/>
                </a:moveTo>
                <a:cubicBezTo>
                  <a:pt x="356011" y="2237172"/>
                  <a:pt x="375548" y="2237172"/>
                  <a:pt x="385317" y="2237172"/>
                </a:cubicBezTo>
                <a:cubicBezTo>
                  <a:pt x="395085" y="2237172"/>
                  <a:pt x="404854" y="2237172"/>
                  <a:pt x="414622" y="2246941"/>
                </a:cubicBezTo>
                <a:cubicBezTo>
                  <a:pt x="404854" y="2246941"/>
                  <a:pt x="375548" y="2246941"/>
                  <a:pt x="365779" y="2246941"/>
                </a:cubicBezTo>
                <a:cubicBezTo>
                  <a:pt x="365779" y="2246941"/>
                  <a:pt x="346242" y="2246941"/>
                  <a:pt x="316936" y="2246941"/>
                </a:cubicBezTo>
                <a:cubicBezTo>
                  <a:pt x="316936" y="2246941"/>
                  <a:pt x="307168" y="2246941"/>
                  <a:pt x="297399" y="2246941"/>
                </a:cubicBezTo>
                <a:cubicBezTo>
                  <a:pt x="297399" y="2246941"/>
                  <a:pt x="287630" y="2246941"/>
                  <a:pt x="277862" y="2246941"/>
                </a:cubicBezTo>
                <a:cubicBezTo>
                  <a:pt x="277862" y="2246941"/>
                  <a:pt x="268093" y="2246941"/>
                  <a:pt x="268093" y="2246941"/>
                </a:cubicBezTo>
                <a:cubicBezTo>
                  <a:pt x="268093" y="2237172"/>
                  <a:pt x="297399" y="2237172"/>
                  <a:pt x="346242" y="2237172"/>
                </a:cubicBezTo>
                <a:close/>
                <a:moveTo>
                  <a:pt x="3608958" y="2012477"/>
                </a:moveTo>
                <a:lnTo>
                  <a:pt x="3618250" y="2015337"/>
                </a:lnTo>
                <a:lnTo>
                  <a:pt x="3617506" y="2019804"/>
                </a:lnTo>
                <a:cubicBezTo>
                  <a:pt x="3616285" y="2019804"/>
                  <a:pt x="3613843" y="2017362"/>
                  <a:pt x="3608958" y="2012477"/>
                </a:cubicBezTo>
                <a:close/>
                <a:moveTo>
                  <a:pt x="871305" y="1999045"/>
                </a:moveTo>
                <a:cubicBezTo>
                  <a:pt x="873747" y="1997823"/>
                  <a:pt x="878631" y="1997823"/>
                  <a:pt x="883516" y="2002708"/>
                </a:cubicBezTo>
                <a:lnTo>
                  <a:pt x="879852" y="2002708"/>
                </a:lnTo>
                <a:cubicBezTo>
                  <a:pt x="876189" y="2002708"/>
                  <a:pt x="873747" y="2002708"/>
                  <a:pt x="873747" y="2002708"/>
                </a:cubicBezTo>
                <a:cubicBezTo>
                  <a:pt x="868863" y="2002708"/>
                  <a:pt x="868863" y="2000266"/>
                  <a:pt x="871305" y="1999045"/>
                </a:cubicBezTo>
                <a:close/>
                <a:moveTo>
                  <a:pt x="990970" y="1905015"/>
                </a:moveTo>
                <a:cubicBezTo>
                  <a:pt x="990970" y="1905015"/>
                  <a:pt x="1000739" y="1905015"/>
                  <a:pt x="1000739" y="1905015"/>
                </a:cubicBezTo>
                <a:cubicBezTo>
                  <a:pt x="1000739" y="1914784"/>
                  <a:pt x="1010508" y="1914784"/>
                  <a:pt x="1010508" y="1914784"/>
                </a:cubicBezTo>
                <a:cubicBezTo>
                  <a:pt x="1010508" y="1914784"/>
                  <a:pt x="1010508" y="1914784"/>
                  <a:pt x="1000739" y="1914784"/>
                </a:cubicBezTo>
                <a:cubicBezTo>
                  <a:pt x="990970" y="1914784"/>
                  <a:pt x="990970" y="1914784"/>
                  <a:pt x="990970" y="1905015"/>
                </a:cubicBezTo>
                <a:close/>
                <a:moveTo>
                  <a:pt x="326705" y="1836630"/>
                </a:moveTo>
                <a:cubicBezTo>
                  <a:pt x="336473" y="1836630"/>
                  <a:pt x="346242" y="1836630"/>
                  <a:pt x="356011" y="1836630"/>
                </a:cubicBezTo>
                <a:cubicBezTo>
                  <a:pt x="365779" y="1836630"/>
                  <a:pt x="375548" y="1836630"/>
                  <a:pt x="385317" y="1836630"/>
                </a:cubicBezTo>
                <a:cubicBezTo>
                  <a:pt x="385317" y="1846399"/>
                  <a:pt x="395085" y="1846399"/>
                  <a:pt x="395085" y="1846399"/>
                </a:cubicBezTo>
                <a:lnTo>
                  <a:pt x="388980" y="1846399"/>
                </a:lnTo>
                <a:cubicBezTo>
                  <a:pt x="380432" y="1846399"/>
                  <a:pt x="370664" y="1846399"/>
                  <a:pt x="365779" y="1846399"/>
                </a:cubicBezTo>
                <a:cubicBezTo>
                  <a:pt x="356011" y="1846399"/>
                  <a:pt x="346242" y="1846399"/>
                  <a:pt x="326705" y="1836630"/>
                </a:cubicBezTo>
                <a:close/>
                <a:moveTo>
                  <a:pt x="3091222" y="1787783"/>
                </a:moveTo>
                <a:cubicBezTo>
                  <a:pt x="3091222" y="1787783"/>
                  <a:pt x="3100991" y="1787783"/>
                  <a:pt x="3100991" y="1787783"/>
                </a:cubicBezTo>
                <a:cubicBezTo>
                  <a:pt x="3100991" y="1787783"/>
                  <a:pt x="3100991" y="1787783"/>
                  <a:pt x="3110759" y="1797552"/>
                </a:cubicBezTo>
                <a:cubicBezTo>
                  <a:pt x="3110759" y="1797552"/>
                  <a:pt x="3110759" y="1797552"/>
                  <a:pt x="3100991" y="1797552"/>
                </a:cubicBezTo>
                <a:cubicBezTo>
                  <a:pt x="3100991" y="1797552"/>
                  <a:pt x="3100991" y="1787783"/>
                  <a:pt x="3091222" y="1787783"/>
                </a:cubicBezTo>
                <a:close/>
                <a:moveTo>
                  <a:pt x="2612560" y="1748706"/>
                </a:moveTo>
                <a:cubicBezTo>
                  <a:pt x="2622329" y="1748706"/>
                  <a:pt x="2641866" y="1748706"/>
                  <a:pt x="2641866" y="1758475"/>
                </a:cubicBezTo>
                <a:lnTo>
                  <a:pt x="2622214" y="1754338"/>
                </a:lnTo>
                <a:close/>
                <a:moveTo>
                  <a:pt x="2475799" y="1729168"/>
                </a:moveTo>
                <a:cubicBezTo>
                  <a:pt x="2475799" y="1729168"/>
                  <a:pt x="2485568" y="1738937"/>
                  <a:pt x="2514874" y="1748706"/>
                </a:cubicBezTo>
                <a:cubicBezTo>
                  <a:pt x="2495337" y="1748706"/>
                  <a:pt x="2475799" y="1738937"/>
                  <a:pt x="2475799" y="1729168"/>
                </a:cubicBezTo>
                <a:close/>
                <a:moveTo>
                  <a:pt x="4341" y="1719398"/>
                </a:moveTo>
                <a:cubicBezTo>
                  <a:pt x="4341" y="1719398"/>
                  <a:pt x="23878" y="1719398"/>
                  <a:pt x="33646" y="1719398"/>
                </a:cubicBezTo>
                <a:cubicBezTo>
                  <a:pt x="43415" y="1719398"/>
                  <a:pt x="53184" y="1729168"/>
                  <a:pt x="62952" y="1729168"/>
                </a:cubicBezTo>
                <a:lnTo>
                  <a:pt x="62036" y="1729168"/>
                </a:lnTo>
                <a:cubicBezTo>
                  <a:pt x="37310" y="1729168"/>
                  <a:pt x="4341" y="1729168"/>
                  <a:pt x="4341" y="1729168"/>
                </a:cubicBezTo>
                <a:cubicBezTo>
                  <a:pt x="4341" y="1719398"/>
                  <a:pt x="-5428" y="1719398"/>
                  <a:pt x="4341" y="1719398"/>
                </a:cubicBezTo>
                <a:close/>
                <a:moveTo>
                  <a:pt x="72721" y="1686427"/>
                </a:moveTo>
                <a:cubicBezTo>
                  <a:pt x="75163" y="1685206"/>
                  <a:pt x="82489" y="1685206"/>
                  <a:pt x="92258" y="1690090"/>
                </a:cubicBezTo>
                <a:cubicBezTo>
                  <a:pt x="111795" y="1699859"/>
                  <a:pt x="160638" y="1709629"/>
                  <a:pt x="180176" y="1709629"/>
                </a:cubicBezTo>
                <a:cubicBezTo>
                  <a:pt x="189944" y="1709629"/>
                  <a:pt x="209482" y="1709629"/>
                  <a:pt x="219250" y="1709629"/>
                </a:cubicBezTo>
                <a:cubicBezTo>
                  <a:pt x="238787" y="1709629"/>
                  <a:pt x="287630" y="1719398"/>
                  <a:pt x="297399" y="1719398"/>
                </a:cubicBezTo>
                <a:cubicBezTo>
                  <a:pt x="297399" y="1719398"/>
                  <a:pt x="307168" y="1719398"/>
                  <a:pt x="307168" y="1719398"/>
                </a:cubicBezTo>
                <a:cubicBezTo>
                  <a:pt x="307168" y="1719398"/>
                  <a:pt x="326705" y="1719398"/>
                  <a:pt x="356011" y="1719398"/>
                </a:cubicBezTo>
                <a:cubicBezTo>
                  <a:pt x="375548" y="1719398"/>
                  <a:pt x="404854" y="1719398"/>
                  <a:pt x="414622" y="1729168"/>
                </a:cubicBezTo>
                <a:lnTo>
                  <a:pt x="399969" y="1729168"/>
                </a:lnTo>
                <a:cubicBezTo>
                  <a:pt x="390201" y="1729168"/>
                  <a:pt x="380432" y="1729168"/>
                  <a:pt x="375548" y="1729168"/>
                </a:cubicBezTo>
                <a:cubicBezTo>
                  <a:pt x="316936" y="1729168"/>
                  <a:pt x="258325" y="1719398"/>
                  <a:pt x="209482" y="1719398"/>
                </a:cubicBezTo>
                <a:cubicBezTo>
                  <a:pt x="131332" y="1709629"/>
                  <a:pt x="102027" y="1699859"/>
                  <a:pt x="82489" y="1690090"/>
                </a:cubicBezTo>
                <a:cubicBezTo>
                  <a:pt x="72721" y="1690090"/>
                  <a:pt x="70279" y="1687648"/>
                  <a:pt x="72721" y="1686427"/>
                </a:cubicBezTo>
                <a:close/>
                <a:moveTo>
                  <a:pt x="2426956" y="1647350"/>
                </a:moveTo>
                <a:cubicBezTo>
                  <a:pt x="2429399" y="1648571"/>
                  <a:pt x="2431841" y="1651013"/>
                  <a:pt x="2436725" y="1651013"/>
                </a:cubicBezTo>
                <a:cubicBezTo>
                  <a:pt x="2446494" y="1660782"/>
                  <a:pt x="2446494" y="1660782"/>
                  <a:pt x="2495337" y="1670551"/>
                </a:cubicBezTo>
                <a:cubicBezTo>
                  <a:pt x="2514874" y="1680321"/>
                  <a:pt x="2534411" y="1690090"/>
                  <a:pt x="2593023" y="1709629"/>
                </a:cubicBezTo>
                <a:cubicBezTo>
                  <a:pt x="2583254" y="1709629"/>
                  <a:pt x="2573485" y="1709629"/>
                  <a:pt x="2563717" y="1699859"/>
                </a:cubicBezTo>
                <a:cubicBezTo>
                  <a:pt x="2553948" y="1699859"/>
                  <a:pt x="2534411" y="1699859"/>
                  <a:pt x="2534411" y="1690090"/>
                </a:cubicBezTo>
                <a:cubicBezTo>
                  <a:pt x="2524642" y="1690090"/>
                  <a:pt x="2524642" y="1690090"/>
                  <a:pt x="2514874" y="1690090"/>
                </a:cubicBezTo>
                <a:cubicBezTo>
                  <a:pt x="2514874" y="1690090"/>
                  <a:pt x="2514874" y="1690090"/>
                  <a:pt x="2505105" y="1690090"/>
                </a:cubicBezTo>
                <a:cubicBezTo>
                  <a:pt x="2495337" y="1680321"/>
                  <a:pt x="2485568" y="1680321"/>
                  <a:pt x="2485568" y="1680321"/>
                </a:cubicBezTo>
                <a:cubicBezTo>
                  <a:pt x="2475799" y="1680321"/>
                  <a:pt x="2466031" y="1680321"/>
                  <a:pt x="2456262" y="1680321"/>
                </a:cubicBezTo>
                <a:cubicBezTo>
                  <a:pt x="2436725" y="1670551"/>
                  <a:pt x="2436725" y="1670551"/>
                  <a:pt x="2426956" y="1660782"/>
                </a:cubicBezTo>
                <a:cubicBezTo>
                  <a:pt x="2417188" y="1660782"/>
                  <a:pt x="2417188" y="1651013"/>
                  <a:pt x="2417188" y="1651013"/>
                </a:cubicBezTo>
                <a:cubicBezTo>
                  <a:pt x="2422072" y="1646128"/>
                  <a:pt x="2424514" y="1646128"/>
                  <a:pt x="2426956" y="1647350"/>
                </a:cubicBezTo>
                <a:close/>
                <a:moveTo>
                  <a:pt x="2319502" y="1631475"/>
                </a:moveTo>
                <a:cubicBezTo>
                  <a:pt x="2319502" y="1631475"/>
                  <a:pt x="2329270" y="1631475"/>
                  <a:pt x="2339039" y="1641244"/>
                </a:cubicBezTo>
                <a:cubicBezTo>
                  <a:pt x="2368345" y="1651013"/>
                  <a:pt x="2378113" y="1660782"/>
                  <a:pt x="2397650" y="1660782"/>
                </a:cubicBezTo>
                <a:cubicBezTo>
                  <a:pt x="2407419" y="1660782"/>
                  <a:pt x="2407419" y="1660782"/>
                  <a:pt x="2407419" y="1660782"/>
                </a:cubicBezTo>
                <a:cubicBezTo>
                  <a:pt x="2407419" y="1670551"/>
                  <a:pt x="2426956" y="1670551"/>
                  <a:pt x="2436725" y="1680321"/>
                </a:cubicBezTo>
                <a:cubicBezTo>
                  <a:pt x="2466031" y="1690090"/>
                  <a:pt x="2475799" y="1699859"/>
                  <a:pt x="2524642" y="1709629"/>
                </a:cubicBezTo>
                <a:cubicBezTo>
                  <a:pt x="2534411" y="1719398"/>
                  <a:pt x="2553948" y="1719398"/>
                  <a:pt x="2563717" y="1729168"/>
                </a:cubicBezTo>
                <a:cubicBezTo>
                  <a:pt x="2563717" y="1729168"/>
                  <a:pt x="2573485" y="1729168"/>
                  <a:pt x="2583254" y="1738937"/>
                </a:cubicBezTo>
                <a:cubicBezTo>
                  <a:pt x="2593023" y="1738937"/>
                  <a:pt x="2602791" y="1738937"/>
                  <a:pt x="2612560" y="1748706"/>
                </a:cubicBezTo>
                <a:lnTo>
                  <a:pt x="2602791" y="1748706"/>
                </a:lnTo>
                <a:cubicBezTo>
                  <a:pt x="2593023" y="1748706"/>
                  <a:pt x="2583254" y="1738937"/>
                  <a:pt x="2553948" y="1729168"/>
                </a:cubicBezTo>
                <a:cubicBezTo>
                  <a:pt x="2544180" y="1729168"/>
                  <a:pt x="2534411" y="1719398"/>
                  <a:pt x="2524642" y="1719398"/>
                </a:cubicBezTo>
                <a:cubicBezTo>
                  <a:pt x="2524642" y="1719398"/>
                  <a:pt x="2505105" y="1709629"/>
                  <a:pt x="2485568" y="1709629"/>
                </a:cubicBezTo>
                <a:cubicBezTo>
                  <a:pt x="2466031" y="1699859"/>
                  <a:pt x="2446494" y="1699859"/>
                  <a:pt x="2446494" y="1699859"/>
                </a:cubicBezTo>
                <a:cubicBezTo>
                  <a:pt x="2446494" y="1699859"/>
                  <a:pt x="2397650" y="1680321"/>
                  <a:pt x="2358576" y="1660782"/>
                </a:cubicBezTo>
                <a:cubicBezTo>
                  <a:pt x="2348807" y="1651013"/>
                  <a:pt x="2339039" y="1651013"/>
                  <a:pt x="2329270" y="1651013"/>
                </a:cubicBezTo>
                <a:cubicBezTo>
                  <a:pt x="2329270" y="1651013"/>
                  <a:pt x="2319502" y="1641244"/>
                  <a:pt x="2319502" y="1631475"/>
                </a:cubicBezTo>
                <a:close/>
                <a:moveTo>
                  <a:pt x="1508707" y="1631475"/>
                </a:moveTo>
                <a:cubicBezTo>
                  <a:pt x="1508707" y="1631475"/>
                  <a:pt x="1508707" y="1631475"/>
                  <a:pt x="1518475" y="1641244"/>
                </a:cubicBezTo>
                <a:cubicBezTo>
                  <a:pt x="1508707" y="1641244"/>
                  <a:pt x="1508707" y="1641244"/>
                  <a:pt x="1508707" y="1631475"/>
                </a:cubicBezTo>
                <a:close/>
                <a:moveTo>
                  <a:pt x="2700477" y="1611936"/>
                </a:moveTo>
                <a:cubicBezTo>
                  <a:pt x="2710246" y="1611936"/>
                  <a:pt x="2720015" y="1611936"/>
                  <a:pt x="2720015" y="1611936"/>
                </a:cubicBezTo>
                <a:cubicBezTo>
                  <a:pt x="2710246" y="1611936"/>
                  <a:pt x="2720015" y="1611936"/>
                  <a:pt x="2720015" y="1621705"/>
                </a:cubicBezTo>
                <a:cubicBezTo>
                  <a:pt x="2710246" y="1621705"/>
                  <a:pt x="2700477" y="1621705"/>
                  <a:pt x="2700477" y="1611936"/>
                </a:cubicBezTo>
                <a:close/>
                <a:moveTo>
                  <a:pt x="2426956" y="1611936"/>
                </a:moveTo>
                <a:cubicBezTo>
                  <a:pt x="2436725" y="1611936"/>
                  <a:pt x="2436725" y="1611936"/>
                  <a:pt x="2436725" y="1611936"/>
                </a:cubicBezTo>
                <a:cubicBezTo>
                  <a:pt x="2436725" y="1611936"/>
                  <a:pt x="2475799" y="1621705"/>
                  <a:pt x="2475799" y="1621705"/>
                </a:cubicBezTo>
                <a:cubicBezTo>
                  <a:pt x="2475799" y="1621705"/>
                  <a:pt x="2475799" y="1621705"/>
                  <a:pt x="2485568" y="1621705"/>
                </a:cubicBezTo>
                <a:cubicBezTo>
                  <a:pt x="2495337" y="1621705"/>
                  <a:pt x="2505105" y="1621705"/>
                  <a:pt x="2534411" y="1631475"/>
                </a:cubicBezTo>
                <a:cubicBezTo>
                  <a:pt x="2544180" y="1641244"/>
                  <a:pt x="2553948" y="1641244"/>
                  <a:pt x="2563717" y="1641244"/>
                </a:cubicBezTo>
                <a:cubicBezTo>
                  <a:pt x="2573485" y="1651013"/>
                  <a:pt x="2583254" y="1651013"/>
                  <a:pt x="2583254" y="1651013"/>
                </a:cubicBezTo>
                <a:cubicBezTo>
                  <a:pt x="2593023" y="1651013"/>
                  <a:pt x="2593023" y="1651013"/>
                  <a:pt x="2593023" y="1651013"/>
                </a:cubicBezTo>
                <a:cubicBezTo>
                  <a:pt x="2612560" y="1651013"/>
                  <a:pt x="2632097" y="1660782"/>
                  <a:pt x="2641866" y="1670551"/>
                </a:cubicBezTo>
                <a:cubicBezTo>
                  <a:pt x="2632097" y="1670551"/>
                  <a:pt x="2632097" y="1670551"/>
                  <a:pt x="2622329" y="1670551"/>
                </a:cubicBezTo>
                <a:cubicBezTo>
                  <a:pt x="2622329" y="1670551"/>
                  <a:pt x="2612560" y="1660782"/>
                  <a:pt x="2602791" y="1660782"/>
                </a:cubicBezTo>
                <a:cubicBezTo>
                  <a:pt x="2593023" y="1660782"/>
                  <a:pt x="2583254" y="1660782"/>
                  <a:pt x="2583254" y="1660782"/>
                </a:cubicBezTo>
                <a:cubicBezTo>
                  <a:pt x="2563717" y="1651013"/>
                  <a:pt x="2544180" y="1641244"/>
                  <a:pt x="2544180" y="1641244"/>
                </a:cubicBezTo>
                <a:cubicBezTo>
                  <a:pt x="2544180" y="1641244"/>
                  <a:pt x="2534411" y="1641244"/>
                  <a:pt x="2514874" y="1631475"/>
                </a:cubicBezTo>
                <a:cubicBezTo>
                  <a:pt x="2495337" y="1631475"/>
                  <a:pt x="2466031" y="1621705"/>
                  <a:pt x="2456262" y="1621705"/>
                </a:cubicBezTo>
                <a:cubicBezTo>
                  <a:pt x="2426956" y="1611936"/>
                  <a:pt x="2426956" y="1611936"/>
                  <a:pt x="2426956" y="1611936"/>
                </a:cubicBezTo>
                <a:close/>
                <a:moveTo>
                  <a:pt x="2251121" y="1611936"/>
                </a:moveTo>
                <a:cubicBezTo>
                  <a:pt x="2251121" y="1621705"/>
                  <a:pt x="2260890" y="1621705"/>
                  <a:pt x="2260890" y="1621705"/>
                </a:cubicBezTo>
                <a:cubicBezTo>
                  <a:pt x="2270659" y="1611936"/>
                  <a:pt x="2290196" y="1621705"/>
                  <a:pt x="2299964" y="1621705"/>
                </a:cubicBezTo>
                <a:cubicBezTo>
                  <a:pt x="2299964" y="1621705"/>
                  <a:pt x="2309733" y="1621705"/>
                  <a:pt x="2319502" y="1631475"/>
                </a:cubicBezTo>
                <a:cubicBezTo>
                  <a:pt x="2319502" y="1631475"/>
                  <a:pt x="2299964" y="1631475"/>
                  <a:pt x="2290196" y="1631475"/>
                </a:cubicBezTo>
                <a:cubicBezTo>
                  <a:pt x="2280427" y="1621705"/>
                  <a:pt x="2251121" y="1631475"/>
                  <a:pt x="2251121" y="1631475"/>
                </a:cubicBezTo>
                <a:cubicBezTo>
                  <a:pt x="2251121" y="1641244"/>
                  <a:pt x="2251121" y="1641244"/>
                  <a:pt x="2251121" y="1641244"/>
                </a:cubicBezTo>
                <a:cubicBezTo>
                  <a:pt x="2251121" y="1641244"/>
                  <a:pt x="2251121" y="1641244"/>
                  <a:pt x="2241353" y="1641244"/>
                </a:cubicBezTo>
                <a:cubicBezTo>
                  <a:pt x="2231584" y="1641244"/>
                  <a:pt x="2231584" y="1641244"/>
                  <a:pt x="2231584" y="1641244"/>
                </a:cubicBezTo>
                <a:cubicBezTo>
                  <a:pt x="2221815" y="1641244"/>
                  <a:pt x="2221815" y="1631475"/>
                  <a:pt x="2221815" y="1631475"/>
                </a:cubicBezTo>
                <a:cubicBezTo>
                  <a:pt x="2221815" y="1631475"/>
                  <a:pt x="2221815" y="1621705"/>
                  <a:pt x="2241353" y="1621705"/>
                </a:cubicBezTo>
                <a:cubicBezTo>
                  <a:pt x="2251121" y="1621705"/>
                  <a:pt x="2251121" y="1621705"/>
                  <a:pt x="2251121" y="1611936"/>
                </a:cubicBezTo>
                <a:close/>
                <a:moveTo>
                  <a:pt x="1215648" y="1572858"/>
                </a:moveTo>
                <a:cubicBezTo>
                  <a:pt x="1215648" y="1572858"/>
                  <a:pt x="1225417" y="1582628"/>
                  <a:pt x="1225417" y="1582628"/>
                </a:cubicBezTo>
                <a:cubicBezTo>
                  <a:pt x="1225417" y="1582628"/>
                  <a:pt x="1235186" y="1582628"/>
                  <a:pt x="1235186" y="1582628"/>
                </a:cubicBezTo>
                <a:cubicBezTo>
                  <a:pt x="1235186" y="1582628"/>
                  <a:pt x="1235186" y="1582628"/>
                  <a:pt x="1244954" y="1582628"/>
                </a:cubicBezTo>
                <a:cubicBezTo>
                  <a:pt x="1244954" y="1582628"/>
                  <a:pt x="1235186" y="1592397"/>
                  <a:pt x="1235186" y="1592397"/>
                </a:cubicBezTo>
                <a:cubicBezTo>
                  <a:pt x="1235186" y="1592397"/>
                  <a:pt x="1235186" y="1592397"/>
                  <a:pt x="1225417" y="1592397"/>
                </a:cubicBezTo>
                <a:cubicBezTo>
                  <a:pt x="1225417" y="1592397"/>
                  <a:pt x="1205880" y="1582628"/>
                  <a:pt x="1205880" y="1582628"/>
                </a:cubicBezTo>
                <a:cubicBezTo>
                  <a:pt x="1205880" y="1582628"/>
                  <a:pt x="1215648" y="1582628"/>
                  <a:pt x="1215648" y="1582628"/>
                </a:cubicBezTo>
                <a:cubicBezTo>
                  <a:pt x="1215648" y="1572858"/>
                  <a:pt x="1215648" y="1572858"/>
                  <a:pt x="1215648" y="1572858"/>
                </a:cubicBezTo>
                <a:close/>
                <a:moveTo>
                  <a:pt x="512461" y="1441736"/>
                </a:moveTo>
                <a:cubicBezTo>
                  <a:pt x="514140" y="1442194"/>
                  <a:pt x="517193" y="1443415"/>
                  <a:pt x="522077" y="1445857"/>
                </a:cubicBezTo>
                <a:cubicBezTo>
                  <a:pt x="514751" y="1445857"/>
                  <a:pt x="507424" y="1440362"/>
                  <a:pt x="512461" y="1441736"/>
                </a:cubicBezTo>
                <a:close/>
                <a:moveTo>
                  <a:pt x="1918988" y="1299318"/>
                </a:moveTo>
                <a:cubicBezTo>
                  <a:pt x="1918988" y="1299318"/>
                  <a:pt x="1928757" y="1299318"/>
                  <a:pt x="1928757" y="1309087"/>
                </a:cubicBezTo>
                <a:cubicBezTo>
                  <a:pt x="1928757" y="1309087"/>
                  <a:pt x="1918988" y="1309087"/>
                  <a:pt x="1918988" y="1309087"/>
                </a:cubicBezTo>
                <a:cubicBezTo>
                  <a:pt x="1909220" y="1299318"/>
                  <a:pt x="1909220" y="1299318"/>
                  <a:pt x="1918988" y="1299318"/>
                </a:cubicBezTo>
                <a:close/>
                <a:moveTo>
                  <a:pt x="1860377" y="1230933"/>
                </a:moveTo>
                <a:cubicBezTo>
                  <a:pt x="1870145" y="1230933"/>
                  <a:pt x="1870145" y="1230933"/>
                  <a:pt x="1879914" y="1240702"/>
                </a:cubicBezTo>
                <a:cubicBezTo>
                  <a:pt x="1860377" y="1240702"/>
                  <a:pt x="1860377" y="1230933"/>
                  <a:pt x="1860377" y="1230933"/>
                </a:cubicBezTo>
                <a:close/>
                <a:moveTo>
                  <a:pt x="4175538" y="1191855"/>
                </a:moveTo>
                <a:cubicBezTo>
                  <a:pt x="4185306" y="1201625"/>
                  <a:pt x="4204844" y="1201625"/>
                  <a:pt x="4195075" y="1201625"/>
                </a:cubicBezTo>
                <a:cubicBezTo>
                  <a:pt x="4195075" y="1201625"/>
                  <a:pt x="4192633" y="1200404"/>
                  <a:pt x="4188817" y="1198572"/>
                </a:cubicBezTo>
                <a:lnTo>
                  <a:pt x="4174339" y="1191866"/>
                </a:lnTo>
                <a:close/>
                <a:moveTo>
                  <a:pt x="1767575" y="1077066"/>
                </a:moveTo>
                <a:cubicBezTo>
                  <a:pt x="1765133" y="1077066"/>
                  <a:pt x="1762691" y="1079508"/>
                  <a:pt x="1762691" y="1084393"/>
                </a:cubicBezTo>
                <a:cubicBezTo>
                  <a:pt x="1772459" y="1084393"/>
                  <a:pt x="1772459" y="1084393"/>
                  <a:pt x="1772459" y="1084393"/>
                </a:cubicBezTo>
                <a:cubicBezTo>
                  <a:pt x="1772459" y="1079508"/>
                  <a:pt x="1770017" y="1077066"/>
                  <a:pt x="1767575" y="1077066"/>
                </a:cubicBezTo>
                <a:close/>
                <a:moveTo>
                  <a:pt x="1612498" y="1070960"/>
                </a:moveTo>
                <a:cubicBezTo>
                  <a:pt x="1616162" y="1069739"/>
                  <a:pt x="1621046" y="1069739"/>
                  <a:pt x="1625930" y="1074624"/>
                </a:cubicBezTo>
                <a:lnTo>
                  <a:pt x="1635699" y="1074624"/>
                </a:lnTo>
                <a:cubicBezTo>
                  <a:pt x="1635699" y="1084393"/>
                  <a:pt x="1645467" y="1084393"/>
                  <a:pt x="1655236" y="1084393"/>
                </a:cubicBezTo>
                <a:cubicBezTo>
                  <a:pt x="1665005" y="1084393"/>
                  <a:pt x="1665005" y="1084393"/>
                  <a:pt x="1665005" y="1084393"/>
                </a:cubicBezTo>
                <a:cubicBezTo>
                  <a:pt x="1665005" y="1084393"/>
                  <a:pt x="1674773" y="1084393"/>
                  <a:pt x="1674773" y="1084393"/>
                </a:cubicBezTo>
                <a:cubicBezTo>
                  <a:pt x="1684542" y="1084393"/>
                  <a:pt x="1713848" y="1084393"/>
                  <a:pt x="1713848" y="1084393"/>
                </a:cubicBezTo>
                <a:cubicBezTo>
                  <a:pt x="1723616" y="1094162"/>
                  <a:pt x="1723616" y="1094162"/>
                  <a:pt x="1723616" y="1094162"/>
                </a:cubicBezTo>
                <a:cubicBezTo>
                  <a:pt x="1713848" y="1094162"/>
                  <a:pt x="1733385" y="1103932"/>
                  <a:pt x="1762691" y="1113701"/>
                </a:cubicBezTo>
                <a:cubicBezTo>
                  <a:pt x="1752922" y="1113701"/>
                  <a:pt x="1723616" y="1113701"/>
                  <a:pt x="1713848" y="1103932"/>
                </a:cubicBezTo>
                <a:cubicBezTo>
                  <a:pt x="1713848" y="1103932"/>
                  <a:pt x="1713848" y="1103932"/>
                  <a:pt x="1704079" y="1103932"/>
                </a:cubicBezTo>
                <a:cubicBezTo>
                  <a:pt x="1704079" y="1113701"/>
                  <a:pt x="1704079" y="1113701"/>
                  <a:pt x="1694310" y="1103932"/>
                </a:cubicBezTo>
                <a:cubicBezTo>
                  <a:pt x="1684542" y="1103932"/>
                  <a:pt x="1665005" y="1103932"/>
                  <a:pt x="1665005" y="1103932"/>
                </a:cubicBezTo>
                <a:cubicBezTo>
                  <a:pt x="1655236" y="1103932"/>
                  <a:pt x="1645467" y="1103932"/>
                  <a:pt x="1645467" y="1094162"/>
                </a:cubicBezTo>
                <a:cubicBezTo>
                  <a:pt x="1635699" y="1094162"/>
                  <a:pt x="1625930" y="1094162"/>
                  <a:pt x="1625930" y="1094162"/>
                </a:cubicBezTo>
                <a:cubicBezTo>
                  <a:pt x="1625930" y="1094162"/>
                  <a:pt x="1616162" y="1094162"/>
                  <a:pt x="1616162" y="1084393"/>
                </a:cubicBezTo>
                <a:cubicBezTo>
                  <a:pt x="1606393" y="1084393"/>
                  <a:pt x="1596624" y="1084393"/>
                  <a:pt x="1596624" y="1084393"/>
                </a:cubicBezTo>
                <a:cubicBezTo>
                  <a:pt x="1586856" y="1084393"/>
                  <a:pt x="1577087" y="1084393"/>
                  <a:pt x="1577087" y="1084393"/>
                </a:cubicBezTo>
                <a:cubicBezTo>
                  <a:pt x="1586856" y="1074624"/>
                  <a:pt x="1596624" y="1074624"/>
                  <a:pt x="1596624" y="1074624"/>
                </a:cubicBezTo>
                <a:cubicBezTo>
                  <a:pt x="1606393" y="1074624"/>
                  <a:pt x="1606393" y="1074624"/>
                  <a:pt x="1606393" y="1074624"/>
                </a:cubicBezTo>
                <a:cubicBezTo>
                  <a:pt x="1606393" y="1074624"/>
                  <a:pt x="1608835" y="1072182"/>
                  <a:pt x="1612498" y="1070960"/>
                </a:cubicBezTo>
                <a:close/>
                <a:moveTo>
                  <a:pt x="4400216" y="986700"/>
                </a:moveTo>
                <a:cubicBezTo>
                  <a:pt x="4409985" y="986700"/>
                  <a:pt x="4400216" y="996469"/>
                  <a:pt x="4400216" y="996469"/>
                </a:cubicBezTo>
                <a:cubicBezTo>
                  <a:pt x="4400216" y="996469"/>
                  <a:pt x="4400216" y="996469"/>
                  <a:pt x="4400216" y="986700"/>
                </a:cubicBezTo>
                <a:close/>
                <a:moveTo>
                  <a:pt x="1586856" y="976931"/>
                </a:moveTo>
                <a:cubicBezTo>
                  <a:pt x="1586856" y="976931"/>
                  <a:pt x="1645467" y="986700"/>
                  <a:pt x="1655236" y="996469"/>
                </a:cubicBezTo>
                <a:cubicBezTo>
                  <a:pt x="1665005" y="996469"/>
                  <a:pt x="1665005" y="996469"/>
                  <a:pt x="1665005" y="996469"/>
                </a:cubicBezTo>
                <a:cubicBezTo>
                  <a:pt x="1674773" y="996469"/>
                  <a:pt x="1694310" y="996469"/>
                  <a:pt x="1704079" y="1006239"/>
                </a:cubicBezTo>
                <a:cubicBezTo>
                  <a:pt x="1694310" y="1006239"/>
                  <a:pt x="1694310" y="1006239"/>
                  <a:pt x="1684542" y="1006239"/>
                </a:cubicBezTo>
                <a:cubicBezTo>
                  <a:pt x="1684542" y="1006239"/>
                  <a:pt x="1674773" y="1006239"/>
                  <a:pt x="1665005" y="1006239"/>
                </a:cubicBezTo>
                <a:cubicBezTo>
                  <a:pt x="1635699" y="996469"/>
                  <a:pt x="1635699" y="996469"/>
                  <a:pt x="1625930" y="996469"/>
                </a:cubicBezTo>
                <a:cubicBezTo>
                  <a:pt x="1625930" y="986700"/>
                  <a:pt x="1616162" y="986700"/>
                  <a:pt x="1606393" y="986700"/>
                </a:cubicBezTo>
                <a:cubicBezTo>
                  <a:pt x="1596624" y="986700"/>
                  <a:pt x="1586856" y="976931"/>
                  <a:pt x="1586856" y="976931"/>
                </a:cubicBezTo>
                <a:close/>
                <a:moveTo>
                  <a:pt x="1860377" y="859699"/>
                </a:moveTo>
                <a:cubicBezTo>
                  <a:pt x="1860377" y="859699"/>
                  <a:pt x="1870145" y="859699"/>
                  <a:pt x="1879914" y="859699"/>
                </a:cubicBezTo>
                <a:cubicBezTo>
                  <a:pt x="1889683" y="869468"/>
                  <a:pt x="1899451" y="869468"/>
                  <a:pt x="1899451" y="869468"/>
                </a:cubicBezTo>
                <a:cubicBezTo>
                  <a:pt x="1899451" y="869468"/>
                  <a:pt x="1899451" y="869468"/>
                  <a:pt x="1909220" y="869468"/>
                </a:cubicBezTo>
                <a:cubicBezTo>
                  <a:pt x="1909220" y="869468"/>
                  <a:pt x="1918988" y="869468"/>
                  <a:pt x="1928757" y="879238"/>
                </a:cubicBezTo>
                <a:cubicBezTo>
                  <a:pt x="1928757" y="879238"/>
                  <a:pt x="1928757" y="879238"/>
                  <a:pt x="1918988" y="879238"/>
                </a:cubicBezTo>
                <a:cubicBezTo>
                  <a:pt x="1918988" y="879238"/>
                  <a:pt x="1909220" y="879238"/>
                  <a:pt x="1909220" y="879238"/>
                </a:cubicBezTo>
                <a:cubicBezTo>
                  <a:pt x="1899451" y="879238"/>
                  <a:pt x="1889683" y="869468"/>
                  <a:pt x="1889683" y="869468"/>
                </a:cubicBezTo>
                <a:cubicBezTo>
                  <a:pt x="1879914" y="869468"/>
                  <a:pt x="1870145" y="869468"/>
                  <a:pt x="1870145" y="869468"/>
                </a:cubicBezTo>
                <a:cubicBezTo>
                  <a:pt x="1860377" y="869468"/>
                  <a:pt x="1860377" y="859699"/>
                  <a:pt x="1860377" y="859699"/>
                </a:cubicBezTo>
                <a:close/>
                <a:moveTo>
                  <a:pt x="2329270" y="644774"/>
                </a:moveTo>
                <a:cubicBezTo>
                  <a:pt x="2329270" y="644774"/>
                  <a:pt x="2329270" y="644774"/>
                  <a:pt x="2330491" y="645995"/>
                </a:cubicBezTo>
                <a:lnTo>
                  <a:pt x="2336872" y="652377"/>
                </a:lnTo>
                <a:lnTo>
                  <a:pt x="2337818" y="653322"/>
                </a:lnTo>
                <a:cubicBezTo>
                  <a:pt x="2339039" y="654543"/>
                  <a:pt x="2339039" y="654543"/>
                  <a:pt x="2339039" y="654543"/>
                </a:cubicBezTo>
                <a:lnTo>
                  <a:pt x="2336872" y="652377"/>
                </a:lnTo>
                <a:close/>
                <a:moveTo>
                  <a:pt x="1577087" y="644774"/>
                </a:moveTo>
                <a:cubicBezTo>
                  <a:pt x="1577087" y="644774"/>
                  <a:pt x="1586856" y="644774"/>
                  <a:pt x="1596624" y="644774"/>
                </a:cubicBezTo>
                <a:cubicBezTo>
                  <a:pt x="1606393" y="644774"/>
                  <a:pt x="1616162" y="644774"/>
                  <a:pt x="1625930" y="644774"/>
                </a:cubicBezTo>
                <a:cubicBezTo>
                  <a:pt x="1635699" y="644774"/>
                  <a:pt x="1645467" y="644774"/>
                  <a:pt x="1655236" y="654543"/>
                </a:cubicBezTo>
                <a:cubicBezTo>
                  <a:pt x="1645467" y="654543"/>
                  <a:pt x="1645467" y="654543"/>
                  <a:pt x="1645467" y="654543"/>
                </a:cubicBezTo>
                <a:cubicBezTo>
                  <a:pt x="1645467" y="654543"/>
                  <a:pt x="1616162" y="654543"/>
                  <a:pt x="1596624" y="654543"/>
                </a:cubicBezTo>
                <a:cubicBezTo>
                  <a:pt x="1586856" y="654543"/>
                  <a:pt x="1577087" y="644774"/>
                  <a:pt x="1577087" y="644774"/>
                </a:cubicBezTo>
                <a:close/>
                <a:moveTo>
                  <a:pt x="1928757" y="635005"/>
                </a:moveTo>
                <a:cubicBezTo>
                  <a:pt x="1928757" y="635005"/>
                  <a:pt x="1928757" y="635005"/>
                  <a:pt x="1948294" y="635005"/>
                </a:cubicBezTo>
                <a:cubicBezTo>
                  <a:pt x="1958063" y="644774"/>
                  <a:pt x="1997137" y="644774"/>
                  <a:pt x="2006906" y="654543"/>
                </a:cubicBezTo>
                <a:cubicBezTo>
                  <a:pt x="2016675" y="654543"/>
                  <a:pt x="2016675" y="654543"/>
                  <a:pt x="2016675" y="654543"/>
                </a:cubicBezTo>
                <a:cubicBezTo>
                  <a:pt x="2006906" y="654543"/>
                  <a:pt x="2016675" y="664313"/>
                  <a:pt x="2026443" y="664313"/>
                </a:cubicBezTo>
                <a:cubicBezTo>
                  <a:pt x="2036212" y="674082"/>
                  <a:pt x="2036212" y="674082"/>
                  <a:pt x="2026443" y="674082"/>
                </a:cubicBezTo>
                <a:cubicBezTo>
                  <a:pt x="2026443" y="674082"/>
                  <a:pt x="2016675" y="664313"/>
                  <a:pt x="2016675" y="664313"/>
                </a:cubicBezTo>
                <a:cubicBezTo>
                  <a:pt x="2006906" y="664313"/>
                  <a:pt x="2006906" y="664313"/>
                  <a:pt x="2006906" y="664313"/>
                </a:cubicBezTo>
                <a:cubicBezTo>
                  <a:pt x="1997137" y="664313"/>
                  <a:pt x="1967832" y="654543"/>
                  <a:pt x="1958063" y="654543"/>
                </a:cubicBezTo>
                <a:lnTo>
                  <a:pt x="1987369" y="654543"/>
                </a:lnTo>
                <a:cubicBezTo>
                  <a:pt x="1958063" y="644774"/>
                  <a:pt x="1928757" y="635005"/>
                  <a:pt x="1928757" y="635005"/>
                </a:cubicBezTo>
                <a:close/>
                <a:moveTo>
                  <a:pt x="1811534" y="625236"/>
                </a:moveTo>
                <a:cubicBezTo>
                  <a:pt x="1811534" y="625236"/>
                  <a:pt x="1821302" y="625236"/>
                  <a:pt x="1821302" y="625236"/>
                </a:cubicBezTo>
                <a:cubicBezTo>
                  <a:pt x="1831071" y="625236"/>
                  <a:pt x="1831071" y="625236"/>
                  <a:pt x="1840840" y="625236"/>
                </a:cubicBezTo>
                <a:cubicBezTo>
                  <a:pt x="1850608" y="625236"/>
                  <a:pt x="1850608" y="625236"/>
                  <a:pt x="1850608" y="625236"/>
                </a:cubicBezTo>
                <a:cubicBezTo>
                  <a:pt x="1860377" y="625236"/>
                  <a:pt x="1860377" y="625236"/>
                  <a:pt x="1860377" y="635005"/>
                </a:cubicBezTo>
                <a:cubicBezTo>
                  <a:pt x="1870145" y="635005"/>
                  <a:pt x="1879914" y="635005"/>
                  <a:pt x="1889683" y="635005"/>
                </a:cubicBezTo>
                <a:cubicBezTo>
                  <a:pt x="1899451" y="635005"/>
                  <a:pt x="1909220" y="644774"/>
                  <a:pt x="1918988" y="644774"/>
                </a:cubicBezTo>
                <a:cubicBezTo>
                  <a:pt x="1918988" y="644774"/>
                  <a:pt x="1928757" y="644774"/>
                  <a:pt x="1928757" y="644774"/>
                </a:cubicBezTo>
                <a:cubicBezTo>
                  <a:pt x="1928757" y="644774"/>
                  <a:pt x="1938526" y="644774"/>
                  <a:pt x="1958063" y="654543"/>
                </a:cubicBezTo>
                <a:cubicBezTo>
                  <a:pt x="1948294" y="654543"/>
                  <a:pt x="1938526" y="654543"/>
                  <a:pt x="1938526" y="654543"/>
                </a:cubicBezTo>
                <a:cubicBezTo>
                  <a:pt x="1938526" y="654543"/>
                  <a:pt x="1909220" y="644774"/>
                  <a:pt x="1889683" y="644774"/>
                </a:cubicBezTo>
                <a:cubicBezTo>
                  <a:pt x="1860377" y="635005"/>
                  <a:pt x="1840840" y="635005"/>
                  <a:pt x="1840840" y="635005"/>
                </a:cubicBezTo>
                <a:cubicBezTo>
                  <a:pt x="1831071" y="635005"/>
                  <a:pt x="1821302" y="635005"/>
                  <a:pt x="1811534" y="625236"/>
                </a:cubicBezTo>
                <a:close/>
                <a:moveTo>
                  <a:pt x="1752922" y="615466"/>
                </a:moveTo>
                <a:lnTo>
                  <a:pt x="1762691" y="615466"/>
                </a:lnTo>
                <a:cubicBezTo>
                  <a:pt x="1772459" y="615466"/>
                  <a:pt x="1772459" y="615466"/>
                  <a:pt x="1772459" y="615466"/>
                </a:cubicBezTo>
                <a:cubicBezTo>
                  <a:pt x="1772459" y="615466"/>
                  <a:pt x="1791997" y="615466"/>
                  <a:pt x="1791997" y="615466"/>
                </a:cubicBezTo>
                <a:cubicBezTo>
                  <a:pt x="1791997" y="615466"/>
                  <a:pt x="1791997" y="625236"/>
                  <a:pt x="1801765" y="615466"/>
                </a:cubicBezTo>
                <a:cubicBezTo>
                  <a:pt x="1801765" y="615466"/>
                  <a:pt x="1801765" y="615466"/>
                  <a:pt x="1811534" y="625236"/>
                </a:cubicBezTo>
                <a:cubicBezTo>
                  <a:pt x="1801765" y="625236"/>
                  <a:pt x="1782228" y="625236"/>
                  <a:pt x="1772459" y="625236"/>
                </a:cubicBezTo>
                <a:cubicBezTo>
                  <a:pt x="1762691" y="625236"/>
                  <a:pt x="1752922" y="615466"/>
                  <a:pt x="1752922" y="615466"/>
                </a:cubicBezTo>
                <a:close/>
                <a:moveTo>
                  <a:pt x="1971495" y="500677"/>
                </a:moveTo>
                <a:cubicBezTo>
                  <a:pt x="1967832" y="500677"/>
                  <a:pt x="1967832" y="503119"/>
                  <a:pt x="1967832" y="508004"/>
                </a:cubicBezTo>
                <a:cubicBezTo>
                  <a:pt x="1958063" y="508004"/>
                  <a:pt x="1958063" y="508004"/>
                  <a:pt x="1948294" y="508004"/>
                </a:cubicBezTo>
                <a:cubicBezTo>
                  <a:pt x="1948294" y="508004"/>
                  <a:pt x="1967832" y="517773"/>
                  <a:pt x="1987369" y="517773"/>
                </a:cubicBezTo>
                <a:cubicBezTo>
                  <a:pt x="1997137" y="517773"/>
                  <a:pt x="2006906" y="517773"/>
                  <a:pt x="2016675" y="517773"/>
                </a:cubicBezTo>
                <a:cubicBezTo>
                  <a:pt x="2026443" y="517773"/>
                  <a:pt x="2026443" y="517773"/>
                  <a:pt x="2026443" y="517773"/>
                </a:cubicBezTo>
                <a:cubicBezTo>
                  <a:pt x="2026443" y="517773"/>
                  <a:pt x="2036212" y="517773"/>
                  <a:pt x="2036212" y="517773"/>
                </a:cubicBezTo>
                <a:cubicBezTo>
                  <a:pt x="2045980" y="517773"/>
                  <a:pt x="2026443" y="508004"/>
                  <a:pt x="1997137" y="508004"/>
                </a:cubicBezTo>
                <a:cubicBezTo>
                  <a:pt x="1982484" y="503119"/>
                  <a:pt x="1975158" y="500677"/>
                  <a:pt x="1971495" y="500677"/>
                </a:cubicBezTo>
                <a:close/>
                <a:moveTo>
                  <a:pt x="1489170" y="381003"/>
                </a:moveTo>
                <a:cubicBezTo>
                  <a:pt x="1489170" y="381003"/>
                  <a:pt x="1498938" y="381003"/>
                  <a:pt x="1508707" y="381003"/>
                </a:cubicBezTo>
                <a:cubicBezTo>
                  <a:pt x="1547781" y="381003"/>
                  <a:pt x="1547781" y="381003"/>
                  <a:pt x="1567319" y="390772"/>
                </a:cubicBezTo>
                <a:cubicBezTo>
                  <a:pt x="1567319" y="400542"/>
                  <a:pt x="1557550" y="390772"/>
                  <a:pt x="1557550" y="390772"/>
                </a:cubicBezTo>
                <a:cubicBezTo>
                  <a:pt x="1547781" y="390772"/>
                  <a:pt x="1508707" y="390772"/>
                  <a:pt x="1498938" y="390772"/>
                </a:cubicBezTo>
                <a:cubicBezTo>
                  <a:pt x="1498938" y="390772"/>
                  <a:pt x="1489170" y="381003"/>
                  <a:pt x="1489170" y="381003"/>
                </a:cubicBezTo>
                <a:close/>
                <a:moveTo>
                  <a:pt x="3237751" y="341926"/>
                </a:moveTo>
                <a:cubicBezTo>
                  <a:pt x="3247520" y="341926"/>
                  <a:pt x="3247520" y="351695"/>
                  <a:pt x="3247520" y="351695"/>
                </a:cubicBezTo>
                <a:cubicBezTo>
                  <a:pt x="3247520" y="351695"/>
                  <a:pt x="3237751" y="341926"/>
                  <a:pt x="3237751" y="341926"/>
                </a:cubicBezTo>
                <a:close/>
                <a:moveTo>
                  <a:pt x="1538013" y="322387"/>
                </a:moveTo>
                <a:cubicBezTo>
                  <a:pt x="1547781" y="332156"/>
                  <a:pt x="1567319" y="332156"/>
                  <a:pt x="1567319" y="322387"/>
                </a:cubicBezTo>
                <a:cubicBezTo>
                  <a:pt x="1567319" y="322387"/>
                  <a:pt x="1567319" y="322387"/>
                  <a:pt x="1577087" y="322387"/>
                </a:cubicBezTo>
                <a:cubicBezTo>
                  <a:pt x="1577087" y="332156"/>
                  <a:pt x="1586856" y="332156"/>
                  <a:pt x="1586856" y="332156"/>
                </a:cubicBezTo>
                <a:cubicBezTo>
                  <a:pt x="1577087" y="332156"/>
                  <a:pt x="1567319" y="332156"/>
                  <a:pt x="1557550" y="332156"/>
                </a:cubicBezTo>
                <a:cubicBezTo>
                  <a:pt x="1557550" y="332156"/>
                  <a:pt x="1547781" y="332156"/>
                  <a:pt x="1547781" y="332156"/>
                </a:cubicBezTo>
                <a:cubicBezTo>
                  <a:pt x="1538013" y="332156"/>
                  <a:pt x="1528244" y="332156"/>
                  <a:pt x="1528244" y="332156"/>
                </a:cubicBezTo>
                <a:cubicBezTo>
                  <a:pt x="1528244" y="332156"/>
                  <a:pt x="1528244" y="322387"/>
                  <a:pt x="1538013" y="322387"/>
                </a:cubicBezTo>
                <a:close/>
                <a:moveTo>
                  <a:pt x="1541676" y="308954"/>
                </a:moveTo>
                <a:cubicBezTo>
                  <a:pt x="1545339" y="310176"/>
                  <a:pt x="1547781" y="312618"/>
                  <a:pt x="1547781" y="312618"/>
                </a:cubicBezTo>
                <a:lnTo>
                  <a:pt x="1539234" y="312618"/>
                </a:lnTo>
                <a:cubicBezTo>
                  <a:pt x="1533128" y="312618"/>
                  <a:pt x="1528244" y="312618"/>
                  <a:pt x="1528244" y="312618"/>
                </a:cubicBezTo>
                <a:cubicBezTo>
                  <a:pt x="1533128" y="307733"/>
                  <a:pt x="1538013" y="307733"/>
                  <a:pt x="1541676" y="308954"/>
                </a:cubicBezTo>
                <a:close/>
                <a:moveTo>
                  <a:pt x="1518475" y="302849"/>
                </a:moveTo>
                <a:cubicBezTo>
                  <a:pt x="1518475" y="312618"/>
                  <a:pt x="1528244" y="312618"/>
                  <a:pt x="1528244" y="312618"/>
                </a:cubicBezTo>
                <a:cubicBezTo>
                  <a:pt x="1518475" y="312618"/>
                  <a:pt x="1518475" y="312618"/>
                  <a:pt x="1518475" y="312618"/>
                </a:cubicBezTo>
                <a:cubicBezTo>
                  <a:pt x="1508707" y="312618"/>
                  <a:pt x="1518475" y="302849"/>
                  <a:pt x="1518475" y="302849"/>
                </a:cubicBezTo>
                <a:close/>
                <a:moveTo>
                  <a:pt x="1453758" y="221031"/>
                </a:moveTo>
                <a:cubicBezTo>
                  <a:pt x="1459864" y="219809"/>
                  <a:pt x="1469632" y="219809"/>
                  <a:pt x="1479401" y="224694"/>
                </a:cubicBezTo>
                <a:cubicBezTo>
                  <a:pt x="1479401" y="224694"/>
                  <a:pt x="1479401" y="224694"/>
                  <a:pt x="1469632" y="224694"/>
                </a:cubicBezTo>
                <a:cubicBezTo>
                  <a:pt x="1459864" y="224694"/>
                  <a:pt x="1459864" y="224694"/>
                  <a:pt x="1469632" y="234463"/>
                </a:cubicBezTo>
                <a:cubicBezTo>
                  <a:pt x="1469632" y="234463"/>
                  <a:pt x="1430558" y="234463"/>
                  <a:pt x="1430558" y="234463"/>
                </a:cubicBezTo>
                <a:cubicBezTo>
                  <a:pt x="1420789" y="224694"/>
                  <a:pt x="1420789" y="224694"/>
                  <a:pt x="1440327" y="224694"/>
                </a:cubicBezTo>
                <a:cubicBezTo>
                  <a:pt x="1450095" y="234463"/>
                  <a:pt x="1459864" y="224694"/>
                  <a:pt x="1450095" y="224694"/>
                </a:cubicBezTo>
                <a:cubicBezTo>
                  <a:pt x="1445211" y="224694"/>
                  <a:pt x="1447653" y="222252"/>
                  <a:pt x="1453758" y="221031"/>
                </a:cubicBezTo>
                <a:close/>
                <a:moveTo>
                  <a:pt x="2165775" y="188188"/>
                </a:moveTo>
                <a:lnTo>
                  <a:pt x="2192510" y="195386"/>
                </a:lnTo>
                <a:cubicBezTo>
                  <a:pt x="2182741" y="195386"/>
                  <a:pt x="2172972" y="195386"/>
                  <a:pt x="2172972" y="195386"/>
                </a:cubicBezTo>
                <a:cubicBezTo>
                  <a:pt x="2172972" y="195386"/>
                  <a:pt x="2170530" y="192944"/>
                  <a:pt x="2168088" y="190502"/>
                </a:cubicBezTo>
                <a:close/>
                <a:moveTo>
                  <a:pt x="2163204" y="185617"/>
                </a:moveTo>
                <a:lnTo>
                  <a:pt x="2165775" y="188188"/>
                </a:lnTo>
                <a:lnTo>
                  <a:pt x="2163483" y="187571"/>
                </a:lnTo>
                <a:close/>
                <a:moveTo>
                  <a:pt x="1635699" y="127001"/>
                </a:moveTo>
                <a:cubicBezTo>
                  <a:pt x="1645467" y="127001"/>
                  <a:pt x="1645467" y="127001"/>
                  <a:pt x="1645467" y="127001"/>
                </a:cubicBezTo>
                <a:cubicBezTo>
                  <a:pt x="1645467" y="127001"/>
                  <a:pt x="1655236" y="127001"/>
                  <a:pt x="1655236" y="127001"/>
                </a:cubicBezTo>
                <a:cubicBezTo>
                  <a:pt x="1665005" y="136770"/>
                  <a:pt x="1665005" y="136770"/>
                  <a:pt x="1674773" y="136770"/>
                </a:cubicBezTo>
                <a:lnTo>
                  <a:pt x="1661341" y="136770"/>
                </a:lnTo>
                <a:cubicBezTo>
                  <a:pt x="1655236" y="136770"/>
                  <a:pt x="1650352" y="136770"/>
                  <a:pt x="1645467" y="136770"/>
                </a:cubicBezTo>
                <a:cubicBezTo>
                  <a:pt x="1635699" y="127001"/>
                  <a:pt x="1635699" y="127001"/>
                  <a:pt x="1635699" y="127001"/>
                </a:cubicBezTo>
                <a:close/>
                <a:moveTo>
                  <a:pt x="1977600" y="117232"/>
                </a:moveTo>
                <a:lnTo>
                  <a:pt x="1987369" y="117232"/>
                </a:lnTo>
                <a:cubicBezTo>
                  <a:pt x="1987369" y="127001"/>
                  <a:pt x="1987369" y="117232"/>
                  <a:pt x="1977600" y="117232"/>
                </a:cubicBezTo>
                <a:close/>
                <a:moveTo>
                  <a:pt x="1909220" y="107462"/>
                </a:moveTo>
                <a:cubicBezTo>
                  <a:pt x="1918988" y="107462"/>
                  <a:pt x="1928757" y="107462"/>
                  <a:pt x="1938526" y="107462"/>
                </a:cubicBezTo>
                <a:cubicBezTo>
                  <a:pt x="1938526" y="107462"/>
                  <a:pt x="1948294" y="107462"/>
                  <a:pt x="1948294" y="107462"/>
                </a:cubicBezTo>
                <a:cubicBezTo>
                  <a:pt x="1948294" y="107462"/>
                  <a:pt x="1958063" y="107462"/>
                  <a:pt x="1967832" y="117232"/>
                </a:cubicBezTo>
                <a:cubicBezTo>
                  <a:pt x="1967832" y="117232"/>
                  <a:pt x="1958063" y="117232"/>
                  <a:pt x="1958063" y="117232"/>
                </a:cubicBezTo>
                <a:cubicBezTo>
                  <a:pt x="1958063" y="117232"/>
                  <a:pt x="1948294" y="117232"/>
                  <a:pt x="1948294" y="117232"/>
                </a:cubicBezTo>
                <a:cubicBezTo>
                  <a:pt x="1948294" y="117232"/>
                  <a:pt x="1938526" y="117232"/>
                  <a:pt x="1928757" y="117232"/>
                </a:cubicBezTo>
                <a:cubicBezTo>
                  <a:pt x="1918988" y="107462"/>
                  <a:pt x="1909220" y="107462"/>
                  <a:pt x="1909220" y="107462"/>
                </a:cubicBezTo>
                <a:close/>
                <a:moveTo>
                  <a:pt x="1704079" y="107462"/>
                </a:moveTo>
                <a:cubicBezTo>
                  <a:pt x="1713848" y="107462"/>
                  <a:pt x="1713848" y="107462"/>
                  <a:pt x="1713848" y="107462"/>
                </a:cubicBezTo>
                <a:cubicBezTo>
                  <a:pt x="1723616" y="107462"/>
                  <a:pt x="1733385" y="107462"/>
                  <a:pt x="1743154" y="107462"/>
                </a:cubicBezTo>
                <a:cubicBezTo>
                  <a:pt x="1752922" y="107462"/>
                  <a:pt x="1762691" y="107462"/>
                  <a:pt x="1762691" y="107462"/>
                </a:cubicBezTo>
                <a:cubicBezTo>
                  <a:pt x="1762691" y="107462"/>
                  <a:pt x="1772459" y="117232"/>
                  <a:pt x="1772459" y="117232"/>
                </a:cubicBezTo>
                <a:cubicBezTo>
                  <a:pt x="1801765" y="127001"/>
                  <a:pt x="1801765" y="127001"/>
                  <a:pt x="1801765" y="117232"/>
                </a:cubicBezTo>
                <a:cubicBezTo>
                  <a:pt x="1801765" y="117232"/>
                  <a:pt x="1811534" y="117232"/>
                  <a:pt x="1821302" y="117232"/>
                </a:cubicBezTo>
                <a:cubicBezTo>
                  <a:pt x="1821302" y="117232"/>
                  <a:pt x="1831071" y="117232"/>
                  <a:pt x="1831071" y="117232"/>
                </a:cubicBezTo>
                <a:cubicBezTo>
                  <a:pt x="1831071" y="117232"/>
                  <a:pt x="1840840" y="127001"/>
                  <a:pt x="1840840" y="117232"/>
                </a:cubicBezTo>
                <a:cubicBezTo>
                  <a:pt x="1850608" y="117232"/>
                  <a:pt x="1860377" y="127001"/>
                  <a:pt x="1870145" y="127001"/>
                </a:cubicBezTo>
                <a:cubicBezTo>
                  <a:pt x="1889683" y="127001"/>
                  <a:pt x="1899451" y="127001"/>
                  <a:pt x="1899451" y="127001"/>
                </a:cubicBezTo>
                <a:cubicBezTo>
                  <a:pt x="1899451" y="127001"/>
                  <a:pt x="1909220" y="127001"/>
                  <a:pt x="1909220" y="127001"/>
                </a:cubicBezTo>
                <a:cubicBezTo>
                  <a:pt x="1909220" y="136770"/>
                  <a:pt x="1918988" y="136770"/>
                  <a:pt x="1918988" y="136770"/>
                </a:cubicBezTo>
                <a:cubicBezTo>
                  <a:pt x="1918988" y="136770"/>
                  <a:pt x="1928757" y="146540"/>
                  <a:pt x="1928757" y="136770"/>
                </a:cubicBezTo>
                <a:cubicBezTo>
                  <a:pt x="1928757" y="136770"/>
                  <a:pt x="1928757" y="136770"/>
                  <a:pt x="1938526" y="136770"/>
                </a:cubicBezTo>
                <a:cubicBezTo>
                  <a:pt x="1938526" y="136770"/>
                  <a:pt x="1938526" y="146540"/>
                  <a:pt x="1938526" y="146540"/>
                </a:cubicBezTo>
                <a:cubicBezTo>
                  <a:pt x="1938526" y="146540"/>
                  <a:pt x="1948294" y="146540"/>
                  <a:pt x="1948294" y="146540"/>
                </a:cubicBezTo>
                <a:cubicBezTo>
                  <a:pt x="1958063" y="156309"/>
                  <a:pt x="1977600" y="156309"/>
                  <a:pt x="2006906" y="166078"/>
                </a:cubicBezTo>
                <a:cubicBezTo>
                  <a:pt x="2016675" y="166078"/>
                  <a:pt x="2036212" y="166078"/>
                  <a:pt x="2036212" y="166078"/>
                </a:cubicBezTo>
                <a:cubicBezTo>
                  <a:pt x="2045980" y="166078"/>
                  <a:pt x="2045980" y="166078"/>
                  <a:pt x="2045980" y="175848"/>
                </a:cubicBezTo>
                <a:cubicBezTo>
                  <a:pt x="2045980" y="175848"/>
                  <a:pt x="2055749" y="175848"/>
                  <a:pt x="2055749" y="175848"/>
                </a:cubicBezTo>
                <a:cubicBezTo>
                  <a:pt x="2065518" y="175848"/>
                  <a:pt x="2065518" y="175848"/>
                  <a:pt x="2065518" y="175848"/>
                </a:cubicBezTo>
                <a:cubicBezTo>
                  <a:pt x="2075286" y="175848"/>
                  <a:pt x="2075286" y="175848"/>
                  <a:pt x="2075286" y="175848"/>
                </a:cubicBezTo>
                <a:cubicBezTo>
                  <a:pt x="2085055" y="175848"/>
                  <a:pt x="2094824" y="175848"/>
                  <a:pt x="2114361" y="185617"/>
                </a:cubicBezTo>
                <a:cubicBezTo>
                  <a:pt x="2133898" y="185617"/>
                  <a:pt x="2143667" y="185617"/>
                  <a:pt x="2143667" y="185617"/>
                </a:cubicBezTo>
                <a:cubicBezTo>
                  <a:pt x="2148551" y="185617"/>
                  <a:pt x="2153435" y="185617"/>
                  <a:pt x="2160762" y="186838"/>
                </a:cubicBezTo>
                <a:lnTo>
                  <a:pt x="2163483" y="187571"/>
                </a:lnTo>
                <a:lnTo>
                  <a:pt x="2164425" y="194165"/>
                </a:lnTo>
                <a:cubicBezTo>
                  <a:pt x="2165646" y="195386"/>
                  <a:pt x="2168088" y="195386"/>
                  <a:pt x="2172972" y="195386"/>
                </a:cubicBezTo>
                <a:cubicBezTo>
                  <a:pt x="2172972" y="205156"/>
                  <a:pt x="2153435" y="195386"/>
                  <a:pt x="2143667" y="195386"/>
                </a:cubicBezTo>
                <a:cubicBezTo>
                  <a:pt x="2143667" y="195386"/>
                  <a:pt x="2133898" y="195386"/>
                  <a:pt x="2133898" y="195386"/>
                </a:cubicBezTo>
                <a:cubicBezTo>
                  <a:pt x="2133898" y="195386"/>
                  <a:pt x="2124129" y="195386"/>
                  <a:pt x="2124129" y="195386"/>
                </a:cubicBezTo>
                <a:cubicBezTo>
                  <a:pt x="2114361" y="195386"/>
                  <a:pt x="2104592" y="185617"/>
                  <a:pt x="2094824" y="185617"/>
                </a:cubicBezTo>
                <a:cubicBezTo>
                  <a:pt x="2094824" y="185617"/>
                  <a:pt x="2085055" y="185617"/>
                  <a:pt x="2085055" y="185617"/>
                </a:cubicBezTo>
                <a:cubicBezTo>
                  <a:pt x="2085055" y="185617"/>
                  <a:pt x="2075286" y="185617"/>
                  <a:pt x="2075286" y="185617"/>
                </a:cubicBezTo>
                <a:cubicBezTo>
                  <a:pt x="2065518" y="185617"/>
                  <a:pt x="2055749" y="185617"/>
                  <a:pt x="2055749" y="185617"/>
                </a:cubicBezTo>
                <a:cubicBezTo>
                  <a:pt x="2036212" y="185617"/>
                  <a:pt x="2016675" y="175848"/>
                  <a:pt x="2016675" y="175848"/>
                </a:cubicBezTo>
                <a:cubicBezTo>
                  <a:pt x="2016675" y="175848"/>
                  <a:pt x="2016675" y="166078"/>
                  <a:pt x="1997137" y="166078"/>
                </a:cubicBezTo>
                <a:cubicBezTo>
                  <a:pt x="1997137" y="166078"/>
                  <a:pt x="1987369" y="166078"/>
                  <a:pt x="1987369" y="166078"/>
                </a:cubicBezTo>
                <a:cubicBezTo>
                  <a:pt x="1977600" y="166078"/>
                  <a:pt x="1977600" y="166078"/>
                  <a:pt x="1967832" y="166078"/>
                </a:cubicBezTo>
                <a:cubicBezTo>
                  <a:pt x="1967832" y="166078"/>
                  <a:pt x="1958063" y="166078"/>
                  <a:pt x="1958063" y="166078"/>
                </a:cubicBezTo>
                <a:cubicBezTo>
                  <a:pt x="1948294" y="166078"/>
                  <a:pt x="1948294" y="156309"/>
                  <a:pt x="1938526" y="156309"/>
                </a:cubicBezTo>
                <a:cubicBezTo>
                  <a:pt x="1938526" y="156309"/>
                  <a:pt x="1938526" y="156309"/>
                  <a:pt x="1928757" y="156309"/>
                </a:cubicBezTo>
                <a:cubicBezTo>
                  <a:pt x="1918988" y="156309"/>
                  <a:pt x="1918988" y="156309"/>
                  <a:pt x="1909220" y="156309"/>
                </a:cubicBezTo>
                <a:cubicBezTo>
                  <a:pt x="1899451" y="156309"/>
                  <a:pt x="1899451" y="156309"/>
                  <a:pt x="1870145" y="146540"/>
                </a:cubicBezTo>
                <a:cubicBezTo>
                  <a:pt x="1860377" y="146540"/>
                  <a:pt x="1850608" y="146540"/>
                  <a:pt x="1850608" y="146540"/>
                </a:cubicBezTo>
                <a:cubicBezTo>
                  <a:pt x="1840840" y="136770"/>
                  <a:pt x="1831071" y="136770"/>
                  <a:pt x="1821302" y="136770"/>
                </a:cubicBezTo>
                <a:cubicBezTo>
                  <a:pt x="1801765" y="136770"/>
                  <a:pt x="1791997" y="136770"/>
                  <a:pt x="1782228" y="127001"/>
                </a:cubicBezTo>
                <a:cubicBezTo>
                  <a:pt x="1772459" y="127001"/>
                  <a:pt x="1762691" y="127001"/>
                  <a:pt x="1743154" y="127001"/>
                </a:cubicBezTo>
                <a:cubicBezTo>
                  <a:pt x="1704079" y="117232"/>
                  <a:pt x="1704079" y="117232"/>
                  <a:pt x="1694310" y="117232"/>
                </a:cubicBezTo>
                <a:cubicBezTo>
                  <a:pt x="1694310" y="117232"/>
                  <a:pt x="1704079" y="107462"/>
                  <a:pt x="1704079" y="107462"/>
                </a:cubicBezTo>
                <a:close/>
                <a:moveTo>
                  <a:pt x="1674773" y="78155"/>
                </a:moveTo>
                <a:cubicBezTo>
                  <a:pt x="1684542" y="78155"/>
                  <a:pt x="1684542" y="78155"/>
                  <a:pt x="1684542" y="78155"/>
                </a:cubicBezTo>
                <a:cubicBezTo>
                  <a:pt x="1684542" y="78155"/>
                  <a:pt x="1694310" y="78155"/>
                  <a:pt x="1694310" y="78155"/>
                </a:cubicBezTo>
                <a:cubicBezTo>
                  <a:pt x="1704079" y="78155"/>
                  <a:pt x="1713848" y="78155"/>
                  <a:pt x="1723616" y="78155"/>
                </a:cubicBezTo>
                <a:cubicBezTo>
                  <a:pt x="1733385" y="78155"/>
                  <a:pt x="1743154" y="87924"/>
                  <a:pt x="1743154" y="87924"/>
                </a:cubicBezTo>
                <a:cubicBezTo>
                  <a:pt x="1743154" y="87924"/>
                  <a:pt x="1752922" y="87924"/>
                  <a:pt x="1752922" y="87924"/>
                </a:cubicBezTo>
                <a:cubicBezTo>
                  <a:pt x="1762691" y="87924"/>
                  <a:pt x="1772459" y="87924"/>
                  <a:pt x="1772459" y="87924"/>
                </a:cubicBezTo>
                <a:cubicBezTo>
                  <a:pt x="1782228" y="87924"/>
                  <a:pt x="1782228" y="87924"/>
                  <a:pt x="1782228" y="87924"/>
                </a:cubicBezTo>
                <a:cubicBezTo>
                  <a:pt x="1782228" y="87924"/>
                  <a:pt x="1782228" y="87924"/>
                  <a:pt x="1791997" y="87924"/>
                </a:cubicBezTo>
                <a:cubicBezTo>
                  <a:pt x="1791997" y="87924"/>
                  <a:pt x="1801765" y="87924"/>
                  <a:pt x="1801765" y="87924"/>
                </a:cubicBezTo>
                <a:cubicBezTo>
                  <a:pt x="1801765" y="87924"/>
                  <a:pt x="1811534" y="87924"/>
                  <a:pt x="1811534" y="87924"/>
                </a:cubicBezTo>
                <a:cubicBezTo>
                  <a:pt x="1821302" y="87924"/>
                  <a:pt x="1831071" y="87924"/>
                  <a:pt x="1840840" y="87924"/>
                </a:cubicBezTo>
                <a:cubicBezTo>
                  <a:pt x="1850608" y="87924"/>
                  <a:pt x="1860377" y="87924"/>
                  <a:pt x="1860377" y="97693"/>
                </a:cubicBezTo>
                <a:cubicBezTo>
                  <a:pt x="1870145" y="97693"/>
                  <a:pt x="1870145" y="97693"/>
                  <a:pt x="1879914" y="97693"/>
                </a:cubicBezTo>
                <a:cubicBezTo>
                  <a:pt x="1889683" y="97693"/>
                  <a:pt x="1899451" y="107462"/>
                  <a:pt x="1909220" y="107462"/>
                </a:cubicBezTo>
                <a:cubicBezTo>
                  <a:pt x="1899451" y="107462"/>
                  <a:pt x="1899451" y="107462"/>
                  <a:pt x="1889683" y="107462"/>
                </a:cubicBezTo>
                <a:cubicBezTo>
                  <a:pt x="1889683" y="107462"/>
                  <a:pt x="1889683" y="107462"/>
                  <a:pt x="1889683" y="117232"/>
                </a:cubicBezTo>
                <a:cubicBezTo>
                  <a:pt x="1889683" y="117232"/>
                  <a:pt x="1889683" y="117232"/>
                  <a:pt x="1879914" y="117232"/>
                </a:cubicBezTo>
                <a:cubicBezTo>
                  <a:pt x="1870145" y="117232"/>
                  <a:pt x="1860377" y="117232"/>
                  <a:pt x="1860377" y="117232"/>
                </a:cubicBezTo>
                <a:cubicBezTo>
                  <a:pt x="1840840" y="107462"/>
                  <a:pt x="1801765" y="107462"/>
                  <a:pt x="1772459" y="97693"/>
                </a:cubicBezTo>
                <a:cubicBezTo>
                  <a:pt x="1762691" y="97693"/>
                  <a:pt x="1752922" y="97693"/>
                  <a:pt x="1743154" y="97693"/>
                </a:cubicBezTo>
                <a:cubicBezTo>
                  <a:pt x="1733385" y="97693"/>
                  <a:pt x="1733385" y="97693"/>
                  <a:pt x="1723616" y="87924"/>
                </a:cubicBezTo>
                <a:cubicBezTo>
                  <a:pt x="1713848" y="87924"/>
                  <a:pt x="1694310" y="87924"/>
                  <a:pt x="1684542" y="87924"/>
                </a:cubicBezTo>
                <a:cubicBezTo>
                  <a:pt x="1674773" y="78155"/>
                  <a:pt x="1674773" y="78155"/>
                  <a:pt x="1674773" y="78155"/>
                </a:cubicBezTo>
                <a:close/>
                <a:moveTo>
                  <a:pt x="1782228" y="48846"/>
                </a:moveTo>
                <a:cubicBezTo>
                  <a:pt x="1782228" y="48846"/>
                  <a:pt x="1811534" y="48846"/>
                  <a:pt x="1821302" y="48846"/>
                </a:cubicBezTo>
                <a:cubicBezTo>
                  <a:pt x="1831071" y="48846"/>
                  <a:pt x="1831071" y="48846"/>
                  <a:pt x="1831071" y="48846"/>
                </a:cubicBezTo>
                <a:cubicBezTo>
                  <a:pt x="1831071" y="48846"/>
                  <a:pt x="1840840" y="48846"/>
                  <a:pt x="1850608" y="48846"/>
                </a:cubicBezTo>
                <a:cubicBezTo>
                  <a:pt x="1860377" y="58616"/>
                  <a:pt x="1870145" y="58616"/>
                  <a:pt x="1870145" y="58616"/>
                </a:cubicBezTo>
                <a:cubicBezTo>
                  <a:pt x="1860377" y="68385"/>
                  <a:pt x="1860377" y="58616"/>
                  <a:pt x="1850608" y="58616"/>
                </a:cubicBezTo>
                <a:cubicBezTo>
                  <a:pt x="1850608" y="58616"/>
                  <a:pt x="1840840" y="58616"/>
                  <a:pt x="1840840" y="58616"/>
                </a:cubicBezTo>
                <a:cubicBezTo>
                  <a:pt x="1831071" y="58616"/>
                  <a:pt x="1831071" y="58616"/>
                  <a:pt x="1831071" y="58616"/>
                </a:cubicBezTo>
                <a:cubicBezTo>
                  <a:pt x="1821302" y="58616"/>
                  <a:pt x="1821302" y="58616"/>
                  <a:pt x="1821302" y="58616"/>
                </a:cubicBezTo>
                <a:cubicBezTo>
                  <a:pt x="1821302" y="58616"/>
                  <a:pt x="1811534" y="58616"/>
                  <a:pt x="1811534" y="58616"/>
                </a:cubicBezTo>
                <a:cubicBezTo>
                  <a:pt x="1801765" y="58616"/>
                  <a:pt x="1782228" y="48846"/>
                  <a:pt x="1782228" y="48846"/>
                </a:cubicBezTo>
                <a:close/>
                <a:moveTo>
                  <a:pt x="1876251" y="6106"/>
                </a:moveTo>
                <a:cubicBezTo>
                  <a:pt x="1882356" y="7327"/>
                  <a:pt x="1889683" y="9769"/>
                  <a:pt x="1899451" y="9769"/>
                </a:cubicBezTo>
                <a:cubicBezTo>
                  <a:pt x="1899451" y="9769"/>
                  <a:pt x="1909220" y="9769"/>
                  <a:pt x="1909220" y="9769"/>
                </a:cubicBezTo>
                <a:cubicBezTo>
                  <a:pt x="1909220" y="9769"/>
                  <a:pt x="1928757" y="9769"/>
                  <a:pt x="1938526" y="9769"/>
                </a:cubicBezTo>
                <a:cubicBezTo>
                  <a:pt x="1948294" y="9769"/>
                  <a:pt x="1958063" y="9769"/>
                  <a:pt x="1977600" y="9769"/>
                </a:cubicBezTo>
                <a:cubicBezTo>
                  <a:pt x="1977600" y="9769"/>
                  <a:pt x="1987369" y="19539"/>
                  <a:pt x="1987369" y="19539"/>
                </a:cubicBezTo>
                <a:cubicBezTo>
                  <a:pt x="1987369" y="19539"/>
                  <a:pt x="2016675" y="29308"/>
                  <a:pt x="2026443" y="19539"/>
                </a:cubicBezTo>
                <a:cubicBezTo>
                  <a:pt x="2026443" y="19539"/>
                  <a:pt x="2026443" y="19539"/>
                  <a:pt x="2026443" y="29308"/>
                </a:cubicBezTo>
                <a:cubicBezTo>
                  <a:pt x="2036212" y="29308"/>
                  <a:pt x="2036212" y="29308"/>
                  <a:pt x="2036212" y="29308"/>
                </a:cubicBezTo>
                <a:cubicBezTo>
                  <a:pt x="2045980" y="29308"/>
                  <a:pt x="2045980" y="29308"/>
                  <a:pt x="2055749" y="29308"/>
                </a:cubicBezTo>
                <a:cubicBezTo>
                  <a:pt x="2055749" y="29308"/>
                  <a:pt x="2065518" y="29308"/>
                  <a:pt x="2065518" y="29308"/>
                </a:cubicBezTo>
                <a:cubicBezTo>
                  <a:pt x="2065518" y="29308"/>
                  <a:pt x="2065518" y="29308"/>
                  <a:pt x="2075286" y="29308"/>
                </a:cubicBezTo>
                <a:cubicBezTo>
                  <a:pt x="2075286" y="39077"/>
                  <a:pt x="2085055" y="39077"/>
                  <a:pt x="2085055" y="29308"/>
                </a:cubicBezTo>
                <a:cubicBezTo>
                  <a:pt x="2085055" y="29308"/>
                  <a:pt x="2085055" y="29308"/>
                  <a:pt x="2094824" y="39077"/>
                </a:cubicBezTo>
                <a:cubicBezTo>
                  <a:pt x="2104592" y="39077"/>
                  <a:pt x="2114361" y="39077"/>
                  <a:pt x="2114361" y="39077"/>
                </a:cubicBezTo>
                <a:cubicBezTo>
                  <a:pt x="2114361" y="39077"/>
                  <a:pt x="2124129" y="39077"/>
                  <a:pt x="2124129" y="39077"/>
                </a:cubicBezTo>
                <a:cubicBezTo>
                  <a:pt x="2133898" y="48846"/>
                  <a:pt x="2143667" y="48846"/>
                  <a:pt x="2153435" y="48846"/>
                </a:cubicBezTo>
                <a:cubicBezTo>
                  <a:pt x="2163204" y="48846"/>
                  <a:pt x="2172972" y="48846"/>
                  <a:pt x="2172972" y="48846"/>
                </a:cubicBezTo>
                <a:cubicBezTo>
                  <a:pt x="2172972" y="48846"/>
                  <a:pt x="2182741" y="48846"/>
                  <a:pt x="2182741" y="48846"/>
                </a:cubicBezTo>
                <a:cubicBezTo>
                  <a:pt x="2192510" y="48846"/>
                  <a:pt x="2192510" y="48846"/>
                  <a:pt x="2192510" y="48846"/>
                </a:cubicBezTo>
                <a:cubicBezTo>
                  <a:pt x="2202278" y="58616"/>
                  <a:pt x="2202278" y="58616"/>
                  <a:pt x="2212047" y="48846"/>
                </a:cubicBezTo>
                <a:cubicBezTo>
                  <a:pt x="2221815" y="48846"/>
                  <a:pt x="2221815" y="48846"/>
                  <a:pt x="2221815" y="48846"/>
                </a:cubicBezTo>
                <a:cubicBezTo>
                  <a:pt x="2231584" y="58616"/>
                  <a:pt x="2260890" y="68385"/>
                  <a:pt x="2270659" y="58616"/>
                </a:cubicBezTo>
                <a:cubicBezTo>
                  <a:pt x="2270659" y="58616"/>
                  <a:pt x="2280427" y="68385"/>
                  <a:pt x="2290196" y="68385"/>
                </a:cubicBezTo>
                <a:cubicBezTo>
                  <a:pt x="2290196" y="68385"/>
                  <a:pt x="2299964" y="68385"/>
                  <a:pt x="2299964" y="68385"/>
                </a:cubicBezTo>
                <a:cubicBezTo>
                  <a:pt x="2319502" y="78155"/>
                  <a:pt x="2329270" y="78155"/>
                  <a:pt x="2348807" y="78155"/>
                </a:cubicBezTo>
                <a:cubicBezTo>
                  <a:pt x="2348807" y="78155"/>
                  <a:pt x="2358576" y="78155"/>
                  <a:pt x="2358576" y="78155"/>
                </a:cubicBezTo>
                <a:cubicBezTo>
                  <a:pt x="2368345" y="78155"/>
                  <a:pt x="2368345" y="87924"/>
                  <a:pt x="2378113" y="87924"/>
                </a:cubicBezTo>
                <a:cubicBezTo>
                  <a:pt x="2378113" y="87924"/>
                  <a:pt x="2387882" y="87924"/>
                  <a:pt x="2387882" y="87924"/>
                </a:cubicBezTo>
                <a:cubicBezTo>
                  <a:pt x="2387882" y="87924"/>
                  <a:pt x="2387882" y="87924"/>
                  <a:pt x="2397650" y="87924"/>
                </a:cubicBezTo>
                <a:cubicBezTo>
                  <a:pt x="2407419" y="87924"/>
                  <a:pt x="2407419" y="87924"/>
                  <a:pt x="2407419" y="87924"/>
                </a:cubicBezTo>
                <a:cubicBezTo>
                  <a:pt x="2407419" y="97693"/>
                  <a:pt x="2426956" y="97693"/>
                  <a:pt x="2436725" y="97693"/>
                </a:cubicBezTo>
                <a:cubicBezTo>
                  <a:pt x="2436725" y="97693"/>
                  <a:pt x="2436725" y="97693"/>
                  <a:pt x="2446494" y="97693"/>
                </a:cubicBezTo>
                <a:cubicBezTo>
                  <a:pt x="2446494" y="97693"/>
                  <a:pt x="2446494" y="97693"/>
                  <a:pt x="2456262" y="97693"/>
                </a:cubicBezTo>
                <a:cubicBezTo>
                  <a:pt x="2456262" y="97693"/>
                  <a:pt x="2466031" y="97693"/>
                  <a:pt x="2466031" y="97693"/>
                </a:cubicBezTo>
                <a:cubicBezTo>
                  <a:pt x="2475799" y="97693"/>
                  <a:pt x="2475799" y="107462"/>
                  <a:pt x="2475799" y="107462"/>
                </a:cubicBezTo>
                <a:cubicBezTo>
                  <a:pt x="2485568" y="107462"/>
                  <a:pt x="2485568" y="107462"/>
                  <a:pt x="2495337" y="107462"/>
                </a:cubicBezTo>
                <a:cubicBezTo>
                  <a:pt x="2495337" y="107462"/>
                  <a:pt x="2505105" y="107462"/>
                  <a:pt x="2505105" y="117232"/>
                </a:cubicBezTo>
                <a:cubicBezTo>
                  <a:pt x="2505105" y="117232"/>
                  <a:pt x="2505105" y="117232"/>
                  <a:pt x="2514874" y="117232"/>
                </a:cubicBezTo>
                <a:cubicBezTo>
                  <a:pt x="2514874" y="107462"/>
                  <a:pt x="2514874" y="117232"/>
                  <a:pt x="2524642" y="117232"/>
                </a:cubicBezTo>
                <a:cubicBezTo>
                  <a:pt x="2524642" y="117232"/>
                  <a:pt x="2534411" y="117232"/>
                  <a:pt x="2534411" y="117232"/>
                </a:cubicBezTo>
                <a:cubicBezTo>
                  <a:pt x="2534411" y="117232"/>
                  <a:pt x="2544180" y="117232"/>
                  <a:pt x="2544180" y="117232"/>
                </a:cubicBezTo>
                <a:cubicBezTo>
                  <a:pt x="2553948" y="127001"/>
                  <a:pt x="2553948" y="127001"/>
                  <a:pt x="2563717" y="127001"/>
                </a:cubicBezTo>
                <a:cubicBezTo>
                  <a:pt x="2573485" y="127001"/>
                  <a:pt x="2583254" y="127001"/>
                  <a:pt x="2602791" y="136770"/>
                </a:cubicBezTo>
                <a:cubicBezTo>
                  <a:pt x="2612560" y="136770"/>
                  <a:pt x="2612560" y="136770"/>
                  <a:pt x="2612560" y="136770"/>
                </a:cubicBezTo>
                <a:cubicBezTo>
                  <a:pt x="2612560" y="136770"/>
                  <a:pt x="2622329" y="136770"/>
                  <a:pt x="2632097" y="136770"/>
                </a:cubicBezTo>
                <a:cubicBezTo>
                  <a:pt x="2641866" y="146540"/>
                  <a:pt x="2651634" y="146540"/>
                  <a:pt x="2661403" y="146540"/>
                </a:cubicBezTo>
                <a:cubicBezTo>
                  <a:pt x="2671172" y="146540"/>
                  <a:pt x="2680940" y="156309"/>
                  <a:pt x="2700477" y="156309"/>
                </a:cubicBezTo>
                <a:cubicBezTo>
                  <a:pt x="2700477" y="156309"/>
                  <a:pt x="2710246" y="156309"/>
                  <a:pt x="2710246" y="156309"/>
                </a:cubicBezTo>
                <a:cubicBezTo>
                  <a:pt x="2710246" y="156309"/>
                  <a:pt x="2710246" y="156309"/>
                  <a:pt x="2720015" y="166078"/>
                </a:cubicBezTo>
                <a:cubicBezTo>
                  <a:pt x="2720015" y="166078"/>
                  <a:pt x="2729783" y="166078"/>
                  <a:pt x="2729783" y="166078"/>
                </a:cubicBezTo>
                <a:cubicBezTo>
                  <a:pt x="2739552" y="166078"/>
                  <a:pt x="2759089" y="166078"/>
                  <a:pt x="2759089" y="175848"/>
                </a:cubicBezTo>
                <a:cubicBezTo>
                  <a:pt x="2768858" y="175848"/>
                  <a:pt x="2768858" y="175848"/>
                  <a:pt x="2778626" y="175848"/>
                </a:cubicBezTo>
                <a:cubicBezTo>
                  <a:pt x="2788395" y="175848"/>
                  <a:pt x="2798164" y="175848"/>
                  <a:pt x="2798164" y="175848"/>
                </a:cubicBezTo>
                <a:cubicBezTo>
                  <a:pt x="2798164" y="185617"/>
                  <a:pt x="2807932" y="185617"/>
                  <a:pt x="2807932" y="185617"/>
                </a:cubicBezTo>
                <a:cubicBezTo>
                  <a:pt x="2807932" y="185617"/>
                  <a:pt x="2807932" y="185617"/>
                  <a:pt x="2817701" y="185617"/>
                </a:cubicBezTo>
                <a:cubicBezTo>
                  <a:pt x="2817701" y="185617"/>
                  <a:pt x="2827469" y="185617"/>
                  <a:pt x="2837238" y="195386"/>
                </a:cubicBezTo>
                <a:cubicBezTo>
                  <a:pt x="2847007" y="195386"/>
                  <a:pt x="2866544" y="205156"/>
                  <a:pt x="2886081" y="205156"/>
                </a:cubicBezTo>
                <a:cubicBezTo>
                  <a:pt x="2895850" y="214925"/>
                  <a:pt x="2915387" y="214925"/>
                  <a:pt x="2915387" y="214925"/>
                </a:cubicBezTo>
                <a:cubicBezTo>
                  <a:pt x="2925156" y="214925"/>
                  <a:pt x="2925156" y="214925"/>
                  <a:pt x="2925156" y="224694"/>
                </a:cubicBezTo>
                <a:cubicBezTo>
                  <a:pt x="2934924" y="224694"/>
                  <a:pt x="2934924" y="224694"/>
                  <a:pt x="2934924" y="224694"/>
                </a:cubicBezTo>
                <a:cubicBezTo>
                  <a:pt x="2934924" y="224694"/>
                  <a:pt x="2934924" y="224694"/>
                  <a:pt x="2944693" y="224694"/>
                </a:cubicBezTo>
                <a:cubicBezTo>
                  <a:pt x="2954461" y="234463"/>
                  <a:pt x="2964230" y="234463"/>
                  <a:pt x="2964230" y="234463"/>
                </a:cubicBezTo>
                <a:cubicBezTo>
                  <a:pt x="2964230" y="234463"/>
                  <a:pt x="2973999" y="234463"/>
                  <a:pt x="2983767" y="234463"/>
                </a:cubicBezTo>
                <a:cubicBezTo>
                  <a:pt x="2993536" y="234463"/>
                  <a:pt x="3003304" y="244233"/>
                  <a:pt x="3003304" y="244233"/>
                </a:cubicBezTo>
                <a:cubicBezTo>
                  <a:pt x="3013073" y="244233"/>
                  <a:pt x="3022842" y="244233"/>
                  <a:pt x="3022842" y="244233"/>
                </a:cubicBezTo>
                <a:cubicBezTo>
                  <a:pt x="3022842" y="254002"/>
                  <a:pt x="3032610" y="254002"/>
                  <a:pt x="3042379" y="254002"/>
                </a:cubicBezTo>
                <a:cubicBezTo>
                  <a:pt x="3042379" y="254002"/>
                  <a:pt x="3052147" y="263771"/>
                  <a:pt x="3052147" y="263771"/>
                </a:cubicBezTo>
                <a:cubicBezTo>
                  <a:pt x="3061916" y="263771"/>
                  <a:pt x="3061916" y="263771"/>
                  <a:pt x="3061916" y="263771"/>
                </a:cubicBezTo>
                <a:cubicBezTo>
                  <a:pt x="3061916" y="263771"/>
                  <a:pt x="3071685" y="263771"/>
                  <a:pt x="3071685" y="263771"/>
                </a:cubicBezTo>
                <a:cubicBezTo>
                  <a:pt x="3071685" y="263771"/>
                  <a:pt x="3071685" y="263771"/>
                  <a:pt x="3081453" y="263771"/>
                </a:cubicBezTo>
                <a:cubicBezTo>
                  <a:pt x="3081453" y="263771"/>
                  <a:pt x="3100991" y="273541"/>
                  <a:pt x="3120528" y="283310"/>
                </a:cubicBezTo>
                <a:cubicBezTo>
                  <a:pt x="3130296" y="283310"/>
                  <a:pt x="3149834" y="293079"/>
                  <a:pt x="3159602" y="293079"/>
                </a:cubicBezTo>
                <a:cubicBezTo>
                  <a:pt x="3169371" y="293079"/>
                  <a:pt x="3179139" y="302849"/>
                  <a:pt x="3188908" y="302849"/>
                </a:cubicBezTo>
                <a:cubicBezTo>
                  <a:pt x="3198677" y="312618"/>
                  <a:pt x="3208445" y="312618"/>
                  <a:pt x="3208445" y="312618"/>
                </a:cubicBezTo>
                <a:cubicBezTo>
                  <a:pt x="3218214" y="312618"/>
                  <a:pt x="3227982" y="322387"/>
                  <a:pt x="3237751" y="322387"/>
                </a:cubicBezTo>
                <a:cubicBezTo>
                  <a:pt x="3247520" y="322387"/>
                  <a:pt x="3257288" y="332156"/>
                  <a:pt x="3267057" y="332156"/>
                </a:cubicBezTo>
                <a:cubicBezTo>
                  <a:pt x="3267057" y="332156"/>
                  <a:pt x="3276826" y="332156"/>
                  <a:pt x="3276826" y="332156"/>
                </a:cubicBezTo>
                <a:cubicBezTo>
                  <a:pt x="3286594" y="341926"/>
                  <a:pt x="3286594" y="341926"/>
                  <a:pt x="3296363" y="341926"/>
                </a:cubicBezTo>
                <a:cubicBezTo>
                  <a:pt x="3296363" y="341926"/>
                  <a:pt x="3296363" y="341926"/>
                  <a:pt x="3286594" y="341926"/>
                </a:cubicBezTo>
                <a:cubicBezTo>
                  <a:pt x="3276826" y="341926"/>
                  <a:pt x="3276826" y="341926"/>
                  <a:pt x="3296363" y="351695"/>
                </a:cubicBezTo>
                <a:cubicBezTo>
                  <a:pt x="3296363" y="351695"/>
                  <a:pt x="3286594" y="351695"/>
                  <a:pt x="3276826" y="351695"/>
                </a:cubicBezTo>
                <a:cubicBezTo>
                  <a:pt x="3276826" y="341926"/>
                  <a:pt x="3267057" y="341926"/>
                  <a:pt x="3257288" y="341926"/>
                </a:cubicBezTo>
                <a:cubicBezTo>
                  <a:pt x="3257288" y="341926"/>
                  <a:pt x="3227982" y="332156"/>
                  <a:pt x="3227982" y="332156"/>
                </a:cubicBezTo>
                <a:cubicBezTo>
                  <a:pt x="3227982" y="332156"/>
                  <a:pt x="3227982" y="341926"/>
                  <a:pt x="3237751" y="341926"/>
                </a:cubicBezTo>
                <a:cubicBezTo>
                  <a:pt x="3227982" y="341926"/>
                  <a:pt x="3227982" y="341926"/>
                  <a:pt x="3227982" y="341926"/>
                </a:cubicBezTo>
                <a:cubicBezTo>
                  <a:pt x="3218214" y="341926"/>
                  <a:pt x="3227982" y="351695"/>
                  <a:pt x="3227982" y="351695"/>
                </a:cubicBezTo>
                <a:cubicBezTo>
                  <a:pt x="3247520" y="351695"/>
                  <a:pt x="3247520" y="351695"/>
                  <a:pt x="3247520" y="351695"/>
                </a:cubicBezTo>
                <a:cubicBezTo>
                  <a:pt x="3247520" y="351695"/>
                  <a:pt x="3257288" y="351695"/>
                  <a:pt x="3257288" y="351695"/>
                </a:cubicBezTo>
                <a:cubicBezTo>
                  <a:pt x="3257288" y="351695"/>
                  <a:pt x="3257288" y="361464"/>
                  <a:pt x="3267057" y="361464"/>
                </a:cubicBezTo>
                <a:cubicBezTo>
                  <a:pt x="3267057" y="361464"/>
                  <a:pt x="3276826" y="361464"/>
                  <a:pt x="3276826" y="361464"/>
                </a:cubicBezTo>
                <a:cubicBezTo>
                  <a:pt x="3286594" y="361464"/>
                  <a:pt x="3286594" y="371234"/>
                  <a:pt x="3296363" y="371234"/>
                </a:cubicBezTo>
                <a:cubicBezTo>
                  <a:pt x="3296363" y="371234"/>
                  <a:pt x="3306131" y="371234"/>
                  <a:pt x="3306131" y="371234"/>
                </a:cubicBezTo>
                <a:cubicBezTo>
                  <a:pt x="3315900" y="381003"/>
                  <a:pt x="3315900" y="381003"/>
                  <a:pt x="3315900" y="371234"/>
                </a:cubicBezTo>
                <a:cubicBezTo>
                  <a:pt x="3315900" y="371234"/>
                  <a:pt x="3345206" y="371234"/>
                  <a:pt x="3354974" y="371234"/>
                </a:cubicBezTo>
                <a:cubicBezTo>
                  <a:pt x="3354974" y="371234"/>
                  <a:pt x="3364743" y="381003"/>
                  <a:pt x="3374512" y="381003"/>
                </a:cubicBezTo>
                <a:cubicBezTo>
                  <a:pt x="3403817" y="390772"/>
                  <a:pt x="3433123" y="400542"/>
                  <a:pt x="3442892" y="410311"/>
                </a:cubicBezTo>
                <a:cubicBezTo>
                  <a:pt x="3462429" y="420080"/>
                  <a:pt x="3481966" y="420080"/>
                  <a:pt x="3481966" y="420080"/>
                </a:cubicBezTo>
                <a:cubicBezTo>
                  <a:pt x="3481966" y="420080"/>
                  <a:pt x="3491735" y="420080"/>
                  <a:pt x="3491735" y="429849"/>
                </a:cubicBezTo>
                <a:cubicBezTo>
                  <a:pt x="3501504" y="429849"/>
                  <a:pt x="3501504" y="429849"/>
                  <a:pt x="3511272" y="429849"/>
                </a:cubicBezTo>
                <a:cubicBezTo>
                  <a:pt x="3511272" y="429849"/>
                  <a:pt x="3521041" y="429849"/>
                  <a:pt x="3521041" y="429849"/>
                </a:cubicBezTo>
                <a:cubicBezTo>
                  <a:pt x="3530809" y="439619"/>
                  <a:pt x="3530809" y="439619"/>
                  <a:pt x="3530809" y="439619"/>
                </a:cubicBezTo>
                <a:cubicBezTo>
                  <a:pt x="3530809" y="449388"/>
                  <a:pt x="3540578" y="449388"/>
                  <a:pt x="3540578" y="439619"/>
                </a:cubicBezTo>
                <a:cubicBezTo>
                  <a:pt x="3550347" y="439619"/>
                  <a:pt x="3550347" y="449388"/>
                  <a:pt x="3540578" y="449388"/>
                </a:cubicBezTo>
                <a:cubicBezTo>
                  <a:pt x="3540578" y="449388"/>
                  <a:pt x="3540578" y="449388"/>
                  <a:pt x="3550347" y="459158"/>
                </a:cubicBezTo>
                <a:cubicBezTo>
                  <a:pt x="3540578" y="459158"/>
                  <a:pt x="3540578" y="449388"/>
                  <a:pt x="3530809" y="449388"/>
                </a:cubicBezTo>
                <a:cubicBezTo>
                  <a:pt x="3521041" y="449388"/>
                  <a:pt x="3511272" y="449388"/>
                  <a:pt x="3511272" y="449388"/>
                </a:cubicBezTo>
                <a:cubicBezTo>
                  <a:pt x="3511272" y="449388"/>
                  <a:pt x="3501504" y="439619"/>
                  <a:pt x="3501504" y="439619"/>
                </a:cubicBezTo>
                <a:cubicBezTo>
                  <a:pt x="3501504" y="449388"/>
                  <a:pt x="3501504" y="449388"/>
                  <a:pt x="3501504" y="449388"/>
                </a:cubicBezTo>
                <a:cubicBezTo>
                  <a:pt x="3501504" y="449388"/>
                  <a:pt x="3511272" y="449388"/>
                  <a:pt x="3511272" y="449388"/>
                </a:cubicBezTo>
                <a:cubicBezTo>
                  <a:pt x="3511272" y="449388"/>
                  <a:pt x="3521041" y="459158"/>
                  <a:pt x="3521041" y="459158"/>
                </a:cubicBezTo>
                <a:cubicBezTo>
                  <a:pt x="3521041" y="459158"/>
                  <a:pt x="3560115" y="468927"/>
                  <a:pt x="3569884" y="468927"/>
                </a:cubicBezTo>
                <a:cubicBezTo>
                  <a:pt x="3579652" y="468927"/>
                  <a:pt x="3579652" y="468927"/>
                  <a:pt x="3569884" y="478696"/>
                </a:cubicBezTo>
                <a:cubicBezTo>
                  <a:pt x="3569884" y="478696"/>
                  <a:pt x="3569884" y="478696"/>
                  <a:pt x="3589421" y="488465"/>
                </a:cubicBezTo>
                <a:cubicBezTo>
                  <a:pt x="3608958" y="498235"/>
                  <a:pt x="3618727" y="498235"/>
                  <a:pt x="3628496" y="508004"/>
                </a:cubicBezTo>
                <a:cubicBezTo>
                  <a:pt x="3638264" y="508004"/>
                  <a:pt x="3648033" y="517773"/>
                  <a:pt x="3657801" y="517773"/>
                </a:cubicBezTo>
                <a:cubicBezTo>
                  <a:pt x="3667570" y="527543"/>
                  <a:pt x="3687107" y="527543"/>
                  <a:pt x="3687107" y="527543"/>
                </a:cubicBezTo>
                <a:cubicBezTo>
                  <a:pt x="3696876" y="537312"/>
                  <a:pt x="3706644" y="537312"/>
                  <a:pt x="3706644" y="537312"/>
                </a:cubicBezTo>
                <a:cubicBezTo>
                  <a:pt x="3716413" y="537312"/>
                  <a:pt x="3726182" y="547081"/>
                  <a:pt x="3726182" y="547081"/>
                </a:cubicBezTo>
                <a:cubicBezTo>
                  <a:pt x="3735950" y="547081"/>
                  <a:pt x="3755487" y="556851"/>
                  <a:pt x="3775025" y="566620"/>
                </a:cubicBezTo>
                <a:cubicBezTo>
                  <a:pt x="3794562" y="576389"/>
                  <a:pt x="3814099" y="586159"/>
                  <a:pt x="3823868" y="586159"/>
                </a:cubicBezTo>
                <a:cubicBezTo>
                  <a:pt x="3823868" y="586159"/>
                  <a:pt x="3833636" y="586159"/>
                  <a:pt x="3833636" y="595928"/>
                </a:cubicBezTo>
                <a:cubicBezTo>
                  <a:pt x="3843405" y="595928"/>
                  <a:pt x="3853174" y="595928"/>
                  <a:pt x="3853174" y="595928"/>
                </a:cubicBezTo>
                <a:cubicBezTo>
                  <a:pt x="3853174" y="595928"/>
                  <a:pt x="3882479" y="605697"/>
                  <a:pt x="3892248" y="615466"/>
                </a:cubicBezTo>
                <a:cubicBezTo>
                  <a:pt x="3902017" y="615466"/>
                  <a:pt x="3902017" y="625236"/>
                  <a:pt x="3902017" y="615466"/>
                </a:cubicBezTo>
                <a:cubicBezTo>
                  <a:pt x="3902017" y="615466"/>
                  <a:pt x="3911785" y="625236"/>
                  <a:pt x="3921554" y="625236"/>
                </a:cubicBezTo>
                <a:cubicBezTo>
                  <a:pt x="3941091" y="635005"/>
                  <a:pt x="3941091" y="635005"/>
                  <a:pt x="3941091" y="635005"/>
                </a:cubicBezTo>
                <a:cubicBezTo>
                  <a:pt x="3941091" y="644774"/>
                  <a:pt x="3941091" y="654543"/>
                  <a:pt x="3941091" y="654543"/>
                </a:cubicBezTo>
                <a:cubicBezTo>
                  <a:pt x="3931322" y="654543"/>
                  <a:pt x="3921554" y="664313"/>
                  <a:pt x="3921554" y="664313"/>
                </a:cubicBezTo>
                <a:cubicBezTo>
                  <a:pt x="3921554" y="664313"/>
                  <a:pt x="3931322" y="674082"/>
                  <a:pt x="3941091" y="674082"/>
                </a:cubicBezTo>
                <a:cubicBezTo>
                  <a:pt x="3941091" y="664313"/>
                  <a:pt x="3970397" y="683851"/>
                  <a:pt x="3989934" y="693621"/>
                </a:cubicBezTo>
                <a:cubicBezTo>
                  <a:pt x="3999703" y="703390"/>
                  <a:pt x="4019240" y="713160"/>
                  <a:pt x="4029009" y="722929"/>
                </a:cubicBezTo>
                <a:cubicBezTo>
                  <a:pt x="4038777" y="722929"/>
                  <a:pt x="4077852" y="742467"/>
                  <a:pt x="4097389" y="762006"/>
                </a:cubicBezTo>
                <a:cubicBezTo>
                  <a:pt x="4116926" y="771775"/>
                  <a:pt x="4116926" y="771775"/>
                  <a:pt x="4185306" y="801083"/>
                </a:cubicBezTo>
                <a:cubicBezTo>
                  <a:pt x="4204844" y="810853"/>
                  <a:pt x="4292761" y="859699"/>
                  <a:pt x="4331836" y="869468"/>
                </a:cubicBezTo>
                <a:cubicBezTo>
                  <a:pt x="4341604" y="879238"/>
                  <a:pt x="4351373" y="879238"/>
                  <a:pt x="4351373" y="889007"/>
                </a:cubicBezTo>
                <a:cubicBezTo>
                  <a:pt x="4361141" y="889007"/>
                  <a:pt x="4380679" y="889007"/>
                  <a:pt x="4380679" y="889007"/>
                </a:cubicBezTo>
                <a:cubicBezTo>
                  <a:pt x="4380679" y="889007"/>
                  <a:pt x="4380679" y="879238"/>
                  <a:pt x="4380679" y="879238"/>
                </a:cubicBezTo>
                <a:cubicBezTo>
                  <a:pt x="4390447" y="879238"/>
                  <a:pt x="4390447" y="879238"/>
                  <a:pt x="4390447" y="879238"/>
                </a:cubicBezTo>
                <a:cubicBezTo>
                  <a:pt x="4400216" y="879238"/>
                  <a:pt x="4400216" y="889007"/>
                  <a:pt x="4409985" y="889007"/>
                </a:cubicBezTo>
                <a:cubicBezTo>
                  <a:pt x="4429522" y="879238"/>
                  <a:pt x="4429522" y="889007"/>
                  <a:pt x="4439290" y="889007"/>
                </a:cubicBezTo>
                <a:cubicBezTo>
                  <a:pt x="4439290" y="889007"/>
                  <a:pt x="4449059" y="889007"/>
                  <a:pt x="4458828" y="889007"/>
                </a:cubicBezTo>
                <a:cubicBezTo>
                  <a:pt x="4458828" y="898776"/>
                  <a:pt x="4468596" y="898776"/>
                  <a:pt x="4468596" y="898776"/>
                </a:cubicBezTo>
                <a:cubicBezTo>
                  <a:pt x="4478365" y="898776"/>
                  <a:pt x="4478365" y="908546"/>
                  <a:pt x="4478365" y="908546"/>
                </a:cubicBezTo>
                <a:cubicBezTo>
                  <a:pt x="4478365" y="908546"/>
                  <a:pt x="4468596" y="918315"/>
                  <a:pt x="4468596" y="918315"/>
                </a:cubicBezTo>
                <a:cubicBezTo>
                  <a:pt x="4458828" y="918315"/>
                  <a:pt x="4449059" y="918315"/>
                  <a:pt x="4449059" y="918315"/>
                </a:cubicBezTo>
                <a:cubicBezTo>
                  <a:pt x="4449059" y="928084"/>
                  <a:pt x="4458828" y="928084"/>
                  <a:pt x="4458828" y="928084"/>
                </a:cubicBezTo>
                <a:cubicBezTo>
                  <a:pt x="4468596" y="928084"/>
                  <a:pt x="4478365" y="937853"/>
                  <a:pt x="4488133" y="937853"/>
                </a:cubicBezTo>
                <a:cubicBezTo>
                  <a:pt x="4488133" y="937853"/>
                  <a:pt x="4488133" y="947623"/>
                  <a:pt x="4488133" y="947623"/>
                </a:cubicBezTo>
                <a:cubicBezTo>
                  <a:pt x="4488133" y="947623"/>
                  <a:pt x="4488133" y="947623"/>
                  <a:pt x="4478365" y="947623"/>
                </a:cubicBezTo>
                <a:cubicBezTo>
                  <a:pt x="4478365" y="947623"/>
                  <a:pt x="4468596" y="937853"/>
                  <a:pt x="4468596" y="937853"/>
                </a:cubicBezTo>
                <a:cubicBezTo>
                  <a:pt x="4458828" y="947623"/>
                  <a:pt x="4458828" y="967161"/>
                  <a:pt x="4449059" y="967161"/>
                </a:cubicBezTo>
                <a:cubicBezTo>
                  <a:pt x="4449059" y="967161"/>
                  <a:pt x="4449059" y="967161"/>
                  <a:pt x="4439290" y="967161"/>
                </a:cubicBezTo>
                <a:cubicBezTo>
                  <a:pt x="4429522" y="967161"/>
                  <a:pt x="4429522" y="967161"/>
                  <a:pt x="4429522" y="976931"/>
                </a:cubicBezTo>
                <a:cubicBezTo>
                  <a:pt x="4429522" y="986700"/>
                  <a:pt x="4429522" y="986700"/>
                  <a:pt x="4429522" y="986700"/>
                </a:cubicBezTo>
                <a:cubicBezTo>
                  <a:pt x="4419753" y="996469"/>
                  <a:pt x="4419753" y="996469"/>
                  <a:pt x="4409985" y="986700"/>
                </a:cubicBezTo>
                <a:cubicBezTo>
                  <a:pt x="4409985" y="976931"/>
                  <a:pt x="4400216" y="976931"/>
                  <a:pt x="4400216" y="976931"/>
                </a:cubicBezTo>
                <a:cubicBezTo>
                  <a:pt x="4390447" y="967161"/>
                  <a:pt x="4380679" y="967161"/>
                  <a:pt x="4380679" y="957392"/>
                </a:cubicBezTo>
                <a:cubicBezTo>
                  <a:pt x="4380679" y="957392"/>
                  <a:pt x="4370910" y="947623"/>
                  <a:pt x="4351373" y="937853"/>
                </a:cubicBezTo>
                <a:cubicBezTo>
                  <a:pt x="4341604" y="928084"/>
                  <a:pt x="4331836" y="928084"/>
                  <a:pt x="4331836" y="918315"/>
                </a:cubicBezTo>
                <a:cubicBezTo>
                  <a:pt x="4322067" y="918315"/>
                  <a:pt x="4322067" y="908546"/>
                  <a:pt x="4322067" y="908546"/>
                </a:cubicBezTo>
                <a:cubicBezTo>
                  <a:pt x="4312298" y="898776"/>
                  <a:pt x="4312298" y="898776"/>
                  <a:pt x="4312298" y="898776"/>
                </a:cubicBezTo>
                <a:cubicBezTo>
                  <a:pt x="4312298" y="889007"/>
                  <a:pt x="4322067" y="889007"/>
                  <a:pt x="4312298" y="879238"/>
                </a:cubicBezTo>
                <a:cubicBezTo>
                  <a:pt x="4312298" y="869468"/>
                  <a:pt x="4312298" y="869468"/>
                  <a:pt x="4302530" y="869468"/>
                </a:cubicBezTo>
                <a:cubicBezTo>
                  <a:pt x="4302530" y="869468"/>
                  <a:pt x="4273224" y="849930"/>
                  <a:pt x="4243918" y="840160"/>
                </a:cubicBezTo>
                <a:cubicBezTo>
                  <a:pt x="4224381" y="830391"/>
                  <a:pt x="4195075" y="810853"/>
                  <a:pt x="4185306" y="810853"/>
                </a:cubicBezTo>
                <a:cubicBezTo>
                  <a:pt x="4175538" y="801083"/>
                  <a:pt x="4165769" y="801083"/>
                  <a:pt x="4156001" y="801083"/>
                </a:cubicBezTo>
                <a:cubicBezTo>
                  <a:pt x="4156001" y="791314"/>
                  <a:pt x="4146232" y="791314"/>
                  <a:pt x="4136463" y="791314"/>
                </a:cubicBezTo>
                <a:cubicBezTo>
                  <a:pt x="4126695" y="781544"/>
                  <a:pt x="4126695" y="781544"/>
                  <a:pt x="4126695" y="781544"/>
                </a:cubicBezTo>
                <a:cubicBezTo>
                  <a:pt x="4126695" y="791314"/>
                  <a:pt x="4126695" y="791314"/>
                  <a:pt x="4126695" y="791314"/>
                </a:cubicBezTo>
                <a:cubicBezTo>
                  <a:pt x="4116926" y="801083"/>
                  <a:pt x="4116926" y="801083"/>
                  <a:pt x="4107157" y="801083"/>
                </a:cubicBezTo>
                <a:cubicBezTo>
                  <a:pt x="4097389" y="810853"/>
                  <a:pt x="4097389" y="810853"/>
                  <a:pt x="4087620" y="801083"/>
                </a:cubicBezTo>
                <a:cubicBezTo>
                  <a:pt x="4077852" y="801083"/>
                  <a:pt x="4058314" y="791314"/>
                  <a:pt x="4048546" y="781544"/>
                </a:cubicBezTo>
                <a:cubicBezTo>
                  <a:pt x="4029009" y="771775"/>
                  <a:pt x="4019240" y="762006"/>
                  <a:pt x="4009471" y="762006"/>
                </a:cubicBezTo>
                <a:cubicBezTo>
                  <a:pt x="3999703" y="762006"/>
                  <a:pt x="3989934" y="752237"/>
                  <a:pt x="3989934" y="752237"/>
                </a:cubicBezTo>
                <a:cubicBezTo>
                  <a:pt x="3980166" y="752237"/>
                  <a:pt x="3970397" y="742467"/>
                  <a:pt x="3950860" y="732698"/>
                </a:cubicBezTo>
                <a:cubicBezTo>
                  <a:pt x="3950860" y="732698"/>
                  <a:pt x="3950860" y="732698"/>
                  <a:pt x="3941091" y="742467"/>
                </a:cubicBezTo>
                <a:cubicBezTo>
                  <a:pt x="3941091" y="742467"/>
                  <a:pt x="3941091" y="742467"/>
                  <a:pt x="3950860" y="752237"/>
                </a:cubicBezTo>
                <a:cubicBezTo>
                  <a:pt x="3960628" y="752237"/>
                  <a:pt x="3960628" y="752237"/>
                  <a:pt x="3970397" y="762006"/>
                </a:cubicBezTo>
                <a:cubicBezTo>
                  <a:pt x="3970397" y="762006"/>
                  <a:pt x="3970397" y="762006"/>
                  <a:pt x="3980166" y="762006"/>
                </a:cubicBezTo>
                <a:cubicBezTo>
                  <a:pt x="3980166" y="762006"/>
                  <a:pt x="4009471" y="771775"/>
                  <a:pt x="4038777" y="791314"/>
                </a:cubicBezTo>
                <a:cubicBezTo>
                  <a:pt x="4077852" y="810853"/>
                  <a:pt x="4097389" y="830391"/>
                  <a:pt x="4107157" y="820622"/>
                </a:cubicBezTo>
                <a:cubicBezTo>
                  <a:pt x="4107157" y="820622"/>
                  <a:pt x="4116926" y="830391"/>
                  <a:pt x="4116926" y="830391"/>
                </a:cubicBezTo>
                <a:cubicBezTo>
                  <a:pt x="4126695" y="840160"/>
                  <a:pt x="4146232" y="840160"/>
                  <a:pt x="4146232" y="840160"/>
                </a:cubicBezTo>
                <a:cubicBezTo>
                  <a:pt x="4165769" y="849930"/>
                  <a:pt x="4165769" y="849930"/>
                  <a:pt x="4185306" y="859699"/>
                </a:cubicBezTo>
                <a:cubicBezTo>
                  <a:pt x="4185306" y="869468"/>
                  <a:pt x="4204844" y="869468"/>
                  <a:pt x="4214612" y="879238"/>
                </a:cubicBezTo>
                <a:cubicBezTo>
                  <a:pt x="4234150" y="879238"/>
                  <a:pt x="4253687" y="889007"/>
                  <a:pt x="4253687" y="898776"/>
                </a:cubicBezTo>
                <a:cubicBezTo>
                  <a:pt x="4253687" y="898776"/>
                  <a:pt x="4253687" y="898776"/>
                  <a:pt x="4243918" y="889007"/>
                </a:cubicBezTo>
                <a:cubicBezTo>
                  <a:pt x="4234150" y="889007"/>
                  <a:pt x="4224381" y="879238"/>
                  <a:pt x="4204844" y="879238"/>
                </a:cubicBezTo>
                <a:cubicBezTo>
                  <a:pt x="4185306" y="869468"/>
                  <a:pt x="4175538" y="869468"/>
                  <a:pt x="4165769" y="869468"/>
                </a:cubicBezTo>
                <a:cubicBezTo>
                  <a:pt x="4165769" y="869468"/>
                  <a:pt x="4195075" y="889007"/>
                  <a:pt x="4214612" y="889007"/>
                </a:cubicBezTo>
                <a:cubicBezTo>
                  <a:pt x="4224381" y="898776"/>
                  <a:pt x="4234150" y="898776"/>
                  <a:pt x="4234150" y="898776"/>
                </a:cubicBezTo>
                <a:cubicBezTo>
                  <a:pt x="4243918" y="908546"/>
                  <a:pt x="4243918" y="908546"/>
                  <a:pt x="4243918" y="908546"/>
                </a:cubicBezTo>
                <a:cubicBezTo>
                  <a:pt x="4243918" y="918315"/>
                  <a:pt x="4253687" y="918315"/>
                  <a:pt x="4273224" y="928084"/>
                </a:cubicBezTo>
                <a:cubicBezTo>
                  <a:pt x="4302530" y="937853"/>
                  <a:pt x="4302530" y="947623"/>
                  <a:pt x="4302530" y="947623"/>
                </a:cubicBezTo>
                <a:cubicBezTo>
                  <a:pt x="4312298" y="947623"/>
                  <a:pt x="4312298" y="957392"/>
                  <a:pt x="4312298" y="957392"/>
                </a:cubicBezTo>
                <a:cubicBezTo>
                  <a:pt x="4322067" y="957392"/>
                  <a:pt x="4322067" y="947623"/>
                  <a:pt x="4322067" y="947623"/>
                </a:cubicBezTo>
                <a:cubicBezTo>
                  <a:pt x="4322067" y="947623"/>
                  <a:pt x="4322067" y="947623"/>
                  <a:pt x="4331836" y="947623"/>
                </a:cubicBezTo>
                <a:cubicBezTo>
                  <a:pt x="4341604" y="957392"/>
                  <a:pt x="4351373" y="957392"/>
                  <a:pt x="4351373" y="957392"/>
                </a:cubicBezTo>
                <a:cubicBezTo>
                  <a:pt x="4351373" y="957392"/>
                  <a:pt x="4361141" y="957392"/>
                  <a:pt x="4380679" y="976931"/>
                </a:cubicBezTo>
                <a:cubicBezTo>
                  <a:pt x="4390447" y="976931"/>
                  <a:pt x="4400216" y="976931"/>
                  <a:pt x="4400216" y="986700"/>
                </a:cubicBezTo>
                <a:cubicBezTo>
                  <a:pt x="4400216" y="986700"/>
                  <a:pt x="4361141" y="976931"/>
                  <a:pt x="4361141" y="976931"/>
                </a:cubicBezTo>
                <a:cubicBezTo>
                  <a:pt x="4361141" y="976931"/>
                  <a:pt x="4361141" y="986700"/>
                  <a:pt x="4370910" y="986700"/>
                </a:cubicBezTo>
                <a:cubicBezTo>
                  <a:pt x="4390447" y="996469"/>
                  <a:pt x="4390447" y="996469"/>
                  <a:pt x="4390447" y="996469"/>
                </a:cubicBezTo>
                <a:cubicBezTo>
                  <a:pt x="4390447" y="1006239"/>
                  <a:pt x="4380679" y="1006239"/>
                  <a:pt x="4370910" y="1006239"/>
                </a:cubicBezTo>
                <a:cubicBezTo>
                  <a:pt x="4370910" y="996469"/>
                  <a:pt x="4361141" y="996469"/>
                  <a:pt x="4361141" y="996469"/>
                </a:cubicBezTo>
                <a:cubicBezTo>
                  <a:pt x="4361141" y="996469"/>
                  <a:pt x="4351373" y="996469"/>
                  <a:pt x="4351373" y="986700"/>
                </a:cubicBezTo>
                <a:cubicBezTo>
                  <a:pt x="4341604" y="986700"/>
                  <a:pt x="4341604" y="986700"/>
                  <a:pt x="4331836" y="986700"/>
                </a:cubicBezTo>
                <a:cubicBezTo>
                  <a:pt x="4322067" y="986700"/>
                  <a:pt x="4322067" y="986700"/>
                  <a:pt x="4322067" y="986700"/>
                </a:cubicBezTo>
                <a:cubicBezTo>
                  <a:pt x="4312298" y="976931"/>
                  <a:pt x="4312298" y="976931"/>
                  <a:pt x="4302530" y="976931"/>
                </a:cubicBezTo>
                <a:cubicBezTo>
                  <a:pt x="4282993" y="976931"/>
                  <a:pt x="4273224" y="967161"/>
                  <a:pt x="4273224" y="967161"/>
                </a:cubicBezTo>
                <a:cubicBezTo>
                  <a:pt x="4273224" y="957392"/>
                  <a:pt x="4263455" y="957392"/>
                  <a:pt x="4263455" y="957392"/>
                </a:cubicBezTo>
                <a:cubicBezTo>
                  <a:pt x="4263455" y="967161"/>
                  <a:pt x="4263455" y="967161"/>
                  <a:pt x="4253687" y="967161"/>
                </a:cubicBezTo>
                <a:cubicBezTo>
                  <a:pt x="4253687" y="967161"/>
                  <a:pt x="4243918" y="957392"/>
                  <a:pt x="4243918" y="957392"/>
                </a:cubicBezTo>
                <a:cubicBezTo>
                  <a:pt x="4253687" y="947623"/>
                  <a:pt x="4243918" y="937853"/>
                  <a:pt x="4224381" y="928084"/>
                </a:cubicBezTo>
                <a:cubicBezTo>
                  <a:pt x="4204844" y="918315"/>
                  <a:pt x="4195075" y="918315"/>
                  <a:pt x="4185306" y="918315"/>
                </a:cubicBezTo>
                <a:cubicBezTo>
                  <a:pt x="4175538" y="908546"/>
                  <a:pt x="4175538" y="908546"/>
                  <a:pt x="4165769" y="908546"/>
                </a:cubicBezTo>
                <a:cubicBezTo>
                  <a:pt x="4165769" y="918315"/>
                  <a:pt x="4165769" y="918315"/>
                  <a:pt x="4175538" y="918315"/>
                </a:cubicBezTo>
                <a:cubicBezTo>
                  <a:pt x="4185306" y="928084"/>
                  <a:pt x="4214612" y="937853"/>
                  <a:pt x="4214612" y="937853"/>
                </a:cubicBezTo>
                <a:cubicBezTo>
                  <a:pt x="4214612" y="947623"/>
                  <a:pt x="4224381" y="947623"/>
                  <a:pt x="4224381" y="947623"/>
                </a:cubicBezTo>
                <a:cubicBezTo>
                  <a:pt x="4224381" y="947623"/>
                  <a:pt x="4224381" y="947623"/>
                  <a:pt x="4234150" y="957392"/>
                </a:cubicBezTo>
                <a:cubicBezTo>
                  <a:pt x="4234150" y="957392"/>
                  <a:pt x="4224381" y="957392"/>
                  <a:pt x="4214612" y="947623"/>
                </a:cubicBezTo>
                <a:cubicBezTo>
                  <a:pt x="4195075" y="928084"/>
                  <a:pt x="4195075" y="928084"/>
                  <a:pt x="4175538" y="928084"/>
                </a:cubicBezTo>
                <a:cubicBezTo>
                  <a:pt x="4156001" y="918315"/>
                  <a:pt x="4146232" y="918315"/>
                  <a:pt x="4146232" y="918315"/>
                </a:cubicBezTo>
                <a:cubicBezTo>
                  <a:pt x="4146232" y="918315"/>
                  <a:pt x="4146232" y="918315"/>
                  <a:pt x="4185306" y="937853"/>
                </a:cubicBezTo>
                <a:cubicBezTo>
                  <a:pt x="4204844" y="947623"/>
                  <a:pt x="4214612" y="947623"/>
                  <a:pt x="4214612" y="947623"/>
                </a:cubicBezTo>
                <a:cubicBezTo>
                  <a:pt x="4214612" y="957392"/>
                  <a:pt x="4204844" y="957392"/>
                  <a:pt x="4195075" y="957392"/>
                </a:cubicBezTo>
                <a:cubicBezTo>
                  <a:pt x="4195075" y="957392"/>
                  <a:pt x="4185306" y="947623"/>
                  <a:pt x="4175538" y="947623"/>
                </a:cubicBezTo>
                <a:cubicBezTo>
                  <a:pt x="4175538" y="947623"/>
                  <a:pt x="4156001" y="937853"/>
                  <a:pt x="4146232" y="937853"/>
                </a:cubicBezTo>
                <a:cubicBezTo>
                  <a:pt x="4116926" y="928084"/>
                  <a:pt x="4116926" y="918315"/>
                  <a:pt x="4116926" y="928084"/>
                </a:cubicBezTo>
                <a:cubicBezTo>
                  <a:pt x="4116926" y="928084"/>
                  <a:pt x="4116926" y="928084"/>
                  <a:pt x="4107157" y="928084"/>
                </a:cubicBezTo>
                <a:cubicBezTo>
                  <a:pt x="4107157" y="928084"/>
                  <a:pt x="4107157" y="937853"/>
                  <a:pt x="4107157" y="937853"/>
                </a:cubicBezTo>
                <a:cubicBezTo>
                  <a:pt x="4116926" y="937853"/>
                  <a:pt x="4146232" y="947623"/>
                  <a:pt x="4156001" y="947623"/>
                </a:cubicBezTo>
                <a:cubicBezTo>
                  <a:pt x="4165769" y="947623"/>
                  <a:pt x="4165769" y="957392"/>
                  <a:pt x="4165769" y="957392"/>
                </a:cubicBezTo>
                <a:cubicBezTo>
                  <a:pt x="4175538" y="957392"/>
                  <a:pt x="4234150" y="986700"/>
                  <a:pt x="4253687" y="996469"/>
                </a:cubicBezTo>
                <a:cubicBezTo>
                  <a:pt x="4282993" y="1016008"/>
                  <a:pt x="4282993" y="1016008"/>
                  <a:pt x="4292761" y="1016008"/>
                </a:cubicBezTo>
                <a:cubicBezTo>
                  <a:pt x="4302530" y="1016008"/>
                  <a:pt x="4302530" y="1016008"/>
                  <a:pt x="4312298" y="1016008"/>
                </a:cubicBezTo>
                <a:cubicBezTo>
                  <a:pt x="4322067" y="1016008"/>
                  <a:pt x="4322067" y="1016008"/>
                  <a:pt x="4312298" y="1025777"/>
                </a:cubicBezTo>
                <a:cubicBezTo>
                  <a:pt x="4322067" y="1035546"/>
                  <a:pt x="4312298" y="1035546"/>
                  <a:pt x="4263455" y="1006239"/>
                </a:cubicBezTo>
                <a:cubicBezTo>
                  <a:pt x="4214612" y="986700"/>
                  <a:pt x="4214612" y="986700"/>
                  <a:pt x="4214612" y="986700"/>
                </a:cubicBezTo>
                <a:cubicBezTo>
                  <a:pt x="4214612" y="996469"/>
                  <a:pt x="4214612" y="996469"/>
                  <a:pt x="4214612" y="996469"/>
                </a:cubicBezTo>
                <a:cubicBezTo>
                  <a:pt x="4214612" y="996469"/>
                  <a:pt x="4224381" y="996469"/>
                  <a:pt x="4234150" y="1006239"/>
                </a:cubicBezTo>
                <a:cubicBezTo>
                  <a:pt x="4243918" y="1016008"/>
                  <a:pt x="4253687" y="1016008"/>
                  <a:pt x="4253687" y="1016008"/>
                </a:cubicBezTo>
                <a:cubicBezTo>
                  <a:pt x="4263455" y="1016008"/>
                  <a:pt x="4263455" y="1016008"/>
                  <a:pt x="4263455" y="1016008"/>
                </a:cubicBezTo>
                <a:cubicBezTo>
                  <a:pt x="4263455" y="1016008"/>
                  <a:pt x="4263455" y="1025777"/>
                  <a:pt x="4282993" y="1025777"/>
                </a:cubicBezTo>
                <a:cubicBezTo>
                  <a:pt x="4312298" y="1045316"/>
                  <a:pt x="4312298" y="1045316"/>
                  <a:pt x="4312298" y="1045316"/>
                </a:cubicBezTo>
                <a:cubicBezTo>
                  <a:pt x="4312298" y="1045316"/>
                  <a:pt x="4312298" y="1045316"/>
                  <a:pt x="4322067" y="1045316"/>
                </a:cubicBezTo>
                <a:cubicBezTo>
                  <a:pt x="4322067" y="1055085"/>
                  <a:pt x="4351373" y="1064854"/>
                  <a:pt x="4351373" y="1064854"/>
                </a:cubicBezTo>
                <a:cubicBezTo>
                  <a:pt x="4361141" y="1074624"/>
                  <a:pt x="4361141" y="1074624"/>
                  <a:pt x="4351373" y="1074624"/>
                </a:cubicBezTo>
                <a:cubicBezTo>
                  <a:pt x="4351373" y="1074624"/>
                  <a:pt x="4341604" y="1064854"/>
                  <a:pt x="4322067" y="1064854"/>
                </a:cubicBezTo>
                <a:cubicBezTo>
                  <a:pt x="4322067" y="1064854"/>
                  <a:pt x="4312298" y="1064854"/>
                  <a:pt x="4312298" y="1064854"/>
                </a:cubicBezTo>
                <a:cubicBezTo>
                  <a:pt x="4312298" y="1074624"/>
                  <a:pt x="4302530" y="1074624"/>
                  <a:pt x="4292761" y="1074624"/>
                </a:cubicBezTo>
                <a:cubicBezTo>
                  <a:pt x="4282993" y="1074624"/>
                  <a:pt x="4312298" y="1094162"/>
                  <a:pt x="4312298" y="1094162"/>
                </a:cubicBezTo>
                <a:cubicBezTo>
                  <a:pt x="4312298" y="1103932"/>
                  <a:pt x="4312298" y="1103932"/>
                  <a:pt x="4312298" y="1103932"/>
                </a:cubicBezTo>
                <a:cubicBezTo>
                  <a:pt x="4312298" y="1103932"/>
                  <a:pt x="4312298" y="1113701"/>
                  <a:pt x="4322067" y="1113701"/>
                </a:cubicBezTo>
                <a:cubicBezTo>
                  <a:pt x="4331836" y="1123471"/>
                  <a:pt x="4331836" y="1123471"/>
                  <a:pt x="4331836" y="1123471"/>
                </a:cubicBezTo>
                <a:cubicBezTo>
                  <a:pt x="4331836" y="1123471"/>
                  <a:pt x="4322067" y="1123471"/>
                  <a:pt x="4322067" y="1123471"/>
                </a:cubicBezTo>
                <a:cubicBezTo>
                  <a:pt x="4312298" y="1113701"/>
                  <a:pt x="4312298" y="1113701"/>
                  <a:pt x="4312298" y="1113701"/>
                </a:cubicBezTo>
                <a:cubicBezTo>
                  <a:pt x="4312298" y="1123471"/>
                  <a:pt x="4312298" y="1123471"/>
                  <a:pt x="4312298" y="1123471"/>
                </a:cubicBezTo>
                <a:cubicBezTo>
                  <a:pt x="4302530" y="1133240"/>
                  <a:pt x="4302530" y="1133240"/>
                  <a:pt x="4302530" y="1133240"/>
                </a:cubicBezTo>
                <a:cubicBezTo>
                  <a:pt x="4302530" y="1133240"/>
                  <a:pt x="4282993" y="1123471"/>
                  <a:pt x="4273224" y="1123471"/>
                </a:cubicBezTo>
                <a:cubicBezTo>
                  <a:pt x="4273224" y="1123471"/>
                  <a:pt x="4263455" y="1123471"/>
                  <a:pt x="4263455" y="1123471"/>
                </a:cubicBezTo>
                <a:cubicBezTo>
                  <a:pt x="4253687" y="1123471"/>
                  <a:pt x="4292761" y="1143009"/>
                  <a:pt x="4302530" y="1143009"/>
                </a:cubicBezTo>
                <a:cubicBezTo>
                  <a:pt x="4302530" y="1143009"/>
                  <a:pt x="4312298" y="1162547"/>
                  <a:pt x="4312298" y="1162547"/>
                </a:cubicBezTo>
                <a:cubicBezTo>
                  <a:pt x="4292761" y="1162547"/>
                  <a:pt x="4273224" y="1143009"/>
                  <a:pt x="4263455" y="1133240"/>
                </a:cubicBezTo>
                <a:cubicBezTo>
                  <a:pt x="4253687" y="1133240"/>
                  <a:pt x="4253687" y="1133240"/>
                  <a:pt x="4253687" y="1133240"/>
                </a:cubicBezTo>
                <a:cubicBezTo>
                  <a:pt x="4253687" y="1143009"/>
                  <a:pt x="4243918" y="1143009"/>
                  <a:pt x="4234150" y="1143009"/>
                </a:cubicBezTo>
                <a:cubicBezTo>
                  <a:pt x="4224381" y="1143009"/>
                  <a:pt x="4224381" y="1143009"/>
                  <a:pt x="4204844" y="1133240"/>
                </a:cubicBezTo>
                <a:cubicBezTo>
                  <a:pt x="4185306" y="1123471"/>
                  <a:pt x="4185306" y="1123471"/>
                  <a:pt x="4185306" y="1123471"/>
                </a:cubicBezTo>
                <a:cubicBezTo>
                  <a:pt x="4175538" y="1123471"/>
                  <a:pt x="4175538" y="1123471"/>
                  <a:pt x="4156001" y="1113701"/>
                </a:cubicBezTo>
                <a:cubicBezTo>
                  <a:pt x="4146232" y="1108816"/>
                  <a:pt x="4141348" y="1106374"/>
                  <a:pt x="4137684" y="1105153"/>
                </a:cubicBezTo>
                <a:lnTo>
                  <a:pt x="4137322" y="1105113"/>
                </a:lnTo>
                <a:lnTo>
                  <a:pt x="4136463" y="1103932"/>
                </a:lnTo>
                <a:cubicBezTo>
                  <a:pt x="4126695" y="1103932"/>
                  <a:pt x="4126695" y="1103932"/>
                  <a:pt x="4126695" y="1103932"/>
                </a:cubicBezTo>
                <a:lnTo>
                  <a:pt x="4137322" y="1105113"/>
                </a:lnTo>
                <a:lnTo>
                  <a:pt x="4146232" y="1117365"/>
                </a:lnTo>
                <a:cubicBezTo>
                  <a:pt x="4151116" y="1121028"/>
                  <a:pt x="4156001" y="1123471"/>
                  <a:pt x="4156001" y="1123471"/>
                </a:cubicBezTo>
                <a:cubicBezTo>
                  <a:pt x="4156001" y="1123471"/>
                  <a:pt x="4146232" y="1123471"/>
                  <a:pt x="4146232" y="1123471"/>
                </a:cubicBezTo>
                <a:cubicBezTo>
                  <a:pt x="4136463" y="1123471"/>
                  <a:pt x="4126695" y="1113701"/>
                  <a:pt x="4116926" y="1113701"/>
                </a:cubicBezTo>
                <a:cubicBezTo>
                  <a:pt x="4116926" y="1113701"/>
                  <a:pt x="4116926" y="1113701"/>
                  <a:pt x="4107157" y="1113701"/>
                </a:cubicBezTo>
                <a:cubicBezTo>
                  <a:pt x="4107157" y="1113701"/>
                  <a:pt x="4068083" y="1094162"/>
                  <a:pt x="4068083" y="1084393"/>
                </a:cubicBezTo>
                <a:cubicBezTo>
                  <a:pt x="4077852" y="1084393"/>
                  <a:pt x="4068083" y="1074624"/>
                  <a:pt x="4048546" y="1074624"/>
                </a:cubicBezTo>
                <a:cubicBezTo>
                  <a:pt x="4038777" y="1074624"/>
                  <a:pt x="4038777" y="1074624"/>
                  <a:pt x="4048546" y="1084393"/>
                </a:cubicBezTo>
                <a:cubicBezTo>
                  <a:pt x="4048546" y="1084393"/>
                  <a:pt x="4048546" y="1084393"/>
                  <a:pt x="4038777" y="1084393"/>
                </a:cubicBezTo>
                <a:cubicBezTo>
                  <a:pt x="4009471" y="1074624"/>
                  <a:pt x="3999703" y="1064854"/>
                  <a:pt x="3989934" y="1064854"/>
                </a:cubicBezTo>
                <a:cubicBezTo>
                  <a:pt x="3980166" y="1055085"/>
                  <a:pt x="3980166" y="1055085"/>
                  <a:pt x="3980166" y="1064854"/>
                </a:cubicBezTo>
                <a:cubicBezTo>
                  <a:pt x="3970397" y="1064854"/>
                  <a:pt x="3980166" y="1064854"/>
                  <a:pt x="3999703" y="1074624"/>
                </a:cubicBezTo>
                <a:cubicBezTo>
                  <a:pt x="4009471" y="1084393"/>
                  <a:pt x="4019240" y="1084393"/>
                  <a:pt x="4029009" y="1084393"/>
                </a:cubicBezTo>
                <a:cubicBezTo>
                  <a:pt x="4077852" y="1113701"/>
                  <a:pt x="4087620" y="1113701"/>
                  <a:pt x="4097389" y="1113701"/>
                </a:cubicBezTo>
                <a:cubicBezTo>
                  <a:pt x="4097389" y="1113701"/>
                  <a:pt x="4097389" y="1113701"/>
                  <a:pt x="4107157" y="1123471"/>
                </a:cubicBezTo>
                <a:cubicBezTo>
                  <a:pt x="4116926" y="1123471"/>
                  <a:pt x="4116926" y="1123471"/>
                  <a:pt x="4116926" y="1123471"/>
                </a:cubicBezTo>
                <a:cubicBezTo>
                  <a:pt x="4116926" y="1133240"/>
                  <a:pt x="4116926" y="1133240"/>
                  <a:pt x="4116926" y="1133240"/>
                </a:cubicBezTo>
                <a:cubicBezTo>
                  <a:pt x="4126695" y="1133240"/>
                  <a:pt x="4146232" y="1143009"/>
                  <a:pt x="4136463" y="1143009"/>
                </a:cubicBezTo>
                <a:cubicBezTo>
                  <a:pt x="4136463" y="1143009"/>
                  <a:pt x="4136463" y="1143009"/>
                  <a:pt x="4126695" y="1143009"/>
                </a:cubicBezTo>
                <a:cubicBezTo>
                  <a:pt x="4116926" y="1133240"/>
                  <a:pt x="4107157" y="1133240"/>
                  <a:pt x="4107157" y="1133240"/>
                </a:cubicBezTo>
                <a:cubicBezTo>
                  <a:pt x="4107157" y="1133240"/>
                  <a:pt x="4107157" y="1133240"/>
                  <a:pt x="4097389" y="1123471"/>
                </a:cubicBezTo>
                <a:cubicBezTo>
                  <a:pt x="4087620" y="1123471"/>
                  <a:pt x="4077852" y="1123471"/>
                  <a:pt x="4077852" y="1113701"/>
                </a:cubicBezTo>
                <a:cubicBezTo>
                  <a:pt x="4068083" y="1113701"/>
                  <a:pt x="4058314" y="1113701"/>
                  <a:pt x="4058314" y="1113701"/>
                </a:cubicBezTo>
                <a:cubicBezTo>
                  <a:pt x="4058314" y="1113701"/>
                  <a:pt x="4058314" y="1123471"/>
                  <a:pt x="4068083" y="1123471"/>
                </a:cubicBezTo>
                <a:cubicBezTo>
                  <a:pt x="4068083" y="1123471"/>
                  <a:pt x="4068083" y="1123471"/>
                  <a:pt x="4077852" y="1123471"/>
                </a:cubicBezTo>
                <a:cubicBezTo>
                  <a:pt x="4087620" y="1133240"/>
                  <a:pt x="4097389" y="1133240"/>
                  <a:pt x="4097389" y="1143009"/>
                </a:cubicBezTo>
                <a:cubicBezTo>
                  <a:pt x="4097389" y="1143009"/>
                  <a:pt x="4087620" y="1143009"/>
                  <a:pt x="4087620" y="1143009"/>
                </a:cubicBezTo>
                <a:cubicBezTo>
                  <a:pt x="4087620" y="1143009"/>
                  <a:pt x="4077852" y="1143009"/>
                  <a:pt x="4068083" y="1133240"/>
                </a:cubicBezTo>
                <a:cubicBezTo>
                  <a:pt x="4048546" y="1123471"/>
                  <a:pt x="4038777" y="1123471"/>
                  <a:pt x="3989934" y="1103932"/>
                </a:cubicBezTo>
                <a:cubicBezTo>
                  <a:pt x="3950860" y="1084393"/>
                  <a:pt x="3941091" y="1084393"/>
                  <a:pt x="3941091" y="1094162"/>
                </a:cubicBezTo>
                <a:cubicBezTo>
                  <a:pt x="3941091" y="1094162"/>
                  <a:pt x="3950860" y="1094162"/>
                  <a:pt x="3960628" y="1094162"/>
                </a:cubicBezTo>
                <a:cubicBezTo>
                  <a:pt x="3970397" y="1094162"/>
                  <a:pt x="3980166" y="1103932"/>
                  <a:pt x="3989934" y="1103932"/>
                </a:cubicBezTo>
                <a:cubicBezTo>
                  <a:pt x="3999703" y="1113701"/>
                  <a:pt x="4009471" y="1113701"/>
                  <a:pt x="4009471" y="1113701"/>
                </a:cubicBezTo>
                <a:cubicBezTo>
                  <a:pt x="4019240" y="1113701"/>
                  <a:pt x="4029009" y="1123471"/>
                  <a:pt x="4048546" y="1133240"/>
                </a:cubicBezTo>
                <a:cubicBezTo>
                  <a:pt x="4068083" y="1143009"/>
                  <a:pt x="4077852" y="1152778"/>
                  <a:pt x="4087620" y="1152778"/>
                </a:cubicBezTo>
                <a:cubicBezTo>
                  <a:pt x="4087620" y="1162547"/>
                  <a:pt x="4097389" y="1162547"/>
                  <a:pt x="4097389" y="1162547"/>
                </a:cubicBezTo>
                <a:cubicBezTo>
                  <a:pt x="4097389" y="1162547"/>
                  <a:pt x="4107157" y="1162547"/>
                  <a:pt x="4116926" y="1172317"/>
                </a:cubicBezTo>
                <a:cubicBezTo>
                  <a:pt x="4126695" y="1172317"/>
                  <a:pt x="4136463" y="1172317"/>
                  <a:pt x="4146232" y="1182086"/>
                </a:cubicBezTo>
                <a:cubicBezTo>
                  <a:pt x="4151116" y="1182086"/>
                  <a:pt x="4163327" y="1186971"/>
                  <a:pt x="4174317" y="1191856"/>
                </a:cubicBezTo>
                <a:lnTo>
                  <a:pt x="4174339" y="1191866"/>
                </a:lnTo>
                <a:lnTo>
                  <a:pt x="4157527" y="1192008"/>
                </a:lnTo>
                <a:cubicBezTo>
                  <a:pt x="4143790" y="1192466"/>
                  <a:pt x="4143790" y="1194298"/>
                  <a:pt x="4165769" y="1201625"/>
                </a:cubicBezTo>
                <a:cubicBezTo>
                  <a:pt x="4165769" y="1201625"/>
                  <a:pt x="4185306" y="1211394"/>
                  <a:pt x="4195075" y="1211394"/>
                </a:cubicBezTo>
                <a:cubicBezTo>
                  <a:pt x="4253687" y="1240702"/>
                  <a:pt x="4419753" y="1338395"/>
                  <a:pt x="4429522" y="1338395"/>
                </a:cubicBezTo>
                <a:cubicBezTo>
                  <a:pt x="4429522" y="1338395"/>
                  <a:pt x="4449059" y="1357934"/>
                  <a:pt x="4478365" y="1367703"/>
                </a:cubicBezTo>
                <a:cubicBezTo>
                  <a:pt x="4497902" y="1387242"/>
                  <a:pt x="4527208" y="1397011"/>
                  <a:pt x="4527208" y="1397011"/>
                </a:cubicBezTo>
                <a:cubicBezTo>
                  <a:pt x="4546745" y="1416550"/>
                  <a:pt x="4556514" y="1416550"/>
                  <a:pt x="4576051" y="1436088"/>
                </a:cubicBezTo>
                <a:cubicBezTo>
                  <a:pt x="4595588" y="1436088"/>
                  <a:pt x="4605357" y="1445857"/>
                  <a:pt x="4605357" y="1445857"/>
                </a:cubicBezTo>
                <a:cubicBezTo>
                  <a:pt x="4615125" y="1455627"/>
                  <a:pt x="4624894" y="1455627"/>
                  <a:pt x="4634663" y="1465396"/>
                </a:cubicBezTo>
                <a:cubicBezTo>
                  <a:pt x="4663968" y="1484935"/>
                  <a:pt x="4673737" y="1494704"/>
                  <a:pt x="4703043" y="1514243"/>
                </a:cubicBezTo>
                <a:cubicBezTo>
                  <a:pt x="4751886" y="1543550"/>
                  <a:pt x="4761655" y="1543550"/>
                  <a:pt x="4790960" y="1563089"/>
                </a:cubicBezTo>
                <a:cubicBezTo>
                  <a:pt x="4800729" y="1563089"/>
                  <a:pt x="4820266" y="1572858"/>
                  <a:pt x="4830035" y="1582628"/>
                </a:cubicBezTo>
                <a:cubicBezTo>
                  <a:pt x="4839803" y="1592397"/>
                  <a:pt x="4859341" y="1602166"/>
                  <a:pt x="4869109" y="1602166"/>
                </a:cubicBezTo>
                <a:cubicBezTo>
                  <a:pt x="4878878" y="1611936"/>
                  <a:pt x="4898415" y="1621705"/>
                  <a:pt x="4898415" y="1631475"/>
                </a:cubicBezTo>
                <a:cubicBezTo>
                  <a:pt x="4908184" y="1631475"/>
                  <a:pt x="4927721" y="1641244"/>
                  <a:pt x="4927721" y="1651013"/>
                </a:cubicBezTo>
                <a:cubicBezTo>
                  <a:pt x="4937490" y="1651013"/>
                  <a:pt x="4957027" y="1660782"/>
                  <a:pt x="4966795" y="1670551"/>
                </a:cubicBezTo>
                <a:cubicBezTo>
                  <a:pt x="4986333" y="1680321"/>
                  <a:pt x="5015638" y="1699859"/>
                  <a:pt x="5035176" y="1719398"/>
                </a:cubicBezTo>
                <a:cubicBezTo>
                  <a:pt x="5064481" y="1729168"/>
                  <a:pt x="5084019" y="1748706"/>
                  <a:pt x="5132862" y="1778014"/>
                </a:cubicBezTo>
                <a:cubicBezTo>
                  <a:pt x="5171936" y="1797552"/>
                  <a:pt x="5191473" y="1807322"/>
                  <a:pt x="5220779" y="1836630"/>
                </a:cubicBezTo>
                <a:cubicBezTo>
                  <a:pt x="5230548" y="1836630"/>
                  <a:pt x="5250085" y="1856168"/>
                  <a:pt x="5259854" y="1865938"/>
                </a:cubicBezTo>
                <a:cubicBezTo>
                  <a:pt x="5269622" y="1865938"/>
                  <a:pt x="5289160" y="1875707"/>
                  <a:pt x="5289160" y="1885476"/>
                </a:cubicBezTo>
                <a:cubicBezTo>
                  <a:pt x="5289160" y="1885476"/>
                  <a:pt x="5269622" y="1875707"/>
                  <a:pt x="5250085" y="1865938"/>
                </a:cubicBezTo>
                <a:cubicBezTo>
                  <a:pt x="5230548" y="1856168"/>
                  <a:pt x="5211011" y="1846399"/>
                  <a:pt x="5211011" y="1836630"/>
                </a:cubicBezTo>
                <a:cubicBezTo>
                  <a:pt x="5201242" y="1836630"/>
                  <a:pt x="5181705" y="1826861"/>
                  <a:pt x="5171936" y="1817091"/>
                </a:cubicBezTo>
                <a:cubicBezTo>
                  <a:pt x="5152399" y="1797552"/>
                  <a:pt x="5142630" y="1797552"/>
                  <a:pt x="5142630" y="1797552"/>
                </a:cubicBezTo>
                <a:cubicBezTo>
                  <a:pt x="5132862" y="1787783"/>
                  <a:pt x="5123093" y="1787783"/>
                  <a:pt x="5113325" y="1778014"/>
                </a:cubicBezTo>
                <a:cubicBezTo>
                  <a:pt x="5093787" y="1768245"/>
                  <a:pt x="5093787" y="1758475"/>
                  <a:pt x="5084019" y="1758475"/>
                </a:cubicBezTo>
                <a:cubicBezTo>
                  <a:pt x="5084019" y="1758475"/>
                  <a:pt x="5074250" y="1758475"/>
                  <a:pt x="5054713" y="1748706"/>
                </a:cubicBezTo>
                <a:cubicBezTo>
                  <a:pt x="5025407" y="1729168"/>
                  <a:pt x="5015638" y="1729168"/>
                  <a:pt x="5005870" y="1719398"/>
                </a:cubicBezTo>
                <a:cubicBezTo>
                  <a:pt x="4996101" y="1709629"/>
                  <a:pt x="4986333" y="1699859"/>
                  <a:pt x="4976564" y="1699859"/>
                </a:cubicBezTo>
                <a:cubicBezTo>
                  <a:pt x="4966795" y="1690090"/>
                  <a:pt x="4957027" y="1680321"/>
                  <a:pt x="4947258" y="1680321"/>
                </a:cubicBezTo>
                <a:cubicBezTo>
                  <a:pt x="4947258" y="1680321"/>
                  <a:pt x="4937490" y="1670551"/>
                  <a:pt x="4937490" y="1670551"/>
                </a:cubicBezTo>
                <a:cubicBezTo>
                  <a:pt x="4937490" y="1670551"/>
                  <a:pt x="4927721" y="1670551"/>
                  <a:pt x="4927721" y="1660782"/>
                </a:cubicBezTo>
                <a:cubicBezTo>
                  <a:pt x="4917952" y="1660782"/>
                  <a:pt x="4908184" y="1651013"/>
                  <a:pt x="4898415" y="1651013"/>
                </a:cubicBezTo>
                <a:cubicBezTo>
                  <a:pt x="4878878" y="1631475"/>
                  <a:pt x="4859341" y="1621705"/>
                  <a:pt x="4859341" y="1621705"/>
                </a:cubicBezTo>
                <a:cubicBezTo>
                  <a:pt x="4859341" y="1621705"/>
                  <a:pt x="4859341" y="1621705"/>
                  <a:pt x="4810498" y="1592397"/>
                </a:cubicBezTo>
                <a:cubicBezTo>
                  <a:pt x="4800729" y="1592397"/>
                  <a:pt x="4790960" y="1582628"/>
                  <a:pt x="4781192" y="1572858"/>
                </a:cubicBezTo>
                <a:cubicBezTo>
                  <a:pt x="4771423" y="1572858"/>
                  <a:pt x="4771423" y="1563089"/>
                  <a:pt x="4761655" y="1563089"/>
                </a:cubicBezTo>
                <a:cubicBezTo>
                  <a:pt x="4761655" y="1572858"/>
                  <a:pt x="4732349" y="1553320"/>
                  <a:pt x="4703043" y="1533781"/>
                </a:cubicBezTo>
                <a:cubicBezTo>
                  <a:pt x="4693274" y="1524012"/>
                  <a:pt x="4663968" y="1514243"/>
                  <a:pt x="4644431" y="1494704"/>
                </a:cubicBezTo>
                <a:cubicBezTo>
                  <a:pt x="4595588" y="1465396"/>
                  <a:pt x="4566282" y="1455627"/>
                  <a:pt x="4566282" y="1445857"/>
                </a:cubicBezTo>
                <a:cubicBezTo>
                  <a:pt x="4566282" y="1445857"/>
                  <a:pt x="4546745" y="1436088"/>
                  <a:pt x="4517439" y="1426319"/>
                </a:cubicBezTo>
                <a:cubicBezTo>
                  <a:pt x="4497902" y="1406780"/>
                  <a:pt x="4468596" y="1397011"/>
                  <a:pt x="4468596" y="1397011"/>
                </a:cubicBezTo>
                <a:cubicBezTo>
                  <a:pt x="4468596" y="1397011"/>
                  <a:pt x="4458828" y="1387242"/>
                  <a:pt x="4449059" y="1387242"/>
                </a:cubicBezTo>
                <a:cubicBezTo>
                  <a:pt x="4449059" y="1387242"/>
                  <a:pt x="4429522" y="1377472"/>
                  <a:pt x="4419753" y="1367703"/>
                </a:cubicBezTo>
                <a:cubicBezTo>
                  <a:pt x="4390447" y="1357934"/>
                  <a:pt x="4390447" y="1357934"/>
                  <a:pt x="4390447" y="1348164"/>
                </a:cubicBezTo>
                <a:cubicBezTo>
                  <a:pt x="4380679" y="1348164"/>
                  <a:pt x="4380679" y="1348164"/>
                  <a:pt x="4380679" y="1348164"/>
                </a:cubicBezTo>
                <a:cubicBezTo>
                  <a:pt x="4380679" y="1348164"/>
                  <a:pt x="4370910" y="1348164"/>
                  <a:pt x="4361141" y="1338395"/>
                </a:cubicBezTo>
                <a:cubicBezTo>
                  <a:pt x="4341604" y="1338395"/>
                  <a:pt x="4341604" y="1338395"/>
                  <a:pt x="4322067" y="1318857"/>
                </a:cubicBezTo>
                <a:cubicBezTo>
                  <a:pt x="4292761" y="1309087"/>
                  <a:pt x="4243918" y="1279779"/>
                  <a:pt x="4234150" y="1279779"/>
                </a:cubicBezTo>
                <a:cubicBezTo>
                  <a:pt x="4234150" y="1279779"/>
                  <a:pt x="4224381" y="1279779"/>
                  <a:pt x="4204844" y="1270010"/>
                </a:cubicBezTo>
                <a:cubicBezTo>
                  <a:pt x="4185306" y="1260241"/>
                  <a:pt x="4175538" y="1260241"/>
                  <a:pt x="4185306" y="1250471"/>
                </a:cubicBezTo>
                <a:cubicBezTo>
                  <a:pt x="4185306" y="1250471"/>
                  <a:pt x="4165769" y="1240702"/>
                  <a:pt x="4156001" y="1240702"/>
                </a:cubicBezTo>
                <a:cubicBezTo>
                  <a:pt x="4156001" y="1250471"/>
                  <a:pt x="4156001" y="1250471"/>
                  <a:pt x="4146232" y="1240702"/>
                </a:cubicBezTo>
                <a:cubicBezTo>
                  <a:pt x="4136463" y="1240702"/>
                  <a:pt x="4136463" y="1230933"/>
                  <a:pt x="4136463" y="1230933"/>
                </a:cubicBezTo>
                <a:cubicBezTo>
                  <a:pt x="4136463" y="1230933"/>
                  <a:pt x="4126695" y="1230933"/>
                  <a:pt x="4126695" y="1221164"/>
                </a:cubicBezTo>
                <a:cubicBezTo>
                  <a:pt x="4116926" y="1221164"/>
                  <a:pt x="4107157" y="1221164"/>
                  <a:pt x="4107157" y="1221164"/>
                </a:cubicBezTo>
                <a:cubicBezTo>
                  <a:pt x="4107157" y="1211394"/>
                  <a:pt x="4097389" y="1211394"/>
                  <a:pt x="4097389" y="1211394"/>
                </a:cubicBezTo>
                <a:cubicBezTo>
                  <a:pt x="4087620" y="1201625"/>
                  <a:pt x="4087620" y="1201625"/>
                  <a:pt x="4077852" y="1201625"/>
                </a:cubicBezTo>
                <a:cubicBezTo>
                  <a:pt x="4068083" y="1201625"/>
                  <a:pt x="4068083" y="1201625"/>
                  <a:pt x="4068083" y="1201625"/>
                </a:cubicBezTo>
                <a:cubicBezTo>
                  <a:pt x="4068083" y="1211394"/>
                  <a:pt x="4165769" y="1260241"/>
                  <a:pt x="4204844" y="1279779"/>
                </a:cubicBezTo>
                <a:cubicBezTo>
                  <a:pt x="4214612" y="1279779"/>
                  <a:pt x="4224381" y="1289548"/>
                  <a:pt x="4234150" y="1289548"/>
                </a:cubicBezTo>
                <a:cubicBezTo>
                  <a:pt x="4234150" y="1289548"/>
                  <a:pt x="4243918" y="1299318"/>
                  <a:pt x="4243918" y="1299318"/>
                </a:cubicBezTo>
                <a:cubicBezTo>
                  <a:pt x="4302530" y="1328626"/>
                  <a:pt x="4351373" y="1357934"/>
                  <a:pt x="4400216" y="1377472"/>
                </a:cubicBezTo>
                <a:cubicBezTo>
                  <a:pt x="4429522" y="1397011"/>
                  <a:pt x="4468596" y="1416550"/>
                  <a:pt x="4488133" y="1436088"/>
                </a:cubicBezTo>
                <a:cubicBezTo>
                  <a:pt x="4527208" y="1455627"/>
                  <a:pt x="4536976" y="1465396"/>
                  <a:pt x="4536976" y="1465396"/>
                </a:cubicBezTo>
                <a:cubicBezTo>
                  <a:pt x="4536976" y="1465396"/>
                  <a:pt x="4556514" y="1475165"/>
                  <a:pt x="4576051" y="1484935"/>
                </a:cubicBezTo>
                <a:cubicBezTo>
                  <a:pt x="4595588" y="1494704"/>
                  <a:pt x="4615125" y="1504473"/>
                  <a:pt x="4624894" y="1514243"/>
                </a:cubicBezTo>
                <a:cubicBezTo>
                  <a:pt x="4683506" y="1553320"/>
                  <a:pt x="4703043" y="1563089"/>
                  <a:pt x="4712811" y="1563089"/>
                </a:cubicBezTo>
                <a:cubicBezTo>
                  <a:pt x="4712811" y="1572858"/>
                  <a:pt x="4732349" y="1572858"/>
                  <a:pt x="4751886" y="1582628"/>
                </a:cubicBezTo>
                <a:cubicBezTo>
                  <a:pt x="4761655" y="1592397"/>
                  <a:pt x="4771423" y="1602166"/>
                  <a:pt x="4771423" y="1602166"/>
                </a:cubicBezTo>
                <a:cubicBezTo>
                  <a:pt x="4771423" y="1602166"/>
                  <a:pt x="4781192" y="1611936"/>
                  <a:pt x="4790960" y="1611936"/>
                </a:cubicBezTo>
                <a:cubicBezTo>
                  <a:pt x="4790960" y="1611936"/>
                  <a:pt x="4810498" y="1621705"/>
                  <a:pt x="4820266" y="1631475"/>
                </a:cubicBezTo>
                <a:cubicBezTo>
                  <a:pt x="4839803" y="1641244"/>
                  <a:pt x="4839803" y="1641244"/>
                  <a:pt x="4878878" y="1670551"/>
                </a:cubicBezTo>
                <a:cubicBezTo>
                  <a:pt x="4898415" y="1680321"/>
                  <a:pt x="4917952" y="1690090"/>
                  <a:pt x="4917952" y="1699859"/>
                </a:cubicBezTo>
                <a:cubicBezTo>
                  <a:pt x="4927721" y="1699859"/>
                  <a:pt x="4937490" y="1709629"/>
                  <a:pt x="4947258" y="1709629"/>
                </a:cubicBezTo>
                <a:cubicBezTo>
                  <a:pt x="4957027" y="1719398"/>
                  <a:pt x="4966795" y="1719398"/>
                  <a:pt x="4966795" y="1729168"/>
                </a:cubicBezTo>
                <a:cubicBezTo>
                  <a:pt x="4976564" y="1729168"/>
                  <a:pt x="4986333" y="1738937"/>
                  <a:pt x="4986333" y="1738937"/>
                </a:cubicBezTo>
                <a:cubicBezTo>
                  <a:pt x="5035176" y="1768245"/>
                  <a:pt x="5044944" y="1778014"/>
                  <a:pt x="5044944" y="1778014"/>
                </a:cubicBezTo>
                <a:cubicBezTo>
                  <a:pt x="5044944" y="1778014"/>
                  <a:pt x="5054713" y="1787783"/>
                  <a:pt x="5064481" y="1797552"/>
                </a:cubicBezTo>
                <a:cubicBezTo>
                  <a:pt x="5074250" y="1797552"/>
                  <a:pt x="5093787" y="1807322"/>
                  <a:pt x="5103556" y="1817091"/>
                </a:cubicBezTo>
                <a:cubicBezTo>
                  <a:pt x="5103556" y="1817091"/>
                  <a:pt x="5123093" y="1826861"/>
                  <a:pt x="5123093" y="1826861"/>
                </a:cubicBezTo>
                <a:cubicBezTo>
                  <a:pt x="5142630" y="1846399"/>
                  <a:pt x="5191473" y="1875707"/>
                  <a:pt x="5201242" y="1885476"/>
                </a:cubicBezTo>
                <a:cubicBezTo>
                  <a:pt x="5211011" y="1885476"/>
                  <a:pt x="5220779" y="1895246"/>
                  <a:pt x="5230548" y="1905015"/>
                </a:cubicBezTo>
                <a:cubicBezTo>
                  <a:pt x="5230548" y="1905015"/>
                  <a:pt x="5240316" y="1914784"/>
                  <a:pt x="5250085" y="1914784"/>
                </a:cubicBezTo>
                <a:cubicBezTo>
                  <a:pt x="5279391" y="1934323"/>
                  <a:pt x="5298928" y="1944092"/>
                  <a:pt x="5357540" y="1983169"/>
                </a:cubicBezTo>
                <a:cubicBezTo>
                  <a:pt x="5367308" y="1992939"/>
                  <a:pt x="5386846" y="2002708"/>
                  <a:pt x="5386846" y="2002708"/>
                </a:cubicBezTo>
                <a:cubicBezTo>
                  <a:pt x="5396614" y="2012477"/>
                  <a:pt x="5416151" y="2012477"/>
                  <a:pt x="5425920" y="2022247"/>
                </a:cubicBezTo>
                <a:cubicBezTo>
                  <a:pt x="5435689" y="2032016"/>
                  <a:pt x="5455226" y="2041785"/>
                  <a:pt x="5455226" y="2041785"/>
                </a:cubicBezTo>
                <a:cubicBezTo>
                  <a:pt x="5464995" y="2051554"/>
                  <a:pt x="5484532" y="2071093"/>
                  <a:pt x="5504069" y="2080862"/>
                </a:cubicBezTo>
                <a:cubicBezTo>
                  <a:pt x="5513838" y="2080862"/>
                  <a:pt x="5523606" y="2090632"/>
                  <a:pt x="5523606" y="2090632"/>
                </a:cubicBezTo>
                <a:cubicBezTo>
                  <a:pt x="5523606" y="2100401"/>
                  <a:pt x="5533375" y="2100401"/>
                  <a:pt x="5533375" y="2100401"/>
                </a:cubicBezTo>
                <a:cubicBezTo>
                  <a:pt x="5543143" y="2100401"/>
                  <a:pt x="5543143" y="2110170"/>
                  <a:pt x="5552912" y="2110170"/>
                </a:cubicBezTo>
                <a:cubicBezTo>
                  <a:pt x="5552912" y="2119940"/>
                  <a:pt x="5591986" y="2149248"/>
                  <a:pt x="5621292" y="2159017"/>
                </a:cubicBezTo>
                <a:cubicBezTo>
                  <a:pt x="5621292" y="2159017"/>
                  <a:pt x="5631061" y="2168786"/>
                  <a:pt x="5631061" y="2168786"/>
                </a:cubicBezTo>
                <a:cubicBezTo>
                  <a:pt x="5631061" y="2168786"/>
                  <a:pt x="5640830" y="2178556"/>
                  <a:pt x="5640830" y="2178556"/>
                </a:cubicBezTo>
                <a:cubicBezTo>
                  <a:pt x="5650598" y="2188325"/>
                  <a:pt x="5660367" y="2188325"/>
                  <a:pt x="5670135" y="2198095"/>
                </a:cubicBezTo>
                <a:cubicBezTo>
                  <a:pt x="5689673" y="2217633"/>
                  <a:pt x="5699441" y="2217633"/>
                  <a:pt x="5699441" y="2217633"/>
                </a:cubicBezTo>
                <a:cubicBezTo>
                  <a:pt x="5699441" y="2217633"/>
                  <a:pt x="5689673" y="2207864"/>
                  <a:pt x="5689673" y="2198095"/>
                </a:cubicBezTo>
                <a:cubicBezTo>
                  <a:pt x="5670135" y="2188325"/>
                  <a:pt x="5640830" y="2168786"/>
                  <a:pt x="5631061" y="2159017"/>
                </a:cubicBezTo>
                <a:cubicBezTo>
                  <a:pt x="5631061" y="2159017"/>
                  <a:pt x="5621292" y="2149248"/>
                  <a:pt x="5621292" y="2149248"/>
                </a:cubicBezTo>
                <a:cubicBezTo>
                  <a:pt x="5611524" y="2139479"/>
                  <a:pt x="5611524" y="2139479"/>
                  <a:pt x="5591986" y="2129709"/>
                </a:cubicBezTo>
                <a:cubicBezTo>
                  <a:pt x="5591986" y="2119940"/>
                  <a:pt x="5582218" y="2119940"/>
                  <a:pt x="5582218" y="2119940"/>
                </a:cubicBezTo>
                <a:cubicBezTo>
                  <a:pt x="5582218" y="2119940"/>
                  <a:pt x="5572449" y="2110170"/>
                  <a:pt x="5572449" y="2110170"/>
                </a:cubicBezTo>
                <a:cubicBezTo>
                  <a:pt x="5562681" y="2100401"/>
                  <a:pt x="5543143" y="2090632"/>
                  <a:pt x="5543143" y="2080862"/>
                </a:cubicBezTo>
                <a:cubicBezTo>
                  <a:pt x="5533375" y="2080862"/>
                  <a:pt x="5523606" y="2071093"/>
                  <a:pt x="5523606" y="2071093"/>
                </a:cubicBezTo>
                <a:cubicBezTo>
                  <a:pt x="5504069" y="2061324"/>
                  <a:pt x="5494300" y="2051554"/>
                  <a:pt x="5484532" y="2041785"/>
                </a:cubicBezTo>
                <a:cubicBezTo>
                  <a:pt x="5484532" y="2041785"/>
                  <a:pt x="5464995" y="2032016"/>
                  <a:pt x="5445457" y="2012477"/>
                </a:cubicBezTo>
                <a:cubicBezTo>
                  <a:pt x="5435689" y="2012477"/>
                  <a:pt x="5416151" y="1992939"/>
                  <a:pt x="5416151" y="1992939"/>
                </a:cubicBezTo>
                <a:cubicBezTo>
                  <a:pt x="5416151" y="1983169"/>
                  <a:pt x="5406383" y="1983169"/>
                  <a:pt x="5396614" y="1983169"/>
                </a:cubicBezTo>
                <a:cubicBezTo>
                  <a:pt x="5386846" y="1973400"/>
                  <a:pt x="5386846" y="1973400"/>
                  <a:pt x="5386846" y="1963631"/>
                </a:cubicBezTo>
                <a:cubicBezTo>
                  <a:pt x="5377077" y="1963631"/>
                  <a:pt x="5367308" y="1953861"/>
                  <a:pt x="5347771" y="1944092"/>
                </a:cubicBezTo>
                <a:cubicBezTo>
                  <a:pt x="5328234" y="1924554"/>
                  <a:pt x="5308697" y="1914784"/>
                  <a:pt x="5298928" y="1914784"/>
                </a:cubicBezTo>
                <a:cubicBezTo>
                  <a:pt x="5298928" y="1905015"/>
                  <a:pt x="5298928" y="1905015"/>
                  <a:pt x="5298928" y="1905015"/>
                </a:cubicBezTo>
                <a:cubicBezTo>
                  <a:pt x="5298928" y="1895246"/>
                  <a:pt x="5298928" y="1895246"/>
                  <a:pt x="5308697" y="1895246"/>
                </a:cubicBezTo>
                <a:cubicBezTo>
                  <a:pt x="5318465" y="1905015"/>
                  <a:pt x="5328234" y="1905015"/>
                  <a:pt x="5318465" y="1905015"/>
                </a:cubicBezTo>
                <a:cubicBezTo>
                  <a:pt x="5308697" y="1905015"/>
                  <a:pt x="5308697" y="1905015"/>
                  <a:pt x="5308697" y="1905015"/>
                </a:cubicBezTo>
                <a:cubicBezTo>
                  <a:pt x="5318465" y="1914784"/>
                  <a:pt x="5328234" y="1914784"/>
                  <a:pt x="5328234" y="1914784"/>
                </a:cubicBezTo>
                <a:cubicBezTo>
                  <a:pt x="5338003" y="1914784"/>
                  <a:pt x="5338003" y="1914784"/>
                  <a:pt x="5338003" y="1924554"/>
                </a:cubicBezTo>
                <a:cubicBezTo>
                  <a:pt x="5338003" y="1924554"/>
                  <a:pt x="5338003" y="1924554"/>
                  <a:pt x="5347771" y="1924554"/>
                </a:cubicBezTo>
                <a:cubicBezTo>
                  <a:pt x="5357540" y="1934323"/>
                  <a:pt x="5377077" y="1944092"/>
                  <a:pt x="5406383" y="1963631"/>
                </a:cubicBezTo>
                <a:cubicBezTo>
                  <a:pt x="5406383" y="1973400"/>
                  <a:pt x="5416151" y="1973400"/>
                  <a:pt x="5425920" y="1983169"/>
                </a:cubicBezTo>
                <a:cubicBezTo>
                  <a:pt x="5445457" y="1992939"/>
                  <a:pt x="5455226" y="2002708"/>
                  <a:pt x="5464995" y="2012477"/>
                </a:cubicBezTo>
                <a:cubicBezTo>
                  <a:pt x="5484532" y="2022247"/>
                  <a:pt x="5494300" y="2032016"/>
                  <a:pt x="5513838" y="2051554"/>
                </a:cubicBezTo>
                <a:cubicBezTo>
                  <a:pt x="5523606" y="2051554"/>
                  <a:pt x="5523606" y="2051554"/>
                  <a:pt x="5533375" y="2051554"/>
                </a:cubicBezTo>
                <a:cubicBezTo>
                  <a:pt x="5533375" y="2061324"/>
                  <a:pt x="5552912" y="2071093"/>
                  <a:pt x="5562681" y="2080862"/>
                </a:cubicBezTo>
                <a:cubicBezTo>
                  <a:pt x="5562681" y="2080862"/>
                  <a:pt x="5572449" y="2090632"/>
                  <a:pt x="5582218" y="2090632"/>
                </a:cubicBezTo>
                <a:cubicBezTo>
                  <a:pt x="5591986" y="2110170"/>
                  <a:pt x="5631061" y="2129709"/>
                  <a:pt x="5631061" y="2129709"/>
                </a:cubicBezTo>
                <a:cubicBezTo>
                  <a:pt x="5631061" y="2129709"/>
                  <a:pt x="5640830" y="2139479"/>
                  <a:pt x="5640830" y="2139479"/>
                </a:cubicBezTo>
                <a:cubicBezTo>
                  <a:pt x="5650598" y="2139479"/>
                  <a:pt x="5660367" y="2149248"/>
                  <a:pt x="5670135" y="2159017"/>
                </a:cubicBezTo>
                <a:cubicBezTo>
                  <a:pt x="5679904" y="2168786"/>
                  <a:pt x="5689673" y="2178556"/>
                  <a:pt x="5699441" y="2178556"/>
                </a:cubicBezTo>
                <a:cubicBezTo>
                  <a:pt x="5699441" y="2188325"/>
                  <a:pt x="5709210" y="2188325"/>
                  <a:pt x="5709210" y="2198095"/>
                </a:cubicBezTo>
                <a:cubicBezTo>
                  <a:pt x="5718978" y="2198095"/>
                  <a:pt x="5738516" y="2217633"/>
                  <a:pt x="5758053" y="2237172"/>
                </a:cubicBezTo>
                <a:cubicBezTo>
                  <a:pt x="5767822" y="2246941"/>
                  <a:pt x="5797127" y="2276249"/>
                  <a:pt x="5816665" y="2286018"/>
                </a:cubicBezTo>
                <a:cubicBezTo>
                  <a:pt x="5816665" y="2286018"/>
                  <a:pt x="5826433" y="2286018"/>
                  <a:pt x="5826433" y="2295788"/>
                </a:cubicBezTo>
                <a:cubicBezTo>
                  <a:pt x="5836202" y="2295788"/>
                  <a:pt x="5865508" y="2325095"/>
                  <a:pt x="5885045" y="2334865"/>
                </a:cubicBezTo>
                <a:cubicBezTo>
                  <a:pt x="5894813" y="2344634"/>
                  <a:pt x="5904582" y="2354403"/>
                  <a:pt x="5904582" y="2354403"/>
                </a:cubicBezTo>
                <a:cubicBezTo>
                  <a:pt x="5914351" y="2354403"/>
                  <a:pt x="5914351" y="2364173"/>
                  <a:pt x="5924119" y="2373942"/>
                </a:cubicBezTo>
                <a:cubicBezTo>
                  <a:pt x="5924119" y="2373942"/>
                  <a:pt x="5924119" y="2383711"/>
                  <a:pt x="5933888" y="2383711"/>
                </a:cubicBezTo>
                <a:cubicBezTo>
                  <a:pt x="5943657" y="2393481"/>
                  <a:pt x="5963194" y="2403250"/>
                  <a:pt x="5963194" y="2413019"/>
                </a:cubicBezTo>
                <a:cubicBezTo>
                  <a:pt x="5963194" y="2422788"/>
                  <a:pt x="5963194" y="2422788"/>
                  <a:pt x="5963194" y="2422788"/>
                </a:cubicBezTo>
                <a:cubicBezTo>
                  <a:pt x="5953425" y="2413019"/>
                  <a:pt x="5953425" y="2413019"/>
                  <a:pt x="5953425" y="2413019"/>
                </a:cubicBezTo>
                <a:cubicBezTo>
                  <a:pt x="5953425" y="2413019"/>
                  <a:pt x="5943657" y="2403250"/>
                  <a:pt x="5943657" y="2403250"/>
                </a:cubicBezTo>
                <a:cubicBezTo>
                  <a:pt x="5933888" y="2403250"/>
                  <a:pt x="5933888" y="2403250"/>
                  <a:pt x="5933888" y="2403250"/>
                </a:cubicBezTo>
                <a:cubicBezTo>
                  <a:pt x="5933888" y="2403250"/>
                  <a:pt x="5933888" y="2403250"/>
                  <a:pt x="5933888" y="2393481"/>
                </a:cubicBezTo>
                <a:cubicBezTo>
                  <a:pt x="5933888" y="2393481"/>
                  <a:pt x="5924119" y="2383711"/>
                  <a:pt x="5924119" y="2383711"/>
                </a:cubicBezTo>
                <a:cubicBezTo>
                  <a:pt x="5914351" y="2383711"/>
                  <a:pt x="5914351" y="2383711"/>
                  <a:pt x="5914351" y="2383711"/>
                </a:cubicBezTo>
                <a:cubicBezTo>
                  <a:pt x="5904582" y="2373942"/>
                  <a:pt x="5904582" y="2373942"/>
                  <a:pt x="5894813" y="2364173"/>
                </a:cubicBezTo>
                <a:cubicBezTo>
                  <a:pt x="5885045" y="2364173"/>
                  <a:pt x="5885045" y="2354403"/>
                  <a:pt x="5885045" y="2354403"/>
                </a:cubicBezTo>
                <a:cubicBezTo>
                  <a:pt x="5875276" y="2344634"/>
                  <a:pt x="5875276" y="2344634"/>
                  <a:pt x="5865508" y="2344634"/>
                </a:cubicBezTo>
                <a:cubicBezTo>
                  <a:pt x="5865508" y="2354403"/>
                  <a:pt x="5865508" y="2354403"/>
                  <a:pt x="5845970" y="2334865"/>
                </a:cubicBezTo>
                <a:cubicBezTo>
                  <a:pt x="5826433" y="2315326"/>
                  <a:pt x="5816665" y="2305557"/>
                  <a:pt x="5806896" y="2305557"/>
                </a:cubicBezTo>
                <a:cubicBezTo>
                  <a:pt x="5806896" y="2305557"/>
                  <a:pt x="5806896" y="2295788"/>
                  <a:pt x="5806896" y="2295788"/>
                </a:cubicBezTo>
                <a:cubicBezTo>
                  <a:pt x="5797127" y="2295788"/>
                  <a:pt x="5797127" y="2295788"/>
                  <a:pt x="5797127" y="2286018"/>
                </a:cubicBezTo>
                <a:cubicBezTo>
                  <a:pt x="5787359" y="2286018"/>
                  <a:pt x="5777590" y="2276249"/>
                  <a:pt x="5767822" y="2266480"/>
                </a:cubicBezTo>
                <a:cubicBezTo>
                  <a:pt x="5758053" y="2266480"/>
                  <a:pt x="5758053" y="2256710"/>
                  <a:pt x="5748284" y="2256710"/>
                </a:cubicBezTo>
                <a:cubicBezTo>
                  <a:pt x="5738516" y="2246941"/>
                  <a:pt x="5728747" y="2237172"/>
                  <a:pt x="5718978" y="2237172"/>
                </a:cubicBezTo>
                <a:cubicBezTo>
                  <a:pt x="5699441" y="2217633"/>
                  <a:pt x="5670135" y="2217633"/>
                  <a:pt x="5679904" y="2227402"/>
                </a:cubicBezTo>
                <a:cubicBezTo>
                  <a:pt x="5689673" y="2227402"/>
                  <a:pt x="5689673" y="2227402"/>
                  <a:pt x="5689673" y="2237172"/>
                </a:cubicBezTo>
                <a:cubicBezTo>
                  <a:pt x="5699441" y="2237172"/>
                  <a:pt x="5699441" y="2237172"/>
                  <a:pt x="5709210" y="2246941"/>
                </a:cubicBezTo>
                <a:cubicBezTo>
                  <a:pt x="5718978" y="2246941"/>
                  <a:pt x="5728747" y="2256710"/>
                  <a:pt x="5728747" y="2256710"/>
                </a:cubicBezTo>
                <a:cubicBezTo>
                  <a:pt x="5728747" y="2266480"/>
                  <a:pt x="5738516" y="2266480"/>
                  <a:pt x="5738516" y="2266480"/>
                </a:cubicBezTo>
                <a:cubicBezTo>
                  <a:pt x="5738516" y="2266480"/>
                  <a:pt x="5748284" y="2276249"/>
                  <a:pt x="5748284" y="2276249"/>
                </a:cubicBezTo>
                <a:cubicBezTo>
                  <a:pt x="5758053" y="2286018"/>
                  <a:pt x="5767822" y="2286018"/>
                  <a:pt x="5767822" y="2295788"/>
                </a:cubicBezTo>
                <a:cubicBezTo>
                  <a:pt x="5767822" y="2295788"/>
                  <a:pt x="5777590" y="2305557"/>
                  <a:pt x="5787359" y="2305557"/>
                </a:cubicBezTo>
                <a:cubicBezTo>
                  <a:pt x="5797127" y="2315326"/>
                  <a:pt x="5797127" y="2315326"/>
                  <a:pt x="5797127" y="2315326"/>
                </a:cubicBezTo>
                <a:cubicBezTo>
                  <a:pt x="5797127" y="2315326"/>
                  <a:pt x="5797127" y="2315326"/>
                  <a:pt x="5806896" y="2315326"/>
                </a:cubicBezTo>
                <a:cubicBezTo>
                  <a:pt x="5806896" y="2315326"/>
                  <a:pt x="5806896" y="2325095"/>
                  <a:pt x="5806896" y="2325095"/>
                </a:cubicBezTo>
                <a:cubicBezTo>
                  <a:pt x="5816665" y="2334865"/>
                  <a:pt x="5826433" y="2334865"/>
                  <a:pt x="5836202" y="2344634"/>
                </a:cubicBezTo>
                <a:cubicBezTo>
                  <a:pt x="5845970" y="2354403"/>
                  <a:pt x="5855739" y="2364173"/>
                  <a:pt x="5865508" y="2364173"/>
                </a:cubicBezTo>
                <a:cubicBezTo>
                  <a:pt x="5885045" y="2383711"/>
                  <a:pt x="5914351" y="2403250"/>
                  <a:pt x="5924119" y="2403250"/>
                </a:cubicBezTo>
                <a:cubicBezTo>
                  <a:pt x="5924119" y="2403250"/>
                  <a:pt x="5933888" y="2413019"/>
                  <a:pt x="5933888" y="2413019"/>
                </a:cubicBezTo>
                <a:cubicBezTo>
                  <a:pt x="5933888" y="2413019"/>
                  <a:pt x="5943657" y="2422788"/>
                  <a:pt x="5953425" y="2422788"/>
                </a:cubicBezTo>
                <a:cubicBezTo>
                  <a:pt x="5963194" y="2432558"/>
                  <a:pt x="5972962" y="2442327"/>
                  <a:pt x="5972962" y="2452096"/>
                </a:cubicBezTo>
                <a:cubicBezTo>
                  <a:pt x="5972962" y="2452096"/>
                  <a:pt x="5982731" y="2461866"/>
                  <a:pt x="5992500" y="2461866"/>
                </a:cubicBezTo>
                <a:cubicBezTo>
                  <a:pt x="5992500" y="2471635"/>
                  <a:pt x="6002268" y="2471635"/>
                  <a:pt x="6002268" y="2471635"/>
                </a:cubicBezTo>
                <a:cubicBezTo>
                  <a:pt x="6002268" y="2471635"/>
                  <a:pt x="6002268" y="2461866"/>
                  <a:pt x="6002268" y="2461866"/>
                </a:cubicBezTo>
                <a:cubicBezTo>
                  <a:pt x="6012037" y="2471635"/>
                  <a:pt x="6012037" y="2471635"/>
                  <a:pt x="6012037" y="2471635"/>
                </a:cubicBezTo>
                <a:cubicBezTo>
                  <a:pt x="6012037" y="2481404"/>
                  <a:pt x="6012037" y="2481404"/>
                  <a:pt x="6012037" y="2481404"/>
                </a:cubicBezTo>
                <a:cubicBezTo>
                  <a:pt x="6012037" y="2481404"/>
                  <a:pt x="6021805" y="2481404"/>
                  <a:pt x="6021805" y="2481404"/>
                </a:cubicBezTo>
                <a:cubicBezTo>
                  <a:pt x="6041343" y="2500943"/>
                  <a:pt x="6051111" y="2500943"/>
                  <a:pt x="6051111" y="2500943"/>
                </a:cubicBezTo>
                <a:cubicBezTo>
                  <a:pt x="6051111" y="2510712"/>
                  <a:pt x="6051111" y="2510712"/>
                  <a:pt x="6060880" y="2520482"/>
                </a:cubicBezTo>
                <a:cubicBezTo>
                  <a:pt x="6060880" y="2520482"/>
                  <a:pt x="6070648" y="2520482"/>
                  <a:pt x="6070648" y="2520482"/>
                </a:cubicBezTo>
                <a:cubicBezTo>
                  <a:pt x="6070648" y="2530251"/>
                  <a:pt x="6070648" y="2530251"/>
                  <a:pt x="6070648" y="2530251"/>
                </a:cubicBezTo>
                <a:cubicBezTo>
                  <a:pt x="6080417" y="2530251"/>
                  <a:pt x="6080417" y="2530251"/>
                  <a:pt x="6080417" y="2530251"/>
                </a:cubicBezTo>
                <a:cubicBezTo>
                  <a:pt x="6090186" y="2540020"/>
                  <a:pt x="6090186" y="2540020"/>
                  <a:pt x="6090186" y="2540020"/>
                </a:cubicBezTo>
                <a:cubicBezTo>
                  <a:pt x="6090186" y="2540020"/>
                  <a:pt x="6080417" y="2540020"/>
                  <a:pt x="6080417" y="2540020"/>
                </a:cubicBezTo>
                <a:cubicBezTo>
                  <a:pt x="6080417" y="2540020"/>
                  <a:pt x="6080417" y="2540020"/>
                  <a:pt x="6090186" y="2549789"/>
                </a:cubicBezTo>
                <a:cubicBezTo>
                  <a:pt x="6119492" y="2569328"/>
                  <a:pt x="6129260" y="2569328"/>
                  <a:pt x="6129260" y="2579097"/>
                </a:cubicBezTo>
                <a:cubicBezTo>
                  <a:pt x="6129260" y="2579097"/>
                  <a:pt x="6139029" y="2588867"/>
                  <a:pt x="6139029" y="2588867"/>
                </a:cubicBezTo>
                <a:cubicBezTo>
                  <a:pt x="6148797" y="2598636"/>
                  <a:pt x="6158566" y="2598636"/>
                  <a:pt x="6158566" y="2608406"/>
                </a:cubicBezTo>
                <a:cubicBezTo>
                  <a:pt x="6158566" y="2608406"/>
                  <a:pt x="6158566" y="2608406"/>
                  <a:pt x="6197640" y="2637713"/>
                </a:cubicBezTo>
                <a:cubicBezTo>
                  <a:pt x="6207409" y="2647483"/>
                  <a:pt x="6217178" y="2647483"/>
                  <a:pt x="6217178" y="2657252"/>
                </a:cubicBezTo>
                <a:cubicBezTo>
                  <a:pt x="6226946" y="2657252"/>
                  <a:pt x="6226946" y="2657252"/>
                  <a:pt x="6236715" y="2667021"/>
                </a:cubicBezTo>
                <a:cubicBezTo>
                  <a:pt x="6236715" y="2667021"/>
                  <a:pt x="6246483" y="2676790"/>
                  <a:pt x="6256252" y="2686560"/>
                </a:cubicBezTo>
                <a:cubicBezTo>
                  <a:pt x="6266021" y="2686560"/>
                  <a:pt x="6285558" y="2696329"/>
                  <a:pt x="6285558" y="2706099"/>
                </a:cubicBezTo>
                <a:cubicBezTo>
                  <a:pt x="6285558" y="2706099"/>
                  <a:pt x="6295327" y="2706099"/>
                  <a:pt x="6295327" y="2715868"/>
                </a:cubicBezTo>
                <a:cubicBezTo>
                  <a:pt x="6295327" y="2715868"/>
                  <a:pt x="6305095" y="2715868"/>
                  <a:pt x="6305095" y="2715868"/>
                </a:cubicBezTo>
                <a:cubicBezTo>
                  <a:pt x="6305095" y="2715868"/>
                  <a:pt x="6305095" y="2725637"/>
                  <a:pt x="6314864" y="2725637"/>
                </a:cubicBezTo>
                <a:cubicBezTo>
                  <a:pt x="6324632" y="2725637"/>
                  <a:pt x="6324632" y="2735406"/>
                  <a:pt x="6324632" y="2735406"/>
                </a:cubicBezTo>
                <a:cubicBezTo>
                  <a:pt x="6324632" y="2735406"/>
                  <a:pt x="6334401" y="2745176"/>
                  <a:pt x="6344170" y="2745176"/>
                </a:cubicBezTo>
                <a:cubicBezTo>
                  <a:pt x="6344170" y="2745176"/>
                  <a:pt x="6353938" y="2754945"/>
                  <a:pt x="6353938" y="2754945"/>
                </a:cubicBezTo>
                <a:cubicBezTo>
                  <a:pt x="6363707" y="2754945"/>
                  <a:pt x="6373475" y="2764714"/>
                  <a:pt x="6373475" y="2764714"/>
                </a:cubicBezTo>
                <a:cubicBezTo>
                  <a:pt x="6383244" y="2774484"/>
                  <a:pt x="6393013" y="2784253"/>
                  <a:pt x="6412550" y="2794022"/>
                </a:cubicBezTo>
                <a:cubicBezTo>
                  <a:pt x="6432087" y="2803791"/>
                  <a:pt x="6441856" y="2813561"/>
                  <a:pt x="6441856" y="2813561"/>
                </a:cubicBezTo>
                <a:cubicBezTo>
                  <a:pt x="6441856" y="2823330"/>
                  <a:pt x="6451624" y="2823330"/>
                  <a:pt x="6471162" y="2833099"/>
                </a:cubicBezTo>
                <a:cubicBezTo>
                  <a:pt x="6471162" y="2842869"/>
                  <a:pt x="6480930" y="2842869"/>
                  <a:pt x="6480930" y="2842869"/>
                </a:cubicBezTo>
                <a:cubicBezTo>
                  <a:pt x="6480930" y="2852638"/>
                  <a:pt x="6480930" y="2852638"/>
                  <a:pt x="6490699" y="2852638"/>
                </a:cubicBezTo>
                <a:cubicBezTo>
                  <a:pt x="6510236" y="2872177"/>
                  <a:pt x="6520005" y="2872177"/>
                  <a:pt x="6520005" y="2881946"/>
                </a:cubicBezTo>
                <a:cubicBezTo>
                  <a:pt x="6520005" y="2881946"/>
                  <a:pt x="6520005" y="2891715"/>
                  <a:pt x="6529773" y="2891715"/>
                </a:cubicBezTo>
                <a:cubicBezTo>
                  <a:pt x="6520005" y="2881946"/>
                  <a:pt x="6520005" y="2881946"/>
                  <a:pt x="6529773" y="2881946"/>
                </a:cubicBezTo>
                <a:cubicBezTo>
                  <a:pt x="6529773" y="2881946"/>
                  <a:pt x="6539542" y="2881946"/>
                  <a:pt x="6539542" y="2891715"/>
                </a:cubicBezTo>
                <a:cubicBezTo>
                  <a:pt x="6539542" y="2891715"/>
                  <a:pt x="6549310" y="2901485"/>
                  <a:pt x="6549310" y="2901485"/>
                </a:cubicBezTo>
                <a:cubicBezTo>
                  <a:pt x="6549310" y="2901485"/>
                  <a:pt x="6549310" y="2901485"/>
                  <a:pt x="6559079" y="2901485"/>
                </a:cubicBezTo>
                <a:cubicBezTo>
                  <a:pt x="6559079" y="2911254"/>
                  <a:pt x="6559079" y="2911254"/>
                  <a:pt x="6559079" y="2911254"/>
                </a:cubicBezTo>
                <a:cubicBezTo>
                  <a:pt x="6578616" y="2921023"/>
                  <a:pt x="6578616" y="2921023"/>
                  <a:pt x="6578616" y="2930792"/>
                </a:cubicBezTo>
                <a:cubicBezTo>
                  <a:pt x="6578616" y="2930792"/>
                  <a:pt x="6568848" y="2930792"/>
                  <a:pt x="6568848" y="2930792"/>
                </a:cubicBezTo>
                <a:cubicBezTo>
                  <a:pt x="6568848" y="2930792"/>
                  <a:pt x="6559079" y="2930792"/>
                  <a:pt x="6559079" y="2921023"/>
                </a:cubicBezTo>
                <a:cubicBezTo>
                  <a:pt x="6559079" y="2921023"/>
                  <a:pt x="6549310" y="2921023"/>
                  <a:pt x="6539542" y="2911254"/>
                </a:cubicBezTo>
                <a:cubicBezTo>
                  <a:pt x="6539542" y="2911254"/>
                  <a:pt x="6529773" y="2901485"/>
                  <a:pt x="6529773" y="2901485"/>
                </a:cubicBezTo>
                <a:cubicBezTo>
                  <a:pt x="6529773" y="2901485"/>
                  <a:pt x="6527331" y="2901485"/>
                  <a:pt x="6524889" y="2900264"/>
                </a:cubicBezTo>
                <a:lnTo>
                  <a:pt x="6524346" y="2899313"/>
                </a:lnTo>
                <a:lnTo>
                  <a:pt x="6523668" y="2897821"/>
                </a:lnTo>
                <a:lnTo>
                  <a:pt x="6523432" y="2897714"/>
                </a:lnTo>
                <a:lnTo>
                  <a:pt x="6520005" y="2891715"/>
                </a:lnTo>
                <a:cubicBezTo>
                  <a:pt x="6515120" y="2891715"/>
                  <a:pt x="6510236" y="2889273"/>
                  <a:pt x="6506573" y="2886831"/>
                </a:cubicBezTo>
                <a:lnTo>
                  <a:pt x="6500468" y="2881947"/>
                </a:lnTo>
                <a:lnTo>
                  <a:pt x="6496804" y="2878283"/>
                </a:lnTo>
                <a:cubicBezTo>
                  <a:pt x="6493141" y="2874619"/>
                  <a:pt x="6490699" y="2872177"/>
                  <a:pt x="6490699" y="2872177"/>
                </a:cubicBezTo>
                <a:cubicBezTo>
                  <a:pt x="6490699" y="2872177"/>
                  <a:pt x="6490699" y="2872177"/>
                  <a:pt x="6500467" y="2881946"/>
                </a:cubicBezTo>
                <a:lnTo>
                  <a:pt x="6500468" y="2881947"/>
                </a:lnTo>
                <a:lnTo>
                  <a:pt x="6510236" y="2891715"/>
                </a:lnTo>
                <a:lnTo>
                  <a:pt x="6523432" y="2897714"/>
                </a:lnTo>
                <a:lnTo>
                  <a:pt x="6524346" y="2899313"/>
                </a:lnTo>
                <a:lnTo>
                  <a:pt x="6529773" y="2911254"/>
                </a:lnTo>
                <a:cubicBezTo>
                  <a:pt x="6539542" y="2911254"/>
                  <a:pt x="6539542" y="2921023"/>
                  <a:pt x="6539542" y="2921023"/>
                </a:cubicBezTo>
                <a:cubicBezTo>
                  <a:pt x="6549310" y="2921023"/>
                  <a:pt x="6549310" y="2921023"/>
                  <a:pt x="6549310" y="2930792"/>
                </a:cubicBezTo>
                <a:cubicBezTo>
                  <a:pt x="6559079" y="2930792"/>
                  <a:pt x="6568848" y="2940562"/>
                  <a:pt x="6568848" y="2940562"/>
                </a:cubicBezTo>
                <a:cubicBezTo>
                  <a:pt x="6578616" y="2950331"/>
                  <a:pt x="6588385" y="2960100"/>
                  <a:pt x="6588385" y="2960100"/>
                </a:cubicBezTo>
                <a:cubicBezTo>
                  <a:pt x="6588385" y="2960100"/>
                  <a:pt x="6598153" y="2969870"/>
                  <a:pt x="6607922" y="2969870"/>
                </a:cubicBezTo>
                <a:cubicBezTo>
                  <a:pt x="6607922" y="2969870"/>
                  <a:pt x="6617691" y="2979639"/>
                  <a:pt x="6617691" y="2979639"/>
                </a:cubicBezTo>
                <a:cubicBezTo>
                  <a:pt x="6617691" y="2979639"/>
                  <a:pt x="6627459" y="2979639"/>
                  <a:pt x="6627459" y="2989408"/>
                </a:cubicBezTo>
                <a:cubicBezTo>
                  <a:pt x="6646997" y="2999178"/>
                  <a:pt x="6646997" y="3008947"/>
                  <a:pt x="6656765" y="3008947"/>
                </a:cubicBezTo>
                <a:cubicBezTo>
                  <a:pt x="6656765" y="3008947"/>
                  <a:pt x="6637228" y="3008947"/>
                  <a:pt x="6627459" y="2999178"/>
                </a:cubicBezTo>
                <a:cubicBezTo>
                  <a:pt x="6627459" y="2989408"/>
                  <a:pt x="6627459" y="2989408"/>
                  <a:pt x="6617691" y="2989408"/>
                </a:cubicBezTo>
                <a:cubicBezTo>
                  <a:pt x="6617691" y="2979639"/>
                  <a:pt x="6607922" y="2979639"/>
                  <a:pt x="6607922" y="2979639"/>
                </a:cubicBezTo>
                <a:cubicBezTo>
                  <a:pt x="6598153" y="2969870"/>
                  <a:pt x="6588385" y="2960100"/>
                  <a:pt x="6578616" y="2960100"/>
                </a:cubicBezTo>
                <a:cubicBezTo>
                  <a:pt x="6568848" y="2950331"/>
                  <a:pt x="6549310" y="2930792"/>
                  <a:pt x="6539542" y="2930792"/>
                </a:cubicBezTo>
                <a:cubicBezTo>
                  <a:pt x="6539542" y="2921023"/>
                  <a:pt x="6520005" y="2911254"/>
                  <a:pt x="6500467" y="2901485"/>
                </a:cubicBezTo>
                <a:cubicBezTo>
                  <a:pt x="6490699" y="2891715"/>
                  <a:pt x="6480930" y="2872177"/>
                  <a:pt x="6471162" y="2872177"/>
                </a:cubicBezTo>
                <a:cubicBezTo>
                  <a:pt x="6461393" y="2862407"/>
                  <a:pt x="6461393" y="2862407"/>
                  <a:pt x="6461393" y="2862407"/>
                </a:cubicBezTo>
                <a:cubicBezTo>
                  <a:pt x="6451624" y="2862407"/>
                  <a:pt x="6451624" y="2862407"/>
                  <a:pt x="6451624" y="2862407"/>
                </a:cubicBezTo>
                <a:cubicBezTo>
                  <a:pt x="6451624" y="2862407"/>
                  <a:pt x="6441856" y="2852638"/>
                  <a:pt x="6422318" y="2842869"/>
                </a:cubicBezTo>
                <a:cubicBezTo>
                  <a:pt x="6412550" y="2833099"/>
                  <a:pt x="6393013" y="2823330"/>
                  <a:pt x="6393013" y="2813561"/>
                </a:cubicBezTo>
                <a:cubicBezTo>
                  <a:pt x="6383244" y="2803791"/>
                  <a:pt x="6353938" y="2794022"/>
                  <a:pt x="6353938" y="2794022"/>
                </a:cubicBezTo>
                <a:cubicBezTo>
                  <a:pt x="6353938" y="2803791"/>
                  <a:pt x="6363707" y="2803791"/>
                  <a:pt x="6373475" y="2813561"/>
                </a:cubicBezTo>
                <a:cubicBezTo>
                  <a:pt x="6373475" y="2813561"/>
                  <a:pt x="6383244" y="2823330"/>
                  <a:pt x="6393013" y="2833099"/>
                </a:cubicBezTo>
                <a:cubicBezTo>
                  <a:pt x="6402781" y="2833099"/>
                  <a:pt x="6412550" y="2842869"/>
                  <a:pt x="6412550" y="2842869"/>
                </a:cubicBezTo>
                <a:cubicBezTo>
                  <a:pt x="6412550" y="2842869"/>
                  <a:pt x="6412550" y="2842869"/>
                  <a:pt x="6422318" y="2852638"/>
                </a:cubicBezTo>
                <a:cubicBezTo>
                  <a:pt x="6432087" y="2852638"/>
                  <a:pt x="6441856" y="2862407"/>
                  <a:pt x="6451624" y="2872177"/>
                </a:cubicBezTo>
                <a:cubicBezTo>
                  <a:pt x="6451624" y="2881946"/>
                  <a:pt x="6461393" y="2881946"/>
                  <a:pt x="6461393" y="2881946"/>
                </a:cubicBezTo>
                <a:cubicBezTo>
                  <a:pt x="6471162" y="2881946"/>
                  <a:pt x="6471162" y="2891715"/>
                  <a:pt x="6471162" y="2891715"/>
                </a:cubicBezTo>
                <a:cubicBezTo>
                  <a:pt x="6471162" y="2891715"/>
                  <a:pt x="6480930" y="2891715"/>
                  <a:pt x="6480930" y="2901485"/>
                </a:cubicBezTo>
                <a:cubicBezTo>
                  <a:pt x="6490699" y="2901485"/>
                  <a:pt x="6490699" y="2901485"/>
                  <a:pt x="6490699" y="2901485"/>
                </a:cubicBezTo>
                <a:cubicBezTo>
                  <a:pt x="6490699" y="2911254"/>
                  <a:pt x="6500467" y="2911254"/>
                  <a:pt x="6500467" y="2911254"/>
                </a:cubicBezTo>
                <a:cubicBezTo>
                  <a:pt x="6500467" y="2911254"/>
                  <a:pt x="6510236" y="2911254"/>
                  <a:pt x="6510236" y="2911254"/>
                </a:cubicBezTo>
                <a:cubicBezTo>
                  <a:pt x="6500467" y="2911254"/>
                  <a:pt x="6510236" y="2921023"/>
                  <a:pt x="6510236" y="2921023"/>
                </a:cubicBezTo>
                <a:cubicBezTo>
                  <a:pt x="6510236" y="2921023"/>
                  <a:pt x="6520005" y="2921023"/>
                  <a:pt x="6520005" y="2921023"/>
                </a:cubicBezTo>
                <a:cubicBezTo>
                  <a:pt x="6520005" y="2930792"/>
                  <a:pt x="6529773" y="2930792"/>
                  <a:pt x="6529773" y="2930792"/>
                </a:cubicBezTo>
                <a:cubicBezTo>
                  <a:pt x="6529773" y="2930792"/>
                  <a:pt x="6539542" y="2940562"/>
                  <a:pt x="6539542" y="2940562"/>
                </a:cubicBezTo>
                <a:cubicBezTo>
                  <a:pt x="6539542" y="2940562"/>
                  <a:pt x="6549310" y="2940562"/>
                  <a:pt x="6549310" y="2950331"/>
                </a:cubicBezTo>
                <a:cubicBezTo>
                  <a:pt x="6549310" y="2950331"/>
                  <a:pt x="6559079" y="2950331"/>
                  <a:pt x="6559079" y="2950331"/>
                </a:cubicBezTo>
                <a:cubicBezTo>
                  <a:pt x="6559079" y="2960100"/>
                  <a:pt x="6568848" y="2969870"/>
                  <a:pt x="6578616" y="2969870"/>
                </a:cubicBezTo>
                <a:cubicBezTo>
                  <a:pt x="6578616" y="2969870"/>
                  <a:pt x="6578616" y="2969870"/>
                  <a:pt x="6588385" y="2979639"/>
                </a:cubicBezTo>
                <a:cubicBezTo>
                  <a:pt x="6588385" y="2979639"/>
                  <a:pt x="6598153" y="2979639"/>
                  <a:pt x="6598153" y="2979639"/>
                </a:cubicBezTo>
                <a:cubicBezTo>
                  <a:pt x="6598153" y="2989408"/>
                  <a:pt x="6598153" y="2989408"/>
                  <a:pt x="6607922" y="2989408"/>
                </a:cubicBezTo>
                <a:cubicBezTo>
                  <a:pt x="6607922" y="2999178"/>
                  <a:pt x="6607922" y="2999178"/>
                  <a:pt x="6607922" y="2999178"/>
                </a:cubicBezTo>
                <a:cubicBezTo>
                  <a:pt x="6617691" y="2999178"/>
                  <a:pt x="6617691" y="3008947"/>
                  <a:pt x="6627459" y="3008947"/>
                </a:cubicBezTo>
                <a:cubicBezTo>
                  <a:pt x="6637228" y="3018716"/>
                  <a:pt x="6646997" y="3028486"/>
                  <a:pt x="6656765" y="3038255"/>
                </a:cubicBezTo>
                <a:cubicBezTo>
                  <a:pt x="6666534" y="3038255"/>
                  <a:pt x="6676302" y="3048024"/>
                  <a:pt x="6676302" y="3048024"/>
                </a:cubicBezTo>
                <a:cubicBezTo>
                  <a:pt x="6676302" y="3048024"/>
                  <a:pt x="6686071" y="3057793"/>
                  <a:pt x="6686071" y="3057793"/>
                </a:cubicBezTo>
                <a:cubicBezTo>
                  <a:pt x="6695840" y="3067563"/>
                  <a:pt x="6715377" y="3087101"/>
                  <a:pt x="6725145" y="3087101"/>
                </a:cubicBezTo>
                <a:cubicBezTo>
                  <a:pt x="6725145" y="3087101"/>
                  <a:pt x="6725145" y="3087101"/>
                  <a:pt x="6734914" y="3096871"/>
                </a:cubicBezTo>
                <a:cubicBezTo>
                  <a:pt x="6734914" y="3106640"/>
                  <a:pt x="6734914" y="3106640"/>
                  <a:pt x="6744683" y="3106640"/>
                </a:cubicBezTo>
                <a:cubicBezTo>
                  <a:pt x="6744683" y="3106640"/>
                  <a:pt x="6744683" y="3116409"/>
                  <a:pt x="6754451" y="3116409"/>
                </a:cubicBezTo>
                <a:cubicBezTo>
                  <a:pt x="6754451" y="3116409"/>
                  <a:pt x="6754451" y="3126179"/>
                  <a:pt x="6754451" y="3126179"/>
                </a:cubicBezTo>
                <a:cubicBezTo>
                  <a:pt x="6764220" y="3126179"/>
                  <a:pt x="6764220" y="3126179"/>
                  <a:pt x="6773988" y="3135948"/>
                </a:cubicBezTo>
                <a:cubicBezTo>
                  <a:pt x="6783757" y="3145717"/>
                  <a:pt x="6793526" y="3155487"/>
                  <a:pt x="6803294" y="3155487"/>
                </a:cubicBezTo>
                <a:cubicBezTo>
                  <a:pt x="6803294" y="3165256"/>
                  <a:pt x="6813063" y="3175025"/>
                  <a:pt x="6822832" y="3175025"/>
                </a:cubicBezTo>
                <a:cubicBezTo>
                  <a:pt x="6822832" y="3175025"/>
                  <a:pt x="6832600" y="3175025"/>
                  <a:pt x="6832600" y="3184794"/>
                </a:cubicBezTo>
                <a:cubicBezTo>
                  <a:pt x="6832600" y="3184794"/>
                  <a:pt x="6832600" y="3184794"/>
                  <a:pt x="6842369" y="3194564"/>
                </a:cubicBezTo>
                <a:cubicBezTo>
                  <a:pt x="6842369" y="3194564"/>
                  <a:pt x="6842369" y="3194564"/>
                  <a:pt x="6852137" y="3204333"/>
                </a:cubicBezTo>
                <a:cubicBezTo>
                  <a:pt x="6852137" y="3204333"/>
                  <a:pt x="6861906" y="3214102"/>
                  <a:pt x="6861906" y="3214102"/>
                </a:cubicBezTo>
                <a:cubicBezTo>
                  <a:pt x="6861906" y="3214102"/>
                  <a:pt x="6861906" y="3214102"/>
                  <a:pt x="6871675" y="3214102"/>
                </a:cubicBezTo>
                <a:cubicBezTo>
                  <a:pt x="6871675" y="3214102"/>
                  <a:pt x="6871675" y="3223872"/>
                  <a:pt x="6871675" y="3223872"/>
                </a:cubicBezTo>
                <a:cubicBezTo>
                  <a:pt x="6871675" y="3233641"/>
                  <a:pt x="6900980" y="3243410"/>
                  <a:pt x="6900980" y="3243410"/>
                </a:cubicBezTo>
                <a:cubicBezTo>
                  <a:pt x="6910749" y="3243410"/>
                  <a:pt x="6910749" y="3243410"/>
                  <a:pt x="6910749" y="3253180"/>
                </a:cubicBezTo>
                <a:cubicBezTo>
                  <a:pt x="6920518" y="3262949"/>
                  <a:pt x="6930286" y="3272718"/>
                  <a:pt x="6940055" y="3272718"/>
                </a:cubicBezTo>
                <a:cubicBezTo>
                  <a:pt x="6949823" y="3282488"/>
                  <a:pt x="6959592" y="3292257"/>
                  <a:pt x="6959592" y="3302026"/>
                </a:cubicBezTo>
                <a:cubicBezTo>
                  <a:pt x="6959592" y="3302026"/>
                  <a:pt x="6959592" y="3311795"/>
                  <a:pt x="6969361" y="3311795"/>
                </a:cubicBezTo>
                <a:cubicBezTo>
                  <a:pt x="6979129" y="3321565"/>
                  <a:pt x="6988898" y="3331334"/>
                  <a:pt x="6998667" y="3331334"/>
                </a:cubicBezTo>
                <a:cubicBezTo>
                  <a:pt x="6998667" y="3341103"/>
                  <a:pt x="6998667" y="3341103"/>
                  <a:pt x="7008435" y="3341103"/>
                </a:cubicBezTo>
                <a:cubicBezTo>
                  <a:pt x="7008435" y="3350873"/>
                  <a:pt x="7008435" y="3350873"/>
                  <a:pt x="7008435" y="3350873"/>
                </a:cubicBezTo>
                <a:cubicBezTo>
                  <a:pt x="6998667" y="3350873"/>
                  <a:pt x="6998667" y="3350873"/>
                  <a:pt x="6998667" y="3350873"/>
                </a:cubicBezTo>
                <a:cubicBezTo>
                  <a:pt x="6998667" y="3341103"/>
                  <a:pt x="6988898" y="3341103"/>
                  <a:pt x="6988898" y="3341103"/>
                </a:cubicBezTo>
                <a:cubicBezTo>
                  <a:pt x="6988898" y="3341103"/>
                  <a:pt x="6979129" y="3331334"/>
                  <a:pt x="6979129" y="3331334"/>
                </a:cubicBezTo>
                <a:cubicBezTo>
                  <a:pt x="6979129" y="3331334"/>
                  <a:pt x="6969361" y="3321565"/>
                  <a:pt x="6969361" y="3321565"/>
                </a:cubicBezTo>
                <a:cubicBezTo>
                  <a:pt x="6959592" y="3321565"/>
                  <a:pt x="6959592" y="3311795"/>
                  <a:pt x="6949823" y="3311795"/>
                </a:cubicBezTo>
                <a:cubicBezTo>
                  <a:pt x="6940055" y="3292257"/>
                  <a:pt x="6940055" y="3292257"/>
                  <a:pt x="6930286" y="3292257"/>
                </a:cubicBezTo>
                <a:cubicBezTo>
                  <a:pt x="6930286" y="3282488"/>
                  <a:pt x="6920518" y="3282488"/>
                  <a:pt x="6910749" y="3282488"/>
                </a:cubicBezTo>
                <a:cubicBezTo>
                  <a:pt x="6910749" y="3272718"/>
                  <a:pt x="6900980" y="3272718"/>
                  <a:pt x="6891212" y="3262949"/>
                </a:cubicBezTo>
                <a:cubicBezTo>
                  <a:pt x="6881443" y="3253180"/>
                  <a:pt x="6871675" y="3253180"/>
                  <a:pt x="6852137" y="3243410"/>
                </a:cubicBezTo>
                <a:cubicBezTo>
                  <a:pt x="6852137" y="3233641"/>
                  <a:pt x="6842369" y="3223872"/>
                  <a:pt x="6832600" y="3223872"/>
                </a:cubicBezTo>
                <a:cubicBezTo>
                  <a:pt x="6822832" y="3214102"/>
                  <a:pt x="6813063" y="3214102"/>
                  <a:pt x="6813063" y="3204333"/>
                </a:cubicBezTo>
                <a:cubicBezTo>
                  <a:pt x="6803294" y="3204333"/>
                  <a:pt x="6803294" y="3194564"/>
                  <a:pt x="6803294" y="3194564"/>
                </a:cubicBezTo>
                <a:cubicBezTo>
                  <a:pt x="6793526" y="3194564"/>
                  <a:pt x="6793526" y="3194564"/>
                  <a:pt x="6793526" y="3184794"/>
                </a:cubicBezTo>
                <a:cubicBezTo>
                  <a:pt x="6783757" y="3184794"/>
                  <a:pt x="6783757" y="3184794"/>
                  <a:pt x="6773988" y="3175025"/>
                </a:cubicBezTo>
                <a:cubicBezTo>
                  <a:pt x="6773988" y="3175025"/>
                  <a:pt x="6764220" y="3165256"/>
                  <a:pt x="6754451" y="3165256"/>
                </a:cubicBezTo>
                <a:lnTo>
                  <a:pt x="6737435" y="3150760"/>
                </a:lnTo>
                <a:lnTo>
                  <a:pt x="6734914" y="3145717"/>
                </a:lnTo>
                <a:lnTo>
                  <a:pt x="6731516" y="3145717"/>
                </a:lnTo>
                <a:lnTo>
                  <a:pt x="6721482" y="3137169"/>
                </a:lnTo>
                <a:cubicBezTo>
                  <a:pt x="6710493" y="3128621"/>
                  <a:pt x="6700724" y="3121294"/>
                  <a:pt x="6695840" y="3116409"/>
                </a:cubicBezTo>
                <a:cubicBezTo>
                  <a:pt x="6686071" y="3106640"/>
                  <a:pt x="6676302" y="3096871"/>
                  <a:pt x="6676302" y="3096871"/>
                </a:cubicBezTo>
                <a:cubicBezTo>
                  <a:pt x="6676302" y="3096871"/>
                  <a:pt x="6666534" y="3096871"/>
                  <a:pt x="6666534" y="3087101"/>
                </a:cubicBezTo>
                <a:cubicBezTo>
                  <a:pt x="6666534" y="3087101"/>
                  <a:pt x="6656765" y="3087101"/>
                  <a:pt x="6656765" y="3087101"/>
                </a:cubicBezTo>
                <a:cubicBezTo>
                  <a:pt x="6656765" y="3077332"/>
                  <a:pt x="6646997" y="3077332"/>
                  <a:pt x="6637228" y="3067563"/>
                </a:cubicBezTo>
                <a:cubicBezTo>
                  <a:pt x="6637228" y="3067563"/>
                  <a:pt x="6637228" y="3067563"/>
                  <a:pt x="6637228" y="3077332"/>
                </a:cubicBezTo>
                <a:cubicBezTo>
                  <a:pt x="6646997" y="3077332"/>
                  <a:pt x="6646997" y="3087101"/>
                  <a:pt x="6656765" y="3087101"/>
                </a:cubicBezTo>
                <a:cubicBezTo>
                  <a:pt x="6656765" y="3087101"/>
                  <a:pt x="6666534" y="3096871"/>
                  <a:pt x="6676302" y="3106640"/>
                </a:cubicBezTo>
                <a:cubicBezTo>
                  <a:pt x="6676302" y="3106640"/>
                  <a:pt x="6686071" y="3116409"/>
                  <a:pt x="6686071" y="3116409"/>
                </a:cubicBezTo>
                <a:cubicBezTo>
                  <a:pt x="6695840" y="3116409"/>
                  <a:pt x="6695840" y="3126179"/>
                  <a:pt x="6695840" y="3126179"/>
                </a:cubicBezTo>
                <a:cubicBezTo>
                  <a:pt x="6695840" y="3126179"/>
                  <a:pt x="6695840" y="3126179"/>
                  <a:pt x="6705608" y="3135948"/>
                </a:cubicBezTo>
                <a:cubicBezTo>
                  <a:pt x="6705608" y="3135948"/>
                  <a:pt x="6715377" y="3135948"/>
                  <a:pt x="6715377" y="3135948"/>
                </a:cubicBezTo>
                <a:cubicBezTo>
                  <a:pt x="6715377" y="3145717"/>
                  <a:pt x="6715377" y="3145717"/>
                  <a:pt x="6715377" y="3145717"/>
                </a:cubicBezTo>
                <a:cubicBezTo>
                  <a:pt x="6715377" y="3145717"/>
                  <a:pt x="6715377" y="3155487"/>
                  <a:pt x="6715377" y="3155487"/>
                </a:cubicBezTo>
                <a:cubicBezTo>
                  <a:pt x="6715377" y="3155487"/>
                  <a:pt x="6725145" y="3155487"/>
                  <a:pt x="6725145" y="3155487"/>
                </a:cubicBezTo>
                <a:cubicBezTo>
                  <a:pt x="6725145" y="3155487"/>
                  <a:pt x="6725145" y="3165256"/>
                  <a:pt x="6725145" y="3165256"/>
                </a:cubicBezTo>
                <a:cubicBezTo>
                  <a:pt x="6725145" y="3165256"/>
                  <a:pt x="6734914" y="3165256"/>
                  <a:pt x="6734914" y="3165256"/>
                </a:cubicBezTo>
                <a:cubicBezTo>
                  <a:pt x="6734914" y="3165256"/>
                  <a:pt x="6734914" y="3165256"/>
                  <a:pt x="6744683" y="3175025"/>
                </a:cubicBezTo>
                <a:cubicBezTo>
                  <a:pt x="6754451" y="3184794"/>
                  <a:pt x="6764220" y="3194564"/>
                  <a:pt x="6764220" y="3194564"/>
                </a:cubicBezTo>
                <a:cubicBezTo>
                  <a:pt x="6764220" y="3194564"/>
                  <a:pt x="6773988" y="3194564"/>
                  <a:pt x="6773988" y="3204333"/>
                </a:cubicBezTo>
                <a:cubicBezTo>
                  <a:pt x="6783757" y="3204333"/>
                  <a:pt x="6783757" y="3214102"/>
                  <a:pt x="6793526" y="3214102"/>
                </a:cubicBezTo>
                <a:cubicBezTo>
                  <a:pt x="6803294" y="3223872"/>
                  <a:pt x="6803294" y="3223872"/>
                  <a:pt x="6803294" y="3223872"/>
                </a:cubicBezTo>
                <a:cubicBezTo>
                  <a:pt x="6803294" y="3233641"/>
                  <a:pt x="6813063" y="3233641"/>
                  <a:pt x="6813063" y="3233641"/>
                </a:cubicBezTo>
                <a:cubicBezTo>
                  <a:pt x="6813063" y="3243410"/>
                  <a:pt x="6822832" y="3243410"/>
                  <a:pt x="6822832" y="3243410"/>
                </a:cubicBezTo>
                <a:cubicBezTo>
                  <a:pt x="6822832" y="3243410"/>
                  <a:pt x="6832600" y="3253180"/>
                  <a:pt x="6832600" y="3253180"/>
                </a:cubicBezTo>
                <a:cubicBezTo>
                  <a:pt x="6832600" y="3253180"/>
                  <a:pt x="6842369" y="3253180"/>
                  <a:pt x="6852137" y="3272718"/>
                </a:cubicBezTo>
                <a:cubicBezTo>
                  <a:pt x="6861906" y="3272718"/>
                  <a:pt x="6871675" y="3282488"/>
                  <a:pt x="6871675" y="3282488"/>
                </a:cubicBezTo>
                <a:cubicBezTo>
                  <a:pt x="6881443" y="3292257"/>
                  <a:pt x="6881443" y="3292257"/>
                  <a:pt x="6881443" y="3302026"/>
                </a:cubicBezTo>
                <a:cubicBezTo>
                  <a:pt x="6881443" y="3302026"/>
                  <a:pt x="6871675" y="3302026"/>
                  <a:pt x="6871675" y="3292257"/>
                </a:cubicBezTo>
                <a:cubicBezTo>
                  <a:pt x="6871675" y="3302026"/>
                  <a:pt x="6871675" y="3302026"/>
                  <a:pt x="6881443" y="3302026"/>
                </a:cubicBezTo>
                <a:cubicBezTo>
                  <a:pt x="6881443" y="3302026"/>
                  <a:pt x="6891212" y="3302026"/>
                  <a:pt x="6891212" y="3302026"/>
                </a:cubicBezTo>
                <a:cubicBezTo>
                  <a:pt x="6891212" y="3302026"/>
                  <a:pt x="6891212" y="3311795"/>
                  <a:pt x="6900980" y="3311795"/>
                </a:cubicBezTo>
                <a:cubicBezTo>
                  <a:pt x="6900980" y="3311795"/>
                  <a:pt x="6920518" y="3331334"/>
                  <a:pt x="6930286" y="3341103"/>
                </a:cubicBezTo>
                <a:cubicBezTo>
                  <a:pt x="6940055" y="3350873"/>
                  <a:pt x="6940055" y="3350873"/>
                  <a:pt x="6940055" y="3350873"/>
                </a:cubicBezTo>
                <a:cubicBezTo>
                  <a:pt x="6940055" y="3350873"/>
                  <a:pt x="6949823" y="3360642"/>
                  <a:pt x="6949823" y="3360642"/>
                </a:cubicBezTo>
                <a:cubicBezTo>
                  <a:pt x="6949823" y="3360642"/>
                  <a:pt x="6959592" y="3370411"/>
                  <a:pt x="6969361" y="3370411"/>
                </a:cubicBezTo>
                <a:cubicBezTo>
                  <a:pt x="6969361" y="3380181"/>
                  <a:pt x="6979129" y="3389950"/>
                  <a:pt x="6979129" y="3389950"/>
                </a:cubicBezTo>
                <a:cubicBezTo>
                  <a:pt x="6979129" y="3389950"/>
                  <a:pt x="6969361" y="3389950"/>
                  <a:pt x="6969361" y="3389950"/>
                </a:cubicBezTo>
                <a:cubicBezTo>
                  <a:pt x="6969361" y="3380181"/>
                  <a:pt x="6959592" y="3380181"/>
                  <a:pt x="6959592" y="3380181"/>
                </a:cubicBezTo>
                <a:cubicBezTo>
                  <a:pt x="6954708" y="3375296"/>
                  <a:pt x="6952265" y="3372854"/>
                  <a:pt x="6949823" y="3371633"/>
                </a:cubicBezTo>
                <a:lnTo>
                  <a:pt x="6945784" y="3371128"/>
                </a:lnTo>
                <a:lnTo>
                  <a:pt x="6942497" y="3365527"/>
                </a:lnTo>
                <a:lnTo>
                  <a:pt x="6938952" y="3361587"/>
                </a:lnTo>
                <a:lnTo>
                  <a:pt x="6938834" y="3360642"/>
                </a:lnTo>
                <a:cubicBezTo>
                  <a:pt x="6937613" y="3358200"/>
                  <a:pt x="6935170" y="3355758"/>
                  <a:pt x="6930286" y="3350873"/>
                </a:cubicBezTo>
                <a:lnTo>
                  <a:pt x="6929026" y="3350558"/>
                </a:lnTo>
                <a:lnTo>
                  <a:pt x="6920518" y="3341103"/>
                </a:lnTo>
                <a:cubicBezTo>
                  <a:pt x="6920518" y="3345988"/>
                  <a:pt x="6922960" y="3348430"/>
                  <a:pt x="6925402" y="3349652"/>
                </a:cubicBezTo>
                <a:lnTo>
                  <a:pt x="6929026" y="3350558"/>
                </a:lnTo>
                <a:lnTo>
                  <a:pt x="6938952" y="3361587"/>
                </a:lnTo>
                <a:lnTo>
                  <a:pt x="6940055" y="3370411"/>
                </a:lnTo>
                <a:cubicBezTo>
                  <a:pt x="6940055" y="3370411"/>
                  <a:pt x="6940055" y="3370411"/>
                  <a:pt x="6930286" y="3360642"/>
                </a:cubicBezTo>
                <a:cubicBezTo>
                  <a:pt x="6930286" y="3360642"/>
                  <a:pt x="6927844" y="3360642"/>
                  <a:pt x="6925402" y="3360642"/>
                </a:cubicBezTo>
                <a:lnTo>
                  <a:pt x="6924181" y="3360642"/>
                </a:lnTo>
                <a:cubicBezTo>
                  <a:pt x="6925402" y="3360642"/>
                  <a:pt x="6925402" y="3360642"/>
                  <a:pt x="6920518" y="3360642"/>
                </a:cubicBezTo>
                <a:cubicBezTo>
                  <a:pt x="6910749" y="3360642"/>
                  <a:pt x="6891212" y="3331334"/>
                  <a:pt x="6861906" y="3311795"/>
                </a:cubicBezTo>
                <a:cubicBezTo>
                  <a:pt x="6861906" y="3302026"/>
                  <a:pt x="6852137" y="3302026"/>
                  <a:pt x="6852137" y="3302026"/>
                </a:cubicBezTo>
                <a:cubicBezTo>
                  <a:pt x="6852137" y="3302026"/>
                  <a:pt x="6842369" y="3292257"/>
                  <a:pt x="6842369" y="3292257"/>
                </a:cubicBezTo>
                <a:cubicBezTo>
                  <a:pt x="6832600" y="3282488"/>
                  <a:pt x="6832600" y="3282488"/>
                  <a:pt x="6832600" y="3282488"/>
                </a:cubicBezTo>
                <a:cubicBezTo>
                  <a:pt x="6832600" y="3292257"/>
                  <a:pt x="6832600" y="3292257"/>
                  <a:pt x="6832600" y="3292257"/>
                </a:cubicBezTo>
                <a:cubicBezTo>
                  <a:pt x="6832600" y="3292257"/>
                  <a:pt x="6832600" y="3302026"/>
                  <a:pt x="6842369" y="3302026"/>
                </a:cubicBezTo>
                <a:cubicBezTo>
                  <a:pt x="6842369" y="3302026"/>
                  <a:pt x="6852137" y="3302026"/>
                  <a:pt x="6852137" y="3311795"/>
                </a:cubicBezTo>
                <a:cubicBezTo>
                  <a:pt x="6852137" y="3311795"/>
                  <a:pt x="6852137" y="3311795"/>
                  <a:pt x="6861906" y="3311795"/>
                </a:cubicBezTo>
                <a:cubicBezTo>
                  <a:pt x="6861906" y="3321565"/>
                  <a:pt x="6861906" y="3321565"/>
                  <a:pt x="6861906" y="3321565"/>
                </a:cubicBezTo>
                <a:cubicBezTo>
                  <a:pt x="6861906" y="3321565"/>
                  <a:pt x="6861906" y="3331334"/>
                  <a:pt x="6852137" y="3331334"/>
                </a:cubicBezTo>
                <a:cubicBezTo>
                  <a:pt x="6852137" y="3331334"/>
                  <a:pt x="6852137" y="3331334"/>
                  <a:pt x="6850916" y="3330113"/>
                </a:cubicBezTo>
                <a:lnTo>
                  <a:pt x="6849918" y="3329115"/>
                </a:lnTo>
                <a:lnTo>
                  <a:pt x="6846032" y="3325228"/>
                </a:lnTo>
                <a:cubicBezTo>
                  <a:pt x="6842369" y="3321565"/>
                  <a:pt x="6837484" y="3316680"/>
                  <a:pt x="6832600" y="3311795"/>
                </a:cubicBezTo>
                <a:cubicBezTo>
                  <a:pt x="6832600" y="3311795"/>
                  <a:pt x="6832600" y="3311795"/>
                  <a:pt x="6842369" y="3321565"/>
                </a:cubicBezTo>
                <a:lnTo>
                  <a:pt x="6849918" y="3329115"/>
                </a:lnTo>
                <a:lnTo>
                  <a:pt x="6852137" y="3331334"/>
                </a:lnTo>
                <a:cubicBezTo>
                  <a:pt x="6861906" y="3331334"/>
                  <a:pt x="6861906" y="3331334"/>
                  <a:pt x="6861906" y="3341103"/>
                </a:cubicBezTo>
                <a:cubicBezTo>
                  <a:pt x="6871675" y="3341103"/>
                  <a:pt x="6881443" y="3350873"/>
                  <a:pt x="6881443" y="3360642"/>
                </a:cubicBezTo>
                <a:cubicBezTo>
                  <a:pt x="6891212" y="3370411"/>
                  <a:pt x="6900980" y="3370411"/>
                  <a:pt x="6910749" y="3380181"/>
                </a:cubicBezTo>
                <a:cubicBezTo>
                  <a:pt x="6920518" y="3380181"/>
                  <a:pt x="6920518" y="3389950"/>
                  <a:pt x="6920518" y="3389950"/>
                </a:cubicBezTo>
                <a:cubicBezTo>
                  <a:pt x="6920518" y="3389950"/>
                  <a:pt x="6920518" y="3389950"/>
                  <a:pt x="6930286" y="3389950"/>
                </a:cubicBezTo>
                <a:cubicBezTo>
                  <a:pt x="6930286" y="3389950"/>
                  <a:pt x="6940055" y="3399719"/>
                  <a:pt x="6940055" y="3409489"/>
                </a:cubicBezTo>
                <a:cubicBezTo>
                  <a:pt x="6949823" y="3409489"/>
                  <a:pt x="6959592" y="3419258"/>
                  <a:pt x="6959592" y="3419258"/>
                </a:cubicBezTo>
                <a:cubicBezTo>
                  <a:pt x="6969361" y="3429027"/>
                  <a:pt x="6969361" y="3429027"/>
                  <a:pt x="6969361" y="3429027"/>
                </a:cubicBezTo>
                <a:cubicBezTo>
                  <a:pt x="6969361" y="3438796"/>
                  <a:pt x="6979129" y="3438796"/>
                  <a:pt x="6979129" y="3438796"/>
                </a:cubicBezTo>
                <a:cubicBezTo>
                  <a:pt x="6979129" y="3438796"/>
                  <a:pt x="6979129" y="3448566"/>
                  <a:pt x="6979129" y="3448566"/>
                </a:cubicBezTo>
                <a:cubicBezTo>
                  <a:pt x="6979129" y="3448566"/>
                  <a:pt x="6979129" y="3448566"/>
                  <a:pt x="6988898" y="3458335"/>
                </a:cubicBezTo>
                <a:cubicBezTo>
                  <a:pt x="6988898" y="3458335"/>
                  <a:pt x="6998667" y="3468104"/>
                  <a:pt x="6998667" y="3468104"/>
                </a:cubicBezTo>
                <a:cubicBezTo>
                  <a:pt x="7008435" y="3468104"/>
                  <a:pt x="7008435" y="3477874"/>
                  <a:pt x="7008435" y="3477874"/>
                </a:cubicBezTo>
                <a:cubicBezTo>
                  <a:pt x="7008435" y="3477874"/>
                  <a:pt x="7018204" y="3487643"/>
                  <a:pt x="7018204" y="3487643"/>
                </a:cubicBezTo>
                <a:cubicBezTo>
                  <a:pt x="7027972" y="3497412"/>
                  <a:pt x="7037741" y="3507182"/>
                  <a:pt x="7037741" y="3507182"/>
                </a:cubicBezTo>
                <a:cubicBezTo>
                  <a:pt x="7047510" y="3507182"/>
                  <a:pt x="7047510" y="3516951"/>
                  <a:pt x="7057278" y="3516951"/>
                </a:cubicBezTo>
                <a:cubicBezTo>
                  <a:pt x="7057278" y="3526720"/>
                  <a:pt x="7057278" y="3526720"/>
                  <a:pt x="7057278" y="3526720"/>
                </a:cubicBezTo>
                <a:cubicBezTo>
                  <a:pt x="7047510" y="3516951"/>
                  <a:pt x="7047510" y="3516951"/>
                  <a:pt x="7047510" y="3516951"/>
                </a:cubicBezTo>
                <a:cubicBezTo>
                  <a:pt x="7037741" y="3516951"/>
                  <a:pt x="7018204" y="3497412"/>
                  <a:pt x="7008435" y="3487643"/>
                </a:cubicBezTo>
                <a:cubicBezTo>
                  <a:pt x="7008435" y="3487643"/>
                  <a:pt x="7008435" y="3487643"/>
                  <a:pt x="6998667" y="3477874"/>
                </a:cubicBezTo>
                <a:cubicBezTo>
                  <a:pt x="6998667" y="3477874"/>
                  <a:pt x="6988898" y="3468104"/>
                  <a:pt x="6979129" y="3458335"/>
                </a:cubicBezTo>
                <a:cubicBezTo>
                  <a:pt x="6969361" y="3453450"/>
                  <a:pt x="6957150" y="3443681"/>
                  <a:pt x="6944939" y="3433912"/>
                </a:cubicBezTo>
                <a:lnTo>
                  <a:pt x="6917261" y="3414141"/>
                </a:lnTo>
                <a:lnTo>
                  <a:pt x="6911970" y="3405825"/>
                </a:lnTo>
                <a:cubicBezTo>
                  <a:pt x="6910749" y="3402162"/>
                  <a:pt x="6910749" y="3399719"/>
                  <a:pt x="6910749" y="3399719"/>
                </a:cubicBezTo>
                <a:cubicBezTo>
                  <a:pt x="6910749" y="3399719"/>
                  <a:pt x="6910749" y="3409489"/>
                  <a:pt x="6910749" y="3409489"/>
                </a:cubicBezTo>
                <a:lnTo>
                  <a:pt x="6917261" y="3414141"/>
                </a:lnTo>
                <a:lnTo>
                  <a:pt x="6920518" y="3419258"/>
                </a:lnTo>
                <a:cubicBezTo>
                  <a:pt x="6930286" y="3429027"/>
                  <a:pt x="6959592" y="3448566"/>
                  <a:pt x="6959592" y="3458335"/>
                </a:cubicBezTo>
                <a:cubicBezTo>
                  <a:pt x="6949823" y="3458335"/>
                  <a:pt x="6949823" y="3458335"/>
                  <a:pt x="6949823" y="3458335"/>
                </a:cubicBezTo>
                <a:cubicBezTo>
                  <a:pt x="6940055" y="3458335"/>
                  <a:pt x="6940055" y="3458335"/>
                  <a:pt x="6959592" y="3468104"/>
                </a:cubicBezTo>
                <a:cubicBezTo>
                  <a:pt x="6969361" y="3468104"/>
                  <a:pt x="6969361" y="3477874"/>
                  <a:pt x="6979129" y="3477874"/>
                </a:cubicBezTo>
                <a:cubicBezTo>
                  <a:pt x="6979129" y="3477874"/>
                  <a:pt x="6979129" y="3487643"/>
                  <a:pt x="6988898" y="3487643"/>
                </a:cubicBezTo>
                <a:cubicBezTo>
                  <a:pt x="6998667" y="3497412"/>
                  <a:pt x="7008435" y="3507182"/>
                  <a:pt x="7008435" y="3507182"/>
                </a:cubicBezTo>
                <a:cubicBezTo>
                  <a:pt x="7008435" y="3516951"/>
                  <a:pt x="7008435" y="3516951"/>
                  <a:pt x="7008435" y="3516951"/>
                </a:cubicBezTo>
                <a:cubicBezTo>
                  <a:pt x="7018204" y="3526720"/>
                  <a:pt x="7018204" y="3526720"/>
                  <a:pt x="7018204" y="3526720"/>
                </a:cubicBezTo>
                <a:cubicBezTo>
                  <a:pt x="7008435" y="3526720"/>
                  <a:pt x="7008435" y="3526720"/>
                  <a:pt x="6979129" y="3497412"/>
                </a:cubicBezTo>
                <a:cubicBezTo>
                  <a:pt x="6979129" y="3497412"/>
                  <a:pt x="6969361" y="3497412"/>
                  <a:pt x="6969361" y="3487643"/>
                </a:cubicBezTo>
                <a:cubicBezTo>
                  <a:pt x="6969361" y="3487643"/>
                  <a:pt x="6969361" y="3487643"/>
                  <a:pt x="6968140" y="3487643"/>
                </a:cubicBezTo>
                <a:lnTo>
                  <a:pt x="6964477" y="3487643"/>
                </a:lnTo>
                <a:lnTo>
                  <a:pt x="6960813" y="3487643"/>
                </a:lnTo>
                <a:cubicBezTo>
                  <a:pt x="6959592" y="3487643"/>
                  <a:pt x="6959592" y="3487643"/>
                  <a:pt x="6959592" y="3487643"/>
                </a:cubicBezTo>
                <a:cubicBezTo>
                  <a:pt x="6959592" y="3477874"/>
                  <a:pt x="6949823" y="3477874"/>
                  <a:pt x="6949823" y="3477874"/>
                </a:cubicBezTo>
                <a:cubicBezTo>
                  <a:pt x="6940055" y="3468104"/>
                  <a:pt x="6930286" y="3458335"/>
                  <a:pt x="6920518" y="3448566"/>
                </a:cubicBezTo>
                <a:cubicBezTo>
                  <a:pt x="6910749" y="3448566"/>
                  <a:pt x="6910749" y="3438796"/>
                  <a:pt x="6900980" y="3438796"/>
                </a:cubicBezTo>
                <a:cubicBezTo>
                  <a:pt x="6900980" y="3438796"/>
                  <a:pt x="6900980" y="3429027"/>
                  <a:pt x="6900980" y="3429027"/>
                </a:cubicBezTo>
                <a:cubicBezTo>
                  <a:pt x="6891212" y="3429027"/>
                  <a:pt x="6891212" y="3429027"/>
                  <a:pt x="6881443" y="3419258"/>
                </a:cubicBezTo>
                <a:cubicBezTo>
                  <a:pt x="6861906" y="3399719"/>
                  <a:pt x="6861906" y="3399719"/>
                  <a:pt x="6852137" y="3389950"/>
                </a:cubicBezTo>
                <a:cubicBezTo>
                  <a:pt x="6842369" y="3389950"/>
                  <a:pt x="6842369" y="3389950"/>
                  <a:pt x="6832600" y="3380181"/>
                </a:cubicBezTo>
                <a:cubicBezTo>
                  <a:pt x="6832600" y="3380181"/>
                  <a:pt x="6822832" y="3370411"/>
                  <a:pt x="6822832" y="3370411"/>
                </a:cubicBezTo>
                <a:cubicBezTo>
                  <a:pt x="6822832" y="3370411"/>
                  <a:pt x="6813063" y="3370411"/>
                  <a:pt x="6813063" y="3360642"/>
                </a:cubicBezTo>
                <a:cubicBezTo>
                  <a:pt x="6813063" y="3360642"/>
                  <a:pt x="6803294" y="3350873"/>
                  <a:pt x="6803294" y="3350873"/>
                </a:cubicBezTo>
                <a:cubicBezTo>
                  <a:pt x="6803294" y="3350873"/>
                  <a:pt x="6793526" y="3350873"/>
                  <a:pt x="6793526" y="3341103"/>
                </a:cubicBezTo>
                <a:cubicBezTo>
                  <a:pt x="6783757" y="3341103"/>
                  <a:pt x="6783757" y="3341103"/>
                  <a:pt x="6783757" y="3331334"/>
                </a:cubicBezTo>
                <a:cubicBezTo>
                  <a:pt x="6773988" y="3331334"/>
                  <a:pt x="6773988" y="3331334"/>
                  <a:pt x="6773988" y="3321565"/>
                </a:cubicBezTo>
                <a:cubicBezTo>
                  <a:pt x="6773988" y="3321565"/>
                  <a:pt x="6764220" y="3321565"/>
                  <a:pt x="6764220" y="3321565"/>
                </a:cubicBezTo>
                <a:cubicBezTo>
                  <a:pt x="6764220" y="3321565"/>
                  <a:pt x="6754451" y="3321565"/>
                  <a:pt x="6734914" y="3302026"/>
                </a:cubicBezTo>
                <a:cubicBezTo>
                  <a:pt x="6734914" y="3302026"/>
                  <a:pt x="6725145" y="3302026"/>
                  <a:pt x="6725145" y="3302026"/>
                </a:cubicBezTo>
                <a:cubicBezTo>
                  <a:pt x="6725145" y="3302026"/>
                  <a:pt x="6725145" y="3302026"/>
                  <a:pt x="6715377" y="3292257"/>
                </a:cubicBezTo>
                <a:cubicBezTo>
                  <a:pt x="6715377" y="3282488"/>
                  <a:pt x="6705608" y="3282488"/>
                  <a:pt x="6686071" y="3262949"/>
                </a:cubicBezTo>
                <a:cubicBezTo>
                  <a:pt x="6676302" y="3253180"/>
                  <a:pt x="6666534" y="3243410"/>
                  <a:pt x="6656765" y="3243410"/>
                </a:cubicBezTo>
                <a:cubicBezTo>
                  <a:pt x="6656765" y="3243410"/>
                  <a:pt x="6654323" y="3240968"/>
                  <a:pt x="6650660" y="3237305"/>
                </a:cubicBezTo>
                <a:lnTo>
                  <a:pt x="6649214" y="3235859"/>
                </a:lnTo>
                <a:lnTo>
                  <a:pt x="6643333" y="3229978"/>
                </a:lnTo>
                <a:cubicBezTo>
                  <a:pt x="6639670" y="3226314"/>
                  <a:pt x="6637228" y="3223872"/>
                  <a:pt x="6637228" y="3223872"/>
                </a:cubicBezTo>
                <a:lnTo>
                  <a:pt x="6649214" y="3235859"/>
                </a:lnTo>
                <a:lnTo>
                  <a:pt x="6656765" y="3243410"/>
                </a:lnTo>
                <a:cubicBezTo>
                  <a:pt x="6656765" y="3243410"/>
                  <a:pt x="6666534" y="3253180"/>
                  <a:pt x="6686071" y="3272718"/>
                </a:cubicBezTo>
                <a:cubicBezTo>
                  <a:pt x="6695840" y="3282488"/>
                  <a:pt x="6705608" y="3292257"/>
                  <a:pt x="6715377" y="3292257"/>
                </a:cubicBezTo>
                <a:cubicBezTo>
                  <a:pt x="6715377" y="3292257"/>
                  <a:pt x="6715377" y="3302026"/>
                  <a:pt x="6725145" y="3302026"/>
                </a:cubicBezTo>
                <a:cubicBezTo>
                  <a:pt x="6734914" y="3311795"/>
                  <a:pt x="6744683" y="3311795"/>
                  <a:pt x="6744683" y="3321565"/>
                </a:cubicBezTo>
                <a:cubicBezTo>
                  <a:pt x="6754451" y="3321565"/>
                  <a:pt x="6764220" y="3331334"/>
                  <a:pt x="6764220" y="3331334"/>
                </a:cubicBezTo>
                <a:cubicBezTo>
                  <a:pt x="6764220" y="3331334"/>
                  <a:pt x="6773988" y="3341103"/>
                  <a:pt x="6783757" y="3341103"/>
                </a:cubicBezTo>
                <a:cubicBezTo>
                  <a:pt x="6783757" y="3350873"/>
                  <a:pt x="6783757" y="3350873"/>
                  <a:pt x="6783757" y="3350873"/>
                </a:cubicBezTo>
                <a:cubicBezTo>
                  <a:pt x="6783757" y="3360642"/>
                  <a:pt x="6793526" y="3370411"/>
                  <a:pt x="6803294" y="3370411"/>
                </a:cubicBezTo>
                <a:cubicBezTo>
                  <a:pt x="6803294" y="3370411"/>
                  <a:pt x="6813063" y="3370411"/>
                  <a:pt x="6803294" y="3380181"/>
                </a:cubicBezTo>
                <a:cubicBezTo>
                  <a:pt x="6813063" y="3380181"/>
                  <a:pt x="6813063" y="3380181"/>
                  <a:pt x="6822832" y="3389950"/>
                </a:cubicBezTo>
                <a:cubicBezTo>
                  <a:pt x="6832600" y="3399719"/>
                  <a:pt x="6852137" y="3419258"/>
                  <a:pt x="6852137" y="3419258"/>
                </a:cubicBezTo>
                <a:cubicBezTo>
                  <a:pt x="6861906" y="3419258"/>
                  <a:pt x="6871675" y="3429027"/>
                  <a:pt x="6871675" y="3429027"/>
                </a:cubicBezTo>
                <a:cubicBezTo>
                  <a:pt x="6871675" y="3429027"/>
                  <a:pt x="6871675" y="3438796"/>
                  <a:pt x="6881443" y="3438796"/>
                </a:cubicBezTo>
                <a:cubicBezTo>
                  <a:pt x="6881443" y="3448566"/>
                  <a:pt x="6900980" y="3458335"/>
                  <a:pt x="6900980" y="3458335"/>
                </a:cubicBezTo>
                <a:cubicBezTo>
                  <a:pt x="6900980" y="3458335"/>
                  <a:pt x="6910749" y="3458335"/>
                  <a:pt x="6910749" y="3458335"/>
                </a:cubicBezTo>
                <a:cubicBezTo>
                  <a:pt x="6910749" y="3468104"/>
                  <a:pt x="6920518" y="3468104"/>
                  <a:pt x="6920518" y="3468104"/>
                </a:cubicBezTo>
                <a:cubicBezTo>
                  <a:pt x="6920518" y="3468104"/>
                  <a:pt x="6920518" y="3477874"/>
                  <a:pt x="6920518" y="3477874"/>
                </a:cubicBezTo>
                <a:cubicBezTo>
                  <a:pt x="6920518" y="3487643"/>
                  <a:pt x="6930286" y="3487643"/>
                  <a:pt x="6930286" y="3487643"/>
                </a:cubicBezTo>
                <a:cubicBezTo>
                  <a:pt x="6930286" y="3477874"/>
                  <a:pt x="6940055" y="3477874"/>
                  <a:pt x="6940055" y="3487643"/>
                </a:cubicBezTo>
                <a:cubicBezTo>
                  <a:pt x="6949823" y="3497412"/>
                  <a:pt x="6949823" y="3497412"/>
                  <a:pt x="6949823" y="3497412"/>
                </a:cubicBezTo>
                <a:cubicBezTo>
                  <a:pt x="6959592" y="3497412"/>
                  <a:pt x="6959592" y="3507182"/>
                  <a:pt x="6969361" y="3516951"/>
                </a:cubicBezTo>
                <a:cubicBezTo>
                  <a:pt x="6979129" y="3516951"/>
                  <a:pt x="6988898" y="3526720"/>
                  <a:pt x="6998667" y="3536490"/>
                </a:cubicBezTo>
                <a:cubicBezTo>
                  <a:pt x="7008435" y="3546259"/>
                  <a:pt x="7018204" y="3556028"/>
                  <a:pt x="7018204" y="3556028"/>
                </a:cubicBezTo>
                <a:cubicBezTo>
                  <a:pt x="7018204" y="3565797"/>
                  <a:pt x="7027972" y="3565797"/>
                  <a:pt x="7027972" y="3575567"/>
                </a:cubicBezTo>
                <a:cubicBezTo>
                  <a:pt x="7027972" y="3575567"/>
                  <a:pt x="7037741" y="3575567"/>
                  <a:pt x="7037741" y="3585336"/>
                </a:cubicBezTo>
                <a:cubicBezTo>
                  <a:pt x="7027972" y="3575567"/>
                  <a:pt x="7018204" y="3575567"/>
                  <a:pt x="7008435" y="3556028"/>
                </a:cubicBezTo>
                <a:cubicBezTo>
                  <a:pt x="6998667" y="3546259"/>
                  <a:pt x="6988898" y="3546259"/>
                  <a:pt x="6988898" y="3536490"/>
                </a:cubicBezTo>
                <a:cubicBezTo>
                  <a:pt x="6979129" y="3536490"/>
                  <a:pt x="6979129" y="3526720"/>
                  <a:pt x="6969361" y="3526720"/>
                </a:cubicBezTo>
                <a:cubicBezTo>
                  <a:pt x="6959592" y="3516951"/>
                  <a:pt x="6959592" y="3516951"/>
                  <a:pt x="6959592" y="3516951"/>
                </a:cubicBezTo>
                <a:cubicBezTo>
                  <a:pt x="6959592" y="3526720"/>
                  <a:pt x="6959592" y="3526720"/>
                  <a:pt x="6959592" y="3526720"/>
                </a:cubicBezTo>
                <a:cubicBezTo>
                  <a:pt x="6959592" y="3526720"/>
                  <a:pt x="6969361" y="3536490"/>
                  <a:pt x="6969361" y="3536490"/>
                </a:cubicBezTo>
                <a:cubicBezTo>
                  <a:pt x="6969361" y="3546259"/>
                  <a:pt x="6979129" y="3546259"/>
                  <a:pt x="6979129" y="3546259"/>
                </a:cubicBezTo>
                <a:cubicBezTo>
                  <a:pt x="6979129" y="3546259"/>
                  <a:pt x="6988898" y="3556028"/>
                  <a:pt x="6988898" y="3556028"/>
                </a:cubicBezTo>
                <a:cubicBezTo>
                  <a:pt x="6988898" y="3565797"/>
                  <a:pt x="6998667" y="3575567"/>
                  <a:pt x="7008435" y="3575567"/>
                </a:cubicBezTo>
                <a:cubicBezTo>
                  <a:pt x="7008435" y="3575567"/>
                  <a:pt x="7008435" y="3585336"/>
                  <a:pt x="7008435" y="3585336"/>
                </a:cubicBezTo>
                <a:cubicBezTo>
                  <a:pt x="7008435" y="3585336"/>
                  <a:pt x="6998667" y="3585336"/>
                  <a:pt x="6998667" y="3585336"/>
                </a:cubicBezTo>
                <a:cubicBezTo>
                  <a:pt x="6998667" y="3575567"/>
                  <a:pt x="6998667" y="3575567"/>
                  <a:pt x="6998667" y="3575567"/>
                </a:cubicBezTo>
                <a:cubicBezTo>
                  <a:pt x="6998667" y="3575567"/>
                  <a:pt x="6988898" y="3565797"/>
                  <a:pt x="6969361" y="3556028"/>
                </a:cubicBezTo>
                <a:cubicBezTo>
                  <a:pt x="6959592" y="3546259"/>
                  <a:pt x="6949823" y="3536490"/>
                  <a:pt x="6949823" y="3526720"/>
                </a:cubicBezTo>
                <a:cubicBezTo>
                  <a:pt x="6940055" y="3516951"/>
                  <a:pt x="6930286" y="3507182"/>
                  <a:pt x="6920518" y="3507182"/>
                </a:cubicBezTo>
                <a:cubicBezTo>
                  <a:pt x="6910749" y="3497412"/>
                  <a:pt x="6910749" y="3497412"/>
                  <a:pt x="6910749" y="3497412"/>
                </a:cubicBezTo>
                <a:cubicBezTo>
                  <a:pt x="6900980" y="3497412"/>
                  <a:pt x="6900980" y="3497412"/>
                  <a:pt x="6900980" y="3497412"/>
                </a:cubicBezTo>
                <a:cubicBezTo>
                  <a:pt x="6910749" y="3497412"/>
                  <a:pt x="6910749" y="3497412"/>
                  <a:pt x="6910749" y="3507182"/>
                </a:cubicBezTo>
                <a:cubicBezTo>
                  <a:pt x="6920518" y="3516951"/>
                  <a:pt x="6940055" y="3526720"/>
                  <a:pt x="6949823" y="3536490"/>
                </a:cubicBezTo>
                <a:cubicBezTo>
                  <a:pt x="6959592" y="3546259"/>
                  <a:pt x="6969361" y="3556028"/>
                  <a:pt x="6969361" y="3556028"/>
                </a:cubicBezTo>
                <a:cubicBezTo>
                  <a:pt x="6979129" y="3565797"/>
                  <a:pt x="6988898" y="3575567"/>
                  <a:pt x="6988898" y="3575567"/>
                </a:cubicBezTo>
                <a:cubicBezTo>
                  <a:pt x="6998667" y="3585336"/>
                  <a:pt x="6998667" y="3595105"/>
                  <a:pt x="6998667" y="3595105"/>
                </a:cubicBezTo>
                <a:cubicBezTo>
                  <a:pt x="7008435" y="3595105"/>
                  <a:pt x="7027972" y="3614644"/>
                  <a:pt x="7027972" y="3614644"/>
                </a:cubicBezTo>
                <a:cubicBezTo>
                  <a:pt x="7027972" y="3624413"/>
                  <a:pt x="7027972" y="3624413"/>
                  <a:pt x="7037741" y="3624413"/>
                </a:cubicBezTo>
                <a:cubicBezTo>
                  <a:pt x="7057278" y="3643952"/>
                  <a:pt x="7076815" y="3663491"/>
                  <a:pt x="7086584" y="3673260"/>
                </a:cubicBezTo>
                <a:cubicBezTo>
                  <a:pt x="7086584" y="3683029"/>
                  <a:pt x="7086584" y="3683029"/>
                  <a:pt x="7096353" y="3683029"/>
                </a:cubicBezTo>
                <a:cubicBezTo>
                  <a:pt x="7096353" y="3692798"/>
                  <a:pt x="7106121" y="3692798"/>
                  <a:pt x="7115890" y="3712337"/>
                </a:cubicBezTo>
                <a:cubicBezTo>
                  <a:pt x="7115890" y="3712337"/>
                  <a:pt x="7125658" y="3712337"/>
                  <a:pt x="7125658" y="3722106"/>
                </a:cubicBezTo>
                <a:cubicBezTo>
                  <a:pt x="7125658" y="3722106"/>
                  <a:pt x="7174502" y="3761184"/>
                  <a:pt x="7184270" y="3780722"/>
                </a:cubicBezTo>
                <a:cubicBezTo>
                  <a:pt x="7194039" y="3790492"/>
                  <a:pt x="7213576" y="3810030"/>
                  <a:pt x="7223345" y="3819799"/>
                </a:cubicBezTo>
                <a:cubicBezTo>
                  <a:pt x="7252650" y="3849107"/>
                  <a:pt x="7262419" y="3858877"/>
                  <a:pt x="7272188" y="3868646"/>
                </a:cubicBezTo>
                <a:cubicBezTo>
                  <a:pt x="7272188" y="3868646"/>
                  <a:pt x="7281956" y="3878415"/>
                  <a:pt x="7291725" y="3888185"/>
                </a:cubicBezTo>
                <a:cubicBezTo>
                  <a:pt x="7291725" y="3888185"/>
                  <a:pt x="7301493" y="3897954"/>
                  <a:pt x="7301493" y="3907723"/>
                </a:cubicBezTo>
                <a:cubicBezTo>
                  <a:pt x="7311262" y="3907723"/>
                  <a:pt x="7311262" y="3917493"/>
                  <a:pt x="7321031" y="3917493"/>
                </a:cubicBezTo>
                <a:cubicBezTo>
                  <a:pt x="7321031" y="3917493"/>
                  <a:pt x="7330799" y="3927262"/>
                  <a:pt x="7330799" y="3937031"/>
                </a:cubicBezTo>
                <a:cubicBezTo>
                  <a:pt x="7340568" y="3937031"/>
                  <a:pt x="7340568" y="3946800"/>
                  <a:pt x="7350337" y="3946800"/>
                </a:cubicBezTo>
                <a:cubicBezTo>
                  <a:pt x="7350337" y="3946800"/>
                  <a:pt x="7350337" y="3956570"/>
                  <a:pt x="7360105" y="3956570"/>
                </a:cubicBezTo>
                <a:cubicBezTo>
                  <a:pt x="7360105" y="3966339"/>
                  <a:pt x="7369874" y="3976108"/>
                  <a:pt x="7379642" y="3976108"/>
                </a:cubicBezTo>
                <a:cubicBezTo>
                  <a:pt x="7399180" y="3995647"/>
                  <a:pt x="7418717" y="4024955"/>
                  <a:pt x="7438254" y="4034724"/>
                </a:cubicBezTo>
                <a:cubicBezTo>
                  <a:pt x="7438254" y="4034724"/>
                  <a:pt x="7448023" y="4044494"/>
                  <a:pt x="7448023" y="4054263"/>
                </a:cubicBezTo>
                <a:cubicBezTo>
                  <a:pt x="7457791" y="4064032"/>
                  <a:pt x="7467560" y="4073801"/>
                  <a:pt x="7467560" y="4073801"/>
                </a:cubicBezTo>
                <a:cubicBezTo>
                  <a:pt x="7467560" y="4073801"/>
                  <a:pt x="7487097" y="4093340"/>
                  <a:pt x="7496866" y="4103109"/>
                </a:cubicBezTo>
                <a:cubicBezTo>
                  <a:pt x="7516403" y="4122648"/>
                  <a:pt x="7526172" y="4132417"/>
                  <a:pt x="7526172" y="4142187"/>
                </a:cubicBezTo>
                <a:cubicBezTo>
                  <a:pt x="7526172" y="4142187"/>
                  <a:pt x="7535940" y="4142187"/>
                  <a:pt x="7535940" y="4142187"/>
                </a:cubicBezTo>
                <a:cubicBezTo>
                  <a:pt x="7535940" y="4142187"/>
                  <a:pt x="7535940" y="4151956"/>
                  <a:pt x="7545709" y="4151956"/>
                </a:cubicBezTo>
                <a:cubicBezTo>
                  <a:pt x="7545709" y="4151956"/>
                  <a:pt x="7545709" y="4161725"/>
                  <a:pt x="7545709" y="4161725"/>
                </a:cubicBezTo>
                <a:cubicBezTo>
                  <a:pt x="7555477" y="4161725"/>
                  <a:pt x="7555477" y="4171495"/>
                  <a:pt x="7555477" y="4171495"/>
                </a:cubicBezTo>
                <a:cubicBezTo>
                  <a:pt x="7565246" y="4171495"/>
                  <a:pt x="7565246" y="4181264"/>
                  <a:pt x="7575015" y="4191033"/>
                </a:cubicBezTo>
                <a:cubicBezTo>
                  <a:pt x="7584783" y="4200803"/>
                  <a:pt x="7594552" y="4210572"/>
                  <a:pt x="7594552" y="4210572"/>
                </a:cubicBezTo>
                <a:cubicBezTo>
                  <a:pt x="7594552" y="4210572"/>
                  <a:pt x="7604320" y="4210572"/>
                  <a:pt x="7604320" y="4210572"/>
                </a:cubicBezTo>
                <a:cubicBezTo>
                  <a:pt x="7604320" y="4210572"/>
                  <a:pt x="7604320" y="4220341"/>
                  <a:pt x="7614089" y="4220341"/>
                </a:cubicBezTo>
                <a:cubicBezTo>
                  <a:pt x="7614089" y="4230110"/>
                  <a:pt x="7623858" y="4239880"/>
                  <a:pt x="7623858" y="4239880"/>
                </a:cubicBezTo>
                <a:cubicBezTo>
                  <a:pt x="7633626" y="4249649"/>
                  <a:pt x="7633626" y="4259418"/>
                  <a:pt x="7623858" y="4249649"/>
                </a:cubicBezTo>
                <a:cubicBezTo>
                  <a:pt x="7614089" y="4249649"/>
                  <a:pt x="7614089" y="4249649"/>
                  <a:pt x="7594552" y="4230110"/>
                </a:cubicBezTo>
                <a:cubicBezTo>
                  <a:pt x="7594552" y="4230110"/>
                  <a:pt x="7584783" y="4230110"/>
                  <a:pt x="7584783" y="4220341"/>
                </a:cubicBezTo>
                <a:cubicBezTo>
                  <a:pt x="7584783" y="4220341"/>
                  <a:pt x="7575015" y="4220341"/>
                  <a:pt x="7575015" y="4220341"/>
                </a:cubicBezTo>
                <a:cubicBezTo>
                  <a:pt x="7575015" y="4210572"/>
                  <a:pt x="7575015" y="4210572"/>
                  <a:pt x="7565246" y="4200803"/>
                </a:cubicBezTo>
                <a:cubicBezTo>
                  <a:pt x="7565246" y="4200803"/>
                  <a:pt x="7555477" y="4191033"/>
                  <a:pt x="7555477" y="4191033"/>
                </a:cubicBezTo>
                <a:cubicBezTo>
                  <a:pt x="7555477" y="4191033"/>
                  <a:pt x="7555477" y="4181264"/>
                  <a:pt x="7555477" y="4181264"/>
                </a:cubicBezTo>
                <a:cubicBezTo>
                  <a:pt x="7545709" y="4171495"/>
                  <a:pt x="7506634" y="4132417"/>
                  <a:pt x="7487097" y="4112879"/>
                </a:cubicBezTo>
                <a:cubicBezTo>
                  <a:pt x="7477328" y="4103109"/>
                  <a:pt x="7467560" y="4093340"/>
                  <a:pt x="7467560" y="4083571"/>
                </a:cubicBezTo>
                <a:cubicBezTo>
                  <a:pt x="7467560" y="4083571"/>
                  <a:pt x="7457791" y="4073801"/>
                  <a:pt x="7448023" y="4064032"/>
                </a:cubicBezTo>
                <a:cubicBezTo>
                  <a:pt x="7438254" y="4054263"/>
                  <a:pt x="7428485" y="4054263"/>
                  <a:pt x="7428485" y="4044494"/>
                </a:cubicBezTo>
                <a:cubicBezTo>
                  <a:pt x="7428485" y="4044494"/>
                  <a:pt x="7428485" y="4044494"/>
                  <a:pt x="7418717" y="4034724"/>
                </a:cubicBezTo>
                <a:cubicBezTo>
                  <a:pt x="7408948" y="4034724"/>
                  <a:pt x="7399180" y="4024955"/>
                  <a:pt x="7399180" y="4015186"/>
                </a:cubicBezTo>
                <a:cubicBezTo>
                  <a:pt x="7389411" y="4005416"/>
                  <a:pt x="7379642" y="3995647"/>
                  <a:pt x="7369874" y="3985878"/>
                </a:cubicBezTo>
                <a:cubicBezTo>
                  <a:pt x="7360105" y="3976108"/>
                  <a:pt x="7350337" y="3966339"/>
                  <a:pt x="7350337" y="3966339"/>
                </a:cubicBezTo>
                <a:cubicBezTo>
                  <a:pt x="7350337" y="3966339"/>
                  <a:pt x="7340568" y="3956570"/>
                  <a:pt x="7340568" y="3956570"/>
                </a:cubicBezTo>
                <a:cubicBezTo>
                  <a:pt x="7340568" y="3956570"/>
                  <a:pt x="7330799" y="3946800"/>
                  <a:pt x="7330799" y="3946800"/>
                </a:cubicBezTo>
                <a:cubicBezTo>
                  <a:pt x="7321031" y="3937031"/>
                  <a:pt x="7262419" y="3868646"/>
                  <a:pt x="7252650" y="3868646"/>
                </a:cubicBezTo>
                <a:cubicBezTo>
                  <a:pt x="7242882" y="3858877"/>
                  <a:pt x="7233113" y="3849107"/>
                  <a:pt x="7223345" y="3839338"/>
                </a:cubicBezTo>
                <a:cubicBezTo>
                  <a:pt x="7203807" y="3819799"/>
                  <a:pt x="7194039" y="3810030"/>
                  <a:pt x="7194039" y="3819799"/>
                </a:cubicBezTo>
                <a:cubicBezTo>
                  <a:pt x="7194039" y="3819799"/>
                  <a:pt x="7184270" y="3819799"/>
                  <a:pt x="7184270" y="3810030"/>
                </a:cubicBezTo>
                <a:cubicBezTo>
                  <a:pt x="7184270" y="3810030"/>
                  <a:pt x="7184270" y="3819799"/>
                  <a:pt x="7184270" y="3819799"/>
                </a:cubicBezTo>
                <a:cubicBezTo>
                  <a:pt x="7194039" y="3829569"/>
                  <a:pt x="7194039" y="3829569"/>
                  <a:pt x="7194039" y="3839338"/>
                </a:cubicBezTo>
                <a:cubicBezTo>
                  <a:pt x="7203807" y="3849107"/>
                  <a:pt x="7203807" y="3858877"/>
                  <a:pt x="7203807" y="3858877"/>
                </a:cubicBezTo>
                <a:cubicBezTo>
                  <a:pt x="7203807" y="3858877"/>
                  <a:pt x="7184270" y="3839338"/>
                  <a:pt x="7184270" y="3829569"/>
                </a:cubicBezTo>
                <a:cubicBezTo>
                  <a:pt x="7174502" y="3829569"/>
                  <a:pt x="7154964" y="3800261"/>
                  <a:pt x="7154964" y="3800261"/>
                </a:cubicBezTo>
                <a:cubicBezTo>
                  <a:pt x="7154964" y="3800261"/>
                  <a:pt x="7145196" y="3790492"/>
                  <a:pt x="7135427" y="3780722"/>
                </a:cubicBezTo>
                <a:cubicBezTo>
                  <a:pt x="7135427" y="3780722"/>
                  <a:pt x="7115890" y="3761184"/>
                  <a:pt x="7106121" y="3751414"/>
                </a:cubicBezTo>
                <a:cubicBezTo>
                  <a:pt x="7096353" y="3741645"/>
                  <a:pt x="7086584" y="3731876"/>
                  <a:pt x="7086584" y="3722106"/>
                </a:cubicBezTo>
                <a:cubicBezTo>
                  <a:pt x="7086584" y="3722106"/>
                  <a:pt x="7076815" y="3722106"/>
                  <a:pt x="7076815" y="3722106"/>
                </a:cubicBezTo>
                <a:cubicBezTo>
                  <a:pt x="7076815" y="3712337"/>
                  <a:pt x="7067047" y="3712337"/>
                  <a:pt x="7057278" y="3702568"/>
                </a:cubicBezTo>
                <a:cubicBezTo>
                  <a:pt x="7057278" y="3702568"/>
                  <a:pt x="7047510" y="3692798"/>
                  <a:pt x="7047510" y="3692798"/>
                </a:cubicBezTo>
                <a:cubicBezTo>
                  <a:pt x="7047510" y="3692798"/>
                  <a:pt x="7047510" y="3702568"/>
                  <a:pt x="7047510" y="3702568"/>
                </a:cubicBezTo>
                <a:cubicBezTo>
                  <a:pt x="7047510" y="3702568"/>
                  <a:pt x="7037741" y="3702568"/>
                  <a:pt x="7027972" y="3692798"/>
                </a:cubicBezTo>
                <a:cubicBezTo>
                  <a:pt x="7018204" y="3683029"/>
                  <a:pt x="7018204" y="3673260"/>
                  <a:pt x="7018204" y="3673260"/>
                </a:cubicBezTo>
                <a:cubicBezTo>
                  <a:pt x="7008435" y="3673260"/>
                  <a:pt x="7008435" y="3673260"/>
                  <a:pt x="6998667" y="3663491"/>
                </a:cubicBezTo>
                <a:cubicBezTo>
                  <a:pt x="6988898" y="3653721"/>
                  <a:pt x="6969361" y="3634183"/>
                  <a:pt x="6969361" y="3634183"/>
                </a:cubicBezTo>
                <a:cubicBezTo>
                  <a:pt x="6959592" y="3634183"/>
                  <a:pt x="6969361" y="3643952"/>
                  <a:pt x="6988898" y="3653721"/>
                </a:cubicBezTo>
                <a:cubicBezTo>
                  <a:pt x="6998667" y="3663491"/>
                  <a:pt x="7008435" y="3683029"/>
                  <a:pt x="7008435" y="3692798"/>
                </a:cubicBezTo>
                <a:cubicBezTo>
                  <a:pt x="7018204" y="3692798"/>
                  <a:pt x="7018204" y="3702568"/>
                  <a:pt x="7027972" y="3702568"/>
                </a:cubicBezTo>
                <a:cubicBezTo>
                  <a:pt x="7027972" y="3702568"/>
                  <a:pt x="7027972" y="3712337"/>
                  <a:pt x="7027972" y="3712337"/>
                </a:cubicBezTo>
                <a:cubicBezTo>
                  <a:pt x="7037741" y="3712337"/>
                  <a:pt x="7037741" y="3722106"/>
                  <a:pt x="7047510" y="3722106"/>
                </a:cubicBezTo>
                <a:cubicBezTo>
                  <a:pt x="7057278" y="3731876"/>
                  <a:pt x="7057278" y="3741645"/>
                  <a:pt x="7067047" y="3741645"/>
                </a:cubicBezTo>
                <a:cubicBezTo>
                  <a:pt x="7067047" y="3741645"/>
                  <a:pt x="7067047" y="3751414"/>
                  <a:pt x="7067047" y="3751414"/>
                </a:cubicBezTo>
                <a:cubicBezTo>
                  <a:pt x="7067047" y="3751414"/>
                  <a:pt x="7067047" y="3751414"/>
                  <a:pt x="7076815" y="3751414"/>
                </a:cubicBezTo>
                <a:cubicBezTo>
                  <a:pt x="7076815" y="3751414"/>
                  <a:pt x="7076815" y="3761184"/>
                  <a:pt x="7076815" y="3761184"/>
                </a:cubicBezTo>
                <a:cubicBezTo>
                  <a:pt x="7086584" y="3761184"/>
                  <a:pt x="7086584" y="3770953"/>
                  <a:pt x="7086584" y="3770953"/>
                </a:cubicBezTo>
                <a:cubicBezTo>
                  <a:pt x="7096353" y="3770953"/>
                  <a:pt x="7106121" y="3790492"/>
                  <a:pt x="7115890" y="3790492"/>
                </a:cubicBezTo>
                <a:cubicBezTo>
                  <a:pt x="7115890" y="3800261"/>
                  <a:pt x="7125658" y="3800261"/>
                  <a:pt x="7125658" y="3800261"/>
                </a:cubicBezTo>
                <a:cubicBezTo>
                  <a:pt x="7125658" y="3800261"/>
                  <a:pt x="7125658" y="3810030"/>
                  <a:pt x="7135427" y="3810030"/>
                </a:cubicBezTo>
                <a:cubicBezTo>
                  <a:pt x="7135427" y="3810030"/>
                  <a:pt x="7135427" y="3819799"/>
                  <a:pt x="7135427" y="3819799"/>
                </a:cubicBezTo>
                <a:cubicBezTo>
                  <a:pt x="7145196" y="3819799"/>
                  <a:pt x="7203807" y="3878415"/>
                  <a:pt x="7223345" y="3897954"/>
                </a:cubicBezTo>
                <a:cubicBezTo>
                  <a:pt x="7233113" y="3917493"/>
                  <a:pt x="7242882" y="3917493"/>
                  <a:pt x="7252650" y="3927262"/>
                </a:cubicBezTo>
                <a:cubicBezTo>
                  <a:pt x="7262419" y="3937031"/>
                  <a:pt x="7272188" y="3946800"/>
                  <a:pt x="7272188" y="3946800"/>
                </a:cubicBezTo>
                <a:cubicBezTo>
                  <a:pt x="7272188" y="3956570"/>
                  <a:pt x="7291725" y="3976108"/>
                  <a:pt x="7321031" y="4005416"/>
                </a:cubicBezTo>
                <a:cubicBezTo>
                  <a:pt x="7330799" y="4015186"/>
                  <a:pt x="7360105" y="4034724"/>
                  <a:pt x="7369874" y="4054263"/>
                </a:cubicBezTo>
                <a:cubicBezTo>
                  <a:pt x="7379642" y="4064032"/>
                  <a:pt x="7399180" y="4083571"/>
                  <a:pt x="7399180" y="4083571"/>
                </a:cubicBezTo>
                <a:cubicBezTo>
                  <a:pt x="7408948" y="4083571"/>
                  <a:pt x="7408948" y="4093340"/>
                  <a:pt x="7408948" y="4093340"/>
                </a:cubicBezTo>
                <a:cubicBezTo>
                  <a:pt x="7418717" y="4103109"/>
                  <a:pt x="7448023" y="4132417"/>
                  <a:pt x="7467560" y="4151956"/>
                </a:cubicBezTo>
                <a:cubicBezTo>
                  <a:pt x="7477328" y="4151956"/>
                  <a:pt x="7487097" y="4161725"/>
                  <a:pt x="7487097" y="4171495"/>
                </a:cubicBezTo>
                <a:cubicBezTo>
                  <a:pt x="7506634" y="4191033"/>
                  <a:pt x="7535940" y="4220341"/>
                  <a:pt x="7565246" y="4230110"/>
                </a:cubicBezTo>
                <a:cubicBezTo>
                  <a:pt x="7575015" y="4249649"/>
                  <a:pt x="7575015" y="4249649"/>
                  <a:pt x="7565246" y="4239880"/>
                </a:cubicBezTo>
                <a:cubicBezTo>
                  <a:pt x="7545709" y="4230110"/>
                  <a:pt x="7526172" y="4210572"/>
                  <a:pt x="7467560" y="4161725"/>
                </a:cubicBezTo>
                <a:cubicBezTo>
                  <a:pt x="7428485" y="4122648"/>
                  <a:pt x="7379642" y="4083571"/>
                  <a:pt x="7350337" y="4044494"/>
                </a:cubicBezTo>
                <a:cubicBezTo>
                  <a:pt x="7340568" y="4024955"/>
                  <a:pt x="7321031" y="4015186"/>
                  <a:pt x="7311262" y="4005416"/>
                </a:cubicBezTo>
                <a:cubicBezTo>
                  <a:pt x="7301493" y="3995647"/>
                  <a:pt x="7281956" y="3976108"/>
                  <a:pt x="7272188" y="3966339"/>
                </a:cubicBezTo>
                <a:cubicBezTo>
                  <a:pt x="7262419" y="3946800"/>
                  <a:pt x="7242882" y="3937031"/>
                  <a:pt x="7252650" y="3946800"/>
                </a:cubicBezTo>
                <a:cubicBezTo>
                  <a:pt x="7252650" y="3956570"/>
                  <a:pt x="7262419" y="3956570"/>
                  <a:pt x="7281956" y="3985878"/>
                </a:cubicBezTo>
                <a:cubicBezTo>
                  <a:pt x="7291725" y="3995647"/>
                  <a:pt x="7301493" y="4005416"/>
                  <a:pt x="7301493" y="4005416"/>
                </a:cubicBezTo>
                <a:cubicBezTo>
                  <a:pt x="7301493" y="4015186"/>
                  <a:pt x="7301493" y="4015186"/>
                  <a:pt x="7360105" y="4064032"/>
                </a:cubicBezTo>
                <a:cubicBezTo>
                  <a:pt x="7360105" y="4073801"/>
                  <a:pt x="7369874" y="4073801"/>
                  <a:pt x="7379642" y="4083571"/>
                </a:cubicBezTo>
                <a:cubicBezTo>
                  <a:pt x="7379642" y="4093340"/>
                  <a:pt x="7389411" y="4103109"/>
                  <a:pt x="7399180" y="4103109"/>
                </a:cubicBezTo>
                <a:cubicBezTo>
                  <a:pt x="7408948" y="4112879"/>
                  <a:pt x="7457791" y="4171495"/>
                  <a:pt x="7477328" y="4191033"/>
                </a:cubicBezTo>
                <a:cubicBezTo>
                  <a:pt x="7477328" y="4191033"/>
                  <a:pt x="7487097" y="4200803"/>
                  <a:pt x="7487097" y="4200803"/>
                </a:cubicBezTo>
                <a:cubicBezTo>
                  <a:pt x="7487097" y="4210572"/>
                  <a:pt x="7496866" y="4210572"/>
                  <a:pt x="7496866" y="4220341"/>
                </a:cubicBezTo>
                <a:cubicBezTo>
                  <a:pt x="7496866" y="4220341"/>
                  <a:pt x="7506634" y="4220341"/>
                  <a:pt x="7506634" y="4230110"/>
                </a:cubicBezTo>
                <a:cubicBezTo>
                  <a:pt x="7516403" y="4230110"/>
                  <a:pt x="7516403" y="4239880"/>
                  <a:pt x="7516403" y="4239880"/>
                </a:cubicBezTo>
                <a:cubicBezTo>
                  <a:pt x="7526172" y="4239880"/>
                  <a:pt x="7526172" y="4249649"/>
                  <a:pt x="7526172" y="4249649"/>
                </a:cubicBezTo>
                <a:cubicBezTo>
                  <a:pt x="7526172" y="4249649"/>
                  <a:pt x="7526172" y="4249649"/>
                  <a:pt x="7535940" y="4259418"/>
                </a:cubicBezTo>
                <a:cubicBezTo>
                  <a:pt x="7535940" y="4259418"/>
                  <a:pt x="7545709" y="4269188"/>
                  <a:pt x="7545709" y="4269188"/>
                </a:cubicBezTo>
                <a:cubicBezTo>
                  <a:pt x="7555477" y="4278957"/>
                  <a:pt x="7565246" y="4288726"/>
                  <a:pt x="7575015" y="4298496"/>
                </a:cubicBezTo>
                <a:cubicBezTo>
                  <a:pt x="7584783" y="4308265"/>
                  <a:pt x="7594552" y="4318034"/>
                  <a:pt x="7594552" y="4318034"/>
                </a:cubicBezTo>
                <a:cubicBezTo>
                  <a:pt x="7584783" y="4318034"/>
                  <a:pt x="7545709" y="4278957"/>
                  <a:pt x="7535940" y="4269188"/>
                </a:cubicBezTo>
                <a:cubicBezTo>
                  <a:pt x="7526172" y="4259418"/>
                  <a:pt x="7526172" y="4259418"/>
                  <a:pt x="7526172" y="4259418"/>
                </a:cubicBezTo>
                <a:cubicBezTo>
                  <a:pt x="7516403" y="4259418"/>
                  <a:pt x="7516403" y="4249649"/>
                  <a:pt x="7516403" y="4249649"/>
                </a:cubicBezTo>
                <a:cubicBezTo>
                  <a:pt x="7506634" y="4239880"/>
                  <a:pt x="7506634" y="4239880"/>
                  <a:pt x="7496866" y="4230110"/>
                </a:cubicBezTo>
                <a:cubicBezTo>
                  <a:pt x="7487097" y="4230110"/>
                  <a:pt x="7487097" y="4230110"/>
                  <a:pt x="7487097" y="4220341"/>
                </a:cubicBezTo>
                <a:cubicBezTo>
                  <a:pt x="7487097" y="4220341"/>
                  <a:pt x="7487097" y="4220341"/>
                  <a:pt x="7477328" y="4210572"/>
                </a:cubicBezTo>
                <a:cubicBezTo>
                  <a:pt x="7477328" y="4210572"/>
                  <a:pt x="7477328" y="4210572"/>
                  <a:pt x="7467560" y="4200803"/>
                </a:cubicBezTo>
                <a:cubicBezTo>
                  <a:pt x="7467560" y="4200803"/>
                  <a:pt x="7457791" y="4191033"/>
                  <a:pt x="7448023" y="4181264"/>
                </a:cubicBezTo>
                <a:cubicBezTo>
                  <a:pt x="7448023" y="4181264"/>
                  <a:pt x="7438254" y="4171495"/>
                  <a:pt x="7428485" y="4161725"/>
                </a:cubicBezTo>
                <a:cubicBezTo>
                  <a:pt x="7418717" y="4142187"/>
                  <a:pt x="7408948" y="4142187"/>
                  <a:pt x="7408948" y="4142187"/>
                </a:cubicBezTo>
                <a:cubicBezTo>
                  <a:pt x="7408948" y="4142187"/>
                  <a:pt x="7399180" y="4132417"/>
                  <a:pt x="7399180" y="4132417"/>
                </a:cubicBezTo>
                <a:cubicBezTo>
                  <a:pt x="7389411" y="4122648"/>
                  <a:pt x="7379642" y="4112879"/>
                  <a:pt x="7379642" y="4112879"/>
                </a:cubicBezTo>
                <a:cubicBezTo>
                  <a:pt x="7369874" y="4103109"/>
                  <a:pt x="7360105" y="4093340"/>
                  <a:pt x="7350337" y="4083571"/>
                </a:cubicBezTo>
                <a:cubicBezTo>
                  <a:pt x="7350337" y="4083571"/>
                  <a:pt x="7340568" y="4073801"/>
                  <a:pt x="7340568" y="4073801"/>
                </a:cubicBezTo>
                <a:cubicBezTo>
                  <a:pt x="7330799" y="4064032"/>
                  <a:pt x="7330799" y="4054263"/>
                  <a:pt x="7321031" y="4054263"/>
                </a:cubicBezTo>
                <a:cubicBezTo>
                  <a:pt x="7321031" y="4044494"/>
                  <a:pt x="7311262" y="4044494"/>
                  <a:pt x="7301493" y="4034724"/>
                </a:cubicBezTo>
                <a:cubicBezTo>
                  <a:pt x="7301493" y="4034724"/>
                  <a:pt x="7281956" y="4015186"/>
                  <a:pt x="7262419" y="3995647"/>
                </a:cubicBezTo>
                <a:cubicBezTo>
                  <a:pt x="7262419" y="3985878"/>
                  <a:pt x="7252650" y="3985878"/>
                  <a:pt x="7252650" y="3985878"/>
                </a:cubicBezTo>
                <a:cubicBezTo>
                  <a:pt x="7242882" y="3976108"/>
                  <a:pt x="7233113" y="3966339"/>
                  <a:pt x="7233113" y="3966339"/>
                </a:cubicBezTo>
                <a:cubicBezTo>
                  <a:pt x="7223345" y="3956570"/>
                  <a:pt x="7213576" y="3946800"/>
                  <a:pt x="7203807" y="3937031"/>
                </a:cubicBezTo>
                <a:cubicBezTo>
                  <a:pt x="7203807" y="3937031"/>
                  <a:pt x="7194039" y="3927262"/>
                  <a:pt x="7194039" y="3927262"/>
                </a:cubicBezTo>
                <a:cubicBezTo>
                  <a:pt x="7184270" y="3917493"/>
                  <a:pt x="7174502" y="3897954"/>
                  <a:pt x="7164733" y="3897954"/>
                </a:cubicBezTo>
                <a:cubicBezTo>
                  <a:pt x="7164733" y="3897954"/>
                  <a:pt x="7164733" y="3897954"/>
                  <a:pt x="7164733" y="3888185"/>
                </a:cubicBezTo>
                <a:cubicBezTo>
                  <a:pt x="7154964" y="3888185"/>
                  <a:pt x="7154964" y="3878415"/>
                  <a:pt x="7145196" y="3878415"/>
                </a:cubicBezTo>
                <a:cubicBezTo>
                  <a:pt x="7135427" y="3868646"/>
                  <a:pt x="7125658" y="3858877"/>
                  <a:pt x="7115890" y="3849107"/>
                </a:cubicBezTo>
                <a:cubicBezTo>
                  <a:pt x="7096353" y="3829569"/>
                  <a:pt x="7086584" y="3819799"/>
                  <a:pt x="7076815" y="3810030"/>
                </a:cubicBezTo>
                <a:cubicBezTo>
                  <a:pt x="7067047" y="3810030"/>
                  <a:pt x="7057278" y="3800261"/>
                  <a:pt x="7057278" y="3800261"/>
                </a:cubicBezTo>
                <a:cubicBezTo>
                  <a:pt x="7047510" y="3790492"/>
                  <a:pt x="7037741" y="3780722"/>
                  <a:pt x="7037741" y="3780722"/>
                </a:cubicBezTo>
                <a:cubicBezTo>
                  <a:pt x="7027972" y="3770953"/>
                  <a:pt x="7027972" y="3770953"/>
                  <a:pt x="7027972" y="3780722"/>
                </a:cubicBezTo>
                <a:cubicBezTo>
                  <a:pt x="7027972" y="3780722"/>
                  <a:pt x="7037741" y="3790492"/>
                  <a:pt x="7037741" y="3790492"/>
                </a:cubicBezTo>
                <a:cubicBezTo>
                  <a:pt x="7057278" y="3800261"/>
                  <a:pt x="7057278" y="3810030"/>
                  <a:pt x="7057278" y="3810030"/>
                </a:cubicBezTo>
                <a:cubicBezTo>
                  <a:pt x="7057278" y="3819799"/>
                  <a:pt x="7057278" y="3810030"/>
                  <a:pt x="7047510" y="3810030"/>
                </a:cubicBezTo>
                <a:cubicBezTo>
                  <a:pt x="7037741" y="3800261"/>
                  <a:pt x="7018204" y="3780722"/>
                  <a:pt x="7018204" y="3780722"/>
                </a:cubicBezTo>
                <a:cubicBezTo>
                  <a:pt x="7018204" y="3780722"/>
                  <a:pt x="7018204" y="3770953"/>
                  <a:pt x="7018204" y="3770953"/>
                </a:cubicBezTo>
                <a:cubicBezTo>
                  <a:pt x="7018204" y="3770953"/>
                  <a:pt x="7008435" y="3770953"/>
                  <a:pt x="6988898" y="3751414"/>
                </a:cubicBezTo>
                <a:cubicBezTo>
                  <a:pt x="6979129" y="3741645"/>
                  <a:pt x="6979129" y="3741645"/>
                  <a:pt x="6969361" y="3731876"/>
                </a:cubicBezTo>
                <a:cubicBezTo>
                  <a:pt x="6969361" y="3731876"/>
                  <a:pt x="6959592" y="3731876"/>
                  <a:pt x="6959592" y="3731876"/>
                </a:cubicBezTo>
                <a:cubicBezTo>
                  <a:pt x="6959592" y="3722106"/>
                  <a:pt x="6959592" y="3722106"/>
                  <a:pt x="6949823" y="3722106"/>
                </a:cubicBezTo>
                <a:cubicBezTo>
                  <a:pt x="6949823" y="3722106"/>
                  <a:pt x="6940055" y="3712337"/>
                  <a:pt x="6940055" y="3702568"/>
                </a:cubicBezTo>
                <a:cubicBezTo>
                  <a:pt x="6930286" y="3702568"/>
                  <a:pt x="6930286" y="3692798"/>
                  <a:pt x="6930286" y="3692798"/>
                </a:cubicBezTo>
                <a:lnTo>
                  <a:pt x="6923774" y="3692798"/>
                </a:lnTo>
                <a:lnTo>
                  <a:pt x="6920518" y="3683029"/>
                </a:lnTo>
                <a:cubicBezTo>
                  <a:pt x="6920518" y="3683029"/>
                  <a:pt x="6918076" y="3680587"/>
                  <a:pt x="6914412" y="3678145"/>
                </a:cubicBezTo>
                <a:lnTo>
                  <a:pt x="6911285" y="3677007"/>
                </a:lnTo>
                <a:lnTo>
                  <a:pt x="6910749" y="3673260"/>
                </a:lnTo>
                <a:cubicBezTo>
                  <a:pt x="6910749" y="3673260"/>
                  <a:pt x="6900980" y="3663491"/>
                  <a:pt x="6891212" y="3653721"/>
                </a:cubicBezTo>
                <a:cubicBezTo>
                  <a:pt x="6891212" y="3663491"/>
                  <a:pt x="6900980" y="3663491"/>
                  <a:pt x="6900980" y="3673260"/>
                </a:cubicBezTo>
                <a:lnTo>
                  <a:pt x="6911285" y="3677007"/>
                </a:lnTo>
                <a:lnTo>
                  <a:pt x="6911970" y="3681808"/>
                </a:lnTo>
                <a:cubicBezTo>
                  <a:pt x="6913191" y="3683029"/>
                  <a:pt x="6915634" y="3683029"/>
                  <a:pt x="6920518" y="3683029"/>
                </a:cubicBezTo>
                <a:cubicBezTo>
                  <a:pt x="6920518" y="3683029"/>
                  <a:pt x="6920518" y="3683029"/>
                  <a:pt x="6920518" y="3692798"/>
                </a:cubicBezTo>
                <a:cubicBezTo>
                  <a:pt x="6920518" y="3692798"/>
                  <a:pt x="6920518" y="3692798"/>
                  <a:pt x="6921739" y="3692798"/>
                </a:cubicBezTo>
                <a:lnTo>
                  <a:pt x="6923774" y="3692798"/>
                </a:lnTo>
                <a:lnTo>
                  <a:pt x="6925402" y="3697683"/>
                </a:lnTo>
                <a:cubicBezTo>
                  <a:pt x="6927844" y="3702568"/>
                  <a:pt x="6930286" y="3707452"/>
                  <a:pt x="6930286" y="3712337"/>
                </a:cubicBezTo>
                <a:cubicBezTo>
                  <a:pt x="6940055" y="3712337"/>
                  <a:pt x="6949823" y="3722106"/>
                  <a:pt x="6969361" y="3741645"/>
                </a:cubicBezTo>
                <a:cubicBezTo>
                  <a:pt x="6988898" y="3761184"/>
                  <a:pt x="6998667" y="3770953"/>
                  <a:pt x="6998667" y="3770953"/>
                </a:cubicBezTo>
                <a:cubicBezTo>
                  <a:pt x="6998667" y="3780722"/>
                  <a:pt x="7008435" y="3790492"/>
                  <a:pt x="7027972" y="3800261"/>
                </a:cubicBezTo>
                <a:cubicBezTo>
                  <a:pt x="7027972" y="3810030"/>
                  <a:pt x="7037741" y="3810030"/>
                  <a:pt x="7047510" y="3829569"/>
                </a:cubicBezTo>
                <a:cubicBezTo>
                  <a:pt x="7057278" y="3829569"/>
                  <a:pt x="7057278" y="3839338"/>
                  <a:pt x="7067047" y="3839338"/>
                </a:cubicBezTo>
                <a:cubicBezTo>
                  <a:pt x="7067047" y="3849107"/>
                  <a:pt x="7076815" y="3849107"/>
                  <a:pt x="7076815" y="3858877"/>
                </a:cubicBezTo>
                <a:cubicBezTo>
                  <a:pt x="7086584" y="3868646"/>
                  <a:pt x="7086584" y="3878415"/>
                  <a:pt x="7096353" y="3878415"/>
                </a:cubicBezTo>
                <a:cubicBezTo>
                  <a:pt x="7096353" y="3878415"/>
                  <a:pt x="7106121" y="3888185"/>
                  <a:pt x="7106121" y="3888185"/>
                </a:cubicBezTo>
                <a:cubicBezTo>
                  <a:pt x="7115890" y="3897954"/>
                  <a:pt x="7115890" y="3897954"/>
                  <a:pt x="7115890" y="3907723"/>
                </a:cubicBezTo>
                <a:cubicBezTo>
                  <a:pt x="7125658" y="3907723"/>
                  <a:pt x="7125658" y="3907723"/>
                  <a:pt x="7125658" y="3907723"/>
                </a:cubicBezTo>
                <a:cubicBezTo>
                  <a:pt x="7125658" y="3917493"/>
                  <a:pt x="7135427" y="3917493"/>
                  <a:pt x="7135427" y="3917493"/>
                </a:cubicBezTo>
                <a:cubicBezTo>
                  <a:pt x="7135427" y="3927262"/>
                  <a:pt x="7145196" y="3927262"/>
                  <a:pt x="7145196" y="3927262"/>
                </a:cubicBezTo>
                <a:cubicBezTo>
                  <a:pt x="7145196" y="3937031"/>
                  <a:pt x="7154964" y="3946800"/>
                  <a:pt x="7164733" y="3956570"/>
                </a:cubicBezTo>
                <a:cubicBezTo>
                  <a:pt x="7184270" y="3966339"/>
                  <a:pt x="7194039" y="3985878"/>
                  <a:pt x="7203807" y="3985878"/>
                </a:cubicBezTo>
                <a:cubicBezTo>
                  <a:pt x="7213576" y="4005416"/>
                  <a:pt x="7242882" y="4034724"/>
                  <a:pt x="7252650" y="4044494"/>
                </a:cubicBezTo>
                <a:cubicBezTo>
                  <a:pt x="7262419" y="4054263"/>
                  <a:pt x="7272188" y="4054263"/>
                  <a:pt x="7272188" y="4064032"/>
                </a:cubicBezTo>
                <a:cubicBezTo>
                  <a:pt x="7281956" y="4073801"/>
                  <a:pt x="7321031" y="4103109"/>
                  <a:pt x="7340568" y="4132417"/>
                </a:cubicBezTo>
                <a:cubicBezTo>
                  <a:pt x="7350337" y="4132417"/>
                  <a:pt x="7350337" y="4142187"/>
                  <a:pt x="7340568" y="4142187"/>
                </a:cubicBezTo>
                <a:cubicBezTo>
                  <a:pt x="7330799" y="4142187"/>
                  <a:pt x="7340568" y="4151956"/>
                  <a:pt x="7369874" y="4181264"/>
                </a:cubicBezTo>
                <a:cubicBezTo>
                  <a:pt x="7379642" y="4191033"/>
                  <a:pt x="7379642" y="4200803"/>
                  <a:pt x="7389411" y="4200803"/>
                </a:cubicBezTo>
                <a:cubicBezTo>
                  <a:pt x="7389411" y="4200803"/>
                  <a:pt x="7389411" y="4210572"/>
                  <a:pt x="7389411" y="4210572"/>
                </a:cubicBezTo>
                <a:cubicBezTo>
                  <a:pt x="7389411" y="4210572"/>
                  <a:pt x="7369874" y="4191033"/>
                  <a:pt x="7340568" y="4161725"/>
                </a:cubicBezTo>
                <a:cubicBezTo>
                  <a:pt x="7272188" y="4093340"/>
                  <a:pt x="7252650" y="4073801"/>
                  <a:pt x="7252650" y="4064032"/>
                </a:cubicBezTo>
                <a:cubicBezTo>
                  <a:pt x="7242882" y="4064032"/>
                  <a:pt x="7242882" y="4054263"/>
                  <a:pt x="7233113" y="4054263"/>
                </a:cubicBezTo>
                <a:cubicBezTo>
                  <a:pt x="7223345" y="4044494"/>
                  <a:pt x="7223345" y="4034724"/>
                  <a:pt x="7213576" y="4034724"/>
                </a:cubicBezTo>
                <a:cubicBezTo>
                  <a:pt x="7194039" y="4015186"/>
                  <a:pt x="7164733" y="3985878"/>
                  <a:pt x="7154964" y="3966339"/>
                </a:cubicBezTo>
                <a:cubicBezTo>
                  <a:pt x="7154964" y="3966339"/>
                  <a:pt x="7145196" y="3956570"/>
                  <a:pt x="7115890" y="3937031"/>
                </a:cubicBezTo>
                <a:cubicBezTo>
                  <a:pt x="7106121" y="3927262"/>
                  <a:pt x="7096353" y="3917493"/>
                  <a:pt x="7096353" y="3917493"/>
                </a:cubicBezTo>
                <a:cubicBezTo>
                  <a:pt x="7096353" y="3907723"/>
                  <a:pt x="7086584" y="3907723"/>
                  <a:pt x="7067047" y="3888185"/>
                </a:cubicBezTo>
                <a:cubicBezTo>
                  <a:pt x="7067047" y="3888185"/>
                  <a:pt x="7057278" y="3878415"/>
                  <a:pt x="7057278" y="3878415"/>
                </a:cubicBezTo>
                <a:cubicBezTo>
                  <a:pt x="7057278" y="3878415"/>
                  <a:pt x="7047510" y="3868646"/>
                  <a:pt x="7037741" y="3868646"/>
                </a:cubicBezTo>
                <a:cubicBezTo>
                  <a:pt x="7037741" y="3868646"/>
                  <a:pt x="7047510" y="3878415"/>
                  <a:pt x="7047510" y="3888185"/>
                </a:cubicBezTo>
                <a:cubicBezTo>
                  <a:pt x="7057278" y="3888185"/>
                  <a:pt x="7115890" y="3956570"/>
                  <a:pt x="7145196" y="3985878"/>
                </a:cubicBezTo>
                <a:cubicBezTo>
                  <a:pt x="7164733" y="4005416"/>
                  <a:pt x="7194039" y="4044494"/>
                  <a:pt x="7223345" y="4064032"/>
                </a:cubicBezTo>
                <a:cubicBezTo>
                  <a:pt x="7233113" y="4073801"/>
                  <a:pt x="7242882" y="4093340"/>
                  <a:pt x="7242882" y="4093340"/>
                </a:cubicBezTo>
                <a:cubicBezTo>
                  <a:pt x="7252650" y="4093340"/>
                  <a:pt x="7252650" y="4103109"/>
                  <a:pt x="7252650" y="4103109"/>
                </a:cubicBezTo>
                <a:cubicBezTo>
                  <a:pt x="7262419" y="4112879"/>
                  <a:pt x="7272188" y="4112879"/>
                  <a:pt x="7272188" y="4122648"/>
                </a:cubicBezTo>
                <a:cubicBezTo>
                  <a:pt x="7281956" y="4132417"/>
                  <a:pt x="7291725" y="4142187"/>
                  <a:pt x="7301493" y="4151956"/>
                </a:cubicBezTo>
                <a:cubicBezTo>
                  <a:pt x="7321031" y="4161725"/>
                  <a:pt x="7311262" y="4161725"/>
                  <a:pt x="7291725" y="4151956"/>
                </a:cubicBezTo>
                <a:cubicBezTo>
                  <a:pt x="7272188" y="4132417"/>
                  <a:pt x="7262419" y="4122648"/>
                  <a:pt x="7262419" y="4122648"/>
                </a:cubicBezTo>
                <a:cubicBezTo>
                  <a:pt x="7252650" y="4112879"/>
                  <a:pt x="7242882" y="4093340"/>
                  <a:pt x="7233113" y="4093340"/>
                </a:cubicBezTo>
                <a:cubicBezTo>
                  <a:pt x="7233113" y="4093340"/>
                  <a:pt x="7233113" y="4083571"/>
                  <a:pt x="7223345" y="4083571"/>
                </a:cubicBezTo>
                <a:cubicBezTo>
                  <a:pt x="7223345" y="4073801"/>
                  <a:pt x="7213576" y="4064032"/>
                  <a:pt x="7194039" y="4054263"/>
                </a:cubicBezTo>
                <a:cubicBezTo>
                  <a:pt x="7164733" y="4015186"/>
                  <a:pt x="7135427" y="3985878"/>
                  <a:pt x="7125658" y="3976108"/>
                </a:cubicBezTo>
                <a:cubicBezTo>
                  <a:pt x="7115890" y="3966339"/>
                  <a:pt x="7115890" y="3966339"/>
                  <a:pt x="7115890" y="3966339"/>
                </a:cubicBezTo>
                <a:cubicBezTo>
                  <a:pt x="7106121" y="3956570"/>
                  <a:pt x="7106121" y="3956570"/>
                  <a:pt x="7106121" y="3956570"/>
                </a:cubicBezTo>
                <a:cubicBezTo>
                  <a:pt x="7106121" y="3956570"/>
                  <a:pt x="7106121" y="3946800"/>
                  <a:pt x="7096353" y="3946800"/>
                </a:cubicBezTo>
                <a:cubicBezTo>
                  <a:pt x="7086584" y="3937031"/>
                  <a:pt x="7067047" y="3917493"/>
                  <a:pt x="7057278" y="3897954"/>
                </a:cubicBezTo>
                <a:cubicBezTo>
                  <a:pt x="7037741" y="3888185"/>
                  <a:pt x="7018204" y="3868646"/>
                  <a:pt x="7018204" y="3868646"/>
                </a:cubicBezTo>
                <a:cubicBezTo>
                  <a:pt x="7008435" y="3858877"/>
                  <a:pt x="7008435" y="3858877"/>
                  <a:pt x="7008435" y="3849107"/>
                </a:cubicBezTo>
                <a:cubicBezTo>
                  <a:pt x="6998667" y="3849107"/>
                  <a:pt x="6998667" y="3849107"/>
                  <a:pt x="6988898" y="3839338"/>
                </a:cubicBezTo>
                <a:cubicBezTo>
                  <a:pt x="6988898" y="3839338"/>
                  <a:pt x="6988898" y="3829569"/>
                  <a:pt x="6979129" y="3829569"/>
                </a:cubicBezTo>
                <a:cubicBezTo>
                  <a:pt x="6979129" y="3829569"/>
                  <a:pt x="6979129" y="3819799"/>
                  <a:pt x="6979129" y="3819799"/>
                </a:cubicBezTo>
                <a:cubicBezTo>
                  <a:pt x="6969361" y="3819799"/>
                  <a:pt x="6959592" y="3810030"/>
                  <a:pt x="6949823" y="3800261"/>
                </a:cubicBezTo>
                <a:cubicBezTo>
                  <a:pt x="6940055" y="3790492"/>
                  <a:pt x="6930286" y="3780722"/>
                  <a:pt x="6930286" y="3770953"/>
                </a:cubicBezTo>
                <a:cubicBezTo>
                  <a:pt x="6920518" y="3770953"/>
                  <a:pt x="6910749" y="3761184"/>
                  <a:pt x="6900980" y="3751414"/>
                </a:cubicBezTo>
                <a:cubicBezTo>
                  <a:pt x="6891212" y="3741645"/>
                  <a:pt x="6891212" y="3731876"/>
                  <a:pt x="6881443" y="3731876"/>
                </a:cubicBezTo>
                <a:cubicBezTo>
                  <a:pt x="6871675" y="3722106"/>
                  <a:pt x="6871675" y="3722106"/>
                  <a:pt x="6871675" y="3722106"/>
                </a:cubicBezTo>
                <a:cubicBezTo>
                  <a:pt x="6861906" y="3712337"/>
                  <a:pt x="6852137" y="3702568"/>
                  <a:pt x="6852137" y="3702568"/>
                </a:cubicBezTo>
                <a:cubicBezTo>
                  <a:pt x="6842369" y="3692798"/>
                  <a:pt x="6842369" y="3692798"/>
                  <a:pt x="6842369" y="3692798"/>
                </a:cubicBezTo>
                <a:cubicBezTo>
                  <a:pt x="6832600" y="3683029"/>
                  <a:pt x="6832600" y="3683029"/>
                  <a:pt x="6832600" y="3683029"/>
                </a:cubicBezTo>
                <a:cubicBezTo>
                  <a:pt x="6822832" y="3683029"/>
                  <a:pt x="6822832" y="3673260"/>
                  <a:pt x="6813063" y="3663491"/>
                </a:cubicBezTo>
                <a:cubicBezTo>
                  <a:pt x="6813063" y="3663491"/>
                  <a:pt x="6803294" y="3663491"/>
                  <a:pt x="6803294" y="3653721"/>
                </a:cubicBezTo>
                <a:cubicBezTo>
                  <a:pt x="6793526" y="3653721"/>
                  <a:pt x="6783757" y="3643952"/>
                  <a:pt x="6783757" y="3643952"/>
                </a:cubicBezTo>
                <a:lnTo>
                  <a:pt x="6773988" y="3635071"/>
                </a:lnTo>
                <a:lnTo>
                  <a:pt x="6773988" y="3634183"/>
                </a:lnTo>
                <a:lnTo>
                  <a:pt x="6773012" y="3634183"/>
                </a:lnTo>
                <a:lnTo>
                  <a:pt x="6770325" y="3631740"/>
                </a:lnTo>
                <a:cubicBezTo>
                  <a:pt x="6766662" y="3629298"/>
                  <a:pt x="6764220" y="3629298"/>
                  <a:pt x="6764220" y="3634183"/>
                </a:cubicBezTo>
                <a:cubicBezTo>
                  <a:pt x="6764220" y="3634183"/>
                  <a:pt x="6764220" y="3634183"/>
                  <a:pt x="6765441" y="3634183"/>
                </a:cubicBezTo>
                <a:lnTo>
                  <a:pt x="6773012" y="3634183"/>
                </a:lnTo>
                <a:lnTo>
                  <a:pt x="6773988" y="3635071"/>
                </a:lnTo>
                <a:lnTo>
                  <a:pt x="6773988" y="3643952"/>
                </a:lnTo>
                <a:cubicBezTo>
                  <a:pt x="6773988" y="3646394"/>
                  <a:pt x="6773988" y="3648837"/>
                  <a:pt x="6773988" y="3653721"/>
                </a:cubicBezTo>
                <a:cubicBezTo>
                  <a:pt x="6773988" y="3653721"/>
                  <a:pt x="6773988" y="3663491"/>
                  <a:pt x="6773988" y="3663491"/>
                </a:cubicBezTo>
                <a:cubicBezTo>
                  <a:pt x="6773988" y="3663491"/>
                  <a:pt x="6773988" y="3663491"/>
                  <a:pt x="6773988" y="3673260"/>
                </a:cubicBezTo>
                <a:cubicBezTo>
                  <a:pt x="6783757" y="3673260"/>
                  <a:pt x="6783757" y="3673260"/>
                  <a:pt x="6783757" y="3673260"/>
                </a:cubicBezTo>
                <a:cubicBezTo>
                  <a:pt x="6793526" y="3683029"/>
                  <a:pt x="6793526" y="3692798"/>
                  <a:pt x="6803294" y="3692798"/>
                </a:cubicBezTo>
                <a:cubicBezTo>
                  <a:pt x="6803294" y="3692798"/>
                  <a:pt x="6813063" y="3702568"/>
                  <a:pt x="6813063" y="3712337"/>
                </a:cubicBezTo>
                <a:cubicBezTo>
                  <a:pt x="6822832" y="3722106"/>
                  <a:pt x="6832600" y="3731876"/>
                  <a:pt x="6842369" y="3731876"/>
                </a:cubicBezTo>
                <a:cubicBezTo>
                  <a:pt x="6842369" y="3741645"/>
                  <a:pt x="6842369" y="3741645"/>
                  <a:pt x="6842369" y="3741645"/>
                </a:cubicBezTo>
                <a:cubicBezTo>
                  <a:pt x="6842369" y="3741645"/>
                  <a:pt x="6852137" y="3751414"/>
                  <a:pt x="6852137" y="3751414"/>
                </a:cubicBezTo>
                <a:cubicBezTo>
                  <a:pt x="6861906" y="3761184"/>
                  <a:pt x="6861906" y="3761184"/>
                  <a:pt x="6871675" y="3770953"/>
                </a:cubicBezTo>
                <a:cubicBezTo>
                  <a:pt x="6871675" y="3770953"/>
                  <a:pt x="6891212" y="3790492"/>
                  <a:pt x="6891212" y="3790492"/>
                </a:cubicBezTo>
                <a:cubicBezTo>
                  <a:pt x="6891212" y="3790492"/>
                  <a:pt x="6891212" y="3800261"/>
                  <a:pt x="6900980" y="3800261"/>
                </a:cubicBezTo>
                <a:cubicBezTo>
                  <a:pt x="6910749" y="3819799"/>
                  <a:pt x="6920518" y="3829569"/>
                  <a:pt x="6930286" y="3829569"/>
                </a:cubicBezTo>
                <a:cubicBezTo>
                  <a:pt x="6930286" y="3839338"/>
                  <a:pt x="6940055" y="3839338"/>
                  <a:pt x="6940055" y="3849107"/>
                </a:cubicBezTo>
                <a:cubicBezTo>
                  <a:pt x="6940055" y="3849107"/>
                  <a:pt x="6949823" y="3849107"/>
                  <a:pt x="6949823" y="3858877"/>
                </a:cubicBezTo>
                <a:cubicBezTo>
                  <a:pt x="6949823" y="3858877"/>
                  <a:pt x="6959592" y="3868646"/>
                  <a:pt x="6959592" y="3868646"/>
                </a:cubicBezTo>
                <a:cubicBezTo>
                  <a:pt x="6959592" y="3868646"/>
                  <a:pt x="6969361" y="3868646"/>
                  <a:pt x="6969361" y="3868646"/>
                </a:cubicBezTo>
                <a:cubicBezTo>
                  <a:pt x="6969361" y="3878415"/>
                  <a:pt x="6998667" y="3907723"/>
                  <a:pt x="7008435" y="3917493"/>
                </a:cubicBezTo>
                <a:cubicBezTo>
                  <a:pt x="7018204" y="3917493"/>
                  <a:pt x="7018204" y="3927262"/>
                  <a:pt x="7018204" y="3927262"/>
                </a:cubicBezTo>
                <a:cubicBezTo>
                  <a:pt x="7027972" y="3937031"/>
                  <a:pt x="7037741" y="3946800"/>
                  <a:pt x="7037741" y="3946800"/>
                </a:cubicBezTo>
                <a:cubicBezTo>
                  <a:pt x="7047510" y="3946800"/>
                  <a:pt x="7047510" y="3956570"/>
                  <a:pt x="7057278" y="3956570"/>
                </a:cubicBezTo>
                <a:cubicBezTo>
                  <a:pt x="7057278" y="3966339"/>
                  <a:pt x="7067047" y="3976108"/>
                  <a:pt x="7067047" y="3976108"/>
                </a:cubicBezTo>
                <a:cubicBezTo>
                  <a:pt x="7106121" y="4015186"/>
                  <a:pt x="7125658" y="4034724"/>
                  <a:pt x="7115890" y="4034724"/>
                </a:cubicBezTo>
                <a:cubicBezTo>
                  <a:pt x="7115890" y="4034724"/>
                  <a:pt x="7115890" y="4034724"/>
                  <a:pt x="7106121" y="4034724"/>
                </a:cubicBezTo>
                <a:cubicBezTo>
                  <a:pt x="7106121" y="4024955"/>
                  <a:pt x="7096353" y="4015186"/>
                  <a:pt x="7096353" y="4015186"/>
                </a:cubicBezTo>
                <a:cubicBezTo>
                  <a:pt x="7086584" y="4015186"/>
                  <a:pt x="7086584" y="4005416"/>
                  <a:pt x="7086584" y="4005416"/>
                </a:cubicBezTo>
                <a:cubicBezTo>
                  <a:pt x="7086584" y="4005416"/>
                  <a:pt x="7076815" y="3995647"/>
                  <a:pt x="7067047" y="3985878"/>
                </a:cubicBezTo>
                <a:cubicBezTo>
                  <a:pt x="7057278" y="3976108"/>
                  <a:pt x="7047510" y="3966339"/>
                  <a:pt x="7047510" y="3966339"/>
                </a:cubicBezTo>
                <a:cubicBezTo>
                  <a:pt x="7037741" y="3956570"/>
                  <a:pt x="7037741" y="3956570"/>
                  <a:pt x="7027972" y="3946800"/>
                </a:cubicBezTo>
                <a:cubicBezTo>
                  <a:pt x="7018204" y="3946800"/>
                  <a:pt x="7008435" y="3937031"/>
                  <a:pt x="7008435" y="3927262"/>
                </a:cubicBezTo>
                <a:cubicBezTo>
                  <a:pt x="7008435" y="3927262"/>
                  <a:pt x="6998667" y="3917493"/>
                  <a:pt x="6988898" y="3917493"/>
                </a:cubicBezTo>
                <a:cubicBezTo>
                  <a:pt x="6988898" y="3907723"/>
                  <a:pt x="6979129" y="3897954"/>
                  <a:pt x="6969361" y="3897954"/>
                </a:cubicBezTo>
                <a:cubicBezTo>
                  <a:pt x="6969361" y="3897954"/>
                  <a:pt x="6949823" y="3888185"/>
                  <a:pt x="6949823" y="3888185"/>
                </a:cubicBezTo>
                <a:cubicBezTo>
                  <a:pt x="6949823" y="3888185"/>
                  <a:pt x="6959592" y="3888185"/>
                  <a:pt x="6959592" y="3888185"/>
                </a:cubicBezTo>
                <a:cubicBezTo>
                  <a:pt x="6959592" y="3888185"/>
                  <a:pt x="6959592" y="3888185"/>
                  <a:pt x="6949823" y="3878415"/>
                </a:cubicBezTo>
                <a:cubicBezTo>
                  <a:pt x="6949823" y="3878415"/>
                  <a:pt x="6949823" y="3878415"/>
                  <a:pt x="6949823" y="3868646"/>
                </a:cubicBezTo>
                <a:cubicBezTo>
                  <a:pt x="6940055" y="3868646"/>
                  <a:pt x="6940055" y="3868646"/>
                  <a:pt x="6940055" y="3868646"/>
                </a:cubicBezTo>
                <a:cubicBezTo>
                  <a:pt x="6940055" y="3868646"/>
                  <a:pt x="6930286" y="3858877"/>
                  <a:pt x="6930286" y="3849107"/>
                </a:cubicBezTo>
                <a:cubicBezTo>
                  <a:pt x="6920518" y="3849107"/>
                  <a:pt x="6910749" y="3839338"/>
                  <a:pt x="6910749" y="3839338"/>
                </a:cubicBezTo>
                <a:cubicBezTo>
                  <a:pt x="6910749" y="3839338"/>
                  <a:pt x="6920518" y="3849107"/>
                  <a:pt x="6920518" y="3849107"/>
                </a:cubicBezTo>
                <a:cubicBezTo>
                  <a:pt x="6920518" y="3849107"/>
                  <a:pt x="6910749" y="3849107"/>
                  <a:pt x="6910749" y="3849107"/>
                </a:cubicBezTo>
                <a:cubicBezTo>
                  <a:pt x="6910749" y="3849107"/>
                  <a:pt x="6910749" y="3849107"/>
                  <a:pt x="6900980" y="3839338"/>
                </a:cubicBezTo>
                <a:lnTo>
                  <a:pt x="6903902" y="3844451"/>
                </a:lnTo>
                <a:lnTo>
                  <a:pt x="6880222" y="3828347"/>
                </a:lnTo>
                <a:cubicBezTo>
                  <a:pt x="6874117" y="3824684"/>
                  <a:pt x="6871675" y="3824684"/>
                  <a:pt x="6871675" y="3829569"/>
                </a:cubicBezTo>
                <a:cubicBezTo>
                  <a:pt x="6871675" y="3829569"/>
                  <a:pt x="6861906" y="3829569"/>
                  <a:pt x="6861906" y="3829569"/>
                </a:cubicBezTo>
                <a:cubicBezTo>
                  <a:pt x="6861906" y="3829569"/>
                  <a:pt x="6859464" y="3827126"/>
                  <a:pt x="6855800" y="3823463"/>
                </a:cubicBezTo>
                <a:lnTo>
                  <a:pt x="6852137" y="3819799"/>
                </a:lnTo>
                <a:lnTo>
                  <a:pt x="6852137" y="3819799"/>
                </a:lnTo>
                <a:lnTo>
                  <a:pt x="6852137" y="3819799"/>
                </a:lnTo>
                <a:lnTo>
                  <a:pt x="6842369" y="3810030"/>
                </a:lnTo>
                <a:cubicBezTo>
                  <a:pt x="6842369" y="3814915"/>
                  <a:pt x="6842369" y="3817357"/>
                  <a:pt x="6843590" y="3818578"/>
                </a:cubicBezTo>
                <a:lnTo>
                  <a:pt x="6852137" y="3819799"/>
                </a:lnTo>
                <a:lnTo>
                  <a:pt x="6852137" y="3819799"/>
                </a:lnTo>
                <a:lnTo>
                  <a:pt x="6852137" y="3821020"/>
                </a:lnTo>
                <a:cubicBezTo>
                  <a:pt x="6852137" y="3822242"/>
                  <a:pt x="6852137" y="3824684"/>
                  <a:pt x="6852137" y="3829569"/>
                </a:cubicBezTo>
                <a:cubicBezTo>
                  <a:pt x="6852137" y="3829569"/>
                  <a:pt x="6861906" y="3839338"/>
                  <a:pt x="6861906" y="3839338"/>
                </a:cubicBezTo>
                <a:cubicBezTo>
                  <a:pt x="6852137" y="3839338"/>
                  <a:pt x="6842369" y="3829569"/>
                  <a:pt x="6832600" y="3819799"/>
                </a:cubicBezTo>
                <a:cubicBezTo>
                  <a:pt x="6832600" y="3819799"/>
                  <a:pt x="6813063" y="3800261"/>
                  <a:pt x="6803294" y="3790492"/>
                </a:cubicBezTo>
                <a:cubicBezTo>
                  <a:pt x="6783757" y="3780722"/>
                  <a:pt x="6764220" y="3761184"/>
                  <a:pt x="6754451" y="3751414"/>
                </a:cubicBezTo>
                <a:cubicBezTo>
                  <a:pt x="6754451" y="3741645"/>
                  <a:pt x="6734914" y="3731876"/>
                  <a:pt x="6725145" y="3722106"/>
                </a:cubicBezTo>
                <a:cubicBezTo>
                  <a:pt x="6725145" y="3712337"/>
                  <a:pt x="6715377" y="3712337"/>
                  <a:pt x="6715377" y="3712337"/>
                </a:cubicBezTo>
                <a:cubicBezTo>
                  <a:pt x="6715377" y="3712337"/>
                  <a:pt x="6705608" y="3702568"/>
                  <a:pt x="6705608" y="3702568"/>
                </a:cubicBezTo>
                <a:cubicBezTo>
                  <a:pt x="6695840" y="3692798"/>
                  <a:pt x="6686071" y="3692798"/>
                  <a:pt x="6686071" y="3683029"/>
                </a:cubicBezTo>
                <a:cubicBezTo>
                  <a:pt x="6676302" y="3673260"/>
                  <a:pt x="6676302" y="3673260"/>
                  <a:pt x="6676302" y="3673260"/>
                </a:cubicBezTo>
                <a:cubicBezTo>
                  <a:pt x="6676302" y="3663491"/>
                  <a:pt x="6666534" y="3663491"/>
                  <a:pt x="6666534" y="3663491"/>
                </a:cubicBezTo>
                <a:lnTo>
                  <a:pt x="6658026" y="3655928"/>
                </a:lnTo>
                <a:lnTo>
                  <a:pt x="6656765" y="3653721"/>
                </a:lnTo>
                <a:lnTo>
                  <a:pt x="6651181" y="3651394"/>
                </a:lnTo>
                <a:lnTo>
                  <a:pt x="6639352" y="3645085"/>
                </a:lnTo>
                <a:lnTo>
                  <a:pt x="6637094" y="3643015"/>
                </a:lnTo>
                <a:lnTo>
                  <a:pt x="6636007" y="3635404"/>
                </a:lnTo>
                <a:lnTo>
                  <a:pt x="6627459" y="3634183"/>
                </a:lnTo>
                <a:lnTo>
                  <a:pt x="6617691" y="3624413"/>
                </a:lnTo>
                <a:cubicBezTo>
                  <a:pt x="6617691" y="3624413"/>
                  <a:pt x="6617691" y="3634183"/>
                  <a:pt x="6627459" y="3634183"/>
                </a:cubicBezTo>
                <a:cubicBezTo>
                  <a:pt x="6632343" y="3639068"/>
                  <a:pt x="6634786" y="3641510"/>
                  <a:pt x="6636007" y="3643952"/>
                </a:cubicBezTo>
                <a:lnTo>
                  <a:pt x="6637228" y="3653721"/>
                </a:lnTo>
                <a:lnTo>
                  <a:pt x="6633565" y="3650058"/>
                </a:lnTo>
                <a:cubicBezTo>
                  <a:pt x="6629901" y="3646394"/>
                  <a:pt x="6627459" y="3643952"/>
                  <a:pt x="6627459" y="3643952"/>
                </a:cubicBezTo>
                <a:cubicBezTo>
                  <a:pt x="6617691" y="3634183"/>
                  <a:pt x="6598153" y="3624413"/>
                  <a:pt x="6588385" y="3614644"/>
                </a:cubicBezTo>
                <a:cubicBezTo>
                  <a:pt x="6588385" y="3614644"/>
                  <a:pt x="6598153" y="3624413"/>
                  <a:pt x="6598153" y="3624413"/>
                </a:cubicBezTo>
                <a:cubicBezTo>
                  <a:pt x="6607922" y="3634183"/>
                  <a:pt x="6607922" y="3634183"/>
                  <a:pt x="6617691" y="3643952"/>
                </a:cubicBezTo>
                <a:cubicBezTo>
                  <a:pt x="6617691" y="3643952"/>
                  <a:pt x="6627459" y="3653721"/>
                  <a:pt x="6637228" y="3663491"/>
                </a:cubicBezTo>
                <a:cubicBezTo>
                  <a:pt x="6646997" y="3673260"/>
                  <a:pt x="6656765" y="3683029"/>
                  <a:pt x="6656765" y="3683029"/>
                </a:cubicBezTo>
                <a:cubicBezTo>
                  <a:pt x="6676302" y="3692798"/>
                  <a:pt x="6695840" y="3712337"/>
                  <a:pt x="6695840" y="3722106"/>
                </a:cubicBezTo>
                <a:cubicBezTo>
                  <a:pt x="6705608" y="3722106"/>
                  <a:pt x="6705608" y="3722106"/>
                  <a:pt x="6705608" y="3731876"/>
                </a:cubicBezTo>
                <a:cubicBezTo>
                  <a:pt x="6715377" y="3731876"/>
                  <a:pt x="6715377" y="3731876"/>
                  <a:pt x="6715377" y="3731876"/>
                </a:cubicBezTo>
                <a:cubicBezTo>
                  <a:pt x="6715377" y="3731876"/>
                  <a:pt x="6715377" y="3741645"/>
                  <a:pt x="6715377" y="3741645"/>
                </a:cubicBezTo>
                <a:cubicBezTo>
                  <a:pt x="6725145" y="3741645"/>
                  <a:pt x="6725145" y="3741645"/>
                  <a:pt x="6725145" y="3751414"/>
                </a:cubicBezTo>
                <a:cubicBezTo>
                  <a:pt x="6734914" y="3751414"/>
                  <a:pt x="6744683" y="3761184"/>
                  <a:pt x="6754451" y="3770953"/>
                </a:cubicBezTo>
                <a:cubicBezTo>
                  <a:pt x="6773988" y="3780722"/>
                  <a:pt x="6773988" y="3790492"/>
                  <a:pt x="6773988" y="3790492"/>
                </a:cubicBezTo>
                <a:cubicBezTo>
                  <a:pt x="6764220" y="3790492"/>
                  <a:pt x="6773988" y="3790492"/>
                  <a:pt x="6773988" y="3800261"/>
                </a:cubicBezTo>
                <a:cubicBezTo>
                  <a:pt x="6783757" y="3800261"/>
                  <a:pt x="6783757" y="3810030"/>
                  <a:pt x="6783757" y="3810030"/>
                </a:cubicBezTo>
                <a:cubicBezTo>
                  <a:pt x="6803294" y="3819799"/>
                  <a:pt x="6822832" y="3839338"/>
                  <a:pt x="6822832" y="3849107"/>
                </a:cubicBezTo>
                <a:cubicBezTo>
                  <a:pt x="6832600" y="3858877"/>
                  <a:pt x="6852137" y="3878415"/>
                  <a:pt x="6861906" y="3878415"/>
                </a:cubicBezTo>
                <a:cubicBezTo>
                  <a:pt x="6861906" y="3878415"/>
                  <a:pt x="6871675" y="3888185"/>
                  <a:pt x="6871675" y="3897954"/>
                </a:cubicBezTo>
                <a:cubicBezTo>
                  <a:pt x="6881443" y="3907723"/>
                  <a:pt x="6881443" y="3907723"/>
                  <a:pt x="6881443" y="3907723"/>
                </a:cubicBezTo>
                <a:cubicBezTo>
                  <a:pt x="6871675" y="3907723"/>
                  <a:pt x="6871675" y="3907723"/>
                  <a:pt x="6871675" y="3907723"/>
                </a:cubicBezTo>
                <a:cubicBezTo>
                  <a:pt x="6871675" y="3907723"/>
                  <a:pt x="6871675" y="3897954"/>
                  <a:pt x="6861906" y="3897954"/>
                </a:cubicBezTo>
                <a:cubicBezTo>
                  <a:pt x="6861906" y="3897954"/>
                  <a:pt x="6852137" y="3888185"/>
                  <a:pt x="6852137" y="3878415"/>
                </a:cubicBezTo>
                <a:cubicBezTo>
                  <a:pt x="6822832" y="3858877"/>
                  <a:pt x="6803294" y="3839338"/>
                  <a:pt x="6773988" y="3810030"/>
                </a:cubicBezTo>
                <a:cubicBezTo>
                  <a:pt x="6754451" y="3790492"/>
                  <a:pt x="6754451" y="3790492"/>
                  <a:pt x="6754451" y="3790492"/>
                </a:cubicBezTo>
                <a:cubicBezTo>
                  <a:pt x="6725145" y="3780722"/>
                  <a:pt x="6725145" y="3780722"/>
                  <a:pt x="6725145" y="3780722"/>
                </a:cubicBezTo>
                <a:cubicBezTo>
                  <a:pt x="6725145" y="3770953"/>
                  <a:pt x="6715377" y="3770953"/>
                  <a:pt x="6705608" y="3770953"/>
                </a:cubicBezTo>
                <a:cubicBezTo>
                  <a:pt x="6705608" y="3770953"/>
                  <a:pt x="6705608" y="3770953"/>
                  <a:pt x="6695840" y="3770953"/>
                </a:cubicBezTo>
                <a:cubicBezTo>
                  <a:pt x="6695840" y="3770953"/>
                  <a:pt x="6695840" y="3761184"/>
                  <a:pt x="6686071" y="3761184"/>
                </a:cubicBezTo>
                <a:cubicBezTo>
                  <a:pt x="6676302" y="3751414"/>
                  <a:pt x="6676302" y="3751414"/>
                  <a:pt x="6676302" y="3751414"/>
                </a:cubicBezTo>
                <a:cubicBezTo>
                  <a:pt x="6686071" y="3751414"/>
                  <a:pt x="6686071" y="3751414"/>
                  <a:pt x="6686071" y="3751414"/>
                </a:cubicBezTo>
                <a:cubicBezTo>
                  <a:pt x="6695840" y="3751414"/>
                  <a:pt x="6695840" y="3751414"/>
                  <a:pt x="6695840" y="3751414"/>
                </a:cubicBezTo>
                <a:cubicBezTo>
                  <a:pt x="6705608" y="3761184"/>
                  <a:pt x="6715377" y="3770953"/>
                  <a:pt x="6725145" y="3770953"/>
                </a:cubicBezTo>
                <a:cubicBezTo>
                  <a:pt x="6725145" y="3761184"/>
                  <a:pt x="6725145" y="3761184"/>
                  <a:pt x="6725145" y="3761184"/>
                </a:cubicBezTo>
                <a:cubicBezTo>
                  <a:pt x="6705608" y="3751414"/>
                  <a:pt x="6686071" y="3731876"/>
                  <a:pt x="6676302" y="3722106"/>
                </a:cubicBezTo>
                <a:cubicBezTo>
                  <a:pt x="6676302" y="3722106"/>
                  <a:pt x="6676302" y="3722106"/>
                  <a:pt x="6666534" y="3722106"/>
                </a:cubicBezTo>
                <a:cubicBezTo>
                  <a:pt x="6666534" y="3712337"/>
                  <a:pt x="6666534" y="3712337"/>
                  <a:pt x="6666534" y="3712337"/>
                </a:cubicBezTo>
                <a:cubicBezTo>
                  <a:pt x="6666534" y="3722106"/>
                  <a:pt x="6646997" y="3702568"/>
                  <a:pt x="6637228" y="3702568"/>
                </a:cubicBezTo>
                <a:cubicBezTo>
                  <a:pt x="6637228" y="3702568"/>
                  <a:pt x="6637228" y="3692798"/>
                  <a:pt x="6627459" y="3692798"/>
                </a:cubicBezTo>
                <a:cubicBezTo>
                  <a:pt x="6627459" y="3683029"/>
                  <a:pt x="6617691" y="3683029"/>
                  <a:pt x="6617691" y="3683029"/>
                </a:cubicBezTo>
                <a:cubicBezTo>
                  <a:pt x="6617691" y="3692798"/>
                  <a:pt x="6617691" y="3692798"/>
                  <a:pt x="6617691" y="3692798"/>
                </a:cubicBezTo>
                <a:cubicBezTo>
                  <a:pt x="6617691" y="3692798"/>
                  <a:pt x="6617691" y="3692798"/>
                  <a:pt x="6607922" y="3692798"/>
                </a:cubicBezTo>
                <a:cubicBezTo>
                  <a:pt x="6607922" y="3692798"/>
                  <a:pt x="6607922" y="3683029"/>
                  <a:pt x="6598153" y="3683029"/>
                </a:cubicBezTo>
                <a:cubicBezTo>
                  <a:pt x="6588385" y="3673260"/>
                  <a:pt x="6588385" y="3673260"/>
                  <a:pt x="6588385" y="3683029"/>
                </a:cubicBezTo>
                <a:cubicBezTo>
                  <a:pt x="6588385" y="3683029"/>
                  <a:pt x="6588385" y="3683029"/>
                  <a:pt x="6578616" y="3673260"/>
                </a:cubicBezTo>
                <a:cubicBezTo>
                  <a:pt x="6568848" y="3663491"/>
                  <a:pt x="6549310" y="3653721"/>
                  <a:pt x="6549310" y="3653721"/>
                </a:cubicBezTo>
                <a:cubicBezTo>
                  <a:pt x="6549310" y="3653721"/>
                  <a:pt x="6529773" y="3634183"/>
                  <a:pt x="6500467" y="3614644"/>
                </a:cubicBezTo>
                <a:cubicBezTo>
                  <a:pt x="6490699" y="3604875"/>
                  <a:pt x="6490699" y="3604875"/>
                  <a:pt x="6490699" y="3604875"/>
                </a:cubicBezTo>
                <a:cubicBezTo>
                  <a:pt x="6490699" y="3614644"/>
                  <a:pt x="6500467" y="3614644"/>
                  <a:pt x="6500467" y="3614644"/>
                </a:cubicBezTo>
                <a:cubicBezTo>
                  <a:pt x="6500467" y="3614644"/>
                  <a:pt x="6510236" y="3624413"/>
                  <a:pt x="6510236" y="3624413"/>
                </a:cubicBezTo>
                <a:cubicBezTo>
                  <a:pt x="6520005" y="3624413"/>
                  <a:pt x="6520005" y="3634183"/>
                  <a:pt x="6520005" y="3634183"/>
                </a:cubicBezTo>
                <a:cubicBezTo>
                  <a:pt x="6520005" y="3634183"/>
                  <a:pt x="6520005" y="3634183"/>
                  <a:pt x="6529773" y="3643952"/>
                </a:cubicBezTo>
                <a:cubicBezTo>
                  <a:pt x="6549310" y="3663491"/>
                  <a:pt x="6559079" y="3673260"/>
                  <a:pt x="6568848" y="3683029"/>
                </a:cubicBezTo>
                <a:cubicBezTo>
                  <a:pt x="6573732" y="3687914"/>
                  <a:pt x="6578616" y="3692798"/>
                  <a:pt x="6583501" y="3696462"/>
                </a:cubicBezTo>
                <a:lnTo>
                  <a:pt x="6591873" y="3699951"/>
                </a:lnTo>
                <a:lnTo>
                  <a:pt x="6588385" y="3702568"/>
                </a:lnTo>
                <a:cubicBezTo>
                  <a:pt x="6588385" y="3702568"/>
                  <a:pt x="6588385" y="3702568"/>
                  <a:pt x="6598153" y="3702568"/>
                </a:cubicBezTo>
                <a:cubicBezTo>
                  <a:pt x="6607922" y="3712337"/>
                  <a:pt x="6607922" y="3712337"/>
                  <a:pt x="6607922" y="3722106"/>
                </a:cubicBezTo>
                <a:cubicBezTo>
                  <a:pt x="6607922" y="3722106"/>
                  <a:pt x="6617691" y="3731876"/>
                  <a:pt x="6637228" y="3741645"/>
                </a:cubicBezTo>
                <a:cubicBezTo>
                  <a:pt x="6666534" y="3761184"/>
                  <a:pt x="6676302" y="3770953"/>
                  <a:pt x="6676302" y="3780722"/>
                </a:cubicBezTo>
                <a:cubicBezTo>
                  <a:pt x="6676302" y="3780722"/>
                  <a:pt x="6686071" y="3780722"/>
                  <a:pt x="6686071" y="3790492"/>
                </a:cubicBezTo>
                <a:cubicBezTo>
                  <a:pt x="6695840" y="3790492"/>
                  <a:pt x="6695840" y="3790492"/>
                  <a:pt x="6695840" y="3800261"/>
                </a:cubicBezTo>
                <a:cubicBezTo>
                  <a:pt x="6695840" y="3800261"/>
                  <a:pt x="6705608" y="3810030"/>
                  <a:pt x="6725145" y="3819799"/>
                </a:cubicBezTo>
                <a:cubicBezTo>
                  <a:pt x="6734914" y="3829569"/>
                  <a:pt x="6773988" y="3868646"/>
                  <a:pt x="6773988" y="3868646"/>
                </a:cubicBezTo>
                <a:cubicBezTo>
                  <a:pt x="6773988" y="3868646"/>
                  <a:pt x="6783757" y="3878415"/>
                  <a:pt x="6783757" y="3878415"/>
                </a:cubicBezTo>
                <a:cubicBezTo>
                  <a:pt x="6773988" y="3878415"/>
                  <a:pt x="6773988" y="3878415"/>
                  <a:pt x="6764220" y="3868646"/>
                </a:cubicBezTo>
                <a:cubicBezTo>
                  <a:pt x="6764220" y="3868646"/>
                  <a:pt x="6764220" y="3868646"/>
                  <a:pt x="6754451" y="3868646"/>
                </a:cubicBezTo>
                <a:cubicBezTo>
                  <a:pt x="6754451" y="3858877"/>
                  <a:pt x="6744683" y="3858877"/>
                  <a:pt x="6744683" y="3858877"/>
                </a:cubicBezTo>
                <a:cubicBezTo>
                  <a:pt x="6744683" y="3849107"/>
                  <a:pt x="6705608" y="3810030"/>
                  <a:pt x="6695840" y="3810030"/>
                </a:cubicBezTo>
                <a:cubicBezTo>
                  <a:pt x="6695840" y="3800261"/>
                  <a:pt x="6686071" y="3790492"/>
                  <a:pt x="6656765" y="3761184"/>
                </a:cubicBezTo>
                <a:cubicBezTo>
                  <a:pt x="6642112" y="3753857"/>
                  <a:pt x="6632954" y="3752025"/>
                  <a:pt x="6612806" y="3735081"/>
                </a:cubicBezTo>
                <a:lnTo>
                  <a:pt x="6588389" y="3712341"/>
                </a:lnTo>
                <a:lnTo>
                  <a:pt x="6568848" y="3692798"/>
                </a:lnTo>
                <a:cubicBezTo>
                  <a:pt x="6578616" y="3702568"/>
                  <a:pt x="6578616" y="3702568"/>
                  <a:pt x="6588385" y="3712337"/>
                </a:cubicBezTo>
                <a:lnTo>
                  <a:pt x="6588389" y="3712341"/>
                </a:lnTo>
                <a:lnTo>
                  <a:pt x="6598153" y="3722106"/>
                </a:lnTo>
                <a:cubicBezTo>
                  <a:pt x="6598153" y="3731876"/>
                  <a:pt x="6617691" y="3751414"/>
                  <a:pt x="6627459" y="3751414"/>
                </a:cubicBezTo>
                <a:cubicBezTo>
                  <a:pt x="6627459" y="3751414"/>
                  <a:pt x="6627459" y="3751414"/>
                  <a:pt x="6627459" y="3761184"/>
                </a:cubicBezTo>
                <a:cubicBezTo>
                  <a:pt x="6627459" y="3761184"/>
                  <a:pt x="6629901" y="3763626"/>
                  <a:pt x="6632343" y="3767290"/>
                </a:cubicBezTo>
                <a:lnTo>
                  <a:pt x="6634016" y="3771890"/>
                </a:lnTo>
                <a:lnTo>
                  <a:pt x="6627459" y="3770953"/>
                </a:lnTo>
                <a:cubicBezTo>
                  <a:pt x="6627459" y="3770953"/>
                  <a:pt x="6617691" y="3761184"/>
                  <a:pt x="6617691" y="3761184"/>
                </a:cubicBezTo>
                <a:cubicBezTo>
                  <a:pt x="6617691" y="3761184"/>
                  <a:pt x="6617691" y="3761184"/>
                  <a:pt x="6617691" y="3751414"/>
                </a:cubicBezTo>
                <a:cubicBezTo>
                  <a:pt x="6617691" y="3761184"/>
                  <a:pt x="6607922" y="3761184"/>
                  <a:pt x="6607922" y="3751414"/>
                </a:cubicBezTo>
                <a:cubicBezTo>
                  <a:pt x="6598153" y="3751414"/>
                  <a:pt x="6598153" y="3761184"/>
                  <a:pt x="6607922" y="3761184"/>
                </a:cubicBezTo>
                <a:cubicBezTo>
                  <a:pt x="6617691" y="3770953"/>
                  <a:pt x="6617691" y="3770953"/>
                  <a:pt x="6627459" y="3780722"/>
                </a:cubicBezTo>
                <a:cubicBezTo>
                  <a:pt x="6627459" y="3780722"/>
                  <a:pt x="6637228" y="3780722"/>
                  <a:pt x="6637228" y="3790492"/>
                </a:cubicBezTo>
                <a:cubicBezTo>
                  <a:pt x="6637228" y="3790492"/>
                  <a:pt x="6646997" y="3800261"/>
                  <a:pt x="6646997" y="3800261"/>
                </a:cubicBezTo>
                <a:cubicBezTo>
                  <a:pt x="6656765" y="3810030"/>
                  <a:pt x="6666534" y="3819799"/>
                  <a:pt x="6666534" y="3819799"/>
                </a:cubicBezTo>
                <a:cubicBezTo>
                  <a:pt x="6676302" y="3819799"/>
                  <a:pt x="6686071" y="3829569"/>
                  <a:pt x="6686071" y="3839338"/>
                </a:cubicBezTo>
                <a:cubicBezTo>
                  <a:pt x="6686071" y="3839338"/>
                  <a:pt x="6695840" y="3858877"/>
                  <a:pt x="6705608" y="3849107"/>
                </a:cubicBezTo>
                <a:cubicBezTo>
                  <a:pt x="6705608" y="3849107"/>
                  <a:pt x="6705608" y="3849107"/>
                  <a:pt x="6715377" y="3858877"/>
                </a:cubicBezTo>
                <a:cubicBezTo>
                  <a:pt x="6715377" y="3858877"/>
                  <a:pt x="6715377" y="3858877"/>
                  <a:pt x="6705608" y="3858877"/>
                </a:cubicBezTo>
                <a:cubicBezTo>
                  <a:pt x="6715377" y="3868646"/>
                  <a:pt x="6715377" y="3868646"/>
                  <a:pt x="6715377" y="3868646"/>
                </a:cubicBezTo>
                <a:cubicBezTo>
                  <a:pt x="6715377" y="3868646"/>
                  <a:pt x="6725145" y="3868646"/>
                  <a:pt x="6725145" y="3868646"/>
                </a:cubicBezTo>
                <a:cubicBezTo>
                  <a:pt x="6725145" y="3868646"/>
                  <a:pt x="6734914" y="3868646"/>
                  <a:pt x="6734914" y="3878415"/>
                </a:cubicBezTo>
                <a:cubicBezTo>
                  <a:pt x="6734914" y="3878415"/>
                  <a:pt x="6734914" y="3878415"/>
                  <a:pt x="6736135" y="3878415"/>
                </a:cubicBezTo>
                <a:lnTo>
                  <a:pt x="6739799" y="3878415"/>
                </a:lnTo>
                <a:cubicBezTo>
                  <a:pt x="6742241" y="3878415"/>
                  <a:pt x="6744683" y="3878415"/>
                  <a:pt x="6744683" y="3878415"/>
                </a:cubicBezTo>
                <a:cubicBezTo>
                  <a:pt x="6744683" y="3888185"/>
                  <a:pt x="6754451" y="3888185"/>
                  <a:pt x="6754451" y="3897954"/>
                </a:cubicBezTo>
                <a:cubicBezTo>
                  <a:pt x="6754451" y="3907723"/>
                  <a:pt x="6754451" y="3907723"/>
                  <a:pt x="6764220" y="3907723"/>
                </a:cubicBezTo>
                <a:cubicBezTo>
                  <a:pt x="6764220" y="3907723"/>
                  <a:pt x="6773988" y="3917493"/>
                  <a:pt x="6773988" y="3917493"/>
                </a:cubicBezTo>
                <a:cubicBezTo>
                  <a:pt x="6783757" y="3927262"/>
                  <a:pt x="6793526" y="3937031"/>
                  <a:pt x="6793526" y="3937031"/>
                </a:cubicBezTo>
                <a:cubicBezTo>
                  <a:pt x="6803294" y="3946800"/>
                  <a:pt x="6803294" y="3946800"/>
                  <a:pt x="6803294" y="3946800"/>
                </a:cubicBezTo>
                <a:cubicBezTo>
                  <a:pt x="6803294" y="3946800"/>
                  <a:pt x="6813063" y="3956570"/>
                  <a:pt x="6813063" y="3956570"/>
                </a:cubicBezTo>
                <a:cubicBezTo>
                  <a:pt x="6822832" y="3966339"/>
                  <a:pt x="6822832" y="3966339"/>
                  <a:pt x="6832600" y="3976108"/>
                </a:cubicBezTo>
                <a:cubicBezTo>
                  <a:pt x="6822832" y="3976108"/>
                  <a:pt x="6822832" y="3976108"/>
                  <a:pt x="6822832" y="3976108"/>
                </a:cubicBezTo>
                <a:cubicBezTo>
                  <a:pt x="6822832" y="3976108"/>
                  <a:pt x="6822832" y="3966339"/>
                  <a:pt x="6813063" y="3966339"/>
                </a:cubicBezTo>
                <a:cubicBezTo>
                  <a:pt x="6813063" y="3966339"/>
                  <a:pt x="6803294" y="3956570"/>
                  <a:pt x="6803294" y="3956570"/>
                </a:cubicBezTo>
                <a:cubicBezTo>
                  <a:pt x="6803294" y="3956570"/>
                  <a:pt x="6803294" y="3956570"/>
                  <a:pt x="6793526" y="3946800"/>
                </a:cubicBezTo>
                <a:cubicBezTo>
                  <a:pt x="6793526" y="3946800"/>
                  <a:pt x="6793526" y="3946800"/>
                  <a:pt x="6783757" y="3937031"/>
                </a:cubicBezTo>
                <a:cubicBezTo>
                  <a:pt x="6783757" y="3937031"/>
                  <a:pt x="6773988" y="3927262"/>
                  <a:pt x="6764220" y="3927262"/>
                </a:cubicBezTo>
                <a:cubicBezTo>
                  <a:pt x="6764220" y="3917493"/>
                  <a:pt x="6754451" y="3907723"/>
                  <a:pt x="6754451" y="3907723"/>
                </a:cubicBezTo>
                <a:cubicBezTo>
                  <a:pt x="6754451" y="3907723"/>
                  <a:pt x="6744683" y="3907723"/>
                  <a:pt x="6744683" y="3897954"/>
                </a:cubicBezTo>
                <a:cubicBezTo>
                  <a:pt x="6734914" y="3888185"/>
                  <a:pt x="6734914" y="3888185"/>
                  <a:pt x="6734914" y="3888185"/>
                </a:cubicBezTo>
                <a:cubicBezTo>
                  <a:pt x="6734914" y="3888185"/>
                  <a:pt x="6725145" y="3888185"/>
                  <a:pt x="6725145" y="3888185"/>
                </a:cubicBezTo>
                <a:cubicBezTo>
                  <a:pt x="6725145" y="3888185"/>
                  <a:pt x="6686071" y="3858877"/>
                  <a:pt x="6676302" y="3849107"/>
                </a:cubicBezTo>
                <a:cubicBezTo>
                  <a:pt x="6676302" y="3849107"/>
                  <a:pt x="6666534" y="3839338"/>
                  <a:pt x="6656765" y="3829569"/>
                </a:cubicBezTo>
                <a:cubicBezTo>
                  <a:pt x="6656765" y="3819799"/>
                  <a:pt x="6637228" y="3810030"/>
                  <a:pt x="6637228" y="3810030"/>
                </a:cubicBezTo>
                <a:cubicBezTo>
                  <a:pt x="6627459" y="3800261"/>
                  <a:pt x="6617691" y="3800261"/>
                  <a:pt x="6617691" y="3790492"/>
                </a:cubicBezTo>
                <a:cubicBezTo>
                  <a:pt x="6617691" y="3790492"/>
                  <a:pt x="6598153" y="3770953"/>
                  <a:pt x="6588385" y="3761184"/>
                </a:cubicBezTo>
                <a:cubicBezTo>
                  <a:pt x="6568848" y="3751414"/>
                  <a:pt x="6559079" y="3731876"/>
                  <a:pt x="6549310" y="3731876"/>
                </a:cubicBezTo>
                <a:cubicBezTo>
                  <a:pt x="6549310" y="3731876"/>
                  <a:pt x="6529773" y="3712337"/>
                  <a:pt x="6520005" y="3702568"/>
                </a:cubicBezTo>
                <a:cubicBezTo>
                  <a:pt x="6510236" y="3702568"/>
                  <a:pt x="6510236" y="3702568"/>
                  <a:pt x="6510236" y="3702568"/>
                </a:cubicBezTo>
                <a:cubicBezTo>
                  <a:pt x="6505352" y="3697683"/>
                  <a:pt x="6500467" y="3692798"/>
                  <a:pt x="6494362" y="3687914"/>
                </a:cubicBezTo>
                <a:lnTo>
                  <a:pt x="6477713" y="3677398"/>
                </a:lnTo>
                <a:lnTo>
                  <a:pt x="6476046" y="3674481"/>
                </a:lnTo>
                <a:cubicBezTo>
                  <a:pt x="6473604" y="3673260"/>
                  <a:pt x="6471162" y="3673260"/>
                  <a:pt x="6471162" y="3673260"/>
                </a:cubicBezTo>
                <a:lnTo>
                  <a:pt x="6477713" y="3677398"/>
                </a:lnTo>
                <a:lnTo>
                  <a:pt x="6480930" y="3683029"/>
                </a:lnTo>
                <a:cubicBezTo>
                  <a:pt x="6490699" y="3683029"/>
                  <a:pt x="6500467" y="3692798"/>
                  <a:pt x="6500467" y="3702568"/>
                </a:cubicBezTo>
                <a:cubicBezTo>
                  <a:pt x="6510236" y="3712337"/>
                  <a:pt x="6520005" y="3712337"/>
                  <a:pt x="6520005" y="3722106"/>
                </a:cubicBezTo>
                <a:cubicBezTo>
                  <a:pt x="6529773" y="3722106"/>
                  <a:pt x="6529773" y="3731876"/>
                  <a:pt x="6529773" y="3731876"/>
                </a:cubicBezTo>
                <a:cubicBezTo>
                  <a:pt x="6539542" y="3731876"/>
                  <a:pt x="6539542" y="3741645"/>
                  <a:pt x="6539542" y="3741645"/>
                </a:cubicBezTo>
                <a:cubicBezTo>
                  <a:pt x="6539542" y="3741645"/>
                  <a:pt x="6539542" y="3741645"/>
                  <a:pt x="6549310" y="3741645"/>
                </a:cubicBezTo>
                <a:cubicBezTo>
                  <a:pt x="6549310" y="3741645"/>
                  <a:pt x="6549310" y="3751414"/>
                  <a:pt x="6559079" y="3761184"/>
                </a:cubicBezTo>
                <a:cubicBezTo>
                  <a:pt x="6559079" y="3761184"/>
                  <a:pt x="6568848" y="3770953"/>
                  <a:pt x="6578616" y="3770953"/>
                </a:cubicBezTo>
                <a:cubicBezTo>
                  <a:pt x="6578616" y="3770953"/>
                  <a:pt x="6588385" y="3780722"/>
                  <a:pt x="6598153" y="3790492"/>
                </a:cubicBezTo>
                <a:cubicBezTo>
                  <a:pt x="6607922" y="3800261"/>
                  <a:pt x="6617691" y="3819799"/>
                  <a:pt x="6617691" y="3819799"/>
                </a:cubicBezTo>
                <a:cubicBezTo>
                  <a:pt x="6627459" y="3819799"/>
                  <a:pt x="6627459" y="3829569"/>
                  <a:pt x="6637228" y="3829569"/>
                </a:cubicBezTo>
                <a:cubicBezTo>
                  <a:pt x="6637228" y="3839338"/>
                  <a:pt x="6637228" y="3839338"/>
                  <a:pt x="6637228" y="3839338"/>
                </a:cubicBezTo>
                <a:cubicBezTo>
                  <a:pt x="6646997" y="3849107"/>
                  <a:pt x="6666534" y="3868646"/>
                  <a:pt x="6666534" y="3868646"/>
                </a:cubicBezTo>
                <a:cubicBezTo>
                  <a:pt x="6666534" y="3868646"/>
                  <a:pt x="6666534" y="3868646"/>
                  <a:pt x="6676302" y="3878415"/>
                </a:cubicBezTo>
                <a:cubicBezTo>
                  <a:pt x="6676302" y="3888185"/>
                  <a:pt x="6686071" y="3888185"/>
                  <a:pt x="6695840" y="3897954"/>
                </a:cubicBezTo>
                <a:cubicBezTo>
                  <a:pt x="6705608" y="3907723"/>
                  <a:pt x="6705608" y="3907723"/>
                  <a:pt x="6705608" y="3907723"/>
                </a:cubicBezTo>
                <a:cubicBezTo>
                  <a:pt x="6715377" y="3917493"/>
                  <a:pt x="6715377" y="3917493"/>
                  <a:pt x="6715377" y="3917493"/>
                </a:cubicBezTo>
                <a:cubicBezTo>
                  <a:pt x="6715377" y="3922378"/>
                  <a:pt x="6715377" y="3924820"/>
                  <a:pt x="6715377" y="3924820"/>
                </a:cubicBezTo>
                <a:lnTo>
                  <a:pt x="6715377" y="3926041"/>
                </a:lnTo>
                <a:cubicBezTo>
                  <a:pt x="6715377" y="3927262"/>
                  <a:pt x="6715377" y="3927262"/>
                  <a:pt x="6715377" y="3927262"/>
                </a:cubicBezTo>
                <a:cubicBezTo>
                  <a:pt x="6725145" y="3937031"/>
                  <a:pt x="6725145" y="3937031"/>
                  <a:pt x="6725145" y="3937031"/>
                </a:cubicBezTo>
                <a:cubicBezTo>
                  <a:pt x="6725145" y="3946800"/>
                  <a:pt x="6734914" y="3956570"/>
                  <a:pt x="6744683" y="3956570"/>
                </a:cubicBezTo>
                <a:cubicBezTo>
                  <a:pt x="6754451" y="3966339"/>
                  <a:pt x="6764220" y="3976108"/>
                  <a:pt x="6764220" y="3985878"/>
                </a:cubicBezTo>
                <a:cubicBezTo>
                  <a:pt x="6764220" y="3985878"/>
                  <a:pt x="6754451" y="3985878"/>
                  <a:pt x="6754451" y="3976108"/>
                </a:cubicBezTo>
                <a:cubicBezTo>
                  <a:pt x="6754451" y="3976108"/>
                  <a:pt x="6744683" y="3966339"/>
                  <a:pt x="6734914" y="3966339"/>
                </a:cubicBezTo>
                <a:cubicBezTo>
                  <a:pt x="6734914" y="3966339"/>
                  <a:pt x="6725145" y="3956570"/>
                  <a:pt x="6725145" y="3956570"/>
                </a:cubicBezTo>
                <a:cubicBezTo>
                  <a:pt x="6715377" y="3946800"/>
                  <a:pt x="6715377" y="3946800"/>
                  <a:pt x="6715377" y="3946800"/>
                </a:cubicBezTo>
                <a:cubicBezTo>
                  <a:pt x="6705608" y="3946800"/>
                  <a:pt x="6705608" y="3937031"/>
                  <a:pt x="6705608" y="3937031"/>
                </a:cubicBezTo>
                <a:cubicBezTo>
                  <a:pt x="6715377" y="3937031"/>
                  <a:pt x="6705608" y="3927262"/>
                  <a:pt x="6695840" y="3917493"/>
                </a:cubicBezTo>
                <a:cubicBezTo>
                  <a:pt x="6695840" y="3917493"/>
                  <a:pt x="6686071" y="3907723"/>
                  <a:pt x="6676302" y="3897954"/>
                </a:cubicBezTo>
                <a:cubicBezTo>
                  <a:pt x="6666534" y="3878415"/>
                  <a:pt x="6646997" y="3868646"/>
                  <a:pt x="6646997" y="3868646"/>
                </a:cubicBezTo>
                <a:cubicBezTo>
                  <a:pt x="6646997" y="3868646"/>
                  <a:pt x="6646997" y="3878415"/>
                  <a:pt x="6646997" y="3878415"/>
                </a:cubicBezTo>
                <a:cubicBezTo>
                  <a:pt x="6656765" y="3878415"/>
                  <a:pt x="6656765" y="3888185"/>
                  <a:pt x="6666534" y="3888185"/>
                </a:cubicBezTo>
                <a:cubicBezTo>
                  <a:pt x="6666534" y="3897954"/>
                  <a:pt x="6666534" y="3897954"/>
                  <a:pt x="6676302" y="3907723"/>
                </a:cubicBezTo>
                <a:cubicBezTo>
                  <a:pt x="6676302" y="3907723"/>
                  <a:pt x="6686071" y="3907723"/>
                  <a:pt x="6676302" y="3917493"/>
                </a:cubicBezTo>
                <a:cubicBezTo>
                  <a:pt x="6676302" y="3917493"/>
                  <a:pt x="6666534" y="3907723"/>
                  <a:pt x="6656765" y="3897954"/>
                </a:cubicBezTo>
                <a:cubicBezTo>
                  <a:pt x="6646997" y="3878415"/>
                  <a:pt x="6627459" y="3868646"/>
                  <a:pt x="6627459" y="3868646"/>
                </a:cubicBezTo>
                <a:cubicBezTo>
                  <a:pt x="6637228" y="3878415"/>
                  <a:pt x="6646997" y="3888185"/>
                  <a:pt x="6646997" y="3888185"/>
                </a:cubicBezTo>
                <a:cubicBezTo>
                  <a:pt x="6646997" y="3888185"/>
                  <a:pt x="6656765" y="3897954"/>
                  <a:pt x="6656765" y="3897954"/>
                </a:cubicBezTo>
                <a:cubicBezTo>
                  <a:pt x="6656765" y="3897954"/>
                  <a:pt x="6686071" y="3927262"/>
                  <a:pt x="6695840" y="3937031"/>
                </a:cubicBezTo>
                <a:cubicBezTo>
                  <a:pt x="6705608" y="3946800"/>
                  <a:pt x="6705608" y="3946800"/>
                  <a:pt x="6695840" y="3946800"/>
                </a:cubicBezTo>
                <a:cubicBezTo>
                  <a:pt x="6725145" y="3976108"/>
                  <a:pt x="6744683" y="3995647"/>
                  <a:pt x="6754451" y="4005416"/>
                </a:cubicBezTo>
                <a:cubicBezTo>
                  <a:pt x="6764220" y="4015186"/>
                  <a:pt x="6773988" y="4024955"/>
                  <a:pt x="6773988" y="4024955"/>
                </a:cubicBezTo>
                <a:cubicBezTo>
                  <a:pt x="6773988" y="4024955"/>
                  <a:pt x="6793526" y="4054263"/>
                  <a:pt x="6803294" y="4054263"/>
                </a:cubicBezTo>
                <a:cubicBezTo>
                  <a:pt x="6803294" y="4054263"/>
                  <a:pt x="6803294" y="4054263"/>
                  <a:pt x="6793526" y="4054263"/>
                </a:cubicBezTo>
                <a:cubicBezTo>
                  <a:pt x="6783757" y="4054263"/>
                  <a:pt x="6783757" y="4044494"/>
                  <a:pt x="6783757" y="4044494"/>
                </a:cubicBezTo>
                <a:cubicBezTo>
                  <a:pt x="6783757" y="4044494"/>
                  <a:pt x="6773988" y="4044494"/>
                  <a:pt x="6773988" y="4044494"/>
                </a:cubicBezTo>
                <a:cubicBezTo>
                  <a:pt x="6764220" y="4034724"/>
                  <a:pt x="6764220" y="4034724"/>
                  <a:pt x="6773988" y="4034724"/>
                </a:cubicBezTo>
                <a:cubicBezTo>
                  <a:pt x="6773988" y="4034724"/>
                  <a:pt x="6773988" y="4034724"/>
                  <a:pt x="6764220" y="4024955"/>
                </a:cubicBezTo>
                <a:cubicBezTo>
                  <a:pt x="6754451" y="4015186"/>
                  <a:pt x="6744683" y="4005416"/>
                  <a:pt x="6744683" y="4005416"/>
                </a:cubicBezTo>
                <a:cubicBezTo>
                  <a:pt x="6734914" y="3995647"/>
                  <a:pt x="6725145" y="3985878"/>
                  <a:pt x="6715377" y="3976108"/>
                </a:cubicBezTo>
                <a:cubicBezTo>
                  <a:pt x="6715377" y="3966339"/>
                  <a:pt x="6705608" y="3966339"/>
                  <a:pt x="6705608" y="3956570"/>
                </a:cubicBezTo>
                <a:cubicBezTo>
                  <a:pt x="6695840" y="3956570"/>
                  <a:pt x="6695840" y="3956570"/>
                  <a:pt x="6695840" y="3956570"/>
                </a:cubicBezTo>
                <a:cubicBezTo>
                  <a:pt x="6695840" y="3956570"/>
                  <a:pt x="6686071" y="3956570"/>
                  <a:pt x="6676302" y="3946800"/>
                </a:cubicBezTo>
                <a:cubicBezTo>
                  <a:pt x="6676302" y="3946800"/>
                  <a:pt x="6666534" y="3937031"/>
                  <a:pt x="6666534" y="3927262"/>
                </a:cubicBezTo>
                <a:cubicBezTo>
                  <a:pt x="6656765" y="3927262"/>
                  <a:pt x="6656765" y="3917493"/>
                  <a:pt x="6646997" y="3917493"/>
                </a:cubicBezTo>
                <a:cubicBezTo>
                  <a:pt x="6646997" y="3907723"/>
                  <a:pt x="6646997" y="3907723"/>
                  <a:pt x="6646997" y="3907723"/>
                </a:cubicBezTo>
                <a:cubicBezTo>
                  <a:pt x="6646997" y="3907723"/>
                  <a:pt x="6637228" y="3907723"/>
                  <a:pt x="6637228" y="3907723"/>
                </a:cubicBezTo>
                <a:cubicBezTo>
                  <a:pt x="6627459" y="3897954"/>
                  <a:pt x="6627459" y="3897954"/>
                  <a:pt x="6627459" y="3897954"/>
                </a:cubicBezTo>
                <a:cubicBezTo>
                  <a:pt x="6627459" y="3897954"/>
                  <a:pt x="6617691" y="3888185"/>
                  <a:pt x="6617691" y="3878415"/>
                </a:cubicBezTo>
                <a:cubicBezTo>
                  <a:pt x="6607922" y="3868646"/>
                  <a:pt x="6598153" y="3868646"/>
                  <a:pt x="6588385" y="3858877"/>
                </a:cubicBezTo>
                <a:cubicBezTo>
                  <a:pt x="6588385" y="3849107"/>
                  <a:pt x="6588385" y="3849107"/>
                  <a:pt x="6578616" y="3849107"/>
                </a:cubicBezTo>
                <a:cubicBezTo>
                  <a:pt x="6568848" y="3849107"/>
                  <a:pt x="6568848" y="3839338"/>
                  <a:pt x="6559079" y="3839338"/>
                </a:cubicBezTo>
                <a:cubicBezTo>
                  <a:pt x="6559079" y="3829569"/>
                  <a:pt x="6549310" y="3829569"/>
                  <a:pt x="6549310" y="3829569"/>
                </a:cubicBezTo>
                <a:cubicBezTo>
                  <a:pt x="6549310" y="3829569"/>
                  <a:pt x="6559079" y="3839338"/>
                  <a:pt x="6559079" y="3839338"/>
                </a:cubicBezTo>
                <a:cubicBezTo>
                  <a:pt x="6568848" y="3849107"/>
                  <a:pt x="6568848" y="3849107"/>
                  <a:pt x="6568848" y="3849107"/>
                </a:cubicBezTo>
                <a:cubicBezTo>
                  <a:pt x="6578616" y="3858877"/>
                  <a:pt x="6588385" y="3868646"/>
                  <a:pt x="6598153" y="3878415"/>
                </a:cubicBezTo>
                <a:cubicBezTo>
                  <a:pt x="6627459" y="3897954"/>
                  <a:pt x="6627459" y="3897954"/>
                  <a:pt x="6637228" y="3907723"/>
                </a:cubicBezTo>
                <a:cubicBezTo>
                  <a:pt x="6637228" y="3917493"/>
                  <a:pt x="6646997" y="3917493"/>
                  <a:pt x="6656765" y="3927262"/>
                </a:cubicBezTo>
                <a:cubicBezTo>
                  <a:pt x="6656765" y="3937031"/>
                  <a:pt x="6666534" y="3946800"/>
                  <a:pt x="6676302" y="3946800"/>
                </a:cubicBezTo>
                <a:cubicBezTo>
                  <a:pt x="6676302" y="3956570"/>
                  <a:pt x="6686071" y="3966339"/>
                  <a:pt x="6686071" y="3966339"/>
                </a:cubicBezTo>
                <a:cubicBezTo>
                  <a:pt x="6686071" y="3966339"/>
                  <a:pt x="6676302" y="3956570"/>
                  <a:pt x="6666534" y="3956570"/>
                </a:cubicBezTo>
                <a:cubicBezTo>
                  <a:pt x="6656765" y="3937031"/>
                  <a:pt x="6637228" y="3917493"/>
                  <a:pt x="6637228" y="3917493"/>
                </a:cubicBezTo>
                <a:cubicBezTo>
                  <a:pt x="6637228" y="3917493"/>
                  <a:pt x="6634786" y="3917493"/>
                  <a:pt x="6632343" y="3917493"/>
                </a:cubicBezTo>
                <a:lnTo>
                  <a:pt x="6627460" y="3917493"/>
                </a:lnTo>
                <a:lnTo>
                  <a:pt x="6627459" y="3917492"/>
                </a:lnTo>
                <a:lnTo>
                  <a:pt x="6627459" y="3908944"/>
                </a:lnTo>
                <a:cubicBezTo>
                  <a:pt x="6627459" y="3907723"/>
                  <a:pt x="6627459" y="3907723"/>
                  <a:pt x="6627459" y="3907723"/>
                </a:cubicBezTo>
                <a:cubicBezTo>
                  <a:pt x="6617691" y="3907723"/>
                  <a:pt x="6617691" y="3907723"/>
                  <a:pt x="6617691" y="3897954"/>
                </a:cubicBezTo>
                <a:cubicBezTo>
                  <a:pt x="6617691" y="3897954"/>
                  <a:pt x="6607922" y="3897954"/>
                  <a:pt x="6607922" y="3897954"/>
                </a:cubicBezTo>
                <a:cubicBezTo>
                  <a:pt x="6607922" y="3897954"/>
                  <a:pt x="6607922" y="3897954"/>
                  <a:pt x="6624407" y="3914440"/>
                </a:cubicBezTo>
                <a:lnTo>
                  <a:pt x="6627459" y="3917492"/>
                </a:lnTo>
                <a:lnTo>
                  <a:pt x="6627459" y="3917493"/>
                </a:lnTo>
                <a:lnTo>
                  <a:pt x="6627460" y="3917493"/>
                </a:lnTo>
                <a:lnTo>
                  <a:pt x="6646997" y="3937031"/>
                </a:lnTo>
                <a:cubicBezTo>
                  <a:pt x="6666534" y="3956570"/>
                  <a:pt x="6676302" y="3966339"/>
                  <a:pt x="6676302" y="3966339"/>
                </a:cubicBezTo>
                <a:cubicBezTo>
                  <a:pt x="6695840" y="3995647"/>
                  <a:pt x="6725145" y="4015186"/>
                  <a:pt x="6725145" y="4015186"/>
                </a:cubicBezTo>
                <a:cubicBezTo>
                  <a:pt x="6725145" y="4015186"/>
                  <a:pt x="6725145" y="4015186"/>
                  <a:pt x="6715377" y="4015186"/>
                </a:cubicBezTo>
                <a:cubicBezTo>
                  <a:pt x="6725145" y="4015186"/>
                  <a:pt x="6725145" y="4024955"/>
                  <a:pt x="6725145" y="4024955"/>
                </a:cubicBezTo>
                <a:cubicBezTo>
                  <a:pt x="6734914" y="4024955"/>
                  <a:pt x="6744683" y="4034724"/>
                  <a:pt x="6734914" y="4034724"/>
                </a:cubicBezTo>
                <a:cubicBezTo>
                  <a:pt x="6734914" y="4034724"/>
                  <a:pt x="6734914" y="4034724"/>
                  <a:pt x="6744683" y="4044494"/>
                </a:cubicBezTo>
                <a:cubicBezTo>
                  <a:pt x="6744683" y="4044494"/>
                  <a:pt x="6754451" y="4064032"/>
                  <a:pt x="6764220" y="4064032"/>
                </a:cubicBezTo>
                <a:cubicBezTo>
                  <a:pt x="6793526" y="4093340"/>
                  <a:pt x="6803294" y="4103109"/>
                  <a:pt x="6803294" y="4103109"/>
                </a:cubicBezTo>
                <a:cubicBezTo>
                  <a:pt x="6803294" y="4112879"/>
                  <a:pt x="6803294" y="4112879"/>
                  <a:pt x="6813063" y="4122648"/>
                </a:cubicBezTo>
                <a:cubicBezTo>
                  <a:pt x="6813063" y="4132417"/>
                  <a:pt x="6822832" y="4142187"/>
                  <a:pt x="6822832" y="4142187"/>
                </a:cubicBezTo>
                <a:cubicBezTo>
                  <a:pt x="6832600" y="4142187"/>
                  <a:pt x="6832600" y="4151956"/>
                  <a:pt x="6842369" y="4151956"/>
                </a:cubicBezTo>
                <a:cubicBezTo>
                  <a:pt x="6842369" y="4161725"/>
                  <a:pt x="6842369" y="4161725"/>
                  <a:pt x="6842369" y="4161725"/>
                </a:cubicBezTo>
                <a:cubicBezTo>
                  <a:pt x="6842369" y="4161725"/>
                  <a:pt x="6842369" y="4171495"/>
                  <a:pt x="6842369" y="4171495"/>
                </a:cubicBezTo>
                <a:cubicBezTo>
                  <a:pt x="6852137" y="4171495"/>
                  <a:pt x="6852137" y="4181264"/>
                  <a:pt x="6861906" y="4181264"/>
                </a:cubicBezTo>
                <a:cubicBezTo>
                  <a:pt x="6861906" y="4191033"/>
                  <a:pt x="6871675" y="4200803"/>
                  <a:pt x="6871675" y="4200803"/>
                </a:cubicBezTo>
                <a:cubicBezTo>
                  <a:pt x="6871675" y="4200803"/>
                  <a:pt x="6871675" y="4200803"/>
                  <a:pt x="6881443" y="4210572"/>
                </a:cubicBezTo>
                <a:cubicBezTo>
                  <a:pt x="6881443" y="4210572"/>
                  <a:pt x="6881443" y="4210572"/>
                  <a:pt x="6891212" y="4220341"/>
                </a:cubicBezTo>
                <a:cubicBezTo>
                  <a:pt x="6891212" y="4230110"/>
                  <a:pt x="6881443" y="4220341"/>
                  <a:pt x="6871675" y="4210572"/>
                </a:cubicBezTo>
                <a:cubicBezTo>
                  <a:pt x="6866790" y="4205687"/>
                  <a:pt x="6859464" y="4198360"/>
                  <a:pt x="6853358" y="4192255"/>
                </a:cubicBezTo>
                <a:lnTo>
                  <a:pt x="6852137" y="4191033"/>
                </a:lnTo>
                <a:lnTo>
                  <a:pt x="6852137" y="4191033"/>
                </a:lnTo>
                <a:lnTo>
                  <a:pt x="6852137" y="4191033"/>
                </a:lnTo>
                <a:lnTo>
                  <a:pt x="6842369" y="4181264"/>
                </a:lnTo>
                <a:cubicBezTo>
                  <a:pt x="6842369" y="4181264"/>
                  <a:pt x="6842369" y="4183707"/>
                  <a:pt x="6843590" y="4186149"/>
                </a:cubicBezTo>
                <a:lnTo>
                  <a:pt x="6852137" y="4191033"/>
                </a:lnTo>
                <a:lnTo>
                  <a:pt x="6852137" y="4191033"/>
                </a:lnTo>
                <a:lnTo>
                  <a:pt x="6852137" y="4195918"/>
                </a:lnTo>
                <a:cubicBezTo>
                  <a:pt x="6852137" y="4198360"/>
                  <a:pt x="6852137" y="4200803"/>
                  <a:pt x="6852137" y="4200803"/>
                </a:cubicBezTo>
                <a:cubicBezTo>
                  <a:pt x="6852137" y="4200803"/>
                  <a:pt x="6852137" y="4210572"/>
                  <a:pt x="6852137" y="4210572"/>
                </a:cubicBezTo>
                <a:cubicBezTo>
                  <a:pt x="6852137" y="4210572"/>
                  <a:pt x="6861906" y="4210572"/>
                  <a:pt x="6861906" y="4210572"/>
                </a:cubicBezTo>
                <a:cubicBezTo>
                  <a:pt x="6861906" y="4220341"/>
                  <a:pt x="6910749" y="4269188"/>
                  <a:pt x="6920518" y="4278957"/>
                </a:cubicBezTo>
                <a:cubicBezTo>
                  <a:pt x="6920518" y="4288726"/>
                  <a:pt x="6920518" y="4288726"/>
                  <a:pt x="6920518" y="4288726"/>
                </a:cubicBezTo>
                <a:cubicBezTo>
                  <a:pt x="6920518" y="4298496"/>
                  <a:pt x="6930286" y="4308265"/>
                  <a:pt x="6940055" y="4308265"/>
                </a:cubicBezTo>
                <a:cubicBezTo>
                  <a:pt x="6940055" y="4308265"/>
                  <a:pt x="6940055" y="4318034"/>
                  <a:pt x="6949823" y="4318034"/>
                </a:cubicBezTo>
                <a:cubicBezTo>
                  <a:pt x="6959592" y="4327804"/>
                  <a:pt x="6959592" y="4327804"/>
                  <a:pt x="6949823" y="4327804"/>
                </a:cubicBezTo>
                <a:cubicBezTo>
                  <a:pt x="6940055" y="4327804"/>
                  <a:pt x="6949823" y="4337573"/>
                  <a:pt x="6969361" y="4347342"/>
                </a:cubicBezTo>
                <a:cubicBezTo>
                  <a:pt x="6979129" y="4357111"/>
                  <a:pt x="6979129" y="4366881"/>
                  <a:pt x="6998667" y="4386419"/>
                </a:cubicBezTo>
                <a:cubicBezTo>
                  <a:pt x="6998667" y="4396189"/>
                  <a:pt x="7008435" y="4405958"/>
                  <a:pt x="7008435" y="4405958"/>
                </a:cubicBezTo>
                <a:cubicBezTo>
                  <a:pt x="7008435" y="4405958"/>
                  <a:pt x="6998667" y="4405958"/>
                  <a:pt x="6998667" y="4405958"/>
                </a:cubicBezTo>
                <a:cubicBezTo>
                  <a:pt x="6998667" y="4396189"/>
                  <a:pt x="6998667" y="4396189"/>
                  <a:pt x="6998667" y="4396189"/>
                </a:cubicBezTo>
                <a:cubicBezTo>
                  <a:pt x="6988898" y="4396189"/>
                  <a:pt x="6969361" y="4366881"/>
                  <a:pt x="6949823" y="4337573"/>
                </a:cubicBezTo>
                <a:cubicBezTo>
                  <a:pt x="6940055" y="4327804"/>
                  <a:pt x="6930286" y="4318034"/>
                  <a:pt x="6920518" y="4308265"/>
                </a:cubicBezTo>
                <a:cubicBezTo>
                  <a:pt x="6910749" y="4298496"/>
                  <a:pt x="6891212" y="4278957"/>
                  <a:pt x="6891212" y="4269188"/>
                </a:cubicBezTo>
                <a:cubicBezTo>
                  <a:pt x="6881443" y="4269188"/>
                  <a:pt x="6881443" y="4259418"/>
                  <a:pt x="6871675" y="4259418"/>
                </a:cubicBezTo>
                <a:cubicBezTo>
                  <a:pt x="6871675" y="4249649"/>
                  <a:pt x="6861906" y="4239880"/>
                  <a:pt x="6852137" y="4239880"/>
                </a:cubicBezTo>
                <a:cubicBezTo>
                  <a:pt x="6852137" y="4230110"/>
                  <a:pt x="6842369" y="4230110"/>
                  <a:pt x="6842369" y="4220341"/>
                </a:cubicBezTo>
                <a:cubicBezTo>
                  <a:pt x="6842369" y="4220341"/>
                  <a:pt x="6832600" y="4210572"/>
                  <a:pt x="6832600" y="4220341"/>
                </a:cubicBezTo>
                <a:cubicBezTo>
                  <a:pt x="6842369" y="4230110"/>
                  <a:pt x="6842369" y="4230110"/>
                  <a:pt x="6842369" y="4230110"/>
                </a:cubicBezTo>
                <a:cubicBezTo>
                  <a:pt x="6842369" y="4230110"/>
                  <a:pt x="6842369" y="4239880"/>
                  <a:pt x="6842369" y="4239880"/>
                </a:cubicBezTo>
                <a:cubicBezTo>
                  <a:pt x="6852137" y="4249649"/>
                  <a:pt x="6852137" y="4249649"/>
                  <a:pt x="6852137" y="4259418"/>
                </a:cubicBezTo>
                <a:cubicBezTo>
                  <a:pt x="6861906" y="4259418"/>
                  <a:pt x="6861906" y="4269188"/>
                  <a:pt x="6861906" y="4269188"/>
                </a:cubicBezTo>
                <a:cubicBezTo>
                  <a:pt x="6871675" y="4269188"/>
                  <a:pt x="6871675" y="4269188"/>
                  <a:pt x="6871675" y="4269188"/>
                </a:cubicBezTo>
                <a:cubicBezTo>
                  <a:pt x="6881443" y="4278957"/>
                  <a:pt x="6891212" y="4298496"/>
                  <a:pt x="6900980" y="4308265"/>
                </a:cubicBezTo>
                <a:cubicBezTo>
                  <a:pt x="6910749" y="4318034"/>
                  <a:pt x="6930286" y="4337573"/>
                  <a:pt x="6930286" y="4337573"/>
                </a:cubicBezTo>
                <a:cubicBezTo>
                  <a:pt x="6930286" y="4337573"/>
                  <a:pt x="6930286" y="4337573"/>
                  <a:pt x="6930286" y="4347342"/>
                </a:cubicBezTo>
                <a:cubicBezTo>
                  <a:pt x="6940055" y="4347342"/>
                  <a:pt x="6940055" y="4357111"/>
                  <a:pt x="6949823" y="4357111"/>
                </a:cubicBezTo>
                <a:cubicBezTo>
                  <a:pt x="6959592" y="4366881"/>
                  <a:pt x="6969361" y="4386419"/>
                  <a:pt x="6979129" y="4396189"/>
                </a:cubicBezTo>
                <a:cubicBezTo>
                  <a:pt x="7008435" y="4425497"/>
                  <a:pt x="7027972" y="4454805"/>
                  <a:pt x="7018204" y="4454805"/>
                </a:cubicBezTo>
                <a:cubicBezTo>
                  <a:pt x="7018204" y="4454805"/>
                  <a:pt x="7018204" y="4445035"/>
                  <a:pt x="7008435" y="4445035"/>
                </a:cubicBezTo>
                <a:cubicBezTo>
                  <a:pt x="7008435" y="4435266"/>
                  <a:pt x="6998667" y="4435266"/>
                  <a:pt x="6998667" y="4425497"/>
                </a:cubicBezTo>
                <a:cubicBezTo>
                  <a:pt x="6998667" y="4425497"/>
                  <a:pt x="6988898" y="4425497"/>
                  <a:pt x="6988898" y="4415727"/>
                </a:cubicBezTo>
                <a:cubicBezTo>
                  <a:pt x="6969361" y="4396189"/>
                  <a:pt x="6959592" y="4386419"/>
                  <a:pt x="6959592" y="4376650"/>
                </a:cubicBezTo>
                <a:cubicBezTo>
                  <a:pt x="6949823" y="4376650"/>
                  <a:pt x="6930286" y="4347342"/>
                  <a:pt x="6920518" y="4347342"/>
                </a:cubicBezTo>
                <a:cubicBezTo>
                  <a:pt x="6920518" y="4337573"/>
                  <a:pt x="6920518" y="4337573"/>
                  <a:pt x="6910749" y="4337573"/>
                </a:cubicBezTo>
                <a:cubicBezTo>
                  <a:pt x="6910749" y="4337573"/>
                  <a:pt x="6910749" y="4337573"/>
                  <a:pt x="6900980" y="4337573"/>
                </a:cubicBezTo>
                <a:cubicBezTo>
                  <a:pt x="6891212" y="4327804"/>
                  <a:pt x="6891212" y="4318034"/>
                  <a:pt x="6900980" y="4327804"/>
                </a:cubicBezTo>
                <a:cubicBezTo>
                  <a:pt x="6900980" y="4327804"/>
                  <a:pt x="6891212" y="4308265"/>
                  <a:pt x="6881443" y="4298496"/>
                </a:cubicBezTo>
                <a:cubicBezTo>
                  <a:pt x="6871675" y="4298496"/>
                  <a:pt x="6852137" y="4269188"/>
                  <a:pt x="6842369" y="4259418"/>
                </a:cubicBezTo>
                <a:cubicBezTo>
                  <a:pt x="6842369" y="4259418"/>
                  <a:pt x="6832600" y="4249649"/>
                  <a:pt x="6832600" y="4249649"/>
                </a:cubicBezTo>
                <a:cubicBezTo>
                  <a:pt x="6822832" y="4249649"/>
                  <a:pt x="6822832" y="4239880"/>
                  <a:pt x="6813063" y="4230110"/>
                </a:cubicBezTo>
                <a:cubicBezTo>
                  <a:pt x="6793526" y="4210572"/>
                  <a:pt x="6764220" y="4191033"/>
                  <a:pt x="6764220" y="4181264"/>
                </a:cubicBezTo>
                <a:cubicBezTo>
                  <a:pt x="6764220" y="4181264"/>
                  <a:pt x="6744683" y="4171495"/>
                  <a:pt x="6734914" y="4151956"/>
                </a:cubicBezTo>
                <a:cubicBezTo>
                  <a:pt x="6725145" y="4142187"/>
                  <a:pt x="6715377" y="4132417"/>
                  <a:pt x="6715377" y="4132417"/>
                </a:cubicBezTo>
                <a:cubicBezTo>
                  <a:pt x="6715377" y="4122648"/>
                  <a:pt x="6705608" y="4122648"/>
                  <a:pt x="6705608" y="4122648"/>
                </a:cubicBezTo>
                <a:cubicBezTo>
                  <a:pt x="6695840" y="4122648"/>
                  <a:pt x="6695840" y="4112879"/>
                  <a:pt x="6695840" y="4112879"/>
                </a:cubicBezTo>
                <a:cubicBezTo>
                  <a:pt x="6695840" y="4112879"/>
                  <a:pt x="6686071" y="4103109"/>
                  <a:pt x="6686071" y="4103109"/>
                </a:cubicBezTo>
                <a:cubicBezTo>
                  <a:pt x="6676302" y="4103109"/>
                  <a:pt x="6676302" y="4093340"/>
                  <a:pt x="6666534" y="4083571"/>
                </a:cubicBezTo>
                <a:cubicBezTo>
                  <a:pt x="6656765" y="4073801"/>
                  <a:pt x="6656765" y="4073801"/>
                  <a:pt x="6646997" y="4064032"/>
                </a:cubicBezTo>
                <a:cubicBezTo>
                  <a:pt x="6646997" y="4064032"/>
                  <a:pt x="6646997" y="4064032"/>
                  <a:pt x="6637228" y="4054263"/>
                </a:cubicBezTo>
                <a:cubicBezTo>
                  <a:pt x="6637228" y="4054263"/>
                  <a:pt x="6627459" y="4054263"/>
                  <a:pt x="6627459" y="4044494"/>
                </a:cubicBezTo>
                <a:cubicBezTo>
                  <a:pt x="6617691" y="4034724"/>
                  <a:pt x="6617691" y="4024955"/>
                  <a:pt x="6607922" y="4024955"/>
                </a:cubicBezTo>
                <a:cubicBezTo>
                  <a:pt x="6607922" y="4024955"/>
                  <a:pt x="6578616" y="4005416"/>
                  <a:pt x="6559079" y="3976108"/>
                </a:cubicBezTo>
                <a:cubicBezTo>
                  <a:pt x="6559079" y="3976108"/>
                  <a:pt x="6549310" y="3966339"/>
                  <a:pt x="6539542" y="3966339"/>
                </a:cubicBezTo>
                <a:cubicBezTo>
                  <a:pt x="6539542" y="3956570"/>
                  <a:pt x="6529773" y="3946800"/>
                  <a:pt x="6529773" y="3946800"/>
                </a:cubicBezTo>
                <a:cubicBezTo>
                  <a:pt x="6520005" y="3937031"/>
                  <a:pt x="6510236" y="3937031"/>
                  <a:pt x="6510236" y="3927262"/>
                </a:cubicBezTo>
                <a:cubicBezTo>
                  <a:pt x="6500467" y="3927262"/>
                  <a:pt x="6480930" y="3907723"/>
                  <a:pt x="6480930" y="3907723"/>
                </a:cubicBezTo>
                <a:cubicBezTo>
                  <a:pt x="6471162" y="3897954"/>
                  <a:pt x="6471162" y="3897954"/>
                  <a:pt x="6461393" y="3888185"/>
                </a:cubicBezTo>
                <a:cubicBezTo>
                  <a:pt x="6461393" y="3888185"/>
                  <a:pt x="6451624" y="3878415"/>
                  <a:pt x="6451624" y="3878415"/>
                </a:cubicBezTo>
                <a:cubicBezTo>
                  <a:pt x="6451624" y="3878415"/>
                  <a:pt x="6441856" y="3878415"/>
                  <a:pt x="6441856" y="3868646"/>
                </a:cubicBezTo>
                <a:cubicBezTo>
                  <a:pt x="6432087" y="3868646"/>
                  <a:pt x="6432087" y="3868646"/>
                  <a:pt x="6432087" y="3858877"/>
                </a:cubicBezTo>
                <a:cubicBezTo>
                  <a:pt x="6422318" y="3858877"/>
                  <a:pt x="6422318" y="3858877"/>
                  <a:pt x="6422318" y="3858877"/>
                </a:cubicBezTo>
                <a:lnTo>
                  <a:pt x="6422318" y="3862899"/>
                </a:lnTo>
                <a:lnTo>
                  <a:pt x="6411329" y="3856434"/>
                </a:lnTo>
                <a:cubicBezTo>
                  <a:pt x="6402781" y="3849107"/>
                  <a:pt x="6393013" y="3839338"/>
                  <a:pt x="6383244" y="3829569"/>
                </a:cubicBezTo>
                <a:cubicBezTo>
                  <a:pt x="6383244" y="3829569"/>
                  <a:pt x="6383244" y="3829569"/>
                  <a:pt x="6373475" y="3819799"/>
                </a:cubicBezTo>
                <a:cubicBezTo>
                  <a:pt x="6373475" y="3819799"/>
                  <a:pt x="6363707" y="3810030"/>
                  <a:pt x="6363707" y="3810030"/>
                </a:cubicBezTo>
                <a:cubicBezTo>
                  <a:pt x="6353938" y="3800261"/>
                  <a:pt x="6344170" y="3790492"/>
                  <a:pt x="6344170" y="3790492"/>
                </a:cubicBezTo>
                <a:cubicBezTo>
                  <a:pt x="6334401" y="3780722"/>
                  <a:pt x="6324632" y="3780722"/>
                  <a:pt x="6314864" y="3770953"/>
                </a:cubicBezTo>
                <a:cubicBezTo>
                  <a:pt x="6305095" y="3761184"/>
                  <a:pt x="6295327" y="3751414"/>
                  <a:pt x="6295327" y="3751414"/>
                </a:cubicBezTo>
                <a:cubicBezTo>
                  <a:pt x="6295327" y="3751414"/>
                  <a:pt x="6285558" y="3741645"/>
                  <a:pt x="6275789" y="3731876"/>
                </a:cubicBezTo>
                <a:cubicBezTo>
                  <a:pt x="6275789" y="3731876"/>
                  <a:pt x="6275789" y="3731876"/>
                  <a:pt x="6266021" y="3731876"/>
                </a:cubicBezTo>
                <a:cubicBezTo>
                  <a:pt x="6256252" y="3712337"/>
                  <a:pt x="6246483" y="3712337"/>
                  <a:pt x="6236715" y="3702568"/>
                </a:cubicBezTo>
                <a:cubicBezTo>
                  <a:pt x="6236715" y="3692798"/>
                  <a:pt x="6226946" y="3692798"/>
                  <a:pt x="6226946" y="3692798"/>
                </a:cubicBezTo>
                <a:cubicBezTo>
                  <a:pt x="6217178" y="3692798"/>
                  <a:pt x="6207409" y="3683029"/>
                  <a:pt x="6207409" y="3683029"/>
                </a:cubicBezTo>
                <a:lnTo>
                  <a:pt x="6208386" y="3677168"/>
                </a:lnTo>
                <a:lnTo>
                  <a:pt x="6208630" y="3678145"/>
                </a:lnTo>
                <a:cubicBezTo>
                  <a:pt x="6209851" y="3680587"/>
                  <a:pt x="6212293" y="3683029"/>
                  <a:pt x="6217178" y="3683029"/>
                </a:cubicBezTo>
                <a:cubicBezTo>
                  <a:pt x="6212293" y="3678145"/>
                  <a:pt x="6209851" y="3675703"/>
                  <a:pt x="6208630" y="3675703"/>
                </a:cubicBezTo>
                <a:lnTo>
                  <a:pt x="6208386" y="3677168"/>
                </a:lnTo>
                <a:lnTo>
                  <a:pt x="6207409" y="3673260"/>
                </a:lnTo>
                <a:cubicBezTo>
                  <a:pt x="6197640" y="3673260"/>
                  <a:pt x="6197640" y="3673260"/>
                  <a:pt x="6187872" y="3673260"/>
                </a:cubicBezTo>
                <a:cubicBezTo>
                  <a:pt x="6187872" y="3673260"/>
                  <a:pt x="6197640" y="3683029"/>
                  <a:pt x="6197640" y="3683029"/>
                </a:cubicBezTo>
                <a:cubicBezTo>
                  <a:pt x="6207409" y="3692798"/>
                  <a:pt x="6217178" y="3702568"/>
                  <a:pt x="6236715" y="3712337"/>
                </a:cubicBezTo>
                <a:cubicBezTo>
                  <a:pt x="6246483" y="3722106"/>
                  <a:pt x="6275789" y="3741645"/>
                  <a:pt x="6266021" y="3741645"/>
                </a:cubicBezTo>
                <a:lnTo>
                  <a:pt x="6262422" y="3740745"/>
                </a:lnTo>
                <a:lnTo>
                  <a:pt x="6256252" y="3731876"/>
                </a:lnTo>
                <a:cubicBezTo>
                  <a:pt x="6256252" y="3736761"/>
                  <a:pt x="6258694" y="3739203"/>
                  <a:pt x="6261137" y="3740424"/>
                </a:cubicBezTo>
                <a:lnTo>
                  <a:pt x="6262422" y="3740745"/>
                </a:lnTo>
                <a:lnTo>
                  <a:pt x="6275789" y="3759963"/>
                </a:lnTo>
                <a:cubicBezTo>
                  <a:pt x="6283116" y="3768511"/>
                  <a:pt x="6290442" y="3775838"/>
                  <a:pt x="6295327" y="3780722"/>
                </a:cubicBezTo>
                <a:cubicBezTo>
                  <a:pt x="6305095" y="3790492"/>
                  <a:pt x="6314864" y="3800261"/>
                  <a:pt x="6314864" y="3800261"/>
                </a:cubicBezTo>
                <a:cubicBezTo>
                  <a:pt x="6324632" y="3800261"/>
                  <a:pt x="6324632" y="3810030"/>
                  <a:pt x="6324632" y="3810030"/>
                </a:cubicBezTo>
                <a:cubicBezTo>
                  <a:pt x="6334401" y="3810030"/>
                  <a:pt x="6344170" y="3829569"/>
                  <a:pt x="6344170" y="3829569"/>
                </a:cubicBezTo>
                <a:cubicBezTo>
                  <a:pt x="6353938" y="3829569"/>
                  <a:pt x="6353938" y="3829569"/>
                  <a:pt x="6363707" y="3839338"/>
                </a:cubicBezTo>
                <a:cubicBezTo>
                  <a:pt x="6363707" y="3839338"/>
                  <a:pt x="6363707" y="3849107"/>
                  <a:pt x="6373475" y="3849107"/>
                </a:cubicBezTo>
                <a:cubicBezTo>
                  <a:pt x="6373475" y="3849107"/>
                  <a:pt x="6373475" y="3851550"/>
                  <a:pt x="6373475" y="3853992"/>
                </a:cubicBezTo>
                <a:lnTo>
                  <a:pt x="6373475" y="3855946"/>
                </a:lnTo>
                <a:lnTo>
                  <a:pt x="6363707" y="3849107"/>
                </a:lnTo>
                <a:cubicBezTo>
                  <a:pt x="6353938" y="3839338"/>
                  <a:pt x="6334401" y="3829569"/>
                  <a:pt x="6334401" y="3829569"/>
                </a:cubicBezTo>
                <a:cubicBezTo>
                  <a:pt x="6334401" y="3839338"/>
                  <a:pt x="6344170" y="3839338"/>
                  <a:pt x="6363707" y="3858877"/>
                </a:cubicBezTo>
                <a:cubicBezTo>
                  <a:pt x="6363707" y="3858877"/>
                  <a:pt x="6373475" y="3858877"/>
                  <a:pt x="6373475" y="3868646"/>
                </a:cubicBezTo>
                <a:cubicBezTo>
                  <a:pt x="6373475" y="3868646"/>
                  <a:pt x="6383244" y="3878415"/>
                  <a:pt x="6383244" y="3878415"/>
                </a:cubicBezTo>
                <a:cubicBezTo>
                  <a:pt x="6393013" y="3888185"/>
                  <a:pt x="6402781" y="3897954"/>
                  <a:pt x="6402781" y="3897954"/>
                </a:cubicBezTo>
                <a:cubicBezTo>
                  <a:pt x="6402781" y="3897954"/>
                  <a:pt x="6412550" y="3907723"/>
                  <a:pt x="6412550" y="3907723"/>
                </a:cubicBezTo>
                <a:cubicBezTo>
                  <a:pt x="6422318" y="3917493"/>
                  <a:pt x="6422318" y="3917493"/>
                  <a:pt x="6422318" y="3917493"/>
                </a:cubicBezTo>
                <a:cubicBezTo>
                  <a:pt x="6432087" y="3927262"/>
                  <a:pt x="6441856" y="3937031"/>
                  <a:pt x="6441856" y="3937031"/>
                </a:cubicBezTo>
                <a:cubicBezTo>
                  <a:pt x="6441856" y="3937031"/>
                  <a:pt x="6451624" y="3946800"/>
                  <a:pt x="6451624" y="3946800"/>
                </a:cubicBezTo>
                <a:cubicBezTo>
                  <a:pt x="6451624" y="3956570"/>
                  <a:pt x="6471162" y="3976108"/>
                  <a:pt x="6500467" y="3995647"/>
                </a:cubicBezTo>
                <a:cubicBezTo>
                  <a:pt x="6500467" y="4005416"/>
                  <a:pt x="6500467" y="4005416"/>
                  <a:pt x="6510236" y="4005416"/>
                </a:cubicBezTo>
                <a:cubicBezTo>
                  <a:pt x="6510236" y="4015186"/>
                  <a:pt x="6520005" y="4024955"/>
                  <a:pt x="6539542" y="4044494"/>
                </a:cubicBezTo>
                <a:cubicBezTo>
                  <a:pt x="6549310" y="4054263"/>
                  <a:pt x="6549310" y="4054263"/>
                  <a:pt x="6549310" y="4054263"/>
                </a:cubicBezTo>
                <a:cubicBezTo>
                  <a:pt x="6559079" y="4064032"/>
                  <a:pt x="6568848" y="4073801"/>
                  <a:pt x="6568848" y="4073801"/>
                </a:cubicBezTo>
                <a:lnTo>
                  <a:pt x="6573122" y="4081281"/>
                </a:lnTo>
                <a:lnTo>
                  <a:pt x="6563963" y="4077465"/>
                </a:lnTo>
                <a:cubicBezTo>
                  <a:pt x="6559079" y="4073801"/>
                  <a:pt x="6554195" y="4068917"/>
                  <a:pt x="6549310" y="4064032"/>
                </a:cubicBezTo>
                <a:cubicBezTo>
                  <a:pt x="6539542" y="4064032"/>
                  <a:pt x="6539542" y="4064032"/>
                  <a:pt x="6539542" y="4064032"/>
                </a:cubicBezTo>
                <a:cubicBezTo>
                  <a:pt x="6539542" y="4054263"/>
                  <a:pt x="6539542" y="4054263"/>
                  <a:pt x="6529773" y="4054263"/>
                </a:cubicBezTo>
                <a:cubicBezTo>
                  <a:pt x="6529773" y="4054263"/>
                  <a:pt x="6529773" y="4054263"/>
                  <a:pt x="6529773" y="4044494"/>
                </a:cubicBezTo>
                <a:cubicBezTo>
                  <a:pt x="6529773" y="4044494"/>
                  <a:pt x="6520005" y="4044494"/>
                  <a:pt x="6520005" y="4034724"/>
                </a:cubicBezTo>
                <a:cubicBezTo>
                  <a:pt x="6510236" y="4034724"/>
                  <a:pt x="6510236" y="4034724"/>
                  <a:pt x="6510236" y="4034724"/>
                </a:cubicBezTo>
                <a:cubicBezTo>
                  <a:pt x="6520005" y="4054263"/>
                  <a:pt x="6510236" y="4044494"/>
                  <a:pt x="6490699" y="4024955"/>
                </a:cubicBezTo>
                <a:cubicBezTo>
                  <a:pt x="6471162" y="3995647"/>
                  <a:pt x="6461393" y="3985878"/>
                  <a:pt x="6441856" y="3966339"/>
                </a:cubicBezTo>
                <a:cubicBezTo>
                  <a:pt x="6432087" y="3956570"/>
                  <a:pt x="6422318" y="3956570"/>
                  <a:pt x="6422318" y="3956570"/>
                </a:cubicBezTo>
                <a:cubicBezTo>
                  <a:pt x="6422318" y="3946800"/>
                  <a:pt x="6422318" y="3946800"/>
                  <a:pt x="6412550" y="3946800"/>
                </a:cubicBezTo>
                <a:cubicBezTo>
                  <a:pt x="6412550" y="3946800"/>
                  <a:pt x="6412550" y="3937031"/>
                  <a:pt x="6402781" y="3937031"/>
                </a:cubicBezTo>
                <a:cubicBezTo>
                  <a:pt x="6402781" y="3927262"/>
                  <a:pt x="6383244" y="3917493"/>
                  <a:pt x="6363707" y="3897954"/>
                </a:cubicBezTo>
                <a:cubicBezTo>
                  <a:pt x="6344170" y="3878415"/>
                  <a:pt x="6334401" y="3868646"/>
                  <a:pt x="6295327" y="3829569"/>
                </a:cubicBezTo>
                <a:cubicBezTo>
                  <a:pt x="6285558" y="3819799"/>
                  <a:pt x="6275789" y="3819799"/>
                  <a:pt x="6275789" y="3810030"/>
                </a:cubicBezTo>
                <a:cubicBezTo>
                  <a:pt x="6266021" y="3810030"/>
                  <a:pt x="6266021" y="3810030"/>
                  <a:pt x="6266021" y="3810030"/>
                </a:cubicBezTo>
                <a:cubicBezTo>
                  <a:pt x="6266021" y="3810030"/>
                  <a:pt x="6266021" y="3810030"/>
                  <a:pt x="6256252" y="3800261"/>
                </a:cubicBezTo>
                <a:cubicBezTo>
                  <a:pt x="6256252" y="3800261"/>
                  <a:pt x="6256252" y="3800261"/>
                  <a:pt x="6246483" y="3790492"/>
                </a:cubicBezTo>
                <a:cubicBezTo>
                  <a:pt x="6246483" y="3790492"/>
                  <a:pt x="6229999" y="3784996"/>
                  <a:pt x="6221757" y="3778127"/>
                </a:cubicBezTo>
                <a:lnTo>
                  <a:pt x="6218430" y="3772915"/>
                </a:lnTo>
                <a:lnTo>
                  <a:pt x="6226946" y="3780722"/>
                </a:lnTo>
                <a:cubicBezTo>
                  <a:pt x="6226946" y="3770953"/>
                  <a:pt x="6207409" y="3761184"/>
                  <a:pt x="6207409" y="3751414"/>
                </a:cubicBezTo>
                <a:cubicBezTo>
                  <a:pt x="6197640" y="3751414"/>
                  <a:pt x="6197640" y="3741645"/>
                  <a:pt x="6187872" y="3741645"/>
                </a:cubicBezTo>
                <a:cubicBezTo>
                  <a:pt x="6187872" y="3731876"/>
                  <a:pt x="6178103" y="3731876"/>
                  <a:pt x="6178103" y="3731876"/>
                </a:cubicBezTo>
                <a:cubicBezTo>
                  <a:pt x="6178103" y="3731876"/>
                  <a:pt x="6168335" y="3722106"/>
                  <a:pt x="6168335" y="3722106"/>
                </a:cubicBezTo>
                <a:cubicBezTo>
                  <a:pt x="6168335" y="3722106"/>
                  <a:pt x="6158566" y="3712337"/>
                  <a:pt x="6158566" y="3712337"/>
                </a:cubicBezTo>
                <a:cubicBezTo>
                  <a:pt x="6148797" y="3712337"/>
                  <a:pt x="6148797" y="3712337"/>
                  <a:pt x="6148797" y="3702568"/>
                </a:cubicBezTo>
                <a:cubicBezTo>
                  <a:pt x="6139029" y="3702568"/>
                  <a:pt x="6139029" y="3712337"/>
                  <a:pt x="6139029" y="3712337"/>
                </a:cubicBezTo>
                <a:cubicBezTo>
                  <a:pt x="6129260" y="3712337"/>
                  <a:pt x="6129260" y="3712337"/>
                  <a:pt x="6129260" y="3712337"/>
                </a:cubicBezTo>
                <a:cubicBezTo>
                  <a:pt x="6139029" y="3712337"/>
                  <a:pt x="6139029" y="3722106"/>
                  <a:pt x="6139029" y="3722106"/>
                </a:cubicBezTo>
                <a:cubicBezTo>
                  <a:pt x="6148797" y="3731876"/>
                  <a:pt x="6148797" y="3731876"/>
                  <a:pt x="6148797" y="3731876"/>
                </a:cubicBezTo>
                <a:cubicBezTo>
                  <a:pt x="6148797" y="3741645"/>
                  <a:pt x="6148797" y="3751414"/>
                  <a:pt x="6168335" y="3761184"/>
                </a:cubicBezTo>
                <a:cubicBezTo>
                  <a:pt x="6187872" y="3770953"/>
                  <a:pt x="6197640" y="3780722"/>
                  <a:pt x="6197640" y="3780722"/>
                </a:cubicBezTo>
                <a:cubicBezTo>
                  <a:pt x="6197640" y="3780722"/>
                  <a:pt x="6207409" y="3790492"/>
                  <a:pt x="6207409" y="3790492"/>
                </a:cubicBezTo>
                <a:cubicBezTo>
                  <a:pt x="6207409" y="3790492"/>
                  <a:pt x="6168335" y="3770953"/>
                  <a:pt x="6158566" y="3761184"/>
                </a:cubicBezTo>
                <a:cubicBezTo>
                  <a:pt x="6148797" y="3761184"/>
                  <a:pt x="6139029" y="3751414"/>
                  <a:pt x="6139029" y="3751414"/>
                </a:cubicBezTo>
                <a:cubicBezTo>
                  <a:pt x="6139029" y="3751414"/>
                  <a:pt x="6136587" y="3748972"/>
                  <a:pt x="6132924" y="3746530"/>
                </a:cubicBezTo>
                <a:lnTo>
                  <a:pt x="6120555" y="3742032"/>
                </a:lnTo>
                <a:lnTo>
                  <a:pt x="6118740" y="3740330"/>
                </a:lnTo>
                <a:lnTo>
                  <a:pt x="6114607" y="3733097"/>
                </a:lnTo>
                <a:cubicBezTo>
                  <a:pt x="6112165" y="3731876"/>
                  <a:pt x="6109723" y="3731876"/>
                  <a:pt x="6109723" y="3731876"/>
                </a:cubicBezTo>
                <a:lnTo>
                  <a:pt x="6118740" y="3740330"/>
                </a:lnTo>
                <a:lnTo>
                  <a:pt x="6119492" y="3741645"/>
                </a:lnTo>
                <a:lnTo>
                  <a:pt x="6120555" y="3742032"/>
                </a:lnTo>
                <a:lnTo>
                  <a:pt x="6129260" y="3750193"/>
                </a:lnTo>
                <a:cubicBezTo>
                  <a:pt x="6136587" y="3756299"/>
                  <a:pt x="6143913" y="3761184"/>
                  <a:pt x="6148797" y="3761184"/>
                </a:cubicBezTo>
                <a:cubicBezTo>
                  <a:pt x="6148797" y="3761184"/>
                  <a:pt x="6148797" y="3770953"/>
                  <a:pt x="6158566" y="3770953"/>
                </a:cubicBezTo>
                <a:cubicBezTo>
                  <a:pt x="6158566" y="3780722"/>
                  <a:pt x="6158566" y="3780722"/>
                  <a:pt x="6158566" y="3780722"/>
                </a:cubicBezTo>
                <a:cubicBezTo>
                  <a:pt x="6168335" y="3780722"/>
                  <a:pt x="6168335" y="3780722"/>
                  <a:pt x="6168335" y="3780722"/>
                </a:cubicBezTo>
                <a:cubicBezTo>
                  <a:pt x="6168335" y="3790492"/>
                  <a:pt x="6168335" y="3790492"/>
                  <a:pt x="6168335" y="3790492"/>
                </a:cubicBezTo>
                <a:cubicBezTo>
                  <a:pt x="6178103" y="3800261"/>
                  <a:pt x="6197640" y="3810030"/>
                  <a:pt x="6197640" y="3819799"/>
                </a:cubicBezTo>
                <a:cubicBezTo>
                  <a:pt x="6207409" y="3819799"/>
                  <a:pt x="6207409" y="3829569"/>
                  <a:pt x="6217178" y="3829569"/>
                </a:cubicBezTo>
                <a:cubicBezTo>
                  <a:pt x="6217178" y="3839338"/>
                  <a:pt x="6226946" y="3849107"/>
                  <a:pt x="6236715" y="3858877"/>
                </a:cubicBezTo>
                <a:cubicBezTo>
                  <a:pt x="6266021" y="3878415"/>
                  <a:pt x="6275789" y="3888185"/>
                  <a:pt x="6305095" y="3917493"/>
                </a:cubicBezTo>
                <a:cubicBezTo>
                  <a:pt x="6314864" y="3917493"/>
                  <a:pt x="6314864" y="3927262"/>
                  <a:pt x="6324632" y="3927262"/>
                </a:cubicBezTo>
                <a:cubicBezTo>
                  <a:pt x="6324632" y="3937031"/>
                  <a:pt x="6334401" y="3946800"/>
                  <a:pt x="6344170" y="3956570"/>
                </a:cubicBezTo>
                <a:cubicBezTo>
                  <a:pt x="6353938" y="3966339"/>
                  <a:pt x="6363707" y="3976108"/>
                  <a:pt x="6363707" y="3976108"/>
                </a:cubicBezTo>
                <a:cubicBezTo>
                  <a:pt x="6373475" y="3985878"/>
                  <a:pt x="6402781" y="4015186"/>
                  <a:pt x="6412550" y="4015186"/>
                </a:cubicBezTo>
                <a:cubicBezTo>
                  <a:pt x="6412550" y="4024955"/>
                  <a:pt x="6422318" y="4034724"/>
                  <a:pt x="6432087" y="4044494"/>
                </a:cubicBezTo>
                <a:cubicBezTo>
                  <a:pt x="6441856" y="4054263"/>
                  <a:pt x="6441856" y="4054263"/>
                  <a:pt x="6441856" y="4054263"/>
                </a:cubicBezTo>
                <a:cubicBezTo>
                  <a:pt x="6451624" y="4064032"/>
                  <a:pt x="6461393" y="4073801"/>
                  <a:pt x="6471162" y="4083571"/>
                </a:cubicBezTo>
                <a:cubicBezTo>
                  <a:pt x="6480930" y="4093340"/>
                  <a:pt x="6490699" y="4103109"/>
                  <a:pt x="6490699" y="4103109"/>
                </a:cubicBezTo>
                <a:cubicBezTo>
                  <a:pt x="6490699" y="4103109"/>
                  <a:pt x="6500467" y="4112879"/>
                  <a:pt x="6500467" y="4112879"/>
                </a:cubicBezTo>
                <a:cubicBezTo>
                  <a:pt x="6500467" y="4112879"/>
                  <a:pt x="6510236" y="4122648"/>
                  <a:pt x="6520005" y="4132417"/>
                </a:cubicBezTo>
                <a:cubicBezTo>
                  <a:pt x="6529773" y="4142187"/>
                  <a:pt x="6539542" y="4151956"/>
                  <a:pt x="6549310" y="4161725"/>
                </a:cubicBezTo>
                <a:cubicBezTo>
                  <a:pt x="6559079" y="4171495"/>
                  <a:pt x="6568848" y="4181264"/>
                  <a:pt x="6578616" y="4191033"/>
                </a:cubicBezTo>
                <a:cubicBezTo>
                  <a:pt x="6617691" y="4230110"/>
                  <a:pt x="6637228" y="4249649"/>
                  <a:pt x="6637228" y="4249649"/>
                </a:cubicBezTo>
                <a:cubicBezTo>
                  <a:pt x="6637228" y="4259418"/>
                  <a:pt x="6637228" y="4259418"/>
                  <a:pt x="6627459" y="4249649"/>
                </a:cubicBezTo>
                <a:cubicBezTo>
                  <a:pt x="6627459" y="4249649"/>
                  <a:pt x="6617691" y="4239880"/>
                  <a:pt x="6617691" y="4239880"/>
                </a:cubicBezTo>
                <a:cubicBezTo>
                  <a:pt x="6607922" y="4230110"/>
                  <a:pt x="6598153" y="4220341"/>
                  <a:pt x="6598153" y="4220341"/>
                </a:cubicBezTo>
                <a:cubicBezTo>
                  <a:pt x="6598153" y="4220341"/>
                  <a:pt x="6588385" y="4220341"/>
                  <a:pt x="6588385" y="4210572"/>
                </a:cubicBezTo>
                <a:cubicBezTo>
                  <a:pt x="6588385" y="4210572"/>
                  <a:pt x="6578616" y="4210572"/>
                  <a:pt x="6578616" y="4210572"/>
                </a:cubicBezTo>
                <a:cubicBezTo>
                  <a:pt x="6578616" y="4210572"/>
                  <a:pt x="6578616" y="4210572"/>
                  <a:pt x="6578616" y="4200803"/>
                </a:cubicBezTo>
                <a:cubicBezTo>
                  <a:pt x="6578616" y="4200803"/>
                  <a:pt x="6568848" y="4200803"/>
                  <a:pt x="6568848" y="4200803"/>
                </a:cubicBezTo>
                <a:cubicBezTo>
                  <a:pt x="6568848" y="4191033"/>
                  <a:pt x="6559079" y="4191033"/>
                  <a:pt x="6559079" y="4191033"/>
                </a:cubicBezTo>
                <a:cubicBezTo>
                  <a:pt x="6559079" y="4181264"/>
                  <a:pt x="6549310" y="4181264"/>
                  <a:pt x="6549310" y="4181264"/>
                </a:cubicBezTo>
                <a:cubicBezTo>
                  <a:pt x="6549310" y="4181264"/>
                  <a:pt x="6529773" y="4161725"/>
                  <a:pt x="6529773" y="4161725"/>
                </a:cubicBezTo>
                <a:cubicBezTo>
                  <a:pt x="6529773" y="4161725"/>
                  <a:pt x="6529773" y="4151956"/>
                  <a:pt x="6520005" y="4151956"/>
                </a:cubicBezTo>
                <a:cubicBezTo>
                  <a:pt x="6520005" y="4151956"/>
                  <a:pt x="6520005" y="4151956"/>
                  <a:pt x="6510236" y="4142187"/>
                </a:cubicBezTo>
                <a:cubicBezTo>
                  <a:pt x="6510236" y="4142187"/>
                  <a:pt x="6510236" y="4144629"/>
                  <a:pt x="6510236" y="4147072"/>
                </a:cubicBezTo>
                <a:lnTo>
                  <a:pt x="6510236" y="4151068"/>
                </a:lnTo>
                <a:lnTo>
                  <a:pt x="6500467" y="4142187"/>
                </a:lnTo>
                <a:cubicBezTo>
                  <a:pt x="6490699" y="4142187"/>
                  <a:pt x="6480930" y="4132417"/>
                  <a:pt x="6480930" y="4132417"/>
                </a:cubicBezTo>
                <a:cubicBezTo>
                  <a:pt x="6471162" y="4122648"/>
                  <a:pt x="6471162" y="4122648"/>
                  <a:pt x="6461393" y="4112879"/>
                </a:cubicBezTo>
                <a:cubicBezTo>
                  <a:pt x="6451624" y="4103109"/>
                  <a:pt x="6441856" y="4093340"/>
                  <a:pt x="6432087" y="4093340"/>
                </a:cubicBezTo>
                <a:cubicBezTo>
                  <a:pt x="6422318" y="4083571"/>
                  <a:pt x="6412550" y="4073801"/>
                  <a:pt x="6412550" y="4073801"/>
                </a:cubicBezTo>
                <a:cubicBezTo>
                  <a:pt x="6402781" y="4064032"/>
                  <a:pt x="6393013" y="4064032"/>
                  <a:pt x="6373475" y="4044494"/>
                </a:cubicBezTo>
                <a:cubicBezTo>
                  <a:pt x="6344170" y="4024955"/>
                  <a:pt x="6334401" y="4015186"/>
                  <a:pt x="6334401" y="4015186"/>
                </a:cubicBezTo>
                <a:cubicBezTo>
                  <a:pt x="6334401" y="4015186"/>
                  <a:pt x="6324632" y="4015186"/>
                  <a:pt x="6314864" y="4005416"/>
                </a:cubicBezTo>
                <a:cubicBezTo>
                  <a:pt x="6324632" y="4015186"/>
                  <a:pt x="6334401" y="4024955"/>
                  <a:pt x="6334401" y="4024955"/>
                </a:cubicBezTo>
                <a:cubicBezTo>
                  <a:pt x="6334401" y="4034724"/>
                  <a:pt x="6344170" y="4034724"/>
                  <a:pt x="6344170" y="4034724"/>
                </a:cubicBezTo>
                <a:cubicBezTo>
                  <a:pt x="6344170" y="4034724"/>
                  <a:pt x="6353938" y="4044494"/>
                  <a:pt x="6363707" y="4054263"/>
                </a:cubicBezTo>
                <a:cubicBezTo>
                  <a:pt x="6363707" y="4064032"/>
                  <a:pt x="6383244" y="4073801"/>
                  <a:pt x="6393013" y="4083571"/>
                </a:cubicBezTo>
                <a:cubicBezTo>
                  <a:pt x="6393013" y="4093340"/>
                  <a:pt x="6412550" y="4103109"/>
                  <a:pt x="6412550" y="4112879"/>
                </a:cubicBezTo>
                <a:cubicBezTo>
                  <a:pt x="6422318" y="4112879"/>
                  <a:pt x="6432087" y="4122648"/>
                  <a:pt x="6432087" y="4122648"/>
                </a:cubicBezTo>
                <a:cubicBezTo>
                  <a:pt x="6422318" y="4122648"/>
                  <a:pt x="6422318" y="4122648"/>
                  <a:pt x="6422318" y="4122648"/>
                </a:cubicBezTo>
                <a:cubicBezTo>
                  <a:pt x="6422318" y="4132417"/>
                  <a:pt x="6412550" y="4132417"/>
                  <a:pt x="6402781" y="4112879"/>
                </a:cubicBezTo>
                <a:cubicBezTo>
                  <a:pt x="6402781" y="4112879"/>
                  <a:pt x="6383244" y="4103109"/>
                  <a:pt x="6373475" y="4093340"/>
                </a:cubicBezTo>
                <a:cubicBezTo>
                  <a:pt x="6353938" y="4073801"/>
                  <a:pt x="6344170" y="4064032"/>
                  <a:pt x="6324632" y="4034724"/>
                </a:cubicBezTo>
                <a:cubicBezTo>
                  <a:pt x="6314864" y="4034724"/>
                  <a:pt x="6314864" y="4034724"/>
                  <a:pt x="6305095" y="4024955"/>
                </a:cubicBezTo>
                <a:cubicBezTo>
                  <a:pt x="6305095" y="4024955"/>
                  <a:pt x="6305095" y="4024955"/>
                  <a:pt x="6295327" y="4024955"/>
                </a:cubicBezTo>
                <a:cubicBezTo>
                  <a:pt x="6285558" y="4015186"/>
                  <a:pt x="6275789" y="4015186"/>
                  <a:pt x="6266021" y="4015186"/>
                </a:cubicBezTo>
                <a:cubicBezTo>
                  <a:pt x="6266021" y="4015186"/>
                  <a:pt x="6256252" y="4015186"/>
                  <a:pt x="6256252" y="4015186"/>
                </a:cubicBezTo>
                <a:cubicBezTo>
                  <a:pt x="6256252" y="4015186"/>
                  <a:pt x="6256252" y="4015186"/>
                  <a:pt x="6256252" y="4024955"/>
                </a:cubicBezTo>
                <a:cubicBezTo>
                  <a:pt x="6266021" y="4024955"/>
                  <a:pt x="6266021" y="4024955"/>
                  <a:pt x="6256252" y="4034724"/>
                </a:cubicBezTo>
                <a:cubicBezTo>
                  <a:pt x="6256252" y="4034724"/>
                  <a:pt x="6256252" y="4044494"/>
                  <a:pt x="6266021" y="4044494"/>
                </a:cubicBezTo>
                <a:cubicBezTo>
                  <a:pt x="6266021" y="4044494"/>
                  <a:pt x="6275789" y="4044494"/>
                  <a:pt x="6275789" y="4044494"/>
                </a:cubicBezTo>
                <a:cubicBezTo>
                  <a:pt x="6275789" y="4044494"/>
                  <a:pt x="6275789" y="4054263"/>
                  <a:pt x="6285558" y="4054263"/>
                </a:cubicBezTo>
                <a:cubicBezTo>
                  <a:pt x="6285558" y="4054263"/>
                  <a:pt x="6285558" y="4054263"/>
                  <a:pt x="6285558" y="4064032"/>
                </a:cubicBezTo>
                <a:cubicBezTo>
                  <a:pt x="6285558" y="4064032"/>
                  <a:pt x="6285558" y="4064032"/>
                  <a:pt x="6295327" y="4064032"/>
                </a:cubicBezTo>
                <a:cubicBezTo>
                  <a:pt x="6295327" y="4064032"/>
                  <a:pt x="6305095" y="4064032"/>
                  <a:pt x="6305095" y="4073801"/>
                </a:cubicBezTo>
                <a:cubicBezTo>
                  <a:pt x="6305095" y="4073801"/>
                  <a:pt x="6305095" y="4073801"/>
                  <a:pt x="6314864" y="4083571"/>
                </a:cubicBezTo>
                <a:cubicBezTo>
                  <a:pt x="6314864" y="4083571"/>
                  <a:pt x="6324632" y="4093340"/>
                  <a:pt x="6324632" y="4093340"/>
                </a:cubicBezTo>
                <a:cubicBezTo>
                  <a:pt x="6324632" y="4093340"/>
                  <a:pt x="6324632" y="4093340"/>
                  <a:pt x="6334401" y="4093340"/>
                </a:cubicBezTo>
                <a:cubicBezTo>
                  <a:pt x="6344170" y="4103109"/>
                  <a:pt x="6363707" y="4112879"/>
                  <a:pt x="6363707" y="4122648"/>
                </a:cubicBezTo>
                <a:cubicBezTo>
                  <a:pt x="6373475" y="4132417"/>
                  <a:pt x="6422318" y="4171495"/>
                  <a:pt x="6422318" y="4171495"/>
                </a:cubicBezTo>
                <a:cubicBezTo>
                  <a:pt x="6422318" y="4171495"/>
                  <a:pt x="6422318" y="4171495"/>
                  <a:pt x="6402781" y="4161725"/>
                </a:cubicBezTo>
                <a:cubicBezTo>
                  <a:pt x="6402781" y="4151956"/>
                  <a:pt x="6393013" y="4151956"/>
                  <a:pt x="6393013" y="4151956"/>
                </a:cubicBezTo>
                <a:cubicBezTo>
                  <a:pt x="6383244" y="4142187"/>
                  <a:pt x="6383244" y="4142187"/>
                  <a:pt x="6353938" y="4122648"/>
                </a:cubicBezTo>
                <a:cubicBezTo>
                  <a:pt x="6353938" y="4122648"/>
                  <a:pt x="6344170" y="4112879"/>
                  <a:pt x="6334401" y="4112879"/>
                </a:cubicBezTo>
                <a:cubicBezTo>
                  <a:pt x="6334401" y="4112879"/>
                  <a:pt x="6324632" y="4103109"/>
                  <a:pt x="6324632" y="4103109"/>
                </a:cubicBezTo>
                <a:cubicBezTo>
                  <a:pt x="6324632" y="4103109"/>
                  <a:pt x="6314864" y="4093340"/>
                  <a:pt x="6314864" y="4093340"/>
                </a:cubicBezTo>
                <a:cubicBezTo>
                  <a:pt x="6305095" y="4093340"/>
                  <a:pt x="6295327" y="4083571"/>
                  <a:pt x="6295327" y="4083571"/>
                </a:cubicBezTo>
                <a:cubicBezTo>
                  <a:pt x="6295327" y="4073801"/>
                  <a:pt x="6285558" y="4064032"/>
                  <a:pt x="6275789" y="4064032"/>
                </a:cubicBezTo>
                <a:cubicBezTo>
                  <a:pt x="6275789" y="4064032"/>
                  <a:pt x="6266021" y="4064032"/>
                  <a:pt x="6275789" y="4073801"/>
                </a:cubicBezTo>
                <a:cubicBezTo>
                  <a:pt x="6285558" y="4073801"/>
                  <a:pt x="6285558" y="4073801"/>
                  <a:pt x="6285558" y="4083571"/>
                </a:cubicBezTo>
                <a:cubicBezTo>
                  <a:pt x="6285558" y="4083571"/>
                  <a:pt x="6295327" y="4093340"/>
                  <a:pt x="6305095" y="4093340"/>
                </a:cubicBezTo>
                <a:cubicBezTo>
                  <a:pt x="6305095" y="4103109"/>
                  <a:pt x="6314864" y="4103109"/>
                  <a:pt x="6314864" y="4112879"/>
                </a:cubicBezTo>
                <a:cubicBezTo>
                  <a:pt x="6324632" y="4112879"/>
                  <a:pt x="6344170" y="4132417"/>
                  <a:pt x="6353938" y="4142187"/>
                </a:cubicBezTo>
                <a:cubicBezTo>
                  <a:pt x="6363707" y="4142187"/>
                  <a:pt x="6373475" y="4151956"/>
                  <a:pt x="6373475" y="4151956"/>
                </a:cubicBezTo>
                <a:cubicBezTo>
                  <a:pt x="6373475" y="4151956"/>
                  <a:pt x="6383244" y="4161725"/>
                  <a:pt x="6393013" y="4161725"/>
                </a:cubicBezTo>
                <a:cubicBezTo>
                  <a:pt x="6393013" y="4171495"/>
                  <a:pt x="6402781" y="4171495"/>
                  <a:pt x="6402781" y="4171495"/>
                </a:cubicBezTo>
                <a:cubicBezTo>
                  <a:pt x="6402781" y="4181264"/>
                  <a:pt x="6412550" y="4191033"/>
                  <a:pt x="6422318" y="4191033"/>
                </a:cubicBezTo>
                <a:lnTo>
                  <a:pt x="6441856" y="4210572"/>
                </a:lnTo>
                <a:lnTo>
                  <a:pt x="6436971" y="4210572"/>
                </a:lnTo>
                <a:cubicBezTo>
                  <a:pt x="6434529" y="4210572"/>
                  <a:pt x="6432087" y="4210572"/>
                  <a:pt x="6432087" y="4210572"/>
                </a:cubicBezTo>
                <a:cubicBezTo>
                  <a:pt x="6422318" y="4210572"/>
                  <a:pt x="6422318" y="4220341"/>
                  <a:pt x="6441856" y="4230110"/>
                </a:cubicBezTo>
                <a:cubicBezTo>
                  <a:pt x="6451624" y="4239880"/>
                  <a:pt x="6461393" y="4249649"/>
                  <a:pt x="6461393" y="4249649"/>
                </a:cubicBezTo>
                <a:cubicBezTo>
                  <a:pt x="6471162" y="4249649"/>
                  <a:pt x="6471162" y="4259418"/>
                  <a:pt x="6480930" y="4269188"/>
                </a:cubicBezTo>
                <a:cubicBezTo>
                  <a:pt x="6490699" y="4278957"/>
                  <a:pt x="6490699" y="4278957"/>
                  <a:pt x="6490699" y="4288726"/>
                </a:cubicBezTo>
                <a:cubicBezTo>
                  <a:pt x="6490699" y="4288726"/>
                  <a:pt x="6490699" y="4288726"/>
                  <a:pt x="6461393" y="4269188"/>
                </a:cubicBezTo>
                <a:cubicBezTo>
                  <a:pt x="6451624" y="4249649"/>
                  <a:pt x="6441856" y="4249649"/>
                  <a:pt x="6441856" y="4249649"/>
                </a:cubicBezTo>
                <a:cubicBezTo>
                  <a:pt x="6432087" y="4249649"/>
                  <a:pt x="6432087" y="4249649"/>
                  <a:pt x="6412550" y="4230110"/>
                </a:cubicBezTo>
                <a:cubicBezTo>
                  <a:pt x="6412550" y="4230110"/>
                  <a:pt x="6412550" y="4220341"/>
                  <a:pt x="6402781" y="4220341"/>
                </a:cubicBezTo>
                <a:cubicBezTo>
                  <a:pt x="6402781" y="4220341"/>
                  <a:pt x="6393013" y="4210572"/>
                  <a:pt x="6393013" y="4210572"/>
                </a:cubicBezTo>
                <a:cubicBezTo>
                  <a:pt x="6383244" y="4200803"/>
                  <a:pt x="6373475" y="4191033"/>
                  <a:pt x="6363707" y="4200803"/>
                </a:cubicBezTo>
                <a:cubicBezTo>
                  <a:pt x="6353938" y="4200803"/>
                  <a:pt x="6353938" y="4200803"/>
                  <a:pt x="6344170" y="4191033"/>
                </a:cubicBezTo>
                <a:cubicBezTo>
                  <a:pt x="6344170" y="4191033"/>
                  <a:pt x="6334401" y="4181264"/>
                  <a:pt x="6334401" y="4181264"/>
                </a:cubicBezTo>
                <a:cubicBezTo>
                  <a:pt x="6324632" y="4181264"/>
                  <a:pt x="6324632" y="4181264"/>
                  <a:pt x="6324632" y="4171495"/>
                </a:cubicBezTo>
                <a:cubicBezTo>
                  <a:pt x="6324632" y="4171495"/>
                  <a:pt x="6305095" y="4151956"/>
                  <a:pt x="6295327" y="4151956"/>
                </a:cubicBezTo>
                <a:cubicBezTo>
                  <a:pt x="6285558" y="4142187"/>
                  <a:pt x="6275789" y="4142187"/>
                  <a:pt x="6275789" y="4142187"/>
                </a:cubicBezTo>
                <a:cubicBezTo>
                  <a:pt x="6266021" y="4132417"/>
                  <a:pt x="6246483" y="4122648"/>
                  <a:pt x="6246483" y="4122648"/>
                </a:cubicBezTo>
                <a:cubicBezTo>
                  <a:pt x="6246483" y="4112879"/>
                  <a:pt x="6246483" y="4112879"/>
                  <a:pt x="6246483" y="4112879"/>
                </a:cubicBezTo>
                <a:cubicBezTo>
                  <a:pt x="6236715" y="4112879"/>
                  <a:pt x="6236715" y="4103109"/>
                  <a:pt x="6236715" y="4103109"/>
                </a:cubicBezTo>
                <a:cubicBezTo>
                  <a:pt x="6236715" y="4093340"/>
                  <a:pt x="6236715" y="4093340"/>
                  <a:pt x="6226946" y="4093340"/>
                </a:cubicBezTo>
                <a:cubicBezTo>
                  <a:pt x="6217178" y="4093340"/>
                  <a:pt x="6217178" y="4093340"/>
                  <a:pt x="6226946" y="4103109"/>
                </a:cubicBezTo>
                <a:cubicBezTo>
                  <a:pt x="6226946" y="4103109"/>
                  <a:pt x="6226946" y="4112879"/>
                  <a:pt x="6236715" y="4112879"/>
                </a:cubicBezTo>
                <a:cubicBezTo>
                  <a:pt x="6236715" y="4112879"/>
                  <a:pt x="6236715" y="4112879"/>
                  <a:pt x="6236715" y="4122648"/>
                </a:cubicBezTo>
                <a:cubicBezTo>
                  <a:pt x="6236715" y="4122648"/>
                  <a:pt x="6226946" y="4112879"/>
                  <a:pt x="6217178" y="4103109"/>
                </a:cubicBezTo>
                <a:cubicBezTo>
                  <a:pt x="6217178" y="4103109"/>
                  <a:pt x="6207409" y="4093340"/>
                  <a:pt x="6207409" y="4093340"/>
                </a:cubicBezTo>
                <a:cubicBezTo>
                  <a:pt x="6207409" y="4093340"/>
                  <a:pt x="6207409" y="4093340"/>
                  <a:pt x="6197640" y="4083571"/>
                </a:cubicBezTo>
                <a:cubicBezTo>
                  <a:pt x="6197640" y="4083571"/>
                  <a:pt x="6197640" y="4083571"/>
                  <a:pt x="6168335" y="4073801"/>
                </a:cubicBezTo>
                <a:cubicBezTo>
                  <a:pt x="6148797" y="4064032"/>
                  <a:pt x="6139029" y="4054263"/>
                  <a:pt x="6139029" y="4054263"/>
                </a:cubicBezTo>
                <a:cubicBezTo>
                  <a:pt x="6109723" y="4024955"/>
                  <a:pt x="6090186" y="4005416"/>
                  <a:pt x="6080417" y="4005416"/>
                </a:cubicBezTo>
                <a:cubicBezTo>
                  <a:pt x="6080417" y="4015186"/>
                  <a:pt x="6090186" y="4024955"/>
                  <a:pt x="6099954" y="4024955"/>
                </a:cubicBezTo>
                <a:cubicBezTo>
                  <a:pt x="6109723" y="4034724"/>
                  <a:pt x="6109723" y="4044494"/>
                  <a:pt x="6119492" y="4044494"/>
                </a:cubicBezTo>
                <a:cubicBezTo>
                  <a:pt x="6129260" y="4054263"/>
                  <a:pt x="6139029" y="4064032"/>
                  <a:pt x="6148797" y="4073801"/>
                </a:cubicBezTo>
                <a:cubicBezTo>
                  <a:pt x="6148797" y="4073801"/>
                  <a:pt x="6158566" y="4083571"/>
                  <a:pt x="6158566" y="4083571"/>
                </a:cubicBezTo>
                <a:cubicBezTo>
                  <a:pt x="6158566" y="4083571"/>
                  <a:pt x="6168335" y="4083571"/>
                  <a:pt x="6168335" y="4093340"/>
                </a:cubicBezTo>
                <a:cubicBezTo>
                  <a:pt x="6168335" y="4093340"/>
                  <a:pt x="6178103" y="4093340"/>
                  <a:pt x="6178103" y="4093340"/>
                </a:cubicBezTo>
                <a:cubicBezTo>
                  <a:pt x="6178103" y="4103109"/>
                  <a:pt x="6178103" y="4103109"/>
                  <a:pt x="6168335" y="4103109"/>
                </a:cubicBezTo>
                <a:cubicBezTo>
                  <a:pt x="6178103" y="4103109"/>
                  <a:pt x="6178103" y="4103109"/>
                  <a:pt x="6178103" y="4103109"/>
                </a:cubicBezTo>
                <a:cubicBezTo>
                  <a:pt x="6178103" y="4103109"/>
                  <a:pt x="6178103" y="4103109"/>
                  <a:pt x="6187872" y="4112879"/>
                </a:cubicBezTo>
                <a:cubicBezTo>
                  <a:pt x="6197640" y="4112879"/>
                  <a:pt x="6197640" y="4112879"/>
                  <a:pt x="6207409" y="4122648"/>
                </a:cubicBezTo>
                <a:cubicBezTo>
                  <a:pt x="6207409" y="4122648"/>
                  <a:pt x="6197640" y="4122648"/>
                  <a:pt x="6197640" y="4122648"/>
                </a:cubicBezTo>
                <a:cubicBezTo>
                  <a:pt x="6187872" y="4112879"/>
                  <a:pt x="6187872" y="4112879"/>
                  <a:pt x="6187872" y="4122648"/>
                </a:cubicBezTo>
                <a:cubicBezTo>
                  <a:pt x="6187872" y="4122648"/>
                  <a:pt x="6197640" y="4122648"/>
                  <a:pt x="6197640" y="4122648"/>
                </a:cubicBezTo>
                <a:cubicBezTo>
                  <a:pt x="6197640" y="4122648"/>
                  <a:pt x="6207409" y="4132417"/>
                  <a:pt x="6217178" y="4142187"/>
                </a:cubicBezTo>
                <a:cubicBezTo>
                  <a:pt x="6226946" y="4151956"/>
                  <a:pt x="6226946" y="4151956"/>
                  <a:pt x="6226946" y="4151956"/>
                </a:cubicBezTo>
                <a:cubicBezTo>
                  <a:pt x="6217178" y="4151956"/>
                  <a:pt x="6197640" y="4132417"/>
                  <a:pt x="6197640" y="4132417"/>
                </a:cubicBezTo>
                <a:cubicBezTo>
                  <a:pt x="6197640" y="4132417"/>
                  <a:pt x="6207409" y="4142187"/>
                  <a:pt x="6207409" y="4151956"/>
                </a:cubicBezTo>
                <a:cubicBezTo>
                  <a:pt x="6197640" y="4142187"/>
                  <a:pt x="6168335" y="4112879"/>
                  <a:pt x="6158566" y="4103109"/>
                </a:cubicBezTo>
                <a:cubicBezTo>
                  <a:pt x="6148797" y="4093340"/>
                  <a:pt x="6148797" y="4093340"/>
                  <a:pt x="6148797" y="4093340"/>
                </a:cubicBezTo>
                <a:cubicBezTo>
                  <a:pt x="6148797" y="4093340"/>
                  <a:pt x="6139029" y="4093340"/>
                  <a:pt x="6139029" y="4093340"/>
                </a:cubicBezTo>
                <a:cubicBezTo>
                  <a:pt x="6139029" y="4083571"/>
                  <a:pt x="6139029" y="4083571"/>
                  <a:pt x="6129260" y="4083571"/>
                </a:cubicBezTo>
                <a:cubicBezTo>
                  <a:pt x="6109723" y="4083571"/>
                  <a:pt x="6099954" y="4083571"/>
                  <a:pt x="6099954" y="4083571"/>
                </a:cubicBezTo>
                <a:cubicBezTo>
                  <a:pt x="6099954" y="4093340"/>
                  <a:pt x="6099954" y="4093340"/>
                  <a:pt x="6090186" y="4083571"/>
                </a:cubicBezTo>
                <a:cubicBezTo>
                  <a:pt x="6090186" y="4083571"/>
                  <a:pt x="6080417" y="4083571"/>
                  <a:pt x="6070648" y="4073801"/>
                </a:cubicBezTo>
                <a:cubicBezTo>
                  <a:pt x="6060880" y="4064032"/>
                  <a:pt x="6060880" y="4064032"/>
                  <a:pt x="6051111" y="4064032"/>
                </a:cubicBezTo>
                <a:cubicBezTo>
                  <a:pt x="6051111" y="4064032"/>
                  <a:pt x="6041343" y="4064032"/>
                  <a:pt x="6041343" y="4054263"/>
                </a:cubicBezTo>
                <a:cubicBezTo>
                  <a:pt x="6041343" y="4044494"/>
                  <a:pt x="6031574" y="4044494"/>
                  <a:pt x="6031574" y="4044494"/>
                </a:cubicBezTo>
                <a:cubicBezTo>
                  <a:pt x="6031574" y="4044494"/>
                  <a:pt x="6031574" y="4034724"/>
                  <a:pt x="6031574" y="4034724"/>
                </a:cubicBezTo>
                <a:cubicBezTo>
                  <a:pt x="6031574" y="4034724"/>
                  <a:pt x="6021805" y="4034724"/>
                  <a:pt x="6021805" y="4034724"/>
                </a:cubicBezTo>
                <a:cubicBezTo>
                  <a:pt x="6021805" y="4034724"/>
                  <a:pt x="6021805" y="4024955"/>
                  <a:pt x="6021805" y="4024955"/>
                </a:cubicBezTo>
                <a:cubicBezTo>
                  <a:pt x="6021805" y="4024955"/>
                  <a:pt x="6012037" y="4024955"/>
                  <a:pt x="6012037" y="4024955"/>
                </a:cubicBezTo>
                <a:cubicBezTo>
                  <a:pt x="6012037" y="4015186"/>
                  <a:pt x="5992500" y="4005416"/>
                  <a:pt x="5982731" y="3995647"/>
                </a:cubicBezTo>
                <a:cubicBezTo>
                  <a:pt x="5982731" y="3985878"/>
                  <a:pt x="5953425" y="3966339"/>
                  <a:pt x="5953425" y="3966339"/>
                </a:cubicBezTo>
                <a:cubicBezTo>
                  <a:pt x="5953425" y="3976108"/>
                  <a:pt x="5953425" y="3976108"/>
                  <a:pt x="5953425" y="3976108"/>
                </a:cubicBezTo>
                <a:cubicBezTo>
                  <a:pt x="5953425" y="3976108"/>
                  <a:pt x="5943657" y="3976108"/>
                  <a:pt x="5943657" y="3976108"/>
                </a:cubicBezTo>
                <a:cubicBezTo>
                  <a:pt x="5924119" y="3966339"/>
                  <a:pt x="5924119" y="3966339"/>
                  <a:pt x="5924119" y="3966339"/>
                </a:cubicBezTo>
                <a:cubicBezTo>
                  <a:pt x="5933888" y="3956570"/>
                  <a:pt x="5924119" y="3956570"/>
                  <a:pt x="5914351" y="3946800"/>
                </a:cubicBezTo>
                <a:cubicBezTo>
                  <a:pt x="5904582" y="3937031"/>
                  <a:pt x="5904582" y="3937031"/>
                  <a:pt x="5904582" y="3937031"/>
                </a:cubicBezTo>
                <a:cubicBezTo>
                  <a:pt x="5904582" y="3937031"/>
                  <a:pt x="5904582" y="3937031"/>
                  <a:pt x="5894813" y="3937031"/>
                </a:cubicBezTo>
                <a:cubicBezTo>
                  <a:pt x="5894813" y="3927262"/>
                  <a:pt x="5885045" y="3927262"/>
                  <a:pt x="5885045" y="3917493"/>
                </a:cubicBezTo>
                <a:cubicBezTo>
                  <a:pt x="5885045" y="3917493"/>
                  <a:pt x="5875276" y="3917493"/>
                  <a:pt x="5865508" y="3907723"/>
                </a:cubicBezTo>
                <a:cubicBezTo>
                  <a:pt x="5855739" y="3897954"/>
                  <a:pt x="5836202" y="3888185"/>
                  <a:pt x="5836202" y="3888185"/>
                </a:cubicBezTo>
                <a:cubicBezTo>
                  <a:pt x="5836202" y="3888185"/>
                  <a:pt x="5865508" y="3907723"/>
                  <a:pt x="5865508" y="3917493"/>
                </a:cubicBezTo>
                <a:cubicBezTo>
                  <a:pt x="5865508" y="3917493"/>
                  <a:pt x="5875276" y="3927262"/>
                  <a:pt x="5885045" y="3937031"/>
                </a:cubicBezTo>
                <a:cubicBezTo>
                  <a:pt x="5894813" y="3946800"/>
                  <a:pt x="5904582" y="3956570"/>
                  <a:pt x="5914351" y="3956570"/>
                </a:cubicBezTo>
                <a:cubicBezTo>
                  <a:pt x="5924119" y="3976108"/>
                  <a:pt x="5933888" y="3985878"/>
                  <a:pt x="5943657" y="3985878"/>
                </a:cubicBezTo>
                <a:cubicBezTo>
                  <a:pt x="5943657" y="3985878"/>
                  <a:pt x="5953425" y="3995647"/>
                  <a:pt x="5953425" y="3995647"/>
                </a:cubicBezTo>
                <a:cubicBezTo>
                  <a:pt x="5963194" y="4005416"/>
                  <a:pt x="5972962" y="4015186"/>
                  <a:pt x="5972962" y="4015186"/>
                </a:cubicBezTo>
                <a:cubicBezTo>
                  <a:pt x="5982731" y="4015186"/>
                  <a:pt x="6002268" y="4034724"/>
                  <a:pt x="6002268" y="4044494"/>
                </a:cubicBezTo>
                <a:cubicBezTo>
                  <a:pt x="6012037" y="4044494"/>
                  <a:pt x="6012037" y="4054263"/>
                  <a:pt x="6012037" y="4054263"/>
                </a:cubicBezTo>
                <a:cubicBezTo>
                  <a:pt x="6021805" y="4054263"/>
                  <a:pt x="6021805" y="4054263"/>
                  <a:pt x="6021805" y="4054263"/>
                </a:cubicBezTo>
                <a:cubicBezTo>
                  <a:pt x="6021805" y="4054263"/>
                  <a:pt x="6041343" y="4073801"/>
                  <a:pt x="6051111" y="4083571"/>
                </a:cubicBezTo>
                <a:cubicBezTo>
                  <a:pt x="6051111" y="4083571"/>
                  <a:pt x="6031574" y="4083571"/>
                  <a:pt x="6021805" y="4073801"/>
                </a:cubicBezTo>
                <a:cubicBezTo>
                  <a:pt x="6021805" y="4073801"/>
                  <a:pt x="6012037" y="4064032"/>
                  <a:pt x="6012037" y="4064032"/>
                </a:cubicBezTo>
                <a:cubicBezTo>
                  <a:pt x="6002268" y="4064032"/>
                  <a:pt x="6002268" y="4064032"/>
                  <a:pt x="6012037" y="4073801"/>
                </a:cubicBezTo>
                <a:cubicBezTo>
                  <a:pt x="6021805" y="4083571"/>
                  <a:pt x="6031574" y="4083571"/>
                  <a:pt x="6031574" y="4103109"/>
                </a:cubicBezTo>
                <a:cubicBezTo>
                  <a:pt x="6031574" y="4103109"/>
                  <a:pt x="6041343" y="4112879"/>
                  <a:pt x="6041343" y="4112879"/>
                </a:cubicBezTo>
                <a:cubicBezTo>
                  <a:pt x="6031574" y="4103109"/>
                  <a:pt x="6031574" y="4103109"/>
                  <a:pt x="6021805" y="4112879"/>
                </a:cubicBezTo>
                <a:cubicBezTo>
                  <a:pt x="6012037" y="4112879"/>
                  <a:pt x="6002268" y="4112879"/>
                  <a:pt x="5992500" y="4103109"/>
                </a:cubicBezTo>
                <a:cubicBezTo>
                  <a:pt x="5992500" y="4103109"/>
                  <a:pt x="5982731" y="4093340"/>
                  <a:pt x="5982731" y="4093340"/>
                </a:cubicBezTo>
                <a:cubicBezTo>
                  <a:pt x="5982731" y="4093340"/>
                  <a:pt x="5972962" y="4083571"/>
                  <a:pt x="5953425" y="4073801"/>
                </a:cubicBezTo>
                <a:cubicBezTo>
                  <a:pt x="5943657" y="4054263"/>
                  <a:pt x="5933888" y="4054263"/>
                  <a:pt x="5933888" y="4054263"/>
                </a:cubicBezTo>
                <a:cubicBezTo>
                  <a:pt x="5924119" y="4044494"/>
                  <a:pt x="5924119" y="4044494"/>
                  <a:pt x="5914351" y="4044494"/>
                </a:cubicBezTo>
                <a:cubicBezTo>
                  <a:pt x="5904582" y="4024955"/>
                  <a:pt x="5894813" y="4024955"/>
                  <a:pt x="5885045" y="4024955"/>
                </a:cubicBezTo>
                <a:cubicBezTo>
                  <a:pt x="5875276" y="4015186"/>
                  <a:pt x="5875276" y="4015186"/>
                  <a:pt x="5875276" y="4015186"/>
                </a:cubicBezTo>
                <a:cubicBezTo>
                  <a:pt x="5845970" y="3995647"/>
                  <a:pt x="5836202" y="3985878"/>
                  <a:pt x="5836202" y="3985878"/>
                </a:cubicBezTo>
                <a:cubicBezTo>
                  <a:pt x="5836202" y="3995647"/>
                  <a:pt x="5855739" y="4015186"/>
                  <a:pt x="5865508" y="4015186"/>
                </a:cubicBezTo>
                <a:cubicBezTo>
                  <a:pt x="5875276" y="4024955"/>
                  <a:pt x="5875276" y="4024955"/>
                  <a:pt x="5885045" y="4034724"/>
                </a:cubicBezTo>
                <a:cubicBezTo>
                  <a:pt x="5894813" y="4044494"/>
                  <a:pt x="5894813" y="4044494"/>
                  <a:pt x="5904582" y="4044494"/>
                </a:cubicBezTo>
                <a:cubicBezTo>
                  <a:pt x="5904582" y="4044494"/>
                  <a:pt x="5904582" y="4054263"/>
                  <a:pt x="5904582" y="4054263"/>
                </a:cubicBezTo>
                <a:cubicBezTo>
                  <a:pt x="5904582" y="4054263"/>
                  <a:pt x="5904582" y="4064032"/>
                  <a:pt x="5914351" y="4064032"/>
                </a:cubicBezTo>
                <a:cubicBezTo>
                  <a:pt x="5914351" y="4073801"/>
                  <a:pt x="5924119" y="4073801"/>
                  <a:pt x="5933888" y="4083571"/>
                </a:cubicBezTo>
                <a:cubicBezTo>
                  <a:pt x="5943657" y="4093340"/>
                  <a:pt x="5943657" y="4103109"/>
                  <a:pt x="5943657" y="4103109"/>
                </a:cubicBezTo>
                <a:cubicBezTo>
                  <a:pt x="5943657" y="4103109"/>
                  <a:pt x="5953425" y="4112879"/>
                  <a:pt x="5953425" y="4122648"/>
                </a:cubicBezTo>
                <a:cubicBezTo>
                  <a:pt x="5943657" y="4132417"/>
                  <a:pt x="5933888" y="4132417"/>
                  <a:pt x="5924119" y="4122648"/>
                </a:cubicBezTo>
                <a:cubicBezTo>
                  <a:pt x="5924119" y="4122648"/>
                  <a:pt x="5914351" y="4122648"/>
                  <a:pt x="5914351" y="4122648"/>
                </a:cubicBezTo>
                <a:cubicBezTo>
                  <a:pt x="5914351" y="4122648"/>
                  <a:pt x="5904582" y="4122648"/>
                  <a:pt x="5904582" y="4122648"/>
                </a:cubicBezTo>
                <a:cubicBezTo>
                  <a:pt x="5904582" y="4112879"/>
                  <a:pt x="5885045" y="4103109"/>
                  <a:pt x="5875276" y="4093340"/>
                </a:cubicBezTo>
                <a:cubicBezTo>
                  <a:pt x="5865508" y="4083571"/>
                  <a:pt x="5855739" y="4073801"/>
                  <a:pt x="5845970" y="4064032"/>
                </a:cubicBezTo>
                <a:cubicBezTo>
                  <a:pt x="5816665" y="4044494"/>
                  <a:pt x="5787359" y="4024955"/>
                  <a:pt x="5777590" y="4015186"/>
                </a:cubicBezTo>
                <a:cubicBezTo>
                  <a:pt x="5777590" y="4015186"/>
                  <a:pt x="5767822" y="4015186"/>
                  <a:pt x="5767822" y="4005416"/>
                </a:cubicBezTo>
                <a:cubicBezTo>
                  <a:pt x="5758053" y="4005416"/>
                  <a:pt x="5758053" y="3995647"/>
                  <a:pt x="5748284" y="3995647"/>
                </a:cubicBezTo>
                <a:cubicBezTo>
                  <a:pt x="5738516" y="4005416"/>
                  <a:pt x="5738516" y="4005416"/>
                  <a:pt x="5738516" y="4005416"/>
                </a:cubicBezTo>
                <a:cubicBezTo>
                  <a:pt x="5738516" y="4005416"/>
                  <a:pt x="5748284" y="4015186"/>
                  <a:pt x="5748284" y="4015186"/>
                </a:cubicBezTo>
                <a:cubicBezTo>
                  <a:pt x="5787359" y="4054263"/>
                  <a:pt x="5797127" y="4054263"/>
                  <a:pt x="5797127" y="4064032"/>
                </a:cubicBezTo>
                <a:cubicBezTo>
                  <a:pt x="5797127" y="4073801"/>
                  <a:pt x="5797127" y="4073801"/>
                  <a:pt x="5787359" y="4073801"/>
                </a:cubicBezTo>
                <a:cubicBezTo>
                  <a:pt x="5787359" y="4073801"/>
                  <a:pt x="5787359" y="4073801"/>
                  <a:pt x="5777590" y="4073801"/>
                </a:cubicBezTo>
                <a:cubicBezTo>
                  <a:pt x="5777590" y="4073801"/>
                  <a:pt x="5767822" y="4073801"/>
                  <a:pt x="5767822" y="4073801"/>
                </a:cubicBezTo>
                <a:cubicBezTo>
                  <a:pt x="5748284" y="4064032"/>
                  <a:pt x="5748284" y="4064032"/>
                  <a:pt x="5709210" y="4024955"/>
                </a:cubicBezTo>
                <a:cubicBezTo>
                  <a:pt x="5709210" y="4024955"/>
                  <a:pt x="5699441" y="4015186"/>
                  <a:pt x="5689673" y="4005416"/>
                </a:cubicBezTo>
                <a:cubicBezTo>
                  <a:pt x="5679904" y="4005416"/>
                  <a:pt x="5679904" y="4005416"/>
                  <a:pt x="5679904" y="4005416"/>
                </a:cubicBezTo>
                <a:cubicBezTo>
                  <a:pt x="5679904" y="3995647"/>
                  <a:pt x="5670135" y="3995647"/>
                  <a:pt x="5660367" y="3985878"/>
                </a:cubicBezTo>
                <a:cubicBezTo>
                  <a:pt x="5650598" y="3976108"/>
                  <a:pt x="5650598" y="3976108"/>
                  <a:pt x="5640830" y="3966339"/>
                </a:cubicBezTo>
                <a:cubicBezTo>
                  <a:pt x="5640830" y="3956570"/>
                  <a:pt x="5631061" y="3946800"/>
                  <a:pt x="5611524" y="3937031"/>
                </a:cubicBezTo>
                <a:cubicBezTo>
                  <a:pt x="5601755" y="3937031"/>
                  <a:pt x="5591986" y="3927262"/>
                  <a:pt x="5582218" y="3917493"/>
                </a:cubicBezTo>
                <a:cubicBezTo>
                  <a:pt x="5572449" y="3917493"/>
                  <a:pt x="5562681" y="3907723"/>
                  <a:pt x="5552912" y="3907723"/>
                </a:cubicBezTo>
                <a:cubicBezTo>
                  <a:pt x="5562681" y="3897954"/>
                  <a:pt x="5562681" y="3897954"/>
                  <a:pt x="5552912" y="3897954"/>
                </a:cubicBezTo>
                <a:cubicBezTo>
                  <a:pt x="5552912" y="3888185"/>
                  <a:pt x="5533375" y="3868646"/>
                  <a:pt x="5513838" y="3858877"/>
                </a:cubicBezTo>
                <a:cubicBezTo>
                  <a:pt x="5504069" y="3858877"/>
                  <a:pt x="5504069" y="3849107"/>
                  <a:pt x="5494300" y="3849107"/>
                </a:cubicBezTo>
                <a:cubicBezTo>
                  <a:pt x="5494300" y="3849107"/>
                  <a:pt x="5484532" y="3839338"/>
                  <a:pt x="5474763" y="3839338"/>
                </a:cubicBezTo>
                <a:cubicBezTo>
                  <a:pt x="5474763" y="3839338"/>
                  <a:pt x="5464995" y="3829569"/>
                  <a:pt x="5464995" y="3829569"/>
                </a:cubicBezTo>
                <a:cubicBezTo>
                  <a:pt x="5464995" y="3829569"/>
                  <a:pt x="5455226" y="3829569"/>
                  <a:pt x="5455226" y="3829569"/>
                </a:cubicBezTo>
                <a:cubicBezTo>
                  <a:pt x="5455226" y="3819799"/>
                  <a:pt x="5445457" y="3810030"/>
                  <a:pt x="5435689" y="3810030"/>
                </a:cubicBezTo>
                <a:cubicBezTo>
                  <a:pt x="5396614" y="3790492"/>
                  <a:pt x="5357540" y="3770953"/>
                  <a:pt x="5328234" y="3751414"/>
                </a:cubicBezTo>
                <a:cubicBezTo>
                  <a:pt x="5328234" y="3751414"/>
                  <a:pt x="5308697" y="3741645"/>
                  <a:pt x="5289160" y="3731876"/>
                </a:cubicBezTo>
                <a:cubicBezTo>
                  <a:pt x="5279391" y="3722106"/>
                  <a:pt x="5259854" y="3712337"/>
                  <a:pt x="5250085" y="3702568"/>
                </a:cubicBezTo>
                <a:cubicBezTo>
                  <a:pt x="5240316" y="3702568"/>
                  <a:pt x="5230548" y="3692798"/>
                  <a:pt x="5220779" y="3683029"/>
                </a:cubicBezTo>
                <a:cubicBezTo>
                  <a:pt x="5201242" y="3673260"/>
                  <a:pt x="5152399" y="3643952"/>
                  <a:pt x="5132862" y="3634183"/>
                </a:cubicBezTo>
                <a:cubicBezTo>
                  <a:pt x="5123093" y="3624413"/>
                  <a:pt x="5113325" y="3624413"/>
                  <a:pt x="5113325" y="3624413"/>
                </a:cubicBezTo>
                <a:cubicBezTo>
                  <a:pt x="5108440" y="3619529"/>
                  <a:pt x="5105998" y="3617087"/>
                  <a:pt x="5103556" y="3615865"/>
                </a:cubicBezTo>
                <a:lnTo>
                  <a:pt x="5094816" y="3614773"/>
                </a:lnTo>
                <a:lnTo>
                  <a:pt x="5093153" y="3613248"/>
                </a:lnTo>
                <a:lnTo>
                  <a:pt x="5087682" y="3601211"/>
                </a:lnTo>
                <a:cubicBezTo>
                  <a:pt x="5084019" y="3597548"/>
                  <a:pt x="5079134" y="3595105"/>
                  <a:pt x="5074250" y="3595105"/>
                </a:cubicBezTo>
                <a:cubicBezTo>
                  <a:pt x="5064481" y="3595105"/>
                  <a:pt x="5054713" y="3585336"/>
                  <a:pt x="5054713" y="3585336"/>
                </a:cubicBezTo>
                <a:cubicBezTo>
                  <a:pt x="5044944" y="3585336"/>
                  <a:pt x="5044944" y="3585336"/>
                  <a:pt x="5044944" y="3585336"/>
                </a:cubicBezTo>
                <a:cubicBezTo>
                  <a:pt x="5044944" y="3585336"/>
                  <a:pt x="5054713" y="3595105"/>
                  <a:pt x="5084019" y="3604875"/>
                </a:cubicBezTo>
                <a:lnTo>
                  <a:pt x="5093153" y="3613248"/>
                </a:lnTo>
                <a:lnTo>
                  <a:pt x="5093787" y="3614644"/>
                </a:lnTo>
                <a:lnTo>
                  <a:pt x="5094816" y="3614773"/>
                </a:lnTo>
                <a:lnTo>
                  <a:pt x="5098671" y="3618308"/>
                </a:lnTo>
                <a:cubicBezTo>
                  <a:pt x="5103556" y="3621971"/>
                  <a:pt x="5108440" y="3624413"/>
                  <a:pt x="5113325" y="3624413"/>
                </a:cubicBezTo>
                <a:cubicBezTo>
                  <a:pt x="5113325" y="3634183"/>
                  <a:pt x="5123093" y="3634183"/>
                  <a:pt x="5132862" y="3643952"/>
                </a:cubicBezTo>
                <a:cubicBezTo>
                  <a:pt x="5142630" y="3653721"/>
                  <a:pt x="5162168" y="3653721"/>
                  <a:pt x="5162168" y="3663491"/>
                </a:cubicBezTo>
                <a:cubicBezTo>
                  <a:pt x="5171936" y="3663491"/>
                  <a:pt x="5181705" y="3673260"/>
                  <a:pt x="5181705" y="3673260"/>
                </a:cubicBezTo>
                <a:cubicBezTo>
                  <a:pt x="5191473" y="3673260"/>
                  <a:pt x="5191473" y="3673260"/>
                  <a:pt x="5191473" y="3673260"/>
                </a:cubicBezTo>
                <a:cubicBezTo>
                  <a:pt x="5191473" y="3683029"/>
                  <a:pt x="5191473" y="3683029"/>
                  <a:pt x="5191473" y="3683029"/>
                </a:cubicBezTo>
                <a:cubicBezTo>
                  <a:pt x="5181705" y="3692798"/>
                  <a:pt x="5181705" y="3692798"/>
                  <a:pt x="5191473" y="3692798"/>
                </a:cubicBezTo>
                <a:cubicBezTo>
                  <a:pt x="5191473" y="3692798"/>
                  <a:pt x="5201242" y="3702568"/>
                  <a:pt x="5201242" y="3712337"/>
                </a:cubicBezTo>
                <a:cubicBezTo>
                  <a:pt x="5201242" y="3712337"/>
                  <a:pt x="5201242" y="3712337"/>
                  <a:pt x="5211011" y="3712337"/>
                </a:cubicBezTo>
                <a:cubicBezTo>
                  <a:pt x="5211011" y="3712337"/>
                  <a:pt x="5220779" y="3712337"/>
                  <a:pt x="5220779" y="3722106"/>
                </a:cubicBezTo>
                <a:cubicBezTo>
                  <a:pt x="5211011" y="3731876"/>
                  <a:pt x="5211011" y="3722106"/>
                  <a:pt x="5201242" y="3722106"/>
                </a:cubicBezTo>
                <a:cubicBezTo>
                  <a:pt x="5201242" y="3712337"/>
                  <a:pt x="5191473" y="3712337"/>
                  <a:pt x="5191473" y="3712337"/>
                </a:cubicBezTo>
                <a:cubicBezTo>
                  <a:pt x="5181705" y="3712337"/>
                  <a:pt x="5181705" y="3712337"/>
                  <a:pt x="5181705" y="3712337"/>
                </a:cubicBezTo>
                <a:cubicBezTo>
                  <a:pt x="5171936" y="3722106"/>
                  <a:pt x="5162168" y="3712337"/>
                  <a:pt x="5142630" y="3702568"/>
                </a:cubicBezTo>
                <a:cubicBezTo>
                  <a:pt x="5142630" y="3692798"/>
                  <a:pt x="5132862" y="3692798"/>
                  <a:pt x="5123093" y="3683029"/>
                </a:cubicBezTo>
                <a:cubicBezTo>
                  <a:pt x="5113325" y="3683029"/>
                  <a:pt x="5113325" y="3683029"/>
                  <a:pt x="5113325" y="3673260"/>
                </a:cubicBezTo>
                <a:cubicBezTo>
                  <a:pt x="5103556" y="3673260"/>
                  <a:pt x="5093787" y="3663491"/>
                  <a:pt x="5064481" y="3643952"/>
                </a:cubicBezTo>
                <a:cubicBezTo>
                  <a:pt x="5064481" y="3643952"/>
                  <a:pt x="5054713" y="3634183"/>
                  <a:pt x="5054713" y="3634183"/>
                </a:cubicBezTo>
                <a:cubicBezTo>
                  <a:pt x="5044944" y="3634183"/>
                  <a:pt x="5015638" y="3614644"/>
                  <a:pt x="4957027" y="3575567"/>
                </a:cubicBezTo>
                <a:cubicBezTo>
                  <a:pt x="4947258" y="3565797"/>
                  <a:pt x="4947258" y="3565797"/>
                  <a:pt x="4937490" y="3565797"/>
                </a:cubicBezTo>
                <a:cubicBezTo>
                  <a:pt x="4927721" y="3556028"/>
                  <a:pt x="4908184" y="3546259"/>
                  <a:pt x="4898415" y="3546259"/>
                </a:cubicBezTo>
                <a:cubicBezTo>
                  <a:pt x="4898415" y="3546259"/>
                  <a:pt x="4898415" y="3536490"/>
                  <a:pt x="4888646" y="3536490"/>
                </a:cubicBezTo>
                <a:cubicBezTo>
                  <a:pt x="4888646" y="3536490"/>
                  <a:pt x="4878878" y="3526720"/>
                  <a:pt x="4878878" y="3526720"/>
                </a:cubicBezTo>
                <a:cubicBezTo>
                  <a:pt x="4869109" y="3516951"/>
                  <a:pt x="4859341" y="3516951"/>
                  <a:pt x="4859341" y="3516951"/>
                </a:cubicBezTo>
                <a:cubicBezTo>
                  <a:pt x="4859341" y="3516951"/>
                  <a:pt x="4859341" y="3516951"/>
                  <a:pt x="4849572" y="3516951"/>
                </a:cubicBezTo>
                <a:cubicBezTo>
                  <a:pt x="4849572" y="3516951"/>
                  <a:pt x="4849572" y="3507182"/>
                  <a:pt x="4820266" y="3497412"/>
                </a:cubicBezTo>
                <a:cubicBezTo>
                  <a:pt x="4810498" y="3487643"/>
                  <a:pt x="4800729" y="3477874"/>
                  <a:pt x="4790960" y="3477874"/>
                </a:cubicBezTo>
                <a:cubicBezTo>
                  <a:pt x="4781192" y="3468104"/>
                  <a:pt x="4761655" y="3458335"/>
                  <a:pt x="4732349" y="3438796"/>
                </a:cubicBezTo>
                <a:cubicBezTo>
                  <a:pt x="4703043" y="3429027"/>
                  <a:pt x="4673737" y="3409489"/>
                  <a:pt x="4663968" y="3399719"/>
                </a:cubicBezTo>
                <a:cubicBezTo>
                  <a:pt x="4654200" y="3399719"/>
                  <a:pt x="4644431" y="3389950"/>
                  <a:pt x="4634663" y="3389950"/>
                </a:cubicBezTo>
                <a:cubicBezTo>
                  <a:pt x="4634663" y="3380181"/>
                  <a:pt x="4615125" y="3370411"/>
                  <a:pt x="4595588" y="3360642"/>
                </a:cubicBezTo>
                <a:cubicBezTo>
                  <a:pt x="4585820" y="3360642"/>
                  <a:pt x="4566282" y="3341103"/>
                  <a:pt x="4556514" y="3341103"/>
                </a:cubicBezTo>
                <a:cubicBezTo>
                  <a:pt x="4536976" y="3331334"/>
                  <a:pt x="4536976" y="3331334"/>
                  <a:pt x="4527208" y="3331334"/>
                </a:cubicBezTo>
                <a:cubicBezTo>
                  <a:pt x="4527208" y="3321565"/>
                  <a:pt x="4527208" y="3321565"/>
                  <a:pt x="4517439" y="3321565"/>
                </a:cubicBezTo>
                <a:cubicBezTo>
                  <a:pt x="4507671" y="3311795"/>
                  <a:pt x="4497902" y="3302026"/>
                  <a:pt x="4488133" y="3302026"/>
                </a:cubicBezTo>
                <a:cubicBezTo>
                  <a:pt x="4478365" y="3292257"/>
                  <a:pt x="4468596" y="3292257"/>
                  <a:pt x="4468596" y="3292257"/>
                </a:cubicBezTo>
                <a:cubicBezTo>
                  <a:pt x="4458828" y="3292257"/>
                  <a:pt x="4458828" y="3292257"/>
                  <a:pt x="4458828" y="3292257"/>
                </a:cubicBezTo>
                <a:cubicBezTo>
                  <a:pt x="4458828" y="3292257"/>
                  <a:pt x="4449059" y="3282488"/>
                  <a:pt x="4439290" y="3282488"/>
                </a:cubicBezTo>
                <a:cubicBezTo>
                  <a:pt x="4429522" y="3272718"/>
                  <a:pt x="4409985" y="3262949"/>
                  <a:pt x="4400216" y="3253180"/>
                </a:cubicBezTo>
                <a:cubicBezTo>
                  <a:pt x="4380679" y="3243410"/>
                  <a:pt x="4370910" y="3233641"/>
                  <a:pt x="4361141" y="3233641"/>
                </a:cubicBezTo>
                <a:cubicBezTo>
                  <a:pt x="4361141" y="3233641"/>
                  <a:pt x="4351373" y="3233641"/>
                  <a:pt x="4331836" y="3223872"/>
                </a:cubicBezTo>
                <a:cubicBezTo>
                  <a:pt x="4322067" y="3214102"/>
                  <a:pt x="4312298" y="3214102"/>
                  <a:pt x="4312298" y="3214102"/>
                </a:cubicBezTo>
                <a:cubicBezTo>
                  <a:pt x="4292761" y="3204333"/>
                  <a:pt x="4273224" y="3194564"/>
                  <a:pt x="4253687" y="3184794"/>
                </a:cubicBezTo>
                <a:cubicBezTo>
                  <a:pt x="4282993" y="3214102"/>
                  <a:pt x="4292761" y="3223872"/>
                  <a:pt x="4302530" y="3233641"/>
                </a:cubicBezTo>
                <a:cubicBezTo>
                  <a:pt x="4312298" y="3243410"/>
                  <a:pt x="4322067" y="3243410"/>
                  <a:pt x="4331836" y="3253180"/>
                </a:cubicBezTo>
                <a:cubicBezTo>
                  <a:pt x="4341604" y="3253180"/>
                  <a:pt x="4361141" y="3262949"/>
                  <a:pt x="4361141" y="3262949"/>
                </a:cubicBezTo>
                <a:cubicBezTo>
                  <a:pt x="4380679" y="3272718"/>
                  <a:pt x="4390447" y="3282488"/>
                  <a:pt x="4409985" y="3282488"/>
                </a:cubicBezTo>
                <a:cubicBezTo>
                  <a:pt x="4419753" y="3292257"/>
                  <a:pt x="4429522" y="3302026"/>
                  <a:pt x="4439290" y="3302026"/>
                </a:cubicBezTo>
                <a:cubicBezTo>
                  <a:pt x="4439290" y="3302026"/>
                  <a:pt x="4449059" y="3311795"/>
                  <a:pt x="4458828" y="3311795"/>
                </a:cubicBezTo>
                <a:cubicBezTo>
                  <a:pt x="4478365" y="3321565"/>
                  <a:pt x="4488133" y="3331334"/>
                  <a:pt x="4488133" y="3331334"/>
                </a:cubicBezTo>
                <a:cubicBezTo>
                  <a:pt x="4497902" y="3331334"/>
                  <a:pt x="4546745" y="3360642"/>
                  <a:pt x="4576051" y="3370411"/>
                </a:cubicBezTo>
                <a:cubicBezTo>
                  <a:pt x="4585820" y="3370411"/>
                  <a:pt x="4585820" y="3380181"/>
                  <a:pt x="4595588" y="3380181"/>
                </a:cubicBezTo>
                <a:cubicBezTo>
                  <a:pt x="4595588" y="3380181"/>
                  <a:pt x="4595588" y="3380181"/>
                  <a:pt x="4605357" y="3389950"/>
                </a:cubicBezTo>
                <a:cubicBezTo>
                  <a:pt x="4615125" y="3389950"/>
                  <a:pt x="4634663" y="3399719"/>
                  <a:pt x="4644431" y="3409489"/>
                </a:cubicBezTo>
                <a:cubicBezTo>
                  <a:pt x="4654200" y="3419258"/>
                  <a:pt x="4673737" y="3419258"/>
                  <a:pt x="4673737" y="3419258"/>
                </a:cubicBezTo>
                <a:cubicBezTo>
                  <a:pt x="4673737" y="3429027"/>
                  <a:pt x="4703043" y="3438796"/>
                  <a:pt x="4732349" y="3458335"/>
                </a:cubicBezTo>
                <a:cubicBezTo>
                  <a:pt x="4742117" y="3458335"/>
                  <a:pt x="4751886" y="3468104"/>
                  <a:pt x="4751886" y="3468104"/>
                </a:cubicBezTo>
                <a:cubicBezTo>
                  <a:pt x="4761655" y="3468104"/>
                  <a:pt x="4771423" y="3468104"/>
                  <a:pt x="4771423" y="3477874"/>
                </a:cubicBezTo>
                <a:cubicBezTo>
                  <a:pt x="4781192" y="3477874"/>
                  <a:pt x="4781192" y="3487643"/>
                  <a:pt x="4790960" y="3487643"/>
                </a:cubicBezTo>
                <a:cubicBezTo>
                  <a:pt x="4800729" y="3497412"/>
                  <a:pt x="4820266" y="3507182"/>
                  <a:pt x="4839803" y="3516951"/>
                </a:cubicBezTo>
                <a:cubicBezTo>
                  <a:pt x="4859341" y="3526720"/>
                  <a:pt x="4888646" y="3546259"/>
                  <a:pt x="4898415" y="3556028"/>
                </a:cubicBezTo>
                <a:cubicBezTo>
                  <a:pt x="4947258" y="3585336"/>
                  <a:pt x="4986333" y="3614644"/>
                  <a:pt x="5005870" y="3624413"/>
                </a:cubicBezTo>
                <a:cubicBezTo>
                  <a:pt x="5015638" y="3624413"/>
                  <a:pt x="5025407" y="3634183"/>
                  <a:pt x="5035176" y="3643952"/>
                </a:cubicBezTo>
                <a:cubicBezTo>
                  <a:pt x="5044944" y="3643952"/>
                  <a:pt x="5054713" y="3663491"/>
                  <a:pt x="5074250" y="3663491"/>
                </a:cubicBezTo>
                <a:cubicBezTo>
                  <a:pt x="5084019" y="3673260"/>
                  <a:pt x="5093787" y="3683029"/>
                  <a:pt x="5103556" y="3683029"/>
                </a:cubicBezTo>
                <a:cubicBezTo>
                  <a:pt x="5103556" y="3692798"/>
                  <a:pt x="5113325" y="3692798"/>
                  <a:pt x="5113325" y="3702568"/>
                </a:cubicBezTo>
                <a:cubicBezTo>
                  <a:pt x="5123093" y="3702568"/>
                  <a:pt x="5132862" y="3712337"/>
                  <a:pt x="5142630" y="3712337"/>
                </a:cubicBezTo>
                <a:cubicBezTo>
                  <a:pt x="5162168" y="3722106"/>
                  <a:pt x="5171936" y="3731876"/>
                  <a:pt x="5181705" y="3741645"/>
                </a:cubicBezTo>
                <a:cubicBezTo>
                  <a:pt x="5201242" y="3751414"/>
                  <a:pt x="5201242" y="3751414"/>
                  <a:pt x="5211011" y="3751414"/>
                </a:cubicBezTo>
                <a:cubicBezTo>
                  <a:pt x="5220779" y="3751414"/>
                  <a:pt x="5220779" y="3761184"/>
                  <a:pt x="5220779" y="3761184"/>
                </a:cubicBezTo>
                <a:cubicBezTo>
                  <a:pt x="5211011" y="3761184"/>
                  <a:pt x="5259854" y="3790492"/>
                  <a:pt x="5279391" y="3800261"/>
                </a:cubicBezTo>
                <a:cubicBezTo>
                  <a:pt x="5289160" y="3810030"/>
                  <a:pt x="5289160" y="3810030"/>
                  <a:pt x="5289160" y="3800261"/>
                </a:cubicBezTo>
                <a:cubicBezTo>
                  <a:pt x="5289160" y="3800261"/>
                  <a:pt x="5289160" y="3800261"/>
                  <a:pt x="5298928" y="3800261"/>
                </a:cubicBezTo>
                <a:cubicBezTo>
                  <a:pt x="5298928" y="3810030"/>
                  <a:pt x="5298928" y="3810030"/>
                  <a:pt x="5298928" y="3810030"/>
                </a:cubicBezTo>
                <a:cubicBezTo>
                  <a:pt x="5298928" y="3810030"/>
                  <a:pt x="5298928" y="3810030"/>
                  <a:pt x="5308697" y="3819799"/>
                </a:cubicBezTo>
                <a:cubicBezTo>
                  <a:pt x="5318465" y="3819799"/>
                  <a:pt x="5318465" y="3829569"/>
                  <a:pt x="5318465" y="3829569"/>
                </a:cubicBezTo>
                <a:cubicBezTo>
                  <a:pt x="5328234" y="3829569"/>
                  <a:pt x="5328234" y="3839338"/>
                  <a:pt x="5328234" y="3839338"/>
                </a:cubicBezTo>
                <a:cubicBezTo>
                  <a:pt x="5338003" y="3839338"/>
                  <a:pt x="5338003" y="3839338"/>
                  <a:pt x="5338003" y="3849107"/>
                </a:cubicBezTo>
                <a:cubicBezTo>
                  <a:pt x="5338003" y="3849107"/>
                  <a:pt x="5328234" y="3839338"/>
                  <a:pt x="5308697" y="3829569"/>
                </a:cubicBezTo>
                <a:cubicBezTo>
                  <a:pt x="5298928" y="3819799"/>
                  <a:pt x="5279391" y="3810030"/>
                  <a:pt x="5269622" y="3800261"/>
                </a:cubicBezTo>
                <a:cubicBezTo>
                  <a:pt x="5259854" y="3800261"/>
                  <a:pt x="5240316" y="3790492"/>
                  <a:pt x="5240316" y="3780722"/>
                </a:cubicBezTo>
                <a:cubicBezTo>
                  <a:pt x="5181705" y="3751414"/>
                  <a:pt x="5152399" y="3731876"/>
                  <a:pt x="5142630" y="3722106"/>
                </a:cubicBezTo>
                <a:cubicBezTo>
                  <a:pt x="5132862" y="3722106"/>
                  <a:pt x="5123093" y="3712337"/>
                  <a:pt x="5123093" y="3712337"/>
                </a:cubicBezTo>
                <a:cubicBezTo>
                  <a:pt x="5113325" y="3712337"/>
                  <a:pt x="5113325" y="3702568"/>
                  <a:pt x="5103556" y="3702568"/>
                </a:cubicBezTo>
                <a:cubicBezTo>
                  <a:pt x="5084019" y="3692798"/>
                  <a:pt x="5074250" y="3683029"/>
                  <a:pt x="5064481" y="3683029"/>
                </a:cubicBezTo>
                <a:cubicBezTo>
                  <a:pt x="5064481" y="3683029"/>
                  <a:pt x="5064481" y="3673260"/>
                  <a:pt x="5054713" y="3673260"/>
                </a:cubicBezTo>
                <a:cubicBezTo>
                  <a:pt x="5044944" y="3673260"/>
                  <a:pt x="5035176" y="3663491"/>
                  <a:pt x="5035176" y="3653721"/>
                </a:cubicBezTo>
                <a:cubicBezTo>
                  <a:pt x="5025407" y="3653721"/>
                  <a:pt x="5015638" y="3643952"/>
                  <a:pt x="5015638" y="3643952"/>
                </a:cubicBezTo>
                <a:cubicBezTo>
                  <a:pt x="4976564" y="3624413"/>
                  <a:pt x="4966795" y="3614644"/>
                  <a:pt x="4966795" y="3614644"/>
                </a:cubicBezTo>
                <a:cubicBezTo>
                  <a:pt x="4966795" y="3604875"/>
                  <a:pt x="4957027" y="3604875"/>
                  <a:pt x="4947258" y="3604875"/>
                </a:cubicBezTo>
                <a:cubicBezTo>
                  <a:pt x="4947258" y="3595105"/>
                  <a:pt x="4937490" y="3595105"/>
                  <a:pt x="4927721" y="3585336"/>
                </a:cubicBezTo>
                <a:cubicBezTo>
                  <a:pt x="4917952" y="3575567"/>
                  <a:pt x="4908184" y="3575567"/>
                  <a:pt x="4908184" y="3575567"/>
                </a:cubicBezTo>
                <a:cubicBezTo>
                  <a:pt x="4898415" y="3565797"/>
                  <a:pt x="4839803" y="3526720"/>
                  <a:pt x="4830035" y="3526720"/>
                </a:cubicBezTo>
                <a:cubicBezTo>
                  <a:pt x="4830035" y="3526720"/>
                  <a:pt x="4830035" y="3526720"/>
                  <a:pt x="4820266" y="3516951"/>
                </a:cubicBezTo>
                <a:cubicBezTo>
                  <a:pt x="4820266" y="3516951"/>
                  <a:pt x="4810498" y="3516951"/>
                  <a:pt x="4800729" y="3507182"/>
                </a:cubicBezTo>
                <a:cubicBezTo>
                  <a:pt x="4790960" y="3507182"/>
                  <a:pt x="4781192" y="3497412"/>
                  <a:pt x="4771423" y="3487643"/>
                </a:cubicBezTo>
                <a:cubicBezTo>
                  <a:pt x="4761655" y="3487643"/>
                  <a:pt x="4761655" y="3487643"/>
                  <a:pt x="4761655" y="3487643"/>
                </a:cubicBezTo>
                <a:cubicBezTo>
                  <a:pt x="4771423" y="3497412"/>
                  <a:pt x="4771423" y="3497412"/>
                  <a:pt x="4781192" y="3497412"/>
                </a:cubicBezTo>
                <a:cubicBezTo>
                  <a:pt x="4781192" y="3497412"/>
                  <a:pt x="4790960" y="3507182"/>
                  <a:pt x="4790960" y="3507182"/>
                </a:cubicBezTo>
                <a:cubicBezTo>
                  <a:pt x="4790960" y="3507182"/>
                  <a:pt x="4800729" y="3516951"/>
                  <a:pt x="4800729" y="3516951"/>
                </a:cubicBezTo>
                <a:cubicBezTo>
                  <a:pt x="4800729" y="3516951"/>
                  <a:pt x="4810498" y="3526720"/>
                  <a:pt x="4810498" y="3526720"/>
                </a:cubicBezTo>
                <a:cubicBezTo>
                  <a:pt x="4800729" y="3526720"/>
                  <a:pt x="4800729" y="3516951"/>
                  <a:pt x="4790960" y="3516951"/>
                </a:cubicBezTo>
                <a:cubicBezTo>
                  <a:pt x="4790960" y="3516951"/>
                  <a:pt x="4751886" y="3497412"/>
                  <a:pt x="4742117" y="3487643"/>
                </a:cubicBezTo>
                <a:cubicBezTo>
                  <a:pt x="4742117" y="3487643"/>
                  <a:pt x="4732349" y="3487643"/>
                  <a:pt x="4722580" y="3477874"/>
                </a:cubicBezTo>
                <a:cubicBezTo>
                  <a:pt x="4712811" y="3477874"/>
                  <a:pt x="4703043" y="3468104"/>
                  <a:pt x="4693274" y="3458335"/>
                </a:cubicBezTo>
                <a:cubicBezTo>
                  <a:pt x="4683506" y="3458335"/>
                  <a:pt x="4663968" y="3448566"/>
                  <a:pt x="4644431" y="3438796"/>
                </a:cubicBezTo>
                <a:cubicBezTo>
                  <a:pt x="4624894" y="3419258"/>
                  <a:pt x="4595588" y="3409489"/>
                  <a:pt x="4595588" y="3409489"/>
                </a:cubicBezTo>
                <a:cubicBezTo>
                  <a:pt x="4585820" y="3409489"/>
                  <a:pt x="4576051" y="3399719"/>
                  <a:pt x="4566282" y="3389950"/>
                </a:cubicBezTo>
                <a:cubicBezTo>
                  <a:pt x="4556514" y="3389950"/>
                  <a:pt x="4546745" y="3380181"/>
                  <a:pt x="4546745" y="3380181"/>
                </a:cubicBezTo>
                <a:cubicBezTo>
                  <a:pt x="4546745" y="3380181"/>
                  <a:pt x="4536976" y="3380181"/>
                  <a:pt x="4536976" y="3380181"/>
                </a:cubicBezTo>
                <a:cubicBezTo>
                  <a:pt x="4527208" y="3370411"/>
                  <a:pt x="4517439" y="3370411"/>
                  <a:pt x="4517439" y="3370411"/>
                </a:cubicBezTo>
                <a:cubicBezTo>
                  <a:pt x="4488133" y="3350873"/>
                  <a:pt x="4449059" y="3331334"/>
                  <a:pt x="4439290" y="3331334"/>
                </a:cubicBezTo>
                <a:cubicBezTo>
                  <a:pt x="4409985" y="3311795"/>
                  <a:pt x="4390447" y="3302026"/>
                  <a:pt x="4380679" y="3292257"/>
                </a:cubicBezTo>
                <a:cubicBezTo>
                  <a:pt x="4380679" y="3292257"/>
                  <a:pt x="4361141" y="3282488"/>
                  <a:pt x="4351373" y="3282488"/>
                </a:cubicBezTo>
                <a:cubicBezTo>
                  <a:pt x="4351373" y="3282488"/>
                  <a:pt x="4351373" y="3282488"/>
                  <a:pt x="4341604" y="3272718"/>
                </a:cubicBezTo>
                <a:cubicBezTo>
                  <a:pt x="4351373" y="3282488"/>
                  <a:pt x="4361141" y="3302026"/>
                  <a:pt x="4370910" y="3311795"/>
                </a:cubicBezTo>
                <a:cubicBezTo>
                  <a:pt x="4390447" y="3331334"/>
                  <a:pt x="4400216" y="3341103"/>
                  <a:pt x="4419753" y="3360642"/>
                </a:cubicBezTo>
                <a:cubicBezTo>
                  <a:pt x="4419753" y="3360642"/>
                  <a:pt x="4429522" y="3360642"/>
                  <a:pt x="4429522" y="3360642"/>
                </a:cubicBezTo>
                <a:cubicBezTo>
                  <a:pt x="4439290" y="3370411"/>
                  <a:pt x="4458828" y="3380181"/>
                  <a:pt x="4468596" y="3389950"/>
                </a:cubicBezTo>
                <a:cubicBezTo>
                  <a:pt x="4478365" y="3389950"/>
                  <a:pt x="4497902" y="3399719"/>
                  <a:pt x="4497902" y="3399719"/>
                </a:cubicBezTo>
                <a:cubicBezTo>
                  <a:pt x="4507671" y="3409489"/>
                  <a:pt x="4527208" y="3409489"/>
                  <a:pt x="4527208" y="3419258"/>
                </a:cubicBezTo>
                <a:cubicBezTo>
                  <a:pt x="4566282" y="3429027"/>
                  <a:pt x="4576051" y="3438796"/>
                  <a:pt x="4585820" y="3438796"/>
                </a:cubicBezTo>
                <a:cubicBezTo>
                  <a:pt x="4585820" y="3438796"/>
                  <a:pt x="4585820" y="3448566"/>
                  <a:pt x="4585820" y="3448566"/>
                </a:cubicBezTo>
                <a:cubicBezTo>
                  <a:pt x="4585820" y="3448566"/>
                  <a:pt x="4634663" y="3477874"/>
                  <a:pt x="4683506" y="3507182"/>
                </a:cubicBezTo>
                <a:cubicBezTo>
                  <a:pt x="4732349" y="3536490"/>
                  <a:pt x="4742117" y="3536490"/>
                  <a:pt x="4742117" y="3536490"/>
                </a:cubicBezTo>
                <a:cubicBezTo>
                  <a:pt x="4742117" y="3536490"/>
                  <a:pt x="4751886" y="3536490"/>
                  <a:pt x="4751886" y="3536490"/>
                </a:cubicBezTo>
                <a:cubicBezTo>
                  <a:pt x="4761654" y="3541374"/>
                  <a:pt x="4766539" y="3543817"/>
                  <a:pt x="4768981" y="3543817"/>
                </a:cubicBezTo>
                <a:lnTo>
                  <a:pt x="4770535" y="3539154"/>
                </a:lnTo>
                <a:lnTo>
                  <a:pt x="4781192" y="3546259"/>
                </a:lnTo>
                <a:cubicBezTo>
                  <a:pt x="4781192" y="3546259"/>
                  <a:pt x="4790960" y="3556028"/>
                  <a:pt x="4800729" y="3556028"/>
                </a:cubicBezTo>
                <a:cubicBezTo>
                  <a:pt x="4810498" y="3565797"/>
                  <a:pt x="4839803" y="3585336"/>
                  <a:pt x="4839803" y="3585336"/>
                </a:cubicBezTo>
                <a:cubicBezTo>
                  <a:pt x="4849572" y="3585336"/>
                  <a:pt x="4849572" y="3585336"/>
                  <a:pt x="4849572" y="3585336"/>
                </a:cubicBezTo>
                <a:cubicBezTo>
                  <a:pt x="4839803" y="3595105"/>
                  <a:pt x="4839803" y="3595105"/>
                  <a:pt x="4849572" y="3595105"/>
                </a:cubicBezTo>
                <a:cubicBezTo>
                  <a:pt x="4849572" y="3604875"/>
                  <a:pt x="4859341" y="3604875"/>
                  <a:pt x="4859341" y="3604875"/>
                </a:cubicBezTo>
                <a:cubicBezTo>
                  <a:pt x="4859341" y="3614644"/>
                  <a:pt x="4878878" y="3624413"/>
                  <a:pt x="4878878" y="3624413"/>
                </a:cubicBezTo>
                <a:cubicBezTo>
                  <a:pt x="4878878" y="3624413"/>
                  <a:pt x="4878878" y="3614644"/>
                  <a:pt x="4878878" y="3614644"/>
                </a:cubicBezTo>
                <a:cubicBezTo>
                  <a:pt x="4878878" y="3614644"/>
                  <a:pt x="4888646" y="3614644"/>
                  <a:pt x="4898415" y="3624413"/>
                </a:cubicBezTo>
                <a:cubicBezTo>
                  <a:pt x="4908184" y="3624413"/>
                  <a:pt x="4917952" y="3634183"/>
                  <a:pt x="4927721" y="3634183"/>
                </a:cubicBezTo>
                <a:cubicBezTo>
                  <a:pt x="4947258" y="3653721"/>
                  <a:pt x="4966795" y="3663491"/>
                  <a:pt x="4976564" y="3663491"/>
                </a:cubicBezTo>
                <a:cubicBezTo>
                  <a:pt x="4986333" y="3673260"/>
                  <a:pt x="4986333" y="3673260"/>
                  <a:pt x="4986333" y="3673260"/>
                </a:cubicBezTo>
                <a:cubicBezTo>
                  <a:pt x="4986333" y="3683029"/>
                  <a:pt x="4966795" y="3663491"/>
                  <a:pt x="4957027" y="3663491"/>
                </a:cubicBezTo>
                <a:cubicBezTo>
                  <a:pt x="4957027" y="3663491"/>
                  <a:pt x="4957027" y="3663491"/>
                  <a:pt x="4966795" y="3673260"/>
                </a:cubicBezTo>
                <a:cubicBezTo>
                  <a:pt x="4976564" y="3673260"/>
                  <a:pt x="4976564" y="3683029"/>
                  <a:pt x="4986333" y="3683029"/>
                </a:cubicBezTo>
                <a:cubicBezTo>
                  <a:pt x="4986333" y="3683029"/>
                  <a:pt x="4996101" y="3692798"/>
                  <a:pt x="4996101" y="3692798"/>
                </a:cubicBezTo>
                <a:cubicBezTo>
                  <a:pt x="5005870" y="3692798"/>
                  <a:pt x="5015638" y="3702568"/>
                  <a:pt x="5025407" y="3702568"/>
                </a:cubicBezTo>
                <a:cubicBezTo>
                  <a:pt x="5035176" y="3712337"/>
                  <a:pt x="5044944" y="3722106"/>
                  <a:pt x="5054713" y="3722106"/>
                </a:cubicBezTo>
                <a:cubicBezTo>
                  <a:pt x="5074250" y="3741645"/>
                  <a:pt x="5074250" y="3741645"/>
                  <a:pt x="5084019" y="3741645"/>
                </a:cubicBezTo>
                <a:cubicBezTo>
                  <a:pt x="5093787" y="3741645"/>
                  <a:pt x="5103556" y="3741645"/>
                  <a:pt x="5103556" y="3741645"/>
                </a:cubicBezTo>
                <a:cubicBezTo>
                  <a:pt x="5103556" y="3751414"/>
                  <a:pt x="5113325" y="3751414"/>
                  <a:pt x="5123093" y="3761184"/>
                </a:cubicBezTo>
                <a:cubicBezTo>
                  <a:pt x="5123093" y="3761184"/>
                  <a:pt x="5142630" y="3770953"/>
                  <a:pt x="5142630" y="3770953"/>
                </a:cubicBezTo>
                <a:cubicBezTo>
                  <a:pt x="5152399" y="3770953"/>
                  <a:pt x="5162168" y="3780722"/>
                  <a:pt x="5162168" y="3780722"/>
                </a:cubicBezTo>
                <a:cubicBezTo>
                  <a:pt x="5171936" y="3780722"/>
                  <a:pt x="5181705" y="3790492"/>
                  <a:pt x="5181705" y="3790492"/>
                </a:cubicBezTo>
                <a:cubicBezTo>
                  <a:pt x="5181705" y="3790492"/>
                  <a:pt x="5191473" y="3800261"/>
                  <a:pt x="5201242" y="3800261"/>
                </a:cubicBezTo>
                <a:cubicBezTo>
                  <a:pt x="5201242" y="3800261"/>
                  <a:pt x="5211011" y="3810030"/>
                  <a:pt x="5211011" y="3810030"/>
                </a:cubicBezTo>
                <a:cubicBezTo>
                  <a:pt x="5211011" y="3810030"/>
                  <a:pt x="5211011" y="3819799"/>
                  <a:pt x="5220779" y="3819799"/>
                </a:cubicBezTo>
                <a:cubicBezTo>
                  <a:pt x="5220779" y="3819799"/>
                  <a:pt x="5230548" y="3829569"/>
                  <a:pt x="5230548" y="3829569"/>
                </a:cubicBezTo>
                <a:cubicBezTo>
                  <a:pt x="5230548" y="3829569"/>
                  <a:pt x="5259854" y="3849107"/>
                  <a:pt x="5279391" y="3868646"/>
                </a:cubicBezTo>
                <a:cubicBezTo>
                  <a:pt x="5289160" y="3868646"/>
                  <a:pt x="5298928" y="3878415"/>
                  <a:pt x="5298928" y="3878415"/>
                </a:cubicBezTo>
                <a:cubicBezTo>
                  <a:pt x="5318465" y="3888185"/>
                  <a:pt x="5338003" y="3897954"/>
                  <a:pt x="5357540" y="3907723"/>
                </a:cubicBezTo>
                <a:cubicBezTo>
                  <a:pt x="5367308" y="3917493"/>
                  <a:pt x="5386846" y="3937031"/>
                  <a:pt x="5396614" y="3946800"/>
                </a:cubicBezTo>
                <a:cubicBezTo>
                  <a:pt x="5406383" y="3956570"/>
                  <a:pt x="5406383" y="3956570"/>
                  <a:pt x="5416151" y="3956570"/>
                </a:cubicBezTo>
                <a:cubicBezTo>
                  <a:pt x="5416151" y="3956570"/>
                  <a:pt x="5416151" y="3966339"/>
                  <a:pt x="5416151" y="3966339"/>
                </a:cubicBezTo>
                <a:cubicBezTo>
                  <a:pt x="5416151" y="3966339"/>
                  <a:pt x="5406383" y="3966339"/>
                  <a:pt x="5396614" y="3956570"/>
                </a:cubicBezTo>
                <a:cubicBezTo>
                  <a:pt x="5386846" y="3946800"/>
                  <a:pt x="5386846" y="3946800"/>
                  <a:pt x="5386846" y="3946800"/>
                </a:cubicBezTo>
                <a:cubicBezTo>
                  <a:pt x="5386846" y="3937031"/>
                  <a:pt x="5377077" y="3927262"/>
                  <a:pt x="5308697" y="3888185"/>
                </a:cubicBezTo>
                <a:cubicBezTo>
                  <a:pt x="5289160" y="3878415"/>
                  <a:pt x="5259854" y="3858877"/>
                  <a:pt x="5250085" y="3849107"/>
                </a:cubicBezTo>
                <a:cubicBezTo>
                  <a:pt x="5240316" y="3839338"/>
                  <a:pt x="5230548" y="3839338"/>
                  <a:pt x="5220779" y="3829569"/>
                </a:cubicBezTo>
                <a:cubicBezTo>
                  <a:pt x="5201242" y="3819799"/>
                  <a:pt x="5181705" y="3810030"/>
                  <a:pt x="5181705" y="3810030"/>
                </a:cubicBezTo>
                <a:cubicBezTo>
                  <a:pt x="5181705" y="3810030"/>
                  <a:pt x="5171936" y="3810030"/>
                  <a:pt x="5171936" y="3800261"/>
                </a:cubicBezTo>
                <a:cubicBezTo>
                  <a:pt x="5162168" y="3800261"/>
                  <a:pt x="5162168" y="3800261"/>
                  <a:pt x="5152399" y="3790492"/>
                </a:cubicBezTo>
                <a:cubicBezTo>
                  <a:pt x="5152399" y="3790492"/>
                  <a:pt x="5132862" y="3780722"/>
                  <a:pt x="5123093" y="3770953"/>
                </a:cubicBezTo>
                <a:cubicBezTo>
                  <a:pt x="5113325" y="3770953"/>
                  <a:pt x="5103556" y="3761184"/>
                  <a:pt x="5093787" y="3761184"/>
                </a:cubicBezTo>
                <a:cubicBezTo>
                  <a:pt x="5093787" y="3751414"/>
                  <a:pt x="5074250" y="3751414"/>
                  <a:pt x="5064481" y="3741645"/>
                </a:cubicBezTo>
                <a:cubicBezTo>
                  <a:pt x="5054713" y="3731876"/>
                  <a:pt x="5035176" y="3722106"/>
                  <a:pt x="5035176" y="3722106"/>
                </a:cubicBezTo>
                <a:cubicBezTo>
                  <a:pt x="5025407" y="3712337"/>
                  <a:pt x="5005870" y="3702568"/>
                  <a:pt x="4996101" y="3702568"/>
                </a:cubicBezTo>
                <a:cubicBezTo>
                  <a:pt x="4986333" y="3692798"/>
                  <a:pt x="4976564" y="3683029"/>
                  <a:pt x="4966795" y="3683029"/>
                </a:cubicBezTo>
                <a:cubicBezTo>
                  <a:pt x="4966795" y="3692798"/>
                  <a:pt x="4966795" y="3692798"/>
                  <a:pt x="4947258" y="3673260"/>
                </a:cubicBezTo>
                <a:cubicBezTo>
                  <a:pt x="4937490" y="3673260"/>
                  <a:pt x="4927721" y="3673260"/>
                  <a:pt x="4927721" y="3663491"/>
                </a:cubicBezTo>
                <a:cubicBezTo>
                  <a:pt x="4917952" y="3663491"/>
                  <a:pt x="4898415" y="3653721"/>
                  <a:pt x="4869109" y="3634183"/>
                </a:cubicBezTo>
                <a:cubicBezTo>
                  <a:pt x="4859341" y="3624413"/>
                  <a:pt x="4849572" y="3614644"/>
                  <a:pt x="4849572" y="3614644"/>
                </a:cubicBezTo>
                <a:cubicBezTo>
                  <a:pt x="4839803" y="3614644"/>
                  <a:pt x="4839803" y="3624413"/>
                  <a:pt x="4849572" y="3624413"/>
                </a:cubicBezTo>
                <a:cubicBezTo>
                  <a:pt x="4859341" y="3634183"/>
                  <a:pt x="4878878" y="3653721"/>
                  <a:pt x="4888646" y="3653721"/>
                </a:cubicBezTo>
                <a:cubicBezTo>
                  <a:pt x="4888646" y="3663491"/>
                  <a:pt x="4898415" y="3663491"/>
                  <a:pt x="4908184" y="3673260"/>
                </a:cubicBezTo>
                <a:cubicBezTo>
                  <a:pt x="4917952" y="3673260"/>
                  <a:pt x="4917952" y="3683029"/>
                  <a:pt x="4917952" y="3683029"/>
                </a:cubicBezTo>
                <a:cubicBezTo>
                  <a:pt x="4917952" y="3683029"/>
                  <a:pt x="4927721" y="3692798"/>
                  <a:pt x="4937490" y="3702568"/>
                </a:cubicBezTo>
                <a:cubicBezTo>
                  <a:pt x="4947258" y="3702568"/>
                  <a:pt x="4966795" y="3712337"/>
                  <a:pt x="4976564" y="3722106"/>
                </a:cubicBezTo>
                <a:cubicBezTo>
                  <a:pt x="4986333" y="3731876"/>
                  <a:pt x="5005870" y="3741645"/>
                  <a:pt x="5025407" y="3751414"/>
                </a:cubicBezTo>
                <a:cubicBezTo>
                  <a:pt x="5044944" y="3761184"/>
                  <a:pt x="5064481" y="3770953"/>
                  <a:pt x="5064481" y="3770953"/>
                </a:cubicBezTo>
                <a:cubicBezTo>
                  <a:pt x="5074250" y="3780722"/>
                  <a:pt x="5084019" y="3790492"/>
                  <a:pt x="5093787" y="3790492"/>
                </a:cubicBezTo>
                <a:cubicBezTo>
                  <a:pt x="5103556" y="3800261"/>
                  <a:pt x="5113325" y="3810030"/>
                  <a:pt x="5113325" y="3810030"/>
                </a:cubicBezTo>
                <a:cubicBezTo>
                  <a:pt x="5123093" y="3810030"/>
                  <a:pt x="5132862" y="3819799"/>
                  <a:pt x="5142630" y="3819799"/>
                </a:cubicBezTo>
                <a:cubicBezTo>
                  <a:pt x="5162168" y="3829569"/>
                  <a:pt x="5181705" y="3839338"/>
                  <a:pt x="5191473" y="3849107"/>
                </a:cubicBezTo>
                <a:cubicBezTo>
                  <a:pt x="5201242" y="3858877"/>
                  <a:pt x="5211011" y="3868646"/>
                  <a:pt x="5220779" y="3868646"/>
                </a:cubicBezTo>
                <a:cubicBezTo>
                  <a:pt x="5269622" y="3897954"/>
                  <a:pt x="5289160" y="3917493"/>
                  <a:pt x="5308697" y="3927262"/>
                </a:cubicBezTo>
                <a:cubicBezTo>
                  <a:pt x="5347771" y="3956570"/>
                  <a:pt x="5347771" y="3956570"/>
                  <a:pt x="5357540" y="3956570"/>
                </a:cubicBezTo>
                <a:cubicBezTo>
                  <a:pt x="5367308" y="3956570"/>
                  <a:pt x="5377077" y="3956570"/>
                  <a:pt x="5377077" y="3966339"/>
                </a:cubicBezTo>
                <a:cubicBezTo>
                  <a:pt x="5367308" y="3966339"/>
                  <a:pt x="5367308" y="3966339"/>
                  <a:pt x="5367308" y="3966339"/>
                </a:cubicBezTo>
                <a:cubicBezTo>
                  <a:pt x="5347771" y="3966339"/>
                  <a:pt x="5347771" y="3966339"/>
                  <a:pt x="5328234" y="3946800"/>
                </a:cubicBezTo>
                <a:cubicBezTo>
                  <a:pt x="5318465" y="3946800"/>
                  <a:pt x="5308697" y="3937031"/>
                  <a:pt x="5308697" y="3937031"/>
                </a:cubicBezTo>
                <a:cubicBezTo>
                  <a:pt x="5308697" y="3937031"/>
                  <a:pt x="5298928" y="3927262"/>
                  <a:pt x="5289160" y="3917493"/>
                </a:cubicBezTo>
                <a:cubicBezTo>
                  <a:pt x="5289160" y="3917493"/>
                  <a:pt x="5279391" y="3917493"/>
                  <a:pt x="5279391" y="3917493"/>
                </a:cubicBezTo>
                <a:cubicBezTo>
                  <a:pt x="5279391" y="3917493"/>
                  <a:pt x="5279391" y="3907723"/>
                  <a:pt x="5269622" y="3907723"/>
                </a:cubicBezTo>
                <a:cubicBezTo>
                  <a:pt x="5259854" y="3907723"/>
                  <a:pt x="5250085" y="3897954"/>
                  <a:pt x="5240316" y="3888185"/>
                </a:cubicBezTo>
                <a:cubicBezTo>
                  <a:pt x="5230548" y="3888185"/>
                  <a:pt x="5220779" y="3878415"/>
                  <a:pt x="5220779" y="3878415"/>
                </a:cubicBezTo>
                <a:cubicBezTo>
                  <a:pt x="5211011" y="3878415"/>
                  <a:pt x="5211011" y="3868646"/>
                  <a:pt x="5201242" y="3868646"/>
                </a:cubicBezTo>
                <a:cubicBezTo>
                  <a:pt x="5201242" y="3858877"/>
                  <a:pt x="5181705" y="3849107"/>
                  <a:pt x="5171936" y="3849107"/>
                </a:cubicBezTo>
                <a:cubicBezTo>
                  <a:pt x="5162168" y="3839338"/>
                  <a:pt x="5162168" y="3839338"/>
                  <a:pt x="5162168" y="3839338"/>
                </a:cubicBezTo>
                <a:cubicBezTo>
                  <a:pt x="5162168" y="3839338"/>
                  <a:pt x="5152399" y="3829569"/>
                  <a:pt x="5142630" y="3829569"/>
                </a:cubicBezTo>
                <a:cubicBezTo>
                  <a:pt x="5123093" y="3819799"/>
                  <a:pt x="5123093" y="3819799"/>
                  <a:pt x="5123093" y="3829569"/>
                </a:cubicBezTo>
                <a:cubicBezTo>
                  <a:pt x="5123093" y="3829569"/>
                  <a:pt x="5113325" y="3829569"/>
                  <a:pt x="5113325" y="3819799"/>
                </a:cubicBezTo>
                <a:cubicBezTo>
                  <a:pt x="5103556" y="3819799"/>
                  <a:pt x="5103556" y="3810030"/>
                  <a:pt x="5093787" y="3810030"/>
                </a:cubicBezTo>
                <a:cubicBezTo>
                  <a:pt x="5084019" y="3800261"/>
                  <a:pt x="5035176" y="3770953"/>
                  <a:pt x="5015638" y="3761184"/>
                </a:cubicBezTo>
                <a:cubicBezTo>
                  <a:pt x="5005870" y="3751414"/>
                  <a:pt x="5005870" y="3751414"/>
                  <a:pt x="5005870" y="3761184"/>
                </a:cubicBezTo>
                <a:cubicBezTo>
                  <a:pt x="5005870" y="3761184"/>
                  <a:pt x="4996101" y="3751414"/>
                  <a:pt x="4996101" y="3751414"/>
                </a:cubicBezTo>
                <a:cubicBezTo>
                  <a:pt x="4947258" y="3722106"/>
                  <a:pt x="4947258" y="3722106"/>
                  <a:pt x="4947258" y="3731876"/>
                </a:cubicBezTo>
                <a:cubicBezTo>
                  <a:pt x="4947258" y="3741645"/>
                  <a:pt x="4947258" y="3741645"/>
                  <a:pt x="4947258" y="3751414"/>
                </a:cubicBezTo>
                <a:cubicBezTo>
                  <a:pt x="4937490" y="3751414"/>
                  <a:pt x="4937490" y="3751414"/>
                  <a:pt x="4927721" y="3741645"/>
                </a:cubicBezTo>
                <a:cubicBezTo>
                  <a:pt x="4917952" y="3741645"/>
                  <a:pt x="4908184" y="3741645"/>
                  <a:pt x="4908184" y="3741645"/>
                </a:cubicBezTo>
                <a:cubicBezTo>
                  <a:pt x="4898415" y="3741645"/>
                  <a:pt x="4898415" y="3741645"/>
                  <a:pt x="4888646" y="3741645"/>
                </a:cubicBezTo>
                <a:cubicBezTo>
                  <a:pt x="4888646" y="3741645"/>
                  <a:pt x="4908184" y="3751414"/>
                  <a:pt x="4908184" y="3761184"/>
                </a:cubicBezTo>
                <a:cubicBezTo>
                  <a:pt x="4898415" y="3761184"/>
                  <a:pt x="4859341" y="3731876"/>
                  <a:pt x="4859341" y="3731876"/>
                </a:cubicBezTo>
                <a:cubicBezTo>
                  <a:pt x="4849572" y="3722106"/>
                  <a:pt x="4830035" y="3712337"/>
                  <a:pt x="4810498" y="3702568"/>
                </a:cubicBezTo>
                <a:cubicBezTo>
                  <a:pt x="4800729" y="3692798"/>
                  <a:pt x="4790960" y="3692798"/>
                  <a:pt x="4781192" y="3692798"/>
                </a:cubicBezTo>
                <a:cubicBezTo>
                  <a:pt x="4751886" y="3673260"/>
                  <a:pt x="4732349" y="3663491"/>
                  <a:pt x="4712811" y="3653721"/>
                </a:cubicBezTo>
                <a:cubicBezTo>
                  <a:pt x="4703043" y="3653721"/>
                  <a:pt x="4693274" y="3643952"/>
                  <a:pt x="4693274" y="3643952"/>
                </a:cubicBezTo>
                <a:cubicBezTo>
                  <a:pt x="4683506" y="3634183"/>
                  <a:pt x="4644431" y="3614644"/>
                  <a:pt x="4624894" y="3604875"/>
                </a:cubicBezTo>
                <a:cubicBezTo>
                  <a:pt x="4624894" y="3595105"/>
                  <a:pt x="4615125" y="3595105"/>
                  <a:pt x="4615125" y="3595105"/>
                </a:cubicBezTo>
                <a:cubicBezTo>
                  <a:pt x="4615125" y="3595105"/>
                  <a:pt x="4595588" y="3585336"/>
                  <a:pt x="4566282" y="3565797"/>
                </a:cubicBezTo>
                <a:cubicBezTo>
                  <a:pt x="4556514" y="3560913"/>
                  <a:pt x="4541861" y="3556028"/>
                  <a:pt x="4527208" y="3551144"/>
                </a:cubicBezTo>
                <a:lnTo>
                  <a:pt x="4496980" y="3539808"/>
                </a:lnTo>
                <a:lnTo>
                  <a:pt x="4496681" y="3537711"/>
                </a:lnTo>
                <a:cubicBezTo>
                  <a:pt x="4495460" y="3536490"/>
                  <a:pt x="4493018" y="3536490"/>
                  <a:pt x="4488133" y="3536490"/>
                </a:cubicBezTo>
                <a:cubicBezTo>
                  <a:pt x="4478365" y="3536490"/>
                  <a:pt x="4478365" y="3526720"/>
                  <a:pt x="4468596" y="3516951"/>
                </a:cubicBezTo>
                <a:cubicBezTo>
                  <a:pt x="4468596" y="3516951"/>
                  <a:pt x="4458828" y="3516951"/>
                  <a:pt x="4458828" y="3516951"/>
                </a:cubicBezTo>
                <a:cubicBezTo>
                  <a:pt x="4449059" y="3507182"/>
                  <a:pt x="4429522" y="3507182"/>
                  <a:pt x="4429522" y="3497412"/>
                </a:cubicBezTo>
                <a:cubicBezTo>
                  <a:pt x="4429522" y="3497412"/>
                  <a:pt x="4419753" y="3497412"/>
                  <a:pt x="4409985" y="3497412"/>
                </a:cubicBezTo>
                <a:cubicBezTo>
                  <a:pt x="4409985" y="3487643"/>
                  <a:pt x="4400216" y="3487643"/>
                  <a:pt x="4400216" y="3487643"/>
                </a:cubicBezTo>
                <a:cubicBezTo>
                  <a:pt x="4400216" y="3477874"/>
                  <a:pt x="4370910" y="3468104"/>
                  <a:pt x="4351373" y="3458335"/>
                </a:cubicBezTo>
                <a:cubicBezTo>
                  <a:pt x="4341604" y="3448566"/>
                  <a:pt x="4331836" y="3448566"/>
                  <a:pt x="4331836" y="3448566"/>
                </a:cubicBezTo>
                <a:cubicBezTo>
                  <a:pt x="4322067" y="3448566"/>
                  <a:pt x="4331836" y="3458335"/>
                  <a:pt x="4341604" y="3468104"/>
                </a:cubicBezTo>
                <a:cubicBezTo>
                  <a:pt x="4341604" y="3468104"/>
                  <a:pt x="4351373" y="3477874"/>
                  <a:pt x="4351373" y="3477874"/>
                </a:cubicBezTo>
                <a:cubicBezTo>
                  <a:pt x="4361141" y="3477874"/>
                  <a:pt x="4361141" y="3487643"/>
                  <a:pt x="4361141" y="3487643"/>
                </a:cubicBezTo>
                <a:cubicBezTo>
                  <a:pt x="4361141" y="3497412"/>
                  <a:pt x="4361141" y="3497412"/>
                  <a:pt x="4361141" y="3497412"/>
                </a:cubicBezTo>
                <a:cubicBezTo>
                  <a:pt x="4370910" y="3487643"/>
                  <a:pt x="4380679" y="3497412"/>
                  <a:pt x="4380679" y="3507182"/>
                </a:cubicBezTo>
                <a:cubicBezTo>
                  <a:pt x="4370910" y="3507182"/>
                  <a:pt x="4370910" y="3516951"/>
                  <a:pt x="4419753" y="3565797"/>
                </a:cubicBezTo>
                <a:cubicBezTo>
                  <a:pt x="4439290" y="3575567"/>
                  <a:pt x="4458828" y="3575567"/>
                  <a:pt x="4458828" y="3575567"/>
                </a:cubicBezTo>
                <a:cubicBezTo>
                  <a:pt x="4458828" y="3575567"/>
                  <a:pt x="4468596" y="3575567"/>
                  <a:pt x="4468596" y="3585336"/>
                </a:cubicBezTo>
                <a:cubicBezTo>
                  <a:pt x="4468596" y="3585336"/>
                  <a:pt x="4458828" y="3585336"/>
                  <a:pt x="4458828" y="3585336"/>
                </a:cubicBezTo>
                <a:cubicBezTo>
                  <a:pt x="4458828" y="3585336"/>
                  <a:pt x="4449059" y="3585336"/>
                  <a:pt x="4449059" y="3585336"/>
                </a:cubicBezTo>
                <a:cubicBezTo>
                  <a:pt x="4449059" y="3585336"/>
                  <a:pt x="4439290" y="3585336"/>
                  <a:pt x="4439290" y="3585336"/>
                </a:cubicBezTo>
                <a:cubicBezTo>
                  <a:pt x="4439290" y="3585336"/>
                  <a:pt x="4439290" y="3575567"/>
                  <a:pt x="4429522" y="3575567"/>
                </a:cubicBezTo>
                <a:cubicBezTo>
                  <a:pt x="4439290" y="3595105"/>
                  <a:pt x="4468596" y="3614644"/>
                  <a:pt x="4478365" y="3634183"/>
                </a:cubicBezTo>
                <a:cubicBezTo>
                  <a:pt x="4497902" y="3653721"/>
                  <a:pt x="4517439" y="3683029"/>
                  <a:pt x="4527208" y="3692798"/>
                </a:cubicBezTo>
                <a:cubicBezTo>
                  <a:pt x="4546745" y="3712337"/>
                  <a:pt x="4556514" y="3731876"/>
                  <a:pt x="4556514" y="3741645"/>
                </a:cubicBezTo>
                <a:cubicBezTo>
                  <a:pt x="4556514" y="3741645"/>
                  <a:pt x="4566282" y="3741645"/>
                  <a:pt x="4566282" y="3751414"/>
                </a:cubicBezTo>
                <a:cubicBezTo>
                  <a:pt x="4576051" y="3761184"/>
                  <a:pt x="4624894" y="3810030"/>
                  <a:pt x="4624894" y="3819799"/>
                </a:cubicBezTo>
                <a:cubicBezTo>
                  <a:pt x="4624894" y="3819799"/>
                  <a:pt x="4634663" y="3829569"/>
                  <a:pt x="4644431" y="3829569"/>
                </a:cubicBezTo>
                <a:cubicBezTo>
                  <a:pt x="4644431" y="3839338"/>
                  <a:pt x="4654200" y="3849107"/>
                  <a:pt x="4654200" y="3858877"/>
                </a:cubicBezTo>
                <a:cubicBezTo>
                  <a:pt x="4663968" y="3858877"/>
                  <a:pt x="4663968" y="3868646"/>
                  <a:pt x="4663968" y="3868646"/>
                </a:cubicBezTo>
                <a:cubicBezTo>
                  <a:pt x="4663968" y="3868646"/>
                  <a:pt x="4673737" y="3878415"/>
                  <a:pt x="4683506" y="3888185"/>
                </a:cubicBezTo>
                <a:cubicBezTo>
                  <a:pt x="4693274" y="3897954"/>
                  <a:pt x="4703043" y="3917493"/>
                  <a:pt x="4712811" y="3917493"/>
                </a:cubicBezTo>
                <a:cubicBezTo>
                  <a:pt x="4712811" y="3927262"/>
                  <a:pt x="4722580" y="3937031"/>
                  <a:pt x="4722580" y="3937031"/>
                </a:cubicBezTo>
                <a:cubicBezTo>
                  <a:pt x="4722580" y="3946800"/>
                  <a:pt x="4732349" y="3946800"/>
                  <a:pt x="4732349" y="3956570"/>
                </a:cubicBezTo>
                <a:cubicBezTo>
                  <a:pt x="4732349" y="3956570"/>
                  <a:pt x="4742117" y="3956570"/>
                  <a:pt x="4742117" y="3966339"/>
                </a:cubicBezTo>
                <a:cubicBezTo>
                  <a:pt x="4742117" y="3966339"/>
                  <a:pt x="4742117" y="3976108"/>
                  <a:pt x="4751886" y="3985878"/>
                </a:cubicBezTo>
                <a:cubicBezTo>
                  <a:pt x="4761655" y="3995647"/>
                  <a:pt x="4771423" y="4005416"/>
                  <a:pt x="4771423" y="4005416"/>
                </a:cubicBezTo>
                <a:cubicBezTo>
                  <a:pt x="4771423" y="4015186"/>
                  <a:pt x="4771423" y="4015186"/>
                  <a:pt x="4771423" y="4015186"/>
                </a:cubicBezTo>
                <a:cubicBezTo>
                  <a:pt x="4781192" y="4015186"/>
                  <a:pt x="4781192" y="4015186"/>
                  <a:pt x="4781192" y="4024955"/>
                </a:cubicBezTo>
                <a:cubicBezTo>
                  <a:pt x="4781192" y="4034724"/>
                  <a:pt x="4781192" y="4034724"/>
                  <a:pt x="4781192" y="4034724"/>
                </a:cubicBezTo>
                <a:cubicBezTo>
                  <a:pt x="4781192" y="4024955"/>
                  <a:pt x="4790960" y="4034724"/>
                  <a:pt x="4790960" y="4034724"/>
                </a:cubicBezTo>
                <a:cubicBezTo>
                  <a:pt x="4790960" y="4044494"/>
                  <a:pt x="4800729" y="4054263"/>
                  <a:pt x="4800729" y="4054263"/>
                </a:cubicBezTo>
                <a:cubicBezTo>
                  <a:pt x="4810498" y="4064032"/>
                  <a:pt x="4820266" y="4073801"/>
                  <a:pt x="4820266" y="4073801"/>
                </a:cubicBezTo>
                <a:cubicBezTo>
                  <a:pt x="4820266" y="4083571"/>
                  <a:pt x="4830035" y="4083571"/>
                  <a:pt x="4830035" y="4093340"/>
                </a:cubicBezTo>
                <a:cubicBezTo>
                  <a:pt x="4830035" y="4093340"/>
                  <a:pt x="4839803" y="4103109"/>
                  <a:pt x="4839803" y="4103109"/>
                </a:cubicBezTo>
                <a:cubicBezTo>
                  <a:pt x="4839803" y="4112879"/>
                  <a:pt x="4849572" y="4122648"/>
                  <a:pt x="4849572" y="4122648"/>
                </a:cubicBezTo>
                <a:cubicBezTo>
                  <a:pt x="4849572" y="4122648"/>
                  <a:pt x="4859341" y="4132417"/>
                  <a:pt x="4869109" y="4142187"/>
                </a:cubicBezTo>
                <a:cubicBezTo>
                  <a:pt x="4878878" y="4151956"/>
                  <a:pt x="4888646" y="4171495"/>
                  <a:pt x="4888646" y="4171495"/>
                </a:cubicBezTo>
                <a:cubicBezTo>
                  <a:pt x="4898415" y="4191033"/>
                  <a:pt x="4898415" y="4191033"/>
                  <a:pt x="4898415" y="4191033"/>
                </a:cubicBezTo>
                <a:cubicBezTo>
                  <a:pt x="4898415" y="4191033"/>
                  <a:pt x="4888646" y="4191033"/>
                  <a:pt x="4888646" y="4181264"/>
                </a:cubicBezTo>
                <a:cubicBezTo>
                  <a:pt x="4878878" y="4171495"/>
                  <a:pt x="4859341" y="4142187"/>
                  <a:pt x="4859341" y="4142187"/>
                </a:cubicBezTo>
                <a:cubicBezTo>
                  <a:pt x="4859341" y="4142187"/>
                  <a:pt x="4859341" y="4142187"/>
                  <a:pt x="4859341" y="4151956"/>
                </a:cubicBezTo>
                <a:cubicBezTo>
                  <a:pt x="4859341" y="4161725"/>
                  <a:pt x="4859341" y="4161725"/>
                  <a:pt x="4839803" y="4122648"/>
                </a:cubicBezTo>
                <a:cubicBezTo>
                  <a:pt x="4830035" y="4112879"/>
                  <a:pt x="4820266" y="4103109"/>
                  <a:pt x="4820266" y="4103109"/>
                </a:cubicBezTo>
                <a:cubicBezTo>
                  <a:pt x="4810498" y="4093340"/>
                  <a:pt x="4810498" y="4083571"/>
                  <a:pt x="4800729" y="4083571"/>
                </a:cubicBezTo>
                <a:cubicBezTo>
                  <a:pt x="4800729" y="4073801"/>
                  <a:pt x="4790960" y="4064032"/>
                  <a:pt x="4781192" y="4054263"/>
                </a:cubicBezTo>
                <a:cubicBezTo>
                  <a:pt x="4771423" y="4044494"/>
                  <a:pt x="4761655" y="4024955"/>
                  <a:pt x="4761655" y="4024955"/>
                </a:cubicBezTo>
                <a:cubicBezTo>
                  <a:pt x="4751886" y="4015186"/>
                  <a:pt x="4751886" y="4015186"/>
                  <a:pt x="4751886" y="4015186"/>
                </a:cubicBezTo>
                <a:cubicBezTo>
                  <a:pt x="4732349" y="3995647"/>
                  <a:pt x="4732349" y="3985878"/>
                  <a:pt x="4722580" y="3976108"/>
                </a:cubicBezTo>
                <a:cubicBezTo>
                  <a:pt x="4712811" y="3956570"/>
                  <a:pt x="4712811" y="3956570"/>
                  <a:pt x="4712811" y="3956570"/>
                </a:cubicBezTo>
                <a:cubicBezTo>
                  <a:pt x="4722580" y="3956570"/>
                  <a:pt x="4722580" y="3956570"/>
                  <a:pt x="4722580" y="3956570"/>
                </a:cubicBezTo>
                <a:cubicBezTo>
                  <a:pt x="4722580" y="3956570"/>
                  <a:pt x="4712811" y="3937031"/>
                  <a:pt x="4693274" y="3917493"/>
                </a:cubicBezTo>
                <a:cubicBezTo>
                  <a:pt x="4693274" y="3917493"/>
                  <a:pt x="4693274" y="3917493"/>
                  <a:pt x="4693274" y="3927262"/>
                </a:cubicBezTo>
                <a:cubicBezTo>
                  <a:pt x="4703043" y="3927262"/>
                  <a:pt x="4712811" y="3946800"/>
                  <a:pt x="4712811" y="3946800"/>
                </a:cubicBezTo>
                <a:cubicBezTo>
                  <a:pt x="4712811" y="3956570"/>
                  <a:pt x="4703043" y="3946800"/>
                  <a:pt x="4693274" y="3937031"/>
                </a:cubicBezTo>
                <a:cubicBezTo>
                  <a:pt x="4693274" y="3937031"/>
                  <a:pt x="4683506" y="3927262"/>
                  <a:pt x="4673737" y="3917493"/>
                </a:cubicBezTo>
                <a:cubicBezTo>
                  <a:pt x="4663968" y="3907723"/>
                  <a:pt x="4644431" y="3878415"/>
                  <a:pt x="4644431" y="3878415"/>
                </a:cubicBezTo>
                <a:cubicBezTo>
                  <a:pt x="4644431" y="3878415"/>
                  <a:pt x="4654200" y="3878415"/>
                  <a:pt x="4654200" y="3888185"/>
                </a:cubicBezTo>
                <a:cubicBezTo>
                  <a:pt x="4663968" y="3888185"/>
                  <a:pt x="4663968" y="3897954"/>
                  <a:pt x="4673737" y="3897954"/>
                </a:cubicBezTo>
                <a:cubicBezTo>
                  <a:pt x="4673737" y="3897954"/>
                  <a:pt x="4663968" y="3888185"/>
                  <a:pt x="4663968" y="3878415"/>
                </a:cubicBezTo>
                <a:cubicBezTo>
                  <a:pt x="4654200" y="3878415"/>
                  <a:pt x="4654200" y="3868646"/>
                  <a:pt x="4654200" y="3868646"/>
                </a:cubicBezTo>
                <a:cubicBezTo>
                  <a:pt x="4654200" y="3868646"/>
                  <a:pt x="4654200" y="3868646"/>
                  <a:pt x="4644431" y="3858877"/>
                </a:cubicBezTo>
                <a:cubicBezTo>
                  <a:pt x="4634663" y="3849107"/>
                  <a:pt x="4624894" y="3839338"/>
                  <a:pt x="4624894" y="3839338"/>
                </a:cubicBezTo>
                <a:cubicBezTo>
                  <a:pt x="4624894" y="3829569"/>
                  <a:pt x="4624894" y="3829569"/>
                  <a:pt x="4615125" y="3810030"/>
                </a:cubicBezTo>
                <a:cubicBezTo>
                  <a:pt x="4576051" y="3780722"/>
                  <a:pt x="4546745" y="3741645"/>
                  <a:pt x="4546745" y="3731876"/>
                </a:cubicBezTo>
                <a:cubicBezTo>
                  <a:pt x="4546745" y="3731876"/>
                  <a:pt x="4546745" y="3731876"/>
                  <a:pt x="4536976" y="3722106"/>
                </a:cubicBezTo>
                <a:cubicBezTo>
                  <a:pt x="4536976" y="3712337"/>
                  <a:pt x="4536976" y="3712337"/>
                  <a:pt x="4527208" y="3712337"/>
                </a:cubicBezTo>
                <a:cubicBezTo>
                  <a:pt x="4527208" y="3712337"/>
                  <a:pt x="4527208" y="3712337"/>
                  <a:pt x="4517439" y="3702568"/>
                </a:cubicBezTo>
                <a:cubicBezTo>
                  <a:pt x="4517439" y="3702568"/>
                  <a:pt x="4517439" y="3702568"/>
                  <a:pt x="4517439" y="3692798"/>
                </a:cubicBezTo>
                <a:cubicBezTo>
                  <a:pt x="4517439" y="3692798"/>
                  <a:pt x="4517439" y="3683029"/>
                  <a:pt x="4488133" y="3663491"/>
                </a:cubicBezTo>
                <a:cubicBezTo>
                  <a:pt x="4468596" y="3643952"/>
                  <a:pt x="4458828" y="3634183"/>
                  <a:pt x="4458828" y="3624413"/>
                </a:cubicBezTo>
                <a:cubicBezTo>
                  <a:pt x="4458828" y="3624413"/>
                  <a:pt x="4458828" y="3624413"/>
                  <a:pt x="4449059" y="3614644"/>
                </a:cubicBezTo>
                <a:cubicBezTo>
                  <a:pt x="4439290" y="3604875"/>
                  <a:pt x="4419753" y="3585336"/>
                  <a:pt x="4409985" y="3565797"/>
                </a:cubicBezTo>
                <a:cubicBezTo>
                  <a:pt x="4390447" y="3556028"/>
                  <a:pt x="4351373" y="3536490"/>
                  <a:pt x="4351373" y="3536490"/>
                </a:cubicBezTo>
                <a:cubicBezTo>
                  <a:pt x="4351373" y="3536490"/>
                  <a:pt x="4351373" y="3526720"/>
                  <a:pt x="4341604" y="3526720"/>
                </a:cubicBezTo>
                <a:cubicBezTo>
                  <a:pt x="4341604" y="3526720"/>
                  <a:pt x="4341604" y="3526720"/>
                  <a:pt x="4341604" y="3516951"/>
                </a:cubicBezTo>
                <a:lnTo>
                  <a:pt x="4331836" y="3516951"/>
                </a:lnTo>
                <a:cubicBezTo>
                  <a:pt x="4331836" y="3507182"/>
                  <a:pt x="4322067" y="3497412"/>
                  <a:pt x="4322067" y="3497412"/>
                </a:cubicBezTo>
                <a:cubicBezTo>
                  <a:pt x="4263455" y="3429027"/>
                  <a:pt x="4253687" y="3429027"/>
                  <a:pt x="4253687" y="3419258"/>
                </a:cubicBezTo>
                <a:cubicBezTo>
                  <a:pt x="4243918" y="3419258"/>
                  <a:pt x="4243918" y="3419258"/>
                  <a:pt x="4243918" y="3419258"/>
                </a:cubicBezTo>
                <a:cubicBezTo>
                  <a:pt x="4243918" y="3419258"/>
                  <a:pt x="4234150" y="3409489"/>
                  <a:pt x="4224381" y="3399719"/>
                </a:cubicBezTo>
                <a:cubicBezTo>
                  <a:pt x="4224381" y="3389950"/>
                  <a:pt x="4214612" y="3389950"/>
                  <a:pt x="4214612" y="3389950"/>
                </a:cubicBezTo>
                <a:cubicBezTo>
                  <a:pt x="4214612" y="3399719"/>
                  <a:pt x="4214612" y="3399719"/>
                  <a:pt x="4214612" y="3399719"/>
                </a:cubicBezTo>
                <a:cubicBezTo>
                  <a:pt x="4204844" y="3399719"/>
                  <a:pt x="4204844" y="3389950"/>
                  <a:pt x="4195075" y="3380181"/>
                </a:cubicBezTo>
                <a:cubicBezTo>
                  <a:pt x="4195075" y="3380181"/>
                  <a:pt x="4195075" y="3380181"/>
                  <a:pt x="4185306" y="3380181"/>
                </a:cubicBezTo>
                <a:cubicBezTo>
                  <a:pt x="4185306" y="3380181"/>
                  <a:pt x="4185306" y="3389950"/>
                  <a:pt x="4204844" y="3399719"/>
                </a:cubicBezTo>
                <a:cubicBezTo>
                  <a:pt x="4214612" y="3419258"/>
                  <a:pt x="4224381" y="3429027"/>
                  <a:pt x="4234150" y="3429027"/>
                </a:cubicBezTo>
                <a:cubicBezTo>
                  <a:pt x="4234150" y="3438796"/>
                  <a:pt x="4243918" y="3448566"/>
                  <a:pt x="4253687" y="3458335"/>
                </a:cubicBezTo>
                <a:cubicBezTo>
                  <a:pt x="4253687" y="3468104"/>
                  <a:pt x="4263455" y="3477874"/>
                  <a:pt x="4263455" y="3477874"/>
                </a:cubicBezTo>
                <a:cubicBezTo>
                  <a:pt x="4263455" y="3477874"/>
                  <a:pt x="4273224" y="3487643"/>
                  <a:pt x="4273224" y="3487643"/>
                </a:cubicBezTo>
                <a:cubicBezTo>
                  <a:pt x="4282993" y="3497412"/>
                  <a:pt x="4282993" y="3497412"/>
                  <a:pt x="4282993" y="3497412"/>
                </a:cubicBezTo>
                <a:cubicBezTo>
                  <a:pt x="4282993" y="3497412"/>
                  <a:pt x="4273224" y="3497412"/>
                  <a:pt x="4253687" y="3487643"/>
                </a:cubicBezTo>
                <a:cubicBezTo>
                  <a:pt x="4234150" y="3477874"/>
                  <a:pt x="4224381" y="3468104"/>
                  <a:pt x="4204844" y="3468104"/>
                </a:cubicBezTo>
                <a:cubicBezTo>
                  <a:pt x="4214612" y="3468104"/>
                  <a:pt x="4214612" y="3477874"/>
                  <a:pt x="4224381" y="3487643"/>
                </a:cubicBezTo>
                <a:cubicBezTo>
                  <a:pt x="4253687" y="3507182"/>
                  <a:pt x="4273224" y="3536490"/>
                  <a:pt x="4273224" y="3536490"/>
                </a:cubicBezTo>
                <a:cubicBezTo>
                  <a:pt x="4273224" y="3536490"/>
                  <a:pt x="4292761" y="3556028"/>
                  <a:pt x="4312298" y="3575567"/>
                </a:cubicBezTo>
                <a:cubicBezTo>
                  <a:pt x="4351373" y="3624413"/>
                  <a:pt x="4370910" y="3643952"/>
                  <a:pt x="4361141" y="3643952"/>
                </a:cubicBezTo>
                <a:cubicBezTo>
                  <a:pt x="4361141" y="3643952"/>
                  <a:pt x="4361141" y="3653721"/>
                  <a:pt x="4370910" y="3653721"/>
                </a:cubicBezTo>
                <a:cubicBezTo>
                  <a:pt x="4370910" y="3653721"/>
                  <a:pt x="4390447" y="3673260"/>
                  <a:pt x="4390447" y="3673260"/>
                </a:cubicBezTo>
                <a:cubicBezTo>
                  <a:pt x="4390447" y="3683029"/>
                  <a:pt x="4390447" y="3692798"/>
                  <a:pt x="4400216" y="3683029"/>
                </a:cubicBezTo>
                <a:cubicBezTo>
                  <a:pt x="4400216" y="3683029"/>
                  <a:pt x="4409985" y="3683029"/>
                  <a:pt x="4419753" y="3702568"/>
                </a:cubicBezTo>
                <a:cubicBezTo>
                  <a:pt x="4439290" y="3722106"/>
                  <a:pt x="4439290" y="3722106"/>
                  <a:pt x="4429522" y="3722106"/>
                </a:cubicBezTo>
                <a:cubicBezTo>
                  <a:pt x="4419753" y="3712337"/>
                  <a:pt x="4419753" y="3712337"/>
                  <a:pt x="4419753" y="3722106"/>
                </a:cubicBezTo>
                <a:cubicBezTo>
                  <a:pt x="4419753" y="3722106"/>
                  <a:pt x="4429522" y="3731876"/>
                  <a:pt x="4429522" y="3731876"/>
                </a:cubicBezTo>
                <a:cubicBezTo>
                  <a:pt x="4439290" y="3741645"/>
                  <a:pt x="4439290" y="3741645"/>
                  <a:pt x="4439290" y="3741645"/>
                </a:cubicBezTo>
                <a:cubicBezTo>
                  <a:pt x="4439290" y="3731876"/>
                  <a:pt x="4439290" y="3731876"/>
                  <a:pt x="4439290" y="3731876"/>
                </a:cubicBezTo>
                <a:cubicBezTo>
                  <a:pt x="4439290" y="3722106"/>
                  <a:pt x="4439290" y="3722106"/>
                  <a:pt x="4449059" y="3731876"/>
                </a:cubicBezTo>
                <a:cubicBezTo>
                  <a:pt x="4449059" y="3741645"/>
                  <a:pt x="4458828" y="3751414"/>
                  <a:pt x="4458828" y="3741645"/>
                </a:cubicBezTo>
                <a:cubicBezTo>
                  <a:pt x="4468596" y="3741645"/>
                  <a:pt x="4468596" y="3751414"/>
                  <a:pt x="4468596" y="3751414"/>
                </a:cubicBezTo>
                <a:cubicBezTo>
                  <a:pt x="4458828" y="3761184"/>
                  <a:pt x="4458828" y="3761184"/>
                  <a:pt x="4458828" y="3751414"/>
                </a:cubicBezTo>
                <a:cubicBezTo>
                  <a:pt x="4458828" y="3751414"/>
                  <a:pt x="4458828" y="3751414"/>
                  <a:pt x="4449059" y="3751414"/>
                </a:cubicBezTo>
                <a:cubicBezTo>
                  <a:pt x="4449059" y="3751414"/>
                  <a:pt x="4449059" y="3751414"/>
                  <a:pt x="4468596" y="3770953"/>
                </a:cubicBezTo>
                <a:cubicBezTo>
                  <a:pt x="4468596" y="3780722"/>
                  <a:pt x="4478365" y="3790492"/>
                  <a:pt x="4488133" y="3790492"/>
                </a:cubicBezTo>
                <a:cubicBezTo>
                  <a:pt x="4497902" y="3819799"/>
                  <a:pt x="4517439" y="3839338"/>
                  <a:pt x="4527208" y="3839338"/>
                </a:cubicBezTo>
                <a:cubicBezTo>
                  <a:pt x="4527208" y="3849107"/>
                  <a:pt x="4527208" y="3849107"/>
                  <a:pt x="4536976" y="3858877"/>
                </a:cubicBezTo>
                <a:cubicBezTo>
                  <a:pt x="4536976" y="3868646"/>
                  <a:pt x="4556514" y="3888185"/>
                  <a:pt x="4556514" y="3888185"/>
                </a:cubicBezTo>
                <a:cubicBezTo>
                  <a:pt x="4556514" y="3897954"/>
                  <a:pt x="4576051" y="3917493"/>
                  <a:pt x="4615125" y="3956570"/>
                </a:cubicBezTo>
                <a:cubicBezTo>
                  <a:pt x="4634663" y="3985878"/>
                  <a:pt x="4654200" y="4015186"/>
                  <a:pt x="4663968" y="4024955"/>
                </a:cubicBezTo>
                <a:cubicBezTo>
                  <a:pt x="4673737" y="4034724"/>
                  <a:pt x="4673737" y="4044494"/>
                  <a:pt x="4683506" y="4044494"/>
                </a:cubicBezTo>
                <a:cubicBezTo>
                  <a:pt x="4683506" y="4044494"/>
                  <a:pt x="4703043" y="4073801"/>
                  <a:pt x="4712811" y="4083571"/>
                </a:cubicBezTo>
                <a:cubicBezTo>
                  <a:pt x="4712811" y="4093340"/>
                  <a:pt x="4712811" y="4093340"/>
                  <a:pt x="4712811" y="4093340"/>
                </a:cubicBezTo>
                <a:cubicBezTo>
                  <a:pt x="4703043" y="4093340"/>
                  <a:pt x="4703043" y="4093340"/>
                  <a:pt x="4703043" y="4093340"/>
                </a:cubicBezTo>
                <a:cubicBezTo>
                  <a:pt x="4703043" y="4093340"/>
                  <a:pt x="4693274" y="4093340"/>
                  <a:pt x="4703043" y="4083571"/>
                </a:cubicBezTo>
                <a:cubicBezTo>
                  <a:pt x="4703043" y="4083571"/>
                  <a:pt x="4693274" y="4064032"/>
                  <a:pt x="4673737" y="4054263"/>
                </a:cubicBezTo>
                <a:cubicBezTo>
                  <a:pt x="4673737" y="4044494"/>
                  <a:pt x="4663968" y="4034724"/>
                  <a:pt x="4663968" y="4034724"/>
                </a:cubicBezTo>
                <a:cubicBezTo>
                  <a:pt x="4663968" y="4034724"/>
                  <a:pt x="4654200" y="4024955"/>
                  <a:pt x="4654200" y="4024955"/>
                </a:cubicBezTo>
                <a:cubicBezTo>
                  <a:pt x="4644431" y="4024955"/>
                  <a:pt x="4644431" y="4015186"/>
                  <a:pt x="4634663" y="4005416"/>
                </a:cubicBezTo>
                <a:cubicBezTo>
                  <a:pt x="4634663" y="3995647"/>
                  <a:pt x="4615125" y="3985878"/>
                  <a:pt x="4615125" y="3976108"/>
                </a:cubicBezTo>
                <a:cubicBezTo>
                  <a:pt x="4605357" y="3966339"/>
                  <a:pt x="4595588" y="3946800"/>
                  <a:pt x="4585820" y="3946800"/>
                </a:cubicBezTo>
                <a:cubicBezTo>
                  <a:pt x="4585820" y="3937031"/>
                  <a:pt x="4576051" y="3937031"/>
                  <a:pt x="4576051" y="3927262"/>
                </a:cubicBezTo>
                <a:cubicBezTo>
                  <a:pt x="4566282" y="3927262"/>
                  <a:pt x="4566282" y="3917493"/>
                  <a:pt x="4566282" y="3917493"/>
                </a:cubicBezTo>
                <a:cubicBezTo>
                  <a:pt x="4566282" y="3917493"/>
                  <a:pt x="4566282" y="3917493"/>
                  <a:pt x="4556514" y="3917493"/>
                </a:cubicBezTo>
                <a:cubicBezTo>
                  <a:pt x="4556514" y="3907723"/>
                  <a:pt x="4527208" y="3878415"/>
                  <a:pt x="4527208" y="3878415"/>
                </a:cubicBezTo>
                <a:cubicBezTo>
                  <a:pt x="4527208" y="3868646"/>
                  <a:pt x="4527208" y="3868646"/>
                  <a:pt x="4527208" y="3868646"/>
                </a:cubicBezTo>
                <a:cubicBezTo>
                  <a:pt x="4517439" y="3868646"/>
                  <a:pt x="4517439" y="3858877"/>
                  <a:pt x="4507671" y="3849107"/>
                </a:cubicBezTo>
                <a:cubicBezTo>
                  <a:pt x="4507671" y="3839338"/>
                  <a:pt x="4497902" y="3829569"/>
                  <a:pt x="4497902" y="3829569"/>
                </a:cubicBezTo>
                <a:cubicBezTo>
                  <a:pt x="4488133" y="3829569"/>
                  <a:pt x="4488133" y="3829569"/>
                  <a:pt x="4488133" y="3819799"/>
                </a:cubicBezTo>
                <a:cubicBezTo>
                  <a:pt x="4478365" y="3819799"/>
                  <a:pt x="4478365" y="3810030"/>
                  <a:pt x="4468596" y="3800261"/>
                </a:cubicBezTo>
                <a:cubicBezTo>
                  <a:pt x="4458828" y="3790492"/>
                  <a:pt x="4449059" y="3780722"/>
                  <a:pt x="4449059" y="3770953"/>
                </a:cubicBezTo>
                <a:cubicBezTo>
                  <a:pt x="4449059" y="3770953"/>
                  <a:pt x="4449059" y="3761184"/>
                  <a:pt x="4449059" y="3761184"/>
                </a:cubicBezTo>
                <a:cubicBezTo>
                  <a:pt x="4439290" y="3761184"/>
                  <a:pt x="4439290" y="3761184"/>
                  <a:pt x="4439290" y="3761184"/>
                </a:cubicBezTo>
                <a:cubicBezTo>
                  <a:pt x="4439290" y="3751414"/>
                  <a:pt x="4429522" y="3751414"/>
                  <a:pt x="4419753" y="3731876"/>
                </a:cubicBezTo>
                <a:cubicBezTo>
                  <a:pt x="4409985" y="3731876"/>
                  <a:pt x="4409985" y="3722106"/>
                  <a:pt x="4409985" y="3722106"/>
                </a:cubicBezTo>
                <a:cubicBezTo>
                  <a:pt x="4400216" y="3722106"/>
                  <a:pt x="4400216" y="3722106"/>
                  <a:pt x="4390447" y="3712337"/>
                </a:cubicBezTo>
                <a:cubicBezTo>
                  <a:pt x="4380679" y="3692798"/>
                  <a:pt x="4361141" y="3673260"/>
                  <a:pt x="4361141" y="3663491"/>
                </a:cubicBezTo>
                <a:cubicBezTo>
                  <a:pt x="4351373" y="3663491"/>
                  <a:pt x="4351373" y="3653721"/>
                  <a:pt x="4351373" y="3653721"/>
                </a:cubicBezTo>
                <a:cubicBezTo>
                  <a:pt x="4351373" y="3653721"/>
                  <a:pt x="4341604" y="3643952"/>
                  <a:pt x="4331836" y="3643952"/>
                </a:cubicBezTo>
                <a:cubicBezTo>
                  <a:pt x="4322067" y="3634183"/>
                  <a:pt x="4322067" y="3624413"/>
                  <a:pt x="4322067" y="3624413"/>
                </a:cubicBezTo>
                <a:cubicBezTo>
                  <a:pt x="4322067" y="3614644"/>
                  <a:pt x="4322067" y="3614644"/>
                  <a:pt x="4312298" y="3604875"/>
                </a:cubicBezTo>
                <a:cubicBezTo>
                  <a:pt x="4302530" y="3595105"/>
                  <a:pt x="4292761" y="3585336"/>
                  <a:pt x="4282993" y="3575567"/>
                </a:cubicBezTo>
                <a:cubicBezTo>
                  <a:pt x="4273224" y="3556028"/>
                  <a:pt x="4273224" y="3556028"/>
                  <a:pt x="4253687" y="3546259"/>
                </a:cubicBezTo>
                <a:cubicBezTo>
                  <a:pt x="4243918" y="3536490"/>
                  <a:pt x="4243918" y="3536490"/>
                  <a:pt x="4243918" y="3546259"/>
                </a:cubicBezTo>
                <a:cubicBezTo>
                  <a:pt x="4243918" y="3546259"/>
                  <a:pt x="4253687" y="3546259"/>
                  <a:pt x="4253687" y="3556028"/>
                </a:cubicBezTo>
                <a:cubicBezTo>
                  <a:pt x="4243918" y="3565797"/>
                  <a:pt x="4253687" y="3565797"/>
                  <a:pt x="4263455" y="3585336"/>
                </a:cubicBezTo>
                <a:cubicBezTo>
                  <a:pt x="4273224" y="3585336"/>
                  <a:pt x="4282993" y="3604875"/>
                  <a:pt x="4282993" y="3604875"/>
                </a:cubicBezTo>
                <a:cubicBezTo>
                  <a:pt x="4292761" y="3604875"/>
                  <a:pt x="4292761" y="3614644"/>
                  <a:pt x="4292761" y="3614644"/>
                </a:cubicBezTo>
                <a:cubicBezTo>
                  <a:pt x="4292761" y="3624413"/>
                  <a:pt x="4312298" y="3634183"/>
                  <a:pt x="4312298" y="3634183"/>
                </a:cubicBezTo>
                <a:cubicBezTo>
                  <a:pt x="4312298" y="3634183"/>
                  <a:pt x="4322067" y="3643952"/>
                  <a:pt x="4322067" y="3643952"/>
                </a:cubicBezTo>
                <a:cubicBezTo>
                  <a:pt x="4322067" y="3663491"/>
                  <a:pt x="4341604" y="3683029"/>
                  <a:pt x="4351373" y="3683029"/>
                </a:cubicBezTo>
                <a:cubicBezTo>
                  <a:pt x="4361141" y="3692798"/>
                  <a:pt x="4361141" y="3692798"/>
                  <a:pt x="4361141" y="3702568"/>
                </a:cubicBezTo>
                <a:cubicBezTo>
                  <a:pt x="4361141" y="3702568"/>
                  <a:pt x="4361141" y="3702568"/>
                  <a:pt x="4361141" y="3712337"/>
                </a:cubicBezTo>
                <a:cubicBezTo>
                  <a:pt x="4370910" y="3712337"/>
                  <a:pt x="4370910" y="3712337"/>
                  <a:pt x="4370910" y="3722106"/>
                </a:cubicBezTo>
                <a:cubicBezTo>
                  <a:pt x="4370910" y="3722106"/>
                  <a:pt x="4380679" y="3731876"/>
                  <a:pt x="4380679" y="3731876"/>
                </a:cubicBezTo>
                <a:cubicBezTo>
                  <a:pt x="4390447" y="3731876"/>
                  <a:pt x="4390447" y="3731876"/>
                  <a:pt x="4390447" y="3741645"/>
                </a:cubicBezTo>
                <a:cubicBezTo>
                  <a:pt x="4390447" y="3751414"/>
                  <a:pt x="4400216" y="3751414"/>
                  <a:pt x="4400216" y="3751414"/>
                </a:cubicBezTo>
                <a:cubicBezTo>
                  <a:pt x="4400216" y="3751414"/>
                  <a:pt x="4400216" y="3751414"/>
                  <a:pt x="4409985" y="3751414"/>
                </a:cubicBezTo>
                <a:cubicBezTo>
                  <a:pt x="4409985" y="3751414"/>
                  <a:pt x="4409985" y="3751414"/>
                  <a:pt x="4409985" y="3761184"/>
                </a:cubicBezTo>
                <a:cubicBezTo>
                  <a:pt x="4409985" y="3761184"/>
                  <a:pt x="4409985" y="3761184"/>
                  <a:pt x="4409985" y="3770953"/>
                </a:cubicBezTo>
                <a:cubicBezTo>
                  <a:pt x="4419753" y="3780722"/>
                  <a:pt x="4429522" y="3780722"/>
                  <a:pt x="4429522" y="3770953"/>
                </a:cubicBezTo>
                <a:cubicBezTo>
                  <a:pt x="4429522" y="3770953"/>
                  <a:pt x="4429522" y="3770953"/>
                  <a:pt x="4429522" y="3780722"/>
                </a:cubicBezTo>
                <a:cubicBezTo>
                  <a:pt x="4429522" y="3780722"/>
                  <a:pt x="4429522" y="3790492"/>
                  <a:pt x="4429522" y="3790492"/>
                </a:cubicBezTo>
                <a:cubicBezTo>
                  <a:pt x="4439290" y="3790492"/>
                  <a:pt x="4439290" y="3800261"/>
                  <a:pt x="4439290" y="3800261"/>
                </a:cubicBezTo>
                <a:cubicBezTo>
                  <a:pt x="4439290" y="3810030"/>
                  <a:pt x="4439290" y="3810030"/>
                  <a:pt x="4449059" y="3810030"/>
                </a:cubicBezTo>
                <a:cubicBezTo>
                  <a:pt x="4449059" y="3810030"/>
                  <a:pt x="4449059" y="3810030"/>
                  <a:pt x="4449059" y="3819799"/>
                </a:cubicBezTo>
                <a:cubicBezTo>
                  <a:pt x="4458828" y="3819799"/>
                  <a:pt x="4458828" y="3829569"/>
                  <a:pt x="4458828" y="3829569"/>
                </a:cubicBezTo>
                <a:cubicBezTo>
                  <a:pt x="4458828" y="3829569"/>
                  <a:pt x="4468596" y="3839338"/>
                  <a:pt x="4478365" y="3839338"/>
                </a:cubicBezTo>
                <a:cubicBezTo>
                  <a:pt x="4478365" y="3849107"/>
                  <a:pt x="4488133" y="3858877"/>
                  <a:pt x="4488133" y="3868646"/>
                </a:cubicBezTo>
                <a:cubicBezTo>
                  <a:pt x="4497902" y="3868646"/>
                  <a:pt x="4507671" y="3888185"/>
                  <a:pt x="4517439" y="3897954"/>
                </a:cubicBezTo>
                <a:cubicBezTo>
                  <a:pt x="4527208" y="3907723"/>
                  <a:pt x="4536976" y="3927262"/>
                  <a:pt x="4546745" y="3927262"/>
                </a:cubicBezTo>
                <a:cubicBezTo>
                  <a:pt x="4546745" y="3927262"/>
                  <a:pt x="4546745" y="3937031"/>
                  <a:pt x="4546745" y="3937031"/>
                </a:cubicBezTo>
                <a:cubicBezTo>
                  <a:pt x="4556514" y="3946800"/>
                  <a:pt x="4576051" y="3966339"/>
                  <a:pt x="4576051" y="3966339"/>
                </a:cubicBezTo>
                <a:cubicBezTo>
                  <a:pt x="4585820" y="3966339"/>
                  <a:pt x="4585820" y="3976108"/>
                  <a:pt x="4585820" y="3976108"/>
                </a:cubicBezTo>
                <a:cubicBezTo>
                  <a:pt x="4585820" y="3976108"/>
                  <a:pt x="4595588" y="3995647"/>
                  <a:pt x="4605357" y="4005416"/>
                </a:cubicBezTo>
                <a:cubicBezTo>
                  <a:pt x="4615125" y="4024955"/>
                  <a:pt x="4634663" y="4044494"/>
                  <a:pt x="4644431" y="4054263"/>
                </a:cubicBezTo>
                <a:cubicBezTo>
                  <a:pt x="4663968" y="4083571"/>
                  <a:pt x="4683506" y="4103109"/>
                  <a:pt x="4693274" y="4122648"/>
                </a:cubicBezTo>
                <a:cubicBezTo>
                  <a:pt x="4703043" y="4132417"/>
                  <a:pt x="4712811" y="4142187"/>
                  <a:pt x="4712811" y="4142187"/>
                </a:cubicBezTo>
                <a:cubicBezTo>
                  <a:pt x="4712811" y="4151956"/>
                  <a:pt x="4712811" y="4161725"/>
                  <a:pt x="4722580" y="4171495"/>
                </a:cubicBezTo>
                <a:cubicBezTo>
                  <a:pt x="4732349" y="4171495"/>
                  <a:pt x="4742117" y="4181264"/>
                  <a:pt x="4742117" y="4191033"/>
                </a:cubicBezTo>
                <a:cubicBezTo>
                  <a:pt x="4742117" y="4191033"/>
                  <a:pt x="4751886" y="4200803"/>
                  <a:pt x="4751886" y="4200803"/>
                </a:cubicBezTo>
                <a:cubicBezTo>
                  <a:pt x="4761655" y="4210572"/>
                  <a:pt x="4761655" y="4220341"/>
                  <a:pt x="4761655" y="4220341"/>
                </a:cubicBezTo>
                <a:cubicBezTo>
                  <a:pt x="4761655" y="4230110"/>
                  <a:pt x="4761655" y="4230110"/>
                  <a:pt x="4771423" y="4230110"/>
                </a:cubicBezTo>
                <a:cubicBezTo>
                  <a:pt x="4781192" y="4230110"/>
                  <a:pt x="4781192" y="4230110"/>
                  <a:pt x="4781192" y="4239880"/>
                </a:cubicBezTo>
                <a:cubicBezTo>
                  <a:pt x="4781192" y="4249649"/>
                  <a:pt x="4781192" y="4249649"/>
                  <a:pt x="4781192" y="4249649"/>
                </a:cubicBezTo>
                <a:cubicBezTo>
                  <a:pt x="4790960" y="4249649"/>
                  <a:pt x="4800729" y="4269188"/>
                  <a:pt x="4800729" y="4278957"/>
                </a:cubicBezTo>
                <a:cubicBezTo>
                  <a:pt x="4800729" y="4288726"/>
                  <a:pt x="4820266" y="4308265"/>
                  <a:pt x="4849572" y="4337573"/>
                </a:cubicBezTo>
                <a:cubicBezTo>
                  <a:pt x="4849572" y="4347342"/>
                  <a:pt x="4849572" y="4347342"/>
                  <a:pt x="4849572" y="4347342"/>
                </a:cubicBezTo>
                <a:cubicBezTo>
                  <a:pt x="4849572" y="4337573"/>
                  <a:pt x="4859341" y="4337573"/>
                  <a:pt x="4859341" y="4347342"/>
                </a:cubicBezTo>
                <a:cubicBezTo>
                  <a:pt x="4859341" y="4347342"/>
                  <a:pt x="4859341" y="4347342"/>
                  <a:pt x="4859341" y="4357111"/>
                </a:cubicBezTo>
                <a:cubicBezTo>
                  <a:pt x="4878878" y="4376650"/>
                  <a:pt x="4888646" y="4396189"/>
                  <a:pt x="4898415" y="4405958"/>
                </a:cubicBezTo>
                <a:cubicBezTo>
                  <a:pt x="4898415" y="4405958"/>
                  <a:pt x="4908184" y="4415727"/>
                  <a:pt x="4908184" y="4425497"/>
                </a:cubicBezTo>
                <a:cubicBezTo>
                  <a:pt x="4927721" y="4445035"/>
                  <a:pt x="4976564" y="4503651"/>
                  <a:pt x="4976564" y="4513420"/>
                </a:cubicBezTo>
                <a:cubicBezTo>
                  <a:pt x="4976564" y="4513420"/>
                  <a:pt x="4966795" y="4513420"/>
                  <a:pt x="4966795" y="4503651"/>
                </a:cubicBezTo>
                <a:cubicBezTo>
                  <a:pt x="4957027" y="4493882"/>
                  <a:pt x="4947258" y="4493882"/>
                  <a:pt x="4947258" y="4503651"/>
                </a:cubicBezTo>
                <a:cubicBezTo>
                  <a:pt x="4947258" y="4503651"/>
                  <a:pt x="4947258" y="4513420"/>
                  <a:pt x="4947258" y="4513420"/>
                </a:cubicBezTo>
                <a:cubicBezTo>
                  <a:pt x="4937490" y="4523190"/>
                  <a:pt x="4937490" y="4532959"/>
                  <a:pt x="4937490" y="4542728"/>
                </a:cubicBezTo>
                <a:cubicBezTo>
                  <a:pt x="4947258" y="4542728"/>
                  <a:pt x="4947258" y="4552498"/>
                  <a:pt x="4957027" y="4562267"/>
                </a:cubicBezTo>
                <a:cubicBezTo>
                  <a:pt x="4966795" y="4591575"/>
                  <a:pt x="4996101" y="4630652"/>
                  <a:pt x="5005870" y="4640421"/>
                </a:cubicBezTo>
                <a:cubicBezTo>
                  <a:pt x="5015638" y="4650191"/>
                  <a:pt x="5015638" y="4659960"/>
                  <a:pt x="5015638" y="4659960"/>
                </a:cubicBezTo>
                <a:cubicBezTo>
                  <a:pt x="5015638" y="4669729"/>
                  <a:pt x="5025407" y="4669729"/>
                  <a:pt x="5025407" y="4669729"/>
                </a:cubicBezTo>
                <a:cubicBezTo>
                  <a:pt x="5025407" y="4679499"/>
                  <a:pt x="5035176" y="4689268"/>
                  <a:pt x="5044944" y="4699037"/>
                </a:cubicBezTo>
                <a:cubicBezTo>
                  <a:pt x="5074250" y="4747884"/>
                  <a:pt x="5074250" y="4757653"/>
                  <a:pt x="5064481" y="4757653"/>
                </a:cubicBezTo>
                <a:cubicBezTo>
                  <a:pt x="5054713" y="4757653"/>
                  <a:pt x="5054713" y="4757653"/>
                  <a:pt x="5054713" y="4757653"/>
                </a:cubicBezTo>
                <a:cubicBezTo>
                  <a:pt x="5054713" y="4767422"/>
                  <a:pt x="5054713" y="4777192"/>
                  <a:pt x="5064481" y="4786961"/>
                </a:cubicBezTo>
                <a:cubicBezTo>
                  <a:pt x="5064481" y="4786961"/>
                  <a:pt x="5074250" y="4796730"/>
                  <a:pt x="5064481" y="4796730"/>
                </a:cubicBezTo>
                <a:cubicBezTo>
                  <a:pt x="5064481" y="4796730"/>
                  <a:pt x="5074250" y="4806500"/>
                  <a:pt x="5074250" y="4806500"/>
                </a:cubicBezTo>
                <a:cubicBezTo>
                  <a:pt x="5084019" y="4816269"/>
                  <a:pt x="5084019" y="4816269"/>
                  <a:pt x="5084019" y="4826038"/>
                </a:cubicBezTo>
                <a:cubicBezTo>
                  <a:pt x="5084019" y="4826038"/>
                  <a:pt x="5093787" y="4835808"/>
                  <a:pt x="5103556" y="4845577"/>
                </a:cubicBezTo>
                <a:cubicBezTo>
                  <a:pt x="5113325" y="4855346"/>
                  <a:pt x="5113325" y="4865115"/>
                  <a:pt x="5113325" y="4874885"/>
                </a:cubicBezTo>
                <a:cubicBezTo>
                  <a:pt x="5113325" y="4874885"/>
                  <a:pt x="5123093" y="4884654"/>
                  <a:pt x="5132862" y="4894423"/>
                </a:cubicBezTo>
                <a:cubicBezTo>
                  <a:pt x="5142630" y="4904193"/>
                  <a:pt x="5142630" y="4913962"/>
                  <a:pt x="5142630" y="4913962"/>
                </a:cubicBezTo>
                <a:cubicBezTo>
                  <a:pt x="5142630" y="4913962"/>
                  <a:pt x="5142630" y="4923731"/>
                  <a:pt x="5152399" y="4923731"/>
                </a:cubicBezTo>
                <a:cubicBezTo>
                  <a:pt x="5152399" y="4923731"/>
                  <a:pt x="5152399" y="4933501"/>
                  <a:pt x="5152399" y="4933501"/>
                </a:cubicBezTo>
                <a:cubicBezTo>
                  <a:pt x="5152399" y="4933501"/>
                  <a:pt x="5152399" y="4943270"/>
                  <a:pt x="5162168" y="4943270"/>
                </a:cubicBezTo>
                <a:cubicBezTo>
                  <a:pt x="5162168" y="4943270"/>
                  <a:pt x="5162168" y="4953039"/>
                  <a:pt x="5162168" y="4953039"/>
                </a:cubicBezTo>
                <a:cubicBezTo>
                  <a:pt x="5162168" y="4953039"/>
                  <a:pt x="5171936" y="4962809"/>
                  <a:pt x="5181705" y="4982347"/>
                </a:cubicBezTo>
                <a:cubicBezTo>
                  <a:pt x="5191473" y="4992116"/>
                  <a:pt x="5201242" y="5001886"/>
                  <a:pt x="5201242" y="5011655"/>
                </a:cubicBezTo>
                <a:cubicBezTo>
                  <a:pt x="5201242" y="5011655"/>
                  <a:pt x="5211011" y="5021424"/>
                  <a:pt x="5211011" y="5031194"/>
                </a:cubicBezTo>
                <a:cubicBezTo>
                  <a:pt x="5220779" y="5031194"/>
                  <a:pt x="5230548" y="5040963"/>
                  <a:pt x="5230548" y="5050732"/>
                </a:cubicBezTo>
                <a:cubicBezTo>
                  <a:pt x="5230548" y="5050732"/>
                  <a:pt x="5230548" y="5060502"/>
                  <a:pt x="5240316" y="5070271"/>
                </a:cubicBezTo>
                <a:cubicBezTo>
                  <a:pt x="5240316" y="5080040"/>
                  <a:pt x="5250085" y="5089810"/>
                  <a:pt x="5250085" y="5089810"/>
                </a:cubicBezTo>
                <a:cubicBezTo>
                  <a:pt x="5250085" y="5089810"/>
                  <a:pt x="5250085" y="5099579"/>
                  <a:pt x="5259854" y="5099579"/>
                </a:cubicBezTo>
                <a:cubicBezTo>
                  <a:pt x="5259854" y="5099579"/>
                  <a:pt x="5259854" y="5109348"/>
                  <a:pt x="5259854" y="5109348"/>
                </a:cubicBezTo>
                <a:cubicBezTo>
                  <a:pt x="5259854" y="5119117"/>
                  <a:pt x="5259854" y="5119117"/>
                  <a:pt x="5259854" y="5128887"/>
                </a:cubicBezTo>
                <a:cubicBezTo>
                  <a:pt x="5259854" y="5138656"/>
                  <a:pt x="5269622" y="5138656"/>
                  <a:pt x="5269622" y="5148425"/>
                </a:cubicBezTo>
                <a:cubicBezTo>
                  <a:pt x="5269622" y="5148425"/>
                  <a:pt x="5269622" y="5158195"/>
                  <a:pt x="5289160" y="5167964"/>
                </a:cubicBezTo>
                <a:cubicBezTo>
                  <a:pt x="5289160" y="5177733"/>
                  <a:pt x="5298928" y="5187503"/>
                  <a:pt x="5298928" y="5197272"/>
                </a:cubicBezTo>
                <a:cubicBezTo>
                  <a:pt x="5308697" y="5207041"/>
                  <a:pt x="5318465" y="5226580"/>
                  <a:pt x="5318465" y="5236349"/>
                </a:cubicBezTo>
                <a:cubicBezTo>
                  <a:pt x="5328234" y="5246118"/>
                  <a:pt x="5338003" y="5255888"/>
                  <a:pt x="5338003" y="5265657"/>
                </a:cubicBezTo>
                <a:cubicBezTo>
                  <a:pt x="5338003" y="5265657"/>
                  <a:pt x="5338003" y="5275426"/>
                  <a:pt x="5347771" y="5275426"/>
                </a:cubicBezTo>
                <a:cubicBezTo>
                  <a:pt x="5357540" y="5294965"/>
                  <a:pt x="5367308" y="5324273"/>
                  <a:pt x="5367308" y="5324273"/>
                </a:cubicBezTo>
                <a:cubicBezTo>
                  <a:pt x="5367308" y="5334042"/>
                  <a:pt x="5377077" y="5334042"/>
                  <a:pt x="5377077" y="5334042"/>
                </a:cubicBezTo>
                <a:cubicBezTo>
                  <a:pt x="5377077" y="5334042"/>
                  <a:pt x="5377077" y="5343812"/>
                  <a:pt x="5386846" y="5353581"/>
                </a:cubicBezTo>
                <a:cubicBezTo>
                  <a:pt x="5386846" y="5353581"/>
                  <a:pt x="5386846" y="5363350"/>
                  <a:pt x="5386846" y="5363350"/>
                </a:cubicBezTo>
                <a:cubicBezTo>
                  <a:pt x="5396614" y="5363350"/>
                  <a:pt x="5396614" y="5373119"/>
                  <a:pt x="5396614" y="5373119"/>
                </a:cubicBezTo>
                <a:cubicBezTo>
                  <a:pt x="5386846" y="5373119"/>
                  <a:pt x="5396614" y="5382889"/>
                  <a:pt x="5396614" y="5382889"/>
                </a:cubicBezTo>
                <a:cubicBezTo>
                  <a:pt x="5396614" y="5382889"/>
                  <a:pt x="5396614" y="5392658"/>
                  <a:pt x="5396614" y="5392658"/>
                </a:cubicBezTo>
                <a:cubicBezTo>
                  <a:pt x="5396614" y="5392658"/>
                  <a:pt x="5406383" y="5392658"/>
                  <a:pt x="5406383" y="5402427"/>
                </a:cubicBezTo>
                <a:cubicBezTo>
                  <a:pt x="5406383" y="5402427"/>
                  <a:pt x="5406383" y="5402427"/>
                  <a:pt x="5406383" y="5412197"/>
                </a:cubicBezTo>
                <a:cubicBezTo>
                  <a:pt x="5406383" y="5412197"/>
                  <a:pt x="5406383" y="5421966"/>
                  <a:pt x="5416151" y="5421966"/>
                </a:cubicBezTo>
                <a:cubicBezTo>
                  <a:pt x="5425920" y="5431735"/>
                  <a:pt x="5425920" y="5441505"/>
                  <a:pt x="5425920" y="5441505"/>
                </a:cubicBezTo>
                <a:cubicBezTo>
                  <a:pt x="5425920" y="5451274"/>
                  <a:pt x="5425920" y="5451274"/>
                  <a:pt x="5425920" y="5451274"/>
                </a:cubicBezTo>
                <a:cubicBezTo>
                  <a:pt x="5425920" y="5461043"/>
                  <a:pt x="5435689" y="5461043"/>
                  <a:pt x="5435689" y="5461043"/>
                </a:cubicBezTo>
                <a:cubicBezTo>
                  <a:pt x="5435689" y="5470813"/>
                  <a:pt x="5445457" y="5480582"/>
                  <a:pt x="5445457" y="5490351"/>
                </a:cubicBezTo>
                <a:cubicBezTo>
                  <a:pt x="5455226" y="5490351"/>
                  <a:pt x="5464995" y="5509890"/>
                  <a:pt x="5464995" y="5519659"/>
                </a:cubicBezTo>
                <a:cubicBezTo>
                  <a:pt x="5464995" y="5519659"/>
                  <a:pt x="5464995" y="5529428"/>
                  <a:pt x="5474763" y="5529428"/>
                </a:cubicBezTo>
                <a:cubicBezTo>
                  <a:pt x="5474763" y="5539198"/>
                  <a:pt x="5474763" y="5548967"/>
                  <a:pt x="5474763" y="5548967"/>
                </a:cubicBezTo>
                <a:cubicBezTo>
                  <a:pt x="5484532" y="5548967"/>
                  <a:pt x="5484532" y="5558736"/>
                  <a:pt x="5494300" y="5578275"/>
                </a:cubicBezTo>
                <a:cubicBezTo>
                  <a:pt x="5494300" y="5588044"/>
                  <a:pt x="5504069" y="5597814"/>
                  <a:pt x="5504069" y="5597814"/>
                </a:cubicBezTo>
                <a:cubicBezTo>
                  <a:pt x="5504069" y="5597814"/>
                  <a:pt x="5504069" y="5607583"/>
                  <a:pt x="5504069" y="5607583"/>
                </a:cubicBezTo>
                <a:cubicBezTo>
                  <a:pt x="5504069" y="5617352"/>
                  <a:pt x="5513838" y="5617352"/>
                  <a:pt x="5513838" y="5627121"/>
                </a:cubicBezTo>
                <a:cubicBezTo>
                  <a:pt x="5523606" y="5627121"/>
                  <a:pt x="5523606" y="5636891"/>
                  <a:pt x="5523606" y="5636891"/>
                </a:cubicBezTo>
                <a:cubicBezTo>
                  <a:pt x="5523606" y="5646660"/>
                  <a:pt x="5523606" y="5656429"/>
                  <a:pt x="5533375" y="5656429"/>
                </a:cubicBezTo>
                <a:cubicBezTo>
                  <a:pt x="5533375" y="5656429"/>
                  <a:pt x="5533375" y="5666199"/>
                  <a:pt x="5533375" y="5666199"/>
                </a:cubicBezTo>
                <a:cubicBezTo>
                  <a:pt x="5533375" y="5666199"/>
                  <a:pt x="5543143" y="5675968"/>
                  <a:pt x="5543143" y="5675968"/>
                </a:cubicBezTo>
                <a:cubicBezTo>
                  <a:pt x="5543143" y="5685737"/>
                  <a:pt x="5552912" y="5685737"/>
                  <a:pt x="5552912" y="5685737"/>
                </a:cubicBezTo>
                <a:cubicBezTo>
                  <a:pt x="5543143" y="5695507"/>
                  <a:pt x="5562681" y="5715045"/>
                  <a:pt x="5562681" y="5724815"/>
                </a:cubicBezTo>
                <a:cubicBezTo>
                  <a:pt x="5572449" y="5724815"/>
                  <a:pt x="5572449" y="5734584"/>
                  <a:pt x="5572449" y="5734584"/>
                </a:cubicBezTo>
                <a:cubicBezTo>
                  <a:pt x="5572449" y="5744353"/>
                  <a:pt x="5572449" y="5744353"/>
                  <a:pt x="5572449" y="5744353"/>
                </a:cubicBezTo>
                <a:cubicBezTo>
                  <a:pt x="5582218" y="5754122"/>
                  <a:pt x="5582218" y="5754122"/>
                  <a:pt x="5582218" y="5754122"/>
                </a:cubicBezTo>
                <a:cubicBezTo>
                  <a:pt x="5582218" y="5763892"/>
                  <a:pt x="5582218" y="5763892"/>
                  <a:pt x="5582218" y="5763892"/>
                </a:cubicBezTo>
                <a:cubicBezTo>
                  <a:pt x="5582218" y="5773661"/>
                  <a:pt x="5582218" y="5773661"/>
                  <a:pt x="5582218" y="5773661"/>
                </a:cubicBezTo>
                <a:cubicBezTo>
                  <a:pt x="5572449" y="5773661"/>
                  <a:pt x="5562681" y="5754122"/>
                  <a:pt x="5562681" y="5744353"/>
                </a:cubicBezTo>
                <a:cubicBezTo>
                  <a:pt x="5562681" y="5744353"/>
                  <a:pt x="5562681" y="5734584"/>
                  <a:pt x="5552912" y="5734584"/>
                </a:cubicBezTo>
                <a:cubicBezTo>
                  <a:pt x="5552912" y="5724815"/>
                  <a:pt x="5533375" y="5705276"/>
                  <a:pt x="5533375" y="5695507"/>
                </a:cubicBezTo>
                <a:cubicBezTo>
                  <a:pt x="5533375" y="5685737"/>
                  <a:pt x="5533375" y="5685737"/>
                  <a:pt x="5533375" y="5685737"/>
                </a:cubicBezTo>
                <a:cubicBezTo>
                  <a:pt x="5533375" y="5675968"/>
                  <a:pt x="5523606" y="5675968"/>
                  <a:pt x="5523606" y="5666199"/>
                </a:cubicBezTo>
                <a:cubicBezTo>
                  <a:pt x="5523606" y="5656429"/>
                  <a:pt x="5513838" y="5646660"/>
                  <a:pt x="5513838" y="5646660"/>
                </a:cubicBezTo>
                <a:cubicBezTo>
                  <a:pt x="5504069" y="5636891"/>
                  <a:pt x="5504069" y="5627121"/>
                  <a:pt x="5504069" y="5627121"/>
                </a:cubicBezTo>
                <a:cubicBezTo>
                  <a:pt x="5494300" y="5617352"/>
                  <a:pt x="5494300" y="5607583"/>
                  <a:pt x="5494300" y="5607583"/>
                </a:cubicBezTo>
                <a:cubicBezTo>
                  <a:pt x="5494300" y="5607583"/>
                  <a:pt x="5484532" y="5597814"/>
                  <a:pt x="5484532" y="5588044"/>
                </a:cubicBezTo>
                <a:cubicBezTo>
                  <a:pt x="5484532" y="5578275"/>
                  <a:pt x="5474763" y="5568506"/>
                  <a:pt x="5474763" y="5568506"/>
                </a:cubicBezTo>
                <a:cubicBezTo>
                  <a:pt x="5474763" y="5568506"/>
                  <a:pt x="5464995" y="5558736"/>
                  <a:pt x="5464995" y="5548967"/>
                </a:cubicBezTo>
                <a:cubicBezTo>
                  <a:pt x="5464995" y="5539198"/>
                  <a:pt x="5455226" y="5539198"/>
                  <a:pt x="5455226" y="5539198"/>
                </a:cubicBezTo>
                <a:cubicBezTo>
                  <a:pt x="5455226" y="5539198"/>
                  <a:pt x="5455226" y="5529428"/>
                  <a:pt x="5455226" y="5519659"/>
                </a:cubicBezTo>
                <a:cubicBezTo>
                  <a:pt x="5445457" y="5509890"/>
                  <a:pt x="5445457" y="5509890"/>
                  <a:pt x="5445457" y="5509890"/>
                </a:cubicBezTo>
                <a:cubicBezTo>
                  <a:pt x="5445457" y="5509890"/>
                  <a:pt x="5435689" y="5500120"/>
                  <a:pt x="5435689" y="5490351"/>
                </a:cubicBezTo>
                <a:cubicBezTo>
                  <a:pt x="5435689" y="5490351"/>
                  <a:pt x="5425920" y="5480582"/>
                  <a:pt x="5425920" y="5470813"/>
                </a:cubicBezTo>
                <a:cubicBezTo>
                  <a:pt x="5425920" y="5470813"/>
                  <a:pt x="5425920" y="5461043"/>
                  <a:pt x="5416151" y="5451274"/>
                </a:cubicBezTo>
                <a:cubicBezTo>
                  <a:pt x="5416151" y="5451274"/>
                  <a:pt x="5416151" y="5441505"/>
                  <a:pt x="5406383" y="5441505"/>
                </a:cubicBezTo>
                <a:cubicBezTo>
                  <a:pt x="5406383" y="5441505"/>
                  <a:pt x="5406383" y="5431735"/>
                  <a:pt x="5406383" y="5431735"/>
                </a:cubicBezTo>
                <a:cubicBezTo>
                  <a:pt x="5406383" y="5431735"/>
                  <a:pt x="5406383" y="5421966"/>
                  <a:pt x="5406383" y="5421966"/>
                </a:cubicBezTo>
                <a:cubicBezTo>
                  <a:pt x="5396614" y="5421966"/>
                  <a:pt x="5396614" y="5421966"/>
                  <a:pt x="5396614" y="5412197"/>
                </a:cubicBezTo>
                <a:cubicBezTo>
                  <a:pt x="5396614" y="5412197"/>
                  <a:pt x="5386846" y="5402427"/>
                  <a:pt x="5386846" y="5392658"/>
                </a:cubicBezTo>
                <a:cubicBezTo>
                  <a:pt x="5377077" y="5392658"/>
                  <a:pt x="5377077" y="5373119"/>
                  <a:pt x="5377077" y="5373119"/>
                </a:cubicBezTo>
                <a:cubicBezTo>
                  <a:pt x="5377077" y="5373119"/>
                  <a:pt x="5367308" y="5363350"/>
                  <a:pt x="5367308" y="5353581"/>
                </a:cubicBezTo>
                <a:cubicBezTo>
                  <a:pt x="5357540" y="5343812"/>
                  <a:pt x="5357540" y="5334042"/>
                  <a:pt x="5347771" y="5324273"/>
                </a:cubicBezTo>
                <a:cubicBezTo>
                  <a:pt x="5347771" y="5314504"/>
                  <a:pt x="5347771" y="5314504"/>
                  <a:pt x="5338003" y="5314504"/>
                </a:cubicBezTo>
                <a:cubicBezTo>
                  <a:pt x="5338003" y="5314504"/>
                  <a:pt x="5328234" y="5294965"/>
                  <a:pt x="5328234" y="5275426"/>
                </a:cubicBezTo>
                <a:cubicBezTo>
                  <a:pt x="5318465" y="5265657"/>
                  <a:pt x="5308697" y="5246118"/>
                  <a:pt x="5298928" y="5236349"/>
                </a:cubicBezTo>
                <a:cubicBezTo>
                  <a:pt x="5298928" y="5236349"/>
                  <a:pt x="5289160" y="5216811"/>
                  <a:pt x="5279391" y="5207041"/>
                </a:cubicBezTo>
                <a:cubicBezTo>
                  <a:pt x="5279391" y="5187503"/>
                  <a:pt x="5269622" y="5167964"/>
                  <a:pt x="5259854" y="5158195"/>
                </a:cubicBezTo>
                <a:cubicBezTo>
                  <a:pt x="5250085" y="5148425"/>
                  <a:pt x="5250085" y="5138656"/>
                  <a:pt x="5250085" y="5138656"/>
                </a:cubicBezTo>
                <a:cubicBezTo>
                  <a:pt x="5240316" y="5128887"/>
                  <a:pt x="5240316" y="5119117"/>
                  <a:pt x="5220779" y="5089810"/>
                </a:cubicBezTo>
                <a:cubicBezTo>
                  <a:pt x="5211011" y="5089810"/>
                  <a:pt x="5211011" y="5080040"/>
                  <a:pt x="5211011" y="5070271"/>
                </a:cubicBezTo>
                <a:cubicBezTo>
                  <a:pt x="5211011" y="5070271"/>
                  <a:pt x="5201242" y="5050732"/>
                  <a:pt x="5191473" y="5040963"/>
                </a:cubicBezTo>
                <a:cubicBezTo>
                  <a:pt x="5181705" y="5031194"/>
                  <a:pt x="5171936" y="5011655"/>
                  <a:pt x="5162168" y="5001886"/>
                </a:cubicBezTo>
                <a:cubicBezTo>
                  <a:pt x="5162168" y="4992116"/>
                  <a:pt x="5142630" y="4972578"/>
                  <a:pt x="5142630" y="4962809"/>
                </a:cubicBezTo>
                <a:cubicBezTo>
                  <a:pt x="5132862" y="4943270"/>
                  <a:pt x="5123093" y="4923731"/>
                  <a:pt x="5113325" y="4913962"/>
                </a:cubicBezTo>
                <a:cubicBezTo>
                  <a:pt x="5093787" y="4884654"/>
                  <a:pt x="5093787" y="4884654"/>
                  <a:pt x="5084019" y="4874885"/>
                </a:cubicBezTo>
                <a:cubicBezTo>
                  <a:pt x="5084019" y="4865115"/>
                  <a:pt x="5074250" y="4855346"/>
                  <a:pt x="5074250" y="4855346"/>
                </a:cubicBezTo>
                <a:cubicBezTo>
                  <a:pt x="5074250" y="4855346"/>
                  <a:pt x="5074250" y="4845577"/>
                  <a:pt x="5064481" y="4835808"/>
                </a:cubicBezTo>
                <a:cubicBezTo>
                  <a:pt x="5054713" y="4826038"/>
                  <a:pt x="5044944" y="4816269"/>
                  <a:pt x="5044944" y="4806500"/>
                </a:cubicBezTo>
                <a:cubicBezTo>
                  <a:pt x="5035176" y="4796730"/>
                  <a:pt x="5025407" y="4786961"/>
                  <a:pt x="5015638" y="4767422"/>
                </a:cubicBezTo>
                <a:cubicBezTo>
                  <a:pt x="5005870" y="4757653"/>
                  <a:pt x="5005870" y="4747884"/>
                  <a:pt x="5005870" y="4747884"/>
                </a:cubicBezTo>
                <a:cubicBezTo>
                  <a:pt x="5005870" y="4747884"/>
                  <a:pt x="4996101" y="4738114"/>
                  <a:pt x="4996101" y="4738114"/>
                </a:cubicBezTo>
                <a:cubicBezTo>
                  <a:pt x="4986333" y="4738114"/>
                  <a:pt x="4986333" y="4738114"/>
                  <a:pt x="4996101" y="4728345"/>
                </a:cubicBezTo>
                <a:cubicBezTo>
                  <a:pt x="4996101" y="4728345"/>
                  <a:pt x="4996101" y="4728345"/>
                  <a:pt x="4986333" y="4718576"/>
                </a:cubicBezTo>
                <a:cubicBezTo>
                  <a:pt x="4966795" y="4708807"/>
                  <a:pt x="4966795" y="4699037"/>
                  <a:pt x="4966795" y="4689268"/>
                </a:cubicBezTo>
                <a:cubicBezTo>
                  <a:pt x="4966795" y="4689268"/>
                  <a:pt x="4966795" y="4689268"/>
                  <a:pt x="4966795" y="4679499"/>
                </a:cubicBezTo>
                <a:cubicBezTo>
                  <a:pt x="4966795" y="4679499"/>
                  <a:pt x="4957027" y="4679499"/>
                  <a:pt x="4957027" y="4669729"/>
                </a:cubicBezTo>
                <a:cubicBezTo>
                  <a:pt x="4957027" y="4669729"/>
                  <a:pt x="4937490" y="4650191"/>
                  <a:pt x="4927721" y="4630652"/>
                </a:cubicBezTo>
                <a:cubicBezTo>
                  <a:pt x="4898415" y="4601344"/>
                  <a:pt x="4878878" y="4581806"/>
                  <a:pt x="4859341" y="4562267"/>
                </a:cubicBezTo>
                <a:cubicBezTo>
                  <a:pt x="4859341" y="4552498"/>
                  <a:pt x="4859341" y="4552498"/>
                  <a:pt x="4849572" y="4542728"/>
                </a:cubicBezTo>
                <a:lnTo>
                  <a:pt x="4843574" y="4529531"/>
                </a:lnTo>
                <a:lnTo>
                  <a:pt x="4849572" y="4532959"/>
                </a:lnTo>
                <a:cubicBezTo>
                  <a:pt x="4849572" y="4523190"/>
                  <a:pt x="4839803" y="4513420"/>
                  <a:pt x="4830035" y="4503651"/>
                </a:cubicBezTo>
                <a:cubicBezTo>
                  <a:pt x="4830035" y="4493882"/>
                  <a:pt x="4820266" y="4484112"/>
                  <a:pt x="4810498" y="4474343"/>
                </a:cubicBezTo>
                <a:cubicBezTo>
                  <a:pt x="4810498" y="4474343"/>
                  <a:pt x="4800729" y="4464574"/>
                  <a:pt x="4800729" y="4454805"/>
                </a:cubicBezTo>
                <a:cubicBezTo>
                  <a:pt x="4781192" y="4425497"/>
                  <a:pt x="4771423" y="4415727"/>
                  <a:pt x="4761655" y="4396189"/>
                </a:cubicBezTo>
                <a:cubicBezTo>
                  <a:pt x="4761655" y="4396189"/>
                  <a:pt x="4742117" y="4376650"/>
                  <a:pt x="4732349" y="4357111"/>
                </a:cubicBezTo>
                <a:cubicBezTo>
                  <a:pt x="4722580" y="4337573"/>
                  <a:pt x="4703043" y="4318034"/>
                  <a:pt x="4703043" y="4308265"/>
                </a:cubicBezTo>
                <a:cubicBezTo>
                  <a:pt x="4693274" y="4298496"/>
                  <a:pt x="4683506" y="4288726"/>
                  <a:pt x="4673737" y="4278957"/>
                </a:cubicBezTo>
                <a:cubicBezTo>
                  <a:pt x="4663968" y="4269188"/>
                  <a:pt x="4663968" y="4269188"/>
                  <a:pt x="4663968" y="4259418"/>
                </a:cubicBezTo>
                <a:cubicBezTo>
                  <a:pt x="4663968" y="4259418"/>
                  <a:pt x="4654200" y="4249649"/>
                  <a:pt x="4644431" y="4239880"/>
                </a:cubicBezTo>
                <a:cubicBezTo>
                  <a:pt x="4644431" y="4239880"/>
                  <a:pt x="4634663" y="4230110"/>
                  <a:pt x="4634663" y="4220341"/>
                </a:cubicBezTo>
                <a:cubicBezTo>
                  <a:pt x="4624894" y="4220341"/>
                  <a:pt x="4624894" y="4210572"/>
                  <a:pt x="4615125" y="4200803"/>
                </a:cubicBezTo>
                <a:cubicBezTo>
                  <a:pt x="4615125" y="4191033"/>
                  <a:pt x="4605357" y="4181264"/>
                  <a:pt x="4595588" y="4171495"/>
                </a:cubicBezTo>
                <a:cubicBezTo>
                  <a:pt x="4585820" y="4161725"/>
                  <a:pt x="4576051" y="4151956"/>
                  <a:pt x="4576051" y="4151956"/>
                </a:cubicBezTo>
                <a:cubicBezTo>
                  <a:pt x="4566282" y="4142187"/>
                  <a:pt x="4556514" y="4132417"/>
                  <a:pt x="4556514" y="4122648"/>
                </a:cubicBezTo>
                <a:cubicBezTo>
                  <a:pt x="4546745" y="4112879"/>
                  <a:pt x="4536976" y="4093340"/>
                  <a:pt x="4536976" y="4093340"/>
                </a:cubicBezTo>
                <a:cubicBezTo>
                  <a:pt x="4536976" y="4093340"/>
                  <a:pt x="4527208" y="4093340"/>
                  <a:pt x="4527208" y="4083571"/>
                </a:cubicBezTo>
                <a:cubicBezTo>
                  <a:pt x="4527208" y="4083571"/>
                  <a:pt x="4507671" y="4054263"/>
                  <a:pt x="4507671" y="4054263"/>
                </a:cubicBezTo>
                <a:cubicBezTo>
                  <a:pt x="4497902" y="4054263"/>
                  <a:pt x="4497902" y="4054263"/>
                  <a:pt x="4497902" y="4054263"/>
                </a:cubicBezTo>
                <a:cubicBezTo>
                  <a:pt x="4497902" y="4054263"/>
                  <a:pt x="4497902" y="4044494"/>
                  <a:pt x="4497902" y="4044494"/>
                </a:cubicBezTo>
                <a:cubicBezTo>
                  <a:pt x="4488133" y="4044494"/>
                  <a:pt x="4488133" y="4034724"/>
                  <a:pt x="4488133" y="4034724"/>
                </a:cubicBezTo>
                <a:cubicBezTo>
                  <a:pt x="4488133" y="4024955"/>
                  <a:pt x="4488133" y="4024955"/>
                  <a:pt x="4478365" y="4024955"/>
                </a:cubicBezTo>
                <a:cubicBezTo>
                  <a:pt x="4468596" y="4024955"/>
                  <a:pt x="4468596" y="4024955"/>
                  <a:pt x="4468596" y="4015186"/>
                </a:cubicBezTo>
                <a:cubicBezTo>
                  <a:pt x="4449059" y="3985878"/>
                  <a:pt x="4439290" y="3966339"/>
                  <a:pt x="4429522" y="3966339"/>
                </a:cubicBezTo>
                <a:cubicBezTo>
                  <a:pt x="4419753" y="3966339"/>
                  <a:pt x="4419753" y="3966339"/>
                  <a:pt x="4419753" y="3956570"/>
                </a:cubicBezTo>
                <a:cubicBezTo>
                  <a:pt x="4419753" y="3956570"/>
                  <a:pt x="4419753" y="3956570"/>
                  <a:pt x="4400216" y="3937031"/>
                </a:cubicBezTo>
                <a:cubicBezTo>
                  <a:pt x="4390447" y="3927262"/>
                  <a:pt x="4380679" y="3917493"/>
                  <a:pt x="4380679" y="3917493"/>
                </a:cubicBezTo>
                <a:cubicBezTo>
                  <a:pt x="4390447" y="3917493"/>
                  <a:pt x="4351373" y="3878415"/>
                  <a:pt x="4341604" y="3878415"/>
                </a:cubicBezTo>
                <a:cubicBezTo>
                  <a:pt x="4341604" y="3878415"/>
                  <a:pt x="4331836" y="3878415"/>
                  <a:pt x="4322067" y="3868646"/>
                </a:cubicBezTo>
                <a:cubicBezTo>
                  <a:pt x="4322067" y="3858877"/>
                  <a:pt x="4312298" y="3858877"/>
                  <a:pt x="4312298" y="3858877"/>
                </a:cubicBezTo>
                <a:cubicBezTo>
                  <a:pt x="4312298" y="3858877"/>
                  <a:pt x="4322067" y="3868646"/>
                  <a:pt x="4322067" y="3878415"/>
                </a:cubicBezTo>
                <a:cubicBezTo>
                  <a:pt x="4351373" y="3917493"/>
                  <a:pt x="4361141" y="3927262"/>
                  <a:pt x="4380679" y="3946800"/>
                </a:cubicBezTo>
                <a:cubicBezTo>
                  <a:pt x="4390447" y="3956570"/>
                  <a:pt x="4400216" y="3966339"/>
                  <a:pt x="4400216" y="3976108"/>
                </a:cubicBezTo>
                <a:cubicBezTo>
                  <a:pt x="4400216" y="3976108"/>
                  <a:pt x="4409985" y="3995647"/>
                  <a:pt x="4429522" y="4005416"/>
                </a:cubicBezTo>
                <a:cubicBezTo>
                  <a:pt x="4439290" y="4024955"/>
                  <a:pt x="4449059" y="4034724"/>
                  <a:pt x="4449059" y="4044494"/>
                </a:cubicBezTo>
                <a:cubicBezTo>
                  <a:pt x="4458828" y="4044494"/>
                  <a:pt x="4458828" y="4054263"/>
                  <a:pt x="4468596" y="4054263"/>
                </a:cubicBezTo>
                <a:cubicBezTo>
                  <a:pt x="4468596" y="4064032"/>
                  <a:pt x="4478365" y="4073801"/>
                  <a:pt x="4497902" y="4093340"/>
                </a:cubicBezTo>
                <a:cubicBezTo>
                  <a:pt x="4517439" y="4132417"/>
                  <a:pt x="4536976" y="4151956"/>
                  <a:pt x="4576051" y="4200803"/>
                </a:cubicBezTo>
                <a:cubicBezTo>
                  <a:pt x="4595588" y="4220341"/>
                  <a:pt x="4595588" y="4230110"/>
                  <a:pt x="4576051" y="4210572"/>
                </a:cubicBezTo>
                <a:cubicBezTo>
                  <a:pt x="4576051" y="4200803"/>
                  <a:pt x="4566282" y="4200803"/>
                  <a:pt x="4566282" y="4200803"/>
                </a:cubicBezTo>
                <a:cubicBezTo>
                  <a:pt x="4566282" y="4200803"/>
                  <a:pt x="4566282" y="4210572"/>
                  <a:pt x="4566282" y="4220341"/>
                </a:cubicBezTo>
                <a:cubicBezTo>
                  <a:pt x="4566282" y="4220341"/>
                  <a:pt x="4576051" y="4220341"/>
                  <a:pt x="4576051" y="4230110"/>
                </a:cubicBezTo>
                <a:cubicBezTo>
                  <a:pt x="4576051" y="4230110"/>
                  <a:pt x="4576051" y="4239880"/>
                  <a:pt x="4585820" y="4239880"/>
                </a:cubicBezTo>
                <a:cubicBezTo>
                  <a:pt x="4595588" y="4249649"/>
                  <a:pt x="4595588" y="4249649"/>
                  <a:pt x="4585820" y="4249649"/>
                </a:cubicBezTo>
                <a:cubicBezTo>
                  <a:pt x="4585820" y="4259418"/>
                  <a:pt x="4585820" y="4259418"/>
                  <a:pt x="4595588" y="4259418"/>
                </a:cubicBezTo>
                <a:cubicBezTo>
                  <a:pt x="4595588" y="4269188"/>
                  <a:pt x="4605357" y="4278957"/>
                  <a:pt x="4605357" y="4278957"/>
                </a:cubicBezTo>
                <a:cubicBezTo>
                  <a:pt x="4615125" y="4288726"/>
                  <a:pt x="4634663" y="4308265"/>
                  <a:pt x="4644431" y="4318034"/>
                </a:cubicBezTo>
                <a:cubicBezTo>
                  <a:pt x="4673737" y="4357111"/>
                  <a:pt x="4693274" y="4376650"/>
                  <a:pt x="4703043" y="4386419"/>
                </a:cubicBezTo>
                <a:cubicBezTo>
                  <a:pt x="4703043" y="4396189"/>
                  <a:pt x="4722580" y="4415727"/>
                  <a:pt x="4732349" y="4425497"/>
                </a:cubicBezTo>
                <a:cubicBezTo>
                  <a:pt x="4751886" y="4445035"/>
                  <a:pt x="4761655" y="4454805"/>
                  <a:pt x="4771423" y="4474343"/>
                </a:cubicBezTo>
                <a:cubicBezTo>
                  <a:pt x="4771423" y="4484112"/>
                  <a:pt x="4781192" y="4503651"/>
                  <a:pt x="4781192" y="4503651"/>
                </a:cubicBezTo>
                <a:cubicBezTo>
                  <a:pt x="4781192" y="4503651"/>
                  <a:pt x="4800729" y="4523190"/>
                  <a:pt x="4800729" y="4523190"/>
                </a:cubicBezTo>
                <a:cubicBezTo>
                  <a:pt x="4800729" y="4523190"/>
                  <a:pt x="4810498" y="4523190"/>
                  <a:pt x="4810498" y="4532959"/>
                </a:cubicBezTo>
                <a:cubicBezTo>
                  <a:pt x="4810498" y="4542728"/>
                  <a:pt x="4810498" y="4542728"/>
                  <a:pt x="4810498" y="4542728"/>
                </a:cubicBezTo>
                <a:cubicBezTo>
                  <a:pt x="4820266" y="4552498"/>
                  <a:pt x="4820266" y="4552498"/>
                  <a:pt x="4820266" y="4552498"/>
                </a:cubicBezTo>
                <a:cubicBezTo>
                  <a:pt x="4820266" y="4562267"/>
                  <a:pt x="4830035" y="4572036"/>
                  <a:pt x="4839803" y="4581806"/>
                </a:cubicBezTo>
                <a:cubicBezTo>
                  <a:pt x="4839803" y="4591575"/>
                  <a:pt x="4849572" y="4591575"/>
                  <a:pt x="4849572" y="4601344"/>
                </a:cubicBezTo>
                <a:cubicBezTo>
                  <a:pt x="4839803" y="4601344"/>
                  <a:pt x="4849572" y="4611113"/>
                  <a:pt x="4849572" y="4611113"/>
                </a:cubicBezTo>
                <a:cubicBezTo>
                  <a:pt x="4859341" y="4620883"/>
                  <a:pt x="4859341" y="4630652"/>
                  <a:pt x="4869109" y="4640421"/>
                </a:cubicBezTo>
                <a:cubicBezTo>
                  <a:pt x="4869109" y="4650191"/>
                  <a:pt x="4878878" y="4659960"/>
                  <a:pt x="4888646" y="4669729"/>
                </a:cubicBezTo>
                <a:cubicBezTo>
                  <a:pt x="4888646" y="4679499"/>
                  <a:pt x="4898415" y="4689268"/>
                  <a:pt x="4898415" y="4689268"/>
                </a:cubicBezTo>
                <a:cubicBezTo>
                  <a:pt x="4908184" y="4699037"/>
                  <a:pt x="4917952" y="4708807"/>
                  <a:pt x="4927721" y="4718576"/>
                </a:cubicBezTo>
                <a:cubicBezTo>
                  <a:pt x="4927721" y="4728345"/>
                  <a:pt x="4937490" y="4747884"/>
                  <a:pt x="4947258" y="4747884"/>
                </a:cubicBezTo>
                <a:cubicBezTo>
                  <a:pt x="4947258" y="4757653"/>
                  <a:pt x="4957027" y="4767422"/>
                  <a:pt x="4966795" y="4777192"/>
                </a:cubicBezTo>
                <a:cubicBezTo>
                  <a:pt x="4966795" y="4786961"/>
                  <a:pt x="4976564" y="4796730"/>
                  <a:pt x="4976564" y="4796730"/>
                </a:cubicBezTo>
                <a:cubicBezTo>
                  <a:pt x="4976564" y="4806500"/>
                  <a:pt x="4976564" y="4806500"/>
                  <a:pt x="4986333" y="4806500"/>
                </a:cubicBezTo>
                <a:cubicBezTo>
                  <a:pt x="4986333" y="4806500"/>
                  <a:pt x="4986333" y="4806500"/>
                  <a:pt x="4986333" y="4816269"/>
                </a:cubicBezTo>
                <a:cubicBezTo>
                  <a:pt x="4986333" y="4826038"/>
                  <a:pt x="4986333" y="4826038"/>
                  <a:pt x="4976564" y="4816269"/>
                </a:cubicBezTo>
                <a:cubicBezTo>
                  <a:pt x="4976564" y="4806500"/>
                  <a:pt x="4966795" y="4796730"/>
                  <a:pt x="4957027" y="4786961"/>
                </a:cubicBezTo>
                <a:cubicBezTo>
                  <a:pt x="4917952" y="4738114"/>
                  <a:pt x="4908184" y="4728345"/>
                  <a:pt x="4908184" y="4728345"/>
                </a:cubicBezTo>
                <a:cubicBezTo>
                  <a:pt x="4908184" y="4738114"/>
                  <a:pt x="4908184" y="4738114"/>
                  <a:pt x="4917952" y="4757653"/>
                </a:cubicBezTo>
                <a:cubicBezTo>
                  <a:pt x="4927721" y="4767422"/>
                  <a:pt x="4937490" y="4777192"/>
                  <a:pt x="4937490" y="4777192"/>
                </a:cubicBezTo>
                <a:cubicBezTo>
                  <a:pt x="4937490" y="4786961"/>
                  <a:pt x="4947258" y="4796730"/>
                  <a:pt x="4947258" y="4806500"/>
                </a:cubicBezTo>
                <a:cubicBezTo>
                  <a:pt x="4957027" y="4816269"/>
                  <a:pt x="4976564" y="4835808"/>
                  <a:pt x="4986333" y="4855346"/>
                </a:cubicBezTo>
                <a:cubicBezTo>
                  <a:pt x="4986333" y="4855346"/>
                  <a:pt x="4996101" y="4874885"/>
                  <a:pt x="5005870" y="4884654"/>
                </a:cubicBezTo>
                <a:cubicBezTo>
                  <a:pt x="5015638" y="4894423"/>
                  <a:pt x="5025407" y="4904193"/>
                  <a:pt x="5035176" y="4913962"/>
                </a:cubicBezTo>
                <a:cubicBezTo>
                  <a:pt x="5035176" y="4923731"/>
                  <a:pt x="5035176" y="4923731"/>
                  <a:pt x="5044944" y="4933501"/>
                </a:cubicBezTo>
                <a:cubicBezTo>
                  <a:pt x="5044944" y="4933501"/>
                  <a:pt x="5044944" y="4943270"/>
                  <a:pt x="5044944" y="4943270"/>
                </a:cubicBezTo>
                <a:cubicBezTo>
                  <a:pt x="5044944" y="4953039"/>
                  <a:pt x="5044944" y="4953039"/>
                  <a:pt x="5044944" y="4953039"/>
                </a:cubicBezTo>
                <a:cubicBezTo>
                  <a:pt x="5044944" y="4953039"/>
                  <a:pt x="5025407" y="4923731"/>
                  <a:pt x="5015638" y="4904193"/>
                </a:cubicBezTo>
                <a:cubicBezTo>
                  <a:pt x="5015638" y="4904193"/>
                  <a:pt x="5005870" y="4904193"/>
                  <a:pt x="5005870" y="4904193"/>
                </a:cubicBezTo>
                <a:cubicBezTo>
                  <a:pt x="5005870" y="4904193"/>
                  <a:pt x="5015638" y="4933501"/>
                  <a:pt x="5025407" y="4933501"/>
                </a:cubicBezTo>
                <a:cubicBezTo>
                  <a:pt x="5025407" y="4943270"/>
                  <a:pt x="5025407" y="4943270"/>
                  <a:pt x="5025407" y="4943270"/>
                </a:cubicBezTo>
                <a:cubicBezTo>
                  <a:pt x="5025407" y="4943270"/>
                  <a:pt x="5025407" y="4953039"/>
                  <a:pt x="5035176" y="4953039"/>
                </a:cubicBezTo>
                <a:cubicBezTo>
                  <a:pt x="5044944" y="4962809"/>
                  <a:pt x="5044944" y="4972578"/>
                  <a:pt x="5044944" y="4972578"/>
                </a:cubicBezTo>
                <a:cubicBezTo>
                  <a:pt x="5044944" y="4982347"/>
                  <a:pt x="5054713" y="4992116"/>
                  <a:pt x="5064481" y="5001886"/>
                </a:cubicBezTo>
                <a:cubicBezTo>
                  <a:pt x="5064481" y="5001886"/>
                  <a:pt x="5074250" y="5011655"/>
                  <a:pt x="5074250" y="5021424"/>
                </a:cubicBezTo>
                <a:cubicBezTo>
                  <a:pt x="5084019" y="5031194"/>
                  <a:pt x="5093787" y="5050732"/>
                  <a:pt x="5084019" y="5050732"/>
                </a:cubicBezTo>
                <a:cubicBezTo>
                  <a:pt x="5084019" y="5050732"/>
                  <a:pt x="5084019" y="5060502"/>
                  <a:pt x="5093787" y="5070271"/>
                </a:cubicBezTo>
                <a:cubicBezTo>
                  <a:pt x="5093787" y="5070271"/>
                  <a:pt x="5093787" y="5080040"/>
                  <a:pt x="5093787" y="5080040"/>
                </a:cubicBezTo>
                <a:cubicBezTo>
                  <a:pt x="5093787" y="5080040"/>
                  <a:pt x="5093787" y="5080040"/>
                  <a:pt x="5103556" y="5080040"/>
                </a:cubicBezTo>
                <a:cubicBezTo>
                  <a:pt x="5103556" y="5089810"/>
                  <a:pt x="5123093" y="5109348"/>
                  <a:pt x="5123093" y="5119117"/>
                </a:cubicBezTo>
                <a:cubicBezTo>
                  <a:pt x="5123093" y="5128887"/>
                  <a:pt x="5132862" y="5128887"/>
                  <a:pt x="5132862" y="5138656"/>
                </a:cubicBezTo>
                <a:cubicBezTo>
                  <a:pt x="5142630" y="5148425"/>
                  <a:pt x="5142630" y="5148425"/>
                  <a:pt x="5142630" y="5138656"/>
                </a:cubicBezTo>
                <a:cubicBezTo>
                  <a:pt x="5142630" y="5138656"/>
                  <a:pt x="5142630" y="5138656"/>
                  <a:pt x="5152399" y="5138656"/>
                </a:cubicBezTo>
                <a:cubicBezTo>
                  <a:pt x="5152399" y="5148425"/>
                  <a:pt x="5162168" y="5158195"/>
                  <a:pt x="5162168" y="5167964"/>
                </a:cubicBezTo>
                <a:cubicBezTo>
                  <a:pt x="5167052" y="5167964"/>
                  <a:pt x="5169494" y="5170406"/>
                  <a:pt x="5170715" y="5174070"/>
                </a:cubicBezTo>
                <a:lnTo>
                  <a:pt x="5171936" y="5187503"/>
                </a:lnTo>
                <a:lnTo>
                  <a:pt x="5162168" y="5177733"/>
                </a:lnTo>
                <a:cubicBezTo>
                  <a:pt x="5162168" y="5167964"/>
                  <a:pt x="5152399" y="5148425"/>
                  <a:pt x="5142630" y="5158195"/>
                </a:cubicBezTo>
                <a:cubicBezTo>
                  <a:pt x="5142630" y="5158195"/>
                  <a:pt x="5142630" y="5167964"/>
                  <a:pt x="5162168" y="5187503"/>
                </a:cubicBezTo>
                <a:cubicBezTo>
                  <a:pt x="5171936" y="5207041"/>
                  <a:pt x="5181705" y="5236349"/>
                  <a:pt x="5181705" y="5236349"/>
                </a:cubicBezTo>
                <a:cubicBezTo>
                  <a:pt x="5181705" y="5236349"/>
                  <a:pt x="5191473" y="5246118"/>
                  <a:pt x="5191473" y="5246118"/>
                </a:cubicBezTo>
                <a:cubicBezTo>
                  <a:pt x="5201242" y="5255888"/>
                  <a:pt x="5201242" y="5265657"/>
                  <a:pt x="5211011" y="5275426"/>
                </a:cubicBezTo>
                <a:cubicBezTo>
                  <a:pt x="5220779" y="5285196"/>
                  <a:pt x="5220779" y="5294965"/>
                  <a:pt x="5220779" y="5294965"/>
                </a:cubicBezTo>
                <a:cubicBezTo>
                  <a:pt x="5230548" y="5294965"/>
                  <a:pt x="5230548" y="5304734"/>
                  <a:pt x="5230548" y="5304734"/>
                </a:cubicBezTo>
                <a:cubicBezTo>
                  <a:pt x="5230548" y="5314504"/>
                  <a:pt x="5230548" y="5314504"/>
                  <a:pt x="5230548" y="5314504"/>
                </a:cubicBezTo>
                <a:cubicBezTo>
                  <a:pt x="5240316" y="5314504"/>
                  <a:pt x="5240316" y="5314504"/>
                  <a:pt x="5240316" y="5324273"/>
                </a:cubicBezTo>
                <a:cubicBezTo>
                  <a:pt x="5240316" y="5324273"/>
                  <a:pt x="5240316" y="5334042"/>
                  <a:pt x="5250085" y="5334042"/>
                </a:cubicBezTo>
                <a:cubicBezTo>
                  <a:pt x="5250085" y="5343812"/>
                  <a:pt x="5259854" y="5363350"/>
                  <a:pt x="5269622" y="5373119"/>
                </a:cubicBezTo>
                <a:cubicBezTo>
                  <a:pt x="5279391" y="5392658"/>
                  <a:pt x="5289160" y="5412197"/>
                  <a:pt x="5279391" y="5412197"/>
                </a:cubicBezTo>
                <a:cubicBezTo>
                  <a:pt x="5279391" y="5412197"/>
                  <a:pt x="5289160" y="5431735"/>
                  <a:pt x="5289160" y="5441505"/>
                </a:cubicBezTo>
                <a:cubicBezTo>
                  <a:pt x="5298928" y="5441505"/>
                  <a:pt x="5298928" y="5451274"/>
                  <a:pt x="5298928" y="5451274"/>
                </a:cubicBezTo>
                <a:cubicBezTo>
                  <a:pt x="5298928" y="5461043"/>
                  <a:pt x="5308697" y="5470813"/>
                  <a:pt x="5308697" y="5470813"/>
                </a:cubicBezTo>
                <a:cubicBezTo>
                  <a:pt x="5308697" y="5480582"/>
                  <a:pt x="5318465" y="5480582"/>
                  <a:pt x="5318465" y="5490351"/>
                </a:cubicBezTo>
                <a:cubicBezTo>
                  <a:pt x="5328234" y="5490351"/>
                  <a:pt x="5328234" y="5500120"/>
                  <a:pt x="5328234" y="5500120"/>
                </a:cubicBezTo>
                <a:cubicBezTo>
                  <a:pt x="5328234" y="5500120"/>
                  <a:pt x="5328234" y="5500120"/>
                  <a:pt x="5338003" y="5509890"/>
                </a:cubicBezTo>
                <a:cubicBezTo>
                  <a:pt x="5338003" y="5509890"/>
                  <a:pt x="5338003" y="5509890"/>
                  <a:pt x="5338003" y="5519659"/>
                </a:cubicBezTo>
                <a:cubicBezTo>
                  <a:pt x="5338003" y="5519659"/>
                  <a:pt x="5377077" y="5578275"/>
                  <a:pt x="5377077" y="5578275"/>
                </a:cubicBezTo>
                <a:cubicBezTo>
                  <a:pt x="5377077" y="5578275"/>
                  <a:pt x="5386846" y="5588044"/>
                  <a:pt x="5386846" y="5597814"/>
                </a:cubicBezTo>
                <a:cubicBezTo>
                  <a:pt x="5396614" y="5607583"/>
                  <a:pt x="5396614" y="5617352"/>
                  <a:pt x="5406383" y="5627121"/>
                </a:cubicBezTo>
                <a:cubicBezTo>
                  <a:pt x="5416151" y="5636891"/>
                  <a:pt x="5425920" y="5646660"/>
                  <a:pt x="5435689" y="5666199"/>
                </a:cubicBezTo>
                <a:cubicBezTo>
                  <a:pt x="5445457" y="5695507"/>
                  <a:pt x="5455226" y="5715045"/>
                  <a:pt x="5464995" y="5724815"/>
                </a:cubicBezTo>
                <a:cubicBezTo>
                  <a:pt x="5464995" y="5724815"/>
                  <a:pt x="5474763" y="5734584"/>
                  <a:pt x="5474763" y="5734584"/>
                </a:cubicBezTo>
                <a:cubicBezTo>
                  <a:pt x="5474763" y="5744353"/>
                  <a:pt x="5474763" y="5744353"/>
                  <a:pt x="5474763" y="5754122"/>
                </a:cubicBezTo>
                <a:cubicBezTo>
                  <a:pt x="5474763" y="5754122"/>
                  <a:pt x="5484532" y="5763892"/>
                  <a:pt x="5494300" y="5773661"/>
                </a:cubicBezTo>
                <a:cubicBezTo>
                  <a:pt x="5494300" y="5793200"/>
                  <a:pt x="5504069" y="5802969"/>
                  <a:pt x="5504069" y="5802969"/>
                </a:cubicBezTo>
                <a:cubicBezTo>
                  <a:pt x="5504069" y="5802969"/>
                  <a:pt x="5513838" y="5812738"/>
                  <a:pt x="5513838" y="5822508"/>
                </a:cubicBezTo>
                <a:cubicBezTo>
                  <a:pt x="5513838" y="5832277"/>
                  <a:pt x="5523606" y="5832277"/>
                  <a:pt x="5523606" y="5842046"/>
                </a:cubicBezTo>
                <a:cubicBezTo>
                  <a:pt x="5523606" y="5842046"/>
                  <a:pt x="5533375" y="5851816"/>
                  <a:pt x="5533375" y="5861585"/>
                </a:cubicBezTo>
                <a:cubicBezTo>
                  <a:pt x="5543143" y="5881123"/>
                  <a:pt x="5552912" y="5890893"/>
                  <a:pt x="5552912" y="5900662"/>
                </a:cubicBezTo>
                <a:cubicBezTo>
                  <a:pt x="5562681" y="5900662"/>
                  <a:pt x="5572449" y="5939739"/>
                  <a:pt x="5572449" y="5939739"/>
                </a:cubicBezTo>
                <a:cubicBezTo>
                  <a:pt x="5582218" y="5939739"/>
                  <a:pt x="5591986" y="5949509"/>
                  <a:pt x="5582218" y="5949509"/>
                </a:cubicBezTo>
                <a:cubicBezTo>
                  <a:pt x="5582218" y="5949509"/>
                  <a:pt x="5591986" y="5959278"/>
                  <a:pt x="5591986" y="5978817"/>
                </a:cubicBezTo>
                <a:cubicBezTo>
                  <a:pt x="5591986" y="5978817"/>
                  <a:pt x="5601755" y="5988586"/>
                  <a:pt x="5601755" y="5998355"/>
                </a:cubicBezTo>
                <a:cubicBezTo>
                  <a:pt x="5601755" y="6008124"/>
                  <a:pt x="5611524" y="6017894"/>
                  <a:pt x="5611524" y="6017894"/>
                </a:cubicBezTo>
                <a:cubicBezTo>
                  <a:pt x="5621292" y="6027663"/>
                  <a:pt x="5621292" y="6037432"/>
                  <a:pt x="5621292" y="6037432"/>
                </a:cubicBezTo>
                <a:cubicBezTo>
                  <a:pt x="5631061" y="6047202"/>
                  <a:pt x="5631061" y="6056971"/>
                  <a:pt x="5640830" y="6076510"/>
                </a:cubicBezTo>
                <a:cubicBezTo>
                  <a:pt x="5650598" y="6086279"/>
                  <a:pt x="5660367" y="6105818"/>
                  <a:pt x="5660367" y="6105818"/>
                </a:cubicBezTo>
                <a:cubicBezTo>
                  <a:pt x="5660367" y="6115587"/>
                  <a:pt x="5679904" y="6154664"/>
                  <a:pt x="5689673" y="6164433"/>
                </a:cubicBezTo>
                <a:cubicBezTo>
                  <a:pt x="5689673" y="6164433"/>
                  <a:pt x="5689673" y="6174203"/>
                  <a:pt x="5689673" y="6174203"/>
                </a:cubicBezTo>
                <a:cubicBezTo>
                  <a:pt x="5689673" y="6174203"/>
                  <a:pt x="5699441" y="6193741"/>
                  <a:pt x="5709210" y="6203511"/>
                </a:cubicBezTo>
                <a:cubicBezTo>
                  <a:pt x="5709210" y="6213280"/>
                  <a:pt x="5728747" y="6242588"/>
                  <a:pt x="5728747" y="6252357"/>
                </a:cubicBezTo>
                <a:cubicBezTo>
                  <a:pt x="5728747" y="6252357"/>
                  <a:pt x="5738516" y="6262126"/>
                  <a:pt x="5738516" y="6271896"/>
                </a:cubicBezTo>
                <a:cubicBezTo>
                  <a:pt x="5738516" y="6271896"/>
                  <a:pt x="5738516" y="6281665"/>
                  <a:pt x="5738516" y="6281665"/>
                </a:cubicBezTo>
                <a:cubicBezTo>
                  <a:pt x="5738516" y="6281665"/>
                  <a:pt x="5748284" y="6291434"/>
                  <a:pt x="5748284" y="6301204"/>
                </a:cubicBezTo>
                <a:cubicBezTo>
                  <a:pt x="5758053" y="6301204"/>
                  <a:pt x="5758053" y="6310973"/>
                  <a:pt x="5758053" y="6310973"/>
                </a:cubicBezTo>
                <a:cubicBezTo>
                  <a:pt x="5758053" y="6310973"/>
                  <a:pt x="5758053" y="6320742"/>
                  <a:pt x="5758053" y="6320742"/>
                </a:cubicBezTo>
                <a:cubicBezTo>
                  <a:pt x="5758053" y="6320742"/>
                  <a:pt x="5767822" y="6320742"/>
                  <a:pt x="5758053" y="6330512"/>
                </a:cubicBezTo>
                <a:cubicBezTo>
                  <a:pt x="5758053" y="6330512"/>
                  <a:pt x="5767822" y="6330512"/>
                  <a:pt x="5767822" y="6340281"/>
                </a:cubicBezTo>
                <a:cubicBezTo>
                  <a:pt x="5777590" y="6350050"/>
                  <a:pt x="5787359" y="6359820"/>
                  <a:pt x="5787359" y="6359820"/>
                </a:cubicBezTo>
                <a:cubicBezTo>
                  <a:pt x="5787359" y="6369589"/>
                  <a:pt x="5797127" y="6389127"/>
                  <a:pt x="5806896" y="6398897"/>
                </a:cubicBezTo>
                <a:cubicBezTo>
                  <a:pt x="5816665" y="6418435"/>
                  <a:pt x="5816665" y="6437974"/>
                  <a:pt x="5816665" y="6437974"/>
                </a:cubicBezTo>
                <a:cubicBezTo>
                  <a:pt x="5826433" y="6437974"/>
                  <a:pt x="5826433" y="6447743"/>
                  <a:pt x="5826433" y="6447743"/>
                </a:cubicBezTo>
                <a:cubicBezTo>
                  <a:pt x="5836202" y="6477051"/>
                  <a:pt x="5855739" y="6496590"/>
                  <a:pt x="5855739" y="6496590"/>
                </a:cubicBezTo>
                <a:cubicBezTo>
                  <a:pt x="5855739" y="6506359"/>
                  <a:pt x="5845970" y="6496590"/>
                  <a:pt x="5836202" y="6477051"/>
                </a:cubicBezTo>
                <a:cubicBezTo>
                  <a:pt x="5826433" y="6467282"/>
                  <a:pt x="5826433" y="6457513"/>
                  <a:pt x="5816665" y="6457513"/>
                </a:cubicBezTo>
                <a:cubicBezTo>
                  <a:pt x="5816665" y="6457513"/>
                  <a:pt x="5816665" y="6457513"/>
                  <a:pt x="5806896" y="6457513"/>
                </a:cubicBezTo>
                <a:cubicBezTo>
                  <a:pt x="5806896" y="6457513"/>
                  <a:pt x="5816665" y="6486821"/>
                  <a:pt x="5816665" y="6486821"/>
                </a:cubicBezTo>
                <a:cubicBezTo>
                  <a:pt x="5816665" y="6486821"/>
                  <a:pt x="5816665" y="6496590"/>
                  <a:pt x="5816665" y="6496590"/>
                </a:cubicBezTo>
                <a:cubicBezTo>
                  <a:pt x="5816665" y="6496590"/>
                  <a:pt x="5826433" y="6506359"/>
                  <a:pt x="5826433" y="6506359"/>
                </a:cubicBezTo>
                <a:cubicBezTo>
                  <a:pt x="5826433" y="6516128"/>
                  <a:pt x="5836202" y="6525898"/>
                  <a:pt x="5836202" y="6525898"/>
                </a:cubicBezTo>
                <a:cubicBezTo>
                  <a:pt x="5836202" y="6535667"/>
                  <a:pt x="5845970" y="6545436"/>
                  <a:pt x="5845970" y="6545436"/>
                </a:cubicBezTo>
                <a:cubicBezTo>
                  <a:pt x="5845970" y="6545436"/>
                  <a:pt x="5845970" y="6564975"/>
                  <a:pt x="5855739" y="6574744"/>
                </a:cubicBezTo>
                <a:cubicBezTo>
                  <a:pt x="5855739" y="6584514"/>
                  <a:pt x="5865508" y="6594283"/>
                  <a:pt x="5865508" y="6604052"/>
                </a:cubicBezTo>
                <a:cubicBezTo>
                  <a:pt x="5875276" y="6613822"/>
                  <a:pt x="5875276" y="6623591"/>
                  <a:pt x="5875276" y="6623591"/>
                </a:cubicBezTo>
                <a:cubicBezTo>
                  <a:pt x="5875276" y="6623591"/>
                  <a:pt x="5885045" y="6633360"/>
                  <a:pt x="5885045" y="6643129"/>
                </a:cubicBezTo>
                <a:cubicBezTo>
                  <a:pt x="5885045" y="6652899"/>
                  <a:pt x="5894813" y="6662668"/>
                  <a:pt x="5894813" y="6672437"/>
                </a:cubicBezTo>
                <a:cubicBezTo>
                  <a:pt x="5904582" y="6701745"/>
                  <a:pt x="5914351" y="6711515"/>
                  <a:pt x="5914351" y="6721284"/>
                </a:cubicBezTo>
                <a:cubicBezTo>
                  <a:pt x="5924119" y="6721284"/>
                  <a:pt x="5924119" y="6731053"/>
                  <a:pt x="5924119" y="6740823"/>
                </a:cubicBezTo>
                <a:cubicBezTo>
                  <a:pt x="5914351" y="6740823"/>
                  <a:pt x="5914351" y="6731053"/>
                  <a:pt x="5914351" y="6731053"/>
                </a:cubicBezTo>
                <a:cubicBezTo>
                  <a:pt x="5914351" y="6731053"/>
                  <a:pt x="5904582" y="6711515"/>
                  <a:pt x="5894813" y="6691976"/>
                </a:cubicBezTo>
                <a:cubicBezTo>
                  <a:pt x="5885045" y="6672437"/>
                  <a:pt x="5885045" y="6652899"/>
                  <a:pt x="5875276" y="6652899"/>
                </a:cubicBezTo>
                <a:cubicBezTo>
                  <a:pt x="5875276" y="6643129"/>
                  <a:pt x="5875276" y="6633360"/>
                  <a:pt x="5855739" y="6594283"/>
                </a:cubicBezTo>
                <a:cubicBezTo>
                  <a:pt x="5845970" y="6584514"/>
                  <a:pt x="5836202" y="6564975"/>
                  <a:pt x="5826433" y="6555206"/>
                </a:cubicBezTo>
                <a:cubicBezTo>
                  <a:pt x="5816665" y="6535667"/>
                  <a:pt x="5816665" y="6525898"/>
                  <a:pt x="5806896" y="6535667"/>
                </a:cubicBezTo>
                <a:cubicBezTo>
                  <a:pt x="5806896" y="6535667"/>
                  <a:pt x="5797127" y="6535667"/>
                  <a:pt x="5797127" y="6525898"/>
                </a:cubicBezTo>
                <a:cubicBezTo>
                  <a:pt x="5797127" y="6516128"/>
                  <a:pt x="5787359" y="6516128"/>
                  <a:pt x="5787359" y="6516128"/>
                </a:cubicBezTo>
                <a:cubicBezTo>
                  <a:pt x="5777590" y="6506359"/>
                  <a:pt x="5767822" y="6496590"/>
                  <a:pt x="5777590" y="6496590"/>
                </a:cubicBezTo>
                <a:cubicBezTo>
                  <a:pt x="5787359" y="6486821"/>
                  <a:pt x="5787359" y="6496590"/>
                  <a:pt x="5787359" y="6506359"/>
                </a:cubicBezTo>
                <a:cubicBezTo>
                  <a:pt x="5797127" y="6516128"/>
                  <a:pt x="5806896" y="6525898"/>
                  <a:pt x="5806896" y="6516128"/>
                </a:cubicBezTo>
                <a:cubicBezTo>
                  <a:pt x="5806896" y="6516128"/>
                  <a:pt x="5787359" y="6486821"/>
                  <a:pt x="5787359" y="6477051"/>
                </a:cubicBezTo>
                <a:cubicBezTo>
                  <a:pt x="5787359" y="6477051"/>
                  <a:pt x="5777590" y="6477051"/>
                  <a:pt x="5777590" y="6477051"/>
                </a:cubicBezTo>
                <a:cubicBezTo>
                  <a:pt x="5767822" y="6477051"/>
                  <a:pt x="5767822" y="6477051"/>
                  <a:pt x="5758053" y="6467282"/>
                </a:cubicBezTo>
                <a:cubicBezTo>
                  <a:pt x="5758053" y="6457513"/>
                  <a:pt x="5758053" y="6447743"/>
                  <a:pt x="5758053" y="6447743"/>
                </a:cubicBezTo>
                <a:cubicBezTo>
                  <a:pt x="5748284" y="6437974"/>
                  <a:pt x="5748284" y="6428205"/>
                  <a:pt x="5748284" y="6428205"/>
                </a:cubicBezTo>
                <a:cubicBezTo>
                  <a:pt x="5738516" y="6428205"/>
                  <a:pt x="5728747" y="6428205"/>
                  <a:pt x="5728747" y="6418435"/>
                </a:cubicBezTo>
                <a:cubicBezTo>
                  <a:pt x="5728747" y="6408666"/>
                  <a:pt x="5718978" y="6398897"/>
                  <a:pt x="5718978" y="6398897"/>
                </a:cubicBezTo>
                <a:cubicBezTo>
                  <a:pt x="5709210" y="6389127"/>
                  <a:pt x="5709210" y="6379358"/>
                  <a:pt x="5709210" y="6379358"/>
                </a:cubicBezTo>
                <a:cubicBezTo>
                  <a:pt x="5709210" y="6369589"/>
                  <a:pt x="5699441" y="6359820"/>
                  <a:pt x="5699441" y="6359820"/>
                </a:cubicBezTo>
                <a:cubicBezTo>
                  <a:pt x="5699441" y="6359820"/>
                  <a:pt x="5679904" y="6320742"/>
                  <a:pt x="5670135" y="6310973"/>
                </a:cubicBezTo>
                <a:cubicBezTo>
                  <a:pt x="5670135" y="6301204"/>
                  <a:pt x="5670135" y="6291434"/>
                  <a:pt x="5660367" y="6291434"/>
                </a:cubicBezTo>
                <a:cubicBezTo>
                  <a:pt x="5650598" y="6281665"/>
                  <a:pt x="5650598" y="6271896"/>
                  <a:pt x="5650598" y="6271896"/>
                </a:cubicBezTo>
                <a:cubicBezTo>
                  <a:pt x="5660367" y="6262126"/>
                  <a:pt x="5660367" y="6252357"/>
                  <a:pt x="5650598" y="6252357"/>
                </a:cubicBezTo>
                <a:cubicBezTo>
                  <a:pt x="5650598" y="6252357"/>
                  <a:pt x="5640830" y="6242588"/>
                  <a:pt x="5640830" y="6232819"/>
                </a:cubicBezTo>
                <a:cubicBezTo>
                  <a:pt x="5640830" y="6232819"/>
                  <a:pt x="5640830" y="6232819"/>
                  <a:pt x="5631061" y="6232819"/>
                </a:cubicBezTo>
                <a:cubicBezTo>
                  <a:pt x="5631061" y="6232819"/>
                  <a:pt x="5631061" y="6223049"/>
                  <a:pt x="5631061" y="6223049"/>
                </a:cubicBezTo>
                <a:cubicBezTo>
                  <a:pt x="5631061" y="6223049"/>
                  <a:pt x="5631061" y="6213280"/>
                  <a:pt x="5621292" y="6213280"/>
                </a:cubicBezTo>
                <a:cubicBezTo>
                  <a:pt x="5621292" y="6213280"/>
                  <a:pt x="5621292" y="6203511"/>
                  <a:pt x="5621292" y="6203511"/>
                </a:cubicBezTo>
                <a:cubicBezTo>
                  <a:pt x="5621292" y="6193741"/>
                  <a:pt x="5621292" y="6183972"/>
                  <a:pt x="5621292" y="6183972"/>
                </a:cubicBezTo>
                <a:cubicBezTo>
                  <a:pt x="5611524" y="6183972"/>
                  <a:pt x="5611524" y="6174203"/>
                  <a:pt x="5611524" y="6174203"/>
                </a:cubicBezTo>
                <a:cubicBezTo>
                  <a:pt x="5601755" y="6154664"/>
                  <a:pt x="5601755" y="6154664"/>
                  <a:pt x="5601755" y="6154664"/>
                </a:cubicBezTo>
                <a:cubicBezTo>
                  <a:pt x="5591986" y="6154664"/>
                  <a:pt x="5572449" y="6125356"/>
                  <a:pt x="5572449" y="6096048"/>
                </a:cubicBezTo>
                <a:cubicBezTo>
                  <a:pt x="5562681" y="6096048"/>
                  <a:pt x="5562681" y="6086279"/>
                  <a:pt x="5562681" y="6086279"/>
                </a:cubicBezTo>
                <a:cubicBezTo>
                  <a:pt x="5562681" y="6086279"/>
                  <a:pt x="5562681" y="6086279"/>
                  <a:pt x="5562681" y="6076510"/>
                </a:cubicBezTo>
                <a:cubicBezTo>
                  <a:pt x="5562681" y="6076510"/>
                  <a:pt x="5552912" y="6066740"/>
                  <a:pt x="5552912" y="6066740"/>
                </a:cubicBezTo>
                <a:cubicBezTo>
                  <a:pt x="5552912" y="6066740"/>
                  <a:pt x="5552912" y="6066740"/>
                  <a:pt x="5552912" y="6056971"/>
                </a:cubicBezTo>
                <a:cubicBezTo>
                  <a:pt x="5552912" y="6056971"/>
                  <a:pt x="5543143" y="6047202"/>
                  <a:pt x="5543143" y="6047202"/>
                </a:cubicBezTo>
                <a:cubicBezTo>
                  <a:pt x="5533375" y="6027663"/>
                  <a:pt x="5504069" y="5988586"/>
                  <a:pt x="5513838" y="5988586"/>
                </a:cubicBezTo>
                <a:cubicBezTo>
                  <a:pt x="5513838" y="5988586"/>
                  <a:pt x="5513838" y="5978817"/>
                  <a:pt x="5504069" y="5978817"/>
                </a:cubicBezTo>
                <a:cubicBezTo>
                  <a:pt x="5494300" y="5969047"/>
                  <a:pt x="5494300" y="5959278"/>
                  <a:pt x="5504069" y="5959278"/>
                </a:cubicBezTo>
                <a:cubicBezTo>
                  <a:pt x="5504069" y="5949509"/>
                  <a:pt x="5504069" y="5949509"/>
                  <a:pt x="5504069" y="5949509"/>
                </a:cubicBezTo>
                <a:cubicBezTo>
                  <a:pt x="5494300" y="5939739"/>
                  <a:pt x="5484532" y="5929970"/>
                  <a:pt x="5494300" y="5920201"/>
                </a:cubicBezTo>
                <a:cubicBezTo>
                  <a:pt x="5494300" y="5920201"/>
                  <a:pt x="5494300" y="5920201"/>
                  <a:pt x="5484532" y="5920201"/>
                </a:cubicBezTo>
                <a:cubicBezTo>
                  <a:pt x="5484532" y="5920201"/>
                  <a:pt x="5455226" y="5900662"/>
                  <a:pt x="5455226" y="5890893"/>
                </a:cubicBezTo>
                <a:cubicBezTo>
                  <a:pt x="5455226" y="5890893"/>
                  <a:pt x="5455226" y="5890893"/>
                  <a:pt x="5464995" y="5890893"/>
                </a:cubicBezTo>
                <a:cubicBezTo>
                  <a:pt x="5464995" y="5881123"/>
                  <a:pt x="5464995" y="5871354"/>
                  <a:pt x="5464995" y="5871354"/>
                </a:cubicBezTo>
                <a:cubicBezTo>
                  <a:pt x="5464995" y="5871354"/>
                  <a:pt x="5455226" y="5871354"/>
                  <a:pt x="5455226" y="5871354"/>
                </a:cubicBezTo>
                <a:cubicBezTo>
                  <a:pt x="5455226" y="5861585"/>
                  <a:pt x="5445457" y="5861585"/>
                  <a:pt x="5445457" y="5861585"/>
                </a:cubicBezTo>
                <a:cubicBezTo>
                  <a:pt x="5445457" y="5861585"/>
                  <a:pt x="5445457" y="5851816"/>
                  <a:pt x="5435689" y="5842046"/>
                </a:cubicBezTo>
                <a:cubicBezTo>
                  <a:pt x="5435689" y="5842046"/>
                  <a:pt x="5435689" y="5832277"/>
                  <a:pt x="5435689" y="5832277"/>
                </a:cubicBezTo>
                <a:cubicBezTo>
                  <a:pt x="5435689" y="5832277"/>
                  <a:pt x="5425920" y="5812738"/>
                  <a:pt x="5425920" y="5812738"/>
                </a:cubicBezTo>
                <a:cubicBezTo>
                  <a:pt x="5425920" y="5812738"/>
                  <a:pt x="5425920" y="5812738"/>
                  <a:pt x="5425920" y="5802969"/>
                </a:cubicBezTo>
                <a:cubicBezTo>
                  <a:pt x="5425920" y="5802969"/>
                  <a:pt x="5425920" y="5793200"/>
                  <a:pt x="5425920" y="5793200"/>
                </a:cubicBezTo>
                <a:cubicBezTo>
                  <a:pt x="5416151" y="5793200"/>
                  <a:pt x="5416151" y="5793200"/>
                  <a:pt x="5416151" y="5783430"/>
                </a:cubicBezTo>
                <a:cubicBezTo>
                  <a:pt x="5416151" y="5783430"/>
                  <a:pt x="5406383" y="5773661"/>
                  <a:pt x="5396614" y="5754122"/>
                </a:cubicBezTo>
                <a:cubicBezTo>
                  <a:pt x="5377077" y="5744353"/>
                  <a:pt x="5367308" y="5734584"/>
                  <a:pt x="5367308" y="5724815"/>
                </a:cubicBezTo>
                <a:cubicBezTo>
                  <a:pt x="5367308" y="5715045"/>
                  <a:pt x="5357540" y="5715045"/>
                  <a:pt x="5357540" y="5715045"/>
                </a:cubicBezTo>
                <a:cubicBezTo>
                  <a:pt x="5357540" y="5715045"/>
                  <a:pt x="5347771" y="5715045"/>
                  <a:pt x="5338003" y="5695507"/>
                </a:cubicBezTo>
                <a:cubicBezTo>
                  <a:pt x="5328234" y="5675968"/>
                  <a:pt x="5328234" y="5675968"/>
                  <a:pt x="5318465" y="5675968"/>
                </a:cubicBezTo>
                <a:cubicBezTo>
                  <a:pt x="5308697" y="5675968"/>
                  <a:pt x="5308697" y="5675968"/>
                  <a:pt x="5318465" y="5695507"/>
                </a:cubicBezTo>
                <a:cubicBezTo>
                  <a:pt x="5328234" y="5705276"/>
                  <a:pt x="5328234" y="5715045"/>
                  <a:pt x="5328234" y="5715045"/>
                </a:cubicBezTo>
                <a:cubicBezTo>
                  <a:pt x="5328234" y="5715045"/>
                  <a:pt x="5338003" y="5724815"/>
                  <a:pt x="5338003" y="5734584"/>
                </a:cubicBezTo>
                <a:cubicBezTo>
                  <a:pt x="5338003" y="5744353"/>
                  <a:pt x="5347771" y="5754122"/>
                  <a:pt x="5347771" y="5754122"/>
                </a:cubicBezTo>
                <a:cubicBezTo>
                  <a:pt x="5347771" y="5754122"/>
                  <a:pt x="5357540" y="5763892"/>
                  <a:pt x="5357540" y="5763892"/>
                </a:cubicBezTo>
                <a:cubicBezTo>
                  <a:pt x="5357540" y="5773661"/>
                  <a:pt x="5367308" y="5783430"/>
                  <a:pt x="5367308" y="5783430"/>
                </a:cubicBezTo>
                <a:cubicBezTo>
                  <a:pt x="5377077" y="5793200"/>
                  <a:pt x="5377077" y="5802969"/>
                  <a:pt x="5377077" y="5812738"/>
                </a:cubicBezTo>
                <a:cubicBezTo>
                  <a:pt x="5386846" y="5832277"/>
                  <a:pt x="5406383" y="5851816"/>
                  <a:pt x="5416151" y="5861585"/>
                </a:cubicBezTo>
                <a:cubicBezTo>
                  <a:pt x="5416151" y="5861585"/>
                  <a:pt x="5416151" y="5871354"/>
                  <a:pt x="5416151" y="5881123"/>
                </a:cubicBezTo>
                <a:cubicBezTo>
                  <a:pt x="5416151" y="5881123"/>
                  <a:pt x="5425920" y="5900662"/>
                  <a:pt x="5435689" y="5910431"/>
                </a:cubicBezTo>
                <a:cubicBezTo>
                  <a:pt x="5435689" y="5920201"/>
                  <a:pt x="5445457" y="5929970"/>
                  <a:pt x="5445457" y="5929970"/>
                </a:cubicBezTo>
                <a:cubicBezTo>
                  <a:pt x="5445457" y="5929970"/>
                  <a:pt x="5445457" y="5939739"/>
                  <a:pt x="5445457" y="5939739"/>
                </a:cubicBezTo>
                <a:cubicBezTo>
                  <a:pt x="5455226" y="5939739"/>
                  <a:pt x="5455226" y="5949509"/>
                  <a:pt x="5455226" y="5959278"/>
                </a:cubicBezTo>
                <a:cubicBezTo>
                  <a:pt x="5464995" y="5969047"/>
                  <a:pt x="5474763" y="5978817"/>
                  <a:pt x="5474763" y="5988586"/>
                </a:cubicBezTo>
                <a:cubicBezTo>
                  <a:pt x="5484532" y="5998355"/>
                  <a:pt x="5484532" y="6008124"/>
                  <a:pt x="5494300" y="6017894"/>
                </a:cubicBezTo>
                <a:cubicBezTo>
                  <a:pt x="5494300" y="6027663"/>
                  <a:pt x="5504069" y="6047202"/>
                  <a:pt x="5513838" y="6066740"/>
                </a:cubicBezTo>
                <a:cubicBezTo>
                  <a:pt x="5523606" y="6086279"/>
                  <a:pt x="5533375" y="6105818"/>
                  <a:pt x="5533375" y="6105818"/>
                </a:cubicBezTo>
                <a:cubicBezTo>
                  <a:pt x="5533375" y="6105818"/>
                  <a:pt x="5533375" y="6115587"/>
                  <a:pt x="5533375" y="6115587"/>
                </a:cubicBezTo>
                <a:cubicBezTo>
                  <a:pt x="5543143" y="6115587"/>
                  <a:pt x="5572449" y="6174203"/>
                  <a:pt x="5562681" y="6174203"/>
                </a:cubicBezTo>
                <a:cubicBezTo>
                  <a:pt x="5562681" y="6174203"/>
                  <a:pt x="5572449" y="6183972"/>
                  <a:pt x="5572449" y="6183972"/>
                </a:cubicBezTo>
                <a:cubicBezTo>
                  <a:pt x="5572449" y="6193741"/>
                  <a:pt x="5582218" y="6203511"/>
                  <a:pt x="5582218" y="6203511"/>
                </a:cubicBezTo>
                <a:cubicBezTo>
                  <a:pt x="5582218" y="6203511"/>
                  <a:pt x="5582218" y="6213280"/>
                  <a:pt x="5591986" y="6213280"/>
                </a:cubicBezTo>
                <a:cubicBezTo>
                  <a:pt x="5591986" y="6223049"/>
                  <a:pt x="5601755" y="6232819"/>
                  <a:pt x="5601755" y="6242588"/>
                </a:cubicBezTo>
                <a:cubicBezTo>
                  <a:pt x="5601755" y="6242588"/>
                  <a:pt x="5611524" y="6252357"/>
                  <a:pt x="5611524" y="6262126"/>
                </a:cubicBezTo>
                <a:cubicBezTo>
                  <a:pt x="5611524" y="6271896"/>
                  <a:pt x="5621292" y="6291434"/>
                  <a:pt x="5621292" y="6291434"/>
                </a:cubicBezTo>
                <a:cubicBezTo>
                  <a:pt x="5621292" y="6310973"/>
                  <a:pt x="5631061" y="6310973"/>
                  <a:pt x="5631061" y="6320742"/>
                </a:cubicBezTo>
                <a:cubicBezTo>
                  <a:pt x="5640830" y="6320742"/>
                  <a:pt x="5640830" y="6330512"/>
                  <a:pt x="5640830" y="6330512"/>
                </a:cubicBezTo>
                <a:cubicBezTo>
                  <a:pt x="5640830" y="6340281"/>
                  <a:pt x="5640830" y="6340281"/>
                  <a:pt x="5640830" y="6350050"/>
                </a:cubicBezTo>
                <a:cubicBezTo>
                  <a:pt x="5650598" y="6350050"/>
                  <a:pt x="5660367" y="6369589"/>
                  <a:pt x="5660367" y="6379358"/>
                </a:cubicBezTo>
                <a:cubicBezTo>
                  <a:pt x="5660367" y="6389127"/>
                  <a:pt x="5670135" y="6418435"/>
                  <a:pt x="5679904" y="6418435"/>
                </a:cubicBezTo>
                <a:cubicBezTo>
                  <a:pt x="5679904" y="6418435"/>
                  <a:pt x="5679904" y="6428205"/>
                  <a:pt x="5679904" y="6437974"/>
                </a:cubicBezTo>
                <a:cubicBezTo>
                  <a:pt x="5679904" y="6447743"/>
                  <a:pt x="5679904" y="6457513"/>
                  <a:pt x="5679904" y="6467282"/>
                </a:cubicBezTo>
                <a:cubicBezTo>
                  <a:pt x="5689673" y="6467282"/>
                  <a:pt x="5689673" y="6477051"/>
                  <a:pt x="5689673" y="6486821"/>
                </a:cubicBezTo>
                <a:cubicBezTo>
                  <a:pt x="5689673" y="6486821"/>
                  <a:pt x="5689673" y="6496590"/>
                  <a:pt x="5689673" y="6496590"/>
                </a:cubicBezTo>
                <a:cubicBezTo>
                  <a:pt x="5699441" y="6496590"/>
                  <a:pt x="5709210" y="6535667"/>
                  <a:pt x="5709210" y="6545436"/>
                </a:cubicBezTo>
                <a:cubicBezTo>
                  <a:pt x="5709210" y="6545436"/>
                  <a:pt x="5709210" y="6555206"/>
                  <a:pt x="5718978" y="6555206"/>
                </a:cubicBezTo>
                <a:cubicBezTo>
                  <a:pt x="5718978" y="6555206"/>
                  <a:pt x="5748284" y="6623591"/>
                  <a:pt x="5738516" y="6623591"/>
                </a:cubicBezTo>
                <a:cubicBezTo>
                  <a:pt x="5728747" y="6623591"/>
                  <a:pt x="5718978" y="6594283"/>
                  <a:pt x="5718978" y="6574744"/>
                </a:cubicBezTo>
                <a:cubicBezTo>
                  <a:pt x="5709210" y="6564975"/>
                  <a:pt x="5709210" y="6564975"/>
                  <a:pt x="5709210" y="6564975"/>
                </a:cubicBezTo>
                <a:cubicBezTo>
                  <a:pt x="5699441" y="6574744"/>
                  <a:pt x="5689673" y="6564975"/>
                  <a:pt x="5699441" y="6555206"/>
                </a:cubicBezTo>
                <a:cubicBezTo>
                  <a:pt x="5699441" y="6555206"/>
                  <a:pt x="5699441" y="6545436"/>
                  <a:pt x="5689673" y="6545436"/>
                </a:cubicBezTo>
                <a:cubicBezTo>
                  <a:pt x="5689673" y="6535667"/>
                  <a:pt x="5689673" y="6535667"/>
                  <a:pt x="5689673" y="6535667"/>
                </a:cubicBezTo>
                <a:cubicBezTo>
                  <a:pt x="5679904" y="6545436"/>
                  <a:pt x="5679904" y="6545436"/>
                  <a:pt x="5679904" y="6545436"/>
                </a:cubicBezTo>
                <a:cubicBezTo>
                  <a:pt x="5670135" y="6555206"/>
                  <a:pt x="5670135" y="6574744"/>
                  <a:pt x="5679904" y="6584514"/>
                </a:cubicBezTo>
                <a:cubicBezTo>
                  <a:pt x="5679904" y="6594283"/>
                  <a:pt x="5679904" y="6604052"/>
                  <a:pt x="5679904" y="6604052"/>
                </a:cubicBezTo>
                <a:cubicBezTo>
                  <a:pt x="5679904" y="6604052"/>
                  <a:pt x="5689673" y="6613822"/>
                  <a:pt x="5689673" y="6623591"/>
                </a:cubicBezTo>
                <a:cubicBezTo>
                  <a:pt x="5699441" y="6652899"/>
                  <a:pt x="5709210" y="6662668"/>
                  <a:pt x="5699441" y="6672437"/>
                </a:cubicBezTo>
                <a:cubicBezTo>
                  <a:pt x="5699441" y="6672437"/>
                  <a:pt x="5689673" y="6652899"/>
                  <a:pt x="5689673" y="6643129"/>
                </a:cubicBezTo>
                <a:cubicBezTo>
                  <a:pt x="5689673" y="6643129"/>
                  <a:pt x="5689673" y="6633360"/>
                  <a:pt x="5689673" y="6633360"/>
                </a:cubicBezTo>
                <a:cubicBezTo>
                  <a:pt x="5679904" y="6633360"/>
                  <a:pt x="5679904" y="6623591"/>
                  <a:pt x="5679904" y="6613822"/>
                </a:cubicBezTo>
                <a:cubicBezTo>
                  <a:pt x="5670135" y="6604052"/>
                  <a:pt x="5670135" y="6604052"/>
                  <a:pt x="5670135" y="6594283"/>
                </a:cubicBezTo>
                <a:cubicBezTo>
                  <a:pt x="5670135" y="6584514"/>
                  <a:pt x="5660367" y="6584514"/>
                  <a:pt x="5660367" y="6574744"/>
                </a:cubicBezTo>
                <a:cubicBezTo>
                  <a:pt x="5650598" y="6574744"/>
                  <a:pt x="5650598" y="6564975"/>
                  <a:pt x="5640830" y="6555206"/>
                </a:cubicBezTo>
                <a:cubicBezTo>
                  <a:pt x="5631061" y="6535667"/>
                  <a:pt x="5621292" y="6516128"/>
                  <a:pt x="5621292" y="6506359"/>
                </a:cubicBezTo>
                <a:cubicBezTo>
                  <a:pt x="5611524" y="6506359"/>
                  <a:pt x="5611524" y="6496590"/>
                  <a:pt x="5611524" y="6486821"/>
                </a:cubicBezTo>
                <a:cubicBezTo>
                  <a:pt x="5611524" y="6486821"/>
                  <a:pt x="5601755" y="6477051"/>
                  <a:pt x="5601755" y="6477051"/>
                </a:cubicBezTo>
                <a:cubicBezTo>
                  <a:pt x="5601755" y="6467282"/>
                  <a:pt x="5601755" y="6457513"/>
                  <a:pt x="5601755" y="6457513"/>
                </a:cubicBezTo>
                <a:cubicBezTo>
                  <a:pt x="5601755" y="6447743"/>
                  <a:pt x="5591986" y="6437974"/>
                  <a:pt x="5591986" y="6428205"/>
                </a:cubicBezTo>
                <a:cubicBezTo>
                  <a:pt x="5572449" y="6408666"/>
                  <a:pt x="5572449" y="6408666"/>
                  <a:pt x="5572449" y="6398897"/>
                </a:cubicBezTo>
                <a:cubicBezTo>
                  <a:pt x="5572449" y="6398897"/>
                  <a:pt x="5572449" y="6389127"/>
                  <a:pt x="5572449" y="6389127"/>
                </a:cubicBezTo>
                <a:cubicBezTo>
                  <a:pt x="5562681" y="6389127"/>
                  <a:pt x="5562681" y="6379358"/>
                  <a:pt x="5562681" y="6379358"/>
                </a:cubicBezTo>
                <a:cubicBezTo>
                  <a:pt x="5562681" y="6369589"/>
                  <a:pt x="5562681" y="6369589"/>
                  <a:pt x="5552912" y="6359820"/>
                </a:cubicBezTo>
                <a:cubicBezTo>
                  <a:pt x="5543143" y="6350050"/>
                  <a:pt x="5533375" y="6340281"/>
                  <a:pt x="5533375" y="6330512"/>
                </a:cubicBezTo>
                <a:cubicBezTo>
                  <a:pt x="5533375" y="6330512"/>
                  <a:pt x="5533375" y="6330512"/>
                  <a:pt x="5533375" y="6320742"/>
                </a:cubicBezTo>
                <a:cubicBezTo>
                  <a:pt x="5523606" y="6320742"/>
                  <a:pt x="5523606" y="6320742"/>
                  <a:pt x="5494300" y="6262126"/>
                </a:cubicBezTo>
                <a:cubicBezTo>
                  <a:pt x="5474763" y="6223049"/>
                  <a:pt x="5474763" y="6213280"/>
                  <a:pt x="5464995" y="6223049"/>
                </a:cubicBezTo>
                <a:cubicBezTo>
                  <a:pt x="5464995" y="6223049"/>
                  <a:pt x="5464995" y="6223049"/>
                  <a:pt x="5455226" y="6213280"/>
                </a:cubicBezTo>
                <a:cubicBezTo>
                  <a:pt x="5455226" y="6193741"/>
                  <a:pt x="5445457" y="6183972"/>
                  <a:pt x="5435689" y="6183972"/>
                </a:cubicBezTo>
                <a:cubicBezTo>
                  <a:pt x="5435689" y="6183972"/>
                  <a:pt x="5435689" y="6193741"/>
                  <a:pt x="5435689" y="6193741"/>
                </a:cubicBezTo>
                <a:cubicBezTo>
                  <a:pt x="5435689" y="6203511"/>
                  <a:pt x="5435689" y="6203511"/>
                  <a:pt x="5435689" y="6203511"/>
                </a:cubicBezTo>
                <a:cubicBezTo>
                  <a:pt x="5435689" y="6203511"/>
                  <a:pt x="5435689" y="6213280"/>
                  <a:pt x="5435689" y="6213280"/>
                </a:cubicBezTo>
                <a:cubicBezTo>
                  <a:pt x="5435689" y="6213280"/>
                  <a:pt x="5435689" y="6213280"/>
                  <a:pt x="5416151" y="6174203"/>
                </a:cubicBezTo>
                <a:cubicBezTo>
                  <a:pt x="5406383" y="6154664"/>
                  <a:pt x="5396614" y="6135125"/>
                  <a:pt x="5396614" y="6135125"/>
                </a:cubicBezTo>
                <a:cubicBezTo>
                  <a:pt x="5396614" y="6135125"/>
                  <a:pt x="5396614" y="6135125"/>
                  <a:pt x="5386846" y="6125356"/>
                </a:cubicBezTo>
                <a:cubicBezTo>
                  <a:pt x="5386846" y="6125356"/>
                  <a:pt x="5386846" y="6115587"/>
                  <a:pt x="5386846" y="6115587"/>
                </a:cubicBezTo>
                <a:cubicBezTo>
                  <a:pt x="5386846" y="6115587"/>
                  <a:pt x="5386846" y="6105818"/>
                  <a:pt x="5377077" y="6105818"/>
                </a:cubicBezTo>
                <a:cubicBezTo>
                  <a:pt x="5377077" y="6105818"/>
                  <a:pt x="5377077" y="6096048"/>
                  <a:pt x="5367308" y="6086279"/>
                </a:cubicBezTo>
                <a:cubicBezTo>
                  <a:pt x="5357540" y="6056971"/>
                  <a:pt x="5347771" y="6037432"/>
                  <a:pt x="5338003" y="6017894"/>
                </a:cubicBezTo>
                <a:cubicBezTo>
                  <a:pt x="5328234" y="6008124"/>
                  <a:pt x="5318465" y="5998355"/>
                  <a:pt x="5318465" y="5988586"/>
                </a:cubicBezTo>
                <a:cubicBezTo>
                  <a:pt x="5308697" y="5978817"/>
                  <a:pt x="5308697" y="5969047"/>
                  <a:pt x="5298928" y="5969047"/>
                </a:cubicBezTo>
                <a:cubicBezTo>
                  <a:pt x="5298928" y="5959278"/>
                  <a:pt x="5298928" y="5959278"/>
                  <a:pt x="5289160" y="5959278"/>
                </a:cubicBezTo>
                <a:cubicBezTo>
                  <a:pt x="5289160" y="5959278"/>
                  <a:pt x="5289160" y="5959278"/>
                  <a:pt x="5289160" y="5949509"/>
                </a:cubicBezTo>
                <a:cubicBezTo>
                  <a:pt x="5289160" y="5939739"/>
                  <a:pt x="5289160" y="5939739"/>
                  <a:pt x="5289160" y="5939739"/>
                </a:cubicBezTo>
                <a:cubicBezTo>
                  <a:pt x="5279391" y="5939739"/>
                  <a:pt x="5279391" y="5939739"/>
                  <a:pt x="5269622" y="5929970"/>
                </a:cubicBezTo>
                <a:cubicBezTo>
                  <a:pt x="5269622" y="5920201"/>
                  <a:pt x="5259854" y="5910431"/>
                  <a:pt x="5259854" y="5900662"/>
                </a:cubicBezTo>
                <a:cubicBezTo>
                  <a:pt x="5250085" y="5890893"/>
                  <a:pt x="5250085" y="5881123"/>
                  <a:pt x="5250085" y="5881123"/>
                </a:cubicBezTo>
                <a:cubicBezTo>
                  <a:pt x="5259854" y="5881123"/>
                  <a:pt x="5259854" y="5881123"/>
                  <a:pt x="5259854" y="5881123"/>
                </a:cubicBezTo>
                <a:cubicBezTo>
                  <a:pt x="5259854" y="5871354"/>
                  <a:pt x="5240316" y="5851816"/>
                  <a:pt x="5220779" y="5822508"/>
                </a:cubicBezTo>
                <a:cubicBezTo>
                  <a:pt x="5211011" y="5802969"/>
                  <a:pt x="5211011" y="5793200"/>
                  <a:pt x="5211011" y="5783430"/>
                </a:cubicBezTo>
                <a:cubicBezTo>
                  <a:pt x="5211011" y="5773661"/>
                  <a:pt x="5201242" y="5773661"/>
                  <a:pt x="5201242" y="5773661"/>
                </a:cubicBezTo>
                <a:cubicBezTo>
                  <a:pt x="5191473" y="5773661"/>
                  <a:pt x="5191473" y="5763892"/>
                  <a:pt x="5181705" y="5744353"/>
                </a:cubicBezTo>
                <a:cubicBezTo>
                  <a:pt x="5171936" y="5734584"/>
                  <a:pt x="5162168" y="5724815"/>
                  <a:pt x="5162168" y="5715045"/>
                </a:cubicBezTo>
                <a:cubicBezTo>
                  <a:pt x="5152399" y="5705276"/>
                  <a:pt x="5152399" y="5705276"/>
                  <a:pt x="5152399" y="5705276"/>
                </a:cubicBezTo>
                <a:cubicBezTo>
                  <a:pt x="5152399" y="5695507"/>
                  <a:pt x="5152399" y="5695507"/>
                  <a:pt x="5142630" y="5695507"/>
                </a:cubicBezTo>
                <a:cubicBezTo>
                  <a:pt x="5132862" y="5695507"/>
                  <a:pt x="5132862" y="5705276"/>
                  <a:pt x="5142630" y="5705276"/>
                </a:cubicBezTo>
                <a:cubicBezTo>
                  <a:pt x="5142630" y="5715045"/>
                  <a:pt x="5142630" y="5715045"/>
                  <a:pt x="5142630" y="5715045"/>
                </a:cubicBezTo>
                <a:cubicBezTo>
                  <a:pt x="5142630" y="5724815"/>
                  <a:pt x="5142630" y="5724815"/>
                  <a:pt x="5152399" y="5724815"/>
                </a:cubicBezTo>
                <a:cubicBezTo>
                  <a:pt x="5162168" y="5724815"/>
                  <a:pt x="5162168" y="5724815"/>
                  <a:pt x="5171936" y="5754122"/>
                </a:cubicBezTo>
                <a:cubicBezTo>
                  <a:pt x="5181705" y="5763892"/>
                  <a:pt x="5181705" y="5783430"/>
                  <a:pt x="5191473" y="5783430"/>
                </a:cubicBezTo>
                <a:cubicBezTo>
                  <a:pt x="5191473" y="5793200"/>
                  <a:pt x="5191473" y="5802969"/>
                  <a:pt x="5191473" y="5802969"/>
                </a:cubicBezTo>
                <a:cubicBezTo>
                  <a:pt x="5191473" y="5802969"/>
                  <a:pt x="5201242" y="5802969"/>
                  <a:pt x="5201242" y="5812738"/>
                </a:cubicBezTo>
                <a:cubicBezTo>
                  <a:pt x="5201242" y="5812738"/>
                  <a:pt x="5201242" y="5812738"/>
                  <a:pt x="5201242" y="5822508"/>
                </a:cubicBezTo>
                <a:cubicBezTo>
                  <a:pt x="5211011" y="5851816"/>
                  <a:pt x="5230548" y="5881123"/>
                  <a:pt x="5259854" y="5910431"/>
                </a:cubicBezTo>
                <a:cubicBezTo>
                  <a:pt x="5259854" y="5920201"/>
                  <a:pt x="5269622" y="5939739"/>
                  <a:pt x="5279391" y="5949509"/>
                </a:cubicBezTo>
                <a:cubicBezTo>
                  <a:pt x="5279391" y="5959278"/>
                  <a:pt x="5289160" y="5978817"/>
                  <a:pt x="5289160" y="5978817"/>
                </a:cubicBezTo>
                <a:cubicBezTo>
                  <a:pt x="5298928" y="5988586"/>
                  <a:pt x="5298928" y="5998355"/>
                  <a:pt x="5298928" y="5998355"/>
                </a:cubicBezTo>
                <a:cubicBezTo>
                  <a:pt x="5308697" y="5998355"/>
                  <a:pt x="5308697" y="6008124"/>
                  <a:pt x="5308697" y="6017894"/>
                </a:cubicBezTo>
                <a:cubicBezTo>
                  <a:pt x="5318465" y="6027663"/>
                  <a:pt x="5318465" y="6047202"/>
                  <a:pt x="5328234" y="6047202"/>
                </a:cubicBezTo>
                <a:cubicBezTo>
                  <a:pt x="5328234" y="6056971"/>
                  <a:pt x="5338003" y="6066740"/>
                  <a:pt x="5338003" y="6076510"/>
                </a:cubicBezTo>
                <a:cubicBezTo>
                  <a:pt x="5338003" y="6076510"/>
                  <a:pt x="5338003" y="6076510"/>
                  <a:pt x="5338003" y="6086279"/>
                </a:cubicBezTo>
                <a:cubicBezTo>
                  <a:pt x="5338003" y="6086279"/>
                  <a:pt x="5338003" y="6086279"/>
                  <a:pt x="5347771" y="6096048"/>
                </a:cubicBezTo>
                <a:cubicBezTo>
                  <a:pt x="5347771" y="6096048"/>
                  <a:pt x="5347771" y="6105818"/>
                  <a:pt x="5347771" y="6105818"/>
                </a:cubicBezTo>
                <a:cubicBezTo>
                  <a:pt x="5357540" y="6105818"/>
                  <a:pt x="5357540" y="6125356"/>
                  <a:pt x="5357540" y="6125356"/>
                </a:cubicBezTo>
                <a:cubicBezTo>
                  <a:pt x="5357540" y="6125356"/>
                  <a:pt x="5367308" y="6144895"/>
                  <a:pt x="5377077" y="6154664"/>
                </a:cubicBezTo>
                <a:cubicBezTo>
                  <a:pt x="5386846" y="6174203"/>
                  <a:pt x="5396614" y="6193741"/>
                  <a:pt x="5396614" y="6193741"/>
                </a:cubicBezTo>
                <a:cubicBezTo>
                  <a:pt x="5396614" y="6203511"/>
                  <a:pt x="5406383" y="6203511"/>
                  <a:pt x="5406383" y="6213280"/>
                </a:cubicBezTo>
                <a:cubicBezTo>
                  <a:pt x="5406383" y="6213280"/>
                  <a:pt x="5416151" y="6223049"/>
                  <a:pt x="5416151" y="6232819"/>
                </a:cubicBezTo>
                <a:cubicBezTo>
                  <a:pt x="5425920" y="6252357"/>
                  <a:pt x="5435689" y="6271896"/>
                  <a:pt x="5445457" y="6281665"/>
                </a:cubicBezTo>
                <a:cubicBezTo>
                  <a:pt x="5455226" y="6301204"/>
                  <a:pt x="5464995" y="6320742"/>
                  <a:pt x="5474763" y="6340281"/>
                </a:cubicBezTo>
                <a:cubicBezTo>
                  <a:pt x="5484532" y="6350050"/>
                  <a:pt x="5494300" y="6369589"/>
                  <a:pt x="5494300" y="6389127"/>
                </a:cubicBezTo>
                <a:cubicBezTo>
                  <a:pt x="5504069" y="6398897"/>
                  <a:pt x="5513838" y="6418435"/>
                  <a:pt x="5523606" y="6437974"/>
                </a:cubicBezTo>
                <a:cubicBezTo>
                  <a:pt x="5533375" y="6447743"/>
                  <a:pt x="5543143" y="6467282"/>
                  <a:pt x="5552912" y="6486821"/>
                </a:cubicBezTo>
                <a:cubicBezTo>
                  <a:pt x="5562681" y="6506359"/>
                  <a:pt x="5562681" y="6525898"/>
                  <a:pt x="5562681" y="6525898"/>
                </a:cubicBezTo>
                <a:cubicBezTo>
                  <a:pt x="5562681" y="6525898"/>
                  <a:pt x="5562681" y="6525898"/>
                  <a:pt x="5552912" y="6506359"/>
                </a:cubicBezTo>
                <a:cubicBezTo>
                  <a:pt x="5543143" y="6496590"/>
                  <a:pt x="5523606" y="6467282"/>
                  <a:pt x="5523606" y="6447743"/>
                </a:cubicBezTo>
                <a:cubicBezTo>
                  <a:pt x="5513838" y="6447743"/>
                  <a:pt x="5513838" y="6437974"/>
                  <a:pt x="5513838" y="6437974"/>
                </a:cubicBezTo>
                <a:cubicBezTo>
                  <a:pt x="5504069" y="6428205"/>
                  <a:pt x="5484532" y="6398897"/>
                  <a:pt x="5484532" y="6389127"/>
                </a:cubicBezTo>
                <a:cubicBezTo>
                  <a:pt x="5484532" y="6389127"/>
                  <a:pt x="5484532" y="6379358"/>
                  <a:pt x="5484532" y="6379358"/>
                </a:cubicBezTo>
                <a:cubicBezTo>
                  <a:pt x="5474763" y="6369589"/>
                  <a:pt x="5474763" y="6369589"/>
                  <a:pt x="5474763" y="6359820"/>
                </a:cubicBezTo>
                <a:cubicBezTo>
                  <a:pt x="5474763" y="6350050"/>
                  <a:pt x="5455226" y="6330512"/>
                  <a:pt x="5455226" y="6320742"/>
                </a:cubicBezTo>
                <a:cubicBezTo>
                  <a:pt x="5445457" y="6310973"/>
                  <a:pt x="5445457" y="6310973"/>
                  <a:pt x="5445457" y="6310973"/>
                </a:cubicBezTo>
                <a:cubicBezTo>
                  <a:pt x="5445457" y="6301204"/>
                  <a:pt x="5425920" y="6271896"/>
                  <a:pt x="5416151" y="6271896"/>
                </a:cubicBezTo>
                <a:cubicBezTo>
                  <a:pt x="5416151" y="6267011"/>
                  <a:pt x="5413709" y="6262126"/>
                  <a:pt x="5410046" y="6257242"/>
                </a:cubicBezTo>
                <a:lnTo>
                  <a:pt x="5400288" y="6246596"/>
                </a:lnTo>
                <a:lnTo>
                  <a:pt x="5396614" y="6232819"/>
                </a:lnTo>
                <a:cubicBezTo>
                  <a:pt x="5396614" y="6232819"/>
                  <a:pt x="5396614" y="6232819"/>
                  <a:pt x="5396614" y="6242588"/>
                </a:cubicBezTo>
                <a:lnTo>
                  <a:pt x="5400288" y="6246596"/>
                </a:lnTo>
                <a:lnTo>
                  <a:pt x="5401498" y="6251136"/>
                </a:lnTo>
                <a:cubicBezTo>
                  <a:pt x="5403940" y="6257242"/>
                  <a:pt x="5406383" y="6262126"/>
                  <a:pt x="5406383" y="6262126"/>
                </a:cubicBezTo>
                <a:cubicBezTo>
                  <a:pt x="5406383" y="6262126"/>
                  <a:pt x="5406383" y="6271896"/>
                  <a:pt x="5406383" y="6271896"/>
                </a:cubicBezTo>
                <a:cubicBezTo>
                  <a:pt x="5406383" y="6281665"/>
                  <a:pt x="5416151" y="6291434"/>
                  <a:pt x="5416151" y="6301204"/>
                </a:cubicBezTo>
                <a:cubicBezTo>
                  <a:pt x="5435689" y="6330512"/>
                  <a:pt x="5445457" y="6359820"/>
                  <a:pt x="5445457" y="6369589"/>
                </a:cubicBezTo>
                <a:cubicBezTo>
                  <a:pt x="5455226" y="6379358"/>
                  <a:pt x="5455226" y="6389127"/>
                  <a:pt x="5464995" y="6398897"/>
                </a:cubicBezTo>
                <a:lnTo>
                  <a:pt x="5469879" y="6413551"/>
                </a:lnTo>
                <a:lnTo>
                  <a:pt x="5466216" y="6409887"/>
                </a:lnTo>
                <a:cubicBezTo>
                  <a:pt x="5464995" y="6408666"/>
                  <a:pt x="5464995" y="6408666"/>
                  <a:pt x="5464995" y="6408666"/>
                </a:cubicBezTo>
                <a:cubicBezTo>
                  <a:pt x="5464995" y="6408666"/>
                  <a:pt x="5464995" y="6428205"/>
                  <a:pt x="5474763" y="6437974"/>
                </a:cubicBezTo>
                <a:cubicBezTo>
                  <a:pt x="5474763" y="6457513"/>
                  <a:pt x="5484532" y="6467282"/>
                  <a:pt x="5484532" y="6477051"/>
                </a:cubicBezTo>
                <a:cubicBezTo>
                  <a:pt x="5484532" y="6477051"/>
                  <a:pt x="5494300" y="6486821"/>
                  <a:pt x="5494300" y="6496590"/>
                </a:cubicBezTo>
                <a:cubicBezTo>
                  <a:pt x="5494300" y="6496590"/>
                  <a:pt x="5504069" y="6506359"/>
                  <a:pt x="5504069" y="6506359"/>
                </a:cubicBezTo>
                <a:cubicBezTo>
                  <a:pt x="5504069" y="6516128"/>
                  <a:pt x="5504069" y="6516128"/>
                  <a:pt x="5504069" y="6525898"/>
                </a:cubicBezTo>
                <a:cubicBezTo>
                  <a:pt x="5513838" y="6525898"/>
                  <a:pt x="5513838" y="6535667"/>
                  <a:pt x="5513838" y="6535667"/>
                </a:cubicBezTo>
                <a:cubicBezTo>
                  <a:pt x="5513838" y="6535667"/>
                  <a:pt x="5523606" y="6564975"/>
                  <a:pt x="5533375" y="6574744"/>
                </a:cubicBezTo>
                <a:cubicBezTo>
                  <a:pt x="5533375" y="6584514"/>
                  <a:pt x="5533375" y="6584514"/>
                  <a:pt x="5533375" y="6594283"/>
                </a:cubicBezTo>
                <a:cubicBezTo>
                  <a:pt x="5543143" y="6604052"/>
                  <a:pt x="5552912" y="6633360"/>
                  <a:pt x="5562681" y="6652899"/>
                </a:cubicBezTo>
                <a:cubicBezTo>
                  <a:pt x="5562681" y="6652899"/>
                  <a:pt x="5562681" y="6662668"/>
                  <a:pt x="5562681" y="6662668"/>
                </a:cubicBezTo>
                <a:cubicBezTo>
                  <a:pt x="5562681" y="6662668"/>
                  <a:pt x="5562681" y="6672437"/>
                  <a:pt x="5572449" y="6672437"/>
                </a:cubicBezTo>
                <a:cubicBezTo>
                  <a:pt x="5572449" y="6682207"/>
                  <a:pt x="5582218" y="6711515"/>
                  <a:pt x="5601755" y="6750592"/>
                </a:cubicBezTo>
                <a:cubicBezTo>
                  <a:pt x="5611524" y="6779900"/>
                  <a:pt x="5621292" y="6809208"/>
                  <a:pt x="5631061" y="6818977"/>
                </a:cubicBezTo>
                <a:cubicBezTo>
                  <a:pt x="5631061" y="6828746"/>
                  <a:pt x="5640830" y="6838516"/>
                  <a:pt x="5640830" y="6848285"/>
                </a:cubicBezTo>
                <a:cubicBezTo>
                  <a:pt x="5640830" y="6848285"/>
                  <a:pt x="5640830" y="6858054"/>
                  <a:pt x="5640830" y="6858054"/>
                </a:cubicBezTo>
                <a:cubicBezTo>
                  <a:pt x="5640830" y="6848285"/>
                  <a:pt x="5631061" y="6838516"/>
                  <a:pt x="5631061" y="6838516"/>
                </a:cubicBezTo>
                <a:cubicBezTo>
                  <a:pt x="5621292" y="6828746"/>
                  <a:pt x="5621292" y="6809208"/>
                  <a:pt x="5611524" y="6809208"/>
                </a:cubicBezTo>
                <a:cubicBezTo>
                  <a:pt x="5601755" y="6779900"/>
                  <a:pt x="5591986" y="6760361"/>
                  <a:pt x="5582218" y="6740823"/>
                </a:cubicBezTo>
                <a:cubicBezTo>
                  <a:pt x="5582218" y="6731053"/>
                  <a:pt x="5572449" y="6721284"/>
                  <a:pt x="5572449" y="6711515"/>
                </a:cubicBezTo>
                <a:cubicBezTo>
                  <a:pt x="5562681" y="6701745"/>
                  <a:pt x="5562681" y="6691976"/>
                  <a:pt x="5562681" y="6682207"/>
                </a:cubicBezTo>
                <a:cubicBezTo>
                  <a:pt x="5562681" y="6682207"/>
                  <a:pt x="5552912" y="6672437"/>
                  <a:pt x="5552912" y="6672437"/>
                </a:cubicBezTo>
                <a:cubicBezTo>
                  <a:pt x="5552912" y="6662668"/>
                  <a:pt x="5552912" y="6652899"/>
                  <a:pt x="5543143" y="6652899"/>
                </a:cubicBezTo>
                <a:cubicBezTo>
                  <a:pt x="5543143" y="6652899"/>
                  <a:pt x="5543143" y="6643129"/>
                  <a:pt x="5543143" y="6633360"/>
                </a:cubicBezTo>
                <a:cubicBezTo>
                  <a:pt x="5533375" y="6623591"/>
                  <a:pt x="5533375" y="6613822"/>
                  <a:pt x="5523606" y="6604052"/>
                </a:cubicBezTo>
                <a:cubicBezTo>
                  <a:pt x="5523606" y="6604052"/>
                  <a:pt x="5523606" y="6584514"/>
                  <a:pt x="5513838" y="6574744"/>
                </a:cubicBezTo>
                <a:cubicBezTo>
                  <a:pt x="5513838" y="6564975"/>
                  <a:pt x="5504069" y="6564975"/>
                  <a:pt x="5504069" y="6564975"/>
                </a:cubicBezTo>
                <a:cubicBezTo>
                  <a:pt x="5504069" y="6564975"/>
                  <a:pt x="5504069" y="6555206"/>
                  <a:pt x="5504069" y="6555206"/>
                </a:cubicBezTo>
                <a:cubicBezTo>
                  <a:pt x="5504069" y="6555206"/>
                  <a:pt x="5494300" y="6545436"/>
                  <a:pt x="5494300" y="6535667"/>
                </a:cubicBezTo>
                <a:cubicBezTo>
                  <a:pt x="5494300" y="6525898"/>
                  <a:pt x="5484532" y="6516128"/>
                  <a:pt x="5484532" y="6516128"/>
                </a:cubicBezTo>
                <a:cubicBezTo>
                  <a:pt x="5484532" y="6506359"/>
                  <a:pt x="5474763" y="6496590"/>
                  <a:pt x="5474763" y="6496590"/>
                </a:cubicBezTo>
                <a:cubicBezTo>
                  <a:pt x="5464995" y="6496590"/>
                  <a:pt x="5455226" y="6467282"/>
                  <a:pt x="5455226" y="6457513"/>
                </a:cubicBezTo>
                <a:cubicBezTo>
                  <a:pt x="5455226" y="6457513"/>
                  <a:pt x="5445457" y="6457513"/>
                  <a:pt x="5445457" y="6447743"/>
                </a:cubicBezTo>
                <a:cubicBezTo>
                  <a:pt x="5445457" y="6447743"/>
                  <a:pt x="5435689" y="6437974"/>
                  <a:pt x="5435689" y="6428205"/>
                </a:cubicBezTo>
                <a:cubicBezTo>
                  <a:pt x="5435689" y="6428205"/>
                  <a:pt x="5435689" y="6428205"/>
                  <a:pt x="5435689" y="6418435"/>
                </a:cubicBezTo>
                <a:cubicBezTo>
                  <a:pt x="5425920" y="6418435"/>
                  <a:pt x="5425920" y="6418435"/>
                  <a:pt x="5425920" y="6408666"/>
                </a:cubicBezTo>
                <a:cubicBezTo>
                  <a:pt x="5416151" y="6398897"/>
                  <a:pt x="5406383" y="6389127"/>
                  <a:pt x="5406383" y="6379358"/>
                </a:cubicBezTo>
                <a:cubicBezTo>
                  <a:pt x="5396614" y="6369589"/>
                  <a:pt x="5386846" y="6350050"/>
                  <a:pt x="5386846" y="6340281"/>
                </a:cubicBezTo>
                <a:cubicBezTo>
                  <a:pt x="5377077" y="6330512"/>
                  <a:pt x="5367308" y="6301204"/>
                  <a:pt x="5357540" y="6281665"/>
                </a:cubicBezTo>
                <a:cubicBezTo>
                  <a:pt x="5347771" y="6262126"/>
                  <a:pt x="5338003" y="6232819"/>
                  <a:pt x="5328234" y="6232819"/>
                </a:cubicBezTo>
                <a:cubicBezTo>
                  <a:pt x="5328234" y="6223049"/>
                  <a:pt x="5328234" y="6223049"/>
                  <a:pt x="5328234" y="6223049"/>
                </a:cubicBezTo>
                <a:cubicBezTo>
                  <a:pt x="5328234" y="6213280"/>
                  <a:pt x="5318465" y="6213280"/>
                  <a:pt x="5318465" y="6203511"/>
                </a:cubicBezTo>
                <a:cubicBezTo>
                  <a:pt x="5318465" y="6203511"/>
                  <a:pt x="5308697" y="6183972"/>
                  <a:pt x="5298928" y="6174203"/>
                </a:cubicBezTo>
                <a:cubicBezTo>
                  <a:pt x="5259854" y="6096048"/>
                  <a:pt x="5269622" y="6096048"/>
                  <a:pt x="5259854" y="6105818"/>
                </a:cubicBezTo>
                <a:cubicBezTo>
                  <a:pt x="5259854" y="6105818"/>
                  <a:pt x="5279391" y="6135125"/>
                  <a:pt x="5269622" y="6125356"/>
                </a:cubicBezTo>
                <a:cubicBezTo>
                  <a:pt x="5259854" y="6115587"/>
                  <a:pt x="5250085" y="6096048"/>
                  <a:pt x="5250085" y="6086279"/>
                </a:cubicBezTo>
                <a:cubicBezTo>
                  <a:pt x="5250085" y="6086279"/>
                  <a:pt x="5240316" y="6076510"/>
                  <a:pt x="5240316" y="6066740"/>
                </a:cubicBezTo>
                <a:cubicBezTo>
                  <a:pt x="5240316" y="6047202"/>
                  <a:pt x="5240316" y="6037432"/>
                  <a:pt x="5230548" y="6037432"/>
                </a:cubicBezTo>
                <a:cubicBezTo>
                  <a:pt x="5230548" y="6027663"/>
                  <a:pt x="5220779" y="6027663"/>
                  <a:pt x="5220779" y="6017894"/>
                </a:cubicBezTo>
                <a:cubicBezTo>
                  <a:pt x="5220779" y="6017894"/>
                  <a:pt x="5220779" y="6008124"/>
                  <a:pt x="5211011" y="6008124"/>
                </a:cubicBezTo>
                <a:cubicBezTo>
                  <a:pt x="5211011" y="6008124"/>
                  <a:pt x="5191473" y="5969047"/>
                  <a:pt x="5191473" y="5959278"/>
                </a:cubicBezTo>
                <a:cubicBezTo>
                  <a:pt x="5181705" y="5949509"/>
                  <a:pt x="5181705" y="5939739"/>
                  <a:pt x="5171936" y="5939739"/>
                </a:cubicBezTo>
                <a:cubicBezTo>
                  <a:pt x="5171936" y="5939739"/>
                  <a:pt x="5162168" y="5939739"/>
                  <a:pt x="5162168" y="5929970"/>
                </a:cubicBezTo>
                <a:cubicBezTo>
                  <a:pt x="5162168" y="5929970"/>
                  <a:pt x="5162168" y="5920201"/>
                  <a:pt x="5152399" y="5920201"/>
                </a:cubicBezTo>
                <a:cubicBezTo>
                  <a:pt x="5152399" y="5910431"/>
                  <a:pt x="5152399" y="5910431"/>
                  <a:pt x="5142630" y="5920201"/>
                </a:cubicBezTo>
                <a:cubicBezTo>
                  <a:pt x="5142630" y="5920201"/>
                  <a:pt x="5142630" y="5920201"/>
                  <a:pt x="5132862" y="5910431"/>
                </a:cubicBezTo>
                <a:cubicBezTo>
                  <a:pt x="5132862" y="5900662"/>
                  <a:pt x="5123093" y="5900662"/>
                  <a:pt x="5132862" y="5890893"/>
                </a:cubicBezTo>
                <a:cubicBezTo>
                  <a:pt x="5132862" y="5881123"/>
                  <a:pt x="5123093" y="5881123"/>
                  <a:pt x="5113325" y="5851816"/>
                </a:cubicBezTo>
                <a:cubicBezTo>
                  <a:pt x="5103556" y="5842046"/>
                  <a:pt x="5103556" y="5832277"/>
                  <a:pt x="5093787" y="5832277"/>
                </a:cubicBezTo>
                <a:cubicBezTo>
                  <a:pt x="5093787" y="5822508"/>
                  <a:pt x="5084019" y="5812738"/>
                  <a:pt x="5084019" y="5812738"/>
                </a:cubicBezTo>
                <a:cubicBezTo>
                  <a:pt x="5074250" y="5812738"/>
                  <a:pt x="5074250" y="5812738"/>
                  <a:pt x="5074250" y="5802969"/>
                </a:cubicBezTo>
                <a:cubicBezTo>
                  <a:pt x="5064481" y="5793200"/>
                  <a:pt x="5064481" y="5783430"/>
                  <a:pt x="5064481" y="5783430"/>
                </a:cubicBezTo>
                <a:cubicBezTo>
                  <a:pt x="5064481" y="5763892"/>
                  <a:pt x="5035176" y="5734584"/>
                  <a:pt x="5025407" y="5734584"/>
                </a:cubicBezTo>
                <a:cubicBezTo>
                  <a:pt x="5025407" y="5734584"/>
                  <a:pt x="5025407" y="5734584"/>
                  <a:pt x="5015638" y="5734584"/>
                </a:cubicBezTo>
                <a:cubicBezTo>
                  <a:pt x="5015638" y="5734584"/>
                  <a:pt x="5015638" y="5754122"/>
                  <a:pt x="5015638" y="5763892"/>
                </a:cubicBezTo>
                <a:cubicBezTo>
                  <a:pt x="5025407" y="5763892"/>
                  <a:pt x="5025407" y="5763892"/>
                  <a:pt x="5025407" y="5773661"/>
                </a:cubicBezTo>
                <a:cubicBezTo>
                  <a:pt x="5025407" y="5773661"/>
                  <a:pt x="5025407" y="5783430"/>
                  <a:pt x="5025407" y="5783430"/>
                </a:cubicBezTo>
                <a:cubicBezTo>
                  <a:pt x="5035176" y="5793200"/>
                  <a:pt x="5035176" y="5793200"/>
                  <a:pt x="5035176" y="5802969"/>
                </a:cubicBezTo>
                <a:cubicBezTo>
                  <a:pt x="5035176" y="5802969"/>
                  <a:pt x="5044944" y="5812738"/>
                  <a:pt x="5044944" y="5812738"/>
                </a:cubicBezTo>
                <a:cubicBezTo>
                  <a:pt x="5044944" y="5812738"/>
                  <a:pt x="5044944" y="5822508"/>
                  <a:pt x="5054713" y="5832277"/>
                </a:cubicBezTo>
                <a:cubicBezTo>
                  <a:pt x="5054713" y="5842046"/>
                  <a:pt x="5074250" y="5871354"/>
                  <a:pt x="5084019" y="5890893"/>
                </a:cubicBezTo>
                <a:cubicBezTo>
                  <a:pt x="5084019" y="5890893"/>
                  <a:pt x="5093787" y="5900662"/>
                  <a:pt x="5093787" y="5910431"/>
                </a:cubicBezTo>
                <a:cubicBezTo>
                  <a:pt x="5103556" y="5929970"/>
                  <a:pt x="5113325" y="5929970"/>
                  <a:pt x="5113325" y="5920201"/>
                </a:cubicBezTo>
                <a:cubicBezTo>
                  <a:pt x="5103556" y="5910431"/>
                  <a:pt x="5113325" y="5900662"/>
                  <a:pt x="5113325" y="5910431"/>
                </a:cubicBezTo>
                <a:cubicBezTo>
                  <a:pt x="5113325" y="5910431"/>
                  <a:pt x="5113325" y="5920201"/>
                  <a:pt x="5123093" y="5920201"/>
                </a:cubicBezTo>
                <a:cubicBezTo>
                  <a:pt x="5123093" y="5939739"/>
                  <a:pt x="5132862" y="5969047"/>
                  <a:pt x="5162168" y="5998355"/>
                </a:cubicBezTo>
                <a:cubicBezTo>
                  <a:pt x="5167052" y="6013009"/>
                  <a:pt x="5171936" y="6025221"/>
                  <a:pt x="5175599" y="6034990"/>
                </a:cubicBezTo>
                <a:lnTo>
                  <a:pt x="5180322" y="6051994"/>
                </a:lnTo>
                <a:lnTo>
                  <a:pt x="5171936" y="6047202"/>
                </a:lnTo>
                <a:cubicBezTo>
                  <a:pt x="5171936" y="6037432"/>
                  <a:pt x="5162168" y="6027663"/>
                  <a:pt x="5162168" y="6017894"/>
                </a:cubicBezTo>
                <a:cubicBezTo>
                  <a:pt x="5152399" y="6008124"/>
                  <a:pt x="5152399" y="6008124"/>
                  <a:pt x="5142630" y="5998355"/>
                </a:cubicBezTo>
                <a:cubicBezTo>
                  <a:pt x="5142630" y="5998355"/>
                  <a:pt x="5142630" y="5998355"/>
                  <a:pt x="5142630" y="5988586"/>
                </a:cubicBezTo>
                <a:cubicBezTo>
                  <a:pt x="5142630" y="5988586"/>
                  <a:pt x="5132862" y="5978817"/>
                  <a:pt x="5132862" y="5969047"/>
                </a:cubicBezTo>
                <a:cubicBezTo>
                  <a:pt x="5123093" y="5969047"/>
                  <a:pt x="5123093" y="5959278"/>
                  <a:pt x="5113325" y="5949509"/>
                </a:cubicBezTo>
                <a:cubicBezTo>
                  <a:pt x="5113325" y="5949509"/>
                  <a:pt x="5113325" y="5959278"/>
                  <a:pt x="5113325" y="5959278"/>
                </a:cubicBezTo>
                <a:cubicBezTo>
                  <a:pt x="5113325" y="5969047"/>
                  <a:pt x="5123093" y="5969047"/>
                  <a:pt x="5123093" y="5969047"/>
                </a:cubicBezTo>
                <a:cubicBezTo>
                  <a:pt x="5123093" y="5969047"/>
                  <a:pt x="5123093" y="5978817"/>
                  <a:pt x="5132862" y="5988586"/>
                </a:cubicBezTo>
                <a:cubicBezTo>
                  <a:pt x="5132862" y="5998355"/>
                  <a:pt x="5132862" y="6008124"/>
                  <a:pt x="5142630" y="6008124"/>
                </a:cubicBezTo>
                <a:cubicBezTo>
                  <a:pt x="5142630" y="6017894"/>
                  <a:pt x="5142630" y="6017894"/>
                  <a:pt x="5142630" y="6027663"/>
                </a:cubicBezTo>
                <a:cubicBezTo>
                  <a:pt x="5142630" y="6027663"/>
                  <a:pt x="5142630" y="6037432"/>
                  <a:pt x="5152399" y="6047202"/>
                </a:cubicBezTo>
                <a:cubicBezTo>
                  <a:pt x="5152399" y="6047202"/>
                  <a:pt x="5152399" y="6047202"/>
                  <a:pt x="5162168" y="6056971"/>
                </a:cubicBezTo>
                <a:cubicBezTo>
                  <a:pt x="5162168" y="6066740"/>
                  <a:pt x="5171936" y="6066740"/>
                  <a:pt x="5171936" y="6076510"/>
                </a:cubicBezTo>
                <a:cubicBezTo>
                  <a:pt x="5171936" y="6076510"/>
                  <a:pt x="5181705" y="6086279"/>
                  <a:pt x="5181705" y="6086279"/>
                </a:cubicBezTo>
                <a:cubicBezTo>
                  <a:pt x="5191473" y="6105818"/>
                  <a:pt x="5211011" y="6144895"/>
                  <a:pt x="5220779" y="6164433"/>
                </a:cubicBezTo>
                <a:cubicBezTo>
                  <a:pt x="5240316" y="6183972"/>
                  <a:pt x="5240316" y="6193741"/>
                  <a:pt x="5240316" y="6203511"/>
                </a:cubicBezTo>
                <a:cubicBezTo>
                  <a:pt x="5240316" y="6203511"/>
                  <a:pt x="5240316" y="6213280"/>
                  <a:pt x="5240316" y="6213280"/>
                </a:cubicBezTo>
                <a:cubicBezTo>
                  <a:pt x="5250085" y="6213280"/>
                  <a:pt x="5250085" y="6213280"/>
                  <a:pt x="5250085" y="6223049"/>
                </a:cubicBezTo>
                <a:cubicBezTo>
                  <a:pt x="5250085" y="6232819"/>
                  <a:pt x="5259854" y="6242588"/>
                  <a:pt x="5259854" y="6252357"/>
                </a:cubicBezTo>
                <a:cubicBezTo>
                  <a:pt x="5269622" y="6271896"/>
                  <a:pt x="5269622" y="6271896"/>
                  <a:pt x="5269622" y="6281665"/>
                </a:cubicBezTo>
                <a:cubicBezTo>
                  <a:pt x="5269622" y="6281665"/>
                  <a:pt x="5269622" y="6281665"/>
                  <a:pt x="5269622" y="6291434"/>
                </a:cubicBezTo>
                <a:cubicBezTo>
                  <a:pt x="5269622" y="6291434"/>
                  <a:pt x="5279391" y="6301204"/>
                  <a:pt x="5279391" y="6310973"/>
                </a:cubicBezTo>
                <a:cubicBezTo>
                  <a:pt x="5279391" y="6320742"/>
                  <a:pt x="5289160" y="6330512"/>
                  <a:pt x="5289160" y="6330512"/>
                </a:cubicBezTo>
                <a:cubicBezTo>
                  <a:pt x="5289160" y="6330512"/>
                  <a:pt x="5289160" y="6340281"/>
                  <a:pt x="5298928" y="6350050"/>
                </a:cubicBezTo>
                <a:cubicBezTo>
                  <a:pt x="5298928" y="6359820"/>
                  <a:pt x="5298928" y="6359820"/>
                  <a:pt x="5308697" y="6369589"/>
                </a:cubicBezTo>
                <a:cubicBezTo>
                  <a:pt x="5308697" y="6369589"/>
                  <a:pt x="5308697" y="6379358"/>
                  <a:pt x="5318465" y="6389127"/>
                </a:cubicBezTo>
                <a:cubicBezTo>
                  <a:pt x="5318465" y="6389127"/>
                  <a:pt x="5328234" y="6418435"/>
                  <a:pt x="5338003" y="6437974"/>
                </a:cubicBezTo>
                <a:cubicBezTo>
                  <a:pt x="5357540" y="6477051"/>
                  <a:pt x="5377077" y="6525898"/>
                  <a:pt x="5377077" y="6525898"/>
                </a:cubicBezTo>
                <a:cubicBezTo>
                  <a:pt x="5367308" y="6525898"/>
                  <a:pt x="5377077" y="6545436"/>
                  <a:pt x="5386846" y="6555206"/>
                </a:cubicBezTo>
                <a:cubicBezTo>
                  <a:pt x="5386846" y="6574744"/>
                  <a:pt x="5396614" y="6584514"/>
                  <a:pt x="5396614" y="6594283"/>
                </a:cubicBezTo>
                <a:cubicBezTo>
                  <a:pt x="5401498" y="6599168"/>
                  <a:pt x="5403940" y="6604052"/>
                  <a:pt x="5405162" y="6607716"/>
                </a:cubicBezTo>
                <a:lnTo>
                  <a:pt x="5406383" y="6613821"/>
                </a:lnTo>
                <a:lnTo>
                  <a:pt x="5396614" y="6604052"/>
                </a:lnTo>
                <a:cubicBezTo>
                  <a:pt x="5396614" y="6604052"/>
                  <a:pt x="5396614" y="6594283"/>
                  <a:pt x="5386846" y="6574744"/>
                </a:cubicBezTo>
                <a:cubicBezTo>
                  <a:pt x="5386846" y="6564975"/>
                  <a:pt x="5377077" y="6555206"/>
                  <a:pt x="5377077" y="6545436"/>
                </a:cubicBezTo>
                <a:cubicBezTo>
                  <a:pt x="5367308" y="6545436"/>
                  <a:pt x="5367308" y="6525898"/>
                  <a:pt x="5357540" y="6516128"/>
                </a:cubicBezTo>
                <a:cubicBezTo>
                  <a:pt x="5357540" y="6506359"/>
                  <a:pt x="5347771" y="6496590"/>
                  <a:pt x="5347771" y="6496590"/>
                </a:cubicBezTo>
                <a:cubicBezTo>
                  <a:pt x="5347771" y="6496590"/>
                  <a:pt x="5347771" y="6486821"/>
                  <a:pt x="5347771" y="6486821"/>
                </a:cubicBezTo>
                <a:cubicBezTo>
                  <a:pt x="5338003" y="6477051"/>
                  <a:pt x="5338003" y="6477051"/>
                  <a:pt x="5338003" y="6486821"/>
                </a:cubicBezTo>
                <a:cubicBezTo>
                  <a:pt x="5338003" y="6486821"/>
                  <a:pt x="5338003" y="6486821"/>
                  <a:pt x="5338003" y="6496590"/>
                </a:cubicBezTo>
                <a:cubicBezTo>
                  <a:pt x="5328234" y="6496590"/>
                  <a:pt x="5328234" y="6486821"/>
                  <a:pt x="5328234" y="6486821"/>
                </a:cubicBezTo>
                <a:cubicBezTo>
                  <a:pt x="5328234" y="6477051"/>
                  <a:pt x="5328234" y="6477051"/>
                  <a:pt x="5318465" y="6477051"/>
                </a:cubicBezTo>
                <a:cubicBezTo>
                  <a:pt x="5308697" y="6457513"/>
                  <a:pt x="5259854" y="6359820"/>
                  <a:pt x="5250085" y="6350050"/>
                </a:cubicBezTo>
                <a:cubicBezTo>
                  <a:pt x="5250085" y="6340281"/>
                  <a:pt x="5220779" y="6271896"/>
                  <a:pt x="5211011" y="6252357"/>
                </a:cubicBezTo>
                <a:cubicBezTo>
                  <a:pt x="5201242" y="6232819"/>
                  <a:pt x="5191473" y="6223049"/>
                  <a:pt x="5191473" y="6213280"/>
                </a:cubicBezTo>
                <a:cubicBezTo>
                  <a:pt x="5181705" y="6213280"/>
                  <a:pt x="5181705" y="6213280"/>
                  <a:pt x="5181705" y="6223049"/>
                </a:cubicBezTo>
                <a:cubicBezTo>
                  <a:pt x="5181705" y="6223049"/>
                  <a:pt x="5181705" y="6223049"/>
                  <a:pt x="5171936" y="6223049"/>
                </a:cubicBezTo>
                <a:cubicBezTo>
                  <a:pt x="5171936" y="6223049"/>
                  <a:pt x="5162168" y="6213280"/>
                  <a:pt x="5162168" y="6213280"/>
                </a:cubicBezTo>
                <a:cubicBezTo>
                  <a:pt x="5171936" y="6213280"/>
                  <a:pt x="5171936" y="6203511"/>
                  <a:pt x="5171936" y="6193741"/>
                </a:cubicBezTo>
                <a:cubicBezTo>
                  <a:pt x="5171936" y="6183972"/>
                  <a:pt x="5152399" y="6135125"/>
                  <a:pt x="5152399" y="6135125"/>
                </a:cubicBezTo>
                <a:cubicBezTo>
                  <a:pt x="5152399" y="6135125"/>
                  <a:pt x="5142630" y="6135125"/>
                  <a:pt x="5142630" y="6125356"/>
                </a:cubicBezTo>
                <a:cubicBezTo>
                  <a:pt x="5132862" y="6115587"/>
                  <a:pt x="5132862" y="6105818"/>
                  <a:pt x="5123093" y="6096048"/>
                </a:cubicBezTo>
                <a:cubicBezTo>
                  <a:pt x="5123093" y="6096048"/>
                  <a:pt x="5123093" y="6086279"/>
                  <a:pt x="5123093" y="6076510"/>
                </a:cubicBezTo>
                <a:cubicBezTo>
                  <a:pt x="5123093" y="6076510"/>
                  <a:pt x="5123093" y="6066740"/>
                  <a:pt x="5123093" y="6066740"/>
                </a:cubicBezTo>
                <a:cubicBezTo>
                  <a:pt x="5113325" y="6066740"/>
                  <a:pt x="5113325" y="6056971"/>
                  <a:pt x="5113325" y="6047202"/>
                </a:cubicBezTo>
                <a:cubicBezTo>
                  <a:pt x="5113325" y="6047202"/>
                  <a:pt x="5103556" y="6037432"/>
                  <a:pt x="5103556" y="6037432"/>
                </a:cubicBezTo>
                <a:cubicBezTo>
                  <a:pt x="5103556" y="6027663"/>
                  <a:pt x="5093787" y="6008124"/>
                  <a:pt x="5093787" y="5998355"/>
                </a:cubicBezTo>
                <a:cubicBezTo>
                  <a:pt x="5093787" y="5998355"/>
                  <a:pt x="5084019" y="5988586"/>
                  <a:pt x="5074250" y="5978817"/>
                </a:cubicBezTo>
                <a:cubicBezTo>
                  <a:pt x="5074250" y="5978817"/>
                  <a:pt x="5064481" y="5969047"/>
                  <a:pt x="5064481" y="5969047"/>
                </a:cubicBezTo>
                <a:cubicBezTo>
                  <a:pt x="5064481" y="5969047"/>
                  <a:pt x="5074250" y="5969047"/>
                  <a:pt x="5074250" y="5969047"/>
                </a:cubicBezTo>
                <a:cubicBezTo>
                  <a:pt x="5074250" y="5969047"/>
                  <a:pt x="5074250" y="5959278"/>
                  <a:pt x="5074250" y="5959278"/>
                </a:cubicBezTo>
                <a:cubicBezTo>
                  <a:pt x="5084019" y="5969047"/>
                  <a:pt x="5084019" y="5978817"/>
                  <a:pt x="5084019" y="5978817"/>
                </a:cubicBezTo>
                <a:cubicBezTo>
                  <a:pt x="5084019" y="5988586"/>
                  <a:pt x="5084019" y="5988586"/>
                  <a:pt x="5093787" y="5988586"/>
                </a:cubicBezTo>
                <a:cubicBezTo>
                  <a:pt x="5093787" y="5988586"/>
                  <a:pt x="5103556" y="6017894"/>
                  <a:pt x="5113325" y="6027663"/>
                </a:cubicBezTo>
                <a:cubicBezTo>
                  <a:pt x="5123093" y="6037432"/>
                  <a:pt x="5123093" y="6047202"/>
                  <a:pt x="5123093" y="6047202"/>
                </a:cubicBezTo>
                <a:cubicBezTo>
                  <a:pt x="5132862" y="6056971"/>
                  <a:pt x="5132862" y="6056971"/>
                  <a:pt x="5132862" y="6056971"/>
                </a:cubicBezTo>
                <a:cubicBezTo>
                  <a:pt x="5132862" y="6047202"/>
                  <a:pt x="5132862" y="6047202"/>
                  <a:pt x="5132862" y="6037432"/>
                </a:cubicBezTo>
                <a:cubicBezTo>
                  <a:pt x="5132862" y="6037432"/>
                  <a:pt x="5132862" y="6027663"/>
                  <a:pt x="5123093" y="6017894"/>
                </a:cubicBezTo>
                <a:cubicBezTo>
                  <a:pt x="5123093" y="6008124"/>
                  <a:pt x="5123093" y="5998355"/>
                  <a:pt x="5113325" y="5998355"/>
                </a:cubicBezTo>
                <a:cubicBezTo>
                  <a:pt x="5113325" y="5998355"/>
                  <a:pt x="5113325" y="5988586"/>
                  <a:pt x="5113325" y="5988586"/>
                </a:cubicBezTo>
                <a:cubicBezTo>
                  <a:pt x="5113325" y="5978817"/>
                  <a:pt x="5103556" y="5969047"/>
                  <a:pt x="5103556" y="5949509"/>
                </a:cubicBezTo>
                <a:cubicBezTo>
                  <a:pt x="5093787" y="5939739"/>
                  <a:pt x="5093787" y="5929970"/>
                  <a:pt x="5093787" y="5929970"/>
                </a:cubicBezTo>
                <a:cubicBezTo>
                  <a:pt x="5093787" y="5929970"/>
                  <a:pt x="5084019" y="5920201"/>
                  <a:pt x="5074250" y="5910431"/>
                </a:cubicBezTo>
                <a:cubicBezTo>
                  <a:pt x="5074250" y="5890893"/>
                  <a:pt x="5064481" y="5890893"/>
                  <a:pt x="5064481" y="5890893"/>
                </a:cubicBezTo>
                <a:cubicBezTo>
                  <a:pt x="5054713" y="5890893"/>
                  <a:pt x="5054713" y="5890893"/>
                  <a:pt x="5044944" y="5890893"/>
                </a:cubicBezTo>
                <a:cubicBezTo>
                  <a:pt x="5044944" y="5900662"/>
                  <a:pt x="5044944" y="5900662"/>
                  <a:pt x="5035176" y="5881123"/>
                </a:cubicBezTo>
                <a:cubicBezTo>
                  <a:pt x="5025407" y="5881123"/>
                  <a:pt x="5025407" y="5871354"/>
                  <a:pt x="5025407" y="5871354"/>
                </a:cubicBezTo>
                <a:cubicBezTo>
                  <a:pt x="5015638" y="5871354"/>
                  <a:pt x="5015638" y="5861585"/>
                  <a:pt x="4996101" y="5842046"/>
                </a:cubicBezTo>
                <a:cubicBezTo>
                  <a:pt x="4986333" y="5812738"/>
                  <a:pt x="4986333" y="5812738"/>
                  <a:pt x="4986333" y="5822508"/>
                </a:cubicBezTo>
                <a:cubicBezTo>
                  <a:pt x="4986333" y="5822508"/>
                  <a:pt x="4986333" y="5822508"/>
                  <a:pt x="4986333" y="5832277"/>
                </a:cubicBezTo>
                <a:cubicBezTo>
                  <a:pt x="4976564" y="5832277"/>
                  <a:pt x="4966795" y="5842046"/>
                  <a:pt x="4966795" y="5851816"/>
                </a:cubicBezTo>
                <a:cubicBezTo>
                  <a:pt x="4966795" y="5842046"/>
                  <a:pt x="4947258" y="5822508"/>
                  <a:pt x="4947258" y="5822508"/>
                </a:cubicBezTo>
                <a:cubicBezTo>
                  <a:pt x="4947258" y="5832277"/>
                  <a:pt x="4947258" y="5832277"/>
                  <a:pt x="4957027" y="5842046"/>
                </a:cubicBezTo>
                <a:cubicBezTo>
                  <a:pt x="4957027" y="5851816"/>
                  <a:pt x="4966795" y="5861585"/>
                  <a:pt x="4976564" y="5890893"/>
                </a:cubicBezTo>
                <a:cubicBezTo>
                  <a:pt x="4976564" y="5900662"/>
                  <a:pt x="4986333" y="5910431"/>
                  <a:pt x="4996101" y="5920201"/>
                </a:cubicBezTo>
                <a:cubicBezTo>
                  <a:pt x="5005870" y="5929970"/>
                  <a:pt x="5005870" y="5939739"/>
                  <a:pt x="5015638" y="5959278"/>
                </a:cubicBezTo>
                <a:cubicBezTo>
                  <a:pt x="5015638" y="5959278"/>
                  <a:pt x="5015638" y="5969047"/>
                  <a:pt x="5025407" y="5978817"/>
                </a:cubicBezTo>
                <a:cubicBezTo>
                  <a:pt x="5035176" y="5988586"/>
                  <a:pt x="5035176" y="5998355"/>
                  <a:pt x="5035176" y="6008124"/>
                </a:cubicBezTo>
                <a:cubicBezTo>
                  <a:pt x="5035176" y="6008124"/>
                  <a:pt x="5044944" y="6027663"/>
                  <a:pt x="5044944" y="6037432"/>
                </a:cubicBezTo>
                <a:cubicBezTo>
                  <a:pt x="5064481" y="6066740"/>
                  <a:pt x="5064481" y="6076510"/>
                  <a:pt x="5064481" y="6076510"/>
                </a:cubicBezTo>
                <a:cubicBezTo>
                  <a:pt x="5064481" y="6076510"/>
                  <a:pt x="5035176" y="6027663"/>
                  <a:pt x="5035176" y="6017894"/>
                </a:cubicBezTo>
                <a:cubicBezTo>
                  <a:pt x="5035176" y="6017894"/>
                  <a:pt x="5035176" y="6017894"/>
                  <a:pt x="5025407" y="6008124"/>
                </a:cubicBezTo>
                <a:cubicBezTo>
                  <a:pt x="5025407" y="6008124"/>
                  <a:pt x="5025407" y="6008124"/>
                  <a:pt x="5025407" y="5998355"/>
                </a:cubicBezTo>
                <a:cubicBezTo>
                  <a:pt x="5025407" y="5998355"/>
                  <a:pt x="5025407" y="5988586"/>
                  <a:pt x="5015638" y="5988586"/>
                </a:cubicBezTo>
                <a:cubicBezTo>
                  <a:pt x="5015638" y="5978817"/>
                  <a:pt x="5005870" y="5959278"/>
                  <a:pt x="4996101" y="5949509"/>
                </a:cubicBezTo>
                <a:cubicBezTo>
                  <a:pt x="4996101" y="5939739"/>
                  <a:pt x="4986333" y="5920201"/>
                  <a:pt x="4976564" y="5910431"/>
                </a:cubicBezTo>
                <a:cubicBezTo>
                  <a:pt x="4976564" y="5900662"/>
                  <a:pt x="4966795" y="5890893"/>
                  <a:pt x="4966795" y="5881123"/>
                </a:cubicBezTo>
                <a:cubicBezTo>
                  <a:pt x="4947258" y="5861585"/>
                  <a:pt x="4937490" y="5842046"/>
                  <a:pt x="4927721" y="5832277"/>
                </a:cubicBezTo>
                <a:cubicBezTo>
                  <a:pt x="4917952" y="5822508"/>
                  <a:pt x="4908184" y="5822508"/>
                  <a:pt x="4908184" y="5832277"/>
                </a:cubicBezTo>
                <a:cubicBezTo>
                  <a:pt x="4908184" y="5832277"/>
                  <a:pt x="4937490" y="5881123"/>
                  <a:pt x="4966795" y="5929970"/>
                </a:cubicBezTo>
                <a:cubicBezTo>
                  <a:pt x="4976564" y="5939739"/>
                  <a:pt x="4976564" y="5949509"/>
                  <a:pt x="4976564" y="5949509"/>
                </a:cubicBezTo>
                <a:cubicBezTo>
                  <a:pt x="4966795" y="5949509"/>
                  <a:pt x="4947258" y="5920201"/>
                  <a:pt x="4947258" y="5910431"/>
                </a:cubicBezTo>
                <a:cubicBezTo>
                  <a:pt x="4947258" y="5910431"/>
                  <a:pt x="4927721" y="5881123"/>
                  <a:pt x="4917952" y="5871354"/>
                </a:cubicBezTo>
                <a:cubicBezTo>
                  <a:pt x="4908184" y="5851816"/>
                  <a:pt x="4908184" y="5842046"/>
                  <a:pt x="4898415" y="5842046"/>
                </a:cubicBezTo>
                <a:cubicBezTo>
                  <a:pt x="4898415" y="5832277"/>
                  <a:pt x="4898415" y="5832277"/>
                  <a:pt x="4898415" y="5832277"/>
                </a:cubicBezTo>
                <a:cubicBezTo>
                  <a:pt x="4898415" y="5832277"/>
                  <a:pt x="4888646" y="5822508"/>
                  <a:pt x="4878878" y="5812738"/>
                </a:cubicBezTo>
                <a:cubicBezTo>
                  <a:pt x="4869109" y="5793200"/>
                  <a:pt x="4859341" y="5783430"/>
                  <a:pt x="4859341" y="5773661"/>
                </a:cubicBezTo>
                <a:cubicBezTo>
                  <a:pt x="4849572" y="5763892"/>
                  <a:pt x="4849572" y="5744353"/>
                  <a:pt x="4849572" y="5744353"/>
                </a:cubicBezTo>
                <a:cubicBezTo>
                  <a:pt x="4839803" y="5744353"/>
                  <a:pt x="4839803" y="5734584"/>
                  <a:pt x="4830035" y="5724815"/>
                </a:cubicBezTo>
                <a:cubicBezTo>
                  <a:pt x="4830035" y="5715045"/>
                  <a:pt x="4820266" y="5705276"/>
                  <a:pt x="4820266" y="5705276"/>
                </a:cubicBezTo>
                <a:cubicBezTo>
                  <a:pt x="4800729" y="5695507"/>
                  <a:pt x="4790960" y="5695507"/>
                  <a:pt x="4790960" y="5695507"/>
                </a:cubicBezTo>
                <a:cubicBezTo>
                  <a:pt x="4790960" y="5705276"/>
                  <a:pt x="4800729" y="5724815"/>
                  <a:pt x="4839803" y="5802969"/>
                </a:cubicBezTo>
                <a:cubicBezTo>
                  <a:pt x="4859341" y="5832277"/>
                  <a:pt x="4869109" y="5842046"/>
                  <a:pt x="4859341" y="5832277"/>
                </a:cubicBezTo>
                <a:cubicBezTo>
                  <a:pt x="4849572" y="5822508"/>
                  <a:pt x="4849572" y="5822508"/>
                  <a:pt x="4849572" y="5832277"/>
                </a:cubicBezTo>
                <a:cubicBezTo>
                  <a:pt x="4839803" y="5832277"/>
                  <a:pt x="4849572" y="5832277"/>
                  <a:pt x="4849572" y="5842046"/>
                </a:cubicBezTo>
                <a:cubicBezTo>
                  <a:pt x="4859341" y="5851816"/>
                  <a:pt x="4859341" y="5861585"/>
                  <a:pt x="4859341" y="5861585"/>
                </a:cubicBezTo>
                <a:cubicBezTo>
                  <a:pt x="4859341" y="5861585"/>
                  <a:pt x="4869109" y="5871354"/>
                  <a:pt x="4869109" y="5881123"/>
                </a:cubicBezTo>
                <a:cubicBezTo>
                  <a:pt x="4869109" y="5890893"/>
                  <a:pt x="4878878" y="5900662"/>
                  <a:pt x="4878878" y="5900662"/>
                </a:cubicBezTo>
                <a:cubicBezTo>
                  <a:pt x="4878878" y="5910431"/>
                  <a:pt x="4878878" y="5910431"/>
                  <a:pt x="4888646" y="5920201"/>
                </a:cubicBezTo>
                <a:cubicBezTo>
                  <a:pt x="4888646" y="5929970"/>
                  <a:pt x="4898415" y="5939739"/>
                  <a:pt x="4898415" y="5949509"/>
                </a:cubicBezTo>
                <a:cubicBezTo>
                  <a:pt x="4888646" y="5939739"/>
                  <a:pt x="4878878" y="5920201"/>
                  <a:pt x="4878878" y="5920201"/>
                </a:cubicBezTo>
                <a:cubicBezTo>
                  <a:pt x="4869109" y="5910431"/>
                  <a:pt x="4869109" y="5900662"/>
                  <a:pt x="4859341" y="5890893"/>
                </a:cubicBezTo>
                <a:cubicBezTo>
                  <a:pt x="4859341" y="5881123"/>
                  <a:pt x="4849572" y="5871354"/>
                  <a:pt x="4849572" y="5871354"/>
                </a:cubicBezTo>
                <a:cubicBezTo>
                  <a:pt x="4839803" y="5861585"/>
                  <a:pt x="4839803" y="5861585"/>
                  <a:pt x="4839803" y="5851816"/>
                </a:cubicBezTo>
                <a:cubicBezTo>
                  <a:pt x="4830035" y="5842046"/>
                  <a:pt x="4830035" y="5842046"/>
                  <a:pt x="4830035" y="5842046"/>
                </a:cubicBezTo>
                <a:cubicBezTo>
                  <a:pt x="4820266" y="5842046"/>
                  <a:pt x="4820266" y="5842046"/>
                  <a:pt x="4800729" y="5822508"/>
                </a:cubicBezTo>
                <a:cubicBezTo>
                  <a:pt x="4800729" y="5812738"/>
                  <a:pt x="4781192" y="5793200"/>
                  <a:pt x="4781192" y="5783430"/>
                </a:cubicBezTo>
                <a:cubicBezTo>
                  <a:pt x="4761655" y="5763892"/>
                  <a:pt x="4732349" y="5734584"/>
                  <a:pt x="4732349" y="5715045"/>
                </a:cubicBezTo>
                <a:cubicBezTo>
                  <a:pt x="4722580" y="5715045"/>
                  <a:pt x="4722580" y="5705276"/>
                  <a:pt x="4722580" y="5705276"/>
                </a:cubicBezTo>
                <a:cubicBezTo>
                  <a:pt x="4722580" y="5705276"/>
                  <a:pt x="4722580" y="5715045"/>
                  <a:pt x="4722580" y="5724815"/>
                </a:cubicBezTo>
                <a:cubicBezTo>
                  <a:pt x="4722580" y="5724815"/>
                  <a:pt x="4722580" y="5734584"/>
                  <a:pt x="4722580" y="5744353"/>
                </a:cubicBezTo>
                <a:cubicBezTo>
                  <a:pt x="4722580" y="5744353"/>
                  <a:pt x="4712811" y="5734584"/>
                  <a:pt x="4712811" y="5724815"/>
                </a:cubicBezTo>
                <a:cubicBezTo>
                  <a:pt x="4703043" y="5724815"/>
                  <a:pt x="4703043" y="5715045"/>
                  <a:pt x="4703043" y="5724815"/>
                </a:cubicBezTo>
                <a:cubicBezTo>
                  <a:pt x="4703043" y="5724815"/>
                  <a:pt x="4703043" y="5724815"/>
                  <a:pt x="4703043" y="5734584"/>
                </a:cubicBezTo>
                <a:cubicBezTo>
                  <a:pt x="4712811" y="5744353"/>
                  <a:pt x="4712811" y="5744353"/>
                  <a:pt x="4722580" y="5754122"/>
                </a:cubicBezTo>
                <a:cubicBezTo>
                  <a:pt x="4732349" y="5754122"/>
                  <a:pt x="4732349" y="5754122"/>
                  <a:pt x="4732349" y="5763892"/>
                </a:cubicBezTo>
                <a:cubicBezTo>
                  <a:pt x="4732349" y="5763892"/>
                  <a:pt x="4722580" y="5763892"/>
                  <a:pt x="4722580" y="5763892"/>
                </a:cubicBezTo>
                <a:cubicBezTo>
                  <a:pt x="4722580" y="5763892"/>
                  <a:pt x="4722580" y="5773661"/>
                  <a:pt x="4722580" y="5783430"/>
                </a:cubicBezTo>
                <a:cubicBezTo>
                  <a:pt x="4732349" y="5793200"/>
                  <a:pt x="4732349" y="5793200"/>
                  <a:pt x="4732349" y="5802969"/>
                </a:cubicBezTo>
                <a:cubicBezTo>
                  <a:pt x="4732349" y="5822508"/>
                  <a:pt x="4742117" y="5832277"/>
                  <a:pt x="4751886" y="5842046"/>
                </a:cubicBezTo>
                <a:cubicBezTo>
                  <a:pt x="4751886" y="5842046"/>
                  <a:pt x="4761655" y="5851816"/>
                  <a:pt x="4761655" y="5861585"/>
                </a:cubicBezTo>
                <a:cubicBezTo>
                  <a:pt x="4761655" y="5861585"/>
                  <a:pt x="4771423" y="5871354"/>
                  <a:pt x="4771423" y="5871354"/>
                </a:cubicBezTo>
                <a:cubicBezTo>
                  <a:pt x="4781192" y="5881123"/>
                  <a:pt x="4790960" y="5881123"/>
                  <a:pt x="4781192" y="5890893"/>
                </a:cubicBezTo>
                <a:cubicBezTo>
                  <a:pt x="4781192" y="5890893"/>
                  <a:pt x="4781192" y="5890893"/>
                  <a:pt x="4781192" y="5900662"/>
                </a:cubicBezTo>
                <a:cubicBezTo>
                  <a:pt x="4781192" y="5900662"/>
                  <a:pt x="4781192" y="5910431"/>
                  <a:pt x="4781192" y="5910431"/>
                </a:cubicBezTo>
                <a:cubicBezTo>
                  <a:pt x="4771423" y="5910431"/>
                  <a:pt x="4771423" y="5910431"/>
                  <a:pt x="4771423" y="5920201"/>
                </a:cubicBezTo>
                <a:cubicBezTo>
                  <a:pt x="4771423" y="5920201"/>
                  <a:pt x="4771423" y="5920201"/>
                  <a:pt x="4761655" y="5929970"/>
                </a:cubicBezTo>
                <a:cubicBezTo>
                  <a:pt x="4761655" y="5929970"/>
                  <a:pt x="4751886" y="5910431"/>
                  <a:pt x="4742117" y="5890893"/>
                </a:cubicBezTo>
                <a:cubicBezTo>
                  <a:pt x="4742117" y="5871354"/>
                  <a:pt x="4742117" y="5851816"/>
                  <a:pt x="4722580" y="5842046"/>
                </a:cubicBezTo>
                <a:cubicBezTo>
                  <a:pt x="4712811" y="5832277"/>
                  <a:pt x="4703043" y="5812738"/>
                  <a:pt x="4703043" y="5793200"/>
                </a:cubicBezTo>
                <a:cubicBezTo>
                  <a:pt x="4693274" y="5783430"/>
                  <a:pt x="4693274" y="5773661"/>
                  <a:pt x="4683506" y="5773661"/>
                </a:cubicBezTo>
                <a:cubicBezTo>
                  <a:pt x="4683506" y="5773661"/>
                  <a:pt x="4673737" y="5754122"/>
                  <a:pt x="4663968" y="5744353"/>
                </a:cubicBezTo>
                <a:cubicBezTo>
                  <a:pt x="4663968" y="5734584"/>
                  <a:pt x="4654200" y="5724815"/>
                  <a:pt x="4644431" y="5715045"/>
                </a:cubicBezTo>
                <a:cubicBezTo>
                  <a:pt x="4644431" y="5715045"/>
                  <a:pt x="4634663" y="5705276"/>
                  <a:pt x="4624894" y="5695507"/>
                </a:cubicBezTo>
                <a:cubicBezTo>
                  <a:pt x="4615125" y="5675968"/>
                  <a:pt x="4605357" y="5666199"/>
                  <a:pt x="4576051" y="5636891"/>
                </a:cubicBezTo>
                <a:cubicBezTo>
                  <a:pt x="4576051" y="5627121"/>
                  <a:pt x="4566282" y="5607583"/>
                  <a:pt x="4556514" y="5607583"/>
                </a:cubicBezTo>
                <a:cubicBezTo>
                  <a:pt x="4556514" y="5597814"/>
                  <a:pt x="4556514" y="5597814"/>
                  <a:pt x="4546745" y="5588044"/>
                </a:cubicBezTo>
                <a:cubicBezTo>
                  <a:pt x="4536976" y="5588044"/>
                  <a:pt x="4536976" y="5578275"/>
                  <a:pt x="4527208" y="5568506"/>
                </a:cubicBezTo>
                <a:cubicBezTo>
                  <a:pt x="4517439" y="5558736"/>
                  <a:pt x="4517439" y="5548967"/>
                  <a:pt x="4507671" y="5539198"/>
                </a:cubicBezTo>
                <a:cubicBezTo>
                  <a:pt x="4507671" y="5529428"/>
                  <a:pt x="4497902" y="5519659"/>
                  <a:pt x="4497902" y="5519659"/>
                </a:cubicBezTo>
                <a:cubicBezTo>
                  <a:pt x="4497902" y="5509890"/>
                  <a:pt x="4488133" y="5509890"/>
                  <a:pt x="4488133" y="5500120"/>
                </a:cubicBezTo>
                <a:cubicBezTo>
                  <a:pt x="4478365" y="5500120"/>
                  <a:pt x="4478365" y="5500120"/>
                  <a:pt x="4478365" y="5490351"/>
                </a:cubicBezTo>
                <a:cubicBezTo>
                  <a:pt x="4478365" y="5480582"/>
                  <a:pt x="4468596" y="5461043"/>
                  <a:pt x="4458828" y="5451274"/>
                </a:cubicBezTo>
                <a:cubicBezTo>
                  <a:pt x="4449059" y="5441505"/>
                  <a:pt x="4439290" y="5431735"/>
                  <a:pt x="4419753" y="5402427"/>
                </a:cubicBezTo>
                <a:cubicBezTo>
                  <a:pt x="4409985" y="5392658"/>
                  <a:pt x="4409985" y="5382889"/>
                  <a:pt x="4409985" y="5382889"/>
                </a:cubicBezTo>
                <a:cubicBezTo>
                  <a:pt x="4409985" y="5382889"/>
                  <a:pt x="4419753" y="5382889"/>
                  <a:pt x="4419753" y="5382889"/>
                </a:cubicBezTo>
                <a:cubicBezTo>
                  <a:pt x="4419753" y="5382889"/>
                  <a:pt x="4429522" y="5382889"/>
                  <a:pt x="4429522" y="5392658"/>
                </a:cubicBezTo>
                <a:cubicBezTo>
                  <a:pt x="4434406" y="5397543"/>
                  <a:pt x="4444174" y="5407312"/>
                  <a:pt x="4451501" y="5415860"/>
                </a:cubicBezTo>
                <a:lnTo>
                  <a:pt x="4457930" y="5424551"/>
                </a:lnTo>
                <a:lnTo>
                  <a:pt x="4458828" y="5431735"/>
                </a:lnTo>
                <a:cubicBezTo>
                  <a:pt x="4461270" y="5431735"/>
                  <a:pt x="4461270" y="5429903"/>
                  <a:pt x="4459743" y="5427003"/>
                </a:cubicBezTo>
                <a:lnTo>
                  <a:pt x="4457930" y="5424551"/>
                </a:lnTo>
                <a:lnTo>
                  <a:pt x="4457606" y="5421966"/>
                </a:lnTo>
                <a:cubicBezTo>
                  <a:pt x="4456385" y="5419524"/>
                  <a:pt x="4453943" y="5417082"/>
                  <a:pt x="4449059" y="5412197"/>
                </a:cubicBezTo>
                <a:cubicBezTo>
                  <a:pt x="4449059" y="5402427"/>
                  <a:pt x="4429522" y="5363350"/>
                  <a:pt x="4429522" y="5363350"/>
                </a:cubicBezTo>
                <a:cubicBezTo>
                  <a:pt x="4429522" y="5363350"/>
                  <a:pt x="4429522" y="5363350"/>
                  <a:pt x="4419753" y="5353581"/>
                </a:cubicBezTo>
                <a:cubicBezTo>
                  <a:pt x="4419753" y="5353581"/>
                  <a:pt x="4419753" y="5353581"/>
                  <a:pt x="4409985" y="5343812"/>
                </a:cubicBezTo>
                <a:cubicBezTo>
                  <a:pt x="4400216" y="5324273"/>
                  <a:pt x="4400216" y="5324273"/>
                  <a:pt x="4380679" y="5304734"/>
                </a:cubicBezTo>
                <a:cubicBezTo>
                  <a:pt x="4380679" y="5294965"/>
                  <a:pt x="4370910" y="5285196"/>
                  <a:pt x="4361141" y="5275426"/>
                </a:cubicBezTo>
                <a:cubicBezTo>
                  <a:pt x="4361141" y="5275426"/>
                  <a:pt x="4361141" y="5275426"/>
                  <a:pt x="4351373" y="5275426"/>
                </a:cubicBezTo>
                <a:cubicBezTo>
                  <a:pt x="4341604" y="5275426"/>
                  <a:pt x="4331836" y="5275426"/>
                  <a:pt x="4331836" y="5285196"/>
                </a:cubicBezTo>
                <a:cubicBezTo>
                  <a:pt x="4331836" y="5294965"/>
                  <a:pt x="4312298" y="5294965"/>
                  <a:pt x="4312298" y="5294965"/>
                </a:cubicBezTo>
                <a:cubicBezTo>
                  <a:pt x="4312298" y="5294965"/>
                  <a:pt x="4312298" y="5285196"/>
                  <a:pt x="4312298" y="5285196"/>
                </a:cubicBezTo>
                <a:cubicBezTo>
                  <a:pt x="4312298" y="5275426"/>
                  <a:pt x="4302530" y="5255888"/>
                  <a:pt x="4292761" y="5246118"/>
                </a:cubicBezTo>
                <a:cubicBezTo>
                  <a:pt x="4292761" y="5236349"/>
                  <a:pt x="4282993" y="5236349"/>
                  <a:pt x="4273224" y="5236349"/>
                </a:cubicBezTo>
                <a:cubicBezTo>
                  <a:pt x="4273224" y="5236349"/>
                  <a:pt x="4273224" y="5246118"/>
                  <a:pt x="4273224" y="5246118"/>
                </a:cubicBezTo>
                <a:cubicBezTo>
                  <a:pt x="4282993" y="5255888"/>
                  <a:pt x="4282993" y="5265657"/>
                  <a:pt x="4273224" y="5265657"/>
                </a:cubicBezTo>
                <a:cubicBezTo>
                  <a:pt x="4273224" y="5265657"/>
                  <a:pt x="4273224" y="5265657"/>
                  <a:pt x="4273224" y="5255888"/>
                </a:cubicBezTo>
                <a:cubicBezTo>
                  <a:pt x="4263455" y="5246118"/>
                  <a:pt x="4263455" y="5255888"/>
                  <a:pt x="4263455" y="5255888"/>
                </a:cubicBezTo>
                <a:cubicBezTo>
                  <a:pt x="4263455" y="5265657"/>
                  <a:pt x="4263455" y="5265657"/>
                  <a:pt x="4253687" y="5265657"/>
                </a:cubicBezTo>
                <a:cubicBezTo>
                  <a:pt x="4253687" y="5265657"/>
                  <a:pt x="4243918" y="5265657"/>
                  <a:pt x="4243918" y="5265657"/>
                </a:cubicBezTo>
                <a:cubicBezTo>
                  <a:pt x="4243918" y="5255888"/>
                  <a:pt x="4243918" y="5236349"/>
                  <a:pt x="4253687" y="5236349"/>
                </a:cubicBezTo>
                <a:cubicBezTo>
                  <a:pt x="4253687" y="5236349"/>
                  <a:pt x="4263455" y="5216811"/>
                  <a:pt x="4263455" y="5207041"/>
                </a:cubicBezTo>
                <a:cubicBezTo>
                  <a:pt x="4263455" y="5197272"/>
                  <a:pt x="4263455" y="5197272"/>
                  <a:pt x="4253687" y="5187503"/>
                </a:cubicBezTo>
                <a:cubicBezTo>
                  <a:pt x="4243918" y="5167964"/>
                  <a:pt x="4224381" y="5148425"/>
                  <a:pt x="4195075" y="5119117"/>
                </a:cubicBezTo>
                <a:cubicBezTo>
                  <a:pt x="4175538" y="5089810"/>
                  <a:pt x="4156001" y="5070271"/>
                  <a:pt x="4156001" y="5070271"/>
                </a:cubicBezTo>
                <a:cubicBezTo>
                  <a:pt x="4156001" y="5070271"/>
                  <a:pt x="4126695" y="5040963"/>
                  <a:pt x="4126695" y="5040963"/>
                </a:cubicBezTo>
                <a:cubicBezTo>
                  <a:pt x="4126695" y="5040963"/>
                  <a:pt x="4126695" y="5050732"/>
                  <a:pt x="4126695" y="5050732"/>
                </a:cubicBezTo>
                <a:cubicBezTo>
                  <a:pt x="4126695" y="5060502"/>
                  <a:pt x="4126695" y="5060502"/>
                  <a:pt x="4116926" y="5060502"/>
                </a:cubicBezTo>
                <a:cubicBezTo>
                  <a:pt x="4116926" y="5060502"/>
                  <a:pt x="4116926" y="5060502"/>
                  <a:pt x="4116926" y="5070271"/>
                </a:cubicBezTo>
                <a:cubicBezTo>
                  <a:pt x="4116926" y="5080040"/>
                  <a:pt x="4126695" y="5089810"/>
                  <a:pt x="4136463" y="5099579"/>
                </a:cubicBezTo>
                <a:cubicBezTo>
                  <a:pt x="4146232" y="5109348"/>
                  <a:pt x="4156001" y="5119117"/>
                  <a:pt x="4156001" y="5119117"/>
                </a:cubicBezTo>
                <a:cubicBezTo>
                  <a:pt x="4156001" y="5128887"/>
                  <a:pt x="4156001" y="5128887"/>
                  <a:pt x="4156001" y="5128887"/>
                </a:cubicBezTo>
                <a:cubicBezTo>
                  <a:pt x="4165769" y="5138656"/>
                  <a:pt x="4146232" y="5128887"/>
                  <a:pt x="4136463" y="5119117"/>
                </a:cubicBezTo>
                <a:cubicBezTo>
                  <a:pt x="4136463" y="5119117"/>
                  <a:pt x="4126695" y="5119117"/>
                  <a:pt x="4126695" y="5119117"/>
                </a:cubicBezTo>
                <a:cubicBezTo>
                  <a:pt x="4126695" y="5128887"/>
                  <a:pt x="4126695" y="5119117"/>
                  <a:pt x="4116926" y="5099579"/>
                </a:cubicBezTo>
                <a:cubicBezTo>
                  <a:pt x="4107157" y="5089810"/>
                  <a:pt x="4097389" y="5080040"/>
                  <a:pt x="4087620" y="5070271"/>
                </a:cubicBezTo>
                <a:cubicBezTo>
                  <a:pt x="4077852" y="5060502"/>
                  <a:pt x="4068083" y="5040963"/>
                  <a:pt x="4068083" y="5040963"/>
                </a:cubicBezTo>
                <a:cubicBezTo>
                  <a:pt x="4068083" y="5031194"/>
                  <a:pt x="4058314" y="5031194"/>
                  <a:pt x="4058314" y="5021424"/>
                </a:cubicBezTo>
                <a:cubicBezTo>
                  <a:pt x="4048546" y="5021424"/>
                  <a:pt x="4038777" y="5011655"/>
                  <a:pt x="4038777" y="5001886"/>
                </a:cubicBezTo>
                <a:cubicBezTo>
                  <a:pt x="4009471" y="4972578"/>
                  <a:pt x="3980166" y="4933501"/>
                  <a:pt x="3980166" y="4943270"/>
                </a:cubicBezTo>
                <a:cubicBezTo>
                  <a:pt x="3980166" y="4943270"/>
                  <a:pt x="3989934" y="4953039"/>
                  <a:pt x="3999703" y="4962809"/>
                </a:cubicBezTo>
                <a:cubicBezTo>
                  <a:pt x="4009471" y="4972578"/>
                  <a:pt x="4019240" y="4992116"/>
                  <a:pt x="4019240" y="5001886"/>
                </a:cubicBezTo>
                <a:cubicBezTo>
                  <a:pt x="4029009" y="5011655"/>
                  <a:pt x="4038777" y="5021424"/>
                  <a:pt x="4058314" y="5050732"/>
                </a:cubicBezTo>
                <a:cubicBezTo>
                  <a:pt x="4077852" y="5060502"/>
                  <a:pt x="4077852" y="5070271"/>
                  <a:pt x="4087620" y="5089810"/>
                </a:cubicBezTo>
                <a:cubicBezTo>
                  <a:pt x="4087620" y="5089810"/>
                  <a:pt x="4097389" y="5099579"/>
                  <a:pt x="4107157" y="5109348"/>
                </a:cubicBezTo>
                <a:cubicBezTo>
                  <a:pt x="4126695" y="5128887"/>
                  <a:pt x="4136463" y="5148425"/>
                  <a:pt x="4156001" y="5177733"/>
                </a:cubicBezTo>
                <a:cubicBezTo>
                  <a:pt x="4165769" y="5187503"/>
                  <a:pt x="4165769" y="5187503"/>
                  <a:pt x="4175538" y="5197272"/>
                </a:cubicBezTo>
                <a:cubicBezTo>
                  <a:pt x="4185306" y="5207041"/>
                  <a:pt x="4185306" y="5207041"/>
                  <a:pt x="4175538" y="5207041"/>
                </a:cubicBezTo>
                <a:cubicBezTo>
                  <a:pt x="4175538" y="5216811"/>
                  <a:pt x="4185306" y="5226580"/>
                  <a:pt x="4185306" y="5216811"/>
                </a:cubicBezTo>
                <a:cubicBezTo>
                  <a:pt x="4195075" y="5216811"/>
                  <a:pt x="4195075" y="5216811"/>
                  <a:pt x="4195075" y="5226580"/>
                </a:cubicBezTo>
                <a:cubicBezTo>
                  <a:pt x="4204844" y="5236349"/>
                  <a:pt x="4204844" y="5236349"/>
                  <a:pt x="4204844" y="5236349"/>
                </a:cubicBezTo>
                <a:cubicBezTo>
                  <a:pt x="4195075" y="5236349"/>
                  <a:pt x="4195075" y="5236349"/>
                  <a:pt x="4195075" y="5236349"/>
                </a:cubicBezTo>
                <a:cubicBezTo>
                  <a:pt x="4195075" y="5246118"/>
                  <a:pt x="4195075" y="5246118"/>
                  <a:pt x="4195075" y="5246118"/>
                </a:cubicBezTo>
                <a:cubicBezTo>
                  <a:pt x="4195075" y="5246118"/>
                  <a:pt x="4195075" y="5255888"/>
                  <a:pt x="4204844" y="5265657"/>
                </a:cubicBezTo>
                <a:cubicBezTo>
                  <a:pt x="4214612" y="5275426"/>
                  <a:pt x="4224381" y="5285196"/>
                  <a:pt x="4224381" y="5285196"/>
                </a:cubicBezTo>
                <a:cubicBezTo>
                  <a:pt x="4214612" y="5285196"/>
                  <a:pt x="4224381" y="5294965"/>
                  <a:pt x="4224381" y="5304734"/>
                </a:cubicBezTo>
                <a:cubicBezTo>
                  <a:pt x="4234150" y="5304734"/>
                  <a:pt x="4243918" y="5314504"/>
                  <a:pt x="4243918" y="5324273"/>
                </a:cubicBezTo>
                <a:cubicBezTo>
                  <a:pt x="4243918" y="5324273"/>
                  <a:pt x="4243918" y="5334042"/>
                  <a:pt x="4253687" y="5343812"/>
                </a:cubicBezTo>
                <a:cubicBezTo>
                  <a:pt x="4253687" y="5343812"/>
                  <a:pt x="4263455" y="5363350"/>
                  <a:pt x="4273224" y="5373119"/>
                </a:cubicBezTo>
                <a:cubicBezTo>
                  <a:pt x="4312298" y="5421966"/>
                  <a:pt x="4312298" y="5431735"/>
                  <a:pt x="4312298" y="5441505"/>
                </a:cubicBezTo>
                <a:cubicBezTo>
                  <a:pt x="4312298" y="5451274"/>
                  <a:pt x="4312298" y="5451274"/>
                  <a:pt x="4302530" y="5441505"/>
                </a:cubicBezTo>
                <a:cubicBezTo>
                  <a:pt x="4302530" y="5441505"/>
                  <a:pt x="4292761" y="5421966"/>
                  <a:pt x="4292761" y="5412197"/>
                </a:cubicBezTo>
                <a:cubicBezTo>
                  <a:pt x="4292761" y="5412197"/>
                  <a:pt x="4282993" y="5392658"/>
                  <a:pt x="4273224" y="5382889"/>
                </a:cubicBezTo>
                <a:cubicBezTo>
                  <a:pt x="4263455" y="5373119"/>
                  <a:pt x="4253687" y="5363350"/>
                  <a:pt x="4253687" y="5353581"/>
                </a:cubicBezTo>
                <a:cubicBezTo>
                  <a:pt x="4253687" y="5343812"/>
                  <a:pt x="4243918" y="5343812"/>
                  <a:pt x="4243918" y="5353581"/>
                </a:cubicBezTo>
                <a:cubicBezTo>
                  <a:pt x="4243918" y="5363350"/>
                  <a:pt x="4243918" y="5363350"/>
                  <a:pt x="4234150" y="5363350"/>
                </a:cubicBezTo>
                <a:cubicBezTo>
                  <a:pt x="4224381" y="5353581"/>
                  <a:pt x="4214612" y="5353581"/>
                  <a:pt x="4214612" y="5363350"/>
                </a:cubicBezTo>
                <a:cubicBezTo>
                  <a:pt x="4204844" y="5343812"/>
                  <a:pt x="4185306" y="5324273"/>
                  <a:pt x="4185306" y="5324273"/>
                </a:cubicBezTo>
                <a:cubicBezTo>
                  <a:pt x="4185306" y="5314504"/>
                  <a:pt x="4195075" y="5324273"/>
                  <a:pt x="4195075" y="5324273"/>
                </a:cubicBezTo>
                <a:cubicBezTo>
                  <a:pt x="4204844" y="5334042"/>
                  <a:pt x="4204844" y="5324273"/>
                  <a:pt x="4204844" y="5314504"/>
                </a:cubicBezTo>
                <a:cubicBezTo>
                  <a:pt x="4195075" y="5304734"/>
                  <a:pt x="4185306" y="5285196"/>
                  <a:pt x="4185306" y="5285196"/>
                </a:cubicBezTo>
                <a:cubicBezTo>
                  <a:pt x="4175538" y="5285196"/>
                  <a:pt x="4185306" y="5304734"/>
                  <a:pt x="4185306" y="5304734"/>
                </a:cubicBezTo>
                <a:cubicBezTo>
                  <a:pt x="4185306" y="5304734"/>
                  <a:pt x="4185306" y="5304734"/>
                  <a:pt x="4185306" y="5314504"/>
                </a:cubicBezTo>
                <a:cubicBezTo>
                  <a:pt x="4175538" y="5304734"/>
                  <a:pt x="4175538" y="5304734"/>
                  <a:pt x="4175538" y="5304734"/>
                </a:cubicBezTo>
                <a:cubicBezTo>
                  <a:pt x="4175538" y="5294965"/>
                  <a:pt x="4156001" y="5275426"/>
                  <a:pt x="4146232" y="5255888"/>
                </a:cubicBezTo>
                <a:cubicBezTo>
                  <a:pt x="4136463" y="5255888"/>
                  <a:pt x="4126695" y="5246118"/>
                  <a:pt x="4126695" y="5246118"/>
                </a:cubicBezTo>
                <a:cubicBezTo>
                  <a:pt x="4126695" y="5236349"/>
                  <a:pt x="4116926" y="5226580"/>
                  <a:pt x="4116926" y="5226580"/>
                </a:cubicBezTo>
                <a:cubicBezTo>
                  <a:pt x="4077852" y="5187503"/>
                  <a:pt x="4058314" y="5167964"/>
                  <a:pt x="4058314" y="5167964"/>
                </a:cubicBezTo>
                <a:cubicBezTo>
                  <a:pt x="4058314" y="5158195"/>
                  <a:pt x="4058314" y="5158195"/>
                  <a:pt x="4058314" y="5158195"/>
                </a:cubicBezTo>
                <a:cubicBezTo>
                  <a:pt x="4048546" y="5158195"/>
                  <a:pt x="4058314" y="5177733"/>
                  <a:pt x="4068083" y="5187503"/>
                </a:cubicBezTo>
                <a:cubicBezTo>
                  <a:pt x="4058314" y="5187503"/>
                  <a:pt x="4058314" y="5187503"/>
                  <a:pt x="4058314" y="5177733"/>
                </a:cubicBezTo>
                <a:cubicBezTo>
                  <a:pt x="4048546" y="5167964"/>
                  <a:pt x="4019240" y="5128887"/>
                  <a:pt x="4009471" y="5128887"/>
                </a:cubicBezTo>
                <a:cubicBezTo>
                  <a:pt x="4009471" y="5128887"/>
                  <a:pt x="4009471" y="5119117"/>
                  <a:pt x="4009471" y="5119117"/>
                </a:cubicBezTo>
                <a:cubicBezTo>
                  <a:pt x="4009471" y="5119117"/>
                  <a:pt x="3980166" y="5099579"/>
                  <a:pt x="3980166" y="5089810"/>
                </a:cubicBezTo>
                <a:cubicBezTo>
                  <a:pt x="3970397" y="5080040"/>
                  <a:pt x="4019240" y="5119117"/>
                  <a:pt x="4019240" y="5119117"/>
                </a:cubicBezTo>
                <a:cubicBezTo>
                  <a:pt x="4019240" y="5109348"/>
                  <a:pt x="4019240" y="5109348"/>
                  <a:pt x="4019240" y="5109348"/>
                </a:cubicBezTo>
                <a:cubicBezTo>
                  <a:pt x="4009471" y="5099579"/>
                  <a:pt x="4009471" y="5099579"/>
                  <a:pt x="3999703" y="5089810"/>
                </a:cubicBezTo>
                <a:cubicBezTo>
                  <a:pt x="3999703" y="5089810"/>
                  <a:pt x="3989934" y="5080040"/>
                  <a:pt x="3999703" y="5080040"/>
                </a:cubicBezTo>
                <a:cubicBezTo>
                  <a:pt x="3999703" y="5080040"/>
                  <a:pt x="4009471" y="5089810"/>
                  <a:pt x="4019240" y="5099579"/>
                </a:cubicBezTo>
                <a:cubicBezTo>
                  <a:pt x="4029009" y="5109348"/>
                  <a:pt x="4029009" y="5109348"/>
                  <a:pt x="4058314" y="5138656"/>
                </a:cubicBezTo>
                <a:cubicBezTo>
                  <a:pt x="4077852" y="5167964"/>
                  <a:pt x="4077852" y="5177733"/>
                  <a:pt x="4087620" y="5167964"/>
                </a:cubicBezTo>
                <a:cubicBezTo>
                  <a:pt x="4087620" y="5167964"/>
                  <a:pt x="4097389" y="5177733"/>
                  <a:pt x="4136463" y="5216811"/>
                </a:cubicBezTo>
                <a:cubicBezTo>
                  <a:pt x="4165769" y="5255888"/>
                  <a:pt x="4175538" y="5255888"/>
                  <a:pt x="4175538" y="5255888"/>
                </a:cubicBezTo>
                <a:cubicBezTo>
                  <a:pt x="4185306" y="5255888"/>
                  <a:pt x="4185306" y="5246118"/>
                  <a:pt x="4175538" y="5236349"/>
                </a:cubicBezTo>
                <a:cubicBezTo>
                  <a:pt x="4175538" y="5236349"/>
                  <a:pt x="4165769" y="5226580"/>
                  <a:pt x="4165769" y="5226580"/>
                </a:cubicBezTo>
                <a:cubicBezTo>
                  <a:pt x="4165769" y="5226580"/>
                  <a:pt x="4165769" y="5226580"/>
                  <a:pt x="4165769" y="5216811"/>
                </a:cubicBezTo>
                <a:cubicBezTo>
                  <a:pt x="4156001" y="5216811"/>
                  <a:pt x="4156001" y="5216811"/>
                  <a:pt x="4156001" y="5216811"/>
                </a:cubicBezTo>
                <a:cubicBezTo>
                  <a:pt x="4156001" y="5207041"/>
                  <a:pt x="4156001" y="5207041"/>
                  <a:pt x="4146232" y="5197272"/>
                </a:cubicBezTo>
                <a:cubicBezTo>
                  <a:pt x="4136463" y="5187503"/>
                  <a:pt x="4126695" y="5167964"/>
                  <a:pt x="4126695" y="5167964"/>
                </a:cubicBezTo>
                <a:cubicBezTo>
                  <a:pt x="4136463" y="5158195"/>
                  <a:pt x="4126695" y="5158195"/>
                  <a:pt x="4126695" y="5148425"/>
                </a:cubicBezTo>
                <a:cubicBezTo>
                  <a:pt x="4116926" y="5138656"/>
                  <a:pt x="4116926" y="5138656"/>
                  <a:pt x="4116926" y="5138656"/>
                </a:cubicBezTo>
                <a:cubicBezTo>
                  <a:pt x="4107157" y="5138656"/>
                  <a:pt x="4107157" y="5138656"/>
                  <a:pt x="4107157" y="5138656"/>
                </a:cubicBezTo>
                <a:cubicBezTo>
                  <a:pt x="4107157" y="5138656"/>
                  <a:pt x="4097389" y="5119117"/>
                  <a:pt x="4087620" y="5109348"/>
                </a:cubicBezTo>
                <a:cubicBezTo>
                  <a:pt x="4077852" y="5099579"/>
                  <a:pt x="4068083" y="5080040"/>
                  <a:pt x="4058314" y="5070271"/>
                </a:cubicBezTo>
                <a:cubicBezTo>
                  <a:pt x="4048546" y="5060502"/>
                  <a:pt x="4029009" y="5040963"/>
                  <a:pt x="4029009" y="5031194"/>
                </a:cubicBezTo>
                <a:cubicBezTo>
                  <a:pt x="4019240" y="5031194"/>
                  <a:pt x="4019240" y="5021424"/>
                  <a:pt x="4019240" y="5021424"/>
                </a:cubicBezTo>
                <a:cubicBezTo>
                  <a:pt x="4019240" y="5011655"/>
                  <a:pt x="4009471" y="4992116"/>
                  <a:pt x="3989934" y="4972578"/>
                </a:cubicBezTo>
                <a:cubicBezTo>
                  <a:pt x="3980166" y="4962809"/>
                  <a:pt x="3970397" y="4953039"/>
                  <a:pt x="3960628" y="4933501"/>
                </a:cubicBezTo>
                <a:cubicBezTo>
                  <a:pt x="3950860" y="4923731"/>
                  <a:pt x="3941091" y="4913962"/>
                  <a:pt x="3941091" y="4913962"/>
                </a:cubicBezTo>
                <a:cubicBezTo>
                  <a:pt x="3931322" y="4913962"/>
                  <a:pt x="3921554" y="4904193"/>
                  <a:pt x="3911785" y="4884654"/>
                </a:cubicBezTo>
                <a:cubicBezTo>
                  <a:pt x="3882479" y="4855346"/>
                  <a:pt x="3872711" y="4835808"/>
                  <a:pt x="3862942" y="4826038"/>
                </a:cubicBezTo>
                <a:cubicBezTo>
                  <a:pt x="3853174" y="4826038"/>
                  <a:pt x="3833636" y="4796730"/>
                  <a:pt x="3814099" y="4777192"/>
                </a:cubicBezTo>
                <a:cubicBezTo>
                  <a:pt x="3794562" y="4747884"/>
                  <a:pt x="3765256" y="4718576"/>
                  <a:pt x="3765256" y="4708807"/>
                </a:cubicBezTo>
                <a:cubicBezTo>
                  <a:pt x="3755487" y="4699037"/>
                  <a:pt x="3735950" y="4679499"/>
                  <a:pt x="3735950" y="4669729"/>
                </a:cubicBezTo>
                <a:cubicBezTo>
                  <a:pt x="3726182" y="4659960"/>
                  <a:pt x="3716413" y="4650191"/>
                  <a:pt x="3706644" y="4650191"/>
                </a:cubicBezTo>
                <a:cubicBezTo>
                  <a:pt x="3706644" y="4640421"/>
                  <a:pt x="3696876" y="4630652"/>
                  <a:pt x="3696876" y="4630652"/>
                </a:cubicBezTo>
                <a:cubicBezTo>
                  <a:pt x="3687107" y="4611113"/>
                  <a:pt x="3648033" y="4562267"/>
                  <a:pt x="3579652" y="4503651"/>
                </a:cubicBezTo>
                <a:cubicBezTo>
                  <a:pt x="3550347" y="4474343"/>
                  <a:pt x="3521041" y="4435266"/>
                  <a:pt x="3511272" y="4425497"/>
                </a:cubicBezTo>
                <a:cubicBezTo>
                  <a:pt x="3472198" y="4386419"/>
                  <a:pt x="3433123" y="4347342"/>
                  <a:pt x="3433123" y="4347342"/>
                </a:cubicBezTo>
                <a:cubicBezTo>
                  <a:pt x="3433123" y="4347342"/>
                  <a:pt x="3423355" y="4357111"/>
                  <a:pt x="3433123" y="4357111"/>
                </a:cubicBezTo>
                <a:cubicBezTo>
                  <a:pt x="3433123" y="4357111"/>
                  <a:pt x="3433123" y="4366881"/>
                  <a:pt x="3433123" y="4366881"/>
                </a:cubicBezTo>
                <a:cubicBezTo>
                  <a:pt x="3433123" y="4366881"/>
                  <a:pt x="3442892" y="4376650"/>
                  <a:pt x="3452661" y="4386419"/>
                </a:cubicBezTo>
                <a:cubicBezTo>
                  <a:pt x="3462429" y="4405958"/>
                  <a:pt x="3481966" y="4425497"/>
                  <a:pt x="3491735" y="4435266"/>
                </a:cubicBezTo>
                <a:cubicBezTo>
                  <a:pt x="3511272" y="4454805"/>
                  <a:pt x="3521041" y="4474343"/>
                  <a:pt x="3530809" y="4484112"/>
                </a:cubicBezTo>
                <a:cubicBezTo>
                  <a:pt x="3540578" y="4493882"/>
                  <a:pt x="3550347" y="4503651"/>
                  <a:pt x="3550347" y="4513420"/>
                </a:cubicBezTo>
                <a:cubicBezTo>
                  <a:pt x="3560115" y="4513420"/>
                  <a:pt x="3569884" y="4523190"/>
                  <a:pt x="3579652" y="4532959"/>
                </a:cubicBezTo>
                <a:cubicBezTo>
                  <a:pt x="3589421" y="4552498"/>
                  <a:pt x="3599190" y="4572036"/>
                  <a:pt x="3599190" y="4572036"/>
                </a:cubicBezTo>
                <a:cubicBezTo>
                  <a:pt x="3589421" y="4572036"/>
                  <a:pt x="3472198" y="4454805"/>
                  <a:pt x="3452661" y="4425497"/>
                </a:cubicBezTo>
                <a:cubicBezTo>
                  <a:pt x="3442892" y="4415727"/>
                  <a:pt x="3413586" y="4386419"/>
                  <a:pt x="3394049" y="4357111"/>
                </a:cubicBezTo>
                <a:cubicBezTo>
                  <a:pt x="3345206" y="4318034"/>
                  <a:pt x="3315900" y="4278957"/>
                  <a:pt x="3276826" y="4230110"/>
                </a:cubicBezTo>
                <a:cubicBezTo>
                  <a:pt x="3267057" y="4220341"/>
                  <a:pt x="3237751" y="4191033"/>
                  <a:pt x="3188908" y="4132417"/>
                </a:cubicBezTo>
                <a:cubicBezTo>
                  <a:pt x="3169371" y="4112879"/>
                  <a:pt x="3149834" y="4093340"/>
                  <a:pt x="3149834" y="4083571"/>
                </a:cubicBezTo>
                <a:cubicBezTo>
                  <a:pt x="3140065" y="4073801"/>
                  <a:pt x="3120528" y="4064032"/>
                  <a:pt x="3120528" y="4064032"/>
                </a:cubicBezTo>
                <a:cubicBezTo>
                  <a:pt x="3110759" y="4064032"/>
                  <a:pt x="3120528" y="4073801"/>
                  <a:pt x="3140065" y="4093340"/>
                </a:cubicBezTo>
                <a:cubicBezTo>
                  <a:pt x="3149834" y="4103109"/>
                  <a:pt x="3159602" y="4112879"/>
                  <a:pt x="3159602" y="4122648"/>
                </a:cubicBezTo>
                <a:cubicBezTo>
                  <a:pt x="3159602" y="4122648"/>
                  <a:pt x="3159602" y="4122648"/>
                  <a:pt x="3149834" y="4112879"/>
                </a:cubicBezTo>
                <a:cubicBezTo>
                  <a:pt x="3149834" y="4112879"/>
                  <a:pt x="3110759" y="4083571"/>
                  <a:pt x="3100991" y="4073801"/>
                </a:cubicBezTo>
                <a:cubicBezTo>
                  <a:pt x="3100991" y="4064032"/>
                  <a:pt x="3100991" y="4064032"/>
                  <a:pt x="3091222" y="4064032"/>
                </a:cubicBezTo>
                <a:cubicBezTo>
                  <a:pt x="3091222" y="4064032"/>
                  <a:pt x="3081453" y="4054263"/>
                  <a:pt x="3071685" y="4044494"/>
                </a:cubicBezTo>
                <a:cubicBezTo>
                  <a:pt x="3052147" y="4015186"/>
                  <a:pt x="3022842" y="3985878"/>
                  <a:pt x="3013073" y="3985878"/>
                </a:cubicBezTo>
                <a:cubicBezTo>
                  <a:pt x="3013073" y="3995647"/>
                  <a:pt x="3003304" y="3976108"/>
                  <a:pt x="2944693" y="3917493"/>
                </a:cubicBezTo>
                <a:cubicBezTo>
                  <a:pt x="2876312" y="3849107"/>
                  <a:pt x="2817701" y="3790492"/>
                  <a:pt x="2778626" y="3761184"/>
                </a:cubicBezTo>
                <a:cubicBezTo>
                  <a:pt x="2768858" y="3751414"/>
                  <a:pt x="2759089" y="3741645"/>
                  <a:pt x="2759089" y="3731876"/>
                </a:cubicBezTo>
                <a:cubicBezTo>
                  <a:pt x="2749320" y="3731876"/>
                  <a:pt x="2739552" y="3712337"/>
                  <a:pt x="2729783" y="3702568"/>
                </a:cubicBezTo>
                <a:cubicBezTo>
                  <a:pt x="2720015" y="3702568"/>
                  <a:pt x="2710246" y="3692798"/>
                  <a:pt x="2710246" y="3683029"/>
                </a:cubicBezTo>
                <a:cubicBezTo>
                  <a:pt x="2700477" y="3683029"/>
                  <a:pt x="2700477" y="3673260"/>
                  <a:pt x="2700477" y="3673260"/>
                </a:cubicBezTo>
                <a:cubicBezTo>
                  <a:pt x="2690709" y="3673260"/>
                  <a:pt x="2680940" y="3673260"/>
                  <a:pt x="2671172" y="3653721"/>
                </a:cubicBezTo>
                <a:cubicBezTo>
                  <a:pt x="2661403" y="3634183"/>
                  <a:pt x="2651634" y="3624413"/>
                  <a:pt x="2641866" y="3624413"/>
                </a:cubicBezTo>
                <a:cubicBezTo>
                  <a:pt x="2641866" y="3634183"/>
                  <a:pt x="2593023" y="3595105"/>
                  <a:pt x="2593023" y="3585336"/>
                </a:cubicBezTo>
                <a:cubicBezTo>
                  <a:pt x="2593023" y="3585336"/>
                  <a:pt x="2583254" y="3575567"/>
                  <a:pt x="2563717" y="3546259"/>
                </a:cubicBezTo>
                <a:cubicBezTo>
                  <a:pt x="2495337" y="3487643"/>
                  <a:pt x="2475799" y="3468104"/>
                  <a:pt x="2475799" y="3458335"/>
                </a:cubicBezTo>
                <a:cubicBezTo>
                  <a:pt x="2466031" y="3458335"/>
                  <a:pt x="2466031" y="3448566"/>
                  <a:pt x="2466031" y="3448566"/>
                </a:cubicBezTo>
                <a:cubicBezTo>
                  <a:pt x="2456262" y="3448566"/>
                  <a:pt x="2456262" y="3438796"/>
                  <a:pt x="2446494" y="3438796"/>
                </a:cubicBezTo>
                <a:cubicBezTo>
                  <a:pt x="2446494" y="3438796"/>
                  <a:pt x="2446494" y="3438796"/>
                  <a:pt x="2446494" y="3429027"/>
                </a:cubicBezTo>
                <a:cubicBezTo>
                  <a:pt x="2446494" y="3429027"/>
                  <a:pt x="2436725" y="3419258"/>
                  <a:pt x="2426956" y="3419258"/>
                </a:cubicBezTo>
                <a:cubicBezTo>
                  <a:pt x="2417188" y="3409489"/>
                  <a:pt x="2407419" y="3399719"/>
                  <a:pt x="2407419" y="3389950"/>
                </a:cubicBezTo>
                <a:cubicBezTo>
                  <a:pt x="2397650" y="3389950"/>
                  <a:pt x="2387882" y="3380181"/>
                  <a:pt x="2378113" y="3370411"/>
                </a:cubicBezTo>
                <a:cubicBezTo>
                  <a:pt x="2348807" y="3341103"/>
                  <a:pt x="2319502" y="3321565"/>
                  <a:pt x="2319502" y="3321565"/>
                </a:cubicBezTo>
                <a:cubicBezTo>
                  <a:pt x="2319502" y="3321565"/>
                  <a:pt x="2309733" y="3311795"/>
                  <a:pt x="2299964" y="3302026"/>
                </a:cubicBezTo>
                <a:cubicBezTo>
                  <a:pt x="2260890" y="3272718"/>
                  <a:pt x="2221815" y="3233641"/>
                  <a:pt x="2212047" y="3223872"/>
                </a:cubicBezTo>
                <a:cubicBezTo>
                  <a:pt x="2202278" y="3223872"/>
                  <a:pt x="2182741" y="3214102"/>
                  <a:pt x="2182741" y="3204333"/>
                </a:cubicBezTo>
                <a:cubicBezTo>
                  <a:pt x="2163204" y="3194564"/>
                  <a:pt x="2133898" y="3165256"/>
                  <a:pt x="2104592" y="3145717"/>
                </a:cubicBezTo>
                <a:cubicBezTo>
                  <a:pt x="2104592" y="3145717"/>
                  <a:pt x="2085055" y="3126179"/>
                  <a:pt x="2065518" y="3116409"/>
                </a:cubicBezTo>
                <a:cubicBezTo>
                  <a:pt x="2055749" y="3106640"/>
                  <a:pt x="2036212" y="3096871"/>
                  <a:pt x="2026443" y="3087101"/>
                </a:cubicBezTo>
                <a:cubicBezTo>
                  <a:pt x="2016675" y="3077332"/>
                  <a:pt x="1997137" y="3067563"/>
                  <a:pt x="1987369" y="3057793"/>
                </a:cubicBezTo>
                <a:cubicBezTo>
                  <a:pt x="1977600" y="3048024"/>
                  <a:pt x="1958063" y="3038255"/>
                  <a:pt x="1958063" y="3028486"/>
                </a:cubicBezTo>
                <a:cubicBezTo>
                  <a:pt x="1938526" y="3018716"/>
                  <a:pt x="1928757" y="3018716"/>
                  <a:pt x="1918988" y="3008947"/>
                </a:cubicBezTo>
                <a:cubicBezTo>
                  <a:pt x="1909220" y="2999178"/>
                  <a:pt x="1909220" y="2999178"/>
                  <a:pt x="1899451" y="2999178"/>
                </a:cubicBezTo>
                <a:cubicBezTo>
                  <a:pt x="1899451" y="2999178"/>
                  <a:pt x="1899451" y="2989408"/>
                  <a:pt x="1889683" y="2989408"/>
                </a:cubicBezTo>
                <a:cubicBezTo>
                  <a:pt x="1879914" y="2979639"/>
                  <a:pt x="1870145" y="2979639"/>
                  <a:pt x="1870145" y="2979639"/>
                </a:cubicBezTo>
                <a:cubicBezTo>
                  <a:pt x="1870145" y="2979639"/>
                  <a:pt x="1840840" y="2969870"/>
                  <a:pt x="1840840" y="2960100"/>
                </a:cubicBezTo>
                <a:cubicBezTo>
                  <a:pt x="1831071" y="2960100"/>
                  <a:pt x="1821302" y="2950331"/>
                  <a:pt x="1821302" y="2950331"/>
                </a:cubicBezTo>
                <a:cubicBezTo>
                  <a:pt x="1811534" y="2950331"/>
                  <a:pt x="1811534" y="2950331"/>
                  <a:pt x="1801765" y="2940562"/>
                </a:cubicBezTo>
                <a:cubicBezTo>
                  <a:pt x="1801765" y="2940562"/>
                  <a:pt x="1772459" y="2921023"/>
                  <a:pt x="1752922" y="2911254"/>
                </a:cubicBezTo>
                <a:cubicBezTo>
                  <a:pt x="1743154" y="2901485"/>
                  <a:pt x="1733385" y="2901485"/>
                  <a:pt x="1723616" y="2891715"/>
                </a:cubicBezTo>
                <a:cubicBezTo>
                  <a:pt x="1713848" y="2881946"/>
                  <a:pt x="1704079" y="2881946"/>
                  <a:pt x="1694310" y="2872177"/>
                </a:cubicBezTo>
                <a:cubicBezTo>
                  <a:pt x="1694310" y="2862407"/>
                  <a:pt x="1684542" y="2862407"/>
                  <a:pt x="1684542" y="2862407"/>
                </a:cubicBezTo>
                <a:cubicBezTo>
                  <a:pt x="1684542" y="2862407"/>
                  <a:pt x="1674773" y="2862407"/>
                  <a:pt x="1665005" y="2852638"/>
                </a:cubicBezTo>
                <a:cubicBezTo>
                  <a:pt x="1665005" y="2842869"/>
                  <a:pt x="1655236" y="2842869"/>
                  <a:pt x="1655236" y="2842869"/>
                </a:cubicBezTo>
                <a:cubicBezTo>
                  <a:pt x="1655236" y="2842869"/>
                  <a:pt x="1645467" y="2833099"/>
                  <a:pt x="1645467" y="2833099"/>
                </a:cubicBezTo>
                <a:cubicBezTo>
                  <a:pt x="1645467" y="2823330"/>
                  <a:pt x="1635699" y="2823330"/>
                  <a:pt x="1635699" y="2833099"/>
                </a:cubicBezTo>
                <a:cubicBezTo>
                  <a:pt x="1625930" y="2833099"/>
                  <a:pt x="1625930" y="2833099"/>
                  <a:pt x="1625930" y="2823330"/>
                </a:cubicBezTo>
                <a:cubicBezTo>
                  <a:pt x="1616162" y="2823330"/>
                  <a:pt x="1616162" y="2823330"/>
                  <a:pt x="1616162" y="2823330"/>
                </a:cubicBezTo>
                <a:cubicBezTo>
                  <a:pt x="1616162" y="2823330"/>
                  <a:pt x="1606393" y="2823330"/>
                  <a:pt x="1596624" y="2813561"/>
                </a:cubicBezTo>
                <a:cubicBezTo>
                  <a:pt x="1586856" y="2803791"/>
                  <a:pt x="1577087" y="2803791"/>
                  <a:pt x="1586856" y="2803791"/>
                </a:cubicBezTo>
                <a:cubicBezTo>
                  <a:pt x="1586856" y="2794022"/>
                  <a:pt x="1586856" y="2794022"/>
                  <a:pt x="1577087" y="2794022"/>
                </a:cubicBezTo>
                <a:cubicBezTo>
                  <a:pt x="1577087" y="2794022"/>
                  <a:pt x="1567319" y="2794022"/>
                  <a:pt x="1567319" y="2794022"/>
                </a:cubicBezTo>
                <a:cubicBezTo>
                  <a:pt x="1567319" y="2794022"/>
                  <a:pt x="1557550" y="2794022"/>
                  <a:pt x="1557550" y="2794022"/>
                </a:cubicBezTo>
                <a:cubicBezTo>
                  <a:pt x="1557550" y="2794022"/>
                  <a:pt x="1547781" y="2794022"/>
                  <a:pt x="1547781" y="2784253"/>
                </a:cubicBezTo>
                <a:cubicBezTo>
                  <a:pt x="1518475" y="2774484"/>
                  <a:pt x="1498938" y="2754945"/>
                  <a:pt x="1489170" y="2745176"/>
                </a:cubicBezTo>
                <a:cubicBezTo>
                  <a:pt x="1479401" y="2735406"/>
                  <a:pt x="1469632" y="2735406"/>
                  <a:pt x="1459864" y="2735406"/>
                </a:cubicBezTo>
                <a:cubicBezTo>
                  <a:pt x="1459864" y="2735406"/>
                  <a:pt x="1450095" y="2725637"/>
                  <a:pt x="1440327" y="2725637"/>
                </a:cubicBezTo>
                <a:cubicBezTo>
                  <a:pt x="1430558" y="2715868"/>
                  <a:pt x="1420789" y="2715868"/>
                  <a:pt x="1411021" y="2706099"/>
                </a:cubicBezTo>
                <a:cubicBezTo>
                  <a:pt x="1411021" y="2706099"/>
                  <a:pt x="1411021" y="2706099"/>
                  <a:pt x="1401252" y="2706099"/>
                </a:cubicBezTo>
                <a:cubicBezTo>
                  <a:pt x="1401252" y="2706099"/>
                  <a:pt x="1391483" y="2706099"/>
                  <a:pt x="1391483" y="2706099"/>
                </a:cubicBezTo>
                <a:cubicBezTo>
                  <a:pt x="1381715" y="2706099"/>
                  <a:pt x="1371946" y="2696329"/>
                  <a:pt x="1391483" y="2696329"/>
                </a:cubicBezTo>
                <a:cubicBezTo>
                  <a:pt x="1371946" y="2686560"/>
                  <a:pt x="1362178" y="2676790"/>
                  <a:pt x="1352409" y="2676790"/>
                </a:cubicBezTo>
                <a:cubicBezTo>
                  <a:pt x="1352409" y="2676790"/>
                  <a:pt x="1342640" y="2676790"/>
                  <a:pt x="1332872" y="2667021"/>
                </a:cubicBezTo>
                <a:cubicBezTo>
                  <a:pt x="1332872" y="2667021"/>
                  <a:pt x="1323103" y="2657252"/>
                  <a:pt x="1313335" y="2657252"/>
                </a:cubicBezTo>
                <a:cubicBezTo>
                  <a:pt x="1303566" y="2657252"/>
                  <a:pt x="1303566" y="2657252"/>
                  <a:pt x="1303566" y="2657252"/>
                </a:cubicBezTo>
                <a:cubicBezTo>
                  <a:pt x="1293797" y="2647483"/>
                  <a:pt x="1293797" y="2647483"/>
                  <a:pt x="1293797" y="2647483"/>
                </a:cubicBezTo>
                <a:cubicBezTo>
                  <a:pt x="1293797" y="2647483"/>
                  <a:pt x="1284029" y="2647483"/>
                  <a:pt x="1284029" y="2647483"/>
                </a:cubicBezTo>
                <a:cubicBezTo>
                  <a:pt x="1284029" y="2647483"/>
                  <a:pt x="1264492" y="2637713"/>
                  <a:pt x="1254723" y="2637713"/>
                </a:cubicBezTo>
                <a:cubicBezTo>
                  <a:pt x="1244954" y="2637713"/>
                  <a:pt x="1225417" y="2627944"/>
                  <a:pt x="1225417" y="2627944"/>
                </a:cubicBezTo>
                <a:cubicBezTo>
                  <a:pt x="1225417" y="2627944"/>
                  <a:pt x="1225417" y="2627944"/>
                  <a:pt x="1235186" y="2627944"/>
                </a:cubicBezTo>
                <a:cubicBezTo>
                  <a:pt x="1235186" y="2627944"/>
                  <a:pt x="1244954" y="2627944"/>
                  <a:pt x="1244954" y="2627944"/>
                </a:cubicBezTo>
                <a:cubicBezTo>
                  <a:pt x="1244954" y="2627944"/>
                  <a:pt x="1235186" y="2627944"/>
                  <a:pt x="1235186" y="2618175"/>
                </a:cubicBezTo>
                <a:cubicBezTo>
                  <a:pt x="1225417" y="2608406"/>
                  <a:pt x="1225417" y="2608406"/>
                  <a:pt x="1215648" y="2608406"/>
                </a:cubicBezTo>
                <a:cubicBezTo>
                  <a:pt x="1205880" y="2608406"/>
                  <a:pt x="1205880" y="2618175"/>
                  <a:pt x="1205880" y="2618175"/>
                </a:cubicBezTo>
                <a:cubicBezTo>
                  <a:pt x="1215648" y="2618175"/>
                  <a:pt x="1215648" y="2627944"/>
                  <a:pt x="1225417" y="2627944"/>
                </a:cubicBezTo>
                <a:cubicBezTo>
                  <a:pt x="1235186" y="2637713"/>
                  <a:pt x="1244954" y="2647483"/>
                  <a:pt x="1303566" y="2676790"/>
                </a:cubicBezTo>
                <a:cubicBezTo>
                  <a:pt x="1313335" y="2686560"/>
                  <a:pt x="1332872" y="2696329"/>
                  <a:pt x="1342640" y="2706099"/>
                </a:cubicBezTo>
                <a:cubicBezTo>
                  <a:pt x="1352409" y="2706099"/>
                  <a:pt x="1362178" y="2715868"/>
                  <a:pt x="1362178" y="2715868"/>
                </a:cubicBezTo>
                <a:cubicBezTo>
                  <a:pt x="1381715" y="2725637"/>
                  <a:pt x="1391483" y="2735406"/>
                  <a:pt x="1391483" y="2735406"/>
                </a:cubicBezTo>
                <a:cubicBezTo>
                  <a:pt x="1381715" y="2745176"/>
                  <a:pt x="1352409" y="2725637"/>
                  <a:pt x="1352409" y="2715868"/>
                </a:cubicBezTo>
                <a:cubicBezTo>
                  <a:pt x="1342640" y="2715868"/>
                  <a:pt x="1332872" y="2706099"/>
                  <a:pt x="1332872" y="2706099"/>
                </a:cubicBezTo>
                <a:cubicBezTo>
                  <a:pt x="1332872" y="2706099"/>
                  <a:pt x="1323103" y="2706099"/>
                  <a:pt x="1323103" y="2696329"/>
                </a:cubicBezTo>
                <a:cubicBezTo>
                  <a:pt x="1313335" y="2696329"/>
                  <a:pt x="1303566" y="2686560"/>
                  <a:pt x="1303566" y="2686560"/>
                </a:cubicBezTo>
                <a:cubicBezTo>
                  <a:pt x="1293797" y="2686560"/>
                  <a:pt x="1274260" y="2676790"/>
                  <a:pt x="1264492" y="2667021"/>
                </a:cubicBezTo>
                <a:cubicBezTo>
                  <a:pt x="1244954" y="2657252"/>
                  <a:pt x="1235186" y="2647483"/>
                  <a:pt x="1235186" y="2647483"/>
                </a:cubicBezTo>
                <a:cubicBezTo>
                  <a:pt x="1225417" y="2647483"/>
                  <a:pt x="1215648" y="2637713"/>
                  <a:pt x="1205880" y="2627944"/>
                </a:cubicBezTo>
                <a:cubicBezTo>
                  <a:pt x="1196111" y="2618175"/>
                  <a:pt x="1186343" y="2618175"/>
                  <a:pt x="1186343" y="2608406"/>
                </a:cubicBezTo>
                <a:cubicBezTo>
                  <a:pt x="1176574" y="2608406"/>
                  <a:pt x="1176574" y="2608406"/>
                  <a:pt x="1176574" y="2608406"/>
                </a:cubicBezTo>
                <a:cubicBezTo>
                  <a:pt x="1176574" y="2608406"/>
                  <a:pt x="1166805" y="2608406"/>
                  <a:pt x="1166805" y="2598636"/>
                </a:cubicBezTo>
                <a:cubicBezTo>
                  <a:pt x="1157037" y="2598636"/>
                  <a:pt x="1147268" y="2588867"/>
                  <a:pt x="1137500" y="2588867"/>
                </a:cubicBezTo>
                <a:cubicBezTo>
                  <a:pt x="1137500" y="2579097"/>
                  <a:pt x="1108194" y="2569328"/>
                  <a:pt x="1098425" y="2569328"/>
                </a:cubicBezTo>
                <a:cubicBezTo>
                  <a:pt x="1098425" y="2569328"/>
                  <a:pt x="1088657" y="2559559"/>
                  <a:pt x="1078888" y="2559559"/>
                </a:cubicBezTo>
                <a:cubicBezTo>
                  <a:pt x="1049582" y="2549789"/>
                  <a:pt x="1039813" y="2540020"/>
                  <a:pt x="1059351" y="2540020"/>
                </a:cubicBezTo>
                <a:cubicBezTo>
                  <a:pt x="1069119" y="2540020"/>
                  <a:pt x="1098425" y="2549789"/>
                  <a:pt x="1108194" y="2559559"/>
                </a:cubicBezTo>
                <a:cubicBezTo>
                  <a:pt x="1117962" y="2569328"/>
                  <a:pt x="1157037" y="2588867"/>
                  <a:pt x="1157037" y="2588867"/>
                </a:cubicBezTo>
                <a:cubicBezTo>
                  <a:pt x="1166805" y="2579097"/>
                  <a:pt x="1166805" y="2569328"/>
                  <a:pt x="1157037" y="2559559"/>
                </a:cubicBezTo>
                <a:cubicBezTo>
                  <a:pt x="1157037" y="2559559"/>
                  <a:pt x="1147268" y="2549789"/>
                  <a:pt x="1137500" y="2540020"/>
                </a:cubicBezTo>
                <a:cubicBezTo>
                  <a:pt x="1127731" y="2540020"/>
                  <a:pt x="1117962" y="2530251"/>
                  <a:pt x="1117962" y="2530251"/>
                </a:cubicBezTo>
                <a:cubicBezTo>
                  <a:pt x="1108194" y="2530251"/>
                  <a:pt x="1108194" y="2530251"/>
                  <a:pt x="1108194" y="2530251"/>
                </a:cubicBezTo>
                <a:cubicBezTo>
                  <a:pt x="1098425" y="2530251"/>
                  <a:pt x="1098425" y="2520482"/>
                  <a:pt x="1098425" y="2520482"/>
                </a:cubicBezTo>
                <a:cubicBezTo>
                  <a:pt x="1088657" y="2520482"/>
                  <a:pt x="1059351" y="2520482"/>
                  <a:pt x="1039813" y="2520482"/>
                </a:cubicBezTo>
                <a:cubicBezTo>
                  <a:pt x="1000739" y="2510712"/>
                  <a:pt x="990970" y="2510712"/>
                  <a:pt x="961665" y="2510712"/>
                </a:cubicBezTo>
                <a:cubicBezTo>
                  <a:pt x="951896" y="2500943"/>
                  <a:pt x="932359" y="2500943"/>
                  <a:pt x="922590" y="2500943"/>
                </a:cubicBezTo>
                <a:cubicBezTo>
                  <a:pt x="912821" y="2500943"/>
                  <a:pt x="903053" y="2500943"/>
                  <a:pt x="903053" y="2491174"/>
                </a:cubicBezTo>
                <a:lnTo>
                  <a:pt x="893284" y="2491174"/>
                </a:lnTo>
                <a:cubicBezTo>
                  <a:pt x="893284" y="2481404"/>
                  <a:pt x="893284" y="2481404"/>
                  <a:pt x="893284" y="2481404"/>
                </a:cubicBezTo>
                <a:cubicBezTo>
                  <a:pt x="893284" y="2481404"/>
                  <a:pt x="903053" y="2481404"/>
                  <a:pt x="903053" y="2481404"/>
                </a:cubicBezTo>
                <a:cubicBezTo>
                  <a:pt x="903053" y="2481404"/>
                  <a:pt x="912821" y="2491174"/>
                  <a:pt x="922590" y="2491174"/>
                </a:cubicBezTo>
                <a:cubicBezTo>
                  <a:pt x="932359" y="2491174"/>
                  <a:pt x="951896" y="2491174"/>
                  <a:pt x="961665" y="2491174"/>
                </a:cubicBezTo>
                <a:cubicBezTo>
                  <a:pt x="971433" y="2491174"/>
                  <a:pt x="990970" y="2491174"/>
                  <a:pt x="1000739" y="2491174"/>
                </a:cubicBezTo>
                <a:cubicBezTo>
                  <a:pt x="1010508" y="2491174"/>
                  <a:pt x="1020276" y="2491174"/>
                  <a:pt x="1020276" y="2491174"/>
                </a:cubicBezTo>
                <a:cubicBezTo>
                  <a:pt x="1030045" y="2491174"/>
                  <a:pt x="1030045" y="2491174"/>
                  <a:pt x="1039813" y="2500943"/>
                </a:cubicBezTo>
                <a:cubicBezTo>
                  <a:pt x="1039813" y="2500943"/>
                  <a:pt x="1059351" y="2500943"/>
                  <a:pt x="1078888" y="2500943"/>
                </a:cubicBezTo>
                <a:cubicBezTo>
                  <a:pt x="1069119" y="2500943"/>
                  <a:pt x="1059351" y="2491174"/>
                  <a:pt x="1059351" y="2491174"/>
                </a:cubicBezTo>
                <a:cubicBezTo>
                  <a:pt x="1039813" y="2481404"/>
                  <a:pt x="1039813" y="2481404"/>
                  <a:pt x="1039813" y="2471635"/>
                </a:cubicBezTo>
                <a:cubicBezTo>
                  <a:pt x="1039813" y="2471635"/>
                  <a:pt x="1049582" y="2471635"/>
                  <a:pt x="1059351" y="2481404"/>
                </a:cubicBezTo>
                <a:cubicBezTo>
                  <a:pt x="1069119" y="2491174"/>
                  <a:pt x="1078888" y="2491174"/>
                  <a:pt x="1088657" y="2491174"/>
                </a:cubicBezTo>
                <a:cubicBezTo>
                  <a:pt x="1088657" y="2491174"/>
                  <a:pt x="1098425" y="2500943"/>
                  <a:pt x="1108194" y="2500943"/>
                </a:cubicBezTo>
                <a:cubicBezTo>
                  <a:pt x="1127731" y="2500943"/>
                  <a:pt x="1137500" y="2510712"/>
                  <a:pt x="1147268" y="2510712"/>
                </a:cubicBezTo>
                <a:cubicBezTo>
                  <a:pt x="1147268" y="2510712"/>
                  <a:pt x="1147268" y="2510712"/>
                  <a:pt x="1157037" y="2510712"/>
                </a:cubicBezTo>
                <a:cubicBezTo>
                  <a:pt x="1157037" y="2510712"/>
                  <a:pt x="1166805" y="2510712"/>
                  <a:pt x="1176574" y="2510712"/>
                </a:cubicBezTo>
                <a:cubicBezTo>
                  <a:pt x="1176574" y="2510712"/>
                  <a:pt x="1166805" y="2500943"/>
                  <a:pt x="1157037" y="2500943"/>
                </a:cubicBezTo>
                <a:cubicBezTo>
                  <a:pt x="1147268" y="2491174"/>
                  <a:pt x="1137500" y="2491174"/>
                  <a:pt x="1137500" y="2481404"/>
                </a:cubicBezTo>
                <a:cubicBezTo>
                  <a:pt x="1127731" y="2471635"/>
                  <a:pt x="1117962" y="2471635"/>
                  <a:pt x="1108194" y="2471635"/>
                </a:cubicBezTo>
                <a:cubicBezTo>
                  <a:pt x="1098425" y="2461866"/>
                  <a:pt x="1088657" y="2461866"/>
                  <a:pt x="1088657" y="2461866"/>
                </a:cubicBezTo>
                <a:cubicBezTo>
                  <a:pt x="1049582" y="2461866"/>
                  <a:pt x="1049582" y="2461866"/>
                  <a:pt x="1010508" y="2452096"/>
                </a:cubicBezTo>
                <a:cubicBezTo>
                  <a:pt x="1000739" y="2452096"/>
                  <a:pt x="981202" y="2452096"/>
                  <a:pt x="971433" y="2452096"/>
                </a:cubicBezTo>
                <a:cubicBezTo>
                  <a:pt x="961665" y="2452096"/>
                  <a:pt x="951896" y="2452096"/>
                  <a:pt x="942127" y="2452096"/>
                </a:cubicBezTo>
                <a:cubicBezTo>
                  <a:pt x="932359" y="2452096"/>
                  <a:pt x="922590" y="2442327"/>
                  <a:pt x="922590" y="2442327"/>
                </a:cubicBezTo>
                <a:cubicBezTo>
                  <a:pt x="893284" y="2442327"/>
                  <a:pt x="873747" y="2442327"/>
                  <a:pt x="863978" y="2442327"/>
                </a:cubicBezTo>
                <a:cubicBezTo>
                  <a:pt x="854210" y="2442327"/>
                  <a:pt x="844441" y="2442327"/>
                  <a:pt x="844441" y="2442327"/>
                </a:cubicBezTo>
                <a:cubicBezTo>
                  <a:pt x="834673" y="2442327"/>
                  <a:pt x="815135" y="2442327"/>
                  <a:pt x="815135" y="2432558"/>
                </a:cubicBezTo>
                <a:cubicBezTo>
                  <a:pt x="805367" y="2432558"/>
                  <a:pt x="785829" y="2432558"/>
                  <a:pt x="785829" y="2432558"/>
                </a:cubicBezTo>
                <a:cubicBezTo>
                  <a:pt x="785829" y="2432558"/>
                  <a:pt x="776061" y="2432558"/>
                  <a:pt x="766292" y="2432558"/>
                </a:cubicBezTo>
                <a:cubicBezTo>
                  <a:pt x="766292" y="2432558"/>
                  <a:pt x="756524" y="2432558"/>
                  <a:pt x="756524" y="2422788"/>
                </a:cubicBezTo>
                <a:cubicBezTo>
                  <a:pt x="756524" y="2422788"/>
                  <a:pt x="746755" y="2422788"/>
                  <a:pt x="746755" y="2422788"/>
                </a:cubicBezTo>
                <a:cubicBezTo>
                  <a:pt x="746755" y="2422788"/>
                  <a:pt x="736987" y="2422788"/>
                  <a:pt x="736987" y="2422788"/>
                </a:cubicBezTo>
                <a:cubicBezTo>
                  <a:pt x="736987" y="2422788"/>
                  <a:pt x="736987" y="2422788"/>
                  <a:pt x="727218" y="2422788"/>
                </a:cubicBezTo>
                <a:cubicBezTo>
                  <a:pt x="727218" y="2422788"/>
                  <a:pt x="717449" y="2422788"/>
                  <a:pt x="717449" y="2422788"/>
                </a:cubicBezTo>
                <a:cubicBezTo>
                  <a:pt x="717449" y="2422788"/>
                  <a:pt x="707681" y="2422788"/>
                  <a:pt x="697912" y="2413019"/>
                </a:cubicBezTo>
                <a:lnTo>
                  <a:pt x="718060" y="2413019"/>
                </a:lnTo>
                <a:cubicBezTo>
                  <a:pt x="729049" y="2413019"/>
                  <a:pt x="741871" y="2413019"/>
                  <a:pt x="756524" y="2413019"/>
                </a:cubicBezTo>
                <a:cubicBezTo>
                  <a:pt x="766292" y="2413019"/>
                  <a:pt x="785829" y="2422788"/>
                  <a:pt x="795598" y="2422788"/>
                </a:cubicBezTo>
                <a:cubicBezTo>
                  <a:pt x="805367" y="2422788"/>
                  <a:pt x="824904" y="2422788"/>
                  <a:pt x="834673" y="2422788"/>
                </a:cubicBezTo>
                <a:cubicBezTo>
                  <a:pt x="844441" y="2422788"/>
                  <a:pt x="863978" y="2422788"/>
                  <a:pt x="863978" y="2422788"/>
                </a:cubicBezTo>
                <a:cubicBezTo>
                  <a:pt x="863978" y="2422788"/>
                  <a:pt x="873747" y="2422788"/>
                  <a:pt x="873747" y="2422788"/>
                </a:cubicBezTo>
                <a:cubicBezTo>
                  <a:pt x="883516" y="2422788"/>
                  <a:pt x="893284" y="2432558"/>
                  <a:pt x="912821" y="2432558"/>
                </a:cubicBezTo>
                <a:cubicBezTo>
                  <a:pt x="922590" y="2432558"/>
                  <a:pt x="942127" y="2432558"/>
                  <a:pt x="961665" y="2432558"/>
                </a:cubicBezTo>
                <a:cubicBezTo>
                  <a:pt x="971433" y="2432558"/>
                  <a:pt x="990970" y="2432558"/>
                  <a:pt x="990970" y="2432558"/>
                </a:cubicBezTo>
                <a:cubicBezTo>
                  <a:pt x="1000739" y="2432558"/>
                  <a:pt x="1049582" y="2432558"/>
                  <a:pt x="1059351" y="2442327"/>
                </a:cubicBezTo>
                <a:cubicBezTo>
                  <a:pt x="1059351" y="2442327"/>
                  <a:pt x="1059351" y="2442327"/>
                  <a:pt x="1069119" y="2442327"/>
                </a:cubicBezTo>
                <a:cubicBezTo>
                  <a:pt x="1069119" y="2442327"/>
                  <a:pt x="1069119" y="2432558"/>
                  <a:pt x="1069119" y="2432558"/>
                </a:cubicBezTo>
                <a:cubicBezTo>
                  <a:pt x="1078888" y="2432558"/>
                  <a:pt x="1078888" y="2442327"/>
                  <a:pt x="1078888" y="2442327"/>
                </a:cubicBezTo>
                <a:cubicBezTo>
                  <a:pt x="1078888" y="2442327"/>
                  <a:pt x="1078888" y="2442327"/>
                  <a:pt x="1088657" y="2442327"/>
                </a:cubicBezTo>
                <a:cubicBezTo>
                  <a:pt x="1098425" y="2442327"/>
                  <a:pt x="1117962" y="2442327"/>
                  <a:pt x="1117962" y="2442327"/>
                </a:cubicBezTo>
                <a:cubicBezTo>
                  <a:pt x="1117962" y="2442327"/>
                  <a:pt x="1137500" y="2452096"/>
                  <a:pt x="1147268" y="2452096"/>
                </a:cubicBezTo>
                <a:cubicBezTo>
                  <a:pt x="1147268" y="2442327"/>
                  <a:pt x="1147268" y="2442327"/>
                  <a:pt x="1147268" y="2442327"/>
                </a:cubicBezTo>
                <a:cubicBezTo>
                  <a:pt x="1157037" y="2442327"/>
                  <a:pt x="1157037" y="2442327"/>
                  <a:pt x="1147268" y="2432558"/>
                </a:cubicBezTo>
                <a:cubicBezTo>
                  <a:pt x="1137500" y="2432558"/>
                  <a:pt x="1127731" y="2422788"/>
                  <a:pt x="1137500" y="2413019"/>
                </a:cubicBezTo>
                <a:cubicBezTo>
                  <a:pt x="1127731" y="2413019"/>
                  <a:pt x="1117962" y="2413019"/>
                  <a:pt x="1117962" y="2413019"/>
                </a:cubicBezTo>
                <a:cubicBezTo>
                  <a:pt x="1108194" y="2413019"/>
                  <a:pt x="1098425" y="2413019"/>
                  <a:pt x="1088657" y="2413019"/>
                </a:cubicBezTo>
                <a:cubicBezTo>
                  <a:pt x="1069119" y="2403250"/>
                  <a:pt x="1069119" y="2403250"/>
                  <a:pt x="1069119" y="2403250"/>
                </a:cubicBezTo>
                <a:cubicBezTo>
                  <a:pt x="1069119" y="2393481"/>
                  <a:pt x="1069119" y="2393481"/>
                  <a:pt x="1069119" y="2393481"/>
                </a:cubicBezTo>
                <a:cubicBezTo>
                  <a:pt x="1069119" y="2393481"/>
                  <a:pt x="1069119" y="2393481"/>
                  <a:pt x="1078888" y="2393481"/>
                </a:cubicBezTo>
                <a:cubicBezTo>
                  <a:pt x="1078888" y="2393481"/>
                  <a:pt x="1078888" y="2393481"/>
                  <a:pt x="1078888" y="2403250"/>
                </a:cubicBezTo>
                <a:cubicBezTo>
                  <a:pt x="1078888" y="2403250"/>
                  <a:pt x="1078888" y="2403250"/>
                  <a:pt x="1098425" y="2403250"/>
                </a:cubicBezTo>
                <a:cubicBezTo>
                  <a:pt x="1103309" y="2403250"/>
                  <a:pt x="1105752" y="2403250"/>
                  <a:pt x="1108194" y="2403250"/>
                </a:cubicBezTo>
                <a:cubicBezTo>
                  <a:pt x="1108194" y="2403250"/>
                  <a:pt x="1108194" y="2393481"/>
                  <a:pt x="1098425" y="2393481"/>
                </a:cubicBezTo>
                <a:cubicBezTo>
                  <a:pt x="1098425" y="2393481"/>
                  <a:pt x="1088657" y="2393481"/>
                  <a:pt x="1078888" y="2383711"/>
                </a:cubicBezTo>
                <a:cubicBezTo>
                  <a:pt x="1069119" y="2383711"/>
                  <a:pt x="1069119" y="2383711"/>
                  <a:pt x="1069119" y="2383711"/>
                </a:cubicBezTo>
                <a:cubicBezTo>
                  <a:pt x="1059351" y="2383711"/>
                  <a:pt x="1049582" y="2383711"/>
                  <a:pt x="1049582" y="2383711"/>
                </a:cubicBezTo>
                <a:cubicBezTo>
                  <a:pt x="1039813" y="2383711"/>
                  <a:pt x="1039813" y="2383711"/>
                  <a:pt x="1039813" y="2383711"/>
                </a:cubicBezTo>
                <a:cubicBezTo>
                  <a:pt x="1039813" y="2383711"/>
                  <a:pt x="1020276" y="2383711"/>
                  <a:pt x="1010508" y="2383711"/>
                </a:cubicBezTo>
                <a:cubicBezTo>
                  <a:pt x="990970" y="2373942"/>
                  <a:pt x="971433" y="2373942"/>
                  <a:pt x="942127" y="2373942"/>
                </a:cubicBezTo>
                <a:cubicBezTo>
                  <a:pt x="903053" y="2373942"/>
                  <a:pt x="903053" y="2373942"/>
                  <a:pt x="912821" y="2364173"/>
                </a:cubicBezTo>
                <a:cubicBezTo>
                  <a:pt x="903053" y="2364173"/>
                  <a:pt x="903053" y="2364173"/>
                  <a:pt x="893284" y="2364173"/>
                </a:cubicBezTo>
                <a:cubicBezTo>
                  <a:pt x="893284" y="2364173"/>
                  <a:pt x="893284" y="2364173"/>
                  <a:pt x="883516" y="2364173"/>
                </a:cubicBezTo>
                <a:cubicBezTo>
                  <a:pt x="883516" y="2364173"/>
                  <a:pt x="873747" y="2354403"/>
                  <a:pt x="873747" y="2354403"/>
                </a:cubicBezTo>
                <a:cubicBezTo>
                  <a:pt x="912821" y="2354403"/>
                  <a:pt x="932359" y="2354403"/>
                  <a:pt x="942127" y="2354403"/>
                </a:cubicBezTo>
                <a:cubicBezTo>
                  <a:pt x="942127" y="2354403"/>
                  <a:pt x="951896" y="2354403"/>
                  <a:pt x="951896" y="2354403"/>
                </a:cubicBezTo>
                <a:cubicBezTo>
                  <a:pt x="971433" y="2354403"/>
                  <a:pt x="988528" y="2354403"/>
                  <a:pt x="1000739" y="2354403"/>
                </a:cubicBezTo>
                <a:lnTo>
                  <a:pt x="1010508" y="2354403"/>
                </a:lnTo>
                <a:cubicBezTo>
                  <a:pt x="1000739" y="2344634"/>
                  <a:pt x="990970" y="2344634"/>
                  <a:pt x="990970" y="2344634"/>
                </a:cubicBezTo>
                <a:cubicBezTo>
                  <a:pt x="1000739" y="2344634"/>
                  <a:pt x="1000739" y="2344634"/>
                  <a:pt x="1000739" y="2344634"/>
                </a:cubicBezTo>
                <a:cubicBezTo>
                  <a:pt x="990970" y="2344634"/>
                  <a:pt x="990970" y="2334865"/>
                  <a:pt x="981202" y="2334865"/>
                </a:cubicBezTo>
                <a:cubicBezTo>
                  <a:pt x="981202" y="2325095"/>
                  <a:pt x="971433" y="2325095"/>
                  <a:pt x="971433" y="2325095"/>
                </a:cubicBezTo>
                <a:cubicBezTo>
                  <a:pt x="961665" y="2315326"/>
                  <a:pt x="961665" y="2315326"/>
                  <a:pt x="951896" y="2315326"/>
                </a:cubicBezTo>
                <a:lnTo>
                  <a:pt x="961665" y="2315326"/>
                </a:lnTo>
                <a:cubicBezTo>
                  <a:pt x="961665" y="2315326"/>
                  <a:pt x="961665" y="2315326"/>
                  <a:pt x="971433" y="2315326"/>
                </a:cubicBezTo>
                <a:cubicBezTo>
                  <a:pt x="971433" y="2315326"/>
                  <a:pt x="971433" y="2315326"/>
                  <a:pt x="981202" y="2315326"/>
                </a:cubicBezTo>
                <a:cubicBezTo>
                  <a:pt x="981202" y="2315326"/>
                  <a:pt x="981202" y="2315326"/>
                  <a:pt x="990970" y="2315326"/>
                </a:cubicBezTo>
                <a:cubicBezTo>
                  <a:pt x="1000739" y="2315326"/>
                  <a:pt x="1030045" y="2315326"/>
                  <a:pt x="1030045" y="2315326"/>
                </a:cubicBezTo>
                <a:cubicBezTo>
                  <a:pt x="1039813" y="2315326"/>
                  <a:pt x="1039813" y="2315326"/>
                  <a:pt x="1039813" y="2315326"/>
                </a:cubicBezTo>
                <a:cubicBezTo>
                  <a:pt x="1039813" y="2315326"/>
                  <a:pt x="1039813" y="2315326"/>
                  <a:pt x="1049582" y="2315326"/>
                </a:cubicBezTo>
                <a:cubicBezTo>
                  <a:pt x="1049582" y="2325095"/>
                  <a:pt x="1059351" y="2325095"/>
                  <a:pt x="1069119" y="2325095"/>
                </a:cubicBezTo>
                <a:cubicBezTo>
                  <a:pt x="1069119" y="2325095"/>
                  <a:pt x="1059351" y="2325095"/>
                  <a:pt x="1059351" y="2325095"/>
                </a:cubicBezTo>
                <a:cubicBezTo>
                  <a:pt x="1049582" y="2325095"/>
                  <a:pt x="1010508" y="2325095"/>
                  <a:pt x="1000739" y="2325095"/>
                </a:cubicBezTo>
                <a:cubicBezTo>
                  <a:pt x="1000739" y="2325095"/>
                  <a:pt x="990970" y="2325095"/>
                  <a:pt x="990970" y="2325095"/>
                </a:cubicBezTo>
                <a:cubicBezTo>
                  <a:pt x="990970" y="2315326"/>
                  <a:pt x="981202" y="2315326"/>
                  <a:pt x="981202" y="2325095"/>
                </a:cubicBezTo>
                <a:cubicBezTo>
                  <a:pt x="981202" y="2325095"/>
                  <a:pt x="990970" y="2325095"/>
                  <a:pt x="990970" y="2325095"/>
                </a:cubicBezTo>
                <a:cubicBezTo>
                  <a:pt x="1010508" y="2334865"/>
                  <a:pt x="1039813" y="2354403"/>
                  <a:pt x="1049582" y="2364173"/>
                </a:cubicBezTo>
                <a:cubicBezTo>
                  <a:pt x="1059351" y="2364173"/>
                  <a:pt x="1059351" y="2364173"/>
                  <a:pt x="1059351" y="2354403"/>
                </a:cubicBezTo>
                <a:cubicBezTo>
                  <a:pt x="1059351" y="2354403"/>
                  <a:pt x="1069119" y="2354403"/>
                  <a:pt x="1078888" y="2354403"/>
                </a:cubicBezTo>
                <a:cubicBezTo>
                  <a:pt x="1078888" y="2364173"/>
                  <a:pt x="1088657" y="2364173"/>
                  <a:pt x="1098425" y="2364173"/>
                </a:cubicBezTo>
                <a:cubicBezTo>
                  <a:pt x="1098425" y="2364173"/>
                  <a:pt x="1108194" y="2364173"/>
                  <a:pt x="1117962" y="2364173"/>
                </a:cubicBezTo>
                <a:cubicBezTo>
                  <a:pt x="1108194" y="2354403"/>
                  <a:pt x="1108194" y="2354403"/>
                  <a:pt x="1108194" y="2344634"/>
                </a:cubicBezTo>
                <a:cubicBezTo>
                  <a:pt x="1108194" y="2325095"/>
                  <a:pt x="1108194" y="2325095"/>
                  <a:pt x="1137500" y="2344634"/>
                </a:cubicBezTo>
                <a:cubicBezTo>
                  <a:pt x="1137500" y="2344634"/>
                  <a:pt x="1137500" y="2354403"/>
                  <a:pt x="1147268" y="2354403"/>
                </a:cubicBezTo>
                <a:cubicBezTo>
                  <a:pt x="1157037" y="2354403"/>
                  <a:pt x="1157037" y="2354403"/>
                  <a:pt x="1166805" y="2354403"/>
                </a:cubicBezTo>
                <a:cubicBezTo>
                  <a:pt x="1166805" y="2354403"/>
                  <a:pt x="1176574" y="2354403"/>
                  <a:pt x="1176574" y="2354403"/>
                </a:cubicBezTo>
                <a:cubicBezTo>
                  <a:pt x="1186343" y="2364173"/>
                  <a:pt x="1205880" y="2364173"/>
                  <a:pt x="1205880" y="2364173"/>
                </a:cubicBezTo>
                <a:cubicBezTo>
                  <a:pt x="1205880" y="2364173"/>
                  <a:pt x="1215648" y="2364173"/>
                  <a:pt x="1215648" y="2364173"/>
                </a:cubicBezTo>
                <a:cubicBezTo>
                  <a:pt x="1225417" y="2364173"/>
                  <a:pt x="1235186" y="2364173"/>
                  <a:pt x="1244954" y="2364173"/>
                </a:cubicBezTo>
                <a:cubicBezTo>
                  <a:pt x="1254723" y="2364173"/>
                  <a:pt x="1254723" y="2364173"/>
                  <a:pt x="1244954" y="2354403"/>
                </a:cubicBezTo>
                <a:cubicBezTo>
                  <a:pt x="1244954" y="2354403"/>
                  <a:pt x="1244954" y="2344634"/>
                  <a:pt x="1235186" y="2344634"/>
                </a:cubicBezTo>
                <a:cubicBezTo>
                  <a:pt x="1225417" y="2344634"/>
                  <a:pt x="1215648" y="2344634"/>
                  <a:pt x="1215648" y="2334865"/>
                </a:cubicBezTo>
                <a:cubicBezTo>
                  <a:pt x="1205880" y="2334865"/>
                  <a:pt x="1196111" y="2334865"/>
                  <a:pt x="1186343" y="2334865"/>
                </a:cubicBezTo>
                <a:cubicBezTo>
                  <a:pt x="1176574" y="2334865"/>
                  <a:pt x="1166805" y="2334865"/>
                  <a:pt x="1166805" y="2334865"/>
                </a:cubicBezTo>
                <a:cubicBezTo>
                  <a:pt x="1166805" y="2334865"/>
                  <a:pt x="1157037" y="2334865"/>
                  <a:pt x="1147268" y="2334865"/>
                </a:cubicBezTo>
                <a:cubicBezTo>
                  <a:pt x="1127731" y="2334865"/>
                  <a:pt x="1098425" y="2325095"/>
                  <a:pt x="1098425" y="2325095"/>
                </a:cubicBezTo>
                <a:cubicBezTo>
                  <a:pt x="1108194" y="2325095"/>
                  <a:pt x="1108194" y="2325095"/>
                  <a:pt x="1108194" y="2325095"/>
                </a:cubicBezTo>
                <a:cubicBezTo>
                  <a:pt x="1108194" y="2325095"/>
                  <a:pt x="1108194" y="2315326"/>
                  <a:pt x="1098425" y="2315326"/>
                </a:cubicBezTo>
                <a:cubicBezTo>
                  <a:pt x="1098425" y="2315326"/>
                  <a:pt x="1088657" y="2315326"/>
                  <a:pt x="1088657" y="2315326"/>
                </a:cubicBezTo>
                <a:cubicBezTo>
                  <a:pt x="1088657" y="2315326"/>
                  <a:pt x="1078888" y="2315326"/>
                  <a:pt x="1078888" y="2315326"/>
                </a:cubicBezTo>
                <a:cubicBezTo>
                  <a:pt x="1078888" y="2315326"/>
                  <a:pt x="1088657" y="2325095"/>
                  <a:pt x="1088657" y="2325095"/>
                </a:cubicBezTo>
                <a:cubicBezTo>
                  <a:pt x="1088657" y="2325095"/>
                  <a:pt x="1069119" y="2325095"/>
                  <a:pt x="1059351" y="2315326"/>
                </a:cubicBezTo>
                <a:cubicBezTo>
                  <a:pt x="1049582" y="2305557"/>
                  <a:pt x="1039813" y="2305557"/>
                  <a:pt x="1039813" y="2305557"/>
                </a:cubicBezTo>
                <a:cubicBezTo>
                  <a:pt x="1030045" y="2305557"/>
                  <a:pt x="1010508" y="2305557"/>
                  <a:pt x="1000739" y="2305557"/>
                </a:cubicBezTo>
                <a:cubicBezTo>
                  <a:pt x="990970" y="2295788"/>
                  <a:pt x="981202" y="2295788"/>
                  <a:pt x="971433" y="2295788"/>
                </a:cubicBezTo>
                <a:cubicBezTo>
                  <a:pt x="971433" y="2295788"/>
                  <a:pt x="961665" y="2295788"/>
                  <a:pt x="951896" y="2295788"/>
                </a:cubicBezTo>
                <a:cubicBezTo>
                  <a:pt x="951896" y="2295788"/>
                  <a:pt x="932359" y="2295788"/>
                  <a:pt x="922590" y="2295788"/>
                </a:cubicBezTo>
                <a:cubicBezTo>
                  <a:pt x="893284" y="2286018"/>
                  <a:pt x="854210" y="2286018"/>
                  <a:pt x="854210" y="2286018"/>
                </a:cubicBezTo>
                <a:cubicBezTo>
                  <a:pt x="854210" y="2286018"/>
                  <a:pt x="844441" y="2286018"/>
                  <a:pt x="834673" y="2286018"/>
                </a:cubicBezTo>
                <a:cubicBezTo>
                  <a:pt x="824904" y="2286018"/>
                  <a:pt x="805367" y="2276249"/>
                  <a:pt x="805367" y="2276249"/>
                </a:cubicBezTo>
                <a:cubicBezTo>
                  <a:pt x="795598" y="2276249"/>
                  <a:pt x="785829" y="2276249"/>
                  <a:pt x="785829" y="2276249"/>
                </a:cubicBezTo>
                <a:cubicBezTo>
                  <a:pt x="766292" y="2276249"/>
                  <a:pt x="756524" y="2276249"/>
                  <a:pt x="746755" y="2276249"/>
                </a:cubicBezTo>
                <a:cubicBezTo>
                  <a:pt x="746755" y="2276249"/>
                  <a:pt x="746755" y="2276249"/>
                  <a:pt x="736987" y="2276249"/>
                </a:cubicBezTo>
                <a:cubicBezTo>
                  <a:pt x="736987" y="2276249"/>
                  <a:pt x="727218" y="2276249"/>
                  <a:pt x="727218" y="2276249"/>
                </a:cubicBezTo>
                <a:cubicBezTo>
                  <a:pt x="727218" y="2276249"/>
                  <a:pt x="717449" y="2276249"/>
                  <a:pt x="717449" y="2276249"/>
                </a:cubicBezTo>
                <a:cubicBezTo>
                  <a:pt x="707681" y="2276249"/>
                  <a:pt x="697912" y="2276249"/>
                  <a:pt x="678375" y="2266480"/>
                </a:cubicBezTo>
                <a:cubicBezTo>
                  <a:pt x="658838" y="2266480"/>
                  <a:pt x="649069" y="2266480"/>
                  <a:pt x="639300" y="2266480"/>
                </a:cubicBezTo>
                <a:cubicBezTo>
                  <a:pt x="639300" y="2266480"/>
                  <a:pt x="600226" y="2266480"/>
                  <a:pt x="570920" y="2266480"/>
                </a:cubicBezTo>
                <a:cubicBezTo>
                  <a:pt x="561152" y="2256710"/>
                  <a:pt x="551383" y="2256710"/>
                  <a:pt x="551383" y="2256710"/>
                </a:cubicBezTo>
                <a:cubicBezTo>
                  <a:pt x="541614" y="2256710"/>
                  <a:pt x="531846" y="2256710"/>
                  <a:pt x="531846" y="2256710"/>
                </a:cubicBezTo>
                <a:cubicBezTo>
                  <a:pt x="522077" y="2266480"/>
                  <a:pt x="483003" y="2256710"/>
                  <a:pt x="473234" y="2256710"/>
                </a:cubicBezTo>
                <a:cubicBezTo>
                  <a:pt x="463465" y="2256710"/>
                  <a:pt x="443928" y="2246941"/>
                  <a:pt x="443928" y="2256710"/>
                </a:cubicBezTo>
                <a:cubicBezTo>
                  <a:pt x="439044" y="2256710"/>
                  <a:pt x="439044" y="2256710"/>
                  <a:pt x="440265" y="2256710"/>
                </a:cubicBezTo>
                <a:lnTo>
                  <a:pt x="434160" y="2256710"/>
                </a:lnTo>
                <a:cubicBezTo>
                  <a:pt x="424391" y="2256710"/>
                  <a:pt x="424391" y="2256710"/>
                  <a:pt x="424391" y="2256710"/>
                </a:cubicBezTo>
                <a:cubicBezTo>
                  <a:pt x="424391" y="2256710"/>
                  <a:pt x="424391" y="2246941"/>
                  <a:pt x="414622" y="2246941"/>
                </a:cubicBezTo>
                <a:cubicBezTo>
                  <a:pt x="414622" y="2246941"/>
                  <a:pt x="453697" y="2246941"/>
                  <a:pt x="463465" y="2246941"/>
                </a:cubicBezTo>
                <a:cubicBezTo>
                  <a:pt x="463465" y="2246941"/>
                  <a:pt x="492771" y="2246941"/>
                  <a:pt x="502540" y="2246941"/>
                </a:cubicBezTo>
                <a:cubicBezTo>
                  <a:pt x="502540" y="2246941"/>
                  <a:pt x="512308" y="2246941"/>
                  <a:pt x="512308" y="2246941"/>
                </a:cubicBezTo>
                <a:cubicBezTo>
                  <a:pt x="512308" y="2246941"/>
                  <a:pt x="522077" y="2246941"/>
                  <a:pt x="522077" y="2246941"/>
                </a:cubicBezTo>
                <a:cubicBezTo>
                  <a:pt x="531846" y="2246941"/>
                  <a:pt x="541614" y="2246941"/>
                  <a:pt x="541614" y="2246941"/>
                </a:cubicBezTo>
                <a:cubicBezTo>
                  <a:pt x="551383" y="2246941"/>
                  <a:pt x="561152" y="2246941"/>
                  <a:pt x="561152" y="2237172"/>
                </a:cubicBezTo>
                <a:cubicBezTo>
                  <a:pt x="551383" y="2237172"/>
                  <a:pt x="541614" y="2237172"/>
                  <a:pt x="541614" y="2237172"/>
                </a:cubicBezTo>
                <a:cubicBezTo>
                  <a:pt x="531846" y="2237172"/>
                  <a:pt x="522077" y="2227402"/>
                  <a:pt x="512308" y="2227402"/>
                </a:cubicBezTo>
                <a:cubicBezTo>
                  <a:pt x="512308" y="2227402"/>
                  <a:pt x="502540" y="2227402"/>
                  <a:pt x="492771" y="2227402"/>
                </a:cubicBezTo>
                <a:cubicBezTo>
                  <a:pt x="483003" y="2227402"/>
                  <a:pt x="453697" y="2227402"/>
                  <a:pt x="443928" y="2227402"/>
                </a:cubicBezTo>
                <a:cubicBezTo>
                  <a:pt x="434160" y="2227402"/>
                  <a:pt x="414622" y="2227402"/>
                  <a:pt x="404854" y="2227402"/>
                </a:cubicBezTo>
                <a:cubicBezTo>
                  <a:pt x="365779" y="2227402"/>
                  <a:pt x="336473" y="2227402"/>
                  <a:pt x="326705" y="2227402"/>
                </a:cubicBezTo>
                <a:cubicBezTo>
                  <a:pt x="326705" y="2227402"/>
                  <a:pt x="326705" y="2227402"/>
                  <a:pt x="316936" y="2227402"/>
                </a:cubicBezTo>
                <a:cubicBezTo>
                  <a:pt x="307168" y="2227402"/>
                  <a:pt x="307168" y="2227402"/>
                  <a:pt x="307168" y="2227402"/>
                </a:cubicBezTo>
                <a:cubicBezTo>
                  <a:pt x="297399" y="2227402"/>
                  <a:pt x="297399" y="2227402"/>
                  <a:pt x="297399" y="2227402"/>
                </a:cubicBezTo>
                <a:cubicBezTo>
                  <a:pt x="287630" y="2227402"/>
                  <a:pt x="297399" y="2217633"/>
                  <a:pt x="316936" y="2217633"/>
                </a:cubicBezTo>
                <a:cubicBezTo>
                  <a:pt x="316936" y="2217633"/>
                  <a:pt x="326705" y="2217633"/>
                  <a:pt x="336473" y="2217633"/>
                </a:cubicBezTo>
                <a:cubicBezTo>
                  <a:pt x="356011" y="2217633"/>
                  <a:pt x="365779" y="2217633"/>
                  <a:pt x="385317" y="2217633"/>
                </a:cubicBezTo>
                <a:cubicBezTo>
                  <a:pt x="404854" y="2227402"/>
                  <a:pt x="414622" y="2227402"/>
                  <a:pt x="414622" y="2217633"/>
                </a:cubicBezTo>
                <a:cubicBezTo>
                  <a:pt x="424391" y="2217633"/>
                  <a:pt x="434160" y="2217633"/>
                  <a:pt x="434160" y="2217633"/>
                </a:cubicBezTo>
                <a:cubicBezTo>
                  <a:pt x="443928" y="2217633"/>
                  <a:pt x="453697" y="2217633"/>
                  <a:pt x="453697" y="2217633"/>
                </a:cubicBezTo>
                <a:cubicBezTo>
                  <a:pt x="463465" y="2217633"/>
                  <a:pt x="463465" y="2217633"/>
                  <a:pt x="463465" y="2217633"/>
                </a:cubicBezTo>
                <a:cubicBezTo>
                  <a:pt x="463465" y="2207864"/>
                  <a:pt x="463465" y="2207864"/>
                  <a:pt x="473234" y="2207864"/>
                </a:cubicBezTo>
                <a:cubicBezTo>
                  <a:pt x="483003" y="2217633"/>
                  <a:pt x="551383" y="2217633"/>
                  <a:pt x="551383" y="2217633"/>
                </a:cubicBezTo>
                <a:cubicBezTo>
                  <a:pt x="561152" y="2217633"/>
                  <a:pt x="561152" y="2217633"/>
                  <a:pt x="561152" y="2217633"/>
                </a:cubicBezTo>
                <a:cubicBezTo>
                  <a:pt x="570920" y="2217633"/>
                  <a:pt x="570920" y="2217633"/>
                  <a:pt x="570920" y="2217633"/>
                </a:cubicBezTo>
                <a:cubicBezTo>
                  <a:pt x="570920" y="2207864"/>
                  <a:pt x="580689" y="2207864"/>
                  <a:pt x="580689" y="2207864"/>
                </a:cubicBezTo>
                <a:cubicBezTo>
                  <a:pt x="590457" y="2207864"/>
                  <a:pt x="590457" y="2207864"/>
                  <a:pt x="590457" y="2207864"/>
                </a:cubicBezTo>
                <a:cubicBezTo>
                  <a:pt x="590457" y="2207864"/>
                  <a:pt x="561152" y="2198095"/>
                  <a:pt x="551383" y="2198095"/>
                </a:cubicBezTo>
                <a:cubicBezTo>
                  <a:pt x="551383" y="2198095"/>
                  <a:pt x="561152" y="2198095"/>
                  <a:pt x="561152" y="2198095"/>
                </a:cubicBezTo>
                <a:cubicBezTo>
                  <a:pt x="561152" y="2198095"/>
                  <a:pt x="570920" y="2198095"/>
                  <a:pt x="580689" y="2198095"/>
                </a:cubicBezTo>
                <a:cubicBezTo>
                  <a:pt x="590457" y="2198095"/>
                  <a:pt x="600226" y="2198095"/>
                  <a:pt x="600226" y="2198095"/>
                </a:cubicBezTo>
                <a:cubicBezTo>
                  <a:pt x="600226" y="2198095"/>
                  <a:pt x="609995" y="2198095"/>
                  <a:pt x="609995" y="2198095"/>
                </a:cubicBezTo>
                <a:cubicBezTo>
                  <a:pt x="619763" y="2198095"/>
                  <a:pt x="629532" y="2198095"/>
                  <a:pt x="629532" y="2198095"/>
                </a:cubicBezTo>
                <a:cubicBezTo>
                  <a:pt x="639300" y="2188325"/>
                  <a:pt x="649069" y="2198095"/>
                  <a:pt x="658838" y="2198095"/>
                </a:cubicBezTo>
                <a:cubicBezTo>
                  <a:pt x="668606" y="2198095"/>
                  <a:pt x="678375" y="2198095"/>
                  <a:pt x="678375" y="2188325"/>
                </a:cubicBezTo>
                <a:cubicBezTo>
                  <a:pt x="678375" y="2188325"/>
                  <a:pt x="688143" y="2188325"/>
                  <a:pt x="727218" y="2198095"/>
                </a:cubicBezTo>
                <a:cubicBezTo>
                  <a:pt x="736987" y="2198095"/>
                  <a:pt x="756524" y="2198095"/>
                  <a:pt x="766292" y="2198095"/>
                </a:cubicBezTo>
                <a:cubicBezTo>
                  <a:pt x="776061" y="2198095"/>
                  <a:pt x="776061" y="2198095"/>
                  <a:pt x="776061" y="2198095"/>
                </a:cubicBezTo>
                <a:cubicBezTo>
                  <a:pt x="776061" y="2188325"/>
                  <a:pt x="776061" y="2188325"/>
                  <a:pt x="776061" y="2188325"/>
                </a:cubicBezTo>
                <a:cubicBezTo>
                  <a:pt x="776061" y="2188325"/>
                  <a:pt x="785829" y="2188325"/>
                  <a:pt x="785829" y="2198095"/>
                </a:cubicBezTo>
                <a:cubicBezTo>
                  <a:pt x="795598" y="2198095"/>
                  <a:pt x="805367" y="2198095"/>
                  <a:pt x="815135" y="2198095"/>
                </a:cubicBezTo>
                <a:cubicBezTo>
                  <a:pt x="815135" y="2198095"/>
                  <a:pt x="815135" y="2198095"/>
                  <a:pt x="824904" y="2198095"/>
                </a:cubicBezTo>
                <a:cubicBezTo>
                  <a:pt x="824904" y="2198095"/>
                  <a:pt x="824904" y="2198095"/>
                  <a:pt x="834673" y="2198095"/>
                </a:cubicBezTo>
                <a:cubicBezTo>
                  <a:pt x="834673" y="2198095"/>
                  <a:pt x="844441" y="2198095"/>
                  <a:pt x="854210" y="2198095"/>
                </a:cubicBezTo>
                <a:cubicBezTo>
                  <a:pt x="854210" y="2198095"/>
                  <a:pt x="863978" y="2198095"/>
                  <a:pt x="863978" y="2198095"/>
                </a:cubicBezTo>
                <a:cubicBezTo>
                  <a:pt x="863978" y="2198095"/>
                  <a:pt x="883516" y="2198095"/>
                  <a:pt x="903053" y="2198095"/>
                </a:cubicBezTo>
                <a:cubicBezTo>
                  <a:pt x="961665" y="2207864"/>
                  <a:pt x="961665" y="2207864"/>
                  <a:pt x="961665" y="2207864"/>
                </a:cubicBezTo>
                <a:cubicBezTo>
                  <a:pt x="961665" y="2198095"/>
                  <a:pt x="971433" y="2198095"/>
                  <a:pt x="981202" y="2198095"/>
                </a:cubicBezTo>
                <a:cubicBezTo>
                  <a:pt x="981202" y="2198095"/>
                  <a:pt x="981202" y="2198095"/>
                  <a:pt x="990970" y="2198095"/>
                </a:cubicBezTo>
                <a:cubicBezTo>
                  <a:pt x="990970" y="2198095"/>
                  <a:pt x="1000739" y="2198095"/>
                  <a:pt x="1010508" y="2207864"/>
                </a:cubicBezTo>
                <a:cubicBezTo>
                  <a:pt x="1020276" y="2207864"/>
                  <a:pt x="1020276" y="2207864"/>
                  <a:pt x="1030045" y="2207864"/>
                </a:cubicBezTo>
                <a:cubicBezTo>
                  <a:pt x="1030045" y="2198095"/>
                  <a:pt x="1020276" y="2198095"/>
                  <a:pt x="1020276" y="2198095"/>
                </a:cubicBezTo>
                <a:cubicBezTo>
                  <a:pt x="1010508" y="2198095"/>
                  <a:pt x="1010508" y="2198095"/>
                  <a:pt x="1000739" y="2188325"/>
                </a:cubicBezTo>
                <a:cubicBezTo>
                  <a:pt x="990970" y="2188325"/>
                  <a:pt x="981202" y="2188325"/>
                  <a:pt x="971433" y="2188325"/>
                </a:cubicBezTo>
                <a:cubicBezTo>
                  <a:pt x="961665" y="2188325"/>
                  <a:pt x="951896" y="2188325"/>
                  <a:pt x="951896" y="2188325"/>
                </a:cubicBezTo>
                <a:cubicBezTo>
                  <a:pt x="951896" y="2188325"/>
                  <a:pt x="942127" y="2188325"/>
                  <a:pt x="942127" y="2188325"/>
                </a:cubicBezTo>
                <a:cubicBezTo>
                  <a:pt x="932359" y="2188325"/>
                  <a:pt x="932359" y="2188325"/>
                  <a:pt x="932359" y="2178556"/>
                </a:cubicBezTo>
                <a:cubicBezTo>
                  <a:pt x="932359" y="2178556"/>
                  <a:pt x="932359" y="2178556"/>
                  <a:pt x="922590" y="2178556"/>
                </a:cubicBezTo>
                <a:cubicBezTo>
                  <a:pt x="932359" y="2188325"/>
                  <a:pt x="932359" y="2188325"/>
                  <a:pt x="922590" y="2188325"/>
                </a:cubicBezTo>
                <a:cubicBezTo>
                  <a:pt x="912821" y="2188325"/>
                  <a:pt x="903053" y="2188325"/>
                  <a:pt x="903053" y="2178556"/>
                </a:cubicBezTo>
                <a:cubicBezTo>
                  <a:pt x="893284" y="2178556"/>
                  <a:pt x="883516" y="2178556"/>
                  <a:pt x="883516" y="2178556"/>
                </a:cubicBezTo>
                <a:cubicBezTo>
                  <a:pt x="863978" y="2178556"/>
                  <a:pt x="854210" y="2178556"/>
                  <a:pt x="854210" y="2178556"/>
                </a:cubicBezTo>
                <a:cubicBezTo>
                  <a:pt x="863978" y="2178556"/>
                  <a:pt x="863978" y="2168786"/>
                  <a:pt x="854210" y="2168786"/>
                </a:cubicBezTo>
                <a:cubicBezTo>
                  <a:pt x="844441" y="2168786"/>
                  <a:pt x="834673" y="2168786"/>
                  <a:pt x="824904" y="2168786"/>
                </a:cubicBezTo>
                <a:cubicBezTo>
                  <a:pt x="824904" y="2168786"/>
                  <a:pt x="805367" y="2168786"/>
                  <a:pt x="795598" y="2168786"/>
                </a:cubicBezTo>
                <a:cubicBezTo>
                  <a:pt x="785829" y="2168786"/>
                  <a:pt x="766292" y="2168786"/>
                  <a:pt x="766292" y="2168786"/>
                </a:cubicBezTo>
                <a:lnTo>
                  <a:pt x="756524" y="2168786"/>
                </a:lnTo>
                <a:lnTo>
                  <a:pt x="754082" y="2168786"/>
                </a:lnTo>
                <a:lnTo>
                  <a:pt x="751639" y="2168786"/>
                </a:lnTo>
                <a:cubicBezTo>
                  <a:pt x="749197" y="2168786"/>
                  <a:pt x="746755" y="2168786"/>
                  <a:pt x="746755" y="2168786"/>
                </a:cubicBezTo>
                <a:cubicBezTo>
                  <a:pt x="736987" y="2168786"/>
                  <a:pt x="736987" y="2168786"/>
                  <a:pt x="736987" y="2168786"/>
                </a:cubicBezTo>
                <a:cubicBezTo>
                  <a:pt x="736987" y="2168786"/>
                  <a:pt x="727218" y="2168786"/>
                  <a:pt x="717449" y="2159017"/>
                </a:cubicBezTo>
                <a:cubicBezTo>
                  <a:pt x="717449" y="2159017"/>
                  <a:pt x="756524" y="2159017"/>
                  <a:pt x="756524" y="2159017"/>
                </a:cubicBezTo>
                <a:cubicBezTo>
                  <a:pt x="756524" y="2159017"/>
                  <a:pt x="766292" y="2159017"/>
                  <a:pt x="776061" y="2159017"/>
                </a:cubicBezTo>
                <a:cubicBezTo>
                  <a:pt x="795598" y="2159017"/>
                  <a:pt x="844441" y="2168786"/>
                  <a:pt x="893284" y="2168786"/>
                </a:cubicBezTo>
                <a:cubicBezTo>
                  <a:pt x="903053" y="2168786"/>
                  <a:pt x="912821" y="2168786"/>
                  <a:pt x="922590" y="2168786"/>
                </a:cubicBezTo>
                <a:cubicBezTo>
                  <a:pt x="922590" y="2168786"/>
                  <a:pt x="932359" y="2168786"/>
                  <a:pt x="951896" y="2168786"/>
                </a:cubicBezTo>
                <a:cubicBezTo>
                  <a:pt x="971433" y="2178556"/>
                  <a:pt x="971433" y="2168786"/>
                  <a:pt x="971433" y="2168786"/>
                </a:cubicBezTo>
                <a:cubicBezTo>
                  <a:pt x="971433" y="2168786"/>
                  <a:pt x="951896" y="2168786"/>
                  <a:pt x="922590" y="2159017"/>
                </a:cubicBezTo>
                <a:cubicBezTo>
                  <a:pt x="925032" y="2159017"/>
                  <a:pt x="927474" y="2159017"/>
                  <a:pt x="932359" y="2159017"/>
                </a:cubicBezTo>
                <a:cubicBezTo>
                  <a:pt x="932359" y="2159017"/>
                  <a:pt x="942127" y="2159017"/>
                  <a:pt x="951896" y="2159017"/>
                </a:cubicBezTo>
                <a:cubicBezTo>
                  <a:pt x="951896" y="2159017"/>
                  <a:pt x="932359" y="2149248"/>
                  <a:pt x="912821" y="2149248"/>
                </a:cubicBezTo>
                <a:cubicBezTo>
                  <a:pt x="903053" y="2149248"/>
                  <a:pt x="893284" y="2149248"/>
                  <a:pt x="883516" y="2149248"/>
                </a:cubicBezTo>
                <a:cubicBezTo>
                  <a:pt x="873747" y="2149248"/>
                  <a:pt x="863978" y="2149248"/>
                  <a:pt x="863978" y="2149248"/>
                </a:cubicBezTo>
                <a:cubicBezTo>
                  <a:pt x="863978" y="2159017"/>
                  <a:pt x="863978" y="2159017"/>
                  <a:pt x="854210" y="2159017"/>
                </a:cubicBezTo>
                <a:cubicBezTo>
                  <a:pt x="854210" y="2149248"/>
                  <a:pt x="854210" y="2149248"/>
                  <a:pt x="844441" y="2149248"/>
                </a:cubicBezTo>
                <a:cubicBezTo>
                  <a:pt x="834673" y="2149248"/>
                  <a:pt x="834673" y="2149248"/>
                  <a:pt x="824904" y="2149248"/>
                </a:cubicBezTo>
                <a:cubicBezTo>
                  <a:pt x="815135" y="2149248"/>
                  <a:pt x="805367" y="2149248"/>
                  <a:pt x="805367" y="2149248"/>
                </a:cubicBezTo>
                <a:cubicBezTo>
                  <a:pt x="795598" y="2149248"/>
                  <a:pt x="795598" y="2149248"/>
                  <a:pt x="795598" y="2149248"/>
                </a:cubicBezTo>
                <a:cubicBezTo>
                  <a:pt x="785829" y="2149248"/>
                  <a:pt x="785829" y="2149248"/>
                  <a:pt x="776061" y="2149248"/>
                </a:cubicBezTo>
                <a:cubicBezTo>
                  <a:pt x="766292" y="2149248"/>
                  <a:pt x="766292" y="2139479"/>
                  <a:pt x="756524" y="2139479"/>
                </a:cubicBezTo>
                <a:cubicBezTo>
                  <a:pt x="756524" y="2139479"/>
                  <a:pt x="756524" y="2139479"/>
                  <a:pt x="766292" y="2139479"/>
                </a:cubicBezTo>
                <a:cubicBezTo>
                  <a:pt x="776061" y="2139479"/>
                  <a:pt x="785829" y="2139479"/>
                  <a:pt x="785829" y="2139479"/>
                </a:cubicBezTo>
                <a:cubicBezTo>
                  <a:pt x="785829" y="2139479"/>
                  <a:pt x="785829" y="2139479"/>
                  <a:pt x="795598" y="2139479"/>
                </a:cubicBezTo>
                <a:cubicBezTo>
                  <a:pt x="795598" y="2139479"/>
                  <a:pt x="815135" y="2139479"/>
                  <a:pt x="824904" y="2139479"/>
                </a:cubicBezTo>
                <a:cubicBezTo>
                  <a:pt x="834673" y="2139479"/>
                  <a:pt x="844441" y="2139479"/>
                  <a:pt x="854210" y="2139479"/>
                </a:cubicBezTo>
                <a:cubicBezTo>
                  <a:pt x="854210" y="2139479"/>
                  <a:pt x="863978" y="2139479"/>
                  <a:pt x="863978" y="2139479"/>
                </a:cubicBezTo>
                <a:cubicBezTo>
                  <a:pt x="863978" y="2139479"/>
                  <a:pt x="873747" y="2139479"/>
                  <a:pt x="873747" y="2139479"/>
                </a:cubicBezTo>
                <a:cubicBezTo>
                  <a:pt x="873747" y="2139479"/>
                  <a:pt x="893284" y="2139479"/>
                  <a:pt x="903053" y="2139479"/>
                </a:cubicBezTo>
                <a:cubicBezTo>
                  <a:pt x="912821" y="2139479"/>
                  <a:pt x="922590" y="2139479"/>
                  <a:pt x="922590" y="2139479"/>
                </a:cubicBezTo>
                <a:cubicBezTo>
                  <a:pt x="932359" y="2139479"/>
                  <a:pt x="932359" y="2139479"/>
                  <a:pt x="932359" y="2139479"/>
                </a:cubicBezTo>
                <a:cubicBezTo>
                  <a:pt x="942127" y="2139479"/>
                  <a:pt x="942127" y="2139479"/>
                  <a:pt x="942127" y="2139479"/>
                </a:cubicBezTo>
                <a:cubicBezTo>
                  <a:pt x="942127" y="2139479"/>
                  <a:pt x="971433" y="2139479"/>
                  <a:pt x="981202" y="2139479"/>
                </a:cubicBezTo>
                <a:cubicBezTo>
                  <a:pt x="990970" y="2139479"/>
                  <a:pt x="990970" y="2139479"/>
                  <a:pt x="990970" y="2139479"/>
                </a:cubicBezTo>
                <a:cubicBezTo>
                  <a:pt x="1000739" y="2139479"/>
                  <a:pt x="1000739" y="2139479"/>
                  <a:pt x="1010508" y="2139479"/>
                </a:cubicBezTo>
                <a:cubicBezTo>
                  <a:pt x="1020276" y="2149248"/>
                  <a:pt x="1030045" y="2149248"/>
                  <a:pt x="1049582" y="2149248"/>
                </a:cubicBezTo>
                <a:cubicBezTo>
                  <a:pt x="1059351" y="2149248"/>
                  <a:pt x="1069119" y="2149248"/>
                  <a:pt x="1078888" y="2149248"/>
                </a:cubicBezTo>
                <a:cubicBezTo>
                  <a:pt x="1078888" y="2149248"/>
                  <a:pt x="1088657" y="2149248"/>
                  <a:pt x="1098425" y="2149248"/>
                </a:cubicBezTo>
                <a:cubicBezTo>
                  <a:pt x="1108194" y="2149248"/>
                  <a:pt x="1117962" y="2149248"/>
                  <a:pt x="1117962" y="2149248"/>
                </a:cubicBezTo>
                <a:cubicBezTo>
                  <a:pt x="1117962" y="2159017"/>
                  <a:pt x="1127731" y="2159017"/>
                  <a:pt x="1127731" y="2159017"/>
                </a:cubicBezTo>
                <a:cubicBezTo>
                  <a:pt x="1127731" y="2149248"/>
                  <a:pt x="1127731" y="2149248"/>
                  <a:pt x="1137500" y="2149248"/>
                </a:cubicBezTo>
                <a:cubicBezTo>
                  <a:pt x="1137500" y="2159017"/>
                  <a:pt x="1147268" y="2159017"/>
                  <a:pt x="1147268" y="2159017"/>
                </a:cubicBezTo>
                <a:cubicBezTo>
                  <a:pt x="1157037" y="2159017"/>
                  <a:pt x="1166805" y="2159017"/>
                  <a:pt x="1176574" y="2159017"/>
                </a:cubicBezTo>
                <a:cubicBezTo>
                  <a:pt x="1166805" y="2149248"/>
                  <a:pt x="1147268" y="2139479"/>
                  <a:pt x="1137500" y="2139479"/>
                </a:cubicBezTo>
                <a:cubicBezTo>
                  <a:pt x="1127731" y="2129709"/>
                  <a:pt x="1117962" y="2119940"/>
                  <a:pt x="1117962" y="2119940"/>
                </a:cubicBezTo>
                <a:cubicBezTo>
                  <a:pt x="1088657" y="2119940"/>
                  <a:pt x="1069119" y="2110170"/>
                  <a:pt x="1069119" y="2110170"/>
                </a:cubicBezTo>
                <a:cubicBezTo>
                  <a:pt x="1059351" y="2100401"/>
                  <a:pt x="1059351" y="2100401"/>
                  <a:pt x="1059351" y="2110170"/>
                </a:cubicBezTo>
                <a:cubicBezTo>
                  <a:pt x="1049582" y="2110170"/>
                  <a:pt x="1049582" y="2110170"/>
                  <a:pt x="1039813" y="2110170"/>
                </a:cubicBezTo>
                <a:cubicBezTo>
                  <a:pt x="1039813" y="2100401"/>
                  <a:pt x="1039813" y="2100401"/>
                  <a:pt x="1030045" y="2110170"/>
                </a:cubicBezTo>
                <a:cubicBezTo>
                  <a:pt x="1030045" y="2100401"/>
                  <a:pt x="1020276" y="2100401"/>
                  <a:pt x="1020276" y="2110170"/>
                </a:cubicBezTo>
                <a:cubicBezTo>
                  <a:pt x="1020276" y="2110170"/>
                  <a:pt x="1010508" y="2110170"/>
                  <a:pt x="1010508" y="2100401"/>
                </a:cubicBezTo>
                <a:cubicBezTo>
                  <a:pt x="1010508" y="2100401"/>
                  <a:pt x="1020276" y="2100401"/>
                  <a:pt x="1030045" y="2100401"/>
                </a:cubicBezTo>
                <a:cubicBezTo>
                  <a:pt x="1039813" y="2100401"/>
                  <a:pt x="1049582" y="2100401"/>
                  <a:pt x="1049582" y="2100401"/>
                </a:cubicBezTo>
                <a:cubicBezTo>
                  <a:pt x="1059351" y="2090632"/>
                  <a:pt x="1059351" y="2090632"/>
                  <a:pt x="1059351" y="2100401"/>
                </a:cubicBezTo>
                <a:cubicBezTo>
                  <a:pt x="1069119" y="2100401"/>
                  <a:pt x="1088657" y="2100401"/>
                  <a:pt x="1088657" y="2100401"/>
                </a:cubicBezTo>
                <a:cubicBezTo>
                  <a:pt x="1088657" y="2100401"/>
                  <a:pt x="1078888" y="2090632"/>
                  <a:pt x="1078888" y="2090632"/>
                </a:cubicBezTo>
                <a:cubicBezTo>
                  <a:pt x="1078888" y="2090632"/>
                  <a:pt x="1078888" y="2090632"/>
                  <a:pt x="1088657" y="2090632"/>
                </a:cubicBezTo>
                <a:cubicBezTo>
                  <a:pt x="1088657" y="2090632"/>
                  <a:pt x="1098425" y="2100401"/>
                  <a:pt x="1098425" y="2100401"/>
                </a:cubicBezTo>
                <a:cubicBezTo>
                  <a:pt x="1108194" y="2100401"/>
                  <a:pt x="1108194" y="2100401"/>
                  <a:pt x="1108194" y="2100401"/>
                </a:cubicBezTo>
                <a:cubicBezTo>
                  <a:pt x="1117962" y="2100401"/>
                  <a:pt x="1137500" y="2100401"/>
                  <a:pt x="1147268" y="2100401"/>
                </a:cubicBezTo>
                <a:cubicBezTo>
                  <a:pt x="1147268" y="2100401"/>
                  <a:pt x="1137500" y="2090632"/>
                  <a:pt x="1127731" y="2100401"/>
                </a:cubicBezTo>
                <a:cubicBezTo>
                  <a:pt x="1117962" y="2100401"/>
                  <a:pt x="1117962" y="2090632"/>
                  <a:pt x="1108194" y="2090632"/>
                </a:cubicBezTo>
                <a:cubicBezTo>
                  <a:pt x="1108194" y="2090632"/>
                  <a:pt x="1108194" y="2090632"/>
                  <a:pt x="1137500" y="2090632"/>
                </a:cubicBezTo>
                <a:cubicBezTo>
                  <a:pt x="1127731" y="2090632"/>
                  <a:pt x="1127731" y="2080862"/>
                  <a:pt x="1117962" y="2080862"/>
                </a:cubicBezTo>
                <a:cubicBezTo>
                  <a:pt x="1117962" y="2080862"/>
                  <a:pt x="1108194" y="2071093"/>
                  <a:pt x="1098425" y="2071093"/>
                </a:cubicBezTo>
                <a:cubicBezTo>
                  <a:pt x="1088657" y="2061324"/>
                  <a:pt x="1088657" y="2061324"/>
                  <a:pt x="1088657" y="2051554"/>
                </a:cubicBezTo>
                <a:cubicBezTo>
                  <a:pt x="1088657" y="2051554"/>
                  <a:pt x="1088657" y="2051554"/>
                  <a:pt x="1069119" y="2061324"/>
                </a:cubicBezTo>
                <a:cubicBezTo>
                  <a:pt x="1069119" y="2061324"/>
                  <a:pt x="1069119" y="2041785"/>
                  <a:pt x="1059351" y="2041785"/>
                </a:cubicBezTo>
                <a:cubicBezTo>
                  <a:pt x="1059351" y="2041785"/>
                  <a:pt x="1059351" y="2041785"/>
                  <a:pt x="1049582" y="2041785"/>
                </a:cubicBezTo>
                <a:cubicBezTo>
                  <a:pt x="1049582" y="2041785"/>
                  <a:pt x="1049582" y="2032016"/>
                  <a:pt x="1039813" y="2032016"/>
                </a:cubicBezTo>
                <a:cubicBezTo>
                  <a:pt x="1030045" y="2032016"/>
                  <a:pt x="1010508" y="2022247"/>
                  <a:pt x="990970" y="2022247"/>
                </a:cubicBezTo>
                <a:cubicBezTo>
                  <a:pt x="971433" y="2022247"/>
                  <a:pt x="961665" y="2022247"/>
                  <a:pt x="951896" y="2022247"/>
                </a:cubicBezTo>
                <a:cubicBezTo>
                  <a:pt x="942127" y="2022247"/>
                  <a:pt x="903053" y="2012477"/>
                  <a:pt x="873747" y="2012477"/>
                </a:cubicBezTo>
                <a:cubicBezTo>
                  <a:pt x="854210" y="2012477"/>
                  <a:pt x="844441" y="2012477"/>
                  <a:pt x="844441" y="2002708"/>
                </a:cubicBezTo>
                <a:cubicBezTo>
                  <a:pt x="854210" y="2002708"/>
                  <a:pt x="883516" y="2002708"/>
                  <a:pt x="912821" y="2012477"/>
                </a:cubicBezTo>
                <a:cubicBezTo>
                  <a:pt x="922590" y="2012477"/>
                  <a:pt x="942127" y="2012477"/>
                  <a:pt x="951896" y="2012477"/>
                </a:cubicBezTo>
                <a:cubicBezTo>
                  <a:pt x="971433" y="2012477"/>
                  <a:pt x="1000739" y="2022247"/>
                  <a:pt x="1020276" y="2022247"/>
                </a:cubicBezTo>
                <a:cubicBezTo>
                  <a:pt x="1020276" y="2012477"/>
                  <a:pt x="1010508" y="2012477"/>
                  <a:pt x="1010508" y="2012477"/>
                </a:cubicBezTo>
                <a:cubicBezTo>
                  <a:pt x="1000739" y="2012477"/>
                  <a:pt x="990970" y="2012477"/>
                  <a:pt x="990970" y="2012477"/>
                </a:cubicBezTo>
                <a:cubicBezTo>
                  <a:pt x="971433" y="2002708"/>
                  <a:pt x="932359" y="2002708"/>
                  <a:pt x="893284" y="2002708"/>
                </a:cubicBezTo>
                <a:lnTo>
                  <a:pt x="896947" y="2002708"/>
                </a:lnTo>
                <a:cubicBezTo>
                  <a:pt x="900611" y="2002708"/>
                  <a:pt x="903053" y="2002708"/>
                  <a:pt x="903053" y="2002708"/>
                </a:cubicBezTo>
                <a:cubicBezTo>
                  <a:pt x="903053" y="2002708"/>
                  <a:pt x="922590" y="2002708"/>
                  <a:pt x="951896" y="2002708"/>
                </a:cubicBezTo>
                <a:cubicBezTo>
                  <a:pt x="971433" y="2002708"/>
                  <a:pt x="990970" y="2002708"/>
                  <a:pt x="990970" y="2002708"/>
                </a:cubicBezTo>
                <a:cubicBezTo>
                  <a:pt x="990970" y="2002708"/>
                  <a:pt x="990970" y="2002708"/>
                  <a:pt x="1000739" y="2002708"/>
                </a:cubicBezTo>
                <a:cubicBezTo>
                  <a:pt x="981202" y="1992939"/>
                  <a:pt x="971433" y="1983169"/>
                  <a:pt x="951896" y="1973400"/>
                </a:cubicBezTo>
                <a:cubicBezTo>
                  <a:pt x="942127" y="1973400"/>
                  <a:pt x="932359" y="1973400"/>
                  <a:pt x="932359" y="1973400"/>
                </a:cubicBezTo>
                <a:cubicBezTo>
                  <a:pt x="922590" y="1973400"/>
                  <a:pt x="912821" y="1973400"/>
                  <a:pt x="903053" y="1973400"/>
                </a:cubicBezTo>
                <a:cubicBezTo>
                  <a:pt x="903053" y="1973400"/>
                  <a:pt x="883516" y="1963631"/>
                  <a:pt x="873747" y="1963631"/>
                </a:cubicBezTo>
                <a:cubicBezTo>
                  <a:pt x="863978" y="1963631"/>
                  <a:pt x="854210" y="1963631"/>
                  <a:pt x="844441" y="1963631"/>
                </a:cubicBezTo>
                <a:cubicBezTo>
                  <a:pt x="834673" y="1953861"/>
                  <a:pt x="834673" y="1953861"/>
                  <a:pt x="844441" y="1953861"/>
                </a:cubicBezTo>
                <a:cubicBezTo>
                  <a:pt x="854210" y="1953861"/>
                  <a:pt x="834673" y="1944092"/>
                  <a:pt x="805367" y="1944092"/>
                </a:cubicBezTo>
                <a:cubicBezTo>
                  <a:pt x="815135" y="1944092"/>
                  <a:pt x="815135" y="1934323"/>
                  <a:pt x="805367" y="1934323"/>
                </a:cubicBezTo>
                <a:cubicBezTo>
                  <a:pt x="805367" y="1934323"/>
                  <a:pt x="795598" y="1934323"/>
                  <a:pt x="785829" y="1934323"/>
                </a:cubicBezTo>
                <a:cubicBezTo>
                  <a:pt x="785829" y="1934323"/>
                  <a:pt x="776061" y="1934323"/>
                  <a:pt x="766292" y="1934323"/>
                </a:cubicBezTo>
                <a:cubicBezTo>
                  <a:pt x="766292" y="1924554"/>
                  <a:pt x="766292" y="1924554"/>
                  <a:pt x="756524" y="1934323"/>
                </a:cubicBezTo>
                <a:cubicBezTo>
                  <a:pt x="766292" y="1934323"/>
                  <a:pt x="776061" y="1934323"/>
                  <a:pt x="785829" y="1944092"/>
                </a:cubicBezTo>
                <a:cubicBezTo>
                  <a:pt x="785829" y="1944092"/>
                  <a:pt x="785829" y="1944092"/>
                  <a:pt x="776061" y="1944092"/>
                </a:cubicBezTo>
                <a:cubicBezTo>
                  <a:pt x="776061" y="1944092"/>
                  <a:pt x="776061" y="1944092"/>
                  <a:pt x="766292" y="1944092"/>
                </a:cubicBezTo>
                <a:cubicBezTo>
                  <a:pt x="766292" y="1944092"/>
                  <a:pt x="756524" y="1944092"/>
                  <a:pt x="756524" y="1944092"/>
                </a:cubicBezTo>
                <a:cubicBezTo>
                  <a:pt x="746755" y="1944092"/>
                  <a:pt x="736987" y="1934323"/>
                  <a:pt x="746755" y="1934323"/>
                </a:cubicBezTo>
                <a:cubicBezTo>
                  <a:pt x="746755" y="1924554"/>
                  <a:pt x="736987" y="1924554"/>
                  <a:pt x="727218" y="1924554"/>
                </a:cubicBezTo>
                <a:cubicBezTo>
                  <a:pt x="717449" y="1924554"/>
                  <a:pt x="707681" y="1924554"/>
                  <a:pt x="697912" y="1924554"/>
                </a:cubicBezTo>
                <a:cubicBezTo>
                  <a:pt x="688143" y="1924554"/>
                  <a:pt x="678375" y="1914784"/>
                  <a:pt x="678375" y="1924554"/>
                </a:cubicBezTo>
                <a:cubicBezTo>
                  <a:pt x="668606" y="1924554"/>
                  <a:pt x="658838" y="1914784"/>
                  <a:pt x="649069" y="1914784"/>
                </a:cubicBezTo>
                <a:cubicBezTo>
                  <a:pt x="639300" y="1914784"/>
                  <a:pt x="629532" y="1914784"/>
                  <a:pt x="629532" y="1914784"/>
                </a:cubicBezTo>
                <a:cubicBezTo>
                  <a:pt x="619763" y="1914784"/>
                  <a:pt x="609995" y="1914784"/>
                  <a:pt x="590457" y="1905015"/>
                </a:cubicBezTo>
                <a:cubicBezTo>
                  <a:pt x="580689" y="1905015"/>
                  <a:pt x="570920" y="1905015"/>
                  <a:pt x="570920" y="1905015"/>
                </a:cubicBezTo>
                <a:cubicBezTo>
                  <a:pt x="570920" y="1905015"/>
                  <a:pt x="561152" y="1905015"/>
                  <a:pt x="561152" y="1905015"/>
                </a:cubicBezTo>
                <a:cubicBezTo>
                  <a:pt x="551383" y="1914784"/>
                  <a:pt x="541614" y="1914784"/>
                  <a:pt x="531846" y="1905015"/>
                </a:cubicBezTo>
                <a:lnTo>
                  <a:pt x="522077" y="1905015"/>
                </a:lnTo>
                <a:cubicBezTo>
                  <a:pt x="522077" y="1895246"/>
                  <a:pt x="551383" y="1895246"/>
                  <a:pt x="600226" y="1905015"/>
                </a:cubicBezTo>
                <a:cubicBezTo>
                  <a:pt x="609995" y="1905015"/>
                  <a:pt x="619763" y="1905015"/>
                  <a:pt x="629532" y="1905015"/>
                </a:cubicBezTo>
                <a:cubicBezTo>
                  <a:pt x="629532" y="1905015"/>
                  <a:pt x="639300" y="1905015"/>
                  <a:pt x="639300" y="1905015"/>
                </a:cubicBezTo>
                <a:cubicBezTo>
                  <a:pt x="649069" y="1905015"/>
                  <a:pt x="658838" y="1905015"/>
                  <a:pt x="668606" y="1905015"/>
                </a:cubicBezTo>
                <a:cubicBezTo>
                  <a:pt x="678375" y="1905015"/>
                  <a:pt x="678375" y="1905015"/>
                  <a:pt x="688143" y="1905015"/>
                </a:cubicBezTo>
                <a:cubicBezTo>
                  <a:pt x="697912" y="1914784"/>
                  <a:pt x="746755" y="1914784"/>
                  <a:pt x="746755" y="1914784"/>
                </a:cubicBezTo>
                <a:cubicBezTo>
                  <a:pt x="746755" y="1914784"/>
                  <a:pt x="756524" y="1914784"/>
                  <a:pt x="756524" y="1914784"/>
                </a:cubicBezTo>
                <a:cubicBezTo>
                  <a:pt x="756524" y="1914784"/>
                  <a:pt x="766292" y="1914784"/>
                  <a:pt x="766292" y="1914784"/>
                </a:cubicBezTo>
                <a:cubicBezTo>
                  <a:pt x="776061" y="1914784"/>
                  <a:pt x="785829" y="1914784"/>
                  <a:pt x="785829" y="1914784"/>
                </a:cubicBezTo>
                <a:cubicBezTo>
                  <a:pt x="795598" y="1914784"/>
                  <a:pt x="795598" y="1914784"/>
                  <a:pt x="805367" y="1914784"/>
                </a:cubicBezTo>
                <a:cubicBezTo>
                  <a:pt x="815135" y="1914784"/>
                  <a:pt x="824904" y="1914784"/>
                  <a:pt x="844441" y="1924554"/>
                </a:cubicBezTo>
                <a:cubicBezTo>
                  <a:pt x="844441" y="1924554"/>
                  <a:pt x="854210" y="1924554"/>
                  <a:pt x="854210" y="1924554"/>
                </a:cubicBezTo>
                <a:cubicBezTo>
                  <a:pt x="844441" y="1914784"/>
                  <a:pt x="834673" y="1905015"/>
                  <a:pt x="844441" y="1905015"/>
                </a:cubicBezTo>
                <a:cubicBezTo>
                  <a:pt x="844441" y="1905015"/>
                  <a:pt x="863978" y="1905015"/>
                  <a:pt x="873747" y="1914784"/>
                </a:cubicBezTo>
                <a:cubicBezTo>
                  <a:pt x="883516" y="1914784"/>
                  <a:pt x="893284" y="1924554"/>
                  <a:pt x="893284" y="1924554"/>
                </a:cubicBezTo>
                <a:cubicBezTo>
                  <a:pt x="893284" y="1924554"/>
                  <a:pt x="903053" y="1924554"/>
                  <a:pt x="912821" y="1924554"/>
                </a:cubicBezTo>
                <a:cubicBezTo>
                  <a:pt x="922590" y="1924554"/>
                  <a:pt x="922590" y="1924554"/>
                  <a:pt x="922590" y="1924554"/>
                </a:cubicBezTo>
                <a:cubicBezTo>
                  <a:pt x="932359" y="1924554"/>
                  <a:pt x="932359" y="1924554"/>
                  <a:pt x="942127" y="1924554"/>
                </a:cubicBezTo>
                <a:cubicBezTo>
                  <a:pt x="942127" y="1924554"/>
                  <a:pt x="951896" y="1924554"/>
                  <a:pt x="971433" y="1924554"/>
                </a:cubicBezTo>
                <a:cubicBezTo>
                  <a:pt x="981202" y="1924554"/>
                  <a:pt x="990970" y="1924554"/>
                  <a:pt x="990970" y="1924554"/>
                </a:cubicBezTo>
                <a:cubicBezTo>
                  <a:pt x="1000739" y="1924554"/>
                  <a:pt x="1010508" y="1924554"/>
                  <a:pt x="1020276" y="1924554"/>
                </a:cubicBezTo>
                <a:cubicBezTo>
                  <a:pt x="1030045" y="1934323"/>
                  <a:pt x="1030045" y="1934323"/>
                  <a:pt x="1039813" y="1934323"/>
                </a:cubicBezTo>
                <a:cubicBezTo>
                  <a:pt x="1030045" y="1924554"/>
                  <a:pt x="1020276" y="1914784"/>
                  <a:pt x="1010508" y="1914784"/>
                </a:cubicBezTo>
                <a:cubicBezTo>
                  <a:pt x="1010508" y="1905015"/>
                  <a:pt x="1010508" y="1905015"/>
                  <a:pt x="1000739" y="1905015"/>
                </a:cubicBezTo>
                <a:cubicBezTo>
                  <a:pt x="990970" y="1895246"/>
                  <a:pt x="990970" y="1895246"/>
                  <a:pt x="1000739" y="1895246"/>
                </a:cubicBezTo>
                <a:cubicBezTo>
                  <a:pt x="990970" y="1895246"/>
                  <a:pt x="990970" y="1895246"/>
                  <a:pt x="990970" y="1895246"/>
                </a:cubicBezTo>
                <a:cubicBezTo>
                  <a:pt x="990970" y="1895246"/>
                  <a:pt x="981202" y="1895246"/>
                  <a:pt x="971433" y="1895246"/>
                </a:cubicBezTo>
                <a:cubicBezTo>
                  <a:pt x="951896" y="1895246"/>
                  <a:pt x="912821" y="1885476"/>
                  <a:pt x="883516" y="1885476"/>
                </a:cubicBezTo>
                <a:cubicBezTo>
                  <a:pt x="873747" y="1885476"/>
                  <a:pt x="854210" y="1885476"/>
                  <a:pt x="844441" y="1885476"/>
                </a:cubicBezTo>
                <a:cubicBezTo>
                  <a:pt x="844441" y="1875707"/>
                  <a:pt x="824904" y="1875707"/>
                  <a:pt x="815135" y="1875707"/>
                </a:cubicBezTo>
                <a:cubicBezTo>
                  <a:pt x="805367" y="1875707"/>
                  <a:pt x="795598" y="1875707"/>
                  <a:pt x="795598" y="1875707"/>
                </a:cubicBezTo>
                <a:cubicBezTo>
                  <a:pt x="795598" y="1885476"/>
                  <a:pt x="795598" y="1885476"/>
                  <a:pt x="795598" y="1885476"/>
                </a:cubicBezTo>
                <a:cubicBezTo>
                  <a:pt x="785829" y="1875707"/>
                  <a:pt x="785829" y="1875707"/>
                  <a:pt x="785829" y="1875707"/>
                </a:cubicBezTo>
                <a:cubicBezTo>
                  <a:pt x="776061" y="1875707"/>
                  <a:pt x="776061" y="1875707"/>
                  <a:pt x="776061" y="1875707"/>
                </a:cubicBezTo>
                <a:cubicBezTo>
                  <a:pt x="766292" y="1875707"/>
                  <a:pt x="756524" y="1875707"/>
                  <a:pt x="756524" y="1875707"/>
                </a:cubicBezTo>
                <a:cubicBezTo>
                  <a:pt x="746755" y="1875707"/>
                  <a:pt x="746755" y="1875707"/>
                  <a:pt x="736987" y="1875707"/>
                </a:cubicBezTo>
                <a:cubicBezTo>
                  <a:pt x="736987" y="1875707"/>
                  <a:pt x="727218" y="1875707"/>
                  <a:pt x="717449" y="1865938"/>
                </a:cubicBezTo>
                <a:cubicBezTo>
                  <a:pt x="717449" y="1865938"/>
                  <a:pt x="697912" y="1865938"/>
                  <a:pt x="668606" y="1865938"/>
                </a:cubicBezTo>
                <a:cubicBezTo>
                  <a:pt x="649069" y="1865938"/>
                  <a:pt x="619763" y="1865938"/>
                  <a:pt x="609995" y="1865938"/>
                </a:cubicBezTo>
                <a:cubicBezTo>
                  <a:pt x="600226" y="1856168"/>
                  <a:pt x="590457" y="1856168"/>
                  <a:pt x="590457" y="1856168"/>
                </a:cubicBezTo>
                <a:cubicBezTo>
                  <a:pt x="580689" y="1856168"/>
                  <a:pt x="580689" y="1856168"/>
                  <a:pt x="570920" y="1856168"/>
                </a:cubicBezTo>
                <a:cubicBezTo>
                  <a:pt x="570920" y="1856168"/>
                  <a:pt x="561152" y="1856168"/>
                  <a:pt x="561152" y="1856168"/>
                </a:cubicBezTo>
                <a:cubicBezTo>
                  <a:pt x="561152" y="1856168"/>
                  <a:pt x="512308" y="1856168"/>
                  <a:pt x="463465" y="1856168"/>
                </a:cubicBezTo>
                <a:cubicBezTo>
                  <a:pt x="443928" y="1856168"/>
                  <a:pt x="424391" y="1846399"/>
                  <a:pt x="424391" y="1846399"/>
                </a:cubicBezTo>
                <a:lnTo>
                  <a:pt x="434160" y="1846399"/>
                </a:lnTo>
                <a:cubicBezTo>
                  <a:pt x="473234" y="1846399"/>
                  <a:pt x="512308" y="1846399"/>
                  <a:pt x="541614" y="1846399"/>
                </a:cubicBezTo>
                <a:cubicBezTo>
                  <a:pt x="590457" y="1846399"/>
                  <a:pt x="678375" y="1856168"/>
                  <a:pt x="688143" y="1856168"/>
                </a:cubicBezTo>
                <a:cubicBezTo>
                  <a:pt x="688143" y="1856168"/>
                  <a:pt x="693028" y="1856168"/>
                  <a:pt x="696691" y="1856168"/>
                </a:cubicBezTo>
                <a:lnTo>
                  <a:pt x="697912" y="1856168"/>
                </a:lnTo>
                <a:cubicBezTo>
                  <a:pt x="697912" y="1846399"/>
                  <a:pt x="688143" y="1846399"/>
                  <a:pt x="688143" y="1846399"/>
                </a:cubicBezTo>
                <a:cubicBezTo>
                  <a:pt x="678375" y="1846399"/>
                  <a:pt x="678375" y="1846399"/>
                  <a:pt x="668606" y="1846399"/>
                </a:cubicBezTo>
                <a:cubicBezTo>
                  <a:pt x="649069" y="1836630"/>
                  <a:pt x="639300" y="1836630"/>
                  <a:pt x="629532" y="1836630"/>
                </a:cubicBezTo>
                <a:cubicBezTo>
                  <a:pt x="629532" y="1836630"/>
                  <a:pt x="619763" y="1836630"/>
                  <a:pt x="609995" y="1836630"/>
                </a:cubicBezTo>
                <a:cubicBezTo>
                  <a:pt x="570920" y="1836630"/>
                  <a:pt x="561152" y="1826861"/>
                  <a:pt x="551383" y="1826861"/>
                </a:cubicBezTo>
                <a:cubicBezTo>
                  <a:pt x="531846" y="1836630"/>
                  <a:pt x="492771" y="1826861"/>
                  <a:pt x="463465" y="1826861"/>
                </a:cubicBezTo>
                <a:cubicBezTo>
                  <a:pt x="463465" y="1826861"/>
                  <a:pt x="453697" y="1826861"/>
                  <a:pt x="443928" y="1826861"/>
                </a:cubicBezTo>
                <a:cubicBezTo>
                  <a:pt x="434160" y="1826861"/>
                  <a:pt x="424391" y="1826861"/>
                  <a:pt x="414622" y="1817091"/>
                </a:cubicBezTo>
                <a:cubicBezTo>
                  <a:pt x="414622" y="1817091"/>
                  <a:pt x="385317" y="1817091"/>
                  <a:pt x="287630" y="1807322"/>
                </a:cubicBezTo>
                <a:lnTo>
                  <a:pt x="258325" y="1807322"/>
                </a:lnTo>
                <a:cubicBezTo>
                  <a:pt x="287630" y="1807322"/>
                  <a:pt x="307168" y="1807322"/>
                  <a:pt x="307168" y="1797552"/>
                </a:cubicBezTo>
                <a:cubicBezTo>
                  <a:pt x="346242" y="1797552"/>
                  <a:pt x="395085" y="1797552"/>
                  <a:pt x="404854" y="1797552"/>
                </a:cubicBezTo>
                <a:cubicBezTo>
                  <a:pt x="414622" y="1797552"/>
                  <a:pt x="424391" y="1797552"/>
                  <a:pt x="434160" y="1807322"/>
                </a:cubicBezTo>
                <a:cubicBezTo>
                  <a:pt x="443928" y="1807322"/>
                  <a:pt x="483003" y="1807322"/>
                  <a:pt x="512308" y="1807322"/>
                </a:cubicBezTo>
                <a:cubicBezTo>
                  <a:pt x="522077" y="1807322"/>
                  <a:pt x="541614" y="1807322"/>
                  <a:pt x="551383" y="1807322"/>
                </a:cubicBezTo>
                <a:cubicBezTo>
                  <a:pt x="570920" y="1817091"/>
                  <a:pt x="590457" y="1817091"/>
                  <a:pt x="590457" y="1817091"/>
                </a:cubicBezTo>
                <a:cubicBezTo>
                  <a:pt x="590457" y="1817091"/>
                  <a:pt x="600226" y="1817091"/>
                  <a:pt x="600226" y="1817091"/>
                </a:cubicBezTo>
                <a:cubicBezTo>
                  <a:pt x="609995" y="1817091"/>
                  <a:pt x="609995" y="1817091"/>
                  <a:pt x="619763" y="1817091"/>
                </a:cubicBezTo>
                <a:cubicBezTo>
                  <a:pt x="619763" y="1817091"/>
                  <a:pt x="619763" y="1817091"/>
                  <a:pt x="629532" y="1817091"/>
                </a:cubicBezTo>
                <a:cubicBezTo>
                  <a:pt x="629532" y="1817091"/>
                  <a:pt x="639300" y="1817091"/>
                  <a:pt x="639300" y="1817091"/>
                </a:cubicBezTo>
                <a:cubicBezTo>
                  <a:pt x="649069" y="1817091"/>
                  <a:pt x="658838" y="1817091"/>
                  <a:pt x="658838" y="1817091"/>
                </a:cubicBezTo>
                <a:cubicBezTo>
                  <a:pt x="668606" y="1817091"/>
                  <a:pt x="678375" y="1817091"/>
                  <a:pt x="688143" y="1817091"/>
                </a:cubicBezTo>
                <a:cubicBezTo>
                  <a:pt x="697912" y="1817091"/>
                  <a:pt x="707681" y="1817091"/>
                  <a:pt x="707681" y="1817091"/>
                </a:cubicBezTo>
                <a:cubicBezTo>
                  <a:pt x="717449" y="1817091"/>
                  <a:pt x="727218" y="1817091"/>
                  <a:pt x="727218" y="1817091"/>
                </a:cubicBezTo>
                <a:cubicBezTo>
                  <a:pt x="746755" y="1817091"/>
                  <a:pt x="756524" y="1817091"/>
                  <a:pt x="766292" y="1817091"/>
                </a:cubicBezTo>
                <a:cubicBezTo>
                  <a:pt x="785829" y="1826861"/>
                  <a:pt x="795598" y="1826861"/>
                  <a:pt x="805367" y="1826861"/>
                </a:cubicBezTo>
                <a:cubicBezTo>
                  <a:pt x="805367" y="1826861"/>
                  <a:pt x="815135" y="1826861"/>
                  <a:pt x="844441" y="1826861"/>
                </a:cubicBezTo>
                <a:cubicBezTo>
                  <a:pt x="873747" y="1826861"/>
                  <a:pt x="883516" y="1836630"/>
                  <a:pt x="893284" y="1836630"/>
                </a:cubicBezTo>
                <a:cubicBezTo>
                  <a:pt x="912821" y="1836630"/>
                  <a:pt x="922590" y="1826861"/>
                  <a:pt x="922590" y="1826861"/>
                </a:cubicBezTo>
                <a:cubicBezTo>
                  <a:pt x="922590" y="1826861"/>
                  <a:pt x="922590" y="1826861"/>
                  <a:pt x="922590" y="1817091"/>
                </a:cubicBezTo>
                <a:cubicBezTo>
                  <a:pt x="912821" y="1817091"/>
                  <a:pt x="903053" y="1817091"/>
                  <a:pt x="893284" y="1817091"/>
                </a:cubicBezTo>
                <a:cubicBezTo>
                  <a:pt x="893284" y="1817091"/>
                  <a:pt x="883516" y="1817091"/>
                  <a:pt x="883516" y="1817091"/>
                </a:cubicBezTo>
                <a:cubicBezTo>
                  <a:pt x="873747" y="1817091"/>
                  <a:pt x="873747" y="1817091"/>
                  <a:pt x="873747" y="1817091"/>
                </a:cubicBezTo>
                <a:cubicBezTo>
                  <a:pt x="873747" y="1817091"/>
                  <a:pt x="873747" y="1817091"/>
                  <a:pt x="863978" y="1817091"/>
                </a:cubicBezTo>
                <a:cubicBezTo>
                  <a:pt x="863978" y="1817091"/>
                  <a:pt x="854210" y="1817091"/>
                  <a:pt x="854210" y="1817091"/>
                </a:cubicBezTo>
                <a:cubicBezTo>
                  <a:pt x="844441" y="1817091"/>
                  <a:pt x="834673" y="1817091"/>
                  <a:pt x="834673" y="1817091"/>
                </a:cubicBezTo>
                <a:cubicBezTo>
                  <a:pt x="815135" y="1817091"/>
                  <a:pt x="785829" y="1807322"/>
                  <a:pt x="766292" y="1807322"/>
                </a:cubicBezTo>
                <a:cubicBezTo>
                  <a:pt x="766292" y="1807322"/>
                  <a:pt x="776061" y="1807322"/>
                  <a:pt x="785829" y="1807322"/>
                </a:cubicBezTo>
                <a:cubicBezTo>
                  <a:pt x="785829" y="1807322"/>
                  <a:pt x="785829" y="1807322"/>
                  <a:pt x="776061" y="1797552"/>
                </a:cubicBezTo>
                <a:cubicBezTo>
                  <a:pt x="766292" y="1797552"/>
                  <a:pt x="756524" y="1797552"/>
                  <a:pt x="746755" y="1797552"/>
                </a:cubicBezTo>
                <a:cubicBezTo>
                  <a:pt x="746755" y="1797552"/>
                  <a:pt x="727218" y="1797552"/>
                  <a:pt x="727218" y="1787783"/>
                </a:cubicBezTo>
                <a:cubicBezTo>
                  <a:pt x="717449" y="1787783"/>
                  <a:pt x="697912" y="1787783"/>
                  <a:pt x="668606" y="1787783"/>
                </a:cubicBezTo>
                <a:cubicBezTo>
                  <a:pt x="658838" y="1787783"/>
                  <a:pt x="639300" y="1778014"/>
                  <a:pt x="629532" y="1778014"/>
                </a:cubicBezTo>
                <a:cubicBezTo>
                  <a:pt x="619763" y="1778014"/>
                  <a:pt x="609995" y="1778014"/>
                  <a:pt x="609995" y="1778014"/>
                </a:cubicBezTo>
                <a:cubicBezTo>
                  <a:pt x="609995" y="1778014"/>
                  <a:pt x="600226" y="1778014"/>
                  <a:pt x="600226" y="1778014"/>
                </a:cubicBezTo>
                <a:cubicBezTo>
                  <a:pt x="590457" y="1778014"/>
                  <a:pt x="580689" y="1778014"/>
                  <a:pt x="561152" y="1778014"/>
                </a:cubicBezTo>
                <a:cubicBezTo>
                  <a:pt x="561152" y="1778014"/>
                  <a:pt x="551383" y="1778014"/>
                  <a:pt x="541614" y="1778014"/>
                </a:cubicBezTo>
                <a:cubicBezTo>
                  <a:pt x="531846" y="1778014"/>
                  <a:pt x="522077" y="1768245"/>
                  <a:pt x="512308" y="1768245"/>
                </a:cubicBezTo>
                <a:cubicBezTo>
                  <a:pt x="502540" y="1768245"/>
                  <a:pt x="483003" y="1768245"/>
                  <a:pt x="483003" y="1768245"/>
                </a:cubicBezTo>
                <a:cubicBezTo>
                  <a:pt x="483003" y="1768245"/>
                  <a:pt x="473234" y="1768245"/>
                  <a:pt x="463465" y="1768245"/>
                </a:cubicBezTo>
                <a:cubicBezTo>
                  <a:pt x="443928" y="1768245"/>
                  <a:pt x="404854" y="1758475"/>
                  <a:pt x="404854" y="1758475"/>
                </a:cubicBezTo>
                <a:cubicBezTo>
                  <a:pt x="395085" y="1758475"/>
                  <a:pt x="395085" y="1758475"/>
                  <a:pt x="385317" y="1758475"/>
                </a:cubicBezTo>
                <a:cubicBezTo>
                  <a:pt x="375548" y="1758475"/>
                  <a:pt x="365779" y="1758475"/>
                  <a:pt x="356011" y="1758475"/>
                </a:cubicBezTo>
                <a:cubicBezTo>
                  <a:pt x="346242" y="1758475"/>
                  <a:pt x="336473" y="1758475"/>
                  <a:pt x="336473" y="1758475"/>
                </a:cubicBezTo>
                <a:cubicBezTo>
                  <a:pt x="316936" y="1748706"/>
                  <a:pt x="307168" y="1748706"/>
                  <a:pt x="297399" y="1748706"/>
                </a:cubicBezTo>
                <a:cubicBezTo>
                  <a:pt x="297399" y="1748706"/>
                  <a:pt x="287630" y="1748706"/>
                  <a:pt x="277862" y="1748706"/>
                </a:cubicBezTo>
                <a:cubicBezTo>
                  <a:pt x="268093" y="1748706"/>
                  <a:pt x="258325" y="1748706"/>
                  <a:pt x="258325" y="1748706"/>
                </a:cubicBezTo>
                <a:cubicBezTo>
                  <a:pt x="258325" y="1748706"/>
                  <a:pt x="248556" y="1748706"/>
                  <a:pt x="229019" y="1748706"/>
                </a:cubicBezTo>
                <a:cubicBezTo>
                  <a:pt x="219250" y="1748706"/>
                  <a:pt x="209482" y="1748706"/>
                  <a:pt x="199713" y="1738937"/>
                </a:cubicBezTo>
                <a:cubicBezTo>
                  <a:pt x="189944" y="1738937"/>
                  <a:pt x="180176" y="1738937"/>
                  <a:pt x="170407" y="1738937"/>
                </a:cubicBezTo>
                <a:cubicBezTo>
                  <a:pt x="170407" y="1738937"/>
                  <a:pt x="160638" y="1738937"/>
                  <a:pt x="160638" y="1738937"/>
                </a:cubicBezTo>
                <a:cubicBezTo>
                  <a:pt x="150870" y="1738937"/>
                  <a:pt x="150870" y="1738937"/>
                  <a:pt x="141101" y="1738937"/>
                </a:cubicBezTo>
                <a:cubicBezTo>
                  <a:pt x="141101" y="1738937"/>
                  <a:pt x="141101" y="1738937"/>
                  <a:pt x="131332" y="1738937"/>
                </a:cubicBezTo>
                <a:cubicBezTo>
                  <a:pt x="121564" y="1738937"/>
                  <a:pt x="111795" y="1738937"/>
                  <a:pt x="111795" y="1738937"/>
                </a:cubicBezTo>
                <a:cubicBezTo>
                  <a:pt x="102027" y="1738937"/>
                  <a:pt x="102027" y="1738937"/>
                  <a:pt x="92258" y="1738937"/>
                </a:cubicBezTo>
                <a:cubicBezTo>
                  <a:pt x="92258" y="1738937"/>
                  <a:pt x="82489" y="1729168"/>
                  <a:pt x="82489" y="1729168"/>
                </a:cubicBezTo>
                <a:lnTo>
                  <a:pt x="92258" y="1729168"/>
                </a:lnTo>
                <a:cubicBezTo>
                  <a:pt x="92258" y="1729168"/>
                  <a:pt x="102027" y="1729168"/>
                  <a:pt x="102027" y="1729168"/>
                </a:cubicBezTo>
                <a:cubicBezTo>
                  <a:pt x="102027" y="1729168"/>
                  <a:pt x="102027" y="1729168"/>
                  <a:pt x="111795" y="1729168"/>
                </a:cubicBezTo>
                <a:cubicBezTo>
                  <a:pt x="111795" y="1729168"/>
                  <a:pt x="121564" y="1729168"/>
                  <a:pt x="131332" y="1729168"/>
                </a:cubicBezTo>
                <a:cubicBezTo>
                  <a:pt x="131332" y="1729168"/>
                  <a:pt x="141101" y="1729168"/>
                  <a:pt x="141101" y="1729168"/>
                </a:cubicBezTo>
                <a:cubicBezTo>
                  <a:pt x="150870" y="1729168"/>
                  <a:pt x="150870" y="1729168"/>
                  <a:pt x="160638" y="1729168"/>
                </a:cubicBezTo>
                <a:cubicBezTo>
                  <a:pt x="160638" y="1729168"/>
                  <a:pt x="170407" y="1729168"/>
                  <a:pt x="180176" y="1729168"/>
                </a:cubicBezTo>
                <a:cubicBezTo>
                  <a:pt x="209482" y="1729168"/>
                  <a:pt x="277862" y="1729168"/>
                  <a:pt x="297399" y="1738937"/>
                </a:cubicBezTo>
                <a:cubicBezTo>
                  <a:pt x="297399" y="1738937"/>
                  <a:pt x="316936" y="1738937"/>
                  <a:pt x="326705" y="1738937"/>
                </a:cubicBezTo>
                <a:cubicBezTo>
                  <a:pt x="326705" y="1738937"/>
                  <a:pt x="346242" y="1738937"/>
                  <a:pt x="346242" y="1738937"/>
                </a:cubicBezTo>
                <a:cubicBezTo>
                  <a:pt x="424391" y="1748706"/>
                  <a:pt x="424391" y="1748706"/>
                  <a:pt x="434160" y="1738937"/>
                </a:cubicBezTo>
                <a:cubicBezTo>
                  <a:pt x="434160" y="1738937"/>
                  <a:pt x="443928" y="1738937"/>
                  <a:pt x="463465" y="1748706"/>
                </a:cubicBezTo>
                <a:cubicBezTo>
                  <a:pt x="492771" y="1748706"/>
                  <a:pt x="502540" y="1748706"/>
                  <a:pt x="502540" y="1738937"/>
                </a:cubicBezTo>
                <a:lnTo>
                  <a:pt x="473234" y="1738937"/>
                </a:lnTo>
                <a:cubicBezTo>
                  <a:pt x="463465" y="1738937"/>
                  <a:pt x="443928" y="1738937"/>
                  <a:pt x="424391" y="1729168"/>
                </a:cubicBezTo>
                <a:lnTo>
                  <a:pt x="447439" y="1729168"/>
                </a:lnTo>
                <a:cubicBezTo>
                  <a:pt x="476287" y="1729168"/>
                  <a:pt x="492771" y="1729168"/>
                  <a:pt x="492771" y="1729168"/>
                </a:cubicBezTo>
                <a:cubicBezTo>
                  <a:pt x="502540" y="1729168"/>
                  <a:pt x="512308" y="1729168"/>
                  <a:pt x="522077" y="1729168"/>
                </a:cubicBezTo>
                <a:cubicBezTo>
                  <a:pt x="531846" y="1738937"/>
                  <a:pt x="541614" y="1738937"/>
                  <a:pt x="561152" y="1738937"/>
                </a:cubicBezTo>
                <a:cubicBezTo>
                  <a:pt x="590457" y="1738937"/>
                  <a:pt x="678375" y="1748706"/>
                  <a:pt x="678375" y="1748706"/>
                </a:cubicBezTo>
                <a:cubicBezTo>
                  <a:pt x="678375" y="1748706"/>
                  <a:pt x="688143" y="1748706"/>
                  <a:pt x="688143" y="1748706"/>
                </a:cubicBezTo>
                <a:cubicBezTo>
                  <a:pt x="697912" y="1748706"/>
                  <a:pt x="697912" y="1748706"/>
                  <a:pt x="697912" y="1748706"/>
                </a:cubicBezTo>
                <a:cubicBezTo>
                  <a:pt x="707681" y="1748706"/>
                  <a:pt x="707681" y="1748706"/>
                  <a:pt x="707681" y="1748706"/>
                </a:cubicBezTo>
                <a:cubicBezTo>
                  <a:pt x="717449" y="1748706"/>
                  <a:pt x="746755" y="1748706"/>
                  <a:pt x="746755" y="1748706"/>
                </a:cubicBezTo>
                <a:cubicBezTo>
                  <a:pt x="756524" y="1758475"/>
                  <a:pt x="756524" y="1758475"/>
                  <a:pt x="756524" y="1758475"/>
                </a:cubicBezTo>
                <a:cubicBezTo>
                  <a:pt x="766292" y="1748706"/>
                  <a:pt x="766292" y="1758475"/>
                  <a:pt x="766292" y="1758475"/>
                </a:cubicBezTo>
                <a:cubicBezTo>
                  <a:pt x="776061" y="1758475"/>
                  <a:pt x="776061" y="1758475"/>
                  <a:pt x="776061" y="1758475"/>
                </a:cubicBezTo>
                <a:cubicBezTo>
                  <a:pt x="766292" y="1748706"/>
                  <a:pt x="756524" y="1748706"/>
                  <a:pt x="756524" y="1738937"/>
                </a:cubicBezTo>
                <a:cubicBezTo>
                  <a:pt x="746755" y="1738937"/>
                  <a:pt x="736987" y="1738937"/>
                  <a:pt x="736987" y="1738937"/>
                </a:cubicBezTo>
                <a:cubicBezTo>
                  <a:pt x="736987" y="1738937"/>
                  <a:pt x="727218" y="1719398"/>
                  <a:pt x="717449" y="1719398"/>
                </a:cubicBezTo>
                <a:cubicBezTo>
                  <a:pt x="707681" y="1719398"/>
                  <a:pt x="688143" y="1719398"/>
                  <a:pt x="678375" y="1709629"/>
                </a:cubicBezTo>
                <a:cubicBezTo>
                  <a:pt x="668606" y="1709629"/>
                  <a:pt x="668606" y="1709629"/>
                  <a:pt x="658838" y="1709629"/>
                </a:cubicBezTo>
                <a:cubicBezTo>
                  <a:pt x="649069" y="1709629"/>
                  <a:pt x="649069" y="1709629"/>
                  <a:pt x="649069" y="1709629"/>
                </a:cubicBezTo>
                <a:cubicBezTo>
                  <a:pt x="649069" y="1699859"/>
                  <a:pt x="639300" y="1699859"/>
                  <a:pt x="609995" y="1699859"/>
                </a:cubicBezTo>
                <a:cubicBezTo>
                  <a:pt x="590457" y="1690090"/>
                  <a:pt x="580689" y="1690090"/>
                  <a:pt x="570920" y="1690090"/>
                </a:cubicBezTo>
                <a:cubicBezTo>
                  <a:pt x="561152" y="1690090"/>
                  <a:pt x="473234" y="1680321"/>
                  <a:pt x="453697" y="1680321"/>
                </a:cubicBezTo>
                <a:cubicBezTo>
                  <a:pt x="453697" y="1680321"/>
                  <a:pt x="443928" y="1680321"/>
                  <a:pt x="443928" y="1680321"/>
                </a:cubicBezTo>
                <a:cubicBezTo>
                  <a:pt x="443928" y="1680321"/>
                  <a:pt x="434160" y="1680321"/>
                  <a:pt x="434160" y="1680321"/>
                </a:cubicBezTo>
                <a:cubicBezTo>
                  <a:pt x="424391" y="1680321"/>
                  <a:pt x="414622" y="1680321"/>
                  <a:pt x="395085" y="1680321"/>
                </a:cubicBezTo>
                <a:cubicBezTo>
                  <a:pt x="385317" y="1680321"/>
                  <a:pt x="375548" y="1680321"/>
                  <a:pt x="365779" y="1680321"/>
                </a:cubicBezTo>
                <a:cubicBezTo>
                  <a:pt x="356011" y="1670551"/>
                  <a:pt x="346242" y="1670551"/>
                  <a:pt x="336473" y="1670551"/>
                </a:cubicBezTo>
                <a:cubicBezTo>
                  <a:pt x="326705" y="1670551"/>
                  <a:pt x="316936" y="1670551"/>
                  <a:pt x="316936" y="1670551"/>
                </a:cubicBezTo>
                <a:cubicBezTo>
                  <a:pt x="316936" y="1670551"/>
                  <a:pt x="307168" y="1670551"/>
                  <a:pt x="287630" y="1670551"/>
                </a:cubicBezTo>
                <a:cubicBezTo>
                  <a:pt x="277862" y="1670551"/>
                  <a:pt x="268093" y="1670551"/>
                  <a:pt x="268093" y="1670551"/>
                </a:cubicBezTo>
                <a:cubicBezTo>
                  <a:pt x="258325" y="1670551"/>
                  <a:pt x="248556" y="1670551"/>
                  <a:pt x="229019" y="1670551"/>
                </a:cubicBezTo>
                <a:cubicBezTo>
                  <a:pt x="199713" y="1670551"/>
                  <a:pt x="150870" y="1660782"/>
                  <a:pt x="141101" y="1660782"/>
                </a:cubicBezTo>
                <a:cubicBezTo>
                  <a:pt x="131332" y="1660782"/>
                  <a:pt x="131332" y="1660782"/>
                  <a:pt x="121564" y="1660782"/>
                </a:cubicBezTo>
                <a:cubicBezTo>
                  <a:pt x="121564" y="1660782"/>
                  <a:pt x="121564" y="1660782"/>
                  <a:pt x="111795" y="1660782"/>
                </a:cubicBezTo>
                <a:cubicBezTo>
                  <a:pt x="102027" y="1660782"/>
                  <a:pt x="92258" y="1660782"/>
                  <a:pt x="92258" y="1660782"/>
                </a:cubicBezTo>
                <a:cubicBezTo>
                  <a:pt x="92258" y="1670551"/>
                  <a:pt x="82489" y="1670551"/>
                  <a:pt x="82489" y="1660782"/>
                </a:cubicBezTo>
                <a:cubicBezTo>
                  <a:pt x="72721" y="1660782"/>
                  <a:pt x="72721" y="1660782"/>
                  <a:pt x="72721" y="1660782"/>
                </a:cubicBezTo>
                <a:cubicBezTo>
                  <a:pt x="43415" y="1660782"/>
                  <a:pt x="43415" y="1660782"/>
                  <a:pt x="33646" y="1660782"/>
                </a:cubicBezTo>
                <a:cubicBezTo>
                  <a:pt x="23878" y="1651013"/>
                  <a:pt x="33646" y="1651013"/>
                  <a:pt x="43415" y="1651013"/>
                </a:cubicBezTo>
                <a:cubicBezTo>
                  <a:pt x="53184" y="1651013"/>
                  <a:pt x="53184" y="1651013"/>
                  <a:pt x="62952" y="1651013"/>
                </a:cubicBezTo>
                <a:cubicBezTo>
                  <a:pt x="72721" y="1651013"/>
                  <a:pt x="82489" y="1651013"/>
                  <a:pt x="82489" y="1651013"/>
                </a:cubicBezTo>
                <a:cubicBezTo>
                  <a:pt x="92258" y="1651013"/>
                  <a:pt x="102027" y="1651013"/>
                  <a:pt x="111795" y="1651013"/>
                </a:cubicBezTo>
                <a:cubicBezTo>
                  <a:pt x="121564" y="1651013"/>
                  <a:pt x="141101" y="1651013"/>
                  <a:pt x="141101" y="1651013"/>
                </a:cubicBezTo>
                <a:cubicBezTo>
                  <a:pt x="141101" y="1651013"/>
                  <a:pt x="150870" y="1651013"/>
                  <a:pt x="150870" y="1651013"/>
                </a:cubicBezTo>
                <a:cubicBezTo>
                  <a:pt x="160638" y="1651013"/>
                  <a:pt x="160638" y="1651013"/>
                  <a:pt x="160638" y="1651013"/>
                </a:cubicBezTo>
                <a:cubicBezTo>
                  <a:pt x="170407" y="1651013"/>
                  <a:pt x="170407" y="1651013"/>
                  <a:pt x="170407" y="1651013"/>
                </a:cubicBezTo>
                <a:cubicBezTo>
                  <a:pt x="180176" y="1651013"/>
                  <a:pt x="180176" y="1651013"/>
                  <a:pt x="180176" y="1651013"/>
                </a:cubicBezTo>
                <a:cubicBezTo>
                  <a:pt x="189944" y="1651013"/>
                  <a:pt x="209482" y="1651013"/>
                  <a:pt x="229019" y="1660782"/>
                </a:cubicBezTo>
                <a:cubicBezTo>
                  <a:pt x="248556" y="1660782"/>
                  <a:pt x="268093" y="1660782"/>
                  <a:pt x="268093" y="1660782"/>
                </a:cubicBezTo>
                <a:cubicBezTo>
                  <a:pt x="277862" y="1660782"/>
                  <a:pt x="287630" y="1660782"/>
                  <a:pt x="297399" y="1660782"/>
                </a:cubicBezTo>
                <a:cubicBezTo>
                  <a:pt x="307168" y="1660782"/>
                  <a:pt x="316936" y="1660782"/>
                  <a:pt x="326705" y="1660782"/>
                </a:cubicBezTo>
                <a:cubicBezTo>
                  <a:pt x="346242" y="1660782"/>
                  <a:pt x="375548" y="1660782"/>
                  <a:pt x="404854" y="1670551"/>
                </a:cubicBezTo>
                <a:cubicBezTo>
                  <a:pt x="414622" y="1670551"/>
                  <a:pt x="424391" y="1670551"/>
                  <a:pt x="434160" y="1670551"/>
                </a:cubicBezTo>
                <a:cubicBezTo>
                  <a:pt x="434160" y="1670551"/>
                  <a:pt x="443928" y="1670551"/>
                  <a:pt x="443928" y="1670551"/>
                </a:cubicBezTo>
                <a:cubicBezTo>
                  <a:pt x="453697" y="1670551"/>
                  <a:pt x="463465" y="1670551"/>
                  <a:pt x="463465" y="1670551"/>
                </a:cubicBezTo>
                <a:cubicBezTo>
                  <a:pt x="473234" y="1670551"/>
                  <a:pt x="483003" y="1670551"/>
                  <a:pt x="492771" y="1670551"/>
                </a:cubicBezTo>
                <a:cubicBezTo>
                  <a:pt x="492771" y="1670551"/>
                  <a:pt x="502540" y="1670551"/>
                  <a:pt x="502540" y="1670551"/>
                </a:cubicBezTo>
                <a:cubicBezTo>
                  <a:pt x="512308" y="1670551"/>
                  <a:pt x="522077" y="1670551"/>
                  <a:pt x="531846" y="1680321"/>
                </a:cubicBezTo>
                <a:cubicBezTo>
                  <a:pt x="541614" y="1680321"/>
                  <a:pt x="551383" y="1680321"/>
                  <a:pt x="561152" y="1680321"/>
                </a:cubicBezTo>
                <a:cubicBezTo>
                  <a:pt x="570920" y="1680321"/>
                  <a:pt x="590457" y="1680321"/>
                  <a:pt x="619763" y="1680321"/>
                </a:cubicBezTo>
                <a:cubicBezTo>
                  <a:pt x="629532" y="1680321"/>
                  <a:pt x="639300" y="1680321"/>
                  <a:pt x="649069" y="1680321"/>
                </a:cubicBezTo>
                <a:cubicBezTo>
                  <a:pt x="649069" y="1680321"/>
                  <a:pt x="639300" y="1670551"/>
                  <a:pt x="639300" y="1670551"/>
                </a:cubicBezTo>
                <a:cubicBezTo>
                  <a:pt x="629532" y="1670551"/>
                  <a:pt x="629532" y="1670551"/>
                  <a:pt x="629532" y="1660782"/>
                </a:cubicBezTo>
                <a:cubicBezTo>
                  <a:pt x="629532" y="1660782"/>
                  <a:pt x="658838" y="1670551"/>
                  <a:pt x="688143" y="1690090"/>
                </a:cubicBezTo>
                <a:cubicBezTo>
                  <a:pt x="717449" y="1690090"/>
                  <a:pt x="766292" y="1690090"/>
                  <a:pt x="766292" y="1690090"/>
                </a:cubicBezTo>
                <a:cubicBezTo>
                  <a:pt x="766292" y="1690090"/>
                  <a:pt x="776061" y="1690090"/>
                  <a:pt x="776061" y="1690090"/>
                </a:cubicBezTo>
                <a:cubicBezTo>
                  <a:pt x="795598" y="1690090"/>
                  <a:pt x="805367" y="1690090"/>
                  <a:pt x="815135" y="1699859"/>
                </a:cubicBezTo>
                <a:cubicBezTo>
                  <a:pt x="815135" y="1699859"/>
                  <a:pt x="824904" y="1699859"/>
                  <a:pt x="824904" y="1699859"/>
                </a:cubicBezTo>
                <a:cubicBezTo>
                  <a:pt x="834673" y="1699859"/>
                  <a:pt x="863978" y="1699859"/>
                  <a:pt x="893284" y="1699859"/>
                </a:cubicBezTo>
                <a:cubicBezTo>
                  <a:pt x="893284" y="1699859"/>
                  <a:pt x="903053" y="1699859"/>
                  <a:pt x="903053" y="1699859"/>
                </a:cubicBezTo>
                <a:cubicBezTo>
                  <a:pt x="903053" y="1699859"/>
                  <a:pt x="922590" y="1699859"/>
                  <a:pt x="932359" y="1709629"/>
                </a:cubicBezTo>
                <a:cubicBezTo>
                  <a:pt x="932359" y="1699859"/>
                  <a:pt x="922590" y="1699859"/>
                  <a:pt x="922590" y="1699859"/>
                </a:cubicBezTo>
                <a:cubicBezTo>
                  <a:pt x="912821" y="1699859"/>
                  <a:pt x="903053" y="1690090"/>
                  <a:pt x="893284" y="1680321"/>
                </a:cubicBezTo>
                <a:cubicBezTo>
                  <a:pt x="883516" y="1670551"/>
                  <a:pt x="854210" y="1660782"/>
                  <a:pt x="854210" y="1660782"/>
                </a:cubicBezTo>
                <a:cubicBezTo>
                  <a:pt x="844441" y="1651013"/>
                  <a:pt x="824904" y="1641244"/>
                  <a:pt x="815135" y="1641244"/>
                </a:cubicBezTo>
                <a:cubicBezTo>
                  <a:pt x="815135" y="1651013"/>
                  <a:pt x="815135" y="1651013"/>
                  <a:pt x="805367" y="1641244"/>
                </a:cubicBezTo>
                <a:cubicBezTo>
                  <a:pt x="805367" y="1641244"/>
                  <a:pt x="795598" y="1641244"/>
                  <a:pt x="795598" y="1641244"/>
                </a:cubicBezTo>
                <a:cubicBezTo>
                  <a:pt x="785829" y="1631475"/>
                  <a:pt x="785829" y="1631475"/>
                  <a:pt x="785829" y="1631475"/>
                </a:cubicBezTo>
                <a:cubicBezTo>
                  <a:pt x="776061" y="1631475"/>
                  <a:pt x="776061" y="1631475"/>
                  <a:pt x="766292" y="1631475"/>
                </a:cubicBezTo>
                <a:cubicBezTo>
                  <a:pt x="756524" y="1631475"/>
                  <a:pt x="746755" y="1621705"/>
                  <a:pt x="746755" y="1611936"/>
                </a:cubicBezTo>
                <a:cubicBezTo>
                  <a:pt x="746755" y="1611936"/>
                  <a:pt x="746755" y="1602166"/>
                  <a:pt x="746755" y="1602166"/>
                </a:cubicBezTo>
                <a:cubicBezTo>
                  <a:pt x="746755" y="1592397"/>
                  <a:pt x="736987" y="1582628"/>
                  <a:pt x="727218" y="1582628"/>
                </a:cubicBezTo>
                <a:cubicBezTo>
                  <a:pt x="717449" y="1582628"/>
                  <a:pt x="717449" y="1582628"/>
                  <a:pt x="717449" y="1572858"/>
                </a:cubicBezTo>
                <a:cubicBezTo>
                  <a:pt x="717449" y="1553320"/>
                  <a:pt x="717449" y="1553320"/>
                  <a:pt x="727218" y="1572858"/>
                </a:cubicBezTo>
                <a:cubicBezTo>
                  <a:pt x="736987" y="1572858"/>
                  <a:pt x="736987" y="1582628"/>
                  <a:pt x="746755" y="1582628"/>
                </a:cubicBezTo>
                <a:cubicBezTo>
                  <a:pt x="746755" y="1582628"/>
                  <a:pt x="756524" y="1582628"/>
                  <a:pt x="756524" y="1582628"/>
                </a:cubicBezTo>
                <a:cubicBezTo>
                  <a:pt x="756524" y="1582628"/>
                  <a:pt x="766292" y="1592397"/>
                  <a:pt x="766292" y="1592397"/>
                </a:cubicBezTo>
                <a:cubicBezTo>
                  <a:pt x="776061" y="1592397"/>
                  <a:pt x="776061" y="1592397"/>
                  <a:pt x="785829" y="1602166"/>
                </a:cubicBezTo>
                <a:cubicBezTo>
                  <a:pt x="785829" y="1602166"/>
                  <a:pt x="795598" y="1611936"/>
                  <a:pt x="805367" y="1611936"/>
                </a:cubicBezTo>
                <a:cubicBezTo>
                  <a:pt x="815135" y="1611936"/>
                  <a:pt x="824904" y="1621705"/>
                  <a:pt x="824904" y="1621705"/>
                </a:cubicBezTo>
                <a:cubicBezTo>
                  <a:pt x="824904" y="1631475"/>
                  <a:pt x="834673" y="1631475"/>
                  <a:pt x="863978" y="1641244"/>
                </a:cubicBezTo>
                <a:cubicBezTo>
                  <a:pt x="873747" y="1641244"/>
                  <a:pt x="873747" y="1641244"/>
                  <a:pt x="883516" y="1651013"/>
                </a:cubicBezTo>
                <a:cubicBezTo>
                  <a:pt x="883516" y="1651013"/>
                  <a:pt x="883516" y="1651013"/>
                  <a:pt x="893284" y="1660782"/>
                </a:cubicBezTo>
                <a:cubicBezTo>
                  <a:pt x="903053" y="1651013"/>
                  <a:pt x="922590" y="1660782"/>
                  <a:pt x="932359" y="1660782"/>
                </a:cubicBezTo>
                <a:cubicBezTo>
                  <a:pt x="942127" y="1660782"/>
                  <a:pt x="942127" y="1660782"/>
                  <a:pt x="942127" y="1660782"/>
                </a:cubicBezTo>
                <a:cubicBezTo>
                  <a:pt x="951896" y="1660782"/>
                  <a:pt x="951896" y="1660782"/>
                  <a:pt x="951896" y="1660782"/>
                </a:cubicBezTo>
                <a:cubicBezTo>
                  <a:pt x="961665" y="1660782"/>
                  <a:pt x="961665" y="1660782"/>
                  <a:pt x="961665" y="1660782"/>
                </a:cubicBezTo>
                <a:cubicBezTo>
                  <a:pt x="961665" y="1660782"/>
                  <a:pt x="951896" y="1651013"/>
                  <a:pt x="942127" y="1651013"/>
                </a:cubicBezTo>
                <a:cubicBezTo>
                  <a:pt x="922590" y="1641244"/>
                  <a:pt x="883516" y="1621705"/>
                  <a:pt x="873747" y="1611936"/>
                </a:cubicBezTo>
                <a:cubicBezTo>
                  <a:pt x="873747" y="1611936"/>
                  <a:pt x="863978" y="1611936"/>
                  <a:pt x="854210" y="1602166"/>
                </a:cubicBezTo>
                <a:cubicBezTo>
                  <a:pt x="834673" y="1592397"/>
                  <a:pt x="815135" y="1582628"/>
                  <a:pt x="815135" y="1582628"/>
                </a:cubicBezTo>
                <a:cubicBezTo>
                  <a:pt x="815135" y="1572858"/>
                  <a:pt x="805367" y="1572858"/>
                  <a:pt x="795598" y="1572858"/>
                </a:cubicBezTo>
                <a:cubicBezTo>
                  <a:pt x="795598" y="1572858"/>
                  <a:pt x="785829" y="1572858"/>
                  <a:pt x="776061" y="1572858"/>
                </a:cubicBezTo>
                <a:cubicBezTo>
                  <a:pt x="776061" y="1563089"/>
                  <a:pt x="766292" y="1563089"/>
                  <a:pt x="766292" y="1563089"/>
                </a:cubicBezTo>
                <a:cubicBezTo>
                  <a:pt x="756524" y="1563089"/>
                  <a:pt x="756524" y="1563089"/>
                  <a:pt x="756524" y="1553320"/>
                </a:cubicBezTo>
                <a:cubicBezTo>
                  <a:pt x="746755" y="1553320"/>
                  <a:pt x="736987" y="1553320"/>
                  <a:pt x="727218" y="1543550"/>
                </a:cubicBezTo>
                <a:cubicBezTo>
                  <a:pt x="727218" y="1543550"/>
                  <a:pt x="707681" y="1533781"/>
                  <a:pt x="697912" y="1533781"/>
                </a:cubicBezTo>
                <a:cubicBezTo>
                  <a:pt x="688143" y="1524012"/>
                  <a:pt x="688143" y="1524012"/>
                  <a:pt x="678375" y="1524012"/>
                </a:cubicBezTo>
                <a:cubicBezTo>
                  <a:pt x="668606" y="1524012"/>
                  <a:pt x="649069" y="1514243"/>
                  <a:pt x="649069" y="1514243"/>
                </a:cubicBezTo>
                <a:cubicBezTo>
                  <a:pt x="649069" y="1514243"/>
                  <a:pt x="619763" y="1504473"/>
                  <a:pt x="570920" y="1484935"/>
                </a:cubicBezTo>
                <a:cubicBezTo>
                  <a:pt x="570920" y="1484935"/>
                  <a:pt x="561152" y="1484935"/>
                  <a:pt x="541614" y="1475165"/>
                </a:cubicBezTo>
                <a:cubicBezTo>
                  <a:pt x="531846" y="1465396"/>
                  <a:pt x="541614" y="1465396"/>
                  <a:pt x="541614" y="1465396"/>
                </a:cubicBezTo>
                <a:cubicBezTo>
                  <a:pt x="541614" y="1465396"/>
                  <a:pt x="522077" y="1455627"/>
                  <a:pt x="522077" y="1445857"/>
                </a:cubicBezTo>
                <a:cubicBezTo>
                  <a:pt x="531846" y="1445857"/>
                  <a:pt x="541614" y="1455627"/>
                  <a:pt x="561152" y="1455627"/>
                </a:cubicBezTo>
                <a:cubicBezTo>
                  <a:pt x="570920" y="1455627"/>
                  <a:pt x="570920" y="1455627"/>
                  <a:pt x="580689" y="1445857"/>
                </a:cubicBezTo>
                <a:cubicBezTo>
                  <a:pt x="580689" y="1445857"/>
                  <a:pt x="590457" y="1445857"/>
                  <a:pt x="590457" y="1455627"/>
                </a:cubicBezTo>
                <a:cubicBezTo>
                  <a:pt x="600226" y="1465396"/>
                  <a:pt x="600226" y="1465396"/>
                  <a:pt x="609995" y="1465396"/>
                </a:cubicBezTo>
                <a:cubicBezTo>
                  <a:pt x="619763" y="1465396"/>
                  <a:pt x="619763" y="1465396"/>
                  <a:pt x="629532" y="1475165"/>
                </a:cubicBezTo>
                <a:cubicBezTo>
                  <a:pt x="639300" y="1484935"/>
                  <a:pt x="639300" y="1484935"/>
                  <a:pt x="639300" y="1475165"/>
                </a:cubicBezTo>
                <a:cubicBezTo>
                  <a:pt x="649069" y="1475165"/>
                  <a:pt x="649069" y="1475165"/>
                  <a:pt x="649069" y="1475165"/>
                </a:cubicBezTo>
                <a:cubicBezTo>
                  <a:pt x="649069" y="1475165"/>
                  <a:pt x="668606" y="1484935"/>
                  <a:pt x="678375" y="1484935"/>
                </a:cubicBezTo>
                <a:cubicBezTo>
                  <a:pt x="678375" y="1484935"/>
                  <a:pt x="688143" y="1484935"/>
                  <a:pt x="688143" y="1484935"/>
                </a:cubicBezTo>
                <a:cubicBezTo>
                  <a:pt x="688143" y="1494704"/>
                  <a:pt x="736987" y="1514243"/>
                  <a:pt x="746755" y="1524012"/>
                </a:cubicBezTo>
                <a:cubicBezTo>
                  <a:pt x="756524" y="1524012"/>
                  <a:pt x="756524" y="1524012"/>
                  <a:pt x="756524" y="1514243"/>
                </a:cubicBezTo>
                <a:cubicBezTo>
                  <a:pt x="756524" y="1514243"/>
                  <a:pt x="766292" y="1524012"/>
                  <a:pt x="766292" y="1524012"/>
                </a:cubicBezTo>
                <a:cubicBezTo>
                  <a:pt x="776061" y="1524012"/>
                  <a:pt x="785829" y="1533781"/>
                  <a:pt x="785829" y="1533781"/>
                </a:cubicBezTo>
                <a:cubicBezTo>
                  <a:pt x="805367" y="1543550"/>
                  <a:pt x="805367" y="1533781"/>
                  <a:pt x="795598" y="1524012"/>
                </a:cubicBezTo>
                <a:cubicBezTo>
                  <a:pt x="785829" y="1514243"/>
                  <a:pt x="785829" y="1504473"/>
                  <a:pt x="795598" y="1504473"/>
                </a:cubicBezTo>
                <a:cubicBezTo>
                  <a:pt x="795598" y="1494704"/>
                  <a:pt x="795598" y="1494704"/>
                  <a:pt x="795598" y="1494704"/>
                </a:cubicBezTo>
                <a:cubicBezTo>
                  <a:pt x="795598" y="1484935"/>
                  <a:pt x="727218" y="1455627"/>
                  <a:pt x="717449" y="1455627"/>
                </a:cubicBezTo>
                <a:cubicBezTo>
                  <a:pt x="717449" y="1455627"/>
                  <a:pt x="707681" y="1455627"/>
                  <a:pt x="707681" y="1445857"/>
                </a:cubicBezTo>
                <a:cubicBezTo>
                  <a:pt x="707681" y="1445857"/>
                  <a:pt x="697912" y="1445857"/>
                  <a:pt x="697912" y="1445857"/>
                </a:cubicBezTo>
                <a:cubicBezTo>
                  <a:pt x="678375" y="1445857"/>
                  <a:pt x="678375" y="1436088"/>
                  <a:pt x="668606" y="1426319"/>
                </a:cubicBezTo>
                <a:cubicBezTo>
                  <a:pt x="658838" y="1416550"/>
                  <a:pt x="658838" y="1416550"/>
                  <a:pt x="658838" y="1416550"/>
                </a:cubicBezTo>
                <a:cubicBezTo>
                  <a:pt x="649069" y="1416550"/>
                  <a:pt x="649069" y="1416550"/>
                  <a:pt x="639300" y="1416550"/>
                </a:cubicBezTo>
                <a:cubicBezTo>
                  <a:pt x="639300" y="1406780"/>
                  <a:pt x="600226" y="1397011"/>
                  <a:pt x="600226" y="1397011"/>
                </a:cubicBezTo>
                <a:cubicBezTo>
                  <a:pt x="600226" y="1387242"/>
                  <a:pt x="600226" y="1387242"/>
                  <a:pt x="600226" y="1387242"/>
                </a:cubicBezTo>
                <a:cubicBezTo>
                  <a:pt x="600226" y="1377472"/>
                  <a:pt x="600226" y="1377472"/>
                  <a:pt x="590457" y="1377472"/>
                </a:cubicBezTo>
                <a:cubicBezTo>
                  <a:pt x="590457" y="1367703"/>
                  <a:pt x="580689" y="1357934"/>
                  <a:pt x="580689" y="1357934"/>
                </a:cubicBezTo>
                <a:cubicBezTo>
                  <a:pt x="580689" y="1357934"/>
                  <a:pt x="590457" y="1357934"/>
                  <a:pt x="590457" y="1357934"/>
                </a:cubicBezTo>
                <a:cubicBezTo>
                  <a:pt x="600226" y="1348164"/>
                  <a:pt x="600226" y="1357934"/>
                  <a:pt x="609995" y="1357934"/>
                </a:cubicBezTo>
                <a:cubicBezTo>
                  <a:pt x="619763" y="1357934"/>
                  <a:pt x="639300" y="1367703"/>
                  <a:pt x="658838" y="1367703"/>
                </a:cubicBezTo>
                <a:cubicBezTo>
                  <a:pt x="668606" y="1367703"/>
                  <a:pt x="629532" y="1348164"/>
                  <a:pt x="629532" y="1348164"/>
                </a:cubicBezTo>
                <a:cubicBezTo>
                  <a:pt x="629532" y="1348164"/>
                  <a:pt x="658838" y="1348164"/>
                  <a:pt x="668606" y="1357934"/>
                </a:cubicBezTo>
                <a:cubicBezTo>
                  <a:pt x="678375" y="1357934"/>
                  <a:pt x="697912" y="1377472"/>
                  <a:pt x="707681" y="1377472"/>
                </a:cubicBezTo>
                <a:cubicBezTo>
                  <a:pt x="707681" y="1377472"/>
                  <a:pt x="707681" y="1367703"/>
                  <a:pt x="717449" y="1367703"/>
                </a:cubicBezTo>
                <a:cubicBezTo>
                  <a:pt x="717449" y="1367703"/>
                  <a:pt x="717449" y="1367703"/>
                  <a:pt x="727218" y="1367703"/>
                </a:cubicBezTo>
                <a:cubicBezTo>
                  <a:pt x="727218" y="1377472"/>
                  <a:pt x="746755" y="1387242"/>
                  <a:pt x="766292" y="1387242"/>
                </a:cubicBezTo>
                <a:cubicBezTo>
                  <a:pt x="776061" y="1387242"/>
                  <a:pt x="776061" y="1387242"/>
                  <a:pt x="776061" y="1397011"/>
                </a:cubicBezTo>
                <a:cubicBezTo>
                  <a:pt x="785829" y="1397011"/>
                  <a:pt x="805367" y="1406780"/>
                  <a:pt x="824904" y="1406780"/>
                </a:cubicBezTo>
                <a:cubicBezTo>
                  <a:pt x="824904" y="1416550"/>
                  <a:pt x="854210" y="1426319"/>
                  <a:pt x="873747" y="1436088"/>
                </a:cubicBezTo>
                <a:cubicBezTo>
                  <a:pt x="942127" y="1465396"/>
                  <a:pt x="951896" y="1475165"/>
                  <a:pt x="971433" y="1484935"/>
                </a:cubicBezTo>
                <a:cubicBezTo>
                  <a:pt x="981202" y="1484935"/>
                  <a:pt x="1000739" y="1494704"/>
                  <a:pt x="1000739" y="1494704"/>
                </a:cubicBezTo>
                <a:cubicBezTo>
                  <a:pt x="1010508" y="1504473"/>
                  <a:pt x="1020276" y="1504473"/>
                  <a:pt x="1030045" y="1514243"/>
                </a:cubicBezTo>
                <a:cubicBezTo>
                  <a:pt x="1069119" y="1524012"/>
                  <a:pt x="1078888" y="1533781"/>
                  <a:pt x="1078888" y="1533781"/>
                </a:cubicBezTo>
                <a:cubicBezTo>
                  <a:pt x="1078888" y="1533781"/>
                  <a:pt x="1088657" y="1533781"/>
                  <a:pt x="1088657" y="1543550"/>
                </a:cubicBezTo>
                <a:cubicBezTo>
                  <a:pt x="1098425" y="1543550"/>
                  <a:pt x="1108194" y="1543550"/>
                  <a:pt x="1176574" y="1582628"/>
                </a:cubicBezTo>
                <a:cubicBezTo>
                  <a:pt x="1196111" y="1592397"/>
                  <a:pt x="1205880" y="1602166"/>
                  <a:pt x="1215648" y="1602166"/>
                </a:cubicBezTo>
                <a:cubicBezTo>
                  <a:pt x="1215648" y="1602166"/>
                  <a:pt x="1225417" y="1602166"/>
                  <a:pt x="1225417" y="1602166"/>
                </a:cubicBezTo>
                <a:cubicBezTo>
                  <a:pt x="1235186" y="1602166"/>
                  <a:pt x="1235186" y="1611936"/>
                  <a:pt x="1225417" y="1611936"/>
                </a:cubicBezTo>
                <a:cubicBezTo>
                  <a:pt x="1235186" y="1611936"/>
                  <a:pt x="1244954" y="1621705"/>
                  <a:pt x="1254723" y="1621705"/>
                </a:cubicBezTo>
                <a:cubicBezTo>
                  <a:pt x="1264492" y="1621705"/>
                  <a:pt x="1274260" y="1631475"/>
                  <a:pt x="1284029" y="1631475"/>
                </a:cubicBezTo>
                <a:cubicBezTo>
                  <a:pt x="1284029" y="1631475"/>
                  <a:pt x="1293797" y="1631475"/>
                  <a:pt x="1293797" y="1631475"/>
                </a:cubicBezTo>
                <a:cubicBezTo>
                  <a:pt x="1293797" y="1631475"/>
                  <a:pt x="1284029" y="1621705"/>
                  <a:pt x="1274260" y="1621705"/>
                </a:cubicBezTo>
                <a:cubicBezTo>
                  <a:pt x="1264492" y="1621705"/>
                  <a:pt x="1264492" y="1611936"/>
                  <a:pt x="1264492" y="1611936"/>
                </a:cubicBezTo>
                <a:cubicBezTo>
                  <a:pt x="1254723" y="1611936"/>
                  <a:pt x="1254723" y="1611936"/>
                  <a:pt x="1254723" y="1611936"/>
                </a:cubicBezTo>
                <a:cubicBezTo>
                  <a:pt x="1244954" y="1611936"/>
                  <a:pt x="1244954" y="1611936"/>
                  <a:pt x="1244954" y="1611936"/>
                </a:cubicBezTo>
                <a:cubicBezTo>
                  <a:pt x="1235186" y="1602166"/>
                  <a:pt x="1235186" y="1602166"/>
                  <a:pt x="1235186" y="1592397"/>
                </a:cubicBezTo>
                <a:cubicBezTo>
                  <a:pt x="1244954" y="1592397"/>
                  <a:pt x="1244954" y="1592397"/>
                  <a:pt x="1244954" y="1582628"/>
                </a:cubicBezTo>
                <a:cubicBezTo>
                  <a:pt x="1235186" y="1572858"/>
                  <a:pt x="1215648" y="1553320"/>
                  <a:pt x="1215648" y="1553320"/>
                </a:cubicBezTo>
                <a:cubicBezTo>
                  <a:pt x="1205880" y="1553320"/>
                  <a:pt x="1205880" y="1553320"/>
                  <a:pt x="1205880" y="1553320"/>
                </a:cubicBezTo>
                <a:cubicBezTo>
                  <a:pt x="1196111" y="1543550"/>
                  <a:pt x="1196111" y="1543550"/>
                  <a:pt x="1186343" y="1543550"/>
                </a:cubicBezTo>
                <a:cubicBezTo>
                  <a:pt x="1186343" y="1543550"/>
                  <a:pt x="1176574" y="1543550"/>
                  <a:pt x="1176574" y="1533781"/>
                </a:cubicBezTo>
                <a:cubicBezTo>
                  <a:pt x="1176574" y="1533781"/>
                  <a:pt x="1166805" y="1533781"/>
                  <a:pt x="1166805" y="1524012"/>
                </a:cubicBezTo>
                <a:cubicBezTo>
                  <a:pt x="1147268" y="1514243"/>
                  <a:pt x="1137500" y="1514243"/>
                  <a:pt x="1137500" y="1514243"/>
                </a:cubicBezTo>
                <a:cubicBezTo>
                  <a:pt x="1137500" y="1504473"/>
                  <a:pt x="1127731" y="1504473"/>
                  <a:pt x="1117962" y="1504473"/>
                </a:cubicBezTo>
                <a:cubicBezTo>
                  <a:pt x="1078888" y="1494704"/>
                  <a:pt x="1039813" y="1455627"/>
                  <a:pt x="1049582" y="1455627"/>
                </a:cubicBezTo>
                <a:cubicBezTo>
                  <a:pt x="1049582" y="1455627"/>
                  <a:pt x="1049582" y="1445857"/>
                  <a:pt x="1049582" y="1445857"/>
                </a:cubicBezTo>
                <a:cubicBezTo>
                  <a:pt x="1030045" y="1436088"/>
                  <a:pt x="1010508" y="1426319"/>
                  <a:pt x="1010508" y="1426319"/>
                </a:cubicBezTo>
                <a:cubicBezTo>
                  <a:pt x="1010508" y="1436088"/>
                  <a:pt x="1010508" y="1436088"/>
                  <a:pt x="1030045" y="1445857"/>
                </a:cubicBezTo>
                <a:cubicBezTo>
                  <a:pt x="1039813" y="1455627"/>
                  <a:pt x="1049582" y="1465396"/>
                  <a:pt x="1039813" y="1465396"/>
                </a:cubicBezTo>
                <a:cubicBezTo>
                  <a:pt x="1030045" y="1465396"/>
                  <a:pt x="1020276" y="1465396"/>
                  <a:pt x="981202" y="1436088"/>
                </a:cubicBezTo>
                <a:cubicBezTo>
                  <a:pt x="951896" y="1426319"/>
                  <a:pt x="932359" y="1397011"/>
                  <a:pt x="932359" y="1397011"/>
                </a:cubicBezTo>
                <a:cubicBezTo>
                  <a:pt x="932359" y="1397011"/>
                  <a:pt x="903053" y="1367703"/>
                  <a:pt x="863978" y="1357934"/>
                </a:cubicBezTo>
                <a:cubicBezTo>
                  <a:pt x="854210" y="1348164"/>
                  <a:pt x="844441" y="1348164"/>
                  <a:pt x="844441" y="1348164"/>
                </a:cubicBezTo>
                <a:cubicBezTo>
                  <a:pt x="834673" y="1338395"/>
                  <a:pt x="805367" y="1338395"/>
                  <a:pt x="795598" y="1338395"/>
                </a:cubicBezTo>
                <a:cubicBezTo>
                  <a:pt x="795598" y="1348164"/>
                  <a:pt x="785829" y="1348164"/>
                  <a:pt x="785829" y="1348164"/>
                </a:cubicBezTo>
                <a:cubicBezTo>
                  <a:pt x="785829" y="1348164"/>
                  <a:pt x="776061" y="1348164"/>
                  <a:pt x="776061" y="1348164"/>
                </a:cubicBezTo>
                <a:cubicBezTo>
                  <a:pt x="785829" y="1357934"/>
                  <a:pt x="776061" y="1357934"/>
                  <a:pt x="766292" y="1348164"/>
                </a:cubicBezTo>
                <a:cubicBezTo>
                  <a:pt x="756524" y="1348164"/>
                  <a:pt x="756524" y="1348164"/>
                  <a:pt x="756524" y="1348164"/>
                </a:cubicBezTo>
                <a:cubicBezTo>
                  <a:pt x="756524" y="1338395"/>
                  <a:pt x="756524" y="1338395"/>
                  <a:pt x="756524" y="1338395"/>
                </a:cubicBezTo>
                <a:cubicBezTo>
                  <a:pt x="746755" y="1328626"/>
                  <a:pt x="688143" y="1309087"/>
                  <a:pt x="688143" y="1299318"/>
                </a:cubicBezTo>
                <a:lnTo>
                  <a:pt x="697912" y="1299318"/>
                </a:lnTo>
                <a:cubicBezTo>
                  <a:pt x="707681" y="1299318"/>
                  <a:pt x="717449" y="1309087"/>
                  <a:pt x="727218" y="1309087"/>
                </a:cubicBezTo>
                <a:cubicBezTo>
                  <a:pt x="736987" y="1299318"/>
                  <a:pt x="746755" y="1299318"/>
                  <a:pt x="746755" y="1299318"/>
                </a:cubicBezTo>
                <a:cubicBezTo>
                  <a:pt x="746755" y="1299318"/>
                  <a:pt x="717449" y="1289548"/>
                  <a:pt x="717449" y="1289548"/>
                </a:cubicBezTo>
                <a:cubicBezTo>
                  <a:pt x="727218" y="1279779"/>
                  <a:pt x="736987" y="1279779"/>
                  <a:pt x="756524" y="1289548"/>
                </a:cubicBezTo>
                <a:cubicBezTo>
                  <a:pt x="756524" y="1289548"/>
                  <a:pt x="766292" y="1289548"/>
                  <a:pt x="766292" y="1289548"/>
                </a:cubicBezTo>
                <a:cubicBezTo>
                  <a:pt x="776061" y="1299318"/>
                  <a:pt x="776061" y="1299318"/>
                  <a:pt x="785829" y="1299318"/>
                </a:cubicBezTo>
                <a:cubicBezTo>
                  <a:pt x="795598" y="1299318"/>
                  <a:pt x="795598" y="1299318"/>
                  <a:pt x="805367" y="1299318"/>
                </a:cubicBezTo>
                <a:cubicBezTo>
                  <a:pt x="805367" y="1309087"/>
                  <a:pt x="824904" y="1309087"/>
                  <a:pt x="873747" y="1338395"/>
                </a:cubicBezTo>
                <a:cubicBezTo>
                  <a:pt x="873747" y="1338395"/>
                  <a:pt x="883516" y="1348164"/>
                  <a:pt x="893284" y="1348164"/>
                </a:cubicBezTo>
                <a:cubicBezTo>
                  <a:pt x="903053" y="1357934"/>
                  <a:pt x="912821" y="1357934"/>
                  <a:pt x="922590" y="1367703"/>
                </a:cubicBezTo>
                <a:cubicBezTo>
                  <a:pt x="922590" y="1367703"/>
                  <a:pt x="922590" y="1367703"/>
                  <a:pt x="932359" y="1367703"/>
                </a:cubicBezTo>
                <a:cubicBezTo>
                  <a:pt x="932359" y="1367703"/>
                  <a:pt x="942127" y="1377472"/>
                  <a:pt x="961665" y="1387242"/>
                </a:cubicBezTo>
                <a:cubicBezTo>
                  <a:pt x="961665" y="1387242"/>
                  <a:pt x="971433" y="1387242"/>
                  <a:pt x="981202" y="1397011"/>
                </a:cubicBezTo>
                <a:cubicBezTo>
                  <a:pt x="981202" y="1397011"/>
                  <a:pt x="1000739" y="1406780"/>
                  <a:pt x="1010508" y="1406780"/>
                </a:cubicBezTo>
                <a:cubicBezTo>
                  <a:pt x="1020276" y="1416550"/>
                  <a:pt x="1030045" y="1426319"/>
                  <a:pt x="1039813" y="1426319"/>
                </a:cubicBezTo>
                <a:cubicBezTo>
                  <a:pt x="1039813" y="1426319"/>
                  <a:pt x="1049582" y="1426319"/>
                  <a:pt x="1049582" y="1436088"/>
                </a:cubicBezTo>
                <a:cubicBezTo>
                  <a:pt x="1069119" y="1445857"/>
                  <a:pt x="1098425" y="1455627"/>
                  <a:pt x="1108194" y="1465396"/>
                </a:cubicBezTo>
                <a:cubicBezTo>
                  <a:pt x="1108194" y="1465396"/>
                  <a:pt x="1117962" y="1465396"/>
                  <a:pt x="1127731" y="1475165"/>
                </a:cubicBezTo>
                <a:cubicBezTo>
                  <a:pt x="1137500" y="1475165"/>
                  <a:pt x="1147268" y="1484935"/>
                  <a:pt x="1147268" y="1484935"/>
                </a:cubicBezTo>
                <a:cubicBezTo>
                  <a:pt x="1157037" y="1484935"/>
                  <a:pt x="1176574" y="1494704"/>
                  <a:pt x="1186343" y="1504473"/>
                </a:cubicBezTo>
                <a:cubicBezTo>
                  <a:pt x="1196111" y="1514243"/>
                  <a:pt x="1196111" y="1514243"/>
                  <a:pt x="1196111" y="1514243"/>
                </a:cubicBezTo>
                <a:cubicBezTo>
                  <a:pt x="1205880" y="1514243"/>
                  <a:pt x="1215648" y="1514243"/>
                  <a:pt x="1225417" y="1524012"/>
                </a:cubicBezTo>
                <a:cubicBezTo>
                  <a:pt x="1225417" y="1524012"/>
                  <a:pt x="1235186" y="1524012"/>
                  <a:pt x="1235186" y="1524012"/>
                </a:cubicBezTo>
                <a:cubicBezTo>
                  <a:pt x="1254723" y="1524012"/>
                  <a:pt x="1254723" y="1533781"/>
                  <a:pt x="1244954" y="1533781"/>
                </a:cubicBezTo>
                <a:cubicBezTo>
                  <a:pt x="1254723" y="1533781"/>
                  <a:pt x="1274260" y="1543550"/>
                  <a:pt x="1284029" y="1553320"/>
                </a:cubicBezTo>
                <a:cubicBezTo>
                  <a:pt x="1293797" y="1563089"/>
                  <a:pt x="1313335" y="1563089"/>
                  <a:pt x="1323103" y="1572858"/>
                </a:cubicBezTo>
                <a:cubicBezTo>
                  <a:pt x="1323103" y="1572858"/>
                  <a:pt x="1332872" y="1582628"/>
                  <a:pt x="1332872" y="1582628"/>
                </a:cubicBezTo>
                <a:cubicBezTo>
                  <a:pt x="1342640" y="1582628"/>
                  <a:pt x="1342640" y="1582628"/>
                  <a:pt x="1342640" y="1582628"/>
                </a:cubicBezTo>
                <a:cubicBezTo>
                  <a:pt x="1342640" y="1582628"/>
                  <a:pt x="1371946" y="1592397"/>
                  <a:pt x="1401252" y="1611936"/>
                </a:cubicBezTo>
                <a:cubicBezTo>
                  <a:pt x="1401252" y="1611936"/>
                  <a:pt x="1411021" y="1611936"/>
                  <a:pt x="1411021" y="1611936"/>
                </a:cubicBezTo>
                <a:cubicBezTo>
                  <a:pt x="1420789" y="1611936"/>
                  <a:pt x="1420789" y="1621705"/>
                  <a:pt x="1430558" y="1621705"/>
                </a:cubicBezTo>
                <a:cubicBezTo>
                  <a:pt x="1440327" y="1621705"/>
                  <a:pt x="1450095" y="1631475"/>
                  <a:pt x="1450095" y="1631475"/>
                </a:cubicBezTo>
                <a:cubicBezTo>
                  <a:pt x="1459864" y="1631475"/>
                  <a:pt x="1459864" y="1631475"/>
                  <a:pt x="1459864" y="1631475"/>
                </a:cubicBezTo>
                <a:cubicBezTo>
                  <a:pt x="1469632" y="1631475"/>
                  <a:pt x="1469632" y="1631475"/>
                  <a:pt x="1469632" y="1641244"/>
                </a:cubicBezTo>
                <a:cubicBezTo>
                  <a:pt x="1479401" y="1631475"/>
                  <a:pt x="1479401" y="1641244"/>
                  <a:pt x="1489170" y="1641244"/>
                </a:cubicBezTo>
                <a:cubicBezTo>
                  <a:pt x="1489170" y="1641244"/>
                  <a:pt x="1498938" y="1641244"/>
                  <a:pt x="1498938" y="1641244"/>
                </a:cubicBezTo>
                <a:cubicBezTo>
                  <a:pt x="1498938" y="1641244"/>
                  <a:pt x="1498938" y="1641244"/>
                  <a:pt x="1508707" y="1641244"/>
                </a:cubicBezTo>
                <a:cubicBezTo>
                  <a:pt x="1508707" y="1641244"/>
                  <a:pt x="1518475" y="1641244"/>
                  <a:pt x="1518475" y="1641244"/>
                </a:cubicBezTo>
                <a:cubicBezTo>
                  <a:pt x="1528244" y="1641244"/>
                  <a:pt x="1528244" y="1641244"/>
                  <a:pt x="1528244" y="1641244"/>
                </a:cubicBezTo>
                <a:cubicBezTo>
                  <a:pt x="1538013" y="1651013"/>
                  <a:pt x="1547781" y="1651013"/>
                  <a:pt x="1547781" y="1651013"/>
                </a:cubicBezTo>
                <a:cubicBezTo>
                  <a:pt x="1557550" y="1651013"/>
                  <a:pt x="1557550" y="1651013"/>
                  <a:pt x="1567319" y="1651013"/>
                </a:cubicBezTo>
                <a:cubicBezTo>
                  <a:pt x="1557550" y="1641244"/>
                  <a:pt x="1547781" y="1641244"/>
                  <a:pt x="1538013" y="1631475"/>
                </a:cubicBezTo>
                <a:cubicBezTo>
                  <a:pt x="1528244" y="1631475"/>
                  <a:pt x="1518475" y="1621705"/>
                  <a:pt x="1518475" y="1621705"/>
                </a:cubicBezTo>
                <a:cubicBezTo>
                  <a:pt x="1518475" y="1621705"/>
                  <a:pt x="1498938" y="1611936"/>
                  <a:pt x="1489170" y="1611936"/>
                </a:cubicBezTo>
                <a:cubicBezTo>
                  <a:pt x="1469632" y="1592397"/>
                  <a:pt x="1459864" y="1592397"/>
                  <a:pt x="1469632" y="1592397"/>
                </a:cubicBezTo>
                <a:cubicBezTo>
                  <a:pt x="1469632" y="1582628"/>
                  <a:pt x="1498938" y="1602166"/>
                  <a:pt x="1528244" y="1621705"/>
                </a:cubicBezTo>
                <a:cubicBezTo>
                  <a:pt x="1528244" y="1621705"/>
                  <a:pt x="1538013" y="1631475"/>
                  <a:pt x="1547781" y="1631475"/>
                </a:cubicBezTo>
                <a:cubicBezTo>
                  <a:pt x="1547781" y="1631475"/>
                  <a:pt x="1567319" y="1641244"/>
                  <a:pt x="1577087" y="1651013"/>
                </a:cubicBezTo>
                <a:cubicBezTo>
                  <a:pt x="1577087" y="1651013"/>
                  <a:pt x="1586856" y="1651013"/>
                  <a:pt x="1606393" y="1651013"/>
                </a:cubicBezTo>
                <a:cubicBezTo>
                  <a:pt x="1606393" y="1651013"/>
                  <a:pt x="1616162" y="1651013"/>
                  <a:pt x="1616162" y="1651013"/>
                </a:cubicBezTo>
                <a:cubicBezTo>
                  <a:pt x="1616162" y="1651013"/>
                  <a:pt x="1625930" y="1651013"/>
                  <a:pt x="1625930" y="1660782"/>
                </a:cubicBezTo>
                <a:cubicBezTo>
                  <a:pt x="1635699" y="1660782"/>
                  <a:pt x="1645467" y="1660782"/>
                  <a:pt x="1655236" y="1660782"/>
                </a:cubicBezTo>
                <a:cubicBezTo>
                  <a:pt x="1665005" y="1660782"/>
                  <a:pt x="1674773" y="1670551"/>
                  <a:pt x="1684542" y="1670551"/>
                </a:cubicBezTo>
                <a:cubicBezTo>
                  <a:pt x="1713848" y="1670551"/>
                  <a:pt x="1733385" y="1680321"/>
                  <a:pt x="1743154" y="1680321"/>
                </a:cubicBezTo>
                <a:cubicBezTo>
                  <a:pt x="1752922" y="1680321"/>
                  <a:pt x="1752922" y="1680321"/>
                  <a:pt x="1752922" y="1680321"/>
                </a:cubicBezTo>
                <a:cubicBezTo>
                  <a:pt x="1752922" y="1680321"/>
                  <a:pt x="1762691" y="1680321"/>
                  <a:pt x="1762691" y="1680321"/>
                </a:cubicBezTo>
                <a:cubicBezTo>
                  <a:pt x="1762691" y="1680321"/>
                  <a:pt x="1811534" y="1690090"/>
                  <a:pt x="1811534" y="1690090"/>
                </a:cubicBezTo>
                <a:cubicBezTo>
                  <a:pt x="1811534" y="1690090"/>
                  <a:pt x="1831071" y="1690090"/>
                  <a:pt x="1840840" y="1690090"/>
                </a:cubicBezTo>
                <a:cubicBezTo>
                  <a:pt x="1870145" y="1699859"/>
                  <a:pt x="1870145" y="1699859"/>
                  <a:pt x="1870145" y="1690090"/>
                </a:cubicBezTo>
                <a:cubicBezTo>
                  <a:pt x="1879914" y="1690090"/>
                  <a:pt x="1879914" y="1690090"/>
                  <a:pt x="1879914" y="1690090"/>
                </a:cubicBezTo>
                <a:cubicBezTo>
                  <a:pt x="1879914" y="1690090"/>
                  <a:pt x="1879914" y="1680321"/>
                  <a:pt x="1889683" y="1680321"/>
                </a:cubicBezTo>
                <a:cubicBezTo>
                  <a:pt x="1899451" y="1680321"/>
                  <a:pt x="1958063" y="1690090"/>
                  <a:pt x="1958063" y="1690090"/>
                </a:cubicBezTo>
                <a:cubicBezTo>
                  <a:pt x="1958063" y="1699859"/>
                  <a:pt x="1967832" y="1699859"/>
                  <a:pt x="1967832" y="1690090"/>
                </a:cubicBezTo>
                <a:cubicBezTo>
                  <a:pt x="1967832" y="1680321"/>
                  <a:pt x="1938526" y="1680321"/>
                  <a:pt x="1928757" y="1670551"/>
                </a:cubicBezTo>
                <a:cubicBezTo>
                  <a:pt x="1918988" y="1670551"/>
                  <a:pt x="1899451" y="1670551"/>
                  <a:pt x="1889683" y="1660782"/>
                </a:cubicBezTo>
                <a:cubicBezTo>
                  <a:pt x="1870145" y="1660782"/>
                  <a:pt x="1860377" y="1660782"/>
                  <a:pt x="1860377" y="1660782"/>
                </a:cubicBezTo>
                <a:cubicBezTo>
                  <a:pt x="1850608" y="1660782"/>
                  <a:pt x="1850608" y="1651013"/>
                  <a:pt x="1850608" y="1651013"/>
                </a:cubicBezTo>
                <a:cubicBezTo>
                  <a:pt x="1850608" y="1651013"/>
                  <a:pt x="1840840" y="1651013"/>
                  <a:pt x="1831071" y="1651013"/>
                </a:cubicBezTo>
                <a:cubicBezTo>
                  <a:pt x="1831071" y="1651013"/>
                  <a:pt x="1811534" y="1641244"/>
                  <a:pt x="1791997" y="1641244"/>
                </a:cubicBezTo>
                <a:cubicBezTo>
                  <a:pt x="1772459" y="1641244"/>
                  <a:pt x="1752922" y="1631475"/>
                  <a:pt x="1743154" y="1631475"/>
                </a:cubicBezTo>
                <a:cubicBezTo>
                  <a:pt x="1733385" y="1631475"/>
                  <a:pt x="1713848" y="1621705"/>
                  <a:pt x="1704079" y="1621705"/>
                </a:cubicBezTo>
                <a:cubicBezTo>
                  <a:pt x="1684542" y="1611936"/>
                  <a:pt x="1674773" y="1611936"/>
                  <a:pt x="1665005" y="1611936"/>
                </a:cubicBezTo>
                <a:cubicBezTo>
                  <a:pt x="1665005" y="1611936"/>
                  <a:pt x="1655236" y="1611936"/>
                  <a:pt x="1645467" y="1611936"/>
                </a:cubicBezTo>
                <a:cubicBezTo>
                  <a:pt x="1645467" y="1611936"/>
                  <a:pt x="1635699" y="1602166"/>
                  <a:pt x="1635699" y="1602166"/>
                </a:cubicBezTo>
                <a:lnTo>
                  <a:pt x="1645467" y="1602166"/>
                </a:lnTo>
                <a:cubicBezTo>
                  <a:pt x="1645467" y="1602166"/>
                  <a:pt x="1655236" y="1602166"/>
                  <a:pt x="1655236" y="1602166"/>
                </a:cubicBezTo>
                <a:cubicBezTo>
                  <a:pt x="1665005" y="1602166"/>
                  <a:pt x="1665005" y="1602166"/>
                  <a:pt x="1674773" y="1611936"/>
                </a:cubicBezTo>
                <a:cubicBezTo>
                  <a:pt x="1674773" y="1611936"/>
                  <a:pt x="1684542" y="1611936"/>
                  <a:pt x="1694310" y="1611936"/>
                </a:cubicBezTo>
                <a:cubicBezTo>
                  <a:pt x="1694310" y="1611936"/>
                  <a:pt x="1704079" y="1611936"/>
                  <a:pt x="1713848" y="1621705"/>
                </a:cubicBezTo>
                <a:cubicBezTo>
                  <a:pt x="1723616" y="1621705"/>
                  <a:pt x="1733385" y="1621705"/>
                  <a:pt x="1733385" y="1621705"/>
                </a:cubicBezTo>
                <a:cubicBezTo>
                  <a:pt x="1743154" y="1621705"/>
                  <a:pt x="1752922" y="1621705"/>
                  <a:pt x="1752922" y="1621705"/>
                </a:cubicBezTo>
                <a:cubicBezTo>
                  <a:pt x="1752922" y="1621705"/>
                  <a:pt x="1762691" y="1631475"/>
                  <a:pt x="1762691" y="1631475"/>
                </a:cubicBezTo>
                <a:cubicBezTo>
                  <a:pt x="1772459" y="1631475"/>
                  <a:pt x="1782228" y="1631475"/>
                  <a:pt x="1801765" y="1631475"/>
                </a:cubicBezTo>
                <a:cubicBezTo>
                  <a:pt x="1811534" y="1631475"/>
                  <a:pt x="1831071" y="1641244"/>
                  <a:pt x="1831071" y="1641244"/>
                </a:cubicBezTo>
                <a:cubicBezTo>
                  <a:pt x="1831071" y="1641244"/>
                  <a:pt x="1840840" y="1641244"/>
                  <a:pt x="1840840" y="1641244"/>
                </a:cubicBezTo>
                <a:cubicBezTo>
                  <a:pt x="1840840" y="1641244"/>
                  <a:pt x="1850608" y="1641244"/>
                  <a:pt x="1850608" y="1641244"/>
                </a:cubicBezTo>
                <a:cubicBezTo>
                  <a:pt x="1860377" y="1641244"/>
                  <a:pt x="1860377" y="1641244"/>
                  <a:pt x="1870145" y="1641244"/>
                </a:cubicBezTo>
                <a:cubicBezTo>
                  <a:pt x="1889683" y="1651013"/>
                  <a:pt x="1948294" y="1660782"/>
                  <a:pt x="1948294" y="1660782"/>
                </a:cubicBezTo>
                <a:cubicBezTo>
                  <a:pt x="1958063" y="1660782"/>
                  <a:pt x="1958063" y="1660782"/>
                  <a:pt x="1958063" y="1660782"/>
                </a:cubicBezTo>
                <a:cubicBezTo>
                  <a:pt x="1958063" y="1660782"/>
                  <a:pt x="1958063" y="1660782"/>
                  <a:pt x="1967832" y="1660782"/>
                </a:cubicBezTo>
                <a:cubicBezTo>
                  <a:pt x="1967832" y="1660782"/>
                  <a:pt x="1977600" y="1660782"/>
                  <a:pt x="1977600" y="1660782"/>
                </a:cubicBezTo>
                <a:cubicBezTo>
                  <a:pt x="1987369" y="1660782"/>
                  <a:pt x="1997137" y="1660782"/>
                  <a:pt x="1997137" y="1660782"/>
                </a:cubicBezTo>
                <a:cubicBezTo>
                  <a:pt x="2006906" y="1670551"/>
                  <a:pt x="2016675" y="1670551"/>
                  <a:pt x="2016675" y="1670551"/>
                </a:cubicBezTo>
                <a:cubicBezTo>
                  <a:pt x="2026443" y="1670551"/>
                  <a:pt x="2036212" y="1670551"/>
                  <a:pt x="2036212" y="1670551"/>
                </a:cubicBezTo>
                <a:cubicBezTo>
                  <a:pt x="2045980" y="1670551"/>
                  <a:pt x="2045980" y="1670551"/>
                  <a:pt x="2045980" y="1680321"/>
                </a:cubicBezTo>
                <a:cubicBezTo>
                  <a:pt x="2055749" y="1680321"/>
                  <a:pt x="2055749" y="1680321"/>
                  <a:pt x="2055749" y="1680321"/>
                </a:cubicBezTo>
                <a:cubicBezTo>
                  <a:pt x="2075286" y="1680321"/>
                  <a:pt x="2104592" y="1690090"/>
                  <a:pt x="2114361" y="1690090"/>
                </a:cubicBezTo>
                <a:cubicBezTo>
                  <a:pt x="2114361" y="1690090"/>
                  <a:pt x="2124129" y="1690090"/>
                  <a:pt x="2124129" y="1699859"/>
                </a:cubicBezTo>
                <a:cubicBezTo>
                  <a:pt x="2133898" y="1699859"/>
                  <a:pt x="2133898" y="1699859"/>
                  <a:pt x="2143667" y="1699859"/>
                </a:cubicBezTo>
                <a:cubicBezTo>
                  <a:pt x="2143667" y="1699859"/>
                  <a:pt x="2153435" y="1699859"/>
                  <a:pt x="2163204" y="1699859"/>
                </a:cubicBezTo>
                <a:cubicBezTo>
                  <a:pt x="2163204" y="1699859"/>
                  <a:pt x="2153435" y="1690090"/>
                  <a:pt x="2153435" y="1690090"/>
                </a:cubicBezTo>
                <a:cubicBezTo>
                  <a:pt x="2153435" y="1690090"/>
                  <a:pt x="2172972" y="1699859"/>
                  <a:pt x="2202278" y="1709629"/>
                </a:cubicBezTo>
                <a:cubicBezTo>
                  <a:pt x="2231584" y="1719398"/>
                  <a:pt x="2241353" y="1719398"/>
                  <a:pt x="2241353" y="1719398"/>
                </a:cubicBezTo>
                <a:cubicBezTo>
                  <a:pt x="2241353" y="1719398"/>
                  <a:pt x="2251121" y="1719398"/>
                  <a:pt x="2260890" y="1719398"/>
                </a:cubicBezTo>
                <a:cubicBezTo>
                  <a:pt x="2270659" y="1719398"/>
                  <a:pt x="2280427" y="1719398"/>
                  <a:pt x="2280427" y="1719398"/>
                </a:cubicBezTo>
                <a:cubicBezTo>
                  <a:pt x="2280427" y="1719398"/>
                  <a:pt x="2299964" y="1719398"/>
                  <a:pt x="2319502" y="1729168"/>
                </a:cubicBezTo>
                <a:cubicBezTo>
                  <a:pt x="2339039" y="1738937"/>
                  <a:pt x="2339039" y="1738937"/>
                  <a:pt x="2348807" y="1729168"/>
                </a:cubicBezTo>
                <a:cubicBezTo>
                  <a:pt x="2348807" y="1729168"/>
                  <a:pt x="2348807" y="1729168"/>
                  <a:pt x="2348807" y="1738937"/>
                </a:cubicBezTo>
                <a:cubicBezTo>
                  <a:pt x="2348807" y="1738937"/>
                  <a:pt x="2358576" y="1738937"/>
                  <a:pt x="2358576" y="1738937"/>
                </a:cubicBezTo>
                <a:cubicBezTo>
                  <a:pt x="2358576" y="1729168"/>
                  <a:pt x="2358576" y="1729168"/>
                  <a:pt x="2368345" y="1738937"/>
                </a:cubicBezTo>
                <a:cubicBezTo>
                  <a:pt x="2378113" y="1738937"/>
                  <a:pt x="2387882" y="1738937"/>
                  <a:pt x="2387882" y="1738937"/>
                </a:cubicBezTo>
                <a:cubicBezTo>
                  <a:pt x="2387882" y="1738937"/>
                  <a:pt x="2397650" y="1738937"/>
                  <a:pt x="2417188" y="1738937"/>
                </a:cubicBezTo>
                <a:cubicBezTo>
                  <a:pt x="2417188" y="1748706"/>
                  <a:pt x="2426956" y="1748706"/>
                  <a:pt x="2426956" y="1748706"/>
                </a:cubicBezTo>
                <a:cubicBezTo>
                  <a:pt x="2436725" y="1748706"/>
                  <a:pt x="2436725" y="1748706"/>
                  <a:pt x="2436725" y="1748706"/>
                </a:cubicBezTo>
                <a:cubicBezTo>
                  <a:pt x="2436725" y="1748706"/>
                  <a:pt x="2426956" y="1748706"/>
                  <a:pt x="2426956" y="1738937"/>
                </a:cubicBezTo>
                <a:cubicBezTo>
                  <a:pt x="2417188" y="1738937"/>
                  <a:pt x="2407419" y="1729168"/>
                  <a:pt x="2397650" y="1729168"/>
                </a:cubicBezTo>
                <a:cubicBezTo>
                  <a:pt x="2397650" y="1729168"/>
                  <a:pt x="2387882" y="1729168"/>
                  <a:pt x="2387882" y="1729168"/>
                </a:cubicBezTo>
                <a:cubicBezTo>
                  <a:pt x="2387882" y="1729168"/>
                  <a:pt x="2387882" y="1729168"/>
                  <a:pt x="2378113" y="1729168"/>
                </a:cubicBezTo>
                <a:cubicBezTo>
                  <a:pt x="2378113" y="1729168"/>
                  <a:pt x="2378113" y="1719398"/>
                  <a:pt x="2378113" y="1719398"/>
                </a:cubicBezTo>
                <a:cubicBezTo>
                  <a:pt x="2368345" y="1709629"/>
                  <a:pt x="2358576" y="1699859"/>
                  <a:pt x="2358576" y="1699859"/>
                </a:cubicBezTo>
                <a:cubicBezTo>
                  <a:pt x="2348807" y="1699859"/>
                  <a:pt x="2348807" y="1699859"/>
                  <a:pt x="2348807" y="1690090"/>
                </a:cubicBezTo>
                <a:cubicBezTo>
                  <a:pt x="2348807" y="1690090"/>
                  <a:pt x="2378113" y="1699859"/>
                  <a:pt x="2387882" y="1709629"/>
                </a:cubicBezTo>
                <a:cubicBezTo>
                  <a:pt x="2387882" y="1709629"/>
                  <a:pt x="2397650" y="1709629"/>
                  <a:pt x="2407419" y="1719398"/>
                </a:cubicBezTo>
                <a:cubicBezTo>
                  <a:pt x="2407419" y="1719398"/>
                  <a:pt x="2417188" y="1719398"/>
                  <a:pt x="2436725" y="1729168"/>
                </a:cubicBezTo>
                <a:cubicBezTo>
                  <a:pt x="2446494" y="1738937"/>
                  <a:pt x="2456262" y="1738937"/>
                  <a:pt x="2456262" y="1738937"/>
                </a:cubicBezTo>
                <a:cubicBezTo>
                  <a:pt x="2456262" y="1738937"/>
                  <a:pt x="2466031" y="1738937"/>
                  <a:pt x="2466031" y="1738937"/>
                </a:cubicBezTo>
                <a:cubicBezTo>
                  <a:pt x="2466031" y="1738937"/>
                  <a:pt x="2475799" y="1748706"/>
                  <a:pt x="2475799" y="1748706"/>
                </a:cubicBezTo>
                <a:cubicBezTo>
                  <a:pt x="2475799" y="1748706"/>
                  <a:pt x="2485568" y="1748706"/>
                  <a:pt x="2495337" y="1758475"/>
                </a:cubicBezTo>
                <a:cubicBezTo>
                  <a:pt x="2495337" y="1758475"/>
                  <a:pt x="2495337" y="1758475"/>
                  <a:pt x="2505105" y="1758475"/>
                </a:cubicBezTo>
                <a:cubicBezTo>
                  <a:pt x="2505105" y="1758475"/>
                  <a:pt x="2505105" y="1758475"/>
                  <a:pt x="2514874" y="1758475"/>
                </a:cubicBezTo>
                <a:cubicBezTo>
                  <a:pt x="2524642" y="1768245"/>
                  <a:pt x="2544180" y="1768245"/>
                  <a:pt x="2544180" y="1768245"/>
                </a:cubicBezTo>
                <a:cubicBezTo>
                  <a:pt x="2544180" y="1768245"/>
                  <a:pt x="2534411" y="1758475"/>
                  <a:pt x="2514874" y="1748706"/>
                </a:cubicBezTo>
                <a:cubicBezTo>
                  <a:pt x="2514874" y="1738937"/>
                  <a:pt x="2534411" y="1748706"/>
                  <a:pt x="2553948" y="1748706"/>
                </a:cubicBezTo>
                <a:cubicBezTo>
                  <a:pt x="2534411" y="1738937"/>
                  <a:pt x="2505105" y="1729168"/>
                  <a:pt x="2514874" y="1729168"/>
                </a:cubicBezTo>
                <a:cubicBezTo>
                  <a:pt x="2514874" y="1729168"/>
                  <a:pt x="2524642" y="1729168"/>
                  <a:pt x="2524642" y="1729168"/>
                </a:cubicBezTo>
                <a:cubicBezTo>
                  <a:pt x="2534411" y="1729168"/>
                  <a:pt x="2534411" y="1738937"/>
                  <a:pt x="2544180" y="1738937"/>
                </a:cubicBezTo>
                <a:cubicBezTo>
                  <a:pt x="2544180" y="1738937"/>
                  <a:pt x="2553948" y="1738937"/>
                  <a:pt x="2563717" y="1738937"/>
                </a:cubicBezTo>
                <a:cubicBezTo>
                  <a:pt x="2573485" y="1748706"/>
                  <a:pt x="2583254" y="1748706"/>
                  <a:pt x="2593023" y="1748706"/>
                </a:cubicBezTo>
                <a:cubicBezTo>
                  <a:pt x="2593023" y="1748706"/>
                  <a:pt x="2595465" y="1748706"/>
                  <a:pt x="2599128" y="1748706"/>
                </a:cubicBezTo>
                <a:lnTo>
                  <a:pt x="2602791" y="1748706"/>
                </a:lnTo>
                <a:cubicBezTo>
                  <a:pt x="2607676" y="1748706"/>
                  <a:pt x="2612560" y="1751148"/>
                  <a:pt x="2618665" y="1753591"/>
                </a:cubicBezTo>
                <a:lnTo>
                  <a:pt x="2622214" y="1754338"/>
                </a:lnTo>
                <a:lnTo>
                  <a:pt x="2627213" y="1757254"/>
                </a:lnTo>
                <a:cubicBezTo>
                  <a:pt x="2632097" y="1758475"/>
                  <a:pt x="2636982" y="1758475"/>
                  <a:pt x="2641866" y="1758475"/>
                </a:cubicBezTo>
                <a:cubicBezTo>
                  <a:pt x="2661403" y="1758475"/>
                  <a:pt x="2671172" y="1768245"/>
                  <a:pt x="2680940" y="1768245"/>
                </a:cubicBezTo>
                <a:cubicBezTo>
                  <a:pt x="2690709" y="1768245"/>
                  <a:pt x="2690709" y="1768245"/>
                  <a:pt x="2690709" y="1768245"/>
                </a:cubicBezTo>
                <a:cubicBezTo>
                  <a:pt x="2690709" y="1768245"/>
                  <a:pt x="2700477" y="1768245"/>
                  <a:pt x="2710246" y="1768245"/>
                </a:cubicBezTo>
                <a:cubicBezTo>
                  <a:pt x="2720015" y="1778014"/>
                  <a:pt x="2768858" y="1787783"/>
                  <a:pt x="2778626" y="1787783"/>
                </a:cubicBezTo>
                <a:cubicBezTo>
                  <a:pt x="2788395" y="1787783"/>
                  <a:pt x="2798164" y="1787783"/>
                  <a:pt x="2807932" y="1787783"/>
                </a:cubicBezTo>
                <a:cubicBezTo>
                  <a:pt x="2788395" y="1778014"/>
                  <a:pt x="2739552" y="1768245"/>
                  <a:pt x="2720015" y="1768245"/>
                </a:cubicBezTo>
                <a:cubicBezTo>
                  <a:pt x="2710246" y="1758475"/>
                  <a:pt x="2710246" y="1758475"/>
                  <a:pt x="2700477" y="1758475"/>
                </a:cubicBezTo>
                <a:cubicBezTo>
                  <a:pt x="2690709" y="1758475"/>
                  <a:pt x="2690709" y="1758475"/>
                  <a:pt x="2690709" y="1758475"/>
                </a:cubicBezTo>
                <a:cubicBezTo>
                  <a:pt x="2680940" y="1758475"/>
                  <a:pt x="2680940" y="1758475"/>
                  <a:pt x="2680940" y="1748706"/>
                </a:cubicBezTo>
                <a:cubicBezTo>
                  <a:pt x="2690709" y="1748706"/>
                  <a:pt x="2690709" y="1748706"/>
                  <a:pt x="2671172" y="1738937"/>
                </a:cubicBezTo>
                <a:cubicBezTo>
                  <a:pt x="2661403" y="1738937"/>
                  <a:pt x="2651634" y="1738937"/>
                  <a:pt x="2651634" y="1738937"/>
                </a:cubicBezTo>
                <a:cubicBezTo>
                  <a:pt x="2651634" y="1738937"/>
                  <a:pt x="2651634" y="1729168"/>
                  <a:pt x="2641866" y="1729168"/>
                </a:cubicBezTo>
                <a:cubicBezTo>
                  <a:pt x="2622329" y="1719398"/>
                  <a:pt x="2612560" y="1719398"/>
                  <a:pt x="2602791" y="1719398"/>
                </a:cubicBezTo>
                <a:cubicBezTo>
                  <a:pt x="2602791" y="1719398"/>
                  <a:pt x="2593023" y="1719398"/>
                  <a:pt x="2593023" y="1709629"/>
                </a:cubicBezTo>
                <a:cubicBezTo>
                  <a:pt x="2602791" y="1709629"/>
                  <a:pt x="2622329" y="1719398"/>
                  <a:pt x="2632097" y="1719398"/>
                </a:cubicBezTo>
                <a:cubicBezTo>
                  <a:pt x="2641866" y="1719398"/>
                  <a:pt x="2661403" y="1729168"/>
                  <a:pt x="2680940" y="1738937"/>
                </a:cubicBezTo>
                <a:cubicBezTo>
                  <a:pt x="2690709" y="1738937"/>
                  <a:pt x="2700477" y="1748706"/>
                  <a:pt x="2710246" y="1748706"/>
                </a:cubicBezTo>
                <a:cubicBezTo>
                  <a:pt x="2710246" y="1748706"/>
                  <a:pt x="2720015" y="1748706"/>
                  <a:pt x="2729783" y="1758475"/>
                </a:cubicBezTo>
                <a:cubicBezTo>
                  <a:pt x="2739552" y="1758475"/>
                  <a:pt x="2759089" y="1758475"/>
                  <a:pt x="2768858" y="1768245"/>
                </a:cubicBezTo>
                <a:cubicBezTo>
                  <a:pt x="2768858" y="1768245"/>
                  <a:pt x="2788395" y="1768245"/>
                  <a:pt x="2807932" y="1778014"/>
                </a:cubicBezTo>
                <a:cubicBezTo>
                  <a:pt x="2827469" y="1787783"/>
                  <a:pt x="2847007" y="1797552"/>
                  <a:pt x="2866544" y="1797552"/>
                </a:cubicBezTo>
                <a:cubicBezTo>
                  <a:pt x="2876312" y="1797552"/>
                  <a:pt x="2886081" y="1807322"/>
                  <a:pt x="2895850" y="1807322"/>
                </a:cubicBezTo>
                <a:cubicBezTo>
                  <a:pt x="2905618" y="1807322"/>
                  <a:pt x="2925156" y="1807322"/>
                  <a:pt x="2925156" y="1807322"/>
                </a:cubicBezTo>
                <a:cubicBezTo>
                  <a:pt x="2934924" y="1817091"/>
                  <a:pt x="2934924" y="1817091"/>
                  <a:pt x="2934924" y="1817091"/>
                </a:cubicBezTo>
                <a:cubicBezTo>
                  <a:pt x="2939808" y="1817091"/>
                  <a:pt x="2952019" y="1819534"/>
                  <a:pt x="2965451" y="1821976"/>
                </a:cubicBezTo>
                <a:lnTo>
                  <a:pt x="2990138" y="1825162"/>
                </a:lnTo>
                <a:lnTo>
                  <a:pt x="2993536" y="1826861"/>
                </a:lnTo>
                <a:lnTo>
                  <a:pt x="3005066" y="1827501"/>
                </a:lnTo>
                <a:lnTo>
                  <a:pt x="3016736" y="1831745"/>
                </a:lnTo>
                <a:cubicBezTo>
                  <a:pt x="3020400" y="1834188"/>
                  <a:pt x="3022842" y="1836630"/>
                  <a:pt x="3022842" y="1836630"/>
                </a:cubicBezTo>
                <a:cubicBezTo>
                  <a:pt x="3022842" y="1831745"/>
                  <a:pt x="3020400" y="1829303"/>
                  <a:pt x="3015515" y="1828082"/>
                </a:cubicBezTo>
                <a:lnTo>
                  <a:pt x="3005066" y="1827501"/>
                </a:lnTo>
                <a:lnTo>
                  <a:pt x="3003304" y="1826861"/>
                </a:lnTo>
                <a:lnTo>
                  <a:pt x="2990138" y="1825162"/>
                </a:lnTo>
                <a:lnTo>
                  <a:pt x="2956903" y="1808543"/>
                </a:lnTo>
                <a:cubicBezTo>
                  <a:pt x="2947135" y="1804880"/>
                  <a:pt x="2939808" y="1802437"/>
                  <a:pt x="2934924" y="1797552"/>
                </a:cubicBezTo>
                <a:cubicBezTo>
                  <a:pt x="2934924" y="1797552"/>
                  <a:pt x="2925156" y="1797552"/>
                  <a:pt x="2915387" y="1797552"/>
                </a:cubicBezTo>
                <a:cubicBezTo>
                  <a:pt x="2895850" y="1787783"/>
                  <a:pt x="2895850" y="1787783"/>
                  <a:pt x="2895850" y="1787783"/>
                </a:cubicBezTo>
                <a:cubicBezTo>
                  <a:pt x="2895850" y="1778014"/>
                  <a:pt x="2895850" y="1778014"/>
                  <a:pt x="2895850" y="1778014"/>
                </a:cubicBezTo>
                <a:cubicBezTo>
                  <a:pt x="2895850" y="1778014"/>
                  <a:pt x="2876312" y="1778014"/>
                  <a:pt x="2866544" y="1768245"/>
                </a:cubicBezTo>
                <a:cubicBezTo>
                  <a:pt x="2856775" y="1768245"/>
                  <a:pt x="2837238" y="1758475"/>
                  <a:pt x="2827469" y="1758475"/>
                </a:cubicBezTo>
                <a:cubicBezTo>
                  <a:pt x="2817701" y="1748706"/>
                  <a:pt x="2798164" y="1748706"/>
                  <a:pt x="2788395" y="1738937"/>
                </a:cubicBezTo>
                <a:cubicBezTo>
                  <a:pt x="2778626" y="1738937"/>
                  <a:pt x="2759089" y="1729168"/>
                  <a:pt x="2759089" y="1729168"/>
                </a:cubicBezTo>
                <a:cubicBezTo>
                  <a:pt x="2749320" y="1729168"/>
                  <a:pt x="2739552" y="1719398"/>
                  <a:pt x="2720015" y="1719398"/>
                </a:cubicBezTo>
                <a:cubicBezTo>
                  <a:pt x="2710246" y="1719398"/>
                  <a:pt x="2700477" y="1709629"/>
                  <a:pt x="2690709" y="1709629"/>
                </a:cubicBezTo>
                <a:cubicBezTo>
                  <a:pt x="2690709" y="1709629"/>
                  <a:pt x="2680940" y="1709629"/>
                  <a:pt x="2671172" y="1699859"/>
                </a:cubicBezTo>
                <a:cubicBezTo>
                  <a:pt x="2671172" y="1699859"/>
                  <a:pt x="2661403" y="1699859"/>
                  <a:pt x="2661403" y="1699859"/>
                </a:cubicBezTo>
                <a:cubicBezTo>
                  <a:pt x="2661403" y="1699859"/>
                  <a:pt x="2641866" y="1690090"/>
                  <a:pt x="2622329" y="1680321"/>
                </a:cubicBezTo>
                <a:cubicBezTo>
                  <a:pt x="2612560" y="1680321"/>
                  <a:pt x="2602791" y="1680321"/>
                  <a:pt x="2593023" y="1670551"/>
                </a:cubicBezTo>
                <a:cubicBezTo>
                  <a:pt x="2583254" y="1670551"/>
                  <a:pt x="2544180" y="1660782"/>
                  <a:pt x="2514874" y="1651013"/>
                </a:cubicBezTo>
                <a:cubicBezTo>
                  <a:pt x="2446494" y="1631475"/>
                  <a:pt x="2426956" y="1621705"/>
                  <a:pt x="2426956" y="1631475"/>
                </a:cubicBezTo>
                <a:cubicBezTo>
                  <a:pt x="2426956" y="1631475"/>
                  <a:pt x="2417188" y="1631475"/>
                  <a:pt x="2407419" y="1631475"/>
                </a:cubicBezTo>
                <a:cubicBezTo>
                  <a:pt x="2397650" y="1621705"/>
                  <a:pt x="2387882" y="1621705"/>
                  <a:pt x="2387882" y="1621705"/>
                </a:cubicBezTo>
                <a:cubicBezTo>
                  <a:pt x="2387882" y="1621705"/>
                  <a:pt x="2397650" y="1611936"/>
                  <a:pt x="2397650" y="1621705"/>
                </a:cubicBezTo>
                <a:cubicBezTo>
                  <a:pt x="2407419" y="1621705"/>
                  <a:pt x="2407419" y="1621705"/>
                  <a:pt x="2417188" y="1621705"/>
                </a:cubicBezTo>
                <a:cubicBezTo>
                  <a:pt x="2436725" y="1621705"/>
                  <a:pt x="2456262" y="1621705"/>
                  <a:pt x="2475799" y="1631475"/>
                </a:cubicBezTo>
                <a:cubicBezTo>
                  <a:pt x="2495337" y="1641244"/>
                  <a:pt x="2514874" y="1641244"/>
                  <a:pt x="2534411" y="1651013"/>
                </a:cubicBezTo>
                <a:cubicBezTo>
                  <a:pt x="2534411" y="1651013"/>
                  <a:pt x="2544180" y="1651013"/>
                  <a:pt x="2553948" y="1660782"/>
                </a:cubicBezTo>
                <a:cubicBezTo>
                  <a:pt x="2583254" y="1670551"/>
                  <a:pt x="2612560" y="1670551"/>
                  <a:pt x="2612560" y="1670551"/>
                </a:cubicBezTo>
                <a:cubicBezTo>
                  <a:pt x="2622329" y="1670551"/>
                  <a:pt x="2622329" y="1670551"/>
                  <a:pt x="2632097" y="1680321"/>
                </a:cubicBezTo>
                <a:cubicBezTo>
                  <a:pt x="2641866" y="1680321"/>
                  <a:pt x="2641866" y="1680321"/>
                  <a:pt x="2641866" y="1670551"/>
                </a:cubicBezTo>
                <a:cubicBezTo>
                  <a:pt x="2641866" y="1670551"/>
                  <a:pt x="2651634" y="1670551"/>
                  <a:pt x="2651634" y="1670551"/>
                </a:cubicBezTo>
                <a:cubicBezTo>
                  <a:pt x="2651634" y="1670551"/>
                  <a:pt x="2651634" y="1680321"/>
                  <a:pt x="2661403" y="1680321"/>
                </a:cubicBezTo>
                <a:cubicBezTo>
                  <a:pt x="2671172" y="1680321"/>
                  <a:pt x="2671172" y="1680321"/>
                  <a:pt x="2680940" y="1690090"/>
                </a:cubicBezTo>
                <a:cubicBezTo>
                  <a:pt x="2680940" y="1690090"/>
                  <a:pt x="2690709" y="1690090"/>
                  <a:pt x="2690709" y="1690090"/>
                </a:cubicBezTo>
                <a:cubicBezTo>
                  <a:pt x="2700477" y="1699859"/>
                  <a:pt x="2710246" y="1699859"/>
                  <a:pt x="2720015" y="1699859"/>
                </a:cubicBezTo>
                <a:cubicBezTo>
                  <a:pt x="2720015" y="1709629"/>
                  <a:pt x="2729783" y="1709629"/>
                  <a:pt x="2739552" y="1709629"/>
                </a:cubicBezTo>
                <a:cubicBezTo>
                  <a:pt x="2759089" y="1719398"/>
                  <a:pt x="2759089" y="1719398"/>
                  <a:pt x="2759089" y="1719398"/>
                </a:cubicBezTo>
                <a:cubicBezTo>
                  <a:pt x="2768858" y="1709629"/>
                  <a:pt x="2768858" y="1719398"/>
                  <a:pt x="2778626" y="1729168"/>
                </a:cubicBezTo>
                <a:cubicBezTo>
                  <a:pt x="2788395" y="1729168"/>
                  <a:pt x="2788395" y="1729168"/>
                  <a:pt x="2807932" y="1738937"/>
                </a:cubicBezTo>
                <a:cubicBezTo>
                  <a:pt x="2817701" y="1748706"/>
                  <a:pt x="2837238" y="1748706"/>
                  <a:pt x="2847007" y="1748706"/>
                </a:cubicBezTo>
                <a:cubicBezTo>
                  <a:pt x="2847007" y="1758475"/>
                  <a:pt x="2866544" y="1758475"/>
                  <a:pt x="2866544" y="1758475"/>
                </a:cubicBezTo>
                <a:cubicBezTo>
                  <a:pt x="2876312" y="1768245"/>
                  <a:pt x="2886081" y="1768245"/>
                  <a:pt x="2886081" y="1768245"/>
                </a:cubicBezTo>
                <a:cubicBezTo>
                  <a:pt x="2895850" y="1768245"/>
                  <a:pt x="2905618" y="1768245"/>
                  <a:pt x="2905618" y="1778014"/>
                </a:cubicBezTo>
                <a:cubicBezTo>
                  <a:pt x="2915387" y="1778014"/>
                  <a:pt x="2925156" y="1778014"/>
                  <a:pt x="2925156" y="1778014"/>
                </a:cubicBezTo>
                <a:cubicBezTo>
                  <a:pt x="2915387" y="1768245"/>
                  <a:pt x="2886081" y="1768245"/>
                  <a:pt x="2886081" y="1758475"/>
                </a:cubicBezTo>
                <a:cubicBezTo>
                  <a:pt x="2886081" y="1758475"/>
                  <a:pt x="2895850" y="1758475"/>
                  <a:pt x="2905618" y="1768245"/>
                </a:cubicBezTo>
                <a:cubicBezTo>
                  <a:pt x="2915387" y="1768245"/>
                  <a:pt x="2934924" y="1778014"/>
                  <a:pt x="2964230" y="1787783"/>
                </a:cubicBezTo>
                <a:cubicBezTo>
                  <a:pt x="2964230" y="1787783"/>
                  <a:pt x="2973999" y="1787783"/>
                  <a:pt x="2983767" y="1797552"/>
                </a:cubicBezTo>
                <a:cubicBezTo>
                  <a:pt x="2993536" y="1797552"/>
                  <a:pt x="3003304" y="1797552"/>
                  <a:pt x="3003304" y="1797552"/>
                </a:cubicBezTo>
                <a:cubicBezTo>
                  <a:pt x="3013073" y="1797552"/>
                  <a:pt x="3013073" y="1797552"/>
                  <a:pt x="3003304" y="1807322"/>
                </a:cubicBezTo>
                <a:cubicBezTo>
                  <a:pt x="3003304" y="1807322"/>
                  <a:pt x="3022842" y="1817091"/>
                  <a:pt x="3022842" y="1817091"/>
                </a:cubicBezTo>
                <a:cubicBezTo>
                  <a:pt x="3032610" y="1817091"/>
                  <a:pt x="3032610" y="1817091"/>
                  <a:pt x="3042379" y="1817091"/>
                </a:cubicBezTo>
                <a:cubicBezTo>
                  <a:pt x="3042379" y="1817091"/>
                  <a:pt x="3042379" y="1817091"/>
                  <a:pt x="3052147" y="1817091"/>
                </a:cubicBezTo>
                <a:cubicBezTo>
                  <a:pt x="3052147" y="1817091"/>
                  <a:pt x="3052147" y="1807322"/>
                  <a:pt x="3052147" y="1807322"/>
                </a:cubicBezTo>
                <a:cubicBezTo>
                  <a:pt x="3061916" y="1817091"/>
                  <a:pt x="3091222" y="1826861"/>
                  <a:pt x="3100991" y="1826861"/>
                </a:cubicBezTo>
                <a:cubicBezTo>
                  <a:pt x="3110759" y="1826861"/>
                  <a:pt x="3120528" y="1836630"/>
                  <a:pt x="3130296" y="1836630"/>
                </a:cubicBezTo>
                <a:cubicBezTo>
                  <a:pt x="3140065" y="1836630"/>
                  <a:pt x="3149834" y="1846399"/>
                  <a:pt x="3149834" y="1846399"/>
                </a:cubicBezTo>
                <a:cubicBezTo>
                  <a:pt x="3149834" y="1846399"/>
                  <a:pt x="3140065" y="1846399"/>
                  <a:pt x="3140065" y="1846399"/>
                </a:cubicBezTo>
                <a:cubicBezTo>
                  <a:pt x="3149834" y="1856168"/>
                  <a:pt x="3149834" y="1856168"/>
                  <a:pt x="3149834" y="1856168"/>
                </a:cubicBezTo>
                <a:cubicBezTo>
                  <a:pt x="3159602" y="1865938"/>
                  <a:pt x="3159602" y="1865938"/>
                  <a:pt x="3208445" y="1885476"/>
                </a:cubicBezTo>
                <a:cubicBezTo>
                  <a:pt x="3218214" y="1885476"/>
                  <a:pt x="3218214" y="1885476"/>
                  <a:pt x="3227982" y="1885476"/>
                </a:cubicBezTo>
                <a:cubicBezTo>
                  <a:pt x="3247520" y="1895246"/>
                  <a:pt x="3267057" y="1895246"/>
                  <a:pt x="3276826" y="1905015"/>
                </a:cubicBezTo>
                <a:cubicBezTo>
                  <a:pt x="3286594" y="1905015"/>
                  <a:pt x="3286594" y="1905015"/>
                  <a:pt x="3296363" y="1905015"/>
                </a:cubicBezTo>
                <a:cubicBezTo>
                  <a:pt x="3296363" y="1914784"/>
                  <a:pt x="3296363" y="1914784"/>
                  <a:pt x="3306131" y="1914784"/>
                </a:cubicBezTo>
                <a:cubicBezTo>
                  <a:pt x="3306131" y="1914784"/>
                  <a:pt x="3306131" y="1914784"/>
                  <a:pt x="3315900" y="1914784"/>
                </a:cubicBezTo>
                <a:cubicBezTo>
                  <a:pt x="3306131" y="1905015"/>
                  <a:pt x="3315900" y="1905015"/>
                  <a:pt x="3325669" y="1914784"/>
                </a:cubicBezTo>
                <a:cubicBezTo>
                  <a:pt x="3325669" y="1914784"/>
                  <a:pt x="3325669" y="1924554"/>
                  <a:pt x="3335437" y="1924554"/>
                </a:cubicBezTo>
                <a:cubicBezTo>
                  <a:pt x="3335437" y="1924554"/>
                  <a:pt x="3335437" y="1924554"/>
                  <a:pt x="3345206" y="1924554"/>
                </a:cubicBezTo>
                <a:cubicBezTo>
                  <a:pt x="3354974" y="1934323"/>
                  <a:pt x="3384280" y="1944092"/>
                  <a:pt x="3384280" y="1944092"/>
                </a:cubicBezTo>
                <a:cubicBezTo>
                  <a:pt x="3394049" y="1944092"/>
                  <a:pt x="3403817" y="1953861"/>
                  <a:pt x="3413586" y="1953861"/>
                </a:cubicBezTo>
                <a:cubicBezTo>
                  <a:pt x="3423355" y="1963631"/>
                  <a:pt x="3433123" y="1963631"/>
                  <a:pt x="3442892" y="1963631"/>
                </a:cubicBezTo>
                <a:cubicBezTo>
                  <a:pt x="3462429" y="1973400"/>
                  <a:pt x="3481966" y="1983169"/>
                  <a:pt x="3491735" y="1983169"/>
                </a:cubicBezTo>
                <a:cubicBezTo>
                  <a:pt x="3501504" y="1992939"/>
                  <a:pt x="3560115" y="2012477"/>
                  <a:pt x="3589421" y="2032016"/>
                </a:cubicBezTo>
                <a:cubicBezTo>
                  <a:pt x="3608958" y="2032016"/>
                  <a:pt x="3618727" y="2041785"/>
                  <a:pt x="3628496" y="2051554"/>
                </a:cubicBezTo>
                <a:cubicBezTo>
                  <a:pt x="3628496" y="2051554"/>
                  <a:pt x="3638264" y="2051554"/>
                  <a:pt x="3638264" y="2051554"/>
                </a:cubicBezTo>
                <a:cubicBezTo>
                  <a:pt x="3648033" y="2051554"/>
                  <a:pt x="3648033" y="2051554"/>
                  <a:pt x="3648033" y="2051554"/>
                </a:cubicBezTo>
                <a:cubicBezTo>
                  <a:pt x="3657801" y="2061324"/>
                  <a:pt x="3667570" y="2061324"/>
                  <a:pt x="3677339" y="2061324"/>
                </a:cubicBezTo>
                <a:cubicBezTo>
                  <a:pt x="3687107" y="2061324"/>
                  <a:pt x="3696876" y="2071093"/>
                  <a:pt x="3706644" y="2071093"/>
                </a:cubicBezTo>
                <a:cubicBezTo>
                  <a:pt x="3706644" y="2071093"/>
                  <a:pt x="3726182" y="2080862"/>
                  <a:pt x="3735950" y="2080862"/>
                </a:cubicBezTo>
                <a:cubicBezTo>
                  <a:pt x="3735950" y="2080862"/>
                  <a:pt x="3755487" y="2090632"/>
                  <a:pt x="3775025" y="2090632"/>
                </a:cubicBezTo>
                <a:cubicBezTo>
                  <a:pt x="3823868" y="2110170"/>
                  <a:pt x="3823868" y="2110170"/>
                  <a:pt x="3853174" y="2119940"/>
                </a:cubicBezTo>
                <a:cubicBezTo>
                  <a:pt x="3862942" y="2119940"/>
                  <a:pt x="3872711" y="2129709"/>
                  <a:pt x="3882479" y="2129709"/>
                </a:cubicBezTo>
                <a:cubicBezTo>
                  <a:pt x="3892248" y="2129709"/>
                  <a:pt x="3892248" y="2129709"/>
                  <a:pt x="3892248" y="2129709"/>
                </a:cubicBezTo>
                <a:cubicBezTo>
                  <a:pt x="3892248" y="2129709"/>
                  <a:pt x="3897132" y="2132151"/>
                  <a:pt x="3904459" y="2134594"/>
                </a:cubicBezTo>
                <a:lnTo>
                  <a:pt x="3924607" y="2138257"/>
                </a:lnTo>
                <a:lnTo>
                  <a:pt x="3941091" y="2149248"/>
                </a:lnTo>
                <a:cubicBezTo>
                  <a:pt x="3941091" y="2149248"/>
                  <a:pt x="3931322" y="2139479"/>
                  <a:pt x="3931322" y="2139479"/>
                </a:cubicBezTo>
                <a:lnTo>
                  <a:pt x="3924607" y="2138257"/>
                </a:lnTo>
                <a:lnTo>
                  <a:pt x="3924149" y="2137952"/>
                </a:lnTo>
                <a:cubicBezTo>
                  <a:pt x="3911785" y="2129709"/>
                  <a:pt x="3911785" y="2129709"/>
                  <a:pt x="3911785" y="2129709"/>
                </a:cubicBezTo>
                <a:cubicBezTo>
                  <a:pt x="3902017" y="2129709"/>
                  <a:pt x="3892248" y="2129709"/>
                  <a:pt x="3853174" y="2110170"/>
                </a:cubicBezTo>
                <a:cubicBezTo>
                  <a:pt x="3843405" y="2100401"/>
                  <a:pt x="3823868" y="2090632"/>
                  <a:pt x="3814099" y="2090632"/>
                </a:cubicBezTo>
                <a:cubicBezTo>
                  <a:pt x="3814099" y="2090632"/>
                  <a:pt x="3784793" y="2080862"/>
                  <a:pt x="3765256" y="2071093"/>
                </a:cubicBezTo>
                <a:cubicBezTo>
                  <a:pt x="3745719" y="2061324"/>
                  <a:pt x="3726182" y="2051554"/>
                  <a:pt x="3726182" y="2051554"/>
                </a:cubicBezTo>
                <a:cubicBezTo>
                  <a:pt x="3716413" y="2041785"/>
                  <a:pt x="3706644" y="2041785"/>
                  <a:pt x="3696876" y="2041785"/>
                </a:cubicBezTo>
                <a:cubicBezTo>
                  <a:pt x="3687107" y="2032016"/>
                  <a:pt x="3667570" y="2032016"/>
                  <a:pt x="3657801" y="2032016"/>
                </a:cubicBezTo>
                <a:cubicBezTo>
                  <a:pt x="3652917" y="2027131"/>
                  <a:pt x="3648033" y="2024689"/>
                  <a:pt x="3640706" y="2022247"/>
                </a:cubicBezTo>
                <a:lnTo>
                  <a:pt x="3618250" y="2015337"/>
                </a:lnTo>
                <a:lnTo>
                  <a:pt x="3618727" y="2012477"/>
                </a:lnTo>
                <a:cubicBezTo>
                  <a:pt x="3618727" y="2012477"/>
                  <a:pt x="3608958" y="2012477"/>
                  <a:pt x="3608958" y="2012477"/>
                </a:cubicBezTo>
                <a:cubicBezTo>
                  <a:pt x="3599190" y="2012477"/>
                  <a:pt x="3599190" y="2012477"/>
                  <a:pt x="3599190" y="2012477"/>
                </a:cubicBezTo>
                <a:cubicBezTo>
                  <a:pt x="3589421" y="2002708"/>
                  <a:pt x="3579652" y="2002708"/>
                  <a:pt x="3579652" y="2002708"/>
                </a:cubicBezTo>
                <a:cubicBezTo>
                  <a:pt x="3579652" y="2002708"/>
                  <a:pt x="3579652" y="1992939"/>
                  <a:pt x="3569884" y="1992939"/>
                </a:cubicBezTo>
                <a:cubicBezTo>
                  <a:pt x="3569884" y="1992939"/>
                  <a:pt x="3569884" y="1992939"/>
                  <a:pt x="3550347" y="1983169"/>
                </a:cubicBezTo>
                <a:cubicBezTo>
                  <a:pt x="3530809" y="1983169"/>
                  <a:pt x="3521041" y="1973400"/>
                  <a:pt x="3521041" y="1973400"/>
                </a:cubicBezTo>
                <a:cubicBezTo>
                  <a:pt x="3511272" y="1973400"/>
                  <a:pt x="3511272" y="1973400"/>
                  <a:pt x="3511272" y="1983169"/>
                </a:cubicBezTo>
                <a:cubicBezTo>
                  <a:pt x="3511272" y="1983169"/>
                  <a:pt x="3511272" y="1983169"/>
                  <a:pt x="3511272" y="1973400"/>
                </a:cubicBezTo>
                <a:cubicBezTo>
                  <a:pt x="3511272" y="1973400"/>
                  <a:pt x="3501504" y="1973400"/>
                  <a:pt x="3481966" y="1963631"/>
                </a:cubicBezTo>
                <a:cubicBezTo>
                  <a:pt x="3462429" y="1963631"/>
                  <a:pt x="3442892" y="1953861"/>
                  <a:pt x="3433123" y="1953861"/>
                </a:cubicBezTo>
                <a:cubicBezTo>
                  <a:pt x="3433123" y="1953861"/>
                  <a:pt x="3403817" y="1944092"/>
                  <a:pt x="3384280" y="1934323"/>
                </a:cubicBezTo>
                <a:cubicBezTo>
                  <a:pt x="3364743" y="1924554"/>
                  <a:pt x="3345206" y="1924554"/>
                  <a:pt x="3345206" y="1914784"/>
                </a:cubicBezTo>
                <a:cubicBezTo>
                  <a:pt x="3354974" y="1914784"/>
                  <a:pt x="3374512" y="1924554"/>
                  <a:pt x="3384280" y="1924554"/>
                </a:cubicBezTo>
                <a:cubicBezTo>
                  <a:pt x="3403817" y="1934323"/>
                  <a:pt x="3423355" y="1934323"/>
                  <a:pt x="3433123" y="1944092"/>
                </a:cubicBezTo>
                <a:cubicBezTo>
                  <a:pt x="3472198" y="1953861"/>
                  <a:pt x="3491735" y="1953861"/>
                  <a:pt x="3540578" y="1973400"/>
                </a:cubicBezTo>
                <a:lnTo>
                  <a:pt x="3561994" y="1977909"/>
                </a:lnTo>
                <a:lnTo>
                  <a:pt x="3569884" y="1983169"/>
                </a:lnTo>
                <a:cubicBezTo>
                  <a:pt x="3569884" y="1983169"/>
                  <a:pt x="3579652" y="1983169"/>
                  <a:pt x="3579652" y="1983169"/>
                </a:cubicBezTo>
                <a:cubicBezTo>
                  <a:pt x="3574768" y="1983169"/>
                  <a:pt x="3569884" y="1980727"/>
                  <a:pt x="3563779" y="1978285"/>
                </a:cubicBezTo>
                <a:lnTo>
                  <a:pt x="3561994" y="1977909"/>
                </a:lnTo>
                <a:lnTo>
                  <a:pt x="3547905" y="1968516"/>
                </a:lnTo>
                <a:cubicBezTo>
                  <a:pt x="3538136" y="1963631"/>
                  <a:pt x="3525925" y="1958746"/>
                  <a:pt x="3511272" y="1953861"/>
                </a:cubicBezTo>
                <a:cubicBezTo>
                  <a:pt x="3501504" y="1953861"/>
                  <a:pt x="3452661" y="1934323"/>
                  <a:pt x="3433123" y="1924554"/>
                </a:cubicBezTo>
                <a:cubicBezTo>
                  <a:pt x="3433123" y="1924554"/>
                  <a:pt x="3423355" y="1914784"/>
                  <a:pt x="3413586" y="1914784"/>
                </a:cubicBezTo>
                <a:cubicBezTo>
                  <a:pt x="3403817" y="1914784"/>
                  <a:pt x="3403817" y="1914784"/>
                  <a:pt x="3394049" y="1914784"/>
                </a:cubicBezTo>
                <a:cubicBezTo>
                  <a:pt x="3394049" y="1905015"/>
                  <a:pt x="3394049" y="1905015"/>
                  <a:pt x="3384280" y="1905015"/>
                </a:cubicBezTo>
                <a:cubicBezTo>
                  <a:pt x="3374512" y="1895246"/>
                  <a:pt x="3354974" y="1895246"/>
                  <a:pt x="3345206" y="1895246"/>
                </a:cubicBezTo>
                <a:cubicBezTo>
                  <a:pt x="3345206" y="1885476"/>
                  <a:pt x="3315900" y="1875707"/>
                  <a:pt x="3296363" y="1875707"/>
                </a:cubicBezTo>
                <a:cubicBezTo>
                  <a:pt x="3276826" y="1865938"/>
                  <a:pt x="3257288" y="1856168"/>
                  <a:pt x="3247520" y="1846399"/>
                </a:cubicBezTo>
                <a:cubicBezTo>
                  <a:pt x="3237751" y="1846399"/>
                  <a:pt x="3218214" y="1836630"/>
                  <a:pt x="3208445" y="1836630"/>
                </a:cubicBezTo>
                <a:cubicBezTo>
                  <a:pt x="3198677" y="1836630"/>
                  <a:pt x="3188908" y="1826861"/>
                  <a:pt x="3188908" y="1826861"/>
                </a:cubicBezTo>
                <a:cubicBezTo>
                  <a:pt x="3179139" y="1817091"/>
                  <a:pt x="3140065" y="1807322"/>
                  <a:pt x="3140065" y="1807322"/>
                </a:cubicBezTo>
                <a:cubicBezTo>
                  <a:pt x="3130296" y="1807322"/>
                  <a:pt x="3130296" y="1807322"/>
                  <a:pt x="3120528" y="1797552"/>
                </a:cubicBezTo>
                <a:cubicBezTo>
                  <a:pt x="3120528" y="1797552"/>
                  <a:pt x="3130296" y="1797552"/>
                  <a:pt x="3130296" y="1797552"/>
                </a:cubicBezTo>
                <a:cubicBezTo>
                  <a:pt x="3135181" y="1797552"/>
                  <a:pt x="3137623" y="1797552"/>
                  <a:pt x="3140065" y="1797552"/>
                </a:cubicBezTo>
                <a:lnTo>
                  <a:pt x="3152132" y="1801575"/>
                </a:lnTo>
                <a:lnTo>
                  <a:pt x="3154718" y="1806101"/>
                </a:lnTo>
                <a:cubicBezTo>
                  <a:pt x="3157160" y="1807322"/>
                  <a:pt x="3159602" y="1807322"/>
                  <a:pt x="3159602" y="1807322"/>
                </a:cubicBezTo>
                <a:cubicBezTo>
                  <a:pt x="3159602" y="1807322"/>
                  <a:pt x="3162044" y="1807322"/>
                  <a:pt x="3165708" y="1807322"/>
                </a:cubicBezTo>
                <a:lnTo>
                  <a:pt x="3169371" y="1807322"/>
                </a:lnTo>
                <a:cubicBezTo>
                  <a:pt x="3179139" y="1807322"/>
                  <a:pt x="3179139" y="1817091"/>
                  <a:pt x="3179139" y="1807322"/>
                </a:cubicBezTo>
                <a:lnTo>
                  <a:pt x="3169371" y="1807322"/>
                </a:lnTo>
                <a:cubicBezTo>
                  <a:pt x="3164487" y="1807322"/>
                  <a:pt x="3159602" y="1804880"/>
                  <a:pt x="3154718" y="1802437"/>
                </a:cubicBezTo>
                <a:lnTo>
                  <a:pt x="3152132" y="1801575"/>
                </a:lnTo>
                <a:lnTo>
                  <a:pt x="3149834" y="1797552"/>
                </a:lnTo>
                <a:cubicBezTo>
                  <a:pt x="3144949" y="1797552"/>
                  <a:pt x="3142507" y="1797552"/>
                  <a:pt x="3140065" y="1797552"/>
                </a:cubicBezTo>
                <a:cubicBezTo>
                  <a:pt x="3130296" y="1797552"/>
                  <a:pt x="3120528" y="1787783"/>
                  <a:pt x="3120528" y="1787783"/>
                </a:cubicBezTo>
                <a:cubicBezTo>
                  <a:pt x="3110759" y="1787783"/>
                  <a:pt x="3100991" y="1787783"/>
                  <a:pt x="3100991" y="1787783"/>
                </a:cubicBezTo>
                <a:cubicBezTo>
                  <a:pt x="3100991" y="1778014"/>
                  <a:pt x="3032610" y="1758475"/>
                  <a:pt x="3022842" y="1758475"/>
                </a:cubicBezTo>
                <a:cubicBezTo>
                  <a:pt x="3022842" y="1758475"/>
                  <a:pt x="3013073" y="1758475"/>
                  <a:pt x="3003304" y="1748706"/>
                </a:cubicBezTo>
                <a:cubicBezTo>
                  <a:pt x="2993536" y="1748706"/>
                  <a:pt x="2973999" y="1738937"/>
                  <a:pt x="2973999" y="1738937"/>
                </a:cubicBezTo>
                <a:cubicBezTo>
                  <a:pt x="2964230" y="1738937"/>
                  <a:pt x="2954461" y="1738937"/>
                  <a:pt x="2954461" y="1738937"/>
                </a:cubicBezTo>
                <a:cubicBezTo>
                  <a:pt x="2944693" y="1729168"/>
                  <a:pt x="2934924" y="1729168"/>
                  <a:pt x="2895850" y="1719398"/>
                </a:cubicBezTo>
                <a:cubicBezTo>
                  <a:pt x="2895850" y="1719398"/>
                  <a:pt x="2886081" y="1719398"/>
                  <a:pt x="2876312" y="1719398"/>
                </a:cubicBezTo>
                <a:cubicBezTo>
                  <a:pt x="2866544" y="1709629"/>
                  <a:pt x="2856775" y="1709629"/>
                  <a:pt x="2847007" y="1709629"/>
                </a:cubicBezTo>
                <a:cubicBezTo>
                  <a:pt x="2847007" y="1699859"/>
                  <a:pt x="2837238" y="1699859"/>
                  <a:pt x="2837238" y="1699859"/>
                </a:cubicBezTo>
                <a:cubicBezTo>
                  <a:pt x="2827469" y="1699859"/>
                  <a:pt x="2817701" y="1699859"/>
                  <a:pt x="2798164" y="1690090"/>
                </a:cubicBezTo>
                <a:cubicBezTo>
                  <a:pt x="2788395" y="1690090"/>
                  <a:pt x="2778626" y="1680321"/>
                  <a:pt x="2778626" y="1680321"/>
                </a:cubicBezTo>
                <a:cubicBezTo>
                  <a:pt x="2768858" y="1680321"/>
                  <a:pt x="2759089" y="1680321"/>
                  <a:pt x="2759089" y="1680321"/>
                </a:cubicBezTo>
                <a:cubicBezTo>
                  <a:pt x="2739552" y="1670551"/>
                  <a:pt x="2710246" y="1660782"/>
                  <a:pt x="2651634" y="1641244"/>
                </a:cubicBezTo>
                <a:cubicBezTo>
                  <a:pt x="2641866" y="1641244"/>
                  <a:pt x="2622329" y="1631475"/>
                  <a:pt x="2612560" y="1631475"/>
                </a:cubicBezTo>
                <a:cubicBezTo>
                  <a:pt x="2593023" y="1621705"/>
                  <a:pt x="2573485" y="1611936"/>
                  <a:pt x="2563717" y="1611936"/>
                </a:cubicBezTo>
                <a:cubicBezTo>
                  <a:pt x="2544180" y="1602166"/>
                  <a:pt x="2534411" y="1602166"/>
                  <a:pt x="2534411" y="1602166"/>
                </a:cubicBezTo>
                <a:cubicBezTo>
                  <a:pt x="2534411" y="1602166"/>
                  <a:pt x="2544180" y="1602166"/>
                  <a:pt x="2544180" y="1602166"/>
                </a:cubicBezTo>
                <a:cubicBezTo>
                  <a:pt x="2544180" y="1602166"/>
                  <a:pt x="2553948" y="1602166"/>
                  <a:pt x="2553948" y="1602166"/>
                </a:cubicBezTo>
                <a:cubicBezTo>
                  <a:pt x="2563717" y="1602166"/>
                  <a:pt x="2563717" y="1602166"/>
                  <a:pt x="2573485" y="1611936"/>
                </a:cubicBezTo>
                <a:cubicBezTo>
                  <a:pt x="2583254" y="1611936"/>
                  <a:pt x="2583254" y="1611936"/>
                  <a:pt x="2593023" y="1611936"/>
                </a:cubicBezTo>
                <a:cubicBezTo>
                  <a:pt x="2593023" y="1611936"/>
                  <a:pt x="2602791" y="1611936"/>
                  <a:pt x="2602791" y="1611936"/>
                </a:cubicBezTo>
                <a:cubicBezTo>
                  <a:pt x="2602791" y="1611936"/>
                  <a:pt x="2602791" y="1611936"/>
                  <a:pt x="2602791" y="1621705"/>
                </a:cubicBezTo>
                <a:cubicBezTo>
                  <a:pt x="2622329" y="1621705"/>
                  <a:pt x="2680940" y="1641244"/>
                  <a:pt x="2671172" y="1641244"/>
                </a:cubicBezTo>
                <a:cubicBezTo>
                  <a:pt x="2671172" y="1641244"/>
                  <a:pt x="2671172" y="1631475"/>
                  <a:pt x="2680940" y="1631475"/>
                </a:cubicBezTo>
                <a:cubicBezTo>
                  <a:pt x="2680940" y="1631475"/>
                  <a:pt x="2680940" y="1631475"/>
                  <a:pt x="2690709" y="1641244"/>
                </a:cubicBezTo>
                <a:cubicBezTo>
                  <a:pt x="2690709" y="1641244"/>
                  <a:pt x="2700477" y="1651013"/>
                  <a:pt x="2710246" y="1651013"/>
                </a:cubicBezTo>
                <a:cubicBezTo>
                  <a:pt x="2729783" y="1651013"/>
                  <a:pt x="2739552" y="1660782"/>
                  <a:pt x="2759089" y="1660782"/>
                </a:cubicBezTo>
                <a:cubicBezTo>
                  <a:pt x="2768858" y="1670551"/>
                  <a:pt x="2788395" y="1670551"/>
                  <a:pt x="2788395" y="1680321"/>
                </a:cubicBezTo>
                <a:cubicBezTo>
                  <a:pt x="2798164" y="1680321"/>
                  <a:pt x="2807932" y="1680321"/>
                  <a:pt x="2807932" y="1680321"/>
                </a:cubicBezTo>
                <a:cubicBezTo>
                  <a:pt x="2817701" y="1680321"/>
                  <a:pt x="2827469" y="1690090"/>
                  <a:pt x="2847007" y="1690090"/>
                </a:cubicBezTo>
                <a:cubicBezTo>
                  <a:pt x="2856775" y="1699859"/>
                  <a:pt x="2876312" y="1699859"/>
                  <a:pt x="2886081" y="1699859"/>
                </a:cubicBezTo>
                <a:cubicBezTo>
                  <a:pt x="2895850" y="1709629"/>
                  <a:pt x="2915387" y="1709629"/>
                  <a:pt x="2925156" y="1709629"/>
                </a:cubicBezTo>
                <a:cubicBezTo>
                  <a:pt x="2934924" y="1719398"/>
                  <a:pt x="2993536" y="1729168"/>
                  <a:pt x="3042379" y="1748706"/>
                </a:cubicBezTo>
                <a:cubicBezTo>
                  <a:pt x="3052147" y="1748706"/>
                  <a:pt x="3081453" y="1758475"/>
                  <a:pt x="3100991" y="1768245"/>
                </a:cubicBezTo>
                <a:cubicBezTo>
                  <a:pt x="3130296" y="1778014"/>
                  <a:pt x="3149834" y="1787783"/>
                  <a:pt x="3159602" y="1787783"/>
                </a:cubicBezTo>
                <a:cubicBezTo>
                  <a:pt x="3169371" y="1797552"/>
                  <a:pt x="3179139" y="1797552"/>
                  <a:pt x="3179139" y="1797552"/>
                </a:cubicBezTo>
                <a:cubicBezTo>
                  <a:pt x="3188908" y="1797552"/>
                  <a:pt x="3198677" y="1797552"/>
                  <a:pt x="3198677" y="1807322"/>
                </a:cubicBezTo>
                <a:cubicBezTo>
                  <a:pt x="3208445" y="1807322"/>
                  <a:pt x="3218214" y="1807322"/>
                  <a:pt x="3227982" y="1817091"/>
                </a:cubicBezTo>
                <a:cubicBezTo>
                  <a:pt x="3257288" y="1826861"/>
                  <a:pt x="3286594" y="1836630"/>
                  <a:pt x="3286594" y="1836630"/>
                </a:cubicBezTo>
                <a:cubicBezTo>
                  <a:pt x="3286594" y="1836630"/>
                  <a:pt x="3296363" y="1846399"/>
                  <a:pt x="3315900" y="1856168"/>
                </a:cubicBezTo>
                <a:cubicBezTo>
                  <a:pt x="3325669" y="1856168"/>
                  <a:pt x="3345206" y="1865938"/>
                  <a:pt x="3354974" y="1865938"/>
                </a:cubicBezTo>
                <a:cubicBezTo>
                  <a:pt x="3364743" y="1875707"/>
                  <a:pt x="3374512" y="1875707"/>
                  <a:pt x="3374512" y="1875707"/>
                </a:cubicBezTo>
                <a:cubicBezTo>
                  <a:pt x="3374512" y="1875707"/>
                  <a:pt x="3384280" y="1875707"/>
                  <a:pt x="3384280" y="1875707"/>
                </a:cubicBezTo>
                <a:cubicBezTo>
                  <a:pt x="3423355" y="1895246"/>
                  <a:pt x="3472198" y="1914784"/>
                  <a:pt x="3472198" y="1914784"/>
                </a:cubicBezTo>
                <a:cubicBezTo>
                  <a:pt x="3481966" y="1914784"/>
                  <a:pt x="3491735" y="1924554"/>
                  <a:pt x="3501504" y="1924554"/>
                </a:cubicBezTo>
                <a:cubicBezTo>
                  <a:pt x="3521041" y="1934323"/>
                  <a:pt x="3530809" y="1944092"/>
                  <a:pt x="3530809" y="1944092"/>
                </a:cubicBezTo>
                <a:cubicBezTo>
                  <a:pt x="3540578" y="1944092"/>
                  <a:pt x="3550347" y="1944092"/>
                  <a:pt x="3560115" y="1953861"/>
                </a:cubicBezTo>
                <a:cubicBezTo>
                  <a:pt x="3579652" y="1963631"/>
                  <a:pt x="3589421" y="1963631"/>
                  <a:pt x="3608958" y="1973400"/>
                </a:cubicBezTo>
                <a:cubicBezTo>
                  <a:pt x="3608958" y="1973400"/>
                  <a:pt x="3628496" y="1983169"/>
                  <a:pt x="3638264" y="1992939"/>
                </a:cubicBezTo>
                <a:cubicBezTo>
                  <a:pt x="3657801" y="1992939"/>
                  <a:pt x="3677339" y="2002708"/>
                  <a:pt x="3687107" y="2012477"/>
                </a:cubicBezTo>
                <a:cubicBezTo>
                  <a:pt x="3696876" y="2012477"/>
                  <a:pt x="3716413" y="2022247"/>
                  <a:pt x="3735950" y="2032016"/>
                </a:cubicBezTo>
                <a:cubicBezTo>
                  <a:pt x="3745719" y="2032016"/>
                  <a:pt x="3755487" y="2041785"/>
                  <a:pt x="3755487" y="2041785"/>
                </a:cubicBezTo>
                <a:cubicBezTo>
                  <a:pt x="3765256" y="2041785"/>
                  <a:pt x="3784793" y="2051554"/>
                  <a:pt x="3794562" y="2051554"/>
                </a:cubicBezTo>
                <a:cubicBezTo>
                  <a:pt x="3804331" y="2051554"/>
                  <a:pt x="3823868" y="2061324"/>
                  <a:pt x="3833636" y="2061324"/>
                </a:cubicBezTo>
                <a:cubicBezTo>
                  <a:pt x="3843405" y="2071093"/>
                  <a:pt x="3862942" y="2071093"/>
                  <a:pt x="3882479" y="2080862"/>
                </a:cubicBezTo>
                <a:cubicBezTo>
                  <a:pt x="3892248" y="2080862"/>
                  <a:pt x="3911785" y="2090632"/>
                  <a:pt x="3921554" y="2090632"/>
                </a:cubicBezTo>
                <a:cubicBezTo>
                  <a:pt x="3941091" y="2100401"/>
                  <a:pt x="3950860" y="2100401"/>
                  <a:pt x="3960628" y="2110170"/>
                </a:cubicBezTo>
                <a:cubicBezTo>
                  <a:pt x="3960628" y="2110170"/>
                  <a:pt x="3960628" y="2110170"/>
                  <a:pt x="3950860" y="2100401"/>
                </a:cubicBezTo>
                <a:cubicBezTo>
                  <a:pt x="3921554" y="2090632"/>
                  <a:pt x="3892248" y="2071093"/>
                  <a:pt x="3882479" y="2071093"/>
                </a:cubicBezTo>
                <a:cubicBezTo>
                  <a:pt x="3862942" y="2061324"/>
                  <a:pt x="3853174" y="2061324"/>
                  <a:pt x="3853174" y="2061324"/>
                </a:cubicBezTo>
                <a:cubicBezTo>
                  <a:pt x="3843405" y="2051554"/>
                  <a:pt x="3833636" y="2041785"/>
                  <a:pt x="3823868" y="2041785"/>
                </a:cubicBezTo>
                <a:cubicBezTo>
                  <a:pt x="3823868" y="2041785"/>
                  <a:pt x="3814099" y="2041785"/>
                  <a:pt x="3814099" y="2041785"/>
                </a:cubicBezTo>
                <a:cubicBezTo>
                  <a:pt x="3814099" y="2041785"/>
                  <a:pt x="3804331" y="2032016"/>
                  <a:pt x="3784793" y="2022247"/>
                </a:cubicBezTo>
                <a:cubicBezTo>
                  <a:pt x="3765256" y="2012477"/>
                  <a:pt x="3706644" y="1992939"/>
                  <a:pt x="3687107" y="1983169"/>
                </a:cubicBezTo>
                <a:cubicBezTo>
                  <a:pt x="3677339" y="1973400"/>
                  <a:pt x="3667570" y="1973400"/>
                  <a:pt x="3667570" y="1973400"/>
                </a:cubicBezTo>
                <a:cubicBezTo>
                  <a:pt x="3648033" y="1963631"/>
                  <a:pt x="3628496" y="1953861"/>
                  <a:pt x="3628496" y="1953861"/>
                </a:cubicBezTo>
                <a:cubicBezTo>
                  <a:pt x="3628496" y="1953861"/>
                  <a:pt x="3608958" y="1944092"/>
                  <a:pt x="3589421" y="1944092"/>
                </a:cubicBezTo>
                <a:cubicBezTo>
                  <a:pt x="3579652" y="1934323"/>
                  <a:pt x="3550347" y="1924554"/>
                  <a:pt x="3540578" y="1924554"/>
                </a:cubicBezTo>
                <a:cubicBezTo>
                  <a:pt x="3540578" y="1914784"/>
                  <a:pt x="3530809" y="1914784"/>
                  <a:pt x="3521041" y="1914784"/>
                </a:cubicBezTo>
                <a:cubicBezTo>
                  <a:pt x="3521041" y="1905015"/>
                  <a:pt x="3511272" y="1905015"/>
                  <a:pt x="3501504" y="1905015"/>
                </a:cubicBezTo>
                <a:cubicBezTo>
                  <a:pt x="3491735" y="1895246"/>
                  <a:pt x="3472198" y="1895246"/>
                  <a:pt x="3472198" y="1885476"/>
                </a:cubicBezTo>
                <a:cubicBezTo>
                  <a:pt x="3462429" y="1885476"/>
                  <a:pt x="3452661" y="1885476"/>
                  <a:pt x="3452661" y="1885476"/>
                </a:cubicBezTo>
                <a:cubicBezTo>
                  <a:pt x="3452661" y="1885476"/>
                  <a:pt x="3442892" y="1885476"/>
                  <a:pt x="3433123" y="1875707"/>
                </a:cubicBezTo>
                <a:cubicBezTo>
                  <a:pt x="3413586" y="1875707"/>
                  <a:pt x="3394049" y="1865938"/>
                  <a:pt x="3374512" y="1856168"/>
                </a:cubicBezTo>
                <a:cubicBezTo>
                  <a:pt x="3364743" y="1856168"/>
                  <a:pt x="3345206" y="1846399"/>
                  <a:pt x="3335437" y="1846399"/>
                </a:cubicBezTo>
                <a:cubicBezTo>
                  <a:pt x="3325669" y="1836630"/>
                  <a:pt x="3315900" y="1836630"/>
                  <a:pt x="3306131" y="1826861"/>
                </a:cubicBezTo>
                <a:cubicBezTo>
                  <a:pt x="3296363" y="1826861"/>
                  <a:pt x="3267057" y="1817091"/>
                  <a:pt x="3237751" y="1807322"/>
                </a:cubicBezTo>
                <a:cubicBezTo>
                  <a:pt x="3208445" y="1797552"/>
                  <a:pt x="3179139" y="1787783"/>
                  <a:pt x="3169371" y="1778014"/>
                </a:cubicBezTo>
                <a:cubicBezTo>
                  <a:pt x="3159602" y="1778014"/>
                  <a:pt x="3149834" y="1778014"/>
                  <a:pt x="3140065" y="1778014"/>
                </a:cubicBezTo>
                <a:cubicBezTo>
                  <a:pt x="3110759" y="1758475"/>
                  <a:pt x="3100991" y="1758475"/>
                  <a:pt x="3100991" y="1758475"/>
                </a:cubicBezTo>
                <a:cubicBezTo>
                  <a:pt x="3100991" y="1758475"/>
                  <a:pt x="3091222" y="1758475"/>
                  <a:pt x="3091222" y="1758475"/>
                </a:cubicBezTo>
                <a:cubicBezTo>
                  <a:pt x="3091222" y="1748706"/>
                  <a:pt x="3091222" y="1748706"/>
                  <a:pt x="3081453" y="1748706"/>
                </a:cubicBezTo>
                <a:cubicBezTo>
                  <a:pt x="3071685" y="1748706"/>
                  <a:pt x="3061916" y="1748706"/>
                  <a:pt x="3061916" y="1748706"/>
                </a:cubicBezTo>
                <a:cubicBezTo>
                  <a:pt x="3052147" y="1748706"/>
                  <a:pt x="3052147" y="1738937"/>
                  <a:pt x="3052147" y="1738937"/>
                </a:cubicBezTo>
                <a:cubicBezTo>
                  <a:pt x="3042379" y="1738937"/>
                  <a:pt x="3022842" y="1729168"/>
                  <a:pt x="3013073" y="1729168"/>
                </a:cubicBezTo>
                <a:cubicBezTo>
                  <a:pt x="3013073" y="1729168"/>
                  <a:pt x="3003304" y="1729168"/>
                  <a:pt x="3003304" y="1729168"/>
                </a:cubicBezTo>
                <a:cubicBezTo>
                  <a:pt x="3003304" y="1719398"/>
                  <a:pt x="2993536" y="1719398"/>
                  <a:pt x="2983767" y="1719398"/>
                </a:cubicBezTo>
                <a:cubicBezTo>
                  <a:pt x="2915387" y="1699859"/>
                  <a:pt x="2886081" y="1690090"/>
                  <a:pt x="2876312" y="1680321"/>
                </a:cubicBezTo>
                <a:cubicBezTo>
                  <a:pt x="2876312" y="1680321"/>
                  <a:pt x="2866544" y="1680321"/>
                  <a:pt x="2866544" y="1680321"/>
                </a:cubicBezTo>
                <a:cubicBezTo>
                  <a:pt x="2827469" y="1670551"/>
                  <a:pt x="2817701" y="1670551"/>
                  <a:pt x="2817701" y="1660782"/>
                </a:cubicBezTo>
                <a:cubicBezTo>
                  <a:pt x="2807932" y="1660782"/>
                  <a:pt x="2807932" y="1660782"/>
                  <a:pt x="2807932" y="1660782"/>
                </a:cubicBezTo>
                <a:cubicBezTo>
                  <a:pt x="2807932" y="1670551"/>
                  <a:pt x="2798164" y="1670551"/>
                  <a:pt x="2798164" y="1660782"/>
                </a:cubicBezTo>
                <a:cubicBezTo>
                  <a:pt x="2788395" y="1660782"/>
                  <a:pt x="2778626" y="1660782"/>
                  <a:pt x="2768858" y="1651013"/>
                </a:cubicBezTo>
                <a:cubicBezTo>
                  <a:pt x="2749320" y="1651013"/>
                  <a:pt x="2739552" y="1641244"/>
                  <a:pt x="2739552" y="1641244"/>
                </a:cubicBezTo>
                <a:cubicBezTo>
                  <a:pt x="2739552" y="1641244"/>
                  <a:pt x="2729783" y="1631475"/>
                  <a:pt x="2729783" y="1631475"/>
                </a:cubicBezTo>
                <a:cubicBezTo>
                  <a:pt x="2729783" y="1631475"/>
                  <a:pt x="2720015" y="1621705"/>
                  <a:pt x="2720015" y="1621705"/>
                </a:cubicBezTo>
                <a:cubicBezTo>
                  <a:pt x="2720015" y="1621705"/>
                  <a:pt x="2729783" y="1621705"/>
                  <a:pt x="2729783" y="1621705"/>
                </a:cubicBezTo>
                <a:cubicBezTo>
                  <a:pt x="2729783" y="1621705"/>
                  <a:pt x="2739552" y="1611936"/>
                  <a:pt x="2749320" y="1621705"/>
                </a:cubicBezTo>
                <a:cubicBezTo>
                  <a:pt x="2749320" y="1621705"/>
                  <a:pt x="2749320" y="1621705"/>
                  <a:pt x="2749320" y="1611936"/>
                </a:cubicBezTo>
                <a:cubicBezTo>
                  <a:pt x="2749320" y="1602166"/>
                  <a:pt x="2749320" y="1602166"/>
                  <a:pt x="2759089" y="1602166"/>
                </a:cubicBezTo>
                <a:cubicBezTo>
                  <a:pt x="2759089" y="1602166"/>
                  <a:pt x="2768858" y="1602166"/>
                  <a:pt x="2768858" y="1611936"/>
                </a:cubicBezTo>
                <a:cubicBezTo>
                  <a:pt x="2768858" y="1611936"/>
                  <a:pt x="2778626" y="1611936"/>
                  <a:pt x="2788395" y="1611936"/>
                </a:cubicBezTo>
                <a:cubicBezTo>
                  <a:pt x="2798164" y="1621705"/>
                  <a:pt x="2807932" y="1621705"/>
                  <a:pt x="2817701" y="1621705"/>
                </a:cubicBezTo>
                <a:cubicBezTo>
                  <a:pt x="2827469" y="1631475"/>
                  <a:pt x="2837238" y="1631475"/>
                  <a:pt x="2847007" y="1631475"/>
                </a:cubicBezTo>
                <a:cubicBezTo>
                  <a:pt x="2856775" y="1641244"/>
                  <a:pt x="2866544" y="1641244"/>
                  <a:pt x="2886081" y="1641244"/>
                </a:cubicBezTo>
                <a:cubicBezTo>
                  <a:pt x="2905618" y="1651013"/>
                  <a:pt x="2925156" y="1660782"/>
                  <a:pt x="2925156" y="1651013"/>
                </a:cubicBezTo>
                <a:cubicBezTo>
                  <a:pt x="2925156" y="1651013"/>
                  <a:pt x="2925156" y="1651013"/>
                  <a:pt x="2915387" y="1651013"/>
                </a:cubicBezTo>
                <a:cubicBezTo>
                  <a:pt x="2915387" y="1651013"/>
                  <a:pt x="2905618" y="1651013"/>
                  <a:pt x="2895850" y="1641244"/>
                </a:cubicBezTo>
                <a:cubicBezTo>
                  <a:pt x="2886081" y="1641244"/>
                  <a:pt x="2876312" y="1641244"/>
                  <a:pt x="2876312" y="1631475"/>
                </a:cubicBezTo>
                <a:cubicBezTo>
                  <a:pt x="2866544" y="1631475"/>
                  <a:pt x="2856775" y="1631475"/>
                  <a:pt x="2856775" y="1631475"/>
                </a:cubicBezTo>
                <a:cubicBezTo>
                  <a:pt x="2847007" y="1631475"/>
                  <a:pt x="2837238" y="1621705"/>
                  <a:pt x="2827469" y="1621705"/>
                </a:cubicBezTo>
                <a:cubicBezTo>
                  <a:pt x="2807932" y="1611936"/>
                  <a:pt x="2759089" y="1592397"/>
                  <a:pt x="2729783" y="1592397"/>
                </a:cubicBezTo>
                <a:cubicBezTo>
                  <a:pt x="2720015" y="1582628"/>
                  <a:pt x="2710246" y="1582628"/>
                  <a:pt x="2700477" y="1582628"/>
                </a:cubicBezTo>
                <a:cubicBezTo>
                  <a:pt x="2690709" y="1572858"/>
                  <a:pt x="2671172" y="1572858"/>
                  <a:pt x="2651634" y="1563089"/>
                </a:cubicBezTo>
                <a:cubicBezTo>
                  <a:pt x="2632097" y="1553320"/>
                  <a:pt x="2612560" y="1553320"/>
                  <a:pt x="2612560" y="1553320"/>
                </a:cubicBezTo>
                <a:cubicBezTo>
                  <a:pt x="2583254" y="1543550"/>
                  <a:pt x="2544180" y="1524012"/>
                  <a:pt x="2505105" y="1504473"/>
                </a:cubicBezTo>
                <a:cubicBezTo>
                  <a:pt x="2495337" y="1504473"/>
                  <a:pt x="2475799" y="1494704"/>
                  <a:pt x="2475799" y="1494704"/>
                </a:cubicBezTo>
                <a:cubicBezTo>
                  <a:pt x="2466031" y="1494704"/>
                  <a:pt x="2466031" y="1494704"/>
                  <a:pt x="2466031" y="1494704"/>
                </a:cubicBezTo>
                <a:cubicBezTo>
                  <a:pt x="2456262" y="1494704"/>
                  <a:pt x="2456262" y="1484935"/>
                  <a:pt x="2446494" y="1484935"/>
                </a:cubicBezTo>
                <a:cubicBezTo>
                  <a:pt x="2446494" y="1484935"/>
                  <a:pt x="2436725" y="1484935"/>
                  <a:pt x="2426956" y="1484935"/>
                </a:cubicBezTo>
                <a:cubicBezTo>
                  <a:pt x="2426956" y="1484935"/>
                  <a:pt x="2417188" y="1475165"/>
                  <a:pt x="2407419" y="1475165"/>
                </a:cubicBezTo>
                <a:cubicBezTo>
                  <a:pt x="2387882" y="1475165"/>
                  <a:pt x="2358576" y="1465396"/>
                  <a:pt x="2358576" y="1465396"/>
                </a:cubicBezTo>
                <a:cubicBezTo>
                  <a:pt x="2348807" y="1465396"/>
                  <a:pt x="2348807" y="1465396"/>
                  <a:pt x="2348807" y="1475165"/>
                </a:cubicBezTo>
                <a:cubicBezTo>
                  <a:pt x="2339039" y="1475165"/>
                  <a:pt x="2329270" y="1465396"/>
                  <a:pt x="2319502" y="1465396"/>
                </a:cubicBezTo>
                <a:cubicBezTo>
                  <a:pt x="2309733" y="1465396"/>
                  <a:pt x="2290196" y="1455627"/>
                  <a:pt x="2290196" y="1455627"/>
                </a:cubicBezTo>
                <a:cubicBezTo>
                  <a:pt x="2270659" y="1445857"/>
                  <a:pt x="2251121" y="1445857"/>
                  <a:pt x="2251121" y="1445857"/>
                </a:cubicBezTo>
                <a:cubicBezTo>
                  <a:pt x="2251121" y="1445857"/>
                  <a:pt x="2251121" y="1445857"/>
                  <a:pt x="2260890" y="1455627"/>
                </a:cubicBezTo>
                <a:cubicBezTo>
                  <a:pt x="2260890" y="1455627"/>
                  <a:pt x="2251121" y="1455627"/>
                  <a:pt x="2241353" y="1445857"/>
                </a:cubicBezTo>
                <a:cubicBezTo>
                  <a:pt x="2241353" y="1445857"/>
                  <a:pt x="2231584" y="1445857"/>
                  <a:pt x="2221815" y="1445857"/>
                </a:cubicBezTo>
                <a:cubicBezTo>
                  <a:pt x="2212047" y="1436088"/>
                  <a:pt x="2202278" y="1436088"/>
                  <a:pt x="2192510" y="1445857"/>
                </a:cubicBezTo>
                <a:cubicBezTo>
                  <a:pt x="2192510" y="1445857"/>
                  <a:pt x="2192510" y="1436088"/>
                  <a:pt x="2182741" y="1436088"/>
                </a:cubicBezTo>
                <a:cubicBezTo>
                  <a:pt x="2172972" y="1436088"/>
                  <a:pt x="2163204" y="1436088"/>
                  <a:pt x="2153435" y="1436088"/>
                </a:cubicBezTo>
                <a:cubicBezTo>
                  <a:pt x="2094824" y="1426319"/>
                  <a:pt x="2104592" y="1426319"/>
                  <a:pt x="2094824" y="1416550"/>
                </a:cubicBezTo>
                <a:cubicBezTo>
                  <a:pt x="2085055" y="1416550"/>
                  <a:pt x="2075286" y="1406780"/>
                  <a:pt x="2075286" y="1406780"/>
                </a:cubicBezTo>
                <a:cubicBezTo>
                  <a:pt x="2065518" y="1406780"/>
                  <a:pt x="2065518" y="1406780"/>
                  <a:pt x="2065518" y="1406780"/>
                </a:cubicBezTo>
                <a:cubicBezTo>
                  <a:pt x="2065518" y="1397011"/>
                  <a:pt x="2065518" y="1397011"/>
                  <a:pt x="2075286" y="1397011"/>
                </a:cubicBezTo>
                <a:cubicBezTo>
                  <a:pt x="2085055" y="1387242"/>
                  <a:pt x="2094824" y="1387242"/>
                  <a:pt x="2133898" y="1397011"/>
                </a:cubicBezTo>
                <a:cubicBezTo>
                  <a:pt x="2143667" y="1397011"/>
                  <a:pt x="2153435" y="1397011"/>
                  <a:pt x="2153435" y="1397011"/>
                </a:cubicBezTo>
                <a:cubicBezTo>
                  <a:pt x="2153435" y="1397011"/>
                  <a:pt x="2153435" y="1397011"/>
                  <a:pt x="2153435" y="1387242"/>
                </a:cubicBezTo>
                <a:cubicBezTo>
                  <a:pt x="2153435" y="1377472"/>
                  <a:pt x="2143667" y="1377472"/>
                  <a:pt x="2133898" y="1377472"/>
                </a:cubicBezTo>
                <a:cubicBezTo>
                  <a:pt x="2124129" y="1377472"/>
                  <a:pt x="2124129" y="1377472"/>
                  <a:pt x="2114361" y="1377472"/>
                </a:cubicBezTo>
                <a:cubicBezTo>
                  <a:pt x="2114361" y="1377472"/>
                  <a:pt x="2075286" y="1367703"/>
                  <a:pt x="2036212" y="1357934"/>
                </a:cubicBezTo>
                <a:cubicBezTo>
                  <a:pt x="2026443" y="1357934"/>
                  <a:pt x="2016675" y="1357934"/>
                  <a:pt x="1997137" y="1348164"/>
                </a:cubicBezTo>
                <a:cubicBezTo>
                  <a:pt x="1987369" y="1348164"/>
                  <a:pt x="1967832" y="1338395"/>
                  <a:pt x="1958063" y="1348164"/>
                </a:cubicBezTo>
                <a:cubicBezTo>
                  <a:pt x="1958063" y="1348164"/>
                  <a:pt x="1958063" y="1338395"/>
                  <a:pt x="1948294" y="1338395"/>
                </a:cubicBezTo>
                <a:cubicBezTo>
                  <a:pt x="1948294" y="1338395"/>
                  <a:pt x="1948294" y="1338395"/>
                  <a:pt x="1938526" y="1338395"/>
                </a:cubicBezTo>
                <a:cubicBezTo>
                  <a:pt x="1928757" y="1328626"/>
                  <a:pt x="1918988" y="1318857"/>
                  <a:pt x="1928757" y="1309087"/>
                </a:cubicBezTo>
                <a:cubicBezTo>
                  <a:pt x="1938526" y="1309087"/>
                  <a:pt x="1948294" y="1309087"/>
                  <a:pt x="1948294" y="1299318"/>
                </a:cubicBezTo>
                <a:cubicBezTo>
                  <a:pt x="1948294" y="1299318"/>
                  <a:pt x="1958063" y="1299318"/>
                  <a:pt x="1967832" y="1299318"/>
                </a:cubicBezTo>
                <a:cubicBezTo>
                  <a:pt x="1977600" y="1299318"/>
                  <a:pt x="1987369" y="1299318"/>
                  <a:pt x="1997137" y="1299318"/>
                </a:cubicBezTo>
                <a:cubicBezTo>
                  <a:pt x="1997137" y="1299318"/>
                  <a:pt x="1997137" y="1299318"/>
                  <a:pt x="2006906" y="1299318"/>
                </a:cubicBezTo>
                <a:cubicBezTo>
                  <a:pt x="2016675" y="1299318"/>
                  <a:pt x="2016675" y="1299318"/>
                  <a:pt x="2016675" y="1299318"/>
                </a:cubicBezTo>
                <a:cubicBezTo>
                  <a:pt x="2026443" y="1299318"/>
                  <a:pt x="2026443" y="1299318"/>
                  <a:pt x="2036212" y="1309087"/>
                </a:cubicBezTo>
                <a:cubicBezTo>
                  <a:pt x="2045980" y="1309087"/>
                  <a:pt x="2055749" y="1309087"/>
                  <a:pt x="2065518" y="1309087"/>
                </a:cubicBezTo>
                <a:cubicBezTo>
                  <a:pt x="2075286" y="1309087"/>
                  <a:pt x="2104592" y="1309087"/>
                  <a:pt x="2104592" y="1309087"/>
                </a:cubicBezTo>
                <a:cubicBezTo>
                  <a:pt x="2104592" y="1309087"/>
                  <a:pt x="2094824" y="1309087"/>
                  <a:pt x="2065518" y="1299318"/>
                </a:cubicBezTo>
                <a:cubicBezTo>
                  <a:pt x="2055749" y="1299318"/>
                  <a:pt x="2055749" y="1299318"/>
                  <a:pt x="2045980" y="1299318"/>
                </a:cubicBezTo>
                <a:cubicBezTo>
                  <a:pt x="2045980" y="1289548"/>
                  <a:pt x="2026443" y="1289548"/>
                  <a:pt x="2016675" y="1279779"/>
                </a:cubicBezTo>
                <a:cubicBezTo>
                  <a:pt x="2006906" y="1279779"/>
                  <a:pt x="1997137" y="1279779"/>
                  <a:pt x="1997137" y="1279779"/>
                </a:cubicBezTo>
                <a:cubicBezTo>
                  <a:pt x="1997137" y="1279779"/>
                  <a:pt x="1987369" y="1270010"/>
                  <a:pt x="1967832" y="1270010"/>
                </a:cubicBezTo>
                <a:cubicBezTo>
                  <a:pt x="1948294" y="1270010"/>
                  <a:pt x="1938526" y="1270010"/>
                  <a:pt x="1928757" y="1270010"/>
                </a:cubicBezTo>
                <a:cubicBezTo>
                  <a:pt x="1928757" y="1270010"/>
                  <a:pt x="1918988" y="1260241"/>
                  <a:pt x="1909220" y="1260241"/>
                </a:cubicBezTo>
                <a:cubicBezTo>
                  <a:pt x="1899451" y="1260241"/>
                  <a:pt x="1899451" y="1260241"/>
                  <a:pt x="1889683" y="1250471"/>
                </a:cubicBezTo>
                <a:cubicBezTo>
                  <a:pt x="1889683" y="1240702"/>
                  <a:pt x="1889683" y="1240702"/>
                  <a:pt x="1879914" y="1240702"/>
                </a:cubicBezTo>
                <a:cubicBezTo>
                  <a:pt x="1879914" y="1240702"/>
                  <a:pt x="1889683" y="1240702"/>
                  <a:pt x="1889683" y="1230933"/>
                </a:cubicBezTo>
                <a:cubicBezTo>
                  <a:pt x="1909220" y="1230933"/>
                  <a:pt x="1909220" y="1221164"/>
                  <a:pt x="1928757" y="1230933"/>
                </a:cubicBezTo>
                <a:cubicBezTo>
                  <a:pt x="1928757" y="1221164"/>
                  <a:pt x="1918988" y="1221164"/>
                  <a:pt x="1918988" y="1221164"/>
                </a:cubicBezTo>
                <a:cubicBezTo>
                  <a:pt x="1909220" y="1221164"/>
                  <a:pt x="1899451" y="1211394"/>
                  <a:pt x="1899451" y="1211394"/>
                </a:cubicBezTo>
                <a:cubicBezTo>
                  <a:pt x="1909220" y="1211394"/>
                  <a:pt x="1938526" y="1221164"/>
                  <a:pt x="1938526" y="1221164"/>
                </a:cubicBezTo>
                <a:cubicBezTo>
                  <a:pt x="1948294" y="1221164"/>
                  <a:pt x="1948294" y="1221164"/>
                  <a:pt x="1958063" y="1221164"/>
                </a:cubicBezTo>
                <a:cubicBezTo>
                  <a:pt x="1958063" y="1211394"/>
                  <a:pt x="1987369" y="1221164"/>
                  <a:pt x="1997137" y="1221164"/>
                </a:cubicBezTo>
                <a:cubicBezTo>
                  <a:pt x="1997137" y="1221164"/>
                  <a:pt x="2006906" y="1221164"/>
                  <a:pt x="2016675" y="1230933"/>
                </a:cubicBezTo>
                <a:cubicBezTo>
                  <a:pt x="2026443" y="1230933"/>
                  <a:pt x="2036212" y="1230933"/>
                  <a:pt x="2036212" y="1230933"/>
                </a:cubicBezTo>
                <a:cubicBezTo>
                  <a:pt x="2045980" y="1230933"/>
                  <a:pt x="2055749" y="1240702"/>
                  <a:pt x="2075286" y="1240702"/>
                </a:cubicBezTo>
                <a:cubicBezTo>
                  <a:pt x="2085055" y="1240702"/>
                  <a:pt x="2104592" y="1240702"/>
                  <a:pt x="2114361" y="1240702"/>
                </a:cubicBezTo>
                <a:cubicBezTo>
                  <a:pt x="2124129" y="1240702"/>
                  <a:pt x="2133898" y="1240702"/>
                  <a:pt x="2143667" y="1240702"/>
                </a:cubicBezTo>
                <a:cubicBezTo>
                  <a:pt x="2143667" y="1240702"/>
                  <a:pt x="2182741" y="1250471"/>
                  <a:pt x="2182741" y="1250471"/>
                </a:cubicBezTo>
                <a:cubicBezTo>
                  <a:pt x="2182741" y="1240702"/>
                  <a:pt x="2163204" y="1240702"/>
                  <a:pt x="2143667" y="1230933"/>
                </a:cubicBezTo>
                <a:cubicBezTo>
                  <a:pt x="2133898" y="1230933"/>
                  <a:pt x="2124129" y="1230933"/>
                  <a:pt x="2124129" y="1230933"/>
                </a:cubicBezTo>
                <a:cubicBezTo>
                  <a:pt x="2124129" y="1230933"/>
                  <a:pt x="2104592" y="1230933"/>
                  <a:pt x="2094824" y="1221164"/>
                </a:cubicBezTo>
                <a:cubicBezTo>
                  <a:pt x="2075286" y="1221164"/>
                  <a:pt x="2065518" y="1221164"/>
                  <a:pt x="2065518" y="1221164"/>
                </a:cubicBezTo>
                <a:cubicBezTo>
                  <a:pt x="2065518" y="1230933"/>
                  <a:pt x="2065518" y="1230933"/>
                  <a:pt x="2055749" y="1221164"/>
                </a:cubicBezTo>
                <a:cubicBezTo>
                  <a:pt x="2045980" y="1221164"/>
                  <a:pt x="2036212" y="1211394"/>
                  <a:pt x="2036212" y="1211394"/>
                </a:cubicBezTo>
                <a:cubicBezTo>
                  <a:pt x="2036212" y="1211394"/>
                  <a:pt x="2045980" y="1211394"/>
                  <a:pt x="2045980" y="1211394"/>
                </a:cubicBezTo>
                <a:cubicBezTo>
                  <a:pt x="2045980" y="1211394"/>
                  <a:pt x="2016675" y="1201625"/>
                  <a:pt x="2006906" y="1201625"/>
                </a:cubicBezTo>
                <a:cubicBezTo>
                  <a:pt x="1987369" y="1201625"/>
                  <a:pt x="1967832" y="1201625"/>
                  <a:pt x="1967832" y="1201625"/>
                </a:cubicBezTo>
                <a:cubicBezTo>
                  <a:pt x="1967832" y="1191855"/>
                  <a:pt x="1958063" y="1191855"/>
                  <a:pt x="1958063" y="1201625"/>
                </a:cubicBezTo>
                <a:cubicBezTo>
                  <a:pt x="1958063" y="1201625"/>
                  <a:pt x="1948294" y="1201625"/>
                  <a:pt x="1948294" y="1201625"/>
                </a:cubicBezTo>
                <a:cubicBezTo>
                  <a:pt x="1948294" y="1191855"/>
                  <a:pt x="1948294" y="1191855"/>
                  <a:pt x="1948294" y="1191855"/>
                </a:cubicBezTo>
                <a:cubicBezTo>
                  <a:pt x="1938526" y="1201625"/>
                  <a:pt x="1938526" y="1201625"/>
                  <a:pt x="1938526" y="1191855"/>
                </a:cubicBezTo>
                <a:cubicBezTo>
                  <a:pt x="1938526" y="1191855"/>
                  <a:pt x="1928757" y="1191855"/>
                  <a:pt x="1928757" y="1191855"/>
                </a:cubicBezTo>
                <a:cubicBezTo>
                  <a:pt x="1918988" y="1201625"/>
                  <a:pt x="1918988" y="1201625"/>
                  <a:pt x="1909220" y="1191855"/>
                </a:cubicBezTo>
                <a:cubicBezTo>
                  <a:pt x="1909220" y="1191855"/>
                  <a:pt x="1909220" y="1191855"/>
                  <a:pt x="1889683" y="1182086"/>
                </a:cubicBezTo>
                <a:cubicBezTo>
                  <a:pt x="1879914" y="1182086"/>
                  <a:pt x="1870145" y="1182086"/>
                  <a:pt x="1860377" y="1182086"/>
                </a:cubicBezTo>
                <a:cubicBezTo>
                  <a:pt x="1860377" y="1182086"/>
                  <a:pt x="1850608" y="1172317"/>
                  <a:pt x="1860377" y="1172317"/>
                </a:cubicBezTo>
                <a:cubicBezTo>
                  <a:pt x="1860377" y="1172317"/>
                  <a:pt x="1860377" y="1162547"/>
                  <a:pt x="1850608" y="1152778"/>
                </a:cubicBezTo>
                <a:cubicBezTo>
                  <a:pt x="1840840" y="1143009"/>
                  <a:pt x="1831071" y="1143009"/>
                  <a:pt x="1831071" y="1143009"/>
                </a:cubicBezTo>
                <a:cubicBezTo>
                  <a:pt x="1831071" y="1152778"/>
                  <a:pt x="1821302" y="1143009"/>
                  <a:pt x="1821302" y="1143009"/>
                </a:cubicBezTo>
                <a:cubicBezTo>
                  <a:pt x="1821302" y="1133240"/>
                  <a:pt x="1821302" y="1133240"/>
                  <a:pt x="1811534" y="1143009"/>
                </a:cubicBezTo>
                <a:cubicBezTo>
                  <a:pt x="1811534" y="1143009"/>
                  <a:pt x="1801765" y="1143009"/>
                  <a:pt x="1801765" y="1133240"/>
                </a:cubicBezTo>
                <a:cubicBezTo>
                  <a:pt x="1801765" y="1133240"/>
                  <a:pt x="1752922" y="1133240"/>
                  <a:pt x="1743154" y="1133240"/>
                </a:cubicBezTo>
                <a:cubicBezTo>
                  <a:pt x="1743154" y="1133240"/>
                  <a:pt x="1733385" y="1133240"/>
                  <a:pt x="1733385" y="1133240"/>
                </a:cubicBezTo>
                <a:cubicBezTo>
                  <a:pt x="1733385" y="1133240"/>
                  <a:pt x="1733385" y="1133240"/>
                  <a:pt x="1733385" y="1123471"/>
                </a:cubicBezTo>
                <a:cubicBezTo>
                  <a:pt x="1733385" y="1123471"/>
                  <a:pt x="1735216" y="1123471"/>
                  <a:pt x="1737964" y="1123471"/>
                </a:cubicBezTo>
                <a:lnTo>
                  <a:pt x="1738269" y="1123471"/>
                </a:lnTo>
                <a:lnTo>
                  <a:pt x="1743154" y="1123471"/>
                </a:lnTo>
                <a:cubicBezTo>
                  <a:pt x="1743154" y="1133240"/>
                  <a:pt x="1762691" y="1133240"/>
                  <a:pt x="1762691" y="1123471"/>
                </a:cubicBezTo>
                <a:lnTo>
                  <a:pt x="1772459" y="1123471"/>
                </a:lnTo>
                <a:cubicBezTo>
                  <a:pt x="1772459" y="1113701"/>
                  <a:pt x="1762691" y="1113701"/>
                  <a:pt x="1762691" y="1113701"/>
                </a:cubicBezTo>
                <a:cubicBezTo>
                  <a:pt x="1772459" y="1113701"/>
                  <a:pt x="1782228" y="1113701"/>
                  <a:pt x="1782228" y="1123471"/>
                </a:cubicBezTo>
                <a:cubicBezTo>
                  <a:pt x="1791997" y="1123471"/>
                  <a:pt x="1801765" y="1133240"/>
                  <a:pt x="1801765" y="1123471"/>
                </a:cubicBezTo>
                <a:cubicBezTo>
                  <a:pt x="1811534" y="1123471"/>
                  <a:pt x="1811534" y="1123471"/>
                  <a:pt x="1821302" y="1123471"/>
                </a:cubicBezTo>
                <a:cubicBezTo>
                  <a:pt x="1821302" y="1123471"/>
                  <a:pt x="1831071" y="1123471"/>
                  <a:pt x="1831071" y="1123471"/>
                </a:cubicBezTo>
                <a:cubicBezTo>
                  <a:pt x="1831071" y="1123471"/>
                  <a:pt x="1840840" y="1133240"/>
                  <a:pt x="1840840" y="1133240"/>
                </a:cubicBezTo>
                <a:cubicBezTo>
                  <a:pt x="1850608" y="1123471"/>
                  <a:pt x="1889683" y="1133240"/>
                  <a:pt x="1899451" y="1133240"/>
                </a:cubicBezTo>
                <a:cubicBezTo>
                  <a:pt x="1909220" y="1143009"/>
                  <a:pt x="1928757" y="1143009"/>
                  <a:pt x="1938526" y="1152778"/>
                </a:cubicBezTo>
                <a:cubicBezTo>
                  <a:pt x="1948294" y="1152778"/>
                  <a:pt x="1977600" y="1152778"/>
                  <a:pt x="1987369" y="1162547"/>
                </a:cubicBezTo>
                <a:cubicBezTo>
                  <a:pt x="1997137" y="1162547"/>
                  <a:pt x="2016675" y="1162547"/>
                  <a:pt x="2026443" y="1162547"/>
                </a:cubicBezTo>
                <a:cubicBezTo>
                  <a:pt x="2026443" y="1162547"/>
                  <a:pt x="2026443" y="1162547"/>
                  <a:pt x="2006906" y="1152778"/>
                </a:cubicBezTo>
                <a:cubicBezTo>
                  <a:pt x="2006906" y="1152778"/>
                  <a:pt x="1997137" y="1152778"/>
                  <a:pt x="1987369" y="1152778"/>
                </a:cubicBezTo>
                <a:cubicBezTo>
                  <a:pt x="1987369" y="1143009"/>
                  <a:pt x="1977600" y="1143009"/>
                  <a:pt x="1977600" y="1143009"/>
                </a:cubicBezTo>
                <a:cubicBezTo>
                  <a:pt x="1967832" y="1143009"/>
                  <a:pt x="1958063" y="1143009"/>
                  <a:pt x="1958063" y="1143009"/>
                </a:cubicBezTo>
                <a:cubicBezTo>
                  <a:pt x="1948294" y="1143009"/>
                  <a:pt x="1938526" y="1143009"/>
                  <a:pt x="1928757" y="1133240"/>
                </a:cubicBezTo>
                <a:cubicBezTo>
                  <a:pt x="1928757" y="1133240"/>
                  <a:pt x="1899451" y="1133240"/>
                  <a:pt x="1870145" y="1123471"/>
                </a:cubicBezTo>
                <a:cubicBezTo>
                  <a:pt x="1860377" y="1123471"/>
                  <a:pt x="1850608" y="1113701"/>
                  <a:pt x="1831071" y="1103932"/>
                </a:cubicBezTo>
                <a:cubicBezTo>
                  <a:pt x="1801765" y="1094162"/>
                  <a:pt x="1801765" y="1094162"/>
                  <a:pt x="1791997" y="1094162"/>
                </a:cubicBezTo>
                <a:cubicBezTo>
                  <a:pt x="1791997" y="1094162"/>
                  <a:pt x="1782228" y="1094162"/>
                  <a:pt x="1782228" y="1094162"/>
                </a:cubicBezTo>
                <a:cubicBezTo>
                  <a:pt x="1782228" y="1094162"/>
                  <a:pt x="1782228" y="1094162"/>
                  <a:pt x="1772459" y="1094162"/>
                </a:cubicBezTo>
                <a:cubicBezTo>
                  <a:pt x="1762691" y="1094162"/>
                  <a:pt x="1752922" y="1094162"/>
                  <a:pt x="1743154" y="1094162"/>
                </a:cubicBezTo>
                <a:cubicBezTo>
                  <a:pt x="1743154" y="1084393"/>
                  <a:pt x="1743154" y="1084393"/>
                  <a:pt x="1743154" y="1084393"/>
                </a:cubicBezTo>
                <a:cubicBezTo>
                  <a:pt x="1733385" y="1084393"/>
                  <a:pt x="1713848" y="1074624"/>
                  <a:pt x="1704079" y="1074624"/>
                </a:cubicBezTo>
                <a:cubicBezTo>
                  <a:pt x="1704079" y="1074624"/>
                  <a:pt x="1694310" y="1064854"/>
                  <a:pt x="1694310" y="1064854"/>
                </a:cubicBezTo>
                <a:cubicBezTo>
                  <a:pt x="1674773" y="1055085"/>
                  <a:pt x="1655236" y="1055085"/>
                  <a:pt x="1645467" y="1064854"/>
                </a:cubicBezTo>
                <a:cubicBezTo>
                  <a:pt x="1645467" y="1064854"/>
                  <a:pt x="1645467" y="1064854"/>
                  <a:pt x="1635699" y="1055085"/>
                </a:cubicBezTo>
                <a:cubicBezTo>
                  <a:pt x="1635699" y="1055085"/>
                  <a:pt x="1625930" y="1055085"/>
                  <a:pt x="1625930" y="1055085"/>
                </a:cubicBezTo>
                <a:cubicBezTo>
                  <a:pt x="1616162" y="1055085"/>
                  <a:pt x="1606393" y="1045316"/>
                  <a:pt x="1606393" y="1045316"/>
                </a:cubicBezTo>
                <a:cubicBezTo>
                  <a:pt x="1596624" y="1035546"/>
                  <a:pt x="1596624" y="1025777"/>
                  <a:pt x="1577087" y="1025777"/>
                </a:cubicBezTo>
                <a:cubicBezTo>
                  <a:pt x="1577087" y="1025777"/>
                  <a:pt x="1567319" y="1025777"/>
                  <a:pt x="1557550" y="1025777"/>
                </a:cubicBezTo>
                <a:cubicBezTo>
                  <a:pt x="1557550" y="1025777"/>
                  <a:pt x="1547781" y="1025777"/>
                  <a:pt x="1547781" y="1025777"/>
                </a:cubicBezTo>
                <a:cubicBezTo>
                  <a:pt x="1528244" y="1025777"/>
                  <a:pt x="1528244" y="1025777"/>
                  <a:pt x="1518475" y="1016008"/>
                </a:cubicBezTo>
                <a:cubicBezTo>
                  <a:pt x="1518475" y="1016008"/>
                  <a:pt x="1508707" y="1016008"/>
                  <a:pt x="1489170" y="1006239"/>
                </a:cubicBezTo>
                <a:cubicBezTo>
                  <a:pt x="1459864" y="1006239"/>
                  <a:pt x="1450095" y="1006239"/>
                  <a:pt x="1459864" y="996469"/>
                </a:cubicBezTo>
                <a:cubicBezTo>
                  <a:pt x="1459864" y="996469"/>
                  <a:pt x="1459864" y="996469"/>
                  <a:pt x="1479401" y="996469"/>
                </a:cubicBezTo>
                <a:cubicBezTo>
                  <a:pt x="1489170" y="996469"/>
                  <a:pt x="1498938" y="996469"/>
                  <a:pt x="1498938" y="996469"/>
                </a:cubicBezTo>
                <a:cubicBezTo>
                  <a:pt x="1498938" y="1006239"/>
                  <a:pt x="1498938" y="1006239"/>
                  <a:pt x="1508707" y="1006239"/>
                </a:cubicBezTo>
                <a:cubicBezTo>
                  <a:pt x="1508707" y="1006239"/>
                  <a:pt x="1518475" y="1006239"/>
                  <a:pt x="1528244" y="1006239"/>
                </a:cubicBezTo>
                <a:cubicBezTo>
                  <a:pt x="1547781" y="1006239"/>
                  <a:pt x="1557550" y="1006239"/>
                  <a:pt x="1557550" y="1006239"/>
                </a:cubicBezTo>
                <a:cubicBezTo>
                  <a:pt x="1547781" y="996469"/>
                  <a:pt x="1547781" y="996469"/>
                  <a:pt x="1547781" y="996469"/>
                </a:cubicBezTo>
                <a:cubicBezTo>
                  <a:pt x="1528244" y="986700"/>
                  <a:pt x="1547781" y="986700"/>
                  <a:pt x="1567319" y="996469"/>
                </a:cubicBezTo>
                <a:cubicBezTo>
                  <a:pt x="1577087" y="996469"/>
                  <a:pt x="1596624" y="996469"/>
                  <a:pt x="1596624" y="996469"/>
                </a:cubicBezTo>
                <a:cubicBezTo>
                  <a:pt x="1596624" y="996469"/>
                  <a:pt x="1606393" y="996469"/>
                  <a:pt x="1616162" y="1006239"/>
                </a:cubicBezTo>
                <a:cubicBezTo>
                  <a:pt x="1625930" y="1006239"/>
                  <a:pt x="1635699" y="1006239"/>
                  <a:pt x="1635699" y="1006239"/>
                </a:cubicBezTo>
                <a:cubicBezTo>
                  <a:pt x="1635699" y="1006239"/>
                  <a:pt x="1645467" y="1006239"/>
                  <a:pt x="1655236" y="1006239"/>
                </a:cubicBezTo>
                <a:cubicBezTo>
                  <a:pt x="1674773" y="1016008"/>
                  <a:pt x="1694310" y="1016008"/>
                  <a:pt x="1704079" y="1016008"/>
                </a:cubicBezTo>
                <a:cubicBezTo>
                  <a:pt x="1704079" y="1016008"/>
                  <a:pt x="1713848" y="1025777"/>
                  <a:pt x="1723616" y="1025777"/>
                </a:cubicBezTo>
                <a:cubicBezTo>
                  <a:pt x="1733385" y="1025777"/>
                  <a:pt x="1743154" y="1025777"/>
                  <a:pt x="1743154" y="1025777"/>
                </a:cubicBezTo>
                <a:cubicBezTo>
                  <a:pt x="1752922" y="1025777"/>
                  <a:pt x="1752922" y="1025777"/>
                  <a:pt x="1752922" y="1025777"/>
                </a:cubicBezTo>
                <a:cubicBezTo>
                  <a:pt x="1752922" y="1035546"/>
                  <a:pt x="1762691" y="1035546"/>
                  <a:pt x="1762691" y="1035546"/>
                </a:cubicBezTo>
                <a:cubicBezTo>
                  <a:pt x="1762691" y="1025777"/>
                  <a:pt x="1772459" y="1025777"/>
                  <a:pt x="1762691" y="1025777"/>
                </a:cubicBezTo>
                <a:cubicBezTo>
                  <a:pt x="1752922" y="1016008"/>
                  <a:pt x="1743154" y="1016008"/>
                  <a:pt x="1733385" y="1016008"/>
                </a:cubicBezTo>
                <a:cubicBezTo>
                  <a:pt x="1733385" y="1016008"/>
                  <a:pt x="1733385" y="1016008"/>
                  <a:pt x="1723616" y="1016008"/>
                </a:cubicBezTo>
                <a:cubicBezTo>
                  <a:pt x="1713848" y="1016008"/>
                  <a:pt x="1704079" y="1006239"/>
                  <a:pt x="1704079" y="1006239"/>
                </a:cubicBezTo>
                <a:cubicBezTo>
                  <a:pt x="1704079" y="1006239"/>
                  <a:pt x="1713848" y="1006239"/>
                  <a:pt x="1713848" y="1006239"/>
                </a:cubicBezTo>
                <a:cubicBezTo>
                  <a:pt x="1713848" y="1006239"/>
                  <a:pt x="1723616" y="1006239"/>
                  <a:pt x="1733385" y="1006239"/>
                </a:cubicBezTo>
                <a:cubicBezTo>
                  <a:pt x="1733385" y="1006239"/>
                  <a:pt x="1743154" y="1006239"/>
                  <a:pt x="1743154" y="1006239"/>
                </a:cubicBezTo>
                <a:cubicBezTo>
                  <a:pt x="1743154" y="1006239"/>
                  <a:pt x="1743154" y="1006239"/>
                  <a:pt x="1752922" y="1016008"/>
                </a:cubicBezTo>
                <a:cubicBezTo>
                  <a:pt x="1752922" y="1016008"/>
                  <a:pt x="1752922" y="1016008"/>
                  <a:pt x="1762691" y="1016008"/>
                </a:cubicBezTo>
                <a:cubicBezTo>
                  <a:pt x="1762691" y="1006239"/>
                  <a:pt x="1762691" y="1006239"/>
                  <a:pt x="1772459" y="1016008"/>
                </a:cubicBezTo>
                <a:cubicBezTo>
                  <a:pt x="1772459" y="1016008"/>
                  <a:pt x="1782228" y="1016008"/>
                  <a:pt x="1782228" y="1016008"/>
                </a:cubicBezTo>
                <a:cubicBezTo>
                  <a:pt x="1782228" y="1016008"/>
                  <a:pt x="1782228" y="1016008"/>
                  <a:pt x="1791997" y="1016008"/>
                </a:cubicBezTo>
                <a:cubicBezTo>
                  <a:pt x="1791997" y="1025777"/>
                  <a:pt x="1801765" y="1025777"/>
                  <a:pt x="1801765" y="1016008"/>
                </a:cubicBezTo>
                <a:cubicBezTo>
                  <a:pt x="1801765" y="1006239"/>
                  <a:pt x="1801765" y="1006239"/>
                  <a:pt x="1811534" y="1006239"/>
                </a:cubicBezTo>
                <a:cubicBezTo>
                  <a:pt x="1811534" y="996469"/>
                  <a:pt x="1801765" y="986700"/>
                  <a:pt x="1782228" y="986700"/>
                </a:cubicBezTo>
                <a:cubicBezTo>
                  <a:pt x="1772459" y="976931"/>
                  <a:pt x="1772459" y="976931"/>
                  <a:pt x="1772459" y="976931"/>
                </a:cubicBezTo>
                <a:cubicBezTo>
                  <a:pt x="1772459" y="976931"/>
                  <a:pt x="1772459" y="976931"/>
                  <a:pt x="1782228" y="976931"/>
                </a:cubicBezTo>
                <a:cubicBezTo>
                  <a:pt x="1782228" y="976931"/>
                  <a:pt x="1782228" y="976931"/>
                  <a:pt x="1791997" y="976931"/>
                </a:cubicBezTo>
                <a:cubicBezTo>
                  <a:pt x="1801765" y="976931"/>
                  <a:pt x="1811534" y="976931"/>
                  <a:pt x="1811534" y="976931"/>
                </a:cubicBezTo>
                <a:cubicBezTo>
                  <a:pt x="1821302" y="976931"/>
                  <a:pt x="1821302" y="976931"/>
                  <a:pt x="1821302" y="976931"/>
                </a:cubicBezTo>
                <a:cubicBezTo>
                  <a:pt x="1831071" y="976931"/>
                  <a:pt x="1831071" y="976931"/>
                  <a:pt x="1831071" y="976931"/>
                </a:cubicBezTo>
                <a:cubicBezTo>
                  <a:pt x="1831071" y="986700"/>
                  <a:pt x="1840840" y="986700"/>
                  <a:pt x="1840840" y="986700"/>
                </a:cubicBezTo>
                <a:cubicBezTo>
                  <a:pt x="1840840" y="986700"/>
                  <a:pt x="1840840" y="986700"/>
                  <a:pt x="1850608" y="986700"/>
                </a:cubicBezTo>
                <a:cubicBezTo>
                  <a:pt x="1860377" y="986700"/>
                  <a:pt x="1879914" y="986700"/>
                  <a:pt x="1879914" y="986700"/>
                </a:cubicBezTo>
                <a:cubicBezTo>
                  <a:pt x="1889683" y="986700"/>
                  <a:pt x="1870145" y="986700"/>
                  <a:pt x="1860377" y="976931"/>
                </a:cubicBezTo>
                <a:cubicBezTo>
                  <a:pt x="1860377" y="976931"/>
                  <a:pt x="1850608" y="976931"/>
                  <a:pt x="1850608" y="976931"/>
                </a:cubicBezTo>
                <a:cubicBezTo>
                  <a:pt x="1831071" y="976931"/>
                  <a:pt x="1821302" y="976931"/>
                  <a:pt x="1791997" y="967161"/>
                </a:cubicBezTo>
                <a:cubicBezTo>
                  <a:pt x="1782228" y="957392"/>
                  <a:pt x="1762691" y="947623"/>
                  <a:pt x="1762691" y="947623"/>
                </a:cubicBezTo>
                <a:cubicBezTo>
                  <a:pt x="1762691" y="947623"/>
                  <a:pt x="1743154" y="947623"/>
                  <a:pt x="1713848" y="937853"/>
                </a:cubicBezTo>
                <a:cubicBezTo>
                  <a:pt x="1694310" y="928084"/>
                  <a:pt x="1684542" y="928084"/>
                  <a:pt x="1674773" y="928084"/>
                </a:cubicBezTo>
                <a:cubicBezTo>
                  <a:pt x="1665005" y="928084"/>
                  <a:pt x="1655236" y="928084"/>
                  <a:pt x="1645467" y="918315"/>
                </a:cubicBezTo>
                <a:cubicBezTo>
                  <a:pt x="1635699" y="918315"/>
                  <a:pt x="1616162" y="918315"/>
                  <a:pt x="1606393" y="918315"/>
                </a:cubicBezTo>
                <a:cubicBezTo>
                  <a:pt x="1596624" y="918315"/>
                  <a:pt x="1586856" y="908546"/>
                  <a:pt x="1586856" y="908546"/>
                </a:cubicBezTo>
                <a:cubicBezTo>
                  <a:pt x="1577087" y="908546"/>
                  <a:pt x="1567319" y="908546"/>
                  <a:pt x="1557550" y="908546"/>
                </a:cubicBezTo>
                <a:cubicBezTo>
                  <a:pt x="1538013" y="908546"/>
                  <a:pt x="1528244" y="898776"/>
                  <a:pt x="1538013" y="898776"/>
                </a:cubicBezTo>
                <a:cubicBezTo>
                  <a:pt x="1538013" y="898776"/>
                  <a:pt x="1547781" y="898776"/>
                  <a:pt x="1547781" y="898776"/>
                </a:cubicBezTo>
                <a:cubicBezTo>
                  <a:pt x="1547781" y="898776"/>
                  <a:pt x="1557550" y="898776"/>
                  <a:pt x="1557550" y="898776"/>
                </a:cubicBezTo>
                <a:cubicBezTo>
                  <a:pt x="1557550" y="889007"/>
                  <a:pt x="1577087" y="889007"/>
                  <a:pt x="1596624" y="898776"/>
                </a:cubicBezTo>
                <a:cubicBezTo>
                  <a:pt x="1596624" y="898776"/>
                  <a:pt x="1606393" y="898776"/>
                  <a:pt x="1616162" y="898776"/>
                </a:cubicBezTo>
                <a:cubicBezTo>
                  <a:pt x="1625930" y="898776"/>
                  <a:pt x="1635699" y="908546"/>
                  <a:pt x="1645467" y="908546"/>
                </a:cubicBezTo>
                <a:cubicBezTo>
                  <a:pt x="1665005" y="908546"/>
                  <a:pt x="1674773" y="918315"/>
                  <a:pt x="1684542" y="918315"/>
                </a:cubicBezTo>
                <a:cubicBezTo>
                  <a:pt x="1684542" y="918315"/>
                  <a:pt x="1694310" y="918315"/>
                  <a:pt x="1704079" y="918315"/>
                </a:cubicBezTo>
                <a:cubicBezTo>
                  <a:pt x="1704079" y="918315"/>
                  <a:pt x="1713848" y="918315"/>
                  <a:pt x="1713848" y="918315"/>
                </a:cubicBezTo>
                <a:cubicBezTo>
                  <a:pt x="1723616" y="918315"/>
                  <a:pt x="1723616" y="918315"/>
                  <a:pt x="1733385" y="918315"/>
                </a:cubicBezTo>
                <a:cubicBezTo>
                  <a:pt x="1723616" y="908546"/>
                  <a:pt x="1713848" y="908546"/>
                  <a:pt x="1704079" y="908546"/>
                </a:cubicBezTo>
                <a:cubicBezTo>
                  <a:pt x="1694310" y="898776"/>
                  <a:pt x="1674773" y="898776"/>
                  <a:pt x="1665005" y="898776"/>
                </a:cubicBezTo>
                <a:cubicBezTo>
                  <a:pt x="1665005" y="889007"/>
                  <a:pt x="1665005" y="889007"/>
                  <a:pt x="1665005" y="889007"/>
                </a:cubicBezTo>
                <a:cubicBezTo>
                  <a:pt x="1665005" y="889007"/>
                  <a:pt x="1674773" y="889007"/>
                  <a:pt x="1684542" y="889007"/>
                </a:cubicBezTo>
                <a:cubicBezTo>
                  <a:pt x="1684542" y="898776"/>
                  <a:pt x="1704079" y="898776"/>
                  <a:pt x="1713848" y="898776"/>
                </a:cubicBezTo>
                <a:cubicBezTo>
                  <a:pt x="1723616" y="898776"/>
                  <a:pt x="1733385" y="908546"/>
                  <a:pt x="1743154" y="908546"/>
                </a:cubicBezTo>
                <a:cubicBezTo>
                  <a:pt x="1762691" y="908546"/>
                  <a:pt x="1762691" y="908546"/>
                  <a:pt x="1772459" y="908546"/>
                </a:cubicBezTo>
                <a:cubicBezTo>
                  <a:pt x="1772459" y="908546"/>
                  <a:pt x="1782228" y="908546"/>
                  <a:pt x="1782228" y="908546"/>
                </a:cubicBezTo>
                <a:cubicBezTo>
                  <a:pt x="1801765" y="908546"/>
                  <a:pt x="1831071" y="918315"/>
                  <a:pt x="1840840" y="918315"/>
                </a:cubicBezTo>
                <a:cubicBezTo>
                  <a:pt x="1850608" y="918315"/>
                  <a:pt x="1850608" y="918315"/>
                  <a:pt x="1860377" y="918315"/>
                </a:cubicBezTo>
                <a:cubicBezTo>
                  <a:pt x="1870145" y="918315"/>
                  <a:pt x="1889683" y="928084"/>
                  <a:pt x="1918988" y="937853"/>
                </a:cubicBezTo>
                <a:cubicBezTo>
                  <a:pt x="1928757" y="937853"/>
                  <a:pt x="1938526" y="937853"/>
                  <a:pt x="1938526" y="937853"/>
                </a:cubicBezTo>
                <a:cubicBezTo>
                  <a:pt x="1948294" y="937853"/>
                  <a:pt x="1958063" y="937853"/>
                  <a:pt x="1958063" y="937853"/>
                </a:cubicBezTo>
                <a:cubicBezTo>
                  <a:pt x="1967832" y="947623"/>
                  <a:pt x="1977600" y="947623"/>
                  <a:pt x="2026443" y="957392"/>
                </a:cubicBezTo>
                <a:cubicBezTo>
                  <a:pt x="2036212" y="957392"/>
                  <a:pt x="2055749" y="957392"/>
                  <a:pt x="2065518" y="957392"/>
                </a:cubicBezTo>
                <a:cubicBezTo>
                  <a:pt x="2065518" y="967161"/>
                  <a:pt x="2075286" y="967161"/>
                  <a:pt x="2085055" y="967161"/>
                </a:cubicBezTo>
                <a:cubicBezTo>
                  <a:pt x="2085055" y="957392"/>
                  <a:pt x="2094824" y="957392"/>
                  <a:pt x="2094824" y="967161"/>
                </a:cubicBezTo>
                <a:cubicBezTo>
                  <a:pt x="2094824" y="967161"/>
                  <a:pt x="2094824" y="967161"/>
                  <a:pt x="2104592" y="967161"/>
                </a:cubicBezTo>
                <a:cubicBezTo>
                  <a:pt x="2104592" y="957392"/>
                  <a:pt x="2124129" y="967161"/>
                  <a:pt x="2124129" y="967161"/>
                </a:cubicBezTo>
                <a:cubicBezTo>
                  <a:pt x="2124129" y="967161"/>
                  <a:pt x="2114361" y="967161"/>
                  <a:pt x="2114361" y="967161"/>
                </a:cubicBezTo>
                <a:cubicBezTo>
                  <a:pt x="2114361" y="967161"/>
                  <a:pt x="2114361" y="967161"/>
                  <a:pt x="2114361" y="976931"/>
                </a:cubicBezTo>
                <a:cubicBezTo>
                  <a:pt x="2124129" y="976931"/>
                  <a:pt x="2124129" y="976931"/>
                  <a:pt x="2124129" y="976931"/>
                </a:cubicBezTo>
                <a:cubicBezTo>
                  <a:pt x="2133898" y="976931"/>
                  <a:pt x="2133898" y="976931"/>
                  <a:pt x="2133898" y="967161"/>
                </a:cubicBezTo>
                <a:cubicBezTo>
                  <a:pt x="2133898" y="967161"/>
                  <a:pt x="2133898" y="967161"/>
                  <a:pt x="2124129" y="957392"/>
                </a:cubicBezTo>
                <a:cubicBezTo>
                  <a:pt x="2124129" y="957392"/>
                  <a:pt x="2114361" y="957392"/>
                  <a:pt x="2114361" y="957392"/>
                </a:cubicBezTo>
                <a:cubicBezTo>
                  <a:pt x="2114361" y="957392"/>
                  <a:pt x="2094824" y="947623"/>
                  <a:pt x="2085055" y="947623"/>
                </a:cubicBezTo>
                <a:cubicBezTo>
                  <a:pt x="2085055" y="947623"/>
                  <a:pt x="2075286" y="947623"/>
                  <a:pt x="2075286" y="947623"/>
                </a:cubicBezTo>
                <a:cubicBezTo>
                  <a:pt x="2075286" y="947623"/>
                  <a:pt x="2065518" y="947623"/>
                  <a:pt x="2055749" y="947623"/>
                </a:cubicBezTo>
                <a:cubicBezTo>
                  <a:pt x="2055749" y="937853"/>
                  <a:pt x="2045980" y="937853"/>
                  <a:pt x="2036212" y="937853"/>
                </a:cubicBezTo>
                <a:cubicBezTo>
                  <a:pt x="2036212" y="937853"/>
                  <a:pt x="2026443" y="937853"/>
                  <a:pt x="2016675" y="937853"/>
                </a:cubicBezTo>
                <a:cubicBezTo>
                  <a:pt x="2006906" y="928084"/>
                  <a:pt x="1997137" y="928084"/>
                  <a:pt x="1997137" y="928084"/>
                </a:cubicBezTo>
                <a:cubicBezTo>
                  <a:pt x="1987369" y="928084"/>
                  <a:pt x="1977600" y="918315"/>
                  <a:pt x="1977600" y="918315"/>
                </a:cubicBezTo>
                <a:cubicBezTo>
                  <a:pt x="1987369" y="918315"/>
                  <a:pt x="2026443" y="928084"/>
                  <a:pt x="2026443" y="928084"/>
                </a:cubicBezTo>
                <a:cubicBezTo>
                  <a:pt x="2026443" y="928084"/>
                  <a:pt x="2036212" y="928084"/>
                  <a:pt x="2036212" y="928084"/>
                </a:cubicBezTo>
                <a:cubicBezTo>
                  <a:pt x="2045980" y="928084"/>
                  <a:pt x="2045980" y="937853"/>
                  <a:pt x="2045980" y="937853"/>
                </a:cubicBezTo>
                <a:cubicBezTo>
                  <a:pt x="2065518" y="937853"/>
                  <a:pt x="2124129" y="947623"/>
                  <a:pt x="2133898" y="957392"/>
                </a:cubicBezTo>
                <a:cubicBezTo>
                  <a:pt x="2143667" y="957392"/>
                  <a:pt x="2143667" y="957392"/>
                  <a:pt x="2143667" y="947623"/>
                </a:cubicBezTo>
                <a:cubicBezTo>
                  <a:pt x="2143667" y="947623"/>
                  <a:pt x="2143667" y="928084"/>
                  <a:pt x="2143667" y="928084"/>
                </a:cubicBezTo>
                <a:cubicBezTo>
                  <a:pt x="2143667" y="928084"/>
                  <a:pt x="2133898" y="918315"/>
                  <a:pt x="2133898" y="918315"/>
                </a:cubicBezTo>
                <a:cubicBezTo>
                  <a:pt x="2133898" y="928084"/>
                  <a:pt x="2124129" y="928084"/>
                  <a:pt x="2114361" y="928084"/>
                </a:cubicBezTo>
                <a:cubicBezTo>
                  <a:pt x="2104592" y="918315"/>
                  <a:pt x="2104592" y="918315"/>
                  <a:pt x="2104592" y="928084"/>
                </a:cubicBezTo>
                <a:cubicBezTo>
                  <a:pt x="2104592" y="928084"/>
                  <a:pt x="2104592" y="928084"/>
                  <a:pt x="2107034" y="928084"/>
                </a:cubicBezTo>
                <a:lnTo>
                  <a:pt x="2114361" y="928084"/>
                </a:lnTo>
                <a:lnTo>
                  <a:pt x="2124129" y="928084"/>
                </a:lnTo>
                <a:cubicBezTo>
                  <a:pt x="2133898" y="937853"/>
                  <a:pt x="2143667" y="937853"/>
                  <a:pt x="2133898" y="937853"/>
                </a:cubicBezTo>
                <a:cubicBezTo>
                  <a:pt x="2133898" y="937853"/>
                  <a:pt x="2124129" y="937853"/>
                  <a:pt x="2114361" y="937853"/>
                </a:cubicBezTo>
                <a:cubicBezTo>
                  <a:pt x="2104592" y="928084"/>
                  <a:pt x="2094824" y="928084"/>
                  <a:pt x="2094824" y="928084"/>
                </a:cubicBezTo>
                <a:cubicBezTo>
                  <a:pt x="2085055" y="928084"/>
                  <a:pt x="2075286" y="928084"/>
                  <a:pt x="2075286" y="918315"/>
                </a:cubicBezTo>
                <a:cubicBezTo>
                  <a:pt x="2065518" y="918315"/>
                  <a:pt x="2016675" y="908546"/>
                  <a:pt x="2016675" y="908546"/>
                </a:cubicBezTo>
                <a:cubicBezTo>
                  <a:pt x="2016675" y="918315"/>
                  <a:pt x="2006906" y="908546"/>
                  <a:pt x="2006906" y="908546"/>
                </a:cubicBezTo>
                <a:cubicBezTo>
                  <a:pt x="2006906" y="908546"/>
                  <a:pt x="1997137" y="898776"/>
                  <a:pt x="1997137" y="898776"/>
                </a:cubicBezTo>
                <a:cubicBezTo>
                  <a:pt x="1987369" y="898776"/>
                  <a:pt x="1967832" y="898776"/>
                  <a:pt x="1958063" y="889007"/>
                </a:cubicBezTo>
                <a:cubicBezTo>
                  <a:pt x="1948294" y="889007"/>
                  <a:pt x="1938526" y="879238"/>
                  <a:pt x="1928757" y="879238"/>
                </a:cubicBezTo>
                <a:cubicBezTo>
                  <a:pt x="1948294" y="879238"/>
                  <a:pt x="1958063" y="879238"/>
                  <a:pt x="1977600" y="889007"/>
                </a:cubicBezTo>
                <a:cubicBezTo>
                  <a:pt x="1987369" y="889007"/>
                  <a:pt x="1997137" y="898776"/>
                  <a:pt x="2006906" y="898776"/>
                </a:cubicBezTo>
                <a:cubicBezTo>
                  <a:pt x="2006906" y="898776"/>
                  <a:pt x="2016675" y="898776"/>
                  <a:pt x="2016675" y="898776"/>
                </a:cubicBezTo>
                <a:cubicBezTo>
                  <a:pt x="2026443" y="898776"/>
                  <a:pt x="2026443" y="898776"/>
                  <a:pt x="2026443" y="898776"/>
                </a:cubicBezTo>
                <a:cubicBezTo>
                  <a:pt x="2036212" y="898776"/>
                  <a:pt x="2045980" y="908546"/>
                  <a:pt x="2065518" y="908546"/>
                </a:cubicBezTo>
                <a:cubicBezTo>
                  <a:pt x="2085055" y="918315"/>
                  <a:pt x="2094824" y="918315"/>
                  <a:pt x="2094824" y="908546"/>
                </a:cubicBezTo>
                <a:cubicBezTo>
                  <a:pt x="2104592" y="908546"/>
                  <a:pt x="2104592" y="908546"/>
                  <a:pt x="2114361" y="908546"/>
                </a:cubicBezTo>
                <a:cubicBezTo>
                  <a:pt x="2114361" y="908546"/>
                  <a:pt x="2124129" y="908546"/>
                  <a:pt x="2124129" y="908546"/>
                </a:cubicBezTo>
                <a:cubicBezTo>
                  <a:pt x="2124129" y="898776"/>
                  <a:pt x="2124129" y="889007"/>
                  <a:pt x="2124129" y="879238"/>
                </a:cubicBezTo>
                <a:cubicBezTo>
                  <a:pt x="2133898" y="879238"/>
                  <a:pt x="2133898" y="879238"/>
                  <a:pt x="2153435" y="879238"/>
                </a:cubicBezTo>
                <a:cubicBezTo>
                  <a:pt x="2172972" y="889007"/>
                  <a:pt x="2182741" y="889007"/>
                  <a:pt x="2182741" y="889007"/>
                </a:cubicBezTo>
                <a:cubicBezTo>
                  <a:pt x="2182741" y="879238"/>
                  <a:pt x="2182741" y="879238"/>
                  <a:pt x="2172972" y="879238"/>
                </a:cubicBezTo>
                <a:cubicBezTo>
                  <a:pt x="2172972" y="879238"/>
                  <a:pt x="2172972" y="869468"/>
                  <a:pt x="2172972" y="869468"/>
                </a:cubicBezTo>
                <a:cubicBezTo>
                  <a:pt x="2172972" y="869468"/>
                  <a:pt x="2143667" y="849930"/>
                  <a:pt x="2133898" y="849930"/>
                </a:cubicBezTo>
                <a:cubicBezTo>
                  <a:pt x="2133898" y="849930"/>
                  <a:pt x="2124129" y="849930"/>
                  <a:pt x="2124129" y="840160"/>
                </a:cubicBezTo>
                <a:cubicBezTo>
                  <a:pt x="2114361" y="830391"/>
                  <a:pt x="2104592" y="820622"/>
                  <a:pt x="2114361" y="810853"/>
                </a:cubicBezTo>
                <a:cubicBezTo>
                  <a:pt x="2114361" y="801083"/>
                  <a:pt x="2104592" y="801083"/>
                  <a:pt x="2104592" y="801083"/>
                </a:cubicBezTo>
                <a:cubicBezTo>
                  <a:pt x="2094824" y="801083"/>
                  <a:pt x="2094824" y="791314"/>
                  <a:pt x="2104592" y="791314"/>
                </a:cubicBezTo>
                <a:cubicBezTo>
                  <a:pt x="2104592" y="791314"/>
                  <a:pt x="2104592" y="791314"/>
                  <a:pt x="2114361" y="781544"/>
                </a:cubicBezTo>
                <a:cubicBezTo>
                  <a:pt x="2124129" y="771775"/>
                  <a:pt x="2114361" y="762006"/>
                  <a:pt x="2104592" y="771775"/>
                </a:cubicBezTo>
                <a:cubicBezTo>
                  <a:pt x="2094824" y="771775"/>
                  <a:pt x="2094824" y="771775"/>
                  <a:pt x="2094824" y="762006"/>
                </a:cubicBezTo>
                <a:cubicBezTo>
                  <a:pt x="2085055" y="762006"/>
                  <a:pt x="2085055" y="762006"/>
                  <a:pt x="2075286" y="752237"/>
                </a:cubicBezTo>
                <a:cubicBezTo>
                  <a:pt x="2065518" y="752237"/>
                  <a:pt x="2055749" y="752237"/>
                  <a:pt x="2055749" y="752237"/>
                </a:cubicBezTo>
                <a:cubicBezTo>
                  <a:pt x="2045980" y="742467"/>
                  <a:pt x="2045980" y="742467"/>
                  <a:pt x="2045980" y="742467"/>
                </a:cubicBezTo>
                <a:cubicBezTo>
                  <a:pt x="2036212" y="742467"/>
                  <a:pt x="2036212" y="742467"/>
                  <a:pt x="2026443" y="742467"/>
                </a:cubicBezTo>
                <a:cubicBezTo>
                  <a:pt x="2026443" y="732698"/>
                  <a:pt x="1997137" y="722929"/>
                  <a:pt x="1977600" y="722929"/>
                </a:cubicBezTo>
                <a:cubicBezTo>
                  <a:pt x="1958063" y="722929"/>
                  <a:pt x="1958063" y="722929"/>
                  <a:pt x="1958063" y="713160"/>
                </a:cubicBezTo>
                <a:lnTo>
                  <a:pt x="1948294" y="713160"/>
                </a:lnTo>
                <a:cubicBezTo>
                  <a:pt x="1948294" y="703390"/>
                  <a:pt x="1928757" y="703390"/>
                  <a:pt x="1918988" y="703390"/>
                </a:cubicBezTo>
                <a:cubicBezTo>
                  <a:pt x="1909220" y="693621"/>
                  <a:pt x="1889683" y="693621"/>
                  <a:pt x="1889683" y="693621"/>
                </a:cubicBezTo>
                <a:cubicBezTo>
                  <a:pt x="1879914" y="693621"/>
                  <a:pt x="1870145" y="693621"/>
                  <a:pt x="1870145" y="683851"/>
                </a:cubicBezTo>
                <a:cubicBezTo>
                  <a:pt x="1860377" y="683851"/>
                  <a:pt x="1811534" y="674082"/>
                  <a:pt x="1782228" y="674082"/>
                </a:cubicBezTo>
                <a:cubicBezTo>
                  <a:pt x="1762691" y="674082"/>
                  <a:pt x="1713848" y="664313"/>
                  <a:pt x="1694310" y="664313"/>
                </a:cubicBezTo>
                <a:cubicBezTo>
                  <a:pt x="1684542" y="664313"/>
                  <a:pt x="1674773" y="664313"/>
                  <a:pt x="1674773" y="664313"/>
                </a:cubicBezTo>
                <a:cubicBezTo>
                  <a:pt x="1665005" y="654543"/>
                  <a:pt x="1665005" y="654543"/>
                  <a:pt x="1655236" y="654543"/>
                </a:cubicBezTo>
                <a:cubicBezTo>
                  <a:pt x="1665005" y="654543"/>
                  <a:pt x="1665005" y="654543"/>
                  <a:pt x="1704079" y="654543"/>
                </a:cubicBezTo>
                <a:cubicBezTo>
                  <a:pt x="1723616" y="654543"/>
                  <a:pt x="1733385" y="664313"/>
                  <a:pt x="1733385" y="664313"/>
                </a:cubicBezTo>
                <a:cubicBezTo>
                  <a:pt x="1733385" y="664313"/>
                  <a:pt x="1743154" y="664313"/>
                  <a:pt x="1752922" y="664313"/>
                </a:cubicBezTo>
                <a:cubicBezTo>
                  <a:pt x="1752922" y="664313"/>
                  <a:pt x="1762691" y="664313"/>
                  <a:pt x="1772459" y="664313"/>
                </a:cubicBezTo>
                <a:cubicBezTo>
                  <a:pt x="1782228" y="664313"/>
                  <a:pt x="1811534" y="674082"/>
                  <a:pt x="1811534" y="674082"/>
                </a:cubicBezTo>
                <a:cubicBezTo>
                  <a:pt x="1811534" y="674082"/>
                  <a:pt x="1811534" y="674082"/>
                  <a:pt x="1811534" y="664313"/>
                </a:cubicBezTo>
                <a:cubicBezTo>
                  <a:pt x="1821302" y="674082"/>
                  <a:pt x="1831071" y="674082"/>
                  <a:pt x="1831071" y="664313"/>
                </a:cubicBezTo>
                <a:cubicBezTo>
                  <a:pt x="1831071" y="664313"/>
                  <a:pt x="1840840" y="664313"/>
                  <a:pt x="1840840" y="664313"/>
                </a:cubicBezTo>
                <a:cubicBezTo>
                  <a:pt x="1850608" y="674082"/>
                  <a:pt x="1860377" y="674082"/>
                  <a:pt x="1870145" y="674082"/>
                </a:cubicBezTo>
                <a:cubicBezTo>
                  <a:pt x="1889683" y="683851"/>
                  <a:pt x="1899451" y="683851"/>
                  <a:pt x="1909220" y="683851"/>
                </a:cubicBezTo>
                <a:cubicBezTo>
                  <a:pt x="1909220" y="683851"/>
                  <a:pt x="1918988" y="683851"/>
                  <a:pt x="1928757" y="683851"/>
                </a:cubicBezTo>
                <a:cubicBezTo>
                  <a:pt x="1928757" y="683851"/>
                  <a:pt x="1938526" y="683851"/>
                  <a:pt x="1938526" y="683851"/>
                </a:cubicBezTo>
                <a:cubicBezTo>
                  <a:pt x="1948294" y="683851"/>
                  <a:pt x="1938526" y="674082"/>
                  <a:pt x="1918988" y="674082"/>
                </a:cubicBezTo>
                <a:cubicBezTo>
                  <a:pt x="1870145" y="664313"/>
                  <a:pt x="1850608" y="664313"/>
                  <a:pt x="1831071" y="654543"/>
                </a:cubicBezTo>
                <a:cubicBezTo>
                  <a:pt x="1801765" y="654543"/>
                  <a:pt x="1772459" y="644774"/>
                  <a:pt x="1743154" y="644774"/>
                </a:cubicBezTo>
                <a:cubicBezTo>
                  <a:pt x="1723616" y="644774"/>
                  <a:pt x="1713848" y="644774"/>
                  <a:pt x="1704079" y="644774"/>
                </a:cubicBezTo>
                <a:cubicBezTo>
                  <a:pt x="1704079" y="644774"/>
                  <a:pt x="1684542" y="635005"/>
                  <a:pt x="1665005" y="635005"/>
                </a:cubicBezTo>
                <a:cubicBezTo>
                  <a:pt x="1645467" y="635005"/>
                  <a:pt x="1625930" y="635005"/>
                  <a:pt x="1606393" y="625236"/>
                </a:cubicBezTo>
                <a:lnTo>
                  <a:pt x="1623488" y="625236"/>
                </a:lnTo>
                <a:cubicBezTo>
                  <a:pt x="1635699" y="625236"/>
                  <a:pt x="1645467" y="625236"/>
                  <a:pt x="1645467" y="625236"/>
                </a:cubicBezTo>
                <a:cubicBezTo>
                  <a:pt x="1655236" y="625236"/>
                  <a:pt x="1655236" y="625236"/>
                  <a:pt x="1655236" y="625236"/>
                </a:cubicBezTo>
                <a:cubicBezTo>
                  <a:pt x="1665005" y="625236"/>
                  <a:pt x="1713848" y="635005"/>
                  <a:pt x="1713848" y="635005"/>
                </a:cubicBezTo>
                <a:cubicBezTo>
                  <a:pt x="1723616" y="635005"/>
                  <a:pt x="1762691" y="644774"/>
                  <a:pt x="1840840" y="654543"/>
                </a:cubicBezTo>
                <a:cubicBezTo>
                  <a:pt x="1948294" y="674082"/>
                  <a:pt x="1948294" y="674082"/>
                  <a:pt x="1967832" y="683851"/>
                </a:cubicBezTo>
                <a:cubicBezTo>
                  <a:pt x="1967832" y="683851"/>
                  <a:pt x="1977600" y="683851"/>
                  <a:pt x="1997137" y="683851"/>
                </a:cubicBezTo>
                <a:cubicBezTo>
                  <a:pt x="2045980" y="693621"/>
                  <a:pt x="2045980" y="693621"/>
                  <a:pt x="2045980" y="683851"/>
                </a:cubicBezTo>
                <a:cubicBezTo>
                  <a:pt x="2045980" y="683851"/>
                  <a:pt x="2055749" y="683851"/>
                  <a:pt x="2055749" y="683851"/>
                </a:cubicBezTo>
                <a:cubicBezTo>
                  <a:pt x="2075286" y="683851"/>
                  <a:pt x="2075286" y="683851"/>
                  <a:pt x="2075286" y="683851"/>
                </a:cubicBezTo>
                <a:cubicBezTo>
                  <a:pt x="2075286" y="683851"/>
                  <a:pt x="2055749" y="674082"/>
                  <a:pt x="2045980" y="674082"/>
                </a:cubicBezTo>
                <a:cubicBezTo>
                  <a:pt x="2055749" y="674082"/>
                  <a:pt x="2055749" y="664313"/>
                  <a:pt x="2045980" y="664313"/>
                </a:cubicBezTo>
                <a:cubicBezTo>
                  <a:pt x="2036212" y="664313"/>
                  <a:pt x="2036212" y="664313"/>
                  <a:pt x="2026443" y="664313"/>
                </a:cubicBezTo>
                <a:cubicBezTo>
                  <a:pt x="2026443" y="664313"/>
                  <a:pt x="2026443" y="664313"/>
                  <a:pt x="2026443" y="654543"/>
                </a:cubicBezTo>
                <a:cubicBezTo>
                  <a:pt x="2016675" y="654543"/>
                  <a:pt x="2016675" y="654543"/>
                  <a:pt x="2016675" y="654543"/>
                </a:cubicBezTo>
                <a:cubicBezTo>
                  <a:pt x="2006906" y="644774"/>
                  <a:pt x="2006906" y="644774"/>
                  <a:pt x="2006906" y="644774"/>
                </a:cubicBezTo>
                <a:cubicBezTo>
                  <a:pt x="2006906" y="635005"/>
                  <a:pt x="1997137" y="635005"/>
                  <a:pt x="1977600" y="625236"/>
                </a:cubicBezTo>
                <a:cubicBezTo>
                  <a:pt x="1967832" y="625236"/>
                  <a:pt x="1948294" y="625236"/>
                  <a:pt x="1938526" y="625236"/>
                </a:cubicBezTo>
                <a:cubicBezTo>
                  <a:pt x="1909220" y="615466"/>
                  <a:pt x="1899451" y="615466"/>
                  <a:pt x="1899451" y="615466"/>
                </a:cubicBezTo>
                <a:cubicBezTo>
                  <a:pt x="1889683" y="615466"/>
                  <a:pt x="1889683" y="615466"/>
                  <a:pt x="1879914" y="605697"/>
                </a:cubicBezTo>
                <a:cubicBezTo>
                  <a:pt x="1870145" y="605697"/>
                  <a:pt x="1850608" y="595928"/>
                  <a:pt x="1840840" y="605697"/>
                </a:cubicBezTo>
                <a:cubicBezTo>
                  <a:pt x="1840840" y="605697"/>
                  <a:pt x="1840840" y="605697"/>
                  <a:pt x="1840840" y="595928"/>
                </a:cubicBezTo>
                <a:cubicBezTo>
                  <a:pt x="1831071" y="595928"/>
                  <a:pt x="1821302" y="595928"/>
                  <a:pt x="1801765" y="595928"/>
                </a:cubicBezTo>
                <a:cubicBezTo>
                  <a:pt x="1782228" y="595928"/>
                  <a:pt x="1752922" y="586159"/>
                  <a:pt x="1752922" y="586159"/>
                </a:cubicBezTo>
                <a:cubicBezTo>
                  <a:pt x="1743154" y="586159"/>
                  <a:pt x="1733385" y="586159"/>
                  <a:pt x="1723616" y="586159"/>
                </a:cubicBezTo>
                <a:cubicBezTo>
                  <a:pt x="1723616" y="586159"/>
                  <a:pt x="1704079" y="576389"/>
                  <a:pt x="1694310" y="576389"/>
                </a:cubicBezTo>
                <a:cubicBezTo>
                  <a:pt x="1684542" y="576389"/>
                  <a:pt x="1674773" y="576389"/>
                  <a:pt x="1665005" y="576389"/>
                </a:cubicBezTo>
                <a:cubicBezTo>
                  <a:pt x="1665005" y="576389"/>
                  <a:pt x="1606393" y="566620"/>
                  <a:pt x="1606393" y="566620"/>
                </a:cubicBezTo>
                <a:cubicBezTo>
                  <a:pt x="1606393" y="556851"/>
                  <a:pt x="1606393" y="556851"/>
                  <a:pt x="1586856" y="556851"/>
                </a:cubicBezTo>
                <a:cubicBezTo>
                  <a:pt x="1586856" y="556851"/>
                  <a:pt x="1577087" y="556851"/>
                  <a:pt x="1577087" y="556851"/>
                </a:cubicBezTo>
                <a:cubicBezTo>
                  <a:pt x="1577087" y="556851"/>
                  <a:pt x="1567319" y="556851"/>
                  <a:pt x="1557550" y="556851"/>
                </a:cubicBezTo>
                <a:cubicBezTo>
                  <a:pt x="1547781" y="556851"/>
                  <a:pt x="1538013" y="556851"/>
                  <a:pt x="1538013" y="556851"/>
                </a:cubicBezTo>
                <a:cubicBezTo>
                  <a:pt x="1538013" y="556851"/>
                  <a:pt x="1528244" y="556851"/>
                  <a:pt x="1518475" y="556851"/>
                </a:cubicBezTo>
                <a:cubicBezTo>
                  <a:pt x="1508707" y="556851"/>
                  <a:pt x="1498938" y="547081"/>
                  <a:pt x="1489170" y="547081"/>
                </a:cubicBezTo>
                <a:cubicBezTo>
                  <a:pt x="1479401" y="547081"/>
                  <a:pt x="1469632" y="547081"/>
                  <a:pt x="1440327" y="547081"/>
                </a:cubicBezTo>
                <a:cubicBezTo>
                  <a:pt x="1440327" y="547081"/>
                  <a:pt x="1430558" y="537312"/>
                  <a:pt x="1420789" y="537312"/>
                </a:cubicBezTo>
                <a:cubicBezTo>
                  <a:pt x="1411021" y="537312"/>
                  <a:pt x="1401252" y="537312"/>
                  <a:pt x="1401252" y="537312"/>
                </a:cubicBezTo>
                <a:cubicBezTo>
                  <a:pt x="1391483" y="537312"/>
                  <a:pt x="1381715" y="537312"/>
                  <a:pt x="1381715" y="537312"/>
                </a:cubicBezTo>
                <a:cubicBezTo>
                  <a:pt x="1381715" y="527543"/>
                  <a:pt x="1381715" y="527543"/>
                  <a:pt x="1391483" y="527543"/>
                </a:cubicBezTo>
                <a:cubicBezTo>
                  <a:pt x="1401252" y="537312"/>
                  <a:pt x="1401252" y="527543"/>
                  <a:pt x="1401252" y="527543"/>
                </a:cubicBezTo>
                <a:cubicBezTo>
                  <a:pt x="1401252" y="527543"/>
                  <a:pt x="1401252" y="527543"/>
                  <a:pt x="1411021" y="527543"/>
                </a:cubicBezTo>
                <a:cubicBezTo>
                  <a:pt x="1430558" y="537312"/>
                  <a:pt x="1440327" y="537312"/>
                  <a:pt x="1450095" y="537312"/>
                </a:cubicBezTo>
                <a:cubicBezTo>
                  <a:pt x="1450095" y="537312"/>
                  <a:pt x="1450095" y="537312"/>
                  <a:pt x="1459864" y="537312"/>
                </a:cubicBezTo>
                <a:cubicBezTo>
                  <a:pt x="1459864" y="537312"/>
                  <a:pt x="1459864" y="537312"/>
                  <a:pt x="1469632" y="537312"/>
                </a:cubicBezTo>
                <a:cubicBezTo>
                  <a:pt x="1469632" y="537312"/>
                  <a:pt x="1469632" y="537312"/>
                  <a:pt x="1479401" y="537312"/>
                </a:cubicBezTo>
                <a:cubicBezTo>
                  <a:pt x="1489170" y="537312"/>
                  <a:pt x="1508707" y="547081"/>
                  <a:pt x="1508707" y="547081"/>
                </a:cubicBezTo>
                <a:cubicBezTo>
                  <a:pt x="1508707" y="547081"/>
                  <a:pt x="1518475" y="547081"/>
                  <a:pt x="1528244" y="547081"/>
                </a:cubicBezTo>
                <a:cubicBezTo>
                  <a:pt x="1528244" y="547081"/>
                  <a:pt x="1547781" y="547081"/>
                  <a:pt x="1557550" y="547081"/>
                </a:cubicBezTo>
                <a:cubicBezTo>
                  <a:pt x="1557550" y="547081"/>
                  <a:pt x="1567319" y="547081"/>
                  <a:pt x="1567319" y="547081"/>
                </a:cubicBezTo>
                <a:cubicBezTo>
                  <a:pt x="1567319" y="547081"/>
                  <a:pt x="1577087" y="547081"/>
                  <a:pt x="1577087" y="547081"/>
                </a:cubicBezTo>
                <a:cubicBezTo>
                  <a:pt x="1577087" y="547081"/>
                  <a:pt x="1586856" y="547081"/>
                  <a:pt x="1606393" y="556851"/>
                </a:cubicBezTo>
                <a:cubicBezTo>
                  <a:pt x="1625930" y="556851"/>
                  <a:pt x="1625930" y="556851"/>
                  <a:pt x="1635699" y="556851"/>
                </a:cubicBezTo>
                <a:cubicBezTo>
                  <a:pt x="1635699" y="556851"/>
                  <a:pt x="1635699" y="566620"/>
                  <a:pt x="1645467" y="566620"/>
                </a:cubicBezTo>
                <a:cubicBezTo>
                  <a:pt x="1645467" y="566620"/>
                  <a:pt x="1655236" y="566620"/>
                  <a:pt x="1645467" y="556851"/>
                </a:cubicBezTo>
                <a:cubicBezTo>
                  <a:pt x="1655236" y="566620"/>
                  <a:pt x="1665005" y="566620"/>
                  <a:pt x="1674773" y="566620"/>
                </a:cubicBezTo>
                <a:cubicBezTo>
                  <a:pt x="1674773" y="556851"/>
                  <a:pt x="1694310" y="556851"/>
                  <a:pt x="1704079" y="566620"/>
                </a:cubicBezTo>
                <a:cubicBezTo>
                  <a:pt x="1704079" y="566620"/>
                  <a:pt x="1713848" y="566620"/>
                  <a:pt x="1723616" y="566620"/>
                </a:cubicBezTo>
                <a:cubicBezTo>
                  <a:pt x="1733385" y="566620"/>
                  <a:pt x="1743154" y="566620"/>
                  <a:pt x="1743154" y="566620"/>
                </a:cubicBezTo>
                <a:cubicBezTo>
                  <a:pt x="1743154" y="566620"/>
                  <a:pt x="1752922" y="576389"/>
                  <a:pt x="1762691" y="576389"/>
                </a:cubicBezTo>
                <a:cubicBezTo>
                  <a:pt x="1762691" y="576389"/>
                  <a:pt x="1772459" y="576389"/>
                  <a:pt x="1782228" y="576389"/>
                </a:cubicBezTo>
                <a:cubicBezTo>
                  <a:pt x="1791997" y="576389"/>
                  <a:pt x="1791997" y="576389"/>
                  <a:pt x="1782228" y="566620"/>
                </a:cubicBezTo>
                <a:cubicBezTo>
                  <a:pt x="1782228" y="566620"/>
                  <a:pt x="1791997" y="566620"/>
                  <a:pt x="1791997" y="566620"/>
                </a:cubicBezTo>
                <a:cubicBezTo>
                  <a:pt x="1801765" y="576389"/>
                  <a:pt x="1821302" y="576389"/>
                  <a:pt x="1821302" y="576389"/>
                </a:cubicBezTo>
                <a:cubicBezTo>
                  <a:pt x="1831071" y="576389"/>
                  <a:pt x="1831071" y="576389"/>
                  <a:pt x="1840840" y="576389"/>
                </a:cubicBezTo>
                <a:cubicBezTo>
                  <a:pt x="1840840" y="586159"/>
                  <a:pt x="1850608" y="586159"/>
                  <a:pt x="1860377" y="586159"/>
                </a:cubicBezTo>
                <a:cubicBezTo>
                  <a:pt x="1860377" y="586159"/>
                  <a:pt x="1860377" y="586159"/>
                  <a:pt x="1870145" y="586159"/>
                </a:cubicBezTo>
                <a:cubicBezTo>
                  <a:pt x="1879914" y="586159"/>
                  <a:pt x="1879914" y="586159"/>
                  <a:pt x="1879914" y="586159"/>
                </a:cubicBezTo>
                <a:cubicBezTo>
                  <a:pt x="1889683" y="586159"/>
                  <a:pt x="1889683" y="586159"/>
                  <a:pt x="1889683" y="576389"/>
                </a:cubicBezTo>
                <a:cubicBezTo>
                  <a:pt x="1899451" y="576389"/>
                  <a:pt x="1899451" y="576389"/>
                  <a:pt x="1909220" y="576389"/>
                </a:cubicBezTo>
                <a:cubicBezTo>
                  <a:pt x="1909220" y="586159"/>
                  <a:pt x="1918988" y="586159"/>
                  <a:pt x="1928757" y="586159"/>
                </a:cubicBezTo>
                <a:cubicBezTo>
                  <a:pt x="1928757" y="586159"/>
                  <a:pt x="1938526" y="586159"/>
                  <a:pt x="1948294" y="595928"/>
                </a:cubicBezTo>
                <a:cubicBezTo>
                  <a:pt x="1958063" y="595928"/>
                  <a:pt x="1958063" y="595928"/>
                  <a:pt x="1967832" y="595928"/>
                </a:cubicBezTo>
                <a:cubicBezTo>
                  <a:pt x="1977600" y="595928"/>
                  <a:pt x="1987369" y="595928"/>
                  <a:pt x="1987369" y="595928"/>
                </a:cubicBezTo>
                <a:cubicBezTo>
                  <a:pt x="1997137" y="605697"/>
                  <a:pt x="1997137" y="605697"/>
                  <a:pt x="1997137" y="605697"/>
                </a:cubicBezTo>
                <a:cubicBezTo>
                  <a:pt x="2006906" y="605697"/>
                  <a:pt x="2006906" y="605697"/>
                  <a:pt x="2006906" y="605697"/>
                </a:cubicBezTo>
                <a:cubicBezTo>
                  <a:pt x="2006906" y="605697"/>
                  <a:pt x="2006906" y="605697"/>
                  <a:pt x="2026443" y="605697"/>
                </a:cubicBezTo>
                <a:cubicBezTo>
                  <a:pt x="2036212" y="605697"/>
                  <a:pt x="2045980" y="615466"/>
                  <a:pt x="2055749" y="615466"/>
                </a:cubicBezTo>
                <a:cubicBezTo>
                  <a:pt x="2055749" y="615466"/>
                  <a:pt x="2065518" y="615466"/>
                  <a:pt x="2065518" y="615466"/>
                </a:cubicBezTo>
                <a:cubicBezTo>
                  <a:pt x="2065518" y="615466"/>
                  <a:pt x="2085055" y="625236"/>
                  <a:pt x="2094824" y="625236"/>
                </a:cubicBezTo>
                <a:cubicBezTo>
                  <a:pt x="2104592" y="625236"/>
                  <a:pt x="2124129" y="635005"/>
                  <a:pt x="2133898" y="635005"/>
                </a:cubicBezTo>
                <a:cubicBezTo>
                  <a:pt x="2153435" y="635005"/>
                  <a:pt x="2153435" y="635005"/>
                  <a:pt x="2153435" y="635005"/>
                </a:cubicBezTo>
                <a:cubicBezTo>
                  <a:pt x="2153435" y="635005"/>
                  <a:pt x="2153435" y="635005"/>
                  <a:pt x="2153435" y="625236"/>
                </a:cubicBezTo>
                <a:cubicBezTo>
                  <a:pt x="2153435" y="615466"/>
                  <a:pt x="2143667" y="615466"/>
                  <a:pt x="2133898" y="615466"/>
                </a:cubicBezTo>
                <a:cubicBezTo>
                  <a:pt x="2133898" y="615466"/>
                  <a:pt x="2124129" y="615466"/>
                  <a:pt x="2114361" y="615466"/>
                </a:cubicBezTo>
                <a:cubicBezTo>
                  <a:pt x="2114361" y="615466"/>
                  <a:pt x="2094824" y="605697"/>
                  <a:pt x="2085055" y="605697"/>
                </a:cubicBezTo>
                <a:cubicBezTo>
                  <a:pt x="2065518" y="605697"/>
                  <a:pt x="2045980" y="595928"/>
                  <a:pt x="2026443" y="595928"/>
                </a:cubicBezTo>
                <a:cubicBezTo>
                  <a:pt x="2016675" y="595928"/>
                  <a:pt x="1987369" y="586159"/>
                  <a:pt x="1958063" y="576389"/>
                </a:cubicBezTo>
                <a:cubicBezTo>
                  <a:pt x="1909220" y="566620"/>
                  <a:pt x="1899451" y="566620"/>
                  <a:pt x="1899451" y="566620"/>
                </a:cubicBezTo>
                <a:cubicBezTo>
                  <a:pt x="1909220" y="566620"/>
                  <a:pt x="1918988" y="566620"/>
                  <a:pt x="1938526" y="566620"/>
                </a:cubicBezTo>
                <a:cubicBezTo>
                  <a:pt x="1938526" y="566620"/>
                  <a:pt x="1948294" y="566620"/>
                  <a:pt x="1958063" y="566620"/>
                </a:cubicBezTo>
                <a:cubicBezTo>
                  <a:pt x="1958063" y="566620"/>
                  <a:pt x="1967832" y="576389"/>
                  <a:pt x="1987369" y="576389"/>
                </a:cubicBezTo>
                <a:cubicBezTo>
                  <a:pt x="1997137" y="576389"/>
                  <a:pt x="2006906" y="586159"/>
                  <a:pt x="2006906" y="586159"/>
                </a:cubicBezTo>
                <a:cubicBezTo>
                  <a:pt x="2006906" y="586159"/>
                  <a:pt x="2016675" y="586159"/>
                  <a:pt x="2016675" y="586159"/>
                </a:cubicBezTo>
                <a:cubicBezTo>
                  <a:pt x="2026443" y="586159"/>
                  <a:pt x="2026443" y="586159"/>
                  <a:pt x="2026443" y="586159"/>
                </a:cubicBezTo>
                <a:cubicBezTo>
                  <a:pt x="2036212" y="586159"/>
                  <a:pt x="2036212" y="586159"/>
                  <a:pt x="2036212" y="586159"/>
                </a:cubicBezTo>
                <a:cubicBezTo>
                  <a:pt x="2036212" y="595928"/>
                  <a:pt x="2045980" y="595928"/>
                  <a:pt x="2045980" y="586159"/>
                </a:cubicBezTo>
                <a:cubicBezTo>
                  <a:pt x="2055749" y="586159"/>
                  <a:pt x="2075286" y="586159"/>
                  <a:pt x="2075286" y="595928"/>
                </a:cubicBezTo>
                <a:cubicBezTo>
                  <a:pt x="2075286" y="595928"/>
                  <a:pt x="2085055" y="595928"/>
                  <a:pt x="2094824" y="595928"/>
                </a:cubicBezTo>
                <a:cubicBezTo>
                  <a:pt x="2124129" y="595928"/>
                  <a:pt x="2172972" y="615466"/>
                  <a:pt x="2212047" y="625236"/>
                </a:cubicBezTo>
                <a:cubicBezTo>
                  <a:pt x="2221815" y="625236"/>
                  <a:pt x="2241353" y="635005"/>
                  <a:pt x="2241353" y="635005"/>
                </a:cubicBezTo>
                <a:cubicBezTo>
                  <a:pt x="2241353" y="625236"/>
                  <a:pt x="2251121" y="635005"/>
                  <a:pt x="2251121" y="635005"/>
                </a:cubicBezTo>
                <a:cubicBezTo>
                  <a:pt x="2251121" y="635005"/>
                  <a:pt x="2260890" y="635005"/>
                  <a:pt x="2260890" y="635005"/>
                </a:cubicBezTo>
                <a:cubicBezTo>
                  <a:pt x="2270659" y="635005"/>
                  <a:pt x="2270659" y="635005"/>
                  <a:pt x="2299964" y="644774"/>
                </a:cubicBezTo>
                <a:lnTo>
                  <a:pt x="2319502" y="644774"/>
                </a:lnTo>
                <a:cubicBezTo>
                  <a:pt x="2319502" y="644774"/>
                  <a:pt x="2309733" y="635005"/>
                  <a:pt x="2299964" y="635005"/>
                </a:cubicBezTo>
                <a:cubicBezTo>
                  <a:pt x="2280427" y="635005"/>
                  <a:pt x="2270659" y="625236"/>
                  <a:pt x="2260890" y="625236"/>
                </a:cubicBezTo>
                <a:cubicBezTo>
                  <a:pt x="2260890" y="625236"/>
                  <a:pt x="2251121" y="625236"/>
                  <a:pt x="2251121" y="625236"/>
                </a:cubicBezTo>
                <a:cubicBezTo>
                  <a:pt x="2241353" y="625236"/>
                  <a:pt x="2231584" y="615466"/>
                  <a:pt x="2231584" y="615466"/>
                </a:cubicBezTo>
                <a:cubicBezTo>
                  <a:pt x="2212047" y="615466"/>
                  <a:pt x="2212047" y="615466"/>
                  <a:pt x="2212047" y="605697"/>
                </a:cubicBezTo>
                <a:cubicBezTo>
                  <a:pt x="2202278" y="605697"/>
                  <a:pt x="2192510" y="605697"/>
                  <a:pt x="2192510" y="605697"/>
                </a:cubicBezTo>
                <a:cubicBezTo>
                  <a:pt x="2192510" y="605697"/>
                  <a:pt x="2182741" y="595928"/>
                  <a:pt x="2172972" y="595928"/>
                </a:cubicBezTo>
                <a:cubicBezTo>
                  <a:pt x="2163204" y="595928"/>
                  <a:pt x="2143667" y="595928"/>
                  <a:pt x="2133898" y="595928"/>
                </a:cubicBezTo>
                <a:cubicBezTo>
                  <a:pt x="2124129" y="595928"/>
                  <a:pt x="2055749" y="576389"/>
                  <a:pt x="2045980" y="576389"/>
                </a:cubicBezTo>
                <a:cubicBezTo>
                  <a:pt x="2045980" y="576389"/>
                  <a:pt x="2036212" y="576389"/>
                  <a:pt x="2036212" y="576389"/>
                </a:cubicBezTo>
                <a:cubicBezTo>
                  <a:pt x="2026443" y="576389"/>
                  <a:pt x="2026443" y="576389"/>
                  <a:pt x="2016675" y="566620"/>
                </a:cubicBezTo>
                <a:cubicBezTo>
                  <a:pt x="2016675" y="566620"/>
                  <a:pt x="2006906" y="566620"/>
                  <a:pt x="2006906" y="566620"/>
                </a:cubicBezTo>
                <a:cubicBezTo>
                  <a:pt x="1997137" y="566620"/>
                  <a:pt x="1997137" y="566620"/>
                  <a:pt x="1997137" y="566620"/>
                </a:cubicBezTo>
                <a:cubicBezTo>
                  <a:pt x="1997137" y="566620"/>
                  <a:pt x="1977600" y="566620"/>
                  <a:pt x="1967832" y="566620"/>
                </a:cubicBezTo>
                <a:cubicBezTo>
                  <a:pt x="1928757" y="556851"/>
                  <a:pt x="1899451" y="556851"/>
                  <a:pt x="1899451" y="547081"/>
                </a:cubicBezTo>
                <a:cubicBezTo>
                  <a:pt x="1899451" y="547081"/>
                  <a:pt x="1879914" y="547081"/>
                  <a:pt x="1870145" y="547081"/>
                </a:cubicBezTo>
                <a:cubicBezTo>
                  <a:pt x="1850608" y="547081"/>
                  <a:pt x="1850608" y="547081"/>
                  <a:pt x="1860377" y="537312"/>
                </a:cubicBezTo>
                <a:cubicBezTo>
                  <a:pt x="1860377" y="537312"/>
                  <a:pt x="1860377" y="537312"/>
                  <a:pt x="1850608" y="527543"/>
                </a:cubicBezTo>
                <a:cubicBezTo>
                  <a:pt x="1840840" y="527543"/>
                  <a:pt x="1831071" y="527543"/>
                  <a:pt x="1831071" y="517773"/>
                </a:cubicBezTo>
                <a:cubicBezTo>
                  <a:pt x="1831071" y="517773"/>
                  <a:pt x="1831071" y="517773"/>
                  <a:pt x="1821302" y="517773"/>
                </a:cubicBezTo>
                <a:cubicBezTo>
                  <a:pt x="1821302" y="517773"/>
                  <a:pt x="1811534" y="517773"/>
                  <a:pt x="1811534" y="517773"/>
                </a:cubicBezTo>
                <a:cubicBezTo>
                  <a:pt x="1801765" y="508004"/>
                  <a:pt x="1782228" y="508004"/>
                  <a:pt x="1782228" y="498235"/>
                </a:cubicBezTo>
                <a:cubicBezTo>
                  <a:pt x="1772459" y="498235"/>
                  <a:pt x="1733385" y="488465"/>
                  <a:pt x="1704079" y="488465"/>
                </a:cubicBezTo>
                <a:cubicBezTo>
                  <a:pt x="1704079" y="498235"/>
                  <a:pt x="1713848" y="498235"/>
                  <a:pt x="1733385" y="498235"/>
                </a:cubicBezTo>
                <a:cubicBezTo>
                  <a:pt x="1733385" y="498235"/>
                  <a:pt x="1733385" y="498235"/>
                  <a:pt x="1743154" y="508004"/>
                </a:cubicBezTo>
                <a:cubicBezTo>
                  <a:pt x="1743154" y="517773"/>
                  <a:pt x="1743154" y="517773"/>
                  <a:pt x="1743154" y="517773"/>
                </a:cubicBezTo>
                <a:cubicBezTo>
                  <a:pt x="1733385" y="508004"/>
                  <a:pt x="1733385" y="508004"/>
                  <a:pt x="1733385" y="508004"/>
                </a:cubicBezTo>
                <a:cubicBezTo>
                  <a:pt x="1723616" y="508004"/>
                  <a:pt x="1713848" y="508004"/>
                  <a:pt x="1713848" y="508004"/>
                </a:cubicBezTo>
                <a:cubicBezTo>
                  <a:pt x="1713848" y="508004"/>
                  <a:pt x="1704079" y="498235"/>
                  <a:pt x="1694310" y="488465"/>
                </a:cubicBezTo>
                <a:cubicBezTo>
                  <a:pt x="1674773" y="478696"/>
                  <a:pt x="1674773" y="478696"/>
                  <a:pt x="1674773" y="478696"/>
                </a:cubicBezTo>
                <a:cubicBezTo>
                  <a:pt x="1635699" y="478696"/>
                  <a:pt x="1635699" y="478696"/>
                  <a:pt x="1635699" y="478696"/>
                </a:cubicBezTo>
                <a:cubicBezTo>
                  <a:pt x="1596624" y="478696"/>
                  <a:pt x="1577087" y="468927"/>
                  <a:pt x="1538013" y="468927"/>
                </a:cubicBezTo>
                <a:cubicBezTo>
                  <a:pt x="1528244" y="468927"/>
                  <a:pt x="1518475" y="468927"/>
                  <a:pt x="1508707" y="468927"/>
                </a:cubicBezTo>
                <a:cubicBezTo>
                  <a:pt x="1498938" y="468927"/>
                  <a:pt x="1498938" y="468927"/>
                  <a:pt x="1489170" y="468927"/>
                </a:cubicBezTo>
                <a:cubicBezTo>
                  <a:pt x="1479401" y="468927"/>
                  <a:pt x="1440327" y="459158"/>
                  <a:pt x="1440327" y="459158"/>
                </a:cubicBezTo>
                <a:cubicBezTo>
                  <a:pt x="1440327" y="459158"/>
                  <a:pt x="1450095" y="459158"/>
                  <a:pt x="1450095" y="459158"/>
                </a:cubicBezTo>
                <a:cubicBezTo>
                  <a:pt x="1459864" y="459158"/>
                  <a:pt x="1469632" y="459158"/>
                  <a:pt x="1479401" y="459158"/>
                </a:cubicBezTo>
                <a:cubicBezTo>
                  <a:pt x="1479401" y="459158"/>
                  <a:pt x="1489170" y="459158"/>
                  <a:pt x="1489170" y="459158"/>
                </a:cubicBezTo>
                <a:cubicBezTo>
                  <a:pt x="1489170" y="459158"/>
                  <a:pt x="1498938" y="459158"/>
                  <a:pt x="1508707" y="459158"/>
                </a:cubicBezTo>
                <a:cubicBezTo>
                  <a:pt x="1518475" y="459158"/>
                  <a:pt x="1528244" y="459158"/>
                  <a:pt x="1528244" y="459158"/>
                </a:cubicBezTo>
                <a:cubicBezTo>
                  <a:pt x="1538013" y="459158"/>
                  <a:pt x="1567319" y="468927"/>
                  <a:pt x="1577087" y="468927"/>
                </a:cubicBezTo>
                <a:cubicBezTo>
                  <a:pt x="1577087" y="468927"/>
                  <a:pt x="1586856" y="468927"/>
                  <a:pt x="1596624" y="468927"/>
                </a:cubicBezTo>
                <a:cubicBezTo>
                  <a:pt x="1606393" y="468927"/>
                  <a:pt x="1616162" y="468927"/>
                  <a:pt x="1616162" y="468927"/>
                </a:cubicBezTo>
                <a:cubicBezTo>
                  <a:pt x="1625930" y="468927"/>
                  <a:pt x="1625930" y="468927"/>
                  <a:pt x="1635699" y="468927"/>
                </a:cubicBezTo>
                <a:cubicBezTo>
                  <a:pt x="1635699" y="468927"/>
                  <a:pt x="1645467" y="468927"/>
                  <a:pt x="1645467" y="468927"/>
                </a:cubicBezTo>
                <a:cubicBezTo>
                  <a:pt x="1655236" y="468927"/>
                  <a:pt x="1655236" y="468927"/>
                  <a:pt x="1655236" y="468927"/>
                </a:cubicBezTo>
                <a:cubicBezTo>
                  <a:pt x="1655236" y="459158"/>
                  <a:pt x="1665005" y="459158"/>
                  <a:pt x="1674773" y="468927"/>
                </a:cubicBezTo>
                <a:cubicBezTo>
                  <a:pt x="1704079" y="478696"/>
                  <a:pt x="1723616" y="478696"/>
                  <a:pt x="1733385" y="478696"/>
                </a:cubicBezTo>
                <a:cubicBezTo>
                  <a:pt x="1743154" y="478696"/>
                  <a:pt x="1743154" y="478696"/>
                  <a:pt x="1743154" y="478696"/>
                </a:cubicBezTo>
                <a:cubicBezTo>
                  <a:pt x="1743154" y="478696"/>
                  <a:pt x="1791997" y="488465"/>
                  <a:pt x="1831071" y="498235"/>
                </a:cubicBezTo>
                <a:cubicBezTo>
                  <a:pt x="1831071" y="498235"/>
                  <a:pt x="1840840" y="498235"/>
                  <a:pt x="1840840" y="498235"/>
                </a:cubicBezTo>
                <a:cubicBezTo>
                  <a:pt x="1840840" y="498235"/>
                  <a:pt x="1889683" y="498235"/>
                  <a:pt x="1899451" y="508004"/>
                </a:cubicBezTo>
                <a:cubicBezTo>
                  <a:pt x="1899451" y="508004"/>
                  <a:pt x="1909220" y="508004"/>
                  <a:pt x="1918988" y="508004"/>
                </a:cubicBezTo>
                <a:lnTo>
                  <a:pt x="1938526" y="508004"/>
                </a:lnTo>
                <a:cubicBezTo>
                  <a:pt x="1938526" y="498235"/>
                  <a:pt x="1938526" y="498235"/>
                  <a:pt x="1928757" y="498235"/>
                </a:cubicBezTo>
                <a:cubicBezTo>
                  <a:pt x="1928757" y="498235"/>
                  <a:pt x="1918988" y="498235"/>
                  <a:pt x="1918988" y="498235"/>
                </a:cubicBezTo>
                <a:cubicBezTo>
                  <a:pt x="1909220" y="498235"/>
                  <a:pt x="1879914" y="488465"/>
                  <a:pt x="1860377" y="488465"/>
                </a:cubicBezTo>
                <a:cubicBezTo>
                  <a:pt x="1860377" y="488465"/>
                  <a:pt x="1840840" y="488465"/>
                  <a:pt x="1831071" y="478696"/>
                </a:cubicBezTo>
                <a:lnTo>
                  <a:pt x="1834734" y="478696"/>
                </a:lnTo>
                <a:cubicBezTo>
                  <a:pt x="1843282" y="478696"/>
                  <a:pt x="1850608" y="478696"/>
                  <a:pt x="1850608" y="478696"/>
                </a:cubicBezTo>
                <a:cubicBezTo>
                  <a:pt x="1850608" y="478696"/>
                  <a:pt x="1860377" y="478696"/>
                  <a:pt x="1870145" y="478696"/>
                </a:cubicBezTo>
                <a:cubicBezTo>
                  <a:pt x="1870145" y="478696"/>
                  <a:pt x="1879914" y="488465"/>
                  <a:pt x="1879914" y="488465"/>
                </a:cubicBezTo>
                <a:cubicBezTo>
                  <a:pt x="1879914" y="478696"/>
                  <a:pt x="1860377" y="468927"/>
                  <a:pt x="1850608" y="468927"/>
                </a:cubicBezTo>
                <a:cubicBezTo>
                  <a:pt x="1850608" y="468927"/>
                  <a:pt x="1821302" y="468927"/>
                  <a:pt x="1821302" y="468927"/>
                </a:cubicBezTo>
                <a:cubicBezTo>
                  <a:pt x="1821302" y="468927"/>
                  <a:pt x="1811534" y="468927"/>
                  <a:pt x="1811534" y="468927"/>
                </a:cubicBezTo>
                <a:cubicBezTo>
                  <a:pt x="1811534" y="468927"/>
                  <a:pt x="1801765" y="468927"/>
                  <a:pt x="1791997" y="468927"/>
                </a:cubicBezTo>
                <a:cubicBezTo>
                  <a:pt x="1782228" y="468927"/>
                  <a:pt x="1772459" y="459158"/>
                  <a:pt x="1772459" y="459158"/>
                </a:cubicBezTo>
                <a:cubicBezTo>
                  <a:pt x="1762691" y="459158"/>
                  <a:pt x="1752922" y="459158"/>
                  <a:pt x="1752922" y="459158"/>
                </a:cubicBezTo>
                <a:cubicBezTo>
                  <a:pt x="1752922" y="459158"/>
                  <a:pt x="1743154" y="459158"/>
                  <a:pt x="1733385" y="459158"/>
                </a:cubicBezTo>
                <a:cubicBezTo>
                  <a:pt x="1723616" y="459158"/>
                  <a:pt x="1704079" y="459158"/>
                  <a:pt x="1694310" y="459158"/>
                </a:cubicBezTo>
                <a:cubicBezTo>
                  <a:pt x="1684542" y="449388"/>
                  <a:pt x="1655236" y="449388"/>
                  <a:pt x="1635699" y="449388"/>
                </a:cubicBezTo>
                <a:cubicBezTo>
                  <a:pt x="1616162" y="449388"/>
                  <a:pt x="1596624" y="439619"/>
                  <a:pt x="1586856" y="439619"/>
                </a:cubicBezTo>
                <a:cubicBezTo>
                  <a:pt x="1577087" y="439619"/>
                  <a:pt x="1567319" y="439619"/>
                  <a:pt x="1557550" y="439619"/>
                </a:cubicBezTo>
                <a:cubicBezTo>
                  <a:pt x="1547781" y="439619"/>
                  <a:pt x="1538013" y="439619"/>
                  <a:pt x="1538013" y="439619"/>
                </a:cubicBezTo>
                <a:cubicBezTo>
                  <a:pt x="1528244" y="439619"/>
                  <a:pt x="1518475" y="429849"/>
                  <a:pt x="1508707" y="429849"/>
                </a:cubicBezTo>
                <a:cubicBezTo>
                  <a:pt x="1508707" y="429849"/>
                  <a:pt x="1518475" y="429849"/>
                  <a:pt x="1518475" y="429849"/>
                </a:cubicBezTo>
                <a:cubicBezTo>
                  <a:pt x="1528244" y="420080"/>
                  <a:pt x="1538013" y="429849"/>
                  <a:pt x="1538013" y="429849"/>
                </a:cubicBezTo>
                <a:cubicBezTo>
                  <a:pt x="1547781" y="429849"/>
                  <a:pt x="1557550" y="429849"/>
                  <a:pt x="1557550" y="429849"/>
                </a:cubicBezTo>
                <a:cubicBezTo>
                  <a:pt x="1567319" y="429849"/>
                  <a:pt x="1567319" y="429849"/>
                  <a:pt x="1577087" y="429849"/>
                </a:cubicBezTo>
                <a:cubicBezTo>
                  <a:pt x="1577087" y="429849"/>
                  <a:pt x="1586856" y="429849"/>
                  <a:pt x="1586856" y="429849"/>
                </a:cubicBezTo>
                <a:cubicBezTo>
                  <a:pt x="1596624" y="420080"/>
                  <a:pt x="1625930" y="429849"/>
                  <a:pt x="1625930" y="429849"/>
                </a:cubicBezTo>
                <a:cubicBezTo>
                  <a:pt x="1616162" y="429849"/>
                  <a:pt x="1616162" y="439619"/>
                  <a:pt x="1616162" y="439619"/>
                </a:cubicBezTo>
                <a:lnTo>
                  <a:pt x="1625930" y="439619"/>
                </a:lnTo>
                <a:cubicBezTo>
                  <a:pt x="1645467" y="439619"/>
                  <a:pt x="1645467" y="439619"/>
                  <a:pt x="1645467" y="439619"/>
                </a:cubicBezTo>
                <a:cubicBezTo>
                  <a:pt x="1645467" y="439619"/>
                  <a:pt x="1655236" y="439619"/>
                  <a:pt x="1655236" y="439619"/>
                </a:cubicBezTo>
                <a:cubicBezTo>
                  <a:pt x="1665005" y="439619"/>
                  <a:pt x="1665005" y="449388"/>
                  <a:pt x="1665005" y="449388"/>
                </a:cubicBezTo>
                <a:cubicBezTo>
                  <a:pt x="1674773" y="449388"/>
                  <a:pt x="1674773" y="449388"/>
                  <a:pt x="1674773" y="449388"/>
                </a:cubicBezTo>
                <a:cubicBezTo>
                  <a:pt x="1674773" y="449388"/>
                  <a:pt x="1674773" y="439619"/>
                  <a:pt x="1684542" y="439619"/>
                </a:cubicBezTo>
                <a:cubicBezTo>
                  <a:pt x="1684542" y="449388"/>
                  <a:pt x="1704079" y="449388"/>
                  <a:pt x="1713848" y="449388"/>
                </a:cubicBezTo>
                <a:cubicBezTo>
                  <a:pt x="1733385" y="449388"/>
                  <a:pt x="1743154" y="449388"/>
                  <a:pt x="1743154" y="449388"/>
                </a:cubicBezTo>
                <a:cubicBezTo>
                  <a:pt x="1743154" y="449388"/>
                  <a:pt x="1752922" y="449388"/>
                  <a:pt x="1752922" y="449388"/>
                </a:cubicBezTo>
                <a:cubicBezTo>
                  <a:pt x="1762691" y="449388"/>
                  <a:pt x="1772459" y="449388"/>
                  <a:pt x="1772459" y="449388"/>
                </a:cubicBezTo>
                <a:cubicBezTo>
                  <a:pt x="1772459" y="449388"/>
                  <a:pt x="1782228" y="449388"/>
                  <a:pt x="1782228" y="449388"/>
                </a:cubicBezTo>
                <a:cubicBezTo>
                  <a:pt x="1791997" y="449388"/>
                  <a:pt x="1801765" y="449388"/>
                  <a:pt x="1801765" y="449388"/>
                </a:cubicBezTo>
                <a:cubicBezTo>
                  <a:pt x="1801765" y="459158"/>
                  <a:pt x="1801765" y="459158"/>
                  <a:pt x="1801765" y="459158"/>
                </a:cubicBezTo>
                <a:cubicBezTo>
                  <a:pt x="1811534" y="459158"/>
                  <a:pt x="1811534" y="459158"/>
                  <a:pt x="1821302" y="459158"/>
                </a:cubicBezTo>
                <a:cubicBezTo>
                  <a:pt x="1831071" y="459158"/>
                  <a:pt x="1840840" y="459158"/>
                  <a:pt x="1840840" y="459158"/>
                </a:cubicBezTo>
                <a:cubicBezTo>
                  <a:pt x="1870145" y="459158"/>
                  <a:pt x="1879914" y="468927"/>
                  <a:pt x="1879914" y="468927"/>
                </a:cubicBezTo>
                <a:cubicBezTo>
                  <a:pt x="1879914" y="468927"/>
                  <a:pt x="1889683" y="468927"/>
                  <a:pt x="1889683" y="468927"/>
                </a:cubicBezTo>
                <a:cubicBezTo>
                  <a:pt x="1889683" y="468927"/>
                  <a:pt x="1899451" y="468927"/>
                  <a:pt x="1899451" y="468927"/>
                </a:cubicBezTo>
                <a:cubicBezTo>
                  <a:pt x="1909220" y="468927"/>
                  <a:pt x="1909220" y="468927"/>
                  <a:pt x="1918988" y="468927"/>
                </a:cubicBezTo>
                <a:cubicBezTo>
                  <a:pt x="1918988" y="468927"/>
                  <a:pt x="1928757" y="478696"/>
                  <a:pt x="1928757" y="478696"/>
                </a:cubicBezTo>
                <a:cubicBezTo>
                  <a:pt x="1928757" y="478696"/>
                  <a:pt x="1918988" y="478696"/>
                  <a:pt x="1909220" y="478696"/>
                </a:cubicBezTo>
                <a:lnTo>
                  <a:pt x="1899451" y="478696"/>
                </a:lnTo>
                <a:cubicBezTo>
                  <a:pt x="1899451" y="488465"/>
                  <a:pt x="1909220" y="488465"/>
                  <a:pt x="1918988" y="488465"/>
                </a:cubicBezTo>
                <a:cubicBezTo>
                  <a:pt x="1918988" y="488465"/>
                  <a:pt x="1928757" y="488465"/>
                  <a:pt x="1928757" y="478696"/>
                </a:cubicBezTo>
                <a:cubicBezTo>
                  <a:pt x="1928757" y="478696"/>
                  <a:pt x="1977600" y="488465"/>
                  <a:pt x="1987369" y="488465"/>
                </a:cubicBezTo>
                <a:cubicBezTo>
                  <a:pt x="1992253" y="488465"/>
                  <a:pt x="1999580" y="488465"/>
                  <a:pt x="2005685" y="488465"/>
                </a:cubicBezTo>
                <a:lnTo>
                  <a:pt x="2006906" y="488465"/>
                </a:lnTo>
                <a:cubicBezTo>
                  <a:pt x="2006906" y="488465"/>
                  <a:pt x="2006906" y="478696"/>
                  <a:pt x="1997137" y="478696"/>
                </a:cubicBezTo>
                <a:cubicBezTo>
                  <a:pt x="1987369" y="468927"/>
                  <a:pt x="1987369" y="468927"/>
                  <a:pt x="1977600" y="478696"/>
                </a:cubicBezTo>
                <a:cubicBezTo>
                  <a:pt x="1977600" y="478696"/>
                  <a:pt x="1967832" y="478696"/>
                  <a:pt x="1967832" y="478696"/>
                </a:cubicBezTo>
                <a:cubicBezTo>
                  <a:pt x="1967832" y="468927"/>
                  <a:pt x="1958063" y="468927"/>
                  <a:pt x="1938526" y="468927"/>
                </a:cubicBezTo>
                <a:cubicBezTo>
                  <a:pt x="1928757" y="468927"/>
                  <a:pt x="1918988" y="468927"/>
                  <a:pt x="1918988" y="459158"/>
                </a:cubicBezTo>
                <a:cubicBezTo>
                  <a:pt x="1918988" y="459158"/>
                  <a:pt x="1909220" y="459158"/>
                  <a:pt x="1899451" y="459158"/>
                </a:cubicBezTo>
                <a:cubicBezTo>
                  <a:pt x="1889683" y="459158"/>
                  <a:pt x="1870145" y="449388"/>
                  <a:pt x="1850608" y="449388"/>
                </a:cubicBezTo>
                <a:cubicBezTo>
                  <a:pt x="1840840" y="449388"/>
                  <a:pt x="1821302" y="449388"/>
                  <a:pt x="1821302" y="449388"/>
                </a:cubicBezTo>
                <a:cubicBezTo>
                  <a:pt x="1811534" y="449388"/>
                  <a:pt x="1801765" y="439619"/>
                  <a:pt x="1782228" y="439619"/>
                </a:cubicBezTo>
                <a:cubicBezTo>
                  <a:pt x="1772459" y="439619"/>
                  <a:pt x="1743154" y="429849"/>
                  <a:pt x="1733385" y="429849"/>
                </a:cubicBezTo>
                <a:cubicBezTo>
                  <a:pt x="1713848" y="429849"/>
                  <a:pt x="1684542" y="410311"/>
                  <a:pt x="1684542" y="410311"/>
                </a:cubicBezTo>
                <a:cubicBezTo>
                  <a:pt x="1694310" y="400542"/>
                  <a:pt x="1694310" y="400542"/>
                  <a:pt x="1684542" y="400542"/>
                </a:cubicBezTo>
                <a:cubicBezTo>
                  <a:pt x="1674773" y="400542"/>
                  <a:pt x="1674773" y="400542"/>
                  <a:pt x="1674773" y="400542"/>
                </a:cubicBezTo>
                <a:cubicBezTo>
                  <a:pt x="1665005" y="400542"/>
                  <a:pt x="1655236" y="410311"/>
                  <a:pt x="1665005" y="410311"/>
                </a:cubicBezTo>
                <a:cubicBezTo>
                  <a:pt x="1674773" y="420080"/>
                  <a:pt x="1665005" y="420080"/>
                  <a:pt x="1655236" y="420080"/>
                </a:cubicBezTo>
                <a:cubicBezTo>
                  <a:pt x="1655236" y="410311"/>
                  <a:pt x="1645467" y="410311"/>
                  <a:pt x="1635699" y="410311"/>
                </a:cubicBezTo>
                <a:cubicBezTo>
                  <a:pt x="1635699" y="410311"/>
                  <a:pt x="1625930" y="410311"/>
                  <a:pt x="1616162" y="410311"/>
                </a:cubicBezTo>
                <a:cubicBezTo>
                  <a:pt x="1616162" y="410311"/>
                  <a:pt x="1596624" y="410311"/>
                  <a:pt x="1596624" y="410311"/>
                </a:cubicBezTo>
                <a:lnTo>
                  <a:pt x="1586856" y="410311"/>
                </a:lnTo>
                <a:cubicBezTo>
                  <a:pt x="1596624" y="400542"/>
                  <a:pt x="1586856" y="390772"/>
                  <a:pt x="1567319" y="390772"/>
                </a:cubicBezTo>
                <a:cubicBezTo>
                  <a:pt x="1567319" y="390772"/>
                  <a:pt x="1586856" y="390772"/>
                  <a:pt x="1586856" y="390772"/>
                </a:cubicBezTo>
                <a:cubicBezTo>
                  <a:pt x="1596624" y="390772"/>
                  <a:pt x="1616162" y="390772"/>
                  <a:pt x="1625930" y="390772"/>
                </a:cubicBezTo>
                <a:cubicBezTo>
                  <a:pt x="1635699" y="390772"/>
                  <a:pt x="1655236" y="390772"/>
                  <a:pt x="1665005" y="390772"/>
                </a:cubicBezTo>
                <a:cubicBezTo>
                  <a:pt x="1674773" y="390772"/>
                  <a:pt x="1684542" y="390772"/>
                  <a:pt x="1694310" y="390772"/>
                </a:cubicBezTo>
                <a:cubicBezTo>
                  <a:pt x="1704079" y="390772"/>
                  <a:pt x="1723616" y="390772"/>
                  <a:pt x="1723616" y="390772"/>
                </a:cubicBezTo>
                <a:cubicBezTo>
                  <a:pt x="1733385" y="390772"/>
                  <a:pt x="1752922" y="390772"/>
                  <a:pt x="1752922" y="381003"/>
                </a:cubicBezTo>
                <a:cubicBezTo>
                  <a:pt x="1752922" y="381003"/>
                  <a:pt x="1762691" y="381003"/>
                  <a:pt x="1762691" y="371234"/>
                </a:cubicBezTo>
                <a:cubicBezTo>
                  <a:pt x="1762691" y="371234"/>
                  <a:pt x="1762691" y="371234"/>
                  <a:pt x="1772459" y="371234"/>
                </a:cubicBezTo>
                <a:cubicBezTo>
                  <a:pt x="1772459" y="371234"/>
                  <a:pt x="1782228" y="371234"/>
                  <a:pt x="1782228" y="371234"/>
                </a:cubicBezTo>
                <a:cubicBezTo>
                  <a:pt x="1782228" y="371234"/>
                  <a:pt x="1772459" y="361464"/>
                  <a:pt x="1762691" y="361464"/>
                </a:cubicBezTo>
                <a:cubicBezTo>
                  <a:pt x="1752922" y="361464"/>
                  <a:pt x="1743154" y="361464"/>
                  <a:pt x="1733385" y="361464"/>
                </a:cubicBezTo>
                <a:cubicBezTo>
                  <a:pt x="1733385" y="361464"/>
                  <a:pt x="1723616" y="351695"/>
                  <a:pt x="1723616" y="351695"/>
                </a:cubicBezTo>
                <a:cubicBezTo>
                  <a:pt x="1704079" y="351695"/>
                  <a:pt x="1684542" y="351695"/>
                  <a:pt x="1684542" y="351695"/>
                </a:cubicBezTo>
                <a:cubicBezTo>
                  <a:pt x="1684542" y="341926"/>
                  <a:pt x="1674773" y="341926"/>
                  <a:pt x="1665005" y="341926"/>
                </a:cubicBezTo>
                <a:cubicBezTo>
                  <a:pt x="1645467" y="341926"/>
                  <a:pt x="1635699" y="341926"/>
                  <a:pt x="1635699" y="341926"/>
                </a:cubicBezTo>
                <a:cubicBezTo>
                  <a:pt x="1635699" y="341926"/>
                  <a:pt x="1635699" y="332156"/>
                  <a:pt x="1625930" y="341926"/>
                </a:cubicBezTo>
                <a:cubicBezTo>
                  <a:pt x="1625930" y="341926"/>
                  <a:pt x="1625930" y="341926"/>
                  <a:pt x="1625930" y="332156"/>
                </a:cubicBezTo>
                <a:cubicBezTo>
                  <a:pt x="1625930" y="332156"/>
                  <a:pt x="1616162" y="332156"/>
                  <a:pt x="1616162" y="332156"/>
                </a:cubicBezTo>
                <a:cubicBezTo>
                  <a:pt x="1616162" y="332156"/>
                  <a:pt x="1606393" y="341926"/>
                  <a:pt x="1606393" y="332156"/>
                </a:cubicBezTo>
                <a:cubicBezTo>
                  <a:pt x="1596624" y="332156"/>
                  <a:pt x="1586856" y="332156"/>
                  <a:pt x="1586856" y="332156"/>
                </a:cubicBezTo>
                <a:cubicBezTo>
                  <a:pt x="1586856" y="322387"/>
                  <a:pt x="1577087" y="322387"/>
                  <a:pt x="1557550" y="312618"/>
                </a:cubicBezTo>
                <a:lnTo>
                  <a:pt x="1561213" y="312618"/>
                </a:lnTo>
                <a:cubicBezTo>
                  <a:pt x="1564876" y="312618"/>
                  <a:pt x="1567319" y="312618"/>
                  <a:pt x="1567319" y="312618"/>
                </a:cubicBezTo>
                <a:cubicBezTo>
                  <a:pt x="1567319" y="312618"/>
                  <a:pt x="1577087" y="312618"/>
                  <a:pt x="1577087" y="312618"/>
                </a:cubicBezTo>
                <a:cubicBezTo>
                  <a:pt x="1586856" y="322387"/>
                  <a:pt x="1625930" y="322387"/>
                  <a:pt x="1625930" y="322387"/>
                </a:cubicBezTo>
                <a:cubicBezTo>
                  <a:pt x="1635699" y="322387"/>
                  <a:pt x="1635699" y="322387"/>
                  <a:pt x="1635699" y="322387"/>
                </a:cubicBezTo>
                <a:cubicBezTo>
                  <a:pt x="1635699" y="322387"/>
                  <a:pt x="1645467" y="322387"/>
                  <a:pt x="1645467" y="322387"/>
                </a:cubicBezTo>
                <a:cubicBezTo>
                  <a:pt x="1645467" y="322387"/>
                  <a:pt x="1645467" y="322387"/>
                  <a:pt x="1655236" y="322387"/>
                </a:cubicBezTo>
                <a:cubicBezTo>
                  <a:pt x="1665005" y="322387"/>
                  <a:pt x="1674773" y="322387"/>
                  <a:pt x="1684542" y="332156"/>
                </a:cubicBezTo>
                <a:cubicBezTo>
                  <a:pt x="1684542" y="332156"/>
                  <a:pt x="1694310" y="332156"/>
                  <a:pt x="1694310" y="332156"/>
                </a:cubicBezTo>
                <a:cubicBezTo>
                  <a:pt x="1713848" y="332156"/>
                  <a:pt x="1713848" y="332156"/>
                  <a:pt x="1704079" y="322387"/>
                </a:cubicBezTo>
                <a:cubicBezTo>
                  <a:pt x="1704079" y="322387"/>
                  <a:pt x="1694310" y="322387"/>
                  <a:pt x="1694310" y="322387"/>
                </a:cubicBezTo>
                <a:cubicBezTo>
                  <a:pt x="1704079" y="312618"/>
                  <a:pt x="1713848" y="312618"/>
                  <a:pt x="1723616" y="312618"/>
                </a:cubicBezTo>
                <a:cubicBezTo>
                  <a:pt x="1733385" y="322387"/>
                  <a:pt x="1743154" y="322387"/>
                  <a:pt x="1743154" y="322387"/>
                </a:cubicBezTo>
                <a:cubicBezTo>
                  <a:pt x="1752922" y="312618"/>
                  <a:pt x="1752922" y="312618"/>
                  <a:pt x="1752922" y="312618"/>
                </a:cubicBezTo>
                <a:cubicBezTo>
                  <a:pt x="1752922" y="322387"/>
                  <a:pt x="1762691" y="312618"/>
                  <a:pt x="1762691" y="312618"/>
                </a:cubicBezTo>
                <a:cubicBezTo>
                  <a:pt x="1762691" y="312618"/>
                  <a:pt x="1772459" y="312618"/>
                  <a:pt x="1772459" y="312618"/>
                </a:cubicBezTo>
                <a:cubicBezTo>
                  <a:pt x="1772459" y="302849"/>
                  <a:pt x="1772459" y="302849"/>
                  <a:pt x="1762691" y="302849"/>
                </a:cubicBezTo>
                <a:cubicBezTo>
                  <a:pt x="1762691" y="302849"/>
                  <a:pt x="1762691" y="302849"/>
                  <a:pt x="1752922" y="302849"/>
                </a:cubicBezTo>
                <a:cubicBezTo>
                  <a:pt x="1752922" y="302849"/>
                  <a:pt x="1743154" y="302849"/>
                  <a:pt x="1743154" y="302849"/>
                </a:cubicBezTo>
                <a:cubicBezTo>
                  <a:pt x="1743154" y="302849"/>
                  <a:pt x="1733385" y="302849"/>
                  <a:pt x="1733385" y="302849"/>
                </a:cubicBezTo>
                <a:cubicBezTo>
                  <a:pt x="1723616" y="302849"/>
                  <a:pt x="1713848" y="302849"/>
                  <a:pt x="1713848" y="302849"/>
                </a:cubicBezTo>
                <a:cubicBezTo>
                  <a:pt x="1713848" y="302849"/>
                  <a:pt x="1713848" y="302849"/>
                  <a:pt x="1704079" y="302849"/>
                </a:cubicBezTo>
                <a:cubicBezTo>
                  <a:pt x="1694310" y="293079"/>
                  <a:pt x="1655236" y="283310"/>
                  <a:pt x="1655236" y="293079"/>
                </a:cubicBezTo>
                <a:cubicBezTo>
                  <a:pt x="1655236" y="293079"/>
                  <a:pt x="1645467" y="293079"/>
                  <a:pt x="1645467" y="283310"/>
                </a:cubicBezTo>
                <a:cubicBezTo>
                  <a:pt x="1645467" y="283310"/>
                  <a:pt x="1635699" y="283310"/>
                  <a:pt x="1635699" y="283310"/>
                </a:cubicBezTo>
                <a:cubicBezTo>
                  <a:pt x="1635699" y="293079"/>
                  <a:pt x="1625930" y="293079"/>
                  <a:pt x="1625930" y="283310"/>
                </a:cubicBezTo>
                <a:cubicBezTo>
                  <a:pt x="1625930" y="283310"/>
                  <a:pt x="1616162" y="283310"/>
                  <a:pt x="1616162" y="283310"/>
                </a:cubicBezTo>
                <a:cubicBezTo>
                  <a:pt x="1606393" y="283310"/>
                  <a:pt x="1596624" y="283310"/>
                  <a:pt x="1596624" y="283310"/>
                </a:cubicBezTo>
                <a:cubicBezTo>
                  <a:pt x="1586856" y="283310"/>
                  <a:pt x="1586856" y="283310"/>
                  <a:pt x="1577087" y="283310"/>
                </a:cubicBezTo>
                <a:cubicBezTo>
                  <a:pt x="1577087" y="283310"/>
                  <a:pt x="1577087" y="283310"/>
                  <a:pt x="1567319" y="283310"/>
                </a:cubicBezTo>
                <a:cubicBezTo>
                  <a:pt x="1567319" y="283310"/>
                  <a:pt x="1557550" y="273541"/>
                  <a:pt x="1547781" y="273541"/>
                </a:cubicBezTo>
                <a:cubicBezTo>
                  <a:pt x="1508707" y="273541"/>
                  <a:pt x="1508707" y="273541"/>
                  <a:pt x="1508707" y="263771"/>
                </a:cubicBezTo>
                <a:cubicBezTo>
                  <a:pt x="1498938" y="263771"/>
                  <a:pt x="1498938" y="263771"/>
                  <a:pt x="1508707" y="254002"/>
                </a:cubicBezTo>
                <a:cubicBezTo>
                  <a:pt x="1508707" y="254002"/>
                  <a:pt x="1508707" y="244233"/>
                  <a:pt x="1498938" y="244233"/>
                </a:cubicBezTo>
                <a:cubicBezTo>
                  <a:pt x="1498938" y="244233"/>
                  <a:pt x="1489170" y="234463"/>
                  <a:pt x="1489170" y="234463"/>
                </a:cubicBezTo>
                <a:cubicBezTo>
                  <a:pt x="1489170" y="234463"/>
                  <a:pt x="1489170" y="224694"/>
                  <a:pt x="1479401" y="224694"/>
                </a:cubicBezTo>
                <a:cubicBezTo>
                  <a:pt x="1498938" y="224694"/>
                  <a:pt x="1508707" y="224694"/>
                  <a:pt x="1538013" y="224694"/>
                </a:cubicBezTo>
                <a:cubicBezTo>
                  <a:pt x="1557550" y="224694"/>
                  <a:pt x="1577087" y="224694"/>
                  <a:pt x="1577087" y="224694"/>
                </a:cubicBezTo>
                <a:cubicBezTo>
                  <a:pt x="1577087" y="214925"/>
                  <a:pt x="1606393" y="214925"/>
                  <a:pt x="1616162" y="214925"/>
                </a:cubicBezTo>
                <a:cubicBezTo>
                  <a:pt x="1635699" y="224694"/>
                  <a:pt x="1655236" y="224694"/>
                  <a:pt x="1645467" y="214925"/>
                </a:cubicBezTo>
                <a:cubicBezTo>
                  <a:pt x="1645467" y="214925"/>
                  <a:pt x="1638141" y="214925"/>
                  <a:pt x="1628372" y="214925"/>
                </a:cubicBezTo>
                <a:lnTo>
                  <a:pt x="1616162" y="214925"/>
                </a:lnTo>
                <a:lnTo>
                  <a:pt x="1596624" y="214925"/>
                </a:lnTo>
                <a:cubicBezTo>
                  <a:pt x="1596624" y="214925"/>
                  <a:pt x="1586856" y="214925"/>
                  <a:pt x="1586856" y="205156"/>
                </a:cubicBezTo>
                <a:cubicBezTo>
                  <a:pt x="1586856" y="205156"/>
                  <a:pt x="1577087" y="205156"/>
                  <a:pt x="1567319" y="205156"/>
                </a:cubicBezTo>
                <a:cubicBezTo>
                  <a:pt x="1547781" y="205156"/>
                  <a:pt x="1547781" y="205156"/>
                  <a:pt x="1547781" y="205156"/>
                </a:cubicBezTo>
                <a:cubicBezTo>
                  <a:pt x="1547781" y="205156"/>
                  <a:pt x="1547781" y="195386"/>
                  <a:pt x="1547781" y="195386"/>
                </a:cubicBezTo>
                <a:cubicBezTo>
                  <a:pt x="1547781" y="195386"/>
                  <a:pt x="1538013" y="195386"/>
                  <a:pt x="1538013" y="195386"/>
                </a:cubicBezTo>
                <a:cubicBezTo>
                  <a:pt x="1528244" y="195386"/>
                  <a:pt x="1518475" y="185617"/>
                  <a:pt x="1508707" y="185617"/>
                </a:cubicBezTo>
                <a:cubicBezTo>
                  <a:pt x="1508707" y="185617"/>
                  <a:pt x="1508707" y="185617"/>
                  <a:pt x="1498938" y="185617"/>
                </a:cubicBezTo>
                <a:cubicBezTo>
                  <a:pt x="1498938" y="185617"/>
                  <a:pt x="1489170" y="185617"/>
                  <a:pt x="1469632" y="185617"/>
                </a:cubicBezTo>
                <a:cubicBezTo>
                  <a:pt x="1459864" y="185617"/>
                  <a:pt x="1430558" y="185617"/>
                  <a:pt x="1420789" y="185617"/>
                </a:cubicBezTo>
                <a:cubicBezTo>
                  <a:pt x="1411021" y="185617"/>
                  <a:pt x="1401252" y="185617"/>
                  <a:pt x="1401252" y="185617"/>
                </a:cubicBezTo>
                <a:cubicBezTo>
                  <a:pt x="1401252" y="185617"/>
                  <a:pt x="1362178" y="185617"/>
                  <a:pt x="1362178" y="175848"/>
                </a:cubicBezTo>
                <a:cubicBezTo>
                  <a:pt x="1362178" y="175848"/>
                  <a:pt x="1362178" y="175848"/>
                  <a:pt x="1352409" y="175848"/>
                </a:cubicBezTo>
                <a:cubicBezTo>
                  <a:pt x="1352409" y="185617"/>
                  <a:pt x="1323103" y="185617"/>
                  <a:pt x="1323103" y="175848"/>
                </a:cubicBezTo>
                <a:cubicBezTo>
                  <a:pt x="1323103" y="175848"/>
                  <a:pt x="1352409" y="175848"/>
                  <a:pt x="1362178" y="166078"/>
                </a:cubicBezTo>
                <a:cubicBezTo>
                  <a:pt x="1371946" y="166078"/>
                  <a:pt x="1371946" y="166078"/>
                  <a:pt x="1371946" y="166078"/>
                </a:cubicBezTo>
                <a:cubicBezTo>
                  <a:pt x="1371946" y="166078"/>
                  <a:pt x="1371946" y="166078"/>
                  <a:pt x="1381715" y="166078"/>
                </a:cubicBezTo>
                <a:cubicBezTo>
                  <a:pt x="1381715" y="166078"/>
                  <a:pt x="1391483" y="166078"/>
                  <a:pt x="1391483" y="166078"/>
                </a:cubicBezTo>
                <a:cubicBezTo>
                  <a:pt x="1401252" y="156309"/>
                  <a:pt x="1401252" y="166078"/>
                  <a:pt x="1401252" y="166078"/>
                </a:cubicBezTo>
                <a:cubicBezTo>
                  <a:pt x="1401252" y="166078"/>
                  <a:pt x="1411021" y="166078"/>
                  <a:pt x="1420789" y="166078"/>
                </a:cubicBezTo>
                <a:cubicBezTo>
                  <a:pt x="1420789" y="166078"/>
                  <a:pt x="1430558" y="166078"/>
                  <a:pt x="1440327" y="175848"/>
                </a:cubicBezTo>
                <a:cubicBezTo>
                  <a:pt x="1450095" y="175848"/>
                  <a:pt x="1450095" y="175848"/>
                  <a:pt x="1450095" y="175848"/>
                </a:cubicBezTo>
                <a:cubicBezTo>
                  <a:pt x="1459864" y="175848"/>
                  <a:pt x="1459864" y="175848"/>
                  <a:pt x="1459864" y="175848"/>
                </a:cubicBezTo>
                <a:cubicBezTo>
                  <a:pt x="1469632" y="175848"/>
                  <a:pt x="1479401" y="175848"/>
                  <a:pt x="1479401" y="166078"/>
                </a:cubicBezTo>
                <a:cubicBezTo>
                  <a:pt x="1479401" y="166078"/>
                  <a:pt x="1489170" y="166078"/>
                  <a:pt x="1508707" y="166078"/>
                </a:cubicBezTo>
                <a:cubicBezTo>
                  <a:pt x="1518475" y="166078"/>
                  <a:pt x="1528244" y="166078"/>
                  <a:pt x="1528244" y="166078"/>
                </a:cubicBezTo>
                <a:cubicBezTo>
                  <a:pt x="1528244" y="166078"/>
                  <a:pt x="1538013" y="166078"/>
                  <a:pt x="1538013" y="166078"/>
                </a:cubicBezTo>
                <a:cubicBezTo>
                  <a:pt x="1547781" y="166078"/>
                  <a:pt x="1547781" y="166078"/>
                  <a:pt x="1547781" y="166078"/>
                </a:cubicBezTo>
                <a:cubicBezTo>
                  <a:pt x="1547781" y="166078"/>
                  <a:pt x="1577087" y="156309"/>
                  <a:pt x="1577087" y="166078"/>
                </a:cubicBezTo>
                <a:cubicBezTo>
                  <a:pt x="1577087" y="166078"/>
                  <a:pt x="1586856" y="166078"/>
                  <a:pt x="1606393" y="166078"/>
                </a:cubicBezTo>
                <a:cubicBezTo>
                  <a:pt x="1635699" y="166078"/>
                  <a:pt x="1635699" y="166078"/>
                  <a:pt x="1665005" y="166078"/>
                </a:cubicBezTo>
                <a:cubicBezTo>
                  <a:pt x="1684542" y="175848"/>
                  <a:pt x="1704079" y="175848"/>
                  <a:pt x="1713848" y="175848"/>
                </a:cubicBezTo>
                <a:cubicBezTo>
                  <a:pt x="1723616" y="175848"/>
                  <a:pt x="1733385" y="175848"/>
                  <a:pt x="1743154" y="175848"/>
                </a:cubicBezTo>
                <a:cubicBezTo>
                  <a:pt x="1743154" y="175848"/>
                  <a:pt x="1752922" y="175848"/>
                  <a:pt x="1772459" y="175848"/>
                </a:cubicBezTo>
                <a:cubicBezTo>
                  <a:pt x="1791997" y="185617"/>
                  <a:pt x="1791997" y="175848"/>
                  <a:pt x="1791997" y="175848"/>
                </a:cubicBezTo>
                <a:cubicBezTo>
                  <a:pt x="1791997" y="175848"/>
                  <a:pt x="1782228" y="175848"/>
                  <a:pt x="1782228" y="175848"/>
                </a:cubicBezTo>
                <a:cubicBezTo>
                  <a:pt x="1782228" y="175848"/>
                  <a:pt x="1772459" y="175848"/>
                  <a:pt x="1772459" y="166078"/>
                </a:cubicBezTo>
                <a:cubicBezTo>
                  <a:pt x="1762691" y="166078"/>
                  <a:pt x="1752922" y="166078"/>
                  <a:pt x="1733385" y="166078"/>
                </a:cubicBezTo>
                <a:cubicBezTo>
                  <a:pt x="1733385" y="166078"/>
                  <a:pt x="1723616" y="166078"/>
                  <a:pt x="1704079" y="166078"/>
                </a:cubicBezTo>
                <a:cubicBezTo>
                  <a:pt x="1694310" y="156309"/>
                  <a:pt x="1674773" y="156309"/>
                  <a:pt x="1674773" y="156309"/>
                </a:cubicBezTo>
                <a:lnTo>
                  <a:pt x="1679658" y="156309"/>
                </a:lnTo>
                <a:cubicBezTo>
                  <a:pt x="1686984" y="156309"/>
                  <a:pt x="1694310" y="156309"/>
                  <a:pt x="1694310" y="156309"/>
                </a:cubicBezTo>
                <a:cubicBezTo>
                  <a:pt x="1694310" y="156309"/>
                  <a:pt x="1704079" y="156309"/>
                  <a:pt x="1704079" y="156309"/>
                </a:cubicBezTo>
                <a:cubicBezTo>
                  <a:pt x="1704079" y="156309"/>
                  <a:pt x="1713848" y="156309"/>
                  <a:pt x="1723616" y="156309"/>
                </a:cubicBezTo>
                <a:cubicBezTo>
                  <a:pt x="1723616" y="156309"/>
                  <a:pt x="1733385" y="156309"/>
                  <a:pt x="1733385" y="156309"/>
                </a:cubicBezTo>
                <a:cubicBezTo>
                  <a:pt x="1733385" y="156309"/>
                  <a:pt x="1733385" y="156309"/>
                  <a:pt x="1733385" y="146540"/>
                </a:cubicBezTo>
                <a:cubicBezTo>
                  <a:pt x="1723616" y="146540"/>
                  <a:pt x="1713848" y="146540"/>
                  <a:pt x="1713848" y="136770"/>
                </a:cubicBezTo>
                <a:lnTo>
                  <a:pt x="1723616" y="136770"/>
                </a:lnTo>
                <a:cubicBezTo>
                  <a:pt x="1730943" y="136770"/>
                  <a:pt x="1738269" y="136770"/>
                  <a:pt x="1743154" y="136770"/>
                </a:cubicBezTo>
                <a:cubicBezTo>
                  <a:pt x="1752922" y="136770"/>
                  <a:pt x="1752922" y="136770"/>
                  <a:pt x="1762691" y="146540"/>
                </a:cubicBezTo>
                <a:cubicBezTo>
                  <a:pt x="1762691" y="146540"/>
                  <a:pt x="1772459" y="146540"/>
                  <a:pt x="1772459" y="146540"/>
                </a:cubicBezTo>
                <a:cubicBezTo>
                  <a:pt x="1782228" y="146540"/>
                  <a:pt x="1791997" y="146540"/>
                  <a:pt x="1791997" y="146540"/>
                </a:cubicBezTo>
                <a:cubicBezTo>
                  <a:pt x="1791997" y="156309"/>
                  <a:pt x="1791997" y="156309"/>
                  <a:pt x="1801765" y="156309"/>
                </a:cubicBezTo>
                <a:cubicBezTo>
                  <a:pt x="1801765" y="156309"/>
                  <a:pt x="1801765" y="146540"/>
                  <a:pt x="1801765" y="146540"/>
                </a:cubicBezTo>
                <a:cubicBezTo>
                  <a:pt x="1811534" y="146540"/>
                  <a:pt x="1811534" y="146540"/>
                  <a:pt x="1811534" y="146540"/>
                </a:cubicBezTo>
                <a:cubicBezTo>
                  <a:pt x="1821302" y="156309"/>
                  <a:pt x="1821302" y="156309"/>
                  <a:pt x="1821302" y="156309"/>
                </a:cubicBezTo>
                <a:cubicBezTo>
                  <a:pt x="1831071" y="156309"/>
                  <a:pt x="1850608" y="166078"/>
                  <a:pt x="1850608" y="156309"/>
                </a:cubicBezTo>
                <a:cubicBezTo>
                  <a:pt x="1850608" y="156309"/>
                  <a:pt x="1850608" y="156309"/>
                  <a:pt x="1860377" y="156309"/>
                </a:cubicBezTo>
                <a:cubicBezTo>
                  <a:pt x="1860377" y="156309"/>
                  <a:pt x="1889683" y="156309"/>
                  <a:pt x="1889683" y="166078"/>
                </a:cubicBezTo>
                <a:cubicBezTo>
                  <a:pt x="1889683" y="166078"/>
                  <a:pt x="1909220" y="175848"/>
                  <a:pt x="1928757" y="175848"/>
                </a:cubicBezTo>
                <a:cubicBezTo>
                  <a:pt x="1938526" y="175848"/>
                  <a:pt x="1948294" y="175848"/>
                  <a:pt x="1948294" y="175848"/>
                </a:cubicBezTo>
                <a:cubicBezTo>
                  <a:pt x="1948294" y="175848"/>
                  <a:pt x="1948294" y="175848"/>
                  <a:pt x="1958063" y="175848"/>
                </a:cubicBezTo>
                <a:cubicBezTo>
                  <a:pt x="1967832" y="175848"/>
                  <a:pt x="1977600" y="185617"/>
                  <a:pt x="1987369" y="175848"/>
                </a:cubicBezTo>
                <a:cubicBezTo>
                  <a:pt x="1997137" y="175848"/>
                  <a:pt x="2006906" y="175848"/>
                  <a:pt x="2016675" y="175848"/>
                </a:cubicBezTo>
                <a:cubicBezTo>
                  <a:pt x="2016675" y="175848"/>
                  <a:pt x="2026443" y="185617"/>
                  <a:pt x="2026443" y="185617"/>
                </a:cubicBezTo>
                <a:cubicBezTo>
                  <a:pt x="2036212" y="185617"/>
                  <a:pt x="2045980" y="185617"/>
                  <a:pt x="2055749" y="195386"/>
                </a:cubicBezTo>
                <a:cubicBezTo>
                  <a:pt x="2065518" y="195386"/>
                  <a:pt x="2075286" y="195386"/>
                  <a:pt x="2075286" y="195386"/>
                </a:cubicBezTo>
                <a:cubicBezTo>
                  <a:pt x="2075286" y="195386"/>
                  <a:pt x="2085055" y="195386"/>
                  <a:pt x="2104592" y="195386"/>
                </a:cubicBezTo>
                <a:cubicBezTo>
                  <a:pt x="2133898" y="205156"/>
                  <a:pt x="2143667" y="205156"/>
                  <a:pt x="2143667" y="205156"/>
                </a:cubicBezTo>
                <a:cubicBezTo>
                  <a:pt x="2143667" y="205156"/>
                  <a:pt x="2163204" y="205156"/>
                  <a:pt x="2172972" y="205156"/>
                </a:cubicBezTo>
                <a:cubicBezTo>
                  <a:pt x="2172972" y="205156"/>
                  <a:pt x="2182741" y="214925"/>
                  <a:pt x="2182741" y="214925"/>
                </a:cubicBezTo>
                <a:cubicBezTo>
                  <a:pt x="2192510" y="214925"/>
                  <a:pt x="2192510" y="214925"/>
                  <a:pt x="2192510" y="214925"/>
                </a:cubicBezTo>
                <a:cubicBezTo>
                  <a:pt x="2202278" y="214925"/>
                  <a:pt x="2202278" y="205156"/>
                  <a:pt x="2202278" y="205156"/>
                </a:cubicBezTo>
                <a:cubicBezTo>
                  <a:pt x="2202278" y="205156"/>
                  <a:pt x="2202278" y="205156"/>
                  <a:pt x="2192510" y="195386"/>
                </a:cubicBezTo>
                <a:cubicBezTo>
                  <a:pt x="2202278" y="195386"/>
                  <a:pt x="2212047" y="195386"/>
                  <a:pt x="2221815" y="195386"/>
                </a:cubicBezTo>
                <a:cubicBezTo>
                  <a:pt x="2221815" y="195386"/>
                  <a:pt x="2231584" y="205156"/>
                  <a:pt x="2241353" y="205156"/>
                </a:cubicBezTo>
                <a:cubicBezTo>
                  <a:pt x="2241353" y="205156"/>
                  <a:pt x="2251121" y="205156"/>
                  <a:pt x="2260890" y="205156"/>
                </a:cubicBezTo>
                <a:cubicBezTo>
                  <a:pt x="2260890" y="205156"/>
                  <a:pt x="2260890" y="205156"/>
                  <a:pt x="2270659" y="214925"/>
                </a:cubicBezTo>
                <a:cubicBezTo>
                  <a:pt x="2280427" y="214925"/>
                  <a:pt x="2299964" y="214925"/>
                  <a:pt x="2309733" y="214925"/>
                </a:cubicBezTo>
                <a:cubicBezTo>
                  <a:pt x="2309733" y="214925"/>
                  <a:pt x="2319502" y="214925"/>
                  <a:pt x="2319502" y="214925"/>
                </a:cubicBezTo>
                <a:cubicBezTo>
                  <a:pt x="2319502" y="214925"/>
                  <a:pt x="2319502" y="214925"/>
                  <a:pt x="2329270" y="214925"/>
                </a:cubicBezTo>
                <a:cubicBezTo>
                  <a:pt x="2329270" y="214925"/>
                  <a:pt x="2348807" y="214925"/>
                  <a:pt x="2348807" y="214925"/>
                </a:cubicBezTo>
                <a:cubicBezTo>
                  <a:pt x="2353692" y="214925"/>
                  <a:pt x="2361018" y="214925"/>
                  <a:pt x="2367124" y="214925"/>
                </a:cubicBezTo>
                <a:lnTo>
                  <a:pt x="2368345" y="214925"/>
                </a:lnTo>
                <a:lnTo>
                  <a:pt x="2378113" y="214925"/>
                </a:lnTo>
                <a:cubicBezTo>
                  <a:pt x="2378113" y="214925"/>
                  <a:pt x="2387882" y="214925"/>
                  <a:pt x="2387882" y="214925"/>
                </a:cubicBezTo>
                <a:cubicBezTo>
                  <a:pt x="2387882" y="224694"/>
                  <a:pt x="2407419" y="224694"/>
                  <a:pt x="2407419" y="224694"/>
                </a:cubicBezTo>
                <a:cubicBezTo>
                  <a:pt x="2407419" y="214925"/>
                  <a:pt x="2407419" y="214925"/>
                  <a:pt x="2368345" y="205156"/>
                </a:cubicBezTo>
                <a:cubicBezTo>
                  <a:pt x="2358576" y="205156"/>
                  <a:pt x="2348807" y="205156"/>
                  <a:pt x="2329270" y="205156"/>
                </a:cubicBezTo>
                <a:cubicBezTo>
                  <a:pt x="2319502" y="195386"/>
                  <a:pt x="2309733" y="195386"/>
                  <a:pt x="2309733" y="195386"/>
                </a:cubicBezTo>
                <a:cubicBezTo>
                  <a:pt x="2309733" y="195386"/>
                  <a:pt x="2299964" y="195386"/>
                  <a:pt x="2290196" y="195386"/>
                </a:cubicBezTo>
                <a:cubicBezTo>
                  <a:pt x="2280427" y="195386"/>
                  <a:pt x="2270659" y="195386"/>
                  <a:pt x="2270659" y="195386"/>
                </a:cubicBezTo>
                <a:cubicBezTo>
                  <a:pt x="2270659" y="185617"/>
                  <a:pt x="2260890" y="185617"/>
                  <a:pt x="2251121" y="185617"/>
                </a:cubicBezTo>
                <a:cubicBezTo>
                  <a:pt x="2241353" y="185617"/>
                  <a:pt x="2241353" y="185617"/>
                  <a:pt x="2241353" y="185617"/>
                </a:cubicBezTo>
                <a:cubicBezTo>
                  <a:pt x="2241353" y="185617"/>
                  <a:pt x="2241353" y="185617"/>
                  <a:pt x="2231584" y="185617"/>
                </a:cubicBezTo>
                <a:cubicBezTo>
                  <a:pt x="2221815" y="185617"/>
                  <a:pt x="2212047" y="185617"/>
                  <a:pt x="2212047" y="175848"/>
                </a:cubicBezTo>
                <a:cubicBezTo>
                  <a:pt x="2202278" y="175848"/>
                  <a:pt x="2182741" y="175848"/>
                  <a:pt x="2172972" y="175848"/>
                </a:cubicBezTo>
                <a:cubicBezTo>
                  <a:pt x="2172972" y="175848"/>
                  <a:pt x="2163204" y="175848"/>
                  <a:pt x="2153435" y="166078"/>
                </a:cubicBezTo>
                <a:cubicBezTo>
                  <a:pt x="2153435" y="166078"/>
                  <a:pt x="2143667" y="166078"/>
                  <a:pt x="2143667" y="166078"/>
                </a:cubicBezTo>
                <a:cubicBezTo>
                  <a:pt x="2143667" y="166078"/>
                  <a:pt x="2133898" y="166078"/>
                  <a:pt x="2133898" y="166078"/>
                </a:cubicBezTo>
                <a:cubicBezTo>
                  <a:pt x="2133898" y="166078"/>
                  <a:pt x="2124129" y="166078"/>
                  <a:pt x="2094824" y="166078"/>
                </a:cubicBezTo>
                <a:cubicBezTo>
                  <a:pt x="2085055" y="166078"/>
                  <a:pt x="2075286" y="166078"/>
                  <a:pt x="2075286" y="156309"/>
                </a:cubicBezTo>
                <a:cubicBezTo>
                  <a:pt x="2065518" y="156309"/>
                  <a:pt x="2055749" y="156309"/>
                  <a:pt x="2045980" y="156309"/>
                </a:cubicBezTo>
                <a:cubicBezTo>
                  <a:pt x="2036212" y="156309"/>
                  <a:pt x="2006906" y="156309"/>
                  <a:pt x="1997137" y="146540"/>
                </a:cubicBezTo>
                <a:cubicBezTo>
                  <a:pt x="1997137" y="146540"/>
                  <a:pt x="1997137" y="146540"/>
                  <a:pt x="2016675" y="146540"/>
                </a:cubicBezTo>
                <a:cubicBezTo>
                  <a:pt x="2026443" y="156309"/>
                  <a:pt x="2036212" y="146540"/>
                  <a:pt x="2036212" y="146540"/>
                </a:cubicBezTo>
                <a:cubicBezTo>
                  <a:pt x="2036212" y="146540"/>
                  <a:pt x="2026443" y="146540"/>
                  <a:pt x="2026443" y="146540"/>
                </a:cubicBezTo>
                <a:cubicBezTo>
                  <a:pt x="2016675" y="146540"/>
                  <a:pt x="1987369" y="136770"/>
                  <a:pt x="1977600" y="136770"/>
                </a:cubicBezTo>
                <a:cubicBezTo>
                  <a:pt x="1977600" y="136770"/>
                  <a:pt x="2016675" y="136770"/>
                  <a:pt x="2026443" y="136770"/>
                </a:cubicBezTo>
                <a:cubicBezTo>
                  <a:pt x="2036212" y="146540"/>
                  <a:pt x="2036212" y="146540"/>
                  <a:pt x="2045980" y="146540"/>
                </a:cubicBezTo>
                <a:cubicBezTo>
                  <a:pt x="2045980" y="146540"/>
                  <a:pt x="2055749" y="146540"/>
                  <a:pt x="2065518" y="146540"/>
                </a:cubicBezTo>
                <a:cubicBezTo>
                  <a:pt x="2065518" y="146540"/>
                  <a:pt x="2075286" y="146540"/>
                  <a:pt x="2075286" y="136770"/>
                </a:cubicBezTo>
                <a:cubicBezTo>
                  <a:pt x="2075286" y="136770"/>
                  <a:pt x="2055749" y="136770"/>
                  <a:pt x="2036212" y="127001"/>
                </a:cubicBezTo>
                <a:cubicBezTo>
                  <a:pt x="2026443" y="127001"/>
                  <a:pt x="2006906" y="127001"/>
                  <a:pt x="1997137" y="127001"/>
                </a:cubicBezTo>
                <a:cubicBezTo>
                  <a:pt x="1997137" y="127001"/>
                  <a:pt x="1997137" y="117232"/>
                  <a:pt x="1987369" y="117232"/>
                </a:cubicBezTo>
                <a:lnTo>
                  <a:pt x="1997137" y="117232"/>
                </a:lnTo>
                <a:cubicBezTo>
                  <a:pt x="1997137" y="107462"/>
                  <a:pt x="1977600" y="107462"/>
                  <a:pt x="1977600" y="107462"/>
                </a:cubicBezTo>
                <a:cubicBezTo>
                  <a:pt x="1977600" y="107462"/>
                  <a:pt x="1967832" y="107462"/>
                  <a:pt x="1967832" y="107462"/>
                </a:cubicBezTo>
                <a:cubicBezTo>
                  <a:pt x="1958063" y="107462"/>
                  <a:pt x="1958063" y="107462"/>
                  <a:pt x="1948294" y="107462"/>
                </a:cubicBezTo>
                <a:cubicBezTo>
                  <a:pt x="1948294" y="107462"/>
                  <a:pt x="1948294" y="107462"/>
                  <a:pt x="1948294" y="97693"/>
                </a:cubicBezTo>
                <a:lnTo>
                  <a:pt x="1951958" y="97693"/>
                </a:lnTo>
                <a:cubicBezTo>
                  <a:pt x="1955621" y="97693"/>
                  <a:pt x="1958063" y="97693"/>
                  <a:pt x="1958063" y="97693"/>
                </a:cubicBezTo>
                <a:cubicBezTo>
                  <a:pt x="1958063" y="97693"/>
                  <a:pt x="1958063" y="97693"/>
                  <a:pt x="1967832" y="97693"/>
                </a:cubicBezTo>
                <a:cubicBezTo>
                  <a:pt x="1967832" y="97693"/>
                  <a:pt x="1967832" y="97693"/>
                  <a:pt x="1977600" y="97693"/>
                </a:cubicBezTo>
                <a:cubicBezTo>
                  <a:pt x="1977600" y="97693"/>
                  <a:pt x="1977600" y="97693"/>
                  <a:pt x="1987369" y="97693"/>
                </a:cubicBezTo>
                <a:cubicBezTo>
                  <a:pt x="1987369" y="107462"/>
                  <a:pt x="1997137" y="107462"/>
                  <a:pt x="1997137" y="97693"/>
                </a:cubicBezTo>
                <a:cubicBezTo>
                  <a:pt x="2006906" y="97693"/>
                  <a:pt x="1987369" y="87924"/>
                  <a:pt x="1977600" y="87924"/>
                </a:cubicBezTo>
                <a:cubicBezTo>
                  <a:pt x="1977600" y="87924"/>
                  <a:pt x="1967832" y="87924"/>
                  <a:pt x="1967832" y="87924"/>
                </a:cubicBezTo>
                <a:cubicBezTo>
                  <a:pt x="1958063" y="87924"/>
                  <a:pt x="1948294" y="87924"/>
                  <a:pt x="1938526" y="78155"/>
                </a:cubicBezTo>
                <a:cubicBezTo>
                  <a:pt x="1928757" y="78155"/>
                  <a:pt x="1918988" y="78155"/>
                  <a:pt x="1909220" y="78155"/>
                </a:cubicBezTo>
                <a:cubicBezTo>
                  <a:pt x="1899451" y="68385"/>
                  <a:pt x="1889683" y="68385"/>
                  <a:pt x="1889683" y="68385"/>
                </a:cubicBezTo>
                <a:cubicBezTo>
                  <a:pt x="1889683" y="68385"/>
                  <a:pt x="1889683" y="68385"/>
                  <a:pt x="1879914" y="68385"/>
                </a:cubicBezTo>
                <a:cubicBezTo>
                  <a:pt x="1879914" y="58616"/>
                  <a:pt x="1870145" y="58616"/>
                  <a:pt x="1870145" y="58616"/>
                </a:cubicBezTo>
                <a:cubicBezTo>
                  <a:pt x="1870145" y="58616"/>
                  <a:pt x="1879914" y="58616"/>
                  <a:pt x="1879914" y="58616"/>
                </a:cubicBezTo>
                <a:cubicBezTo>
                  <a:pt x="1889683" y="58616"/>
                  <a:pt x="1889683" y="58616"/>
                  <a:pt x="1889683" y="58616"/>
                </a:cubicBezTo>
                <a:cubicBezTo>
                  <a:pt x="1899451" y="58616"/>
                  <a:pt x="1899451" y="58616"/>
                  <a:pt x="1909220" y="68385"/>
                </a:cubicBezTo>
                <a:cubicBezTo>
                  <a:pt x="1909220" y="68385"/>
                  <a:pt x="1909220" y="68385"/>
                  <a:pt x="1918988" y="68385"/>
                </a:cubicBezTo>
                <a:cubicBezTo>
                  <a:pt x="1928757" y="68385"/>
                  <a:pt x="1928757" y="68385"/>
                  <a:pt x="1928757" y="68385"/>
                </a:cubicBezTo>
                <a:cubicBezTo>
                  <a:pt x="1928757" y="78155"/>
                  <a:pt x="1938526" y="68385"/>
                  <a:pt x="1938526" y="68385"/>
                </a:cubicBezTo>
                <a:cubicBezTo>
                  <a:pt x="1938526" y="68385"/>
                  <a:pt x="1938526" y="58616"/>
                  <a:pt x="1948294" y="68385"/>
                </a:cubicBezTo>
                <a:cubicBezTo>
                  <a:pt x="1948294" y="68385"/>
                  <a:pt x="1958063" y="68385"/>
                  <a:pt x="1958063" y="68385"/>
                </a:cubicBezTo>
                <a:cubicBezTo>
                  <a:pt x="1958063" y="68385"/>
                  <a:pt x="1958063" y="68385"/>
                  <a:pt x="1967832" y="68385"/>
                </a:cubicBezTo>
                <a:cubicBezTo>
                  <a:pt x="1967832" y="68385"/>
                  <a:pt x="1967832" y="68385"/>
                  <a:pt x="1977600" y="68385"/>
                </a:cubicBezTo>
                <a:cubicBezTo>
                  <a:pt x="1987369" y="68385"/>
                  <a:pt x="1987369" y="68385"/>
                  <a:pt x="1987369" y="68385"/>
                </a:cubicBezTo>
                <a:cubicBezTo>
                  <a:pt x="1987369" y="68385"/>
                  <a:pt x="1997137" y="68385"/>
                  <a:pt x="1997137" y="78155"/>
                </a:cubicBezTo>
                <a:cubicBezTo>
                  <a:pt x="1997137" y="78155"/>
                  <a:pt x="2006906" y="78155"/>
                  <a:pt x="2006906" y="78155"/>
                </a:cubicBezTo>
                <a:cubicBezTo>
                  <a:pt x="2016675" y="78155"/>
                  <a:pt x="2016675" y="78155"/>
                  <a:pt x="2026443" y="78155"/>
                </a:cubicBezTo>
                <a:cubicBezTo>
                  <a:pt x="2026443" y="78155"/>
                  <a:pt x="2036212" y="78155"/>
                  <a:pt x="2045980" y="78155"/>
                </a:cubicBezTo>
                <a:cubicBezTo>
                  <a:pt x="2055749" y="78155"/>
                  <a:pt x="2055749" y="78155"/>
                  <a:pt x="2065518" y="78155"/>
                </a:cubicBezTo>
                <a:cubicBezTo>
                  <a:pt x="2065518" y="78155"/>
                  <a:pt x="2075286" y="78155"/>
                  <a:pt x="2075286" y="87924"/>
                </a:cubicBezTo>
                <a:cubicBezTo>
                  <a:pt x="2085055" y="87924"/>
                  <a:pt x="2094824" y="87924"/>
                  <a:pt x="2104592" y="87924"/>
                </a:cubicBezTo>
                <a:cubicBezTo>
                  <a:pt x="2104592" y="87924"/>
                  <a:pt x="2114361" y="87924"/>
                  <a:pt x="2114361" y="87924"/>
                </a:cubicBezTo>
                <a:cubicBezTo>
                  <a:pt x="2114361" y="87924"/>
                  <a:pt x="2133898" y="97693"/>
                  <a:pt x="2153435" y="97693"/>
                </a:cubicBezTo>
                <a:cubicBezTo>
                  <a:pt x="2163204" y="97693"/>
                  <a:pt x="2163204" y="97693"/>
                  <a:pt x="2163204" y="97693"/>
                </a:cubicBezTo>
                <a:cubicBezTo>
                  <a:pt x="2163204" y="97693"/>
                  <a:pt x="2163204" y="97693"/>
                  <a:pt x="2172972" y="97693"/>
                </a:cubicBezTo>
                <a:cubicBezTo>
                  <a:pt x="2172972" y="97693"/>
                  <a:pt x="2172972" y="97693"/>
                  <a:pt x="2182741" y="97693"/>
                </a:cubicBezTo>
                <a:cubicBezTo>
                  <a:pt x="2192510" y="97693"/>
                  <a:pt x="2192510" y="97693"/>
                  <a:pt x="2192510" y="107462"/>
                </a:cubicBezTo>
                <a:cubicBezTo>
                  <a:pt x="2192510" y="117232"/>
                  <a:pt x="2192510" y="117232"/>
                  <a:pt x="2192510" y="117232"/>
                </a:cubicBezTo>
                <a:cubicBezTo>
                  <a:pt x="2192510" y="117232"/>
                  <a:pt x="2182741" y="117232"/>
                  <a:pt x="2182741" y="107462"/>
                </a:cubicBezTo>
                <a:cubicBezTo>
                  <a:pt x="2182741" y="107462"/>
                  <a:pt x="2172972" y="107462"/>
                  <a:pt x="2172972" y="107462"/>
                </a:cubicBezTo>
                <a:cubicBezTo>
                  <a:pt x="2172972" y="107462"/>
                  <a:pt x="2163204" y="107462"/>
                  <a:pt x="2153435" y="107462"/>
                </a:cubicBezTo>
                <a:cubicBezTo>
                  <a:pt x="2143667" y="107462"/>
                  <a:pt x="2133898" y="97693"/>
                  <a:pt x="2124129" y="97693"/>
                </a:cubicBezTo>
                <a:cubicBezTo>
                  <a:pt x="2124129" y="97693"/>
                  <a:pt x="2114361" y="97693"/>
                  <a:pt x="2114361" y="97693"/>
                </a:cubicBezTo>
                <a:cubicBezTo>
                  <a:pt x="2114361" y="107462"/>
                  <a:pt x="2114361" y="107462"/>
                  <a:pt x="2114361" y="107462"/>
                </a:cubicBezTo>
                <a:cubicBezTo>
                  <a:pt x="2104592" y="97693"/>
                  <a:pt x="2104592" y="97693"/>
                  <a:pt x="2094824" y="97693"/>
                </a:cubicBezTo>
                <a:cubicBezTo>
                  <a:pt x="2094824" y="97693"/>
                  <a:pt x="2085055" y="97693"/>
                  <a:pt x="2085055" y="97693"/>
                </a:cubicBezTo>
                <a:cubicBezTo>
                  <a:pt x="2085055" y="97693"/>
                  <a:pt x="2075286" y="97693"/>
                  <a:pt x="2075286" y="97693"/>
                </a:cubicBezTo>
                <a:cubicBezTo>
                  <a:pt x="2075286" y="97693"/>
                  <a:pt x="2065518" y="97693"/>
                  <a:pt x="2055749" y="87924"/>
                </a:cubicBezTo>
                <a:cubicBezTo>
                  <a:pt x="2045980" y="87924"/>
                  <a:pt x="2045980" y="87924"/>
                  <a:pt x="2036212" y="87924"/>
                </a:cubicBezTo>
                <a:cubicBezTo>
                  <a:pt x="2036212" y="87924"/>
                  <a:pt x="2045980" y="97693"/>
                  <a:pt x="2055749" y="97693"/>
                </a:cubicBezTo>
                <a:cubicBezTo>
                  <a:pt x="2065518" y="97693"/>
                  <a:pt x="2075286" y="97693"/>
                  <a:pt x="2075286" y="107462"/>
                </a:cubicBezTo>
                <a:cubicBezTo>
                  <a:pt x="2075286" y="107462"/>
                  <a:pt x="2075286" y="107462"/>
                  <a:pt x="2085055" y="107462"/>
                </a:cubicBezTo>
                <a:cubicBezTo>
                  <a:pt x="2085055" y="107462"/>
                  <a:pt x="2085055" y="107462"/>
                  <a:pt x="2094824" y="107462"/>
                </a:cubicBezTo>
                <a:cubicBezTo>
                  <a:pt x="2094824" y="107462"/>
                  <a:pt x="2104592" y="107462"/>
                  <a:pt x="2114361" y="107462"/>
                </a:cubicBezTo>
                <a:cubicBezTo>
                  <a:pt x="2133898" y="117232"/>
                  <a:pt x="2153435" y="127001"/>
                  <a:pt x="2163204" y="127001"/>
                </a:cubicBezTo>
                <a:cubicBezTo>
                  <a:pt x="2172972" y="127001"/>
                  <a:pt x="2182741" y="127001"/>
                  <a:pt x="2182741" y="127001"/>
                </a:cubicBezTo>
                <a:cubicBezTo>
                  <a:pt x="2192510" y="127001"/>
                  <a:pt x="2192510" y="127001"/>
                  <a:pt x="2192510" y="127001"/>
                </a:cubicBezTo>
                <a:cubicBezTo>
                  <a:pt x="2192510" y="136770"/>
                  <a:pt x="2202278" y="136770"/>
                  <a:pt x="2202278" y="136770"/>
                </a:cubicBezTo>
                <a:cubicBezTo>
                  <a:pt x="2212047" y="136770"/>
                  <a:pt x="2231584" y="136770"/>
                  <a:pt x="2251121" y="146540"/>
                </a:cubicBezTo>
                <a:cubicBezTo>
                  <a:pt x="2260890" y="146540"/>
                  <a:pt x="2270659" y="146540"/>
                  <a:pt x="2280427" y="146540"/>
                </a:cubicBezTo>
                <a:cubicBezTo>
                  <a:pt x="2280427" y="146540"/>
                  <a:pt x="2280427" y="146540"/>
                  <a:pt x="2290196" y="146540"/>
                </a:cubicBezTo>
                <a:cubicBezTo>
                  <a:pt x="2290196" y="146540"/>
                  <a:pt x="2299964" y="156309"/>
                  <a:pt x="2309733" y="156309"/>
                </a:cubicBezTo>
                <a:cubicBezTo>
                  <a:pt x="2309733" y="156309"/>
                  <a:pt x="2319502" y="156309"/>
                  <a:pt x="2329270" y="156309"/>
                </a:cubicBezTo>
                <a:cubicBezTo>
                  <a:pt x="2329270" y="156309"/>
                  <a:pt x="2329270" y="156309"/>
                  <a:pt x="2339039" y="156309"/>
                </a:cubicBezTo>
                <a:cubicBezTo>
                  <a:pt x="2339039" y="156309"/>
                  <a:pt x="2348807" y="166078"/>
                  <a:pt x="2348807" y="166078"/>
                </a:cubicBezTo>
                <a:cubicBezTo>
                  <a:pt x="2358576" y="166078"/>
                  <a:pt x="2368345" y="166078"/>
                  <a:pt x="2378113" y="175848"/>
                </a:cubicBezTo>
                <a:cubicBezTo>
                  <a:pt x="2387882" y="175848"/>
                  <a:pt x="2387882" y="175848"/>
                  <a:pt x="2397650" y="175848"/>
                </a:cubicBezTo>
                <a:cubicBezTo>
                  <a:pt x="2407419" y="175848"/>
                  <a:pt x="2407419" y="175848"/>
                  <a:pt x="2426956" y="185617"/>
                </a:cubicBezTo>
                <a:cubicBezTo>
                  <a:pt x="2436725" y="185617"/>
                  <a:pt x="2436725" y="185617"/>
                  <a:pt x="2446494" y="185617"/>
                </a:cubicBezTo>
                <a:cubicBezTo>
                  <a:pt x="2446494" y="185617"/>
                  <a:pt x="2456262" y="185617"/>
                  <a:pt x="2456262" y="185617"/>
                </a:cubicBezTo>
                <a:cubicBezTo>
                  <a:pt x="2466031" y="185617"/>
                  <a:pt x="2475799" y="185617"/>
                  <a:pt x="2475799" y="185617"/>
                </a:cubicBezTo>
                <a:cubicBezTo>
                  <a:pt x="2475799" y="175848"/>
                  <a:pt x="2466031" y="175848"/>
                  <a:pt x="2456262" y="175848"/>
                </a:cubicBezTo>
                <a:cubicBezTo>
                  <a:pt x="2446494" y="166078"/>
                  <a:pt x="2436725" y="166078"/>
                  <a:pt x="2436725" y="166078"/>
                </a:cubicBezTo>
                <a:cubicBezTo>
                  <a:pt x="2417188" y="166078"/>
                  <a:pt x="2378113" y="156309"/>
                  <a:pt x="2368345" y="146540"/>
                </a:cubicBezTo>
                <a:cubicBezTo>
                  <a:pt x="2339039" y="146540"/>
                  <a:pt x="2319502" y="136770"/>
                  <a:pt x="2329270" y="136770"/>
                </a:cubicBezTo>
                <a:cubicBezTo>
                  <a:pt x="2329270" y="136770"/>
                  <a:pt x="2329270" y="136770"/>
                  <a:pt x="2339039" y="136770"/>
                </a:cubicBezTo>
                <a:lnTo>
                  <a:pt x="2348807" y="136770"/>
                </a:lnTo>
                <a:cubicBezTo>
                  <a:pt x="2348807" y="136770"/>
                  <a:pt x="2339039" y="136770"/>
                  <a:pt x="2339039" y="127001"/>
                </a:cubicBezTo>
                <a:cubicBezTo>
                  <a:pt x="2339039" y="127001"/>
                  <a:pt x="2319502" y="117232"/>
                  <a:pt x="2309733" y="117232"/>
                </a:cubicBezTo>
                <a:cubicBezTo>
                  <a:pt x="2309733" y="107462"/>
                  <a:pt x="2319502" y="117232"/>
                  <a:pt x="2339039" y="117232"/>
                </a:cubicBezTo>
                <a:cubicBezTo>
                  <a:pt x="2348807" y="117232"/>
                  <a:pt x="2358576" y="117232"/>
                  <a:pt x="2358576" y="127001"/>
                </a:cubicBezTo>
                <a:cubicBezTo>
                  <a:pt x="2368345" y="127001"/>
                  <a:pt x="2378113" y="127001"/>
                  <a:pt x="2378113" y="127001"/>
                </a:cubicBezTo>
                <a:cubicBezTo>
                  <a:pt x="2387882" y="127001"/>
                  <a:pt x="2397650" y="127001"/>
                  <a:pt x="2397650" y="127001"/>
                </a:cubicBezTo>
                <a:cubicBezTo>
                  <a:pt x="2397650" y="136770"/>
                  <a:pt x="2407419" y="136770"/>
                  <a:pt x="2417188" y="136770"/>
                </a:cubicBezTo>
                <a:cubicBezTo>
                  <a:pt x="2426956" y="136770"/>
                  <a:pt x="2436725" y="146540"/>
                  <a:pt x="2436725" y="146540"/>
                </a:cubicBezTo>
                <a:cubicBezTo>
                  <a:pt x="2446494" y="146540"/>
                  <a:pt x="2446494" y="146540"/>
                  <a:pt x="2456262" y="146540"/>
                </a:cubicBezTo>
                <a:cubicBezTo>
                  <a:pt x="2456262" y="146540"/>
                  <a:pt x="2466031" y="146540"/>
                  <a:pt x="2466031" y="146540"/>
                </a:cubicBezTo>
                <a:cubicBezTo>
                  <a:pt x="2475799" y="156309"/>
                  <a:pt x="2485568" y="156309"/>
                  <a:pt x="2485568" y="156309"/>
                </a:cubicBezTo>
                <a:cubicBezTo>
                  <a:pt x="2495337" y="156309"/>
                  <a:pt x="2495337" y="156309"/>
                  <a:pt x="2495337" y="146540"/>
                </a:cubicBezTo>
                <a:cubicBezTo>
                  <a:pt x="2495337" y="146540"/>
                  <a:pt x="2495337" y="146540"/>
                  <a:pt x="2475799" y="136770"/>
                </a:cubicBezTo>
                <a:cubicBezTo>
                  <a:pt x="2426956" y="127001"/>
                  <a:pt x="2417188" y="127001"/>
                  <a:pt x="2397650" y="127001"/>
                </a:cubicBezTo>
                <a:cubicBezTo>
                  <a:pt x="2378113" y="117232"/>
                  <a:pt x="2368345" y="117232"/>
                  <a:pt x="2368345" y="117232"/>
                </a:cubicBezTo>
                <a:cubicBezTo>
                  <a:pt x="2368345" y="117232"/>
                  <a:pt x="2358576" y="117232"/>
                  <a:pt x="2358576" y="117232"/>
                </a:cubicBezTo>
                <a:cubicBezTo>
                  <a:pt x="2358576" y="117232"/>
                  <a:pt x="2348807" y="117232"/>
                  <a:pt x="2339039" y="107462"/>
                </a:cubicBezTo>
                <a:cubicBezTo>
                  <a:pt x="2329270" y="107462"/>
                  <a:pt x="2309733" y="107462"/>
                  <a:pt x="2309733" y="107462"/>
                </a:cubicBezTo>
                <a:cubicBezTo>
                  <a:pt x="2309733" y="107462"/>
                  <a:pt x="2299964" y="107462"/>
                  <a:pt x="2290196" y="107462"/>
                </a:cubicBezTo>
                <a:cubicBezTo>
                  <a:pt x="2280427" y="107462"/>
                  <a:pt x="2270659" y="107462"/>
                  <a:pt x="2270659" y="107462"/>
                </a:cubicBezTo>
                <a:cubicBezTo>
                  <a:pt x="2270659" y="107462"/>
                  <a:pt x="2260890" y="97693"/>
                  <a:pt x="2260890" y="97693"/>
                </a:cubicBezTo>
                <a:cubicBezTo>
                  <a:pt x="2260890" y="97693"/>
                  <a:pt x="2251121" y="97693"/>
                  <a:pt x="2251121" y="97693"/>
                </a:cubicBezTo>
                <a:cubicBezTo>
                  <a:pt x="2241353" y="97693"/>
                  <a:pt x="2231584" y="97693"/>
                  <a:pt x="2221815" y="97693"/>
                </a:cubicBezTo>
                <a:cubicBezTo>
                  <a:pt x="2212047" y="87924"/>
                  <a:pt x="2172972" y="78155"/>
                  <a:pt x="2143667" y="78155"/>
                </a:cubicBezTo>
                <a:cubicBezTo>
                  <a:pt x="2133898" y="78155"/>
                  <a:pt x="2124129" y="78155"/>
                  <a:pt x="2124129" y="68385"/>
                </a:cubicBezTo>
                <a:cubicBezTo>
                  <a:pt x="2114361" y="68385"/>
                  <a:pt x="2104592" y="68385"/>
                  <a:pt x="2104592" y="68385"/>
                </a:cubicBezTo>
                <a:cubicBezTo>
                  <a:pt x="2104592" y="68385"/>
                  <a:pt x="2094824" y="68385"/>
                  <a:pt x="2094824" y="68385"/>
                </a:cubicBezTo>
                <a:cubicBezTo>
                  <a:pt x="2094824" y="58616"/>
                  <a:pt x="2085055" y="58616"/>
                  <a:pt x="2085055" y="68385"/>
                </a:cubicBezTo>
                <a:cubicBezTo>
                  <a:pt x="2085055" y="68385"/>
                  <a:pt x="2085055" y="68385"/>
                  <a:pt x="2075286" y="58616"/>
                </a:cubicBezTo>
                <a:cubicBezTo>
                  <a:pt x="2065518" y="58616"/>
                  <a:pt x="2055749" y="58616"/>
                  <a:pt x="2045980" y="58616"/>
                </a:cubicBezTo>
                <a:cubicBezTo>
                  <a:pt x="2045980" y="58616"/>
                  <a:pt x="2026443" y="48846"/>
                  <a:pt x="2026443" y="48846"/>
                </a:cubicBezTo>
                <a:cubicBezTo>
                  <a:pt x="2006906" y="39077"/>
                  <a:pt x="1987369" y="39077"/>
                  <a:pt x="1977600" y="39077"/>
                </a:cubicBezTo>
                <a:cubicBezTo>
                  <a:pt x="1967832" y="39077"/>
                  <a:pt x="1958063" y="29308"/>
                  <a:pt x="1958063" y="29308"/>
                </a:cubicBezTo>
                <a:cubicBezTo>
                  <a:pt x="1948294" y="29308"/>
                  <a:pt x="1938526" y="29308"/>
                  <a:pt x="1938526" y="19539"/>
                </a:cubicBezTo>
                <a:cubicBezTo>
                  <a:pt x="1928757" y="19539"/>
                  <a:pt x="1918988" y="19539"/>
                  <a:pt x="1909220" y="19539"/>
                </a:cubicBezTo>
                <a:cubicBezTo>
                  <a:pt x="1899451" y="19539"/>
                  <a:pt x="1889683" y="19539"/>
                  <a:pt x="1889683" y="19539"/>
                </a:cubicBezTo>
                <a:cubicBezTo>
                  <a:pt x="1889683" y="9769"/>
                  <a:pt x="1879914" y="9769"/>
                  <a:pt x="1870145" y="9769"/>
                </a:cubicBezTo>
                <a:cubicBezTo>
                  <a:pt x="1870145" y="9769"/>
                  <a:pt x="1860377" y="9769"/>
                  <a:pt x="1860377" y="9769"/>
                </a:cubicBezTo>
                <a:cubicBezTo>
                  <a:pt x="1865261" y="4885"/>
                  <a:pt x="1870145" y="4885"/>
                  <a:pt x="1876251" y="6106"/>
                </a:cubicBezTo>
                <a:close/>
                <a:moveTo>
                  <a:pt x="1850608" y="0"/>
                </a:moveTo>
                <a:cubicBezTo>
                  <a:pt x="1850608" y="9769"/>
                  <a:pt x="1850608" y="9769"/>
                  <a:pt x="1860377" y="9769"/>
                </a:cubicBezTo>
                <a:cubicBezTo>
                  <a:pt x="1860377" y="9769"/>
                  <a:pt x="1850608" y="9769"/>
                  <a:pt x="1850608" y="9769"/>
                </a:cubicBezTo>
                <a:cubicBezTo>
                  <a:pt x="1840840" y="9769"/>
                  <a:pt x="1840840" y="9769"/>
                  <a:pt x="1840840" y="9769"/>
                </a:cubicBezTo>
                <a:cubicBezTo>
                  <a:pt x="1840840" y="9769"/>
                  <a:pt x="1840840" y="0"/>
                  <a:pt x="1850608" y="0"/>
                </a:cubicBezTo>
                <a:close/>
              </a:path>
            </a:pathLst>
          </a:custGeom>
          <a:solidFill>
            <a:schemeClr val="bg1">
              <a:lumMod val="95000"/>
            </a:schemeClr>
          </a:solidFill>
        </p:spPr>
        <p:txBody>
          <a:bodyPr wrap="square" anchor="ctr">
            <a:noAutofit/>
          </a:bodyPr>
          <a:lstStyle>
            <a:lvl1pPr marL="0" indent="0" algn="ctr">
              <a:buNone/>
              <a:defRPr>
                <a:latin typeface="+mj-lt"/>
              </a:defRPr>
            </a:lvl1pPr>
          </a:lstStyle>
          <a:p>
            <a:r>
              <a:rPr lang="en-IE"/>
              <a:t>Insert your </a:t>
            </a:r>
            <a:br>
              <a:rPr lang="en-IE"/>
            </a:br>
            <a:r>
              <a:rPr lang="en-IE"/>
              <a:t>picture here</a:t>
            </a:r>
            <a:endParaRPr lang="en-US"/>
          </a:p>
        </p:txBody>
      </p:sp>
    </p:spTree>
    <p:extLst>
      <p:ext uri="{BB962C8B-B14F-4D97-AF65-F5344CB8AC3E}">
        <p14:creationId xmlns:p14="http://schemas.microsoft.com/office/powerpoint/2010/main" val="16741958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15" name="Title 1"/>
          <p:cNvSpPr>
            <a:spLocks noGrp="1"/>
          </p:cNvSpPr>
          <p:nvPr>
            <p:ph type="title"/>
          </p:nvPr>
        </p:nvSpPr>
        <p:spPr>
          <a:xfrm>
            <a:off x="268224" y="296865"/>
            <a:ext cx="11253216" cy="482549"/>
          </a:xfrm>
          <a:prstGeom prst="rect">
            <a:avLst/>
          </a:prstGeo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89351"/>
            <a:ext cx="11252997"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8"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grpSp>
        <p:nvGrpSpPr>
          <p:cNvPr id="9" name="Group 8"/>
          <p:cNvGrpSpPr/>
          <p:nvPr userDrawn="1"/>
        </p:nvGrpSpPr>
        <p:grpSpPr>
          <a:xfrm>
            <a:off x="11548481" y="73568"/>
            <a:ext cx="409580" cy="338886"/>
            <a:chOff x="10987081" y="138792"/>
            <a:chExt cx="409580" cy="338886"/>
          </a:xfrm>
        </p:grpSpPr>
        <p:grpSp>
          <p:nvGrpSpPr>
            <p:cNvPr id="10" name="Group 26"/>
            <p:cNvGrpSpPr/>
            <p:nvPr userDrawn="1"/>
          </p:nvGrpSpPr>
          <p:grpSpPr>
            <a:xfrm>
              <a:off x="11011908" y="146161"/>
              <a:ext cx="384753" cy="331517"/>
              <a:chOff x="9021034" y="119041"/>
              <a:chExt cx="630093" cy="553987"/>
            </a:xfrm>
          </p:grpSpPr>
          <p:sp>
            <p:nvSpPr>
              <p:cNvPr id="12" name="TextBox 29"/>
              <p:cNvSpPr txBox="1"/>
              <p:nvPr userDrawn="1"/>
            </p:nvSpPr>
            <p:spPr>
              <a:xfrm>
                <a:off x="9021034" y="514076"/>
                <a:ext cx="630093" cy="158952"/>
              </a:xfrm>
              <a:prstGeom prst="rect">
                <a:avLst/>
              </a:prstGeom>
              <a:noFill/>
            </p:spPr>
            <p:txBody>
              <a:bodyPr wrap="square" lIns="0" tIns="18000" rIns="0" bIns="0" rtlCol="0">
                <a:spAutoFit/>
              </a:bodyPr>
              <a:lstStyle/>
              <a:p>
                <a:pPr algn="ctr"/>
                <a:r>
                  <a:rPr lang="en-GB" sz="500" b="1">
                    <a:solidFill>
                      <a:srgbClr val="E5A912"/>
                    </a:solidFill>
                  </a:rPr>
                  <a:t>RESTRICTED</a:t>
                </a:r>
              </a:p>
            </p:txBody>
          </p:sp>
          <p:grpSp>
            <p:nvGrpSpPr>
              <p:cNvPr id="13" name="Group 30"/>
              <p:cNvGrpSpPr/>
              <p:nvPr userDrawn="1"/>
            </p:nvGrpSpPr>
            <p:grpSpPr>
              <a:xfrm>
                <a:off x="9094418" y="119041"/>
                <a:ext cx="477460" cy="431416"/>
                <a:chOff x="8532895" y="91935"/>
                <a:chExt cx="504900" cy="444531"/>
              </a:xfrm>
            </p:grpSpPr>
            <p:sp>
              <p:nvSpPr>
                <p:cNvPr id="14" name="Freeform 22"/>
                <p:cNvSpPr>
                  <a:spLocks/>
                </p:cNvSpPr>
                <p:nvPr userDrawn="1"/>
              </p:nvSpPr>
              <p:spPr bwMode="auto">
                <a:xfrm>
                  <a:off x="8746928" y="157791"/>
                  <a:ext cx="87809" cy="107018"/>
                </a:xfrm>
                <a:custGeom>
                  <a:avLst/>
                  <a:gdLst>
                    <a:gd name="T0" fmla="*/ 44 w 64"/>
                    <a:gd name="T1" fmla="*/ 56 h 78"/>
                    <a:gd name="T2" fmla="*/ 44 w 64"/>
                    <a:gd name="T3" fmla="*/ 56 h 78"/>
                    <a:gd name="T4" fmla="*/ 46 w 64"/>
                    <a:gd name="T5" fmla="*/ 46 h 78"/>
                    <a:gd name="T6" fmla="*/ 50 w 64"/>
                    <a:gd name="T7" fmla="*/ 36 h 78"/>
                    <a:gd name="T8" fmla="*/ 56 w 64"/>
                    <a:gd name="T9" fmla="*/ 26 h 78"/>
                    <a:gd name="T10" fmla="*/ 64 w 64"/>
                    <a:gd name="T11" fmla="*/ 20 h 78"/>
                    <a:gd name="T12" fmla="*/ 64 w 64"/>
                    <a:gd name="T13" fmla="*/ 20 h 78"/>
                    <a:gd name="T14" fmla="*/ 58 w 64"/>
                    <a:gd name="T15" fmla="*/ 12 h 78"/>
                    <a:gd name="T16" fmla="*/ 50 w 64"/>
                    <a:gd name="T17" fmla="*/ 6 h 78"/>
                    <a:gd name="T18" fmla="*/ 42 w 64"/>
                    <a:gd name="T19" fmla="*/ 2 h 78"/>
                    <a:gd name="T20" fmla="*/ 30 w 64"/>
                    <a:gd name="T21" fmla="*/ 0 h 78"/>
                    <a:gd name="T22" fmla="*/ 30 w 64"/>
                    <a:gd name="T23" fmla="*/ 0 h 78"/>
                    <a:gd name="T24" fmla="*/ 34 w 64"/>
                    <a:gd name="T25" fmla="*/ 8 h 78"/>
                    <a:gd name="T26" fmla="*/ 34 w 64"/>
                    <a:gd name="T27" fmla="*/ 18 h 78"/>
                    <a:gd name="T28" fmla="*/ 34 w 64"/>
                    <a:gd name="T29" fmla="*/ 18 h 78"/>
                    <a:gd name="T30" fmla="*/ 34 w 64"/>
                    <a:gd name="T31" fmla="*/ 26 h 78"/>
                    <a:gd name="T32" fmla="*/ 32 w 64"/>
                    <a:gd name="T33" fmla="*/ 32 h 78"/>
                    <a:gd name="T34" fmla="*/ 28 w 64"/>
                    <a:gd name="T35" fmla="*/ 40 h 78"/>
                    <a:gd name="T36" fmla="*/ 24 w 64"/>
                    <a:gd name="T37" fmla="*/ 46 h 78"/>
                    <a:gd name="T38" fmla="*/ 14 w 64"/>
                    <a:gd name="T39" fmla="*/ 56 h 78"/>
                    <a:gd name="T40" fmla="*/ 8 w 64"/>
                    <a:gd name="T41" fmla="*/ 60 h 78"/>
                    <a:gd name="T42" fmla="*/ 0 w 64"/>
                    <a:gd name="T43" fmla="*/ 62 h 78"/>
                    <a:gd name="T44" fmla="*/ 0 w 64"/>
                    <a:gd name="T45" fmla="*/ 62 h 78"/>
                    <a:gd name="T46" fmla="*/ 6 w 64"/>
                    <a:gd name="T47" fmla="*/ 68 h 78"/>
                    <a:gd name="T48" fmla="*/ 14 w 64"/>
                    <a:gd name="T49" fmla="*/ 74 h 78"/>
                    <a:gd name="T50" fmla="*/ 22 w 64"/>
                    <a:gd name="T51" fmla="*/ 76 h 78"/>
                    <a:gd name="T52" fmla="*/ 30 w 64"/>
                    <a:gd name="T53" fmla="*/ 78 h 78"/>
                    <a:gd name="T54" fmla="*/ 30 w 64"/>
                    <a:gd name="T55" fmla="*/ 78 h 78"/>
                    <a:gd name="T56" fmla="*/ 40 w 64"/>
                    <a:gd name="T57" fmla="*/ 76 h 78"/>
                    <a:gd name="T58" fmla="*/ 46 w 64"/>
                    <a:gd name="T59" fmla="*/ 72 h 78"/>
                    <a:gd name="T60" fmla="*/ 46 w 64"/>
                    <a:gd name="T61" fmla="*/ 72 h 78"/>
                    <a:gd name="T62" fmla="*/ 44 w 64"/>
                    <a:gd name="T63" fmla="*/ 56 h 78"/>
                    <a:gd name="T64" fmla="*/ 44 w 64"/>
                    <a:gd name="T6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78">
                      <a:moveTo>
                        <a:pt x="44" y="56"/>
                      </a:moveTo>
                      <a:lnTo>
                        <a:pt x="44" y="56"/>
                      </a:lnTo>
                      <a:lnTo>
                        <a:pt x="46" y="46"/>
                      </a:lnTo>
                      <a:lnTo>
                        <a:pt x="50" y="36"/>
                      </a:lnTo>
                      <a:lnTo>
                        <a:pt x="56" y="26"/>
                      </a:lnTo>
                      <a:lnTo>
                        <a:pt x="64" y="20"/>
                      </a:lnTo>
                      <a:lnTo>
                        <a:pt x="64" y="20"/>
                      </a:lnTo>
                      <a:lnTo>
                        <a:pt x="58" y="12"/>
                      </a:lnTo>
                      <a:lnTo>
                        <a:pt x="50" y="6"/>
                      </a:lnTo>
                      <a:lnTo>
                        <a:pt x="42" y="2"/>
                      </a:lnTo>
                      <a:lnTo>
                        <a:pt x="30" y="0"/>
                      </a:lnTo>
                      <a:lnTo>
                        <a:pt x="30" y="0"/>
                      </a:lnTo>
                      <a:lnTo>
                        <a:pt x="34" y="8"/>
                      </a:lnTo>
                      <a:lnTo>
                        <a:pt x="34" y="18"/>
                      </a:lnTo>
                      <a:lnTo>
                        <a:pt x="34" y="18"/>
                      </a:lnTo>
                      <a:lnTo>
                        <a:pt x="34" y="26"/>
                      </a:lnTo>
                      <a:lnTo>
                        <a:pt x="32" y="32"/>
                      </a:lnTo>
                      <a:lnTo>
                        <a:pt x="28" y="40"/>
                      </a:lnTo>
                      <a:lnTo>
                        <a:pt x="24" y="46"/>
                      </a:lnTo>
                      <a:lnTo>
                        <a:pt x="14" y="56"/>
                      </a:lnTo>
                      <a:lnTo>
                        <a:pt x="8" y="60"/>
                      </a:lnTo>
                      <a:lnTo>
                        <a:pt x="0" y="62"/>
                      </a:lnTo>
                      <a:lnTo>
                        <a:pt x="0" y="62"/>
                      </a:lnTo>
                      <a:lnTo>
                        <a:pt x="6" y="68"/>
                      </a:lnTo>
                      <a:lnTo>
                        <a:pt x="14" y="74"/>
                      </a:lnTo>
                      <a:lnTo>
                        <a:pt x="22" y="76"/>
                      </a:lnTo>
                      <a:lnTo>
                        <a:pt x="30" y="78"/>
                      </a:lnTo>
                      <a:lnTo>
                        <a:pt x="30" y="78"/>
                      </a:lnTo>
                      <a:lnTo>
                        <a:pt x="40" y="76"/>
                      </a:lnTo>
                      <a:lnTo>
                        <a:pt x="46" y="72"/>
                      </a:lnTo>
                      <a:lnTo>
                        <a:pt x="46" y="72"/>
                      </a:lnTo>
                      <a:lnTo>
                        <a:pt x="44" y="56"/>
                      </a:lnTo>
                      <a:lnTo>
                        <a:pt x="44" y="56"/>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7" name="Freeform 23"/>
                <p:cNvSpPr>
                  <a:spLocks/>
                </p:cNvSpPr>
                <p:nvPr userDrawn="1"/>
              </p:nvSpPr>
              <p:spPr bwMode="auto">
                <a:xfrm>
                  <a:off x="8664607" y="113887"/>
                  <a:ext cx="123481" cy="126225"/>
                </a:xfrm>
                <a:custGeom>
                  <a:avLst/>
                  <a:gdLst>
                    <a:gd name="T0" fmla="*/ 90 w 90"/>
                    <a:gd name="T1" fmla="*/ 46 h 92"/>
                    <a:gd name="T2" fmla="*/ 90 w 90"/>
                    <a:gd name="T3" fmla="*/ 46 h 92"/>
                    <a:gd name="T4" fmla="*/ 88 w 90"/>
                    <a:gd name="T5" fmla="*/ 56 h 92"/>
                    <a:gd name="T6" fmla="*/ 86 w 90"/>
                    <a:gd name="T7" fmla="*/ 64 h 92"/>
                    <a:gd name="T8" fmla="*/ 82 w 90"/>
                    <a:gd name="T9" fmla="*/ 72 h 92"/>
                    <a:gd name="T10" fmla="*/ 76 w 90"/>
                    <a:gd name="T11" fmla="*/ 80 h 92"/>
                    <a:gd name="T12" fmla="*/ 70 w 90"/>
                    <a:gd name="T13" fmla="*/ 84 h 92"/>
                    <a:gd name="T14" fmla="*/ 62 w 90"/>
                    <a:gd name="T15" fmla="*/ 90 h 92"/>
                    <a:gd name="T16" fmla="*/ 54 w 90"/>
                    <a:gd name="T17" fmla="*/ 92 h 92"/>
                    <a:gd name="T18" fmla="*/ 44 w 90"/>
                    <a:gd name="T19" fmla="*/ 92 h 92"/>
                    <a:gd name="T20" fmla="*/ 44 w 90"/>
                    <a:gd name="T21" fmla="*/ 92 h 92"/>
                    <a:gd name="T22" fmla="*/ 36 w 90"/>
                    <a:gd name="T23" fmla="*/ 92 h 92"/>
                    <a:gd name="T24" fmla="*/ 26 w 90"/>
                    <a:gd name="T25" fmla="*/ 90 h 92"/>
                    <a:gd name="T26" fmla="*/ 18 w 90"/>
                    <a:gd name="T27" fmla="*/ 84 h 92"/>
                    <a:gd name="T28" fmla="*/ 12 w 90"/>
                    <a:gd name="T29" fmla="*/ 80 h 92"/>
                    <a:gd name="T30" fmla="*/ 6 w 90"/>
                    <a:gd name="T31" fmla="*/ 72 h 92"/>
                    <a:gd name="T32" fmla="*/ 2 w 90"/>
                    <a:gd name="T33" fmla="*/ 64 h 92"/>
                    <a:gd name="T34" fmla="*/ 0 w 90"/>
                    <a:gd name="T35" fmla="*/ 56 h 92"/>
                    <a:gd name="T36" fmla="*/ 0 w 90"/>
                    <a:gd name="T37" fmla="*/ 46 h 92"/>
                    <a:gd name="T38" fmla="*/ 0 w 90"/>
                    <a:gd name="T39" fmla="*/ 46 h 92"/>
                    <a:gd name="T40" fmla="*/ 0 w 90"/>
                    <a:gd name="T41" fmla="*/ 38 h 92"/>
                    <a:gd name="T42" fmla="*/ 2 w 90"/>
                    <a:gd name="T43" fmla="*/ 28 h 92"/>
                    <a:gd name="T44" fmla="*/ 6 w 90"/>
                    <a:gd name="T45" fmla="*/ 20 h 92"/>
                    <a:gd name="T46" fmla="*/ 12 w 90"/>
                    <a:gd name="T47" fmla="*/ 14 h 92"/>
                    <a:gd name="T48" fmla="*/ 18 w 90"/>
                    <a:gd name="T49" fmla="*/ 8 h 92"/>
                    <a:gd name="T50" fmla="*/ 26 w 90"/>
                    <a:gd name="T51" fmla="*/ 4 h 92"/>
                    <a:gd name="T52" fmla="*/ 36 w 90"/>
                    <a:gd name="T53" fmla="*/ 0 h 92"/>
                    <a:gd name="T54" fmla="*/ 44 w 90"/>
                    <a:gd name="T55" fmla="*/ 0 h 92"/>
                    <a:gd name="T56" fmla="*/ 44 w 90"/>
                    <a:gd name="T57" fmla="*/ 0 h 92"/>
                    <a:gd name="T58" fmla="*/ 54 w 90"/>
                    <a:gd name="T59" fmla="*/ 0 h 92"/>
                    <a:gd name="T60" fmla="*/ 62 w 90"/>
                    <a:gd name="T61" fmla="*/ 4 h 92"/>
                    <a:gd name="T62" fmla="*/ 70 w 90"/>
                    <a:gd name="T63" fmla="*/ 8 h 92"/>
                    <a:gd name="T64" fmla="*/ 76 w 90"/>
                    <a:gd name="T65" fmla="*/ 14 h 92"/>
                    <a:gd name="T66" fmla="*/ 82 w 90"/>
                    <a:gd name="T67" fmla="*/ 20 h 92"/>
                    <a:gd name="T68" fmla="*/ 86 w 90"/>
                    <a:gd name="T69" fmla="*/ 28 h 92"/>
                    <a:gd name="T70" fmla="*/ 88 w 90"/>
                    <a:gd name="T71" fmla="*/ 38 h 92"/>
                    <a:gd name="T72" fmla="*/ 90 w 90"/>
                    <a:gd name="T73" fmla="*/ 46 h 92"/>
                    <a:gd name="T74" fmla="*/ 90 w 90"/>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90" y="46"/>
                      </a:moveTo>
                      <a:lnTo>
                        <a:pt x="90" y="46"/>
                      </a:lnTo>
                      <a:lnTo>
                        <a:pt x="88" y="56"/>
                      </a:lnTo>
                      <a:lnTo>
                        <a:pt x="86" y="64"/>
                      </a:lnTo>
                      <a:lnTo>
                        <a:pt x="82" y="72"/>
                      </a:lnTo>
                      <a:lnTo>
                        <a:pt x="76" y="80"/>
                      </a:lnTo>
                      <a:lnTo>
                        <a:pt x="70" y="84"/>
                      </a:lnTo>
                      <a:lnTo>
                        <a:pt x="62" y="90"/>
                      </a:lnTo>
                      <a:lnTo>
                        <a:pt x="54" y="92"/>
                      </a:lnTo>
                      <a:lnTo>
                        <a:pt x="44" y="92"/>
                      </a:lnTo>
                      <a:lnTo>
                        <a:pt x="44" y="92"/>
                      </a:lnTo>
                      <a:lnTo>
                        <a:pt x="36" y="92"/>
                      </a:lnTo>
                      <a:lnTo>
                        <a:pt x="26" y="90"/>
                      </a:lnTo>
                      <a:lnTo>
                        <a:pt x="18" y="84"/>
                      </a:lnTo>
                      <a:lnTo>
                        <a:pt x="12" y="80"/>
                      </a:lnTo>
                      <a:lnTo>
                        <a:pt x="6" y="72"/>
                      </a:lnTo>
                      <a:lnTo>
                        <a:pt x="2" y="64"/>
                      </a:lnTo>
                      <a:lnTo>
                        <a:pt x="0" y="56"/>
                      </a:lnTo>
                      <a:lnTo>
                        <a:pt x="0" y="46"/>
                      </a:lnTo>
                      <a:lnTo>
                        <a:pt x="0" y="46"/>
                      </a:lnTo>
                      <a:lnTo>
                        <a:pt x="0" y="38"/>
                      </a:lnTo>
                      <a:lnTo>
                        <a:pt x="2" y="28"/>
                      </a:lnTo>
                      <a:lnTo>
                        <a:pt x="6" y="20"/>
                      </a:lnTo>
                      <a:lnTo>
                        <a:pt x="12" y="14"/>
                      </a:lnTo>
                      <a:lnTo>
                        <a:pt x="18" y="8"/>
                      </a:lnTo>
                      <a:lnTo>
                        <a:pt x="26" y="4"/>
                      </a:lnTo>
                      <a:lnTo>
                        <a:pt x="36" y="0"/>
                      </a:lnTo>
                      <a:lnTo>
                        <a:pt x="44" y="0"/>
                      </a:lnTo>
                      <a:lnTo>
                        <a:pt x="44" y="0"/>
                      </a:lnTo>
                      <a:lnTo>
                        <a:pt x="54" y="0"/>
                      </a:lnTo>
                      <a:lnTo>
                        <a:pt x="62" y="4"/>
                      </a:lnTo>
                      <a:lnTo>
                        <a:pt x="70" y="8"/>
                      </a:lnTo>
                      <a:lnTo>
                        <a:pt x="76" y="14"/>
                      </a:lnTo>
                      <a:lnTo>
                        <a:pt x="82" y="20"/>
                      </a:lnTo>
                      <a:lnTo>
                        <a:pt x="86" y="28"/>
                      </a:lnTo>
                      <a:lnTo>
                        <a:pt x="88" y="38"/>
                      </a:lnTo>
                      <a:lnTo>
                        <a:pt x="90" y="46"/>
                      </a:lnTo>
                      <a:lnTo>
                        <a:pt x="90" y="46"/>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8" name="Freeform 24"/>
                <p:cNvSpPr>
                  <a:spLocks/>
                </p:cNvSpPr>
                <p:nvPr userDrawn="1"/>
              </p:nvSpPr>
              <p:spPr bwMode="auto">
                <a:xfrm>
                  <a:off x="8606985" y="253832"/>
                  <a:ext cx="170129" cy="252449"/>
                </a:xfrm>
                <a:custGeom>
                  <a:avLst/>
                  <a:gdLst>
                    <a:gd name="T0" fmla="*/ 118 w 124"/>
                    <a:gd name="T1" fmla="*/ 184 h 184"/>
                    <a:gd name="T2" fmla="*/ 118 w 124"/>
                    <a:gd name="T3" fmla="*/ 184 h 184"/>
                    <a:gd name="T4" fmla="*/ 124 w 124"/>
                    <a:gd name="T5" fmla="*/ 158 h 184"/>
                    <a:gd name="T6" fmla="*/ 124 w 124"/>
                    <a:gd name="T7" fmla="*/ 128 h 184"/>
                    <a:gd name="T8" fmla="*/ 124 w 124"/>
                    <a:gd name="T9" fmla="*/ 128 h 184"/>
                    <a:gd name="T10" fmla="*/ 124 w 124"/>
                    <a:gd name="T11" fmla="*/ 102 h 184"/>
                    <a:gd name="T12" fmla="*/ 120 w 124"/>
                    <a:gd name="T13" fmla="*/ 78 h 184"/>
                    <a:gd name="T14" fmla="*/ 114 w 124"/>
                    <a:gd name="T15" fmla="*/ 56 h 184"/>
                    <a:gd name="T16" fmla="*/ 106 w 124"/>
                    <a:gd name="T17" fmla="*/ 36 h 184"/>
                    <a:gd name="T18" fmla="*/ 98 w 124"/>
                    <a:gd name="T19" fmla="*/ 22 h 184"/>
                    <a:gd name="T20" fmla="*/ 86 w 124"/>
                    <a:gd name="T21" fmla="*/ 10 h 184"/>
                    <a:gd name="T22" fmla="*/ 74 w 124"/>
                    <a:gd name="T23" fmla="*/ 2 h 184"/>
                    <a:gd name="T24" fmla="*/ 68 w 124"/>
                    <a:gd name="T25" fmla="*/ 0 h 184"/>
                    <a:gd name="T26" fmla="*/ 62 w 124"/>
                    <a:gd name="T27" fmla="*/ 0 h 184"/>
                    <a:gd name="T28" fmla="*/ 62 w 124"/>
                    <a:gd name="T29" fmla="*/ 0 h 184"/>
                    <a:gd name="T30" fmla="*/ 56 w 124"/>
                    <a:gd name="T31" fmla="*/ 0 h 184"/>
                    <a:gd name="T32" fmla="*/ 50 w 124"/>
                    <a:gd name="T33" fmla="*/ 2 h 184"/>
                    <a:gd name="T34" fmla="*/ 38 w 124"/>
                    <a:gd name="T35" fmla="*/ 10 h 184"/>
                    <a:gd name="T36" fmla="*/ 28 w 124"/>
                    <a:gd name="T37" fmla="*/ 22 h 184"/>
                    <a:gd name="T38" fmla="*/ 18 w 124"/>
                    <a:gd name="T39" fmla="*/ 36 h 184"/>
                    <a:gd name="T40" fmla="*/ 10 w 124"/>
                    <a:gd name="T41" fmla="*/ 56 h 184"/>
                    <a:gd name="T42" fmla="*/ 4 w 124"/>
                    <a:gd name="T43" fmla="*/ 78 h 184"/>
                    <a:gd name="T44" fmla="*/ 0 w 124"/>
                    <a:gd name="T45" fmla="*/ 102 h 184"/>
                    <a:gd name="T46" fmla="*/ 0 w 124"/>
                    <a:gd name="T47" fmla="*/ 128 h 184"/>
                    <a:gd name="T48" fmla="*/ 0 w 124"/>
                    <a:gd name="T49" fmla="*/ 128 h 184"/>
                    <a:gd name="T50" fmla="*/ 2 w 124"/>
                    <a:gd name="T51" fmla="*/ 158 h 184"/>
                    <a:gd name="T52" fmla="*/ 6 w 124"/>
                    <a:gd name="T53" fmla="*/ 184 h 184"/>
                    <a:gd name="T54" fmla="*/ 118 w 124"/>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84">
                      <a:moveTo>
                        <a:pt x="118" y="184"/>
                      </a:moveTo>
                      <a:lnTo>
                        <a:pt x="118" y="184"/>
                      </a:lnTo>
                      <a:lnTo>
                        <a:pt x="124" y="158"/>
                      </a:lnTo>
                      <a:lnTo>
                        <a:pt x="124" y="128"/>
                      </a:lnTo>
                      <a:lnTo>
                        <a:pt x="124" y="128"/>
                      </a:lnTo>
                      <a:lnTo>
                        <a:pt x="124" y="102"/>
                      </a:lnTo>
                      <a:lnTo>
                        <a:pt x="120" y="78"/>
                      </a:lnTo>
                      <a:lnTo>
                        <a:pt x="114" y="56"/>
                      </a:lnTo>
                      <a:lnTo>
                        <a:pt x="106" y="36"/>
                      </a:lnTo>
                      <a:lnTo>
                        <a:pt x="98" y="22"/>
                      </a:lnTo>
                      <a:lnTo>
                        <a:pt x="86" y="10"/>
                      </a:lnTo>
                      <a:lnTo>
                        <a:pt x="74" y="2"/>
                      </a:lnTo>
                      <a:lnTo>
                        <a:pt x="68" y="0"/>
                      </a:lnTo>
                      <a:lnTo>
                        <a:pt x="62" y="0"/>
                      </a:lnTo>
                      <a:lnTo>
                        <a:pt x="62" y="0"/>
                      </a:lnTo>
                      <a:lnTo>
                        <a:pt x="56" y="0"/>
                      </a:lnTo>
                      <a:lnTo>
                        <a:pt x="50" y="2"/>
                      </a:lnTo>
                      <a:lnTo>
                        <a:pt x="38" y="10"/>
                      </a:lnTo>
                      <a:lnTo>
                        <a:pt x="28" y="22"/>
                      </a:lnTo>
                      <a:lnTo>
                        <a:pt x="18" y="36"/>
                      </a:lnTo>
                      <a:lnTo>
                        <a:pt x="10" y="56"/>
                      </a:lnTo>
                      <a:lnTo>
                        <a:pt x="4" y="78"/>
                      </a:lnTo>
                      <a:lnTo>
                        <a:pt x="0" y="102"/>
                      </a:lnTo>
                      <a:lnTo>
                        <a:pt x="0" y="128"/>
                      </a:lnTo>
                      <a:lnTo>
                        <a:pt x="0" y="128"/>
                      </a:lnTo>
                      <a:lnTo>
                        <a:pt x="2" y="158"/>
                      </a:lnTo>
                      <a:lnTo>
                        <a:pt x="6" y="184"/>
                      </a:lnTo>
                      <a:lnTo>
                        <a:pt x="118" y="184"/>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9" name="Freeform 25"/>
                <p:cNvSpPr>
                  <a:spLocks/>
                </p:cNvSpPr>
                <p:nvPr userDrawn="1"/>
              </p:nvSpPr>
              <p:spPr bwMode="auto">
                <a:xfrm>
                  <a:off x="8815530" y="179744"/>
                  <a:ext cx="109760" cy="112504"/>
                </a:xfrm>
                <a:custGeom>
                  <a:avLst/>
                  <a:gdLst>
                    <a:gd name="T0" fmla="*/ 80 w 80"/>
                    <a:gd name="T1" fmla="*/ 40 h 82"/>
                    <a:gd name="T2" fmla="*/ 80 w 80"/>
                    <a:gd name="T3" fmla="*/ 40 h 82"/>
                    <a:gd name="T4" fmla="*/ 78 w 80"/>
                    <a:gd name="T5" fmla="*/ 50 h 82"/>
                    <a:gd name="T6" fmla="*/ 76 w 80"/>
                    <a:gd name="T7" fmla="*/ 56 h 82"/>
                    <a:gd name="T8" fmla="*/ 72 w 80"/>
                    <a:gd name="T9" fmla="*/ 64 h 82"/>
                    <a:gd name="T10" fmla="*/ 68 w 80"/>
                    <a:gd name="T11" fmla="*/ 70 h 82"/>
                    <a:gd name="T12" fmla="*/ 62 w 80"/>
                    <a:gd name="T13" fmla="*/ 74 h 82"/>
                    <a:gd name="T14" fmla="*/ 56 w 80"/>
                    <a:gd name="T15" fmla="*/ 78 h 82"/>
                    <a:gd name="T16" fmla="*/ 48 w 80"/>
                    <a:gd name="T17" fmla="*/ 82 h 82"/>
                    <a:gd name="T18" fmla="*/ 40 w 80"/>
                    <a:gd name="T19" fmla="*/ 82 h 82"/>
                    <a:gd name="T20" fmla="*/ 40 w 80"/>
                    <a:gd name="T21" fmla="*/ 82 h 82"/>
                    <a:gd name="T22" fmla="*/ 32 w 80"/>
                    <a:gd name="T23" fmla="*/ 82 h 82"/>
                    <a:gd name="T24" fmla="*/ 24 w 80"/>
                    <a:gd name="T25" fmla="*/ 78 h 82"/>
                    <a:gd name="T26" fmla="*/ 18 w 80"/>
                    <a:gd name="T27" fmla="*/ 74 h 82"/>
                    <a:gd name="T28" fmla="*/ 12 w 80"/>
                    <a:gd name="T29" fmla="*/ 70 h 82"/>
                    <a:gd name="T30" fmla="*/ 6 w 80"/>
                    <a:gd name="T31" fmla="*/ 64 h 82"/>
                    <a:gd name="T32" fmla="*/ 4 w 80"/>
                    <a:gd name="T33" fmla="*/ 56 h 82"/>
                    <a:gd name="T34" fmla="*/ 0 w 80"/>
                    <a:gd name="T35" fmla="*/ 50 h 82"/>
                    <a:gd name="T36" fmla="*/ 0 w 80"/>
                    <a:gd name="T37" fmla="*/ 40 h 82"/>
                    <a:gd name="T38" fmla="*/ 0 w 80"/>
                    <a:gd name="T39" fmla="*/ 40 h 82"/>
                    <a:gd name="T40" fmla="*/ 0 w 80"/>
                    <a:gd name="T41" fmla="*/ 32 h 82"/>
                    <a:gd name="T42" fmla="*/ 4 w 80"/>
                    <a:gd name="T43" fmla="*/ 26 h 82"/>
                    <a:gd name="T44" fmla="*/ 6 w 80"/>
                    <a:gd name="T45" fmla="*/ 18 h 82"/>
                    <a:gd name="T46" fmla="*/ 12 w 80"/>
                    <a:gd name="T47" fmla="*/ 12 h 82"/>
                    <a:gd name="T48" fmla="*/ 18 w 80"/>
                    <a:gd name="T49" fmla="*/ 8 h 82"/>
                    <a:gd name="T50" fmla="*/ 24 w 80"/>
                    <a:gd name="T51" fmla="*/ 4 h 82"/>
                    <a:gd name="T52" fmla="*/ 32 w 80"/>
                    <a:gd name="T53" fmla="*/ 0 h 82"/>
                    <a:gd name="T54" fmla="*/ 40 w 80"/>
                    <a:gd name="T55" fmla="*/ 0 h 82"/>
                    <a:gd name="T56" fmla="*/ 40 w 80"/>
                    <a:gd name="T57" fmla="*/ 0 h 82"/>
                    <a:gd name="T58" fmla="*/ 48 w 80"/>
                    <a:gd name="T59" fmla="*/ 0 h 82"/>
                    <a:gd name="T60" fmla="*/ 56 w 80"/>
                    <a:gd name="T61" fmla="*/ 4 h 82"/>
                    <a:gd name="T62" fmla="*/ 62 w 80"/>
                    <a:gd name="T63" fmla="*/ 8 h 82"/>
                    <a:gd name="T64" fmla="*/ 68 w 80"/>
                    <a:gd name="T65" fmla="*/ 12 h 82"/>
                    <a:gd name="T66" fmla="*/ 72 w 80"/>
                    <a:gd name="T67" fmla="*/ 18 h 82"/>
                    <a:gd name="T68" fmla="*/ 76 w 80"/>
                    <a:gd name="T69" fmla="*/ 26 h 82"/>
                    <a:gd name="T70" fmla="*/ 78 w 80"/>
                    <a:gd name="T71" fmla="*/ 32 h 82"/>
                    <a:gd name="T72" fmla="*/ 80 w 80"/>
                    <a:gd name="T73" fmla="*/ 40 h 82"/>
                    <a:gd name="T74" fmla="*/ 80 w 80"/>
                    <a:gd name="T75"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2">
                      <a:moveTo>
                        <a:pt x="80" y="40"/>
                      </a:moveTo>
                      <a:lnTo>
                        <a:pt x="80" y="40"/>
                      </a:lnTo>
                      <a:lnTo>
                        <a:pt x="78" y="50"/>
                      </a:lnTo>
                      <a:lnTo>
                        <a:pt x="76" y="56"/>
                      </a:lnTo>
                      <a:lnTo>
                        <a:pt x="72" y="64"/>
                      </a:lnTo>
                      <a:lnTo>
                        <a:pt x="68" y="70"/>
                      </a:lnTo>
                      <a:lnTo>
                        <a:pt x="62" y="74"/>
                      </a:lnTo>
                      <a:lnTo>
                        <a:pt x="56" y="78"/>
                      </a:lnTo>
                      <a:lnTo>
                        <a:pt x="48" y="82"/>
                      </a:lnTo>
                      <a:lnTo>
                        <a:pt x="40" y="82"/>
                      </a:lnTo>
                      <a:lnTo>
                        <a:pt x="40" y="82"/>
                      </a:lnTo>
                      <a:lnTo>
                        <a:pt x="32" y="82"/>
                      </a:lnTo>
                      <a:lnTo>
                        <a:pt x="24" y="78"/>
                      </a:lnTo>
                      <a:lnTo>
                        <a:pt x="18" y="74"/>
                      </a:lnTo>
                      <a:lnTo>
                        <a:pt x="12" y="70"/>
                      </a:lnTo>
                      <a:lnTo>
                        <a:pt x="6" y="64"/>
                      </a:lnTo>
                      <a:lnTo>
                        <a:pt x="4" y="56"/>
                      </a:lnTo>
                      <a:lnTo>
                        <a:pt x="0" y="50"/>
                      </a:lnTo>
                      <a:lnTo>
                        <a:pt x="0" y="40"/>
                      </a:lnTo>
                      <a:lnTo>
                        <a:pt x="0" y="40"/>
                      </a:lnTo>
                      <a:lnTo>
                        <a:pt x="0" y="32"/>
                      </a:lnTo>
                      <a:lnTo>
                        <a:pt x="4" y="26"/>
                      </a:lnTo>
                      <a:lnTo>
                        <a:pt x="6" y="18"/>
                      </a:lnTo>
                      <a:lnTo>
                        <a:pt x="12" y="12"/>
                      </a:lnTo>
                      <a:lnTo>
                        <a:pt x="18" y="8"/>
                      </a:lnTo>
                      <a:lnTo>
                        <a:pt x="24" y="4"/>
                      </a:lnTo>
                      <a:lnTo>
                        <a:pt x="32" y="0"/>
                      </a:lnTo>
                      <a:lnTo>
                        <a:pt x="40" y="0"/>
                      </a:lnTo>
                      <a:lnTo>
                        <a:pt x="40" y="0"/>
                      </a:lnTo>
                      <a:lnTo>
                        <a:pt x="48" y="0"/>
                      </a:lnTo>
                      <a:lnTo>
                        <a:pt x="56" y="4"/>
                      </a:lnTo>
                      <a:lnTo>
                        <a:pt x="62" y="8"/>
                      </a:lnTo>
                      <a:lnTo>
                        <a:pt x="68" y="12"/>
                      </a:lnTo>
                      <a:lnTo>
                        <a:pt x="72" y="18"/>
                      </a:lnTo>
                      <a:lnTo>
                        <a:pt x="76" y="26"/>
                      </a:lnTo>
                      <a:lnTo>
                        <a:pt x="78" y="32"/>
                      </a:lnTo>
                      <a:lnTo>
                        <a:pt x="80" y="40"/>
                      </a:lnTo>
                      <a:lnTo>
                        <a:pt x="80" y="4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0" name="Freeform 26"/>
                <p:cNvSpPr>
                  <a:spLocks/>
                </p:cNvSpPr>
                <p:nvPr userDrawn="1"/>
              </p:nvSpPr>
              <p:spPr bwMode="auto">
                <a:xfrm>
                  <a:off x="8812785" y="300480"/>
                  <a:ext cx="139945" cy="205801"/>
                </a:xfrm>
                <a:custGeom>
                  <a:avLst/>
                  <a:gdLst>
                    <a:gd name="T0" fmla="*/ 96 w 102"/>
                    <a:gd name="T1" fmla="*/ 150 h 150"/>
                    <a:gd name="T2" fmla="*/ 96 w 102"/>
                    <a:gd name="T3" fmla="*/ 150 h 150"/>
                    <a:gd name="T4" fmla="*/ 100 w 102"/>
                    <a:gd name="T5" fmla="*/ 128 h 150"/>
                    <a:gd name="T6" fmla="*/ 102 w 102"/>
                    <a:gd name="T7" fmla="*/ 104 h 150"/>
                    <a:gd name="T8" fmla="*/ 102 w 102"/>
                    <a:gd name="T9" fmla="*/ 104 h 150"/>
                    <a:gd name="T10" fmla="*/ 102 w 102"/>
                    <a:gd name="T11" fmla="*/ 84 h 150"/>
                    <a:gd name="T12" fmla="*/ 98 w 102"/>
                    <a:gd name="T13" fmla="*/ 64 h 150"/>
                    <a:gd name="T14" fmla="*/ 94 w 102"/>
                    <a:gd name="T15" fmla="*/ 46 h 150"/>
                    <a:gd name="T16" fmla="*/ 86 w 102"/>
                    <a:gd name="T17" fmla="*/ 32 h 150"/>
                    <a:gd name="T18" fmla="*/ 80 w 102"/>
                    <a:gd name="T19" fmla="*/ 18 h 150"/>
                    <a:gd name="T20" fmla="*/ 70 w 102"/>
                    <a:gd name="T21" fmla="*/ 8 h 150"/>
                    <a:gd name="T22" fmla="*/ 60 w 102"/>
                    <a:gd name="T23" fmla="*/ 2 h 150"/>
                    <a:gd name="T24" fmla="*/ 50 w 102"/>
                    <a:gd name="T25" fmla="*/ 0 h 150"/>
                    <a:gd name="T26" fmla="*/ 50 w 102"/>
                    <a:gd name="T27" fmla="*/ 0 h 150"/>
                    <a:gd name="T28" fmla="*/ 40 w 102"/>
                    <a:gd name="T29" fmla="*/ 2 h 150"/>
                    <a:gd name="T30" fmla="*/ 30 w 102"/>
                    <a:gd name="T31" fmla="*/ 8 h 150"/>
                    <a:gd name="T32" fmla="*/ 22 w 102"/>
                    <a:gd name="T33" fmla="*/ 18 h 150"/>
                    <a:gd name="T34" fmla="*/ 14 w 102"/>
                    <a:gd name="T35" fmla="*/ 32 h 150"/>
                    <a:gd name="T36" fmla="*/ 8 w 102"/>
                    <a:gd name="T37" fmla="*/ 46 h 150"/>
                    <a:gd name="T38" fmla="*/ 4 w 102"/>
                    <a:gd name="T39" fmla="*/ 64 h 150"/>
                    <a:gd name="T40" fmla="*/ 0 w 102"/>
                    <a:gd name="T41" fmla="*/ 84 h 150"/>
                    <a:gd name="T42" fmla="*/ 0 w 102"/>
                    <a:gd name="T43" fmla="*/ 104 h 150"/>
                    <a:gd name="T44" fmla="*/ 0 w 102"/>
                    <a:gd name="T45" fmla="*/ 104 h 150"/>
                    <a:gd name="T46" fmla="*/ 0 w 102"/>
                    <a:gd name="T47" fmla="*/ 128 h 150"/>
                    <a:gd name="T48" fmla="*/ 4 w 102"/>
                    <a:gd name="T49" fmla="*/ 150 h 150"/>
                    <a:gd name="T50" fmla="*/ 96 w 102"/>
                    <a:gd name="T5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50">
                      <a:moveTo>
                        <a:pt x="96" y="150"/>
                      </a:moveTo>
                      <a:lnTo>
                        <a:pt x="96" y="150"/>
                      </a:lnTo>
                      <a:lnTo>
                        <a:pt x="100" y="128"/>
                      </a:lnTo>
                      <a:lnTo>
                        <a:pt x="102" y="104"/>
                      </a:lnTo>
                      <a:lnTo>
                        <a:pt x="102" y="104"/>
                      </a:lnTo>
                      <a:lnTo>
                        <a:pt x="102" y="84"/>
                      </a:lnTo>
                      <a:lnTo>
                        <a:pt x="98" y="64"/>
                      </a:lnTo>
                      <a:lnTo>
                        <a:pt x="94" y="46"/>
                      </a:lnTo>
                      <a:lnTo>
                        <a:pt x="86" y="32"/>
                      </a:lnTo>
                      <a:lnTo>
                        <a:pt x="80" y="18"/>
                      </a:lnTo>
                      <a:lnTo>
                        <a:pt x="70" y="8"/>
                      </a:lnTo>
                      <a:lnTo>
                        <a:pt x="60" y="2"/>
                      </a:lnTo>
                      <a:lnTo>
                        <a:pt x="50" y="0"/>
                      </a:lnTo>
                      <a:lnTo>
                        <a:pt x="50" y="0"/>
                      </a:lnTo>
                      <a:lnTo>
                        <a:pt x="40" y="2"/>
                      </a:lnTo>
                      <a:lnTo>
                        <a:pt x="30" y="8"/>
                      </a:lnTo>
                      <a:lnTo>
                        <a:pt x="22" y="18"/>
                      </a:lnTo>
                      <a:lnTo>
                        <a:pt x="14" y="32"/>
                      </a:lnTo>
                      <a:lnTo>
                        <a:pt x="8" y="46"/>
                      </a:lnTo>
                      <a:lnTo>
                        <a:pt x="4" y="64"/>
                      </a:lnTo>
                      <a:lnTo>
                        <a:pt x="0" y="84"/>
                      </a:lnTo>
                      <a:lnTo>
                        <a:pt x="0" y="104"/>
                      </a:lnTo>
                      <a:lnTo>
                        <a:pt x="0" y="104"/>
                      </a:lnTo>
                      <a:lnTo>
                        <a:pt x="0" y="128"/>
                      </a:lnTo>
                      <a:lnTo>
                        <a:pt x="4" y="150"/>
                      </a:lnTo>
                      <a:lnTo>
                        <a:pt x="96" y="15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1" name="Freeform 27"/>
                <p:cNvSpPr>
                  <a:spLocks/>
                </p:cNvSpPr>
                <p:nvPr userDrawn="1"/>
              </p:nvSpPr>
              <p:spPr bwMode="auto">
                <a:xfrm>
                  <a:off x="8755160" y="278529"/>
                  <a:ext cx="87809" cy="227754"/>
                </a:xfrm>
                <a:custGeom>
                  <a:avLst/>
                  <a:gdLst>
                    <a:gd name="T0" fmla="*/ 16 w 64"/>
                    <a:gd name="T1" fmla="*/ 166 h 166"/>
                    <a:gd name="T2" fmla="*/ 38 w 64"/>
                    <a:gd name="T3" fmla="*/ 166 h 166"/>
                    <a:gd name="T4" fmla="*/ 38 w 64"/>
                    <a:gd name="T5" fmla="*/ 166 h 166"/>
                    <a:gd name="T6" fmla="*/ 36 w 64"/>
                    <a:gd name="T7" fmla="*/ 144 h 166"/>
                    <a:gd name="T8" fmla="*/ 36 w 64"/>
                    <a:gd name="T9" fmla="*/ 120 h 166"/>
                    <a:gd name="T10" fmla="*/ 36 w 64"/>
                    <a:gd name="T11" fmla="*/ 120 h 166"/>
                    <a:gd name="T12" fmla="*/ 38 w 64"/>
                    <a:gd name="T13" fmla="*/ 92 h 166"/>
                    <a:gd name="T14" fmla="*/ 44 w 64"/>
                    <a:gd name="T15" fmla="*/ 66 h 166"/>
                    <a:gd name="T16" fmla="*/ 52 w 64"/>
                    <a:gd name="T17" fmla="*/ 42 h 166"/>
                    <a:gd name="T18" fmla="*/ 58 w 64"/>
                    <a:gd name="T19" fmla="*/ 34 h 166"/>
                    <a:gd name="T20" fmla="*/ 64 w 64"/>
                    <a:gd name="T21" fmla="*/ 26 h 166"/>
                    <a:gd name="T22" fmla="*/ 64 w 64"/>
                    <a:gd name="T23" fmla="*/ 26 h 166"/>
                    <a:gd name="T24" fmla="*/ 56 w 64"/>
                    <a:gd name="T25" fmla="*/ 14 h 166"/>
                    <a:gd name="T26" fmla="*/ 46 w 64"/>
                    <a:gd name="T27" fmla="*/ 6 h 166"/>
                    <a:gd name="T28" fmla="*/ 36 w 64"/>
                    <a:gd name="T29" fmla="*/ 2 h 166"/>
                    <a:gd name="T30" fmla="*/ 26 w 64"/>
                    <a:gd name="T31" fmla="*/ 0 h 166"/>
                    <a:gd name="T32" fmla="*/ 26 w 64"/>
                    <a:gd name="T33" fmla="*/ 0 h 166"/>
                    <a:gd name="T34" fmla="*/ 18 w 64"/>
                    <a:gd name="T35" fmla="*/ 0 h 166"/>
                    <a:gd name="T36" fmla="*/ 12 w 64"/>
                    <a:gd name="T37" fmla="*/ 2 h 166"/>
                    <a:gd name="T38" fmla="*/ 0 w 64"/>
                    <a:gd name="T39" fmla="*/ 12 h 166"/>
                    <a:gd name="T40" fmla="*/ 0 w 64"/>
                    <a:gd name="T41" fmla="*/ 12 h 166"/>
                    <a:gd name="T42" fmla="*/ 10 w 64"/>
                    <a:gd name="T43" fmla="*/ 30 h 166"/>
                    <a:gd name="T44" fmla="*/ 16 w 64"/>
                    <a:gd name="T45" fmla="*/ 54 h 166"/>
                    <a:gd name="T46" fmla="*/ 22 w 64"/>
                    <a:gd name="T47" fmla="*/ 82 h 166"/>
                    <a:gd name="T48" fmla="*/ 24 w 64"/>
                    <a:gd name="T49" fmla="*/ 110 h 166"/>
                    <a:gd name="T50" fmla="*/ 24 w 64"/>
                    <a:gd name="T51" fmla="*/ 110 h 166"/>
                    <a:gd name="T52" fmla="*/ 22 w 64"/>
                    <a:gd name="T53" fmla="*/ 140 h 166"/>
                    <a:gd name="T54" fmla="*/ 16 w 64"/>
                    <a:gd name="T55" fmla="*/ 166 h 166"/>
                    <a:gd name="T56" fmla="*/ 16 w 64"/>
                    <a:gd name="T5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66">
                      <a:moveTo>
                        <a:pt x="16" y="166"/>
                      </a:moveTo>
                      <a:lnTo>
                        <a:pt x="38" y="166"/>
                      </a:lnTo>
                      <a:lnTo>
                        <a:pt x="38" y="166"/>
                      </a:lnTo>
                      <a:lnTo>
                        <a:pt x="36" y="144"/>
                      </a:lnTo>
                      <a:lnTo>
                        <a:pt x="36" y="120"/>
                      </a:lnTo>
                      <a:lnTo>
                        <a:pt x="36" y="120"/>
                      </a:lnTo>
                      <a:lnTo>
                        <a:pt x="38" y="92"/>
                      </a:lnTo>
                      <a:lnTo>
                        <a:pt x="44" y="66"/>
                      </a:lnTo>
                      <a:lnTo>
                        <a:pt x="52" y="42"/>
                      </a:lnTo>
                      <a:lnTo>
                        <a:pt x="58" y="34"/>
                      </a:lnTo>
                      <a:lnTo>
                        <a:pt x="64" y="26"/>
                      </a:lnTo>
                      <a:lnTo>
                        <a:pt x="64" y="26"/>
                      </a:lnTo>
                      <a:lnTo>
                        <a:pt x="56" y="14"/>
                      </a:lnTo>
                      <a:lnTo>
                        <a:pt x="46" y="6"/>
                      </a:lnTo>
                      <a:lnTo>
                        <a:pt x="36" y="2"/>
                      </a:lnTo>
                      <a:lnTo>
                        <a:pt x="26" y="0"/>
                      </a:lnTo>
                      <a:lnTo>
                        <a:pt x="26" y="0"/>
                      </a:lnTo>
                      <a:lnTo>
                        <a:pt x="18" y="0"/>
                      </a:lnTo>
                      <a:lnTo>
                        <a:pt x="12" y="2"/>
                      </a:lnTo>
                      <a:lnTo>
                        <a:pt x="0" y="12"/>
                      </a:lnTo>
                      <a:lnTo>
                        <a:pt x="0" y="12"/>
                      </a:lnTo>
                      <a:lnTo>
                        <a:pt x="10" y="30"/>
                      </a:lnTo>
                      <a:lnTo>
                        <a:pt x="16" y="54"/>
                      </a:lnTo>
                      <a:lnTo>
                        <a:pt x="22" y="82"/>
                      </a:lnTo>
                      <a:lnTo>
                        <a:pt x="24" y="110"/>
                      </a:lnTo>
                      <a:lnTo>
                        <a:pt x="24" y="110"/>
                      </a:lnTo>
                      <a:lnTo>
                        <a:pt x="22" y="140"/>
                      </a:lnTo>
                      <a:lnTo>
                        <a:pt x="16" y="166"/>
                      </a:lnTo>
                      <a:lnTo>
                        <a:pt x="16" y="166"/>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2" name="Freeform 28"/>
                <p:cNvSpPr>
                  <a:spLocks/>
                </p:cNvSpPr>
                <p:nvPr userDrawn="1"/>
              </p:nvSpPr>
              <p:spPr bwMode="auto">
                <a:xfrm>
                  <a:off x="8532895" y="91935"/>
                  <a:ext cx="27440" cy="444531"/>
                </a:xfrm>
                <a:custGeom>
                  <a:avLst/>
                  <a:gdLst>
                    <a:gd name="T0" fmla="*/ 0 w 20"/>
                    <a:gd name="T1" fmla="*/ 10 h 324"/>
                    <a:gd name="T2" fmla="*/ 0 w 20"/>
                    <a:gd name="T3" fmla="*/ 10 h 324"/>
                    <a:gd name="T4" fmla="*/ 0 w 20"/>
                    <a:gd name="T5" fmla="*/ 314 h 324"/>
                    <a:gd name="T6" fmla="*/ 0 w 20"/>
                    <a:gd name="T7" fmla="*/ 314 h 324"/>
                    <a:gd name="T8" fmla="*/ 2 w 20"/>
                    <a:gd name="T9" fmla="*/ 318 h 324"/>
                    <a:gd name="T10" fmla="*/ 4 w 20"/>
                    <a:gd name="T11" fmla="*/ 322 h 324"/>
                    <a:gd name="T12" fmla="*/ 8 w 20"/>
                    <a:gd name="T13" fmla="*/ 322 h 324"/>
                    <a:gd name="T14" fmla="*/ 10 w 20"/>
                    <a:gd name="T15" fmla="*/ 324 h 324"/>
                    <a:gd name="T16" fmla="*/ 14 w 20"/>
                    <a:gd name="T17" fmla="*/ 322 h 324"/>
                    <a:gd name="T18" fmla="*/ 18 w 20"/>
                    <a:gd name="T19" fmla="*/ 322 h 324"/>
                    <a:gd name="T20" fmla="*/ 20 w 20"/>
                    <a:gd name="T21" fmla="*/ 318 h 324"/>
                    <a:gd name="T22" fmla="*/ 20 w 20"/>
                    <a:gd name="T23" fmla="*/ 314 h 324"/>
                    <a:gd name="T24" fmla="*/ 20 w 20"/>
                    <a:gd name="T25" fmla="*/ 314 h 324"/>
                    <a:gd name="T26" fmla="*/ 20 w 20"/>
                    <a:gd name="T27" fmla="*/ 10 h 324"/>
                    <a:gd name="T28" fmla="*/ 20 w 20"/>
                    <a:gd name="T29" fmla="*/ 10 h 324"/>
                    <a:gd name="T30" fmla="*/ 20 w 20"/>
                    <a:gd name="T31" fmla="*/ 6 h 324"/>
                    <a:gd name="T32" fmla="*/ 18 w 20"/>
                    <a:gd name="T33" fmla="*/ 2 h 324"/>
                    <a:gd name="T34" fmla="*/ 14 w 20"/>
                    <a:gd name="T35" fmla="*/ 0 h 324"/>
                    <a:gd name="T36" fmla="*/ 10 w 20"/>
                    <a:gd name="T37" fmla="*/ 0 h 324"/>
                    <a:gd name="T38" fmla="*/ 8 w 20"/>
                    <a:gd name="T39" fmla="*/ 0 h 324"/>
                    <a:gd name="T40" fmla="*/ 4 w 20"/>
                    <a:gd name="T41" fmla="*/ 2 h 324"/>
                    <a:gd name="T42" fmla="*/ 2 w 20"/>
                    <a:gd name="T43" fmla="*/ 6 h 324"/>
                    <a:gd name="T44" fmla="*/ 0 w 20"/>
                    <a:gd name="T45" fmla="*/ 10 h 324"/>
                    <a:gd name="T46" fmla="*/ 0 w 20"/>
                    <a:gd name="T47" fmla="*/ 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4">
                      <a:moveTo>
                        <a:pt x="0" y="10"/>
                      </a:moveTo>
                      <a:lnTo>
                        <a:pt x="0" y="10"/>
                      </a:lnTo>
                      <a:lnTo>
                        <a:pt x="0" y="314"/>
                      </a:lnTo>
                      <a:lnTo>
                        <a:pt x="0" y="314"/>
                      </a:lnTo>
                      <a:lnTo>
                        <a:pt x="2" y="318"/>
                      </a:lnTo>
                      <a:lnTo>
                        <a:pt x="4" y="322"/>
                      </a:lnTo>
                      <a:lnTo>
                        <a:pt x="8" y="322"/>
                      </a:lnTo>
                      <a:lnTo>
                        <a:pt x="10" y="324"/>
                      </a:lnTo>
                      <a:lnTo>
                        <a:pt x="14" y="322"/>
                      </a:lnTo>
                      <a:lnTo>
                        <a:pt x="18" y="322"/>
                      </a:lnTo>
                      <a:lnTo>
                        <a:pt x="20" y="318"/>
                      </a:lnTo>
                      <a:lnTo>
                        <a:pt x="20" y="314"/>
                      </a:lnTo>
                      <a:lnTo>
                        <a:pt x="20" y="314"/>
                      </a:lnTo>
                      <a:lnTo>
                        <a:pt x="20" y="10"/>
                      </a:lnTo>
                      <a:lnTo>
                        <a:pt x="20" y="10"/>
                      </a:lnTo>
                      <a:lnTo>
                        <a:pt x="20" y="6"/>
                      </a:lnTo>
                      <a:lnTo>
                        <a:pt x="18" y="2"/>
                      </a:lnTo>
                      <a:lnTo>
                        <a:pt x="14" y="0"/>
                      </a:lnTo>
                      <a:lnTo>
                        <a:pt x="10" y="0"/>
                      </a:lnTo>
                      <a:lnTo>
                        <a:pt x="8" y="0"/>
                      </a:lnTo>
                      <a:lnTo>
                        <a:pt x="4" y="2"/>
                      </a:lnTo>
                      <a:lnTo>
                        <a:pt x="2" y="6"/>
                      </a:lnTo>
                      <a:lnTo>
                        <a:pt x="0" y="10"/>
                      </a:lnTo>
                      <a:lnTo>
                        <a:pt x="0" y="1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3" name="Freeform 29"/>
                <p:cNvSpPr>
                  <a:spLocks/>
                </p:cNvSpPr>
                <p:nvPr userDrawn="1"/>
              </p:nvSpPr>
              <p:spPr bwMode="auto">
                <a:xfrm>
                  <a:off x="8535640" y="91935"/>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2 h 20"/>
                    <a:gd name="T12" fmla="*/ 0 w 54"/>
                    <a:gd name="T13" fmla="*/ 6 h 20"/>
                    <a:gd name="T14" fmla="*/ 0 w 54"/>
                    <a:gd name="T15" fmla="*/ 10 h 20"/>
                    <a:gd name="T16" fmla="*/ 0 w 54"/>
                    <a:gd name="T17" fmla="*/ 14 h 20"/>
                    <a:gd name="T18" fmla="*/ 2 w 54"/>
                    <a:gd name="T19" fmla="*/ 16 h 20"/>
                    <a:gd name="T20" fmla="*/ 4 w 54"/>
                    <a:gd name="T21" fmla="*/ 18 h 20"/>
                    <a:gd name="T22" fmla="*/ 8 w 54"/>
                    <a:gd name="T23" fmla="*/ 20 h 20"/>
                    <a:gd name="T24" fmla="*/ 8 w 54"/>
                    <a:gd name="T25" fmla="*/ 20 h 20"/>
                    <a:gd name="T26" fmla="*/ 44 w 54"/>
                    <a:gd name="T27" fmla="*/ 20 h 20"/>
                    <a:gd name="T28" fmla="*/ 44 w 54"/>
                    <a:gd name="T29" fmla="*/ 20 h 20"/>
                    <a:gd name="T30" fmla="*/ 48 w 54"/>
                    <a:gd name="T31" fmla="*/ 18 h 20"/>
                    <a:gd name="T32" fmla="*/ 52 w 54"/>
                    <a:gd name="T33" fmla="*/ 16 h 20"/>
                    <a:gd name="T34" fmla="*/ 54 w 54"/>
                    <a:gd name="T35" fmla="*/ 14 h 20"/>
                    <a:gd name="T36" fmla="*/ 54 w 54"/>
                    <a:gd name="T37" fmla="*/ 10 h 20"/>
                    <a:gd name="T38" fmla="*/ 54 w 54"/>
                    <a:gd name="T39" fmla="*/ 6 h 20"/>
                    <a:gd name="T40" fmla="*/ 52 w 54"/>
                    <a:gd name="T41" fmla="*/ 2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2"/>
                      </a:lnTo>
                      <a:lnTo>
                        <a:pt x="0" y="6"/>
                      </a:lnTo>
                      <a:lnTo>
                        <a:pt x="0" y="10"/>
                      </a:lnTo>
                      <a:lnTo>
                        <a:pt x="0" y="14"/>
                      </a:lnTo>
                      <a:lnTo>
                        <a:pt x="2" y="16"/>
                      </a:lnTo>
                      <a:lnTo>
                        <a:pt x="4" y="18"/>
                      </a:lnTo>
                      <a:lnTo>
                        <a:pt x="8" y="20"/>
                      </a:ln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4" name="Freeform 30"/>
                <p:cNvSpPr>
                  <a:spLocks/>
                </p:cNvSpPr>
                <p:nvPr userDrawn="1"/>
              </p:nvSpPr>
              <p:spPr bwMode="auto">
                <a:xfrm>
                  <a:off x="8535638" y="509027"/>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4 h 20"/>
                    <a:gd name="T12" fmla="*/ 0 w 54"/>
                    <a:gd name="T13" fmla="*/ 6 h 20"/>
                    <a:gd name="T14" fmla="*/ 0 w 54"/>
                    <a:gd name="T15" fmla="*/ 10 h 20"/>
                    <a:gd name="T16" fmla="*/ 0 w 54"/>
                    <a:gd name="T17" fmla="*/ 14 h 20"/>
                    <a:gd name="T18" fmla="*/ 2 w 54"/>
                    <a:gd name="T19" fmla="*/ 16 h 20"/>
                    <a:gd name="T20" fmla="*/ 4 w 54"/>
                    <a:gd name="T21" fmla="*/ 20 h 20"/>
                    <a:gd name="T22" fmla="*/ 8 w 54"/>
                    <a:gd name="T23" fmla="*/ 20 h 20"/>
                    <a:gd name="T24" fmla="*/ 8 w 54"/>
                    <a:gd name="T25" fmla="*/ 20 h 20"/>
                    <a:gd name="T26" fmla="*/ 44 w 54"/>
                    <a:gd name="T27" fmla="*/ 20 h 20"/>
                    <a:gd name="T28" fmla="*/ 44 w 54"/>
                    <a:gd name="T29" fmla="*/ 20 h 20"/>
                    <a:gd name="T30" fmla="*/ 48 w 54"/>
                    <a:gd name="T31" fmla="*/ 20 h 20"/>
                    <a:gd name="T32" fmla="*/ 52 w 54"/>
                    <a:gd name="T33" fmla="*/ 16 h 20"/>
                    <a:gd name="T34" fmla="*/ 54 w 54"/>
                    <a:gd name="T35" fmla="*/ 14 h 20"/>
                    <a:gd name="T36" fmla="*/ 54 w 54"/>
                    <a:gd name="T37" fmla="*/ 10 h 20"/>
                    <a:gd name="T38" fmla="*/ 54 w 54"/>
                    <a:gd name="T39" fmla="*/ 6 h 20"/>
                    <a:gd name="T40" fmla="*/ 52 w 54"/>
                    <a:gd name="T41" fmla="*/ 4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4"/>
                      </a:lnTo>
                      <a:lnTo>
                        <a:pt x="0" y="6"/>
                      </a:lnTo>
                      <a:lnTo>
                        <a:pt x="0" y="10"/>
                      </a:lnTo>
                      <a:lnTo>
                        <a:pt x="0" y="14"/>
                      </a:lnTo>
                      <a:lnTo>
                        <a:pt x="2" y="16"/>
                      </a:lnTo>
                      <a:lnTo>
                        <a:pt x="4" y="20"/>
                      </a:lnTo>
                      <a:lnTo>
                        <a:pt x="8" y="20"/>
                      </a:ln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5" name="Freeform 31"/>
                <p:cNvSpPr>
                  <a:spLocks/>
                </p:cNvSpPr>
                <p:nvPr userDrawn="1"/>
              </p:nvSpPr>
              <p:spPr bwMode="auto">
                <a:xfrm>
                  <a:off x="9010354" y="91935"/>
                  <a:ext cx="27440" cy="441787"/>
                </a:xfrm>
                <a:custGeom>
                  <a:avLst/>
                  <a:gdLst>
                    <a:gd name="T0" fmla="*/ 20 w 20"/>
                    <a:gd name="T1" fmla="*/ 312 h 322"/>
                    <a:gd name="T2" fmla="*/ 20 w 20"/>
                    <a:gd name="T3" fmla="*/ 312 h 322"/>
                    <a:gd name="T4" fmla="*/ 20 w 20"/>
                    <a:gd name="T5" fmla="*/ 10 h 322"/>
                    <a:gd name="T6" fmla="*/ 20 w 20"/>
                    <a:gd name="T7" fmla="*/ 10 h 322"/>
                    <a:gd name="T8" fmla="*/ 20 w 20"/>
                    <a:gd name="T9" fmla="*/ 6 h 322"/>
                    <a:gd name="T10" fmla="*/ 16 w 20"/>
                    <a:gd name="T11" fmla="*/ 2 h 322"/>
                    <a:gd name="T12" fmla="*/ 14 w 20"/>
                    <a:gd name="T13" fmla="*/ 0 h 322"/>
                    <a:gd name="T14" fmla="*/ 10 w 20"/>
                    <a:gd name="T15" fmla="*/ 0 h 322"/>
                    <a:gd name="T16" fmla="*/ 6 w 20"/>
                    <a:gd name="T17" fmla="*/ 0 h 322"/>
                    <a:gd name="T18" fmla="*/ 4 w 20"/>
                    <a:gd name="T19" fmla="*/ 2 h 322"/>
                    <a:gd name="T20" fmla="*/ 0 w 20"/>
                    <a:gd name="T21" fmla="*/ 6 h 322"/>
                    <a:gd name="T22" fmla="*/ 0 w 20"/>
                    <a:gd name="T23" fmla="*/ 10 h 322"/>
                    <a:gd name="T24" fmla="*/ 0 w 20"/>
                    <a:gd name="T25" fmla="*/ 10 h 322"/>
                    <a:gd name="T26" fmla="*/ 0 w 20"/>
                    <a:gd name="T27" fmla="*/ 312 h 322"/>
                    <a:gd name="T28" fmla="*/ 0 w 20"/>
                    <a:gd name="T29" fmla="*/ 312 h 322"/>
                    <a:gd name="T30" fmla="*/ 0 w 20"/>
                    <a:gd name="T31" fmla="*/ 316 h 322"/>
                    <a:gd name="T32" fmla="*/ 4 w 20"/>
                    <a:gd name="T33" fmla="*/ 320 h 322"/>
                    <a:gd name="T34" fmla="*/ 6 w 20"/>
                    <a:gd name="T35" fmla="*/ 322 h 322"/>
                    <a:gd name="T36" fmla="*/ 10 w 20"/>
                    <a:gd name="T37" fmla="*/ 322 h 322"/>
                    <a:gd name="T38" fmla="*/ 14 w 20"/>
                    <a:gd name="T39" fmla="*/ 322 h 322"/>
                    <a:gd name="T40" fmla="*/ 16 w 20"/>
                    <a:gd name="T41" fmla="*/ 320 h 322"/>
                    <a:gd name="T42" fmla="*/ 20 w 20"/>
                    <a:gd name="T43" fmla="*/ 316 h 322"/>
                    <a:gd name="T44" fmla="*/ 20 w 20"/>
                    <a:gd name="T45" fmla="*/ 312 h 322"/>
                    <a:gd name="T46" fmla="*/ 20 w 20"/>
                    <a:gd name="T47" fmla="*/ 3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2">
                      <a:moveTo>
                        <a:pt x="20" y="312"/>
                      </a:moveTo>
                      <a:lnTo>
                        <a:pt x="20" y="312"/>
                      </a:lnTo>
                      <a:lnTo>
                        <a:pt x="20" y="10"/>
                      </a:lnTo>
                      <a:lnTo>
                        <a:pt x="20" y="10"/>
                      </a:lnTo>
                      <a:lnTo>
                        <a:pt x="20" y="6"/>
                      </a:lnTo>
                      <a:lnTo>
                        <a:pt x="16" y="2"/>
                      </a:lnTo>
                      <a:lnTo>
                        <a:pt x="14" y="0"/>
                      </a:lnTo>
                      <a:lnTo>
                        <a:pt x="10" y="0"/>
                      </a:lnTo>
                      <a:lnTo>
                        <a:pt x="6" y="0"/>
                      </a:lnTo>
                      <a:lnTo>
                        <a:pt x="4" y="2"/>
                      </a:lnTo>
                      <a:lnTo>
                        <a:pt x="0" y="6"/>
                      </a:lnTo>
                      <a:lnTo>
                        <a:pt x="0" y="10"/>
                      </a:lnTo>
                      <a:lnTo>
                        <a:pt x="0" y="10"/>
                      </a:lnTo>
                      <a:lnTo>
                        <a:pt x="0" y="312"/>
                      </a:lnTo>
                      <a:lnTo>
                        <a:pt x="0" y="312"/>
                      </a:lnTo>
                      <a:lnTo>
                        <a:pt x="0" y="316"/>
                      </a:lnTo>
                      <a:lnTo>
                        <a:pt x="4" y="320"/>
                      </a:lnTo>
                      <a:lnTo>
                        <a:pt x="6" y="322"/>
                      </a:lnTo>
                      <a:lnTo>
                        <a:pt x="10" y="322"/>
                      </a:lnTo>
                      <a:lnTo>
                        <a:pt x="14" y="322"/>
                      </a:lnTo>
                      <a:lnTo>
                        <a:pt x="16" y="320"/>
                      </a:lnTo>
                      <a:lnTo>
                        <a:pt x="20" y="316"/>
                      </a:lnTo>
                      <a:lnTo>
                        <a:pt x="20" y="312"/>
                      </a:lnTo>
                      <a:lnTo>
                        <a:pt x="20" y="312"/>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6" name="Freeform 32"/>
                <p:cNvSpPr>
                  <a:spLocks/>
                </p:cNvSpPr>
                <p:nvPr userDrawn="1"/>
              </p:nvSpPr>
              <p:spPr bwMode="auto">
                <a:xfrm>
                  <a:off x="8963705" y="506283"/>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20 h 20"/>
                    <a:gd name="T10" fmla="*/ 52 w 54"/>
                    <a:gd name="T11" fmla="*/ 16 h 20"/>
                    <a:gd name="T12" fmla="*/ 54 w 54"/>
                    <a:gd name="T13" fmla="*/ 14 h 20"/>
                    <a:gd name="T14" fmla="*/ 54 w 54"/>
                    <a:gd name="T15" fmla="*/ 10 h 20"/>
                    <a:gd name="T16" fmla="*/ 54 w 54"/>
                    <a:gd name="T17" fmla="*/ 6 h 20"/>
                    <a:gd name="T18" fmla="*/ 52 w 54"/>
                    <a:gd name="T19" fmla="*/ 4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4 h 20"/>
                    <a:gd name="T34" fmla="*/ 0 w 54"/>
                    <a:gd name="T35" fmla="*/ 6 h 20"/>
                    <a:gd name="T36" fmla="*/ 0 w 54"/>
                    <a:gd name="T37" fmla="*/ 10 h 20"/>
                    <a:gd name="T38" fmla="*/ 0 w 54"/>
                    <a:gd name="T39" fmla="*/ 14 h 20"/>
                    <a:gd name="T40" fmla="*/ 2 w 54"/>
                    <a:gd name="T41" fmla="*/ 16 h 20"/>
                    <a:gd name="T42" fmla="*/ 4 w 54"/>
                    <a:gd name="T43" fmla="*/ 20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lnTo>
                        <a:pt x="8" y="0"/>
                      </a:lnTo>
                      <a:lnTo>
                        <a:pt x="8" y="0"/>
                      </a:lnTo>
                      <a:lnTo>
                        <a:pt x="4" y="0"/>
                      </a:lnTo>
                      <a:lnTo>
                        <a:pt x="2" y="4"/>
                      </a:lnTo>
                      <a:lnTo>
                        <a:pt x="0" y="6"/>
                      </a:lnTo>
                      <a:lnTo>
                        <a:pt x="0" y="10"/>
                      </a:lnTo>
                      <a:lnTo>
                        <a:pt x="0" y="14"/>
                      </a:lnTo>
                      <a:lnTo>
                        <a:pt x="2" y="16"/>
                      </a:lnTo>
                      <a:lnTo>
                        <a:pt x="4" y="20"/>
                      </a:lnTo>
                      <a:lnTo>
                        <a:pt x="8" y="20"/>
                      </a:lnTo>
                      <a:lnTo>
                        <a:pt x="8" y="2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7" name="Freeform 33"/>
                <p:cNvSpPr>
                  <a:spLocks/>
                </p:cNvSpPr>
                <p:nvPr userDrawn="1"/>
              </p:nvSpPr>
              <p:spPr bwMode="auto">
                <a:xfrm>
                  <a:off x="8963705" y="91935"/>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18 h 20"/>
                    <a:gd name="T10" fmla="*/ 52 w 54"/>
                    <a:gd name="T11" fmla="*/ 16 h 20"/>
                    <a:gd name="T12" fmla="*/ 54 w 54"/>
                    <a:gd name="T13" fmla="*/ 14 h 20"/>
                    <a:gd name="T14" fmla="*/ 54 w 54"/>
                    <a:gd name="T15" fmla="*/ 10 h 20"/>
                    <a:gd name="T16" fmla="*/ 54 w 54"/>
                    <a:gd name="T17" fmla="*/ 6 h 20"/>
                    <a:gd name="T18" fmla="*/ 52 w 54"/>
                    <a:gd name="T19" fmla="*/ 2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2 h 20"/>
                    <a:gd name="T34" fmla="*/ 0 w 54"/>
                    <a:gd name="T35" fmla="*/ 6 h 20"/>
                    <a:gd name="T36" fmla="*/ 0 w 54"/>
                    <a:gd name="T37" fmla="*/ 10 h 20"/>
                    <a:gd name="T38" fmla="*/ 0 w 54"/>
                    <a:gd name="T39" fmla="*/ 14 h 20"/>
                    <a:gd name="T40" fmla="*/ 2 w 54"/>
                    <a:gd name="T41" fmla="*/ 16 h 20"/>
                    <a:gd name="T42" fmla="*/ 4 w 54"/>
                    <a:gd name="T43" fmla="*/ 18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lnTo>
                        <a:pt x="8" y="0"/>
                      </a:lnTo>
                      <a:lnTo>
                        <a:pt x="8" y="0"/>
                      </a:lnTo>
                      <a:lnTo>
                        <a:pt x="4" y="0"/>
                      </a:lnTo>
                      <a:lnTo>
                        <a:pt x="2" y="2"/>
                      </a:lnTo>
                      <a:lnTo>
                        <a:pt x="0" y="6"/>
                      </a:lnTo>
                      <a:lnTo>
                        <a:pt x="0" y="10"/>
                      </a:lnTo>
                      <a:lnTo>
                        <a:pt x="0" y="14"/>
                      </a:lnTo>
                      <a:lnTo>
                        <a:pt x="2" y="16"/>
                      </a:lnTo>
                      <a:lnTo>
                        <a:pt x="4" y="18"/>
                      </a:lnTo>
                      <a:lnTo>
                        <a:pt x="8" y="20"/>
                      </a:lnTo>
                      <a:lnTo>
                        <a:pt x="8" y="2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grpSp>
        </p:grpSp>
        <p:sp>
          <p:nvSpPr>
            <p:cNvPr id="11" name="TextBox 27"/>
            <p:cNvSpPr txBox="1"/>
            <p:nvPr userDrawn="1"/>
          </p:nvSpPr>
          <p:spPr>
            <a:xfrm rot="16200000">
              <a:off x="10888482" y="237391"/>
              <a:ext cx="269659" cy="72461"/>
            </a:xfrm>
            <a:prstGeom prst="rect">
              <a:avLst/>
            </a:prstGeom>
            <a:noFill/>
          </p:spPr>
          <p:txBody>
            <a:bodyPr wrap="square" lIns="0" tIns="0" rIns="0" bIns="10800" rtlCol="0">
              <a:spAutoFit/>
            </a:bodyPr>
            <a:lstStyle/>
            <a:p>
              <a:pPr algn="ctr"/>
              <a:r>
                <a:rPr lang="en-GB" sz="400">
                  <a:solidFill>
                    <a:srgbClr val="7F7F7F"/>
                  </a:solidFill>
                </a:rPr>
                <a:t>Confidential</a:t>
              </a:r>
            </a:p>
          </p:txBody>
        </p:sp>
      </p:grpSp>
      <p:sp>
        <p:nvSpPr>
          <p:cNvPr id="29" name="Marcador de texto 2"/>
          <p:cNvSpPr>
            <a:spLocks noGrp="1"/>
          </p:cNvSpPr>
          <p:nvPr>
            <p:ph type="body" sz="quarter" idx="18" hasCustomPrompt="1"/>
          </p:nvPr>
        </p:nvSpPr>
        <p:spPr>
          <a:xfrm>
            <a:off x="292609" y="1480159"/>
            <a:ext cx="11228409" cy="4828567"/>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6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33792061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7" name="Title 1"/>
          <p:cNvSpPr>
            <a:spLocks noGrp="1"/>
          </p:cNvSpPr>
          <p:nvPr>
            <p:ph type="title"/>
          </p:nvPr>
        </p:nvSpPr>
        <p:spPr>
          <a:xfrm>
            <a:off x="268224" y="296865"/>
            <a:ext cx="11253216" cy="482549"/>
          </a:xfrm>
          <a:prstGeom prst="rect">
            <a:avLst/>
          </a:prstGeo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0" name="Text Placeholder 19"/>
          <p:cNvSpPr>
            <a:spLocks noGrp="1"/>
          </p:cNvSpPr>
          <p:nvPr>
            <p:ph type="body" sz="quarter" idx="13"/>
          </p:nvPr>
        </p:nvSpPr>
        <p:spPr>
          <a:xfrm>
            <a:off x="268224" y="795425"/>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4360382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ver with photo background ll">
    <p:bg>
      <p:bgPr>
        <a:solidFill>
          <a:schemeClr val="bg1"/>
        </a:solidFill>
        <a:effectLst/>
      </p:bgPr>
    </p:bg>
    <p:spTree>
      <p:nvGrpSpPr>
        <p:cNvPr id="1" name=""/>
        <p:cNvGrpSpPr/>
        <p:nvPr/>
      </p:nvGrpSpPr>
      <p:grpSpPr>
        <a:xfrm>
          <a:off x="0" y="0"/>
          <a:ext cx="0" cy="0"/>
          <a:chOff x="0" y="0"/>
          <a:chExt cx="0" cy="0"/>
        </a:xfrm>
      </p:grpSpPr>
      <p:sp>
        <p:nvSpPr>
          <p:cNvPr id="61" name="Picture Placeholder 6"/>
          <p:cNvSpPr>
            <a:spLocks noGrp="1"/>
          </p:cNvSpPr>
          <p:nvPr>
            <p:ph type="pic" sz="quarter" idx="12" hasCustomPrompt="1"/>
          </p:nvPr>
        </p:nvSpPr>
        <p:spPr>
          <a:xfrm>
            <a:off x="0" y="-1588"/>
            <a:ext cx="12192000" cy="6858000"/>
          </a:xfrm>
          <a:prstGeom prst="rect">
            <a:avLst/>
          </a:prstGeom>
          <a:solidFill>
            <a:schemeClr val="accent4"/>
          </a:solidFill>
        </p:spPr>
        <p:txBody>
          <a:bodyPr anchor="ctr">
            <a:normAutofit/>
          </a:bodyPr>
          <a:lstStyle>
            <a:lvl1pPr marL="0" indent="0" algn="ctr">
              <a:buNone/>
              <a:defRPr sz="1800" b="1" baseline="0"/>
            </a:lvl1pPr>
          </a:lstStyle>
          <a:p>
            <a:pPr lvl="0"/>
            <a:r>
              <a:rPr lang="en-GB" noProof="0"/>
              <a:t>                                                          &lt;  Insert your picture here</a:t>
            </a: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solidFill>
                <a:srgbClr val="005EB8"/>
              </a:solidFill>
            </a:endParaRPr>
          </a:p>
        </p:txBody>
      </p:sp>
      <p:sp>
        <p:nvSpPr>
          <p:cNvPr id="95" name="Title 1"/>
          <p:cNvSpPr>
            <a:spLocks noGrp="1"/>
          </p:cNvSpPr>
          <p:nvPr>
            <p:ph type="title"/>
          </p:nvPr>
        </p:nvSpPr>
        <p:spPr>
          <a:xfrm>
            <a:off x="576472" y="2670166"/>
            <a:ext cx="4601584" cy="1178168"/>
          </a:xfrm>
        </p:spPr>
        <p:txBody>
          <a:bodyPr anchor="t"/>
          <a:lstStyle>
            <a:lvl1pPr>
              <a:lnSpc>
                <a:spcPct val="100000"/>
              </a:lnSpc>
              <a:defRPr baseline="0">
                <a:solidFill>
                  <a:schemeClr val="tx2"/>
                </a:solidFill>
                <a:latin typeface="+mj-lt"/>
              </a:defRPr>
            </a:lvl1pPr>
          </a:lstStyle>
          <a:p>
            <a:r>
              <a:rPr lang="en-US" noProof="0"/>
              <a:t>Click to edit Master title style</a:t>
            </a:r>
            <a:endParaRPr lang="en-GB" noProof="0"/>
          </a:p>
        </p:txBody>
      </p:sp>
      <p:sp>
        <p:nvSpPr>
          <p:cNvPr id="96" name="Text Placeholder 19"/>
          <p:cNvSpPr>
            <a:spLocks noGrp="1"/>
          </p:cNvSpPr>
          <p:nvPr>
            <p:ph type="body" sz="quarter" idx="13"/>
          </p:nvPr>
        </p:nvSpPr>
        <p:spPr>
          <a:xfrm>
            <a:off x="576265" y="4005062"/>
            <a:ext cx="4602163" cy="498992"/>
          </a:xfrm>
          <a:prstGeom prst="rect">
            <a:avLst/>
          </a:prstGeom>
        </p:spPr>
        <p:txBody>
          <a:bodyPr>
            <a:noAutofit/>
          </a:bodyPr>
          <a:lstStyle>
            <a:lvl1pPr marL="0" indent="0">
              <a:lnSpc>
                <a:spcPct val="100000"/>
              </a:lnSpc>
              <a:buNone/>
              <a:defRPr sz="18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9" name="Text Placeholder 97"/>
          <p:cNvSpPr>
            <a:spLocks noGrp="1"/>
          </p:cNvSpPr>
          <p:nvPr>
            <p:ph type="body" sz="quarter" idx="15" hasCustomPrompt="1"/>
          </p:nvPr>
        </p:nvSpPr>
        <p:spPr>
          <a:xfrm>
            <a:off x="576481" y="5513064"/>
            <a:ext cx="2619201" cy="1058862"/>
          </a:xfrm>
          <a:prstGeom prst="rect">
            <a:avLst/>
          </a:prstGeom>
        </p:spPr>
        <p:txBody>
          <a:bodyPr anchor="b">
            <a:normAutofit/>
          </a:bodyPr>
          <a:lstStyle>
            <a:lvl1pPr marL="0" indent="0">
              <a:lnSpc>
                <a:spcPct val="100000"/>
              </a:lnSpc>
              <a:spcBef>
                <a:spcPts val="0"/>
              </a:spcBef>
              <a:buNone/>
              <a:defRPr sz="1200" baseline="0">
                <a:solidFill>
                  <a:srgbClr val="323232"/>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4" name="AutoShape 3"/>
          <p:cNvSpPr>
            <a:spLocks noChangeAspect="1" noChangeArrowheads="1" noTextEdit="1"/>
          </p:cNvSpPr>
          <p:nvPr userDrawn="1"/>
        </p:nvSpPr>
        <p:spPr bwMode="auto">
          <a:xfrm>
            <a:off x="4151322" y="1608141"/>
            <a:ext cx="3889375"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s-ES" sz="1350">
              <a:solidFill>
                <a:srgbClr val="005EB8"/>
              </a:solidFill>
            </a:endParaRPr>
          </a:p>
        </p:txBody>
      </p:sp>
      <p:sp>
        <p:nvSpPr>
          <p:cNvPr id="2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1" name="Freeform 5"/>
          <p:cNvSpPr>
            <a:spLocks noEditPoints="1"/>
          </p:cNvSpPr>
          <p:nvPr userDrawn="1"/>
        </p:nvSpPr>
        <p:spPr bwMode="auto">
          <a:xfrm>
            <a:off x="10554900" y="410012"/>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spTree>
    <p:extLst>
      <p:ext uri="{BB962C8B-B14F-4D97-AF65-F5344CB8AC3E}">
        <p14:creationId xmlns:p14="http://schemas.microsoft.com/office/powerpoint/2010/main" val="2554727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ver with photo background l">
    <p:bg>
      <p:bgPr>
        <a:solidFill>
          <a:schemeClr val="bg1"/>
        </a:solidFill>
        <a:effectLst/>
      </p:bgPr>
    </p:bg>
    <p:spTree>
      <p:nvGrpSpPr>
        <p:cNvPr id="1" name=""/>
        <p:cNvGrpSpPr/>
        <p:nvPr/>
      </p:nvGrpSpPr>
      <p:grpSpPr>
        <a:xfrm>
          <a:off x="0" y="0"/>
          <a:ext cx="0" cy="0"/>
          <a:chOff x="0" y="0"/>
          <a:chExt cx="0" cy="0"/>
        </a:xfrm>
      </p:grpSpPr>
      <p:sp>
        <p:nvSpPr>
          <p:cNvPr id="61" name="Picture Placeholder 6"/>
          <p:cNvSpPr>
            <a:spLocks noGrp="1"/>
          </p:cNvSpPr>
          <p:nvPr>
            <p:ph type="pic" sz="quarter" idx="12" hasCustomPrompt="1"/>
          </p:nvPr>
        </p:nvSpPr>
        <p:spPr>
          <a:xfrm>
            <a:off x="0" y="-1588"/>
            <a:ext cx="12192000" cy="6858000"/>
          </a:xfrm>
          <a:prstGeom prst="rect">
            <a:avLst/>
          </a:prstGeom>
          <a:solidFill>
            <a:schemeClr val="accent4"/>
          </a:solidFill>
        </p:spPr>
        <p:txBody>
          <a:bodyPr anchor="ctr">
            <a:normAutofit/>
          </a:bodyPr>
          <a:lstStyle>
            <a:lvl1pPr marL="0" indent="0" algn="l">
              <a:buNone/>
              <a:defRPr sz="1800" b="1" baseline="0"/>
            </a:lvl1pPr>
          </a:lstStyle>
          <a:p>
            <a:r>
              <a:rPr lang="en-GB" noProof="0"/>
              <a:t>                                       Insert your photo here &gt;</a:t>
            </a: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solidFill>
                <a:srgbClr val="005EB8"/>
              </a:solidFill>
            </a:endParaRPr>
          </a:p>
        </p:txBody>
      </p:sp>
      <p:sp>
        <p:nvSpPr>
          <p:cNvPr id="9" name="Text Placeholder 97"/>
          <p:cNvSpPr>
            <a:spLocks noGrp="1"/>
          </p:cNvSpPr>
          <p:nvPr>
            <p:ph type="body" sz="quarter" idx="15" hasCustomPrompt="1"/>
          </p:nvPr>
        </p:nvSpPr>
        <p:spPr>
          <a:xfrm>
            <a:off x="7970109" y="5495997"/>
            <a:ext cx="3541587" cy="1058862"/>
          </a:xfrm>
          <a:prstGeom prst="rect">
            <a:avLst/>
          </a:prstGeom>
        </p:spPr>
        <p:txBody>
          <a:bodyPr anchor="b">
            <a:normAutofit/>
          </a:bodyPr>
          <a:lstStyle>
            <a:lvl1pPr marL="0" indent="0" algn="r">
              <a:lnSpc>
                <a:spcPct val="100000"/>
              </a:lnSpc>
              <a:spcBef>
                <a:spcPts val="0"/>
              </a:spcBef>
              <a:buNone/>
              <a:defRPr sz="1200" baseline="0">
                <a:solidFill>
                  <a:schemeClr val="bg1"/>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31" name="Title 1"/>
          <p:cNvSpPr>
            <a:spLocks noGrp="1"/>
          </p:cNvSpPr>
          <p:nvPr>
            <p:ph type="title" hasCustomPrompt="1"/>
          </p:nvPr>
        </p:nvSpPr>
        <p:spPr>
          <a:xfrm>
            <a:off x="6022110" y="2458245"/>
            <a:ext cx="5489593" cy="1727779"/>
          </a:xfrm>
        </p:spPr>
        <p:txBody>
          <a:bodyPr anchor="b"/>
          <a:lstStyle>
            <a:lvl1pPr algn="r">
              <a:lnSpc>
                <a:spcPct val="100000"/>
              </a:lnSpc>
              <a:defRPr baseline="0">
                <a:solidFill>
                  <a:schemeClr val="bg1"/>
                </a:solidFill>
                <a:latin typeface="+mj-lt"/>
              </a:defRPr>
            </a:lvl1pPr>
          </a:lstStyle>
          <a:p>
            <a:r>
              <a:rPr lang="en-GB" noProof="0"/>
              <a:t>Add your title here</a:t>
            </a:r>
          </a:p>
        </p:txBody>
      </p:sp>
      <p:sp>
        <p:nvSpPr>
          <p:cNvPr id="32" name="Text Placeholder 19"/>
          <p:cNvSpPr>
            <a:spLocks noGrp="1"/>
          </p:cNvSpPr>
          <p:nvPr>
            <p:ph type="body" sz="quarter" idx="13" hasCustomPrompt="1"/>
          </p:nvPr>
        </p:nvSpPr>
        <p:spPr>
          <a:xfrm>
            <a:off x="6021664" y="4373324"/>
            <a:ext cx="5490033" cy="498992"/>
          </a:xfrm>
          <a:prstGeom prst="rect">
            <a:avLst/>
          </a:prstGeom>
        </p:spPr>
        <p:txBody>
          <a:bodyPr>
            <a:noAutofit/>
          </a:bodyPr>
          <a:lstStyle>
            <a:lvl1pPr marL="0" indent="0" algn="r">
              <a:lnSpc>
                <a:spcPct val="100000"/>
              </a:lnSpc>
              <a:buNone/>
              <a:defRPr sz="18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23"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1" name="Freeform 5"/>
          <p:cNvSpPr>
            <a:spLocks noEditPoints="1"/>
          </p:cNvSpPr>
          <p:nvPr userDrawn="1"/>
        </p:nvSpPr>
        <p:spPr bwMode="auto">
          <a:xfrm>
            <a:off x="10554900" y="410012"/>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spTree>
    <p:extLst>
      <p:ext uri="{BB962C8B-B14F-4D97-AF65-F5344CB8AC3E}">
        <p14:creationId xmlns:p14="http://schemas.microsoft.com/office/powerpoint/2010/main" val="604979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Divider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4BC6244-98F4-4509-A7BA-29D7B752B8F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82"/>
          <a:stretch/>
        </p:blipFill>
        <p:spPr>
          <a:xfrm>
            <a:off x="-168812" y="-435594"/>
            <a:ext cx="12930470" cy="7293593"/>
          </a:xfrm>
          <a:prstGeom prst="rect">
            <a:avLst/>
          </a:prstGeom>
        </p:spPr>
      </p:pic>
      <p:sp>
        <p:nvSpPr>
          <p:cNvPr id="11" name="Rectángulo 12">
            <a:extLst>
              <a:ext uri="{FF2B5EF4-FFF2-40B4-BE49-F238E27FC236}">
                <a16:creationId xmlns:a16="http://schemas.microsoft.com/office/drawing/2014/main" id="{D28B1BFF-B6C5-4539-81D0-AE1621F2120C}"/>
              </a:ext>
            </a:extLst>
          </p:cNvPr>
          <p:cNvSpPr/>
          <p:nvPr userDrawn="1"/>
        </p:nvSpPr>
        <p:spPr>
          <a:xfrm>
            <a:off x="-236088" y="-697833"/>
            <a:ext cx="13254804" cy="7555832"/>
          </a:xfrm>
          <a:prstGeom prst="rect">
            <a:avLst/>
          </a:prstGeom>
          <a:solidFill>
            <a:srgbClr val="E5F1F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15" name="Footer Placeholder 4">
            <a:extLst>
              <a:ext uri="{FF2B5EF4-FFF2-40B4-BE49-F238E27FC236}">
                <a16:creationId xmlns:a16="http://schemas.microsoft.com/office/drawing/2014/main" id="{4D36B66B-AA1A-7241-BA48-D41EC00E0F0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BD24B6B0-0113-1B40-BA3D-0C3844FAB0A4}"/>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pic>
        <p:nvPicPr>
          <p:cNvPr id="8" name="Imagen 46">
            <a:extLst>
              <a:ext uri="{FF2B5EF4-FFF2-40B4-BE49-F238E27FC236}">
                <a16:creationId xmlns:a16="http://schemas.microsoft.com/office/drawing/2014/main" id="{B81BC88D-6249-4955-91B5-57929CE79A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8442" y="754892"/>
            <a:ext cx="5743074" cy="5686565"/>
          </a:xfrm>
          <a:prstGeom prst="rect">
            <a:avLst/>
          </a:prstGeom>
        </p:spPr>
      </p:pic>
      <p:sp>
        <p:nvSpPr>
          <p:cNvPr id="12" name="Title 1">
            <a:extLst>
              <a:ext uri="{FF2B5EF4-FFF2-40B4-BE49-F238E27FC236}">
                <a16:creationId xmlns:a16="http://schemas.microsoft.com/office/drawing/2014/main" id="{B4923454-CF8B-45D6-9BE0-CF3538C87733}"/>
              </a:ext>
            </a:extLst>
          </p:cNvPr>
          <p:cNvSpPr txBox="1">
            <a:spLocks noGrp="1"/>
          </p:cNvSpPr>
          <p:nvPr>
            <p:ph type="title" hasCustomPrompt="1"/>
          </p:nvPr>
        </p:nvSpPr>
        <p:spPr>
          <a:xfrm>
            <a:off x="-35135" y="4897759"/>
            <a:ext cx="6031364" cy="1570518"/>
          </a:xfrm>
        </p:spPr>
        <p:txBody>
          <a:bodyPr>
            <a:noAutofit/>
          </a:bodyPr>
          <a:lstStyle>
            <a:lvl1pPr>
              <a:defRPr lang="en-GB">
                <a:solidFill>
                  <a:schemeClr val="bg1"/>
                </a:solidFill>
                <a:latin typeface="+mj-lt"/>
              </a:defRPr>
            </a:lvl1pPr>
          </a:lstStyle>
          <a:p>
            <a:pPr lvl="0"/>
            <a:r>
              <a:rPr lang="en-US" noProof="0"/>
              <a:t>Divider title here</a:t>
            </a:r>
          </a:p>
        </p:txBody>
      </p:sp>
    </p:spTree>
    <p:extLst>
      <p:ext uri="{BB962C8B-B14F-4D97-AF65-F5344CB8AC3E}">
        <p14:creationId xmlns:p14="http://schemas.microsoft.com/office/powerpoint/2010/main" val="14809956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ver with photo l">
    <p:bg>
      <p:bgPr>
        <a:solidFill>
          <a:schemeClr val="bg1"/>
        </a:solidFill>
        <a:effectLst/>
      </p:bgPr>
    </p:bg>
    <p:spTree>
      <p:nvGrpSpPr>
        <p:cNvPr id="1" name=""/>
        <p:cNvGrpSpPr/>
        <p:nvPr/>
      </p:nvGrpSpPr>
      <p:grpSpPr>
        <a:xfrm>
          <a:off x="0" y="0"/>
          <a:ext cx="0" cy="0"/>
          <a:chOff x="0" y="0"/>
          <a:chExt cx="0" cy="0"/>
        </a:xfrm>
      </p:grpSpPr>
      <p:sp>
        <p:nvSpPr>
          <p:cNvPr id="30" name="Rectangle 29"/>
          <p:cNvSpPr/>
          <p:nvPr userDrawn="1"/>
        </p:nvSpPr>
        <p:spPr>
          <a:xfrm>
            <a:off x="-6348" y="1"/>
            <a:ext cx="1219835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FFFFFF"/>
              </a:solidFill>
            </a:endParaRP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solidFill>
                <a:srgbClr val="005EB8"/>
              </a:solidFill>
            </a:endParaRPr>
          </a:p>
        </p:txBody>
      </p:sp>
      <p:sp>
        <p:nvSpPr>
          <p:cNvPr id="95" name="Title 1"/>
          <p:cNvSpPr>
            <a:spLocks noGrp="1"/>
          </p:cNvSpPr>
          <p:nvPr>
            <p:ph type="title" hasCustomPrompt="1"/>
          </p:nvPr>
        </p:nvSpPr>
        <p:spPr>
          <a:xfrm>
            <a:off x="576472" y="705385"/>
            <a:ext cx="5956600" cy="1325563"/>
          </a:xfrm>
        </p:spPr>
        <p:txBody>
          <a:bodyPr anchor="b"/>
          <a:lstStyle>
            <a:lvl1pPr>
              <a:lnSpc>
                <a:spcPct val="100000"/>
              </a:lnSpc>
              <a:defRPr baseline="0">
                <a:solidFill>
                  <a:schemeClr val="tx2"/>
                </a:solidFill>
                <a:latin typeface="+mj-lt"/>
              </a:defRPr>
            </a:lvl1pPr>
          </a:lstStyle>
          <a:p>
            <a:r>
              <a:rPr lang="en-GB" noProof="0"/>
              <a:t>Add your title here</a:t>
            </a:r>
          </a:p>
        </p:txBody>
      </p:sp>
      <p:sp>
        <p:nvSpPr>
          <p:cNvPr id="96" name="Text Placeholder 19"/>
          <p:cNvSpPr>
            <a:spLocks noGrp="1"/>
          </p:cNvSpPr>
          <p:nvPr>
            <p:ph type="body" sz="quarter" idx="13" hasCustomPrompt="1"/>
          </p:nvPr>
        </p:nvSpPr>
        <p:spPr>
          <a:xfrm>
            <a:off x="576265" y="2277861"/>
            <a:ext cx="5957349" cy="864000"/>
          </a:xfrm>
          <a:prstGeom prst="rect">
            <a:avLst/>
          </a:prstGeom>
        </p:spPr>
        <p:txBody>
          <a:bodyPr>
            <a:noAutofit/>
          </a:bodyPr>
          <a:lstStyle>
            <a:lvl1pPr marL="0" indent="0">
              <a:lnSpc>
                <a:spcPct val="100000"/>
              </a:lnSpc>
              <a:buNone/>
              <a:defRPr sz="24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9" name="Text Placeholder 97"/>
          <p:cNvSpPr>
            <a:spLocks noGrp="1"/>
          </p:cNvSpPr>
          <p:nvPr>
            <p:ph type="body" sz="quarter" idx="15" hasCustomPrompt="1"/>
          </p:nvPr>
        </p:nvSpPr>
        <p:spPr>
          <a:xfrm>
            <a:off x="576481" y="5513064"/>
            <a:ext cx="2619201" cy="1058862"/>
          </a:xfrm>
          <a:prstGeom prst="rect">
            <a:avLst/>
          </a:prstGeom>
        </p:spPr>
        <p:txBody>
          <a:bodyPr anchor="b">
            <a:normAutofit/>
          </a:bodyPr>
          <a:lstStyle>
            <a:lvl1pPr marL="0" indent="0">
              <a:lnSpc>
                <a:spcPct val="100000"/>
              </a:lnSpc>
              <a:spcBef>
                <a:spcPts val="0"/>
              </a:spcBef>
              <a:buNone/>
              <a:defRPr sz="1200" baseline="0">
                <a:solidFill>
                  <a:srgbClr val="323232"/>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1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US">
                <a:solidFill>
                  <a:srgbClr val="FFFFFF">
                    <a:lumMod val="65000"/>
                  </a:srgbClr>
                </a:solidFill>
              </a:rPr>
              <a:t>© Amadeus IT Group and its affiliates and subsidiaries</a:t>
            </a:r>
            <a:endParaRPr lang="en-GB">
              <a:solidFill>
                <a:srgbClr val="FFFFFF">
                  <a:lumMod val="65000"/>
                </a:srgbClr>
              </a:solidFill>
            </a:endParaRPr>
          </a:p>
        </p:txBody>
      </p:sp>
      <p:sp>
        <p:nvSpPr>
          <p:cNvPr id="11" name="Marcador de posición de imagen 17"/>
          <p:cNvSpPr>
            <a:spLocks noGrp="1"/>
          </p:cNvSpPr>
          <p:nvPr>
            <p:ph type="pic" sz="quarter" idx="16" hasCustomPrompt="1"/>
          </p:nvPr>
        </p:nvSpPr>
        <p:spPr>
          <a:xfrm>
            <a:off x="6487016" y="1433383"/>
            <a:ext cx="5708828" cy="5424615"/>
          </a:xfrm>
          <a:custGeom>
            <a:avLst/>
            <a:gdLst>
              <a:gd name="connsiteX0" fmla="*/ 5637046 w 7139966"/>
              <a:gd name="connsiteY0" fmla="*/ 946 h 5750830"/>
              <a:gd name="connsiteX1" fmla="*/ 6707626 w 7139966"/>
              <a:gd name="connsiteY1" fmla="*/ 810791 h 5750830"/>
              <a:gd name="connsiteX2" fmla="*/ 7139966 w 7139966"/>
              <a:gd name="connsiteY2" fmla="*/ 2214518 h 5750830"/>
              <a:gd name="connsiteX3" fmla="*/ 7139966 w 7139966"/>
              <a:gd name="connsiteY3" fmla="*/ 5750830 h 5750830"/>
              <a:gd name="connsiteX4" fmla="*/ 1951889 w 7139966"/>
              <a:gd name="connsiteY4" fmla="*/ 5750830 h 5750830"/>
              <a:gd name="connsiteX5" fmla="*/ 384658 w 7139966"/>
              <a:gd name="connsiteY5" fmla="*/ 4842007 h 5750830"/>
              <a:gd name="connsiteX6" fmla="*/ 96431 w 7139966"/>
              <a:gd name="connsiteY6" fmla="*/ 3690231 h 5750830"/>
              <a:gd name="connsiteX7" fmla="*/ 96431 w 7139966"/>
              <a:gd name="connsiteY7" fmla="*/ 2556452 h 5750830"/>
              <a:gd name="connsiteX8" fmla="*/ 1384443 w 7139966"/>
              <a:gd name="connsiteY8" fmla="*/ 1611635 h 5750830"/>
              <a:gd name="connsiteX9" fmla="*/ 5293515 w 7139966"/>
              <a:gd name="connsiteY9" fmla="*/ 72935 h 5750830"/>
              <a:gd name="connsiteX10" fmla="*/ 5637046 w 7139966"/>
              <a:gd name="connsiteY10" fmla="*/ 946 h 575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39966" h="5750830">
                <a:moveTo>
                  <a:pt x="5637046" y="946"/>
                </a:moveTo>
                <a:cubicBezTo>
                  <a:pt x="6121252" y="-19930"/>
                  <a:pt x="6539307" y="306327"/>
                  <a:pt x="6707626" y="810791"/>
                </a:cubicBezTo>
                <a:cubicBezTo>
                  <a:pt x="6707626" y="810791"/>
                  <a:pt x="6707626" y="810791"/>
                  <a:pt x="7139966" y="2214518"/>
                </a:cubicBezTo>
                <a:lnTo>
                  <a:pt x="7139966" y="5750830"/>
                </a:lnTo>
                <a:cubicBezTo>
                  <a:pt x="7139966" y="5750830"/>
                  <a:pt x="7139966" y="5750830"/>
                  <a:pt x="1951889" y="5750830"/>
                </a:cubicBezTo>
                <a:cubicBezTo>
                  <a:pt x="1357422" y="5633853"/>
                  <a:pt x="555792" y="5543871"/>
                  <a:pt x="384658" y="4842007"/>
                </a:cubicBezTo>
                <a:cubicBezTo>
                  <a:pt x="384658" y="4842007"/>
                  <a:pt x="384658" y="4842007"/>
                  <a:pt x="96431" y="3690231"/>
                </a:cubicBezTo>
                <a:cubicBezTo>
                  <a:pt x="6360" y="3303306"/>
                  <a:pt x="-65696" y="2943376"/>
                  <a:pt x="96431" y="2556452"/>
                </a:cubicBezTo>
                <a:cubicBezTo>
                  <a:pt x="312601" y="2025555"/>
                  <a:pt x="880047" y="1827593"/>
                  <a:pt x="1384443" y="1611635"/>
                </a:cubicBezTo>
                <a:cubicBezTo>
                  <a:pt x="1384443" y="1611635"/>
                  <a:pt x="1384443" y="1611635"/>
                  <a:pt x="5293515" y="72935"/>
                </a:cubicBezTo>
                <a:cubicBezTo>
                  <a:pt x="5410044" y="29068"/>
                  <a:pt x="5525307" y="5764"/>
                  <a:pt x="5637046" y="946"/>
                </a:cubicBezTo>
                <a:close/>
              </a:path>
            </a:pathLst>
          </a:custGeom>
          <a:solidFill>
            <a:schemeClr val="accent4"/>
          </a:solidFill>
        </p:spPr>
        <p:txBody>
          <a:bodyPr wrap="square" anchor="ctr">
            <a:noAutofit/>
          </a:bodyPr>
          <a:lstStyle>
            <a:lvl1pPr marL="0" indent="0" algn="ctr">
              <a:buNone/>
              <a:defRPr/>
            </a:lvl1pPr>
          </a:lstStyle>
          <a:p>
            <a:br>
              <a:rPr lang="en-GB" noProof="0"/>
            </a:br>
            <a:br>
              <a:rPr lang="en-GB" noProof="0"/>
            </a:br>
            <a:br>
              <a:rPr lang="en-GB" noProof="0"/>
            </a:br>
            <a:br>
              <a:rPr lang="en-GB" noProof="0"/>
            </a:br>
            <a:r>
              <a:rPr lang="en-GB" noProof="0"/>
              <a:t>Insert your picture here</a:t>
            </a:r>
          </a:p>
        </p:txBody>
      </p:sp>
      <p:grpSp>
        <p:nvGrpSpPr>
          <p:cNvPr id="12" name="Group 11"/>
          <p:cNvGrpSpPr/>
          <p:nvPr userDrawn="1"/>
        </p:nvGrpSpPr>
        <p:grpSpPr>
          <a:xfrm>
            <a:off x="173409" y="80193"/>
            <a:ext cx="409580" cy="338886"/>
            <a:chOff x="10987081" y="138792"/>
            <a:chExt cx="409580" cy="338886"/>
          </a:xfrm>
        </p:grpSpPr>
        <p:grpSp>
          <p:nvGrpSpPr>
            <p:cNvPr id="13" name="Group 26"/>
            <p:cNvGrpSpPr/>
            <p:nvPr userDrawn="1"/>
          </p:nvGrpSpPr>
          <p:grpSpPr>
            <a:xfrm>
              <a:off x="11011908" y="146161"/>
              <a:ext cx="384753" cy="331517"/>
              <a:chOff x="9021034" y="119041"/>
              <a:chExt cx="630093" cy="553987"/>
            </a:xfrm>
          </p:grpSpPr>
          <p:sp>
            <p:nvSpPr>
              <p:cNvPr id="15" name="TextBox 29"/>
              <p:cNvSpPr txBox="1"/>
              <p:nvPr userDrawn="1"/>
            </p:nvSpPr>
            <p:spPr>
              <a:xfrm>
                <a:off x="9021034" y="514076"/>
                <a:ext cx="630093" cy="158952"/>
              </a:xfrm>
              <a:prstGeom prst="rect">
                <a:avLst/>
              </a:prstGeom>
              <a:noFill/>
            </p:spPr>
            <p:txBody>
              <a:bodyPr wrap="square" lIns="0" tIns="18000" rIns="0" bIns="0" rtlCol="0">
                <a:spAutoFit/>
              </a:bodyPr>
              <a:lstStyle/>
              <a:p>
                <a:pPr algn="ctr"/>
                <a:r>
                  <a:rPr lang="en-GB" sz="500" b="1">
                    <a:solidFill>
                      <a:srgbClr val="E5A912"/>
                    </a:solidFill>
                  </a:rPr>
                  <a:t>RESTRICTED</a:t>
                </a:r>
              </a:p>
            </p:txBody>
          </p:sp>
          <p:grpSp>
            <p:nvGrpSpPr>
              <p:cNvPr id="16" name="Group 30"/>
              <p:cNvGrpSpPr/>
              <p:nvPr userDrawn="1"/>
            </p:nvGrpSpPr>
            <p:grpSpPr>
              <a:xfrm>
                <a:off x="9094418" y="119041"/>
                <a:ext cx="477460" cy="431416"/>
                <a:chOff x="8532895" y="91935"/>
                <a:chExt cx="504900" cy="444531"/>
              </a:xfrm>
            </p:grpSpPr>
            <p:sp>
              <p:nvSpPr>
                <p:cNvPr id="17" name="Freeform 22"/>
                <p:cNvSpPr>
                  <a:spLocks/>
                </p:cNvSpPr>
                <p:nvPr userDrawn="1"/>
              </p:nvSpPr>
              <p:spPr bwMode="auto">
                <a:xfrm>
                  <a:off x="8746928" y="157791"/>
                  <a:ext cx="87809" cy="107018"/>
                </a:xfrm>
                <a:custGeom>
                  <a:avLst/>
                  <a:gdLst>
                    <a:gd name="T0" fmla="*/ 44 w 64"/>
                    <a:gd name="T1" fmla="*/ 56 h 78"/>
                    <a:gd name="T2" fmla="*/ 44 w 64"/>
                    <a:gd name="T3" fmla="*/ 56 h 78"/>
                    <a:gd name="T4" fmla="*/ 46 w 64"/>
                    <a:gd name="T5" fmla="*/ 46 h 78"/>
                    <a:gd name="T6" fmla="*/ 50 w 64"/>
                    <a:gd name="T7" fmla="*/ 36 h 78"/>
                    <a:gd name="T8" fmla="*/ 56 w 64"/>
                    <a:gd name="T9" fmla="*/ 26 h 78"/>
                    <a:gd name="T10" fmla="*/ 64 w 64"/>
                    <a:gd name="T11" fmla="*/ 20 h 78"/>
                    <a:gd name="T12" fmla="*/ 64 w 64"/>
                    <a:gd name="T13" fmla="*/ 20 h 78"/>
                    <a:gd name="T14" fmla="*/ 58 w 64"/>
                    <a:gd name="T15" fmla="*/ 12 h 78"/>
                    <a:gd name="T16" fmla="*/ 50 w 64"/>
                    <a:gd name="T17" fmla="*/ 6 h 78"/>
                    <a:gd name="T18" fmla="*/ 42 w 64"/>
                    <a:gd name="T19" fmla="*/ 2 h 78"/>
                    <a:gd name="T20" fmla="*/ 30 w 64"/>
                    <a:gd name="T21" fmla="*/ 0 h 78"/>
                    <a:gd name="T22" fmla="*/ 30 w 64"/>
                    <a:gd name="T23" fmla="*/ 0 h 78"/>
                    <a:gd name="T24" fmla="*/ 34 w 64"/>
                    <a:gd name="T25" fmla="*/ 8 h 78"/>
                    <a:gd name="T26" fmla="*/ 34 w 64"/>
                    <a:gd name="T27" fmla="*/ 18 h 78"/>
                    <a:gd name="T28" fmla="*/ 34 w 64"/>
                    <a:gd name="T29" fmla="*/ 18 h 78"/>
                    <a:gd name="T30" fmla="*/ 34 w 64"/>
                    <a:gd name="T31" fmla="*/ 26 h 78"/>
                    <a:gd name="T32" fmla="*/ 32 w 64"/>
                    <a:gd name="T33" fmla="*/ 32 h 78"/>
                    <a:gd name="T34" fmla="*/ 28 w 64"/>
                    <a:gd name="T35" fmla="*/ 40 h 78"/>
                    <a:gd name="T36" fmla="*/ 24 w 64"/>
                    <a:gd name="T37" fmla="*/ 46 h 78"/>
                    <a:gd name="T38" fmla="*/ 14 w 64"/>
                    <a:gd name="T39" fmla="*/ 56 h 78"/>
                    <a:gd name="T40" fmla="*/ 8 w 64"/>
                    <a:gd name="T41" fmla="*/ 60 h 78"/>
                    <a:gd name="T42" fmla="*/ 0 w 64"/>
                    <a:gd name="T43" fmla="*/ 62 h 78"/>
                    <a:gd name="T44" fmla="*/ 0 w 64"/>
                    <a:gd name="T45" fmla="*/ 62 h 78"/>
                    <a:gd name="T46" fmla="*/ 6 w 64"/>
                    <a:gd name="T47" fmla="*/ 68 h 78"/>
                    <a:gd name="T48" fmla="*/ 14 w 64"/>
                    <a:gd name="T49" fmla="*/ 74 h 78"/>
                    <a:gd name="T50" fmla="*/ 22 w 64"/>
                    <a:gd name="T51" fmla="*/ 76 h 78"/>
                    <a:gd name="T52" fmla="*/ 30 w 64"/>
                    <a:gd name="T53" fmla="*/ 78 h 78"/>
                    <a:gd name="T54" fmla="*/ 30 w 64"/>
                    <a:gd name="T55" fmla="*/ 78 h 78"/>
                    <a:gd name="T56" fmla="*/ 40 w 64"/>
                    <a:gd name="T57" fmla="*/ 76 h 78"/>
                    <a:gd name="T58" fmla="*/ 46 w 64"/>
                    <a:gd name="T59" fmla="*/ 72 h 78"/>
                    <a:gd name="T60" fmla="*/ 46 w 64"/>
                    <a:gd name="T61" fmla="*/ 72 h 78"/>
                    <a:gd name="T62" fmla="*/ 44 w 64"/>
                    <a:gd name="T63" fmla="*/ 56 h 78"/>
                    <a:gd name="T64" fmla="*/ 44 w 64"/>
                    <a:gd name="T6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78">
                      <a:moveTo>
                        <a:pt x="44" y="56"/>
                      </a:moveTo>
                      <a:lnTo>
                        <a:pt x="44" y="56"/>
                      </a:lnTo>
                      <a:lnTo>
                        <a:pt x="46" y="46"/>
                      </a:lnTo>
                      <a:lnTo>
                        <a:pt x="50" y="36"/>
                      </a:lnTo>
                      <a:lnTo>
                        <a:pt x="56" y="26"/>
                      </a:lnTo>
                      <a:lnTo>
                        <a:pt x="64" y="20"/>
                      </a:lnTo>
                      <a:lnTo>
                        <a:pt x="64" y="20"/>
                      </a:lnTo>
                      <a:lnTo>
                        <a:pt x="58" y="12"/>
                      </a:lnTo>
                      <a:lnTo>
                        <a:pt x="50" y="6"/>
                      </a:lnTo>
                      <a:lnTo>
                        <a:pt x="42" y="2"/>
                      </a:lnTo>
                      <a:lnTo>
                        <a:pt x="30" y="0"/>
                      </a:lnTo>
                      <a:lnTo>
                        <a:pt x="30" y="0"/>
                      </a:lnTo>
                      <a:lnTo>
                        <a:pt x="34" y="8"/>
                      </a:lnTo>
                      <a:lnTo>
                        <a:pt x="34" y="18"/>
                      </a:lnTo>
                      <a:lnTo>
                        <a:pt x="34" y="18"/>
                      </a:lnTo>
                      <a:lnTo>
                        <a:pt x="34" y="26"/>
                      </a:lnTo>
                      <a:lnTo>
                        <a:pt x="32" y="32"/>
                      </a:lnTo>
                      <a:lnTo>
                        <a:pt x="28" y="40"/>
                      </a:lnTo>
                      <a:lnTo>
                        <a:pt x="24" y="46"/>
                      </a:lnTo>
                      <a:lnTo>
                        <a:pt x="14" y="56"/>
                      </a:lnTo>
                      <a:lnTo>
                        <a:pt x="8" y="60"/>
                      </a:lnTo>
                      <a:lnTo>
                        <a:pt x="0" y="62"/>
                      </a:lnTo>
                      <a:lnTo>
                        <a:pt x="0" y="62"/>
                      </a:lnTo>
                      <a:lnTo>
                        <a:pt x="6" y="68"/>
                      </a:lnTo>
                      <a:lnTo>
                        <a:pt x="14" y="74"/>
                      </a:lnTo>
                      <a:lnTo>
                        <a:pt x="22" y="76"/>
                      </a:lnTo>
                      <a:lnTo>
                        <a:pt x="30" y="78"/>
                      </a:lnTo>
                      <a:lnTo>
                        <a:pt x="30" y="78"/>
                      </a:lnTo>
                      <a:lnTo>
                        <a:pt x="40" y="76"/>
                      </a:lnTo>
                      <a:lnTo>
                        <a:pt x="46" y="72"/>
                      </a:lnTo>
                      <a:lnTo>
                        <a:pt x="46" y="72"/>
                      </a:lnTo>
                      <a:lnTo>
                        <a:pt x="44" y="56"/>
                      </a:lnTo>
                      <a:lnTo>
                        <a:pt x="44" y="56"/>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8" name="Freeform 23"/>
                <p:cNvSpPr>
                  <a:spLocks/>
                </p:cNvSpPr>
                <p:nvPr userDrawn="1"/>
              </p:nvSpPr>
              <p:spPr bwMode="auto">
                <a:xfrm>
                  <a:off x="8664607" y="113887"/>
                  <a:ext cx="123481" cy="126225"/>
                </a:xfrm>
                <a:custGeom>
                  <a:avLst/>
                  <a:gdLst>
                    <a:gd name="T0" fmla="*/ 90 w 90"/>
                    <a:gd name="T1" fmla="*/ 46 h 92"/>
                    <a:gd name="T2" fmla="*/ 90 w 90"/>
                    <a:gd name="T3" fmla="*/ 46 h 92"/>
                    <a:gd name="T4" fmla="*/ 88 w 90"/>
                    <a:gd name="T5" fmla="*/ 56 h 92"/>
                    <a:gd name="T6" fmla="*/ 86 w 90"/>
                    <a:gd name="T7" fmla="*/ 64 h 92"/>
                    <a:gd name="T8" fmla="*/ 82 w 90"/>
                    <a:gd name="T9" fmla="*/ 72 h 92"/>
                    <a:gd name="T10" fmla="*/ 76 w 90"/>
                    <a:gd name="T11" fmla="*/ 80 h 92"/>
                    <a:gd name="T12" fmla="*/ 70 w 90"/>
                    <a:gd name="T13" fmla="*/ 84 h 92"/>
                    <a:gd name="T14" fmla="*/ 62 w 90"/>
                    <a:gd name="T15" fmla="*/ 90 h 92"/>
                    <a:gd name="T16" fmla="*/ 54 w 90"/>
                    <a:gd name="T17" fmla="*/ 92 h 92"/>
                    <a:gd name="T18" fmla="*/ 44 w 90"/>
                    <a:gd name="T19" fmla="*/ 92 h 92"/>
                    <a:gd name="T20" fmla="*/ 44 w 90"/>
                    <a:gd name="T21" fmla="*/ 92 h 92"/>
                    <a:gd name="T22" fmla="*/ 36 w 90"/>
                    <a:gd name="T23" fmla="*/ 92 h 92"/>
                    <a:gd name="T24" fmla="*/ 26 w 90"/>
                    <a:gd name="T25" fmla="*/ 90 h 92"/>
                    <a:gd name="T26" fmla="*/ 18 w 90"/>
                    <a:gd name="T27" fmla="*/ 84 h 92"/>
                    <a:gd name="T28" fmla="*/ 12 w 90"/>
                    <a:gd name="T29" fmla="*/ 80 h 92"/>
                    <a:gd name="T30" fmla="*/ 6 w 90"/>
                    <a:gd name="T31" fmla="*/ 72 h 92"/>
                    <a:gd name="T32" fmla="*/ 2 w 90"/>
                    <a:gd name="T33" fmla="*/ 64 h 92"/>
                    <a:gd name="T34" fmla="*/ 0 w 90"/>
                    <a:gd name="T35" fmla="*/ 56 h 92"/>
                    <a:gd name="T36" fmla="*/ 0 w 90"/>
                    <a:gd name="T37" fmla="*/ 46 h 92"/>
                    <a:gd name="T38" fmla="*/ 0 w 90"/>
                    <a:gd name="T39" fmla="*/ 46 h 92"/>
                    <a:gd name="T40" fmla="*/ 0 w 90"/>
                    <a:gd name="T41" fmla="*/ 38 h 92"/>
                    <a:gd name="T42" fmla="*/ 2 w 90"/>
                    <a:gd name="T43" fmla="*/ 28 h 92"/>
                    <a:gd name="T44" fmla="*/ 6 w 90"/>
                    <a:gd name="T45" fmla="*/ 20 h 92"/>
                    <a:gd name="T46" fmla="*/ 12 w 90"/>
                    <a:gd name="T47" fmla="*/ 14 h 92"/>
                    <a:gd name="T48" fmla="*/ 18 w 90"/>
                    <a:gd name="T49" fmla="*/ 8 h 92"/>
                    <a:gd name="T50" fmla="*/ 26 w 90"/>
                    <a:gd name="T51" fmla="*/ 4 h 92"/>
                    <a:gd name="T52" fmla="*/ 36 w 90"/>
                    <a:gd name="T53" fmla="*/ 0 h 92"/>
                    <a:gd name="T54" fmla="*/ 44 w 90"/>
                    <a:gd name="T55" fmla="*/ 0 h 92"/>
                    <a:gd name="T56" fmla="*/ 44 w 90"/>
                    <a:gd name="T57" fmla="*/ 0 h 92"/>
                    <a:gd name="T58" fmla="*/ 54 w 90"/>
                    <a:gd name="T59" fmla="*/ 0 h 92"/>
                    <a:gd name="T60" fmla="*/ 62 w 90"/>
                    <a:gd name="T61" fmla="*/ 4 h 92"/>
                    <a:gd name="T62" fmla="*/ 70 w 90"/>
                    <a:gd name="T63" fmla="*/ 8 h 92"/>
                    <a:gd name="T64" fmla="*/ 76 w 90"/>
                    <a:gd name="T65" fmla="*/ 14 h 92"/>
                    <a:gd name="T66" fmla="*/ 82 w 90"/>
                    <a:gd name="T67" fmla="*/ 20 h 92"/>
                    <a:gd name="T68" fmla="*/ 86 w 90"/>
                    <a:gd name="T69" fmla="*/ 28 h 92"/>
                    <a:gd name="T70" fmla="*/ 88 w 90"/>
                    <a:gd name="T71" fmla="*/ 38 h 92"/>
                    <a:gd name="T72" fmla="*/ 90 w 90"/>
                    <a:gd name="T73" fmla="*/ 46 h 92"/>
                    <a:gd name="T74" fmla="*/ 90 w 90"/>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90" y="46"/>
                      </a:moveTo>
                      <a:lnTo>
                        <a:pt x="90" y="46"/>
                      </a:lnTo>
                      <a:lnTo>
                        <a:pt x="88" y="56"/>
                      </a:lnTo>
                      <a:lnTo>
                        <a:pt x="86" y="64"/>
                      </a:lnTo>
                      <a:lnTo>
                        <a:pt x="82" y="72"/>
                      </a:lnTo>
                      <a:lnTo>
                        <a:pt x="76" y="80"/>
                      </a:lnTo>
                      <a:lnTo>
                        <a:pt x="70" y="84"/>
                      </a:lnTo>
                      <a:lnTo>
                        <a:pt x="62" y="90"/>
                      </a:lnTo>
                      <a:lnTo>
                        <a:pt x="54" y="92"/>
                      </a:lnTo>
                      <a:lnTo>
                        <a:pt x="44" y="92"/>
                      </a:lnTo>
                      <a:lnTo>
                        <a:pt x="44" y="92"/>
                      </a:lnTo>
                      <a:lnTo>
                        <a:pt x="36" y="92"/>
                      </a:lnTo>
                      <a:lnTo>
                        <a:pt x="26" y="90"/>
                      </a:lnTo>
                      <a:lnTo>
                        <a:pt x="18" y="84"/>
                      </a:lnTo>
                      <a:lnTo>
                        <a:pt x="12" y="80"/>
                      </a:lnTo>
                      <a:lnTo>
                        <a:pt x="6" y="72"/>
                      </a:lnTo>
                      <a:lnTo>
                        <a:pt x="2" y="64"/>
                      </a:lnTo>
                      <a:lnTo>
                        <a:pt x="0" y="56"/>
                      </a:lnTo>
                      <a:lnTo>
                        <a:pt x="0" y="46"/>
                      </a:lnTo>
                      <a:lnTo>
                        <a:pt x="0" y="46"/>
                      </a:lnTo>
                      <a:lnTo>
                        <a:pt x="0" y="38"/>
                      </a:lnTo>
                      <a:lnTo>
                        <a:pt x="2" y="28"/>
                      </a:lnTo>
                      <a:lnTo>
                        <a:pt x="6" y="20"/>
                      </a:lnTo>
                      <a:lnTo>
                        <a:pt x="12" y="14"/>
                      </a:lnTo>
                      <a:lnTo>
                        <a:pt x="18" y="8"/>
                      </a:lnTo>
                      <a:lnTo>
                        <a:pt x="26" y="4"/>
                      </a:lnTo>
                      <a:lnTo>
                        <a:pt x="36" y="0"/>
                      </a:lnTo>
                      <a:lnTo>
                        <a:pt x="44" y="0"/>
                      </a:lnTo>
                      <a:lnTo>
                        <a:pt x="44" y="0"/>
                      </a:lnTo>
                      <a:lnTo>
                        <a:pt x="54" y="0"/>
                      </a:lnTo>
                      <a:lnTo>
                        <a:pt x="62" y="4"/>
                      </a:lnTo>
                      <a:lnTo>
                        <a:pt x="70" y="8"/>
                      </a:lnTo>
                      <a:lnTo>
                        <a:pt x="76" y="14"/>
                      </a:lnTo>
                      <a:lnTo>
                        <a:pt x="82" y="20"/>
                      </a:lnTo>
                      <a:lnTo>
                        <a:pt x="86" y="28"/>
                      </a:lnTo>
                      <a:lnTo>
                        <a:pt x="88" y="38"/>
                      </a:lnTo>
                      <a:lnTo>
                        <a:pt x="90" y="46"/>
                      </a:lnTo>
                      <a:lnTo>
                        <a:pt x="90" y="46"/>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0" name="Freeform 24"/>
                <p:cNvSpPr>
                  <a:spLocks/>
                </p:cNvSpPr>
                <p:nvPr userDrawn="1"/>
              </p:nvSpPr>
              <p:spPr bwMode="auto">
                <a:xfrm>
                  <a:off x="8606985" y="253832"/>
                  <a:ext cx="170129" cy="252449"/>
                </a:xfrm>
                <a:custGeom>
                  <a:avLst/>
                  <a:gdLst>
                    <a:gd name="T0" fmla="*/ 118 w 124"/>
                    <a:gd name="T1" fmla="*/ 184 h 184"/>
                    <a:gd name="T2" fmla="*/ 118 w 124"/>
                    <a:gd name="T3" fmla="*/ 184 h 184"/>
                    <a:gd name="T4" fmla="*/ 124 w 124"/>
                    <a:gd name="T5" fmla="*/ 158 h 184"/>
                    <a:gd name="T6" fmla="*/ 124 w 124"/>
                    <a:gd name="T7" fmla="*/ 128 h 184"/>
                    <a:gd name="T8" fmla="*/ 124 w 124"/>
                    <a:gd name="T9" fmla="*/ 128 h 184"/>
                    <a:gd name="T10" fmla="*/ 124 w 124"/>
                    <a:gd name="T11" fmla="*/ 102 h 184"/>
                    <a:gd name="T12" fmla="*/ 120 w 124"/>
                    <a:gd name="T13" fmla="*/ 78 h 184"/>
                    <a:gd name="T14" fmla="*/ 114 w 124"/>
                    <a:gd name="T15" fmla="*/ 56 h 184"/>
                    <a:gd name="T16" fmla="*/ 106 w 124"/>
                    <a:gd name="T17" fmla="*/ 36 h 184"/>
                    <a:gd name="T18" fmla="*/ 98 w 124"/>
                    <a:gd name="T19" fmla="*/ 22 h 184"/>
                    <a:gd name="T20" fmla="*/ 86 w 124"/>
                    <a:gd name="T21" fmla="*/ 10 h 184"/>
                    <a:gd name="T22" fmla="*/ 74 w 124"/>
                    <a:gd name="T23" fmla="*/ 2 h 184"/>
                    <a:gd name="T24" fmla="*/ 68 w 124"/>
                    <a:gd name="T25" fmla="*/ 0 h 184"/>
                    <a:gd name="T26" fmla="*/ 62 w 124"/>
                    <a:gd name="T27" fmla="*/ 0 h 184"/>
                    <a:gd name="T28" fmla="*/ 62 w 124"/>
                    <a:gd name="T29" fmla="*/ 0 h 184"/>
                    <a:gd name="T30" fmla="*/ 56 w 124"/>
                    <a:gd name="T31" fmla="*/ 0 h 184"/>
                    <a:gd name="T32" fmla="*/ 50 w 124"/>
                    <a:gd name="T33" fmla="*/ 2 h 184"/>
                    <a:gd name="T34" fmla="*/ 38 w 124"/>
                    <a:gd name="T35" fmla="*/ 10 h 184"/>
                    <a:gd name="T36" fmla="*/ 28 w 124"/>
                    <a:gd name="T37" fmla="*/ 22 h 184"/>
                    <a:gd name="T38" fmla="*/ 18 w 124"/>
                    <a:gd name="T39" fmla="*/ 36 h 184"/>
                    <a:gd name="T40" fmla="*/ 10 w 124"/>
                    <a:gd name="T41" fmla="*/ 56 h 184"/>
                    <a:gd name="T42" fmla="*/ 4 w 124"/>
                    <a:gd name="T43" fmla="*/ 78 h 184"/>
                    <a:gd name="T44" fmla="*/ 0 w 124"/>
                    <a:gd name="T45" fmla="*/ 102 h 184"/>
                    <a:gd name="T46" fmla="*/ 0 w 124"/>
                    <a:gd name="T47" fmla="*/ 128 h 184"/>
                    <a:gd name="T48" fmla="*/ 0 w 124"/>
                    <a:gd name="T49" fmla="*/ 128 h 184"/>
                    <a:gd name="T50" fmla="*/ 2 w 124"/>
                    <a:gd name="T51" fmla="*/ 158 h 184"/>
                    <a:gd name="T52" fmla="*/ 6 w 124"/>
                    <a:gd name="T53" fmla="*/ 184 h 184"/>
                    <a:gd name="T54" fmla="*/ 118 w 124"/>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84">
                      <a:moveTo>
                        <a:pt x="118" y="184"/>
                      </a:moveTo>
                      <a:lnTo>
                        <a:pt x="118" y="184"/>
                      </a:lnTo>
                      <a:lnTo>
                        <a:pt x="124" y="158"/>
                      </a:lnTo>
                      <a:lnTo>
                        <a:pt x="124" y="128"/>
                      </a:lnTo>
                      <a:lnTo>
                        <a:pt x="124" y="128"/>
                      </a:lnTo>
                      <a:lnTo>
                        <a:pt x="124" y="102"/>
                      </a:lnTo>
                      <a:lnTo>
                        <a:pt x="120" y="78"/>
                      </a:lnTo>
                      <a:lnTo>
                        <a:pt x="114" y="56"/>
                      </a:lnTo>
                      <a:lnTo>
                        <a:pt x="106" y="36"/>
                      </a:lnTo>
                      <a:lnTo>
                        <a:pt x="98" y="22"/>
                      </a:lnTo>
                      <a:lnTo>
                        <a:pt x="86" y="10"/>
                      </a:lnTo>
                      <a:lnTo>
                        <a:pt x="74" y="2"/>
                      </a:lnTo>
                      <a:lnTo>
                        <a:pt x="68" y="0"/>
                      </a:lnTo>
                      <a:lnTo>
                        <a:pt x="62" y="0"/>
                      </a:lnTo>
                      <a:lnTo>
                        <a:pt x="62" y="0"/>
                      </a:lnTo>
                      <a:lnTo>
                        <a:pt x="56" y="0"/>
                      </a:lnTo>
                      <a:lnTo>
                        <a:pt x="50" y="2"/>
                      </a:lnTo>
                      <a:lnTo>
                        <a:pt x="38" y="10"/>
                      </a:lnTo>
                      <a:lnTo>
                        <a:pt x="28" y="22"/>
                      </a:lnTo>
                      <a:lnTo>
                        <a:pt x="18" y="36"/>
                      </a:lnTo>
                      <a:lnTo>
                        <a:pt x="10" y="56"/>
                      </a:lnTo>
                      <a:lnTo>
                        <a:pt x="4" y="78"/>
                      </a:lnTo>
                      <a:lnTo>
                        <a:pt x="0" y="102"/>
                      </a:lnTo>
                      <a:lnTo>
                        <a:pt x="0" y="128"/>
                      </a:lnTo>
                      <a:lnTo>
                        <a:pt x="0" y="128"/>
                      </a:lnTo>
                      <a:lnTo>
                        <a:pt x="2" y="158"/>
                      </a:lnTo>
                      <a:lnTo>
                        <a:pt x="6" y="184"/>
                      </a:lnTo>
                      <a:lnTo>
                        <a:pt x="118" y="184"/>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1" name="Freeform 25"/>
                <p:cNvSpPr>
                  <a:spLocks/>
                </p:cNvSpPr>
                <p:nvPr userDrawn="1"/>
              </p:nvSpPr>
              <p:spPr bwMode="auto">
                <a:xfrm>
                  <a:off x="8815530" y="179744"/>
                  <a:ext cx="109760" cy="112504"/>
                </a:xfrm>
                <a:custGeom>
                  <a:avLst/>
                  <a:gdLst>
                    <a:gd name="T0" fmla="*/ 80 w 80"/>
                    <a:gd name="T1" fmla="*/ 40 h 82"/>
                    <a:gd name="T2" fmla="*/ 80 w 80"/>
                    <a:gd name="T3" fmla="*/ 40 h 82"/>
                    <a:gd name="T4" fmla="*/ 78 w 80"/>
                    <a:gd name="T5" fmla="*/ 50 h 82"/>
                    <a:gd name="T6" fmla="*/ 76 w 80"/>
                    <a:gd name="T7" fmla="*/ 56 h 82"/>
                    <a:gd name="T8" fmla="*/ 72 w 80"/>
                    <a:gd name="T9" fmla="*/ 64 h 82"/>
                    <a:gd name="T10" fmla="*/ 68 w 80"/>
                    <a:gd name="T11" fmla="*/ 70 h 82"/>
                    <a:gd name="T12" fmla="*/ 62 w 80"/>
                    <a:gd name="T13" fmla="*/ 74 h 82"/>
                    <a:gd name="T14" fmla="*/ 56 w 80"/>
                    <a:gd name="T15" fmla="*/ 78 h 82"/>
                    <a:gd name="T16" fmla="*/ 48 w 80"/>
                    <a:gd name="T17" fmla="*/ 82 h 82"/>
                    <a:gd name="T18" fmla="*/ 40 w 80"/>
                    <a:gd name="T19" fmla="*/ 82 h 82"/>
                    <a:gd name="T20" fmla="*/ 40 w 80"/>
                    <a:gd name="T21" fmla="*/ 82 h 82"/>
                    <a:gd name="T22" fmla="*/ 32 w 80"/>
                    <a:gd name="T23" fmla="*/ 82 h 82"/>
                    <a:gd name="T24" fmla="*/ 24 w 80"/>
                    <a:gd name="T25" fmla="*/ 78 h 82"/>
                    <a:gd name="T26" fmla="*/ 18 w 80"/>
                    <a:gd name="T27" fmla="*/ 74 h 82"/>
                    <a:gd name="T28" fmla="*/ 12 w 80"/>
                    <a:gd name="T29" fmla="*/ 70 h 82"/>
                    <a:gd name="T30" fmla="*/ 6 w 80"/>
                    <a:gd name="T31" fmla="*/ 64 h 82"/>
                    <a:gd name="T32" fmla="*/ 4 w 80"/>
                    <a:gd name="T33" fmla="*/ 56 h 82"/>
                    <a:gd name="T34" fmla="*/ 0 w 80"/>
                    <a:gd name="T35" fmla="*/ 50 h 82"/>
                    <a:gd name="T36" fmla="*/ 0 w 80"/>
                    <a:gd name="T37" fmla="*/ 40 h 82"/>
                    <a:gd name="T38" fmla="*/ 0 w 80"/>
                    <a:gd name="T39" fmla="*/ 40 h 82"/>
                    <a:gd name="T40" fmla="*/ 0 w 80"/>
                    <a:gd name="T41" fmla="*/ 32 h 82"/>
                    <a:gd name="T42" fmla="*/ 4 w 80"/>
                    <a:gd name="T43" fmla="*/ 26 h 82"/>
                    <a:gd name="T44" fmla="*/ 6 w 80"/>
                    <a:gd name="T45" fmla="*/ 18 h 82"/>
                    <a:gd name="T46" fmla="*/ 12 w 80"/>
                    <a:gd name="T47" fmla="*/ 12 h 82"/>
                    <a:gd name="T48" fmla="*/ 18 w 80"/>
                    <a:gd name="T49" fmla="*/ 8 h 82"/>
                    <a:gd name="T50" fmla="*/ 24 w 80"/>
                    <a:gd name="T51" fmla="*/ 4 h 82"/>
                    <a:gd name="T52" fmla="*/ 32 w 80"/>
                    <a:gd name="T53" fmla="*/ 0 h 82"/>
                    <a:gd name="T54" fmla="*/ 40 w 80"/>
                    <a:gd name="T55" fmla="*/ 0 h 82"/>
                    <a:gd name="T56" fmla="*/ 40 w 80"/>
                    <a:gd name="T57" fmla="*/ 0 h 82"/>
                    <a:gd name="T58" fmla="*/ 48 w 80"/>
                    <a:gd name="T59" fmla="*/ 0 h 82"/>
                    <a:gd name="T60" fmla="*/ 56 w 80"/>
                    <a:gd name="T61" fmla="*/ 4 h 82"/>
                    <a:gd name="T62" fmla="*/ 62 w 80"/>
                    <a:gd name="T63" fmla="*/ 8 h 82"/>
                    <a:gd name="T64" fmla="*/ 68 w 80"/>
                    <a:gd name="T65" fmla="*/ 12 h 82"/>
                    <a:gd name="T66" fmla="*/ 72 w 80"/>
                    <a:gd name="T67" fmla="*/ 18 h 82"/>
                    <a:gd name="T68" fmla="*/ 76 w 80"/>
                    <a:gd name="T69" fmla="*/ 26 h 82"/>
                    <a:gd name="T70" fmla="*/ 78 w 80"/>
                    <a:gd name="T71" fmla="*/ 32 h 82"/>
                    <a:gd name="T72" fmla="*/ 80 w 80"/>
                    <a:gd name="T73" fmla="*/ 40 h 82"/>
                    <a:gd name="T74" fmla="*/ 80 w 80"/>
                    <a:gd name="T75"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2">
                      <a:moveTo>
                        <a:pt x="80" y="40"/>
                      </a:moveTo>
                      <a:lnTo>
                        <a:pt x="80" y="40"/>
                      </a:lnTo>
                      <a:lnTo>
                        <a:pt x="78" y="50"/>
                      </a:lnTo>
                      <a:lnTo>
                        <a:pt x="76" y="56"/>
                      </a:lnTo>
                      <a:lnTo>
                        <a:pt x="72" y="64"/>
                      </a:lnTo>
                      <a:lnTo>
                        <a:pt x="68" y="70"/>
                      </a:lnTo>
                      <a:lnTo>
                        <a:pt x="62" y="74"/>
                      </a:lnTo>
                      <a:lnTo>
                        <a:pt x="56" y="78"/>
                      </a:lnTo>
                      <a:lnTo>
                        <a:pt x="48" y="82"/>
                      </a:lnTo>
                      <a:lnTo>
                        <a:pt x="40" y="82"/>
                      </a:lnTo>
                      <a:lnTo>
                        <a:pt x="40" y="82"/>
                      </a:lnTo>
                      <a:lnTo>
                        <a:pt x="32" y="82"/>
                      </a:lnTo>
                      <a:lnTo>
                        <a:pt x="24" y="78"/>
                      </a:lnTo>
                      <a:lnTo>
                        <a:pt x="18" y="74"/>
                      </a:lnTo>
                      <a:lnTo>
                        <a:pt x="12" y="70"/>
                      </a:lnTo>
                      <a:lnTo>
                        <a:pt x="6" y="64"/>
                      </a:lnTo>
                      <a:lnTo>
                        <a:pt x="4" y="56"/>
                      </a:lnTo>
                      <a:lnTo>
                        <a:pt x="0" y="50"/>
                      </a:lnTo>
                      <a:lnTo>
                        <a:pt x="0" y="40"/>
                      </a:lnTo>
                      <a:lnTo>
                        <a:pt x="0" y="40"/>
                      </a:lnTo>
                      <a:lnTo>
                        <a:pt x="0" y="32"/>
                      </a:lnTo>
                      <a:lnTo>
                        <a:pt x="4" y="26"/>
                      </a:lnTo>
                      <a:lnTo>
                        <a:pt x="6" y="18"/>
                      </a:lnTo>
                      <a:lnTo>
                        <a:pt x="12" y="12"/>
                      </a:lnTo>
                      <a:lnTo>
                        <a:pt x="18" y="8"/>
                      </a:lnTo>
                      <a:lnTo>
                        <a:pt x="24" y="4"/>
                      </a:lnTo>
                      <a:lnTo>
                        <a:pt x="32" y="0"/>
                      </a:lnTo>
                      <a:lnTo>
                        <a:pt x="40" y="0"/>
                      </a:lnTo>
                      <a:lnTo>
                        <a:pt x="40" y="0"/>
                      </a:lnTo>
                      <a:lnTo>
                        <a:pt x="48" y="0"/>
                      </a:lnTo>
                      <a:lnTo>
                        <a:pt x="56" y="4"/>
                      </a:lnTo>
                      <a:lnTo>
                        <a:pt x="62" y="8"/>
                      </a:lnTo>
                      <a:lnTo>
                        <a:pt x="68" y="12"/>
                      </a:lnTo>
                      <a:lnTo>
                        <a:pt x="72" y="18"/>
                      </a:lnTo>
                      <a:lnTo>
                        <a:pt x="76" y="26"/>
                      </a:lnTo>
                      <a:lnTo>
                        <a:pt x="78" y="32"/>
                      </a:lnTo>
                      <a:lnTo>
                        <a:pt x="80" y="40"/>
                      </a:lnTo>
                      <a:lnTo>
                        <a:pt x="80" y="4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2" name="Freeform 26"/>
                <p:cNvSpPr>
                  <a:spLocks/>
                </p:cNvSpPr>
                <p:nvPr userDrawn="1"/>
              </p:nvSpPr>
              <p:spPr bwMode="auto">
                <a:xfrm>
                  <a:off x="8812785" y="300480"/>
                  <a:ext cx="139945" cy="205801"/>
                </a:xfrm>
                <a:custGeom>
                  <a:avLst/>
                  <a:gdLst>
                    <a:gd name="T0" fmla="*/ 96 w 102"/>
                    <a:gd name="T1" fmla="*/ 150 h 150"/>
                    <a:gd name="T2" fmla="*/ 96 w 102"/>
                    <a:gd name="T3" fmla="*/ 150 h 150"/>
                    <a:gd name="T4" fmla="*/ 100 w 102"/>
                    <a:gd name="T5" fmla="*/ 128 h 150"/>
                    <a:gd name="T6" fmla="*/ 102 w 102"/>
                    <a:gd name="T7" fmla="*/ 104 h 150"/>
                    <a:gd name="T8" fmla="*/ 102 w 102"/>
                    <a:gd name="T9" fmla="*/ 104 h 150"/>
                    <a:gd name="T10" fmla="*/ 102 w 102"/>
                    <a:gd name="T11" fmla="*/ 84 h 150"/>
                    <a:gd name="T12" fmla="*/ 98 w 102"/>
                    <a:gd name="T13" fmla="*/ 64 h 150"/>
                    <a:gd name="T14" fmla="*/ 94 w 102"/>
                    <a:gd name="T15" fmla="*/ 46 h 150"/>
                    <a:gd name="T16" fmla="*/ 86 w 102"/>
                    <a:gd name="T17" fmla="*/ 32 h 150"/>
                    <a:gd name="T18" fmla="*/ 80 w 102"/>
                    <a:gd name="T19" fmla="*/ 18 h 150"/>
                    <a:gd name="T20" fmla="*/ 70 w 102"/>
                    <a:gd name="T21" fmla="*/ 8 h 150"/>
                    <a:gd name="T22" fmla="*/ 60 w 102"/>
                    <a:gd name="T23" fmla="*/ 2 h 150"/>
                    <a:gd name="T24" fmla="*/ 50 w 102"/>
                    <a:gd name="T25" fmla="*/ 0 h 150"/>
                    <a:gd name="T26" fmla="*/ 50 w 102"/>
                    <a:gd name="T27" fmla="*/ 0 h 150"/>
                    <a:gd name="T28" fmla="*/ 40 w 102"/>
                    <a:gd name="T29" fmla="*/ 2 h 150"/>
                    <a:gd name="T30" fmla="*/ 30 w 102"/>
                    <a:gd name="T31" fmla="*/ 8 h 150"/>
                    <a:gd name="T32" fmla="*/ 22 w 102"/>
                    <a:gd name="T33" fmla="*/ 18 h 150"/>
                    <a:gd name="T34" fmla="*/ 14 w 102"/>
                    <a:gd name="T35" fmla="*/ 32 h 150"/>
                    <a:gd name="T36" fmla="*/ 8 w 102"/>
                    <a:gd name="T37" fmla="*/ 46 h 150"/>
                    <a:gd name="T38" fmla="*/ 4 w 102"/>
                    <a:gd name="T39" fmla="*/ 64 h 150"/>
                    <a:gd name="T40" fmla="*/ 0 w 102"/>
                    <a:gd name="T41" fmla="*/ 84 h 150"/>
                    <a:gd name="T42" fmla="*/ 0 w 102"/>
                    <a:gd name="T43" fmla="*/ 104 h 150"/>
                    <a:gd name="T44" fmla="*/ 0 w 102"/>
                    <a:gd name="T45" fmla="*/ 104 h 150"/>
                    <a:gd name="T46" fmla="*/ 0 w 102"/>
                    <a:gd name="T47" fmla="*/ 128 h 150"/>
                    <a:gd name="T48" fmla="*/ 4 w 102"/>
                    <a:gd name="T49" fmla="*/ 150 h 150"/>
                    <a:gd name="T50" fmla="*/ 96 w 102"/>
                    <a:gd name="T5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50">
                      <a:moveTo>
                        <a:pt x="96" y="150"/>
                      </a:moveTo>
                      <a:lnTo>
                        <a:pt x="96" y="150"/>
                      </a:lnTo>
                      <a:lnTo>
                        <a:pt x="100" y="128"/>
                      </a:lnTo>
                      <a:lnTo>
                        <a:pt x="102" y="104"/>
                      </a:lnTo>
                      <a:lnTo>
                        <a:pt x="102" y="104"/>
                      </a:lnTo>
                      <a:lnTo>
                        <a:pt x="102" y="84"/>
                      </a:lnTo>
                      <a:lnTo>
                        <a:pt x="98" y="64"/>
                      </a:lnTo>
                      <a:lnTo>
                        <a:pt x="94" y="46"/>
                      </a:lnTo>
                      <a:lnTo>
                        <a:pt x="86" y="32"/>
                      </a:lnTo>
                      <a:lnTo>
                        <a:pt x="80" y="18"/>
                      </a:lnTo>
                      <a:lnTo>
                        <a:pt x="70" y="8"/>
                      </a:lnTo>
                      <a:lnTo>
                        <a:pt x="60" y="2"/>
                      </a:lnTo>
                      <a:lnTo>
                        <a:pt x="50" y="0"/>
                      </a:lnTo>
                      <a:lnTo>
                        <a:pt x="50" y="0"/>
                      </a:lnTo>
                      <a:lnTo>
                        <a:pt x="40" y="2"/>
                      </a:lnTo>
                      <a:lnTo>
                        <a:pt x="30" y="8"/>
                      </a:lnTo>
                      <a:lnTo>
                        <a:pt x="22" y="18"/>
                      </a:lnTo>
                      <a:lnTo>
                        <a:pt x="14" y="32"/>
                      </a:lnTo>
                      <a:lnTo>
                        <a:pt x="8" y="46"/>
                      </a:lnTo>
                      <a:lnTo>
                        <a:pt x="4" y="64"/>
                      </a:lnTo>
                      <a:lnTo>
                        <a:pt x="0" y="84"/>
                      </a:lnTo>
                      <a:lnTo>
                        <a:pt x="0" y="104"/>
                      </a:lnTo>
                      <a:lnTo>
                        <a:pt x="0" y="104"/>
                      </a:lnTo>
                      <a:lnTo>
                        <a:pt x="0" y="128"/>
                      </a:lnTo>
                      <a:lnTo>
                        <a:pt x="4" y="150"/>
                      </a:lnTo>
                      <a:lnTo>
                        <a:pt x="96" y="15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3" name="Freeform 27"/>
                <p:cNvSpPr>
                  <a:spLocks/>
                </p:cNvSpPr>
                <p:nvPr userDrawn="1"/>
              </p:nvSpPr>
              <p:spPr bwMode="auto">
                <a:xfrm>
                  <a:off x="8755160" y="278529"/>
                  <a:ext cx="87809" cy="227754"/>
                </a:xfrm>
                <a:custGeom>
                  <a:avLst/>
                  <a:gdLst>
                    <a:gd name="T0" fmla="*/ 16 w 64"/>
                    <a:gd name="T1" fmla="*/ 166 h 166"/>
                    <a:gd name="T2" fmla="*/ 38 w 64"/>
                    <a:gd name="T3" fmla="*/ 166 h 166"/>
                    <a:gd name="T4" fmla="*/ 38 w 64"/>
                    <a:gd name="T5" fmla="*/ 166 h 166"/>
                    <a:gd name="T6" fmla="*/ 36 w 64"/>
                    <a:gd name="T7" fmla="*/ 144 h 166"/>
                    <a:gd name="T8" fmla="*/ 36 w 64"/>
                    <a:gd name="T9" fmla="*/ 120 h 166"/>
                    <a:gd name="T10" fmla="*/ 36 w 64"/>
                    <a:gd name="T11" fmla="*/ 120 h 166"/>
                    <a:gd name="T12" fmla="*/ 38 w 64"/>
                    <a:gd name="T13" fmla="*/ 92 h 166"/>
                    <a:gd name="T14" fmla="*/ 44 w 64"/>
                    <a:gd name="T15" fmla="*/ 66 h 166"/>
                    <a:gd name="T16" fmla="*/ 52 w 64"/>
                    <a:gd name="T17" fmla="*/ 42 h 166"/>
                    <a:gd name="T18" fmla="*/ 58 w 64"/>
                    <a:gd name="T19" fmla="*/ 34 h 166"/>
                    <a:gd name="T20" fmla="*/ 64 w 64"/>
                    <a:gd name="T21" fmla="*/ 26 h 166"/>
                    <a:gd name="T22" fmla="*/ 64 w 64"/>
                    <a:gd name="T23" fmla="*/ 26 h 166"/>
                    <a:gd name="T24" fmla="*/ 56 w 64"/>
                    <a:gd name="T25" fmla="*/ 14 h 166"/>
                    <a:gd name="T26" fmla="*/ 46 w 64"/>
                    <a:gd name="T27" fmla="*/ 6 h 166"/>
                    <a:gd name="T28" fmla="*/ 36 w 64"/>
                    <a:gd name="T29" fmla="*/ 2 h 166"/>
                    <a:gd name="T30" fmla="*/ 26 w 64"/>
                    <a:gd name="T31" fmla="*/ 0 h 166"/>
                    <a:gd name="T32" fmla="*/ 26 w 64"/>
                    <a:gd name="T33" fmla="*/ 0 h 166"/>
                    <a:gd name="T34" fmla="*/ 18 w 64"/>
                    <a:gd name="T35" fmla="*/ 0 h 166"/>
                    <a:gd name="T36" fmla="*/ 12 w 64"/>
                    <a:gd name="T37" fmla="*/ 2 h 166"/>
                    <a:gd name="T38" fmla="*/ 0 w 64"/>
                    <a:gd name="T39" fmla="*/ 12 h 166"/>
                    <a:gd name="T40" fmla="*/ 0 w 64"/>
                    <a:gd name="T41" fmla="*/ 12 h 166"/>
                    <a:gd name="T42" fmla="*/ 10 w 64"/>
                    <a:gd name="T43" fmla="*/ 30 h 166"/>
                    <a:gd name="T44" fmla="*/ 16 w 64"/>
                    <a:gd name="T45" fmla="*/ 54 h 166"/>
                    <a:gd name="T46" fmla="*/ 22 w 64"/>
                    <a:gd name="T47" fmla="*/ 82 h 166"/>
                    <a:gd name="T48" fmla="*/ 24 w 64"/>
                    <a:gd name="T49" fmla="*/ 110 h 166"/>
                    <a:gd name="T50" fmla="*/ 24 w 64"/>
                    <a:gd name="T51" fmla="*/ 110 h 166"/>
                    <a:gd name="T52" fmla="*/ 22 w 64"/>
                    <a:gd name="T53" fmla="*/ 140 h 166"/>
                    <a:gd name="T54" fmla="*/ 16 w 64"/>
                    <a:gd name="T55" fmla="*/ 166 h 166"/>
                    <a:gd name="T56" fmla="*/ 16 w 64"/>
                    <a:gd name="T5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66">
                      <a:moveTo>
                        <a:pt x="16" y="166"/>
                      </a:moveTo>
                      <a:lnTo>
                        <a:pt x="38" y="166"/>
                      </a:lnTo>
                      <a:lnTo>
                        <a:pt x="38" y="166"/>
                      </a:lnTo>
                      <a:lnTo>
                        <a:pt x="36" y="144"/>
                      </a:lnTo>
                      <a:lnTo>
                        <a:pt x="36" y="120"/>
                      </a:lnTo>
                      <a:lnTo>
                        <a:pt x="36" y="120"/>
                      </a:lnTo>
                      <a:lnTo>
                        <a:pt x="38" y="92"/>
                      </a:lnTo>
                      <a:lnTo>
                        <a:pt x="44" y="66"/>
                      </a:lnTo>
                      <a:lnTo>
                        <a:pt x="52" y="42"/>
                      </a:lnTo>
                      <a:lnTo>
                        <a:pt x="58" y="34"/>
                      </a:lnTo>
                      <a:lnTo>
                        <a:pt x="64" y="26"/>
                      </a:lnTo>
                      <a:lnTo>
                        <a:pt x="64" y="26"/>
                      </a:lnTo>
                      <a:lnTo>
                        <a:pt x="56" y="14"/>
                      </a:lnTo>
                      <a:lnTo>
                        <a:pt x="46" y="6"/>
                      </a:lnTo>
                      <a:lnTo>
                        <a:pt x="36" y="2"/>
                      </a:lnTo>
                      <a:lnTo>
                        <a:pt x="26" y="0"/>
                      </a:lnTo>
                      <a:lnTo>
                        <a:pt x="26" y="0"/>
                      </a:lnTo>
                      <a:lnTo>
                        <a:pt x="18" y="0"/>
                      </a:lnTo>
                      <a:lnTo>
                        <a:pt x="12" y="2"/>
                      </a:lnTo>
                      <a:lnTo>
                        <a:pt x="0" y="12"/>
                      </a:lnTo>
                      <a:lnTo>
                        <a:pt x="0" y="12"/>
                      </a:lnTo>
                      <a:lnTo>
                        <a:pt x="10" y="30"/>
                      </a:lnTo>
                      <a:lnTo>
                        <a:pt x="16" y="54"/>
                      </a:lnTo>
                      <a:lnTo>
                        <a:pt x="22" y="82"/>
                      </a:lnTo>
                      <a:lnTo>
                        <a:pt x="24" y="110"/>
                      </a:lnTo>
                      <a:lnTo>
                        <a:pt x="24" y="110"/>
                      </a:lnTo>
                      <a:lnTo>
                        <a:pt x="22" y="140"/>
                      </a:lnTo>
                      <a:lnTo>
                        <a:pt x="16" y="166"/>
                      </a:lnTo>
                      <a:lnTo>
                        <a:pt x="16" y="166"/>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4" name="Freeform 28"/>
                <p:cNvSpPr>
                  <a:spLocks/>
                </p:cNvSpPr>
                <p:nvPr userDrawn="1"/>
              </p:nvSpPr>
              <p:spPr bwMode="auto">
                <a:xfrm>
                  <a:off x="8532895" y="91935"/>
                  <a:ext cx="27440" cy="444531"/>
                </a:xfrm>
                <a:custGeom>
                  <a:avLst/>
                  <a:gdLst>
                    <a:gd name="T0" fmla="*/ 0 w 20"/>
                    <a:gd name="T1" fmla="*/ 10 h 324"/>
                    <a:gd name="T2" fmla="*/ 0 w 20"/>
                    <a:gd name="T3" fmla="*/ 10 h 324"/>
                    <a:gd name="T4" fmla="*/ 0 w 20"/>
                    <a:gd name="T5" fmla="*/ 314 h 324"/>
                    <a:gd name="T6" fmla="*/ 0 w 20"/>
                    <a:gd name="T7" fmla="*/ 314 h 324"/>
                    <a:gd name="T8" fmla="*/ 2 w 20"/>
                    <a:gd name="T9" fmla="*/ 318 h 324"/>
                    <a:gd name="T10" fmla="*/ 4 w 20"/>
                    <a:gd name="T11" fmla="*/ 322 h 324"/>
                    <a:gd name="T12" fmla="*/ 8 w 20"/>
                    <a:gd name="T13" fmla="*/ 322 h 324"/>
                    <a:gd name="T14" fmla="*/ 10 w 20"/>
                    <a:gd name="T15" fmla="*/ 324 h 324"/>
                    <a:gd name="T16" fmla="*/ 14 w 20"/>
                    <a:gd name="T17" fmla="*/ 322 h 324"/>
                    <a:gd name="T18" fmla="*/ 18 w 20"/>
                    <a:gd name="T19" fmla="*/ 322 h 324"/>
                    <a:gd name="T20" fmla="*/ 20 w 20"/>
                    <a:gd name="T21" fmla="*/ 318 h 324"/>
                    <a:gd name="T22" fmla="*/ 20 w 20"/>
                    <a:gd name="T23" fmla="*/ 314 h 324"/>
                    <a:gd name="T24" fmla="*/ 20 w 20"/>
                    <a:gd name="T25" fmla="*/ 314 h 324"/>
                    <a:gd name="T26" fmla="*/ 20 w 20"/>
                    <a:gd name="T27" fmla="*/ 10 h 324"/>
                    <a:gd name="T28" fmla="*/ 20 w 20"/>
                    <a:gd name="T29" fmla="*/ 10 h 324"/>
                    <a:gd name="T30" fmla="*/ 20 w 20"/>
                    <a:gd name="T31" fmla="*/ 6 h 324"/>
                    <a:gd name="T32" fmla="*/ 18 w 20"/>
                    <a:gd name="T33" fmla="*/ 2 h 324"/>
                    <a:gd name="T34" fmla="*/ 14 w 20"/>
                    <a:gd name="T35" fmla="*/ 0 h 324"/>
                    <a:gd name="T36" fmla="*/ 10 w 20"/>
                    <a:gd name="T37" fmla="*/ 0 h 324"/>
                    <a:gd name="T38" fmla="*/ 8 w 20"/>
                    <a:gd name="T39" fmla="*/ 0 h 324"/>
                    <a:gd name="T40" fmla="*/ 4 w 20"/>
                    <a:gd name="T41" fmla="*/ 2 h 324"/>
                    <a:gd name="T42" fmla="*/ 2 w 20"/>
                    <a:gd name="T43" fmla="*/ 6 h 324"/>
                    <a:gd name="T44" fmla="*/ 0 w 20"/>
                    <a:gd name="T45" fmla="*/ 10 h 324"/>
                    <a:gd name="T46" fmla="*/ 0 w 20"/>
                    <a:gd name="T47" fmla="*/ 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4">
                      <a:moveTo>
                        <a:pt x="0" y="10"/>
                      </a:moveTo>
                      <a:lnTo>
                        <a:pt x="0" y="10"/>
                      </a:lnTo>
                      <a:lnTo>
                        <a:pt x="0" y="314"/>
                      </a:lnTo>
                      <a:lnTo>
                        <a:pt x="0" y="314"/>
                      </a:lnTo>
                      <a:lnTo>
                        <a:pt x="2" y="318"/>
                      </a:lnTo>
                      <a:lnTo>
                        <a:pt x="4" y="322"/>
                      </a:lnTo>
                      <a:lnTo>
                        <a:pt x="8" y="322"/>
                      </a:lnTo>
                      <a:lnTo>
                        <a:pt x="10" y="324"/>
                      </a:lnTo>
                      <a:lnTo>
                        <a:pt x="14" y="322"/>
                      </a:lnTo>
                      <a:lnTo>
                        <a:pt x="18" y="322"/>
                      </a:lnTo>
                      <a:lnTo>
                        <a:pt x="20" y="318"/>
                      </a:lnTo>
                      <a:lnTo>
                        <a:pt x="20" y="314"/>
                      </a:lnTo>
                      <a:lnTo>
                        <a:pt x="20" y="314"/>
                      </a:lnTo>
                      <a:lnTo>
                        <a:pt x="20" y="10"/>
                      </a:lnTo>
                      <a:lnTo>
                        <a:pt x="20" y="10"/>
                      </a:lnTo>
                      <a:lnTo>
                        <a:pt x="20" y="6"/>
                      </a:lnTo>
                      <a:lnTo>
                        <a:pt x="18" y="2"/>
                      </a:lnTo>
                      <a:lnTo>
                        <a:pt x="14" y="0"/>
                      </a:lnTo>
                      <a:lnTo>
                        <a:pt x="10" y="0"/>
                      </a:lnTo>
                      <a:lnTo>
                        <a:pt x="8" y="0"/>
                      </a:lnTo>
                      <a:lnTo>
                        <a:pt x="4" y="2"/>
                      </a:lnTo>
                      <a:lnTo>
                        <a:pt x="2" y="6"/>
                      </a:lnTo>
                      <a:lnTo>
                        <a:pt x="0" y="10"/>
                      </a:lnTo>
                      <a:lnTo>
                        <a:pt x="0" y="1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5" name="Freeform 29"/>
                <p:cNvSpPr>
                  <a:spLocks/>
                </p:cNvSpPr>
                <p:nvPr userDrawn="1"/>
              </p:nvSpPr>
              <p:spPr bwMode="auto">
                <a:xfrm>
                  <a:off x="8535640" y="91935"/>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2 h 20"/>
                    <a:gd name="T12" fmla="*/ 0 w 54"/>
                    <a:gd name="T13" fmla="*/ 6 h 20"/>
                    <a:gd name="T14" fmla="*/ 0 w 54"/>
                    <a:gd name="T15" fmla="*/ 10 h 20"/>
                    <a:gd name="T16" fmla="*/ 0 w 54"/>
                    <a:gd name="T17" fmla="*/ 14 h 20"/>
                    <a:gd name="T18" fmla="*/ 2 w 54"/>
                    <a:gd name="T19" fmla="*/ 16 h 20"/>
                    <a:gd name="T20" fmla="*/ 4 w 54"/>
                    <a:gd name="T21" fmla="*/ 18 h 20"/>
                    <a:gd name="T22" fmla="*/ 8 w 54"/>
                    <a:gd name="T23" fmla="*/ 20 h 20"/>
                    <a:gd name="T24" fmla="*/ 8 w 54"/>
                    <a:gd name="T25" fmla="*/ 20 h 20"/>
                    <a:gd name="T26" fmla="*/ 44 w 54"/>
                    <a:gd name="T27" fmla="*/ 20 h 20"/>
                    <a:gd name="T28" fmla="*/ 44 w 54"/>
                    <a:gd name="T29" fmla="*/ 20 h 20"/>
                    <a:gd name="T30" fmla="*/ 48 w 54"/>
                    <a:gd name="T31" fmla="*/ 18 h 20"/>
                    <a:gd name="T32" fmla="*/ 52 w 54"/>
                    <a:gd name="T33" fmla="*/ 16 h 20"/>
                    <a:gd name="T34" fmla="*/ 54 w 54"/>
                    <a:gd name="T35" fmla="*/ 14 h 20"/>
                    <a:gd name="T36" fmla="*/ 54 w 54"/>
                    <a:gd name="T37" fmla="*/ 10 h 20"/>
                    <a:gd name="T38" fmla="*/ 54 w 54"/>
                    <a:gd name="T39" fmla="*/ 6 h 20"/>
                    <a:gd name="T40" fmla="*/ 52 w 54"/>
                    <a:gd name="T41" fmla="*/ 2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2"/>
                      </a:lnTo>
                      <a:lnTo>
                        <a:pt x="0" y="6"/>
                      </a:lnTo>
                      <a:lnTo>
                        <a:pt x="0" y="10"/>
                      </a:lnTo>
                      <a:lnTo>
                        <a:pt x="0" y="14"/>
                      </a:lnTo>
                      <a:lnTo>
                        <a:pt x="2" y="16"/>
                      </a:lnTo>
                      <a:lnTo>
                        <a:pt x="4" y="18"/>
                      </a:lnTo>
                      <a:lnTo>
                        <a:pt x="8" y="20"/>
                      </a:ln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6" name="Freeform 25"/>
                <p:cNvSpPr>
                  <a:spLocks/>
                </p:cNvSpPr>
                <p:nvPr userDrawn="1"/>
              </p:nvSpPr>
              <p:spPr bwMode="auto">
                <a:xfrm>
                  <a:off x="8535638" y="509027"/>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4 h 20"/>
                    <a:gd name="T12" fmla="*/ 0 w 54"/>
                    <a:gd name="T13" fmla="*/ 6 h 20"/>
                    <a:gd name="T14" fmla="*/ 0 w 54"/>
                    <a:gd name="T15" fmla="*/ 10 h 20"/>
                    <a:gd name="T16" fmla="*/ 0 w 54"/>
                    <a:gd name="T17" fmla="*/ 14 h 20"/>
                    <a:gd name="T18" fmla="*/ 2 w 54"/>
                    <a:gd name="T19" fmla="*/ 16 h 20"/>
                    <a:gd name="T20" fmla="*/ 4 w 54"/>
                    <a:gd name="T21" fmla="*/ 20 h 20"/>
                    <a:gd name="T22" fmla="*/ 8 w 54"/>
                    <a:gd name="T23" fmla="*/ 20 h 20"/>
                    <a:gd name="T24" fmla="*/ 8 w 54"/>
                    <a:gd name="T25" fmla="*/ 20 h 20"/>
                    <a:gd name="T26" fmla="*/ 44 w 54"/>
                    <a:gd name="T27" fmla="*/ 20 h 20"/>
                    <a:gd name="T28" fmla="*/ 44 w 54"/>
                    <a:gd name="T29" fmla="*/ 20 h 20"/>
                    <a:gd name="T30" fmla="*/ 48 w 54"/>
                    <a:gd name="T31" fmla="*/ 20 h 20"/>
                    <a:gd name="T32" fmla="*/ 52 w 54"/>
                    <a:gd name="T33" fmla="*/ 16 h 20"/>
                    <a:gd name="T34" fmla="*/ 54 w 54"/>
                    <a:gd name="T35" fmla="*/ 14 h 20"/>
                    <a:gd name="T36" fmla="*/ 54 w 54"/>
                    <a:gd name="T37" fmla="*/ 10 h 20"/>
                    <a:gd name="T38" fmla="*/ 54 w 54"/>
                    <a:gd name="T39" fmla="*/ 6 h 20"/>
                    <a:gd name="T40" fmla="*/ 52 w 54"/>
                    <a:gd name="T41" fmla="*/ 4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4"/>
                      </a:lnTo>
                      <a:lnTo>
                        <a:pt x="0" y="6"/>
                      </a:lnTo>
                      <a:lnTo>
                        <a:pt x="0" y="10"/>
                      </a:lnTo>
                      <a:lnTo>
                        <a:pt x="0" y="14"/>
                      </a:lnTo>
                      <a:lnTo>
                        <a:pt x="2" y="16"/>
                      </a:lnTo>
                      <a:lnTo>
                        <a:pt x="4" y="20"/>
                      </a:lnTo>
                      <a:lnTo>
                        <a:pt x="8" y="20"/>
                      </a:ln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7" name="Freeform 26"/>
                <p:cNvSpPr>
                  <a:spLocks/>
                </p:cNvSpPr>
                <p:nvPr userDrawn="1"/>
              </p:nvSpPr>
              <p:spPr bwMode="auto">
                <a:xfrm>
                  <a:off x="9010354" y="91935"/>
                  <a:ext cx="27440" cy="441787"/>
                </a:xfrm>
                <a:custGeom>
                  <a:avLst/>
                  <a:gdLst>
                    <a:gd name="T0" fmla="*/ 20 w 20"/>
                    <a:gd name="T1" fmla="*/ 312 h 322"/>
                    <a:gd name="T2" fmla="*/ 20 w 20"/>
                    <a:gd name="T3" fmla="*/ 312 h 322"/>
                    <a:gd name="T4" fmla="*/ 20 w 20"/>
                    <a:gd name="T5" fmla="*/ 10 h 322"/>
                    <a:gd name="T6" fmla="*/ 20 w 20"/>
                    <a:gd name="T7" fmla="*/ 10 h 322"/>
                    <a:gd name="T8" fmla="*/ 20 w 20"/>
                    <a:gd name="T9" fmla="*/ 6 h 322"/>
                    <a:gd name="T10" fmla="*/ 16 w 20"/>
                    <a:gd name="T11" fmla="*/ 2 h 322"/>
                    <a:gd name="T12" fmla="*/ 14 w 20"/>
                    <a:gd name="T13" fmla="*/ 0 h 322"/>
                    <a:gd name="T14" fmla="*/ 10 w 20"/>
                    <a:gd name="T15" fmla="*/ 0 h 322"/>
                    <a:gd name="T16" fmla="*/ 6 w 20"/>
                    <a:gd name="T17" fmla="*/ 0 h 322"/>
                    <a:gd name="T18" fmla="*/ 4 w 20"/>
                    <a:gd name="T19" fmla="*/ 2 h 322"/>
                    <a:gd name="T20" fmla="*/ 0 w 20"/>
                    <a:gd name="T21" fmla="*/ 6 h 322"/>
                    <a:gd name="T22" fmla="*/ 0 w 20"/>
                    <a:gd name="T23" fmla="*/ 10 h 322"/>
                    <a:gd name="T24" fmla="*/ 0 w 20"/>
                    <a:gd name="T25" fmla="*/ 10 h 322"/>
                    <a:gd name="T26" fmla="*/ 0 w 20"/>
                    <a:gd name="T27" fmla="*/ 312 h 322"/>
                    <a:gd name="T28" fmla="*/ 0 w 20"/>
                    <a:gd name="T29" fmla="*/ 312 h 322"/>
                    <a:gd name="T30" fmla="*/ 0 w 20"/>
                    <a:gd name="T31" fmla="*/ 316 h 322"/>
                    <a:gd name="T32" fmla="*/ 4 w 20"/>
                    <a:gd name="T33" fmla="*/ 320 h 322"/>
                    <a:gd name="T34" fmla="*/ 6 w 20"/>
                    <a:gd name="T35" fmla="*/ 322 h 322"/>
                    <a:gd name="T36" fmla="*/ 10 w 20"/>
                    <a:gd name="T37" fmla="*/ 322 h 322"/>
                    <a:gd name="T38" fmla="*/ 14 w 20"/>
                    <a:gd name="T39" fmla="*/ 322 h 322"/>
                    <a:gd name="T40" fmla="*/ 16 w 20"/>
                    <a:gd name="T41" fmla="*/ 320 h 322"/>
                    <a:gd name="T42" fmla="*/ 20 w 20"/>
                    <a:gd name="T43" fmla="*/ 316 h 322"/>
                    <a:gd name="T44" fmla="*/ 20 w 20"/>
                    <a:gd name="T45" fmla="*/ 312 h 322"/>
                    <a:gd name="T46" fmla="*/ 20 w 20"/>
                    <a:gd name="T47" fmla="*/ 3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2">
                      <a:moveTo>
                        <a:pt x="20" y="312"/>
                      </a:moveTo>
                      <a:lnTo>
                        <a:pt x="20" y="312"/>
                      </a:lnTo>
                      <a:lnTo>
                        <a:pt x="20" y="10"/>
                      </a:lnTo>
                      <a:lnTo>
                        <a:pt x="20" y="10"/>
                      </a:lnTo>
                      <a:lnTo>
                        <a:pt x="20" y="6"/>
                      </a:lnTo>
                      <a:lnTo>
                        <a:pt x="16" y="2"/>
                      </a:lnTo>
                      <a:lnTo>
                        <a:pt x="14" y="0"/>
                      </a:lnTo>
                      <a:lnTo>
                        <a:pt x="10" y="0"/>
                      </a:lnTo>
                      <a:lnTo>
                        <a:pt x="6" y="0"/>
                      </a:lnTo>
                      <a:lnTo>
                        <a:pt x="4" y="2"/>
                      </a:lnTo>
                      <a:lnTo>
                        <a:pt x="0" y="6"/>
                      </a:lnTo>
                      <a:lnTo>
                        <a:pt x="0" y="10"/>
                      </a:lnTo>
                      <a:lnTo>
                        <a:pt x="0" y="10"/>
                      </a:lnTo>
                      <a:lnTo>
                        <a:pt x="0" y="312"/>
                      </a:lnTo>
                      <a:lnTo>
                        <a:pt x="0" y="312"/>
                      </a:lnTo>
                      <a:lnTo>
                        <a:pt x="0" y="316"/>
                      </a:lnTo>
                      <a:lnTo>
                        <a:pt x="4" y="320"/>
                      </a:lnTo>
                      <a:lnTo>
                        <a:pt x="6" y="322"/>
                      </a:lnTo>
                      <a:lnTo>
                        <a:pt x="10" y="322"/>
                      </a:lnTo>
                      <a:lnTo>
                        <a:pt x="14" y="322"/>
                      </a:lnTo>
                      <a:lnTo>
                        <a:pt x="16" y="320"/>
                      </a:lnTo>
                      <a:lnTo>
                        <a:pt x="20" y="316"/>
                      </a:lnTo>
                      <a:lnTo>
                        <a:pt x="20" y="312"/>
                      </a:lnTo>
                      <a:lnTo>
                        <a:pt x="20" y="312"/>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8" name="Freeform 27"/>
                <p:cNvSpPr>
                  <a:spLocks/>
                </p:cNvSpPr>
                <p:nvPr userDrawn="1"/>
              </p:nvSpPr>
              <p:spPr bwMode="auto">
                <a:xfrm>
                  <a:off x="8963705" y="506283"/>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20 h 20"/>
                    <a:gd name="T10" fmla="*/ 52 w 54"/>
                    <a:gd name="T11" fmla="*/ 16 h 20"/>
                    <a:gd name="T12" fmla="*/ 54 w 54"/>
                    <a:gd name="T13" fmla="*/ 14 h 20"/>
                    <a:gd name="T14" fmla="*/ 54 w 54"/>
                    <a:gd name="T15" fmla="*/ 10 h 20"/>
                    <a:gd name="T16" fmla="*/ 54 w 54"/>
                    <a:gd name="T17" fmla="*/ 6 h 20"/>
                    <a:gd name="T18" fmla="*/ 52 w 54"/>
                    <a:gd name="T19" fmla="*/ 4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4 h 20"/>
                    <a:gd name="T34" fmla="*/ 0 w 54"/>
                    <a:gd name="T35" fmla="*/ 6 h 20"/>
                    <a:gd name="T36" fmla="*/ 0 w 54"/>
                    <a:gd name="T37" fmla="*/ 10 h 20"/>
                    <a:gd name="T38" fmla="*/ 0 w 54"/>
                    <a:gd name="T39" fmla="*/ 14 h 20"/>
                    <a:gd name="T40" fmla="*/ 2 w 54"/>
                    <a:gd name="T41" fmla="*/ 16 h 20"/>
                    <a:gd name="T42" fmla="*/ 4 w 54"/>
                    <a:gd name="T43" fmla="*/ 20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lnTo>
                        <a:pt x="8" y="0"/>
                      </a:lnTo>
                      <a:lnTo>
                        <a:pt x="8" y="0"/>
                      </a:lnTo>
                      <a:lnTo>
                        <a:pt x="4" y="0"/>
                      </a:lnTo>
                      <a:lnTo>
                        <a:pt x="2" y="4"/>
                      </a:lnTo>
                      <a:lnTo>
                        <a:pt x="0" y="6"/>
                      </a:lnTo>
                      <a:lnTo>
                        <a:pt x="0" y="10"/>
                      </a:lnTo>
                      <a:lnTo>
                        <a:pt x="0" y="14"/>
                      </a:lnTo>
                      <a:lnTo>
                        <a:pt x="2" y="16"/>
                      </a:lnTo>
                      <a:lnTo>
                        <a:pt x="4" y="20"/>
                      </a:lnTo>
                      <a:lnTo>
                        <a:pt x="8" y="20"/>
                      </a:lnTo>
                      <a:lnTo>
                        <a:pt x="8" y="2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9" name="Freeform 33"/>
                <p:cNvSpPr>
                  <a:spLocks/>
                </p:cNvSpPr>
                <p:nvPr userDrawn="1"/>
              </p:nvSpPr>
              <p:spPr bwMode="auto">
                <a:xfrm>
                  <a:off x="8963705" y="91935"/>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18 h 20"/>
                    <a:gd name="T10" fmla="*/ 52 w 54"/>
                    <a:gd name="T11" fmla="*/ 16 h 20"/>
                    <a:gd name="T12" fmla="*/ 54 w 54"/>
                    <a:gd name="T13" fmla="*/ 14 h 20"/>
                    <a:gd name="T14" fmla="*/ 54 w 54"/>
                    <a:gd name="T15" fmla="*/ 10 h 20"/>
                    <a:gd name="T16" fmla="*/ 54 w 54"/>
                    <a:gd name="T17" fmla="*/ 6 h 20"/>
                    <a:gd name="T18" fmla="*/ 52 w 54"/>
                    <a:gd name="T19" fmla="*/ 2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2 h 20"/>
                    <a:gd name="T34" fmla="*/ 0 w 54"/>
                    <a:gd name="T35" fmla="*/ 6 h 20"/>
                    <a:gd name="T36" fmla="*/ 0 w 54"/>
                    <a:gd name="T37" fmla="*/ 10 h 20"/>
                    <a:gd name="T38" fmla="*/ 0 w 54"/>
                    <a:gd name="T39" fmla="*/ 14 h 20"/>
                    <a:gd name="T40" fmla="*/ 2 w 54"/>
                    <a:gd name="T41" fmla="*/ 16 h 20"/>
                    <a:gd name="T42" fmla="*/ 4 w 54"/>
                    <a:gd name="T43" fmla="*/ 18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lnTo>
                        <a:pt x="8" y="0"/>
                      </a:lnTo>
                      <a:lnTo>
                        <a:pt x="8" y="0"/>
                      </a:lnTo>
                      <a:lnTo>
                        <a:pt x="4" y="0"/>
                      </a:lnTo>
                      <a:lnTo>
                        <a:pt x="2" y="2"/>
                      </a:lnTo>
                      <a:lnTo>
                        <a:pt x="0" y="6"/>
                      </a:lnTo>
                      <a:lnTo>
                        <a:pt x="0" y="10"/>
                      </a:lnTo>
                      <a:lnTo>
                        <a:pt x="0" y="14"/>
                      </a:lnTo>
                      <a:lnTo>
                        <a:pt x="2" y="16"/>
                      </a:lnTo>
                      <a:lnTo>
                        <a:pt x="4" y="18"/>
                      </a:lnTo>
                      <a:lnTo>
                        <a:pt x="8" y="20"/>
                      </a:lnTo>
                      <a:lnTo>
                        <a:pt x="8" y="2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grpSp>
        </p:grpSp>
        <p:sp>
          <p:nvSpPr>
            <p:cNvPr id="14" name="TextBox 27"/>
            <p:cNvSpPr txBox="1"/>
            <p:nvPr userDrawn="1"/>
          </p:nvSpPr>
          <p:spPr>
            <a:xfrm rot="16200000">
              <a:off x="10888482" y="237391"/>
              <a:ext cx="269659" cy="72461"/>
            </a:xfrm>
            <a:prstGeom prst="rect">
              <a:avLst/>
            </a:prstGeom>
            <a:noFill/>
          </p:spPr>
          <p:txBody>
            <a:bodyPr wrap="square" lIns="0" tIns="0" rIns="0" bIns="10800" rtlCol="0">
              <a:spAutoFit/>
            </a:bodyPr>
            <a:lstStyle/>
            <a:p>
              <a:pPr algn="ctr"/>
              <a:r>
                <a:rPr lang="en-GB" sz="400">
                  <a:solidFill>
                    <a:srgbClr val="7F7F7F"/>
                  </a:solidFill>
                </a:rPr>
                <a:t>Confidential</a:t>
              </a:r>
            </a:p>
          </p:txBody>
        </p:sp>
      </p:grpSp>
      <p:sp>
        <p:nvSpPr>
          <p:cNvPr id="31" name="Freeform 5"/>
          <p:cNvSpPr>
            <a:spLocks noEditPoints="1"/>
          </p:cNvSpPr>
          <p:nvPr userDrawn="1"/>
        </p:nvSpPr>
        <p:spPr bwMode="auto">
          <a:xfrm>
            <a:off x="10554900" y="410012"/>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rgbClr val="005EB8"/>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spTree>
    <p:extLst>
      <p:ext uri="{BB962C8B-B14F-4D97-AF65-F5344CB8AC3E}">
        <p14:creationId xmlns:p14="http://schemas.microsoft.com/office/powerpoint/2010/main" val="25605925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ver with photo ll">
    <p:bg>
      <p:bgPr>
        <a:solidFill>
          <a:schemeClr val="bg1"/>
        </a:solidFill>
        <a:effectLst/>
      </p:bgPr>
    </p:bg>
    <p:spTree>
      <p:nvGrpSpPr>
        <p:cNvPr id="1" name=""/>
        <p:cNvGrpSpPr/>
        <p:nvPr/>
      </p:nvGrpSpPr>
      <p:grpSpPr>
        <a:xfrm>
          <a:off x="0" y="0"/>
          <a:ext cx="0" cy="0"/>
          <a:chOff x="0" y="0"/>
          <a:chExt cx="0" cy="0"/>
        </a:xfrm>
      </p:grpSpPr>
      <p:sp>
        <p:nvSpPr>
          <p:cNvPr id="50" name="Rectangle 49"/>
          <p:cNvSpPr/>
          <p:nvPr userDrawn="1"/>
        </p:nvSpPr>
        <p:spPr>
          <a:xfrm>
            <a:off x="-6348" y="0"/>
            <a:ext cx="12198351" cy="6858000"/>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FFFFFF"/>
              </a:solidFill>
            </a:endParaRP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solidFill>
                <a:srgbClr val="005EB8"/>
              </a:solidFill>
            </a:endParaRPr>
          </a:p>
        </p:txBody>
      </p:sp>
      <p:sp>
        <p:nvSpPr>
          <p:cNvPr id="14" name="Title 1"/>
          <p:cNvSpPr>
            <a:spLocks noGrp="1"/>
          </p:cNvSpPr>
          <p:nvPr>
            <p:ph type="title" hasCustomPrompt="1"/>
          </p:nvPr>
        </p:nvSpPr>
        <p:spPr>
          <a:xfrm>
            <a:off x="6807837" y="1160165"/>
            <a:ext cx="4601584" cy="1325563"/>
          </a:xfrm>
        </p:spPr>
        <p:txBody>
          <a:bodyPr anchor="b"/>
          <a:lstStyle>
            <a:lvl1pPr algn="r">
              <a:lnSpc>
                <a:spcPct val="100000"/>
              </a:lnSpc>
              <a:defRPr baseline="0">
                <a:solidFill>
                  <a:schemeClr val="bg1"/>
                </a:solidFill>
                <a:latin typeface="+mj-lt"/>
              </a:defRPr>
            </a:lvl1pPr>
          </a:lstStyle>
          <a:p>
            <a:r>
              <a:rPr lang="en-GB" noProof="0"/>
              <a:t>Add your title here</a:t>
            </a:r>
          </a:p>
        </p:txBody>
      </p:sp>
      <p:sp>
        <p:nvSpPr>
          <p:cNvPr id="15" name="Text Placeholder 19"/>
          <p:cNvSpPr>
            <a:spLocks noGrp="1"/>
          </p:cNvSpPr>
          <p:nvPr>
            <p:ph type="body" sz="quarter" idx="13" hasCustomPrompt="1"/>
          </p:nvPr>
        </p:nvSpPr>
        <p:spPr>
          <a:xfrm>
            <a:off x="6807261" y="2698787"/>
            <a:ext cx="4602163" cy="978910"/>
          </a:xfrm>
          <a:prstGeom prst="rect">
            <a:avLst/>
          </a:prstGeom>
        </p:spPr>
        <p:txBody>
          <a:bodyPr>
            <a:noAutofit/>
          </a:bodyPr>
          <a:lstStyle>
            <a:lvl1pPr marL="0" indent="0" algn="r">
              <a:lnSpc>
                <a:spcPct val="100000"/>
              </a:lnSpc>
              <a:buNone/>
              <a:defRPr sz="24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9" name="Text Placeholder 97"/>
          <p:cNvSpPr>
            <a:spLocks noGrp="1"/>
          </p:cNvSpPr>
          <p:nvPr>
            <p:ph type="body" sz="quarter" idx="15" hasCustomPrompt="1"/>
          </p:nvPr>
        </p:nvSpPr>
        <p:spPr>
          <a:xfrm>
            <a:off x="8790229" y="5513064"/>
            <a:ext cx="2619201" cy="1058862"/>
          </a:xfrm>
          <a:prstGeom prst="rect">
            <a:avLst/>
          </a:prstGeom>
        </p:spPr>
        <p:txBody>
          <a:bodyPr anchor="b">
            <a:normAutofit/>
          </a:bodyPr>
          <a:lstStyle>
            <a:lvl1pPr marL="0" indent="0" algn="r">
              <a:lnSpc>
                <a:spcPct val="100000"/>
              </a:lnSpc>
              <a:spcBef>
                <a:spcPts val="0"/>
              </a:spcBef>
              <a:buNone/>
              <a:defRPr sz="1200" baseline="0">
                <a:solidFill>
                  <a:schemeClr val="bg1"/>
                </a:solidFill>
                <a:latin typeface="+mn-lt"/>
              </a:defRPr>
            </a:lvl1pPr>
          </a:lstStyle>
          <a:p>
            <a:pPr lvl="0"/>
            <a:r>
              <a:rPr lang="en-GB" noProof="0"/>
              <a:t>Insert Author, </a:t>
            </a:r>
            <a:br>
              <a:rPr lang="en-GB" noProof="0"/>
            </a:br>
            <a:r>
              <a:rPr lang="en-GB" noProof="0"/>
              <a:t>department, </a:t>
            </a:r>
            <a:br>
              <a:rPr lang="en-GB" noProof="0"/>
            </a:br>
            <a:r>
              <a:rPr lang="en-GB" noProof="0"/>
              <a:t>date, place</a:t>
            </a:r>
          </a:p>
        </p:txBody>
      </p:sp>
      <p:sp>
        <p:nvSpPr>
          <p:cNvPr id="1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r>
              <a:rPr lang="en-GB">
                <a:solidFill>
                  <a:srgbClr val="FFFFFF">
                    <a:lumMod val="85000"/>
                  </a:srgbClr>
                </a:solidFill>
              </a:rPr>
              <a:t>© Amadeus IT Group and its affiliates and subsidiaries</a:t>
            </a:r>
          </a:p>
        </p:txBody>
      </p:sp>
      <p:sp>
        <p:nvSpPr>
          <p:cNvPr id="12" name="Marcador de posición de imagen 34"/>
          <p:cNvSpPr>
            <a:spLocks noGrp="1"/>
          </p:cNvSpPr>
          <p:nvPr>
            <p:ph type="pic" sz="quarter" idx="16" hasCustomPrompt="1"/>
          </p:nvPr>
        </p:nvSpPr>
        <p:spPr>
          <a:xfrm>
            <a:off x="-6547" y="1160164"/>
            <a:ext cx="4999609" cy="5774817"/>
          </a:xfrm>
          <a:custGeom>
            <a:avLst/>
            <a:gdLst>
              <a:gd name="connsiteX0" fmla="*/ 5273631 w 6666145"/>
              <a:gd name="connsiteY0" fmla="*/ 726 h 6276346"/>
              <a:gd name="connsiteX1" fmla="*/ 6666145 w 6666145"/>
              <a:gd name="connsiteY1" fmla="*/ 2806264 h 6276346"/>
              <a:gd name="connsiteX2" fmla="*/ 4880200 w 6666145"/>
              <a:gd name="connsiteY2" fmla="*/ 6276346 h 6276346"/>
              <a:gd name="connsiteX3" fmla="*/ 0 w 6666145"/>
              <a:gd name="connsiteY3" fmla="*/ 6276346 h 6276346"/>
              <a:gd name="connsiteX4" fmla="*/ 0 w 6666145"/>
              <a:gd name="connsiteY4" fmla="*/ 1755562 h 6276346"/>
              <a:gd name="connsiteX5" fmla="*/ 4956345 w 6666145"/>
              <a:gd name="connsiteY5" fmla="*/ 48171 h 6276346"/>
              <a:gd name="connsiteX6" fmla="*/ 5273631 w 6666145"/>
              <a:gd name="connsiteY6" fmla="*/ 726 h 627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6145" h="6276346">
                <a:moveTo>
                  <a:pt x="5273631" y="726"/>
                </a:moveTo>
                <a:cubicBezTo>
                  <a:pt x="6239757" y="42460"/>
                  <a:pt x="6666145" y="1872859"/>
                  <a:pt x="6666145" y="2806264"/>
                </a:cubicBezTo>
                <a:cubicBezTo>
                  <a:pt x="6666145" y="4237155"/>
                  <a:pt x="5960074" y="5502145"/>
                  <a:pt x="4880200" y="6276346"/>
                </a:cubicBezTo>
                <a:cubicBezTo>
                  <a:pt x="4880200" y="6276346"/>
                  <a:pt x="4880200" y="6276346"/>
                  <a:pt x="0" y="6276346"/>
                </a:cubicBezTo>
                <a:cubicBezTo>
                  <a:pt x="0" y="6276346"/>
                  <a:pt x="0" y="6276346"/>
                  <a:pt x="0" y="1755562"/>
                </a:cubicBezTo>
                <a:cubicBezTo>
                  <a:pt x="0" y="1755562"/>
                  <a:pt x="0" y="1755562"/>
                  <a:pt x="4956345" y="48171"/>
                </a:cubicBezTo>
                <a:cubicBezTo>
                  <a:pt x="5067966" y="11233"/>
                  <a:pt x="5173687" y="-3592"/>
                  <a:pt x="5273631" y="726"/>
                </a:cubicBezTo>
                <a:close/>
              </a:path>
            </a:pathLst>
          </a:custGeom>
          <a:solidFill>
            <a:schemeClr val="accent4"/>
          </a:solidFill>
        </p:spPr>
        <p:txBody>
          <a:bodyPr wrap="square" anchor="ctr">
            <a:noAutofit/>
          </a:bodyPr>
          <a:lstStyle>
            <a:lvl1pPr marL="0" indent="0" algn="ctr">
              <a:buNone/>
              <a:defRPr baseline="0"/>
            </a:lvl1pPr>
          </a:lstStyle>
          <a:p>
            <a:br>
              <a:rPr lang="en-GB" noProof="0"/>
            </a:br>
            <a:br>
              <a:rPr lang="en-GB" noProof="0"/>
            </a:br>
            <a:br>
              <a:rPr lang="en-GB" noProof="0"/>
            </a:br>
            <a:br>
              <a:rPr lang="en-GB" noProof="0"/>
            </a:br>
            <a:r>
              <a:rPr lang="en-GB" noProof="0"/>
              <a:t>Insert your picture here</a:t>
            </a:r>
          </a:p>
        </p:txBody>
      </p:sp>
      <p:grpSp>
        <p:nvGrpSpPr>
          <p:cNvPr id="10" name="Group 9"/>
          <p:cNvGrpSpPr/>
          <p:nvPr userDrawn="1"/>
        </p:nvGrpSpPr>
        <p:grpSpPr>
          <a:xfrm>
            <a:off x="173409" y="80193"/>
            <a:ext cx="409580" cy="338886"/>
            <a:chOff x="10987081" y="138792"/>
            <a:chExt cx="409580" cy="338886"/>
          </a:xfrm>
          <a:solidFill>
            <a:schemeClr val="bg1"/>
          </a:solidFill>
        </p:grpSpPr>
        <p:grpSp>
          <p:nvGrpSpPr>
            <p:cNvPr id="13" name="Group 26"/>
            <p:cNvGrpSpPr/>
            <p:nvPr userDrawn="1"/>
          </p:nvGrpSpPr>
          <p:grpSpPr>
            <a:xfrm>
              <a:off x="11011908" y="146161"/>
              <a:ext cx="384753" cy="331517"/>
              <a:chOff x="9021034" y="119041"/>
              <a:chExt cx="630093" cy="553987"/>
            </a:xfrm>
            <a:grpFill/>
          </p:grpSpPr>
          <p:sp>
            <p:nvSpPr>
              <p:cNvPr id="17" name="TextBox 29"/>
              <p:cNvSpPr txBox="1"/>
              <p:nvPr userDrawn="1"/>
            </p:nvSpPr>
            <p:spPr>
              <a:xfrm>
                <a:off x="9021034" y="514076"/>
                <a:ext cx="630093" cy="158952"/>
              </a:xfrm>
              <a:prstGeom prst="rect">
                <a:avLst/>
              </a:prstGeom>
              <a:noFill/>
            </p:spPr>
            <p:txBody>
              <a:bodyPr wrap="square" lIns="0" tIns="18000" rIns="0" bIns="0" rtlCol="0">
                <a:spAutoFit/>
              </a:bodyPr>
              <a:lstStyle/>
              <a:p>
                <a:pPr algn="ctr"/>
                <a:r>
                  <a:rPr lang="en-GB" sz="500" b="1">
                    <a:solidFill>
                      <a:srgbClr val="FFFFFF"/>
                    </a:solidFill>
                  </a:rPr>
                  <a:t>RESTRICTED</a:t>
                </a:r>
              </a:p>
            </p:txBody>
          </p:sp>
          <p:grpSp>
            <p:nvGrpSpPr>
              <p:cNvPr id="18" name="Group 30"/>
              <p:cNvGrpSpPr/>
              <p:nvPr userDrawn="1"/>
            </p:nvGrpSpPr>
            <p:grpSpPr>
              <a:xfrm>
                <a:off x="9094418" y="119041"/>
                <a:ext cx="477460" cy="431416"/>
                <a:chOff x="8532895" y="91935"/>
                <a:chExt cx="504900" cy="444531"/>
              </a:xfrm>
              <a:grpFill/>
            </p:grpSpPr>
            <p:sp>
              <p:nvSpPr>
                <p:cNvPr id="20" name="Freeform 22"/>
                <p:cNvSpPr>
                  <a:spLocks/>
                </p:cNvSpPr>
                <p:nvPr userDrawn="1"/>
              </p:nvSpPr>
              <p:spPr bwMode="auto">
                <a:xfrm>
                  <a:off x="8746928" y="157791"/>
                  <a:ext cx="87809" cy="107018"/>
                </a:xfrm>
                <a:custGeom>
                  <a:avLst/>
                  <a:gdLst>
                    <a:gd name="T0" fmla="*/ 44 w 64"/>
                    <a:gd name="T1" fmla="*/ 56 h 78"/>
                    <a:gd name="T2" fmla="*/ 44 w 64"/>
                    <a:gd name="T3" fmla="*/ 56 h 78"/>
                    <a:gd name="T4" fmla="*/ 46 w 64"/>
                    <a:gd name="T5" fmla="*/ 46 h 78"/>
                    <a:gd name="T6" fmla="*/ 50 w 64"/>
                    <a:gd name="T7" fmla="*/ 36 h 78"/>
                    <a:gd name="T8" fmla="*/ 56 w 64"/>
                    <a:gd name="T9" fmla="*/ 26 h 78"/>
                    <a:gd name="T10" fmla="*/ 64 w 64"/>
                    <a:gd name="T11" fmla="*/ 20 h 78"/>
                    <a:gd name="T12" fmla="*/ 64 w 64"/>
                    <a:gd name="T13" fmla="*/ 20 h 78"/>
                    <a:gd name="T14" fmla="*/ 58 w 64"/>
                    <a:gd name="T15" fmla="*/ 12 h 78"/>
                    <a:gd name="T16" fmla="*/ 50 w 64"/>
                    <a:gd name="T17" fmla="*/ 6 h 78"/>
                    <a:gd name="T18" fmla="*/ 42 w 64"/>
                    <a:gd name="T19" fmla="*/ 2 h 78"/>
                    <a:gd name="T20" fmla="*/ 30 w 64"/>
                    <a:gd name="T21" fmla="*/ 0 h 78"/>
                    <a:gd name="T22" fmla="*/ 30 w 64"/>
                    <a:gd name="T23" fmla="*/ 0 h 78"/>
                    <a:gd name="T24" fmla="*/ 34 w 64"/>
                    <a:gd name="T25" fmla="*/ 8 h 78"/>
                    <a:gd name="T26" fmla="*/ 34 w 64"/>
                    <a:gd name="T27" fmla="*/ 18 h 78"/>
                    <a:gd name="T28" fmla="*/ 34 w 64"/>
                    <a:gd name="T29" fmla="*/ 18 h 78"/>
                    <a:gd name="T30" fmla="*/ 34 w 64"/>
                    <a:gd name="T31" fmla="*/ 26 h 78"/>
                    <a:gd name="T32" fmla="*/ 32 w 64"/>
                    <a:gd name="T33" fmla="*/ 32 h 78"/>
                    <a:gd name="T34" fmla="*/ 28 w 64"/>
                    <a:gd name="T35" fmla="*/ 40 h 78"/>
                    <a:gd name="T36" fmla="*/ 24 w 64"/>
                    <a:gd name="T37" fmla="*/ 46 h 78"/>
                    <a:gd name="T38" fmla="*/ 14 w 64"/>
                    <a:gd name="T39" fmla="*/ 56 h 78"/>
                    <a:gd name="T40" fmla="*/ 8 w 64"/>
                    <a:gd name="T41" fmla="*/ 60 h 78"/>
                    <a:gd name="T42" fmla="*/ 0 w 64"/>
                    <a:gd name="T43" fmla="*/ 62 h 78"/>
                    <a:gd name="T44" fmla="*/ 0 w 64"/>
                    <a:gd name="T45" fmla="*/ 62 h 78"/>
                    <a:gd name="T46" fmla="*/ 6 w 64"/>
                    <a:gd name="T47" fmla="*/ 68 h 78"/>
                    <a:gd name="T48" fmla="*/ 14 w 64"/>
                    <a:gd name="T49" fmla="*/ 74 h 78"/>
                    <a:gd name="T50" fmla="*/ 22 w 64"/>
                    <a:gd name="T51" fmla="*/ 76 h 78"/>
                    <a:gd name="T52" fmla="*/ 30 w 64"/>
                    <a:gd name="T53" fmla="*/ 78 h 78"/>
                    <a:gd name="T54" fmla="*/ 30 w 64"/>
                    <a:gd name="T55" fmla="*/ 78 h 78"/>
                    <a:gd name="T56" fmla="*/ 40 w 64"/>
                    <a:gd name="T57" fmla="*/ 76 h 78"/>
                    <a:gd name="T58" fmla="*/ 46 w 64"/>
                    <a:gd name="T59" fmla="*/ 72 h 78"/>
                    <a:gd name="T60" fmla="*/ 46 w 64"/>
                    <a:gd name="T61" fmla="*/ 72 h 78"/>
                    <a:gd name="T62" fmla="*/ 44 w 64"/>
                    <a:gd name="T63" fmla="*/ 56 h 78"/>
                    <a:gd name="T64" fmla="*/ 44 w 64"/>
                    <a:gd name="T6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78">
                      <a:moveTo>
                        <a:pt x="44" y="56"/>
                      </a:moveTo>
                      <a:lnTo>
                        <a:pt x="44" y="56"/>
                      </a:lnTo>
                      <a:lnTo>
                        <a:pt x="46" y="46"/>
                      </a:lnTo>
                      <a:lnTo>
                        <a:pt x="50" y="36"/>
                      </a:lnTo>
                      <a:lnTo>
                        <a:pt x="56" y="26"/>
                      </a:lnTo>
                      <a:lnTo>
                        <a:pt x="64" y="20"/>
                      </a:lnTo>
                      <a:lnTo>
                        <a:pt x="64" y="20"/>
                      </a:lnTo>
                      <a:lnTo>
                        <a:pt x="58" y="12"/>
                      </a:lnTo>
                      <a:lnTo>
                        <a:pt x="50" y="6"/>
                      </a:lnTo>
                      <a:lnTo>
                        <a:pt x="42" y="2"/>
                      </a:lnTo>
                      <a:lnTo>
                        <a:pt x="30" y="0"/>
                      </a:lnTo>
                      <a:lnTo>
                        <a:pt x="30" y="0"/>
                      </a:lnTo>
                      <a:lnTo>
                        <a:pt x="34" y="8"/>
                      </a:lnTo>
                      <a:lnTo>
                        <a:pt x="34" y="18"/>
                      </a:lnTo>
                      <a:lnTo>
                        <a:pt x="34" y="18"/>
                      </a:lnTo>
                      <a:lnTo>
                        <a:pt x="34" y="26"/>
                      </a:lnTo>
                      <a:lnTo>
                        <a:pt x="32" y="32"/>
                      </a:lnTo>
                      <a:lnTo>
                        <a:pt x="28" y="40"/>
                      </a:lnTo>
                      <a:lnTo>
                        <a:pt x="24" y="46"/>
                      </a:lnTo>
                      <a:lnTo>
                        <a:pt x="14" y="56"/>
                      </a:lnTo>
                      <a:lnTo>
                        <a:pt x="8" y="60"/>
                      </a:lnTo>
                      <a:lnTo>
                        <a:pt x="0" y="62"/>
                      </a:lnTo>
                      <a:lnTo>
                        <a:pt x="0" y="62"/>
                      </a:lnTo>
                      <a:lnTo>
                        <a:pt x="6" y="68"/>
                      </a:lnTo>
                      <a:lnTo>
                        <a:pt x="14" y="74"/>
                      </a:lnTo>
                      <a:lnTo>
                        <a:pt x="22" y="76"/>
                      </a:lnTo>
                      <a:lnTo>
                        <a:pt x="30" y="78"/>
                      </a:lnTo>
                      <a:lnTo>
                        <a:pt x="30" y="78"/>
                      </a:lnTo>
                      <a:lnTo>
                        <a:pt x="40" y="76"/>
                      </a:lnTo>
                      <a:lnTo>
                        <a:pt x="46" y="72"/>
                      </a:lnTo>
                      <a:lnTo>
                        <a:pt x="46" y="72"/>
                      </a:lnTo>
                      <a:lnTo>
                        <a:pt x="44" y="56"/>
                      </a:lnTo>
                      <a:lnTo>
                        <a:pt x="44" y="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1" name="Freeform 23"/>
                <p:cNvSpPr>
                  <a:spLocks/>
                </p:cNvSpPr>
                <p:nvPr userDrawn="1"/>
              </p:nvSpPr>
              <p:spPr bwMode="auto">
                <a:xfrm>
                  <a:off x="8664607" y="113887"/>
                  <a:ext cx="123481" cy="126225"/>
                </a:xfrm>
                <a:custGeom>
                  <a:avLst/>
                  <a:gdLst>
                    <a:gd name="T0" fmla="*/ 90 w 90"/>
                    <a:gd name="T1" fmla="*/ 46 h 92"/>
                    <a:gd name="T2" fmla="*/ 90 w 90"/>
                    <a:gd name="T3" fmla="*/ 46 h 92"/>
                    <a:gd name="T4" fmla="*/ 88 w 90"/>
                    <a:gd name="T5" fmla="*/ 56 h 92"/>
                    <a:gd name="T6" fmla="*/ 86 w 90"/>
                    <a:gd name="T7" fmla="*/ 64 h 92"/>
                    <a:gd name="T8" fmla="*/ 82 w 90"/>
                    <a:gd name="T9" fmla="*/ 72 h 92"/>
                    <a:gd name="T10" fmla="*/ 76 w 90"/>
                    <a:gd name="T11" fmla="*/ 80 h 92"/>
                    <a:gd name="T12" fmla="*/ 70 w 90"/>
                    <a:gd name="T13" fmla="*/ 84 h 92"/>
                    <a:gd name="T14" fmla="*/ 62 w 90"/>
                    <a:gd name="T15" fmla="*/ 90 h 92"/>
                    <a:gd name="T16" fmla="*/ 54 w 90"/>
                    <a:gd name="T17" fmla="*/ 92 h 92"/>
                    <a:gd name="T18" fmla="*/ 44 w 90"/>
                    <a:gd name="T19" fmla="*/ 92 h 92"/>
                    <a:gd name="T20" fmla="*/ 44 w 90"/>
                    <a:gd name="T21" fmla="*/ 92 h 92"/>
                    <a:gd name="T22" fmla="*/ 36 w 90"/>
                    <a:gd name="T23" fmla="*/ 92 h 92"/>
                    <a:gd name="T24" fmla="*/ 26 w 90"/>
                    <a:gd name="T25" fmla="*/ 90 h 92"/>
                    <a:gd name="T26" fmla="*/ 18 w 90"/>
                    <a:gd name="T27" fmla="*/ 84 h 92"/>
                    <a:gd name="T28" fmla="*/ 12 w 90"/>
                    <a:gd name="T29" fmla="*/ 80 h 92"/>
                    <a:gd name="T30" fmla="*/ 6 w 90"/>
                    <a:gd name="T31" fmla="*/ 72 h 92"/>
                    <a:gd name="T32" fmla="*/ 2 w 90"/>
                    <a:gd name="T33" fmla="*/ 64 h 92"/>
                    <a:gd name="T34" fmla="*/ 0 w 90"/>
                    <a:gd name="T35" fmla="*/ 56 h 92"/>
                    <a:gd name="T36" fmla="*/ 0 w 90"/>
                    <a:gd name="T37" fmla="*/ 46 h 92"/>
                    <a:gd name="T38" fmla="*/ 0 w 90"/>
                    <a:gd name="T39" fmla="*/ 46 h 92"/>
                    <a:gd name="T40" fmla="*/ 0 w 90"/>
                    <a:gd name="T41" fmla="*/ 38 h 92"/>
                    <a:gd name="T42" fmla="*/ 2 w 90"/>
                    <a:gd name="T43" fmla="*/ 28 h 92"/>
                    <a:gd name="T44" fmla="*/ 6 w 90"/>
                    <a:gd name="T45" fmla="*/ 20 h 92"/>
                    <a:gd name="T46" fmla="*/ 12 w 90"/>
                    <a:gd name="T47" fmla="*/ 14 h 92"/>
                    <a:gd name="T48" fmla="*/ 18 w 90"/>
                    <a:gd name="T49" fmla="*/ 8 h 92"/>
                    <a:gd name="T50" fmla="*/ 26 w 90"/>
                    <a:gd name="T51" fmla="*/ 4 h 92"/>
                    <a:gd name="T52" fmla="*/ 36 w 90"/>
                    <a:gd name="T53" fmla="*/ 0 h 92"/>
                    <a:gd name="T54" fmla="*/ 44 w 90"/>
                    <a:gd name="T55" fmla="*/ 0 h 92"/>
                    <a:gd name="T56" fmla="*/ 44 w 90"/>
                    <a:gd name="T57" fmla="*/ 0 h 92"/>
                    <a:gd name="T58" fmla="*/ 54 w 90"/>
                    <a:gd name="T59" fmla="*/ 0 h 92"/>
                    <a:gd name="T60" fmla="*/ 62 w 90"/>
                    <a:gd name="T61" fmla="*/ 4 h 92"/>
                    <a:gd name="T62" fmla="*/ 70 w 90"/>
                    <a:gd name="T63" fmla="*/ 8 h 92"/>
                    <a:gd name="T64" fmla="*/ 76 w 90"/>
                    <a:gd name="T65" fmla="*/ 14 h 92"/>
                    <a:gd name="T66" fmla="*/ 82 w 90"/>
                    <a:gd name="T67" fmla="*/ 20 h 92"/>
                    <a:gd name="T68" fmla="*/ 86 w 90"/>
                    <a:gd name="T69" fmla="*/ 28 h 92"/>
                    <a:gd name="T70" fmla="*/ 88 w 90"/>
                    <a:gd name="T71" fmla="*/ 38 h 92"/>
                    <a:gd name="T72" fmla="*/ 90 w 90"/>
                    <a:gd name="T73" fmla="*/ 46 h 92"/>
                    <a:gd name="T74" fmla="*/ 90 w 90"/>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90" y="46"/>
                      </a:moveTo>
                      <a:lnTo>
                        <a:pt x="90" y="46"/>
                      </a:lnTo>
                      <a:lnTo>
                        <a:pt x="88" y="56"/>
                      </a:lnTo>
                      <a:lnTo>
                        <a:pt x="86" y="64"/>
                      </a:lnTo>
                      <a:lnTo>
                        <a:pt x="82" y="72"/>
                      </a:lnTo>
                      <a:lnTo>
                        <a:pt x="76" y="80"/>
                      </a:lnTo>
                      <a:lnTo>
                        <a:pt x="70" y="84"/>
                      </a:lnTo>
                      <a:lnTo>
                        <a:pt x="62" y="90"/>
                      </a:lnTo>
                      <a:lnTo>
                        <a:pt x="54" y="92"/>
                      </a:lnTo>
                      <a:lnTo>
                        <a:pt x="44" y="92"/>
                      </a:lnTo>
                      <a:lnTo>
                        <a:pt x="44" y="92"/>
                      </a:lnTo>
                      <a:lnTo>
                        <a:pt x="36" y="92"/>
                      </a:lnTo>
                      <a:lnTo>
                        <a:pt x="26" y="90"/>
                      </a:lnTo>
                      <a:lnTo>
                        <a:pt x="18" y="84"/>
                      </a:lnTo>
                      <a:lnTo>
                        <a:pt x="12" y="80"/>
                      </a:lnTo>
                      <a:lnTo>
                        <a:pt x="6" y="72"/>
                      </a:lnTo>
                      <a:lnTo>
                        <a:pt x="2" y="64"/>
                      </a:lnTo>
                      <a:lnTo>
                        <a:pt x="0" y="56"/>
                      </a:lnTo>
                      <a:lnTo>
                        <a:pt x="0" y="46"/>
                      </a:lnTo>
                      <a:lnTo>
                        <a:pt x="0" y="46"/>
                      </a:lnTo>
                      <a:lnTo>
                        <a:pt x="0" y="38"/>
                      </a:lnTo>
                      <a:lnTo>
                        <a:pt x="2" y="28"/>
                      </a:lnTo>
                      <a:lnTo>
                        <a:pt x="6" y="20"/>
                      </a:lnTo>
                      <a:lnTo>
                        <a:pt x="12" y="14"/>
                      </a:lnTo>
                      <a:lnTo>
                        <a:pt x="18" y="8"/>
                      </a:lnTo>
                      <a:lnTo>
                        <a:pt x="26" y="4"/>
                      </a:lnTo>
                      <a:lnTo>
                        <a:pt x="36" y="0"/>
                      </a:lnTo>
                      <a:lnTo>
                        <a:pt x="44" y="0"/>
                      </a:lnTo>
                      <a:lnTo>
                        <a:pt x="44" y="0"/>
                      </a:lnTo>
                      <a:lnTo>
                        <a:pt x="54" y="0"/>
                      </a:lnTo>
                      <a:lnTo>
                        <a:pt x="62" y="4"/>
                      </a:lnTo>
                      <a:lnTo>
                        <a:pt x="70" y="8"/>
                      </a:lnTo>
                      <a:lnTo>
                        <a:pt x="76" y="14"/>
                      </a:lnTo>
                      <a:lnTo>
                        <a:pt x="82" y="20"/>
                      </a:lnTo>
                      <a:lnTo>
                        <a:pt x="86" y="28"/>
                      </a:lnTo>
                      <a:lnTo>
                        <a:pt x="88" y="38"/>
                      </a:lnTo>
                      <a:lnTo>
                        <a:pt x="90" y="46"/>
                      </a:lnTo>
                      <a:lnTo>
                        <a:pt x="90"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2" name="Freeform 24"/>
                <p:cNvSpPr>
                  <a:spLocks/>
                </p:cNvSpPr>
                <p:nvPr userDrawn="1"/>
              </p:nvSpPr>
              <p:spPr bwMode="auto">
                <a:xfrm>
                  <a:off x="8606985" y="253832"/>
                  <a:ext cx="170129" cy="252449"/>
                </a:xfrm>
                <a:custGeom>
                  <a:avLst/>
                  <a:gdLst>
                    <a:gd name="T0" fmla="*/ 118 w 124"/>
                    <a:gd name="T1" fmla="*/ 184 h 184"/>
                    <a:gd name="T2" fmla="*/ 118 w 124"/>
                    <a:gd name="T3" fmla="*/ 184 h 184"/>
                    <a:gd name="T4" fmla="*/ 124 w 124"/>
                    <a:gd name="T5" fmla="*/ 158 h 184"/>
                    <a:gd name="T6" fmla="*/ 124 w 124"/>
                    <a:gd name="T7" fmla="*/ 128 h 184"/>
                    <a:gd name="T8" fmla="*/ 124 w 124"/>
                    <a:gd name="T9" fmla="*/ 128 h 184"/>
                    <a:gd name="T10" fmla="*/ 124 w 124"/>
                    <a:gd name="T11" fmla="*/ 102 h 184"/>
                    <a:gd name="T12" fmla="*/ 120 w 124"/>
                    <a:gd name="T13" fmla="*/ 78 h 184"/>
                    <a:gd name="T14" fmla="*/ 114 w 124"/>
                    <a:gd name="T15" fmla="*/ 56 h 184"/>
                    <a:gd name="T16" fmla="*/ 106 w 124"/>
                    <a:gd name="T17" fmla="*/ 36 h 184"/>
                    <a:gd name="T18" fmla="*/ 98 w 124"/>
                    <a:gd name="T19" fmla="*/ 22 h 184"/>
                    <a:gd name="T20" fmla="*/ 86 w 124"/>
                    <a:gd name="T21" fmla="*/ 10 h 184"/>
                    <a:gd name="T22" fmla="*/ 74 w 124"/>
                    <a:gd name="T23" fmla="*/ 2 h 184"/>
                    <a:gd name="T24" fmla="*/ 68 w 124"/>
                    <a:gd name="T25" fmla="*/ 0 h 184"/>
                    <a:gd name="T26" fmla="*/ 62 w 124"/>
                    <a:gd name="T27" fmla="*/ 0 h 184"/>
                    <a:gd name="T28" fmla="*/ 62 w 124"/>
                    <a:gd name="T29" fmla="*/ 0 h 184"/>
                    <a:gd name="T30" fmla="*/ 56 w 124"/>
                    <a:gd name="T31" fmla="*/ 0 h 184"/>
                    <a:gd name="T32" fmla="*/ 50 w 124"/>
                    <a:gd name="T33" fmla="*/ 2 h 184"/>
                    <a:gd name="T34" fmla="*/ 38 w 124"/>
                    <a:gd name="T35" fmla="*/ 10 h 184"/>
                    <a:gd name="T36" fmla="*/ 28 w 124"/>
                    <a:gd name="T37" fmla="*/ 22 h 184"/>
                    <a:gd name="T38" fmla="*/ 18 w 124"/>
                    <a:gd name="T39" fmla="*/ 36 h 184"/>
                    <a:gd name="T40" fmla="*/ 10 w 124"/>
                    <a:gd name="T41" fmla="*/ 56 h 184"/>
                    <a:gd name="T42" fmla="*/ 4 w 124"/>
                    <a:gd name="T43" fmla="*/ 78 h 184"/>
                    <a:gd name="T44" fmla="*/ 0 w 124"/>
                    <a:gd name="T45" fmla="*/ 102 h 184"/>
                    <a:gd name="T46" fmla="*/ 0 w 124"/>
                    <a:gd name="T47" fmla="*/ 128 h 184"/>
                    <a:gd name="T48" fmla="*/ 0 w 124"/>
                    <a:gd name="T49" fmla="*/ 128 h 184"/>
                    <a:gd name="T50" fmla="*/ 2 w 124"/>
                    <a:gd name="T51" fmla="*/ 158 h 184"/>
                    <a:gd name="T52" fmla="*/ 6 w 124"/>
                    <a:gd name="T53" fmla="*/ 184 h 184"/>
                    <a:gd name="T54" fmla="*/ 118 w 124"/>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84">
                      <a:moveTo>
                        <a:pt x="118" y="184"/>
                      </a:moveTo>
                      <a:lnTo>
                        <a:pt x="118" y="184"/>
                      </a:lnTo>
                      <a:lnTo>
                        <a:pt x="124" y="158"/>
                      </a:lnTo>
                      <a:lnTo>
                        <a:pt x="124" y="128"/>
                      </a:lnTo>
                      <a:lnTo>
                        <a:pt x="124" y="128"/>
                      </a:lnTo>
                      <a:lnTo>
                        <a:pt x="124" y="102"/>
                      </a:lnTo>
                      <a:lnTo>
                        <a:pt x="120" y="78"/>
                      </a:lnTo>
                      <a:lnTo>
                        <a:pt x="114" y="56"/>
                      </a:lnTo>
                      <a:lnTo>
                        <a:pt x="106" y="36"/>
                      </a:lnTo>
                      <a:lnTo>
                        <a:pt x="98" y="22"/>
                      </a:lnTo>
                      <a:lnTo>
                        <a:pt x="86" y="10"/>
                      </a:lnTo>
                      <a:lnTo>
                        <a:pt x="74" y="2"/>
                      </a:lnTo>
                      <a:lnTo>
                        <a:pt x="68" y="0"/>
                      </a:lnTo>
                      <a:lnTo>
                        <a:pt x="62" y="0"/>
                      </a:lnTo>
                      <a:lnTo>
                        <a:pt x="62" y="0"/>
                      </a:lnTo>
                      <a:lnTo>
                        <a:pt x="56" y="0"/>
                      </a:lnTo>
                      <a:lnTo>
                        <a:pt x="50" y="2"/>
                      </a:lnTo>
                      <a:lnTo>
                        <a:pt x="38" y="10"/>
                      </a:lnTo>
                      <a:lnTo>
                        <a:pt x="28" y="22"/>
                      </a:lnTo>
                      <a:lnTo>
                        <a:pt x="18" y="36"/>
                      </a:lnTo>
                      <a:lnTo>
                        <a:pt x="10" y="56"/>
                      </a:lnTo>
                      <a:lnTo>
                        <a:pt x="4" y="78"/>
                      </a:lnTo>
                      <a:lnTo>
                        <a:pt x="0" y="102"/>
                      </a:lnTo>
                      <a:lnTo>
                        <a:pt x="0" y="128"/>
                      </a:lnTo>
                      <a:lnTo>
                        <a:pt x="0" y="128"/>
                      </a:lnTo>
                      <a:lnTo>
                        <a:pt x="2" y="158"/>
                      </a:lnTo>
                      <a:lnTo>
                        <a:pt x="6" y="184"/>
                      </a:lnTo>
                      <a:lnTo>
                        <a:pt x="118" y="1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3" name="Freeform 25"/>
                <p:cNvSpPr>
                  <a:spLocks/>
                </p:cNvSpPr>
                <p:nvPr userDrawn="1"/>
              </p:nvSpPr>
              <p:spPr bwMode="auto">
                <a:xfrm>
                  <a:off x="8815530" y="179744"/>
                  <a:ext cx="109760" cy="112504"/>
                </a:xfrm>
                <a:custGeom>
                  <a:avLst/>
                  <a:gdLst>
                    <a:gd name="T0" fmla="*/ 80 w 80"/>
                    <a:gd name="T1" fmla="*/ 40 h 82"/>
                    <a:gd name="T2" fmla="*/ 80 w 80"/>
                    <a:gd name="T3" fmla="*/ 40 h 82"/>
                    <a:gd name="T4" fmla="*/ 78 w 80"/>
                    <a:gd name="T5" fmla="*/ 50 h 82"/>
                    <a:gd name="T6" fmla="*/ 76 w 80"/>
                    <a:gd name="T7" fmla="*/ 56 h 82"/>
                    <a:gd name="T8" fmla="*/ 72 w 80"/>
                    <a:gd name="T9" fmla="*/ 64 h 82"/>
                    <a:gd name="T10" fmla="*/ 68 w 80"/>
                    <a:gd name="T11" fmla="*/ 70 h 82"/>
                    <a:gd name="T12" fmla="*/ 62 w 80"/>
                    <a:gd name="T13" fmla="*/ 74 h 82"/>
                    <a:gd name="T14" fmla="*/ 56 w 80"/>
                    <a:gd name="T15" fmla="*/ 78 h 82"/>
                    <a:gd name="T16" fmla="*/ 48 w 80"/>
                    <a:gd name="T17" fmla="*/ 82 h 82"/>
                    <a:gd name="T18" fmla="*/ 40 w 80"/>
                    <a:gd name="T19" fmla="*/ 82 h 82"/>
                    <a:gd name="T20" fmla="*/ 40 w 80"/>
                    <a:gd name="T21" fmla="*/ 82 h 82"/>
                    <a:gd name="T22" fmla="*/ 32 w 80"/>
                    <a:gd name="T23" fmla="*/ 82 h 82"/>
                    <a:gd name="T24" fmla="*/ 24 w 80"/>
                    <a:gd name="T25" fmla="*/ 78 h 82"/>
                    <a:gd name="T26" fmla="*/ 18 w 80"/>
                    <a:gd name="T27" fmla="*/ 74 h 82"/>
                    <a:gd name="T28" fmla="*/ 12 w 80"/>
                    <a:gd name="T29" fmla="*/ 70 h 82"/>
                    <a:gd name="T30" fmla="*/ 6 w 80"/>
                    <a:gd name="T31" fmla="*/ 64 h 82"/>
                    <a:gd name="T32" fmla="*/ 4 w 80"/>
                    <a:gd name="T33" fmla="*/ 56 h 82"/>
                    <a:gd name="T34" fmla="*/ 0 w 80"/>
                    <a:gd name="T35" fmla="*/ 50 h 82"/>
                    <a:gd name="T36" fmla="*/ 0 w 80"/>
                    <a:gd name="T37" fmla="*/ 40 h 82"/>
                    <a:gd name="T38" fmla="*/ 0 w 80"/>
                    <a:gd name="T39" fmla="*/ 40 h 82"/>
                    <a:gd name="T40" fmla="*/ 0 w 80"/>
                    <a:gd name="T41" fmla="*/ 32 h 82"/>
                    <a:gd name="T42" fmla="*/ 4 w 80"/>
                    <a:gd name="T43" fmla="*/ 26 h 82"/>
                    <a:gd name="T44" fmla="*/ 6 w 80"/>
                    <a:gd name="T45" fmla="*/ 18 h 82"/>
                    <a:gd name="T46" fmla="*/ 12 w 80"/>
                    <a:gd name="T47" fmla="*/ 12 h 82"/>
                    <a:gd name="T48" fmla="*/ 18 w 80"/>
                    <a:gd name="T49" fmla="*/ 8 h 82"/>
                    <a:gd name="T50" fmla="*/ 24 w 80"/>
                    <a:gd name="T51" fmla="*/ 4 h 82"/>
                    <a:gd name="T52" fmla="*/ 32 w 80"/>
                    <a:gd name="T53" fmla="*/ 0 h 82"/>
                    <a:gd name="T54" fmla="*/ 40 w 80"/>
                    <a:gd name="T55" fmla="*/ 0 h 82"/>
                    <a:gd name="T56" fmla="*/ 40 w 80"/>
                    <a:gd name="T57" fmla="*/ 0 h 82"/>
                    <a:gd name="T58" fmla="*/ 48 w 80"/>
                    <a:gd name="T59" fmla="*/ 0 h 82"/>
                    <a:gd name="T60" fmla="*/ 56 w 80"/>
                    <a:gd name="T61" fmla="*/ 4 h 82"/>
                    <a:gd name="T62" fmla="*/ 62 w 80"/>
                    <a:gd name="T63" fmla="*/ 8 h 82"/>
                    <a:gd name="T64" fmla="*/ 68 w 80"/>
                    <a:gd name="T65" fmla="*/ 12 h 82"/>
                    <a:gd name="T66" fmla="*/ 72 w 80"/>
                    <a:gd name="T67" fmla="*/ 18 h 82"/>
                    <a:gd name="T68" fmla="*/ 76 w 80"/>
                    <a:gd name="T69" fmla="*/ 26 h 82"/>
                    <a:gd name="T70" fmla="*/ 78 w 80"/>
                    <a:gd name="T71" fmla="*/ 32 h 82"/>
                    <a:gd name="T72" fmla="*/ 80 w 80"/>
                    <a:gd name="T73" fmla="*/ 40 h 82"/>
                    <a:gd name="T74" fmla="*/ 80 w 80"/>
                    <a:gd name="T75"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2">
                      <a:moveTo>
                        <a:pt x="80" y="40"/>
                      </a:moveTo>
                      <a:lnTo>
                        <a:pt x="80" y="40"/>
                      </a:lnTo>
                      <a:lnTo>
                        <a:pt x="78" y="50"/>
                      </a:lnTo>
                      <a:lnTo>
                        <a:pt x="76" y="56"/>
                      </a:lnTo>
                      <a:lnTo>
                        <a:pt x="72" y="64"/>
                      </a:lnTo>
                      <a:lnTo>
                        <a:pt x="68" y="70"/>
                      </a:lnTo>
                      <a:lnTo>
                        <a:pt x="62" y="74"/>
                      </a:lnTo>
                      <a:lnTo>
                        <a:pt x="56" y="78"/>
                      </a:lnTo>
                      <a:lnTo>
                        <a:pt x="48" y="82"/>
                      </a:lnTo>
                      <a:lnTo>
                        <a:pt x="40" y="82"/>
                      </a:lnTo>
                      <a:lnTo>
                        <a:pt x="40" y="82"/>
                      </a:lnTo>
                      <a:lnTo>
                        <a:pt x="32" y="82"/>
                      </a:lnTo>
                      <a:lnTo>
                        <a:pt x="24" y="78"/>
                      </a:lnTo>
                      <a:lnTo>
                        <a:pt x="18" y="74"/>
                      </a:lnTo>
                      <a:lnTo>
                        <a:pt x="12" y="70"/>
                      </a:lnTo>
                      <a:lnTo>
                        <a:pt x="6" y="64"/>
                      </a:lnTo>
                      <a:lnTo>
                        <a:pt x="4" y="56"/>
                      </a:lnTo>
                      <a:lnTo>
                        <a:pt x="0" y="50"/>
                      </a:lnTo>
                      <a:lnTo>
                        <a:pt x="0" y="40"/>
                      </a:lnTo>
                      <a:lnTo>
                        <a:pt x="0" y="40"/>
                      </a:lnTo>
                      <a:lnTo>
                        <a:pt x="0" y="32"/>
                      </a:lnTo>
                      <a:lnTo>
                        <a:pt x="4" y="26"/>
                      </a:lnTo>
                      <a:lnTo>
                        <a:pt x="6" y="18"/>
                      </a:lnTo>
                      <a:lnTo>
                        <a:pt x="12" y="12"/>
                      </a:lnTo>
                      <a:lnTo>
                        <a:pt x="18" y="8"/>
                      </a:lnTo>
                      <a:lnTo>
                        <a:pt x="24" y="4"/>
                      </a:lnTo>
                      <a:lnTo>
                        <a:pt x="32" y="0"/>
                      </a:lnTo>
                      <a:lnTo>
                        <a:pt x="40" y="0"/>
                      </a:lnTo>
                      <a:lnTo>
                        <a:pt x="40" y="0"/>
                      </a:lnTo>
                      <a:lnTo>
                        <a:pt x="48" y="0"/>
                      </a:lnTo>
                      <a:lnTo>
                        <a:pt x="56" y="4"/>
                      </a:lnTo>
                      <a:lnTo>
                        <a:pt x="62" y="8"/>
                      </a:lnTo>
                      <a:lnTo>
                        <a:pt x="68" y="12"/>
                      </a:lnTo>
                      <a:lnTo>
                        <a:pt x="72" y="18"/>
                      </a:lnTo>
                      <a:lnTo>
                        <a:pt x="76" y="26"/>
                      </a:lnTo>
                      <a:lnTo>
                        <a:pt x="78" y="32"/>
                      </a:lnTo>
                      <a:lnTo>
                        <a:pt x="80" y="40"/>
                      </a:lnTo>
                      <a:lnTo>
                        <a:pt x="8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4" name="Freeform 26"/>
                <p:cNvSpPr>
                  <a:spLocks/>
                </p:cNvSpPr>
                <p:nvPr userDrawn="1"/>
              </p:nvSpPr>
              <p:spPr bwMode="auto">
                <a:xfrm>
                  <a:off x="8812785" y="300480"/>
                  <a:ext cx="139945" cy="205801"/>
                </a:xfrm>
                <a:custGeom>
                  <a:avLst/>
                  <a:gdLst>
                    <a:gd name="T0" fmla="*/ 96 w 102"/>
                    <a:gd name="T1" fmla="*/ 150 h 150"/>
                    <a:gd name="T2" fmla="*/ 96 w 102"/>
                    <a:gd name="T3" fmla="*/ 150 h 150"/>
                    <a:gd name="T4" fmla="*/ 100 w 102"/>
                    <a:gd name="T5" fmla="*/ 128 h 150"/>
                    <a:gd name="T6" fmla="*/ 102 w 102"/>
                    <a:gd name="T7" fmla="*/ 104 h 150"/>
                    <a:gd name="T8" fmla="*/ 102 w 102"/>
                    <a:gd name="T9" fmla="*/ 104 h 150"/>
                    <a:gd name="T10" fmla="*/ 102 w 102"/>
                    <a:gd name="T11" fmla="*/ 84 h 150"/>
                    <a:gd name="T12" fmla="*/ 98 w 102"/>
                    <a:gd name="T13" fmla="*/ 64 h 150"/>
                    <a:gd name="T14" fmla="*/ 94 w 102"/>
                    <a:gd name="T15" fmla="*/ 46 h 150"/>
                    <a:gd name="T16" fmla="*/ 86 w 102"/>
                    <a:gd name="T17" fmla="*/ 32 h 150"/>
                    <a:gd name="T18" fmla="*/ 80 w 102"/>
                    <a:gd name="T19" fmla="*/ 18 h 150"/>
                    <a:gd name="T20" fmla="*/ 70 w 102"/>
                    <a:gd name="T21" fmla="*/ 8 h 150"/>
                    <a:gd name="T22" fmla="*/ 60 w 102"/>
                    <a:gd name="T23" fmla="*/ 2 h 150"/>
                    <a:gd name="T24" fmla="*/ 50 w 102"/>
                    <a:gd name="T25" fmla="*/ 0 h 150"/>
                    <a:gd name="T26" fmla="*/ 50 w 102"/>
                    <a:gd name="T27" fmla="*/ 0 h 150"/>
                    <a:gd name="T28" fmla="*/ 40 w 102"/>
                    <a:gd name="T29" fmla="*/ 2 h 150"/>
                    <a:gd name="T30" fmla="*/ 30 w 102"/>
                    <a:gd name="T31" fmla="*/ 8 h 150"/>
                    <a:gd name="T32" fmla="*/ 22 w 102"/>
                    <a:gd name="T33" fmla="*/ 18 h 150"/>
                    <a:gd name="T34" fmla="*/ 14 w 102"/>
                    <a:gd name="T35" fmla="*/ 32 h 150"/>
                    <a:gd name="T36" fmla="*/ 8 w 102"/>
                    <a:gd name="T37" fmla="*/ 46 h 150"/>
                    <a:gd name="T38" fmla="*/ 4 w 102"/>
                    <a:gd name="T39" fmla="*/ 64 h 150"/>
                    <a:gd name="T40" fmla="*/ 0 w 102"/>
                    <a:gd name="T41" fmla="*/ 84 h 150"/>
                    <a:gd name="T42" fmla="*/ 0 w 102"/>
                    <a:gd name="T43" fmla="*/ 104 h 150"/>
                    <a:gd name="T44" fmla="*/ 0 w 102"/>
                    <a:gd name="T45" fmla="*/ 104 h 150"/>
                    <a:gd name="T46" fmla="*/ 0 w 102"/>
                    <a:gd name="T47" fmla="*/ 128 h 150"/>
                    <a:gd name="T48" fmla="*/ 4 w 102"/>
                    <a:gd name="T49" fmla="*/ 150 h 150"/>
                    <a:gd name="T50" fmla="*/ 96 w 102"/>
                    <a:gd name="T5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50">
                      <a:moveTo>
                        <a:pt x="96" y="150"/>
                      </a:moveTo>
                      <a:lnTo>
                        <a:pt x="96" y="150"/>
                      </a:lnTo>
                      <a:lnTo>
                        <a:pt x="100" y="128"/>
                      </a:lnTo>
                      <a:lnTo>
                        <a:pt x="102" y="104"/>
                      </a:lnTo>
                      <a:lnTo>
                        <a:pt x="102" y="104"/>
                      </a:lnTo>
                      <a:lnTo>
                        <a:pt x="102" y="84"/>
                      </a:lnTo>
                      <a:lnTo>
                        <a:pt x="98" y="64"/>
                      </a:lnTo>
                      <a:lnTo>
                        <a:pt x="94" y="46"/>
                      </a:lnTo>
                      <a:lnTo>
                        <a:pt x="86" y="32"/>
                      </a:lnTo>
                      <a:lnTo>
                        <a:pt x="80" y="18"/>
                      </a:lnTo>
                      <a:lnTo>
                        <a:pt x="70" y="8"/>
                      </a:lnTo>
                      <a:lnTo>
                        <a:pt x="60" y="2"/>
                      </a:lnTo>
                      <a:lnTo>
                        <a:pt x="50" y="0"/>
                      </a:lnTo>
                      <a:lnTo>
                        <a:pt x="50" y="0"/>
                      </a:lnTo>
                      <a:lnTo>
                        <a:pt x="40" y="2"/>
                      </a:lnTo>
                      <a:lnTo>
                        <a:pt x="30" y="8"/>
                      </a:lnTo>
                      <a:lnTo>
                        <a:pt x="22" y="18"/>
                      </a:lnTo>
                      <a:lnTo>
                        <a:pt x="14" y="32"/>
                      </a:lnTo>
                      <a:lnTo>
                        <a:pt x="8" y="46"/>
                      </a:lnTo>
                      <a:lnTo>
                        <a:pt x="4" y="64"/>
                      </a:lnTo>
                      <a:lnTo>
                        <a:pt x="0" y="84"/>
                      </a:lnTo>
                      <a:lnTo>
                        <a:pt x="0" y="104"/>
                      </a:lnTo>
                      <a:lnTo>
                        <a:pt x="0" y="104"/>
                      </a:lnTo>
                      <a:lnTo>
                        <a:pt x="0" y="128"/>
                      </a:lnTo>
                      <a:lnTo>
                        <a:pt x="4" y="150"/>
                      </a:lnTo>
                      <a:lnTo>
                        <a:pt x="96" y="1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5" name="Freeform 27"/>
                <p:cNvSpPr>
                  <a:spLocks/>
                </p:cNvSpPr>
                <p:nvPr userDrawn="1"/>
              </p:nvSpPr>
              <p:spPr bwMode="auto">
                <a:xfrm>
                  <a:off x="8755160" y="278529"/>
                  <a:ext cx="87809" cy="227754"/>
                </a:xfrm>
                <a:custGeom>
                  <a:avLst/>
                  <a:gdLst>
                    <a:gd name="T0" fmla="*/ 16 w 64"/>
                    <a:gd name="T1" fmla="*/ 166 h 166"/>
                    <a:gd name="T2" fmla="*/ 38 w 64"/>
                    <a:gd name="T3" fmla="*/ 166 h 166"/>
                    <a:gd name="T4" fmla="*/ 38 w 64"/>
                    <a:gd name="T5" fmla="*/ 166 h 166"/>
                    <a:gd name="T6" fmla="*/ 36 w 64"/>
                    <a:gd name="T7" fmla="*/ 144 h 166"/>
                    <a:gd name="T8" fmla="*/ 36 w 64"/>
                    <a:gd name="T9" fmla="*/ 120 h 166"/>
                    <a:gd name="T10" fmla="*/ 36 w 64"/>
                    <a:gd name="T11" fmla="*/ 120 h 166"/>
                    <a:gd name="T12" fmla="*/ 38 w 64"/>
                    <a:gd name="T13" fmla="*/ 92 h 166"/>
                    <a:gd name="T14" fmla="*/ 44 w 64"/>
                    <a:gd name="T15" fmla="*/ 66 h 166"/>
                    <a:gd name="T16" fmla="*/ 52 w 64"/>
                    <a:gd name="T17" fmla="*/ 42 h 166"/>
                    <a:gd name="T18" fmla="*/ 58 w 64"/>
                    <a:gd name="T19" fmla="*/ 34 h 166"/>
                    <a:gd name="T20" fmla="*/ 64 w 64"/>
                    <a:gd name="T21" fmla="*/ 26 h 166"/>
                    <a:gd name="T22" fmla="*/ 64 w 64"/>
                    <a:gd name="T23" fmla="*/ 26 h 166"/>
                    <a:gd name="T24" fmla="*/ 56 w 64"/>
                    <a:gd name="T25" fmla="*/ 14 h 166"/>
                    <a:gd name="T26" fmla="*/ 46 w 64"/>
                    <a:gd name="T27" fmla="*/ 6 h 166"/>
                    <a:gd name="T28" fmla="*/ 36 w 64"/>
                    <a:gd name="T29" fmla="*/ 2 h 166"/>
                    <a:gd name="T30" fmla="*/ 26 w 64"/>
                    <a:gd name="T31" fmla="*/ 0 h 166"/>
                    <a:gd name="T32" fmla="*/ 26 w 64"/>
                    <a:gd name="T33" fmla="*/ 0 h 166"/>
                    <a:gd name="T34" fmla="*/ 18 w 64"/>
                    <a:gd name="T35" fmla="*/ 0 h 166"/>
                    <a:gd name="T36" fmla="*/ 12 w 64"/>
                    <a:gd name="T37" fmla="*/ 2 h 166"/>
                    <a:gd name="T38" fmla="*/ 0 w 64"/>
                    <a:gd name="T39" fmla="*/ 12 h 166"/>
                    <a:gd name="T40" fmla="*/ 0 w 64"/>
                    <a:gd name="T41" fmla="*/ 12 h 166"/>
                    <a:gd name="T42" fmla="*/ 10 w 64"/>
                    <a:gd name="T43" fmla="*/ 30 h 166"/>
                    <a:gd name="T44" fmla="*/ 16 w 64"/>
                    <a:gd name="T45" fmla="*/ 54 h 166"/>
                    <a:gd name="T46" fmla="*/ 22 w 64"/>
                    <a:gd name="T47" fmla="*/ 82 h 166"/>
                    <a:gd name="T48" fmla="*/ 24 w 64"/>
                    <a:gd name="T49" fmla="*/ 110 h 166"/>
                    <a:gd name="T50" fmla="*/ 24 w 64"/>
                    <a:gd name="T51" fmla="*/ 110 h 166"/>
                    <a:gd name="T52" fmla="*/ 22 w 64"/>
                    <a:gd name="T53" fmla="*/ 140 h 166"/>
                    <a:gd name="T54" fmla="*/ 16 w 64"/>
                    <a:gd name="T55" fmla="*/ 166 h 166"/>
                    <a:gd name="T56" fmla="*/ 16 w 64"/>
                    <a:gd name="T5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66">
                      <a:moveTo>
                        <a:pt x="16" y="166"/>
                      </a:moveTo>
                      <a:lnTo>
                        <a:pt x="38" y="166"/>
                      </a:lnTo>
                      <a:lnTo>
                        <a:pt x="38" y="166"/>
                      </a:lnTo>
                      <a:lnTo>
                        <a:pt x="36" y="144"/>
                      </a:lnTo>
                      <a:lnTo>
                        <a:pt x="36" y="120"/>
                      </a:lnTo>
                      <a:lnTo>
                        <a:pt x="36" y="120"/>
                      </a:lnTo>
                      <a:lnTo>
                        <a:pt x="38" y="92"/>
                      </a:lnTo>
                      <a:lnTo>
                        <a:pt x="44" y="66"/>
                      </a:lnTo>
                      <a:lnTo>
                        <a:pt x="52" y="42"/>
                      </a:lnTo>
                      <a:lnTo>
                        <a:pt x="58" y="34"/>
                      </a:lnTo>
                      <a:lnTo>
                        <a:pt x="64" y="26"/>
                      </a:lnTo>
                      <a:lnTo>
                        <a:pt x="64" y="26"/>
                      </a:lnTo>
                      <a:lnTo>
                        <a:pt x="56" y="14"/>
                      </a:lnTo>
                      <a:lnTo>
                        <a:pt x="46" y="6"/>
                      </a:lnTo>
                      <a:lnTo>
                        <a:pt x="36" y="2"/>
                      </a:lnTo>
                      <a:lnTo>
                        <a:pt x="26" y="0"/>
                      </a:lnTo>
                      <a:lnTo>
                        <a:pt x="26" y="0"/>
                      </a:lnTo>
                      <a:lnTo>
                        <a:pt x="18" y="0"/>
                      </a:lnTo>
                      <a:lnTo>
                        <a:pt x="12" y="2"/>
                      </a:lnTo>
                      <a:lnTo>
                        <a:pt x="0" y="12"/>
                      </a:lnTo>
                      <a:lnTo>
                        <a:pt x="0" y="12"/>
                      </a:lnTo>
                      <a:lnTo>
                        <a:pt x="10" y="30"/>
                      </a:lnTo>
                      <a:lnTo>
                        <a:pt x="16" y="54"/>
                      </a:lnTo>
                      <a:lnTo>
                        <a:pt x="22" y="82"/>
                      </a:lnTo>
                      <a:lnTo>
                        <a:pt x="24" y="110"/>
                      </a:lnTo>
                      <a:lnTo>
                        <a:pt x="24" y="110"/>
                      </a:lnTo>
                      <a:lnTo>
                        <a:pt x="22" y="140"/>
                      </a:lnTo>
                      <a:lnTo>
                        <a:pt x="16" y="166"/>
                      </a:lnTo>
                      <a:lnTo>
                        <a:pt x="16" y="1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6" name="Freeform 28"/>
                <p:cNvSpPr>
                  <a:spLocks/>
                </p:cNvSpPr>
                <p:nvPr userDrawn="1"/>
              </p:nvSpPr>
              <p:spPr bwMode="auto">
                <a:xfrm>
                  <a:off x="8532895" y="91935"/>
                  <a:ext cx="27440" cy="444531"/>
                </a:xfrm>
                <a:custGeom>
                  <a:avLst/>
                  <a:gdLst>
                    <a:gd name="T0" fmla="*/ 0 w 20"/>
                    <a:gd name="T1" fmla="*/ 10 h 324"/>
                    <a:gd name="T2" fmla="*/ 0 w 20"/>
                    <a:gd name="T3" fmla="*/ 10 h 324"/>
                    <a:gd name="T4" fmla="*/ 0 w 20"/>
                    <a:gd name="T5" fmla="*/ 314 h 324"/>
                    <a:gd name="T6" fmla="*/ 0 w 20"/>
                    <a:gd name="T7" fmla="*/ 314 h 324"/>
                    <a:gd name="T8" fmla="*/ 2 w 20"/>
                    <a:gd name="T9" fmla="*/ 318 h 324"/>
                    <a:gd name="T10" fmla="*/ 4 w 20"/>
                    <a:gd name="T11" fmla="*/ 322 h 324"/>
                    <a:gd name="T12" fmla="*/ 8 w 20"/>
                    <a:gd name="T13" fmla="*/ 322 h 324"/>
                    <a:gd name="T14" fmla="*/ 10 w 20"/>
                    <a:gd name="T15" fmla="*/ 324 h 324"/>
                    <a:gd name="T16" fmla="*/ 14 w 20"/>
                    <a:gd name="T17" fmla="*/ 322 h 324"/>
                    <a:gd name="T18" fmla="*/ 18 w 20"/>
                    <a:gd name="T19" fmla="*/ 322 h 324"/>
                    <a:gd name="T20" fmla="*/ 20 w 20"/>
                    <a:gd name="T21" fmla="*/ 318 h 324"/>
                    <a:gd name="T22" fmla="*/ 20 w 20"/>
                    <a:gd name="T23" fmla="*/ 314 h 324"/>
                    <a:gd name="T24" fmla="*/ 20 w 20"/>
                    <a:gd name="T25" fmla="*/ 314 h 324"/>
                    <a:gd name="T26" fmla="*/ 20 w 20"/>
                    <a:gd name="T27" fmla="*/ 10 h 324"/>
                    <a:gd name="T28" fmla="*/ 20 w 20"/>
                    <a:gd name="T29" fmla="*/ 10 h 324"/>
                    <a:gd name="T30" fmla="*/ 20 w 20"/>
                    <a:gd name="T31" fmla="*/ 6 h 324"/>
                    <a:gd name="T32" fmla="*/ 18 w 20"/>
                    <a:gd name="T33" fmla="*/ 2 h 324"/>
                    <a:gd name="T34" fmla="*/ 14 w 20"/>
                    <a:gd name="T35" fmla="*/ 0 h 324"/>
                    <a:gd name="T36" fmla="*/ 10 w 20"/>
                    <a:gd name="T37" fmla="*/ 0 h 324"/>
                    <a:gd name="T38" fmla="*/ 8 w 20"/>
                    <a:gd name="T39" fmla="*/ 0 h 324"/>
                    <a:gd name="T40" fmla="*/ 4 w 20"/>
                    <a:gd name="T41" fmla="*/ 2 h 324"/>
                    <a:gd name="T42" fmla="*/ 2 w 20"/>
                    <a:gd name="T43" fmla="*/ 6 h 324"/>
                    <a:gd name="T44" fmla="*/ 0 w 20"/>
                    <a:gd name="T45" fmla="*/ 10 h 324"/>
                    <a:gd name="T46" fmla="*/ 0 w 20"/>
                    <a:gd name="T47" fmla="*/ 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4">
                      <a:moveTo>
                        <a:pt x="0" y="10"/>
                      </a:moveTo>
                      <a:lnTo>
                        <a:pt x="0" y="10"/>
                      </a:lnTo>
                      <a:lnTo>
                        <a:pt x="0" y="314"/>
                      </a:lnTo>
                      <a:lnTo>
                        <a:pt x="0" y="314"/>
                      </a:lnTo>
                      <a:lnTo>
                        <a:pt x="2" y="318"/>
                      </a:lnTo>
                      <a:lnTo>
                        <a:pt x="4" y="322"/>
                      </a:lnTo>
                      <a:lnTo>
                        <a:pt x="8" y="322"/>
                      </a:lnTo>
                      <a:lnTo>
                        <a:pt x="10" y="324"/>
                      </a:lnTo>
                      <a:lnTo>
                        <a:pt x="14" y="322"/>
                      </a:lnTo>
                      <a:lnTo>
                        <a:pt x="18" y="322"/>
                      </a:lnTo>
                      <a:lnTo>
                        <a:pt x="20" y="318"/>
                      </a:lnTo>
                      <a:lnTo>
                        <a:pt x="20" y="314"/>
                      </a:lnTo>
                      <a:lnTo>
                        <a:pt x="20" y="314"/>
                      </a:lnTo>
                      <a:lnTo>
                        <a:pt x="20" y="10"/>
                      </a:lnTo>
                      <a:lnTo>
                        <a:pt x="20" y="10"/>
                      </a:lnTo>
                      <a:lnTo>
                        <a:pt x="20" y="6"/>
                      </a:lnTo>
                      <a:lnTo>
                        <a:pt x="18" y="2"/>
                      </a:lnTo>
                      <a:lnTo>
                        <a:pt x="14" y="0"/>
                      </a:lnTo>
                      <a:lnTo>
                        <a:pt x="10" y="0"/>
                      </a:lnTo>
                      <a:lnTo>
                        <a:pt x="8" y="0"/>
                      </a:lnTo>
                      <a:lnTo>
                        <a:pt x="4" y="2"/>
                      </a:lnTo>
                      <a:lnTo>
                        <a:pt x="2" y="6"/>
                      </a:lnTo>
                      <a:lnTo>
                        <a:pt x="0" y="10"/>
                      </a:lnTo>
                      <a:lnTo>
                        <a:pt x="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7" name="Freeform 29"/>
                <p:cNvSpPr>
                  <a:spLocks/>
                </p:cNvSpPr>
                <p:nvPr userDrawn="1"/>
              </p:nvSpPr>
              <p:spPr bwMode="auto">
                <a:xfrm>
                  <a:off x="8535640" y="91935"/>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2 h 20"/>
                    <a:gd name="T12" fmla="*/ 0 w 54"/>
                    <a:gd name="T13" fmla="*/ 6 h 20"/>
                    <a:gd name="T14" fmla="*/ 0 w 54"/>
                    <a:gd name="T15" fmla="*/ 10 h 20"/>
                    <a:gd name="T16" fmla="*/ 0 w 54"/>
                    <a:gd name="T17" fmla="*/ 14 h 20"/>
                    <a:gd name="T18" fmla="*/ 2 w 54"/>
                    <a:gd name="T19" fmla="*/ 16 h 20"/>
                    <a:gd name="T20" fmla="*/ 4 w 54"/>
                    <a:gd name="T21" fmla="*/ 18 h 20"/>
                    <a:gd name="T22" fmla="*/ 8 w 54"/>
                    <a:gd name="T23" fmla="*/ 20 h 20"/>
                    <a:gd name="T24" fmla="*/ 8 w 54"/>
                    <a:gd name="T25" fmla="*/ 20 h 20"/>
                    <a:gd name="T26" fmla="*/ 44 w 54"/>
                    <a:gd name="T27" fmla="*/ 20 h 20"/>
                    <a:gd name="T28" fmla="*/ 44 w 54"/>
                    <a:gd name="T29" fmla="*/ 20 h 20"/>
                    <a:gd name="T30" fmla="*/ 48 w 54"/>
                    <a:gd name="T31" fmla="*/ 18 h 20"/>
                    <a:gd name="T32" fmla="*/ 52 w 54"/>
                    <a:gd name="T33" fmla="*/ 16 h 20"/>
                    <a:gd name="T34" fmla="*/ 54 w 54"/>
                    <a:gd name="T35" fmla="*/ 14 h 20"/>
                    <a:gd name="T36" fmla="*/ 54 w 54"/>
                    <a:gd name="T37" fmla="*/ 10 h 20"/>
                    <a:gd name="T38" fmla="*/ 54 w 54"/>
                    <a:gd name="T39" fmla="*/ 6 h 20"/>
                    <a:gd name="T40" fmla="*/ 52 w 54"/>
                    <a:gd name="T41" fmla="*/ 2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2"/>
                      </a:lnTo>
                      <a:lnTo>
                        <a:pt x="0" y="6"/>
                      </a:lnTo>
                      <a:lnTo>
                        <a:pt x="0" y="10"/>
                      </a:lnTo>
                      <a:lnTo>
                        <a:pt x="0" y="14"/>
                      </a:lnTo>
                      <a:lnTo>
                        <a:pt x="2" y="16"/>
                      </a:lnTo>
                      <a:lnTo>
                        <a:pt x="4" y="18"/>
                      </a:lnTo>
                      <a:lnTo>
                        <a:pt x="8" y="20"/>
                      </a:ln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8" name="Freeform 27"/>
                <p:cNvSpPr>
                  <a:spLocks/>
                </p:cNvSpPr>
                <p:nvPr userDrawn="1"/>
              </p:nvSpPr>
              <p:spPr bwMode="auto">
                <a:xfrm>
                  <a:off x="8535638" y="509027"/>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4 h 20"/>
                    <a:gd name="T12" fmla="*/ 0 w 54"/>
                    <a:gd name="T13" fmla="*/ 6 h 20"/>
                    <a:gd name="T14" fmla="*/ 0 w 54"/>
                    <a:gd name="T15" fmla="*/ 10 h 20"/>
                    <a:gd name="T16" fmla="*/ 0 w 54"/>
                    <a:gd name="T17" fmla="*/ 14 h 20"/>
                    <a:gd name="T18" fmla="*/ 2 w 54"/>
                    <a:gd name="T19" fmla="*/ 16 h 20"/>
                    <a:gd name="T20" fmla="*/ 4 w 54"/>
                    <a:gd name="T21" fmla="*/ 20 h 20"/>
                    <a:gd name="T22" fmla="*/ 8 w 54"/>
                    <a:gd name="T23" fmla="*/ 20 h 20"/>
                    <a:gd name="T24" fmla="*/ 8 w 54"/>
                    <a:gd name="T25" fmla="*/ 20 h 20"/>
                    <a:gd name="T26" fmla="*/ 44 w 54"/>
                    <a:gd name="T27" fmla="*/ 20 h 20"/>
                    <a:gd name="T28" fmla="*/ 44 w 54"/>
                    <a:gd name="T29" fmla="*/ 20 h 20"/>
                    <a:gd name="T30" fmla="*/ 48 w 54"/>
                    <a:gd name="T31" fmla="*/ 20 h 20"/>
                    <a:gd name="T32" fmla="*/ 52 w 54"/>
                    <a:gd name="T33" fmla="*/ 16 h 20"/>
                    <a:gd name="T34" fmla="*/ 54 w 54"/>
                    <a:gd name="T35" fmla="*/ 14 h 20"/>
                    <a:gd name="T36" fmla="*/ 54 w 54"/>
                    <a:gd name="T37" fmla="*/ 10 h 20"/>
                    <a:gd name="T38" fmla="*/ 54 w 54"/>
                    <a:gd name="T39" fmla="*/ 6 h 20"/>
                    <a:gd name="T40" fmla="*/ 52 w 54"/>
                    <a:gd name="T41" fmla="*/ 4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4"/>
                      </a:lnTo>
                      <a:lnTo>
                        <a:pt x="0" y="6"/>
                      </a:lnTo>
                      <a:lnTo>
                        <a:pt x="0" y="10"/>
                      </a:lnTo>
                      <a:lnTo>
                        <a:pt x="0" y="14"/>
                      </a:lnTo>
                      <a:lnTo>
                        <a:pt x="2" y="16"/>
                      </a:lnTo>
                      <a:lnTo>
                        <a:pt x="4" y="20"/>
                      </a:lnTo>
                      <a:lnTo>
                        <a:pt x="8" y="20"/>
                      </a:ln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9" name="Freeform 28"/>
                <p:cNvSpPr>
                  <a:spLocks/>
                </p:cNvSpPr>
                <p:nvPr userDrawn="1"/>
              </p:nvSpPr>
              <p:spPr bwMode="auto">
                <a:xfrm>
                  <a:off x="9010354" y="91935"/>
                  <a:ext cx="27440" cy="441787"/>
                </a:xfrm>
                <a:custGeom>
                  <a:avLst/>
                  <a:gdLst>
                    <a:gd name="T0" fmla="*/ 20 w 20"/>
                    <a:gd name="T1" fmla="*/ 312 h 322"/>
                    <a:gd name="T2" fmla="*/ 20 w 20"/>
                    <a:gd name="T3" fmla="*/ 312 h 322"/>
                    <a:gd name="T4" fmla="*/ 20 w 20"/>
                    <a:gd name="T5" fmla="*/ 10 h 322"/>
                    <a:gd name="T6" fmla="*/ 20 w 20"/>
                    <a:gd name="T7" fmla="*/ 10 h 322"/>
                    <a:gd name="T8" fmla="*/ 20 w 20"/>
                    <a:gd name="T9" fmla="*/ 6 h 322"/>
                    <a:gd name="T10" fmla="*/ 16 w 20"/>
                    <a:gd name="T11" fmla="*/ 2 h 322"/>
                    <a:gd name="T12" fmla="*/ 14 w 20"/>
                    <a:gd name="T13" fmla="*/ 0 h 322"/>
                    <a:gd name="T14" fmla="*/ 10 w 20"/>
                    <a:gd name="T15" fmla="*/ 0 h 322"/>
                    <a:gd name="T16" fmla="*/ 6 w 20"/>
                    <a:gd name="T17" fmla="*/ 0 h 322"/>
                    <a:gd name="T18" fmla="*/ 4 w 20"/>
                    <a:gd name="T19" fmla="*/ 2 h 322"/>
                    <a:gd name="T20" fmla="*/ 0 w 20"/>
                    <a:gd name="T21" fmla="*/ 6 h 322"/>
                    <a:gd name="T22" fmla="*/ 0 w 20"/>
                    <a:gd name="T23" fmla="*/ 10 h 322"/>
                    <a:gd name="T24" fmla="*/ 0 w 20"/>
                    <a:gd name="T25" fmla="*/ 10 h 322"/>
                    <a:gd name="T26" fmla="*/ 0 w 20"/>
                    <a:gd name="T27" fmla="*/ 312 h 322"/>
                    <a:gd name="T28" fmla="*/ 0 w 20"/>
                    <a:gd name="T29" fmla="*/ 312 h 322"/>
                    <a:gd name="T30" fmla="*/ 0 w 20"/>
                    <a:gd name="T31" fmla="*/ 316 h 322"/>
                    <a:gd name="T32" fmla="*/ 4 w 20"/>
                    <a:gd name="T33" fmla="*/ 320 h 322"/>
                    <a:gd name="T34" fmla="*/ 6 w 20"/>
                    <a:gd name="T35" fmla="*/ 322 h 322"/>
                    <a:gd name="T36" fmla="*/ 10 w 20"/>
                    <a:gd name="T37" fmla="*/ 322 h 322"/>
                    <a:gd name="T38" fmla="*/ 14 w 20"/>
                    <a:gd name="T39" fmla="*/ 322 h 322"/>
                    <a:gd name="T40" fmla="*/ 16 w 20"/>
                    <a:gd name="T41" fmla="*/ 320 h 322"/>
                    <a:gd name="T42" fmla="*/ 20 w 20"/>
                    <a:gd name="T43" fmla="*/ 316 h 322"/>
                    <a:gd name="T44" fmla="*/ 20 w 20"/>
                    <a:gd name="T45" fmla="*/ 312 h 322"/>
                    <a:gd name="T46" fmla="*/ 20 w 20"/>
                    <a:gd name="T47" fmla="*/ 3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2">
                      <a:moveTo>
                        <a:pt x="20" y="312"/>
                      </a:moveTo>
                      <a:lnTo>
                        <a:pt x="20" y="312"/>
                      </a:lnTo>
                      <a:lnTo>
                        <a:pt x="20" y="10"/>
                      </a:lnTo>
                      <a:lnTo>
                        <a:pt x="20" y="10"/>
                      </a:lnTo>
                      <a:lnTo>
                        <a:pt x="20" y="6"/>
                      </a:lnTo>
                      <a:lnTo>
                        <a:pt x="16" y="2"/>
                      </a:lnTo>
                      <a:lnTo>
                        <a:pt x="14" y="0"/>
                      </a:lnTo>
                      <a:lnTo>
                        <a:pt x="10" y="0"/>
                      </a:lnTo>
                      <a:lnTo>
                        <a:pt x="6" y="0"/>
                      </a:lnTo>
                      <a:lnTo>
                        <a:pt x="4" y="2"/>
                      </a:lnTo>
                      <a:lnTo>
                        <a:pt x="0" y="6"/>
                      </a:lnTo>
                      <a:lnTo>
                        <a:pt x="0" y="10"/>
                      </a:lnTo>
                      <a:lnTo>
                        <a:pt x="0" y="10"/>
                      </a:lnTo>
                      <a:lnTo>
                        <a:pt x="0" y="312"/>
                      </a:lnTo>
                      <a:lnTo>
                        <a:pt x="0" y="312"/>
                      </a:lnTo>
                      <a:lnTo>
                        <a:pt x="0" y="316"/>
                      </a:lnTo>
                      <a:lnTo>
                        <a:pt x="4" y="320"/>
                      </a:lnTo>
                      <a:lnTo>
                        <a:pt x="6" y="322"/>
                      </a:lnTo>
                      <a:lnTo>
                        <a:pt x="10" y="322"/>
                      </a:lnTo>
                      <a:lnTo>
                        <a:pt x="14" y="322"/>
                      </a:lnTo>
                      <a:lnTo>
                        <a:pt x="16" y="320"/>
                      </a:lnTo>
                      <a:lnTo>
                        <a:pt x="20" y="316"/>
                      </a:lnTo>
                      <a:lnTo>
                        <a:pt x="20" y="312"/>
                      </a:lnTo>
                      <a:lnTo>
                        <a:pt x="20" y="3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0" name="Freeform 29"/>
                <p:cNvSpPr>
                  <a:spLocks/>
                </p:cNvSpPr>
                <p:nvPr userDrawn="1"/>
              </p:nvSpPr>
              <p:spPr bwMode="auto">
                <a:xfrm>
                  <a:off x="8963705" y="506283"/>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20 h 20"/>
                    <a:gd name="T10" fmla="*/ 52 w 54"/>
                    <a:gd name="T11" fmla="*/ 16 h 20"/>
                    <a:gd name="T12" fmla="*/ 54 w 54"/>
                    <a:gd name="T13" fmla="*/ 14 h 20"/>
                    <a:gd name="T14" fmla="*/ 54 w 54"/>
                    <a:gd name="T15" fmla="*/ 10 h 20"/>
                    <a:gd name="T16" fmla="*/ 54 w 54"/>
                    <a:gd name="T17" fmla="*/ 6 h 20"/>
                    <a:gd name="T18" fmla="*/ 52 w 54"/>
                    <a:gd name="T19" fmla="*/ 4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4 h 20"/>
                    <a:gd name="T34" fmla="*/ 0 w 54"/>
                    <a:gd name="T35" fmla="*/ 6 h 20"/>
                    <a:gd name="T36" fmla="*/ 0 w 54"/>
                    <a:gd name="T37" fmla="*/ 10 h 20"/>
                    <a:gd name="T38" fmla="*/ 0 w 54"/>
                    <a:gd name="T39" fmla="*/ 14 h 20"/>
                    <a:gd name="T40" fmla="*/ 2 w 54"/>
                    <a:gd name="T41" fmla="*/ 16 h 20"/>
                    <a:gd name="T42" fmla="*/ 4 w 54"/>
                    <a:gd name="T43" fmla="*/ 20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lnTo>
                        <a:pt x="8" y="0"/>
                      </a:lnTo>
                      <a:lnTo>
                        <a:pt x="8" y="0"/>
                      </a:lnTo>
                      <a:lnTo>
                        <a:pt x="4" y="0"/>
                      </a:lnTo>
                      <a:lnTo>
                        <a:pt x="2" y="4"/>
                      </a:lnTo>
                      <a:lnTo>
                        <a:pt x="0" y="6"/>
                      </a:lnTo>
                      <a:lnTo>
                        <a:pt x="0" y="10"/>
                      </a:lnTo>
                      <a:lnTo>
                        <a:pt x="0" y="14"/>
                      </a:lnTo>
                      <a:lnTo>
                        <a:pt x="2" y="16"/>
                      </a:lnTo>
                      <a:lnTo>
                        <a:pt x="4" y="20"/>
                      </a:lnTo>
                      <a:lnTo>
                        <a:pt x="8" y="20"/>
                      </a:lnTo>
                      <a:lnTo>
                        <a:pt x="8"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1" name="Freeform 33"/>
                <p:cNvSpPr>
                  <a:spLocks/>
                </p:cNvSpPr>
                <p:nvPr userDrawn="1"/>
              </p:nvSpPr>
              <p:spPr bwMode="auto">
                <a:xfrm>
                  <a:off x="8963705" y="91935"/>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18 h 20"/>
                    <a:gd name="T10" fmla="*/ 52 w 54"/>
                    <a:gd name="T11" fmla="*/ 16 h 20"/>
                    <a:gd name="T12" fmla="*/ 54 w 54"/>
                    <a:gd name="T13" fmla="*/ 14 h 20"/>
                    <a:gd name="T14" fmla="*/ 54 w 54"/>
                    <a:gd name="T15" fmla="*/ 10 h 20"/>
                    <a:gd name="T16" fmla="*/ 54 w 54"/>
                    <a:gd name="T17" fmla="*/ 6 h 20"/>
                    <a:gd name="T18" fmla="*/ 52 w 54"/>
                    <a:gd name="T19" fmla="*/ 2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2 h 20"/>
                    <a:gd name="T34" fmla="*/ 0 w 54"/>
                    <a:gd name="T35" fmla="*/ 6 h 20"/>
                    <a:gd name="T36" fmla="*/ 0 w 54"/>
                    <a:gd name="T37" fmla="*/ 10 h 20"/>
                    <a:gd name="T38" fmla="*/ 0 w 54"/>
                    <a:gd name="T39" fmla="*/ 14 h 20"/>
                    <a:gd name="T40" fmla="*/ 2 w 54"/>
                    <a:gd name="T41" fmla="*/ 16 h 20"/>
                    <a:gd name="T42" fmla="*/ 4 w 54"/>
                    <a:gd name="T43" fmla="*/ 18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lnTo>
                        <a:pt x="8" y="0"/>
                      </a:lnTo>
                      <a:lnTo>
                        <a:pt x="8" y="0"/>
                      </a:lnTo>
                      <a:lnTo>
                        <a:pt x="4" y="0"/>
                      </a:lnTo>
                      <a:lnTo>
                        <a:pt x="2" y="2"/>
                      </a:lnTo>
                      <a:lnTo>
                        <a:pt x="0" y="6"/>
                      </a:lnTo>
                      <a:lnTo>
                        <a:pt x="0" y="10"/>
                      </a:lnTo>
                      <a:lnTo>
                        <a:pt x="0" y="14"/>
                      </a:lnTo>
                      <a:lnTo>
                        <a:pt x="2" y="16"/>
                      </a:lnTo>
                      <a:lnTo>
                        <a:pt x="4" y="18"/>
                      </a:lnTo>
                      <a:lnTo>
                        <a:pt x="8" y="20"/>
                      </a:lnTo>
                      <a:lnTo>
                        <a:pt x="8"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grpSp>
        </p:grpSp>
        <p:sp>
          <p:nvSpPr>
            <p:cNvPr id="16" name="TextBox 27"/>
            <p:cNvSpPr txBox="1"/>
            <p:nvPr userDrawn="1"/>
          </p:nvSpPr>
          <p:spPr>
            <a:xfrm rot="16200000">
              <a:off x="10888482" y="237391"/>
              <a:ext cx="269659" cy="72461"/>
            </a:xfrm>
            <a:prstGeom prst="rect">
              <a:avLst/>
            </a:prstGeom>
            <a:noFill/>
          </p:spPr>
          <p:txBody>
            <a:bodyPr wrap="square" lIns="0" tIns="0" rIns="0" bIns="10800" rtlCol="0">
              <a:spAutoFit/>
            </a:bodyPr>
            <a:lstStyle/>
            <a:p>
              <a:pPr algn="ctr"/>
              <a:r>
                <a:rPr lang="en-GB" sz="400">
                  <a:solidFill>
                    <a:srgbClr val="FFFFFF"/>
                  </a:solidFill>
                </a:rPr>
                <a:t>Confidential</a:t>
              </a:r>
            </a:p>
          </p:txBody>
        </p:sp>
      </p:grpSp>
      <p:sp>
        <p:nvSpPr>
          <p:cNvPr id="32" name="Freeform 5"/>
          <p:cNvSpPr>
            <a:spLocks noEditPoints="1"/>
          </p:cNvSpPr>
          <p:nvPr userDrawn="1"/>
        </p:nvSpPr>
        <p:spPr bwMode="auto">
          <a:xfrm>
            <a:off x="10554900" y="410012"/>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spTree>
    <p:extLst>
      <p:ext uri="{BB962C8B-B14F-4D97-AF65-F5344CB8AC3E}">
        <p14:creationId xmlns:p14="http://schemas.microsoft.com/office/powerpoint/2010/main" val="4494638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ver NO photo ll">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6348" y="0"/>
            <a:ext cx="12198351" cy="6858000"/>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FFFFFF"/>
              </a:solidFill>
            </a:endParaRPr>
          </a:p>
        </p:txBody>
      </p:sp>
      <p:sp>
        <p:nvSpPr>
          <p:cNvPr id="11" name="Freeform 5"/>
          <p:cNvSpPr>
            <a:spLocks/>
          </p:cNvSpPr>
          <p:nvPr userDrawn="1"/>
        </p:nvSpPr>
        <p:spPr bwMode="auto">
          <a:xfrm>
            <a:off x="3081003" y="996683"/>
            <a:ext cx="8241679" cy="5879190"/>
          </a:xfrm>
          <a:custGeom>
            <a:avLst/>
            <a:gdLst>
              <a:gd name="T0" fmla="*/ 1104 w 1265"/>
              <a:gd name="T1" fmla="*/ 110 h 903"/>
              <a:gd name="T2" fmla="*/ 427 w 1265"/>
              <a:gd name="T3" fmla="*/ 25 h 903"/>
              <a:gd name="T4" fmla="*/ 169 w 1265"/>
              <a:gd name="T5" fmla="*/ 59 h 903"/>
              <a:gd name="T6" fmla="*/ 169 w 1265"/>
              <a:gd name="T7" fmla="*/ 59 h 903"/>
              <a:gd name="T8" fmla="*/ 169 w 1265"/>
              <a:gd name="T9" fmla="*/ 59 h 903"/>
              <a:gd name="T10" fmla="*/ 82 w 1265"/>
              <a:gd name="T11" fmla="*/ 221 h 903"/>
              <a:gd name="T12" fmla="*/ 32 w 1265"/>
              <a:gd name="T13" fmla="*/ 407 h 903"/>
              <a:gd name="T14" fmla="*/ 190 w 1265"/>
              <a:gd name="T15" fmla="*/ 663 h 903"/>
              <a:gd name="T16" fmla="*/ 489 w 1265"/>
              <a:gd name="T17" fmla="*/ 903 h 903"/>
              <a:gd name="T18" fmla="*/ 1129 w 1265"/>
              <a:gd name="T19" fmla="*/ 903 h 903"/>
              <a:gd name="T20" fmla="*/ 1247 w 1265"/>
              <a:gd name="T21" fmla="*/ 327 h 903"/>
              <a:gd name="T22" fmla="*/ 1104 w 1265"/>
              <a:gd name="T23" fmla="*/ 11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5" h="903">
                <a:moveTo>
                  <a:pt x="1104" y="110"/>
                </a:moveTo>
                <a:cubicBezTo>
                  <a:pt x="427" y="25"/>
                  <a:pt x="427" y="25"/>
                  <a:pt x="427" y="25"/>
                </a:cubicBezTo>
                <a:cubicBezTo>
                  <a:pt x="338" y="16"/>
                  <a:pt x="243" y="0"/>
                  <a:pt x="169" y="59"/>
                </a:cubicBezTo>
                <a:cubicBezTo>
                  <a:pt x="169" y="59"/>
                  <a:pt x="169" y="59"/>
                  <a:pt x="169" y="59"/>
                </a:cubicBezTo>
                <a:cubicBezTo>
                  <a:pt x="169" y="59"/>
                  <a:pt x="169" y="59"/>
                  <a:pt x="169" y="59"/>
                </a:cubicBezTo>
                <a:cubicBezTo>
                  <a:pt x="117" y="101"/>
                  <a:pt x="99" y="158"/>
                  <a:pt x="82" y="221"/>
                </a:cubicBezTo>
                <a:cubicBezTo>
                  <a:pt x="32" y="407"/>
                  <a:pt x="32" y="407"/>
                  <a:pt x="32" y="407"/>
                </a:cubicBezTo>
                <a:cubicBezTo>
                  <a:pt x="0" y="523"/>
                  <a:pt x="113" y="599"/>
                  <a:pt x="190" y="663"/>
                </a:cubicBezTo>
                <a:cubicBezTo>
                  <a:pt x="190" y="663"/>
                  <a:pt x="355" y="796"/>
                  <a:pt x="489" y="903"/>
                </a:cubicBezTo>
                <a:cubicBezTo>
                  <a:pt x="1129" y="903"/>
                  <a:pt x="1129" y="903"/>
                  <a:pt x="1129" y="903"/>
                </a:cubicBezTo>
                <a:cubicBezTo>
                  <a:pt x="1247" y="327"/>
                  <a:pt x="1247" y="327"/>
                  <a:pt x="1247" y="327"/>
                </a:cubicBezTo>
                <a:cubicBezTo>
                  <a:pt x="1265" y="222"/>
                  <a:pt x="1211" y="126"/>
                  <a:pt x="1104" y="11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solidFill>
                <a:srgbClr val="005EB8"/>
              </a:solidFill>
            </a:endParaRPr>
          </a:p>
        </p:txBody>
      </p:sp>
      <p:sp>
        <p:nvSpPr>
          <p:cNvPr id="95" name="Title 1"/>
          <p:cNvSpPr>
            <a:spLocks noGrp="1"/>
          </p:cNvSpPr>
          <p:nvPr>
            <p:ph type="title" hasCustomPrompt="1"/>
          </p:nvPr>
        </p:nvSpPr>
        <p:spPr>
          <a:xfrm>
            <a:off x="2235201" y="1801092"/>
            <a:ext cx="7467796" cy="1913318"/>
          </a:xfrm>
        </p:spPr>
        <p:txBody>
          <a:bodyPr anchor="b"/>
          <a:lstStyle>
            <a:lvl1pPr algn="r">
              <a:lnSpc>
                <a:spcPct val="100000"/>
              </a:lnSpc>
              <a:defRPr baseline="0">
                <a:solidFill>
                  <a:schemeClr val="tx2"/>
                </a:solidFill>
                <a:latin typeface="+mj-lt"/>
              </a:defRPr>
            </a:lvl1pPr>
          </a:lstStyle>
          <a:p>
            <a:r>
              <a:rPr lang="en-GB" noProof="0"/>
              <a:t>Add your title here</a:t>
            </a:r>
          </a:p>
        </p:txBody>
      </p:sp>
      <p:sp>
        <p:nvSpPr>
          <p:cNvPr id="96" name="Text Placeholder 19"/>
          <p:cNvSpPr>
            <a:spLocks noGrp="1"/>
          </p:cNvSpPr>
          <p:nvPr>
            <p:ph type="body" sz="quarter" idx="13" hasCustomPrompt="1"/>
          </p:nvPr>
        </p:nvSpPr>
        <p:spPr>
          <a:xfrm>
            <a:off x="2234263" y="3961324"/>
            <a:ext cx="7468733" cy="381563"/>
          </a:xfrm>
          <a:prstGeom prst="rect">
            <a:avLst/>
          </a:prstGeom>
        </p:spPr>
        <p:txBody>
          <a:bodyPr>
            <a:noAutofit/>
          </a:bodyPr>
          <a:lstStyle>
            <a:lvl1pPr marL="0" indent="0" algn="r">
              <a:lnSpc>
                <a:spcPct val="100000"/>
              </a:lnSpc>
              <a:buNone/>
              <a:defRPr sz="24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14" name="Text Placeholder 97"/>
          <p:cNvSpPr>
            <a:spLocks noGrp="1"/>
          </p:cNvSpPr>
          <p:nvPr>
            <p:ph type="body" sz="quarter" idx="15" hasCustomPrompt="1"/>
          </p:nvPr>
        </p:nvSpPr>
        <p:spPr>
          <a:xfrm>
            <a:off x="7083801" y="5091546"/>
            <a:ext cx="2619201" cy="1058862"/>
          </a:xfrm>
          <a:prstGeom prst="rect">
            <a:avLst/>
          </a:prstGeom>
        </p:spPr>
        <p:txBody>
          <a:bodyPr anchor="b">
            <a:normAutofit/>
          </a:bodyPr>
          <a:lstStyle>
            <a:lvl1pPr marL="0" indent="0" algn="r">
              <a:lnSpc>
                <a:spcPct val="100000"/>
              </a:lnSpc>
              <a:spcBef>
                <a:spcPts val="0"/>
              </a:spcBef>
              <a:buNone/>
              <a:defRPr sz="1200" baseline="0">
                <a:solidFill>
                  <a:srgbClr val="323232"/>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2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r>
              <a:rPr lang="en-GB">
                <a:solidFill>
                  <a:srgbClr val="FFFFFF">
                    <a:lumMod val="85000"/>
                  </a:srgbClr>
                </a:solidFill>
              </a:rPr>
              <a:t>© Amadeus IT Group and its affiliates and subsidiaries</a:t>
            </a:r>
          </a:p>
        </p:txBody>
      </p:sp>
      <p:grpSp>
        <p:nvGrpSpPr>
          <p:cNvPr id="12" name="Group 11"/>
          <p:cNvGrpSpPr/>
          <p:nvPr userDrawn="1"/>
        </p:nvGrpSpPr>
        <p:grpSpPr>
          <a:xfrm>
            <a:off x="173409" y="80193"/>
            <a:ext cx="409580" cy="338886"/>
            <a:chOff x="10987081" y="138792"/>
            <a:chExt cx="409580" cy="338886"/>
          </a:xfrm>
          <a:solidFill>
            <a:schemeClr val="bg1"/>
          </a:solidFill>
        </p:grpSpPr>
        <p:grpSp>
          <p:nvGrpSpPr>
            <p:cNvPr id="13" name="Group 26"/>
            <p:cNvGrpSpPr/>
            <p:nvPr userDrawn="1"/>
          </p:nvGrpSpPr>
          <p:grpSpPr>
            <a:xfrm>
              <a:off x="11011908" y="146161"/>
              <a:ext cx="384753" cy="331517"/>
              <a:chOff x="9021034" y="119041"/>
              <a:chExt cx="630093" cy="553987"/>
            </a:xfrm>
            <a:grpFill/>
          </p:grpSpPr>
          <p:sp>
            <p:nvSpPr>
              <p:cNvPr id="16" name="TextBox 29"/>
              <p:cNvSpPr txBox="1"/>
              <p:nvPr userDrawn="1"/>
            </p:nvSpPr>
            <p:spPr>
              <a:xfrm>
                <a:off x="9021034" y="514076"/>
                <a:ext cx="630093" cy="158952"/>
              </a:xfrm>
              <a:prstGeom prst="rect">
                <a:avLst/>
              </a:prstGeom>
              <a:noFill/>
            </p:spPr>
            <p:txBody>
              <a:bodyPr wrap="square" lIns="0" tIns="18000" rIns="0" bIns="0" rtlCol="0">
                <a:spAutoFit/>
              </a:bodyPr>
              <a:lstStyle/>
              <a:p>
                <a:pPr algn="ctr"/>
                <a:r>
                  <a:rPr lang="en-GB" sz="500" b="1">
                    <a:solidFill>
                      <a:srgbClr val="FFFFFF"/>
                    </a:solidFill>
                  </a:rPr>
                  <a:t>RESTRICTED</a:t>
                </a:r>
              </a:p>
            </p:txBody>
          </p:sp>
          <p:grpSp>
            <p:nvGrpSpPr>
              <p:cNvPr id="17" name="Group 30"/>
              <p:cNvGrpSpPr/>
              <p:nvPr userDrawn="1"/>
            </p:nvGrpSpPr>
            <p:grpSpPr>
              <a:xfrm>
                <a:off x="9094418" y="119041"/>
                <a:ext cx="477460" cy="431416"/>
                <a:chOff x="8532895" y="91935"/>
                <a:chExt cx="504900" cy="444531"/>
              </a:xfrm>
              <a:grpFill/>
            </p:grpSpPr>
            <p:sp>
              <p:nvSpPr>
                <p:cNvPr id="18" name="Freeform 22"/>
                <p:cNvSpPr>
                  <a:spLocks/>
                </p:cNvSpPr>
                <p:nvPr userDrawn="1"/>
              </p:nvSpPr>
              <p:spPr bwMode="auto">
                <a:xfrm>
                  <a:off x="8746928" y="157791"/>
                  <a:ext cx="87809" cy="107018"/>
                </a:xfrm>
                <a:custGeom>
                  <a:avLst/>
                  <a:gdLst>
                    <a:gd name="T0" fmla="*/ 44 w 64"/>
                    <a:gd name="T1" fmla="*/ 56 h 78"/>
                    <a:gd name="T2" fmla="*/ 44 w 64"/>
                    <a:gd name="T3" fmla="*/ 56 h 78"/>
                    <a:gd name="T4" fmla="*/ 46 w 64"/>
                    <a:gd name="T5" fmla="*/ 46 h 78"/>
                    <a:gd name="T6" fmla="*/ 50 w 64"/>
                    <a:gd name="T7" fmla="*/ 36 h 78"/>
                    <a:gd name="T8" fmla="*/ 56 w 64"/>
                    <a:gd name="T9" fmla="*/ 26 h 78"/>
                    <a:gd name="T10" fmla="*/ 64 w 64"/>
                    <a:gd name="T11" fmla="*/ 20 h 78"/>
                    <a:gd name="T12" fmla="*/ 64 w 64"/>
                    <a:gd name="T13" fmla="*/ 20 h 78"/>
                    <a:gd name="T14" fmla="*/ 58 w 64"/>
                    <a:gd name="T15" fmla="*/ 12 h 78"/>
                    <a:gd name="T16" fmla="*/ 50 w 64"/>
                    <a:gd name="T17" fmla="*/ 6 h 78"/>
                    <a:gd name="T18" fmla="*/ 42 w 64"/>
                    <a:gd name="T19" fmla="*/ 2 h 78"/>
                    <a:gd name="T20" fmla="*/ 30 w 64"/>
                    <a:gd name="T21" fmla="*/ 0 h 78"/>
                    <a:gd name="T22" fmla="*/ 30 w 64"/>
                    <a:gd name="T23" fmla="*/ 0 h 78"/>
                    <a:gd name="T24" fmla="*/ 34 w 64"/>
                    <a:gd name="T25" fmla="*/ 8 h 78"/>
                    <a:gd name="T26" fmla="*/ 34 w 64"/>
                    <a:gd name="T27" fmla="*/ 18 h 78"/>
                    <a:gd name="T28" fmla="*/ 34 w 64"/>
                    <a:gd name="T29" fmla="*/ 18 h 78"/>
                    <a:gd name="T30" fmla="*/ 34 w 64"/>
                    <a:gd name="T31" fmla="*/ 26 h 78"/>
                    <a:gd name="T32" fmla="*/ 32 w 64"/>
                    <a:gd name="T33" fmla="*/ 32 h 78"/>
                    <a:gd name="T34" fmla="*/ 28 w 64"/>
                    <a:gd name="T35" fmla="*/ 40 h 78"/>
                    <a:gd name="T36" fmla="*/ 24 w 64"/>
                    <a:gd name="T37" fmla="*/ 46 h 78"/>
                    <a:gd name="T38" fmla="*/ 14 w 64"/>
                    <a:gd name="T39" fmla="*/ 56 h 78"/>
                    <a:gd name="T40" fmla="*/ 8 w 64"/>
                    <a:gd name="T41" fmla="*/ 60 h 78"/>
                    <a:gd name="T42" fmla="*/ 0 w 64"/>
                    <a:gd name="T43" fmla="*/ 62 h 78"/>
                    <a:gd name="T44" fmla="*/ 0 w 64"/>
                    <a:gd name="T45" fmla="*/ 62 h 78"/>
                    <a:gd name="T46" fmla="*/ 6 w 64"/>
                    <a:gd name="T47" fmla="*/ 68 h 78"/>
                    <a:gd name="T48" fmla="*/ 14 w 64"/>
                    <a:gd name="T49" fmla="*/ 74 h 78"/>
                    <a:gd name="T50" fmla="*/ 22 w 64"/>
                    <a:gd name="T51" fmla="*/ 76 h 78"/>
                    <a:gd name="T52" fmla="*/ 30 w 64"/>
                    <a:gd name="T53" fmla="*/ 78 h 78"/>
                    <a:gd name="T54" fmla="*/ 30 w 64"/>
                    <a:gd name="T55" fmla="*/ 78 h 78"/>
                    <a:gd name="T56" fmla="*/ 40 w 64"/>
                    <a:gd name="T57" fmla="*/ 76 h 78"/>
                    <a:gd name="T58" fmla="*/ 46 w 64"/>
                    <a:gd name="T59" fmla="*/ 72 h 78"/>
                    <a:gd name="T60" fmla="*/ 46 w 64"/>
                    <a:gd name="T61" fmla="*/ 72 h 78"/>
                    <a:gd name="T62" fmla="*/ 44 w 64"/>
                    <a:gd name="T63" fmla="*/ 56 h 78"/>
                    <a:gd name="T64" fmla="*/ 44 w 64"/>
                    <a:gd name="T6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78">
                      <a:moveTo>
                        <a:pt x="44" y="56"/>
                      </a:moveTo>
                      <a:lnTo>
                        <a:pt x="44" y="56"/>
                      </a:lnTo>
                      <a:lnTo>
                        <a:pt x="46" y="46"/>
                      </a:lnTo>
                      <a:lnTo>
                        <a:pt x="50" y="36"/>
                      </a:lnTo>
                      <a:lnTo>
                        <a:pt x="56" y="26"/>
                      </a:lnTo>
                      <a:lnTo>
                        <a:pt x="64" y="20"/>
                      </a:lnTo>
                      <a:lnTo>
                        <a:pt x="64" y="20"/>
                      </a:lnTo>
                      <a:lnTo>
                        <a:pt x="58" y="12"/>
                      </a:lnTo>
                      <a:lnTo>
                        <a:pt x="50" y="6"/>
                      </a:lnTo>
                      <a:lnTo>
                        <a:pt x="42" y="2"/>
                      </a:lnTo>
                      <a:lnTo>
                        <a:pt x="30" y="0"/>
                      </a:lnTo>
                      <a:lnTo>
                        <a:pt x="30" y="0"/>
                      </a:lnTo>
                      <a:lnTo>
                        <a:pt x="34" y="8"/>
                      </a:lnTo>
                      <a:lnTo>
                        <a:pt x="34" y="18"/>
                      </a:lnTo>
                      <a:lnTo>
                        <a:pt x="34" y="18"/>
                      </a:lnTo>
                      <a:lnTo>
                        <a:pt x="34" y="26"/>
                      </a:lnTo>
                      <a:lnTo>
                        <a:pt x="32" y="32"/>
                      </a:lnTo>
                      <a:lnTo>
                        <a:pt x="28" y="40"/>
                      </a:lnTo>
                      <a:lnTo>
                        <a:pt x="24" y="46"/>
                      </a:lnTo>
                      <a:lnTo>
                        <a:pt x="14" y="56"/>
                      </a:lnTo>
                      <a:lnTo>
                        <a:pt x="8" y="60"/>
                      </a:lnTo>
                      <a:lnTo>
                        <a:pt x="0" y="62"/>
                      </a:lnTo>
                      <a:lnTo>
                        <a:pt x="0" y="62"/>
                      </a:lnTo>
                      <a:lnTo>
                        <a:pt x="6" y="68"/>
                      </a:lnTo>
                      <a:lnTo>
                        <a:pt x="14" y="74"/>
                      </a:lnTo>
                      <a:lnTo>
                        <a:pt x="22" y="76"/>
                      </a:lnTo>
                      <a:lnTo>
                        <a:pt x="30" y="78"/>
                      </a:lnTo>
                      <a:lnTo>
                        <a:pt x="30" y="78"/>
                      </a:lnTo>
                      <a:lnTo>
                        <a:pt x="40" y="76"/>
                      </a:lnTo>
                      <a:lnTo>
                        <a:pt x="46" y="72"/>
                      </a:lnTo>
                      <a:lnTo>
                        <a:pt x="46" y="72"/>
                      </a:lnTo>
                      <a:lnTo>
                        <a:pt x="44" y="56"/>
                      </a:lnTo>
                      <a:lnTo>
                        <a:pt x="44" y="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9" name="Freeform 23"/>
                <p:cNvSpPr>
                  <a:spLocks/>
                </p:cNvSpPr>
                <p:nvPr userDrawn="1"/>
              </p:nvSpPr>
              <p:spPr bwMode="auto">
                <a:xfrm>
                  <a:off x="8664607" y="113887"/>
                  <a:ext cx="123481" cy="126225"/>
                </a:xfrm>
                <a:custGeom>
                  <a:avLst/>
                  <a:gdLst>
                    <a:gd name="T0" fmla="*/ 90 w 90"/>
                    <a:gd name="T1" fmla="*/ 46 h 92"/>
                    <a:gd name="T2" fmla="*/ 90 w 90"/>
                    <a:gd name="T3" fmla="*/ 46 h 92"/>
                    <a:gd name="T4" fmla="*/ 88 w 90"/>
                    <a:gd name="T5" fmla="*/ 56 h 92"/>
                    <a:gd name="T6" fmla="*/ 86 w 90"/>
                    <a:gd name="T7" fmla="*/ 64 h 92"/>
                    <a:gd name="T8" fmla="*/ 82 w 90"/>
                    <a:gd name="T9" fmla="*/ 72 h 92"/>
                    <a:gd name="T10" fmla="*/ 76 w 90"/>
                    <a:gd name="T11" fmla="*/ 80 h 92"/>
                    <a:gd name="T12" fmla="*/ 70 w 90"/>
                    <a:gd name="T13" fmla="*/ 84 h 92"/>
                    <a:gd name="T14" fmla="*/ 62 w 90"/>
                    <a:gd name="T15" fmla="*/ 90 h 92"/>
                    <a:gd name="T16" fmla="*/ 54 w 90"/>
                    <a:gd name="T17" fmla="*/ 92 h 92"/>
                    <a:gd name="T18" fmla="*/ 44 w 90"/>
                    <a:gd name="T19" fmla="*/ 92 h 92"/>
                    <a:gd name="T20" fmla="*/ 44 w 90"/>
                    <a:gd name="T21" fmla="*/ 92 h 92"/>
                    <a:gd name="T22" fmla="*/ 36 w 90"/>
                    <a:gd name="T23" fmla="*/ 92 h 92"/>
                    <a:gd name="T24" fmla="*/ 26 w 90"/>
                    <a:gd name="T25" fmla="*/ 90 h 92"/>
                    <a:gd name="T26" fmla="*/ 18 w 90"/>
                    <a:gd name="T27" fmla="*/ 84 h 92"/>
                    <a:gd name="T28" fmla="*/ 12 w 90"/>
                    <a:gd name="T29" fmla="*/ 80 h 92"/>
                    <a:gd name="T30" fmla="*/ 6 w 90"/>
                    <a:gd name="T31" fmla="*/ 72 h 92"/>
                    <a:gd name="T32" fmla="*/ 2 w 90"/>
                    <a:gd name="T33" fmla="*/ 64 h 92"/>
                    <a:gd name="T34" fmla="*/ 0 w 90"/>
                    <a:gd name="T35" fmla="*/ 56 h 92"/>
                    <a:gd name="T36" fmla="*/ 0 w 90"/>
                    <a:gd name="T37" fmla="*/ 46 h 92"/>
                    <a:gd name="T38" fmla="*/ 0 w 90"/>
                    <a:gd name="T39" fmla="*/ 46 h 92"/>
                    <a:gd name="T40" fmla="*/ 0 w 90"/>
                    <a:gd name="T41" fmla="*/ 38 h 92"/>
                    <a:gd name="T42" fmla="*/ 2 w 90"/>
                    <a:gd name="T43" fmla="*/ 28 h 92"/>
                    <a:gd name="T44" fmla="*/ 6 w 90"/>
                    <a:gd name="T45" fmla="*/ 20 h 92"/>
                    <a:gd name="T46" fmla="*/ 12 w 90"/>
                    <a:gd name="T47" fmla="*/ 14 h 92"/>
                    <a:gd name="T48" fmla="*/ 18 w 90"/>
                    <a:gd name="T49" fmla="*/ 8 h 92"/>
                    <a:gd name="T50" fmla="*/ 26 w 90"/>
                    <a:gd name="T51" fmla="*/ 4 h 92"/>
                    <a:gd name="T52" fmla="*/ 36 w 90"/>
                    <a:gd name="T53" fmla="*/ 0 h 92"/>
                    <a:gd name="T54" fmla="*/ 44 w 90"/>
                    <a:gd name="T55" fmla="*/ 0 h 92"/>
                    <a:gd name="T56" fmla="*/ 44 w 90"/>
                    <a:gd name="T57" fmla="*/ 0 h 92"/>
                    <a:gd name="T58" fmla="*/ 54 w 90"/>
                    <a:gd name="T59" fmla="*/ 0 h 92"/>
                    <a:gd name="T60" fmla="*/ 62 w 90"/>
                    <a:gd name="T61" fmla="*/ 4 h 92"/>
                    <a:gd name="T62" fmla="*/ 70 w 90"/>
                    <a:gd name="T63" fmla="*/ 8 h 92"/>
                    <a:gd name="T64" fmla="*/ 76 w 90"/>
                    <a:gd name="T65" fmla="*/ 14 h 92"/>
                    <a:gd name="T66" fmla="*/ 82 w 90"/>
                    <a:gd name="T67" fmla="*/ 20 h 92"/>
                    <a:gd name="T68" fmla="*/ 86 w 90"/>
                    <a:gd name="T69" fmla="*/ 28 h 92"/>
                    <a:gd name="T70" fmla="*/ 88 w 90"/>
                    <a:gd name="T71" fmla="*/ 38 h 92"/>
                    <a:gd name="T72" fmla="*/ 90 w 90"/>
                    <a:gd name="T73" fmla="*/ 46 h 92"/>
                    <a:gd name="T74" fmla="*/ 90 w 90"/>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90" y="46"/>
                      </a:moveTo>
                      <a:lnTo>
                        <a:pt x="90" y="46"/>
                      </a:lnTo>
                      <a:lnTo>
                        <a:pt x="88" y="56"/>
                      </a:lnTo>
                      <a:lnTo>
                        <a:pt x="86" y="64"/>
                      </a:lnTo>
                      <a:lnTo>
                        <a:pt x="82" y="72"/>
                      </a:lnTo>
                      <a:lnTo>
                        <a:pt x="76" y="80"/>
                      </a:lnTo>
                      <a:lnTo>
                        <a:pt x="70" y="84"/>
                      </a:lnTo>
                      <a:lnTo>
                        <a:pt x="62" y="90"/>
                      </a:lnTo>
                      <a:lnTo>
                        <a:pt x="54" y="92"/>
                      </a:lnTo>
                      <a:lnTo>
                        <a:pt x="44" y="92"/>
                      </a:lnTo>
                      <a:lnTo>
                        <a:pt x="44" y="92"/>
                      </a:lnTo>
                      <a:lnTo>
                        <a:pt x="36" y="92"/>
                      </a:lnTo>
                      <a:lnTo>
                        <a:pt x="26" y="90"/>
                      </a:lnTo>
                      <a:lnTo>
                        <a:pt x="18" y="84"/>
                      </a:lnTo>
                      <a:lnTo>
                        <a:pt x="12" y="80"/>
                      </a:lnTo>
                      <a:lnTo>
                        <a:pt x="6" y="72"/>
                      </a:lnTo>
                      <a:lnTo>
                        <a:pt x="2" y="64"/>
                      </a:lnTo>
                      <a:lnTo>
                        <a:pt x="0" y="56"/>
                      </a:lnTo>
                      <a:lnTo>
                        <a:pt x="0" y="46"/>
                      </a:lnTo>
                      <a:lnTo>
                        <a:pt x="0" y="46"/>
                      </a:lnTo>
                      <a:lnTo>
                        <a:pt x="0" y="38"/>
                      </a:lnTo>
                      <a:lnTo>
                        <a:pt x="2" y="28"/>
                      </a:lnTo>
                      <a:lnTo>
                        <a:pt x="6" y="20"/>
                      </a:lnTo>
                      <a:lnTo>
                        <a:pt x="12" y="14"/>
                      </a:lnTo>
                      <a:lnTo>
                        <a:pt x="18" y="8"/>
                      </a:lnTo>
                      <a:lnTo>
                        <a:pt x="26" y="4"/>
                      </a:lnTo>
                      <a:lnTo>
                        <a:pt x="36" y="0"/>
                      </a:lnTo>
                      <a:lnTo>
                        <a:pt x="44" y="0"/>
                      </a:lnTo>
                      <a:lnTo>
                        <a:pt x="44" y="0"/>
                      </a:lnTo>
                      <a:lnTo>
                        <a:pt x="54" y="0"/>
                      </a:lnTo>
                      <a:lnTo>
                        <a:pt x="62" y="4"/>
                      </a:lnTo>
                      <a:lnTo>
                        <a:pt x="70" y="8"/>
                      </a:lnTo>
                      <a:lnTo>
                        <a:pt x="76" y="14"/>
                      </a:lnTo>
                      <a:lnTo>
                        <a:pt x="82" y="20"/>
                      </a:lnTo>
                      <a:lnTo>
                        <a:pt x="86" y="28"/>
                      </a:lnTo>
                      <a:lnTo>
                        <a:pt x="88" y="38"/>
                      </a:lnTo>
                      <a:lnTo>
                        <a:pt x="90" y="46"/>
                      </a:lnTo>
                      <a:lnTo>
                        <a:pt x="90"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0" name="Freeform 24"/>
                <p:cNvSpPr>
                  <a:spLocks/>
                </p:cNvSpPr>
                <p:nvPr userDrawn="1"/>
              </p:nvSpPr>
              <p:spPr bwMode="auto">
                <a:xfrm>
                  <a:off x="8606985" y="253832"/>
                  <a:ext cx="170129" cy="252449"/>
                </a:xfrm>
                <a:custGeom>
                  <a:avLst/>
                  <a:gdLst>
                    <a:gd name="T0" fmla="*/ 118 w 124"/>
                    <a:gd name="T1" fmla="*/ 184 h 184"/>
                    <a:gd name="T2" fmla="*/ 118 w 124"/>
                    <a:gd name="T3" fmla="*/ 184 h 184"/>
                    <a:gd name="T4" fmla="*/ 124 w 124"/>
                    <a:gd name="T5" fmla="*/ 158 h 184"/>
                    <a:gd name="T6" fmla="*/ 124 w 124"/>
                    <a:gd name="T7" fmla="*/ 128 h 184"/>
                    <a:gd name="T8" fmla="*/ 124 w 124"/>
                    <a:gd name="T9" fmla="*/ 128 h 184"/>
                    <a:gd name="T10" fmla="*/ 124 w 124"/>
                    <a:gd name="T11" fmla="*/ 102 h 184"/>
                    <a:gd name="T12" fmla="*/ 120 w 124"/>
                    <a:gd name="T13" fmla="*/ 78 h 184"/>
                    <a:gd name="T14" fmla="*/ 114 w 124"/>
                    <a:gd name="T15" fmla="*/ 56 h 184"/>
                    <a:gd name="T16" fmla="*/ 106 w 124"/>
                    <a:gd name="T17" fmla="*/ 36 h 184"/>
                    <a:gd name="T18" fmla="*/ 98 w 124"/>
                    <a:gd name="T19" fmla="*/ 22 h 184"/>
                    <a:gd name="T20" fmla="*/ 86 w 124"/>
                    <a:gd name="T21" fmla="*/ 10 h 184"/>
                    <a:gd name="T22" fmla="*/ 74 w 124"/>
                    <a:gd name="T23" fmla="*/ 2 h 184"/>
                    <a:gd name="T24" fmla="*/ 68 w 124"/>
                    <a:gd name="T25" fmla="*/ 0 h 184"/>
                    <a:gd name="T26" fmla="*/ 62 w 124"/>
                    <a:gd name="T27" fmla="*/ 0 h 184"/>
                    <a:gd name="T28" fmla="*/ 62 w 124"/>
                    <a:gd name="T29" fmla="*/ 0 h 184"/>
                    <a:gd name="T30" fmla="*/ 56 w 124"/>
                    <a:gd name="T31" fmla="*/ 0 h 184"/>
                    <a:gd name="T32" fmla="*/ 50 w 124"/>
                    <a:gd name="T33" fmla="*/ 2 h 184"/>
                    <a:gd name="T34" fmla="*/ 38 w 124"/>
                    <a:gd name="T35" fmla="*/ 10 h 184"/>
                    <a:gd name="T36" fmla="*/ 28 w 124"/>
                    <a:gd name="T37" fmla="*/ 22 h 184"/>
                    <a:gd name="T38" fmla="*/ 18 w 124"/>
                    <a:gd name="T39" fmla="*/ 36 h 184"/>
                    <a:gd name="T40" fmla="*/ 10 w 124"/>
                    <a:gd name="T41" fmla="*/ 56 h 184"/>
                    <a:gd name="T42" fmla="*/ 4 w 124"/>
                    <a:gd name="T43" fmla="*/ 78 h 184"/>
                    <a:gd name="T44" fmla="*/ 0 w 124"/>
                    <a:gd name="T45" fmla="*/ 102 h 184"/>
                    <a:gd name="T46" fmla="*/ 0 w 124"/>
                    <a:gd name="T47" fmla="*/ 128 h 184"/>
                    <a:gd name="T48" fmla="*/ 0 w 124"/>
                    <a:gd name="T49" fmla="*/ 128 h 184"/>
                    <a:gd name="T50" fmla="*/ 2 w 124"/>
                    <a:gd name="T51" fmla="*/ 158 h 184"/>
                    <a:gd name="T52" fmla="*/ 6 w 124"/>
                    <a:gd name="T53" fmla="*/ 184 h 184"/>
                    <a:gd name="T54" fmla="*/ 118 w 124"/>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84">
                      <a:moveTo>
                        <a:pt x="118" y="184"/>
                      </a:moveTo>
                      <a:lnTo>
                        <a:pt x="118" y="184"/>
                      </a:lnTo>
                      <a:lnTo>
                        <a:pt x="124" y="158"/>
                      </a:lnTo>
                      <a:lnTo>
                        <a:pt x="124" y="128"/>
                      </a:lnTo>
                      <a:lnTo>
                        <a:pt x="124" y="128"/>
                      </a:lnTo>
                      <a:lnTo>
                        <a:pt x="124" y="102"/>
                      </a:lnTo>
                      <a:lnTo>
                        <a:pt x="120" y="78"/>
                      </a:lnTo>
                      <a:lnTo>
                        <a:pt x="114" y="56"/>
                      </a:lnTo>
                      <a:lnTo>
                        <a:pt x="106" y="36"/>
                      </a:lnTo>
                      <a:lnTo>
                        <a:pt x="98" y="22"/>
                      </a:lnTo>
                      <a:lnTo>
                        <a:pt x="86" y="10"/>
                      </a:lnTo>
                      <a:lnTo>
                        <a:pt x="74" y="2"/>
                      </a:lnTo>
                      <a:lnTo>
                        <a:pt x="68" y="0"/>
                      </a:lnTo>
                      <a:lnTo>
                        <a:pt x="62" y="0"/>
                      </a:lnTo>
                      <a:lnTo>
                        <a:pt x="62" y="0"/>
                      </a:lnTo>
                      <a:lnTo>
                        <a:pt x="56" y="0"/>
                      </a:lnTo>
                      <a:lnTo>
                        <a:pt x="50" y="2"/>
                      </a:lnTo>
                      <a:lnTo>
                        <a:pt x="38" y="10"/>
                      </a:lnTo>
                      <a:lnTo>
                        <a:pt x="28" y="22"/>
                      </a:lnTo>
                      <a:lnTo>
                        <a:pt x="18" y="36"/>
                      </a:lnTo>
                      <a:lnTo>
                        <a:pt x="10" y="56"/>
                      </a:lnTo>
                      <a:lnTo>
                        <a:pt x="4" y="78"/>
                      </a:lnTo>
                      <a:lnTo>
                        <a:pt x="0" y="102"/>
                      </a:lnTo>
                      <a:lnTo>
                        <a:pt x="0" y="128"/>
                      </a:lnTo>
                      <a:lnTo>
                        <a:pt x="0" y="128"/>
                      </a:lnTo>
                      <a:lnTo>
                        <a:pt x="2" y="158"/>
                      </a:lnTo>
                      <a:lnTo>
                        <a:pt x="6" y="184"/>
                      </a:lnTo>
                      <a:lnTo>
                        <a:pt x="118" y="1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2" name="Freeform 25"/>
                <p:cNvSpPr>
                  <a:spLocks/>
                </p:cNvSpPr>
                <p:nvPr userDrawn="1"/>
              </p:nvSpPr>
              <p:spPr bwMode="auto">
                <a:xfrm>
                  <a:off x="8815530" y="179744"/>
                  <a:ext cx="109760" cy="112504"/>
                </a:xfrm>
                <a:custGeom>
                  <a:avLst/>
                  <a:gdLst>
                    <a:gd name="T0" fmla="*/ 80 w 80"/>
                    <a:gd name="T1" fmla="*/ 40 h 82"/>
                    <a:gd name="T2" fmla="*/ 80 w 80"/>
                    <a:gd name="T3" fmla="*/ 40 h 82"/>
                    <a:gd name="T4" fmla="*/ 78 w 80"/>
                    <a:gd name="T5" fmla="*/ 50 h 82"/>
                    <a:gd name="T6" fmla="*/ 76 w 80"/>
                    <a:gd name="T7" fmla="*/ 56 h 82"/>
                    <a:gd name="T8" fmla="*/ 72 w 80"/>
                    <a:gd name="T9" fmla="*/ 64 h 82"/>
                    <a:gd name="T10" fmla="*/ 68 w 80"/>
                    <a:gd name="T11" fmla="*/ 70 h 82"/>
                    <a:gd name="T12" fmla="*/ 62 w 80"/>
                    <a:gd name="T13" fmla="*/ 74 h 82"/>
                    <a:gd name="T14" fmla="*/ 56 w 80"/>
                    <a:gd name="T15" fmla="*/ 78 h 82"/>
                    <a:gd name="T16" fmla="*/ 48 w 80"/>
                    <a:gd name="T17" fmla="*/ 82 h 82"/>
                    <a:gd name="T18" fmla="*/ 40 w 80"/>
                    <a:gd name="T19" fmla="*/ 82 h 82"/>
                    <a:gd name="T20" fmla="*/ 40 w 80"/>
                    <a:gd name="T21" fmla="*/ 82 h 82"/>
                    <a:gd name="T22" fmla="*/ 32 w 80"/>
                    <a:gd name="T23" fmla="*/ 82 h 82"/>
                    <a:gd name="T24" fmla="*/ 24 w 80"/>
                    <a:gd name="T25" fmla="*/ 78 h 82"/>
                    <a:gd name="T26" fmla="*/ 18 w 80"/>
                    <a:gd name="T27" fmla="*/ 74 h 82"/>
                    <a:gd name="T28" fmla="*/ 12 w 80"/>
                    <a:gd name="T29" fmla="*/ 70 h 82"/>
                    <a:gd name="T30" fmla="*/ 6 w 80"/>
                    <a:gd name="T31" fmla="*/ 64 h 82"/>
                    <a:gd name="T32" fmla="*/ 4 w 80"/>
                    <a:gd name="T33" fmla="*/ 56 h 82"/>
                    <a:gd name="T34" fmla="*/ 0 w 80"/>
                    <a:gd name="T35" fmla="*/ 50 h 82"/>
                    <a:gd name="T36" fmla="*/ 0 w 80"/>
                    <a:gd name="T37" fmla="*/ 40 h 82"/>
                    <a:gd name="T38" fmla="*/ 0 w 80"/>
                    <a:gd name="T39" fmla="*/ 40 h 82"/>
                    <a:gd name="T40" fmla="*/ 0 w 80"/>
                    <a:gd name="T41" fmla="*/ 32 h 82"/>
                    <a:gd name="T42" fmla="*/ 4 w 80"/>
                    <a:gd name="T43" fmla="*/ 26 h 82"/>
                    <a:gd name="T44" fmla="*/ 6 w 80"/>
                    <a:gd name="T45" fmla="*/ 18 h 82"/>
                    <a:gd name="T46" fmla="*/ 12 w 80"/>
                    <a:gd name="T47" fmla="*/ 12 h 82"/>
                    <a:gd name="T48" fmla="*/ 18 w 80"/>
                    <a:gd name="T49" fmla="*/ 8 h 82"/>
                    <a:gd name="T50" fmla="*/ 24 w 80"/>
                    <a:gd name="T51" fmla="*/ 4 h 82"/>
                    <a:gd name="T52" fmla="*/ 32 w 80"/>
                    <a:gd name="T53" fmla="*/ 0 h 82"/>
                    <a:gd name="T54" fmla="*/ 40 w 80"/>
                    <a:gd name="T55" fmla="*/ 0 h 82"/>
                    <a:gd name="T56" fmla="*/ 40 w 80"/>
                    <a:gd name="T57" fmla="*/ 0 h 82"/>
                    <a:gd name="T58" fmla="*/ 48 w 80"/>
                    <a:gd name="T59" fmla="*/ 0 h 82"/>
                    <a:gd name="T60" fmla="*/ 56 w 80"/>
                    <a:gd name="T61" fmla="*/ 4 h 82"/>
                    <a:gd name="T62" fmla="*/ 62 w 80"/>
                    <a:gd name="T63" fmla="*/ 8 h 82"/>
                    <a:gd name="T64" fmla="*/ 68 w 80"/>
                    <a:gd name="T65" fmla="*/ 12 h 82"/>
                    <a:gd name="T66" fmla="*/ 72 w 80"/>
                    <a:gd name="T67" fmla="*/ 18 h 82"/>
                    <a:gd name="T68" fmla="*/ 76 w 80"/>
                    <a:gd name="T69" fmla="*/ 26 h 82"/>
                    <a:gd name="T70" fmla="*/ 78 w 80"/>
                    <a:gd name="T71" fmla="*/ 32 h 82"/>
                    <a:gd name="T72" fmla="*/ 80 w 80"/>
                    <a:gd name="T73" fmla="*/ 40 h 82"/>
                    <a:gd name="T74" fmla="*/ 80 w 80"/>
                    <a:gd name="T75"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2">
                      <a:moveTo>
                        <a:pt x="80" y="40"/>
                      </a:moveTo>
                      <a:lnTo>
                        <a:pt x="80" y="40"/>
                      </a:lnTo>
                      <a:lnTo>
                        <a:pt x="78" y="50"/>
                      </a:lnTo>
                      <a:lnTo>
                        <a:pt x="76" y="56"/>
                      </a:lnTo>
                      <a:lnTo>
                        <a:pt x="72" y="64"/>
                      </a:lnTo>
                      <a:lnTo>
                        <a:pt x="68" y="70"/>
                      </a:lnTo>
                      <a:lnTo>
                        <a:pt x="62" y="74"/>
                      </a:lnTo>
                      <a:lnTo>
                        <a:pt x="56" y="78"/>
                      </a:lnTo>
                      <a:lnTo>
                        <a:pt x="48" y="82"/>
                      </a:lnTo>
                      <a:lnTo>
                        <a:pt x="40" y="82"/>
                      </a:lnTo>
                      <a:lnTo>
                        <a:pt x="40" y="82"/>
                      </a:lnTo>
                      <a:lnTo>
                        <a:pt x="32" y="82"/>
                      </a:lnTo>
                      <a:lnTo>
                        <a:pt x="24" y="78"/>
                      </a:lnTo>
                      <a:lnTo>
                        <a:pt x="18" y="74"/>
                      </a:lnTo>
                      <a:lnTo>
                        <a:pt x="12" y="70"/>
                      </a:lnTo>
                      <a:lnTo>
                        <a:pt x="6" y="64"/>
                      </a:lnTo>
                      <a:lnTo>
                        <a:pt x="4" y="56"/>
                      </a:lnTo>
                      <a:lnTo>
                        <a:pt x="0" y="50"/>
                      </a:lnTo>
                      <a:lnTo>
                        <a:pt x="0" y="40"/>
                      </a:lnTo>
                      <a:lnTo>
                        <a:pt x="0" y="40"/>
                      </a:lnTo>
                      <a:lnTo>
                        <a:pt x="0" y="32"/>
                      </a:lnTo>
                      <a:lnTo>
                        <a:pt x="4" y="26"/>
                      </a:lnTo>
                      <a:lnTo>
                        <a:pt x="6" y="18"/>
                      </a:lnTo>
                      <a:lnTo>
                        <a:pt x="12" y="12"/>
                      </a:lnTo>
                      <a:lnTo>
                        <a:pt x="18" y="8"/>
                      </a:lnTo>
                      <a:lnTo>
                        <a:pt x="24" y="4"/>
                      </a:lnTo>
                      <a:lnTo>
                        <a:pt x="32" y="0"/>
                      </a:lnTo>
                      <a:lnTo>
                        <a:pt x="40" y="0"/>
                      </a:lnTo>
                      <a:lnTo>
                        <a:pt x="40" y="0"/>
                      </a:lnTo>
                      <a:lnTo>
                        <a:pt x="48" y="0"/>
                      </a:lnTo>
                      <a:lnTo>
                        <a:pt x="56" y="4"/>
                      </a:lnTo>
                      <a:lnTo>
                        <a:pt x="62" y="8"/>
                      </a:lnTo>
                      <a:lnTo>
                        <a:pt x="68" y="12"/>
                      </a:lnTo>
                      <a:lnTo>
                        <a:pt x="72" y="18"/>
                      </a:lnTo>
                      <a:lnTo>
                        <a:pt x="76" y="26"/>
                      </a:lnTo>
                      <a:lnTo>
                        <a:pt x="78" y="32"/>
                      </a:lnTo>
                      <a:lnTo>
                        <a:pt x="80" y="40"/>
                      </a:lnTo>
                      <a:lnTo>
                        <a:pt x="8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3" name="Freeform 26"/>
                <p:cNvSpPr>
                  <a:spLocks/>
                </p:cNvSpPr>
                <p:nvPr userDrawn="1"/>
              </p:nvSpPr>
              <p:spPr bwMode="auto">
                <a:xfrm>
                  <a:off x="8812785" y="300480"/>
                  <a:ext cx="139945" cy="205801"/>
                </a:xfrm>
                <a:custGeom>
                  <a:avLst/>
                  <a:gdLst>
                    <a:gd name="T0" fmla="*/ 96 w 102"/>
                    <a:gd name="T1" fmla="*/ 150 h 150"/>
                    <a:gd name="T2" fmla="*/ 96 w 102"/>
                    <a:gd name="T3" fmla="*/ 150 h 150"/>
                    <a:gd name="T4" fmla="*/ 100 w 102"/>
                    <a:gd name="T5" fmla="*/ 128 h 150"/>
                    <a:gd name="T6" fmla="*/ 102 w 102"/>
                    <a:gd name="T7" fmla="*/ 104 h 150"/>
                    <a:gd name="T8" fmla="*/ 102 w 102"/>
                    <a:gd name="T9" fmla="*/ 104 h 150"/>
                    <a:gd name="T10" fmla="*/ 102 w 102"/>
                    <a:gd name="T11" fmla="*/ 84 h 150"/>
                    <a:gd name="T12" fmla="*/ 98 w 102"/>
                    <a:gd name="T13" fmla="*/ 64 h 150"/>
                    <a:gd name="T14" fmla="*/ 94 w 102"/>
                    <a:gd name="T15" fmla="*/ 46 h 150"/>
                    <a:gd name="T16" fmla="*/ 86 w 102"/>
                    <a:gd name="T17" fmla="*/ 32 h 150"/>
                    <a:gd name="T18" fmla="*/ 80 w 102"/>
                    <a:gd name="T19" fmla="*/ 18 h 150"/>
                    <a:gd name="T20" fmla="*/ 70 w 102"/>
                    <a:gd name="T21" fmla="*/ 8 h 150"/>
                    <a:gd name="T22" fmla="*/ 60 w 102"/>
                    <a:gd name="T23" fmla="*/ 2 h 150"/>
                    <a:gd name="T24" fmla="*/ 50 w 102"/>
                    <a:gd name="T25" fmla="*/ 0 h 150"/>
                    <a:gd name="T26" fmla="*/ 50 w 102"/>
                    <a:gd name="T27" fmla="*/ 0 h 150"/>
                    <a:gd name="T28" fmla="*/ 40 w 102"/>
                    <a:gd name="T29" fmla="*/ 2 h 150"/>
                    <a:gd name="T30" fmla="*/ 30 w 102"/>
                    <a:gd name="T31" fmla="*/ 8 h 150"/>
                    <a:gd name="T32" fmla="*/ 22 w 102"/>
                    <a:gd name="T33" fmla="*/ 18 h 150"/>
                    <a:gd name="T34" fmla="*/ 14 w 102"/>
                    <a:gd name="T35" fmla="*/ 32 h 150"/>
                    <a:gd name="T36" fmla="*/ 8 w 102"/>
                    <a:gd name="T37" fmla="*/ 46 h 150"/>
                    <a:gd name="T38" fmla="*/ 4 w 102"/>
                    <a:gd name="T39" fmla="*/ 64 h 150"/>
                    <a:gd name="T40" fmla="*/ 0 w 102"/>
                    <a:gd name="T41" fmla="*/ 84 h 150"/>
                    <a:gd name="T42" fmla="*/ 0 w 102"/>
                    <a:gd name="T43" fmla="*/ 104 h 150"/>
                    <a:gd name="T44" fmla="*/ 0 w 102"/>
                    <a:gd name="T45" fmla="*/ 104 h 150"/>
                    <a:gd name="T46" fmla="*/ 0 w 102"/>
                    <a:gd name="T47" fmla="*/ 128 h 150"/>
                    <a:gd name="T48" fmla="*/ 4 w 102"/>
                    <a:gd name="T49" fmla="*/ 150 h 150"/>
                    <a:gd name="T50" fmla="*/ 96 w 102"/>
                    <a:gd name="T5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50">
                      <a:moveTo>
                        <a:pt x="96" y="150"/>
                      </a:moveTo>
                      <a:lnTo>
                        <a:pt x="96" y="150"/>
                      </a:lnTo>
                      <a:lnTo>
                        <a:pt x="100" y="128"/>
                      </a:lnTo>
                      <a:lnTo>
                        <a:pt x="102" y="104"/>
                      </a:lnTo>
                      <a:lnTo>
                        <a:pt x="102" y="104"/>
                      </a:lnTo>
                      <a:lnTo>
                        <a:pt x="102" y="84"/>
                      </a:lnTo>
                      <a:lnTo>
                        <a:pt x="98" y="64"/>
                      </a:lnTo>
                      <a:lnTo>
                        <a:pt x="94" y="46"/>
                      </a:lnTo>
                      <a:lnTo>
                        <a:pt x="86" y="32"/>
                      </a:lnTo>
                      <a:lnTo>
                        <a:pt x="80" y="18"/>
                      </a:lnTo>
                      <a:lnTo>
                        <a:pt x="70" y="8"/>
                      </a:lnTo>
                      <a:lnTo>
                        <a:pt x="60" y="2"/>
                      </a:lnTo>
                      <a:lnTo>
                        <a:pt x="50" y="0"/>
                      </a:lnTo>
                      <a:lnTo>
                        <a:pt x="50" y="0"/>
                      </a:lnTo>
                      <a:lnTo>
                        <a:pt x="40" y="2"/>
                      </a:lnTo>
                      <a:lnTo>
                        <a:pt x="30" y="8"/>
                      </a:lnTo>
                      <a:lnTo>
                        <a:pt x="22" y="18"/>
                      </a:lnTo>
                      <a:lnTo>
                        <a:pt x="14" y="32"/>
                      </a:lnTo>
                      <a:lnTo>
                        <a:pt x="8" y="46"/>
                      </a:lnTo>
                      <a:lnTo>
                        <a:pt x="4" y="64"/>
                      </a:lnTo>
                      <a:lnTo>
                        <a:pt x="0" y="84"/>
                      </a:lnTo>
                      <a:lnTo>
                        <a:pt x="0" y="104"/>
                      </a:lnTo>
                      <a:lnTo>
                        <a:pt x="0" y="104"/>
                      </a:lnTo>
                      <a:lnTo>
                        <a:pt x="0" y="128"/>
                      </a:lnTo>
                      <a:lnTo>
                        <a:pt x="4" y="150"/>
                      </a:lnTo>
                      <a:lnTo>
                        <a:pt x="96" y="1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4" name="Freeform 27"/>
                <p:cNvSpPr>
                  <a:spLocks/>
                </p:cNvSpPr>
                <p:nvPr userDrawn="1"/>
              </p:nvSpPr>
              <p:spPr bwMode="auto">
                <a:xfrm>
                  <a:off x="8755160" y="278529"/>
                  <a:ext cx="87809" cy="227754"/>
                </a:xfrm>
                <a:custGeom>
                  <a:avLst/>
                  <a:gdLst>
                    <a:gd name="T0" fmla="*/ 16 w 64"/>
                    <a:gd name="T1" fmla="*/ 166 h 166"/>
                    <a:gd name="T2" fmla="*/ 38 w 64"/>
                    <a:gd name="T3" fmla="*/ 166 h 166"/>
                    <a:gd name="T4" fmla="*/ 38 w 64"/>
                    <a:gd name="T5" fmla="*/ 166 h 166"/>
                    <a:gd name="T6" fmla="*/ 36 w 64"/>
                    <a:gd name="T7" fmla="*/ 144 h 166"/>
                    <a:gd name="T8" fmla="*/ 36 w 64"/>
                    <a:gd name="T9" fmla="*/ 120 h 166"/>
                    <a:gd name="T10" fmla="*/ 36 w 64"/>
                    <a:gd name="T11" fmla="*/ 120 h 166"/>
                    <a:gd name="T12" fmla="*/ 38 w 64"/>
                    <a:gd name="T13" fmla="*/ 92 h 166"/>
                    <a:gd name="T14" fmla="*/ 44 w 64"/>
                    <a:gd name="T15" fmla="*/ 66 h 166"/>
                    <a:gd name="T16" fmla="*/ 52 w 64"/>
                    <a:gd name="T17" fmla="*/ 42 h 166"/>
                    <a:gd name="T18" fmla="*/ 58 w 64"/>
                    <a:gd name="T19" fmla="*/ 34 h 166"/>
                    <a:gd name="T20" fmla="*/ 64 w 64"/>
                    <a:gd name="T21" fmla="*/ 26 h 166"/>
                    <a:gd name="T22" fmla="*/ 64 w 64"/>
                    <a:gd name="T23" fmla="*/ 26 h 166"/>
                    <a:gd name="T24" fmla="*/ 56 w 64"/>
                    <a:gd name="T25" fmla="*/ 14 h 166"/>
                    <a:gd name="T26" fmla="*/ 46 w 64"/>
                    <a:gd name="T27" fmla="*/ 6 h 166"/>
                    <a:gd name="T28" fmla="*/ 36 w 64"/>
                    <a:gd name="T29" fmla="*/ 2 h 166"/>
                    <a:gd name="T30" fmla="*/ 26 w 64"/>
                    <a:gd name="T31" fmla="*/ 0 h 166"/>
                    <a:gd name="T32" fmla="*/ 26 w 64"/>
                    <a:gd name="T33" fmla="*/ 0 h 166"/>
                    <a:gd name="T34" fmla="*/ 18 w 64"/>
                    <a:gd name="T35" fmla="*/ 0 h 166"/>
                    <a:gd name="T36" fmla="*/ 12 w 64"/>
                    <a:gd name="T37" fmla="*/ 2 h 166"/>
                    <a:gd name="T38" fmla="*/ 0 w 64"/>
                    <a:gd name="T39" fmla="*/ 12 h 166"/>
                    <a:gd name="T40" fmla="*/ 0 w 64"/>
                    <a:gd name="T41" fmla="*/ 12 h 166"/>
                    <a:gd name="T42" fmla="*/ 10 w 64"/>
                    <a:gd name="T43" fmla="*/ 30 h 166"/>
                    <a:gd name="T44" fmla="*/ 16 w 64"/>
                    <a:gd name="T45" fmla="*/ 54 h 166"/>
                    <a:gd name="T46" fmla="*/ 22 w 64"/>
                    <a:gd name="T47" fmla="*/ 82 h 166"/>
                    <a:gd name="T48" fmla="*/ 24 w 64"/>
                    <a:gd name="T49" fmla="*/ 110 h 166"/>
                    <a:gd name="T50" fmla="*/ 24 w 64"/>
                    <a:gd name="T51" fmla="*/ 110 h 166"/>
                    <a:gd name="T52" fmla="*/ 22 w 64"/>
                    <a:gd name="T53" fmla="*/ 140 h 166"/>
                    <a:gd name="T54" fmla="*/ 16 w 64"/>
                    <a:gd name="T55" fmla="*/ 166 h 166"/>
                    <a:gd name="T56" fmla="*/ 16 w 64"/>
                    <a:gd name="T5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66">
                      <a:moveTo>
                        <a:pt x="16" y="166"/>
                      </a:moveTo>
                      <a:lnTo>
                        <a:pt x="38" y="166"/>
                      </a:lnTo>
                      <a:lnTo>
                        <a:pt x="38" y="166"/>
                      </a:lnTo>
                      <a:lnTo>
                        <a:pt x="36" y="144"/>
                      </a:lnTo>
                      <a:lnTo>
                        <a:pt x="36" y="120"/>
                      </a:lnTo>
                      <a:lnTo>
                        <a:pt x="36" y="120"/>
                      </a:lnTo>
                      <a:lnTo>
                        <a:pt x="38" y="92"/>
                      </a:lnTo>
                      <a:lnTo>
                        <a:pt x="44" y="66"/>
                      </a:lnTo>
                      <a:lnTo>
                        <a:pt x="52" y="42"/>
                      </a:lnTo>
                      <a:lnTo>
                        <a:pt x="58" y="34"/>
                      </a:lnTo>
                      <a:lnTo>
                        <a:pt x="64" y="26"/>
                      </a:lnTo>
                      <a:lnTo>
                        <a:pt x="64" y="26"/>
                      </a:lnTo>
                      <a:lnTo>
                        <a:pt x="56" y="14"/>
                      </a:lnTo>
                      <a:lnTo>
                        <a:pt x="46" y="6"/>
                      </a:lnTo>
                      <a:lnTo>
                        <a:pt x="36" y="2"/>
                      </a:lnTo>
                      <a:lnTo>
                        <a:pt x="26" y="0"/>
                      </a:lnTo>
                      <a:lnTo>
                        <a:pt x="26" y="0"/>
                      </a:lnTo>
                      <a:lnTo>
                        <a:pt x="18" y="0"/>
                      </a:lnTo>
                      <a:lnTo>
                        <a:pt x="12" y="2"/>
                      </a:lnTo>
                      <a:lnTo>
                        <a:pt x="0" y="12"/>
                      </a:lnTo>
                      <a:lnTo>
                        <a:pt x="0" y="12"/>
                      </a:lnTo>
                      <a:lnTo>
                        <a:pt x="10" y="30"/>
                      </a:lnTo>
                      <a:lnTo>
                        <a:pt x="16" y="54"/>
                      </a:lnTo>
                      <a:lnTo>
                        <a:pt x="22" y="82"/>
                      </a:lnTo>
                      <a:lnTo>
                        <a:pt x="24" y="110"/>
                      </a:lnTo>
                      <a:lnTo>
                        <a:pt x="24" y="110"/>
                      </a:lnTo>
                      <a:lnTo>
                        <a:pt x="22" y="140"/>
                      </a:lnTo>
                      <a:lnTo>
                        <a:pt x="16" y="166"/>
                      </a:lnTo>
                      <a:lnTo>
                        <a:pt x="16" y="1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5" name="Freeform 28"/>
                <p:cNvSpPr>
                  <a:spLocks/>
                </p:cNvSpPr>
                <p:nvPr userDrawn="1"/>
              </p:nvSpPr>
              <p:spPr bwMode="auto">
                <a:xfrm>
                  <a:off x="8532895" y="91935"/>
                  <a:ext cx="27440" cy="444531"/>
                </a:xfrm>
                <a:custGeom>
                  <a:avLst/>
                  <a:gdLst>
                    <a:gd name="T0" fmla="*/ 0 w 20"/>
                    <a:gd name="T1" fmla="*/ 10 h 324"/>
                    <a:gd name="T2" fmla="*/ 0 w 20"/>
                    <a:gd name="T3" fmla="*/ 10 h 324"/>
                    <a:gd name="T4" fmla="*/ 0 w 20"/>
                    <a:gd name="T5" fmla="*/ 314 h 324"/>
                    <a:gd name="T6" fmla="*/ 0 w 20"/>
                    <a:gd name="T7" fmla="*/ 314 h 324"/>
                    <a:gd name="T8" fmla="*/ 2 w 20"/>
                    <a:gd name="T9" fmla="*/ 318 h 324"/>
                    <a:gd name="T10" fmla="*/ 4 w 20"/>
                    <a:gd name="T11" fmla="*/ 322 h 324"/>
                    <a:gd name="T12" fmla="*/ 8 w 20"/>
                    <a:gd name="T13" fmla="*/ 322 h 324"/>
                    <a:gd name="T14" fmla="*/ 10 w 20"/>
                    <a:gd name="T15" fmla="*/ 324 h 324"/>
                    <a:gd name="T16" fmla="*/ 14 w 20"/>
                    <a:gd name="T17" fmla="*/ 322 h 324"/>
                    <a:gd name="T18" fmla="*/ 18 w 20"/>
                    <a:gd name="T19" fmla="*/ 322 h 324"/>
                    <a:gd name="T20" fmla="*/ 20 w 20"/>
                    <a:gd name="T21" fmla="*/ 318 h 324"/>
                    <a:gd name="T22" fmla="*/ 20 w 20"/>
                    <a:gd name="T23" fmla="*/ 314 h 324"/>
                    <a:gd name="T24" fmla="*/ 20 w 20"/>
                    <a:gd name="T25" fmla="*/ 314 h 324"/>
                    <a:gd name="T26" fmla="*/ 20 w 20"/>
                    <a:gd name="T27" fmla="*/ 10 h 324"/>
                    <a:gd name="T28" fmla="*/ 20 w 20"/>
                    <a:gd name="T29" fmla="*/ 10 h 324"/>
                    <a:gd name="T30" fmla="*/ 20 w 20"/>
                    <a:gd name="T31" fmla="*/ 6 h 324"/>
                    <a:gd name="T32" fmla="*/ 18 w 20"/>
                    <a:gd name="T33" fmla="*/ 2 h 324"/>
                    <a:gd name="T34" fmla="*/ 14 w 20"/>
                    <a:gd name="T35" fmla="*/ 0 h 324"/>
                    <a:gd name="T36" fmla="*/ 10 w 20"/>
                    <a:gd name="T37" fmla="*/ 0 h 324"/>
                    <a:gd name="T38" fmla="*/ 8 w 20"/>
                    <a:gd name="T39" fmla="*/ 0 h 324"/>
                    <a:gd name="T40" fmla="*/ 4 w 20"/>
                    <a:gd name="T41" fmla="*/ 2 h 324"/>
                    <a:gd name="T42" fmla="*/ 2 w 20"/>
                    <a:gd name="T43" fmla="*/ 6 h 324"/>
                    <a:gd name="T44" fmla="*/ 0 w 20"/>
                    <a:gd name="T45" fmla="*/ 10 h 324"/>
                    <a:gd name="T46" fmla="*/ 0 w 20"/>
                    <a:gd name="T47" fmla="*/ 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4">
                      <a:moveTo>
                        <a:pt x="0" y="10"/>
                      </a:moveTo>
                      <a:lnTo>
                        <a:pt x="0" y="10"/>
                      </a:lnTo>
                      <a:lnTo>
                        <a:pt x="0" y="314"/>
                      </a:lnTo>
                      <a:lnTo>
                        <a:pt x="0" y="314"/>
                      </a:lnTo>
                      <a:lnTo>
                        <a:pt x="2" y="318"/>
                      </a:lnTo>
                      <a:lnTo>
                        <a:pt x="4" y="322"/>
                      </a:lnTo>
                      <a:lnTo>
                        <a:pt x="8" y="322"/>
                      </a:lnTo>
                      <a:lnTo>
                        <a:pt x="10" y="324"/>
                      </a:lnTo>
                      <a:lnTo>
                        <a:pt x="14" y="322"/>
                      </a:lnTo>
                      <a:lnTo>
                        <a:pt x="18" y="322"/>
                      </a:lnTo>
                      <a:lnTo>
                        <a:pt x="20" y="318"/>
                      </a:lnTo>
                      <a:lnTo>
                        <a:pt x="20" y="314"/>
                      </a:lnTo>
                      <a:lnTo>
                        <a:pt x="20" y="314"/>
                      </a:lnTo>
                      <a:lnTo>
                        <a:pt x="20" y="10"/>
                      </a:lnTo>
                      <a:lnTo>
                        <a:pt x="20" y="10"/>
                      </a:lnTo>
                      <a:lnTo>
                        <a:pt x="20" y="6"/>
                      </a:lnTo>
                      <a:lnTo>
                        <a:pt x="18" y="2"/>
                      </a:lnTo>
                      <a:lnTo>
                        <a:pt x="14" y="0"/>
                      </a:lnTo>
                      <a:lnTo>
                        <a:pt x="10" y="0"/>
                      </a:lnTo>
                      <a:lnTo>
                        <a:pt x="8" y="0"/>
                      </a:lnTo>
                      <a:lnTo>
                        <a:pt x="4" y="2"/>
                      </a:lnTo>
                      <a:lnTo>
                        <a:pt x="2" y="6"/>
                      </a:lnTo>
                      <a:lnTo>
                        <a:pt x="0" y="10"/>
                      </a:lnTo>
                      <a:lnTo>
                        <a:pt x="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6" name="Freeform 29"/>
                <p:cNvSpPr>
                  <a:spLocks/>
                </p:cNvSpPr>
                <p:nvPr userDrawn="1"/>
              </p:nvSpPr>
              <p:spPr bwMode="auto">
                <a:xfrm>
                  <a:off x="8535640" y="91935"/>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2 h 20"/>
                    <a:gd name="T12" fmla="*/ 0 w 54"/>
                    <a:gd name="T13" fmla="*/ 6 h 20"/>
                    <a:gd name="T14" fmla="*/ 0 w 54"/>
                    <a:gd name="T15" fmla="*/ 10 h 20"/>
                    <a:gd name="T16" fmla="*/ 0 w 54"/>
                    <a:gd name="T17" fmla="*/ 14 h 20"/>
                    <a:gd name="T18" fmla="*/ 2 w 54"/>
                    <a:gd name="T19" fmla="*/ 16 h 20"/>
                    <a:gd name="T20" fmla="*/ 4 w 54"/>
                    <a:gd name="T21" fmla="*/ 18 h 20"/>
                    <a:gd name="T22" fmla="*/ 8 w 54"/>
                    <a:gd name="T23" fmla="*/ 20 h 20"/>
                    <a:gd name="T24" fmla="*/ 8 w 54"/>
                    <a:gd name="T25" fmla="*/ 20 h 20"/>
                    <a:gd name="T26" fmla="*/ 44 w 54"/>
                    <a:gd name="T27" fmla="*/ 20 h 20"/>
                    <a:gd name="T28" fmla="*/ 44 w 54"/>
                    <a:gd name="T29" fmla="*/ 20 h 20"/>
                    <a:gd name="T30" fmla="*/ 48 w 54"/>
                    <a:gd name="T31" fmla="*/ 18 h 20"/>
                    <a:gd name="T32" fmla="*/ 52 w 54"/>
                    <a:gd name="T33" fmla="*/ 16 h 20"/>
                    <a:gd name="T34" fmla="*/ 54 w 54"/>
                    <a:gd name="T35" fmla="*/ 14 h 20"/>
                    <a:gd name="T36" fmla="*/ 54 w 54"/>
                    <a:gd name="T37" fmla="*/ 10 h 20"/>
                    <a:gd name="T38" fmla="*/ 54 w 54"/>
                    <a:gd name="T39" fmla="*/ 6 h 20"/>
                    <a:gd name="T40" fmla="*/ 52 w 54"/>
                    <a:gd name="T41" fmla="*/ 2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2"/>
                      </a:lnTo>
                      <a:lnTo>
                        <a:pt x="0" y="6"/>
                      </a:lnTo>
                      <a:lnTo>
                        <a:pt x="0" y="10"/>
                      </a:lnTo>
                      <a:lnTo>
                        <a:pt x="0" y="14"/>
                      </a:lnTo>
                      <a:lnTo>
                        <a:pt x="2" y="16"/>
                      </a:lnTo>
                      <a:lnTo>
                        <a:pt x="4" y="18"/>
                      </a:lnTo>
                      <a:lnTo>
                        <a:pt x="8" y="20"/>
                      </a:ln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7" name="Freeform 26"/>
                <p:cNvSpPr>
                  <a:spLocks/>
                </p:cNvSpPr>
                <p:nvPr userDrawn="1"/>
              </p:nvSpPr>
              <p:spPr bwMode="auto">
                <a:xfrm>
                  <a:off x="8535638" y="509027"/>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4 h 20"/>
                    <a:gd name="T12" fmla="*/ 0 w 54"/>
                    <a:gd name="T13" fmla="*/ 6 h 20"/>
                    <a:gd name="T14" fmla="*/ 0 w 54"/>
                    <a:gd name="T15" fmla="*/ 10 h 20"/>
                    <a:gd name="T16" fmla="*/ 0 w 54"/>
                    <a:gd name="T17" fmla="*/ 14 h 20"/>
                    <a:gd name="T18" fmla="*/ 2 w 54"/>
                    <a:gd name="T19" fmla="*/ 16 h 20"/>
                    <a:gd name="T20" fmla="*/ 4 w 54"/>
                    <a:gd name="T21" fmla="*/ 20 h 20"/>
                    <a:gd name="T22" fmla="*/ 8 w 54"/>
                    <a:gd name="T23" fmla="*/ 20 h 20"/>
                    <a:gd name="T24" fmla="*/ 8 w 54"/>
                    <a:gd name="T25" fmla="*/ 20 h 20"/>
                    <a:gd name="T26" fmla="*/ 44 w 54"/>
                    <a:gd name="T27" fmla="*/ 20 h 20"/>
                    <a:gd name="T28" fmla="*/ 44 w 54"/>
                    <a:gd name="T29" fmla="*/ 20 h 20"/>
                    <a:gd name="T30" fmla="*/ 48 w 54"/>
                    <a:gd name="T31" fmla="*/ 20 h 20"/>
                    <a:gd name="T32" fmla="*/ 52 w 54"/>
                    <a:gd name="T33" fmla="*/ 16 h 20"/>
                    <a:gd name="T34" fmla="*/ 54 w 54"/>
                    <a:gd name="T35" fmla="*/ 14 h 20"/>
                    <a:gd name="T36" fmla="*/ 54 w 54"/>
                    <a:gd name="T37" fmla="*/ 10 h 20"/>
                    <a:gd name="T38" fmla="*/ 54 w 54"/>
                    <a:gd name="T39" fmla="*/ 6 h 20"/>
                    <a:gd name="T40" fmla="*/ 52 w 54"/>
                    <a:gd name="T41" fmla="*/ 4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4"/>
                      </a:lnTo>
                      <a:lnTo>
                        <a:pt x="0" y="6"/>
                      </a:lnTo>
                      <a:lnTo>
                        <a:pt x="0" y="10"/>
                      </a:lnTo>
                      <a:lnTo>
                        <a:pt x="0" y="14"/>
                      </a:lnTo>
                      <a:lnTo>
                        <a:pt x="2" y="16"/>
                      </a:lnTo>
                      <a:lnTo>
                        <a:pt x="4" y="20"/>
                      </a:lnTo>
                      <a:lnTo>
                        <a:pt x="8" y="20"/>
                      </a:ln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8" name="Freeform 27"/>
                <p:cNvSpPr>
                  <a:spLocks/>
                </p:cNvSpPr>
                <p:nvPr userDrawn="1"/>
              </p:nvSpPr>
              <p:spPr bwMode="auto">
                <a:xfrm>
                  <a:off x="9010354" y="91935"/>
                  <a:ext cx="27440" cy="441787"/>
                </a:xfrm>
                <a:custGeom>
                  <a:avLst/>
                  <a:gdLst>
                    <a:gd name="T0" fmla="*/ 20 w 20"/>
                    <a:gd name="T1" fmla="*/ 312 h 322"/>
                    <a:gd name="T2" fmla="*/ 20 w 20"/>
                    <a:gd name="T3" fmla="*/ 312 h 322"/>
                    <a:gd name="T4" fmla="*/ 20 w 20"/>
                    <a:gd name="T5" fmla="*/ 10 h 322"/>
                    <a:gd name="T6" fmla="*/ 20 w 20"/>
                    <a:gd name="T7" fmla="*/ 10 h 322"/>
                    <a:gd name="T8" fmla="*/ 20 w 20"/>
                    <a:gd name="T9" fmla="*/ 6 h 322"/>
                    <a:gd name="T10" fmla="*/ 16 w 20"/>
                    <a:gd name="T11" fmla="*/ 2 h 322"/>
                    <a:gd name="T12" fmla="*/ 14 w 20"/>
                    <a:gd name="T13" fmla="*/ 0 h 322"/>
                    <a:gd name="T14" fmla="*/ 10 w 20"/>
                    <a:gd name="T15" fmla="*/ 0 h 322"/>
                    <a:gd name="T16" fmla="*/ 6 w 20"/>
                    <a:gd name="T17" fmla="*/ 0 h 322"/>
                    <a:gd name="T18" fmla="*/ 4 w 20"/>
                    <a:gd name="T19" fmla="*/ 2 h 322"/>
                    <a:gd name="T20" fmla="*/ 0 w 20"/>
                    <a:gd name="T21" fmla="*/ 6 h 322"/>
                    <a:gd name="T22" fmla="*/ 0 w 20"/>
                    <a:gd name="T23" fmla="*/ 10 h 322"/>
                    <a:gd name="T24" fmla="*/ 0 w 20"/>
                    <a:gd name="T25" fmla="*/ 10 h 322"/>
                    <a:gd name="T26" fmla="*/ 0 w 20"/>
                    <a:gd name="T27" fmla="*/ 312 h 322"/>
                    <a:gd name="T28" fmla="*/ 0 w 20"/>
                    <a:gd name="T29" fmla="*/ 312 h 322"/>
                    <a:gd name="T30" fmla="*/ 0 w 20"/>
                    <a:gd name="T31" fmla="*/ 316 h 322"/>
                    <a:gd name="T32" fmla="*/ 4 w 20"/>
                    <a:gd name="T33" fmla="*/ 320 h 322"/>
                    <a:gd name="T34" fmla="*/ 6 w 20"/>
                    <a:gd name="T35" fmla="*/ 322 h 322"/>
                    <a:gd name="T36" fmla="*/ 10 w 20"/>
                    <a:gd name="T37" fmla="*/ 322 h 322"/>
                    <a:gd name="T38" fmla="*/ 14 w 20"/>
                    <a:gd name="T39" fmla="*/ 322 h 322"/>
                    <a:gd name="T40" fmla="*/ 16 w 20"/>
                    <a:gd name="T41" fmla="*/ 320 h 322"/>
                    <a:gd name="T42" fmla="*/ 20 w 20"/>
                    <a:gd name="T43" fmla="*/ 316 h 322"/>
                    <a:gd name="T44" fmla="*/ 20 w 20"/>
                    <a:gd name="T45" fmla="*/ 312 h 322"/>
                    <a:gd name="T46" fmla="*/ 20 w 20"/>
                    <a:gd name="T47" fmla="*/ 3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2">
                      <a:moveTo>
                        <a:pt x="20" y="312"/>
                      </a:moveTo>
                      <a:lnTo>
                        <a:pt x="20" y="312"/>
                      </a:lnTo>
                      <a:lnTo>
                        <a:pt x="20" y="10"/>
                      </a:lnTo>
                      <a:lnTo>
                        <a:pt x="20" y="10"/>
                      </a:lnTo>
                      <a:lnTo>
                        <a:pt x="20" y="6"/>
                      </a:lnTo>
                      <a:lnTo>
                        <a:pt x="16" y="2"/>
                      </a:lnTo>
                      <a:lnTo>
                        <a:pt x="14" y="0"/>
                      </a:lnTo>
                      <a:lnTo>
                        <a:pt x="10" y="0"/>
                      </a:lnTo>
                      <a:lnTo>
                        <a:pt x="6" y="0"/>
                      </a:lnTo>
                      <a:lnTo>
                        <a:pt x="4" y="2"/>
                      </a:lnTo>
                      <a:lnTo>
                        <a:pt x="0" y="6"/>
                      </a:lnTo>
                      <a:lnTo>
                        <a:pt x="0" y="10"/>
                      </a:lnTo>
                      <a:lnTo>
                        <a:pt x="0" y="10"/>
                      </a:lnTo>
                      <a:lnTo>
                        <a:pt x="0" y="312"/>
                      </a:lnTo>
                      <a:lnTo>
                        <a:pt x="0" y="312"/>
                      </a:lnTo>
                      <a:lnTo>
                        <a:pt x="0" y="316"/>
                      </a:lnTo>
                      <a:lnTo>
                        <a:pt x="4" y="320"/>
                      </a:lnTo>
                      <a:lnTo>
                        <a:pt x="6" y="322"/>
                      </a:lnTo>
                      <a:lnTo>
                        <a:pt x="10" y="322"/>
                      </a:lnTo>
                      <a:lnTo>
                        <a:pt x="14" y="322"/>
                      </a:lnTo>
                      <a:lnTo>
                        <a:pt x="16" y="320"/>
                      </a:lnTo>
                      <a:lnTo>
                        <a:pt x="20" y="316"/>
                      </a:lnTo>
                      <a:lnTo>
                        <a:pt x="20" y="312"/>
                      </a:lnTo>
                      <a:lnTo>
                        <a:pt x="20" y="3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9" name="Freeform 28"/>
                <p:cNvSpPr>
                  <a:spLocks/>
                </p:cNvSpPr>
                <p:nvPr userDrawn="1"/>
              </p:nvSpPr>
              <p:spPr bwMode="auto">
                <a:xfrm>
                  <a:off x="8963705" y="506283"/>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20 h 20"/>
                    <a:gd name="T10" fmla="*/ 52 w 54"/>
                    <a:gd name="T11" fmla="*/ 16 h 20"/>
                    <a:gd name="T12" fmla="*/ 54 w 54"/>
                    <a:gd name="T13" fmla="*/ 14 h 20"/>
                    <a:gd name="T14" fmla="*/ 54 w 54"/>
                    <a:gd name="T15" fmla="*/ 10 h 20"/>
                    <a:gd name="T16" fmla="*/ 54 w 54"/>
                    <a:gd name="T17" fmla="*/ 6 h 20"/>
                    <a:gd name="T18" fmla="*/ 52 w 54"/>
                    <a:gd name="T19" fmla="*/ 4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4 h 20"/>
                    <a:gd name="T34" fmla="*/ 0 w 54"/>
                    <a:gd name="T35" fmla="*/ 6 h 20"/>
                    <a:gd name="T36" fmla="*/ 0 w 54"/>
                    <a:gd name="T37" fmla="*/ 10 h 20"/>
                    <a:gd name="T38" fmla="*/ 0 w 54"/>
                    <a:gd name="T39" fmla="*/ 14 h 20"/>
                    <a:gd name="T40" fmla="*/ 2 w 54"/>
                    <a:gd name="T41" fmla="*/ 16 h 20"/>
                    <a:gd name="T42" fmla="*/ 4 w 54"/>
                    <a:gd name="T43" fmla="*/ 20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lnTo>
                        <a:pt x="8" y="0"/>
                      </a:lnTo>
                      <a:lnTo>
                        <a:pt x="8" y="0"/>
                      </a:lnTo>
                      <a:lnTo>
                        <a:pt x="4" y="0"/>
                      </a:lnTo>
                      <a:lnTo>
                        <a:pt x="2" y="4"/>
                      </a:lnTo>
                      <a:lnTo>
                        <a:pt x="0" y="6"/>
                      </a:lnTo>
                      <a:lnTo>
                        <a:pt x="0" y="10"/>
                      </a:lnTo>
                      <a:lnTo>
                        <a:pt x="0" y="14"/>
                      </a:lnTo>
                      <a:lnTo>
                        <a:pt x="2" y="16"/>
                      </a:lnTo>
                      <a:lnTo>
                        <a:pt x="4" y="20"/>
                      </a:lnTo>
                      <a:lnTo>
                        <a:pt x="8" y="20"/>
                      </a:lnTo>
                      <a:lnTo>
                        <a:pt x="8"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0" name="Freeform 33"/>
                <p:cNvSpPr>
                  <a:spLocks/>
                </p:cNvSpPr>
                <p:nvPr userDrawn="1"/>
              </p:nvSpPr>
              <p:spPr bwMode="auto">
                <a:xfrm>
                  <a:off x="8963705" y="91935"/>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18 h 20"/>
                    <a:gd name="T10" fmla="*/ 52 w 54"/>
                    <a:gd name="T11" fmla="*/ 16 h 20"/>
                    <a:gd name="T12" fmla="*/ 54 w 54"/>
                    <a:gd name="T13" fmla="*/ 14 h 20"/>
                    <a:gd name="T14" fmla="*/ 54 w 54"/>
                    <a:gd name="T15" fmla="*/ 10 h 20"/>
                    <a:gd name="T16" fmla="*/ 54 w 54"/>
                    <a:gd name="T17" fmla="*/ 6 h 20"/>
                    <a:gd name="T18" fmla="*/ 52 w 54"/>
                    <a:gd name="T19" fmla="*/ 2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2 h 20"/>
                    <a:gd name="T34" fmla="*/ 0 w 54"/>
                    <a:gd name="T35" fmla="*/ 6 h 20"/>
                    <a:gd name="T36" fmla="*/ 0 w 54"/>
                    <a:gd name="T37" fmla="*/ 10 h 20"/>
                    <a:gd name="T38" fmla="*/ 0 w 54"/>
                    <a:gd name="T39" fmla="*/ 14 h 20"/>
                    <a:gd name="T40" fmla="*/ 2 w 54"/>
                    <a:gd name="T41" fmla="*/ 16 h 20"/>
                    <a:gd name="T42" fmla="*/ 4 w 54"/>
                    <a:gd name="T43" fmla="*/ 18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lnTo>
                        <a:pt x="8" y="0"/>
                      </a:lnTo>
                      <a:lnTo>
                        <a:pt x="8" y="0"/>
                      </a:lnTo>
                      <a:lnTo>
                        <a:pt x="4" y="0"/>
                      </a:lnTo>
                      <a:lnTo>
                        <a:pt x="2" y="2"/>
                      </a:lnTo>
                      <a:lnTo>
                        <a:pt x="0" y="6"/>
                      </a:lnTo>
                      <a:lnTo>
                        <a:pt x="0" y="10"/>
                      </a:lnTo>
                      <a:lnTo>
                        <a:pt x="0" y="14"/>
                      </a:lnTo>
                      <a:lnTo>
                        <a:pt x="2" y="16"/>
                      </a:lnTo>
                      <a:lnTo>
                        <a:pt x="4" y="18"/>
                      </a:lnTo>
                      <a:lnTo>
                        <a:pt x="8" y="20"/>
                      </a:lnTo>
                      <a:lnTo>
                        <a:pt x="8"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grpSp>
        </p:grpSp>
        <p:sp>
          <p:nvSpPr>
            <p:cNvPr id="15" name="TextBox 27"/>
            <p:cNvSpPr txBox="1"/>
            <p:nvPr userDrawn="1"/>
          </p:nvSpPr>
          <p:spPr>
            <a:xfrm rot="16200000">
              <a:off x="10888482" y="237391"/>
              <a:ext cx="269659" cy="72461"/>
            </a:xfrm>
            <a:prstGeom prst="rect">
              <a:avLst/>
            </a:prstGeom>
            <a:noFill/>
          </p:spPr>
          <p:txBody>
            <a:bodyPr wrap="square" lIns="0" tIns="0" rIns="0" bIns="10800" rtlCol="0">
              <a:spAutoFit/>
            </a:bodyPr>
            <a:lstStyle/>
            <a:p>
              <a:pPr algn="ctr"/>
              <a:r>
                <a:rPr lang="en-GB" sz="400">
                  <a:solidFill>
                    <a:srgbClr val="FFFFFF"/>
                  </a:solidFill>
                </a:rPr>
                <a:t>Confidential</a:t>
              </a:r>
            </a:p>
          </p:txBody>
        </p:sp>
      </p:grpSp>
      <p:sp>
        <p:nvSpPr>
          <p:cNvPr id="31" name="Freeform 5"/>
          <p:cNvSpPr>
            <a:spLocks noEditPoints="1"/>
          </p:cNvSpPr>
          <p:nvPr userDrawn="1"/>
        </p:nvSpPr>
        <p:spPr bwMode="auto">
          <a:xfrm>
            <a:off x="10554900" y="410012"/>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spTree>
    <p:extLst>
      <p:ext uri="{BB962C8B-B14F-4D97-AF65-F5344CB8AC3E}">
        <p14:creationId xmlns:p14="http://schemas.microsoft.com/office/powerpoint/2010/main" val="41382151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ver NO photo l">
    <p:bg>
      <p:bgPr>
        <a:solidFill>
          <a:schemeClr val="bg1"/>
        </a:solidFill>
        <a:effectLst/>
      </p:bgPr>
    </p:bg>
    <p:spTree>
      <p:nvGrpSpPr>
        <p:cNvPr id="1" name=""/>
        <p:cNvGrpSpPr/>
        <p:nvPr/>
      </p:nvGrpSpPr>
      <p:grpSpPr>
        <a:xfrm>
          <a:off x="0" y="0"/>
          <a:ext cx="0" cy="0"/>
          <a:chOff x="0" y="0"/>
          <a:chExt cx="0" cy="0"/>
        </a:xfrm>
      </p:grpSpPr>
      <p:sp>
        <p:nvSpPr>
          <p:cNvPr id="13" name="Rectangle 1"/>
          <p:cNvSpPr/>
          <p:nvPr userDrawn="1"/>
        </p:nvSpPr>
        <p:spPr>
          <a:xfrm>
            <a:off x="19058" y="0"/>
            <a:ext cx="1219835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FFFFFF"/>
              </a:solidFill>
            </a:endParaRPr>
          </a:p>
        </p:txBody>
      </p:sp>
      <p:sp>
        <p:nvSpPr>
          <p:cNvPr id="11" name="Freeform 5"/>
          <p:cNvSpPr>
            <a:spLocks/>
          </p:cNvSpPr>
          <p:nvPr userDrawn="1"/>
        </p:nvSpPr>
        <p:spPr bwMode="auto">
          <a:xfrm>
            <a:off x="-21430" y="0"/>
            <a:ext cx="6740885" cy="6858000"/>
          </a:xfrm>
          <a:custGeom>
            <a:avLst/>
            <a:gdLst>
              <a:gd name="T0" fmla="*/ 1140 w 1200"/>
              <a:gd name="T1" fmla="*/ 388 h 988"/>
              <a:gd name="T2" fmla="*/ 1140 w 1200"/>
              <a:gd name="T3" fmla="*/ 388 h 988"/>
              <a:gd name="T4" fmla="*/ 1069 w 1200"/>
              <a:gd name="T5" fmla="*/ 7 h 988"/>
              <a:gd name="T6" fmla="*/ 1062 w 1200"/>
              <a:gd name="T7" fmla="*/ 0 h 988"/>
              <a:gd name="T8" fmla="*/ 0 w 1200"/>
              <a:gd name="T9" fmla="*/ 0 h 988"/>
              <a:gd name="T10" fmla="*/ 0 w 1200"/>
              <a:gd name="T11" fmla="*/ 988 h 988"/>
              <a:gd name="T12" fmla="*/ 479 w 1200"/>
              <a:gd name="T13" fmla="*/ 988 h 988"/>
              <a:gd name="T14" fmla="*/ 986 w 1200"/>
              <a:gd name="T15" fmla="*/ 561 h 988"/>
              <a:gd name="T16" fmla="*/ 1140 w 1200"/>
              <a:gd name="T17" fmla="*/ 38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0" h="988">
                <a:moveTo>
                  <a:pt x="1140" y="388"/>
                </a:moveTo>
                <a:cubicBezTo>
                  <a:pt x="1140" y="388"/>
                  <a:pt x="1140" y="388"/>
                  <a:pt x="1140" y="388"/>
                </a:cubicBezTo>
                <a:cubicBezTo>
                  <a:pt x="1200" y="262"/>
                  <a:pt x="1167" y="104"/>
                  <a:pt x="1069" y="7"/>
                </a:cubicBezTo>
                <a:cubicBezTo>
                  <a:pt x="1067" y="4"/>
                  <a:pt x="1064" y="2"/>
                  <a:pt x="1062" y="0"/>
                </a:cubicBezTo>
                <a:cubicBezTo>
                  <a:pt x="0" y="0"/>
                  <a:pt x="0" y="0"/>
                  <a:pt x="0" y="0"/>
                </a:cubicBezTo>
                <a:cubicBezTo>
                  <a:pt x="0" y="988"/>
                  <a:pt x="0" y="988"/>
                  <a:pt x="0" y="988"/>
                </a:cubicBezTo>
                <a:cubicBezTo>
                  <a:pt x="479" y="988"/>
                  <a:pt x="479" y="988"/>
                  <a:pt x="479" y="988"/>
                </a:cubicBezTo>
                <a:cubicBezTo>
                  <a:pt x="986" y="561"/>
                  <a:pt x="986" y="561"/>
                  <a:pt x="986" y="561"/>
                </a:cubicBezTo>
                <a:cubicBezTo>
                  <a:pt x="1045" y="511"/>
                  <a:pt x="1105" y="463"/>
                  <a:pt x="1140" y="388"/>
                </a:cubicBezTo>
                <a:close/>
              </a:path>
            </a:pathLst>
          </a:custGeom>
          <a:gradFill>
            <a:gsLst>
              <a:gs pos="0">
                <a:srgbClr val="005EB8"/>
              </a:gs>
              <a:gs pos="100000">
                <a:srgbClr val="00A9E0">
                  <a:alpha val="70999"/>
                </a:srgbClr>
              </a:gs>
            </a:gsLst>
            <a:lin ang="5400000" scaled="1"/>
          </a:gradFill>
          <a:ln>
            <a:noFill/>
          </a:ln>
        </p:spPr>
        <p:txBody>
          <a:bodyPr vert="horz" wrap="square" lIns="68580" tIns="34290" rIns="68580" bIns="34290" numCol="1" anchor="t" anchorCtr="0" compatLnSpc="1">
            <a:prstTxWarp prst="textNoShape">
              <a:avLst/>
            </a:prstTxWarp>
          </a:bodyPr>
          <a:lstStyle/>
          <a:p>
            <a:endParaRPr lang="en-GB" sz="1350">
              <a:solidFill>
                <a:srgbClr val="005EB8"/>
              </a:solidFill>
            </a:endParaRP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solidFill>
                <a:srgbClr val="005EB8"/>
              </a:solidFill>
            </a:endParaRPr>
          </a:p>
        </p:txBody>
      </p:sp>
      <p:sp>
        <p:nvSpPr>
          <p:cNvPr id="16" name="Title 1"/>
          <p:cNvSpPr>
            <a:spLocks noGrp="1"/>
          </p:cNvSpPr>
          <p:nvPr>
            <p:ph type="title" hasCustomPrompt="1"/>
          </p:nvPr>
        </p:nvSpPr>
        <p:spPr>
          <a:xfrm>
            <a:off x="950456" y="549276"/>
            <a:ext cx="5877064" cy="3213981"/>
          </a:xfrm>
        </p:spPr>
        <p:txBody>
          <a:bodyPr anchor="b"/>
          <a:lstStyle>
            <a:lvl1pPr algn="l">
              <a:lnSpc>
                <a:spcPct val="100000"/>
              </a:lnSpc>
              <a:defRPr baseline="0">
                <a:solidFill>
                  <a:schemeClr val="bg1"/>
                </a:solidFill>
                <a:latin typeface="+mj-lt"/>
              </a:defRPr>
            </a:lvl1pPr>
          </a:lstStyle>
          <a:p>
            <a:r>
              <a:rPr lang="en-GB" noProof="0"/>
              <a:t>Add your title here</a:t>
            </a:r>
          </a:p>
        </p:txBody>
      </p:sp>
      <p:sp>
        <p:nvSpPr>
          <p:cNvPr id="17" name="Text Placeholder 19"/>
          <p:cNvSpPr>
            <a:spLocks noGrp="1"/>
          </p:cNvSpPr>
          <p:nvPr>
            <p:ph type="body" sz="quarter" idx="13" hasCustomPrompt="1"/>
          </p:nvPr>
        </p:nvSpPr>
        <p:spPr>
          <a:xfrm>
            <a:off x="950249" y="3863657"/>
            <a:ext cx="4231352" cy="1045757"/>
          </a:xfrm>
          <a:prstGeom prst="rect">
            <a:avLst/>
          </a:prstGeom>
        </p:spPr>
        <p:txBody>
          <a:bodyPr>
            <a:noAutofit/>
          </a:bodyPr>
          <a:lstStyle>
            <a:lvl1pPr marL="0" indent="0" algn="l">
              <a:lnSpc>
                <a:spcPct val="100000"/>
              </a:lnSpc>
              <a:buNone/>
              <a:defRPr sz="24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18" name="Text Placeholder 97"/>
          <p:cNvSpPr>
            <a:spLocks noGrp="1"/>
          </p:cNvSpPr>
          <p:nvPr>
            <p:ph type="body" sz="quarter" idx="16" hasCustomPrompt="1"/>
          </p:nvPr>
        </p:nvSpPr>
        <p:spPr>
          <a:xfrm>
            <a:off x="950258" y="5438785"/>
            <a:ext cx="2619201" cy="1058862"/>
          </a:xfrm>
          <a:prstGeom prst="rect">
            <a:avLst/>
          </a:prstGeom>
        </p:spPr>
        <p:txBody>
          <a:bodyPr anchor="b">
            <a:normAutofit/>
          </a:bodyPr>
          <a:lstStyle>
            <a:lvl1pPr marL="0" indent="0" algn="l">
              <a:lnSpc>
                <a:spcPct val="100000"/>
              </a:lnSpc>
              <a:spcBef>
                <a:spcPts val="0"/>
              </a:spcBef>
              <a:buNone/>
              <a:defRPr sz="1200" baseline="0">
                <a:solidFill>
                  <a:schemeClr val="bg1"/>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2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grpSp>
        <p:nvGrpSpPr>
          <p:cNvPr id="12" name="Group 11"/>
          <p:cNvGrpSpPr/>
          <p:nvPr userDrawn="1"/>
        </p:nvGrpSpPr>
        <p:grpSpPr>
          <a:xfrm>
            <a:off x="173409" y="80193"/>
            <a:ext cx="409580" cy="338886"/>
            <a:chOff x="10987081" y="138792"/>
            <a:chExt cx="409580" cy="338886"/>
          </a:xfrm>
          <a:solidFill>
            <a:schemeClr val="bg1"/>
          </a:solidFill>
        </p:grpSpPr>
        <p:grpSp>
          <p:nvGrpSpPr>
            <p:cNvPr id="14" name="Group 26"/>
            <p:cNvGrpSpPr/>
            <p:nvPr userDrawn="1"/>
          </p:nvGrpSpPr>
          <p:grpSpPr>
            <a:xfrm>
              <a:off x="11011908" y="146161"/>
              <a:ext cx="384753" cy="331517"/>
              <a:chOff x="9021034" y="119041"/>
              <a:chExt cx="630093" cy="553987"/>
            </a:xfrm>
            <a:grpFill/>
          </p:grpSpPr>
          <p:sp>
            <p:nvSpPr>
              <p:cNvPr id="19" name="TextBox 29"/>
              <p:cNvSpPr txBox="1"/>
              <p:nvPr userDrawn="1"/>
            </p:nvSpPr>
            <p:spPr>
              <a:xfrm>
                <a:off x="9021034" y="514076"/>
                <a:ext cx="630093" cy="158952"/>
              </a:xfrm>
              <a:prstGeom prst="rect">
                <a:avLst/>
              </a:prstGeom>
              <a:noFill/>
            </p:spPr>
            <p:txBody>
              <a:bodyPr wrap="square" lIns="0" tIns="18000" rIns="0" bIns="0" rtlCol="0">
                <a:spAutoFit/>
              </a:bodyPr>
              <a:lstStyle/>
              <a:p>
                <a:pPr algn="ctr"/>
                <a:r>
                  <a:rPr lang="en-GB" sz="500" b="1">
                    <a:solidFill>
                      <a:srgbClr val="FFFFFF"/>
                    </a:solidFill>
                  </a:rPr>
                  <a:t>RESTRICTED</a:t>
                </a:r>
              </a:p>
            </p:txBody>
          </p:sp>
          <p:grpSp>
            <p:nvGrpSpPr>
              <p:cNvPr id="21" name="Group 30"/>
              <p:cNvGrpSpPr/>
              <p:nvPr userDrawn="1"/>
            </p:nvGrpSpPr>
            <p:grpSpPr>
              <a:xfrm>
                <a:off x="9094418" y="119041"/>
                <a:ext cx="477460" cy="431416"/>
                <a:chOff x="8532895" y="91935"/>
                <a:chExt cx="504900" cy="444531"/>
              </a:xfrm>
              <a:grpFill/>
            </p:grpSpPr>
            <p:sp>
              <p:nvSpPr>
                <p:cNvPr id="22" name="Freeform 22"/>
                <p:cNvSpPr>
                  <a:spLocks/>
                </p:cNvSpPr>
                <p:nvPr userDrawn="1"/>
              </p:nvSpPr>
              <p:spPr bwMode="auto">
                <a:xfrm>
                  <a:off x="8746928" y="157791"/>
                  <a:ext cx="87809" cy="107018"/>
                </a:xfrm>
                <a:custGeom>
                  <a:avLst/>
                  <a:gdLst>
                    <a:gd name="T0" fmla="*/ 44 w 64"/>
                    <a:gd name="T1" fmla="*/ 56 h 78"/>
                    <a:gd name="T2" fmla="*/ 44 w 64"/>
                    <a:gd name="T3" fmla="*/ 56 h 78"/>
                    <a:gd name="T4" fmla="*/ 46 w 64"/>
                    <a:gd name="T5" fmla="*/ 46 h 78"/>
                    <a:gd name="T6" fmla="*/ 50 w 64"/>
                    <a:gd name="T7" fmla="*/ 36 h 78"/>
                    <a:gd name="T8" fmla="*/ 56 w 64"/>
                    <a:gd name="T9" fmla="*/ 26 h 78"/>
                    <a:gd name="T10" fmla="*/ 64 w 64"/>
                    <a:gd name="T11" fmla="*/ 20 h 78"/>
                    <a:gd name="T12" fmla="*/ 64 w 64"/>
                    <a:gd name="T13" fmla="*/ 20 h 78"/>
                    <a:gd name="T14" fmla="*/ 58 w 64"/>
                    <a:gd name="T15" fmla="*/ 12 h 78"/>
                    <a:gd name="T16" fmla="*/ 50 w 64"/>
                    <a:gd name="T17" fmla="*/ 6 h 78"/>
                    <a:gd name="T18" fmla="*/ 42 w 64"/>
                    <a:gd name="T19" fmla="*/ 2 h 78"/>
                    <a:gd name="T20" fmla="*/ 30 w 64"/>
                    <a:gd name="T21" fmla="*/ 0 h 78"/>
                    <a:gd name="T22" fmla="*/ 30 w 64"/>
                    <a:gd name="T23" fmla="*/ 0 h 78"/>
                    <a:gd name="T24" fmla="*/ 34 w 64"/>
                    <a:gd name="T25" fmla="*/ 8 h 78"/>
                    <a:gd name="T26" fmla="*/ 34 w 64"/>
                    <a:gd name="T27" fmla="*/ 18 h 78"/>
                    <a:gd name="T28" fmla="*/ 34 w 64"/>
                    <a:gd name="T29" fmla="*/ 18 h 78"/>
                    <a:gd name="T30" fmla="*/ 34 w 64"/>
                    <a:gd name="T31" fmla="*/ 26 h 78"/>
                    <a:gd name="T32" fmla="*/ 32 w 64"/>
                    <a:gd name="T33" fmla="*/ 32 h 78"/>
                    <a:gd name="T34" fmla="*/ 28 w 64"/>
                    <a:gd name="T35" fmla="*/ 40 h 78"/>
                    <a:gd name="T36" fmla="*/ 24 w 64"/>
                    <a:gd name="T37" fmla="*/ 46 h 78"/>
                    <a:gd name="T38" fmla="*/ 14 w 64"/>
                    <a:gd name="T39" fmla="*/ 56 h 78"/>
                    <a:gd name="T40" fmla="*/ 8 w 64"/>
                    <a:gd name="T41" fmla="*/ 60 h 78"/>
                    <a:gd name="T42" fmla="*/ 0 w 64"/>
                    <a:gd name="T43" fmla="*/ 62 h 78"/>
                    <a:gd name="T44" fmla="*/ 0 w 64"/>
                    <a:gd name="T45" fmla="*/ 62 h 78"/>
                    <a:gd name="T46" fmla="*/ 6 w 64"/>
                    <a:gd name="T47" fmla="*/ 68 h 78"/>
                    <a:gd name="T48" fmla="*/ 14 w 64"/>
                    <a:gd name="T49" fmla="*/ 74 h 78"/>
                    <a:gd name="T50" fmla="*/ 22 w 64"/>
                    <a:gd name="T51" fmla="*/ 76 h 78"/>
                    <a:gd name="T52" fmla="*/ 30 w 64"/>
                    <a:gd name="T53" fmla="*/ 78 h 78"/>
                    <a:gd name="T54" fmla="*/ 30 w 64"/>
                    <a:gd name="T55" fmla="*/ 78 h 78"/>
                    <a:gd name="T56" fmla="*/ 40 w 64"/>
                    <a:gd name="T57" fmla="*/ 76 h 78"/>
                    <a:gd name="T58" fmla="*/ 46 w 64"/>
                    <a:gd name="T59" fmla="*/ 72 h 78"/>
                    <a:gd name="T60" fmla="*/ 46 w 64"/>
                    <a:gd name="T61" fmla="*/ 72 h 78"/>
                    <a:gd name="T62" fmla="*/ 44 w 64"/>
                    <a:gd name="T63" fmla="*/ 56 h 78"/>
                    <a:gd name="T64" fmla="*/ 44 w 64"/>
                    <a:gd name="T6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78">
                      <a:moveTo>
                        <a:pt x="44" y="56"/>
                      </a:moveTo>
                      <a:lnTo>
                        <a:pt x="44" y="56"/>
                      </a:lnTo>
                      <a:lnTo>
                        <a:pt x="46" y="46"/>
                      </a:lnTo>
                      <a:lnTo>
                        <a:pt x="50" y="36"/>
                      </a:lnTo>
                      <a:lnTo>
                        <a:pt x="56" y="26"/>
                      </a:lnTo>
                      <a:lnTo>
                        <a:pt x="64" y="20"/>
                      </a:lnTo>
                      <a:lnTo>
                        <a:pt x="64" y="20"/>
                      </a:lnTo>
                      <a:lnTo>
                        <a:pt x="58" y="12"/>
                      </a:lnTo>
                      <a:lnTo>
                        <a:pt x="50" y="6"/>
                      </a:lnTo>
                      <a:lnTo>
                        <a:pt x="42" y="2"/>
                      </a:lnTo>
                      <a:lnTo>
                        <a:pt x="30" y="0"/>
                      </a:lnTo>
                      <a:lnTo>
                        <a:pt x="30" y="0"/>
                      </a:lnTo>
                      <a:lnTo>
                        <a:pt x="34" y="8"/>
                      </a:lnTo>
                      <a:lnTo>
                        <a:pt x="34" y="18"/>
                      </a:lnTo>
                      <a:lnTo>
                        <a:pt x="34" y="18"/>
                      </a:lnTo>
                      <a:lnTo>
                        <a:pt x="34" y="26"/>
                      </a:lnTo>
                      <a:lnTo>
                        <a:pt x="32" y="32"/>
                      </a:lnTo>
                      <a:lnTo>
                        <a:pt x="28" y="40"/>
                      </a:lnTo>
                      <a:lnTo>
                        <a:pt x="24" y="46"/>
                      </a:lnTo>
                      <a:lnTo>
                        <a:pt x="14" y="56"/>
                      </a:lnTo>
                      <a:lnTo>
                        <a:pt x="8" y="60"/>
                      </a:lnTo>
                      <a:lnTo>
                        <a:pt x="0" y="62"/>
                      </a:lnTo>
                      <a:lnTo>
                        <a:pt x="0" y="62"/>
                      </a:lnTo>
                      <a:lnTo>
                        <a:pt x="6" y="68"/>
                      </a:lnTo>
                      <a:lnTo>
                        <a:pt x="14" y="74"/>
                      </a:lnTo>
                      <a:lnTo>
                        <a:pt x="22" y="76"/>
                      </a:lnTo>
                      <a:lnTo>
                        <a:pt x="30" y="78"/>
                      </a:lnTo>
                      <a:lnTo>
                        <a:pt x="30" y="78"/>
                      </a:lnTo>
                      <a:lnTo>
                        <a:pt x="40" y="76"/>
                      </a:lnTo>
                      <a:lnTo>
                        <a:pt x="46" y="72"/>
                      </a:lnTo>
                      <a:lnTo>
                        <a:pt x="46" y="72"/>
                      </a:lnTo>
                      <a:lnTo>
                        <a:pt x="44" y="56"/>
                      </a:lnTo>
                      <a:lnTo>
                        <a:pt x="44" y="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3" name="Freeform 23"/>
                <p:cNvSpPr>
                  <a:spLocks/>
                </p:cNvSpPr>
                <p:nvPr userDrawn="1"/>
              </p:nvSpPr>
              <p:spPr bwMode="auto">
                <a:xfrm>
                  <a:off x="8664607" y="113887"/>
                  <a:ext cx="123481" cy="126225"/>
                </a:xfrm>
                <a:custGeom>
                  <a:avLst/>
                  <a:gdLst>
                    <a:gd name="T0" fmla="*/ 90 w 90"/>
                    <a:gd name="T1" fmla="*/ 46 h 92"/>
                    <a:gd name="T2" fmla="*/ 90 w 90"/>
                    <a:gd name="T3" fmla="*/ 46 h 92"/>
                    <a:gd name="T4" fmla="*/ 88 w 90"/>
                    <a:gd name="T5" fmla="*/ 56 h 92"/>
                    <a:gd name="T6" fmla="*/ 86 w 90"/>
                    <a:gd name="T7" fmla="*/ 64 h 92"/>
                    <a:gd name="T8" fmla="*/ 82 w 90"/>
                    <a:gd name="T9" fmla="*/ 72 h 92"/>
                    <a:gd name="T10" fmla="*/ 76 w 90"/>
                    <a:gd name="T11" fmla="*/ 80 h 92"/>
                    <a:gd name="T12" fmla="*/ 70 w 90"/>
                    <a:gd name="T13" fmla="*/ 84 h 92"/>
                    <a:gd name="T14" fmla="*/ 62 w 90"/>
                    <a:gd name="T15" fmla="*/ 90 h 92"/>
                    <a:gd name="T16" fmla="*/ 54 w 90"/>
                    <a:gd name="T17" fmla="*/ 92 h 92"/>
                    <a:gd name="T18" fmla="*/ 44 w 90"/>
                    <a:gd name="T19" fmla="*/ 92 h 92"/>
                    <a:gd name="T20" fmla="*/ 44 w 90"/>
                    <a:gd name="T21" fmla="*/ 92 h 92"/>
                    <a:gd name="T22" fmla="*/ 36 w 90"/>
                    <a:gd name="T23" fmla="*/ 92 h 92"/>
                    <a:gd name="T24" fmla="*/ 26 w 90"/>
                    <a:gd name="T25" fmla="*/ 90 h 92"/>
                    <a:gd name="T26" fmla="*/ 18 w 90"/>
                    <a:gd name="T27" fmla="*/ 84 h 92"/>
                    <a:gd name="T28" fmla="*/ 12 w 90"/>
                    <a:gd name="T29" fmla="*/ 80 h 92"/>
                    <a:gd name="T30" fmla="*/ 6 w 90"/>
                    <a:gd name="T31" fmla="*/ 72 h 92"/>
                    <a:gd name="T32" fmla="*/ 2 w 90"/>
                    <a:gd name="T33" fmla="*/ 64 h 92"/>
                    <a:gd name="T34" fmla="*/ 0 w 90"/>
                    <a:gd name="T35" fmla="*/ 56 h 92"/>
                    <a:gd name="T36" fmla="*/ 0 w 90"/>
                    <a:gd name="T37" fmla="*/ 46 h 92"/>
                    <a:gd name="T38" fmla="*/ 0 w 90"/>
                    <a:gd name="T39" fmla="*/ 46 h 92"/>
                    <a:gd name="T40" fmla="*/ 0 w 90"/>
                    <a:gd name="T41" fmla="*/ 38 h 92"/>
                    <a:gd name="T42" fmla="*/ 2 w 90"/>
                    <a:gd name="T43" fmla="*/ 28 h 92"/>
                    <a:gd name="T44" fmla="*/ 6 w 90"/>
                    <a:gd name="T45" fmla="*/ 20 h 92"/>
                    <a:gd name="T46" fmla="*/ 12 w 90"/>
                    <a:gd name="T47" fmla="*/ 14 h 92"/>
                    <a:gd name="T48" fmla="*/ 18 w 90"/>
                    <a:gd name="T49" fmla="*/ 8 h 92"/>
                    <a:gd name="T50" fmla="*/ 26 w 90"/>
                    <a:gd name="T51" fmla="*/ 4 h 92"/>
                    <a:gd name="T52" fmla="*/ 36 w 90"/>
                    <a:gd name="T53" fmla="*/ 0 h 92"/>
                    <a:gd name="T54" fmla="*/ 44 w 90"/>
                    <a:gd name="T55" fmla="*/ 0 h 92"/>
                    <a:gd name="T56" fmla="*/ 44 w 90"/>
                    <a:gd name="T57" fmla="*/ 0 h 92"/>
                    <a:gd name="T58" fmla="*/ 54 w 90"/>
                    <a:gd name="T59" fmla="*/ 0 h 92"/>
                    <a:gd name="T60" fmla="*/ 62 w 90"/>
                    <a:gd name="T61" fmla="*/ 4 h 92"/>
                    <a:gd name="T62" fmla="*/ 70 w 90"/>
                    <a:gd name="T63" fmla="*/ 8 h 92"/>
                    <a:gd name="T64" fmla="*/ 76 w 90"/>
                    <a:gd name="T65" fmla="*/ 14 h 92"/>
                    <a:gd name="T66" fmla="*/ 82 w 90"/>
                    <a:gd name="T67" fmla="*/ 20 h 92"/>
                    <a:gd name="T68" fmla="*/ 86 w 90"/>
                    <a:gd name="T69" fmla="*/ 28 h 92"/>
                    <a:gd name="T70" fmla="*/ 88 w 90"/>
                    <a:gd name="T71" fmla="*/ 38 h 92"/>
                    <a:gd name="T72" fmla="*/ 90 w 90"/>
                    <a:gd name="T73" fmla="*/ 46 h 92"/>
                    <a:gd name="T74" fmla="*/ 90 w 90"/>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90" y="46"/>
                      </a:moveTo>
                      <a:lnTo>
                        <a:pt x="90" y="46"/>
                      </a:lnTo>
                      <a:lnTo>
                        <a:pt x="88" y="56"/>
                      </a:lnTo>
                      <a:lnTo>
                        <a:pt x="86" y="64"/>
                      </a:lnTo>
                      <a:lnTo>
                        <a:pt x="82" y="72"/>
                      </a:lnTo>
                      <a:lnTo>
                        <a:pt x="76" y="80"/>
                      </a:lnTo>
                      <a:lnTo>
                        <a:pt x="70" y="84"/>
                      </a:lnTo>
                      <a:lnTo>
                        <a:pt x="62" y="90"/>
                      </a:lnTo>
                      <a:lnTo>
                        <a:pt x="54" y="92"/>
                      </a:lnTo>
                      <a:lnTo>
                        <a:pt x="44" y="92"/>
                      </a:lnTo>
                      <a:lnTo>
                        <a:pt x="44" y="92"/>
                      </a:lnTo>
                      <a:lnTo>
                        <a:pt x="36" y="92"/>
                      </a:lnTo>
                      <a:lnTo>
                        <a:pt x="26" y="90"/>
                      </a:lnTo>
                      <a:lnTo>
                        <a:pt x="18" y="84"/>
                      </a:lnTo>
                      <a:lnTo>
                        <a:pt x="12" y="80"/>
                      </a:lnTo>
                      <a:lnTo>
                        <a:pt x="6" y="72"/>
                      </a:lnTo>
                      <a:lnTo>
                        <a:pt x="2" y="64"/>
                      </a:lnTo>
                      <a:lnTo>
                        <a:pt x="0" y="56"/>
                      </a:lnTo>
                      <a:lnTo>
                        <a:pt x="0" y="46"/>
                      </a:lnTo>
                      <a:lnTo>
                        <a:pt x="0" y="46"/>
                      </a:lnTo>
                      <a:lnTo>
                        <a:pt x="0" y="38"/>
                      </a:lnTo>
                      <a:lnTo>
                        <a:pt x="2" y="28"/>
                      </a:lnTo>
                      <a:lnTo>
                        <a:pt x="6" y="20"/>
                      </a:lnTo>
                      <a:lnTo>
                        <a:pt x="12" y="14"/>
                      </a:lnTo>
                      <a:lnTo>
                        <a:pt x="18" y="8"/>
                      </a:lnTo>
                      <a:lnTo>
                        <a:pt x="26" y="4"/>
                      </a:lnTo>
                      <a:lnTo>
                        <a:pt x="36" y="0"/>
                      </a:lnTo>
                      <a:lnTo>
                        <a:pt x="44" y="0"/>
                      </a:lnTo>
                      <a:lnTo>
                        <a:pt x="44" y="0"/>
                      </a:lnTo>
                      <a:lnTo>
                        <a:pt x="54" y="0"/>
                      </a:lnTo>
                      <a:lnTo>
                        <a:pt x="62" y="4"/>
                      </a:lnTo>
                      <a:lnTo>
                        <a:pt x="70" y="8"/>
                      </a:lnTo>
                      <a:lnTo>
                        <a:pt x="76" y="14"/>
                      </a:lnTo>
                      <a:lnTo>
                        <a:pt x="82" y="20"/>
                      </a:lnTo>
                      <a:lnTo>
                        <a:pt x="86" y="28"/>
                      </a:lnTo>
                      <a:lnTo>
                        <a:pt x="88" y="38"/>
                      </a:lnTo>
                      <a:lnTo>
                        <a:pt x="90" y="46"/>
                      </a:lnTo>
                      <a:lnTo>
                        <a:pt x="90"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4" name="Freeform 24"/>
                <p:cNvSpPr>
                  <a:spLocks/>
                </p:cNvSpPr>
                <p:nvPr userDrawn="1"/>
              </p:nvSpPr>
              <p:spPr bwMode="auto">
                <a:xfrm>
                  <a:off x="8606985" y="253832"/>
                  <a:ext cx="170129" cy="252449"/>
                </a:xfrm>
                <a:custGeom>
                  <a:avLst/>
                  <a:gdLst>
                    <a:gd name="T0" fmla="*/ 118 w 124"/>
                    <a:gd name="T1" fmla="*/ 184 h 184"/>
                    <a:gd name="T2" fmla="*/ 118 w 124"/>
                    <a:gd name="T3" fmla="*/ 184 h 184"/>
                    <a:gd name="T4" fmla="*/ 124 w 124"/>
                    <a:gd name="T5" fmla="*/ 158 h 184"/>
                    <a:gd name="T6" fmla="*/ 124 w 124"/>
                    <a:gd name="T7" fmla="*/ 128 h 184"/>
                    <a:gd name="T8" fmla="*/ 124 w 124"/>
                    <a:gd name="T9" fmla="*/ 128 h 184"/>
                    <a:gd name="T10" fmla="*/ 124 w 124"/>
                    <a:gd name="T11" fmla="*/ 102 h 184"/>
                    <a:gd name="T12" fmla="*/ 120 w 124"/>
                    <a:gd name="T13" fmla="*/ 78 h 184"/>
                    <a:gd name="T14" fmla="*/ 114 w 124"/>
                    <a:gd name="T15" fmla="*/ 56 h 184"/>
                    <a:gd name="T16" fmla="*/ 106 w 124"/>
                    <a:gd name="T17" fmla="*/ 36 h 184"/>
                    <a:gd name="T18" fmla="*/ 98 w 124"/>
                    <a:gd name="T19" fmla="*/ 22 h 184"/>
                    <a:gd name="T20" fmla="*/ 86 w 124"/>
                    <a:gd name="T21" fmla="*/ 10 h 184"/>
                    <a:gd name="T22" fmla="*/ 74 w 124"/>
                    <a:gd name="T23" fmla="*/ 2 h 184"/>
                    <a:gd name="T24" fmla="*/ 68 w 124"/>
                    <a:gd name="T25" fmla="*/ 0 h 184"/>
                    <a:gd name="T26" fmla="*/ 62 w 124"/>
                    <a:gd name="T27" fmla="*/ 0 h 184"/>
                    <a:gd name="T28" fmla="*/ 62 w 124"/>
                    <a:gd name="T29" fmla="*/ 0 h 184"/>
                    <a:gd name="T30" fmla="*/ 56 w 124"/>
                    <a:gd name="T31" fmla="*/ 0 h 184"/>
                    <a:gd name="T32" fmla="*/ 50 w 124"/>
                    <a:gd name="T33" fmla="*/ 2 h 184"/>
                    <a:gd name="T34" fmla="*/ 38 w 124"/>
                    <a:gd name="T35" fmla="*/ 10 h 184"/>
                    <a:gd name="T36" fmla="*/ 28 w 124"/>
                    <a:gd name="T37" fmla="*/ 22 h 184"/>
                    <a:gd name="T38" fmla="*/ 18 w 124"/>
                    <a:gd name="T39" fmla="*/ 36 h 184"/>
                    <a:gd name="T40" fmla="*/ 10 w 124"/>
                    <a:gd name="T41" fmla="*/ 56 h 184"/>
                    <a:gd name="T42" fmla="*/ 4 w 124"/>
                    <a:gd name="T43" fmla="*/ 78 h 184"/>
                    <a:gd name="T44" fmla="*/ 0 w 124"/>
                    <a:gd name="T45" fmla="*/ 102 h 184"/>
                    <a:gd name="T46" fmla="*/ 0 w 124"/>
                    <a:gd name="T47" fmla="*/ 128 h 184"/>
                    <a:gd name="T48" fmla="*/ 0 w 124"/>
                    <a:gd name="T49" fmla="*/ 128 h 184"/>
                    <a:gd name="T50" fmla="*/ 2 w 124"/>
                    <a:gd name="T51" fmla="*/ 158 h 184"/>
                    <a:gd name="T52" fmla="*/ 6 w 124"/>
                    <a:gd name="T53" fmla="*/ 184 h 184"/>
                    <a:gd name="T54" fmla="*/ 118 w 124"/>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84">
                      <a:moveTo>
                        <a:pt x="118" y="184"/>
                      </a:moveTo>
                      <a:lnTo>
                        <a:pt x="118" y="184"/>
                      </a:lnTo>
                      <a:lnTo>
                        <a:pt x="124" y="158"/>
                      </a:lnTo>
                      <a:lnTo>
                        <a:pt x="124" y="128"/>
                      </a:lnTo>
                      <a:lnTo>
                        <a:pt x="124" y="128"/>
                      </a:lnTo>
                      <a:lnTo>
                        <a:pt x="124" y="102"/>
                      </a:lnTo>
                      <a:lnTo>
                        <a:pt x="120" y="78"/>
                      </a:lnTo>
                      <a:lnTo>
                        <a:pt x="114" y="56"/>
                      </a:lnTo>
                      <a:lnTo>
                        <a:pt x="106" y="36"/>
                      </a:lnTo>
                      <a:lnTo>
                        <a:pt x="98" y="22"/>
                      </a:lnTo>
                      <a:lnTo>
                        <a:pt x="86" y="10"/>
                      </a:lnTo>
                      <a:lnTo>
                        <a:pt x="74" y="2"/>
                      </a:lnTo>
                      <a:lnTo>
                        <a:pt x="68" y="0"/>
                      </a:lnTo>
                      <a:lnTo>
                        <a:pt x="62" y="0"/>
                      </a:lnTo>
                      <a:lnTo>
                        <a:pt x="62" y="0"/>
                      </a:lnTo>
                      <a:lnTo>
                        <a:pt x="56" y="0"/>
                      </a:lnTo>
                      <a:lnTo>
                        <a:pt x="50" y="2"/>
                      </a:lnTo>
                      <a:lnTo>
                        <a:pt x="38" y="10"/>
                      </a:lnTo>
                      <a:lnTo>
                        <a:pt x="28" y="22"/>
                      </a:lnTo>
                      <a:lnTo>
                        <a:pt x="18" y="36"/>
                      </a:lnTo>
                      <a:lnTo>
                        <a:pt x="10" y="56"/>
                      </a:lnTo>
                      <a:lnTo>
                        <a:pt x="4" y="78"/>
                      </a:lnTo>
                      <a:lnTo>
                        <a:pt x="0" y="102"/>
                      </a:lnTo>
                      <a:lnTo>
                        <a:pt x="0" y="128"/>
                      </a:lnTo>
                      <a:lnTo>
                        <a:pt x="0" y="128"/>
                      </a:lnTo>
                      <a:lnTo>
                        <a:pt x="2" y="158"/>
                      </a:lnTo>
                      <a:lnTo>
                        <a:pt x="6" y="184"/>
                      </a:lnTo>
                      <a:lnTo>
                        <a:pt x="118" y="1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5" name="Freeform 25"/>
                <p:cNvSpPr>
                  <a:spLocks/>
                </p:cNvSpPr>
                <p:nvPr userDrawn="1"/>
              </p:nvSpPr>
              <p:spPr bwMode="auto">
                <a:xfrm>
                  <a:off x="8815530" y="179744"/>
                  <a:ext cx="109760" cy="112504"/>
                </a:xfrm>
                <a:custGeom>
                  <a:avLst/>
                  <a:gdLst>
                    <a:gd name="T0" fmla="*/ 80 w 80"/>
                    <a:gd name="T1" fmla="*/ 40 h 82"/>
                    <a:gd name="T2" fmla="*/ 80 w 80"/>
                    <a:gd name="T3" fmla="*/ 40 h 82"/>
                    <a:gd name="T4" fmla="*/ 78 w 80"/>
                    <a:gd name="T5" fmla="*/ 50 h 82"/>
                    <a:gd name="T6" fmla="*/ 76 w 80"/>
                    <a:gd name="T7" fmla="*/ 56 h 82"/>
                    <a:gd name="T8" fmla="*/ 72 w 80"/>
                    <a:gd name="T9" fmla="*/ 64 h 82"/>
                    <a:gd name="T10" fmla="*/ 68 w 80"/>
                    <a:gd name="T11" fmla="*/ 70 h 82"/>
                    <a:gd name="T12" fmla="*/ 62 w 80"/>
                    <a:gd name="T13" fmla="*/ 74 h 82"/>
                    <a:gd name="T14" fmla="*/ 56 w 80"/>
                    <a:gd name="T15" fmla="*/ 78 h 82"/>
                    <a:gd name="T16" fmla="*/ 48 w 80"/>
                    <a:gd name="T17" fmla="*/ 82 h 82"/>
                    <a:gd name="T18" fmla="*/ 40 w 80"/>
                    <a:gd name="T19" fmla="*/ 82 h 82"/>
                    <a:gd name="T20" fmla="*/ 40 w 80"/>
                    <a:gd name="T21" fmla="*/ 82 h 82"/>
                    <a:gd name="T22" fmla="*/ 32 w 80"/>
                    <a:gd name="T23" fmla="*/ 82 h 82"/>
                    <a:gd name="T24" fmla="*/ 24 w 80"/>
                    <a:gd name="T25" fmla="*/ 78 h 82"/>
                    <a:gd name="T26" fmla="*/ 18 w 80"/>
                    <a:gd name="T27" fmla="*/ 74 h 82"/>
                    <a:gd name="T28" fmla="*/ 12 w 80"/>
                    <a:gd name="T29" fmla="*/ 70 h 82"/>
                    <a:gd name="T30" fmla="*/ 6 w 80"/>
                    <a:gd name="T31" fmla="*/ 64 h 82"/>
                    <a:gd name="T32" fmla="*/ 4 w 80"/>
                    <a:gd name="T33" fmla="*/ 56 h 82"/>
                    <a:gd name="T34" fmla="*/ 0 w 80"/>
                    <a:gd name="T35" fmla="*/ 50 h 82"/>
                    <a:gd name="T36" fmla="*/ 0 w 80"/>
                    <a:gd name="T37" fmla="*/ 40 h 82"/>
                    <a:gd name="T38" fmla="*/ 0 w 80"/>
                    <a:gd name="T39" fmla="*/ 40 h 82"/>
                    <a:gd name="T40" fmla="*/ 0 w 80"/>
                    <a:gd name="T41" fmla="*/ 32 h 82"/>
                    <a:gd name="T42" fmla="*/ 4 w 80"/>
                    <a:gd name="T43" fmla="*/ 26 h 82"/>
                    <a:gd name="T44" fmla="*/ 6 w 80"/>
                    <a:gd name="T45" fmla="*/ 18 h 82"/>
                    <a:gd name="T46" fmla="*/ 12 w 80"/>
                    <a:gd name="T47" fmla="*/ 12 h 82"/>
                    <a:gd name="T48" fmla="*/ 18 w 80"/>
                    <a:gd name="T49" fmla="*/ 8 h 82"/>
                    <a:gd name="T50" fmla="*/ 24 w 80"/>
                    <a:gd name="T51" fmla="*/ 4 h 82"/>
                    <a:gd name="T52" fmla="*/ 32 w 80"/>
                    <a:gd name="T53" fmla="*/ 0 h 82"/>
                    <a:gd name="T54" fmla="*/ 40 w 80"/>
                    <a:gd name="T55" fmla="*/ 0 h 82"/>
                    <a:gd name="T56" fmla="*/ 40 w 80"/>
                    <a:gd name="T57" fmla="*/ 0 h 82"/>
                    <a:gd name="T58" fmla="*/ 48 w 80"/>
                    <a:gd name="T59" fmla="*/ 0 h 82"/>
                    <a:gd name="T60" fmla="*/ 56 w 80"/>
                    <a:gd name="T61" fmla="*/ 4 h 82"/>
                    <a:gd name="T62" fmla="*/ 62 w 80"/>
                    <a:gd name="T63" fmla="*/ 8 h 82"/>
                    <a:gd name="T64" fmla="*/ 68 w 80"/>
                    <a:gd name="T65" fmla="*/ 12 h 82"/>
                    <a:gd name="T66" fmla="*/ 72 w 80"/>
                    <a:gd name="T67" fmla="*/ 18 h 82"/>
                    <a:gd name="T68" fmla="*/ 76 w 80"/>
                    <a:gd name="T69" fmla="*/ 26 h 82"/>
                    <a:gd name="T70" fmla="*/ 78 w 80"/>
                    <a:gd name="T71" fmla="*/ 32 h 82"/>
                    <a:gd name="T72" fmla="*/ 80 w 80"/>
                    <a:gd name="T73" fmla="*/ 40 h 82"/>
                    <a:gd name="T74" fmla="*/ 80 w 80"/>
                    <a:gd name="T75"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2">
                      <a:moveTo>
                        <a:pt x="80" y="40"/>
                      </a:moveTo>
                      <a:lnTo>
                        <a:pt x="80" y="40"/>
                      </a:lnTo>
                      <a:lnTo>
                        <a:pt x="78" y="50"/>
                      </a:lnTo>
                      <a:lnTo>
                        <a:pt x="76" y="56"/>
                      </a:lnTo>
                      <a:lnTo>
                        <a:pt x="72" y="64"/>
                      </a:lnTo>
                      <a:lnTo>
                        <a:pt x="68" y="70"/>
                      </a:lnTo>
                      <a:lnTo>
                        <a:pt x="62" y="74"/>
                      </a:lnTo>
                      <a:lnTo>
                        <a:pt x="56" y="78"/>
                      </a:lnTo>
                      <a:lnTo>
                        <a:pt x="48" y="82"/>
                      </a:lnTo>
                      <a:lnTo>
                        <a:pt x="40" y="82"/>
                      </a:lnTo>
                      <a:lnTo>
                        <a:pt x="40" y="82"/>
                      </a:lnTo>
                      <a:lnTo>
                        <a:pt x="32" y="82"/>
                      </a:lnTo>
                      <a:lnTo>
                        <a:pt x="24" y="78"/>
                      </a:lnTo>
                      <a:lnTo>
                        <a:pt x="18" y="74"/>
                      </a:lnTo>
                      <a:lnTo>
                        <a:pt x="12" y="70"/>
                      </a:lnTo>
                      <a:lnTo>
                        <a:pt x="6" y="64"/>
                      </a:lnTo>
                      <a:lnTo>
                        <a:pt x="4" y="56"/>
                      </a:lnTo>
                      <a:lnTo>
                        <a:pt x="0" y="50"/>
                      </a:lnTo>
                      <a:lnTo>
                        <a:pt x="0" y="40"/>
                      </a:lnTo>
                      <a:lnTo>
                        <a:pt x="0" y="40"/>
                      </a:lnTo>
                      <a:lnTo>
                        <a:pt x="0" y="32"/>
                      </a:lnTo>
                      <a:lnTo>
                        <a:pt x="4" y="26"/>
                      </a:lnTo>
                      <a:lnTo>
                        <a:pt x="6" y="18"/>
                      </a:lnTo>
                      <a:lnTo>
                        <a:pt x="12" y="12"/>
                      </a:lnTo>
                      <a:lnTo>
                        <a:pt x="18" y="8"/>
                      </a:lnTo>
                      <a:lnTo>
                        <a:pt x="24" y="4"/>
                      </a:lnTo>
                      <a:lnTo>
                        <a:pt x="32" y="0"/>
                      </a:lnTo>
                      <a:lnTo>
                        <a:pt x="40" y="0"/>
                      </a:lnTo>
                      <a:lnTo>
                        <a:pt x="40" y="0"/>
                      </a:lnTo>
                      <a:lnTo>
                        <a:pt x="48" y="0"/>
                      </a:lnTo>
                      <a:lnTo>
                        <a:pt x="56" y="4"/>
                      </a:lnTo>
                      <a:lnTo>
                        <a:pt x="62" y="8"/>
                      </a:lnTo>
                      <a:lnTo>
                        <a:pt x="68" y="12"/>
                      </a:lnTo>
                      <a:lnTo>
                        <a:pt x="72" y="18"/>
                      </a:lnTo>
                      <a:lnTo>
                        <a:pt x="76" y="26"/>
                      </a:lnTo>
                      <a:lnTo>
                        <a:pt x="78" y="32"/>
                      </a:lnTo>
                      <a:lnTo>
                        <a:pt x="80" y="40"/>
                      </a:lnTo>
                      <a:lnTo>
                        <a:pt x="8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6" name="Freeform 26"/>
                <p:cNvSpPr>
                  <a:spLocks/>
                </p:cNvSpPr>
                <p:nvPr userDrawn="1"/>
              </p:nvSpPr>
              <p:spPr bwMode="auto">
                <a:xfrm>
                  <a:off x="8812785" y="300480"/>
                  <a:ext cx="139945" cy="205801"/>
                </a:xfrm>
                <a:custGeom>
                  <a:avLst/>
                  <a:gdLst>
                    <a:gd name="T0" fmla="*/ 96 w 102"/>
                    <a:gd name="T1" fmla="*/ 150 h 150"/>
                    <a:gd name="T2" fmla="*/ 96 w 102"/>
                    <a:gd name="T3" fmla="*/ 150 h 150"/>
                    <a:gd name="T4" fmla="*/ 100 w 102"/>
                    <a:gd name="T5" fmla="*/ 128 h 150"/>
                    <a:gd name="T6" fmla="*/ 102 w 102"/>
                    <a:gd name="T7" fmla="*/ 104 h 150"/>
                    <a:gd name="T8" fmla="*/ 102 w 102"/>
                    <a:gd name="T9" fmla="*/ 104 h 150"/>
                    <a:gd name="T10" fmla="*/ 102 w 102"/>
                    <a:gd name="T11" fmla="*/ 84 h 150"/>
                    <a:gd name="T12" fmla="*/ 98 w 102"/>
                    <a:gd name="T13" fmla="*/ 64 h 150"/>
                    <a:gd name="T14" fmla="*/ 94 w 102"/>
                    <a:gd name="T15" fmla="*/ 46 h 150"/>
                    <a:gd name="T16" fmla="*/ 86 w 102"/>
                    <a:gd name="T17" fmla="*/ 32 h 150"/>
                    <a:gd name="T18" fmla="*/ 80 w 102"/>
                    <a:gd name="T19" fmla="*/ 18 h 150"/>
                    <a:gd name="T20" fmla="*/ 70 w 102"/>
                    <a:gd name="T21" fmla="*/ 8 h 150"/>
                    <a:gd name="T22" fmla="*/ 60 w 102"/>
                    <a:gd name="T23" fmla="*/ 2 h 150"/>
                    <a:gd name="T24" fmla="*/ 50 w 102"/>
                    <a:gd name="T25" fmla="*/ 0 h 150"/>
                    <a:gd name="T26" fmla="*/ 50 w 102"/>
                    <a:gd name="T27" fmla="*/ 0 h 150"/>
                    <a:gd name="T28" fmla="*/ 40 w 102"/>
                    <a:gd name="T29" fmla="*/ 2 h 150"/>
                    <a:gd name="T30" fmla="*/ 30 w 102"/>
                    <a:gd name="T31" fmla="*/ 8 h 150"/>
                    <a:gd name="T32" fmla="*/ 22 w 102"/>
                    <a:gd name="T33" fmla="*/ 18 h 150"/>
                    <a:gd name="T34" fmla="*/ 14 w 102"/>
                    <a:gd name="T35" fmla="*/ 32 h 150"/>
                    <a:gd name="T36" fmla="*/ 8 w 102"/>
                    <a:gd name="T37" fmla="*/ 46 h 150"/>
                    <a:gd name="T38" fmla="*/ 4 w 102"/>
                    <a:gd name="T39" fmla="*/ 64 h 150"/>
                    <a:gd name="T40" fmla="*/ 0 w 102"/>
                    <a:gd name="T41" fmla="*/ 84 h 150"/>
                    <a:gd name="T42" fmla="*/ 0 w 102"/>
                    <a:gd name="T43" fmla="*/ 104 h 150"/>
                    <a:gd name="T44" fmla="*/ 0 w 102"/>
                    <a:gd name="T45" fmla="*/ 104 h 150"/>
                    <a:gd name="T46" fmla="*/ 0 w 102"/>
                    <a:gd name="T47" fmla="*/ 128 h 150"/>
                    <a:gd name="T48" fmla="*/ 4 w 102"/>
                    <a:gd name="T49" fmla="*/ 150 h 150"/>
                    <a:gd name="T50" fmla="*/ 96 w 102"/>
                    <a:gd name="T5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50">
                      <a:moveTo>
                        <a:pt x="96" y="150"/>
                      </a:moveTo>
                      <a:lnTo>
                        <a:pt x="96" y="150"/>
                      </a:lnTo>
                      <a:lnTo>
                        <a:pt x="100" y="128"/>
                      </a:lnTo>
                      <a:lnTo>
                        <a:pt x="102" y="104"/>
                      </a:lnTo>
                      <a:lnTo>
                        <a:pt x="102" y="104"/>
                      </a:lnTo>
                      <a:lnTo>
                        <a:pt x="102" y="84"/>
                      </a:lnTo>
                      <a:lnTo>
                        <a:pt x="98" y="64"/>
                      </a:lnTo>
                      <a:lnTo>
                        <a:pt x="94" y="46"/>
                      </a:lnTo>
                      <a:lnTo>
                        <a:pt x="86" y="32"/>
                      </a:lnTo>
                      <a:lnTo>
                        <a:pt x="80" y="18"/>
                      </a:lnTo>
                      <a:lnTo>
                        <a:pt x="70" y="8"/>
                      </a:lnTo>
                      <a:lnTo>
                        <a:pt x="60" y="2"/>
                      </a:lnTo>
                      <a:lnTo>
                        <a:pt x="50" y="0"/>
                      </a:lnTo>
                      <a:lnTo>
                        <a:pt x="50" y="0"/>
                      </a:lnTo>
                      <a:lnTo>
                        <a:pt x="40" y="2"/>
                      </a:lnTo>
                      <a:lnTo>
                        <a:pt x="30" y="8"/>
                      </a:lnTo>
                      <a:lnTo>
                        <a:pt x="22" y="18"/>
                      </a:lnTo>
                      <a:lnTo>
                        <a:pt x="14" y="32"/>
                      </a:lnTo>
                      <a:lnTo>
                        <a:pt x="8" y="46"/>
                      </a:lnTo>
                      <a:lnTo>
                        <a:pt x="4" y="64"/>
                      </a:lnTo>
                      <a:lnTo>
                        <a:pt x="0" y="84"/>
                      </a:lnTo>
                      <a:lnTo>
                        <a:pt x="0" y="104"/>
                      </a:lnTo>
                      <a:lnTo>
                        <a:pt x="0" y="104"/>
                      </a:lnTo>
                      <a:lnTo>
                        <a:pt x="0" y="128"/>
                      </a:lnTo>
                      <a:lnTo>
                        <a:pt x="4" y="150"/>
                      </a:lnTo>
                      <a:lnTo>
                        <a:pt x="96" y="1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7" name="Freeform 27"/>
                <p:cNvSpPr>
                  <a:spLocks/>
                </p:cNvSpPr>
                <p:nvPr userDrawn="1"/>
              </p:nvSpPr>
              <p:spPr bwMode="auto">
                <a:xfrm>
                  <a:off x="8755160" y="278529"/>
                  <a:ext cx="87809" cy="227754"/>
                </a:xfrm>
                <a:custGeom>
                  <a:avLst/>
                  <a:gdLst>
                    <a:gd name="T0" fmla="*/ 16 w 64"/>
                    <a:gd name="T1" fmla="*/ 166 h 166"/>
                    <a:gd name="T2" fmla="*/ 38 w 64"/>
                    <a:gd name="T3" fmla="*/ 166 h 166"/>
                    <a:gd name="T4" fmla="*/ 38 w 64"/>
                    <a:gd name="T5" fmla="*/ 166 h 166"/>
                    <a:gd name="T6" fmla="*/ 36 w 64"/>
                    <a:gd name="T7" fmla="*/ 144 h 166"/>
                    <a:gd name="T8" fmla="*/ 36 w 64"/>
                    <a:gd name="T9" fmla="*/ 120 h 166"/>
                    <a:gd name="T10" fmla="*/ 36 w 64"/>
                    <a:gd name="T11" fmla="*/ 120 h 166"/>
                    <a:gd name="T12" fmla="*/ 38 w 64"/>
                    <a:gd name="T13" fmla="*/ 92 h 166"/>
                    <a:gd name="T14" fmla="*/ 44 w 64"/>
                    <a:gd name="T15" fmla="*/ 66 h 166"/>
                    <a:gd name="T16" fmla="*/ 52 w 64"/>
                    <a:gd name="T17" fmla="*/ 42 h 166"/>
                    <a:gd name="T18" fmla="*/ 58 w 64"/>
                    <a:gd name="T19" fmla="*/ 34 h 166"/>
                    <a:gd name="T20" fmla="*/ 64 w 64"/>
                    <a:gd name="T21" fmla="*/ 26 h 166"/>
                    <a:gd name="T22" fmla="*/ 64 w 64"/>
                    <a:gd name="T23" fmla="*/ 26 h 166"/>
                    <a:gd name="T24" fmla="*/ 56 w 64"/>
                    <a:gd name="T25" fmla="*/ 14 h 166"/>
                    <a:gd name="T26" fmla="*/ 46 w 64"/>
                    <a:gd name="T27" fmla="*/ 6 h 166"/>
                    <a:gd name="T28" fmla="*/ 36 w 64"/>
                    <a:gd name="T29" fmla="*/ 2 h 166"/>
                    <a:gd name="T30" fmla="*/ 26 w 64"/>
                    <a:gd name="T31" fmla="*/ 0 h 166"/>
                    <a:gd name="T32" fmla="*/ 26 w 64"/>
                    <a:gd name="T33" fmla="*/ 0 h 166"/>
                    <a:gd name="T34" fmla="*/ 18 w 64"/>
                    <a:gd name="T35" fmla="*/ 0 h 166"/>
                    <a:gd name="T36" fmla="*/ 12 w 64"/>
                    <a:gd name="T37" fmla="*/ 2 h 166"/>
                    <a:gd name="T38" fmla="*/ 0 w 64"/>
                    <a:gd name="T39" fmla="*/ 12 h 166"/>
                    <a:gd name="T40" fmla="*/ 0 w 64"/>
                    <a:gd name="T41" fmla="*/ 12 h 166"/>
                    <a:gd name="T42" fmla="*/ 10 w 64"/>
                    <a:gd name="T43" fmla="*/ 30 h 166"/>
                    <a:gd name="T44" fmla="*/ 16 w 64"/>
                    <a:gd name="T45" fmla="*/ 54 h 166"/>
                    <a:gd name="T46" fmla="*/ 22 w 64"/>
                    <a:gd name="T47" fmla="*/ 82 h 166"/>
                    <a:gd name="T48" fmla="*/ 24 w 64"/>
                    <a:gd name="T49" fmla="*/ 110 h 166"/>
                    <a:gd name="T50" fmla="*/ 24 w 64"/>
                    <a:gd name="T51" fmla="*/ 110 h 166"/>
                    <a:gd name="T52" fmla="*/ 22 w 64"/>
                    <a:gd name="T53" fmla="*/ 140 h 166"/>
                    <a:gd name="T54" fmla="*/ 16 w 64"/>
                    <a:gd name="T55" fmla="*/ 166 h 166"/>
                    <a:gd name="T56" fmla="*/ 16 w 64"/>
                    <a:gd name="T5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66">
                      <a:moveTo>
                        <a:pt x="16" y="166"/>
                      </a:moveTo>
                      <a:lnTo>
                        <a:pt x="38" y="166"/>
                      </a:lnTo>
                      <a:lnTo>
                        <a:pt x="38" y="166"/>
                      </a:lnTo>
                      <a:lnTo>
                        <a:pt x="36" y="144"/>
                      </a:lnTo>
                      <a:lnTo>
                        <a:pt x="36" y="120"/>
                      </a:lnTo>
                      <a:lnTo>
                        <a:pt x="36" y="120"/>
                      </a:lnTo>
                      <a:lnTo>
                        <a:pt x="38" y="92"/>
                      </a:lnTo>
                      <a:lnTo>
                        <a:pt x="44" y="66"/>
                      </a:lnTo>
                      <a:lnTo>
                        <a:pt x="52" y="42"/>
                      </a:lnTo>
                      <a:lnTo>
                        <a:pt x="58" y="34"/>
                      </a:lnTo>
                      <a:lnTo>
                        <a:pt x="64" y="26"/>
                      </a:lnTo>
                      <a:lnTo>
                        <a:pt x="64" y="26"/>
                      </a:lnTo>
                      <a:lnTo>
                        <a:pt x="56" y="14"/>
                      </a:lnTo>
                      <a:lnTo>
                        <a:pt x="46" y="6"/>
                      </a:lnTo>
                      <a:lnTo>
                        <a:pt x="36" y="2"/>
                      </a:lnTo>
                      <a:lnTo>
                        <a:pt x="26" y="0"/>
                      </a:lnTo>
                      <a:lnTo>
                        <a:pt x="26" y="0"/>
                      </a:lnTo>
                      <a:lnTo>
                        <a:pt x="18" y="0"/>
                      </a:lnTo>
                      <a:lnTo>
                        <a:pt x="12" y="2"/>
                      </a:lnTo>
                      <a:lnTo>
                        <a:pt x="0" y="12"/>
                      </a:lnTo>
                      <a:lnTo>
                        <a:pt x="0" y="12"/>
                      </a:lnTo>
                      <a:lnTo>
                        <a:pt x="10" y="30"/>
                      </a:lnTo>
                      <a:lnTo>
                        <a:pt x="16" y="54"/>
                      </a:lnTo>
                      <a:lnTo>
                        <a:pt x="22" y="82"/>
                      </a:lnTo>
                      <a:lnTo>
                        <a:pt x="24" y="110"/>
                      </a:lnTo>
                      <a:lnTo>
                        <a:pt x="24" y="110"/>
                      </a:lnTo>
                      <a:lnTo>
                        <a:pt x="22" y="140"/>
                      </a:lnTo>
                      <a:lnTo>
                        <a:pt x="16" y="166"/>
                      </a:lnTo>
                      <a:lnTo>
                        <a:pt x="16" y="1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8" name="Freeform 28"/>
                <p:cNvSpPr>
                  <a:spLocks/>
                </p:cNvSpPr>
                <p:nvPr userDrawn="1"/>
              </p:nvSpPr>
              <p:spPr bwMode="auto">
                <a:xfrm>
                  <a:off x="8532895" y="91935"/>
                  <a:ext cx="27440" cy="444531"/>
                </a:xfrm>
                <a:custGeom>
                  <a:avLst/>
                  <a:gdLst>
                    <a:gd name="T0" fmla="*/ 0 w 20"/>
                    <a:gd name="T1" fmla="*/ 10 h 324"/>
                    <a:gd name="T2" fmla="*/ 0 w 20"/>
                    <a:gd name="T3" fmla="*/ 10 h 324"/>
                    <a:gd name="T4" fmla="*/ 0 w 20"/>
                    <a:gd name="T5" fmla="*/ 314 h 324"/>
                    <a:gd name="T6" fmla="*/ 0 w 20"/>
                    <a:gd name="T7" fmla="*/ 314 h 324"/>
                    <a:gd name="T8" fmla="*/ 2 w 20"/>
                    <a:gd name="T9" fmla="*/ 318 h 324"/>
                    <a:gd name="T10" fmla="*/ 4 w 20"/>
                    <a:gd name="T11" fmla="*/ 322 h 324"/>
                    <a:gd name="T12" fmla="*/ 8 w 20"/>
                    <a:gd name="T13" fmla="*/ 322 h 324"/>
                    <a:gd name="T14" fmla="*/ 10 w 20"/>
                    <a:gd name="T15" fmla="*/ 324 h 324"/>
                    <a:gd name="T16" fmla="*/ 14 w 20"/>
                    <a:gd name="T17" fmla="*/ 322 h 324"/>
                    <a:gd name="T18" fmla="*/ 18 w 20"/>
                    <a:gd name="T19" fmla="*/ 322 h 324"/>
                    <a:gd name="T20" fmla="*/ 20 w 20"/>
                    <a:gd name="T21" fmla="*/ 318 h 324"/>
                    <a:gd name="T22" fmla="*/ 20 w 20"/>
                    <a:gd name="T23" fmla="*/ 314 h 324"/>
                    <a:gd name="T24" fmla="*/ 20 w 20"/>
                    <a:gd name="T25" fmla="*/ 314 h 324"/>
                    <a:gd name="T26" fmla="*/ 20 w 20"/>
                    <a:gd name="T27" fmla="*/ 10 h 324"/>
                    <a:gd name="T28" fmla="*/ 20 w 20"/>
                    <a:gd name="T29" fmla="*/ 10 h 324"/>
                    <a:gd name="T30" fmla="*/ 20 w 20"/>
                    <a:gd name="T31" fmla="*/ 6 h 324"/>
                    <a:gd name="T32" fmla="*/ 18 w 20"/>
                    <a:gd name="T33" fmla="*/ 2 h 324"/>
                    <a:gd name="T34" fmla="*/ 14 w 20"/>
                    <a:gd name="T35" fmla="*/ 0 h 324"/>
                    <a:gd name="T36" fmla="*/ 10 w 20"/>
                    <a:gd name="T37" fmla="*/ 0 h 324"/>
                    <a:gd name="T38" fmla="*/ 8 w 20"/>
                    <a:gd name="T39" fmla="*/ 0 h 324"/>
                    <a:gd name="T40" fmla="*/ 4 w 20"/>
                    <a:gd name="T41" fmla="*/ 2 h 324"/>
                    <a:gd name="T42" fmla="*/ 2 w 20"/>
                    <a:gd name="T43" fmla="*/ 6 h 324"/>
                    <a:gd name="T44" fmla="*/ 0 w 20"/>
                    <a:gd name="T45" fmla="*/ 10 h 324"/>
                    <a:gd name="T46" fmla="*/ 0 w 20"/>
                    <a:gd name="T47" fmla="*/ 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4">
                      <a:moveTo>
                        <a:pt x="0" y="10"/>
                      </a:moveTo>
                      <a:lnTo>
                        <a:pt x="0" y="10"/>
                      </a:lnTo>
                      <a:lnTo>
                        <a:pt x="0" y="314"/>
                      </a:lnTo>
                      <a:lnTo>
                        <a:pt x="0" y="314"/>
                      </a:lnTo>
                      <a:lnTo>
                        <a:pt x="2" y="318"/>
                      </a:lnTo>
                      <a:lnTo>
                        <a:pt x="4" y="322"/>
                      </a:lnTo>
                      <a:lnTo>
                        <a:pt x="8" y="322"/>
                      </a:lnTo>
                      <a:lnTo>
                        <a:pt x="10" y="324"/>
                      </a:lnTo>
                      <a:lnTo>
                        <a:pt x="14" y="322"/>
                      </a:lnTo>
                      <a:lnTo>
                        <a:pt x="18" y="322"/>
                      </a:lnTo>
                      <a:lnTo>
                        <a:pt x="20" y="318"/>
                      </a:lnTo>
                      <a:lnTo>
                        <a:pt x="20" y="314"/>
                      </a:lnTo>
                      <a:lnTo>
                        <a:pt x="20" y="314"/>
                      </a:lnTo>
                      <a:lnTo>
                        <a:pt x="20" y="10"/>
                      </a:lnTo>
                      <a:lnTo>
                        <a:pt x="20" y="10"/>
                      </a:lnTo>
                      <a:lnTo>
                        <a:pt x="20" y="6"/>
                      </a:lnTo>
                      <a:lnTo>
                        <a:pt x="18" y="2"/>
                      </a:lnTo>
                      <a:lnTo>
                        <a:pt x="14" y="0"/>
                      </a:lnTo>
                      <a:lnTo>
                        <a:pt x="10" y="0"/>
                      </a:lnTo>
                      <a:lnTo>
                        <a:pt x="8" y="0"/>
                      </a:lnTo>
                      <a:lnTo>
                        <a:pt x="4" y="2"/>
                      </a:lnTo>
                      <a:lnTo>
                        <a:pt x="2" y="6"/>
                      </a:lnTo>
                      <a:lnTo>
                        <a:pt x="0" y="10"/>
                      </a:lnTo>
                      <a:lnTo>
                        <a:pt x="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9" name="Freeform 29"/>
                <p:cNvSpPr>
                  <a:spLocks/>
                </p:cNvSpPr>
                <p:nvPr userDrawn="1"/>
              </p:nvSpPr>
              <p:spPr bwMode="auto">
                <a:xfrm>
                  <a:off x="8535640" y="91935"/>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2 h 20"/>
                    <a:gd name="T12" fmla="*/ 0 w 54"/>
                    <a:gd name="T13" fmla="*/ 6 h 20"/>
                    <a:gd name="T14" fmla="*/ 0 w 54"/>
                    <a:gd name="T15" fmla="*/ 10 h 20"/>
                    <a:gd name="T16" fmla="*/ 0 w 54"/>
                    <a:gd name="T17" fmla="*/ 14 h 20"/>
                    <a:gd name="T18" fmla="*/ 2 w 54"/>
                    <a:gd name="T19" fmla="*/ 16 h 20"/>
                    <a:gd name="T20" fmla="*/ 4 w 54"/>
                    <a:gd name="T21" fmla="*/ 18 h 20"/>
                    <a:gd name="T22" fmla="*/ 8 w 54"/>
                    <a:gd name="T23" fmla="*/ 20 h 20"/>
                    <a:gd name="T24" fmla="*/ 8 w 54"/>
                    <a:gd name="T25" fmla="*/ 20 h 20"/>
                    <a:gd name="T26" fmla="*/ 44 w 54"/>
                    <a:gd name="T27" fmla="*/ 20 h 20"/>
                    <a:gd name="T28" fmla="*/ 44 w 54"/>
                    <a:gd name="T29" fmla="*/ 20 h 20"/>
                    <a:gd name="T30" fmla="*/ 48 w 54"/>
                    <a:gd name="T31" fmla="*/ 18 h 20"/>
                    <a:gd name="T32" fmla="*/ 52 w 54"/>
                    <a:gd name="T33" fmla="*/ 16 h 20"/>
                    <a:gd name="T34" fmla="*/ 54 w 54"/>
                    <a:gd name="T35" fmla="*/ 14 h 20"/>
                    <a:gd name="T36" fmla="*/ 54 w 54"/>
                    <a:gd name="T37" fmla="*/ 10 h 20"/>
                    <a:gd name="T38" fmla="*/ 54 w 54"/>
                    <a:gd name="T39" fmla="*/ 6 h 20"/>
                    <a:gd name="T40" fmla="*/ 52 w 54"/>
                    <a:gd name="T41" fmla="*/ 2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2"/>
                      </a:lnTo>
                      <a:lnTo>
                        <a:pt x="0" y="6"/>
                      </a:lnTo>
                      <a:lnTo>
                        <a:pt x="0" y="10"/>
                      </a:lnTo>
                      <a:lnTo>
                        <a:pt x="0" y="14"/>
                      </a:lnTo>
                      <a:lnTo>
                        <a:pt x="2" y="16"/>
                      </a:lnTo>
                      <a:lnTo>
                        <a:pt x="4" y="18"/>
                      </a:lnTo>
                      <a:lnTo>
                        <a:pt x="8" y="20"/>
                      </a:ln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0" name="Freeform 29"/>
                <p:cNvSpPr>
                  <a:spLocks/>
                </p:cNvSpPr>
                <p:nvPr userDrawn="1"/>
              </p:nvSpPr>
              <p:spPr bwMode="auto">
                <a:xfrm>
                  <a:off x="8535638" y="509027"/>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4 h 20"/>
                    <a:gd name="T12" fmla="*/ 0 w 54"/>
                    <a:gd name="T13" fmla="*/ 6 h 20"/>
                    <a:gd name="T14" fmla="*/ 0 w 54"/>
                    <a:gd name="T15" fmla="*/ 10 h 20"/>
                    <a:gd name="T16" fmla="*/ 0 w 54"/>
                    <a:gd name="T17" fmla="*/ 14 h 20"/>
                    <a:gd name="T18" fmla="*/ 2 w 54"/>
                    <a:gd name="T19" fmla="*/ 16 h 20"/>
                    <a:gd name="T20" fmla="*/ 4 w 54"/>
                    <a:gd name="T21" fmla="*/ 20 h 20"/>
                    <a:gd name="T22" fmla="*/ 8 w 54"/>
                    <a:gd name="T23" fmla="*/ 20 h 20"/>
                    <a:gd name="T24" fmla="*/ 8 w 54"/>
                    <a:gd name="T25" fmla="*/ 20 h 20"/>
                    <a:gd name="T26" fmla="*/ 44 w 54"/>
                    <a:gd name="T27" fmla="*/ 20 h 20"/>
                    <a:gd name="T28" fmla="*/ 44 w 54"/>
                    <a:gd name="T29" fmla="*/ 20 h 20"/>
                    <a:gd name="T30" fmla="*/ 48 w 54"/>
                    <a:gd name="T31" fmla="*/ 20 h 20"/>
                    <a:gd name="T32" fmla="*/ 52 w 54"/>
                    <a:gd name="T33" fmla="*/ 16 h 20"/>
                    <a:gd name="T34" fmla="*/ 54 w 54"/>
                    <a:gd name="T35" fmla="*/ 14 h 20"/>
                    <a:gd name="T36" fmla="*/ 54 w 54"/>
                    <a:gd name="T37" fmla="*/ 10 h 20"/>
                    <a:gd name="T38" fmla="*/ 54 w 54"/>
                    <a:gd name="T39" fmla="*/ 6 h 20"/>
                    <a:gd name="T40" fmla="*/ 52 w 54"/>
                    <a:gd name="T41" fmla="*/ 4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4"/>
                      </a:lnTo>
                      <a:lnTo>
                        <a:pt x="0" y="6"/>
                      </a:lnTo>
                      <a:lnTo>
                        <a:pt x="0" y="10"/>
                      </a:lnTo>
                      <a:lnTo>
                        <a:pt x="0" y="14"/>
                      </a:lnTo>
                      <a:lnTo>
                        <a:pt x="2" y="16"/>
                      </a:lnTo>
                      <a:lnTo>
                        <a:pt x="4" y="20"/>
                      </a:lnTo>
                      <a:lnTo>
                        <a:pt x="8" y="20"/>
                      </a:ln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1" name="Freeform 30"/>
                <p:cNvSpPr>
                  <a:spLocks/>
                </p:cNvSpPr>
                <p:nvPr userDrawn="1"/>
              </p:nvSpPr>
              <p:spPr bwMode="auto">
                <a:xfrm>
                  <a:off x="9010354" y="91935"/>
                  <a:ext cx="27440" cy="441787"/>
                </a:xfrm>
                <a:custGeom>
                  <a:avLst/>
                  <a:gdLst>
                    <a:gd name="T0" fmla="*/ 20 w 20"/>
                    <a:gd name="T1" fmla="*/ 312 h 322"/>
                    <a:gd name="T2" fmla="*/ 20 w 20"/>
                    <a:gd name="T3" fmla="*/ 312 h 322"/>
                    <a:gd name="T4" fmla="*/ 20 w 20"/>
                    <a:gd name="T5" fmla="*/ 10 h 322"/>
                    <a:gd name="T6" fmla="*/ 20 w 20"/>
                    <a:gd name="T7" fmla="*/ 10 h 322"/>
                    <a:gd name="T8" fmla="*/ 20 w 20"/>
                    <a:gd name="T9" fmla="*/ 6 h 322"/>
                    <a:gd name="T10" fmla="*/ 16 w 20"/>
                    <a:gd name="T11" fmla="*/ 2 h 322"/>
                    <a:gd name="T12" fmla="*/ 14 w 20"/>
                    <a:gd name="T13" fmla="*/ 0 h 322"/>
                    <a:gd name="T14" fmla="*/ 10 w 20"/>
                    <a:gd name="T15" fmla="*/ 0 h 322"/>
                    <a:gd name="T16" fmla="*/ 6 w 20"/>
                    <a:gd name="T17" fmla="*/ 0 h 322"/>
                    <a:gd name="T18" fmla="*/ 4 w 20"/>
                    <a:gd name="T19" fmla="*/ 2 h 322"/>
                    <a:gd name="T20" fmla="*/ 0 w 20"/>
                    <a:gd name="T21" fmla="*/ 6 h 322"/>
                    <a:gd name="T22" fmla="*/ 0 w 20"/>
                    <a:gd name="T23" fmla="*/ 10 h 322"/>
                    <a:gd name="T24" fmla="*/ 0 w 20"/>
                    <a:gd name="T25" fmla="*/ 10 h 322"/>
                    <a:gd name="T26" fmla="*/ 0 w 20"/>
                    <a:gd name="T27" fmla="*/ 312 h 322"/>
                    <a:gd name="T28" fmla="*/ 0 w 20"/>
                    <a:gd name="T29" fmla="*/ 312 h 322"/>
                    <a:gd name="T30" fmla="*/ 0 w 20"/>
                    <a:gd name="T31" fmla="*/ 316 h 322"/>
                    <a:gd name="T32" fmla="*/ 4 w 20"/>
                    <a:gd name="T33" fmla="*/ 320 h 322"/>
                    <a:gd name="T34" fmla="*/ 6 w 20"/>
                    <a:gd name="T35" fmla="*/ 322 h 322"/>
                    <a:gd name="T36" fmla="*/ 10 w 20"/>
                    <a:gd name="T37" fmla="*/ 322 h 322"/>
                    <a:gd name="T38" fmla="*/ 14 w 20"/>
                    <a:gd name="T39" fmla="*/ 322 h 322"/>
                    <a:gd name="T40" fmla="*/ 16 w 20"/>
                    <a:gd name="T41" fmla="*/ 320 h 322"/>
                    <a:gd name="T42" fmla="*/ 20 w 20"/>
                    <a:gd name="T43" fmla="*/ 316 h 322"/>
                    <a:gd name="T44" fmla="*/ 20 w 20"/>
                    <a:gd name="T45" fmla="*/ 312 h 322"/>
                    <a:gd name="T46" fmla="*/ 20 w 20"/>
                    <a:gd name="T47" fmla="*/ 3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2">
                      <a:moveTo>
                        <a:pt x="20" y="312"/>
                      </a:moveTo>
                      <a:lnTo>
                        <a:pt x="20" y="312"/>
                      </a:lnTo>
                      <a:lnTo>
                        <a:pt x="20" y="10"/>
                      </a:lnTo>
                      <a:lnTo>
                        <a:pt x="20" y="10"/>
                      </a:lnTo>
                      <a:lnTo>
                        <a:pt x="20" y="6"/>
                      </a:lnTo>
                      <a:lnTo>
                        <a:pt x="16" y="2"/>
                      </a:lnTo>
                      <a:lnTo>
                        <a:pt x="14" y="0"/>
                      </a:lnTo>
                      <a:lnTo>
                        <a:pt x="10" y="0"/>
                      </a:lnTo>
                      <a:lnTo>
                        <a:pt x="6" y="0"/>
                      </a:lnTo>
                      <a:lnTo>
                        <a:pt x="4" y="2"/>
                      </a:lnTo>
                      <a:lnTo>
                        <a:pt x="0" y="6"/>
                      </a:lnTo>
                      <a:lnTo>
                        <a:pt x="0" y="10"/>
                      </a:lnTo>
                      <a:lnTo>
                        <a:pt x="0" y="10"/>
                      </a:lnTo>
                      <a:lnTo>
                        <a:pt x="0" y="312"/>
                      </a:lnTo>
                      <a:lnTo>
                        <a:pt x="0" y="312"/>
                      </a:lnTo>
                      <a:lnTo>
                        <a:pt x="0" y="316"/>
                      </a:lnTo>
                      <a:lnTo>
                        <a:pt x="4" y="320"/>
                      </a:lnTo>
                      <a:lnTo>
                        <a:pt x="6" y="322"/>
                      </a:lnTo>
                      <a:lnTo>
                        <a:pt x="10" y="322"/>
                      </a:lnTo>
                      <a:lnTo>
                        <a:pt x="14" y="322"/>
                      </a:lnTo>
                      <a:lnTo>
                        <a:pt x="16" y="320"/>
                      </a:lnTo>
                      <a:lnTo>
                        <a:pt x="20" y="316"/>
                      </a:lnTo>
                      <a:lnTo>
                        <a:pt x="20" y="312"/>
                      </a:lnTo>
                      <a:lnTo>
                        <a:pt x="20" y="3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2" name="Freeform 31"/>
                <p:cNvSpPr>
                  <a:spLocks/>
                </p:cNvSpPr>
                <p:nvPr userDrawn="1"/>
              </p:nvSpPr>
              <p:spPr bwMode="auto">
                <a:xfrm>
                  <a:off x="8963705" y="506283"/>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20 h 20"/>
                    <a:gd name="T10" fmla="*/ 52 w 54"/>
                    <a:gd name="T11" fmla="*/ 16 h 20"/>
                    <a:gd name="T12" fmla="*/ 54 w 54"/>
                    <a:gd name="T13" fmla="*/ 14 h 20"/>
                    <a:gd name="T14" fmla="*/ 54 w 54"/>
                    <a:gd name="T15" fmla="*/ 10 h 20"/>
                    <a:gd name="T16" fmla="*/ 54 w 54"/>
                    <a:gd name="T17" fmla="*/ 6 h 20"/>
                    <a:gd name="T18" fmla="*/ 52 w 54"/>
                    <a:gd name="T19" fmla="*/ 4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4 h 20"/>
                    <a:gd name="T34" fmla="*/ 0 w 54"/>
                    <a:gd name="T35" fmla="*/ 6 h 20"/>
                    <a:gd name="T36" fmla="*/ 0 w 54"/>
                    <a:gd name="T37" fmla="*/ 10 h 20"/>
                    <a:gd name="T38" fmla="*/ 0 w 54"/>
                    <a:gd name="T39" fmla="*/ 14 h 20"/>
                    <a:gd name="T40" fmla="*/ 2 w 54"/>
                    <a:gd name="T41" fmla="*/ 16 h 20"/>
                    <a:gd name="T42" fmla="*/ 4 w 54"/>
                    <a:gd name="T43" fmla="*/ 20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lnTo>
                        <a:pt x="8" y="0"/>
                      </a:lnTo>
                      <a:lnTo>
                        <a:pt x="8" y="0"/>
                      </a:lnTo>
                      <a:lnTo>
                        <a:pt x="4" y="0"/>
                      </a:lnTo>
                      <a:lnTo>
                        <a:pt x="2" y="4"/>
                      </a:lnTo>
                      <a:lnTo>
                        <a:pt x="0" y="6"/>
                      </a:lnTo>
                      <a:lnTo>
                        <a:pt x="0" y="10"/>
                      </a:lnTo>
                      <a:lnTo>
                        <a:pt x="0" y="14"/>
                      </a:lnTo>
                      <a:lnTo>
                        <a:pt x="2" y="16"/>
                      </a:lnTo>
                      <a:lnTo>
                        <a:pt x="4" y="20"/>
                      </a:lnTo>
                      <a:lnTo>
                        <a:pt x="8" y="20"/>
                      </a:lnTo>
                      <a:lnTo>
                        <a:pt x="8"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3" name="Freeform 33"/>
                <p:cNvSpPr>
                  <a:spLocks/>
                </p:cNvSpPr>
                <p:nvPr userDrawn="1"/>
              </p:nvSpPr>
              <p:spPr bwMode="auto">
                <a:xfrm>
                  <a:off x="8963705" y="91935"/>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18 h 20"/>
                    <a:gd name="T10" fmla="*/ 52 w 54"/>
                    <a:gd name="T11" fmla="*/ 16 h 20"/>
                    <a:gd name="T12" fmla="*/ 54 w 54"/>
                    <a:gd name="T13" fmla="*/ 14 h 20"/>
                    <a:gd name="T14" fmla="*/ 54 w 54"/>
                    <a:gd name="T15" fmla="*/ 10 h 20"/>
                    <a:gd name="T16" fmla="*/ 54 w 54"/>
                    <a:gd name="T17" fmla="*/ 6 h 20"/>
                    <a:gd name="T18" fmla="*/ 52 w 54"/>
                    <a:gd name="T19" fmla="*/ 2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2 h 20"/>
                    <a:gd name="T34" fmla="*/ 0 w 54"/>
                    <a:gd name="T35" fmla="*/ 6 h 20"/>
                    <a:gd name="T36" fmla="*/ 0 w 54"/>
                    <a:gd name="T37" fmla="*/ 10 h 20"/>
                    <a:gd name="T38" fmla="*/ 0 w 54"/>
                    <a:gd name="T39" fmla="*/ 14 h 20"/>
                    <a:gd name="T40" fmla="*/ 2 w 54"/>
                    <a:gd name="T41" fmla="*/ 16 h 20"/>
                    <a:gd name="T42" fmla="*/ 4 w 54"/>
                    <a:gd name="T43" fmla="*/ 18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lnTo>
                        <a:pt x="8" y="0"/>
                      </a:lnTo>
                      <a:lnTo>
                        <a:pt x="8" y="0"/>
                      </a:lnTo>
                      <a:lnTo>
                        <a:pt x="4" y="0"/>
                      </a:lnTo>
                      <a:lnTo>
                        <a:pt x="2" y="2"/>
                      </a:lnTo>
                      <a:lnTo>
                        <a:pt x="0" y="6"/>
                      </a:lnTo>
                      <a:lnTo>
                        <a:pt x="0" y="10"/>
                      </a:lnTo>
                      <a:lnTo>
                        <a:pt x="0" y="14"/>
                      </a:lnTo>
                      <a:lnTo>
                        <a:pt x="2" y="16"/>
                      </a:lnTo>
                      <a:lnTo>
                        <a:pt x="4" y="18"/>
                      </a:lnTo>
                      <a:lnTo>
                        <a:pt x="8" y="20"/>
                      </a:lnTo>
                      <a:lnTo>
                        <a:pt x="8"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grpSp>
        </p:grpSp>
        <p:sp>
          <p:nvSpPr>
            <p:cNvPr id="15" name="TextBox 27"/>
            <p:cNvSpPr txBox="1"/>
            <p:nvPr userDrawn="1"/>
          </p:nvSpPr>
          <p:spPr>
            <a:xfrm rot="16200000">
              <a:off x="10888482" y="237391"/>
              <a:ext cx="269659" cy="72461"/>
            </a:xfrm>
            <a:prstGeom prst="rect">
              <a:avLst/>
            </a:prstGeom>
            <a:noFill/>
          </p:spPr>
          <p:txBody>
            <a:bodyPr wrap="square" lIns="0" tIns="0" rIns="0" bIns="10800" rtlCol="0">
              <a:spAutoFit/>
            </a:bodyPr>
            <a:lstStyle/>
            <a:p>
              <a:pPr algn="ctr"/>
              <a:r>
                <a:rPr lang="en-GB" sz="400">
                  <a:solidFill>
                    <a:srgbClr val="FFFFFF"/>
                  </a:solidFill>
                </a:rPr>
                <a:t>Confidential</a:t>
              </a:r>
            </a:p>
          </p:txBody>
        </p:sp>
      </p:grpSp>
      <p:sp>
        <p:nvSpPr>
          <p:cNvPr id="34" name="Freeform 5"/>
          <p:cNvSpPr>
            <a:spLocks noEditPoints="1"/>
          </p:cNvSpPr>
          <p:nvPr userDrawn="1"/>
        </p:nvSpPr>
        <p:spPr bwMode="auto">
          <a:xfrm>
            <a:off x="10554900" y="410012"/>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rgbClr val="005EB8"/>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spTree>
    <p:extLst>
      <p:ext uri="{BB962C8B-B14F-4D97-AF65-F5344CB8AC3E}">
        <p14:creationId xmlns:p14="http://schemas.microsoft.com/office/powerpoint/2010/main" val="4252476390"/>
      </p:ext>
    </p:extLst>
  </p:cSld>
  <p:clrMapOvr>
    <a:masterClrMapping/>
  </p:clrMapOvr>
  <p:extLst>
    <p:ext uri="{DCECCB84-F9BA-43D5-87BE-67443E8EF086}">
      <p15:sldGuideLst xmlns:p15="http://schemas.microsoft.com/office/powerpoint/2012/main">
        <p15:guide id="1" orient="horz" pos="4065">
          <p15:clr>
            <a:srgbClr val="FBAE40"/>
          </p15:clr>
        </p15:guide>
        <p15:guide id="2" orient="horz" pos="34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vider ll">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6348" y="0"/>
            <a:ext cx="1219835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FFFFFF"/>
              </a:solidFill>
            </a:endParaRPr>
          </a:p>
        </p:txBody>
      </p:sp>
      <p:sp>
        <p:nvSpPr>
          <p:cNvPr id="100" name="Picture Placeholder 99"/>
          <p:cNvSpPr>
            <a:spLocks noGrp="1"/>
          </p:cNvSpPr>
          <p:nvPr>
            <p:ph type="pic" sz="quarter" idx="14" hasCustomPrompt="1"/>
          </p:nvPr>
        </p:nvSpPr>
        <p:spPr>
          <a:xfrm>
            <a:off x="-6348" y="1436912"/>
            <a:ext cx="12198351" cy="5421092"/>
          </a:xfrm>
          <a:custGeom>
            <a:avLst/>
            <a:gdLst>
              <a:gd name="connsiteX0" fmla="*/ 12198350 w 12198350"/>
              <a:gd name="connsiteY0" fmla="*/ 0 h 6303963"/>
              <a:gd name="connsiteX1" fmla="*/ 12198350 w 12198350"/>
              <a:gd name="connsiteY1" fmla="*/ 6303963 h 6303963"/>
              <a:gd name="connsiteX2" fmla="*/ 0 w 12198350"/>
              <a:gd name="connsiteY2" fmla="*/ 6303963 h 6303963"/>
              <a:gd name="connsiteX3" fmla="*/ 0 w 12198350"/>
              <a:gd name="connsiteY3" fmla="*/ 2020586 h 6303963"/>
              <a:gd name="connsiteX4" fmla="*/ 3333463 w 12198350"/>
              <a:gd name="connsiteY4" fmla="*/ 3978132 h 6303963"/>
              <a:gd name="connsiteX5" fmla="*/ 12121986 w 12198350"/>
              <a:gd name="connsiteY5" fmla="*/ 23225 h 6303963"/>
              <a:gd name="connsiteX6" fmla="*/ 12125306 w 12198350"/>
              <a:gd name="connsiteY6" fmla="*/ 23225 h 6303963"/>
              <a:gd name="connsiteX7" fmla="*/ 12198350 w 12198350"/>
              <a:gd name="connsiteY7" fmla="*/ 0 h 630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8350" h="6303963">
                <a:moveTo>
                  <a:pt x="12198350" y="0"/>
                </a:moveTo>
                <a:cubicBezTo>
                  <a:pt x="12198350" y="0"/>
                  <a:pt x="12198350" y="0"/>
                  <a:pt x="12198350" y="6303963"/>
                </a:cubicBezTo>
                <a:cubicBezTo>
                  <a:pt x="12198350" y="6303963"/>
                  <a:pt x="12198350" y="6303963"/>
                  <a:pt x="0" y="6303963"/>
                </a:cubicBezTo>
                <a:cubicBezTo>
                  <a:pt x="0" y="6303963"/>
                  <a:pt x="0" y="6303963"/>
                  <a:pt x="0" y="2020586"/>
                </a:cubicBezTo>
                <a:cubicBezTo>
                  <a:pt x="371861" y="3812239"/>
                  <a:pt x="1683333" y="4233609"/>
                  <a:pt x="3333463" y="3978132"/>
                </a:cubicBezTo>
                <a:cubicBezTo>
                  <a:pt x="6407952" y="3503676"/>
                  <a:pt x="10651145" y="683482"/>
                  <a:pt x="12121986" y="23225"/>
                </a:cubicBezTo>
                <a:cubicBezTo>
                  <a:pt x="12121986" y="23225"/>
                  <a:pt x="12125306" y="23225"/>
                  <a:pt x="12125306" y="23225"/>
                </a:cubicBezTo>
                <a:cubicBezTo>
                  <a:pt x="12148547" y="16589"/>
                  <a:pt x="12175109" y="6636"/>
                  <a:pt x="12198350" y="0"/>
                </a:cubicBezTo>
                <a:close/>
              </a:path>
            </a:pathLst>
          </a:custGeom>
          <a:solidFill>
            <a:schemeClr val="accent4"/>
          </a:solidFill>
          <a:ln>
            <a:noFill/>
          </a:ln>
        </p:spPr>
        <p:txBody>
          <a:bodyPr vert="horz" wrap="square" lIns="252000" tIns="3265200" rIns="144000" bIns="45720" numCol="1" anchor="t" anchorCtr="0" compatLnSpc="1">
            <a:prstTxWarp prst="textNoShape">
              <a:avLst/>
            </a:prstTxWarp>
            <a:normAutofit/>
          </a:bodyPr>
          <a:lstStyle>
            <a:lvl1pPr marL="0" indent="0" algn="ctr" defTabSz="342875">
              <a:lnSpc>
                <a:spcPts val="3075"/>
              </a:lnSpc>
              <a:buNone/>
              <a:defRPr lang="es-ES" sz="1800" dirty="0">
                <a:solidFill>
                  <a:schemeClr val="bg1">
                    <a:lumMod val="50000"/>
                  </a:schemeClr>
                </a:solidFill>
              </a:defRPr>
            </a:lvl1pPr>
          </a:lstStyle>
          <a:p>
            <a:pPr marL="0" lvl="0" algn="ctr" defTabSz="342875">
              <a:lnSpc>
                <a:spcPts val="3075"/>
              </a:lnSpc>
            </a:pPr>
            <a:r>
              <a:rPr lang="en-GB" noProof="0"/>
              <a:t>Insert your picture here</a:t>
            </a: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solidFill>
                <a:srgbClr val="005EB8"/>
              </a:solidFill>
            </a:endParaRPr>
          </a:p>
        </p:txBody>
      </p:sp>
      <p:sp>
        <p:nvSpPr>
          <p:cNvPr id="95" name="Title 1"/>
          <p:cNvSpPr>
            <a:spLocks noGrp="1"/>
          </p:cNvSpPr>
          <p:nvPr>
            <p:ph type="title" hasCustomPrompt="1"/>
          </p:nvPr>
        </p:nvSpPr>
        <p:spPr>
          <a:xfrm>
            <a:off x="576473" y="1776527"/>
            <a:ext cx="6031363" cy="1570522"/>
          </a:xfrm>
        </p:spPr>
        <p:txBody>
          <a:bodyPr anchor="t">
            <a:noAutofit/>
          </a:bodyPr>
          <a:lstStyle>
            <a:lvl1pPr>
              <a:lnSpc>
                <a:spcPct val="100000"/>
              </a:lnSpc>
              <a:defRPr baseline="0">
                <a:solidFill>
                  <a:schemeClr val="tx2"/>
                </a:solidFill>
                <a:latin typeface="+mj-lt"/>
              </a:defRPr>
            </a:lvl1pPr>
          </a:lstStyle>
          <a:p>
            <a:r>
              <a:rPr lang="en-GB" noProof="0"/>
              <a:t>Divider title here</a:t>
            </a:r>
          </a:p>
        </p:txBody>
      </p:sp>
      <p:sp>
        <p:nvSpPr>
          <p:cNvPr id="2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r>
              <a:rPr lang="en-GB">
                <a:solidFill>
                  <a:srgbClr val="FFFFFF">
                    <a:lumMod val="85000"/>
                  </a:srgbClr>
                </a:solidFill>
              </a:rPr>
              <a:t>© Amadeus IT Group and its affiliates and subsidiaries</a:t>
            </a:r>
          </a:p>
        </p:txBody>
      </p:sp>
      <p:sp>
        <p:nvSpPr>
          <p:cNvPr id="22" name="Marcador de texto 3"/>
          <p:cNvSpPr>
            <a:spLocks noGrp="1"/>
          </p:cNvSpPr>
          <p:nvPr>
            <p:ph type="body" sz="quarter" idx="15" hasCustomPrompt="1"/>
          </p:nvPr>
        </p:nvSpPr>
        <p:spPr>
          <a:xfrm>
            <a:off x="576263" y="727984"/>
            <a:ext cx="1382712" cy="920750"/>
          </a:xfrm>
          <a:prstGeom prst="rect">
            <a:avLst/>
          </a:prstGeom>
        </p:spPr>
        <p:txBody>
          <a:bodyPr>
            <a:noAutofit/>
          </a:bodyPr>
          <a:lstStyle>
            <a:lvl1pPr marL="0" indent="0">
              <a:lnSpc>
                <a:spcPct val="100000"/>
              </a:lnSpc>
              <a:buNone/>
              <a:defRPr sz="4950">
                <a:solidFill>
                  <a:schemeClr val="accent3"/>
                </a:solidFill>
              </a:defRPr>
            </a:lvl1pPr>
          </a:lstStyle>
          <a:p>
            <a:pPr lvl="0"/>
            <a:r>
              <a:rPr lang="en-GB" noProof="0"/>
              <a:t>1.</a:t>
            </a:r>
          </a:p>
        </p:txBody>
      </p:sp>
      <p:sp>
        <p:nvSpPr>
          <p:cNvPr id="9"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grpSp>
        <p:nvGrpSpPr>
          <p:cNvPr id="10" name="Group 9"/>
          <p:cNvGrpSpPr/>
          <p:nvPr userDrawn="1"/>
        </p:nvGrpSpPr>
        <p:grpSpPr>
          <a:xfrm>
            <a:off x="11548481" y="73568"/>
            <a:ext cx="409580" cy="338886"/>
            <a:chOff x="10987081" y="138792"/>
            <a:chExt cx="409580" cy="338886"/>
          </a:xfrm>
        </p:grpSpPr>
        <p:grpSp>
          <p:nvGrpSpPr>
            <p:cNvPr id="11" name="Group 26"/>
            <p:cNvGrpSpPr/>
            <p:nvPr userDrawn="1"/>
          </p:nvGrpSpPr>
          <p:grpSpPr>
            <a:xfrm>
              <a:off x="11011908" y="146161"/>
              <a:ext cx="384753" cy="331517"/>
              <a:chOff x="9021034" y="119041"/>
              <a:chExt cx="630093" cy="553987"/>
            </a:xfrm>
          </p:grpSpPr>
          <p:sp>
            <p:nvSpPr>
              <p:cNvPr id="13" name="TextBox 29"/>
              <p:cNvSpPr txBox="1"/>
              <p:nvPr userDrawn="1"/>
            </p:nvSpPr>
            <p:spPr>
              <a:xfrm>
                <a:off x="9021034" y="514076"/>
                <a:ext cx="630093" cy="158952"/>
              </a:xfrm>
              <a:prstGeom prst="rect">
                <a:avLst/>
              </a:prstGeom>
              <a:noFill/>
            </p:spPr>
            <p:txBody>
              <a:bodyPr wrap="square" lIns="0" tIns="18000" rIns="0" bIns="0" rtlCol="0">
                <a:spAutoFit/>
              </a:bodyPr>
              <a:lstStyle/>
              <a:p>
                <a:pPr algn="ctr"/>
                <a:r>
                  <a:rPr lang="en-GB" sz="500" b="1">
                    <a:solidFill>
                      <a:srgbClr val="E5A912"/>
                    </a:solidFill>
                  </a:rPr>
                  <a:t>RESTRICTED</a:t>
                </a:r>
              </a:p>
            </p:txBody>
          </p:sp>
          <p:grpSp>
            <p:nvGrpSpPr>
              <p:cNvPr id="14" name="Group 30"/>
              <p:cNvGrpSpPr/>
              <p:nvPr userDrawn="1"/>
            </p:nvGrpSpPr>
            <p:grpSpPr>
              <a:xfrm>
                <a:off x="9094418" y="119041"/>
                <a:ext cx="477460" cy="431416"/>
                <a:chOff x="8532895" y="91935"/>
                <a:chExt cx="504900" cy="444531"/>
              </a:xfrm>
            </p:grpSpPr>
            <p:sp>
              <p:nvSpPr>
                <p:cNvPr id="15" name="Freeform 22"/>
                <p:cNvSpPr>
                  <a:spLocks/>
                </p:cNvSpPr>
                <p:nvPr userDrawn="1"/>
              </p:nvSpPr>
              <p:spPr bwMode="auto">
                <a:xfrm>
                  <a:off x="8746928" y="157791"/>
                  <a:ext cx="87809" cy="107018"/>
                </a:xfrm>
                <a:custGeom>
                  <a:avLst/>
                  <a:gdLst>
                    <a:gd name="T0" fmla="*/ 44 w 64"/>
                    <a:gd name="T1" fmla="*/ 56 h 78"/>
                    <a:gd name="T2" fmla="*/ 44 w 64"/>
                    <a:gd name="T3" fmla="*/ 56 h 78"/>
                    <a:gd name="T4" fmla="*/ 46 w 64"/>
                    <a:gd name="T5" fmla="*/ 46 h 78"/>
                    <a:gd name="T6" fmla="*/ 50 w 64"/>
                    <a:gd name="T7" fmla="*/ 36 h 78"/>
                    <a:gd name="T8" fmla="*/ 56 w 64"/>
                    <a:gd name="T9" fmla="*/ 26 h 78"/>
                    <a:gd name="T10" fmla="*/ 64 w 64"/>
                    <a:gd name="T11" fmla="*/ 20 h 78"/>
                    <a:gd name="T12" fmla="*/ 64 w 64"/>
                    <a:gd name="T13" fmla="*/ 20 h 78"/>
                    <a:gd name="T14" fmla="*/ 58 w 64"/>
                    <a:gd name="T15" fmla="*/ 12 h 78"/>
                    <a:gd name="T16" fmla="*/ 50 w 64"/>
                    <a:gd name="T17" fmla="*/ 6 h 78"/>
                    <a:gd name="T18" fmla="*/ 42 w 64"/>
                    <a:gd name="T19" fmla="*/ 2 h 78"/>
                    <a:gd name="T20" fmla="*/ 30 w 64"/>
                    <a:gd name="T21" fmla="*/ 0 h 78"/>
                    <a:gd name="T22" fmla="*/ 30 w 64"/>
                    <a:gd name="T23" fmla="*/ 0 h 78"/>
                    <a:gd name="T24" fmla="*/ 34 w 64"/>
                    <a:gd name="T25" fmla="*/ 8 h 78"/>
                    <a:gd name="T26" fmla="*/ 34 w 64"/>
                    <a:gd name="T27" fmla="*/ 18 h 78"/>
                    <a:gd name="T28" fmla="*/ 34 w 64"/>
                    <a:gd name="T29" fmla="*/ 18 h 78"/>
                    <a:gd name="T30" fmla="*/ 34 w 64"/>
                    <a:gd name="T31" fmla="*/ 26 h 78"/>
                    <a:gd name="T32" fmla="*/ 32 w 64"/>
                    <a:gd name="T33" fmla="*/ 32 h 78"/>
                    <a:gd name="T34" fmla="*/ 28 w 64"/>
                    <a:gd name="T35" fmla="*/ 40 h 78"/>
                    <a:gd name="T36" fmla="*/ 24 w 64"/>
                    <a:gd name="T37" fmla="*/ 46 h 78"/>
                    <a:gd name="T38" fmla="*/ 14 w 64"/>
                    <a:gd name="T39" fmla="*/ 56 h 78"/>
                    <a:gd name="T40" fmla="*/ 8 w 64"/>
                    <a:gd name="T41" fmla="*/ 60 h 78"/>
                    <a:gd name="T42" fmla="*/ 0 w 64"/>
                    <a:gd name="T43" fmla="*/ 62 h 78"/>
                    <a:gd name="T44" fmla="*/ 0 w 64"/>
                    <a:gd name="T45" fmla="*/ 62 h 78"/>
                    <a:gd name="T46" fmla="*/ 6 w 64"/>
                    <a:gd name="T47" fmla="*/ 68 h 78"/>
                    <a:gd name="T48" fmla="*/ 14 w 64"/>
                    <a:gd name="T49" fmla="*/ 74 h 78"/>
                    <a:gd name="T50" fmla="*/ 22 w 64"/>
                    <a:gd name="T51" fmla="*/ 76 h 78"/>
                    <a:gd name="T52" fmla="*/ 30 w 64"/>
                    <a:gd name="T53" fmla="*/ 78 h 78"/>
                    <a:gd name="T54" fmla="*/ 30 w 64"/>
                    <a:gd name="T55" fmla="*/ 78 h 78"/>
                    <a:gd name="T56" fmla="*/ 40 w 64"/>
                    <a:gd name="T57" fmla="*/ 76 h 78"/>
                    <a:gd name="T58" fmla="*/ 46 w 64"/>
                    <a:gd name="T59" fmla="*/ 72 h 78"/>
                    <a:gd name="T60" fmla="*/ 46 w 64"/>
                    <a:gd name="T61" fmla="*/ 72 h 78"/>
                    <a:gd name="T62" fmla="*/ 44 w 64"/>
                    <a:gd name="T63" fmla="*/ 56 h 78"/>
                    <a:gd name="T64" fmla="*/ 44 w 64"/>
                    <a:gd name="T6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78">
                      <a:moveTo>
                        <a:pt x="44" y="56"/>
                      </a:moveTo>
                      <a:lnTo>
                        <a:pt x="44" y="56"/>
                      </a:lnTo>
                      <a:lnTo>
                        <a:pt x="46" y="46"/>
                      </a:lnTo>
                      <a:lnTo>
                        <a:pt x="50" y="36"/>
                      </a:lnTo>
                      <a:lnTo>
                        <a:pt x="56" y="26"/>
                      </a:lnTo>
                      <a:lnTo>
                        <a:pt x="64" y="20"/>
                      </a:lnTo>
                      <a:lnTo>
                        <a:pt x="64" y="20"/>
                      </a:lnTo>
                      <a:lnTo>
                        <a:pt x="58" y="12"/>
                      </a:lnTo>
                      <a:lnTo>
                        <a:pt x="50" y="6"/>
                      </a:lnTo>
                      <a:lnTo>
                        <a:pt x="42" y="2"/>
                      </a:lnTo>
                      <a:lnTo>
                        <a:pt x="30" y="0"/>
                      </a:lnTo>
                      <a:lnTo>
                        <a:pt x="30" y="0"/>
                      </a:lnTo>
                      <a:lnTo>
                        <a:pt x="34" y="8"/>
                      </a:lnTo>
                      <a:lnTo>
                        <a:pt x="34" y="18"/>
                      </a:lnTo>
                      <a:lnTo>
                        <a:pt x="34" y="18"/>
                      </a:lnTo>
                      <a:lnTo>
                        <a:pt x="34" y="26"/>
                      </a:lnTo>
                      <a:lnTo>
                        <a:pt x="32" y="32"/>
                      </a:lnTo>
                      <a:lnTo>
                        <a:pt x="28" y="40"/>
                      </a:lnTo>
                      <a:lnTo>
                        <a:pt x="24" y="46"/>
                      </a:lnTo>
                      <a:lnTo>
                        <a:pt x="14" y="56"/>
                      </a:lnTo>
                      <a:lnTo>
                        <a:pt x="8" y="60"/>
                      </a:lnTo>
                      <a:lnTo>
                        <a:pt x="0" y="62"/>
                      </a:lnTo>
                      <a:lnTo>
                        <a:pt x="0" y="62"/>
                      </a:lnTo>
                      <a:lnTo>
                        <a:pt x="6" y="68"/>
                      </a:lnTo>
                      <a:lnTo>
                        <a:pt x="14" y="74"/>
                      </a:lnTo>
                      <a:lnTo>
                        <a:pt x="22" y="76"/>
                      </a:lnTo>
                      <a:lnTo>
                        <a:pt x="30" y="78"/>
                      </a:lnTo>
                      <a:lnTo>
                        <a:pt x="30" y="78"/>
                      </a:lnTo>
                      <a:lnTo>
                        <a:pt x="40" y="76"/>
                      </a:lnTo>
                      <a:lnTo>
                        <a:pt x="46" y="72"/>
                      </a:lnTo>
                      <a:lnTo>
                        <a:pt x="46" y="72"/>
                      </a:lnTo>
                      <a:lnTo>
                        <a:pt x="44" y="56"/>
                      </a:lnTo>
                      <a:lnTo>
                        <a:pt x="44" y="56"/>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6" name="Freeform 23"/>
                <p:cNvSpPr>
                  <a:spLocks/>
                </p:cNvSpPr>
                <p:nvPr userDrawn="1"/>
              </p:nvSpPr>
              <p:spPr bwMode="auto">
                <a:xfrm>
                  <a:off x="8664607" y="113887"/>
                  <a:ext cx="123481" cy="126225"/>
                </a:xfrm>
                <a:custGeom>
                  <a:avLst/>
                  <a:gdLst>
                    <a:gd name="T0" fmla="*/ 90 w 90"/>
                    <a:gd name="T1" fmla="*/ 46 h 92"/>
                    <a:gd name="T2" fmla="*/ 90 w 90"/>
                    <a:gd name="T3" fmla="*/ 46 h 92"/>
                    <a:gd name="T4" fmla="*/ 88 w 90"/>
                    <a:gd name="T5" fmla="*/ 56 h 92"/>
                    <a:gd name="T6" fmla="*/ 86 w 90"/>
                    <a:gd name="T7" fmla="*/ 64 h 92"/>
                    <a:gd name="T8" fmla="*/ 82 w 90"/>
                    <a:gd name="T9" fmla="*/ 72 h 92"/>
                    <a:gd name="T10" fmla="*/ 76 w 90"/>
                    <a:gd name="T11" fmla="*/ 80 h 92"/>
                    <a:gd name="T12" fmla="*/ 70 w 90"/>
                    <a:gd name="T13" fmla="*/ 84 h 92"/>
                    <a:gd name="T14" fmla="*/ 62 w 90"/>
                    <a:gd name="T15" fmla="*/ 90 h 92"/>
                    <a:gd name="T16" fmla="*/ 54 w 90"/>
                    <a:gd name="T17" fmla="*/ 92 h 92"/>
                    <a:gd name="T18" fmla="*/ 44 w 90"/>
                    <a:gd name="T19" fmla="*/ 92 h 92"/>
                    <a:gd name="T20" fmla="*/ 44 w 90"/>
                    <a:gd name="T21" fmla="*/ 92 h 92"/>
                    <a:gd name="T22" fmla="*/ 36 w 90"/>
                    <a:gd name="T23" fmla="*/ 92 h 92"/>
                    <a:gd name="T24" fmla="*/ 26 w 90"/>
                    <a:gd name="T25" fmla="*/ 90 h 92"/>
                    <a:gd name="T26" fmla="*/ 18 w 90"/>
                    <a:gd name="T27" fmla="*/ 84 h 92"/>
                    <a:gd name="T28" fmla="*/ 12 w 90"/>
                    <a:gd name="T29" fmla="*/ 80 h 92"/>
                    <a:gd name="T30" fmla="*/ 6 w 90"/>
                    <a:gd name="T31" fmla="*/ 72 h 92"/>
                    <a:gd name="T32" fmla="*/ 2 w 90"/>
                    <a:gd name="T33" fmla="*/ 64 h 92"/>
                    <a:gd name="T34" fmla="*/ 0 w 90"/>
                    <a:gd name="T35" fmla="*/ 56 h 92"/>
                    <a:gd name="T36" fmla="*/ 0 w 90"/>
                    <a:gd name="T37" fmla="*/ 46 h 92"/>
                    <a:gd name="T38" fmla="*/ 0 w 90"/>
                    <a:gd name="T39" fmla="*/ 46 h 92"/>
                    <a:gd name="T40" fmla="*/ 0 w 90"/>
                    <a:gd name="T41" fmla="*/ 38 h 92"/>
                    <a:gd name="T42" fmla="*/ 2 w 90"/>
                    <a:gd name="T43" fmla="*/ 28 h 92"/>
                    <a:gd name="T44" fmla="*/ 6 w 90"/>
                    <a:gd name="T45" fmla="*/ 20 h 92"/>
                    <a:gd name="T46" fmla="*/ 12 w 90"/>
                    <a:gd name="T47" fmla="*/ 14 h 92"/>
                    <a:gd name="T48" fmla="*/ 18 w 90"/>
                    <a:gd name="T49" fmla="*/ 8 h 92"/>
                    <a:gd name="T50" fmla="*/ 26 w 90"/>
                    <a:gd name="T51" fmla="*/ 4 h 92"/>
                    <a:gd name="T52" fmla="*/ 36 w 90"/>
                    <a:gd name="T53" fmla="*/ 0 h 92"/>
                    <a:gd name="T54" fmla="*/ 44 w 90"/>
                    <a:gd name="T55" fmla="*/ 0 h 92"/>
                    <a:gd name="T56" fmla="*/ 44 w 90"/>
                    <a:gd name="T57" fmla="*/ 0 h 92"/>
                    <a:gd name="T58" fmla="*/ 54 w 90"/>
                    <a:gd name="T59" fmla="*/ 0 h 92"/>
                    <a:gd name="T60" fmla="*/ 62 w 90"/>
                    <a:gd name="T61" fmla="*/ 4 h 92"/>
                    <a:gd name="T62" fmla="*/ 70 w 90"/>
                    <a:gd name="T63" fmla="*/ 8 h 92"/>
                    <a:gd name="T64" fmla="*/ 76 w 90"/>
                    <a:gd name="T65" fmla="*/ 14 h 92"/>
                    <a:gd name="T66" fmla="*/ 82 w 90"/>
                    <a:gd name="T67" fmla="*/ 20 h 92"/>
                    <a:gd name="T68" fmla="*/ 86 w 90"/>
                    <a:gd name="T69" fmla="*/ 28 h 92"/>
                    <a:gd name="T70" fmla="*/ 88 w 90"/>
                    <a:gd name="T71" fmla="*/ 38 h 92"/>
                    <a:gd name="T72" fmla="*/ 90 w 90"/>
                    <a:gd name="T73" fmla="*/ 46 h 92"/>
                    <a:gd name="T74" fmla="*/ 90 w 90"/>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90" y="46"/>
                      </a:moveTo>
                      <a:lnTo>
                        <a:pt x="90" y="46"/>
                      </a:lnTo>
                      <a:lnTo>
                        <a:pt x="88" y="56"/>
                      </a:lnTo>
                      <a:lnTo>
                        <a:pt x="86" y="64"/>
                      </a:lnTo>
                      <a:lnTo>
                        <a:pt x="82" y="72"/>
                      </a:lnTo>
                      <a:lnTo>
                        <a:pt x="76" y="80"/>
                      </a:lnTo>
                      <a:lnTo>
                        <a:pt x="70" y="84"/>
                      </a:lnTo>
                      <a:lnTo>
                        <a:pt x="62" y="90"/>
                      </a:lnTo>
                      <a:lnTo>
                        <a:pt x="54" y="92"/>
                      </a:lnTo>
                      <a:lnTo>
                        <a:pt x="44" y="92"/>
                      </a:lnTo>
                      <a:lnTo>
                        <a:pt x="44" y="92"/>
                      </a:lnTo>
                      <a:lnTo>
                        <a:pt x="36" y="92"/>
                      </a:lnTo>
                      <a:lnTo>
                        <a:pt x="26" y="90"/>
                      </a:lnTo>
                      <a:lnTo>
                        <a:pt x="18" y="84"/>
                      </a:lnTo>
                      <a:lnTo>
                        <a:pt x="12" y="80"/>
                      </a:lnTo>
                      <a:lnTo>
                        <a:pt x="6" y="72"/>
                      </a:lnTo>
                      <a:lnTo>
                        <a:pt x="2" y="64"/>
                      </a:lnTo>
                      <a:lnTo>
                        <a:pt x="0" y="56"/>
                      </a:lnTo>
                      <a:lnTo>
                        <a:pt x="0" y="46"/>
                      </a:lnTo>
                      <a:lnTo>
                        <a:pt x="0" y="46"/>
                      </a:lnTo>
                      <a:lnTo>
                        <a:pt x="0" y="38"/>
                      </a:lnTo>
                      <a:lnTo>
                        <a:pt x="2" y="28"/>
                      </a:lnTo>
                      <a:lnTo>
                        <a:pt x="6" y="20"/>
                      </a:lnTo>
                      <a:lnTo>
                        <a:pt x="12" y="14"/>
                      </a:lnTo>
                      <a:lnTo>
                        <a:pt x="18" y="8"/>
                      </a:lnTo>
                      <a:lnTo>
                        <a:pt x="26" y="4"/>
                      </a:lnTo>
                      <a:lnTo>
                        <a:pt x="36" y="0"/>
                      </a:lnTo>
                      <a:lnTo>
                        <a:pt x="44" y="0"/>
                      </a:lnTo>
                      <a:lnTo>
                        <a:pt x="44" y="0"/>
                      </a:lnTo>
                      <a:lnTo>
                        <a:pt x="54" y="0"/>
                      </a:lnTo>
                      <a:lnTo>
                        <a:pt x="62" y="4"/>
                      </a:lnTo>
                      <a:lnTo>
                        <a:pt x="70" y="8"/>
                      </a:lnTo>
                      <a:lnTo>
                        <a:pt x="76" y="14"/>
                      </a:lnTo>
                      <a:lnTo>
                        <a:pt x="82" y="20"/>
                      </a:lnTo>
                      <a:lnTo>
                        <a:pt x="86" y="28"/>
                      </a:lnTo>
                      <a:lnTo>
                        <a:pt x="88" y="38"/>
                      </a:lnTo>
                      <a:lnTo>
                        <a:pt x="90" y="46"/>
                      </a:lnTo>
                      <a:lnTo>
                        <a:pt x="90" y="46"/>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7" name="Freeform 24"/>
                <p:cNvSpPr>
                  <a:spLocks/>
                </p:cNvSpPr>
                <p:nvPr userDrawn="1"/>
              </p:nvSpPr>
              <p:spPr bwMode="auto">
                <a:xfrm>
                  <a:off x="8606985" y="253832"/>
                  <a:ext cx="170129" cy="252449"/>
                </a:xfrm>
                <a:custGeom>
                  <a:avLst/>
                  <a:gdLst>
                    <a:gd name="T0" fmla="*/ 118 w 124"/>
                    <a:gd name="T1" fmla="*/ 184 h 184"/>
                    <a:gd name="T2" fmla="*/ 118 w 124"/>
                    <a:gd name="T3" fmla="*/ 184 h 184"/>
                    <a:gd name="T4" fmla="*/ 124 w 124"/>
                    <a:gd name="T5" fmla="*/ 158 h 184"/>
                    <a:gd name="T6" fmla="*/ 124 w 124"/>
                    <a:gd name="T7" fmla="*/ 128 h 184"/>
                    <a:gd name="T8" fmla="*/ 124 w 124"/>
                    <a:gd name="T9" fmla="*/ 128 h 184"/>
                    <a:gd name="T10" fmla="*/ 124 w 124"/>
                    <a:gd name="T11" fmla="*/ 102 h 184"/>
                    <a:gd name="T12" fmla="*/ 120 w 124"/>
                    <a:gd name="T13" fmla="*/ 78 h 184"/>
                    <a:gd name="T14" fmla="*/ 114 w 124"/>
                    <a:gd name="T15" fmla="*/ 56 h 184"/>
                    <a:gd name="T16" fmla="*/ 106 w 124"/>
                    <a:gd name="T17" fmla="*/ 36 h 184"/>
                    <a:gd name="T18" fmla="*/ 98 w 124"/>
                    <a:gd name="T19" fmla="*/ 22 h 184"/>
                    <a:gd name="T20" fmla="*/ 86 w 124"/>
                    <a:gd name="T21" fmla="*/ 10 h 184"/>
                    <a:gd name="T22" fmla="*/ 74 w 124"/>
                    <a:gd name="T23" fmla="*/ 2 h 184"/>
                    <a:gd name="T24" fmla="*/ 68 w 124"/>
                    <a:gd name="T25" fmla="*/ 0 h 184"/>
                    <a:gd name="T26" fmla="*/ 62 w 124"/>
                    <a:gd name="T27" fmla="*/ 0 h 184"/>
                    <a:gd name="T28" fmla="*/ 62 w 124"/>
                    <a:gd name="T29" fmla="*/ 0 h 184"/>
                    <a:gd name="T30" fmla="*/ 56 w 124"/>
                    <a:gd name="T31" fmla="*/ 0 h 184"/>
                    <a:gd name="T32" fmla="*/ 50 w 124"/>
                    <a:gd name="T33" fmla="*/ 2 h 184"/>
                    <a:gd name="T34" fmla="*/ 38 w 124"/>
                    <a:gd name="T35" fmla="*/ 10 h 184"/>
                    <a:gd name="T36" fmla="*/ 28 w 124"/>
                    <a:gd name="T37" fmla="*/ 22 h 184"/>
                    <a:gd name="T38" fmla="*/ 18 w 124"/>
                    <a:gd name="T39" fmla="*/ 36 h 184"/>
                    <a:gd name="T40" fmla="*/ 10 w 124"/>
                    <a:gd name="T41" fmla="*/ 56 h 184"/>
                    <a:gd name="T42" fmla="*/ 4 w 124"/>
                    <a:gd name="T43" fmla="*/ 78 h 184"/>
                    <a:gd name="T44" fmla="*/ 0 w 124"/>
                    <a:gd name="T45" fmla="*/ 102 h 184"/>
                    <a:gd name="T46" fmla="*/ 0 w 124"/>
                    <a:gd name="T47" fmla="*/ 128 h 184"/>
                    <a:gd name="T48" fmla="*/ 0 w 124"/>
                    <a:gd name="T49" fmla="*/ 128 h 184"/>
                    <a:gd name="T50" fmla="*/ 2 w 124"/>
                    <a:gd name="T51" fmla="*/ 158 h 184"/>
                    <a:gd name="T52" fmla="*/ 6 w 124"/>
                    <a:gd name="T53" fmla="*/ 184 h 184"/>
                    <a:gd name="T54" fmla="*/ 118 w 124"/>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84">
                      <a:moveTo>
                        <a:pt x="118" y="184"/>
                      </a:moveTo>
                      <a:lnTo>
                        <a:pt x="118" y="184"/>
                      </a:lnTo>
                      <a:lnTo>
                        <a:pt x="124" y="158"/>
                      </a:lnTo>
                      <a:lnTo>
                        <a:pt x="124" y="128"/>
                      </a:lnTo>
                      <a:lnTo>
                        <a:pt x="124" y="128"/>
                      </a:lnTo>
                      <a:lnTo>
                        <a:pt x="124" y="102"/>
                      </a:lnTo>
                      <a:lnTo>
                        <a:pt x="120" y="78"/>
                      </a:lnTo>
                      <a:lnTo>
                        <a:pt x="114" y="56"/>
                      </a:lnTo>
                      <a:lnTo>
                        <a:pt x="106" y="36"/>
                      </a:lnTo>
                      <a:lnTo>
                        <a:pt x="98" y="22"/>
                      </a:lnTo>
                      <a:lnTo>
                        <a:pt x="86" y="10"/>
                      </a:lnTo>
                      <a:lnTo>
                        <a:pt x="74" y="2"/>
                      </a:lnTo>
                      <a:lnTo>
                        <a:pt x="68" y="0"/>
                      </a:lnTo>
                      <a:lnTo>
                        <a:pt x="62" y="0"/>
                      </a:lnTo>
                      <a:lnTo>
                        <a:pt x="62" y="0"/>
                      </a:lnTo>
                      <a:lnTo>
                        <a:pt x="56" y="0"/>
                      </a:lnTo>
                      <a:lnTo>
                        <a:pt x="50" y="2"/>
                      </a:lnTo>
                      <a:lnTo>
                        <a:pt x="38" y="10"/>
                      </a:lnTo>
                      <a:lnTo>
                        <a:pt x="28" y="22"/>
                      </a:lnTo>
                      <a:lnTo>
                        <a:pt x="18" y="36"/>
                      </a:lnTo>
                      <a:lnTo>
                        <a:pt x="10" y="56"/>
                      </a:lnTo>
                      <a:lnTo>
                        <a:pt x="4" y="78"/>
                      </a:lnTo>
                      <a:lnTo>
                        <a:pt x="0" y="102"/>
                      </a:lnTo>
                      <a:lnTo>
                        <a:pt x="0" y="128"/>
                      </a:lnTo>
                      <a:lnTo>
                        <a:pt x="0" y="128"/>
                      </a:lnTo>
                      <a:lnTo>
                        <a:pt x="2" y="158"/>
                      </a:lnTo>
                      <a:lnTo>
                        <a:pt x="6" y="184"/>
                      </a:lnTo>
                      <a:lnTo>
                        <a:pt x="118" y="184"/>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8" name="Freeform 25"/>
                <p:cNvSpPr>
                  <a:spLocks/>
                </p:cNvSpPr>
                <p:nvPr userDrawn="1"/>
              </p:nvSpPr>
              <p:spPr bwMode="auto">
                <a:xfrm>
                  <a:off x="8815530" y="179744"/>
                  <a:ext cx="109760" cy="112504"/>
                </a:xfrm>
                <a:custGeom>
                  <a:avLst/>
                  <a:gdLst>
                    <a:gd name="T0" fmla="*/ 80 w 80"/>
                    <a:gd name="T1" fmla="*/ 40 h 82"/>
                    <a:gd name="T2" fmla="*/ 80 w 80"/>
                    <a:gd name="T3" fmla="*/ 40 h 82"/>
                    <a:gd name="T4" fmla="*/ 78 w 80"/>
                    <a:gd name="T5" fmla="*/ 50 h 82"/>
                    <a:gd name="T6" fmla="*/ 76 w 80"/>
                    <a:gd name="T7" fmla="*/ 56 h 82"/>
                    <a:gd name="T8" fmla="*/ 72 w 80"/>
                    <a:gd name="T9" fmla="*/ 64 h 82"/>
                    <a:gd name="T10" fmla="*/ 68 w 80"/>
                    <a:gd name="T11" fmla="*/ 70 h 82"/>
                    <a:gd name="T12" fmla="*/ 62 w 80"/>
                    <a:gd name="T13" fmla="*/ 74 h 82"/>
                    <a:gd name="T14" fmla="*/ 56 w 80"/>
                    <a:gd name="T15" fmla="*/ 78 h 82"/>
                    <a:gd name="T16" fmla="*/ 48 w 80"/>
                    <a:gd name="T17" fmla="*/ 82 h 82"/>
                    <a:gd name="T18" fmla="*/ 40 w 80"/>
                    <a:gd name="T19" fmla="*/ 82 h 82"/>
                    <a:gd name="T20" fmla="*/ 40 w 80"/>
                    <a:gd name="T21" fmla="*/ 82 h 82"/>
                    <a:gd name="T22" fmla="*/ 32 w 80"/>
                    <a:gd name="T23" fmla="*/ 82 h 82"/>
                    <a:gd name="T24" fmla="*/ 24 w 80"/>
                    <a:gd name="T25" fmla="*/ 78 h 82"/>
                    <a:gd name="T26" fmla="*/ 18 w 80"/>
                    <a:gd name="T27" fmla="*/ 74 h 82"/>
                    <a:gd name="T28" fmla="*/ 12 w 80"/>
                    <a:gd name="T29" fmla="*/ 70 h 82"/>
                    <a:gd name="T30" fmla="*/ 6 w 80"/>
                    <a:gd name="T31" fmla="*/ 64 h 82"/>
                    <a:gd name="T32" fmla="*/ 4 w 80"/>
                    <a:gd name="T33" fmla="*/ 56 h 82"/>
                    <a:gd name="T34" fmla="*/ 0 w 80"/>
                    <a:gd name="T35" fmla="*/ 50 h 82"/>
                    <a:gd name="T36" fmla="*/ 0 w 80"/>
                    <a:gd name="T37" fmla="*/ 40 h 82"/>
                    <a:gd name="T38" fmla="*/ 0 w 80"/>
                    <a:gd name="T39" fmla="*/ 40 h 82"/>
                    <a:gd name="T40" fmla="*/ 0 w 80"/>
                    <a:gd name="T41" fmla="*/ 32 h 82"/>
                    <a:gd name="T42" fmla="*/ 4 w 80"/>
                    <a:gd name="T43" fmla="*/ 26 h 82"/>
                    <a:gd name="T44" fmla="*/ 6 w 80"/>
                    <a:gd name="T45" fmla="*/ 18 h 82"/>
                    <a:gd name="T46" fmla="*/ 12 w 80"/>
                    <a:gd name="T47" fmla="*/ 12 h 82"/>
                    <a:gd name="T48" fmla="*/ 18 w 80"/>
                    <a:gd name="T49" fmla="*/ 8 h 82"/>
                    <a:gd name="T50" fmla="*/ 24 w 80"/>
                    <a:gd name="T51" fmla="*/ 4 h 82"/>
                    <a:gd name="T52" fmla="*/ 32 w 80"/>
                    <a:gd name="T53" fmla="*/ 0 h 82"/>
                    <a:gd name="T54" fmla="*/ 40 w 80"/>
                    <a:gd name="T55" fmla="*/ 0 h 82"/>
                    <a:gd name="T56" fmla="*/ 40 w 80"/>
                    <a:gd name="T57" fmla="*/ 0 h 82"/>
                    <a:gd name="T58" fmla="*/ 48 w 80"/>
                    <a:gd name="T59" fmla="*/ 0 h 82"/>
                    <a:gd name="T60" fmla="*/ 56 w 80"/>
                    <a:gd name="T61" fmla="*/ 4 h 82"/>
                    <a:gd name="T62" fmla="*/ 62 w 80"/>
                    <a:gd name="T63" fmla="*/ 8 h 82"/>
                    <a:gd name="T64" fmla="*/ 68 w 80"/>
                    <a:gd name="T65" fmla="*/ 12 h 82"/>
                    <a:gd name="T66" fmla="*/ 72 w 80"/>
                    <a:gd name="T67" fmla="*/ 18 h 82"/>
                    <a:gd name="T68" fmla="*/ 76 w 80"/>
                    <a:gd name="T69" fmla="*/ 26 h 82"/>
                    <a:gd name="T70" fmla="*/ 78 w 80"/>
                    <a:gd name="T71" fmla="*/ 32 h 82"/>
                    <a:gd name="T72" fmla="*/ 80 w 80"/>
                    <a:gd name="T73" fmla="*/ 40 h 82"/>
                    <a:gd name="T74" fmla="*/ 80 w 80"/>
                    <a:gd name="T75"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2">
                      <a:moveTo>
                        <a:pt x="80" y="40"/>
                      </a:moveTo>
                      <a:lnTo>
                        <a:pt x="80" y="40"/>
                      </a:lnTo>
                      <a:lnTo>
                        <a:pt x="78" y="50"/>
                      </a:lnTo>
                      <a:lnTo>
                        <a:pt x="76" y="56"/>
                      </a:lnTo>
                      <a:lnTo>
                        <a:pt x="72" y="64"/>
                      </a:lnTo>
                      <a:lnTo>
                        <a:pt x="68" y="70"/>
                      </a:lnTo>
                      <a:lnTo>
                        <a:pt x="62" y="74"/>
                      </a:lnTo>
                      <a:lnTo>
                        <a:pt x="56" y="78"/>
                      </a:lnTo>
                      <a:lnTo>
                        <a:pt x="48" y="82"/>
                      </a:lnTo>
                      <a:lnTo>
                        <a:pt x="40" y="82"/>
                      </a:lnTo>
                      <a:lnTo>
                        <a:pt x="40" y="82"/>
                      </a:lnTo>
                      <a:lnTo>
                        <a:pt x="32" y="82"/>
                      </a:lnTo>
                      <a:lnTo>
                        <a:pt x="24" y="78"/>
                      </a:lnTo>
                      <a:lnTo>
                        <a:pt x="18" y="74"/>
                      </a:lnTo>
                      <a:lnTo>
                        <a:pt x="12" y="70"/>
                      </a:lnTo>
                      <a:lnTo>
                        <a:pt x="6" y="64"/>
                      </a:lnTo>
                      <a:lnTo>
                        <a:pt x="4" y="56"/>
                      </a:lnTo>
                      <a:lnTo>
                        <a:pt x="0" y="50"/>
                      </a:lnTo>
                      <a:lnTo>
                        <a:pt x="0" y="40"/>
                      </a:lnTo>
                      <a:lnTo>
                        <a:pt x="0" y="40"/>
                      </a:lnTo>
                      <a:lnTo>
                        <a:pt x="0" y="32"/>
                      </a:lnTo>
                      <a:lnTo>
                        <a:pt x="4" y="26"/>
                      </a:lnTo>
                      <a:lnTo>
                        <a:pt x="6" y="18"/>
                      </a:lnTo>
                      <a:lnTo>
                        <a:pt x="12" y="12"/>
                      </a:lnTo>
                      <a:lnTo>
                        <a:pt x="18" y="8"/>
                      </a:lnTo>
                      <a:lnTo>
                        <a:pt x="24" y="4"/>
                      </a:lnTo>
                      <a:lnTo>
                        <a:pt x="32" y="0"/>
                      </a:lnTo>
                      <a:lnTo>
                        <a:pt x="40" y="0"/>
                      </a:lnTo>
                      <a:lnTo>
                        <a:pt x="40" y="0"/>
                      </a:lnTo>
                      <a:lnTo>
                        <a:pt x="48" y="0"/>
                      </a:lnTo>
                      <a:lnTo>
                        <a:pt x="56" y="4"/>
                      </a:lnTo>
                      <a:lnTo>
                        <a:pt x="62" y="8"/>
                      </a:lnTo>
                      <a:lnTo>
                        <a:pt x="68" y="12"/>
                      </a:lnTo>
                      <a:lnTo>
                        <a:pt x="72" y="18"/>
                      </a:lnTo>
                      <a:lnTo>
                        <a:pt x="76" y="26"/>
                      </a:lnTo>
                      <a:lnTo>
                        <a:pt x="78" y="32"/>
                      </a:lnTo>
                      <a:lnTo>
                        <a:pt x="80" y="40"/>
                      </a:lnTo>
                      <a:lnTo>
                        <a:pt x="80" y="4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9" name="Freeform 26"/>
                <p:cNvSpPr>
                  <a:spLocks/>
                </p:cNvSpPr>
                <p:nvPr userDrawn="1"/>
              </p:nvSpPr>
              <p:spPr bwMode="auto">
                <a:xfrm>
                  <a:off x="8812785" y="300480"/>
                  <a:ext cx="139945" cy="205801"/>
                </a:xfrm>
                <a:custGeom>
                  <a:avLst/>
                  <a:gdLst>
                    <a:gd name="T0" fmla="*/ 96 w 102"/>
                    <a:gd name="T1" fmla="*/ 150 h 150"/>
                    <a:gd name="T2" fmla="*/ 96 w 102"/>
                    <a:gd name="T3" fmla="*/ 150 h 150"/>
                    <a:gd name="T4" fmla="*/ 100 w 102"/>
                    <a:gd name="T5" fmla="*/ 128 h 150"/>
                    <a:gd name="T6" fmla="*/ 102 w 102"/>
                    <a:gd name="T7" fmla="*/ 104 h 150"/>
                    <a:gd name="T8" fmla="*/ 102 w 102"/>
                    <a:gd name="T9" fmla="*/ 104 h 150"/>
                    <a:gd name="T10" fmla="*/ 102 w 102"/>
                    <a:gd name="T11" fmla="*/ 84 h 150"/>
                    <a:gd name="T12" fmla="*/ 98 w 102"/>
                    <a:gd name="T13" fmla="*/ 64 h 150"/>
                    <a:gd name="T14" fmla="*/ 94 w 102"/>
                    <a:gd name="T15" fmla="*/ 46 h 150"/>
                    <a:gd name="T16" fmla="*/ 86 w 102"/>
                    <a:gd name="T17" fmla="*/ 32 h 150"/>
                    <a:gd name="T18" fmla="*/ 80 w 102"/>
                    <a:gd name="T19" fmla="*/ 18 h 150"/>
                    <a:gd name="T20" fmla="*/ 70 w 102"/>
                    <a:gd name="T21" fmla="*/ 8 h 150"/>
                    <a:gd name="T22" fmla="*/ 60 w 102"/>
                    <a:gd name="T23" fmla="*/ 2 h 150"/>
                    <a:gd name="T24" fmla="*/ 50 w 102"/>
                    <a:gd name="T25" fmla="*/ 0 h 150"/>
                    <a:gd name="T26" fmla="*/ 50 w 102"/>
                    <a:gd name="T27" fmla="*/ 0 h 150"/>
                    <a:gd name="T28" fmla="*/ 40 w 102"/>
                    <a:gd name="T29" fmla="*/ 2 h 150"/>
                    <a:gd name="T30" fmla="*/ 30 w 102"/>
                    <a:gd name="T31" fmla="*/ 8 h 150"/>
                    <a:gd name="T32" fmla="*/ 22 w 102"/>
                    <a:gd name="T33" fmla="*/ 18 h 150"/>
                    <a:gd name="T34" fmla="*/ 14 w 102"/>
                    <a:gd name="T35" fmla="*/ 32 h 150"/>
                    <a:gd name="T36" fmla="*/ 8 w 102"/>
                    <a:gd name="T37" fmla="*/ 46 h 150"/>
                    <a:gd name="T38" fmla="*/ 4 w 102"/>
                    <a:gd name="T39" fmla="*/ 64 h 150"/>
                    <a:gd name="T40" fmla="*/ 0 w 102"/>
                    <a:gd name="T41" fmla="*/ 84 h 150"/>
                    <a:gd name="T42" fmla="*/ 0 w 102"/>
                    <a:gd name="T43" fmla="*/ 104 h 150"/>
                    <a:gd name="T44" fmla="*/ 0 w 102"/>
                    <a:gd name="T45" fmla="*/ 104 h 150"/>
                    <a:gd name="T46" fmla="*/ 0 w 102"/>
                    <a:gd name="T47" fmla="*/ 128 h 150"/>
                    <a:gd name="T48" fmla="*/ 4 w 102"/>
                    <a:gd name="T49" fmla="*/ 150 h 150"/>
                    <a:gd name="T50" fmla="*/ 96 w 102"/>
                    <a:gd name="T5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50">
                      <a:moveTo>
                        <a:pt x="96" y="150"/>
                      </a:moveTo>
                      <a:lnTo>
                        <a:pt x="96" y="150"/>
                      </a:lnTo>
                      <a:lnTo>
                        <a:pt x="100" y="128"/>
                      </a:lnTo>
                      <a:lnTo>
                        <a:pt x="102" y="104"/>
                      </a:lnTo>
                      <a:lnTo>
                        <a:pt x="102" y="104"/>
                      </a:lnTo>
                      <a:lnTo>
                        <a:pt x="102" y="84"/>
                      </a:lnTo>
                      <a:lnTo>
                        <a:pt x="98" y="64"/>
                      </a:lnTo>
                      <a:lnTo>
                        <a:pt x="94" y="46"/>
                      </a:lnTo>
                      <a:lnTo>
                        <a:pt x="86" y="32"/>
                      </a:lnTo>
                      <a:lnTo>
                        <a:pt x="80" y="18"/>
                      </a:lnTo>
                      <a:lnTo>
                        <a:pt x="70" y="8"/>
                      </a:lnTo>
                      <a:lnTo>
                        <a:pt x="60" y="2"/>
                      </a:lnTo>
                      <a:lnTo>
                        <a:pt x="50" y="0"/>
                      </a:lnTo>
                      <a:lnTo>
                        <a:pt x="50" y="0"/>
                      </a:lnTo>
                      <a:lnTo>
                        <a:pt x="40" y="2"/>
                      </a:lnTo>
                      <a:lnTo>
                        <a:pt x="30" y="8"/>
                      </a:lnTo>
                      <a:lnTo>
                        <a:pt x="22" y="18"/>
                      </a:lnTo>
                      <a:lnTo>
                        <a:pt x="14" y="32"/>
                      </a:lnTo>
                      <a:lnTo>
                        <a:pt x="8" y="46"/>
                      </a:lnTo>
                      <a:lnTo>
                        <a:pt x="4" y="64"/>
                      </a:lnTo>
                      <a:lnTo>
                        <a:pt x="0" y="84"/>
                      </a:lnTo>
                      <a:lnTo>
                        <a:pt x="0" y="104"/>
                      </a:lnTo>
                      <a:lnTo>
                        <a:pt x="0" y="104"/>
                      </a:lnTo>
                      <a:lnTo>
                        <a:pt x="0" y="128"/>
                      </a:lnTo>
                      <a:lnTo>
                        <a:pt x="4" y="150"/>
                      </a:lnTo>
                      <a:lnTo>
                        <a:pt x="96" y="15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1" name="Freeform 27"/>
                <p:cNvSpPr>
                  <a:spLocks/>
                </p:cNvSpPr>
                <p:nvPr userDrawn="1"/>
              </p:nvSpPr>
              <p:spPr bwMode="auto">
                <a:xfrm>
                  <a:off x="8755160" y="278529"/>
                  <a:ext cx="87809" cy="227754"/>
                </a:xfrm>
                <a:custGeom>
                  <a:avLst/>
                  <a:gdLst>
                    <a:gd name="T0" fmla="*/ 16 w 64"/>
                    <a:gd name="T1" fmla="*/ 166 h 166"/>
                    <a:gd name="T2" fmla="*/ 38 w 64"/>
                    <a:gd name="T3" fmla="*/ 166 h 166"/>
                    <a:gd name="T4" fmla="*/ 38 w 64"/>
                    <a:gd name="T5" fmla="*/ 166 h 166"/>
                    <a:gd name="T6" fmla="*/ 36 w 64"/>
                    <a:gd name="T7" fmla="*/ 144 h 166"/>
                    <a:gd name="T8" fmla="*/ 36 w 64"/>
                    <a:gd name="T9" fmla="*/ 120 h 166"/>
                    <a:gd name="T10" fmla="*/ 36 w 64"/>
                    <a:gd name="T11" fmla="*/ 120 h 166"/>
                    <a:gd name="T12" fmla="*/ 38 w 64"/>
                    <a:gd name="T13" fmla="*/ 92 h 166"/>
                    <a:gd name="T14" fmla="*/ 44 w 64"/>
                    <a:gd name="T15" fmla="*/ 66 h 166"/>
                    <a:gd name="T16" fmla="*/ 52 w 64"/>
                    <a:gd name="T17" fmla="*/ 42 h 166"/>
                    <a:gd name="T18" fmla="*/ 58 w 64"/>
                    <a:gd name="T19" fmla="*/ 34 h 166"/>
                    <a:gd name="T20" fmla="*/ 64 w 64"/>
                    <a:gd name="T21" fmla="*/ 26 h 166"/>
                    <a:gd name="T22" fmla="*/ 64 w 64"/>
                    <a:gd name="T23" fmla="*/ 26 h 166"/>
                    <a:gd name="T24" fmla="*/ 56 w 64"/>
                    <a:gd name="T25" fmla="*/ 14 h 166"/>
                    <a:gd name="T26" fmla="*/ 46 w 64"/>
                    <a:gd name="T27" fmla="*/ 6 h 166"/>
                    <a:gd name="T28" fmla="*/ 36 w 64"/>
                    <a:gd name="T29" fmla="*/ 2 h 166"/>
                    <a:gd name="T30" fmla="*/ 26 w 64"/>
                    <a:gd name="T31" fmla="*/ 0 h 166"/>
                    <a:gd name="T32" fmla="*/ 26 w 64"/>
                    <a:gd name="T33" fmla="*/ 0 h 166"/>
                    <a:gd name="T34" fmla="*/ 18 w 64"/>
                    <a:gd name="T35" fmla="*/ 0 h 166"/>
                    <a:gd name="T36" fmla="*/ 12 w 64"/>
                    <a:gd name="T37" fmla="*/ 2 h 166"/>
                    <a:gd name="T38" fmla="*/ 0 w 64"/>
                    <a:gd name="T39" fmla="*/ 12 h 166"/>
                    <a:gd name="T40" fmla="*/ 0 w 64"/>
                    <a:gd name="T41" fmla="*/ 12 h 166"/>
                    <a:gd name="T42" fmla="*/ 10 w 64"/>
                    <a:gd name="T43" fmla="*/ 30 h 166"/>
                    <a:gd name="T44" fmla="*/ 16 w 64"/>
                    <a:gd name="T45" fmla="*/ 54 h 166"/>
                    <a:gd name="T46" fmla="*/ 22 w 64"/>
                    <a:gd name="T47" fmla="*/ 82 h 166"/>
                    <a:gd name="T48" fmla="*/ 24 w 64"/>
                    <a:gd name="T49" fmla="*/ 110 h 166"/>
                    <a:gd name="T50" fmla="*/ 24 w 64"/>
                    <a:gd name="T51" fmla="*/ 110 h 166"/>
                    <a:gd name="T52" fmla="*/ 22 w 64"/>
                    <a:gd name="T53" fmla="*/ 140 h 166"/>
                    <a:gd name="T54" fmla="*/ 16 w 64"/>
                    <a:gd name="T55" fmla="*/ 166 h 166"/>
                    <a:gd name="T56" fmla="*/ 16 w 64"/>
                    <a:gd name="T5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66">
                      <a:moveTo>
                        <a:pt x="16" y="166"/>
                      </a:moveTo>
                      <a:lnTo>
                        <a:pt x="38" y="166"/>
                      </a:lnTo>
                      <a:lnTo>
                        <a:pt x="38" y="166"/>
                      </a:lnTo>
                      <a:lnTo>
                        <a:pt x="36" y="144"/>
                      </a:lnTo>
                      <a:lnTo>
                        <a:pt x="36" y="120"/>
                      </a:lnTo>
                      <a:lnTo>
                        <a:pt x="36" y="120"/>
                      </a:lnTo>
                      <a:lnTo>
                        <a:pt x="38" y="92"/>
                      </a:lnTo>
                      <a:lnTo>
                        <a:pt x="44" y="66"/>
                      </a:lnTo>
                      <a:lnTo>
                        <a:pt x="52" y="42"/>
                      </a:lnTo>
                      <a:lnTo>
                        <a:pt x="58" y="34"/>
                      </a:lnTo>
                      <a:lnTo>
                        <a:pt x="64" y="26"/>
                      </a:lnTo>
                      <a:lnTo>
                        <a:pt x="64" y="26"/>
                      </a:lnTo>
                      <a:lnTo>
                        <a:pt x="56" y="14"/>
                      </a:lnTo>
                      <a:lnTo>
                        <a:pt x="46" y="6"/>
                      </a:lnTo>
                      <a:lnTo>
                        <a:pt x="36" y="2"/>
                      </a:lnTo>
                      <a:lnTo>
                        <a:pt x="26" y="0"/>
                      </a:lnTo>
                      <a:lnTo>
                        <a:pt x="26" y="0"/>
                      </a:lnTo>
                      <a:lnTo>
                        <a:pt x="18" y="0"/>
                      </a:lnTo>
                      <a:lnTo>
                        <a:pt x="12" y="2"/>
                      </a:lnTo>
                      <a:lnTo>
                        <a:pt x="0" y="12"/>
                      </a:lnTo>
                      <a:lnTo>
                        <a:pt x="0" y="12"/>
                      </a:lnTo>
                      <a:lnTo>
                        <a:pt x="10" y="30"/>
                      </a:lnTo>
                      <a:lnTo>
                        <a:pt x="16" y="54"/>
                      </a:lnTo>
                      <a:lnTo>
                        <a:pt x="22" y="82"/>
                      </a:lnTo>
                      <a:lnTo>
                        <a:pt x="24" y="110"/>
                      </a:lnTo>
                      <a:lnTo>
                        <a:pt x="24" y="110"/>
                      </a:lnTo>
                      <a:lnTo>
                        <a:pt x="22" y="140"/>
                      </a:lnTo>
                      <a:lnTo>
                        <a:pt x="16" y="166"/>
                      </a:lnTo>
                      <a:lnTo>
                        <a:pt x="16" y="166"/>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3" name="Freeform 28"/>
                <p:cNvSpPr>
                  <a:spLocks/>
                </p:cNvSpPr>
                <p:nvPr userDrawn="1"/>
              </p:nvSpPr>
              <p:spPr bwMode="auto">
                <a:xfrm>
                  <a:off x="8532895" y="91935"/>
                  <a:ext cx="27440" cy="444531"/>
                </a:xfrm>
                <a:custGeom>
                  <a:avLst/>
                  <a:gdLst>
                    <a:gd name="T0" fmla="*/ 0 w 20"/>
                    <a:gd name="T1" fmla="*/ 10 h 324"/>
                    <a:gd name="T2" fmla="*/ 0 w 20"/>
                    <a:gd name="T3" fmla="*/ 10 h 324"/>
                    <a:gd name="T4" fmla="*/ 0 w 20"/>
                    <a:gd name="T5" fmla="*/ 314 h 324"/>
                    <a:gd name="T6" fmla="*/ 0 w 20"/>
                    <a:gd name="T7" fmla="*/ 314 h 324"/>
                    <a:gd name="T8" fmla="*/ 2 w 20"/>
                    <a:gd name="T9" fmla="*/ 318 h 324"/>
                    <a:gd name="T10" fmla="*/ 4 w 20"/>
                    <a:gd name="T11" fmla="*/ 322 h 324"/>
                    <a:gd name="T12" fmla="*/ 8 w 20"/>
                    <a:gd name="T13" fmla="*/ 322 h 324"/>
                    <a:gd name="T14" fmla="*/ 10 w 20"/>
                    <a:gd name="T15" fmla="*/ 324 h 324"/>
                    <a:gd name="T16" fmla="*/ 14 w 20"/>
                    <a:gd name="T17" fmla="*/ 322 h 324"/>
                    <a:gd name="T18" fmla="*/ 18 w 20"/>
                    <a:gd name="T19" fmla="*/ 322 h 324"/>
                    <a:gd name="T20" fmla="*/ 20 w 20"/>
                    <a:gd name="T21" fmla="*/ 318 h 324"/>
                    <a:gd name="T22" fmla="*/ 20 w 20"/>
                    <a:gd name="T23" fmla="*/ 314 h 324"/>
                    <a:gd name="T24" fmla="*/ 20 w 20"/>
                    <a:gd name="T25" fmla="*/ 314 h 324"/>
                    <a:gd name="T26" fmla="*/ 20 w 20"/>
                    <a:gd name="T27" fmla="*/ 10 h 324"/>
                    <a:gd name="T28" fmla="*/ 20 w 20"/>
                    <a:gd name="T29" fmla="*/ 10 h 324"/>
                    <a:gd name="T30" fmla="*/ 20 w 20"/>
                    <a:gd name="T31" fmla="*/ 6 h 324"/>
                    <a:gd name="T32" fmla="*/ 18 w 20"/>
                    <a:gd name="T33" fmla="*/ 2 h 324"/>
                    <a:gd name="T34" fmla="*/ 14 w 20"/>
                    <a:gd name="T35" fmla="*/ 0 h 324"/>
                    <a:gd name="T36" fmla="*/ 10 w 20"/>
                    <a:gd name="T37" fmla="*/ 0 h 324"/>
                    <a:gd name="T38" fmla="*/ 8 w 20"/>
                    <a:gd name="T39" fmla="*/ 0 h 324"/>
                    <a:gd name="T40" fmla="*/ 4 w 20"/>
                    <a:gd name="T41" fmla="*/ 2 h 324"/>
                    <a:gd name="T42" fmla="*/ 2 w 20"/>
                    <a:gd name="T43" fmla="*/ 6 h 324"/>
                    <a:gd name="T44" fmla="*/ 0 w 20"/>
                    <a:gd name="T45" fmla="*/ 10 h 324"/>
                    <a:gd name="T46" fmla="*/ 0 w 20"/>
                    <a:gd name="T47" fmla="*/ 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4">
                      <a:moveTo>
                        <a:pt x="0" y="10"/>
                      </a:moveTo>
                      <a:lnTo>
                        <a:pt x="0" y="10"/>
                      </a:lnTo>
                      <a:lnTo>
                        <a:pt x="0" y="314"/>
                      </a:lnTo>
                      <a:lnTo>
                        <a:pt x="0" y="314"/>
                      </a:lnTo>
                      <a:lnTo>
                        <a:pt x="2" y="318"/>
                      </a:lnTo>
                      <a:lnTo>
                        <a:pt x="4" y="322"/>
                      </a:lnTo>
                      <a:lnTo>
                        <a:pt x="8" y="322"/>
                      </a:lnTo>
                      <a:lnTo>
                        <a:pt x="10" y="324"/>
                      </a:lnTo>
                      <a:lnTo>
                        <a:pt x="14" y="322"/>
                      </a:lnTo>
                      <a:lnTo>
                        <a:pt x="18" y="322"/>
                      </a:lnTo>
                      <a:lnTo>
                        <a:pt x="20" y="318"/>
                      </a:lnTo>
                      <a:lnTo>
                        <a:pt x="20" y="314"/>
                      </a:lnTo>
                      <a:lnTo>
                        <a:pt x="20" y="314"/>
                      </a:lnTo>
                      <a:lnTo>
                        <a:pt x="20" y="10"/>
                      </a:lnTo>
                      <a:lnTo>
                        <a:pt x="20" y="10"/>
                      </a:lnTo>
                      <a:lnTo>
                        <a:pt x="20" y="6"/>
                      </a:lnTo>
                      <a:lnTo>
                        <a:pt x="18" y="2"/>
                      </a:lnTo>
                      <a:lnTo>
                        <a:pt x="14" y="0"/>
                      </a:lnTo>
                      <a:lnTo>
                        <a:pt x="10" y="0"/>
                      </a:lnTo>
                      <a:lnTo>
                        <a:pt x="8" y="0"/>
                      </a:lnTo>
                      <a:lnTo>
                        <a:pt x="4" y="2"/>
                      </a:lnTo>
                      <a:lnTo>
                        <a:pt x="2" y="6"/>
                      </a:lnTo>
                      <a:lnTo>
                        <a:pt x="0" y="10"/>
                      </a:lnTo>
                      <a:lnTo>
                        <a:pt x="0" y="1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4" name="Freeform 23"/>
                <p:cNvSpPr>
                  <a:spLocks/>
                </p:cNvSpPr>
                <p:nvPr userDrawn="1"/>
              </p:nvSpPr>
              <p:spPr bwMode="auto">
                <a:xfrm>
                  <a:off x="8535640" y="91935"/>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2 h 20"/>
                    <a:gd name="T12" fmla="*/ 0 w 54"/>
                    <a:gd name="T13" fmla="*/ 6 h 20"/>
                    <a:gd name="T14" fmla="*/ 0 w 54"/>
                    <a:gd name="T15" fmla="*/ 10 h 20"/>
                    <a:gd name="T16" fmla="*/ 0 w 54"/>
                    <a:gd name="T17" fmla="*/ 14 h 20"/>
                    <a:gd name="T18" fmla="*/ 2 w 54"/>
                    <a:gd name="T19" fmla="*/ 16 h 20"/>
                    <a:gd name="T20" fmla="*/ 4 w 54"/>
                    <a:gd name="T21" fmla="*/ 18 h 20"/>
                    <a:gd name="T22" fmla="*/ 8 w 54"/>
                    <a:gd name="T23" fmla="*/ 20 h 20"/>
                    <a:gd name="T24" fmla="*/ 8 w 54"/>
                    <a:gd name="T25" fmla="*/ 20 h 20"/>
                    <a:gd name="T26" fmla="*/ 44 w 54"/>
                    <a:gd name="T27" fmla="*/ 20 h 20"/>
                    <a:gd name="T28" fmla="*/ 44 w 54"/>
                    <a:gd name="T29" fmla="*/ 20 h 20"/>
                    <a:gd name="T30" fmla="*/ 48 w 54"/>
                    <a:gd name="T31" fmla="*/ 18 h 20"/>
                    <a:gd name="T32" fmla="*/ 52 w 54"/>
                    <a:gd name="T33" fmla="*/ 16 h 20"/>
                    <a:gd name="T34" fmla="*/ 54 w 54"/>
                    <a:gd name="T35" fmla="*/ 14 h 20"/>
                    <a:gd name="T36" fmla="*/ 54 w 54"/>
                    <a:gd name="T37" fmla="*/ 10 h 20"/>
                    <a:gd name="T38" fmla="*/ 54 w 54"/>
                    <a:gd name="T39" fmla="*/ 6 h 20"/>
                    <a:gd name="T40" fmla="*/ 52 w 54"/>
                    <a:gd name="T41" fmla="*/ 2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2"/>
                      </a:lnTo>
                      <a:lnTo>
                        <a:pt x="0" y="6"/>
                      </a:lnTo>
                      <a:lnTo>
                        <a:pt x="0" y="10"/>
                      </a:lnTo>
                      <a:lnTo>
                        <a:pt x="0" y="14"/>
                      </a:lnTo>
                      <a:lnTo>
                        <a:pt x="2" y="16"/>
                      </a:lnTo>
                      <a:lnTo>
                        <a:pt x="4" y="18"/>
                      </a:lnTo>
                      <a:lnTo>
                        <a:pt x="8" y="20"/>
                      </a:ln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5" name="Freeform 24"/>
                <p:cNvSpPr>
                  <a:spLocks/>
                </p:cNvSpPr>
                <p:nvPr userDrawn="1"/>
              </p:nvSpPr>
              <p:spPr bwMode="auto">
                <a:xfrm>
                  <a:off x="8535638" y="509027"/>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4 h 20"/>
                    <a:gd name="T12" fmla="*/ 0 w 54"/>
                    <a:gd name="T13" fmla="*/ 6 h 20"/>
                    <a:gd name="T14" fmla="*/ 0 w 54"/>
                    <a:gd name="T15" fmla="*/ 10 h 20"/>
                    <a:gd name="T16" fmla="*/ 0 w 54"/>
                    <a:gd name="T17" fmla="*/ 14 h 20"/>
                    <a:gd name="T18" fmla="*/ 2 w 54"/>
                    <a:gd name="T19" fmla="*/ 16 h 20"/>
                    <a:gd name="T20" fmla="*/ 4 w 54"/>
                    <a:gd name="T21" fmla="*/ 20 h 20"/>
                    <a:gd name="T22" fmla="*/ 8 w 54"/>
                    <a:gd name="T23" fmla="*/ 20 h 20"/>
                    <a:gd name="T24" fmla="*/ 8 w 54"/>
                    <a:gd name="T25" fmla="*/ 20 h 20"/>
                    <a:gd name="T26" fmla="*/ 44 w 54"/>
                    <a:gd name="T27" fmla="*/ 20 h 20"/>
                    <a:gd name="T28" fmla="*/ 44 w 54"/>
                    <a:gd name="T29" fmla="*/ 20 h 20"/>
                    <a:gd name="T30" fmla="*/ 48 w 54"/>
                    <a:gd name="T31" fmla="*/ 20 h 20"/>
                    <a:gd name="T32" fmla="*/ 52 w 54"/>
                    <a:gd name="T33" fmla="*/ 16 h 20"/>
                    <a:gd name="T34" fmla="*/ 54 w 54"/>
                    <a:gd name="T35" fmla="*/ 14 h 20"/>
                    <a:gd name="T36" fmla="*/ 54 w 54"/>
                    <a:gd name="T37" fmla="*/ 10 h 20"/>
                    <a:gd name="T38" fmla="*/ 54 w 54"/>
                    <a:gd name="T39" fmla="*/ 6 h 20"/>
                    <a:gd name="T40" fmla="*/ 52 w 54"/>
                    <a:gd name="T41" fmla="*/ 4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4"/>
                      </a:lnTo>
                      <a:lnTo>
                        <a:pt x="0" y="6"/>
                      </a:lnTo>
                      <a:lnTo>
                        <a:pt x="0" y="10"/>
                      </a:lnTo>
                      <a:lnTo>
                        <a:pt x="0" y="14"/>
                      </a:lnTo>
                      <a:lnTo>
                        <a:pt x="2" y="16"/>
                      </a:lnTo>
                      <a:lnTo>
                        <a:pt x="4" y="20"/>
                      </a:lnTo>
                      <a:lnTo>
                        <a:pt x="8" y="20"/>
                      </a:ln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6" name="Freeform 25"/>
                <p:cNvSpPr>
                  <a:spLocks/>
                </p:cNvSpPr>
                <p:nvPr userDrawn="1"/>
              </p:nvSpPr>
              <p:spPr bwMode="auto">
                <a:xfrm>
                  <a:off x="9010354" y="91935"/>
                  <a:ext cx="27440" cy="441787"/>
                </a:xfrm>
                <a:custGeom>
                  <a:avLst/>
                  <a:gdLst>
                    <a:gd name="T0" fmla="*/ 20 w 20"/>
                    <a:gd name="T1" fmla="*/ 312 h 322"/>
                    <a:gd name="T2" fmla="*/ 20 w 20"/>
                    <a:gd name="T3" fmla="*/ 312 h 322"/>
                    <a:gd name="T4" fmla="*/ 20 w 20"/>
                    <a:gd name="T5" fmla="*/ 10 h 322"/>
                    <a:gd name="T6" fmla="*/ 20 w 20"/>
                    <a:gd name="T7" fmla="*/ 10 h 322"/>
                    <a:gd name="T8" fmla="*/ 20 w 20"/>
                    <a:gd name="T9" fmla="*/ 6 h 322"/>
                    <a:gd name="T10" fmla="*/ 16 w 20"/>
                    <a:gd name="T11" fmla="*/ 2 h 322"/>
                    <a:gd name="T12" fmla="*/ 14 w 20"/>
                    <a:gd name="T13" fmla="*/ 0 h 322"/>
                    <a:gd name="T14" fmla="*/ 10 w 20"/>
                    <a:gd name="T15" fmla="*/ 0 h 322"/>
                    <a:gd name="T16" fmla="*/ 6 w 20"/>
                    <a:gd name="T17" fmla="*/ 0 h 322"/>
                    <a:gd name="T18" fmla="*/ 4 w 20"/>
                    <a:gd name="T19" fmla="*/ 2 h 322"/>
                    <a:gd name="T20" fmla="*/ 0 w 20"/>
                    <a:gd name="T21" fmla="*/ 6 h 322"/>
                    <a:gd name="T22" fmla="*/ 0 w 20"/>
                    <a:gd name="T23" fmla="*/ 10 h 322"/>
                    <a:gd name="T24" fmla="*/ 0 w 20"/>
                    <a:gd name="T25" fmla="*/ 10 h 322"/>
                    <a:gd name="T26" fmla="*/ 0 w 20"/>
                    <a:gd name="T27" fmla="*/ 312 h 322"/>
                    <a:gd name="T28" fmla="*/ 0 w 20"/>
                    <a:gd name="T29" fmla="*/ 312 h 322"/>
                    <a:gd name="T30" fmla="*/ 0 w 20"/>
                    <a:gd name="T31" fmla="*/ 316 h 322"/>
                    <a:gd name="T32" fmla="*/ 4 w 20"/>
                    <a:gd name="T33" fmla="*/ 320 h 322"/>
                    <a:gd name="T34" fmla="*/ 6 w 20"/>
                    <a:gd name="T35" fmla="*/ 322 h 322"/>
                    <a:gd name="T36" fmla="*/ 10 w 20"/>
                    <a:gd name="T37" fmla="*/ 322 h 322"/>
                    <a:gd name="T38" fmla="*/ 14 w 20"/>
                    <a:gd name="T39" fmla="*/ 322 h 322"/>
                    <a:gd name="T40" fmla="*/ 16 w 20"/>
                    <a:gd name="T41" fmla="*/ 320 h 322"/>
                    <a:gd name="T42" fmla="*/ 20 w 20"/>
                    <a:gd name="T43" fmla="*/ 316 h 322"/>
                    <a:gd name="T44" fmla="*/ 20 w 20"/>
                    <a:gd name="T45" fmla="*/ 312 h 322"/>
                    <a:gd name="T46" fmla="*/ 20 w 20"/>
                    <a:gd name="T47" fmla="*/ 3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2">
                      <a:moveTo>
                        <a:pt x="20" y="312"/>
                      </a:moveTo>
                      <a:lnTo>
                        <a:pt x="20" y="312"/>
                      </a:lnTo>
                      <a:lnTo>
                        <a:pt x="20" y="10"/>
                      </a:lnTo>
                      <a:lnTo>
                        <a:pt x="20" y="10"/>
                      </a:lnTo>
                      <a:lnTo>
                        <a:pt x="20" y="6"/>
                      </a:lnTo>
                      <a:lnTo>
                        <a:pt x="16" y="2"/>
                      </a:lnTo>
                      <a:lnTo>
                        <a:pt x="14" y="0"/>
                      </a:lnTo>
                      <a:lnTo>
                        <a:pt x="10" y="0"/>
                      </a:lnTo>
                      <a:lnTo>
                        <a:pt x="6" y="0"/>
                      </a:lnTo>
                      <a:lnTo>
                        <a:pt x="4" y="2"/>
                      </a:lnTo>
                      <a:lnTo>
                        <a:pt x="0" y="6"/>
                      </a:lnTo>
                      <a:lnTo>
                        <a:pt x="0" y="10"/>
                      </a:lnTo>
                      <a:lnTo>
                        <a:pt x="0" y="10"/>
                      </a:lnTo>
                      <a:lnTo>
                        <a:pt x="0" y="312"/>
                      </a:lnTo>
                      <a:lnTo>
                        <a:pt x="0" y="312"/>
                      </a:lnTo>
                      <a:lnTo>
                        <a:pt x="0" y="316"/>
                      </a:lnTo>
                      <a:lnTo>
                        <a:pt x="4" y="320"/>
                      </a:lnTo>
                      <a:lnTo>
                        <a:pt x="6" y="322"/>
                      </a:lnTo>
                      <a:lnTo>
                        <a:pt x="10" y="322"/>
                      </a:lnTo>
                      <a:lnTo>
                        <a:pt x="14" y="322"/>
                      </a:lnTo>
                      <a:lnTo>
                        <a:pt x="16" y="320"/>
                      </a:lnTo>
                      <a:lnTo>
                        <a:pt x="20" y="316"/>
                      </a:lnTo>
                      <a:lnTo>
                        <a:pt x="20" y="312"/>
                      </a:lnTo>
                      <a:lnTo>
                        <a:pt x="20" y="312"/>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7" name="Freeform 26"/>
                <p:cNvSpPr>
                  <a:spLocks/>
                </p:cNvSpPr>
                <p:nvPr userDrawn="1"/>
              </p:nvSpPr>
              <p:spPr bwMode="auto">
                <a:xfrm>
                  <a:off x="8963705" y="506283"/>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20 h 20"/>
                    <a:gd name="T10" fmla="*/ 52 w 54"/>
                    <a:gd name="T11" fmla="*/ 16 h 20"/>
                    <a:gd name="T12" fmla="*/ 54 w 54"/>
                    <a:gd name="T13" fmla="*/ 14 h 20"/>
                    <a:gd name="T14" fmla="*/ 54 w 54"/>
                    <a:gd name="T15" fmla="*/ 10 h 20"/>
                    <a:gd name="T16" fmla="*/ 54 w 54"/>
                    <a:gd name="T17" fmla="*/ 6 h 20"/>
                    <a:gd name="T18" fmla="*/ 52 w 54"/>
                    <a:gd name="T19" fmla="*/ 4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4 h 20"/>
                    <a:gd name="T34" fmla="*/ 0 w 54"/>
                    <a:gd name="T35" fmla="*/ 6 h 20"/>
                    <a:gd name="T36" fmla="*/ 0 w 54"/>
                    <a:gd name="T37" fmla="*/ 10 h 20"/>
                    <a:gd name="T38" fmla="*/ 0 w 54"/>
                    <a:gd name="T39" fmla="*/ 14 h 20"/>
                    <a:gd name="T40" fmla="*/ 2 w 54"/>
                    <a:gd name="T41" fmla="*/ 16 h 20"/>
                    <a:gd name="T42" fmla="*/ 4 w 54"/>
                    <a:gd name="T43" fmla="*/ 20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lnTo>
                        <a:pt x="8" y="0"/>
                      </a:lnTo>
                      <a:lnTo>
                        <a:pt x="8" y="0"/>
                      </a:lnTo>
                      <a:lnTo>
                        <a:pt x="4" y="0"/>
                      </a:lnTo>
                      <a:lnTo>
                        <a:pt x="2" y="4"/>
                      </a:lnTo>
                      <a:lnTo>
                        <a:pt x="0" y="6"/>
                      </a:lnTo>
                      <a:lnTo>
                        <a:pt x="0" y="10"/>
                      </a:lnTo>
                      <a:lnTo>
                        <a:pt x="0" y="14"/>
                      </a:lnTo>
                      <a:lnTo>
                        <a:pt x="2" y="16"/>
                      </a:lnTo>
                      <a:lnTo>
                        <a:pt x="4" y="20"/>
                      </a:lnTo>
                      <a:lnTo>
                        <a:pt x="8" y="20"/>
                      </a:lnTo>
                      <a:lnTo>
                        <a:pt x="8" y="2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8" name="Freeform 27"/>
                <p:cNvSpPr>
                  <a:spLocks/>
                </p:cNvSpPr>
                <p:nvPr userDrawn="1"/>
              </p:nvSpPr>
              <p:spPr bwMode="auto">
                <a:xfrm>
                  <a:off x="8963705" y="91935"/>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18 h 20"/>
                    <a:gd name="T10" fmla="*/ 52 w 54"/>
                    <a:gd name="T11" fmla="*/ 16 h 20"/>
                    <a:gd name="T12" fmla="*/ 54 w 54"/>
                    <a:gd name="T13" fmla="*/ 14 h 20"/>
                    <a:gd name="T14" fmla="*/ 54 w 54"/>
                    <a:gd name="T15" fmla="*/ 10 h 20"/>
                    <a:gd name="T16" fmla="*/ 54 w 54"/>
                    <a:gd name="T17" fmla="*/ 6 h 20"/>
                    <a:gd name="T18" fmla="*/ 52 w 54"/>
                    <a:gd name="T19" fmla="*/ 2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2 h 20"/>
                    <a:gd name="T34" fmla="*/ 0 w 54"/>
                    <a:gd name="T35" fmla="*/ 6 h 20"/>
                    <a:gd name="T36" fmla="*/ 0 w 54"/>
                    <a:gd name="T37" fmla="*/ 10 h 20"/>
                    <a:gd name="T38" fmla="*/ 0 w 54"/>
                    <a:gd name="T39" fmla="*/ 14 h 20"/>
                    <a:gd name="T40" fmla="*/ 2 w 54"/>
                    <a:gd name="T41" fmla="*/ 16 h 20"/>
                    <a:gd name="T42" fmla="*/ 4 w 54"/>
                    <a:gd name="T43" fmla="*/ 18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lnTo>
                        <a:pt x="8" y="0"/>
                      </a:lnTo>
                      <a:lnTo>
                        <a:pt x="8" y="0"/>
                      </a:lnTo>
                      <a:lnTo>
                        <a:pt x="4" y="0"/>
                      </a:lnTo>
                      <a:lnTo>
                        <a:pt x="2" y="2"/>
                      </a:lnTo>
                      <a:lnTo>
                        <a:pt x="0" y="6"/>
                      </a:lnTo>
                      <a:lnTo>
                        <a:pt x="0" y="10"/>
                      </a:lnTo>
                      <a:lnTo>
                        <a:pt x="0" y="14"/>
                      </a:lnTo>
                      <a:lnTo>
                        <a:pt x="2" y="16"/>
                      </a:lnTo>
                      <a:lnTo>
                        <a:pt x="4" y="18"/>
                      </a:lnTo>
                      <a:lnTo>
                        <a:pt x="8" y="20"/>
                      </a:lnTo>
                      <a:lnTo>
                        <a:pt x="8" y="20"/>
                      </a:lnTo>
                      <a:close/>
                    </a:path>
                  </a:pathLst>
                </a:custGeom>
                <a:solidFill>
                  <a:srgbClr val="E5A91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grpSp>
        </p:grpSp>
        <p:sp>
          <p:nvSpPr>
            <p:cNvPr id="12" name="TextBox 27"/>
            <p:cNvSpPr txBox="1"/>
            <p:nvPr userDrawn="1"/>
          </p:nvSpPr>
          <p:spPr>
            <a:xfrm rot="16200000">
              <a:off x="10888482" y="237391"/>
              <a:ext cx="269659" cy="72461"/>
            </a:xfrm>
            <a:prstGeom prst="rect">
              <a:avLst/>
            </a:prstGeom>
            <a:noFill/>
          </p:spPr>
          <p:txBody>
            <a:bodyPr wrap="square" lIns="0" tIns="0" rIns="0" bIns="10800" rtlCol="0">
              <a:spAutoFit/>
            </a:bodyPr>
            <a:lstStyle/>
            <a:p>
              <a:pPr algn="ctr"/>
              <a:r>
                <a:rPr lang="en-GB" sz="400">
                  <a:solidFill>
                    <a:srgbClr val="7F7F7F"/>
                  </a:solidFill>
                </a:rPr>
                <a:t>Confidential</a:t>
              </a:r>
            </a:p>
          </p:txBody>
        </p:sp>
      </p:grpSp>
    </p:spTree>
    <p:extLst>
      <p:ext uri="{BB962C8B-B14F-4D97-AF65-F5344CB8AC3E}">
        <p14:creationId xmlns:p14="http://schemas.microsoft.com/office/powerpoint/2010/main" val="25232148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ndex pag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68225" y="310463"/>
            <a:ext cx="11252793" cy="596766"/>
          </a:xfrm>
        </p:spPr>
        <p:txBody>
          <a:bodyPr tIns="0" anchor="b"/>
          <a:lstStyle>
            <a:lvl1pPr>
              <a:lnSpc>
                <a:spcPct val="100000"/>
              </a:lnSpc>
              <a:defRPr>
                <a:solidFill>
                  <a:schemeClr val="tx2"/>
                </a:solidFill>
                <a:latin typeface="+mj-lt"/>
              </a:defRPr>
            </a:lvl1pPr>
          </a:lstStyle>
          <a:p>
            <a:r>
              <a:rPr lang="en-GB" noProof="0"/>
              <a:t>Agenda</a:t>
            </a:r>
          </a:p>
        </p:txBody>
      </p:sp>
      <p:sp>
        <p:nvSpPr>
          <p:cNvPr id="5" name="Marcador de texto 4"/>
          <p:cNvSpPr>
            <a:spLocks noGrp="1"/>
          </p:cNvSpPr>
          <p:nvPr>
            <p:ph type="body" sz="quarter" idx="14" hasCustomPrompt="1"/>
          </p:nvPr>
        </p:nvSpPr>
        <p:spPr>
          <a:xfrm>
            <a:off x="302728" y="1470991"/>
            <a:ext cx="11252792" cy="4613152"/>
          </a:xfrm>
          <a:prstGeom prst="rect">
            <a:avLst/>
          </a:prstGeom>
        </p:spPr>
        <p:txBody>
          <a:bodyPr>
            <a:normAutofit/>
          </a:bodyPr>
          <a:lstStyle>
            <a:lvl1pPr marL="457200" indent="-457200">
              <a:lnSpc>
                <a:spcPct val="100000"/>
              </a:lnSpc>
              <a:buClr>
                <a:schemeClr val="accent2"/>
              </a:buClr>
              <a:buSzPct val="100000"/>
              <a:buFont typeface="+mj-lt"/>
              <a:buAutoNum type="arabicPeriod"/>
              <a:defRPr sz="2800" baseline="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Index 1</a:t>
            </a:r>
          </a:p>
          <a:p>
            <a:pPr lvl="0"/>
            <a:r>
              <a:rPr lang="en-GB" noProof="0"/>
              <a:t>Index 2</a:t>
            </a:r>
          </a:p>
          <a:p>
            <a:pPr lvl="0"/>
            <a:r>
              <a:rPr lang="en-GB" noProof="0"/>
              <a:t>Index 3</a:t>
            </a:r>
          </a:p>
        </p:txBody>
      </p:sp>
      <p:sp>
        <p:nvSpPr>
          <p:cNvPr id="25"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8"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US">
                <a:solidFill>
                  <a:srgbClr val="FFFFFF">
                    <a:lumMod val="65000"/>
                  </a:srgbClr>
                </a:solidFill>
              </a:rPr>
              <a:t>© Amadeus IT Group and its affiliates and subsidiaries</a:t>
            </a:r>
            <a:endParaRPr lang="en-GB">
              <a:solidFill>
                <a:srgbClr val="FFFFFF">
                  <a:lumMod val="65000"/>
                </a:srgbClr>
              </a:solidFill>
            </a:endParaRPr>
          </a:p>
        </p:txBody>
      </p:sp>
    </p:spTree>
    <p:extLst>
      <p:ext uri="{BB962C8B-B14F-4D97-AF65-F5344CB8AC3E}">
        <p14:creationId xmlns:p14="http://schemas.microsoft.com/office/powerpoint/2010/main" val="398748547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ullets slide">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09" y="1480159"/>
            <a:ext cx="11228409" cy="4828567"/>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6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1"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9731363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12" name="Marcador de texto 2"/>
          <p:cNvSpPr>
            <a:spLocks noGrp="1"/>
          </p:cNvSpPr>
          <p:nvPr>
            <p:ph type="body" sz="quarter" idx="18" hasCustomPrompt="1"/>
          </p:nvPr>
        </p:nvSpPr>
        <p:spPr>
          <a:xfrm>
            <a:off x="292608" y="1480173"/>
            <a:ext cx="5492496" cy="4828566"/>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1"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1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7"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8"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8" name="Marcador de texto 2"/>
          <p:cNvSpPr>
            <a:spLocks noGrp="1"/>
          </p:cNvSpPr>
          <p:nvPr>
            <p:ph type="body" sz="quarter" idx="19" hasCustomPrompt="1"/>
          </p:nvPr>
        </p:nvSpPr>
        <p:spPr>
          <a:xfrm>
            <a:off x="6063308" y="1472789"/>
            <a:ext cx="5492496" cy="4828566"/>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403021358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 Picture">
    <p:spTree>
      <p:nvGrpSpPr>
        <p:cNvPr id="1" name=""/>
        <p:cNvGrpSpPr/>
        <p:nvPr/>
      </p:nvGrpSpPr>
      <p:grpSpPr>
        <a:xfrm>
          <a:off x="0" y="0"/>
          <a:ext cx="0" cy="0"/>
          <a:chOff x="0" y="0"/>
          <a:chExt cx="0" cy="0"/>
        </a:xfrm>
      </p:grpSpPr>
      <p:sp>
        <p:nvSpPr>
          <p:cNvPr id="7" name="Text Placeholder 19"/>
          <p:cNvSpPr>
            <a:spLocks noGrp="1"/>
          </p:cNvSpPr>
          <p:nvPr>
            <p:ph type="body" sz="quarter" idx="13"/>
          </p:nvPr>
        </p:nvSpPr>
        <p:spPr>
          <a:xfrm>
            <a:off x="268224" y="1480159"/>
            <a:ext cx="4886028" cy="1349538"/>
          </a:xfrm>
          <a:prstGeom prst="rect">
            <a:avLst/>
          </a:prstGeom>
        </p:spPr>
        <p:txBody>
          <a:bodyPr>
            <a:noAutofit/>
          </a:bodyPr>
          <a:lstStyle>
            <a:lvl1pPr marL="0" indent="0">
              <a:lnSpc>
                <a:spcPts val="1425"/>
              </a:lnSpc>
              <a:buNone/>
              <a:defRPr sz="2400">
                <a:solidFill>
                  <a:srgbClr val="32323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4"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1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lang="en-US" smtClean="0"/>
            </a:lvl1pPr>
          </a:lstStyle>
          <a:p>
            <a:r>
              <a:rPr lang="en-GB">
                <a:solidFill>
                  <a:srgbClr val="FFFFFF">
                    <a:lumMod val="65000"/>
                  </a:srgbClr>
                </a:solidFill>
              </a:rPr>
              <a:t>© Amadeus IT Group and its affiliates and subsidiaries</a:t>
            </a:r>
          </a:p>
        </p:txBody>
      </p:sp>
      <p:sp>
        <p:nvSpPr>
          <p:cNvPr id="13"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20"/>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9" name="Picture Placeholder 30"/>
          <p:cNvSpPr>
            <a:spLocks noGrp="1"/>
          </p:cNvSpPr>
          <p:nvPr>
            <p:ph type="pic" sz="quarter" idx="14" hasCustomPrompt="1"/>
          </p:nvPr>
        </p:nvSpPr>
        <p:spPr>
          <a:xfrm>
            <a:off x="6" y="2979036"/>
            <a:ext cx="4002685" cy="3878978"/>
          </a:xfrm>
          <a:custGeom>
            <a:avLst/>
            <a:gdLst>
              <a:gd name="connsiteX0" fmla="*/ 2435667 w 3352801"/>
              <a:gd name="connsiteY0" fmla="*/ 0 h 2652713"/>
              <a:gd name="connsiteX1" fmla="*/ 2441681 w 3352801"/>
              <a:gd name="connsiteY1" fmla="*/ 0 h 2652713"/>
              <a:gd name="connsiteX2" fmla="*/ 2467241 w 3352801"/>
              <a:gd name="connsiteY2" fmla="*/ 0 h 2652713"/>
              <a:gd name="connsiteX3" fmla="*/ 3352801 w 3352801"/>
              <a:gd name="connsiteY3" fmla="*/ 884739 h 2652713"/>
              <a:gd name="connsiteX4" fmla="*/ 3300179 w 3352801"/>
              <a:gd name="connsiteY4" fmla="*/ 1183657 h 2652713"/>
              <a:gd name="connsiteX5" fmla="*/ 3301682 w 3352801"/>
              <a:gd name="connsiteY5" fmla="*/ 1183657 h 2652713"/>
              <a:gd name="connsiteX6" fmla="*/ 2837101 w 3352801"/>
              <a:gd name="connsiteY6" fmla="*/ 2652713 h 2652713"/>
              <a:gd name="connsiteX7" fmla="*/ 4511 w 3352801"/>
              <a:gd name="connsiteY7" fmla="*/ 2652713 h 2652713"/>
              <a:gd name="connsiteX8" fmla="*/ 0 w 3352801"/>
              <a:gd name="connsiteY8" fmla="*/ 268876 h 2652713"/>
              <a:gd name="connsiteX9" fmla="*/ 2301856 w 3352801"/>
              <a:gd name="connsiteY9" fmla="*/ 15021 h 2652713"/>
              <a:gd name="connsiteX10" fmla="*/ 2435667 w 3352801"/>
              <a:gd name="connsiteY10" fmla="*/ 0 h 265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2801" h="2652713">
                <a:moveTo>
                  <a:pt x="2435667" y="0"/>
                </a:moveTo>
                <a:cubicBezTo>
                  <a:pt x="2435667" y="0"/>
                  <a:pt x="2435667" y="0"/>
                  <a:pt x="2441681" y="0"/>
                </a:cubicBezTo>
                <a:cubicBezTo>
                  <a:pt x="2449199" y="0"/>
                  <a:pt x="2458220" y="0"/>
                  <a:pt x="2467241" y="0"/>
                </a:cubicBezTo>
                <a:cubicBezTo>
                  <a:pt x="2955878" y="0"/>
                  <a:pt x="3352801" y="395053"/>
                  <a:pt x="3352801" y="884739"/>
                </a:cubicBezTo>
                <a:cubicBezTo>
                  <a:pt x="3352801" y="989886"/>
                  <a:pt x="3334759" y="1090527"/>
                  <a:pt x="3300179" y="1183657"/>
                </a:cubicBezTo>
                <a:cubicBezTo>
                  <a:pt x="3300179" y="1183657"/>
                  <a:pt x="3300179" y="1183657"/>
                  <a:pt x="3301682" y="1183657"/>
                </a:cubicBezTo>
                <a:cubicBezTo>
                  <a:pt x="3301682" y="1183657"/>
                  <a:pt x="3301682" y="1183657"/>
                  <a:pt x="2837101" y="2652713"/>
                </a:cubicBezTo>
                <a:cubicBezTo>
                  <a:pt x="2837101" y="2652713"/>
                  <a:pt x="2837101" y="2652713"/>
                  <a:pt x="4511" y="2652713"/>
                </a:cubicBezTo>
                <a:cubicBezTo>
                  <a:pt x="4511" y="2652713"/>
                  <a:pt x="4511" y="2652713"/>
                  <a:pt x="0" y="268876"/>
                </a:cubicBezTo>
                <a:cubicBezTo>
                  <a:pt x="0" y="268876"/>
                  <a:pt x="0" y="268876"/>
                  <a:pt x="2301856" y="15021"/>
                </a:cubicBezTo>
                <a:cubicBezTo>
                  <a:pt x="2345457" y="6008"/>
                  <a:pt x="2390562" y="1502"/>
                  <a:pt x="2435667" y="0"/>
                </a:cubicBezTo>
                <a:close/>
              </a:path>
            </a:pathLst>
          </a:custGeom>
          <a:solidFill>
            <a:schemeClr val="bg1">
              <a:lumMod val="95000"/>
            </a:schemeClr>
          </a:solidFill>
        </p:spPr>
        <p:txBody>
          <a:bodyPr wrap="square" anchor="ctr">
            <a:noAutofit/>
          </a:bodyPr>
          <a:lstStyle>
            <a:lvl1pPr marL="0" indent="0" algn="ctr">
              <a:buNone/>
              <a:defRPr/>
            </a:lvl1pPr>
          </a:lstStyle>
          <a:p>
            <a:br>
              <a:rPr lang="en-GB" noProof="0"/>
            </a:br>
            <a:br>
              <a:rPr lang="en-GB" noProof="0"/>
            </a:br>
            <a:r>
              <a:rPr lang="en-GB" noProof="0"/>
              <a:t>Insert your picture here</a:t>
            </a:r>
          </a:p>
        </p:txBody>
      </p:sp>
      <p:sp>
        <p:nvSpPr>
          <p:cNvPr id="12" name="Marcador de texto 2"/>
          <p:cNvSpPr>
            <a:spLocks noGrp="1"/>
          </p:cNvSpPr>
          <p:nvPr>
            <p:ph type="body" sz="quarter" idx="19" hasCustomPrompt="1"/>
          </p:nvPr>
        </p:nvSpPr>
        <p:spPr>
          <a:xfrm>
            <a:off x="6063308" y="1472789"/>
            <a:ext cx="5492496" cy="4828566"/>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244572652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two photos">
    <p:spTree>
      <p:nvGrpSpPr>
        <p:cNvPr id="1" name=""/>
        <p:cNvGrpSpPr/>
        <p:nvPr/>
      </p:nvGrpSpPr>
      <p:grpSpPr>
        <a:xfrm>
          <a:off x="0" y="0"/>
          <a:ext cx="0" cy="0"/>
          <a:chOff x="0" y="0"/>
          <a:chExt cx="0" cy="0"/>
        </a:xfrm>
      </p:grpSpPr>
      <p:sp>
        <p:nvSpPr>
          <p:cNvPr id="12" name="Picture Placeholder 2"/>
          <p:cNvSpPr>
            <a:spLocks noGrp="1"/>
          </p:cNvSpPr>
          <p:nvPr>
            <p:ph type="pic" sz="quarter" idx="15" hasCustomPrompt="1"/>
          </p:nvPr>
        </p:nvSpPr>
        <p:spPr>
          <a:xfrm>
            <a:off x="6050347" y="3548744"/>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9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14" name="Text Placeholder 4"/>
          <p:cNvSpPr>
            <a:spLocks noGrp="1"/>
          </p:cNvSpPr>
          <p:nvPr>
            <p:ph type="body" sz="quarter" idx="17"/>
          </p:nvPr>
        </p:nvSpPr>
        <p:spPr>
          <a:xfrm>
            <a:off x="6060571" y="6106866"/>
            <a:ext cx="5717599" cy="201873"/>
          </a:xfrm>
          <a:prstGeom prst="rect">
            <a:avLst/>
          </a:prstGeom>
        </p:spPr>
        <p:txBody>
          <a:bodyPr>
            <a:noAutofit/>
          </a:bodyPr>
          <a:lstStyle>
            <a:lvl1pPr marL="0" indent="0">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
        <p:nvSpPr>
          <p:cNvPr id="22" name="Picture Placeholder 2"/>
          <p:cNvSpPr>
            <a:spLocks noGrp="1"/>
          </p:cNvSpPr>
          <p:nvPr>
            <p:ph type="pic" sz="quarter" idx="20" hasCustomPrompt="1"/>
          </p:nvPr>
        </p:nvSpPr>
        <p:spPr>
          <a:xfrm>
            <a:off x="6050084" y="564189"/>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9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25"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15"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6" name="Title 1"/>
          <p:cNvSpPr>
            <a:spLocks noGrp="1"/>
          </p:cNvSpPr>
          <p:nvPr>
            <p:ph type="title"/>
          </p:nvPr>
        </p:nvSpPr>
        <p:spPr>
          <a:xfrm>
            <a:off x="268225" y="296865"/>
            <a:ext cx="5628609"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8" name="Text Placeholder 19"/>
          <p:cNvSpPr>
            <a:spLocks noGrp="1"/>
          </p:cNvSpPr>
          <p:nvPr>
            <p:ph type="body" sz="quarter" idx="13"/>
          </p:nvPr>
        </p:nvSpPr>
        <p:spPr>
          <a:xfrm>
            <a:off x="268225" y="779412"/>
            <a:ext cx="5616304"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1" name="Marcador de texto 2"/>
          <p:cNvSpPr>
            <a:spLocks noGrp="1"/>
          </p:cNvSpPr>
          <p:nvPr>
            <p:ph type="body" sz="quarter" idx="19" hasCustomPrompt="1"/>
          </p:nvPr>
        </p:nvSpPr>
        <p:spPr>
          <a:xfrm>
            <a:off x="268225" y="1302026"/>
            <a:ext cx="5492496" cy="4999329"/>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3" name="Text Placeholder 4"/>
          <p:cNvSpPr>
            <a:spLocks noGrp="1"/>
          </p:cNvSpPr>
          <p:nvPr>
            <p:ph type="body" sz="quarter" idx="21"/>
          </p:nvPr>
        </p:nvSpPr>
        <p:spPr>
          <a:xfrm>
            <a:off x="6050085" y="3143850"/>
            <a:ext cx="5717599" cy="201873"/>
          </a:xfrm>
          <a:prstGeom prst="rect">
            <a:avLst/>
          </a:prstGeom>
        </p:spPr>
        <p:txBody>
          <a:bodyPr>
            <a:noAutofit/>
          </a:bodyPr>
          <a:lstStyle>
            <a:lvl1pPr marL="0" indent="0">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Tree>
    <p:extLst>
      <p:ext uri="{BB962C8B-B14F-4D97-AF65-F5344CB8AC3E}">
        <p14:creationId xmlns:p14="http://schemas.microsoft.com/office/powerpoint/2010/main" val="1276760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ivider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159EFE-704E-4D1E-AB71-5276C0EF0E2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6374"/>
          <a:stretch/>
        </p:blipFill>
        <p:spPr>
          <a:xfrm>
            <a:off x="0" y="0"/>
            <a:ext cx="12192000" cy="6890717"/>
          </a:xfrm>
          <a:prstGeom prst="rect">
            <a:avLst/>
          </a:prstGeom>
        </p:spPr>
      </p:pic>
      <p:sp>
        <p:nvSpPr>
          <p:cNvPr id="11" name="Rectángulo 12">
            <a:extLst>
              <a:ext uri="{FF2B5EF4-FFF2-40B4-BE49-F238E27FC236}">
                <a16:creationId xmlns:a16="http://schemas.microsoft.com/office/drawing/2014/main" id="{D28B1BFF-B6C5-4539-81D0-AE1621F2120C}"/>
              </a:ext>
            </a:extLst>
          </p:cNvPr>
          <p:cNvSpPr/>
          <p:nvPr userDrawn="1"/>
        </p:nvSpPr>
        <p:spPr>
          <a:xfrm>
            <a:off x="-325074" y="-179742"/>
            <a:ext cx="13254804" cy="7555832"/>
          </a:xfrm>
          <a:prstGeom prst="rect">
            <a:avLst/>
          </a:prstGeom>
          <a:solidFill>
            <a:srgbClr val="E5F1F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15" name="Footer Placeholder 4">
            <a:extLst>
              <a:ext uri="{FF2B5EF4-FFF2-40B4-BE49-F238E27FC236}">
                <a16:creationId xmlns:a16="http://schemas.microsoft.com/office/drawing/2014/main" id="{4D36B66B-AA1A-7241-BA48-D41EC00E0F0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BD24B6B0-0113-1B40-BA3D-0C3844FAB0A4}"/>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9" name="Title 1">
            <a:extLst>
              <a:ext uri="{FF2B5EF4-FFF2-40B4-BE49-F238E27FC236}">
                <a16:creationId xmlns:a16="http://schemas.microsoft.com/office/drawing/2014/main" id="{3DB4D703-7502-CF4F-A294-1469B02B1EDC}"/>
              </a:ext>
            </a:extLst>
          </p:cNvPr>
          <p:cNvSpPr txBox="1">
            <a:spLocks noGrp="1"/>
          </p:cNvSpPr>
          <p:nvPr>
            <p:ph type="title" hasCustomPrompt="1"/>
          </p:nvPr>
        </p:nvSpPr>
        <p:spPr>
          <a:xfrm>
            <a:off x="-35135" y="4897759"/>
            <a:ext cx="6031364" cy="1570518"/>
          </a:xfrm>
        </p:spPr>
        <p:txBody>
          <a:bodyPr>
            <a:noAutofit/>
          </a:bodyPr>
          <a:lstStyle>
            <a:lvl1pPr>
              <a:defRPr lang="en-GB">
                <a:solidFill>
                  <a:schemeClr val="bg1"/>
                </a:solidFill>
                <a:latin typeface="+mj-lt"/>
              </a:defRPr>
            </a:lvl1pPr>
          </a:lstStyle>
          <a:p>
            <a:pPr lvl="0"/>
            <a:r>
              <a:rPr lang="en-US" noProof="0"/>
              <a:t>Divider title here</a:t>
            </a:r>
          </a:p>
        </p:txBody>
      </p:sp>
      <p:pic>
        <p:nvPicPr>
          <p:cNvPr id="10" name="Imagen 46">
            <a:extLst>
              <a:ext uri="{FF2B5EF4-FFF2-40B4-BE49-F238E27FC236}">
                <a16:creationId xmlns:a16="http://schemas.microsoft.com/office/drawing/2014/main" id="{130DAC1F-80C5-407D-8C47-A8A5AED0E2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14631" y="754892"/>
            <a:ext cx="5743074" cy="5686565"/>
          </a:xfrm>
          <a:prstGeom prst="rect">
            <a:avLst/>
          </a:prstGeom>
        </p:spPr>
      </p:pic>
    </p:spTree>
    <p:extLst>
      <p:ext uri="{BB962C8B-B14F-4D97-AF65-F5344CB8AC3E}">
        <p14:creationId xmlns:p14="http://schemas.microsoft.com/office/powerpoint/2010/main" val="117288638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83873" y="899886"/>
            <a:ext cx="11022863" cy="4267200"/>
          </a:xfrm>
        </p:spPr>
        <p:txBody>
          <a:bodyPr anchor="b">
            <a:normAutofit/>
          </a:bodyPr>
          <a:lstStyle>
            <a:lvl1pPr>
              <a:lnSpc>
                <a:spcPct val="100000"/>
              </a:lnSpc>
              <a:defRPr sz="3200" baseline="0">
                <a:solidFill>
                  <a:schemeClr val="tx2"/>
                </a:solidFill>
                <a:latin typeface="+mj-lt"/>
              </a:defRPr>
            </a:lvl1pPr>
          </a:lstStyle>
          <a:p>
            <a:r>
              <a:rPr lang="en-GB" noProof="0"/>
              <a:t>“Click to insert your quote”</a:t>
            </a:r>
          </a:p>
        </p:txBody>
      </p:sp>
      <p:sp>
        <p:nvSpPr>
          <p:cNvPr id="6" name="Text Placeholder 19"/>
          <p:cNvSpPr>
            <a:spLocks noGrp="1"/>
          </p:cNvSpPr>
          <p:nvPr>
            <p:ph type="body" sz="quarter" idx="13"/>
          </p:nvPr>
        </p:nvSpPr>
        <p:spPr>
          <a:xfrm>
            <a:off x="283657" y="5240908"/>
            <a:ext cx="4602163" cy="498992"/>
          </a:xfrm>
          <a:prstGeom prst="rect">
            <a:avLst/>
          </a:prstGeom>
        </p:spPr>
        <p:txBody>
          <a:bodyPr>
            <a:noAutofit/>
          </a:bodyPr>
          <a:lstStyle>
            <a:lvl1pPr marL="0" indent="0">
              <a:lnSpc>
                <a:spcPts val="1425"/>
              </a:lnSpc>
              <a:buNone/>
              <a:defRPr sz="1350" i="0">
                <a:solidFill>
                  <a:srgbClr val="32323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1"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8"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Tree>
    <p:extLst>
      <p:ext uri="{BB962C8B-B14F-4D97-AF65-F5344CB8AC3E}">
        <p14:creationId xmlns:p14="http://schemas.microsoft.com/office/powerpoint/2010/main" val="3997263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with figures">
    <p:spTree>
      <p:nvGrpSpPr>
        <p:cNvPr id="1" name=""/>
        <p:cNvGrpSpPr/>
        <p:nvPr/>
      </p:nvGrpSpPr>
      <p:grpSpPr>
        <a:xfrm>
          <a:off x="0" y="0"/>
          <a:ext cx="0" cy="0"/>
          <a:chOff x="0" y="0"/>
          <a:chExt cx="0" cy="0"/>
        </a:xfrm>
      </p:grpSpPr>
      <p:sp>
        <p:nvSpPr>
          <p:cNvPr id="43" name="Content Placeholder 5"/>
          <p:cNvSpPr>
            <a:spLocks noGrp="1"/>
          </p:cNvSpPr>
          <p:nvPr>
            <p:ph sz="quarter" idx="4"/>
          </p:nvPr>
        </p:nvSpPr>
        <p:spPr>
          <a:xfrm>
            <a:off x="304085" y="4034980"/>
            <a:ext cx="3630108" cy="2240292"/>
          </a:xfrm>
          <a:prstGeom prst="rect">
            <a:avLst/>
          </a:prstGeom>
        </p:spPr>
        <p:txBody>
          <a:bodyPr anchor="b">
            <a:noAutofit/>
          </a:bodyPr>
          <a:lstStyle>
            <a:lvl1pPr marL="0" indent="0">
              <a:lnSpc>
                <a:spcPct val="100000"/>
              </a:lnSpc>
              <a:spcAft>
                <a:spcPts val="900"/>
              </a:spcAft>
              <a:buNone/>
              <a:defRPr sz="2000">
                <a:solidFill>
                  <a:srgbClr val="323232"/>
                </a:solidFill>
                <a:latin typeface="+mj-lt"/>
              </a:defRPr>
            </a:lvl1pPr>
            <a:lvl2pPr marL="342875" indent="0">
              <a:lnSpc>
                <a:spcPts val="1575"/>
              </a:lnSpc>
              <a:spcAft>
                <a:spcPts val="900"/>
              </a:spcAft>
              <a:buNone/>
              <a:defRPr sz="900">
                <a:solidFill>
                  <a:schemeClr val="bg1">
                    <a:lumMod val="50000"/>
                  </a:schemeClr>
                </a:solidFill>
                <a:latin typeface="+mj-lt"/>
              </a:defRPr>
            </a:lvl2pPr>
            <a:lvl3pPr marL="685749" indent="0">
              <a:lnSpc>
                <a:spcPts val="1575"/>
              </a:lnSpc>
              <a:spcAft>
                <a:spcPts val="900"/>
              </a:spcAft>
              <a:buNone/>
              <a:defRPr sz="825">
                <a:solidFill>
                  <a:schemeClr val="bg1">
                    <a:lumMod val="50000"/>
                  </a:schemeClr>
                </a:solidFill>
                <a:latin typeface="+mj-lt"/>
              </a:defRPr>
            </a:lvl3pPr>
            <a:lvl4pPr marL="1028624" indent="0">
              <a:lnSpc>
                <a:spcPts val="1575"/>
              </a:lnSpc>
              <a:spcAft>
                <a:spcPts val="900"/>
              </a:spcAft>
              <a:buNone/>
              <a:defRPr sz="788">
                <a:solidFill>
                  <a:schemeClr val="bg1">
                    <a:lumMod val="50000"/>
                  </a:schemeClr>
                </a:solidFill>
                <a:latin typeface="+mj-lt"/>
              </a:defRPr>
            </a:lvl4pPr>
            <a:lvl5pPr marL="1371498" indent="0">
              <a:lnSpc>
                <a:spcPts val="1575"/>
              </a:lnSpc>
              <a:spcAft>
                <a:spcPts val="900"/>
              </a:spcAft>
              <a:buNone/>
              <a:defRPr sz="788">
                <a:solidFill>
                  <a:schemeClr val="bg1">
                    <a:lumMod val="50000"/>
                  </a:schemeClr>
                </a:solidFill>
                <a:latin typeface="+mj-lt"/>
              </a:defRPr>
            </a:lvl5pPr>
          </a:lstStyle>
          <a:p>
            <a:pPr lvl="0"/>
            <a:r>
              <a:rPr lang="en-US" noProof="0"/>
              <a:t>Click to edit Master text styles</a:t>
            </a:r>
          </a:p>
        </p:txBody>
      </p:sp>
      <p:sp>
        <p:nvSpPr>
          <p:cNvPr id="36" name="Marcador de número de diapositiva 32"/>
          <p:cNvSpPr>
            <a:spLocks noGrp="1"/>
          </p:cNvSpPr>
          <p:nvPr>
            <p:ph type="sldNum" sz="quarter" idx="31"/>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23"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24" name="Title 1"/>
          <p:cNvSpPr>
            <a:spLocks noGrp="1"/>
          </p:cNvSpPr>
          <p:nvPr>
            <p:ph type="title"/>
          </p:nvPr>
        </p:nvSpPr>
        <p:spPr>
          <a:xfrm>
            <a:off x="268224" y="296865"/>
            <a:ext cx="5165422"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5" name="Text Placeholder 19"/>
          <p:cNvSpPr>
            <a:spLocks noGrp="1"/>
          </p:cNvSpPr>
          <p:nvPr>
            <p:ph type="body" sz="quarter" idx="13"/>
          </p:nvPr>
        </p:nvSpPr>
        <p:spPr>
          <a:xfrm>
            <a:off x="268224" y="787824"/>
            <a:ext cx="5141038" cy="45151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6" name="Picture Placeholder 59"/>
          <p:cNvSpPr>
            <a:spLocks noGrp="1"/>
          </p:cNvSpPr>
          <p:nvPr>
            <p:ph type="pic" sz="quarter" idx="22" hasCustomPrompt="1"/>
          </p:nvPr>
        </p:nvSpPr>
        <p:spPr>
          <a:xfrm>
            <a:off x="6217528" y="13343"/>
            <a:ext cx="5956887" cy="4900446"/>
          </a:xfrm>
          <a:custGeom>
            <a:avLst/>
            <a:gdLst>
              <a:gd name="connsiteX0" fmla="*/ 1507176 w 7526189"/>
              <a:gd name="connsiteY0" fmla="*/ 0 h 4900446"/>
              <a:gd name="connsiteX1" fmla="*/ 7526189 w 7526189"/>
              <a:gd name="connsiteY1" fmla="*/ 0 h 4900446"/>
              <a:gd name="connsiteX2" fmla="*/ 7526189 w 7526189"/>
              <a:gd name="connsiteY2" fmla="*/ 3753700 h 4900446"/>
              <a:gd name="connsiteX3" fmla="*/ 416883 w 7526189"/>
              <a:gd name="connsiteY3" fmla="*/ 3876833 h 4900446"/>
              <a:gd name="connsiteX4" fmla="*/ 1507176 w 7526189"/>
              <a:gd name="connsiteY4" fmla="*/ 0 h 490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6189" h="4900446">
                <a:moveTo>
                  <a:pt x="1507176" y="0"/>
                </a:moveTo>
                <a:lnTo>
                  <a:pt x="7526189" y="0"/>
                </a:lnTo>
                <a:cubicBezTo>
                  <a:pt x="7526189" y="0"/>
                  <a:pt x="7526189" y="0"/>
                  <a:pt x="7526189" y="3753700"/>
                </a:cubicBezTo>
                <a:cubicBezTo>
                  <a:pt x="6581517" y="4171607"/>
                  <a:pt x="1660265" y="6037263"/>
                  <a:pt x="416883" y="3876833"/>
                </a:cubicBezTo>
                <a:cubicBezTo>
                  <a:pt x="-852636" y="1667897"/>
                  <a:pt x="1148723" y="235073"/>
                  <a:pt x="1507176" y="0"/>
                </a:cubicBezTo>
                <a:close/>
              </a:path>
            </a:pathLst>
          </a:custGeom>
          <a:solidFill>
            <a:srgbClr val="ECECEC"/>
          </a:solidFill>
        </p:spPr>
        <p:txBody>
          <a:bodyPr wrap="square" anchor="ctr">
            <a:noAutofit/>
          </a:bodyPr>
          <a:lstStyle>
            <a:lvl1pPr marL="0" indent="0" algn="ctr">
              <a:buNone/>
              <a:defRPr/>
            </a:lvl1pPr>
          </a:lstStyle>
          <a:p>
            <a:br>
              <a:rPr lang="en-GB" noProof="0"/>
            </a:br>
            <a:br>
              <a:rPr lang="en-GB" noProof="0"/>
            </a:br>
            <a:r>
              <a:rPr lang="en-GB" noProof="0"/>
              <a:t>Insert your picture here</a:t>
            </a:r>
          </a:p>
        </p:txBody>
      </p:sp>
      <p:sp>
        <p:nvSpPr>
          <p:cNvPr id="17" name="Text Placeholder 68"/>
          <p:cNvSpPr>
            <a:spLocks noGrp="1"/>
          </p:cNvSpPr>
          <p:nvPr>
            <p:ph type="body" sz="quarter" idx="23" hasCustomPrompt="1"/>
          </p:nvPr>
        </p:nvSpPr>
        <p:spPr>
          <a:xfrm>
            <a:off x="5759505" y="1091922"/>
            <a:ext cx="1388744" cy="1438317"/>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rgbClr val="E6E6E6"/>
          </a:solidFill>
        </p:spPr>
        <p:txBody>
          <a:bodyPr wrap="square" tIns="864000">
            <a:noAutofit/>
          </a:bodyPr>
          <a:lstStyle>
            <a:lvl1pPr marL="0" indent="0" algn="ctr">
              <a:lnSpc>
                <a:spcPct val="50000"/>
              </a:lnSpc>
              <a:spcBef>
                <a:spcPts val="450"/>
              </a:spcBef>
              <a:buNone/>
              <a:defRPr sz="1200" baseline="0">
                <a:solidFill>
                  <a:schemeClr val="accent1"/>
                </a:solidFill>
              </a:defRPr>
            </a:lvl1pPr>
            <a:lvl2pPr algn="ctr">
              <a:defRPr/>
            </a:lvl2pPr>
          </a:lstStyle>
          <a:p>
            <a:pPr lvl="0"/>
            <a:r>
              <a:rPr lang="en-GB" noProof="0"/>
              <a:t>Click to edit</a:t>
            </a:r>
          </a:p>
        </p:txBody>
      </p:sp>
      <p:sp>
        <p:nvSpPr>
          <p:cNvPr id="18" name="Text Placeholder 70"/>
          <p:cNvSpPr>
            <a:spLocks noGrp="1"/>
          </p:cNvSpPr>
          <p:nvPr>
            <p:ph type="body" sz="quarter" idx="24" hasCustomPrompt="1"/>
          </p:nvPr>
        </p:nvSpPr>
        <p:spPr>
          <a:xfrm>
            <a:off x="5883419" y="1517411"/>
            <a:ext cx="1205942" cy="463831"/>
          </a:xfrm>
          <a:prstGeom prst="rect">
            <a:avLst/>
          </a:prstGeom>
        </p:spPr>
        <p:txBody>
          <a:bodyPr>
            <a:noAutofit/>
          </a:bodyPr>
          <a:lstStyle>
            <a:lvl1pPr marL="0" indent="0" algn="ctr">
              <a:buNone/>
              <a:defRPr sz="2700">
                <a:solidFill>
                  <a:schemeClr val="accent1"/>
                </a:solidFill>
              </a:defRPr>
            </a:lvl1pPr>
          </a:lstStyle>
          <a:p>
            <a:pPr lvl="0"/>
            <a:r>
              <a:rPr lang="en-GB" noProof="0"/>
              <a:t>Numb</a:t>
            </a:r>
          </a:p>
        </p:txBody>
      </p:sp>
      <p:sp>
        <p:nvSpPr>
          <p:cNvPr id="19" name="Text Placeholder 71"/>
          <p:cNvSpPr>
            <a:spLocks noGrp="1"/>
          </p:cNvSpPr>
          <p:nvPr>
            <p:ph type="body" sz="quarter" idx="25" hasCustomPrompt="1"/>
          </p:nvPr>
        </p:nvSpPr>
        <p:spPr>
          <a:xfrm>
            <a:off x="6415026" y="3686660"/>
            <a:ext cx="2068498" cy="2142336"/>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chemeClr val="accent2"/>
          </a:solidFill>
        </p:spPr>
        <p:txBody>
          <a:bodyPr wrap="square" tIns="1368000">
            <a:noAutofit/>
          </a:bodyPr>
          <a:lstStyle>
            <a:lvl1pPr marL="0" indent="0" algn="ctr">
              <a:lnSpc>
                <a:spcPct val="50000"/>
              </a:lnSpc>
              <a:spcBef>
                <a:spcPts val="450"/>
              </a:spcBef>
              <a:buNone/>
              <a:defRPr sz="1800" baseline="0">
                <a:solidFill>
                  <a:schemeClr val="bg1"/>
                </a:solidFill>
              </a:defRPr>
            </a:lvl1pPr>
            <a:lvl2pPr algn="ctr">
              <a:defRPr/>
            </a:lvl2pPr>
          </a:lstStyle>
          <a:p>
            <a:pPr lvl="0"/>
            <a:r>
              <a:rPr lang="en-GB" noProof="0"/>
              <a:t>Click to edit</a:t>
            </a:r>
          </a:p>
        </p:txBody>
      </p:sp>
      <p:sp>
        <p:nvSpPr>
          <p:cNvPr id="20" name="Text Placeholder 70"/>
          <p:cNvSpPr>
            <a:spLocks noGrp="1"/>
          </p:cNvSpPr>
          <p:nvPr>
            <p:ph type="body" sz="quarter" idx="26" hasCustomPrompt="1"/>
          </p:nvPr>
        </p:nvSpPr>
        <p:spPr>
          <a:xfrm>
            <a:off x="6453877" y="4415153"/>
            <a:ext cx="1939187" cy="615030"/>
          </a:xfrm>
          <a:prstGeom prst="rect">
            <a:avLst/>
          </a:prstGeom>
        </p:spPr>
        <p:txBody>
          <a:bodyPr>
            <a:noAutofit/>
          </a:bodyPr>
          <a:lstStyle>
            <a:lvl1pPr marL="0" indent="0" algn="ctr">
              <a:buNone/>
              <a:defRPr sz="4050">
                <a:solidFill>
                  <a:schemeClr val="bg1"/>
                </a:solidFill>
              </a:defRPr>
            </a:lvl1pPr>
          </a:lstStyle>
          <a:p>
            <a:pPr lvl="0"/>
            <a:r>
              <a:rPr lang="en-GB" noProof="0"/>
              <a:t>Numb</a:t>
            </a:r>
          </a:p>
        </p:txBody>
      </p:sp>
      <p:sp>
        <p:nvSpPr>
          <p:cNvPr id="21" name="Text Placeholder 73"/>
          <p:cNvSpPr>
            <a:spLocks noGrp="1"/>
          </p:cNvSpPr>
          <p:nvPr>
            <p:ph type="body" sz="quarter" idx="27" hasCustomPrompt="1"/>
          </p:nvPr>
        </p:nvSpPr>
        <p:spPr>
          <a:xfrm>
            <a:off x="8897242" y="3533043"/>
            <a:ext cx="1375616" cy="1424721"/>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chemeClr val="accent1"/>
          </a:solidFill>
        </p:spPr>
        <p:txBody>
          <a:bodyPr wrap="square" tIns="900000">
            <a:noAutofit/>
          </a:bodyPr>
          <a:lstStyle>
            <a:lvl1pPr marL="0" indent="0" algn="ctr">
              <a:lnSpc>
                <a:spcPct val="50000"/>
              </a:lnSpc>
              <a:spcBef>
                <a:spcPts val="450"/>
              </a:spcBef>
              <a:buNone/>
              <a:defRPr sz="1200" baseline="0">
                <a:solidFill>
                  <a:schemeClr val="bg1"/>
                </a:solidFill>
              </a:defRPr>
            </a:lvl1pPr>
            <a:lvl2pPr algn="ctr">
              <a:defRPr/>
            </a:lvl2pPr>
          </a:lstStyle>
          <a:p>
            <a:pPr lvl="0"/>
            <a:r>
              <a:rPr lang="en-GB" noProof="0"/>
              <a:t>Click to edit</a:t>
            </a:r>
          </a:p>
        </p:txBody>
      </p:sp>
      <p:sp>
        <p:nvSpPr>
          <p:cNvPr id="22" name="Text Placeholder 70"/>
          <p:cNvSpPr>
            <a:spLocks noGrp="1"/>
          </p:cNvSpPr>
          <p:nvPr>
            <p:ph type="body" sz="quarter" idx="28" hasCustomPrompt="1"/>
          </p:nvPr>
        </p:nvSpPr>
        <p:spPr>
          <a:xfrm>
            <a:off x="8950110" y="4001070"/>
            <a:ext cx="1266262" cy="414083"/>
          </a:xfrm>
          <a:prstGeom prst="rect">
            <a:avLst/>
          </a:prstGeom>
        </p:spPr>
        <p:txBody>
          <a:bodyPr>
            <a:noAutofit/>
          </a:bodyPr>
          <a:lstStyle>
            <a:lvl1pPr marL="0" indent="0" algn="ctr">
              <a:buNone/>
              <a:defRPr sz="2700">
                <a:solidFill>
                  <a:schemeClr val="bg1"/>
                </a:solidFill>
              </a:defRPr>
            </a:lvl1pPr>
          </a:lstStyle>
          <a:p>
            <a:pPr lvl="0"/>
            <a:r>
              <a:rPr lang="en-GB" noProof="0"/>
              <a:t>Numb</a:t>
            </a:r>
          </a:p>
        </p:txBody>
      </p:sp>
      <p:sp>
        <p:nvSpPr>
          <p:cNvPr id="26" name="Text Placeholder 75"/>
          <p:cNvSpPr>
            <a:spLocks noGrp="1"/>
          </p:cNvSpPr>
          <p:nvPr>
            <p:ph type="body" sz="quarter" idx="29" hasCustomPrompt="1"/>
          </p:nvPr>
        </p:nvSpPr>
        <p:spPr>
          <a:xfrm>
            <a:off x="10520740" y="4644293"/>
            <a:ext cx="998726" cy="1034377"/>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chemeClr val="accent4"/>
          </a:solidFill>
        </p:spPr>
        <p:txBody>
          <a:bodyPr wrap="square" tIns="684000">
            <a:noAutofit/>
          </a:bodyPr>
          <a:lstStyle>
            <a:lvl1pPr marL="0" indent="0" algn="ctr">
              <a:lnSpc>
                <a:spcPct val="50000"/>
              </a:lnSpc>
              <a:spcBef>
                <a:spcPts val="450"/>
              </a:spcBef>
              <a:buNone/>
              <a:defRPr sz="1050" baseline="0">
                <a:solidFill>
                  <a:schemeClr val="tx2"/>
                </a:solidFill>
              </a:defRPr>
            </a:lvl1pPr>
            <a:lvl2pPr algn="ctr">
              <a:defRPr/>
            </a:lvl2pPr>
          </a:lstStyle>
          <a:p>
            <a:pPr lvl="0"/>
            <a:r>
              <a:rPr lang="en-GB" noProof="0"/>
              <a:t>Click to edit</a:t>
            </a:r>
          </a:p>
        </p:txBody>
      </p:sp>
      <p:sp>
        <p:nvSpPr>
          <p:cNvPr id="27" name="Text Placeholder 70"/>
          <p:cNvSpPr>
            <a:spLocks noGrp="1"/>
          </p:cNvSpPr>
          <p:nvPr>
            <p:ph type="body" sz="quarter" idx="30" hasCustomPrompt="1"/>
          </p:nvPr>
        </p:nvSpPr>
        <p:spPr>
          <a:xfrm>
            <a:off x="10551870" y="4923524"/>
            <a:ext cx="967596" cy="300632"/>
          </a:xfrm>
          <a:prstGeom prst="rect">
            <a:avLst/>
          </a:prstGeom>
        </p:spPr>
        <p:txBody>
          <a:bodyPr>
            <a:noAutofit/>
          </a:bodyPr>
          <a:lstStyle>
            <a:lvl1pPr marL="0" indent="0" algn="ctr">
              <a:buNone/>
              <a:defRPr sz="2400">
                <a:solidFill>
                  <a:schemeClr val="tx2"/>
                </a:solidFill>
              </a:defRPr>
            </a:lvl1pPr>
          </a:lstStyle>
          <a:p>
            <a:pPr lvl="0"/>
            <a:r>
              <a:rPr lang="en-GB" noProof="0"/>
              <a:t>Numb</a:t>
            </a:r>
          </a:p>
        </p:txBody>
      </p:sp>
    </p:spTree>
    <p:extLst>
      <p:ext uri="{BB962C8B-B14F-4D97-AF65-F5344CB8AC3E}">
        <p14:creationId xmlns:p14="http://schemas.microsoft.com/office/powerpoint/2010/main" val="36095839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charts">
    <p:spTree>
      <p:nvGrpSpPr>
        <p:cNvPr id="1" name=""/>
        <p:cNvGrpSpPr/>
        <p:nvPr/>
      </p:nvGrpSpPr>
      <p:grpSpPr>
        <a:xfrm>
          <a:off x="0" y="0"/>
          <a:ext cx="0" cy="0"/>
          <a:chOff x="0" y="0"/>
          <a:chExt cx="0" cy="0"/>
        </a:xfrm>
      </p:grpSpPr>
      <p:sp>
        <p:nvSpPr>
          <p:cNvPr id="19" name="Content Placeholder 5"/>
          <p:cNvSpPr>
            <a:spLocks noGrp="1"/>
          </p:cNvSpPr>
          <p:nvPr>
            <p:ph sz="quarter" idx="4" hasCustomPrompt="1"/>
          </p:nvPr>
        </p:nvSpPr>
        <p:spPr>
          <a:xfrm>
            <a:off x="268225" y="2117672"/>
            <a:ext cx="4909841"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1" name="Content Placeholder 5"/>
          <p:cNvSpPr>
            <a:spLocks noGrp="1"/>
          </p:cNvSpPr>
          <p:nvPr>
            <p:ph sz="quarter" idx="14" hasCustomPrompt="1"/>
          </p:nvPr>
        </p:nvSpPr>
        <p:spPr>
          <a:xfrm>
            <a:off x="268225" y="2854989"/>
            <a:ext cx="4909840"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2" name="Content Placeholder 5"/>
          <p:cNvSpPr>
            <a:spLocks noGrp="1"/>
          </p:cNvSpPr>
          <p:nvPr>
            <p:ph sz="quarter" idx="15" hasCustomPrompt="1"/>
          </p:nvPr>
        </p:nvSpPr>
        <p:spPr>
          <a:xfrm>
            <a:off x="268227" y="3592306"/>
            <a:ext cx="4910208"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5" name="Content Placeholder 5"/>
          <p:cNvSpPr>
            <a:spLocks noGrp="1"/>
          </p:cNvSpPr>
          <p:nvPr>
            <p:ph sz="quarter" idx="16" hasCustomPrompt="1"/>
          </p:nvPr>
        </p:nvSpPr>
        <p:spPr>
          <a:xfrm>
            <a:off x="268227" y="4322886"/>
            <a:ext cx="4909836"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16" name="Marcador de número de diapositiva 32"/>
          <p:cNvSpPr>
            <a:spLocks noGrp="1"/>
          </p:cNvSpPr>
          <p:nvPr>
            <p:ph type="sldNum" sz="quarter" idx="17"/>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12"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5" name="Title 1"/>
          <p:cNvSpPr>
            <a:spLocks noGrp="1"/>
          </p:cNvSpPr>
          <p:nvPr>
            <p:ph type="title"/>
          </p:nvPr>
        </p:nvSpPr>
        <p:spPr>
          <a:xfrm>
            <a:off x="268223" y="296865"/>
            <a:ext cx="1051859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7" name="Text Placeholder 19"/>
          <p:cNvSpPr>
            <a:spLocks noGrp="1"/>
          </p:cNvSpPr>
          <p:nvPr>
            <p:ph type="body" sz="quarter" idx="13"/>
          </p:nvPr>
        </p:nvSpPr>
        <p:spPr>
          <a:xfrm>
            <a:off x="268223" y="779414"/>
            <a:ext cx="10495600" cy="376146"/>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6543203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cons ll">
    <p:spTree>
      <p:nvGrpSpPr>
        <p:cNvPr id="1" name=""/>
        <p:cNvGrpSpPr/>
        <p:nvPr/>
      </p:nvGrpSpPr>
      <p:grpSpPr>
        <a:xfrm>
          <a:off x="0" y="0"/>
          <a:ext cx="0" cy="0"/>
          <a:chOff x="0" y="0"/>
          <a:chExt cx="0" cy="0"/>
        </a:xfrm>
      </p:grpSpPr>
      <p:sp>
        <p:nvSpPr>
          <p:cNvPr id="16"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18" name="Content Placeholder 2"/>
          <p:cNvSpPr>
            <a:spLocks noGrp="1"/>
          </p:cNvSpPr>
          <p:nvPr>
            <p:ph idx="1" hasCustomPrompt="1"/>
          </p:nvPr>
        </p:nvSpPr>
        <p:spPr>
          <a:xfrm>
            <a:off x="2471623" y="2193938"/>
            <a:ext cx="2931239" cy="447261"/>
          </a:xfrm>
          <a:prstGeom prst="rect">
            <a:avLst/>
          </a:prstGeom>
        </p:spPr>
        <p:txBody>
          <a:bodyPr>
            <a:noAutofit/>
          </a:bodyPr>
          <a:lstStyle>
            <a:lvl1pPr marL="0" indent="0" algn="l">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19" name="Text Placeholder 23"/>
          <p:cNvSpPr>
            <a:spLocks noGrp="1"/>
          </p:cNvSpPr>
          <p:nvPr>
            <p:ph type="body" sz="quarter" idx="21"/>
          </p:nvPr>
        </p:nvSpPr>
        <p:spPr>
          <a:xfrm>
            <a:off x="2471414" y="2747699"/>
            <a:ext cx="2931447" cy="1312239"/>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2" name="Content Placeholder 2"/>
          <p:cNvSpPr>
            <a:spLocks noGrp="1"/>
          </p:cNvSpPr>
          <p:nvPr>
            <p:ph idx="30" hasCustomPrompt="1"/>
          </p:nvPr>
        </p:nvSpPr>
        <p:spPr>
          <a:xfrm>
            <a:off x="2471405" y="4494906"/>
            <a:ext cx="2931448" cy="447261"/>
          </a:xfrm>
          <a:prstGeom prst="rect">
            <a:avLst/>
          </a:prstGeom>
        </p:spPr>
        <p:txBody>
          <a:bodyPr>
            <a:noAutofit/>
          </a:bodyPr>
          <a:lstStyle>
            <a:lvl1pPr marL="0" indent="0" algn="l">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3" name="Text Placeholder 23"/>
          <p:cNvSpPr>
            <a:spLocks noGrp="1"/>
          </p:cNvSpPr>
          <p:nvPr>
            <p:ph type="body" sz="quarter" idx="31"/>
          </p:nvPr>
        </p:nvSpPr>
        <p:spPr>
          <a:xfrm>
            <a:off x="2471405" y="5048653"/>
            <a:ext cx="2931448" cy="1260072"/>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5" name="Content Placeholder 2"/>
          <p:cNvSpPr>
            <a:spLocks noGrp="1"/>
          </p:cNvSpPr>
          <p:nvPr>
            <p:ph idx="32" hasCustomPrompt="1"/>
          </p:nvPr>
        </p:nvSpPr>
        <p:spPr>
          <a:xfrm>
            <a:off x="8216705" y="2202357"/>
            <a:ext cx="2835011" cy="447261"/>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6" name="Text Placeholder 23"/>
          <p:cNvSpPr>
            <a:spLocks noGrp="1"/>
          </p:cNvSpPr>
          <p:nvPr>
            <p:ph type="body" sz="quarter" idx="33"/>
          </p:nvPr>
        </p:nvSpPr>
        <p:spPr>
          <a:xfrm>
            <a:off x="8216497" y="2747699"/>
            <a:ext cx="2835011" cy="1312239"/>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7" name="Content Placeholder 2"/>
          <p:cNvSpPr>
            <a:spLocks noGrp="1"/>
          </p:cNvSpPr>
          <p:nvPr>
            <p:ph idx="34" hasCustomPrompt="1"/>
          </p:nvPr>
        </p:nvSpPr>
        <p:spPr>
          <a:xfrm>
            <a:off x="8216705" y="4494905"/>
            <a:ext cx="2835011" cy="447261"/>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9" name="Text Placeholder 23"/>
          <p:cNvSpPr>
            <a:spLocks noGrp="1"/>
          </p:cNvSpPr>
          <p:nvPr>
            <p:ph type="body" sz="quarter" idx="35"/>
          </p:nvPr>
        </p:nvSpPr>
        <p:spPr>
          <a:xfrm>
            <a:off x="8216705" y="5048653"/>
            <a:ext cx="2835011" cy="1260072"/>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7"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1" name="Text Placeholder 19"/>
          <p:cNvSpPr>
            <a:spLocks noGrp="1"/>
          </p:cNvSpPr>
          <p:nvPr>
            <p:ph type="body" sz="quarter" idx="13"/>
          </p:nvPr>
        </p:nvSpPr>
        <p:spPr>
          <a:xfrm>
            <a:off x="268224" y="779413"/>
            <a:ext cx="11228613"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6422987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cheme">
    <p:spTree>
      <p:nvGrpSpPr>
        <p:cNvPr id="1" name=""/>
        <p:cNvGrpSpPr/>
        <p:nvPr/>
      </p:nvGrpSpPr>
      <p:grpSpPr>
        <a:xfrm>
          <a:off x="0" y="0"/>
          <a:ext cx="0" cy="0"/>
          <a:chOff x="0" y="0"/>
          <a:chExt cx="0" cy="0"/>
        </a:xfrm>
      </p:grpSpPr>
      <p:sp>
        <p:nvSpPr>
          <p:cNvPr id="17" name="Marcador de texto 31"/>
          <p:cNvSpPr>
            <a:spLocks noGrp="1"/>
          </p:cNvSpPr>
          <p:nvPr>
            <p:ph type="body" sz="quarter" idx="10" hasCustomPrompt="1"/>
          </p:nvPr>
        </p:nvSpPr>
        <p:spPr>
          <a:xfrm>
            <a:off x="3940081" y="2207676"/>
            <a:ext cx="3713163" cy="998708"/>
          </a:xfrm>
          <a:prstGeom prst="rect">
            <a:avLst/>
          </a:prstGeom>
          <a:solidFill>
            <a:schemeClr val="bg1"/>
          </a:solidFill>
        </p:spPr>
        <p:txBody>
          <a:bodyPr anchor="ctr">
            <a:normAutofit/>
          </a:bodyPr>
          <a:lstStyle>
            <a:lvl1pPr marL="0" indent="0" algn="ctr">
              <a:buNone/>
              <a:defRPr sz="3300" b="0">
                <a:solidFill>
                  <a:schemeClr val="accent2"/>
                </a:solidFill>
              </a:defRPr>
            </a:lvl1pPr>
          </a:lstStyle>
          <a:p>
            <a:pPr lvl="0"/>
            <a:r>
              <a:rPr lang="en-GB" noProof="0"/>
              <a:t>Title </a:t>
            </a:r>
          </a:p>
        </p:txBody>
      </p:sp>
      <p:sp>
        <p:nvSpPr>
          <p:cNvPr id="18" name="Content Placeholder 2"/>
          <p:cNvSpPr>
            <a:spLocks noGrp="1"/>
          </p:cNvSpPr>
          <p:nvPr>
            <p:ph idx="24" hasCustomPrompt="1"/>
          </p:nvPr>
        </p:nvSpPr>
        <p:spPr>
          <a:xfrm>
            <a:off x="8704890" y="4175599"/>
            <a:ext cx="2963793" cy="447261"/>
          </a:xfrm>
          <a:prstGeom prst="rect">
            <a:avLst/>
          </a:prstGeom>
        </p:spPr>
        <p:txBody>
          <a:bodyPr anchor="ctr">
            <a:noAutofit/>
          </a:bodyPr>
          <a:lstStyle>
            <a:lvl1pPr marL="0" indent="0" algn="ctr">
              <a:buNone/>
              <a:defRPr sz="20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1" name="Text Placeholder 23"/>
          <p:cNvSpPr>
            <a:spLocks noGrp="1"/>
          </p:cNvSpPr>
          <p:nvPr>
            <p:ph type="body" sz="quarter" idx="25"/>
          </p:nvPr>
        </p:nvSpPr>
        <p:spPr>
          <a:xfrm>
            <a:off x="8702635" y="4697061"/>
            <a:ext cx="2994075" cy="1611665"/>
          </a:xfrm>
          <a:prstGeom prst="rect">
            <a:avLst/>
          </a:prstGeom>
        </p:spPr>
        <p:txBody>
          <a:bodyPr>
            <a:noAutofit/>
          </a:bodyPr>
          <a:lstStyle>
            <a:lvl1pPr marL="0" indent="0" algn="ctr">
              <a:lnSpc>
                <a:spcPct val="100000"/>
              </a:lnSpc>
              <a:buNone/>
              <a:defRPr sz="20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2" name="Content Placeholder 2"/>
          <p:cNvSpPr>
            <a:spLocks noGrp="1"/>
          </p:cNvSpPr>
          <p:nvPr>
            <p:ph idx="26" hasCustomPrompt="1"/>
          </p:nvPr>
        </p:nvSpPr>
        <p:spPr>
          <a:xfrm>
            <a:off x="4459199" y="4228531"/>
            <a:ext cx="2991827" cy="447261"/>
          </a:xfrm>
          <a:prstGeom prst="rect">
            <a:avLst/>
          </a:prstGeom>
        </p:spPr>
        <p:txBody>
          <a:bodyPr anchor="ctr">
            <a:noAutofit/>
          </a:bodyPr>
          <a:lstStyle>
            <a:lvl1pPr marL="0" indent="0" algn="ctr">
              <a:buNone/>
              <a:defRPr sz="20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3" name="Text Placeholder 23"/>
          <p:cNvSpPr>
            <a:spLocks noGrp="1"/>
          </p:cNvSpPr>
          <p:nvPr>
            <p:ph type="body" sz="quarter" idx="27"/>
          </p:nvPr>
        </p:nvSpPr>
        <p:spPr>
          <a:xfrm>
            <a:off x="4456951" y="4749993"/>
            <a:ext cx="2994075" cy="1558733"/>
          </a:xfrm>
          <a:prstGeom prst="rect">
            <a:avLst/>
          </a:prstGeom>
        </p:spPr>
        <p:txBody>
          <a:bodyPr>
            <a:noAutofit/>
          </a:bodyPr>
          <a:lstStyle>
            <a:lvl1pPr marL="0" indent="0" algn="ctr">
              <a:lnSpc>
                <a:spcPct val="100000"/>
              </a:lnSpc>
              <a:buNone/>
              <a:defRPr sz="20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4" name="Content Placeholder 2"/>
          <p:cNvSpPr>
            <a:spLocks noGrp="1"/>
          </p:cNvSpPr>
          <p:nvPr>
            <p:ph idx="28" hasCustomPrompt="1"/>
          </p:nvPr>
        </p:nvSpPr>
        <p:spPr>
          <a:xfrm>
            <a:off x="320948" y="4228531"/>
            <a:ext cx="2991827" cy="447261"/>
          </a:xfrm>
          <a:prstGeom prst="rect">
            <a:avLst/>
          </a:prstGeom>
        </p:spPr>
        <p:txBody>
          <a:bodyPr anchor="ctr">
            <a:noAutofit/>
          </a:bodyPr>
          <a:lstStyle>
            <a:lvl1pPr marL="0" indent="0" algn="ctr">
              <a:buNone/>
              <a:defRPr sz="20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5" name="Text Placeholder 23"/>
          <p:cNvSpPr>
            <a:spLocks noGrp="1"/>
          </p:cNvSpPr>
          <p:nvPr>
            <p:ph type="body" sz="quarter" idx="29"/>
          </p:nvPr>
        </p:nvSpPr>
        <p:spPr>
          <a:xfrm>
            <a:off x="318700" y="4749993"/>
            <a:ext cx="2994075" cy="1558733"/>
          </a:xfrm>
          <a:prstGeom prst="rect">
            <a:avLst/>
          </a:prstGeom>
        </p:spPr>
        <p:txBody>
          <a:bodyPr>
            <a:noAutofit/>
          </a:bodyPr>
          <a:lstStyle>
            <a:lvl1pPr marL="0" indent="0" algn="ctr">
              <a:lnSpc>
                <a:spcPct val="100000"/>
              </a:lnSpc>
              <a:buNone/>
              <a:defRPr sz="20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6"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9" name="Text Placeholder 19"/>
          <p:cNvSpPr>
            <a:spLocks noGrp="1"/>
          </p:cNvSpPr>
          <p:nvPr>
            <p:ph type="body" sz="quarter" idx="13"/>
          </p:nvPr>
        </p:nvSpPr>
        <p:spPr>
          <a:xfrm>
            <a:off x="268224" y="779413"/>
            <a:ext cx="11228613"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3" name="Marcador de número de diapositiva 32"/>
          <p:cNvSpPr>
            <a:spLocks noGrp="1"/>
          </p:cNvSpPr>
          <p:nvPr>
            <p:ph type="sldNum" sz="quarter" idx="17"/>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Tree>
    <p:extLst>
      <p:ext uri="{BB962C8B-B14F-4D97-AF65-F5344CB8AC3E}">
        <p14:creationId xmlns:p14="http://schemas.microsoft.com/office/powerpoint/2010/main" val="35525272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Number list slide ll">
    <p:spTree>
      <p:nvGrpSpPr>
        <p:cNvPr id="1" name=""/>
        <p:cNvGrpSpPr/>
        <p:nvPr/>
      </p:nvGrpSpPr>
      <p:grpSpPr>
        <a:xfrm>
          <a:off x="0" y="0"/>
          <a:ext cx="0" cy="0"/>
          <a:chOff x="0" y="0"/>
          <a:chExt cx="0" cy="0"/>
        </a:xfrm>
      </p:grpSpPr>
      <p:sp>
        <p:nvSpPr>
          <p:cNvPr id="26" name="Content Placeholder 2"/>
          <p:cNvSpPr>
            <a:spLocks noGrp="1"/>
          </p:cNvSpPr>
          <p:nvPr>
            <p:ph idx="1" hasCustomPrompt="1"/>
          </p:nvPr>
        </p:nvSpPr>
        <p:spPr>
          <a:xfrm>
            <a:off x="584235"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8" name="Text Placeholder 23"/>
          <p:cNvSpPr>
            <a:spLocks noGrp="1"/>
          </p:cNvSpPr>
          <p:nvPr>
            <p:ph type="body" sz="quarter" idx="21"/>
          </p:nvPr>
        </p:nvSpPr>
        <p:spPr>
          <a:xfrm>
            <a:off x="584027"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9" name="Marcador de texto 4"/>
          <p:cNvSpPr>
            <a:spLocks noGrp="1"/>
          </p:cNvSpPr>
          <p:nvPr>
            <p:ph type="body" sz="quarter" idx="36" hasCustomPrompt="1"/>
          </p:nvPr>
        </p:nvSpPr>
        <p:spPr>
          <a:xfrm>
            <a:off x="1307634" y="2847398"/>
            <a:ext cx="1255923" cy="973138"/>
          </a:xfrm>
          <a:prstGeom prst="rect">
            <a:avLst/>
          </a:prstGeom>
        </p:spPr>
        <p:txBody>
          <a:bodyPr>
            <a:normAutofit/>
          </a:bodyPr>
          <a:lstStyle>
            <a:lvl1pPr marL="0" indent="0" algn="ctr">
              <a:buNone/>
              <a:defRPr sz="4500">
                <a:solidFill>
                  <a:schemeClr val="tx2"/>
                </a:solidFill>
              </a:defRPr>
            </a:lvl1pPr>
          </a:lstStyle>
          <a:p>
            <a:pPr lvl="0"/>
            <a:r>
              <a:rPr lang="en-GB" noProof="0"/>
              <a:t>1</a:t>
            </a:r>
          </a:p>
        </p:txBody>
      </p:sp>
      <p:sp>
        <p:nvSpPr>
          <p:cNvPr id="30" name="Content Placeholder 2"/>
          <p:cNvSpPr>
            <a:spLocks noGrp="1"/>
          </p:cNvSpPr>
          <p:nvPr>
            <p:ph idx="37" hasCustomPrompt="1"/>
          </p:nvPr>
        </p:nvSpPr>
        <p:spPr>
          <a:xfrm>
            <a:off x="3409175"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1" name="Text Placeholder 23"/>
          <p:cNvSpPr>
            <a:spLocks noGrp="1"/>
          </p:cNvSpPr>
          <p:nvPr>
            <p:ph type="body" sz="quarter" idx="38"/>
          </p:nvPr>
        </p:nvSpPr>
        <p:spPr>
          <a:xfrm>
            <a:off x="3408967"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2" name="Marcador de texto 4"/>
          <p:cNvSpPr>
            <a:spLocks noGrp="1"/>
          </p:cNvSpPr>
          <p:nvPr>
            <p:ph type="body" sz="quarter" idx="39" hasCustomPrompt="1"/>
          </p:nvPr>
        </p:nvSpPr>
        <p:spPr>
          <a:xfrm>
            <a:off x="4117730" y="2847398"/>
            <a:ext cx="1271279" cy="973138"/>
          </a:xfrm>
          <a:prstGeom prst="rect">
            <a:avLst/>
          </a:prstGeom>
        </p:spPr>
        <p:txBody>
          <a:bodyPr>
            <a:normAutofit/>
          </a:bodyPr>
          <a:lstStyle>
            <a:lvl1pPr marL="0" indent="0" algn="ctr">
              <a:buNone/>
              <a:defRPr sz="4500">
                <a:solidFill>
                  <a:schemeClr val="tx2"/>
                </a:solidFill>
              </a:defRPr>
            </a:lvl1pPr>
          </a:lstStyle>
          <a:p>
            <a:pPr lvl="0"/>
            <a:r>
              <a:rPr lang="en-GB" noProof="0"/>
              <a:t>2</a:t>
            </a:r>
          </a:p>
        </p:txBody>
      </p:sp>
      <p:sp>
        <p:nvSpPr>
          <p:cNvPr id="33" name="Content Placeholder 2"/>
          <p:cNvSpPr>
            <a:spLocks noGrp="1"/>
          </p:cNvSpPr>
          <p:nvPr>
            <p:ph idx="40" hasCustomPrompt="1"/>
          </p:nvPr>
        </p:nvSpPr>
        <p:spPr>
          <a:xfrm>
            <a:off x="6201823"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4" name="Text Placeholder 23"/>
          <p:cNvSpPr>
            <a:spLocks noGrp="1"/>
          </p:cNvSpPr>
          <p:nvPr>
            <p:ph type="body" sz="quarter" idx="41"/>
          </p:nvPr>
        </p:nvSpPr>
        <p:spPr>
          <a:xfrm>
            <a:off x="6201611"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5" name="Marcador de texto 4"/>
          <p:cNvSpPr>
            <a:spLocks noGrp="1"/>
          </p:cNvSpPr>
          <p:nvPr>
            <p:ph type="body" sz="quarter" idx="42" hasCustomPrompt="1"/>
          </p:nvPr>
        </p:nvSpPr>
        <p:spPr>
          <a:xfrm>
            <a:off x="6911748" y="2847398"/>
            <a:ext cx="1271279" cy="973138"/>
          </a:xfrm>
          <a:prstGeom prst="rect">
            <a:avLst/>
          </a:prstGeom>
        </p:spPr>
        <p:txBody>
          <a:bodyPr>
            <a:normAutofit/>
          </a:bodyPr>
          <a:lstStyle>
            <a:lvl1pPr marL="0" indent="0" algn="ctr">
              <a:buNone/>
              <a:defRPr sz="4500">
                <a:solidFill>
                  <a:schemeClr val="tx2"/>
                </a:solidFill>
              </a:defRPr>
            </a:lvl1pPr>
          </a:lstStyle>
          <a:p>
            <a:pPr lvl="0"/>
            <a:r>
              <a:rPr lang="en-GB" noProof="0"/>
              <a:t>3</a:t>
            </a:r>
          </a:p>
        </p:txBody>
      </p:sp>
      <p:sp>
        <p:nvSpPr>
          <p:cNvPr id="36" name="Content Placeholder 2"/>
          <p:cNvSpPr>
            <a:spLocks noGrp="1"/>
          </p:cNvSpPr>
          <p:nvPr>
            <p:ph idx="43" hasCustomPrompt="1"/>
          </p:nvPr>
        </p:nvSpPr>
        <p:spPr>
          <a:xfrm>
            <a:off x="9026759"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7" name="Text Placeholder 23"/>
          <p:cNvSpPr>
            <a:spLocks noGrp="1"/>
          </p:cNvSpPr>
          <p:nvPr>
            <p:ph type="body" sz="quarter" idx="44"/>
          </p:nvPr>
        </p:nvSpPr>
        <p:spPr>
          <a:xfrm>
            <a:off x="9026551"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8" name="Marcador de texto 4"/>
          <p:cNvSpPr>
            <a:spLocks noGrp="1"/>
          </p:cNvSpPr>
          <p:nvPr>
            <p:ph type="body" sz="quarter" idx="45" hasCustomPrompt="1"/>
          </p:nvPr>
        </p:nvSpPr>
        <p:spPr>
          <a:xfrm>
            <a:off x="9736687" y="2847398"/>
            <a:ext cx="1271279" cy="973138"/>
          </a:xfrm>
          <a:prstGeom prst="rect">
            <a:avLst/>
          </a:prstGeom>
        </p:spPr>
        <p:txBody>
          <a:bodyPr>
            <a:normAutofit/>
          </a:bodyPr>
          <a:lstStyle>
            <a:lvl1pPr marL="0" indent="0" algn="ctr">
              <a:buNone/>
              <a:defRPr sz="4500">
                <a:solidFill>
                  <a:schemeClr val="tx2"/>
                </a:solidFill>
              </a:defRPr>
            </a:lvl1pPr>
          </a:lstStyle>
          <a:p>
            <a:pPr lvl="0"/>
            <a:r>
              <a:rPr lang="en-GB" noProof="0"/>
              <a:t>4</a:t>
            </a:r>
          </a:p>
        </p:txBody>
      </p:sp>
      <p:sp>
        <p:nvSpPr>
          <p:cNvPr id="4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23"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4" name="Text Placeholder 19"/>
          <p:cNvSpPr>
            <a:spLocks noGrp="1"/>
          </p:cNvSpPr>
          <p:nvPr>
            <p:ph type="body" sz="quarter" idx="13"/>
          </p:nvPr>
        </p:nvSpPr>
        <p:spPr>
          <a:xfrm>
            <a:off x="268224" y="779413"/>
            <a:ext cx="11228613"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8" name="Marcador de número de diapositiva 32"/>
          <p:cNvSpPr>
            <a:spLocks noGrp="1"/>
          </p:cNvSpPr>
          <p:nvPr>
            <p:ph type="sldNum" sz="quarter" idx="17"/>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Tree>
    <p:extLst>
      <p:ext uri="{BB962C8B-B14F-4D97-AF65-F5344CB8AC3E}">
        <p14:creationId xmlns:p14="http://schemas.microsoft.com/office/powerpoint/2010/main" val="10002812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Number list slide lll">
    <p:spTree>
      <p:nvGrpSpPr>
        <p:cNvPr id="1" name=""/>
        <p:cNvGrpSpPr/>
        <p:nvPr/>
      </p:nvGrpSpPr>
      <p:grpSpPr>
        <a:xfrm>
          <a:off x="0" y="0"/>
          <a:ext cx="0" cy="0"/>
          <a:chOff x="0" y="0"/>
          <a:chExt cx="0" cy="0"/>
        </a:xfrm>
      </p:grpSpPr>
      <p:sp>
        <p:nvSpPr>
          <p:cNvPr id="20"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22" name="Content Placeholder 2"/>
          <p:cNvSpPr>
            <a:spLocks noGrp="1"/>
          </p:cNvSpPr>
          <p:nvPr>
            <p:ph idx="1" hasCustomPrompt="1"/>
          </p:nvPr>
        </p:nvSpPr>
        <p:spPr>
          <a:xfrm>
            <a:off x="761245"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3" name="Text Placeholder 23"/>
          <p:cNvSpPr>
            <a:spLocks noGrp="1"/>
          </p:cNvSpPr>
          <p:nvPr>
            <p:ph type="body" sz="quarter" idx="21"/>
          </p:nvPr>
        </p:nvSpPr>
        <p:spPr>
          <a:xfrm>
            <a:off x="755215"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6" name="Marcador de texto 4"/>
          <p:cNvSpPr>
            <a:spLocks noGrp="1"/>
          </p:cNvSpPr>
          <p:nvPr>
            <p:ph type="body" sz="quarter" idx="36" hasCustomPrompt="1"/>
          </p:nvPr>
        </p:nvSpPr>
        <p:spPr>
          <a:xfrm>
            <a:off x="774793"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1</a:t>
            </a:r>
          </a:p>
        </p:txBody>
      </p:sp>
      <p:sp>
        <p:nvSpPr>
          <p:cNvPr id="27" name="Content Placeholder 2"/>
          <p:cNvSpPr>
            <a:spLocks noGrp="1"/>
          </p:cNvSpPr>
          <p:nvPr>
            <p:ph idx="37" hasCustomPrompt="1"/>
          </p:nvPr>
        </p:nvSpPr>
        <p:spPr>
          <a:xfrm>
            <a:off x="3549709"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8" name="Text Placeholder 23"/>
          <p:cNvSpPr>
            <a:spLocks noGrp="1"/>
          </p:cNvSpPr>
          <p:nvPr>
            <p:ph type="body" sz="quarter" idx="38"/>
          </p:nvPr>
        </p:nvSpPr>
        <p:spPr>
          <a:xfrm>
            <a:off x="3543679"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2" name="Marcador de texto 4"/>
          <p:cNvSpPr>
            <a:spLocks noGrp="1"/>
          </p:cNvSpPr>
          <p:nvPr>
            <p:ph type="body" sz="quarter" idx="39" hasCustomPrompt="1"/>
          </p:nvPr>
        </p:nvSpPr>
        <p:spPr>
          <a:xfrm>
            <a:off x="3563257"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2</a:t>
            </a:r>
          </a:p>
        </p:txBody>
      </p:sp>
      <p:sp>
        <p:nvSpPr>
          <p:cNvPr id="33" name="Content Placeholder 2"/>
          <p:cNvSpPr>
            <a:spLocks noGrp="1"/>
          </p:cNvSpPr>
          <p:nvPr>
            <p:ph idx="40" hasCustomPrompt="1"/>
          </p:nvPr>
        </p:nvSpPr>
        <p:spPr>
          <a:xfrm>
            <a:off x="6283421"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4" name="Text Placeholder 23"/>
          <p:cNvSpPr>
            <a:spLocks noGrp="1"/>
          </p:cNvSpPr>
          <p:nvPr>
            <p:ph type="body" sz="quarter" idx="41"/>
          </p:nvPr>
        </p:nvSpPr>
        <p:spPr>
          <a:xfrm>
            <a:off x="6294324"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5" name="Marcador de texto 4"/>
          <p:cNvSpPr>
            <a:spLocks noGrp="1"/>
          </p:cNvSpPr>
          <p:nvPr>
            <p:ph type="body" sz="quarter" idx="42" hasCustomPrompt="1"/>
          </p:nvPr>
        </p:nvSpPr>
        <p:spPr>
          <a:xfrm>
            <a:off x="6296969"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3</a:t>
            </a:r>
          </a:p>
        </p:txBody>
      </p:sp>
      <p:sp>
        <p:nvSpPr>
          <p:cNvPr id="36" name="Content Placeholder 2"/>
          <p:cNvSpPr>
            <a:spLocks noGrp="1"/>
          </p:cNvSpPr>
          <p:nvPr>
            <p:ph idx="43" hasCustomPrompt="1"/>
          </p:nvPr>
        </p:nvSpPr>
        <p:spPr>
          <a:xfrm>
            <a:off x="9122489"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7" name="Text Placeholder 23"/>
          <p:cNvSpPr>
            <a:spLocks noGrp="1"/>
          </p:cNvSpPr>
          <p:nvPr>
            <p:ph type="body" sz="quarter" idx="44"/>
          </p:nvPr>
        </p:nvSpPr>
        <p:spPr>
          <a:xfrm>
            <a:off x="9133392"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8" name="Marcador de texto 4"/>
          <p:cNvSpPr>
            <a:spLocks noGrp="1"/>
          </p:cNvSpPr>
          <p:nvPr>
            <p:ph type="body" sz="quarter" idx="45" hasCustomPrompt="1"/>
          </p:nvPr>
        </p:nvSpPr>
        <p:spPr>
          <a:xfrm>
            <a:off x="9136037"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4</a:t>
            </a:r>
          </a:p>
        </p:txBody>
      </p:sp>
      <p:sp>
        <p:nvSpPr>
          <p:cNvPr id="4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25"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9"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15984693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Number list slide l">
    <p:spTree>
      <p:nvGrpSpPr>
        <p:cNvPr id="1" name=""/>
        <p:cNvGrpSpPr/>
        <p:nvPr/>
      </p:nvGrpSpPr>
      <p:grpSpPr>
        <a:xfrm>
          <a:off x="0" y="0"/>
          <a:ext cx="0" cy="0"/>
          <a:chOff x="0" y="0"/>
          <a:chExt cx="0" cy="0"/>
        </a:xfrm>
      </p:grpSpPr>
      <p:sp>
        <p:nvSpPr>
          <p:cNvPr id="12"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s-ES" smtClean="0">
                <a:solidFill>
                  <a:srgbClr val="FFFFFF">
                    <a:lumMod val="50000"/>
                  </a:srgbClr>
                </a:solidFill>
              </a:rPr>
              <a:pPr/>
              <a:t>‹#›</a:t>
            </a:fld>
            <a:endParaRPr lang="es-ES">
              <a:solidFill>
                <a:srgbClr val="FFFFFF">
                  <a:lumMod val="50000"/>
                </a:srgbClr>
              </a:solidFill>
            </a:endParaRPr>
          </a:p>
        </p:txBody>
      </p:sp>
      <p:sp>
        <p:nvSpPr>
          <p:cNvPr id="18" name="Marcador de texto 2"/>
          <p:cNvSpPr>
            <a:spLocks noGrp="1"/>
          </p:cNvSpPr>
          <p:nvPr>
            <p:ph type="body" sz="quarter" idx="18" hasCustomPrompt="1"/>
          </p:nvPr>
        </p:nvSpPr>
        <p:spPr>
          <a:xfrm>
            <a:off x="1626500" y="2289059"/>
            <a:ext cx="5291145" cy="956604"/>
          </a:xfrm>
          <a:prstGeom prst="rect">
            <a:avLst/>
          </a:prstGeom>
        </p:spPr>
        <p:txBody>
          <a:bodyPr anchor="t">
            <a:noAutofit/>
          </a:bodyPr>
          <a:lstStyle>
            <a:lvl1pPr marL="0" indent="0">
              <a:lnSpc>
                <a:spcPct val="100000"/>
              </a:lnSpc>
              <a:buNone/>
              <a:defRPr sz="28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20" name="Marcador de texto 4"/>
          <p:cNvSpPr>
            <a:spLocks noGrp="1"/>
          </p:cNvSpPr>
          <p:nvPr>
            <p:ph type="body" sz="quarter" idx="36" hasCustomPrompt="1"/>
          </p:nvPr>
        </p:nvSpPr>
        <p:spPr>
          <a:xfrm>
            <a:off x="628190" y="2291032"/>
            <a:ext cx="956105" cy="663649"/>
          </a:xfrm>
          <a:prstGeom prst="rect">
            <a:avLst/>
          </a:prstGeom>
        </p:spPr>
        <p:txBody>
          <a:bodyPr>
            <a:noAutofit/>
          </a:bodyPr>
          <a:lstStyle>
            <a:lvl1pPr marL="0" indent="0" algn="ctr">
              <a:buNone/>
              <a:defRPr sz="4500">
                <a:solidFill>
                  <a:schemeClr val="tx1"/>
                </a:solidFill>
              </a:defRPr>
            </a:lvl1pPr>
          </a:lstStyle>
          <a:p>
            <a:pPr lvl="0"/>
            <a:r>
              <a:rPr lang="en-GB" noProof="0"/>
              <a:t>1.</a:t>
            </a:r>
          </a:p>
        </p:txBody>
      </p:sp>
      <p:sp>
        <p:nvSpPr>
          <p:cNvPr id="24" name="Marcador de texto 4"/>
          <p:cNvSpPr>
            <a:spLocks noGrp="1"/>
          </p:cNvSpPr>
          <p:nvPr>
            <p:ph type="body" sz="quarter" idx="38" hasCustomPrompt="1"/>
          </p:nvPr>
        </p:nvSpPr>
        <p:spPr>
          <a:xfrm>
            <a:off x="628190" y="3380951"/>
            <a:ext cx="956105" cy="663649"/>
          </a:xfrm>
          <a:prstGeom prst="rect">
            <a:avLst/>
          </a:prstGeom>
        </p:spPr>
        <p:txBody>
          <a:bodyPr>
            <a:noAutofit/>
          </a:bodyPr>
          <a:lstStyle>
            <a:lvl1pPr marL="0" indent="0" algn="ctr">
              <a:buNone/>
              <a:defRPr sz="4500">
                <a:solidFill>
                  <a:schemeClr val="tx1"/>
                </a:solidFill>
              </a:defRPr>
            </a:lvl1pPr>
          </a:lstStyle>
          <a:p>
            <a:pPr lvl="0"/>
            <a:r>
              <a:rPr lang="en-GB" noProof="0"/>
              <a:t>2.</a:t>
            </a:r>
          </a:p>
        </p:txBody>
      </p:sp>
      <p:sp>
        <p:nvSpPr>
          <p:cNvPr id="26" name="Marcador de texto 2"/>
          <p:cNvSpPr>
            <a:spLocks noGrp="1"/>
          </p:cNvSpPr>
          <p:nvPr>
            <p:ph type="body" sz="quarter" idx="41" hasCustomPrompt="1"/>
          </p:nvPr>
        </p:nvSpPr>
        <p:spPr>
          <a:xfrm>
            <a:off x="1626500" y="3367948"/>
            <a:ext cx="5291145" cy="956604"/>
          </a:xfrm>
          <a:prstGeom prst="rect">
            <a:avLst/>
          </a:prstGeom>
        </p:spPr>
        <p:txBody>
          <a:bodyPr anchor="t">
            <a:noAutofit/>
          </a:bodyPr>
          <a:lstStyle>
            <a:lvl1pPr marL="0" indent="0">
              <a:lnSpc>
                <a:spcPct val="100000"/>
              </a:lnSpc>
              <a:buNone/>
              <a:defRPr sz="28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27" name="Marcador de texto 4"/>
          <p:cNvSpPr>
            <a:spLocks noGrp="1"/>
          </p:cNvSpPr>
          <p:nvPr>
            <p:ph type="body" sz="quarter" idx="42" hasCustomPrompt="1"/>
          </p:nvPr>
        </p:nvSpPr>
        <p:spPr>
          <a:xfrm>
            <a:off x="628190" y="4459850"/>
            <a:ext cx="956105" cy="663649"/>
          </a:xfrm>
          <a:prstGeom prst="rect">
            <a:avLst/>
          </a:prstGeom>
        </p:spPr>
        <p:txBody>
          <a:bodyPr>
            <a:noAutofit/>
          </a:bodyPr>
          <a:lstStyle>
            <a:lvl1pPr marL="0" indent="0" algn="ctr">
              <a:buNone/>
              <a:defRPr sz="4500">
                <a:solidFill>
                  <a:schemeClr val="tx1"/>
                </a:solidFill>
              </a:defRPr>
            </a:lvl1pPr>
          </a:lstStyle>
          <a:p>
            <a:pPr lvl="0"/>
            <a:r>
              <a:rPr lang="en-GB" noProof="0"/>
              <a:t>3.</a:t>
            </a:r>
          </a:p>
        </p:txBody>
      </p:sp>
      <p:sp>
        <p:nvSpPr>
          <p:cNvPr id="28" name="Marcador de texto 2"/>
          <p:cNvSpPr>
            <a:spLocks noGrp="1"/>
          </p:cNvSpPr>
          <p:nvPr>
            <p:ph type="body" sz="quarter" idx="43" hasCustomPrompt="1"/>
          </p:nvPr>
        </p:nvSpPr>
        <p:spPr>
          <a:xfrm>
            <a:off x="1626500" y="4446837"/>
            <a:ext cx="5291145" cy="956604"/>
          </a:xfrm>
          <a:prstGeom prst="rect">
            <a:avLst/>
          </a:prstGeom>
        </p:spPr>
        <p:txBody>
          <a:bodyPr anchor="t">
            <a:noAutofit/>
          </a:bodyPr>
          <a:lstStyle>
            <a:lvl1pPr marL="0" indent="0">
              <a:lnSpc>
                <a:spcPct val="100000"/>
              </a:lnSpc>
              <a:buNone/>
              <a:defRPr sz="28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3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5"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3" name="Marcador de posición de imagen 28"/>
          <p:cNvSpPr>
            <a:spLocks noGrp="1"/>
          </p:cNvSpPr>
          <p:nvPr>
            <p:ph type="pic" sz="quarter" idx="44" hasCustomPrompt="1"/>
          </p:nvPr>
        </p:nvSpPr>
        <p:spPr>
          <a:xfrm>
            <a:off x="7695959" y="2218004"/>
            <a:ext cx="3359735" cy="3256492"/>
          </a:xfrm>
          <a:custGeom>
            <a:avLst/>
            <a:gdLst>
              <a:gd name="connsiteX0" fmla="*/ 1708960 w 6589713"/>
              <a:gd name="connsiteY0" fmla="*/ 853 h 5805701"/>
              <a:gd name="connsiteX1" fmla="*/ 2304022 w 6589713"/>
              <a:gd name="connsiteY1" fmla="*/ 142353 h 5805701"/>
              <a:gd name="connsiteX2" fmla="*/ 3133681 w 6589713"/>
              <a:gd name="connsiteY2" fmla="*/ 876002 h 5805701"/>
              <a:gd name="connsiteX3" fmla="*/ 6410042 w 6589713"/>
              <a:gd name="connsiteY3" fmla="*/ 4771203 h 5805701"/>
              <a:gd name="connsiteX4" fmla="*/ 6589713 w 6589713"/>
              <a:gd name="connsiteY4" fmla="*/ 5198725 h 5805701"/>
              <a:gd name="connsiteX5" fmla="*/ 5982001 w 6589713"/>
              <a:gd name="connsiteY5" fmla="*/ 5805701 h 5805701"/>
              <a:gd name="connsiteX6" fmla="*/ 935348 w 6589713"/>
              <a:gd name="connsiteY6" fmla="*/ 5805701 h 5805701"/>
              <a:gd name="connsiteX7" fmla="*/ 0 w 6589713"/>
              <a:gd name="connsiteY7" fmla="*/ 4866208 h 5805701"/>
              <a:gd name="connsiteX8" fmla="*/ 0 w 6589713"/>
              <a:gd name="connsiteY8" fmla="*/ 1641319 h 5805701"/>
              <a:gd name="connsiteX9" fmla="*/ 480885 w 6589713"/>
              <a:gd name="connsiteY9" fmla="*/ 480148 h 5805701"/>
              <a:gd name="connsiteX10" fmla="*/ 1708960 w 6589713"/>
              <a:gd name="connsiteY10" fmla="*/ 853 h 58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89713" h="5805701">
                <a:moveTo>
                  <a:pt x="1708960" y="853"/>
                </a:moveTo>
                <a:cubicBezTo>
                  <a:pt x="1913055" y="7515"/>
                  <a:pt x="2115763" y="53286"/>
                  <a:pt x="2304022" y="142353"/>
                </a:cubicBezTo>
                <a:cubicBezTo>
                  <a:pt x="2663364" y="311250"/>
                  <a:pt x="2890596" y="596265"/>
                  <a:pt x="3133681" y="876002"/>
                </a:cubicBezTo>
                <a:cubicBezTo>
                  <a:pt x="3133681" y="876002"/>
                  <a:pt x="3133681" y="876002"/>
                  <a:pt x="6410042" y="4771203"/>
                </a:cubicBezTo>
                <a:cubicBezTo>
                  <a:pt x="6505162" y="4887320"/>
                  <a:pt x="6589713" y="5035106"/>
                  <a:pt x="6589713" y="5198725"/>
                </a:cubicBezTo>
                <a:cubicBezTo>
                  <a:pt x="6589713" y="5531243"/>
                  <a:pt x="6320206" y="5805701"/>
                  <a:pt x="5982001" y="5805701"/>
                </a:cubicBezTo>
                <a:lnTo>
                  <a:pt x="935348" y="5805701"/>
                </a:lnTo>
                <a:cubicBezTo>
                  <a:pt x="417472" y="5805701"/>
                  <a:pt x="0" y="5383457"/>
                  <a:pt x="0" y="4866208"/>
                </a:cubicBezTo>
                <a:cubicBezTo>
                  <a:pt x="0" y="4628696"/>
                  <a:pt x="0" y="1641319"/>
                  <a:pt x="0" y="1641319"/>
                </a:cubicBezTo>
                <a:cubicBezTo>
                  <a:pt x="0" y="1219075"/>
                  <a:pt x="158534" y="802109"/>
                  <a:pt x="480885" y="480148"/>
                </a:cubicBezTo>
                <a:cubicBezTo>
                  <a:pt x="804228" y="160826"/>
                  <a:pt x="1259950" y="-13803"/>
                  <a:pt x="1708960" y="853"/>
                </a:cubicBezTo>
                <a:close/>
              </a:path>
            </a:pathLst>
          </a:custGeom>
          <a:solidFill>
            <a:schemeClr val="bg1">
              <a:lumMod val="95000"/>
            </a:schemeClr>
          </a:solidFill>
        </p:spPr>
        <p:txBody>
          <a:bodyPr wrap="square" anchor="ctr">
            <a:noAutofit/>
          </a:bodyPr>
          <a:lstStyle>
            <a:lvl1pPr marL="0" indent="0" algn="l">
              <a:buNone/>
              <a:defRPr/>
            </a:lvl1pPr>
          </a:lstStyle>
          <a:p>
            <a:r>
              <a:rPr lang="en-GB" noProof="0"/>
              <a:t>     </a:t>
            </a:r>
            <a:br>
              <a:rPr lang="en-GB" noProof="0"/>
            </a:br>
            <a:br>
              <a:rPr lang="en-GB" noProof="0"/>
            </a:br>
            <a:r>
              <a:rPr lang="en-GB" noProof="0"/>
              <a:t> Insert your picture here</a:t>
            </a:r>
          </a:p>
        </p:txBody>
      </p:sp>
    </p:spTree>
    <p:extLst>
      <p:ext uri="{BB962C8B-B14F-4D97-AF65-F5344CB8AC3E}">
        <p14:creationId xmlns:p14="http://schemas.microsoft.com/office/powerpoint/2010/main" val="10417245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cheme ll">
    <p:spTree>
      <p:nvGrpSpPr>
        <p:cNvPr id="1" name=""/>
        <p:cNvGrpSpPr/>
        <p:nvPr/>
      </p:nvGrpSpPr>
      <p:grpSpPr>
        <a:xfrm>
          <a:off x="0" y="0"/>
          <a:ext cx="0" cy="0"/>
          <a:chOff x="0" y="0"/>
          <a:chExt cx="0" cy="0"/>
        </a:xfrm>
      </p:grpSpPr>
      <p:sp>
        <p:nvSpPr>
          <p:cNvPr id="18"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17" name="Marcador de texto 33"/>
          <p:cNvSpPr>
            <a:spLocks noGrp="1"/>
          </p:cNvSpPr>
          <p:nvPr>
            <p:ph type="body" sz="quarter" idx="14" hasCustomPrompt="1"/>
          </p:nvPr>
        </p:nvSpPr>
        <p:spPr>
          <a:xfrm>
            <a:off x="2857602" y="2057246"/>
            <a:ext cx="2942647" cy="431800"/>
          </a:xfrm>
          <a:prstGeom prst="rect">
            <a:avLst/>
          </a:prstGeom>
        </p:spPr>
        <p:txBody>
          <a:bodyPr>
            <a:normAutofit/>
          </a:bodyPr>
          <a:lstStyle>
            <a:lvl1pPr marL="0" indent="0">
              <a:buNone/>
              <a:defRPr sz="2400" baseline="0">
                <a:solidFill>
                  <a:schemeClr val="accent2"/>
                </a:solidFill>
              </a:defRPr>
            </a:lvl1pPr>
          </a:lstStyle>
          <a:p>
            <a:pPr lvl="0"/>
            <a:r>
              <a:rPr lang="en-GB" noProof="0"/>
              <a:t>Title here</a:t>
            </a:r>
          </a:p>
        </p:txBody>
      </p:sp>
      <p:sp>
        <p:nvSpPr>
          <p:cNvPr id="19" name="Marcador de texto 33"/>
          <p:cNvSpPr>
            <a:spLocks noGrp="1"/>
          </p:cNvSpPr>
          <p:nvPr>
            <p:ph type="body" sz="quarter" idx="16" hasCustomPrompt="1"/>
          </p:nvPr>
        </p:nvSpPr>
        <p:spPr>
          <a:xfrm>
            <a:off x="576481" y="4420860"/>
            <a:ext cx="2942647" cy="431800"/>
          </a:xfrm>
          <a:prstGeom prst="rect">
            <a:avLst/>
          </a:prstGeom>
        </p:spPr>
        <p:txBody>
          <a:bodyPr>
            <a:noAutofit/>
          </a:bodyPr>
          <a:lstStyle>
            <a:lvl1pPr marL="0" indent="0">
              <a:buNone/>
              <a:defRPr sz="2800" baseline="0">
                <a:solidFill>
                  <a:schemeClr val="accent2"/>
                </a:solidFill>
              </a:defRPr>
            </a:lvl1pPr>
          </a:lstStyle>
          <a:p>
            <a:pPr lvl="0"/>
            <a:r>
              <a:rPr lang="en-GB" noProof="0"/>
              <a:t>Title here</a:t>
            </a:r>
          </a:p>
        </p:txBody>
      </p:sp>
      <p:sp>
        <p:nvSpPr>
          <p:cNvPr id="21" name="Marcador de texto 33"/>
          <p:cNvSpPr>
            <a:spLocks noGrp="1"/>
          </p:cNvSpPr>
          <p:nvPr>
            <p:ph type="body" sz="quarter" idx="17" hasCustomPrompt="1"/>
          </p:nvPr>
        </p:nvSpPr>
        <p:spPr>
          <a:xfrm>
            <a:off x="5800189" y="4903912"/>
            <a:ext cx="3459659" cy="1200045"/>
          </a:xfrm>
          <a:prstGeom prst="rect">
            <a:avLst/>
          </a:prstGeom>
        </p:spPr>
        <p:txBody>
          <a:bodyPr>
            <a:normAutofit/>
          </a:bodyPr>
          <a:lstStyle>
            <a:lvl1pPr marL="0" indent="0">
              <a:buNone/>
              <a:defRPr sz="3200" baseline="0">
                <a:solidFill>
                  <a:schemeClr val="accent2"/>
                </a:solidFill>
              </a:defRPr>
            </a:lvl1pPr>
          </a:lstStyle>
          <a:p>
            <a:pPr lvl="0"/>
            <a:r>
              <a:rPr lang="en-GB" noProof="0"/>
              <a:t>Highlight here</a:t>
            </a:r>
          </a:p>
        </p:txBody>
      </p:sp>
      <p:sp>
        <p:nvSpPr>
          <p:cNvPr id="22" name="Marcador de texto 2"/>
          <p:cNvSpPr>
            <a:spLocks noGrp="1"/>
          </p:cNvSpPr>
          <p:nvPr>
            <p:ph type="body" sz="quarter" idx="18" hasCustomPrompt="1"/>
          </p:nvPr>
        </p:nvSpPr>
        <p:spPr>
          <a:xfrm>
            <a:off x="576481" y="4875698"/>
            <a:ext cx="2929143" cy="1307738"/>
          </a:xfrm>
          <a:prstGeom prst="rect">
            <a:avLst/>
          </a:prstGeom>
        </p:spPr>
        <p:txBody>
          <a:bodyPr>
            <a:normAutofit/>
          </a:bodyPr>
          <a:lstStyle>
            <a:lvl1pPr marL="130960" indent="-130960">
              <a:lnSpc>
                <a:spcPct val="100000"/>
              </a:lnSpc>
              <a:defRPr sz="2400">
                <a:solidFill>
                  <a:srgbClr val="323232"/>
                </a:solidFill>
              </a:defRPr>
            </a:lvl1pPr>
            <a:lvl2pPr marL="538163" indent="-139700">
              <a:lnSpc>
                <a:spcPct val="100000"/>
              </a:lnSpc>
              <a:defRPr sz="2400">
                <a:solidFill>
                  <a:srgbClr val="323232"/>
                </a:solidFill>
              </a:defRPr>
            </a:lvl2pPr>
            <a:lvl3pPr marL="985838" indent="-138113">
              <a:lnSpc>
                <a:spcPct val="100000"/>
              </a:lnSpc>
              <a:defRPr sz="24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3" name="Marcador de texto 2"/>
          <p:cNvSpPr>
            <a:spLocks noGrp="1"/>
          </p:cNvSpPr>
          <p:nvPr>
            <p:ph type="body" sz="quarter" idx="19" hasCustomPrompt="1"/>
          </p:nvPr>
        </p:nvSpPr>
        <p:spPr>
          <a:xfrm>
            <a:off x="2857602" y="2489047"/>
            <a:ext cx="2929143" cy="1507399"/>
          </a:xfrm>
          <a:prstGeom prst="rect">
            <a:avLst/>
          </a:prstGeom>
        </p:spPr>
        <p:txBody>
          <a:bodyPr>
            <a:normAutofit/>
          </a:bodyPr>
          <a:lstStyle>
            <a:lvl1pPr marL="130960" indent="-130960">
              <a:lnSpc>
                <a:spcPct val="100000"/>
              </a:lnSpc>
              <a:defRPr sz="2400">
                <a:solidFill>
                  <a:srgbClr val="323232"/>
                </a:solidFill>
              </a:defRPr>
            </a:lvl1pPr>
            <a:lvl2pPr marL="627063" indent="-169863">
              <a:lnSpc>
                <a:spcPct val="100000"/>
              </a:lnSpc>
              <a:defRPr sz="2400">
                <a:solidFill>
                  <a:srgbClr val="323232"/>
                </a:solidFill>
              </a:defRPr>
            </a:lvl2pPr>
            <a:lvl3pPr marL="1076325" indent="-161925">
              <a:lnSpc>
                <a:spcPct val="100000"/>
              </a:lnSpc>
              <a:defRPr sz="24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4" name="Marcador de texto 2"/>
          <p:cNvSpPr>
            <a:spLocks noGrp="1"/>
          </p:cNvSpPr>
          <p:nvPr>
            <p:ph type="body" sz="quarter" idx="20" hasCustomPrompt="1"/>
          </p:nvPr>
        </p:nvSpPr>
        <p:spPr>
          <a:xfrm>
            <a:off x="8903377" y="2057260"/>
            <a:ext cx="2617847" cy="1507399"/>
          </a:xfrm>
          <a:prstGeom prst="rect">
            <a:avLst/>
          </a:prstGeom>
        </p:spPr>
        <p:txBody>
          <a:bodyPr>
            <a:normAutofit/>
          </a:bodyPr>
          <a:lstStyle>
            <a:lvl1pPr marL="130960" indent="-130960">
              <a:lnSpc>
                <a:spcPct val="100000"/>
              </a:lnSpc>
              <a:defRPr sz="2400">
                <a:solidFill>
                  <a:srgbClr val="323232"/>
                </a:solidFill>
              </a:defRPr>
            </a:lvl1pPr>
            <a:lvl2pPr marL="627063" indent="-169863">
              <a:lnSpc>
                <a:spcPct val="100000"/>
              </a:lnSpc>
              <a:defRPr sz="2000">
                <a:solidFill>
                  <a:srgbClr val="323232"/>
                </a:solidFill>
              </a:defRPr>
            </a:lvl2pPr>
            <a:lvl3pPr marL="1076325" indent="-228600">
              <a:lnSpc>
                <a:spcPct val="100000"/>
              </a:lnSpc>
              <a:defRPr sz="1600">
                <a:solidFill>
                  <a:srgbClr val="323232"/>
                </a:solidFill>
              </a:defRPr>
            </a:lvl3pPr>
            <a:lvl4pPr marL="1371600" indent="0">
              <a:lnSpc>
                <a:spcPct val="100000"/>
              </a:lnSpc>
              <a:buNone/>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	</a:t>
            </a:r>
          </a:p>
        </p:txBody>
      </p:sp>
      <p:sp>
        <p:nvSpPr>
          <p:cNvPr id="27"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4"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19543431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icons">
    <p:spTree>
      <p:nvGrpSpPr>
        <p:cNvPr id="1" name=""/>
        <p:cNvGrpSpPr/>
        <p:nvPr/>
      </p:nvGrpSpPr>
      <p:grpSpPr>
        <a:xfrm>
          <a:off x="0" y="0"/>
          <a:ext cx="0" cy="0"/>
          <a:chOff x="0" y="0"/>
          <a:chExt cx="0" cy="0"/>
        </a:xfrm>
      </p:grpSpPr>
      <p:sp>
        <p:nvSpPr>
          <p:cNvPr id="17"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32" name="Content Placeholder 2"/>
          <p:cNvSpPr>
            <a:spLocks noGrp="1"/>
          </p:cNvSpPr>
          <p:nvPr>
            <p:ph idx="1" hasCustomPrompt="1"/>
          </p:nvPr>
        </p:nvSpPr>
        <p:spPr>
          <a:xfrm>
            <a:off x="768977"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33" name="Text Placeholder 23"/>
          <p:cNvSpPr>
            <a:spLocks noGrp="1"/>
          </p:cNvSpPr>
          <p:nvPr>
            <p:ph type="body" sz="quarter" idx="21"/>
          </p:nvPr>
        </p:nvSpPr>
        <p:spPr>
          <a:xfrm>
            <a:off x="768777" y="4317307"/>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4" name="Content Placeholder 2"/>
          <p:cNvSpPr>
            <a:spLocks noGrp="1"/>
          </p:cNvSpPr>
          <p:nvPr>
            <p:ph idx="30" hasCustomPrompt="1"/>
          </p:nvPr>
        </p:nvSpPr>
        <p:spPr>
          <a:xfrm>
            <a:off x="3564116" y="3493009"/>
            <a:ext cx="2047701" cy="723884"/>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35" name="Text Placeholder 23"/>
          <p:cNvSpPr>
            <a:spLocks noGrp="1"/>
          </p:cNvSpPr>
          <p:nvPr>
            <p:ph type="body" sz="quarter" idx="31"/>
          </p:nvPr>
        </p:nvSpPr>
        <p:spPr>
          <a:xfrm>
            <a:off x="3563913" y="4317307"/>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6" name="Content Placeholder 2"/>
          <p:cNvSpPr>
            <a:spLocks noGrp="1"/>
          </p:cNvSpPr>
          <p:nvPr>
            <p:ph idx="32" hasCustomPrompt="1"/>
          </p:nvPr>
        </p:nvSpPr>
        <p:spPr>
          <a:xfrm>
            <a:off x="6364560" y="3507837"/>
            <a:ext cx="2047701" cy="723884"/>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s-ES" noProof="0" err="1"/>
              <a:t>Click</a:t>
            </a:r>
            <a:r>
              <a:rPr lang="es-ES" noProof="0"/>
              <a:t> to </a:t>
            </a:r>
            <a:r>
              <a:rPr lang="es-ES" noProof="0" err="1"/>
              <a:t>add</a:t>
            </a:r>
            <a:r>
              <a:rPr lang="es-ES" noProof="0"/>
              <a:t> </a:t>
            </a:r>
            <a:r>
              <a:rPr lang="es-ES" noProof="0" err="1"/>
              <a:t>text</a:t>
            </a:r>
            <a:endParaRPr lang="en-GB" noProof="0"/>
          </a:p>
        </p:txBody>
      </p:sp>
      <p:sp>
        <p:nvSpPr>
          <p:cNvPr id="43" name="Text Placeholder 23"/>
          <p:cNvSpPr>
            <a:spLocks noGrp="1"/>
          </p:cNvSpPr>
          <p:nvPr>
            <p:ph type="body" sz="quarter" idx="33"/>
          </p:nvPr>
        </p:nvSpPr>
        <p:spPr>
          <a:xfrm>
            <a:off x="6364567" y="4332129"/>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44" name="Content Placeholder 2"/>
          <p:cNvSpPr>
            <a:spLocks noGrp="1"/>
          </p:cNvSpPr>
          <p:nvPr>
            <p:ph idx="34" hasCustomPrompt="1"/>
          </p:nvPr>
        </p:nvSpPr>
        <p:spPr>
          <a:xfrm>
            <a:off x="9136016"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s-ES" noProof="0" err="1"/>
              <a:t>Click</a:t>
            </a:r>
            <a:r>
              <a:rPr lang="es-ES" noProof="0"/>
              <a:t> to </a:t>
            </a:r>
            <a:r>
              <a:rPr lang="es-ES" noProof="0" err="1"/>
              <a:t>add</a:t>
            </a:r>
            <a:r>
              <a:rPr lang="es-ES" noProof="0"/>
              <a:t> </a:t>
            </a:r>
            <a:r>
              <a:rPr lang="es-ES" noProof="0" err="1"/>
              <a:t>text</a:t>
            </a:r>
            <a:endParaRPr lang="en-GB" noProof="0"/>
          </a:p>
        </p:txBody>
      </p:sp>
      <p:sp>
        <p:nvSpPr>
          <p:cNvPr id="45" name="Text Placeholder 23"/>
          <p:cNvSpPr>
            <a:spLocks noGrp="1"/>
          </p:cNvSpPr>
          <p:nvPr>
            <p:ph type="body" sz="quarter" idx="35"/>
          </p:nvPr>
        </p:nvSpPr>
        <p:spPr>
          <a:xfrm>
            <a:off x="9135814" y="4317307"/>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48"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9" name="Title 1"/>
          <p:cNvSpPr>
            <a:spLocks noGrp="1"/>
          </p:cNvSpPr>
          <p:nvPr>
            <p:ph type="title"/>
          </p:nvPr>
        </p:nvSpPr>
        <p:spPr>
          <a:xfrm>
            <a:off x="268224" y="296865"/>
            <a:ext cx="10915493"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0" name="Text Placeholder 19"/>
          <p:cNvSpPr>
            <a:spLocks noGrp="1"/>
          </p:cNvSpPr>
          <p:nvPr>
            <p:ph type="body" sz="quarter" idx="13"/>
          </p:nvPr>
        </p:nvSpPr>
        <p:spPr>
          <a:xfrm>
            <a:off x="268224" y="779412"/>
            <a:ext cx="10891629"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590154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Divider 2">
    <p:spTree>
      <p:nvGrpSpPr>
        <p:cNvPr id="1" name=""/>
        <p:cNvGrpSpPr/>
        <p:nvPr/>
      </p:nvGrpSpPr>
      <p:grpSpPr>
        <a:xfrm>
          <a:off x="0" y="0"/>
          <a:ext cx="0" cy="0"/>
          <a:chOff x="0" y="0"/>
          <a:chExt cx="0" cy="0"/>
        </a:xfrm>
      </p:grpSpPr>
      <p:pic>
        <p:nvPicPr>
          <p:cNvPr id="9" name="GettyImages-956431526.jpg" descr="GettyImages-956431526.jpg">
            <a:extLst>
              <a:ext uri="{FF2B5EF4-FFF2-40B4-BE49-F238E27FC236}">
                <a16:creationId xmlns:a16="http://schemas.microsoft.com/office/drawing/2014/main" id="{98759802-3ED4-412C-8FA5-3C3AEF5290A1}"/>
              </a:ext>
            </a:extLst>
          </p:cNvPr>
          <p:cNvPicPr>
            <a:picLocks noChangeAspect="1"/>
          </p:cNvPicPr>
          <p:nvPr userDrawn="1"/>
        </p:nvPicPr>
        <p:blipFill rotWithShape="1">
          <a:blip r:embed="rId2"/>
          <a:srcRect l="17446" t="33138" r="41091" b="30657"/>
          <a:stretch/>
        </p:blipFill>
        <p:spPr>
          <a:xfrm flipH="1">
            <a:off x="0" y="7407"/>
            <a:ext cx="12225867" cy="6850593"/>
          </a:xfrm>
          <a:prstGeom prst="rect">
            <a:avLst/>
          </a:prstGeom>
          <a:ln w="12700">
            <a:miter lim="400000"/>
          </a:ln>
        </p:spPr>
      </p:pic>
      <p:sp>
        <p:nvSpPr>
          <p:cNvPr id="11" name="Rectángulo 12">
            <a:extLst>
              <a:ext uri="{FF2B5EF4-FFF2-40B4-BE49-F238E27FC236}">
                <a16:creationId xmlns:a16="http://schemas.microsoft.com/office/drawing/2014/main" id="{D28B1BFF-B6C5-4539-81D0-AE1621F2120C}"/>
              </a:ext>
            </a:extLst>
          </p:cNvPr>
          <p:cNvSpPr/>
          <p:nvPr userDrawn="1"/>
        </p:nvSpPr>
        <p:spPr>
          <a:xfrm>
            <a:off x="-164653" y="-348916"/>
            <a:ext cx="13254804" cy="7555832"/>
          </a:xfrm>
          <a:prstGeom prst="rect">
            <a:avLst/>
          </a:prstGeom>
          <a:solidFill>
            <a:srgbClr val="E5F1F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15" name="Footer Placeholder 4">
            <a:extLst>
              <a:ext uri="{FF2B5EF4-FFF2-40B4-BE49-F238E27FC236}">
                <a16:creationId xmlns:a16="http://schemas.microsoft.com/office/drawing/2014/main" id="{4D36B66B-AA1A-7241-BA48-D41EC00E0F0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BD24B6B0-0113-1B40-BA3D-0C3844FAB0A4}"/>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9" name="Title 1">
            <a:extLst>
              <a:ext uri="{FF2B5EF4-FFF2-40B4-BE49-F238E27FC236}">
                <a16:creationId xmlns:a16="http://schemas.microsoft.com/office/drawing/2014/main" id="{3DB4D703-7502-CF4F-A294-1469B02B1EDC}"/>
              </a:ext>
            </a:extLst>
          </p:cNvPr>
          <p:cNvSpPr txBox="1">
            <a:spLocks noGrp="1"/>
          </p:cNvSpPr>
          <p:nvPr>
            <p:ph type="title" hasCustomPrompt="1"/>
          </p:nvPr>
        </p:nvSpPr>
        <p:spPr>
          <a:xfrm>
            <a:off x="-35135" y="4897759"/>
            <a:ext cx="6031364" cy="1570518"/>
          </a:xfrm>
        </p:spPr>
        <p:txBody>
          <a:bodyPr>
            <a:noAutofit/>
          </a:bodyPr>
          <a:lstStyle>
            <a:lvl1pPr>
              <a:defRPr lang="en-GB">
                <a:solidFill>
                  <a:schemeClr val="bg1"/>
                </a:solidFill>
                <a:latin typeface="+mj-lt"/>
              </a:defRPr>
            </a:lvl1pPr>
          </a:lstStyle>
          <a:p>
            <a:pPr lvl="0"/>
            <a:r>
              <a:rPr lang="en-US" noProof="0"/>
              <a:t>Divider title here</a:t>
            </a:r>
          </a:p>
        </p:txBody>
      </p:sp>
      <p:pic>
        <p:nvPicPr>
          <p:cNvPr id="8" name="Graphic 2">
            <a:extLst>
              <a:ext uri="{FF2B5EF4-FFF2-40B4-BE49-F238E27FC236}">
                <a16:creationId xmlns:a16="http://schemas.microsoft.com/office/drawing/2014/main" id="{16739E78-F5C3-463C-9EA9-99F4FC265ED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281" t="3451" r="20524" b="8423"/>
          <a:stretch/>
        </p:blipFill>
        <p:spPr>
          <a:xfrm>
            <a:off x="5764837" y="0"/>
            <a:ext cx="6427164" cy="6858000"/>
          </a:xfrm>
          <a:prstGeom prst="rect">
            <a:avLst/>
          </a:prstGeom>
        </p:spPr>
      </p:pic>
    </p:spTree>
    <p:extLst>
      <p:ext uri="{BB962C8B-B14F-4D97-AF65-F5344CB8AC3E}">
        <p14:creationId xmlns:p14="http://schemas.microsoft.com/office/powerpoint/2010/main" val="23474433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 Thank you slide">
    <p:bg>
      <p:bgPr>
        <a:solidFill>
          <a:schemeClr val="bg1"/>
        </a:solidFill>
        <a:effectLst/>
      </p:bgPr>
    </p:bg>
    <p:spTree>
      <p:nvGrpSpPr>
        <p:cNvPr id="1" name=""/>
        <p:cNvGrpSpPr/>
        <p:nvPr/>
      </p:nvGrpSpPr>
      <p:grpSpPr>
        <a:xfrm>
          <a:off x="0" y="0"/>
          <a:ext cx="0" cy="0"/>
          <a:chOff x="0" y="0"/>
          <a:chExt cx="0" cy="0"/>
        </a:xfrm>
      </p:grpSpPr>
      <p:sp>
        <p:nvSpPr>
          <p:cNvPr id="3" name="CuadroTexto 2"/>
          <p:cNvSpPr txBox="1"/>
          <p:nvPr userDrawn="1"/>
        </p:nvSpPr>
        <p:spPr>
          <a:xfrm>
            <a:off x="-221371" y="652449"/>
            <a:ext cx="184731" cy="300082"/>
          </a:xfrm>
          <a:prstGeom prst="rect">
            <a:avLst/>
          </a:prstGeom>
          <a:noFill/>
        </p:spPr>
        <p:txBody>
          <a:bodyPr wrap="none" rtlCol="0">
            <a:spAutoFit/>
          </a:bodyPr>
          <a:lstStyle/>
          <a:p>
            <a:endParaRPr lang="es-ES" sz="1350">
              <a:solidFill>
                <a:srgbClr val="005EB8"/>
              </a:solidFill>
            </a:endParaRPr>
          </a:p>
        </p:txBody>
      </p:sp>
      <p:cxnSp>
        <p:nvCxnSpPr>
          <p:cNvPr id="123" name="Straight Connector 11"/>
          <p:cNvCxnSpPr/>
          <p:nvPr userDrawn="1"/>
        </p:nvCxnSpPr>
        <p:spPr>
          <a:xfrm>
            <a:off x="1948357" y="6282442"/>
            <a:ext cx="0" cy="4308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56" name="Text Placeholder 23"/>
          <p:cNvSpPr>
            <a:spLocks noGrp="1"/>
          </p:cNvSpPr>
          <p:nvPr>
            <p:ph type="body" sz="quarter" idx="39" hasCustomPrompt="1"/>
          </p:nvPr>
        </p:nvSpPr>
        <p:spPr>
          <a:xfrm>
            <a:off x="2471325" y="6307922"/>
            <a:ext cx="1602489" cy="178471"/>
          </a:xfrm>
          <a:prstGeom prst="rect">
            <a:avLst/>
          </a:prstGeom>
        </p:spPr>
        <p:txBody>
          <a:bodyPr>
            <a:noAutofit/>
          </a:bodyPr>
          <a:lstStyle>
            <a:lvl1pPr marL="0" indent="0" algn="l">
              <a:lnSpc>
                <a:spcPct val="100000"/>
              </a:lnSpc>
              <a:buNone/>
              <a:defRPr lang="en-GB" sz="900" i="1"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You can follow us on:</a:t>
            </a:r>
            <a:br>
              <a:rPr lang="en-GB" noProof="0"/>
            </a:br>
            <a:endParaRPr lang="en-GB" noProof="0"/>
          </a:p>
        </p:txBody>
      </p:sp>
      <p:sp>
        <p:nvSpPr>
          <p:cNvPr id="57" name="Text Placeholder 23"/>
          <p:cNvSpPr>
            <a:spLocks noGrp="1"/>
          </p:cNvSpPr>
          <p:nvPr>
            <p:ph type="body" sz="quarter" idx="40" hasCustomPrompt="1"/>
          </p:nvPr>
        </p:nvSpPr>
        <p:spPr>
          <a:xfrm>
            <a:off x="2072506" y="6518623"/>
            <a:ext cx="2154941" cy="226801"/>
          </a:xfrm>
          <a:prstGeom prst="rect">
            <a:avLst/>
          </a:prstGeom>
        </p:spPr>
        <p:txBody>
          <a:bodyPr anchor="b">
            <a:noAutofit/>
          </a:bodyPr>
          <a:lstStyle>
            <a:lvl1pPr marL="0" indent="0" algn="l">
              <a:lnSpc>
                <a:spcPct val="100000"/>
              </a:lnSpc>
              <a:buNone/>
              <a:defRPr lang="en-GB" sz="1600" i="0"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err="1"/>
              <a:t>AmadeusITgroup</a:t>
            </a:r>
            <a:endParaRPr lang="en-GB" noProof="0"/>
          </a:p>
        </p:txBody>
      </p:sp>
      <p:sp>
        <p:nvSpPr>
          <p:cNvPr id="55" name="Text Placeholder 23"/>
          <p:cNvSpPr>
            <a:spLocks noGrp="1"/>
          </p:cNvSpPr>
          <p:nvPr>
            <p:ph type="body" sz="quarter" idx="38" hasCustomPrompt="1"/>
          </p:nvPr>
        </p:nvSpPr>
        <p:spPr>
          <a:xfrm>
            <a:off x="389804" y="6323083"/>
            <a:ext cx="1764284" cy="390246"/>
          </a:xfrm>
          <a:prstGeom prst="rect">
            <a:avLst/>
          </a:prstGeom>
        </p:spPr>
        <p:txBody>
          <a:bodyPr>
            <a:noAutofit/>
          </a:bodyPr>
          <a:lstStyle>
            <a:lvl1pPr marL="0" indent="0" algn="l">
              <a:lnSpc>
                <a:spcPct val="100000"/>
              </a:lnSpc>
              <a:buNone/>
              <a:defRPr lang="en-GB" sz="1100"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amadeus.com</a:t>
            </a:r>
            <a:br>
              <a:rPr lang="en-GB" noProof="0"/>
            </a:br>
            <a:r>
              <a:rPr lang="en-GB" noProof="0"/>
              <a:t>amadeus.com/blog</a:t>
            </a:r>
          </a:p>
        </p:txBody>
      </p:sp>
      <p:sp>
        <p:nvSpPr>
          <p:cNvPr id="24" name="Freeform 5"/>
          <p:cNvSpPr>
            <a:spLocks/>
          </p:cNvSpPr>
          <p:nvPr userDrawn="1"/>
        </p:nvSpPr>
        <p:spPr bwMode="auto">
          <a:xfrm>
            <a:off x="5859960" y="6402824"/>
            <a:ext cx="246084" cy="244475"/>
          </a:xfrm>
          <a:custGeom>
            <a:avLst/>
            <a:gdLst>
              <a:gd name="T0" fmla="*/ 0 w 92"/>
              <a:gd name="T1" fmla="*/ 0 h 92"/>
              <a:gd name="T2" fmla="*/ 0 w 92"/>
              <a:gd name="T3" fmla="*/ 92 h 92"/>
              <a:gd name="T4" fmla="*/ 36 w 92"/>
              <a:gd name="T5" fmla="*/ 92 h 92"/>
              <a:gd name="T6" fmla="*/ 36 w 92"/>
              <a:gd name="T7" fmla="*/ 92 h 92"/>
              <a:gd name="T8" fmla="*/ 36 w 92"/>
              <a:gd name="T9" fmla="*/ 84 h 92"/>
              <a:gd name="T10" fmla="*/ 20 w 92"/>
              <a:gd name="T11" fmla="*/ 77 h 92"/>
              <a:gd name="T12" fmla="*/ 15 w 92"/>
              <a:gd name="T13" fmla="*/ 70 h 92"/>
              <a:gd name="T14" fmla="*/ 15 w 92"/>
              <a:gd name="T15" fmla="*/ 67 h 92"/>
              <a:gd name="T16" fmla="*/ 22 w 92"/>
              <a:gd name="T17" fmla="*/ 72 h 92"/>
              <a:gd name="T18" fmla="*/ 36 w 92"/>
              <a:gd name="T19" fmla="*/ 76 h 92"/>
              <a:gd name="T20" fmla="*/ 39 w 92"/>
              <a:gd name="T21" fmla="*/ 70 h 92"/>
              <a:gd name="T22" fmla="*/ 18 w 92"/>
              <a:gd name="T23" fmla="*/ 46 h 92"/>
              <a:gd name="T24" fmla="*/ 23 w 92"/>
              <a:gd name="T25" fmla="*/ 33 h 92"/>
              <a:gd name="T26" fmla="*/ 23 w 92"/>
              <a:gd name="T27" fmla="*/ 20 h 92"/>
              <a:gd name="T28" fmla="*/ 36 w 92"/>
              <a:gd name="T29" fmla="*/ 25 h 92"/>
              <a:gd name="T30" fmla="*/ 48 w 92"/>
              <a:gd name="T31" fmla="*/ 24 h 92"/>
              <a:gd name="T32" fmla="*/ 60 w 92"/>
              <a:gd name="T33" fmla="*/ 25 h 92"/>
              <a:gd name="T34" fmla="*/ 73 w 92"/>
              <a:gd name="T35" fmla="*/ 20 h 92"/>
              <a:gd name="T36" fmla="*/ 74 w 92"/>
              <a:gd name="T37" fmla="*/ 33 h 92"/>
              <a:gd name="T38" fmla="*/ 79 w 92"/>
              <a:gd name="T39" fmla="*/ 46 h 92"/>
              <a:gd name="T40" fmla="*/ 57 w 92"/>
              <a:gd name="T41" fmla="*/ 70 h 92"/>
              <a:gd name="T42" fmla="*/ 60 w 92"/>
              <a:gd name="T43" fmla="*/ 79 h 92"/>
              <a:gd name="T44" fmla="*/ 60 w 92"/>
              <a:gd name="T45" fmla="*/ 92 h 92"/>
              <a:gd name="T46" fmla="*/ 60 w 92"/>
              <a:gd name="T47" fmla="*/ 92 h 92"/>
              <a:gd name="T48" fmla="*/ 92 w 92"/>
              <a:gd name="T49" fmla="*/ 92 h 92"/>
              <a:gd name="T50" fmla="*/ 92 w 92"/>
              <a:gd name="T51" fmla="*/ 0 h 92"/>
              <a:gd name="T52" fmla="*/ 0 w 92"/>
              <a:gd name="T5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2">
                <a:moveTo>
                  <a:pt x="0" y="0"/>
                </a:moveTo>
                <a:cubicBezTo>
                  <a:pt x="0" y="92"/>
                  <a:pt x="0" y="92"/>
                  <a:pt x="0" y="92"/>
                </a:cubicBezTo>
                <a:cubicBezTo>
                  <a:pt x="36" y="92"/>
                  <a:pt x="36" y="92"/>
                  <a:pt x="36" y="92"/>
                </a:cubicBezTo>
                <a:cubicBezTo>
                  <a:pt x="36" y="92"/>
                  <a:pt x="36" y="92"/>
                  <a:pt x="36" y="92"/>
                </a:cubicBezTo>
                <a:cubicBezTo>
                  <a:pt x="36" y="91"/>
                  <a:pt x="36" y="88"/>
                  <a:pt x="36" y="84"/>
                </a:cubicBezTo>
                <a:cubicBezTo>
                  <a:pt x="23" y="86"/>
                  <a:pt x="20" y="77"/>
                  <a:pt x="20" y="77"/>
                </a:cubicBezTo>
                <a:cubicBezTo>
                  <a:pt x="18" y="72"/>
                  <a:pt x="15" y="70"/>
                  <a:pt x="15" y="70"/>
                </a:cubicBezTo>
                <a:cubicBezTo>
                  <a:pt x="10" y="67"/>
                  <a:pt x="15" y="67"/>
                  <a:pt x="15" y="67"/>
                </a:cubicBezTo>
                <a:cubicBezTo>
                  <a:pt x="20" y="67"/>
                  <a:pt x="22" y="72"/>
                  <a:pt x="22" y="72"/>
                </a:cubicBezTo>
                <a:cubicBezTo>
                  <a:pt x="27" y="79"/>
                  <a:pt x="34" y="77"/>
                  <a:pt x="36" y="76"/>
                </a:cubicBezTo>
                <a:cubicBezTo>
                  <a:pt x="37" y="73"/>
                  <a:pt x="38" y="71"/>
                  <a:pt x="39" y="70"/>
                </a:cubicBezTo>
                <a:cubicBezTo>
                  <a:pt x="29" y="68"/>
                  <a:pt x="18" y="64"/>
                  <a:pt x="18" y="46"/>
                </a:cubicBezTo>
                <a:cubicBezTo>
                  <a:pt x="18" y="41"/>
                  <a:pt x="19" y="36"/>
                  <a:pt x="23" y="33"/>
                </a:cubicBezTo>
                <a:cubicBezTo>
                  <a:pt x="22" y="32"/>
                  <a:pt x="20" y="27"/>
                  <a:pt x="23" y="20"/>
                </a:cubicBezTo>
                <a:cubicBezTo>
                  <a:pt x="23" y="20"/>
                  <a:pt x="27" y="19"/>
                  <a:pt x="36" y="25"/>
                </a:cubicBezTo>
                <a:cubicBezTo>
                  <a:pt x="40" y="24"/>
                  <a:pt x="44" y="24"/>
                  <a:pt x="48" y="24"/>
                </a:cubicBezTo>
                <a:cubicBezTo>
                  <a:pt x="52" y="24"/>
                  <a:pt x="56" y="24"/>
                  <a:pt x="60" y="25"/>
                </a:cubicBezTo>
                <a:cubicBezTo>
                  <a:pt x="69" y="19"/>
                  <a:pt x="73" y="20"/>
                  <a:pt x="73" y="20"/>
                </a:cubicBezTo>
                <a:cubicBezTo>
                  <a:pt x="76" y="27"/>
                  <a:pt x="74" y="32"/>
                  <a:pt x="74" y="33"/>
                </a:cubicBezTo>
                <a:cubicBezTo>
                  <a:pt x="77" y="36"/>
                  <a:pt x="79" y="41"/>
                  <a:pt x="79" y="46"/>
                </a:cubicBezTo>
                <a:cubicBezTo>
                  <a:pt x="79" y="64"/>
                  <a:pt x="68" y="68"/>
                  <a:pt x="57" y="70"/>
                </a:cubicBezTo>
                <a:cubicBezTo>
                  <a:pt x="59" y="71"/>
                  <a:pt x="60" y="74"/>
                  <a:pt x="60" y="79"/>
                </a:cubicBezTo>
                <a:cubicBezTo>
                  <a:pt x="60" y="85"/>
                  <a:pt x="60" y="90"/>
                  <a:pt x="60" y="92"/>
                </a:cubicBezTo>
                <a:cubicBezTo>
                  <a:pt x="60" y="92"/>
                  <a:pt x="60" y="92"/>
                  <a:pt x="60" y="92"/>
                </a:cubicBezTo>
                <a:cubicBezTo>
                  <a:pt x="92" y="92"/>
                  <a:pt x="92" y="92"/>
                  <a:pt x="92" y="92"/>
                </a:cubicBezTo>
                <a:cubicBezTo>
                  <a:pt x="92" y="0"/>
                  <a:pt x="92" y="0"/>
                  <a:pt x="92"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sp>
        <p:nvSpPr>
          <p:cNvPr id="25" name="Freeform 5"/>
          <p:cNvSpPr>
            <a:spLocks noEditPoints="1"/>
          </p:cNvSpPr>
          <p:nvPr userDrawn="1"/>
        </p:nvSpPr>
        <p:spPr bwMode="auto">
          <a:xfrm>
            <a:off x="3773776" y="6402824"/>
            <a:ext cx="234950" cy="244475"/>
          </a:xfrm>
          <a:custGeom>
            <a:avLst/>
            <a:gdLst>
              <a:gd name="T0" fmla="*/ 9 w 54"/>
              <a:gd name="T1" fmla="*/ 54 h 54"/>
              <a:gd name="T2" fmla="*/ 25 w 54"/>
              <a:gd name="T3" fmla="*/ 54 h 54"/>
              <a:gd name="T4" fmla="*/ 25 w 54"/>
              <a:gd name="T5" fmla="*/ 53 h 54"/>
              <a:gd name="T6" fmla="*/ 25 w 54"/>
              <a:gd name="T7" fmla="*/ 51 h 54"/>
              <a:gd name="T8" fmla="*/ 19 w 54"/>
              <a:gd name="T9" fmla="*/ 45 h 54"/>
              <a:gd name="T10" fmla="*/ 17 w 54"/>
              <a:gd name="T11" fmla="*/ 44 h 54"/>
              <a:gd name="T12" fmla="*/ 13 w 54"/>
              <a:gd name="T13" fmla="*/ 43 h 54"/>
              <a:gd name="T14" fmla="*/ 13 w 54"/>
              <a:gd name="T15" fmla="*/ 43 h 54"/>
              <a:gd name="T16" fmla="*/ 1 w 54"/>
              <a:gd name="T17" fmla="*/ 48 h 54"/>
              <a:gd name="T18" fmla="*/ 1 w 54"/>
              <a:gd name="T19" fmla="*/ 54 h 54"/>
              <a:gd name="T20" fmla="*/ 9 w 54"/>
              <a:gd name="T21" fmla="*/ 54 h 54"/>
              <a:gd name="T22" fmla="*/ 32 w 54"/>
              <a:gd name="T23" fmla="*/ 54 h 54"/>
              <a:gd name="T24" fmla="*/ 46 w 54"/>
              <a:gd name="T25" fmla="*/ 54 h 54"/>
              <a:gd name="T26" fmla="*/ 54 w 54"/>
              <a:gd name="T27" fmla="*/ 54 h 54"/>
              <a:gd name="T28" fmla="*/ 54 w 54"/>
              <a:gd name="T29" fmla="*/ 45 h 54"/>
              <a:gd name="T30" fmla="*/ 54 w 54"/>
              <a:gd name="T31" fmla="*/ 18 h 54"/>
              <a:gd name="T32" fmla="*/ 46 w 54"/>
              <a:gd name="T33" fmla="*/ 18 h 54"/>
              <a:gd name="T34" fmla="*/ 46 w 54"/>
              <a:gd name="T35" fmla="*/ 27 h 54"/>
              <a:gd name="T36" fmla="*/ 41 w 54"/>
              <a:gd name="T37" fmla="*/ 27 h 54"/>
              <a:gd name="T38" fmla="*/ 41 w 54"/>
              <a:gd name="T39" fmla="*/ 18 h 54"/>
              <a:gd name="T40" fmla="*/ 33 w 54"/>
              <a:gd name="T41" fmla="*/ 18 h 54"/>
              <a:gd name="T42" fmla="*/ 33 w 54"/>
              <a:gd name="T43" fmla="*/ 13 h 54"/>
              <a:gd name="T44" fmla="*/ 41 w 54"/>
              <a:gd name="T45" fmla="*/ 13 h 54"/>
              <a:gd name="T46" fmla="*/ 41 w 54"/>
              <a:gd name="T47" fmla="*/ 5 h 54"/>
              <a:gd name="T48" fmla="*/ 46 w 54"/>
              <a:gd name="T49" fmla="*/ 5 h 54"/>
              <a:gd name="T50" fmla="*/ 46 w 54"/>
              <a:gd name="T51" fmla="*/ 13 h 54"/>
              <a:gd name="T52" fmla="*/ 54 w 54"/>
              <a:gd name="T53" fmla="*/ 13 h 54"/>
              <a:gd name="T54" fmla="*/ 54 w 54"/>
              <a:gd name="T55" fmla="*/ 9 h 54"/>
              <a:gd name="T56" fmla="*/ 54 w 54"/>
              <a:gd name="T57" fmla="*/ 0 h 54"/>
              <a:gd name="T58" fmla="*/ 46 w 54"/>
              <a:gd name="T59" fmla="*/ 0 h 54"/>
              <a:gd name="T60" fmla="*/ 9 w 54"/>
              <a:gd name="T61" fmla="*/ 0 h 54"/>
              <a:gd name="T62" fmla="*/ 0 w 54"/>
              <a:gd name="T63" fmla="*/ 0 h 54"/>
              <a:gd name="T64" fmla="*/ 0 w 54"/>
              <a:gd name="T65" fmla="*/ 9 h 54"/>
              <a:gd name="T66" fmla="*/ 0 w 54"/>
              <a:gd name="T67" fmla="*/ 9 h 54"/>
              <a:gd name="T68" fmla="*/ 14 w 54"/>
              <a:gd name="T69" fmla="*/ 4 h 54"/>
              <a:gd name="T70" fmla="*/ 33 w 54"/>
              <a:gd name="T71" fmla="*/ 4 h 54"/>
              <a:gd name="T72" fmla="*/ 28 w 54"/>
              <a:gd name="T73" fmla="*/ 9 h 54"/>
              <a:gd name="T74" fmla="*/ 24 w 54"/>
              <a:gd name="T75" fmla="*/ 9 h 54"/>
              <a:gd name="T76" fmla="*/ 29 w 54"/>
              <a:gd name="T77" fmla="*/ 19 h 54"/>
              <a:gd name="T78" fmla="*/ 23 w 54"/>
              <a:gd name="T79" fmla="*/ 29 h 54"/>
              <a:gd name="T80" fmla="*/ 20 w 54"/>
              <a:gd name="T81" fmla="*/ 34 h 54"/>
              <a:gd name="T82" fmla="*/ 24 w 54"/>
              <a:gd name="T83" fmla="*/ 39 h 54"/>
              <a:gd name="T84" fmla="*/ 25 w 54"/>
              <a:gd name="T85" fmla="*/ 39 h 54"/>
              <a:gd name="T86" fmla="*/ 32 w 54"/>
              <a:gd name="T87" fmla="*/ 52 h 54"/>
              <a:gd name="T88" fmla="*/ 32 w 54"/>
              <a:gd name="T89" fmla="*/ 54 h 54"/>
              <a:gd name="T90" fmla="*/ 0 w 54"/>
              <a:gd name="T91" fmla="*/ 29 h 54"/>
              <a:gd name="T92" fmla="*/ 0 w 54"/>
              <a:gd name="T93" fmla="*/ 42 h 54"/>
              <a:gd name="T94" fmla="*/ 10 w 54"/>
              <a:gd name="T95" fmla="*/ 40 h 54"/>
              <a:gd name="T96" fmla="*/ 12 w 54"/>
              <a:gd name="T97" fmla="*/ 40 h 54"/>
              <a:gd name="T98" fmla="*/ 13 w 54"/>
              <a:gd name="T99" fmla="*/ 40 h 54"/>
              <a:gd name="T100" fmla="*/ 11 w 54"/>
              <a:gd name="T101" fmla="*/ 36 h 54"/>
              <a:gd name="T102" fmla="*/ 11 w 54"/>
              <a:gd name="T103" fmla="*/ 33 h 54"/>
              <a:gd name="T104" fmla="*/ 10 w 54"/>
              <a:gd name="T105" fmla="*/ 33 h 54"/>
              <a:gd name="T106" fmla="*/ 0 w 54"/>
              <a:gd name="T107" fmla="*/ 29 h 54"/>
              <a:gd name="T108" fmla="*/ 11 w 54"/>
              <a:gd name="T109" fmla="*/ 8 h 54"/>
              <a:gd name="T110" fmla="*/ 6 w 54"/>
              <a:gd name="T111" fmla="*/ 10 h 54"/>
              <a:gd name="T112" fmla="*/ 4 w 54"/>
              <a:gd name="T113" fmla="*/ 18 h 54"/>
              <a:gd name="T114" fmla="*/ 14 w 54"/>
              <a:gd name="T115" fmla="*/ 29 h 54"/>
              <a:gd name="T116" fmla="*/ 14 w 54"/>
              <a:gd name="T117" fmla="*/ 29 h 54"/>
              <a:gd name="T118" fmla="*/ 19 w 54"/>
              <a:gd name="T119" fmla="*/ 27 h 54"/>
              <a:gd name="T120" fmla="*/ 20 w 54"/>
              <a:gd name="T121" fmla="*/ 19 h 54"/>
              <a:gd name="T122" fmla="*/ 11 w 54"/>
              <a:gd name="T12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4">
                <a:moveTo>
                  <a:pt x="9" y="54"/>
                </a:moveTo>
                <a:cubicBezTo>
                  <a:pt x="25" y="54"/>
                  <a:pt x="25" y="54"/>
                  <a:pt x="25" y="54"/>
                </a:cubicBezTo>
                <a:cubicBezTo>
                  <a:pt x="25" y="54"/>
                  <a:pt x="25" y="53"/>
                  <a:pt x="25" y="53"/>
                </a:cubicBezTo>
                <a:cubicBezTo>
                  <a:pt x="25" y="52"/>
                  <a:pt x="25" y="51"/>
                  <a:pt x="25" y="51"/>
                </a:cubicBezTo>
                <a:cubicBezTo>
                  <a:pt x="25" y="48"/>
                  <a:pt x="22" y="47"/>
                  <a:pt x="19" y="45"/>
                </a:cubicBezTo>
                <a:cubicBezTo>
                  <a:pt x="17" y="44"/>
                  <a:pt x="17" y="44"/>
                  <a:pt x="17" y="44"/>
                </a:cubicBezTo>
                <a:cubicBezTo>
                  <a:pt x="16" y="43"/>
                  <a:pt x="14" y="43"/>
                  <a:pt x="13" y="43"/>
                </a:cubicBezTo>
                <a:cubicBezTo>
                  <a:pt x="13" y="43"/>
                  <a:pt x="13" y="43"/>
                  <a:pt x="13" y="43"/>
                </a:cubicBezTo>
                <a:cubicBezTo>
                  <a:pt x="8" y="43"/>
                  <a:pt x="3" y="45"/>
                  <a:pt x="1" y="48"/>
                </a:cubicBezTo>
                <a:cubicBezTo>
                  <a:pt x="1" y="54"/>
                  <a:pt x="1" y="54"/>
                  <a:pt x="1" y="54"/>
                </a:cubicBezTo>
                <a:lnTo>
                  <a:pt x="9" y="54"/>
                </a:lnTo>
                <a:close/>
                <a:moveTo>
                  <a:pt x="32" y="54"/>
                </a:moveTo>
                <a:cubicBezTo>
                  <a:pt x="46" y="54"/>
                  <a:pt x="46" y="54"/>
                  <a:pt x="46" y="54"/>
                </a:cubicBezTo>
                <a:cubicBezTo>
                  <a:pt x="54" y="54"/>
                  <a:pt x="54" y="54"/>
                  <a:pt x="54" y="54"/>
                </a:cubicBezTo>
                <a:cubicBezTo>
                  <a:pt x="54" y="45"/>
                  <a:pt x="54" y="45"/>
                  <a:pt x="54" y="45"/>
                </a:cubicBezTo>
                <a:cubicBezTo>
                  <a:pt x="54" y="18"/>
                  <a:pt x="54" y="18"/>
                  <a:pt x="54" y="18"/>
                </a:cubicBezTo>
                <a:cubicBezTo>
                  <a:pt x="46" y="18"/>
                  <a:pt x="46" y="18"/>
                  <a:pt x="46" y="18"/>
                </a:cubicBezTo>
                <a:cubicBezTo>
                  <a:pt x="46" y="27"/>
                  <a:pt x="46" y="27"/>
                  <a:pt x="46" y="27"/>
                </a:cubicBezTo>
                <a:cubicBezTo>
                  <a:pt x="41" y="27"/>
                  <a:pt x="41" y="27"/>
                  <a:pt x="41" y="27"/>
                </a:cubicBezTo>
                <a:cubicBezTo>
                  <a:pt x="41" y="18"/>
                  <a:pt x="41" y="18"/>
                  <a:pt x="41" y="18"/>
                </a:cubicBezTo>
                <a:cubicBezTo>
                  <a:pt x="33" y="18"/>
                  <a:pt x="33" y="18"/>
                  <a:pt x="33" y="18"/>
                </a:cubicBezTo>
                <a:cubicBezTo>
                  <a:pt x="33" y="13"/>
                  <a:pt x="33" y="13"/>
                  <a:pt x="33" y="13"/>
                </a:cubicBezTo>
                <a:cubicBezTo>
                  <a:pt x="41" y="13"/>
                  <a:pt x="41" y="13"/>
                  <a:pt x="41" y="13"/>
                </a:cubicBezTo>
                <a:cubicBezTo>
                  <a:pt x="41" y="5"/>
                  <a:pt x="41" y="5"/>
                  <a:pt x="41" y="5"/>
                </a:cubicBezTo>
                <a:cubicBezTo>
                  <a:pt x="46" y="5"/>
                  <a:pt x="46" y="5"/>
                  <a:pt x="46" y="5"/>
                </a:cubicBezTo>
                <a:cubicBezTo>
                  <a:pt x="46" y="13"/>
                  <a:pt x="46" y="13"/>
                  <a:pt x="46" y="13"/>
                </a:cubicBezTo>
                <a:cubicBezTo>
                  <a:pt x="54" y="13"/>
                  <a:pt x="54" y="13"/>
                  <a:pt x="54" y="13"/>
                </a:cubicBezTo>
                <a:cubicBezTo>
                  <a:pt x="54" y="9"/>
                  <a:pt x="54" y="9"/>
                  <a:pt x="54" y="9"/>
                </a:cubicBezTo>
                <a:cubicBezTo>
                  <a:pt x="54" y="0"/>
                  <a:pt x="54" y="0"/>
                  <a:pt x="54" y="0"/>
                </a:cubicBezTo>
                <a:cubicBezTo>
                  <a:pt x="46" y="0"/>
                  <a:pt x="46" y="0"/>
                  <a:pt x="46" y="0"/>
                </a:cubicBezTo>
                <a:cubicBezTo>
                  <a:pt x="9" y="0"/>
                  <a:pt x="9" y="0"/>
                  <a:pt x="9" y="0"/>
                </a:cubicBezTo>
                <a:cubicBezTo>
                  <a:pt x="0" y="0"/>
                  <a:pt x="0" y="0"/>
                  <a:pt x="0" y="0"/>
                </a:cubicBezTo>
                <a:cubicBezTo>
                  <a:pt x="0" y="9"/>
                  <a:pt x="0" y="9"/>
                  <a:pt x="0" y="9"/>
                </a:cubicBezTo>
                <a:cubicBezTo>
                  <a:pt x="0" y="9"/>
                  <a:pt x="0" y="9"/>
                  <a:pt x="0" y="9"/>
                </a:cubicBezTo>
                <a:cubicBezTo>
                  <a:pt x="4" y="6"/>
                  <a:pt x="8" y="4"/>
                  <a:pt x="14" y="4"/>
                </a:cubicBezTo>
                <a:cubicBezTo>
                  <a:pt x="33" y="4"/>
                  <a:pt x="33" y="4"/>
                  <a:pt x="33" y="4"/>
                </a:cubicBezTo>
                <a:cubicBezTo>
                  <a:pt x="28" y="9"/>
                  <a:pt x="28" y="9"/>
                  <a:pt x="28" y="9"/>
                </a:cubicBezTo>
                <a:cubicBezTo>
                  <a:pt x="24" y="9"/>
                  <a:pt x="24" y="9"/>
                  <a:pt x="24" y="9"/>
                </a:cubicBezTo>
                <a:cubicBezTo>
                  <a:pt x="27" y="11"/>
                  <a:pt x="29" y="15"/>
                  <a:pt x="29" y="19"/>
                </a:cubicBezTo>
                <a:cubicBezTo>
                  <a:pt x="29" y="23"/>
                  <a:pt x="27" y="26"/>
                  <a:pt x="23" y="29"/>
                </a:cubicBezTo>
                <a:cubicBezTo>
                  <a:pt x="20" y="31"/>
                  <a:pt x="20" y="32"/>
                  <a:pt x="20" y="34"/>
                </a:cubicBezTo>
                <a:cubicBezTo>
                  <a:pt x="20" y="35"/>
                  <a:pt x="23" y="38"/>
                  <a:pt x="24" y="39"/>
                </a:cubicBezTo>
                <a:cubicBezTo>
                  <a:pt x="25" y="39"/>
                  <a:pt x="25" y="39"/>
                  <a:pt x="25" y="39"/>
                </a:cubicBezTo>
                <a:cubicBezTo>
                  <a:pt x="31" y="44"/>
                  <a:pt x="32" y="47"/>
                  <a:pt x="32" y="52"/>
                </a:cubicBezTo>
                <a:cubicBezTo>
                  <a:pt x="32" y="53"/>
                  <a:pt x="32" y="53"/>
                  <a:pt x="32" y="54"/>
                </a:cubicBezTo>
                <a:moveTo>
                  <a:pt x="0" y="29"/>
                </a:moveTo>
                <a:cubicBezTo>
                  <a:pt x="0" y="42"/>
                  <a:pt x="0" y="42"/>
                  <a:pt x="0" y="42"/>
                </a:cubicBezTo>
                <a:cubicBezTo>
                  <a:pt x="3" y="41"/>
                  <a:pt x="7" y="40"/>
                  <a:pt x="10" y="40"/>
                </a:cubicBezTo>
                <a:cubicBezTo>
                  <a:pt x="12" y="40"/>
                  <a:pt x="12" y="40"/>
                  <a:pt x="12" y="40"/>
                </a:cubicBezTo>
                <a:cubicBezTo>
                  <a:pt x="13" y="40"/>
                  <a:pt x="13" y="40"/>
                  <a:pt x="13" y="40"/>
                </a:cubicBezTo>
                <a:cubicBezTo>
                  <a:pt x="12" y="39"/>
                  <a:pt x="11" y="38"/>
                  <a:pt x="11" y="36"/>
                </a:cubicBezTo>
                <a:cubicBezTo>
                  <a:pt x="11" y="35"/>
                  <a:pt x="11" y="34"/>
                  <a:pt x="11" y="33"/>
                </a:cubicBezTo>
                <a:cubicBezTo>
                  <a:pt x="10" y="33"/>
                  <a:pt x="10" y="33"/>
                  <a:pt x="10" y="33"/>
                </a:cubicBezTo>
                <a:cubicBezTo>
                  <a:pt x="6" y="33"/>
                  <a:pt x="3" y="31"/>
                  <a:pt x="0" y="29"/>
                </a:cubicBezTo>
                <a:moveTo>
                  <a:pt x="11" y="8"/>
                </a:moveTo>
                <a:cubicBezTo>
                  <a:pt x="9" y="8"/>
                  <a:pt x="7" y="9"/>
                  <a:pt x="6" y="10"/>
                </a:cubicBezTo>
                <a:cubicBezTo>
                  <a:pt x="4" y="12"/>
                  <a:pt x="3" y="15"/>
                  <a:pt x="4" y="18"/>
                </a:cubicBezTo>
                <a:cubicBezTo>
                  <a:pt x="5" y="24"/>
                  <a:pt x="9" y="29"/>
                  <a:pt x="14" y="29"/>
                </a:cubicBezTo>
                <a:cubicBezTo>
                  <a:pt x="14" y="29"/>
                  <a:pt x="14" y="29"/>
                  <a:pt x="14" y="29"/>
                </a:cubicBezTo>
                <a:cubicBezTo>
                  <a:pt x="16" y="29"/>
                  <a:pt x="18" y="28"/>
                  <a:pt x="19" y="27"/>
                </a:cubicBezTo>
                <a:cubicBezTo>
                  <a:pt x="20" y="25"/>
                  <a:pt x="21" y="23"/>
                  <a:pt x="20" y="19"/>
                </a:cubicBezTo>
                <a:cubicBezTo>
                  <a:pt x="20" y="13"/>
                  <a:pt x="15" y="8"/>
                  <a:pt x="1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6" name="Freeform 6"/>
          <p:cNvSpPr>
            <a:spLocks/>
          </p:cNvSpPr>
          <p:nvPr userDrawn="1"/>
        </p:nvSpPr>
        <p:spPr bwMode="auto">
          <a:xfrm>
            <a:off x="4675476" y="6402824"/>
            <a:ext cx="234950" cy="244475"/>
          </a:xfrm>
          <a:custGeom>
            <a:avLst/>
            <a:gdLst>
              <a:gd name="T0" fmla="*/ 0 w 54"/>
              <a:gd name="T1" fmla="*/ 0 h 54"/>
              <a:gd name="T2" fmla="*/ 0 w 54"/>
              <a:gd name="T3" fmla="*/ 54 h 54"/>
              <a:gd name="T4" fmla="*/ 27 w 54"/>
              <a:gd name="T5" fmla="*/ 54 h 54"/>
              <a:gd name="T6" fmla="*/ 27 w 54"/>
              <a:gd name="T7" fmla="*/ 34 h 54"/>
              <a:gd name="T8" fmla="*/ 20 w 54"/>
              <a:gd name="T9" fmla="*/ 34 h 54"/>
              <a:gd name="T10" fmla="*/ 20 w 54"/>
              <a:gd name="T11" fmla="*/ 26 h 54"/>
              <a:gd name="T12" fmla="*/ 27 w 54"/>
              <a:gd name="T13" fmla="*/ 26 h 54"/>
              <a:gd name="T14" fmla="*/ 27 w 54"/>
              <a:gd name="T15" fmla="*/ 21 h 54"/>
              <a:gd name="T16" fmla="*/ 37 w 54"/>
              <a:gd name="T17" fmla="*/ 10 h 54"/>
              <a:gd name="T18" fmla="*/ 44 w 54"/>
              <a:gd name="T19" fmla="*/ 10 h 54"/>
              <a:gd name="T20" fmla="*/ 44 w 54"/>
              <a:gd name="T21" fmla="*/ 19 h 54"/>
              <a:gd name="T22" fmla="*/ 37 w 54"/>
              <a:gd name="T23" fmla="*/ 19 h 54"/>
              <a:gd name="T24" fmla="*/ 35 w 54"/>
              <a:gd name="T25" fmla="*/ 21 h 54"/>
              <a:gd name="T26" fmla="*/ 35 w 54"/>
              <a:gd name="T27" fmla="*/ 26 h 54"/>
              <a:gd name="T28" fmla="*/ 44 w 54"/>
              <a:gd name="T29" fmla="*/ 26 h 54"/>
              <a:gd name="T30" fmla="*/ 44 w 54"/>
              <a:gd name="T31" fmla="*/ 34 h 54"/>
              <a:gd name="T32" fmla="*/ 35 w 54"/>
              <a:gd name="T33" fmla="*/ 34 h 54"/>
              <a:gd name="T34" fmla="*/ 35 w 54"/>
              <a:gd name="T35" fmla="*/ 54 h 54"/>
              <a:gd name="T36" fmla="*/ 54 w 54"/>
              <a:gd name="T37" fmla="*/ 54 h 54"/>
              <a:gd name="T38" fmla="*/ 54 w 54"/>
              <a:gd name="T39" fmla="*/ 0 h 54"/>
              <a:gd name="T40" fmla="*/ 0 w 54"/>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0"/>
                </a:moveTo>
                <a:cubicBezTo>
                  <a:pt x="0" y="54"/>
                  <a:pt x="0" y="54"/>
                  <a:pt x="0" y="54"/>
                </a:cubicBezTo>
                <a:cubicBezTo>
                  <a:pt x="27" y="54"/>
                  <a:pt x="27" y="54"/>
                  <a:pt x="27" y="54"/>
                </a:cubicBezTo>
                <a:cubicBezTo>
                  <a:pt x="27" y="34"/>
                  <a:pt x="27" y="34"/>
                  <a:pt x="27" y="34"/>
                </a:cubicBezTo>
                <a:cubicBezTo>
                  <a:pt x="20" y="34"/>
                  <a:pt x="20" y="34"/>
                  <a:pt x="20" y="34"/>
                </a:cubicBezTo>
                <a:cubicBezTo>
                  <a:pt x="20" y="26"/>
                  <a:pt x="20" y="26"/>
                  <a:pt x="20" y="26"/>
                </a:cubicBezTo>
                <a:cubicBezTo>
                  <a:pt x="27" y="26"/>
                  <a:pt x="27" y="26"/>
                  <a:pt x="27" y="26"/>
                </a:cubicBezTo>
                <a:cubicBezTo>
                  <a:pt x="27" y="21"/>
                  <a:pt x="27" y="21"/>
                  <a:pt x="27" y="21"/>
                </a:cubicBezTo>
                <a:cubicBezTo>
                  <a:pt x="27" y="15"/>
                  <a:pt x="31" y="10"/>
                  <a:pt x="37" y="10"/>
                </a:cubicBezTo>
                <a:cubicBezTo>
                  <a:pt x="44" y="10"/>
                  <a:pt x="44" y="10"/>
                  <a:pt x="44" y="10"/>
                </a:cubicBezTo>
                <a:cubicBezTo>
                  <a:pt x="44" y="19"/>
                  <a:pt x="44" y="19"/>
                  <a:pt x="44" y="19"/>
                </a:cubicBezTo>
                <a:cubicBezTo>
                  <a:pt x="37" y="19"/>
                  <a:pt x="37" y="19"/>
                  <a:pt x="37" y="19"/>
                </a:cubicBezTo>
                <a:cubicBezTo>
                  <a:pt x="36" y="19"/>
                  <a:pt x="35" y="20"/>
                  <a:pt x="35" y="21"/>
                </a:cubicBezTo>
                <a:cubicBezTo>
                  <a:pt x="35" y="26"/>
                  <a:pt x="35" y="26"/>
                  <a:pt x="35" y="26"/>
                </a:cubicBezTo>
                <a:cubicBezTo>
                  <a:pt x="44" y="26"/>
                  <a:pt x="44" y="26"/>
                  <a:pt x="44" y="26"/>
                </a:cubicBezTo>
                <a:cubicBezTo>
                  <a:pt x="44" y="34"/>
                  <a:pt x="44" y="34"/>
                  <a:pt x="44" y="34"/>
                </a:cubicBezTo>
                <a:cubicBezTo>
                  <a:pt x="35" y="34"/>
                  <a:pt x="35" y="34"/>
                  <a:pt x="35" y="34"/>
                </a:cubicBezTo>
                <a:cubicBezTo>
                  <a:pt x="35" y="54"/>
                  <a:pt x="35" y="54"/>
                  <a:pt x="35" y="54"/>
                </a:cubicBezTo>
                <a:cubicBezTo>
                  <a:pt x="54" y="54"/>
                  <a:pt x="54" y="54"/>
                  <a:pt x="54" y="54"/>
                </a:cubicBezTo>
                <a:cubicBezTo>
                  <a:pt x="54" y="0"/>
                  <a:pt x="54" y="0"/>
                  <a:pt x="54"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7" name="Freeform 7"/>
          <p:cNvSpPr>
            <a:spLocks noEditPoints="1"/>
          </p:cNvSpPr>
          <p:nvPr userDrawn="1"/>
        </p:nvSpPr>
        <p:spPr bwMode="auto">
          <a:xfrm>
            <a:off x="4970751" y="6402824"/>
            <a:ext cx="236537"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8 w 54"/>
              <a:gd name="T11" fmla="*/ 36 h 54"/>
              <a:gd name="T12" fmla="*/ 37 w 54"/>
              <a:gd name="T13" fmla="*/ 36 h 54"/>
              <a:gd name="T14" fmla="*/ 41 w 54"/>
              <a:gd name="T15" fmla="*/ 40 h 54"/>
              <a:gd name="T16" fmla="*/ 37 w 54"/>
              <a:gd name="T17" fmla="*/ 44 h 54"/>
              <a:gd name="T18" fmla="*/ 27 w 54"/>
              <a:gd name="T19" fmla="*/ 44 h 54"/>
              <a:gd name="T20" fmla="*/ 14 w 54"/>
              <a:gd name="T21" fmla="*/ 30 h 54"/>
              <a:gd name="T22" fmla="*/ 14 w 54"/>
              <a:gd name="T23" fmla="*/ 15 h 54"/>
              <a:gd name="T24" fmla="*/ 18 w 54"/>
              <a:gd name="T25" fmla="*/ 11 h 54"/>
              <a:gd name="T26" fmla="*/ 22 w 54"/>
              <a:gd name="T27" fmla="*/ 15 h 54"/>
              <a:gd name="T28" fmla="*/ 22 w 54"/>
              <a:gd name="T29" fmla="*/ 19 h 54"/>
              <a:gd name="T30" fmla="*/ 37 w 54"/>
              <a:gd name="T31" fmla="*/ 19 h 54"/>
              <a:gd name="T32" fmla="*/ 41 w 54"/>
              <a:gd name="T33" fmla="*/ 23 h 54"/>
              <a:gd name="T34" fmla="*/ 37 w 54"/>
              <a:gd name="T35" fmla="*/ 28 h 54"/>
              <a:gd name="T36" fmla="*/ 22 w 54"/>
              <a:gd name="T37" fmla="*/ 28 h 54"/>
              <a:gd name="T38" fmla="*/ 22 w 54"/>
              <a:gd name="T39" fmla="*/ 30 h 54"/>
              <a:gd name="T40" fmla="*/ 28 w 54"/>
              <a:gd name="T41"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8" y="36"/>
                </a:moveTo>
                <a:cubicBezTo>
                  <a:pt x="37" y="36"/>
                  <a:pt x="37" y="36"/>
                  <a:pt x="37" y="36"/>
                </a:cubicBezTo>
                <a:cubicBezTo>
                  <a:pt x="39" y="36"/>
                  <a:pt x="41" y="38"/>
                  <a:pt x="41" y="40"/>
                </a:cubicBezTo>
                <a:cubicBezTo>
                  <a:pt x="41" y="43"/>
                  <a:pt x="39" y="44"/>
                  <a:pt x="37" y="44"/>
                </a:cubicBezTo>
                <a:cubicBezTo>
                  <a:pt x="27" y="44"/>
                  <a:pt x="27" y="44"/>
                  <a:pt x="27" y="44"/>
                </a:cubicBezTo>
                <a:cubicBezTo>
                  <a:pt x="20" y="44"/>
                  <a:pt x="14" y="38"/>
                  <a:pt x="14" y="30"/>
                </a:cubicBezTo>
                <a:cubicBezTo>
                  <a:pt x="14" y="15"/>
                  <a:pt x="14" y="15"/>
                  <a:pt x="14" y="15"/>
                </a:cubicBezTo>
                <a:cubicBezTo>
                  <a:pt x="14" y="12"/>
                  <a:pt x="16" y="11"/>
                  <a:pt x="18" y="11"/>
                </a:cubicBezTo>
                <a:cubicBezTo>
                  <a:pt x="20" y="11"/>
                  <a:pt x="22" y="12"/>
                  <a:pt x="22" y="15"/>
                </a:cubicBezTo>
                <a:cubicBezTo>
                  <a:pt x="22" y="19"/>
                  <a:pt x="22" y="19"/>
                  <a:pt x="22" y="19"/>
                </a:cubicBezTo>
                <a:cubicBezTo>
                  <a:pt x="37" y="19"/>
                  <a:pt x="37" y="19"/>
                  <a:pt x="37" y="19"/>
                </a:cubicBezTo>
                <a:cubicBezTo>
                  <a:pt x="39" y="19"/>
                  <a:pt x="41" y="21"/>
                  <a:pt x="41" y="23"/>
                </a:cubicBezTo>
                <a:cubicBezTo>
                  <a:pt x="41" y="26"/>
                  <a:pt x="39" y="28"/>
                  <a:pt x="37" y="28"/>
                </a:cubicBezTo>
                <a:cubicBezTo>
                  <a:pt x="22" y="28"/>
                  <a:pt x="22" y="28"/>
                  <a:pt x="22" y="28"/>
                </a:cubicBezTo>
                <a:cubicBezTo>
                  <a:pt x="22" y="30"/>
                  <a:pt x="22" y="30"/>
                  <a:pt x="22" y="30"/>
                </a:cubicBezTo>
                <a:cubicBezTo>
                  <a:pt x="22" y="33"/>
                  <a:pt x="25" y="36"/>
                  <a:pt x="28" y="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8" name="Freeform 8"/>
          <p:cNvSpPr>
            <a:spLocks noEditPoints="1"/>
          </p:cNvSpPr>
          <p:nvPr userDrawn="1"/>
        </p:nvSpPr>
        <p:spPr bwMode="auto">
          <a:xfrm>
            <a:off x="40738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0 w 54"/>
              <a:gd name="T11" fmla="*/ 44 h 54"/>
              <a:gd name="T12" fmla="*/ 14 w 54"/>
              <a:gd name="T13" fmla="*/ 44 h 54"/>
              <a:gd name="T14" fmla="*/ 14 w 54"/>
              <a:gd name="T15" fmla="*/ 20 h 54"/>
              <a:gd name="T16" fmla="*/ 20 w 54"/>
              <a:gd name="T17" fmla="*/ 20 h 54"/>
              <a:gd name="T18" fmla="*/ 20 w 54"/>
              <a:gd name="T19" fmla="*/ 44 h 54"/>
              <a:gd name="T20" fmla="*/ 17 w 54"/>
              <a:gd name="T21" fmla="*/ 18 h 54"/>
              <a:gd name="T22" fmla="*/ 13 w 54"/>
              <a:gd name="T23" fmla="*/ 14 h 54"/>
              <a:gd name="T24" fmla="*/ 17 w 54"/>
              <a:gd name="T25" fmla="*/ 9 h 54"/>
              <a:gd name="T26" fmla="*/ 21 w 54"/>
              <a:gd name="T27" fmla="*/ 14 h 54"/>
              <a:gd name="T28" fmla="*/ 17 w 54"/>
              <a:gd name="T29" fmla="*/ 18 h 54"/>
              <a:gd name="T30" fmla="*/ 44 w 54"/>
              <a:gd name="T31" fmla="*/ 44 h 54"/>
              <a:gd name="T32" fmla="*/ 37 w 54"/>
              <a:gd name="T33" fmla="*/ 44 h 54"/>
              <a:gd name="T34" fmla="*/ 37 w 54"/>
              <a:gd name="T35" fmla="*/ 30 h 54"/>
              <a:gd name="T36" fmla="*/ 36 w 54"/>
              <a:gd name="T37" fmla="*/ 28 h 54"/>
              <a:gd name="T38" fmla="*/ 33 w 54"/>
              <a:gd name="T39" fmla="*/ 28 h 54"/>
              <a:gd name="T40" fmla="*/ 31 w 54"/>
              <a:gd name="T41" fmla="*/ 29 h 54"/>
              <a:gd name="T42" fmla="*/ 31 w 54"/>
              <a:gd name="T43" fmla="*/ 44 h 54"/>
              <a:gd name="T44" fmla="*/ 24 w 54"/>
              <a:gd name="T45" fmla="*/ 44 h 54"/>
              <a:gd name="T46" fmla="*/ 24 w 54"/>
              <a:gd name="T47" fmla="*/ 20 h 54"/>
              <a:gd name="T48" fmla="*/ 31 w 54"/>
              <a:gd name="T49" fmla="*/ 20 h 54"/>
              <a:gd name="T50" fmla="*/ 31 w 54"/>
              <a:gd name="T51" fmla="*/ 21 h 54"/>
              <a:gd name="T52" fmla="*/ 40 w 54"/>
              <a:gd name="T53" fmla="*/ 22 h 54"/>
              <a:gd name="T54" fmla="*/ 44 w 54"/>
              <a:gd name="T55" fmla="*/ 30 h 54"/>
              <a:gd name="T56" fmla="*/ 44 w 54"/>
              <a:gd name="T57"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0" y="44"/>
                </a:moveTo>
                <a:cubicBezTo>
                  <a:pt x="14" y="44"/>
                  <a:pt x="14" y="44"/>
                  <a:pt x="14" y="44"/>
                </a:cubicBezTo>
                <a:cubicBezTo>
                  <a:pt x="14" y="20"/>
                  <a:pt x="14" y="20"/>
                  <a:pt x="14" y="20"/>
                </a:cubicBezTo>
                <a:cubicBezTo>
                  <a:pt x="20" y="20"/>
                  <a:pt x="20" y="20"/>
                  <a:pt x="20" y="20"/>
                </a:cubicBezTo>
                <a:lnTo>
                  <a:pt x="20" y="44"/>
                </a:lnTo>
                <a:close/>
                <a:moveTo>
                  <a:pt x="17" y="18"/>
                </a:moveTo>
                <a:cubicBezTo>
                  <a:pt x="15" y="18"/>
                  <a:pt x="13" y="16"/>
                  <a:pt x="13" y="14"/>
                </a:cubicBezTo>
                <a:cubicBezTo>
                  <a:pt x="13" y="11"/>
                  <a:pt x="15" y="9"/>
                  <a:pt x="17" y="9"/>
                </a:cubicBezTo>
                <a:cubicBezTo>
                  <a:pt x="19" y="9"/>
                  <a:pt x="21" y="11"/>
                  <a:pt x="21" y="14"/>
                </a:cubicBezTo>
                <a:cubicBezTo>
                  <a:pt x="21" y="16"/>
                  <a:pt x="19" y="18"/>
                  <a:pt x="17" y="18"/>
                </a:cubicBezTo>
                <a:moveTo>
                  <a:pt x="44" y="44"/>
                </a:moveTo>
                <a:cubicBezTo>
                  <a:pt x="37" y="44"/>
                  <a:pt x="37" y="44"/>
                  <a:pt x="37" y="44"/>
                </a:cubicBezTo>
                <a:cubicBezTo>
                  <a:pt x="37" y="30"/>
                  <a:pt x="37" y="30"/>
                  <a:pt x="37" y="30"/>
                </a:cubicBezTo>
                <a:cubicBezTo>
                  <a:pt x="37" y="29"/>
                  <a:pt x="37" y="28"/>
                  <a:pt x="36" y="28"/>
                </a:cubicBezTo>
                <a:cubicBezTo>
                  <a:pt x="36" y="27"/>
                  <a:pt x="34" y="27"/>
                  <a:pt x="33" y="28"/>
                </a:cubicBezTo>
                <a:cubicBezTo>
                  <a:pt x="31" y="29"/>
                  <a:pt x="31" y="29"/>
                  <a:pt x="31" y="29"/>
                </a:cubicBezTo>
                <a:cubicBezTo>
                  <a:pt x="31" y="44"/>
                  <a:pt x="31" y="44"/>
                  <a:pt x="31" y="44"/>
                </a:cubicBezTo>
                <a:cubicBezTo>
                  <a:pt x="24" y="44"/>
                  <a:pt x="24" y="44"/>
                  <a:pt x="24" y="44"/>
                </a:cubicBezTo>
                <a:cubicBezTo>
                  <a:pt x="24" y="20"/>
                  <a:pt x="24" y="20"/>
                  <a:pt x="24" y="20"/>
                </a:cubicBezTo>
                <a:cubicBezTo>
                  <a:pt x="31" y="20"/>
                  <a:pt x="31" y="20"/>
                  <a:pt x="31" y="20"/>
                </a:cubicBezTo>
                <a:cubicBezTo>
                  <a:pt x="31" y="21"/>
                  <a:pt x="31" y="21"/>
                  <a:pt x="31" y="21"/>
                </a:cubicBezTo>
                <a:cubicBezTo>
                  <a:pt x="33" y="20"/>
                  <a:pt x="37" y="20"/>
                  <a:pt x="40" y="22"/>
                </a:cubicBezTo>
                <a:cubicBezTo>
                  <a:pt x="42" y="23"/>
                  <a:pt x="44" y="27"/>
                  <a:pt x="44" y="30"/>
                </a:cubicBezTo>
                <a:lnTo>
                  <a:pt x="44" y="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9" name="Freeform 9"/>
          <p:cNvSpPr>
            <a:spLocks noEditPoints="1"/>
          </p:cNvSpPr>
          <p:nvPr userDrawn="1"/>
        </p:nvSpPr>
        <p:spPr bwMode="auto">
          <a:xfrm>
            <a:off x="55724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38 w 54"/>
              <a:gd name="T11" fmla="*/ 35 h 54"/>
              <a:gd name="T12" fmla="*/ 26 w 54"/>
              <a:gd name="T13" fmla="*/ 36 h 54"/>
              <a:gd name="T14" fmla="*/ 24 w 54"/>
              <a:gd name="T15" fmla="*/ 35 h 54"/>
              <a:gd name="T16" fmla="*/ 20 w 54"/>
              <a:gd name="T17" fmla="*/ 47 h 54"/>
              <a:gd name="T18" fmla="*/ 18 w 54"/>
              <a:gd name="T19" fmla="*/ 47 h 54"/>
              <a:gd name="T20" fmla="*/ 18 w 54"/>
              <a:gd name="T21" fmla="*/ 47 h 54"/>
              <a:gd name="T22" fmla="*/ 18 w 54"/>
              <a:gd name="T23" fmla="*/ 41 h 54"/>
              <a:gd name="T24" fmla="*/ 21 w 54"/>
              <a:gd name="T25" fmla="*/ 27 h 54"/>
              <a:gd name="T26" fmla="*/ 20 w 54"/>
              <a:gd name="T27" fmla="*/ 22 h 54"/>
              <a:gd name="T28" fmla="*/ 28 w 54"/>
              <a:gd name="T29" fmla="*/ 19 h 54"/>
              <a:gd name="T30" fmla="*/ 27 w 54"/>
              <a:gd name="T31" fmla="*/ 33 h 54"/>
              <a:gd name="T32" fmla="*/ 31 w 54"/>
              <a:gd name="T33" fmla="*/ 34 h 54"/>
              <a:gd name="T34" fmla="*/ 33 w 54"/>
              <a:gd name="T35" fmla="*/ 13 h 54"/>
              <a:gd name="T36" fmla="*/ 16 w 54"/>
              <a:gd name="T37" fmla="*/ 24 h 54"/>
              <a:gd name="T38" fmla="*/ 17 w 54"/>
              <a:gd name="T39" fmla="*/ 32 h 54"/>
              <a:gd name="T40" fmla="*/ 11 w 54"/>
              <a:gd name="T41" fmla="*/ 23 h 54"/>
              <a:gd name="T42" fmla="*/ 30 w 54"/>
              <a:gd name="T43" fmla="*/ 8 h 54"/>
              <a:gd name="T44" fmla="*/ 43 w 54"/>
              <a:gd name="T45" fmla="*/ 20 h 54"/>
              <a:gd name="T46" fmla="*/ 38 w 54"/>
              <a:gd name="T4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38" y="35"/>
                </a:moveTo>
                <a:cubicBezTo>
                  <a:pt x="35" y="37"/>
                  <a:pt x="29" y="39"/>
                  <a:pt x="26" y="36"/>
                </a:cubicBezTo>
                <a:cubicBezTo>
                  <a:pt x="25" y="36"/>
                  <a:pt x="25" y="35"/>
                  <a:pt x="24" y="35"/>
                </a:cubicBezTo>
                <a:cubicBezTo>
                  <a:pt x="23" y="39"/>
                  <a:pt x="22" y="44"/>
                  <a:pt x="20" y="47"/>
                </a:cubicBezTo>
                <a:cubicBezTo>
                  <a:pt x="18" y="47"/>
                  <a:pt x="18" y="47"/>
                  <a:pt x="18" y="47"/>
                </a:cubicBezTo>
                <a:cubicBezTo>
                  <a:pt x="18" y="47"/>
                  <a:pt x="18" y="47"/>
                  <a:pt x="18" y="47"/>
                </a:cubicBezTo>
                <a:cubicBezTo>
                  <a:pt x="17" y="45"/>
                  <a:pt x="18" y="42"/>
                  <a:pt x="18" y="41"/>
                </a:cubicBezTo>
                <a:cubicBezTo>
                  <a:pt x="18" y="37"/>
                  <a:pt x="21" y="31"/>
                  <a:pt x="21" y="27"/>
                </a:cubicBezTo>
                <a:cubicBezTo>
                  <a:pt x="21" y="26"/>
                  <a:pt x="20" y="24"/>
                  <a:pt x="20" y="22"/>
                </a:cubicBezTo>
                <a:cubicBezTo>
                  <a:pt x="21" y="18"/>
                  <a:pt x="26" y="15"/>
                  <a:pt x="28" y="19"/>
                </a:cubicBezTo>
                <a:cubicBezTo>
                  <a:pt x="30" y="24"/>
                  <a:pt x="23" y="29"/>
                  <a:pt x="27" y="33"/>
                </a:cubicBezTo>
                <a:cubicBezTo>
                  <a:pt x="27" y="33"/>
                  <a:pt x="29" y="34"/>
                  <a:pt x="31" y="34"/>
                </a:cubicBezTo>
                <a:cubicBezTo>
                  <a:pt x="38" y="32"/>
                  <a:pt x="39" y="17"/>
                  <a:pt x="33" y="13"/>
                </a:cubicBezTo>
                <a:cubicBezTo>
                  <a:pt x="24" y="8"/>
                  <a:pt x="15" y="16"/>
                  <a:pt x="16" y="24"/>
                </a:cubicBezTo>
                <a:cubicBezTo>
                  <a:pt x="16" y="27"/>
                  <a:pt x="19" y="29"/>
                  <a:pt x="17" y="32"/>
                </a:cubicBezTo>
                <a:cubicBezTo>
                  <a:pt x="13" y="30"/>
                  <a:pt x="11" y="27"/>
                  <a:pt x="11" y="23"/>
                </a:cubicBezTo>
                <a:cubicBezTo>
                  <a:pt x="11" y="13"/>
                  <a:pt x="20" y="7"/>
                  <a:pt x="30" y="8"/>
                </a:cubicBezTo>
                <a:cubicBezTo>
                  <a:pt x="37" y="9"/>
                  <a:pt x="42" y="14"/>
                  <a:pt x="43" y="20"/>
                </a:cubicBezTo>
                <a:cubicBezTo>
                  <a:pt x="43" y="25"/>
                  <a:pt x="41" y="32"/>
                  <a:pt x="38" y="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0" name="Freeform 10"/>
          <p:cNvSpPr>
            <a:spLocks noEditPoints="1"/>
          </p:cNvSpPr>
          <p:nvPr userDrawn="1"/>
        </p:nvSpPr>
        <p:spPr bwMode="auto">
          <a:xfrm>
            <a:off x="5272376"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15 w 54"/>
              <a:gd name="T11" fmla="*/ 44 h 54"/>
              <a:gd name="T12" fmla="*/ 10 w 54"/>
              <a:gd name="T13" fmla="*/ 40 h 54"/>
              <a:gd name="T14" fmla="*/ 15 w 54"/>
              <a:gd name="T15" fmla="*/ 36 h 54"/>
              <a:gd name="T16" fmla="*/ 19 w 54"/>
              <a:gd name="T17" fmla="*/ 40 h 54"/>
              <a:gd name="T18" fmla="*/ 15 w 54"/>
              <a:gd name="T19" fmla="*/ 44 h 54"/>
              <a:gd name="T20" fmla="*/ 26 w 54"/>
              <a:gd name="T21" fmla="*/ 44 h 54"/>
              <a:gd name="T22" fmla="*/ 21 w 54"/>
              <a:gd name="T23" fmla="*/ 34 h 54"/>
              <a:gd name="T24" fmla="*/ 10 w 54"/>
              <a:gd name="T25" fmla="*/ 29 h 54"/>
              <a:gd name="T26" fmla="*/ 10 w 54"/>
              <a:gd name="T27" fmla="*/ 23 h 54"/>
              <a:gd name="T28" fmla="*/ 31 w 54"/>
              <a:gd name="T29" fmla="*/ 44 h 54"/>
              <a:gd name="T30" fmla="*/ 26 w 54"/>
              <a:gd name="T31" fmla="*/ 44 h 54"/>
              <a:gd name="T32" fmla="*/ 37 w 54"/>
              <a:gd name="T33" fmla="*/ 44 h 54"/>
              <a:gd name="T34" fmla="*/ 10 w 54"/>
              <a:gd name="T35" fmla="*/ 18 h 54"/>
              <a:gd name="T36" fmla="*/ 10 w 54"/>
              <a:gd name="T37" fmla="*/ 12 h 54"/>
              <a:gd name="T38" fmla="*/ 42 w 54"/>
              <a:gd name="T39" fmla="*/ 44 h 54"/>
              <a:gd name="T40" fmla="*/ 37 w 54"/>
              <a:gd name="T41"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15" y="44"/>
                </a:moveTo>
                <a:cubicBezTo>
                  <a:pt x="12" y="44"/>
                  <a:pt x="10" y="43"/>
                  <a:pt x="10" y="40"/>
                </a:cubicBezTo>
                <a:cubicBezTo>
                  <a:pt x="10" y="38"/>
                  <a:pt x="12" y="36"/>
                  <a:pt x="15" y="36"/>
                </a:cubicBezTo>
                <a:cubicBezTo>
                  <a:pt x="17" y="36"/>
                  <a:pt x="19" y="38"/>
                  <a:pt x="19" y="40"/>
                </a:cubicBezTo>
                <a:cubicBezTo>
                  <a:pt x="19" y="43"/>
                  <a:pt x="17" y="44"/>
                  <a:pt x="15" y="44"/>
                </a:cubicBezTo>
                <a:moveTo>
                  <a:pt x="26" y="44"/>
                </a:moveTo>
                <a:cubicBezTo>
                  <a:pt x="26" y="42"/>
                  <a:pt x="24" y="37"/>
                  <a:pt x="21" y="34"/>
                </a:cubicBezTo>
                <a:cubicBezTo>
                  <a:pt x="18" y="31"/>
                  <a:pt x="13" y="29"/>
                  <a:pt x="10" y="29"/>
                </a:cubicBezTo>
                <a:cubicBezTo>
                  <a:pt x="10" y="23"/>
                  <a:pt x="10" y="23"/>
                  <a:pt x="10" y="23"/>
                </a:cubicBezTo>
                <a:cubicBezTo>
                  <a:pt x="22" y="23"/>
                  <a:pt x="31" y="33"/>
                  <a:pt x="31" y="44"/>
                </a:cubicBezTo>
                <a:lnTo>
                  <a:pt x="26" y="44"/>
                </a:lnTo>
                <a:close/>
                <a:moveTo>
                  <a:pt x="37" y="44"/>
                </a:moveTo>
                <a:cubicBezTo>
                  <a:pt x="37" y="30"/>
                  <a:pt x="25" y="18"/>
                  <a:pt x="10" y="18"/>
                </a:cubicBezTo>
                <a:cubicBezTo>
                  <a:pt x="10" y="12"/>
                  <a:pt x="10" y="12"/>
                  <a:pt x="10" y="12"/>
                </a:cubicBezTo>
                <a:cubicBezTo>
                  <a:pt x="28" y="12"/>
                  <a:pt x="42" y="27"/>
                  <a:pt x="42" y="44"/>
                </a:cubicBezTo>
                <a:lnTo>
                  <a:pt x="37" y="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1" name="Freeform 11"/>
          <p:cNvSpPr>
            <a:spLocks noEditPoints="1"/>
          </p:cNvSpPr>
          <p:nvPr userDrawn="1"/>
        </p:nvSpPr>
        <p:spPr bwMode="auto">
          <a:xfrm>
            <a:off x="4373851" y="6402824"/>
            <a:ext cx="236537" cy="244475"/>
          </a:xfrm>
          <a:custGeom>
            <a:avLst/>
            <a:gdLst>
              <a:gd name="T0" fmla="*/ 0 w 149"/>
              <a:gd name="T1" fmla="*/ 154 h 154"/>
              <a:gd name="T2" fmla="*/ 149 w 149"/>
              <a:gd name="T3" fmla="*/ 154 h 154"/>
              <a:gd name="T4" fmla="*/ 149 w 149"/>
              <a:gd name="T5" fmla="*/ 0 h 154"/>
              <a:gd name="T6" fmla="*/ 0 w 149"/>
              <a:gd name="T7" fmla="*/ 0 h 154"/>
              <a:gd name="T8" fmla="*/ 0 w 149"/>
              <a:gd name="T9" fmla="*/ 154 h 154"/>
              <a:gd name="T10" fmla="*/ 42 w 149"/>
              <a:gd name="T11" fmla="*/ 122 h 154"/>
              <a:gd name="T12" fmla="*/ 42 w 149"/>
              <a:gd name="T13" fmla="*/ 34 h 154"/>
              <a:gd name="T14" fmla="*/ 105 w 149"/>
              <a:gd name="T15" fmla="*/ 80 h 154"/>
              <a:gd name="T16" fmla="*/ 42 w 149"/>
              <a:gd name="T17" fmla="*/ 1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54">
                <a:moveTo>
                  <a:pt x="0" y="154"/>
                </a:moveTo>
                <a:lnTo>
                  <a:pt x="149" y="154"/>
                </a:lnTo>
                <a:lnTo>
                  <a:pt x="149" y="0"/>
                </a:lnTo>
                <a:lnTo>
                  <a:pt x="0" y="0"/>
                </a:lnTo>
                <a:lnTo>
                  <a:pt x="0" y="154"/>
                </a:lnTo>
                <a:close/>
                <a:moveTo>
                  <a:pt x="42" y="122"/>
                </a:moveTo>
                <a:lnTo>
                  <a:pt x="42" y="34"/>
                </a:lnTo>
                <a:lnTo>
                  <a:pt x="105" y="80"/>
                </a:lnTo>
                <a:lnTo>
                  <a:pt x="42" y="1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Tree>
    <p:extLst>
      <p:ext uri="{BB962C8B-B14F-4D97-AF65-F5344CB8AC3E}">
        <p14:creationId xmlns:p14="http://schemas.microsoft.com/office/powerpoint/2010/main" val="24389826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slide ll">
    <p:bg>
      <p:bgPr>
        <a:solidFill>
          <a:schemeClr val="tx2"/>
        </a:solidFill>
        <a:effectLst/>
      </p:bgPr>
    </p:bg>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gradFill>
            <a:gsLst>
              <a:gs pos="0">
                <a:schemeClr val="accent1"/>
              </a:gs>
              <a:gs pos="100000">
                <a:schemeClr val="accent2"/>
              </a:gs>
            </a:gsLst>
            <a:lin ang="5400000" scaled="1"/>
          </a:gradFill>
          <a:ln>
            <a:noFill/>
          </a:ln>
        </p:spPr>
        <p:txBody>
          <a:bodyPr vert="horz" wrap="square" lIns="189000" tIns="378000" rIns="108000" bIns="34290" numCol="1" anchor="ctr" anchorCtr="0" compatLnSpc="1">
            <a:prstTxWarp prst="textNoShape">
              <a:avLst/>
            </a:prstTxWarp>
          </a:bodyPr>
          <a:lstStyle/>
          <a:p>
            <a:pPr algn="ctr">
              <a:lnSpc>
                <a:spcPts val="3075"/>
              </a:lnSpc>
            </a:pPr>
            <a:endParaRPr lang="es-ES" sz="3300">
              <a:solidFill>
                <a:srgbClr val="FFFFFF"/>
              </a:solidFill>
              <a:latin typeface="Calibri Light" panose="020F0302020204030204"/>
            </a:endParaRPr>
          </a:p>
        </p:txBody>
      </p:sp>
      <p:sp>
        <p:nvSpPr>
          <p:cNvPr id="3" name="CuadroTexto 2"/>
          <p:cNvSpPr txBox="1"/>
          <p:nvPr userDrawn="1"/>
        </p:nvSpPr>
        <p:spPr>
          <a:xfrm>
            <a:off x="-221371" y="652449"/>
            <a:ext cx="184731" cy="300082"/>
          </a:xfrm>
          <a:prstGeom prst="rect">
            <a:avLst/>
          </a:prstGeom>
          <a:noFill/>
        </p:spPr>
        <p:txBody>
          <a:bodyPr wrap="none" rtlCol="0">
            <a:spAutoFit/>
          </a:bodyPr>
          <a:lstStyle/>
          <a:p>
            <a:endParaRPr lang="es-ES" sz="1350">
              <a:solidFill>
                <a:srgbClr val="005EB8"/>
              </a:solidFill>
            </a:endParaRPr>
          </a:p>
        </p:txBody>
      </p:sp>
      <p:sp>
        <p:nvSpPr>
          <p:cNvPr id="19"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grpSp>
        <p:nvGrpSpPr>
          <p:cNvPr id="28" name="Group 27"/>
          <p:cNvGrpSpPr/>
          <p:nvPr userDrawn="1"/>
        </p:nvGrpSpPr>
        <p:grpSpPr>
          <a:xfrm>
            <a:off x="11548481" y="73568"/>
            <a:ext cx="409580" cy="338886"/>
            <a:chOff x="10987081" y="138792"/>
            <a:chExt cx="409580" cy="338886"/>
          </a:xfrm>
          <a:solidFill>
            <a:schemeClr val="bg1"/>
          </a:solidFill>
        </p:grpSpPr>
        <p:grpSp>
          <p:nvGrpSpPr>
            <p:cNvPr id="29" name="Group 26"/>
            <p:cNvGrpSpPr/>
            <p:nvPr userDrawn="1"/>
          </p:nvGrpSpPr>
          <p:grpSpPr>
            <a:xfrm>
              <a:off x="11011908" y="146161"/>
              <a:ext cx="384753" cy="331517"/>
              <a:chOff x="9021034" y="119041"/>
              <a:chExt cx="630093" cy="553987"/>
            </a:xfrm>
            <a:grpFill/>
          </p:grpSpPr>
          <p:sp>
            <p:nvSpPr>
              <p:cNvPr id="32" name="TextBox 29"/>
              <p:cNvSpPr txBox="1"/>
              <p:nvPr userDrawn="1"/>
            </p:nvSpPr>
            <p:spPr>
              <a:xfrm>
                <a:off x="9021034" y="514076"/>
                <a:ext cx="630093" cy="158952"/>
              </a:xfrm>
              <a:prstGeom prst="rect">
                <a:avLst/>
              </a:prstGeom>
              <a:noFill/>
            </p:spPr>
            <p:txBody>
              <a:bodyPr wrap="square" lIns="0" tIns="18000" rIns="0" bIns="0" rtlCol="0">
                <a:spAutoFit/>
              </a:bodyPr>
              <a:lstStyle/>
              <a:p>
                <a:pPr algn="ctr"/>
                <a:r>
                  <a:rPr lang="en-GB" sz="500" b="1">
                    <a:solidFill>
                      <a:srgbClr val="FFFFFF"/>
                    </a:solidFill>
                  </a:rPr>
                  <a:t>RESTRICTED</a:t>
                </a:r>
              </a:p>
            </p:txBody>
          </p:sp>
          <p:grpSp>
            <p:nvGrpSpPr>
              <p:cNvPr id="33" name="Group 30"/>
              <p:cNvGrpSpPr/>
              <p:nvPr userDrawn="1"/>
            </p:nvGrpSpPr>
            <p:grpSpPr>
              <a:xfrm>
                <a:off x="9094418" y="119041"/>
                <a:ext cx="477460" cy="431416"/>
                <a:chOff x="8532895" y="91935"/>
                <a:chExt cx="504900" cy="444531"/>
              </a:xfrm>
              <a:grpFill/>
            </p:grpSpPr>
            <p:sp>
              <p:nvSpPr>
                <p:cNvPr id="34" name="Freeform 22"/>
                <p:cNvSpPr>
                  <a:spLocks/>
                </p:cNvSpPr>
                <p:nvPr userDrawn="1"/>
              </p:nvSpPr>
              <p:spPr bwMode="auto">
                <a:xfrm>
                  <a:off x="8746928" y="157791"/>
                  <a:ext cx="87809" cy="107018"/>
                </a:xfrm>
                <a:custGeom>
                  <a:avLst/>
                  <a:gdLst>
                    <a:gd name="T0" fmla="*/ 44 w 64"/>
                    <a:gd name="T1" fmla="*/ 56 h 78"/>
                    <a:gd name="T2" fmla="*/ 44 w 64"/>
                    <a:gd name="T3" fmla="*/ 56 h 78"/>
                    <a:gd name="T4" fmla="*/ 46 w 64"/>
                    <a:gd name="T5" fmla="*/ 46 h 78"/>
                    <a:gd name="T6" fmla="*/ 50 w 64"/>
                    <a:gd name="T7" fmla="*/ 36 h 78"/>
                    <a:gd name="T8" fmla="*/ 56 w 64"/>
                    <a:gd name="T9" fmla="*/ 26 h 78"/>
                    <a:gd name="T10" fmla="*/ 64 w 64"/>
                    <a:gd name="T11" fmla="*/ 20 h 78"/>
                    <a:gd name="T12" fmla="*/ 64 w 64"/>
                    <a:gd name="T13" fmla="*/ 20 h 78"/>
                    <a:gd name="T14" fmla="*/ 58 w 64"/>
                    <a:gd name="T15" fmla="*/ 12 h 78"/>
                    <a:gd name="T16" fmla="*/ 50 w 64"/>
                    <a:gd name="T17" fmla="*/ 6 h 78"/>
                    <a:gd name="T18" fmla="*/ 42 w 64"/>
                    <a:gd name="T19" fmla="*/ 2 h 78"/>
                    <a:gd name="T20" fmla="*/ 30 w 64"/>
                    <a:gd name="T21" fmla="*/ 0 h 78"/>
                    <a:gd name="T22" fmla="*/ 30 w 64"/>
                    <a:gd name="T23" fmla="*/ 0 h 78"/>
                    <a:gd name="T24" fmla="*/ 34 w 64"/>
                    <a:gd name="T25" fmla="*/ 8 h 78"/>
                    <a:gd name="T26" fmla="*/ 34 w 64"/>
                    <a:gd name="T27" fmla="*/ 18 h 78"/>
                    <a:gd name="T28" fmla="*/ 34 w 64"/>
                    <a:gd name="T29" fmla="*/ 18 h 78"/>
                    <a:gd name="T30" fmla="*/ 34 w 64"/>
                    <a:gd name="T31" fmla="*/ 26 h 78"/>
                    <a:gd name="T32" fmla="*/ 32 w 64"/>
                    <a:gd name="T33" fmla="*/ 32 h 78"/>
                    <a:gd name="T34" fmla="*/ 28 w 64"/>
                    <a:gd name="T35" fmla="*/ 40 h 78"/>
                    <a:gd name="T36" fmla="*/ 24 w 64"/>
                    <a:gd name="T37" fmla="*/ 46 h 78"/>
                    <a:gd name="T38" fmla="*/ 14 w 64"/>
                    <a:gd name="T39" fmla="*/ 56 h 78"/>
                    <a:gd name="T40" fmla="*/ 8 w 64"/>
                    <a:gd name="T41" fmla="*/ 60 h 78"/>
                    <a:gd name="T42" fmla="*/ 0 w 64"/>
                    <a:gd name="T43" fmla="*/ 62 h 78"/>
                    <a:gd name="T44" fmla="*/ 0 w 64"/>
                    <a:gd name="T45" fmla="*/ 62 h 78"/>
                    <a:gd name="T46" fmla="*/ 6 w 64"/>
                    <a:gd name="T47" fmla="*/ 68 h 78"/>
                    <a:gd name="T48" fmla="*/ 14 w 64"/>
                    <a:gd name="T49" fmla="*/ 74 h 78"/>
                    <a:gd name="T50" fmla="*/ 22 w 64"/>
                    <a:gd name="T51" fmla="*/ 76 h 78"/>
                    <a:gd name="T52" fmla="*/ 30 w 64"/>
                    <a:gd name="T53" fmla="*/ 78 h 78"/>
                    <a:gd name="T54" fmla="*/ 30 w 64"/>
                    <a:gd name="T55" fmla="*/ 78 h 78"/>
                    <a:gd name="T56" fmla="*/ 40 w 64"/>
                    <a:gd name="T57" fmla="*/ 76 h 78"/>
                    <a:gd name="T58" fmla="*/ 46 w 64"/>
                    <a:gd name="T59" fmla="*/ 72 h 78"/>
                    <a:gd name="T60" fmla="*/ 46 w 64"/>
                    <a:gd name="T61" fmla="*/ 72 h 78"/>
                    <a:gd name="T62" fmla="*/ 44 w 64"/>
                    <a:gd name="T63" fmla="*/ 56 h 78"/>
                    <a:gd name="T64" fmla="*/ 44 w 64"/>
                    <a:gd name="T6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78">
                      <a:moveTo>
                        <a:pt x="44" y="56"/>
                      </a:moveTo>
                      <a:lnTo>
                        <a:pt x="44" y="56"/>
                      </a:lnTo>
                      <a:lnTo>
                        <a:pt x="46" y="46"/>
                      </a:lnTo>
                      <a:lnTo>
                        <a:pt x="50" y="36"/>
                      </a:lnTo>
                      <a:lnTo>
                        <a:pt x="56" y="26"/>
                      </a:lnTo>
                      <a:lnTo>
                        <a:pt x="64" y="20"/>
                      </a:lnTo>
                      <a:lnTo>
                        <a:pt x="64" y="20"/>
                      </a:lnTo>
                      <a:lnTo>
                        <a:pt x="58" y="12"/>
                      </a:lnTo>
                      <a:lnTo>
                        <a:pt x="50" y="6"/>
                      </a:lnTo>
                      <a:lnTo>
                        <a:pt x="42" y="2"/>
                      </a:lnTo>
                      <a:lnTo>
                        <a:pt x="30" y="0"/>
                      </a:lnTo>
                      <a:lnTo>
                        <a:pt x="30" y="0"/>
                      </a:lnTo>
                      <a:lnTo>
                        <a:pt x="34" y="8"/>
                      </a:lnTo>
                      <a:lnTo>
                        <a:pt x="34" y="18"/>
                      </a:lnTo>
                      <a:lnTo>
                        <a:pt x="34" y="18"/>
                      </a:lnTo>
                      <a:lnTo>
                        <a:pt x="34" y="26"/>
                      </a:lnTo>
                      <a:lnTo>
                        <a:pt x="32" y="32"/>
                      </a:lnTo>
                      <a:lnTo>
                        <a:pt x="28" y="40"/>
                      </a:lnTo>
                      <a:lnTo>
                        <a:pt x="24" y="46"/>
                      </a:lnTo>
                      <a:lnTo>
                        <a:pt x="14" y="56"/>
                      </a:lnTo>
                      <a:lnTo>
                        <a:pt x="8" y="60"/>
                      </a:lnTo>
                      <a:lnTo>
                        <a:pt x="0" y="62"/>
                      </a:lnTo>
                      <a:lnTo>
                        <a:pt x="0" y="62"/>
                      </a:lnTo>
                      <a:lnTo>
                        <a:pt x="6" y="68"/>
                      </a:lnTo>
                      <a:lnTo>
                        <a:pt x="14" y="74"/>
                      </a:lnTo>
                      <a:lnTo>
                        <a:pt x="22" y="76"/>
                      </a:lnTo>
                      <a:lnTo>
                        <a:pt x="30" y="78"/>
                      </a:lnTo>
                      <a:lnTo>
                        <a:pt x="30" y="78"/>
                      </a:lnTo>
                      <a:lnTo>
                        <a:pt x="40" y="76"/>
                      </a:lnTo>
                      <a:lnTo>
                        <a:pt x="46" y="72"/>
                      </a:lnTo>
                      <a:lnTo>
                        <a:pt x="46" y="72"/>
                      </a:lnTo>
                      <a:lnTo>
                        <a:pt x="44" y="56"/>
                      </a:lnTo>
                      <a:lnTo>
                        <a:pt x="44" y="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5" name="Freeform 23"/>
                <p:cNvSpPr>
                  <a:spLocks/>
                </p:cNvSpPr>
                <p:nvPr userDrawn="1"/>
              </p:nvSpPr>
              <p:spPr bwMode="auto">
                <a:xfrm>
                  <a:off x="8664607" y="113887"/>
                  <a:ext cx="123481" cy="126225"/>
                </a:xfrm>
                <a:custGeom>
                  <a:avLst/>
                  <a:gdLst>
                    <a:gd name="T0" fmla="*/ 90 w 90"/>
                    <a:gd name="T1" fmla="*/ 46 h 92"/>
                    <a:gd name="T2" fmla="*/ 90 w 90"/>
                    <a:gd name="T3" fmla="*/ 46 h 92"/>
                    <a:gd name="T4" fmla="*/ 88 w 90"/>
                    <a:gd name="T5" fmla="*/ 56 h 92"/>
                    <a:gd name="T6" fmla="*/ 86 w 90"/>
                    <a:gd name="T7" fmla="*/ 64 h 92"/>
                    <a:gd name="T8" fmla="*/ 82 w 90"/>
                    <a:gd name="T9" fmla="*/ 72 h 92"/>
                    <a:gd name="T10" fmla="*/ 76 w 90"/>
                    <a:gd name="T11" fmla="*/ 80 h 92"/>
                    <a:gd name="T12" fmla="*/ 70 w 90"/>
                    <a:gd name="T13" fmla="*/ 84 h 92"/>
                    <a:gd name="T14" fmla="*/ 62 w 90"/>
                    <a:gd name="T15" fmla="*/ 90 h 92"/>
                    <a:gd name="T16" fmla="*/ 54 w 90"/>
                    <a:gd name="T17" fmla="*/ 92 h 92"/>
                    <a:gd name="T18" fmla="*/ 44 w 90"/>
                    <a:gd name="T19" fmla="*/ 92 h 92"/>
                    <a:gd name="T20" fmla="*/ 44 w 90"/>
                    <a:gd name="T21" fmla="*/ 92 h 92"/>
                    <a:gd name="T22" fmla="*/ 36 w 90"/>
                    <a:gd name="T23" fmla="*/ 92 h 92"/>
                    <a:gd name="T24" fmla="*/ 26 w 90"/>
                    <a:gd name="T25" fmla="*/ 90 h 92"/>
                    <a:gd name="T26" fmla="*/ 18 w 90"/>
                    <a:gd name="T27" fmla="*/ 84 h 92"/>
                    <a:gd name="T28" fmla="*/ 12 w 90"/>
                    <a:gd name="T29" fmla="*/ 80 h 92"/>
                    <a:gd name="T30" fmla="*/ 6 w 90"/>
                    <a:gd name="T31" fmla="*/ 72 h 92"/>
                    <a:gd name="T32" fmla="*/ 2 w 90"/>
                    <a:gd name="T33" fmla="*/ 64 h 92"/>
                    <a:gd name="T34" fmla="*/ 0 w 90"/>
                    <a:gd name="T35" fmla="*/ 56 h 92"/>
                    <a:gd name="T36" fmla="*/ 0 w 90"/>
                    <a:gd name="T37" fmla="*/ 46 h 92"/>
                    <a:gd name="T38" fmla="*/ 0 w 90"/>
                    <a:gd name="T39" fmla="*/ 46 h 92"/>
                    <a:gd name="T40" fmla="*/ 0 w 90"/>
                    <a:gd name="T41" fmla="*/ 38 h 92"/>
                    <a:gd name="T42" fmla="*/ 2 w 90"/>
                    <a:gd name="T43" fmla="*/ 28 h 92"/>
                    <a:gd name="T44" fmla="*/ 6 w 90"/>
                    <a:gd name="T45" fmla="*/ 20 h 92"/>
                    <a:gd name="T46" fmla="*/ 12 w 90"/>
                    <a:gd name="T47" fmla="*/ 14 h 92"/>
                    <a:gd name="T48" fmla="*/ 18 w 90"/>
                    <a:gd name="T49" fmla="*/ 8 h 92"/>
                    <a:gd name="T50" fmla="*/ 26 w 90"/>
                    <a:gd name="T51" fmla="*/ 4 h 92"/>
                    <a:gd name="T52" fmla="*/ 36 w 90"/>
                    <a:gd name="T53" fmla="*/ 0 h 92"/>
                    <a:gd name="T54" fmla="*/ 44 w 90"/>
                    <a:gd name="T55" fmla="*/ 0 h 92"/>
                    <a:gd name="T56" fmla="*/ 44 w 90"/>
                    <a:gd name="T57" fmla="*/ 0 h 92"/>
                    <a:gd name="T58" fmla="*/ 54 w 90"/>
                    <a:gd name="T59" fmla="*/ 0 h 92"/>
                    <a:gd name="T60" fmla="*/ 62 w 90"/>
                    <a:gd name="T61" fmla="*/ 4 h 92"/>
                    <a:gd name="T62" fmla="*/ 70 w 90"/>
                    <a:gd name="T63" fmla="*/ 8 h 92"/>
                    <a:gd name="T64" fmla="*/ 76 w 90"/>
                    <a:gd name="T65" fmla="*/ 14 h 92"/>
                    <a:gd name="T66" fmla="*/ 82 w 90"/>
                    <a:gd name="T67" fmla="*/ 20 h 92"/>
                    <a:gd name="T68" fmla="*/ 86 w 90"/>
                    <a:gd name="T69" fmla="*/ 28 h 92"/>
                    <a:gd name="T70" fmla="*/ 88 w 90"/>
                    <a:gd name="T71" fmla="*/ 38 h 92"/>
                    <a:gd name="T72" fmla="*/ 90 w 90"/>
                    <a:gd name="T73" fmla="*/ 46 h 92"/>
                    <a:gd name="T74" fmla="*/ 90 w 90"/>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90" y="46"/>
                      </a:moveTo>
                      <a:lnTo>
                        <a:pt x="90" y="46"/>
                      </a:lnTo>
                      <a:lnTo>
                        <a:pt x="88" y="56"/>
                      </a:lnTo>
                      <a:lnTo>
                        <a:pt x="86" y="64"/>
                      </a:lnTo>
                      <a:lnTo>
                        <a:pt x="82" y="72"/>
                      </a:lnTo>
                      <a:lnTo>
                        <a:pt x="76" y="80"/>
                      </a:lnTo>
                      <a:lnTo>
                        <a:pt x="70" y="84"/>
                      </a:lnTo>
                      <a:lnTo>
                        <a:pt x="62" y="90"/>
                      </a:lnTo>
                      <a:lnTo>
                        <a:pt x="54" y="92"/>
                      </a:lnTo>
                      <a:lnTo>
                        <a:pt x="44" y="92"/>
                      </a:lnTo>
                      <a:lnTo>
                        <a:pt x="44" y="92"/>
                      </a:lnTo>
                      <a:lnTo>
                        <a:pt x="36" y="92"/>
                      </a:lnTo>
                      <a:lnTo>
                        <a:pt x="26" y="90"/>
                      </a:lnTo>
                      <a:lnTo>
                        <a:pt x="18" y="84"/>
                      </a:lnTo>
                      <a:lnTo>
                        <a:pt x="12" y="80"/>
                      </a:lnTo>
                      <a:lnTo>
                        <a:pt x="6" y="72"/>
                      </a:lnTo>
                      <a:lnTo>
                        <a:pt x="2" y="64"/>
                      </a:lnTo>
                      <a:lnTo>
                        <a:pt x="0" y="56"/>
                      </a:lnTo>
                      <a:lnTo>
                        <a:pt x="0" y="46"/>
                      </a:lnTo>
                      <a:lnTo>
                        <a:pt x="0" y="46"/>
                      </a:lnTo>
                      <a:lnTo>
                        <a:pt x="0" y="38"/>
                      </a:lnTo>
                      <a:lnTo>
                        <a:pt x="2" y="28"/>
                      </a:lnTo>
                      <a:lnTo>
                        <a:pt x="6" y="20"/>
                      </a:lnTo>
                      <a:lnTo>
                        <a:pt x="12" y="14"/>
                      </a:lnTo>
                      <a:lnTo>
                        <a:pt x="18" y="8"/>
                      </a:lnTo>
                      <a:lnTo>
                        <a:pt x="26" y="4"/>
                      </a:lnTo>
                      <a:lnTo>
                        <a:pt x="36" y="0"/>
                      </a:lnTo>
                      <a:lnTo>
                        <a:pt x="44" y="0"/>
                      </a:lnTo>
                      <a:lnTo>
                        <a:pt x="44" y="0"/>
                      </a:lnTo>
                      <a:lnTo>
                        <a:pt x="54" y="0"/>
                      </a:lnTo>
                      <a:lnTo>
                        <a:pt x="62" y="4"/>
                      </a:lnTo>
                      <a:lnTo>
                        <a:pt x="70" y="8"/>
                      </a:lnTo>
                      <a:lnTo>
                        <a:pt x="76" y="14"/>
                      </a:lnTo>
                      <a:lnTo>
                        <a:pt x="82" y="20"/>
                      </a:lnTo>
                      <a:lnTo>
                        <a:pt x="86" y="28"/>
                      </a:lnTo>
                      <a:lnTo>
                        <a:pt x="88" y="38"/>
                      </a:lnTo>
                      <a:lnTo>
                        <a:pt x="90" y="46"/>
                      </a:lnTo>
                      <a:lnTo>
                        <a:pt x="90"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6" name="Freeform 24"/>
                <p:cNvSpPr>
                  <a:spLocks/>
                </p:cNvSpPr>
                <p:nvPr userDrawn="1"/>
              </p:nvSpPr>
              <p:spPr bwMode="auto">
                <a:xfrm>
                  <a:off x="8606985" y="253832"/>
                  <a:ext cx="170129" cy="252449"/>
                </a:xfrm>
                <a:custGeom>
                  <a:avLst/>
                  <a:gdLst>
                    <a:gd name="T0" fmla="*/ 118 w 124"/>
                    <a:gd name="T1" fmla="*/ 184 h 184"/>
                    <a:gd name="T2" fmla="*/ 118 w 124"/>
                    <a:gd name="T3" fmla="*/ 184 h 184"/>
                    <a:gd name="T4" fmla="*/ 124 w 124"/>
                    <a:gd name="T5" fmla="*/ 158 h 184"/>
                    <a:gd name="T6" fmla="*/ 124 w 124"/>
                    <a:gd name="T7" fmla="*/ 128 h 184"/>
                    <a:gd name="T8" fmla="*/ 124 w 124"/>
                    <a:gd name="T9" fmla="*/ 128 h 184"/>
                    <a:gd name="T10" fmla="*/ 124 w 124"/>
                    <a:gd name="T11" fmla="*/ 102 h 184"/>
                    <a:gd name="T12" fmla="*/ 120 w 124"/>
                    <a:gd name="T13" fmla="*/ 78 h 184"/>
                    <a:gd name="T14" fmla="*/ 114 w 124"/>
                    <a:gd name="T15" fmla="*/ 56 h 184"/>
                    <a:gd name="T16" fmla="*/ 106 w 124"/>
                    <a:gd name="T17" fmla="*/ 36 h 184"/>
                    <a:gd name="T18" fmla="*/ 98 w 124"/>
                    <a:gd name="T19" fmla="*/ 22 h 184"/>
                    <a:gd name="T20" fmla="*/ 86 w 124"/>
                    <a:gd name="T21" fmla="*/ 10 h 184"/>
                    <a:gd name="T22" fmla="*/ 74 w 124"/>
                    <a:gd name="T23" fmla="*/ 2 h 184"/>
                    <a:gd name="T24" fmla="*/ 68 w 124"/>
                    <a:gd name="T25" fmla="*/ 0 h 184"/>
                    <a:gd name="T26" fmla="*/ 62 w 124"/>
                    <a:gd name="T27" fmla="*/ 0 h 184"/>
                    <a:gd name="T28" fmla="*/ 62 w 124"/>
                    <a:gd name="T29" fmla="*/ 0 h 184"/>
                    <a:gd name="T30" fmla="*/ 56 w 124"/>
                    <a:gd name="T31" fmla="*/ 0 h 184"/>
                    <a:gd name="T32" fmla="*/ 50 w 124"/>
                    <a:gd name="T33" fmla="*/ 2 h 184"/>
                    <a:gd name="T34" fmla="*/ 38 w 124"/>
                    <a:gd name="T35" fmla="*/ 10 h 184"/>
                    <a:gd name="T36" fmla="*/ 28 w 124"/>
                    <a:gd name="T37" fmla="*/ 22 h 184"/>
                    <a:gd name="T38" fmla="*/ 18 w 124"/>
                    <a:gd name="T39" fmla="*/ 36 h 184"/>
                    <a:gd name="T40" fmla="*/ 10 w 124"/>
                    <a:gd name="T41" fmla="*/ 56 h 184"/>
                    <a:gd name="T42" fmla="*/ 4 w 124"/>
                    <a:gd name="T43" fmla="*/ 78 h 184"/>
                    <a:gd name="T44" fmla="*/ 0 w 124"/>
                    <a:gd name="T45" fmla="*/ 102 h 184"/>
                    <a:gd name="T46" fmla="*/ 0 w 124"/>
                    <a:gd name="T47" fmla="*/ 128 h 184"/>
                    <a:gd name="T48" fmla="*/ 0 w 124"/>
                    <a:gd name="T49" fmla="*/ 128 h 184"/>
                    <a:gd name="T50" fmla="*/ 2 w 124"/>
                    <a:gd name="T51" fmla="*/ 158 h 184"/>
                    <a:gd name="T52" fmla="*/ 6 w 124"/>
                    <a:gd name="T53" fmla="*/ 184 h 184"/>
                    <a:gd name="T54" fmla="*/ 118 w 124"/>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84">
                      <a:moveTo>
                        <a:pt x="118" y="184"/>
                      </a:moveTo>
                      <a:lnTo>
                        <a:pt x="118" y="184"/>
                      </a:lnTo>
                      <a:lnTo>
                        <a:pt x="124" y="158"/>
                      </a:lnTo>
                      <a:lnTo>
                        <a:pt x="124" y="128"/>
                      </a:lnTo>
                      <a:lnTo>
                        <a:pt x="124" y="128"/>
                      </a:lnTo>
                      <a:lnTo>
                        <a:pt x="124" y="102"/>
                      </a:lnTo>
                      <a:lnTo>
                        <a:pt x="120" y="78"/>
                      </a:lnTo>
                      <a:lnTo>
                        <a:pt x="114" y="56"/>
                      </a:lnTo>
                      <a:lnTo>
                        <a:pt x="106" y="36"/>
                      </a:lnTo>
                      <a:lnTo>
                        <a:pt x="98" y="22"/>
                      </a:lnTo>
                      <a:lnTo>
                        <a:pt x="86" y="10"/>
                      </a:lnTo>
                      <a:lnTo>
                        <a:pt x="74" y="2"/>
                      </a:lnTo>
                      <a:lnTo>
                        <a:pt x="68" y="0"/>
                      </a:lnTo>
                      <a:lnTo>
                        <a:pt x="62" y="0"/>
                      </a:lnTo>
                      <a:lnTo>
                        <a:pt x="62" y="0"/>
                      </a:lnTo>
                      <a:lnTo>
                        <a:pt x="56" y="0"/>
                      </a:lnTo>
                      <a:lnTo>
                        <a:pt x="50" y="2"/>
                      </a:lnTo>
                      <a:lnTo>
                        <a:pt x="38" y="10"/>
                      </a:lnTo>
                      <a:lnTo>
                        <a:pt x="28" y="22"/>
                      </a:lnTo>
                      <a:lnTo>
                        <a:pt x="18" y="36"/>
                      </a:lnTo>
                      <a:lnTo>
                        <a:pt x="10" y="56"/>
                      </a:lnTo>
                      <a:lnTo>
                        <a:pt x="4" y="78"/>
                      </a:lnTo>
                      <a:lnTo>
                        <a:pt x="0" y="102"/>
                      </a:lnTo>
                      <a:lnTo>
                        <a:pt x="0" y="128"/>
                      </a:lnTo>
                      <a:lnTo>
                        <a:pt x="0" y="128"/>
                      </a:lnTo>
                      <a:lnTo>
                        <a:pt x="2" y="158"/>
                      </a:lnTo>
                      <a:lnTo>
                        <a:pt x="6" y="184"/>
                      </a:lnTo>
                      <a:lnTo>
                        <a:pt x="118" y="1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7" name="Freeform 25"/>
                <p:cNvSpPr>
                  <a:spLocks/>
                </p:cNvSpPr>
                <p:nvPr userDrawn="1"/>
              </p:nvSpPr>
              <p:spPr bwMode="auto">
                <a:xfrm>
                  <a:off x="8815530" y="179744"/>
                  <a:ext cx="109760" cy="112504"/>
                </a:xfrm>
                <a:custGeom>
                  <a:avLst/>
                  <a:gdLst>
                    <a:gd name="T0" fmla="*/ 80 w 80"/>
                    <a:gd name="T1" fmla="*/ 40 h 82"/>
                    <a:gd name="T2" fmla="*/ 80 w 80"/>
                    <a:gd name="T3" fmla="*/ 40 h 82"/>
                    <a:gd name="T4" fmla="*/ 78 w 80"/>
                    <a:gd name="T5" fmla="*/ 50 h 82"/>
                    <a:gd name="T6" fmla="*/ 76 w 80"/>
                    <a:gd name="T7" fmla="*/ 56 h 82"/>
                    <a:gd name="T8" fmla="*/ 72 w 80"/>
                    <a:gd name="T9" fmla="*/ 64 h 82"/>
                    <a:gd name="T10" fmla="*/ 68 w 80"/>
                    <a:gd name="T11" fmla="*/ 70 h 82"/>
                    <a:gd name="T12" fmla="*/ 62 w 80"/>
                    <a:gd name="T13" fmla="*/ 74 h 82"/>
                    <a:gd name="T14" fmla="*/ 56 w 80"/>
                    <a:gd name="T15" fmla="*/ 78 h 82"/>
                    <a:gd name="T16" fmla="*/ 48 w 80"/>
                    <a:gd name="T17" fmla="*/ 82 h 82"/>
                    <a:gd name="T18" fmla="*/ 40 w 80"/>
                    <a:gd name="T19" fmla="*/ 82 h 82"/>
                    <a:gd name="T20" fmla="*/ 40 w 80"/>
                    <a:gd name="T21" fmla="*/ 82 h 82"/>
                    <a:gd name="T22" fmla="*/ 32 w 80"/>
                    <a:gd name="T23" fmla="*/ 82 h 82"/>
                    <a:gd name="T24" fmla="*/ 24 w 80"/>
                    <a:gd name="T25" fmla="*/ 78 h 82"/>
                    <a:gd name="T26" fmla="*/ 18 w 80"/>
                    <a:gd name="T27" fmla="*/ 74 h 82"/>
                    <a:gd name="T28" fmla="*/ 12 w 80"/>
                    <a:gd name="T29" fmla="*/ 70 h 82"/>
                    <a:gd name="T30" fmla="*/ 6 w 80"/>
                    <a:gd name="T31" fmla="*/ 64 h 82"/>
                    <a:gd name="T32" fmla="*/ 4 w 80"/>
                    <a:gd name="T33" fmla="*/ 56 h 82"/>
                    <a:gd name="T34" fmla="*/ 0 w 80"/>
                    <a:gd name="T35" fmla="*/ 50 h 82"/>
                    <a:gd name="T36" fmla="*/ 0 w 80"/>
                    <a:gd name="T37" fmla="*/ 40 h 82"/>
                    <a:gd name="T38" fmla="*/ 0 w 80"/>
                    <a:gd name="T39" fmla="*/ 40 h 82"/>
                    <a:gd name="T40" fmla="*/ 0 w 80"/>
                    <a:gd name="T41" fmla="*/ 32 h 82"/>
                    <a:gd name="T42" fmla="*/ 4 w 80"/>
                    <a:gd name="T43" fmla="*/ 26 h 82"/>
                    <a:gd name="T44" fmla="*/ 6 w 80"/>
                    <a:gd name="T45" fmla="*/ 18 h 82"/>
                    <a:gd name="T46" fmla="*/ 12 w 80"/>
                    <a:gd name="T47" fmla="*/ 12 h 82"/>
                    <a:gd name="T48" fmla="*/ 18 w 80"/>
                    <a:gd name="T49" fmla="*/ 8 h 82"/>
                    <a:gd name="T50" fmla="*/ 24 w 80"/>
                    <a:gd name="T51" fmla="*/ 4 h 82"/>
                    <a:gd name="T52" fmla="*/ 32 w 80"/>
                    <a:gd name="T53" fmla="*/ 0 h 82"/>
                    <a:gd name="T54" fmla="*/ 40 w 80"/>
                    <a:gd name="T55" fmla="*/ 0 h 82"/>
                    <a:gd name="T56" fmla="*/ 40 w 80"/>
                    <a:gd name="T57" fmla="*/ 0 h 82"/>
                    <a:gd name="T58" fmla="*/ 48 w 80"/>
                    <a:gd name="T59" fmla="*/ 0 h 82"/>
                    <a:gd name="T60" fmla="*/ 56 w 80"/>
                    <a:gd name="T61" fmla="*/ 4 h 82"/>
                    <a:gd name="T62" fmla="*/ 62 w 80"/>
                    <a:gd name="T63" fmla="*/ 8 h 82"/>
                    <a:gd name="T64" fmla="*/ 68 w 80"/>
                    <a:gd name="T65" fmla="*/ 12 h 82"/>
                    <a:gd name="T66" fmla="*/ 72 w 80"/>
                    <a:gd name="T67" fmla="*/ 18 h 82"/>
                    <a:gd name="T68" fmla="*/ 76 w 80"/>
                    <a:gd name="T69" fmla="*/ 26 h 82"/>
                    <a:gd name="T70" fmla="*/ 78 w 80"/>
                    <a:gd name="T71" fmla="*/ 32 h 82"/>
                    <a:gd name="T72" fmla="*/ 80 w 80"/>
                    <a:gd name="T73" fmla="*/ 40 h 82"/>
                    <a:gd name="T74" fmla="*/ 80 w 80"/>
                    <a:gd name="T75"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2">
                      <a:moveTo>
                        <a:pt x="80" y="40"/>
                      </a:moveTo>
                      <a:lnTo>
                        <a:pt x="80" y="40"/>
                      </a:lnTo>
                      <a:lnTo>
                        <a:pt x="78" y="50"/>
                      </a:lnTo>
                      <a:lnTo>
                        <a:pt x="76" y="56"/>
                      </a:lnTo>
                      <a:lnTo>
                        <a:pt x="72" y="64"/>
                      </a:lnTo>
                      <a:lnTo>
                        <a:pt x="68" y="70"/>
                      </a:lnTo>
                      <a:lnTo>
                        <a:pt x="62" y="74"/>
                      </a:lnTo>
                      <a:lnTo>
                        <a:pt x="56" y="78"/>
                      </a:lnTo>
                      <a:lnTo>
                        <a:pt x="48" y="82"/>
                      </a:lnTo>
                      <a:lnTo>
                        <a:pt x="40" y="82"/>
                      </a:lnTo>
                      <a:lnTo>
                        <a:pt x="40" y="82"/>
                      </a:lnTo>
                      <a:lnTo>
                        <a:pt x="32" y="82"/>
                      </a:lnTo>
                      <a:lnTo>
                        <a:pt x="24" y="78"/>
                      </a:lnTo>
                      <a:lnTo>
                        <a:pt x="18" y="74"/>
                      </a:lnTo>
                      <a:lnTo>
                        <a:pt x="12" y="70"/>
                      </a:lnTo>
                      <a:lnTo>
                        <a:pt x="6" y="64"/>
                      </a:lnTo>
                      <a:lnTo>
                        <a:pt x="4" y="56"/>
                      </a:lnTo>
                      <a:lnTo>
                        <a:pt x="0" y="50"/>
                      </a:lnTo>
                      <a:lnTo>
                        <a:pt x="0" y="40"/>
                      </a:lnTo>
                      <a:lnTo>
                        <a:pt x="0" y="40"/>
                      </a:lnTo>
                      <a:lnTo>
                        <a:pt x="0" y="32"/>
                      </a:lnTo>
                      <a:lnTo>
                        <a:pt x="4" y="26"/>
                      </a:lnTo>
                      <a:lnTo>
                        <a:pt x="6" y="18"/>
                      </a:lnTo>
                      <a:lnTo>
                        <a:pt x="12" y="12"/>
                      </a:lnTo>
                      <a:lnTo>
                        <a:pt x="18" y="8"/>
                      </a:lnTo>
                      <a:lnTo>
                        <a:pt x="24" y="4"/>
                      </a:lnTo>
                      <a:lnTo>
                        <a:pt x="32" y="0"/>
                      </a:lnTo>
                      <a:lnTo>
                        <a:pt x="40" y="0"/>
                      </a:lnTo>
                      <a:lnTo>
                        <a:pt x="40" y="0"/>
                      </a:lnTo>
                      <a:lnTo>
                        <a:pt x="48" y="0"/>
                      </a:lnTo>
                      <a:lnTo>
                        <a:pt x="56" y="4"/>
                      </a:lnTo>
                      <a:lnTo>
                        <a:pt x="62" y="8"/>
                      </a:lnTo>
                      <a:lnTo>
                        <a:pt x="68" y="12"/>
                      </a:lnTo>
                      <a:lnTo>
                        <a:pt x="72" y="18"/>
                      </a:lnTo>
                      <a:lnTo>
                        <a:pt x="76" y="26"/>
                      </a:lnTo>
                      <a:lnTo>
                        <a:pt x="78" y="32"/>
                      </a:lnTo>
                      <a:lnTo>
                        <a:pt x="80" y="40"/>
                      </a:lnTo>
                      <a:lnTo>
                        <a:pt x="8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8" name="Freeform 26"/>
                <p:cNvSpPr>
                  <a:spLocks/>
                </p:cNvSpPr>
                <p:nvPr userDrawn="1"/>
              </p:nvSpPr>
              <p:spPr bwMode="auto">
                <a:xfrm>
                  <a:off x="8812785" y="300480"/>
                  <a:ext cx="139945" cy="205801"/>
                </a:xfrm>
                <a:custGeom>
                  <a:avLst/>
                  <a:gdLst>
                    <a:gd name="T0" fmla="*/ 96 w 102"/>
                    <a:gd name="T1" fmla="*/ 150 h 150"/>
                    <a:gd name="T2" fmla="*/ 96 w 102"/>
                    <a:gd name="T3" fmla="*/ 150 h 150"/>
                    <a:gd name="T4" fmla="*/ 100 w 102"/>
                    <a:gd name="T5" fmla="*/ 128 h 150"/>
                    <a:gd name="T6" fmla="*/ 102 w 102"/>
                    <a:gd name="T7" fmla="*/ 104 h 150"/>
                    <a:gd name="T8" fmla="*/ 102 w 102"/>
                    <a:gd name="T9" fmla="*/ 104 h 150"/>
                    <a:gd name="T10" fmla="*/ 102 w 102"/>
                    <a:gd name="T11" fmla="*/ 84 h 150"/>
                    <a:gd name="T12" fmla="*/ 98 w 102"/>
                    <a:gd name="T13" fmla="*/ 64 h 150"/>
                    <a:gd name="T14" fmla="*/ 94 w 102"/>
                    <a:gd name="T15" fmla="*/ 46 h 150"/>
                    <a:gd name="T16" fmla="*/ 86 w 102"/>
                    <a:gd name="T17" fmla="*/ 32 h 150"/>
                    <a:gd name="T18" fmla="*/ 80 w 102"/>
                    <a:gd name="T19" fmla="*/ 18 h 150"/>
                    <a:gd name="T20" fmla="*/ 70 w 102"/>
                    <a:gd name="T21" fmla="*/ 8 h 150"/>
                    <a:gd name="T22" fmla="*/ 60 w 102"/>
                    <a:gd name="T23" fmla="*/ 2 h 150"/>
                    <a:gd name="T24" fmla="*/ 50 w 102"/>
                    <a:gd name="T25" fmla="*/ 0 h 150"/>
                    <a:gd name="T26" fmla="*/ 50 w 102"/>
                    <a:gd name="T27" fmla="*/ 0 h 150"/>
                    <a:gd name="T28" fmla="*/ 40 w 102"/>
                    <a:gd name="T29" fmla="*/ 2 h 150"/>
                    <a:gd name="T30" fmla="*/ 30 w 102"/>
                    <a:gd name="T31" fmla="*/ 8 h 150"/>
                    <a:gd name="T32" fmla="*/ 22 w 102"/>
                    <a:gd name="T33" fmla="*/ 18 h 150"/>
                    <a:gd name="T34" fmla="*/ 14 w 102"/>
                    <a:gd name="T35" fmla="*/ 32 h 150"/>
                    <a:gd name="T36" fmla="*/ 8 w 102"/>
                    <a:gd name="T37" fmla="*/ 46 h 150"/>
                    <a:gd name="T38" fmla="*/ 4 w 102"/>
                    <a:gd name="T39" fmla="*/ 64 h 150"/>
                    <a:gd name="T40" fmla="*/ 0 w 102"/>
                    <a:gd name="T41" fmla="*/ 84 h 150"/>
                    <a:gd name="T42" fmla="*/ 0 w 102"/>
                    <a:gd name="T43" fmla="*/ 104 h 150"/>
                    <a:gd name="T44" fmla="*/ 0 w 102"/>
                    <a:gd name="T45" fmla="*/ 104 h 150"/>
                    <a:gd name="T46" fmla="*/ 0 w 102"/>
                    <a:gd name="T47" fmla="*/ 128 h 150"/>
                    <a:gd name="T48" fmla="*/ 4 w 102"/>
                    <a:gd name="T49" fmla="*/ 150 h 150"/>
                    <a:gd name="T50" fmla="*/ 96 w 102"/>
                    <a:gd name="T5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50">
                      <a:moveTo>
                        <a:pt x="96" y="150"/>
                      </a:moveTo>
                      <a:lnTo>
                        <a:pt x="96" y="150"/>
                      </a:lnTo>
                      <a:lnTo>
                        <a:pt x="100" y="128"/>
                      </a:lnTo>
                      <a:lnTo>
                        <a:pt x="102" y="104"/>
                      </a:lnTo>
                      <a:lnTo>
                        <a:pt x="102" y="104"/>
                      </a:lnTo>
                      <a:lnTo>
                        <a:pt x="102" y="84"/>
                      </a:lnTo>
                      <a:lnTo>
                        <a:pt x="98" y="64"/>
                      </a:lnTo>
                      <a:lnTo>
                        <a:pt x="94" y="46"/>
                      </a:lnTo>
                      <a:lnTo>
                        <a:pt x="86" y="32"/>
                      </a:lnTo>
                      <a:lnTo>
                        <a:pt x="80" y="18"/>
                      </a:lnTo>
                      <a:lnTo>
                        <a:pt x="70" y="8"/>
                      </a:lnTo>
                      <a:lnTo>
                        <a:pt x="60" y="2"/>
                      </a:lnTo>
                      <a:lnTo>
                        <a:pt x="50" y="0"/>
                      </a:lnTo>
                      <a:lnTo>
                        <a:pt x="50" y="0"/>
                      </a:lnTo>
                      <a:lnTo>
                        <a:pt x="40" y="2"/>
                      </a:lnTo>
                      <a:lnTo>
                        <a:pt x="30" y="8"/>
                      </a:lnTo>
                      <a:lnTo>
                        <a:pt x="22" y="18"/>
                      </a:lnTo>
                      <a:lnTo>
                        <a:pt x="14" y="32"/>
                      </a:lnTo>
                      <a:lnTo>
                        <a:pt x="8" y="46"/>
                      </a:lnTo>
                      <a:lnTo>
                        <a:pt x="4" y="64"/>
                      </a:lnTo>
                      <a:lnTo>
                        <a:pt x="0" y="84"/>
                      </a:lnTo>
                      <a:lnTo>
                        <a:pt x="0" y="104"/>
                      </a:lnTo>
                      <a:lnTo>
                        <a:pt x="0" y="104"/>
                      </a:lnTo>
                      <a:lnTo>
                        <a:pt x="0" y="128"/>
                      </a:lnTo>
                      <a:lnTo>
                        <a:pt x="4" y="150"/>
                      </a:lnTo>
                      <a:lnTo>
                        <a:pt x="96" y="1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39" name="Freeform 27"/>
                <p:cNvSpPr>
                  <a:spLocks/>
                </p:cNvSpPr>
                <p:nvPr userDrawn="1"/>
              </p:nvSpPr>
              <p:spPr bwMode="auto">
                <a:xfrm>
                  <a:off x="8755160" y="278529"/>
                  <a:ext cx="87809" cy="227754"/>
                </a:xfrm>
                <a:custGeom>
                  <a:avLst/>
                  <a:gdLst>
                    <a:gd name="T0" fmla="*/ 16 w 64"/>
                    <a:gd name="T1" fmla="*/ 166 h 166"/>
                    <a:gd name="T2" fmla="*/ 38 w 64"/>
                    <a:gd name="T3" fmla="*/ 166 h 166"/>
                    <a:gd name="T4" fmla="*/ 38 w 64"/>
                    <a:gd name="T5" fmla="*/ 166 h 166"/>
                    <a:gd name="T6" fmla="*/ 36 w 64"/>
                    <a:gd name="T7" fmla="*/ 144 h 166"/>
                    <a:gd name="T8" fmla="*/ 36 w 64"/>
                    <a:gd name="T9" fmla="*/ 120 h 166"/>
                    <a:gd name="T10" fmla="*/ 36 w 64"/>
                    <a:gd name="T11" fmla="*/ 120 h 166"/>
                    <a:gd name="T12" fmla="*/ 38 w 64"/>
                    <a:gd name="T13" fmla="*/ 92 h 166"/>
                    <a:gd name="T14" fmla="*/ 44 w 64"/>
                    <a:gd name="T15" fmla="*/ 66 h 166"/>
                    <a:gd name="T16" fmla="*/ 52 w 64"/>
                    <a:gd name="T17" fmla="*/ 42 h 166"/>
                    <a:gd name="T18" fmla="*/ 58 w 64"/>
                    <a:gd name="T19" fmla="*/ 34 h 166"/>
                    <a:gd name="T20" fmla="*/ 64 w 64"/>
                    <a:gd name="T21" fmla="*/ 26 h 166"/>
                    <a:gd name="T22" fmla="*/ 64 w 64"/>
                    <a:gd name="T23" fmla="*/ 26 h 166"/>
                    <a:gd name="T24" fmla="*/ 56 w 64"/>
                    <a:gd name="T25" fmla="*/ 14 h 166"/>
                    <a:gd name="T26" fmla="*/ 46 w 64"/>
                    <a:gd name="T27" fmla="*/ 6 h 166"/>
                    <a:gd name="T28" fmla="*/ 36 w 64"/>
                    <a:gd name="T29" fmla="*/ 2 h 166"/>
                    <a:gd name="T30" fmla="*/ 26 w 64"/>
                    <a:gd name="T31" fmla="*/ 0 h 166"/>
                    <a:gd name="T32" fmla="*/ 26 w 64"/>
                    <a:gd name="T33" fmla="*/ 0 h 166"/>
                    <a:gd name="T34" fmla="*/ 18 w 64"/>
                    <a:gd name="T35" fmla="*/ 0 h 166"/>
                    <a:gd name="T36" fmla="*/ 12 w 64"/>
                    <a:gd name="T37" fmla="*/ 2 h 166"/>
                    <a:gd name="T38" fmla="*/ 0 w 64"/>
                    <a:gd name="T39" fmla="*/ 12 h 166"/>
                    <a:gd name="T40" fmla="*/ 0 w 64"/>
                    <a:gd name="T41" fmla="*/ 12 h 166"/>
                    <a:gd name="T42" fmla="*/ 10 w 64"/>
                    <a:gd name="T43" fmla="*/ 30 h 166"/>
                    <a:gd name="T44" fmla="*/ 16 w 64"/>
                    <a:gd name="T45" fmla="*/ 54 h 166"/>
                    <a:gd name="T46" fmla="*/ 22 w 64"/>
                    <a:gd name="T47" fmla="*/ 82 h 166"/>
                    <a:gd name="T48" fmla="*/ 24 w 64"/>
                    <a:gd name="T49" fmla="*/ 110 h 166"/>
                    <a:gd name="T50" fmla="*/ 24 w 64"/>
                    <a:gd name="T51" fmla="*/ 110 h 166"/>
                    <a:gd name="T52" fmla="*/ 22 w 64"/>
                    <a:gd name="T53" fmla="*/ 140 h 166"/>
                    <a:gd name="T54" fmla="*/ 16 w 64"/>
                    <a:gd name="T55" fmla="*/ 166 h 166"/>
                    <a:gd name="T56" fmla="*/ 16 w 64"/>
                    <a:gd name="T5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66">
                      <a:moveTo>
                        <a:pt x="16" y="166"/>
                      </a:moveTo>
                      <a:lnTo>
                        <a:pt x="38" y="166"/>
                      </a:lnTo>
                      <a:lnTo>
                        <a:pt x="38" y="166"/>
                      </a:lnTo>
                      <a:lnTo>
                        <a:pt x="36" y="144"/>
                      </a:lnTo>
                      <a:lnTo>
                        <a:pt x="36" y="120"/>
                      </a:lnTo>
                      <a:lnTo>
                        <a:pt x="36" y="120"/>
                      </a:lnTo>
                      <a:lnTo>
                        <a:pt x="38" y="92"/>
                      </a:lnTo>
                      <a:lnTo>
                        <a:pt x="44" y="66"/>
                      </a:lnTo>
                      <a:lnTo>
                        <a:pt x="52" y="42"/>
                      </a:lnTo>
                      <a:lnTo>
                        <a:pt x="58" y="34"/>
                      </a:lnTo>
                      <a:lnTo>
                        <a:pt x="64" y="26"/>
                      </a:lnTo>
                      <a:lnTo>
                        <a:pt x="64" y="26"/>
                      </a:lnTo>
                      <a:lnTo>
                        <a:pt x="56" y="14"/>
                      </a:lnTo>
                      <a:lnTo>
                        <a:pt x="46" y="6"/>
                      </a:lnTo>
                      <a:lnTo>
                        <a:pt x="36" y="2"/>
                      </a:lnTo>
                      <a:lnTo>
                        <a:pt x="26" y="0"/>
                      </a:lnTo>
                      <a:lnTo>
                        <a:pt x="26" y="0"/>
                      </a:lnTo>
                      <a:lnTo>
                        <a:pt x="18" y="0"/>
                      </a:lnTo>
                      <a:lnTo>
                        <a:pt x="12" y="2"/>
                      </a:lnTo>
                      <a:lnTo>
                        <a:pt x="0" y="12"/>
                      </a:lnTo>
                      <a:lnTo>
                        <a:pt x="0" y="12"/>
                      </a:lnTo>
                      <a:lnTo>
                        <a:pt x="10" y="30"/>
                      </a:lnTo>
                      <a:lnTo>
                        <a:pt x="16" y="54"/>
                      </a:lnTo>
                      <a:lnTo>
                        <a:pt x="22" y="82"/>
                      </a:lnTo>
                      <a:lnTo>
                        <a:pt x="24" y="110"/>
                      </a:lnTo>
                      <a:lnTo>
                        <a:pt x="24" y="110"/>
                      </a:lnTo>
                      <a:lnTo>
                        <a:pt x="22" y="140"/>
                      </a:lnTo>
                      <a:lnTo>
                        <a:pt x="16" y="166"/>
                      </a:lnTo>
                      <a:lnTo>
                        <a:pt x="16" y="1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40" name="Freeform 28"/>
                <p:cNvSpPr>
                  <a:spLocks/>
                </p:cNvSpPr>
                <p:nvPr userDrawn="1"/>
              </p:nvSpPr>
              <p:spPr bwMode="auto">
                <a:xfrm>
                  <a:off x="8532895" y="91935"/>
                  <a:ext cx="27440" cy="444531"/>
                </a:xfrm>
                <a:custGeom>
                  <a:avLst/>
                  <a:gdLst>
                    <a:gd name="T0" fmla="*/ 0 w 20"/>
                    <a:gd name="T1" fmla="*/ 10 h 324"/>
                    <a:gd name="T2" fmla="*/ 0 w 20"/>
                    <a:gd name="T3" fmla="*/ 10 h 324"/>
                    <a:gd name="T4" fmla="*/ 0 w 20"/>
                    <a:gd name="T5" fmla="*/ 314 h 324"/>
                    <a:gd name="T6" fmla="*/ 0 w 20"/>
                    <a:gd name="T7" fmla="*/ 314 h 324"/>
                    <a:gd name="T8" fmla="*/ 2 w 20"/>
                    <a:gd name="T9" fmla="*/ 318 h 324"/>
                    <a:gd name="T10" fmla="*/ 4 w 20"/>
                    <a:gd name="T11" fmla="*/ 322 h 324"/>
                    <a:gd name="T12" fmla="*/ 8 w 20"/>
                    <a:gd name="T13" fmla="*/ 322 h 324"/>
                    <a:gd name="T14" fmla="*/ 10 w 20"/>
                    <a:gd name="T15" fmla="*/ 324 h 324"/>
                    <a:gd name="T16" fmla="*/ 14 w 20"/>
                    <a:gd name="T17" fmla="*/ 322 h 324"/>
                    <a:gd name="T18" fmla="*/ 18 w 20"/>
                    <a:gd name="T19" fmla="*/ 322 h 324"/>
                    <a:gd name="T20" fmla="*/ 20 w 20"/>
                    <a:gd name="T21" fmla="*/ 318 h 324"/>
                    <a:gd name="T22" fmla="*/ 20 w 20"/>
                    <a:gd name="T23" fmla="*/ 314 h 324"/>
                    <a:gd name="T24" fmla="*/ 20 w 20"/>
                    <a:gd name="T25" fmla="*/ 314 h 324"/>
                    <a:gd name="T26" fmla="*/ 20 w 20"/>
                    <a:gd name="T27" fmla="*/ 10 h 324"/>
                    <a:gd name="T28" fmla="*/ 20 w 20"/>
                    <a:gd name="T29" fmla="*/ 10 h 324"/>
                    <a:gd name="T30" fmla="*/ 20 w 20"/>
                    <a:gd name="T31" fmla="*/ 6 h 324"/>
                    <a:gd name="T32" fmla="*/ 18 w 20"/>
                    <a:gd name="T33" fmla="*/ 2 h 324"/>
                    <a:gd name="T34" fmla="*/ 14 w 20"/>
                    <a:gd name="T35" fmla="*/ 0 h 324"/>
                    <a:gd name="T36" fmla="*/ 10 w 20"/>
                    <a:gd name="T37" fmla="*/ 0 h 324"/>
                    <a:gd name="T38" fmla="*/ 8 w 20"/>
                    <a:gd name="T39" fmla="*/ 0 h 324"/>
                    <a:gd name="T40" fmla="*/ 4 w 20"/>
                    <a:gd name="T41" fmla="*/ 2 h 324"/>
                    <a:gd name="T42" fmla="*/ 2 w 20"/>
                    <a:gd name="T43" fmla="*/ 6 h 324"/>
                    <a:gd name="T44" fmla="*/ 0 w 20"/>
                    <a:gd name="T45" fmla="*/ 10 h 324"/>
                    <a:gd name="T46" fmla="*/ 0 w 20"/>
                    <a:gd name="T47" fmla="*/ 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4">
                      <a:moveTo>
                        <a:pt x="0" y="10"/>
                      </a:moveTo>
                      <a:lnTo>
                        <a:pt x="0" y="10"/>
                      </a:lnTo>
                      <a:lnTo>
                        <a:pt x="0" y="314"/>
                      </a:lnTo>
                      <a:lnTo>
                        <a:pt x="0" y="314"/>
                      </a:lnTo>
                      <a:lnTo>
                        <a:pt x="2" y="318"/>
                      </a:lnTo>
                      <a:lnTo>
                        <a:pt x="4" y="322"/>
                      </a:lnTo>
                      <a:lnTo>
                        <a:pt x="8" y="322"/>
                      </a:lnTo>
                      <a:lnTo>
                        <a:pt x="10" y="324"/>
                      </a:lnTo>
                      <a:lnTo>
                        <a:pt x="14" y="322"/>
                      </a:lnTo>
                      <a:lnTo>
                        <a:pt x="18" y="322"/>
                      </a:lnTo>
                      <a:lnTo>
                        <a:pt x="20" y="318"/>
                      </a:lnTo>
                      <a:lnTo>
                        <a:pt x="20" y="314"/>
                      </a:lnTo>
                      <a:lnTo>
                        <a:pt x="20" y="314"/>
                      </a:lnTo>
                      <a:lnTo>
                        <a:pt x="20" y="10"/>
                      </a:lnTo>
                      <a:lnTo>
                        <a:pt x="20" y="10"/>
                      </a:lnTo>
                      <a:lnTo>
                        <a:pt x="20" y="6"/>
                      </a:lnTo>
                      <a:lnTo>
                        <a:pt x="18" y="2"/>
                      </a:lnTo>
                      <a:lnTo>
                        <a:pt x="14" y="0"/>
                      </a:lnTo>
                      <a:lnTo>
                        <a:pt x="10" y="0"/>
                      </a:lnTo>
                      <a:lnTo>
                        <a:pt x="8" y="0"/>
                      </a:lnTo>
                      <a:lnTo>
                        <a:pt x="4" y="2"/>
                      </a:lnTo>
                      <a:lnTo>
                        <a:pt x="2" y="6"/>
                      </a:lnTo>
                      <a:lnTo>
                        <a:pt x="0" y="10"/>
                      </a:lnTo>
                      <a:lnTo>
                        <a:pt x="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41" name="Freeform 40"/>
                <p:cNvSpPr>
                  <a:spLocks/>
                </p:cNvSpPr>
                <p:nvPr userDrawn="1"/>
              </p:nvSpPr>
              <p:spPr bwMode="auto">
                <a:xfrm>
                  <a:off x="8535640" y="91935"/>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2 h 20"/>
                    <a:gd name="T12" fmla="*/ 0 w 54"/>
                    <a:gd name="T13" fmla="*/ 6 h 20"/>
                    <a:gd name="T14" fmla="*/ 0 w 54"/>
                    <a:gd name="T15" fmla="*/ 10 h 20"/>
                    <a:gd name="T16" fmla="*/ 0 w 54"/>
                    <a:gd name="T17" fmla="*/ 14 h 20"/>
                    <a:gd name="T18" fmla="*/ 2 w 54"/>
                    <a:gd name="T19" fmla="*/ 16 h 20"/>
                    <a:gd name="T20" fmla="*/ 4 w 54"/>
                    <a:gd name="T21" fmla="*/ 18 h 20"/>
                    <a:gd name="T22" fmla="*/ 8 w 54"/>
                    <a:gd name="T23" fmla="*/ 20 h 20"/>
                    <a:gd name="T24" fmla="*/ 8 w 54"/>
                    <a:gd name="T25" fmla="*/ 20 h 20"/>
                    <a:gd name="T26" fmla="*/ 44 w 54"/>
                    <a:gd name="T27" fmla="*/ 20 h 20"/>
                    <a:gd name="T28" fmla="*/ 44 w 54"/>
                    <a:gd name="T29" fmla="*/ 20 h 20"/>
                    <a:gd name="T30" fmla="*/ 48 w 54"/>
                    <a:gd name="T31" fmla="*/ 18 h 20"/>
                    <a:gd name="T32" fmla="*/ 52 w 54"/>
                    <a:gd name="T33" fmla="*/ 16 h 20"/>
                    <a:gd name="T34" fmla="*/ 54 w 54"/>
                    <a:gd name="T35" fmla="*/ 14 h 20"/>
                    <a:gd name="T36" fmla="*/ 54 w 54"/>
                    <a:gd name="T37" fmla="*/ 10 h 20"/>
                    <a:gd name="T38" fmla="*/ 54 w 54"/>
                    <a:gd name="T39" fmla="*/ 6 h 20"/>
                    <a:gd name="T40" fmla="*/ 52 w 54"/>
                    <a:gd name="T41" fmla="*/ 2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2"/>
                      </a:lnTo>
                      <a:lnTo>
                        <a:pt x="0" y="6"/>
                      </a:lnTo>
                      <a:lnTo>
                        <a:pt x="0" y="10"/>
                      </a:lnTo>
                      <a:lnTo>
                        <a:pt x="0" y="14"/>
                      </a:lnTo>
                      <a:lnTo>
                        <a:pt x="2" y="16"/>
                      </a:lnTo>
                      <a:lnTo>
                        <a:pt x="4" y="18"/>
                      </a:lnTo>
                      <a:lnTo>
                        <a:pt x="8" y="20"/>
                      </a:ln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42" name="Freeform 41"/>
                <p:cNvSpPr>
                  <a:spLocks/>
                </p:cNvSpPr>
                <p:nvPr userDrawn="1"/>
              </p:nvSpPr>
              <p:spPr bwMode="auto">
                <a:xfrm>
                  <a:off x="8535638" y="509027"/>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4 h 20"/>
                    <a:gd name="T12" fmla="*/ 0 w 54"/>
                    <a:gd name="T13" fmla="*/ 6 h 20"/>
                    <a:gd name="T14" fmla="*/ 0 w 54"/>
                    <a:gd name="T15" fmla="*/ 10 h 20"/>
                    <a:gd name="T16" fmla="*/ 0 w 54"/>
                    <a:gd name="T17" fmla="*/ 14 h 20"/>
                    <a:gd name="T18" fmla="*/ 2 w 54"/>
                    <a:gd name="T19" fmla="*/ 16 h 20"/>
                    <a:gd name="T20" fmla="*/ 4 w 54"/>
                    <a:gd name="T21" fmla="*/ 20 h 20"/>
                    <a:gd name="T22" fmla="*/ 8 w 54"/>
                    <a:gd name="T23" fmla="*/ 20 h 20"/>
                    <a:gd name="T24" fmla="*/ 8 w 54"/>
                    <a:gd name="T25" fmla="*/ 20 h 20"/>
                    <a:gd name="T26" fmla="*/ 44 w 54"/>
                    <a:gd name="T27" fmla="*/ 20 h 20"/>
                    <a:gd name="T28" fmla="*/ 44 w 54"/>
                    <a:gd name="T29" fmla="*/ 20 h 20"/>
                    <a:gd name="T30" fmla="*/ 48 w 54"/>
                    <a:gd name="T31" fmla="*/ 20 h 20"/>
                    <a:gd name="T32" fmla="*/ 52 w 54"/>
                    <a:gd name="T33" fmla="*/ 16 h 20"/>
                    <a:gd name="T34" fmla="*/ 54 w 54"/>
                    <a:gd name="T35" fmla="*/ 14 h 20"/>
                    <a:gd name="T36" fmla="*/ 54 w 54"/>
                    <a:gd name="T37" fmla="*/ 10 h 20"/>
                    <a:gd name="T38" fmla="*/ 54 w 54"/>
                    <a:gd name="T39" fmla="*/ 6 h 20"/>
                    <a:gd name="T40" fmla="*/ 52 w 54"/>
                    <a:gd name="T41" fmla="*/ 4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4"/>
                      </a:lnTo>
                      <a:lnTo>
                        <a:pt x="0" y="6"/>
                      </a:lnTo>
                      <a:lnTo>
                        <a:pt x="0" y="10"/>
                      </a:lnTo>
                      <a:lnTo>
                        <a:pt x="0" y="14"/>
                      </a:lnTo>
                      <a:lnTo>
                        <a:pt x="2" y="16"/>
                      </a:lnTo>
                      <a:lnTo>
                        <a:pt x="4" y="20"/>
                      </a:lnTo>
                      <a:lnTo>
                        <a:pt x="8" y="20"/>
                      </a:ln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43" name="Freeform 42"/>
                <p:cNvSpPr>
                  <a:spLocks/>
                </p:cNvSpPr>
                <p:nvPr userDrawn="1"/>
              </p:nvSpPr>
              <p:spPr bwMode="auto">
                <a:xfrm>
                  <a:off x="9010354" y="91935"/>
                  <a:ext cx="27440" cy="441787"/>
                </a:xfrm>
                <a:custGeom>
                  <a:avLst/>
                  <a:gdLst>
                    <a:gd name="T0" fmla="*/ 20 w 20"/>
                    <a:gd name="T1" fmla="*/ 312 h 322"/>
                    <a:gd name="T2" fmla="*/ 20 w 20"/>
                    <a:gd name="T3" fmla="*/ 312 h 322"/>
                    <a:gd name="T4" fmla="*/ 20 w 20"/>
                    <a:gd name="T5" fmla="*/ 10 h 322"/>
                    <a:gd name="T6" fmla="*/ 20 w 20"/>
                    <a:gd name="T7" fmla="*/ 10 h 322"/>
                    <a:gd name="T8" fmla="*/ 20 w 20"/>
                    <a:gd name="T9" fmla="*/ 6 h 322"/>
                    <a:gd name="T10" fmla="*/ 16 w 20"/>
                    <a:gd name="T11" fmla="*/ 2 h 322"/>
                    <a:gd name="T12" fmla="*/ 14 w 20"/>
                    <a:gd name="T13" fmla="*/ 0 h 322"/>
                    <a:gd name="T14" fmla="*/ 10 w 20"/>
                    <a:gd name="T15" fmla="*/ 0 h 322"/>
                    <a:gd name="T16" fmla="*/ 6 w 20"/>
                    <a:gd name="T17" fmla="*/ 0 h 322"/>
                    <a:gd name="T18" fmla="*/ 4 w 20"/>
                    <a:gd name="T19" fmla="*/ 2 h 322"/>
                    <a:gd name="T20" fmla="*/ 0 w 20"/>
                    <a:gd name="T21" fmla="*/ 6 h 322"/>
                    <a:gd name="T22" fmla="*/ 0 w 20"/>
                    <a:gd name="T23" fmla="*/ 10 h 322"/>
                    <a:gd name="T24" fmla="*/ 0 w 20"/>
                    <a:gd name="T25" fmla="*/ 10 h 322"/>
                    <a:gd name="T26" fmla="*/ 0 w 20"/>
                    <a:gd name="T27" fmla="*/ 312 h 322"/>
                    <a:gd name="T28" fmla="*/ 0 w 20"/>
                    <a:gd name="T29" fmla="*/ 312 h 322"/>
                    <a:gd name="T30" fmla="*/ 0 w 20"/>
                    <a:gd name="T31" fmla="*/ 316 h 322"/>
                    <a:gd name="T32" fmla="*/ 4 w 20"/>
                    <a:gd name="T33" fmla="*/ 320 h 322"/>
                    <a:gd name="T34" fmla="*/ 6 w 20"/>
                    <a:gd name="T35" fmla="*/ 322 h 322"/>
                    <a:gd name="T36" fmla="*/ 10 w 20"/>
                    <a:gd name="T37" fmla="*/ 322 h 322"/>
                    <a:gd name="T38" fmla="*/ 14 w 20"/>
                    <a:gd name="T39" fmla="*/ 322 h 322"/>
                    <a:gd name="T40" fmla="*/ 16 w 20"/>
                    <a:gd name="T41" fmla="*/ 320 h 322"/>
                    <a:gd name="T42" fmla="*/ 20 w 20"/>
                    <a:gd name="T43" fmla="*/ 316 h 322"/>
                    <a:gd name="T44" fmla="*/ 20 w 20"/>
                    <a:gd name="T45" fmla="*/ 312 h 322"/>
                    <a:gd name="T46" fmla="*/ 20 w 20"/>
                    <a:gd name="T47" fmla="*/ 3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2">
                      <a:moveTo>
                        <a:pt x="20" y="312"/>
                      </a:moveTo>
                      <a:lnTo>
                        <a:pt x="20" y="312"/>
                      </a:lnTo>
                      <a:lnTo>
                        <a:pt x="20" y="10"/>
                      </a:lnTo>
                      <a:lnTo>
                        <a:pt x="20" y="10"/>
                      </a:lnTo>
                      <a:lnTo>
                        <a:pt x="20" y="6"/>
                      </a:lnTo>
                      <a:lnTo>
                        <a:pt x="16" y="2"/>
                      </a:lnTo>
                      <a:lnTo>
                        <a:pt x="14" y="0"/>
                      </a:lnTo>
                      <a:lnTo>
                        <a:pt x="10" y="0"/>
                      </a:lnTo>
                      <a:lnTo>
                        <a:pt x="6" y="0"/>
                      </a:lnTo>
                      <a:lnTo>
                        <a:pt x="4" y="2"/>
                      </a:lnTo>
                      <a:lnTo>
                        <a:pt x="0" y="6"/>
                      </a:lnTo>
                      <a:lnTo>
                        <a:pt x="0" y="10"/>
                      </a:lnTo>
                      <a:lnTo>
                        <a:pt x="0" y="10"/>
                      </a:lnTo>
                      <a:lnTo>
                        <a:pt x="0" y="312"/>
                      </a:lnTo>
                      <a:lnTo>
                        <a:pt x="0" y="312"/>
                      </a:lnTo>
                      <a:lnTo>
                        <a:pt x="0" y="316"/>
                      </a:lnTo>
                      <a:lnTo>
                        <a:pt x="4" y="320"/>
                      </a:lnTo>
                      <a:lnTo>
                        <a:pt x="6" y="322"/>
                      </a:lnTo>
                      <a:lnTo>
                        <a:pt x="10" y="322"/>
                      </a:lnTo>
                      <a:lnTo>
                        <a:pt x="14" y="322"/>
                      </a:lnTo>
                      <a:lnTo>
                        <a:pt x="16" y="320"/>
                      </a:lnTo>
                      <a:lnTo>
                        <a:pt x="20" y="316"/>
                      </a:lnTo>
                      <a:lnTo>
                        <a:pt x="20" y="312"/>
                      </a:lnTo>
                      <a:lnTo>
                        <a:pt x="20" y="3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44" name="Freeform 43"/>
                <p:cNvSpPr>
                  <a:spLocks/>
                </p:cNvSpPr>
                <p:nvPr userDrawn="1"/>
              </p:nvSpPr>
              <p:spPr bwMode="auto">
                <a:xfrm>
                  <a:off x="8963705" y="506283"/>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20 h 20"/>
                    <a:gd name="T10" fmla="*/ 52 w 54"/>
                    <a:gd name="T11" fmla="*/ 16 h 20"/>
                    <a:gd name="T12" fmla="*/ 54 w 54"/>
                    <a:gd name="T13" fmla="*/ 14 h 20"/>
                    <a:gd name="T14" fmla="*/ 54 w 54"/>
                    <a:gd name="T15" fmla="*/ 10 h 20"/>
                    <a:gd name="T16" fmla="*/ 54 w 54"/>
                    <a:gd name="T17" fmla="*/ 6 h 20"/>
                    <a:gd name="T18" fmla="*/ 52 w 54"/>
                    <a:gd name="T19" fmla="*/ 4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4 h 20"/>
                    <a:gd name="T34" fmla="*/ 0 w 54"/>
                    <a:gd name="T35" fmla="*/ 6 h 20"/>
                    <a:gd name="T36" fmla="*/ 0 w 54"/>
                    <a:gd name="T37" fmla="*/ 10 h 20"/>
                    <a:gd name="T38" fmla="*/ 0 w 54"/>
                    <a:gd name="T39" fmla="*/ 14 h 20"/>
                    <a:gd name="T40" fmla="*/ 2 w 54"/>
                    <a:gd name="T41" fmla="*/ 16 h 20"/>
                    <a:gd name="T42" fmla="*/ 4 w 54"/>
                    <a:gd name="T43" fmla="*/ 20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lnTo>
                        <a:pt x="8" y="0"/>
                      </a:lnTo>
                      <a:lnTo>
                        <a:pt x="8" y="0"/>
                      </a:lnTo>
                      <a:lnTo>
                        <a:pt x="4" y="0"/>
                      </a:lnTo>
                      <a:lnTo>
                        <a:pt x="2" y="4"/>
                      </a:lnTo>
                      <a:lnTo>
                        <a:pt x="0" y="6"/>
                      </a:lnTo>
                      <a:lnTo>
                        <a:pt x="0" y="10"/>
                      </a:lnTo>
                      <a:lnTo>
                        <a:pt x="0" y="14"/>
                      </a:lnTo>
                      <a:lnTo>
                        <a:pt x="2" y="16"/>
                      </a:lnTo>
                      <a:lnTo>
                        <a:pt x="4" y="20"/>
                      </a:lnTo>
                      <a:lnTo>
                        <a:pt x="8" y="20"/>
                      </a:lnTo>
                      <a:lnTo>
                        <a:pt x="8"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45" name="Freeform 44"/>
                <p:cNvSpPr>
                  <a:spLocks/>
                </p:cNvSpPr>
                <p:nvPr userDrawn="1"/>
              </p:nvSpPr>
              <p:spPr bwMode="auto">
                <a:xfrm>
                  <a:off x="8963705" y="91935"/>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18 h 20"/>
                    <a:gd name="T10" fmla="*/ 52 w 54"/>
                    <a:gd name="T11" fmla="*/ 16 h 20"/>
                    <a:gd name="T12" fmla="*/ 54 w 54"/>
                    <a:gd name="T13" fmla="*/ 14 h 20"/>
                    <a:gd name="T14" fmla="*/ 54 w 54"/>
                    <a:gd name="T15" fmla="*/ 10 h 20"/>
                    <a:gd name="T16" fmla="*/ 54 w 54"/>
                    <a:gd name="T17" fmla="*/ 6 h 20"/>
                    <a:gd name="T18" fmla="*/ 52 w 54"/>
                    <a:gd name="T19" fmla="*/ 2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2 h 20"/>
                    <a:gd name="T34" fmla="*/ 0 w 54"/>
                    <a:gd name="T35" fmla="*/ 6 h 20"/>
                    <a:gd name="T36" fmla="*/ 0 w 54"/>
                    <a:gd name="T37" fmla="*/ 10 h 20"/>
                    <a:gd name="T38" fmla="*/ 0 w 54"/>
                    <a:gd name="T39" fmla="*/ 14 h 20"/>
                    <a:gd name="T40" fmla="*/ 2 w 54"/>
                    <a:gd name="T41" fmla="*/ 16 h 20"/>
                    <a:gd name="T42" fmla="*/ 4 w 54"/>
                    <a:gd name="T43" fmla="*/ 18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lnTo>
                        <a:pt x="8" y="0"/>
                      </a:lnTo>
                      <a:lnTo>
                        <a:pt x="8" y="0"/>
                      </a:lnTo>
                      <a:lnTo>
                        <a:pt x="4" y="0"/>
                      </a:lnTo>
                      <a:lnTo>
                        <a:pt x="2" y="2"/>
                      </a:lnTo>
                      <a:lnTo>
                        <a:pt x="0" y="6"/>
                      </a:lnTo>
                      <a:lnTo>
                        <a:pt x="0" y="10"/>
                      </a:lnTo>
                      <a:lnTo>
                        <a:pt x="0" y="14"/>
                      </a:lnTo>
                      <a:lnTo>
                        <a:pt x="2" y="16"/>
                      </a:lnTo>
                      <a:lnTo>
                        <a:pt x="4" y="18"/>
                      </a:lnTo>
                      <a:lnTo>
                        <a:pt x="8" y="20"/>
                      </a:lnTo>
                      <a:lnTo>
                        <a:pt x="8"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grpSp>
        </p:grpSp>
        <p:sp>
          <p:nvSpPr>
            <p:cNvPr id="30" name="TextBox 27"/>
            <p:cNvSpPr txBox="1"/>
            <p:nvPr userDrawn="1"/>
          </p:nvSpPr>
          <p:spPr>
            <a:xfrm rot="16200000">
              <a:off x="10888482" y="237391"/>
              <a:ext cx="269659" cy="72461"/>
            </a:xfrm>
            <a:prstGeom prst="rect">
              <a:avLst/>
            </a:prstGeom>
            <a:noFill/>
          </p:spPr>
          <p:txBody>
            <a:bodyPr wrap="square" lIns="0" tIns="0" rIns="0" bIns="10800" rtlCol="0">
              <a:spAutoFit/>
            </a:bodyPr>
            <a:lstStyle/>
            <a:p>
              <a:pPr algn="ctr"/>
              <a:r>
                <a:rPr lang="en-GB" sz="400">
                  <a:solidFill>
                    <a:srgbClr val="FFFFFF"/>
                  </a:solidFill>
                </a:rPr>
                <a:t>Confidential</a:t>
              </a:r>
            </a:p>
          </p:txBody>
        </p:sp>
      </p:grpSp>
    </p:spTree>
    <p:extLst>
      <p:ext uri="{BB962C8B-B14F-4D97-AF65-F5344CB8AC3E}">
        <p14:creationId xmlns:p14="http://schemas.microsoft.com/office/powerpoint/2010/main" val="40513451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hape 1">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13" y="1480163"/>
            <a:ext cx="5617534" cy="4828567"/>
          </a:xfrm>
          <a:prstGeom prst="rect">
            <a:avLst/>
          </a:prstGeom>
        </p:spPr>
        <p:txBody>
          <a:bodyPr>
            <a:normAutofit/>
          </a:bodyPr>
          <a:lstStyle>
            <a:lvl1pPr marL="130960" indent="-130960">
              <a:lnSpc>
                <a:spcPct val="100000"/>
              </a:lnSpc>
              <a:buClr>
                <a:schemeClr val="accent2"/>
              </a:buClr>
              <a:defRPr sz="2800">
                <a:solidFill>
                  <a:srgbClr val="323232"/>
                </a:solidFill>
              </a:defRPr>
            </a:lvl1pPr>
            <a:lvl2pPr>
              <a:lnSpc>
                <a:spcPct val="100000"/>
              </a:lnSpc>
              <a:buClr>
                <a:schemeClr val="accent2"/>
              </a:buClr>
              <a:defRPr sz="2400">
                <a:solidFill>
                  <a:srgbClr val="323232"/>
                </a:solidFill>
              </a:defRPr>
            </a:lvl2pPr>
            <a:lvl3pPr>
              <a:lnSpc>
                <a:spcPct val="100000"/>
              </a:lnSpc>
              <a:buClr>
                <a:schemeClr val="accent2"/>
              </a:buClr>
              <a:defRPr sz="2000">
                <a:solidFill>
                  <a:srgbClr val="323232"/>
                </a:solidFill>
              </a:defRPr>
            </a:lvl3pPr>
            <a:lvl4pPr>
              <a:lnSpc>
                <a:spcPct val="100000"/>
              </a:lnSpc>
              <a:buClr>
                <a:schemeClr val="accent2"/>
              </a:buClr>
              <a:defRPr sz="1800">
                <a:solidFill>
                  <a:srgbClr val="323232"/>
                </a:solidFill>
              </a:defRPr>
            </a:lvl4pPr>
            <a:lvl5pPr>
              <a:lnSpc>
                <a:spcPct val="100000"/>
              </a:lnSpc>
              <a:buClr>
                <a:schemeClr val="accent2"/>
              </a:buClr>
              <a:defRPr sz="160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6"/>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9" name="Footer Placeholder 4"/>
          <p:cNvSpPr>
            <a:spLocks noGrp="1"/>
          </p:cNvSpPr>
          <p:nvPr>
            <p:ph type="ftr" sz="quarter" idx="3"/>
          </p:nvPr>
        </p:nvSpPr>
        <p:spPr>
          <a:xfrm rot="16200000">
            <a:off x="10404202" y="4652436"/>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1" name="Title 1"/>
          <p:cNvSpPr>
            <a:spLocks noGrp="1"/>
          </p:cNvSpPr>
          <p:nvPr>
            <p:ph type="title"/>
          </p:nvPr>
        </p:nvSpPr>
        <p:spPr>
          <a:xfrm>
            <a:off x="268224" y="296869"/>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92608" y="779416"/>
            <a:ext cx="11228613" cy="300087"/>
          </a:xfrm>
          <a:prstGeom prst="rect">
            <a:avLst/>
          </a:prstGeom>
        </p:spPr>
        <p:txBody>
          <a:bodyPr>
            <a:noAutofit/>
          </a:bodyPr>
          <a:lstStyle>
            <a:lvl1pPr marL="0" indent="0">
              <a:lnSpc>
                <a:spcPct val="100000"/>
              </a:lnSpc>
              <a:buNone/>
              <a:defRPr sz="18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9" name="Picture Placeholder 18"/>
          <p:cNvSpPr>
            <a:spLocks noGrp="1"/>
          </p:cNvSpPr>
          <p:nvPr>
            <p:ph type="pic" sz="quarter" idx="19" hasCustomPrompt="1"/>
          </p:nvPr>
        </p:nvSpPr>
        <p:spPr>
          <a:xfrm>
            <a:off x="6434720" y="1753456"/>
            <a:ext cx="4556125" cy="3886200"/>
          </a:xfrm>
          <a:custGeom>
            <a:avLst/>
            <a:gdLst>
              <a:gd name="connsiteX0" fmla="*/ 3764756 w 4556125"/>
              <a:gd name="connsiteY0" fmla="*/ 0 h 3886200"/>
              <a:gd name="connsiteX1" fmla="*/ 3778647 w 4556125"/>
              <a:gd name="connsiteY1" fmla="*/ 0 h 3886200"/>
              <a:gd name="connsiteX2" fmla="*/ 3792538 w 4556125"/>
              <a:gd name="connsiteY2" fmla="*/ 397 h 3886200"/>
              <a:gd name="connsiteX3" fmla="*/ 3806031 w 4556125"/>
              <a:gd name="connsiteY3" fmla="*/ 1191 h 3886200"/>
              <a:gd name="connsiteX4" fmla="*/ 3819922 w 4556125"/>
              <a:gd name="connsiteY4" fmla="*/ 2381 h 3886200"/>
              <a:gd name="connsiteX5" fmla="*/ 3833019 w 4556125"/>
              <a:gd name="connsiteY5" fmla="*/ 3969 h 3886200"/>
              <a:gd name="connsiteX6" fmla="*/ 3846512 w 4556125"/>
              <a:gd name="connsiteY6" fmla="*/ 5953 h 3886200"/>
              <a:gd name="connsiteX7" fmla="*/ 3859610 w 4556125"/>
              <a:gd name="connsiteY7" fmla="*/ 8731 h 3886200"/>
              <a:gd name="connsiteX8" fmla="*/ 3871912 w 4556125"/>
              <a:gd name="connsiteY8" fmla="*/ 11510 h 3886200"/>
              <a:gd name="connsiteX9" fmla="*/ 3885010 w 4556125"/>
              <a:gd name="connsiteY9" fmla="*/ 14685 h 3886200"/>
              <a:gd name="connsiteX10" fmla="*/ 3897710 w 4556125"/>
              <a:gd name="connsiteY10" fmla="*/ 18256 h 3886200"/>
              <a:gd name="connsiteX11" fmla="*/ 3910410 w 4556125"/>
              <a:gd name="connsiteY11" fmla="*/ 22622 h 3886200"/>
              <a:gd name="connsiteX12" fmla="*/ 3923110 w 4556125"/>
              <a:gd name="connsiteY12" fmla="*/ 26591 h 3886200"/>
              <a:gd name="connsiteX13" fmla="*/ 3935016 w 4556125"/>
              <a:gd name="connsiteY13" fmla="*/ 31750 h 3886200"/>
              <a:gd name="connsiteX14" fmla="*/ 3947716 w 4556125"/>
              <a:gd name="connsiteY14" fmla="*/ 36910 h 3886200"/>
              <a:gd name="connsiteX15" fmla="*/ 3959622 w 4556125"/>
              <a:gd name="connsiteY15" fmla="*/ 42863 h 3886200"/>
              <a:gd name="connsiteX16" fmla="*/ 3971131 w 4556125"/>
              <a:gd name="connsiteY16" fmla="*/ 48419 h 3886200"/>
              <a:gd name="connsiteX17" fmla="*/ 3983434 w 4556125"/>
              <a:gd name="connsiteY17" fmla="*/ 54769 h 3886200"/>
              <a:gd name="connsiteX18" fmla="*/ 3994944 w 4556125"/>
              <a:gd name="connsiteY18" fmla="*/ 61516 h 3886200"/>
              <a:gd name="connsiteX19" fmla="*/ 4006453 w 4556125"/>
              <a:gd name="connsiteY19" fmla="*/ 68660 h 3886200"/>
              <a:gd name="connsiteX20" fmla="*/ 4017962 w 4556125"/>
              <a:gd name="connsiteY20" fmla="*/ 76200 h 3886200"/>
              <a:gd name="connsiteX21" fmla="*/ 4029075 w 4556125"/>
              <a:gd name="connsiteY21" fmla="*/ 83741 h 3886200"/>
              <a:gd name="connsiteX22" fmla="*/ 4040188 w 4556125"/>
              <a:gd name="connsiteY22" fmla="*/ 91678 h 3886200"/>
              <a:gd name="connsiteX23" fmla="*/ 4051300 w 4556125"/>
              <a:gd name="connsiteY23" fmla="*/ 100013 h 3886200"/>
              <a:gd name="connsiteX24" fmla="*/ 4062412 w 4556125"/>
              <a:gd name="connsiteY24" fmla="*/ 108744 h 3886200"/>
              <a:gd name="connsiteX25" fmla="*/ 4073128 w 4556125"/>
              <a:gd name="connsiteY25" fmla="*/ 117872 h 3886200"/>
              <a:gd name="connsiteX26" fmla="*/ 4083844 w 4556125"/>
              <a:gd name="connsiteY26" fmla="*/ 127000 h 3886200"/>
              <a:gd name="connsiteX27" fmla="*/ 4094560 w 4556125"/>
              <a:gd name="connsiteY27" fmla="*/ 136525 h 3886200"/>
              <a:gd name="connsiteX28" fmla="*/ 4104481 w 4556125"/>
              <a:gd name="connsiteY28" fmla="*/ 146447 h 3886200"/>
              <a:gd name="connsiteX29" fmla="*/ 4125119 w 4556125"/>
              <a:gd name="connsiteY29" fmla="*/ 167084 h 3886200"/>
              <a:gd name="connsiteX30" fmla="*/ 4145360 w 4556125"/>
              <a:gd name="connsiteY30" fmla="*/ 188913 h 3886200"/>
              <a:gd name="connsiteX31" fmla="*/ 4164410 w 4556125"/>
              <a:gd name="connsiteY31" fmla="*/ 211931 h 3886200"/>
              <a:gd name="connsiteX32" fmla="*/ 4183856 w 4556125"/>
              <a:gd name="connsiteY32" fmla="*/ 235744 h 3886200"/>
              <a:gd name="connsiteX33" fmla="*/ 4202112 w 4556125"/>
              <a:gd name="connsiteY33" fmla="*/ 260350 h 3886200"/>
              <a:gd name="connsiteX34" fmla="*/ 4219972 w 4556125"/>
              <a:gd name="connsiteY34" fmla="*/ 286544 h 3886200"/>
              <a:gd name="connsiteX35" fmla="*/ 4237434 w 4556125"/>
              <a:gd name="connsiteY35" fmla="*/ 313135 h 3886200"/>
              <a:gd name="connsiteX36" fmla="*/ 4254500 w 4556125"/>
              <a:gd name="connsiteY36" fmla="*/ 340519 h 3886200"/>
              <a:gd name="connsiteX37" fmla="*/ 4271169 w 4556125"/>
              <a:gd name="connsiteY37" fmla="*/ 369094 h 3886200"/>
              <a:gd name="connsiteX38" fmla="*/ 4286647 w 4556125"/>
              <a:gd name="connsiteY38" fmla="*/ 398463 h 3886200"/>
              <a:gd name="connsiteX39" fmla="*/ 4302522 w 4556125"/>
              <a:gd name="connsiteY39" fmla="*/ 427831 h 3886200"/>
              <a:gd name="connsiteX40" fmla="*/ 4317603 w 4556125"/>
              <a:gd name="connsiteY40" fmla="*/ 458391 h 3886200"/>
              <a:gd name="connsiteX41" fmla="*/ 4332288 w 4556125"/>
              <a:gd name="connsiteY41" fmla="*/ 489347 h 3886200"/>
              <a:gd name="connsiteX42" fmla="*/ 4346178 w 4556125"/>
              <a:gd name="connsiteY42" fmla="*/ 521097 h 3886200"/>
              <a:gd name="connsiteX43" fmla="*/ 4359672 w 4556125"/>
              <a:gd name="connsiteY43" fmla="*/ 553244 h 3886200"/>
              <a:gd name="connsiteX44" fmla="*/ 4372769 w 4556125"/>
              <a:gd name="connsiteY44" fmla="*/ 586185 h 3886200"/>
              <a:gd name="connsiteX45" fmla="*/ 4385469 w 4556125"/>
              <a:gd name="connsiteY45" fmla="*/ 619522 h 3886200"/>
              <a:gd name="connsiteX46" fmla="*/ 4398169 w 4556125"/>
              <a:gd name="connsiteY46" fmla="*/ 652463 h 3886200"/>
              <a:gd name="connsiteX47" fmla="*/ 4409678 w 4556125"/>
              <a:gd name="connsiteY47" fmla="*/ 686991 h 3886200"/>
              <a:gd name="connsiteX48" fmla="*/ 4420790 w 4556125"/>
              <a:gd name="connsiteY48" fmla="*/ 721122 h 3886200"/>
              <a:gd name="connsiteX49" fmla="*/ 4431903 w 4556125"/>
              <a:gd name="connsiteY49" fmla="*/ 755253 h 3886200"/>
              <a:gd name="connsiteX50" fmla="*/ 4441825 w 4556125"/>
              <a:gd name="connsiteY50" fmla="*/ 790178 h 3886200"/>
              <a:gd name="connsiteX51" fmla="*/ 4451747 w 4556125"/>
              <a:gd name="connsiteY51" fmla="*/ 824706 h 3886200"/>
              <a:gd name="connsiteX52" fmla="*/ 4461669 w 4556125"/>
              <a:gd name="connsiteY52" fmla="*/ 859631 h 3886200"/>
              <a:gd name="connsiteX53" fmla="*/ 4470003 w 4556125"/>
              <a:gd name="connsiteY53" fmla="*/ 894953 h 3886200"/>
              <a:gd name="connsiteX54" fmla="*/ 4478734 w 4556125"/>
              <a:gd name="connsiteY54" fmla="*/ 929878 h 3886200"/>
              <a:gd name="connsiteX55" fmla="*/ 4486672 w 4556125"/>
              <a:gd name="connsiteY55" fmla="*/ 964803 h 3886200"/>
              <a:gd name="connsiteX56" fmla="*/ 4494212 w 4556125"/>
              <a:gd name="connsiteY56" fmla="*/ 1000125 h 3886200"/>
              <a:gd name="connsiteX57" fmla="*/ 4501753 w 4556125"/>
              <a:gd name="connsiteY57" fmla="*/ 1034653 h 3886200"/>
              <a:gd name="connsiteX58" fmla="*/ 4508500 w 4556125"/>
              <a:gd name="connsiteY58" fmla="*/ 1069578 h 3886200"/>
              <a:gd name="connsiteX59" fmla="*/ 4514453 w 4556125"/>
              <a:gd name="connsiteY59" fmla="*/ 1104106 h 3886200"/>
              <a:gd name="connsiteX60" fmla="*/ 4520406 w 4556125"/>
              <a:gd name="connsiteY60" fmla="*/ 1138635 h 3886200"/>
              <a:gd name="connsiteX61" fmla="*/ 4525566 w 4556125"/>
              <a:gd name="connsiteY61" fmla="*/ 1172369 h 3886200"/>
              <a:gd name="connsiteX62" fmla="*/ 4530328 w 4556125"/>
              <a:gd name="connsiteY62" fmla="*/ 1206103 h 3886200"/>
              <a:gd name="connsiteX63" fmla="*/ 4535090 w 4556125"/>
              <a:gd name="connsiteY63" fmla="*/ 1239044 h 3886200"/>
              <a:gd name="connsiteX64" fmla="*/ 4539060 w 4556125"/>
              <a:gd name="connsiteY64" fmla="*/ 1271985 h 3886200"/>
              <a:gd name="connsiteX65" fmla="*/ 4542631 w 4556125"/>
              <a:gd name="connsiteY65" fmla="*/ 1304528 h 3886200"/>
              <a:gd name="connsiteX66" fmla="*/ 4546203 w 4556125"/>
              <a:gd name="connsiteY66" fmla="*/ 1336278 h 3886200"/>
              <a:gd name="connsiteX67" fmla="*/ 4548584 w 4556125"/>
              <a:gd name="connsiteY67" fmla="*/ 1367631 h 3886200"/>
              <a:gd name="connsiteX68" fmla="*/ 4550966 w 4556125"/>
              <a:gd name="connsiteY68" fmla="*/ 1398191 h 3886200"/>
              <a:gd name="connsiteX69" fmla="*/ 4552950 w 4556125"/>
              <a:gd name="connsiteY69" fmla="*/ 1428353 h 3886200"/>
              <a:gd name="connsiteX70" fmla="*/ 4554538 w 4556125"/>
              <a:gd name="connsiteY70" fmla="*/ 1458119 h 3886200"/>
              <a:gd name="connsiteX71" fmla="*/ 4555728 w 4556125"/>
              <a:gd name="connsiteY71" fmla="*/ 1486297 h 3886200"/>
              <a:gd name="connsiteX72" fmla="*/ 4556125 w 4556125"/>
              <a:gd name="connsiteY72" fmla="*/ 1514475 h 3886200"/>
              <a:gd name="connsiteX73" fmla="*/ 4556125 w 4556125"/>
              <a:gd name="connsiteY73" fmla="*/ 1541463 h 3886200"/>
              <a:gd name="connsiteX74" fmla="*/ 4556125 w 4556125"/>
              <a:gd name="connsiteY74" fmla="*/ 1572022 h 3886200"/>
              <a:gd name="connsiteX75" fmla="*/ 4555728 w 4556125"/>
              <a:gd name="connsiteY75" fmla="*/ 1602185 h 3886200"/>
              <a:gd name="connsiteX76" fmla="*/ 4554538 w 4556125"/>
              <a:gd name="connsiteY76" fmla="*/ 1631950 h 3886200"/>
              <a:gd name="connsiteX77" fmla="*/ 4552950 w 4556125"/>
              <a:gd name="connsiteY77" fmla="*/ 1662113 h 3886200"/>
              <a:gd name="connsiteX78" fmla="*/ 4551760 w 4556125"/>
              <a:gd name="connsiteY78" fmla="*/ 1692275 h 3886200"/>
              <a:gd name="connsiteX79" fmla="*/ 4549775 w 4556125"/>
              <a:gd name="connsiteY79" fmla="*/ 1722041 h 3886200"/>
              <a:gd name="connsiteX80" fmla="*/ 4546997 w 4556125"/>
              <a:gd name="connsiteY80" fmla="*/ 1751806 h 3886200"/>
              <a:gd name="connsiteX81" fmla="*/ 4544219 w 4556125"/>
              <a:gd name="connsiteY81" fmla="*/ 1781572 h 3886200"/>
              <a:gd name="connsiteX82" fmla="*/ 4541044 w 4556125"/>
              <a:gd name="connsiteY82" fmla="*/ 1810544 h 3886200"/>
              <a:gd name="connsiteX83" fmla="*/ 4537472 w 4556125"/>
              <a:gd name="connsiteY83" fmla="*/ 1840310 h 3886200"/>
              <a:gd name="connsiteX84" fmla="*/ 4533503 w 4556125"/>
              <a:gd name="connsiteY84" fmla="*/ 1869678 h 3886200"/>
              <a:gd name="connsiteX85" fmla="*/ 4529534 w 4556125"/>
              <a:gd name="connsiteY85" fmla="*/ 1898650 h 3886200"/>
              <a:gd name="connsiteX86" fmla="*/ 4524375 w 4556125"/>
              <a:gd name="connsiteY86" fmla="*/ 1927622 h 3886200"/>
              <a:gd name="connsiteX87" fmla="*/ 4520010 w 4556125"/>
              <a:gd name="connsiteY87" fmla="*/ 1956594 h 3886200"/>
              <a:gd name="connsiteX88" fmla="*/ 4514453 w 4556125"/>
              <a:gd name="connsiteY88" fmla="*/ 1985566 h 3886200"/>
              <a:gd name="connsiteX89" fmla="*/ 4508897 w 4556125"/>
              <a:gd name="connsiteY89" fmla="*/ 2014141 h 3886200"/>
              <a:gd name="connsiteX90" fmla="*/ 4502944 w 4556125"/>
              <a:gd name="connsiteY90" fmla="*/ 2042716 h 3886200"/>
              <a:gd name="connsiteX91" fmla="*/ 4496197 w 4556125"/>
              <a:gd name="connsiteY91" fmla="*/ 2070894 h 3886200"/>
              <a:gd name="connsiteX92" fmla="*/ 4489847 w 4556125"/>
              <a:gd name="connsiteY92" fmla="*/ 2099072 h 3886200"/>
              <a:gd name="connsiteX93" fmla="*/ 4482703 w 4556125"/>
              <a:gd name="connsiteY93" fmla="*/ 2127250 h 3886200"/>
              <a:gd name="connsiteX94" fmla="*/ 4475162 w 4556125"/>
              <a:gd name="connsiteY94" fmla="*/ 2155428 h 3886200"/>
              <a:gd name="connsiteX95" fmla="*/ 4467622 w 4556125"/>
              <a:gd name="connsiteY95" fmla="*/ 2183210 h 3886200"/>
              <a:gd name="connsiteX96" fmla="*/ 4459684 w 4556125"/>
              <a:gd name="connsiteY96" fmla="*/ 2210991 h 3886200"/>
              <a:gd name="connsiteX97" fmla="*/ 4450953 w 4556125"/>
              <a:gd name="connsiteY97" fmla="*/ 2238772 h 3886200"/>
              <a:gd name="connsiteX98" fmla="*/ 4442222 w 4556125"/>
              <a:gd name="connsiteY98" fmla="*/ 2266553 h 3886200"/>
              <a:gd name="connsiteX99" fmla="*/ 4433490 w 4556125"/>
              <a:gd name="connsiteY99" fmla="*/ 2293541 h 3886200"/>
              <a:gd name="connsiteX100" fmla="*/ 4423569 w 4556125"/>
              <a:gd name="connsiteY100" fmla="*/ 2320925 h 3886200"/>
              <a:gd name="connsiteX101" fmla="*/ 4414044 w 4556125"/>
              <a:gd name="connsiteY101" fmla="*/ 2347913 h 3886200"/>
              <a:gd name="connsiteX102" fmla="*/ 4404122 w 4556125"/>
              <a:gd name="connsiteY102" fmla="*/ 2374503 h 3886200"/>
              <a:gd name="connsiteX103" fmla="*/ 4393406 w 4556125"/>
              <a:gd name="connsiteY103" fmla="*/ 2401491 h 3886200"/>
              <a:gd name="connsiteX104" fmla="*/ 4383088 w 4556125"/>
              <a:gd name="connsiteY104" fmla="*/ 2428081 h 3886200"/>
              <a:gd name="connsiteX105" fmla="*/ 4371975 w 4556125"/>
              <a:gd name="connsiteY105" fmla="*/ 2454275 h 3886200"/>
              <a:gd name="connsiteX106" fmla="*/ 4360862 w 4556125"/>
              <a:gd name="connsiteY106" fmla="*/ 2480469 h 3886200"/>
              <a:gd name="connsiteX107" fmla="*/ 4349353 w 4556125"/>
              <a:gd name="connsiteY107" fmla="*/ 2506663 h 3886200"/>
              <a:gd name="connsiteX108" fmla="*/ 4337050 w 4556125"/>
              <a:gd name="connsiteY108" fmla="*/ 2532063 h 3886200"/>
              <a:gd name="connsiteX109" fmla="*/ 4325144 w 4556125"/>
              <a:gd name="connsiteY109" fmla="*/ 2557860 h 3886200"/>
              <a:gd name="connsiteX110" fmla="*/ 4312444 w 4556125"/>
              <a:gd name="connsiteY110" fmla="*/ 2583656 h 3886200"/>
              <a:gd name="connsiteX111" fmla="*/ 4299744 w 4556125"/>
              <a:gd name="connsiteY111" fmla="*/ 2608660 h 3886200"/>
              <a:gd name="connsiteX112" fmla="*/ 4286647 w 4556125"/>
              <a:gd name="connsiteY112" fmla="*/ 2634060 h 3886200"/>
              <a:gd name="connsiteX113" fmla="*/ 4273153 w 4556125"/>
              <a:gd name="connsiteY113" fmla="*/ 2659063 h 3886200"/>
              <a:gd name="connsiteX114" fmla="*/ 4259660 w 4556125"/>
              <a:gd name="connsiteY114" fmla="*/ 2683669 h 3886200"/>
              <a:gd name="connsiteX115" fmla="*/ 4245769 w 4556125"/>
              <a:gd name="connsiteY115" fmla="*/ 2708275 h 3886200"/>
              <a:gd name="connsiteX116" fmla="*/ 4231481 w 4556125"/>
              <a:gd name="connsiteY116" fmla="*/ 2733278 h 3886200"/>
              <a:gd name="connsiteX117" fmla="*/ 4216797 w 4556125"/>
              <a:gd name="connsiteY117" fmla="*/ 2757488 h 3886200"/>
              <a:gd name="connsiteX118" fmla="*/ 4202112 w 4556125"/>
              <a:gd name="connsiteY118" fmla="*/ 2781300 h 3886200"/>
              <a:gd name="connsiteX119" fmla="*/ 4187031 w 4556125"/>
              <a:gd name="connsiteY119" fmla="*/ 2805113 h 3886200"/>
              <a:gd name="connsiteX120" fmla="*/ 4171553 w 4556125"/>
              <a:gd name="connsiteY120" fmla="*/ 2828925 h 3886200"/>
              <a:gd name="connsiteX121" fmla="*/ 4156075 w 4556125"/>
              <a:gd name="connsiteY121" fmla="*/ 2852341 h 3886200"/>
              <a:gd name="connsiteX122" fmla="*/ 4139803 w 4556125"/>
              <a:gd name="connsiteY122" fmla="*/ 2875756 h 3886200"/>
              <a:gd name="connsiteX123" fmla="*/ 4123928 w 4556125"/>
              <a:gd name="connsiteY123" fmla="*/ 2898775 h 3886200"/>
              <a:gd name="connsiteX124" fmla="*/ 4107260 w 4556125"/>
              <a:gd name="connsiteY124" fmla="*/ 2921794 h 3886200"/>
              <a:gd name="connsiteX125" fmla="*/ 4090590 w 4556125"/>
              <a:gd name="connsiteY125" fmla="*/ 2944416 h 3886200"/>
              <a:gd name="connsiteX126" fmla="*/ 4073525 w 4556125"/>
              <a:gd name="connsiteY126" fmla="*/ 2966641 h 3886200"/>
              <a:gd name="connsiteX127" fmla="*/ 4056460 w 4556125"/>
              <a:gd name="connsiteY127" fmla="*/ 2988866 h 3886200"/>
              <a:gd name="connsiteX128" fmla="*/ 4038600 w 4556125"/>
              <a:gd name="connsiteY128" fmla="*/ 3011091 h 3886200"/>
              <a:gd name="connsiteX129" fmla="*/ 4021138 w 4556125"/>
              <a:gd name="connsiteY129" fmla="*/ 3033316 h 3886200"/>
              <a:gd name="connsiteX130" fmla="*/ 4002881 w 4556125"/>
              <a:gd name="connsiteY130" fmla="*/ 3054350 h 3886200"/>
              <a:gd name="connsiteX131" fmla="*/ 3985022 w 4556125"/>
              <a:gd name="connsiteY131" fmla="*/ 3076178 h 3886200"/>
              <a:gd name="connsiteX132" fmla="*/ 3966369 w 4556125"/>
              <a:gd name="connsiteY132" fmla="*/ 3097213 h 3886200"/>
              <a:gd name="connsiteX133" fmla="*/ 3947716 w 4556125"/>
              <a:gd name="connsiteY133" fmla="*/ 3117850 h 3886200"/>
              <a:gd name="connsiteX134" fmla="*/ 3928666 w 4556125"/>
              <a:gd name="connsiteY134" fmla="*/ 3138885 h 3886200"/>
              <a:gd name="connsiteX135" fmla="*/ 3908822 w 4556125"/>
              <a:gd name="connsiteY135" fmla="*/ 3159125 h 3886200"/>
              <a:gd name="connsiteX136" fmla="*/ 3889772 w 4556125"/>
              <a:gd name="connsiteY136" fmla="*/ 3179366 h 3886200"/>
              <a:gd name="connsiteX137" fmla="*/ 3869531 w 4556125"/>
              <a:gd name="connsiteY137" fmla="*/ 3199210 h 3886200"/>
              <a:gd name="connsiteX138" fmla="*/ 3850084 w 4556125"/>
              <a:gd name="connsiteY138" fmla="*/ 3219053 h 3886200"/>
              <a:gd name="connsiteX139" fmla="*/ 3829447 w 4556125"/>
              <a:gd name="connsiteY139" fmla="*/ 3238500 h 3886200"/>
              <a:gd name="connsiteX140" fmla="*/ 3809206 w 4556125"/>
              <a:gd name="connsiteY140" fmla="*/ 3258344 h 3886200"/>
              <a:gd name="connsiteX141" fmla="*/ 3788569 w 4556125"/>
              <a:gd name="connsiteY141" fmla="*/ 3276997 h 3886200"/>
              <a:gd name="connsiteX142" fmla="*/ 3767534 w 4556125"/>
              <a:gd name="connsiteY142" fmla="*/ 3296047 h 3886200"/>
              <a:gd name="connsiteX143" fmla="*/ 3746103 w 4556125"/>
              <a:gd name="connsiteY143" fmla="*/ 3314700 h 3886200"/>
              <a:gd name="connsiteX144" fmla="*/ 3725069 w 4556125"/>
              <a:gd name="connsiteY144" fmla="*/ 3332956 h 3886200"/>
              <a:gd name="connsiteX145" fmla="*/ 3703638 w 4556125"/>
              <a:gd name="connsiteY145" fmla="*/ 3350816 h 3886200"/>
              <a:gd name="connsiteX146" fmla="*/ 3681412 w 4556125"/>
              <a:gd name="connsiteY146" fmla="*/ 3368675 h 3886200"/>
              <a:gd name="connsiteX147" fmla="*/ 3659584 w 4556125"/>
              <a:gd name="connsiteY147" fmla="*/ 3386138 h 3886200"/>
              <a:gd name="connsiteX148" fmla="*/ 3636962 w 4556125"/>
              <a:gd name="connsiteY148" fmla="*/ 3403203 h 3886200"/>
              <a:gd name="connsiteX149" fmla="*/ 3614738 w 4556125"/>
              <a:gd name="connsiteY149" fmla="*/ 3420269 h 3886200"/>
              <a:gd name="connsiteX150" fmla="*/ 3592116 w 4556125"/>
              <a:gd name="connsiteY150" fmla="*/ 3436938 h 3886200"/>
              <a:gd name="connsiteX151" fmla="*/ 3569097 w 4556125"/>
              <a:gd name="connsiteY151" fmla="*/ 3453606 h 3886200"/>
              <a:gd name="connsiteX152" fmla="*/ 3546078 w 4556125"/>
              <a:gd name="connsiteY152" fmla="*/ 3469878 h 3886200"/>
              <a:gd name="connsiteX153" fmla="*/ 3522662 w 4556125"/>
              <a:gd name="connsiteY153" fmla="*/ 3485753 h 3886200"/>
              <a:gd name="connsiteX154" fmla="*/ 3499644 w 4556125"/>
              <a:gd name="connsiteY154" fmla="*/ 3501628 h 3886200"/>
              <a:gd name="connsiteX155" fmla="*/ 3475831 w 4556125"/>
              <a:gd name="connsiteY155" fmla="*/ 3517106 h 3886200"/>
              <a:gd name="connsiteX156" fmla="*/ 3452019 w 4556125"/>
              <a:gd name="connsiteY156" fmla="*/ 3532188 h 3886200"/>
              <a:gd name="connsiteX157" fmla="*/ 3427810 w 4556125"/>
              <a:gd name="connsiteY157" fmla="*/ 3546872 h 3886200"/>
              <a:gd name="connsiteX158" fmla="*/ 3403600 w 4556125"/>
              <a:gd name="connsiteY158" fmla="*/ 3561556 h 3886200"/>
              <a:gd name="connsiteX159" fmla="*/ 3379390 w 4556125"/>
              <a:gd name="connsiteY159" fmla="*/ 3575447 h 3886200"/>
              <a:gd name="connsiteX160" fmla="*/ 3354784 w 4556125"/>
              <a:gd name="connsiteY160" fmla="*/ 3589735 h 3886200"/>
              <a:gd name="connsiteX161" fmla="*/ 3329384 w 4556125"/>
              <a:gd name="connsiteY161" fmla="*/ 3603228 h 3886200"/>
              <a:gd name="connsiteX162" fmla="*/ 3304778 w 4556125"/>
              <a:gd name="connsiteY162" fmla="*/ 3616722 h 3886200"/>
              <a:gd name="connsiteX163" fmla="*/ 3279775 w 4556125"/>
              <a:gd name="connsiteY163" fmla="*/ 3629819 h 3886200"/>
              <a:gd name="connsiteX164" fmla="*/ 3253978 w 4556125"/>
              <a:gd name="connsiteY164" fmla="*/ 3642519 h 3886200"/>
              <a:gd name="connsiteX165" fmla="*/ 3228975 w 4556125"/>
              <a:gd name="connsiteY165" fmla="*/ 3655219 h 3886200"/>
              <a:gd name="connsiteX166" fmla="*/ 3202781 w 4556125"/>
              <a:gd name="connsiteY166" fmla="*/ 3667125 h 3886200"/>
              <a:gd name="connsiteX167" fmla="*/ 3176984 w 4556125"/>
              <a:gd name="connsiteY167" fmla="*/ 3679428 h 3886200"/>
              <a:gd name="connsiteX168" fmla="*/ 3150790 w 4556125"/>
              <a:gd name="connsiteY168" fmla="*/ 3690938 h 3886200"/>
              <a:gd name="connsiteX169" fmla="*/ 3124597 w 4556125"/>
              <a:gd name="connsiteY169" fmla="*/ 3702050 h 3886200"/>
              <a:gd name="connsiteX170" fmla="*/ 3098403 w 4556125"/>
              <a:gd name="connsiteY170" fmla="*/ 3713163 h 3886200"/>
              <a:gd name="connsiteX171" fmla="*/ 3071812 w 4556125"/>
              <a:gd name="connsiteY171" fmla="*/ 3723481 h 3886200"/>
              <a:gd name="connsiteX172" fmla="*/ 3045222 w 4556125"/>
              <a:gd name="connsiteY172" fmla="*/ 3734197 h 3886200"/>
              <a:gd name="connsiteX173" fmla="*/ 3018631 w 4556125"/>
              <a:gd name="connsiteY173" fmla="*/ 3744119 h 3886200"/>
              <a:gd name="connsiteX174" fmla="*/ 2991247 w 4556125"/>
              <a:gd name="connsiteY174" fmla="*/ 3753644 h 3886200"/>
              <a:gd name="connsiteX175" fmla="*/ 2964260 w 4556125"/>
              <a:gd name="connsiteY175" fmla="*/ 3763169 h 3886200"/>
              <a:gd name="connsiteX176" fmla="*/ 2936875 w 4556125"/>
              <a:gd name="connsiteY176" fmla="*/ 3771900 h 3886200"/>
              <a:gd name="connsiteX177" fmla="*/ 2909094 w 4556125"/>
              <a:gd name="connsiteY177" fmla="*/ 3781028 h 3886200"/>
              <a:gd name="connsiteX178" fmla="*/ 2882106 w 4556125"/>
              <a:gd name="connsiteY178" fmla="*/ 3789363 h 3886200"/>
              <a:gd name="connsiteX179" fmla="*/ 2853928 w 4556125"/>
              <a:gd name="connsiteY179" fmla="*/ 3797697 h 3886200"/>
              <a:gd name="connsiteX180" fmla="*/ 2826147 w 4556125"/>
              <a:gd name="connsiteY180" fmla="*/ 3805238 h 3886200"/>
              <a:gd name="connsiteX181" fmla="*/ 2797969 w 4556125"/>
              <a:gd name="connsiteY181" fmla="*/ 3812778 h 3886200"/>
              <a:gd name="connsiteX182" fmla="*/ 2770188 w 4556125"/>
              <a:gd name="connsiteY182" fmla="*/ 3819922 h 3886200"/>
              <a:gd name="connsiteX183" fmla="*/ 2741612 w 4556125"/>
              <a:gd name="connsiteY183" fmla="*/ 3826272 h 3886200"/>
              <a:gd name="connsiteX184" fmla="*/ 2713434 w 4556125"/>
              <a:gd name="connsiteY184" fmla="*/ 3833019 h 3886200"/>
              <a:gd name="connsiteX185" fmla="*/ 2684860 w 4556125"/>
              <a:gd name="connsiteY185" fmla="*/ 3838972 h 3886200"/>
              <a:gd name="connsiteX186" fmla="*/ 2655888 w 4556125"/>
              <a:gd name="connsiteY186" fmla="*/ 3844528 h 3886200"/>
              <a:gd name="connsiteX187" fmla="*/ 2627312 w 4556125"/>
              <a:gd name="connsiteY187" fmla="*/ 3849291 h 3886200"/>
              <a:gd name="connsiteX188" fmla="*/ 2598738 w 4556125"/>
              <a:gd name="connsiteY188" fmla="*/ 3854450 h 3886200"/>
              <a:gd name="connsiteX189" fmla="*/ 2569369 w 4556125"/>
              <a:gd name="connsiteY189" fmla="*/ 3859610 h 3886200"/>
              <a:gd name="connsiteX190" fmla="*/ 2540397 w 4556125"/>
              <a:gd name="connsiteY190" fmla="*/ 3863578 h 3886200"/>
              <a:gd name="connsiteX191" fmla="*/ 2511028 w 4556125"/>
              <a:gd name="connsiteY191" fmla="*/ 3867547 h 3886200"/>
              <a:gd name="connsiteX192" fmla="*/ 2481262 w 4556125"/>
              <a:gd name="connsiteY192" fmla="*/ 3871119 h 3886200"/>
              <a:gd name="connsiteX193" fmla="*/ 2452290 w 4556125"/>
              <a:gd name="connsiteY193" fmla="*/ 3874294 h 3886200"/>
              <a:gd name="connsiteX194" fmla="*/ 2422525 w 4556125"/>
              <a:gd name="connsiteY194" fmla="*/ 3877072 h 3886200"/>
              <a:gd name="connsiteX195" fmla="*/ 2392760 w 4556125"/>
              <a:gd name="connsiteY195" fmla="*/ 3879850 h 3886200"/>
              <a:gd name="connsiteX196" fmla="*/ 2362994 w 4556125"/>
              <a:gd name="connsiteY196" fmla="*/ 3881835 h 3886200"/>
              <a:gd name="connsiteX197" fmla="*/ 2332831 w 4556125"/>
              <a:gd name="connsiteY197" fmla="*/ 3883025 h 3886200"/>
              <a:gd name="connsiteX198" fmla="*/ 2303066 w 4556125"/>
              <a:gd name="connsiteY198" fmla="*/ 3884613 h 3886200"/>
              <a:gd name="connsiteX199" fmla="*/ 2272903 w 4556125"/>
              <a:gd name="connsiteY199" fmla="*/ 3885803 h 3886200"/>
              <a:gd name="connsiteX200" fmla="*/ 2242740 w 4556125"/>
              <a:gd name="connsiteY200" fmla="*/ 3886200 h 3886200"/>
              <a:gd name="connsiteX201" fmla="*/ 2212578 w 4556125"/>
              <a:gd name="connsiteY201" fmla="*/ 3886200 h 3886200"/>
              <a:gd name="connsiteX202" fmla="*/ 2169716 w 4556125"/>
              <a:gd name="connsiteY202" fmla="*/ 3885803 h 3886200"/>
              <a:gd name="connsiteX203" fmla="*/ 2127647 w 4556125"/>
              <a:gd name="connsiteY203" fmla="*/ 3884613 h 3886200"/>
              <a:gd name="connsiteX204" fmla="*/ 2085975 w 4556125"/>
              <a:gd name="connsiteY204" fmla="*/ 3883025 h 3886200"/>
              <a:gd name="connsiteX205" fmla="*/ 2043906 w 4556125"/>
              <a:gd name="connsiteY205" fmla="*/ 3880247 h 3886200"/>
              <a:gd name="connsiteX206" fmla="*/ 2002234 w 4556125"/>
              <a:gd name="connsiteY206" fmla="*/ 3877072 h 3886200"/>
              <a:gd name="connsiteX207" fmla="*/ 1960960 w 4556125"/>
              <a:gd name="connsiteY207" fmla="*/ 3873103 h 3886200"/>
              <a:gd name="connsiteX208" fmla="*/ 1919685 w 4556125"/>
              <a:gd name="connsiteY208" fmla="*/ 3867944 h 3886200"/>
              <a:gd name="connsiteX209" fmla="*/ 1878410 w 4556125"/>
              <a:gd name="connsiteY209" fmla="*/ 3862388 h 3886200"/>
              <a:gd name="connsiteX210" fmla="*/ 1837531 w 4556125"/>
              <a:gd name="connsiteY210" fmla="*/ 3856435 h 3886200"/>
              <a:gd name="connsiteX211" fmla="*/ 1797050 w 4556125"/>
              <a:gd name="connsiteY211" fmla="*/ 3849291 h 3886200"/>
              <a:gd name="connsiteX212" fmla="*/ 1756569 w 4556125"/>
              <a:gd name="connsiteY212" fmla="*/ 3841750 h 3886200"/>
              <a:gd name="connsiteX213" fmla="*/ 1716881 w 4556125"/>
              <a:gd name="connsiteY213" fmla="*/ 3833813 h 3886200"/>
              <a:gd name="connsiteX214" fmla="*/ 1677194 w 4556125"/>
              <a:gd name="connsiteY214" fmla="*/ 3824685 h 3886200"/>
              <a:gd name="connsiteX215" fmla="*/ 1637506 w 4556125"/>
              <a:gd name="connsiteY215" fmla="*/ 3815160 h 3886200"/>
              <a:gd name="connsiteX216" fmla="*/ 1598216 w 4556125"/>
              <a:gd name="connsiteY216" fmla="*/ 3804444 h 3886200"/>
              <a:gd name="connsiteX217" fmla="*/ 1558925 w 4556125"/>
              <a:gd name="connsiteY217" fmla="*/ 3794125 h 3886200"/>
              <a:gd name="connsiteX218" fmla="*/ 1520031 w 4556125"/>
              <a:gd name="connsiteY218" fmla="*/ 3782616 h 3886200"/>
              <a:gd name="connsiteX219" fmla="*/ 1481931 w 4556125"/>
              <a:gd name="connsiteY219" fmla="*/ 3769916 h 3886200"/>
              <a:gd name="connsiteX220" fmla="*/ 1443435 w 4556125"/>
              <a:gd name="connsiteY220" fmla="*/ 3757216 h 3886200"/>
              <a:gd name="connsiteX221" fmla="*/ 1405731 w 4556125"/>
              <a:gd name="connsiteY221" fmla="*/ 3743722 h 3886200"/>
              <a:gd name="connsiteX222" fmla="*/ 1368028 w 4556125"/>
              <a:gd name="connsiteY222" fmla="*/ 3729435 h 3886200"/>
              <a:gd name="connsiteX223" fmla="*/ 1330722 w 4556125"/>
              <a:gd name="connsiteY223" fmla="*/ 3714353 h 3886200"/>
              <a:gd name="connsiteX224" fmla="*/ 1294210 w 4556125"/>
              <a:gd name="connsiteY224" fmla="*/ 3699272 h 3886200"/>
              <a:gd name="connsiteX225" fmla="*/ 1257300 w 4556125"/>
              <a:gd name="connsiteY225" fmla="*/ 3683397 h 3886200"/>
              <a:gd name="connsiteX226" fmla="*/ 1221185 w 4556125"/>
              <a:gd name="connsiteY226" fmla="*/ 3666728 h 3886200"/>
              <a:gd name="connsiteX227" fmla="*/ 1184672 w 4556125"/>
              <a:gd name="connsiteY227" fmla="*/ 3649663 h 3886200"/>
              <a:gd name="connsiteX228" fmla="*/ 1148953 w 4556125"/>
              <a:gd name="connsiteY228" fmla="*/ 3631803 h 3886200"/>
              <a:gd name="connsiteX229" fmla="*/ 1114028 w 4556125"/>
              <a:gd name="connsiteY229" fmla="*/ 3613150 h 3886200"/>
              <a:gd name="connsiteX230" fmla="*/ 1079103 w 4556125"/>
              <a:gd name="connsiteY230" fmla="*/ 3594100 h 3886200"/>
              <a:gd name="connsiteX231" fmla="*/ 1044575 w 4556125"/>
              <a:gd name="connsiteY231" fmla="*/ 3575050 h 3886200"/>
              <a:gd name="connsiteX232" fmla="*/ 1010047 w 4556125"/>
              <a:gd name="connsiteY232" fmla="*/ 3554810 h 3886200"/>
              <a:gd name="connsiteX233" fmla="*/ 976313 w 4556125"/>
              <a:gd name="connsiteY233" fmla="*/ 3534172 h 3886200"/>
              <a:gd name="connsiteX234" fmla="*/ 943372 w 4556125"/>
              <a:gd name="connsiteY234" fmla="*/ 3513138 h 3886200"/>
              <a:gd name="connsiteX235" fmla="*/ 910035 w 4556125"/>
              <a:gd name="connsiteY235" fmla="*/ 3490913 h 3886200"/>
              <a:gd name="connsiteX236" fmla="*/ 877491 w 4556125"/>
              <a:gd name="connsiteY236" fmla="*/ 3468688 h 3886200"/>
              <a:gd name="connsiteX237" fmla="*/ 844947 w 4556125"/>
              <a:gd name="connsiteY237" fmla="*/ 3446066 h 3886200"/>
              <a:gd name="connsiteX238" fmla="*/ 813197 w 4556125"/>
              <a:gd name="connsiteY238" fmla="*/ 3422650 h 3886200"/>
              <a:gd name="connsiteX239" fmla="*/ 781844 w 4556125"/>
              <a:gd name="connsiteY239" fmla="*/ 3398838 h 3886200"/>
              <a:gd name="connsiteX240" fmla="*/ 750888 w 4556125"/>
              <a:gd name="connsiteY240" fmla="*/ 3374231 h 3886200"/>
              <a:gd name="connsiteX241" fmla="*/ 720328 w 4556125"/>
              <a:gd name="connsiteY241" fmla="*/ 3349625 h 3886200"/>
              <a:gd name="connsiteX242" fmla="*/ 690166 w 4556125"/>
              <a:gd name="connsiteY242" fmla="*/ 3324225 h 3886200"/>
              <a:gd name="connsiteX243" fmla="*/ 660400 w 4556125"/>
              <a:gd name="connsiteY243" fmla="*/ 3298031 h 3886200"/>
              <a:gd name="connsiteX244" fmla="*/ 630635 w 4556125"/>
              <a:gd name="connsiteY244" fmla="*/ 3271838 h 3886200"/>
              <a:gd name="connsiteX245" fmla="*/ 602060 w 4556125"/>
              <a:gd name="connsiteY245" fmla="*/ 3244850 h 3886200"/>
              <a:gd name="connsiteX246" fmla="*/ 573881 w 4556125"/>
              <a:gd name="connsiteY246" fmla="*/ 3217466 h 3886200"/>
              <a:gd name="connsiteX247" fmla="*/ 545703 w 4556125"/>
              <a:gd name="connsiteY247" fmla="*/ 3189685 h 3886200"/>
              <a:gd name="connsiteX248" fmla="*/ 518319 w 4556125"/>
              <a:gd name="connsiteY248" fmla="*/ 3161506 h 3886200"/>
              <a:gd name="connsiteX249" fmla="*/ 491331 w 4556125"/>
              <a:gd name="connsiteY249" fmla="*/ 3132931 h 3886200"/>
              <a:gd name="connsiteX250" fmla="*/ 464741 w 4556125"/>
              <a:gd name="connsiteY250" fmla="*/ 3103563 h 3886200"/>
              <a:gd name="connsiteX251" fmla="*/ 438944 w 4556125"/>
              <a:gd name="connsiteY251" fmla="*/ 3074194 h 3886200"/>
              <a:gd name="connsiteX252" fmla="*/ 413147 w 4556125"/>
              <a:gd name="connsiteY252" fmla="*/ 3043635 h 3886200"/>
              <a:gd name="connsiteX253" fmla="*/ 388144 w 4556125"/>
              <a:gd name="connsiteY253" fmla="*/ 3013472 h 3886200"/>
              <a:gd name="connsiteX254" fmla="*/ 363538 w 4556125"/>
              <a:gd name="connsiteY254" fmla="*/ 2982516 h 3886200"/>
              <a:gd name="connsiteX255" fmla="*/ 339725 w 4556125"/>
              <a:gd name="connsiteY255" fmla="*/ 2951163 h 3886200"/>
              <a:gd name="connsiteX256" fmla="*/ 315913 w 4556125"/>
              <a:gd name="connsiteY256" fmla="*/ 2919413 h 3886200"/>
              <a:gd name="connsiteX257" fmla="*/ 292894 w 4556125"/>
              <a:gd name="connsiteY257" fmla="*/ 2887266 h 3886200"/>
              <a:gd name="connsiteX258" fmla="*/ 270669 w 4556125"/>
              <a:gd name="connsiteY258" fmla="*/ 2854325 h 3886200"/>
              <a:gd name="connsiteX259" fmla="*/ 248841 w 4556125"/>
              <a:gd name="connsiteY259" fmla="*/ 2821781 h 3886200"/>
              <a:gd name="connsiteX260" fmla="*/ 227410 w 4556125"/>
              <a:gd name="connsiteY260" fmla="*/ 2788444 h 3886200"/>
              <a:gd name="connsiteX261" fmla="*/ 206375 w 4556125"/>
              <a:gd name="connsiteY261" fmla="*/ 2754710 h 3886200"/>
              <a:gd name="connsiteX262" fmla="*/ 186135 w 4556125"/>
              <a:gd name="connsiteY262" fmla="*/ 2720578 h 3886200"/>
              <a:gd name="connsiteX263" fmla="*/ 166688 w 4556125"/>
              <a:gd name="connsiteY263" fmla="*/ 2685653 h 3886200"/>
              <a:gd name="connsiteX264" fmla="*/ 147638 w 4556125"/>
              <a:gd name="connsiteY264" fmla="*/ 2651125 h 3886200"/>
              <a:gd name="connsiteX265" fmla="*/ 128985 w 4556125"/>
              <a:gd name="connsiteY265" fmla="*/ 2615803 h 3886200"/>
              <a:gd name="connsiteX266" fmla="*/ 114697 w 4556125"/>
              <a:gd name="connsiteY266" fmla="*/ 2589213 h 3886200"/>
              <a:gd name="connsiteX267" fmla="*/ 101600 w 4556125"/>
              <a:gd name="connsiteY267" fmla="*/ 2561828 h 3886200"/>
              <a:gd name="connsiteX268" fmla="*/ 89694 w 4556125"/>
              <a:gd name="connsiteY268" fmla="*/ 2534841 h 3886200"/>
              <a:gd name="connsiteX269" fmla="*/ 78185 w 4556125"/>
              <a:gd name="connsiteY269" fmla="*/ 2507060 h 3886200"/>
              <a:gd name="connsiteX270" fmla="*/ 67072 w 4556125"/>
              <a:gd name="connsiteY270" fmla="*/ 2479278 h 3886200"/>
              <a:gd name="connsiteX271" fmla="*/ 57547 w 4556125"/>
              <a:gd name="connsiteY271" fmla="*/ 2451100 h 3886200"/>
              <a:gd name="connsiteX272" fmla="*/ 47625 w 4556125"/>
              <a:gd name="connsiteY272" fmla="*/ 2422922 h 3886200"/>
              <a:gd name="connsiteX273" fmla="*/ 39688 w 4556125"/>
              <a:gd name="connsiteY273" fmla="*/ 2394347 h 3886200"/>
              <a:gd name="connsiteX274" fmla="*/ 32147 w 4556125"/>
              <a:gd name="connsiteY274" fmla="*/ 2365375 h 3886200"/>
              <a:gd name="connsiteX275" fmla="*/ 25797 w 4556125"/>
              <a:gd name="connsiteY275" fmla="*/ 2336800 h 3886200"/>
              <a:gd name="connsiteX276" fmla="*/ 19447 w 4556125"/>
              <a:gd name="connsiteY276" fmla="*/ 2308225 h 3886200"/>
              <a:gd name="connsiteX277" fmla="*/ 14685 w 4556125"/>
              <a:gd name="connsiteY277" fmla="*/ 2278856 h 3886200"/>
              <a:gd name="connsiteX278" fmla="*/ 9922 w 4556125"/>
              <a:gd name="connsiteY278" fmla="*/ 2250281 h 3886200"/>
              <a:gd name="connsiteX279" fmla="*/ 6350 w 4556125"/>
              <a:gd name="connsiteY279" fmla="*/ 2220913 h 3886200"/>
              <a:gd name="connsiteX280" fmla="*/ 3572 w 4556125"/>
              <a:gd name="connsiteY280" fmla="*/ 2191941 h 3886200"/>
              <a:gd name="connsiteX281" fmla="*/ 1588 w 4556125"/>
              <a:gd name="connsiteY281" fmla="*/ 2162175 h 3886200"/>
              <a:gd name="connsiteX282" fmla="*/ 397 w 4556125"/>
              <a:gd name="connsiteY282" fmla="*/ 2132806 h 3886200"/>
              <a:gd name="connsiteX283" fmla="*/ 0 w 4556125"/>
              <a:gd name="connsiteY283" fmla="*/ 2103835 h 3886200"/>
              <a:gd name="connsiteX284" fmla="*/ 0 w 4556125"/>
              <a:gd name="connsiteY284" fmla="*/ 2074466 h 3886200"/>
              <a:gd name="connsiteX285" fmla="*/ 1588 w 4556125"/>
              <a:gd name="connsiteY285" fmla="*/ 2044700 h 3886200"/>
              <a:gd name="connsiteX286" fmla="*/ 3175 w 4556125"/>
              <a:gd name="connsiteY286" fmla="*/ 2015728 h 3886200"/>
              <a:gd name="connsiteX287" fmla="*/ 5556 w 4556125"/>
              <a:gd name="connsiteY287" fmla="*/ 1986360 h 3886200"/>
              <a:gd name="connsiteX288" fmla="*/ 9128 w 4556125"/>
              <a:gd name="connsiteY288" fmla="*/ 1957388 h 3886200"/>
              <a:gd name="connsiteX289" fmla="*/ 13097 w 4556125"/>
              <a:gd name="connsiteY289" fmla="*/ 1928019 h 3886200"/>
              <a:gd name="connsiteX290" fmla="*/ 18256 w 4556125"/>
              <a:gd name="connsiteY290" fmla="*/ 1898650 h 3886200"/>
              <a:gd name="connsiteX291" fmla="*/ 23813 w 4556125"/>
              <a:gd name="connsiteY291" fmla="*/ 1870075 h 3886200"/>
              <a:gd name="connsiteX292" fmla="*/ 29766 w 4556125"/>
              <a:gd name="connsiteY292" fmla="*/ 1841500 h 3886200"/>
              <a:gd name="connsiteX293" fmla="*/ 36910 w 4556125"/>
              <a:gd name="connsiteY293" fmla="*/ 1812528 h 3886200"/>
              <a:gd name="connsiteX294" fmla="*/ 44847 w 4556125"/>
              <a:gd name="connsiteY294" fmla="*/ 1783953 h 3886200"/>
              <a:gd name="connsiteX295" fmla="*/ 53181 w 4556125"/>
              <a:gd name="connsiteY295" fmla="*/ 1755775 h 3886200"/>
              <a:gd name="connsiteX296" fmla="*/ 62310 w 4556125"/>
              <a:gd name="connsiteY296" fmla="*/ 1727597 h 3886200"/>
              <a:gd name="connsiteX297" fmla="*/ 72628 w 4556125"/>
              <a:gd name="connsiteY297" fmla="*/ 1699419 h 3886200"/>
              <a:gd name="connsiteX298" fmla="*/ 83741 w 4556125"/>
              <a:gd name="connsiteY298" fmla="*/ 1671638 h 3886200"/>
              <a:gd name="connsiteX299" fmla="*/ 94456 w 4556125"/>
              <a:gd name="connsiteY299" fmla="*/ 1644650 h 3886200"/>
              <a:gd name="connsiteX300" fmla="*/ 106760 w 4556125"/>
              <a:gd name="connsiteY300" fmla="*/ 1617266 h 3886200"/>
              <a:gd name="connsiteX301" fmla="*/ 119856 w 4556125"/>
              <a:gd name="connsiteY301" fmla="*/ 1590278 h 3886200"/>
              <a:gd name="connsiteX302" fmla="*/ 133350 w 4556125"/>
              <a:gd name="connsiteY302" fmla="*/ 1563291 h 3886200"/>
              <a:gd name="connsiteX303" fmla="*/ 148035 w 4556125"/>
              <a:gd name="connsiteY303" fmla="*/ 1537097 h 3886200"/>
              <a:gd name="connsiteX304" fmla="*/ 162719 w 4556125"/>
              <a:gd name="connsiteY304" fmla="*/ 1510903 h 3886200"/>
              <a:gd name="connsiteX305" fmla="*/ 178594 w 4556125"/>
              <a:gd name="connsiteY305" fmla="*/ 1485503 h 3886200"/>
              <a:gd name="connsiteX306" fmla="*/ 194866 w 4556125"/>
              <a:gd name="connsiteY306" fmla="*/ 1460103 h 3886200"/>
              <a:gd name="connsiteX307" fmla="*/ 211931 w 4556125"/>
              <a:gd name="connsiteY307" fmla="*/ 1435100 h 3886200"/>
              <a:gd name="connsiteX308" fmla="*/ 230188 w 4556125"/>
              <a:gd name="connsiteY308" fmla="*/ 1410494 h 3886200"/>
              <a:gd name="connsiteX309" fmla="*/ 248047 w 4556125"/>
              <a:gd name="connsiteY309" fmla="*/ 1386285 h 3886200"/>
              <a:gd name="connsiteX310" fmla="*/ 267891 w 4556125"/>
              <a:gd name="connsiteY310" fmla="*/ 1362472 h 3886200"/>
              <a:gd name="connsiteX311" fmla="*/ 287338 w 4556125"/>
              <a:gd name="connsiteY311" fmla="*/ 1339056 h 3886200"/>
              <a:gd name="connsiteX312" fmla="*/ 307975 w 4556125"/>
              <a:gd name="connsiteY312" fmla="*/ 1316038 h 3886200"/>
              <a:gd name="connsiteX313" fmla="*/ 329010 w 4556125"/>
              <a:gd name="connsiteY313" fmla="*/ 1293416 h 3886200"/>
              <a:gd name="connsiteX314" fmla="*/ 351235 w 4556125"/>
              <a:gd name="connsiteY314" fmla="*/ 1271588 h 3886200"/>
              <a:gd name="connsiteX315" fmla="*/ 373856 w 4556125"/>
              <a:gd name="connsiteY315" fmla="*/ 1249760 h 3886200"/>
              <a:gd name="connsiteX316" fmla="*/ 397272 w 4556125"/>
              <a:gd name="connsiteY316" fmla="*/ 1229122 h 3886200"/>
              <a:gd name="connsiteX317" fmla="*/ 421481 w 4556125"/>
              <a:gd name="connsiteY317" fmla="*/ 1208485 h 3886200"/>
              <a:gd name="connsiteX318" fmla="*/ 445294 w 4556125"/>
              <a:gd name="connsiteY318" fmla="*/ 1188641 h 3886200"/>
              <a:gd name="connsiteX319" fmla="*/ 471091 w 4556125"/>
              <a:gd name="connsiteY319" fmla="*/ 1169194 h 3886200"/>
              <a:gd name="connsiteX320" fmla="*/ 496888 w 4556125"/>
              <a:gd name="connsiteY320" fmla="*/ 1150541 h 3886200"/>
              <a:gd name="connsiteX321" fmla="*/ 523478 w 4556125"/>
              <a:gd name="connsiteY321" fmla="*/ 1132285 h 3886200"/>
              <a:gd name="connsiteX322" fmla="*/ 550466 w 4556125"/>
              <a:gd name="connsiteY322" fmla="*/ 1114822 h 3886200"/>
              <a:gd name="connsiteX323" fmla="*/ 578644 w 4556125"/>
              <a:gd name="connsiteY323" fmla="*/ 1097756 h 3886200"/>
              <a:gd name="connsiteX324" fmla="*/ 606822 w 4556125"/>
              <a:gd name="connsiteY324" fmla="*/ 1081088 h 3886200"/>
              <a:gd name="connsiteX325" fmla="*/ 636191 w 4556125"/>
              <a:gd name="connsiteY325" fmla="*/ 1065610 h 3886200"/>
              <a:gd name="connsiteX326" fmla="*/ 666353 w 4556125"/>
              <a:gd name="connsiteY326" fmla="*/ 1050528 h 3886200"/>
              <a:gd name="connsiteX327" fmla="*/ 696516 w 4556125"/>
              <a:gd name="connsiteY327" fmla="*/ 1036241 h 3886200"/>
              <a:gd name="connsiteX328" fmla="*/ 727869 w 4556125"/>
              <a:gd name="connsiteY328" fmla="*/ 1022747 h 3886200"/>
              <a:gd name="connsiteX329" fmla="*/ 759619 w 4556125"/>
              <a:gd name="connsiteY329" fmla="*/ 1009650 h 3886200"/>
              <a:gd name="connsiteX330" fmla="*/ 3618310 w 4556125"/>
              <a:gd name="connsiteY330" fmla="*/ 26591 h 3886200"/>
              <a:gd name="connsiteX331" fmla="*/ 3633390 w 4556125"/>
              <a:gd name="connsiteY331" fmla="*/ 22225 h 3886200"/>
              <a:gd name="connsiteX332" fmla="*/ 3648472 w 4556125"/>
              <a:gd name="connsiteY332" fmla="*/ 17463 h 3886200"/>
              <a:gd name="connsiteX333" fmla="*/ 3663553 w 4556125"/>
              <a:gd name="connsiteY333" fmla="*/ 13494 h 3886200"/>
              <a:gd name="connsiteX334" fmla="*/ 3678634 w 4556125"/>
              <a:gd name="connsiteY334" fmla="*/ 10716 h 3886200"/>
              <a:gd name="connsiteX335" fmla="*/ 3693319 w 4556125"/>
              <a:gd name="connsiteY335" fmla="*/ 7541 h 3886200"/>
              <a:gd name="connsiteX336" fmla="*/ 3708003 w 4556125"/>
              <a:gd name="connsiteY336" fmla="*/ 5159 h 3886200"/>
              <a:gd name="connsiteX337" fmla="*/ 3722290 w 4556125"/>
              <a:gd name="connsiteY337" fmla="*/ 3175 h 3886200"/>
              <a:gd name="connsiteX338" fmla="*/ 3736578 w 4556125"/>
              <a:gd name="connsiteY338" fmla="*/ 1588 h 3886200"/>
              <a:gd name="connsiteX339" fmla="*/ 3750866 w 4556125"/>
              <a:gd name="connsiteY339" fmla="*/ 397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Lst>
            <a:rect l="l" t="t" r="r" b="b"/>
            <a:pathLst>
              <a:path w="4556125" h="3886200">
                <a:moveTo>
                  <a:pt x="3764756" y="0"/>
                </a:moveTo>
                <a:lnTo>
                  <a:pt x="3778647" y="0"/>
                </a:lnTo>
                <a:lnTo>
                  <a:pt x="3792538" y="397"/>
                </a:lnTo>
                <a:lnTo>
                  <a:pt x="3806031" y="1191"/>
                </a:lnTo>
                <a:lnTo>
                  <a:pt x="3819922" y="2381"/>
                </a:lnTo>
                <a:lnTo>
                  <a:pt x="3833019" y="3969"/>
                </a:lnTo>
                <a:lnTo>
                  <a:pt x="3846512" y="5953"/>
                </a:lnTo>
                <a:lnTo>
                  <a:pt x="3859610" y="8731"/>
                </a:lnTo>
                <a:lnTo>
                  <a:pt x="3871912" y="11510"/>
                </a:lnTo>
                <a:lnTo>
                  <a:pt x="3885010" y="14685"/>
                </a:lnTo>
                <a:lnTo>
                  <a:pt x="3897710" y="18256"/>
                </a:lnTo>
                <a:lnTo>
                  <a:pt x="3910410" y="22622"/>
                </a:lnTo>
                <a:lnTo>
                  <a:pt x="3923110" y="26591"/>
                </a:lnTo>
                <a:lnTo>
                  <a:pt x="3935016" y="31750"/>
                </a:lnTo>
                <a:lnTo>
                  <a:pt x="3947716" y="36910"/>
                </a:lnTo>
                <a:lnTo>
                  <a:pt x="3959622" y="42863"/>
                </a:lnTo>
                <a:lnTo>
                  <a:pt x="3971131" y="48419"/>
                </a:lnTo>
                <a:lnTo>
                  <a:pt x="3983434" y="54769"/>
                </a:lnTo>
                <a:lnTo>
                  <a:pt x="3994944" y="61516"/>
                </a:lnTo>
                <a:lnTo>
                  <a:pt x="4006453" y="68660"/>
                </a:lnTo>
                <a:lnTo>
                  <a:pt x="4017962" y="76200"/>
                </a:lnTo>
                <a:lnTo>
                  <a:pt x="4029075" y="83741"/>
                </a:lnTo>
                <a:lnTo>
                  <a:pt x="4040188" y="91678"/>
                </a:lnTo>
                <a:lnTo>
                  <a:pt x="4051300" y="100013"/>
                </a:lnTo>
                <a:lnTo>
                  <a:pt x="4062412" y="108744"/>
                </a:lnTo>
                <a:lnTo>
                  <a:pt x="4073128" y="117872"/>
                </a:lnTo>
                <a:lnTo>
                  <a:pt x="4083844" y="127000"/>
                </a:lnTo>
                <a:lnTo>
                  <a:pt x="4094560" y="136525"/>
                </a:lnTo>
                <a:lnTo>
                  <a:pt x="4104481" y="146447"/>
                </a:lnTo>
                <a:lnTo>
                  <a:pt x="4125119" y="167084"/>
                </a:lnTo>
                <a:lnTo>
                  <a:pt x="4145360" y="188913"/>
                </a:lnTo>
                <a:lnTo>
                  <a:pt x="4164410" y="211931"/>
                </a:lnTo>
                <a:lnTo>
                  <a:pt x="4183856" y="235744"/>
                </a:lnTo>
                <a:lnTo>
                  <a:pt x="4202112" y="260350"/>
                </a:lnTo>
                <a:lnTo>
                  <a:pt x="4219972" y="286544"/>
                </a:lnTo>
                <a:lnTo>
                  <a:pt x="4237434" y="313135"/>
                </a:lnTo>
                <a:lnTo>
                  <a:pt x="4254500" y="340519"/>
                </a:lnTo>
                <a:lnTo>
                  <a:pt x="4271169" y="369094"/>
                </a:lnTo>
                <a:lnTo>
                  <a:pt x="4286647" y="398463"/>
                </a:lnTo>
                <a:lnTo>
                  <a:pt x="4302522" y="427831"/>
                </a:lnTo>
                <a:lnTo>
                  <a:pt x="4317603" y="458391"/>
                </a:lnTo>
                <a:lnTo>
                  <a:pt x="4332288" y="489347"/>
                </a:lnTo>
                <a:lnTo>
                  <a:pt x="4346178" y="521097"/>
                </a:lnTo>
                <a:lnTo>
                  <a:pt x="4359672" y="553244"/>
                </a:lnTo>
                <a:lnTo>
                  <a:pt x="4372769" y="586185"/>
                </a:lnTo>
                <a:lnTo>
                  <a:pt x="4385469" y="619522"/>
                </a:lnTo>
                <a:lnTo>
                  <a:pt x="4398169" y="652463"/>
                </a:lnTo>
                <a:lnTo>
                  <a:pt x="4409678" y="686991"/>
                </a:lnTo>
                <a:lnTo>
                  <a:pt x="4420790" y="721122"/>
                </a:lnTo>
                <a:lnTo>
                  <a:pt x="4431903" y="755253"/>
                </a:lnTo>
                <a:lnTo>
                  <a:pt x="4441825" y="790178"/>
                </a:lnTo>
                <a:lnTo>
                  <a:pt x="4451747" y="824706"/>
                </a:lnTo>
                <a:lnTo>
                  <a:pt x="4461669" y="859631"/>
                </a:lnTo>
                <a:lnTo>
                  <a:pt x="4470003" y="894953"/>
                </a:lnTo>
                <a:lnTo>
                  <a:pt x="4478734" y="929878"/>
                </a:lnTo>
                <a:lnTo>
                  <a:pt x="4486672" y="964803"/>
                </a:lnTo>
                <a:lnTo>
                  <a:pt x="4494212" y="1000125"/>
                </a:lnTo>
                <a:lnTo>
                  <a:pt x="4501753" y="1034653"/>
                </a:lnTo>
                <a:lnTo>
                  <a:pt x="4508500" y="1069578"/>
                </a:lnTo>
                <a:lnTo>
                  <a:pt x="4514453" y="1104106"/>
                </a:lnTo>
                <a:lnTo>
                  <a:pt x="4520406" y="1138635"/>
                </a:lnTo>
                <a:lnTo>
                  <a:pt x="4525566" y="1172369"/>
                </a:lnTo>
                <a:lnTo>
                  <a:pt x="4530328" y="1206103"/>
                </a:lnTo>
                <a:lnTo>
                  <a:pt x="4535090" y="1239044"/>
                </a:lnTo>
                <a:lnTo>
                  <a:pt x="4539060" y="1271985"/>
                </a:lnTo>
                <a:lnTo>
                  <a:pt x="4542631" y="1304528"/>
                </a:lnTo>
                <a:lnTo>
                  <a:pt x="4546203" y="1336278"/>
                </a:lnTo>
                <a:lnTo>
                  <a:pt x="4548584" y="1367631"/>
                </a:lnTo>
                <a:lnTo>
                  <a:pt x="4550966" y="1398191"/>
                </a:lnTo>
                <a:lnTo>
                  <a:pt x="4552950" y="1428353"/>
                </a:lnTo>
                <a:lnTo>
                  <a:pt x="4554538" y="1458119"/>
                </a:lnTo>
                <a:lnTo>
                  <a:pt x="4555728" y="1486297"/>
                </a:lnTo>
                <a:lnTo>
                  <a:pt x="4556125" y="1514475"/>
                </a:lnTo>
                <a:lnTo>
                  <a:pt x="4556125" y="1541463"/>
                </a:lnTo>
                <a:lnTo>
                  <a:pt x="4556125" y="1572022"/>
                </a:lnTo>
                <a:lnTo>
                  <a:pt x="4555728" y="1602185"/>
                </a:lnTo>
                <a:lnTo>
                  <a:pt x="4554538" y="1631950"/>
                </a:lnTo>
                <a:lnTo>
                  <a:pt x="4552950" y="1662113"/>
                </a:lnTo>
                <a:lnTo>
                  <a:pt x="4551760" y="1692275"/>
                </a:lnTo>
                <a:lnTo>
                  <a:pt x="4549775" y="1722041"/>
                </a:lnTo>
                <a:lnTo>
                  <a:pt x="4546997" y="1751806"/>
                </a:lnTo>
                <a:lnTo>
                  <a:pt x="4544219" y="1781572"/>
                </a:lnTo>
                <a:lnTo>
                  <a:pt x="4541044" y="1810544"/>
                </a:lnTo>
                <a:lnTo>
                  <a:pt x="4537472" y="1840310"/>
                </a:lnTo>
                <a:lnTo>
                  <a:pt x="4533503" y="1869678"/>
                </a:lnTo>
                <a:lnTo>
                  <a:pt x="4529534" y="1898650"/>
                </a:lnTo>
                <a:lnTo>
                  <a:pt x="4524375" y="1927622"/>
                </a:lnTo>
                <a:lnTo>
                  <a:pt x="4520010" y="1956594"/>
                </a:lnTo>
                <a:lnTo>
                  <a:pt x="4514453" y="1985566"/>
                </a:lnTo>
                <a:lnTo>
                  <a:pt x="4508897" y="2014141"/>
                </a:lnTo>
                <a:lnTo>
                  <a:pt x="4502944" y="2042716"/>
                </a:lnTo>
                <a:lnTo>
                  <a:pt x="4496197" y="2070894"/>
                </a:lnTo>
                <a:lnTo>
                  <a:pt x="4489847" y="2099072"/>
                </a:lnTo>
                <a:lnTo>
                  <a:pt x="4482703" y="2127250"/>
                </a:lnTo>
                <a:lnTo>
                  <a:pt x="4475162" y="2155428"/>
                </a:lnTo>
                <a:lnTo>
                  <a:pt x="4467622" y="2183210"/>
                </a:lnTo>
                <a:lnTo>
                  <a:pt x="4459684" y="2210991"/>
                </a:lnTo>
                <a:lnTo>
                  <a:pt x="4450953" y="2238772"/>
                </a:lnTo>
                <a:lnTo>
                  <a:pt x="4442222" y="2266553"/>
                </a:lnTo>
                <a:lnTo>
                  <a:pt x="4433490" y="2293541"/>
                </a:lnTo>
                <a:lnTo>
                  <a:pt x="4423569" y="2320925"/>
                </a:lnTo>
                <a:lnTo>
                  <a:pt x="4414044" y="2347913"/>
                </a:lnTo>
                <a:lnTo>
                  <a:pt x="4404122" y="2374503"/>
                </a:lnTo>
                <a:lnTo>
                  <a:pt x="4393406" y="2401491"/>
                </a:lnTo>
                <a:lnTo>
                  <a:pt x="4383088" y="2428081"/>
                </a:lnTo>
                <a:lnTo>
                  <a:pt x="4371975" y="2454275"/>
                </a:lnTo>
                <a:lnTo>
                  <a:pt x="4360862" y="2480469"/>
                </a:lnTo>
                <a:lnTo>
                  <a:pt x="4349353" y="2506663"/>
                </a:lnTo>
                <a:lnTo>
                  <a:pt x="4337050" y="2532063"/>
                </a:lnTo>
                <a:lnTo>
                  <a:pt x="4325144" y="2557860"/>
                </a:lnTo>
                <a:lnTo>
                  <a:pt x="4312444" y="2583656"/>
                </a:lnTo>
                <a:lnTo>
                  <a:pt x="4299744" y="2608660"/>
                </a:lnTo>
                <a:lnTo>
                  <a:pt x="4286647" y="2634060"/>
                </a:lnTo>
                <a:lnTo>
                  <a:pt x="4273153" y="2659063"/>
                </a:lnTo>
                <a:lnTo>
                  <a:pt x="4259660" y="2683669"/>
                </a:lnTo>
                <a:lnTo>
                  <a:pt x="4245769" y="2708275"/>
                </a:lnTo>
                <a:lnTo>
                  <a:pt x="4231481" y="2733278"/>
                </a:lnTo>
                <a:lnTo>
                  <a:pt x="4216797" y="2757488"/>
                </a:lnTo>
                <a:lnTo>
                  <a:pt x="4202112" y="2781300"/>
                </a:lnTo>
                <a:lnTo>
                  <a:pt x="4187031" y="2805113"/>
                </a:lnTo>
                <a:lnTo>
                  <a:pt x="4171553" y="2828925"/>
                </a:lnTo>
                <a:lnTo>
                  <a:pt x="4156075" y="2852341"/>
                </a:lnTo>
                <a:lnTo>
                  <a:pt x="4139803" y="2875756"/>
                </a:lnTo>
                <a:lnTo>
                  <a:pt x="4123928" y="2898775"/>
                </a:lnTo>
                <a:lnTo>
                  <a:pt x="4107260" y="2921794"/>
                </a:lnTo>
                <a:lnTo>
                  <a:pt x="4090590" y="2944416"/>
                </a:lnTo>
                <a:lnTo>
                  <a:pt x="4073525" y="2966641"/>
                </a:lnTo>
                <a:lnTo>
                  <a:pt x="4056460" y="2988866"/>
                </a:lnTo>
                <a:lnTo>
                  <a:pt x="4038600" y="3011091"/>
                </a:lnTo>
                <a:lnTo>
                  <a:pt x="4021138" y="3033316"/>
                </a:lnTo>
                <a:lnTo>
                  <a:pt x="4002881" y="3054350"/>
                </a:lnTo>
                <a:lnTo>
                  <a:pt x="3985022" y="3076178"/>
                </a:lnTo>
                <a:lnTo>
                  <a:pt x="3966369" y="3097213"/>
                </a:lnTo>
                <a:lnTo>
                  <a:pt x="3947716" y="3117850"/>
                </a:lnTo>
                <a:lnTo>
                  <a:pt x="3928666" y="3138885"/>
                </a:lnTo>
                <a:lnTo>
                  <a:pt x="3908822" y="3159125"/>
                </a:lnTo>
                <a:lnTo>
                  <a:pt x="3889772" y="3179366"/>
                </a:lnTo>
                <a:lnTo>
                  <a:pt x="3869531" y="3199210"/>
                </a:lnTo>
                <a:lnTo>
                  <a:pt x="3850084" y="3219053"/>
                </a:lnTo>
                <a:lnTo>
                  <a:pt x="3829447" y="3238500"/>
                </a:lnTo>
                <a:lnTo>
                  <a:pt x="3809206" y="3258344"/>
                </a:lnTo>
                <a:lnTo>
                  <a:pt x="3788569" y="3276997"/>
                </a:lnTo>
                <a:lnTo>
                  <a:pt x="3767534" y="3296047"/>
                </a:lnTo>
                <a:lnTo>
                  <a:pt x="3746103" y="3314700"/>
                </a:lnTo>
                <a:lnTo>
                  <a:pt x="3725069" y="3332956"/>
                </a:lnTo>
                <a:lnTo>
                  <a:pt x="3703638" y="3350816"/>
                </a:lnTo>
                <a:lnTo>
                  <a:pt x="3681412" y="3368675"/>
                </a:lnTo>
                <a:lnTo>
                  <a:pt x="3659584" y="3386138"/>
                </a:lnTo>
                <a:lnTo>
                  <a:pt x="3636962" y="3403203"/>
                </a:lnTo>
                <a:lnTo>
                  <a:pt x="3614738" y="3420269"/>
                </a:lnTo>
                <a:lnTo>
                  <a:pt x="3592116" y="3436938"/>
                </a:lnTo>
                <a:lnTo>
                  <a:pt x="3569097" y="3453606"/>
                </a:lnTo>
                <a:lnTo>
                  <a:pt x="3546078" y="3469878"/>
                </a:lnTo>
                <a:lnTo>
                  <a:pt x="3522662" y="3485753"/>
                </a:lnTo>
                <a:lnTo>
                  <a:pt x="3499644" y="3501628"/>
                </a:lnTo>
                <a:lnTo>
                  <a:pt x="3475831" y="3517106"/>
                </a:lnTo>
                <a:lnTo>
                  <a:pt x="3452019" y="3532188"/>
                </a:lnTo>
                <a:lnTo>
                  <a:pt x="3427810" y="3546872"/>
                </a:lnTo>
                <a:lnTo>
                  <a:pt x="3403600" y="3561556"/>
                </a:lnTo>
                <a:lnTo>
                  <a:pt x="3379390" y="3575447"/>
                </a:lnTo>
                <a:lnTo>
                  <a:pt x="3354784" y="3589735"/>
                </a:lnTo>
                <a:lnTo>
                  <a:pt x="3329384" y="3603228"/>
                </a:lnTo>
                <a:lnTo>
                  <a:pt x="3304778" y="3616722"/>
                </a:lnTo>
                <a:lnTo>
                  <a:pt x="3279775" y="3629819"/>
                </a:lnTo>
                <a:lnTo>
                  <a:pt x="3253978" y="3642519"/>
                </a:lnTo>
                <a:lnTo>
                  <a:pt x="3228975" y="3655219"/>
                </a:lnTo>
                <a:lnTo>
                  <a:pt x="3202781" y="3667125"/>
                </a:lnTo>
                <a:lnTo>
                  <a:pt x="3176984" y="3679428"/>
                </a:lnTo>
                <a:lnTo>
                  <a:pt x="3150790" y="3690938"/>
                </a:lnTo>
                <a:lnTo>
                  <a:pt x="3124597" y="3702050"/>
                </a:lnTo>
                <a:lnTo>
                  <a:pt x="3098403" y="3713163"/>
                </a:lnTo>
                <a:lnTo>
                  <a:pt x="3071812" y="3723481"/>
                </a:lnTo>
                <a:lnTo>
                  <a:pt x="3045222" y="3734197"/>
                </a:lnTo>
                <a:lnTo>
                  <a:pt x="3018631" y="3744119"/>
                </a:lnTo>
                <a:lnTo>
                  <a:pt x="2991247" y="3753644"/>
                </a:lnTo>
                <a:lnTo>
                  <a:pt x="2964260" y="3763169"/>
                </a:lnTo>
                <a:lnTo>
                  <a:pt x="2936875" y="3771900"/>
                </a:lnTo>
                <a:lnTo>
                  <a:pt x="2909094" y="3781028"/>
                </a:lnTo>
                <a:lnTo>
                  <a:pt x="2882106" y="3789363"/>
                </a:lnTo>
                <a:lnTo>
                  <a:pt x="2853928" y="3797697"/>
                </a:lnTo>
                <a:lnTo>
                  <a:pt x="2826147" y="3805238"/>
                </a:lnTo>
                <a:lnTo>
                  <a:pt x="2797969" y="3812778"/>
                </a:lnTo>
                <a:lnTo>
                  <a:pt x="2770188" y="3819922"/>
                </a:lnTo>
                <a:lnTo>
                  <a:pt x="2741612" y="3826272"/>
                </a:lnTo>
                <a:lnTo>
                  <a:pt x="2713434" y="3833019"/>
                </a:lnTo>
                <a:lnTo>
                  <a:pt x="2684860" y="3838972"/>
                </a:lnTo>
                <a:lnTo>
                  <a:pt x="2655888" y="3844528"/>
                </a:lnTo>
                <a:lnTo>
                  <a:pt x="2627312" y="3849291"/>
                </a:lnTo>
                <a:lnTo>
                  <a:pt x="2598738" y="3854450"/>
                </a:lnTo>
                <a:lnTo>
                  <a:pt x="2569369" y="3859610"/>
                </a:lnTo>
                <a:lnTo>
                  <a:pt x="2540397" y="3863578"/>
                </a:lnTo>
                <a:lnTo>
                  <a:pt x="2511028" y="3867547"/>
                </a:lnTo>
                <a:lnTo>
                  <a:pt x="2481262" y="3871119"/>
                </a:lnTo>
                <a:lnTo>
                  <a:pt x="2452290" y="3874294"/>
                </a:lnTo>
                <a:lnTo>
                  <a:pt x="2422525" y="3877072"/>
                </a:lnTo>
                <a:lnTo>
                  <a:pt x="2392760" y="3879850"/>
                </a:lnTo>
                <a:lnTo>
                  <a:pt x="2362994" y="3881835"/>
                </a:lnTo>
                <a:lnTo>
                  <a:pt x="2332831" y="3883025"/>
                </a:lnTo>
                <a:lnTo>
                  <a:pt x="2303066" y="3884613"/>
                </a:lnTo>
                <a:lnTo>
                  <a:pt x="2272903" y="3885803"/>
                </a:lnTo>
                <a:lnTo>
                  <a:pt x="2242740" y="3886200"/>
                </a:lnTo>
                <a:lnTo>
                  <a:pt x="2212578" y="3886200"/>
                </a:lnTo>
                <a:lnTo>
                  <a:pt x="2169716" y="3885803"/>
                </a:lnTo>
                <a:lnTo>
                  <a:pt x="2127647" y="3884613"/>
                </a:lnTo>
                <a:lnTo>
                  <a:pt x="2085975" y="3883025"/>
                </a:lnTo>
                <a:lnTo>
                  <a:pt x="2043906" y="3880247"/>
                </a:lnTo>
                <a:lnTo>
                  <a:pt x="2002234" y="3877072"/>
                </a:lnTo>
                <a:lnTo>
                  <a:pt x="1960960" y="3873103"/>
                </a:lnTo>
                <a:lnTo>
                  <a:pt x="1919685" y="3867944"/>
                </a:lnTo>
                <a:lnTo>
                  <a:pt x="1878410" y="3862388"/>
                </a:lnTo>
                <a:lnTo>
                  <a:pt x="1837531" y="3856435"/>
                </a:lnTo>
                <a:lnTo>
                  <a:pt x="1797050" y="3849291"/>
                </a:lnTo>
                <a:lnTo>
                  <a:pt x="1756569" y="3841750"/>
                </a:lnTo>
                <a:lnTo>
                  <a:pt x="1716881" y="3833813"/>
                </a:lnTo>
                <a:lnTo>
                  <a:pt x="1677194" y="3824685"/>
                </a:lnTo>
                <a:lnTo>
                  <a:pt x="1637506" y="3815160"/>
                </a:lnTo>
                <a:lnTo>
                  <a:pt x="1598216" y="3804444"/>
                </a:lnTo>
                <a:lnTo>
                  <a:pt x="1558925" y="3794125"/>
                </a:lnTo>
                <a:lnTo>
                  <a:pt x="1520031" y="3782616"/>
                </a:lnTo>
                <a:lnTo>
                  <a:pt x="1481931" y="3769916"/>
                </a:lnTo>
                <a:lnTo>
                  <a:pt x="1443435" y="3757216"/>
                </a:lnTo>
                <a:lnTo>
                  <a:pt x="1405731" y="3743722"/>
                </a:lnTo>
                <a:lnTo>
                  <a:pt x="1368028" y="3729435"/>
                </a:lnTo>
                <a:lnTo>
                  <a:pt x="1330722" y="3714353"/>
                </a:lnTo>
                <a:lnTo>
                  <a:pt x="1294210" y="3699272"/>
                </a:lnTo>
                <a:lnTo>
                  <a:pt x="1257300" y="3683397"/>
                </a:lnTo>
                <a:lnTo>
                  <a:pt x="1221185" y="3666728"/>
                </a:lnTo>
                <a:lnTo>
                  <a:pt x="1184672" y="3649663"/>
                </a:lnTo>
                <a:lnTo>
                  <a:pt x="1148953" y="3631803"/>
                </a:lnTo>
                <a:lnTo>
                  <a:pt x="1114028" y="3613150"/>
                </a:lnTo>
                <a:lnTo>
                  <a:pt x="1079103" y="3594100"/>
                </a:lnTo>
                <a:lnTo>
                  <a:pt x="1044575" y="3575050"/>
                </a:lnTo>
                <a:lnTo>
                  <a:pt x="1010047" y="3554810"/>
                </a:lnTo>
                <a:lnTo>
                  <a:pt x="976313" y="3534172"/>
                </a:lnTo>
                <a:lnTo>
                  <a:pt x="943372" y="3513138"/>
                </a:lnTo>
                <a:lnTo>
                  <a:pt x="910035" y="3490913"/>
                </a:lnTo>
                <a:lnTo>
                  <a:pt x="877491" y="3468688"/>
                </a:lnTo>
                <a:lnTo>
                  <a:pt x="844947" y="3446066"/>
                </a:lnTo>
                <a:lnTo>
                  <a:pt x="813197" y="3422650"/>
                </a:lnTo>
                <a:lnTo>
                  <a:pt x="781844" y="3398838"/>
                </a:lnTo>
                <a:lnTo>
                  <a:pt x="750888" y="3374231"/>
                </a:lnTo>
                <a:lnTo>
                  <a:pt x="720328" y="3349625"/>
                </a:lnTo>
                <a:lnTo>
                  <a:pt x="690166" y="3324225"/>
                </a:lnTo>
                <a:lnTo>
                  <a:pt x="660400" y="3298031"/>
                </a:lnTo>
                <a:lnTo>
                  <a:pt x="630635" y="3271838"/>
                </a:lnTo>
                <a:lnTo>
                  <a:pt x="602060" y="3244850"/>
                </a:lnTo>
                <a:lnTo>
                  <a:pt x="573881" y="3217466"/>
                </a:lnTo>
                <a:lnTo>
                  <a:pt x="545703" y="3189685"/>
                </a:lnTo>
                <a:lnTo>
                  <a:pt x="518319" y="3161506"/>
                </a:lnTo>
                <a:lnTo>
                  <a:pt x="491331" y="3132931"/>
                </a:lnTo>
                <a:lnTo>
                  <a:pt x="464741" y="3103563"/>
                </a:lnTo>
                <a:lnTo>
                  <a:pt x="438944" y="3074194"/>
                </a:lnTo>
                <a:lnTo>
                  <a:pt x="413147" y="3043635"/>
                </a:lnTo>
                <a:lnTo>
                  <a:pt x="388144" y="3013472"/>
                </a:lnTo>
                <a:lnTo>
                  <a:pt x="363538" y="2982516"/>
                </a:lnTo>
                <a:lnTo>
                  <a:pt x="339725" y="2951163"/>
                </a:lnTo>
                <a:lnTo>
                  <a:pt x="315913" y="2919413"/>
                </a:lnTo>
                <a:lnTo>
                  <a:pt x="292894" y="2887266"/>
                </a:lnTo>
                <a:lnTo>
                  <a:pt x="270669" y="2854325"/>
                </a:lnTo>
                <a:lnTo>
                  <a:pt x="248841" y="2821781"/>
                </a:lnTo>
                <a:lnTo>
                  <a:pt x="227410" y="2788444"/>
                </a:lnTo>
                <a:lnTo>
                  <a:pt x="206375" y="2754710"/>
                </a:lnTo>
                <a:lnTo>
                  <a:pt x="186135" y="2720578"/>
                </a:lnTo>
                <a:lnTo>
                  <a:pt x="166688" y="2685653"/>
                </a:lnTo>
                <a:lnTo>
                  <a:pt x="147638" y="2651125"/>
                </a:lnTo>
                <a:lnTo>
                  <a:pt x="128985" y="2615803"/>
                </a:lnTo>
                <a:lnTo>
                  <a:pt x="114697" y="2589213"/>
                </a:lnTo>
                <a:lnTo>
                  <a:pt x="101600" y="2561828"/>
                </a:lnTo>
                <a:lnTo>
                  <a:pt x="89694" y="2534841"/>
                </a:lnTo>
                <a:lnTo>
                  <a:pt x="78185" y="2507060"/>
                </a:lnTo>
                <a:lnTo>
                  <a:pt x="67072" y="2479278"/>
                </a:lnTo>
                <a:lnTo>
                  <a:pt x="57547" y="2451100"/>
                </a:lnTo>
                <a:lnTo>
                  <a:pt x="47625" y="2422922"/>
                </a:lnTo>
                <a:lnTo>
                  <a:pt x="39688" y="2394347"/>
                </a:lnTo>
                <a:lnTo>
                  <a:pt x="32147" y="2365375"/>
                </a:lnTo>
                <a:lnTo>
                  <a:pt x="25797" y="2336800"/>
                </a:lnTo>
                <a:lnTo>
                  <a:pt x="19447" y="2308225"/>
                </a:lnTo>
                <a:lnTo>
                  <a:pt x="14685" y="2278856"/>
                </a:lnTo>
                <a:lnTo>
                  <a:pt x="9922" y="2250281"/>
                </a:lnTo>
                <a:lnTo>
                  <a:pt x="6350" y="2220913"/>
                </a:lnTo>
                <a:lnTo>
                  <a:pt x="3572" y="2191941"/>
                </a:lnTo>
                <a:lnTo>
                  <a:pt x="1588" y="2162175"/>
                </a:lnTo>
                <a:lnTo>
                  <a:pt x="397" y="2132806"/>
                </a:lnTo>
                <a:lnTo>
                  <a:pt x="0" y="2103835"/>
                </a:lnTo>
                <a:lnTo>
                  <a:pt x="0" y="2074466"/>
                </a:lnTo>
                <a:lnTo>
                  <a:pt x="1588" y="2044700"/>
                </a:lnTo>
                <a:lnTo>
                  <a:pt x="3175" y="2015728"/>
                </a:lnTo>
                <a:lnTo>
                  <a:pt x="5556" y="1986360"/>
                </a:lnTo>
                <a:lnTo>
                  <a:pt x="9128" y="1957388"/>
                </a:lnTo>
                <a:lnTo>
                  <a:pt x="13097" y="1928019"/>
                </a:lnTo>
                <a:lnTo>
                  <a:pt x="18256" y="1898650"/>
                </a:lnTo>
                <a:lnTo>
                  <a:pt x="23813" y="1870075"/>
                </a:lnTo>
                <a:lnTo>
                  <a:pt x="29766" y="1841500"/>
                </a:lnTo>
                <a:lnTo>
                  <a:pt x="36910" y="1812528"/>
                </a:lnTo>
                <a:lnTo>
                  <a:pt x="44847" y="1783953"/>
                </a:lnTo>
                <a:lnTo>
                  <a:pt x="53181" y="1755775"/>
                </a:lnTo>
                <a:lnTo>
                  <a:pt x="62310" y="1727597"/>
                </a:lnTo>
                <a:lnTo>
                  <a:pt x="72628" y="1699419"/>
                </a:lnTo>
                <a:lnTo>
                  <a:pt x="83741" y="1671638"/>
                </a:lnTo>
                <a:lnTo>
                  <a:pt x="94456" y="1644650"/>
                </a:lnTo>
                <a:lnTo>
                  <a:pt x="106760" y="1617266"/>
                </a:lnTo>
                <a:lnTo>
                  <a:pt x="119856" y="1590278"/>
                </a:lnTo>
                <a:lnTo>
                  <a:pt x="133350" y="1563291"/>
                </a:lnTo>
                <a:lnTo>
                  <a:pt x="148035" y="1537097"/>
                </a:lnTo>
                <a:lnTo>
                  <a:pt x="162719" y="1510903"/>
                </a:lnTo>
                <a:lnTo>
                  <a:pt x="178594" y="1485503"/>
                </a:lnTo>
                <a:lnTo>
                  <a:pt x="194866" y="1460103"/>
                </a:lnTo>
                <a:lnTo>
                  <a:pt x="211931" y="1435100"/>
                </a:lnTo>
                <a:lnTo>
                  <a:pt x="230188" y="1410494"/>
                </a:lnTo>
                <a:lnTo>
                  <a:pt x="248047" y="1386285"/>
                </a:lnTo>
                <a:lnTo>
                  <a:pt x="267891" y="1362472"/>
                </a:lnTo>
                <a:lnTo>
                  <a:pt x="287338" y="1339056"/>
                </a:lnTo>
                <a:lnTo>
                  <a:pt x="307975" y="1316038"/>
                </a:lnTo>
                <a:lnTo>
                  <a:pt x="329010" y="1293416"/>
                </a:lnTo>
                <a:lnTo>
                  <a:pt x="351235" y="1271588"/>
                </a:lnTo>
                <a:lnTo>
                  <a:pt x="373856" y="1249760"/>
                </a:lnTo>
                <a:lnTo>
                  <a:pt x="397272" y="1229122"/>
                </a:lnTo>
                <a:lnTo>
                  <a:pt x="421481" y="1208485"/>
                </a:lnTo>
                <a:lnTo>
                  <a:pt x="445294" y="1188641"/>
                </a:lnTo>
                <a:lnTo>
                  <a:pt x="471091" y="1169194"/>
                </a:lnTo>
                <a:lnTo>
                  <a:pt x="496888" y="1150541"/>
                </a:lnTo>
                <a:lnTo>
                  <a:pt x="523478" y="1132285"/>
                </a:lnTo>
                <a:lnTo>
                  <a:pt x="550466" y="1114822"/>
                </a:lnTo>
                <a:lnTo>
                  <a:pt x="578644" y="1097756"/>
                </a:lnTo>
                <a:lnTo>
                  <a:pt x="606822" y="1081088"/>
                </a:lnTo>
                <a:lnTo>
                  <a:pt x="636191" y="1065610"/>
                </a:lnTo>
                <a:lnTo>
                  <a:pt x="666353" y="1050528"/>
                </a:lnTo>
                <a:lnTo>
                  <a:pt x="696516" y="1036241"/>
                </a:lnTo>
                <a:lnTo>
                  <a:pt x="727869" y="1022747"/>
                </a:lnTo>
                <a:lnTo>
                  <a:pt x="759619" y="1009650"/>
                </a:lnTo>
                <a:lnTo>
                  <a:pt x="3618310" y="26591"/>
                </a:lnTo>
                <a:lnTo>
                  <a:pt x="3633390" y="22225"/>
                </a:lnTo>
                <a:lnTo>
                  <a:pt x="3648472" y="17463"/>
                </a:lnTo>
                <a:lnTo>
                  <a:pt x="3663553" y="13494"/>
                </a:lnTo>
                <a:lnTo>
                  <a:pt x="3678634" y="10716"/>
                </a:lnTo>
                <a:lnTo>
                  <a:pt x="3693319" y="7541"/>
                </a:lnTo>
                <a:lnTo>
                  <a:pt x="3708003" y="5159"/>
                </a:lnTo>
                <a:lnTo>
                  <a:pt x="3722290" y="3175"/>
                </a:lnTo>
                <a:lnTo>
                  <a:pt x="3736578" y="1588"/>
                </a:lnTo>
                <a:lnTo>
                  <a:pt x="3750866" y="397"/>
                </a:lnTo>
                <a:close/>
              </a:path>
            </a:pathLst>
          </a:custGeom>
          <a:solidFill>
            <a:schemeClr val="bg1">
              <a:lumMod val="85000"/>
            </a:schemeClr>
          </a:solidFill>
        </p:spPr>
        <p:txBody>
          <a:bodyPr wrap="square" anchor="ctr">
            <a:noAutofit/>
          </a:bodyPr>
          <a:lstStyle>
            <a:lvl1pPr marL="0" indent="0" algn="ctr">
              <a:buNone/>
              <a:defRPr/>
            </a:lvl1pPr>
          </a:lstStyle>
          <a:p>
            <a:r>
              <a:rPr lang="en-GB"/>
              <a:t>Insert your photo</a:t>
            </a:r>
          </a:p>
        </p:txBody>
      </p:sp>
    </p:spTree>
    <p:extLst>
      <p:ext uri="{BB962C8B-B14F-4D97-AF65-F5344CB8AC3E}">
        <p14:creationId xmlns:p14="http://schemas.microsoft.com/office/powerpoint/2010/main" val="420994286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hape 2">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13" y="1480163"/>
            <a:ext cx="5617534" cy="4828567"/>
          </a:xfrm>
          <a:prstGeom prst="rect">
            <a:avLst/>
          </a:prstGeom>
        </p:spPr>
        <p:txBody>
          <a:bodyPr>
            <a:normAutofit/>
          </a:bodyPr>
          <a:lstStyle>
            <a:lvl1pPr marL="130960" indent="-130960">
              <a:lnSpc>
                <a:spcPct val="100000"/>
              </a:lnSpc>
              <a:buClr>
                <a:schemeClr val="accent2"/>
              </a:buClr>
              <a:defRPr sz="2800">
                <a:solidFill>
                  <a:srgbClr val="323232"/>
                </a:solidFill>
              </a:defRPr>
            </a:lvl1pPr>
            <a:lvl2pPr>
              <a:lnSpc>
                <a:spcPct val="100000"/>
              </a:lnSpc>
              <a:buClr>
                <a:schemeClr val="accent2"/>
              </a:buClr>
              <a:defRPr sz="2400">
                <a:solidFill>
                  <a:srgbClr val="323232"/>
                </a:solidFill>
              </a:defRPr>
            </a:lvl2pPr>
            <a:lvl3pPr>
              <a:lnSpc>
                <a:spcPct val="100000"/>
              </a:lnSpc>
              <a:buClr>
                <a:schemeClr val="accent2"/>
              </a:buClr>
              <a:defRPr sz="2000">
                <a:solidFill>
                  <a:srgbClr val="323232"/>
                </a:solidFill>
              </a:defRPr>
            </a:lvl3pPr>
            <a:lvl4pPr>
              <a:lnSpc>
                <a:spcPct val="100000"/>
              </a:lnSpc>
              <a:buClr>
                <a:schemeClr val="accent2"/>
              </a:buClr>
              <a:defRPr sz="1800">
                <a:solidFill>
                  <a:srgbClr val="323232"/>
                </a:solidFill>
              </a:defRPr>
            </a:lvl4pPr>
            <a:lvl5pPr>
              <a:lnSpc>
                <a:spcPct val="100000"/>
              </a:lnSpc>
              <a:buClr>
                <a:schemeClr val="accent2"/>
              </a:buClr>
              <a:defRPr sz="160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6"/>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9" name="Footer Placeholder 4"/>
          <p:cNvSpPr>
            <a:spLocks noGrp="1"/>
          </p:cNvSpPr>
          <p:nvPr>
            <p:ph type="ftr" sz="quarter" idx="3"/>
          </p:nvPr>
        </p:nvSpPr>
        <p:spPr>
          <a:xfrm rot="16200000">
            <a:off x="10404202" y="4652436"/>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1" name="Title 1"/>
          <p:cNvSpPr>
            <a:spLocks noGrp="1"/>
          </p:cNvSpPr>
          <p:nvPr>
            <p:ph type="title"/>
          </p:nvPr>
        </p:nvSpPr>
        <p:spPr>
          <a:xfrm>
            <a:off x="268224" y="296869"/>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92608" y="779416"/>
            <a:ext cx="11228613" cy="300087"/>
          </a:xfrm>
          <a:prstGeom prst="rect">
            <a:avLst/>
          </a:prstGeom>
        </p:spPr>
        <p:txBody>
          <a:bodyPr>
            <a:noAutofit/>
          </a:bodyPr>
          <a:lstStyle>
            <a:lvl1pPr marL="0" indent="0">
              <a:lnSpc>
                <a:spcPct val="100000"/>
              </a:lnSpc>
              <a:buNone/>
              <a:defRPr sz="18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8" name="Marcador de posición de imagen 28"/>
          <p:cNvSpPr>
            <a:spLocks noGrp="1"/>
          </p:cNvSpPr>
          <p:nvPr>
            <p:ph type="pic" sz="quarter" idx="16" hasCustomPrompt="1"/>
          </p:nvPr>
        </p:nvSpPr>
        <p:spPr>
          <a:xfrm>
            <a:off x="6632254" y="1903298"/>
            <a:ext cx="4479647" cy="3982295"/>
          </a:xfrm>
          <a:custGeom>
            <a:avLst/>
            <a:gdLst>
              <a:gd name="connsiteX0" fmla="*/ 1708960 w 6589713"/>
              <a:gd name="connsiteY0" fmla="*/ 853 h 5805701"/>
              <a:gd name="connsiteX1" fmla="*/ 2304022 w 6589713"/>
              <a:gd name="connsiteY1" fmla="*/ 142353 h 5805701"/>
              <a:gd name="connsiteX2" fmla="*/ 3133681 w 6589713"/>
              <a:gd name="connsiteY2" fmla="*/ 876002 h 5805701"/>
              <a:gd name="connsiteX3" fmla="*/ 6410042 w 6589713"/>
              <a:gd name="connsiteY3" fmla="*/ 4771203 h 5805701"/>
              <a:gd name="connsiteX4" fmla="*/ 6589713 w 6589713"/>
              <a:gd name="connsiteY4" fmla="*/ 5198725 h 5805701"/>
              <a:gd name="connsiteX5" fmla="*/ 5982001 w 6589713"/>
              <a:gd name="connsiteY5" fmla="*/ 5805701 h 5805701"/>
              <a:gd name="connsiteX6" fmla="*/ 935348 w 6589713"/>
              <a:gd name="connsiteY6" fmla="*/ 5805701 h 5805701"/>
              <a:gd name="connsiteX7" fmla="*/ 0 w 6589713"/>
              <a:gd name="connsiteY7" fmla="*/ 4866208 h 5805701"/>
              <a:gd name="connsiteX8" fmla="*/ 0 w 6589713"/>
              <a:gd name="connsiteY8" fmla="*/ 1641319 h 5805701"/>
              <a:gd name="connsiteX9" fmla="*/ 480885 w 6589713"/>
              <a:gd name="connsiteY9" fmla="*/ 480148 h 5805701"/>
              <a:gd name="connsiteX10" fmla="*/ 1708960 w 6589713"/>
              <a:gd name="connsiteY10" fmla="*/ 853 h 58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89713" h="5805701">
                <a:moveTo>
                  <a:pt x="1708960" y="853"/>
                </a:moveTo>
                <a:cubicBezTo>
                  <a:pt x="1913055" y="7515"/>
                  <a:pt x="2115763" y="53286"/>
                  <a:pt x="2304022" y="142353"/>
                </a:cubicBezTo>
                <a:cubicBezTo>
                  <a:pt x="2663364" y="311250"/>
                  <a:pt x="2890596" y="596265"/>
                  <a:pt x="3133681" y="876002"/>
                </a:cubicBezTo>
                <a:cubicBezTo>
                  <a:pt x="3133681" y="876002"/>
                  <a:pt x="3133681" y="876002"/>
                  <a:pt x="6410042" y="4771203"/>
                </a:cubicBezTo>
                <a:cubicBezTo>
                  <a:pt x="6505162" y="4887320"/>
                  <a:pt x="6589713" y="5035106"/>
                  <a:pt x="6589713" y="5198725"/>
                </a:cubicBezTo>
                <a:cubicBezTo>
                  <a:pt x="6589713" y="5531243"/>
                  <a:pt x="6320206" y="5805701"/>
                  <a:pt x="5982001" y="5805701"/>
                </a:cubicBezTo>
                <a:lnTo>
                  <a:pt x="935348" y="5805701"/>
                </a:lnTo>
                <a:cubicBezTo>
                  <a:pt x="417472" y="5805701"/>
                  <a:pt x="0" y="5383457"/>
                  <a:pt x="0" y="4866208"/>
                </a:cubicBezTo>
                <a:cubicBezTo>
                  <a:pt x="0" y="4628696"/>
                  <a:pt x="0" y="1641319"/>
                  <a:pt x="0" y="1641319"/>
                </a:cubicBezTo>
                <a:cubicBezTo>
                  <a:pt x="0" y="1219075"/>
                  <a:pt x="158534" y="802109"/>
                  <a:pt x="480885" y="480148"/>
                </a:cubicBezTo>
                <a:cubicBezTo>
                  <a:pt x="804228" y="160826"/>
                  <a:pt x="1259950" y="-13803"/>
                  <a:pt x="1708960" y="853"/>
                </a:cubicBezTo>
                <a:close/>
              </a:path>
            </a:pathLst>
          </a:custGeom>
          <a:solidFill>
            <a:schemeClr val="bg1">
              <a:lumMod val="85000"/>
            </a:schemeClr>
          </a:solidFill>
        </p:spPr>
        <p:txBody>
          <a:bodyPr wrap="square" anchor="ctr">
            <a:noAutofit/>
          </a:bodyPr>
          <a:lstStyle>
            <a:lvl1pPr marL="0" indent="0" algn="ctr">
              <a:buNone/>
              <a:defRPr/>
            </a:lvl1pPr>
          </a:lstStyle>
          <a:p>
            <a:r>
              <a:rPr lang="en-GB" noProof="0"/>
              <a:t>     </a:t>
            </a:r>
            <a:br>
              <a:rPr lang="en-GB" noProof="0"/>
            </a:br>
            <a:br>
              <a:rPr lang="en-GB" noProof="0"/>
            </a:br>
            <a:r>
              <a:rPr lang="en-GB" noProof="0"/>
              <a:t> Insert your picture here</a:t>
            </a:r>
          </a:p>
        </p:txBody>
      </p:sp>
    </p:spTree>
    <p:extLst>
      <p:ext uri="{BB962C8B-B14F-4D97-AF65-F5344CB8AC3E}">
        <p14:creationId xmlns:p14="http://schemas.microsoft.com/office/powerpoint/2010/main" val="75932296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hape 3">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13" y="1480163"/>
            <a:ext cx="5617534" cy="4828567"/>
          </a:xfrm>
          <a:prstGeom prst="rect">
            <a:avLst/>
          </a:prstGeom>
        </p:spPr>
        <p:txBody>
          <a:bodyPr>
            <a:normAutofit/>
          </a:bodyPr>
          <a:lstStyle>
            <a:lvl1pPr marL="130960" indent="-130960">
              <a:lnSpc>
                <a:spcPct val="100000"/>
              </a:lnSpc>
              <a:buClr>
                <a:schemeClr val="accent2"/>
              </a:buClr>
              <a:defRPr sz="2800">
                <a:solidFill>
                  <a:srgbClr val="323232"/>
                </a:solidFill>
              </a:defRPr>
            </a:lvl1pPr>
            <a:lvl2pPr>
              <a:lnSpc>
                <a:spcPct val="100000"/>
              </a:lnSpc>
              <a:buClr>
                <a:schemeClr val="accent2"/>
              </a:buClr>
              <a:defRPr sz="2400">
                <a:solidFill>
                  <a:srgbClr val="323232"/>
                </a:solidFill>
              </a:defRPr>
            </a:lvl2pPr>
            <a:lvl3pPr>
              <a:lnSpc>
                <a:spcPct val="100000"/>
              </a:lnSpc>
              <a:buClr>
                <a:schemeClr val="accent2"/>
              </a:buClr>
              <a:defRPr sz="2000">
                <a:solidFill>
                  <a:srgbClr val="323232"/>
                </a:solidFill>
              </a:defRPr>
            </a:lvl3pPr>
            <a:lvl4pPr>
              <a:lnSpc>
                <a:spcPct val="100000"/>
              </a:lnSpc>
              <a:buClr>
                <a:schemeClr val="accent2"/>
              </a:buClr>
              <a:defRPr sz="1800">
                <a:solidFill>
                  <a:srgbClr val="323232"/>
                </a:solidFill>
              </a:defRPr>
            </a:lvl4pPr>
            <a:lvl5pPr>
              <a:lnSpc>
                <a:spcPct val="100000"/>
              </a:lnSpc>
              <a:buClr>
                <a:schemeClr val="accent2"/>
              </a:buClr>
              <a:defRPr sz="160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6"/>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9" name="Footer Placeholder 4"/>
          <p:cNvSpPr>
            <a:spLocks noGrp="1"/>
          </p:cNvSpPr>
          <p:nvPr>
            <p:ph type="ftr" sz="quarter" idx="3"/>
          </p:nvPr>
        </p:nvSpPr>
        <p:spPr>
          <a:xfrm rot="16200000">
            <a:off x="10404202" y="4652436"/>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11" name="Title 1"/>
          <p:cNvSpPr>
            <a:spLocks noGrp="1"/>
          </p:cNvSpPr>
          <p:nvPr>
            <p:ph type="title"/>
          </p:nvPr>
        </p:nvSpPr>
        <p:spPr>
          <a:xfrm>
            <a:off x="268224" y="296869"/>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92608" y="779416"/>
            <a:ext cx="11228613" cy="300087"/>
          </a:xfrm>
          <a:prstGeom prst="rect">
            <a:avLst/>
          </a:prstGeom>
        </p:spPr>
        <p:txBody>
          <a:bodyPr>
            <a:noAutofit/>
          </a:bodyPr>
          <a:lstStyle>
            <a:lvl1pPr marL="0" indent="0">
              <a:lnSpc>
                <a:spcPct val="100000"/>
              </a:lnSpc>
              <a:buNone/>
              <a:defRPr sz="18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2" name="Picture Placeholder 11"/>
          <p:cNvSpPr>
            <a:spLocks noGrp="1"/>
          </p:cNvSpPr>
          <p:nvPr>
            <p:ph type="pic" sz="quarter" idx="19" hasCustomPrompt="1"/>
          </p:nvPr>
        </p:nvSpPr>
        <p:spPr>
          <a:xfrm>
            <a:off x="6722269" y="1939925"/>
            <a:ext cx="4443412" cy="3992562"/>
          </a:xfrm>
          <a:custGeom>
            <a:avLst/>
            <a:gdLst>
              <a:gd name="connsiteX0" fmla="*/ 3649988 w 4443412"/>
              <a:gd name="connsiteY0" fmla="*/ 0 h 3992562"/>
              <a:gd name="connsiteX1" fmla="*/ 3667849 w 4443412"/>
              <a:gd name="connsiteY1" fmla="*/ 0 h 3992562"/>
              <a:gd name="connsiteX2" fmla="*/ 3685710 w 4443412"/>
              <a:gd name="connsiteY2" fmla="*/ 397 h 3992562"/>
              <a:gd name="connsiteX3" fmla="*/ 3703174 w 4443412"/>
              <a:gd name="connsiteY3" fmla="*/ 1588 h 3992562"/>
              <a:gd name="connsiteX4" fmla="*/ 3720638 w 4443412"/>
              <a:gd name="connsiteY4" fmla="*/ 2381 h 3992562"/>
              <a:gd name="connsiteX5" fmla="*/ 3737705 w 4443412"/>
              <a:gd name="connsiteY5" fmla="*/ 4366 h 3992562"/>
              <a:gd name="connsiteX6" fmla="*/ 3755169 w 4443412"/>
              <a:gd name="connsiteY6" fmla="*/ 7144 h 3992562"/>
              <a:gd name="connsiteX7" fmla="*/ 3771839 w 4443412"/>
              <a:gd name="connsiteY7" fmla="*/ 9525 h 3992562"/>
              <a:gd name="connsiteX8" fmla="*/ 3788510 w 4443412"/>
              <a:gd name="connsiteY8" fmla="*/ 12303 h 3992562"/>
              <a:gd name="connsiteX9" fmla="*/ 3805180 w 4443412"/>
              <a:gd name="connsiteY9" fmla="*/ 16669 h 3992562"/>
              <a:gd name="connsiteX10" fmla="*/ 3821057 w 4443412"/>
              <a:gd name="connsiteY10" fmla="*/ 20638 h 3992562"/>
              <a:gd name="connsiteX11" fmla="*/ 3836933 w 4443412"/>
              <a:gd name="connsiteY11" fmla="*/ 25003 h 3992562"/>
              <a:gd name="connsiteX12" fmla="*/ 3853206 w 4443412"/>
              <a:gd name="connsiteY12" fmla="*/ 29369 h 3992562"/>
              <a:gd name="connsiteX13" fmla="*/ 3869083 w 4443412"/>
              <a:gd name="connsiteY13" fmla="*/ 34925 h 3992562"/>
              <a:gd name="connsiteX14" fmla="*/ 3884165 w 4443412"/>
              <a:gd name="connsiteY14" fmla="*/ 40481 h 3992562"/>
              <a:gd name="connsiteX15" fmla="*/ 3899645 w 4443412"/>
              <a:gd name="connsiteY15" fmla="*/ 46434 h 3992562"/>
              <a:gd name="connsiteX16" fmla="*/ 3914331 w 4443412"/>
              <a:gd name="connsiteY16" fmla="*/ 52784 h 3992562"/>
              <a:gd name="connsiteX17" fmla="*/ 3929016 w 4443412"/>
              <a:gd name="connsiteY17" fmla="*/ 59928 h 3992562"/>
              <a:gd name="connsiteX18" fmla="*/ 3943305 w 4443412"/>
              <a:gd name="connsiteY18" fmla="*/ 67072 h 3992562"/>
              <a:gd name="connsiteX19" fmla="*/ 3957991 w 4443412"/>
              <a:gd name="connsiteY19" fmla="*/ 74613 h 3992562"/>
              <a:gd name="connsiteX20" fmla="*/ 3971883 w 4443412"/>
              <a:gd name="connsiteY20" fmla="*/ 82550 h 3992562"/>
              <a:gd name="connsiteX21" fmla="*/ 3985774 w 4443412"/>
              <a:gd name="connsiteY21" fmla="*/ 90885 h 3992562"/>
              <a:gd name="connsiteX22" fmla="*/ 3999269 w 4443412"/>
              <a:gd name="connsiteY22" fmla="*/ 100013 h 3992562"/>
              <a:gd name="connsiteX23" fmla="*/ 4012764 w 4443412"/>
              <a:gd name="connsiteY23" fmla="*/ 108744 h 3992562"/>
              <a:gd name="connsiteX24" fmla="*/ 4025862 w 4443412"/>
              <a:gd name="connsiteY24" fmla="*/ 118269 h 3992562"/>
              <a:gd name="connsiteX25" fmla="*/ 4038167 w 4443412"/>
              <a:gd name="connsiteY25" fmla="*/ 127794 h 3992562"/>
              <a:gd name="connsiteX26" fmla="*/ 4050867 w 4443412"/>
              <a:gd name="connsiteY26" fmla="*/ 137716 h 3992562"/>
              <a:gd name="connsiteX27" fmla="*/ 4063172 w 4443412"/>
              <a:gd name="connsiteY27" fmla="*/ 148431 h 3992562"/>
              <a:gd name="connsiteX28" fmla="*/ 4075476 w 4443412"/>
              <a:gd name="connsiteY28" fmla="*/ 159147 h 3992562"/>
              <a:gd name="connsiteX29" fmla="*/ 4087383 w 4443412"/>
              <a:gd name="connsiteY29" fmla="*/ 170259 h 3992562"/>
              <a:gd name="connsiteX30" fmla="*/ 4098894 w 4443412"/>
              <a:gd name="connsiteY30" fmla="*/ 181769 h 3992562"/>
              <a:gd name="connsiteX31" fmla="*/ 4109610 w 4443412"/>
              <a:gd name="connsiteY31" fmla="*/ 193278 h 3992562"/>
              <a:gd name="connsiteX32" fmla="*/ 4120724 w 4443412"/>
              <a:gd name="connsiteY32" fmla="*/ 205184 h 3992562"/>
              <a:gd name="connsiteX33" fmla="*/ 4131043 w 4443412"/>
              <a:gd name="connsiteY33" fmla="*/ 217884 h 3992562"/>
              <a:gd name="connsiteX34" fmla="*/ 4141760 w 4443412"/>
              <a:gd name="connsiteY34" fmla="*/ 230188 h 3992562"/>
              <a:gd name="connsiteX35" fmla="*/ 4151683 w 4443412"/>
              <a:gd name="connsiteY35" fmla="*/ 243284 h 3992562"/>
              <a:gd name="connsiteX36" fmla="*/ 4161605 w 4443412"/>
              <a:gd name="connsiteY36" fmla="*/ 256381 h 3992562"/>
              <a:gd name="connsiteX37" fmla="*/ 4171131 w 4443412"/>
              <a:gd name="connsiteY37" fmla="*/ 269875 h 3992562"/>
              <a:gd name="connsiteX38" fmla="*/ 4180261 w 4443412"/>
              <a:gd name="connsiteY38" fmla="*/ 283766 h 3992562"/>
              <a:gd name="connsiteX39" fmla="*/ 4188993 w 4443412"/>
              <a:gd name="connsiteY39" fmla="*/ 297656 h 3992562"/>
              <a:gd name="connsiteX40" fmla="*/ 4197725 w 4443412"/>
              <a:gd name="connsiteY40" fmla="*/ 312341 h 3992562"/>
              <a:gd name="connsiteX41" fmla="*/ 4206059 w 4443412"/>
              <a:gd name="connsiteY41" fmla="*/ 326628 h 3992562"/>
              <a:gd name="connsiteX42" fmla="*/ 4213998 w 4443412"/>
              <a:gd name="connsiteY42" fmla="*/ 341313 h 3992562"/>
              <a:gd name="connsiteX43" fmla="*/ 4221539 w 4443412"/>
              <a:gd name="connsiteY43" fmla="*/ 355997 h 3992562"/>
              <a:gd name="connsiteX44" fmla="*/ 4229081 w 4443412"/>
              <a:gd name="connsiteY44" fmla="*/ 371475 h 3992562"/>
              <a:gd name="connsiteX45" fmla="*/ 4236225 w 4443412"/>
              <a:gd name="connsiteY45" fmla="*/ 386953 h 3992562"/>
              <a:gd name="connsiteX46" fmla="*/ 4242575 w 4443412"/>
              <a:gd name="connsiteY46" fmla="*/ 403225 h 3992562"/>
              <a:gd name="connsiteX47" fmla="*/ 4248926 w 4443412"/>
              <a:gd name="connsiteY47" fmla="*/ 419100 h 3992562"/>
              <a:gd name="connsiteX48" fmla="*/ 4254879 w 4443412"/>
              <a:gd name="connsiteY48" fmla="*/ 434975 h 3992562"/>
              <a:gd name="connsiteX49" fmla="*/ 4260437 w 4443412"/>
              <a:gd name="connsiteY49" fmla="*/ 451644 h 3992562"/>
              <a:gd name="connsiteX50" fmla="*/ 4265993 w 4443412"/>
              <a:gd name="connsiteY50" fmla="*/ 468709 h 3992562"/>
              <a:gd name="connsiteX51" fmla="*/ 4271153 w 4443412"/>
              <a:gd name="connsiteY51" fmla="*/ 484981 h 3992562"/>
              <a:gd name="connsiteX52" fmla="*/ 4275916 w 4443412"/>
              <a:gd name="connsiteY52" fmla="*/ 502444 h 3992562"/>
              <a:gd name="connsiteX53" fmla="*/ 4279885 w 4443412"/>
              <a:gd name="connsiteY53" fmla="*/ 519509 h 3992562"/>
              <a:gd name="connsiteX54" fmla="*/ 4283854 w 4443412"/>
              <a:gd name="connsiteY54" fmla="*/ 536972 h 3992562"/>
              <a:gd name="connsiteX55" fmla="*/ 4287823 w 4443412"/>
              <a:gd name="connsiteY55" fmla="*/ 554434 h 3992562"/>
              <a:gd name="connsiteX56" fmla="*/ 4290999 w 4443412"/>
              <a:gd name="connsiteY56" fmla="*/ 572294 h 3992562"/>
              <a:gd name="connsiteX57" fmla="*/ 4294173 w 4443412"/>
              <a:gd name="connsiteY57" fmla="*/ 590550 h 3992562"/>
              <a:gd name="connsiteX58" fmla="*/ 4296555 w 4443412"/>
              <a:gd name="connsiteY58" fmla="*/ 608806 h 3992562"/>
              <a:gd name="connsiteX59" fmla="*/ 4298539 w 4443412"/>
              <a:gd name="connsiteY59" fmla="*/ 627063 h 3992562"/>
              <a:gd name="connsiteX60" fmla="*/ 4300525 w 4443412"/>
              <a:gd name="connsiteY60" fmla="*/ 645319 h 3992562"/>
              <a:gd name="connsiteX61" fmla="*/ 4439840 w 4443412"/>
              <a:gd name="connsiteY61" fmla="*/ 2872581 h 3992562"/>
              <a:gd name="connsiteX62" fmla="*/ 4441825 w 4443412"/>
              <a:gd name="connsiteY62" fmla="*/ 2916634 h 3992562"/>
              <a:gd name="connsiteX63" fmla="*/ 4442618 w 4443412"/>
              <a:gd name="connsiteY63" fmla="*/ 2959100 h 3992562"/>
              <a:gd name="connsiteX64" fmla="*/ 4443412 w 4443412"/>
              <a:gd name="connsiteY64" fmla="*/ 3000375 h 3992562"/>
              <a:gd name="connsiteX65" fmla="*/ 4443412 w 4443412"/>
              <a:gd name="connsiteY65" fmla="*/ 3041650 h 3992562"/>
              <a:gd name="connsiteX66" fmla="*/ 4442618 w 4443412"/>
              <a:gd name="connsiteY66" fmla="*/ 3081337 h 3992562"/>
              <a:gd name="connsiteX67" fmla="*/ 4440633 w 4443412"/>
              <a:gd name="connsiteY67" fmla="*/ 3121025 h 3992562"/>
              <a:gd name="connsiteX68" fmla="*/ 4439443 w 4443412"/>
              <a:gd name="connsiteY68" fmla="*/ 3140472 h 3992562"/>
              <a:gd name="connsiteX69" fmla="*/ 4437855 w 4443412"/>
              <a:gd name="connsiteY69" fmla="*/ 3159918 h 3992562"/>
              <a:gd name="connsiteX70" fmla="*/ 4435871 w 4443412"/>
              <a:gd name="connsiteY70" fmla="*/ 3179365 h 3992562"/>
              <a:gd name="connsiteX71" fmla="*/ 4433489 w 4443412"/>
              <a:gd name="connsiteY71" fmla="*/ 3198812 h 3992562"/>
              <a:gd name="connsiteX72" fmla="*/ 4430711 w 4443412"/>
              <a:gd name="connsiteY72" fmla="*/ 3218259 h 3992562"/>
              <a:gd name="connsiteX73" fmla="*/ 4427933 w 4443412"/>
              <a:gd name="connsiteY73" fmla="*/ 3237309 h 3992562"/>
              <a:gd name="connsiteX74" fmla="*/ 4424757 w 4443412"/>
              <a:gd name="connsiteY74" fmla="*/ 3256756 h 3992562"/>
              <a:gd name="connsiteX75" fmla="*/ 4420788 w 4443412"/>
              <a:gd name="connsiteY75" fmla="*/ 3276203 h 3992562"/>
              <a:gd name="connsiteX76" fmla="*/ 4416819 w 4443412"/>
              <a:gd name="connsiteY76" fmla="*/ 3295253 h 3992562"/>
              <a:gd name="connsiteX77" fmla="*/ 4412453 w 4443412"/>
              <a:gd name="connsiteY77" fmla="*/ 3314700 h 3992562"/>
              <a:gd name="connsiteX78" fmla="*/ 4407293 w 4443412"/>
              <a:gd name="connsiteY78" fmla="*/ 3334147 h 3992562"/>
              <a:gd name="connsiteX79" fmla="*/ 4401737 w 4443412"/>
              <a:gd name="connsiteY79" fmla="*/ 3353593 h 3992562"/>
              <a:gd name="connsiteX80" fmla="*/ 4395783 w 4443412"/>
              <a:gd name="connsiteY80" fmla="*/ 3373040 h 3992562"/>
              <a:gd name="connsiteX81" fmla="*/ 4389432 w 4443412"/>
              <a:gd name="connsiteY81" fmla="*/ 3392487 h 3992562"/>
              <a:gd name="connsiteX82" fmla="*/ 4382288 w 4443412"/>
              <a:gd name="connsiteY82" fmla="*/ 3412331 h 3992562"/>
              <a:gd name="connsiteX83" fmla="*/ 4374747 w 4443412"/>
              <a:gd name="connsiteY83" fmla="*/ 3432175 h 3992562"/>
              <a:gd name="connsiteX84" fmla="*/ 4366809 w 4443412"/>
              <a:gd name="connsiteY84" fmla="*/ 3452018 h 3992562"/>
              <a:gd name="connsiteX85" fmla="*/ 4358473 w 4443412"/>
              <a:gd name="connsiteY85" fmla="*/ 3472259 h 3992562"/>
              <a:gd name="connsiteX86" fmla="*/ 4349344 w 4443412"/>
              <a:gd name="connsiteY86" fmla="*/ 3492500 h 3992562"/>
              <a:gd name="connsiteX87" fmla="*/ 4339819 w 4443412"/>
              <a:gd name="connsiteY87" fmla="*/ 3513137 h 3992562"/>
              <a:gd name="connsiteX88" fmla="*/ 4329499 w 4443412"/>
              <a:gd name="connsiteY88" fmla="*/ 3534172 h 3992562"/>
              <a:gd name="connsiteX89" fmla="*/ 4318385 w 4443412"/>
              <a:gd name="connsiteY89" fmla="*/ 3554809 h 3992562"/>
              <a:gd name="connsiteX90" fmla="*/ 4306875 w 4443412"/>
              <a:gd name="connsiteY90" fmla="*/ 3575447 h 3992562"/>
              <a:gd name="connsiteX91" fmla="*/ 4294967 w 4443412"/>
              <a:gd name="connsiteY91" fmla="*/ 3595290 h 3992562"/>
              <a:gd name="connsiteX92" fmla="*/ 4283060 w 4443412"/>
              <a:gd name="connsiteY92" fmla="*/ 3615531 h 3992562"/>
              <a:gd name="connsiteX93" fmla="*/ 4269962 w 4443412"/>
              <a:gd name="connsiteY93" fmla="*/ 3634978 h 3992562"/>
              <a:gd name="connsiteX94" fmla="*/ 4256864 w 4443412"/>
              <a:gd name="connsiteY94" fmla="*/ 3654028 h 3992562"/>
              <a:gd name="connsiteX95" fmla="*/ 4242972 w 4443412"/>
              <a:gd name="connsiteY95" fmla="*/ 3672284 h 3992562"/>
              <a:gd name="connsiteX96" fmla="*/ 4229081 w 4443412"/>
              <a:gd name="connsiteY96" fmla="*/ 3690937 h 3992562"/>
              <a:gd name="connsiteX97" fmla="*/ 4214791 w 4443412"/>
              <a:gd name="connsiteY97" fmla="*/ 3708797 h 3992562"/>
              <a:gd name="connsiteX98" fmla="*/ 4199709 w 4443412"/>
              <a:gd name="connsiteY98" fmla="*/ 3726259 h 3992562"/>
              <a:gd name="connsiteX99" fmla="*/ 4184627 w 4443412"/>
              <a:gd name="connsiteY99" fmla="*/ 3743325 h 3992562"/>
              <a:gd name="connsiteX100" fmla="*/ 4168750 w 4443412"/>
              <a:gd name="connsiteY100" fmla="*/ 3760390 h 3992562"/>
              <a:gd name="connsiteX101" fmla="*/ 4152873 w 4443412"/>
              <a:gd name="connsiteY101" fmla="*/ 3776265 h 3992562"/>
              <a:gd name="connsiteX102" fmla="*/ 4136203 w 4443412"/>
              <a:gd name="connsiteY102" fmla="*/ 3792140 h 3992562"/>
              <a:gd name="connsiteX103" fmla="*/ 4119136 w 4443412"/>
              <a:gd name="connsiteY103" fmla="*/ 3807222 h 3992562"/>
              <a:gd name="connsiteX104" fmla="*/ 4101672 w 4443412"/>
              <a:gd name="connsiteY104" fmla="*/ 3822303 h 3992562"/>
              <a:gd name="connsiteX105" fmla="*/ 4083811 w 4443412"/>
              <a:gd name="connsiteY105" fmla="*/ 3836193 h 3992562"/>
              <a:gd name="connsiteX106" fmla="*/ 4065950 w 4443412"/>
              <a:gd name="connsiteY106" fmla="*/ 3850084 h 3992562"/>
              <a:gd name="connsiteX107" fmla="*/ 4047295 w 4443412"/>
              <a:gd name="connsiteY107" fmla="*/ 3863181 h 3992562"/>
              <a:gd name="connsiteX108" fmla="*/ 4028244 w 4443412"/>
              <a:gd name="connsiteY108" fmla="*/ 3875484 h 3992562"/>
              <a:gd name="connsiteX109" fmla="*/ 4008795 w 4443412"/>
              <a:gd name="connsiteY109" fmla="*/ 3888184 h 3992562"/>
              <a:gd name="connsiteX110" fmla="*/ 3989347 w 4443412"/>
              <a:gd name="connsiteY110" fmla="*/ 3899693 h 3992562"/>
              <a:gd name="connsiteX111" fmla="*/ 3969501 w 4443412"/>
              <a:gd name="connsiteY111" fmla="*/ 3910012 h 3992562"/>
              <a:gd name="connsiteX112" fmla="*/ 3948862 w 4443412"/>
              <a:gd name="connsiteY112" fmla="*/ 3920728 h 3992562"/>
              <a:gd name="connsiteX113" fmla="*/ 3927825 w 4443412"/>
              <a:gd name="connsiteY113" fmla="*/ 3930253 h 3992562"/>
              <a:gd name="connsiteX114" fmla="*/ 3907186 w 4443412"/>
              <a:gd name="connsiteY114" fmla="*/ 3938984 h 3992562"/>
              <a:gd name="connsiteX115" fmla="*/ 3885356 w 4443412"/>
              <a:gd name="connsiteY115" fmla="*/ 3947715 h 3992562"/>
              <a:gd name="connsiteX116" fmla="*/ 3863526 w 4443412"/>
              <a:gd name="connsiteY116" fmla="*/ 3955256 h 3992562"/>
              <a:gd name="connsiteX117" fmla="*/ 3840902 w 4443412"/>
              <a:gd name="connsiteY117" fmla="*/ 3962400 h 3992562"/>
              <a:gd name="connsiteX118" fmla="*/ 3818675 w 4443412"/>
              <a:gd name="connsiteY118" fmla="*/ 3968750 h 3992562"/>
              <a:gd name="connsiteX119" fmla="*/ 3795654 w 4443412"/>
              <a:gd name="connsiteY119" fmla="*/ 3973909 h 3992562"/>
              <a:gd name="connsiteX120" fmla="*/ 3768664 w 4443412"/>
              <a:gd name="connsiteY120" fmla="*/ 3980259 h 3992562"/>
              <a:gd name="connsiteX121" fmla="*/ 3741277 w 4443412"/>
              <a:gd name="connsiteY121" fmla="*/ 3984625 h 3992562"/>
              <a:gd name="connsiteX122" fmla="*/ 3714287 w 4443412"/>
              <a:gd name="connsiteY122" fmla="*/ 3988197 h 3992562"/>
              <a:gd name="connsiteX123" fmla="*/ 3686901 w 4443412"/>
              <a:gd name="connsiteY123" fmla="*/ 3990578 h 3992562"/>
              <a:gd name="connsiteX124" fmla="*/ 3659117 w 4443412"/>
              <a:gd name="connsiteY124" fmla="*/ 3992165 h 3992562"/>
              <a:gd name="connsiteX125" fmla="*/ 3631730 w 4443412"/>
              <a:gd name="connsiteY125" fmla="*/ 3992562 h 3992562"/>
              <a:gd name="connsiteX126" fmla="*/ 3604343 w 4443412"/>
              <a:gd name="connsiteY126" fmla="*/ 3992562 h 3992562"/>
              <a:gd name="connsiteX127" fmla="*/ 3576560 w 4443412"/>
              <a:gd name="connsiteY127" fmla="*/ 3990975 h 3992562"/>
              <a:gd name="connsiteX128" fmla="*/ 3548379 w 4443412"/>
              <a:gd name="connsiteY128" fmla="*/ 3988990 h 3992562"/>
              <a:gd name="connsiteX129" fmla="*/ 3520595 w 4443412"/>
              <a:gd name="connsiteY129" fmla="*/ 3986609 h 3992562"/>
              <a:gd name="connsiteX130" fmla="*/ 3492415 w 4443412"/>
              <a:gd name="connsiteY130" fmla="*/ 3982640 h 3992562"/>
              <a:gd name="connsiteX131" fmla="*/ 3464631 w 4443412"/>
              <a:gd name="connsiteY131" fmla="*/ 3978672 h 3992562"/>
              <a:gd name="connsiteX132" fmla="*/ 3436053 w 4443412"/>
              <a:gd name="connsiteY132" fmla="*/ 3973115 h 3992562"/>
              <a:gd name="connsiteX133" fmla="*/ 3407476 w 4443412"/>
              <a:gd name="connsiteY133" fmla="*/ 3967559 h 3992562"/>
              <a:gd name="connsiteX134" fmla="*/ 3379295 w 4443412"/>
              <a:gd name="connsiteY134" fmla="*/ 3961209 h 3992562"/>
              <a:gd name="connsiteX135" fmla="*/ 3350321 w 4443412"/>
              <a:gd name="connsiteY135" fmla="*/ 3954065 h 3992562"/>
              <a:gd name="connsiteX136" fmla="*/ 3321346 w 4443412"/>
              <a:gd name="connsiteY136" fmla="*/ 3946128 h 3992562"/>
              <a:gd name="connsiteX137" fmla="*/ 3291975 w 4443412"/>
              <a:gd name="connsiteY137" fmla="*/ 3938190 h 3992562"/>
              <a:gd name="connsiteX138" fmla="*/ 3263001 w 4443412"/>
              <a:gd name="connsiteY138" fmla="*/ 3929062 h 3992562"/>
              <a:gd name="connsiteX139" fmla="*/ 3233232 w 4443412"/>
              <a:gd name="connsiteY139" fmla="*/ 3919537 h 3992562"/>
              <a:gd name="connsiteX140" fmla="*/ 3203464 w 4443412"/>
              <a:gd name="connsiteY140" fmla="*/ 3910012 h 3992562"/>
              <a:gd name="connsiteX141" fmla="*/ 3173299 w 4443412"/>
              <a:gd name="connsiteY141" fmla="*/ 3899693 h 3992562"/>
              <a:gd name="connsiteX142" fmla="*/ 3112571 w 4443412"/>
              <a:gd name="connsiteY142" fmla="*/ 3878262 h 3992562"/>
              <a:gd name="connsiteX143" fmla="*/ 3051050 w 4443412"/>
              <a:gd name="connsiteY143" fmla="*/ 3855243 h 3992562"/>
              <a:gd name="connsiteX144" fmla="*/ 2988735 w 4443412"/>
              <a:gd name="connsiteY144" fmla="*/ 3831034 h 3992562"/>
              <a:gd name="connsiteX145" fmla="*/ 2860533 w 4443412"/>
              <a:gd name="connsiteY145" fmla="*/ 3780631 h 3992562"/>
              <a:gd name="connsiteX146" fmla="*/ 818429 w 4443412"/>
              <a:gd name="connsiteY146" fmla="*/ 2887662 h 3992562"/>
              <a:gd name="connsiteX147" fmla="*/ 753733 w 4443412"/>
              <a:gd name="connsiteY147" fmla="*/ 2858294 h 3992562"/>
              <a:gd name="connsiteX148" fmla="*/ 686655 w 4443412"/>
              <a:gd name="connsiteY148" fmla="*/ 2828131 h 3992562"/>
              <a:gd name="connsiteX149" fmla="*/ 617593 w 4443412"/>
              <a:gd name="connsiteY149" fmla="*/ 2797175 h 3992562"/>
              <a:gd name="connsiteX150" fmla="*/ 582665 w 4443412"/>
              <a:gd name="connsiteY150" fmla="*/ 2781300 h 3992562"/>
              <a:gd name="connsiteX151" fmla="*/ 548133 w 4443412"/>
              <a:gd name="connsiteY151" fmla="*/ 2765425 h 3992562"/>
              <a:gd name="connsiteX152" fmla="*/ 513205 w 4443412"/>
              <a:gd name="connsiteY152" fmla="*/ 2748359 h 3992562"/>
              <a:gd name="connsiteX153" fmla="*/ 479071 w 4443412"/>
              <a:gd name="connsiteY153" fmla="*/ 2730897 h 3992562"/>
              <a:gd name="connsiteX154" fmla="*/ 444937 w 4443412"/>
              <a:gd name="connsiteY154" fmla="*/ 2712640 h 3992562"/>
              <a:gd name="connsiteX155" fmla="*/ 410803 w 4443412"/>
              <a:gd name="connsiteY155" fmla="*/ 2694384 h 3992562"/>
              <a:gd name="connsiteX156" fmla="*/ 377859 w 4443412"/>
              <a:gd name="connsiteY156" fmla="*/ 2675334 h 3992562"/>
              <a:gd name="connsiteX157" fmla="*/ 345709 w 4443412"/>
              <a:gd name="connsiteY157" fmla="*/ 2655490 h 3992562"/>
              <a:gd name="connsiteX158" fmla="*/ 313559 w 4443412"/>
              <a:gd name="connsiteY158" fmla="*/ 2634853 h 3992562"/>
              <a:gd name="connsiteX159" fmla="*/ 298080 w 4443412"/>
              <a:gd name="connsiteY159" fmla="*/ 2623740 h 3992562"/>
              <a:gd name="connsiteX160" fmla="*/ 282600 w 4443412"/>
              <a:gd name="connsiteY160" fmla="*/ 2613422 h 3992562"/>
              <a:gd name="connsiteX161" fmla="*/ 267518 w 4443412"/>
              <a:gd name="connsiteY161" fmla="*/ 2602309 h 3992562"/>
              <a:gd name="connsiteX162" fmla="*/ 252832 w 4443412"/>
              <a:gd name="connsiteY162" fmla="*/ 2590800 h 3992562"/>
              <a:gd name="connsiteX163" fmla="*/ 238146 w 4443412"/>
              <a:gd name="connsiteY163" fmla="*/ 2579290 h 3992562"/>
              <a:gd name="connsiteX164" fmla="*/ 223858 w 4443412"/>
              <a:gd name="connsiteY164" fmla="*/ 2567781 h 3992562"/>
              <a:gd name="connsiteX165" fmla="*/ 209569 w 4443412"/>
              <a:gd name="connsiteY165" fmla="*/ 2555875 h 3992562"/>
              <a:gd name="connsiteX166" fmla="*/ 196074 w 4443412"/>
              <a:gd name="connsiteY166" fmla="*/ 2543572 h 3992562"/>
              <a:gd name="connsiteX167" fmla="*/ 182579 w 4443412"/>
              <a:gd name="connsiteY167" fmla="*/ 2530872 h 3992562"/>
              <a:gd name="connsiteX168" fmla="*/ 169878 w 4443412"/>
              <a:gd name="connsiteY168" fmla="*/ 2518569 h 3992562"/>
              <a:gd name="connsiteX169" fmla="*/ 157177 w 4443412"/>
              <a:gd name="connsiteY169" fmla="*/ 2505472 h 3992562"/>
              <a:gd name="connsiteX170" fmla="*/ 144873 w 4443412"/>
              <a:gd name="connsiteY170" fmla="*/ 2491978 h 3992562"/>
              <a:gd name="connsiteX171" fmla="*/ 133362 w 4443412"/>
              <a:gd name="connsiteY171" fmla="*/ 2478484 h 3992562"/>
              <a:gd name="connsiteX172" fmla="*/ 121852 w 4443412"/>
              <a:gd name="connsiteY172" fmla="*/ 2464594 h 3992562"/>
              <a:gd name="connsiteX173" fmla="*/ 110738 w 4443412"/>
              <a:gd name="connsiteY173" fmla="*/ 2450703 h 3992562"/>
              <a:gd name="connsiteX174" fmla="*/ 100419 w 4443412"/>
              <a:gd name="connsiteY174" fmla="*/ 2436019 h 3992562"/>
              <a:gd name="connsiteX175" fmla="*/ 89702 w 4443412"/>
              <a:gd name="connsiteY175" fmla="*/ 2421731 h 3992562"/>
              <a:gd name="connsiteX176" fmla="*/ 80573 w 4443412"/>
              <a:gd name="connsiteY176" fmla="*/ 2406650 h 3992562"/>
              <a:gd name="connsiteX177" fmla="*/ 71047 w 4443412"/>
              <a:gd name="connsiteY177" fmla="*/ 2391172 h 3992562"/>
              <a:gd name="connsiteX178" fmla="*/ 62315 w 4443412"/>
              <a:gd name="connsiteY178" fmla="*/ 2375297 h 3992562"/>
              <a:gd name="connsiteX179" fmla="*/ 54377 w 4443412"/>
              <a:gd name="connsiteY179" fmla="*/ 2359025 h 3992562"/>
              <a:gd name="connsiteX180" fmla="*/ 46439 w 4443412"/>
              <a:gd name="connsiteY180" fmla="*/ 2343150 h 3992562"/>
              <a:gd name="connsiteX181" fmla="*/ 39294 w 4443412"/>
              <a:gd name="connsiteY181" fmla="*/ 2326084 h 3992562"/>
              <a:gd name="connsiteX182" fmla="*/ 32944 w 4443412"/>
              <a:gd name="connsiteY182" fmla="*/ 2309415 h 3992562"/>
              <a:gd name="connsiteX183" fmla="*/ 26990 w 4443412"/>
              <a:gd name="connsiteY183" fmla="*/ 2292350 h 3992562"/>
              <a:gd name="connsiteX184" fmla="*/ 21433 w 4443412"/>
              <a:gd name="connsiteY184" fmla="*/ 2274094 h 3992562"/>
              <a:gd name="connsiteX185" fmla="*/ 16670 w 4443412"/>
              <a:gd name="connsiteY185" fmla="*/ 2256234 h 3992562"/>
              <a:gd name="connsiteX186" fmla="*/ 11908 w 4443412"/>
              <a:gd name="connsiteY186" fmla="*/ 2237978 h 3992562"/>
              <a:gd name="connsiteX187" fmla="*/ 8335 w 4443412"/>
              <a:gd name="connsiteY187" fmla="*/ 2218928 h 3992562"/>
              <a:gd name="connsiteX188" fmla="*/ 5557 w 4443412"/>
              <a:gd name="connsiteY188" fmla="*/ 2199878 h 3992562"/>
              <a:gd name="connsiteX189" fmla="*/ 3176 w 4443412"/>
              <a:gd name="connsiteY189" fmla="*/ 2180034 h 3992562"/>
              <a:gd name="connsiteX190" fmla="*/ 1588 w 4443412"/>
              <a:gd name="connsiteY190" fmla="*/ 2159794 h 3992562"/>
              <a:gd name="connsiteX191" fmla="*/ 397 w 4443412"/>
              <a:gd name="connsiteY191" fmla="*/ 2139553 h 3992562"/>
              <a:gd name="connsiteX192" fmla="*/ 0 w 4443412"/>
              <a:gd name="connsiteY192" fmla="*/ 2118915 h 3992562"/>
              <a:gd name="connsiteX193" fmla="*/ 0 w 4443412"/>
              <a:gd name="connsiteY193" fmla="*/ 1397794 h 3992562"/>
              <a:gd name="connsiteX194" fmla="*/ 0 w 4443412"/>
              <a:gd name="connsiteY194" fmla="*/ 1352153 h 3992562"/>
              <a:gd name="connsiteX195" fmla="*/ 397 w 4443412"/>
              <a:gd name="connsiteY195" fmla="*/ 1307703 h 3992562"/>
              <a:gd name="connsiteX196" fmla="*/ 1985 w 4443412"/>
              <a:gd name="connsiteY196" fmla="*/ 1263253 h 3992562"/>
              <a:gd name="connsiteX197" fmla="*/ 3572 w 4443412"/>
              <a:gd name="connsiteY197" fmla="*/ 1219200 h 3992562"/>
              <a:gd name="connsiteX198" fmla="*/ 6351 w 4443412"/>
              <a:gd name="connsiteY198" fmla="*/ 1176338 h 3992562"/>
              <a:gd name="connsiteX199" fmla="*/ 8335 w 4443412"/>
              <a:gd name="connsiteY199" fmla="*/ 1154509 h 3992562"/>
              <a:gd name="connsiteX200" fmla="*/ 10320 w 4443412"/>
              <a:gd name="connsiteY200" fmla="*/ 1133475 h 3992562"/>
              <a:gd name="connsiteX201" fmla="*/ 13098 w 4443412"/>
              <a:gd name="connsiteY201" fmla="*/ 1112044 h 3992562"/>
              <a:gd name="connsiteX202" fmla="*/ 15877 w 4443412"/>
              <a:gd name="connsiteY202" fmla="*/ 1091009 h 3992562"/>
              <a:gd name="connsiteX203" fmla="*/ 19052 w 4443412"/>
              <a:gd name="connsiteY203" fmla="*/ 1069975 h 3992562"/>
              <a:gd name="connsiteX204" fmla="*/ 23021 w 4443412"/>
              <a:gd name="connsiteY204" fmla="*/ 1048941 h 3992562"/>
              <a:gd name="connsiteX205" fmla="*/ 26990 w 4443412"/>
              <a:gd name="connsiteY205" fmla="*/ 1027906 h 3992562"/>
              <a:gd name="connsiteX206" fmla="*/ 31356 w 4443412"/>
              <a:gd name="connsiteY206" fmla="*/ 1007666 h 3992562"/>
              <a:gd name="connsiteX207" fmla="*/ 36516 w 4443412"/>
              <a:gd name="connsiteY207" fmla="*/ 986631 h 3992562"/>
              <a:gd name="connsiteX208" fmla="*/ 42073 w 4443412"/>
              <a:gd name="connsiteY208" fmla="*/ 965994 h 3992562"/>
              <a:gd name="connsiteX209" fmla="*/ 48026 w 4443412"/>
              <a:gd name="connsiteY209" fmla="*/ 945753 h 3992562"/>
              <a:gd name="connsiteX210" fmla="*/ 54377 w 4443412"/>
              <a:gd name="connsiteY210" fmla="*/ 925513 h 3992562"/>
              <a:gd name="connsiteX211" fmla="*/ 61918 w 4443412"/>
              <a:gd name="connsiteY211" fmla="*/ 905272 h 3992562"/>
              <a:gd name="connsiteX212" fmla="*/ 69856 w 4443412"/>
              <a:gd name="connsiteY212" fmla="*/ 885031 h 3992562"/>
              <a:gd name="connsiteX213" fmla="*/ 77795 w 4443412"/>
              <a:gd name="connsiteY213" fmla="*/ 865188 h 3992562"/>
              <a:gd name="connsiteX214" fmla="*/ 87321 w 4443412"/>
              <a:gd name="connsiteY214" fmla="*/ 845344 h 3992562"/>
              <a:gd name="connsiteX215" fmla="*/ 96846 w 4443412"/>
              <a:gd name="connsiteY215" fmla="*/ 825500 h 3992562"/>
              <a:gd name="connsiteX216" fmla="*/ 107166 w 4443412"/>
              <a:gd name="connsiteY216" fmla="*/ 805656 h 3992562"/>
              <a:gd name="connsiteX217" fmla="*/ 118676 w 4443412"/>
              <a:gd name="connsiteY217" fmla="*/ 786209 h 3992562"/>
              <a:gd name="connsiteX218" fmla="*/ 130981 w 4443412"/>
              <a:gd name="connsiteY218" fmla="*/ 766763 h 3992562"/>
              <a:gd name="connsiteX219" fmla="*/ 143285 w 4443412"/>
              <a:gd name="connsiteY219" fmla="*/ 747713 h 3992562"/>
              <a:gd name="connsiteX220" fmla="*/ 156780 w 4443412"/>
              <a:gd name="connsiteY220" fmla="*/ 728266 h 3992562"/>
              <a:gd name="connsiteX221" fmla="*/ 166703 w 4443412"/>
              <a:gd name="connsiteY221" fmla="*/ 715169 h 3992562"/>
              <a:gd name="connsiteX222" fmla="*/ 176625 w 4443412"/>
              <a:gd name="connsiteY222" fmla="*/ 702469 h 3992562"/>
              <a:gd name="connsiteX223" fmla="*/ 187342 w 4443412"/>
              <a:gd name="connsiteY223" fmla="*/ 689769 h 3992562"/>
              <a:gd name="connsiteX224" fmla="*/ 197265 w 4443412"/>
              <a:gd name="connsiteY224" fmla="*/ 677863 h 3992562"/>
              <a:gd name="connsiteX225" fmla="*/ 208378 w 4443412"/>
              <a:gd name="connsiteY225" fmla="*/ 666353 h 3992562"/>
              <a:gd name="connsiteX226" fmla="*/ 219095 w 4443412"/>
              <a:gd name="connsiteY226" fmla="*/ 654844 h 3992562"/>
              <a:gd name="connsiteX227" fmla="*/ 230208 w 4443412"/>
              <a:gd name="connsiteY227" fmla="*/ 643731 h 3992562"/>
              <a:gd name="connsiteX228" fmla="*/ 241322 w 4443412"/>
              <a:gd name="connsiteY228" fmla="*/ 633016 h 3992562"/>
              <a:gd name="connsiteX229" fmla="*/ 252832 w 4443412"/>
              <a:gd name="connsiteY229" fmla="*/ 622697 h 3992562"/>
              <a:gd name="connsiteX230" fmla="*/ 264343 w 4443412"/>
              <a:gd name="connsiteY230" fmla="*/ 612378 h 3992562"/>
              <a:gd name="connsiteX231" fmla="*/ 276250 w 4443412"/>
              <a:gd name="connsiteY231" fmla="*/ 602853 h 3992562"/>
              <a:gd name="connsiteX232" fmla="*/ 288157 w 4443412"/>
              <a:gd name="connsiteY232" fmla="*/ 593328 h 3992562"/>
              <a:gd name="connsiteX233" fmla="*/ 300065 w 4443412"/>
              <a:gd name="connsiteY233" fmla="*/ 583803 h 3992562"/>
              <a:gd name="connsiteX234" fmla="*/ 312766 w 4443412"/>
              <a:gd name="connsiteY234" fmla="*/ 575072 h 3992562"/>
              <a:gd name="connsiteX235" fmla="*/ 325070 w 4443412"/>
              <a:gd name="connsiteY235" fmla="*/ 566341 h 3992562"/>
              <a:gd name="connsiteX236" fmla="*/ 337374 w 4443412"/>
              <a:gd name="connsiteY236" fmla="*/ 558006 h 3992562"/>
              <a:gd name="connsiteX237" fmla="*/ 350472 w 4443412"/>
              <a:gd name="connsiteY237" fmla="*/ 550069 h 3992562"/>
              <a:gd name="connsiteX238" fmla="*/ 363570 w 4443412"/>
              <a:gd name="connsiteY238" fmla="*/ 542131 h 3992562"/>
              <a:gd name="connsiteX239" fmla="*/ 390163 w 4443412"/>
              <a:gd name="connsiteY239" fmla="*/ 527050 h 3992562"/>
              <a:gd name="connsiteX240" fmla="*/ 417153 w 4443412"/>
              <a:gd name="connsiteY240" fmla="*/ 513159 h 3992562"/>
              <a:gd name="connsiteX241" fmla="*/ 444540 w 4443412"/>
              <a:gd name="connsiteY241" fmla="*/ 499666 h 3992562"/>
              <a:gd name="connsiteX242" fmla="*/ 472324 w 4443412"/>
              <a:gd name="connsiteY242" fmla="*/ 487363 h 3992562"/>
              <a:gd name="connsiteX243" fmla="*/ 500504 w 4443412"/>
              <a:gd name="connsiteY243" fmla="*/ 475853 h 3992562"/>
              <a:gd name="connsiteX244" fmla="*/ 529479 w 4443412"/>
              <a:gd name="connsiteY244" fmla="*/ 465534 h 3992562"/>
              <a:gd name="connsiteX245" fmla="*/ 558850 w 4443412"/>
              <a:gd name="connsiteY245" fmla="*/ 455613 h 3992562"/>
              <a:gd name="connsiteX246" fmla="*/ 588221 w 4443412"/>
              <a:gd name="connsiteY246" fmla="*/ 446088 h 3992562"/>
              <a:gd name="connsiteX247" fmla="*/ 618387 w 4443412"/>
              <a:gd name="connsiteY247" fmla="*/ 437753 h 3992562"/>
              <a:gd name="connsiteX248" fmla="*/ 648155 w 4443412"/>
              <a:gd name="connsiteY248" fmla="*/ 429022 h 3992562"/>
              <a:gd name="connsiteX249" fmla="*/ 678717 w 4443412"/>
              <a:gd name="connsiteY249" fmla="*/ 421481 h 3992562"/>
              <a:gd name="connsiteX250" fmla="*/ 709279 w 4443412"/>
              <a:gd name="connsiteY250" fmla="*/ 414734 h 3992562"/>
              <a:gd name="connsiteX251" fmla="*/ 740238 w 4443412"/>
              <a:gd name="connsiteY251" fmla="*/ 407988 h 3992562"/>
              <a:gd name="connsiteX252" fmla="*/ 771197 w 4443412"/>
              <a:gd name="connsiteY252" fmla="*/ 401638 h 3992562"/>
              <a:gd name="connsiteX253" fmla="*/ 802156 w 4443412"/>
              <a:gd name="connsiteY253" fmla="*/ 395684 h 3992562"/>
              <a:gd name="connsiteX254" fmla="*/ 864471 w 4443412"/>
              <a:gd name="connsiteY254" fmla="*/ 384572 h 3992562"/>
              <a:gd name="connsiteX255" fmla="*/ 926786 w 4443412"/>
              <a:gd name="connsiteY255" fmla="*/ 374650 h 3992562"/>
              <a:gd name="connsiteX256" fmla="*/ 1050622 w 4443412"/>
              <a:gd name="connsiteY256" fmla="*/ 354806 h 3992562"/>
              <a:gd name="connsiteX257" fmla="*/ 3575766 w 4443412"/>
              <a:gd name="connsiteY257" fmla="*/ 5160 h 3992562"/>
              <a:gd name="connsiteX258" fmla="*/ 3594817 w 4443412"/>
              <a:gd name="connsiteY258" fmla="*/ 3175 h 3992562"/>
              <a:gd name="connsiteX259" fmla="*/ 3613472 w 4443412"/>
              <a:gd name="connsiteY259" fmla="*/ 1588 h 3992562"/>
              <a:gd name="connsiteX260" fmla="*/ 3631333 w 4443412"/>
              <a:gd name="connsiteY260" fmla="*/ 397 h 399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4443412" h="3992562">
                <a:moveTo>
                  <a:pt x="3649988" y="0"/>
                </a:moveTo>
                <a:lnTo>
                  <a:pt x="3667849" y="0"/>
                </a:lnTo>
                <a:lnTo>
                  <a:pt x="3685710" y="397"/>
                </a:lnTo>
                <a:lnTo>
                  <a:pt x="3703174" y="1588"/>
                </a:lnTo>
                <a:lnTo>
                  <a:pt x="3720638" y="2381"/>
                </a:lnTo>
                <a:lnTo>
                  <a:pt x="3737705" y="4366"/>
                </a:lnTo>
                <a:lnTo>
                  <a:pt x="3755169" y="7144"/>
                </a:lnTo>
                <a:lnTo>
                  <a:pt x="3771839" y="9525"/>
                </a:lnTo>
                <a:lnTo>
                  <a:pt x="3788510" y="12303"/>
                </a:lnTo>
                <a:lnTo>
                  <a:pt x="3805180" y="16669"/>
                </a:lnTo>
                <a:lnTo>
                  <a:pt x="3821057" y="20638"/>
                </a:lnTo>
                <a:lnTo>
                  <a:pt x="3836933" y="25003"/>
                </a:lnTo>
                <a:lnTo>
                  <a:pt x="3853206" y="29369"/>
                </a:lnTo>
                <a:lnTo>
                  <a:pt x="3869083" y="34925"/>
                </a:lnTo>
                <a:lnTo>
                  <a:pt x="3884165" y="40481"/>
                </a:lnTo>
                <a:lnTo>
                  <a:pt x="3899645" y="46434"/>
                </a:lnTo>
                <a:lnTo>
                  <a:pt x="3914331" y="52784"/>
                </a:lnTo>
                <a:lnTo>
                  <a:pt x="3929016" y="59928"/>
                </a:lnTo>
                <a:lnTo>
                  <a:pt x="3943305" y="67072"/>
                </a:lnTo>
                <a:lnTo>
                  <a:pt x="3957991" y="74613"/>
                </a:lnTo>
                <a:lnTo>
                  <a:pt x="3971883" y="82550"/>
                </a:lnTo>
                <a:lnTo>
                  <a:pt x="3985774" y="90885"/>
                </a:lnTo>
                <a:lnTo>
                  <a:pt x="3999269" y="100013"/>
                </a:lnTo>
                <a:lnTo>
                  <a:pt x="4012764" y="108744"/>
                </a:lnTo>
                <a:lnTo>
                  <a:pt x="4025862" y="118269"/>
                </a:lnTo>
                <a:lnTo>
                  <a:pt x="4038167" y="127794"/>
                </a:lnTo>
                <a:lnTo>
                  <a:pt x="4050867" y="137716"/>
                </a:lnTo>
                <a:lnTo>
                  <a:pt x="4063172" y="148431"/>
                </a:lnTo>
                <a:lnTo>
                  <a:pt x="4075476" y="159147"/>
                </a:lnTo>
                <a:lnTo>
                  <a:pt x="4087383" y="170259"/>
                </a:lnTo>
                <a:lnTo>
                  <a:pt x="4098894" y="181769"/>
                </a:lnTo>
                <a:lnTo>
                  <a:pt x="4109610" y="193278"/>
                </a:lnTo>
                <a:lnTo>
                  <a:pt x="4120724" y="205184"/>
                </a:lnTo>
                <a:lnTo>
                  <a:pt x="4131043" y="217884"/>
                </a:lnTo>
                <a:lnTo>
                  <a:pt x="4141760" y="230188"/>
                </a:lnTo>
                <a:lnTo>
                  <a:pt x="4151683" y="243284"/>
                </a:lnTo>
                <a:lnTo>
                  <a:pt x="4161605" y="256381"/>
                </a:lnTo>
                <a:lnTo>
                  <a:pt x="4171131" y="269875"/>
                </a:lnTo>
                <a:lnTo>
                  <a:pt x="4180261" y="283766"/>
                </a:lnTo>
                <a:lnTo>
                  <a:pt x="4188993" y="297656"/>
                </a:lnTo>
                <a:lnTo>
                  <a:pt x="4197725" y="312341"/>
                </a:lnTo>
                <a:lnTo>
                  <a:pt x="4206059" y="326628"/>
                </a:lnTo>
                <a:lnTo>
                  <a:pt x="4213998" y="341313"/>
                </a:lnTo>
                <a:lnTo>
                  <a:pt x="4221539" y="355997"/>
                </a:lnTo>
                <a:lnTo>
                  <a:pt x="4229081" y="371475"/>
                </a:lnTo>
                <a:lnTo>
                  <a:pt x="4236225" y="386953"/>
                </a:lnTo>
                <a:lnTo>
                  <a:pt x="4242575" y="403225"/>
                </a:lnTo>
                <a:lnTo>
                  <a:pt x="4248926" y="419100"/>
                </a:lnTo>
                <a:lnTo>
                  <a:pt x="4254879" y="434975"/>
                </a:lnTo>
                <a:lnTo>
                  <a:pt x="4260437" y="451644"/>
                </a:lnTo>
                <a:lnTo>
                  <a:pt x="4265993" y="468709"/>
                </a:lnTo>
                <a:lnTo>
                  <a:pt x="4271153" y="484981"/>
                </a:lnTo>
                <a:lnTo>
                  <a:pt x="4275916" y="502444"/>
                </a:lnTo>
                <a:lnTo>
                  <a:pt x="4279885" y="519509"/>
                </a:lnTo>
                <a:lnTo>
                  <a:pt x="4283854" y="536972"/>
                </a:lnTo>
                <a:lnTo>
                  <a:pt x="4287823" y="554434"/>
                </a:lnTo>
                <a:lnTo>
                  <a:pt x="4290999" y="572294"/>
                </a:lnTo>
                <a:lnTo>
                  <a:pt x="4294173" y="590550"/>
                </a:lnTo>
                <a:lnTo>
                  <a:pt x="4296555" y="608806"/>
                </a:lnTo>
                <a:lnTo>
                  <a:pt x="4298539" y="627063"/>
                </a:lnTo>
                <a:lnTo>
                  <a:pt x="4300525" y="645319"/>
                </a:lnTo>
                <a:lnTo>
                  <a:pt x="4439840" y="2872581"/>
                </a:lnTo>
                <a:lnTo>
                  <a:pt x="4441825" y="2916634"/>
                </a:lnTo>
                <a:lnTo>
                  <a:pt x="4442618" y="2959100"/>
                </a:lnTo>
                <a:lnTo>
                  <a:pt x="4443412" y="3000375"/>
                </a:lnTo>
                <a:lnTo>
                  <a:pt x="4443412" y="3041650"/>
                </a:lnTo>
                <a:lnTo>
                  <a:pt x="4442618" y="3081337"/>
                </a:lnTo>
                <a:lnTo>
                  <a:pt x="4440633" y="3121025"/>
                </a:lnTo>
                <a:lnTo>
                  <a:pt x="4439443" y="3140472"/>
                </a:lnTo>
                <a:lnTo>
                  <a:pt x="4437855" y="3159918"/>
                </a:lnTo>
                <a:lnTo>
                  <a:pt x="4435871" y="3179365"/>
                </a:lnTo>
                <a:lnTo>
                  <a:pt x="4433489" y="3198812"/>
                </a:lnTo>
                <a:lnTo>
                  <a:pt x="4430711" y="3218259"/>
                </a:lnTo>
                <a:lnTo>
                  <a:pt x="4427933" y="3237309"/>
                </a:lnTo>
                <a:lnTo>
                  <a:pt x="4424757" y="3256756"/>
                </a:lnTo>
                <a:lnTo>
                  <a:pt x="4420788" y="3276203"/>
                </a:lnTo>
                <a:lnTo>
                  <a:pt x="4416819" y="3295253"/>
                </a:lnTo>
                <a:lnTo>
                  <a:pt x="4412453" y="3314700"/>
                </a:lnTo>
                <a:lnTo>
                  <a:pt x="4407293" y="3334147"/>
                </a:lnTo>
                <a:lnTo>
                  <a:pt x="4401737" y="3353593"/>
                </a:lnTo>
                <a:lnTo>
                  <a:pt x="4395783" y="3373040"/>
                </a:lnTo>
                <a:lnTo>
                  <a:pt x="4389432" y="3392487"/>
                </a:lnTo>
                <a:lnTo>
                  <a:pt x="4382288" y="3412331"/>
                </a:lnTo>
                <a:lnTo>
                  <a:pt x="4374747" y="3432175"/>
                </a:lnTo>
                <a:lnTo>
                  <a:pt x="4366809" y="3452018"/>
                </a:lnTo>
                <a:lnTo>
                  <a:pt x="4358473" y="3472259"/>
                </a:lnTo>
                <a:lnTo>
                  <a:pt x="4349344" y="3492500"/>
                </a:lnTo>
                <a:lnTo>
                  <a:pt x="4339819" y="3513137"/>
                </a:lnTo>
                <a:lnTo>
                  <a:pt x="4329499" y="3534172"/>
                </a:lnTo>
                <a:lnTo>
                  <a:pt x="4318385" y="3554809"/>
                </a:lnTo>
                <a:lnTo>
                  <a:pt x="4306875" y="3575447"/>
                </a:lnTo>
                <a:lnTo>
                  <a:pt x="4294967" y="3595290"/>
                </a:lnTo>
                <a:lnTo>
                  <a:pt x="4283060" y="3615531"/>
                </a:lnTo>
                <a:lnTo>
                  <a:pt x="4269962" y="3634978"/>
                </a:lnTo>
                <a:lnTo>
                  <a:pt x="4256864" y="3654028"/>
                </a:lnTo>
                <a:lnTo>
                  <a:pt x="4242972" y="3672284"/>
                </a:lnTo>
                <a:lnTo>
                  <a:pt x="4229081" y="3690937"/>
                </a:lnTo>
                <a:lnTo>
                  <a:pt x="4214791" y="3708797"/>
                </a:lnTo>
                <a:lnTo>
                  <a:pt x="4199709" y="3726259"/>
                </a:lnTo>
                <a:lnTo>
                  <a:pt x="4184627" y="3743325"/>
                </a:lnTo>
                <a:lnTo>
                  <a:pt x="4168750" y="3760390"/>
                </a:lnTo>
                <a:lnTo>
                  <a:pt x="4152873" y="3776265"/>
                </a:lnTo>
                <a:lnTo>
                  <a:pt x="4136203" y="3792140"/>
                </a:lnTo>
                <a:lnTo>
                  <a:pt x="4119136" y="3807222"/>
                </a:lnTo>
                <a:lnTo>
                  <a:pt x="4101672" y="3822303"/>
                </a:lnTo>
                <a:lnTo>
                  <a:pt x="4083811" y="3836193"/>
                </a:lnTo>
                <a:lnTo>
                  <a:pt x="4065950" y="3850084"/>
                </a:lnTo>
                <a:lnTo>
                  <a:pt x="4047295" y="3863181"/>
                </a:lnTo>
                <a:lnTo>
                  <a:pt x="4028244" y="3875484"/>
                </a:lnTo>
                <a:lnTo>
                  <a:pt x="4008795" y="3888184"/>
                </a:lnTo>
                <a:lnTo>
                  <a:pt x="3989347" y="3899693"/>
                </a:lnTo>
                <a:lnTo>
                  <a:pt x="3969501" y="3910012"/>
                </a:lnTo>
                <a:lnTo>
                  <a:pt x="3948862" y="3920728"/>
                </a:lnTo>
                <a:lnTo>
                  <a:pt x="3927825" y="3930253"/>
                </a:lnTo>
                <a:lnTo>
                  <a:pt x="3907186" y="3938984"/>
                </a:lnTo>
                <a:lnTo>
                  <a:pt x="3885356" y="3947715"/>
                </a:lnTo>
                <a:lnTo>
                  <a:pt x="3863526" y="3955256"/>
                </a:lnTo>
                <a:lnTo>
                  <a:pt x="3840902" y="3962400"/>
                </a:lnTo>
                <a:lnTo>
                  <a:pt x="3818675" y="3968750"/>
                </a:lnTo>
                <a:lnTo>
                  <a:pt x="3795654" y="3973909"/>
                </a:lnTo>
                <a:lnTo>
                  <a:pt x="3768664" y="3980259"/>
                </a:lnTo>
                <a:lnTo>
                  <a:pt x="3741277" y="3984625"/>
                </a:lnTo>
                <a:lnTo>
                  <a:pt x="3714287" y="3988197"/>
                </a:lnTo>
                <a:lnTo>
                  <a:pt x="3686901" y="3990578"/>
                </a:lnTo>
                <a:lnTo>
                  <a:pt x="3659117" y="3992165"/>
                </a:lnTo>
                <a:lnTo>
                  <a:pt x="3631730" y="3992562"/>
                </a:lnTo>
                <a:lnTo>
                  <a:pt x="3604343" y="3992562"/>
                </a:lnTo>
                <a:lnTo>
                  <a:pt x="3576560" y="3990975"/>
                </a:lnTo>
                <a:lnTo>
                  <a:pt x="3548379" y="3988990"/>
                </a:lnTo>
                <a:lnTo>
                  <a:pt x="3520595" y="3986609"/>
                </a:lnTo>
                <a:lnTo>
                  <a:pt x="3492415" y="3982640"/>
                </a:lnTo>
                <a:lnTo>
                  <a:pt x="3464631" y="3978672"/>
                </a:lnTo>
                <a:lnTo>
                  <a:pt x="3436053" y="3973115"/>
                </a:lnTo>
                <a:lnTo>
                  <a:pt x="3407476" y="3967559"/>
                </a:lnTo>
                <a:lnTo>
                  <a:pt x="3379295" y="3961209"/>
                </a:lnTo>
                <a:lnTo>
                  <a:pt x="3350321" y="3954065"/>
                </a:lnTo>
                <a:lnTo>
                  <a:pt x="3321346" y="3946128"/>
                </a:lnTo>
                <a:lnTo>
                  <a:pt x="3291975" y="3938190"/>
                </a:lnTo>
                <a:lnTo>
                  <a:pt x="3263001" y="3929062"/>
                </a:lnTo>
                <a:lnTo>
                  <a:pt x="3233232" y="3919537"/>
                </a:lnTo>
                <a:lnTo>
                  <a:pt x="3203464" y="3910012"/>
                </a:lnTo>
                <a:lnTo>
                  <a:pt x="3173299" y="3899693"/>
                </a:lnTo>
                <a:lnTo>
                  <a:pt x="3112571" y="3878262"/>
                </a:lnTo>
                <a:lnTo>
                  <a:pt x="3051050" y="3855243"/>
                </a:lnTo>
                <a:lnTo>
                  <a:pt x="2988735" y="3831034"/>
                </a:lnTo>
                <a:lnTo>
                  <a:pt x="2860533" y="3780631"/>
                </a:lnTo>
                <a:lnTo>
                  <a:pt x="818429" y="2887662"/>
                </a:lnTo>
                <a:lnTo>
                  <a:pt x="753733" y="2858294"/>
                </a:lnTo>
                <a:lnTo>
                  <a:pt x="686655" y="2828131"/>
                </a:lnTo>
                <a:lnTo>
                  <a:pt x="617593" y="2797175"/>
                </a:lnTo>
                <a:lnTo>
                  <a:pt x="582665" y="2781300"/>
                </a:lnTo>
                <a:lnTo>
                  <a:pt x="548133" y="2765425"/>
                </a:lnTo>
                <a:lnTo>
                  <a:pt x="513205" y="2748359"/>
                </a:lnTo>
                <a:lnTo>
                  <a:pt x="479071" y="2730897"/>
                </a:lnTo>
                <a:lnTo>
                  <a:pt x="444937" y="2712640"/>
                </a:lnTo>
                <a:lnTo>
                  <a:pt x="410803" y="2694384"/>
                </a:lnTo>
                <a:lnTo>
                  <a:pt x="377859" y="2675334"/>
                </a:lnTo>
                <a:lnTo>
                  <a:pt x="345709" y="2655490"/>
                </a:lnTo>
                <a:lnTo>
                  <a:pt x="313559" y="2634853"/>
                </a:lnTo>
                <a:lnTo>
                  <a:pt x="298080" y="2623740"/>
                </a:lnTo>
                <a:lnTo>
                  <a:pt x="282600" y="2613422"/>
                </a:lnTo>
                <a:lnTo>
                  <a:pt x="267518" y="2602309"/>
                </a:lnTo>
                <a:lnTo>
                  <a:pt x="252832" y="2590800"/>
                </a:lnTo>
                <a:lnTo>
                  <a:pt x="238146" y="2579290"/>
                </a:lnTo>
                <a:lnTo>
                  <a:pt x="223858" y="2567781"/>
                </a:lnTo>
                <a:lnTo>
                  <a:pt x="209569" y="2555875"/>
                </a:lnTo>
                <a:lnTo>
                  <a:pt x="196074" y="2543572"/>
                </a:lnTo>
                <a:lnTo>
                  <a:pt x="182579" y="2530872"/>
                </a:lnTo>
                <a:lnTo>
                  <a:pt x="169878" y="2518569"/>
                </a:lnTo>
                <a:lnTo>
                  <a:pt x="157177" y="2505472"/>
                </a:lnTo>
                <a:lnTo>
                  <a:pt x="144873" y="2491978"/>
                </a:lnTo>
                <a:lnTo>
                  <a:pt x="133362" y="2478484"/>
                </a:lnTo>
                <a:lnTo>
                  <a:pt x="121852" y="2464594"/>
                </a:lnTo>
                <a:lnTo>
                  <a:pt x="110738" y="2450703"/>
                </a:lnTo>
                <a:lnTo>
                  <a:pt x="100419" y="2436019"/>
                </a:lnTo>
                <a:lnTo>
                  <a:pt x="89702" y="2421731"/>
                </a:lnTo>
                <a:lnTo>
                  <a:pt x="80573" y="2406650"/>
                </a:lnTo>
                <a:lnTo>
                  <a:pt x="71047" y="2391172"/>
                </a:lnTo>
                <a:lnTo>
                  <a:pt x="62315" y="2375297"/>
                </a:lnTo>
                <a:lnTo>
                  <a:pt x="54377" y="2359025"/>
                </a:lnTo>
                <a:lnTo>
                  <a:pt x="46439" y="2343150"/>
                </a:lnTo>
                <a:lnTo>
                  <a:pt x="39294" y="2326084"/>
                </a:lnTo>
                <a:lnTo>
                  <a:pt x="32944" y="2309415"/>
                </a:lnTo>
                <a:lnTo>
                  <a:pt x="26990" y="2292350"/>
                </a:lnTo>
                <a:lnTo>
                  <a:pt x="21433" y="2274094"/>
                </a:lnTo>
                <a:lnTo>
                  <a:pt x="16670" y="2256234"/>
                </a:lnTo>
                <a:lnTo>
                  <a:pt x="11908" y="2237978"/>
                </a:lnTo>
                <a:lnTo>
                  <a:pt x="8335" y="2218928"/>
                </a:lnTo>
                <a:lnTo>
                  <a:pt x="5557" y="2199878"/>
                </a:lnTo>
                <a:lnTo>
                  <a:pt x="3176" y="2180034"/>
                </a:lnTo>
                <a:lnTo>
                  <a:pt x="1588" y="2159794"/>
                </a:lnTo>
                <a:lnTo>
                  <a:pt x="397" y="2139553"/>
                </a:lnTo>
                <a:lnTo>
                  <a:pt x="0" y="2118915"/>
                </a:lnTo>
                <a:lnTo>
                  <a:pt x="0" y="1397794"/>
                </a:lnTo>
                <a:lnTo>
                  <a:pt x="0" y="1352153"/>
                </a:lnTo>
                <a:lnTo>
                  <a:pt x="397" y="1307703"/>
                </a:lnTo>
                <a:lnTo>
                  <a:pt x="1985" y="1263253"/>
                </a:lnTo>
                <a:lnTo>
                  <a:pt x="3572" y="1219200"/>
                </a:lnTo>
                <a:lnTo>
                  <a:pt x="6351" y="1176338"/>
                </a:lnTo>
                <a:lnTo>
                  <a:pt x="8335" y="1154509"/>
                </a:lnTo>
                <a:lnTo>
                  <a:pt x="10320" y="1133475"/>
                </a:lnTo>
                <a:lnTo>
                  <a:pt x="13098" y="1112044"/>
                </a:lnTo>
                <a:lnTo>
                  <a:pt x="15877" y="1091009"/>
                </a:lnTo>
                <a:lnTo>
                  <a:pt x="19052" y="1069975"/>
                </a:lnTo>
                <a:lnTo>
                  <a:pt x="23021" y="1048941"/>
                </a:lnTo>
                <a:lnTo>
                  <a:pt x="26990" y="1027906"/>
                </a:lnTo>
                <a:lnTo>
                  <a:pt x="31356" y="1007666"/>
                </a:lnTo>
                <a:lnTo>
                  <a:pt x="36516" y="986631"/>
                </a:lnTo>
                <a:lnTo>
                  <a:pt x="42073" y="965994"/>
                </a:lnTo>
                <a:lnTo>
                  <a:pt x="48026" y="945753"/>
                </a:lnTo>
                <a:lnTo>
                  <a:pt x="54377" y="925513"/>
                </a:lnTo>
                <a:lnTo>
                  <a:pt x="61918" y="905272"/>
                </a:lnTo>
                <a:lnTo>
                  <a:pt x="69856" y="885031"/>
                </a:lnTo>
                <a:lnTo>
                  <a:pt x="77795" y="865188"/>
                </a:lnTo>
                <a:lnTo>
                  <a:pt x="87321" y="845344"/>
                </a:lnTo>
                <a:lnTo>
                  <a:pt x="96846" y="825500"/>
                </a:lnTo>
                <a:lnTo>
                  <a:pt x="107166" y="805656"/>
                </a:lnTo>
                <a:lnTo>
                  <a:pt x="118676" y="786209"/>
                </a:lnTo>
                <a:lnTo>
                  <a:pt x="130981" y="766763"/>
                </a:lnTo>
                <a:lnTo>
                  <a:pt x="143285" y="747713"/>
                </a:lnTo>
                <a:lnTo>
                  <a:pt x="156780" y="728266"/>
                </a:lnTo>
                <a:lnTo>
                  <a:pt x="166703" y="715169"/>
                </a:lnTo>
                <a:lnTo>
                  <a:pt x="176625" y="702469"/>
                </a:lnTo>
                <a:lnTo>
                  <a:pt x="187342" y="689769"/>
                </a:lnTo>
                <a:lnTo>
                  <a:pt x="197265" y="677863"/>
                </a:lnTo>
                <a:lnTo>
                  <a:pt x="208378" y="666353"/>
                </a:lnTo>
                <a:lnTo>
                  <a:pt x="219095" y="654844"/>
                </a:lnTo>
                <a:lnTo>
                  <a:pt x="230208" y="643731"/>
                </a:lnTo>
                <a:lnTo>
                  <a:pt x="241322" y="633016"/>
                </a:lnTo>
                <a:lnTo>
                  <a:pt x="252832" y="622697"/>
                </a:lnTo>
                <a:lnTo>
                  <a:pt x="264343" y="612378"/>
                </a:lnTo>
                <a:lnTo>
                  <a:pt x="276250" y="602853"/>
                </a:lnTo>
                <a:lnTo>
                  <a:pt x="288157" y="593328"/>
                </a:lnTo>
                <a:lnTo>
                  <a:pt x="300065" y="583803"/>
                </a:lnTo>
                <a:lnTo>
                  <a:pt x="312766" y="575072"/>
                </a:lnTo>
                <a:lnTo>
                  <a:pt x="325070" y="566341"/>
                </a:lnTo>
                <a:lnTo>
                  <a:pt x="337374" y="558006"/>
                </a:lnTo>
                <a:lnTo>
                  <a:pt x="350472" y="550069"/>
                </a:lnTo>
                <a:lnTo>
                  <a:pt x="363570" y="542131"/>
                </a:lnTo>
                <a:lnTo>
                  <a:pt x="390163" y="527050"/>
                </a:lnTo>
                <a:lnTo>
                  <a:pt x="417153" y="513159"/>
                </a:lnTo>
                <a:lnTo>
                  <a:pt x="444540" y="499666"/>
                </a:lnTo>
                <a:lnTo>
                  <a:pt x="472324" y="487363"/>
                </a:lnTo>
                <a:lnTo>
                  <a:pt x="500504" y="475853"/>
                </a:lnTo>
                <a:lnTo>
                  <a:pt x="529479" y="465534"/>
                </a:lnTo>
                <a:lnTo>
                  <a:pt x="558850" y="455613"/>
                </a:lnTo>
                <a:lnTo>
                  <a:pt x="588221" y="446088"/>
                </a:lnTo>
                <a:lnTo>
                  <a:pt x="618387" y="437753"/>
                </a:lnTo>
                <a:lnTo>
                  <a:pt x="648155" y="429022"/>
                </a:lnTo>
                <a:lnTo>
                  <a:pt x="678717" y="421481"/>
                </a:lnTo>
                <a:lnTo>
                  <a:pt x="709279" y="414734"/>
                </a:lnTo>
                <a:lnTo>
                  <a:pt x="740238" y="407988"/>
                </a:lnTo>
                <a:lnTo>
                  <a:pt x="771197" y="401638"/>
                </a:lnTo>
                <a:lnTo>
                  <a:pt x="802156" y="395684"/>
                </a:lnTo>
                <a:lnTo>
                  <a:pt x="864471" y="384572"/>
                </a:lnTo>
                <a:lnTo>
                  <a:pt x="926786" y="374650"/>
                </a:lnTo>
                <a:lnTo>
                  <a:pt x="1050622" y="354806"/>
                </a:lnTo>
                <a:lnTo>
                  <a:pt x="3575766" y="5160"/>
                </a:lnTo>
                <a:lnTo>
                  <a:pt x="3594817" y="3175"/>
                </a:lnTo>
                <a:lnTo>
                  <a:pt x="3613472" y="1588"/>
                </a:lnTo>
                <a:lnTo>
                  <a:pt x="3631333" y="397"/>
                </a:lnTo>
                <a:close/>
              </a:path>
            </a:pathLst>
          </a:custGeom>
          <a:solidFill>
            <a:schemeClr val="bg1">
              <a:lumMod val="85000"/>
            </a:schemeClr>
          </a:solidFill>
        </p:spPr>
        <p:txBody>
          <a:bodyPr wrap="square" anchor="ctr">
            <a:noAutofit/>
          </a:bodyPr>
          <a:lstStyle>
            <a:lvl1pPr marL="0" indent="0" algn="ctr">
              <a:buNone/>
              <a:defRPr baseline="0"/>
            </a:lvl1pPr>
          </a:lstStyle>
          <a:p>
            <a:r>
              <a:rPr lang="en-GB"/>
              <a:t>Insert your photo</a:t>
            </a:r>
          </a:p>
        </p:txBody>
      </p:sp>
    </p:spTree>
    <p:extLst>
      <p:ext uri="{BB962C8B-B14F-4D97-AF65-F5344CB8AC3E}">
        <p14:creationId xmlns:p14="http://schemas.microsoft.com/office/powerpoint/2010/main" val="95691888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Instructions">
    <p:spTree>
      <p:nvGrpSpPr>
        <p:cNvPr id="1" name=""/>
        <p:cNvGrpSpPr/>
        <p:nvPr/>
      </p:nvGrpSpPr>
      <p:grpSpPr>
        <a:xfrm>
          <a:off x="0" y="0"/>
          <a:ext cx="0" cy="0"/>
          <a:chOff x="0" y="0"/>
          <a:chExt cx="0" cy="0"/>
        </a:xfrm>
      </p:grpSpPr>
      <p:sp>
        <p:nvSpPr>
          <p:cNvPr id="3" name="Rectángulo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FFFF"/>
              </a:solidFill>
            </a:endParaRPr>
          </a:p>
        </p:txBody>
      </p:sp>
      <p:sp>
        <p:nvSpPr>
          <p:cNvPr id="6" name="Marcador de texto 5"/>
          <p:cNvSpPr>
            <a:spLocks noGrp="1"/>
          </p:cNvSpPr>
          <p:nvPr>
            <p:ph type="body" sz="quarter" idx="11"/>
          </p:nvPr>
        </p:nvSpPr>
        <p:spPr>
          <a:xfrm>
            <a:off x="292134" y="1261964"/>
            <a:ext cx="11252793" cy="5050703"/>
          </a:xfrm>
        </p:spPr>
        <p:txBody>
          <a:bodyPr>
            <a:noAutofit/>
          </a:bodyPr>
          <a:lstStyle>
            <a:lvl1pPr>
              <a:lnSpc>
                <a:spcPct val="100000"/>
              </a:lnSpc>
              <a:buClr>
                <a:schemeClr val="accent2"/>
              </a:buClr>
              <a:defRPr sz="1600"/>
            </a:lvl1pPr>
            <a:lvl2pPr>
              <a:lnSpc>
                <a:spcPct val="100000"/>
              </a:lnSpc>
              <a:buClr>
                <a:schemeClr val="accent2"/>
              </a:buClr>
              <a:defRPr sz="1400"/>
            </a:lvl2pPr>
            <a:lvl3pPr>
              <a:lnSpc>
                <a:spcPct val="100000"/>
              </a:lnSpc>
              <a:buClr>
                <a:schemeClr val="accent2"/>
              </a:buClr>
              <a:defRPr sz="1200"/>
            </a:lvl3pPr>
            <a:lvl4pPr>
              <a:lnSpc>
                <a:spcPct val="100000"/>
              </a:lnSpc>
              <a:buClr>
                <a:schemeClr val="accent2"/>
              </a:buClr>
              <a:defRPr sz="1100"/>
            </a:lvl4pPr>
            <a:lvl5pPr>
              <a:lnSpc>
                <a:spcPct val="100000"/>
              </a:lnSpc>
              <a:buClr>
                <a:schemeClr val="accent2"/>
              </a:buClr>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7" name="Text Box 12"/>
          <p:cNvSpPr txBox="1">
            <a:spLocks noChangeArrowheads="1"/>
          </p:cNvSpPr>
          <p:nvPr userDrawn="1"/>
        </p:nvSpPr>
        <p:spPr bwMode="auto">
          <a:xfrm>
            <a:off x="12359733" y="5517602"/>
            <a:ext cx="1681163" cy="623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tabLst>
                <a:tab pos="133341" algn="l"/>
              </a:tabLst>
              <a:defRPr/>
            </a:pPr>
            <a:r>
              <a:rPr lang="en-GB" sz="675" b="1">
                <a:solidFill>
                  <a:srgbClr val="7F7F7F"/>
                </a:solidFill>
                <a:latin typeface="Calibri" panose="020F0502020204030204"/>
                <a:cs typeface="Arial" pitchFamily="34" charset="0"/>
              </a:rPr>
              <a:t>Change the Year in the Copyright field</a:t>
            </a:r>
            <a:br>
              <a:rPr lang="en-GB" sz="675">
                <a:solidFill>
                  <a:srgbClr val="7F7F7F"/>
                </a:solidFill>
                <a:latin typeface="Calibri" panose="020F0502020204030204"/>
                <a:cs typeface="Arial" pitchFamily="34" charset="0"/>
              </a:rPr>
            </a:br>
            <a:r>
              <a:rPr lang="en-GB" sz="675" b="1">
                <a:solidFill>
                  <a:srgbClr val="7F7F7F"/>
                </a:solidFill>
                <a:latin typeface="Calibri" panose="020F0502020204030204"/>
                <a:cs typeface="Arial" pitchFamily="34" charset="0"/>
              </a:rPr>
              <a:t>1. </a:t>
            </a:r>
            <a:r>
              <a:rPr lang="en-GB" sz="675">
                <a:solidFill>
                  <a:srgbClr val="7F7F7F"/>
                </a:solidFill>
                <a:latin typeface="Calibri" panose="020F0502020204030204"/>
                <a:cs typeface="Arial" pitchFamily="34" charset="0"/>
              </a:rPr>
              <a:t>Click ‘Insert’ in Top menu</a:t>
            </a:r>
            <a:br>
              <a:rPr lang="en-GB" sz="675">
                <a:solidFill>
                  <a:srgbClr val="7F7F7F"/>
                </a:solidFill>
                <a:latin typeface="Calibri" panose="020F0502020204030204"/>
                <a:cs typeface="Arial" pitchFamily="34" charset="0"/>
              </a:rPr>
            </a:br>
            <a:r>
              <a:rPr lang="en-GB" sz="675" b="1">
                <a:solidFill>
                  <a:srgbClr val="7F7F7F"/>
                </a:solidFill>
                <a:latin typeface="Calibri" panose="020F0502020204030204"/>
                <a:cs typeface="Arial" pitchFamily="34" charset="0"/>
              </a:rPr>
              <a:t>2. </a:t>
            </a:r>
            <a:r>
              <a:rPr lang="en-GB" sz="675">
                <a:solidFill>
                  <a:srgbClr val="7F7F7F"/>
                </a:solidFill>
                <a:latin typeface="Calibri" panose="020F0502020204030204"/>
                <a:cs typeface="Arial" pitchFamily="34" charset="0"/>
              </a:rPr>
              <a:t>Click ’Header &amp; Footer’ </a:t>
            </a:r>
            <a:br>
              <a:rPr lang="en-GB" sz="675">
                <a:solidFill>
                  <a:srgbClr val="7F7F7F"/>
                </a:solidFill>
                <a:latin typeface="Calibri" panose="020F0502020204030204"/>
                <a:cs typeface="Arial" pitchFamily="34" charset="0"/>
              </a:rPr>
            </a:br>
            <a:r>
              <a:rPr lang="en-GB" sz="675" b="1">
                <a:solidFill>
                  <a:srgbClr val="7F7F7F"/>
                </a:solidFill>
                <a:latin typeface="Calibri" panose="020F0502020204030204"/>
                <a:cs typeface="Arial" pitchFamily="34" charset="0"/>
              </a:rPr>
              <a:t>3. </a:t>
            </a:r>
            <a:r>
              <a:rPr lang="en-GB" sz="675">
                <a:solidFill>
                  <a:srgbClr val="7F7F7F"/>
                </a:solidFill>
                <a:latin typeface="Calibri" panose="020F0502020204030204"/>
                <a:cs typeface="Arial" pitchFamily="34" charset="0"/>
              </a:rPr>
              <a:t>Write new Year </a:t>
            </a:r>
            <a:br>
              <a:rPr lang="en-GB" sz="675">
                <a:solidFill>
                  <a:srgbClr val="7F7F7F"/>
                </a:solidFill>
                <a:latin typeface="Calibri" panose="020F0502020204030204"/>
                <a:cs typeface="Arial" pitchFamily="34" charset="0"/>
              </a:rPr>
            </a:br>
            <a:r>
              <a:rPr lang="en-GB" sz="675">
                <a:solidFill>
                  <a:srgbClr val="7F7F7F"/>
                </a:solidFill>
                <a:latin typeface="Calibri" panose="020F0502020204030204"/>
                <a:cs typeface="Arial" pitchFamily="34" charset="0"/>
              </a:rPr>
              <a:t>	in field ‘Footer’</a:t>
            </a:r>
            <a:br>
              <a:rPr lang="en-GB" sz="675">
                <a:solidFill>
                  <a:srgbClr val="7F7F7F"/>
                </a:solidFill>
                <a:latin typeface="Calibri" panose="020F0502020204030204"/>
                <a:cs typeface="Arial" pitchFamily="34" charset="0"/>
              </a:rPr>
            </a:br>
            <a:r>
              <a:rPr lang="en-GB" sz="675" b="1">
                <a:solidFill>
                  <a:srgbClr val="7F7F7F"/>
                </a:solidFill>
                <a:latin typeface="Calibri" panose="020F0502020204030204"/>
                <a:cs typeface="Arial" pitchFamily="34" charset="0"/>
              </a:rPr>
              <a:t>4. </a:t>
            </a:r>
            <a:r>
              <a:rPr lang="en-GB" sz="675">
                <a:solidFill>
                  <a:srgbClr val="7F7F7F"/>
                </a:solidFill>
                <a:latin typeface="Calibri" panose="020F0502020204030204"/>
                <a:cs typeface="Arial" pitchFamily="34" charset="0"/>
              </a:rPr>
              <a:t>Click ‘Apply to All’</a:t>
            </a:r>
          </a:p>
        </p:txBody>
      </p:sp>
      <p:sp>
        <p:nvSpPr>
          <p:cNvPr id="15" name="Title 1"/>
          <p:cNvSpPr>
            <a:spLocks noGrp="1"/>
          </p:cNvSpPr>
          <p:nvPr>
            <p:ph type="title"/>
          </p:nvPr>
        </p:nvSpPr>
        <p:spPr>
          <a:xfrm>
            <a:off x="292608" y="296869"/>
            <a:ext cx="11228832" cy="482549"/>
          </a:xfrm>
          <a:prstGeom prst="rect">
            <a:avLst/>
          </a:prstGeo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316939" y="779416"/>
            <a:ext cx="11204282" cy="300087"/>
          </a:xfrm>
        </p:spPr>
        <p:txBody>
          <a:bodyPr>
            <a:noAutofit/>
          </a:bodyPr>
          <a:lstStyle>
            <a:lvl1pPr marL="0" indent="0">
              <a:lnSpc>
                <a:spcPct val="100000"/>
              </a:lnSpc>
              <a:buNone/>
              <a:defRPr sz="18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41" name="Freeform 5"/>
          <p:cNvSpPr>
            <a:spLocks noEditPoints="1"/>
          </p:cNvSpPr>
          <p:nvPr userDrawn="1"/>
        </p:nvSpPr>
        <p:spPr bwMode="auto">
          <a:xfrm>
            <a:off x="10917164" y="6550036"/>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grpSp>
        <p:nvGrpSpPr>
          <p:cNvPr id="8" name="Group 7"/>
          <p:cNvGrpSpPr/>
          <p:nvPr userDrawn="1"/>
        </p:nvGrpSpPr>
        <p:grpSpPr>
          <a:xfrm>
            <a:off x="11548481" y="73568"/>
            <a:ext cx="409580" cy="338886"/>
            <a:chOff x="10987081" y="138792"/>
            <a:chExt cx="409580" cy="338886"/>
          </a:xfrm>
        </p:grpSpPr>
        <p:grpSp>
          <p:nvGrpSpPr>
            <p:cNvPr id="9" name="Group 26"/>
            <p:cNvGrpSpPr/>
            <p:nvPr userDrawn="1"/>
          </p:nvGrpSpPr>
          <p:grpSpPr>
            <a:xfrm>
              <a:off x="11011908" y="146161"/>
              <a:ext cx="384753" cy="331517"/>
              <a:chOff x="9021034" y="119041"/>
              <a:chExt cx="630093" cy="553987"/>
            </a:xfrm>
          </p:grpSpPr>
          <p:sp>
            <p:nvSpPr>
              <p:cNvPr id="11" name="TextBox 29"/>
              <p:cNvSpPr txBox="1"/>
              <p:nvPr userDrawn="1"/>
            </p:nvSpPr>
            <p:spPr>
              <a:xfrm>
                <a:off x="9021034" y="514076"/>
                <a:ext cx="630093" cy="158952"/>
              </a:xfrm>
              <a:prstGeom prst="rect">
                <a:avLst/>
              </a:prstGeom>
              <a:noFill/>
            </p:spPr>
            <p:txBody>
              <a:bodyPr wrap="square" lIns="0" tIns="18000" rIns="0" bIns="0" rtlCol="0">
                <a:spAutoFit/>
              </a:bodyPr>
              <a:lstStyle/>
              <a:p>
                <a:pPr algn="ctr"/>
                <a:r>
                  <a:rPr lang="en-GB" sz="500" b="1">
                    <a:solidFill>
                      <a:srgbClr val="E5A912"/>
                    </a:solidFill>
                  </a:rPr>
                  <a:t>RESTRICTED</a:t>
                </a:r>
              </a:p>
            </p:txBody>
          </p:sp>
          <p:grpSp>
            <p:nvGrpSpPr>
              <p:cNvPr id="12" name="Group 30"/>
              <p:cNvGrpSpPr/>
              <p:nvPr userDrawn="1"/>
            </p:nvGrpSpPr>
            <p:grpSpPr>
              <a:xfrm>
                <a:off x="9094418" y="119041"/>
                <a:ext cx="477460" cy="431416"/>
                <a:chOff x="8532895" y="91935"/>
                <a:chExt cx="504900" cy="444531"/>
              </a:xfrm>
            </p:grpSpPr>
            <p:sp>
              <p:nvSpPr>
                <p:cNvPr id="13" name="Freeform 22"/>
                <p:cNvSpPr>
                  <a:spLocks/>
                </p:cNvSpPr>
                <p:nvPr userDrawn="1"/>
              </p:nvSpPr>
              <p:spPr bwMode="auto">
                <a:xfrm>
                  <a:off x="8746928" y="157791"/>
                  <a:ext cx="87809" cy="107018"/>
                </a:xfrm>
                <a:custGeom>
                  <a:avLst/>
                  <a:gdLst>
                    <a:gd name="T0" fmla="*/ 44 w 64"/>
                    <a:gd name="T1" fmla="*/ 56 h 78"/>
                    <a:gd name="T2" fmla="*/ 44 w 64"/>
                    <a:gd name="T3" fmla="*/ 56 h 78"/>
                    <a:gd name="T4" fmla="*/ 46 w 64"/>
                    <a:gd name="T5" fmla="*/ 46 h 78"/>
                    <a:gd name="T6" fmla="*/ 50 w 64"/>
                    <a:gd name="T7" fmla="*/ 36 h 78"/>
                    <a:gd name="T8" fmla="*/ 56 w 64"/>
                    <a:gd name="T9" fmla="*/ 26 h 78"/>
                    <a:gd name="T10" fmla="*/ 64 w 64"/>
                    <a:gd name="T11" fmla="*/ 20 h 78"/>
                    <a:gd name="T12" fmla="*/ 64 w 64"/>
                    <a:gd name="T13" fmla="*/ 20 h 78"/>
                    <a:gd name="T14" fmla="*/ 58 w 64"/>
                    <a:gd name="T15" fmla="*/ 12 h 78"/>
                    <a:gd name="T16" fmla="*/ 50 w 64"/>
                    <a:gd name="T17" fmla="*/ 6 h 78"/>
                    <a:gd name="T18" fmla="*/ 42 w 64"/>
                    <a:gd name="T19" fmla="*/ 2 h 78"/>
                    <a:gd name="T20" fmla="*/ 30 w 64"/>
                    <a:gd name="T21" fmla="*/ 0 h 78"/>
                    <a:gd name="T22" fmla="*/ 30 w 64"/>
                    <a:gd name="T23" fmla="*/ 0 h 78"/>
                    <a:gd name="T24" fmla="*/ 34 w 64"/>
                    <a:gd name="T25" fmla="*/ 8 h 78"/>
                    <a:gd name="T26" fmla="*/ 34 w 64"/>
                    <a:gd name="T27" fmla="*/ 18 h 78"/>
                    <a:gd name="T28" fmla="*/ 34 w 64"/>
                    <a:gd name="T29" fmla="*/ 18 h 78"/>
                    <a:gd name="T30" fmla="*/ 34 w 64"/>
                    <a:gd name="T31" fmla="*/ 26 h 78"/>
                    <a:gd name="T32" fmla="*/ 32 w 64"/>
                    <a:gd name="T33" fmla="*/ 32 h 78"/>
                    <a:gd name="T34" fmla="*/ 28 w 64"/>
                    <a:gd name="T35" fmla="*/ 40 h 78"/>
                    <a:gd name="T36" fmla="*/ 24 w 64"/>
                    <a:gd name="T37" fmla="*/ 46 h 78"/>
                    <a:gd name="T38" fmla="*/ 14 w 64"/>
                    <a:gd name="T39" fmla="*/ 56 h 78"/>
                    <a:gd name="T40" fmla="*/ 8 w 64"/>
                    <a:gd name="T41" fmla="*/ 60 h 78"/>
                    <a:gd name="T42" fmla="*/ 0 w 64"/>
                    <a:gd name="T43" fmla="*/ 62 h 78"/>
                    <a:gd name="T44" fmla="*/ 0 w 64"/>
                    <a:gd name="T45" fmla="*/ 62 h 78"/>
                    <a:gd name="T46" fmla="*/ 6 w 64"/>
                    <a:gd name="T47" fmla="*/ 68 h 78"/>
                    <a:gd name="T48" fmla="*/ 14 w 64"/>
                    <a:gd name="T49" fmla="*/ 74 h 78"/>
                    <a:gd name="T50" fmla="*/ 22 w 64"/>
                    <a:gd name="T51" fmla="*/ 76 h 78"/>
                    <a:gd name="T52" fmla="*/ 30 w 64"/>
                    <a:gd name="T53" fmla="*/ 78 h 78"/>
                    <a:gd name="T54" fmla="*/ 30 w 64"/>
                    <a:gd name="T55" fmla="*/ 78 h 78"/>
                    <a:gd name="T56" fmla="*/ 40 w 64"/>
                    <a:gd name="T57" fmla="*/ 76 h 78"/>
                    <a:gd name="T58" fmla="*/ 46 w 64"/>
                    <a:gd name="T59" fmla="*/ 72 h 78"/>
                    <a:gd name="T60" fmla="*/ 46 w 64"/>
                    <a:gd name="T61" fmla="*/ 72 h 78"/>
                    <a:gd name="T62" fmla="*/ 44 w 64"/>
                    <a:gd name="T63" fmla="*/ 56 h 78"/>
                    <a:gd name="T64" fmla="*/ 44 w 64"/>
                    <a:gd name="T6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78">
                      <a:moveTo>
                        <a:pt x="44" y="56"/>
                      </a:moveTo>
                      <a:lnTo>
                        <a:pt x="44" y="56"/>
                      </a:lnTo>
                      <a:lnTo>
                        <a:pt x="46" y="46"/>
                      </a:lnTo>
                      <a:lnTo>
                        <a:pt x="50" y="36"/>
                      </a:lnTo>
                      <a:lnTo>
                        <a:pt x="56" y="26"/>
                      </a:lnTo>
                      <a:lnTo>
                        <a:pt x="64" y="20"/>
                      </a:lnTo>
                      <a:lnTo>
                        <a:pt x="64" y="20"/>
                      </a:lnTo>
                      <a:lnTo>
                        <a:pt x="58" y="12"/>
                      </a:lnTo>
                      <a:lnTo>
                        <a:pt x="50" y="6"/>
                      </a:lnTo>
                      <a:lnTo>
                        <a:pt x="42" y="2"/>
                      </a:lnTo>
                      <a:lnTo>
                        <a:pt x="30" y="0"/>
                      </a:lnTo>
                      <a:lnTo>
                        <a:pt x="30" y="0"/>
                      </a:lnTo>
                      <a:lnTo>
                        <a:pt x="34" y="8"/>
                      </a:lnTo>
                      <a:lnTo>
                        <a:pt x="34" y="18"/>
                      </a:lnTo>
                      <a:lnTo>
                        <a:pt x="34" y="18"/>
                      </a:lnTo>
                      <a:lnTo>
                        <a:pt x="34" y="26"/>
                      </a:lnTo>
                      <a:lnTo>
                        <a:pt x="32" y="32"/>
                      </a:lnTo>
                      <a:lnTo>
                        <a:pt x="28" y="40"/>
                      </a:lnTo>
                      <a:lnTo>
                        <a:pt x="24" y="46"/>
                      </a:lnTo>
                      <a:lnTo>
                        <a:pt x="14" y="56"/>
                      </a:lnTo>
                      <a:lnTo>
                        <a:pt x="8" y="60"/>
                      </a:lnTo>
                      <a:lnTo>
                        <a:pt x="0" y="62"/>
                      </a:lnTo>
                      <a:lnTo>
                        <a:pt x="0" y="62"/>
                      </a:lnTo>
                      <a:lnTo>
                        <a:pt x="6" y="68"/>
                      </a:lnTo>
                      <a:lnTo>
                        <a:pt x="14" y="74"/>
                      </a:lnTo>
                      <a:lnTo>
                        <a:pt x="22" y="76"/>
                      </a:lnTo>
                      <a:lnTo>
                        <a:pt x="30" y="78"/>
                      </a:lnTo>
                      <a:lnTo>
                        <a:pt x="30" y="78"/>
                      </a:lnTo>
                      <a:lnTo>
                        <a:pt x="40" y="76"/>
                      </a:lnTo>
                      <a:lnTo>
                        <a:pt x="46" y="72"/>
                      </a:lnTo>
                      <a:lnTo>
                        <a:pt x="46" y="72"/>
                      </a:lnTo>
                      <a:lnTo>
                        <a:pt x="44" y="56"/>
                      </a:lnTo>
                      <a:lnTo>
                        <a:pt x="44" y="56"/>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4" name="Freeform 23"/>
                <p:cNvSpPr>
                  <a:spLocks/>
                </p:cNvSpPr>
                <p:nvPr userDrawn="1"/>
              </p:nvSpPr>
              <p:spPr bwMode="auto">
                <a:xfrm>
                  <a:off x="8664607" y="113887"/>
                  <a:ext cx="123481" cy="126225"/>
                </a:xfrm>
                <a:custGeom>
                  <a:avLst/>
                  <a:gdLst>
                    <a:gd name="T0" fmla="*/ 90 w 90"/>
                    <a:gd name="T1" fmla="*/ 46 h 92"/>
                    <a:gd name="T2" fmla="*/ 90 w 90"/>
                    <a:gd name="T3" fmla="*/ 46 h 92"/>
                    <a:gd name="T4" fmla="*/ 88 w 90"/>
                    <a:gd name="T5" fmla="*/ 56 h 92"/>
                    <a:gd name="T6" fmla="*/ 86 w 90"/>
                    <a:gd name="T7" fmla="*/ 64 h 92"/>
                    <a:gd name="T8" fmla="*/ 82 w 90"/>
                    <a:gd name="T9" fmla="*/ 72 h 92"/>
                    <a:gd name="T10" fmla="*/ 76 w 90"/>
                    <a:gd name="T11" fmla="*/ 80 h 92"/>
                    <a:gd name="T12" fmla="*/ 70 w 90"/>
                    <a:gd name="T13" fmla="*/ 84 h 92"/>
                    <a:gd name="T14" fmla="*/ 62 w 90"/>
                    <a:gd name="T15" fmla="*/ 90 h 92"/>
                    <a:gd name="T16" fmla="*/ 54 w 90"/>
                    <a:gd name="T17" fmla="*/ 92 h 92"/>
                    <a:gd name="T18" fmla="*/ 44 w 90"/>
                    <a:gd name="T19" fmla="*/ 92 h 92"/>
                    <a:gd name="T20" fmla="*/ 44 w 90"/>
                    <a:gd name="T21" fmla="*/ 92 h 92"/>
                    <a:gd name="T22" fmla="*/ 36 w 90"/>
                    <a:gd name="T23" fmla="*/ 92 h 92"/>
                    <a:gd name="T24" fmla="*/ 26 w 90"/>
                    <a:gd name="T25" fmla="*/ 90 h 92"/>
                    <a:gd name="T26" fmla="*/ 18 w 90"/>
                    <a:gd name="T27" fmla="*/ 84 h 92"/>
                    <a:gd name="T28" fmla="*/ 12 w 90"/>
                    <a:gd name="T29" fmla="*/ 80 h 92"/>
                    <a:gd name="T30" fmla="*/ 6 w 90"/>
                    <a:gd name="T31" fmla="*/ 72 h 92"/>
                    <a:gd name="T32" fmla="*/ 2 w 90"/>
                    <a:gd name="T33" fmla="*/ 64 h 92"/>
                    <a:gd name="T34" fmla="*/ 0 w 90"/>
                    <a:gd name="T35" fmla="*/ 56 h 92"/>
                    <a:gd name="T36" fmla="*/ 0 w 90"/>
                    <a:gd name="T37" fmla="*/ 46 h 92"/>
                    <a:gd name="T38" fmla="*/ 0 w 90"/>
                    <a:gd name="T39" fmla="*/ 46 h 92"/>
                    <a:gd name="T40" fmla="*/ 0 w 90"/>
                    <a:gd name="T41" fmla="*/ 38 h 92"/>
                    <a:gd name="T42" fmla="*/ 2 w 90"/>
                    <a:gd name="T43" fmla="*/ 28 h 92"/>
                    <a:gd name="T44" fmla="*/ 6 w 90"/>
                    <a:gd name="T45" fmla="*/ 20 h 92"/>
                    <a:gd name="T46" fmla="*/ 12 w 90"/>
                    <a:gd name="T47" fmla="*/ 14 h 92"/>
                    <a:gd name="T48" fmla="*/ 18 w 90"/>
                    <a:gd name="T49" fmla="*/ 8 h 92"/>
                    <a:gd name="T50" fmla="*/ 26 w 90"/>
                    <a:gd name="T51" fmla="*/ 4 h 92"/>
                    <a:gd name="T52" fmla="*/ 36 w 90"/>
                    <a:gd name="T53" fmla="*/ 0 h 92"/>
                    <a:gd name="T54" fmla="*/ 44 w 90"/>
                    <a:gd name="T55" fmla="*/ 0 h 92"/>
                    <a:gd name="T56" fmla="*/ 44 w 90"/>
                    <a:gd name="T57" fmla="*/ 0 h 92"/>
                    <a:gd name="T58" fmla="*/ 54 w 90"/>
                    <a:gd name="T59" fmla="*/ 0 h 92"/>
                    <a:gd name="T60" fmla="*/ 62 w 90"/>
                    <a:gd name="T61" fmla="*/ 4 h 92"/>
                    <a:gd name="T62" fmla="*/ 70 w 90"/>
                    <a:gd name="T63" fmla="*/ 8 h 92"/>
                    <a:gd name="T64" fmla="*/ 76 w 90"/>
                    <a:gd name="T65" fmla="*/ 14 h 92"/>
                    <a:gd name="T66" fmla="*/ 82 w 90"/>
                    <a:gd name="T67" fmla="*/ 20 h 92"/>
                    <a:gd name="T68" fmla="*/ 86 w 90"/>
                    <a:gd name="T69" fmla="*/ 28 h 92"/>
                    <a:gd name="T70" fmla="*/ 88 w 90"/>
                    <a:gd name="T71" fmla="*/ 38 h 92"/>
                    <a:gd name="T72" fmla="*/ 90 w 90"/>
                    <a:gd name="T73" fmla="*/ 46 h 92"/>
                    <a:gd name="T74" fmla="*/ 90 w 90"/>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90" y="46"/>
                      </a:moveTo>
                      <a:lnTo>
                        <a:pt x="90" y="46"/>
                      </a:lnTo>
                      <a:lnTo>
                        <a:pt x="88" y="56"/>
                      </a:lnTo>
                      <a:lnTo>
                        <a:pt x="86" y="64"/>
                      </a:lnTo>
                      <a:lnTo>
                        <a:pt x="82" y="72"/>
                      </a:lnTo>
                      <a:lnTo>
                        <a:pt x="76" y="80"/>
                      </a:lnTo>
                      <a:lnTo>
                        <a:pt x="70" y="84"/>
                      </a:lnTo>
                      <a:lnTo>
                        <a:pt x="62" y="90"/>
                      </a:lnTo>
                      <a:lnTo>
                        <a:pt x="54" y="92"/>
                      </a:lnTo>
                      <a:lnTo>
                        <a:pt x="44" y="92"/>
                      </a:lnTo>
                      <a:lnTo>
                        <a:pt x="44" y="92"/>
                      </a:lnTo>
                      <a:lnTo>
                        <a:pt x="36" y="92"/>
                      </a:lnTo>
                      <a:lnTo>
                        <a:pt x="26" y="90"/>
                      </a:lnTo>
                      <a:lnTo>
                        <a:pt x="18" y="84"/>
                      </a:lnTo>
                      <a:lnTo>
                        <a:pt x="12" y="80"/>
                      </a:lnTo>
                      <a:lnTo>
                        <a:pt x="6" y="72"/>
                      </a:lnTo>
                      <a:lnTo>
                        <a:pt x="2" y="64"/>
                      </a:lnTo>
                      <a:lnTo>
                        <a:pt x="0" y="56"/>
                      </a:lnTo>
                      <a:lnTo>
                        <a:pt x="0" y="46"/>
                      </a:lnTo>
                      <a:lnTo>
                        <a:pt x="0" y="46"/>
                      </a:lnTo>
                      <a:lnTo>
                        <a:pt x="0" y="38"/>
                      </a:lnTo>
                      <a:lnTo>
                        <a:pt x="2" y="28"/>
                      </a:lnTo>
                      <a:lnTo>
                        <a:pt x="6" y="20"/>
                      </a:lnTo>
                      <a:lnTo>
                        <a:pt x="12" y="14"/>
                      </a:lnTo>
                      <a:lnTo>
                        <a:pt x="18" y="8"/>
                      </a:lnTo>
                      <a:lnTo>
                        <a:pt x="26" y="4"/>
                      </a:lnTo>
                      <a:lnTo>
                        <a:pt x="36" y="0"/>
                      </a:lnTo>
                      <a:lnTo>
                        <a:pt x="44" y="0"/>
                      </a:lnTo>
                      <a:lnTo>
                        <a:pt x="44" y="0"/>
                      </a:lnTo>
                      <a:lnTo>
                        <a:pt x="54" y="0"/>
                      </a:lnTo>
                      <a:lnTo>
                        <a:pt x="62" y="4"/>
                      </a:lnTo>
                      <a:lnTo>
                        <a:pt x="70" y="8"/>
                      </a:lnTo>
                      <a:lnTo>
                        <a:pt x="76" y="14"/>
                      </a:lnTo>
                      <a:lnTo>
                        <a:pt x="82" y="20"/>
                      </a:lnTo>
                      <a:lnTo>
                        <a:pt x="86" y="28"/>
                      </a:lnTo>
                      <a:lnTo>
                        <a:pt x="88" y="38"/>
                      </a:lnTo>
                      <a:lnTo>
                        <a:pt x="90" y="46"/>
                      </a:lnTo>
                      <a:lnTo>
                        <a:pt x="90" y="46"/>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7" name="Freeform 24"/>
                <p:cNvSpPr>
                  <a:spLocks/>
                </p:cNvSpPr>
                <p:nvPr userDrawn="1"/>
              </p:nvSpPr>
              <p:spPr bwMode="auto">
                <a:xfrm>
                  <a:off x="8606985" y="253832"/>
                  <a:ext cx="170129" cy="252449"/>
                </a:xfrm>
                <a:custGeom>
                  <a:avLst/>
                  <a:gdLst>
                    <a:gd name="T0" fmla="*/ 118 w 124"/>
                    <a:gd name="T1" fmla="*/ 184 h 184"/>
                    <a:gd name="T2" fmla="*/ 118 w 124"/>
                    <a:gd name="T3" fmla="*/ 184 h 184"/>
                    <a:gd name="T4" fmla="*/ 124 w 124"/>
                    <a:gd name="T5" fmla="*/ 158 h 184"/>
                    <a:gd name="T6" fmla="*/ 124 w 124"/>
                    <a:gd name="T7" fmla="*/ 128 h 184"/>
                    <a:gd name="T8" fmla="*/ 124 w 124"/>
                    <a:gd name="T9" fmla="*/ 128 h 184"/>
                    <a:gd name="T10" fmla="*/ 124 w 124"/>
                    <a:gd name="T11" fmla="*/ 102 h 184"/>
                    <a:gd name="T12" fmla="*/ 120 w 124"/>
                    <a:gd name="T13" fmla="*/ 78 h 184"/>
                    <a:gd name="T14" fmla="*/ 114 w 124"/>
                    <a:gd name="T15" fmla="*/ 56 h 184"/>
                    <a:gd name="T16" fmla="*/ 106 w 124"/>
                    <a:gd name="T17" fmla="*/ 36 h 184"/>
                    <a:gd name="T18" fmla="*/ 98 w 124"/>
                    <a:gd name="T19" fmla="*/ 22 h 184"/>
                    <a:gd name="T20" fmla="*/ 86 w 124"/>
                    <a:gd name="T21" fmla="*/ 10 h 184"/>
                    <a:gd name="T22" fmla="*/ 74 w 124"/>
                    <a:gd name="T23" fmla="*/ 2 h 184"/>
                    <a:gd name="T24" fmla="*/ 68 w 124"/>
                    <a:gd name="T25" fmla="*/ 0 h 184"/>
                    <a:gd name="T26" fmla="*/ 62 w 124"/>
                    <a:gd name="T27" fmla="*/ 0 h 184"/>
                    <a:gd name="T28" fmla="*/ 62 w 124"/>
                    <a:gd name="T29" fmla="*/ 0 h 184"/>
                    <a:gd name="T30" fmla="*/ 56 w 124"/>
                    <a:gd name="T31" fmla="*/ 0 h 184"/>
                    <a:gd name="T32" fmla="*/ 50 w 124"/>
                    <a:gd name="T33" fmla="*/ 2 h 184"/>
                    <a:gd name="T34" fmla="*/ 38 w 124"/>
                    <a:gd name="T35" fmla="*/ 10 h 184"/>
                    <a:gd name="T36" fmla="*/ 28 w 124"/>
                    <a:gd name="T37" fmla="*/ 22 h 184"/>
                    <a:gd name="T38" fmla="*/ 18 w 124"/>
                    <a:gd name="T39" fmla="*/ 36 h 184"/>
                    <a:gd name="T40" fmla="*/ 10 w 124"/>
                    <a:gd name="T41" fmla="*/ 56 h 184"/>
                    <a:gd name="T42" fmla="*/ 4 w 124"/>
                    <a:gd name="T43" fmla="*/ 78 h 184"/>
                    <a:gd name="T44" fmla="*/ 0 w 124"/>
                    <a:gd name="T45" fmla="*/ 102 h 184"/>
                    <a:gd name="T46" fmla="*/ 0 w 124"/>
                    <a:gd name="T47" fmla="*/ 128 h 184"/>
                    <a:gd name="T48" fmla="*/ 0 w 124"/>
                    <a:gd name="T49" fmla="*/ 128 h 184"/>
                    <a:gd name="T50" fmla="*/ 2 w 124"/>
                    <a:gd name="T51" fmla="*/ 158 h 184"/>
                    <a:gd name="T52" fmla="*/ 6 w 124"/>
                    <a:gd name="T53" fmla="*/ 184 h 184"/>
                    <a:gd name="T54" fmla="*/ 118 w 124"/>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84">
                      <a:moveTo>
                        <a:pt x="118" y="184"/>
                      </a:moveTo>
                      <a:lnTo>
                        <a:pt x="118" y="184"/>
                      </a:lnTo>
                      <a:lnTo>
                        <a:pt x="124" y="158"/>
                      </a:lnTo>
                      <a:lnTo>
                        <a:pt x="124" y="128"/>
                      </a:lnTo>
                      <a:lnTo>
                        <a:pt x="124" y="128"/>
                      </a:lnTo>
                      <a:lnTo>
                        <a:pt x="124" y="102"/>
                      </a:lnTo>
                      <a:lnTo>
                        <a:pt x="120" y="78"/>
                      </a:lnTo>
                      <a:lnTo>
                        <a:pt x="114" y="56"/>
                      </a:lnTo>
                      <a:lnTo>
                        <a:pt x="106" y="36"/>
                      </a:lnTo>
                      <a:lnTo>
                        <a:pt x="98" y="22"/>
                      </a:lnTo>
                      <a:lnTo>
                        <a:pt x="86" y="10"/>
                      </a:lnTo>
                      <a:lnTo>
                        <a:pt x="74" y="2"/>
                      </a:lnTo>
                      <a:lnTo>
                        <a:pt x="68" y="0"/>
                      </a:lnTo>
                      <a:lnTo>
                        <a:pt x="62" y="0"/>
                      </a:lnTo>
                      <a:lnTo>
                        <a:pt x="62" y="0"/>
                      </a:lnTo>
                      <a:lnTo>
                        <a:pt x="56" y="0"/>
                      </a:lnTo>
                      <a:lnTo>
                        <a:pt x="50" y="2"/>
                      </a:lnTo>
                      <a:lnTo>
                        <a:pt x="38" y="10"/>
                      </a:lnTo>
                      <a:lnTo>
                        <a:pt x="28" y="22"/>
                      </a:lnTo>
                      <a:lnTo>
                        <a:pt x="18" y="36"/>
                      </a:lnTo>
                      <a:lnTo>
                        <a:pt x="10" y="56"/>
                      </a:lnTo>
                      <a:lnTo>
                        <a:pt x="4" y="78"/>
                      </a:lnTo>
                      <a:lnTo>
                        <a:pt x="0" y="102"/>
                      </a:lnTo>
                      <a:lnTo>
                        <a:pt x="0" y="128"/>
                      </a:lnTo>
                      <a:lnTo>
                        <a:pt x="0" y="128"/>
                      </a:lnTo>
                      <a:lnTo>
                        <a:pt x="2" y="158"/>
                      </a:lnTo>
                      <a:lnTo>
                        <a:pt x="6" y="184"/>
                      </a:lnTo>
                      <a:lnTo>
                        <a:pt x="118" y="184"/>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8" name="Freeform 25"/>
                <p:cNvSpPr>
                  <a:spLocks/>
                </p:cNvSpPr>
                <p:nvPr userDrawn="1"/>
              </p:nvSpPr>
              <p:spPr bwMode="auto">
                <a:xfrm>
                  <a:off x="8815530" y="179744"/>
                  <a:ext cx="109760" cy="112504"/>
                </a:xfrm>
                <a:custGeom>
                  <a:avLst/>
                  <a:gdLst>
                    <a:gd name="T0" fmla="*/ 80 w 80"/>
                    <a:gd name="T1" fmla="*/ 40 h 82"/>
                    <a:gd name="T2" fmla="*/ 80 w 80"/>
                    <a:gd name="T3" fmla="*/ 40 h 82"/>
                    <a:gd name="T4" fmla="*/ 78 w 80"/>
                    <a:gd name="T5" fmla="*/ 50 h 82"/>
                    <a:gd name="T6" fmla="*/ 76 w 80"/>
                    <a:gd name="T7" fmla="*/ 56 h 82"/>
                    <a:gd name="T8" fmla="*/ 72 w 80"/>
                    <a:gd name="T9" fmla="*/ 64 h 82"/>
                    <a:gd name="T10" fmla="*/ 68 w 80"/>
                    <a:gd name="T11" fmla="*/ 70 h 82"/>
                    <a:gd name="T12" fmla="*/ 62 w 80"/>
                    <a:gd name="T13" fmla="*/ 74 h 82"/>
                    <a:gd name="T14" fmla="*/ 56 w 80"/>
                    <a:gd name="T15" fmla="*/ 78 h 82"/>
                    <a:gd name="T16" fmla="*/ 48 w 80"/>
                    <a:gd name="T17" fmla="*/ 82 h 82"/>
                    <a:gd name="T18" fmla="*/ 40 w 80"/>
                    <a:gd name="T19" fmla="*/ 82 h 82"/>
                    <a:gd name="T20" fmla="*/ 40 w 80"/>
                    <a:gd name="T21" fmla="*/ 82 h 82"/>
                    <a:gd name="T22" fmla="*/ 32 w 80"/>
                    <a:gd name="T23" fmla="*/ 82 h 82"/>
                    <a:gd name="T24" fmla="*/ 24 w 80"/>
                    <a:gd name="T25" fmla="*/ 78 h 82"/>
                    <a:gd name="T26" fmla="*/ 18 w 80"/>
                    <a:gd name="T27" fmla="*/ 74 h 82"/>
                    <a:gd name="T28" fmla="*/ 12 w 80"/>
                    <a:gd name="T29" fmla="*/ 70 h 82"/>
                    <a:gd name="T30" fmla="*/ 6 w 80"/>
                    <a:gd name="T31" fmla="*/ 64 h 82"/>
                    <a:gd name="T32" fmla="*/ 4 w 80"/>
                    <a:gd name="T33" fmla="*/ 56 h 82"/>
                    <a:gd name="T34" fmla="*/ 0 w 80"/>
                    <a:gd name="T35" fmla="*/ 50 h 82"/>
                    <a:gd name="T36" fmla="*/ 0 w 80"/>
                    <a:gd name="T37" fmla="*/ 40 h 82"/>
                    <a:gd name="T38" fmla="*/ 0 w 80"/>
                    <a:gd name="T39" fmla="*/ 40 h 82"/>
                    <a:gd name="T40" fmla="*/ 0 w 80"/>
                    <a:gd name="T41" fmla="*/ 32 h 82"/>
                    <a:gd name="T42" fmla="*/ 4 w 80"/>
                    <a:gd name="T43" fmla="*/ 26 h 82"/>
                    <a:gd name="T44" fmla="*/ 6 w 80"/>
                    <a:gd name="T45" fmla="*/ 18 h 82"/>
                    <a:gd name="T46" fmla="*/ 12 w 80"/>
                    <a:gd name="T47" fmla="*/ 12 h 82"/>
                    <a:gd name="T48" fmla="*/ 18 w 80"/>
                    <a:gd name="T49" fmla="*/ 8 h 82"/>
                    <a:gd name="T50" fmla="*/ 24 w 80"/>
                    <a:gd name="T51" fmla="*/ 4 h 82"/>
                    <a:gd name="T52" fmla="*/ 32 w 80"/>
                    <a:gd name="T53" fmla="*/ 0 h 82"/>
                    <a:gd name="T54" fmla="*/ 40 w 80"/>
                    <a:gd name="T55" fmla="*/ 0 h 82"/>
                    <a:gd name="T56" fmla="*/ 40 w 80"/>
                    <a:gd name="T57" fmla="*/ 0 h 82"/>
                    <a:gd name="T58" fmla="*/ 48 w 80"/>
                    <a:gd name="T59" fmla="*/ 0 h 82"/>
                    <a:gd name="T60" fmla="*/ 56 w 80"/>
                    <a:gd name="T61" fmla="*/ 4 h 82"/>
                    <a:gd name="T62" fmla="*/ 62 w 80"/>
                    <a:gd name="T63" fmla="*/ 8 h 82"/>
                    <a:gd name="T64" fmla="*/ 68 w 80"/>
                    <a:gd name="T65" fmla="*/ 12 h 82"/>
                    <a:gd name="T66" fmla="*/ 72 w 80"/>
                    <a:gd name="T67" fmla="*/ 18 h 82"/>
                    <a:gd name="T68" fmla="*/ 76 w 80"/>
                    <a:gd name="T69" fmla="*/ 26 h 82"/>
                    <a:gd name="T70" fmla="*/ 78 w 80"/>
                    <a:gd name="T71" fmla="*/ 32 h 82"/>
                    <a:gd name="T72" fmla="*/ 80 w 80"/>
                    <a:gd name="T73" fmla="*/ 40 h 82"/>
                    <a:gd name="T74" fmla="*/ 80 w 80"/>
                    <a:gd name="T75"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2">
                      <a:moveTo>
                        <a:pt x="80" y="40"/>
                      </a:moveTo>
                      <a:lnTo>
                        <a:pt x="80" y="40"/>
                      </a:lnTo>
                      <a:lnTo>
                        <a:pt x="78" y="50"/>
                      </a:lnTo>
                      <a:lnTo>
                        <a:pt x="76" y="56"/>
                      </a:lnTo>
                      <a:lnTo>
                        <a:pt x="72" y="64"/>
                      </a:lnTo>
                      <a:lnTo>
                        <a:pt x="68" y="70"/>
                      </a:lnTo>
                      <a:lnTo>
                        <a:pt x="62" y="74"/>
                      </a:lnTo>
                      <a:lnTo>
                        <a:pt x="56" y="78"/>
                      </a:lnTo>
                      <a:lnTo>
                        <a:pt x="48" y="82"/>
                      </a:lnTo>
                      <a:lnTo>
                        <a:pt x="40" y="82"/>
                      </a:lnTo>
                      <a:lnTo>
                        <a:pt x="40" y="82"/>
                      </a:lnTo>
                      <a:lnTo>
                        <a:pt x="32" y="82"/>
                      </a:lnTo>
                      <a:lnTo>
                        <a:pt x="24" y="78"/>
                      </a:lnTo>
                      <a:lnTo>
                        <a:pt x="18" y="74"/>
                      </a:lnTo>
                      <a:lnTo>
                        <a:pt x="12" y="70"/>
                      </a:lnTo>
                      <a:lnTo>
                        <a:pt x="6" y="64"/>
                      </a:lnTo>
                      <a:lnTo>
                        <a:pt x="4" y="56"/>
                      </a:lnTo>
                      <a:lnTo>
                        <a:pt x="0" y="50"/>
                      </a:lnTo>
                      <a:lnTo>
                        <a:pt x="0" y="40"/>
                      </a:lnTo>
                      <a:lnTo>
                        <a:pt x="0" y="40"/>
                      </a:lnTo>
                      <a:lnTo>
                        <a:pt x="0" y="32"/>
                      </a:lnTo>
                      <a:lnTo>
                        <a:pt x="4" y="26"/>
                      </a:lnTo>
                      <a:lnTo>
                        <a:pt x="6" y="18"/>
                      </a:lnTo>
                      <a:lnTo>
                        <a:pt x="12" y="12"/>
                      </a:lnTo>
                      <a:lnTo>
                        <a:pt x="18" y="8"/>
                      </a:lnTo>
                      <a:lnTo>
                        <a:pt x="24" y="4"/>
                      </a:lnTo>
                      <a:lnTo>
                        <a:pt x="32" y="0"/>
                      </a:lnTo>
                      <a:lnTo>
                        <a:pt x="40" y="0"/>
                      </a:lnTo>
                      <a:lnTo>
                        <a:pt x="40" y="0"/>
                      </a:lnTo>
                      <a:lnTo>
                        <a:pt x="48" y="0"/>
                      </a:lnTo>
                      <a:lnTo>
                        <a:pt x="56" y="4"/>
                      </a:lnTo>
                      <a:lnTo>
                        <a:pt x="62" y="8"/>
                      </a:lnTo>
                      <a:lnTo>
                        <a:pt x="68" y="12"/>
                      </a:lnTo>
                      <a:lnTo>
                        <a:pt x="72" y="18"/>
                      </a:lnTo>
                      <a:lnTo>
                        <a:pt x="76" y="26"/>
                      </a:lnTo>
                      <a:lnTo>
                        <a:pt x="78" y="32"/>
                      </a:lnTo>
                      <a:lnTo>
                        <a:pt x="80" y="40"/>
                      </a:lnTo>
                      <a:lnTo>
                        <a:pt x="80" y="4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19" name="Freeform 26"/>
                <p:cNvSpPr>
                  <a:spLocks/>
                </p:cNvSpPr>
                <p:nvPr userDrawn="1"/>
              </p:nvSpPr>
              <p:spPr bwMode="auto">
                <a:xfrm>
                  <a:off x="8812785" y="300480"/>
                  <a:ext cx="139945" cy="205801"/>
                </a:xfrm>
                <a:custGeom>
                  <a:avLst/>
                  <a:gdLst>
                    <a:gd name="T0" fmla="*/ 96 w 102"/>
                    <a:gd name="T1" fmla="*/ 150 h 150"/>
                    <a:gd name="T2" fmla="*/ 96 w 102"/>
                    <a:gd name="T3" fmla="*/ 150 h 150"/>
                    <a:gd name="T4" fmla="*/ 100 w 102"/>
                    <a:gd name="T5" fmla="*/ 128 h 150"/>
                    <a:gd name="T6" fmla="*/ 102 w 102"/>
                    <a:gd name="T7" fmla="*/ 104 h 150"/>
                    <a:gd name="T8" fmla="*/ 102 w 102"/>
                    <a:gd name="T9" fmla="*/ 104 h 150"/>
                    <a:gd name="T10" fmla="*/ 102 w 102"/>
                    <a:gd name="T11" fmla="*/ 84 h 150"/>
                    <a:gd name="T12" fmla="*/ 98 w 102"/>
                    <a:gd name="T13" fmla="*/ 64 h 150"/>
                    <a:gd name="T14" fmla="*/ 94 w 102"/>
                    <a:gd name="T15" fmla="*/ 46 h 150"/>
                    <a:gd name="T16" fmla="*/ 86 w 102"/>
                    <a:gd name="T17" fmla="*/ 32 h 150"/>
                    <a:gd name="T18" fmla="*/ 80 w 102"/>
                    <a:gd name="T19" fmla="*/ 18 h 150"/>
                    <a:gd name="T20" fmla="*/ 70 w 102"/>
                    <a:gd name="T21" fmla="*/ 8 h 150"/>
                    <a:gd name="T22" fmla="*/ 60 w 102"/>
                    <a:gd name="T23" fmla="*/ 2 h 150"/>
                    <a:gd name="T24" fmla="*/ 50 w 102"/>
                    <a:gd name="T25" fmla="*/ 0 h 150"/>
                    <a:gd name="T26" fmla="*/ 50 w 102"/>
                    <a:gd name="T27" fmla="*/ 0 h 150"/>
                    <a:gd name="T28" fmla="*/ 40 w 102"/>
                    <a:gd name="T29" fmla="*/ 2 h 150"/>
                    <a:gd name="T30" fmla="*/ 30 w 102"/>
                    <a:gd name="T31" fmla="*/ 8 h 150"/>
                    <a:gd name="T32" fmla="*/ 22 w 102"/>
                    <a:gd name="T33" fmla="*/ 18 h 150"/>
                    <a:gd name="T34" fmla="*/ 14 w 102"/>
                    <a:gd name="T35" fmla="*/ 32 h 150"/>
                    <a:gd name="T36" fmla="*/ 8 w 102"/>
                    <a:gd name="T37" fmla="*/ 46 h 150"/>
                    <a:gd name="T38" fmla="*/ 4 w 102"/>
                    <a:gd name="T39" fmla="*/ 64 h 150"/>
                    <a:gd name="T40" fmla="*/ 0 w 102"/>
                    <a:gd name="T41" fmla="*/ 84 h 150"/>
                    <a:gd name="T42" fmla="*/ 0 w 102"/>
                    <a:gd name="T43" fmla="*/ 104 h 150"/>
                    <a:gd name="T44" fmla="*/ 0 w 102"/>
                    <a:gd name="T45" fmla="*/ 104 h 150"/>
                    <a:gd name="T46" fmla="*/ 0 w 102"/>
                    <a:gd name="T47" fmla="*/ 128 h 150"/>
                    <a:gd name="T48" fmla="*/ 4 w 102"/>
                    <a:gd name="T49" fmla="*/ 150 h 150"/>
                    <a:gd name="T50" fmla="*/ 96 w 102"/>
                    <a:gd name="T5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50">
                      <a:moveTo>
                        <a:pt x="96" y="150"/>
                      </a:moveTo>
                      <a:lnTo>
                        <a:pt x="96" y="150"/>
                      </a:lnTo>
                      <a:lnTo>
                        <a:pt x="100" y="128"/>
                      </a:lnTo>
                      <a:lnTo>
                        <a:pt x="102" y="104"/>
                      </a:lnTo>
                      <a:lnTo>
                        <a:pt x="102" y="104"/>
                      </a:lnTo>
                      <a:lnTo>
                        <a:pt x="102" y="84"/>
                      </a:lnTo>
                      <a:lnTo>
                        <a:pt x="98" y="64"/>
                      </a:lnTo>
                      <a:lnTo>
                        <a:pt x="94" y="46"/>
                      </a:lnTo>
                      <a:lnTo>
                        <a:pt x="86" y="32"/>
                      </a:lnTo>
                      <a:lnTo>
                        <a:pt x="80" y="18"/>
                      </a:lnTo>
                      <a:lnTo>
                        <a:pt x="70" y="8"/>
                      </a:lnTo>
                      <a:lnTo>
                        <a:pt x="60" y="2"/>
                      </a:lnTo>
                      <a:lnTo>
                        <a:pt x="50" y="0"/>
                      </a:lnTo>
                      <a:lnTo>
                        <a:pt x="50" y="0"/>
                      </a:lnTo>
                      <a:lnTo>
                        <a:pt x="40" y="2"/>
                      </a:lnTo>
                      <a:lnTo>
                        <a:pt x="30" y="8"/>
                      </a:lnTo>
                      <a:lnTo>
                        <a:pt x="22" y="18"/>
                      </a:lnTo>
                      <a:lnTo>
                        <a:pt x="14" y="32"/>
                      </a:lnTo>
                      <a:lnTo>
                        <a:pt x="8" y="46"/>
                      </a:lnTo>
                      <a:lnTo>
                        <a:pt x="4" y="64"/>
                      </a:lnTo>
                      <a:lnTo>
                        <a:pt x="0" y="84"/>
                      </a:lnTo>
                      <a:lnTo>
                        <a:pt x="0" y="104"/>
                      </a:lnTo>
                      <a:lnTo>
                        <a:pt x="0" y="104"/>
                      </a:lnTo>
                      <a:lnTo>
                        <a:pt x="0" y="128"/>
                      </a:lnTo>
                      <a:lnTo>
                        <a:pt x="4" y="150"/>
                      </a:lnTo>
                      <a:lnTo>
                        <a:pt x="96" y="15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0" name="Freeform 27"/>
                <p:cNvSpPr>
                  <a:spLocks/>
                </p:cNvSpPr>
                <p:nvPr userDrawn="1"/>
              </p:nvSpPr>
              <p:spPr bwMode="auto">
                <a:xfrm>
                  <a:off x="8755160" y="278529"/>
                  <a:ext cx="87809" cy="227754"/>
                </a:xfrm>
                <a:custGeom>
                  <a:avLst/>
                  <a:gdLst>
                    <a:gd name="T0" fmla="*/ 16 w 64"/>
                    <a:gd name="T1" fmla="*/ 166 h 166"/>
                    <a:gd name="T2" fmla="*/ 38 w 64"/>
                    <a:gd name="T3" fmla="*/ 166 h 166"/>
                    <a:gd name="T4" fmla="*/ 38 w 64"/>
                    <a:gd name="T5" fmla="*/ 166 h 166"/>
                    <a:gd name="T6" fmla="*/ 36 w 64"/>
                    <a:gd name="T7" fmla="*/ 144 h 166"/>
                    <a:gd name="T8" fmla="*/ 36 w 64"/>
                    <a:gd name="T9" fmla="*/ 120 h 166"/>
                    <a:gd name="T10" fmla="*/ 36 w 64"/>
                    <a:gd name="T11" fmla="*/ 120 h 166"/>
                    <a:gd name="T12" fmla="*/ 38 w 64"/>
                    <a:gd name="T13" fmla="*/ 92 h 166"/>
                    <a:gd name="T14" fmla="*/ 44 w 64"/>
                    <a:gd name="T15" fmla="*/ 66 h 166"/>
                    <a:gd name="T16" fmla="*/ 52 w 64"/>
                    <a:gd name="T17" fmla="*/ 42 h 166"/>
                    <a:gd name="T18" fmla="*/ 58 w 64"/>
                    <a:gd name="T19" fmla="*/ 34 h 166"/>
                    <a:gd name="T20" fmla="*/ 64 w 64"/>
                    <a:gd name="T21" fmla="*/ 26 h 166"/>
                    <a:gd name="T22" fmla="*/ 64 w 64"/>
                    <a:gd name="T23" fmla="*/ 26 h 166"/>
                    <a:gd name="T24" fmla="*/ 56 w 64"/>
                    <a:gd name="T25" fmla="*/ 14 h 166"/>
                    <a:gd name="T26" fmla="*/ 46 w 64"/>
                    <a:gd name="T27" fmla="*/ 6 h 166"/>
                    <a:gd name="T28" fmla="*/ 36 w 64"/>
                    <a:gd name="T29" fmla="*/ 2 h 166"/>
                    <a:gd name="T30" fmla="*/ 26 w 64"/>
                    <a:gd name="T31" fmla="*/ 0 h 166"/>
                    <a:gd name="T32" fmla="*/ 26 w 64"/>
                    <a:gd name="T33" fmla="*/ 0 h 166"/>
                    <a:gd name="T34" fmla="*/ 18 w 64"/>
                    <a:gd name="T35" fmla="*/ 0 h 166"/>
                    <a:gd name="T36" fmla="*/ 12 w 64"/>
                    <a:gd name="T37" fmla="*/ 2 h 166"/>
                    <a:gd name="T38" fmla="*/ 0 w 64"/>
                    <a:gd name="T39" fmla="*/ 12 h 166"/>
                    <a:gd name="T40" fmla="*/ 0 w 64"/>
                    <a:gd name="T41" fmla="*/ 12 h 166"/>
                    <a:gd name="T42" fmla="*/ 10 w 64"/>
                    <a:gd name="T43" fmla="*/ 30 h 166"/>
                    <a:gd name="T44" fmla="*/ 16 w 64"/>
                    <a:gd name="T45" fmla="*/ 54 h 166"/>
                    <a:gd name="T46" fmla="*/ 22 w 64"/>
                    <a:gd name="T47" fmla="*/ 82 h 166"/>
                    <a:gd name="T48" fmla="*/ 24 w 64"/>
                    <a:gd name="T49" fmla="*/ 110 h 166"/>
                    <a:gd name="T50" fmla="*/ 24 w 64"/>
                    <a:gd name="T51" fmla="*/ 110 h 166"/>
                    <a:gd name="T52" fmla="*/ 22 w 64"/>
                    <a:gd name="T53" fmla="*/ 140 h 166"/>
                    <a:gd name="T54" fmla="*/ 16 w 64"/>
                    <a:gd name="T55" fmla="*/ 166 h 166"/>
                    <a:gd name="T56" fmla="*/ 16 w 64"/>
                    <a:gd name="T5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66">
                      <a:moveTo>
                        <a:pt x="16" y="166"/>
                      </a:moveTo>
                      <a:lnTo>
                        <a:pt x="38" y="166"/>
                      </a:lnTo>
                      <a:lnTo>
                        <a:pt x="38" y="166"/>
                      </a:lnTo>
                      <a:lnTo>
                        <a:pt x="36" y="144"/>
                      </a:lnTo>
                      <a:lnTo>
                        <a:pt x="36" y="120"/>
                      </a:lnTo>
                      <a:lnTo>
                        <a:pt x="36" y="120"/>
                      </a:lnTo>
                      <a:lnTo>
                        <a:pt x="38" y="92"/>
                      </a:lnTo>
                      <a:lnTo>
                        <a:pt x="44" y="66"/>
                      </a:lnTo>
                      <a:lnTo>
                        <a:pt x="52" y="42"/>
                      </a:lnTo>
                      <a:lnTo>
                        <a:pt x="58" y="34"/>
                      </a:lnTo>
                      <a:lnTo>
                        <a:pt x="64" y="26"/>
                      </a:lnTo>
                      <a:lnTo>
                        <a:pt x="64" y="26"/>
                      </a:lnTo>
                      <a:lnTo>
                        <a:pt x="56" y="14"/>
                      </a:lnTo>
                      <a:lnTo>
                        <a:pt x="46" y="6"/>
                      </a:lnTo>
                      <a:lnTo>
                        <a:pt x="36" y="2"/>
                      </a:lnTo>
                      <a:lnTo>
                        <a:pt x="26" y="0"/>
                      </a:lnTo>
                      <a:lnTo>
                        <a:pt x="26" y="0"/>
                      </a:lnTo>
                      <a:lnTo>
                        <a:pt x="18" y="0"/>
                      </a:lnTo>
                      <a:lnTo>
                        <a:pt x="12" y="2"/>
                      </a:lnTo>
                      <a:lnTo>
                        <a:pt x="0" y="12"/>
                      </a:lnTo>
                      <a:lnTo>
                        <a:pt x="0" y="12"/>
                      </a:lnTo>
                      <a:lnTo>
                        <a:pt x="10" y="30"/>
                      </a:lnTo>
                      <a:lnTo>
                        <a:pt x="16" y="54"/>
                      </a:lnTo>
                      <a:lnTo>
                        <a:pt x="22" y="82"/>
                      </a:lnTo>
                      <a:lnTo>
                        <a:pt x="24" y="110"/>
                      </a:lnTo>
                      <a:lnTo>
                        <a:pt x="24" y="110"/>
                      </a:lnTo>
                      <a:lnTo>
                        <a:pt x="22" y="140"/>
                      </a:lnTo>
                      <a:lnTo>
                        <a:pt x="16" y="166"/>
                      </a:lnTo>
                      <a:lnTo>
                        <a:pt x="16" y="166"/>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1" name="Freeform 28"/>
                <p:cNvSpPr>
                  <a:spLocks/>
                </p:cNvSpPr>
                <p:nvPr userDrawn="1"/>
              </p:nvSpPr>
              <p:spPr bwMode="auto">
                <a:xfrm>
                  <a:off x="8532895" y="91935"/>
                  <a:ext cx="27440" cy="444531"/>
                </a:xfrm>
                <a:custGeom>
                  <a:avLst/>
                  <a:gdLst>
                    <a:gd name="T0" fmla="*/ 0 w 20"/>
                    <a:gd name="T1" fmla="*/ 10 h 324"/>
                    <a:gd name="T2" fmla="*/ 0 w 20"/>
                    <a:gd name="T3" fmla="*/ 10 h 324"/>
                    <a:gd name="T4" fmla="*/ 0 w 20"/>
                    <a:gd name="T5" fmla="*/ 314 h 324"/>
                    <a:gd name="T6" fmla="*/ 0 w 20"/>
                    <a:gd name="T7" fmla="*/ 314 h 324"/>
                    <a:gd name="T8" fmla="*/ 2 w 20"/>
                    <a:gd name="T9" fmla="*/ 318 h 324"/>
                    <a:gd name="T10" fmla="*/ 4 w 20"/>
                    <a:gd name="T11" fmla="*/ 322 h 324"/>
                    <a:gd name="T12" fmla="*/ 8 w 20"/>
                    <a:gd name="T13" fmla="*/ 322 h 324"/>
                    <a:gd name="T14" fmla="*/ 10 w 20"/>
                    <a:gd name="T15" fmla="*/ 324 h 324"/>
                    <a:gd name="T16" fmla="*/ 14 w 20"/>
                    <a:gd name="T17" fmla="*/ 322 h 324"/>
                    <a:gd name="T18" fmla="*/ 18 w 20"/>
                    <a:gd name="T19" fmla="*/ 322 h 324"/>
                    <a:gd name="T20" fmla="*/ 20 w 20"/>
                    <a:gd name="T21" fmla="*/ 318 h 324"/>
                    <a:gd name="T22" fmla="*/ 20 w 20"/>
                    <a:gd name="T23" fmla="*/ 314 h 324"/>
                    <a:gd name="T24" fmla="*/ 20 w 20"/>
                    <a:gd name="T25" fmla="*/ 314 h 324"/>
                    <a:gd name="T26" fmla="*/ 20 w 20"/>
                    <a:gd name="T27" fmla="*/ 10 h 324"/>
                    <a:gd name="T28" fmla="*/ 20 w 20"/>
                    <a:gd name="T29" fmla="*/ 10 h 324"/>
                    <a:gd name="T30" fmla="*/ 20 w 20"/>
                    <a:gd name="T31" fmla="*/ 6 h 324"/>
                    <a:gd name="T32" fmla="*/ 18 w 20"/>
                    <a:gd name="T33" fmla="*/ 2 h 324"/>
                    <a:gd name="T34" fmla="*/ 14 w 20"/>
                    <a:gd name="T35" fmla="*/ 0 h 324"/>
                    <a:gd name="T36" fmla="*/ 10 w 20"/>
                    <a:gd name="T37" fmla="*/ 0 h 324"/>
                    <a:gd name="T38" fmla="*/ 8 w 20"/>
                    <a:gd name="T39" fmla="*/ 0 h 324"/>
                    <a:gd name="T40" fmla="*/ 4 w 20"/>
                    <a:gd name="T41" fmla="*/ 2 h 324"/>
                    <a:gd name="T42" fmla="*/ 2 w 20"/>
                    <a:gd name="T43" fmla="*/ 6 h 324"/>
                    <a:gd name="T44" fmla="*/ 0 w 20"/>
                    <a:gd name="T45" fmla="*/ 10 h 324"/>
                    <a:gd name="T46" fmla="*/ 0 w 20"/>
                    <a:gd name="T47" fmla="*/ 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4">
                      <a:moveTo>
                        <a:pt x="0" y="10"/>
                      </a:moveTo>
                      <a:lnTo>
                        <a:pt x="0" y="10"/>
                      </a:lnTo>
                      <a:lnTo>
                        <a:pt x="0" y="314"/>
                      </a:lnTo>
                      <a:lnTo>
                        <a:pt x="0" y="314"/>
                      </a:lnTo>
                      <a:lnTo>
                        <a:pt x="2" y="318"/>
                      </a:lnTo>
                      <a:lnTo>
                        <a:pt x="4" y="322"/>
                      </a:lnTo>
                      <a:lnTo>
                        <a:pt x="8" y="322"/>
                      </a:lnTo>
                      <a:lnTo>
                        <a:pt x="10" y="324"/>
                      </a:lnTo>
                      <a:lnTo>
                        <a:pt x="14" y="322"/>
                      </a:lnTo>
                      <a:lnTo>
                        <a:pt x="18" y="322"/>
                      </a:lnTo>
                      <a:lnTo>
                        <a:pt x="20" y="318"/>
                      </a:lnTo>
                      <a:lnTo>
                        <a:pt x="20" y="314"/>
                      </a:lnTo>
                      <a:lnTo>
                        <a:pt x="20" y="314"/>
                      </a:lnTo>
                      <a:lnTo>
                        <a:pt x="20" y="10"/>
                      </a:lnTo>
                      <a:lnTo>
                        <a:pt x="20" y="10"/>
                      </a:lnTo>
                      <a:lnTo>
                        <a:pt x="20" y="6"/>
                      </a:lnTo>
                      <a:lnTo>
                        <a:pt x="18" y="2"/>
                      </a:lnTo>
                      <a:lnTo>
                        <a:pt x="14" y="0"/>
                      </a:lnTo>
                      <a:lnTo>
                        <a:pt x="10" y="0"/>
                      </a:lnTo>
                      <a:lnTo>
                        <a:pt x="8" y="0"/>
                      </a:lnTo>
                      <a:lnTo>
                        <a:pt x="4" y="2"/>
                      </a:lnTo>
                      <a:lnTo>
                        <a:pt x="2" y="6"/>
                      </a:lnTo>
                      <a:lnTo>
                        <a:pt x="0" y="10"/>
                      </a:lnTo>
                      <a:lnTo>
                        <a:pt x="0" y="1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2" name="Freeform 29"/>
                <p:cNvSpPr>
                  <a:spLocks/>
                </p:cNvSpPr>
                <p:nvPr userDrawn="1"/>
              </p:nvSpPr>
              <p:spPr bwMode="auto">
                <a:xfrm>
                  <a:off x="8535640" y="91935"/>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2 h 20"/>
                    <a:gd name="T12" fmla="*/ 0 w 54"/>
                    <a:gd name="T13" fmla="*/ 6 h 20"/>
                    <a:gd name="T14" fmla="*/ 0 w 54"/>
                    <a:gd name="T15" fmla="*/ 10 h 20"/>
                    <a:gd name="T16" fmla="*/ 0 w 54"/>
                    <a:gd name="T17" fmla="*/ 14 h 20"/>
                    <a:gd name="T18" fmla="*/ 2 w 54"/>
                    <a:gd name="T19" fmla="*/ 16 h 20"/>
                    <a:gd name="T20" fmla="*/ 4 w 54"/>
                    <a:gd name="T21" fmla="*/ 18 h 20"/>
                    <a:gd name="T22" fmla="*/ 8 w 54"/>
                    <a:gd name="T23" fmla="*/ 20 h 20"/>
                    <a:gd name="T24" fmla="*/ 8 w 54"/>
                    <a:gd name="T25" fmla="*/ 20 h 20"/>
                    <a:gd name="T26" fmla="*/ 44 w 54"/>
                    <a:gd name="T27" fmla="*/ 20 h 20"/>
                    <a:gd name="T28" fmla="*/ 44 w 54"/>
                    <a:gd name="T29" fmla="*/ 20 h 20"/>
                    <a:gd name="T30" fmla="*/ 48 w 54"/>
                    <a:gd name="T31" fmla="*/ 18 h 20"/>
                    <a:gd name="T32" fmla="*/ 52 w 54"/>
                    <a:gd name="T33" fmla="*/ 16 h 20"/>
                    <a:gd name="T34" fmla="*/ 54 w 54"/>
                    <a:gd name="T35" fmla="*/ 14 h 20"/>
                    <a:gd name="T36" fmla="*/ 54 w 54"/>
                    <a:gd name="T37" fmla="*/ 10 h 20"/>
                    <a:gd name="T38" fmla="*/ 54 w 54"/>
                    <a:gd name="T39" fmla="*/ 6 h 20"/>
                    <a:gd name="T40" fmla="*/ 52 w 54"/>
                    <a:gd name="T41" fmla="*/ 2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2"/>
                      </a:lnTo>
                      <a:lnTo>
                        <a:pt x="0" y="6"/>
                      </a:lnTo>
                      <a:lnTo>
                        <a:pt x="0" y="10"/>
                      </a:lnTo>
                      <a:lnTo>
                        <a:pt x="0" y="14"/>
                      </a:lnTo>
                      <a:lnTo>
                        <a:pt x="2" y="16"/>
                      </a:lnTo>
                      <a:lnTo>
                        <a:pt x="4" y="18"/>
                      </a:lnTo>
                      <a:lnTo>
                        <a:pt x="8" y="20"/>
                      </a:ln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3" name="Freeform 30"/>
                <p:cNvSpPr>
                  <a:spLocks/>
                </p:cNvSpPr>
                <p:nvPr userDrawn="1"/>
              </p:nvSpPr>
              <p:spPr bwMode="auto">
                <a:xfrm>
                  <a:off x="8535638" y="509027"/>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4 h 20"/>
                    <a:gd name="T12" fmla="*/ 0 w 54"/>
                    <a:gd name="T13" fmla="*/ 6 h 20"/>
                    <a:gd name="T14" fmla="*/ 0 w 54"/>
                    <a:gd name="T15" fmla="*/ 10 h 20"/>
                    <a:gd name="T16" fmla="*/ 0 w 54"/>
                    <a:gd name="T17" fmla="*/ 14 h 20"/>
                    <a:gd name="T18" fmla="*/ 2 w 54"/>
                    <a:gd name="T19" fmla="*/ 16 h 20"/>
                    <a:gd name="T20" fmla="*/ 4 w 54"/>
                    <a:gd name="T21" fmla="*/ 20 h 20"/>
                    <a:gd name="T22" fmla="*/ 8 w 54"/>
                    <a:gd name="T23" fmla="*/ 20 h 20"/>
                    <a:gd name="T24" fmla="*/ 8 w 54"/>
                    <a:gd name="T25" fmla="*/ 20 h 20"/>
                    <a:gd name="T26" fmla="*/ 44 w 54"/>
                    <a:gd name="T27" fmla="*/ 20 h 20"/>
                    <a:gd name="T28" fmla="*/ 44 w 54"/>
                    <a:gd name="T29" fmla="*/ 20 h 20"/>
                    <a:gd name="T30" fmla="*/ 48 w 54"/>
                    <a:gd name="T31" fmla="*/ 20 h 20"/>
                    <a:gd name="T32" fmla="*/ 52 w 54"/>
                    <a:gd name="T33" fmla="*/ 16 h 20"/>
                    <a:gd name="T34" fmla="*/ 54 w 54"/>
                    <a:gd name="T35" fmla="*/ 14 h 20"/>
                    <a:gd name="T36" fmla="*/ 54 w 54"/>
                    <a:gd name="T37" fmla="*/ 10 h 20"/>
                    <a:gd name="T38" fmla="*/ 54 w 54"/>
                    <a:gd name="T39" fmla="*/ 6 h 20"/>
                    <a:gd name="T40" fmla="*/ 52 w 54"/>
                    <a:gd name="T41" fmla="*/ 4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4"/>
                      </a:lnTo>
                      <a:lnTo>
                        <a:pt x="0" y="6"/>
                      </a:lnTo>
                      <a:lnTo>
                        <a:pt x="0" y="10"/>
                      </a:lnTo>
                      <a:lnTo>
                        <a:pt x="0" y="14"/>
                      </a:lnTo>
                      <a:lnTo>
                        <a:pt x="2" y="16"/>
                      </a:lnTo>
                      <a:lnTo>
                        <a:pt x="4" y="20"/>
                      </a:lnTo>
                      <a:lnTo>
                        <a:pt x="8" y="20"/>
                      </a:ln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4" name="Freeform 31"/>
                <p:cNvSpPr>
                  <a:spLocks/>
                </p:cNvSpPr>
                <p:nvPr userDrawn="1"/>
              </p:nvSpPr>
              <p:spPr bwMode="auto">
                <a:xfrm>
                  <a:off x="9010354" y="91935"/>
                  <a:ext cx="27440" cy="441787"/>
                </a:xfrm>
                <a:custGeom>
                  <a:avLst/>
                  <a:gdLst>
                    <a:gd name="T0" fmla="*/ 20 w 20"/>
                    <a:gd name="T1" fmla="*/ 312 h 322"/>
                    <a:gd name="T2" fmla="*/ 20 w 20"/>
                    <a:gd name="T3" fmla="*/ 312 h 322"/>
                    <a:gd name="T4" fmla="*/ 20 w 20"/>
                    <a:gd name="T5" fmla="*/ 10 h 322"/>
                    <a:gd name="T6" fmla="*/ 20 w 20"/>
                    <a:gd name="T7" fmla="*/ 10 h 322"/>
                    <a:gd name="T8" fmla="*/ 20 w 20"/>
                    <a:gd name="T9" fmla="*/ 6 h 322"/>
                    <a:gd name="T10" fmla="*/ 16 w 20"/>
                    <a:gd name="T11" fmla="*/ 2 h 322"/>
                    <a:gd name="T12" fmla="*/ 14 w 20"/>
                    <a:gd name="T13" fmla="*/ 0 h 322"/>
                    <a:gd name="T14" fmla="*/ 10 w 20"/>
                    <a:gd name="T15" fmla="*/ 0 h 322"/>
                    <a:gd name="T16" fmla="*/ 6 w 20"/>
                    <a:gd name="T17" fmla="*/ 0 h 322"/>
                    <a:gd name="T18" fmla="*/ 4 w 20"/>
                    <a:gd name="T19" fmla="*/ 2 h 322"/>
                    <a:gd name="T20" fmla="*/ 0 w 20"/>
                    <a:gd name="T21" fmla="*/ 6 h 322"/>
                    <a:gd name="T22" fmla="*/ 0 w 20"/>
                    <a:gd name="T23" fmla="*/ 10 h 322"/>
                    <a:gd name="T24" fmla="*/ 0 w 20"/>
                    <a:gd name="T25" fmla="*/ 10 h 322"/>
                    <a:gd name="T26" fmla="*/ 0 w 20"/>
                    <a:gd name="T27" fmla="*/ 312 h 322"/>
                    <a:gd name="T28" fmla="*/ 0 w 20"/>
                    <a:gd name="T29" fmla="*/ 312 h 322"/>
                    <a:gd name="T30" fmla="*/ 0 w 20"/>
                    <a:gd name="T31" fmla="*/ 316 h 322"/>
                    <a:gd name="T32" fmla="*/ 4 w 20"/>
                    <a:gd name="T33" fmla="*/ 320 h 322"/>
                    <a:gd name="T34" fmla="*/ 6 w 20"/>
                    <a:gd name="T35" fmla="*/ 322 h 322"/>
                    <a:gd name="T36" fmla="*/ 10 w 20"/>
                    <a:gd name="T37" fmla="*/ 322 h 322"/>
                    <a:gd name="T38" fmla="*/ 14 w 20"/>
                    <a:gd name="T39" fmla="*/ 322 h 322"/>
                    <a:gd name="T40" fmla="*/ 16 w 20"/>
                    <a:gd name="T41" fmla="*/ 320 h 322"/>
                    <a:gd name="T42" fmla="*/ 20 w 20"/>
                    <a:gd name="T43" fmla="*/ 316 h 322"/>
                    <a:gd name="T44" fmla="*/ 20 w 20"/>
                    <a:gd name="T45" fmla="*/ 312 h 322"/>
                    <a:gd name="T46" fmla="*/ 20 w 20"/>
                    <a:gd name="T47" fmla="*/ 3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2">
                      <a:moveTo>
                        <a:pt x="20" y="312"/>
                      </a:moveTo>
                      <a:lnTo>
                        <a:pt x="20" y="312"/>
                      </a:lnTo>
                      <a:lnTo>
                        <a:pt x="20" y="10"/>
                      </a:lnTo>
                      <a:lnTo>
                        <a:pt x="20" y="10"/>
                      </a:lnTo>
                      <a:lnTo>
                        <a:pt x="20" y="6"/>
                      </a:lnTo>
                      <a:lnTo>
                        <a:pt x="16" y="2"/>
                      </a:lnTo>
                      <a:lnTo>
                        <a:pt x="14" y="0"/>
                      </a:lnTo>
                      <a:lnTo>
                        <a:pt x="10" y="0"/>
                      </a:lnTo>
                      <a:lnTo>
                        <a:pt x="6" y="0"/>
                      </a:lnTo>
                      <a:lnTo>
                        <a:pt x="4" y="2"/>
                      </a:lnTo>
                      <a:lnTo>
                        <a:pt x="0" y="6"/>
                      </a:lnTo>
                      <a:lnTo>
                        <a:pt x="0" y="10"/>
                      </a:lnTo>
                      <a:lnTo>
                        <a:pt x="0" y="10"/>
                      </a:lnTo>
                      <a:lnTo>
                        <a:pt x="0" y="312"/>
                      </a:lnTo>
                      <a:lnTo>
                        <a:pt x="0" y="312"/>
                      </a:lnTo>
                      <a:lnTo>
                        <a:pt x="0" y="316"/>
                      </a:lnTo>
                      <a:lnTo>
                        <a:pt x="4" y="320"/>
                      </a:lnTo>
                      <a:lnTo>
                        <a:pt x="6" y="322"/>
                      </a:lnTo>
                      <a:lnTo>
                        <a:pt x="10" y="322"/>
                      </a:lnTo>
                      <a:lnTo>
                        <a:pt x="14" y="322"/>
                      </a:lnTo>
                      <a:lnTo>
                        <a:pt x="16" y="320"/>
                      </a:lnTo>
                      <a:lnTo>
                        <a:pt x="20" y="316"/>
                      </a:lnTo>
                      <a:lnTo>
                        <a:pt x="20" y="312"/>
                      </a:lnTo>
                      <a:lnTo>
                        <a:pt x="20" y="312"/>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5" name="Freeform 32"/>
                <p:cNvSpPr>
                  <a:spLocks/>
                </p:cNvSpPr>
                <p:nvPr userDrawn="1"/>
              </p:nvSpPr>
              <p:spPr bwMode="auto">
                <a:xfrm>
                  <a:off x="8963705" y="506283"/>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20 h 20"/>
                    <a:gd name="T10" fmla="*/ 52 w 54"/>
                    <a:gd name="T11" fmla="*/ 16 h 20"/>
                    <a:gd name="T12" fmla="*/ 54 w 54"/>
                    <a:gd name="T13" fmla="*/ 14 h 20"/>
                    <a:gd name="T14" fmla="*/ 54 w 54"/>
                    <a:gd name="T15" fmla="*/ 10 h 20"/>
                    <a:gd name="T16" fmla="*/ 54 w 54"/>
                    <a:gd name="T17" fmla="*/ 6 h 20"/>
                    <a:gd name="T18" fmla="*/ 52 w 54"/>
                    <a:gd name="T19" fmla="*/ 4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4 h 20"/>
                    <a:gd name="T34" fmla="*/ 0 w 54"/>
                    <a:gd name="T35" fmla="*/ 6 h 20"/>
                    <a:gd name="T36" fmla="*/ 0 w 54"/>
                    <a:gd name="T37" fmla="*/ 10 h 20"/>
                    <a:gd name="T38" fmla="*/ 0 w 54"/>
                    <a:gd name="T39" fmla="*/ 14 h 20"/>
                    <a:gd name="T40" fmla="*/ 2 w 54"/>
                    <a:gd name="T41" fmla="*/ 16 h 20"/>
                    <a:gd name="T42" fmla="*/ 4 w 54"/>
                    <a:gd name="T43" fmla="*/ 20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lnTo>
                        <a:pt x="8" y="0"/>
                      </a:lnTo>
                      <a:lnTo>
                        <a:pt x="8" y="0"/>
                      </a:lnTo>
                      <a:lnTo>
                        <a:pt x="4" y="0"/>
                      </a:lnTo>
                      <a:lnTo>
                        <a:pt x="2" y="4"/>
                      </a:lnTo>
                      <a:lnTo>
                        <a:pt x="0" y="6"/>
                      </a:lnTo>
                      <a:lnTo>
                        <a:pt x="0" y="10"/>
                      </a:lnTo>
                      <a:lnTo>
                        <a:pt x="0" y="14"/>
                      </a:lnTo>
                      <a:lnTo>
                        <a:pt x="2" y="16"/>
                      </a:lnTo>
                      <a:lnTo>
                        <a:pt x="4" y="20"/>
                      </a:lnTo>
                      <a:lnTo>
                        <a:pt x="8" y="20"/>
                      </a:lnTo>
                      <a:lnTo>
                        <a:pt x="8" y="2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sp>
              <p:nvSpPr>
                <p:cNvPr id="26" name="Freeform 33"/>
                <p:cNvSpPr>
                  <a:spLocks/>
                </p:cNvSpPr>
                <p:nvPr userDrawn="1"/>
              </p:nvSpPr>
              <p:spPr bwMode="auto">
                <a:xfrm>
                  <a:off x="8963705" y="91935"/>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18 h 20"/>
                    <a:gd name="T10" fmla="*/ 52 w 54"/>
                    <a:gd name="T11" fmla="*/ 16 h 20"/>
                    <a:gd name="T12" fmla="*/ 54 w 54"/>
                    <a:gd name="T13" fmla="*/ 14 h 20"/>
                    <a:gd name="T14" fmla="*/ 54 w 54"/>
                    <a:gd name="T15" fmla="*/ 10 h 20"/>
                    <a:gd name="T16" fmla="*/ 54 w 54"/>
                    <a:gd name="T17" fmla="*/ 6 h 20"/>
                    <a:gd name="T18" fmla="*/ 52 w 54"/>
                    <a:gd name="T19" fmla="*/ 2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2 h 20"/>
                    <a:gd name="T34" fmla="*/ 0 w 54"/>
                    <a:gd name="T35" fmla="*/ 6 h 20"/>
                    <a:gd name="T36" fmla="*/ 0 w 54"/>
                    <a:gd name="T37" fmla="*/ 10 h 20"/>
                    <a:gd name="T38" fmla="*/ 0 w 54"/>
                    <a:gd name="T39" fmla="*/ 14 h 20"/>
                    <a:gd name="T40" fmla="*/ 2 w 54"/>
                    <a:gd name="T41" fmla="*/ 16 h 20"/>
                    <a:gd name="T42" fmla="*/ 4 w 54"/>
                    <a:gd name="T43" fmla="*/ 18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lnTo>
                        <a:pt x="8" y="0"/>
                      </a:lnTo>
                      <a:lnTo>
                        <a:pt x="8" y="0"/>
                      </a:lnTo>
                      <a:lnTo>
                        <a:pt x="4" y="0"/>
                      </a:lnTo>
                      <a:lnTo>
                        <a:pt x="2" y="2"/>
                      </a:lnTo>
                      <a:lnTo>
                        <a:pt x="0" y="6"/>
                      </a:lnTo>
                      <a:lnTo>
                        <a:pt x="0" y="10"/>
                      </a:lnTo>
                      <a:lnTo>
                        <a:pt x="0" y="14"/>
                      </a:lnTo>
                      <a:lnTo>
                        <a:pt x="2" y="16"/>
                      </a:lnTo>
                      <a:lnTo>
                        <a:pt x="4" y="18"/>
                      </a:lnTo>
                      <a:lnTo>
                        <a:pt x="8" y="20"/>
                      </a:lnTo>
                      <a:lnTo>
                        <a:pt x="8" y="2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5EB8"/>
                    </a:solidFill>
                  </a:endParaRPr>
                </a:p>
              </p:txBody>
            </p:sp>
          </p:grpSp>
        </p:grpSp>
        <p:sp>
          <p:nvSpPr>
            <p:cNvPr id="10" name="TextBox 27"/>
            <p:cNvSpPr txBox="1"/>
            <p:nvPr userDrawn="1"/>
          </p:nvSpPr>
          <p:spPr>
            <a:xfrm rot="16200000">
              <a:off x="10888482" y="237391"/>
              <a:ext cx="269659" cy="72461"/>
            </a:xfrm>
            <a:prstGeom prst="rect">
              <a:avLst/>
            </a:prstGeom>
            <a:noFill/>
          </p:spPr>
          <p:txBody>
            <a:bodyPr wrap="square" lIns="0" tIns="0" rIns="0" bIns="10800" rtlCol="0">
              <a:spAutoFit/>
            </a:bodyPr>
            <a:lstStyle/>
            <a:p>
              <a:pPr algn="ctr"/>
              <a:r>
                <a:rPr lang="en-GB" sz="400">
                  <a:solidFill>
                    <a:srgbClr val="7F7F7F"/>
                  </a:solidFill>
                </a:rPr>
                <a:t>Confidential</a:t>
              </a:r>
            </a:p>
          </p:txBody>
        </p:sp>
      </p:grpSp>
    </p:spTree>
    <p:extLst>
      <p:ext uri="{BB962C8B-B14F-4D97-AF65-F5344CB8AC3E}">
        <p14:creationId xmlns:p14="http://schemas.microsoft.com/office/powerpoint/2010/main" val="25757265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Instructions">
    <p:spTree>
      <p:nvGrpSpPr>
        <p:cNvPr id="1" name=""/>
        <p:cNvGrpSpPr/>
        <p:nvPr/>
      </p:nvGrpSpPr>
      <p:grpSpPr>
        <a:xfrm>
          <a:off x="0" y="0"/>
          <a:ext cx="0" cy="0"/>
          <a:chOff x="0" y="0"/>
          <a:chExt cx="0" cy="0"/>
        </a:xfrm>
      </p:grpSpPr>
      <p:sp>
        <p:nvSpPr>
          <p:cNvPr id="2" name="Freeform 1"/>
          <p:cNvSpPr>
            <a:spLocks noChangeAspect="1" noEditPoints="1"/>
          </p:cNvSpPr>
          <p:nvPr userDrawn="1"/>
        </p:nvSpPr>
        <p:spPr bwMode="auto">
          <a:xfrm>
            <a:off x="10834052" y="6521376"/>
            <a:ext cx="741600" cy="10440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333756416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_Bullets slide">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09" y="1480159"/>
            <a:ext cx="11228409" cy="4828567"/>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6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s-ES" smtClean="0">
                <a:solidFill>
                  <a:srgbClr val="FFFFFF">
                    <a:lumMod val="50000"/>
                  </a:srgbClr>
                </a:solidFill>
              </a:rPr>
              <a:pPr/>
              <a:t>‹#›</a:t>
            </a:fld>
            <a:endParaRPr lang="es-ES">
              <a:solidFill>
                <a:srgbClr val="FFFFFF">
                  <a:lumMod val="50000"/>
                </a:srgbClr>
              </a:solidFill>
            </a:endParaRPr>
          </a:p>
        </p:txBody>
      </p:sp>
      <p:sp>
        <p:nvSpPr>
          <p:cNvPr id="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US">
                <a:solidFill>
                  <a:srgbClr val="FFFFFF">
                    <a:lumMod val="65000"/>
                  </a:srgbClr>
                </a:solidFill>
              </a:rPr>
              <a:t>© 2016 Amadeus IT Group and its affiliates and subsidiaries</a:t>
            </a:r>
            <a:endParaRPr lang="en-GB">
              <a:solidFill>
                <a:srgbClr val="FFFFFF">
                  <a:lumMod val="65000"/>
                </a:srgbClr>
              </a:solidFill>
            </a:endParaRPr>
          </a:p>
        </p:txBody>
      </p:sp>
      <p:sp>
        <p:nvSpPr>
          <p:cNvPr id="11"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68224" y="779413"/>
            <a:ext cx="11228613"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8"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457200"/>
            <a:endParaRPr lang="es-ES">
              <a:solidFill>
                <a:srgbClr val="005EB8"/>
              </a:solidFill>
            </a:endParaRPr>
          </a:p>
        </p:txBody>
      </p:sp>
    </p:spTree>
    <p:extLst>
      <p:ext uri="{BB962C8B-B14F-4D97-AF65-F5344CB8AC3E}">
        <p14:creationId xmlns:p14="http://schemas.microsoft.com/office/powerpoint/2010/main" val="8669309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ig-picture">
    <p:bg>
      <p:bgPr>
        <a:solidFill>
          <a:schemeClr val="bg1"/>
        </a:solidFill>
        <a:effectLst/>
      </p:bgPr>
    </p:bg>
    <p:spTree>
      <p:nvGrpSpPr>
        <p:cNvPr id="1" name=""/>
        <p:cNvGrpSpPr/>
        <p:nvPr/>
      </p:nvGrpSpPr>
      <p:grpSpPr>
        <a:xfrm>
          <a:off x="0" y="0"/>
          <a:ext cx="0" cy="0"/>
          <a:chOff x="0" y="0"/>
          <a:chExt cx="0" cy="0"/>
        </a:xfrm>
      </p:grpSpPr>
      <p:sp>
        <p:nvSpPr>
          <p:cNvPr id="61" name="Picture Placeholder 6"/>
          <p:cNvSpPr>
            <a:spLocks noGrp="1"/>
          </p:cNvSpPr>
          <p:nvPr>
            <p:ph type="pic" sz="quarter" idx="12" hasCustomPrompt="1"/>
          </p:nvPr>
        </p:nvSpPr>
        <p:spPr>
          <a:xfrm>
            <a:off x="0" y="-1588"/>
            <a:ext cx="12192000" cy="6858000"/>
          </a:xfrm>
          <a:prstGeom prst="rect">
            <a:avLst/>
          </a:prstGeom>
          <a:solidFill>
            <a:schemeClr val="accent4"/>
          </a:solidFill>
        </p:spPr>
        <p:txBody>
          <a:bodyPr anchor="ctr">
            <a:normAutofit/>
          </a:bodyPr>
          <a:lstStyle>
            <a:lvl1pPr marL="0" indent="0" algn="l">
              <a:buNone/>
              <a:defRPr sz="1800" b="1" baseline="0"/>
            </a:lvl1pPr>
          </a:lstStyle>
          <a:p>
            <a:r>
              <a:rPr lang="en-GB" noProof="0"/>
              <a:t>                                       Insert your photo here &gt;</a:t>
            </a: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23"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0"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12"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p>
        </p:txBody>
      </p:sp>
      <p:grpSp>
        <p:nvGrpSpPr>
          <p:cNvPr id="13" name="Group 12"/>
          <p:cNvGrpSpPr/>
          <p:nvPr userDrawn="1"/>
        </p:nvGrpSpPr>
        <p:grpSpPr>
          <a:xfrm>
            <a:off x="11548481" y="73568"/>
            <a:ext cx="409580" cy="338886"/>
            <a:chOff x="10987081" y="138792"/>
            <a:chExt cx="409580" cy="338886"/>
          </a:xfrm>
        </p:grpSpPr>
        <p:grpSp>
          <p:nvGrpSpPr>
            <p:cNvPr id="14" name="Group 26"/>
            <p:cNvGrpSpPr/>
            <p:nvPr userDrawn="1"/>
          </p:nvGrpSpPr>
          <p:grpSpPr>
            <a:xfrm>
              <a:off x="11011908" y="146161"/>
              <a:ext cx="384753" cy="331517"/>
              <a:chOff x="9021034" y="119041"/>
              <a:chExt cx="630093" cy="553987"/>
            </a:xfrm>
          </p:grpSpPr>
          <p:sp>
            <p:nvSpPr>
              <p:cNvPr id="16" name="TextBox 29"/>
              <p:cNvSpPr txBox="1"/>
              <p:nvPr userDrawn="1"/>
            </p:nvSpPr>
            <p:spPr>
              <a:xfrm>
                <a:off x="9021034" y="514076"/>
                <a:ext cx="630093" cy="158952"/>
              </a:xfrm>
              <a:prstGeom prst="rect">
                <a:avLst/>
              </a:prstGeom>
              <a:noFill/>
            </p:spPr>
            <p:txBody>
              <a:bodyPr wrap="square" lIns="0" tIns="18000" rIns="0" bIns="0" rtlCol="0">
                <a:spAutoFit/>
              </a:bodyPr>
              <a:lstStyle/>
              <a:p>
                <a:pPr algn="ctr"/>
                <a:r>
                  <a:rPr lang="en-GB" sz="500" b="1">
                    <a:solidFill>
                      <a:srgbClr val="E5A912"/>
                    </a:solidFill>
                  </a:rPr>
                  <a:t>RESTRICTED</a:t>
                </a:r>
              </a:p>
            </p:txBody>
          </p:sp>
          <p:grpSp>
            <p:nvGrpSpPr>
              <p:cNvPr id="17" name="Group 30"/>
              <p:cNvGrpSpPr/>
              <p:nvPr userDrawn="1"/>
            </p:nvGrpSpPr>
            <p:grpSpPr>
              <a:xfrm>
                <a:off x="9094418" y="119041"/>
                <a:ext cx="477460" cy="431416"/>
                <a:chOff x="8532895" y="91935"/>
                <a:chExt cx="504900" cy="444531"/>
              </a:xfrm>
            </p:grpSpPr>
            <p:sp>
              <p:nvSpPr>
                <p:cNvPr id="18" name="Freeform 22"/>
                <p:cNvSpPr>
                  <a:spLocks/>
                </p:cNvSpPr>
                <p:nvPr userDrawn="1"/>
              </p:nvSpPr>
              <p:spPr bwMode="auto">
                <a:xfrm>
                  <a:off x="8746928" y="157791"/>
                  <a:ext cx="87809" cy="107018"/>
                </a:xfrm>
                <a:custGeom>
                  <a:avLst/>
                  <a:gdLst>
                    <a:gd name="T0" fmla="*/ 44 w 64"/>
                    <a:gd name="T1" fmla="*/ 56 h 78"/>
                    <a:gd name="T2" fmla="*/ 44 w 64"/>
                    <a:gd name="T3" fmla="*/ 56 h 78"/>
                    <a:gd name="T4" fmla="*/ 46 w 64"/>
                    <a:gd name="T5" fmla="*/ 46 h 78"/>
                    <a:gd name="T6" fmla="*/ 50 w 64"/>
                    <a:gd name="T7" fmla="*/ 36 h 78"/>
                    <a:gd name="T8" fmla="*/ 56 w 64"/>
                    <a:gd name="T9" fmla="*/ 26 h 78"/>
                    <a:gd name="T10" fmla="*/ 64 w 64"/>
                    <a:gd name="T11" fmla="*/ 20 h 78"/>
                    <a:gd name="T12" fmla="*/ 64 w 64"/>
                    <a:gd name="T13" fmla="*/ 20 h 78"/>
                    <a:gd name="T14" fmla="*/ 58 w 64"/>
                    <a:gd name="T15" fmla="*/ 12 h 78"/>
                    <a:gd name="T16" fmla="*/ 50 w 64"/>
                    <a:gd name="T17" fmla="*/ 6 h 78"/>
                    <a:gd name="T18" fmla="*/ 42 w 64"/>
                    <a:gd name="T19" fmla="*/ 2 h 78"/>
                    <a:gd name="T20" fmla="*/ 30 w 64"/>
                    <a:gd name="T21" fmla="*/ 0 h 78"/>
                    <a:gd name="T22" fmla="*/ 30 w 64"/>
                    <a:gd name="T23" fmla="*/ 0 h 78"/>
                    <a:gd name="T24" fmla="*/ 34 w 64"/>
                    <a:gd name="T25" fmla="*/ 8 h 78"/>
                    <a:gd name="T26" fmla="*/ 34 w 64"/>
                    <a:gd name="T27" fmla="*/ 18 h 78"/>
                    <a:gd name="T28" fmla="*/ 34 w 64"/>
                    <a:gd name="T29" fmla="*/ 18 h 78"/>
                    <a:gd name="T30" fmla="*/ 34 w 64"/>
                    <a:gd name="T31" fmla="*/ 26 h 78"/>
                    <a:gd name="T32" fmla="*/ 32 w 64"/>
                    <a:gd name="T33" fmla="*/ 32 h 78"/>
                    <a:gd name="T34" fmla="*/ 28 w 64"/>
                    <a:gd name="T35" fmla="*/ 40 h 78"/>
                    <a:gd name="T36" fmla="*/ 24 w 64"/>
                    <a:gd name="T37" fmla="*/ 46 h 78"/>
                    <a:gd name="T38" fmla="*/ 14 w 64"/>
                    <a:gd name="T39" fmla="*/ 56 h 78"/>
                    <a:gd name="T40" fmla="*/ 8 w 64"/>
                    <a:gd name="T41" fmla="*/ 60 h 78"/>
                    <a:gd name="T42" fmla="*/ 0 w 64"/>
                    <a:gd name="T43" fmla="*/ 62 h 78"/>
                    <a:gd name="T44" fmla="*/ 0 w 64"/>
                    <a:gd name="T45" fmla="*/ 62 h 78"/>
                    <a:gd name="T46" fmla="*/ 6 w 64"/>
                    <a:gd name="T47" fmla="*/ 68 h 78"/>
                    <a:gd name="T48" fmla="*/ 14 w 64"/>
                    <a:gd name="T49" fmla="*/ 74 h 78"/>
                    <a:gd name="T50" fmla="*/ 22 w 64"/>
                    <a:gd name="T51" fmla="*/ 76 h 78"/>
                    <a:gd name="T52" fmla="*/ 30 w 64"/>
                    <a:gd name="T53" fmla="*/ 78 h 78"/>
                    <a:gd name="T54" fmla="*/ 30 w 64"/>
                    <a:gd name="T55" fmla="*/ 78 h 78"/>
                    <a:gd name="T56" fmla="*/ 40 w 64"/>
                    <a:gd name="T57" fmla="*/ 76 h 78"/>
                    <a:gd name="T58" fmla="*/ 46 w 64"/>
                    <a:gd name="T59" fmla="*/ 72 h 78"/>
                    <a:gd name="T60" fmla="*/ 46 w 64"/>
                    <a:gd name="T61" fmla="*/ 72 h 78"/>
                    <a:gd name="T62" fmla="*/ 44 w 64"/>
                    <a:gd name="T63" fmla="*/ 56 h 78"/>
                    <a:gd name="T64" fmla="*/ 44 w 64"/>
                    <a:gd name="T6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78">
                      <a:moveTo>
                        <a:pt x="44" y="56"/>
                      </a:moveTo>
                      <a:lnTo>
                        <a:pt x="44" y="56"/>
                      </a:lnTo>
                      <a:lnTo>
                        <a:pt x="46" y="46"/>
                      </a:lnTo>
                      <a:lnTo>
                        <a:pt x="50" y="36"/>
                      </a:lnTo>
                      <a:lnTo>
                        <a:pt x="56" y="26"/>
                      </a:lnTo>
                      <a:lnTo>
                        <a:pt x="64" y="20"/>
                      </a:lnTo>
                      <a:lnTo>
                        <a:pt x="64" y="20"/>
                      </a:lnTo>
                      <a:lnTo>
                        <a:pt x="58" y="12"/>
                      </a:lnTo>
                      <a:lnTo>
                        <a:pt x="50" y="6"/>
                      </a:lnTo>
                      <a:lnTo>
                        <a:pt x="42" y="2"/>
                      </a:lnTo>
                      <a:lnTo>
                        <a:pt x="30" y="0"/>
                      </a:lnTo>
                      <a:lnTo>
                        <a:pt x="30" y="0"/>
                      </a:lnTo>
                      <a:lnTo>
                        <a:pt x="34" y="8"/>
                      </a:lnTo>
                      <a:lnTo>
                        <a:pt x="34" y="18"/>
                      </a:lnTo>
                      <a:lnTo>
                        <a:pt x="34" y="18"/>
                      </a:lnTo>
                      <a:lnTo>
                        <a:pt x="34" y="26"/>
                      </a:lnTo>
                      <a:lnTo>
                        <a:pt x="32" y="32"/>
                      </a:lnTo>
                      <a:lnTo>
                        <a:pt x="28" y="40"/>
                      </a:lnTo>
                      <a:lnTo>
                        <a:pt x="24" y="46"/>
                      </a:lnTo>
                      <a:lnTo>
                        <a:pt x="14" y="56"/>
                      </a:lnTo>
                      <a:lnTo>
                        <a:pt x="8" y="60"/>
                      </a:lnTo>
                      <a:lnTo>
                        <a:pt x="0" y="62"/>
                      </a:lnTo>
                      <a:lnTo>
                        <a:pt x="0" y="62"/>
                      </a:lnTo>
                      <a:lnTo>
                        <a:pt x="6" y="68"/>
                      </a:lnTo>
                      <a:lnTo>
                        <a:pt x="14" y="74"/>
                      </a:lnTo>
                      <a:lnTo>
                        <a:pt x="22" y="76"/>
                      </a:lnTo>
                      <a:lnTo>
                        <a:pt x="30" y="78"/>
                      </a:lnTo>
                      <a:lnTo>
                        <a:pt x="30" y="78"/>
                      </a:lnTo>
                      <a:lnTo>
                        <a:pt x="40" y="76"/>
                      </a:lnTo>
                      <a:lnTo>
                        <a:pt x="46" y="72"/>
                      </a:lnTo>
                      <a:lnTo>
                        <a:pt x="46" y="72"/>
                      </a:lnTo>
                      <a:lnTo>
                        <a:pt x="44" y="56"/>
                      </a:lnTo>
                      <a:lnTo>
                        <a:pt x="44" y="56"/>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19" name="Freeform 23"/>
                <p:cNvSpPr>
                  <a:spLocks/>
                </p:cNvSpPr>
                <p:nvPr userDrawn="1"/>
              </p:nvSpPr>
              <p:spPr bwMode="auto">
                <a:xfrm>
                  <a:off x="8664607" y="113887"/>
                  <a:ext cx="123481" cy="126225"/>
                </a:xfrm>
                <a:custGeom>
                  <a:avLst/>
                  <a:gdLst>
                    <a:gd name="T0" fmla="*/ 90 w 90"/>
                    <a:gd name="T1" fmla="*/ 46 h 92"/>
                    <a:gd name="T2" fmla="*/ 90 w 90"/>
                    <a:gd name="T3" fmla="*/ 46 h 92"/>
                    <a:gd name="T4" fmla="*/ 88 w 90"/>
                    <a:gd name="T5" fmla="*/ 56 h 92"/>
                    <a:gd name="T6" fmla="*/ 86 w 90"/>
                    <a:gd name="T7" fmla="*/ 64 h 92"/>
                    <a:gd name="T8" fmla="*/ 82 w 90"/>
                    <a:gd name="T9" fmla="*/ 72 h 92"/>
                    <a:gd name="T10" fmla="*/ 76 w 90"/>
                    <a:gd name="T11" fmla="*/ 80 h 92"/>
                    <a:gd name="T12" fmla="*/ 70 w 90"/>
                    <a:gd name="T13" fmla="*/ 84 h 92"/>
                    <a:gd name="T14" fmla="*/ 62 w 90"/>
                    <a:gd name="T15" fmla="*/ 90 h 92"/>
                    <a:gd name="T16" fmla="*/ 54 w 90"/>
                    <a:gd name="T17" fmla="*/ 92 h 92"/>
                    <a:gd name="T18" fmla="*/ 44 w 90"/>
                    <a:gd name="T19" fmla="*/ 92 h 92"/>
                    <a:gd name="T20" fmla="*/ 44 w 90"/>
                    <a:gd name="T21" fmla="*/ 92 h 92"/>
                    <a:gd name="T22" fmla="*/ 36 w 90"/>
                    <a:gd name="T23" fmla="*/ 92 h 92"/>
                    <a:gd name="T24" fmla="*/ 26 w 90"/>
                    <a:gd name="T25" fmla="*/ 90 h 92"/>
                    <a:gd name="T26" fmla="*/ 18 w 90"/>
                    <a:gd name="T27" fmla="*/ 84 h 92"/>
                    <a:gd name="T28" fmla="*/ 12 w 90"/>
                    <a:gd name="T29" fmla="*/ 80 h 92"/>
                    <a:gd name="T30" fmla="*/ 6 w 90"/>
                    <a:gd name="T31" fmla="*/ 72 h 92"/>
                    <a:gd name="T32" fmla="*/ 2 w 90"/>
                    <a:gd name="T33" fmla="*/ 64 h 92"/>
                    <a:gd name="T34" fmla="*/ 0 w 90"/>
                    <a:gd name="T35" fmla="*/ 56 h 92"/>
                    <a:gd name="T36" fmla="*/ 0 w 90"/>
                    <a:gd name="T37" fmla="*/ 46 h 92"/>
                    <a:gd name="T38" fmla="*/ 0 w 90"/>
                    <a:gd name="T39" fmla="*/ 46 h 92"/>
                    <a:gd name="T40" fmla="*/ 0 w 90"/>
                    <a:gd name="T41" fmla="*/ 38 h 92"/>
                    <a:gd name="T42" fmla="*/ 2 w 90"/>
                    <a:gd name="T43" fmla="*/ 28 h 92"/>
                    <a:gd name="T44" fmla="*/ 6 w 90"/>
                    <a:gd name="T45" fmla="*/ 20 h 92"/>
                    <a:gd name="T46" fmla="*/ 12 w 90"/>
                    <a:gd name="T47" fmla="*/ 14 h 92"/>
                    <a:gd name="T48" fmla="*/ 18 w 90"/>
                    <a:gd name="T49" fmla="*/ 8 h 92"/>
                    <a:gd name="T50" fmla="*/ 26 w 90"/>
                    <a:gd name="T51" fmla="*/ 4 h 92"/>
                    <a:gd name="T52" fmla="*/ 36 w 90"/>
                    <a:gd name="T53" fmla="*/ 0 h 92"/>
                    <a:gd name="T54" fmla="*/ 44 w 90"/>
                    <a:gd name="T55" fmla="*/ 0 h 92"/>
                    <a:gd name="T56" fmla="*/ 44 w 90"/>
                    <a:gd name="T57" fmla="*/ 0 h 92"/>
                    <a:gd name="T58" fmla="*/ 54 w 90"/>
                    <a:gd name="T59" fmla="*/ 0 h 92"/>
                    <a:gd name="T60" fmla="*/ 62 w 90"/>
                    <a:gd name="T61" fmla="*/ 4 h 92"/>
                    <a:gd name="T62" fmla="*/ 70 w 90"/>
                    <a:gd name="T63" fmla="*/ 8 h 92"/>
                    <a:gd name="T64" fmla="*/ 76 w 90"/>
                    <a:gd name="T65" fmla="*/ 14 h 92"/>
                    <a:gd name="T66" fmla="*/ 82 w 90"/>
                    <a:gd name="T67" fmla="*/ 20 h 92"/>
                    <a:gd name="T68" fmla="*/ 86 w 90"/>
                    <a:gd name="T69" fmla="*/ 28 h 92"/>
                    <a:gd name="T70" fmla="*/ 88 w 90"/>
                    <a:gd name="T71" fmla="*/ 38 h 92"/>
                    <a:gd name="T72" fmla="*/ 90 w 90"/>
                    <a:gd name="T73" fmla="*/ 46 h 92"/>
                    <a:gd name="T74" fmla="*/ 90 w 90"/>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90" y="46"/>
                      </a:moveTo>
                      <a:lnTo>
                        <a:pt x="90" y="46"/>
                      </a:lnTo>
                      <a:lnTo>
                        <a:pt x="88" y="56"/>
                      </a:lnTo>
                      <a:lnTo>
                        <a:pt x="86" y="64"/>
                      </a:lnTo>
                      <a:lnTo>
                        <a:pt x="82" y="72"/>
                      </a:lnTo>
                      <a:lnTo>
                        <a:pt x="76" y="80"/>
                      </a:lnTo>
                      <a:lnTo>
                        <a:pt x="70" y="84"/>
                      </a:lnTo>
                      <a:lnTo>
                        <a:pt x="62" y="90"/>
                      </a:lnTo>
                      <a:lnTo>
                        <a:pt x="54" y="92"/>
                      </a:lnTo>
                      <a:lnTo>
                        <a:pt x="44" y="92"/>
                      </a:lnTo>
                      <a:lnTo>
                        <a:pt x="44" y="92"/>
                      </a:lnTo>
                      <a:lnTo>
                        <a:pt x="36" y="92"/>
                      </a:lnTo>
                      <a:lnTo>
                        <a:pt x="26" y="90"/>
                      </a:lnTo>
                      <a:lnTo>
                        <a:pt x="18" y="84"/>
                      </a:lnTo>
                      <a:lnTo>
                        <a:pt x="12" y="80"/>
                      </a:lnTo>
                      <a:lnTo>
                        <a:pt x="6" y="72"/>
                      </a:lnTo>
                      <a:lnTo>
                        <a:pt x="2" y="64"/>
                      </a:lnTo>
                      <a:lnTo>
                        <a:pt x="0" y="56"/>
                      </a:lnTo>
                      <a:lnTo>
                        <a:pt x="0" y="46"/>
                      </a:lnTo>
                      <a:lnTo>
                        <a:pt x="0" y="46"/>
                      </a:lnTo>
                      <a:lnTo>
                        <a:pt x="0" y="38"/>
                      </a:lnTo>
                      <a:lnTo>
                        <a:pt x="2" y="28"/>
                      </a:lnTo>
                      <a:lnTo>
                        <a:pt x="6" y="20"/>
                      </a:lnTo>
                      <a:lnTo>
                        <a:pt x="12" y="14"/>
                      </a:lnTo>
                      <a:lnTo>
                        <a:pt x="18" y="8"/>
                      </a:lnTo>
                      <a:lnTo>
                        <a:pt x="26" y="4"/>
                      </a:lnTo>
                      <a:lnTo>
                        <a:pt x="36" y="0"/>
                      </a:lnTo>
                      <a:lnTo>
                        <a:pt x="44" y="0"/>
                      </a:lnTo>
                      <a:lnTo>
                        <a:pt x="44" y="0"/>
                      </a:lnTo>
                      <a:lnTo>
                        <a:pt x="54" y="0"/>
                      </a:lnTo>
                      <a:lnTo>
                        <a:pt x="62" y="4"/>
                      </a:lnTo>
                      <a:lnTo>
                        <a:pt x="70" y="8"/>
                      </a:lnTo>
                      <a:lnTo>
                        <a:pt x="76" y="14"/>
                      </a:lnTo>
                      <a:lnTo>
                        <a:pt x="82" y="20"/>
                      </a:lnTo>
                      <a:lnTo>
                        <a:pt x="86" y="28"/>
                      </a:lnTo>
                      <a:lnTo>
                        <a:pt x="88" y="38"/>
                      </a:lnTo>
                      <a:lnTo>
                        <a:pt x="90" y="46"/>
                      </a:lnTo>
                      <a:lnTo>
                        <a:pt x="90" y="46"/>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0" name="Freeform 24"/>
                <p:cNvSpPr>
                  <a:spLocks/>
                </p:cNvSpPr>
                <p:nvPr userDrawn="1"/>
              </p:nvSpPr>
              <p:spPr bwMode="auto">
                <a:xfrm>
                  <a:off x="8606985" y="253832"/>
                  <a:ext cx="170129" cy="252449"/>
                </a:xfrm>
                <a:custGeom>
                  <a:avLst/>
                  <a:gdLst>
                    <a:gd name="T0" fmla="*/ 118 w 124"/>
                    <a:gd name="T1" fmla="*/ 184 h 184"/>
                    <a:gd name="T2" fmla="*/ 118 w 124"/>
                    <a:gd name="T3" fmla="*/ 184 h 184"/>
                    <a:gd name="T4" fmla="*/ 124 w 124"/>
                    <a:gd name="T5" fmla="*/ 158 h 184"/>
                    <a:gd name="T6" fmla="*/ 124 w 124"/>
                    <a:gd name="T7" fmla="*/ 128 h 184"/>
                    <a:gd name="T8" fmla="*/ 124 w 124"/>
                    <a:gd name="T9" fmla="*/ 128 h 184"/>
                    <a:gd name="T10" fmla="*/ 124 w 124"/>
                    <a:gd name="T11" fmla="*/ 102 h 184"/>
                    <a:gd name="T12" fmla="*/ 120 w 124"/>
                    <a:gd name="T13" fmla="*/ 78 h 184"/>
                    <a:gd name="T14" fmla="*/ 114 w 124"/>
                    <a:gd name="T15" fmla="*/ 56 h 184"/>
                    <a:gd name="T16" fmla="*/ 106 w 124"/>
                    <a:gd name="T17" fmla="*/ 36 h 184"/>
                    <a:gd name="T18" fmla="*/ 98 w 124"/>
                    <a:gd name="T19" fmla="*/ 22 h 184"/>
                    <a:gd name="T20" fmla="*/ 86 w 124"/>
                    <a:gd name="T21" fmla="*/ 10 h 184"/>
                    <a:gd name="T22" fmla="*/ 74 w 124"/>
                    <a:gd name="T23" fmla="*/ 2 h 184"/>
                    <a:gd name="T24" fmla="*/ 68 w 124"/>
                    <a:gd name="T25" fmla="*/ 0 h 184"/>
                    <a:gd name="T26" fmla="*/ 62 w 124"/>
                    <a:gd name="T27" fmla="*/ 0 h 184"/>
                    <a:gd name="T28" fmla="*/ 62 w 124"/>
                    <a:gd name="T29" fmla="*/ 0 h 184"/>
                    <a:gd name="T30" fmla="*/ 56 w 124"/>
                    <a:gd name="T31" fmla="*/ 0 h 184"/>
                    <a:gd name="T32" fmla="*/ 50 w 124"/>
                    <a:gd name="T33" fmla="*/ 2 h 184"/>
                    <a:gd name="T34" fmla="*/ 38 w 124"/>
                    <a:gd name="T35" fmla="*/ 10 h 184"/>
                    <a:gd name="T36" fmla="*/ 28 w 124"/>
                    <a:gd name="T37" fmla="*/ 22 h 184"/>
                    <a:gd name="T38" fmla="*/ 18 w 124"/>
                    <a:gd name="T39" fmla="*/ 36 h 184"/>
                    <a:gd name="T40" fmla="*/ 10 w 124"/>
                    <a:gd name="T41" fmla="*/ 56 h 184"/>
                    <a:gd name="T42" fmla="*/ 4 w 124"/>
                    <a:gd name="T43" fmla="*/ 78 h 184"/>
                    <a:gd name="T44" fmla="*/ 0 w 124"/>
                    <a:gd name="T45" fmla="*/ 102 h 184"/>
                    <a:gd name="T46" fmla="*/ 0 w 124"/>
                    <a:gd name="T47" fmla="*/ 128 h 184"/>
                    <a:gd name="T48" fmla="*/ 0 w 124"/>
                    <a:gd name="T49" fmla="*/ 128 h 184"/>
                    <a:gd name="T50" fmla="*/ 2 w 124"/>
                    <a:gd name="T51" fmla="*/ 158 h 184"/>
                    <a:gd name="T52" fmla="*/ 6 w 124"/>
                    <a:gd name="T53" fmla="*/ 184 h 184"/>
                    <a:gd name="T54" fmla="*/ 118 w 124"/>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84">
                      <a:moveTo>
                        <a:pt x="118" y="184"/>
                      </a:moveTo>
                      <a:lnTo>
                        <a:pt x="118" y="184"/>
                      </a:lnTo>
                      <a:lnTo>
                        <a:pt x="124" y="158"/>
                      </a:lnTo>
                      <a:lnTo>
                        <a:pt x="124" y="128"/>
                      </a:lnTo>
                      <a:lnTo>
                        <a:pt x="124" y="128"/>
                      </a:lnTo>
                      <a:lnTo>
                        <a:pt x="124" y="102"/>
                      </a:lnTo>
                      <a:lnTo>
                        <a:pt x="120" y="78"/>
                      </a:lnTo>
                      <a:lnTo>
                        <a:pt x="114" y="56"/>
                      </a:lnTo>
                      <a:lnTo>
                        <a:pt x="106" y="36"/>
                      </a:lnTo>
                      <a:lnTo>
                        <a:pt x="98" y="22"/>
                      </a:lnTo>
                      <a:lnTo>
                        <a:pt x="86" y="10"/>
                      </a:lnTo>
                      <a:lnTo>
                        <a:pt x="74" y="2"/>
                      </a:lnTo>
                      <a:lnTo>
                        <a:pt x="68" y="0"/>
                      </a:lnTo>
                      <a:lnTo>
                        <a:pt x="62" y="0"/>
                      </a:lnTo>
                      <a:lnTo>
                        <a:pt x="62" y="0"/>
                      </a:lnTo>
                      <a:lnTo>
                        <a:pt x="56" y="0"/>
                      </a:lnTo>
                      <a:lnTo>
                        <a:pt x="50" y="2"/>
                      </a:lnTo>
                      <a:lnTo>
                        <a:pt x="38" y="10"/>
                      </a:lnTo>
                      <a:lnTo>
                        <a:pt x="28" y="22"/>
                      </a:lnTo>
                      <a:lnTo>
                        <a:pt x="18" y="36"/>
                      </a:lnTo>
                      <a:lnTo>
                        <a:pt x="10" y="56"/>
                      </a:lnTo>
                      <a:lnTo>
                        <a:pt x="4" y="78"/>
                      </a:lnTo>
                      <a:lnTo>
                        <a:pt x="0" y="102"/>
                      </a:lnTo>
                      <a:lnTo>
                        <a:pt x="0" y="128"/>
                      </a:lnTo>
                      <a:lnTo>
                        <a:pt x="0" y="128"/>
                      </a:lnTo>
                      <a:lnTo>
                        <a:pt x="2" y="158"/>
                      </a:lnTo>
                      <a:lnTo>
                        <a:pt x="6" y="184"/>
                      </a:lnTo>
                      <a:lnTo>
                        <a:pt x="118" y="184"/>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1" name="Freeform 25"/>
                <p:cNvSpPr>
                  <a:spLocks/>
                </p:cNvSpPr>
                <p:nvPr userDrawn="1"/>
              </p:nvSpPr>
              <p:spPr bwMode="auto">
                <a:xfrm>
                  <a:off x="8815530" y="179744"/>
                  <a:ext cx="109760" cy="112504"/>
                </a:xfrm>
                <a:custGeom>
                  <a:avLst/>
                  <a:gdLst>
                    <a:gd name="T0" fmla="*/ 80 w 80"/>
                    <a:gd name="T1" fmla="*/ 40 h 82"/>
                    <a:gd name="T2" fmla="*/ 80 w 80"/>
                    <a:gd name="T3" fmla="*/ 40 h 82"/>
                    <a:gd name="T4" fmla="*/ 78 w 80"/>
                    <a:gd name="T5" fmla="*/ 50 h 82"/>
                    <a:gd name="T6" fmla="*/ 76 w 80"/>
                    <a:gd name="T7" fmla="*/ 56 h 82"/>
                    <a:gd name="T8" fmla="*/ 72 w 80"/>
                    <a:gd name="T9" fmla="*/ 64 h 82"/>
                    <a:gd name="T10" fmla="*/ 68 w 80"/>
                    <a:gd name="T11" fmla="*/ 70 h 82"/>
                    <a:gd name="T12" fmla="*/ 62 w 80"/>
                    <a:gd name="T13" fmla="*/ 74 h 82"/>
                    <a:gd name="T14" fmla="*/ 56 w 80"/>
                    <a:gd name="T15" fmla="*/ 78 h 82"/>
                    <a:gd name="T16" fmla="*/ 48 w 80"/>
                    <a:gd name="T17" fmla="*/ 82 h 82"/>
                    <a:gd name="T18" fmla="*/ 40 w 80"/>
                    <a:gd name="T19" fmla="*/ 82 h 82"/>
                    <a:gd name="T20" fmla="*/ 40 w 80"/>
                    <a:gd name="T21" fmla="*/ 82 h 82"/>
                    <a:gd name="T22" fmla="*/ 32 w 80"/>
                    <a:gd name="T23" fmla="*/ 82 h 82"/>
                    <a:gd name="T24" fmla="*/ 24 w 80"/>
                    <a:gd name="T25" fmla="*/ 78 h 82"/>
                    <a:gd name="T26" fmla="*/ 18 w 80"/>
                    <a:gd name="T27" fmla="*/ 74 h 82"/>
                    <a:gd name="T28" fmla="*/ 12 w 80"/>
                    <a:gd name="T29" fmla="*/ 70 h 82"/>
                    <a:gd name="T30" fmla="*/ 6 w 80"/>
                    <a:gd name="T31" fmla="*/ 64 h 82"/>
                    <a:gd name="T32" fmla="*/ 4 w 80"/>
                    <a:gd name="T33" fmla="*/ 56 h 82"/>
                    <a:gd name="T34" fmla="*/ 0 w 80"/>
                    <a:gd name="T35" fmla="*/ 50 h 82"/>
                    <a:gd name="T36" fmla="*/ 0 w 80"/>
                    <a:gd name="T37" fmla="*/ 40 h 82"/>
                    <a:gd name="T38" fmla="*/ 0 w 80"/>
                    <a:gd name="T39" fmla="*/ 40 h 82"/>
                    <a:gd name="T40" fmla="*/ 0 w 80"/>
                    <a:gd name="T41" fmla="*/ 32 h 82"/>
                    <a:gd name="T42" fmla="*/ 4 w 80"/>
                    <a:gd name="T43" fmla="*/ 26 h 82"/>
                    <a:gd name="T44" fmla="*/ 6 w 80"/>
                    <a:gd name="T45" fmla="*/ 18 h 82"/>
                    <a:gd name="T46" fmla="*/ 12 w 80"/>
                    <a:gd name="T47" fmla="*/ 12 h 82"/>
                    <a:gd name="T48" fmla="*/ 18 w 80"/>
                    <a:gd name="T49" fmla="*/ 8 h 82"/>
                    <a:gd name="T50" fmla="*/ 24 w 80"/>
                    <a:gd name="T51" fmla="*/ 4 h 82"/>
                    <a:gd name="T52" fmla="*/ 32 w 80"/>
                    <a:gd name="T53" fmla="*/ 0 h 82"/>
                    <a:gd name="T54" fmla="*/ 40 w 80"/>
                    <a:gd name="T55" fmla="*/ 0 h 82"/>
                    <a:gd name="T56" fmla="*/ 40 w 80"/>
                    <a:gd name="T57" fmla="*/ 0 h 82"/>
                    <a:gd name="T58" fmla="*/ 48 w 80"/>
                    <a:gd name="T59" fmla="*/ 0 h 82"/>
                    <a:gd name="T60" fmla="*/ 56 w 80"/>
                    <a:gd name="T61" fmla="*/ 4 h 82"/>
                    <a:gd name="T62" fmla="*/ 62 w 80"/>
                    <a:gd name="T63" fmla="*/ 8 h 82"/>
                    <a:gd name="T64" fmla="*/ 68 w 80"/>
                    <a:gd name="T65" fmla="*/ 12 h 82"/>
                    <a:gd name="T66" fmla="*/ 72 w 80"/>
                    <a:gd name="T67" fmla="*/ 18 h 82"/>
                    <a:gd name="T68" fmla="*/ 76 w 80"/>
                    <a:gd name="T69" fmla="*/ 26 h 82"/>
                    <a:gd name="T70" fmla="*/ 78 w 80"/>
                    <a:gd name="T71" fmla="*/ 32 h 82"/>
                    <a:gd name="T72" fmla="*/ 80 w 80"/>
                    <a:gd name="T73" fmla="*/ 40 h 82"/>
                    <a:gd name="T74" fmla="*/ 80 w 80"/>
                    <a:gd name="T75"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2">
                      <a:moveTo>
                        <a:pt x="80" y="40"/>
                      </a:moveTo>
                      <a:lnTo>
                        <a:pt x="80" y="40"/>
                      </a:lnTo>
                      <a:lnTo>
                        <a:pt x="78" y="50"/>
                      </a:lnTo>
                      <a:lnTo>
                        <a:pt x="76" y="56"/>
                      </a:lnTo>
                      <a:lnTo>
                        <a:pt x="72" y="64"/>
                      </a:lnTo>
                      <a:lnTo>
                        <a:pt x="68" y="70"/>
                      </a:lnTo>
                      <a:lnTo>
                        <a:pt x="62" y="74"/>
                      </a:lnTo>
                      <a:lnTo>
                        <a:pt x="56" y="78"/>
                      </a:lnTo>
                      <a:lnTo>
                        <a:pt x="48" y="82"/>
                      </a:lnTo>
                      <a:lnTo>
                        <a:pt x="40" y="82"/>
                      </a:lnTo>
                      <a:lnTo>
                        <a:pt x="40" y="82"/>
                      </a:lnTo>
                      <a:lnTo>
                        <a:pt x="32" y="82"/>
                      </a:lnTo>
                      <a:lnTo>
                        <a:pt x="24" y="78"/>
                      </a:lnTo>
                      <a:lnTo>
                        <a:pt x="18" y="74"/>
                      </a:lnTo>
                      <a:lnTo>
                        <a:pt x="12" y="70"/>
                      </a:lnTo>
                      <a:lnTo>
                        <a:pt x="6" y="64"/>
                      </a:lnTo>
                      <a:lnTo>
                        <a:pt x="4" y="56"/>
                      </a:lnTo>
                      <a:lnTo>
                        <a:pt x="0" y="50"/>
                      </a:lnTo>
                      <a:lnTo>
                        <a:pt x="0" y="40"/>
                      </a:lnTo>
                      <a:lnTo>
                        <a:pt x="0" y="40"/>
                      </a:lnTo>
                      <a:lnTo>
                        <a:pt x="0" y="32"/>
                      </a:lnTo>
                      <a:lnTo>
                        <a:pt x="4" y="26"/>
                      </a:lnTo>
                      <a:lnTo>
                        <a:pt x="6" y="18"/>
                      </a:lnTo>
                      <a:lnTo>
                        <a:pt x="12" y="12"/>
                      </a:lnTo>
                      <a:lnTo>
                        <a:pt x="18" y="8"/>
                      </a:lnTo>
                      <a:lnTo>
                        <a:pt x="24" y="4"/>
                      </a:lnTo>
                      <a:lnTo>
                        <a:pt x="32" y="0"/>
                      </a:lnTo>
                      <a:lnTo>
                        <a:pt x="40" y="0"/>
                      </a:lnTo>
                      <a:lnTo>
                        <a:pt x="40" y="0"/>
                      </a:lnTo>
                      <a:lnTo>
                        <a:pt x="48" y="0"/>
                      </a:lnTo>
                      <a:lnTo>
                        <a:pt x="56" y="4"/>
                      </a:lnTo>
                      <a:lnTo>
                        <a:pt x="62" y="8"/>
                      </a:lnTo>
                      <a:lnTo>
                        <a:pt x="68" y="12"/>
                      </a:lnTo>
                      <a:lnTo>
                        <a:pt x="72" y="18"/>
                      </a:lnTo>
                      <a:lnTo>
                        <a:pt x="76" y="26"/>
                      </a:lnTo>
                      <a:lnTo>
                        <a:pt x="78" y="32"/>
                      </a:lnTo>
                      <a:lnTo>
                        <a:pt x="80" y="40"/>
                      </a:lnTo>
                      <a:lnTo>
                        <a:pt x="80" y="4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2" name="Freeform 26"/>
                <p:cNvSpPr>
                  <a:spLocks/>
                </p:cNvSpPr>
                <p:nvPr userDrawn="1"/>
              </p:nvSpPr>
              <p:spPr bwMode="auto">
                <a:xfrm>
                  <a:off x="8812785" y="300480"/>
                  <a:ext cx="139945" cy="205801"/>
                </a:xfrm>
                <a:custGeom>
                  <a:avLst/>
                  <a:gdLst>
                    <a:gd name="T0" fmla="*/ 96 w 102"/>
                    <a:gd name="T1" fmla="*/ 150 h 150"/>
                    <a:gd name="T2" fmla="*/ 96 w 102"/>
                    <a:gd name="T3" fmla="*/ 150 h 150"/>
                    <a:gd name="T4" fmla="*/ 100 w 102"/>
                    <a:gd name="T5" fmla="*/ 128 h 150"/>
                    <a:gd name="T6" fmla="*/ 102 w 102"/>
                    <a:gd name="T7" fmla="*/ 104 h 150"/>
                    <a:gd name="T8" fmla="*/ 102 w 102"/>
                    <a:gd name="T9" fmla="*/ 104 h 150"/>
                    <a:gd name="T10" fmla="*/ 102 w 102"/>
                    <a:gd name="T11" fmla="*/ 84 h 150"/>
                    <a:gd name="T12" fmla="*/ 98 w 102"/>
                    <a:gd name="T13" fmla="*/ 64 h 150"/>
                    <a:gd name="T14" fmla="*/ 94 w 102"/>
                    <a:gd name="T15" fmla="*/ 46 h 150"/>
                    <a:gd name="T16" fmla="*/ 86 w 102"/>
                    <a:gd name="T17" fmla="*/ 32 h 150"/>
                    <a:gd name="T18" fmla="*/ 80 w 102"/>
                    <a:gd name="T19" fmla="*/ 18 h 150"/>
                    <a:gd name="T20" fmla="*/ 70 w 102"/>
                    <a:gd name="T21" fmla="*/ 8 h 150"/>
                    <a:gd name="T22" fmla="*/ 60 w 102"/>
                    <a:gd name="T23" fmla="*/ 2 h 150"/>
                    <a:gd name="T24" fmla="*/ 50 w 102"/>
                    <a:gd name="T25" fmla="*/ 0 h 150"/>
                    <a:gd name="T26" fmla="*/ 50 w 102"/>
                    <a:gd name="T27" fmla="*/ 0 h 150"/>
                    <a:gd name="T28" fmla="*/ 40 w 102"/>
                    <a:gd name="T29" fmla="*/ 2 h 150"/>
                    <a:gd name="T30" fmla="*/ 30 w 102"/>
                    <a:gd name="T31" fmla="*/ 8 h 150"/>
                    <a:gd name="T32" fmla="*/ 22 w 102"/>
                    <a:gd name="T33" fmla="*/ 18 h 150"/>
                    <a:gd name="T34" fmla="*/ 14 w 102"/>
                    <a:gd name="T35" fmla="*/ 32 h 150"/>
                    <a:gd name="T36" fmla="*/ 8 w 102"/>
                    <a:gd name="T37" fmla="*/ 46 h 150"/>
                    <a:gd name="T38" fmla="*/ 4 w 102"/>
                    <a:gd name="T39" fmla="*/ 64 h 150"/>
                    <a:gd name="T40" fmla="*/ 0 w 102"/>
                    <a:gd name="T41" fmla="*/ 84 h 150"/>
                    <a:gd name="T42" fmla="*/ 0 w 102"/>
                    <a:gd name="T43" fmla="*/ 104 h 150"/>
                    <a:gd name="T44" fmla="*/ 0 w 102"/>
                    <a:gd name="T45" fmla="*/ 104 h 150"/>
                    <a:gd name="T46" fmla="*/ 0 w 102"/>
                    <a:gd name="T47" fmla="*/ 128 h 150"/>
                    <a:gd name="T48" fmla="*/ 4 w 102"/>
                    <a:gd name="T49" fmla="*/ 150 h 150"/>
                    <a:gd name="T50" fmla="*/ 96 w 102"/>
                    <a:gd name="T5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50">
                      <a:moveTo>
                        <a:pt x="96" y="150"/>
                      </a:moveTo>
                      <a:lnTo>
                        <a:pt x="96" y="150"/>
                      </a:lnTo>
                      <a:lnTo>
                        <a:pt x="100" y="128"/>
                      </a:lnTo>
                      <a:lnTo>
                        <a:pt x="102" y="104"/>
                      </a:lnTo>
                      <a:lnTo>
                        <a:pt x="102" y="104"/>
                      </a:lnTo>
                      <a:lnTo>
                        <a:pt x="102" y="84"/>
                      </a:lnTo>
                      <a:lnTo>
                        <a:pt x="98" y="64"/>
                      </a:lnTo>
                      <a:lnTo>
                        <a:pt x="94" y="46"/>
                      </a:lnTo>
                      <a:lnTo>
                        <a:pt x="86" y="32"/>
                      </a:lnTo>
                      <a:lnTo>
                        <a:pt x="80" y="18"/>
                      </a:lnTo>
                      <a:lnTo>
                        <a:pt x="70" y="8"/>
                      </a:lnTo>
                      <a:lnTo>
                        <a:pt x="60" y="2"/>
                      </a:lnTo>
                      <a:lnTo>
                        <a:pt x="50" y="0"/>
                      </a:lnTo>
                      <a:lnTo>
                        <a:pt x="50" y="0"/>
                      </a:lnTo>
                      <a:lnTo>
                        <a:pt x="40" y="2"/>
                      </a:lnTo>
                      <a:lnTo>
                        <a:pt x="30" y="8"/>
                      </a:lnTo>
                      <a:lnTo>
                        <a:pt x="22" y="18"/>
                      </a:lnTo>
                      <a:lnTo>
                        <a:pt x="14" y="32"/>
                      </a:lnTo>
                      <a:lnTo>
                        <a:pt x="8" y="46"/>
                      </a:lnTo>
                      <a:lnTo>
                        <a:pt x="4" y="64"/>
                      </a:lnTo>
                      <a:lnTo>
                        <a:pt x="0" y="84"/>
                      </a:lnTo>
                      <a:lnTo>
                        <a:pt x="0" y="104"/>
                      </a:lnTo>
                      <a:lnTo>
                        <a:pt x="0" y="104"/>
                      </a:lnTo>
                      <a:lnTo>
                        <a:pt x="0" y="128"/>
                      </a:lnTo>
                      <a:lnTo>
                        <a:pt x="4" y="150"/>
                      </a:lnTo>
                      <a:lnTo>
                        <a:pt x="96" y="15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4" name="Freeform 27"/>
                <p:cNvSpPr>
                  <a:spLocks/>
                </p:cNvSpPr>
                <p:nvPr userDrawn="1"/>
              </p:nvSpPr>
              <p:spPr bwMode="auto">
                <a:xfrm>
                  <a:off x="8755160" y="278529"/>
                  <a:ext cx="87809" cy="227754"/>
                </a:xfrm>
                <a:custGeom>
                  <a:avLst/>
                  <a:gdLst>
                    <a:gd name="T0" fmla="*/ 16 w 64"/>
                    <a:gd name="T1" fmla="*/ 166 h 166"/>
                    <a:gd name="T2" fmla="*/ 38 w 64"/>
                    <a:gd name="T3" fmla="*/ 166 h 166"/>
                    <a:gd name="T4" fmla="*/ 38 w 64"/>
                    <a:gd name="T5" fmla="*/ 166 h 166"/>
                    <a:gd name="T6" fmla="*/ 36 w 64"/>
                    <a:gd name="T7" fmla="*/ 144 h 166"/>
                    <a:gd name="T8" fmla="*/ 36 w 64"/>
                    <a:gd name="T9" fmla="*/ 120 h 166"/>
                    <a:gd name="T10" fmla="*/ 36 w 64"/>
                    <a:gd name="T11" fmla="*/ 120 h 166"/>
                    <a:gd name="T12" fmla="*/ 38 w 64"/>
                    <a:gd name="T13" fmla="*/ 92 h 166"/>
                    <a:gd name="T14" fmla="*/ 44 w 64"/>
                    <a:gd name="T15" fmla="*/ 66 h 166"/>
                    <a:gd name="T16" fmla="*/ 52 w 64"/>
                    <a:gd name="T17" fmla="*/ 42 h 166"/>
                    <a:gd name="T18" fmla="*/ 58 w 64"/>
                    <a:gd name="T19" fmla="*/ 34 h 166"/>
                    <a:gd name="T20" fmla="*/ 64 w 64"/>
                    <a:gd name="T21" fmla="*/ 26 h 166"/>
                    <a:gd name="T22" fmla="*/ 64 w 64"/>
                    <a:gd name="T23" fmla="*/ 26 h 166"/>
                    <a:gd name="T24" fmla="*/ 56 w 64"/>
                    <a:gd name="T25" fmla="*/ 14 h 166"/>
                    <a:gd name="T26" fmla="*/ 46 w 64"/>
                    <a:gd name="T27" fmla="*/ 6 h 166"/>
                    <a:gd name="T28" fmla="*/ 36 w 64"/>
                    <a:gd name="T29" fmla="*/ 2 h 166"/>
                    <a:gd name="T30" fmla="*/ 26 w 64"/>
                    <a:gd name="T31" fmla="*/ 0 h 166"/>
                    <a:gd name="T32" fmla="*/ 26 w 64"/>
                    <a:gd name="T33" fmla="*/ 0 h 166"/>
                    <a:gd name="T34" fmla="*/ 18 w 64"/>
                    <a:gd name="T35" fmla="*/ 0 h 166"/>
                    <a:gd name="T36" fmla="*/ 12 w 64"/>
                    <a:gd name="T37" fmla="*/ 2 h 166"/>
                    <a:gd name="T38" fmla="*/ 0 w 64"/>
                    <a:gd name="T39" fmla="*/ 12 h 166"/>
                    <a:gd name="T40" fmla="*/ 0 w 64"/>
                    <a:gd name="T41" fmla="*/ 12 h 166"/>
                    <a:gd name="T42" fmla="*/ 10 w 64"/>
                    <a:gd name="T43" fmla="*/ 30 h 166"/>
                    <a:gd name="T44" fmla="*/ 16 w 64"/>
                    <a:gd name="T45" fmla="*/ 54 h 166"/>
                    <a:gd name="T46" fmla="*/ 22 w 64"/>
                    <a:gd name="T47" fmla="*/ 82 h 166"/>
                    <a:gd name="T48" fmla="*/ 24 w 64"/>
                    <a:gd name="T49" fmla="*/ 110 h 166"/>
                    <a:gd name="T50" fmla="*/ 24 w 64"/>
                    <a:gd name="T51" fmla="*/ 110 h 166"/>
                    <a:gd name="T52" fmla="*/ 22 w 64"/>
                    <a:gd name="T53" fmla="*/ 140 h 166"/>
                    <a:gd name="T54" fmla="*/ 16 w 64"/>
                    <a:gd name="T55" fmla="*/ 166 h 166"/>
                    <a:gd name="T56" fmla="*/ 16 w 64"/>
                    <a:gd name="T5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66">
                      <a:moveTo>
                        <a:pt x="16" y="166"/>
                      </a:moveTo>
                      <a:lnTo>
                        <a:pt x="38" y="166"/>
                      </a:lnTo>
                      <a:lnTo>
                        <a:pt x="38" y="166"/>
                      </a:lnTo>
                      <a:lnTo>
                        <a:pt x="36" y="144"/>
                      </a:lnTo>
                      <a:lnTo>
                        <a:pt x="36" y="120"/>
                      </a:lnTo>
                      <a:lnTo>
                        <a:pt x="36" y="120"/>
                      </a:lnTo>
                      <a:lnTo>
                        <a:pt x="38" y="92"/>
                      </a:lnTo>
                      <a:lnTo>
                        <a:pt x="44" y="66"/>
                      </a:lnTo>
                      <a:lnTo>
                        <a:pt x="52" y="42"/>
                      </a:lnTo>
                      <a:lnTo>
                        <a:pt x="58" y="34"/>
                      </a:lnTo>
                      <a:lnTo>
                        <a:pt x="64" y="26"/>
                      </a:lnTo>
                      <a:lnTo>
                        <a:pt x="64" y="26"/>
                      </a:lnTo>
                      <a:lnTo>
                        <a:pt x="56" y="14"/>
                      </a:lnTo>
                      <a:lnTo>
                        <a:pt x="46" y="6"/>
                      </a:lnTo>
                      <a:lnTo>
                        <a:pt x="36" y="2"/>
                      </a:lnTo>
                      <a:lnTo>
                        <a:pt x="26" y="0"/>
                      </a:lnTo>
                      <a:lnTo>
                        <a:pt x="26" y="0"/>
                      </a:lnTo>
                      <a:lnTo>
                        <a:pt x="18" y="0"/>
                      </a:lnTo>
                      <a:lnTo>
                        <a:pt x="12" y="2"/>
                      </a:lnTo>
                      <a:lnTo>
                        <a:pt x="0" y="12"/>
                      </a:lnTo>
                      <a:lnTo>
                        <a:pt x="0" y="12"/>
                      </a:lnTo>
                      <a:lnTo>
                        <a:pt x="10" y="30"/>
                      </a:lnTo>
                      <a:lnTo>
                        <a:pt x="16" y="54"/>
                      </a:lnTo>
                      <a:lnTo>
                        <a:pt x="22" y="82"/>
                      </a:lnTo>
                      <a:lnTo>
                        <a:pt x="24" y="110"/>
                      </a:lnTo>
                      <a:lnTo>
                        <a:pt x="24" y="110"/>
                      </a:lnTo>
                      <a:lnTo>
                        <a:pt x="22" y="140"/>
                      </a:lnTo>
                      <a:lnTo>
                        <a:pt x="16" y="166"/>
                      </a:lnTo>
                      <a:lnTo>
                        <a:pt x="16" y="166"/>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5" name="Freeform 28"/>
                <p:cNvSpPr>
                  <a:spLocks/>
                </p:cNvSpPr>
                <p:nvPr userDrawn="1"/>
              </p:nvSpPr>
              <p:spPr bwMode="auto">
                <a:xfrm>
                  <a:off x="8532895" y="91935"/>
                  <a:ext cx="27440" cy="444531"/>
                </a:xfrm>
                <a:custGeom>
                  <a:avLst/>
                  <a:gdLst>
                    <a:gd name="T0" fmla="*/ 0 w 20"/>
                    <a:gd name="T1" fmla="*/ 10 h 324"/>
                    <a:gd name="T2" fmla="*/ 0 w 20"/>
                    <a:gd name="T3" fmla="*/ 10 h 324"/>
                    <a:gd name="T4" fmla="*/ 0 w 20"/>
                    <a:gd name="T5" fmla="*/ 314 h 324"/>
                    <a:gd name="T6" fmla="*/ 0 w 20"/>
                    <a:gd name="T7" fmla="*/ 314 h 324"/>
                    <a:gd name="T8" fmla="*/ 2 w 20"/>
                    <a:gd name="T9" fmla="*/ 318 h 324"/>
                    <a:gd name="T10" fmla="*/ 4 w 20"/>
                    <a:gd name="T11" fmla="*/ 322 h 324"/>
                    <a:gd name="T12" fmla="*/ 8 w 20"/>
                    <a:gd name="T13" fmla="*/ 322 h 324"/>
                    <a:gd name="T14" fmla="*/ 10 w 20"/>
                    <a:gd name="T15" fmla="*/ 324 h 324"/>
                    <a:gd name="T16" fmla="*/ 14 w 20"/>
                    <a:gd name="T17" fmla="*/ 322 h 324"/>
                    <a:gd name="T18" fmla="*/ 18 w 20"/>
                    <a:gd name="T19" fmla="*/ 322 h 324"/>
                    <a:gd name="T20" fmla="*/ 20 w 20"/>
                    <a:gd name="T21" fmla="*/ 318 h 324"/>
                    <a:gd name="T22" fmla="*/ 20 w 20"/>
                    <a:gd name="T23" fmla="*/ 314 h 324"/>
                    <a:gd name="T24" fmla="*/ 20 w 20"/>
                    <a:gd name="T25" fmla="*/ 314 h 324"/>
                    <a:gd name="T26" fmla="*/ 20 w 20"/>
                    <a:gd name="T27" fmla="*/ 10 h 324"/>
                    <a:gd name="T28" fmla="*/ 20 w 20"/>
                    <a:gd name="T29" fmla="*/ 10 h 324"/>
                    <a:gd name="T30" fmla="*/ 20 w 20"/>
                    <a:gd name="T31" fmla="*/ 6 h 324"/>
                    <a:gd name="T32" fmla="*/ 18 w 20"/>
                    <a:gd name="T33" fmla="*/ 2 h 324"/>
                    <a:gd name="T34" fmla="*/ 14 w 20"/>
                    <a:gd name="T35" fmla="*/ 0 h 324"/>
                    <a:gd name="T36" fmla="*/ 10 w 20"/>
                    <a:gd name="T37" fmla="*/ 0 h 324"/>
                    <a:gd name="T38" fmla="*/ 8 w 20"/>
                    <a:gd name="T39" fmla="*/ 0 h 324"/>
                    <a:gd name="T40" fmla="*/ 4 w 20"/>
                    <a:gd name="T41" fmla="*/ 2 h 324"/>
                    <a:gd name="T42" fmla="*/ 2 w 20"/>
                    <a:gd name="T43" fmla="*/ 6 h 324"/>
                    <a:gd name="T44" fmla="*/ 0 w 20"/>
                    <a:gd name="T45" fmla="*/ 10 h 324"/>
                    <a:gd name="T46" fmla="*/ 0 w 20"/>
                    <a:gd name="T47" fmla="*/ 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4">
                      <a:moveTo>
                        <a:pt x="0" y="10"/>
                      </a:moveTo>
                      <a:lnTo>
                        <a:pt x="0" y="10"/>
                      </a:lnTo>
                      <a:lnTo>
                        <a:pt x="0" y="314"/>
                      </a:lnTo>
                      <a:lnTo>
                        <a:pt x="0" y="314"/>
                      </a:lnTo>
                      <a:lnTo>
                        <a:pt x="2" y="318"/>
                      </a:lnTo>
                      <a:lnTo>
                        <a:pt x="4" y="322"/>
                      </a:lnTo>
                      <a:lnTo>
                        <a:pt x="8" y="322"/>
                      </a:lnTo>
                      <a:lnTo>
                        <a:pt x="10" y="324"/>
                      </a:lnTo>
                      <a:lnTo>
                        <a:pt x="14" y="322"/>
                      </a:lnTo>
                      <a:lnTo>
                        <a:pt x="18" y="322"/>
                      </a:lnTo>
                      <a:lnTo>
                        <a:pt x="20" y="318"/>
                      </a:lnTo>
                      <a:lnTo>
                        <a:pt x="20" y="314"/>
                      </a:lnTo>
                      <a:lnTo>
                        <a:pt x="20" y="314"/>
                      </a:lnTo>
                      <a:lnTo>
                        <a:pt x="20" y="10"/>
                      </a:lnTo>
                      <a:lnTo>
                        <a:pt x="20" y="10"/>
                      </a:lnTo>
                      <a:lnTo>
                        <a:pt x="20" y="6"/>
                      </a:lnTo>
                      <a:lnTo>
                        <a:pt x="18" y="2"/>
                      </a:lnTo>
                      <a:lnTo>
                        <a:pt x="14" y="0"/>
                      </a:lnTo>
                      <a:lnTo>
                        <a:pt x="10" y="0"/>
                      </a:lnTo>
                      <a:lnTo>
                        <a:pt x="8" y="0"/>
                      </a:lnTo>
                      <a:lnTo>
                        <a:pt x="4" y="2"/>
                      </a:lnTo>
                      <a:lnTo>
                        <a:pt x="2" y="6"/>
                      </a:lnTo>
                      <a:lnTo>
                        <a:pt x="0" y="10"/>
                      </a:lnTo>
                      <a:lnTo>
                        <a:pt x="0" y="1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6" name="Freeform 29"/>
                <p:cNvSpPr>
                  <a:spLocks/>
                </p:cNvSpPr>
                <p:nvPr userDrawn="1"/>
              </p:nvSpPr>
              <p:spPr bwMode="auto">
                <a:xfrm>
                  <a:off x="8535640" y="91935"/>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2 h 20"/>
                    <a:gd name="T12" fmla="*/ 0 w 54"/>
                    <a:gd name="T13" fmla="*/ 6 h 20"/>
                    <a:gd name="T14" fmla="*/ 0 w 54"/>
                    <a:gd name="T15" fmla="*/ 10 h 20"/>
                    <a:gd name="T16" fmla="*/ 0 w 54"/>
                    <a:gd name="T17" fmla="*/ 14 h 20"/>
                    <a:gd name="T18" fmla="*/ 2 w 54"/>
                    <a:gd name="T19" fmla="*/ 16 h 20"/>
                    <a:gd name="T20" fmla="*/ 4 w 54"/>
                    <a:gd name="T21" fmla="*/ 18 h 20"/>
                    <a:gd name="T22" fmla="*/ 8 w 54"/>
                    <a:gd name="T23" fmla="*/ 20 h 20"/>
                    <a:gd name="T24" fmla="*/ 8 w 54"/>
                    <a:gd name="T25" fmla="*/ 20 h 20"/>
                    <a:gd name="T26" fmla="*/ 44 w 54"/>
                    <a:gd name="T27" fmla="*/ 20 h 20"/>
                    <a:gd name="T28" fmla="*/ 44 w 54"/>
                    <a:gd name="T29" fmla="*/ 20 h 20"/>
                    <a:gd name="T30" fmla="*/ 48 w 54"/>
                    <a:gd name="T31" fmla="*/ 18 h 20"/>
                    <a:gd name="T32" fmla="*/ 52 w 54"/>
                    <a:gd name="T33" fmla="*/ 16 h 20"/>
                    <a:gd name="T34" fmla="*/ 54 w 54"/>
                    <a:gd name="T35" fmla="*/ 14 h 20"/>
                    <a:gd name="T36" fmla="*/ 54 w 54"/>
                    <a:gd name="T37" fmla="*/ 10 h 20"/>
                    <a:gd name="T38" fmla="*/ 54 w 54"/>
                    <a:gd name="T39" fmla="*/ 6 h 20"/>
                    <a:gd name="T40" fmla="*/ 52 w 54"/>
                    <a:gd name="T41" fmla="*/ 2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2"/>
                      </a:lnTo>
                      <a:lnTo>
                        <a:pt x="0" y="6"/>
                      </a:lnTo>
                      <a:lnTo>
                        <a:pt x="0" y="10"/>
                      </a:lnTo>
                      <a:lnTo>
                        <a:pt x="0" y="14"/>
                      </a:lnTo>
                      <a:lnTo>
                        <a:pt x="2" y="16"/>
                      </a:lnTo>
                      <a:lnTo>
                        <a:pt x="4" y="18"/>
                      </a:lnTo>
                      <a:lnTo>
                        <a:pt x="8" y="20"/>
                      </a:ln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7" name="Freeform 30"/>
                <p:cNvSpPr>
                  <a:spLocks/>
                </p:cNvSpPr>
                <p:nvPr userDrawn="1"/>
              </p:nvSpPr>
              <p:spPr bwMode="auto">
                <a:xfrm>
                  <a:off x="8535638" y="509027"/>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4 h 20"/>
                    <a:gd name="T12" fmla="*/ 0 w 54"/>
                    <a:gd name="T13" fmla="*/ 6 h 20"/>
                    <a:gd name="T14" fmla="*/ 0 w 54"/>
                    <a:gd name="T15" fmla="*/ 10 h 20"/>
                    <a:gd name="T16" fmla="*/ 0 w 54"/>
                    <a:gd name="T17" fmla="*/ 14 h 20"/>
                    <a:gd name="T18" fmla="*/ 2 w 54"/>
                    <a:gd name="T19" fmla="*/ 16 h 20"/>
                    <a:gd name="T20" fmla="*/ 4 w 54"/>
                    <a:gd name="T21" fmla="*/ 20 h 20"/>
                    <a:gd name="T22" fmla="*/ 8 w 54"/>
                    <a:gd name="T23" fmla="*/ 20 h 20"/>
                    <a:gd name="T24" fmla="*/ 8 w 54"/>
                    <a:gd name="T25" fmla="*/ 20 h 20"/>
                    <a:gd name="T26" fmla="*/ 44 w 54"/>
                    <a:gd name="T27" fmla="*/ 20 h 20"/>
                    <a:gd name="T28" fmla="*/ 44 w 54"/>
                    <a:gd name="T29" fmla="*/ 20 h 20"/>
                    <a:gd name="T30" fmla="*/ 48 w 54"/>
                    <a:gd name="T31" fmla="*/ 20 h 20"/>
                    <a:gd name="T32" fmla="*/ 52 w 54"/>
                    <a:gd name="T33" fmla="*/ 16 h 20"/>
                    <a:gd name="T34" fmla="*/ 54 w 54"/>
                    <a:gd name="T35" fmla="*/ 14 h 20"/>
                    <a:gd name="T36" fmla="*/ 54 w 54"/>
                    <a:gd name="T37" fmla="*/ 10 h 20"/>
                    <a:gd name="T38" fmla="*/ 54 w 54"/>
                    <a:gd name="T39" fmla="*/ 6 h 20"/>
                    <a:gd name="T40" fmla="*/ 52 w 54"/>
                    <a:gd name="T41" fmla="*/ 4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4"/>
                      </a:lnTo>
                      <a:lnTo>
                        <a:pt x="0" y="6"/>
                      </a:lnTo>
                      <a:lnTo>
                        <a:pt x="0" y="10"/>
                      </a:lnTo>
                      <a:lnTo>
                        <a:pt x="0" y="14"/>
                      </a:lnTo>
                      <a:lnTo>
                        <a:pt x="2" y="16"/>
                      </a:lnTo>
                      <a:lnTo>
                        <a:pt x="4" y="20"/>
                      </a:lnTo>
                      <a:lnTo>
                        <a:pt x="8" y="20"/>
                      </a:ln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8" name="Freeform 31"/>
                <p:cNvSpPr>
                  <a:spLocks/>
                </p:cNvSpPr>
                <p:nvPr userDrawn="1"/>
              </p:nvSpPr>
              <p:spPr bwMode="auto">
                <a:xfrm>
                  <a:off x="9010354" y="91935"/>
                  <a:ext cx="27440" cy="441787"/>
                </a:xfrm>
                <a:custGeom>
                  <a:avLst/>
                  <a:gdLst>
                    <a:gd name="T0" fmla="*/ 20 w 20"/>
                    <a:gd name="T1" fmla="*/ 312 h 322"/>
                    <a:gd name="T2" fmla="*/ 20 w 20"/>
                    <a:gd name="T3" fmla="*/ 312 h 322"/>
                    <a:gd name="T4" fmla="*/ 20 w 20"/>
                    <a:gd name="T5" fmla="*/ 10 h 322"/>
                    <a:gd name="T6" fmla="*/ 20 w 20"/>
                    <a:gd name="T7" fmla="*/ 10 h 322"/>
                    <a:gd name="T8" fmla="*/ 20 w 20"/>
                    <a:gd name="T9" fmla="*/ 6 h 322"/>
                    <a:gd name="T10" fmla="*/ 16 w 20"/>
                    <a:gd name="T11" fmla="*/ 2 h 322"/>
                    <a:gd name="T12" fmla="*/ 14 w 20"/>
                    <a:gd name="T13" fmla="*/ 0 h 322"/>
                    <a:gd name="T14" fmla="*/ 10 w 20"/>
                    <a:gd name="T15" fmla="*/ 0 h 322"/>
                    <a:gd name="T16" fmla="*/ 6 w 20"/>
                    <a:gd name="T17" fmla="*/ 0 h 322"/>
                    <a:gd name="T18" fmla="*/ 4 w 20"/>
                    <a:gd name="T19" fmla="*/ 2 h 322"/>
                    <a:gd name="T20" fmla="*/ 0 w 20"/>
                    <a:gd name="T21" fmla="*/ 6 h 322"/>
                    <a:gd name="T22" fmla="*/ 0 w 20"/>
                    <a:gd name="T23" fmla="*/ 10 h 322"/>
                    <a:gd name="T24" fmla="*/ 0 w 20"/>
                    <a:gd name="T25" fmla="*/ 10 h 322"/>
                    <a:gd name="T26" fmla="*/ 0 w 20"/>
                    <a:gd name="T27" fmla="*/ 312 h 322"/>
                    <a:gd name="T28" fmla="*/ 0 w 20"/>
                    <a:gd name="T29" fmla="*/ 312 h 322"/>
                    <a:gd name="T30" fmla="*/ 0 w 20"/>
                    <a:gd name="T31" fmla="*/ 316 h 322"/>
                    <a:gd name="T32" fmla="*/ 4 w 20"/>
                    <a:gd name="T33" fmla="*/ 320 h 322"/>
                    <a:gd name="T34" fmla="*/ 6 w 20"/>
                    <a:gd name="T35" fmla="*/ 322 h 322"/>
                    <a:gd name="T36" fmla="*/ 10 w 20"/>
                    <a:gd name="T37" fmla="*/ 322 h 322"/>
                    <a:gd name="T38" fmla="*/ 14 w 20"/>
                    <a:gd name="T39" fmla="*/ 322 h 322"/>
                    <a:gd name="T40" fmla="*/ 16 w 20"/>
                    <a:gd name="T41" fmla="*/ 320 h 322"/>
                    <a:gd name="T42" fmla="*/ 20 w 20"/>
                    <a:gd name="T43" fmla="*/ 316 h 322"/>
                    <a:gd name="T44" fmla="*/ 20 w 20"/>
                    <a:gd name="T45" fmla="*/ 312 h 322"/>
                    <a:gd name="T46" fmla="*/ 20 w 20"/>
                    <a:gd name="T47" fmla="*/ 3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2">
                      <a:moveTo>
                        <a:pt x="20" y="312"/>
                      </a:moveTo>
                      <a:lnTo>
                        <a:pt x="20" y="312"/>
                      </a:lnTo>
                      <a:lnTo>
                        <a:pt x="20" y="10"/>
                      </a:lnTo>
                      <a:lnTo>
                        <a:pt x="20" y="10"/>
                      </a:lnTo>
                      <a:lnTo>
                        <a:pt x="20" y="6"/>
                      </a:lnTo>
                      <a:lnTo>
                        <a:pt x="16" y="2"/>
                      </a:lnTo>
                      <a:lnTo>
                        <a:pt x="14" y="0"/>
                      </a:lnTo>
                      <a:lnTo>
                        <a:pt x="10" y="0"/>
                      </a:lnTo>
                      <a:lnTo>
                        <a:pt x="6" y="0"/>
                      </a:lnTo>
                      <a:lnTo>
                        <a:pt x="4" y="2"/>
                      </a:lnTo>
                      <a:lnTo>
                        <a:pt x="0" y="6"/>
                      </a:lnTo>
                      <a:lnTo>
                        <a:pt x="0" y="10"/>
                      </a:lnTo>
                      <a:lnTo>
                        <a:pt x="0" y="10"/>
                      </a:lnTo>
                      <a:lnTo>
                        <a:pt x="0" y="312"/>
                      </a:lnTo>
                      <a:lnTo>
                        <a:pt x="0" y="312"/>
                      </a:lnTo>
                      <a:lnTo>
                        <a:pt x="0" y="316"/>
                      </a:lnTo>
                      <a:lnTo>
                        <a:pt x="4" y="320"/>
                      </a:lnTo>
                      <a:lnTo>
                        <a:pt x="6" y="322"/>
                      </a:lnTo>
                      <a:lnTo>
                        <a:pt x="10" y="322"/>
                      </a:lnTo>
                      <a:lnTo>
                        <a:pt x="14" y="322"/>
                      </a:lnTo>
                      <a:lnTo>
                        <a:pt x="16" y="320"/>
                      </a:lnTo>
                      <a:lnTo>
                        <a:pt x="20" y="316"/>
                      </a:lnTo>
                      <a:lnTo>
                        <a:pt x="20" y="312"/>
                      </a:lnTo>
                      <a:lnTo>
                        <a:pt x="20" y="312"/>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9" name="Freeform 32"/>
                <p:cNvSpPr>
                  <a:spLocks/>
                </p:cNvSpPr>
                <p:nvPr userDrawn="1"/>
              </p:nvSpPr>
              <p:spPr bwMode="auto">
                <a:xfrm>
                  <a:off x="8963705" y="506283"/>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20 h 20"/>
                    <a:gd name="T10" fmla="*/ 52 w 54"/>
                    <a:gd name="T11" fmla="*/ 16 h 20"/>
                    <a:gd name="T12" fmla="*/ 54 w 54"/>
                    <a:gd name="T13" fmla="*/ 14 h 20"/>
                    <a:gd name="T14" fmla="*/ 54 w 54"/>
                    <a:gd name="T15" fmla="*/ 10 h 20"/>
                    <a:gd name="T16" fmla="*/ 54 w 54"/>
                    <a:gd name="T17" fmla="*/ 6 h 20"/>
                    <a:gd name="T18" fmla="*/ 52 w 54"/>
                    <a:gd name="T19" fmla="*/ 4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4 h 20"/>
                    <a:gd name="T34" fmla="*/ 0 w 54"/>
                    <a:gd name="T35" fmla="*/ 6 h 20"/>
                    <a:gd name="T36" fmla="*/ 0 w 54"/>
                    <a:gd name="T37" fmla="*/ 10 h 20"/>
                    <a:gd name="T38" fmla="*/ 0 w 54"/>
                    <a:gd name="T39" fmla="*/ 14 h 20"/>
                    <a:gd name="T40" fmla="*/ 2 w 54"/>
                    <a:gd name="T41" fmla="*/ 16 h 20"/>
                    <a:gd name="T42" fmla="*/ 4 w 54"/>
                    <a:gd name="T43" fmla="*/ 20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lnTo>
                        <a:pt x="8" y="0"/>
                      </a:lnTo>
                      <a:lnTo>
                        <a:pt x="8" y="0"/>
                      </a:lnTo>
                      <a:lnTo>
                        <a:pt x="4" y="0"/>
                      </a:lnTo>
                      <a:lnTo>
                        <a:pt x="2" y="4"/>
                      </a:lnTo>
                      <a:lnTo>
                        <a:pt x="0" y="6"/>
                      </a:lnTo>
                      <a:lnTo>
                        <a:pt x="0" y="10"/>
                      </a:lnTo>
                      <a:lnTo>
                        <a:pt x="0" y="14"/>
                      </a:lnTo>
                      <a:lnTo>
                        <a:pt x="2" y="16"/>
                      </a:lnTo>
                      <a:lnTo>
                        <a:pt x="4" y="20"/>
                      </a:lnTo>
                      <a:lnTo>
                        <a:pt x="8" y="20"/>
                      </a:lnTo>
                      <a:lnTo>
                        <a:pt x="8" y="2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30" name="Freeform 33"/>
                <p:cNvSpPr>
                  <a:spLocks/>
                </p:cNvSpPr>
                <p:nvPr userDrawn="1"/>
              </p:nvSpPr>
              <p:spPr bwMode="auto">
                <a:xfrm>
                  <a:off x="8963705" y="91935"/>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18 h 20"/>
                    <a:gd name="T10" fmla="*/ 52 w 54"/>
                    <a:gd name="T11" fmla="*/ 16 h 20"/>
                    <a:gd name="T12" fmla="*/ 54 w 54"/>
                    <a:gd name="T13" fmla="*/ 14 h 20"/>
                    <a:gd name="T14" fmla="*/ 54 w 54"/>
                    <a:gd name="T15" fmla="*/ 10 h 20"/>
                    <a:gd name="T16" fmla="*/ 54 w 54"/>
                    <a:gd name="T17" fmla="*/ 6 h 20"/>
                    <a:gd name="T18" fmla="*/ 52 w 54"/>
                    <a:gd name="T19" fmla="*/ 2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2 h 20"/>
                    <a:gd name="T34" fmla="*/ 0 w 54"/>
                    <a:gd name="T35" fmla="*/ 6 h 20"/>
                    <a:gd name="T36" fmla="*/ 0 w 54"/>
                    <a:gd name="T37" fmla="*/ 10 h 20"/>
                    <a:gd name="T38" fmla="*/ 0 w 54"/>
                    <a:gd name="T39" fmla="*/ 14 h 20"/>
                    <a:gd name="T40" fmla="*/ 2 w 54"/>
                    <a:gd name="T41" fmla="*/ 16 h 20"/>
                    <a:gd name="T42" fmla="*/ 4 w 54"/>
                    <a:gd name="T43" fmla="*/ 18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lnTo>
                        <a:pt x="8" y="0"/>
                      </a:lnTo>
                      <a:lnTo>
                        <a:pt x="8" y="0"/>
                      </a:lnTo>
                      <a:lnTo>
                        <a:pt x="4" y="0"/>
                      </a:lnTo>
                      <a:lnTo>
                        <a:pt x="2" y="2"/>
                      </a:lnTo>
                      <a:lnTo>
                        <a:pt x="0" y="6"/>
                      </a:lnTo>
                      <a:lnTo>
                        <a:pt x="0" y="10"/>
                      </a:lnTo>
                      <a:lnTo>
                        <a:pt x="0" y="14"/>
                      </a:lnTo>
                      <a:lnTo>
                        <a:pt x="2" y="16"/>
                      </a:lnTo>
                      <a:lnTo>
                        <a:pt x="4" y="18"/>
                      </a:lnTo>
                      <a:lnTo>
                        <a:pt x="8" y="20"/>
                      </a:lnTo>
                      <a:lnTo>
                        <a:pt x="8" y="20"/>
                      </a:lnTo>
                      <a:close/>
                    </a:path>
                  </a:pathLst>
                </a:custGeom>
                <a:solidFill>
                  <a:srgbClr val="E5A91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sp>
          <p:nvSpPr>
            <p:cNvPr id="15" name="TextBox 27"/>
            <p:cNvSpPr txBox="1"/>
            <p:nvPr userDrawn="1"/>
          </p:nvSpPr>
          <p:spPr>
            <a:xfrm rot="16200000">
              <a:off x="10888482" y="237391"/>
              <a:ext cx="269659" cy="72461"/>
            </a:xfrm>
            <a:prstGeom prst="rect">
              <a:avLst/>
            </a:prstGeom>
            <a:noFill/>
          </p:spPr>
          <p:txBody>
            <a:bodyPr wrap="square" lIns="0" tIns="0" rIns="0" bIns="10800" rtlCol="0">
              <a:spAutoFit/>
            </a:bodyPr>
            <a:lstStyle/>
            <a:p>
              <a:pPr algn="ctr"/>
              <a:r>
                <a:rPr lang="en-GB" sz="400" b="1">
                  <a:solidFill>
                    <a:srgbClr val="7F7F7F"/>
                  </a:solidFill>
                </a:rPr>
                <a:t>Confidential</a:t>
              </a:r>
            </a:p>
          </p:txBody>
        </p:sp>
      </p:grpSp>
      <p:sp>
        <p:nvSpPr>
          <p:cNvPr id="3" name="Title 2"/>
          <p:cNvSpPr>
            <a:spLocks noGrp="1"/>
          </p:cNvSpPr>
          <p:nvPr>
            <p:ph type="title"/>
          </p:nvPr>
        </p:nvSpPr>
        <p:spPr/>
        <p:txBody>
          <a:bodyPr/>
          <a:lstStyle/>
          <a:p>
            <a:r>
              <a:rPr lang="en-US"/>
              <a:t>Click to edit Master title style</a:t>
            </a:r>
            <a:endParaRPr lang="en-IE"/>
          </a:p>
        </p:txBody>
      </p:sp>
    </p:spTree>
    <p:extLst>
      <p:ext uri="{BB962C8B-B14F-4D97-AF65-F5344CB8AC3E}">
        <p14:creationId xmlns:p14="http://schemas.microsoft.com/office/powerpoint/2010/main" val="204431755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hank you slide ll">
    <p:bg>
      <p:bgPr>
        <a:solidFill>
          <a:schemeClr val="tx2"/>
        </a:solidFill>
        <a:effectLst/>
      </p:bgPr>
    </p:bg>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gradFill>
            <a:gsLst>
              <a:gs pos="0">
                <a:schemeClr val="accent1"/>
              </a:gs>
              <a:gs pos="100000">
                <a:schemeClr val="accent2"/>
              </a:gs>
            </a:gsLst>
            <a:lin ang="5400000" scaled="1"/>
          </a:gradFill>
          <a:ln>
            <a:noFill/>
          </a:ln>
        </p:spPr>
        <p:txBody>
          <a:bodyPr vert="horz" wrap="square" lIns="189000" tIns="378000" rIns="108000" bIns="34290" numCol="1" anchor="ctr" anchorCtr="0" compatLnSpc="1">
            <a:prstTxWarp prst="textNoShape">
              <a:avLst/>
            </a:prstTxWarp>
          </a:bodyPr>
          <a:lstStyle/>
          <a:p>
            <a:pPr algn="ctr" defTabSz="457200">
              <a:lnSpc>
                <a:spcPts val="3075"/>
              </a:lnSpc>
            </a:pPr>
            <a:endParaRPr lang="es-ES" sz="3300">
              <a:solidFill>
                <a:srgbClr val="FFFFFF"/>
              </a:solidFill>
              <a:latin typeface="Calibri Light" panose="020F0302020204030204"/>
            </a:endParaRPr>
          </a:p>
        </p:txBody>
      </p:sp>
      <p:sp>
        <p:nvSpPr>
          <p:cNvPr id="3" name="CuadroTexto 2"/>
          <p:cNvSpPr txBox="1"/>
          <p:nvPr userDrawn="1"/>
        </p:nvSpPr>
        <p:spPr>
          <a:xfrm>
            <a:off x="-221369" y="652449"/>
            <a:ext cx="184731" cy="300082"/>
          </a:xfrm>
          <a:prstGeom prst="rect">
            <a:avLst/>
          </a:prstGeom>
          <a:noFill/>
        </p:spPr>
        <p:txBody>
          <a:bodyPr wrap="none" rtlCol="0">
            <a:spAutoFit/>
          </a:bodyPr>
          <a:lstStyle/>
          <a:p>
            <a:pPr defTabSz="457200"/>
            <a:endParaRPr lang="es-ES" sz="1350">
              <a:solidFill>
                <a:srgbClr val="005EB8"/>
              </a:solidFill>
            </a:endParaRPr>
          </a:p>
        </p:txBody>
      </p:sp>
      <p:sp>
        <p:nvSpPr>
          <p:cNvPr id="16" name="Footer Placeholder 4"/>
          <p:cNvSpPr>
            <a:spLocks noGrp="1"/>
          </p:cNvSpPr>
          <p:nvPr>
            <p:ph type="ftr" sz="quarter" idx="3"/>
          </p:nvPr>
        </p:nvSpPr>
        <p:spPr>
          <a:xfrm rot="16200000">
            <a:off x="10404202" y="4652436"/>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r>
              <a:rPr lang="en-GB">
                <a:solidFill>
                  <a:srgbClr val="FFFFFF">
                    <a:lumMod val="85000"/>
                  </a:srgbClr>
                </a:solidFill>
              </a:rPr>
              <a:t>© 2016 Amadeus IT Group SA</a:t>
            </a:r>
          </a:p>
        </p:txBody>
      </p:sp>
      <p:sp>
        <p:nvSpPr>
          <p:cNvPr id="4" name="AutoShape 3"/>
          <p:cNvSpPr>
            <a:spLocks noChangeAspect="1" noChangeArrowheads="1" noTextEdit="1"/>
          </p:cNvSpPr>
          <p:nvPr userDrawn="1"/>
        </p:nvSpPr>
        <p:spPr bwMode="auto">
          <a:xfrm>
            <a:off x="2796121" y="6348849"/>
            <a:ext cx="458258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005EB8"/>
              </a:solidFill>
            </a:endParaRPr>
          </a:p>
        </p:txBody>
      </p:sp>
      <p:sp>
        <p:nvSpPr>
          <p:cNvPr id="27" name="Freeform 5"/>
          <p:cNvSpPr>
            <a:spLocks noEditPoints="1"/>
          </p:cNvSpPr>
          <p:nvPr userDrawn="1"/>
        </p:nvSpPr>
        <p:spPr bwMode="auto">
          <a:xfrm>
            <a:off x="10917164" y="6550036"/>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457200"/>
            <a:endParaRPr lang="es-ES">
              <a:solidFill>
                <a:srgbClr val="005EB8"/>
              </a:solidFill>
            </a:endParaRPr>
          </a:p>
        </p:txBody>
      </p:sp>
      <p:grpSp>
        <p:nvGrpSpPr>
          <p:cNvPr id="40" name="Group 39"/>
          <p:cNvGrpSpPr/>
          <p:nvPr userDrawn="1"/>
        </p:nvGrpSpPr>
        <p:grpSpPr>
          <a:xfrm>
            <a:off x="4391605" y="6406049"/>
            <a:ext cx="2332268" cy="244474"/>
            <a:chOff x="3495675" y="6110287"/>
            <a:chExt cx="2332268" cy="244476"/>
          </a:xfrm>
          <a:solidFill>
            <a:schemeClr val="bg1"/>
          </a:solidFill>
        </p:grpSpPr>
        <p:sp>
          <p:nvSpPr>
            <p:cNvPr id="41" name="Freeform 5"/>
            <p:cNvSpPr>
              <a:spLocks noEditPoints="1"/>
            </p:cNvSpPr>
            <p:nvPr userDrawn="1"/>
          </p:nvSpPr>
          <p:spPr bwMode="auto">
            <a:xfrm>
              <a:off x="3495675" y="6110288"/>
              <a:ext cx="234950" cy="244475"/>
            </a:xfrm>
            <a:custGeom>
              <a:avLst/>
              <a:gdLst>
                <a:gd name="T0" fmla="*/ 9 w 54"/>
                <a:gd name="T1" fmla="*/ 54 h 54"/>
                <a:gd name="T2" fmla="*/ 25 w 54"/>
                <a:gd name="T3" fmla="*/ 54 h 54"/>
                <a:gd name="T4" fmla="*/ 25 w 54"/>
                <a:gd name="T5" fmla="*/ 53 h 54"/>
                <a:gd name="T6" fmla="*/ 25 w 54"/>
                <a:gd name="T7" fmla="*/ 51 h 54"/>
                <a:gd name="T8" fmla="*/ 19 w 54"/>
                <a:gd name="T9" fmla="*/ 45 h 54"/>
                <a:gd name="T10" fmla="*/ 17 w 54"/>
                <a:gd name="T11" fmla="*/ 44 h 54"/>
                <a:gd name="T12" fmla="*/ 13 w 54"/>
                <a:gd name="T13" fmla="*/ 43 h 54"/>
                <a:gd name="T14" fmla="*/ 13 w 54"/>
                <a:gd name="T15" fmla="*/ 43 h 54"/>
                <a:gd name="T16" fmla="*/ 1 w 54"/>
                <a:gd name="T17" fmla="*/ 48 h 54"/>
                <a:gd name="T18" fmla="*/ 1 w 54"/>
                <a:gd name="T19" fmla="*/ 54 h 54"/>
                <a:gd name="T20" fmla="*/ 9 w 54"/>
                <a:gd name="T21" fmla="*/ 54 h 54"/>
                <a:gd name="T22" fmla="*/ 32 w 54"/>
                <a:gd name="T23" fmla="*/ 54 h 54"/>
                <a:gd name="T24" fmla="*/ 46 w 54"/>
                <a:gd name="T25" fmla="*/ 54 h 54"/>
                <a:gd name="T26" fmla="*/ 54 w 54"/>
                <a:gd name="T27" fmla="*/ 54 h 54"/>
                <a:gd name="T28" fmla="*/ 54 w 54"/>
                <a:gd name="T29" fmla="*/ 45 h 54"/>
                <a:gd name="T30" fmla="*/ 54 w 54"/>
                <a:gd name="T31" fmla="*/ 18 h 54"/>
                <a:gd name="T32" fmla="*/ 46 w 54"/>
                <a:gd name="T33" fmla="*/ 18 h 54"/>
                <a:gd name="T34" fmla="*/ 46 w 54"/>
                <a:gd name="T35" fmla="*/ 27 h 54"/>
                <a:gd name="T36" fmla="*/ 41 w 54"/>
                <a:gd name="T37" fmla="*/ 27 h 54"/>
                <a:gd name="T38" fmla="*/ 41 w 54"/>
                <a:gd name="T39" fmla="*/ 18 h 54"/>
                <a:gd name="T40" fmla="*/ 33 w 54"/>
                <a:gd name="T41" fmla="*/ 18 h 54"/>
                <a:gd name="T42" fmla="*/ 33 w 54"/>
                <a:gd name="T43" fmla="*/ 13 h 54"/>
                <a:gd name="T44" fmla="*/ 41 w 54"/>
                <a:gd name="T45" fmla="*/ 13 h 54"/>
                <a:gd name="T46" fmla="*/ 41 w 54"/>
                <a:gd name="T47" fmla="*/ 5 h 54"/>
                <a:gd name="T48" fmla="*/ 46 w 54"/>
                <a:gd name="T49" fmla="*/ 5 h 54"/>
                <a:gd name="T50" fmla="*/ 46 w 54"/>
                <a:gd name="T51" fmla="*/ 13 h 54"/>
                <a:gd name="T52" fmla="*/ 54 w 54"/>
                <a:gd name="T53" fmla="*/ 13 h 54"/>
                <a:gd name="T54" fmla="*/ 54 w 54"/>
                <a:gd name="T55" fmla="*/ 9 h 54"/>
                <a:gd name="T56" fmla="*/ 54 w 54"/>
                <a:gd name="T57" fmla="*/ 0 h 54"/>
                <a:gd name="T58" fmla="*/ 46 w 54"/>
                <a:gd name="T59" fmla="*/ 0 h 54"/>
                <a:gd name="T60" fmla="*/ 9 w 54"/>
                <a:gd name="T61" fmla="*/ 0 h 54"/>
                <a:gd name="T62" fmla="*/ 0 w 54"/>
                <a:gd name="T63" fmla="*/ 0 h 54"/>
                <a:gd name="T64" fmla="*/ 0 w 54"/>
                <a:gd name="T65" fmla="*/ 9 h 54"/>
                <a:gd name="T66" fmla="*/ 0 w 54"/>
                <a:gd name="T67" fmla="*/ 9 h 54"/>
                <a:gd name="T68" fmla="*/ 14 w 54"/>
                <a:gd name="T69" fmla="*/ 4 h 54"/>
                <a:gd name="T70" fmla="*/ 33 w 54"/>
                <a:gd name="T71" fmla="*/ 4 h 54"/>
                <a:gd name="T72" fmla="*/ 28 w 54"/>
                <a:gd name="T73" fmla="*/ 9 h 54"/>
                <a:gd name="T74" fmla="*/ 24 w 54"/>
                <a:gd name="T75" fmla="*/ 9 h 54"/>
                <a:gd name="T76" fmla="*/ 29 w 54"/>
                <a:gd name="T77" fmla="*/ 19 h 54"/>
                <a:gd name="T78" fmla="*/ 23 w 54"/>
                <a:gd name="T79" fmla="*/ 29 h 54"/>
                <a:gd name="T80" fmla="*/ 20 w 54"/>
                <a:gd name="T81" fmla="*/ 34 h 54"/>
                <a:gd name="T82" fmla="*/ 24 w 54"/>
                <a:gd name="T83" fmla="*/ 39 h 54"/>
                <a:gd name="T84" fmla="*/ 25 w 54"/>
                <a:gd name="T85" fmla="*/ 39 h 54"/>
                <a:gd name="T86" fmla="*/ 32 w 54"/>
                <a:gd name="T87" fmla="*/ 52 h 54"/>
                <a:gd name="T88" fmla="*/ 32 w 54"/>
                <a:gd name="T89" fmla="*/ 54 h 54"/>
                <a:gd name="T90" fmla="*/ 0 w 54"/>
                <a:gd name="T91" fmla="*/ 29 h 54"/>
                <a:gd name="T92" fmla="*/ 0 w 54"/>
                <a:gd name="T93" fmla="*/ 42 h 54"/>
                <a:gd name="T94" fmla="*/ 10 w 54"/>
                <a:gd name="T95" fmla="*/ 40 h 54"/>
                <a:gd name="T96" fmla="*/ 12 w 54"/>
                <a:gd name="T97" fmla="*/ 40 h 54"/>
                <a:gd name="T98" fmla="*/ 13 w 54"/>
                <a:gd name="T99" fmla="*/ 40 h 54"/>
                <a:gd name="T100" fmla="*/ 11 w 54"/>
                <a:gd name="T101" fmla="*/ 36 h 54"/>
                <a:gd name="T102" fmla="*/ 11 w 54"/>
                <a:gd name="T103" fmla="*/ 33 h 54"/>
                <a:gd name="T104" fmla="*/ 10 w 54"/>
                <a:gd name="T105" fmla="*/ 33 h 54"/>
                <a:gd name="T106" fmla="*/ 0 w 54"/>
                <a:gd name="T107" fmla="*/ 29 h 54"/>
                <a:gd name="T108" fmla="*/ 11 w 54"/>
                <a:gd name="T109" fmla="*/ 8 h 54"/>
                <a:gd name="T110" fmla="*/ 6 w 54"/>
                <a:gd name="T111" fmla="*/ 10 h 54"/>
                <a:gd name="T112" fmla="*/ 4 w 54"/>
                <a:gd name="T113" fmla="*/ 18 h 54"/>
                <a:gd name="T114" fmla="*/ 14 w 54"/>
                <a:gd name="T115" fmla="*/ 29 h 54"/>
                <a:gd name="T116" fmla="*/ 14 w 54"/>
                <a:gd name="T117" fmla="*/ 29 h 54"/>
                <a:gd name="T118" fmla="*/ 19 w 54"/>
                <a:gd name="T119" fmla="*/ 27 h 54"/>
                <a:gd name="T120" fmla="*/ 20 w 54"/>
                <a:gd name="T121" fmla="*/ 19 h 54"/>
                <a:gd name="T122" fmla="*/ 11 w 54"/>
                <a:gd name="T12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4">
                  <a:moveTo>
                    <a:pt x="9" y="54"/>
                  </a:moveTo>
                  <a:cubicBezTo>
                    <a:pt x="25" y="54"/>
                    <a:pt x="25" y="54"/>
                    <a:pt x="25" y="54"/>
                  </a:cubicBezTo>
                  <a:cubicBezTo>
                    <a:pt x="25" y="54"/>
                    <a:pt x="25" y="53"/>
                    <a:pt x="25" y="53"/>
                  </a:cubicBezTo>
                  <a:cubicBezTo>
                    <a:pt x="25" y="52"/>
                    <a:pt x="25" y="51"/>
                    <a:pt x="25" y="51"/>
                  </a:cubicBezTo>
                  <a:cubicBezTo>
                    <a:pt x="25" y="48"/>
                    <a:pt x="22" y="47"/>
                    <a:pt x="19" y="45"/>
                  </a:cubicBezTo>
                  <a:cubicBezTo>
                    <a:pt x="17" y="44"/>
                    <a:pt x="17" y="44"/>
                    <a:pt x="17" y="44"/>
                  </a:cubicBezTo>
                  <a:cubicBezTo>
                    <a:pt x="16" y="43"/>
                    <a:pt x="14" y="43"/>
                    <a:pt x="13" y="43"/>
                  </a:cubicBezTo>
                  <a:cubicBezTo>
                    <a:pt x="13" y="43"/>
                    <a:pt x="13" y="43"/>
                    <a:pt x="13" y="43"/>
                  </a:cubicBezTo>
                  <a:cubicBezTo>
                    <a:pt x="8" y="43"/>
                    <a:pt x="3" y="45"/>
                    <a:pt x="1" y="48"/>
                  </a:cubicBezTo>
                  <a:cubicBezTo>
                    <a:pt x="1" y="54"/>
                    <a:pt x="1" y="54"/>
                    <a:pt x="1" y="54"/>
                  </a:cubicBezTo>
                  <a:lnTo>
                    <a:pt x="9" y="54"/>
                  </a:lnTo>
                  <a:close/>
                  <a:moveTo>
                    <a:pt x="32" y="54"/>
                  </a:moveTo>
                  <a:cubicBezTo>
                    <a:pt x="46" y="54"/>
                    <a:pt x="46" y="54"/>
                    <a:pt x="46" y="54"/>
                  </a:cubicBezTo>
                  <a:cubicBezTo>
                    <a:pt x="54" y="54"/>
                    <a:pt x="54" y="54"/>
                    <a:pt x="54" y="54"/>
                  </a:cubicBezTo>
                  <a:cubicBezTo>
                    <a:pt x="54" y="45"/>
                    <a:pt x="54" y="45"/>
                    <a:pt x="54" y="45"/>
                  </a:cubicBezTo>
                  <a:cubicBezTo>
                    <a:pt x="54" y="18"/>
                    <a:pt x="54" y="18"/>
                    <a:pt x="54" y="18"/>
                  </a:cubicBezTo>
                  <a:cubicBezTo>
                    <a:pt x="46" y="18"/>
                    <a:pt x="46" y="18"/>
                    <a:pt x="46" y="18"/>
                  </a:cubicBezTo>
                  <a:cubicBezTo>
                    <a:pt x="46" y="27"/>
                    <a:pt x="46" y="27"/>
                    <a:pt x="46" y="27"/>
                  </a:cubicBezTo>
                  <a:cubicBezTo>
                    <a:pt x="41" y="27"/>
                    <a:pt x="41" y="27"/>
                    <a:pt x="41" y="27"/>
                  </a:cubicBezTo>
                  <a:cubicBezTo>
                    <a:pt x="41" y="18"/>
                    <a:pt x="41" y="18"/>
                    <a:pt x="41" y="18"/>
                  </a:cubicBezTo>
                  <a:cubicBezTo>
                    <a:pt x="33" y="18"/>
                    <a:pt x="33" y="18"/>
                    <a:pt x="33" y="18"/>
                  </a:cubicBezTo>
                  <a:cubicBezTo>
                    <a:pt x="33" y="13"/>
                    <a:pt x="33" y="13"/>
                    <a:pt x="33" y="13"/>
                  </a:cubicBezTo>
                  <a:cubicBezTo>
                    <a:pt x="41" y="13"/>
                    <a:pt x="41" y="13"/>
                    <a:pt x="41" y="13"/>
                  </a:cubicBezTo>
                  <a:cubicBezTo>
                    <a:pt x="41" y="5"/>
                    <a:pt x="41" y="5"/>
                    <a:pt x="41" y="5"/>
                  </a:cubicBezTo>
                  <a:cubicBezTo>
                    <a:pt x="46" y="5"/>
                    <a:pt x="46" y="5"/>
                    <a:pt x="46" y="5"/>
                  </a:cubicBezTo>
                  <a:cubicBezTo>
                    <a:pt x="46" y="13"/>
                    <a:pt x="46" y="13"/>
                    <a:pt x="46" y="13"/>
                  </a:cubicBezTo>
                  <a:cubicBezTo>
                    <a:pt x="54" y="13"/>
                    <a:pt x="54" y="13"/>
                    <a:pt x="54" y="13"/>
                  </a:cubicBezTo>
                  <a:cubicBezTo>
                    <a:pt x="54" y="9"/>
                    <a:pt x="54" y="9"/>
                    <a:pt x="54" y="9"/>
                  </a:cubicBezTo>
                  <a:cubicBezTo>
                    <a:pt x="54" y="0"/>
                    <a:pt x="54" y="0"/>
                    <a:pt x="54" y="0"/>
                  </a:cubicBezTo>
                  <a:cubicBezTo>
                    <a:pt x="46" y="0"/>
                    <a:pt x="46" y="0"/>
                    <a:pt x="46" y="0"/>
                  </a:cubicBezTo>
                  <a:cubicBezTo>
                    <a:pt x="9" y="0"/>
                    <a:pt x="9" y="0"/>
                    <a:pt x="9" y="0"/>
                  </a:cubicBezTo>
                  <a:cubicBezTo>
                    <a:pt x="0" y="0"/>
                    <a:pt x="0" y="0"/>
                    <a:pt x="0" y="0"/>
                  </a:cubicBezTo>
                  <a:cubicBezTo>
                    <a:pt x="0" y="9"/>
                    <a:pt x="0" y="9"/>
                    <a:pt x="0" y="9"/>
                  </a:cubicBezTo>
                  <a:cubicBezTo>
                    <a:pt x="0" y="9"/>
                    <a:pt x="0" y="9"/>
                    <a:pt x="0" y="9"/>
                  </a:cubicBezTo>
                  <a:cubicBezTo>
                    <a:pt x="4" y="6"/>
                    <a:pt x="8" y="4"/>
                    <a:pt x="14" y="4"/>
                  </a:cubicBezTo>
                  <a:cubicBezTo>
                    <a:pt x="33" y="4"/>
                    <a:pt x="33" y="4"/>
                    <a:pt x="33" y="4"/>
                  </a:cubicBezTo>
                  <a:cubicBezTo>
                    <a:pt x="28" y="9"/>
                    <a:pt x="28" y="9"/>
                    <a:pt x="28" y="9"/>
                  </a:cubicBezTo>
                  <a:cubicBezTo>
                    <a:pt x="24" y="9"/>
                    <a:pt x="24" y="9"/>
                    <a:pt x="24" y="9"/>
                  </a:cubicBezTo>
                  <a:cubicBezTo>
                    <a:pt x="27" y="11"/>
                    <a:pt x="29" y="15"/>
                    <a:pt x="29" y="19"/>
                  </a:cubicBezTo>
                  <a:cubicBezTo>
                    <a:pt x="29" y="23"/>
                    <a:pt x="27" y="26"/>
                    <a:pt x="23" y="29"/>
                  </a:cubicBezTo>
                  <a:cubicBezTo>
                    <a:pt x="20" y="31"/>
                    <a:pt x="20" y="32"/>
                    <a:pt x="20" y="34"/>
                  </a:cubicBezTo>
                  <a:cubicBezTo>
                    <a:pt x="20" y="35"/>
                    <a:pt x="23" y="38"/>
                    <a:pt x="24" y="39"/>
                  </a:cubicBezTo>
                  <a:cubicBezTo>
                    <a:pt x="25" y="39"/>
                    <a:pt x="25" y="39"/>
                    <a:pt x="25" y="39"/>
                  </a:cubicBezTo>
                  <a:cubicBezTo>
                    <a:pt x="31" y="44"/>
                    <a:pt x="32" y="47"/>
                    <a:pt x="32" y="52"/>
                  </a:cubicBezTo>
                  <a:cubicBezTo>
                    <a:pt x="32" y="53"/>
                    <a:pt x="32" y="53"/>
                    <a:pt x="32" y="54"/>
                  </a:cubicBezTo>
                  <a:moveTo>
                    <a:pt x="0" y="29"/>
                  </a:moveTo>
                  <a:cubicBezTo>
                    <a:pt x="0" y="42"/>
                    <a:pt x="0" y="42"/>
                    <a:pt x="0" y="42"/>
                  </a:cubicBezTo>
                  <a:cubicBezTo>
                    <a:pt x="3" y="41"/>
                    <a:pt x="7" y="40"/>
                    <a:pt x="10" y="40"/>
                  </a:cubicBezTo>
                  <a:cubicBezTo>
                    <a:pt x="12" y="40"/>
                    <a:pt x="12" y="40"/>
                    <a:pt x="12" y="40"/>
                  </a:cubicBezTo>
                  <a:cubicBezTo>
                    <a:pt x="13" y="40"/>
                    <a:pt x="13" y="40"/>
                    <a:pt x="13" y="40"/>
                  </a:cubicBezTo>
                  <a:cubicBezTo>
                    <a:pt x="12" y="39"/>
                    <a:pt x="11" y="38"/>
                    <a:pt x="11" y="36"/>
                  </a:cubicBezTo>
                  <a:cubicBezTo>
                    <a:pt x="11" y="35"/>
                    <a:pt x="11" y="34"/>
                    <a:pt x="11" y="33"/>
                  </a:cubicBezTo>
                  <a:cubicBezTo>
                    <a:pt x="10" y="33"/>
                    <a:pt x="10" y="33"/>
                    <a:pt x="10" y="33"/>
                  </a:cubicBezTo>
                  <a:cubicBezTo>
                    <a:pt x="6" y="33"/>
                    <a:pt x="3" y="31"/>
                    <a:pt x="0" y="29"/>
                  </a:cubicBezTo>
                  <a:moveTo>
                    <a:pt x="11" y="8"/>
                  </a:moveTo>
                  <a:cubicBezTo>
                    <a:pt x="9" y="8"/>
                    <a:pt x="7" y="9"/>
                    <a:pt x="6" y="10"/>
                  </a:cubicBezTo>
                  <a:cubicBezTo>
                    <a:pt x="4" y="12"/>
                    <a:pt x="3" y="15"/>
                    <a:pt x="4" y="18"/>
                  </a:cubicBezTo>
                  <a:cubicBezTo>
                    <a:pt x="5" y="24"/>
                    <a:pt x="9" y="29"/>
                    <a:pt x="14" y="29"/>
                  </a:cubicBezTo>
                  <a:cubicBezTo>
                    <a:pt x="14" y="29"/>
                    <a:pt x="14" y="29"/>
                    <a:pt x="14" y="29"/>
                  </a:cubicBezTo>
                  <a:cubicBezTo>
                    <a:pt x="16" y="29"/>
                    <a:pt x="18" y="28"/>
                    <a:pt x="19" y="27"/>
                  </a:cubicBezTo>
                  <a:cubicBezTo>
                    <a:pt x="20" y="25"/>
                    <a:pt x="21" y="23"/>
                    <a:pt x="20" y="19"/>
                  </a:cubicBezTo>
                  <a:cubicBezTo>
                    <a:pt x="20" y="13"/>
                    <a:pt x="15" y="8"/>
                    <a:pt x="1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s-ES">
                <a:solidFill>
                  <a:srgbClr val="FFFFFF"/>
                </a:solidFill>
              </a:endParaRPr>
            </a:p>
          </p:txBody>
        </p:sp>
        <p:sp>
          <p:nvSpPr>
            <p:cNvPr id="42" name="Freeform 6"/>
            <p:cNvSpPr>
              <a:spLocks/>
            </p:cNvSpPr>
            <p:nvPr userDrawn="1"/>
          </p:nvSpPr>
          <p:spPr bwMode="auto">
            <a:xfrm>
              <a:off x="4397375" y="6110288"/>
              <a:ext cx="234950" cy="244475"/>
            </a:xfrm>
            <a:custGeom>
              <a:avLst/>
              <a:gdLst>
                <a:gd name="T0" fmla="*/ 0 w 54"/>
                <a:gd name="T1" fmla="*/ 0 h 54"/>
                <a:gd name="T2" fmla="*/ 0 w 54"/>
                <a:gd name="T3" fmla="*/ 54 h 54"/>
                <a:gd name="T4" fmla="*/ 27 w 54"/>
                <a:gd name="T5" fmla="*/ 54 h 54"/>
                <a:gd name="T6" fmla="*/ 27 w 54"/>
                <a:gd name="T7" fmla="*/ 34 h 54"/>
                <a:gd name="T8" fmla="*/ 20 w 54"/>
                <a:gd name="T9" fmla="*/ 34 h 54"/>
                <a:gd name="T10" fmla="*/ 20 w 54"/>
                <a:gd name="T11" fmla="*/ 26 h 54"/>
                <a:gd name="T12" fmla="*/ 27 w 54"/>
                <a:gd name="T13" fmla="*/ 26 h 54"/>
                <a:gd name="T14" fmla="*/ 27 w 54"/>
                <a:gd name="T15" fmla="*/ 21 h 54"/>
                <a:gd name="T16" fmla="*/ 37 w 54"/>
                <a:gd name="T17" fmla="*/ 10 h 54"/>
                <a:gd name="T18" fmla="*/ 44 w 54"/>
                <a:gd name="T19" fmla="*/ 10 h 54"/>
                <a:gd name="T20" fmla="*/ 44 w 54"/>
                <a:gd name="T21" fmla="*/ 19 h 54"/>
                <a:gd name="T22" fmla="*/ 37 w 54"/>
                <a:gd name="T23" fmla="*/ 19 h 54"/>
                <a:gd name="T24" fmla="*/ 35 w 54"/>
                <a:gd name="T25" fmla="*/ 21 h 54"/>
                <a:gd name="T26" fmla="*/ 35 w 54"/>
                <a:gd name="T27" fmla="*/ 26 h 54"/>
                <a:gd name="T28" fmla="*/ 44 w 54"/>
                <a:gd name="T29" fmla="*/ 26 h 54"/>
                <a:gd name="T30" fmla="*/ 44 w 54"/>
                <a:gd name="T31" fmla="*/ 34 h 54"/>
                <a:gd name="T32" fmla="*/ 35 w 54"/>
                <a:gd name="T33" fmla="*/ 34 h 54"/>
                <a:gd name="T34" fmla="*/ 35 w 54"/>
                <a:gd name="T35" fmla="*/ 54 h 54"/>
                <a:gd name="T36" fmla="*/ 54 w 54"/>
                <a:gd name="T37" fmla="*/ 54 h 54"/>
                <a:gd name="T38" fmla="*/ 54 w 54"/>
                <a:gd name="T39" fmla="*/ 0 h 54"/>
                <a:gd name="T40" fmla="*/ 0 w 54"/>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0"/>
                  </a:moveTo>
                  <a:cubicBezTo>
                    <a:pt x="0" y="54"/>
                    <a:pt x="0" y="54"/>
                    <a:pt x="0" y="54"/>
                  </a:cubicBezTo>
                  <a:cubicBezTo>
                    <a:pt x="27" y="54"/>
                    <a:pt x="27" y="54"/>
                    <a:pt x="27" y="54"/>
                  </a:cubicBezTo>
                  <a:cubicBezTo>
                    <a:pt x="27" y="34"/>
                    <a:pt x="27" y="34"/>
                    <a:pt x="27" y="34"/>
                  </a:cubicBezTo>
                  <a:cubicBezTo>
                    <a:pt x="20" y="34"/>
                    <a:pt x="20" y="34"/>
                    <a:pt x="20" y="34"/>
                  </a:cubicBezTo>
                  <a:cubicBezTo>
                    <a:pt x="20" y="26"/>
                    <a:pt x="20" y="26"/>
                    <a:pt x="20" y="26"/>
                  </a:cubicBezTo>
                  <a:cubicBezTo>
                    <a:pt x="27" y="26"/>
                    <a:pt x="27" y="26"/>
                    <a:pt x="27" y="26"/>
                  </a:cubicBezTo>
                  <a:cubicBezTo>
                    <a:pt x="27" y="21"/>
                    <a:pt x="27" y="21"/>
                    <a:pt x="27" y="21"/>
                  </a:cubicBezTo>
                  <a:cubicBezTo>
                    <a:pt x="27" y="15"/>
                    <a:pt x="31" y="10"/>
                    <a:pt x="37" y="10"/>
                  </a:cubicBezTo>
                  <a:cubicBezTo>
                    <a:pt x="44" y="10"/>
                    <a:pt x="44" y="10"/>
                    <a:pt x="44" y="10"/>
                  </a:cubicBezTo>
                  <a:cubicBezTo>
                    <a:pt x="44" y="19"/>
                    <a:pt x="44" y="19"/>
                    <a:pt x="44" y="19"/>
                  </a:cubicBezTo>
                  <a:cubicBezTo>
                    <a:pt x="37" y="19"/>
                    <a:pt x="37" y="19"/>
                    <a:pt x="37" y="19"/>
                  </a:cubicBezTo>
                  <a:cubicBezTo>
                    <a:pt x="36" y="19"/>
                    <a:pt x="35" y="20"/>
                    <a:pt x="35" y="21"/>
                  </a:cubicBezTo>
                  <a:cubicBezTo>
                    <a:pt x="35" y="26"/>
                    <a:pt x="35" y="26"/>
                    <a:pt x="35" y="26"/>
                  </a:cubicBezTo>
                  <a:cubicBezTo>
                    <a:pt x="44" y="26"/>
                    <a:pt x="44" y="26"/>
                    <a:pt x="44" y="26"/>
                  </a:cubicBezTo>
                  <a:cubicBezTo>
                    <a:pt x="44" y="34"/>
                    <a:pt x="44" y="34"/>
                    <a:pt x="44" y="34"/>
                  </a:cubicBezTo>
                  <a:cubicBezTo>
                    <a:pt x="35" y="34"/>
                    <a:pt x="35" y="34"/>
                    <a:pt x="35" y="34"/>
                  </a:cubicBezTo>
                  <a:cubicBezTo>
                    <a:pt x="35" y="54"/>
                    <a:pt x="35" y="54"/>
                    <a:pt x="35" y="54"/>
                  </a:cubicBezTo>
                  <a:cubicBezTo>
                    <a:pt x="54" y="54"/>
                    <a:pt x="54" y="54"/>
                    <a:pt x="54" y="54"/>
                  </a:cubicBezTo>
                  <a:cubicBezTo>
                    <a:pt x="54" y="0"/>
                    <a:pt x="54" y="0"/>
                    <a:pt x="54"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s-ES">
                <a:solidFill>
                  <a:srgbClr val="FFFFFF"/>
                </a:solidFill>
              </a:endParaRPr>
            </a:p>
          </p:txBody>
        </p:sp>
        <p:sp>
          <p:nvSpPr>
            <p:cNvPr id="43" name="Freeform 7"/>
            <p:cNvSpPr>
              <a:spLocks noEditPoints="1"/>
            </p:cNvSpPr>
            <p:nvPr userDrawn="1"/>
          </p:nvSpPr>
          <p:spPr bwMode="auto">
            <a:xfrm>
              <a:off x="4692650" y="6110288"/>
              <a:ext cx="236537"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8 w 54"/>
                <a:gd name="T11" fmla="*/ 36 h 54"/>
                <a:gd name="T12" fmla="*/ 37 w 54"/>
                <a:gd name="T13" fmla="*/ 36 h 54"/>
                <a:gd name="T14" fmla="*/ 41 w 54"/>
                <a:gd name="T15" fmla="*/ 40 h 54"/>
                <a:gd name="T16" fmla="*/ 37 w 54"/>
                <a:gd name="T17" fmla="*/ 44 h 54"/>
                <a:gd name="T18" fmla="*/ 27 w 54"/>
                <a:gd name="T19" fmla="*/ 44 h 54"/>
                <a:gd name="T20" fmla="*/ 14 w 54"/>
                <a:gd name="T21" fmla="*/ 30 h 54"/>
                <a:gd name="T22" fmla="*/ 14 w 54"/>
                <a:gd name="T23" fmla="*/ 15 h 54"/>
                <a:gd name="T24" fmla="*/ 18 w 54"/>
                <a:gd name="T25" fmla="*/ 11 h 54"/>
                <a:gd name="T26" fmla="*/ 22 w 54"/>
                <a:gd name="T27" fmla="*/ 15 h 54"/>
                <a:gd name="T28" fmla="*/ 22 w 54"/>
                <a:gd name="T29" fmla="*/ 19 h 54"/>
                <a:gd name="T30" fmla="*/ 37 w 54"/>
                <a:gd name="T31" fmla="*/ 19 h 54"/>
                <a:gd name="T32" fmla="*/ 41 w 54"/>
                <a:gd name="T33" fmla="*/ 23 h 54"/>
                <a:gd name="T34" fmla="*/ 37 w 54"/>
                <a:gd name="T35" fmla="*/ 28 h 54"/>
                <a:gd name="T36" fmla="*/ 22 w 54"/>
                <a:gd name="T37" fmla="*/ 28 h 54"/>
                <a:gd name="T38" fmla="*/ 22 w 54"/>
                <a:gd name="T39" fmla="*/ 30 h 54"/>
                <a:gd name="T40" fmla="*/ 28 w 54"/>
                <a:gd name="T41"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8" y="36"/>
                  </a:moveTo>
                  <a:cubicBezTo>
                    <a:pt x="37" y="36"/>
                    <a:pt x="37" y="36"/>
                    <a:pt x="37" y="36"/>
                  </a:cubicBezTo>
                  <a:cubicBezTo>
                    <a:pt x="39" y="36"/>
                    <a:pt x="41" y="38"/>
                    <a:pt x="41" y="40"/>
                  </a:cubicBezTo>
                  <a:cubicBezTo>
                    <a:pt x="41" y="43"/>
                    <a:pt x="39" y="44"/>
                    <a:pt x="37" y="44"/>
                  </a:cubicBezTo>
                  <a:cubicBezTo>
                    <a:pt x="27" y="44"/>
                    <a:pt x="27" y="44"/>
                    <a:pt x="27" y="44"/>
                  </a:cubicBezTo>
                  <a:cubicBezTo>
                    <a:pt x="20" y="44"/>
                    <a:pt x="14" y="38"/>
                    <a:pt x="14" y="30"/>
                  </a:cubicBezTo>
                  <a:cubicBezTo>
                    <a:pt x="14" y="15"/>
                    <a:pt x="14" y="15"/>
                    <a:pt x="14" y="15"/>
                  </a:cubicBezTo>
                  <a:cubicBezTo>
                    <a:pt x="14" y="12"/>
                    <a:pt x="16" y="11"/>
                    <a:pt x="18" y="11"/>
                  </a:cubicBezTo>
                  <a:cubicBezTo>
                    <a:pt x="20" y="11"/>
                    <a:pt x="22" y="12"/>
                    <a:pt x="22" y="15"/>
                  </a:cubicBezTo>
                  <a:cubicBezTo>
                    <a:pt x="22" y="19"/>
                    <a:pt x="22" y="19"/>
                    <a:pt x="22" y="19"/>
                  </a:cubicBezTo>
                  <a:cubicBezTo>
                    <a:pt x="37" y="19"/>
                    <a:pt x="37" y="19"/>
                    <a:pt x="37" y="19"/>
                  </a:cubicBezTo>
                  <a:cubicBezTo>
                    <a:pt x="39" y="19"/>
                    <a:pt x="41" y="21"/>
                    <a:pt x="41" y="23"/>
                  </a:cubicBezTo>
                  <a:cubicBezTo>
                    <a:pt x="41" y="26"/>
                    <a:pt x="39" y="28"/>
                    <a:pt x="37" y="28"/>
                  </a:cubicBezTo>
                  <a:cubicBezTo>
                    <a:pt x="22" y="28"/>
                    <a:pt x="22" y="28"/>
                    <a:pt x="22" y="28"/>
                  </a:cubicBezTo>
                  <a:cubicBezTo>
                    <a:pt x="22" y="30"/>
                    <a:pt x="22" y="30"/>
                    <a:pt x="22" y="30"/>
                  </a:cubicBezTo>
                  <a:cubicBezTo>
                    <a:pt x="22" y="33"/>
                    <a:pt x="25" y="36"/>
                    <a:pt x="28" y="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s-ES">
                <a:solidFill>
                  <a:srgbClr val="FFFFFF"/>
                </a:solidFill>
              </a:endParaRPr>
            </a:p>
          </p:txBody>
        </p:sp>
        <p:sp>
          <p:nvSpPr>
            <p:cNvPr id="44" name="Freeform 8"/>
            <p:cNvSpPr>
              <a:spLocks noEditPoints="1"/>
            </p:cNvSpPr>
            <p:nvPr userDrawn="1"/>
          </p:nvSpPr>
          <p:spPr bwMode="auto">
            <a:xfrm>
              <a:off x="3795713" y="6110288"/>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0 w 54"/>
                <a:gd name="T11" fmla="*/ 44 h 54"/>
                <a:gd name="T12" fmla="*/ 14 w 54"/>
                <a:gd name="T13" fmla="*/ 44 h 54"/>
                <a:gd name="T14" fmla="*/ 14 w 54"/>
                <a:gd name="T15" fmla="*/ 20 h 54"/>
                <a:gd name="T16" fmla="*/ 20 w 54"/>
                <a:gd name="T17" fmla="*/ 20 h 54"/>
                <a:gd name="T18" fmla="*/ 20 w 54"/>
                <a:gd name="T19" fmla="*/ 44 h 54"/>
                <a:gd name="T20" fmla="*/ 17 w 54"/>
                <a:gd name="T21" fmla="*/ 18 h 54"/>
                <a:gd name="T22" fmla="*/ 13 w 54"/>
                <a:gd name="T23" fmla="*/ 14 h 54"/>
                <a:gd name="T24" fmla="*/ 17 w 54"/>
                <a:gd name="T25" fmla="*/ 9 h 54"/>
                <a:gd name="T26" fmla="*/ 21 w 54"/>
                <a:gd name="T27" fmla="*/ 14 h 54"/>
                <a:gd name="T28" fmla="*/ 17 w 54"/>
                <a:gd name="T29" fmla="*/ 18 h 54"/>
                <a:gd name="T30" fmla="*/ 44 w 54"/>
                <a:gd name="T31" fmla="*/ 44 h 54"/>
                <a:gd name="T32" fmla="*/ 37 w 54"/>
                <a:gd name="T33" fmla="*/ 44 h 54"/>
                <a:gd name="T34" fmla="*/ 37 w 54"/>
                <a:gd name="T35" fmla="*/ 30 h 54"/>
                <a:gd name="T36" fmla="*/ 36 w 54"/>
                <a:gd name="T37" fmla="*/ 28 h 54"/>
                <a:gd name="T38" fmla="*/ 33 w 54"/>
                <a:gd name="T39" fmla="*/ 28 h 54"/>
                <a:gd name="T40" fmla="*/ 31 w 54"/>
                <a:gd name="T41" fmla="*/ 29 h 54"/>
                <a:gd name="T42" fmla="*/ 31 w 54"/>
                <a:gd name="T43" fmla="*/ 44 h 54"/>
                <a:gd name="T44" fmla="*/ 24 w 54"/>
                <a:gd name="T45" fmla="*/ 44 h 54"/>
                <a:gd name="T46" fmla="*/ 24 w 54"/>
                <a:gd name="T47" fmla="*/ 20 h 54"/>
                <a:gd name="T48" fmla="*/ 31 w 54"/>
                <a:gd name="T49" fmla="*/ 20 h 54"/>
                <a:gd name="T50" fmla="*/ 31 w 54"/>
                <a:gd name="T51" fmla="*/ 21 h 54"/>
                <a:gd name="T52" fmla="*/ 40 w 54"/>
                <a:gd name="T53" fmla="*/ 22 h 54"/>
                <a:gd name="T54" fmla="*/ 44 w 54"/>
                <a:gd name="T55" fmla="*/ 30 h 54"/>
                <a:gd name="T56" fmla="*/ 44 w 54"/>
                <a:gd name="T57"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0" y="44"/>
                  </a:moveTo>
                  <a:cubicBezTo>
                    <a:pt x="14" y="44"/>
                    <a:pt x="14" y="44"/>
                    <a:pt x="14" y="44"/>
                  </a:cubicBezTo>
                  <a:cubicBezTo>
                    <a:pt x="14" y="20"/>
                    <a:pt x="14" y="20"/>
                    <a:pt x="14" y="20"/>
                  </a:cubicBezTo>
                  <a:cubicBezTo>
                    <a:pt x="20" y="20"/>
                    <a:pt x="20" y="20"/>
                    <a:pt x="20" y="20"/>
                  </a:cubicBezTo>
                  <a:lnTo>
                    <a:pt x="20" y="44"/>
                  </a:lnTo>
                  <a:close/>
                  <a:moveTo>
                    <a:pt x="17" y="18"/>
                  </a:moveTo>
                  <a:cubicBezTo>
                    <a:pt x="15" y="18"/>
                    <a:pt x="13" y="16"/>
                    <a:pt x="13" y="14"/>
                  </a:cubicBezTo>
                  <a:cubicBezTo>
                    <a:pt x="13" y="11"/>
                    <a:pt x="15" y="9"/>
                    <a:pt x="17" y="9"/>
                  </a:cubicBezTo>
                  <a:cubicBezTo>
                    <a:pt x="19" y="9"/>
                    <a:pt x="21" y="11"/>
                    <a:pt x="21" y="14"/>
                  </a:cubicBezTo>
                  <a:cubicBezTo>
                    <a:pt x="21" y="16"/>
                    <a:pt x="19" y="18"/>
                    <a:pt x="17" y="18"/>
                  </a:cubicBezTo>
                  <a:moveTo>
                    <a:pt x="44" y="44"/>
                  </a:moveTo>
                  <a:cubicBezTo>
                    <a:pt x="37" y="44"/>
                    <a:pt x="37" y="44"/>
                    <a:pt x="37" y="44"/>
                  </a:cubicBezTo>
                  <a:cubicBezTo>
                    <a:pt x="37" y="30"/>
                    <a:pt x="37" y="30"/>
                    <a:pt x="37" y="30"/>
                  </a:cubicBezTo>
                  <a:cubicBezTo>
                    <a:pt x="37" y="29"/>
                    <a:pt x="37" y="28"/>
                    <a:pt x="36" y="28"/>
                  </a:cubicBezTo>
                  <a:cubicBezTo>
                    <a:pt x="36" y="27"/>
                    <a:pt x="34" y="27"/>
                    <a:pt x="33" y="28"/>
                  </a:cubicBezTo>
                  <a:cubicBezTo>
                    <a:pt x="31" y="29"/>
                    <a:pt x="31" y="29"/>
                    <a:pt x="31" y="29"/>
                  </a:cubicBezTo>
                  <a:cubicBezTo>
                    <a:pt x="31" y="44"/>
                    <a:pt x="31" y="44"/>
                    <a:pt x="31" y="44"/>
                  </a:cubicBezTo>
                  <a:cubicBezTo>
                    <a:pt x="24" y="44"/>
                    <a:pt x="24" y="44"/>
                    <a:pt x="24" y="44"/>
                  </a:cubicBezTo>
                  <a:cubicBezTo>
                    <a:pt x="24" y="20"/>
                    <a:pt x="24" y="20"/>
                    <a:pt x="24" y="20"/>
                  </a:cubicBezTo>
                  <a:cubicBezTo>
                    <a:pt x="31" y="20"/>
                    <a:pt x="31" y="20"/>
                    <a:pt x="31" y="20"/>
                  </a:cubicBezTo>
                  <a:cubicBezTo>
                    <a:pt x="31" y="21"/>
                    <a:pt x="31" y="21"/>
                    <a:pt x="31" y="21"/>
                  </a:cubicBezTo>
                  <a:cubicBezTo>
                    <a:pt x="33" y="20"/>
                    <a:pt x="37" y="20"/>
                    <a:pt x="40" y="22"/>
                  </a:cubicBezTo>
                  <a:cubicBezTo>
                    <a:pt x="42" y="23"/>
                    <a:pt x="44" y="27"/>
                    <a:pt x="44" y="30"/>
                  </a:cubicBezTo>
                  <a:lnTo>
                    <a:pt x="4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s-ES">
                <a:solidFill>
                  <a:srgbClr val="FFFFFF"/>
                </a:solidFill>
              </a:endParaRPr>
            </a:p>
          </p:txBody>
        </p:sp>
        <p:sp>
          <p:nvSpPr>
            <p:cNvPr id="45" name="Freeform 9"/>
            <p:cNvSpPr>
              <a:spLocks noEditPoints="1"/>
            </p:cNvSpPr>
            <p:nvPr userDrawn="1"/>
          </p:nvSpPr>
          <p:spPr bwMode="auto">
            <a:xfrm>
              <a:off x="5294313" y="6110288"/>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38 w 54"/>
                <a:gd name="T11" fmla="*/ 35 h 54"/>
                <a:gd name="T12" fmla="*/ 26 w 54"/>
                <a:gd name="T13" fmla="*/ 36 h 54"/>
                <a:gd name="T14" fmla="*/ 24 w 54"/>
                <a:gd name="T15" fmla="*/ 35 h 54"/>
                <a:gd name="T16" fmla="*/ 20 w 54"/>
                <a:gd name="T17" fmla="*/ 47 h 54"/>
                <a:gd name="T18" fmla="*/ 18 w 54"/>
                <a:gd name="T19" fmla="*/ 47 h 54"/>
                <a:gd name="T20" fmla="*/ 18 w 54"/>
                <a:gd name="T21" fmla="*/ 47 h 54"/>
                <a:gd name="T22" fmla="*/ 18 w 54"/>
                <a:gd name="T23" fmla="*/ 41 h 54"/>
                <a:gd name="T24" fmla="*/ 21 w 54"/>
                <a:gd name="T25" fmla="*/ 27 h 54"/>
                <a:gd name="T26" fmla="*/ 20 w 54"/>
                <a:gd name="T27" fmla="*/ 22 h 54"/>
                <a:gd name="T28" fmla="*/ 28 w 54"/>
                <a:gd name="T29" fmla="*/ 19 h 54"/>
                <a:gd name="T30" fmla="*/ 27 w 54"/>
                <a:gd name="T31" fmla="*/ 33 h 54"/>
                <a:gd name="T32" fmla="*/ 31 w 54"/>
                <a:gd name="T33" fmla="*/ 34 h 54"/>
                <a:gd name="T34" fmla="*/ 33 w 54"/>
                <a:gd name="T35" fmla="*/ 13 h 54"/>
                <a:gd name="T36" fmla="*/ 16 w 54"/>
                <a:gd name="T37" fmla="*/ 24 h 54"/>
                <a:gd name="T38" fmla="*/ 17 w 54"/>
                <a:gd name="T39" fmla="*/ 32 h 54"/>
                <a:gd name="T40" fmla="*/ 11 w 54"/>
                <a:gd name="T41" fmla="*/ 23 h 54"/>
                <a:gd name="T42" fmla="*/ 30 w 54"/>
                <a:gd name="T43" fmla="*/ 8 h 54"/>
                <a:gd name="T44" fmla="*/ 43 w 54"/>
                <a:gd name="T45" fmla="*/ 20 h 54"/>
                <a:gd name="T46" fmla="*/ 38 w 54"/>
                <a:gd name="T4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38" y="35"/>
                  </a:moveTo>
                  <a:cubicBezTo>
                    <a:pt x="35" y="37"/>
                    <a:pt x="29" y="39"/>
                    <a:pt x="26" y="36"/>
                  </a:cubicBezTo>
                  <a:cubicBezTo>
                    <a:pt x="25" y="36"/>
                    <a:pt x="25" y="35"/>
                    <a:pt x="24" y="35"/>
                  </a:cubicBezTo>
                  <a:cubicBezTo>
                    <a:pt x="23" y="39"/>
                    <a:pt x="22" y="44"/>
                    <a:pt x="20" y="47"/>
                  </a:cubicBezTo>
                  <a:cubicBezTo>
                    <a:pt x="18" y="47"/>
                    <a:pt x="18" y="47"/>
                    <a:pt x="18" y="47"/>
                  </a:cubicBezTo>
                  <a:cubicBezTo>
                    <a:pt x="18" y="47"/>
                    <a:pt x="18" y="47"/>
                    <a:pt x="18" y="47"/>
                  </a:cubicBezTo>
                  <a:cubicBezTo>
                    <a:pt x="17" y="45"/>
                    <a:pt x="18" y="42"/>
                    <a:pt x="18" y="41"/>
                  </a:cubicBezTo>
                  <a:cubicBezTo>
                    <a:pt x="18" y="37"/>
                    <a:pt x="21" y="31"/>
                    <a:pt x="21" y="27"/>
                  </a:cubicBezTo>
                  <a:cubicBezTo>
                    <a:pt x="21" y="26"/>
                    <a:pt x="20" y="24"/>
                    <a:pt x="20" y="22"/>
                  </a:cubicBezTo>
                  <a:cubicBezTo>
                    <a:pt x="21" y="18"/>
                    <a:pt x="26" y="15"/>
                    <a:pt x="28" y="19"/>
                  </a:cubicBezTo>
                  <a:cubicBezTo>
                    <a:pt x="30" y="24"/>
                    <a:pt x="23" y="29"/>
                    <a:pt x="27" y="33"/>
                  </a:cubicBezTo>
                  <a:cubicBezTo>
                    <a:pt x="27" y="33"/>
                    <a:pt x="29" y="34"/>
                    <a:pt x="31" y="34"/>
                  </a:cubicBezTo>
                  <a:cubicBezTo>
                    <a:pt x="38" y="32"/>
                    <a:pt x="39" y="17"/>
                    <a:pt x="33" y="13"/>
                  </a:cubicBezTo>
                  <a:cubicBezTo>
                    <a:pt x="24" y="8"/>
                    <a:pt x="15" y="16"/>
                    <a:pt x="16" y="24"/>
                  </a:cubicBezTo>
                  <a:cubicBezTo>
                    <a:pt x="16" y="27"/>
                    <a:pt x="19" y="29"/>
                    <a:pt x="17" y="32"/>
                  </a:cubicBezTo>
                  <a:cubicBezTo>
                    <a:pt x="13" y="30"/>
                    <a:pt x="11" y="27"/>
                    <a:pt x="11" y="23"/>
                  </a:cubicBezTo>
                  <a:cubicBezTo>
                    <a:pt x="11" y="13"/>
                    <a:pt x="20" y="7"/>
                    <a:pt x="30" y="8"/>
                  </a:cubicBezTo>
                  <a:cubicBezTo>
                    <a:pt x="37" y="9"/>
                    <a:pt x="42" y="14"/>
                    <a:pt x="43" y="20"/>
                  </a:cubicBezTo>
                  <a:cubicBezTo>
                    <a:pt x="43" y="25"/>
                    <a:pt x="41" y="32"/>
                    <a:pt x="38"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s-ES">
                <a:solidFill>
                  <a:srgbClr val="FFFFFF"/>
                </a:solidFill>
              </a:endParaRPr>
            </a:p>
          </p:txBody>
        </p:sp>
        <p:sp>
          <p:nvSpPr>
            <p:cNvPr id="46" name="Freeform 10"/>
            <p:cNvSpPr>
              <a:spLocks noEditPoints="1"/>
            </p:cNvSpPr>
            <p:nvPr userDrawn="1"/>
          </p:nvSpPr>
          <p:spPr bwMode="auto">
            <a:xfrm>
              <a:off x="4994275" y="6110288"/>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15 w 54"/>
                <a:gd name="T11" fmla="*/ 44 h 54"/>
                <a:gd name="T12" fmla="*/ 10 w 54"/>
                <a:gd name="T13" fmla="*/ 40 h 54"/>
                <a:gd name="T14" fmla="*/ 15 w 54"/>
                <a:gd name="T15" fmla="*/ 36 h 54"/>
                <a:gd name="T16" fmla="*/ 19 w 54"/>
                <a:gd name="T17" fmla="*/ 40 h 54"/>
                <a:gd name="T18" fmla="*/ 15 w 54"/>
                <a:gd name="T19" fmla="*/ 44 h 54"/>
                <a:gd name="T20" fmla="*/ 26 w 54"/>
                <a:gd name="T21" fmla="*/ 44 h 54"/>
                <a:gd name="T22" fmla="*/ 21 w 54"/>
                <a:gd name="T23" fmla="*/ 34 h 54"/>
                <a:gd name="T24" fmla="*/ 10 w 54"/>
                <a:gd name="T25" fmla="*/ 29 h 54"/>
                <a:gd name="T26" fmla="*/ 10 w 54"/>
                <a:gd name="T27" fmla="*/ 23 h 54"/>
                <a:gd name="T28" fmla="*/ 31 w 54"/>
                <a:gd name="T29" fmla="*/ 44 h 54"/>
                <a:gd name="T30" fmla="*/ 26 w 54"/>
                <a:gd name="T31" fmla="*/ 44 h 54"/>
                <a:gd name="T32" fmla="*/ 37 w 54"/>
                <a:gd name="T33" fmla="*/ 44 h 54"/>
                <a:gd name="T34" fmla="*/ 10 w 54"/>
                <a:gd name="T35" fmla="*/ 18 h 54"/>
                <a:gd name="T36" fmla="*/ 10 w 54"/>
                <a:gd name="T37" fmla="*/ 12 h 54"/>
                <a:gd name="T38" fmla="*/ 42 w 54"/>
                <a:gd name="T39" fmla="*/ 44 h 54"/>
                <a:gd name="T40" fmla="*/ 37 w 54"/>
                <a:gd name="T41"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15" y="44"/>
                  </a:moveTo>
                  <a:cubicBezTo>
                    <a:pt x="12" y="44"/>
                    <a:pt x="10" y="43"/>
                    <a:pt x="10" y="40"/>
                  </a:cubicBezTo>
                  <a:cubicBezTo>
                    <a:pt x="10" y="38"/>
                    <a:pt x="12" y="36"/>
                    <a:pt x="15" y="36"/>
                  </a:cubicBezTo>
                  <a:cubicBezTo>
                    <a:pt x="17" y="36"/>
                    <a:pt x="19" y="38"/>
                    <a:pt x="19" y="40"/>
                  </a:cubicBezTo>
                  <a:cubicBezTo>
                    <a:pt x="19" y="43"/>
                    <a:pt x="17" y="44"/>
                    <a:pt x="15" y="44"/>
                  </a:cubicBezTo>
                  <a:moveTo>
                    <a:pt x="26" y="44"/>
                  </a:moveTo>
                  <a:cubicBezTo>
                    <a:pt x="26" y="42"/>
                    <a:pt x="24" y="37"/>
                    <a:pt x="21" y="34"/>
                  </a:cubicBezTo>
                  <a:cubicBezTo>
                    <a:pt x="18" y="31"/>
                    <a:pt x="13" y="29"/>
                    <a:pt x="10" y="29"/>
                  </a:cubicBezTo>
                  <a:cubicBezTo>
                    <a:pt x="10" y="23"/>
                    <a:pt x="10" y="23"/>
                    <a:pt x="10" y="23"/>
                  </a:cubicBezTo>
                  <a:cubicBezTo>
                    <a:pt x="22" y="23"/>
                    <a:pt x="31" y="33"/>
                    <a:pt x="31" y="44"/>
                  </a:cubicBezTo>
                  <a:lnTo>
                    <a:pt x="26" y="44"/>
                  </a:lnTo>
                  <a:close/>
                  <a:moveTo>
                    <a:pt x="37" y="44"/>
                  </a:moveTo>
                  <a:cubicBezTo>
                    <a:pt x="37" y="30"/>
                    <a:pt x="25" y="18"/>
                    <a:pt x="10" y="18"/>
                  </a:cubicBezTo>
                  <a:cubicBezTo>
                    <a:pt x="10" y="12"/>
                    <a:pt x="10" y="12"/>
                    <a:pt x="10" y="12"/>
                  </a:cubicBezTo>
                  <a:cubicBezTo>
                    <a:pt x="28" y="12"/>
                    <a:pt x="42" y="27"/>
                    <a:pt x="42" y="44"/>
                  </a:cubicBezTo>
                  <a:lnTo>
                    <a:pt x="37"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s-ES">
                <a:solidFill>
                  <a:srgbClr val="FFFFFF"/>
                </a:solidFill>
              </a:endParaRPr>
            </a:p>
          </p:txBody>
        </p:sp>
        <p:sp>
          <p:nvSpPr>
            <p:cNvPr id="47" name="Freeform 11"/>
            <p:cNvSpPr>
              <a:spLocks noEditPoints="1"/>
            </p:cNvSpPr>
            <p:nvPr userDrawn="1"/>
          </p:nvSpPr>
          <p:spPr bwMode="auto">
            <a:xfrm>
              <a:off x="4095750" y="6110288"/>
              <a:ext cx="236537" cy="244475"/>
            </a:xfrm>
            <a:custGeom>
              <a:avLst/>
              <a:gdLst>
                <a:gd name="T0" fmla="*/ 0 w 149"/>
                <a:gd name="T1" fmla="*/ 154 h 154"/>
                <a:gd name="T2" fmla="*/ 149 w 149"/>
                <a:gd name="T3" fmla="*/ 154 h 154"/>
                <a:gd name="T4" fmla="*/ 149 w 149"/>
                <a:gd name="T5" fmla="*/ 0 h 154"/>
                <a:gd name="T6" fmla="*/ 0 w 149"/>
                <a:gd name="T7" fmla="*/ 0 h 154"/>
                <a:gd name="T8" fmla="*/ 0 w 149"/>
                <a:gd name="T9" fmla="*/ 154 h 154"/>
                <a:gd name="T10" fmla="*/ 42 w 149"/>
                <a:gd name="T11" fmla="*/ 122 h 154"/>
                <a:gd name="T12" fmla="*/ 42 w 149"/>
                <a:gd name="T13" fmla="*/ 34 h 154"/>
                <a:gd name="T14" fmla="*/ 105 w 149"/>
                <a:gd name="T15" fmla="*/ 80 h 154"/>
                <a:gd name="T16" fmla="*/ 42 w 149"/>
                <a:gd name="T17" fmla="*/ 1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54">
                  <a:moveTo>
                    <a:pt x="0" y="154"/>
                  </a:moveTo>
                  <a:lnTo>
                    <a:pt x="149" y="154"/>
                  </a:lnTo>
                  <a:lnTo>
                    <a:pt x="149" y="0"/>
                  </a:lnTo>
                  <a:lnTo>
                    <a:pt x="0" y="0"/>
                  </a:lnTo>
                  <a:lnTo>
                    <a:pt x="0" y="154"/>
                  </a:lnTo>
                  <a:close/>
                  <a:moveTo>
                    <a:pt x="42" y="122"/>
                  </a:moveTo>
                  <a:lnTo>
                    <a:pt x="42" y="34"/>
                  </a:lnTo>
                  <a:lnTo>
                    <a:pt x="105" y="80"/>
                  </a:lnTo>
                  <a:lnTo>
                    <a:pt x="42"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s-ES">
                <a:solidFill>
                  <a:srgbClr val="FFFFFF"/>
                </a:solidFill>
              </a:endParaRPr>
            </a:p>
          </p:txBody>
        </p:sp>
        <p:sp>
          <p:nvSpPr>
            <p:cNvPr id="48" name="Freeform 5"/>
            <p:cNvSpPr>
              <a:spLocks/>
            </p:cNvSpPr>
            <p:nvPr userDrawn="1"/>
          </p:nvSpPr>
          <p:spPr bwMode="auto">
            <a:xfrm>
              <a:off x="5581859" y="6110287"/>
              <a:ext cx="246084" cy="244475"/>
            </a:xfrm>
            <a:custGeom>
              <a:avLst/>
              <a:gdLst>
                <a:gd name="T0" fmla="*/ 0 w 92"/>
                <a:gd name="T1" fmla="*/ 0 h 92"/>
                <a:gd name="T2" fmla="*/ 0 w 92"/>
                <a:gd name="T3" fmla="*/ 92 h 92"/>
                <a:gd name="T4" fmla="*/ 36 w 92"/>
                <a:gd name="T5" fmla="*/ 92 h 92"/>
                <a:gd name="T6" fmla="*/ 36 w 92"/>
                <a:gd name="T7" fmla="*/ 92 h 92"/>
                <a:gd name="T8" fmla="*/ 36 w 92"/>
                <a:gd name="T9" fmla="*/ 84 h 92"/>
                <a:gd name="T10" fmla="*/ 20 w 92"/>
                <a:gd name="T11" fmla="*/ 77 h 92"/>
                <a:gd name="T12" fmla="*/ 15 w 92"/>
                <a:gd name="T13" fmla="*/ 70 h 92"/>
                <a:gd name="T14" fmla="*/ 15 w 92"/>
                <a:gd name="T15" fmla="*/ 67 h 92"/>
                <a:gd name="T16" fmla="*/ 22 w 92"/>
                <a:gd name="T17" fmla="*/ 72 h 92"/>
                <a:gd name="T18" fmla="*/ 36 w 92"/>
                <a:gd name="T19" fmla="*/ 76 h 92"/>
                <a:gd name="T20" fmla="*/ 39 w 92"/>
                <a:gd name="T21" fmla="*/ 70 h 92"/>
                <a:gd name="T22" fmla="*/ 18 w 92"/>
                <a:gd name="T23" fmla="*/ 46 h 92"/>
                <a:gd name="T24" fmla="*/ 23 w 92"/>
                <a:gd name="T25" fmla="*/ 33 h 92"/>
                <a:gd name="T26" fmla="*/ 23 w 92"/>
                <a:gd name="T27" fmla="*/ 20 h 92"/>
                <a:gd name="T28" fmla="*/ 36 w 92"/>
                <a:gd name="T29" fmla="*/ 25 h 92"/>
                <a:gd name="T30" fmla="*/ 48 w 92"/>
                <a:gd name="T31" fmla="*/ 24 h 92"/>
                <a:gd name="T32" fmla="*/ 60 w 92"/>
                <a:gd name="T33" fmla="*/ 25 h 92"/>
                <a:gd name="T34" fmla="*/ 73 w 92"/>
                <a:gd name="T35" fmla="*/ 20 h 92"/>
                <a:gd name="T36" fmla="*/ 74 w 92"/>
                <a:gd name="T37" fmla="*/ 33 h 92"/>
                <a:gd name="T38" fmla="*/ 79 w 92"/>
                <a:gd name="T39" fmla="*/ 46 h 92"/>
                <a:gd name="T40" fmla="*/ 57 w 92"/>
                <a:gd name="T41" fmla="*/ 70 h 92"/>
                <a:gd name="T42" fmla="*/ 60 w 92"/>
                <a:gd name="T43" fmla="*/ 79 h 92"/>
                <a:gd name="T44" fmla="*/ 60 w 92"/>
                <a:gd name="T45" fmla="*/ 92 h 92"/>
                <a:gd name="T46" fmla="*/ 60 w 92"/>
                <a:gd name="T47" fmla="*/ 92 h 92"/>
                <a:gd name="T48" fmla="*/ 92 w 92"/>
                <a:gd name="T49" fmla="*/ 92 h 92"/>
                <a:gd name="T50" fmla="*/ 92 w 92"/>
                <a:gd name="T51" fmla="*/ 0 h 92"/>
                <a:gd name="T52" fmla="*/ 0 w 92"/>
                <a:gd name="T5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2">
                  <a:moveTo>
                    <a:pt x="0" y="0"/>
                  </a:moveTo>
                  <a:cubicBezTo>
                    <a:pt x="0" y="92"/>
                    <a:pt x="0" y="92"/>
                    <a:pt x="0" y="92"/>
                  </a:cubicBezTo>
                  <a:cubicBezTo>
                    <a:pt x="36" y="92"/>
                    <a:pt x="36" y="92"/>
                    <a:pt x="36" y="92"/>
                  </a:cubicBezTo>
                  <a:cubicBezTo>
                    <a:pt x="36" y="92"/>
                    <a:pt x="36" y="92"/>
                    <a:pt x="36" y="92"/>
                  </a:cubicBezTo>
                  <a:cubicBezTo>
                    <a:pt x="36" y="91"/>
                    <a:pt x="36" y="88"/>
                    <a:pt x="36" y="84"/>
                  </a:cubicBezTo>
                  <a:cubicBezTo>
                    <a:pt x="23" y="86"/>
                    <a:pt x="20" y="77"/>
                    <a:pt x="20" y="77"/>
                  </a:cubicBezTo>
                  <a:cubicBezTo>
                    <a:pt x="18" y="72"/>
                    <a:pt x="15" y="70"/>
                    <a:pt x="15" y="70"/>
                  </a:cubicBezTo>
                  <a:cubicBezTo>
                    <a:pt x="10" y="67"/>
                    <a:pt x="15" y="67"/>
                    <a:pt x="15" y="67"/>
                  </a:cubicBezTo>
                  <a:cubicBezTo>
                    <a:pt x="20" y="67"/>
                    <a:pt x="22" y="72"/>
                    <a:pt x="22" y="72"/>
                  </a:cubicBezTo>
                  <a:cubicBezTo>
                    <a:pt x="27" y="79"/>
                    <a:pt x="34" y="77"/>
                    <a:pt x="36" y="76"/>
                  </a:cubicBezTo>
                  <a:cubicBezTo>
                    <a:pt x="37" y="73"/>
                    <a:pt x="38" y="71"/>
                    <a:pt x="39" y="70"/>
                  </a:cubicBezTo>
                  <a:cubicBezTo>
                    <a:pt x="29" y="68"/>
                    <a:pt x="18" y="64"/>
                    <a:pt x="18" y="46"/>
                  </a:cubicBezTo>
                  <a:cubicBezTo>
                    <a:pt x="18" y="41"/>
                    <a:pt x="19" y="36"/>
                    <a:pt x="23" y="33"/>
                  </a:cubicBezTo>
                  <a:cubicBezTo>
                    <a:pt x="22" y="32"/>
                    <a:pt x="20" y="27"/>
                    <a:pt x="23" y="20"/>
                  </a:cubicBezTo>
                  <a:cubicBezTo>
                    <a:pt x="23" y="20"/>
                    <a:pt x="27" y="19"/>
                    <a:pt x="36" y="25"/>
                  </a:cubicBezTo>
                  <a:cubicBezTo>
                    <a:pt x="40" y="24"/>
                    <a:pt x="44" y="24"/>
                    <a:pt x="48" y="24"/>
                  </a:cubicBezTo>
                  <a:cubicBezTo>
                    <a:pt x="52" y="24"/>
                    <a:pt x="56" y="24"/>
                    <a:pt x="60" y="25"/>
                  </a:cubicBezTo>
                  <a:cubicBezTo>
                    <a:pt x="69" y="19"/>
                    <a:pt x="73" y="20"/>
                    <a:pt x="73" y="20"/>
                  </a:cubicBezTo>
                  <a:cubicBezTo>
                    <a:pt x="76" y="27"/>
                    <a:pt x="74" y="32"/>
                    <a:pt x="74" y="33"/>
                  </a:cubicBezTo>
                  <a:cubicBezTo>
                    <a:pt x="77" y="36"/>
                    <a:pt x="79" y="41"/>
                    <a:pt x="79" y="46"/>
                  </a:cubicBezTo>
                  <a:cubicBezTo>
                    <a:pt x="79" y="64"/>
                    <a:pt x="68" y="68"/>
                    <a:pt x="57" y="70"/>
                  </a:cubicBezTo>
                  <a:cubicBezTo>
                    <a:pt x="59" y="71"/>
                    <a:pt x="60" y="74"/>
                    <a:pt x="60" y="79"/>
                  </a:cubicBezTo>
                  <a:cubicBezTo>
                    <a:pt x="60" y="85"/>
                    <a:pt x="60" y="90"/>
                    <a:pt x="60" y="92"/>
                  </a:cubicBezTo>
                  <a:cubicBezTo>
                    <a:pt x="60" y="92"/>
                    <a:pt x="60" y="92"/>
                    <a:pt x="60" y="92"/>
                  </a:cubicBezTo>
                  <a:cubicBezTo>
                    <a:pt x="92" y="92"/>
                    <a:pt x="92" y="92"/>
                    <a:pt x="92" y="92"/>
                  </a:cubicBezTo>
                  <a:cubicBezTo>
                    <a:pt x="92" y="0"/>
                    <a:pt x="92" y="0"/>
                    <a:pt x="9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s-ES">
                <a:solidFill>
                  <a:srgbClr val="FFFFFF"/>
                </a:solidFill>
              </a:endParaRPr>
            </a:p>
          </p:txBody>
        </p:sp>
      </p:grpSp>
      <p:cxnSp>
        <p:nvCxnSpPr>
          <p:cNvPr id="26" name="Straight Connector 11"/>
          <p:cNvCxnSpPr/>
          <p:nvPr userDrawn="1"/>
        </p:nvCxnSpPr>
        <p:spPr>
          <a:xfrm>
            <a:off x="2465191" y="6282446"/>
            <a:ext cx="0" cy="4308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ext Placeholder 23"/>
          <p:cNvSpPr>
            <a:spLocks noGrp="1"/>
          </p:cNvSpPr>
          <p:nvPr>
            <p:ph type="body" sz="quarter" idx="39" hasCustomPrompt="1"/>
          </p:nvPr>
        </p:nvSpPr>
        <p:spPr>
          <a:xfrm>
            <a:off x="2951815" y="6316813"/>
            <a:ext cx="1201112" cy="178471"/>
          </a:xfrm>
        </p:spPr>
        <p:txBody>
          <a:bodyPr>
            <a:noAutofit/>
          </a:bodyPr>
          <a:lstStyle>
            <a:lvl1pPr marL="0" indent="0" algn="r">
              <a:lnSpc>
                <a:spcPct val="100000"/>
              </a:lnSpc>
              <a:buNone/>
              <a:defRPr lang="en-GB" sz="900" i="1"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You can follow us on:</a:t>
            </a:r>
            <a:br>
              <a:rPr lang="en-GB" noProof="0"/>
            </a:br>
            <a:endParaRPr lang="en-GB" noProof="0"/>
          </a:p>
        </p:txBody>
      </p:sp>
      <p:sp>
        <p:nvSpPr>
          <p:cNvPr id="29" name="Text Placeholder 23"/>
          <p:cNvSpPr>
            <a:spLocks noGrp="1"/>
          </p:cNvSpPr>
          <p:nvPr>
            <p:ph type="body" sz="quarter" idx="40" hasCustomPrompt="1"/>
          </p:nvPr>
        </p:nvSpPr>
        <p:spPr>
          <a:xfrm>
            <a:off x="2589340" y="6518627"/>
            <a:ext cx="1615191" cy="226801"/>
          </a:xfrm>
        </p:spPr>
        <p:txBody>
          <a:bodyPr anchor="b">
            <a:noAutofit/>
          </a:bodyPr>
          <a:lstStyle>
            <a:lvl1pPr marL="0" indent="0" algn="l">
              <a:lnSpc>
                <a:spcPct val="100000"/>
              </a:lnSpc>
              <a:buNone/>
              <a:defRPr lang="en-GB" sz="1600" i="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err="1"/>
              <a:t>AmadeusITgroup</a:t>
            </a:r>
            <a:endParaRPr lang="en-GB" noProof="0"/>
          </a:p>
        </p:txBody>
      </p:sp>
      <p:sp>
        <p:nvSpPr>
          <p:cNvPr id="30" name="Text Placeholder 23"/>
          <p:cNvSpPr>
            <a:spLocks noGrp="1"/>
          </p:cNvSpPr>
          <p:nvPr>
            <p:ph type="body" sz="quarter" idx="38" hasCustomPrompt="1"/>
          </p:nvPr>
        </p:nvSpPr>
        <p:spPr>
          <a:xfrm>
            <a:off x="1029538" y="6299154"/>
            <a:ext cx="1435652" cy="390246"/>
          </a:xfrm>
        </p:spPr>
        <p:txBody>
          <a:bodyPr>
            <a:noAutofit/>
          </a:bodyPr>
          <a:lstStyle>
            <a:lvl1pPr marL="0" indent="0" algn="l">
              <a:lnSpc>
                <a:spcPct val="100000"/>
              </a:lnSpc>
              <a:buNone/>
              <a:defRPr lang="en-GB" sz="110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amadeus.com</a:t>
            </a:r>
            <a:br>
              <a:rPr lang="en-GB" noProof="0"/>
            </a:br>
            <a:r>
              <a:rPr lang="en-GB" noProof="0"/>
              <a:t>amadeus.com/blog</a:t>
            </a:r>
          </a:p>
        </p:txBody>
      </p:sp>
      <p:grpSp>
        <p:nvGrpSpPr>
          <p:cNvPr id="20" name="Group 19"/>
          <p:cNvGrpSpPr/>
          <p:nvPr userDrawn="1"/>
        </p:nvGrpSpPr>
        <p:grpSpPr>
          <a:xfrm>
            <a:off x="11551433" y="71760"/>
            <a:ext cx="409580" cy="338886"/>
            <a:chOff x="173409" y="51165"/>
            <a:chExt cx="409580" cy="338886"/>
          </a:xfrm>
        </p:grpSpPr>
        <p:sp>
          <p:nvSpPr>
            <p:cNvPr id="21" name="TextBox 29"/>
            <p:cNvSpPr txBox="1"/>
            <p:nvPr userDrawn="1"/>
          </p:nvSpPr>
          <p:spPr>
            <a:xfrm>
              <a:off x="198236" y="294931"/>
              <a:ext cx="384753" cy="95120"/>
            </a:xfrm>
            <a:prstGeom prst="rect">
              <a:avLst/>
            </a:prstGeom>
            <a:noFill/>
          </p:spPr>
          <p:txBody>
            <a:bodyPr wrap="square" lIns="0" tIns="18000" rIns="0" bIns="0" rtlCol="0">
              <a:spAutoFit/>
            </a:bodyPr>
            <a:lstStyle/>
            <a:p>
              <a:pPr algn="ctr" defTabSz="457200"/>
              <a:r>
                <a:rPr lang="en-GB" sz="500" b="1">
                  <a:solidFill>
                    <a:srgbClr val="FFFFFF"/>
                  </a:solidFill>
                </a:rPr>
                <a:t>RESTRICTED</a:t>
              </a:r>
            </a:p>
          </p:txBody>
        </p:sp>
        <p:grpSp>
          <p:nvGrpSpPr>
            <p:cNvPr id="22" name="Group 30"/>
            <p:cNvGrpSpPr/>
            <p:nvPr userDrawn="1"/>
          </p:nvGrpSpPr>
          <p:grpSpPr>
            <a:xfrm>
              <a:off x="243046" y="58534"/>
              <a:ext cx="291551" cy="258168"/>
              <a:chOff x="8532895" y="91935"/>
              <a:chExt cx="504900" cy="444531"/>
            </a:xfrm>
            <a:solidFill>
              <a:schemeClr val="bg1"/>
            </a:solidFill>
          </p:grpSpPr>
          <p:sp>
            <p:nvSpPr>
              <p:cNvPr id="24" name="Freeform 22"/>
              <p:cNvSpPr>
                <a:spLocks/>
              </p:cNvSpPr>
              <p:nvPr userDrawn="1"/>
            </p:nvSpPr>
            <p:spPr bwMode="auto">
              <a:xfrm>
                <a:off x="8746928" y="157791"/>
                <a:ext cx="87809" cy="107018"/>
              </a:xfrm>
              <a:custGeom>
                <a:avLst/>
                <a:gdLst>
                  <a:gd name="T0" fmla="*/ 44 w 64"/>
                  <a:gd name="T1" fmla="*/ 56 h 78"/>
                  <a:gd name="T2" fmla="*/ 44 w 64"/>
                  <a:gd name="T3" fmla="*/ 56 h 78"/>
                  <a:gd name="T4" fmla="*/ 46 w 64"/>
                  <a:gd name="T5" fmla="*/ 46 h 78"/>
                  <a:gd name="T6" fmla="*/ 50 w 64"/>
                  <a:gd name="T7" fmla="*/ 36 h 78"/>
                  <a:gd name="T8" fmla="*/ 56 w 64"/>
                  <a:gd name="T9" fmla="*/ 26 h 78"/>
                  <a:gd name="T10" fmla="*/ 64 w 64"/>
                  <a:gd name="T11" fmla="*/ 20 h 78"/>
                  <a:gd name="T12" fmla="*/ 64 w 64"/>
                  <a:gd name="T13" fmla="*/ 20 h 78"/>
                  <a:gd name="T14" fmla="*/ 58 w 64"/>
                  <a:gd name="T15" fmla="*/ 12 h 78"/>
                  <a:gd name="T16" fmla="*/ 50 w 64"/>
                  <a:gd name="T17" fmla="*/ 6 h 78"/>
                  <a:gd name="T18" fmla="*/ 42 w 64"/>
                  <a:gd name="T19" fmla="*/ 2 h 78"/>
                  <a:gd name="T20" fmla="*/ 30 w 64"/>
                  <a:gd name="T21" fmla="*/ 0 h 78"/>
                  <a:gd name="T22" fmla="*/ 30 w 64"/>
                  <a:gd name="T23" fmla="*/ 0 h 78"/>
                  <a:gd name="T24" fmla="*/ 34 w 64"/>
                  <a:gd name="T25" fmla="*/ 8 h 78"/>
                  <a:gd name="T26" fmla="*/ 34 w 64"/>
                  <a:gd name="T27" fmla="*/ 18 h 78"/>
                  <a:gd name="T28" fmla="*/ 34 w 64"/>
                  <a:gd name="T29" fmla="*/ 18 h 78"/>
                  <a:gd name="T30" fmla="*/ 34 w 64"/>
                  <a:gd name="T31" fmla="*/ 26 h 78"/>
                  <a:gd name="T32" fmla="*/ 32 w 64"/>
                  <a:gd name="T33" fmla="*/ 32 h 78"/>
                  <a:gd name="T34" fmla="*/ 28 w 64"/>
                  <a:gd name="T35" fmla="*/ 40 h 78"/>
                  <a:gd name="T36" fmla="*/ 24 w 64"/>
                  <a:gd name="T37" fmla="*/ 46 h 78"/>
                  <a:gd name="T38" fmla="*/ 14 w 64"/>
                  <a:gd name="T39" fmla="*/ 56 h 78"/>
                  <a:gd name="T40" fmla="*/ 8 w 64"/>
                  <a:gd name="T41" fmla="*/ 60 h 78"/>
                  <a:gd name="T42" fmla="*/ 0 w 64"/>
                  <a:gd name="T43" fmla="*/ 62 h 78"/>
                  <a:gd name="T44" fmla="*/ 0 w 64"/>
                  <a:gd name="T45" fmla="*/ 62 h 78"/>
                  <a:gd name="T46" fmla="*/ 6 w 64"/>
                  <a:gd name="T47" fmla="*/ 68 h 78"/>
                  <a:gd name="T48" fmla="*/ 14 w 64"/>
                  <a:gd name="T49" fmla="*/ 74 h 78"/>
                  <a:gd name="T50" fmla="*/ 22 w 64"/>
                  <a:gd name="T51" fmla="*/ 76 h 78"/>
                  <a:gd name="T52" fmla="*/ 30 w 64"/>
                  <a:gd name="T53" fmla="*/ 78 h 78"/>
                  <a:gd name="T54" fmla="*/ 30 w 64"/>
                  <a:gd name="T55" fmla="*/ 78 h 78"/>
                  <a:gd name="T56" fmla="*/ 40 w 64"/>
                  <a:gd name="T57" fmla="*/ 76 h 78"/>
                  <a:gd name="T58" fmla="*/ 46 w 64"/>
                  <a:gd name="T59" fmla="*/ 72 h 78"/>
                  <a:gd name="T60" fmla="*/ 46 w 64"/>
                  <a:gd name="T61" fmla="*/ 72 h 78"/>
                  <a:gd name="T62" fmla="*/ 44 w 64"/>
                  <a:gd name="T63" fmla="*/ 56 h 78"/>
                  <a:gd name="T64" fmla="*/ 44 w 64"/>
                  <a:gd name="T6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78">
                    <a:moveTo>
                      <a:pt x="44" y="56"/>
                    </a:moveTo>
                    <a:lnTo>
                      <a:pt x="44" y="56"/>
                    </a:lnTo>
                    <a:lnTo>
                      <a:pt x="46" y="46"/>
                    </a:lnTo>
                    <a:lnTo>
                      <a:pt x="50" y="36"/>
                    </a:lnTo>
                    <a:lnTo>
                      <a:pt x="56" y="26"/>
                    </a:lnTo>
                    <a:lnTo>
                      <a:pt x="64" y="20"/>
                    </a:lnTo>
                    <a:lnTo>
                      <a:pt x="64" y="20"/>
                    </a:lnTo>
                    <a:lnTo>
                      <a:pt x="58" y="12"/>
                    </a:lnTo>
                    <a:lnTo>
                      <a:pt x="50" y="6"/>
                    </a:lnTo>
                    <a:lnTo>
                      <a:pt x="42" y="2"/>
                    </a:lnTo>
                    <a:lnTo>
                      <a:pt x="30" y="0"/>
                    </a:lnTo>
                    <a:lnTo>
                      <a:pt x="30" y="0"/>
                    </a:lnTo>
                    <a:lnTo>
                      <a:pt x="34" y="8"/>
                    </a:lnTo>
                    <a:lnTo>
                      <a:pt x="34" y="18"/>
                    </a:lnTo>
                    <a:lnTo>
                      <a:pt x="34" y="18"/>
                    </a:lnTo>
                    <a:lnTo>
                      <a:pt x="34" y="26"/>
                    </a:lnTo>
                    <a:lnTo>
                      <a:pt x="32" y="32"/>
                    </a:lnTo>
                    <a:lnTo>
                      <a:pt x="28" y="40"/>
                    </a:lnTo>
                    <a:lnTo>
                      <a:pt x="24" y="46"/>
                    </a:lnTo>
                    <a:lnTo>
                      <a:pt x="14" y="56"/>
                    </a:lnTo>
                    <a:lnTo>
                      <a:pt x="8" y="60"/>
                    </a:lnTo>
                    <a:lnTo>
                      <a:pt x="0" y="62"/>
                    </a:lnTo>
                    <a:lnTo>
                      <a:pt x="0" y="62"/>
                    </a:lnTo>
                    <a:lnTo>
                      <a:pt x="6" y="68"/>
                    </a:lnTo>
                    <a:lnTo>
                      <a:pt x="14" y="74"/>
                    </a:lnTo>
                    <a:lnTo>
                      <a:pt x="22" y="76"/>
                    </a:lnTo>
                    <a:lnTo>
                      <a:pt x="30" y="78"/>
                    </a:lnTo>
                    <a:lnTo>
                      <a:pt x="30" y="78"/>
                    </a:lnTo>
                    <a:lnTo>
                      <a:pt x="40" y="76"/>
                    </a:lnTo>
                    <a:lnTo>
                      <a:pt x="46" y="72"/>
                    </a:lnTo>
                    <a:lnTo>
                      <a:pt x="46" y="72"/>
                    </a:lnTo>
                    <a:lnTo>
                      <a:pt x="44" y="56"/>
                    </a:lnTo>
                    <a:lnTo>
                      <a:pt x="44" y="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sp>
            <p:nvSpPr>
              <p:cNvPr id="25" name="Freeform 23"/>
              <p:cNvSpPr>
                <a:spLocks/>
              </p:cNvSpPr>
              <p:nvPr userDrawn="1"/>
            </p:nvSpPr>
            <p:spPr bwMode="auto">
              <a:xfrm>
                <a:off x="8664607" y="113887"/>
                <a:ext cx="123481" cy="126225"/>
              </a:xfrm>
              <a:custGeom>
                <a:avLst/>
                <a:gdLst>
                  <a:gd name="T0" fmla="*/ 90 w 90"/>
                  <a:gd name="T1" fmla="*/ 46 h 92"/>
                  <a:gd name="T2" fmla="*/ 90 w 90"/>
                  <a:gd name="T3" fmla="*/ 46 h 92"/>
                  <a:gd name="T4" fmla="*/ 88 w 90"/>
                  <a:gd name="T5" fmla="*/ 56 h 92"/>
                  <a:gd name="T6" fmla="*/ 86 w 90"/>
                  <a:gd name="T7" fmla="*/ 64 h 92"/>
                  <a:gd name="T8" fmla="*/ 82 w 90"/>
                  <a:gd name="T9" fmla="*/ 72 h 92"/>
                  <a:gd name="T10" fmla="*/ 76 w 90"/>
                  <a:gd name="T11" fmla="*/ 80 h 92"/>
                  <a:gd name="T12" fmla="*/ 70 w 90"/>
                  <a:gd name="T13" fmla="*/ 84 h 92"/>
                  <a:gd name="T14" fmla="*/ 62 w 90"/>
                  <a:gd name="T15" fmla="*/ 90 h 92"/>
                  <a:gd name="T16" fmla="*/ 54 w 90"/>
                  <a:gd name="T17" fmla="*/ 92 h 92"/>
                  <a:gd name="T18" fmla="*/ 44 w 90"/>
                  <a:gd name="T19" fmla="*/ 92 h 92"/>
                  <a:gd name="T20" fmla="*/ 44 w 90"/>
                  <a:gd name="T21" fmla="*/ 92 h 92"/>
                  <a:gd name="T22" fmla="*/ 36 w 90"/>
                  <a:gd name="T23" fmla="*/ 92 h 92"/>
                  <a:gd name="T24" fmla="*/ 26 w 90"/>
                  <a:gd name="T25" fmla="*/ 90 h 92"/>
                  <a:gd name="T26" fmla="*/ 18 w 90"/>
                  <a:gd name="T27" fmla="*/ 84 h 92"/>
                  <a:gd name="T28" fmla="*/ 12 w 90"/>
                  <a:gd name="T29" fmla="*/ 80 h 92"/>
                  <a:gd name="T30" fmla="*/ 6 w 90"/>
                  <a:gd name="T31" fmla="*/ 72 h 92"/>
                  <a:gd name="T32" fmla="*/ 2 w 90"/>
                  <a:gd name="T33" fmla="*/ 64 h 92"/>
                  <a:gd name="T34" fmla="*/ 0 w 90"/>
                  <a:gd name="T35" fmla="*/ 56 h 92"/>
                  <a:gd name="T36" fmla="*/ 0 w 90"/>
                  <a:gd name="T37" fmla="*/ 46 h 92"/>
                  <a:gd name="T38" fmla="*/ 0 w 90"/>
                  <a:gd name="T39" fmla="*/ 46 h 92"/>
                  <a:gd name="T40" fmla="*/ 0 w 90"/>
                  <a:gd name="T41" fmla="*/ 38 h 92"/>
                  <a:gd name="T42" fmla="*/ 2 w 90"/>
                  <a:gd name="T43" fmla="*/ 28 h 92"/>
                  <a:gd name="T44" fmla="*/ 6 w 90"/>
                  <a:gd name="T45" fmla="*/ 20 h 92"/>
                  <a:gd name="T46" fmla="*/ 12 w 90"/>
                  <a:gd name="T47" fmla="*/ 14 h 92"/>
                  <a:gd name="T48" fmla="*/ 18 w 90"/>
                  <a:gd name="T49" fmla="*/ 8 h 92"/>
                  <a:gd name="T50" fmla="*/ 26 w 90"/>
                  <a:gd name="T51" fmla="*/ 4 h 92"/>
                  <a:gd name="T52" fmla="*/ 36 w 90"/>
                  <a:gd name="T53" fmla="*/ 0 h 92"/>
                  <a:gd name="T54" fmla="*/ 44 w 90"/>
                  <a:gd name="T55" fmla="*/ 0 h 92"/>
                  <a:gd name="T56" fmla="*/ 44 w 90"/>
                  <a:gd name="T57" fmla="*/ 0 h 92"/>
                  <a:gd name="T58" fmla="*/ 54 w 90"/>
                  <a:gd name="T59" fmla="*/ 0 h 92"/>
                  <a:gd name="T60" fmla="*/ 62 w 90"/>
                  <a:gd name="T61" fmla="*/ 4 h 92"/>
                  <a:gd name="T62" fmla="*/ 70 w 90"/>
                  <a:gd name="T63" fmla="*/ 8 h 92"/>
                  <a:gd name="T64" fmla="*/ 76 w 90"/>
                  <a:gd name="T65" fmla="*/ 14 h 92"/>
                  <a:gd name="T66" fmla="*/ 82 w 90"/>
                  <a:gd name="T67" fmla="*/ 20 h 92"/>
                  <a:gd name="T68" fmla="*/ 86 w 90"/>
                  <a:gd name="T69" fmla="*/ 28 h 92"/>
                  <a:gd name="T70" fmla="*/ 88 w 90"/>
                  <a:gd name="T71" fmla="*/ 38 h 92"/>
                  <a:gd name="T72" fmla="*/ 90 w 90"/>
                  <a:gd name="T73" fmla="*/ 46 h 92"/>
                  <a:gd name="T74" fmla="*/ 90 w 90"/>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90" y="46"/>
                    </a:moveTo>
                    <a:lnTo>
                      <a:pt x="90" y="46"/>
                    </a:lnTo>
                    <a:lnTo>
                      <a:pt x="88" y="56"/>
                    </a:lnTo>
                    <a:lnTo>
                      <a:pt x="86" y="64"/>
                    </a:lnTo>
                    <a:lnTo>
                      <a:pt x="82" y="72"/>
                    </a:lnTo>
                    <a:lnTo>
                      <a:pt x="76" y="80"/>
                    </a:lnTo>
                    <a:lnTo>
                      <a:pt x="70" y="84"/>
                    </a:lnTo>
                    <a:lnTo>
                      <a:pt x="62" y="90"/>
                    </a:lnTo>
                    <a:lnTo>
                      <a:pt x="54" y="92"/>
                    </a:lnTo>
                    <a:lnTo>
                      <a:pt x="44" y="92"/>
                    </a:lnTo>
                    <a:lnTo>
                      <a:pt x="44" y="92"/>
                    </a:lnTo>
                    <a:lnTo>
                      <a:pt x="36" y="92"/>
                    </a:lnTo>
                    <a:lnTo>
                      <a:pt x="26" y="90"/>
                    </a:lnTo>
                    <a:lnTo>
                      <a:pt x="18" y="84"/>
                    </a:lnTo>
                    <a:lnTo>
                      <a:pt x="12" y="80"/>
                    </a:lnTo>
                    <a:lnTo>
                      <a:pt x="6" y="72"/>
                    </a:lnTo>
                    <a:lnTo>
                      <a:pt x="2" y="64"/>
                    </a:lnTo>
                    <a:lnTo>
                      <a:pt x="0" y="56"/>
                    </a:lnTo>
                    <a:lnTo>
                      <a:pt x="0" y="46"/>
                    </a:lnTo>
                    <a:lnTo>
                      <a:pt x="0" y="46"/>
                    </a:lnTo>
                    <a:lnTo>
                      <a:pt x="0" y="38"/>
                    </a:lnTo>
                    <a:lnTo>
                      <a:pt x="2" y="28"/>
                    </a:lnTo>
                    <a:lnTo>
                      <a:pt x="6" y="20"/>
                    </a:lnTo>
                    <a:lnTo>
                      <a:pt x="12" y="14"/>
                    </a:lnTo>
                    <a:lnTo>
                      <a:pt x="18" y="8"/>
                    </a:lnTo>
                    <a:lnTo>
                      <a:pt x="26" y="4"/>
                    </a:lnTo>
                    <a:lnTo>
                      <a:pt x="36" y="0"/>
                    </a:lnTo>
                    <a:lnTo>
                      <a:pt x="44" y="0"/>
                    </a:lnTo>
                    <a:lnTo>
                      <a:pt x="44" y="0"/>
                    </a:lnTo>
                    <a:lnTo>
                      <a:pt x="54" y="0"/>
                    </a:lnTo>
                    <a:lnTo>
                      <a:pt x="62" y="4"/>
                    </a:lnTo>
                    <a:lnTo>
                      <a:pt x="70" y="8"/>
                    </a:lnTo>
                    <a:lnTo>
                      <a:pt x="76" y="14"/>
                    </a:lnTo>
                    <a:lnTo>
                      <a:pt x="82" y="20"/>
                    </a:lnTo>
                    <a:lnTo>
                      <a:pt x="86" y="28"/>
                    </a:lnTo>
                    <a:lnTo>
                      <a:pt x="88" y="38"/>
                    </a:lnTo>
                    <a:lnTo>
                      <a:pt x="90" y="46"/>
                    </a:lnTo>
                    <a:lnTo>
                      <a:pt x="90" y="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sp>
            <p:nvSpPr>
              <p:cNvPr id="31" name="Freeform 24"/>
              <p:cNvSpPr>
                <a:spLocks/>
              </p:cNvSpPr>
              <p:nvPr userDrawn="1"/>
            </p:nvSpPr>
            <p:spPr bwMode="auto">
              <a:xfrm>
                <a:off x="8606985" y="253832"/>
                <a:ext cx="170129" cy="252449"/>
              </a:xfrm>
              <a:custGeom>
                <a:avLst/>
                <a:gdLst>
                  <a:gd name="T0" fmla="*/ 118 w 124"/>
                  <a:gd name="T1" fmla="*/ 184 h 184"/>
                  <a:gd name="T2" fmla="*/ 118 w 124"/>
                  <a:gd name="T3" fmla="*/ 184 h 184"/>
                  <a:gd name="T4" fmla="*/ 124 w 124"/>
                  <a:gd name="T5" fmla="*/ 158 h 184"/>
                  <a:gd name="T6" fmla="*/ 124 w 124"/>
                  <a:gd name="T7" fmla="*/ 128 h 184"/>
                  <a:gd name="T8" fmla="*/ 124 w 124"/>
                  <a:gd name="T9" fmla="*/ 128 h 184"/>
                  <a:gd name="T10" fmla="*/ 124 w 124"/>
                  <a:gd name="T11" fmla="*/ 102 h 184"/>
                  <a:gd name="T12" fmla="*/ 120 w 124"/>
                  <a:gd name="T13" fmla="*/ 78 h 184"/>
                  <a:gd name="T14" fmla="*/ 114 w 124"/>
                  <a:gd name="T15" fmla="*/ 56 h 184"/>
                  <a:gd name="T16" fmla="*/ 106 w 124"/>
                  <a:gd name="T17" fmla="*/ 36 h 184"/>
                  <a:gd name="T18" fmla="*/ 98 w 124"/>
                  <a:gd name="T19" fmla="*/ 22 h 184"/>
                  <a:gd name="T20" fmla="*/ 86 w 124"/>
                  <a:gd name="T21" fmla="*/ 10 h 184"/>
                  <a:gd name="T22" fmla="*/ 74 w 124"/>
                  <a:gd name="T23" fmla="*/ 2 h 184"/>
                  <a:gd name="T24" fmla="*/ 68 w 124"/>
                  <a:gd name="T25" fmla="*/ 0 h 184"/>
                  <a:gd name="T26" fmla="*/ 62 w 124"/>
                  <a:gd name="T27" fmla="*/ 0 h 184"/>
                  <a:gd name="T28" fmla="*/ 62 w 124"/>
                  <a:gd name="T29" fmla="*/ 0 h 184"/>
                  <a:gd name="T30" fmla="*/ 56 w 124"/>
                  <a:gd name="T31" fmla="*/ 0 h 184"/>
                  <a:gd name="T32" fmla="*/ 50 w 124"/>
                  <a:gd name="T33" fmla="*/ 2 h 184"/>
                  <a:gd name="T34" fmla="*/ 38 w 124"/>
                  <a:gd name="T35" fmla="*/ 10 h 184"/>
                  <a:gd name="T36" fmla="*/ 28 w 124"/>
                  <a:gd name="T37" fmla="*/ 22 h 184"/>
                  <a:gd name="T38" fmla="*/ 18 w 124"/>
                  <a:gd name="T39" fmla="*/ 36 h 184"/>
                  <a:gd name="T40" fmla="*/ 10 w 124"/>
                  <a:gd name="T41" fmla="*/ 56 h 184"/>
                  <a:gd name="T42" fmla="*/ 4 w 124"/>
                  <a:gd name="T43" fmla="*/ 78 h 184"/>
                  <a:gd name="T44" fmla="*/ 0 w 124"/>
                  <a:gd name="T45" fmla="*/ 102 h 184"/>
                  <a:gd name="T46" fmla="*/ 0 w 124"/>
                  <a:gd name="T47" fmla="*/ 128 h 184"/>
                  <a:gd name="T48" fmla="*/ 0 w 124"/>
                  <a:gd name="T49" fmla="*/ 128 h 184"/>
                  <a:gd name="T50" fmla="*/ 2 w 124"/>
                  <a:gd name="T51" fmla="*/ 158 h 184"/>
                  <a:gd name="T52" fmla="*/ 6 w 124"/>
                  <a:gd name="T53" fmla="*/ 184 h 184"/>
                  <a:gd name="T54" fmla="*/ 118 w 124"/>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84">
                    <a:moveTo>
                      <a:pt x="118" y="184"/>
                    </a:moveTo>
                    <a:lnTo>
                      <a:pt x="118" y="184"/>
                    </a:lnTo>
                    <a:lnTo>
                      <a:pt x="124" y="158"/>
                    </a:lnTo>
                    <a:lnTo>
                      <a:pt x="124" y="128"/>
                    </a:lnTo>
                    <a:lnTo>
                      <a:pt x="124" y="128"/>
                    </a:lnTo>
                    <a:lnTo>
                      <a:pt x="124" y="102"/>
                    </a:lnTo>
                    <a:lnTo>
                      <a:pt x="120" y="78"/>
                    </a:lnTo>
                    <a:lnTo>
                      <a:pt x="114" y="56"/>
                    </a:lnTo>
                    <a:lnTo>
                      <a:pt x="106" y="36"/>
                    </a:lnTo>
                    <a:lnTo>
                      <a:pt x="98" y="22"/>
                    </a:lnTo>
                    <a:lnTo>
                      <a:pt x="86" y="10"/>
                    </a:lnTo>
                    <a:lnTo>
                      <a:pt x="74" y="2"/>
                    </a:lnTo>
                    <a:lnTo>
                      <a:pt x="68" y="0"/>
                    </a:lnTo>
                    <a:lnTo>
                      <a:pt x="62" y="0"/>
                    </a:lnTo>
                    <a:lnTo>
                      <a:pt x="62" y="0"/>
                    </a:lnTo>
                    <a:lnTo>
                      <a:pt x="56" y="0"/>
                    </a:lnTo>
                    <a:lnTo>
                      <a:pt x="50" y="2"/>
                    </a:lnTo>
                    <a:lnTo>
                      <a:pt x="38" y="10"/>
                    </a:lnTo>
                    <a:lnTo>
                      <a:pt x="28" y="22"/>
                    </a:lnTo>
                    <a:lnTo>
                      <a:pt x="18" y="36"/>
                    </a:lnTo>
                    <a:lnTo>
                      <a:pt x="10" y="56"/>
                    </a:lnTo>
                    <a:lnTo>
                      <a:pt x="4" y="78"/>
                    </a:lnTo>
                    <a:lnTo>
                      <a:pt x="0" y="102"/>
                    </a:lnTo>
                    <a:lnTo>
                      <a:pt x="0" y="128"/>
                    </a:lnTo>
                    <a:lnTo>
                      <a:pt x="0" y="128"/>
                    </a:lnTo>
                    <a:lnTo>
                      <a:pt x="2" y="158"/>
                    </a:lnTo>
                    <a:lnTo>
                      <a:pt x="6" y="184"/>
                    </a:lnTo>
                    <a:lnTo>
                      <a:pt x="118" y="18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sp>
            <p:nvSpPr>
              <p:cNvPr id="32" name="Freeform 25"/>
              <p:cNvSpPr>
                <a:spLocks/>
              </p:cNvSpPr>
              <p:nvPr userDrawn="1"/>
            </p:nvSpPr>
            <p:spPr bwMode="auto">
              <a:xfrm>
                <a:off x="8815530" y="179744"/>
                <a:ext cx="109760" cy="112504"/>
              </a:xfrm>
              <a:custGeom>
                <a:avLst/>
                <a:gdLst>
                  <a:gd name="T0" fmla="*/ 80 w 80"/>
                  <a:gd name="T1" fmla="*/ 40 h 82"/>
                  <a:gd name="T2" fmla="*/ 80 w 80"/>
                  <a:gd name="T3" fmla="*/ 40 h 82"/>
                  <a:gd name="T4" fmla="*/ 78 w 80"/>
                  <a:gd name="T5" fmla="*/ 50 h 82"/>
                  <a:gd name="T6" fmla="*/ 76 w 80"/>
                  <a:gd name="T7" fmla="*/ 56 h 82"/>
                  <a:gd name="T8" fmla="*/ 72 w 80"/>
                  <a:gd name="T9" fmla="*/ 64 h 82"/>
                  <a:gd name="T10" fmla="*/ 68 w 80"/>
                  <a:gd name="T11" fmla="*/ 70 h 82"/>
                  <a:gd name="T12" fmla="*/ 62 w 80"/>
                  <a:gd name="T13" fmla="*/ 74 h 82"/>
                  <a:gd name="T14" fmla="*/ 56 w 80"/>
                  <a:gd name="T15" fmla="*/ 78 h 82"/>
                  <a:gd name="T16" fmla="*/ 48 w 80"/>
                  <a:gd name="T17" fmla="*/ 82 h 82"/>
                  <a:gd name="T18" fmla="*/ 40 w 80"/>
                  <a:gd name="T19" fmla="*/ 82 h 82"/>
                  <a:gd name="T20" fmla="*/ 40 w 80"/>
                  <a:gd name="T21" fmla="*/ 82 h 82"/>
                  <a:gd name="T22" fmla="*/ 32 w 80"/>
                  <a:gd name="T23" fmla="*/ 82 h 82"/>
                  <a:gd name="T24" fmla="*/ 24 w 80"/>
                  <a:gd name="T25" fmla="*/ 78 h 82"/>
                  <a:gd name="T26" fmla="*/ 18 w 80"/>
                  <a:gd name="T27" fmla="*/ 74 h 82"/>
                  <a:gd name="T28" fmla="*/ 12 w 80"/>
                  <a:gd name="T29" fmla="*/ 70 h 82"/>
                  <a:gd name="T30" fmla="*/ 6 w 80"/>
                  <a:gd name="T31" fmla="*/ 64 h 82"/>
                  <a:gd name="T32" fmla="*/ 4 w 80"/>
                  <a:gd name="T33" fmla="*/ 56 h 82"/>
                  <a:gd name="T34" fmla="*/ 0 w 80"/>
                  <a:gd name="T35" fmla="*/ 50 h 82"/>
                  <a:gd name="T36" fmla="*/ 0 w 80"/>
                  <a:gd name="T37" fmla="*/ 40 h 82"/>
                  <a:gd name="T38" fmla="*/ 0 w 80"/>
                  <a:gd name="T39" fmla="*/ 40 h 82"/>
                  <a:gd name="T40" fmla="*/ 0 w 80"/>
                  <a:gd name="T41" fmla="*/ 32 h 82"/>
                  <a:gd name="T42" fmla="*/ 4 w 80"/>
                  <a:gd name="T43" fmla="*/ 26 h 82"/>
                  <a:gd name="T44" fmla="*/ 6 w 80"/>
                  <a:gd name="T45" fmla="*/ 18 h 82"/>
                  <a:gd name="T46" fmla="*/ 12 w 80"/>
                  <a:gd name="T47" fmla="*/ 12 h 82"/>
                  <a:gd name="T48" fmla="*/ 18 w 80"/>
                  <a:gd name="T49" fmla="*/ 8 h 82"/>
                  <a:gd name="T50" fmla="*/ 24 w 80"/>
                  <a:gd name="T51" fmla="*/ 4 h 82"/>
                  <a:gd name="T52" fmla="*/ 32 w 80"/>
                  <a:gd name="T53" fmla="*/ 0 h 82"/>
                  <a:gd name="T54" fmla="*/ 40 w 80"/>
                  <a:gd name="T55" fmla="*/ 0 h 82"/>
                  <a:gd name="T56" fmla="*/ 40 w 80"/>
                  <a:gd name="T57" fmla="*/ 0 h 82"/>
                  <a:gd name="T58" fmla="*/ 48 w 80"/>
                  <a:gd name="T59" fmla="*/ 0 h 82"/>
                  <a:gd name="T60" fmla="*/ 56 w 80"/>
                  <a:gd name="T61" fmla="*/ 4 h 82"/>
                  <a:gd name="T62" fmla="*/ 62 w 80"/>
                  <a:gd name="T63" fmla="*/ 8 h 82"/>
                  <a:gd name="T64" fmla="*/ 68 w 80"/>
                  <a:gd name="T65" fmla="*/ 12 h 82"/>
                  <a:gd name="T66" fmla="*/ 72 w 80"/>
                  <a:gd name="T67" fmla="*/ 18 h 82"/>
                  <a:gd name="T68" fmla="*/ 76 w 80"/>
                  <a:gd name="T69" fmla="*/ 26 h 82"/>
                  <a:gd name="T70" fmla="*/ 78 w 80"/>
                  <a:gd name="T71" fmla="*/ 32 h 82"/>
                  <a:gd name="T72" fmla="*/ 80 w 80"/>
                  <a:gd name="T73" fmla="*/ 40 h 82"/>
                  <a:gd name="T74" fmla="*/ 80 w 80"/>
                  <a:gd name="T75"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2">
                    <a:moveTo>
                      <a:pt x="80" y="40"/>
                    </a:moveTo>
                    <a:lnTo>
                      <a:pt x="80" y="40"/>
                    </a:lnTo>
                    <a:lnTo>
                      <a:pt x="78" y="50"/>
                    </a:lnTo>
                    <a:lnTo>
                      <a:pt x="76" y="56"/>
                    </a:lnTo>
                    <a:lnTo>
                      <a:pt x="72" y="64"/>
                    </a:lnTo>
                    <a:lnTo>
                      <a:pt x="68" y="70"/>
                    </a:lnTo>
                    <a:lnTo>
                      <a:pt x="62" y="74"/>
                    </a:lnTo>
                    <a:lnTo>
                      <a:pt x="56" y="78"/>
                    </a:lnTo>
                    <a:lnTo>
                      <a:pt x="48" y="82"/>
                    </a:lnTo>
                    <a:lnTo>
                      <a:pt x="40" y="82"/>
                    </a:lnTo>
                    <a:lnTo>
                      <a:pt x="40" y="82"/>
                    </a:lnTo>
                    <a:lnTo>
                      <a:pt x="32" y="82"/>
                    </a:lnTo>
                    <a:lnTo>
                      <a:pt x="24" y="78"/>
                    </a:lnTo>
                    <a:lnTo>
                      <a:pt x="18" y="74"/>
                    </a:lnTo>
                    <a:lnTo>
                      <a:pt x="12" y="70"/>
                    </a:lnTo>
                    <a:lnTo>
                      <a:pt x="6" y="64"/>
                    </a:lnTo>
                    <a:lnTo>
                      <a:pt x="4" y="56"/>
                    </a:lnTo>
                    <a:lnTo>
                      <a:pt x="0" y="50"/>
                    </a:lnTo>
                    <a:lnTo>
                      <a:pt x="0" y="40"/>
                    </a:lnTo>
                    <a:lnTo>
                      <a:pt x="0" y="40"/>
                    </a:lnTo>
                    <a:lnTo>
                      <a:pt x="0" y="32"/>
                    </a:lnTo>
                    <a:lnTo>
                      <a:pt x="4" y="26"/>
                    </a:lnTo>
                    <a:lnTo>
                      <a:pt x="6" y="18"/>
                    </a:lnTo>
                    <a:lnTo>
                      <a:pt x="12" y="12"/>
                    </a:lnTo>
                    <a:lnTo>
                      <a:pt x="18" y="8"/>
                    </a:lnTo>
                    <a:lnTo>
                      <a:pt x="24" y="4"/>
                    </a:lnTo>
                    <a:lnTo>
                      <a:pt x="32" y="0"/>
                    </a:lnTo>
                    <a:lnTo>
                      <a:pt x="40" y="0"/>
                    </a:lnTo>
                    <a:lnTo>
                      <a:pt x="40" y="0"/>
                    </a:lnTo>
                    <a:lnTo>
                      <a:pt x="48" y="0"/>
                    </a:lnTo>
                    <a:lnTo>
                      <a:pt x="56" y="4"/>
                    </a:lnTo>
                    <a:lnTo>
                      <a:pt x="62" y="8"/>
                    </a:lnTo>
                    <a:lnTo>
                      <a:pt x="68" y="12"/>
                    </a:lnTo>
                    <a:lnTo>
                      <a:pt x="72" y="18"/>
                    </a:lnTo>
                    <a:lnTo>
                      <a:pt x="76" y="26"/>
                    </a:lnTo>
                    <a:lnTo>
                      <a:pt x="78" y="32"/>
                    </a:lnTo>
                    <a:lnTo>
                      <a:pt x="80" y="40"/>
                    </a:lnTo>
                    <a:lnTo>
                      <a:pt x="80"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sp>
            <p:nvSpPr>
              <p:cNvPr id="33" name="Freeform 26"/>
              <p:cNvSpPr>
                <a:spLocks/>
              </p:cNvSpPr>
              <p:nvPr userDrawn="1"/>
            </p:nvSpPr>
            <p:spPr bwMode="auto">
              <a:xfrm>
                <a:off x="8812785" y="300480"/>
                <a:ext cx="139945" cy="205801"/>
              </a:xfrm>
              <a:custGeom>
                <a:avLst/>
                <a:gdLst>
                  <a:gd name="T0" fmla="*/ 96 w 102"/>
                  <a:gd name="T1" fmla="*/ 150 h 150"/>
                  <a:gd name="T2" fmla="*/ 96 w 102"/>
                  <a:gd name="T3" fmla="*/ 150 h 150"/>
                  <a:gd name="T4" fmla="*/ 100 w 102"/>
                  <a:gd name="T5" fmla="*/ 128 h 150"/>
                  <a:gd name="T6" fmla="*/ 102 w 102"/>
                  <a:gd name="T7" fmla="*/ 104 h 150"/>
                  <a:gd name="T8" fmla="*/ 102 w 102"/>
                  <a:gd name="T9" fmla="*/ 104 h 150"/>
                  <a:gd name="T10" fmla="*/ 102 w 102"/>
                  <a:gd name="T11" fmla="*/ 84 h 150"/>
                  <a:gd name="T12" fmla="*/ 98 w 102"/>
                  <a:gd name="T13" fmla="*/ 64 h 150"/>
                  <a:gd name="T14" fmla="*/ 94 w 102"/>
                  <a:gd name="T15" fmla="*/ 46 h 150"/>
                  <a:gd name="T16" fmla="*/ 86 w 102"/>
                  <a:gd name="T17" fmla="*/ 32 h 150"/>
                  <a:gd name="T18" fmla="*/ 80 w 102"/>
                  <a:gd name="T19" fmla="*/ 18 h 150"/>
                  <a:gd name="T20" fmla="*/ 70 w 102"/>
                  <a:gd name="T21" fmla="*/ 8 h 150"/>
                  <a:gd name="T22" fmla="*/ 60 w 102"/>
                  <a:gd name="T23" fmla="*/ 2 h 150"/>
                  <a:gd name="T24" fmla="*/ 50 w 102"/>
                  <a:gd name="T25" fmla="*/ 0 h 150"/>
                  <a:gd name="T26" fmla="*/ 50 w 102"/>
                  <a:gd name="T27" fmla="*/ 0 h 150"/>
                  <a:gd name="T28" fmla="*/ 40 w 102"/>
                  <a:gd name="T29" fmla="*/ 2 h 150"/>
                  <a:gd name="T30" fmla="*/ 30 w 102"/>
                  <a:gd name="T31" fmla="*/ 8 h 150"/>
                  <a:gd name="T32" fmla="*/ 22 w 102"/>
                  <a:gd name="T33" fmla="*/ 18 h 150"/>
                  <a:gd name="T34" fmla="*/ 14 w 102"/>
                  <a:gd name="T35" fmla="*/ 32 h 150"/>
                  <a:gd name="T36" fmla="*/ 8 w 102"/>
                  <a:gd name="T37" fmla="*/ 46 h 150"/>
                  <a:gd name="T38" fmla="*/ 4 w 102"/>
                  <a:gd name="T39" fmla="*/ 64 h 150"/>
                  <a:gd name="T40" fmla="*/ 0 w 102"/>
                  <a:gd name="T41" fmla="*/ 84 h 150"/>
                  <a:gd name="T42" fmla="*/ 0 w 102"/>
                  <a:gd name="T43" fmla="*/ 104 h 150"/>
                  <a:gd name="T44" fmla="*/ 0 w 102"/>
                  <a:gd name="T45" fmla="*/ 104 h 150"/>
                  <a:gd name="T46" fmla="*/ 0 w 102"/>
                  <a:gd name="T47" fmla="*/ 128 h 150"/>
                  <a:gd name="T48" fmla="*/ 4 w 102"/>
                  <a:gd name="T49" fmla="*/ 150 h 150"/>
                  <a:gd name="T50" fmla="*/ 96 w 102"/>
                  <a:gd name="T5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50">
                    <a:moveTo>
                      <a:pt x="96" y="150"/>
                    </a:moveTo>
                    <a:lnTo>
                      <a:pt x="96" y="150"/>
                    </a:lnTo>
                    <a:lnTo>
                      <a:pt x="100" y="128"/>
                    </a:lnTo>
                    <a:lnTo>
                      <a:pt x="102" y="104"/>
                    </a:lnTo>
                    <a:lnTo>
                      <a:pt x="102" y="104"/>
                    </a:lnTo>
                    <a:lnTo>
                      <a:pt x="102" y="84"/>
                    </a:lnTo>
                    <a:lnTo>
                      <a:pt x="98" y="64"/>
                    </a:lnTo>
                    <a:lnTo>
                      <a:pt x="94" y="46"/>
                    </a:lnTo>
                    <a:lnTo>
                      <a:pt x="86" y="32"/>
                    </a:lnTo>
                    <a:lnTo>
                      <a:pt x="80" y="18"/>
                    </a:lnTo>
                    <a:lnTo>
                      <a:pt x="70" y="8"/>
                    </a:lnTo>
                    <a:lnTo>
                      <a:pt x="60" y="2"/>
                    </a:lnTo>
                    <a:lnTo>
                      <a:pt x="50" y="0"/>
                    </a:lnTo>
                    <a:lnTo>
                      <a:pt x="50" y="0"/>
                    </a:lnTo>
                    <a:lnTo>
                      <a:pt x="40" y="2"/>
                    </a:lnTo>
                    <a:lnTo>
                      <a:pt x="30" y="8"/>
                    </a:lnTo>
                    <a:lnTo>
                      <a:pt x="22" y="18"/>
                    </a:lnTo>
                    <a:lnTo>
                      <a:pt x="14" y="32"/>
                    </a:lnTo>
                    <a:lnTo>
                      <a:pt x="8" y="46"/>
                    </a:lnTo>
                    <a:lnTo>
                      <a:pt x="4" y="64"/>
                    </a:lnTo>
                    <a:lnTo>
                      <a:pt x="0" y="84"/>
                    </a:lnTo>
                    <a:lnTo>
                      <a:pt x="0" y="104"/>
                    </a:lnTo>
                    <a:lnTo>
                      <a:pt x="0" y="104"/>
                    </a:lnTo>
                    <a:lnTo>
                      <a:pt x="0" y="128"/>
                    </a:lnTo>
                    <a:lnTo>
                      <a:pt x="4" y="150"/>
                    </a:lnTo>
                    <a:lnTo>
                      <a:pt x="96" y="15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sp>
            <p:nvSpPr>
              <p:cNvPr id="34" name="Freeform 27"/>
              <p:cNvSpPr>
                <a:spLocks/>
              </p:cNvSpPr>
              <p:nvPr userDrawn="1"/>
            </p:nvSpPr>
            <p:spPr bwMode="auto">
              <a:xfrm>
                <a:off x="8755160" y="278529"/>
                <a:ext cx="87809" cy="227754"/>
              </a:xfrm>
              <a:custGeom>
                <a:avLst/>
                <a:gdLst>
                  <a:gd name="T0" fmla="*/ 16 w 64"/>
                  <a:gd name="T1" fmla="*/ 166 h 166"/>
                  <a:gd name="T2" fmla="*/ 38 w 64"/>
                  <a:gd name="T3" fmla="*/ 166 h 166"/>
                  <a:gd name="T4" fmla="*/ 38 w 64"/>
                  <a:gd name="T5" fmla="*/ 166 h 166"/>
                  <a:gd name="T6" fmla="*/ 36 w 64"/>
                  <a:gd name="T7" fmla="*/ 144 h 166"/>
                  <a:gd name="T8" fmla="*/ 36 w 64"/>
                  <a:gd name="T9" fmla="*/ 120 h 166"/>
                  <a:gd name="T10" fmla="*/ 36 w 64"/>
                  <a:gd name="T11" fmla="*/ 120 h 166"/>
                  <a:gd name="T12" fmla="*/ 38 w 64"/>
                  <a:gd name="T13" fmla="*/ 92 h 166"/>
                  <a:gd name="T14" fmla="*/ 44 w 64"/>
                  <a:gd name="T15" fmla="*/ 66 h 166"/>
                  <a:gd name="T16" fmla="*/ 52 w 64"/>
                  <a:gd name="T17" fmla="*/ 42 h 166"/>
                  <a:gd name="T18" fmla="*/ 58 w 64"/>
                  <a:gd name="T19" fmla="*/ 34 h 166"/>
                  <a:gd name="T20" fmla="*/ 64 w 64"/>
                  <a:gd name="T21" fmla="*/ 26 h 166"/>
                  <a:gd name="T22" fmla="*/ 64 w 64"/>
                  <a:gd name="T23" fmla="*/ 26 h 166"/>
                  <a:gd name="T24" fmla="*/ 56 w 64"/>
                  <a:gd name="T25" fmla="*/ 14 h 166"/>
                  <a:gd name="T26" fmla="*/ 46 w 64"/>
                  <a:gd name="T27" fmla="*/ 6 h 166"/>
                  <a:gd name="T28" fmla="*/ 36 w 64"/>
                  <a:gd name="T29" fmla="*/ 2 h 166"/>
                  <a:gd name="T30" fmla="*/ 26 w 64"/>
                  <a:gd name="T31" fmla="*/ 0 h 166"/>
                  <a:gd name="T32" fmla="*/ 26 w 64"/>
                  <a:gd name="T33" fmla="*/ 0 h 166"/>
                  <a:gd name="T34" fmla="*/ 18 w 64"/>
                  <a:gd name="T35" fmla="*/ 0 h 166"/>
                  <a:gd name="T36" fmla="*/ 12 w 64"/>
                  <a:gd name="T37" fmla="*/ 2 h 166"/>
                  <a:gd name="T38" fmla="*/ 0 w 64"/>
                  <a:gd name="T39" fmla="*/ 12 h 166"/>
                  <a:gd name="T40" fmla="*/ 0 w 64"/>
                  <a:gd name="T41" fmla="*/ 12 h 166"/>
                  <a:gd name="T42" fmla="*/ 10 w 64"/>
                  <a:gd name="T43" fmla="*/ 30 h 166"/>
                  <a:gd name="T44" fmla="*/ 16 w 64"/>
                  <a:gd name="T45" fmla="*/ 54 h 166"/>
                  <a:gd name="T46" fmla="*/ 22 w 64"/>
                  <a:gd name="T47" fmla="*/ 82 h 166"/>
                  <a:gd name="T48" fmla="*/ 24 w 64"/>
                  <a:gd name="T49" fmla="*/ 110 h 166"/>
                  <a:gd name="T50" fmla="*/ 24 w 64"/>
                  <a:gd name="T51" fmla="*/ 110 h 166"/>
                  <a:gd name="T52" fmla="*/ 22 w 64"/>
                  <a:gd name="T53" fmla="*/ 140 h 166"/>
                  <a:gd name="T54" fmla="*/ 16 w 64"/>
                  <a:gd name="T55" fmla="*/ 166 h 166"/>
                  <a:gd name="T56" fmla="*/ 16 w 64"/>
                  <a:gd name="T5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66">
                    <a:moveTo>
                      <a:pt x="16" y="166"/>
                    </a:moveTo>
                    <a:lnTo>
                      <a:pt x="38" y="166"/>
                    </a:lnTo>
                    <a:lnTo>
                      <a:pt x="38" y="166"/>
                    </a:lnTo>
                    <a:lnTo>
                      <a:pt x="36" y="144"/>
                    </a:lnTo>
                    <a:lnTo>
                      <a:pt x="36" y="120"/>
                    </a:lnTo>
                    <a:lnTo>
                      <a:pt x="36" y="120"/>
                    </a:lnTo>
                    <a:lnTo>
                      <a:pt x="38" y="92"/>
                    </a:lnTo>
                    <a:lnTo>
                      <a:pt x="44" y="66"/>
                    </a:lnTo>
                    <a:lnTo>
                      <a:pt x="52" y="42"/>
                    </a:lnTo>
                    <a:lnTo>
                      <a:pt x="58" y="34"/>
                    </a:lnTo>
                    <a:lnTo>
                      <a:pt x="64" y="26"/>
                    </a:lnTo>
                    <a:lnTo>
                      <a:pt x="64" y="26"/>
                    </a:lnTo>
                    <a:lnTo>
                      <a:pt x="56" y="14"/>
                    </a:lnTo>
                    <a:lnTo>
                      <a:pt x="46" y="6"/>
                    </a:lnTo>
                    <a:lnTo>
                      <a:pt x="36" y="2"/>
                    </a:lnTo>
                    <a:lnTo>
                      <a:pt x="26" y="0"/>
                    </a:lnTo>
                    <a:lnTo>
                      <a:pt x="26" y="0"/>
                    </a:lnTo>
                    <a:lnTo>
                      <a:pt x="18" y="0"/>
                    </a:lnTo>
                    <a:lnTo>
                      <a:pt x="12" y="2"/>
                    </a:lnTo>
                    <a:lnTo>
                      <a:pt x="0" y="12"/>
                    </a:lnTo>
                    <a:lnTo>
                      <a:pt x="0" y="12"/>
                    </a:lnTo>
                    <a:lnTo>
                      <a:pt x="10" y="30"/>
                    </a:lnTo>
                    <a:lnTo>
                      <a:pt x="16" y="54"/>
                    </a:lnTo>
                    <a:lnTo>
                      <a:pt x="22" y="82"/>
                    </a:lnTo>
                    <a:lnTo>
                      <a:pt x="24" y="110"/>
                    </a:lnTo>
                    <a:lnTo>
                      <a:pt x="24" y="110"/>
                    </a:lnTo>
                    <a:lnTo>
                      <a:pt x="22" y="140"/>
                    </a:lnTo>
                    <a:lnTo>
                      <a:pt x="16" y="166"/>
                    </a:lnTo>
                    <a:lnTo>
                      <a:pt x="16" y="1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sp>
            <p:nvSpPr>
              <p:cNvPr id="35" name="Freeform 28"/>
              <p:cNvSpPr>
                <a:spLocks/>
              </p:cNvSpPr>
              <p:nvPr userDrawn="1"/>
            </p:nvSpPr>
            <p:spPr bwMode="auto">
              <a:xfrm>
                <a:off x="8532895" y="91935"/>
                <a:ext cx="27440" cy="444531"/>
              </a:xfrm>
              <a:custGeom>
                <a:avLst/>
                <a:gdLst>
                  <a:gd name="T0" fmla="*/ 0 w 20"/>
                  <a:gd name="T1" fmla="*/ 10 h 324"/>
                  <a:gd name="T2" fmla="*/ 0 w 20"/>
                  <a:gd name="T3" fmla="*/ 10 h 324"/>
                  <a:gd name="T4" fmla="*/ 0 w 20"/>
                  <a:gd name="T5" fmla="*/ 314 h 324"/>
                  <a:gd name="T6" fmla="*/ 0 w 20"/>
                  <a:gd name="T7" fmla="*/ 314 h 324"/>
                  <a:gd name="T8" fmla="*/ 2 w 20"/>
                  <a:gd name="T9" fmla="*/ 318 h 324"/>
                  <a:gd name="T10" fmla="*/ 4 w 20"/>
                  <a:gd name="T11" fmla="*/ 322 h 324"/>
                  <a:gd name="T12" fmla="*/ 8 w 20"/>
                  <a:gd name="T13" fmla="*/ 322 h 324"/>
                  <a:gd name="T14" fmla="*/ 10 w 20"/>
                  <a:gd name="T15" fmla="*/ 324 h 324"/>
                  <a:gd name="T16" fmla="*/ 14 w 20"/>
                  <a:gd name="T17" fmla="*/ 322 h 324"/>
                  <a:gd name="T18" fmla="*/ 18 w 20"/>
                  <a:gd name="T19" fmla="*/ 322 h 324"/>
                  <a:gd name="T20" fmla="*/ 20 w 20"/>
                  <a:gd name="T21" fmla="*/ 318 h 324"/>
                  <a:gd name="T22" fmla="*/ 20 w 20"/>
                  <a:gd name="T23" fmla="*/ 314 h 324"/>
                  <a:gd name="T24" fmla="*/ 20 w 20"/>
                  <a:gd name="T25" fmla="*/ 314 h 324"/>
                  <a:gd name="T26" fmla="*/ 20 w 20"/>
                  <a:gd name="T27" fmla="*/ 10 h 324"/>
                  <a:gd name="T28" fmla="*/ 20 w 20"/>
                  <a:gd name="T29" fmla="*/ 10 h 324"/>
                  <a:gd name="T30" fmla="*/ 20 w 20"/>
                  <a:gd name="T31" fmla="*/ 6 h 324"/>
                  <a:gd name="T32" fmla="*/ 18 w 20"/>
                  <a:gd name="T33" fmla="*/ 2 h 324"/>
                  <a:gd name="T34" fmla="*/ 14 w 20"/>
                  <a:gd name="T35" fmla="*/ 0 h 324"/>
                  <a:gd name="T36" fmla="*/ 10 w 20"/>
                  <a:gd name="T37" fmla="*/ 0 h 324"/>
                  <a:gd name="T38" fmla="*/ 8 w 20"/>
                  <a:gd name="T39" fmla="*/ 0 h 324"/>
                  <a:gd name="T40" fmla="*/ 4 w 20"/>
                  <a:gd name="T41" fmla="*/ 2 h 324"/>
                  <a:gd name="T42" fmla="*/ 2 w 20"/>
                  <a:gd name="T43" fmla="*/ 6 h 324"/>
                  <a:gd name="T44" fmla="*/ 0 w 20"/>
                  <a:gd name="T45" fmla="*/ 10 h 324"/>
                  <a:gd name="T46" fmla="*/ 0 w 20"/>
                  <a:gd name="T47" fmla="*/ 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4">
                    <a:moveTo>
                      <a:pt x="0" y="10"/>
                    </a:moveTo>
                    <a:lnTo>
                      <a:pt x="0" y="10"/>
                    </a:lnTo>
                    <a:lnTo>
                      <a:pt x="0" y="314"/>
                    </a:lnTo>
                    <a:lnTo>
                      <a:pt x="0" y="314"/>
                    </a:lnTo>
                    <a:lnTo>
                      <a:pt x="2" y="318"/>
                    </a:lnTo>
                    <a:lnTo>
                      <a:pt x="4" y="322"/>
                    </a:lnTo>
                    <a:lnTo>
                      <a:pt x="8" y="322"/>
                    </a:lnTo>
                    <a:lnTo>
                      <a:pt x="10" y="324"/>
                    </a:lnTo>
                    <a:lnTo>
                      <a:pt x="14" y="322"/>
                    </a:lnTo>
                    <a:lnTo>
                      <a:pt x="18" y="322"/>
                    </a:lnTo>
                    <a:lnTo>
                      <a:pt x="20" y="318"/>
                    </a:lnTo>
                    <a:lnTo>
                      <a:pt x="20" y="314"/>
                    </a:lnTo>
                    <a:lnTo>
                      <a:pt x="20" y="314"/>
                    </a:lnTo>
                    <a:lnTo>
                      <a:pt x="20" y="10"/>
                    </a:lnTo>
                    <a:lnTo>
                      <a:pt x="20" y="10"/>
                    </a:lnTo>
                    <a:lnTo>
                      <a:pt x="20" y="6"/>
                    </a:lnTo>
                    <a:lnTo>
                      <a:pt x="18" y="2"/>
                    </a:lnTo>
                    <a:lnTo>
                      <a:pt x="14" y="0"/>
                    </a:lnTo>
                    <a:lnTo>
                      <a:pt x="10" y="0"/>
                    </a:lnTo>
                    <a:lnTo>
                      <a:pt x="8" y="0"/>
                    </a:lnTo>
                    <a:lnTo>
                      <a:pt x="4" y="2"/>
                    </a:lnTo>
                    <a:lnTo>
                      <a:pt x="2" y="6"/>
                    </a:lnTo>
                    <a:lnTo>
                      <a:pt x="0" y="10"/>
                    </a:lnTo>
                    <a:lnTo>
                      <a:pt x="0" y="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sp>
            <p:nvSpPr>
              <p:cNvPr id="36" name="Freeform 29"/>
              <p:cNvSpPr>
                <a:spLocks/>
              </p:cNvSpPr>
              <p:nvPr userDrawn="1"/>
            </p:nvSpPr>
            <p:spPr bwMode="auto">
              <a:xfrm>
                <a:off x="8535640" y="91935"/>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2 h 20"/>
                  <a:gd name="T12" fmla="*/ 0 w 54"/>
                  <a:gd name="T13" fmla="*/ 6 h 20"/>
                  <a:gd name="T14" fmla="*/ 0 w 54"/>
                  <a:gd name="T15" fmla="*/ 10 h 20"/>
                  <a:gd name="T16" fmla="*/ 0 w 54"/>
                  <a:gd name="T17" fmla="*/ 14 h 20"/>
                  <a:gd name="T18" fmla="*/ 2 w 54"/>
                  <a:gd name="T19" fmla="*/ 16 h 20"/>
                  <a:gd name="T20" fmla="*/ 4 w 54"/>
                  <a:gd name="T21" fmla="*/ 18 h 20"/>
                  <a:gd name="T22" fmla="*/ 8 w 54"/>
                  <a:gd name="T23" fmla="*/ 20 h 20"/>
                  <a:gd name="T24" fmla="*/ 8 w 54"/>
                  <a:gd name="T25" fmla="*/ 20 h 20"/>
                  <a:gd name="T26" fmla="*/ 44 w 54"/>
                  <a:gd name="T27" fmla="*/ 20 h 20"/>
                  <a:gd name="T28" fmla="*/ 44 w 54"/>
                  <a:gd name="T29" fmla="*/ 20 h 20"/>
                  <a:gd name="T30" fmla="*/ 48 w 54"/>
                  <a:gd name="T31" fmla="*/ 18 h 20"/>
                  <a:gd name="T32" fmla="*/ 52 w 54"/>
                  <a:gd name="T33" fmla="*/ 16 h 20"/>
                  <a:gd name="T34" fmla="*/ 54 w 54"/>
                  <a:gd name="T35" fmla="*/ 14 h 20"/>
                  <a:gd name="T36" fmla="*/ 54 w 54"/>
                  <a:gd name="T37" fmla="*/ 10 h 20"/>
                  <a:gd name="T38" fmla="*/ 54 w 54"/>
                  <a:gd name="T39" fmla="*/ 6 h 20"/>
                  <a:gd name="T40" fmla="*/ 52 w 54"/>
                  <a:gd name="T41" fmla="*/ 2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2"/>
                    </a:lnTo>
                    <a:lnTo>
                      <a:pt x="0" y="6"/>
                    </a:lnTo>
                    <a:lnTo>
                      <a:pt x="0" y="10"/>
                    </a:lnTo>
                    <a:lnTo>
                      <a:pt x="0" y="14"/>
                    </a:lnTo>
                    <a:lnTo>
                      <a:pt x="2" y="16"/>
                    </a:lnTo>
                    <a:lnTo>
                      <a:pt x="4" y="18"/>
                    </a:lnTo>
                    <a:lnTo>
                      <a:pt x="8" y="20"/>
                    </a:ln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sp>
            <p:nvSpPr>
              <p:cNvPr id="37" name="Freeform 36"/>
              <p:cNvSpPr>
                <a:spLocks/>
              </p:cNvSpPr>
              <p:nvPr userDrawn="1"/>
            </p:nvSpPr>
            <p:spPr bwMode="auto">
              <a:xfrm>
                <a:off x="8535638" y="509027"/>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4 h 20"/>
                  <a:gd name="T12" fmla="*/ 0 w 54"/>
                  <a:gd name="T13" fmla="*/ 6 h 20"/>
                  <a:gd name="T14" fmla="*/ 0 w 54"/>
                  <a:gd name="T15" fmla="*/ 10 h 20"/>
                  <a:gd name="T16" fmla="*/ 0 w 54"/>
                  <a:gd name="T17" fmla="*/ 14 h 20"/>
                  <a:gd name="T18" fmla="*/ 2 w 54"/>
                  <a:gd name="T19" fmla="*/ 16 h 20"/>
                  <a:gd name="T20" fmla="*/ 4 w 54"/>
                  <a:gd name="T21" fmla="*/ 20 h 20"/>
                  <a:gd name="T22" fmla="*/ 8 w 54"/>
                  <a:gd name="T23" fmla="*/ 20 h 20"/>
                  <a:gd name="T24" fmla="*/ 8 w 54"/>
                  <a:gd name="T25" fmla="*/ 20 h 20"/>
                  <a:gd name="T26" fmla="*/ 44 w 54"/>
                  <a:gd name="T27" fmla="*/ 20 h 20"/>
                  <a:gd name="T28" fmla="*/ 44 w 54"/>
                  <a:gd name="T29" fmla="*/ 20 h 20"/>
                  <a:gd name="T30" fmla="*/ 48 w 54"/>
                  <a:gd name="T31" fmla="*/ 20 h 20"/>
                  <a:gd name="T32" fmla="*/ 52 w 54"/>
                  <a:gd name="T33" fmla="*/ 16 h 20"/>
                  <a:gd name="T34" fmla="*/ 54 w 54"/>
                  <a:gd name="T35" fmla="*/ 14 h 20"/>
                  <a:gd name="T36" fmla="*/ 54 w 54"/>
                  <a:gd name="T37" fmla="*/ 10 h 20"/>
                  <a:gd name="T38" fmla="*/ 54 w 54"/>
                  <a:gd name="T39" fmla="*/ 6 h 20"/>
                  <a:gd name="T40" fmla="*/ 52 w 54"/>
                  <a:gd name="T41" fmla="*/ 4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4"/>
                    </a:lnTo>
                    <a:lnTo>
                      <a:pt x="0" y="6"/>
                    </a:lnTo>
                    <a:lnTo>
                      <a:pt x="0" y="10"/>
                    </a:lnTo>
                    <a:lnTo>
                      <a:pt x="0" y="14"/>
                    </a:lnTo>
                    <a:lnTo>
                      <a:pt x="2" y="16"/>
                    </a:lnTo>
                    <a:lnTo>
                      <a:pt x="4" y="20"/>
                    </a:lnTo>
                    <a:lnTo>
                      <a:pt x="8" y="20"/>
                    </a:ln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sp>
            <p:nvSpPr>
              <p:cNvPr id="38" name="Freeform 37"/>
              <p:cNvSpPr>
                <a:spLocks/>
              </p:cNvSpPr>
              <p:nvPr userDrawn="1"/>
            </p:nvSpPr>
            <p:spPr bwMode="auto">
              <a:xfrm>
                <a:off x="9010354" y="91935"/>
                <a:ext cx="27440" cy="441787"/>
              </a:xfrm>
              <a:custGeom>
                <a:avLst/>
                <a:gdLst>
                  <a:gd name="T0" fmla="*/ 20 w 20"/>
                  <a:gd name="T1" fmla="*/ 312 h 322"/>
                  <a:gd name="T2" fmla="*/ 20 w 20"/>
                  <a:gd name="T3" fmla="*/ 312 h 322"/>
                  <a:gd name="T4" fmla="*/ 20 w 20"/>
                  <a:gd name="T5" fmla="*/ 10 h 322"/>
                  <a:gd name="T6" fmla="*/ 20 w 20"/>
                  <a:gd name="T7" fmla="*/ 10 h 322"/>
                  <a:gd name="T8" fmla="*/ 20 w 20"/>
                  <a:gd name="T9" fmla="*/ 6 h 322"/>
                  <a:gd name="T10" fmla="*/ 16 w 20"/>
                  <a:gd name="T11" fmla="*/ 2 h 322"/>
                  <a:gd name="T12" fmla="*/ 14 w 20"/>
                  <a:gd name="T13" fmla="*/ 0 h 322"/>
                  <a:gd name="T14" fmla="*/ 10 w 20"/>
                  <a:gd name="T15" fmla="*/ 0 h 322"/>
                  <a:gd name="T16" fmla="*/ 6 w 20"/>
                  <a:gd name="T17" fmla="*/ 0 h 322"/>
                  <a:gd name="T18" fmla="*/ 4 w 20"/>
                  <a:gd name="T19" fmla="*/ 2 h 322"/>
                  <a:gd name="T20" fmla="*/ 0 w 20"/>
                  <a:gd name="T21" fmla="*/ 6 h 322"/>
                  <a:gd name="T22" fmla="*/ 0 w 20"/>
                  <a:gd name="T23" fmla="*/ 10 h 322"/>
                  <a:gd name="T24" fmla="*/ 0 w 20"/>
                  <a:gd name="T25" fmla="*/ 10 h 322"/>
                  <a:gd name="T26" fmla="*/ 0 w 20"/>
                  <a:gd name="T27" fmla="*/ 312 h 322"/>
                  <a:gd name="T28" fmla="*/ 0 w 20"/>
                  <a:gd name="T29" fmla="*/ 312 h 322"/>
                  <a:gd name="T30" fmla="*/ 0 w 20"/>
                  <a:gd name="T31" fmla="*/ 316 h 322"/>
                  <a:gd name="T32" fmla="*/ 4 w 20"/>
                  <a:gd name="T33" fmla="*/ 320 h 322"/>
                  <a:gd name="T34" fmla="*/ 6 w 20"/>
                  <a:gd name="T35" fmla="*/ 322 h 322"/>
                  <a:gd name="T36" fmla="*/ 10 w 20"/>
                  <a:gd name="T37" fmla="*/ 322 h 322"/>
                  <a:gd name="T38" fmla="*/ 14 w 20"/>
                  <a:gd name="T39" fmla="*/ 322 h 322"/>
                  <a:gd name="T40" fmla="*/ 16 w 20"/>
                  <a:gd name="T41" fmla="*/ 320 h 322"/>
                  <a:gd name="T42" fmla="*/ 20 w 20"/>
                  <a:gd name="T43" fmla="*/ 316 h 322"/>
                  <a:gd name="T44" fmla="*/ 20 w 20"/>
                  <a:gd name="T45" fmla="*/ 312 h 322"/>
                  <a:gd name="T46" fmla="*/ 20 w 20"/>
                  <a:gd name="T47" fmla="*/ 3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2">
                    <a:moveTo>
                      <a:pt x="20" y="312"/>
                    </a:moveTo>
                    <a:lnTo>
                      <a:pt x="20" y="312"/>
                    </a:lnTo>
                    <a:lnTo>
                      <a:pt x="20" y="10"/>
                    </a:lnTo>
                    <a:lnTo>
                      <a:pt x="20" y="10"/>
                    </a:lnTo>
                    <a:lnTo>
                      <a:pt x="20" y="6"/>
                    </a:lnTo>
                    <a:lnTo>
                      <a:pt x="16" y="2"/>
                    </a:lnTo>
                    <a:lnTo>
                      <a:pt x="14" y="0"/>
                    </a:lnTo>
                    <a:lnTo>
                      <a:pt x="10" y="0"/>
                    </a:lnTo>
                    <a:lnTo>
                      <a:pt x="6" y="0"/>
                    </a:lnTo>
                    <a:lnTo>
                      <a:pt x="4" y="2"/>
                    </a:lnTo>
                    <a:lnTo>
                      <a:pt x="0" y="6"/>
                    </a:lnTo>
                    <a:lnTo>
                      <a:pt x="0" y="10"/>
                    </a:lnTo>
                    <a:lnTo>
                      <a:pt x="0" y="10"/>
                    </a:lnTo>
                    <a:lnTo>
                      <a:pt x="0" y="312"/>
                    </a:lnTo>
                    <a:lnTo>
                      <a:pt x="0" y="312"/>
                    </a:lnTo>
                    <a:lnTo>
                      <a:pt x="0" y="316"/>
                    </a:lnTo>
                    <a:lnTo>
                      <a:pt x="4" y="320"/>
                    </a:lnTo>
                    <a:lnTo>
                      <a:pt x="6" y="322"/>
                    </a:lnTo>
                    <a:lnTo>
                      <a:pt x="10" y="322"/>
                    </a:lnTo>
                    <a:lnTo>
                      <a:pt x="14" y="322"/>
                    </a:lnTo>
                    <a:lnTo>
                      <a:pt x="16" y="320"/>
                    </a:lnTo>
                    <a:lnTo>
                      <a:pt x="20" y="316"/>
                    </a:lnTo>
                    <a:lnTo>
                      <a:pt x="20" y="312"/>
                    </a:lnTo>
                    <a:lnTo>
                      <a:pt x="20" y="3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sp>
            <p:nvSpPr>
              <p:cNvPr id="39" name="Freeform 38"/>
              <p:cNvSpPr>
                <a:spLocks/>
              </p:cNvSpPr>
              <p:nvPr userDrawn="1"/>
            </p:nvSpPr>
            <p:spPr bwMode="auto">
              <a:xfrm>
                <a:off x="8963705" y="506283"/>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20 h 20"/>
                  <a:gd name="T10" fmla="*/ 52 w 54"/>
                  <a:gd name="T11" fmla="*/ 16 h 20"/>
                  <a:gd name="T12" fmla="*/ 54 w 54"/>
                  <a:gd name="T13" fmla="*/ 14 h 20"/>
                  <a:gd name="T14" fmla="*/ 54 w 54"/>
                  <a:gd name="T15" fmla="*/ 10 h 20"/>
                  <a:gd name="T16" fmla="*/ 54 w 54"/>
                  <a:gd name="T17" fmla="*/ 6 h 20"/>
                  <a:gd name="T18" fmla="*/ 52 w 54"/>
                  <a:gd name="T19" fmla="*/ 4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4 h 20"/>
                  <a:gd name="T34" fmla="*/ 0 w 54"/>
                  <a:gd name="T35" fmla="*/ 6 h 20"/>
                  <a:gd name="T36" fmla="*/ 0 w 54"/>
                  <a:gd name="T37" fmla="*/ 10 h 20"/>
                  <a:gd name="T38" fmla="*/ 0 w 54"/>
                  <a:gd name="T39" fmla="*/ 14 h 20"/>
                  <a:gd name="T40" fmla="*/ 2 w 54"/>
                  <a:gd name="T41" fmla="*/ 16 h 20"/>
                  <a:gd name="T42" fmla="*/ 4 w 54"/>
                  <a:gd name="T43" fmla="*/ 20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lnTo>
                      <a:pt x="8" y="0"/>
                    </a:lnTo>
                    <a:lnTo>
                      <a:pt x="8" y="0"/>
                    </a:lnTo>
                    <a:lnTo>
                      <a:pt x="4" y="0"/>
                    </a:lnTo>
                    <a:lnTo>
                      <a:pt x="2" y="4"/>
                    </a:lnTo>
                    <a:lnTo>
                      <a:pt x="0" y="6"/>
                    </a:lnTo>
                    <a:lnTo>
                      <a:pt x="0" y="10"/>
                    </a:lnTo>
                    <a:lnTo>
                      <a:pt x="0" y="14"/>
                    </a:lnTo>
                    <a:lnTo>
                      <a:pt x="2" y="16"/>
                    </a:lnTo>
                    <a:lnTo>
                      <a:pt x="4" y="20"/>
                    </a:lnTo>
                    <a:lnTo>
                      <a:pt x="8" y="20"/>
                    </a:lnTo>
                    <a:lnTo>
                      <a:pt x="8"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sp>
            <p:nvSpPr>
              <p:cNvPr id="49" name="Freeform 33"/>
              <p:cNvSpPr>
                <a:spLocks/>
              </p:cNvSpPr>
              <p:nvPr userDrawn="1"/>
            </p:nvSpPr>
            <p:spPr bwMode="auto">
              <a:xfrm>
                <a:off x="8963705" y="91935"/>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18 h 20"/>
                  <a:gd name="T10" fmla="*/ 52 w 54"/>
                  <a:gd name="T11" fmla="*/ 16 h 20"/>
                  <a:gd name="T12" fmla="*/ 54 w 54"/>
                  <a:gd name="T13" fmla="*/ 14 h 20"/>
                  <a:gd name="T14" fmla="*/ 54 w 54"/>
                  <a:gd name="T15" fmla="*/ 10 h 20"/>
                  <a:gd name="T16" fmla="*/ 54 w 54"/>
                  <a:gd name="T17" fmla="*/ 6 h 20"/>
                  <a:gd name="T18" fmla="*/ 52 w 54"/>
                  <a:gd name="T19" fmla="*/ 2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2 h 20"/>
                  <a:gd name="T34" fmla="*/ 0 w 54"/>
                  <a:gd name="T35" fmla="*/ 6 h 20"/>
                  <a:gd name="T36" fmla="*/ 0 w 54"/>
                  <a:gd name="T37" fmla="*/ 10 h 20"/>
                  <a:gd name="T38" fmla="*/ 0 w 54"/>
                  <a:gd name="T39" fmla="*/ 14 h 20"/>
                  <a:gd name="T40" fmla="*/ 2 w 54"/>
                  <a:gd name="T41" fmla="*/ 16 h 20"/>
                  <a:gd name="T42" fmla="*/ 4 w 54"/>
                  <a:gd name="T43" fmla="*/ 18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lnTo>
                      <a:pt x="8" y="0"/>
                    </a:lnTo>
                    <a:lnTo>
                      <a:pt x="8" y="0"/>
                    </a:lnTo>
                    <a:lnTo>
                      <a:pt x="4" y="0"/>
                    </a:lnTo>
                    <a:lnTo>
                      <a:pt x="2" y="2"/>
                    </a:lnTo>
                    <a:lnTo>
                      <a:pt x="0" y="6"/>
                    </a:lnTo>
                    <a:lnTo>
                      <a:pt x="0" y="10"/>
                    </a:lnTo>
                    <a:lnTo>
                      <a:pt x="0" y="14"/>
                    </a:lnTo>
                    <a:lnTo>
                      <a:pt x="2" y="16"/>
                    </a:lnTo>
                    <a:lnTo>
                      <a:pt x="4" y="18"/>
                    </a:lnTo>
                    <a:lnTo>
                      <a:pt x="8" y="20"/>
                    </a:lnTo>
                    <a:lnTo>
                      <a:pt x="8"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FFFFFF"/>
                  </a:solidFill>
                </a:endParaRPr>
              </a:p>
            </p:txBody>
          </p:sp>
        </p:grpSp>
        <p:sp>
          <p:nvSpPr>
            <p:cNvPr id="23" name="TextBox 27"/>
            <p:cNvSpPr txBox="1"/>
            <p:nvPr userDrawn="1"/>
          </p:nvSpPr>
          <p:spPr>
            <a:xfrm rot="16200000">
              <a:off x="74810" y="149764"/>
              <a:ext cx="269659" cy="72461"/>
            </a:xfrm>
            <a:prstGeom prst="rect">
              <a:avLst/>
            </a:prstGeom>
            <a:noFill/>
          </p:spPr>
          <p:txBody>
            <a:bodyPr wrap="square" lIns="0" tIns="0" rIns="0" bIns="10800" rtlCol="0">
              <a:spAutoFit/>
            </a:bodyPr>
            <a:lstStyle/>
            <a:p>
              <a:pPr algn="ctr" defTabSz="457200"/>
              <a:r>
                <a:rPr lang="en-GB" sz="400">
                  <a:solidFill>
                    <a:srgbClr val="FFFFFF"/>
                  </a:solidFill>
                </a:rPr>
                <a:t>Confidential</a:t>
              </a:r>
            </a:p>
          </p:txBody>
        </p:sp>
      </p:grpSp>
    </p:spTree>
    <p:extLst>
      <p:ext uri="{BB962C8B-B14F-4D97-AF65-F5344CB8AC3E}">
        <p14:creationId xmlns:p14="http://schemas.microsoft.com/office/powerpoint/2010/main" val="2368046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Divider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8E8FE4-0DD3-48CD-BDFB-361D14AA4EE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5986"/>
          <a:stretch/>
        </p:blipFill>
        <p:spPr>
          <a:xfrm>
            <a:off x="0" y="0"/>
            <a:ext cx="12192000" cy="6858000"/>
          </a:xfrm>
          <a:prstGeom prst="rect">
            <a:avLst/>
          </a:prstGeom>
        </p:spPr>
      </p:pic>
      <p:sp>
        <p:nvSpPr>
          <p:cNvPr id="11" name="Rectángulo 12">
            <a:extLst>
              <a:ext uri="{FF2B5EF4-FFF2-40B4-BE49-F238E27FC236}">
                <a16:creationId xmlns:a16="http://schemas.microsoft.com/office/drawing/2014/main" id="{D28B1BFF-B6C5-4539-81D0-AE1621F2120C}"/>
              </a:ext>
            </a:extLst>
          </p:cNvPr>
          <p:cNvSpPr/>
          <p:nvPr userDrawn="1"/>
        </p:nvSpPr>
        <p:spPr>
          <a:xfrm>
            <a:off x="-282379" y="-348917"/>
            <a:ext cx="13254804" cy="7555832"/>
          </a:xfrm>
          <a:prstGeom prst="rect">
            <a:avLst/>
          </a:prstGeom>
          <a:solidFill>
            <a:srgbClr val="E5F1F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15" name="Footer Placeholder 4">
            <a:extLst>
              <a:ext uri="{FF2B5EF4-FFF2-40B4-BE49-F238E27FC236}">
                <a16:creationId xmlns:a16="http://schemas.microsoft.com/office/drawing/2014/main" id="{4D36B66B-AA1A-7241-BA48-D41EC00E0F04}"/>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BD24B6B0-0113-1B40-BA3D-0C3844FAB0A4}"/>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9" name="Title 1">
            <a:extLst>
              <a:ext uri="{FF2B5EF4-FFF2-40B4-BE49-F238E27FC236}">
                <a16:creationId xmlns:a16="http://schemas.microsoft.com/office/drawing/2014/main" id="{3DB4D703-7502-CF4F-A294-1469B02B1EDC}"/>
              </a:ext>
            </a:extLst>
          </p:cNvPr>
          <p:cNvSpPr txBox="1">
            <a:spLocks noGrp="1"/>
          </p:cNvSpPr>
          <p:nvPr>
            <p:ph type="title" hasCustomPrompt="1"/>
          </p:nvPr>
        </p:nvSpPr>
        <p:spPr>
          <a:xfrm>
            <a:off x="6096000" y="540440"/>
            <a:ext cx="6031364" cy="1570518"/>
          </a:xfrm>
        </p:spPr>
        <p:txBody>
          <a:bodyPr>
            <a:noAutofit/>
          </a:bodyPr>
          <a:lstStyle>
            <a:lvl1pPr>
              <a:defRPr lang="en-GB">
                <a:solidFill>
                  <a:schemeClr val="bg1"/>
                </a:solidFill>
                <a:latin typeface="+mj-lt"/>
              </a:defRPr>
            </a:lvl1pPr>
          </a:lstStyle>
          <a:p>
            <a:pPr lvl="0"/>
            <a:r>
              <a:rPr lang="en-US" noProof="0"/>
              <a:t>Divider title here</a:t>
            </a:r>
          </a:p>
        </p:txBody>
      </p:sp>
      <p:pic>
        <p:nvPicPr>
          <p:cNvPr id="10" name="Imagen 46">
            <a:extLst>
              <a:ext uri="{FF2B5EF4-FFF2-40B4-BE49-F238E27FC236}">
                <a16:creationId xmlns:a16="http://schemas.microsoft.com/office/drawing/2014/main" id="{130DAC1F-80C5-407D-8C47-A8A5AED0E2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69275" y="1171435"/>
            <a:ext cx="5743074" cy="5686565"/>
          </a:xfrm>
          <a:prstGeom prst="rect">
            <a:avLst/>
          </a:prstGeom>
        </p:spPr>
      </p:pic>
    </p:spTree>
    <p:extLst>
      <p:ext uri="{BB962C8B-B14F-4D97-AF65-F5344CB8AC3E}">
        <p14:creationId xmlns:p14="http://schemas.microsoft.com/office/powerpoint/2010/main" val="40645042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8_Cover with photo background ll">
    <p:bg>
      <p:bgPr>
        <a:solidFill>
          <a:schemeClr val="bg1"/>
        </a:solidFill>
        <a:effectLst/>
      </p:bgPr>
    </p:bg>
    <p:spTree>
      <p:nvGrpSpPr>
        <p:cNvPr id="1" name=""/>
        <p:cNvGrpSpPr/>
        <p:nvPr/>
      </p:nvGrpSpPr>
      <p:grpSpPr>
        <a:xfrm>
          <a:off x="0" y="0"/>
          <a:ext cx="0" cy="0"/>
          <a:chOff x="0" y="0"/>
          <a:chExt cx="0" cy="0"/>
        </a:xfrm>
      </p:grpSpPr>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4" name="AutoShape 3"/>
          <p:cNvSpPr>
            <a:spLocks noChangeAspect="1" noChangeArrowheads="1" noTextEdit="1"/>
          </p:cNvSpPr>
          <p:nvPr userDrawn="1"/>
        </p:nvSpPr>
        <p:spPr bwMode="auto">
          <a:xfrm>
            <a:off x="4151322" y="1608141"/>
            <a:ext cx="3889375"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11" name="Freeform 5"/>
          <p:cNvSpPr>
            <a:spLocks noEditPoints="1"/>
          </p:cNvSpPr>
          <p:nvPr userDrawn="1"/>
        </p:nvSpPr>
        <p:spPr bwMode="auto">
          <a:xfrm>
            <a:off x="10554900" y="250358"/>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
        <p:nvSpPr>
          <p:cNvPr id="20" name="Title 1"/>
          <p:cNvSpPr txBox="1">
            <a:spLocks/>
          </p:cNvSpPr>
          <p:nvPr userDrawn="1"/>
        </p:nvSpPr>
        <p:spPr>
          <a:xfrm>
            <a:off x="222358" y="6370947"/>
            <a:ext cx="7857927" cy="589084"/>
          </a:xfrm>
          <a:prstGeom prst="rect">
            <a:avLst/>
          </a:prstGeom>
        </p:spPr>
        <p:txBody>
          <a:bodyPr vert="horz" lIns="91440" tIns="0" rIns="91440" bIns="45720" rtlCol="0" anchor="t">
            <a:normAutofit/>
          </a:bodyPr>
          <a:lstStyle>
            <a:lvl1pPr algn="l" defTabSz="914400" rtl="0" eaLnBrk="1" latinLnBrk="0" hangingPunct="1">
              <a:lnSpc>
                <a:spcPct val="100000"/>
              </a:lnSpc>
              <a:spcBef>
                <a:spcPct val="0"/>
              </a:spcBef>
              <a:buNone/>
              <a:defRPr sz="3200" kern="1200" baseline="0">
                <a:solidFill>
                  <a:schemeClr val="tx2"/>
                </a:solidFill>
                <a:latin typeface="+mj-lt"/>
                <a:ea typeface="+mj-ea"/>
                <a:cs typeface="+mj-cs"/>
              </a:defRPr>
            </a:lvl1pPr>
          </a:lstStyle>
          <a:p>
            <a:r>
              <a:rPr lang="en-US" sz="2000" b="0">
                <a:solidFill>
                  <a:schemeClr val="bg1"/>
                </a:solidFill>
              </a:rPr>
              <a:t>Amadeus Digital Forum</a:t>
            </a:r>
            <a:endParaRPr lang="en-GB" sz="2000" b="0">
              <a:solidFill>
                <a:schemeClr val="bg1"/>
              </a:solidFill>
            </a:endParaRPr>
          </a:p>
        </p:txBody>
      </p:sp>
      <p:sp>
        <p:nvSpPr>
          <p:cNvPr id="95" name="Title 1"/>
          <p:cNvSpPr>
            <a:spLocks noGrp="1"/>
          </p:cNvSpPr>
          <p:nvPr>
            <p:ph type="title"/>
          </p:nvPr>
        </p:nvSpPr>
        <p:spPr>
          <a:xfrm>
            <a:off x="576472" y="2670166"/>
            <a:ext cx="5352380" cy="1437756"/>
          </a:xfrm>
          <a:prstGeom prst="rect">
            <a:avLst/>
          </a:prstGeom>
        </p:spPr>
        <p:txBody>
          <a:bodyPr anchor="t"/>
          <a:lstStyle>
            <a:lvl1pPr>
              <a:lnSpc>
                <a:spcPct val="100000"/>
              </a:lnSpc>
              <a:defRPr sz="4400" baseline="0">
                <a:solidFill>
                  <a:schemeClr val="bg1"/>
                </a:solidFill>
                <a:latin typeface="+mj-lt"/>
              </a:defRPr>
            </a:lvl1pPr>
          </a:lstStyle>
          <a:p>
            <a:r>
              <a:rPr lang="en-US" noProof="0"/>
              <a:t>Click to edit Master title style</a:t>
            </a:r>
            <a:endParaRPr lang="en-GB" noProof="0"/>
          </a:p>
        </p:txBody>
      </p:sp>
      <p:sp>
        <p:nvSpPr>
          <p:cNvPr id="96" name="Text Placeholder 19"/>
          <p:cNvSpPr>
            <a:spLocks noGrp="1"/>
          </p:cNvSpPr>
          <p:nvPr>
            <p:ph type="body" sz="quarter" idx="13" hasCustomPrompt="1"/>
          </p:nvPr>
        </p:nvSpPr>
        <p:spPr>
          <a:xfrm>
            <a:off x="576265" y="4211541"/>
            <a:ext cx="4602163" cy="1321238"/>
          </a:xfrm>
          <a:prstGeom prst="rect">
            <a:avLst/>
          </a:prstGeom>
        </p:spPr>
        <p:txBody>
          <a:bodyPr>
            <a:noAutofit/>
          </a:bodyPr>
          <a:lstStyle>
            <a:lvl1pPr marL="0" indent="0">
              <a:lnSpc>
                <a:spcPct val="100000"/>
              </a:lnSpc>
              <a:buNone/>
              <a:defRPr sz="2800" b="1"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Name, </a:t>
            </a:r>
            <a:r>
              <a:rPr lang="en-US" b="0" noProof="0"/>
              <a:t>Job title</a:t>
            </a:r>
            <a:endParaRPr lang="en-US" noProof="0"/>
          </a:p>
        </p:txBody>
      </p:sp>
      <p:sp>
        <p:nvSpPr>
          <p:cNvPr id="12" name="Freeform 5"/>
          <p:cNvSpPr>
            <a:spLocks/>
          </p:cNvSpPr>
          <p:nvPr userDrawn="1"/>
        </p:nvSpPr>
        <p:spPr bwMode="auto">
          <a:xfrm flipH="1">
            <a:off x="-216575" y="1274997"/>
            <a:ext cx="6310996" cy="5639027"/>
          </a:xfrm>
          <a:custGeom>
            <a:avLst/>
            <a:gdLst>
              <a:gd name="T0" fmla="*/ 836 w 836"/>
              <a:gd name="T1" fmla="*/ 38 h 748"/>
              <a:gd name="T2" fmla="*/ 715 w 836"/>
              <a:gd name="T3" fmla="*/ 25 h 748"/>
              <a:gd name="T4" fmla="*/ 153 w 836"/>
              <a:gd name="T5" fmla="*/ 359 h 748"/>
              <a:gd name="T6" fmla="*/ 90 w 836"/>
              <a:gd name="T7" fmla="*/ 727 h 748"/>
              <a:gd name="T8" fmla="*/ 108 w 836"/>
              <a:gd name="T9" fmla="*/ 748 h 748"/>
              <a:gd name="T10" fmla="*/ 836 w 836"/>
              <a:gd name="T11" fmla="*/ 748 h 748"/>
              <a:gd name="T12" fmla="*/ 836 w 836"/>
              <a:gd name="T13" fmla="*/ 38 h 748"/>
            </a:gdLst>
            <a:ahLst/>
            <a:cxnLst>
              <a:cxn ang="0">
                <a:pos x="T0" y="T1"/>
              </a:cxn>
              <a:cxn ang="0">
                <a:pos x="T2" y="T3"/>
              </a:cxn>
              <a:cxn ang="0">
                <a:pos x="T4" y="T5"/>
              </a:cxn>
              <a:cxn ang="0">
                <a:pos x="T6" y="T7"/>
              </a:cxn>
              <a:cxn ang="0">
                <a:pos x="T8" y="T9"/>
              </a:cxn>
              <a:cxn ang="0">
                <a:pos x="T10" y="T11"/>
              </a:cxn>
              <a:cxn ang="0">
                <a:pos x="T12" y="T13"/>
              </a:cxn>
            </a:cxnLst>
            <a:rect l="0" t="0" r="r" b="b"/>
            <a:pathLst>
              <a:path w="836" h="748">
                <a:moveTo>
                  <a:pt x="836" y="38"/>
                </a:moveTo>
                <a:cubicBezTo>
                  <a:pt x="800" y="9"/>
                  <a:pt x="758" y="0"/>
                  <a:pt x="715" y="25"/>
                </a:cubicBezTo>
                <a:cubicBezTo>
                  <a:pt x="153" y="359"/>
                  <a:pt x="153" y="359"/>
                  <a:pt x="153" y="359"/>
                </a:cubicBezTo>
                <a:cubicBezTo>
                  <a:pt x="20" y="446"/>
                  <a:pt x="0" y="620"/>
                  <a:pt x="90" y="727"/>
                </a:cubicBezTo>
                <a:cubicBezTo>
                  <a:pt x="96" y="734"/>
                  <a:pt x="102" y="741"/>
                  <a:pt x="108" y="748"/>
                </a:cubicBezTo>
                <a:cubicBezTo>
                  <a:pt x="836" y="748"/>
                  <a:pt x="836" y="748"/>
                  <a:pt x="836" y="748"/>
                </a:cubicBezTo>
                <a:lnTo>
                  <a:pt x="836" y="38"/>
                </a:lnTo>
                <a:close/>
              </a:path>
            </a:pathLst>
          </a:custGeom>
          <a:gradFill>
            <a:gsLst>
              <a:gs pos="0">
                <a:srgbClr val="005EB8"/>
              </a:gs>
              <a:gs pos="100000">
                <a:srgbClr val="00A9E0">
                  <a:alpha val="70999"/>
                </a:srgbClr>
              </a:gs>
            </a:gsLst>
            <a:lin ang="5400000" scaled="1"/>
          </a:gradFill>
          <a:ln>
            <a:noFill/>
          </a:ln>
        </p:spPr>
        <p:txBody>
          <a:bodyPr vert="horz" wrap="square" lIns="68580" tIns="34290" rIns="68580" bIns="34290" numCol="1" anchor="t" anchorCtr="0" compatLnSpc="1">
            <a:prstTxWarp prst="textNoShape">
              <a:avLst/>
            </a:prstTxWarp>
          </a:bodyPr>
          <a:lstStyle/>
          <a:p>
            <a:endParaRPr lang="es-ES" sz="1350"/>
          </a:p>
        </p:txBody>
      </p:sp>
    </p:spTree>
    <p:extLst>
      <p:ext uri="{BB962C8B-B14F-4D97-AF65-F5344CB8AC3E}">
        <p14:creationId xmlns:p14="http://schemas.microsoft.com/office/powerpoint/2010/main" val="6500435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sp>
        <p:nvSpPr>
          <p:cNvPr id="3" name="Title 2"/>
          <p:cNvSpPr>
            <a:spLocks noGrp="1"/>
          </p:cNvSpPr>
          <p:nvPr>
            <p:ph type="title"/>
          </p:nvPr>
        </p:nvSpPr>
        <p:spPr>
          <a:xfrm>
            <a:off x="302732" y="304681"/>
            <a:ext cx="11252793" cy="46628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87280207"/>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3_Instructions">
    <p:spTree>
      <p:nvGrpSpPr>
        <p:cNvPr id="1" name=""/>
        <p:cNvGrpSpPr/>
        <p:nvPr/>
      </p:nvGrpSpPr>
      <p:grpSpPr>
        <a:xfrm>
          <a:off x="0" y="0"/>
          <a:ext cx="0" cy="0"/>
          <a:chOff x="0" y="0"/>
          <a:chExt cx="0" cy="0"/>
        </a:xfrm>
      </p:grpSpPr>
      <p:sp>
        <p:nvSpPr>
          <p:cNvPr id="6" name="Marcador de texto 5"/>
          <p:cNvSpPr>
            <a:spLocks noGrp="1"/>
          </p:cNvSpPr>
          <p:nvPr>
            <p:ph type="body" sz="quarter" idx="11"/>
          </p:nvPr>
        </p:nvSpPr>
        <p:spPr>
          <a:xfrm>
            <a:off x="272325" y="1302026"/>
            <a:ext cx="11252793" cy="5010642"/>
          </a:xfrm>
          <a:prstGeom prst="rect">
            <a:avLst/>
          </a:prstGeom>
        </p:spPr>
        <p:txBody>
          <a:bodyPr>
            <a:noAutofit/>
          </a:bodyPr>
          <a:lstStyle>
            <a:lvl1pPr>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800" baseline="0">
                <a:solidFill>
                  <a:srgbClr val="32323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itle 1"/>
          <p:cNvSpPr>
            <a:spLocks noGrp="1"/>
          </p:cNvSpPr>
          <p:nvPr>
            <p:ph type="title"/>
          </p:nvPr>
        </p:nvSpPr>
        <p:spPr>
          <a:xfrm>
            <a:off x="268224" y="296865"/>
            <a:ext cx="11253216" cy="482549"/>
          </a:xfrm>
          <a:prstGeom prst="rect">
            <a:avLst/>
          </a:prstGeo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89352"/>
            <a:ext cx="11252997"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17476242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7_Bullets slide">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09" y="1480159"/>
            <a:ext cx="11228409" cy="4828567"/>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6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fld id="{E57627FB-D816-4EA7-98E3-793F2D9BC93A}" type="slidenum">
              <a:rPr kumimoji="0" lang="en-GB" sz="800" b="0" i="0" u="none" strike="noStrike" kern="1200" cap="none" spc="0" normalizeH="0" baseline="0" noProof="0" smtClean="0">
                <a:ln>
                  <a:noFill/>
                </a:ln>
                <a:solidFill>
                  <a:srgbClr val="FFFFFF">
                    <a:lumMod val="50000"/>
                  </a:srgbClr>
                </a:solidFill>
                <a:effectLst/>
                <a:uLnTx/>
                <a:uFillTx/>
                <a:latin typeface="Calibri Light" panose="020F030202020403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GB" sz="800" b="0" i="0" u="none" strike="noStrike" kern="1200" cap="none" spc="0" normalizeH="0" baseline="0" noProof="0">
              <a:ln>
                <a:noFill/>
              </a:ln>
              <a:solidFill>
                <a:srgbClr val="FFFFFF">
                  <a:lumMod val="50000"/>
                </a:srgbClr>
              </a:solidFill>
              <a:effectLst/>
              <a:uLnTx/>
              <a:uFillTx/>
              <a:latin typeface="Calibri Light" panose="020F0302020204030204"/>
              <a:ea typeface="+mn-ea"/>
              <a:cs typeface="+mn-cs"/>
            </a:endParaRPr>
          </a:p>
        </p:txBody>
      </p:sp>
      <p:sp>
        <p:nvSpPr>
          <p:cNvPr id="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FFFFFF">
                    <a:lumMod val="65000"/>
                  </a:srgbClr>
                </a:solidFill>
                <a:effectLst/>
                <a:uLnTx/>
                <a:uFillTx/>
                <a:latin typeface="Calibri Light" panose="020F0302020204030204"/>
                <a:ea typeface="+mn-ea"/>
                <a:cs typeface="+mn-cs"/>
              </a:rPr>
              <a:t>© Amadeus IT Group and its affiliates and subsidiaries</a:t>
            </a:r>
          </a:p>
        </p:txBody>
      </p:sp>
      <p:sp>
        <p:nvSpPr>
          <p:cNvPr id="11"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Edit Master text styles</a:t>
            </a:r>
          </a:p>
        </p:txBody>
      </p:sp>
      <p:cxnSp>
        <p:nvCxnSpPr>
          <p:cNvPr id="12" name="Conector recto 8"/>
          <p:cNvCxnSpPr/>
          <p:nvPr userDrawn="1"/>
        </p:nvCxnSpPr>
        <p:spPr>
          <a:xfrm flipV="1">
            <a:off x="10738778" y="6531509"/>
            <a:ext cx="0" cy="120314"/>
          </a:xfrm>
          <a:prstGeom prst="line">
            <a:avLst/>
          </a:prstGeom>
          <a:ln w="9525" cmpd="sng">
            <a:solidFill>
              <a:srgbClr val="DDDDDD"/>
            </a:solidFill>
          </a:ln>
          <a:effectLst/>
        </p:spPr>
        <p:style>
          <a:lnRef idx="2">
            <a:schemeClr val="accent1"/>
          </a:lnRef>
          <a:fillRef idx="0">
            <a:schemeClr val="accent1"/>
          </a:fillRef>
          <a:effectRef idx="1">
            <a:schemeClr val="accent1"/>
          </a:effectRef>
          <a:fontRef idx="minor">
            <a:schemeClr val="tx1"/>
          </a:fontRef>
        </p:style>
      </p:cxnSp>
      <p:sp>
        <p:nvSpPr>
          <p:cNvPr id="16" name="Picture Placeholder 2"/>
          <p:cNvSpPr>
            <a:spLocks noGrp="1"/>
          </p:cNvSpPr>
          <p:nvPr>
            <p:ph type="pic" sz="quarter" idx="19" hasCustomPrompt="1"/>
          </p:nvPr>
        </p:nvSpPr>
        <p:spPr>
          <a:xfrm>
            <a:off x="9970851" y="6398955"/>
            <a:ext cx="630631" cy="385421"/>
          </a:xfrm>
          <a:custGeom>
            <a:avLst/>
            <a:gdLst>
              <a:gd name="connsiteX0" fmla="*/ 0 w 822960"/>
              <a:gd name="connsiteY0" fmla="*/ 0 h 365760"/>
              <a:gd name="connsiteX1" fmla="*/ 822960 w 822960"/>
              <a:gd name="connsiteY1" fmla="*/ 0 h 365760"/>
              <a:gd name="connsiteX2" fmla="*/ 822960 w 822960"/>
              <a:gd name="connsiteY2" fmla="*/ 365760 h 365760"/>
              <a:gd name="connsiteX3" fmla="*/ 0 w 822960"/>
              <a:gd name="connsiteY3" fmla="*/ 365760 h 365760"/>
              <a:gd name="connsiteX4" fmla="*/ 0 w 822960"/>
              <a:gd name="connsiteY4" fmla="*/ 0 h 365760"/>
              <a:gd name="connsiteX0" fmla="*/ 0 w 822960"/>
              <a:gd name="connsiteY0" fmla="*/ 0 h 365760"/>
              <a:gd name="connsiteX1" fmla="*/ 822960 w 822960"/>
              <a:gd name="connsiteY1" fmla="*/ 0 h 365760"/>
              <a:gd name="connsiteX2" fmla="*/ 822960 w 822960"/>
              <a:gd name="connsiteY2" fmla="*/ 365760 h 365760"/>
              <a:gd name="connsiteX3" fmla="*/ 0 w 822960"/>
              <a:gd name="connsiteY3" fmla="*/ 365760 h 365760"/>
              <a:gd name="connsiteX4" fmla="*/ 0 w 822960"/>
              <a:gd name="connsiteY4" fmla="*/ 0 h 365760"/>
              <a:gd name="connsiteX0" fmla="*/ 0 w 822960"/>
              <a:gd name="connsiteY0" fmla="*/ 170364 h 365760"/>
              <a:gd name="connsiteX1" fmla="*/ 822960 w 822960"/>
              <a:gd name="connsiteY1" fmla="*/ 0 h 365760"/>
              <a:gd name="connsiteX2" fmla="*/ 822960 w 822960"/>
              <a:gd name="connsiteY2" fmla="*/ 365760 h 365760"/>
              <a:gd name="connsiteX3" fmla="*/ 0 w 822960"/>
              <a:gd name="connsiteY3" fmla="*/ 365760 h 365760"/>
              <a:gd name="connsiteX4" fmla="*/ 0 w 822960"/>
              <a:gd name="connsiteY4" fmla="*/ 170364 h 365760"/>
              <a:gd name="connsiteX0" fmla="*/ 0 w 822960"/>
              <a:gd name="connsiteY0" fmla="*/ 13908 h 209304"/>
              <a:gd name="connsiteX1" fmla="*/ 809053 w 822960"/>
              <a:gd name="connsiteY1" fmla="*/ 0 h 209304"/>
              <a:gd name="connsiteX2" fmla="*/ 822960 w 822960"/>
              <a:gd name="connsiteY2" fmla="*/ 209304 h 209304"/>
              <a:gd name="connsiteX3" fmla="*/ 0 w 822960"/>
              <a:gd name="connsiteY3" fmla="*/ 209304 h 209304"/>
              <a:gd name="connsiteX4" fmla="*/ 0 w 822960"/>
              <a:gd name="connsiteY4" fmla="*/ 13908 h 209304"/>
              <a:gd name="connsiteX0" fmla="*/ 0 w 822960"/>
              <a:gd name="connsiteY0" fmla="*/ 0 h 195396"/>
              <a:gd name="connsiteX1" fmla="*/ 819483 w 822960"/>
              <a:gd name="connsiteY1" fmla="*/ 3476 h 195396"/>
              <a:gd name="connsiteX2" fmla="*/ 822960 w 822960"/>
              <a:gd name="connsiteY2" fmla="*/ 195396 h 195396"/>
              <a:gd name="connsiteX3" fmla="*/ 0 w 822960"/>
              <a:gd name="connsiteY3" fmla="*/ 195396 h 195396"/>
              <a:gd name="connsiteX4" fmla="*/ 0 w 822960"/>
              <a:gd name="connsiteY4" fmla="*/ 0 h 195396"/>
              <a:gd name="connsiteX0" fmla="*/ 0 w 822960"/>
              <a:gd name="connsiteY0" fmla="*/ 3477 h 198873"/>
              <a:gd name="connsiteX1" fmla="*/ 819483 w 822960"/>
              <a:gd name="connsiteY1" fmla="*/ 0 h 198873"/>
              <a:gd name="connsiteX2" fmla="*/ 822960 w 822960"/>
              <a:gd name="connsiteY2" fmla="*/ 198873 h 198873"/>
              <a:gd name="connsiteX3" fmla="*/ 0 w 822960"/>
              <a:gd name="connsiteY3" fmla="*/ 198873 h 198873"/>
              <a:gd name="connsiteX4" fmla="*/ 0 w 822960"/>
              <a:gd name="connsiteY4" fmla="*/ 3477 h 198873"/>
              <a:gd name="connsiteX0" fmla="*/ 0 w 822960"/>
              <a:gd name="connsiteY0" fmla="*/ 8568 h 203964"/>
              <a:gd name="connsiteX1" fmla="*/ 819483 w 822960"/>
              <a:gd name="connsiteY1" fmla="*/ 5091 h 203964"/>
              <a:gd name="connsiteX2" fmla="*/ 822960 w 822960"/>
              <a:gd name="connsiteY2" fmla="*/ 203964 h 203964"/>
              <a:gd name="connsiteX3" fmla="*/ 0 w 822960"/>
              <a:gd name="connsiteY3" fmla="*/ 203964 h 203964"/>
              <a:gd name="connsiteX4" fmla="*/ 0 w 822960"/>
              <a:gd name="connsiteY4" fmla="*/ 8568 h 203964"/>
              <a:gd name="connsiteX0" fmla="*/ 0 w 822960"/>
              <a:gd name="connsiteY0" fmla="*/ 3477 h 198873"/>
              <a:gd name="connsiteX1" fmla="*/ 819483 w 822960"/>
              <a:gd name="connsiteY1" fmla="*/ 0 h 198873"/>
              <a:gd name="connsiteX2" fmla="*/ 822960 w 822960"/>
              <a:gd name="connsiteY2" fmla="*/ 198873 h 198873"/>
              <a:gd name="connsiteX3" fmla="*/ 0 w 822960"/>
              <a:gd name="connsiteY3" fmla="*/ 198873 h 198873"/>
              <a:gd name="connsiteX4" fmla="*/ 0 w 822960"/>
              <a:gd name="connsiteY4" fmla="*/ 3477 h 198873"/>
              <a:gd name="connsiteX0" fmla="*/ 0 w 822960"/>
              <a:gd name="connsiteY0" fmla="*/ 3477 h 198873"/>
              <a:gd name="connsiteX1" fmla="*/ 819483 w 822960"/>
              <a:gd name="connsiteY1" fmla="*/ 0 h 198873"/>
              <a:gd name="connsiteX2" fmla="*/ 822960 w 822960"/>
              <a:gd name="connsiteY2" fmla="*/ 198873 h 198873"/>
              <a:gd name="connsiteX3" fmla="*/ 0 w 822960"/>
              <a:gd name="connsiteY3" fmla="*/ 198873 h 198873"/>
              <a:gd name="connsiteX4" fmla="*/ 0 w 822960"/>
              <a:gd name="connsiteY4" fmla="*/ 3477 h 198873"/>
              <a:gd name="connsiteX0" fmla="*/ 0 w 822960"/>
              <a:gd name="connsiteY0" fmla="*/ 3477 h 198873"/>
              <a:gd name="connsiteX1" fmla="*/ 819483 w 822960"/>
              <a:gd name="connsiteY1" fmla="*/ 0 h 198873"/>
              <a:gd name="connsiteX2" fmla="*/ 822960 w 822960"/>
              <a:gd name="connsiteY2" fmla="*/ 198873 h 198873"/>
              <a:gd name="connsiteX3" fmla="*/ 0 w 822960"/>
              <a:gd name="connsiteY3" fmla="*/ 198873 h 198873"/>
              <a:gd name="connsiteX4" fmla="*/ 0 w 822960"/>
              <a:gd name="connsiteY4" fmla="*/ 3477 h 19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198873">
                <a:moveTo>
                  <a:pt x="0" y="3477"/>
                </a:moveTo>
                <a:lnTo>
                  <a:pt x="819483" y="0"/>
                </a:lnTo>
                <a:lnTo>
                  <a:pt x="822960" y="198873"/>
                </a:lnTo>
                <a:lnTo>
                  <a:pt x="0" y="198873"/>
                </a:lnTo>
                <a:lnTo>
                  <a:pt x="0" y="3477"/>
                </a:lnTo>
                <a:close/>
              </a:path>
            </a:pathLst>
          </a:custGeom>
        </p:spPr>
        <p:txBody>
          <a:bodyPr/>
          <a:lstStyle>
            <a:lvl1pPr marL="0" indent="0" algn="r">
              <a:buNone/>
              <a:defRPr sz="900"/>
            </a:lvl1pPr>
          </a:lstStyle>
          <a:p>
            <a:r>
              <a:rPr lang="en-GB"/>
              <a:t>Co-branding</a:t>
            </a:r>
          </a:p>
        </p:txBody>
      </p:sp>
    </p:spTree>
    <p:extLst>
      <p:ext uri="{BB962C8B-B14F-4D97-AF65-F5344CB8AC3E}">
        <p14:creationId xmlns:p14="http://schemas.microsoft.com/office/powerpoint/2010/main" val="8823717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07988" y="418415"/>
            <a:ext cx="11112189" cy="482549"/>
          </a:xfrm>
          <a:prstGeom prst="rect">
            <a:avLst/>
          </a:prstGeom>
        </p:spPr>
        <p:txBody>
          <a:bodyPr anchor="t">
            <a:noAutofit/>
          </a:bodyPr>
          <a:lstStyle>
            <a:lvl1pPr algn="l" defTabSz="914400" rtl="0" eaLnBrk="1" latinLnBrk="0" hangingPunct="1">
              <a:lnSpc>
                <a:spcPct val="100000"/>
              </a:lnSpc>
              <a:spcBef>
                <a:spcPct val="0"/>
              </a:spcBef>
              <a:buNone/>
              <a:defRPr lang="en-GB" sz="3200" b="0" i="0" kern="1200" noProof="0" dirty="0">
                <a:solidFill>
                  <a:schemeClr val="tx2"/>
                </a:solidFill>
                <a:latin typeface="+mj-lt"/>
                <a:ea typeface="+mj-ea"/>
                <a:cs typeface="+mj-cs"/>
              </a:defRPr>
            </a:lvl1pPr>
          </a:lstStyle>
          <a:p>
            <a:r>
              <a:rPr lang="en-US" noProof="0"/>
              <a:t>Click to add title</a:t>
            </a:r>
            <a:endParaRPr lang="en-GB" noProof="0"/>
          </a:p>
        </p:txBody>
      </p:sp>
      <p:sp>
        <p:nvSpPr>
          <p:cNvPr id="16" name="Text Placeholder 19"/>
          <p:cNvSpPr>
            <a:spLocks noGrp="1"/>
          </p:cNvSpPr>
          <p:nvPr>
            <p:ph type="body" sz="quarter" idx="13" hasCustomPrompt="1"/>
          </p:nvPr>
        </p:nvSpPr>
        <p:spPr>
          <a:xfrm>
            <a:off x="408410" y="986335"/>
            <a:ext cx="11111973" cy="468000"/>
          </a:xfrm>
          <a:prstGeom prst="rect">
            <a:avLst/>
          </a:prstGeom>
        </p:spPr>
        <p:txBody>
          <a:bodyPr>
            <a:noAutofit/>
          </a:bodyPr>
          <a:lstStyle>
            <a:lvl1pPr marL="0" marR="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sz="2400" b="0" i="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marL="0" marR="0" lvl="0" indent="0" algn="l" defTabSz="914400" rtl="0" eaLnBrk="1" fontAlgn="auto" latinLnBrk="0" hangingPunct="1">
              <a:lnSpc>
                <a:spcPct val="100000"/>
              </a:lnSpc>
              <a:spcBef>
                <a:spcPts val="1000"/>
              </a:spcBef>
              <a:spcAft>
                <a:spcPts val="0"/>
              </a:spcAft>
              <a:buClr>
                <a:schemeClr val="accent2"/>
              </a:buClr>
              <a:buSzPct val="80000"/>
              <a:buFont typeface="Calibri" panose="020F0502020204030204" pitchFamily="34" charset="0"/>
              <a:buNone/>
              <a:tabLst/>
              <a:defRPr/>
            </a:pPr>
            <a:r>
              <a:rPr lang="en-US" noProof="0"/>
              <a:t>Click to add text</a:t>
            </a:r>
          </a:p>
        </p:txBody>
      </p:sp>
      <p:sp>
        <p:nvSpPr>
          <p:cNvPr id="7" name="Footer Placeholder 4">
            <a:extLst>
              <a:ext uri="{FF2B5EF4-FFF2-40B4-BE49-F238E27FC236}">
                <a16:creationId xmlns:a16="http://schemas.microsoft.com/office/drawing/2014/main" id="{C5123484-7C91-2740-B15B-C00747F96E33}"/>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8" name="Marcador de número de diapositiva 32">
            <a:extLst>
              <a:ext uri="{FF2B5EF4-FFF2-40B4-BE49-F238E27FC236}">
                <a16:creationId xmlns:a16="http://schemas.microsoft.com/office/drawing/2014/main" id="{C3631282-8D37-2A48-A2B7-61594B5898AF}"/>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2" name="Marcador de texto 2">
            <a:extLst>
              <a:ext uri="{FF2B5EF4-FFF2-40B4-BE49-F238E27FC236}">
                <a16:creationId xmlns:a16="http://schemas.microsoft.com/office/drawing/2014/main" id="{E113ACC0-3924-4B47-8991-DEA74A8BF1FB}"/>
              </a:ext>
            </a:extLst>
          </p:cNvPr>
          <p:cNvSpPr>
            <a:spLocks noGrp="1"/>
          </p:cNvSpPr>
          <p:nvPr>
            <p:ph type="body" sz="quarter" idx="18" hasCustomPrompt="1"/>
          </p:nvPr>
        </p:nvSpPr>
        <p:spPr>
          <a:xfrm>
            <a:off x="436987" y="2114479"/>
            <a:ext cx="11083189" cy="4201629"/>
          </a:xfrm>
          <a:prstGeom prst="rect">
            <a:avLst/>
          </a:prstGeom>
        </p:spPr>
        <p:txBody>
          <a:bodyPr wrap="square">
            <a:noAutofit/>
          </a:bodyPr>
          <a:lstStyle>
            <a:lvl1pPr marL="130960" indent="-130960">
              <a:lnSpc>
                <a:spcPct val="100000"/>
              </a:lnSpc>
              <a:buClr>
                <a:schemeClr val="accent2"/>
              </a:buClr>
              <a:defRPr sz="2000" b="0" i="0" baseline="0">
                <a:solidFill>
                  <a:srgbClr val="323232"/>
                </a:solidFill>
                <a:latin typeface="+mj-lt"/>
              </a:defRPr>
            </a:lvl1pPr>
            <a:lvl2pPr>
              <a:lnSpc>
                <a:spcPct val="100000"/>
              </a:lnSpc>
              <a:buClr>
                <a:schemeClr val="accent2"/>
              </a:buClr>
              <a:defRPr sz="1800" b="0" i="0" baseline="0">
                <a:solidFill>
                  <a:srgbClr val="323232"/>
                </a:solidFill>
                <a:latin typeface="+mj-lt"/>
              </a:defRPr>
            </a:lvl2pPr>
            <a:lvl3pPr>
              <a:lnSpc>
                <a:spcPct val="100000"/>
              </a:lnSpc>
              <a:buClr>
                <a:schemeClr val="accent2"/>
              </a:buClr>
              <a:defRPr sz="1600" b="0" i="0" baseline="0">
                <a:solidFill>
                  <a:srgbClr val="323232"/>
                </a:solidFill>
                <a:latin typeface="+mj-lt"/>
              </a:defRPr>
            </a:lvl3pPr>
            <a:lvl4pPr>
              <a:lnSpc>
                <a:spcPct val="100000"/>
              </a:lnSpc>
              <a:buClr>
                <a:schemeClr val="accent2"/>
              </a:buClr>
              <a:defRPr sz="1400" b="0" i="0" baseline="0">
                <a:solidFill>
                  <a:srgbClr val="323232"/>
                </a:solidFill>
                <a:latin typeface="+mj-lt"/>
              </a:defRPr>
            </a:lvl4pPr>
            <a:lvl5pPr>
              <a:lnSpc>
                <a:spcPct val="100000"/>
              </a:lnSpc>
              <a:buClr>
                <a:schemeClr val="accent2"/>
              </a:buClr>
              <a:defRPr sz="1100" b="0" i="0" baseline="0">
                <a:solidFill>
                  <a:srgbClr val="323232"/>
                </a:solidFill>
                <a:latin typeface="+mj-lt"/>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359943859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6144AF4-8928-E043-BB73-4ED3BE6BBB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72"/>
          <a:stretch/>
        </p:blipFill>
        <p:spPr>
          <a:xfrm>
            <a:off x="0" y="-99815"/>
            <a:ext cx="12192001" cy="6957815"/>
          </a:xfrm>
          <a:prstGeom prst="rect">
            <a:avLst/>
          </a:prstGeom>
        </p:spPr>
      </p:pic>
      <p:sp>
        <p:nvSpPr>
          <p:cNvPr id="12" name="Freeform 5">
            <a:extLst>
              <a:ext uri="{FF2B5EF4-FFF2-40B4-BE49-F238E27FC236}">
                <a16:creationId xmlns:a16="http://schemas.microsoft.com/office/drawing/2014/main" id="{9EB64CE9-706A-A84B-B11C-BBC286F54346}"/>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sp>
        <p:nvSpPr>
          <p:cNvPr id="15" name="Footer Placeholder 4">
            <a:extLst>
              <a:ext uri="{FF2B5EF4-FFF2-40B4-BE49-F238E27FC236}">
                <a16:creationId xmlns:a16="http://schemas.microsoft.com/office/drawing/2014/main" id="{05F80DEF-B631-7E46-A7E5-E7F6F48C76B6}"/>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r>
              <a:rPr lang="en-US"/>
              <a:t>© Amadeus IT Group and its affiliates and subsidiaries</a:t>
            </a:r>
            <a:endParaRPr lang="en-GB"/>
          </a:p>
        </p:txBody>
      </p:sp>
      <p:sp>
        <p:nvSpPr>
          <p:cNvPr id="16" name="Marcador de número de diapositiva 32">
            <a:extLst>
              <a:ext uri="{FF2B5EF4-FFF2-40B4-BE49-F238E27FC236}">
                <a16:creationId xmlns:a16="http://schemas.microsoft.com/office/drawing/2014/main" id="{EB5FC6A3-FC73-DD43-996D-D57FE8B59BA6}"/>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mj-lt"/>
              </a:defRPr>
            </a:lvl1pPr>
          </a:lstStyle>
          <a:p>
            <a:fld id="{E57627FB-D816-4EA7-98E3-793F2D9BC93A}" type="slidenum">
              <a:rPr lang="en-GB" smtClean="0"/>
              <a:pPr/>
              <a:t>‹#›</a:t>
            </a:fld>
            <a:endParaRPr lang="en-GB"/>
          </a:p>
        </p:txBody>
      </p:sp>
      <p:sp>
        <p:nvSpPr>
          <p:cNvPr id="11" name="Title 1">
            <a:extLst>
              <a:ext uri="{FF2B5EF4-FFF2-40B4-BE49-F238E27FC236}">
                <a16:creationId xmlns:a16="http://schemas.microsoft.com/office/drawing/2014/main" id="{7F4FD0F7-36FA-184B-B4CC-888E7A50025C}"/>
              </a:ext>
            </a:extLst>
          </p:cNvPr>
          <p:cNvSpPr>
            <a:spLocks noGrp="1"/>
          </p:cNvSpPr>
          <p:nvPr>
            <p:ph type="title" hasCustomPrompt="1"/>
          </p:nvPr>
        </p:nvSpPr>
        <p:spPr>
          <a:xfrm>
            <a:off x="1062642" y="1105062"/>
            <a:ext cx="3191306" cy="596766"/>
          </a:xfrm>
        </p:spPr>
        <p:txBody>
          <a:bodyPr tIns="0" anchor="b"/>
          <a:lstStyle>
            <a:lvl1pPr>
              <a:lnSpc>
                <a:spcPct val="100000"/>
              </a:lnSpc>
              <a:defRPr sz="3200" b="0" i="0">
                <a:solidFill>
                  <a:schemeClr val="tx2"/>
                </a:solidFill>
                <a:latin typeface="+mj-lt"/>
              </a:defRPr>
            </a:lvl1pPr>
          </a:lstStyle>
          <a:p>
            <a:r>
              <a:rPr lang="en-GB" noProof="0"/>
              <a:t>Agenda</a:t>
            </a:r>
          </a:p>
        </p:txBody>
      </p:sp>
      <p:sp>
        <p:nvSpPr>
          <p:cNvPr id="14" name="Marcador de texto 4">
            <a:extLst>
              <a:ext uri="{FF2B5EF4-FFF2-40B4-BE49-F238E27FC236}">
                <a16:creationId xmlns:a16="http://schemas.microsoft.com/office/drawing/2014/main" id="{061C91BC-FF4F-7041-A900-FACEF41EAB23}"/>
              </a:ext>
            </a:extLst>
          </p:cNvPr>
          <p:cNvSpPr>
            <a:spLocks noGrp="1"/>
          </p:cNvSpPr>
          <p:nvPr>
            <p:ph type="body" sz="quarter" idx="14" hasCustomPrompt="1"/>
          </p:nvPr>
        </p:nvSpPr>
        <p:spPr>
          <a:xfrm>
            <a:off x="1115115" y="1864211"/>
            <a:ext cx="6277666" cy="4481779"/>
          </a:xfrm>
          <a:prstGeom prst="rect">
            <a:avLst/>
          </a:prstGeom>
        </p:spPr>
        <p:txBody>
          <a:bodyPr numCol="1">
            <a:normAutofit/>
          </a:bodyPr>
          <a:lstStyle>
            <a:lvl1pPr marL="457200" indent="-457200">
              <a:lnSpc>
                <a:spcPct val="100000"/>
              </a:lnSpc>
              <a:buClr>
                <a:schemeClr val="accent2"/>
              </a:buClr>
              <a:buSzPct val="100000"/>
              <a:buFont typeface="+mj-lt"/>
              <a:buAutoNum type="arabicPeriod"/>
              <a:defRPr sz="2000" b="0" i="0" baseline="0">
                <a:solidFill>
                  <a:srgbClr val="363636"/>
                </a:solidFill>
                <a:latin typeface="+mj-lt"/>
              </a:defRPr>
            </a:lvl1pPr>
            <a:lvl2pPr marL="585788" indent="-347663">
              <a:buFont typeface="+mj-lt"/>
              <a:buAutoNum type="arabicPeriod"/>
              <a:tabLst/>
              <a:defRPr sz="1600" b="0" i="0">
                <a:solidFill>
                  <a:srgbClr val="363636"/>
                </a:solidFill>
                <a:latin typeface="+mj-lt"/>
              </a:defRPr>
            </a:lvl2pPr>
            <a:lvl3pPr marL="685749" indent="0">
              <a:buNone/>
              <a:defRPr/>
            </a:lvl3pPr>
            <a:lvl4pPr marL="1028624" indent="0">
              <a:buNone/>
              <a:defRPr/>
            </a:lvl4pPr>
            <a:lvl5pPr marL="1371498" indent="0">
              <a:buNone/>
              <a:defRPr/>
            </a:lvl5pPr>
          </a:lstStyle>
          <a:p>
            <a:pPr lvl="0"/>
            <a:r>
              <a:rPr lang="en-GB" noProof="0"/>
              <a:t>Index 1</a:t>
            </a:r>
          </a:p>
          <a:p>
            <a:pPr lvl="1"/>
            <a:r>
              <a:rPr lang="en-GB" noProof="0"/>
              <a:t>Subtitle 1</a:t>
            </a:r>
          </a:p>
          <a:p>
            <a:pPr lvl="0"/>
            <a:r>
              <a:rPr lang="en-GB" noProof="0"/>
              <a:t>Index 2</a:t>
            </a:r>
          </a:p>
          <a:p>
            <a:pPr lvl="0"/>
            <a:r>
              <a:rPr lang="en-GB" noProof="0"/>
              <a:t>Index 3</a:t>
            </a:r>
          </a:p>
        </p:txBody>
      </p:sp>
    </p:spTree>
    <p:extLst>
      <p:ext uri="{BB962C8B-B14F-4D97-AF65-F5344CB8AC3E}">
        <p14:creationId xmlns:p14="http://schemas.microsoft.com/office/powerpoint/2010/main" val="6424173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En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9FDCAB1-CE34-F04B-8497-D01A93FEB0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403" y="0"/>
            <a:ext cx="12253403" cy="6858000"/>
          </a:xfrm>
          <a:prstGeom prst="rect">
            <a:avLst/>
          </a:prstGeom>
        </p:spPr>
      </p:pic>
      <p:pic>
        <p:nvPicPr>
          <p:cNvPr id="47" name="Imagen 46">
            <a:extLst>
              <a:ext uri="{FF2B5EF4-FFF2-40B4-BE49-F238E27FC236}">
                <a16:creationId xmlns:a16="http://schemas.microsoft.com/office/drawing/2014/main" id="{BAB118ED-D268-8346-AC07-DB8B76A707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18166" y="1365469"/>
            <a:ext cx="5529372" cy="5474964"/>
          </a:xfrm>
          <a:prstGeom prst="rect">
            <a:avLst/>
          </a:prstGeom>
        </p:spPr>
      </p:pic>
      <p:sp>
        <p:nvSpPr>
          <p:cNvPr id="35" name="Freeform 5">
            <a:extLst>
              <a:ext uri="{FF2B5EF4-FFF2-40B4-BE49-F238E27FC236}">
                <a16:creationId xmlns:a16="http://schemas.microsoft.com/office/drawing/2014/main" id="{F0D10EE3-5B7F-1C4C-9239-ACDE12C4605D}"/>
              </a:ext>
            </a:extLst>
          </p:cNvPr>
          <p:cNvSpPr>
            <a:spLocks noEditPoints="1"/>
          </p:cNvSpPr>
          <p:nvPr userDrawn="1"/>
        </p:nvSpPr>
        <p:spPr bwMode="auto">
          <a:xfrm>
            <a:off x="10777150"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latin typeface="+mj-lt"/>
            </a:endParaRPr>
          </a:p>
        </p:txBody>
      </p:sp>
      <p:pic>
        <p:nvPicPr>
          <p:cNvPr id="13" name="Picture 6">
            <a:extLst>
              <a:ext uri="{FF2B5EF4-FFF2-40B4-BE49-F238E27FC236}">
                <a16:creationId xmlns:a16="http://schemas.microsoft.com/office/drawing/2014/main" id="{F28A5575-FDD7-9E42-ADD0-75F692FAF32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38601" y="1797378"/>
            <a:ext cx="3601585" cy="1686908"/>
          </a:xfrm>
          <a:prstGeom prst="rect">
            <a:avLst/>
          </a:prstGeom>
        </p:spPr>
      </p:pic>
      <p:sp>
        <p:nvSpPr>
          <p:cNvPr id="50" name="Marcador de texto 2">
            <a:extLst>
              <a:ext uri="{FF2B5EF4-FFF2-40B4-BE49-F238E27FC236}">
                <a16:creationId xmlns:a16="http://schemas.microsoft.com/office/drawing/2014/main" id="{D450FE00-E750-1243-B5C6-CA1E192E3E2B}"/>
              </a:ext>
            </a:extLst>
          </p:cNvPr>
          <p:cNvSpPr>
            <a:spLocks noGrp="1"/>
          </p:cNvSpPr>
          <p:nvPr>
            <p:ph type="body" sz="quarter" idx="20" hasCustomPrompt="1"/>
          </p:nvPr>
        </p:nvSpPr>
        <p:spPr>
          <a:xfrm>
            <a:off x="438601" y="3972356"/>
            <a:ext cx="5002129" cy="1013911"/>
          </a:xfrm>
          <a:prstGeom prst="rect">
            <a:avLst/>
          </a:prstGeom>
        </p:spPr>
        <p:txBody>
          <a:bodyPr anchor="t"/>
          <a:lstStyle>
            <a:lvl1pPr marL="0" indent="0">
              <a:buNone/>
              <a:defRPr sz="3200" b="0" i="0">
                <a:solidFill>
                  <a:schemeClr val="tx2"/>
                </a:solidFill>
                <a:latin typeface="+mj-lt"/>
              </a:defRPr>
            </a:lvl1pPr>
          </a:lstStyle>
          <a:p>
            <a:pPr lvl="0"/>
            <a:r>
              <a:rPr lang="en-GB"/>
              <a:t>Click to add text</a:t>
            </a:r>
          </a:p>
        </p:txBody>
      </p:sp>
      <p:pic>
        <p:nvPicPr>
          <p:cNvPr id="52" name="Imagen 51">
            <a:extLst>
              <a:ext uri="{FF2B5EF4-FFF2-40B4-BE49-F238E27FC236}">
                <a16:creationId xmlns:a16="http://schemas.microsoft.com/office/drawing/2014/main" id="{75072CE0-A05A-3B4B-BE50-5EE41C802D0C}"/>
              </a:ext>
            </a:extLst>
          </p:cNvPr>
          <p:cNvPicPr>
            <a:picLocks noChangeAspect="1"/>
          </p:cNvPicPr>
          <p:nvPr userDrawn="1"/>
        </p:nvPicPr>
        <p:blipFill>
          <a:blip r:embed="rId5"/>
          <a:stretch>
            <a:fillRect/>
          </a:stretch>
        </p:blipFill>
        <p:spPr>
          <a:xfrm rot="16200000">
            <a:off x="703388" y="3486241"/>
            <a:ext cx="45719" cy="542552"/>
          </a:xfrm>
          <a:prstGeom prst="rect">
            <a:avLst/>
          </a:prstGeom>
        </p:spPr>
      </p:pic>
      <p:sp>
        <p:nvSpPr>
          <p:cNvPr id="32" name="Footer Placeholder 4">
            <a:extLst>
              <a:ext uri="{FF2B5EF4-FFF2-40B4-BE49-F238E27FC236}">
                <a16:creationId xmlns:a16="http://schemas.microsoft.com/office/drawing/2014/main" id="{057ED180-4E34-FC49-9907-40423C842F3C}"/>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mj-lt"/>
              </a:defRPr>
            </a:lvl1pPr>
          </a:lstStyle>
          <a:p>
            <a:endParaRPr lang="en-GB"/>
          </a:p>
        </p:txBody>
      </p:sp>
    </p:spTree>
    <p:extLst>
      <p:ext uri="{BB962C8B-B14F-4D97-AF65-F5344CB8AC3E}">
        <p14:creationId xmlns:p14="http://schemas.microsoft.com/office/powerpoint/2010/main" val="36270797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15" name="Title 1"/>
          <p:cNvSpPr>
            <a:spLocks noGrp="1"/>
          </p:cNvSpPr>
          <p:nvPr>
            <p:ph type="title"/>
          </p:nvPr>
        </p:nvSpPr>
        <p:spPr>
          <a:xfrm>
            <a:off x="267802" y="296865"/>
            <a:ext cx="11253216" cy="482549"/>
          </a:xfrm>
          <a:prstGeom prst="rect">
            <a:avLst/>
          </a:prstGeo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89351"/>
            <a:ext cx="11252997"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8"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p>
        </p:txBody>
      </p:sp>
      <p:sp>
        <p:nvSpPr>
          <p:cNvPr id="29" name="Marcador de texto 2"/>
          <p:cNvSpPr>
            <a:spLocks noGrp="1"/>
          </p:cNvSpPr>
          <p:nvPr>
            <p:ph type="body" sz="quarter" idx="18" hasCustomPrompt="1"/>
          </p:nvPr>
        </p:nvSpPr>
        <p:spPr>
          <a:xfrm>
            <a:off x="292609" y="1480159"/>
            <a:ext cx="11228409" cy="4828567"/>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6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401950377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E57627FB-D816-4EA7-98E3-793F2D9BC93A}" type="slidenum">
              <a:rPr lang="en-GB" noProof="0" smtClean="0"/>
              <a:pPr/>
              <a:t>‹#›</a:t>
            </a:fld>
            <a:endParaRPr lang="en-GB" noProof="0"/>
          </a:p>
        </p:txBody>
      </p:sp>
      <p:sp>
        <p:nvSpPr>
          <p:cNvPr id="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7" name="Title 1"/>
          <p:cNvSpPr>
            <a:spLocks noGrp="1"/>
          </p:cNvSpPr>
          <p:nvPr>
            <p:ph type="title"/>
          </p:nvPr>
        </p:nvSpPr>
        <p:spPr>
          <a:xfrm>
            <a:off x="268224" y="296865"/>
            <a:ext cx="11253216" cy="482549"/>
          </a:xfrm>
          <a:prstGeom prst="rect">
            <a:avLst/>
          </a:prstGeo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0" name="Text Placeholder 19"/>
          <p:cNvSpPr>
            <a:spLocks noGrp="1"/>
          </p:cNvSpPr>
          <p:nvPr>
            <p:ph type="body" sz="quarter" idx="13"/>
          </p:nvPr>
        </p:nvSpPr>
        <p:spPr>
          <a:xfrm>
            <a:off x="268224" y="795425"/>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33390412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 with photo background ll">
    <p:bg>
      <p:bgPr>
        <a:solidFill>
          <a:schemeClr val="bg1"/>
        </a:solidFill>
        <a:effectLst/>
      </p:bgPr>
    </p:bg>
    <p:spTree>
      <p:nvGrpSpPr>
        <p:cNvPr id="1" name=""/>
        <p:cNvGrpSpPr/>
        <p:nvPr/>
      </p:nvGrpSpPr>
      <p:grpSpPr>
        <a:xfrm>
          <a:off x="0" y="0"/>
          <a:ext cx="0" cy="0"/>
          <a:chOff x="0" y="0"/>
          <a:chExt cx="0" cy="0"/>
        </a:xfrm>
      </p:grpSpPr>
      <p:sp>
        <p:nvSpPr>
          <p:cNvPr id="61" name="Picture Placeholder 6"/>
          <p:cNvSpPr>
            <a:spLocks noGrp="1"/>
          </p:cNvSpPr>
          <p:nvPr>
            <p:ph type="pic" sz="quarter" idx="12" hasCustomPrompt="1"/>
          </p:nvPr>
        </p:nvSpPr>
        <p:spPr>
          <a:xfrm>
            <a:off x="0" y="-1588"/>
            <a:ext cx="12192000" cy="6858000"/>
          </a:xfrm>
          <a:prstGeom prst="rect">
            <a:avLst/>
          </a:prstGeom>
          <a:solidFill>
            <a:schemeClr val="accent4"/>
          </a:solidFill>
        </p:spPr>
        <p:txBody>
          <a:bodyPr anchor="ctr">
            <a:normAutofit/>
          </a:bodyPr>
          <a:lstStyle>
            <a:lvl1pPr marL="0" indent="0" algn="ctr">
              <a:buNone/>
              <a:defRPr sz="1800" b="1" baseline="0"/>
            </a:lvl1pPr>
          </a:lstStyle>
          <a:p>
            <a:pPr lvl="0"/>
            <a:r>
              <a:rPr lang="en-GB" noProof="0"/>
              <a:t>                                                          &lt;  Insert your picture here</a:t>
            </a: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95" name="Title 1"/>
          <p:cNvSpPr>
            <a:spLocks noGrp="1"/>
          </p:cNvSpPr>
          <p:nvPr>
            <p:ph type="title"/>
          </p:nvPr>
        </p:nvSpPr>
        <p:spPr>
          <a:xfrm>
            <a:off x="576472" y="2670166"/>
            <a:ext cx="4601584" cy="1178168"/>
          </a:xfrm>
        </p:spPr>
        <p:txBody>
          <a:bodyPr anchor="t"/>
          <a:lstStyle>
            <a:lvl1pPr>
              <a:lnSpc>
                <a:spcPct val="100000"/>
              </a:lnSpc>
              <a:defRPr baseline="0">
                <a:solidFill>
                  <a:schemeClr val="tx2"/>
                </a:solidFill>
                <a:latin typeface="+mj-lt"/>
              </a:defRPr>
            </a:lvl1pPr>
          </a:lstStyle>
          <a:p>
            <a:r>
              <a:rPr lang="en-US" noProof="0"/>
              <a:t>Click to edit Master title style</a:t>
            </a:r>
            <a:endParaRPr lang="en-GB" noProof="0"/>
          </a:p>
        </p:txBody>
      </p:sp>
      <p:sp>
        <p:nvSpPr>
          <p:cNvPr id="96" name="Text Placeholder 19"/>
          <p:cNvSpPr>
            <a:spLocks noGrp="1"/>
          </p:cNvSpPr>
          <p:nvPr>
            <p:ph type="body" sz="quarter" idx="13"/>
          </p:nvPr>
        </p:nvSpPr>
        <p:spPr>
          <a:xfrm>
            <a:off x="576265" y="4005062"/>
            <a:ext cx="4602163" cy="498992"/>
          </a:xfrm>
          <a:prstGeom prst="rect">
            <a:avLst/>
          </a:prstGeom>
        </p:spPr>
        <p:txBody>
          <a:bodyPr>
            <a:noAutofit/>
          </a:bodyPr>
          <a:lstStyle>
            <a:lvl1pPr marL="0" indent="0">
              <a:lnSpc>
                <a:spcPct val="100000"/>
              </a:lnSpc>
              <a:buNone/>
              <a:defRPr sz="18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9" name="Text Placeholder 97"/>
          <p:cNvSpPr>
            <a:spLocks noGrp="1"/>
          </p:cNvSpPr>
          <p:nvPr>
            <p:ph type="body" sz="quarter" idx="15" hasCustomPrompt="1"/>
          </p:nvPr>
        </p:nvSpPr>
        <p:spPr>
          <a:xfrm>
            <a:off x="576481" y="5513064"/>
            <a:ext cx="2619201" cy="1058862"/>
          </a:xfrm>
          <a:prstGeom prst="rect">
            <a:avLst/>
          </a:prstGeom>
        </p:spPr>
        <p:txBody>
          <a:bodyPr anchor="b">
            <a:normAutofit/>
          </a:bodyPr>
          <a:lstStyle>
            <a:lvl1pPr marL="0" indent="0">
              <a:lnSpc>
                <a:spcPct val="100000"/>
              </a:lnSpc>
              <a:spcBef>
                <a:spcPts val="0"/>
              </a:spcBef>
              <a:buNone/>
              <a:defRPr sz="1200" baseline="0">
                <a:solidFill>
                  <a:srgbClr val="323232"/>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4" name="AutoShape 3"/>
          <p:cNvSpPr>
            <a:spLocks noChangeAspect="1" noChangeArrowheads="1" noTextEdit="1"/>
          </p:cNvSpPr>
          <p:nvPr userDrawn="1"/>
        </p:nvSpPr>
        <p:spPr bwMode="auto">
          <a:xfrm>
            <a:off x="4151322" y="1608141"/>
            <a:ext cx="3889375"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s-ES" sz="1350"/>
          </a:p>
        </p:txBody>
      </p:sp>
      <p:sp>
        <p:nvSpPr>
          <p:cNvPr id="2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10" name="Freeform 5"/>
          <p:cNvSpPr>
            <a:spLocks noEditPoints="1"/>
          </p:cNvSpPr>
          <p:nvPr userDrawn="1"/>
        </p:nvSpPr>
        <p:spPr bwMode="auto">
          <a:xfrm>
            <a:off x="517319" y="490534"/>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013348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theme" Target="../theme/theme2.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theme" Target="../theme/theme3.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41" Type="http://schemas.openxmlformats.org/officeDocument/2006/relationships/slideLayout" Target="../slideLayouts/slideLayout96.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163" y="436787"/>
            <a:ext cx="11252793" cy="466284"/>
          </a:xfrm>
          <a:prstGeom prst="rect">
            <a:avLst/>
          </a:prstGeom>
        </p:spPr>
        <p:txBody>
          <a:bodyPr vert="horz" lIns="91440" tIns="0" rIns="91440" bIns="45720" rtlCol="0" anchor="t">
            <a:noAutofit/>
          </a:bodyPr>
          <a:lstStyle/>
          <a:p>
            <a:r>
              <a:rPr lang="es-ES" noProof="0"/>
              <a:t>Haga clic para modificar el estilo de título del patrón</a:t>
            </a:r>
            <a:endParaRPr lang="en-GB" noProof="0"/>
          </a:p>
        </p:txBody>
      </p:sp>
      <p:sp>
        <p:nvSpPr>
          <p:cNvPr id="46" name="Freeform 5">
            <a:extLst>
              <a:ext uri="{FF2B5EF4-FFF2-40B4-BE49-F238E27FC236}">
                <a16:creationId xmlns:a16="http://schemas.microsoft.com/office/drawing/2014/main" id="{BE585D8F-12EC-8C41-BF24-D0D41F0D99DC}"/>
              </a:ext>
            </a:extLst>
          </p:cNvPr>
          <p:cNvSpPr>
            <a:spLocks noEditPoints="1"/>
          </p:cNvSpPr>
          <p:nvPr userDrawn="1"/>
        </p:nvSpPr>
        <p:spPr bwMode="auto">
          <a:xfrm>
            <a:off x="10777150" y="66100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ES"/>
          </a:p>
        </p:txBody>
      </p:sp>
      <p:sp>
        <p:nvSpPr>
          <p:cNvPr id="8" name="Footer Placeholder 4">
            <a:extLst>
              <a:ext uri="{FF2B5EF4-FFF2-40B4-BE49-F238E27FC236}">
                <a16:creationId xmlns:a16="http://schemas.microsoft.com/office/drawing/2014/main" id="{FA4B0BAA-867E-3242-97BF-49049E872EAE}"/>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Amadeus Thin" panose="02000506040000020004" pitchFamily="2" charset="0"/>
              </a:defRPr>
            </a:lvl1pPr>
          </a:lstStyle>
          <a:p>
            <a:r>
              <a:rPr lang="en-US"/>
              <a:t>© Amadeus IT Group and its affiliates and subsidiaries</a:t>
            </a:r>
            <a:endParaRPr lang="en-GB"/>
          </a:p>
        </p:txBody>
      </p:sp>
      <p:sp>
        <p:nvSpPr>
          <p:cNvPr id="9" name="Marcador de número de diapositiva 32">
            <a:extLst>
              <a:ext uri="{FF2B5EF4-FFF2-40B4-BE49-F238E27FC236}">
                <a16:creationId xmlns:a16="http://schemas.microsoft.com/office/drawing/2014/main" id="{58E2278F-C875-4848-84DF-6AF3C58EF9C7}"/>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Amadeus Thin" panose="02000506040000020004" pitchFamily="2" charset="0"/>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238996051"/>
      </p:ext>
    </p:extLst>
  </p:cSld>
  <p:clrMap bg1="lt1" tx1="dk1" bg2="lt2" tx2="dk2" accent1="accent1" accent2="accent2" accent3="accent3" accent4="accent4" accent5="accent5" accent6="accent6" hlink="hlink" folHlink="folHlink"/>
  <p:sldLayoutIdLst>
    <p:sldLayoutId id="2147483873" r:id="rId1"/>
    <p:sldLayoutId id="2147483876" r:id="rId2"/>
    <p:sldLayoutId id="2147483877" r:id="rId3"/>
    <p:sldLayoutId id="2147483883" r:id="rId4"/>
    <p:sldLayoutId id="2147483910" r:id="rId5"/>
    <p:sldLayoutId id="2147483914" r:id="rId6"/>
    <p:sldLayoutId id="2147483915" r:id="rId7"/>
    <p:sldLayoutId id="2147483916" r:id="rId8"/>
    <p:sldLayoutId id="2147483917" r:id="rId9"/>
    <p:sldLayoutId id="2147483918" r:id="rId10"/>
    <p:sldLayoutId id="2147483911" r:id="rId11"/>
    <p:sldLayoutId id="2147483909" r:id="rId12"/>
    <p:sldLayoutId id="2147483894" r:id="rId13"/>
    <p:sldLayoutId id="2147483885" r:id="rId14"/>
    <p:sldLayoutId id="2147483882" r:id="rId15"/>
    <p:sldLayoutId id="2147483861" r:id="rId16"/>
    <p:sldLayoutId id="2147483881" r:id="rId17"/>
    <p:sldLayoutId id="2147483880" r:id="rId18"/>
    <p:sldLayoutId id="2147483884" r:id="rId19"/>
    <p:sldLayoutId id="2147483887" r:id="rId20"/>
    <p:sldLayoutId id="2147483897" r:id="rId21"/>
    <p:sldLayoutId id="2147483899" r:id="rId22"/>
    <p:sldLayoutId id="2147483901" r:id="rId23"/>
    <p:sldLayoutId id="2147483853" r:id="rId24"/>
    <p:sldLayoutId id="2147483888" r:id="rId25"/>
    <p:sldLayoutId id="2147483890" r:id="rId26"/>
    <p:sldLayoutId id="2147483895" r:id="rId27"/>
    <p:sldLayoutId id="2147483903" r:id="rId28"/>
    <p:sldLayoutId id="2147483902" r:id="rId29"/>
    <p:sldLayoutId id="2147483904" r:id="rId30"/>
  </p:sldLayoutIdLst>
  <p:hf hdr="0" dt="0"/>
  <p:txStyles>
    <p:titleStyle>
      <a:lvl1pPr algn="l" defTabSz="914400" rtl="0" eaLnBrk="1" latinLnBrk="0" hangingPunct="1">
        <a:lnSpc>
          <a:spcPct val="100000"/>
        </a:lnSpc>
        <a:spcBef>
          <a:spcPct val="0"/>
        </a:spcBef>
        <a:buNone/>
        <a:defRPr sz="3200" b="0" i="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89" userDrawn="1">
          <p15:clr>
            <a:srgbClr val="F26B43"/>
          </p15:clr>
        </p15:guide>
        <p15:guide id="2" orient="horz" pos="255" userDrawn="1">
          <p15:clr>
            <a:srgbClr val="F26B43"/>
          </p15:clr>
        </p15:guide>
        <p15:guide id="4" orient="horz" pos="3974" userDrawn="1">
          <p15:clr>
            <a:srgbClr val="F26B43"/>
          </p15:clr>
        </p15:guide>
        <p15:guide id="5" orient="horz" pos="2160" userDrawn="1">
          <p15:clr>
            <a:srgbClr val="F26B43"/>
          </p15:clr>
        </p15:guide>
        <p15:guide id="6" pos="257" userDrawn="1">
          <p15:clr>
            <a:srgbClr val="F26B43"/>
          </p15:clr>
        </p15:guide>
        <p15:guide id="7" pos="725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163" y="436787"/>
            <a:ext cx="11252793" cy="466284"/>
          </a:xfrm>
          <a:prstGeom prst="rect">
            <a:avLst/>
          </a:prstGeom>
        </p:spPr>
        <p:txBody>
          <a:bodyPr vert="horz" lIns="91440" tIns="0" rIns="91440" bIns="45720" rtlCol="0" anchor="t">
            <a:noAutofit/>
          </a:bodyPr>
          <a:lstStyle/>
          <a:p>
            <a:r>
              <a:rPr lang="es-ES" noProof="0"/>
              <a:t>Haga clic para modificar el estilo de título del patrón</a:t>
            </a:r>
            <a:endParaRPr lang="en-GB" noProof="0"/>
          </a:p>
        </p:txBody>
      </p:sp>
      <p:sp>
        <p:nvSpPr>
          <p:cNvPr id="46" name="Freeform 5">
            <a:extLst>
              <a:ext uri="{FF2B5EF4-FFF2-40B4-BE49-F238E27FC236}">
                <a16:creationId xmlns:a16="http://schemas.microsoft.com/office/drawing/2014/main" id="{BE585D8F-12EC-8C41-BF24-D0D41F0D99DC}"/>
              </a:ext>
            </a:extLst>
          </p:cNvPr>
          <p:cNvSpPr>
            <a:spLocks noEditPoints="1"/>
          </p:cNvSpPr>
          <p:nvPr userDrawn="1"/>
        </p:nvSpPr>
        <p:spPr bwMode="auto">
          <a:xfrm>
            <a:off x="10777150" y="66100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ES"/>
          </a:p>
        </p:txBody>
      </p:sp>
      <p:sp>
        <p:nvSpPr>
          <p:cNvPr id="8" name="Footer Placeholder 4">
            <a:extLst>
              <a:ext uri="{FF2B5EF4-FFF2-40B4-BE49-F238E27FC236}">
                <a16:creationId xmlns:a16="http://schemas.microsoft.com/office/drawing/2014/main" id="{FA4B0BAA-867E-3242-97BF-49049E872EAE}"/>
              </a:ext>
            </a:extLst>
          </p:cNvPr>
          <p:cNvSpPr>
            <a:spLocks noGrp="1"/>
          </p:cNvSpPr>
          <p:nvPr>
            <p:ph type="ftr" sz="quarter" idx="3"/>
          </p:nvPr>
        </p:nvSpPr>
        <p:spPr>
          <a:xfrm rot="16200000">
            <a:off x="10494824" y="4724287"/>
            <a:ext cx="3086100" cy="100445"/>
          </a:xfrm>
          <a:prstGeom prst="rect">
            <a:avLst/>
          </a:prstGeom>
        </p:spPr>
        <p:txBody>
          <a:bodyPr vert="horz" lIns="0" tIns="0" rIns="0" bIns="45720" rtlCol="0" anchor="ctr"/>
          <a:lstStyle>
            <a:lvl1pPr algn="l">
              <a:defRPr sz="700" b="0" i="0">
                <a:solidFill>
                  <a:schemeClr val="bg1">
                    <a:lumMod val="65000"/>
                  </a:schemeClr>
                </a:solidFill>
                <a:latin typeface="Amadeus Thin" panose="02000506040000020004" pitchFamily="2" charset="0"/>
              </a:defRPr>
            </a:lvl1pPr>
          </a:lstStyle>
          <a:p>
            <a:r>
              <a:rPr lang="en-US"/>
              <a:t>© Amadeus IT Group and its affiliates and subsidiaries</a:t>
            </a:r>
            <a:endParaRPr lang="en-GB"/>
          </a:p>
        </p:txBody>
      </p:sp>
      <p:sp>
        <p:nvSpPr>
          <p:cNvPr id="9" name="Marcador de número de diapositiva 32">
            <a:extLst>
              <a:ext uri="{FF2B5EF4-FFF2-40B4-BE49-F238E27FC236}">
                <a16:creationId xmlns:a16="http://schemas.microsoft.com/office/drawing/2014/main" id="{58E2278F-C875-4848-84DF-6AF3C58EF9C7}"/>
              </a:ext>
            </a:extLst>
          </p:cNvPr>
          <p:cNvSpPr>
            <a:spLocks noGrp="1"/>
          </p:cNvSpPr>
          <p:nvPr>
            <p:ph type="sldNum" sz="quarter" idx="4"/>
          </p:nvPr>
        </p:nvSpPr>
        <p:spPr>
          <a:xfrm>
            <a:off x="11876163" y="6510594"/>
            <a:ext cx="166672" cy="123111"/>
          </a:xfrm>
          <a:prstGeom prst="rect">
            <a:avLst/>
          </a:prstGeom>
        </p:spPr>
        <p:txBody>
          <a:bodyPr vert="horz" wrap="square" lIns="0" tIns="0" rIns="0" bIns="0" rtlCol="0" anchor="b">
            <a:noAutofit/>
          </a:bodyPr>
          <a:lstStyle>
            <a:lvl1pPr algn="r">
              <a:defRPr sz="700" b="0" i="0">
                <a:solidFill>
                  <a:schemeClr val="bg1">
                    <a:lumMod val="50000"/>
                  </a:schemeClr>
                </a:solidFill>
                <a:latin typeface="Amadeus Thin" panose="02000506040000020004" pitchFamily="2" charset="0"/>
              </a:defRPr>
            </a:lvl1pPr>
          </a:lstStyle>
          <a:p>
            <a:fld id="{E57627FB-D816-4EA7-98E3-793F2D9BC93A}" type="slidenum">
              <a:rPr lang="en-GB" smtClean="0"/>
              <a:pPr/>
              <a:t>‹#›</a:t>
            </a:fld>
            <a:endParaRPr lang="en-GB"/>
          </a:p>
        </p:txBody>
      </p:sp>
    </p:spTree>
    <p:extLst>
      <p:ext uri="{BB962C8B-B14F-4D97-AF65-F5344CB8AC3E}">
        <p14:creationId xmlns:p14="http://schemas.microsoft.com/office/powerpoint/2010/main" val="656506981"/>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 id="2147483940" r:id="rId21"/>
    <p:sldLayoutId id="2147483941" r:id="rId22"/>
    <p:sldLayoutId id="2147483942" r:id="rId23"/>
    <p:sldLayoutId id="2147483943" r:id="rId24"/>
    <p:sldLayoutId id="2147483944" r:id="rId25"/>
  </p:sldLayoutIdLst>
  <p:hf hdr="0" dt="0"/>
  <p:txStyles>
    <p:titleStyle>
      <a:lvl1pPr algn="l" defTabSz="914400" rtl="0" eaLnBrk="1" latinLnBrk="0" hangingPunct="1">
        <a:lnSpc>
          <a:spcPct val="100000"/>
        </a:lnSpc>
        <a:spcBef>
          <a:spcPct val="0"/>
        </a:spcBef>
        <a:buNone/>
        <a:defRPr sz="3200" b="0" i="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89">
          <p15:clr>
            <a:srgbClr val="F26B43"/>
          </p15:clr>
        </p15:guide>
        <p15:guide id="2" orient="horz" pos="255">
          <p15:clr>
            <a:srgbClr val="F26B43"/>
          </p15:clr>
        </p15:guide>
        <p15:guide id="4" orient="horz" pos="3974">
          <p15:clr>
            <a:srgbClr val="F26B43"/>
          </p15:clr>
        </p15:guide>
        <p15:guide id="5" orient="horz" pos="2160">
          <p15:clr>
            <a:srgbClr val="F26B43"/>
          </p15:clr>
        </p15:guide>
        <p15:guide id="6" pos="257">
          <p15:clr>
            <a:srgbClr val="F26B43"/>
          </p15:clr>
        </p15:guide>
        <p15:guide id="7" pos="725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2728" y="304681"/>
            <a:ext cx="11252793" cy="466284"/>
          </a:xfrm>
          <a:prstGeom prst="rect">
            <a:avLst/>
          </a:prstGeom>
        </p:spPr>
        <p:txBody>
          <a:bodyPr vert="horz" lIns="91440" tIns="0" rIns="91440" bIns="45720" rtlCol="0" anchor="t">
            <a:normAutofit/>
          </a:bodyPr>
          <a:lstStyle/>
          <a:p>
            <a:r>
              <a:rPr lang="en-US" noProof="0"/>
              <a:t>Click to edit Master title style</a:t>
            </a:r>
            <a:endParaRPr lang="en-GB" noProof="0"/>
          </a:p>
        </p:txBody>
      </p:sp>
      <p:sp>
        <p:nvSpPr>
          <p:cNvPr id="5"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a:solidFill>
                  <a:srgbClr val="FFFFFF">
                    <a:lumMod val="65000"/>
                  </a:srgbClr>
                </a:solidFill>
              </a:rPr>
              <a:t>© Amadeus IT Group and its affiliates and subsidiaries</a:t>
            </a:r>
          </a:p>
        </p:txBody>
      </p:sp>
      <p:sp>
        <p:nvSpPr>
          <p:cNvPr id="33"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a:t>
            </a:fld>
            <a:endParaRPr lang="en-GB">
              <a:solidFill>
                <a:srgbClr val="FFFFFF">
                  <a:lumMod val="50000"/>
                </a:srgbClr>
              </a:solidFill>
            </a:endParaRPr>
          </a:p>
        </p:txBody>
      </p:sp>
      <p:sp>
        <p:nvSpPr>
          <p:cNvPr id="8"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solidFill>
                <a:srgbClr val="005EB8"/>
              </a:solidFill>
            </a:endParaRPr>
          </a:p>
        </p:txBody>
      </p:sp>
    </p:spTree>
    <p:extLst>
      <p:ext uri="{BB962C8B-B14F-4D97-AF65-F5344CB8AC3E}">
        <p14:creationId xmlns:p14="http://schemas.microsoft.com/office/powerpoint/2010/main" val="2869100079"/>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 id="2147483967" r:id="rId19"/>
    <p:sldLayoutId id="2147483968" r:id="rId20"/>
    <p:sldLayoutId id="2147483969" r:id="rId21"/>
    <p:sldLayoutId id="2147483970" r:id="rId22"/>
    <p:sldLayoutId id="2147483971" r:id="rId23"/>
    <p:sldLayoutId id="2147483972" r:id="rId24"/>
    <p:sldLayoutId id="2147483973" r:id="rId25"/>
    <p:sldLayoutId id="2147483974" r:id="rId26"/>
    <p:sldLayoutId id="2147483975" r:id="rId27"/>
    <p:sldLayoutId id="2147483976" r:id="rId28"/>
    <p:sldLayoutId id="2147483977" r:id="rId29"/>
    <p:sldLayoutId id="2147483978" r:id="rId30"/>
    <p:sldLayoutId id="2147483979" r:id="rId31"/>
    <p:sldLayoutId id="2147483981" r:id="rId32"/>
    <p:sldLayoutId id="2147483982" r:id="rId33"/>
    <p:sldLayoutId id="2147483983" r:id="rId34"/>
    <p:sldLayoutId id="2147483984" r:id="rId35"/>
    <p:sldLayoutId id="2147483985" r:id="rId36"/>
    <p:sldLayoutId id="2147483986" r:id="rId37"/>
    <p:sldLayoutId id="2147484020" r:id="rId38"/>
    <p:sldLayoutId id="2147484021" r:id="rId39"/>
    <p:sldLayoutId id="2147484022" r:id="rId40"/>
    <p:sldLayoutId id="2147484023" r:id="rId41"/>
  </p:sldLayoutIdLst>
  <p:hf hdr="0" dt="0"/>
  <p:txStyles>
    <p:titleStyle>
      <a:lvl1pPr algn="l" defTabSz="914400" rtl="0" eaLnBrk="1" latinLnBrk="0" hangingPunct="1">
        <a:lnSpc>
          <a:spcPct val="10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89">
          <p15:clr>
            <a:srgbClr val="F26B43"/>
          </p15:clr>
        </p15:guide>
        <p15:guide id="2" orient="horz" pos="187">
          <p15:clr>
            <a:srgbClr val="F26B43"/>
          </p15:clr>
        </p15:guide>
        <p15:guide id="3" orient="horz" pos="119">
          <p15:clr>
            <a:srgbClr val="F26B43"/>
          </p15:clr>
        </p15:guide>
        <p15:guide id="4" orient="horz" pos="3974">
          <p15:clr>
            <a:srgbClr val="F26B43"/>
          </p15:clr>
        </p15:guide>
        <p15:guide id="5" orient="horz" pos="2160">
          <p15:clr>
            <a:srgbClr val="F26B43"/>
          </p15:clr>
        </p15:guide>
        <p15:guide id="6" pos="181">
          <p15:clr>
            <a:srgbClr val="F26B43"/>
          </p15:clr>
        </p15:guide>
        <p15:guide id="7" pos="7257">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2728" y="304681"/>
            <a:ext cx="11252793" cy="466284"/>
          </a:xfrm>
          <a:prstGeom prst="rect">
            <a:avLst/>
          </a:prstGeom>
        </p:spPr>
        <p:txBody>
          <a:bodyPr vert="horz" lIns="91440" tIns="0" rIns="91440" bIns="45720" rtlCol="0" anchor="t">
            <a:normAutofit/>
          </a:bodyPr>
          <a:lstStyle/>
          <a:p>
            <a:r>
              <a:rPr lang="en-US" noProof="0"/>
              <a:t>Click to edit Master title style</a:t>
            </a:r>
            <a:endParaRPr lang="en-GB" noProof="0"/>
          </a:p>
        </p:txBody>
      </p:sp>
      <p:sp>
        <p:nvSpPr>
          <p:cNvPr id="5"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33"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a:t>
            </a:fld>
            <a:endParaRPr lang="en-GB" noProof="0"/>
          </a:p>
        </p:txBody>
      </p:sp>
      <p:sp>
        <p:nvSpPr>
          <p:cNvPr id="8"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2791306099"/>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 id="2147484008" r:id="rId18"/>
    <p:sldLayoutId id="2147484009" r:id="rId19"/>
    <p:sldLayoutId id="2147484010" r:id="rId20"/>
    <p:sldLayoutId id="2147484011" r:id="rId21"/>
    <p:sldLayoutId id="2147484012" r:id="rId22"/>
    <p:sldLayoutId id="2147484013" r:id="rId23"/>
    <p:sldLayoutId id="2147484014" r:id="rId24"/>
    <p:sldLayoutId id="2147484015" r:id="rId25"/>
    <p:sldLayoutId id="2147484016" r:id="rId26"/>
    <p:sldLayoutId id="2147484017" r:id="rId27"/>
    <p:sldLayoutId id="2147484018" r:id="rId28"/>
    <p:sldLayoutId id="2147484019" r:id="rId29"/>
  </p:sldLayoutIdLst>
  <p:hf hdr="0" dt="0"/>
  <p:txStyles>
    <p:titleStyle>
      <a:lvl1pPr algn="l" defTabSz="914400" rtl="0" eaLnBrk="1" latinLnBrk="0" hangingPunct="1">
        <a:lnSpc>
          <a:spcPct val="10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89">
          <p15:clr>
            <a:srgbClr val="F26B43"/>
          </p15:clr>
        </p15:guide>
        <p15:guide id="2" orient="horz" pos="187">
          <p15:clr>
            <a:srgbClr val="F26B43"/>
          </p15:clr>
        </p15:guide>
        <p15:guide id="3" orient="horz" pos="119">
          <p15:clr>
            <a:srgbClr val="F26B43"/>
          </p15:clr>
        </p15:guide>
        <p15:guide id="4" orient="horz" pos="3974">
          <p15:clr>
            <a:srgbClr val="F26B43"/>
          </p15:clr>
        </p15:guide>
        <p15:guide id="5" orient="horz" pos="2160">
          <p15:clr>
            <a:srgbClr val="F26B43"/>
          </p15:clr>
        </p15:guide>
        <p15:guide id="6" pos="181">
          <p15:clr>
            <a:srgbClr val="F26B43"/>
          </p15:clr>
        </p15:guide>
        <p15:guide id="7" pos="725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94.xml"/><Relationship Id="rId5" Type="http://schemas.openxmlformats.org/officeDocument/2006/relationships/image" Target="../media/image44.png"/><Relationship Id="rId4" Type="http://schemas.openxmlformats.org/officeDocument/2006/relationships/hyperlink" Target="https://gist.github.com/GiovanniGatti/7190797aa951e627988da69ce92e5b63"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94.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94.xml"/><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6.png"/><Relationship Id="rId1" Type="http://schemas.openxmlformats.org/officeDocument/2006/relationships/slideLayout" Target="../slideLayouts/slideLayout6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58.png"/><Relationship Id="rId1" Type="http://schemas.openxmlformats.org/officeDocument/2006/relationships/slideLayout" Target="../slideLayouts/slideLayout6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94.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6.jpeg"/></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66.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66.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7.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6.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9.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8.png"/></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customXml" Target="../ink/ink1.xml"/><Relationship Id="rId1" Type="http://schemas.openxmlformats.org/officeDocument/2006/relationships/slideLayout" Target="../slideLayouts/slideLayout66.xml"/><Relationship Id="rId5" Type="http://schemas.openxmlformats.org/officeDocument/2006/relationships/image" Target="../media/image91.png"/><Relationship Id="rId4" Type="http://schemas.openxmlformats.org/officeDocument/2006/relationships/customXml" Target="../ink/ink2.xml"/></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4.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4.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4.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4.xml"/><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png"/><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nature, waterfall, water, horse&#10;&#10;Description automatically generated">
            <a:extLst>
              <a:ext uri="{FF2B5EF4-FFF2-40B4-BE49-F238E27FC236}">
                <a16:creationId xmlns:a16="http://schemas.microsoft.com/office/drawing/2014/main" id="{A080D89A-65A2-48BC-B5AF-7BEEB8A93519}"/>
              </a:ext>
            </a:extLst>
          </p:cNvPr>
          <p:cNvPicPr>
            <a:picLocks noGrp="1" noChangeAspect="1"/>
          </p:cNvPicPr>
          <p:nvPr>
            <p:ph type="pic" sz="quarter" idx="20"/>
          </p:nvPr>
        </p:nvPicPr>
        <p:blipFill rotWithShape="1">
          <a:blip r:embed="rId2">
            <a:extLst>
              <a:ext uri="{28A0092B-C50C-407E-A947-70E740481C1C}">
                <a14:useLocalDpi xmlns:a14="http://schemas.microsoft.com/office/drawing/2010/main" val="0"/>
              </a:ext>
            </a:extLst>
          </a:blip>
          <a:srcRect l="99" t="111" r="24345"/>
          <a:stretch/>
        </p:blipFill>
        <p:spPr>
          <a:xfrm>
            <a:off x="0" y="0"/>
            <a:ext cx="12192001" cy="6858000"/>
          </a:xfrm>
        </p:spPr>
      </p:pic>
      <p:sp>
        <p:nvSpPr>
          <p:cNvPr id="5" name="Footer Placeholder 4">
            <a:extLst>
              <a:ext uri="{FF2B5EF4-FFF2-40B4-BE49-F238E27FC236}">
                <a16:creationId xmlns:a16="http://schemas.microsoft.com/office/drawing/2014/main" id="{5F3BABF0-7E6C-46AE-8C1A-351DE2EA1D2D}"/>
              </a:ext>
            </a:extLst>
          </p:cNvPr>
          <p:cNvSpPr>
            <a:spLocks noGrp="1"/>
          </p:cNvSpPr>
          <p:nvPr>
            <p:ph type="ftr" sz="quarter" idx="3"/>
          </p:nvPr>
        </p:nvSpPr>
        <p:spPr/>
        <p:txBody>
          <a:bodyPr/>
          <a:lstStyle/>
          <a:p>
            <a:r>
              <a:rPr lang="en-US"/>
              <a:t>© Amadeus IT Group and its affiliates and subsidiaries</a:t>
            </a:r>
            <a:endParaRPr lang="en-GB"/>
          </a:p>
        </p:txBody>
      </p:sp>
      <p:sp>
        <p:nvSpPr>
          <p:cNvPr id="6" name="Slide Number Placeholder 5">
            <a:extLst>
              <a:ext uri="{FF2B5EF4-FFF2-40B4-BE49-F238E27FC236}">
                <a16:creationId xmlns:a16="http://schemas.microsoft.com/office/drawing/2014/main" id="{D03AFB02-36F5-4524-A810-6B68CA074F3D}"/>
              </a:ext>
            </a:extLst>
          </p:cNvPr>
          <p:cNvSpPr>
            <a:spLocks noGrp="1"/>
          </p:cNvSpPr>
          <p:nvPr>
            <p:ph type="sldNum" sz="quarter" idx="4"/>
          </p:nvPr>
        </p:nvSpPr>
        <p:spPr/>
        <p:txBody>
          <a:bodyPr/>
          <a:lstStyle/>
          <a:p>
            <a:fld id="{E57627FB-D816-4EA7-98E3-793F2D9BC93A}" type="slidenum">
              <a:rPr lang="en-GB" smtClean="0"/>
              <a:pPr/>
              <a:t>1</a:t>
            </a:fld>
            <a:endParaRPr lang="en-GB"/>
          </a:p>
        </p:txBody>
      </p:sp>
      <p:pic>
        <p:nvPicPr>
          <p:cNvPr id="17" name="Picture Placeholder 13">
            <a:extLst>
              <a:ext uri="{FF2B5EF4-FFF2-40B4-BE49-F238E27FC236}">
                <a16:creationId xmlns:a16="http://schemas.microsoft.com/office/drawing/2014/main" id="{05F55667-B26C-4624-BD5E-AA6919254732}"/>
              </a:ext>
            </a:extLst>
          </p:cNvPr>
          <p:cNvPicPr>
            <a:picLocks noChangeAspect="1"/>
          </p:cNvPicPr>
          <p:nvPr/>
        </p:nvPicPr>
        <p:blipFill>
          <a:blip r:embed="rId3">
            <a:extLst>
              <a:ext uri="{28A0092B-C50C-407E-A947-70E740481C1C}">
                <a14:useLocalDpi xmlns:a14="http://schemas.microsoft.com/office/drawing/2010/main" val="0"/>
              </a:ext>
            </a:extLst>
          </a:blip>
          <a:srcRect t="38153" b="38153"/>
          <a:stretch>
            <a:fillRect/>
          </a:stretch>
        </p:blipFill>
        <p:spPr>
          <a:xfrm>
            <a:off x="2801471" y="-262467"/>
            <a:ext cx="6351588" cy="3691467"/>
          </a:xfrm>
          <a:custGeom>
            <a:avLst/>
            <a:gdLst>
              <a:gd name="connsiteX0" fmla="*/ 1270273 w 9090025"/>
              <a:gd name="connsiteY0" fmla="*/ 2097560 h 2152098"/>
              <a:gd name="connsiteX1" fmla="*/ 1258619 w 9090025"/>
              <a:gd name="connsiteY1" fmla="*/ 2105328 h 2152098"/>
              <a:gd name="connsiteX2" fmla="*/ 1270273 w 9090025"/>
              <a:gd name="connsiteY2" fmla="*/ 2097560 h 2152098"/>
              <a:gd name="connsiteX3" fmla="*/ 6188210 w 9090025"/>
              <a:gd name="connsiteY3" fmla="*/ 1728544 h 2152098"/>
              <a:gd name="connsiteX4" fmla="*/ 6192094 w 9090025"/>
              <a:gd name="connsiteY4" fmla="*/ 1728544 h 2152098"/>
              <a:gd name="connsiteX5" fmla="*/ 6188210 w 9090025"/>
              <a:gd name="connsiteY5" fmla="*/ 1728544 h 2152098"/>
              <a:gd name="connsiteX6" fmla="*/ 3639895 w 9090025"/>
              <a:gd name="connsiteY6" fmla="*/ 0 h 2152098"/>
              <a:gd name="connsiteX7" fmla="*/ 3651549 w 9090025"/>
              <a:gd name="connsiteY7" fmla="*/ 3884 h 2152098"/>
              <a:gd name="connsiteX8" fmla="*/ 3647664 w 9090025"/>
              <a:gd name="connsiteY8" fmla="*/ 15537 h 2152098"/>
              <a:gd name="connsiteX9" fmla="*/ 3636010 w 9090025"/>
              <a:gd name="connsiteY9" fmla="*/ 34959 h 2152098"/>
              <a:gd name="connsiteX10" fmla="*/ 3651549 w 9090025"/>
              <a:gd name="connsiteY10" fmla="*/ 34959 h 2152098"/>
              <a:gd name="connsiteX11" fmla="*/ 3682626 w 9090025"/>
              <a:gd name="connsiteY11" fmla="*/ 31075 h 2152098"/>
              <a:gd name="connsiteX12" fmla="*/ 3690395 w 9090025"/>
              <a:gd name="connsiteY12" fmla="*/ 34959 h 2152098"/>
              <a:gd name="connsiteX13" fmla="*/ 3682626 w 9090025"/>
              <a:gd name="connsiteY13" fmla="*/ 38844 h 2152098"/>
              <a:gd name="connsiteX14" fmla="*/ 3663203 w 9090025"/>
              <a:gd name="connsiteY14" fmla="*/ 46612 h 2152098"/>
              <a:gd name="connsiteX15" fmla="*/ 3667087 w 9090025"/>
              <a:gd name="connsiteY15" fmla="*/ 77687 h 2152098"/>
              <a:gd name="connsiteX16" fmla="*/ 3659318 w 9090025"/>
              <a:gd name="connsiteY16" fmla="*/ 85456 h 2152098"/>
              <a:gd name="connsiteX17" fmla="*/ 3651549 w 9090025"/>
              <a:gd name="connsiteY17" fmla="*/ 104878 h 2152098"/>
              <a:gd name="connsiteX18" fmla="*/ 3655433 w 9090025"/>
              <a:gd name="connsiteY18" fmla="*/ 120415 h 2152098"/>
              <a:gd name="connsiteX19" fmla="*/ 3636010 w 9090025"/>
              <a:gd name="connsiteY19" fmla="*/ 124300 h 2152098"/>
              <a:gd name="connsiteX20" fmla="*/ 3612702 w 9090025"/>
              <a:gd name="connsiteY20" fmla="*/ 124300 h 2152098"/>
              <a:gd name="connsiteX21" fmla="*/ 3593279 w 9090025"/>
              <a:gd name="connsiteY21" fmla="*/ 120415 h 2152098"/>
              <a:gd name="connsiteX22" fmla="*/ 3550548 w 9090025"/>
              <a:gd name="connsiteY22" fmla="*/ 116531 h 2152098"/>
              <a:gd name="connsiteX23" fmla="*/ 3511702 w 9090025"/>
              <a:gd name="connsiteY23" fmla="*/ 116531 h 2152098"/>
              <a:gd name="connsiteX24" fmla="*/ 3492279 w 9090025"/>
              <a:gd name="connsiteY24" fmla="*/ 112647 h 2152098"/>
              <a:gd name="connsiteX25" fmla="*/ 3480625 w 9090025"/>
              <a:gd name="connsiteY25" fmla="*/ 100994 h 2152098"/>
              <a:gd name="connsiteX26" fmla="*/ 3472856 w 9090025"/>
              <a:gd name="connsiteY26" fmla="*/ 85456 h 2152098"/>
              <a:gd name="connsiteX27" fmla="*/ 3453433 w 9090025"/>
              <a:gd name="connsiteY27" fmla="*/ 81572 h 2152098"/>
              <a:gd name="connsiteX28" fmla="*/ 3375740 w 9090025"/>
              <a:gd name="connsiteY28" fmla="*/ 89340 h 2152098"/>
              <a:gd name="connsiteX29" fmla="*/ 3290278 w 9090025"/>
              <a:gd name="connsiteY29" fmla="*/ 104878 h 2152098"/>
              <a:gd name="connsiteX30" fmla="*/ 3259201 w 9090025"/>
              <a:gd name="connsiteY30" fmla="*/ 108762 h 2152098"/>
              <a:gd name="connsiteX31" fmla="*/ 3232009 w 9090025"/>
              <a:gd name="connsiteY31" fmla="*/ 112647 h 2152098"/>
              <a:gd name="connsiteX32" fmla="*/ 3216471 w 9090025"/>
              <a:gd name="connsiteY32" fmla="*/ 112647 h 2152098"/>
              <a:gd name="connsiteX33" fmla="*/ 3220355 w 9090025"/>
              <a:gd name="connsiteY33" fmla="*/ 124300 h 2152098"/>
              <a:gd name="connsiteX34" fmla="*/ 3216471 w 9090025"/>
              <a:gd name="connsiteY34" fmla="*/ 147606 h 2152098"/>
              <a:gd name="connsiteX35" fmla="*/ 3189278 w 9090025"/>
              <a:gd name="connsiteY35" fmla="*/ 159259 h 2152098"/>
              <a:gd name="connsiteX36" fmla="*/ 3134893 w 9090025"/>
              <a:gd name="connsiteY36" fmla="*/ 167028 h 2152098"/>
              <a:gd name="connsiteX37" fmla="*/ 3084393 w 9090025"/>
              <a:gd name="connsiteY37" fmla="*/ 174797 h 2152098"/>
              <a:gd name="connsiteX38" fmla="*/ 3057201 w 9090025"/>
              <a:gd name="connsiteY38" fmla="*/ 182565 h 2152098"/>
              <a:gd name="connsiteX39" fmla="*/ 3010585 w 9090025"/>
              <a:gd name="connsiteY39" fmla="*/ 186450 h 2152098"/>
              <a:gd name="connsiteX40" fmla="*/ 3002816 w 9090025"/>
              <a:gd name="connsiteY40" fmla="*/ 194218 h 2152098"/>
              <a:gd name="connsiteX41" fmla="*/ 3018355 w 9090025"/>
              <a:gd name="connsiteY41" fmla="*/ 201987 h 2152098"/>
              <a:gd name="connsiteX42" fmla="*/ 3037778 w 9090025"/>
              <a:gd name="connsiteY42" fmla="*/ 198103 h 2152098"/>
              <a:gd name="connsiteX43" fmla="*/ 3049432 w 9090025"/>
              <a:gd name="connsiteY43" fmla="*/ 198103 h 2152098"/>
              <a:gd name="connsiteX44" fmla="*/ 3134893 w 9090025"/>
              <a:gd name="connsiteY44" fmla="*/ 186450 h 2152098"/>
              <a:gd name="connsiteX45" fmla="*/ 3220355 w 9090025"/>
              <a:gd name="connsiteY45" fmla="*/ 174797 h 2152098"/>
              <a:gd name="connsiteX46" fmla="*/ 3243663 w 9090025"/>
              <a:gd name="connsiteY46" fmla="*/ 167028 h 2152098"/>
              <a:gd name="connsiteX47" fmla="*/ 3278625 w 9090025"/>
              <a:gd name="connsiteY47" fmla="*/ 163144 h 2152098"/>
              <a:gd name="connsiteX48" fmla="*/ 3321355 w 9090025"/>
              <a:gd name="connsiteY48" fmla="*/ 159259 h 2152098"/>
              <a:gd name="connsiteX49" fmla="*/ 3367971 w 9090025"/>
              <a:gd name="connsiteY49" fmla="*/ 147606 h 2152098"/>
              <a:gd name="connsiteX50" fmla="*/ 3422356 w 9090025"/>
              <a:gd name="connsiteY50" fmla="*/ 139837 h 2152098"/>
              <a:gd name="connsiteX51" fmla="*/ 3406817 w 9090025"/>
              <a:gd name="connsiteY51" fmla="*/ 147606 h 2152098"/>
              <a:gd name="connsiteX52" fmla="*/ 3360202 w 9090025"/>
              <a:gd name="connsiteY52" fmla="*/ 155375 h 2152098"/>
              <a:gd name="connsiteX53" fmla="*/ 3317471 w 9090025"/>
              <a:gd name="connsiteY53" fmla="*/ 174797 h 2152098"/>
              <a:gd name="connsiteX54" fmla="*/ 3379625 w 9090025"/>
              <a:gd name="connsiteY54" fmla="*/ 167028 h 2152098"/>
              <a:gd name="connsiteX55" fmla="*/ 3406817 w 9090025"/>
              <a:gd name="connsiteY55" fmla="*/ 159259 h 2152098"/>
              <a:gd name="connsiteX56" fmla="*/ 3422356 w 9090025"/>
              <a:gd name="connsiteY56" fmla="*/ 163144 h 2152098"/>
              <a:gd name="connsiteX57" fmla="*/ 3465087 w 9090025"/>
              <a:gd name="connsiteY57" fmla="*/ 163144 h 2152098"/>
              <a:gd name="connsiteX58" fmla="*/ 3507817 w 9090025"/>
              <a:gd name="connsiteY58" fmla="*/ 159259 h 2152098"/>
              <a:gd name="connsiteX59" fmla="*/ 3519471 w 9090025"/>
              <a:gd name="connsiteY59" fmla="*/ 159259 h 2152098"/>
              <a:gd name="connsiteX60" fmla="*/ 3519471 w 9090025"/>
              <a:gd name="connsiteY60" fmla="*/ 151490 h 2152098"/>
              <a:gd name="connsiteX61" fmla="*/ 3519471 w 9090025"/>
              <a:gd name="connsiteY61" fmla="*/ 147606 h 2152098"/>
              <a:gd name="connsiteX62" fmla="*/ 3535010 w 9090025"/>
              <a:gd name="connsiteY62" fmla="*/ 143722 h 2152098"/>
              <a:gd name="connsiteX63" fmla="*/ 3558318 w 9090025"/>
              <a:gd name="connsiteY63" fmla="*/ 135953 h 2152098"/>
              <a:gd name="connsiteX64" fmla="*/ 3597164 w 9090025"/>
              <a:gd name="connsiteY64" fmla="*/ 135953 h 2152098"/>
              <a:gd name="connsiteX65" fmla="*/ 3628241 w 9090025"/>
              <a:gd name="connsiteY65" fmla="*/ 132069 h 2152098"/>
              <a:gd name="connsiteX66" fmla="*/ 3636010 w 9090025"/>
              <a:gd name="connsiteY66" fmla="*/ 139837 h 2152098"/>
              <a:gd name="connsiteX67" fmla="*/ 3628241 w 9090025"/>
              <a:gd name="connsiteY67" fmla="*/ 139837 h 2152098"/>
              <a:gd name="connsiteX68" fmla="*/ 3581625 w 9090025"/>
              <a:gd name="connsiteY68" fmla="*/ 147606 h 2152098"/>
              <a:gd name="connsiteX69" fmla="*/ 3581625 w 9090025"/>
              <a:gd name="connsiteY69" fmla="*/ 151490 h 2152098"/>
              <a:gd name="connsiteX70" fmla="*/ 3604933 w 9090025"/>
              <a:gd name="connsiteY70" fmla="*/ 151490 h 2152098"/>
              <a:gd name="connsiteX71" fmla="*/ 3624356 w 9090025"/>
              <a:gd name="connsiteY71" fmla="*/ 147606 h 2152098"/>
              <a:gd name="connsiteX72" fmla="*/ 3628241 w 9090025"/>
              <a:gd name="connsiteY72" fmla="*/ 155375 h 2152098"/>
              <a:gd name="connsiteX73" fmla="*/ 3612702 w 9090025"/>
              <a:gd name="connsiteY73" fmla="*/ 167028 h 2152098"/>
              <a:gd name="connsiteX74" fmla="*/ 3597164 w 9090025"/>
              <a:gd name="connsiteY74" fmla="*/ 170912 h 2152098"/>
              <a:gd name="connsiteX75" fmla="*/ 3577741 w 9090025"/>
              <a:gd name="connsiteY75" fmla="*/ 174797 h 2152098"/>
              <a:gd name="connsiteX76" fmla="*/ 3558318 w 9090025"/>
              <a:gd name="connsiteY76" fmla="*/ 182565 h 2152098"/>
              <a:gd name="connsiteX77" fmla="*/ 3542779 w 9090025"/>
              <a:gd name="connsiteY77" fmla="*/ 186450 h 2152098"/>
              <a:gd name="connsiteX78" fmla="*/ 3523356 w 9090025"/>
              <a:gd name="connsiteY78" fmla="*/ 190334 h 2152098"/>
              <a:gd name="connsiteX79" fmla="*/ 3484510 w 9090025"/>
              <a:gd name="connsiteY79" fmla="*/ 198103 h 2152098"/>
              <a:gd name="connsiteX80" fmla="*/ 3472856 w 9090025"/>
              <a:gd name="connsiteY80" fmla="*/ 194218 h 2152098"/>
              <a:gd name="connsiteX81" fmla="*/ 3472856 w 9090025"/>
              <a:gd name="connsiteY81" fmla="*/ 201987 h 2152098"/>
              <a:gd name="connsiteX82" fmla="*/ 3468971 w 9090025"/>
              <a:gd name="connsiteY82" fmla="*/ 209756 h 2152098"/>
              <a:gd name="connsiteX83" fmla="*/ 3453433 w 9090025"/>
              <a:gd name="connsiteY83" fmla="*/ 205872 h 2152098"/>
              <a:gd name="connsiteX84" fmla="*/ 3406817 w 9090025"/>
              <a:gd name="connsiteY84" fmla="*/ 198103 h 2152098"/>
              <a:gd name="connsiteX85" fmla="*/ 3371856 w 9090025"/>
              <a:gd name="connsiteY85" fmla="*/ 209756 h 2152098"/>
              <a:gd name="connsiteX86" fmla="*/ 3360202 w 9090025"/>
              <a:gd name="connsiteY86" fmla="*/ 209756 h 2152098"/>
              <a:gd name="connsiteX87" fmla="*/ 3348548 w 9090025"/>
              <a:gd name="connsiteY87" fmla="*/ 217525 h 2152098"/>
              <a:gd name="connsiteX88" fmla="*/ 3360202 w 9090025"/>
              <a:gd name="connsiteY88" fmla="*/ 221409 h 2152098"/>
              <a:gd name="connsiteX89" fmla="*/ 3414586 w 9090025"/>
              <a:gd name="connsiteY89" fmla="*/ 213640 h 2152098"/>
              <a:gd name="connsiteX90" fmla="*/ 3426240 w 9090025"/>
              <a:gd name="connsiteY90" fmla="*/ 213640 h 2152098"/>
              <a:gd name="connsiteX91" fmla="*/ 3434010 w 9090025"/>
              <a:gd name="connsiteY91" fmla="*/ 217525 h 2152098"/>
              <a:gd name="connsiteX92" fmla="*/ 3414586 w 9090025"/>
              <a:gd name="connsiteY92" fmla="*/ 221409 h 2152098"/>
              <a:gd name="connsiteX93" fmla="*/ 3360202 w 9090025"/>
              <a:gd name="connsiteY93" fmla="*/ 225293 h 2152098"/>
              <a:gd name="connsiteX94" fmla="*/ 3325240 w 9090025"/>
              <a:gd name="connsiteY94" fmla="*/ 236947 h 2152098"/>
              <a:gd name="connsiteX95" fmla="*/ 3379625 w 9090025"/>
              <a:gd name="connsiteY95" fmla="*/ 233062 h 2152098"/>
              <a:gd name="connsiteX96" fmla="*/ 3414586 w 9090025"/>
              <a:gd name="connsiteY96" fmla="*/ 229178 h 2152098"/>
              <a:gd name="connsiteX97" fmla="*/ 3406817 w 9090025"/>
              <a:gd name="connsiteY97" fmla="*/ 240831 h 2152098"/>
              <a:gd name="connsiteX98" fmla="*/ 3383509 w 9090025"/>
              <a:gd name="connsiteY98" fmla="*/ 244715 h 2152098"/>
              <a:gd name="connsiteX99" fmla="*/ 3336894 w 9090025"/>
              <a:gd name="connsiteY99" fmla="*/ 256368 h 2152098"/>
              <a:gd name="connsiteX100" fmla="*/ 3301932 w 9090025"/>
              <a:gd name="connsiteY100" fmla="*/ 268022 h 2152098"/>
              <a:gd name="connsiteX101" fmla="*/ 3301932 w 9090025"/>
              <a:gd name="connsiteY101" fmla="*/ 271906 h 2152098"/>
              <a:gd name="connsiteX102" fmla="*/ 3305817 w 9090025"/>
              <a:gd name="connsiteY102" fmla="*/ 279675 h 2152098"/>
              <a:gd name="connsiteX103" fmla="*/ 3360202 w 9090025"/>
              <a:gd name="connsiteY103" fmla="*/ 264137 h 2152098"/>
              <a:gd name="connsiteX104" fmla="*/ 3375740 w 9090025"/>
              <a:gd name="connsiteY104" fmla="*/ 260253 h 2152098"/>
              <a:gd name="connsiteX105" fmla="*/ 3488394 w 9090025"/>
              <a:gd name="connsiteY105" fmla="*/ 244715 h 2152098"/>
              <a:gd name="connsiteX106" fmla="*/ 3538894 w 9090025"/>
              <a:gd name="connsiteY106" fmla="*/ 233062 h 2152098"/>
              <a:gd name="connsiteX107" fmla="*/ 3554433 w 9090025"/>
              <a:gd name="connsiteY107" fmla="*/ 225293 h 2152098"/>
              <a:gd name="connsiteX108" fmla="*/ 3566087 w 9090025"/>
              <a:gd name="connsiteY108" fmla="*/ 221409 h 2152098"/>
              <a:gd name="connsiteX109" fmla="*/ 3569971 w 9090025"/>
              <a:gd name="connsiteY109" fmla="*/ 225293 h 2152098"/>
              <a:gd name="connsiteX110" fmla="*/ 3573856 w 9090025"/>
              <a:gd name="connsiteY110" fmla="*/ 233062 h 2152098"/>
              <a:gd name="connsiteX111" fmla="*/ 3503933 w 9090025"/>
              <a:gd name="connsiteY111" fmla="*/ 248600 h 2152098"/>
              <a:gd name="connsiteX112" fmla="*/ 3445663 w 9090025"/>
              <a:gd name="connsiteY112" fmla="*/ 260253 h 2152098"/>
              <a:gd name="connsiteX113" fmla="*/ 3453433 w 9090025"/>
              <a:gd name="connsiteY113" fmla="*/ 268022 h 2152098"/>
              <a:gd name="connsiteX114" fmla="*/ 3472856 w 9090025"/>
              <a:gd name="connsiteY114" fmla="*/ 268022 h 2152098"/>
              <a:gd name="connsiteX115" fmla="*/ 3503933 w 9090025"/>
              <a:gd name="connsiteY115" fmla="*/ 260253 h 2152098"/>
              <a:gd name="connsiteX116" fmla="*/ 3511702 w 9090025"/>
              <a:gd name="connsiteY116" fmla="*/ 256368 h 2152098"/>
              <a:gd name="connsiteX117" fmla="*/ 3538894 w 9090025"/>
              <a:gd name="connsiteY117" fmla="*/ 256368 h 2152098"/>
              <a:gd name="connsiteX118" fmla="*/ 3581625 w 9090025"/>
              <a:gd name="connsiteY118" fmla="*/ 252484 h 2152098"/>
              <a:gd name="connsiteX119" fmla="*/ 3589395 w 9090025"/>
              <a:gd name="connsiteY119" fmla="*/ 252484 h 2152098"/>
              <a:gd name="connsiteX120" fmla="*/ 3639895 w 9090025"/>
              <a:gd name="connsiteY120" fmla="*/ 248600 h 2152098"/>
              <a:gd name="connsiteX121" fmla="*/ 3643779 w 9090025"/>
              <a:gd name="connsiteY121" fmla="*/ 252484 h 2152098"/>
              <a:gd name="connsiteX122" fmla="*/ 3604933 w 9090025"/>
              <a:gd name="connsiteY122" fmla="*/ 260253 h 2152098"/>
              <a:gd name="connsiteX123" fmla="*/ 3597164 w 9090025"/>
              <a:gd name="connsiteY123" fmla="*/ 268022 h 2152098"/>
              <a:gd name="connsiteX124" fmla="*/ 3577741 w 9090025"/>
              <a:gd name="connsiteY124" fmla="*/ 295212 h 2152098"/>
              <a:gd name="connsiteX125" fmla="*/ 3616587 w 9090025"/>
              <a:gd name="connsiteY125" fmla="*/ 306865 h 2152098"/>
              <a:gd name="connsiteX126" fmla="*/ 3616587 w 9090025"/>
              <a:gd name="connsiteY126" fmla="*/ 314634 h 2152098"/>
              <a:gd name="connsiteX127" fmla="*/ 3632125 w 9090025"/>
              <a:gd name="connsiteY127" fmla="*/ 314634 h 2152098"/>
              <a:gd name="connsiteX128" fmla="*/ 3651549 w 9090025"/>
              <a:gd name="connsiteY128" fmla="*/ 322403 h 2152098"/>
              <a:gd name="connsiteX129" fmla="*/ 3639895 w 9090025"/>
              <a:gd name="connsiteY129" fmla="*/ 326287 h 2152098"/>
              <a:gd name="connsiteX130" fmla="*/ 3628241 w 9090025"/>
              <a:gd name="connsiteY130" fmla="*/ 326287 h 2152098"/>
              <a:gd name="connsiteX131" fmla="*/ 3632125 w 9090025"/>
              <a:gd name="connsiteY131" fmla="*/ 337940 h 2152098"/>
              <a:gd name="connsiteX132" fmla="*/ 3628241 w 9090025"/>
              <a:gd name="connsiteY132" fmla="*/ 345709 h 2152098"/>
              <a:gd name="connsiteX133" fmla="*/ 3593279 w 9090025"/>
              <a:gd name="connsiteY133" fmla="*/ 357362 h 2152098"/>
              <a:gd name="connsiteX134" fmla="*/ 3581625 w 9090025"/>
              <a:gd name="connsiteY134" fmla="*/ 361246 h 2152098"/>
              <a:gd name="connsiteX135" fmla="*/ 3636010 w 9090025"/>
              <a:gd name="connsiteY135" fmla="*/ 361246 h 2152098"/>
              <a:gd name="connsiteX136" fmla="*/ 3659318 w 9090025"/>
              <a:gd name="connsiteY136" fmla="*/ 369015 h 2152098"/>
              <a:gd name="connsiteX137" fmla="*/ 3655433 w 9090025"/>
              <a:gd name="connsiteY137" fmla="*/ 372900 h 2152098"/>
              <a:gd name="connsiteX138" fmla="*/ 3593279 w 9090025"/>
              <a:gd name="connsiteY138" fmla="*/ 380668 h 2152098"/>
              <a:gd name="connsiteX139" fmla="*/ 3581625 w 9090025"/>
              <a:gd name="connsiteY139" fmla="*/ 384553 h 2152098"/>
              <a:gd name="connsiteX140" fmla="*/ 3569971 w 9090025"/>
              <a:gd name="connsiteY140" fmla="*/ 403974 h 2152098"/>
              <a:gd name="connsiteX141" fmla="*/ 3566087 w 9090025"/>
              <a:gd name="connsiteY141" fmla="*/ 407859 h 2152098"/>
              <a:gd name="connsiteX142" fmla="*/ 3535010 w 9090025"/>
              <a:gd name="connsiteY142" fmla="*/ 411743 h 2152098"/>
              <a:gd name="connsiteX143" fmla="*/ 3503933 w 9090025"/>
              <a:gd name="connsiteY143" fmla="*/ 419512 h 2152098"/>
              <a:gd name="connsiteX144" fmla="*/ 3468971 w 9090025"/>
              <a:gd name="connsiteY144" fmla="*/ 427281 h 2152098"/>
              <a:gd name="connsiteX145" fmla="*/ 3437894 w 9090025"/>
              <a:gd name="connsiteY145" fmla="*/ 431165 h 2152098"/>
              <a:gd name="connsiteX146" fmla="*/ 3441779 w 9090025"/>
              <a:gd name="connsiteY146" fmla="*/ 438934 h 2152098"/>
              <a:gd name="connsiteX147" fmla="*/ 3472856 w 9090025"/>
              <a:gd name="connsiteY147" fmla="*/ 438934 h 2152098"/>
              <a:gd name="connsiteX148" fmla="*/ 3465087 w 9090025"/>
              <a:gd name="connsiteY148" fmla="*/ 446702 h 2152098"/>
              <a:gd name="connsiteX149" fmla="*/ 3430125 w 9090025"/>
              <a:gd name="connsiteY149" fmla="*/ 450587 h 2152098"/>
              <a:gd name="connsiteX150" fmla="*/ 3422356 w 9090025"/>
              <a:gd name="connsiteY150" fmla="*/ 454471 h 2152098"/>
              <a:gd name="connsiteX151" fmla="*/ 3367971 w 9090025"/>
              <a:gd name="connsiteY151" fmla="*/ 458356 h 2152098"/>
              <a:gd name="connsiteX152" fmla="*/ 3333009 w 9090025"/>
              <a:gd name="connsiteY152" fmla="*/ 458356 h 2152098"/>
              <a:gd name="connsiteX153" fmla="*/ 3333009 w 9090025"/>
              <a:gd name="connsiteY153" fmla="*/ 470009 h 2152098"/>
              <a:gd name="connsiteX154" fmla="*/ 3329125 w 9090025"/>
              <a:gd name="connsiteY154" fmla="*/ 477777 h 2152098"/>
              <a:gd name="connsiteX155" fmla="*/ 3266971 w 9090025"/>
              <a:gd name="connsiteY155" fmla="*/ 493315 h 2152098"/>
              <a:gd name="connsiteX156" fmla="*/ 3255317 w 9090025"/>
              <a:gd name="connsiteY156" fmla="*/ 497199 h 2152098"/>
              <a:gd name="connsiteX157" fmla="*/ 3286394 w 9090025"/>
              <a:gd name="connsiteY157" fmla="*/ 497199 h 2152098"/>
              <a:gd name="connsiteX158" fmla="*/ 3325240 w 9090025"/>
              <a:gd name="connsiteY158" fmla="*/ 489431 h 2152098"/>
              <a:gd name="connsiteX159" fmla="*/ 3410702 w 9090025"/>
              <a:gd name="connsiteY159" fmla="*/ 470009 h 2152098"/>
              <a:gd name="connsiteX160" fmla="*/ 3422356 w 9090025"/>
              <a:gd name="connsiteY160" fmla="*/ 466124 h 2152098"/>
              <a:gd name="connsiteX161" fmla="*/ 3437894 w 9090025"/>
              <a:gd name="connsiteY161" fmla="*/ 470009 h 2152098"/>
              <a:gd name="connsiteX162" fmla="*/ 3449548 w 9090025"/>
              <a:gd name="connsiteY162" fmla="*/ 470009 h 2152098"/>
              <a:gd name="connsiteX163" fmla="*/ 3476740 w 9090025"/>
              <a:gd name="connsiteY163" fmla="*/ 470009 h 2152098"/>
              <a:gd name="connsiteX164" fmla="*/ 3457317 w 9090025"/>
              <a:gd name="connsiteY164" fmla="*/ 473893 h 2152098"/>
              <a:gd name="connsiteX165" fmla="*/ 3437894 w 9090025"/>
              <a:gd name="connsiteY165" fmla="*/ 477777 h 2152098"/>
              <a:gd name="connsiteX166" fmla="*/ 3422356 w 9090025"/>
              <a:gd name="connsiteY166" fmla="*/ 481662 h 2152098"/>
              <a:gd name="connsiteX167" fmla="*/ 3391279 w 9090025"/>
              <a:gd name="connsiteY167" fmla="*/ 489431 h 2152098"/>
              <a:gd name="connsiteX168" fmla="*/ 3364086 w 9090025"/>
              <a:gd name="connsiteY168" fmla="*/ 493315 h 2152098"/>
              <a:gd name="connsiteX169" fmla="*/ 3367971 w 9090025"/>
              <a:gd name="connsiteY169" fmla="*/ 497199 h 2152098"/>
              <a:gd name="connsiteX170" fmla="*/ 3383509 w 9090025"/>
              <a:gd name="connsiteY170" fmla="*/ 497199 h 2152098"/>
              <a:gd name="connsiteX171" fmla="*/ 3399048 w 9090025"/>
              <a:gd name="connsiteY171" fmla="*/ 493315 h 2152098"/>
              <a:gd name="connsiteX172" fmla="*/ 3434010 w 9090025"/>
              <a:gd name="connsiteY172" fmla="*/ 493315 h 2152098"/>
              <a:gd name="connsiteX173" fmla="*/ 3434010 w 9090025"/>
              <a:gd name="connsiteY173" fmla="*/ 501084 h 2152098"/>
              <a:gd name="connsiteX174" fmla="*/ 3422356 w 9090025"/>
              <a:gd name="connsiteY174" fmla="*/ 504968 h 2152098"/>
              <a:gd name="connsiteX175" fmla="*/ 3402933 w 9090025"/>
              <a:gd name="connsiteY175" fmla="*/ 508852 h 2152098"/>
              <a:gd name="connsiteX176" fmla="*/ 3290278 w 9090025"/>
              <a:gd name="connsiteY176" fmla="*/ 528274 h 2152098"/>
              <a:gd name="connsiteX177" fmla="*/ 3243663 w 9090025"/>
              <a:gd name="connsiteY177" fmla="*/ 547696 h 2152098"/>
              <a:gd name="connsiteX178" fmla="*/ 3259201 w 9090025"/>
              <a:gd name="connsiteY178" fmla="*/ 543812 h 2152098"/>
              <a:gd name="connsiteX179" fmla="*/ 3266971 w 9090025"/>
              <a:gd name="connsiteY179" fmla="*/ 539927 h 2152098"/>
              <a:gd name="connsiteX180" fmla="*/ 3301932 w 9090025"/>
              <a:gd name="connsiteY180" fmla="*/ 536043 h 2152098"/>
              <a:gd name="connsiteX181" fmla="*/ 3329125 w 9090025"/>
              <a:gd name="connsiteY181" fmla="*/ 528274 h 2152098"/>
              <a:gd name="connsiteX182" fmla="*/ 3375740 w 9090025"/>
              <a:gd name="connsiteY182" fmla="*/ 520506 h 2152098"/>
              <a:gd name="connsiteX183" fmla="*/ 3422356 w 9090025"/>
              <a:gd name="connsiteY183" fmla="*/ 512737 h 2152098"/>
              <a:gd name="connsiteX184" fmla="*/ 3430125 w 9090025"/>
              <a:gd name="connsiteY184" fmla="*/ 516621 h 2152098"/>
              <a:gd name="connsiteX185" fmla="*/ 3445663 w 9090025"/>
              <a:gd name="connsiteY185" fmla="*/ 512737 h 2152098"/>
              <a:gd name="connsiteX186" fmla="*/ 3472856 w 9090025"/>
              <a:gd name="connsiteY186" fmla="*/ 504968 h 2152098"/>
              <a:gd name="connsiteX187" fmla="*/ 3503933 w 9090025"/>
              <a:gd name="connsiteY187" fmla="*/ 497199 h 2152098"/>
              <a:gd name="connsiteX188" fmla="*/ 3569971 w 9090025"/>
              <a:gd name="connsiteY188" fmla="*/ 485546 h 2152098"/>
              <a:gd name="connsiteX189" fmla="*/ 3546664 w 9090025"/>
              <a:gd name="connsiteY189" fmla="*/ 497199 h 2152098"/>
              <a:gd name="connsiteX190" fmla="*/ 3535010 w 9090025"/>
              <a:gd name="connsiteY190" fmla="*/ 508852 h 2152098"/>
              <a:gd name="connsiteX191" fmla="*/ 3577741 w 9090025"/>
              <a:gd name="connsiteY191" fmla="*/ 501084 h 2152098"/>
              <a:gd name="connsiteX192" fmla="*/ 3892395 w 9090025"/>
              <a:gd name="connsiteY192" fmla="*/ 470009 h 2152098"/>
              <a:gd name="connsiteX193" fmla="*/ 3962319 w 9090025"/>
              <a:gd name="connsiteY193" fmla="*/ 466124 h 2152098"/>
              <a:gd name="connsiteX194" fmla="*/ 4040011 w 9090025"/>
              <a:gd name="connsiteY194" fmla="*/ 462240 h 2152098"/>
              <a:gd name="connsiteX195" fmla="*/ 4109935 w 9090025"/>
              <a:gd name="connsiteY195" fmla="*/ 458356 h 2152098"/>
              <a:gd name="connsiteX196" fmla="*/ 4152665 w 9090025"/>
              <a:gd name="connsiteY196" fmla="*/ 458356 h 2152098"/>
              <a:gd name="connsiteX197" fmla="*/ 4187627 w 9090025"/>
              <a:gd name="connsiteY197" fmla="*/ 454471 h 2152098"/>
              <a:gd name="connsiteX198" fmla="*/ 4288627 w 9090025"/>
              <a:gd name="connsiteY198" fmla="*/ 450587 h 2152098"/>
              <a:gd name="connsiteX199" fmla="*/ 4401282 w 9090025"/>
              <a:gd name="connsiteY199" fmla="*/ 446702 h 2152098"/>
              <a:gd name="connsiteX200" fmla="*/ 4459551 w 9090025"/>
              <a:gd name="connsiteY200" fmla="*/ 442818 h 2152098"/>
              <a:gd name="connsiteX201" fmla="*/ 4513936 w 9090025"/>
              <a:gd name="connsiteY201" fmla="*/ 438934 h 2152098"/>
              <a:gd name="connsiteX202" fmla="*/ 4568321 w 9090025"/>
              <a:gd name="connsiteY202" fmla="*/ 435049 h 2152098"/>
              <a:gd name="connsiteX203" fmla="*/ 4611051 w 9090025"/>
              <a:gd name="connsiteY203" fmla="*/ 435049 h 2152098"/>
              <a:gd name="connsiteX204" fmla="*/ 4657667 w 9090025"/>
              <a:gd name="connsiteY204" fmla="*/ 435049 h 2152098"/>
              <a:gd name="connsiteX205" fmla="*/ 4766436 w 9090025"/>
              <a:gd name="connsiteY205" fmla="*/ 431165 h 2152098"/>
              <a:gd name="connsiteX206" fmla="*/ 4894629 w 9090025"/>
              <a:gd name="connsiteY206" fmla="*/ 427281 h 2152098"/>
              <a:gd name="connsiteX207" fmla="*/ 5026706 w 9090025"/>
              <a:gd name="connsiteY207" fmla="*/ 427281 h 2152098"/>
              <a:gd name="connsiteX208" fmla="*/ 5081091 w 9090025"/>
              <a:gd name="connsiteY208" fmla="*/ 427281 h 2152098"/>
              <a:gd name="connsiteX209" fmla="*/ 5127707 w 9090025"/>
              <a:gd name="connsiteY209" fmla="*/ 427281 h 2152098"/>
              <a:gd name="connsiteX210" fmla="*/ 5135476 w 9090025"/>
              <a:gd name="connsiteY210" fmla="*/ 435049 h 2152098"/>
              <a:gd name="connsiteX211" fmla="*/ 5077207 w 9090025"/>
              <a:gd name="connsiteY211" fmla="*/ 435049 h 2152098"/>
              <a:gd name="connsiteX212" fmla="*/ 5015053 w 9090025"/>
              <a:gd name="connsiteY212" fmla="*/ 438934 h 2152098"/>
              <a:gd name="connsiteX213" fmla="*/ 4960668 w 9090025"/>
              <a:gd name="connsiteY213" fmla="*/ 438934 h 2152098"/>
              <a:gd name="connsiteX214" fmla="*/ 4921821 w 9090025"/>
              <a:gd name="connsiteY214" fmla="*/ 446702 h 2152098"/>
              <a:gd name="connsiteX215" fmla="*/ 4917937 w 9090025"/>
              <a:gd name="connsiteY215" fmla="*/ 446702 h 2152098"/>
              <a:gd name="connsiteX216" fmla="*/ 4914052 w 9090025"/>
              <a:gd name="connsiteY216" fmla="*/ 442818 h 2152098"/>
              <a:gd name="connsiteX217" fmla="*/ 4871321 w 9090025"/>
              <a:gd name="connsiteY217" fmla="*/ 442818 h 2152098"/>
              <a:gd name="connsiteX218" fmla="*/ 4840244 w 9090025"/>
              <a:gd name="connsiteY218" fmla="*/ 446702 h 2152098"/>
              <a:gd name="connsiteX219" fmla="*/ 4801398 w 9090025"/>
              <a:gd name="connsiteY219" fmla="*/ 454471 h 2152098"/>
              <a:gd name="connsiteX220" fmla="*/ 4731475 w 9090025"/>
              <a:gd name="connsiteY220" fmla="*/ 454471 h 2152098"/>
              <a:gd name="connsiteX221" fmla="*/ 4688744 w 9090025"/>
              <a:gd name="connsiteY221" fmla="*/ 454471 h 2152098"/>
              <a:gd name="connsiteX222" fmla="*/ 4646013 w 9090025"/>
              <a:gd name="connsiteY222" fmla="*/ 458356 h 2152098"/>
              <a:gd name="connsiteX223" fmla="*/ 4630475 w 9090025"/>
              <a:gd name="connsiteY223" fmla="*/ 458356 h 2152098"/>
              <a:gd name="connsiteX224" fmla="*/ 4611051 w 9090025"/>
              <a:gd name="connsiteY224" fmla="*/ 458356 h 2152098"/>
              <a:gd name="connsiteX225" fmla="*/ 4576090 w 9090025"/>
              <a:gd name="connsiteY225" fmla="*/ 458356 h 2152098"/>
              <a:gd name="connsiteX226" fmla="*/ 4521705 w 9090025"/>
              <a:gd name="connsiteY226" fmla="*/ 458356 h 2152098"/>
              <a:gd name="connsiteX227" fmla="*/ 4455666 w 9090025"/>
              <a:gd name="connsiteY227" fmla="*/ 462240 h 2152098"/>
              <a:gd name="connsiteX228" fmla="*/ 4409051 w 9090025"/>
              <a:gd name="connsiteY228" fmla="*/ 466124 h 2152098"/>
              <a:gd name="connsiteX229" fmla="*/ 4389628 w 9090025"/>
              <a:gd name="connsiteY229" fmla="*/ 466124 h 2152098"/>
              <a:gd name="connsiteX230" fmla="*/ 4304166 w 9090025"/>
              <a:gd name="connsiteY230" fmla="*/ 473893 h 2152098"/>
              <a:gd name="connsiteX231" fmla="*/ 4218704 w 9090025"/>
              <a:gd name="connsiteY231" fmla="*/ 477777 h 2152098"/>
              <a:gd name="connsiteX232" fmla="*/ 4106050 w 9090025"/>
              <a:gd name="connsiteY232" fmla="*/ 485546 h 2152098"/>
              <a:gd name="connsiteX233" fmla="*/ 4043896 w 9090025"/>
              <a:gd name="connsiteY233" fmla="*/ 493315 h 2152098"/>
              <a:gd name="connsiteX234" fmla="*/ 3973973 w 9090025"/>
              <a:gd name="connsiteY234" fmla="*/ 497199 h 2152098"/>
              <a:gd name="connsiteX235" fmla="*/ 3954549 w 9090025"/>
              <a:gd name="connsiteY235" fmla="*/ 501084 h 2152098"/>
              <a:gd name="connsiteX236" fmla="*/ 3904049 w 9090025"/>
              <a:gd name="connsiteY236" fmla="*/ 508852 h 2152098"/>
              <a:gd name="connsiteX237" fmla="*/ 3861318 w 9090025"/>
              <a:gd name="connsiteY237" fmla="*/ 508852 h 2152098"/>
              <a:gd name="connsiteX238" fmla="*/ 3853549 w 9090025"/>
              <a:gd name="connsiteY238" fmla="*/ 508852 h 2152098"/>
              <a:gd name="connsiteX239" fmla="*/ 3830241 w 9090025"/>
              <a:gd name="connsiteY239" fmla="*/ 516621 h 2152098"/>
              <a:gd name="connsiteX240" fmla="*/ 3771972 w 9090025"/>
              <a:gd name="connsiteY240" fmla="*/ 524390 h 2152098"/>
              <a:gd name="connsiteX241" fmla="*/ 3667087 w 9090025"/>
              <a:gd name="connsiteY241" fmla="*/ 539927 h 2152098"/>
              <a:gd name="connsiteX242" fmla="*/ 3624356 w 9090025"/>
              <a:gd name="connsiteY242" fmla="*/ 551580 h 2152098"/>
              <a:gd name="connsiteX243" fmla="*/ 3589395 w 9090025"/>
              <a:gd name="connsiteY243" fmla="*/ 551580 h 2152098"/>
              <a:gd name="connsiteX244" fmla="*/ 3562202 w 9090025"/>
              <a:gd name="connsiteY244" fmla="*/ 555465 h 2152098"/>
              <a:gd name="connsiteX245" fmla="*/ 3546664 w 9090025"/>
              <a:gd name="connsiteY245" fmla="*/ 563234 h 2152098"/>
              <a:gd name="connsiteX246" fmla="*/ 3531125 w 9090025"/>
              <a:gd name="connsiteY246" fmla="*/ 559349 h 2152098"/>
              <a:gd name="connsiteX247" fmla="*/ 3507817 w 9090025"/>
              <a:gd name="connsiteY247" fmla="*/ 559349 h 2152098"/>
              <a:gd name="connsiteX248" fmla="*/ 3492279 w 9090025"/>
              <a:gd name="connsiteY248" fmla="*/ 563234 h 2152098"/>
              <a:gd name="connsiteX249" fmla="*/ 3472856 w 9090025"/>
              <a:gd name="connsiteY249" fmla="*/ 563234 h 2152098"/>
              <a:gd name="connsiteX250" fmla="*/ 3449548 w 9090025"/>
              <a:gd name="connsiteY250" fmla="*/ 567118 h 2152098"/>
              <a:gd name="connsiteX251" fmla="*/ 3441779 w 9090025"/>
              <a:gd name="connsiteY251" fmla="*/ 578771 h 2152098"/>
              <a:gd name="connsiteX252" fmla="*/ 3632125 w 9090025"/>
              <a:gd name="connsiteY252" fmla="*/ 559349 h 2152098"/>
              <a:gd name="connsiteX253" fmla="*/ 3667087 w 9090025"/>
              <a:gd name="connsiteY253" fmla="*/ 555465 h 2152098"/>
              <a:gd name="connsiteX254" fmla="*/ 3690395 w 9090025"/>
              <a:gd name="connsiteY254" fmla="*/ 551580 h 2152098"/>
              <a:gd name="connsiteX255" fmla="*/ 3892395 w 9090025"/>
              <a:gd name="connsiteY255" fmla="*/ 532159 h 2152098"/>
              <a:gd name="connsiteX256" fmla="*/ 4020588 w 9090025"/>
              <a:gd name="connsiteY256" fmla="*/ 520506 h 2152098"/>
              <a:gd name="connsiteX257" fmla="*/ 4090511 w 9090025"/>
              <a:gd name="connsiteY257" fmla="*/ 516621 h 2152098"/>
              <a:gd name="connsiteX258" fmla="*/ 4137127 w 9090025"/>
              <a:gd name="connsiteY258" fmla="*/ 512737 h 2152098"/>
              <a:gd name="connsiteX259" fmla="*/ 4210935 w 9090025"/>
              <a:gd name="connsiteY259" fmla="*/ 508852 h 2152098"/>
              <a:gd name="connsiteX260" fmla="*/ 4335243 w 9090025"/>
              <a:gd name="connsiteY260" fmla="*/ 501084 h 2152098"/>
              <a:gd name="connsiteX261" fmla="*/ 4381858 w 9090025"/>
              <a:gd name="connsiteY261" fmla="*/ 501084 h 2152098"/>
              <a:gd name="connsiteX262" fmla="*/ 4420705 w 9090025"/>
              <a:gd name="connsiteY262" fmla="*/ 497199 h 2152098"/>
              <a:gd name="connsiteX263" fmla="*/ 4440128 w 9090025"/>
              <a:gd name="connsiteY263" fmla="*/ 497199 h 2152098"/>
              <a:gd name="connsiteX264" fmla="*/ 4482859 w 9090025"/>
              <a:gd name="connsiteY264" fmla="*/ 497199 h 2152098"/>
              <a:gd name="connsiteX265" fmla="*/ 4576090 w 9090025"/>
              <a:gd name="connsiteY265" fmla="*/ 493315 h 2152098"/>
              <a:gd name="connsiteX266" fmla="*/ 4630475 w 9090025"/>
              <a:gd name="connsiteY266" fmla="*/ 493315 h 2152098"/>
              <a:gd name="connsiteX267" fmla="*/ 4665436 w 9090025"/>
              <a:gd name="connsiteY267" fmla="*/ 489431 h 2152098"/>
              <a:gd name="connsiteX268" fmla="*/ 4700398 w 9090025"/>
              <a:gd name="connsiteY268" fmla="*/ 489431 h 2152098"/>
              <a:gd name="connsiteX269" fmla="*/ 4731475 w 9090025"/>
              <a:gd name="connsiteY269" fmla="*/ 489431 h 2152098"/>
              <a:gd name="connsiteX270" fmla="*/ 4813052 w 9090025"/>
              <a:gd name="connsiteY270" fmla="*/ 489431 h 2152098"/>
              <a:gd name="connsiteX271" fmla="*/ 4844129 w 9090025"/>
              <a:gd name="connsiteY271" fmla="*/ 489431 h 2152098"/>
              <a:gd name="connsiteX272" fmla="*/ 4890744 w 9090025"/>
              <a:gd name="connsiteY272" fmla="*/ 485546 h 2152098"/>
              <a:gd name="connsiteX273" fmla="*/ 4925706 w 9090025"/>
              <a:gd name="connsiteY273" fmla="*/ 485546 h 2152098"/>
              <a:gd name="connsiteX274" fmla="*/ 5042245 w 9090025"/>
              <a:gd name="connsiteY274" fmla="*/ 489431 h 2152098"/>
              <a:gd name="connsiteX275" fmla="*/ 5077207 w 9090025"/>
              <a:gd name="connsiteY275" fmla="*/ 489431 h 2152098"/>
              <a:gd name="connsiteX276" fmla="*/ 5108284 w 9090025"/>
              <a:gd name="connsiteY276" fmla="*/ 489431 h 2152098"/>
              <a:gd name="connsiteX277" fmla="*/ 5267553 w 9090025"/>
              <a:gd name="connsiteY277" fmla="*/ 481662 h 2152098"/>
              <a:gd name="connsiteX278" fmla="*/ 5310284 w 9090025"/>
              <a:gd name="connsiteY278" fmla="*/ 481662 h 2152098"/>
              <a:gd name="connsiteX279" fmla="*/ 5356900 w 9090025"/>
              <a:gd name="connsiteY279" fmla="*/ 477777 h 2152098"/>
              <a:gd name="connsiteX280" fmla="*/ 5399630 w 9090025"/>
              <a:gd name="connsiteY280" fmla="*/ 477777 h 2152098"/>
              <a:gd name="connsiteX281" fmla="*/ 5473438 w 9090025"/>
              <a:gd name="connsiteY281" fmla="*/ 477777 h 2152098"/>
              <a:gd name="connsiteX282" fmla="*/ 5504515 w 9090025"/>
              <a:gd name="connsiteY282" fmla="*/ 481662 h 2152098"/>
              <a:gd name="connsiteX283" fmla="*/ 5523939 w 9090025"/>
              <a:gd name="connsiteY283" fmla="*/ 481662 h 2152098"/>
              <a:gd name="connsiteX284" fmla="*/ 5543362 w 9090025"/>
              <a:gd name="connsiteY284" fmla="*/ 481662 h 2152098"/>
              <a:gd name="connsiteX285" fmla="*/ 5648247 w 9090025"/>
              <a:gd name="connsiteY285" fmla="*/ 481662 h 2152098"/>
              <a:gd name="connsiteX286" fmla="*/ 5659900 w 9090025"/>
              <a:gd name="connsiteY286" fmla="*/ 485546 h 2152098"/>
              <a:gd name="connsiteX287" fmla="*/ 5687093 w 9090025"/>
              <a:gd name="connsiteY287" fmla="*/ 485546 h 2152098"/>
              <a:gd name="connsiteX288" fmla="*/ 5714285 w 9090025"/>
              <a:gd name="connsiteY288" fmla="*/ 485546 h 2152098"/>
              <a:gd name="connsiteX289" fmla="*/ 5764785 w 9090025"/>
              <a:gd name="connsiteY289" fmla="*/ 481662 h 2152098"/>
              <a:gd name="connsiteX290" fmla="*/ 5741478 w 9090025"/>
              <a:gd name="connsiteY290" fmla="*/ 477777 h 2152098"/>
              <a:gd name="connsiteX291" fmla="*/ 5659900 w 9090025"/>
              <a:gd name="connsiteY291" fmla="*/ 473893 h 2152098"/>
              <a:gd name="connsiteX292" fmla="*/ 5636593 w 9090025"/>
              <a:gd name="connsiteY292" fmla="*/ 470009 h 2152098"/>
              <a:gd name="connsiteX293" fmla="*/ 5593862 w 9090025"/>
              <a:gd name="connsiteY293" fmla="*/ 470009 h 2152098"/>
              <a:gd name="connsiteX294" fmla="*/ 5582208 w 9090025"/>
              <a:gd name="connsiteY294" fmla="*/ 466124 h 2152098"/>
              <a:gd name="connsiteX295" fmla="*/ 5558900 w 9090025"/>
              <a:gd name="connsiteY295" fmla="*/ 462240 h 2152098"/>
              <a:gd name="connsiteX296" fmla="*/ 5512285 w 9090025"/>
              <a:gd name="connsiteY296" fmla="*/ 458356 h 2152098"/>
              <a:gd name="connsiteX297" fmla="*/ 5481208 w 9090025"/>
              <a:gd name="connsiteY297" fmla="*/ 458356 h 2152098"/>
              <a:gd name="connsiteX298" fmla="*/ 5438477 w 9090025"/>
              <a:gd name="connsiteY298" fmla="*/ 454471 h 2152098"/>
              <a:gd name="connsiteX299" fmla="*/ 5372438 w 9090025"/>
              <a:gd name="connsiteY299" fmla="*/ 454471 h 2152098"/>
              <a:gd name="connsiteX300" fmla="*/ 5325823 w 9090025"/>
              <a:gd name="connsiteY300" fmla="*/ 450587 h 2152098"/>
              <a:gd name="connsiteX301" fmla="*/ 5302515 w 9090025"/>
              <a:gd name="connsiteY301" fmla="*/ 450587 h 2152098"/>
              <a:gd name="connsiteX302" fmla="*/ 5279207 w 9090025"/>
              <a:gd name="connsiteY302" fmla="*/ 450587 h 2152098"/>
              <a:gd name="connsiteX303" fmla="*/ 5224822 w 9090025"/>
              <a:gd name="connsiteY303" fmla="*/ 446702 h 2152098"/>
              <a:gd name="connsiteX304" fmla="*/ 5162668 w 9090025"/>
              <a:gd name="connsiteY304" fmla="*/ 446702 h 2152098"/>
              <a:gd name="connsiteX305" fmla="*/ 5154899 w 9090025"/>
              <a:gd name="connsiteY305" fmla="*/ 442818 h 2152098"/>
              <a:gd name="connsiteX306" fmla="*/ 5154899 w 9090025"/>
              <a:gd name="connsiteY306" fmla="*/ 435049 h 2152098"/>
              <a:gd name="connsiteX307" fmla="*/ 5158784 w 9090025"/>
              <a:gd name="connsiteY307" fmla="*/ 427281 h 2152098"/>
              <a:gd name="connsiteX308" fmla="*/ 5170438 w 9090025"/>
              <a:gd name="connsiteY308" fmla="*/ 435049 h 2152098"/>
              <a:gd name="connsiteX309" fmla="*/ 5166553 w 9090025"/>
              <a:gd name="connsiteY309" fmla="*/ 438934 h 2152098"/>
              <a:gd name="connsiteX310" fmla="*/ 5193745 w 9090025"/>
              <a:gd name="connsiteY310" fmla="*/ 435049 h 2152098"/>
              <a:gd name="connsiteX311" fmla="*/ 5201515 w 9090025"/>
              <a:gd name="connsiteY311" fmla="*/ 435049 h 2152098"/>
              <a:gd name="connsiteX312" fmla="*/ 5217053 w 9090025"/>
              <a:gd name="connsiteY312" fmla="*/ 435049 h 2152098"/>
              <a:gd name="connsiteX313" fmla="*/ 5294746 w 9090025"/>
              <a:gd name="connsiteY313" fmla="*/ 435049 h 2152098"/>
              <a:gd name="connsiteX314" fmla="*/ 5337476 w 9090025"/>
              <a:gd name="connsiteY314" fmla="*/ 435049 h 2152098"/>
              <a:gd name="connsiteX315" fmla="*/ 5391861 w 9090025"/>
              <a:gd name="connsiteY315" fmla="*/ 435049 h 2152098"/>
              <a:gd name="connsiteX316" fmla="*/ 5465669 w 9090025"/>
              <a:gd name="connsiteY316" fmla="*/ 438934 h 2152098"/>
              <a:gd name="connsiteX317" fmla="*/ 5485092 w 9090025"/>
              <a:gd name="connsiteY317" fmla="*/ 438934 h 2152098"/>
              <a:gd name="connsiteX318" fmla="*/ 5535592 w 9090025"/>
              <a:gd name="connsiteY318" fmla="*/ 438934 h 2152098"/>
              <a:gd name="connsiteX319" fmla="*/ 5562785 w 9090025"/>
              <a:gd name="connsiteY319" fmla="*/ 442818 h 2152098"/>
              <a:gd name="connsiteX320" fmla="*/ 5640477 w 9090025"/>
              <a:gd name="connsiteY320" fmla="*/ 446702 h 2152098"/>
              <a:gd name="connsiteX321" fmla="*/ 5656016 w 9090025"/>
              <a:gd name="connsiteY321" fmla="*/ 446702 h 2152098"/>
              <a:gd name="connsiteX322" fmla="*/ 5698747 w 9090025"/>
              <a:gd name="connsiteY322" fmla="*/ 450587 h 2152098"/>
              <a:gd name="connsiteX323" fmla="*/ 5737593 w 9090025"/>
              <a:gd name="connsiteY323" fmla="*/ 454471 h 2152098"/>
              <a:gd name="connsiteX324" fmla="*/ 5760901 w 9090025"/>
              <a:gd name="connsiteY324" fmla="*/ 454471 h 2152098"/>
              <a:gd name="connsiteX325" fmla="*/ 5830824 w 9090025"/>
              <a:gd name="connsiteY325" fmla="*/ 462240 h 2152098"/>
              <a:gd name="connsiteX326" fmla="*/ 5924055 w 9090025"/>
              <a:gd name="connsiteY326" fmla="*/ 470009 h 2152098"/>
              <a:gd name="connsiteX327" fmla="*/ 5943478 w 9090025"/>
              <a:gd name="connsiteY327" fmla="*/ 473893 h 2152098"/>
              <a:gd name="connsiteX328" fmla="*/ 6036709 w 9090025"/>
              <a:gd name="connsiteY328" fmla="*/ 477777 h 2152098"/>
              <a:gd name="connsiteX329" fmla="*/ 6067786 w 9090025"/>
              <a:gd name="connsiteY329" fmla="*/ 481662 h 2152098"/>
              <a:gd name="connsiteX330" fmla="*/ 6094979 w 9090025"/>
              <a:gd name="connsiteY330" fmla="*/ 485546 h 2152098"/>
              <a:gd name="connsiteX331" fmla="*/ 6126056 w 9090025"/>
              <a:gd name="connsiteY331" fmla="*/ 485546 h 2152098"/>
              <a:gd name="connsiteX332" fmla="*/ 6149363 w 9090025"/>
              <a:gd name="connsiteY332" fmla="*/ 485546 h 2152098"/>
              <a:gd name="connsiteX333" fmla="*/ 6164902 w 9090025"/>
              <a:gd name="connsiteY333" fmla="*/ 485546 h 2152098"/>
              <a:gd name="connsiteX334" fmla="*/ 6110517 w 9090025"/>
              <a:gd name="connsiteY334" fmla="*/ 489431 h 2152098"/>
              <a:gd name="connsiteX335" fmla="*/ 6098863 w 9090025"/>
              <a:gd name="connsiteY335" fmla="*/ 489431 h 2152098"/>
              <a:gd name="connsiteX336" fmla="*/ 6106632 w 9090025"/>
              <a:gd name="connsiteY336" fmla="*/ 493315 h 2152098"/>
              <a:gd name="connsiteX337" fmla="*/ 6161017 w 9090025"/>
              <a:gd name="connsiteY337" fmla="*/ 501084 h 2152098"/>
              <a:gd name="connsiteX338" fmla="*/ 6164902 w 9090025"/>
              <a:gd name="connsiteY338" fmla="*/ 504968 h 2152098"/>
              <a:gd name="connsiteX339" fmla="*/ 6153248 w 9090025"/>
              <a:gd name="connsiteY339" fmla="*/ 504968 h 2152098"/>
              <a:gd name="connsiteX340" fmla="*/ 6129940 w 9090025"/>
              <a:gd name="connsiteY340" fmla="*/ 504968 h 2152098"/>
              <a:gd name="connsiteX341" fmla="*/ 6114402 w 9090025"/>
              <a:gd name="connsiteY341" fmla="*/ 504968 h 2152098"/>
              <a:gd name="connsiteX342" fmla="*/ 6098863 w 9090025"/>
              <a:gd name="connsiteY342" fmla="*/ 504968 h 2152098"/>
              <a:gd name="connsiteX343" fmla="*/ 6087209 w 9090025"/>
              <a:gd name="connsiteY343" fmla="*/ 504968 h 2152098"/>
              <a:gd name="connsiteX344" fmla="*/ 6063902 w 9090025"/>
              <a:gd name="connsiteY344" fmla="*/ 501084 h 2152098"/>
              <a:gd name="connsiteX345" fmla="*/ 6036709 w 9090025"/>
              <a:gd name="connsiteY345" fmla="*/ 497199 h 2152098"/>
              <a:gd name="connsiteX346" fmla="*/ 6021171 w 9090025"/>
              <a:gd name="connsiteY346" fmla="*/ 501084 h 2152098"/>
              <a:gd name="connsiteX347" fmla="*/ 5993978 w 9090025"/>
              <a:gd name="connsiteY347" fmla="*/ 501084 h 2152098"/>
              <a:gd name="connsiteX348" fmla="*/ 5935709 w 9090025"/>
              <a:gd name="connsiteY348" fmla="*/ 497199 h 2152098"/>
              <a:gd name="connsiteX349" fmla="*/ 5920170 w 9090025"/>
              <a:gd name="connsiteY349" fmla="*/ 493315 h 2152098"/>
              <a:gd name="connsiteX350" fmla="*/ 5912401 w 9090025"/>
              <a:gd name="connsiteY350" fmla="*/ 493315 h 2152098"/>
              <a:gd name="connsiteX351" fmla="*/ 5873555 w 9090025"/>
              <a:gd name="connsiteY351" fmla="*/ 489431 h 2152098"/>
              <a:gd name="connsiteX352" fmla="*/ 5861901 w 9090025"/>
              <a:gd name="connsiteY352" fmla="*/ 489431 h 2152098"/>
              <a:gd name="connsiteX353" fmla="*/ 5834709 w 9090025"/>
              <a:gd name="connsiteY353" fmla="*/ 489431 h 2152098"/>
              <a:gd name="connsiteX354" fmla="*/ 5795862 w 9090025"/>
              <a:gd name="connsiteY354" fmla="*/ 489431 h 2152098"/>
              <a:gd name="connsiteX355" fmla="*/ 5753131 w 9090025"/>
              <a:gd name="connsiteY355" fmla="*/ 501084 h 2152098"/>
              <a:gd name="connsiteX356" fmla="*/ 5768670 w 9090025"/>
              <a:gd name="connsiteY356" fmla="*/ 504968 h 2152098"/>
              <a:gd name="connsiteX357" fmla="*/ 5795862 w 9090025"/>
              <a:gd name="connsiteY357" fmla="*/ 508852 h 2152098"/>
              <a:gd name="connsiteX358" fmla="*/ 5819170 w 9090025"/>
              <a:gd name="connsiteY358" fmla="*/ 508852 h 2152098"/>
              <a:gd name="connsiteX359" fmla="*/ 5830824 w 9090025"/>
              <a:gd name="connsiteY359" fmla="*/ 508852 h 2152098"/>
              <a:gd name="connsiteX360" fmla="*/ 5838593 w 9090025"/>
              <a:gd name="connsiteY360" fmla="*/ 508852 h 2152098"/>
              <a:gd name="connsiteX361" fmla="*/ 5858016 w 9090025"/>
              <a:gd name="connsiteY361" fmla="*/ 508852 h 2152098"/>
              <a:gd name="connsiteX362" fmla="*/ 5885209 w 9090025"/>
              <a:gd name="connsiteY362" fmla="*/ 512737 h 2152098"/>
              <a:gd name="connsiteX363" fmla="*/ 5912401 w 9090025"/>
              <a:gd name="connsiteY363" fmla="*/ 512737 h 2152098"/>
              <a:gd name="connsiteX364" fmla="*/ 5931824 w 9090025"/>
              <a:gd name="connsiteY364" fmla="*/ 516621 h 2152098"/>
              <a:gd name="connsiteX365" fmla="*/ 5935709 w 9090025"/>
              <a:gd name="connsiteY365" fmla="*/ 516621 h 2152098"/>
              <a:gd name="connsiteX366" fmla="*/ 5951247 w 9090025"/>
              <a:gd name="connsiteY366" fmla="*/ 520506 h 2152098"/>
              <a:gd name="connsiteX367" fmla="*/ 5986209 w 9090025"/>
              <a:gd name="connsiteY367" fmla="*/ 524390 h 2152098"/>
              <a:gd name="connsiteX368" fmla="*/ 6036709 w 9090025"/>
              <a:gd name="connsiteY368" fmla="*/ 524390 h 2152098"/>
              <a:gd name="connsiteX369" fmla="*/ 6118286 w 9090025"/>
              <a:gd name="connsiteY369" fmla="*/ 520506 h 2152098"/>
              <a:gd name="connsiteX370" fmla="*/ 6129940 w 9090025"/>
              <a:gd name="connsiteY370" fmla="*/ 524390 h 2152098"/>
              <a:gd name="connsiteX371" fmla="*/ 6157133 w 9090025"/>
              <a:gd name="connsiteY371" fmla="*/ 524390 h 2152098"/>
              <a:gd name="connsiteX372" fmla="*/ 6195979 w 9090025"/>
              <a:gd name="connsiteY372" fmla="*/ 528274 h 2152098"/>
              <a:gd name="connsiteX373" fmla="*/ 6234825 w 9090025"/>
              <a:gd name="connsiteY373" fmla="*/ 532159 h 2152098"/>
              <a:gd name="connsiteX374" fmla="*/ 6234825 w 9090025"/>
              <a:gd name="connsiteY374" fmla="*/ 528274 h 2152098"/>
              <a:gd name="connsiteX375" fmla="*/ 6238710 w 9090025"/>
              <a:gd name="connsiteY375" fmla="*/ 524390 h 2152098"/>
              <a:gd name="connsiteX376" fmla="*/ 6246479 w 9090025"/>
              <a:gd name="connsiteY376" fmla="*/ 528274 h 2152098"/>
              <a:gd name="connsiteX377" fmla="*/ 6254248 w 9090025"/>
              <a:gd name="connsiteY377" fmla="*/ 536043 h 2152098"/>
              <a:gd name="connsiteX378" fmla="*/ 6269787 w 9090025"/>
              <a:gd name="connsiteY378" fmla="*/ 532159 h 2152098"/>
              <a:gd name="connsiteX379" fmla="*/ 6308633 w 9090025"/>
              <a:gd name="connsiteY379" fmla="*/ 536043 h 2152098"/>
              <a:gd name="connsiteX380" fmla="*/ 6328056 w 9090025"/>
              <a:gd name="connsiteY380" fmla="*/ 539927 h 2152098"/>
              <a:gd name="connsiteX381" fmla="*/ 6339710 w 9090025"/>
              <a:gd name="connsiteY381" fmla="*/ 543812 h 2152098"/>
              <a:gd name="connsiteX382" fmla="*/ 6351364 w 9090025"/>
              <a:gd name="connsiteY382" fmla="*/ 543812 h 2152098"/>
              <a:gd name="connsiteX383" fmla="*/ 6359133 w 9090025"/>
              <a:gd name="connsiteY383" fmla="*/ 547696 h 2152098"/>
              <a:gd name="connsiteX384" fmla="*/ 6382441 w 9090025"/>
              <a:gd name="connsiteY384" fmla="*/ 551580 h 2152098"/>
              <a:gd name="connsiteX385" fmla="*/ 6440710 w 9090025"/>
              <a:gd name="connsiteY385" fmla="*/ 551580 h 2152098"/>
              <a:gd name="connsiteX386" fmla="*/ 6456249 w 9090025"/>
              <a:gd name="connsiteY386" fmla="*/ 555465 h 2152098"/>
              <a:gd name="connsiteX387" fmla="*/ 6483441 w 9090025"/>
              <a:gd name="connsiteY387" fmla="*/ 563234 h 2152098"/>
              <a:gd name="connsiteX388" fmla="*/ 6549480 w 9090025"/>
              <a:gd name="connsiteY388" fmla="*/ 571002 h 2152098"/>
              <a:gd name="connsiteX389" fmla="*/ 6603865 w 9090025"/>
              <a:gd name="connsiteY389" fmla="*/ 574887 h 2152098"/>
              <a:gd name="connsiteX390" fmla="*/ 6627172 w 9090025"/>
              <a:gd name="connsiteY390" fmla="*/ 574887 h 2152098"/>
              <a:gd name="connsiteX391" fmla="*/ 6646595 w 9090025"/>
              <a:gd name="connsiteY391" fmla="*/ 574887 h 2152098"/>
              <a:gd name="connsiteX392" fmla="*/ 6708749 w 9090025"/>
              <a:gd name="connsiteY392" fmla="*/ 574887 h 2152098"/>
              <a:gd name="connsiteX393" fmla="*/ 6720403 w 9090025"/>
              <a:gd name="connsiteY393" fmla="*/ 578771 h 2152098"/>
              <a:gd name="connsiteX394" fmla="*/ 6724288 w 9090025"/>
              <a:gd name="connsiteY394" fmla="*/ 578771 h 2152098"/>
              <a:gd name="connsiteX395" fmla="*/ 6735942 w 9090025"/>
              <a:gd name="connsiteY395" fmla="*/ 578771 h 2152098"/>
              <a:gd name="connsiteX396" fmla="*/ 6759250 w 9090025"/>
              <a:gd name="connsiteY396" fmla="*/ 578771 h 2152098"/>
              <a:gd name="connsiteX397" fmla="*/ 6782557 w 9090025"/>
              <a:gd name="connsiteY397" fmla="*/ 582655 h 2152098"/>
              <a:gd name="connsiteX398" fmla="*/ 6805865 w 9090025"/>
              <a:gd name="connsiteY398" fmla="*/ 582655 h 2152098"/>
              <a:gd name="connsiteX399" fmla="*/ 6817519 w 9090025"/>
              <a:gd name="connsiteY399" fmla="*/ 586540 h 2152098"/>
              <a:gd name="connsiteX400" fmla="*/ 6825288 w 9090025"/>
              <a:gd name="connsiteY400" fmla="*/ 590424 h 2152098"/>
              <a:gd name="connsiteX401" fmla="*/ 6829173 w 9090025"/>
              <a:gd name="connsiteY401" fmla="*/ 590424 h 2152098"/>
              <a:gd name="connsiteX402" fmla="*/ 6833058 w 9090025"/>
              <a:gd name="connsiteY402" fmla="*/ 590424 h 2152098"/>
              <a:gd name="connsiteX403" fmla="*/ 6840826 w 9090025"/>
              <a:gd name="connsiteY403" fmla="*/ 590424 h 2152098"/>
              <a:gd name="connsiteX404" fmla="*/ 6941827 w 9090025"/>
              <a:gd name="connsiteY404" fmla="*/ 598193 h 2152098"/>
              <a:gd name="connsiteX405" fmla="*/ 6961250 w 9090025"/>
              <a:gd name="connsiteY405" fmla="*/ 602077 h 2152098"/>
              <a:gd name="connsiteX406" fmla="*/ 6972904 w 9090025"/>
              <a:gd name="connsiteY406" fmla="*/ 605962 h 2152098"/>
              <a:gd name="connsiteX407" fmla="*/ 6988442 w 9090025"/>
              <a:gd name="connsiteY407" fmla="*/ 605962 h 2152098"/>
              <a:gd name="connsiteX408" fmla="*/ 7027288 w 9090025"/>
              <a:gd name="connsiteY408" fmla="*/ 609846 h 2152098"/>
              <a:gd name="connsiteX409" fmla="*/ 7070020 w 9090025"/>
              <a:gd name="connsiteY409" fmla="*/ 613730 h 2152098"/>
              <a:gd name="connsiteX410" fmla="*/ 7085558 w 9090025"/>
              <a:gd name="connsiteY410" fmla="*/ 613730 h 2152098"/>
              <a:gd name="connsiteX411" fmla="*/ 7101096 w 9090025"/>
              <a:gd name="connsiteY411" fmla="*/ 617615 h 2152098"/>
              <a:gd name="connsiteX412" fmla="*/ 7132174 w 9090025"/>
              <a:gd name="connsiteY412" fmla="*/ 621499 h 2152098"/>
              <a:gd name="connsiteX413" fmla="*/ 7159366 w 9090025"/>
              <a:gd name="connsiteY413" fmla="*/ 621499 h 2152098"/>
              <a:gd name="connsiteX414" fmla="*/ 7182674 w 9090025"/>
              <a:gd name="connsiteY414" fmla="*/ 621499 h 2152098"/>
              <a:gd name="connsiteX415" fmla="*/ 7202096 w 9090025"/>
              <a:gd name="connsiteY415" fmla="*/ 621499 h 2152098"/>
              <a:gd name="connsiteX416" fmla="*/ 7217635 w 9090025"/>
              <a:gd name="connsiteY416" fmla="*/ 625383 h 2152098"/>
              <a:gd name="connsiteX417" fmla="*/ 7256482 w 9090025"/>
              <a:gd name="connsiteY417" fmla="*/ 633152 h 2152098"/>
              <a:gd name="connsiteX418" fmla="*/ 7225404 w 9090025"/>
              <a:gd name="connsiteY418" fmla="*/ 633152 h 2152098"/>
              <a:gd name="connsiteX419" fmla="*/ 7209866 w 9090025"/>
              <a:gd name="connsiteY419" fmla="*/ 629268 h 2152098"/>
              <a:gd name="connsiteX420" fmla="*/ 7186558 w 9090025"/>
              <a:gd name="connsiteY420" fmla="*/ 629268 h 2152098"/>
              <a:gd name="connsiteX421" fmla="*/ 7147712 w 9090025"/>
              <a:gd name="connsiteY421" fmla="*/ 625383 h 2152098"/>
              <a:gd name="connsiteX422" fmla="*/ 7093327 w 9090025"/>
              <a:gd name="connsiteY422" fmla="*/ 625383 h 2152098"/>
              <a:gd name="connsiteX423" fmla="*/ 7031173 w 9090025"/>
              <a:gd name="connsiteY423" fmla="*/ 617615 h 2152098"/>
              <a:gd name="connsiteX424" fmla="*/ 6980673 w 9090025"/>
              <a:gd name="connsiteY424" fmla="*/ 613730 h 2152098"/>
              <a:gd name="connsiteX425" fmla="*/ 6961250 w 9090025"/>
              <a:gd name="connsiteY425" fmla="*/ 617615 h 2152098"/>
              <a:gd name="connsiteX426" fmla="*/ 6953480 w 9090025"/>
              <a:gd name="connsiteY426" fmla="*/ 617615 h 2152098"/>
              <a:gd name="connsiteX427" fmla="*/ 6914634 w 9090025"/>
              <a:gd name="connsiteY427" fmla="*/ 617615 h 2152098"/>
              <a:gd name="connsiteX428" fmla="*/ 6868019 w 9090025"/>
              <a:gd name="connsiteY428" fmla="*/ 613730 h 2152098"/>
              <a:gd name="connsiteX429" fmla="*/ 6813634 w 9090025"/>
              <a:gd name="connsiteY429" fmla="*/ 617615 h 2152098"/>
              <a:gd name="connsiteX430" fmla="*/ 6813634 w 9090025"/>
              <a:gd name="connsiteY430" fmla="*/ 625383 h 2152098"/>
              <a:gd name="connsiteX431" fmla="*/ 6817519 w 9090025"/>
              <a:gd name="connsiteY431" fmla="*/ 625383 h 2152098"/>
              <a:gd name="connsiteX432" fmla="*/ 6899096 w 9090025"/>
              <a:gd name="connsiteY432" fmla="*/ 637037 h 2152098"/>
              <a:gd name="connsiteX433" fmla="*/ 6910750 w 9090025"/>
              <a:gd name="connsiteY433" fmla="*/ 637037 h 2152098"/>
              <a:gd name="connsiteX434" fmla="*/ 6910750 w 9090025"/>
              <a:gd name="connsiteY434" fmla="*/ 648690 h 2152098"/>
              <a:gd name="connsiteX435" fmla="*/ 6902980 w 9090025"/>
              <a:gd name="connsiteY435" fmla="*/ 648690 h 2152098"/>
              <a:gd name="connsiteX436" fmla="*/ 6895212 w 9090025"/>
              <a:gd name="connsiteY436" fmla="*/ 648690 h 2152098"/>
              <a:gd name="connsiteX437" fmla="*/ 6914634 w 9090025"/>
              <a:gd name="connsiteY437" fmla="*/ 652574 h 2152098"/>
              <a:gd name="connsiteX438" fmla="*/ 6918519 w 9090025"/>
              <a:gd name="connsiteY438" fmla="*/ 656459 h 2152098"/>
              <a:gd name="connsiteX439" fmla="*/ 6957366 w 9090025"/>
              <a:gd name="connsiteY439" fmla="*/ 664227 h 2152098"/>
              <a:gd name="connsiteX440" fmla="*/ 6992327 w 9090025"/>
              <a:gd name="connsiteY440" fmla="*/ 668112 h 2152098"/>
              <a:gd name="connsiteX441" fmla="*/ 7058366 w 9090025"/>
              <a:gd name="connsiteY441" fmla="*/ 675880 h 2152098"/>
              <a:gd name="connsiteX442" fmla="*/ 7066135 w 9090025"/>
              <a:gd name="connsiteY442" fmla="*/ 675880 h 2152098"/>
              <a:gd name="connsiteX443" fmla="*/ 7070020 w 9090025"/>
              <a:gd name="connsiteY443" fmla="*/ 679765 h 2152098"/>
              <a:gd name="connsiteX444" fmla="*/ 7077788 w 9090025"/>
              <a:gd name="connsiteY444" fmla="*/ 679765 h 2152098"/>
              <a:gd name="connsiteX445" fmla="*/ 7147712 w 9090025"/>
              <a:gd name="connsiteY445" fmla="*/ 687533 h 2152098"/>
              <a:gd name="connsiteX446" fmla="*/ 7186558 w 9090025"/>
              <a:gd name="connsiteY446" fmla="*/ 691418 h 2152098"/>
              <a:gd name="connsiteX447" fmla="*/ 7217635 w 9090025"/>
              <a:gd name="connsiteY447" fmla="*/ 695302 h 2152098"/>
              <a:gd name="connsiteX448" fmla="*/ 7237058 w 9090025"/>
              <a:gd name="connsiteY448" fmla="*/ 695302 h 2152098"/>
              <a:gd name="connsiteX449" fmla="*/ 7248712 w 9090025"/>
              <a:gd name="connsiteY449" fmla="*/ 699187 h 2152098"/>
              <a:gd name="connsiteX450" fmla="*/ 7287558 w 9090025"/>
              <a:gd name="connsiteY450" fmla="*/ 703071 h 2152098"/>
              <a:gd name="connsiteX451" fmla="*/ 7310866 w 9090025"/>
              <a:gd name="connsiteY451" fmla="*/ 710840 h 2152098"/>
              <a:gd name="connsiteX452" fmla="*/ 7341944 w 9090025"/>
              <a:gd name="connsiteY452" fmla="*/ 714724 h 2152098"/>
              <a:gd name="connsiteX453" fmla="*/ 7369136 w 9090025"/>
              <a:gd name="connsiteY453" fmla="*/ 714724 h 2152098"/>
              <a:gd name="connsiteX454" fmla="*/ 7376905 w 9090025"/>
              <a:gd name="connsiteY454" fmla="*/ 718608 h 2152098"/>
              <a:gd name="connsiteX455" fmla="*/ 7388559 w 9090025"/>
              <a:gd name="connsiteY455" fmla="*/ 718608 h 2152098"/>
              <a:gd name="connsiteX456" fmla="*/ 7404098 w 9090025"/>
              <a:gd name="connsiteY456" fmla="*/ 722493 h 2152098"/>
              <a:gd name="connsiteX457" fmla="*/ 7415751 w 9090025"/>
              <a:gd name="connsiteY457" fmla="*/ 722493 h 2152098"/>
              <a:gd name="connsiteX458" fmla="*/ 7431290 w 9090025"/>
              <a:gd name="connsiteY458" fmla="*/ 718608 h 2152098"/>
              <a:gd name="connsiteX459" fmla="*/ 7481790 w 9090025"/>
              <a:gd name="connsiteY459" fmla="*/ 722493 h 2152098"/>
              <a:gd name="connsiteX460" fmla="*/ 7524520 w 9090025"/>
              <a:gd name="connsiteY460" fmla="*/ 730261 h 2152098"/>
              <a:gd name="connsiteX461" fmla="*/ 7501213 w 9090025"/>
              <a:gd name="connsiteY461" fmla="*/ 730261 h 2152098"/>
              <a:gd name="connsiteX462" fmla="*/ 7481790 w 9090025"/>
              <a:gd name="connsiteY462" fmla="*/ 730261 h 2152098"/>
              <a:gd name="connsiteX463" fmla="*/ 7477905 w 9090025"/>
              <a:gd name="connsiteY463" fmla="*/ 730261 h 2152098"/>
              <a:gd name="connsiteX464" fmla="*/ 7450713 w 9090025"/>
              <a:gd name="connsiteY464" fmla="*/ 730261 h 2152098"/>
              <a:gd name="connsiteX465" fmla="*/ 7396328 w 9090025"/>
              <a:gd name="connsiteY465" fmla="*/ 726377 h 2152098"/>
              <a:gd name="connsiteX466" fmla="*/ 7357482 w 9090025"/>
              <a:gd name="connsiteY466" fmla="*/ 726377 h 2152098"/>
              <a:gd name="connsiteX467" fmla="*/ 7326405 w 9090025"/>
              <a:gd name="connsiteY467" fmla="*/ 726377 h 2152098"/>
              <a:gd name="connsiteX468" fmla="*/ 7275904 w 9090025"/>
              <a:gd name="connsiteY468" fmla="*/ 726377 h 2152098"/>
              <a:gd name="connsiteX469" fmla="*/ 7237058 w 9090025"/>
              <a:gd name="connsiteY469" fmla="*/ 726377 h 2152098"/>
              <a:gd name="connsiteX470" fmla="*/ 7229289 w 9090025"/>
              <a:gd name="connsiteY470" fmla="*/ 730261 h 2152098"/>
              <a:gd name="connsiteX471" fmla="*/ 7240943 w 9090025"/>
              <a:gd name="connsiteY471" fmla="*/ 738030 h 2152098"/>
              <a:gd name="connsiteX472" fmla="*/ 7221520 w 9090025"/>
              <a:gd name="connsiteY472" fmla="*/ 734146 h 2152098"/>
              <a:gd name="connsiteX473" fmla="*/ 7194328 w 9090025"/>
              <a:gd name="connsiteY473" fmla="*/ 730261 h 2152098"/>
              <a:gd name="connsiteX474" fmla="*/ 7159366 w 9090025"/>
              <a:gd name="connsiteY474" fmla="*/ 722493 h 2152098"/>
              <a:gd name="connsiteX475" fmla="*/ 7112750 w 9090025"/>
              <a:gd name="connsiteY475" fmla="*/ 718608 h 2152098"/>
              <a:gd name="connsiteX476" fmla="*/ 7070020 w 9090025"/>
              <a:gd name="connsiteY476" fmla="*/ 714724 h 2152098"/>
              <a:gd name="connsiteX477" fmla="*/ 7066135 w 9090025"/>
              <a:gd name="connsiteY477" fmla="*/ 722493 h 2152098"/>
              <a:gd name="connsiteX478" fmla="*/ 7128289 w 9090025"/>
              <a:gd name="connsiteY478" fmla="*/ 734146 h 2152098"/>
              <a:gd name="connsiteX479" fmla="*/ 7147712 w 9090025"/>
              <a:gd name="connsiteY479" fmla="*/ 741915 h 2152098"/>
              <a:gd name="connsiteX480" fmla="*/ 7163250 w 9090025"/>
              <a:gd name="connsiteY480" fmla="*/ 745799 h 2152098"/>
              <a:gd name="connsiteX481" fmla="*/ 7190443 w 9090025"/>
              <a:gd name="connsiteY481" fmla="*/ 749683 h 2152098"/>
              <a:gd name="connsiteX482" fmla="*/ 7205982 w 9090025"/>
              <a:gd name="connsiteY482" fmla="*/ 753568 h 2152098"/>
              <a:gd name="connsiteX483" fmla="*/ 7229289 w 9090025"/>
              <a:gd name="connsiteY483" fmla="*/ 757452 h 2152098"/>
              <a:gd name="connsiteX484" fmla="*/ 7244828 w 9090025"/>
              <a:gd name="connsiteY484" fmla="*/ 757452 h 2152098"/>
              <a:gd name="connsiteX485" fmla="*/ 7252597 w 9090025"/>
              <a:gd name="connsiteY485" fmla="*/ 757452 h 2152098"/>
              <a:gd name="connsiteX486" fmla="*/ 7275904 w 9090025"/>
              <a:gd name="connsiteY486" fmla="*/ 757452 h 2152098"/>
              <a:gd name="connsiteX487" fmla="*/ 7349712 w 9090025"/>
              <a:gd name="connsiteY487" fmla="*/ 769105 h 2152098"/>
              <a:gd name="connsiteX488" fmla="*/ 7365251 w 9090025"/>
              <a:gd name="connsiteY488" fmla="*/ 772990 h 2152098"/>
              <a:gd name="connsiteX489" fmla="*/ 7376905 w 9090025"/>
              <a:gd name="connsiteY489" fmla="*/ 772990 h 2152098"/>
              <a:gd name="connsiteX490" fmla="*/ 7396328 w 9090025"/>
              <a:gd name="connsiteY490" fmla="*/ 776874 h 2152098"/>
              <a:gd name="connsiteX491" fmla="*/ 7431290 w 9090025"/>
              <a:gd name="connsiteY491" fmla="*/ 780758 h 2152098"/>
              <a:gd name="connsiteX492" fmla="*/ 7466252 w 9090025"/>
              <a:gd name="connsiteY492" fmla="*/ 780758 h 2152098"/>
              <a:gd name="connsiteX493" fmla="*/ 7485674 w 9090025"/>
              <a:gd name="connsiteY493" fmla="*/ 788527 h 2152098"/>
              <a:gd name="connsiteX494" fmla="*/ 7477905 w 9090025"/>
              <a:gd name="connsiteY494" fmla="*/ 788527 h 2152098"/>
              <a:gd name="connsiteX495" fmla="*/ 7454598 w 9090025"/>
              <a:gd name="connsiteY495" fmla="*/ 792411 h 2152098"/>
              <a:gd name="connsiteX496" fmla="*/ 7470136 w 9090025"/>
              <a:gd name="connsiteY496" fmla="*/ 796296 h 2152098"/>
              <a:gd name="connsiteX497" fmla="*/ 7520636 w 9090025"/>
              <a:gd name="connsiteY497" fmla="*/ 800180 h 2152098"/>
              <a:gd name="connsiteX498" fmla="*/ 7609982 w 9090025"/>
              <a:gd name="connsiteY498" fmla="*/ 807949 h 2152098"/>
              <a:gd name="connsiteX499" fmla="*/ 7598328 w 9090025"/>
              <a:gd name="connsiteY499" fmla="*/ 804065 h 2152098"/>
              <a:gd name="connsiteX500" fmla="*/ 7540059 w 9090025"/>
              <a:gd name="connsiteY500" fmla="*/ 796296 h 2152098"/>
              <a:gd name="connsiteX501" fmla="*/ 7508982 w 9090025"/>
              <a:gd name="connsiteY501" fmla="*/ 792411 h 2152098"/>
              <a:gd name="connsiteX502" fmla="*/ 7567252 w 9090025"/>
              <a:gd name="connsiteY502" fmla="*/ 792411 h 2152098"/>
              <a:gd name="connsiteX503" fmla="*/ 7613867 w 9090025"/>
              <a:gd name="connsiteY503" fmla="*/ 796296 h 2152098"/>
              <a:gd name="connsiteX504" fmla="*/ 7648828 w 9090025"/>
              <a:gd name="connsiteY504" fmla="*/ 804065 h 2152098"/>
              <a:gd name="connsiteX505" fmla="*/ 7664367 w 9090025"/>
              <a:gd name="connsiteY505" fmla="*/ 807949 h 2152098"/>
              <a:gd name="connsiteX506" fmla="*/ 7676021 w 9090025"/>
              <a:gd name="connsiteY506" fmla="*/ 811833 h 2152098"/>
              <a:gd name="connsiteX507" fmla="*/ 7644944 w 9090025"/>
              <a:gd name="connsiteY507" fmla="*/ 811833 h 2152098"/>
              <a:gd name="connsiteX508" fmla="*/ 7621636 w 9090025"/>
              <a:gd name="connsiteY508" fmla="*/ 811833 h 2152098"/>
              <a:gd name="connsiteX509" fmla="*/ 7660482 w 9090025"/>
              <a:gd name="connsiteY509" fmla="*/ 819602 h 2152098"/>
              <a:gd name="connsiteX510" fmla="*/ 7676021 w 9090025"/>
              <a:gd name="connsiteY510" fmla="*/ 823486 h 2152098"/>
              <a:gd name="connsiteX511" fmla="*/ 7683790 w 9090025"/>
              <a:gd name="connsiteY511" fmla="*/ 823486 h 2152098"/>
              <a:gd name="connsiteX512" fmla="*/ 7691560 w 9090025"/>
              <a:gd name="connsiteY512" fmla="*/ 827371 h 2152098"/>
              <a:gd name="connsiteX513" fmla="*/ 7683790 w 9090025"/>
              <a:gd name="connsiteY513" fmla="*/ 827371 h 2152098"/>
              <a:gd name="connsiteX514" fmla="*/ 7676021 w 9090025"/>
              <a:gd name="connsiteY514" fmla="*/ 835139 h 2152098"/>
              <a:gd name="connsiteX515" fmla="*/ 7714868 w 9090025"/>
              <a:gd name="connsiteY515" fmla="*/ 839024 h 2152098"/>
              <a:gd name="connsiteX516" fmla="*/ 7749829 w 9090025"/>
              <a:gd name="connsiteY516" fmla="*/ 842908 h 2152098"/>
              <a:gd name="connsiteX517" fmla="*/ 7761483 w 9090025"/>
              <a:gd name="connsiteY517" fmla="*/ 846793 h 2152098"/>
              <a:gd name="connsiteX518" fmla="*/ 7777022 w 9090025"/>
              <a:gd name="connsiteY518" fmla="*/ 846793 h 2152098"/>
              <a:gd name="connsiteX519" fmla="*/ 7808098 w 9090025"/>
              <a:gd name="connsiteY519" fmla="*/ 854561 h 2152098"/>
              <a:gd name="connsiteX520" fmla="*/ 7874137 w 9090025"/>
              <a:gd name="connsiteY520" fmla="*/ 873983 h 2152098"/>
              <a:gd name="connsiteX521" fmla="*/ 7878022 w 9090025"/>
              <a:gd name="connsiteY521" fmla="*/ 877868 h 2152098"/>
              <a:gd name="connsiteX522" fmla="*/ 7866368 w 9090025"/>
              <a:gd name="connsiteY522" fmla="*/ 877868 h 2152098"/>
              <a:gd name="connsiteX523" fmla="*/ 7784790 w 9090025"/>
              <a:gd name="connsiteY523" fmla="*/ 866214 h 2152098"/>
              <a:gd name="connsiteX524" fmla="*/ 7749829 w 9090025"/>
              <a:gd name="connsiteY524" fmla="*/ 862330 h 2152098"/>
              <a:gd name="connsiteX525" fmla="*/ 7722636 w 9090025"/>
              <a:gd name="connsiteY525" fmla="*/ 862330 h 2152098"/>
              <a:gd name="connsiteX526" fmla="*/ 7703214 w 9090025"/>
              <a:gd name="connsiteY526" fmla="*/ 870099 h 2152098"/>
              <a:gd name="connsiteX527" fmla="*/ 7703214 w 9090025"/>
              <a:gd name="connsiteY527" fmla="*/ 873983 h 2152098"/>
              <a:gd name="connsiteX528" fmla="*/ 7687675 w 9090025"/>
              <a:gd name="connsiteY528" fmla="*/ 873983 h 2152098"/>
              <a:gd name="connsiteX529" fmla="*/ 7672136 w 9090025"/>
              <a:gd name="connsiteY529" fmla="*/ 873983 h 2152098"/>
              <a:gd name="connsiteX530" fmla="*/ 7656598 w 9090025"/>
              <a:gd name="connsiteY530" fmla="*/ 870099 h 2152098"/>
              <a:gd name="connsiteX531" fmla="*/ 7582790 w 9090025"/>
              <a:gd name="connsiteY531" fmla="*/ 866214 h 2152098"/>
              <a:gd name="connsiteX532" fmla="*/ 7540059 w 9090025"/>
              <a:gd name="connsiteY532" fmla="*/ 870099 h 2152098"/>
              <a:gd name="connsiteX533" fmla="*/ 7528406 w 9090025"/>
              <a:gd name="connsiteY533" fmla="*/ 873983 h 2152098"/>
              <a:gd name="connsiteX534" fmla="*/ 7516752 w 9090025"/>
              <a:gd name="connsiteY534" fmla="*/ 870099 h 2152098"/>
              <a:gd name="connsiteX535" fmla="*/ 7458482 w 9090025"/>
              <a:gd name="connsiteY535" fmla="*/ 866214 h 2152098"/>
              <a:gd name="connsiteX536" fmla="*/ 7415751 w 9090025"/>
              <a:gd name="connsiteY536" fmla="*/ 862330 h 2152098"/>
              <a:gd name="connsiteX537" fmla="*/ 7380790 w 9090025"/>
              <a:gd name="connsiteY537" fmla="*/ 858446 h 2152098"/>
              <a:gd name="connsiteX538" fmla="*/ 7303097 w 9090025"/>
              <a:gd name="connsiteY538" fmla="*/ 850677 h 2152098"/>
              <a:gd name="connsiteX539" fmla="*/ 7233174 w 9090025"/>
              <a:gd name="connsiteY539" fmla="*/ 842908 h 2152098"/>
              <a:gd name="connsiteX540" fmla="*/ 7233174 w 9090025"/>
              <a:gd name="connsiteY540" fmla="*/ 850677 h 2152098"/>
              <a:gd name="connsiteX541" fmla="*/ 7240943 w 9090025"/>
              <a:gd name="connsiteY541" fmla="*/ 854561 h 2152098"/>
              <a:gd name="connsiteX542" fmla="*/ 7248712 w 9090025"/>
              <a:gd name="connsiteY542" fmla="*/ 854561 h 2152098"/>
              <a:gd name="connsiteX543" fmla="*/ 7256482 w 9090025"/>
              <a:gd name="connsiteY543" fmla="*/ 858446 h 2152098"/>
              <a:gd name="connsiteX544" fmla="*/ 7264250 w 9090025"/>
              <a:gd name="connsiteY544" fmla="*/ 858446 h 2152098"/>
              <a:gd name="connsiteX545" fmla="*/ 7272020 w 9090025"/>
              <a:gd name="connsiteY545" fmla="*/ 858446 h 2152098"/>
              <a:gd name="connsiteX546" fmla="*/ 7310866 w 9090025"/>
              <a:gd name="connsiteY546" fmla="*/ 862330 h 2152098"/>
              <a:gd name="connsiteX547" fmla="*/ 7446828 w 9090025"/>
              <a:gd name="connsiteY547" fmla="*/ 877868 h 2152098"/>
              <a:gd name="connsiteX548" fmla="*/ 7497328 w 9090025"/>
              <a:gd name="connsiteY548" fmla="*/ 885636 h 2152098"/>
              <a:gd name="connsiteX549" fmla="*/ 7524520 w 9090025"/>
              <a:gd name="connsiteY549" fmla="*/ 889521 h 2152098"/>
              <a:gd name="connsiteX550" fmla="*/ 7598328 w 9090025"/>
              <a:gd name="connsiteY550" fmla="*/ 893405 h 2152098"/>
              <a:gd name="connsiteX551" fmla="*/ 7691560 w 9090025"/>
              <a:gd name="connsiteY551" fmla="*/ 905058 h 2152098"/>
              <a:gd name="connsiteX552" fmla="*/ 7714868 w 9090025"/>
              <a:gd name="connsiteY552" fmla="*/ 908942 h 2152098"/>
              <a:gd name="connsiteX553" fmla="*/ 7722636 w 9090025"/>
              <a:gd name="connsiteY553" fmla="*/ 908942 h 2152098"/>
              <a:gd name="connsiteX554" fmla="*/ 7761483 w 9090025"/>
              <a:gd name="connsiteY554" fmla="*/ 916711 h 2152098"/>
              <a:gd name="connsiteX555" fmla="*/ 7792560 w 9090025"/>
              <a:gd name="connsiteY555" fmla="*/ 924480 h 2152098"/>
              <a:gd name="connsiteX556" fmla="*/ 7823637 w 9090025"/>
              <a:gd name="connsiteY556" fmla="*/ 928364 h 2152098"/>
              <a:gd name="connsiteX557" fmla="*/ 7835291 w 9090025"/>
              <a:gd name="connsiteY557" fmla="*/ 928364 h 2152098"/>
              <a:gd name="connsiteX558" fmla="*/ 7831406 w 9090025"/>
              <a:gd name="connsiteY558" fmla="*/ 940017 h 2152098"/>
              <a:gd name="connsiteX559" fmla="*/ 7823637 w 9090025"/>
              <a:gd name="connsiteY559" fmla="*/ 943902 h 2152098"/>
              <a:gd name="connsiteX560" fmla="*/ 7854714 w 9090025"/>
              <a:gd name="connsiteY560" fmla="*/ 951671 h 2152098"/>
              <a:gd name="connsiteX561" fmla="*/ 7909098 w 9090025"/>
              <a:gd name="connsiteY561" fmla="*/ 959439 h 2152098"/>
              <a:gd name="connsiteX562" fmla="*/ 7951830 w 9090025"/>
              <a:gd name="connsiteY562" fmla="*/ 963324 h 2152098"/>
              <a:gd name="connsiteX563" fmla="*/ 7982906 w 9090025"/>
              <a:gd name="connsiteY563" fmla="*/ 971092 h 2152098"/>
              <a:gd name="connsiteX564" fmla="*/ 7998445 w 9090025"/>
              <a:gd name="connsiteY564" fmla="*/ 978861 h 2152098"/>
              <a:gd name="connsiteX565" fmla="*/ 8045060 w 9090025"/>
              <a:gd name="connsiteY565" fmla="*/ 986630 h 2152098"/>
              <a:gd name="connsiteX566" fmla="*/ 8060599 w 9090025"/>
              <a:gd name="connsiteY566" fmla="*/ 990514 h 2152098"/>
              <a:gd name="connsiteX567" fmla="*/ 8138292 w 9090025"/>
              <a:gd name="connsiteY567" fmla="*/ 1006052 h 2152098"/>
              <a:gd name="connsiteX568" fmla="*/ 8153830 w 9090025"/>
              <a:gd name="connsiteY568" fmla="*/ 1009936 h 2152098"/>
              <a:gd name="connsiteX569" fmla="*/ 8196561 w 9090025"/>
              <a:gd name="connsiteY569" fmla="*/ 1017705 h 2152098"/>
              <a:gd name="connsiteX570" fmla="*/ 8208215 w 9090025"/>
              <a:gd name="connsiteY570" fmla="*/ 1021589 h 2152098"/>
              <a:gd name="connsiteX571" fmla="*/ 8316984 w 9090025"/>
              <a:gd name="connsiteY571" fmla="*/ 1041011 h 2152098"/>
              <a:gd name="connsiteX572" fmla="*/ 8379138 w 9090025"/>
              <a:gd name="connsiteY572" fmla="*/ 1056549 h 2152098"/>
              <a:gd name="connsiteX573" fmla="*/ 8456831 w 9090025"/>
              <a:gd name="connsiteY573" fmla="*/ 1072086 h 2152098"/>
              <a:gd name="connsiteX574" fmla="*/ 8484023 w 9090025"/>
              <a:gd name="connsiteY574" fmla="*/ 1075970 h 2152098"/>
              <a:gd name="connsiteX575" fmla="*/ 8518985 w 9090025"/>
              <a:gd name="connsiteY575" fmla="*/ 1083739 h 2152098"/>
              <a:gd name="connsiteX576" fmla="*/ 8538408 w 9090025"/>
              <a:gd name="connsiteY576" fmla="*/ 1091508 h 2152098"/>
              <a:gd name="connsiteX577" fmla="*/ 8561716 w 9090025"/>
              <a:gd name="connsiteY577" fmla="*/ 1095392 h 2152098"/>
              <a:gd name="connsiteX578" fmla="*/ 8585024 w 9090025"/>
              <a:gd name="connsiteY578" fmla="*/ 1099277 h 2152098"/>
              <a:gd name="connsiteX579" fmla="*/ 8608331 w 9090025"/>
              <a:gd name="connsiteY579" fmla="*/ 1107045 h 2152098"/>
              <a:gd name="connsiteX580" fmla="*/ 8639408 w 9090025"/>
              <a:gd name="connsiteY580" fmla="*/ 1110930 h 2152098"/>
              <a:gd name="connsiteX581" fmla="*/ 8736524 w 9090025"/>
              <a:gd name="connsiteY581" fmla="*/ 1126467 h 2152098"/>
              <a:gd name="connsiteX582" fmla="*/ 8767601 w 9090025"/>
              <a:gd name="connsiteY582" fmla="*/ 1134236 h 2152098"/>
              <a:gd name="connsiteX583" fmla="*/ 8798678 w 9090025"/>
              <a:gd name="connsiteY583" fmla="*/ 1142005 h 2152098"/>
              <a:gd name="connsiteX584" fmla="*/ 8849178 w 9090025"/>
              <a:gd name="connsiteY584" fmla="*/ 1153658 h 2152098"/>
              <a:gd name="connsiteX585" fmla="*/ 8899678 w 9090025"/>
              <a:gd name="connsiteY585" fmla="*/ 1165311 h 2152098"/>
              <a:gd name="connsiteX586" fmla="*/ 8911332 w 9090025"/>
              <a:gd name="connsiteY586" fmla="*/ 1169195 h 2152098"/>
              <a:gd name="connsiteX587" fmla="*/ 8922986 w 9090025"/>
              <a:gd name="connsiteY587" fmla="*/ 1173080 h 2152098"/>
              <a:gd name="connsiteX588" fmla="*/ 8934640 w 9090025"/>
              <a:gd name="connsiteY588" fmla="*/ 1176964 h 2152098"/>
              <a:gd name="connsiteX589" fmla="*/ 8950178 w 9090025"/>
              <a:gd name="connsiteY589" fmla="*/ 1176964 h 2152098"/>
              <a:gd name="connsiteX590" fmla="*/ 8985140 w 9090025"/>
              <a:gd name="connsiteY590" fmla="*/ 1184733 h 2152098"/>
              <a:gd name="connsiteX591" fmla="*/ 9016217 w 9090025"/>
              <a:gd name="connsiteY591" fmla="*/ 1192501 h 2152098"/>
              <a:gd name="connsiteX592" fmla="*/ 9023986 w 9090025"/>
              <a:gd name="connsiteY592" fmla="*/ 1196386 h 2152098"/>
              <a:gd name="connsiteX593" fmla="*/ 9039525 w 9090025"/>
              <a:gd name="connsiteY593" fmla="*/ 1196386 h 2152098"/>
              <a:gd name="connsiteX594" fmla="*/ 9058948 w 9090025"/>
              <a:gd name="connsiteY594" fmla="*/ 1204155 h 2152098"/>
              <a:gd name="connsiteX595" fmla="*/ 9070602 w 9090025"/>
              <a:gd name="connsiteY595" fmla="*/ 1219692 h 2152098"/>
              <a:gd name="connsiteX596" fmla="*/ 9031756 w 9090025"/>
              <a:gd name="connsiteY596" fmla="*/ 1215808 h 2152098"/>
              <a:gd name="connsiteX597" fmla="*/ 9016217 w 9090025"/>
              <a:gd name="connsiteY597" fmla="*/ 1215808 h 2152098"/>
              <a:gd name="connsiteX598" fmla="*/ 9004563 w 9090025"/>
              <a:gd name="connsiteY598" fmla="*/ 1211923 h 2152098"/>
              <a:gd name="connsiteX599" fmla="*/ 8981255 w 9090025"/>
              <a:gd name="connsiteY599" fmla="*/ 1204155 h 2152098"/>
              <a:gd name="connsiteX600" fmla="*/ 8961832 w 9090025"/>
              <a:gd name="connsiteY600" fmla="*/ 1200270 h 2152098"/>
              <a:gd name="connsiteX601" fmla="*/ 8950178 w 9090025"/>
              <a:gd name="connsiteY601" fmla="*/ 1196386 h 2152098"/>
              <a:gd name="connsiteX602" fmla="*/ 8841409 w 9090025"/>
              <a:gd name="connsiteY602" fmla="*/ 1169195 h 2152098"/>
              <a:gd name="connsiteX603" fmla="*/ 8802563 w 9090025"/>
              <a:gd name="connsiteY603" fmla="*/ 1157542 h 2152098"/>
              <a:gd name="connsiteX604" fmla="*/ 8767601 w 9090025"/>
              <a:gd name="connsiteY604" fmla="*/ 1149773 h 2152098"/>
              <a:gd name="connsiteX605" fmla="*/ 8740409 w 9090025"/>
              <a:gd name="connsiteY605" fmla="*/ 1142005 h 2152098"/>
              <a:gd name="connsiteX606" fmla="*/ 8720986 w 9090025"/>
              <a:gd name="connsiteY606" fmla="*/ 1138120 h 2152098"/>
              <a:gd name="connsiteX607" fmla="*/ 8682139 w 9090025"/>
              <a:gd name="connsiteY607" fmla="*/ 1134236 h 2152098"/>
              <a:gd name="connsiteX608" fmla="*/ 8639408 w 9090025"/>
              <a:gd name="connsiteY608" fmla="*/ 1122583 h 2152098"/>
              <a:gd name="connsiteX609" fmla="*/ 8604447 w 9090025"/>
              <a:gd name="connsiteY609" fmla="*/ 1114814 h 2152098"/>
              <a:gd name="connsiteX610" fmla="*/ 8588908 w 9090025"/>
              <a:gd name="connsiteY610" fmla="*/ 1114814 h 2152098"/>
              <a:gd name="connsiteX611" fmla="*/ 8569485 w 9090025"/>
              <a:gd name="connsiteY611" fmla="*/ 1110930 h 2152098"/>
              <a:gd name="connsiteX612" fmla="*/ 8433523 w 9090025"/>
              <a:gd name="connsiteY612" fmla="*/ 1083739 h 2152098"/>
              <a:gd name="connsiteX613" fmla="*/ 8394677 w 9090025"/>
              <a:gd name="connsiteY613" fmla="*/ 1075970 h 2152098"/>
              <a:gd name="connsiteX614" fmla="*/ 8344177 w 9090025"/>
              <a:gd name="connsiteY614" fmla="*/ 1075970 h 2152098"/>
              <a:gd name="connsiteX615" fmla="*/ 8328638 w 9090025"/>
              <a:gd name="connsiteY615" fmla="*/ 1075970 h 2152098"/>
              <a:gd name="connsiteX616" fmla="*/ 8305330 w 9090025"/>
              <a:gd name="connsiteY616" fmla="*/ 1068202 h 2152098"/>
              <a:gd name="connsiteX617" fmla="*/ 8285908 w 9090025"/>
              <a:gd name="connsiteY617" fmla="*/ 1068202 h 2152098"/>
              <a:gd name="connsiteX618" fmla="*/ 8262600 w 9090025"/>
              <a:gd name="connsiteY618" fmla="*/ 1064317 h 2152098"/>
              <a:gd name="connsiteX619" fmla="*/ 8243176 w 9090025"/>
              <a:gd name="connsiteY619" fmla="*/ 1060433 h 2152098"/>
              <a:gd name="connsiteX620" fmla="*/ 8208215 w 9090025"/>
              <a:gd name="connsiteY620" fmla="*/ 1052664 h 2152098"/>
              <a:gd name="connsiteX621" fmla="*/ 8196561 w 9090025"/>
              <a:gd name="connsiteY621" fmla="*/ 1052664 h 2152098"/>
              <a:gd name="connsiteX622" fmla="*/ 8149946 w 9090025"/>
              <a:gd name="connsiteY622" fmla="*/ 1041011 h 2152098"/>
              <a:gd name="connsiteX623" fmla="*/ 8118868 w 9090025"/>
              <a:gd name="connsiteY623" fmla="*/ 1033242 h 2152098"/>
              <a:gd name="connsiteX624" fmla="*/ 8072253 w 9090025"/>
              <a:gd name="connsiteY624" fmla="*/ 1033242 h 2152098"/>
              <a:gd name="connsiteX625" fmla="*/ 8041176 w 9090025"/>
              <a:gd name="connsiteY625" fmla="*/ 1029358 h 2152098"/>
              <a:gd name="connsiteX626" fmla="*/ 7971252 w 9090025"/>
              <a:gd name="connsiteY626" fmla="*/ 1021589 h 2152098"/>
              <a:gd name="connsiteX627" fmla="*/ 7944060 w 9090025"/>
              <a:gd name="connsiteY627" fmla="*/ 1021589 h 2152098"/>
              <a:gd name="connsiteX628" fmla="*/ 7897445 w 9090025"/>
              <a:gd name="connsiteY628" fmla="*/ 1017705 h 2152098"/>
              <a:gd name="connsiteX629" fmla="*/ 7858598 w 9090025"/>
              <a:gd name="connsiteY629" fmla="*/ 1009936 h 2152098"/>
              <a:gd name="connsiteX630" fmla="*/ 7843060 w 9090025"/>
              <a:gd name="connsiteY630" fmla="*/ 1006052 h 2152098"/>
              <a:gd name="connsiteX631" fmla="*/ 7823637 w 9090025"/>
              <a:gd name="connsiteY631" fmla="*/ 1002167 h 2152098"/>
              <a:gd name="connsiteX632" fmla="*/ 7811983 w 9090025"/>
              <a:gd name="connsiteY632" fmla="*/ 1006052 h 2152098"/>
              <a:gd name="connsiteX633" fmla="*/ 7815868 w 9090025"/>
              <a:gd name="connsiteY633" fmla="*/ 1006052 h 2152098"/>
              <a:gd name="connsiteX634" fmla="*/ 7831406 w 9090025"/>
              <a:gd name="connsiteY634" fmla="*/ 1009936 h 2152098"/>
              <a:gd name="connsiteX635" fmla="*/ 7846944 w 9090025"/>
              <a:gd name="connsiteY635" fmla="*/ 1013820 h 2152098"/>
              <a:gd name="connsiteX636" fmla="*/ 7866368 w 9090025"/>
              <a:gd name="connsiteY636" fmla="*/ 1025474 h 2152098"/>
              <a:gd name="connsiteX637" fmla="*/ 7885791 w 9090025"/>
              <a:gd name="connsiteY637" fmla="*/ 1029358 h 2152098"/>
              <a:gd name="connsiteX638" fmla="*/ 7912984 w 9090025"/>
              <a:gd name="connsiteY638" fmla="*/ 1037127 h 2152098"/>
              <a:gd name="connsiteX639" fmla="*/ 7936291 w 9090025"/>
              <a:gd name="connsiteY639" fmla="*/ 1044895 h 2152098"/>
              <a:gd name="connsiteX640" fmla="*/ 8002330 w 9090025"/>
              <a:gd name="connsiteY640" fmla="*/ 1056549 h 2152098"/>
              <a:gd name="connsiteX641" fmla="*/ 8025638 w 9090025"/>
              <a:gd name="connsiteY641" fmla="*/ 1056549 h 2152098"/>
              <a:gd name="connsiteX642" fmla="*/ 8056714 w 9090025"/>
              <a:gd name="connsiteY642" fmla="*/ 1060433 h 2152098"/>
              <a:gd name="connsiteX643" fmla="*/ 8095560 w 9090025"/>
              <a:gd name="connsiteY643" fmla="*/ 1072086 h 2152098"/>
              <a:gd name="connsiteX644" fmla="*/ 8103330 w 9090025"/>
              <a:gd name="connsiteY644" fmla="*/ 1072086 h 2152098"/>
              <a:gd name="connsiteX645" fmla="*/ 8111099 w 9090025"/>
              <a:gd name="connsiteY645" fmla="*/ 1075970 h 2152098"/>
              <a:gd name="connsiteX646" fmla="*/ 8138292 w 9090025"/>
              <a:gd name="connsiteY646" fmla="*/ 1079855 h 2152098"/>
              <a:gd name="connsiteX647" fmla="*/ 8165484 w 9090025"/>
              <a:gd name="connsiteY647" fmla="*/ 1087623 h 2152098"/>
              <a:gd name="connsiteX648" fmla="*/ 8177138 w 9090025"/>
              <a:gd name="connsiteY648" fmla="*/ 1087623 h 2152098"/>
              <a:gd name="connsiteX649" fmla="*/ 8184907 w 9090025"/>
              <a:gd name="connsiteY649" fmla="*/ 1091508 h 2152098"/>
              <a:gd name="connsiteX650" fmla="*/ 8196561 w 9090025"/>
              <a:gd name="connsiteY650" fmla="*/ 1091508 h 2152098"/>
              <a:gd name="connsiteX651" fmla="*/ 8208215 w 9090025"/>
              <a:gd name="connsiteY651" fmla="*/ 1095392 h 2152098"/>
              <a:gd name="connsiteX652" fmla="*/ 8254830 w 9090025"/>
              <a:gd name="connsiteY652" fmla="*/ 1103161 h 2152098"/>
              <a:gd name="connsiteX653" fmla="*/ 8266484 w 9090025"/>
              <a:gd name="connsiteY653" fmla="*/ 1103161 h 2152098"/>
              <a:gd name="connsiteX654" fmla="*/ 8278138 w 9090025"/>
              <a:gd name="connsiteY654" fmla="*/ 1107045 h 2152098"/>
              <a:gd name="connsiteX655" fmla="*/ 8293676 w 9090025"/>
              <a:gd name="connsiteY655" fmla="*/ 1110930 h 2152098"/>
              <a:gd name="connsiteX656" fmla="*/ 8433523 w 9090025"/>
              <a:gd name="connsiteY656" fmla="*/ 1138120 h 2152098"/>
              <a:gd name="connsiteX657" fmla="*/ 8476254 w 9090025"/>
              <a:gd name="connsiteY657" fmla="*/ 1145889 h 2152098"/>
              <a:gd name="connsiteX658" fmla="*/ 8515100 w 9090025"/>
              <a:gd name="connsiteY658" fmla="*/ 1153658 h 2152098"/>
              <a:gd name="connsiteX659" fmla="*/ 8604447 w 9090025"/>
              <a:gd name="connsiteY659" fmla="*/ 1173080 h 2152098"/>
              <a:gd name="connsiteX660" fmla="*/ 8682139 w 9090025"/>
              <a:gd name="connsiteY660" fmla="*/ 1188617 h 2152098"/>
              <a:gd name="connsiteX661" fmla="*/ 8736524 w 9090025"/>
              <a:gd name="connsiteY661" fmla="*/ 1200270 h 2152098"/>
              <a:gd name="connsiteX662" fmla="*/ 8752063 w 9090025"/>
              <a:gd name="connsiteY662" fmla="*/ 1204155 h 2152098"/>
              <a:gd name="connsiteX663" fmla="*/ 8845294 w 9090025"/>
              <a:gd name="connsiteY663" fmla="*/ 1219692 h 2152098"/>
              <a:gd name="connsiteX664" fmla="*/ 8884140 w 9090025"/>
              <a:gd name="connsiteY664" fmla="*/ 1227461 h 2152098"/>
              <a:gd name="connsiteX665" fmla="*/ 9000679 w 9090025"/>
              <a:gd name="connsiteY665" fmla="*/ 1239114 h 2152098"/>
              <a:gd name="connsiteX666" fmla="*/ 9004563 w 9090025"/>
              <a:gd name="connsiteY666" fmla="*/ 1246883 h 2152098"/>
              <a:gd name="connsiteX667" fmla="*/ 8849178 w 9090025"/>
              <a:gd name="connsiteY667" fmla="*/ 1231345 h 2152098"/>
              <a:gd name="connsiteX668" fmla="*/ 8651062 w 9090025"/>
              <a:gd name="connsiteY668" fmla="*/ 1192501 h 2152098"/>
              <a:gd name="connsiteX669" fmla="*/ 8588908 w 9090025"/>
              <a:gd name="connsiteY669" fmla="*/ 1180848 h 2152098"/>
              <a:gd name="connsiteX670" fmla="*/ 8530639 w 9090025"/>
              <a:gd name="connsiteY670" fmla="*/ 1169195 h 2152098"/>
              <a:gd name="connsiteX671" fmla="*/ 8491793 w 9090025"/>
              <a:gd name="connsiteY671" fmla="*/ 1161427 h 2152098"/>
              <a:gd name="connsiteX672" fmla="*/ 8499562 w 9090025"/>
              <a:gd name="connsiteY672" fmla="*/ 1165311 h 2152098"/>
              <a:gd name="connsiteX673" fmla="*/ 8550062 w 9090025"/>
              <a:gd name="connsiteY673" fmla="*/ 1180848 h 2152098"/>
              <a:gd name="connsiteX674" fmla="*/ 8585024 w 9090025"/>
              <a:gd name="connsiteY674" fmla="*/ 1188617 h 2152098"/>
              <a:gd name="connsiteX675" fmla="*/ 8682139 w 9090025"/>
              <a:gd name="connsiteY675" fmla="*/ 1208039 h 2152098"/>
              <a:gd name="connsiteX676" fmla="*/ 8709332 w 9090025"/>
              <a:gd name="connsiteY676" fmla="*/ 1215808 h 2152098"/>
              <a:gd name="connsiteX677" fmla="*/ 8744293 w 9090025"/>
              <a:gd name="connsiteY677" fmla="*/ 1223576 h 2152098"/>
              <a:gd name="connsiteX678" fmla="*/ 8880255 w 9090025"/>
              <a:gd name="connsiteY678" fmla="*/ 1254651 h 2152098"/>
              <a:gd name="connsiteX679" fmla="*/ 8903563 w 9090025"/>
              <a:gd name="connsiteY679" fmla="*/ 1262420 h 2152098"/>
              <a:gd name="connsiteX680" fmla="*/ 8919101 w 9090025"/>
              <a:gd name="connsiteY680" fmla="*/ 1266304 h 2152098"/>
              <a:gd name="connsiteX681" fmla="*/ 8942409 w 9090025"/>
              <a:gd name="connsiteY681" fmla="*/ 1270189 h 2152098"/>
              <a:gd name="connsiteX682" fmla="*/ 8961832 w 9090025"/>
              <a:gd name="connsiteY682" fmla="*/ 1274073 h 2152098"/>
              <a:gd name="connsiteX683" fmla="*/ 8973486 w 9090025"/>
              <a:gd name="connsiteY683" fmla="*/ 1277958 h 2152098"/>
              <a:gd name="connsiteX684" fmla="*/ 8981255 w 9090025"/>
              <a:gd name="connsiteY684" fmla="*/ 1281842 h 2152098"/>
              <a:gd name="connsiteX685" fmla="*/ 9012332 w 9090025"/>
              <a:gd name="connsiteY685" fmla="*/ 1289611 h 2152098"/>
              <a:gd name="connsiteX686" fmla="*/ 9047294 w 9090025"/>
              <a:gd name="connsiteY686" fmla="*/ 1293495 h 2152098"/>
              <a:gd name="connsiteX687" fmla="*/ 9090025 w 9090025"/>
              <a:gd name="connsiteY687" fmla="*/ 1305148 h 2152098"/>
              <a:gd name="connsiteX688" fmla="*/ 9090025 w 9090025"/>
              <a:gd name="connsiteY688" fmla="*/ 1309033 h 2152098"/>
              <a:gd name="connsiteX689" fmla="*/ 8992909 w 9090025"/>
              <a:gd name="connsiteY689" fmla="*/ 1293495 h 2152098"/>
              <a:gd name="connsiteX690" fmla="*/ 8973486 w 9090025"/>
              <a:gd name="connsiteY690" fmla="*/ 1289611 h 2152098"/>
              <a:gd name="connsiteX691" fmla="*/ 8957948 w 9090025"/>
              <a:gd name="connsiteY691" fmla="*/ 1285726 h 2152098"/>
              <a:gd name="connsiteX692" fmla="*/ 8934640 w 9090025"/>
              <a:gd name="connsiteY692" fmla="*/ 1281842 h 2152098"/>
              <a:gd name="connsiteX693" fmla="*/ 8915217 w 9090025"/>
              <a:gd name="connsiteY693" fmla="*/ 1277958 h 2152098"/>
              <a:gd name="connsiteX694" fmla="*/ 8903563 w 9090025"/>
              <a:gd name="connsiteY694" fmla="*/ 1274073 h 2152098"/>
              <a:gd name="connsiteX695" fmla="*/ 8884140 w 9090025"/>
              <a:gd name="connsiteY695" fmla="*/ 1270189 h 2152098"/>
              <a:gd name="connsiteX696" fmla="*/ 8853063 w 9090025"/>
              <a:gd name="connsiteY696" fmla="*/ 1266304 h 2152098"/>
              <a:gd name="connsiteX697" fmla="*/ 8818101 w 9090025"/>
              <a:gd name="connsiteY697" fmla="*/ 1258536 h 2152098"/>
              <a:gd name="connsiteX698" fmla="*/ 8779255 w 9090025"/>
              <a:gd name="connsiteY698" fmla="*/ 1250767 h 2152098"/>
              <a:gd name="connsiteX699" fmla="*/ 8759832 w 9090025"/>
              <a:gd name="connsiteY699" fmla="*/ 1246883 h 2152098"/>
              <a:gd name="connsiteX700" fmla="*/ 8732639 w 9090025"/>
              <a:gd name="connsiteY700" fmla="*/ 1242998 h 2152098"/>
              <a:gd name="connsiteX701" fmla="*/ 8689909 w 9090025"/>
              <a:gd name="connsiteY701" fmla="*/ 1235230 h 2152098"/>
              <a:gd name="connsiteX702" fmla="*/ 8666601 w 9090025"/>
              <a:gd name="connsiteY702" fmla="*/ 1227461 h 2152098"/>
              <a:gd name="connsiteX703" fmla="*/ 8635524 w 9090025"/>
              <a:gd name="connsiteY703" fmla="*/ 1223576 h 2152098"/>
              <a:gd name="connsiteX704" fmla="*/ 8608331 w 9090025"/>
              <a:gd name="connsiteY704" fmla="*/ 1219692 h 2152098"/>
              <a:gd name="connsiteX705" fmla="*/ 8534523 w 9090025"/>
              <a:gd name="connsiteY705" fmla="*/ 1204155 h 2152098"/>
              <a:gd name="connsiteX706" fmla="*/ 8515100 w 9090025"/>
              <a:gd name="connsiteY706" fmla="*/ 1200270 h 2152098"/>
              <a:gd name="connsiteX707" fmla="*/ 8480139 w 9090025"/>
              <a:gd name="connsiteY707" fmla="*/ 1196386 h 2152098"/>
              <a:gd name="connsiteX708" fmla="*/ 8441292 w 9090025"/>
              <a:gd name="connsiteY708" fmla="*/ 1188617 h 2152098"/>
              <a:gd name="connsiteX709" fmla="*/ 8421869 w 9090025"/>
              <a:gd name="connsiteY709" fmla="*/ 1184733 h 2152098"/>
              <a:gd name="connsiteX710" fmla="*/ 8375254 w 9090025"/>
              <a:gd name="connsiteY710" fmla="*/ 1173080 h 2152098"/>
              <a:gd name="connsiteX711" fmla="*/ 8363600 w 9090025"/>
              <a:gd name="connsiteY711" fmla="*/ 1173080 h 2152098"/>
              <a:gd name="connsiteX712" fmla="*/ 8340292 w 9090025"/>
              <a:gd name="connsiteY712" fmla="*/ 1165311 h 2152098"/>
              <a:gd name="connsiteX713" fmla="*/ 8289792 w 9090025"/>
              <a:gd name="connsiteY713" fmla="*/ 1157542 h 2152098"/>
              <a:gd name="connsiteX714" fmla="*/ 8223754 w 9090025"/>
              <a:gd name="connsiteY714" fmla="*/ 1149773 h 2152098"/>
              <a:gd name="connsiteX715" fmla="*/ 8192676 w 9090025"/>
              <a:gd name="connsiteY715" fmla="*/ 1145889 h 2152098"/>
              <a:gd name="connsiteX716" fmla="*/ 8161600 w 9090025"/>
              <a:gd name="connsiteY716" fmla="*/ 1142005 h 2152098"/>
              <a:gd name="connsiteX717" fmla="*/ 8153830 w 9090025"/>
              <a:gd name="connsiteY717" fmla="*/ 1145889 h 2152098"/>
              <a:gd name="connsiteX718" fmla="*/ 8173253 w 9090025"/>
              <a:gd name="connsiteY718" fmla="*/ 1153658 h 2152098"/>
              <a:gd name="connsiteX719" fmla="*/ 8208215 w 9090025"/>
              <a:gd name="connsiteY719" fmla="*/ 1161427 h 2152098"/>
              <a:gd name="connsiteX720" fmla="*/ 8165484 w 9090025"/>
              <a:gd name="connsiteY720" fmla="*/ 1153658 h 2152098"/>
              <a:gd name="connsiteX721" fmla="*/ 8095560 w 9090025"/>
              <a:gd name="connsiteY721" fmla="*/ 1142005 h 2152098"/>
              <a:gd name="connsiteX722" fmla="*/ 8068368 w 9090025"/>
              <a:gd name="connsiteY722" fmla="*/ 1134236 h 2152098"/>
              <a:gd name="connsiteX723" fmla="*/ 8052830 w 9090025"/>
              <a:gd name="connsiteY723" fmla="*/ 1134236 h 2152098"/>
              <a:gd name="connsiteX724" fmla="*/ 8045060 w 9090025"/>
              <a:gd name="connsiteY724" fmla="*/ 1126467 h 2152098"/>
              <a:gd name="connsiteX725" fmla="*/ 8041176 w 9090025"/>
              <a:gd name="connsiteY725" fmla="*/ 1126467 h 2152098"/>
              <a:gd name="connsiteX726" fmla="*/ 8033406 w 9090025"/>
              <a:gd name="connsiteY726" fmla="*/ 1126467 h 2152098"/>
              <a:gd name="connsiteX727" fmla="*/ 8013984 w 9090025"/>
              <a:gd name="connsiteY727" fmla="*/ 1122583 h 2152098"/>
              <a:gd name="connsiteX728" fmla="*/ 7932406 w 9090025"/>
              <a:gd name="connsiteY728" fmla="*/ 1110930 h 2152098"/>
              <a:gd name="connsiteX729" fmla="*/ 7909098 w 9090025"/>
              <a:gd name="connsiteY729" fmla="*/ 1107045 h 2152098"/>
              <a:gd name="connsiteX730" fmla="*/ 7889676 w 9090025"/>
              <a:gd name="connsiteY730" fmla="*/ 1103161 h 2152098"/>
              <a:gd name="connsiteX731" fmla="*/ 7885791 w 9090025"/>
              <a:gd name="connsiteY731" fmla="*/ 1107045 h 2152098"/>
              <a:gd name="connsiteX732" fmla="*/ 7893560 w 9090025"/>
              <a:gd name="connsiteY732" fmla="*/ 1110930 h 2152098"/>
              <a:gd name="connsiteX733" fmla="*/ 7909098 w 9090025"/>
              <a:gd name="connsiteY733" fmla="*/ 1114814 h 2152098"/>
              <a:gd name="connsiteX734" fmla="*/ 7951830 w 9090025"/>
              <a:gd name="connsiteY734" fmla="*/ 1122583 h 2152098"/>
              <a:gd name="connsiteX735" fmla="*/ 7982906 w 9090025"/>
              <a:gd name="connsiteY735" fmla="*/ 1130352 h 2152098"/>
              <a:gd name="connsiteX736" fmla="*/ 8013984 w 9090025"/>
              <a:gd name="connsiteY736" fmla="*/ 1142005 h 2152098"/>
              <a:gd name="connsiteX737" fmla="*/ 8072253 w 9090025"/>
              <a:gd name="connsiteY737" fmla="*/ 1149773 h 2152098"/>
              <a:gd name="connsiteX738" fmla="*/ 8122753 w 9090025"/>
              <a:gd name="connsiteY738" fmla="*/ 1161427 h 2152098"/>
              <a:gd name="connsiteX739" fmla="*/ 8169368 w 9090025"/>
              <a:gd name="connsiteY739" fmla="*/ 1169195 h 2152098"/>
              <a:gd name="connsiteX740" fmla="*/ 8212100 w 9090025"/>
              <a:gd name="connsiteY740" fmla="*/ 1180848 h 2152098"/>
              <a:gd name="connsiteX741" fmla="*/ 8231522 w 9090025"/>
              <a:gd name="connsiteY741" fmla="*/ 1188617 h 2152098"/>
              <a:gd name="connsiteX742" fmla="*/ 8258715 w 9090025"/>
              <a:gd name="connsiteY742" fmla="*/ 1192501 h 2152098"/>
              <a:gd name="connsiteX743" fmla="*/ 8289792 w 9090025"/>
              <a:gd name="connsiteY743" fmla="*/ 1200270 h 2152098"/>
              <a:gd name="connsiteX744" fmla="*/ 8313100 w 9090025"/>
              <a:gd name="connsiteY744" fmla="*/ 1208039 h 2152098"/>
              <a:gd name="connsiteX745" fmla="*/ 8332523 w 9090025"/>
              <a:gd name="connsiteY745" fmla="*/ 1208039 h 2152098"/>
              <a:gd name="connsiteX746" fmla="*/ 8344177 w 9090025"/>
              <a:gd name="connsiteY746" fmla="*/ 1211923 h 2152098"/>
              <a:gd name="connsiteX747" fmla="*/ 8359716 w 9090025"/>
              <a:gd name="connsiteY747" fmla="*/ 1215808 h 2152098"/>
              <a:gd name="connsiteX748" fmla="*/ 8375254 w 9090025"/>
              <a:gd name="connsiteY748" fmla="*/ 1219692 h 2152098"/>
              <a:gd name="connsiteX749" fmla="*/ 8417985 w 9090025"/>
              <a:gd name="connsiteY749" fmla="*/ 1227461 h 2152098"/>
              <a:gd name="connsiteX750" fmla="*/ 8472369 w 9090025"/>
              <a:gd name="connsiteY750" fmla="*/ 1239114 h 2152098"/>
              <a:gd name="connsiteX751" fmla="*/ 8565600 w 9090025"/>
              <a:gd name="connsiteY751" fmla="*/ 1258536 h 2152098"/>
              <a:gd name="connsiteX752" fmla="*/ 8592793 w 9090025"/>
              <a:gd name="connsiteY752" fmla="*/ 1266304 h 2152098"/>
              <a:gd name="connsiteX753" fmla="*/ 8705447 w 9090025"/>
              <a:gd name="connsiteY753" fmla="*/ 1285726 h 2152098"/>
              <a:gd name="connsiteX754" fmla="*/ 8713216 w 9090025"/>
              <a:gd name="connsiteY754" fmla="*/ 1293495 h 2152098"/>
              <a:gd name="connsiteX755" fmla="*/ 8709332 w 9090025"/>
              <a:gd name="connsiteY755" fmla="*/ 1297379 h 2152098"/>
              <a:gd name="connsiteX756" fmla="*/ 8767601 w 9090025"/>
              <a:gd name="connsiteY756" fmla="*/ 1316801 h 2152098"/>
              <a:gd name="connsiteX757" fmla="*/ 8798678 w 9090025"/>
              <a:gd name="connsiteY757" fmla="*/ 1324570 h 2152098"/>
              <a:gd name="connsiteX758" fmla="*/ 8810332 w 9090025"/>
              <a:gd name="connsiteY758" fmla="*/ 1328454 h 2152098"/>
              <a:gd name="connsiteX759" fmla="*/ 8724870 w 9090025"/>
              <a:gd name="connsiteY759" fmla="*/ 1316801 h 2152098"/>
              <a:gd name="connsiteX760" fmla="*/ 8573370 w 9090025"/>
              <a:gd name="connsiteY760" fmla="*/ 1285726 h 2152098"/>
              <a:gd name="connsiteX761" fmla="*/ 8546177 w 9090025"/>
              <a:gd name="connsiteY761" fmla="*/ 1281842 h 2152098"/>
              <a:gd name="connsiteX762" fmla="*/ 8518985 w 9090025"/>
              <a:gd name="connsiteY762" fmla="*/ 1274073 h 2152098"/>
              <a:gd name="connsiteX763" fmla="*/ 8410215 w 9090025"/>
              <a:gd name="connsiteY763" fmla="*/ 1250767 h 2152098"/>
              <a:gd name="connsiteX764" fmla="*/ 8348062 w 9090025"/>
              <a:gd name="connsiteY764" fmla="*/ 1239114 h 2152098"/>
              <a:gd name="connsiteX765" fmla="*/ 8313100 w 9090025"/>
              <a:gd name="connsiteY765" fmla="*/ 1235230 h 2152098"/>
              <a:gd name="connsiteX766" fmla="*/ 8270369 w 9090025"/>
              <a:gd name="connsiteY766" fmla="*/ 1227461 h 2152098"/>
              <a:gd name="connsiteX767" fmla="*/ 8250946 w 9090025"/>
              <a:gd name="connsiteY767" fmla="*/ 1227461 h 2152098"/>
              <a:gd name="connsiteX768" fmla="*/ 8231522 w 9090025"/>
              <a:gd name="connsiteY768" fmla="*/ 1231345 h 2152098"/>
              <a:gd name="connsiteX769" fmla="*/ 8247061 w 9090025"/>
              <a:gd name="connsiteY769" fmla="*/ 1239114 h 2152098"/>
              <a:gd name="connsiteX770" fmla="*/ 8414100 w 9090025"/>
              <a:gd name="connsiteY770" fmla="*/ 1274073 h 2152098"/>
              <a:gd name="connsiteX771" fmla="*/ 8546177 w 9090025"/>
              <a:gd name="connsiteY771" fmla="*/ 1305148 h 2152098"/>
              <a:gd name="connsiteX772" fmla="*/ 8585024 w 9090025"/>
              <a:gd name="connsiteY772" fmla="*/ 1312917 h 2152098"/>
              <a:gd name="connsiteX773" fmla="*/ 8604447 w 9090025"/>
              <a:gd name="connsiteY773" fmla="*/ 1320686 h 2152098"/>
              <a:gd name="connsiteX774" fmla="*/ 8635524 w 9090025"/>
              <a:gd name="connsiteY774" fmla="*/ 1324570 h 2152098"/>
              <a:gd name="connsiteX775" fmla="*/ 8678255 w 9090025"/>
              <a:gd name="connsiteY775" fmla="*/ 1332339 h 2152098"/>
              <a:gd name="connsiteX776" fmla="*/ 8670485 w 9090025"/>
              <a:gd name="connsiteY776" fmla="*/ 1336223 h 2152098"/>
              <a:gd name="connsiteX777" fmla="*/ 8627754 w 9090025"/>
              <a:gd name="connsiteY777" fmla="*/ 1332339 h 2152098"/>
              <a:gd name="connsiteX778" fmla="*/ 8619985 w 9090025"/>
              <a:gd name="connsiteY778" fmla="*/ 1328454 h 2152098"/>
              <a:gd name="connsiteX779" fmla="*/ 8577254 w 9090025"/>
              <a:gd name="connsiteY779" fmla="*/ 1320686 h 2152098"/>
              <a:gd name="connsiteX780" fmla="*/ 8557831 w 9090025"/>
              <a:gd name="connsiteY780" fmla="*/ 1316801 h 2152098"/>
              <a:gd name="connsiteX781" fmla="*/ 8507331 w 9090025"/>
              <a:gd name="connsiteY781" fmla="*/ 1305148 h 2152098"/>
              <a:gd name="connsiteX782" fmla="*/ 8390792 w 9090025"/>
              <a:gd name="connsiteY782" fmla="*/ 1281842 h 2152098"/>
              <a:gd name="connsiteX783" fmla="*/ 8379138 w 9090025"/>
              <a:gd name="connsiteY783" fmla="*/ 1277958 h 2152098"/>
              <a:gd name="connsiteX784" fmla="*/ 8363600 w 9090025"/>
              <a:gd name="connsiteY784" fmla="*/ 1274073 h 2152098"/>
              <a:gd name="connsiteX785" fmla="*/ 8355830 w 9090025"/>
              <a:gd name="connsiteY785" fmla="*/ 1274073 h 2152098"/>
              <a:gd name="connsiteX786" fmla="*/ 8332523 w 9090025"/>
              <a:gd name="connsiteY786" fmla="*/ 1266304 h 2152098"/>
              <a:gd name="connsiteX787" fmla="*/ 8262600 w 9090025"/>
              <a:gd name="connsiteY787" fmla="*/ 1254651 h 2152098"/>
              <a:gd name="connsiteX788" fmla="*/ 8200446 w 9090025"/>
              <a:gd name="connsiteY788" fmla="*/ 1242998 h 2152098"/>
              <a:gd name="connsiteX789" fmla="*/ 8181022 w 9090025"/>
              <a:gd name="connsiteY789" fmla="*/ 1239114 h 2152098"/>
              <a:gd name="connsiteX790" fmla="*/ 8161600 w 9090025"/>
              <a:gd name="connsiteY790" fmla="*/ 1231345 h 2152098"/>
              <a:gd name="connsiteX791" fmla="*/ 8142176 w 9090025"/>
              <a:gd name="connsiteY791" fmla="*/ 1227461 h 2152098"/>
              <a:gd name="connsiteX792" fmla="*/ 8130522 w 9090025"/>
              <a:gd name="connsiteY792" fmla="*/ 1227461 h 2152098"/>
              <a:gd name="connsiteX793" fmla="*/ 8095560 w 9090025"/>
              <a:gd name="connsiteY793" fmla="*/ 1219692 h 2152098"/>
              <a:gd name="connsiteX794" fmla="*/ 8048945 w 9090025"/>
              <a:gd name="connsiteY794" fmla="*/ 1211923 h 2152098"/>
              <a:gd name="connsiteX795" fmla="*/ 8006214 w 9090025"/>
              <a:gd name="connsiteY795" fmla="*/ 1204155 h 2152098"/>
              <a:gd name="connsiteX796" fmla="*/ 7905214 w 9090025"/>
              <a:gd name="connsiteY796" fmla="*/ 1184733 h 2152098"/>
              <a:gd name="connsiteX797" fmla="*/ 7878022 w 9090025"/>
              <a:gd name="connsiteY797" fmla="*/ 1180848 h 2152098"/>
              <a:gd name="connsiteX798" fmla="*/ 7854714 w 9090025"/>
              <a:gd name="connsiteY798" fmla="*/ 1176964 h 2152098"/>
              <a:gd name="connsiteX799" fmla="*/ 7823637 w 9090025"/>
              <a:gd name="connsiteY799" fmla="*/ 1173080 h 2152098"/>
              <a:gd name="connsiteX800" fmla="*/ 7804214 w 9090025"/>
              <a:gd name="connsiteY800" fmla="*/ 1173080 h 2152098"/>
              <a:gd name="connsiteX801" fmla="*/ 7780906 w 9090025"/>
              <a:gd name="connsiteY801" fmla="*/ 1169195 h 2152098"/>
              <a:gd name="connsiteX802" fmla="*/ 7749829 w 9090025"/>
              <a:gd name="connsiteY802" fmla="*/ 1165311 h 2152098"/>
              <a:gd name="connsiteX803" fmla="*/ 7738175 w 9090025"/>
              <a:gd name="connsiteY803" fmla="*/ 1173080 h 2152098"/>
              <a:gd name="connsiteX804" fmla="*/ 7726521 w 9090025"/>
              <a:gd name="connsiteY804" fmla="*/ 1173080 h 2152098"/>
              <a:gd name="connsiteX805" fmla="*/ 7664367 w 9090025"/>
              <a:gd name="connsiteY805" fmla="*/ 1165311 h 2152098"/>
              <a:gd name="connsiteX806" fmla="*/ 7664367 w 9090025"/>
              <a:gd name="connsiteY806" fmla="*/ 1173080 h 2152098"/>
              <a:gd name="connsiteX807" fmla="*/ 7710982 w 9090025"/>
              <a:gd name="connsiteY807" fmla="*/ 1184733 h 2152098"/>
              <a:gd name="connsiteX808" fmla="*/ 7726521 w 9090025"/>
              <a:gd name="connsiteY808" fmla="*/ 1184733 h 2152098"/>
              <a:gd name="connsiteX809" fmla="*/ 7738175 w 9090025"/>
              <a:gd name="connsiteY809" fmla="*/ 1188617 h 2152098"/>
              <a:gd name="connsiteX810" fmla="*/ 7753714 w 9090025"/>
              <a:gd name="connsiteY810" fmla="*/ 1192501 h 2152098"/>
              <a:gd name="connsiteX811" fmla="*/ 7769252 w 9090025"/>
              <a:gd name="connsiteY811" fmla="*/ 1196386 h 2152098"/>
              <a:gd name="connsiteX812" fmla="*/ 7839176 w 9090025"/>
              <a:gd name="connsiteY812" fmla="*/ 1211923 h 2152098"/>
              <a:gd name="connsiteX813" fmla="*/ 7866368 w 9090025"/>
              <a:gd name="connsiteY813" fmla="*/ 1215808 h 2152098"/>
              <a:gd name="connsiteX814" fmla="*/ 7897445 w 9090025"/>
              <a:gd name="connsiteY814" fmla="*/ 1223576 h 2152098"/>
              <a:gd name="connsiteX815" fmla="*/ 7932406 w 9090025"/>
              <a:gd name="connsiteY815" fmla="*/ 1231345 h 2152098"/>
              <a:gd name="connsiteX816" fmla="*/ 7944060 w 9090025"/>
              <a:gd name="connsiteY816" fmla="*/ 1235230 h 2152098"/>
              <a:gd name="connsiteX817" fmla="*/ 7963484 w 9090025"/>
              <a:gd name="connsiteY817" fmla="*/ 1239114 h 2152098"/>
              <a:gd name="connsiteX818" fmla="*/ 7986791 w 9090025"/>
              <a:gd name="connsiteY818" fmla="*/ 1242998 h 2152098"/>
              <a:gd name="connsiteX819" fmla="*/ 8025638 w 9090025"/>
              <a:gd name="connsiteY819" fmla="*/ 1254651 h 2152098"/>
              <a:gd name="connsiteX820" fmla="*/ 8045060 w 9090025"/>
              <a:gd name="connsiteY820" fmla="*/ 1258536 h 2152098"/>
              <a:gd name="connsiteX821" fmla="*/ 8091676 w 9090025"/>
              <a:gd name="connsiteY821" fmla="*/ 1270189 h 2152098"/>
              <a:gd name="connsiteX822" fmla="*/ 8111099 w 9090025"/>
              <a:gd name="connsiteY822" fmla="*/ 1274073 h 2152098"/>
              <a:gd name="connsiteX823" fmla="*/ 8130522 w 9090025"/>
              <a:gd name="connsiteY823" fmla="*/ 1277958 h 2152098"/>
              <a:gd name="connsiteX824" fmla="*/ 8146061 w 9090025"/>
              <a:gd name="connsiteY824" fmla="*/ 1281842 h 2152098"/>
              <a:gd name="connsiteX825" fmla="*/ 8157714 w 9090025"/>
              <a:gd name="connsiteY825" fmla="*/ 1281842 h 2152098"/>
              <a:gd name="connsiteX826" fmla="*/ 8231522 w 9090025"/>
              <a:gd name="connsiteY826" fmla="*/ 1297379 h 2152098"/>
              <a:gd name="connsiteX827" fmla="*/ 8250946 w 9090025"/>
              <a:gd name="connsiteY827" fmla="*/ 1301264 h 2152098"/>
              <a:gd name="connsiteX828" fmla="*/ 8285908 w 9090025"/>
              <a:gd name="connsiteY828" fmla="*/ 1309033 h 2152098"/>
              <a:gd name="connsiteX829" fmla="*/ 8301446 w 9090025"/>
              <a:gd name="connsiteY829" fmla="*/ 1312917 h 2152098"/>
              <a:gd name="connsiteX830" fmla="*/ 8332523 w 9090025"/>
              <a:gd name="connsiteY830" fmla="*/ 1320686 h 2152098"/>
              <a:gd name="connsiteX831" fmla="*/ 8421869 w 9090025"/>
              <a:gd name="connsiteY831" fmla="*/ 1343992 h 2152098"/>
              <a:gd name="connsiteX832" fmla="*/ 8425754 w 9090025"/>
              <a:gd name="connsiteY832" fmla="*/ 1347876 h 2152098"/>
              <a:gd name="connsiteX833" fmla="*/ 8433523 w 9090025"/>
              <a:gd name="connsiteY833" fmla="*/ 1351761 h 2152098"/>
              <a:gd name="connsiteX834" fmla="*/ 8441292 w 9090025"/>
              <a:gd name="connsiteY834" fmla="*/ 1351761 h 2152098"/>
              <a:gd name="connsiteX835" fmla="*/ 8449062 w 9090025"/>
              <a:gd name="connsiteY835" fmla="*/ 1355645 h 2152098"/>
              <a:gd name="connsiteX836" fmla="*/ 8441292 w 9090025"/>
              <a:gd name="connsiteY836" fmla="*/ 1355645 h 2152098"/>
              <a:gd name="connsiteX837" fmla="*/ 8417985 w 9090025"/>
              <a:gd name="connsiteY837" fmla="*/ 1343992 h 2152098"/>
              <a:gd name="connsiteX838" fmla="*/ 8410215 w 9090025"/>
              <a:gd name="connsiteY838" fmla="*/ 1343992 h 2152098"/>
              <a:gd name="connsiteX839" fmla="*/ 8383023 w 9090025"/>
              <a:gd name="connsiteY839" fmla="*/ 1340107 h 2152098"/>
              <a:gd name="connsiteX840" fmla="*/ 8375254 w 9090025"/>
              <a:gd name="connsiteY840" fmla="*/ 1336223 h 2152098"/>
              <a:gd name="connsiteX841" fmla="*/ 8363600 w 9090025"/>
              <a:gd name="connsiteY841" fmla="*/ 1336223 h 2152098"/>
              <a:gd name="connsiteX842" fmla="*/ 8340292 w 9090025"/>
              <a:gd name="connsiteY842" fmla="*/ 1328454 h 2152098"/>
              <a:gd name="connsiteX843" fmla="*/ 8293676 w 9090025"/>
              <a:gd name="connsiteY843" fmla="*/ 1320686 h 2152098"/>
              <a:gd name="connsiteX844" fmla="*/ 8266484 w 9090025"/>
              <a:gd name="connsiteY844" fmla="*/ 1316801 h 2152098"/>
              <a:gd name="connsiteX845" fmla="*/ 8239292 w 9090025"/>
              <a:gd name="connsiteY845" fmla="*/ 1312917 h 2152098"/>
              <a:gd name="connsiteX846" fmla="*/ 8212100 w 9090025"/>
              <a:gd name="connsiteY846" fmla="*/ 1309033 h 2152098"/>
              <a:gd name="connsiteX847" fmla="*/ 8173253 w 9090025"/>
              <a:gd name="connsiteY847" fmla="*/ 1305148 h 2152098"/>
              <a:gd name="connsiteX848" fmla="*/ 8149946 w 9090025"/>
              <a:gd name="connsiteY848" fmla="*/ 1301264 h 2152098"/>
              <a:gd name="connsiteX849" fmla="*/ 8138292 w 9090025"/>
              <a:gd name="connsiteY849" fmla="*/ 1297379 h 2152098"/>
              <a:gd name="connsiteX850" fmla="*/ 8126638 w 9090025"/>
              <a:gd name="connsiteY850" fmla="*/ 1293495 h 2152098"/>
              <a:gd name="connsiteX851" fmla="*/ 8103330 w 9090025"/>
              <a:gd name="connsiteY851" fmla="*/ 1289611 h 2152098"/>
              <a:gd name="connsiteX852" fmla="*/ 8080022 w 9090025"/>
              <a:gd name="connsiteY852" fmla="*/ 1289611 h 2152098"/>
              <a:gd name="connsiteX853" fmla="*/ 8080022 w 9090025"/>
              <a:gd name="connsiteY853" fmla="*/ 1297379 h 2152098"/>
              <a:gd name="connsiteX854" fmla="*/ 8107214 w 9090025"/>
              <a:gd name="connsiteY854" fmla="*/ 1301264 h 2152098"/>
              <a:gd name="connsiteX855" fmla="*/ 8138292 w 9090025"/>
              <a:gd name="connsiteY855" fmla="*/ 1305148 h 2152098"/>
              <a:gd name="connsiteX856" fmla="*/ 8153830 w 9090025"/>
              <a:gd name="connsiteY856" fmla="*/ 1309033 h 2152098"/>
              <a:gd name="connsiteX857" fmla="*/ 8138292 w 9090025"/>
              <a:gd name="connsiteY857" fmla="*/ 1309033 h 2152098"/>
              <a:gd name="connsiteX858" fmla="*/ 8122753 w 9090025"/>
              <a:gd name="connsiteY858" fmla="*/ 1309033 h 2152098"/>
              <a:gd name="connsiteX859" fmla="*/ 8111099 w 9090025"/>
              <a:gd name="connsiteY859" fmla="*/ 1305148 h 2152098"/>
              <a:gd name="connsiteX860" fmla="*/ 8103330 w 9090025"/>
              <a:gd name="connsiteY860" fmla="*/ 1305148 h 2152098"/>
              <a:gd name="connsiteX861" fmla="*/ 8083907 w 9090025"/>
              <a:gd name="connsiteY861" fmla="*/ 1301264 h 2152098"/>
              <a:gd name="connsiteX862" fmla="*/ 8033406 w 9090025"/>
              <a:gd name="connsiteY862" fmla="*/ 1301264 h 2152098"/>
              <a:gd name="connsiteX863" fmla="*/ 8033406 w 9090025"/>
              <a:gd name="connsiteY863" fmla="*/ 1305148 h 2152098"/>
              <a:gd name="connsiteX864" fmla="*/ 8025638 w 9090025"/>
              <a:gd name="connsiteY864" fmla="*/ 1305148 h 2152098"/>
              <a:gd name="connsiteX865" fmla="*/ 7990676 w 9090025"/>
              <a:gd name="connsiteY865" fmla="*/ 1301264 h 2152098"/>
              <a:gd name="connsiteX866" fmla="*/ 7955714 w 9090025"/>
              <a:gd name="connsiteY866" fmla="*/ 1297379 h 2152098"/>
              <a:gd name="connsiteX867" fmla="*/ 7928522 w 9090025"/>
              <a:gd name="connsiteY867" fmla="*/ 1293495 h 2152098"/>
              <a:gd name="connsiteX868" fmla="*/ 7878022 w 9090025"/>
              <a:gd name="connsiteY868" fmla="*/ 1285726 h 2152098"/>
              <a:gd name="connsiteX869" fmla="*/ 7850830 w 9090025"/>
              <a:gd name="connsiteY869" fmla="*/ 1281842 h 2152098"/>
              <a:gd name="connsiteX870" fmla="*/ 7819752 w 9090025"/>
              <a:gd name="connsiteY870" fmla="*/ 1277958 h 2152098"/>
              <a:gd name="connsiteX871" fmla="*/ 7780906 w 9090025"/>
              <a:gd name="connsiteY871" fmla="*/ 1270189 h 2152098"/>
              <a:gd name="connsiteX872" fmla="*/ 7734290 w 9090025"/>
              <a:gd name="connsiteY872" fmla="*/ 1262420 h 2152098"/>
              <a:gd name="connsiteX873" fmla="*/ 7679906 w 9090025"/>
              <a:gd name="connsiteY873" fmla="*/ 1254651 h 2152098"/>
              <a:gd name="connsiteX874" fmla="*/ 7629406 w 9090025"/>
              <a:gd name="connsiteY874" fmla="*/ 1246883 h 2152098"/>
              <a:gd name="connsiteX875" fmla="*/ 7598328 w 9090025"/>
              <a:gd name="connsiteY875" fmla="*/ 1242998 h 2152098"/>
              <a:gd name="connsiteX876" fmla="*/ 7528406 w 9090025"/>
              <a:gd name="connsiteY876" fmla="*/ 1231345 h 2152098"/>
              <a:gd name="connsiteX877" fmla="*/ 7508982 w 9090025"/>
              <a:gd name="connsiteY877" fmla="*/ 1231345 h 2152098"/>
              <a:gd name="connsiteX878" fmla="*/ 7524520 w 9090025"/>
              <a:gd name="connsiteY878" fmla="*/ 1239114 h 2152098"/>
              <a:gd name="connsiteX879" fmla="*/ 7536174 w 9090025"/>
              <a:gd name="connsiteY879" fmla="*/ 1242998 h 2152098"/>
              <a:gd name="connsiteX880" fmla="*/ 7543944 w 9090025"/>
              <a:gd name="connsiteY880" fmla="*/ 1242998 h 2152098"/>
              <a:gd name="connsiteX881" fmla="*/ 7571136 w 9090025"/>
              <a:gd name="connsiteY881" fmla="*/ 1246883 h 2152098"/>
              <a:gd name="connsiteX882" fmla="*/ 7602213 w 9090025"/>
              <a:gd name="connsiteY882" fmla="*/ 1254651 h 2152098"/>
              <a:gd name="connsiteX883" fmla="*/ 7609982 w 9090025"/>
              <a:gd name="connsiteY883" fmla="*/ 1258536 h 2152098"/>
              <a:gd name="connsiteX884" fmla="*/ 7637175 w 9090025"/>
              <a:gd name="connsiteY884" fmla="*/ 1266304 h 2152098"/>
              <a:gd name="connsiteX885" fmla="*/ 7644944 w 9090025"/>
              <a:gd name="connsiteY885" fmla="*/ 1266304 h 2152098"/>
              <a:gd name="connsiteX886" fmla="*/ 7699329 w 9090025"/>
              <a:gd name="connsiteY886" fmla="*/ 1277958 h 2152098"/>
              <a:gd name="connsiteX887" fmla="*/ 7714868 w 9090025"/>
              <a:gd name="connsiteY887" fmla="*/ 1281842 h 2152098"/>
              <a:gd name="connsiteX888" fmla="*/ 7676021 w 9090025"/>
              <a:gd name="connsiteY888" fmla="*/ 1277958 h 2152098"/>
              <a:gd name="connsiteX889" fmla="*/ 7644944 w 9090025"/>
              <a:gd name="connsiteY889" fmla="*/ 1274073 h 2152098"/>
              <a:gd name="connsiteX890" fmla="*/ 7633290 w 9090025"/>
              <a:gd name="connsiteY890" fmla="*/ 1270189 h 2152098"/>
              <a:gd name="connsiteX891" fmla="*/ 7609982 w 9090025"/>
              <a:gd name="connsiteY891" fmla="*/ 1266304 h 2152098"/>
              <a:gd name="connsiteX892" fmla="*/ 7578906 w 9090025"/>
              <a:gd name="connsiteY892" fmla="*/ 1258536 h 2152098"/>
              <a:gd name="connsiteX893" fmla="*/ 7536174 w 9090025"/>
              <a:gd name="connsiteY893" fmla="*/ 1250767 h 2152098"/>
              <a:gd name="connsiteX894" fmla="*/ 7505098 w 9090025"/>
              <a:gd name="connsiteY894" fmla="*/ 1242998 h 2152098"/>
              <a:gd name="connsiteX895" fmla="*/ 7466252 w 9090025"/>
              <a:gd name="connsiteY895" fmla="*/ 1235230 h 2152098"/>
              <a:gd name="connsiteX896" fmla="*/ 7415751 w 9090025"/>
              <a:gd name="connsiteY896" fmla="*/ 1231345 h 2152098"/>
              <a:gd name="connsiteX897" fmla="*/ 7334174 w 9090025"/>
              <a:gd name="connsiteY897" fmla="*/ 1223576 h 2152098"/>
              <a:gd name="connsiteX898" fmla="*/ 7272020 w 9090025"/>
              <a:gd name="connsiteY898" fmla="*/ 1215808 h 2152098"/>
              <a:gd name="connsiteX899" fmla="*/ 7252597 w 9090025"/>
              <a:gd name="connsiteY899" fmla="*/ 1211923 h 2152098"/>
              <a:gd name="connsiteX900" fmla="*/ 7240943 w 9090025"/>
              <a:gd name="connsiteY900" fmla="*/ 1211923 h 2152098"/>
              <a:gd name="connsiteX901" fmla="*/ 7174904 w 9090025"/>
              <a:gd name="connsiteY901" fmla="*/ 1204155 h 2152098"/>
              <a:gd name="connsiteX902" fmla="*/ 7139942 w 9090025"/>
              <a:gd name="connsiteY902" fmla="*/ 1200270 h 2152098"/>
              <a:gd name="connsiteX903" fmla="*/ 7120520 w 9090025"/>
              <a:gd name="connsiteY903" fmla="*/ 1196386 h 2152098"/>
              <a:gd name="connsiteX904" fmla="*/ 7108866 w 9090025"/>
              <a:gd name="connsiteY904" fmla="*/ 1196386 h 2152098"/>
              <a:gd name="connsiteX905" fmla="*/ 7081674 w 9090025"/>
              <a:gd name="connsiteY905" fmla="*/ 1196386 h 2152098"/>
              <a:gd name="connsiteX906" fmla="*/ 7054481 w 9090025"/>
              <a:gd name="connsiteY906" fmla="*/ 1192501 h 2152098"/>
              <a:gd name="connsiteX907" fmla="*/ 7007866 w 9090025"/>
              <a:gd name="connsiteY907" fmla="*/ 1188617 h 2152098"/>
              <a:gd name="connsiteX908" fmla="*/ 6980673 w 9090025"/>
              <a:gd name="connsiteY908" fmla="*/ 1184733 h 2152098"/>
              <a:gd name="connsiteX909" fmla="*/ 6957366 w 9090025"/>
              <a:gd name="connsiteY909" fmla="*/ 1188617 h 2152098"/>
              <a:gd name="connsiteX910" fmla="*/ 6961250 w 9090025"/>
              <a:gd name="connsiteY910" fmla="*/ 1188617 h 2152098"/>
              <a:gd name="connsiteX911" fmla="*/ 6965134 w 9090025"/>
              <a:gd name="connsiteY911" fmla="*/ 1192501 h 2152098"/>
              <a:gd name="connsiteX912" fmla="*/ 6988442 w 9090025"/>
              <a:gd name="connsiteY912" fmla="*/ 1200270 h 2152098"/>
              <a:gd name="connsiteX913" fmla="*/ 7042827 w 9090025"/>
              <a:gd name="connsiteY913" fmla="*/ 1208039 h 2152098"/>
              <a:gd name="connsiteX914" fmla="*/ 7085558 w 9090025"/>
              <a:gd name="connsiteY914" fmla="*/ 1208039 h 2152098"/>
              <a:gd name="connsiteX915" fmla="*/ 7108866 w 9090025"/>
              <a:gd name="connsiteY915" fmla="*/ 1211923 h 2152098"/>
              <a:gd name="connsiteX916" fmla="*/ 7132174 w 9090025"/>
              <a:gd name="connsiteY916" fmla="*/ 1215808 h 2152098"/>
              <a:gd name="connsiteX917" fmla="*/ 7190443 w 9090025"/>
              <a:gd name="connsiteY917" fmla="*/ 1223576 h 2152098"/>
              <a:gd name="connsiteX918" fmla="*/ 7217635 w 9090025"/>
              <a:gd name="connsiteY918" fmla="*/ 1227461 h 2152098"/>
              <a:gd name="connsiteX919" fmla="*/ 7279790 w 9090025"/>
              <a:gd name="connsiteY919" fmla="*/ 1231345 h 2152098"/>
              <a:gd name="connsiteX920" fmla="*/ 7431290 w 9090025"/>
              <a:gd name="connsiteY920" fmla="*/ 1246883 h 2152098"/>
              <a:gd name="connsiteX921" fmla="*/ 7462366 w 9090025"/>
              <a:gd name="connsiteY921" fmla="*/ 1250767 h 2152098"/>
              <a:gd name="connsiteX922" fmla="*/ 7505098 w 9090025"/>
              <a:gd name="connsiteY922" fmla="*/ 1258536 h 2152098"/>
              <a:gd name="connsiteX923" fmla="*/ 7512867 w 9090025"/>
              <a:gd name="connsiteY923" fmla="*/ 1262420 h 2152098"/>
              <a:gd name="connsiteX924" fmla="*/ 7524520 w 9090025"/>
              <a:gd name="connsiteY924" fmla="*/ 1262420 h 2152098"/>
              <a:gd name="connsiteX925" fmla="*/ 7586674 w 9090025"/>
              <a:gd name="connsiteY925" fmla="*/ 1277958 h 2152098"/>
              <a:gd name="connsiteX926" fmla="*/ 7606098 w 9090025"/>
              <a:gd name="connsiteY926" fmla="*/ 1281842 h 2152098"/>
              <a:gd name="connsiteX927" fmla="*/ 7625521 w 9090025"/>
              <a:gd name="connsiteY927" fmla="*/ 1285726 h 2152098"/>
              <a:gd name="connsiteX928" fmla="*/ 7652714 w 9090025"/>
              <a:gd name="connsiteY928" fmla="*/ 1289611 h 2152098"/>
              <a:gd name="connsiteX929" fmla="*/ 7687675 w 9090025"/>
              <a:gd name="connsiteY929" fmla="*/ 1293495 h 2152098"/>
              <a:gd name="connsiteX930" fmla="*/ 7722636 w 9090025"/>
              <a:gd name="connsiteY930" fmla="*/ 1301264 h 2152098"/>
              <a:gd name="connsiteX931" fmla="*/ 7788676 w 9090025"/>
              <a:gd name="connsiteY931" fmla="*/ 1312917 h 2152098"/>
              <a:gd name="connsiteX932" fmla="*/ 7889676 w 9090025"/>
              <a:gd name="connsiteY932" fmla="*/ 1332339 h 2152098"/>
              <a:gd name="connsiteX933" fmla="*/ 7932406 w 9090025"/>
              <a:gd name="connsiteY933" fmla="*/ 1340107 h 2152098"/>
              <a:gd name="connsiteX934" fmla="*/ 8010099 w 9090025"/>
              <a:gd name="connsiteY934" fmla="*/ 1359529 h 2152098"/>
              <a:gd name="connsiteX935" fmla="*/ 7975138 w 9090025"/>
              <a:gd name="connsiteY935" fmla="*/ 1355645 h 2152098"/>
              <a:gd name="connsiteX936" fmla="*/ 7878022 w 9090025"/>
              <a:gd name="connsiteY936" fmla="*/ 1340107 h 2152098"/>
              <a:gd name="connsiteX937" fmla="*/ 7835291 w 9090025"/>
              <a:gd name="connsiteY937" fmla="*/ 1332339 h 2152098"/>
              <a:gd name="connsiteX938" fmla="*/ 7784790 w 9090025"/>
              <a:gd name="connsiteY938" fmla="*/ 1324570 h 2152098"/>
              <a:gd name="connsiteX939" fmla="*/ 7761483 w 9090025"/>
              <a:gd name="connsiteY939" fmla="*/ 1320686 h 2152098"/>
              <a:gd name="connsiteX940" fmla="*/ 7625521 w 9090025"/>
              <a:gd name="connsiteY940" fmla="*/ 1301264 h 2152098"/>
              <a:gd name="connsiteX941" fmla="*/ 7606098 w 9090025"/>
              <a:gd name="connsiteY941" fmla="*/ 1297379 h 2152098"/>
              <a:gd name="connsiteX942" fmla="*/ 7613867 w 9090025"/>
              <a:gd name="connsiteY942" fmla="*/ 1301264 h 2152098"/>
              <a:gd name="connsiteX943" fmla="*/ 7637175 w 9090025"/>
              <a:gd name="connsiteY943" fmla="*/ 1305148 h 2152098"/>
              <a:gd name="connsiteX944" fmla="*/ 7637175 w 9090025"/>
              <a:gd name="connsiteY944" fmla="*/ 1312917 h 2152098"/>
              <a:gd name="connsiteX945" fmla="*/ 7633290 w 9090025"/>
              <a:gd name="connsiteY945" fmla="*/ 1312917 h 2152098"/>
              <a:gd name="connsiteX946" fmla="*/ 7571136 w 9090025"/>
              <a:gd name="connsiteY946" fmla="*/ 1297379 h 2152098"/>
              <a:gd name="connsiteX947" fmla="*/ 7532290 w 9090025"/>
              <a:gd name="connsiteY947" fmla="*/ 1293495 h 2152098"/>
              <a:gd name="connsiteX948" fmla="*/ 7493444 w 9090025"/>
              <a:gd name="connsiteY948" fmla="*/ 1289611 h 2152098"/>
              <a:gd name="connsiteX949" fmla="*/ 7512867 w 9090025"/>
              <a:gd name="connsiteY949" fmla="*/ 1297379 h 2152098"/>
              <a:gd name="connsiteX950" fmla="*/ 7540059 w 9090025"/>
              <a:gd name="connsiteY950" fmla="*/ 1301264 h 2152098"/>
              <a:gd name="connsiteX951" fmla="*/ 7555598 w 9090025"/>
              <a:gd name="connsiteY951" fmla="*/ 1305148 h 2152098"/>
              <a:gd name="connsiteX952" fmla="*/ 7559482 w 9090025"/>
              <a:gd name="connsiteY952" fmla="*/ 1305148 h 2152098"/>
              <a:gd name="connsiteX953" fmla="*/ 7520636 w 9090025"/>
              <a:gd name="connsiteY953" fmla="*/ 1305148 h 2152098"/>
              <a:gd name="connsiteX954" fmla="*/ 7501213 w 9090025"/>
              <a:gd name="connsiteY954" fmla="*/ 1301264 h 2152098"/>
              <a:gd name="connsiteX955" fmla="*/ 7481790 w 9090025"/>
              <a:gd name="connsiteY955" fmla="*/ 1297379 h 2152098"/>
              <a:gd name="connsiteX956" fmla="*/ 7466252 w 9090025"/>
              <a:gd name="connsiteY956" fmla="*/ 1297379 h 2152098"/>
              <a:gd name="connsiteX957" fmla="*/ 7462366 w 9090025"/>
              <a:gd name="connsiteY957" fmla="*/ 1297379 h 2152098"/>
              <a:gd name="connsiteX958" fmla="*/ 7466252 w 9090025"/>
              <a:gd name="connsiteY958" fmla="*/ 1301264 h 2152098"/>
              <a:gd name="connsiteX959" fmla="*/ 7516752 w 9090025"/>
              <a:gd name="connsiteY959" fmla="*/ 1309033 h 2152098"/>
              <a:gd name="connsiteX960" fmla="*/ 7532290 w 9090025"/>
              <a:gd name="connsiteY960" fmla="*/ 1312917 h 2152098"/>
              <a:gd name="connsiteX961" fmla="*/ 7551713 w 9090025"/>
              <a:gd name="connsiteY961" fmla="*/ 1316801 h 2152098"/>
              <a:gd name="connsiteX962" fmla="*/ 7609982 w 9090025"/>
              <a:gd name="connsiteY962" fmla="*/ 1332339 h 2152098"/>
              <a:gd name="connsiteX963" fmla="*/ 7575021 w 9090025"/>
              <a:gd name="connsiteY963" fmla="*/ 1328454 h 2152098"/>
              <a:gd name="connsiteX964" fmla="*/ 7528406 w 9090025"/>
              <a:gd name="connsiteY964" fmla="*/ 1324570 h 2152098"/>
              <a:gd name="connsiteX965" fmla="*/ 7477905 w 9090025"/>
              <a:gd name="connsiteY965" fmla="*/ 1316801 h 2152098"/>
              <a:gd name="connsiteX966" fmla="*/ 7431290 w 9090025"/>
              <a:gd name="connsiteY966" fmla="*/ 1309033 h 2152098"/>
              <a:gd name="connsiteX967" fmla="*/ 7411866 w 9090025"/>
              <a:gd name="connsiteY967" fmla="*/ 1320686 h 2152098"/>
              <a:gd name="connsiteX968" fmla="*/ 7423520 w 9090025"/>
              <a:gd name="connsiteY968" fmla="*/ 1320686 h 2152098"/>
              <a:gd name="connsiteX969" fmla="*/ 7435174 w 9090025"/>
              <a:gd name="connsiteY969" fmla="*/ 1324570 h 2152098"/>
              <a:gd name="connsiteX970" fmla="*/ 7489559 w 9090025"/>
              <a:gd name="connsiteY970" fmla="*/ 1336223 h 2152098"/>
              <a:gd name="connsiteX971" fmla="*/ 7501213 w 9090025"/>
              <a:gd name="connsiteY971" fmla="*/ 1340107 h 2152098"/>
              <a:gd name="connsiteX972" fmla="*/ 7516752 w 9090025"/>
              <a:gd name="connsiteY972" fmla="*/ 1340107 h 2152098"/>
              <a:gd name="connsiteX973" fmla="*/ 7532290 w 9090025"/>
              <a:gd name="connsiteY973" fmla="*/ 1343992 h 2152098"/>
              <a:gd name="connsiteX974" fmla="*/ 7543944 w 9090025"/>
              <a:gd name="connsiteY974" fmla="*/ 1343992 h 2152098"/>
              <a:gd name="connsiteX975" fmla="*/ 7559482 w 9090025"/>
              <a:gd name="connsiteY975" fmla="*/ 1351761 h 2152098"/>
              <a:gd name="connsiteX976" fmla="*/ 7629406 w 9090025"/>
              <a:gd name="connsiteY976" fmla="*/ 1363414 h 2152098"/>
              <a:gd name="connsiteX977" fmla="*/ 7676021 w 9090025"/>
              <a:gd name="connsiteY977" fmla="*/ 1371182 h 2152098"/>
              <a:gd name="connsiteX978" fmla="*/ 7660482 w 9090025"/>
              <a:gd name="connsiteY978" fmla="*/ 1371182 h 2152098"/>
              <a:gd name="connsiteX979" fmla="*/ 7637175 w 9090025"/>
              <a:gd name="connsiteY979" fmla="*/ 1371182 h 2152098"/>
              <a:gd name="connsiteX980" fmla="*/ 7679906 w 9090025"/>
              <a:gd name="connsiteY980" fmla="*/ 1382836 h 2152098"/>
              <a:gd name="connsiteX981" fmla="*/ 7687675 w 9090025"/>
              <a:gd name="connsiteY981" fmla="*/ 1386720 h 2152098"/>
              <a:gd name="connsiteX982" fmla="*/ 7734290 w 9090025"/>
              <a:gd name="connsiteY982" fmla="*/ 1390604 h 2152098"/>
              <a:gd name="connsiteX983" fmla="*/ 7742060 w 9090025"/>
              <a:gd name="connsiteY983" fmla="*/ 1398373 h 2152098"/>
              <a:gd name="connsiteX984" fmla="*/ 7765368 w 9090025"/>
              <a:gd name="connsiteY984" fmla="*/ 1406142 h 2152098"/>
              <a:gd name="connsiteX985" fmla="*/ 7788676 w 9090025"/>
              <a:gd name="connsiteY985" fmla="*/ 1417795 h 2152098"/>
              <a:gd name="connsiteX986" fmla="*/ 7773137 w 9090025"/>
              <a:gd name="connsiteY986" fmla="*/ 1413911 h 2152098"/>
              <a:gd name="connsiteX987" fmla="*/ 7765368 w 9090025"/>
              <a:gd name="connsiteY987" fmla="*/ 1413911 h 2152098"/>
              <a:gd name="connsiteX988" fmla="*/ 7761483 w 9090025"/>
              <a:gd name="connsiteY988" fmla="*/ 1410026 h 2152098"/>
              <a:gd name="connsiteX989" fmla="*/ 7749829 w 9090025"/>
              <a:gd name="connsiteY989" fmla="*/ 1410026 h 2152098"/>
              <a:gd name="connsiteX990" fmla="*/ 7734290 w 9090025"/>
              <a:gd name="connsiteY990" fmla="*/ 1406142 h 2152098"/>
              <a:gd name="connsiteX991" fmla="*/ 7722636 w 9090025"/>
              <a:gd name="connsiteY991" fmla="*/ 1402257 h 2152098"/>
              <a:gd name="connsiteX992" fmla="*/ 7621636 w 9090025"/>
              <a:gd name="connsiteY992" fmla="*/ 1394489 h 2152098"/>
              <a:gd name="connsiteX993" fmla="*/ 7540059 w 9090025"/>
              <a:gd name="connsiteY993" fmla="*/ 1382836 h 2152098"/>
              <a:gd name="connsiteX994" fmla="*/ 7497328 w 9090025"/>
              <a:gd name="connsiteY994" fmla="*/ 1375067 h 2152098"/>
              <a:gd name="connsiteX995" fmla="*/ 7458482 w 9090025"/>
              <a:gd name="connsiteY995" fmla="*/ 1375067 h 2152098"/>
              <a:gd name="connsiteX996" fmla="*/ 7431290 w 9090025"/>
              <a:gd name="connsiteY996" fmla="*/ 1371182 h 2152098"/>
              <a:gd name="connsiteX997" fmla="*/ 7419636 w 9090025"/>
              <a:gd name="connsiteY997" fmla="*/ 1371182 h 2152098"/>
              <a:gd name="connsiteX998" fmla="*/ 7411866 w 9090025"/>
              <a:gd name="connsiteY998" fmla="*/ 1371182 h 2152098"/>
              <a:gd name="connsiteX999" fmla="*/ 7361366 w 9090025"/>
              <a:gd name="connsiteY999" fmla="*/ 1367298 h 2152098"/>
              <a:gd name="connsiteX1000" fmla="*/ 7353597 w 9090025"/>
              <a:gd name="connsiteY1000" fmla="*/ 1371182 h 2152098"/>
              <a:gd name="connsiteX1001" fmla="*/ 7345828 w 9090025"/>
              <a:gd name="connsiteY1001" fmla="*/ 1375067 h 2152098"/>
              <a:gd name="connsiteX1002" fmla="*/ 7303097 w 9090025"/>
              <a:gd name="connsiteY1002" fmla="*/ 1367298 h 2152098"/>
              <a:gd name="connsiteX1003" fmla="*/ 7310866 w 9090025"/>
              <a:gd name="connsiteY1003" fmla="*/ 1371182 h 2152098"/>
              <a:gd name="connsiteX1004" fmla="*/ 7334174 w 9090025"/>
              <a:gd name="connsiteY1004" fmla="*/ 1378951 h 2152098"/>
              <a:gd name="connsiteX1005" fmla="*/ 7345828 w 9090025"/>
              <a:gd name="connsiteY1005" fmla="*/ 1382836 h 2152098"/>
              <a:gd name="connsiteX1006" fmla="*/ 7353597 w 9090025"/>
              <a:gd name="connsiteY1006" fmla="*/ 1386720 h 2152098"/>
              <a:gd name="connsiteX1007" fmla="*/ 7411866 w 9090025"/>
              <a:gd name="connsiteY1007" fmla="*/ 1398373 h 2152098"/>
              <a:gd name="connsiteX1008" fmla="*/ 7442944 w 9090025"/>
              <a:gd name="connsiteY1008" fmla="*/ 1402257 h 2152098"/>
              <a:gd name="connsiteX1009" fmla="*/ 7505098 w 9090025"/>
              <a:gd name="connsiteY1009" fmla="*/ 1413911 h 2152098"/>
              <a:gd name="connsiteX1010" fmla="*/ 7540059 w 9090025"/>
              <a:gd name="connsiteY1010" fmla="*/ 1417795 h 2152098"/>
              <a:gd name="connsiteX1011" fmla="*/ 7578906 w 9090025"/>
              <a:gd name="connsiteY1011" fmla="*/ 1425564 h 2152098"/>
              <a:gd name="connsiteX1012" fmla="*/ 7606098 w 9090025"/>
              <a:gd name="connsiteY1012" fmla="*/ 1429448 h 2152098"/>
              <a:gd name="connsiteX1013" fmla="*/ 7629406 w 9090025"/>
              <a:gd name="connsiteY1013" fmla="*/ 1433332 h 2152098"/>
              <a:gd name="connsiteX1014" fmla="*/ 7637175 w 9090025"/>
              <a:gd name="connsiteY1014" fmla="*/ 1437217 h 2152098"/>
              <a:gd name="connsiteX1015" fmla="*/ 7648828 w 9090025"/>
              <a:gd name="connsiteY1015" fmla="*/ 1441101 h 2152098"/>
              <a:gd name="connsiteX1016" fmla="*/ 7668252 w 9090025"/>
              <a:gd name="connsiteY1016" fmla="*/ 1444985 h 2152098"/>
              <a:gd name="connsiteX1017" fmla="*/ 7695444 w 9090025"/>
              <a:gd name="connsiteY1017" fmla="*/ 1448870 h 2152098"/>
              <a:gd name="connsiteX1018" fmla="*/ 7734290 w 9090025"/>
              <a:gd name="connsiteY1018" fmla="*/ 1456639 h 2152098"/>
              <a:gd name="connsiteX1019" fmla="*/ 7777022 w 9090025"/>
              <a:gd name="connsiteY1019" fmla="*/ 1464407 h 2152098"/>
              <a:gd name="connsiteX1020" fmla="*/ 7796444 w 9090025"/>
              <a:gd name="connsiteY1020" fmla="*/ 1468292 h 2152098"/>
              <a:gd name="connsiteX1021" fmla="*/ 7808098 w 9090025"/>
              <a:gd name="connsiteY1021" fmla="*/ 1472176 h 2152098"/>
              <a:gd name="connsiteX1022" fmla="*/ 7850830 w 9090025"/>
              <a:gd name="connsiteY1022" fmla="*/ 1479945 h 2152098"/>
              <a:gd name="connsiteX1023" fmla="*/ 7862483 w 9090025"/>
              <a:gd name="connsiteY1023" fmla="*/ 1483829 h 2152098"/>
              <a:gd name="connsiteX1024" fmla="*/ 7874137 w 9090025"/>
              <a:gd name="connsiteY1024" fmla="*/ 1487714 h 2152098"/>
              <a:gd name="connsiteX1025" fmla="*/ 7905214 w 9090025"/>
              <a:gd name="connsiteY1025" fmla="*/ 1495482 h 2152098"/>
              <a:gd name="connsiteX1026" fmla="*/ 7932406 w 9090025"/>
              <a:gd name="connsiteY1026" fmla="*/ 1507135 h 2152098"/>
              <a:gd name="connsiteX1027" fmla="*/ 7947945 w 9090025"/>
              <a:gd name="connsiteY1027" fmla="*/ 1507135 h 2152098"/>
              <a:gd name="connsiteX1028" fmla="*/ 7963484 w 9090025"/>
              <a:gd name="connsiteY1028" fmla="*/ 1511020 h 2152098"/>
              <a:gd name="connsiteX1029" fmla="*/ 7994560 w 9090025"/>
              <a:gd name="connsiteY1029" fmla="*/ 1518788 h 2152098"/>
              <a:gd name="connsiteX1030" fmla="*/ 8029522 w 9090025"/>
              <a:gd name="connsiteY1030" fmla="*/ 1530442 h 2152098"/>
              <a:gd name="connsiteX1031" fmla="*/ 8041176 w 9090025"/>
              <a:gd name="connsiteY1031" fmla="*/ 1534326 h 2152098"/>
              <a:gd name="connsiteX1032" fmla="*/ 8060599 w 9090025"/>
              <a:gd name="connsiteY1032" fmla="*/ 1538210 h 2152098"/>
              <a:gd name="connsiteX1033" fmla="*/ 8068368 w 9090025"/>
              <a:gd name="connsiteY1033" fmla="*/ 1545979 h 2152098"/>
              <a:gd name="connsiteX1034" fmla="*/ 8052830 w 9090025"/>
              <a:gd name="connsiteY1034" fmla="*/ 1542095 h 2152098"/>
              <a:gd name="connsiteX1035" fmla="*/ 8029522 w 9090025"/>
              <a:gd name="connsiteY1035" fmla="*/ 1538210 h 2152098"/>
              <a:gd name="connsiteX1036" fmla="*/ 8013984 w 9090025"/>
              <a:gd name="connsiteY1036" fmla="*/ 1534326 h 2152098"/>
              <a:gd name="connsiteX1037" fmla="*/ 7990676 w 9090025"/>
              <a:gd name="connsiteY1037" fmla="*/ 1530442 h 2152098"/>
              <a:gd name="connsiteX1038" fmla="*/ 7967368 w 9090025"/>
              <a:gd name="connsiteY1038" fmla="*/ 1530442 h 2152098"/>
              <a:gd name="connsiteX1039" fmla="*/ 7951830 w 9090025"/>
              <a:gd name="connsiteY1039" fmla="*/ 1526557 h 2152098"/>
              <a:gd name="connsiteX1040" fmla="*/ 7944060 w 9090025"/>
              <a:gd name="connsiteY1040" fmla="*/ 1522673 h 2152098"/>
              <a:gd name="connsiteX1041" fmla="*/ 7916868 w 9090025"/>
              <a:gd name="connsiteY1041" fmla="*/ 1511020 h 2152098"/>
              <a:gd name="connsiteX1042" fmla="*/ 7885791 w 9090025"/>
              <a:gd name="connsiteY1042" fmla="*/ 1507135 h 2152098"/>
              <a:gd name="connsiteX1043" fmla="*/ 7835291 w 9090025"/>
              <a:gd name="connsiteY1043" fmla="*/ 1495482 h 2152098"/>
              <a:gd name="connsiteX1044" fmla="*/ 7843060 w 9090025"/>
              <a:gd name="connsiteY1044" fmla="*/ 1503251 h 2152098"/>
              <a:gd name="connsiteX1045" fmla="*/ 7862483 w 9090025"/>
              <a:gd name="connsiteY1045" fmla="*/ 1507135 h 2152098"/>
              <a:gd name="connsiteX1046" fmla="*/ 7885791 w 9090025"/>
              <a:gd name="connsiteY1046" fmla="*/ 1511020 h 2152098"/>
              <a:gd name="connsiteX1047" fmla="*/ 7893560 w 9090025"/>
              <a:gd name="connsiteY1047" fmla="*/ 1518788 h 2152098"/>
              <a:gd name="connsiteX1048" fmla="*/ 7866368 w 9090025"/>
              <a:gd name="connsiteY1048" fmla="*/ 1514904 h 2152098"/>
              <a:gd name="connsiteX1049" fmla="*/ 7815868 w 9090025"/>
              <a:gd name="connsiteY1049" fmla="*/ 1507135 h 2152098"/>
              <a:gd name="connsiteX1050" fmla="*/ 7839176 w 9090025"/>
              <a:gd name="connsiteY1050" fmla="*/ 1518788 h 2152098"/>
              <a:gd name="connsiteX1051" fmla="*/ 7870252 w 9090025"/>
              <a:gd name="connsiteY1051" fmla="*/ 1526557 h 2152098"/>
              <a:gd name="connsiteX1052" fmla="*/ 7897445 w 9090025"/>
              <a:gd name="connsiteY1052" fmla="*/ 1530442 h 2152098"/>
              <a:gd name="connsiteX1053" fmla="*/ 8037292 w 9090025"/>
              <a:gd name="connsiteY1053" fmla="*/ 1561517 h 2152098"/>
              <a:gd name="connsiteX1054" fmla="*/ 8064484 w 9090025"/>
              <a:gd name="connsiteY1054" fmla="*/ 1565401 h 2152098"/>
              <a:gd name="connsiteX1055" fmla="*/ 8114984 w 9090025"/>
              <a:gd name="connsiteY1055" fmla="*/ 1577054 h 2152098"/>
              <a:gd name="connsiteX1056" fmla="*/ 8103330 w 9090025"/>
              <a:gd name="connsiteY1056" fmla="*/ 1580938 h 2152098"/>
              <a:gd name="connsiteX1057" fmla="*/ 8087792 w 9090025"/>
              <a:gd name="connsiteY1057" fmla="*/ 1580938 h 2152098"/>
              <a:gd name="connsiteX1058" fmla="*/ 8076138 w 9090025"/>
              <a:gd name="connsiteY1058" fmla="*/ 1580938 h 2152098"/>
              <a:gd name="connsiteX1059" fmla="*/ 8068368 w 9090025"/>
              <a:gd name="connsiteY1059" fmla="*/ 1577054 h 2152098"/>
              <a:gd name="connsiteX1060" fmla="*/ 8056714 w 9090025"/>
              <a:gd name="connsiteY1060" fmla="*/ 1573170 h 2152098"/>
              <a:gd name="connsiteX1061" fmla="*/ 8017868 w 9090025"/>
              <a:gd name="connsiteY1061" fmla="*/ 1561517 h 2152098"/>
              <a:gd name="connsiteX1062" fmla="*/ 7979022 w 9090025"/>
              <a:gd name="connsiteY1062" fmla="*/ 1553748 h 2152098"/>
              <a:gd name="connsiteX1063" fmla="*/ 7951830 w 9090025"/>
              <a:gd name="connsiteY1063" fmla="*/ 1549863 h 2152098"/>
              <a:gd name="connsiteX1064" fmla="*/ 7944060 w 9090025"/>
              <a:gd name="connsiteY1064" fmla="*/ 1549863 h 2152098"/>
              <a:gd name="connsiteX1065" fmla="*/ 7947945 w 9090025"/>
              <a:gd name="connsiteY1065" fmla="*/ 1553748 h 2152098"/>
              <a:gd name="connsiteX1066" fmla="*/ 7916868 w 9090025"/>
              <a:gd name="connsiteY1066" fmla="*/ 1549863 h 2152098"/>
              <a:gd name="connsiteX1067" fmla="*/ 7893560 w 9090025"/>
              <a:gd name="connsiteY1067" fmla="*/ 1545979 h 2152098"/>
              <a:gd name="connsiteX1068" fmla="*/ 7866368 w 9090025"/>
              <a:gd name="connsiteY1068" fmla="*/ 1542095 h 2152098"/>
              <a:gd name="connsiteX1069" fmla="*/ 7862483 w 9090025"/>
              <a:gd name="connsiteY1069" fmla="*/ 1534326 h 2152098"/>
              <a:gd name="connsiteX1070" fmla="*/ 7862483 w 9090025"/>
              <a:gd name="connsiteY1070" fmla="*/ 1530442 h 2152098"/>
              <a:gd name="connsiteX1071" fmla="*/ 7854714 w 9090025"/>
              <a:gd name="connsiteY1071" fmla="*/ 1534326 h 2152098"/>
              <a:gd name="connsiteX1072" fmla="*/ 7846944 w 9090025"/>
              <a:gd name="connsiteY1072" fmla="*/ 1538210 h 2152098"/>
              <a:gd name="connsiteX1073" fmla="*/ 7831406 w 9090025"/>
              <a:gd name="connsiteY1073" fmla="*/ 1534326 h 2152098"/>
              <a:gd name="connsiteX1074" fmla="*/ 7808098 w 9090025"/>
              <a:gd name="connsiteY1074" fmla="*/ 1530442 h 2152098"/>
              <a:gd name="connsiteX1075" fmla="*/ 7773137 w 9090025"/>
              <a:gd name="connsiteY1075" fmla="*/ 1522673 h 2152098"/>
              <a:gd name="connsiteX1076" fmla="*/ 7749829 w 9090025"/>
              <a:gd name="connsiteY1076" fmla="*/ 1522673 h 2152098"/>
              <a:gd name="connsiteX1077" fmla="*/ 7726521 w 9090025"/>
              <a:gd name="connsiteY1077" fmla="*/ 1522673 h 2152098"/>
              <a:gd name="connsiteX1078" fmla="*/ 7703214 w 9090025"/>
              <a:gd name="connsiteY1078" fmla="*/ 1522673 h 2152098"/>
              <a:gd name="connsiteX1079" fmla="*/ 7718752 w 9090025"/>
              <a:gd name="connsiteY1079" fmla="*/ 1530442 h 2152098"/>
              <a:gd name="connsiteX1080" fmla="*/ 7734290 w 9090025"/>
              <a:gd name="connsiteY1080" fmla="*/ 1534326 h 2152098"/>
              <a:gd name="connsiteX1081" fmla="*/ 7761483 w 9090025"/>
              <a:gd name="connsiteY1081" fmla="*/ 1538210 h 2152098"/>
              <a:gd name="connsiteX1082" fmla="*/ 7784790 w 9090025"/>
              <a:gd name="connsiteY1082" fmla="*/ 1538210 h 2152098"/>
              <a:gd name="connsiteX1083" fmla="*/ 7796444 w 9090025"/>
              <a:gd name="connsiteY1083" fmla="*/ 1542095 h 2152098"/>
              <a:gd name="connsiteX1084" fmla="*/ 7811983 w 9090025"/>
              <a:gd name="connsiteY1084" fmla="*/ 1549863 h 2152098"/>
              <a:gd name="connsiteX1085" fmla="*/ 7885791 w 9090025"/>
              <a:gd name="connsiteY1085" fmla="*/ 1565401 h 2152098"/>
              <a:gd name="connsiteX1086" fmla="*/ 7928522 w 9090025"/>
              <a:gd name="connsiteY1086" fmla="*/ 1577054 h 2152098"/>
              <a:gd name="connsiteX1087" fmla="*/ 7944060 w 9090025"/>
              <a:gd name="connsiteY1087" fmla="*/ 1580938 h 2152098"/>
              <a:gd name="connsiteX1088" fmla="*/ 7963484 w 9090025"/>
              <a:gd name="connsiteY1088" fmla="*/ 1584823 h 2152098"/>
              <a:gd name="connsiteX1089" fmla="*/ 7979022 w 9090025"/>
              <a:gd name="connsiteY1089" fmla="*/ 1592592 h 2152098"/>
              <a:gd name="connsiteX1090" fmla="*/ 7986791 w 9090025"/>
              <a:gd name="connsiteY1090" fmla="*/ 1592592 h 2152098"/>
              <a:gd name="connsiteX1091" fmla="*/ 8017868 w 9090025"/>
              <a:gd name="connsiteY1091" fmla="*/ 1596476 h 2152098"/>
              <a:gd name="connsiteX1092" fmla="*/ 8037292 w 9090025"/>
              <a:gd name="connsiteY1092" fmla="*/ 1596476 h 2152098"/>
              <a:gd name="connsiteX1093" fmla="*/ 8033406 w 9090025"/>
              <a:gd name="connsiteY1093" fmla="*/ 1600360 h 2152098"/>
              <a:gd name="connsiteX1094" fmla="*/ 8048945 w 9090025"/>
              <a:gd name="connsiteY1094" fmla="*/ 1608129 h 2152098"/>
              <a:gd name="connsiteX1095" fmla="*/ 8087792 w 9090025"/>
              <a:gd name="connsiteY1095" fmla="*/ 1615898 h 2152098"/>
              <a:gd name="connsiteX1096" fmla="*/ 8149946 w 9090025"/>
              <a:gd name="connsiteY1096" fmla="*/ 1631435 h 2152098"/>
              <a:gd name="connsiteX1097" fmla="*/ 8169368 w 9090025"/>
              <a:gd name="connsiteY1097" fmla="*/ 1639204 h 2152098"/>
              <a:gd name="connsiteX1098" fmla="*/ 8200446 w 9090025"/>
              <a:gd name="connsiteY1098" fmla="*/ 1646973 h 2152098"/>
              <a:gd name="connsiteX1099" fmla="*/ 8219869 w 9090025"/>
              <a:gd name="connsiteY1099" fmla="*/ 1654741 h 2152098"/>
              <a:gd name="connsiteX1100" fmla="*/ 8231522 w 9090025"/>
              <a:gd name="connsiteY1100" fmla="*/ 1658626 h 2152098"/>
              <a:gd name="connsiteX1101" fmla="*/ 8239292 w 9090025"/>
              <a:gd name="connsiteY1101" fmla="*/ 1658626 h 2152098"/>
              <a:gd name="connsiteX1102" fmla="*/ 8262600 w 9090025"/>
              <a:gd name="connsiteY1102" fmla="*/ 1666395 h 2152098"/>
              <a:gd name="connsiteX1103" fmla="*/ 8282023 w 9090025"/>
              <a:gd name="connsiteY1103" fmla="*/ 1674163 h 2152098"/>
              <a:gd name="connsiteX1104" fmla="*/ 8293676 w 9090025"/>
              <a:gd name="connsiteY1104" fmla="*/ 1678048 h 2152098"/>
              <a:gd name="connsiteX1105" fmla="*/ 8313100 w 9090025"/>
              <a:gd name="connsiteY1105" fmla="*/ 1681932 h 2152098"/>
              <a:gd name="connsiteX1106" fmla="*/ 8320869 w 9090025"/>
              <a:gd name="connsiteY1106" fmla="*/ 1685816 h 2152098"/>
              <a:gd name="connsiteX1107" fmla="*/ 8289792 w 9090025"/>
              <a:gd name="connsiteY1107" fmla="*/ 1681932 h 2152098"/>
              <a:gd name="connsiteX1108" fmla="*/ 8243176 w 9090025"/>
              <a:gd name="connsiteY1108" fmla="*/ 1678048 h 2152098"/>
              <a:gd name="connsiteX1109" fmla="*/ 8254830 w 9090025"/>
              <a:gd name="connsiteY1109" fmla="*/ 1681932 h 2152098"/>
              <a:gd name="connsiteX1110" fmla="*/ 8266484 w 9090025"/>
              <a:gd name="connsiteY1110" fmla="*/ 1689701 h 2152098"/>
              <a:gd name="connsiteX1111" fmla="*/ 8270369 w 9090025"/>
              <a:gd name="connsiteY1111" fmla="*/ 1693585 h 2152098"/>
              <a:gd name="connsiteX1112" fmla="*/ 8282023 w 9090025"/>
              <a:gd name="connsiteY1112" fmla="*/ 1697469 h 2152098"/>
              <a:gd name="connsiteX1113" fmla="*/ 8383023 w 9090025"/>
              <a:gd name="connsiteY1113" fmla="*/ 1720776 h 2152098"/>
              <a:gd name="connsiteX1114" fmla="*/ 8390792 w 9090025"/>
              <a:gd name="connsiteY1114" fmla="*/ 1724660 h 2152098"/>
              <a:gd name="connsiteX1115" fmla="*/ 8394677 w 9090025"/>
              <a:gd name="connsiteY1115" fmla="*/ 1732429 h 2152098"/>
              <a:gd name="connsiteX1116" fmla="*/ 8398562 w 9090025"/>
              <a:gd name="connsiteY1116" fmla="*/ 1732429 h 2152098"/>
              <a:gd name="connsiteX1117" fmla="*/ 8421869 w 9090025"/>
              <a:gd name="connsiteY1117" fmla="*/ 1740198 h 2152098"/>
              <a:gd name="connsiteX1118" fmla="*/ 8441292 w 9090025"/>
              <a:gd name="connsiteY1118" fmla="*/ 1740198 h 2152098"/>
              <a:gd name="connsiteX1119" fmla="*/ 8449062 w 9090025"/>
              <a:gd name="connsiteY1119" fmla="*/ 1747966 h 2152098"/>
              <a:gd name="connsiteX1120" fmla="*/ 8484023 w 9090025"/>
              <a:gd name="connsiteY1120" fmla="*/ 1763504 h 2152098"/>
              <a:gd name="connsiteX1121" fmla="*/ 8538408 w 9090025"/>
              <a:gd name="connsiteY1121" fmla="*/ 1775157 h 2152098"/>
              <a:gd name="connsiteX1122" fmla="*/ 8561716 w 9090025"/>
              <a:gd name="connsiteY1122" fmla="*/ 1786810 h 2152098"/>
              <a:gd name="connsiteX1123" fmla="*/ 8585024 w 9090025"/>
              <a:gd name="connsiteY1123" fmla="*/ 1794579 h 2152098"/>
              <a:gd name="connsiteX1124" fmla="*/ 8569485 w 9090025"/>
              <a:gd name="connsiteY1124" fmla="*/ 1794579 h 2152098"/>
              <a:gd name="connsiteX1125" fmla="*/ 8557831 w 9090025"/>
              <a:gd name="connsiteY1125" fmla="*/ 1790694 h 2152098"/>
              <a:gd name="connsiteX1126" fmla="*/ 8550062 w 9090025"/>
              <a:gd name="connsiteY1126" fmla="*/ 1790694 h 2152098"/>
              <a:gd name="connsiteX1127" fmla="*/ 8542293 w 9090025"/>
              <a:gd name="connsiteY1127" fmla="*/ 1786810 h 2152098"/>
              <a:gd name="connsiteX1128" fmla="*/ 8456831 w 9090025"/>
              <a:gd name="connsiteY1128" fmla="*/ 1763504 h 2152098"/>
              <a:gd name="connsiteX1129" fmla="*/ 8410215 w 9090025"/>
              <a:gd name="connsiteY1129" fmla="*/ 1747966 h 2152098"/>
              <a:gd name="connsiteX1130" fmla="*/ 8348062 w 9090025"/>
              <a:gd name="connsiteY1130" fmla="*/ 1736313 h 2152098"/>
              <a:gd name="connsiteX1131" fmla="*/ 8320869 w 9090025"/>
              <a:gd name="connsiteY1131" fmla="*/ 1728544 h 2152098"/>
              <a:gd name="connsiteX1132" fmla="*/ 8293676 w 9090025"/>
              <a:gd name="connsiteY1132" fmla="*/ 1724660 h 2152098"/>
              <a:gd name="connsiteX1133" fmla="*/ 8270369 w 9090025"/>
              <a:gd name="connsiteY1133" fmla="*/ 1716891 h 2152098"/>
              <a:gd name="connsiteX1134" fmla="*/ 8250946 w 9090025"/>
              <a:gd name="connsiteY1134" fmla="*/ 1716891 h 2152098"/>
              <a:gd name="connsiteX1135" fmla="*/ 8262600 w 9090025"/>
              <a:gd name="connsiteY1135" fmla="*/ 1720776 h 2152098"/>
              <a:gd name="connsiteX1136" fmla="*/ 8270369 w 9090025"/>
              <a:gd name="connsiteY1136" fmla="*/ 1728544 h 2152098"/>
              <a:gd name="connsiteX1137" fmla="*/ 8282023 w 9090025"/>
              <a:gd name="connsiteY1137" fmla="*/ 1732429 h 2152098"/>
              <a:gd name="connsiteX1138" fmla="*/ 8309215 w 9090025"/>
              <a:gd name="connsiteY1138" fmla="*/ 1744082 h 2152098"/>
              <a:gd name="connsiteX1139" fmla="*/ 8324754 w 9090025"/>
              <a:gd name="connsiteY1139" fmla="*/ 1747966 h 2152098"/>
              <a:gd name="connsiteX1140" fmla="*/ 8336408 w 9090025"/>
              <a:gd name="connsiteY1140" fmla="*/ 1747966 h 2152098"/>
              <a:gd name="connsiteX1141" fmla="*/ 8383023 w 9090025"/>
              <a:gd name="connsiteY1141" fmla="*/ 1763504 h 2152098"/>
              <a:gd name="connsiteX1142" fmla="*/ 8433523 w 9090025"/>
              <a:gd name="connsiteY1142" fmla="*/ 1775157 h 2152098"/>
              <a:gd name="connsiteX1143" fmla="*/ 8441292 w 9090025"/>
              <a:gd name="connsiteY1143" fmla="*/ 1775157 h 2152098"/>
              <a:gd name="connsiteX1144" fmla="*/ 8472369 w 9090025"/>
              <a:gd name="connsiteY1144" fmla="*/ 1782926 h 2152098"/>
              <a:gd name="connsiteX1145" fmla="*/ 8522870 w 9090025"/>
              <a:gd name="connsiteY1145" fmla="*/ 1798463 h 2152098"/>
              <a:gd name="connsiteX1146" fmla="*/ 8608331 w 9090025"/>
              <a:gd name="connsiteY1146" fmla="*/ 1825654 h 2152098"/>
              <a:gd name="connsiteX1147" fmla="*/ 8588908 w 9090025"/>
              <a:gd name="connsiteY1147" fmla="*/ 1821769 h 2152098"/>
              <a:gd name="connsiteX1148" fmla="*/ 8565600 w 9090025"/>
              <a:gd name="connsiteY1148" fmla="*/ 1814001 h 2152098"/>
              <a:gd name="connsiteX1149" fmla="*/ 8550062 w 9090025"/>
              <a:gd name="connsiteY1149" fmla="*/ 1814001 h 2152098"/>
              <a:gd name="connsiteX1150" fmla="*/ 8491793 w 9090025"/>
              <a:gd name="connsiteY1150" fmla="*/ 1798463 h 2152098"/>
              <a:gd name="connsiteX1151" fmla="*/ 8433523 w 9090025"/>
              <a:gd name="connsiteY1151" fmla="*/ 1786810 h 2152098"/>
              <a:gd name="connsiteX1152" fmla="*/ 8421869 w 9090025"/>
              <a:gd name="connsiteY1152" fmla="*/ 1786810 h 2152098"/>
              <a:gd name="connsiteX1153" fmla="*/ 8406331 w 9090025"/>
              <a:gd name="connsiteY1153" fmla="*/ 1786810 h 2152098"/>
              <a:gd name="connsiteX1154" fmla="*/ 8398562 w 9090025"/>
              <a:gd name="connsiteY1154" fmla="*/ 1782926 h 2152098"/>
              <a:gd name="connsiteX1155" fmla="*/ 8402446 w 9090025"/>
              <a:gd name="connsiteY1155" fmla="*/ 1779041 h 2152098"/>
              <a:gd name="connsiteX1156" fmla="*/ 8363600 w 9090025"/>
              <a:gd name="connsiteY1156" fmla="*/ 1771272 h 2152098"/>
              <a:gd name="connsiteX1157" fmla="*/ 8293676 w 9090025"/>
              <a:gd name="connsiteY1157" fmla="*/ 1759619 h 2152098"/>
              <a:gd name="connsiteX1158" fmla="*/ 8274254 w 9090025"/>
              <a:gd name="connsiteY1158" fmla="*/ 1751851 h 2152098"/>
              <a:gd name="connsiteX1159" fmla="*/ 8243176 w 9090025"/>
              <a:gd name="connsiteY1159" fmla="*/ 1744082 h 2152098"/>
              <a:gd name="connsiteX1160" fmla="*/ 8161600 w 9090025"/>
              <a:gd name="connsiteY1160" fmla="*/ 1728544 h 2152098"/>
              <a:gd name="connsiteX1161" fmla="*/ 8118868 w 9090025"/>
              <a:gd name="connsiteY1161" fmla="*/ 1720776 h 2152098"/>
              <a:gd name="connsiteX1162" fmla="*/ 8076138 w 9090025"/>
              <a:gd name="connsiteY1162" fmla="*/ 1713007 h 2152098"/>
              <a:gd name="connsiteX1163" fmla="*/ 8060599 w 9090025"/>
              <a:gd name="connsiteY1163" fmla="*/ 1709123 h 2152098"/>
              <a:gd name="connsiteX1164" fmla="*/ 8048945 w 9090025"/>
              <a:gd name="connsiteY1164" fmla="*/ 1709123 h 2152098"/>
              <a:gd name="connsiteX1165" fmla="*/ 8033406 w 9090025"/>
              <a:gd name="connsiteY1165" fmla="*/ 1705238 h 2152098"/>
              <a:gd name="connsiteX1166" fmla="*/ 7998445 w 9090025"/>
              <a:gd name="connsiteY1166" fmla="*/ 1697469 h 2152098"/>
              <a:gd name="connsiteX1167" fmla="*/ 7971252 w 9090025"/>
              <a:gd name="connsiteY1167" fmla="*/ 1689701 h 2152098"/>
              <a:gd name="connsiteX1168" fmla="*/ 7936291 w 9090025"/>
              <a:gd name="connsiteY1168" fmla="*/ 1685816 h 2152098"/>
              <a:gd name="connsiteX1169" fmla="*/ 7909098 w 9090025"/>
              <a:gd name="connsiteY1169" fmla="*/ 1678048 h 2152098"/>
              <a:gd name="connsiteX1170" fmla="*/ 7823637 w 9090025"/>
              <a:gd name="connsiteY1170" fmla="*/ 1666395 h 2152098"/>
              <a:gd name="connsiteX1171" fmla="*/ 7792560 w 9090025"/>
              <a:gd name="connsiteY1171" fmla="*/ 1658626 h 2152098"/>
              <a:gd name="connsiteX1172" fmla="*/ 7765368 w 9090025"/>
              <a:gd name="connsiteY1172" fmla="*/ 1654741 h 2152098"/>
              <a:gd name="connsiteX1173" fmla="*/ 7738175 w 9090025"/>
              <a:gd name="connsiteY1173" fmla="*/ 1650857 h 2152098"/>
              <a:gd name="connsiteX1174" fmla="*/ 7687675 w 9090025"/>
              <a:gd name="connsiteY1174" fmla="*/ 1646973 h 2152098"/>
              <a:gd name="connsiteX1175" fmla="*/ 7668252 w 9090025"/>
              <a:gd name="connsiteY1175" fmla="*/ 1643088 h 2152098"/>
              <a:gd name="connsiteX1176" fmla="*/ 7644944 w 9090025"/>
              <a:gd name="connsiteY1176" fmla="*/ 1639204 h 2152098"/>
              <a:gd name="connsiteX1177" fmla="*/ 7629406 w 9090025"/>
              <a:gd name="connsiteY1177" fmla="*/ 1639204 h 2152098"/>
              <a:gd name="connsiteX1178" fmla="*/ 7609982 w 9090025"/>
              <a:gd name="connsiteY1178" fmla="*/ 1639204 h 2152098"/>
              <a:gd name="connsiteX1179" fmla="*/ 7606098 w 9090025"/>
              <a:gd name="connsiteY1179" fmla="*/ 1639204 h 2152098"/>
              <a:gd name="connsiteX1180" fmla="*/ 7609982 w 9090025"/>
              <a:gd name="connsiteY1180" fmla="*/ 1643088 h 2152098"/>
              <a:gd name="connsiteX1181" fmla="*/ 7613867 w 9090025"/>
              <a:gd name="connsiteY1181" fmla="*/ 1643088 h 2152098"/>
              <a:gd name="connsiteX1182" fmla="*/ 7551713 w 9090025"/>
              <a:gd name="connsiteY1182" fmla="*/ 1635320 h 2152098"/>
              <a:gd name="connsiteX1183" fmla="*/ 7532290 w 9090025"/>
              <a:gd name="connsiteY1183" fmla="*/ 1631435 h 2152098"/>
              <a:gd name="connsiteX1184" fmla="*/ 7505098 w 9090025"/>
              <a:gd name="connsiteY1184" fmla="*/ 1627551 h 2152098"/>
              <a:gd name="connsiteX1185" fmla="*/ 7474020 w 9090025"/>
              <a:gd name="connsiteY1185" fmla="*/ 1623666 h 2152098"/>
              <a:gd name="connsiteX1186" fmla="*/ 7435174 w 9090025"/>
              <a:gd name="connsiteY1186" fmla="*/ 1619782 h 2152098"/>
              <a:gd name="connsiteX1187" fmla="*/ 7400212 w 9090025"/>
              <a:gd name="connsiteY1187" fmla="*/ 1615898 h 2152098"/>
              <a:gd name="connsiteX1188" fmla="*/ 7361366 w 9090025"/>
              <a:gd name="connsiteY1188" fmla="*/ 1612013 h 2152098"/>
              <a:gd name="connsiteX1189" fmla="*/ 7303097 w 9090025"/>
              <a:gd name="connsiteY1189" fmla="*/ 1604245 h 2152098"/>
              <a:gd name="connsiteX1190" fmla="*/ 7240943 w 9090025"/>
              <a:gd name="connsiteY1190" fmla="*/ 1596476 h 2152098"/>
              <a:gd name="connsiteX1191" fmla="*/ 7213750 w 9090025"/>
              <a:gd name="connsiteY1191" fmla="*/ 1600360 h 2152098"/>
              <a:gd name="connsiteX1192" fmla="*/ 7256482 w 9090025"/>
              <a:gd name="connsiteY1192" fmla="*/ 1615898 h 2152098"/>
              <a:gd name="connsiteX1193" fmla="*/ 7423520 w 9090025"/>
              <a:gd name="connsiteY1193" fmla="*/ 1643088 h 2152098"/>
              <a:gd name="connsiteX1194" fmla="*/ 7458482 w 9090025"/>
              <a:gd name="connsiteY1194" fmla="*/ 1650857 h 2152098"/>
              <a:gd name="connsiteX1195" fmla="*/ 7477905 w 9090025"/>
              <a:gd name="connsiteY1195" fmla="*/ 1650857 h 2152098"/>
              <a:gd name="connsiteX1196" fmla="*/ 7508982 w 9090025"/>
              <a:gd name="connsiteY1196" fmla="*/ 1658626 h 2152098"/>
              <a:gd name="connsiteX1197" fmla="*/ 7524520 w 9090025"/>
              <a:gd name="connsiteY1197" fmla="*/ 1658626 h 2152098"/>
              <a:gd name="connsiteX1198" fmla="*/ 7543944 w 9090025"/>
              <a:gd name="connsiteY1198" fmla="*/ 1666395 h 2152098"/>
              <a:gd name="connsiteX1199" fmla="*/ 7555598 w 9090025"/>
              <a:gd name="connsiteY1199" fmla="*/ 1666395 h 2152098"/>
              <a:gd name="connsiteX1200" fmla="*/ 7543944 w 9090025"/>
              <a:gd name="connsiteY1200" fmla="*/ 1670279 h 2152098"/>
              <a:gd name="connsiteX1201" fmla="*/ 7501213 w 9090025"/>
              <a:gd name="connsiteY1201" fmla="*/ 1670279 h 2152098"/>
              <a:gd name="connsiteX1202" fmla="*/ 7536174 w 9090025"/>
              <a:gd name="connsiteY1202" fmla="*/ 1678048 h 2152098"/>
              <a:gd name="connsiteX1203" fmla="*/ 7559482 w 9090025"/>
              <a:gd name="connsiteY1203" fmla="*/ 1681932 h 2152098"/>
              <a:gd name="connsiteX1204" fmla="*/ 7582790 w 9090025"/>
              <a:gd name="connsiteY1204" fmla="*/ 1685816 h 2152098"/>
              <a:gd name="connsiteX1205" fmla="*/ 7606098 w 9090025"/>
              <a:gd name="connsiteY1205" fmla="*/ 1689701 h 2152098"/>
              <a:gd name="connsiteX1206" fmla="*/ 7629406 w 9090025"/>
              <a:gd name="connsiteY1206" fmla="*/ 1693585 h 2152098"/>
              <a:gd name="connsiteX1207" fmla="*/ 7648828 w 9090025"/>
              <a:gd name="connsiteY1207" fmla="*/ 1697469 h 2152098"/>
              <a:gd name="connsiteX1208" fmla="*/ 7676021 w 9090025"/>
              <a:gd name="connsiteY1208" fmla="*/ 1705238 h 2152098"/>
              <a:gd name="connsiteX1209" fmla="*/ 7691560 w 9090025"/>
              <a:gd name="connsiteY1209" fmla="*/ 1705238 h 2152098"/>
              <a:gd name="connsiteX1210" fmla="*/ 7769252 w 9090025"/>
              <a:gd name="connsiteY1210" fmla="*/ 1728544 h 2152098"/>
              <a:gd name="connsiteX1211" fmla="*/ 7788676 w 9090025"/>
              <a:gd name="connsiteY1211" fmla="*/ 1732429 h 2152098"/>
              <a:gd name="connsiteX1212" fmla="*/ 7866368 w 9090025"/>
              <a:gd name="connsiteY1212" fmla="*/ 1747966 h 2152098"/>
              <a:gd name="connsiteX1213" fmla="*/ 7897445 w 9090025"/>
              <a:gd name="connsiteY1213" fmla="*/ 1755735 h 2152098"/>
              <a:gd name="connsiteX1214" fmla="*/ 7912984 w 9090025"/>
              <a:gd name="connsiteY1214" fmla="*/ 1759619 h 2152098"/>
              <a:gd name="connsiteX1215" fmla="*/ 7920752 w 9090025"/>
              <a:gd name="connsiteY1215" fmla="*/ 1763504 h 2152098"/>
              <a:gd name="connsiteX1216" fmla="*/ 7912984 w 9090025"/>
              <a:gd name="connsiteY1216" fmla="*/ 1763504 h 2152098"/>
              <a:gd name="connsiteX1217" fmla="*/ 7874137 w 9090025"/>
              <a:gd name="connsiteY1217" fmla="*/ 1759619 h 2152098"/>
              <a:gd name="connsiteX1218" fmla="*/ 7866368 w 9090025"/>
              <a:gd name="connsiteY1218" fmla="*/ 1759619 h 2152098"/>
              <a:gd name="connsiteX1219" fmla="*/ 7854714 w 9090025"/>
              <a:gd name="connsiteY1219" fmla="*/ 1759619 h 2152098"/>
              <a:gd name="connsiteX1220" fmla="*/ 7846944 w 9090025"/>
              <a:gd name="connsiteY1220" fmla="*/ 1759619 h 2152098"/>
              <a:gd name="connsiteX1221" fmla="*/ 7835291 w 9090025"/>
              <a:gd name="connsiteY1221" fmla="*/ 1755735 h 2152098"/>
              <a:gd name="connsiteX1222" fmla="*/ 7819752 w 9090025"/>
              <a:gd name="connsiteY1222" fmla="*/ 1751851 h 2152098"/>
              <a:gd name="connsiteX1223" fmla="*/ 7815868 w 9090025"/>
              <a:gd name="connsiteY1223" fmla="*/ 1755735 h 2152098"/>
              <a:gd name="connsiteX1224" fmla="*/ 7784790 w 9090025"/>
              <a:gd name="connsiteY1224" fmla="*/ 1755735 h 2152098"/>
              <a:gd name="connsiteX1225" fmla="*/ 7695444 w 9090025"/>
              <a:gd name="connsiteY1225" fmla="*/ 1736313 h 2152098"/>
              <a:gd name="connsiteX1226" fmla="*/ 7668252 w 9090025"/>
              <a:gd name="connsiteY1226" fmla="*/ 1732429 h 2152098"/>
              <a:gd name="connsiteX1227" fmla="*/ 7656598 w 9090025"/>
              <a:gd name="connsiteY1227" fmla="*/ 1728544 h 2152098"/>
              <a:gd name="connsiteX1228" fmla="*/ 7633290 w 9090025"/>
              <a:gd name="connsiteY1228" fmla="*/ 1724660 h 2152098"/>
              <a:gd name="connsiteX1229" fmla="*/ 7575021 w 9090025"/>
              <a:gd name="connsiteY1229" fmla="*/ 1716891 h 2152098"/>
              <a:gd name="connsiteX1230" fmla="*/ 7454598 w 9090025"/>
              <a:gd name="connsiteY1230" fmla="*/ 1701354 h 2152098"/>
              <a:gd name="connsiteX1231" fmla="*/ 7419636 w 9090025"/>
              <a:gd name="connsiteY1231" fmla="*/ 1697469 h 2152098"/>
              <a:gd name="connsiteX1232" fmla="*/ 7415751 w 9090025"/>
              <a:gd name="connsiteY1232" fmla="*/ 1693585 h 2152098"/>
              <a:gd name="connsiteX1233" fmla="*/ 7404098 w 9090025"/>
              <a:gd name="connsiteY1233" fmla="*/ 1693585 h 2152098"/>
              <a:gd name="connsiteX1234" fmla="*/ 7388559 w 9090025"/>
              <a:gd name="connsiteY1234" fmla="*/ 1689701 h 2152098"/>
              <a:gd name="connsiteX1235" fmla="*/ 7376905 w 9090025"/>
              <a:gd name="connsiteY1235" fmla="*/ 1689701 h 2152098"/>
              <a:gd name="connsiteX1236" fmla="*/ 7365251 w 9090025"/>
              <a:gd name="connsiteY1236" fmla="*/ 1685816 h 2152098"/>
              <a:gd name="connsiteX1237" fmla="*/ 7310866 w 9090025"/>
              <a:gd name="connsiteY1237" fmla="*/ 1681932 h 2152098"/>
              <a:gd name="connsiteX1238" fmla="*/ 7287558 w 9090025"/>
              <a:gd name="connsiteY1238" fmla="*/ 1678048 h 2152098"/>
              <a:gd name="connsiteX1239" fmla="*/ 7268136 w 9090025"/>
              <a:gd name="connsiteY1239" fmla="*/ 1678048 h 2152098"/>
              <a:gd name="connsiteX1240" fmla="*/ 7256482 w 9090025"/>
              <a:gd name="connsiteY1240" fmla="*/ 1674163 h 2152098"/>
              <a:gd name="connsiteX1241" fmla="*/ 7237058 w 9090025"/>
              <a:gd name="connsiteY1241" fmla="*/ 1674163 h 2152098"/>
              <a:gd name="connsiteX1242" fmla="*/ 7190443 w 9090025"/>
              <a:gd name="connsiteY1242" fmla="*/ 1666395 h 2152098"/>
              <a:gd name="connsiteX1243" fmla="*/ 7139942 w 9090025"/>
              <a:gd name="connsiteY1243" fmla="*/ 1658626 h 2152098"/>
              <a:gd name="connsiteX1244" fmla="*/ 7128289 w 9090025"/>
              <a:gd name="connsiteY1244" fmla="*/ 1658626 h 2152098"/>
              <a:gd name="connsiteX1245" fmla="*/ 7112750 w 9090025"/>
              <a:gd name="connsiteY1245" fmla="*/ 1658626 h 2152098"/>
              <a:gd name="connsiteX1246" fmla="*/ 7089442 w 9090025"/>
              <a:gd name="connsiteY1246" fmla="*/ 1658626 h 2152098"/>
              <a:gd name="connsiteX1247" fmla="*/ 7050596 w 9090025"/>
              <a:gd name="connsiteY1247" fmla="*/ 1650857 h 2152098"/>
              <a:gd name="connsiteX1248" fmla="*/ 7023404 w 9090025"/>
              <a:gd name="connsiteY1248" fmla="*/ 1650857 h 2152098"/>
              <a:gd name="connsiteX1249" fmla="*/ 7007866 w 9090025"/>
              <a:gd name="connsiteY1249" fmla="*/ 1650857 h 2152098"/>
              <a:gd name="connsiteX1250" fmla="*/ 7000096 w 9090025"/>
              <a:gd name="connsiteY1250" fmla="*/ 1646973 h 2152098"/>
              <a:gd name="connsiteX1251" fmla="*/ 6992327 w 9090025"/>
              <a:gd name="connsiteY1251" fmla="*/ 1646973 h 2152098"/>
              <a:gd name="connsiteX1252" fmla="*/ 6988442 w 9090025"/>
              <a:gd name="connsiteY1252" fmla="*/ 1646973 h 2152098"/>
              <a:gd name="connsiteX1253" fmla="*/ 6976788 w 9090025"/>
              <a:gd name="connsiteY1253" fmla="*/ 1646973 h 2152098"/>
              <a:gd name="connsiteX1254" fmla="*/ 6961250 w 9090025"/>
              <a:gd name="connsiteY1254" fmla="*/ 1646973 h 2152098"/>
              <a:gd name="connsiteX1255" fmla="*/ 6949596 w 9090025"/>
              <a:gd name="connsiteY1255" fmla="*/ 1643088 h 2152098"/>
              <a:gd name="connsiteX1256" fmla="*/ 6937942 w 9090025"/>
              <a:gd name="connsiteY1256" fmla="*/ 1643088 h 2152098"/>
              <a:gd name="connsiteX1257" fmla="*/ 6926288 w 9090025"/>
              <a:gd name="connsiteY1257" fmla="*/ 1639204 h 2152098"/>
              <a:gd name="connsiteX1258" fmla="*/ 6899096 w 9090025"/>
              <a:gd name="connsiteY1258" fmla="*/ 1639204 h 2152098"/>
              <a:gd name="connsiteX1259" fmla="*/ 6883558 w 9090025"/>
              <a:gd name="connsiteY1259" fmla="*/ 1635320 h 2152098"/>
              <a:gd name="connsiteX1260" fmla="*/ 6844711 w 9090025"/>
              <a:gd name="connsiteY1260" fmla="*/ 1631435 h 2152098"/>
              <a:gd name="connsiteX1261" fmla="*/ 6833058 w 9090025"/>
              <a:gd name="connsiteY1261" fmla="*/ 1631435 h 2152098"/>
              <a:gd name="connsiteX1262" fmla="*/ 6809750 w 9090025"/>
              <a:gd name="connsiteY1262" fmla="*/ 1627551 h 2152098"/>
              <a:gd name="connsiteX1263" fmla="*/ 6794211 w 9090025"/>
              <a:gd name="connsiteY1263" fmla="*/ 1627551 h 2152098"/>
              <a:gd name="connsiteX1264" fmla="*/ 6747596 w 9090025"/>
              <a:gd name="connsiteY1264" fmla="*/ 1623666 h 2152098"/>
              <a:gd name="connsiteX1265" fmla="*/ 6662134 w 9090025"/>
              <a:gd name="connsiteY1265" fmla="*/ 1623666 h 2152098"/>
              <a:gd name="connsiteX1266" fmla="*/ 6689326 w 9090025"/>
              <a:gd name="connsiteY1266" fmla="*/ 1635320 h 2152098"/>
              <a:gd name="connsiteX1267" fmla="*/ 6704865 w 9090025"/>
              <a:gd name="connsiteY1267" fmla="*/ 1639204 h 2152098"/>
              <a:gd name="connsiteX1268" fmla="*/ 6720403 w 9090025"/>
              <a:gd name="connsiteY1268" fmla="*/ 1639204 h 2152098"/>
              <a:gd name="connsiteX1269" fmla="*/ 6732057 w 9090025"/>
              <a:gd name="connsiteY1269" fmla="*/ 1643088 h 2152098"/>
              <a:gd name="connsiteX1270" fmla="*/ 6767019 w 9090025"/>
              <a:gd name="connsiteY1270" fmla="*/ 1650857 h 2152098"/>
              <a:gd name="connsiteX1271" fmla="*/ 6794211 w 9090025"/>
              <a:gd name="connsiteY1271" fmla="*/ 1654741 h 2152098"/>
              <a:gd name="connsiteX1272" fmla="*/ 6801980 w 9090025"/>
              <a:gd name="connsiteY1272" fmla="*/ 1658626 h 2152098"/>
              <a:gd name="connsiteX1273" fmla="*/ 6805865 w 9090025"/>
              <a:gd name="connsiteY1273" fmla="*/ 1670279 h 2152098"/>
              <a:gd name="connsiteX1274" fmla="*/ 6833058 w 9090025"/>
              <a:gd name="connsiteY1274" fmla="*/ 1674163 h 2152098"/>
              <a:gd name="connsiteX1275" fmla="*/ 6895212 w 9090025"/>
              <a:gd name="connsiteY1275" fmla="*/ 1681932 h 2152098"/>
              <a:gd name="connsiteX1276" fmla="*/ 6953480 w 9090025"/>
              <a:gd name="connsiteY1276" fmla="*/ 1685816 h 2152098"/>
              <a:gd name="connsiteX1277" fmla="*/ 6972904 w 9090025"/>
              <a:gd name="connsiteY1277" fmla="*/ 1681932 h 2152098"/>
              <a:gd name="connsiteX1278" fmla="*/ 6976788 w 9090025"/>
              <a:gd name="connsiteY1278" fmla="*/ 1681932 h 2152098"/>
              <a:gd name="connsiteX1279" fmla="*/ 6976788 w 9090025"/>
              <a:gd name="connsiteY1279" fmla="*/ 1689701 h 2152098"/>
              <a:gd name="connsiteX1280" fmla="*/ 6976788 w 9090025"/>
              <a:gd name="connsiteY1280" fmla="*/ 1693585 h 2152098"/>
              <a:gd name="connsiteX1281" fmla="*/ 7011750 w 9090025"/>
              <a:gd name="connsiteY1281" fmla="*/ 1701354 h 2152098"/>
              <a:gd name="connsiteX1282" fmla="*/ 7054481 w 9090025"/>
              <a:gd name="connsiteY1282" fmla="*/ 1705238 h 2152098"/>
              <a:gd name="connsiteX1283" fmla="*/ 7101096 w 9090025"/>
              <a:gd name="connsiteY1283" fmla="*/ 1709123 h 2152098"/>
              <a:gd name="connsiteX1284" fmla="*/ 7120520 w 9090025"/>
              <a:gd name="connsiteY1284" fmla="*/ 1713007 h 2152098"/>
              <a:gd name="connsiteX1285" fmla="*/ 7171020 w 9090025"/>
              <a:gd name="connsiteY1285" fmla="*/ 1716891 h 2152098"/>
              <a:gd name="connsiteX1286" fmla="*/ 7198212 w 9090025"/>
              <a:gd name="connsiteY1286" fmla="*/ 1720776 h 2152098"/>
              <a:gd name="connsiteX1287" fmla="*/ 7260366 w 9090025"/>
              <a:gd name="connsiteY1287" fmla="*/ 1728544 h 2152098"/>
              <a:gd name="connsiteX1288" fmla="*/ 7275904 w 9090025"/>
              <a:gd name="connsiteY1288" fmla="*/ 1732429 h 2152098"/>
              <a:gd name="connsiteX1289" fmla="*/ 7287558 w 9090025"/>
              <a:gd name="connsiteY1289" fmla="*/ 1736313 h 2152098"/>
              <a:gd name="connsiteX1290" fmla="*/ 7295328 w 9090025"/>
              <a:gd name="connsiteY1290" fmla="*/ 1736313 h 2152098"/>
              <a:gd name="connsiteX1291" fmla="*/ 7306982 w 9090025"/>
              <a:gd name="connsiteY1291" fmla="*/ 1740198 h 2152098"/>
              <a:gd name="connsiteX1292" fmla="*/ 7357482 w 9090025"/>
              <a:gd name="connsiteY1292" fmla="*/ 1747966 h 2152098"/>
              <a:gd name="connsiteX1293" fmla="*/ 7373020 w 9090025"/>
              <a:gd name="connsiteY1293" fmla="*/ 1751851 h 2152098"/>
              <a:gd name="connsiteX1294" fmla="*/ 7380790 w 9090025"/>
              <a:gd name="connsiteY1294" fmla="*/ 1751851 h 2152098"/>
              <a:gd name="connsiteX1295" fmla="*/ 7419636 w 9090025"/>
              <a:gd name="connsiteY1295" fmla="*/ 1759619 h 2152098"/>
              <a:gd name="connsiteX1296" fmla="*/ 7520636 w 9090025"/>
              <a:gd name="connsiteY1296" fmla="*/ 1775157 h 2152098"/>
              <a:gd name="connsiteX1297" fmla="*/ 7551713 w 9090025"/>
              <a:gd name="connsiteY1297" fmla="*/ 1779041 h 2152098"/>
              <a:gd name="connsiteX1298" fmla="*/ 7590560 w 9090025"/>
              <a:gd name="connsiteY1298" fmla="*/ 1786810 h 2152098"/>
              <a:gd name="connsiteX1299" fmla="*/ 7625521 w 9090025"/>
              <a:gd name="connsiteY1299" fmla="*/ 1790694 h 2152098"/>
              <a:gd name="connsiteX1300" fmla="*/ 7699329 w 9090025"/>
              <a:gd name="connsiteY1300" fmla="*/ 1806232 h 2152098"/>
              <a:gd name="connsiteX1301" fmla="*/ 7738175 w 9090025"/>
              <a:gd name="connsiteY1301" fmla="*/ 1817885 h 2152098"/>
              <a:gd name="connsiteX1302" fmla="*/ 7800329 w 9090025"/>
              <a:gd name="connsiteY1302" fmla="*/ 1829538 h 2152098"/>
              <a:gd name="connsiteX1303" fmla="*/ 7839176 w 9090025"/>
              <a:gd name="connsiteY1303" fmla="*/ 1837307 h 2152098"/>
              <a:gd name="connsiteX1304" fmla="*/ 7854714 w 9090025"/>
              <a:gd name="connsiteY1304" fmla="*/ 1841191 h 2152098"/>
              <a:gd name="connsiteX1305" fmla="*/ 7885791 w 9090025"/>
              <a:gd name="connsiteY1305" fmla="*/ 1848960 h 2152098"/>
              <a:gd name="connsiteX1306" fmla="*/ 7936291 w 9090025"/>
              <a:gd name="connsiteY1306" fmla="*/ 1856729 h 2152098"/>
              <a:gd name="connsiteX1307" fmla="*/ 7979022 w 9090025"/>
              <a:gd name="connsiteY1307" fmla="*/ 1864497 h 2152098"/>
              <a:gd name="connsiteX1308" fmla="*/ 8083907 w 9090025"/>
              <a:gd name="connsiteY1308" fmla="*/ 1887804 h 2152098"/>
              <a:gd name="connsiteX1309" fmla="*/ 8076138 w 9090025"/>
              <a:gd name="connsiteY1309" fmla="*/ 1891688 h 2152098"/>
              <a:gd name="connsiteX1310" fmla="*/ 8048945 w 9090025"/>
              <a:gd name="connsiteY1310" fmla="*/ 1883919 h 2152098"/>
              <a:gd name="connsiteX1311" fmla="*/ 8025638 w 9090025"/>
              <a:gd name="connsiteY1311" fmla="*/ 1883919 h 2152098"/>
              <a:gd name="connsiteX1312" fmla="*/ 8010099 w 9090025"/>
              <a:gd name="connsiteY1312" fmla="*/ 1883919 h 2152098"/>
              <a:gd name="connsiteX1313" fmla="*/ 7998445 w 9090025"/>
              <a:gd name="connsiteY1313" fmla="*/ 1883919 h 2152098"/>
              <a:gd name="connsiteX1314" fmla="*/ 7990676 w 9090025"/>
              <a:gd name="connsiteY1314" fmla="*/ 1880035 h 2152098"/>
              <a:gd name="connsiteX1315" fmla="*/ 7979022 w 9090025"/>
              <a:gd name="connsiteY1315" fmla="*/ 1876150 h 2152098"/>
              <a:gd name="connsiteX1316" fmla="*/ 7959599 w 9090025"/>
              <a:gd name="connsiteY1316" fmla="*/ 1876150 h 2152098"/>
              <a:gd name="connsiteX1317" fmla="*/ 7947945 w 9090025"/>
              <a:gd name="connsiteY1317" fmla="*/ 1876150 h 2152098"/>
              <a:gd name="connsiteX1318" fmla="*/ 7912984 w 9090025"/>
              <a:gd name="connsiteY1318" fmla="*/ 1868382 h 2152098"/>
              <a:gd name="connsiteX1319" fmla="*/ 7905214 w 9090025"/>
              <a:gd name="connsiteY1319" fmla="*/ 1868382 h 2152098"/>
              <a:gd name="connsiteX1320" fmla="*/ 7870252 w 9090025"/>
              <a:gd name="connsiteY1320" fmla="*/ 1860613 h 2152098"/>
              <a:gd name="connsiteX1321" fmla="*/ 7850830 w 9090025"/>
              <a:gd name="connsiteY1321" fmla="*/ 1856729 h 2152098"/>
              <a:gd name="connsiteX1322" fmla="*/ 7784790 w 9090025"/>
              <a:gd name="connsiteY1322" fmla="*/ 1845076 h 2152098"/>
              <a:gd name="connsiteX1323" fmla="*/ 7753714 w 9090025"/>
              <a:gd name="connsiteY1323" fmla="*/ 1841191 h 2152098"/>
              <a:gd name="connsiteX1324" fmla="*/ 7714868 w 9090025"/>
              <a:gd name="connsiteY1324" fmla="*/ 1833422 h 2152098"/>
              <a:gd name="connsiteX1325" fmla="*/ 7668252 w 9090025"/>
              <a:gd name="connsiteY1325" fmla="*/ 1825654 h 2152098"/>
              <a:gd name="connsiteX1326" fmla="*/ 7582790 w 9090025"/>
              <a:gd name="connsiteY1326" fmla="*/ 1814001 h 2152098"/>
              <a:gd name="connsiteX1327" fmla="*/ 7532290 w 9090025"/>
              <a:gd name="connsiteY1327" fmla="*/ 1806232 h 2152098"/>
              <a:gd name="connsiteX1328" fmla="*/ 7411866 w 9090025"/>
              <a:gd name="connsiteY1328" fmla="*/ 1786810 h 2152098"/>
              <a:gd name="connsiteX1329" fmla="*/ 7369136 w 9090025"/>
              <a:gd name="connsiteY1329" fmla="*/ 1782926 h 2152098"/>
              <a:gd name="connsiteX1330" fmla="*/ 7334174 w 9090025"/>
              <a:gd name="connsiteY1330" fmla="*/ 1779041 h 2152098"/>
              <a:gd name="connsiteX1331" fmla="*/ 7314751 w 9090025"/>
              <a:gd name="connsiteY1331" fmla="*/ 1775157 h 2152098"/>
              <a:gd name="connsiteX1332" fmla="*/ 7252597 w 9090025"/>
              <a:gd name="connsiteY1332" fmla="*/ 1767388 h 2152098"/>
              <a:gd name="connsiteX1333" fmla="*/ 7116635 w 9090025"/>
              <a:gd name="connsiteY1333" fmla="*/ 1747966 h 2152098"/>
              <a:gd name="connsiteX1334" fmla="*/ 7062250 w 9090025"/>
              <a:gd name="connsiteY1334" fmla="*/ 1740198 h 2152098"/>
              <a:gd name="connsiteX1335" fmla="*/ 6965134 w 9090025"/>
              <a:gd name="connsiteY1335" fmla="*/ 1732429 h 2152098"/>
              <a:gd name="connsiteX1336" fmla="*/ 6949596 w 9090025"/>
              <a:gd name="connsiteY1336" fmla="*/ 1728544 h 2152098"/>
              <a:gd name="connsiteX1337" fmla="*/ 6926288 w 9090025"/>
              <a:gd name="connsiteY1337" fmla="*/ 1728544 h 2152098"/>
              <a:gd name="connsiteX1338" fmla="*/ 6728173 w 9090025"/>
              <a:gd name="connsiteY1338" fmla="*/ 1705238 h 2152098"/>
              <a:gd name="connsiteX1339" fmla="*/ 6638826 w 9090025"/>
              <a:gd name="connsiteY1339" fmla="*/ 1697469 h 2152098"/>
              <a:gd name="connsiteX1340" fmla="*/ 6572788 w 9090025"/>
              <a:gd name="connsiteY1340" fmla="*/ 1689701 h 2152098"/>
              <a:gd name="connsiteX1341" fmla="*/ 6541711 w 9090025"/>
              <a:gd name="connsiteY1341" fmla="*/ 1685816 h 2152098"/>
              <a:gd name="connsiteX1342" fmla="*/ 6495095 w 9090025"/>
              <a:gd name="connsiteY1342" fmla="*/ 1681932 h 2152098"/>
              <a:gd name="connsiteX1343" fmla="*/ 6464018 w 9090025"/>
              <a:gd name="connsiteY1343" fmla="*/ 1678048 h 2152098"/>
              <a:gd name="connsiteX1344" fmla="*/ 6432941 w 9090025"/>
              <a:gd name="connsiteY1344" fmla="*/ 1678048 h 2152098"/>
              <a:gd name="connsiteX1345" fmla="*/ 6405749 w 9090025"/>
              <a:gd name="connsiteY1345" fmla="*/ 1674163 h 2152098"/>
              <a:gd name="connsiteX1346" fmla="*/ 6382441 w 9090025"/>
              <a:gd name="connsiteY1346" fmla="*/ 1670279 h 2152098"/>
              <a:gd name="connsiteX1347" fmla="*/ 6359133 w 9090025"/>
              <a:gd name="connsiteY1347" fmla="*/ 1670279 h 2152098"/>
              <a:gd name="connsiteX1348" fmla="*/ 6347479 w 9090025"/>
              <a:gd name="connsiteY1348" fmla="*/ 1670279 h 2152098"/>
              <a:gd name="connsiteX1349" fmla="*/ 6308633 w 9090025"/>
              <a:gd name="connsiteY1349" fmla="*/ 1670279 h 2152098"/>
              <a:gd name="connsiteX1350" fmla="*/ 6293094 w 9090025"/>
              <a:gd name="connsiteY1350" fmla="*/ 1666395 h 2152098"/>
              <a:gd name="connsiteX1351" fmla="*/ 6285325 w 9090025"/>
              <a:gd name="connsiteY1351" fmla="*/ 1666395 h 2152098"/>
              <a:gd name="connsiteX1352" fmla="*/ 6234825 w 9090025"/>
              <a:gd name="connsiteY1352" fmla="*/ 1662510 h 2152098"/>
              <a:gd name="connsiteX1353" fmla="*/ 6199863 w 9090025"/>
              <a:gd name="connsiteY1353" fmla="*/ 1658626 h 2152098"/>
              <a:gd name="connsiteX1354" fmla="*/ 6137709 w 9090025"/>
              <a:gd name="connsiteY1354" fmla="*/ 1654741 h 2152098"/>
              <a:gd name="connsiteX1355" fmla="*/ 6110517 w 9090025"/>
              <a:gd name="connsiteY1355" fmla="*/ 1654741 h 2152098"/>
              <a:gd name="connsiteX1356" fmla="*/ 6102748 w 9090025"/>
              <a:gd name="connsiteY1356" fmla="*/ 1654741 h 2152098"/>
              <a:gd name="connsiteX1357" fmla="*/ 6091094 w 9090025"/>
              <a:gd name="connsiteY1357" fmla="*/ 1650857 h 2152098"/>
              <a:gd name="connsiteX1358" fmla="*/ 6083325 w 9090025"/>
              <a:gd name="connsiteY1358" fmla="*/ 1650857 h 2152098"/>
              <a:gd name="connsiteX1359" fmla="*/ 6071671 w 9090025"/>
              <a:gd name="connsiteY1359" fmla="*/ 1654741 h 2152098"/>
              <a:gd name="connsiteX1360" fmla="*/ 5974555 w 9090025"/>
              <a:gd name="connsiteY1360" fmla="*/ 1654741 h 2152098"/>
              <a:gd name="connsiteX1361" fmla="*/ 5924055 w 9090025"/>
              <a:gd name="connsiteY1361" fmla="*/ 1658626 h 2152098"/>
              <a:gd name="connsiteX1362" fmla="*/ 5854132 w 9090025"/>
              <a:gd name="connsiteY1362" fmla="*/ 1658626 h 2152098"/>
              <a:gd name="connsiteX1363" fmla="*/ 5834709 w 9090025"/>
              <a:gd name="connsiteY1363" fmla="*/ 1658626 h 2152098"/>
              <a:gd name="connsiteX1364" fmla="*/ 5799747 w 9090025"/>
              <a:gd name="connsiteY1364" fmla="*/ 1658626 h 2152098"/>
              <a:gd name="connsiteX1365" fmla="*/ 5760901 w 9090025"/>
              <a:gd name="connsiteY1365" fmla="*/ 1658626 h 2152098"/>
              <a:gd name="connsiteX1366" fmla="*/ 5741478 w 9090025"/>
              <a:gd name="connsiteY1366" fmla="*/ 1658626 h 2152098"/>
              <a:gd name="connsiteX1367" fmla="*/ 5737593 w 9090025"/>
              <a:gd name="connsiteY1367" fmla="*/ 1658626 h 2152098"/>
              <a:gd name="connsiteX1368" fmla="*/ 5725939 w 9090025"/>
              <a:gd name="connsiteY1368" fmla="*/ 1662510 h 2152098"/>
              <a:gd name="connsiteX1369" fmla="*/ 5718170 w 9090025"/>
              <a:gd name="connsiteY1369" fmla="*/ 1662510 h 2152098"/>
              <a:gd name="connsiteX1370" fmla="*/ 5671554 w 9090025"/>
              <a:gd name="connsiteY1370" fmla="*/ 1662510 h 2152098"/>
              <a:gd name="connsiteX1371" fmla="*/ 5659900 w 9090025"/>
              <a:gd name="connsiteY1371" fmla="*/ 1662510 h 2152098"/>
              <a:gd name="connsiteX1372" fmla="*/ 5652131 w 9090025"/>
              <a:gd name="connsiteY1372" fmla="*/ 1662510 h 2152098"/>
              <a:gd name="connsiteX1373" fmla="*/ 5648247 w 9090025"/>
              <a:gd name="connsiteY1373" fmla="*/ 1662510 h 2152098"/>
              <a:gd name="connsiteX1374" fmla="*/ 5632708 w 9090025"/>
              <a:gd name="connsiteY1374" fmla="*/ 1662510 h 2152098"/>
              <a:gd name="connsiteX1375" fmla="*/ 5628823 w 9090025"/>
              <a:gd name="connsiteY1375" fmla="*/ 1666395 h 2152098"/>
              <a:gd name="connsiteX1376" fmla="*/ 5640477 w 9090025"/>
              <a:gd name="connsiteY1376" fmla="*/ 1666395 h 2152098"/>
              <a:gd name="connsiteX1377" fmla="*/ 5659900 w 9090025"/>
              <a:gd name="connsiteY1377" fmla="*/ 1670279 h 2152098"/>
              <a:gd name="connsiteX1378" fmla="*/ 5690977 w 9090025"/>
              <a:gd name="connsiteY1378" fmla="*/ 1674163 h 2152098"/>
              <a:gd name="connsiteX1379" fmla="*/ 5749247 w 9090025"/>
              <a:gd name="connsiteY1379" fmla="*/ 1674163 h 2152098"/>
              <a:gd name="connsiteX1380" fmla="*/ 5807516 w 9090025"/>
              <a:gd name="connsiteY1380" fmla="*/ 1678048 h 2152098"/>
              <a:gd name="connsiteX1381" fmla="*/ 5838593 w 9090025"/>
              <a:gd name="connsiteY1381" fmla="*/ 1678048 h 2152098"/>
              <a:gd name="connsiteX1382" fmla="*/ 5885209 w 9090025"/>
              <a:gd name="connsiteY1382" fmla="*/ 1674163 h 2152098"/>
              <a:gd name="connsiteX1383" fmla="*/ 5924055 w 9090025"/>
              <a:gd name="connsiteY1383" fmla="*/ 1674163 h 2152098"/>
              <a:gd name="connsiteX1384" fmla="*/ 5939594 w 9090025"/>
              <a:gd name="connsiteY1384" fmla="*/ 1674163 h 2152098"/>
              <a:gd name="connsiteX1385" fmla="*/ 5943478 w 9090025"/>
              <a:gd name="connsiteY1385" fmla="*/ 1674163 h 2152098"/>
              <a:gd name="connsiteX1386" fmla="*/ 6013401 w 9090025"/>
              <a:gd name="connsiteY1386" fmla="*/ 1681932 h 2152098"/>
              <a:gd name="connsiteX1387" fmla="*/ 6063902 w 9090025"/>
              <a:gd name="connsiteY1387" fmla="*/ 1685816 h 2152098"/>
              <a:gd name="connsiteX1388" fmla="*/ 6044478 w 9090025"/>
              <a:gd name="connsiteY1388" fmla="*/ 1693585 h 2152098"/>
              <a:gd name="connsiteX1389" fmla="*/ 6013401 w 9090025"/>
              <a:gd name="connsiteY1389" fmla="*/ 1689701 h 2152098"/>
              <a:gd name="connsiteX1390" fmla="*/ 5978440 w 9090025"/>
              <a:gd name="connsiteY1390" fmla="*/ 1685816 h 2152098"/>
              <a:gd name="connsiteX1391" fmla="*/ 5959017 w 9090025"/>
              <a:gd name="connsiteY1391" fmla="*/ 1685816 h 2152098"/>
              <a:gd name="connsiteX1392" fmla="*/ 5955132 w 9090025"/>
              <a:gd name="connsiteY1392" fmla="*/ 1685816 h 2152098"/>
              <a:gd name="connsiteX1393" fmla="*/ 5927940 w 9090025"/>
              <a:gd name="connsiteY1393" fmla="*/ 1681932 h 2152098"/>
              <a:gd name="connsiteX1394" fmla="*/ 5896863 w 9090025"/>
              <a:gd name="connsiteY1394" fmla="*/ 1681932 h 2152098"/>
              <a:gd name="connsiteX1395" fmla="*/ 5889093 w 9090025"/>
              <a:gd name="connsiteY1395" fmla="*/ 1685816 h 2152098"/>
              <a:gd name="connsiteX1396" fmla="*/ 5920170 w 9090025"/>
              <a:gd name="connsiteY1396" fmla="*/ 1685816 h 2152098"/>
              <a:gd name="connsiteX1397" fmla="*/ 5924055 w 9090025"/>
              <a:gd name="connsiteY1397" fmla="*/ 1693585 h 2152098"/>
              <a:gd name="connsiteX1398" fmla="*/ 5912401 w 9090025"/>
              <a:gd name="connsiteY1398" fmla="*/ 1697469 h 2152098"/>
              <a:gd name="connsiteX1399" fmla="*/ 5900747 w 9090025"/>
              <a:gd name="connsiteY1399" fmla="*/ 1697469 h 2152098"/>
              <a:gd name="connsiteX1400" fmla="*/ 5927940 w 9090025"/>
              <a:gd name="connsiteY1400" fmla="*/ 1701354 h 2152098"/>
              <a:gd name="connsiteX1401" fmla="*/ 5951247 w 9090025"/>
              <a:gd name="connsiteY1401" fmla="*/ 1705238 h 2152098"/>
              <a:gd name="connsiteX1402" fmla="*/ 5982324 w 9090025"/>
              <a:gd name="connsiteY1402" fmla="*/ 1709123 h 2152098"/>
              <a:gd name="connsiteX1403" fmla="*/ 6067786 w 9090025"/>
              <a:gd name="connsiteY1403" fmla="*/ 1716891 h 2152098"/>
              <a:gd name="connsiteX1404" fmla="*/ 6137709 w 9090025"/>
              <a:gd name="connsiteY1404" fmla="*/ 1724660 h 2152098"/>
              <a:gd name="connsiteX1405" fmla="*/ 6168786 w 9090025"/>
              <a:gd name="connsiteY1405" fmla="*/ 1728544 h 2152098"/>
              <a:gd name="connsiteX1406" fmla="*/ 6176556 w 9090025"/>
              <a:gd name="connsiteY1406" fmla="*/ 1732429 h 2152098"/>
              <a:gd name="connsiteX1407" fmla="*/ 6184325 w 9090025"/>
              <a:gd name="connsiteY1407" fmla="*/ 1728544 h 2152098"/>
              <a:gd name="connsiteX1408" fmla="*/ 6188210 w 9090025"/>
              <a:gd name="connsiteY1408" fmla="*/ 1728544 h 2152098"/>
              <a:gd name="connsiteX1409" fmla="*/ 6180440 w 9090025"/>
              <a:gd name="connsiteY1409" fmla="*/ 1732429 h 2152098"/>
              <a:gd name="connsiteX1410" fmla="*/ 6195979 w 9090025"/>
              <a:gd name="connsiteY1410" fmla="*/ 1732429 h 2152098"/>
              <a:gd name="connsiteX1411" fmla="*/ 6211517 w 9090025"/>
              <a:gd name="connsiteY1411" fmla="*/ 1736313 h 2152098"/>
              <a:gd name="connsiteX1412" fmla="*/ 6234825 w 9090025"/>
              <a:gd name="connsiteY1412" fmla="*/ 1740198 h 2152098"/>
              <a:gd name="connsiteX1413" fmla="*/ 6273671 w 9090025"/>
              <a:gd name="connsiteY1413" fmla="*/ 1747966 h 2152098"/>
              <a:gd name="connsiteX1414" fmla="*/ 6300864 w 9090025"/>
              <a:gd name="connsiteY1414" fmla="*/ 1751851 h 2152098"/>
              <a:gd name="connsiteX1415" fmla="*/ 6316402 w 9090025"/>
              <a:gd name="connsiteY1415" fmla="*/ 1751851 h 2152098"/>
              <a:gd name="connsiteX1416" fmla="*/ 6328056 w 9090025"/>
              <a:gd name="connsiteY1416" fmla="*/ 1755735 h 2152098"/>
              <a:gd name="connsiteX1417" fmla="*/ 6382441 w 9090025"/>
              <a:gd name="connsiteY1417" fmla="*/ 1763504 h 2152098"/>
              <a:gd name="connsiteX1418" fmla="*/ 6448480 w 9090025"/>
              <a:gd name="connsiteY1418" fmla="*/ 1771272 h 2152098"/>
              <a:gd name="connsiteX1419" fmla="*/ 6479557 w 9090025"/>
              <a:gd name="connsiteY1419" fmla="*/ 1779041 h 2152098"/>
              <a:gd name="connsiteX1420" fmla="*/ 6514518 w 9090025"/>
              <a:gd name="connsiteY1420" fmla="*/ 1782926 h 2152098"/>
              <a:gd name="connsiteX1421" fmla="*/ 6545595 w 9090025"/>
              <a:gd name="connsiteY1421" fmla="*/ 1790694 h 2152098"/>
              <a:gd name="connsiteX1422" fmla="*/ 6607749 w 9090025"/>
              <a:gd name="connsiteY1422" fmla="*/ 1802347 h 2152098"/>
              <a:gd name="connsiteX1423" fmla="*/ 6623288 w 9090025"/>
              <a:gd name="connsiteY1423" fmla="*/ 1806232 h 2152098"/>
              <a:gd name="connsiteX1424" fmla="*/ 6607749 w 9090025"/>
              <a:gd name="connsiteY1424" fmla="*/ 1806232 h 2152098"/>
              <a:gd name="connsiteX1425" fmla="*/ 6561134 w 9090025"/>
              <a:gd name="connsiteY1425" fmla="*/ 1798463 h 2152098"/>
              <a:gd name="connsiteX1426" fmla="*/ 6514518 w 9090025"/>
              <a:gd name="connsiteY1426" fmla="*/ 1790694 h 2152098"/>
              <a:gd name="connsiteX1427" fmla="*/ 6498980 w 9090025"/>
              <a:gd name="connsiteY1427" fmla="*/ 1786810 h 2152098"/>
              <a:gd name="connsiteX1428" fmla="*/ 6491210 w 9090025"/>
              <a:gd name="connsiteY1428" fmla="*/ 1786810 h 2152098"/>
              <a:gd name="connsiteX1429" fmla="*/ 6467903 w 9090025"/>
              <a:gd name="connsiteY1429" fmla="*/ 1782926 h 2152098"/>
              <a:gd name="connsiteX1430" fmla="*/ 6417403 w 9090025"/>
              <a:gd name="connsiteY1430" fmla="*/ 1775157 h 2152098"/>
              <a:gd name="connsiteX1431" fmla="*/ 6378556 w 9090025"/>
              <a:gd name="connsiteY1431" fmla="*/ 1767388 h 2152098"/>
              <a:gd name="connsiteX1432" fmla="*/ 6351364 w 9090025"/>
              <a:gd name="connsiteY1432" fmla="*/ 1763504 h 2152098"/>
              <a:gd name="connsiteX1433" fmla="*/ 6316402 w 9090025"/>
              <a:gd name="connsiteY1433" fmla="*/ 1759619 h 2152098"/>
              <a:gd name="connsiteX1434" fmla="*/ 6289210 w 9090025"/>
              <a:gd name="connsiteY1434" fmla="*/ 1755735 h 2152098"/>
              <a:gd name="connsiteX1435" fmla="*/ 6254248 w 9090025"/>
              <a:gd name="connsiteY1435" fmla="*/ 1747966 h 2152098"/>
              <a:gd name="connsiteX1436" fmla="*/ 6215402 w 9090025"/>
              <a:gd name="connsiteY1436" fmla="*/ 1744082 h 2152098"/>
              <a:gd name="connsiteX1437" fmla="*/ 6184325 w 9090025"/>
              <a:gd name="connsiteY1437" fmla="*/ 1740198 h 2152098"/>
              <a:gd name="connsiteX1438" fmla="*/ 6126056 w 9090025"/>
              <a:gd name="connsiteY1438" fmla="*/ 1728544 h 2152098"/>
              <a:gd name="connsiteX1439" fmla="*/ 6114402 w 9090025"/>
              <a:gd name="connsiteY1439" fmla="*/ 1728544 h 2152098"/>
              <a:gd name="connsiteX1440" fmla="*/ 6060017 w 9090025"/>
              <a:gd name="connsiteY1440" fmla="*/ 1724660 h 2152098"/>
              <a:gd name="connsiteX1441" fmla="*/ 6025055 w 9090025"/>
              <a:gd name="connsiteY1441" fmla="*/ 1724660 h 2152098"/>
              <a:gd name="connsiteX1442" fmla="*/ 5997863 w 9090025"/>
              <a:gd name="connsiteY1442" fmla="*/ 1720776 h 2152098"/>
              <a:gd name="connsiteX1443" fmla="*/ 5947363 w 9090025"/>
              <a:gd name="connsiteY1443" fmla="*/ 1713007 h 2152098"/>
              <a:gd name="connsiteX1444" fmla="*/ 5931824 w 9090025"/>
              <a:gd name="connsiteY1444" fmla="*/ 1709123 h 2152098"/>
              <a:gd name="connsiteX1445" fmla="*/ 5920170 w 9090025"/>
              <a:gd name="connsiteY1445" fmla="*/ 1709123 h 2152098"/>
              <a:gd name="connsiteX1446" fmla="*/ 5889093 w 9090025"/>
              <a:gd name="connsiteY1446" fmla="*/ 1705238 h 2152098"/>
              <a:gd name="connsiteX1447" fmla="*/ 5823055 w 9090025"/>
              <a:gd name="connsiteY1447" fmla="*/ 1701354 h 2152098"/>
              <a:gd name="connsiteX1448" fmla="*/ 5791978 w 9090025"/>
              <a:gd name="connsiteY1448" fmla="*/ 1701354 h 2152098"/>
              <a:gd name="connsiteX1449" fmla="*/ 5757016 w 9090025"/>
              <a:gd name="connsiteY1449" fmla="*/ 1701354 h 2152098"/>
              <a:gd name="connsiteX1450" fmla="*/ 5706516 w 9090025"/>
              <a:gd name="connsiteY1450" fmla="*/ 1701354 h 2152098"/>
              <a:gd name="connsiteX1451" fmla="*/ 5683208 w 9090025"/>
              <a:gd name="connsiteY1451" fmla="*/ 1701354 h 2152098"/>
              <a:gd name="connsiteX1452" fmla="*/ 5667670 w 9090025"/>
              <a:gd name="connsiteY1452" fmla="*/ 1697469 h 2152098"/>
              <a:gd name="connsiteX1453" fmla="*/ 5636593 w 9090025"/>
              <a:gd name="connsiteY1453" fmla="*/ 1697469 h 2152098"/>
              <a:gd name="connsiteX1454" fmla="*/ 5609400 w 9090025"/>
              <a:gd name="connsiteY1454" fmla="*/ 1693585 h 2152098"/>
              <a:gd name="connsiteX1455" fmla="*/ 5593862 w 9090025"/>
              <a:gd name="connsiteY1455" fmla="*/ 1693585 h 2152098"/>
              <a:gd name="connsiteX1456" fmla="*/ 5589977 w 9090025"/>
              <a:gd name="connsiteY1456" fmla="*/ 1689701 h 2152098"/>
              <a:gd name="connsiteX1457" fmla="*/ 5597746 w 9090025"/>
              <a:gd name="connsiteY1457" fmla="*/ 1685816 h 2152098"/>
              <a:gd name="connsiteX1458" fmla="*/ 5578323 w 9090025"/>
              <a:gd name="connsiteY1458" fmla="*/ 1678048 h 2152098"/>
              <a:gd name="connsiteX1459" fmla="*/ 5551131 w 9090025"/>
              <a:gd name="connsiteY1459" fmla="*/ 1678048 h 2152098"/>
              <a:gd name="connsiteX1460" fmla="*/ 5492862 w 9090025"/>
              <a:gd name="connsiteY1460" fmla="*/ 1674163 h 2152098"/>
              <a:gd name="connsiteX1461" fmla="*/ 5465669 w 9090025"/>
              <a:gd name="connsiteY1461" fmla="*/ 1674163 h 2152098"/>
              <a:gd name="connsiteX1462" fmla="*/ 5450131 w 9090025"/>
              <a:gd name="connsiteY1462" fmla="*/ 1666395 h 2152098"/>
              <a:gd name="connsiteX1463" fmla="*/ 5391861 w 9090025"/>
              <a:gd name="connsiteY1463" fmla="*/ 1662510 h 2152098"/>
              <a:gd name="connsiteX1464" fmla="*/ 5368553 w 9090025"/>
              <a:gd name="connsiteY1464" fmla="*/ 1658626 h 2152098"/>
              <a:gd name="connsiteX1465" fmla="*/ 5341361 w 9090025"/>
              <a:gd name="connsiteY1465" fmla="*/ 1658626 h 2152098"/>
              <a:gd name="connsiteX1466" fmla="*/ 5325823 w 9090025"/>
              <a:gd name="connsiteY1466" fmla="*/ 1658626 h 2152098"/>
              <a:gd name="connsiteX1467" fmla="*/ 5302515 w 9090025"/>
              <a:gd name="connsiteY1467" fmla="*/ 1658626 h 2152098"/>
              <a:gd name="connsiteX1468" fmla="*/ 5279207 w 9090025"/>
              <a:gd name="connsiteY1468" fmla="*/ 1658626 h 2152098"/>
              <a:gd name="connsiteX1469" fmla="*/ 5228707 w 9090025"/>
              <a:gd name="connsiteY1469" fmla="*/ 1658626 h 2152098"/>
              <a:gd name="connsiteX1470" fmla="*/ 5189861 w 9090025"/>
              <a:gd name="connsiteY1470" fmla="*/ 1658626 h 2152098"/>
              <a:gd name="connsiteX1471" fmla="*/ 5158784 w 9090025"/>
              <a:gd name="connsiteY1471" fmla="*/ 1662510 h 2152098"/>
              <a:gd name="connsiteX1472" fmla="*/ 5139361 w 9090025"/>
              <a:gd name="connsiteY1472" fmla="*/ 1662510 h 2152098"/>
              <a:gd name="connsiteX1473" fmla="*/ 5092745 w 9090025"/>
              <a:gd name="connsiteY1473" fmla="*/ 1666395 h 2152098"/>
              <a:gd name="connsiteX1474" fmla="*/ 5038360 w 9090025"/>
              <a:gd name="connsiteY1474" fmla="*/ 1666395 h 2152098"/>
              <a:gd name="connsiteX1475" fmla="*/ 5015053 w 9090025"/>
              <a:gd name="connsiteY1475" fmla="*/ 1670279 h 2152098"/>
              <a:gd name="connsiteX1476" fmla="*/ 4991745 w 9090025"/>
              <a:gd name="connsiteY1476" fmla="*/ 1670279 h 2152098"/>
              <a:gd name="connsiteX1477" fmla="*/ 4952898 w 9090025"/>
              <a:gd name="connsiteY1477" fmla="*/ 1674163 h 2152098"/>
              <a:gd name="connsiteX1478" fmla="*/ 4910168 w 9090025"/>
              <a:gd name="connsiteY1478" fmla="*/ 1674163 h 2152098"/>
              <a:gd name="connsiteX1479" fmla="*/ 4855783 w 9090025"/>
              <a:gd name="connsiteY1479" fmla="*/ 1678048 h 2152098"/>
              <a:gd name="connsiteX1480" fmla="*/ 4743129 w 9090025"/>
              <a:gd name="connsiteY1480" fmla="*/ 1685816 h 2152098"/>
              <a:gd name="connsiteX1481" fmla="*/ 4680975 w 9090025"/>
              <a:gd name="connsiteY1481" fmla="*/ 1689701 h 2152098"/>
              <a:gd name="connsiteX1482" fmla="*/ 4350781 w 9090025"/>
              <a:gd name="connsiteY1482" fmla="*/ 1716891 h 2152098"/>
              <a:gd name="connsiteX1483" fmla="*/ 4304166 w 9090025"/>
              <a:gd name="connsiteY1483" fmla="*/ 1728544 h 2152098"/>
              <a:gd name="connsiteX1484" fmla="*/ 4381858 w 9090025"/>
              <a:gd name="connsiteY1484" fmla="*/ 1724660 h 2152098"/>
              <a:gd name="connsiteX1485" fmla="*/ 4459551 w 9090025"/>
              <a:gd name="connsiteY1485" fmla="*/ 1720776 h 2152098"/>
              <a:gd name="connsiteX1486" fmla="*/ 4478974 w 9090025"/>
              <a:gd name="connsiteY1486" fmla="*/ 1716891 h 2152098"/>
              <a:gd name="connsiteX1487" fmla="*/ 4486743 w 9090025"/>
              <a:gd name="connsiteY1487" fmla="*/ 1716891 h 2152098"/>
              <a:gd name="connsiteX1488" fmla="*/ 4513936 w 9090025"/>
              <a:gd name="connsiteY1488" fmla="*/ 1713007 h 2152098"/>
              <a:gd name="connsiteX1489" fmla="*/ 4537243 w 9090025"/>
              <a:gd name="connsiteY1489" fmla="*/ 1716891 h 2152098"/>
              <a:gd name="connsiteX1490" fmla="*/ 4560551 w 9090025"/>
              <a:gd name="connsiteY1490" fmla="*/ 1716891 h 2152098"/>
              <a:gd name="connsiteX1491" fmla="*/ 4700398 w 9090025"/>
              <a:gd name="connsiteY1491" fmla="*/ 1697469 h 2152098"/>
              <a:gd name="connsiteX1492" fmla="*/ 4747013 w 9090025"/>
              <a:gd name="connsiteY1492" fmla="*/ 1697469 h 2152098"/>
              <a:gd name="connsiteX1493" fmla="*/ 4778090 w 9090025"/>
              <a:gd name="connsiteY1493" fmla="*/ 1693585 h 2152098"/>
              <a:gd name="connsiteX1494" fmla="*/ 4824706 w 9090025"/>
              <a:gd name="connsiteY1494" fmla="*/ 1693585 h 2152098"/>
              <a:gd name="connsiteX1495" fmla="*/ 4867437 w 9090025"/>
              <a:gd name="connsiteY1495" fmla="*/ 1693585 h 2152098"/>
              <a:gd name="connsiteX1496" fmla="*/ 4906283 w 9090025"/>
              <a:gd name="connsiteY1496" fmla="*/ 1693585 h 2152098"/>
              <a:gd name="connsiteX1497" fmla="*/ 4956783 w 9090025"/>
              <a:gd name="connsiteY1497" fmla="*/ 1689701 h 2152098"/>
              <a:gd name="connsiteX1498" fmla="*/ 5015053 w 9090025"/>
              <a:gd name="connsiteY1498" fmla="*/ 1689701 h 2152098"/>
              <a:gd name="connsiteX1499" fmla="*/ 5069437 w 9090025"/>
              <a:gd name="connsiteY1499" fmla="*/ 1693585 h 2152098"/>
              <a:gd name="connsiteX1500" fmla="*/ 5116053 w 9090025"/>
              <a:gd name="connsiteY1500" fmla="*/ 1693585 h 2152098"/>
              <a:gd name="connsiteX1501" fmla="*/ 5209284 w 9090025"/>
              <a:gd name="connsiteY1501" fmla="*/ 1697469 h 2152098"/>
              <a:gd name="connsiteX1502" fmla="*/ 5236476 w 9090025"/>
              <a:gd name="connsiteY1502" fmla="*/ 1697469 h 2152098"/>
              <a:gd name="connsiteX1503" fmla="*/ 5252015 w 9090025"/>
              <a:gd name="connsiteY1503" fmla="*/ 1697469 h 2152098"/>
              <a:gd name="connsiteX1504" fmla="*/ 5263669 w 9090025"/>
              <a:gd name="connsiteY1504" fmla="*/ 1697469 h 2152098"/>
              <a:gd name="connsiteX1505" fmla="*/ 5279207 w 9090025"/>
              <a:gd name="connsiteY1505" fmla="*/ 1705238 h 2152098"/>
              <a:gd name="connsiteX1506" fmla="*/ 5263669 w 9090025"/>
              <a:gd name="connsiteY1506" fmla="*/ 1709123 h 2152098"/>
              <a:gd name="connsiteX1507" fmla="*/ 5252015 w 9090025"/>
              <a:gd name="connsiteY1507" fmla="*/ 1705238 h 2152098"/>
              <a:gd name="connsiteX1508" fmla="*/ 5197630 w 9090025"/>
              <a:gd name="connsiteY1508" fmla="*/ 1709123 h 2152098"/>
              <a:gd name="connsiteX1509" fmla="*/ 5147130 w 9090025"/>
              <a:gd name="connsiteY1509" fmla="*/ 1713007 h 2152098"/>
              <a:gd name="connsiteX1510" fmla="*/ 5092745 w 9090025"/>
              <a:gd name="connsiteY1510" fmla="*/ 1713007 h 2152098"/>
              <a:gd name="connsiteX1511" fmla="*/ 5053899 w 9090025"/>
              <a:gd name="connsiteY1511" fmla="*/ 1713007 h 2152098"/>
              <a:gd name="connsiteX1512" fmla="*/ 5015053 w 9090025"/>
              <a:gd name="connsiteY1512" fmla="*/ 1716891 h 2152098"/>
              <a:gd name="connsiteX1513" fmla="*/ 4983975 w 9090025"/>
              <a:gd name="connsiteY1513" fmla="*/ 1713007 h 2152098"/>
              <a:gd name="connsiteX1514" fmla="*/ 4910168 w 9090025"/>
              <a:gd name="connsiteY1514" fmla="*/ 1716891 h 2152098"/>
              <a:gd name="connsiteX1515" fmla="*/ 4879091 w 9090025"/>
              <a:gd name="connsiteY1515" fmla="*/ 1716891 h 2152098"/>
              <a:gd name="connsiteX1516" fmla="*/ 4855783 w 9090025"/>
              <a:gd name="connsiteY1516" fmla="*/ 1716891 h 2152098"/>
              <a:gd name="connsiteX1517" fmla="*/ 4828590 w 9090025"/>
              <a:gd name="connsiteY1517" fmla="*/ 1716891 h 2152098"/>
              <a:gd name="connsiteX1518" fmla="*/ 4781975 w 9090025"/>
              <a:gd name="connsiteY1518" fmla="*/ 1720776 h 2152098"/>
              <a:gd name="connsiteX1519" fmla="*/ 4723706 w 9090025"/>
              <a:gd name="connsiteY1519" fmla="*/ 1720776 h 2152098"/>
              <a:gd name="connsiteX1520" fmla="*/ 4626590 w 9090025"/>
              <a:gd name="connsiteY1520" fmla="*/ 1728544 h 2152098"/>
              <a:gd name="connsiteX1521" fmla="*/ 4548897 w 9090025"/>
              <a:gd name="connsiteY1521" fmla="*/ 1736313 h 2152098"/>
              <a:gd name="connsiteX1522" fmla="*/ 4513936 w 9090025"/>
              <a:gd name="connsiteY1522" fmla="*/ 1740198 h 2152098"/>
              <a:gd name="connsiteX1523" fmla="*/ 4498397 w 9090025"/>
              <a:gd name="connsiteY1523" fmla="*/ 1744082 h 2152098"/>
              <a:gd name="connsiteX1524" fmla="*/ 4467320 w 9090025"/>
              <a:gd name="connsiteY1524" fmla="*/ 1747966 h 2152098"/>
              <a:gd name="connsiteX1525" fmla="*/ 4424589 w 9090025"/>
              <a:gd name="connsiteY1525" fmla="*/ 1751851 h 2152098"/>
              <a:gd name="connsiteX1526" fmla="*/ 4168204 w 9090025"/>
              <a:gd name="connsiteY1526" fmla="*/ 1779041 h 2152098"/>
              <a:gd name="connsiteX1527" fmla="*/ 3806934 w 9090025"/>
              <a:gd name="connsiteY1527" fmla="*/ 1829538 h 2152098"/>
              <a:gd name="connsiteX1528" fmla="*/ 3768087 w 9090025"/>
              <a:gd name="connsiteY1528" fmla="*/ 1833422 h 2152098"/>
              <a:gd name="connsiteX1529" fmla="*/ 3744780 w 9090025"/>
              <a:gd name="connsiteY1529" fmla="*/ 1841191 h 2152098"/>
              <a:gd name="connsiteX1530" fmla="*/ 3694280 w 9090025"/>
              <a:gd name="connsiteY1530" fmla="*/ 1848960 h 2152098"/>
              <a:gd name="connsiteX1531" fmla="*/ 3651549 w 9090025"/>
              <a:gd name="connsiteY1531" fmla="*/ 1856729 h 2152098"/>
              <a:gd name="connsiteX1532" fmla="*/ 3604933 w 9090025"/>
              <a:gd name="connsiteY1532" fmla="*/ 1864497 h 2152098"/>
              <a:gd name="connsiteX1533" fmla="*/ 3503933 w 9090025"/>
              <a:gd name="connsiteY1533" fmla="*/ 1880035 h 2152098"/>
              <a:gd name="connsiteX1534" fmla="*/ 3457317 w 9090025"/>
              <a:gd name="connsiteY1534" fmla="*/ 1887804 h 2152098"/>
              <a:gd name="connsiteX1535" fmla="*/ 3383509 w 9090025"/>
              <a:gd name="connsiteY1535" fmla="*/ 1907225 h 2152098"/>
              <a:gd name="connsiteX1536" fmla="*/ 3367971 w 9090025"/>
              <a:gd name="connsiteY1536" fmla="*/ 1911110 h 2152098"/>
              <a:gd name="connsiteX1537" fmla="*/ 3348548 w 9090025"/>
              <a:gd name="connsiteY1537" fmla="*/ 1914994 h 2152098"/>
              <a:gd name="connsiteX1538" fmla="*/ 3309702 w 9090025"/>
              <a:gd name="connsiteY1538" fmla="*/ 1922763 h 2152098"/>
              <a:gd name="connsiteX1539" fmla="*/ 3266971 w 9090025"/>
              <a:gd name="connsiteY1539" fmla="*/ 1930532 h 2152098"/>
              <a:gd name="connsiteX1540" fmla="*/ 3169855 w 9090025"/>
              <a:gd name="connsiteY1540" fmla="*/ 1949953 h 2152098"/>
              <a:gd name="connsiteX1541" fmla="*/ 3107701 w 9090025"/>
              <a:gd name="connsiteY1541" fmla="*/ 1961607 h 2152098"/>
              <a:gd name="connsiteX1542" fmla="*/ 3084393 w 9090025"/>
              <a:gd name="connsiteY1542" fmla="*/ 1969375 h 2152098"/>
              <a:gd name="connsiteX1543" fmla="*/ 2998931 w 9090025"/>
              <a:gd name="connsiteY1543" fmla="*/ 1992682 h 2152098"/>
              <a:gd name="connsiteX1544" fmla="*/ 2963970 w 9090025"/>
              <a:gd name="connsiteY1544" fmla="*/ 1996566 h 2152098"/>
              <a:gd name="connsiteX1545" fmla="*/ 2874623 w 9090025"/>
              <a:gd name="connsiteY1545" fmla="*/ 2015988 h 2152098"/>
              <a:gd name="connsiteX1546" fmla="*/ 2843546 w 9090025"/>
              <a:gd name="connsiteY1546" fmla="*/ 2023757 h 2152098"/>
              <a:gd name="connsiteX1547" fmla="*/ 2777508 w 9090025"/>
              <a:gd name="connsiteY1547" fmla="*/ 2043178 h 2152098"/>
              <a:gd name="connsiteX1548" fmla="*/ 2707584 w 9090025"/>
              <a:gd name="connsiteY1548" fmla="*/ 2058716 h 2152098"/>
              <a:gd name="connsiteX1549" fmla="*/ 2703700 w 9090025"/>
              <a:gd name="connsiteY1549" fmla="*/ 2054831 h 2152098"/>
              <a:gd name="connsiteX1550" fmla="*/ 2734777 w 9090025"/>
              <a:gd name="connsiteY1550" fmla="*/ 2039294 h 2152098"/>
              <a:gd name="connsiteX1551" fmla="*/ 2719238 w 9090025"/>
              <a:gd name="connsiteY1551" fmla="*/ 2035410 h 2152098"/>
              <a:gd name="connsiteX1552" fmla="*/ 2711469 w 9090025"/>
              <a:gd name="connsiteY1552" fmla="*/ 2035410 h 2152098"/>
              <a:gd name="connsiteX1553" fmla="*/ 2692046 w 9090025"/>
              <a:gd name="connsiteY1553" fmla="*/ 2035410 h 2152098"/>
              <a:gd name="connsiteX1554" fmla="*/ 2668738 w 9090025"/>
              <a:gd name="connsiteY1554" fmla="*/ 2031525 h 2152098"/>
              <a:gd name="connsiteX1555" fmla="*/ 2668738 w 9090025"/>
              <a:gd name="connsiteY1555" fmla="*/ 2015988 h 2152098"/>
              <a:gd name="connsiteX1556" fmla="*/ 2610469 w 9090025"/>
              <a:gd name="connsiteY1556" fmla="*/ 2019872 h 2152098"/>
              <a:gd name="connsiteX1557" fmla="*/ 2594931 w 9090025"/>
              <a:gd name="connsiteY1557" fmla="*/ 2027641 h 2152098"/>
              <a:gd name="connsiteX1558" fmla="*/ 2594931 w 9090025"/>
              <a:gd name="connsiteY1558" fmla="*/ 2023757 h 2152098"/>
              <a:gd name="connsiteX1559" fmla="*/ 2579392 w 9090025"/>
              <a:gd name="connsiteY1559" fmla="*/ 2019872 h 2152098"/>
              <a:gd name="connsiteX1560" fmla="*/ 2478392 w 9090025"/>
              <a:gd name="connsiteY1560" fmla="*/ 2050947 h 2152098"/>
              <a:gd name="connsiteX1561" fmla="*/ 2455084 w 9090025"/>
              <a:gd name="connsiteY1561" fmla="*/ 2058716 h 2152098"/>
              <a:gd name="connsiteX1562" fmla="*/ 2447315 w 9090025"/>
              <a:gd name="connsiteY1562" fmla="*/ 2062600 h 2152098"/>
              <a:gd name="connsiteX1563" fmla="*/ 2435661 w 9090025"/>
              <a:gd name="connsiteY1563" fmla="*/ 2066485 h 2152098"/>
              <a:gd name="connsiteX1564" fmla="*/ 2431776 w 9090025"/>
              <a:gd name="connsiteY1564" fmla="*/ 2062600 h 2152098"/>
              <a:gd name="connsiteX1565" fmla="*/ 2412353 w 9090025"/>
              <a:gd name="connsiteY1565" fmla="*/ 2062600 h 2152098"/>
              <a:gd name="connsiteX1566" fmla="*/ 2389045 w 9090025"/>
              <a:gd name="connsiteY1566" fmla="*/ 2066485 h 2152098"/>
              <a:gd name="connsiteX1567" fmla="*/ 2373507 w 9090025"/>
              <a:gd name="connsiteY1567" fmla="*/ 2070369 h 2152098"/>
              <a:gd name="connsiteX1568" fmla="*/ 2326891 w 9090025"/>
              <a:gd name="connsiteY1568" fmla="*/ 2085906 h 2152098"/>
              <a:gd name="connsiteX1569" fmla="*/ 2307468 w 9090025"/>
              <a:gd name="connsiteY1569" fmla="*/ 2093675 h 2152098"/>
              <a:gd name="connsiteX1570" fmla="*/ 2272506 w 9090025"/>
              <a:gd name="connsiteY1570" fmla="*/ 2101444 h 2152098"/>
              <a:gd name="connsiteX1571" fmla="*/ 2237545 w 9090025"/>
              <a:gd name="connsiteY1571" fmla="*/ 2109213 h 2152098"/>
              <a:gd name="connsiteX1572" fmla="*/ 2222006 w 9090025"/>
              <a:gd name="connsiteY1572" fmla="*/ 2113097 h 2152098"/>
              <a:gd name="connsiteX1573" fmla="*/ 2210352 w 9090025"/>
              <a:gd name="connsiteY1573" fmla="*/ 2120866 h 2152098"/>
              <a:gd name="connsiteX1574" fmla="*/ 2179275 w 9090025"/>
              <a:gd name="connsiteY1574" fmla="*/ 2132519 h 2152098"/>
              <a:gd name="connsiteX1575" fmla="*/ 2152083 w 9090025"/>
              <a:gd name="connsiteY1575" fmla="*/ 2140288 h 2152098"/>
              <a:gd name="connsiteX1576" fmla="*/ 2109352 w 9090025"/>
              <a:gd name="connsiteY1576" fmla="*/ 2148056 h 2152098"/>
              <a:gd name="connsiteX1577" fmla="*/ 2097698 w 9090025"/>
              <a:gd name="connsiteY1577" fmla="*/ 2144172 h 2152098"/>
              <a:gd name="connsiteX1578" fmla="*/ 2113237 w 9090025"/>
              <a:gd name="connsiteY1578" fmla="*/ 2136403 h 2152098"/>
              <a:gd name="connsiteX1579" fmla="*/ 2183160 w 9090025"/>
              <a:gd name="connsiteY1579" fmla="*/ 2120866 h 2152098"/>
              <a:gd name="connsiteX1580" fmla="*/ 2303583 w 9090025"/>
              <a:gd name="connsiteY1580" fmla="*/ 2082022 h 2152098"/>
              <a:gd name="connsiteX1581" fmla="*/ 2354084 w 9090025"/>
              <a:gd name="connsiteY1581" fmla="*/ 2066485 h 2152098"/>
              <a:gd name="connsiteX1582" fmla="*/ 2408469 w 9090025"/>
              <a:gd name="connsiteY1582" fmla="*/ 2054831 h 2152098"/>
              <a:gd name="connsiteX1583" fmla="*/ 2447315 w 9090025"/>
              <a:gd name="connsiteY1583" fmla="*/ 2047063 h 2152098"/>
              <a:gd name="connsiteX1584" fmla="*/ 2478392 w 9090025"/>
              <a:gd name="connsiteY1584" fmla="*/ 2035410 h 2152098"/>
              <a:gd name="connsiteX1585" fmla="*/ 2517238 w 9090025"/>
              <a:gd name="connsiteY1585" fmla="*/ 2023757 h 2152098"/>
              <a:gd name="connsiteX1586" fmla="*/ 2571623 w 9090025"/>
              <a:gd name="connsiteY1586" fmla="*/ 2008219 h 2152098"/>
              <a:gd name="connsiteX1587" fmla="*/ 2637661 w 9090025"/>
              <a:gd name="connsiteY1587" fmla="*/ 1992682 h 2152098"/>
              <a:gd name="connsiteX1588" fmla="*/ 2688161 w 9090025"/>
              <a:gd name="connsiteY1588" fmla="*/ 1977144 h 2152098"/>
              <a:gd name="connsiteX1589" fmla="*/ 2715354 w 9090025"/>
              <a:gd name="connsiteY1589" fmla="*/ 1965491 h 2152098"/>
              <a:gd name="connsiteX1590" fmla="*/ 2738662 w 9090025"/>
              <a:gd name="connsiteY1590" fmla="*/ 1953838 h 2152098"/>
              <a:gd name="connsiteX1591" fmla="*/ 2761969 w 9090025"/>
              <a:gd name="connsiteY1591" fmla="*/ 1946069 h 2152098"/>
              <a:gd name="connsiteX1592" fmla="*/ 2820239 w 9090025"/>
              <a:gd name="connsiteY1592" fmla="*/ 1918879 h 2152098"/>
              <a:gd name="connsiteX1593" fmla="*/ 2828008 w 9090025"/>
              <a:gd name="connsiteY1593" fmla="*/ 1914994 h 2152098"/>
              <a:gd name="connsiteX1594" fmla="*/ 2789162 w 9090025"/>
              <a:gd name="connsiteY1594" fmla="*/ 1922763 h 2152098"/>
              <a:gd name="connsiteX1595" fmla="*/ 2715354 w 9090025"/>
              <a:gd name="connsiteY1595" fmla="*/ 1942185 h 2152098"/>
              <a:gd name="connsiteX1596" fmla="*/ 2692046 w 9090025"/>
              <a:gd name="connsiteY1596" fmla="*/ 1949953 h 2152098"/>
              <a:gd name="connsiteX1597" fmla="*/ 2664854 w 9090025"/>
              <a:gd name="connsiteY1597" fmla="*/ 1953838 h 2152098"/>
              <a:gd name="connsiteX1598" fmla="*/ 2657084 w 9090025"/>
              <a:gd name="connsiteY1598" fmla="*/ 1949953 h 2152098"/>
              <a:gd name="connsiteX1599" fmla="*/ 2622123 w 9090025"/>
              <a:gd name="connsiteY1599" fmla="*/ 1957722 h 2152098"/>
              <a:gd name="connsiteX1600" fmla="*/ 2575507 w 9090025"/>
              <a:gd name="connsiteY1600" fmla="*/ 1973260 h 2152098"/>
              <a:gd name="connsiteX1601" fmla="*/ 2528892 w 9090025"/>
              <a:gd name="connsiteY1601" fmla="*/ 1984913 h 2152098"/>
              <a:gd name="connsiteX1602" fmla="*/ 2486161 w 9090025"/>
              <a:gd name="connsiteY1602" fmla="*/ 1992682 h 2152098"/>
              <a:gd name="connsiteX1603" fmla="*/ 2447315 w 9090025"/>
              <a:gd name="connsiteY1603" fmla="*/ 2004335 h 2152098"/>
              <a:gd name="connsiteX1604" fmla="*/ 2412353 w 9090025"/>
              <a:gd name="connsiteY1604" fmla="*/ 2015988 h 2152098"/>
              <a:gd name="connsiteX1605" fmla="*/ 2389045 w 9090025"/>
              <a:gd name="connsiteY1605" fmla="*/ 2023757 h 2152098"/>
              <a:gd name="connsiteX1606" fmla="*/ 2369622 w 9090025"/>
              <a:gd name="connsiteY1606" fmla="*/ 2027641 h 2152098"/>
              <a:gd name="connsiteX1607" fmla="*/ 2319122 w 9090025"/>
              <a:gd name="connsiteY1607" fmla="*/ 2039294 h 2152098"/>
              <a:gd name="connsiteX1608" fmla="*/ 2284160 w 9090025"/>
              <a:gd name="connsiteY1608" fmla="*/ 2050947 h 2152098"/>
              <a:gd name="connsiteX1609" fmla="*/ 2194814 w 9090025"/>
              <a:gd name="connsiteY1609" fmla="*/ 2078138 h 2152098"/>
              <a:gd name="connsiteX1610" fmla="*/ 2086045 w 9090025"/>
              <a:gd name="connsiteY1610" fmla="*/ 2116981 h 2152098"/>
              <a:gd name="connsiteX1611" fmla="*/ 2066621 w 9090025"/>
              <a:gd name="connsiteY1611" fmla="*/ 2128635 h 2152098"/>
              <a:gd name="connsiteX1612" fmla="*/ 2047198 w 9090025"/>
              <a:gd name="connsiteY1612" fmla="*/ 2132519 h 2152098"/>
              <a:gd name="connsiteX1613" fmla="*/ 2054968 w 9090025"/>
              <a:gd name="connsiteY1613" fmla="*/ 2124750 h 2152098"/>
              <a:gd name="connsiteX1614" fmla="*/ 2074391 w 9090025"/>
              <a:gd name="connsiteY1614" fmla="*/ 2113097 h 2152098"/>
              <a:gd name="connsiteX1615" fmla="*/ 2136545 w 9090025"/>
              <a:gd name="connsiteY1615" fmla="*/ 2085906 h 2152098"/>
              <a:gd name="connsiteX1616" fmla="*/ 2206468 w 9090025"/>
              <a:gd name="connsiteY1616" fmla="*/ 2066485 h 2152098"/>
              <a:gd name="connsiteX1617" fmla="*/ 2233660 w 9090025"/>
              <a:gd name="connsiteY1617" fmla="*/ 2058716 h 2152098"/>
              <a:gd name="connsiteX1618" fmla="*/ 2307468 w 9090025"/>
              <a:gd name="connsiteY1618" fmla="*/ 2031525 h 2152098"/>
              <a:gd name="connsiteX1619" fmla="*/ 2323007 w 9090025"/>
              <a:gd name="connsiteY1619" fmla="*/ 2027641 h 2152098"/>
              <a:gd name="connsiteX1620" fmla="*/ 2334660 w 9090025"/>
              <a:gd name="connsiteY1620" fmla="*/ 2015988 h 2152098"/>
              <a:gd name="connsiteX1621" fmla="*/ 2330776 w 9090025"/>
              <a:gd name="connsiteY1621" fmla="*/ 2015988 h 2152098"/>
              <a:gd name="connsiteX1622" fmla="*/ 2315237 w 9090025"/>
              <a:gd name="connsiteY1622" fmla="*/ 2023757 h 2152098"/>
              <a:gd name="connsiteX1623" fmla="*/ 2288045 w 9090025"/>
              <a:gd name="connsiteY1623" fmla="*/ 2031525 h 2152098"/>
              <a:gd name="connsiteX1624" fmla="*/ 2260852 w 9090025"/>
              <a:gd name="connsiteY1624" fmla="*/ 2039294 h 2152098"/>
              <a:gd name="connsiteX1625" fmla="*/ 2218122 w 9090025"/>
              <a:gd name="connsiteY1625" fmla="*/ 2050947 h 2152098"/>
              <a:gd name="connsiteX1626" fmla="*/ 2175391 w 9090025"/>
              <a:gd name="connsiteY1626" fmla="*/ 2066485 h 2152098"/>
              <a:gd name="connsiteX1627" fmla="*/ 2109352 w 9090025"/>
              <a:gd name="connsiteY1627" fmla="*/ 2089791 h 2152098"/>
              <a:gd name="connsiteX1628" fmla="*/ 2074391 w 9090025"/>
              <a:gd name="connsiteY1628" fmla="*/ 2097560 h 2152098"/>
              <a:gd name="connsiteX1629" fmla="*/ 2078275 w 9090025"/>
              <a:gd name="connsiteY1629" fmla="*/ 2093675 h 2152098"/>
              <a:gd name="connsiteX1630" fmla="*/ 2086045 w 9090025"/>
              <a:gd name="connsiteY1630" fmla="*/ 2093675 h 2152098"/>
              <a:gd name="connsiteX1631" fmla="*/ 2128775 w 9090025"/>
              <a:gd name="connsiteY1631" fmla="*/ 2074253 h 2152098"/>
              <a:gd name="connsiteX1632" fmla="*/ 2140429 w 9090025"/>
              <a:gd name="connsiteY1632" fmla="*/ 2070369 h 2152098"/>
              <a:gd name="connsiteX1633" fmla="*/ 2198698 w 9090025"/>
              <a:gd name="connsiteY1633" fmla="*/ 2050947 h 2152098"/>
              <a:gd name="connsiteX1634" fmla="*/ 2237545 w 9090025"/>
              <a:gd name="connsiteY1634" fmla="*/ 2039294 h 2152098"/>
              <a:gd name="connsiteX1635" fmla="*/ 2260852 w 9090025"/>
              <a:gd name="connsiteY1635" fmla="*/ 2031525 h 2152098"/>
              <a:gd name="connsiteX1636" fmla="*/ 2276391 w 9090025"/>
              <a:gd name="connsiteY1636" fmla="*/ 2027641 h 2152098"/>
              <a:gd name="connsiteX1637" fmla="*/ 2326891 w 9090025"/>
              <a:gd name="connsiteY1637" fmla="*/ 2012103 h 2152098"/>
              <a:gd name="connsiteX1638" fmla="*/ 2342430 w 9090025"/>
              <a:gd name="connsiteY1638" fmla="*/ 2012103 h 2152098"/>
              <a:gd name="connsiteX1639" fmla="*/ 2357968 w 9090025"/>
              <a:gd name="connsiteY1639" fmla="*/ 2008219 h 2152098"/>
              <a:gd name="connsiteX1640" fmla="*/ 2377392 w 9090025"/>
              <a:gd name="connsiteY1640" fmla="*/ 2000450 h 2152098"/>
              <a:gd name="connsiteX1641" fmla="*/ 2400699 w 9090025"/>
              <a:gd name="connsiteY1641" fmla="*/ 1996566 h 2152098"/>
              <a:gd name="connsiteX1642" fmla="*/ 2427892 w 9090025"/>
              <a:gd name="connsiteY1642" fmla="*/ 1992682 h 2152098"/>
              <a:gd name="connsiteX1643" fmla="*/ 2458969 w 9090025"/>
              <a:gd name="connsiteY1643" fmla="*/ 1984913 h 2152098"/>
              <a:gd name="connsiteX1644" fmla="*/ 2482276 w 9090025"/>
              <a:gd name="connsiteY1644" fmla="*/ 1977144 h 2152098"/>
              <a:gd name="connsiteX1645" fmla="*/ 2505584 w 9090025"/>
              <a:gd name="connsiteY1645" fmla="*/ 1973260 h 2152098"/>
              <a:gd name="connsiteX1646" fmla="*/ 2544430 w 9090025"/>
              <a:gd name="connsiteY1646" fmla="*/ 1969375 h 2152098"/>
              <a:gd name="connsiteX1647" fmla="*/ 2591046 w 9090025"/>
              <a:gd name="connsiteY1647" fmla="*/ 1957722 h 2152098"/>
              <a:gd name="connsiteX1648" fmla="*/ 2622123 w 9090025"/>
              <a:gd name="connsiteY1648" fmla="*/ 1949953 h 2152098"/>
              <a:gd name="connsiteX1649" fmla="*/ 2645430 w 9090025"/>
              <a:gd name="connsiteY1649" fmla="*/ 1942185 h 2152098"/>
              <a:gd name="connsiteX1650" fmla="*/ 2668738 w 9090025"/>
              <a:gd name="connsiteY1650" fmla="*/ 1938300 h 2152098"/>
              <a:gd name="connsiteX1651" fmla="*/ 2688161 w 9090025"/>
              <a:gd name="connsiteY1651" fmla="*/ 1930532 h 2152098"/>
              <a:gd name="connsiteX1652" fmla="*/ 2684277 w 9090025"/>
              <a:gd name="connsiteY1652" fmla="*/ 1926647 h 2152098"/>
              <a:gd name="connsiteX1653" fmla="*/ 2641546 w 9090025"/>
              <a:gd name="connsiteY1653" fmla="*/ 1938300 h 2152098"/>
              <a:gd name="connsiteX1654" fmla="*/ 2660969 w 9090025"/>
              <a:gd name="connsiteY1654" fmla="*/ 1926647 h 2152098"/>
              <a:gd name="connsiteX1655" fmla="*/ 2727008 w 9090025"/>
              <a:gd name="connsiteY1655" fmla="*/ 1911110 h 2152098"/>
              <a:gd name="connsiteX1656" fmla="*/ 2758085 w 9090025"/>
              <a:gd name="connsiteY1656" fmla="*/ 1899457 h 2152098"/>
              <a:gd name="connsiteX1657" fmla="*/ 2785277 w 9090025"/>
              <a:gd name="connsiteY1657" fmla="*/ 1895572 h 2152098"/>
              <a:gd name="connsiteX1658" fmla="*/ 2785277 w 9090025"/>
              <a:gd name="connsiteY1658" fmla="*/ 1903341 h 2152098"/>
              <a:gd name="connsiteX1659" fmla="*/ 2812469 w 9090025"/>
              <a:gd name="connsiteY1659" fmla="*/ 1895572 h 2152098"/>
              <a:gd name="connsiteX1660" fmla="*/ 2828008 w 9090025"/>
              <a:gd name="connsiteY1660" fmla="*/ 1887804 h 2152098"/>
              <a:gd name="connsiteX1661" fmla="*/ 2835777 w 9090025"/>
              <a:gd name="connsiteY1661" fmla="*/ 1880035 h 2152098"/>
              <a:gd name="connsiteX1662" fmla="*/ 2839662 w 9090025"/>
              <a:gd name="connsiteY1662" fmla="*/ 1876150 h 2152098"/>
              <a:gd name="connsiteX1663" fmla="*/ 2901816 w 9090025"/>
              <a:gd name="connsiteY1663" fmla="*/ 1856729 h 2152098"/>
              <a:gd name="connsiteX1664" fmla="*/ 2929008 w 9090025"/>
              <a:gd name="connsiteY1664" fmla="*/ 1848960 h 2152098"/>
              <a:gd name="connsiteX1665" fmla="*/ 2960085 w 9090025"/>
              <a:gd name="connsiteY1665" fmla="*/ 1841191 h 2152098"/>
              <a:gd name="connsiteX1666" fmla="*/ 2956201 w 9090025"/>
              <a:gd name="connsiteY1666" fmla="*/ 1845076 h 2152098"/>
              <a:gd name="connsiteX1667" fmla="*/ 2944547 w 9090025"/>
              <a:gd name="connsiteY1667" fmla="*/ 1848960 h 2152098"/>
              <a:gd name="connsiteX1668" fmla="*/ 2956201 w 9090025"/>
              <a:gd name="connsiteY1668" fmla="*/ 1852844 h 2152098"/>
              <a:gd name="connsiteX1669" fmla="*/ 2971739 w 9090025"/>
              <a:gd name="connsiteY1669" fmla="*/ 1852844 h 2152098"/>
              <a:gd name="connsiteX1670" fmla="*/ 3045547 w 9090025"/>
              <a:gd name="connsiteY1670" fmla="*/ 1837307 h 2152098"/>
              <a:gd name="connsiteX1671" fmla="*/ 3181509 w 9090025"/>
              <a:gd name="connsiteY1671" fmla="*/ 1798463 h 2152098"/>
              <a:gd name="connsiteX1672" fmla="*/ 3193163 w 9090025"/>
              <a:gd name="connsiteY1672" fmla="*/ 1794579 h 2152098"/>
              <a:gd name="connsiteX1673" fmla="*/ 3259201 w 9090025"/>
              <a:gd name="connsiteY1673" fmla="*/ 1782926 h 2152098"/>
              <a:gd name="connsiteX1674" fmla="*/ 3298048 w 9090025"/>
              <a:gd name="connsiteY1674" fmla="*/ 1775157 h 2152098"/>
              <a:gd name="connsiteX1675" fmla="*/ 3336894 w 9090025"/>
              <a:gd name="connsiteY1675" fmla="*/ 1767388 h 2152098"/>
              <a:gd name="connsiteX1676" fmla="*/ 3395163 w 9090025"/>
              <a:gd name="connsiteY1676" fmla="*/ 1755735 h 2152098"/>
              <a:gd name="connsiteX1677" fmla="*/ 3523356 w 9090025"/>
              <a:gd name="connsiteY1677" fmla="*/ 1728544 h 2152098"/>
              <a:gd name="connsiteX1678" fmla="*/ 3573856 w 9090025"/>
              <a:gd name="connsiteY1678" fmla="*/ 1720776 h 2152098"/>
              <a:gd name="connsiteX1679" fmla="*/ 3608818 w 9090025"/>
              <a:gd name="connsiteY1679" fmla="*/ 1713007 h 2152098"/>
              <a:gd name="connsiteX1680" fmla="*/ 3655433 w 9090025"/>
              <a:gd name="connsiteY1680" fmla="*/ 1705238 h 2152098"/>
              <a:gd name="connsiteX1681" fmla="*/ 3744780 w 9090025"/>
              <a:gd name="connsiteY1681" fmla="*/ 1689701 h 2152098"/>
              <a:gd name="connsiteX1682" fmla="*/ 3896280 w 9090025"/>
              <a:gd name="connsiteY1682" fmla="*/ 1666395 h 2152098"/>
              <a:gd name="connsiteX1683" fmla="*/ 4164319 w 9090025"/>
              <a:gd name="connsiteY1683" fmla="*/ 1639204 h 2152098"/>
              <a:gd name="connsiteX1684" fmla="*/ 4552782 w 9090025"/>
              <a:gd name="connsiteY1684" fmla="*/ 1600360 h 2152098"/>
              <a:gd name="connsiteX1685" fmla="*/ 4661552 w 9090025"/>
              <a:gd name="connsiteY1685" fmla="*/ 1592592 h 2152098"/>
              <a:gd name="connsiteX1686" fmla="*/ 4708167 w 9090025"/>
              <a:gd name="connsiteY1686" fmla="*/ 1592592 h 2152098"/>
              <a:gd name="connsiteX1687" fmla="*/ 4739244 w 9090025"/>
              <a:gd name="connsiteY1687" fmla="*/ 1592592 h 2152098"/>
              <a:gd name="connsiteX1688" fmla="*/ 4774206 w 9090025"/>
              <a:gd name="connsiteY1688" fmla="*/ 1592592 h 2152098"/>
              <a:gd name="connsiteX1689" fmla="*/ 4828590 w 9090025"/>
              <a:gd name="connsiteY1689" fmla="*/ 1592592 h 2152098"/>
              <a:gd name="connsiteX1690" fmla="*/ 4882975 w 9090025"/>
              <a:gd name="connsiteY1690" fmla="*/ 1588707 h 2152098"/>
              <a:gd name="connsiteX1691" fmla="*/ 4933475 w 9090025"/>
              <a:gd name="connsiteY1691" fmla="*/ 1584823 h 2152098"/>
              <a:gd name="connsiteX1692" fmla="*/ 4941245 w 9090025"/>
              <a:gd name="connsiteY1692" fmla="*/ 1592592 h 2152098"/>
              <a:gd name="connsiteX1693" fmla="*/ 4933475 w 9090025"/>
              <a:gd name="connsiteY1693" fmla="*/ 1596476 h 2152098"/>
              <a:gd name="connsiteX1694" fmla="*/ 4902398 w 9090025"/>
              <a:gd name="connsiteY1694" fmla="*/ 1600360 h 2152098"/>
              <a:gd name="connsiteX1695" fmla="*/ 4871321 w 9090025"/>
              <a:gd name="connsiteY1695" fmla="*/ 1604245 h 2152098"/>
              <a:gd name="connsiteX1696" fmla="*/ 4941245 w 9090025"/>
              <a:gd name="connsiteY1696" fmla="*/ 1608129 h 2152098"/>
              <a:gd name="connsiteX1697" fmla="*/ 4999514 w 9090025"/>
              <a:gd name="connsiteY1697" fmla="*/ 1604245 h 2152098"/>
              <a:gd name="connsiteX1698" fmla="*/ 5022822 w 9090025"/>
              <a:gd name="connsiteY1698" fmla="*/ 1604245 h 2152098"/>
              <a:gd name="connsiteX1699" fmla="*/ 5046130 w 9090025"/>
              <a:gd name="connsiteY1699" fmla="*/ 1604245 h 2152098"/>
              <a:gd name="connsiteX1700" fmla="*/ 5050014 w 9090025"/>
              <a:gd name="connsiteY1700" fmla="*/ 1600360 h 2152098"/>
              <a:gd name="connsiteX1701" fmla="*/ 5050014 w 9090025"/>
              <a:gd name="connsiteY1701" fmla="*/ 1592592 h 2152098"/>
              <a:gd name="connsiteX1702" fmla="*/ 5069437 w 9090025"/>
              <a:gd name="connsiteY1702" fmla="*/ 1592592 h 2152098"/>
              <a:gd name="connsiteX1703" fmla="*/ 5092745 w 9090025"/>
              <a:gd name="connsiteY1703" fmla="*/ 1596476 h 2152098"/>
              <a:gd name="connsiteX1704" fmla="*/ 5081091 w 9090025"/>
              <a:gd name="connsiteY1704" fmla="*/ 1596476 h 2152098"/>
              <a:gd name="connsiteX1705" fmla="*/ 5061668 w 9090025"/>
              <a:gd name="connsiteY1705" fmla="*/ 1604245 h 2152098"/>
              <a:gd name="connsiteX1706" fmla="*/ 5073322 w 9090025"/>
              <a:gd name="connsiteY1706" fmla="*/ 1608129 h 2152098"/>
              <a:gd name="connsiteX1707" fmla="*/ 5088860 w 9090025"/>
              <a:gd name="connsiteY1707" fmla="*/ 1608129 h 2152098"/>
              <a:gd name="connsiteX1708" fmla="*/ 5053899 w 9090025"/>
              <a:gd name="connsiteY1708" fmla="*/ 1612013 h 2152098"/>
              <a:gd name="connsiteX1709" fmla="*/ 5015053 w 9090025"/>
              <a:gd name="connsiteY1709" fmla="*/ 1612013 h 2152098"/>
              <a:gd name="connsiteX1710" fmla="*/ 4999514 w 9090025"/>
              <a:gd name="connsiteY1710" fmla="*/ 1612013 h 2152098"/>
              <a:gd name="connsiteX1711" fmla="*/ 4980091 w 9090025"/>
              <a:gd name="connsiteY1711" fmla="*/ 1612013 h 2152098"/>
              <a:gd name="connsiteX1712" fmla="*/ 4960668 w 9090025"/>
              <a:gd name="connsiteY1712" fmla="*/ 1615898 h 2152098"/>
              <a:gd name="connsiteX1713" fmla="*/ 4972322 w 9090025"/>
              <a:gd name="connsiteY1713" fmla="*/ 1615898 h 2152098"/>
              <a:gd name="connsiteX1714" fmla="*/ 4995629 w 9090025"/>
              <a:gd name="connsiteY1714" fmla="*/ 1619782 h 2152098"/>
              <a:gd name="connsiteX1715" fmla="*/ 5050014 w 9090025"/>
              <a:gd name="connsiteY1715" fmla="*/ 1619782 h 2152098"/>
              <a:gd name="connsiteX1716" fmla="*/ 5081091 w 9090025"/>
              <a:gd name="connsiteY1716" fmla="*/ 1619782 h 2152098"/>
              <a:gd name="connsiteX1717" fmla="*/ 5119937 w 9090025"/>
              <a:gd name="connsiteY1717" fmla="*/ 1619782 h 2152098"/>
              <a:gd name="connsiteX1718" fmla="*/ 5112168 w 9090025"/>
              <a:gd name="connsiteY1718" fmla="*/ 1615898 h 2152098"/>
              <a:gd name="connsiteX1719" fmla="*/ 5096630 w 9090025"/>
              <a:gd name="connsiteY1719" fmla="*/ 1612013 h 2152098"/>
              <a:gd name="connsiteX1720" fmla="*/ 5123822 w 9090025"/>
              <a:gd name="connsiteY1720" fmla="*/ 1612013 h 2152098"/>
              <a:gd name="connsiteX1721" fmla="*/ 5131591 w 9090025"/>
              <a:gd name="connsiteY1721" fmla="*/ 1615898 h 2152098"/>
              <a:gd name="connsiteX1722" fmla="*/ 5127707 w 9090025"/>
              <a:gd name="connsiteY1722" fmla="*/ 1619782 h 2152098"/>
              <a:gd name="connsiteX1723" fmla="*/ 5123822 w 9090025"/>
              <a:gd name="connsiteY1723" fmla="*/ 1623666 h 2152098"/>
              <a:gd name="connsiteX1724" fmla="*/ 5151014 w 9090025"/>
              <a:gd name="connsiteY1724" fmla="*/ 1623666 h 2152098"/>
              <a:gd name="connsiteX1725" fmla="*/ 5166553 w 9090025"/>
              <a:gd name="connsiteY1725" fmla="*/ 1623666 h 2152098"/>
              <a:gd name="connsiteX1726" fmla="*/ 5224822 w 9090025"/>
              <a:gd name="connsiteY1726" fmla="*/ 1623666 h 2152098"/>
              <a:gd name="connsiteX1727" fmla="*/ 5263669 w 9090025"/>
              <a:gd name="connsiteY1727" fmla="*/ 1623666 h 2152098"/>
              <a:gd name="connsiteX1728" fmla="*/ 5290861 w 9090025"/>
              <a:gd name="connsiteY1728" fmla="*/ 1623666 h 2152098"/>
              <a:gd name="connsiteX1729" fmla="*/ 5318053 w 9090025"/>
              <a:gd name="connsiteY1729" fmla="*/ 1623666 h 2152098"/>
              <a:gd name="connsiteX1730" fmla="*/ 5345246 w 9090025"/>
              <a:gd name="connsiteY1730" fmla="*/ 1627551 h 2152098"/>
              <a:gd name="connsiteX1731" fmla="*/ 5380207 w 9090025"/>
              <a:gd name="connsiteY1731" fmla="*/ 1627551 h 2152098"/>
              <a:gd name="connsiteX1732" fmla="*/ 5426823 w 9090025"/>
              <a:gd name="connsiteY1732" fmla="*/ 1627551 h 2152098"/>
              <a:gd name="connsiteX1733" fmla="*/ 5488977 w 9090025"/>
              <a:gd name="connsiteY1733" fmla="*/ 1627551 h 2152098"/>
              <a:gd name="connsiteX1734" fmla="*/ 5539477 w 9090025"/>
              <a:gd name="connsiteY1734" fmla="*/ 1627551 h 2152098"/>
              <a:gd name="connsiteX1735" fmla="*/ 5609400 w 9090025"/>
              <a:gd name="connsiteY1735" fmla="*/ 1623666 h 2152098"/>
              <a:gd name="connsiteX1736" fmla="*/ 5648247 w 9090025"/>
              <a:gd name="connsiteY1736" fmla="*/ 1623666 h 2152098"/>
              <a:gd name="connsiteX1737" fmla="*/ 5679324 w 9090025"/>
              <a:gd name="connsiteY1737" fmla="*/ 1623666 h 2152098"/>
              <a:gd name="connsiteX1738" fmla="*/ 5772555 w 9090025"/>
              <a:gd name="connsiteY1738" fmla="*/ 1623666 h 2152098"/>
              <a:gd name="connsiteX1739" fmla="*/ 5760901 w 9090025"/>
              <a:gd name="connsiteY1739" fmla="*/ 1619782 h 2152098"/>
              <a:gd name="connsiteX1740" fmla="*/ 5741478 w 9090025"/>
              <a:gd name="connsiteY1740" fmla="*/ 1619782 h 2152098"/>
              <a:gd name="connsiteX1741" fmla="*/ 5710401 w 9090025"/>
              <a:gd name="connsiteY1741" fmla="*/ 1615898 h 2152098"/>
              <a:gd name="connsiteX1742" fmla="*/ 5679324 w 9090025"/>
              <a:gd name="connsiteY1742" fmla="*/ 1615898 h 2152098"/>
              <a:gd name="connsiteX1743" fmla="*/ 5601631 w 9090025"/>
              <a:gd name="connsiteY1743" fmla="*/ 1612013 h 2152098"/>
              <a:gd name="connsiteX1744" fmla="*/ 5555016 w 9090025"/>
              <a:gd name="connsiteY1744" fmla="*/ 1612013 h 2152098"/>
              <a:gd name="connsiteX1745" fmla="*/ 5512285 w 9090025"/>
              <a:gd name="connsiteY1745" fmla="*/ 1612013 h 2152098"/>
              <a:gd name="connsiteX1746" fmla="*/ 5473438 w 9090025"/>
              <a:gd name="connsiteY1746" fmla="*/ 1612013 h 2152098"/>
              <a:gd name="connsiteX1747" fmla="*/ 5426823 w 9090025"/>
              <a:gd name="connsiteY1747" fmla="*/ 1612013 h 2152098"/>
              <a:gd name="connsiteX1748" fmla="*/ 5349130 w 9090025"/>
              <a:gd name="connsiteY1748" fmla="*/ 1608129 h 2152098"/>
              <a:gd name="connsiteX1749" fmla="*/ 5345246 w 9090025"/>
              <a:gd name="connsiteY1749" fmla="*/ 1604245 h 2152098"/>
              <a:gd name="connsiteX1750" fmla="*/ 5384092 w 9090025"/>
              <a:gd name="connsiteY1750" fmla="*/ 1600360 h 2152098"/>
              <a:gd name="connsiteX1751" fmla="*/ 5387977 w 9090025"/>
              <a:gd name="connsiteY1751" fmla="*/ 1604245 h 2152098"/>
              <a:gd name="connsiteX1752" fmla="*/ 5387977 w 9090025"/>
              <a:gd name="connsiteY1752" fmla="*/ 1596476 h 2152098"/>
              <a:gd name="connsiteX1753" fmla="*/ 5372438 w 9090025"/>
              <a:gd name="connsiteY1753" fmla="*/ 1592592 h 2152098"/>
              <a:gd name="connsiteX1754" fmla="*/ 5368553 w 9090025"/>
              <a:gd name="connsiteY1754" fmla="*/ 1592592 h 2152098"/>
              <a:gd name="connsiteX1755" fmla="*/ 5391861 w 9090025"/>
              <a:gd name="connsiteY1755" fmla="*/ 1588707 h 2152098"/>
              <a:gd name="connsiteX1756" fmla="*/ 5434592 w 9090025"/>
              <a:gd name="connsiteY1756" fmla="*/ 1592592 h 2152098"/>
              <a:gd name="connsiteX1757" fmla="*/ 5457900 w 9090025"/>
              <a:gd name="connsiteY1757" fmla="*/ 1596476 h 2152098"/>
              <a:gd name="connsiteX1758" fmla="*/ 5531708 w 9090025"/>
              <a:gd name="connsiteY1758" fmla="*/ 1592592 h 2152098"/>
              <a:gd name="connsiteX1759" fmla="*/ 5539477 w 9090025"/>
              <a:gd name="connsiteY1759" fmla="*/ 1592592 h 2152098"/>
              <a:gd name="connsiteX1760" fmla="*/ 5551131 w 9090025"/>
              <a:gd name="connsiteY1760" fmla="*/ 1592592 h 2152098"/>
              <a:gd name="connsiteX1761" fmla="*/ 5558900 w 9090025"/>
              <a:gd name="connsiteY1761" fmla="*/ 1588707 h 2152098"/>
              <a:gd name="connsiteX1762" fmla="*/ 5597746 w 9090025"/>
              <a:gd name="connsiteY1762" fmla="*/ 1588707 h 2152098"/>
              <a:gd name="connsiteX1763" fmla="*/ 5624939 w 9090025"/>
              <a:gd name="connsiteY1763" fmla="*/ 1592592 h 2152098"/>
              <a:gd name="connsiteX1764" fmla="*/ 5589977 w 9090025"/>
              <a:gd name="connsiteY1764" fmla="*/ 1596476 h 2152098"/>
              <a:gd name="connsiteX1765" fmla="*/ 5551131 w 9090025"/>
              <a:gd name="connsiteY1765" fmla="*/ 1600360 h 2152098"/>
              <a:gd name="connsiteX1766" fmla="*/ 5586093 w 9090025"/>
              <a:gd name="connsiteY1766" fmla="*/ 1604245 h 2152098"/>
              <a:gd name="connsiteX1767" fmla="*/ 5671554 w 9090025"/>
              <a:gd name="connsiteY1767" fmla="*/ 1604245 h 2152098"/>
              <a:gd name="connsiteX1768" fmla="*/ 5702631 w 9090025"/>
              <a:gd name="connsiteY1768" fmla="*/ 1604245 h 2152098"/>
              <a:gd name="connsiteX1769" fmla="*/ 5741478 w 9090025"/>
              <a:gd name="connsiteY1769" fmla="*/ 1604245 h 2152098"/>
              <a:gd name="connsiteX1770" fmla="*/ 5858016 w 9090025"/>
              <a:gd name="connsiteY1770" fmla="*/ 1608129 h 2152098"/>
              <a:gd name="connsiteX1771" fmla="*/ 5881324 w 9090025"/>
              <a:gd name="connsiteY1771" fmla="*/ 1600360 h 2152098"/>
              <a:gd name="connsiteX1772" fmla="*/ 5885209 w 9090025"/>
              <a:gd name="connsiteY1772" fmla="*/ 1592592 h 2152098"/>
              <a:gd name="connsiteX1773" fmla="*/ 5916286 w 9090025"/>
              <a:gd name="connsiteY1773" fmla="*/ 1588707 h 2152098"/>
              <a:gd name="connsiteX1774" fmla="*/ 5947363 w 9090025"/>
              <a:gd name="connsiteY1774" fmla="*/ 1580938 h 2152098"/>
              <a:gd name="connsiteX1775" fmla="*/ 5920170 w 9090025"/>
              <a:gd name="connsiteY1775" fmla="*/ 1577054 h 2152098"/>
              <a:gd name="connsiteX1776" fmla="*/ 5892978 w 9090025"/>
              <a:gd name="connsiteY1776" fmla="*/ 1577054 h 2152098"/>
              <a:gd name="connsiteX1777" fmla="*/ 5850247 w 9090025"/>
              <a:gd name="connsiteY1777" fmla="*/ 1577054 h 2152098"/>
              <a:gd name="connsiteX1778" fmla="*/ 5815285 w 9090025"/>
              <a:gd name="connsiteY1778" fmla="*/ 1573170 h 2152098"/>
              <a:gd name="connsiteX1779" fmla="*/ 5764785 w 9090025"/>
              <a:gd name="connsiteY1779" fmla="*/ 1577054 h 2152098"/>
              <a:gd name="connsiteX1780" fmla="*/ 5667670 w 9090025"/>
              <a:gd name="connsiteY1780" fmla="*/ 1577054 h 2152098"/>
              <a:gd name="connsiteX1781" fmla="*/ 5586093 w 9090025"/>
              <a:gd name="connsiteY1781" fmla="*/ 1573170 h 2152098"/>
              <a:gd name="connsiteX1782" fmla="*/ 5547246 w 9090025"/>
              <a:gd name="connsiteY1782" fmla="*/ 1573170 h 2152098"/>
              <a:gd name="connsiteX1783" fmla="*/ 5512285 w 9090025"/>
              <a:gd name="connsiteY1783" fmla="*/ 1573170 h 2152098"/>
              <a:gd name="connsiteX1784" fmla="*/ 5477323 w 9090025"/>
              <a:gd name="connsiteY1784" fmla="*/ 1573170 h 2152098"/>
              <a:gd name="connsiteX1785" fmla="*/ 5446246 w 9090025"/>
              <a:gd name="connsiteY1785" fmla="*/ 1573170 h 2152098"/>
              <a:gd name="connsiteX1786" fmla="*/ 5419054 w 9090025"/>
              <a:gd name="connsiteY1786" fmla="*/ 1573170 h 2152098"/>
              <a:gd name="connsiteX1787" fmla="*/ 5391861 w 9090025"/>
              <a:gd name="connsiteY1787" fmla="*/ 1573170 h 2152098"/>
              <a:gd name="connsiteX1788" fmla="*/ 5364669 w 9090025"/>
              <a:gd name="connsiteY1788" fmla="*/ 1573170 h 2152098"/>
              <a:gd name="connsiteX1789" fmla="*/ 5283092 w 9090025"/>
              <a:gd name="connsiteY1789" fmla="*/ 1577054 h 2152098"/>
              <a:gd name="connsiteX1790" fmla="*/ 5224822 w 9090025"/>
              <a:gd name="connsiteY1790" fmla="*/ 1577054 h 2152098"/>
              <a:gd name="connsiteX1791" fmla="*/ 5193745 w 9090025"/>
              <a:gd name="connsiteY1791" fmla="*/ 1577054 h 2152098"/>
              <a:gd name="connsiteX1792" fmla="*/ 5135476 w 9090025"/>
              <a:gd name="connsiteY1792" fmla="*/ 1577054 h 2152098"/>
              <a:gd name="connsiteX1793" fmla="*/ 5092745 w 9090025"/>
              <a:gd name="connsiteY1793" fmla="*/ 1577054 h 2152098"/>
              <a:gd name="connsiteX1794" fmla="*/ 5038360 w 9090025"/>
              <a:gd name="connsiteY1794" fmla="*/ 1577054 h 2152098"/>
              <a:gd name="connsiteX1795" fmla="*/ 5034476 w 9090025"/>
              <a:gd name="connsiteY1795" fmla="*/ 1573170 h 2152098"/>
              <a:gd name="connsiteX1796" fmla="*/ 5139361 w 9090025"/>
              <a:gd name="connsiteY1796" fmla="*/ 1569285 h 2152098"/>
              <a:gd name="connsiteX1797" fmla="*/ 5162668 w 9090025"/>
              <a:gd name="connsiteY1797" fmla="*/ 1565401 h 2152098"/>
              <a:gd name="connsiteX1798" fmla="*/ 5189861 w 9090025"/>
              <a:gd name="connsiteY1798" fmla="*/ 1561517 h 2152098"/>
              <a:gd name="connsiteX1799" fmla="*/ 5228707 w 9090025"/>
              <a:gd name="connsiteY1799" fmla="*/ 1553748 h 2152098"/>
              <a:gd name="connsiteX1800" fmla="*/ 5220938 w 9090025"/>
              <a:gd name="connsiteY1800" fmla="*/ 1553748 h 2152098"/>
              <a:gd name="connsiteX1801" fmla="*/ 5209284 w 9090025"/>
              <a:gd name="connsiteY1801" fmla="*/ 1553748 h 2152098"/>
              <a:gd name="connsiteX1802" fmla="*/ 5201515 w 9090025"/>
              <a:gd name="connsiteY1802" fmla="*/ 1542095 h 2152098"/>
              <a:gd name="connsiteX1803" fmla="*/ 5224822 w 9090025"/>
              <a:gd name="connsiteY1803" fmla="*/ 1538210 h 2152098"/>
              <a:gd name="connsiteX1804" fmla="*/ 5283092 w 9090025"/>
              <a:gd name="connsiteY1804" fmla="*/ 1545979 h 2152098"/>
              <a:gd name="connsiteX1805" fmla="*/ 5318053 w 9090025"/>
              <a:gd name="connsiteY1805" fmla="*/ 1542095 h 2152098"/>
              <a:gd name="connsiteX1806" fmla="*/ 5325823 w 9090025"/>
              <a:gd name="connsiteY1806" fmla="*/ 1538210 h 2152098"/>
              <a:gd name="connsiteX1807" fmla="*/ 5341361 w 9090025"/>
              <a:gd name="connsiteY1807" fmla="*/ 1534326 h 2152098"/>
              <a:gd name="connsiteX1808" fmla="*/ 5356900 w 9090025"/>
              <a:gd name="connsiteY1808" fmla="*/ 1530442 h 2152098"/>
              <a:gd name="connsiteX1809" fmla="*/ 5333592 w 9090025"/>
              <a:gd name="connsiteY1809" fmla="*/ 1526557 h 2152098"/>
              <a:gd name="connsiteX1810" fmla="*/ 5306399 w 9090025"/>
              <a:gd name="connsiteY1810" fmla="*/ 1530442 h 2152098"/>
              <a:gd name="connsiteX1811" fmla="*/ 5290861 w 9090025"/>
              <a:gd name="connsiteY1811" fmla="*/ 1530442 h 2152098"/>
              <a:gd name="connsiteX1812" fmla="*/ 5271438 w 9090025"/>
              <a:gd name="connsiteY1812" fmla="*/ 1530442 h 2152098"/>
              <a:gd name="connsiteX1813" fmla="*/ 5189861 w 9090025"/>
              <a:gd name="connsiteY1813" fmla="*/ 1522673 h 2152098"/>
              <a:gd name="connsiteX1814" fmla="*/ 5131591 w 9090025"/>
              <a:gd name="connsiteY1814" fmla="*/ 1526557 h 2152098"/>
              <a:gd name="connsiteX1815" fmla="*/ 5088860 w 9090025"/>
              <a:gd name="connsiteY1815" fmla="*/ 1526557 h 2152098"/>
              <a:gd name="connsiteX1816" fmla="*/ 5073322 w 9090025"/>
              <a:gd name="connsiteY1816" fmla="*/ 1526557 h 2152098"/>
              <a:gd name="connsiteX1817" fmla="*/ 5065553 w 9090025"/>
              <a:gd name="connsiteY1817" fmla="*/ 1526557 h 2152098"/>
              <a:gd name="connsiteX1818" fmla="*/ 5050014 w 9090025"/>
              <a:gd name="connsiteY1818" fmla="*/ 1522673 h 2152098"/>
              <a:gd name="connsiteX1819" fmla="*/ 5038360 w 9090025"/>
              <a:gd name="connsiteY1819" fmla="*/ 1522673 h 2152098"/>
              <a:gd name="connsiteX1820" fmla="*/ 5042245 w 9090025"/>
              <a:gd name="connsiteY1820" fmla="*/ 1518788 h 2152098"/>
              <a:gd name="connsiteX1821" fmla="*/ 5073322 w 9090025"/>
              <a:gd name="connsiteY1821" fmla="*/ 1518788 h 2152098"/>
              <a:gd name="connsiteX1822" fmla="*/ 5127707 w 9090025"/>
              <a:gd name="connsiteY1822" fmla="*/ 1514904 h 2152098"/>
              <a:gd name="connsiteX1823" fmla="*/ 5162668 w 9090025"/>
              <a:gd name="connsiteY1823" fmla="*/ 1514904 h 2152098"/>
              <a:gd name="connsiteX1824" fmla="*/ 5166553 w 9090025"/>
              <a:gd name="connsiteY1824" fmla="*/ 1511020 h 2152098"/>
              <a:gd name="connsiteX1825" fmla="*/ 5185976 w 9090025"/>
              <a:gd name="connsiteY1825" fmla="*/ 1511020 h 2152098"/>
              <a:gd name="connsiteX1826" fmla="*/ 5205399 w 9090025"/>
              <a:gd name="connsiteY1826" fmla="*/ 1514904 h 2152098"/>
              <a:gd name="connsiteX1827" fmla="*/ 5224822 w 9090025"/>
              <a:gd name="connsiteY1827" fmla="*/ 1514904 h 2152098"/>
              <a:gd name="connsiteX1828" fmla="*/ 5267553 w 9090025"/>
              <a:gd name="connsiteY1828" fmla="*/ 1518788 h 2152098"/>
              <a:gd name="connsiteX1829" fmla="*/ 5318053 w 9090025"/>
              <a:gd name="connsiteY1829" fmla="*/ 1518788 h 2152098"/>
              <a:gd name="connsiteX1830" fmla="*/ 5364669 w 9090025"/>
              <a:gd name="connsiteY1830" fmla="*/ 1522673 h 2152098"/>
              <a:gd name="connsiteX1831" fmla="*/ 5384092 w 9090025"/>
              <a:gd name="connsiteY1831" fmla="*/ 1530442 h 2152098"/>
              <a:gd name="connsiteX1832" fmla="*/ 5411284 w 9090025"/>
              <a:gd name="connsiteY1832" fmla="*/ 1534326 h 2152098"/>
              <a:gd name="connsiteX1833" fmla="*/ 5461785 w 9090025"/>
              <a:gd name="connsiteY1833" fmla="*/ 1530442 h 2152098"/>
              <a:gd name="connsiteX1834" fmla="*/ 5477323 w 9090025"/>
              <a:gd name="connsiteY1834" fmla="*/ 1526557 h 2152098"/>
              <a:gd name="connsiteX1835" fmla="*/ 5516169 w 9090025"/>
              <a:gd name="connsiteY1835" fmla="*/ 1522673 h 2152098"/>
              <a:gd name="connsiteX1836" fmla="*/ 5582208 w 9090025"/>
              <a:gd name="connsiteY1836" fmla="*/ 1522673 h 2152098"/>
              <a:gd name="connsiteX1837" fmla="*/ 5648247 w 9090025"/>
              <a:gd name="connsiteY1837" fmla="*/ 1522673 h 2152098"/>
              <a:gd name="connsiteX1838" fmla="*/ 5799747 w 9090025"/>
              <a:gd name="connsiteY1838" fmla="*/ 1522673 h 2152098"/>
              <a:gd name="connsiteX1839" fmla="*/ 5900747 w 9090025"/>
              <a:gd name="connsiteY1839" fmla="*/ 1526557 h 2152098"/>
              <a:gd name="connsiteX1840" fmla="*/ 5924055 w 9090025"/>
              <a:gd name="connsiteY1840" fmla="*/ 1526557 h 2152098"/>
              <a:gd name="connsiteX1841" fmla="*/ 5959017 w 9090025"/>
              <a:gd name="connsiteY1841" fmla="*/ 1526557 h 2152098"/>
              <a:gd name="connsiteX1842" fmla="*/ 5978440 w 9090025"/>
              <a:gd name="connsiteY1842" fmla="*/ 1526557 h 2152098"/>
              <a:gd name="connsiteX1843" fmla="*/ 6048363 w 9090025"/>
              <a:gd name="connsiteY1843" fmla="*/ 1530442 h 2152098"/>
              <a:gd name="connsiteX1844" fmla="*/ 6071671 w 9090025"/>
              <a:gd name="connsiteY1844" fmla="*/ 1530442 h 2152098"/>
              <a:gd name="connsiteX1845" fmla="*/ 6153248 w 9090025"/>
              <a:gd name="connsiteY1845" fmla="*/ 1530442 h 2152098"/>
              <a:gd name="connsiteX1846" fmla="*/ 6328056 w 9090025"/>
              <a:gd name="connsiteY1846" fmla="*/ 1534326 h 2152098"/>
              <a:gd name="connsiteX1847" fmla="*/ 6359133 w 9090025"/>
              <a:gd name="connsiteY1847" fmla="*/ 1538210 h 2152098"/>
              <a:gd name="connsiteX1848" fmla="*/ 6390210 w 9090025"/>
              <a:gd name="connsiteY1848" fmla="*/ 1538210 h 2152098"/>
              <a:gd name="connsiteX1849" fmla="*/ 6429056 w 9090025"/>
              <a:gd name="connsiteY1849" fmla="*/ 1542095 h 2152098"/>
              <a:gd name="connsiteX1850" fmla="*/ 6467903 w 9090025"/>
              <a:gd name="connsiteY1850" fmla="*/ 1545979 h 2152098"/>
              <a:gd name="connsiteX1851" fmla="*/ 6502864 w 9090025"/>
              <a:gd name="connsiteY1851" fmla="*/ 1545979 h 2152098"/>
              <a:gd name="connsiteX1852" fmla="*/ 6533941 w 9090025"/>
              <a:gd name="connsiteY1852" fmla="*/ 1549863 h 2152098"/>
              <a:gd name="connsiteX1853" fmla="*/ 6553364 w 9090025"/>
              <a:gd name="connsiteY1853" fmla="*/ 1549863 h 2152098"/>
              <a:gd name="connsiteX1854" fmla="*/ 6607749 w 9090025"/>
              <a:gd name="connsiteY1854" fmla="*/ 1549863 h 2152098"/>
              <a:gd name="connsiteX1855" fmla="*/ 6588326 w 9090025"/>
              <a:gd name="connsiteY1855" fmla="*/ 1542095 h 2152098"/>
              <a:gd name="connsiteX1856" fmla="*/ 6557249 w 9090025"/>
              <a:gd name="connsiteY1856" fmla="*/ 1538210 h 2152098"/>
              <a:gd name="connsiteX1857" fmla="*/ 6510634 w 9090025"/>
              <a:gd name="connsiteY1857" fmla="*/ 1530442 h 2152098"/>
              <a:gd name="connsiteX1858" fmla="*/ 6417403 w 9090025"/>
              <a:gd name="connsiteY1858" fmla="*/ 1522673 h 2152098"/>
              <a:gd name="connsiteX1859" fmla="*/ 6378556 w 9090025"/>
              <a:gd name="connsiteY1859" fmla="*/ 1518788 h 2152098"/>
              <a:gd name="connsiteX1860" fmla="*/ 6351364 w 9090025"/>
              <a:gd name="connsiteY1860" fmla="*/ 1518788 h 2152098"/>
              <a:gd name="connsiteX1861" fmla="*/ 6347479 w 9090025"/>
              <a:gd name="connsiteY1861" fmla="*/ 1522673 h 2152098"/>
              <a:gd name="connsiteX1862" fmla="*/ 6331941 w 9090025"/>
              <a:gd name="connsiteY1862" fmla="*/ 1526557 h 2152098"/>
              <a:gd name="connsiteX1863" fmla="*/ 6312518 w 9090025"/>
              <a:gd name="connsiteY1863" fmla="*/ 1518788 h 2152098"/>
              <a:gd name="connsiteX1864" fmla="*/ 6289210 w 9090025"/>
              <a:gd name="connsiteY1864" fmla="*/ 1514904 h 2152098"/>
              <a:gd name="connsiteX1865" fmla="*/ 6262017 w 9090025"/>
              <a:gd name="connsiteY1865" fmla="*/ 1507135 h 2152098"/>
              <a:gd name="connsiteX1866" fmla="*/ 6254248 w 9090025"/>
              <a:gd name="connsiteY1866" fmla="*/ 1507135 h 2152098"/>
              <a:gd name="connsiteX1867" fmla="*/ 6242594 w 9090025"/>
              <a:gd name="connsiteY1867" fmla="*/ 1507135 h 2152098"/>
              <a:gd name="connsiteX1868" fmla="*/ 6211517 w 9090025"/>
              <a:gd name="connsiteY1868" fmla="*/ 1503251 h 2152098"/>
              <a:gd name="connsiteX1869" fmla="*/ 6149363 w 9090025"/>
              <a:gd name="connsiteY1869" fmla="*/ 1499367 h 2152098"/>
              <a:gd name="connsiteX1870" fmla="*/ 6063902 w 9090025"/>
              <a:gd name="connsiteY1870" fmla="*/ 1495482 h 2152098"/>
              <a:gd name="connsiteX1871" fmla="*/ 6017286 w 9090025"/>
              <a:gd name="connsiteY1871" fmla="*/ 1491598 h 2152098"/>
              <a:gd name="connsiteX1872" fmla="*/ 5970671 w 9090025"/>
              <a:gd name="connsiteY1872" fmla="*/ 1487714 h 2152098"/>
              <a:gd name="connsiteX1873" fmla="*/ 5939594 w 9090025"/>
              <a:gd name="connsiteY1873" fmla="*/ 1487714 h 2152098"/>
              <a:gd name="connsiteX1874" fmla="*/ 5889093 w 9090025"/>
              <a:gd name="connsiteY1874" fmla="*/ 1487714 h 2152098"/>
              <a:gd name="connsiteX1875" fmla="*/ 5842478 w 9090025"/>
              <a:gd name="connsiteY1875" fmla="*/ 1491598 h 2152098"/>
              <a:gd name="connsiteX1876" fmla="*/ 5865786 w 9090025"/>
              <a:gd name="connsiteY1876" fmla="*/ 1495482 h 2152098"/>
              <a:gd name="connsiteX1877" fmla="*/ 5896863 w 9090025"/>
              <a:gd name="connsiteY1877" fmla="*/ 1495482 h 2152098"/>
              <a:gd name="connsiteX1878" fmla="*/ 5935709 w 9090025"/>
              <a:gd name="connsiteY1878" fmla="*/ 1499367 h 2152098"/>
              <a:gd name="connsiteX1879" fmla="*/ 5993978 w 9090025"/>
              <a:gd name="connsiteY1879" fmla="*/ 1499367 h 2152098"/>
              <a:gd name="connsiteX1880" fmla="*/ 6044478 w 9090025"/>
              <a:gd name="connsiteY1880" fmla="*/ 1499367 h 2152098"/>
              <a:gd name="connsiteX1881" fmla="*/ 6071671 w 9090025"/>
              <a:gd name="connsiteY1881" fmla="*/ 1499367 h 2152098"/>
              <a:gd name="connsiteX1882" fmla="*/ 6094979 w 9090025"/>
              <a:gd name="connsiteY1882" fmla="*/ 1503251 h 2152098"/>
              <a:gd name="connsiteX1883" fmla="*/ 6126056 w 9090025"/>
              <a:gd name="connsiteY1883" fmla="*/ 1503251 h 2152098"/>
              <a:gd name="connsiteX1884" fmla="*/ 6137709 w 9090025"/>
              <a:gd name="connsiteY1884" fmla="*/ 1503251 h 2152098"/>
              <a:gd name="connsiteX1885" fmla="*/ 6145479 w 9090025"/>
              <a:gd name="connsiteY1885" fmla="*/ 1507135 h 2152098"/>
              <a:gd name="connsiteX1886" fmla="*/ 6153248 w 9090025"/>
              <a:gd name="connsiteY1886" fmla="*/ 1511020 h 2152098"/>
              <a:gd name="connsiteX1887" fmla="*/ 6161017 w 9090025"/>
              <a:gd name="connsiteY1887" fmla="*/ 1514904 h 2152098"/>
              <a:gd name="connsiteX1888" fmla="*/ 6207633 w 9090025"/>
              <a:gd name="connsiteY1888" fmla="*/ 1518788 h 2152098"/>
              <a:gd name="connsiteX1889" fmla="*/ 6211517 w 9090025"/>
              <a:gd name="connsiteY1889" fmla="*/ 1522673 h 2152098"/>
              <a:gd name="connsiteX1890" fmla="*/ 6192094 w 9090025"/>
              <a:gd name="connsiteY1890" fmla="*/ 1522673 h 2152098"/>
              <a:gd name="connsiteX1891" fmla="*/ 6176556 w 9090025"/>
              <a:gd name="connsiteY1891" fmla="*/ 1522673 h 2152098"/>
              <a:gd name="connsiteX1892" fmla="*/ 6164902 w 9090025"/>
              <a:gd name="connsiteY1892" fmla="*/ 1518788 h 2152098"/>
              <a:gd name="connsiteX1893" fmla="*/ 6094979 w 9090025"/>
              <a:gd name="connsiteY1893" fmla="*/ 1514904 h 2152098"/>
              <a:gd name="connsiteX1894" fmla="*/ 6063902 w 9090025"/>
              <a:gd name="connsiteY1894" fmla="*/ 1514904 h 2152098"/>
              <a:gd name="connsiteX1895" fmla="*/ 5982324 w 9090025"/>
              <a:gd name="connsiteY1895" fmla="*/ 1511020 h 2152098"/>
              <a:gd name="connsiteX1896" fmla="*/ 5920170 w 9090025"/>
              <a:gd name="connsiteY1896" fmla="*/ 1507135 h 2152098"/>
              <a:gd name="connsiteX1897" fmla="*/ 5873555 w 9090025"/>
              <a:gd name="connsiteY1897" fmla="*/ 1507135 h 2152098"/>
              <a:gd name="connsiteX1898" fmla="*/ 5819170 w 9090025"/>
              <a:gd name="connsiteY1898" fmla="*/ 1499367 h 2152098"/>
              <a:gd name="connsiteX1899" fmla="*/ 5799747 w 9090025"/>
              <a:gd name="connsiteY1899" fmla="*/ 1499367 h 2152098"/>
              <a:gd name="connsiteX1900" fmla="*/ 5768670 w 9090025"/>
              <a:gd name="connsiteY1900" fmla="*/ 1499367 h 2152098"/>
              <a:gd name="connsiteX1901" fmla="*/ 5741478 w 9090025"/>
              <a:gd name="connsiteY1901" fmla="*/ 1503251 h 2152098"/>
              <a:gd name="connsiteX1902" fmla="*/ 5683208 w 9090025"/>
              <a:gd name="connsiteY1902" fmla="*/ 1503251 h 2152098"/>
              <a:gd name="connsiteX1903" fmla="*/ 5687093 w 9090025"/>
              <a:gd name="connsiteY1903" fmla="*/ 1503251 h 2152098"/>
              <a:gd name="connsiteX1904" fmla="*/ 5698747 w 9090025"/>
              <a:gd name="connsiteY1904" fmla="*/ 1499367 h 2152098"/>
              <a:gd name="connsiteX1905" fmla="*/ 5698747 w 9090025"/>
              <a:gd name="connsiteY1905" fmla="*/ 1495482 h 2152098"/>
              <a:gd name="connsiteX1906" fmla="*/ 5694862 w 9090025"/>
              <a:gd name="connsiteY1906" fmla="*/ 1491598 h 2152098"/>
              <a:gd name="connsiteX1907" fmla="*/ 5683208 w 9090025"/>
              <a:gd name="connsiteY1907" fmla="*/ 1487714 h 2152098"/>
              <a:gd name="connsiteX1908" fmla="*/ 5671554 w 9090025"/>
              <a:gd name="connsiteY1908" fmla="*/ 1487714 h 2152098"/>
              <a:gd name="connsiteX1909" fmla="*/ 5659900 w 9090025"/>
              <a:gd name="connsiteY1909" fmla="*/ 1487714 h 2152098"/>
              <a:gd name="connsiteX1910" fmla="*/ 5648247 w 9090025"/>
              <a:gd name="connsiteY1910" fmla="*/ 1487714 h 2152098"/>
              <a:gd name="connsiteX1911" fmla="*/ 5605516 w 9090025"/>
              <a:gd name="connsiteY1911" fmla="*/ 1483829 h 2152098"/>
              <a:gd name="connsiteX1912" fmla="*/ 5601631 w 9090025"/>
              <a:gd name="connsiteY1912" fmla="*/ 1476060 h 2152098"/>
              <a:gd name="connsiteX1913" fmla="*/ 5586093 w 9090025"/>
              <a:gd name="connsiteY1913" fmla="*/ 1476060 h 2152098"/>
              <a:gd name="connsiteX1914" fmla="*/ 5547246 w 9090025"/>
              <a:gd name="connsiteY1914" fmla="*/ 1472176 h 2152098"/>
              <a:gd name="connsiteX1915" fmla="*/ 5508400 w 9090025"/>
              <a:gd name="connsiteY1915" fmla="*/ 1472176 h 2152098"/>
              <a:gd name="connsiteX1916" fmla="*/ 5485092 w 9090025"/>
              <a:gd name="connsiteY1916" fmla="*/ 1472176 h 2152098"/>
              <a:gd name="connsiteX1917" fmla="*/ 5411284 w 9090025"/>
              <a:gd name="connsiteY1917" fmla="*/ 1464407 h 2152098"/>
              <a:gd name="connsiteX1918" fmla="*/ 5395746 w 9090025"/>
              <a:gd name="connsiteY1918" fmla="*/ 1460523 h 2152098"/>
              <a:gd name="connsiteX1919" fmla="*/ 5387977 w 9090025"/>
              <a:gd name="connsiteY1919" fmla="*/ 1460523 h 2152098"/>
              <a:gd name="connsiteX1920" fmla="*/ 5360784 w 9090025"/>
              <a:gd name="connsiteY1920" fmla="*/ 1456639 h 2152098"/>
              <a:gd name="connsiteX1921" fmla="*/ 5329707 w 9090025"/>
              <a:gd name="connsiteY1921" fmla="*/ 1456639 h 2152098"/>
              <a:gd name="connsiteX1922" fmla="*/ 5318053 w 9090025"/>
              <a:gd name="connsiteY1922" fmla="*/ 1456639 h 2152098"/>
              <a:gd name="connsiteX1923" fmla="*/ 5310284 w 9090025"/>
              <a:gd name="connsiteY1923" fmla="*/ 1452754 h 2152098"/>
              <a:gd name="connsiteX1924" fmla="*/ 5306399 w 9090025"/>
              <a:gd name="connsiteY1924" fmla="*/ 1452754 h 2152098"/>
              <a:gd name="connsiteX1925" fmla="*/ 5298630 w 9090025"/>
              <a:gd name="connsiteY1925" fmla="*/ 1452754 h 2152098"/>
              <a:gd name="connsiteX1926" fmla="*/ 5279207 w 9090025"/>
              <a:gd name="connsiteY1926" fmla="*/ 1448870 h 2152098"/>
              <a:gd name="connsiteX1927" fmla="*/ 5259784 w 9090025"/>
              <a:gd name="connsiteY1927" fmla="*/ 1448870 h 2152098"/>
              <a:gd name="connsiteX1928" fmla="*/ 5248130 w 9090025"/>
              <a:gd name="connsiteY1928" fmla="*/ 1444985 h 2152098"/>
              <a:gd name="connsiteX1929" fmla="*/ 5213168 w 9090025"/>
              <a:gd name="connsiteY1929" fmla="*/ 1444985 h 2152098"/>
              <a:gd name="connsiteX1930" fmla="*/ 5139361 w 9090025"/>
              <a:gd name="connsiteY1930" fmla="*/ 1444985 h 2152098"/>
              <a:gd name="connsiteX1931" fmla="*/ 5116053 w 9090025"/>
              <a:gd name="connsiteY1931" fmla="*/ 1448870 h 2152098"/>
              <a:gd name="connsiteX1932" fmla="*/ 5108284 w 9090025"/>
              <a:gd name="connsiteY1932" fmla="*/ 1452754 h 2152098"/>
              <a:gd name="connsiteX1933" fmla="*/ 5104399 w 9090025"/>
              <a:gd name="connsiteY1933" fmla="*/ 1448870 h 2152098"/>
              <a:gd name="connsiteX1934" fmla="*/ 5077207 w 9090025"/>
              <a:gd name="connsiteY1934" fmla="*/ 1444985 h 2152098"/>
              <a:gd name="connsiteX1935" fmla="*/ 5065553 w 9090025"/>
              <a:gd name="connsiteY1935" fmla="*/ 1444985 h 2152098"/>
              <a:gd name="connsiteX1936" fmla="*/ 5061668 w 9090025"/>
              <a:gd name="connsiteY1936" fmla="*/ 1444985 h 2152098"/>
              <a:gd name="connsiteX1937" fmla="*/ 5042245 w 9090025"/>
              <a:gd name="connsiteY1937" fmla="*/ 1448870 h 2152098"/>
              <a:gd name="connsiteX1938" fmla="*/ 5015053 w 9090025"/>
              <a:gd name="connsiteY1938" fmla="*/ 1452754 h 2152098"/>
              <a:gd name="connsiteX1939" fmla="*/ 5007283 w 9090025"/>
              <a:gd name="connsiteY1939" fmla="*/ 1452754 h 2152098"/>
              <a:gd name="connsiteX1940" fmla="*/ 4987860 w 9090025"/>
              <a:gd name="connsiteY1940" fmla="*/ 1452754 h 2152098"/>
              <a:gd name="connsiteX1941" fmla="*/ 4972322 w 9090025"/>
              <a:gd name="connsiteY1941" fmla="*/ 1448870 h 2152098"/>
              <a:gd name="connsiteX1942" fmla="*/ 4960668 w 9090025"/>
              <a:gd name="connsiteY1942" fmla="*/ 1444985 h 2152098"/>
              <a:gd name="connsiteX1943" fmla="*/ 4949014 w 9090025"/>
              <a:gd name="connsiteY1943" fmla="*/ 1444985 h 2152098"/>
              <a:gd name="connsiteX1944" fmla="*/ 4894629 w 9090025"/>
              <a:gd name="connsiteY1944" fmla="*/ 1444985 h 2152098"/>
              <a:gd name="connsiteX1945" fmla="*/ 4844129 w 9090025"/>
              <a:gd name="connsiteY1945" fmla="*/ 1444985 h 2152098"/>
              <a:gd name="connsiteX1946" fmla="*/ 4801398 w 9090025"/>
              <a:gd name="connsiteY1946" fmla="*/ 1444985 h 2152098"/>
              <a:gd name="connsiteX1947" fmla="*/ 4762552 w 9090025"/>
              <a:gd name="connsiteY1947" fmla="*/ 1448870 h 2152098"/>
              <a:gd name="connsiteX1948" fmla="*/ 4723706 w 9090025"/>
              <a:gd name="connsiteY1948" fmla="*/ 1448870 h 2152098"/>
              <a:gd name="connsiteX1949" fmla="*/ 4665436 w 9090025"/>
              <a:gd name="connsiteY1949" fmla="*/ 1448870 h 2152098"/>
              <a:gd name="connsiteX1950" fmla="*/ 4669321 w 9090025"/>
              <a:gd name="connsiteY1950" fmla="*/ 1444985 h 2152098"/>
              <a:gd name="connsiteX1951" fmla="*/ 4680975 w 9090025"/>
              <a:gd name="connsiteY1951" fmla="*/ 1444985 h 2152098"/>
              <a:gd name="connsiteX1952" fmla="*/ 4739244 w 9090025"/>
              <a:gd name="connsiteY1952" fmla="*/ 1441101 h 2152098"/>
              <a:gd name="connsiteX1953" fmla="*/ 4781975 w 9090025"/>
              <a:gd name="connsiteY1953" fmla="*/ 1441101 h 2152098"/>
              <a:gd name="connsiteX1954" fmla="*/ 4855783 w 9090025"/>
              <a:gd name="connsiteY1954" fmla="*/ 1444985 h 2152098"/>
              <a:gd name="connsiteX1955" fmla="*/ 4859667 w 9090025"/>
              <a:gd name="connsiteY1955" fmla="*/ 1444985 h 2152098"/>
              <a:gd name="connsiteX1956" fmla="*/ 4952898 w 9090025"/>
              <a:gd name="connsiteY1956" fmla="*/ 1437217 h 2152098"/>
              <a:gd name="connsiteX1957" fmla="*/ 5011168 w 9090025"/>
              <a:gd name="connsiteY1957" fmla="*/ 1433332 h 2152098"/>
              <a:gd name="connsiteX1958" fmla="*/ 5077207 w 9090025"/>
              <a:gd name="connsiteY1958" fmla="*/ 1433332 h 2152098"/>
              <a:gd name="connsiteX1959" fmla="*/ 5178207 w 9090025"/>
              <a:gd name="connsiteY1959" fmla="*/ 1433332 h 2152098"/>
              <a:gd name="connsiteX1960" fmla="*/ 5209284 w 9090025"/>
              <a:gd name="connsiteY1960" fmla="*/ 1437217 h 2152098"/>
              <a:gd name="connsiteX1961" fmla="*/ 5259784 w 9090025"/>
              <a:gd name="connsiteY1961" fmla="*/ 1437217 h 2152098"/>
              <a:gd name="connsiteX1962" fmla="*/ 5267553 w 9090025"/>
              <a:gd name="connsiteY1962" fmla="*/ 1437217 h 2152098"/>
              <a:gd name="connsiteX1963" fmla="*/ 5283092 w 9090025"/>
              <a:gd name="connsiteY1963" fmla="*/ 1441101 h 2152098"/>
              <a:gd name="connsiteX1964" fmla="*/ 5314169 w 9090025"/>
              <a:gd name="connsiteY1964" fmla="*/ 1441101 h 2152098"/>
              <a:gd name="connsiteX1965" fmla="*/ 5318053 w 9090025"/>
              <a:gd name="connsiteY1965" fmla="*/ 1441101 h 2152098"/>
              <a:gd name="connsiteX1966" fmla="*/ 5325823 w 9090025"/>
              <a:gd name="connsiteY1966" fmla="*/ 1437217 h 2152098"/>
              <a:gd name="connsiteX1967" fmla="*/ 5329707 w 9090025"/>
              <a:gd name="connsiteY1967" fmla="*/ 1441101 h 2152098"/>
              <a:gd name="connsiteX1968" fmla="*/ 5349130 w 9090025"/>
              <a:gd name="connsiteY1968" fmla="*/ 1441101 h 2152098"/>
              <a:gd name="connsiteX1969" fmla="*/ 5368553 w 9090025"/>
              <a:gd name="connsiteY1969" fmla="*/ 1444985 h 2152098"/>
              <a:gd name="connsiteX1970" fmla="*/ 5376323 w 9090025"/>
              <a:gd name="connsiteY1970" fmla="*/ 1437217 h 2152098"/>
              <a:gd name="connsiteX1971" fmla="*/ 5384092 w 9090025"/>
              <a:gd name="connsiteY1971" fmla="*/ 1429448 h 2152098"/>
              <a:gd name="connsiteX1972" fmla="*/ 5399630 w 9090025"/>
              <a:gd name="connsiteY1972" fmla="*/ 1429448 h 2152098"/>
              <a:gd name="connsiteX1973" fmla="*/ 5450131 w 9090025"/>
              <a:gd name="connsiteY1973" fmla="*/ 1425564 h 2152098"/>
              <a:gd name="connsiteX1974" fmla="*/ 5543362 w 9090025"/>
              <a:gd name="connsiteY1974" fmla="*/ 1421679 h 2152098"/>
              <a:gd name="connsiteX1975" fmla="*/ 5578323 w 9090025"/>
              <a:gd name="connsiteY1975" fmla="*/ 1421679 h 2152098"/>
              <a:gd name="connsiteX1976" fmla="*/ 5570554 w 9090025"/>
              <a:gd name="connsiteY1976" fmla="*/ 1413911 h 2152098"/>
              <a:gd name="connsiteX1977" fmla="*/ 5551131 w 9090025"/>
              <a:gd name="connsiteY1977" fmla="*/ 1410026 h 2152098"/>
              <a:gd name="connsiteX1978" fmla="*/ 5531708 w 9090025"/>
              <a:gd name="connsiteY1978" fmla="*/ 1410026 h 2152098"/>
              <a:gd name="connsiteX1979" fmla="*/ 5469554 w 9090025"/>
              <a:gd name="connsiteY1979" fmla="*/ 1410026 h 2152098"/>
              <a:gd name="connsiteX1980" fmla="*/ 5438477 w 9090025"/>
              <a:gd name="connsiteY1980" fmla="*/ 1402257 h 2152098"/>
              <a:gd name="connsiteX1981" fmla="*/ 5430707 w 9090025"/>
              <a:gd name="connsiteY1981" fmla="*/ 1406142 h 2152098"/>
              <a:gd name="connsiteX1982" fmla="*/ 5430707 w 9090025"/>
              <a:gd name="connsiteY1982" fmla="*/ 1410026 h 2152098"/>
              <a:gd name="connsiteX1983" fmla="*/ 5422938 w 9090025"/>
              <a:gd name="connsiteY1983" fmla="*/ 1406142 h 2152098"/>
              <a:gd name="connsiteX1984" fmla="*/ 5419054 w 9090025"/>
              <a:gd name="connsiteY1984" fmla="*/ 1406142 h 2152098"/>
              <a:gd name="connsiteX1985" fmla="*/ 5407400 w 9090025"/>
              <a:gd name="connsiteY1985" fmla="*/ 1406142 h 2152098"/>
              <a:gd name="connsiteX1986" fmla="*/ 5391861 w 9090025"/>
              <a:gd name="connsiteY1986" fmla="*/ 1402257 h 2152098"/>
              <a:gd name="connsiteX1987" fmla="*/ 5368553 w 9090025"/>
              <a:gd name="connsiteY1987" fmla="*/ 1398373 h 2152098"/>
              <a:gd name="connsiteX1988" fmla="*/ 5333592 w 9090025"/>
              <a:gd name="connsiteY1988" fmla="*/ 1398373 h 2152098"/>
              <a:gd name="connsiteX1989" fmla="*/ 5310284 w 9090025"/>
              <a:gd name="connsiteY1989" fmla="*/ 1402257 h 2152098"/>
              <a:gd name="connsiteX1990" fmla="*/ 5298630 w 9090025"/>
              <a:gd name="connsiteY1990" fmla="*/ 1402257 h 2152098"/>
              <a:gd name="connsiteX1991" fmla="*/ 5232592 w 9090025"/>
              <a:gd name="connsiteY1991" fmla="*/ 1402257 h 2152098"/>
              <a:gd name="connsiteX1992" fmla="*/ 5158784 w 9090025"/>
              <a:gd name="connsiteY1992" fmla="*/ 1406142 h 2152098"/>
              <a:gd name="connsiteX1993" fmla="*/ 5112168 w 9090025"/>
              <a:gd name="connsiteY1993" fmla="*/ 1406142 h 2152098"/>
              <a:gd name="connsiteX1994" fmla="*/ 5073322 w 9090025"/>
              <a:gd name="connsiteY1994" fmla="*/ 1406142 h 2152098"/>
              <a:gd name="connsiteX1995" fmla="*/ 5038360 w 9090025"/>
              <a:gd name="connsiteY1995" fmla="*/ 1406142 h 2152098"/>
              <a:gd name="connsiteX1996" fmla="*/ 5015053 w 9090025"/>
              <a:gd name="connsiteY1996" fmla="*/ 1402257 h 2152098"/>
              <a:gd name="connsiteX1997" fmla="*/ 4991745 w 9090025"/>
              <a:gd name="connsiteY1997" fmla="*/ 1402257 h 2152098"/>
              <a:gd name="connsiteX1998" fmla="*/ 4956783 w 9090025"/>
              <a:gd name="connsiteY1998" fmla="*/ 1402257 h 2152098"/>
              <a:gd name="connsiteX1999" fmla="*/ 4933475 w 9090025"/>
              <a:gd name="connsiteY1999" fmla="*/ 1402257 h 2152098"/>
              <a:gd name="connsiteX2000" fmla="*/ 4925706 w 9090025"/>
              <a:gd name="connsiteY2000" fmla="*/ 1402257 h 2152098"/>
              <a:gd name="connsiteX2001" fmla="*/ 4863552 w 9090025"/>
              <a:gd name="connsiteY2001" fmla="*/ 1398373 h 2152098"/>
              <a:gd name="connsiteX2002" fmla="*/ 4801398 w 9090025"/>
              <a:gd name="connsiteY2002" fmla="*/ 1402257 h 2152098"/>
              <a:gd name="connsiteX2003" fmla="*/ 4758667 w 9090025"/>
              <a:gd name="connsiteY2003" fmla="*/ 1402257 h 2152098"/>
              <a:gd name="connsiteX2004" fmla="*/ 4708167 w 9090025"/>
              <a:gd name="connsiteY2004" fmla="*/ 1406142 h 2152098"/>
              <a:gd name="connsiteX2005" fmla="*/ 4657667 w 9090025"/>
              <a:gd name="connsiteY2005" fmla="*/ 1410026 h 2152098"/>
              <a:gd name="connsiteX2006" fmla="*/ 4618821 w 9090025"/>
              <a:gd name="connsiteY2006" fmla="*/ 1410026 h 2152098"/>
              <a:gd name="connsiteX2007" fmla="*/ 4564436 w 9090025"/>
              <a:gd name="connsiteY2007" fmla="*/ 1413911 h 2152098"/>
              <a:gd name="connsiteX2008" fmla="*/ 4490628 w 9090025"/>
              <a:gd name="connsiteY2008" fmla="*/ 1417795 h 2152098"/>
              <a:gd name="connsiteX2009" fmla="*/ 4463436 w 9090025"/>
              <a:gd name="connsiteY2009" fmla="*/ 1425564 h 2152098"/>
              <a:gd name="connsiteX2010" fmla="*/ 4451782 w 9090025"/>
              <a:gd name="connsiteY2010" fmla="*/ 1425564 h 2152098"/>
              <a:gd name="connsiteX2011" fmla="*/ 4401282 w 9090025"/>
              <a:gd name="connsiteY2011" fmla="*/ 1429448 h 2152098"/>
              <a:gd name="connsiteX2012" fmla="*/ 4343012 w 9090025"/>
              <a:gd name="connsiteY2012" fmla="*/ 1433332 h 2152098"/>
              <a:gd name="connsiteX2013" fmla="*/ 4257550 w 9090025"/>
              <a:gd name="connsiteY2013" fmla="*/ 1441101 h 2152098"/>
              <a:gd name="connsiteX2014" fmla="*/ 4148781 w 9090025"/>
              <a:gd name="connsiteY2014" fmla="*/ 1460523 h 2152098"/>
              <a:gd name="connsiteX2015" fmla="*/ 4043896 w 9090025"/>
              <a:gd name="connsiteY2015" fmla="*/ 1476060 h 2152098"/>
              <a:gd name="connsiteX2016" fmla="*/ 3911819 w 9090025"/>
              <a:gd name="connsiteY2016" fmla="*/ 1491598 h 2152098"/>
              <a:gd name="connsiteX2017" fmla="*/ 3857434 w 9090025"/>
              <a:gd name="connsiteY2017" fmla="*/ 1499367 h 2152098"/>
              <a:gd name="connsiteX2018" fmla="*/ 3803049 w 9090025"/>
              <a:gd name="connsiteY2018" fmla="*/ 1511020 h 2152098"/>
              <a:gd name="connsiteX2019" fmla="*/ 3729241 w 9090025"/>
              <a:gd name="connsiteY2019" fmla="*/ 1522673 h 2152098"/>
              <a:gd name="connsiteX2020" fmla="*/ 3690395 w 9090025"/>
              <a:gd name="connsiteY2020" fmla="*/ 1526557 h 2152098"/>
              <a:gd name="connsiteX2021" fmla="*/ 3670972 w 9090025"/>
              <a:gd name="connsiteY2021" fmla="*/ 1534326 h 2152098"/>
              <a:gd name="connsiteX2022" fmla="*/ 3643779 w 9090025"/>
              <a:gd name="connsiteY2022" fmla="*/ 1538210 h 2152098"/>
              <a:gd name="connsiteX2023" fmla="*/ 3616587 w 9090025"/>
              <a:gd name="connsiteY2023" fmla="*/ 1542095 h 2152098"/>
              <a:gd name="connsiteX2024" fmla="*/ 3554433 w 9090025"/>
              <a:gd name="connsiteY2024" fmla="*/ 1553748 h 2152098"/>
              <a:gd name="connsiteX2025" fmla="*/ 3535010 w 9090025"/>
              <a:gd name="connsiteY2025" fmla="*/ 1557632 h 2152098"/>
              <a:gd name="connsiteX2026" fmla="*/ 3344663 w 9090025"/>
              <a:gd name="connsiteY2026" fmla="*/ 1600360 h 2152098"/>
              <a:gd name="connsiteX2027" fmla="*/ 3274740 w 9090025"/>
              <a:gd name="connsiteY2027" fmla="*/ 1615898 h 2152098"/>
              <a:gd name="connsiteX2028" fmla="*/ 3243663 w 9090025"/>
              <a:gd name="connsiteY2028" fmla="*/ 1627551 h 2152098"/>
              <a:gd name="connsiteX2029" fmla="*/ 3235894 w 9090025"/>
              <a:gd name="connsiteY2029" fmla="*/ 1631435 h 2152098"/>
              <a:gd name="connsiteX2030" fmla="*/ 3278625 w 9090025"/>
              <a:gd name="connsiteY2030" fmla="*/ 1627551 h 2152098"/>
              <a:gd name="connsiteX2031" fmla="*/ 3309702 w 9090025"/>
              <a:gd name="connsiteY2031" fmla="*/ 1619782 h 2152098"/>
              <a:gd name="connsiteX2032" fmla="*/ 3333009 w 9090025"/>
              <a:gd name="connsiteY2032" fmla="*/ 1615898 h 2152098"/>
              <a:gd name="connsiteX2033" fmla="*/ 3371856 w 9090025"/>
              <a:gd name="connsiteY2033" fmla="*/ 1608129 h 2152098"/>
              <a:gd name="connsiteX2034" fmla="*/ 3410702 w 9090025"/>
              <a:gd name="connsiteY2034" fmla="*/ 1600360 h 2152098"/>
              <a:gd name="connsiteX2035" fmla="*/ 3484510 w 9090025"/>
              <a:gd name="connsiteY2035" fmla="*/ 1584823 h 2152098"/>
              <a:gd name="connsiteX2036" fmla="*/ 3535010 w 9090025"/>
              <a:gd name="connsiteY2036" fmla="*/ 1577054 h 2152098"/>
              <a:gd name="connsiteX2037" fmla="*/ 3566087 w 9090025"/>
              <a:gd name="connsiteY2037" fmla="*/ 1573170 h 2152098"/>
              <a:gd name="connsiteX2038" fmla="*/ 3620472 w 9090025"/>
              <a:gd name="connsiteY2038" fmla="*/ 1561517 h 2152098"/>
              <a:gd name="connsiteX2039" fmla="*/ 3628241 w 9090025"/>
              <a:gd name="connsiteY2039" fmla="*/ 1561517 h 2152098"/>
              <a:gd name="connsiteX2040" fmla="*/ 3632125 w 9090025"/>
              <a:gd name="connsiteY2040" fmla="*/ 1561517 h 2152098"/>
              <a:gd name="connsiteX2041" fmla="*/ 3647664 w 9090025"/>
              <a:gd name="connsiteY2041" fmla="*/ 1561517 h 2152098"/>
              <a:gd name="connsiteX2042" fmla="*/ 3674856 w 9090025"/>
              <a:gd name="connsiteY2042" fmla="*/ 1557632 h 2152098"/>
              <a:gd name="connsiteX2043" fmla="*/ 3764203 w 9090025"/>
              <a:gd name="connsiteY2043" fmla="*/ 1545979 h 2152098"/>
              <a:gd name="connsiteX2044" fmla="*/ 3849665 w 9090025"/>
              <a:gd name="connsiteY2044" fmla="*/ 1530442 h 2152098"/>
              <a:gd name="connsiteX2045" fmla="*/ 3939011 w 9090025"/>
              <a:gd name="connsiteY2045" fmla="*/ 1518788 h 2152098"/>
              <a:gd name="connsiteX2046" fmla="*/ 3958434 w 9090025"/>
              <a:gd name="connsiteY2046" fmla="*/ 1514904 h 2152098"/>
              <a:gd name="connsiteX2047" fmla="*/ 3954549 w 9090025"/>
              <a:gd name="connsiteY2047" fmla="*/ 1511020 h 2152098"/>
              <a:gd name="connsiteX2048" fmla="*/ 3966203 w 9090025"/>
              <a:gd name="connsiteY2048" fmla="*/ 1511020 h 2152098"/>
              <a:gd name="connsiteX2049" fmla="*/ 3977857 w 9090025"/>
              <a:gd name="connsiteY2049" fmla="*/ 1511020 h 2152098"/>
              <a:gd name="connsiteX2050" fmla="*/ 3985626 w 9090025"/>
              <a:gd name="connsiteY2050" fmla="*/ 1511020 h 2152098"/>
              <a:gd name="connsiteX2051" fmla="*/ 3997280 w 9090025"/>
              <a:gd name="connsiteY2051" fmla="*/ 1507135 h 2152098"/>
              <a:gd name="connsiteX2052" fmla="*/ 4008934 w 9090025"/>
              <a:gd name="connsiteY2052" fmla="*/ 1507135 h 2152098"/>
              <a:gd name="connsiteX2053" fmla="*/ 4051665 w 9090025"/>
              <a:gd name="connsiteY2053" fmla="*/ 1503251 h 2152098"/>
              <a:gd name="connsiteX2054" fmla="*/ 4055550 w 9090025"/>
              <a:gd name="connsiteY2054" fmla="*/ 1503251 h 2152098"/>
              <a:gd name="connsiteX2055" fmla="*/ 4067204 w 9090025"/>
              <a:gd name="connsiteY2055" fmla="*/ 1503251 h 2152098"/>
              <a:gd name="connsiteX2056" fmla="*/ 4098281 w 9090025"/>
              <a:gd name="connsiteY2056" fmla="*/ 1491598 h 2152098"/>
              <a:gd name="connsiteX2057" fmla="*/ 4125473 w 9090025"/>
              <a:gd name="connsiteY2057" fmla="*/ 1495482 h 2152098"/>
              <a:gd name="connsiteX2058" fmla="*/ 4137127 w 9090025"/>
              <a:gd name="connsiteY2058" fmla="*/ 1499367 h 2152098"/>
              <a:gd name="connsiteX2059" fmla="*/ 4191512 w 9090025"/>
              <a:gd name="connsiteY2059" fmla="*/ 1491598 h 2152098"/>
              <a:gd name="connsiteX2060" fmla="*/ 4315820 w 9090025"/>
              <a:gd name="connsiteY2060" fmla="*/ 1491598 h 2152098"/>
              <a:gd name="connsiteX2061" fmla="*/ 4343012 w 9090025"/>
              <a:gd name="connsiteY2061" fmla="*/ 1487714 h 2152098"/>
              <a:gd name="connsiteX2062" fmla="*/ 4498397 w 9090025"/>
              <a:gd name="connsiteY2062" fmla="*/ 1472176 h 2152098"/>
              <a:gd name="connsiteX2063" fmla="*/ 4556667 w 9090025"/>
              <a:gd name="connsiteY2063" fmla="*/ 1468292 h 2152098"/>
              <a:gd name="connsiteX2064" fmla="*/ 4599398 w 9090025"/>
              <a:gd name="connsiteY2064" fmla="*/ 1464407 h 2152098"/>
              <a:gd name="connsiteX2065" fmla="*/ 4611051 w 9090025"/>
              <a:gd name="connsiteY2065" fmla="*/ 1464407 h 2152098"/>
              <a:gd name="connsiteX2066" fmla="*/ 4614936 w 9090025"/>
              <a:gd name="connsiteY2066" fmla="*/ 1464407 h 2152098"/>
              <a:gd name="connsiteX2067" fmla="*/ 4646013 w 9090025"/>
              <a:gd name="connsiteY2067" fmla="*/ 1460523 h 2152098"/>
              <a:gd name="connsiteX2068" fmla="*/ 4673205 w 9090025"/>
              <a:gd name="connsiteY2068" fmla="*/ 1460523 h 2152098"/>
              <a:gd name="connsiteX2069" fmla="*/ 4669321 w 9090025"/>
              <a:gd name="connsiteY2069" fmla="*/ 1464407 h 2152098"/>
              <a:gd name="connsiteX2070" fmla="*/ 4362435 w 9090025"/>
              <a:gd name="connsiteY2070" fmla="*/ 1503251 h 2152098"/>
              <a:gd name="connsiteX2071" fmla="*/ 4098281 w 9090025"/>
              <a:gd name="connsiteY2071" fmla="*/ 1530442 h 2152098"/>
              <a:gd name="connsiteX2072" fmla="*/ 4055550 w 9090025"/>
              <a:gd name="connsiteY2072" fmla="*/ 1538210 h 2152098"/>
              <a:gd name="connsiteX2073" fmla="*/ 4020588 w 9090025"/>
              <a:gd name="connsiteY2073" fmla="*/ 1545979 h 2152098"/>
              <a:gd name="connsiteX2074" fmla="*/ 3939011 w 9090025"/>
              <a:gd name="connsiteY2074" fmla="*/ 1557632 h 2152098"/>
              <a:gd name="connsiteX2075" fmla="*/ 3841895 w 9090025"/>
              <a:gd name="connsiteY2075" fmla="*/ 1573170 h 2152098"/>
              <a:gd name="connsiteX2076" fmla="*/ 3806934 w 9090025"/>
              <a:gd name="connsiteY2076" fmla="*/ 1577054 h 2152098"/>
              <a:gd name="connsiteX2077" fmla="*/ 3768087 w 9090025"/>
              <a:gd name="connsiteY2077" fmla="*/ 1584823 h 2152098"/>
              <a:gd name="connsiteX2078" fmla="*/ 3760318 w 9090025"/>
              <a:gd name="connsiteY2078" fmla="*/ 1584823 h 2152098"/>
              <a:gd name="connsiteX2079" fmla="*/ 3721472 w 9090025"/>
              <a:gd name="connsiteY2079" fmla="*/ 1592592 h 2152098"/>
              <a:gd name="connsiteX2080" fmla="*/ 3581625 w 9090025"/>
              <a:gd name="connsiteY2080" fmla="*/ 1615898 h 2152098"/>
              <a:gd name="connsiteX2081" fmla="*/ 3558318 w 9090025"/>
              <a:gd name="connsiteY2081" fmla="*/ 1619782 h 2152098"/>
              <a:gd name="connsiteX2082" fmla="*/ 3511702 w 9090025"/>
              <a:gd name="connsiteY2082" fmla="*/ 1631435 h 2152098"/>
              <a:gd name="connsiteX2083" fmla="*/ 3468971 w 9090025"/>
              <a:gd name="connsiteY2083" fmla="*/ 1639204 h 2152098"/>
              <a:gd name="connsiteX2084" fmla="*/ 3406817 w 9090025"/>
              <a:gd name="connsiteY2084" fmla="*/ 1650857 h 2152098"/>
              <a:gd name="connsiteX2085" fmla="*/ 3383509 w 9090025"/>
              <a:gd name="connsiteY2085" fmla="*/ 1658626 h 2152098"/>
              <a:gd name="connsiteX2086" fmla="*/ 3375740 w 9090025"/>
              <a:gd name="connsiteY2086" fmla="*/ 1658626 h 2152098"/>
              <a:gd name="connsiteX2087" fmla="*/ 3348548 w 9090025"/>
              <a:gd name="connsiteY2087" fmla="*/ 1662510 h 2152098"/>
              <a:gd name="connsiteX2088" fmla="*/ 3305817 w 9090025"/>
              <a:gd name="connsiteY2088" fmla="*/ 1670279 h 2152098"/>
              <a:gd name="connsiteX2089" fmla="*/ 3286394 w 9090025"/>
              <a:gd name="connsiteY2089" fmla="*/ 1678048 h 2152098"/>
              <a:gd name="connsiteX2090" fmla="*/ 3259201 w 9090025"/>
              <a:gd name="connsiteY2090" fmla="*/ 1685816 h 2152098"/>
              <a:gd name="connsiteX2091" fmla="*/ 3197047 w 9090025"/>
              <a:gd name="connsiteY2091" fmla="*/ 1701354 h 2152098"/>
              <a:gd name="connsiteX2092" fmla="*/ 3142663 w 9090025"/>
              <a:gd name="connsiteY2092" fmla="*/ 1713007 h 2152098"/>
              <a:gd name="connsiteX2093" fmla="*/ 3107701 w 9090025"/>
              <a:gd name="connsiteY2093" fmla="*/ 1720776 h 2152098"/>
              <a:gd name="connsiteX2094" fmla="*/ 3018355 w 9090025"/>
              <a:gd name="connsiteY2094" fmla="*/ 1744082 h 2152098"/>
              <a:gd name="connsiteX2095" fmla="*/ 2936777 w 9090025"/>
              <a:gd name="connsiteY2095" fmla="*/ 1767388 h 2152098"/>
              <a:gd name="connsiteX2096" fmla="*/ 2901816 w 9090025"/>
              <a:gd name="connsiteY2096" fmla="*/ 1779041 h 2152098"/>
              <a:gd name="connsiteX2097" fmla="*/ 2851316 w 9090025"/>
              <a:gd name="connsiteY2097" fmla="*/ 1790694 h 2152098"/>
              <a:gd name="connsiteX2098" fmla="*/ 2843546 w 9090025"/>
              <a:gd name="connsiteY2098" fmla="*/ 1790694 h 2152098"/>
              <a:gd name="connsiteX2099" fmla="*/ 2820239 w 9090025"/>
              <a:gd name="connsiteY2099" fmla="*/ 1794579 h 2152098"/>
              <a:gd name="connsiteX2100" fmla="*/ 2796931 w 9090025"/>
              <a:gd name="connsiteY2100" fmla="*/ 1802347 h 2152098"/>
              <a:gd name="connsiteX2101" fmla="*/ 2785277 w 9090025"/>
              <a:gd name="connsiteY2101" fmla="*/ 1806232 h 2152098"/>
              <a:gd name="connsiteX2102" fmla="*/ 2738662 w 9090025"/>
              <a:gd name="connsiteY2102" fmla="*/ 1817885 h 2152098"/>
              <a:gd name="connsiteX2103" fmla="*/ 2730892 w 9090025"/>
              <a:gd name="connsiteY2103" fmla="*/ 1821769 h 2152098"/>
              <a:gd name="connsiteX2104" fmla="*/ 2707584 w 9090025"/>
              <a:gd name="connsiteY2104" fmla="*/ 1825654 h 2152098"/>
              <a:gd name="connsiteX2105" fmla="*/ 2579392 w 9090025"/>
              <a:gd name="connsiteY2105" fmla="*/ 1864497 h 2152098"/>
              <a:gd name="connsiteX2106" fmla="*/ 2559969 w 9090025"/>
              <a:gd name="connsiteY2106" fmla="*/ 1868382 h 2152098"/>
              <a:gd name="connsiteX2107" fmla="*/ 2501700 w 9090025"/>
              <a:gd name="connsiteY2107" fmla="*/ 1887804 h 2152098"/>
              <a:gd name="connsiteX2108" fmla="*/ 2493930 w 9090025"/>
              <a:gd name="connsiteY2108" fmla="*/ 1895572 h 2152098"/>
              <a:gd name="connsiteX2109" fmla="*/ 2478392 w 9090025"/>
              <a:gd name="connsiteY2109" fmla="*/ 1903341 h 2152098"/>
              <a:gd name="connsiteX2110" fmla="*/ 2451199 w 9090025"/>
              <a:gd name="connsiteY2110" fmla="*/ 1911110 h 2152098"/>
              <a:gd name="connsiteX2111" fmla="*/ 2404584 w 9090025"/>
              <a:gd name="connsiteY2111" fmla="*/ 1918879 h 2152098"/>
              <a:gd name="connsiteX2112" fmla="*/ 2396815 w 9090025"/>
              <a:gd name="connsiteY2112" fmla="*/ 1914994 h 2152098"/>
              <a:gd name="connsiteX2113" fmla="*/ 2389045 w 9090025"/>
              <a:gd name="connsiteY2113" fmla="*/ 1911110 h 2152098"/>
              <a:gd name="connsiteX2114" fmla="*/ 2373507 w 9090025"/>
              <a:gd name="connsiteY2114" fmla="*/ 1914994 h 2152098"/>
              <a:gd name="connsiteX2115" fmla="*/ 2354084 w 9090025"/>
              <a:gd name="connsiteY2115" fmla="*/ 1914994 h 2152098"/>
              <a:gd name="connsiteX2116" fmla="*/ 2346315 w 9090025"/>
              <a:gd name="connsiteY2116" fmla="*/ 1911110 h 2152098"/>
              <a:gd name="connsiteX2117" fmla="*/ 2354084 w 9090025"/>
              <a:gd name="connsiteY2117" fmla="*/ 1907225 h 2152098"/>
              <a:gd name="connsiteX2118" fmla="*/ 2365737 w 9090025"/>
              <a:gd name="connsiteY2118" fmla="*/ 1903341 h 2152098"/>
              <a:gd name="connsiteX2119" fmla="*/ 2373507 w 9090025"/>
              <a:gd name="connsiteY2119" fmla="*/ 1907225 h 2152098"/>
              <a:gd name="connsiteX2120" fmla="*/ 2381276 w 9090025"/>
              <a:gd name="connsiteY2120" fmla="*/ 1903341 h 2152098"/>
              <a:gd name="connsiteX2121" fmla="*/ 2400699 w 9090025"/>
              <a:gd name="connsiteY2121" fmla="*/ 1887804 h 2152098"/>
              <a:gd name="connsiteX2122" fmla="*/ 2400699 w 9090025"/>
              <a:gd name="connsiteY2122" fmla="*/ 1876150 h 2152098"/>
              <a:gd name="connsiteX2123" fmla="*/ 2404584 w 9090025"/>
              <a:gd name="connsiteY2123" fmla="*/ 1868382 h 2152098"/>
              <a:gd name="connsiteX2124" fmla="*/ 2416238 w 9090025"/>
              <a:gd name="connsiteY2124" fmla="*/ 1864497 h 2152098"/>
              <a:gd name="connsiteX2125" fmla="*/ 2439546 w 9090025"/>
              <a:gd name="connsiteY2125" fmla="*/ 1860613 h 2152098"/>
              <a:gd name="connsiteX2126" fmla="*/ 2478392 w 9090025"/>
              <a:gd name="connsiteY2126" fmla="*/ 1848960 h 2152098"/>
              <a:gd name="connsiteX2127" fmla="*/ 2513353 w 9090025"/>
              <a:gd name="connsiteY2127" fmla="*/ 1837307 h 2152098"/>
              <a:gd name="connsiteX2128" fmla="*/ 2552200 w 9090025"/>
              <a:gd name="connsiteY2128" fmla="*/ 1821769 h 2152098"/>
              <a:gd name="connsiteX2129" fmla="*/ 2602700 w 9090025"/>
              <a:gd name="connsiteY2129" fmla="*/ 1806232 h 2152098"/>
              <a:gd name="connsiteX2130" fmla="*/ 2598815 w 9090025"/>
              <a:gd name="connsiteY2130" fmla="*/ 1806232 h 2152098"/>
              <a:gd name="connsiteX2131" fmla="*/ 2567738 w 9090025"/>
              <a:gd name="connsiteY2131" fmla="*/ 1814001 h 2152098"/>
              <a:gd name="connsiteX2132" fmla="*/ 2536661 w 9090025"/>
              <a:gd name="connsiteY2132" fmla="*/ 1821769 h 2152098"/>
              <a:gd name="connsiteX2133" fmla="*/ 2517238 w 9090025"/>
              <a:gd name="connsiteY2133" fmla="*/ 1829538 h 2152098"/>
              <a:gd name="connsiteX2134" fmla="*/ 2486161 w 9090025"/>
              <a:gd name="connsiteY2134" fmla="*/ 1833422 h 2152098"/>
              <a:gd name="connsiteX2135" fmla="*/ 2365737 w 9090025"/>
              <a:gd name="connsiteY2135" fmla="*/ 1868382 h 2152098"/>
              <a:gd name="connsiteX2136" fmla="*/ 2326891 w 9090025"/>
              <a:gd name="connsiteY2136" fmla="*/ 1883919 h 2152098"/>
              <a:gd name="connsiteX2137" fmla="*/ 2268622 w 9090025"/>
              <a:gd name="connsiteY2137" fmla="*/ 1899457 h 2152098"/>
              <a:gd name="connsiteX2138" fmla="*/ 2214237 w 9090025"/>
              <a:gd name="connsiteY2138" fmla="*/ 1911110 h 2152098"/>
              <a:gd name="connsiteX2139" fmla="*/ 2082160 w 9090025"/>
              <a:gd name="connsiteY2139" fmla="*/ 1942185 h 2152098"/>
              <a:gd name="connsiteX2140" fmla="*/ 2043314 w 9090025"/>
              <a:gd name="connsiteY2140" fmla="*/ 1953838 h 2152098"/>
              <a:gd name="connsiteX2141" fmla="*/ 2031660 w 9090025"/>
              <a:gd name="connsiteY2141" fmla="*/ 1957722 h 2152098"/>
              <a:gd name="connsiteX2142" fmla="*/ 2016121 w 9090025"/>
              <a:gd name="connsiteY2142" fmla="*/ 1961607 h 2152098"/>
              <a:gd name="connsiteX2143" fmla="*/ 1992813 w 9090025"/>
              <a:gd name="connsiteY2143" fmla="*/ 1969375 h 2152098"/>
              <a:gd name="connsiteX2144" fmla="*/ 1969506 w 9090025"/>
              <a:gd name="connsiteY2144" fmla="*/ 1977144 h 2152098"/>
              <a:gd name="connsiteX2145" fmla="*/ 1907352 w 9090025"/>
              <a:gd name="connsiteY2145" fmla="*/ 2000450 h 2152098"/>
              <a:gd name="connsiteX2146" fmla="*/ 1907352 w 9090025"/>
              <a:gd name="connsiteY2146" fmla="*/ 2012103 h 2152098"/>
              <a:gd name="connsiteX2147" fmla="*/ 1903467 w 9090025"/>
              <a:gd name="connsiteY2147" fmla="*/ 2015988 h 2152098"/>
              <a:gd name="connsiteX2148" fmla="*/ 1868505 w 9090025"/>
              <a:gd name="connsiteY2148" fmla="*/ 2023757 h 2152098"/>
              <a:gd name="connsiteX2149" fmla="*/ 1829659 w 9090025"/>
              <a:gd name="connsiteY2149" fmla="*/ 2035410 h 2152098"/>
              <a:gd name="connsiteX2150" fmla="*/ 1786928 w 9090025"/>
              <a:gd name="connsiteY2150" fmla="*/ 2050947 h 2152098"/>
              <a:gd name="connsiteX2151" fmla="*/ 1798582 w 9090025"/>
              <a:gd name="connsiteY2151" fmla="*/ 2050947 h 2152098"/>
              <a:gd name="connsiteX2152" fmla="*/ 1806351 w 9090025"/>
              <a:gd name="connsiteY2152" fmla="*/ 2054831 h 2152098"/>
              <a:gd name="connsiteX2153" fmla="*/ 1783044 w 9090025"/>
              <a:gd name="connsiteY2153" fmla="*/ 2058716 h 2152098"/>
              <a:gd name="connsiteX2154" fmla="*/ 1751966 w 9090025"/>
              <a:gd name="connsiteY2154" fmla="*/ 2070369 h 2152098"/>
              <a:gd name="connsiteX2155" fmla="*/ 1728658 w 9090025"/>
              <a:gd name="connsiteY2155" fmla="*/ 2085906 h 2152098"/>
              <a:gd name="connsiteX2156" fmla="*/ 1713120 w 9090025"/>
              <a:gd name="connsiteY2156" fmla="*/ 2089791 h 2152098"/>
              <a:gd name="connsiteX2157" fmla="*/ 1678158 w 9090025"/>
              <a:gd name="connsiteY2157" fmla="*/ 2105328 h 2152098"/>
              <a:gd name="connsiteX2158" fmla="*/ 1608235 w 9090025"/>
              <a:gd name="connsiteY2158" fmla="*/ 2136403 h 2152098"/>
              <a:gd name="connsiteX2159" fmla="*/ 1584927 w 9090025"/>
              <a:gd name="connsiteY2159" fmla="*/ 2136403 h 2152098"/>
              <a:gd name="connsiteX2160" fmla="*/ 1573274 w 9090025"/>
              <a:gd name="connsiteY2160" fmla="*/ 2132519 h 2152098"/>
              <a:gd name="connsiteX2161" fmla="*/ 1573274 w 9090025"/>
              <a:gd name="connsiteY2161" fmla="*/ 2120866 h 2152098"/>
              <a:gd name="connsiteX2162" fmla="*/ 1643197 w 9090025"/>
              <a:gd name="connsiteY2162" fmla="*/ 2082022 h 2152098"/>
              <a:gd name="connsiteX2163" fmla="*/ 1658735 w 9090025"/>
              <a:gd name="connsiteY2163" fmla="*/ 2070369 h 2152098"/>
              <a:gd name="connsiteX2164" fmla="*/ 1654851 w 9090025"/>
              <a:gd name="connsiteY2164" fmla="*/ 2062600 h 2152098"/>
              <a:gd name="connsiteX2165" fmla="*/ 1654851 w 9090025"/>
              <a:gd name="connsiteY2165" fmla="*/ 2054831 h 2152098"/>
              <a:gd name="connsiteX2166" fmla="*/ 1647081 w 9090025"/>
              <a:gd name="connsiteY2166" fmla="*/ 2054831 h 2152098"/>
              <a:gd name="connsiteX2167" fmla="*/ 1623774 w 9090025"/>
              <a:gd name="connsiteY2167" fmla="*/ 2062600 h 2152098"/>
              <a:gd name="connsiteX2168" fmla="*/ 1608235 w 9090025"/>
              <a:gd name="connsiteY2168" fmla="*/ 2070369 h 2152098"/>
              <a:gd name="connsiteX2169" fmla="*/ 1518889 w 9090025"/>
              <a:gd name="connsiteY2169" fmla="*/ 2105328 h 2152098"/>
              <a:gd name="connsiteX2170" fmla="*/ 1464504 w 9090025"/>
              <a:gd name="connsiteY2170" fmla="*/ 2128635 h 2152098"/>
              <a:gd name="connsiteX2171" fmla="*/ 1425658 w 9090025"/>
              <a:gd name="connsiteY2171" fmla="*/ 2148056 h 2152098"/>
              <a:gd name="connsiteX2172" fmla="*/ 1417889 w 9090025"/>
              <a:gd name="connsiteY2172" fmla="*/ 2148056 h 2152098"/>
              <a:gd name="connsiteX2173" fmla="*/ 1402350 w 9090025"/>
              <a:gd name="connsiteY2173" fmla="*/ 2148056 h 2152098"/>
              <a:gd name="connsiteX2174" fmla="*/ 1375158 w 9090025"/>
              <a:gd name="connsiteY2174" fmla="*/ 2140288 h 2152098"/>
              <a:gd name="connsiteX2175" fmla="*/ 1371273 w 9090025"/>
              <a:gd name="connsiteY2175" fmla="*/ 2132519 h 2152098"/>
              <a:gd name="connsiteX2176" fmla="*/ 1359619 w 9090025"/>
              <a:gd name="connsiteY2176" fmla="*/ 2140288 h 2152098"/>
              <a:gd name="connsiteX2177" fmla="*/ 1355735 w 9090025"/>
              <a:gd name="connsiteY2177" fmla="*/ 2136403 h 2152098"/>
              <a:gd name="connsiteX2178" fmla="*/ 1367389 w 9090025"/>
              <a:gd name="connsiteY2178" fmla="*/ 2132519 h 2152098"/>
              <a:gd name="connsiteX2179" fmla="*/ 1390696 w 9090025"/>
              <a:gd name="connsiteY2179" fmla="*/ 2113097 h 2152098"/>
              <a:gd name="connsiteX2180" fmla="*/ 1406235 w 9090025"/>
              <a:gd name="connsiteY2180" fmla="*/ 2097560 h 2152098"/>
              <a:gd name="connsiteX2181" fmla="*/ 1429543 w 9090025"/>
              <a:gd name="connsiteY2181" fmla="*/ 2082022 h 2152098"/>
              <a:gd name="connsiteX2182" fmla="*/ 1441196 w 9090025"/>
              <a:gd name="connsiteY2182" fmla="*/ 2078138 h 2152098"/>
              <a:gd name="connsiteX2183" fmla="*/ 1448966 w 9090025"/>
              <a:gd name="connsiteY2183" fmla="*/ 2070369 h 2152098"/>
              <a:gd name="connsiteX2184" fmla="*/ 1452850 w 9090025"/>
              <a:gd name="connsiteY2184" fmla="*/ 2062600 h 2152098"/>
              <a:gd name="connsiteX2185" fmla="*/ 1456735 w 9090025"/>
              <a:gd name="connsiteY2185" fmla="*/ 2062600 h 2152098"/>
              <a:gd name="connsiteX2186" fmla="*/ 1480043 w 9090025"/>
              <a:gd name="connsiteY2186" fmla="*/ 2054831 h 2152098"/>
              <a:gd name="connsiteX2187" fmla="*/ 1507235 w 9090025"/>
              <a:gd name="connsiteY2187" fmla="*/ 2043178 h 2152098"/>
              <a:gd name="connsiteX2188" fmla="*/ 1549966 w 9090025"/>
              <a:gd name="connsiteY2188" fmla="*/ 2019872 h 2152098"/>
              <a:gd name="connsiteX2189" fmla="*/ 1549966 w 9090025"/>
              <a:gd name="connsiteY2189" fmla="*/ 2015988 h 2152098"/>
              <a:gd name="connsiteX2190" fmla="*/ 1499466 w 9090025"/>
              <a:gd name="connsiteY2190" fmla="*/ 2031525 h 2152098"/>
              <a:gd name="connsiteX2191" fmla="*/ 1487812 w 9090025"/>
              <a:gd name="connsiteY2191" fmla="*/ 2039294 h 2152098"/>
              <a:gd name="connsiteX2192" fmla="*/ 1480043 w 9090025"/>
              <a:gd name="connsiteY2192" fmla="*/ 2043178 h 2152098"/>
              <a:gd name="connsiteX2193" fmla="*/ 1441196 w 9090025"/>
              <a:gd name="connsiteY2193" fmla="*/ 2050947 h 2152098"/>
              <a:gd name="connsiteX2194" fmla="*/ 1417889 w 9090025"/>
              <a:gd name="connsiteY2194" fmla="*/ 2058716 h 2152098"/>
              <a:gd name="connsiteX2195" fmla="*/ 1382927 w 9090025"/>
              <a:gd name="connsiteY2195" fmla="*/ 2070369 h 2152098"/>
              <a:gd name="connsiteX2196" fmla="*/ 1344081 w 9090025"/>
              <a:gd name="connsiteY2196" fmla="*/ 2089791 h 2152098"/>
              <a:gd name="connsiteX2197" fmla="*/ 1324658 w 9090025"/>
              <a:gd name="connsiteY2197" fmla="*/ 2101444 h 2152098"/>
              <a:gd name="connsiteX2198" fmla="*/ 1293581 w 9090025"/>
              <a:gd name="connsiteY2198" fmla="*/ 2097560 h 2152098"/>
              <a:gd name="connsiteX2199" fmla="*/ 1270273 w 9090025"/>
              <a:gd name="connsiteY2199" fmla="*/ 2097560 h 2152098"/>
              <a:gd name="connsiteX2200" fmla="*/ 1285811 w 9090025"/>
              <a:gd name="connsiteY2200" fmla="*/ 2082022 h 2152098"/>
              <a:gd name="connsiteX2201" fmla="*/ 1316888 w 9090025"/>
              <a:gd name="connsiteY2201" fmla="*/ 2054831 h 2152098"/>
              <a:gd name="connsiteX2202" fmla="*/ 1320773 w 9090025"/>
              <a:gd name="connsiteY2202" fmla="*/ 2050947 h 2152098"/>
              <a:gd name="connsiteX2203" fmla="*/ 1305235 w 9090025"/>
              <a:gd name="connsiteY2203" fmla="*/ 2054831 h 2152098"/>
              <a:gd name="connsiteX2204" fmla="*/ 1270273 w 9090025"/>
              <a:gd name="connsiteY2204" fmla="*/ 2058716 h 2152098"/>
              <a:gd name="connsiteX2205" fmla="*/ 1274158 w 9090025"/>
              <a:gd name="connsiteY2205" fmla="*/ 2054831 h 2152098"/>
              <a:gd name="connsiteX2206" fmla="*/ 1316888 w 9090025"/>
              <a:gd name="connsiteY2206" fmla="*/ 2039294 h 2152098"/>
              <a:gd name="connsiteX2207" fmla="*/ 1324658 w 9090025"/>
              <a:gd name="connsiteY2207" fmla="*/ 2031525 h 2152098"/>
              <a:gd name="connsiteX2208" fmla="*/ 1336312 w 9090025"/>
              <a:gd name="connsiteY2208" fmla="*/ 2023757 h 2152098"/>
              <a:gd name="connsiteX2209" fmla="*/ 1382927 w 9090025"/>
              <a:gd name="connsiteY2209" fmla="*/ 2000450 h 2152098"/>
              <a:gd name="connsiteX2210" fmla="*/ 1406235 w 9090025"/>
              <a:gd name="connsiteY2210" fmla="*/ 1992682 h 2152098"/>
              <a:gd name="connsiteX2211" fmla="*/ 1429543 w 9090025"/>
              <a:gd name="connsiteY2211" fmla="*/ 1981028 h 2152098"/>
              <a:gd name="connsiteX2212" fmla="*/ 1472273 w 9090025"/>
              <a:gd name="connsiteY2212" fmla="*/ 1961607 h 2152098"/>
              <a:gd name="connsiteX2213" fmla="*/ 1511120 w 9090025"/>
              <a:gd name="connsiteY2213" fmla="*/ 1942185 h 2152098"/>
              <a:gd name="connsiteX2214" fmla="*/ 1538312 w 9090025"/>
              <a:gd name="connsiteY2214" fmla="*/ 1926647 h 2152098"/>
              <a:gd name="connsiteX2215" fmla="*/ 1584927 w 9090025"/>
              <a:gd name="connsiteY2215" fmla="*/ 1903341 h 2152098"/>
              <a:gd name="connsiteX2216" fmla="*/ 1584927 w 9090025"/>
              <a:gd name="connsiteY2216" fmla="*/ 1895572 h 2152098"/>
              <a:gd name="connsiteX2217" fmla="*/ 1538312 w 9090025"/>
              <a:gd name="connsiteY2217" fmla="*/ 1914994 h 2152098"/>
              <a:gd name="connsiteX2218" fmla="*/ 1515004 w 9090025"/>
              <a:gd name="connsiteY2218" fmla="*/ 1922763 h 2152098"/>
              <a:gd name="connsiteX2219" fmla="*/ 1480043 w 9090025"/>
              <a:gd name="connsiteY2219" fmla="*/ 1938300 h 2152098"/>
              <a:gd name="connsiteX2220" fmla="*/ 1452850 w 9090025"/>
              <a:gd name="connsiteY2220" fmla="*/ 1957722 h 2152098"/>
              <a:gd name="connsiteX2221" fmla="*/ 1437312 w 9090025"/>
              <a:gd name="connsiteY2221" fmla="*/ 1965491 h 2152098"/>
              <a:gd name="connsiteX2222" fmla="*/ 1417889 w 9090025"/>
              <a:gd name="connsiteY2222" fmla="*/ 1965491 h 2152098"/>
              <a:gd name="connsiteX2223" fmla="*/ 1425658 w 9090025"/>
              <a:gd name="connsiteY2223" fmla="*/ 1961607 h 2152098"/>
              <a:gd name="connsiteX2224" fmla="*/ 1425658 w 9090025"/>
              <a:gd name="connsiteY2224" fmla="*/ 1953838 h 2152098"/>
              <a:gd name="connsiteX2225" fmla="*/ 1375158 w 9090025"/>
              <a:gd name="connsiteY2225" fmla="*/ 1977144 h 2152098"/>
              <a:gd name="connsiteX2226" fmla="*/ 1332427 w 9090025"/>
              <a:gd name="connsiteY2226" fmla="*/ 1996566 h 2152098"/>
              <a:gd name="connsiteX2227" fmla="*/ 1324658 w 9090025"/>
              <a:gd name="connsiteY2227" fmla="*/ 2000450 h 2152098"/>
              <a:gd name="connsiteX2228" fmla="*/ 1316888 w 9090025"/>
              <a:gd name="connsiteY2228" fmla="*/ 2008219 h 2152098"/>
              <a:gd name="connsiteX2229" fmla="*/ 1313004 w 9090025"/>
              <a:gd name="connsiteY2229" fmla="*/ 2012103 h 2152098"/>
              <a:gd name="connsiteX2230" fmla="*/ 1305235 w 9090025"/>
              <a:gd name="connsiteY2230" fmla="*/ 2012103 h 2152098"/>
              <a:gd name="connsiteX2231" fmla="*/ 1293581 w 9090025"/>
              <a:gd name="connsiteY2231" fmla="*/ 2023757 h 2152098"/>
              <a:gd name="connsiteX2232" fmla="*/ 1278042 w 9090025"/>
              <a:gd name="connsiteY2232" fmla="*/ 2027641 h 2152098"/>
              <a:gd name="connsiteX2233" fmla="*/ 1246965 w 9090025"/>
              <a:gd name="connsiteY2233" fmla="*/ 2035410 h 2152098"/>
              <a:gd name="connsiteX2234" fmla="*/ 1219772 w 9090025"/>
              <a:gd name="connsiteY2234" fmla="*/ 2047063 h 2152098"/>
              <a:gd name="connsiteX2235" fmla="*/ 1208119 w 9090025"/>
              <a:gd name="connsiteY2235" fmla="*/ 2043178 h 2152098"/>
              <a:gd name="connsiteX2236" fmla="*/ 1180927 w 9090025"/>
              <a:gd name="connsiteY2236" fmla="*/ 2031525 h 2152098"/>
              <a:gd name="connsiteX2237" fmla="*/ 1165388 w 9090025"/>
              <a:gd name="connsiteY2237" fmla="*/ 2035410 h 2152098"/>
              <a:gd name="connsiteX2238" fmla="*/ 1149849 w 9090025"/>
              <a:gd name="connsiteY2238" fmla="*/ 2039294 h 2152098"/>
              <a:gd name="connsiteX2239" fmla="*/ 1142080 w 9090025"/>
              <a:gd name="connsiteY2239" fmla="*/ 2039294 h 2152098"/>
              <a:gd name="connsiteX2240" fmla="*/ 1130426 w 9090025"/>
              <a:gd name="connsiteY2240" fmla="*/ 2047063 h 2152098"/>
              <a:gd name="connsiteX2241" fmla="*/ 1068272 w 9090025"/>
              <a:gd name="connsiteY2241" fmla="*/ 2082022 h 2152098"/>
              <a:gd name="connsiteX2242" fmla="*/ 1056618 w 9090025"/>
              <a:gd name="connsiteY2242" fmla="*/ 2085906 h 2152098"/>
              <a:gd name="connsiteX2243" fmla="*/ 1056618 w 9090025"/>
              <a:gd name="connsiteY2243" fmla="*/ 2082022 h 2152098"/>
              <a:gd name="connsiteX2244" fmla="*/ 1060503 w 9090025"/>
              <a:gd name="connsiteY2244" fmla="*/ 2078138 h 2152098"/>
              <a:gd name="connsiteX2245" fmla="*/ 1083810 w 9090025"/>
              <a:gd name="connsiteY2245" fmla="*/ 2066485 h 2152098"/>
              <a:gd name="connsiteX2246" fmla="*/ 1044964 w 9090025"/>
              <a:gd name="connsiteY2246" fmla="*/ 2082022 h 2152098"/>
              <a:gd name="connsiteX2247" fmla="*/ 1037195 w 9090025"/>
              <a:gd name="connsiteY2247" fmla="*/ 2085906 h 2152098"/>
              <a:gd name="connsiteX2248" fmla="*/ 1052734 w 9090025"/>
              <a:gd name="connsiteY2248" fmla="*/ 2074253 h 2152098"/>
              <a:gd name="connsiteX2249" fmla="*/ 1087695 w 9090025"/>
              <a:gd name="connsiteY2249" fmla="*/ 2054831 h 2152098"/>
              <a:gd name="connsiteX2250" fmla="*/ 1095464 w 9090025"/>
              <a:gd name="connsiteY2250" fmla="*/ 2050947 h 2152098"/>
              <a:gd name="connsiteX2251" fmla="*/ 1087695 w 9090025"/>
              <a:gd name="connsiteY2251" fmla="*/ 2050947 h 2152098"/>
              <a:gd name="connsiteX2252" fmla="*/ 1076041 w 9090025"/>
              <a:gd name="connsiteY2252" fmla="*/ 2054831 h 2152098"/>
              <a:gd name="connsiteX2253" fmla="*/ 1021657 w 9090025"/>
              <a:gd name="connsiteY2253" fmla="*/ 2078138 h 2152098"/>
              <a:gd name="connsiteX2254" fmla="*/ 1013887 w 9090025"/>
              <a:gd name="connsiteY2254" fmla="*/ 2082022 h 2152098"/>
              <a:gd name="connsiteX2255" fmla="*/ 1002234 w 9090025"/>
              <a:gd name="connsiteY2255" fmla="*/ 2093675 h 2152098"/>
              <a:gd name="connsiteX2256" fmla="*/ 963387 w 9090025"/>
              <a:gd name="connsiteY2256" fmla="*/ 2109213 h 2152098"/>
              <a:gd name="connsiteX2257" fmla="*/ 940080 w 9090025"/>
              <a:gd name="connsiteY2257" fmla="*/ 2113097 h 2152098"/>
              <a:gd name="connsiteX2258" fmla="*/ 920657 w 9090025"/>
              <a:gd name="connsiteY2258" fmla="*/ 2120866 h 2152098"/>
              <a:gd name="connsiteX2259" fmla="*/ 909003 w 9090025"/>
              <a:gd name="connsiteY2259" fmla="*/ 2128635 h 2152098"/>
              <a:gd name="connsiteX2260" fmla="*/ 885695 w 9090025"/>
              <a:gd name="connsiteY2260" fmla="*/ 2140288 h 2152098"/>
              <a:gd name="connsiteX2261" fmla="*/ 870156 w 9090025"/>
              <a:gd name="connsiteY2261" fmla="*/ 2140288 h 2152098"/>
              <a:gd name="connsiteX2262" fmla="*/ 885695 w 9090025"/>
              <a:gd name="connsiteY2262" fmla="*/ 2124750 h 2152098"/>
              <a:gd name="connsiteX2263" fmla="*/ 889580 w 9090025"/>
              <a:gd name="connsiteY2263" fmla="*/ 2120866 h 2152098"/>
              <a:gd name="connsiteX2264" fmla="*/ 901233 w 9090025"/>
              <a:gd name="connsiteY2264" fmla="*/ 2101444 h 2152098"/>
              <a:gd name="connsiteX2265" fmla="*/ 905118 w 9090025"/>
              <a:gd name="connsiteY2265" fmla="*/ 2105328 h 2152098"/>
              <a:gd name="connsiteX2266" fmla="*/ 912887 w 9090025"/>
              <a:gd name="connsiteY2266" fmla="*/ 2105328 h 2152098"/>
              <a:gd name="connsiteX2267" fmla="*/ 924541 w 9090025"/>
              <a:gd name="connsiteY2267" fmla="*/ 2097560 h 2152098"/>
              <a:gd name="connsiteX2268" fmla="*/ 940080 w 9090025"/>
              <a:gd name="connsiteY2268" fmla="*/ 2097560 h 2152098"/>
              <a:gd name="connsiteX2269" fmla="*/ 951734 w 9090025"/>
              <a:gd name="connsiteY2269" fmla="*/ 2093675 h 2152098"/>
              <a:gd name="connsiteX2270" fmla="*/ 959503 w 9090025"/>
              <a:gd name="connsiteY2270" fmla="*/ 2085906 h 2152098"/>
              <a:gd name="connsiteX2271" fmla="*/ 963387 w 9090025"/>
              <a:gd name="connsiteY2271" fmla="*/ 2082022 h 2152098"/>
              <a:gd name="connsiteX2272" fmla="*/ 967272 w 9090025"/>
              <a:gd name="connsiteY2272" fmla="*/ 2078138 h 2152098"/>
              <a:gd name="connsiteX2273" fmla="*/ 1010003 w 9090025"/>
              <a:gd name="connsiteY2273" fmla="*/ 2058716 h 2152098"/>
              <a:gd name="connsiteX2274" fmla="*/ 1013887 w 9090025"/>
              <a:gd name="connsiteY2274" fmla="*/ 2058716 h 2152098"/>
              <a:gd name="connsiteX2275" fmla="*/ 1076041 w 9090025"/>
              <a:gd name="connsiteY2275" fmla="*/ 2047063 h 2152098"/>
              <a:gd name="connsiteX2276" fmla="*/ 1095464 w 9090025"/>
              <a:gd name="connsiteY2276" fmla="*/ 2043178 h 2152098"/>
              <a:gd name="connsiteX2277" fmla="*/ 1126541 w 9090025"/>
              <a:gd name="connsiteY2277" fmla="*/ 2035410 h 2152098"/>
              <a:gd name="connsiteX2278" fmla="*/ 1138195 w 9090025"/>
              <a:gd name="connsiteY2278" fmla="*/ 2027641 h 2152098"/>
              <a:gd name="connsiteX2279" fmla="*/ 1149849 w 9090025"/>
              <a:gd name="connsiteY2279" fmla="*/ 2019872 h 2152098"/>
              <a:gd name="connsiteX2280" fmla="*/ 1153734 w 9090025"/>
              <a:gd name="connsiteY2280" fmla="*/ 2015988 h 2152098"/>
              <a:gd name="connsiteX2281" fmla="*/ 1161503 w 9090025"/>
              <a:gd name="connsiteY2281" fmla="*/ 2012103 h 2152098"/>
              <a:gd name="connsiteX2282" fmla="*/ 1223657 w 9090025"/>
              <a:gd name="connsiteY2282" fmla="*/ 1981028 h 2152098"/>
              <a:gd name="connsiteX2283" fmla="*/ 1270273 w 9090025"/>
              <a:gd name="connsiteY2283" fmla="*/ 1969375 h 2152098"/>
              <a:gd name="connsiteX2284" fmla="*/ 1328542 w 9090025"/>
              <a:gd name="connsiteY2284" fmla="*/ 1942185 h 2152098"/>
              <a:gd name="connsiteX2285" fmla="*/ 1367389 w 9090025"/>
              <a:gd name="connsiteY2285" fmla="*/ 1922763 h 2152098"/>
              <a:gd name="connsiteX2286" fmla="*/ 1371273 w 9090025"/>
              <a:gd name="connsiteY2286" fmla="*/ 1918879 h 2152098"/>
              <a:gd name="connsiteX2287" fmla="*/ 1347965 w 9090025"/>
              <a:gd name="connsiteY2287" fmla="*/ 1926647 h 2152098"/>
              <a:gd name="connsiteX2288" fmla="*/ 1328542 w 9090025"/>
              <a:gd name="connsiteY2288" fmla="*/ 1930532 h 2152098"/>
              <a:gd name="connsiteX2289" fmla="*/ 1313004 w 9090025"/>
              <a:gd name="connsiteY2289" fmla="*/ 1938300 h 2152098"/>
              <a:gd name="connsiteX2290" fmla="*/ 1305235 w 9090025"/>
              <a:gd name="connsiteY2290" fmla="*/ 1942185 h 2152098"/>
              <a:gd name="connsiteX2291" fmla="*/ 1281927 w 9090025"/>
              <a:gd name="connsiteY2291" fmla="*/ 1949953 h 2152098"/>
              <a:gd name="connsiteX2292" fmla="*/ 1258619 w 9090025"/>
              <a:gd name="connsiteY2292" fmla="*/ 1961607 h 2152098"/>
              <a:gd name="connsiteX2293" fmla="*/ 1184811 w 9090025"/>
              <a:gd name="connsiteY2293" fmla="*/ 1988797 h 2152098"/>
              <a:gd name="connsiteX2294" fmla="*/ 1134311 w 9090025"/>
              <a:gd name="connsiteY2294" fmla="*/ 2000450 h 2152098"/>
              <a:gd name="connsiteX2295" fmla="*/ 1091580 w 9090025"/>
              <a:gd name="connsiteY2295" fmla="*/ 2012103 h 2152098"/>
              <a:gd name="connsiteX2296" fmla="*/ 1083810 w 9090025"/>
              <a:gd name="connsiteY2296" fmla="*/ 2015988 h 2152098"/>
              <a:gd name="connsiteX2297" fmla="*/ 1068272 w 9090025"/>
              <a:gd name="connsiteY2297" fmla="*/ 2027641 h 2152098"/>
              <a:gd name="connsiteX2298" fmla="*/ 1041080 w 9090025"/>
              <a:gd name="connsiteY2298" fmla="*/ 2039294 h 2152098"/>
              <a:gd name="connsiteX2299" fmla="*/ 1033310 w 9090025"/>
              <a:gd name="connsiteY2299" fmla="*/ 2043178 h 2152098"/>
              <a:gd name="connsiteX2300" fmla="*/ 1041080 w 9090025"/>
              <a:gd name="connsiteY2300" fmla="*/ 2035410 h 2152098"/>
              <a:gd name="connsiteX2301" fmla="*/ 1048849 w 9090025"/>
              <a:gd name="connsiteY2301" fmla="*/ 2027641 h 2152098"/>
              <a:gd name="connsiteX2302" fmla="*/ 1060503 w 9090025"/>
              <a:gd name="connsiteY2302" fmla="*/ 2023757 h 2152098"/>
              <a:gd name="connsiteX2303" fmla="*/ 1060503 w 9090025"/>
              <a:gd name="connsiteY2303" fmla="*/ 2012103 h 2152098"/>
              <a:gd name="connsiteX2304" fmla="*/ 1048849 w 9090025"/>
              <a:gd name="connsiteY2304" fmla="*/ 2015988 h 2152098"/>
              <a:gd name="connsiteX2305" fmla="*/ 1033310 w 9090025"/>
              <a:gd name="connsiteY2305" fmla="*/ 2031525 h 2152098"/>
              <a:gd name="connsiteX2306" fmla="*/ 1025541 w 9090025"/>
              <a:gd name="connsiteY2306" fmla="*/ 2031525 h 2152098"/>
              <a:gd name="connsiteX2307" fmla="*/ 990580 w 9090025"/>
              <a:gd name="connsiteY2307" fmla="*/ 2047063 h 2152098"/>
              <a:gd name="connsiteX2308" fmla="*/ 967272 w 9090025"/>
              <a:gd name="connsiteY2308" fmla="*/ 2050947 h 2152098"/>
              <a:gd name="connsiteX2309" fmla="*/ 924541 w 9090025"/>
              <a:gd name="connsiteY2309" fmla="*/ 2074253 h 2152098"/>
              <a:gd name="connsiteX2310" fmla="*/ 909003 w 9090025"/>
              <a:gd name="connsiteY2310" fmla="*/ 2082022 h 2152098"/>
              <a:gd name="connsiteX2311" fmla="*/ 893464 w 9090025"/>
              <a:gd name="connsiteY2311" fmla="*/ 2085906 h 2152098"/>
              <a:gd name="connsiteX2312" fmla="*/ 862387 w 9090025"/>
              <a:gd name="connsiteY2312" fmla="*/ 2085906 h 2152098"/>
              <a:gd name="connsiteX2313" fmla="*/ 831310 w 9090025"/>
              <a:gd name="connsiteY2313" fmla="*/ 2089791 h 2152098"/>
              <a:gd name="connsiteX2314" fmla="*/ 811887 w 9090025"/>
              <a:gd name="connsiteY2314" fmla="*/ 2101444 h 2152098"/>
              <a:gd name="connsiteX2315" fmla="*/ 796349 w 9090025"/>
              <a:gd name="connsiteY2315" fmla="*/ 2109213 h 2152098"/>
              <a:gd name="connsiteX2316" fmla="*/ 765271 w 9090025"/>
              <a:gd name="connsiteY2316" fmla="*/ 2120866 h 2152098"/>
              <a:gd name="connsiteX2317" fmla="*/ 726425 w 9090025"/>
              <a:gd name="connsiteY2317" fmla="*/ 2132519 h 2152098"/>
              <a:gd name="connsiteX2318" fmla="*/ 687579 w 9090025"/>
              <a:gd name="connsiteY2318" fmla="*/ 2144172 h 2152098"/>
              <a:gd name="connsiteX2319" fmla="*/ 707002 w 9090025"/>
              <a:gd name="connsiteY2319" fmla="*/ 2128635 h 2152098"/>
              <a:gd name="connsiteX2320" fmla="*/ 730310 w 9090025"/>
              <a:gd name="connsiteY2320" fmla="*/ 2116981 h 2152098"/>
              <a:gd name="connsiteX2321" fmla="*/ 738079 w 9090025"/>
              <a:gd name="connsiteY2321" fmla="*/ 2113097 h 2152098"/>
              <a:gd name="connsiteX2322" fmla="*/ 765271 w 9090025"/>
              <a:gd name="connsiteY2322" fmla="*/ 2101444 h 2152098"/>
              <a:gd name="connsiteX2323" fmla="*/ 788579 w 9090025"/>
              <a:gd name="connsiteY2323" fmla="*/ 2082022 h 2152098"/>
              <a:gd name="connsiteX2324" fmla="*/ 773041 w 9090025"/>
              <a:gd name="connsiteY2324" fmla="*/ 2082022 h 2152098"/>
              <a:gd name="connsiteX2325" fmla="*/ 800233 w 9090025"/>
              <a:gd name="connsiteY2325" fmla="*/ 2066485 h 2152098"/>
              <a:gd name="connsiteX2326" fmla="*/ 831310 w 9090025"/>
              <a:gd name="connsiteY2326" fmla="*/ 2050947 h 2152098"/>
              <a:gd name="connsiteX2327" fmla="*/ 850733 w 9090025"/>
              <a:gd name="connsiteY2327" fmla="*/ 2039294 h 2152098"/>
              <a:gd name="connsiteX2328" fmla="*/ 874041 w 9090025"/>
              <a:gd name="connsiteY2328" fmla="*/ 2027641 h 2152098"/>
              <a:gd name="connsiteX2329" fmla="*/ 893464 w 9090025"/>
              <a:gd name="connsiteY2329" fmla="*/ 2019872 h 2152098"/>
              <a:gd name="connsiteX2330" fmla="*/ 951734 w 9090025"/>
              <a:gd name="connsiteY2330" fmla="*/ 1996566 h 2152098"/>
              <a:gd name="connsiteX2331" fmla="*/ 967272 w 9090025"/>
              <a:gd name="connsiteY2331" fmla="*/ 1988797 h 2152098"/>
              <a:gd name="connsiteX2332" fmla="*/ 998349 w 9090025"/>
              <a:gd name="connsiteY2332" fmla="*/ 1973260 h 2152098"/>
              <a:gd name="connsiteX2333" fmla="*/ 1006118 w 9090025"/>
              <a:gd name="connsiteY2333" fmla="*/ 1973260 h 2152098"/>
              <a:gd name="connsiteX2334" fmla="*/ 1017772 w 9090025"/>
              <a:gd name="connsiteY2334" fmla="*/ 1969375 h 2152098"/>
              <a:gd name="connsiteX2335" fmla="*/ 1010003 w 9090025"/>
              <a:gd name="connsiteY2335" fmla="*/ 1957722 h 2152098"/>
              <a:gd name="connsiteX2336" fmla="*/ 982810 w 9090025"/>
              <a:gd name="connsiteY2336" fmla="*/ 1973260 h 2152098"/>
              <a:gd name="connsiteX2337" fmla="*/ 963387 w 9090025"/>
              <a:gd name="connsiteY2337" fmla="*/ 1981028 h 2152098"/>
              <a:gd name="connsiteX2338" fmla="*/ 943964 w 9090025"/>
              <a:gd name="connsiteY2338" fmla="*/ 1988797 h 2152098"/>
              <a:gd name="connsiteX2339" fmla="*/ 928426 w 9090025"/>
              <a:gd name="connsiteY2339" fmla="*/ 1996566 h 2152098"/>
              <a:gd name="connsiteX2340" fmla="*/ 897349 w 9090025"/>
              <a:gd name="connsiteY2340" fmla="*/ 2008219 h 2152098"/>
              <a:gd name="connsiteX2341" fmla="*/ 854618 w 9090025"/>
              <a:gd name="connsiteY2341" fmla="*/ 2019872 h 2152098"/>
              <a:gd name="connsiteX2342" fmla="*/ 831310 w 9090025"/>
              <a:gd name="connsiteY2342" fmla="*/ 2027641 h 2152098"/>
              <a:gd name="connsiteX2343" fmla="*/ 808002 w 9090025"/>
              <a:gd name="connsiteY2343" fmla="*/ 2035410 h 2152098"/>
              <a:gd name="connsiteX2344" fmla="*/ 885695 w 9090025"/>
              <a:gd name="connsiteY2344" fmla="*/ 2000450 h 2152098"/>
              <a:gd name="connsiteX2345" fmla="*/ 893464 w 9090025"/>
              <a:gd name="connsiteY2345" fmla="*/ 1996566 h 2152098"/>
              <a:gd name="connsiteX2346" fmla="*/ 936195 w 9090025"/>
              <a:gd name="connsiteY2346" fmla="*/ 1981028 h 2152098"/>
              <a:gd name="connsiteX2347" fmla="*/ 951734 w 9090025"/>
              <a:gd name="connsiteY2347" fmla="*/ 1977144 h 2152098"/>
              <a:gd name="connsiteX2348" fmla="*/ 967272 w 9090025"/>
              <a:gd name="connsiteY2348" fmla="*/ 1969375 h 2152098"/>
              <a:gd name="connsiteX2349" fmla="*/ 982810 w 9090025"/>
              <a:gd name="connsiteY2349" fmla="*/ 1957722 h 2152098"/>
              <a:gd name="connsiteX2350" fmla="*/ 990580 w 9090025"/>
              <a:gd name="connsiteY2350" fmla="*/ 1957722 h 2152098"/>
              <a:gd name="connsiteX2351" fmla="*/ 1002234 w 9090025"/>
              <a:gd name="connsiteY2351" fmla="*/ 1953838 h 2152098"/>
              <a:gd name="connsiteX2352" fmla="*/ 1010003 w 9090025"/>
              <a:gd name="connsiteY2352" fmla="*/ 1946069 h 2152098"/>
              <a:gd name="connsiteX2353" fmla="*/ 1025541 w 9090025"/>
              <a:gd name="connsiteY2353" fmla="*/ 1938300 h 2152098"/>
              <a:gd name="connsiteX2354" fmla="*/ 1033310 w 9090025"/>
              <a:gd name="connsiteY2354" fmla="*/ 1934416 h 2152098"/>
              <a:gd name="connsiteX2355" fmla="*/ 1044964 w 9090025"/>
              <a:gd name="connsiteY2355" fmla="*/ 1926647 h 2152098"/>
              <a:gd name="connsiteX2356" fmla="*/ 1044964 w 9090025"/>
              <a:gd name="connsiteY2356" fmla="*/ 1914994 h 2152098"/>
              <a:gd name="connsiteX2357" fmla="*/ 1048849 w 9090025"/>
              <a:gd name="connsiteY2357" fmla="*/ 1903341 h 2152098"/>
              <a:gd name="connsiteX2358" fmla="*/ 1006118 w 9090025"/>
              <a:gd name="connsiteY2358" fmla="*/ 1907225 h 2152098"/>
              <a:gd name="connsiteX2359" fmla="*/ 990580 w 9090025"/>
              <a:gd name="connsiteY2359" fmla="*/ 1907225 h 2152098"/>
              <a:gd name="connsiteX2360" fmla="*/ 998349 w 9090025"/>
              <a:gd name="connsiteY2360" fmla="*/ 1903341 h 2152098"/>
              <a:gd name="connsiteX2361" fmla="*/ 1010003 w 9090025"/>
              <a:gd name="connsiteY2361" fmla="*/ 1895572 h 2152098"/>
              <a:gd name="connsiteX2362" fmla="*/ 1029426 w 9090025"/>
              <a:gd name="connsiteY2362" fmla="*/ 1883919 h 2152098"/>
              <a:gd name="connsiteX2363" fmla="*/ 1044964 w 9090025"/>
              <a:gd name="connsiteY2363" fmla="*/ 1876150 h 2152098"/>
              <a:gd name="connsiteX2364" fmla="*/ 1052734 w 9090025"/>
              <a:gd name="connsiteY2364" fmla="*/ 1872266 h 2152098"/>
              <a:gd name="connsiteX2365" fmla="*/ 1060503 w 9090025"/>
              <a:gd name="connsiteY2365" fmla="*/ 1868382 h 2152098"/>
              <a:gd name="connsiteX2366" fmla="*/ 1072157 w 9090025"/>
              <a:gd name="connsiteY2366" fmla="*/ 1864497 h 2152098"/>
              <a:gd name="connsiteX2367" fmla="*/ 1111003 w 9090025"/>
              <a:gd name="connsiteY2367" fmla="*/ 1845076 h 2152098"/>
              <a:gd name="connsiteX2368" fmla="*/ 1079926 w 9090025"/>
              <a:gd name="connsiteY2368" fmla="*/ 1852844 h 2152098"/>
              <a:gd name="connsiteX2369" fmla="*/ 1064387 w 9090025"/>
              <a:gd name="connsiteY2369" fmla="*/ 1860613 h 2152098"/>
              <a:gd name="connsiteX2370" fmla="*/ 1002234 w 9090025"/>
              <a:gd name="connsiteY2370" fmla="*/ 1880035 h 2152098"/>
              <a:gd name="connsiteX2371" fmla="*/ 963387 w 9090025"/>
              <a:gd name="connsiteY2371" fmla="*/ 1887804 h 2152098"/>
              <a:gd name="connsiteX2372" fmla="*/ 909003 w 9090025"/>
              <a:gd name="connsiteY2372" fmla="*/ 1907225 h 2152098"/>
              <a:gd name="connsiteX2373" fmla="*/ 854618 w 9090025"/>
              <a:gd name="connsiteY2373" fmla="*/ 1926647 h 2152098"/>
              <a:gd name="connsiteX2374" fmla="*/ 823541 w 9090025"/>
              <a:gd name="connsiteY2374" fmla="*/ 1938300 h 2152098"/>
              <a:gd name="connsiteX2375" fmla="*/ 784695 w 9090025"/>
              <a:gd name="connsiteY2375" fmla="*/ 1957722 h 2152098"/>
              <a:gd name="connsiteX2376" fmla="*/ 753618 w 9090025"/>
              <a:gd name="connsiteY2376" fmla="*/ 1969375 h 2152098"/>
              <a:gd name="connsiteX2377" fmla="*/ 726425 w 9090025"/>
              <a:gd name="connsiteY2377" fmla="*/ 1981028 h 2152098"/>
              <a:gd name="connsiteX2378" fmla="*/ 699233 w 9090025"/>
              <a:gd name="connsiteY2378" fmla="*/ 1988797 h 2152098"/>
              <a:gd name="connsiteX2379" fmla="*/ 710887 w 9090025"/>
              <a:gd name="connsiteY2379" fmla="*/ 1981028 h 2152098"/>
              <a:gd name="connsiteX2380" fmla="*/ 718656 w 9090025"/>
              <a:gd name="connsiteY2380" fmla="*/ 1969375 h 2152098"/>
              <a:gd name="connsiteX2381" fmla="*/ 757502 w 9090025"/>
              <a:gd name="connsiteY2381" fmla="*/ 1949953 h 2152098"/>
              <a:gd name="connsiteX2382" fmla="*/ 784695 w 9090025"/>
              <a:gd name="connsiteY2382" fmla="*/ 1938300 h 2152098"/>
              <a:gd name="connsiteX2383" fmla="*/ 815772 w 9090025"/>
              <a:gd name="connsiteY2383" fmla="*/ 1922763 h 2152098"/>
              <a:gd name="connsiteX2384" fmla="*/ 858503 w 9090025"/>
              <a:gd name="connsiteY2384" fmla="*/ 1903341 h 2152098"/>
              <a:gd name="connsiteX2385" fmla="*/ 877926 w 9090025"/>
              <a:gd name="connsiteY2385" fmla="*/ 1895572 h 2152098"/>
              <a:gd name="connsiteX2386" fmla="*/ 893464 w 9090025"/>
              <a:gd name="connsiteY2386" fmla="*/ 1883919 h 2152098"/>
              <a:gd name="connsiteX2387" fmla="*/ 909003 w 9090025"/>
              <a:gd name="connsiteY2387" fmla="*/ 1880035 h 2152098"/>
              <a:gd name="connsiteX2388" fmla="*/ 916772 w 9090025"/>
              <a:gd name="connsiteY2388" fmla="*/ 1876150 h 2152098"/>
              <a:gd name="connsiteX2389" fmla="*/ 905118 w 9090025"/>
              <a:gd name="connsiteY2389" fmla="*/ 1872266 h 2152098"/>
              <a:gd name="connsiteX2390" fmla="*/ 877926 w 9090025"/>
              <a:gd name="connsiteY2390" fmla="*/ 1880035 h 2152098"/>
              <a:gd name="connsiteX2391" fmla="*/ 827426 w 9090025"/>
              <a:gd name="connsiteY2391" fmla="*/ 1895572 h 2152098"/>
              <a:gd name="connsiteX2392" fmla="*/ 819656 w 9090025"/>
              <a:gd name="connsiteY2392" fmla="*/ 1895572 h 2152098"/>
              <a:gd name="connsiteX2393" fmla="*/ 823541 w 9090025"/>
              <a:gd name="connsiteY2393" fmla="*/ 1891688 h 2152098"/>
              <a:gd name="connsiteX2394" fmla="*/ 842964 w 9090025"/>
              <a:gd name="connsiteY2394" fmla="*/ 1883919 h 2152098"/>
              <a:gd name="connsiteX2395" fmla="*/ 877926 w 9090025"/>
              <a:gd name="connsiteY2395" fmla="*/ 1872266 h 2152098"/>
              <a:gd name="connsiteX2396" fmla="*/ 909003 w 9090025"/>
              <a:gd name="connsiteY2396" fmla="*/ 1856729 h 2152098"/>
              <a:gd name="connsiteX2397" fmla="*/ 940080 w 9090025"/>
              <a:gd name="connsiteY2397" fmla="*/ 1841191 h 2152098"/>
              <a:gd name="connsiteX2398" fmla="*/ 959503 w 9090025"/>
              <a:gd name="connsiteY2398" fmla="*/ 1833422 h 2152098"/>
              <a:gd name="connsiteX2399" fmla="*/ 1021657 w 9090025"/>
              <a:gd name="connsiteY2399" fmla="*/ 1802347 h 2152098"/>
              <a:gd name="connsiteX2400" fmla="*/ 1041080 w 9090025"/>
              <a:gd name="connsiteY2400" fmla="*/ 1790694 h 2152098"/>
              <a:gd name="connsiteX2401" fmla="*/ 1114887 w 9090025"/>
              <a:gd name="connsiteY2401" fmla="*/ 1763504 h 2152098"/>
              <a:gd name="connsiteX2402" fmla="*/ 1134311 w 9090025"/>
              <a:gd name="connsiteY2402" fmla="*/ 1755735 h 2152098"/>
              <a:gd name="connsiteX2403" fmla="*/ 1157618 w 9090025"/>
              <a:gd name="connsiteY2403" fmla="*/ 1744082 h 2152098"/>
              <a:gd name="connsiteX2404" fmla="*/ 1227542 w 9090025"/>
              <a:gd name="connsiteY2404" fmla="*/ 1713007 h 2152098"/>
              <a:gd name="connsiteX2405" fmla="*/ 1270273 w 9090025"/>
              <a:gd name="connsiteY2405" fmla="*/ 1693585 h 2152098"/>
              <a:gd name="connsiteX2406" fmla="*/ 1289696 w 9090025"/>
              <a:gd name="connsiteY2406" fmla="*/ 1681932 h 2152098"/>
              <a:gd name="connsiteX2407" fmla="*/ 1301350 w 9090025"/>
              <a:gd name="connsiteY2407" fmla="*/ 1674163 h 2152098"/>
              <a:gd name="connsiteX2408" fmla="*/ 1313004 w 9090025"/>
              <a:gd name="connsiteY2408" fmla="*/ 1670279 h 2152098"/>
              <a:gd name="connsiteX2409" fmla="*/ 1332427 w 9090025"/>
              <a:gd name="connsiteY2409" fmla="*/ 1662510 h 2152098"/>
              <a:gd name="connsiteX2410" fmla="*/ 1328542 w 9090025"/>
              <a:gd name="connsiteY2410" fmla="*/ 1666395 h 2152098"/>
              <a:gd name="connsiteX2411" fmla="*/ 1324658 w 9090025"/>
              <a:gd name="connsiteY2411" fmla="*/ 1670279 h 2152098"/>
              <a:gd name="connsiteX2412" fmla="*/ 1332427 w 9090025"/>
              <a:gd name="connsiteY2412" fmla="*/ 1670279 h 2152098"/>
              <a:gd name="connsiteX2413" fmla="*/ 1336312 w 9090025"/>
              <a:gd name="connsiteY2413" fmla="*/ 1666395 h 2152098"/>
              <a:gd name="connsiteX2414" fmla="*/ 1344081 w 9090025"/>
              <a:gd name="connsiteY2414" fmla="*/ 1662510 h 2152098"/>
              <a:gd name="connsiteX2415" fmla="*/ 1347965 w 9090025"/>
              <a:gd name="connsiteY2415" fmla="*/ 1658626 h 2152098"/>
              <a:gd name="connsiteX2416" fmla="*/ 1332427 w 9090025"/>
              <a:gd name="connsiteY2416" fmla="*/ 1650857 h 2152098"/>
              <a:gd name="connsiteX2417" fmla="*/ 1316888 w 9090025"/>
              <a:gd name="connsiteY2417" fmla="*/ 1654741 h 2152098"/>
              <a:gd name="connsiteX2418" fmla="*/ 1285811 w 9090025"/>
              <a:gd name="connsiteY2418" fmla="*/ 1666395 h 2152098"/>
              <a:gd name="connsiteX2419" fmla="*/ 1274158 w 9090025"/>
              <a:gd name="connsiteY2419" fmla="*/ 1674163 h 2152098"/>
              <a:gd name="connsiteX2420" fmla="*/ 1254734 w 9090025"/>
              <a:gd name="connsiteY2420" fmla="*/ 1678048 h 2152098"/>
              <a:gd name="connsiteX2421" fmla="*/ 1231427 w 9090025"/>
              <a:gd name="connsiteY2421" fmla="*/ 1685816 h 2152098"/>
              <a:gd name="connsiteX2422" fmla="*/ 1204234 w 9090025"/>
              <a:gd name="connsiteY2422" fmla="*/ 1697469 h 2152098"/>
              <a:gd name="connsiteX2423" fmla="*/ 1180927 w 9090025"/>
              <a:gd name="connsiteY2423" fmla="*/ 1709123 h 2152098"/>
              <a:gd name="connsiteX2424" fmla="*/ 1161503 w 9090025"/>
              <a:gd name="connsiteY2424" fmla="*/ 1709123 h 2152098"/>
              <a:gd name="connsiteX2425" fmla="*/ 1212004 w 9090025"/>
              <a:gd name="connsiteY2425" fmla="*/ 1685816 h 2152098"/>
              <a:gd name="connsiteX2426" fmla="*/ 1227542 w 9090025"/>
              <a:gd name="connsiteY2426" fmla="*/ 1681932 h 2152098"/>
              <a:gd name="connsiteX2427" fmla="*/ 1235311 w 9090025"/>
              <a:gd name="connsiteY2427" fmla="*/ 1678048 h 2152098"/>
              <a:gd name="connsiteX2428" fmla="*/ 1239196 w 9090025"/>
              <a:gd name="connsiteY2428" fmla="*/ 1678048 h 2152098"/>
              <a:gd name="connsiteX2429" fmla="*/ 1340196 w 9090025"/>
              <a:gd name="connsiteY2429" fmla="*/ 1643088 h 2152098"/>
              <a:gd name="connsiteX2430" fmla="*/ 1347965 w 9090025"/>
              <a:gd name="connsiteY2430" fmla="*/ 1627551 h 2152098"/>
              <a:gd name="connsiteX2431" fmla="*/ 1324658 w 9090025"/>
              <a:gd name="connsiteY2431" fmla="*/ 1608129 h 2152098"/>
              <a:gd name="connsiteX2432" fmla="*/ 1320773 w 9090025"/>
              <a:gd name="connsiteY2432" fmla="*/ 1608129 h 2152098"/>
              <a:gd name="connsiteX2433" fmla="*/ 1316888 w 9090025"/>
              <a:gd name="connsiteY2433" fmla="*/ 1604245 h 2152098"/>
              <a:gd name="connsiteX2434" fmla="*/ 1313004 w 9090025"/>
              <a:gd name="connsiteY2434" fmla="*/ 1608129 h 2152098"/>
              <a:gd name="connsiteX2435" fmla="*/ 1301350 w 9090025"/>
              <a:gd name="connsiteY2435" fmla="*/ 1619782 h 2152098"/>
              <a:gd name="connsiteX2436" fmla="*/ 1285811 w 9090025"/>
              <a:gd name="connsiteY2436" fmla="*/ 1631435 h 2152098"/>
              <a:gd name="connsiteX2437" fmla="*/ 1313004 w 9090025"/>
              <a:gd name="connsiteY2437" fmla="*/ 1623666 h 2152098"/>
              <a:gd name="connsiteX2438" fmla="*/ 1324658 w 9090025"/>
              <a:gd name="connsiteY2438" fmla="*/ 1623666 h 2152098"/>
              <a:gd name="connsiteX2439" fmla="*/ 1301350 w 9090025"/>
              <a:gd name="connsiteY2439" fmla="*/ 1635320 h 2152098"/>
              <a:gd name="connsiteX2440" fmla="*/ 1278042 w 9090025"/>
              <a:gd name="connsiteY2440" fmla="*/ 1643088 h 2152098"/>
              <a:gd name="connsiteX2441" fmla="*/ 1250849 w 9090025"/>
              <a:gd name="connsiteY2441" fmla="*/ 1650857 h 2152098"/>
              <a:gd name="connsiteX2442" fmla="*/ 1184811 w 9090025"/>
              <a:gd name="connsiteY2442" fmla="*/ 1670279 h 2152098"/>
              <a:gd name="connsiteX2443" fmla="*/ 1188695 w 9090025"/>
              <a:gd name="connsiteY2443" fmla="*/ 1674163 h 2152098"/>
              <a:gd name="connsiteX2444" fmla="*/ 1177042 w 9090025"/>
              <a:gd name="connsiteY2444" fmla="*/ 1678048 h 2152098"/>
              <a:gd name="connsiteX2445" fmla="*/ 1157618 w 9090025"/>
              <a:gd name="connsiteY2445" fmla="*/ 1681932 h 2152098"/>
              <a:gd name="connsiteX2446" fmla="*/ 1118772 w 9090025"/>
              <a:gd name="connsiteY2446" fmla="*/ 1693585 h 2152098"/>
              <a:gd name="connsiteX2447" fmla="*/ 1087695 w 9090025"/>
              <a:gd name="connsiteY2447" fmla="*/ 1705238 h 2152098"/>
              <a:gd name="connsiteX2448" fmla="*/ 1072157 w 9090025"/>
              <a:gd name="connsiteY2448" fmla="*/ 1709123 h 2152098"/>
              <a:gd name="connsiteX2449" fmla="*/ 1056618 w 9090025"/>
              <a:gd name="connsiteY2449" fmla="*/ 1716891 h 2152098"/>
              <a:gd name="connsiteX2450" fmla="*/ 1033310 w 9090025"/>
              <a:gd name="connsiteY2450" fmla="*/ 1724660 h 2152098"/>
              <a:gd name="connsiteX2451" fmla="*/ 1013887 w 9090025"/>
              <a:gd name="connsiteY2451" fmla="*/ 1732429 h 2152098"/>
              <a:gd name="connsiteX2452" fmla="*/ 998349 w 9090025"/>
              <a:gd name="connsiteY2452" fmla="*/ 1736313 h 2152098"/>
              <a:gd name="connsiteX2453" fmla="*/ 1021657 w 9090025"/>
              <a:gd name="connsiteY2453" fmla="*/ 1720776 h 2152098"/>
              <a:gd name="connsiteX2454" fmla="*/ 1041080 w 9090025"/>
              <a:gd name="connsiteY2454" fmla="*/ 1713007 h 2152098"/>
              <a:gd name="connsiteX2455" fmla="*/ 1052734 w 9090025"/>
              <a:gd name="connsiteY2455" fmla="*/ 1709123 h 2152098"/>
              <a:gd name="connsiteX2456" fmla="*/ 1079926 w 9090025"/>
              <a:gd name="connsiteY2456" fmla="*/ 1697469 h 2152098"/>
              <a:gd name="connsiteX2457" fmla="*/ 1134311 w 9090025"/>
              <a:gd name="connsiteY2457" fmla="*/ 1678048 h 2152098"/>
              <a:gd name="connsiteX2458" fmla="*/ 1165388 w 9090025"/>
              <a:gd name="connsiteY2458" fmla="*/ 1670279 h 2152098"/>
              <a:gd name="connsiteX2459" fmla="*/ 1184811 w 9090025"/>
              <a:gd name="connsiteY2459" fmla="*/ 1662510 h 2152098"/>
              <a:gd name="connsiteX2460" fmla="*/ 1196465 w 9090025"/>
              <a:gd name="connsiteY2460" fmla="*/ 1658626 h 2152098"/>
              <a:gd name="connsiteX2461" fmla="*/ 1235311 w 9090025"/>
              <a:gd name="connsiteY2461" fmla="*/ 1646973 h 2152098"/>
              <a:gd name="connsiteX2462" fmla="*/ 1270273 w 9090025"/>
              <a:gd name="connsiteY2462" fmla="*/ 1619782 h 2152098"/>
              <a:gd name="connsiteX2463" fmla="*/ 1281927 w 9090025"/>
              <a:gd name="connsiteY2463" fmla="*/ 1608129 h 2152098"/>
              <a:gd name="connsiteX2464" fmla="*/ 1297465 w 9090025"/>
              <a:gd name="connsiteY2464" fmla="*/ 1604245 h 2152098"/>
              <a:gd name="connsiteX2465" fmla="*/ 1297465 w 9090025"/>
              <a:gd name="connsiteY2465" fmla="*/ 1592592 h 2152098"/>
              <a:gd name="connsiteX2466" fmla="*/ 1281927 w 9090025"/>
              <a:gd name="connsiteY2466" fmla="*/ 1573170 h 2152098"/>
              <a:gd name="connsiteX2467" fmla="*/ 1309119 w 9090025"/>
              <a:gd name="connsiteY2467" fmla="*/ 1553748 h 2152098"/>
              <a:gd name="connsiteX2468" fmla="*/ 1336312 w 9090025"/>
              <a:gd name="connsiteY2468" fmla="*/ 1538210 h 2152098"/>
              <a:gd name="connsiteX2469" fmla="*/ 1332427 w 9090025"/>
              <a:gd name="connsiteY2469" fmla="*/ 1538210 h 2152098"/>
              <a:gd name="connsiteX2470" fmla="*/ 1328542 w 9090025"/>
              <a:gd name="connsiteY2470" fmla="*/ 1534326 h 2152098"/>
              <a:gd name="connsiteX2471" fmla="*/ 1324658 w 9090025"/>
              <a:gd name="connsiteY2471" fmla="*/ 1526557 h 2152098"/>
              <a:gd name="connsiteX2472" fmla="*/ 1266388 w 9090025"/>
              <a:gd name="connsiteY2472" fmla="*/ 1534326 h 2152098"/>
              <a:gd name="connsiteX2473" fmla="*/ 1246965 w 9090025"/>
              <a:gd name="connsiteY2473" fmla="*/ 1534326 h 2152098"/>
              <a:gd name="connsiteX2474" fmla="*/ 1215888 w 9090025"/>
              <a:gd name="connsiteY2474" fmla="*/ 1511020 h 2152098"/>
              <a:gd name="connsiteX2475" fmla="*/ 1200349 w 9090025"/>
              <a:gd name="connsiteY2475" fmla="*/ 1507135 h 2152098"/>
              <a:gd name="connsiteX2476" fmla="*/ 1192580 w 9090025"/>
              <a:gd name="connsiteY2476" fmla="*/ 1499367 h 2152098"/>
              <a:gd name="connsiteX2477" fmla="*/ 1200349 w 9090025"/>
              <a:gd name="connsiteY2477" fmla="*/ 1487714 h 2152098"/>
              <a:gd name="connsiteX2478" fmla="*/ 1180927 w 9090025"/>
              <a:gd name="connsiteY2478" fmla="*/ 1472176 h 2152098"/>
              <a:gd name="connsiteX2479" fmla="*/ 1165388 w 9090025"/>
              <a:gd name="connsiteY2479" fmla="*/ 1479945 h 2152098"/>
              <a:gd name="connsiteX2480" fmla="*/ 1142080 w 9090025"/>
              <a:gd name="connsiteY2480" fmla="*/ 1483829 h 2152098"/>
              <a:gd name="connsiteX2481" fmla="*/ 1114887 w 9090025"/>
              <a:gd name="connsiteY2481" fmla="*/ 1487714 h 2152098"/>
              <a:gd name="connsiteX2482" fmla="*/ 1099349 w 9090025"/>
              <a:gd name="connsiteY2482" fmla="*/ 1491598 h 2152098"/>
              <a:gd name="connsiteX2483" fmla="*/ 1087695 w 9090025"/>
              <a:gd name="connsiteY2483" fmla="*/ 1495482 h 2152098"/>
              <a:gd name="connsiteX2484" fmla="*/ 1021657 w 9090025"/>
              <a:gd name="connsiteY2484" fmla="*/ 1514904 h 2152098"/>
              <a:gd name="connsiteX2485" fmla="*/ 1002234 w 9090025"/>
              <a:gd name="connsiteY2485" fmla="*/ 1518788 h 2152098"/>
              <a:gd name="connsiteX2486" fmla="*/ 990580 w 9090025"/>
              <a:gd name="connsiteY2486" fmla="*/ 1518788 h 2152098"/>
              <a:gd name="connsiteX2487" fmla="*/ 947849 w 9090025"/>
              <a:gd name="connsiteY2487" fmla="*/ 1530442 h 2152098"/>
              <a:gd name="connsiteX2488" fmla="*/ 909003 w 9090025"/>
              <a:gd name="connsiteY2488" fmla="*/ 1545979 h 2152098"/>
              <a:gd name="connsiteX2489" fmla="*/ 889580 w 9090025"/>
              <a:gd name="connsiteY2489" fmla="*/ 1553748 h 2152098"/>
              <a:gd name="connsiteX2490" fmla="*/ 792464 w 9090025"/>
              <a:gd name="connsiteY2490" fmla="*/ 1600360 h 2152098"/>
              <a:gd name="connsiteX2491" fmla="*/ 699233 w 9090025"/>
              <a:gd name="connsiteY2491" fmla="*/ 1643088 h 2152098"/>
              <a:gd name="connsiteX2492" fmla="*/ 672040 w 9090025"/>
              <a:gd name="connsiteY2492" fmla="*/ 1658626 h 2152098"/>
              <a:gd name="connsiteX2493" fmla="*/ 660387 w 9090025"/>
              <a:gd name="connsiteY2493" fmla="*/ 1662510 h 2152098"/>
              <a:gd name="connsiteX2494" fmla="*/ 652617 w 9090025"/>
              <a:gd name="connsiteY2494" fmla="*/ 1670279 h 2152098"/>
              <a:gd name="connsiteX2495" fmla="*/ 644848 w 9090025"/>
              <a:gd name="connsiteY2495" fmla="*/ 1674163 h 2152098"/>
              <a:gd name="connsiteX2496" fmla="*/ 590463 w 9090025"/>
              <a:gd name="connsiteY2496" fmla="*/ 1701354 h 2152098"/>
              <a:gd name="connsiteX2497" fmla="*/ 571040 w 9090025"/>
              <a:gd name="connsiteY2497" fmla="*/ 1705238 h 2152098"/>
              <a:gd name="connsiteX2498" fmla="*/ 586578 w 9090025"/>
              <a:gd name="connsiteY2498" fmla="*/ 1697469 h 2152098"/>
              <a:gd name="connsiteX2499" fmla="*/ 617655 w 9090025"/>
              <a:gd name="connsiteY2499" fmla="*/ 1678048 h 2152098"/>
              <a:gd name="connsiteX2500" fmla="*/ 648732 w 9090025"/>
              <a:gd name="connsiteY2500" fmla="*/ 1662510 h 2152098"/>
              <a:gd name="connsiteX2501" fmla="*/ 707002 w 9090025"/>
              <a:gd name="connsiteY2501" fmla="*/ 1635320 h 2152098"/>
              <a:gd name="connsiteX2502" fmla="*/ 738079 w 9090025"/>
              <a:gd name="connsiteY2502" fmla="*/ 1615898 h 2152098"/>
              <a:gd name="connsiteX2503" fmla="*/ 753618 w 9090025"/>
              <a:gd name="connsiteY2503" fmla="*/ 1608129 h 2152098"/>
              <a:gd name="connsiteX2504" fmla="*/ 780810 w 9090025"/>
              <a:gd name="connsiteY2504" fmla="*/ 1596476 h 2152098"/>
              <a:gd name="connsiteX2505" fmla="*/ 823541 w 9090025"/>
              <a:gd name="connsiteY2505" fmla="*/ 1580938 h 2152098"/>
              <a:gd name="connsiteX2506" fmla="*/ 823541 w 9090025"/>
              <a:gd name="connsiteY2506" fmla="*/ 1577054 h 2152098"/>
              <a:gd name="connsiteX2507" fmla="*/ 819656 w 9090025"/>
              <a:gd name="connsiteY2507" fmla="*/ 1573170 h 2152098"/>
              <a:gd name="connsiteX2508" fmla="*/ 823541 w 9090025"/>
              <a:gd name="connsiteY2508" fmla="*/ 1569285 h 2152098"/>
              <a:gd name="connsiteX2509" fmla="*/ 842964 w 9090025"/>
              <a:gd name="connsiteY2509" fmla="*/ 1557632 h 2152098"/>
              <a:gd name="connsiteX2510" fmla="*/ 854618 w 9090025"/>
              <a:gd name="connsiteY2510" fmla="*/ 1549863 h 2152098"/>
              <a:gd name="connsiteX2511" fmla="*/ 889580 w 9090025"/>
              <a:gd name="connsiteY2511" fmla="*/ 1538210 h 2152098"/>
              <a:gd name="connsiteX2512" fmla="*/ 928426 w 9090025"/>
              <a:gd name="connsiteY2512" fmla="*/ 1522673 h 2152098"/>
              <a:gd name="connsiteX2513" fmla="*/ 943964 w 9090025"/>
              <a:gd name="connsiteY2513" fmla="*/ 1511020 h 2152098"/>
              <a:gd name="connsiteX2514" fmla="*/ 955618 w 9090025"/>
              <a:gd name="connsiteY2514" fmla="*/ 1499367 h 2152098"/>
              <a:gd name="connsiteX2515" fmla="*/ 932310 w 9090025"/>
              <a:gd name="connsiteY2515" fmla="*/ 1503251 h 2152098"/>
              <a:gd name="connsiteX2516" fmla="*/ 835195 w 9090025"/>
              <a:gd name="connsiteY2516" fmla="*/ 1545979 h 2152098"/>
              <a:gd name="connsiteX2517" fmla="*/ 734194 w 9090025"/>
              <a:gd name="connsiteY2517" fmla="*/ 1596476 h 2152098"/>
              <a:gd name="connsiteX2518" fmla="*/ 695348 w 9090025"/>
              <a:gd name="connsiteY2518" fmla="*/ 1615898 h 2152098"/>
              <a:gd name="connsiteX2519" fmla="*/ 652617 w 9090025"/>
              <a:gd name="connsiteY2519" fmla="*/ 1639204 h 2152098"/>
              <a:gd name="connsiteX2520" fmla="*/ 590463 w 9090025"/>
              <a:gd name="connsiteY2520" fmla="*/ 1670279 h 2152098"/>
              <a:gd name="connsiteX2521" fmla="*/ 559386 w 9090025"/>
              <a:gd name="connsiteY2521" fmla="*/ 1681932 h 2152098"/>
              <a:gd name="connsiteX2522" fmla="*/ 567155 w 9090025"/>
              <a:gd name="connsiteY2522" fmla="*/ 1674163 h 2152098"/>
              <a:gd name="connsiteX2523" fmla="*/ 629309 w 9090025"/>
              <a:gd name="connsiteY2523" fmla="*/ 1639204 h 2152098"/>
              <a:gd name="connsiteX2524" fmla="*/ 637079 w 9090025"/>
              <a:gd name="connsiteY2524" fmla="*/ 1635320 h 2152098"/>
              <a:gd name="connsiteX2525" fmla="*/ 699233 w 9090025"/>
              <a:gd name="connsiteY2525" fmla="*/ 1604245 h 2152098"/>
              <a:gd name="connsiteX2526" fmla="*/ 842964 w 9090025"/>
              <a:gd name="connsiteY2526" fmla="*/ 1538210 h 2152098"/>
              <a:gd name="connsiteX2527" fmla="*/ 986695 w 9090025"/>
              <a:gd name="connsiteY2527" fmla="*/ 1479945 h 2152098"/>
              <a:gd name="connsiteX2528" fmla="*/ 990580 w 9090025"/>
              <a:gd name="connsiteY2528" fmla="*/ 1479945 h 2152098"/>
              <a:gd name="connsiteX2529" fmla="*/ 1017772 w 9090025"/>
              <a:gd name="connsiteY2529" fmla="*/ 1464407 h 2152098"/>
              <a:gd name="connsiteX2530" fmla="*/ 1072157 w 9090025"/>
              <a:gd name="connsiteY2530" fmla="*/ 1433332 h 2152098"/>
              <a:gd name="connsiteX2531" fmla="*/ 1079926 w 9090025"/>
              <a:gd name="connsiteY2531" fmla="*/ 1421679 h 2152098"/>
              <a:gd name="connsiteX2532" fmla="*/ 1095464 w 9090025"/>
              <a:gd name="connsiteY2532" fmla="*/ 1406142 h 2152098"/>
              <a:gd name="connsiteX2533" fmla="*/ 1056618 w 9090025"/>
              <a:gd name="connsiteY2533" fmla="*/ 1417795 h 2152098"/>
              <a:gd name="connsiteX2534" fmla="*/ 1052734 w 9090025"/>
              <a:gd name="connsiteY2534" fmla="*/ 1417795 h 2152098"/>
              <a:gd name="connsiteX2535" fmla="*/ 1052734 w 9090025"/>
              <a:gd name="connsiteY2535" fmla="*/ 1413911 h 2152098"/>
              <a:gd name="connsiteX2536" fmla="*/ 1060503 w 9090025"/>
              <a:gd name="connsiteY2536" fmla="*/ 1410026 h 2152098"/>
              <a:gd name="connsiteX2537" fmla="*/ 1048849 w 9090025"/>
              <a:gd name="connsiteY2537" fmla="*/ 1410026 h 2152098"/>
              <a:gd name="connsiteX2538" fmla="*/ 1033310 w 9090025"/>
              <a:gd name="connsiteY2538" fmla="*/ 1413911 h 2152098"/>
              <a:gd name="connsiteX2539" fmla="*/ 1025541 w 9090025"/>
              <a:gd name="connsiteY2539" fmla="*/ 1417795 h 2152098"/>
              <a:gd name="connsiteX2540" fmla="*/ 1013887 w 9090025"/>
              <a:gd name="connsiteY2540" fmla="*/ 1425564 h 2152098"/>
              <a:gd name="connsiteX2541" fmla="*/ 1029426 w 9090025"/>
              <a:gd name="connsiteY2541" fmla="*/ 1425564 h 2152098"/>
              <a:gd name="connsiteX2542" fmla="*/ 1041080 w 9090025"/>
              <a:gd name="connsiteY2542" fmla="*/ 1425564 h 2152098"/>
              <a:gd name="connsiteX2543" fmla="*/ 1021657 w 9090025"/>
              <a:gd name="connsiteY2543" fmla="*/ 1433332 h 2152098"/>
              <a:gd name="connsiteX2544" fmla="*/ 1010003 w 9090025"/>
              <a:gd name="connsiteY2544" fmla="*/ 1437217 h 2152098"/>
              <a:gd name="connsiteX2545" fmla="*/ 955618 w 9090025"/>
              <a:gd name="connsiteY2545" fmla="*/ 1460523 h 2152098"/>
              <a:gd name="connsiteX2546" fmla="*/ 936195 w 9090025"/>
              <a:gd name="connsiteY2546" fmla="*/ 1468292 h 2152098"/>
              <a:gd name="connsiteX2547" fmla="*/ 877926 w 9090025"/>
              <a:gd name="connsiteY2547" fmla="*/ 1495482 h 2152098"/>
              <a:gd name="connsiteX2548" fmla="*/ 819656 w 9090025"/>
              <a:gd name="connsiteY2548" fmla="*/ 1518788 h 2152098"/>
              <a:gd name="connsiteX2549" fmla="*/ 792464 w 9090025"/>
              <a:gd name="connsiteY2549" fmla="*/ 1534326 h 2152098"/>
              <a:gd name="connsiteX2550" fmla="*/ 749733 w 9090025"/>
              <a:gd name="connsiteY2550" fmla="*/ 1553748 h 2152098"/>
              <a:gd name="connsiteX2551" fmla="*/ 730310 w 9090025"/>
              <a:gd name="connsiteY2551" fmla="*/ 1561517 h 2152098"/>
              <a:gd name="connsiteX2552" fmla="*/ 722541 w 9090025"/>
              <a:gd name="connsiteY2552" fmla="*/ 1565401 h 2152098"/>
              <a:gd name="connsiteX2553" fmla="*/ 710887 w 9090025"/>
              <a:gd name="connsiteY2553" fmla="*/ 1573170 h 2152098"/>
              <a:gd name="connsiteX2554" fmla="*/ 738079 w 9090025"/>
              <a:gd name="connsiteY2554" fmla="*/ 1553748 h 2152098"/>
              <a:gd name="connsiteX2555" fmla="*/ 749733 w 9090025"/>
              <a:gd name="connsiteY2555" fmla="*/ 1545979 h 2152098"/>
              <a:gd name="connsiteX2556" fmla="*/ 765271 w 9090025"/>
              <a:gd name="connsiteY2556" fmla="*/ 1534326 h 2152098"/>
              <a:gd name="connsiteX2557" fmla="*/ 773041 w 9090025"/>
              <a:gd name="connsiteY2557" fmla="*/ 1534326 h 2152098"/>
              <a:gd name="connsiteX2558" fmla="*/ 784695 w 9090025"/>
              <a:gd name="connsiteY2558" fmla="*/ 1526557 h 2152098"/>
              <a:gd name="connsiteX2559" fmla="*/ 804118 w 9090025"/>
              <a:gd name="connsiteY2559" fmla="*/ 1522673 h 2152098"/>
              <a:gd name="connsiteX2560" fmla="*/ 823541 w 9090025"/>
              <a:gd name="connsiteY2560" fmla="*/ 1511020 h 2152098"/>
              <a:gd name="connsiteX2561" fmla="*/ 839079 w 9090025"/>
              <a:gd name="connsiteY2561" fmla="*/ 1503251 h 2152098"/>
              <a:gd name="connsiteX2562" fmla="*/ 846849 w 9090025"/>
              <a:gd name="connsiteY2562" fmla="*/ 1499367 h 2152098"/>
              <a:gd name="connsiteX2563" fmla="*/ 874041 w 9090025"/>
              <a:gd name="connsiteY2563" fmla="*/ 1487714 h 2152098"/>
              <a:gd name="connsiteX2564" fmla="*/ 909003 w 9090025"/>
              <a:gd name="connsiteY2564" fmla="*/ 1476060 h 2152098"/>
              <a:gd name="connsiteX2565" fmla="*/ 920657 w 9090025"/>
              <a:gd name="connsiteY2565" fmla="*/ 1472176 h 2152098"/>
              <a:gd name="connsiteX2566" fmla="*/ 947849 w 9090025"/>
              <a:gd name="connsiteY2566" fmla="*/ 1456639 h 2152098"/>
              <a:gd name="connsiteX2567" fmla="*/ 1002234 w 9090025"/>
              <a:gd name="connsiteY2567" fmla="*/ 1433332 h 2152098"/>
              <a:gd name="connsiteX2568" fmla="*/ 1002234 w 9090025"/>
              <a:gd name="connsiteY2568" fmla="*/ 1429448 h 2152098"/>
              <a:gd name="connsiteX2569" fmla="*/ 982810 w 9090025"/>
              <a:gd name="connsiteY2569" fmla="*/ 1437217 h 2152098"/>
              <a:gd name="connsiteX2570" fmla="*/ 912887 w 9090025"/>
              <a:gd name="connsiteY2570" fmla="*/ 1460523 h 2152098"/>
              <a:gd name="connsiteX2571" fmla="*/ 932310 w 9090025"/>
              <a:gd name="connsiteY2571" fmla="*/ 1448870 h 2152098"/>
              <a:gd name="connsiteX2572" fmla="*/ 1006118 w 9090025"/>
              <a:gd name="connsiteY2572" fmla="*/ 1421679 h 2152098"/>
              <a:gd name="connsiteX2573" fmla="*/ 1010003 w 9090025"/>
              <a:gd name="connsiteY2573" fmla="*/ 1417795 h 2152098"/>
              <a:gd name="connsiteX2574" fmla="*/ 1006118 w 9090025"/>
              <a:gd name="connsiteY2574" fmla="*/ 1413911 h 2152098"/>
              <a:gd name="connsiteX2575" fmla="*/ 959503 w 9090025"/>
              <a:gd name="connsiteY2575" fmla="*/ 1421679 h 2152098"/>
              <a:gd name="connsiteX2576" fmla="*/ 912887 w 9090025"/>
              <a:gd name="connsiteY2576" fmla="*/ 1437217 h 2152098"/>
              <a:gd name="connsiteX2577" fmla="*/ 866272 w 9090025"/>
              <a:gd name="connsiteY2577" fmla="*/ 1460523 h 2152098"/>
              <a:gd name="connsiteX2578" fmla="*/ 850733 w 9090025"/>
              <a:gd name="connsiteY2578" fmla="*/ 1464407 h 2152098"/>
              <a:gd name="connsiteX2579" fmla="*/ 808002 w 9090025"/>
              <a:gd name="connsiteY2579" fmla="*/ 1483829 h 2152098"/>
              <a:gd name="connsiteX2580" fmla="*/ 800233 w 9090025"/>
              <a:gd name="connsiteY2580" fmla="*/ 1487714 h 2152098"/>
              <a:gd name="connsiteX2581" fmla="*/ 757502 w 9090025"/>
              <a:gd name="connsiteY2581" fmla="*/ 1507135 h 2152098"/>
              <a:gd name="connsiteX2582" fmla="*/ 707002 w 9090025"/>
              <a:gd name="connsiteY2582" fmla="*/ 1530442 h 2152098"/>
              <a:gd name="connsiteX2583" fmla="*/ 679809 w 9090025"/>
              <a:gd name="connsiteY2583" fmla="*/ 1545979 h 2152098"/>
              <a:gd name="connsiteX2584" fmla="*/ 644848 w 9090025"/>
              <a:gd name="connsiteY2584" fmla="*/ 1561517 h 2152098"/>
              <a:gd name="connsiteX2585" fmla="*/ 613771 w 9090025"/>
              <a:gd name="connsiteY2585" fmla="*/ 1577054 h 2152098"/>
              <a:gd name="connsiteX2586" fmla="*/ 543848 w 9090025"/>
              <a:gd name="connsiteY2586" fmla="*/ 1608129 h 2152098"/>
              <a:gd name="connsiteX2587" fmla="*/ 539963 w 9090025"/>
              <a:gd name="connsiteY2587" fmla="*/ 1608129 h 2152098"/>
              <a:gd name="connsiteX2588" fmla="*/ 524425 w 9090025"/>
              <a:gd name="connsiteY2588" fmla="*/ 1615898 h 2152098"/>
              <a:gd name="connsiteX2589" fmla="*/ 508886 w 9090025"/>
              <a:gd name="connsiteY2589" fmla="*/ 1623666 h 2152098"/>
              <a:gd name="connsiteX2590" fmla="*/ 489463 w 9090025"/>
              <a:gd name="connsiteY2590" fmla="*/ 1635320 h 2152098"/>
              <a:gd name="connsiteX2591" fmla="*/ 466155 w 9090025"/>
              <a:gd name="connsiteY2591" fmla="*/ 1643088 h 2152098"/>
              <a:gd name="connsiteX2592" fmla="*/ 450617 w 9090025"/>
              <a:gd name="connsiteY2592" fmla="*/ 1654741 h 2152098"/>
              <a:gd name="connsiteX2593" fmla="*/ 419540 w 9090025"/>
              <a:gd name="connsiteY2593" fmla="*/ 1666395 h 2152098"/>
              <a:gd name="connsiteX2594" fmla="*/ 365155 w 9090025"/>
              <a:gd name="connsiteY2594" fmla="*/ 1697469 h 2152098"/>
              <a:gd name="connsiteX2595" fmla="*/ 345732 w 9090025"/>
              <a:gd name="connsiteY2595" fmla="*/ 1709123 h 2152098"/>
              <a:gd name="connsiteX2596" fmla="*/ 318539 w 9090025"/>
              <a:gd name="connsiteY2596" fmla="*/ 1720776 h 2152098"/>
              <a:gd name="connsiteX2597" fmla="*/ 303001 w 9090025"/>
              <a:gd name="connsiteY2597" fmla="*/ 1728544 h 2152098"/>
              <a:gd name="connsiteX2598" fmla="*/ 306886 w 9090025"/>
              <a:gd name="connsiteY2598" fmla="*/ 1720776 h 2152098"/>
              <a:gd name="connsiteX2599" fmla="*/ 314655 w 9090025"/>
              <a:gd name="connsiteY2599" fmla="*/ 1713007 h 2152098"/>
              <a:gd name="connsiteX2600" fmla="*/ 326309 w 9090025"/>
              <a:gd name="connsiteY2600" fmla="*/ 1705238 h 2152098"/>
              <a:gd name="connsiteX2601" fmla="*/ 365155 w 9090025"/>
              <a:gd name="connsiteY2601" fmla="*/ 1685816 h 2152098"/>
              <a:gd name="connsiteX2602" fmla="*/ 376809 w 9090025"/>
              <a:gd name="connsiteY2602" fmla="*/ 1681932 h 2152098"/>
              <a:gd name="connsiteX2603" fmla="*/ 384578 w 9090025"/>
              <a:gd name="connsiteY2603" fmla="*/ 1674163 h 2152098"/>
              <a:gd name="connsiteX2604" fmla="*/ 396232 w 9090025"/>
              <a:gd name="connsiteY2604" fmla="*/ 1670279 h 2152098"/>
              <a:gd name="connsiteX2605" fmla="*/ 435078 w 9090025"/>
              <a:gd name="connsiteY2605" fmla="*/ 1650857 h 2152098"/>
              <a:gd name="connsiteX2606" fmla="*/ 450617 w 9090025"/>
              <a:gd name="connsiteY2606" fmla="*/ 1643088 h 2152098"/>
              <a:gd name="connsiteX2607" fmla="*/ 477809 w 9090025"/>
              <a:gd name="connsiteY2607" fmla="*/ 1627551 h 2152098"/>
              <a:gd name="connsiteX2608" fmla="*/ 497232 w 9090025"/>
              <a:gd name="connsiteY2608" fmla="*/ 1615898 h 2152098"/>
              <a:gd name="connsiteX2609" fmla="*/ 505001 w 9090025"/>
              <a:gd name="connsiteY2609" fmla="*/ 1615898 h 2152098"/>
              <a:gd name="connsiteX2610" fmla="*/ 532194 w 9090025"/>
              <a:gd name="connsiteY2610" fmla="*/ 1596476 h 2152098"/>
              <a:gd name="connsiteX2611" fmla="*/ 563271 w 9090025"/>
              <a:gd name="connsiteY2611" fmla="*/ 1580938 h 2152098"/>
              <a:gd name="connsiteX2612" fmla="*/ 578809 w 9090025"/>
              <a:gd name="connsiteY2612" fmla="*/ 1580938 h 2152098"/>
              <a:gd name="connsiteX2613" fmla="*/ 578809 w 9090025"/>
              <a:gd name="connsiteY2613" fmla="*/ 1577054 h 2152098"/>
              <a:gd name="connsiteX2614" fmla="*/ 578809 w 9090025"/>
              <a:gd name="connsiteY2614" fmla="*/ 1573170 h 2152098"/>
              <a:gd name="connsiteX2615" fmla="*/ 586578 w 9090025"/>
              <a:gd name="connsiteY2615" fmla="*/ 1573170 h 2152098"/>
              <a:gd name="connsiteX2616" fmla="*/ 609886 w 9090025"/>
              <a:gd name="connsiteY2616" fmla="*/ 1561517 h 2152098"/>
              <a:gd name="connsiteX2617" fmla="*/ 640963 w 9090025"/>
              <a:gd name="connsiteY2617" fmla="*/ 1542095 h 2152098"/>
              <a:gd name="connsiteX2618" fmla="*/ 664271 w 9090025"/>
              <a:gd name="connsiteY2618" fmla="*/ 1530442 h 2152098"/>
              <a:gd name="connsiteX2619" fmla="*/ 687579 w 9090025"/>
              <a:gd name="connsiteY2619" fmla="*/ 1518788 h 2152098"/>
              <a:gd name="connsiteX2620" fmla="*/ 703117 w 9090025"/>
              <a:gd name="connsiteY2620" fmla="*/ 1511020 h 2152098"/>
              <a:gd name="connsiteX2621" fmla="*/ 722541 w 9090025"/>
              <a:gd name="connsiteY2621" fmla="*/ 1499367 h 2152098"/>
              <a:gd name="connsiteX2622" fmla="*/ 730310 w 9090025"/>
              <a:gd name="connsiteY2622" fmla="*/ 1491598 h 2152098"/>
              <a:gd name="connsiteX2623" fmla="*/ 722541 w 9090025"/>
              <a:gd name="connsiteY2623" fmla="*/ 1491598 h 2152098"/>
              <a:gd name="connsiteX2624" fmla="*/ 738079 w 9090025"/>
              <a:gd name="connsiteY2624" fmla="*/ 1483829 h 2152098"/>
              <a:gd name="connsiteX2625" fmla="*/ 769156 w 9090025"/>
              <a:gd name="connsiteY2625" fmla="*/ 1468292 h 2152098"/>
              <a:gd name="connsiteX2626" fmla="*/ 788579 w 9090025"/>
              <a:gd name="connsiteY2626" fmla="*/ 1464407 h 2152098"/>
              <a:gd name="connsiteX2627" fmla="*/ 808002 w 9090025"/>
              <a:gd name="connsiteY2627" fmla="*/ 1456639 h 2152098"/>
              <a:gd name="connsiteX2628" fmla="*/ 823541 w 9090025"/>
              <a:gd name="connsiteY2628" fmla="*/ 1452754 h 2152098"/>
              <a:gd name="connsiteX2629" fmla="*/ 831310 w 9090025"/>
              <a:gd name="connsiteY2629" fmla="*/ 1441101 h 2152098"/>
              <a:gd name="connsiteX2630" fmla="*/ 835195 w 9090025"/>
              <a:gd name="connsiteY2630" fmla="*/ 1437217 h 2152098"/>
              <a:gd name="connsiteX2631" fmla="*/ 842964 w 9090025"/>
              <a:gd name="connsiteY2631" fmla="*/ 1429448 h 2152098"/>
              <a:gd name="connsiteX2632" fmla="*/ 854618 w 9090025"/>
              <a:gd name="connsiteY2632" fmla="*/ 1421679 h 2152098"/>
              <a:gd name="connsiteX2633" fmla="*/ 877926 w 9090025"/>
              <a:gd name="connsiteY2633" fmla="*/ 1413911 h 2152098"/>
              <a:gd name="connsiteX2634" fmla="*/ 901233 w 9090025"/>
              <a:gd name="connsiteY2634" fmla="*/ 1402257 h 2152098"/>
              <a:gd name="connsiteX2635" fmla="*/ 909003 w 9090025"/>
              <a:gd name="connsiteY2635" fmla="*/ 1402257 h 2152098"/>
              <a:gd name="connsiteX2636" fmla="*/ 924541 w 9090025"/>
              <a:gd name="connsiteY2636" fmla="*/ 1394489 h 2152098"/>
              <a:gd name="connsiteX2637" fmla="*/ 951734 w 9090025"/>
              <a:gd name="connsiteY2637" fmla="*/ 1382836 h 2152098"/>
              <a:gd name="connsiteX2638" fmla="*/ 967272 w 9090025"/>
              <a:gd name="connsiteY2638" fmla="*/ 1378951 h 2152098"/>
              <a:gd name="connsiteX2639" fmla="*/ 975041 w 9090025"/>
              <a:gd name="connsiteY2639" fmla="*/ 1375067 h 2152098"/>
              <a:gd name="connsiteX2640" fmla="*/ 998349 w 9090025"/>
              <a:gd name="connsiteY2640" fmla="*/ 1363414 h 2152098"/>
              <a:gd name="connsiteX2641" fmla="*/ 1025541 w 9090025"/>
              <a:gd name="connsiteY2641" fmla="*/ 1355645 h 2152098"/>
              <a:gd name="connsiteX2642" fmla="*/ 1041080 w 9090025"/>
              <a:gd name="connsiteY2642" fmla="*/ 1347876 h 2152098"/>
              <a:gd name="connsiteX2643" fmla="*/ 1072157 w 9090025"/>
              <a:gd name="connsiteY2643" fmla="*/ 1336223 h 2152098"/>
              <a:gd name="connsiteX2644" fmla="*/ 1122657 w 9090025"/>
              <a:gd name="connsiteY2644" fmla="*/ 1316801 h 2152098"/>
              <a:gd name="connsiteX2645" fmla="*/ 1142080 w 9090025"/>
              <a:gd name="connsiteY2645" fmla="*/ 1305148 h 2152098"/>
              <a:gd name="connsiteX2646" fmla="*/ 1134311 w 9090025"/>
              <a:gd name="connsiteY2646" fmla="*/ 1301264 h 2152098"/>
              <a:gd name="connsiteX2647" fmla="*/ 1126541 w 9090025"/>
              <a:gd name="connsiteY2647" fmla="*/ 1297379 h 2152098"/>
              <a:gd name="connsiteX2648" fmla="*/ 1107118 w 9090025"/>
              <a:gd name="connsiteY2648" fmla="*/ 1301264 h 2152098"/>
              <a:gd name="connsiteX2649" fmla="*/ 1087695 w 9090025"/>
              <a:gd name="connsiteY2649" fmla="*/ 1309033 h 2152098"/>
              <a:gd name="connsiteX2650" fmla="*/ 1044964 w 9090025"/>
              <a:gd name="connsiteY2650" fmla="*/ 1324570 h 2152098"/>
              <a:gd name="connsiteX2651" fmla="*/ 986695 w 9090025"/>
              <a:gd name="connsiteY2651" fmla="*/ 1351761 h 2152098"/>
              <a:gd name="connsiteX2652" fmla="*/ 909003 w 9090025"/>
              <a:gd name="connsiteY2652" fmla="*/ 1382836 h 2152098"/>
              <a:gd name="connsiteX2653" fmla="*/ 842964 w 9090025"/>
              <a:gd name="connsiteY2653" fmla="*/ 1406142 h 2152098"/>
              <a:gd name="connsiteX2654" fmla="*/ 877926 w 9090025"/>
              <a:gd name="connsiteY2654" fmla="*/ 1386720 h 2152098"/>
              <a:gd name="connsiteX2655" fmla="*/ 897349 w 9090025"/>
              <a:gd name="connsiteY2655" fmla="*/ 1375067 h 2152098"/>
              <a:gd name="connsiteX2656" fmla="*/ 928426 w 9090025"/>
              <a:gd name="connsiteY2656" fmla="*/ 1363414 h 2152098"/>
              <a:gd name="connsiteX2657" fmla="*/ 959503 w 9090025"/>
              <a:gd name="connsiteY2657" fmla="*/ 1355645 h 2152098"/>
              <a:gd name="connsiteX2658" fmla="*/ 975041 w 9090025"/>
              <a:gd name="connsiteY2658" fmla="*/ 1347876 h 2152098"/>
              <a:gd name="connsiteX2659" fmla="*/ 982810 w 9090025"/>
              <a:gd name="connsiteY2659" fmla="*/ 1343992 h 2152098"/>
              <a:gd name="connsiteX2660" fmla="*/ 994464 w 9090025"/>
              <a:gd name="connsiteY2660" fmla="*/ 1340107 h 2152098"/>
              <a:gd name="connsiteX2661" fmla="*/ 1002234 w 9090025"/>
              <a:gd name="connsiteY2661" fmla="*/ 1332339 h 2152098"/>
              <a:gd name="connsiteX2662" fmla="*/ 1033310 w 9090025"/>
              <a:gd name="connsiteY2662" fmla="*/ 1316801 h 2152098"/>
              <a:gd name="connsiteX2663" fmla="*/ 1056618 w 9090025"/>
              <a:gd name="connsiteY2663" fmla="*/ 1305148 h 2152098"/>
              <a:gd name="connsiteX2664" fmla="*/ 1188695 w 9090025"/>
              <a:gd name="connsiteY2664" fmla="*/ 1254651 h 2152098"/>
              <a:gd name="connsiteX2665" fmla="*/ 1223657 w 9090025"/>
              <a:gd name="connsiteY2665" fmla="*/ 1242998 h 2152098"/>
              <a:gd name="connsiteX2666" fmla="*/ 1239196 w 9090025"/>
              <a:gd name="connsiteY2666" fmla="*/ 1239114 h 2152098"/>
              <a:gd name="connsiteX2667" fmla="*/ 1250849 w 9090025"/>
              <a:gd name="connsiteY2667" fmla="*/ 1231345 h 2152098"/>
              <a:gd name="connsiteX2668" fmla="*/ 1289696 w 9090025"/>
              <a:gd name="connsiteY2668" fmla="*/ 1215808 h 2152098"/>
              <a:gd name="connsiteX2669" fmla="*/ 1324658 w 9090025"/>
              <a:gd name="connsiteY2669" fmla="*/ 1200270 h 2152098"/>
              <a:gd name="connsiteX2670" fmla="*/ 1340196 w 9090025"/>
              <a:gd name="connsiteY2670" fmla="*/ 1196386 h 2152098"/>
              <a:gd name="connsiteX2671" fmla="*/ 1328542 w 9090025"/>
              <a:gd name="connsiteY2671" fmla="*/ 1196386 h 2152098"/>
              <a:gd name="connsiteX2672" fmla="*/ 1309119 w 9090025"/>
              <a:gd name="connsiteY2672" fmla="*/ 1200270 h 2152098"/>
              <a:gd name="connsiteX2673" fmla="*/ 1285811 w 9090025"/>
              <a:gd name="connsiteY2673" fmla="*/ 1208039 h 2152098"/>
              <a:gd name="connsiteX2674" fmla="*/ 1243081 w 9090025"/>
              <a:gd name="connsiteY2674" fmla="*/ 1223576 h 2152098"/>
              <a:gd name="connsiteX2675" fmla="*/ 1227542 w 9090025"/>
              <a:gd name="connsiteY2675" fmla="*/ 1231345 h 2152098"/>
              <a:gd name="connsiteX2676" fmla="*/ 1204234 w 9090025"/>
              <a:gd name="connsiteY2676" fmla="*/ 1239114 h 2152098"/>
              <a:gd name="connsiteX2677" fmla="*/ 1184811 w 9090025"/>
              <a:gd name="connsiteY2677" fmla="*/ 1239114 h 2152098"/>
              <a:gd name="connsiteX2678" fmla="*/ 1173157 w 9090025"/>
              <a:gd name="connsiteY2678" fmla="*/ 1239114 h 2152098"/>
              <a:gd name="connsiteX2679" fmla="*/ 1157618 w 9090025"/>
              <a:gd name="connsiteY2679" fmla="*/ 1246883 h 2152098"/>
              <a:gd name="connsiteX2680" fmla="*/ 1138195 w 9090025"/>
              <a:gd name="connsiteY2680" fmla="*/ 1254651 h 2152098"/>
              <a:gd name="connsiteX2681" fmla="*/ 1091580 w 9090025"/>
              <a:gd name="connsiteY2681" fmla="*/ 1277958 h 2152098"/>
              <a:gd name="connsiteX2682" fmla="*/ 994464 w 9090025"/>
              <a:gd name="connsiteY2682" fmla="*/ 1320686 h 2152098"/>
              <a:gd name="connsiteX2683" fmla="*/ 978926 w 9090025"/>
              <a:gd name="connsiteY2683" fmla="*/ 1328454 h 2152098"/>
              <a:gd name="connsiteX2684" fmla="*/ 963387 w 9090025"/>
              <a:gd name="connsiteY2684" fmla="*/ 1332339 h 2152098"/>
              <a:gd name="connsiteX2685" fmla="*/ 947849 w 9090025"/>
              <a:gd name="connsiteY2685" fmla="*/ 1340107 h 2152098"/>
              <a:gd name="connsiteX2686" fmla="*/ 936195 w 9090025"/>
              <a:gd name="connsiteY2686" fmla="*/ 1347876 h 2152098"/>
              <a:gd name="connsiteX2687" fmla="*/ 905118 w 9090025"/>
              <a:gd name="connsiteY2687" fmla="*/ 1359529 h 2152098"/>
              <a:gd name="connsiteX2688" fmla="*/ 831310 w 9090025"/>
              <a:gd name="connsiteY2688" fmla="*/ 1394489 h 2152098"/>
              <a:gd name="connsiteX2689" fmla="*/ 792464 w 9090025"/>
              <a:gd name="connsiteY2689" fmla="*/ 1410026 h 2152098"/>
              <a:gd name="connsiteX2690" fmla="*/ 780810 w 9090025"/>
              <a:gd name="connsiteY2690" fmla="*/ 1410026 h 2152098"/>
              <a:gd name="connsiteX2691" fmla="*/ 761387 w 9090025"/>
              <a:gd name="connsiteY2691" fmla="*/ 1410026 h 2152098"/>
              <a:gd name="connsiteX2692" fmla="*/ 738079 w 9090025"/>
              <a:gd name="connsiteY2692" fmla="*/ 1410026 h 2152098"/>
              <a:gd name="connsiteX2693" fmla="*/ 726425 w 9090025"/>
              <a:gd name="connsiteY2693" fmla="*/ 1410026 h 2152098"/>
              <a:gd name="connsiteX2694" fmla="*/ 710887 w 9090025"/>
              <a:gd name="connsiteY2694" fmla="*/ 1417795 h 2152098"/>
              <a:gd name="connsiteX2695" fmla="*/ 675925 w 9090025"/>
              <a:gd name="connsiteY2695" fmla="*/ 1429448 h 2152098"/>
              <a:gd name="connsiteX2696" fmla="*/ 590463 w 9090025"/>
              <a:gd name="connsiteY2696" fmla="*/ 1464407 h 2152098"/>
              <a:gd name="connsiteX2697" fmla="*/ 586578 w 9090025"/>
              <a:gd name="connsiteY2697" fmla="*/ 1468292 h 2152098"/>
              <a:gd name="connsiteX2698" fmla="*/ 594348 w 9090025"/>
              <a:gd name="connsiteY2698" fmla="*/ 1468292 h 2152098"/>
              <a:gd name="connsiteX2699" fmla="*/ 625425 w 9090025"/>
              <a:gd name="connsiteY2699" fmla="*/ 1460523 h 2152098"/>
              <a:gd name="connsiteX2700" fmla="*/ 640963 w 9090025"/>
              <a:gd name="connsiteY2700" fmla="*/ 1456639 h 2152098"/>
              <a:gd name="connsiteX2701" fmla="*/ 648732 w 9090025"/>
              <a:gd name="connsiteY2701" fmla="*/ 1460523 h 2152098"/>
              <a:gd name="connsiteX2702" fmla="*/ 637079 w 9090025"/>
              <a:gd name="connsiteY2702" fmla="*/ 1468292 h 2152098"/>
              <a:gd name="connsiteX2703" fmla="*/ 613771 w 9090025"/>
              <a:gd name="connsiteY2703" fmla="*/ 1476060 h 2152098"/>
              <a:gd name="connsiteX2704" fmla="*/ 578809 w 9090025"/>
              <a:gd name="connsiteY2704" fmla="*/ 1476060 h 2152098"/>
              <a:gd name="connsiteX2705" fmla="*/ 551617 w 9090025"/>
              <a:gd name="connsiteY2705" fmla="*/ 1479945 h 2152098"/>
              <a:gd name="connsiteX2706" fmla="*/ 516655 w 9090025"/>
              <a:gd name="connsiteY2706" fmla="*/ 1503251 h 2152098"/>
              <a:gd name="connsiteX2707" fmla="*/ 407886 w 9090025"/>
              <a:gd name="connsiteY2707" fmla="*/ 1557632 h 2152098"/>
              <a:gd name="connsiteX2708" fmla="*/ 380694 w 9090025"/>
              <a:gd name="connsiteY2708" fmla="*/ 1573170 h 2152098"/>
              <a:gd name="connsiteX2709" fmla="*/ 376809 w 9090025"/>
              <a:gd name="connsiteY2709" fmla="*/ 1577054 h 2152098"/>
              <a:gd name="connsiteX2710" fmla="*/ 361270 w 9090025"/>
              <a:gd name="connsiteY2710" fmla="*/ 1584823 h 2152098"/>
              <a:gd name="connsiteX2711" fmla="*/ 306886 w 9090025"/>
              <a:gd name="connsiteY2711" fmla="*/ 1615898 h 2152098"/>
              <a:gd name="connsiteX2712" fmla="*/ 306886 w 9090025"/>
              <a:gd name="connsiteY2712" fmla="*/ 1612013 h 2152098"/>
              <a:gd name="connsiteX2713" fmla="*/ 318539 w 9090025"/>
              <a:gd name="connsiteY2713" fmla="*/ 1604245 h 2152098"/>
              <a:gd name="connsiteX2714" fmla="*/ 341847 w 9090025"/>
              <a:gd name="connsiteY2714" fmla="*/ 1588707 h 2152098"/>
              <a:gd name="connsiteX2715" fmla="*/ 353501 w 9090025"/>
              <a:gd name="connsiteY2715" fmla="*/ 1580938 h 2152098"/>
              <a:gd name="connsiteX2716" fmla="*/ 372924 w 9090025"/>
              <a:gd name="connsiteY2716" fmla="*/ 1569285 h 2152098"/>
              <a:gd name="connsiteX2717" fmla="*/ 396232 w 9090025"/>
              <a:gd name="connsiteY2717" fmla="*/ 1553748 h 2152098"/>
              <a:gd name="connsiteX2718" fmla="*/ 446732 w 9090025"/>
              <a:gd name="connsiteY2718" fmla="*/ 1526557 h 2152098"/>
              <a:gd name="connsiteX2719" fmla="*/ 470040 w 9090025"/>
              <a:gd name="connsiteY2719" fmla="*/ 1518788 h 2152098"/>
              <a:gd name="connsiteX2720" fmla="*/ 493348 w 9090025"/>
              <a:gd name="connsiteY2720" fmla="*/ 1503251 h 2152098"/>
              <a:gd name="connsiteX2721" fmla="*/ 505001 w 9090025"/>
              <a:gd name="connsiteY2721" fmla="*/ 1499367 h 2152098"/>
              <a:gd name="connsiteX2722" fmla="*/ 512771 w 9090025"/>
              <a:gd name="connsiteY2722" fmla="*/ 1491598 h 2152098"/>
              <a:gd name="connsiteX2723" fmla="*/ 524425 w 9090025"/>
              <a:gd name="connsiteY2723" fmla="*/ 1483829 h 2152098"/>
              <a:gd name="connsiteX2724" fmla="*/ 532194 w 9090025"/>
              <a:gd name="connsiteY2724" fmla="*/ 1476060 h 2152098"/>
              <a:gd name="connsiteX2725" fmla="*/ 551617 w 9090025"/>
              <a:gd name="connsiteY2725" fmla="*/ 1460523 h 2152098"/>
              <a:gd name="connsiteX2726" fmla="*/ 606002 w 9090025"/>
              <a:gd name="connsiteY2726" fmla="*/ 1437217 h 2152098"/>
              <a:gd name="connsiteX2727" fmla="*/ 613771 w 9090025"/>
              <a:gd name="connsiteY2727" fmla="*/ 1433332 h 2152098"/>
              <a:gd name="connsiteX2728" fmla="*/ 621540 w 9090025"/>
              <a:gd name="connsiteY2728" fmla="*/ 1429448 h 2152098"/>
              <a:gd name="connsiteX2729" fmla="*/ 718656 w 9090025"/>
              <a:gd name="connsiteY2729" fmla="*/ 1386720 h 2152098"/>
              <a:gd name="connsiteX2730" fmla="*/ 734194 w 9090025"/>
              <a:gd name="connsiteY2730" fmla="*/ 1378951 h 2152098"/>
              <a:gd name="connsiteX2731" fmla="*/ 796349 w 9090025"/>
              <a:gd name="connsiteY2731" fmla="*/ 1347876 h 2152098"/>
              <a:gd name="connsiteX2732" fmla="*/ 823541 w 9090025"/>
              <a:gd name="connsiteY2732" fmla="*/ 1336223 h 2152098"/>
              <a:gd name="connsiteX2733" fmla="*/ 846849 w 9090025"/>
              <a:gd name="connsiteY2733" fmla="*/ 1324570 h 2152098"/>
              <a:gd name="connsiteX2734" fmla="*/ 889580 w 9090025"/>
              <a:gd name="connsiteY2734" fmla="*/ 1301264 h 2152098"/>
              <a:gd name="connsiteX2735" fmla="*/ 924541 w 9090025"/>
              <a:gd name="connsiteY2735" fmla="*/ 1281842 h 2152098"/>
              <a:gd name="connsiteX2736" fmla="*/ 936195 w 9090025"/>
              <a:gd name="connsiteY2736" fmla="*/ 1277958 h 2152098"/>
              <a:gd name="connsiteX2737" fmla="*/ 940080 w 9090025"/>
              <a:gd name="connsiteY2737" fmla="*/ 1274073 h 2152098"/>
              <a:gd name="connsiteX2738" fmla="*/ 947849 w 9090025"/>
              <a:gd name="connsiteY2738" fmla="*/ 1270189 h 2152098"/>
              <a:gd name="connsiteX2739" fmla="*/ 901233 w 9090025"/>
              <a:gd name="connsiteY2739" fmla="*/ 1281842 h 2152098"/>
              <a:gd name="connsiteX2740" fmla="*/ 866272 w 9090025"/>
              <a:gd name="connsiteY2740" fmla="*/ 1301264 h 2152098"/>
              <a:gd name="connsiteX2741" fmla="*/ 862387 w 9090025"/>
              <a:gd name="connsiteY2741" fmla="*/ 1305148 h 2152098"/>
              <a:gd name="connsiteX2742" fmla="*/ 846849 w 9090025"/>
              <a:gd name="connsiteY2742" fmla="*/ 1312917 h 2152098"/>
              <a:gd name="connsiteX2743" fmla="*/ 839079 w 9090025"/>
              <a:gd name="connsiteY2743" fmla="*/ 1320686 h 2152098"/>
              <a:gd name="connsiteX2744" fmla="*/ 827426 w 9090025"/>
              <a:gd name="connsiteY2744" fmla="*/ 1324570 h 2152098"/>
              <a:gd name="connsiteX2745" fmla="*/ 811887 w 9090025"/>
              <a:gd name="connsiteY2745" fmla="*/ 1328454 h 2152098"/>
              <a:gd name="connsiteX2746" fmla="*/ 745848 w 9090025"/>
              <a:gd name="connsiteY2746" fmla="*/ 1359529 h 2152098"/>
              <a:gd name="connsiteX2747" fmla="*/ 714771 w 9090025"/>
              <a:gd name="connsiteY2747" fmla="*/ 1371182 h 2152098"/>
              <a:gd name="connsiteX2748" fmla="*/ 687579 w 9090025"/>
              <a:gd name="connsiteY2748" fmla="*/ 1382836 h 2152098"/>
              <a:gd name="connsiteX2749" fmla="*/ 679809 w 9090025"/>
              <a:gd name="connsiteY2749" fmla="*/ 1386720 h 2152098"/>
              <a:gd name="connsiteX2750" fmla="*/ 683694 w 9090025"/>
              <a:gd name="connsiteY2750" fmla="*/ 1382836 h 2152098"/>
              <a:gd name="connsiteX2751" fmla="*/ 695348 w 9090025"/>
              <a:gd name="connsiteY2751" fmla="*/ 1375067 h 2152098"/>
              <a:gd name="connsiteX2752" fmla="*/ 726425 w 9090025"/>
              <a:gd name="connsiteY2752" fmla="*/ 1359529 h 2152098"/>
              <a:gd name="connsiteX2753" fmla="*/ 745848 w 9090025"/>
              <a:gd name="connsiteY2753" fmla="*/ 1347876 h 2152098"/>
              <a:gd name="connsiteX2754" fmla="*/ 765271 w 9090025"/>
              <a:gd name="connsiteY2754" fmla="*/ 1340107 h 2152098"/>
              <a:gd name="connsiteX2755" fmla="*/ 730310 w 9090025"/>
              <a:gd name="connsiteY2755" fmla="*/ 1347876 h 2152098"/>
              <a:gd name="connsiteX2756" fmla="*/ 691464 w 9090025"/>
              <a:gd name="connsiteY2756" fmla="*/ 1363414 h 2152098"/>
              <a:gd name="connsiteX2757" fmla="*/ 683694 w 9090025"/>
              <a:gd name="connsiteY2757" fmla="*/ 1371182 h 2152098"/>
              <a:gd name="connsiteX2758" fmla="*/ 664271 w 9090025"/>
              <a:gd name="connsiteY2758" fmla="*/ 1382836 h 2152098"/>
              <a:gd name="connsiteX2759" fmla="*/ 637079 w 9090025"/>
              <a:gd name="connsiteY2759" fmla="*/ 1398373 h 2152098"/>
              <a:gd name="connsiteX2760" fmla="*/ 625425 w 9090025"/>
              <a:gd name="connsiteY2760" fmla="*/ 1402257 h 2152098"/>
              <a:gd name="connsiteX2761" fmla="*/ 598232 w 9090025"/>
              <a:gd name="connsiteY2761" fmla="*/ 1413911 h 2152098"/>
              <a:gd name="connsiteX2762" fmla="*/ 555501 w 9090025"/>
              <a:gd name="connsiteY2762" fmla="*/ 1437217 h 2152098"/>
              <a:gd name="connsiteX2763" fmla="*/ 497232 w 9090025"/>
              <a:gd name="connsiteY2763" fmla="*/ 1468292 h 2152098"/>
              <a:gd name="connsiteX2764" fmla="*/ 442847 w 9090025"/>
              <a:gd name="connsiteY2764" fmla="*/ 1495482 h 2152098"/>
              <a:gd name="connsiteX2765" fmla="*/ 411771 w 9090025"/>
              <a:gd name="connsiteY2765" fmla="*/ 1511020 h 2152098"/>
              <a:gd name="connsiteX2766" fmla="*/ 388463 w 9090025"/>
              <a:gd name="connsiteY2766" fmla="*/ 1526557 h 2152098"/>
              <a:gd name="connsiteX2767" fmla="*/ 357386 w 9090025"/>
              <a:gd name="connsiteY2767" fmla="*/ 1542095 h 2152098"/>
              <a:gd name="connsiteX2768" fmla="*/ 345732 w 9090025"/>
              <a:gd name="connsiteY2768" fmla="*/ 1545979 h 2152098"/>
              <a:gd name="connsiteX2769" fmla="*/ 349616 w 9090025"/>
              <a:gd name="connsiteY2769" fmla="*/ 1538210 h 2152098"/>
              <a:gd name="connsiteX2770" fmla="*/ 361270 w 9090025"/>
              <a:gd name="connsiteY2770" fmla="*/ 1530442 h 2152098"/>
              <a:gd name="connsiteX2771" fmla="*/ 388463 w 9090025"/>
              <a:gd name="connsiteY2771" fmla="*/ 1514904 h 2152098"/>
              <a:gd name="connsiteX2772" fmla="*/ 400117 w 9090025"/>
              <a:gd name="connsiteY2772" fmla="*/ 1507135 h 2152098"/>
              <a:gd name="connsiteX2773" fmla="*/ 404001 w 9090025"/>
              <a:gd name="connsiteY2773" fmla="*/ 1503251 h 2152098"/>
              <a:gd name="connsiteX2774" fmla="*/ 419540 w 9090025"/>
              <a:gd name="connsiteY2774" fmla="*/ 1495482 h 2152098"/>
              <a:gd name="connsiteX2775" fmla="*/ 431194 w 9090025"/>
              <a:gd name="connsiteY2775" fmla="*/ 1483829 h 2152098"/>
              <a:gd name="connsiteX2776" fmla="*/ 435078 w 9090025"/>
              <a:gd name="connsiteY2776" fmla="*/ 1479945 h 2152098"/>
              <a:gd name="connsiteX2777" fmla="*/ 470040 w 9090025"/>
              <a:gd name="connsiteY2777" fmla="*/ 1464407 h 2152098"/>
              <a:gd name="connsiteX2778" fmla="*/ 466155 w 9090025"/>
              <a:gd name="connsiteY2778" fmla="*/ 1472176 h 2152098"/>
              <a:gd name="connsiteX2779" fmla="*/ 477809 w 9090025"/>
              <a:gd name="connsiteY2779" fmla="*/ 1472176 h 2152098"/>
              <a:gd name="connsiteX2780" fmla="*/ 501117 w 9090025"/>
              <a:gd name="connsiteY2780" fmla="*/ 1460523 h 2152098"/>
              <a:gd name="connsiteX2781" fmla="*/ 512771 w 9090025"/>
              <a:gd name="connsiteY2781" fmla="*/ 1452754 h 2152098"/>
              <a:gd name="connsiteX2782" fmla="*/ 524425 w 9090025"/>
              <a:gd name="connsiteY2782" fmla="*/ 1444985 h 2152098"/>
              <a:gd name="connsiteX2783" fmla="*/ 528309 w 9090025"/>
              <a:gd name="connsiteY2783" fmla="*/ 1444985 h 2152098"/>
              <a:gd name="connsiteX2784" fmla="*/ 539963 w 9090025"/>
              <a:gd name="connsiteY2784" fmla="*/ 1433332 h 2152098"/>
              <a:gd name="connsiteX2785" fmla="*/ 574925 w 9090025"/>
              <a:gd name="connsiteY2785" fmla="*/ 1413911 h 2152098"/>
              <a:gd name="connsiteX2786" fmla="*/ 602117 w 9090025"/>
              <a:gd name="connsiteY2786" fmla="*/ 1398373 h 2152098"/>
              <a:gd name="connsiteX2787" fmla="*/ 617655 w 9090025"/>
              <a:gd name="connsiteY2787" fmla="*/ 1390604 h 2152098"/>
              <a:gd name="connsiteX2788" fmla="*/ 629309 w 9090025"/>
              <a:gd name="connsiteY2788" fmla="*/ 1382836 h 2152098"/>
              <a:gd name="connsiteX2789" fmla="*/ 644848 w 9090025"/>
              <a:gd name="connsiteY2789" fmla="*/ 1375067 h 2152098"/>
              <a:gd name="connsiteX2790" fmla="*/ 664271 w 9090025"/>
              <a:gd name="connsiteY2790" fmla="*/ 1363414 h 2152098"/>
              <a:gd name="connsiteX2791" fmla="*/ 672040 w 9090025"/>
              <a:gd name="connsiteY2791" fmla="*/ 1363414 h 2152098"/>
              <a:gd name="connsiteX2792" fmla="*/ 687579 w 9090025"/>
              <a:gd name="connsiteY2792" fmla="*/ 1355645 h 2152098"/>
              <a:gd name="connsiteX2793" fmla="*/ 710887 w 9090025"/>
              <a:gd name="connsiteY2793" fmla="*/ 1343992 h 2152098"/>
              <a:gd name="connsiteX2794" fmla="*/ 753618 w 9090025"/>
              <a:gd name="connsiteY2794" fmla="*/ 1324570 h 2152098"/>
              <a:gd name="connsiteX2795" fmla="*/ 765271 w 9090025"/>
              <a:gd name="connsiteY2795" fmla="*/ 1320686 h 2152098"/>
              <a:gd name="connsiteX2796" fmla="*/ 776925 w 9090025"/>
              <a:gd name="connsiteY2796" fmla="*/ 1312917 h 2152098"/>
              <a:gd name="connsiteX2797" fmla="*/ 792464 w 9090025"/>
              <a:gd name="connsiteY2797" fmla="*/ 1305148 h 2152098"/>
              <a:gd name="connsiteX2798" fmla="*/ 808002 w 9090025"/>
              <a:gd name="connsiteY2798" fmla="*/ 1301264 h 2152098"/>
              <a:gd name="connsiteX2799" fmla="*/ 792464 w 9090025"/>
              <a:gd name="connsiteY2799" fmla="*/ 1312917 h 2152098"/>
              <a:gd name="connsiteX2800" fmla="*/ 773041 w 9090025"/>
              <a:gd name="connsiteY2800" fmla="*/ 1324570 h 2152098"/>
              <a:gd name="connsiteX2801" fmla="*/ 800233 w 9090025"/>
              <a:gd name="connsiteY2801" fmla="*/ 1320686 h 2152098"/>
              <a:gd name="connsiteX2802" fmla="*/ 811887 w 9090025"/>
              <a:gd name="connsiteY2802" fmla="*/ 1309033 h 2152098"/>
              <a:gd name="connsiteX2803" fmla="*/ 870156 w 9090025"/>
              <a:gd name="connsiteY2803" fmla="*/ 1274073 h 2152098"/>
              <a:gd name="connsiteX2804" fmla="*/ 901233 w 9090025"/>
              <a:gd name="connsiteY2804" fmla="*/ 1254651 h 2152098"/>
              <a:gd name="connsiteX2805" fmla="*/ 893464 w 9090025"/>
              <a:gd name="connsiteY2805" fmla="*/ 1254651 h 2152098"/>
              <a:gd name="connsiteX2806" fmla="*/ 874041 w 9090025"/>
              <a:gd name="connsiteY2806" fmla="*/ 1258536 h 2152098"/>
              <a:gd name="connsiteX2807" fmla="*/ 854618 w 9090025"/>
              <a:gd name="connsiteY2807" fmla="*/ 1266304 h 2152098"/>
              <a:gd name="connsiteX2808" fmla="*/ 846849 w 9090025"/>
              <a:gd name="connsiteY2808" fmla="*/ 1274073 h 2152098"/>
              <a:gd name="connsiteX2809" fmla="*/ 815772 w 9090025"/>
              <a:gd name="connsiteY2809" fmla="*/ 1281842 h 2152098"/>
              <a:gd name="connsiteX2810" fmla="*/ 788579 w 9090025"/>
              <a:gd name="connsiteY2810" fmla="*/ 1293495 h 2152098"/>
              <a:gd name="connsiteX2811" fmla="*/ 765271 w 9090025"/>
              <a:gd name="connsiteY2811" fmla="*/ 1305148 h 2152098"/>
              <a:gd name="connsiteX2812" fmla="*/ 714771 w 9090025"/>
              <a:gd name="connsiteY2812" fmla="*/ 1324570 h 2152098"/>
              <a:gd name="connsiteX2813" fmla="*/ 675925 w 9090025"/>
              <a:gd name="connsiteY2813" fmla="*/ 1343992 h 2152098"/>
              <a:gd name="connsiteX2814" fmla="*/ 637079 w 9090025"/>
              <a:gd name="connsiteY2814" fmla="*/ 1359529 h 2152098"/>
              <a:gd name="connsiteX2815" fmla="*/ 574925 w 9090025"/>
              <a:gd name="connsiteY2815" fmla="*/ 1386720 h 2152098"/>
              <a:gd name="connsiteX2816" fmla="*/ 516655 w 9090025"/>
              <a:gd name="connsiteY2816" fmla="*/ 1398373 h 2152098"/>
              <a:gd name="connsiteX2817" fmla="*/ 520540 w 9090025"/>
              <a:gd name="connsiteY2817" fmla="*/ 1394489 h 2152098"/>
              <a:gd name="connsiteX2818" fmla="*/ 512771 w 9090025"/>
              <a:gd name="connsiteY2818" fmla="*/ 1386720 h 2152098"/>
              <a:gd name="connsiteX2819" fmla="*/ 505001 w 9090025"/>
              <a:gd name="connsiteY2819" fmla="*/ 1394489 h 2152098"/>
              <a:gd name="connsiteX2820" fmla="*/ 501117 w 9090025"/>
              <a:gd name="connsiteY2820" fmla="*/ 1402257 h 2152098"/>
              <a:gd name="connsiteX2821" fmla="*/ 497232 w 9090025"/>
              <a:gd name="connsiteY2821" fmla="*/ 1413911 h 2152098"/>
              <a:gd name="connsiteX2822" fmla="*/ 493348 w 9090025"/>
              <a:gd name="connsiteY2822" fmla="*/ 1421679 h 2152098"/>
              <a:gd name="connsiteX2823" fmla="*/ 473924 w 9090025"/>
              <a:gd name="connsiteY2823" fmla="*/ 1437217 h 2152098"/>
              <a:gd name="connsiteX2824" fmla="*/ 454501 w 9090025"/>
              <a:gd name="connsiteY2824" fmla="*/ 1448870 h 2152098"/>
              <a:gd name="connsiteX2825" fmla="*/ 431194 w 9090025"/>
              <a:gd name="connsiteY2825" fmla="*/ 1460523 h 2152098"/>
              <a:gd name="connsiteX2826" fmla="*/ 415655 w 9090025"/>
              <a:gd name="connsiteY2826" fmla="*/ 1464407 h 2152098"/>
              <a:gd name="connsiteX2827" fmla="*/ 392347 w 9090025"/>
              <a:gd name="connsiteY2827" fmla="*/ 1464407 h 2152098"/>
              <a:gd name="connsiteX2828" fmla="*/ 376809 w 9090025"/>
              <a:gd name="connsiteY2828" fmla="*/ 1472176 h 2152098"/>
              <a:gd name="connsiteX2829" fmla="*/ 314655 w 9090025"/>
              <a:gd name="connsiteY2829" fmla="*/ 1503251 h 2152098"/>
              <a:gd name="connsiteX2830" fmla="*/ 303001 w 9090025"/>
              <a:gd name="connsiteY2830" fmla="*/ 1507135 h 2152098"/>
              <a:gd name="connsiteX2831" fmla="*/ 326309 w 9090025"/>
              <a:gd name="connsiteY2831" fmla="*/ 1491598 h 2152098"/>
              <a:gd name="connsiteX2832" fmla="*/ 380694 w 9090025"/>
              <a:gd name="connsiteY2832" fmla="*/ 1456639 h 2152098"/>
              <a:gd name="connsiteX2833" fmla="*/ 407886 w 9090025"/>
              <a:gd name="connsiteY2833" fmla="*/ 1441101 h 2152098"/>
              <a:gd name="connsiteX2834" fmla="*/ 446732 w 9090025"/>
              <a:gd name="connsiteY2834" fmla="*/ 1417795 h 2152098"/>
              <a:gd name="connsiteX2835" fmla="*/ 485578 w 9090025"/>
              <a:gd name="connsiteY2835" fmla="*/ 1394489 h 2152098"/>
              <a:gd name="connsiteX2836" fmla="*/ 512771 w 9090025"/>
              <a:gd name="connsiteY2836" fmla="*/ 1378951 h 2152098"/>
              <a:gd name="connsiteX2837" fmla="*/ 543848 w 9090025"/>
              <a:gd name="connsiteY2837" fmla="*/ 1355645 h 2152098"/>
              <a:gd name="connsiteX2838" fmla="*/ 543848 w 9090025"/>
              <a:gd name="connsiteY2838" fmla="*/ 1351761 h 2152098"/>
              <a:gd name="connsiteX2839" fmla="*/ 567155 w 9090025"/>
              <a:gd name="connsiteY2839" fmla="*/ 1328454 h 2152098"/>
              <a:gd name="connsiteX2840" fmla="*/ 567155 w 9090025"/>
              <a:gd name="connsiteY2840" fmla="*/ 1320686 h 2152098"/>
              <a:gd name="connsiteX2841" fmla="*/ 571040 w 9090025"/>
              <a:gd name="connsiteY2841" fmla="*/ 1312917 h 2152098"/>
              <a:gd name="connsiteX2842" fmla="*/ 578809 w 9090025"/>
              <a:gd name="connsiteY2842" fmla="*/ 1301264 h 2152098"/>
              <a:gd name="connsiteX2843" fmla="*/ 586578 w 9090025"/>
              <a:gd name="connsiteY2843" fmla="*/ 1293495 h 2152098"/>
              <a:gd name="connsiteX2844" fmla="*/ 567155 w 9090025"/>
              <a:gd name="connsiteY2844" fmla="*/ 1301264 h 2152098"/>
              <a:gd name="connsiteX2845" fmla="*/ 536078 w 9090025"/>
              <a:gd name="connsiteY2845" fmla="*/ 1312917 h 2152098"/>
              <a:gd name="connsiteX2846" fmla="*/ 516655 w 9090025"/>
              <a:gd name="connsiteY2846" fmla="*/ 1320686 h 2152098"/>
              <a:gd name="connsiteX2847" fmla="*/ 473924 w 9090025"/>
              <a:gd name="connsiteY2847" fmla="*/ 1336223 h 2152098"/>
              <a:gd name="connsiteX2848" fmla="*/ 454501 w 9090025"/>
              <a:gd name="connsiteY2848" fmla="*/ 1343992 h 2152098"/>
              <a:gd name="connsiteX2849" fmla="*/ 419540 w 9090025"/>
              <a:gd name="connsiteY2849" fmla="*/ 1359529 h 2152098"/>
              <a:gd name="connsiteX2850" fmla="*/ 411771 w 9090025"/>
              <a:gd name="connsiteY2850" fmla="*/ 1363414 h 2152098"/>
              <a:gd name="connsiteX2851" fmla="*/ 407886 w 9090025"/>
              <a:gd name="connsiteY2851" fmla="*/ 1367298 h 2152098"/>
              <a:gd name="connsiteX2852" fmla="*/ 400117 w 9090025"/>
              <a:gd name="connsiteY2852" fmla="*/ 1371182 h 2152098"/>
              <a:gd name="connsiteX2853" fmla="*/ 384578 w 9090025"/>
              <a:gd name="connsiteY2853" fmla="*/ 1382836 h 2152098"/>
              <a:gd name="connsiteX2854" fmla="*/ 369040 w 9090025"/>
              <a:gd name="connsiteY2854" fmla="*/ 1394489 h 2152098"/>
              <a:gd name="connsiteX2855" fmla="*/ 341847 w 9090025"/>
              <a:gd name="connsiteY2855" fmla="*/ 1406142 h 2152098"/>
              <a:gd name="connsiteX2856" fmla="*/ 322424 w 9090025"/>
              <a:gd name="connsiteY2856" fmla="*/ 1417795 h 2152098"/>
              <a:gd name="connsiteX2857" fmla="*/ 306886 w 9090025"/>
              <a:gd name="connsiteY2857" fmla="*/ 1425564 h 2152098"/>
              <a:gd name="connsiteX2858" fmla="*/ 310770 w 9090025"/>
              <a:gd name="connsiteY2858" fmla="*/ 1417795 h 2152098"/>
              <a:gd name="connsiteX2859" fmla="*/ 345732 w 9090025"/>
              <a:gd name="connsiteY2859" fmla="*/ 1394489 h 2152098"/>
              <a:gd name="connsiteX2860" fmla="*/ 349616 w 9090025"/>
              <a:gd name="connsiteY2860" fmla="*/ 1390604 h 2152098"/>
              <a:gd name="connsiteX2861" fmla="*/ 369040 w 9090025"/>
              <a:gd name="connsiteY2861" fmla="*/ 1382836 h 2152098"/>
              <a:gd name="connsiteX2862" fmla="*/ 326309 w 9090025"/>
              <a:gd name="connsiteY2862" fmla="*/ 1394489 h 2152098"/>
              <a:gd name="connsiteX2863" fmla="*/ 291347 w 9090025"/>
              <a:gd name="connsiteY2863" fmla="*/ 1410026 h 2152098"/>
              <a:gd name="connsiteX2864" fmla="*/ 279693 w 9090025"/>
              <a:gd name="connsiteY2864" fmla="*/ 1413911 h 2152098"/>
              <a:gd name="connsiteX2865" fmla="*/ 283578 w 9090025"/>
              <a:gd name="connsiteY2865" fmla="*/ 1410026 h 2152098"/>
              <a:gd name="connsiteX2866" fmla="*/ 295232 w 9090025"/>
              <a:gd name="connsiteY2866" fmla="*/ 1402257 h 2152098"/>
              <a:gd name="connsiteX2867" fmla="*/ 314655 w 9090025"/>
              <a:gd name="connsiteY2867" fmla="*/ 1390604 h 2152098"/>
              <a:gd name="connsiteX2868" fmla="*/ 334078 w 9090025"/>
              <a:gd name="connsiteY2868" fmla="*/ 1382836 h 2152098"/>
              <a:gd name="connsiteX2869" fmla="*/ 345732 w 9090025"/>
              <a:gd name="connsiteY2869" fmla="*/ 1378951 h 2152098"/>
              <a:gd name="connsiteX2870" fmla="*/ 400117 w 9090025"/>
              <a:gd name="connsiteY2870" fmla="*/ 1347876 h 2152098"/>
              <a:gd name="connsiteX2871" fmla="*/ 407886 w 9090025"/>
              <a:gd name="connsiteY2871" fmla="*/ 1340107 h 2152098"/>
              <a:gd name="connsiteX2872" fmla="*/ 415655 w 9090025"/>
              <a:gd name="connsiteY2872" fmla="*/ 1336223 h 2152098"/>
              <a:gd name="connsiteX2873" fmla="*/ 427309 w 9090025"/>
              <a:gd name="connsiteY2873" fmla="*/ 1332339 h 2152098"/>
              <a:gd name="connsiteX2874" fmla="*/ 462271 w 9090025"/>
              <a:gd name="connsiteY2874" fmla="*/ 1316801 h 2152098"/>
              <a:gd name="connsiteX2875" fmla="*/ 477809 w 9090025"/>
              <a:gd name="connsiteY2875" fmla="*/ 1312917 h 2152098"/>
              <a:gd name="connsiteX2876" fmla="*/ 477809 w 9090025"/>
              <a:gd name="connsiteY2876" fmla="*/ 1301264 h 2152098"/>
              <a:gd name="connsiteX2877" fmla="*/ 470040 w 9090025"/>
              <a:gd name="connsiteY2877" fmla="*/ 1301264 h 2152098"/>
              <a:gd name="connsiteX2878" fmla="*/ 493348 w 9090025"/>
              <a:gd name="connsiteY2878" fmla="*/ 1277958 h 2152098"/>
              <a:gd name="connsiteX2879" fmla="*/ 516655 w 9090025"/>
              <a:gd name="connsiteY2879" fmla="*/ 1266304 h 2152098"/>
              <a:gd name="connsiteX2880" fmla="*/ 520540 w 9090025"/>
              <a:gd name="connsiteY2880" fmla="*/ 1262420 h 2152098"/>
              <a:gd name="connsiteX2881" fmla="*/ 528309 w 9090025"/>
              <a:gd name="connsiteY2881" fmla="*/ 1246883 h 2152098"/>
              <a:gd name="connsiteX2882" fmla="*/ 528309 w 9090025"/>
              <a:gd name="connsiteY2882" fmla="*/ 1242998 h 2152098"/>
              <a:gd name="connsiteX2883" fmla="*/ 536078 w 9090025"/>
              <a:gd name="connsiteY2883" fmla="*/ 1242998 h 2152098"/>
              <a:gd name="connsiteX2884" fmla="*/ 528309 w 9090025"/>
              <a:gd name="connsiteY2884" fmla="*/ 1239114 h 2152098"/>
              <a:gd name="connsiteX2885" fmla="*/ 516655 w 9090025"/>
              <a:gd name="connsiteY2885" fmla="*/ 1242998 h 2152098"/>
              <a:gd name="connsiteX2886" fmla="*/ 512771 w 9090025"/>
              <a:gd name="connsiteY2886" fmla="*/ 1246883 h 2152098"/>
              <a:gd name="connsiteX2887" fmla="*/ 505001 w 9090025"/>
              <a:gd name="connsiteY2887" fmla="*/ 1254651 h 2152098"/>
              <a:gd name="connsiteX2888" fmla="*/ 489463 w 9090025"/>
              <a:gd name="connsiteY2888" fmla="*/ 1262420 h 2152098"/>
              <a:gd name="connsiteX2889" fmla="*/ 473924 w 9090025"/>
              <a:gd name="connsiteY2889" fmla="*/ 1270189 h 2152098"/>
              <a:gd name="connsiteX2890" fmla="*/ 470040 w 9090025"/>
              <a:gd name="connsiteY2890" fmla="*/ 1270189 h 2152098"/>
              <a:gd name="connsiteX2891" fmla="*/ 466155 w 9090025"/>
              <a:gd name="connsiteY2891" fmla="*/ 1274073 h 2152098"/>
              <a:gd name="connsiteX2892" fmla="*/ 404001 w 9090025"/>
              <a:gd name="connsiteY2892" fmla="*/ 1301264 h 2152098"/>
              <a:gd name="connsiteX2893" fmla="*/ 396232 w 9090025"/>
              <a:gd name="connsiteY2893" fmla="*/ 1305148 h 2152098"/>
              <a:gd name="connsiteX2894" fmla="*/ 384578 w 9090025"/>
              <a:gd name="connsiteY2894" fmla="*/ 1309033 h 2152098"/>
              <a:gd name="connsiteX2895" fmla="*/ 376809 w 9090025"/>
              <a:gd name="connsiteY2895" fmla="*/ 1316801 h 2152098"/>
              <a:gd name="connsiteX2896" fmla="*/ 361270 w 9090025"/>
              <a:gd name="connsiteY2896" fmla="*/ 1324570 h 2152098"/>
              <a:gd name="connsiteX2897" fmla="*/ 337963 w 9090025"/>
              <a:gd name="connsiteY2897" fmla="*/ 1336223 h 2152098"/>
              <a:gd name="connsiteX2898" fmla="*/ 326309 w 9090025"/>
              <a:gd name="connsiteY2898" fmla="*/ 1343992 h 2152098"/>
              <a:gd name="connsiteX2899" fmla="*/ 314655 w 9090025"/>
              <a:gd name="connsiteY2899" fmla="*/ 1347876 h 2152098"/>
              <a:gd name="connsiteX2900" fmla="*/ 291347 w 9090025"/>
              <a:gd name="connsiteY2900" fmla="*/ 1355645 h 2152098"/>
              <a:gd name="connsiteX2901" fmla="*/ 240847 w 9090025"/>
              <a:gd name="connsiteY2901" fmla="*/ 1378951 h 2152098"/>
              <a:gd name="connsiteX2902" fmla="*/ 236962 w 9090025"/>
              <a:gd name="connsiteY2902" fmla="*/ 1367298 h 2152098"/>
              <a:gd name="connsiteX2903" fmla="*/ 221424 w 9090025"/>
              <a:gd name="connsiteY2903" fmla="*/ 1355645 h 2152098"/>
              <a:gd name="connsiteX2904" fmla="*/ 205885 w 9090025"/>
              <a:gd name="connsiteY2904" fmla="*/ 1351761 h 2152098"/>
              <a:gd name="connsiteX2905" fmla="*/ 194231 w 9090025"/>
              <a:gd name="connsiteY2905" fmla="*/ 1355645 h 2152098"/>
              <a:gd name="connsiteX2906" fmla="*/ 178693 w 9090025"/>
              <a:gd name="connsiteY2906" fmla="*/ 1359529 h 2152098"/>
              <a:gd name="connsiteX2907" fmla="*/ 178693 w 9090025"/>
              <a:gd name="connsiteY2907" fmla="*/ 1367298 h 2152098"/>
              <a:gd name="connsiteX2908" fmla="*/ 186462 w 9090025"/>
              <a:gd name="connsiteY2908" fmla="*/ 1367298 h 2152098"/>
              <a:gd name="connsiteX2909" fmla="*/ 135962 w 9090025"/>
              <a:gd name="connsiteY2909" fmla="*/ 1398373 h 2152098"/>
              <a:gd name="connsiteX2910" fmla="*/ 147616 w 9090025"/>
              <a:gd name="connsiteY2910" fmla="*/ 1382836 h 2152098"/>
              <a:gd name="connsiteX2911" fmla="*/ 159270 w 9090025"/>
              <a:gd name="connsiteY2911" fmla="*/ 1375067 h 2152098"/>
              <a:gd name="connsiteX2912" fmla="*/ 186462 w 9090025"/>
              <a:gd name="connsiteY2912" fmla="*/ 1347876 h 2152098"/>
              <a:gd name="connsiteX2913" fmla="*/ 248616 w 9090025"/>
              <a:gd name="connsiteY2913" fmla="*/ 1312917 h 2152098"/>
              <a:gd name="connsiteX2914" fmla="*/ 279693 w 9090025"/>
              <a:gd name="connsiteY2914" fmla="*/ 1285726 h 2152098"/>
              <a:gd name="connsiteX2915" fmla="*/ 322424 w 9090025"/>
              <a:gd name="connsiteY2915" fmla="*/ 1254651 h 2152098"/>
              <a:gd name="connsiteX2916" fmla="*/ 349616 w 9090025"/>
              <a:gd name="connsiteY2916" fmla="*/ 1231345 h 2152098"/>
              <a:gd name="connsiteX2917" fmla="*/ 299116 w 9090025"/>
              <a:gd name="connsiteY2917" fmla="*/ 1258536 h 2152098"/>
              <a:gd name="connsiteX2918" fmla="*/ 283578 w 9090025"/>
              <a:gd name="connsiteY2918" fmla="*/ 1266304 h 2152098"/>
              <a:gd name="connsiteX2919" fmla="*/ 264155 w 9090025"/>
              <a:gd name="connsiteY2919" fmla="*/ 1277958 h 2152098"/>
              <a:gd name="connsiteX2920" fmla="*/ 240847 w 9090025"/>
              <a:gd name="connsiteY2920" fmla="*/ 1285726 h 2152098"/>
              <a:gd name="connsiteX2921" fmla="*/ 240847 w 9090025"/>
              <a:gd name="connsiteY2921" fmla="*/ 1277958 h 2152098"/>
              <a:gd name="connsiteX2922" fmla="*/ 225308 w 9090025"/>
              <a:gd name="connsiteY2922" fmla="*/ 1281842 h 2152098"/>
              <a:gd name="connsiteX2923" fmla="*/ 221424 w 9090025"/>
              <a:gd name="connsiteY2923" fmla="*/ 1285726 h 2152098"/>
              <a:gd name="connsiteX2924" fmla="*/ 194231 w 9090025"/>
              <a:gd name="connsiteY2924" fmla="*/ 1297379 h 2152098"/>
              <a:gd name="connsiteX2925" fmla="*/ 186462 w 9090025"/>
              <a:gd name="connsiteY2925" fmla="*/ 1301264 h 2152098"/>
              <a:gd name="connsiteX2926" fmla="*/ 151500 w 9090025"/>
              <a:gd name="connsiteY2926" fmla="*/ 1320686 h 2152098"/>
              <a:gd name="connsiteX2927" fmla="*/ 104885 w 9090025"/>
              <a:gd name="connsiteY2927" fmla="*/ 1351761 h 2152098"/>
              <a:gd name="connsiteX2928" fmla="*/ 81577 w 9090025"/>
              <a:gd name="connsiteY2928" fmla="*/ 1363414 h 2152098"/>
              <a:gd name="connsiteX2929" fmla="*/ 38846 w 9090025"/>
              <a:gd name="connsiteY2929" fmla="*/ 1386720 h 2152098"/>
              <a:gd name="connsiteX2930" fmla="*/ 34962 w 9090025"/>
              <a:gd name="connsiteY2930" fmla="*/ 1394489 h 2152098"/>
              <a:gd name="connsiteX2931" fmla="*/ 0 w 9090025"/>
              <a:gd name="connsiteY2931" fmla="*/ 1413911 h 2152098"/>
              <a:gd name="connsiteX2932" fmla="*/ 31077 w 9090025"/>
              <a:gd name="connsiteY2932" fmla="*/ 1378951 h 2152098"/>
              <a:gd name="connsiteX2933" fmla="*/ 42731 w 9090025"/>
              <a:gd name="connsiteY2933" fmla="*/ 1367298 h 2152098"/>
              <a:gd name="connsiteX2934" fmla="*/ 42731 w 9090025"/>
              <a:gd name="connsiteY2934" fmla="*/ 1363414 h 2152098"/>
              <a:gd name="connsiteX2935" fmla="*/ 46616 w 9090025"/>
              <a:gd name="connsiteY2935" fmla="*/ 1363414 h 2152098"/>
              <a:gd name="connsiteX2936" fmla="*/ 54385 w 9090025"/>
              <a:gd name="connsiteY2936" fmla="*/ 1359529 h 2152098"/>
              <a:gd name="connsiteX2937" fmla="*/ 58269 w 9090025"/>
              <a:gd name="connsiteY2937" fmla="*/ 1351761 h 2152098"/>
              <a:gd name="connsiteX2938" fmla="*/ 69923 w 9090025"/>
              <a:gd name="connsiteY2938" fmla="*/ 1343992 h 2152098"/>
              <a:gd name="connsiteX2939" fmla="*/ 85462 w 9090025"/>
              <a:gd name="connsiteY2939" fmla="*/ 1340107 h 2152098"/>
              <a:gd name="connsiteX2940" fmla="*/ 108770 w 9090025"/>
              <a:gd name="connsiteY2940" fmla="*/ 1332339 h 2152098"/>
              <a:gd name="connsiteX2941" fmla="*/ 124308 w 9090025"/>
              <a:gd name="connsiteY2941" fmla="*/ 1320686 h 2152098"/>
              <a:gd name="connsiteX2942" fmla="*/ 132077 w 9090025"/>
              <a:gd name="connsiteY2942" fmla="*/ 1312917 h 2152098"/>
              <a:gd name="connsiteX2943" fmla="*/ 147616 w 9090025"/>
              <a:gd name="connsiteY2943" fmla="*/ 1293495 h 2152098"/>
              <a:gd name="connsiteX2944" fmla="*/ 170924 w 9090025"/>
              <a:gd name="connsiteY2944" fmla="*/ 1274073 h 2152098"/>
              <a:gd name="connsiteX2945" fmla="*/ 198116 w 9090025"/>
              <a:gd name="connsiteY2945" fmla="*/ 1258536 h 2152098"/>
              <a:gd name="connsiteX2946" fmla="*/ 205885 w 9090025"/>
              <a:gd name="connsiteY2946" fmla="*/ 1250767 h 2152098"/>
              <a:gd name="connsiteX2947" fmla="*/ 213655 w 9090025"/>
              <a:gd name="connsiteY2947" fmla="*/ 1246883 h 2152098"/>
              <a:gd name="connsiteX2948" fmla="*/ 240847 w 9090025"/>
              <a:gd name="connsiteY2948" fmla="*/ 1223576 h 2152098"/>
              <a:gd name="connsiteX2949" fmla="*/ 268039 w 9090025"/>
              <a:gd name="connsiteY2949" fmla="*/ 1208039 h 2152098"/>
              <a:gd name="connsiteX2950" fmla="*/ 337963 w 9090025"/>
              <a:gd name="connsiteY2950" fmla="*/ 1169195 h 2152098"/>
              <a:gd name="connsiteX2951" fmla="*/ 384578 w 9090025"/>
              <a:gd name="connsiteY2951" fmla="*/ 1145889 h 2152098"/>
              <a:gd name="connsiteX2952" fmla="*/ 411771 w 9090025"/>
              <a:gd name="connsiteY2952" fmla="*/ 1130352 h 2152098"/>
              <a:gd name="connsiteX2953" fmla="*/ 446732 w 9090025"/>
              <a:gd name="connsiteY2953" fmla="*/ 1110930 h 2152098"/>
              <a:gd name="connsiteX2954" fmla="*/ 470040 w 9090025"/>
              <a:gd name="connsiteY2954" fmla="*/ 1091508 h 2152098"/>
              <a:gd name="connsiteX2955" fmla="*/ 454501 w 9090025"/>
              <a:gd name="connsiteY2955" fmla="*/ 1095392 h 2152098"/>
              <a:gd name="connsiteX2956" fmla="*/ 442847 w 9090025"/>
              <a:gd name="connsiteY2956" fmla="*/ 1099277 h 2152098"/>
              <a:gd name="connsiteX2957" fmla="*/ 404001 w 9090025"/>
              <a:gd name="connsiteY2957" fmla="*/ 1118698 h 2152098"/>
              <a:gd name="connsiteX2958" fmla="*/ 369040 w 9090025"/>
              <a:gd name="connsiteY2958" fmla="*/ 1138120 h 2152098"/>
              <a:gd name="connsiteX2959" fmla="*/ 337963 w 9090025"/>
              <a:gd name="connsiteY2959" fmla="*/ 1153658 h 2152098"/>
              <a:gd name="connsiteX2960" fmla="*/ 330193 w 9090025"/>
              <a:gd name="connsiteY2960" fmla="*/ 1157542 h 2152098"/>
              <a:gd name="connsiteX2961" fmla="*/ 322424 w 9090025"/>
              <a:gd name="connsiteY2961" fmla="*/ 1165311 h 2152098"/>
              <a:gd name="connsiteX2962" fmla="*/ 318539 w 9090025"/>
              <a:gd name="connsiteY2962" fmla="*/ 1161427 h 2152098"/>
              <a:gd name="connsiteX2963" fmla="*/ 322424 w 9090025"/>
              <a:gd name="connsiteY2963" fmla="*/ 1157542 h 2152098"/>
              <a:gd name="connsiteX2964" fmla="*/ 353501 w 9090025"/>
              <a:gd name="connsiteY2964" fmla="*/ 1134236 h 2152098"/>
              <a:gd name="connsiteX2965" fmla="*/ 365155 w 9090025"/>
              <a:gd name="connsiteY2965" fmla="*/ 1130352 h 2152098"/>
              <a:gd name="connsiteX2966" fmla="*/ 380694 w 9090025"/>
              <a:gd name="connsiteY2966" fmla="*/ 1118698 h 2152098"/>
              <a:gd name="connsiteX2967" fmla="*/ 388463 w 9090025"/>
              <a:gd name="connsiteY2967" fmla="*/ 1110930 h 2152098"/>
              <a:gd name="connsiteX2968" fmla="*/ 392347 w 9090025"/>
              <a:gd name="connsiteY2968" fmla="*/ 1103161 h 2152098"/>
              <a:gd name="connsiteX2969" fmla="*/ 396232 w 9090025"/>
              <a:gd name="connsiteY2969" fmla="*/ 1095392 h 2152098"/>
              <a:gd name="connsiteX2970" fmla="*/ 384578 w 9090025"/>
              <a:gd name="connsiteY2970" fmla="*/ 1099277 h 2152098"/>
              <a:gd name="connsiteX2971" fmla="*/ 361270 w 9090025"/>
              <a:gd name="connsiteY2971" fmla="*/ 1110930 h 2152098"/>
              <a:gd name="connsiteX2972" fmla="*/ 334078 w 9090025"/>
              <a:gd name="connsiteY2972" fmla="*/ 1126467 h 2152098"/>
              <a:gd name="connsiteX2973" fmla="*/ 287462 w 9090025"/>
              <a:gd name="connsiteY2973" fmla="*/ 1149773 h 2152098"/>
              <a:gd name="connsiteX2974" fmla="*/ 303001 w 9090025"/>
              <a:gd name="connsiteY2974" fmla="*/ 1138120 h 2152098"/>
              <a:gd name="connsiteX2975" fmla="*/ 318539 w 9090025"/>
              <a:gd name="connsiteY2975" fmla="*/ 1130352 h 2152098"/>
              <a:gd name="connsiteX2976" fmla="*/ 349616 w 9090025"/>
              <a:gd name="connsiteY2976" fmla="*/ 1110930 h 2152098"/>
              <a:gd name="connsiteX2977" fmla="*/ 388463 w 9090025"/>
              <a:gd name="connsiteY2977" fmla="*/ 1091508 h 2152098"/>
              <a:gd name="connsiteX2978" fmla="*/ 411771 w 9090025"/>
              <a:gd name="connsiteY2978" fmla="*/ 1079855 h 2152098"/>
              <a:gd name="connsiteX2979" fmla="*/ 427309 w 9090025"/>
              <a:gd name="connsiteY2979" fmla="*/ 1072086 h 2152098"/>
              <a:gd name="connsiteX2980" fmla="*/ 442847 w 9090025"/>
              <a:gd name="connsiteY2980" fmla="*/ 1068202 h 2152098"/>
              <a:gd name="connsiteX2981" fmla="*/ 458386 w 9090025"/>
              <a:gd name="connsiteY2981" fmla="*/ 1064317 h 2152098"/>
              <a:gd name="connsiteX2982" fmla="*/ 454501 w 9090025"/>
              <a:gd name="connsiteY2982" fmla="*/ 1060433 h 2152098"/>
              <a:gd name="connsiteX2983" fmla="*/ 462271 w 9090025"/>
              <a:gd name="connsiteY2983" fmla="*/ 1056549 h 2152098"/>
              <a:gd name="connsiteX2984" fmla="*/ 473924 w 9090025"/>
              <a:gd name="connsiteY2984" fmla="*/ 1052664 h 2152098"/>
              <a:gd name="connsiteX2985" fmla="*/ 485578 w 9090025"/>
              <a:gd name="connsiteY2985" fmla="*/ 1048780 h 2152098"/>
              <a:gd name="connsiteX2986" fmla="*/ 512771 w 9090025"/>
              <a:gd name="connsiteY2986" fmla="*/ 1037127 h 2152098"/>
              <a:gd name="connsiteX2987" fmla="*/ 520540 w 9090025"/>
              <a:gd name="connsiteY2987" fmla="*/ 1033242 h 2152098"/>
              <a:gd name="connsiteX2988" fmla="*/ 528309 w 9090025"/>
              <a:gd name="connsiteY2988" fmla="*/ 1029358 h 2152098"/>
              <a:gd name="connsiteX2989" fmla="*/ 555501 w 9090025"/>
              <a:gd name="connsiteY2989" fmla="*/ 1013820 h 2152098"/>
              <a:gd name="connsiteX2990" fmla="*/ 602117 w 9090025"/>
              <a:gd name="connsiteY2990" fmla="*/ 998283 h 2152098"/>
              <a:gd name="connsiteX2991" fmla="*/ 621540 w 9090025"/>
              <a:gd name="connsiteY2991" fmla="*/ 986630 h 2152098"/>
              <a:gd name="connsiteX2992" fmla="*/ 621540 w 9090025"/>
              <a:gd name="connsiteY2992" fmla="*/ 982746 h 2152098"/>
              <a:gd name="connsiteX2993" fmla="*/ 629309 w 9090025"/>
              <a:gd name="connsiteY2993" fmla="*/ 982746 h 2152098"/>
              <a:gd name="connsiteX2994" fmla="*/ 660387 w 9090025"/>
              <a:gd name="connsiteY2994" fmla="*/ 963324 h 2152098"/>
              <a:gd name="connsiteX2995" fmla="*/ 691464 w 9090025"/>
              <a:gd name="connsiteY2995" fmla="*/ 943902 h 2152098"/>
              <a:gd name="connsiteX2996" fmla="*/ 710887 w 9090025"/>
              <a:gd name="connsiteY2996" fmla="*/ 940017 h 2152098"/>
              <a:gd name="connsiteX2997" fmla="*/ 741964 w 9090025"/>
              <a:gd name="connsiteY2997" fmla="*/ 928364 h 2152098"/>
              <a:gd name="connsiteX2998" fmla="*/ 761387 w 9090025"/>
              <a:gd name="connsiteY2998" fmla="*/ 916711 h 2152098"/>
              <a:gd name="connsiteX2999" fmla="*/ 792464 w 9090025"/>
              <a:gd name="connsiteY2999" fmla="*/ 905058 h 2152098"/>
              <a:gd name="connsiteX3000" fmla="*/ 842964 w 9090025"/>
              <a:gd name="connsiteY3000" fmla="*/ 885636 h 2152098"/>
              <a:gd name="connsiteX3001" fmla="*/ 866272 w 9090025"/>
              <a:gd name="connsiteY3001" fmla="*/ 870099 h 2152098"/>
              <a:gd name="connsiteX3002" fmla="*/ 885695 w 9090025"/>
              <a:gd name="connsiteY3002" fmla="*/ 858446 h 2152098"/>
              <a:gd name="connsiteX3003" fmla="*/ 897349 w 9090025"/>
              <a:gd name="connsiteY3003" fmla="*/ 854561 h 2152098"/>
              <a:gd name="connsiteX3004" fmla="*/ 901233 w 9090025"/>
              <a:gd name="connsiteY3004" fmla="*/ 842908 h 2152098"/>
              <a:gd name="connsiteX3005" fmla="*/ 885695 w 9090025"/>
              <a:gd name="connsiteY3005" fmla="*/ 842908 h 2152098"/>
              <a:gd name="connsiteX3006" fmla="*/ 858503 w 9090025"/>
              <a:gd name="connsiteY3006" fmla="*/ 850677 h 2152098"/>
              <a:gd name="connsiteX3007" fmla="*/ 850733 w 9090025"/>
              <a:gd name="connsiteY3007" fmla="*/ 854561 h 2152098"/>
              <a:gd name="connsiteX3008" fmla="*/ 858503 w 9090025"/>
              <a:gd name="connsiteY3008" fmla="*/ 854561 h 2152098"/>
              <a:gd name="connsiteX3009" fmla="*/ 866272 w 9090025"/>
              <a:gd name="connsiteY3009" fmla="*/ 854561 h 2152098"/>
              <a:gd name="connsiteX3010" fmla="*/ 835195 w 9090025"/>
              <a:gd name="connsiteY3010" fmla="*/ 870099 h 2152098"/>
              <a:gd name="connsiteX3011" fmla="*/ 831310 w 9090025"/>
              <a:gd name="connsiteY3011" fmla="*/ 873983 h 2152098"/>
              <a:gd name="connsiteX3012" fmla="*/ 823541 w 9090025"/>
              <a:gd name="connsiteY3012" fmla="*/ 877868 h 2152098"/>
              <a:gd name="connsiteX3013" fmla="*/ 808002 w 9090025"/>
              <a:gd name="connsiteY3013" fmla="*/ 885636 h 2152098"/>
              <a:gd name="connsiteX3014" fmla="*/ 784695 w 9090025"/>
              <a:gd name="connsiteY3014" fmla="*/ 897289 h 2152098"/>
              <a:gd name="connsiteX3015" fmla="*/ 769156 w 9090025"/>
              <a:gd name="connsiteY3015" fmla="*/ 905058 h 2152098"/>
              <a:gd name="connsiteX3016" fmla="*/ 753618 w 9090025"/>
              <a:gd name="connsiteY3016" fmla="*/ 912827 h 2152098"/>
              <a:gd name="connsiteX3017" fmla="*/ 730310 w 9090025"/>
              <a:gd name="connsiteY3017" fmla="*/ 924480 h 2152098"/>
              <a:gd name="connsiteX3018" fmla="*/ 695348 w 9090025"/>
              <a:gd name="connsiteY3018" fmla="*/ 936133 h 2152098"/>
              <a:gd name="connsiteX3019" fmla="*/ 664271 w 9090025"/>
              <a:gd name="connsiteY3019" fmla="*/ 943902 h 2152098"/>
              <a:gd name="connsiteX3020" fmla="*/ 656502 w 9090025"/>
              <a:gd name="connsiteY3020" fmla="*/ 947786 h 2152098"/>
              <a:gd name="connsiteX3021" fmla="*/ 648732 w 9090025"/>
              <a:gd name="connsiteY3021" fmla="*/ 951671 h 2152098"/>
              <a:gd name="connsiteX3022" fmla="*/ 637079 w 9090025"/>
              <a:gd name="connsiteY3022" fmla="*/ 955555 h 2152098"/>
              <a:gd name="connsiteX3023" fmla="*/ 621540 w 9090025"/>
              <a:gd name="connsiteY3023" fmla="*/ 967208 h 2152098"/>
              <a:gd name="connsiteX3024" fmla="*/ 606002 w 9090025"/>
              <a:gd name="connsiteY3024" fmla="*/ 974977 h 2152098"/>
              <a:gd name="connsiteX3025" fmla="*/ 594348 w 9090025"/>
              <a:gd name="connsiteY3025" fmla="*/ 978861 h 2152098"/>
              <a:gd name="connsiteX3026" fmla="*/ 586578 w 9090025"/>
              <a:gd name="connsiteY3026" fmla="*/ 986630 h 2152098"/>
              <a:gd name="connsiteX3027" fmla="*/ 571040 w 9090025"/>
              <a:gd name="connsiteY3027" fmla="*/ 990514 h 2152098"/>
              <a:gd name="connsiteX3028" fmla="*/ 528309 w 9090025"/>
              <a:gd name="connsiteY3028" fmla="*/ 1009936 h 2152098"/>
              <a:gd name="connsiteX3029" fmla="*/ 501117 w 9090025"/>
              <a:gd name="connsiteY3029" fmla="*/ 1021589 h 2152098"/>
              <a:gd name="connsiteX3030" fmla="*/ 466155 w 9090025"/>
              <a:gd name="connsiteY3030" fmla="*/ 1037127 h 2152098"/>
              <a:gd name="connsiteX3031" fmla="*/ 419540 w 9090025"/>
              <a:gd name="connsiteY3031" fmla="*/ 1056549 h 2152098"/>
              <a:gd name="connsiteX3032" fmla="*/ 380694 w 9090025"/>
              <a:gd name="connsiteY3032" fmla="*/ 1072086 h 2152098"/>
              <a:gd name="connsiteX3033" fmla="*/ 330193 w 9090025"/>
              <a:gd name="connsiteY3033" fmla="*/ 1095392 h 2152098"/>
              <a:gd name="connsiteX3034" fmla="*/ 337963 w 9090025"/>
              <a:gd name="connsiteY3034" fmla="*/ 1087623 h 2152098"/>
              <a:gd name="connsiteX3035" fmla="*/ 349616 w 9090025"/>
              <a:gd name="connsiteY3035" fmla="*/ 1075970 h 2152098"/>
              <a:gd name="connsiteX3036" fmla="*/ 372924 w 9090025"/>
              <a:gd name="connsiteY3036" fmla="*/ 1060433 h 2152098"/>
              <a:gd name="connsiteX3037" fmla="*/ 396232 w 9090025"/>
              <a:gd name="connsiteY3037" fmla="*/ 1048780 h 2152098"/>
              <a:gd name="connsiteX3038" fmla="*/ 407886 w 9090025"/>
              <a:gd name="connsiteY3038" fmla="*/ 1041011 h 2152098"/>
              <a:gd name="connsiteX3039" fmla="*/ 435078 w 9090025"/>
              <a:gd name="connsiteY3039" fmla="*/ 1029358 h 2152098"/>
              <a:gd name="connsiteX3040" fmla="*/ 438963 w 9090025"/>
              <a:gd name="connsiteY3040" fmla="*/ 1025474 h 2152098"/>
              <a:gd name="connsiteX3041" fmla="*/ 450617 w 9090025"/>
              <a:gd name="connsiteY3041" fmla="*/ 1017705 h 2152098"/>
              <a:gd name="connsiteX3042" fmla="*/ 466155 w 9090025"/>
              <a:gd name="connsiteY3042" fmla="*/ 1009936 h 2152098"/>
              <a:gd name="connsiteX3043" fmla="*/ 481694 w 9090025"/>
              <a:gd name="connsiteY3043" fmla="*/ 1002167 h 2152098"/>
              <a:gd name="connsiteX3044" fmla="*/ 508886 w 9090025"/>
              <a:gd name="connsiteY3044" fmla="*/ 986630 h 2152098"/>
              <a:gd name="connsiteX3045" fmla="*/ 543848 w 9090025"/>
              <a:gd name="connsiteY3045" fmla="*/ 971092 h 2152098"/>
              <a:gd name="connsiteX3046" fmla="*/ 555501 w 9090025"/>
              <a:gd name="connsiteY3046" fmla="*/ 967208 h 2152098"/>
              <a:gd name="connsiteX3047" fmla="*/ 563271 w 9090025"/>
              <a:gd name="connsiteY3047" fmla="*/ 963324 h 2152098"/>
              <a:gd name="connsiteX3048" fmla="*/ 571040 w 9090025"/>
              <a:gd name="connsiteY3048" fmla="*/ 963324 h 2152098"/>
              <a:gd name="connsiteX3049" fmla="*/ 578809 w 9090025"/>
              <a:gd name="connsiteY3049" fmla="*/ 963324 h 2152098"/>
              <a:gd name="connsiteX3050" fmla="*/ 582694 w 9090025"/>
              <a:gd name="connsiteY3050" fmla="*/ 955555 h 2152098"/>
              <a:gd name="connsiteX3051" fmla="*/ 586578 w 9090025"/>
              <a:gd name="connsiteY3051" fmla="*/ 955555 h 2152098"/>
              <a:gd name="connsiteX3052" fmla="*/ 594348 w 9090025"/>
              <a:gd name="connsiteY3052" fmla="*/ 963324 h 2152098"/>
              <a:gd name="connsiteX3053" fmla="*/ 606002 w 9090025"/>
              <a:gd name="connsiteY3053" fmla="*/ 959439 h 2152098"/>
              <a:gd name="connsiteX3054" fmla="*/ 668156 w 9090025"/>
              <a:gd name="connsiteY3054" fmla="*/ 932249 h 2152098"/>
              <a:gd name="connsiteX3055" fmla="*/ 710887 w 9090025"/>
              <a:gd name="connsiteY3055" fmla="*/ 916711 h 2152098"/>
              <a:gd name="connsiteX3056" fmla="*/ 718656 w 9090025"/>
              <a:gd name="connsiteY3056" fmla="*/ 916711 h 2152098"/>
              <a:gd name="connsiteX3057" fmla="*/ 730310 w 9090025"/>
              <a:gd name="connsiteY3057" fmla="*/ 908942 h 2152098"/>
              <a:gd name="connsiteX3058" fmla="*/ 741964 w 9090025"/>
              <a:gd name="connsiteY3058" fmla="*/ 905058 h 2152098"/>
              <a:gd name="connsiteX3059" fmla="*/ 749733 w 9090025"/>
              <a:gd name="connsiteY3059" fmla="*/ 901174 h 2152098"/>
              <a:gd name="connsiteX3060" fmla="*/ 757502 w 9090025"/>
              <a:gd name="connsiteY3060" fmla="*/ 901174 h 2152098"/>
              <a:gd name="connsiteX3061" fmla="*/ 792464 w 9090025"/>
              <a:gd name="connsiteY3061" fmla="*/ 881752 h 2152098"/>
              <a:gd name="connsiteX3062" fmla="*/ 827426 w 9090025"/>
              <a:gd name="connsiteY3062" fmla="*/ 862330 h 2152098"/>
              <a:gd name="connsiteX3063" fmla="*/ 874041 w 9090025"/>
              <a:gd name="connsiteY3063" fmla="*/ 839024 h 2152098"/>
              <a:gd name="connsiteX3064" fmla="*/ 905118 w 9090025"/>
              <a:gd name="connsiteY3064" fmla="*/ 827371 h 2152098"/>
              <a:gd name="connsiteX3065" fmla="*/ 912887 w 9090025"/>
              <a:gd name="connsiteY3065" fmla="*/ 823486 h 2152098"/>
              <a:gd name="connsiteX3066" fmla="*/ 916772 w 9090025"/>
              <a:gd name="connsiteY3066" fmla="*/ 823486 h 2152098"/>
              <a:gd name="connsiteX3067" fmla="*/ 932310 w 9090025"/>
              <a:gd name="connsiteY3067" fmla="*/ 815718 h 2152098"/>
              <a:gd name="connsiteX3068" fmla="*/ 951734 w 9090025"/>
              <a:gd name="connsiteY3068" fmla="*/ 811833 h 2152098"/>
              <a:gd name="connsiteX3069" fmla="*/ 967272 w 9090025"/>
              <a:gd name="connsiteY3069" fmla="*/ 800180 h 2152098"/>
              <a:gd name="connsiteX3070" fmla="*/ 1010003 w 9090025"/>
              <a:gd name="connsiteY3070" fmla="*/ 776874 h 2152098"/>
              <a:gd name="connsiteX3071" fmla="*/ 1017772 w 9090025"/>
              <a:gd name="connsiteY3071" fmla="*/ 772990 h 2152098"/>
              <a:gd name="connsiteX3072" fmla="*/ 1029426 w 9090025"/>
              <a:gd name="connsiteY3072" fmla="*/ 765221 h 2152098"/>
              <a:gd name="connsiteX3073" fmla="*/ 1056618 w 9090025"/>
              <a:gd name="connsiteY3073" fmla="*/ 753568 h 2152098"/>
              <a:gd name="connsiteX3074" fmla="*/ 1083810 w 9090025"/>
              <a:gd name="connsiteY3074" fmla="*/ 738030 h 2152098"/>
              <a:gd name="connsiteX3075" fmla="*/ 1091580 w 9090025"/>
              <a:gd name="connsiteY3075" fmla="*/ 734146 h 2152098"/>
              <a:gd name="connsiteX3076" fmla="*/ 1114887 w 9090025"/>
              <a:gd name="connsiteY3076" fmla="*/ 718608 h 2152098"/>
              <a:gd name="connsiteX3077" fmla="*/ 1068272 w 9090025"/>
              <a:gd name="connsiteY3077" fmla="*/ 730261 h 2152098"/>
              <a:gd name="connsiteX3078" fmla="*/ 1072157 w 9090025"/>
              <a:gd name="connsiteY3078" fmla="*/ 734146 h 2152098"/>
              <a:gd name="connsiteX3079" fmla="*/ 1068272 w 9090025"/>
              <a:gd name="connsiteY3079" fmla="*/ 734146 h 2152098"/>
              <a:gd name="connsiteX3080" fmla="*/ 1064387 w 9090025"/>
              <a:gd name="connsiteY3080" fmla="*/ 734146 h 2152098"/>
              <a:gd name="connsiteX3081" fmla="*/ 1025541 w 9090025"/>
              <a:gd name="connsiteY3081" fmla="*/ 753568 h 2152098"/>
              <a:gd name="connsiteX3082" fmla="*/ 1002234 w 9090025"/>
              <a:gd name="connsiteY3082" fmla="*/ 761336 h 2152098"/>
              <a:gd name="connsiteX3083" fmla="*/ 978926 w 9090025"/>
              <a:gd name="connsiteY3083" fmla="*/ 769105 h 2152098"/>
              <a:gd name="connsiteX3084" fmla="*/ 959503 w 9090025"/>
              <a:gd name="connsiteY3084" fmla="*/ 780758 h 2152098"/>
              <a:gd name="connsiteX3085" fmla="*/ 928426 w 9090025"/>
              <a:gd name="connsiteY3085" fmla="*/ 792411 h 2152098"/>
              <a:gd name="connsiteX3086" fmla="*/ 920657 w 9090025"/>
              <a:gd name="connsiteY3086" fmla="*/ 796296 h 2152098"/>
              <a:gd name="connsiteX3087" fmla="*/ 912887 w 9090025"/>
              <a:gd name="connsiteY3087" fmla="*/ 800180 h 2152098"/>
              <a:gd name="connsiteX3088" fmla="*/ 889580 w 9090025"/>
              <a:gd name="connsiteY3088" fmla="*/ 811833 h 2152098"/>
              <a:gd name="connsiteX3089" fmla="*/ 846849 w 9090025"/>
              <a:gd name="connsiteY3089" fmla="*/ 835139 h 2152098"/>
              <a:gd name="connsiteX3090" fmla="*/ 827426 w 9090025"/>
              <a:gd name="connsiteY3090" fmla="*/ 839024 h 2152098"/>
              <a:gd name="connsiteX3091" fmla="*/ 815772 w 9090025"/>
              <a:gd name="connsiteY3091" fmla="*/ 846793 h 2152098"/>
              <a:gd name="connsiteX3092" fmla="*/ 804118 w 9090025"/>
              <a:gd name="connsiteY3092" fmla="*/ 854561 h 2152098"/>
              <a:gd name="connsiteX3093" fmla="*/ 757502 w 9090025"/>
              <a:gd name="connsiteY3093" fmla="*/ 877868 h 2152098"/>
              <a:gd name="connsiteX3094" fmla="*/ 734194 w 9090025"/>
              <a:gd name="connsiteY3094" fmla="*/ 885636 h 2152098"/>
              <a:gd name="connsiteX3095" fmla="*/ 710887 w 9090025"/>
              <a:gd name="connsiteY3095" fmla="*/ 901174 h 2152098"/>
              <a:gd name="connsiteX3096" fmla="*/ 656502 w 9090025"/>
              <a:gd name="connsiteY3096" fmla="*/ 924480 h 2152098"/>
              <a:gd name="connsiteX3097" fmla="*/ 668156 w 9090025"/>
              <a:gd name="connsiteY3097" fmla="*/ 916711 h 2152098"/>
              <a:gd name="connsiteX3098" fmla="*/ 691464 w 9090025"/>
              <a:gd name="connsiteY3098" fmla="*/ 897289 h 2152098"/>
              <a:gd name="connsiteX3099" fmla="*/ 679809 w 9090025"/>
              <a:gd name="connsiteY3099" fmla="*/ 905058 h 2152098"/>
              <a:gd name="connsiteX3100" fmla="*/ 633194 w 9090025"/>
              <a:gd name="connsiteY3100" fmla="*/ 924480 h 2152098"/>
              <a:gd name="connsiteX3101" fmla="*/ 629309 w 9090025"/>
              <a:gd name="connsiteY3101" fmla="*/ 924480 h 2152098"/>
              <a:gd name="connsiteX3102" fmla="*/ 679809 w 9090025"/>
              <a:gd name="connsiteY3102" fmla="*/ 897289 h 2152098"/>
              <a:gd name="connsiteX3103" fmla="*/ 695348 w 9090025"/>
              <a:gd name="connsiteY3103" fmla="*/ 889521 h 2152098"/>
              <a:gd name="connsiteX3104" fmla="*/ 710887 w 9090025"/>
              <a:gd name="connsiteY3104" fmla="*/ 877868 h 2152098"/>
              <a:gd name="connsiteX3105" fmla="*/ 722541 w 9090025"/>
              <a:gd name="connsiteY3105" fmla="*/ 866214 h 2152098"/>
              <a:gd name="connsiteX3106" fmla="*/ 683694 w 9090025"/>
              <a:gd name="connsiteY3106" fmla="*/ 881752 h 2152098"/>
              <a:gd name="connsiteX3107" fmla="*/ 640963 w 9090025"/>
              <a:gd name="connsiteY3107" fmla="*/ 897289 h 2152098"/>
              <a:gd name="connsiteX3108" fmla="*/ 629309 w 9090025"/>
              <a:gd name="connsiteY3108" fmla="*/ 901174 h 2152098"/>
              <a:gd name="connsiteX3109" fmla="*/ 617655 w 9090025"/>
              <a:gd name="connsiteY3109" fmla="*/ 908942 h 2152098"/>
              <a:gd name="connsiteX3110" fmla="*/ 609886 w 9090025"/>
              <a:gd name="connsiteY3110" fmla="*/ 912827 h 2152098"/>
              <a:gd name="connsiteX3111" fmla="*/ 602117 w 9090025"/>
              <a:gd name="connsiteY3111" fmla="*/ 916711 h 2152098"/>
              <a:gd name="connsiteX3112" fmla="*/ 594348 w 9090025"/>
              <a:gd name="connsiteY3112" fmla="*/ 920596 h 2152098"/>
              <a:gd name="connsiteX3113" fmla="*/ 586578 w 9090025"/>
              <a:gd name="connsiteY3113" fmla="*/ 924480 h 2152098"/>
              <a:gd name="connsiteX3114" fmla="*/ 559386 w 9090025"/>
              <a:gd name="connsiteY3114" fmla="*/ 936133 h 2152098"/>
              <a:gd name="connsiteX3115" fmla="*/ 532194 w 9090025"/>
              <a:gd name="connsiteY3115" fmla="*/ 947786 h 2152098"/>
              <a:gd name="connsiteX3116" fmla="*/ 520540 w 9090025"/>
              <a:gd name="connsiteY3116" fmla="*/ 955555 h 2152098"/>
              <a:gd name="connsiteX3117" fmla="*/ 520540 w 9090025"/>
              <a:gd name="connsiteY3117" fmla="*/ 967208 h 2152098"/>
              <a:gd name="connsiteX3118" fmla="*/ 512771 w 9090025"/>
              <a:gd name="connsiteY3118" fmla="*/ 974977 h 2152098"/>
              <a:gd name="connsiteX3119" fmla="*/ 489463 w 9090025"/>
              <a:gd name="connsiteY3119" fmla="*/ 986630 h 2152098"/>
              <a:gd name="connsiteX3120" fmla="*/ 400117 w 9090025"/>
              <a:gd name="connsiteY3120" fmla="*/ 1025474 h 2152098"/>
              <a:gd name="connsiteX3121" fmla="*/ 361270 w 9090025"/>
              <a:gd name="connsiteY3121" fmla="*/ 1044895 h 2152098"/>
              <a:gd name="connsiteX3122" fmla="*/ 345732 w 9090025"/>
              <a:gd name="connsiteY3122" fmla="*/ 1052664 h 2152098"/>
              <a:gd name="connsiteX3123" fmla="*/ 295232 w 9090025"/>
              <a:gd name="connsiteY3123" fmla="*/ 1075970 h 2152098"/>
              <a:gd name="connsiteX3124" fmla="*/ 283578 w 9090025"/>
              <a:gd name="connsiteY3124" fmla="*/ 1075970 h 2152098"/>
              <a:gd name="connsiteX3125" fmla="*/ 287462 w 9090025"/>
              <a:gd name="connsiteY3125" fmla="*/ 1072086 h 2152098"/>
              <a:gd name="connsiteX3126" fmla="*/ 306886 w 9090025"/>
              <a:gd name="connsiteY3126" fmla="*/ 1060433 h 2152098"/>
              <a:gd name="connsiteX3127" fmla="*/ 334078 w 9090025"/>
              <a:gd name="connsiteY3127" fmla="*/ 1044895 h 2152098"/>
              <a:gd name="connsiteX3128" fmla="*/ 353501 w 9090025"/>
              <a:gd name="connsiteY3128" fmla="*/ 1033242 h 2152098"/>
              <a:gd name="connsiteX3129" fmla="*/ 365155 w 9090025"/>
              <a:gd name="connsiteY3129" fmla="*/ 1029358 h 2152098"/>
              <a:gd name="connsiteX3130" fmla="*/ 388463 w 9090025"/>
              <a:gd name="connsiteY3130" fmla="*/ 1013820 h 2152098"/>
              <a:gd name="connsiteX3131" fmla="*/ 396232 w 9090025"/>
              <a:gd name="connsiteY3131" fmla="*/ 1006052 h 2152098"/>
              <a:gd name="connsiteX3132" fmla="*/ 404001 w 9090025"/>
              <a:gd name="connsiteY3132" fmla="*/ 1002167 h 2152098"/>
              <a:gd name="connsiteX3133" fmla="*/ 411771 w 9090025"/>
              <a:gd name="connsiteY3133" fmla="*/ 994399 h 2152098"/>
              <a:gd name="connsiteX3134" fmla="*/ 427309 w 9090025"/>
              <a:gd name="connsiteY3134" fmla="*/ 990514 h 2152098"/>
              <a:gd name="connsiteX3135" fmla="*/ 454501 w 9090025"/>
              <a:gd name="connsiteY3135" fmla="*/ 974977 h 2152098"/>
              <a:gd name="connsiteX3136" fmla="*/ 477809 w 9090025"/>
              <a:gd name="connsiteY3136" fmla="*/ 963324 h 2152098"/>
              <a:gd name="connsiteX3137" fmla="*/ 485578 w 9090025"/>
              <a:gd name="connsiteY3137" fmla="*/ 963324 h 2152098"/>
              <a:gd name="connsiteX3138" fmla="*/ 505001 w 9090025"/>
              <a:gd name="connsiteY3138" fmla="*/ 955555 h 2152098"/>
              <a:gd name="connsiteX3139" fmla="*/ 539963 w 9090025"/>
              <a:gd name="connsiteY3139" fmla="*/ 940017 h 2152098"/>
              <a:gd name="connsiteX3140" fmla="*/ 567155 w 9090025"/>
              <a:gd name="connsiteY3140" fmla="*/ 928364 h 2152098"/>
              <a:gd name="connsiteX3141" fmla="*/ 574925 w 9090025"/>
              <a:gd name="connsiteY3141" fmla="*/ 920596 h 2152098"/>
              <a:gd name="connsiteX3142" fmla="*/ 578809 w 9090025"/>
              <a:gd name="connsiteY3142" fmla="*/ 920596 h 2152098"/>
              <a:gd name="connsiteX3143" fmla="*/ 602117 w 9090025"/>
              <a:gd name="connsiteY3143" fmla="*/ 905058 h 2152098"/>
              <a:gd name="connsiteX3144" fmla="*/ 625425 w 9090025"/>
              <a:gd name="connsiteY3144" fmla="*/ 893405 h 2152098"/>
              <a:gd name="connsiteX3145" fmla="*/ 606002 w 9090025"/>
              <a:gd name="connsiteY3145" fmla="*/ 897289 h 2152098"/>
              <a:gd name="connsiteX3146" fmla="*/ 594348 w 9090025"/>
              <a:gd name="connsiteY3146" fmla="*/ 901174 h 2152098"/>
              <a:gd name="connsiteX3147" fmla="*/ 578809 w 9090025"/>
              <a:gd name="connsiteY3147" fmla="*/ 908942 h 2152098"/>
              <a:gd name="connsiteX3148" fmla="*/ 567155 w 9090025"/>
              <a:gd name="connsiteY3148" fmla="*/ 916711 h 2152098"/>
              <a:gd name="connsiteX3149" fmla="*/ 559386 w 9090025"/>
              <a:gd name="connsiteY3149" fmla="*/ 920596 h 2152098"/>
              <a:gd name="connsiteX3150" fmla="*/ 547732 w 9090025"/>
              <a:gd name="connsiteY3150" fmla="*/ 920596 h 2152098"/>
              <a:gd name="connsiteX3151" fmla="*/ 559386 w 9090025"/>
              <a:gd name="connsiteY3151" fmla="*/ 912827 h 2152098"/>
              <a:gd name="connsiteX3152" fmla="*/ 574925 w 9090025"/>
              <a:gd name="connsiteY3152" fmla="*/ 901174 h 2152098"/>
              <a:gd name="connsiteX3153" fmla="*/ 582694 w 9090025"/>
              <a:gd name="connsiteY3153" fmla="*/ 897289 h 2152098"/>
              <a:gd name="connsiteX3154" fmla="*/ 594348 w 9090025"/>
              <a:gd name="connsiteY3154" fmla="*/ 893405 h 2152098"/>
              <a:gd name="connsiteX3155" fmla="*/ 606002 w 9090025"/>
              <a:gd name="connsiteY3155" fmla="*/ 885636 h 2152098"/>
              <a:gd name="connsiteX3156" fmla="*/ 617655 w 9090025"/>
              <a:gd name="connsiteY3156" fmla="*/ 877868 h 2152098"/>
              <a:gd name="connsiteX3157" fmla="*/ 625425 w 9090025"/>
              <a:gd name="connsiteY3157" fmla="*/ 870099 h 2152098"/>
              <a:gd name="connsiteX3158" fmla="*/ 594348 w 9090025"/>
              <a:gd name="connsiteY3158" fmla="*/ 881752 h 2152098"/>
              <a:gd name="connsiteX3159" fmla="*/ 578809 w 9090025"/>
              <a:gd name="connsiteY3159" fmla="*/ 885636 h 2152098"/>
              <a:gd name="connsiteX3160" fmla="*/ 551617 w 9090025"/>
              <a:gd name="connsiteY3160" fmla="*/ 897289 h 2152098"/>
              <a:gd name="connsiteX3161" fmla="*/ 512771 w 9090025"/>
              <a:gd name="connsiteY3161" fmla="*/ 908942 h 2152098"/>
              <a:gd name="connsiteX3162" fmla="*/ 489463 w 9090025"/>
              <a:gd name="connsiteY3162" fmla="*/ 912827 h 2152098"/>
              <a:gd name="connsiteX3163" fmla="*/ 481694 w 9090025"/>
              <a:gd name="connsiteY3163" fmla="*/ 916711 h 2152098"/>
              <a:gd name="connsiteX3164" fmla="*/ 466155 w 9090025"/>
              <a:gd name="connsiteY3164" fmla="*/ 928364 h 2152098"/>
              <a:gd name="connsiteX3165" fmla="*/ 446732 w 9090025"/>
              <a:gd name="connsiteY3165" fmla="*/ 936133 h 2152098"/>
              <a:gd name="connsiteX3166" fmla="*/ 431194 w 9090025"/>
              <a:gd name="connsiteY3166" fmla="*/ 943902 h 2152098"/>
              <a:gd name="connsiteX3167" fmla="*/ 419540 w 9090025"/>
              <a:gd name="connsiteY3167" fmla="*/ 947786 h 2152098"/>
              <a:gd name="connsiteX3168" fmla="*/ 411771 w 9090025"/>
              <a:gd name="connsiteY3168" fmla="*/ 951671 h 2152098"/>
              <a:gd name="connsiteX3169" fmla="*/ 407886 w 9090025"/>
              <a:gd name="connsiteY3169" fmla="*/ 955555 h 2152098"/>
              <a:gd name="connsiteX3170" fmla="*/ 400117 w 9090025"/>
              <a:gd name="connsiteY3170" fmla="*/ 959439 h 2152098"/>
              <a:gd name="connsiteX3171" fmla="*/ 369040 w 9090025"/>
              <a:gd name="connsiteY3171" fmla="*/ 967208 h 2152098"/>
              <a:gd name="connsiteX3172" fmla="*/ 415655 w 9090025"/>
              <a:gd name="connsiteY3172" fmla="*/ 943902 h 2152098"/>
              <a:gd name="connsiteX3173" fmla="*/ 423424 w 9090025"/>
              <a:gd name="connsiteY3173" fmla="*/ 940017 h 2152098"/>
              <a:gd name="connsiteX3174" fmla="*/ 438963 w 9090025"/>
              <a:gd name="connsiteY3174" fmla="*/ 932249 h 2152098"/>
              <a:gd name="connsiteX3175" fmla="*/ 462271 w 9090025"/>
              <a:gd name="connsiteY3175" fmla="*/ 920596 h 2152098"/>
              <a:gd name="connsiteX3176" fmla="*/ 473924 w 9090025"/>
              <a:gd name="connsiteY3176" fmla="*/ 912827 h 2152098"/>
              <a:gd name="connsiteX3177" fmla="*/ 477809 w 9090025"/>
              <a:gd name="connsiteY3177" fmla="*/ 908942 h 2152098"/>
              <a:gd name="connsiteX3178" fmla="*/ 489463 w 9090025"/>
              <a:gd name="connsiteY3178" fmla="*/ 905058 h 2152098"/>
              <a:gd name="connsiteX3179" fmla="*/ 505001 w 9090025"/>
              <a:gd name="connsiteY3179" fmla="*/ 905058 h 2152098"/>
              <a:gd name="connsiteX3180" fmla="*/ 524425 w 9090025"/>
              <a:gd name="connsiteY3180" fmla="*/ 901174 h 2152098"/>
              <a:gd name="connsiteX3181" fmla="*/ 536078 w 9090025"/>
              <a:gd name="connsiteY3181" fmla="*/ 897289 h 2152098"/>
              <a:gd name="connsiteX3182" fmla="*/ 536078 w 9090025"/>
              <a:gd name="connsiteY3182" fmla="*/ 889521 h 2152098"/>
              <a:gd name="connsiteX3183" fmla="*/ 547732 w 9090025"/>
              <a:gd name="connsiteY3183" fmla="*/ 877868 h 2152098"/>
              <a:gd name="connsiteX3184" fmla="*/ 559386 w 9090025"/>
              <a:gd name="connsiteY3184" fmla="*/ 870099 h 2152098"/>
              <a:gd name="connsiteX3185" fmla="*/ 567155 w 9090025"/>
              <a:gd name="connsiteY3185" fmla="*/ 870099 h 2152098"/>
              <a:gd name="connsiteX3186" fmla="*/ 571040 w 9090025"/>
              <a:gd name="connsiteY3186" fmla="*/ 866214 h 2152098"/>
              <a:gd name="connsiteX3187" fmla="*/ 578809 w 9090025"/>
              <a:gd name="connsiteY3187" fmla="*/ 862330 h 2152098"/>
              <a:gd name="connsiteX3188" fmla="*/ 594348 w 9090025"/>
              <a:gd name="connsiteY3188" fmla="*/ 854561 h 2152098"/>
              <a:gd name="connsiteX3189" fmla="*/ 602117 w 9090025"/>
              <a:gd name="connsiteY3189" fmla="*/ 850677 h 2152098"/>
              <a:gd name="connsiteX3190" fmla="*/ 609886 w 9090025"/>
              <a:gd name="connsiteY3190" fmla="*/ 846793 h 2152098"/>
              <a:gd name="connsiteX3191" fmla="*/ 617655 w 9090025"/>
              <a:gd name="connsiteY3191" fmla="*/ 842908 h 2152098"/>
              <a:gd name="connsiteX3192" fmla="*/ 629309 w 9090025"/>
              <a:gd name="connsiteY3192" fmla="*/ 839024 h 2152098"/>
              <a:gd name="connsiteX3193" fmla="*/ 652617 w 9090025"/>
              <a:gd name="connsiteY3193" fmla="*/ 823486 h 2152098"/>
              <a:gd name="connsiteX3194" fmla="*/ 672040 w 9090025"/>
              <a:gd name="connsiteY3194" fmla="*/ 811833 h 2152098"/>
              <a:gd name="connsiteX3195" fmla="*/ 691464 w 9090025"/>
              <a:gd name="connsiteY3195" fmla="*/ 804065 h 2152098"/>
              <a:gd name="connsiteX3196" fmla="*/ 718656 w 9090025"/>
              <a:gd name="connsiteY3196" fmla="*/ 792411 h 2152098"/>
              <a:gd name="connsiteX3197" fmla="*/ 734194 w 9090025"/>
              <a:gd name="connsiteY3197" fmla="*/ 784643 h 2152098"/>
              <a:gd name="connsiteX3198" fmla="*/ 769156 w 9090025"/>
              <a:gd name="connsiteY3198" fmla="*/ 769105 h 2152098"/>
              <a:gd name="connsiteX3199" fmla="*/ 776925 w 9090025"/>
              <a:gd name="connsiteY3199" fmla="*/ 765221 h 2152098"/>
              <a:gd name="connsiteX3200" fmla="*/ 784695 w 9090025"/>
              <a:gd name="connsiteY3200" fmla="*/ 761336 h 2152098"/>
              <a:gd name="connsiteX3201" fmla="*/ 792464 w 9090025"/>
              <a:gd name="connsiteY3201" fmla="*/ 761336 h 2152098"/>
              <a:gd name="connsiteX3202" fmla="*/ 804118 w 9090025"/>
              <a:gd name="connsiteY3202" fmla="*/ 753568 h 2152098"/>
              <a:gd name="connsiteX3203" fmla="*/ 815772 w 9090025"/>
              <a:gd name="connsiteY3203" fmla="*/ 749683 h 2152098"/>
              <a:gd name="connsiteX3204" fmla="*/ 823541 w 9090025"/>
              <a:gd name="connsiteY3204" fmla="*/ 757452 h 2152098"/>
              <a:gd name="connsiteX3205" fmla="*/ 831310 w 9090025"/>
              <a:gd name="connsiteY3205" fmla="*/ 761336 h 2152098"/>
              <a:gd name="connsiteX3206" fmla="*/ 815772 w 9090025"/>
              <a:gd name="connsiteY3206" fmla="*/ 761336 h 2152098"/>
              <a:gd name="connsiteX3207" fmla="*/ 800233 w 9090025"/>
              <a:gd name="connsiteY3207" fmla="*/ 765221 h 2152098"/>
              <a:gd name="connsiteX3208" fmla="*/ 780810 w 9090025"/>
              <a:gd name="connsiteY3208" fmla="*/ 776874 h 2152098"/>
              <a:gd name="connsiteX3209" fmla="*/ 749733 w 9090025"/>
              <a:gd name="connsiteY3209" fmla="*/ 788527 h 2152098"/>
              <a:gd name="connsiteX3210" fmla="*/ 730310 w 9090025"/>
              <a:gd name="connsiteY3210" fmla="*/ 796296 h 2152098"/>
              <a:gd name="connsiteX3211" fmla="*/ 734194 w 9090025"/>
              <a:gd name="connsiteY3211" fmla="*/ 800180 h 2152098"/>
              <a:gd name="connsiteX3212" fmla="*/ 738079 w 9090025"/>
              <a:gd name="connsiteY3212" fmla="*/ 800180 h 2152098"/>
              <a:gd name="connsiteX3213" fmla="*/ 722541 w 9090025"/>
              <a:gd name="connsiteY3213" fmla="*/ 807949 h 2152098"/>
              <a:gd name="connsiteX3214" fmla="*/ 710887 w 9090025"/>
              <a:gd name="connsiteY3214" fmla="*/ 815718 h 2152098"/>
              <a:gd name="connsiteX3215" fmla="*/ 695348 w 9090025"/>
              <a:gd name="connsiteY3215" fmla="*/ 819602 h 2152098"/>
              <a:gd name="connsiteX3216" fmla="*/ 672040 w 9090025"/>
              <a:gd name="connsiteY3216" fmla="*/ 827371 h 2152098"/>
              <a:gd name="connsiteX3217" fmla="*/ 656502 w 9090025"/>
              <a:gd name="connsiteY3217" fmla="*/ 835139 h 2152098"/>
              <a:gd name="connsiteX3218" fmla="*/ 679809 w 9090025"/>
              <a:gd name="connsiteY3218" fmla="*/ 835139 h 2152098"/>
              <a:gd name="connsiteX3219" fmla="*/ 699233 w 9090025"/>
              <a:gd name="connsiteY3219" fmla="*/ 827371 h 2152098"/>
              <a:gd name="connsiteX3220" fmla="*/ 707002 w 9090025"/>
              <a:gd name="connsiteY3220" fmla="*/ 823486 h 2152098"/>
              <a:gd name="connsiteX3221" fmla="*/ 718656 w 9090025"/>
              <a:gd name="connsiteY3221" fmla="*/ 819602 h 2152098"/>
              <a:gd name="connsiteX3222" fmla="*/ 745848 w 9090025"/>
              <a:gd name="connsiteY3222" fmla="*/ 807949 h 2152098"/>
              <a:gd name="connsiteX3223" fmla="*/ 808002 w 9090025"/>
              <a:gd name="connsiteY3223" fmla="*/ 788527 h 2152098"/>
              <a:gd name="connsiteX3224" fmla="*/ 831310 w 9090025"/>
              <a:gd name="connsiteY3224" fmla="*/ 780758 h 2152098"/>
              <a:gd name="connsiteX3225" fmla="*/ 839079 w 9090025"/>
              <a:gd name="connsiteY3225" fmla="*/ 776874 h 2152098"/>
              <a:gd name="connsiteX3226" fmla="*/ 850733 w 9090025"/>
              <a:gd name="connsiteY3226" fmla="*/ 772990 h 2152098"/>
              <a:gd name="connsiteX3227" fmla="*/ 905118 w 9090025"/>
              <a:gd name="connsiteY3227" fmla="*/ 745799 h 2152098"/>
              <a:gd name="connsiteX3228" fmla="*/ 932310 w 9090025"/>
              <a:gd name="connsiteY3228" fmla="*/ 734146 h 2152098"/>
              <a:gd name="connsiteX3229" fmla="*/ 943964 w 9090025"/>
              <a:gd name="connsiteY3229" fmla="*/ 730261 h 2152098"/>
              <a:gd name="connsiteX3230" fmla="*/ 967272 w 9090025"/>
              <a:gd name="connsiteY3230" fmla="*/ 722493 h 2152098"/>
              <a:gd name="connsiteX3231" fmla="*/ 986695 w 9090025"/>
              <a:gd name="connsiteY3231" fmla="*/ 714724 h 2152098"/>
              <a:gd name="connsiteX3232" fmla="*/ 998349 w 9090025"/>
              <a:gd name="connsiteY3232" fmla="*/ 706955 h 2152098"/>
              <a:gd name="connsiteX3233" fmla="*/ 1021657 w 9090025"/>
              <a:gd name="connsiteY3233" fmla="*/ 699187 h 2152098"/>
              <a:gd name="connsiteX3234" fmla="*/ 1048849 w 9090025"/>
              <a:gd name="connsiteY3234" fmla="*/ 691418 h 2152098"/>
              <a:gd name="connsiteX3235" fmla="*/ 1068272 w 9090025"/>
              <a:gd name="connsiteY3235" fmla="*/ 683649 h 2152098"/>
              <a:gd name="connsiteX3236" fmla="*/ 1076041 w 9090025"/>
              <a:gd name="connsiteY3236" fmla="*/ 679765 h 2152098"/>
              <a:gd name="connsiteX3237" fmla="*/ 1111003 w 9090025"/>
              <a:gd name="connsiteY3237" fmla="*/ 668112 h 2152098"/>
              <a:gd name="connsiteX3238" fmla="*/ 1122657 w 9090025"/>
              <a:gd name="connsiteY3238" fmla="*/ 660343 h 2152098"/>
              <a:gd name="connsiteX3239" fmla="*/ 1130426 w 9090025"/>
              <a:gd name="connsiteY3239" fmla="*/ 656459 h 2152098"/>
              <a:gd name="connsiteX3240" fmla="*/ 1138195 w 9090025"/>
              <a:gd name="connsiteY3240" fmla="*/ 656459 h 2152098"/>
              <a:gd name="connsiteX3241" fmla="*/ 1145965 w 9090025"/>
              <a:gd name="connsiteY3241" fmla="*/ 652574 h 2152098"/>
              <a:gd name="connsiteX3242" fmla="*/ 1157618 w 9090025"/>
              <a:gd name="connsiteY3242" fmla="*/ 637037 h 2152098"/>
              <a:gd name="connsiteX3243" fmla="*/ 1126541 w 9090025"/>
              <a:gd name="connsiteY3243" fmla="*/ 640921 h 2152098"/>
              <a:gd name="connsiteX3244" fmla="*/ 1099349 w 9090025"/>
              <a:gd name="connsiteY3244" fmla="*/ 648690 h 2152098"/>
              <a:gd name="connsiteX3245" fmla="*/ 1021657 w 9090025"/>
              <a:gd name="connsiteY3245" fmla="*/ 675880 h 2152098"/>
              <a:gd name="connsiteX3246" fmla="*/ 975041 w 9090025"/>
              <a:gd name="connsiteY3246" fmla="*/ 691418 h 2152098"/>
              <a:gd name="connsiteX3247" fmla="*/ 990580 w 9090025"/>
              <a:gd name="connsiteY3247" fmla="*/ 683649 h 2152098"/>
              <a:gd name="connsiteX3248" fmla="*/ 994464 w 9090025"/>
              <a:gd name="connsiteY3248" fmla="*/ 675880 h 2152098"/>
              <a:gd name="connsiteX3249" fmla="*/ 986695 w 9090025"/>
              <a:gd name="connsiteY3249" fmla="*/ 671996 h 2152098"/>
              <a:gd name="connsiteX3250" fmla="*/ 978926 w 9090025"/>
              <a:gd name="connsiteY3250" fmla="*/ 668112 h 2152098"/>
              <a:gd name="connsiteX3251" fmla="*/ 947849 w 9090025"/>
              <a:gd name="connsiteY3251" fmla="*/ 679765 h 2152098"/>
              <a:gd name="connsiteX3252" fmla="*/ 971157 w 9090025"/>
              <a:gd name="connsiteY3252" fmla="*/ 664227 h 2152098"/>
              <a:gd name="connsiteX3253" fmla="*/ 1002234 w 9090025"/>
              <a:gd name="connsiteY3253" fmla="*/ 652574 h 2152098"/>
              <a:gd name="connsiteX3254" fmla="*/ 1025541 w 9090025"/>
              <a:gd name="connsiteY3254" fmla="*/ 644805 h 2152098"/>
              <a:gd name="connsiteX3255" fmla="*/ 1041080 w 9090025"/>
              <a:gd name="connsiteY3255" fmla="*/ 637037 h 2152098"/>
              <a:gd name="connsiteX3256" fmla="*/ 1064387 w 9090025"/>
              <a:gd name="connsiteY3256" fmla="*/ 629268 h 2152098"/>
              <a:gd name="connsiteX3257" fmla="*/ 1091580 w 9090025"/>
              <a:gd name="connsiteY3257" fmla="*/ 621499 h 2152098"/>
              <a:gd name="connsiteX3258" fmla="*/ 1107118 w 9090025"/>
              <a:gd name="connsiteY3258" fmla="*/ 617615 h 2152098"/>
              <a:gd name="connsiteX3259" fmla="*/ 1122657 w 9090025"/>
              <a:gd name="connsiteY3259" fmla="*/ 609846 h 2152098"/>
              <a:gd name="connsiteX3260" fmla="*/ 1153734 w 9090025"/>
              <a:gd name="connsiteY3260" fmla="*/ 602077 h 2152098"/>
              <a:gd name="connsiteX3261" fmla="*/ 1149849 w 9090025"/>
              <a:gd name="connsiteY3261" fmla="*/ 590424 h 2152098"/>
              <a:gd name="connsiteX3262" fmla="*/ 1126541 w 9090025"/>
              <a:gd name="connsiteY3262" fmla="*/ 594309 h 2152098"/>
              <a:gd name="connsiteX3263" fmla="*/ 1033310 w 9090025"/>
              <a:gd name="connsiteY3263" fmla="*/ 633152 h 2152098"/>
              <a:gd name="connsiteX3264" fmla="*/ 1006118 w 9090025"/>
              <a:gd name="connsiteY3264" fmla="*/ 640921 h 2152098"/>
              <a:gd name="connsiteX3265" fmla="*/ 994464 w 9090025"/>
              <a:gd name="connsiteY3265" fmla="*/ 644805 h 2152098"/>
              <a:gd name="connsiteX3266" fmla="*/ 975041 w 9090025"/>
              <a:gd name="connsiteY3266" fmla="*/ 652574 h 2152098"/>
              <a:gd name="connsiteX3267" fmla="*/ 936195 w 9090025"/>
              <a:gd name="connsiteY3267" fmla="*/ 675880 h 2152098"/>
              <a:gd name="connsiteX3268" fmla="*/ 920657 w 9090025"/>
              <a:gd name="connsiteY3268" fmla="*/ 683649 h 2152098"/>
              <a:gd name="connsiteX3269" fmla="*/ 897349 w 9090025"/>
              <a:gd name="connsiteY3269" fmla="*/ 695302 h 2152098"/>
              <a:gd name="connsiteX3270" fmla="*/ 881810 w 9090025"/>
              <a:gd name="connsiteY3270" fmla="*/ 699187 h 2152098"/>
              <a:gd name="connsiteX3271" fmla="*/ 870156 w 9090025"/>
              <a:gd name="connsiteY3271" fmla="*/ 703071 h 2152098"/>
              <a:gd name="connsiteX3272" fmla="*/ 842964 w 9090025"/>
              <a:gd name="connsiteY3272" fmla="*/ 714724 h 2152098"/>
              <a:gd name="connsiteX3273" fmla="*/ 753618 w 9090025"/>
              <a:gd name="connsiteY3273" fmla="*/ 753568 h 2152098"/>
              <a:gd name="connsiteX3274" fmla="*/ 726425 w 9090025"/>
              <a:gd name="connsiteY3274" fmla="*/ 765221 h 2152098"/>
              <a:gd name="connsiteX3275" fmla="*/ 707002 w 9090025"/>
              <a:gd name="connsiteY3275" fmla="*/ 772990 h 2152098"/>
              <a:gd name="connsiteX3276" fmla="*/ 691464 w 9090025"/>
              <a:gd name="connsiteY3276" fmla="*/ 776874 h 2152098"/>
              <a:gd name="connsiteX3277" fmla="*/ 687579 w 9090025"/>
              <a:gd name="connsiteY3277" fmla="*/ 780758 h 2152098"/>
              <a:gd name="connsiteX3278" fmla="*/ 672040 w 9090025"/>
              <a:gd name="connsiteY3278" fmla="*/ 784643 h 2152098"/>
              <a:gd name="connsiteX3279" fmla="*/ 644848 w 9090025"/>
              <a:gd name="connsiteY3279" fmla="*/ 796296 h 2152098"/>
              <a:gd name="connsiteX3280" fmla="*/ 613771 w 9090025"/>
              <a:gd name="connsiteY3280" fmla="*/ 807949 h 2152098"/>
              <a:gd name="connsiteX3281" fmla="*/ 559386 w 9090025"/>
              <a:gd name="connsiteY3281" fmla="*/ 827371 h 2152098"/>
              <a:gd name="connsiteX3282" fmla="*/ 532194 w 9090025"/>
              <a:gd name="connsiteY3282" fmla="*/ 835139 h 2152098"/>
              <a:gd name="connsiteX3283" fmla="*/ 508886 w 9090025"/>
              <a:gd name="connsiteY3283" fmla="*/ 842908 h 2152098"/>
              <a:gd name="connsiteX3284" fmla="*/ 473924 w 9090025"/>
              <a:gd name="connsiteY3284" fmla="*/ 858446 h 2152098"/>
              <a:gd name="connsiteX3285" fmla="*/ 458386 w 9090025"/>
              <a:gd name="connsiteY3285" fmla="*/ 866214 h 2152098"/>
              <a:gd name="connsiteX3286" fmla="*/ 435078 w 9090025"/>
              <a:gd name="connsiteY3286" fmla="*/ 873983 h 2152098"/>
              <a:gd name="connsiteX3287" fmla="*/ 423424 w 9090025"/>
              <a:gd name="connsiteY3287" fmla="*/ 881752 h 2152098"/>
              <a:gd name="connsiteX3288" fmla="*/ 411771 w 9090025"/>
              <a:gd name="connsiteY3288" fmla="*/ 889521 h 2152098"/>
              <a:gd name="connsiteX3289" fmla="*/ 400117 w 9090025"/>
              <a:gd name="connsiteY3289" fmla="*/ 893405 h 2152098"/>
              <a:gd name="connsiteX3290" fmla="*/ 404001 w 9090025"/>
              <a:gd name="connsiteY3290" fmla="*/ 881752 h 2152098"/>
              <a:gd name="connsiteX3291" fmla="*/ 419540 w 9090025"/>
              <a:gd name="connsiteY3291" fmla="*/ 873983 h 2152098"/>
              <a:gd name="connsiteX3292" fmla="*/ 458386 w 9090025"/>
              <a:gd name="connsiteY3292" fmla="*/ 854561 h 2152098"/>
              <a:gd name="connsiteX3293" fmla="*/ 466155 w 9090025"/>
              <a:gd name="connsiteY3293" fmla="*/ 846793 h 2152098"/>
              <a:gd name="connsiteX3294" fmla="*/ 505001 w 9090025"/>
              <a:gd name="connsiteY3294" fmla="*/ 823486 h 2152098"/>
              <a:gd name="connsiteX3295" fmla="*/ 539963 w 9090025"/>
              <a:gd name="connsiteY3295" fmla="*/ 804065 h 2152098"/>
              <a:gd name="connsiteX3296" fmla="*/ 551617 w 9090025"/>
              <a:gd name="connsiteY3296" fmla="*/ 800180 h 2152098"/>
              <a:gd name="connsiteX3297" fmla="*/ 594348 w 9090025"/>
              <a:gd name="connsiteY3297" fmla="*/ 784643 h 2152098"/>
              <a:gd name="connsiteX3298" fmla="*/ 602117 w 9090025"/>
              <a:gd name="connsiteY3298" fmla="*/ 780758 h 2152098"/>
              <a:gd name="connsiteX3299" fmla="*/ 613771 w 9090025"/>
              <a:gd name="connsiteY3299" fmla="*/ 776874 h 2152098"/>
              <a:gd name="connsiteX3300" fmla="*/ 629309 w 9090025"/>
              <a:gd name="connsiteY3300" fmla="*/ 769105 h 2152098"/>
              <a:gd name="connsiteX3301" fmla="*/ 644848 w 9090025"/>
              <a:gd name="connsiteY3301" fmla="*/ 761336 h 2152098"/>
              <a:gd name="connsiteX3302" fmla="*/ 648732 w 9090025"/>
              <a:gd name="connsiteY3302" fmla="*/ 757452 h 2152098"/>
              <a:gd name="connsiteX3303" fmla="*/ 660387 w 9090025"/>
              <a:gd name="connsiteY3303" fmla="*/ 749683 h 2152098"/>
              <a:gd name="connsiteX3304" fmla="*/ 675925 w 9090025"/>
              <a:gd name="connsiteY3304" fmla="*/ 745799 h 2152098"/>
              <a:gd name="connsiteX3305" fmla="*/ 695348 w 9090025"/>
              <a:gd name="connsiteY3305" fmla="*/ 734146 h 2152098"/>
              <a:gd name="connsiteX3306" fmla="*/ 703117 w 9090025"/>
              <a:gd name="connsiteY3306" fmla="*/ 730261 h 2152098"/>
              <a:gd name="connsiteX3307" fmla="*/ 741964 w 9090025"/>
              <a:gd name="connsiteY3307" fmla="*/ 714724 h 2152098"/>
              <a:gd name="connsiteX3308" fmla="*/ 761387 w 9090025"/>
              <a:gd name="connsiteY3308" fmla="*/ 703071 h 2152098"/>
              <a:gd name="connsiteX3309" fmla="*/ 773041 w 9090025"/>
              <a:gd name="connsiteY3309" fmla="*/ 699187 h 2152098"/>
              <a:gd name="connsiteX3310" fmla="*/ 788579 w 9090025"/>
              <a:gd name="connsiteY3310" fmla="*/ 695302 h 2152098"/>
              <a:gd name="connsiteX3311" fmla="*/ 800233 w 9090025"/>
              <a:gd name="connsiteY3311" fmla="*/ 683649 h 2152098"/>
              <a:gd name="connsiteX3312" fmla="*/ 815772 w 9090025"/>
              <a:gd name="connsiteY3312" fmla="*/ 675880 h 2152098"/>
              <a:gd name="connsiteX3313" fmla="*/ 862387 w 9090025"/>
              <a:gd name="connsiteY3313" fmla="*/ 656459 h 2152098"/>
              <a:gd name="connsiteX3314" fmla="*/ 870156 w 9090025"/>
              <a:gd name="connsiteY3314" fmla="*/ 652574 h 2152098"/>
              <a:gd name="connsiteX3315" fmla="*/ 885695 w 9090025"/>
              <a:gd name="connsiteY3315" fmla="*/ 644805 h 2152098"/>
              <a:gd name="connsiteX3316" fmla="*/ 905118 w 9090025"/>
              <a:gd name="connsiteY3316" fmla="*/ 637037 h 2152098"/>
              <a:gd name="connsiteX3317" fmla="*/ 955618 w 9090025"/>
              <a:gd name="connsiteY3317" fmla="*/ 617615 h 2152098"/>
              <a:gd name="connsiteX3318" fmla="*/ 975041 w 9090025"/>
              <a:gd name="connsiteY3318" fmla="*/ 609846 h 2152098"/>
              <a:gd name="connsiteX3319" fmla="*/ 986695 w 9090025"/>
              <a:gd name="connsiteY3319" fmla="*/ 605962 h 2152098"/>
              <a:gd name="connsiteX3320" fmla="*/ 998349 w 9090025"/>
              <a:gd name="connsiteY3320" fmla="*/ 598193 h 2152098"/>
              <a:gd name="connsiteX3321" fmla="*/ 1013887 w 9090025"/>
              <a:gd name="connsiteY3321" fmla="*/ 594309 h 2152098"/>
              <a:gd name="connsiteX3322" fmla="*/ 1025541 w 9090025"/>
              <a:gd name="connsiteY3322" fmla="*/ 590424 h 2152098"/>
              <a:gd name="connsiteX3323" fmla="*/ 1052734 w 9090025"/>
              <a:gd name="connsiteY3323" fmla="*/ 574887 h 2152098"/>
              <a:gd name="connsiteX3324" fmla="*/ 1064387 w 9090025"/>
              <a:gd name="connsiteY3324" fmla="*/ 571002 h 2152098"/>
              <a:gd name="connsiteX3325" fmla="*/ 1072157 w 9090025"/>
              <a:gd name="connsiteY3325" fmla="*/ 567118 h 2152098"/>
              <a:gd name="connsiteX3326" fmla="*/ 1079926 w 9090025"/>
              <a:gd name="connsiteY3326" fmla="*/ 563234 h 2152098"/>
              <a:gd name="connsiteX3327" fmla="*/ 1087695 w 9090025"/>
              <a:gd name="connsiteY3327" fmla="*/ 559349 h 2152098"/>
              <a:gd name="connsiteX3328" fmla="*/ 1095464 w 9090025"/>
              <a:gd name="connsiteY3328" fmla="*/ 555465 h 2152098"/>
              <a:gd name="connsiteX3329" fmla="*/ 1103234 w 9090025"/>
              <a:gd name="connsiteY3329" fmla="*/ 555465 h 2152098"/>
              <a:gd name="connsiteX3330" fmla="*/ 1118772 w 9090025"/>
              <a:gd name="connsiteY3330" fmla="*/ 547696 h 2152098"/>
              <a:gd name="connsiteX3331" fmla="*/ 1126541 w 9090025"/>
              <a:gd name="connsiteY3331" fmla="*/ 543812 h 2152098"/>
              <a:gd name="connsiteX3332" fmla="*/ 1138195 w 9090025"/>
              <a:gd name="connsiteY3332" fmla="*/ 543812 h 2152098"/>
              <a:gd name="connsiteX3333" fmla="*/ 1145965 w 9090025"/>
              <a:gd name="connsiteY3333" fmla="*/ 539927 h 2152098"/>
              <a:gd name="connsiteX3334" fmla="*/ 1157618 w 9090025"/>
              <a:gd name="connsiteY3334" fmla="*/ 536043 h 2152098"/>
              <a:gd name="connsiteX3335" fmla="*/ 1173157 w 9090025"/>
              <a:gd name="connsiteY3335" fmla="*/ 528274 h 2152098"/>
              <a:gd name="connsiteX3336" fmla="*/ 1184811 w 9090025"/>
              <a:gd name="connsiteY3336" fmla="*/ 524390 h 2152098"/>
              <a:gd name="connsiteX3337" fmla="*/ 1208119 w 9090025"/>
              <a:gd name="connsiteY3337" fmla="*/ 516621 h 2152098"/>
              <a:gd name="connsiteX3338" fmla="*/ 1250849 w 9090025"/>
              <a:gd name="connsiteY3338" fmla="*/ 501084 h 2152098"/>
              <a:gd name="connsiteX3339" fmla="*/ 1262504 w 9090025"/>
              <a:gd name="connsiteY3339" fmla="*/ 493315 h 2152098"/>
              <a:gd name="connsiteX3340" fmla="*/ 1285811 w 9090025"/>
              <a:gd name="connsiteY3340" fmla="*/ 485546 h 2152098"/>
              <a:gd name="connsiteX3341" fmla="*/ 1316888 w 9090025"/>
              <a:gd name="connsiteY3341" fmla="*/ 473893 h 2152098"/>
              <a:gd name="connsiteX3342" fmla="*/ 1363504 w 9090025"/>
              <a:gd name="connsiteY3342" fmla="*/ 458356 h 2152098"/>
              <a:gd name="connsiteX3343" fmla="*/ 1375158 w 9090025"/>
              <a:gd name="connsiteY3343" fmla="*/ 454471 h 2152098"/>
              <a:gd name="connsiteX3344" fmla="*/ 1382927 w 9090025"/>
              <a:gd name="connsiteY3344" fmla="*/ 450587 h 2152098"/>
              <a:gd name="connsiteX3345" fmla="*/ 1390696 w 9090025"/>
              <a:gd name="connsiteY3345" fmla="*/ 446702 h 2152098"/>
              <a:gd name="connsiteX3346" fmla="*/ 1398466 w 9090025"/>
              <a:gd name="connsiteY3346" fmla="*/ 442818 h 2152098"/>
              <a:gd name="connsiteX3347" fmla="*/ 1433427 w 9090025"/>
              <a:gd name="connsiteY3347" fmla="*/ 431165 h 2152098"/>
              <a:gd name="connsiteX3348" fmla="*/ 1456735 w 9090025"/>
              <a:gd name="connsiteY3348" fmla="*/ 423396 h 2152098"/>
              <a:gd name="connsiteX3349" fmla="*/ 1476158 w 9090025"/>
              <a:gd name="connsiteY3349" fmla="*/ 415628 h 2152098"/>
              <a:gd name="connsiteX3350" fmla="*/ 1487812 w 9090025"/>
              <a:gd name="connsiteY3350" fmla="*/ 411743 h 2152098"/>
              <a:gd name="connsiteX3351" fmla="*/ 1499466 w 9090025"/>
              <a:gd name="connsiteY3351" fmla="*/ 407859 h 2152098"/>
              <a:gd name="connsiteX3352" fmla="*/ 1526658 w 9090025"/>
              <a:gd name="connsiteY3352" fmla="*/ 400090 h 2152098"/>
              <a:gd name="connsiteX3353" fmla="*/ 1577158 w 9090025"/>
              <a:gd name="connsiteY3353" fmla="*/ 384553 h 2152098"/>
              <a:gd name="connsiteX3354" fmla="*/ 1619889 w 9090025"/>
              <a:gd name="connsiteY3354" fmla="*/ 369015 h 2152098"/>
              <a:gd name="connsiteX3355" fmla="*/ 1635427 w 9090025"/>
              <a:gd name="connsiteY3355" fmla="*/ 365131 h 2152098"/>
              <a:gd name="connsiteX3356" fmla="*/ 1643197 w 9090025"/>
              <a:gd name="connsiteY3356" fmla="*/ 365131 h 2152098"/>
              <a:gd name="connsiteX3357" fmla="*/ 1650966 w 9090025"/>
              <a:gd name="connsiteY3357" fmla="*/ 361246 h 2152098"/>
              <a:gd name="connsiteX3358" fmla="*/ 1678158 w 9090025"/>
              <a:gd name="connsiteY3358" fmla="*/ 353478 h 2152098"/>
              <a:gd name="connsiteX3359" fmla="*/ 1697581 w 9090025"/>
              <a:gd name="connsiteY3359" fmla="*/ 345709 h 2152098"/>
              <a:gd name="connsiteX3360" fmla="*/ 1728658 w 9090025"/>
              <a:gd name="connsiteY3360" fmla="*/ 334056 h 2152098"/>
              <a:gd name="connsiteX3361" fmla="*/ 1748082 w 9090025"/>
              <a:gd name="connsiteY3361" fmla="*/ 330171 h 2152098"/>
              <a:gd name="connsiteX3362" fmla="*/ 1767505 w 9090025"/>
              <a:gd name="connsiteY3362" fmla="*/ 322403 h 2152098"/>
              <a:gd name="connsiteX3363" fmla="*/ 1790812 w 9090025"/>
              <a:gd name="connsiteY3363" fmla="*/ 318518 h 2152098"/>
              <a:gd name="connsiteX3364" fmla="*/ 1802466 w 9090025"/>
              <a:gd name="connsiteY3364" fmla="*/ 318518 h 2152098"/>
              <a:gd name="connsiteX3365" fmla="*/ 1806351 w 9090025"/>
              <a:gd name="connsiteY3365" fmla="*/ 314634 h 2152098"/>
              <a:gd name="connsiteX3366" fmla="*/ 1818005 w 9090025"/>
              <a:gd name="connsiteY3366" fmla="*/ 310750 h 2152098"/>
              <a:gd name="connsiteX3367" fmla="*/ 1868505 w 9090025"/>
              <a:gd name="connsiteY3367" fmla="*/ 295212 h 2152098"/>
              <a:gd name="connsiteX3368" fmla="*/ 1915121 w 9090025"/>
              <a:gd name="connsiteY3368" fmla="*/ 283559 h 2152098"/>
              <a:gd name="connsiteX3369" fmla="*/ 1953967 w 9090025"/>
              <a:gd name="connsiteY3369" fmla="*/ 275790 h 2152098"/>
              <a:gd name="connsiteX3370" fmla="*/ 1981160 w 9090025"/>
              <a:gd name="connsiteY3370" fmla="*/ 268022 h 2152098"/>
              <a:gd name="connsiteX3371" fmla="*/ 2016121 w 9090025"/>
              <a:gd name="connsiteY3371" fmla="*/ 256368 h 2152098"/>
              <a:gd name="connsiteX3372" fmla="*/ 2043314 w 9090025"/>
              <a:gd name="connsiteY3372" fmla="*/ 252484 h 2152098"/>
              <a:gd name="connsiteX3373" fmla="*/ 2051083 w 9090025"/>
              <a:gd name="connsiteY3373" fmla="*/ 248600 h 2152098"/>
              <a:gd name="connsiteX3374" fmla="*/ 2062737 w 9090025"/>
              <a:gd name="connsiteY3374" fmla="*/ 244715 h 2152098"/>
              <a:gd name="connsiteX3375" fmla="*/ 2078275 w 9090025"/>
              <a:gd name="connsiteY3375" fmla="*/ 240831 h 2152098"/>
              <a:gd name="connsiteX3376" fmla="*/ 2086045 w 9090025"/>
              <a:gd name="connsiteY3376" fmla="*/ 240831 h 2152098"/>
              <a:gd name="connsiteX3377" fmla="*/ 2078275 w 9090025"/>
              <a:gd name="connsiteY3377" fmla="*/ 244715 h 2152098"/>
              <a:gd name="connsiteX3378" fmla="*/ 2086045 w 9090025"/>
              <a:gd name="connsiteY3378" fmla="*/ 248600 h 2152098"/>
              <a:gd name="connsiteX3379" fmla="*/ 2093814 w 9090025"/>
              <a:gd name="connsiteY3379" fmla="*/ 252484 h 2152098"/>
              <a:gd name="connsiteX3380" fmla="*/ 2074391 w 9090025"/>
              <a:gd name="connsiteY3380" fmla="*/ 256368 h 2152098"/>
              <a:gd name="connsiteX3381" fmla="*/ 2051083 w 9090025"/>
              <a:gd name="connsiteY3381" fmla="*/ 260253 h 2152098"/>
              <a:gd name="connsiteX3382" fmla="*/ 2012237 w 9090025"/>
              <a:gd name="connsiteY3382" fmla="*/ 275790 h 2152098"/>
              <a:gd name="connsiteX3383" fmla="*/ 2031660 w 9090025"/>
              <a:gd name="connsiteY3383" fmla="*/ 279675 h 2152098"/>
              <a:gd name="connsiteX3384" fmla="*/ 2035544 w 9090025"/>
              <a:gd name="connsiteY3384" fmla="*/ 279675 h 2152098"/>
              <a:gd name="connsiteX3385" fmla="*/ 2023890 w 9090025"/>
              <a:gd name="connsiteY3385" fmla="*/ 283559 h 2152098"/>
              <a:gd name="connsiteX3386" fmla="*/ 2016121 w 9090025"/>
              <a:gd name="connsiteY3386" fmla="*/ 287443 h 2152098"/>
              <a:gd name="connsiteX3387" fmla="*/ 2023890 w 9090025"/>
              <a:gd name="connsiteY3387" fmla="*/ 291328 h 2152098"/>
              <a:gd name="connsiteX3388" fmla="*/ 2043314 w 9090025"/>
              <a:gd name="connsiteY3388" fmla="*/ 279675 h 2152098"/>
              <a:gd name="connsiteX3389" fmla="*/ 2054968 w 9090025"/>
              <a:gd name="connsiteY3389" fmla="*/ 275790 h 2152098"/>
              <a:gd name="connsiteX3390" fmla="*/ 2062737 w 9090025"/>
              <a:gd name="connsiteY3390" fmla="*/ 275790 h 2152098"/>
              <a:gd name="connsiteX3391" fmla="*/ 2082160 w 9090025"/>
              <a:gd name="connsiteY3391" fmla="*/ 271906 h 2152098"/>
              <a:gd name="connsiteX3392" fmla="*/ 2101583 w 9090025"/>
              <a:gd name="connsiteY3392" fmla="*/ 264137 h 2152098"/>
              <a:gd name="connsiteX3393" fmla="*/ 2121006 w 9090025"/>
              <a:gd name="connsiteY3393" fmla="*/ 260253 h 2152098"/>
              <a:gd name="connsiteX3394" fmla="*/ 2128775 w 9090025"/>
              <a:gd name="connsiteY3394" fmla="*/ 256368 h 2152098"/>
              <a:gd name="connsiteX3395" fmla="*/ 2163737 w 9090025"/>
              <a:gd name="connsiteY3395" fmla="*/ 233062 h 2152098"/>
              <a:gd name="connsiteX3396" fmla="*/ 2194814 w 9090025"/>
              <a:gd name="connsiteY3396" fmla="*/ 225293 h 2152098"/>
              <a:gd name="connsiteX3397" fmla="*/ 2280276 w 9090025"/>
              <a:gd name="connsiteY3397" fmla="*/ 205872 h 2152098"/>
              <a:gd name="connsiteX3398" fmla="*/ 2323007 w 9090025"/>
              <a:gd name="connsiteY3398" fmla="*/ 190334 h 2152098"/>
              <a:gd name="connsiteX3399" fmla="*/ 2338545 w 9090025"/>
              <a:gd name="connsiteY3399" fmla="*/ 190334 h 2152098"/>
              <a:gd name="connsiteX3400" fmla="*/ 2361853 w 9090025"/>
              <a:gd name="connsiteY3400" fmla="*/ 182565 h 2152098"/>
              <a:gd name="connsiteX3401" fmla="*/ 2377392 w 9090025"/>
              <a:gd name="connsiteY3401" fmla="*/ 174797 h 2152098"/>
              <a:gd name="connsiteX3402" fmla="*/ 2381276 w 9090025"/>
              <a:gd name="connsiteY3402" fmla="*/ 174797 h 2152098"/>
              <a:gd name="connsiteX3403" fmla="*/ 2385161 w 9090025"/>
              <a:gd name="connsiteY3403" fmla="*/ 182565 h 2152098"/>
              <a:gd name="connsiteX3404" fmla="*/ 2396815 w 9090025"/>
              <a:gd name="connsiteY3404" fmla="*/ 174797 h 2152098"/>
              <a:gd name="connsiteX3405" fmla="*/ 2400699 w 9090025"/>
              <a:gd name="connsiteY3405" fmla="*/ 170912 h 2152098"/>
              <a:gd name="connsiteX3406" fmla="*/ 2404584 w 9090025"/>
              <a:gd name="connsiteY3406" fmla="*/ 174797 h 2152098"/>
              <a:gd name="connsiteX3407" fmla="*/ 2416238 w 9090025"/>
              <a:gd name="connsiteY3407" fmla="*/ 182565 h 2152098"/>
              <a:gd name="connsiteX3408" fmla="*/ 2424007 w 9090025"/>
              <a:gd name="connsiteY3408" fmla="*/ 182565 h 2152098"/>
              <a:gd name="connsiteX3409" fmla="*/ 2416238 w 9090025"/>
              <a:gd name="connsiteY3409" fmla="*/ 186450 h 2152098"/>
              <a:gd name="connsiteX3410" fmla="*/ 2392930 w 9090025"/>
              <a:gd name="connsiteY3410" fmla="*/ 190334 h 2152098"/>
              <a:gd name="connsiteX3411" fmla="*/ 2373507 w 9090025"/>
              <a:gd name="connsiteY3411" fmla="*/ 194218 h 2152098"/>
              <a:gd name="connsiteX3412" fmla="*/ 2361853 w 9090025"/>
              <a:gd name="connsiteY3412" fmla="*/ 198103 h 2152098"/>
              <a:gd name="connsiteX3413" fmla="*/ 2354084 w 9090025"/>
              <a:gd name="connsiteY3413" fmla="*/ 201987 h 2152098"/>
              <a:gd name="connsiteX3414" fmla="*/ 2361853 w 9090025"/>
              <a:gd name="connsiteY3414" fmla="*/ 205872 h 2152098"/>
              <a:gd name="connsiteX3415" fmla="*/ 2377392 w 9090025"/>
              <a:gd name="connsiteY3415" fmla="*/ 201987 h 2152098"/>
              <a:gd name="connsiteX3416" fmla="*/ 2385161 w 9090025"/>
              <a:gd name="connsiteY3416" fmla="*/ 201987 h 2152098"/>
              <a:gd name="connsiteX3417" fmla="*/ 2443430 w 9090025"/>
              <a:gd name="connsiteY3417" fmla="*/ 182565 h 2152098"/>
              <a:gd name="connsiteX3418" fmla="*/ 2451199 w 9090025"/>
              <a:gd name="connsiteY3418" fmla="*/ 178681 h 2152098"/>
              <a:gd name="connsiteX3419" fmla="*/ 2451199 w 9090025"/>
              <a:gd name="connsiteY3419" fmla="*/ 182565 h 2152098"/>
              <a:gd name="connsiteX3420" fmla="*/ 2482276 w 9090025"/>
              <a:gd name="connsiteY3420" fmla="*/ 182565 h 2152098"/>
              <a:gd name="connsiteX3421" fmla="*/ 2528892 w 9090025"/>
              <a:gd name="connsiteY3421" fmla="*/ 174797 h 2152098"/>
              <a:gd name="connsiteX3422" fmla="*/ 2567738 w 9090025"/>
              <a:gd name="connsiteY3422" fmla="*/ 167028 h 2152098"/>
              <a:gd name="connsiteX3423" fmla="*/ 2610469 w 9090025"/>
              <a:gd name="connsiteY3423" fmla="*/ 159259 h 2152098"/>
              <a:gd name="connsiteX3424" fmla="*/ 2633777 w 9090025"/>
              <a:gd name="connsiteY3424" fmla="*/ 155375 h 2152098"/>
              <a:gd name="connsiteX3425" fmla="*/ 2660969 w 9090025"/>
              <a:gd name="connsiteY3425" fmla="*/ 147606 h 2152098"/>
              <a:gd name="connsiteX3426" fmla="*/ 2711469 w 9090025"/>
              <a:gd name="connsiteY3426" fmla="*/ 139837 h 2152098"/>
              <a:gd name="connsiteX3427" fmla="*/ 2777508 w 9090025"/>
              <a:gd name="connsiteY3427" fmla="*/ 128184 h 2152098"/>
              <a:gd name="connsiteX3428" fmla="*/ 2796931 w 9090025"/>
              <a:gd name="connsiteY3428" fmla="*/ 124300 h 2152098"/>
              <a:gd name="connsiteX3429" fmla="*/ 2816354 w 9090025"/>
              <a:gd name="connsiteY3429" fmla="*/ 116531 h 2152098"/>
              <a:gd name="connsiteX3430" fmla="*/ 2874623 w 9090025"/>
              <a:gd name="connsiteY3430" fmla="*/ 104878 h 2152098"/>
              <a:gd name="connsiteX3431" fmla="*/ 2882393 w 9090025"/>
              <a:gd name="connsiteY3431" fmla="*/ 100994 h 2152098"/>
              <a:gd name="connsiteX3432" fmla="*/ 2905700 w 9090025"/>
              <a:gd name="connsiteY3432" fmla="*/ 97109 h 2152098"/>
              <a:gd name="connsiteX3433" fmla="*/ 2929008 w 9090025"/>
              <a:gd name="connsiteY3433" fmla="*/ 93225 h 2152098"/>
              <a:gd name="connsiteX3434" fmla="*/ 2936777 w 9090025"/>
              <a:gd name="connsiteY3434" fmla="*/ 112647 h 2152098"/>
              <a:gd name="connsiteX3435" fmla="*/ 2932893 w 9090025"/>
              <a:gd name="connsiteY3435" fmla="*/ 132069 h 2152098"/>
              <a:gd name="connsiteX3436" fmla="*/ 2952316 w 9090025"/>
              <a:gd name="connsiteY3436" fmla="*/ 128184 h 2152098"/>
              <a:gd name="connsiteX3437" fmla="*/ 3022239 w 9090025"/>
              <a:gd name="connsiteY3437" fmla="*/ 120415 h 2152098"/>
              <a:gd name="connsiteX3438" fmla="*/ 3080509 w 9090025"/>
              <a:gd name="connsiteY3438" fmla="*/ 116531 h 2152098"/>
              <a:gd name="connsiteX3439" fmla="*/ 3173740 w 9090025"/>
              <a:gd name="connsiteY3439" fmla="*/ 108762 h 2152098"/>
              <a:gd name="connsiteX3440" fmla="*/ 3290278 w 9090025"/>
              <a:gd name="connsiteY3440" fmla="*/ 97109 h 2152098"/>
              <a:gd name="connsiteX3441" fmla="*/ 3480625 w 9090025"/>
              <a:gd name="connsiteY3441" fmla="*/ 69919 h 2152098"/>
              <a:gd name="connsiteX3442" fmla="*/ 3511702 w 9090025"/>
              <a:gd name="connsiteY3442" fmla="*/ 66034 h 2152098"/>
              <a:gd name="connsiteX3443" fmla="*/ 3538894 w 9090025"/>
              <a:gd name="connsiteY3443" fmla="*/ 50497 h 2152098"/>
              <a:gd name="connsiteX3444" fmla="*/ 3538894 w 9090025"/>
              <a:gd name="connsiteY3444" fmla="*/ 38844 h 2152098"/>
              <a:gd name="connsiteX3445" fmla="*/ 3550548 w 9090025"/>
              <a:gd name="connsiteY3445" fmla="*/ 34959 h 2152098"/>
              <a:gd name="connsiteX3446" fmla="*/ 3573856 w 9090025"/>
              <a:gd name="connsiteY3446" fmla="*/ 23306 h 2152098"/>
              <a:gd name="connsiteX3447" fmla="*/ 3597164 w 9090025"/>
              <a:gd name="connsiteY3447" fmla="*/ 11653 h 2152098"/>
              <a:gd name="connsiteX3448" fmla="*/ 3620472 w 9090025"/>
              <a:gd name="connsiteY3448" fmla="*/ 3884 h 2152098"/>
              <a:gd name="connsiteX3449" fmla="*/ 3639895 w 9090025"/>
              <a:gd name="connsiteY3449" fmla="*/ 0 h 2152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Lst>
            <a:rect l="l" t="t" r="r" b="b"/>
            <a:pathLst>
              <a:path w="9090025" h="2152098">
                <a:moveTo>
                  <a:pt x="1270273" y="2097560"/>
                </a:moveTo>
                <a:cubicBezTo>
                  <a:pt x="1262504" y="2097560"/>
                  <a:pt x="1258619" y="2101444"/>
                  <a:pt x="1258619" y="2105328"/>
                </a:cubicBezTo>
                <a:cubicBezTo>
                  <a:pt x="1254734" y="2105328"/>
                  <a:pt x="1258619" y="2105328"/>
                  <a:pt x="1270273" y="2097560"/>
                </a:cubicBezTo>
                <a:close/>
                <a:moveTo>
                  <a:pt x="6188210" y="1728544"/>
                </a:moveTo>
                <a:lnTo>
                  <a:pt x="6192094" y="1728544"/>
                </a:lnTo>
                <a:cubicBezTo>
                  <a:pt x="6192094" y="1728544"/>
                  <a:pt x="6192094" y="1732429"/>
                  <a:pt x="6188210" y="1728544"/>
                </a:cubicBezTo>
                <a:close/>
                <a:moveTo>
                  <a:pt x="3639895" y="0"/>
                </a:moveTo>
                <a:cubicBezTo>
                  <a:pt x="3647664" y="0"/>
                  <a:pt x="3651549" y="0"/>
                  <a:pt x="3651549" y="3884"/>
                </a:cubicBezTo>
                <a:cubicBezTo>
                  <a:pt x="3651549" y="7769"/>
                  <a:pt x="3651549" y="11653"/>
                  <a:pt x="3647664" y="15537"/>
                </a:cubicBezTo>
                <a:cubicBezTo>
                  <a:pt x="3636010" y="27191"/>
                  <a:pt x="3636010" y="31075"/>
                  <a:pt x="3636010" y="34959"/>
                </a:cubicBezTo>
                <a:cubicBezTo>
                  <a:pt x="3639895" y="34959"/>
                  <a:pt x="3643779" y="34959"/>
                  <a:pt x="3651549" y="34959"/>
                </a:cubicBezTo>
                <a:cubicBezTo>
                  <a:pt x="3655433" y="34959"/>
                  <a:pt x="3674856" y="31075"/>
                  <a:pt x="3682626" y="31075"/>
                </a:cubicBezTo>
                <a:cubicBezTo>
                  <a:pt x="3686510" y="31075"/>
                  <a:pt x="3686510" y="34959"/>
                  <a:pt x="3690395" y="34959"/>
                </a:cubicBezTo>
                <a:cubicBezTo>
                  <a:pt x="3690395" y="34959"/>
                  <a:pt x="3686510" y="38844"/>
                  <a:pt x="3682626" y="38844"/>
                </a:cubicBezTo>
                <a:cubicBezTo>
                  <a:pt x="3674856" y="42728"/>
                  <a:pt x="3663203" y="42728"/>
                  <a:pt x="3663203" y="46612"/>
                </a:cubicBezTo>
                <a:cubicBezTo>
                  <a:pt x="3667087" y="58266"/>
                  <a:pt x="3667087" y="73803"/>
                  <a:pt x="3667087" y="77687"/>
                </a:cubicBezTo>
                <a:cubicBezTo>
                  <a:pt x="3667087" y="81572"/>
                  <a:pt x="3663203" y="85456"/>
                  <a:pt x="3659318" y="85456"/>
                </a:cubicBezTo>
                <a:cubicBezTo>
                  <a:pt x="3647664" y="93225"/>
                  <a:pt x="3647664" y="97109"/>
                  <a:pt x="3651549" y="104878"/>
                </a:cubicBezTo>
                <a:cubicBezTo>
                  <a:pt x="3655433" y="112647"/>
                  <a:pt x="3655433" y="112647"/>
                  <a:pt x="3655433" y="120415"/>
                </a:cubicBezTo>
                <a:cubicBezTo>
                  <a:pt x="3651549" y="128184"/>
                  <a:pt x="3651549" y="128184"/>
                  <a:pt x="3636010" y="124300"/>
                </a:cubicBezTo>
                <a:cubicBezTo>
                  <a:pt x="3632125" y="124300"/>
                  <a:pt x="3620472" y="124300"/>
                  <a:pt x="3612702" y="124300"/>
                </a:cubicBezTo>
                <a:cubicBezTo>
                  <a:pt x="3604933" y="124300"/>
                  <a:pt x="3597164" y="120415"/>
                  <a:pt x="3593279" y="120415"/>
                </a:cubicBezTo>
                <a:cubicBezTo>
                  <a:pt x="3585510" y="116531"/>
                  <a:pt x="3577741" y="116531"/>
                  <a:pt x="3550548" y="116531"/>
                </a:cubicBezTo>
                <a:cubicBezTo>
                  <a:pt x="3527241" y="120415"/>
                  <a:pt x="3519471" y="120415"/>
                  <a:pt x="3511702" y="116531"/>
                </a:cubicBezTo>
                <a:cubicBezTo>
                  <a:pt x="3507817" y="112647"/>
                  <a:pt x="3500048" y="112647"/>
                  <a:pt x="3492279" y="112647"/>
                </a:cubicBezTo>
                <a:cubicBezTo>
                  <a:pt x="3480625" y="108762"/>
                  <a:pt x="3480625" y="108762"/>
                  <a:pt x="3480625" y="100994"/>
                </a:cubicBezTo>
                <a:cubicBezTo>
                  <a:pt x="3480625" y="97109"/>
                  <a:pt x="3476740" y="93225"/>
                  <a:pt x="3472856" y="85456"/>
                </a:cubicBezTo>
                <a:cubicBezTo>
                  <a:pt x="3465087" y="77687"/>
                  <a:pt x="3461202" y="77687"/>
                  <a:pt x="3453433" y="81572"/>
                </a:cubicBezTo>
                <a:cubicBezTo>
                  <a:pt x="3445663" y="81572"/>
                  <a:pt x="3410702" y="85456"/>
                  <a:pt x="3375740" y="89340"/>
                </a:cubicBezTo>
                <a:cubicBezTo>
                  <a:pt x="3340779" y="97109"/>
                  <a:pt x="3301932" y="100994"/>
                  <a:pt x="3290278" y="104878"/>
                </a:cubicBezTo>
                <a:cubicBezTo>
                  <a:pt x="3274740" y="104878"/>
                  <a:pt x="3263086" y="108762"/>
                  <a:pt x="3259201" y="108762"/>
                </a:cubicBezTo>
                <a:cubicBezTo>
                  <a:pt x="3255317" y="108762"/>
                  <a:pt x="3243663" y="108762"/>
                  <a:pt x="3232009" y="112647"/>
                </a:cubicBezTo>
                <a:cubicBezTo>
                  <a:pt x="3216471" y="112647"/>
                  <a:pt x="3216471" y="112647"/>
                  <a:pt x="3216471" y="112647"/>
                </a:cubicBezTo>
                <a:cubicBezTo>
                  <a:pt x="3220355" y="124300"/>
                  <a:pt x="3220355" y="124300"/>
                  <a:pt x="3220355" y="124300"/>
                </a:cubicBezTo>
                <a:cubicBezTo>
                  <a:pt x="3224240" y="135953"/>
                  <a:pt x="3224240" y="139837"/>
                  <a:pt x="3216471" y="147606"/>
                </a:cubicBezTo>
                <a:cubicBezTo>
                  <a:pt x="3208701" y="159259"/>
                  <a:pt x="3208701" y="159259"/>
                  <a:pt x="3189278" y="159259"/>
                </a:cubicBezTo>
                <a:cubicBezTo>
                  <a:pt x="3177624" y="163144"/>
                  <a:pt x="3154316" y="167028"/>
                  <a:pt x="3134893" y="167028"/>
                </a:cubicBezTo>
                <a:cubicBezTo>
                  <a:pt x="3115470" y="170912"/>
                  <a:pt x="3092162" y="174797"/>
                  <a:pt x="3084393" y="174797"/>
                </a:cubicBezTo>
                <a:cubicBezTo>
                  <a:pt x="3072739" y="178681"/>
                  <a:pt x="3061085" y="178681"/>
                  <a:pt x="3057201" y="182565"/>
                </a:cubicBezTo>
                <a:cubicBezTo>
                  <a:pt x="3053316" y="186450"/>
                  <a:pt x="3033893" y="186450"/>
                  <a:pt x="3010585" y="186450"/>
                </a:cubicBezTo>
                <a:cubicBezTo>
                  <a:pt x="3002816" y="186450"/>
                  <a:pt x="3002816" y="186450"/>
                  <a:pt x="3002816" y="194218"/>
                </a:cubicBezTo>
                <a:cubicBezTo>
                  <a:pt x="3002816" y="205872"/>
                  <a:pt x="3006701" y="205872"/>
                  <a:pt x="3018355" y="201987"/>
                </a:cubicBezTo>
                <a:cubicBezTo>
                  <a:pt x="3026124" y="198103"/>
                  <a:pt x="3033893" y="198103"/>
                  <a:pt x="3037778" y="198103"/>
                </a:cubicBezTo>
                <a:cubicBezTo>
                  <a:pt x="3045547" y="198103"/>
                  <a:pt x="3049432" y="198103"/>
                  <a:pt x="3049432" y="198103"/>
                </a:cubicBezTo>
                <a:cubicBezTo>
                  <a:pt x="3049432" y="194218"/>
                  <a:pt x="3088278" y="190334"/>
                  <a:pt x="3134893" y="186450"/>
                </a:cubicBezTo>
                <a:cubicBezTo>
                  <a:pt x="3181509" y="178681"/>
                  <a:pt x="3220355" y="174797"/>
                  <a:pt x="3220355" y="174797"/>
                </a:cubicBezTo>
                <a:cubicBezTo>
                  <a:pt x="3224240" y="170912"/>
                  <a:pt x="3232009" y="170912"/>
                  <a:pt x="3243663" y="167028"/>
                </a:cubicBezTo>
                <a:cubicBezTo>
                  <a:pt x="3255317" y="167028"/>
                  <a:pt x="3270855" y="163144"/>
                  <a:pt x="3278625" y="163144"/>
                </a:cubicBezTo>
                <a:cubicBezTo>
                  <a:pt x="3301932" y="159259"/>
                  <a:pt x="3301932" y="159259"/>
                  <a:pt x="3321355" y="159259"/>
                </a:cubicBezTo>
                <a:cubicBezTo>
                  <a:pt x="3333009" y="155375"/>
                  <a:pt x="3352432" y="151490"/>
                  <a:pt x="3367971" y="147606"/>
                </a:cubicBezTo>
                <a:cubicBezTo>
                  <a:pt x="3395163" y="139837"/>
                  <a:pt x="3422356" y="135953"/>
                  <a:pt x="3422356" y="139837"/>
                </a:cubicBezTo>
                <a:cubicBezTo>
                  <a:pt x="3422356" y="143722"/>
                  <a:pt x="3418471" y="143722"/>
                  <a:pt x="3406817" y="147606"/>
                </a:cubicBezTo>
                <a:cubicBezTo>
                  <a:pt x="3399048" y="147606"/>
                  <a:pt x="3375740" y="151490"/>
                  <a:pt x="3360202" y="155375"/>
                </a:cubicBezTo>
                <a:cubicBezTo>
                  <a:pt x="3329125" y="163144"/>
                  <a:pt x="3317471" y="170912"/>
                  <a:pt x="3317471" y="174797"/>
                </a:cubicBezTo>
                <a:cubicBezTo>
                  <a:pt x="3317471" y="178681"/>
                  <a:pt x="3356317" y="170912"/>
                  <a:pt x="3379625" y="167028"/>
                </a:cubicBezTo>
                <a:cubicBezTo>
                  <a:pt x="3387394" y="163144"/>
                  <a:pt x="3402933" y="163144"/>
                  <a:pt x="3406817" y="159259"/>
                </a:cubicBezTo>
                <a:cubicBezTo>
                  <a:pt x="3418471" y="159259"/>
                  <a:pt x="3418471" y="159259"/>
                  <a:pt x="3422356" y="163144"/>
                </a:cubicBezTo>
                <a:cubicBezTo>
                  <a:pt x="3426240" y="170912"/>
                  <a:pt x="3430125" y="170912"/>
                  <a:pt x="3465087" y="163144"/>
                </a:cubicBezTo>
                <a:cubicBezTo>
                  <a:pt x="3496164" y="159259"/>
                  <a:pt x="3500048" y="155375"/>
                  <a:pt x="3507817" y="159259"/>
                </a:cubicBezTo>
                <a:cubicBezTo>
                  <a:pt x="3511702" y="159259"/>
                  <a:pt x="3519471" y="159259"/>
                  <a:pt x="3519471" y="159259"/>
                </a:cubicBezTo>
                <a:cubicBezTo>
                  <a:pt x="3523356" y="159259"/>
                  <a:pt x="3523356" y="151490"/>
                  <a:pt x="3519471" y="151490"/>
                </a:cubicBezTo>
                <a:cubicBezTo>
                  <a:pt x="3519471" y="151490"/>
                  <a:pt x="3519471" y="151490"/>
                  <a:pt x="3519471" y="147606"/>
                </a:cubicBezTo>
                <a:cubicBezTo>
                  <a:pt x="3519471" y="147606"/>
                  <a:pt x="3527241" y="147606"/>
                  <a:pt x="3535010" y="143722"/>
                </a:cubicBezTo>
                <a:cubicBezTo>
                  <a:pt x="3542779" y="143722"/>
                  <a:pt x="3554433" y="139837"/>
                  <a:pt x="3558318" y="135953"/>
                </a:cubicBezTo>
                <a:cubicBezTo>
                  <a:pt x="3562202" y="135953"/>
                  <a:pt x="3573856" y="135953"/>
                  <a:pt x="3597164" y="135953"/>
                </a:cubicBezTo>
                <a:cubicBezTo>
                  <a:pt x="3612702" y="135953"/>
                  <a:pt x="3620472" y="132069"/>
                  <a:pt x="3628241" y="132069"/>
                </a:cubicBezTo>
                <a:cubicBezTo>
                  <a:pt x="3636010" y="132069"/>
                  <a:pt x="3636010" y="135953"/>
                  <a:pt x="3636010" y="139837"/>
                </a:cubicBezTo>
                <a:cubicBezTo>
                  <a:pt x="3632125" y="143722"/>
                  <a:pt x="3632125" y="143722"/>
                  <a:pt x="3628241" y="139837"/>
                </a:cubicBezTo>
                <a:cubicBezTo>
                  <a:pt x="3624356" y="139837"/>
                  <a:pt x="3581625" y="147606"/>
                  <a:pt x="3581625" y="147606"/>
                </a:cubicBezTo>
                <a:cubicBezTo>
                  <a:pt x="3581625" y="147606"/>
                  <a:pt x="3581625" y="151490"/>
                  <a:pt x="3581625" y="151490"/>
                </a:cubicBezTo>
                <a:cubicBezTo>
                  <a:pt x="3581625" y="155375"/>
                  <a:pt x="3589395" y="155375"/>
                  <a:pt x="3604933" y="151490"/>
                </a:cubicBezTo>
                <a:cubicBezTo>
                  <a:pt x="3624356" y="147606"/>
                  <a:pt x="3624356" y="147606"/>
                  <a:pt x="3624356" y="147606"/>
                </a:cubicBezTo>
                <a:cubicBezTo>
                  <a:pt x="3628241" y="155375"/>
                  <a:pt x="3628241" y="155375"/>
                  <a:pt x="3628241" y="155375"/>
                </a:cubicBezTo>
                <a:cubicBezTo>
                  <a:pt x="3628241" y="167028"/>
                  <a:pt x="3628241" y="170912"/>
                  <a:pt x="3612702" y="167028"/>
                </a:cubicBezTo>
                <a:cubicBezTo>
                  <a:pt x="3608818" y="167028"/>
                  <a:pt x="3601048" y="170912"/>
                  <a:pt x="3597164" y="170912"/>
                </a:cubicBezTo>
                <a:cubicBezTo>
                  <a:pt x="3589395" y="170912"/>
                  <a:pt x="3581625" y="174797"/>
                  <a:pt x="3577741" y="174797"/>
                </a:cubicBezTo>
                <a:cubicBezTo>
                  <a:pt x="3566087" y="174797"/>
                  <a:pt x="3562202" y="174797"/>
                  <a:pt x="3558318" y="182565"/>
                </a:cubicBezTo>
                <a:cubicBezTo>
                  <a:pt x="3550548" y="186450"/>
                  <a:pt x="3546664" y="186450"/>
                  <a:pt x="3542779" y="186450"/>
                </a:cubicBezTo>
                <a:cubicBezTo>
                  <a:pt x="3538894" y="186450"/>
                  <a:pt x="3531125" y="190334"/>
                  <a:pt x="3523356" y="190334"/>
                </a:cubicBezTo>
                <a:cubicBezTo>
                  <a:pt x="3503933" y="198103"/>
                  <a:pt x="3484510" y="201987"/>
                  <a:pt x="3484510" y="198103"/>
                </a:cubicBezTo>
                <a:cubicBezTo>
                  <a:pt x="3484510" y="194218"/>
                  <a:pt x="3476740" y="194218"/>
                  <a:pt x="3472856" y="194218"/>
                </a:cubicBezTo>
                <a:cubicBezTo>
                  <a:pt x="3468971" y="198103"/>
                  <a:pt x="3468971" y="198103"/>
                  <a:pt x="3472856" y="201987"/>
                </a:cubicBezTo>
                <a:cubicBezTo>
                  <a:pt x="3472856" y="201987"/>
                  <a:pt x="3472856" y="205872"/>
                  <a:pt x="3468971" y="209756"/>
                </a:cubicBezTo>
                <a:cubicBezTo>
                  <a:pt x="3465087" y="213640"/>
                  <a:pt x="3453433" y="209756"/>
                  <a:pt x="3453433" y="205872"/>
                </a:cubicBezTo>
                <a:cubicBezTo>
                  <a:pt x="3449548" y="198103"/>
                  <a:pt x="3434010" y="194218"/>
                  <a:pt x="3406817" y="198103"/>
                </a:cubicBezTo>
                <a:cubicBezTo>
                  <a:pt x="3387394" y="201987"/>
                  <a:pt x="3371856" y="205872"/>
                  <a:pt x="3371856" y="209756"/>
                </a:cubicBezTo>
                <a:cubicBezTo>
                  <a:pt x="3371856" y="209756"/>
                  <a:pt x="3367971" y="209756"/>
                  <a:pt x="3360202" y="209756"/>
                </a:cubicBezTo>
                <a:cubicBezTo>
                  <a:pt x="3352432" y="209756"/>
                  <a:pt x="3352432" y="213640"/>
                  <a:pt x="3348548" y="217525"/>
                </a:cubicBezTo>
                <a:cubicBezTo>
                  <a:pt x="3340779" y="225293"/>
                  <a:pt x="3344663" y="225293"/>
                  <a:pt x="3360202" y="221409"/>
                </a:cubicBezTo>
                <a:cubicBezTo>
                  <a:pt x="3375740" y="217525"/>
                  <a:pt x="3410702" y="209756"/>
                  <a:pt x="3414586" y="213640"/>
                </a:cubicBezTo>
                <a:cubicBezTo>
                  <a:pt x="3418471" y="213640"/>
                  <a:pt x="3422356" y="217525"/>
                  <a:pt x="3426240" y="213640"/>
                </a:cubicBezTo>
                <a:cubicBezTo>
                  <a:pt x="3430125" y="213640"/>
                  <a:pt x="3434010" y="217525"/>
                  <a:pt x="3434010" y="217525"/>
                </a:cubicBezTo>
                <a:cubicBezTo>
                  <a:pt x="3437894" y="217525"/>
                  <a:pt x="3434010" y="221409"/>
                  <a:pt x="3414586" y="221409"/>
                </a:cubicBezTo>
                <a:cubicBezTo>
                  <a:pt x="3383509" y="221409"/>
                  <a:pt x="3383509" y="221409"/>
                  <a:pt x="3360202" y="225293"/>
                </a:cubicBezTo>
                <a:cubicBezTo>
                  <a:pt x="3333009" y="229178"/>
                  <a:pt x="3325240" y="233062"/>
                  <a:pt x="3325240" y="236947"/>
                </a:cubicBezTo>
                <a:cubicBezTo>
                  <a:pt x="3325240" y="244715"/>
                  <a:pt x="3329125" y="240831"/>
                  <a:pt x="3379625" y="233062"/>
                </a:cubicBezTo>
                <a:cubicBezTo>
                  <a:pt x="3402933" y="229178"/>
                  <a:pt x="3414586" y="225293"/>
                  <a:pt x="3414586" y="229178"/>
                </a:cubicBezTo>
                <a:cubicBezTo>
                  <a:pt x="3422356" y="233062"/>
                  <a:pt x="3418471" y="236947"/>
                  <a:pt x="3406817" y="240831"/>
                </a:cubicBezTo>
                <a:cubicBezTo>
                  <a:pt x="3399048" y="240831"/>
                  <a:pt x="3387394" y="244715"/>
                  <a:pt x="3383509" y="244715"/>
                </a:cubicBezTo>
                <a:cubicBezTo>
                  <a:pt x="3375740" y="248600"/>
                  <a:pt x="3356317" y="252484"/>
                  <a:pt x="3336894" y="256368"/>
                </a:cubicBezTo>
                <a:cubicBezTo>
                  <a:pt x="3305817" y="260253"/>
                  <a:pt x="3301932" y="260253"/>
                  <a:pt x="3301932" y="268022"/>
                </a:cubicBezTo>
                <a:cubicBezTo>
                  <a:pt x="3301932" y="268022"/>
                  <a:pt x="3301932" y="271906"/>
                  <a:pt x="3301932" y="271906"/>
                </a:cubicBezTo>
                <a:cubicBezTo>
                  <a:pt x="3294163" y="275790"/>
                  <a:pt x="3298048" y="279675"/>
                  <a:pt x="3305817" y="279675"/>
                </a:cubicBezTo>
                <a:cubicBezTo>
                  <a:pt x="3313586" y="279675"/>
                  <a:pt x="3348548" y="268022"/>
                  <a:pt x="3360202" y="264137"/>
                </a:cubicBezTo>
                <a:cubicBezTo>
                  <a:pt x="3367971" y="260253"/>
                  <a:pt x="3371856" y="260253"/>
                  <a:pt x="3375740" y="260253"/>
                </a:cubicBezTo>
                <a:cubicBezTo>
                  <a:pt x="3383509" y="264137"/>
                  <a:pt x="3465087" y="248600"/>
                  <a:pt x="3488394" y="244715"/>
                </a:cubicBezTo>
                <a:cubicBezTo>
                  <a:pt x="3531125" y="240831"/>
                  <a:pt x="3535010" y="236947"/>
                  <a:pt x="3538894" y="233062"/>
                </a:cubicBezTo>
                <a:cubicBezTo>
                  <a:pt x="3542779" y="229178"/>
                  <a:pt x="3550548" y="225293"/>
                  <a:pt x="3554433" y="225293"/>
                </a:cubicBezTo>
                <a:cubicBezTo>
                  <a:pt x="3558318" y="225293"/>
                  <a:pt x="3562202" y="221409"/>
                  <a:pt x="3566087" y="221409"/>
                </a:cubicBezTo>
                <a:cubicBezTo>
                  <a:pt x="3566087" y="221409"/>
                  <a:pt x="3569971" y="221409"/>
                  <a:pt x="3569971" y="225293"/>
                </a:cubicBezTo>
                <a:cubicBezTo>
                  <a:pt x="3569971" y="229178"/>
                  <a:pt x="3569971" y="233062"/>
                  <a:pt x="3573856" y="233062"/>
                </a:cubicBezTo>
                <a:cubicBezTo>
                  <a:pt x="3585510" y="240831"/>
                  <a:pt x="3573856" y="240831"/>
                  <a:pt x="3503933" y="248600"/>
                </a:cubicBezTo>
                <a:cubicBezTo>
                  <a:pt x="3437894" y="256368"/>
                  <a:pt x="3437894" y="256368"/>
                  <a:pt x="3445663" y="260253"/>
                </a:cubicBezTo>
                <a:cubicBezTo>
                  <a:pt x="3449548" y="264137"/>
                  <a:pt x="3453433" y="268022"/>
                  <a:pt x="3453433" y="268022"/>
                </a:cubicBezTo>
                <a:cubicBezTo>
                  <a:pt x="3453433" y="271906"/>
                  <a:pt x="3457317" y="271906"/>
                  <a:pt x="3472856" y="268022"/>
                </a:cubicBezTo>
                <a:cubicBezTo>
                  <a:pt x="3492279" y="268022"/>
                  <a:pt x="3496164" y="264137"/>
                  <a:pt x="3503933" y="260253"/>
                </a:cubicBezTo>
                <a:cubicBezTo>
                  <a:pt x="3507817" y="256368"/>
                  <a:pt x="3507817" y="252484"/>
                  <a:pt x="3511702" y="256368"/>
                </a:cubicBezTo>
                <a:cubicBezTo>
                  <a:pt x="3515587" y="260253"/>
                  <a:pt x="3519471" y="260253"/>
                  <a:pt x="3538894" y="256368"/>
                </a:cubicBezTo>
                <a:cubicBezTo>
                  <a:pt x="3573856" y="248600"/>
                  <a:pt x="3581625" y="248600"/>
                  <a:pt x="3581625" y="252484"/>
                </a:cubicBezTo>
                <a:cubicBezTo>
                  <a:pt x="3581625" y="252484"/>
                  <a:pt x="3585510" y="256368"/>
                  <a:pt x="3589395" y="252484"/>
                </a:cubicBezTo>
                <a:cubicBezTo>
                  <a:pt x="3593279" y="252484"/>
                  <a:pt x="3624356" y="244715"/>
                  <a:pt x="3639895" y="248600"/>
                </a:cubicBezTo>
                <a:cubicBezTo>
                  <a:pt x="3643779" y="248600"/>
                  <a:pt x="3643779" y="252484"/>
                  <a:pt x="3643779" y="252484"/>
                </a:cubicBezTo>
                <a:cubicBezTo>
                  <a:pt x="3643779" y="256368"/>
                  <a:pt x="3620472" y="256368"/>
                  <a:pt x="3604933" y="260253"/>
                </a:cubicBezTo>
                <a:cubicBezTo>
                  <a:pt x="3597164" y="260253"/>
                  <a:pt x="3593279" y="268022"/>
                  <a:pt x="3597164" y="268022"/>
                </a:cubicBezTo>
                <a:cubicBezTo>
                  <a:pt x="3601048" y="275790"/>
                  <a:pt x="3589395" y="287443"/>
                  <a:pt x="3577741" y="295212"/>
                </a:cubicBezTo>
                <a:cubicBezTo>
                  <a:pt x="3569971" y="299096"/>
                  <a:pt x="3616587" y="299096"/>
                  <a:pt x="3616587" y="306865"/>
                </a:cubicBezTo>
                <a:cubicBezTo>
                  <a:pt x="3616587" y="310750"/>
                  <a:pt x="3616587" y="314634"/>
                  <a:pt x="3616587" y="314634"/>
                </a:cubicBezTo>
                <a:cubicBezTo>
                  <a:pt x="3620472" y="314634"/>
                  <a:pt x="3624356" y="314634"/>
                  <a:pt x="3632125" y="314634"/>
                </a:cubicBezTo>
                <a:cubicBezTo>
                  <a:pt x="3651549" y="314634"/>
                  <a:pt x="3651549" y="314634"/>
                  <a:pt x="3651549" y="322403"/>
                </a:cubicBezTo>
                <a:cubicBezTo>
                  <a:pt x="3651549" y="322403"/>
                  <a:pt x="3647664" y="326287"/>
                  <a:pt x="3639895" y="326287"/>
                </a:cubicBezTo>
                <a:cubicBezTo>
                  <a:pt x="3628241" y="326287"/>
                  <a:pt x="3628241" y="326287"/>
                  <a:pt x="3628241" y="326287"/>
                </a:cubicBezTo>
                <a:cubicBezTo>
                  <a:pt x="3632125" y="337940"/>
                  <a:pt x="3632125" y="337940"/>
                  <a:pt x="3632125" y="337940"/>
                </a:cubicBezTo>
                <a:cubicBezTo>
                  <a:pt x="3632125" y="341825"/>
                  <a:pt x="3632125" y="345709"/>
                  <a:pt x="3628241" y="345709"/>
                </a:cubicBezTo>
                <a:cubicBezTo>
                  <a:pt x="3628241" y="345709"/>
                  <a:pt x="3608818" y="349593"/>
                  <a:pt x="3593279" y="357362"/>
                </a:cubicBezTo>
                <a:cubicBezTo>
                  <a:pt x="3589395" y="357362"/>
                  <a:pt x="3581625" y="361246"/>
                  <a:pt x="3581625" y="361246"/>
                </a:cubicBezTo>
                <a:cubicBezTo>
                  <a:pt x="3577741" y="369015"/>
                  <a:pt x="3628241" y="361246"/>
                  <a:pt x="3636010" y="361246"/>
                </a:cubicBezTo>
                <a:cubicBezTo>
                  <a:pt x="3636010" y="361246"/>
                  <a:pt x="3659318" y="365131"/>
                  <a:pt x="3659318" y="369015"/>
                </a:cubicBezTo>
                <a:cubicBezTo>
                  <a:pt x="3659318" y="369015"/>
                  <a:pt x="3663203" y="372900"/>
                  <a:pt x="3655433" y="372900"/>
                </a:cubicBezTo>
                <a:cubicBezTo>
                  <a:pt x="3639895" y="376784"/>
                  <a:pt x="3608818" y="376784"/>
                  <a:pt x="3593279" y="380668"/>
                </a:cubicBezTo>
                <a:cubicBezTo>
                  <a:pt x="3585510" y="380668"/>
                  <a:pt x="3581625" y="384553"/>
                  <a:pt x="3581625" y="384553"/>
                </a:cubicBezTo>
                <a:cubicBezTo>
                  <a:pt x="3581625" y="392321"/>
                  <a:pt x="3577741" y="403974"/>
                  <a:pt x="3569971" y="403974"/>
                </a:cubicBezTo>
                <a:cubicBezTo>
                  <a:pt x="3569971" y="403974"/>
                  <a:pt x="3566087" y="403974"/>
                  <a:pt x="3566087" y="407859"/>
                </a:cubicBezTo>
                <a:cubicBezTo>
                  <a:pt x="3562202" y="411743"/>
                  <a:pt x="3558318" y="411743"/>
                  <a:pt x="3535010" y="411743"/>
                </a:cubicBezTo>
                <a:cubicBezTo>
                  <a:pt x="3507817" y="415628"/>
                  <a:pt x="3503933" y="415628"/>
                  <a:pt x="3503933" y="419512"/>
                </a:cubicBezTo>
                <a:cubicBezTo>
                  <a:pt x="3500048" y="423396"/>
                  <a:pt x="3496164" y="423396"/>
                  <a:pt x="3468971" y="427281"/>
                </a:cubicBezTo>
                <a:cubicBezTo>
                  <a:pt x="3445663" y="427281"/>
                  <a:pt x="3437894" y="427281"/>
                  <a:pt x="3437894" y="431165"/>
                </a:cubicBezTo>
                <a:cubicBezTo>
                  <a:pt x="3434010" y="431165"/>
                  <a:pt x="3437894" y="438934"/>
                  <a:pt x="3441779" y="438934"/>
                </a:cubicBezTo>
                <a:cubicBezTo>
                  <a:pt x="3453433" y="438934"/>
                  <a:pt x="3468971" y="435049"/>
                  <a:pt x="3472856" y="438934"/>
                </a:cubicBezTo>
                <a:cubicBezTo>
                  <a:pt x="3472856" y="438934"/>
                  <a:pt x="3472856" y="446702"/>
                  <a:pt x="3465087" y="446702"/>
                </a:cubicBezTo>
                <a:cubicBezTo>
                  <a:pt x="3457317" y="450587"/>
                  <a:pt x="3437894" y="450587"/>
                  <a:pt x="3430125" y="450587"/>
                </a:cubicBezTo>
                <a:cubicBezTo>
                  <a:pt x="3426240" y="450587"/>
                  <a:pt x="3422356" y="450587"/>
                  <a:pt x="3422356" y="454471"/>
                </a:cubicBezTo>
                <a:cubicBezTo>
                  <a:pt x="3422356" y="458356"/>
                  <a:pt x="3367971" y="462240"/>
                  <a:pt x="3367971" y="458356"/>
                </a:cubicBezTo>
                <a:cubicBezTo>
                  <a:pt x="3367971" y="450587"/>
                  <a:pt x="3356317" y="450587"/>
                  <a:pt x="3333009" y="458356"/>
                </a:cubicBezTo>
                <a:cubicBezTo>
                  <a:pt x="3329125" y="462240"/>
                  <a:pt x="3329125" y="466124"/>
                  <a:pt x="3333009" y="470009"/>
                </a:cubicBezTo>
                <a:cubicBezTo>
                  <a:pt x="3344663" y="473893"/>
                  <a:pt x="3340779" y="473893"/>
                  <a:pt x="3329125" y="477777"/>
                </a:cubicBezTo>
                <a:cubicBezTo>
                  <a:pt x="3290278" y="489431"/>
                  <a:pt x="3282509" y="489431"/>
                  <a:pt x="3266971" y="493315"/>
                </a:cubicBezTo>
                <a:cubicBezTo>
                  <a:pt x="3255317" y="493315"/>
                  <a:pt x="3251432" y="493315"/>
                  <a:pt x="3255317" y="497199"/>
                </a:cubicBezTo>
                <a:cubicBezTo>
                  <a:pt x="3255317" y="501084"/>
                  <a:pt x="3259201" y="501084"/>
                  <a:pt x="3286394" y="497199"/>
                </a:cubicBezTo>
                <a:cubicBezTo>
                  <a:pt x="3298048" y="493315"/>
                  <a:pt x="3317471" y="489431"/>
                  <a:pt x="3325240" y="489431"/>
                </a:cubicBezTo>
                <a:cubicBezTo>
                  <a:pt x="3387394" y="477777"/>
                  <a:pt x="3406817" y="473893"/>
                  <a:pt x="3410702" y="470009"/>
                </a:cubicBezTo>
                <a:cubicBezTo>
                  <a:pt x="3410702" y="470009"/>
                  <a:pt x="3418471" y="470009"/>
                  <a:pt x="3422356" y="466124"/>
                </a:cubicBezTo>
                <a:cubicBezTo>
                  <a:pt x="3434010" y="466124"/>
                  <a:pt x="3434010" y="466124"/>
                  <a:pt x="3437894" y="470009"/>
                </a:cubicBezTo>
                <a:cubicBezTo>
                  <a:pt x="3441779" y="473893"/>
                  <a:pt x="3441779" y="473893"/>
                  <a:pt x="3449548" y="470009"/>
                </a:cubicBezTo>
                <a:cubicBezTo>
                  <a:pt x="3457317" y="466124"/>
                  <a:pt x="3476740" y="466124"/>
                  <a:pt x="3476740" y="470009"/>
                </a:cubicBezTo>
                <a:cubicBezTo>
                  <a:pt x="3476740" y="470009"/>
                  <a:pt x="3468971" y="473893"/>
                  <a:pt x="3457317" y="473893"/>
                </a:cubicBezTo>
                <a:cubicBezTo>
                  <a:pt x="3445663" y="473893"/>
                  <a:pt x="3437894" y="477777"/>
                  <a:pt x="3437894" y="477777"/>
                </a:cubicBezTo>
                <a:cubicBezTo>
                  <a:pt x="3437894" y="477777"/>
                  <a:pt x="3430125" y="477777"/>
                  <a:pt x="3422356" y="481662"/>
                </a:cubicBezTo>
                <a:cubicBezTo>
                  <a:pt x="3414586" y="481662"/>
                  <a:pt x="3399048" y="485546"/>
                  <a:pt x="3391279" y="489431"/>
                </a:cubicBezTo>
                <a:cubicBezTo>
                  <a:pt x="3379625" y="489431"/>
                  <a:pt x="3367971" y="493315"/>
                  <a:pt x="3364086" y="493315"/>
                </a:cubicBezTo>
                <a:cubicBezTo>
                  <a:pt x="3356317" y="493315"/>
                  <a:pt x="3360202" y="497199"/>
                  <a:pt x="3367971" y="497199"/>
                </a:cubicBezTo>
                <a:cubicBezTo>
                  <a:pt x="3375740" y="497199"/>
                  <a:pt x="3379625" y="497199"/>
                  <a:pt x="3383509" y="497199"/>
                </a:cubicBezTo>
                <a:cubicBezTo>
                  <a:pt x="3383509" y="497199"/>
                  <a:pt x="3391279" y="497199"/>
                  <a:pt x="3399048" y="493315"/>
                </a:cubicBezTo>
                <a:cubicBezTo>
                  <a:pt x="3418471" y="489431"/>
                  <a:pt x="3430125" y="489431"/>
                  <a:pt x="3434010" y="493315"/>
                </a:cubicBezTo>
                <a:cubicBezTo>
                  <a:pt x="3437894" y="497199"/>
                  <a:pt x="3437894" y="497199"/>
                  <a:pt x="3434010" y="501084"/>
                </a:cubicBezTo>
                <a:cubicBezTo>
                  <a:pt x="3430125" y="501084"/>
                  <a:pt x="3426240" y="504968"/>
                  <a:pt x="3422356" y="504968"/>
                </a:cubicBezTo>
                <a:cubicBezTo>
                  <a:pt x="3422356" y="504968"/>
                  <a:pt x="3410702" y="504968"/>
                  <a:pt x="3402933" y="508852"/>
                </a:cubicBezTo>
                <a:cubicBezTo>
                  <a:pt x="3371856" y="512737"/>
                  <a:pt x="3356317" y="516621"/>
                  <a:pt x="3290278" y="528274"/>
                </a:cubicBezTo>
                <a:cubicBezTo>
                  <a:pt x="3247548" y="536043"/>
                  <a:pt x="3239778" y="539927"/>
                  <a:pt x="3243663" y="547696"/>
                </a:cubicBezTo>
                <a:cubicBezTo>
                  <a:pt x="3243663" y="547696"/>
                  <a:pt x="3255317" y="547696"/>
                  <a:pt x="3259201" y="543812"/>
                </a:cubicBezTo>
                <a:cubicBezTo>
                  <a:pt x="3263086" y="543812"/>
                  <a:pt x="3266971" y="543812"/>
                  <a:pt x="3266971" y="539927"/>
                </a:cubicBezTo>
                <a:cubicBezTo>
                  <a:pt x="3270855" y="539927"/>
                  <a:pt x="3286394" y="536043"/>
                  <a:pt x="3301932" y="536043"/>
                </a:cubicBezTo>
                <a:cubicBezTo>
                  <a:pt x="3317471" y="532159"/>
                  <a:pt x="3329125" y="528274"/>
                  <a:pt x="3329125" y="528274"/>
                </a:cubicBezTo>
                <a:cubicBezTo>
                  <a:pt x="3333009" y="528274"/>
                  <a:pt x="3352432" y="524390"/>
                  <a:pt x="3375740" y="520506"/>
                </a:cubicBezTo>
                <a:cubicBezTo>
                  <a:pt x="3399048" y="516621"/>
                  <a:pt x="3422356" y="516621"/>
                  <a:pt x="3422356" y="512737"/>
                </a:cubicBezTo>
                <a:cubicBezTo>
                  <a:pt x="3422356" y="512737"/>
                  <a:pt x="3426240" y="512737"/>
                  <a:pt x="3430125" y="516621"/>
                </a:cubicBezTo>
                <a:cubicBezTo>
                  <a:pt x="3434010" y="516621"/>
                  <a:pt x="3441779" y="516621"/>
                  <a:pt x="3445663" y="512737"/>
                </a:cubicBezTo>
                <a:cubicBezTo>
                  <a:pt x="3445663" y="512737"/>
                  <a:pt x="3461202" y="508852"/>
                  <a:pt x="3472856" y="504968"/>
                </a:cubicBezTo>
                <a:cubicBezTo>
                  <a:pt x="3484510" y="504968"/>
                  <a:pt x="3496164" y="501084"/>
                  <a:pt x="3503933" y="497199"/>
                </a:cubicBezTo>
                <a:cubicBezTo>
                  <a:pt x="3519471" y="493315"/>
                  <a:pt x="3566087" y="485546"/>
                  <a:pt x="3569971" y="485546"/>
                </a:cubicBezTo>
                <a:cubicBezTo>
                  <a:pt x="3573856" y="485546"/>
                  <a:pt x="3562202" y="493315"/>
                  <a:pt x="3546664" y="497199"/>
                </a:cubicBezTo>
                <a:cubicBezTo>
                  <a:pt x="3511702" y="504968"/>
                  <a:pt x="3503933" y="516621"/>
                  <a:pt x="3535010" y="508852"/>
                </a:cubicBezTo>
                <a:cubicBezTo>
                  <a:pt x="3542779" y="504968"/>
                  <a:pt x="3562202" y="501084"/>
                  <a:pt x="3577741" y="501084"/>
                </a:cubicBezTo>
                <a:cubicBezTo>
                  <a:pt x="3647664" y="489431"/>
                  <a:pt x="3888511" y="470009"/>
                  <a:pt x="3892395" y="470009"/>
                </a:cubicBezTo>
                <a:cubicBezTo>
                  <a:pt x="3896280" y="473893"/>
                  <a:pt x="3927357" y="470009"/>
                  <a:pt x="3962319" y="466124"/>
                </a:cubicBezTo>
                <a:cubicBezTo>
                  <a:pt x="3997280" y="462240"/>
                  <a:pt x="4032242" y="462240"/>
                  <a:pt x="4040011" y="462240"/>
                </a:cubicBezTo>
                <a:cubicBezTo>
                  <a:pt x="4067204" y="462240"/>
                  <a:pt x="4074973" y="462240"/>
                  <a:pt x="4109935" y="458356"/>
                </a:cubicBezTo>
                <a:cubicBezTo>
                  <a:pt x="4129358" y="458356"/>
                  <a:pt x="4144896" y="458356"/>
                  <a:pt x="4152665" y="458356"/>
                </a:cubicBezTo>
                <a:cubicBezTo>
                  <a:pt x="4156550" y="458356"/>
                  <a:pt x="4172089" y="454471"/>
                  <a:pt x="4187627" y="454471"/>
                </a:cubicBezTo>
                <a:cubicBezTo>
                  <a:pt x="4226473" y="454471"/>
                  <a:pt x="4249781" y="454471"/>
                  <a:pt x="4288627" y="450587"/>
                </a:cubicBezTo>
                <a:cubicBezTo>
                  <a:pt x="4354666" y="450587"/>
                  <a:pt x="4370205" y="446702"/>
                  <a:pt x="4401282" y="446702"/>
                </a:cubicBezTo>
                <a:cubicBezTo>
                  <a:pt x="4420705" y="442818"/>
                  <a:pt x="4447897" y="442818"/>
                  <a:pt x="4459551" y="442818"/>
                </a:cubicBezTo>
                <a:cubicBezTo>
                  <a:pt x="4475089" y="442818"/>
                  <a:pt x="4498397" y="438934"/>
                  <a:pt x="4513936" y="438934"/>
                </a:cubicBezTo>
                <a:cubicBezTo>
                  <a:pt x="4533359" y="438934"/>
                  <a:pt x="4556667" y="435049"/>
                  <a:pt x="4568321" y="435049"/>
                </a:cubicBezTo>
                <a:cubicBezTo>
                  <a:pt x="4579974" y="435049"/>
                  <a:pt x="4599398" y="435049"/>
                  <a:pt x="4611051" y="435049"/>
                </a:cubicBezTo>
                <a:cubicBezTo>
                  <a:pt x="4622705" y="435049"/>
                  <a:pt x="4642128" y="435049"/>
                  <a:pt x="4657667" y="435049"/>
                </a:cubicBezTo>
                <a:cubicBezTo>
                  <a:pt x="4688744" y="435049"/>
                  <a:pt x="4727590" y="435049"/>
                  <a:pt x="4766436" y="431165"/>
                </a:cubicBezTo>
                <a:cubicBezTo>
                  <a:pt x="4797513" y="431165"/>
                  <a:pt x="4828590" y="431165"/>
                  <a:pt x="4894629" y="427281"/>
                </a:cubicBezTo>
                <a:cubicBezTo>
                  <a:pt x="4949014" y="427281"/>
                  <a:pt x="4976206" y="427281"/>
                  <a:pt x="5026706" y="427281"/>
                </a:cubicBezTo>
                <a:cubicBezTo>
                  <a:pt x="5038360" y="427281"/>
                  <a:pt x="5061668" y="427281"/>
                  <a:pt x="5081091" y="427281"/>
                </a:cubicBezTo>
                <a:cubicBezTo>
                  <a:pt x="5104399" y="427281"/>
                  <a:pt x="5123822" y="427281"/>
                  <a:pt x="5127707" y="427281"/>
                </a:cubicBezTo>
                <a:cubicBezTo>
                  <a:pt x="5139361" y="431165"/>
                  <a:pt x="5147130" y="435049"/>
                  <a:pt x="5135476" y="435049"/>
                </a:cubicBezTo>
                <a:cubicBezTo>
                  <a:pt x="5131591" y="431165"/>
                  <a:pt x="5104399" y="435049"/>
                  <a:pt x="5077207" y="435049"/>
                </a:cubicBezTo>
                <a:cubicBezTo>
                  <a:pt x="5050014" y="438934"/>
                  <a:pt x="5022822" y="438934"/>
                  <a:pt x="5015053" y="438934"/>
                </a:cubicBezTo>
                <a:cubicBezTo>
                  <a:pt x="5007283" y="438934"/>
                  <a:pt x="4983975" y="438934"/>
                  <a:pt x="4960668" y="438934"/>
                </a:cubicBezTo>
                <a:cubicBezTo>
                  <a:pt x="4929591" y="442818"/>
                  <a:pt x="4921821" y="442818"/>
                  <a:pt x="4921821" y="446702"/>
                </a:cubicBezTo>
                <a:cubicBezTo>
                  <a:pt x="4917937" y="450587"/>
                  <a:pt x="4914052" y="450587"/>
                  <a:pt x="4917937" y="446702"/>
                </a:cubicBezTo>
                <a:cubicBezTo>
                  <a:pt x="4917937" y="442818"/>
                  <a:pt x="4917937" y="442818"/>
                  <a:pt x="4914052" y="442818"/>
                </a:cubicBezTo>
                <a:cubicBezTo>
                  <a:pt x="4910168" y="442818"/>
                  <a:pt x="4898514" y="442818"/>
                  <a:pt x="4871321" y="442818"/>
                </a:cubicBezTo>
                <a:cubicBezTo>
                  <a:pt x="4851898" y="442818"/>
                  <a:pt x="4848014" y="442818"/>
                  <a:pt x="4840244" y="446702"/>
                </a:cubicBezTo>
                <a:cubicBezTo>
                  <a:pt x="4836360" y="450587"/>
                  <a:pt x="4828590" y="450587"/>
                  <a:pt x="4801398" y="454471"/>
                </a:cubicBezTo>
                <a:cubicBezTo>
                  <a:pt x="4762552" y="454471"/>
                  <a:pt x="4750898" y="454471"/>
                  <a:pt x="4731475" y="454471"/>
                </a:cubicBezTo>
                <a:cubicBezTo>
                  <a:pt x="4719821" y="454471"/>
                  <a:pt x="4700398" y="454471"/>
                  <a:pt x="4688744" y="454471"/>
                </a:cubicBezTo>
                <a:cubicBezTo>
                  <a:pt x="4673205" y="454471"/>
                  <a:pt x="4653782" y="458356"/>
                  <a:pt x="4646013" y="458356"/>
                </a:cubicBezTo>
                <a:cubicBezTo>
                  <a:pt x="4638244" y="454471"/>
                  <a:pt x="4634359" y="458356"/>
                  <a:pt x="4630475" y="458356"/>
                </a:cubicBezTo>
                <a:cubicBezTo>
                  <a:pt x="4630475" y="458356"/>
                  <a:pt x="4622705" y="458356"/>
                  <a:pt x="4611051" y="458356"/>
                </a:cubicBezTo>
                <a:cubicBezTo>
                  <a:pt x="4599398" y="454471"/>
                  <a:pt x="4583859" y="458356"/>
                  <a:pt x="4576090" y="458356"/>
                </a:cubicBezTo>
                <a:cubicBezTo>
                  <a:pt x="4541128" y="458356"/>
                  <a:pt x="4521705" y="458356"/>
                  <a:pt x="4521705" y="458356"/>
                </a:cubicBezTo>
                <a:cubicBezTo>
                  <a:pt x="4521705" y="458356"/>
                  <a:pt x="4513936" y="458356"/>
                  <a:pt x="4455666" y="462240"/>
                </a:cubicBezTo>
                <a:cubicBezTo>
                  <a:pt x="4440128" y="462240"/>
                  <a:pt x="4416820" y="466124"/>
                  <a:pt x="4409051" y="466124"/>
                </a:cubicBezTo>
                <a:cubicBezTo>
                  <a:pt x="4397397" y="466124"/>
                  <a:pt x="4389628" y="466124"/>
                  <a:pt x="4389628" y="466124"/>
                </a:cubicBezTo>
                <a:cubicBezTo>
                  <a:pt x="4385743" y="470009"/>
                  <a:pt x="4343012" y="473893"/>
                  <a:pt x="4304166" y="473893"/>
                </a:cubicBezTo>
                <a:cubicBezTo>
                  <a:pt x="4288627" y="473893"/>
                  <a:pt x="4253666" y="477777"/>
                  <a:pt x="4218704" y="477777"/>
                </a:cubicBezTo>
                <a:cubicBezTo>
                  <a:pt x="4152665" y="485546"/>
                  <a:pt x="4109935" y="485546"/>
                  <a:pt x="4106050" y="485546"/>
                </a:cubicBezTo>
                <a:cubicBezTo>
                  <a:pt x="4106050" y="485546"/>
                  <a:pt x="4078857" y="489431"/>
                  <a:pt x="4043896" y="493315"/>
                </a:cubicBezTo>
                <a:cubicBezTo>
                  <a:pt x="4008934" y="493315"/>
                  <a:pt x="3977857" y="497199"/>
                  <a:pt x="3973973" y="497199"/>
                </a:cubicBezTo>
                <a:cubicBezTo>
                  <a:pt x="3970088" y="497199"/>
                  <a:pt x="3962319" y="497199"/>
                  <a:pt x="3954549" y="501084"/>
                </a:cubicBezTo>
                <a:cubicBezTo>
                  <a:pt x="3946780" y="501084"/>
                  <a:pt x="3923472" y="504968"/>
                  <a:pt x="3904049" y="508852"/>
                </a:cubicBezTo>
                <a:cubicBezTo>
                  <a:pt x="3876857" y="508852"/>
                  <a:pt x="3865203" y="512737"/>
                  <a:pt x="3861318" y="508852"/>
                </a:cubicBezTo>
                <a:cubicBezTo>
                  <a:pt x="3857434" y="504968"/>
                  <a:pt x="3857434" y="504968"/>
                  <a:pt x="3853549" y="508852"/>
                </a:cubicBezTo>
                <a:cubicBezTo>
                  <a:pt x="3853549" y="508852"/>
                  <a:pt x="3845780" y="512737"/>
                  <a:pt x="3830241" y="516621"/>
                </a:cubicBezTo>
                <a:cubicBezTo>
                  <a:pt x="3810818" y="520506"/>
                  <a:pt x="3806934" y="520506"/>
                  <a:pt x="3771972" y="524390"/>
                </a:cubicBezTo>
                <a:cubicBezTo>
                  <a:pt x="3737010" y="524390"/>
                  <a:pt x="3667087" y="536043"/>
                  <a:pt x="3667087" y="539927"/>
                </a:cubicBezTo>
                <a:cubicBezTo>
                  <a:pt x="3663203" y="543812"/>
                  <a:pt x="3651549" y="547696"/>
                  <a:pt x="3624356" y="551580"/>
                </a:cubicBezTo>
                <a:cubicBezTo>
                  <a:pt x="3597164" y="555465"/>
                  <a:pt x="3589395" y="551580"/>
                  <a:pt x="3589395" y="551580"/>
                </a:cubicBezTo>
                <a:cubicBezTo>
                  <a:pt x="3585510" y="543812"/>
                  <a:pt x="3566087" y="547696"/>
                  <a:pt x="3562202" y="555465"/>
                </a:cubicBezTo>
                <a:cubicBezTo>
                  <a:pt x="3558318" y="563234"/>
                  <a:pt x="3558318" y="563234"/>
                  <a:pt x="3546664" y="563234"/>
                </a:cubicBezTo>
                <a:cubicBezTo>
                  <a:pt x="3538894" y="563234"/>
                  <a:pt x="3531125" y="563234"/>
                  <a:pt x="3531125" y="559349"/>
                </a:cubicBezTo>
                <a:cubicBezTo>
                  <a:pt x="3527241" y="559349"/>
                  <a:pt x="3519471" y="559349"/>
                  <a:pt x="3507817" y="559349"/>
                </a:cubicBezTo>
                <a:cubicBezTo>
                  <a:pt x="3500048" y="559349"/>
                  <a:pt x="3492279" y="563234"/>
                  <a:pt x="3492279" y="563234"/>
                </a:cubicBezTo>
                <a:cubicBezTo>
                  <a:pt x="3488394" y="563234"/>
                  <a:pt x="3480625" y="563234"/>
                  <a:pt x="3472856" y="563234"/>
                </a:cubicBezTo>
                <a:cubicBezTo>
                  <a:pt x="3461202" y="563234"/>
                  <a:pt x="3457317" y="563234"/>
                  <a:pt x="3449548" y="567118"/>
                </a:cubicBezTo>
                <a:cubicBezTo>
                  <a:pt x="3441779" y="574887"/>
                  <a:pt x="3437894" y="574887"/>
                  <a:pt x="3441779" y="578771"/>
                </a:cubicBezTo>
                <a:cubicBezTo>
                  <a:pt x="3445663" y="582655"/>
                  <a:pt x="3573856" y="567118"/>
                  <a:pt x="3632125" y="559349"/>
                </a:cubicBezTo>
                <a:cubicBezTo>
                  <a:pt x="3643779" y="555465"/>
                  <a:pt x="3659318" y="555465"/>
                  <a:pt x="3667087" y="555465"/>
                </a:cubicBezTo>
                <a:cubicBezTo>
                  <a:pt x="3670972" y="551580"/>
                  <a:pt x="3682626" y="551580"/>
                  <a:pt x="3690395" y="551580"/>
                </a:cubicBezTo>
                <a:cubicBezTo>
                  <a:pt x="3764203" y="543812"/>
                  <a:pt x="3834126" y="536043"/>
                  <a:pt x="3892395" y="532159"/>
                </a:cubicBezTo>
                <a:cubicBezTo>
                  <a:pt x="3935126" y="528274"/>
                  <a:pt x="3989511" y="524390"/>
                  <a:pt x="4020588" y="520506"/>
                </a:cubicBezTo>
                <a:cubicBezTo>
                  <a:pt x="4067204" y="516621"/>
                  <a:pt x="4090511" y="516621"/>
                  <a:pt x="4090511" y="516621"/>
                </a:cubicBezTo>
                <a:cubicBezTo>
                  <a:pt x="4090511" y="516621"/>
                  <a:pt x="4109935" y="516621"/>
                  <a:pt x="4137127" y="512737"/>
                </a:cubicBezTo>
                <a:cubicBezTo>
                  <a:pt x="4164319" y="508852"/>
                  <a:pt x="4195396" y="508852"/>
                  <a:pt x="4210935" y="508852"/>
                </a:cubicBezTo>
                <a:cubicBezTo>
                  <a:pt x="4296397" y="504968"/>
                  <a:pt x="4327474" y="501084"/>
                  <a:pt x="4335243" y="501084"/>
                </a:cubicBezTo>
                <a:cubicBezTo>
                  <a:pt x="4339128" y="501084"/>
                  <a:pt x="4362435" y="501084"/>
                  <a:pt x="4381858" y="501084"/>
                </a:cubicBezTo>
                <a:cubicBezTo>
                  <a:pt x="4405166" y="497199"/>
                  <a:pt x="4420705" y="497199"/>
                  <a:pt x="4420705" y="497199"/>
                </a:cubicBezTo>
                <a:cubicBezTo>
                  <a:pt x="4420705" y="497199"/>
                  <a:pt x="4428474" y="497199"/>
                  <a:pt x="4440128" y="497199"/>
                </a:cubicBezTo>
                <a:cubicBezTo>
                  <a:pt x="4447897" y="497199"/>
                  <a:pt x="4467320" y="497199"/>
                  <a:pt x="4482859" y="497199"/>
                </a:cubicBezTo>
                <a:cubicBezTo>
                  <a:pt x="4510051" y="493315"/>
                  <a:pt x="4513936" y="493315"/>
                  <a:pt x="4576090" y="493315"/>
                </a:cubicBezTo>
                <a:cubicBezTo>
                  <a:pt x="4595513" y="493315"/>
                  <a:pt x="4618821" y="493315"/>
                  <a:pt x="4630475" y="493315"/>
                </a:cubicBezTo>
                <a:cubicBezTo>
                  <a:pt x="4638244" y="493315"/>
                  <a:pt x="4657667" y="493315"/>
                  <a:pt x="4665436" y="489431"/>
                </a:cubicBezTo>
                <a:cubicBezTo>
                  <a:pt x="4677090" y="489431"/>
                  <a:pt x="4692629" y="489431"/>
                  <a:pt x="4700398" y="489431"/>
                </a:cubicBezTo>
                <a:cubicBezTo>
                  <a:pt x="4708167" y="489431"/>
                  <a:pt x="4723706" y="489431"/>
                  <a:pt x="4731475" y="489431"/>
                </a:cubicBezTo>
                <a:cubicBezTo>
                  <a:pt x="4793629" y="489431"/>
                  <a:pt x="4809167" y="489431"/>
                  <a:pt x="4813052" y="489431"/>
                </a:cubicBezTo>
                <a:cubicBezTo>
                  <a:pt x="4816937" y="489431"/>
                  <a:pt x="4832475" y="489431"/>
                  <a:pt x="4844129" y="489431"/>
                </a:cubicBezTo>
                <a:cubicBezTo>
                  <a:pt x="4859667" y="485546"/>
                  <a:pt x="4879091" y="485546"/>
                  <a:pt x="4890744" y="485546"/>
                </a:cubicBezTo>
                <a:cubicBezTo>
                  <a:pt x="4902398" y="485546"/>
                  <a:pt x="4917937" y="485546"/>
                  <a:pt x="4925706" y="485546"/>
                </a:cubicBezTo>
                <a:cubicBezTo>
                  <a:pt x="4956783" y="485546"/>
                  <a:pt x="5018937" y="485546"/>
                  <a:pt x="5042245" y="489431"/>
                </a:cubicBezTo>
                <a:cubicBezTo>
                  <a:pt x="5053899" y="489431"/>
                  <a:pt x="5069437" y="489431"/>
                  <a:pt x="5077207" y="489431"/>
                </a:cubicBezTo>
                <a:cubicBezTo>
                  <a:pt x="5081091" y="489431"/>
                  <a:pt x="5096630" y="489431"/>
                  <a:pt x="5108284" y="489431"/>
                </a:cubicBezTo>
                <a:cubicBezTo>
                  <a:pt x="5154899" y="489431"/>
                  <a:pt x="5174322" y="489431"/>
                  <a:pt x="5267553" y="481662"/>
                </a:cubicBezTo>
                <a:cubicBezTo>
                  <a:pt x="5283092" y="481662"/>
                  <a:pt x="5302515" y="481662"/>
                  <a:pt x="5310284" y="481662"/>
                </a:cubicBezTo>
                <a:cubicBezTo>
                  <a:pt x="5318053" y="481662"/>
                  <a:pt x="5341361" y="477777"/>
                  <a:pt x="5356900" y="477777"/>
                </a:cubicBezTo>
                <a:cubicBezTo>
                  <a:pt x="5376323" y="477777"/>
                  <a:pt x="5395746" y="477777"/>
                  <a:pt x="5399630" y="477777"/>
                </a:cubicBezTo>
                <a:cubicBezTo>
                  <a:pt x="5415169" y="481662"/>
                  <a:pt x="5446246" y="481662"/>
                  <a:pt x="5473438" y="477777"/>
                </a:cubicBezTo>
                <a:cubicBezTo>
                  <a:pt x="5485092" y="477777"/>
                  <a:pt x="5500631" y="477777"/>
                  <a:pt x="5504515" y="481662"/>
                </a:cubicBezTo>
                <a:cubicBezTo>
                  <a:pt x="5512285" y="481662"/>
                  <a:pt x="5520054" y="481662"/>
                  <a:pt x="5523939" y="481662"/>
                </a:cubicBezTo>
                <a:cubicBezTo>
                  <a:pt x="5527823" y="481662"/>
                  <a:pt x="5535592" y="481662"/>
                  <a:pt x="5543362" y="481662"/>
                </a:cubicBezTo>
                <a:cubicBezTo>
                  <a:pt x="5555016" y="481662"/>
                  <a:pt x="5613285" y="485546"/>
                  <a:pt x="5648247" y="481662"/>
                </a:cubicBezTo>
                <a:cubicBezTo>
                  <a:pt x="5652131" y="481662"/>
                  <a:pt x="5656016" y="481662"/>
                  <a:pt x="5659900" y="485546"/>
                </a:cubicBezTo>
                <a:cubicBezTo>
                  <a:pt x="5663785" y="485546"/>
                  <a:pt x="5675439" y="485546"/>
                  <a:pt x="5687093" y="485546"/>
                </a:cubicBezTo>
                <a:cubicBezTo>
                  <a:pt x="5694862" y="485546"/>
                  <a:pt x="5710401" y="485546"/>
                  <a:pt x="5714285" y="485546"/>
                </a:cubicBezTo>
                <a:cubicBezTo>
                  <a:pt x="5757016" y="485546"/>
                  <a:pt x="5764785" y="485546"/>
                  <a:pt x="5764785" y="481662"/>
                </a:cubicBezTo>
                <a:cubicBezTo>
                  <a:pt x="5764785" y="481662"/>
                  <a:pt x="5753131" y="481662"/>
                  <a:pt x="5741478" y="477777"/>
                </a:cubicBezTo>
                <a:cubicBezTo>
                  <a:pt x="5714285" y="477777"/>
                  <a:pt x="5667670" y="473893"/>
                  <a:pt x="5659900" y="473893"/>
                </a:cubicBezTo>
                <a:cubicBezTo>
                  <a:pt x="5652131" y="473893"/>
                  <a:pt x="5644362" y="470009"/>
                  <a:pt x="5636593" y="470009"/>
                </a:cubicBezTo>
                <a:cubicBezTo>
                  <a:pt x="5624939" y="470009"/>
                  <a:pt x="5621054" y="470009"/>
                  <a:pt x="5593862" y="470009"/>
                </a:cubicBezTo>
                <a:cubicBezTo>
                  <a:pt x="5589977" y="466124"/>
                  <a:pt x="5586093" y="466124"/>
                  <a:pt x="5582208" y="466124"/>
                </a:cubicBezTo>
                <a:cubicBezTo>
                  <a:pt x="5582208" y="462240"/>
                  <a:pt x="5570554" y="462240"/>
                  <a:pt x="5558900" y="462240"/>
                </a:cubicBezTo>
                <a:cubicBezTo>
                  <a:pt x="5547246" y="462240"/>
                  <a:pt x="5527823" y="462240"/>
                  <a:pt x="5512285" y="458356"/>
                </a:cubicBezTo>
                <a:cubicBezTo>
                  <a:pt x="5500631" y="458356"/>
                  <a:pt x="5488977" y="458356"/>
                  <a:pt x="5481208" y="458356"/>
                </a:cubicBezTo>
                <a:cubicBezTo>
                  <a:pt x="5465669" y="458356"/>
                  <a:pt x="5442361" y="458356"/>
                  <a:pt x="5438477" y="454471"/>
                </a:cubicBezTo>
                <a:cubicBezTo>
                  <a:pt x="5430707" y="454471"/>
                  <a:pt x="5407400" y="454471"/>
                  <a:pt x="5372438" y="454471"/>
                </a:cubicBezTo>
                <a:cubicBezTo>
                  <a:pt x="5360784" y="454471"/>
                  <a:pt x="5329707" y="450587"/>
                  <a:pt x="5325823" y="450587"/>
                </a:cubicBezTo>
                <a:cubicBezTo>
                  <a:pt x="5321938" y="450587"/>
                  <a:pt x="5314169" y="450587"/>
                  <a:pt x="5302515" y="450587"/>
                </a:cubicBezTo>
                <a:cubicBezTo>
                  <a:pt x="5290861" y="450587"/>
                  <a:pt x="5279207" y="450587"/>
                  <a:pt x="5279207" y="450587"/>
                </a:cubicBezTo>
                <a:cubicBezTo>
                  <a:pt x="5275322" y="450587"/>
                  <a:pt x="5252015" y="446702"/>
                  <a:pt x="5224822" y="446702"/>
                </a:cubicBezTo>
                <a:cubicBezTo>
                  <a:pt x="5197630" y="446702"/>
                  <a:pt x="5166553" y="446702"/>
                  <a:pt x="5162668" y="446702"/>
                </a:cubicBezTo>
                <a:cubicBezTo>
                  <a:pt x="5151014" y="446702"/>
                  <a:pt x="5147130" y="446702"/>
                  <a:pt x="5154899" y="442818"/>
                </a:cubicBezTo>
                <a:cubicBezTo>
                  <a:pt x="5154899" y="438934"/>
                  <a:pt x="5154899" y="438934"/>
                  <a:pt x="5154899" y="435049"/>
                </a:cubicBezTo>
                <a:cubicBezTo>
                  <a:pt x="5147130" y="435049"/>
                  <a:pt x="5147130" y="431165"/>
                  <a:pt x="5158784" y="427281"/>
                </a:cubicBezTo>
                <a:cubicBezTo>
                  <a:pt x="5174322" y="427281"/>
                  <a:pt x="5178207" y="431165"/>
                  <a:pt x="5170438" y="435049"/>
                </a:cubicBezTo>
                <a:cubicBezTo>
                  <a:pt x="5162668" y="435049"/>
                  <a:pt x="5162668" y="438934"/>
                  <a:pt x="5166553" y="438934"/>
                </a:cubicBezTo>
                <a:cubicBezTo>
                  <a:pt x="5174322" y="438934"/>
                  <a:pt x="5189861" y="438934"/>
                  <a:pt x="5193745" y="435049"/>
                </a:cubicBezTo>
                <a:cubicBezTo>
                  <a:pt x="5197630" y="435049"/>
                  <a:pt x="5197630" y="435049"/>
                  <a:pt x="5201515" y="435049"/>
                </a:cubicBezTo>
                <a:cubicBezTo>
                  <a:pt x="5201515" y="435049"/>
                  <a:pt x="5209284" y="435049"/>
                  <a:pt x="5217053" y="435049"/>
                </a:cubicBezTo>
                <a:cubicBezTo>
                  <a:pt x="5228707" y="431165"/>
                  <a:pt x="5259784" y="431165"/>
                  <a:pt x="5294746" y="435049"/>
                </a:cubicBezTo>
                <a:cubicBezTo>
                  <a:pt x="5302515" y="435049"/>
                  <a:pt x="5321938" y="435049"/>
                  <a:pt x="5337476" y="435049"/>
                </a:cubicBezTo>
                <a:cubicBezTo>
                  <a:pt x="5353015" y="431165"/>
                  <a:pt x="5376323" y="435049"/>
                  <a:pt x="5391861" y="435049"/>
                </a:cubicBezTo>
                <a:cubicBezTo>
                  <a:pt x="5415169" y="435049"/>
                  <a:pt x="5434592" y="438934"/>
                  <a:pt x="5465669" y="438934"/>
                </a:cubicBezTo>
                <a:cubicBezTo>
                  <a:pt x="5473438" y="438934"/>
                  <a:pt x="5481208" y="438934"/>
                  <a:pt x="5485092" y="438934"/>
                </a:cubicBezTo>
                <a:cubicBezTo>
                  <a:pt x="5492862" y="438934"/>
                  <a:pt x="5516169" y="438934"/>
                  <a:pt x="5535592" y="438934"/>
                </a:cubicBezTo>
                <a:cubicBezTo>
                  <a:pt x="5539477" y="438934"/>
                  <a:pt x="5551131" y="438934"/>
                  <a:pt x="5562785" y="442818"/>
                </a:cubicBezTo>
                <a:cubicBezTo>
                  <a:pt x="5586093" y="442818"/>
                  <a:pt x="5632708" y="446702"/>
                  <a:pt x="5640477" y="446702"/>
                </a:cubicBezTo>
                <a:cubicBezTo>
                  <a:pt x="5644362" y="446702"/>
                  <a:pt x="5652131" y="446702"/>
                  <a:pt x="5656016" y="446702"/>
                </a:cubicBezTo>
                <a:cubicBezTo>
                  <a:pt x="5663785" y="446702"/>
                  <a:pt x="5683208" y="446702"/>
                  <a:pt x="5698747" y="450587"/>
                </a:cubicBezTo>
                <a:cubicBezTo>
                  <a:pt x="5714285" y="450587"/>
                  <a:pt x="5733708" y="450587"/>
                  <a:pt x="5737593" y="454471"/>
                </a:cubicBezTo>
                <a:cubicBezTo>
                  <a:pt x="5745362" y="454471"/>
                  <a:pt x="5757016" y="454471"/>
                  <a:pt x="5760901" y="454471"/>
                </a:cubicBezTo>
                <a:cubicBezTo>
                  <a:pt x="5776439" y="454471"/>
                  <a:pt x="5799747" y="458356"/>
                  <a:pt x="5830824" y="462240"/>
                </a:cubicBezTo>
                <a:cubicBezTo>
                  <a:pt x="5854132" y="466124"/>
                  <a:pt x="5904632" y="470009"/>
                  <a:pt x="5924055" y="470009"/>
                </a:cubicBezTo>
                <a:cubicBezTo>
                  <a:pt x="5927940" y="470009"/>
                  <a:pt x="5939594" y="473893"/>
                  <a:pt x="5943478" y="473893"/>
                </a:cubicBezTo>
                <a:cubicBezTo>
                  <a:pt x="5955132" y="473893"/>
                  <a:pt x="6001748" y="477777"/>
                  <a:pt x="6036709" y="477777"/>
                </a:cubicBezTo>
                <a:cubicBezTo>
                  <a:pt x="6052248" y="481662"/>
                  <a:pt x="6067786" y="481662"/>
                  <a:pt x="6067786" y="481662"/>
                </a:cubicBezTo>
                <a:cubicBezTo>
                  <a:pt x="6071671" y="481662"/>
                  <a:pt x="6083325" y="485546"/>
                  <a:pt x="6094979" y="485546"/>
                </a:cubicBezTo>
                <a:cubicBezTo>
                  <a:pt x="6110517" y="485546"/>
                  <a:pt x="6122171" y="485546"/>
                  <a:pt x="6126056" y="485546"/>
                </a:cubicBezTo>
                <a:cubicBezTo>
                  <a:pt x="6133825" y="485546"/>
                  <a:pt x="6141594" y="485546"/>
                  <a:pt x="6149363" y="485546"/>
                </a:cubicBezTo>
                <a:cubicBezTo>
                  <a:pt x="6153248" y="485546"/>
                  <a:pt x="6161017" y="485546"/>
                  <a:pt x="6164902" y="485546"/>
                </a:cubicBezTo>
                <a:cubicBezTo>
                  <a:pt x="6176556" y="489431"/>
                  <a:pt x="6133825" y="489431"/>
                  <a:pt x="6110517" y="489431"/>
                </a:cubicBezTo>
                <a:cubicBezTo>
                  <a:pt x="6106632" y="489431"/>
                  <a:pt x="6098863" y="489431"/>
                  <a:pt x="6098863" y="489431"/>
                </a:cubicBezTo>
                <a:cubicBezTo>
                  <a:pt x="6098863" y="493315"/>
                  <a:pt x="6102748" y="493315"/>
                  <a:pt x="6106632" y="493315"/>
                </a:cubicBezTo>
                <a:cubicBezTo>
                  <a:pt x="6129940" y="493315"/>
                  <a:pt x="6153248" y="497199"/>
                  <a:pt x="6161017" y="501084"/>
                </a:cubicBezTo>
                <a:cubicBezTo>
                  <a:pt x="6164902" y="504968"/>
                  <a:pt x="6164902" y="504968"/>
                  <a:pt x="6164902" y="504968"/>
                </a:cubicBezTo>
                <a:cubicBezTo>
                  <a:pt x="6153248" y="504968"/>
                  <a:pt x="6153248" y="504968"/>
                  <a:pt x="6153248" y="504968"/>
                </a:cubicBezTo>
                <a:cubicBezTo>
                  <a:pt x="6145479" y="504968"/>
                  <a:pt x="6133825" y="504968"/>
                  <a:pt x="6129940" y="504968"/>
                </a:cubicBezTo>
                <a:cubicBezTo>
                  <a:pt x="6122171" y="504968"/>
                  <a:pt x="6118286" y="504968"/>
                  <a:pt x="6114402" y="504968"/>
                </a:cubicBezTo>
                <a:cubicBezTo>
                  <a:pt x="6110517" y="501084"/>
                  <a:pt x="6102748" y="501084"/>
                  <a:pt x="6098863" y="504968"/>
                </a:cubicBezTo>
                <a:cubicBezTo>
                  <a:pt x="6098863" y="504968"/>
                  <a:pt x="6091094" y="504968"/>
                  <a:pt x="6087209" y="504968"/>
                </a:cubicBezTo>
                <a:cubicBezTo>
                  <a:pt x="6083325" y="504968"/>
                  <a:pt x="6071671" y="501084"/>
                  <a:pt x="6063902" y="501084"/>
                </a:cubicBezTo>
                <a:cubicBezTo>
                  <a:pt x="6052248" y="501084"/>
                  <a:pt x="6040594" y="497199"/>
                  <a:pt x="6036709" y="497199"/>
                </a:cubicBezTo>
                <a:cubicBezTo>
                  <a:pt x="6025055" y="493315"/>
                  <a:pt x="6021171" y="493315"/>
                  <a:pt x="6021171" y="501084"/>
                </a:cubicBezTo>
                <a:cubicBezTo>
                  <a:pt x="6021171" y="504968"/>
                  <a:pt x="6021171" y="504968"/>
                  <a:pt x="5993978" y="501084"/>
                </a:cubicBezTo>
                <a:cubicBezTo>
                  <a:pt x="5951247" y="497199"/>
                  <a:pt x="5943478" y="497199"/>
                  <a:pt x="5935709" y="497199"/>
                </a:cubicBezTo>
                <a:cubicBezTo>
                  <a:pt x="5927940" y="497199"/>
                  <a:pt x="5924055" y="497199"/>
                  <a:pt x="5920170" y="493315"/>
                </a:cubicBezTo>
                <a:cubicBezTo>
                  <a:pt x="5920170" y="493315"/>
                  <a:pt x="5916286" y="493315"/>
                  <a:pt x="5912401" y="493315"/>
                </a:cubicBezTo>
                <a:cubicBezTo>
                  <a:pt x="5900747" y="493315"/>
                  <a:pt x="5881324" y="489431"/>
                  <a:pt x="5873555" y="489431"/>
                </a:cubicBezTo>
                <a:cubicBezTo>
                  <a:pt x="5869670" y="489431"/>
                  <a:pt x="5861901" y="489431"/>
                  <a:pt x="5861901" y="489431"/>
                </a:cubicBezTo>
                <a:cubicBezTo>
                  <a:pt x="5858016" y="489431"/>
                  <a:pt x="5846362" y="489431"/>
                  <a:pt x="5834709" y="489431"/>
                </a:cubicBezTo>
                <a:cubicBezTo>
                  <a:pt x="5823055" y="485546"/>
                  <a:pt x="5807516" y="485546"/>
                  <a:pt x="5795862" y="489431"/>
                </a:cubicBezTo>
                <a:cubicBezTo>
                  <a:pt x="5760901" y="489431"/>
                  <a:pt x="5733708" y="501084"/>
                  <a:pt x="5753131" y="501084"/>
                </a:cubicBezTo>
                <a:cubicBezTo>
                  <a:pt x="5757016" y="501084"/>
                  <a:pt x="5764785" y="504968"/>
                  <a:pt x="5768670" y="504968"/>
                </a:cubicBezTo>
                <a:cubicBezTo>
                  <a:pt x="5772555" y="508852"/>
                  <a:pt x="5784208" y="508852"/>
                  <a:pt x="5795862" y="508852"/>
                </a:cubicBezTo>
                <a:cubicBezTo>
                  <a:pt x="5803632" y="504968"/>
                  <a:pt x="5815285" y="504968"/>
                  <a:pt x="5819170" y="508852"/>
                </a:cubicBezTo>
                <a:cubicBezTo>
                  <a:pt x="5826939" y="508852"/>
                  <a:pt x="5830824" y="508852"/>
                  <a:pt x="5830824" y="508852"/>
                </a:cubicBezTo>
                <a:cubicBezTo>
                  <a:pt x="5834709" y="504968"/>
                  <a:pt x="5838593" y="508852"/>
                  <a:pt x="5838593" y="508852"/>
                </a:cubicBezTo>
                <a:cubicBezTo>
                  <a:pt x="5842478" y="508852"/>
                  <a:pt x="5850247" y="512737"/>
                  <a:pt x="5858016" y="508852"/>
                </a:cubicBezTo>
                <a:cubicBezTo>
                  <a:pt x="5865786" y="508852"/>
                  <a:pt x="5877439" y="512737"/>
                  <a:pt x="5885209" y="512737"/>
                </a:cubicBezTo>
                <a:cubicBezTo>
                  <a:pt x="5889093" y="512737"/>
                  <a:pt x="5904632" y="512737"/>
                  <a:pt x="5912401" y="512737"/>
                </a:cubicBezTo>
                <a:cubicBezTo>
                  <a:pt x="5924055" y="512737"/>
                  <a:pt x="5931824" y="512737"/>
                  <a:pt x="5931824" y="516621"/>
                </a:cubicBezTo>
                <a:cubicBezTo>
                  <a:pt x="5935709" y="516621"/>
                  <a:pt x="5935709" y="516621"/>
                  <a:pt x="5935709" y="516621"/>
                </a:cubicBezTo>
                <a:cubicBezTo>
                  <a:pt x="5939594" y="516621"/>
                  <a:pt x="5943478" y="516621"/>
                  <a:pt x="5951247" y="520506"/>
                </a:cubicBezTo>
                <a:cubicBezTo>
                  <a:pt x="5955132" y="520506"/>
                  <a:pt x="5970671" y="524390"/>
                  <a:pt x="5986209" y="524390"/>
                </a:cubicBezTo>
                <a:cubicBezTo>
                  <a:pt x="6001748" y="524390"/>
                  <a:pt x="6025055" y="520506"/>
                  <a:pt x="6036709" y="524390"/>
                </a:cubicBezTo>
                <a:cubicBezTo>
                  <a:pt x="6060017" y="524390"/>
                  <a:pt x="6106632" y="524390"/>
                  <a:pt x="6118286" y="520506"/>
                </a:cubicBezTo>
                <a:cubicBezTo>
                  <a:pt x="6118286" y="520506"/>
                  <a:pt x="6126056" y="520506"/>
                  <a:pt x="6129940" y="524390"/>
                </a:cubicBezTo>
                <a:cubicBezTo>
                  <a:pt x="6133825" y="524390"/>
                  <a:pt x="6145479" y="524390"/>
                  <a:pt x="6157133" y="524390"/>
                </a:cubicBezTo>
                <a:cubicBezTo>
                  <a:pt x="6180440" y="524390"/>
                  <a:pt x="6192094" y="524390"/>
                  <a:pt x="6195979" y="528274"/>
                </a:cubicBezTo>
                <a:cubicBezTo>
                  <a:pt x="6199863" y="532159"/>
                  <a:pt x="6227056" y="536043"/>
                  <a:pt x="6234825" y="532159"/>
                </a:cubicBezTo>
                <a:cubicBezTo>
                  <a:pt x="6234825" y="532159"/>
                  <a:pt x="6234825" y="528274"/>
                  <a:pt x="6234825" y="528274"/>
                </a:cubicBezTo>
                <a:cubicBezTo>
                  <a:pt x="6234825" y="528274"/>
                  <a:pt x="6234825" y="524390"/>
                  <a:pt x="6238710" y="524390"/>
                </a:cubicBezTo>
                <a:cubicBezTo>
                  <a:pt x="6246479" y="524390"/>
                  <a:pt x="6246479" y="524390"/>
                  <a:pt x="6246479" y="528274"/>
                </a:cubicBezTo>
                <a:cubicBezTo>
                  <a:pt x="6246479" y="536043"/>
                  <a:pt x="6246479" y="536043"/>
                  <a:pt x="6254248" y="536043"/>
                </a:cubicBezTo>
                <a:cubicBezTo>
                  <a:pt x="6262017" y="532159"/>
                  <a:pt x="6265902" y="532159"/>
                  <a:pt x="6269787" y="532159"/>
                </a:cubicBezTo>
                <a:cubicBezTo>
                  <a:pt x="6296979" y="532159"/>
                  <a:pt x="6304748" y="536043"/>
                  <a:pt x="6308633" y="536043"/>
                </a:cubicBezTo>
                <a:cubicBezTo>
                  <a:pt x="6308633" y="539927"/>
                  <a:pt x="6316402" y="539927"/>
                  <a:pt x="6328056" y="539927"/>
                </a:cubicBezTo>
                <a:cubicBezTo>
                  <a:pt x="6335825" y="539927"/>
                  <a:pt x="6339710" y="539927"/>
                  <a:pt x="6339710" y="543812"/>
                </a:cubicBezTo>
                <a:cubicBezTo>
                  <a:pt x="6339710" y="547696"/>
                  <a:pt x="6347479" y="551580"/>
                  <a:pt x="6351364" y="543812"/>
                </a:cubicBezTo>
                <a:cubicBezTo>
                  <a:pt x="6355248" y="539927"/>
                  <a:pt x="6355248" y="539927"/>
                  <a:pt x="6359133" y="547696"/>
                </a:cubicBezTo>
                <a:cubicBezTo>
                  <a:pt x="6363018" y="551580"/>
                  <a:pt x="6363018" y="551580"/>
                  <a:pt x="6382441" y="551580"/>
                </a:cubicBezTo>
                <a:cubicBezTo>
                  <a:pt x="6417403" y="551580"/>
                  <a:pt x="6432941" y="551580"/>
                  <a:pt x="6440710" y="551580"/>
                </a:cubicBezTo>
                <a:cubicBezTo>
                  <a:pt x="6444595" y="555465"/>
                  <a:pt x="6452364" y="555465"/>
                  <a:pt x="6456249" y="555465"/>
                </a:cubicBezTo>
                <a:cubicBezTo>
                  <a:pt x="6475672" y="555465"/>
                  <a:pt x="6487326" y="559349"/>
                  <a:pt x="6483441" y="563234"/>
                </a:cubicBezTo>
                <a:cubicBezTo>
                  <a:pt x="6483441" y="567118"/>
                  <a:pt x="6491210" y="567118"/>
                  <a:pt x="6549480" y="571002"/>
                </a:cubicBezTo>
                <a:cubicBezTo>
                  <a:pt x="6572788" y="571002"/>
                  <a:pt x="6596095" y="571002"/>
                  <a:pt x="6603865" y="574887"/>
                </a:cubicBezTo>
                <a:cubicBezTo>
                  <a:pt x="6611634" y="574887"/>
                  <a:pt x="6619403" y="574887"/>
                  <a:pt x="6627172" y="574887"/>
                </a:cubicBezTo>
                <a:cubicBezTo>
                  <a:pt x="6631057" y="574887"/>
                  <a:pt x="6642711" y="574887"/>
                  <a:pt x="6646595" y="574887"/>
                </a:cubicBezTo>
                <a:cubicBezTo>
                  <a:pt x="6650480" y="574887"/>
                  <a:pt x="6685442" y="574887"/>
                  <a:pt x="6708749" y="574887"/>
                </a:cubicBezTo>
                <a:cubicBezTo>
                  <a:pt x="6712634" y="574887"/>
                  <a:pt x="6716519" y="574887"/>
                  <a:pt x="6720403" y="578771"/>
                </a:cubicBezTo>
                <a:cubicBezTo>
                  <a:pt x="6720403" y="578771"/>
                  <a:pt x="6724288" y="578771"/>
                  <a:pt x="6724288" y="578771"/>
                </a:cubicBezTo>
                <a:cubicBezTo>
                  <a:pt x="6724288" y="578771"/>
                  <a:pt x="6732057" y="578771"/>
                  <a:pt x="6735942" y="578771"/>
                </a:cubicBezTo>
                <a:cubicBezTo>
                  <a:pt x="6743711" y="578771"/>
                  <a:pt x="6751480" y="578771"/>
                  <a:pt x="6759250" y="578771"/>
                </a:cubicBezTo>
                <a:cubicBezTo>
                  <a:pt x="6763134" y="578771"/>
                  <a:pt x="6774788" y="578771"/>
                  <a:pt x="6782557" y="582655"/>
                </a:cubicBezTo>
                <a:cubicBezTo>
                  <a:pt x="6790327" y="582655"/>
                  <a:pt x="6801980" y="582655"/>
                  <a:pt x="6805865" y="582655"/>
                </a:cubicBezTo>
                <a:cubicBezTo>
                  <a:pt x="6809750" y="582655"/>
                  <a:pt x="6817519" y="586540"/>
                  <a:pt x="6817519" y="586540"/>
                </a:cubicBezTo>
                <a:cubicBezTo>
                  <a:pt x="6817519" y="590424"/>
                  <a:pt x="6821404" y="590424"/>
                  <a:pt x="6825288" y="590424"/>
                </a:cubicBezTo>
                <a:cubicBezTo>
                  <a:pt x="6829173" y="586540"/>
                  <a:pt x="6829173" y="586540"/>
                  <a:pt x="6829173" y="590424"/>
                </a:cubicBezTo>
                <a:cubicBezTo>
                  <a:pt x="6829173" y="590424"/>
                  <a:pt x="6833058" y="590424"/>
                  <a:pt x="6833058" y="590424"/>
                </a:cubicBezTo>
                <a:cubicBezTo>
                  <a:pt x="6833058" y="590424"/>
                  <a:pt x="6836942" y="590424"/>
                  <a:pt x="6840826" y="590424"/>
                </a:cubicBezTo>
                <a:cubicBezTo>
                  <a:pt x="6848596" y="594309"/>
                  <a:pt x="6918519" y="598193"/>
                  <a:pt x="6941827" y="598193"/>
                </a:cubicBezTo>
                <a:cubicBezTo>
                  <a:pt x="6945712" y="598193"/>
                  <a:pt x="6957366" y="602077"/>
                  <a:pt x="6961250" y="602077"/>
                </a:cubicBezTo>
                <a:cubicBezTo>
                  <a:pt x="6965134" y="602077"/>
                  <a:pt x="6969019" y="605962"/>
                  <a:pt x="6972904" y="605962"/>
                </a:cubicBezTo>
                <a:cubicBezTo>
                  <a:pt x="6976788" y="602077"/>
                  <a:pt x="6984558" y="605962"/>
                  <a:pt x="6988442" y="605962"/>
                </a:cubicBezTo>
                <a:cubicBezTo>
                  <a:pt x="6992327" y="605962"/>
                  <a:pt x="7011750" y="605962"/>
                  <a:pt x="7027288" y="609846"/>
                </a:cubicBezTo>
                <a:cubicBezTo>
                  <a:pt x="7042827" y="609846"/>
                  <a:pt x="7062250" y="613730"/>
                  <a:pt x="7070020" y="613730"/>
                </a:cubicBezTo>
                <a:cubicBezTo>
                  <a:pt x="7073904" y="613730"/>
                  <a:pt x="7081674" y="613730"/>
                  <a:pt x="7085558" y="613730"/>
                </a:cubicBezTo>
                <a:cubicBezTo>
                  <a:pt x="7089442" y="613730"/>
                  <a:pt x="7097212" y="613730"/>
                  <a:pt x="7101096" y="617615"/>
                </a:cubicBezTo>
                <a:cubicBezTo>
                  <a:pt x="7108866" y="617615"/>
                  <a:pt x="7120520" y="617615"/>
                  <a:pt x="7132174" y="621499"/>
                </a:cubicBezTo>
                <a:cubicBezTo>
                  <a:pt x="7143828" y="621499"/>
                  <a:pt x="7155481" y="621499"/>
                  <a:pt x="7159366" y="621499"/>
                </a:cubicBezTo>
                <a:cubicBezTo>
                  <a:pt x="7163250" y="621499"/>
                  <a:pt x="7174904" y="621499"/>
                  <a:pt x="7182674" y="621499"/>
                </a:cubicBezTo>
                <a:cubicBezTo>
                  <a:pt x="7190443" y="621499"/>
                  <a:pt x="7198212" y="621499"/>
                  <a:pt x="7202096" y="621499"/>
                </a:cubicBezTo>
                <a:cubicBezTo>
                  <a:pt x="7202096" y="625383"/>
                  <a:pt x="7209866" y="625383"/>
                  <a:pt x="7217635" y="625383"/>
                </a:cubicBezTo>
                <a:cubicBezTo>
                  <a:pt x="7240943" y="629268"/>
                  <a:pt x="7252597" y="629268"/>
                  <a:pt x="7256482" y="633152"/>
                </a:cubicBezTo>
                <a:cubicBezTo>
                  <a:pt x="7260366" y="633152"/>
                  <a:pt x="7240943" y="633152"/>
                  <a:pt x="7225404" y="633152"/>
                </a:cubicBezTo>
                <a:cubicBezTo>
                  <a:pt x="7221520" y="629268"/>
                  <a:pt x="7213750" y="629268"/>
                  <a:pt x="7209866" y="629268"/>
                </a:cubicBezTo>
                <a:cubicBezTo>
                  <a:pt x="7202096" y="629268"/>
                  <a:pt x="7194328" y="629268"/>
                  <a:pt x="7186558" y="629268"/>
                </a:cubicBezTo>
                <a:cubicBezTo>
                  <a:pt x="7182674" y="629268"/>
                  <a:pt x="7163250" y="629268"/>
                  <a:pt x="7147712" y="625383"/>
                </a:cubicBezTo>
                <a:cubicBezTo>
                  <a:pt x="7132174" y="625383"/>
                  <a:pt x="7104981" y="625383"/>
                  <a:pt x="7093327" y="625383"/>
                </a:cubicBezTo>
                <a:cubicBezTo>
                  <a:pt x="7077788" y="621499"/>
                  <a:pt x="7050596" y="621499"/>
                  <a:pt x="7031173" y="617615"/>
                </a:cubicBezTo>
                <a:cubicBezTo>
                  <a:pt x="7011750" y="617615"/>
                  <a:pt x="6988442" y="617615"/>
                  <a:pt x="6980673" y="613730"/>
                </a:cubicBezTo>
                <a:cubicBezTo>
                  <a:pt x="6969019" y="613730"/>
                  <a:pt x="6965134" y="613730"/>
                  <a:pt x="6961250" y="617615"/>
                </a:cubicBezTo>
                <a:cubicBezTo>
                  <a:pt x="6957366" y="617615"/>
                  <a:pt x="6953480" y="617615"/>
                  <a:pt x="6953480" y="617615"/>
                </a:cubicBezTo>
                <a:cubicBezTo>
                  <a:pt x="6949596" y="617615"/>
                  <a:pt x="6934058" y="617615"/>
                  <a:pt x="6914634" y="617615"/>
                </a:cubicBezTo>
                <a:cubicBezTo>
                  <a:pt x="6891326" y="617615"/>
                  <a:pt x="6871904" y="617615"/>
                  <a:pt x="6868019" y="613730"/>
                </a:cubicBezTo>
                <a:cubicBezTo>
                  <a:pt x="6844711" y="613730"/>
                  <a:pt x="6817519" y="613730"/>
                  <a:pt x="6813634" y="617615"/>
                </a:cubicBezTo>
                <a:cubicBezTo>
                  <a:pt x="6809750" y="621499"/>
                  <a:pt x="6809750" y="621499"/>
                  <a:pt x="6813634" y="625383"/>
                </a:cubicBezTo>
                <a:cubicBezTo>
                  <a:pt x="6813634" y="625383"/>
                  <a:pt x="6817519" y="629268"/>
                  <a:pt x="6817519" y="625383"/>
                </a:cubicBezTo>
                <a:cubicBezTo>
                  <a:pt x="6821404" y="621499"/>
                  <a:pt x="6891326" y="629268"/>
                  <a:pt x="6899096" y="637037"/>
                </a:cubicBezTo>
                <a:cubicBezTo>
                  <a:pt x="6902980" y="637037"/>
                  <a:pt x="6906865" y="637037"/>
                  <a:pt x="6910750" y="637037"/>
                </a:cubicBezTo>
                <a:cubicBezTo>
                  <a:pt x="6914634" y="637037"/>
                  <a:pt x="6918519" y="644805"/>
                  <a:pt x="6910750" y="648690"/>
                </a:cubicBezTo>
                <a:cubicBezTo>
                  <a:pt x="6910750" y="648690"/>
                  <a:pt x="6906865" y="648690"/>
                  <a:pt x="6902980" y="648690"/>
                </a:cubicBezTo>
                <a:cubicBezTo>
                  <a:pt x="6895212" y="644805"/>
                  <a:pt x="6895212" y="644805"/>
                  <a:pt x="6895212" y="648690"/>
                </a:cubicBezTo>
                <a:cubicBezTo>
                  <a:pt x="6895212" y="648690"/>
                  <a:pt x="6906865" y="652574"/>
                  <a:pt x="6914634" y="652574"/>
                </a:cubicBezTo>
                <a:cubicBezTo>
                  <a:pt x="6914634" y="652574"/>
                  <a:pt x="6918519" y="652574"/>
                  <a:pt x="6918519" y="656459"/>
                </a:cubicBezTo>
                <a:cubicBezTo>
                  <a:pt x="6918519" y="660343"/>
                  <a:pt x="6922404" y="660343"/>
                  <a:pt x="6957366" y="664227"/>
                </a:cubicBezTo>
                <a:cubicBezTo>
                  <a:pt x="6972904" y="664227"/>
                  <a:pt x="6992327" y="664227"/>
                  <a:pt x="6992327" y="668112"/>
                </a:cubicBezTo>
                <a:cubicBezTo>
                  <a:pt x="7000096" y="668112"/>
                  <a:pt x="7050596" y="675880"/>
                  <a:pt x="7058366" y="675880"/>
                </a:cubicBezTo>
                <a:cubicBezTo>
                  <a:pt x="7058366" y="675880"/>
                  <a:pt x="7062250" y="675880"/>
                  <a:pt x="7066135" y="675880"/>
                </a:cubicBezTo>
                <a:cubicBezTo>
                  <a:pt x="7066135" y="679765"/>
                  <a:pt x="7070020" y="679765"/>
                  <a:pt x="7070020" y="679765"/>
                </a:cubicBezTo>
                <a:cubicBezTo>
                  <a:pt x="7073904" y="679765"/>
                  <a:pt x="7077788" y="679765"/>
                  <a:pt x="7077788" y="679765"/>
                </a:cubicBezTo>
                <a:cubicBezTo>
                  <a:pt x="7081674" y="679765"/>
                  <a:pt x="7112750" y="683649"/>
                  <a:pt x="7147712" y="687533"/>
                </a:cubicBezTo>
                <a:cubicBezTo>
                  <a:pt x="7159366" y="691418"/>
                  <a:pt x="7174904" y="691418"/>
                  <a:pt x="7186558" y="691418"/>
                </a:cubicBezTo>
                <a:cubicBezTo>
                  <a:pt x="7194328" y="695302"/>
                  <a:pt x="7209866" y="695302"/>
                  <a:pt x="7217635" y="695302"/>
                </a:cubicBezTo>
                <a:cubicBezTo>
                  <a:pt x="7225404" y="695302"/>
                  <a:pt x="7233174" y="695302"/>
                  <a:pt x="7237058" y="695302"/>
                </a:cubicBezTo>
                <a:cubicBezTo>
                  <a:pt x="7237058" y="695302"/>
                  <a:pt x="7240943" y="699187"/>
                  <a:pt x="7248712" y="699187"/>
                </a:cubicBezTo>
                <a:cubicBezTo>
                  <a:pt x="7272020" y="699187"/>
                  <a:pt x="7279790" y="699187"/>
                  <a:pt x="7287558" y="703071"/>
                </a:cubicBezTo>
                <a:cubicBezTo>
                  <a:pt x="7291443" y="706955"/>
                  <a:pt x="7303097" y="706955"/>
                  <a:pt x="7310866" y="710840"/>
                </a:cubicBezTo>
                <a:cubicBezTo>
                  <a:pt x="7318636" y="710840"/>
                  <a:pt x="7330290" y="710840"/>
                  <a:pt x="7341944" y="714724"/>
                </a:cubicBezTo>
                <a:cubicBezTo>
                  <a:pt x="7353597" y="714724"/>
                  <a:pt x="7365251" y="714724"/>
                  <a:pt x="7369136" y="714724"/>
                </a:cubicBezTo>
                <a:cubicBezTo>
                  <a:pt x="7369136" y="714724"/>
                  <a:pt x="7373020" y="714724"/>
                  <a:pt x="7376905" y="718608"/>
                </a:cubicBezTo>
                <a:cubicBezTo>
                  <a:pt x="7376905" y="718608"/>
                  <a:pt x="7384674" y="718608"/>
                  <a:pt x="7388559" y="718608"/>
                </a:cubicBezTo>
                <a:cubicBezTo>
                  <a:pt x="7396328" y="718608"/>
                  <a:pt x="7404098" y="718608"/>
                  <a:pt x="7404098" y="722493"/>
                </a:cubicBezTo>
                <a:cubicBezTo>
                  <a:pt x="7407982" y="722493"/>
                  <a:pt x="7411866" y="722493"/>
                  <a:pt x="7415751" y="722493"/>
                </a:cubicBezTo>
                <a:cubicBezTo>
                  <a:pt x="7419636" y="718608"/>
                  <a:pt x="7423520" y="718608"/>
                  <a:pt x="7431290" y="718608"/>
                </a:cubicBezTo>
                <a:cubicBezTo>
                  <a:pt x="7435174" y="718608"/>
                  <a:pt x="7458482" y="718608"/>
                  <a:pt x="7481790" y="722493"/>
                </a:cubicBezTo>
                <a:cubicBezTo>
                  <a:pt x="7532290" y="726377"/>
                  <a:pt x="7536174" y="726377"/>
                  <a:pt x="7524520" y="730261"/>
                </a:cubicBezTo>
                <a:cubicBezTo>
                  <a:pt x="7520636" y="730261"/>
                  <a:pt x="7512867" y="730261"/>
                  <a:pt x="7501213" y="730261"/>
                </a:cubicBezTo>
                <a:cubicBezTo>
                  <a:pt x="7493444" y="730261"/>
                  <a:pt x="7485674" y="730261"/>
                  <a:pt x="7481790" y="730261"/>
                </a:cubicBezTo>
                <a:cubicBezTo>
                  <a:pt x="7481790" y="730261"/>
                  <a:pt x="7477905" y="730261"/>
                  <a:pt x="7477905" y="730261"/>
                </a:cubicBezTo>
                <a:cubicBezTo>
                  <a:pt x="7474020" y="730261"/>
                  <a:pt x="7462366" y="730261"/>
                  <a:pt x="7450713" y="730261"/>
                </a:cubicBezTo>
                <a:cubicBezTo>
                  <a:pt x="7435174" y="730261"/>
                  <a:pt x="7411866" y="730261"/>
                  <a:pt x="7396328" y="726377"/>
                </a:cubicBezTo>
                <a:cubicBezTo>
                  <a:pt x="7380790" y="726377"/>
                  <a:pt x="7365251" y="726377"/>
                  <a:pt x="7357482" y="726377"/>
                </a:cubicBezTo>
                <a:cubicBezTo>
                  <a:pt x="7353597" y="726377"/>
                  <a:pt x="7338058" y="726377"/>
                  <a:pt x="7326405" y="726377"/>
                </a:cubicBezTo>
                <a:cubicBezTo>
                  <a:pt x="7314751" y="726377"/>
                  <a:pt x="7291443" y="726377"/>
                  <a:pt x="7275904" y="726377"/>
                </a:cubicBezTo>
                <a:cubicBezTo>
                  <a:pt x="7260366" y="726377"/>
                  <a:pt x="7240943" y="726377"/>
                  <a:pt x="7237058" y="726377"/>
                </a:cubicBezTo>
                <a:cubicBezTo>
                  <a:pt x="7221520" y="722493"/>
                  <a:pt x="7217635" y="726377"/>
                  <a:pt x="7229289" y="730261"/>
                </a:cubicBezTo>
                <a:cubicBezTo>
                  <a:pt x="7248712" y="734146"/>
                  <a:pt x="7248712" y="734146"/>
                  <a:pt x="7240943" y="738030"/>
                </a:cubicBezTo>
                <a:cubicBezTo>
                  <a:pt x="7237058" y="738030"/>
                  <a:pt x="7229289" y="738030"/>
                  <a:pt x="7221520" y="734146"/>
                </a:cubicBezTo>
                <a:cubicBezTo>
                  <a:pt x="7217635" y="734146"/>
                  <a:pt x="7205982" y="730261"/>
                  <a:pt x="7194328" y="730261"/>
                </a:cubicBezTo>
                <a:cubicBezTo>
                  <a:pt x="7186558" y="726377"/>
                  <a:pt x="7171020" y="726377"/>
                  <a:pt x="7159366" y="722493"/>
                </a:cubicBezTo>
                <a:cubicBezTo>
                  <a:pt x="7151596" y="722493"/>
                  <a:pt x="7128289" y="718608"/>
                  <a:pt x="7112750" y="718608"/>
                </a:cubicBezTo>
                <a:cubicBezTo>
                  <a:pt x="7097212" y="718608"/>
                  <a:pt x="7077788" y="714724"/>
                  <a:pt x="7070020" y="714724"/>
                </a:cubicBezTo>
                <a:cubicBezTo>
                  <a:pt x="7046712" y="710840"/>
                  <a:pt x="7042827" y="718608"/>
                  <a:pt x="7066135" y="722493"/>
                </a:cubicBezTo>
                <a:cubicBezTo>
                  <a:pt x="7085558" y="726377"/>
                  <a:pt x="7120520" y="734146"/>
                  <a:pt x="7128289" y="734146"/>
                </a:cubicBezTo>
                <a:cubicBezTo>
                  <a:pt x="7132174" y="738030"/>
                  <a:pt x="7139942" y="738030"/>
                  <a:pt x="7147712" y="741915"/>
                </a:cubicBezTo>
                <a:cubicBezTo>
                  <a:pt x="7155481" y="741915"/>
                  <a:pt x="7163250" y="745799"/>
                  <a:pt x="7163250" y="745799"/>
                </a:cubicBezTo>
                <a:cubicBezTo>
                  <a:pt x="7171020" y="745799"/>
                  <a:pt x="7186558" y="749683"/>
                  <a:pt x="7190443" y="749683"/>
                </a:cubicBezTo>
                <a:cubicBezTo>
                  <a:pt x="7190443" y="753568"/>
                  <a:pt x="7198212" y="753568"/>
                  <a:pt x="7205982" y="753568"/>
                </a:cubicBezTo>
                <a:cubicBezTo>
                  <a:pt x="7209866" y="757452"/>
                  <a:pt x="7221520" y="757452"/>
                  <a:pt x="7229289" y="757452"/>
                </a:cubicBezTo>
                <a:cubicBezTo>
                  <a:pt x="7240943" y="761336"/>
                  <a:pt x="7244828" y="761336"/>
                  <a:pt x="7244828" y="757452"/>
                </a:cubicBezTo>
                <a:cubicBezTo>
                  <a:pt x="7248712" y="757452"/>
                  <a:pt x="7248712" y="753568"/>
                  <a:pt x="7252597" y="757452"/>
                </a:cubicBezTo>
                <a:cubicBezTo>
                  <a:pt x="7256482" y="757452"/>
                  <a:pt x="7264250" y="757452"/>
                  <a:pt x="7275904" y="757452"/>
                </a:cubicBezTo>
                <a:cubicBezTo>
                  <a:pt x="7314751" y="757452"/>
                  <a:pt x="7341944" y="761336"/>
                  <a:pt x="7349712" y="769105"/>
                </a:cubicBezTo>
                <a:cubicBezTo>
                  <a:pt x="7353597" y="769105"/>
                  <a:pt x="7361366" y="772990"/>
                  <a:pt x="7365251" y="772990"/>
                </a:cubicBezTo>
                <a:cubicBezTo>
                  <a:pt x="7369136" y="772990"/>
                  <a:pt x="7376905" y="772990"/>
                  <a:pt x="7376905" y="772990"/>
                </a:cubicBezTo>
                <a:cubicBezTo>
                  <a:pt x="7376905" y="776874"/>
                  <a:pt x="7388559" y="776874"/>
                  <a:pt x="7396328" y="776874"/>
                </a:cubicBezTo>
                <a:cubicBezTo>
                  <a:pt x="7407982" y="776874"/>
                  <a:pt x="7423520" y="780758"/>
                  <a:pt x="7431290" y="780758"/>
                </a:cubicBezTo>
                <a:cubicBezTo>
                  <a:pt x="7442944" y="780758"/>
                  <a:pt x="7458482" y="780758"/>
                  <a:pt x="7466252" y="780758"/>
                </a:cubicBezTo>
                <a:cubicBezTo>
                  <a:pt x="7481790" y="784643"/>
                  <a:pt x="7489559" y="784643"/>
                  <a:pt x="7485674" y="788527"/>
                </a:cubicBezTo>
                <a:cubicBezTo>
                  <a:pt x="7485674" y="788527"/>
                  <a:pt x="7481790" y="788527"/>
                  <a:pt x="7477905" y="788527"/>
                </a:cubicBezTo>
                <a:cubicBezTo>
                  <a:pt x="7466252" y="788527"/>
                  <a:pt x="7454598" y="788527"/>
                  <a:pt x="7454598" y="792411"/>
                </a:cubicBezTo>
                <a:cubicBezTo>
                  <a:pt x="7454598" y="792411"/>
                  <a:pt x="7470136" y="796296"/>
                  <a:pt x="7470136" y="796296"/>
                </a:cubicBezTo>
                <a:cubicBezTo>
                  <a:pt x="7470136" y="792411"/>
                  <a:pt x="7508982" y="796296"/>
                  <a:pt x="7520636" y="800180"/>
                </a:cubicBezTo>
                <a:cubicBezTo>
                  <a:pt x="7536174" y="804065"/>
                  <a:pt x="7602213" y="811833"/>
                  <a:pt x="7609982" y="807949"/>
                </a:cubicBezTo>
                <a:cubicBezTo>
                  <a:pt x="7613867" y="807949"/>
                  <a:pt x="7609982" y="807949"/>
                  <a:pt x="7598328" y="804065"/>
                </a:cubicBezTo>
                <a:cubicBezTo>
                  <a:pt x="7575021" y="800180"/>
                  <a:pt x="7563367" y="796296"/>
                  <a:pt x="7540059" y="796296"/>
                </a:cubicBezTo>
                <a:cubicBezTo>
                  <a:pt x="7516752" y="796296"/>
                  <a:pt x="7508982" y="796296"/>
                  <a:pt x="7508982" y="792411"/>
                </a:cubicBezTo>
                <a:cubicBezTo>
                  <a:pt x="7508982" y="788527"/>
                  <a:pt x="7543944" y="788527"/>
                  <a:pt x="7567252" y="792411"/>
                </a:cubicBezTo>
                <a:cubicBezTo>
                  <a:pt x="7575021" y="792411"/>
                  <a:pt x="7594444" y="796296"/>
                  <a:pt x="7613867" y="796296"/>
                </a:cubicBezTo>
                <a:cubicBezTo>
                  <a:pt x="7629406" y="800180"/>
                  <a:pt x="7648828" y="800180"/>
                  <a:pt x="7648828" y="804065"/>
                </a:cubicBezTo>
                <a:cubicBezTo>
                  <a:pt x="7652714" y="804065"/>
                  <a:pt x="7656598" y="807949"/>
                  <a:pt x="7664367" y="807949"/>
                </a:cubicBezTo>
                <a:cubicBezTo>
                  <a:pt x="7676021" y="804065"/>
                  <a:pt x="7679906" y="807949"/>
                  <a:pt x="7676021" y="811833"/>
                </a:cubicBezTo>
                <a:cubicBezTo>
                  <a:pt x="7672136" y="815718"/>
                  <a:pt x="7664367" y="815718"/>
                  <a:pt x="7644944" y="811833"/>
                </a:cubicBezTo>
                <a:cubicBezTo>
                  <a:pt x="7617752" y="807949"/>
                  <a:pt x="7621636" y="807949"/>
                  <a:pt x="7621636" y="811833"/>
                </a:cubicBezTo>
                <a:cubicBezTo>
                  <a:pt x="7625521" y="815718"/>
                  <a:pt x="7641060" y="819602"/>
                  <a:pt x="7660482" y="819602"/>
                </a:cubicBezTo>
                <a:cubicBezTo>
                  <a:pt x="7668252" y="819602"/>
                  <a:pt x="7676021" y="819602"/>
                  <a:pt x="7676021" y="823486"/>
                </a:cubicBezTo>
                <a:cubicBezTo>
                  <a:pt x="7676021" y="823486"/>
                  <a:pt x="7679906" y="823486"/>
                  <a:pt x="7683790" y="823486"/>
                </a:cubicBezTo>
                <a:cubicBezTo>
                  <a:pt x="7687675" y="823486"/>
                  <a:pt x="7691560" y="823486"/>
                  <a:pt x="7691560" y="827371"/>
                </a:cubicBezTo>
                <a:cubicBezTo>
                  <a:pt x="7691560" y="827371"/>
                  <a:pt x="7691560" y="827371"/>
                  <a:pt x="7683790" y="827371"/>
                </a:cubicBezTo>
                <a:cubicBezTo>
                  <a:pt x="7676021" y="827371"/>
                  <a:pt x="7672136" y="831255"/>
                  <a:pt x="7676021" y="835139"/>
                </a:cubicBezTo>
                <a:cubicBezTo>
                  <a:pt x="7679906" y="835139"/>
                  <a:pt x="7699329" y="835139"/>
                  <a:pt x="7714868" y="839024"/>
                </a:cubicBezTo>
                <a:cubicBezTo>
                  <a:pt x="7742060" y="839024"/>
                  <a:pt x="7749829" y="842908"/>
                  <a:pt x="7749829" y="842908"/>
                </a:cubicBezTo>
                <a:cubicBezTo>
                  <a:pt x="7753714" y="850677"/>
                  <a:pt x="7753714" y="850677"/>
                  <a:pt x="7761483" y="846793"/>
                </a:cubicBezTo>
                <a:cubicBezTo>
                  <a:pt x="7769252" y="842908"/>
                  <a:pt x="7780906" y="842908"/>
                  <a:pt x="7777022" y="846793"/>
                </a:cubicBezTo>
                <a:cubicBezTo>
                  <a:pt x="7773137" y="854561"/>
                  <a:pt x="7777022" y="854561"/>
                  <a:pt x="7808098" y="854561"/>
                </a:cubicBezTo>
                <a:cubicBezTo>
                  <a:pt x="7819752" y="858446"/>
                  <a:pt x="7862483" y="870099"/>
                  <a:pt x="7874137" y="873983"/>
                </a:cubicBezTo>
                <a:cubicBezTo>
                  <a:pt x="7878022" y="873983"/>
                  <a:pt x="7881906" y="877868"/>
                  <a:pt x="7878022" y="877868"/>
                </a:cubicBezTo>
                <a:cubicBezTo>
                  <a:pt x="7878022" y="877868"/>
                  <a:pt x="7874137" y="881752"/>
                  <a:pt x="7866368" y="877868"/>
                </a:cubicBezTo>
                <a:cubicBezTo>
                  <a:pt x="7843060" y="877868"/>
                  <a:pt x="7792560" y="866214"/>
                  <a:pt x="7784790" y="866214"/>
                </a:cubicBezTo>
                <a:cubicBezTo>
                  <a:pt x="7773137" y="866214"/>
                  <a:pt x="7757598" y="866214"/>
                  <a:pt x="7749829" y="862330"/>
                </a:cubicBezTo>
                <a:cubicBezTo>
                  <a:pt x="7742060" y="862330"/>
                  <a:pt x="7730406" y="862330"/>
                  <a:pt x="7722636" y="862330"/>
                </a:cubicBezTo>
                <a:cubicBezTo>
                  <a:pt x="7707098" y="862330"/>
                  <a:pt x="7703214" y="862330"/>
                  <a:pt x="7703214" y="870099"/>
                </a:cubicBezTo>
                <a:cubicBezTo>
                  <a:pt x="7699329" y="870099"/>
                  <a:pt x="7699329" y="873983"/>
                  <a:pt x="7703214" y="873983"/>
                </a:cubicBezTo>
                <a:cubicBezTo>
                  <a:pt x="7703214" y="877868"/>
                  <a:pt x="7699329" y="877868"/>
                  <a:pt x="7687675" y="873983"/>
                </a:cubicBezTo>
                <a:cubicBezTo>
                  <a:pt x="7683790" y="873983"/>
                  <a:pt x="7676021" y="870099"/>
                  <a:pt x="7672136" y="873983"/>
                </a:cubicBezTo>
                <a:cubicBezTo>
                  <a:pt x="7668252" y="873983"/>
                  <a:pt x="7660482" y="873983"/>
                  <a:pt x="7656598" y="870099"/>
                </a:cubicBezTo>
                <a:cubicBezTo>
                  <a:pt x="7648828" y="866214"/>
                  <a:pt x="7613867" y="866214"/>
                  <a:pt x="7582790" y="866214"/>
                </a:cubicBezTo>
                <a:cubicBezTo>
                  <a:pt x="7563367" y="870099"/>
                  <a:pt x="7543944" y="870099"/>
                  <a:pt x="7540059" y="870099"/>
                </a:cubicBezTo>
                <a:cubicBezTo>
                  <a:pt x="7536174" y="870099"/>
                  <a:pt x="7528406" y="870099"/>
                  <a:pt x="7528406" y="873983"/>
                </a:cubicBezTo>
                <a:cubicBezTo>
                  <a:pt x="7524520" y="873983"/>
                  <a:pt x="7520636" y="873983"/>
                  <a:pt x="7516752" y="870099"/>
                </a:cubicBezTo>
                <a:cubicBezTo>
                  <a:pt x="7505098" y="866214"/>
                  <a:pt x="7497328" y="866214"/>
                  <a:pt x="7458482" y="866214"/>
                </a:cubicBezTo>
                <a:cubicBezTo>
                  <a:pt x="7446828" y="866214"/>
                  <a:pt x="7427405" y="862330"/>
                  <a:pt x="7415751" y="862330"/>
                </a:cubicBezTo>
                <a:cubicBezTo>
                  <a:pt x="7404098" y="858446"/>
                  <a:pt x="7388559" y="858446"/>
                  <a:pt x="7380790" y="858446"/>
                </a:cubicBezTo>
                <a:cubicBezTo>
                  <a:pt x="7349712" y="858446"/>
                  <a:pt x="7334174" y="858446"/>
                  <a:pt x="7303097" y="850677"/>
                </a:cubicBezTo>
                <a:cubicBezTo>
                  <a:pt x="7260366" y="842908"/>
                  <a:pt x="7240943" y="842908"/>
                  <a:pt x="7233174" y="842908"/>
                </a:cubicBezTo>
                <a:cubicBezTo>
                  <a:pt x="7229289" y="846793"/>
                  <a:pt x="7229289" y="846793"/>
                  <a:pt x="7233174" y="850677"/>
                </a:cubicBezTo>
                <a:cubicBezTo>
                  <a:pt x="7237058" y="850677"/>
                  <a:pt x="7240943" y="854561"/>
                  <a:pt x="7240943" y="854561"/>
                </a:cubicBezTo>
                <a:cubicBezTo>
                  <a:pt x="7244828" y="854561"/>
                  <a:pt x="7244828" y="854561"/>
                  <a:pt x="7248712" y="854561"/>
                </a:cubicBezTo>
                <a:cubicBezTo>
                  <a:pt x="7248712" y="854561"/>
                  <a:pt x="7252597" y="858446"/>
                  <a:pt x="7256482" y="858446"/>
                </a:cubicBezTo>
                <a:cubicBezTo>
                  <a:pt x="7256482" y="854561"/>
                  <a:pt x="7260366" y="858446"/>
                  <a:pt x="7264250" y="858446"/>
                </a:cubicBezTo>
                <a:cubicBezTo>
                  <a:pt x="7264250" y="858446"/>
                  <a:pt x="7268136" y="858446"/>
                  <a:pt x="7272020" y="858446"/>
                </a:cubicBezTo>
                <a:cubicBezTo>
                  <a:pt x="7275904" y="858446"/>
                  <a:pt x="7291443" y="862330"/>
                  <a:pt x="7310866" y="862330"/>
                </a:cubicBezTo>
                <a:cubicBezTo>
                  <a:pt x="7353597" y="870099"/>
                  <a:pt x="7380790" y="873983"/>
                  <a:pt x="7446828" y="877868"/>
                </a:cubicBezTo>
                <a:cubicBezTo>
                  <a:pt x="7474020" y="877868"/>
                  <a:pt x="7477905" y="877868"/>
                  <a:pt x="7497328" y="885636"/>
                </a:cubicBezTo>
                <a:cubicBezTo>
                  <a:pt x="7505098" y="885636"/>
                  <a:pt x="7516752" y="889521"/>
                  <a:pt x="7524520" y="889521"/>
                </a:cubicBezTo>
                <a:cubicBezTo>
                  <a:pt x="7543944" y="889521"/>
                  <a:pt x="7586674" y="893405"/>
                  <a:pt x="7598328" y="893405"/>
                </a:cubicBezTo>
                <a:cubicBezTo>
                  <a:pt x="7629406" y="897289"/>
                  <a:pt x="7672136" y="901174"/>
                  <a:pt x="7691560" y="905058"/>
                </a:cubicBezTo>
                <a:cubicBezTo>
                  <a:pt x="7703214" y="905058"/>
                  <a:pt x="7714868" y="905058"/>
                  <a:pt x="7714868" y="908942"/>
                </a:cubicBezTo>
                <a:cubicBezTo>
                  <a:pt x="7714868" y="908942"/>
                  <a:pt x="7718752" y="908942"/>
                  <a:pt x="7722636" y="908942"/>
                </a:cubicBezTo>
                <a:cubicBezTo>
                  <a:pt x="7738175" y="908942"/>
                  <a:pt x="7753714" y="908942"/>
                  <a:pt x="7761483" y="916711"/>
                </a:cubicBezTo>
                <a:cubicBezTo>
                  <a:pt x="7765368" y="920596"/>
                  <a:pt x="7769252" y="920596"/>
                  <a:pt x="7792560" y="924480"/>
                </a:cubicBezTo>
                <a:cubicBezTo>
                  <a:pt x="7804214" y="924480"/>
                  <a:pt x="7819752" y="928364"/>
                  <a:pt x="7823637" y="928364"/>
                </a:cubicBezTo>
                <a:cubicBezTo>
                  <a:pt x="7827522" y="928364"/>
                  <a:pt x="7835291" y="928364"/>
                  <a:pt x="7835291" y="928364"/>
                </a:cubicBezTo>
                <a:cubicBezTo>
                  <a:pt x="7839176" y="924480"/>
                  <a:pt x="7835291" y="932249"/>
                  <a:pt x="7831406" y="940017"/>
                </a:cubicBezTo>
                <a:cubicBezTo>
                  <a:pt x="7827522" y="940017"/>
                  <a:pt x="7823637" y="943902"/>
                  <a:pt x="7823637" y="943902"/>
                </a:cubicBezTo>
                <a:cubicBezTo>
                  <a:pt x="7827522" y="943902"/>
                  <a:pt x="7839176" y="947786"/>
                  <a:pt x="7854714" y="951671"/>
                </a:cubicBezTo>
                <a:cubicBezTo>
                  <a:pt x="7870252" y="951671"/>
                  <a:pt x="7893560" y="955555"/>
                  <a:pt x="7909098" y="959439"/>
                </a:cubicBezTo>
                <a:cubicBezTo>
                  <a:pt x="7924637" y="959439"/>
                  <a:pt x="7944060" y="963324"/>
                  <a:pt x="7951830" y="963324"/>
                </a:cubicBezTo>
                <a:cubicBezTo>
                  <a:pt x="7959599" y="967208"/>
                  <a:pt x="7971252" y="971092"/>
                  <a:pt x="7982906" y="971092"/>
                </a:cubicBezTo>
                <a:cubicBezTo>
                  <a:pt x="7990676" y="974977"/>
                  <a:pt x="7998445" y="978861"/>
                  <a:pt x="7998445" y="978861"/>
                </a:cubicBezTo>
                <a:cubicBezTo>
                  <a:pt x="8006214" y="978861"/>
                  <a:pt x="8041176" y="982746"/>
                  <a:pt x="8045060" y="986630"/>
                </a:cubicBezTo>
                <a:cubicBezTo>
                  <a:pt x="8048945" y="986630"/>
                  <a:pt x="8052830" y="986630"/>
                  <a:pt x="8060599" y="990514"/>
                </a:cubicBezTo>
                <a:cubicBezTo>
                  <a:pt x="8095560" y="994399"/>
                  <a:pt x="8130522" y="1002167"/>
                  <a:pt x="8138292" y="1006052"/>
                </a:cubicBezTo>
                <a:cubicBezTo>
                  <a:pt x="8142176" y="1009936"/>
                  <a:pt x="8149946" y="1009936"/>
                  <a:pt x="8153830" y="1009936"/>
                </a:cubicBezTo>
                <a:cubicBezTo>
                  <a:pt x="8165484" y="1009936"/>
                  <a:pt x="8177138" y="1009936"/>
                  <a:pt x="8196561" y="1017705"/>
                </a:cubicBezTo>
                <a:cubicBezTo>
                  <a:pt x="8200446" y="1017705"/>
                  <a:pt x="8208215" y="1021589"/>
                  <a:pt x="8208215" y="1021589"/>
                </a:cubicBezTo>
                <a:cubicBezTo>
                  <a:pt x="8215984" y="1021589"/>
                  <a:pt x="8289792" y="1033242"/>
                  <a:pt x="8316984" y="1041011"/>
                </a:cubicBezTo>
                <a:cubicBezTo>
                  <a:pt x="8328638" y="1044895"/>
                  <a:pt x="8355830" y="1048780"/>
                  <a:pt x="8379138" y="1056549"/>
                </a:cubicBezTo>
                <a:cubicBezTo>
                  <a:pt x="8421869" y="1064317"/>
                  <a:pt x="8445177" y="1068202"/>
                  <a:pt x="8456831" y="1072086"/>
                </a:cubicBezTo>
                <a:cubicBezTo>
                  <a:pt x="8460716" y="1072086"/>
                  <a:pt x="8472369" y="1075970"/>
                  <a:pt x="8484023" y="1075970"/>
                </a:cubicBezTo>
                <a:cubicBezTo>
                  <a:pt x="8499562" y="1079855"/>
                  <a:pt x="8511216" y="1083739"/>
                  <a:pt x="8518985" y="1083739"/>
                </a:cubicBezTo>
                <a:cubicBezTo>
                  <a:pt x="8522870" y="1087623"/>
                  <a:pt x="8534523" y="1087623"/>
                  <a:pt x="8538408" y="1091508"/>
                </a:cubicBezTo>
                <a:cubicBezTo>
                  <a:pt x="8546177" y="1091508"/>
                  <a:pt x="8553947" y="1091508"/>
                  <a:pt x="8561716" y="1095392"/>
                </a:cubicBezTo>
                <a:cubicBezTo>
                  <a:pt x="8569485" y="1095392"/>
                  <a:pt x="8581139" y="1099277"/>
                  <a:pt x="8585024" y="1099277"/>
                </a:cubicBezTo>
                <a:cubicBezTo>
                  <a:pt x="8592793" y="1099277"/>
                  <a:pt x="8600562" y="1103161"/>
                  <a:pt x="8608331" y="1107045"/>
                </a:cubicBezTo>
                <a:cubicBezTo>
                  <a:pt x="8612216" y="1107045"/>
                  <a:pt x="8627754" y="1110930"/>
                  <a:pt x="8639408" y="1110930"/>
                </a:cubicBezTo>
                <a:cubicBezTo>
                  <a:pt x="8674370" y="1114814"/>
                  <a:pt x="8713216" y="1122583"/>
                  <a:pt x="8736524" y="1126467"/>
                </a:cubicBezTo>
                <a:cubicBezTo>
                  <a:pt x="8740409" y="1130352"/>
                  <a:pt x="8752063" y="1134236"/>
                  <a:pt x="8767601" y="1134236"/>
                </a:cubicBezTo>
                <a:cubicBezTo>
                  <a:pt x="8779255" y="1138120"/>
                  <a:pt x="8790909" y="1142005"/>
                  <a:pt x="8798678" y="1142005"/>
                </a:cubicBezTo>
                <a:cubicBezTo>
                  <a:pt x="8802563" y="1145889"/>
                  <a:pt x="8821986" y="1149773"/>
                  <a:pt x="8849178" y="1153658"/>
                </a:cubicBezTo>
                <a:cubicBezTo>
                  <a:pt x="8872486" y="1161427"/>
                  <a:pt x="8895794" y="1165311"/>
                  <a:pt x="8899678" y="1165311"/>
                </a:cubicBezTo>
                <a:cubicBezTo>
                  <a:pt x="8903563" y="1169195"/>
                  <a:pt x="8907448" y="1169195"/>
                  <a:pt x="8911332" y="1169195"/>
                </a:cubicBezTo>
                <a:cubicBezTo>
                  <a:pt x="8915217" y="1169195"/>
                  <a:pt x="8919101" y="1169195"/>
                  <a:pt x="8922986" y="1173080"/>
                </a:cubicBezTo>
                <a:cubicBezTo>
                  <a:pt x="8926871" y="1173080"/>
                  <a:pt x="8930755" y="1173080"/>
                  <a:pt x="8934640" y="1176964"/>
                </a:cubicBezTo>
                <a:cubicBezTo>
                  <a:pt x="8938525" y="1176964"/>
                  <a:pt x="8946294" y="1176964"/>
                  <a:pt x="8950178" y="1176964"/>
                </a:cubicBezTo>
                <a:cubicBezTo>
                  <a:pt x="8954063" y="1180848"/>
                  <a:pt x="8969602" y="1184733"/>
                  <a:pt x="8985140" y="1184733"/>
                </a:cubicBezTo>
                <a:cubicBezTo>
                  <a:pt x="9000679" y="1188617"/>
                  <a:pt x="9012332" y="1192501"/>
                  <a:pt x="9016217" y="1192501"/>
                </a:cubicBezTo>
                <a:cubicBezTo>
                  <a:pt x="9020102" y="1192501"/>
                  <a:pt x="9023986" y="1196386"/>
                  <a:pt x="9023986" y="1196386"/>
                </a:cubicBezTo>
                <a:cubicBezTo>
                  <a:pt x="9023986" y="1196386"/>
                  <a:pt x="9031756" y="1196386"/>
                  <a:pt x="9039525" y="1196386"/>
                </a:cubicBezTo>
                <a:cubicBezTo>
                  <a:pt x="9047294" y="1200270"/>
                  <a:pt x="9058948" y="1204155"/>
                  <a:pt x="9058948" y="1204155"/>
                </a:cubicBezTo>
                <a:cubicBezTo>
                  <a:pt x="9082256" y="1208039"/>
                  <a:pt x="9086140" y="1211923"/>
                  <a:pt x="9070602" y="1219692"/>
                </a:cubicBezTo>
                <a:cubicBezTo>
                  <a:pt x="9062833" y="1219692"/>
                  <a:pt x="9058948" y="1219692"/>
                  <a:pt x="9031756" y="1215808"/>
                </a:cubicBezTo>
                <a:cubicBezTo>
                  <a:pt x="9027871" y="1215808"/>
                  <a:pt x="9020102" y="1215808"/>
                  <a:pt x="9016217" y="1215808"/>
                </a:cubicBezTo>
                <a:cubicBezTo>
                  <a:pt x="9012332" y="1211923"/>
                  <a:pt x="9004563" y="1211923"/>
                  <a:pt x="9004563" y="1211923"/>
                </a:cubicBezTo>
                <a:cubicBezTo>
                  <a:pt x="9000679" y="1208039"/>
                  <a:pt x="8992909" y="1204155"/>
                  <a:pt x="8981255" y="1204155"/>
                </a:cubicBezTo>
                <a:cubicBezTo>
                  <a:pt x="8973486" y="1200270"/>
                  <a:pt x="8965717" y="1200270"/>
                  <a:pt x="8961832" y="1200270"/>
                </a:cubicBezTo>
                <a:cubicBezTo>
                  <a:pt x="8961832" y="1196386"/>
                  <a:pt x="8957948" y="1196386"/>
                  <a:pt x="8950178" y="1196386"/>
                </a:cubicBezTo>
                <a:cubicBezTo>
                  <a:pt x="8938525" y="1192501"/>
                  <a:pt x="8880255" y="1176964"/>
                  <a:pt x="8841409" y="1169195"/>
                </a:cubicBezTo>
                <a:cubicBezTo>
                  <a:pt x="8825870" y="1165311"/>
                  <a:pt x="8806447" y="1157542"/>
                  <a:pt x="8802563" y="1157542"/>
                </a:cubicBezTo>
                <a:cubicBezTo>
                  <a:pt x="8794793" y="1153658"/>
                  <a:pt x="8779255" y="1149773"/>
                  <a:pt x="8767601" y="1149773"/>
                </a:cubicBezTo>
                <a:cubicBezTo>
                  <a:pt x="8755947" y="1145889"/>
                  <a:pt x="8744293" y="1145889"/>
                  <a:pt x="8740409" y="1142005"/>
                </a:cubicBezTo>
                <a:cubicBezTo>
                  <a:pt x="8740409" y="1142005"/>
                  <a:pt x="8728755" y="1142005"/>
                  <a:pt x="8720986" y="1138120"/>
                </a:cubicBezTo>
                <a:cubicBezTo>
                  <a:pt x="8709332" y="1138120"/>
                  <a:pt x="8693793" y="1134236"/>
                  <a:pt x="8682139" y="1134236"/>
                </a:cubicBezTo>
                <a:cubicBezTo>
                  <a:pt x="8674370" y="1130352"/>
                  <a:pt x="8654947" y="1126467"/>
                  <a:pt x="8639408" y="1122583"/>
                </a:cubicBezTo>
                <a:cubicBezTo>
                  <a:pt x="8623870" y="1122583"/>
                  <a:pt x="8608331" y="1118698"/>
                  <a:pt x="8604447" y="1114814"/>
                </a:cubicBezTo>
                <a:cubicBezTo>
                  <a:pt x="8600562" y="1114814"/>
                  <a:pt x="8592793" y="1114814"/>
                  <a:pt x="8588908" y="1114814"/>
                </a:cubicBezTo>
                <a:cubicBezTo>
                  <a:pt x="8581139" y="1110930"/>
                  <a:pt x="8573370" y="1110930"/>
                  <a:pt x="8569485" y="1110930"/>
                </a:cubicBezTo>
                <a:cubicBezTo>
                  <a:pt x="8557831" y="1107045"/>
                  <a:pt x="8449062" y="1083739"/>
                  <a:pt x="8433523" y="1083739"/>
                </a:cubicBezTo>
                <a:cubicBezTo>
                  <a:pt x="8425754" y="1079855"/>
                  <a:pt x="8406331" y="1079855"/>
                  <a:pt x="8394677" y="1075970"/>
                </a:cubicBezTo>
                <a:cubicBezTo>
                  <a:pt x="8355830" y="1068202"/>
                  <a:pt x="8348062" y="1068202"/>
                  <a:pt x="8344177" y="1075970"/>
                </a:cubicBezTo>
                <a:cubicBezTo>
                  <a:pt x="8344177" y="1075970"/>
                  <a:pt x="8344177" y="1075970"/>
                  <a:pt x="8328638" y="1075970"/>
                </a:cubicBezTo>
                <a:cubicBezTo>
                  <a:pt x="8320869" y="1072086"/>
                  <a:pt x="8309215" y="1072086"/>
                  <a:pt x="8305330" y="1068202"/>
                </a:cubicBezTo>
                <a:cubicBezTo>
                  <a:pt x="8297562" y="1068202"/>
                  <a:pt x="8289792" y="1068202"/>
                  <a:pt x="8285908" y="1068202"/>
                </a:cubicBezTo>
                <a:cubicBezTo>
                  <a:pt x="8282023" y="1064317"/>
                  <a:pt x="8270369" y="1064317"/>
                  <a:pt x="8262600" y="1064317"/>
                </a:cubicBezTo>
                <a:cubicBezTo>
                  <a:pt x="8254830" y="1060433"/>
                  <a:pt x="8243176" y="1060433"/>
                  <a:pt x="8243176" y="1060433"/>
                </a:cubicBezTo>
                <a:cubicBezTo>
                  <a:pt x="8235408" y="1056549"/>
                  <a:pt x="8215984" y="1052664"/>
                  <a:pt x="8208215" y="1052664"/>
                </a:cubicBezTo>
                <a:cubicBezTo>
                  <a:pt x="8208215" y="1052664"/>
                  <a:pt x="8200446" y="1052664"/>
                  <a:pt x="8196561" y="1052664"/>
                </a:cubicBezTo>
                <a:cubicBezTo>
                  <a:pt x="8177138" y="1044895"/>
                  <a:pt x="8157714" y="1041011"/>
                  <a:pt x="8149946" y="1041011"/>
                </a:cubicBezTo>
                <a:cubicBezTo>
                  <a:pt x="8142176" y="1041011"/>
                  <a:pt x="8130522" y="1037127"/>
                  <a:pt x="8118868" y="1033242"/>
                </a:cubicBezTo>
                <a:cubicBezTo>
                  <a:pt x="8099446" y="1029358"/>
                  <a:pt x="8091676" y="1029358"/>
                  <a:pt x="8072253" y="1033242"/>
                </a:cubicBezTo>
                <a:cubicBezTo>
                  <a:pt x="8060599" y="1033242"/>
                  <a:pt x="8045060" y="1033242"/>
                  <a:pt x="8041176" y="1029358"/>
                </a:cubicBezTo>
                <a:cubicBezTo>
                  <a:pt x="8002330" y="1021589"/>
                  <a:pt x="7990676" y="1021589"/>
                  <a:pt x="7971252" y="1021589"/>
                </a:cubicBezTo>
                <a:cubicBezTo>
                  <a:pt x="7959599" y="1021589"/>
                  <a:pt x="7947945" y="1021589"/>
                  <a:pt x="7944060" y="1021589"/>
                </a:cubicBezTo>
                <a:cubicBezTo>
                  <a:pt x="7936291" y="1017705"/>
                  <a:pt x="7924637" y="1017705"/>
                  <a:pt x="7897445" y="1017705"/>
                </a:cubicBezTo>
                <a:cubicBezTo>
                  <a:pt x="7881906" y="1013820"/>
                  <a:pt x="7866368" y="1013820"/>
                  <a:pt x="7858598" y="1009936"/>
                </a:cubicBezTo>
                <a:cubicBezTo>
                  <a:pt x="7854714" y="1009936"/>
                  <a:pt x="7846944" y="1006052"/>
                  <a:pt x="7843060" y="1006052"/>
                </a:cubicBezTo>
                <a:cubicBezTo>
                  <a:pt x="7835291" y="1002167"/>
                  <a:pt x="7827522" y="1002167"/>
                  <a:pt x="7823637" y="1002167"/>
                </a:cubicBezTo>
                <a:cubicBezTo>
                  <a:pt x="7815868" y="998283"/>
                  <a:pt x="7808098" y="1002167"/>
                  <a:pt x="7811983" y="1006052"/>
                </a:cubicBezTo>
                <a:cubicBezTo>
                  <a:pt x="7811983" y="1006052"/>
                  <a:pt x="7811983" y="1006052"/>
                  <a:pt x="7815868" y="1006052"/>
                </a:cubicBezTo>
                <a:cubicBezTo>
                  <a:pt x="7819752" y="1006052"/>
                  <a:pt x="7827522" y="1009936"/>
                  <a:pt x="7831406" y="1009936"/>
                </a:cubicBezTo>
                <a:cubicBezTo>
                  <a:pt x="7839176" y="1013820"/>
                  <a:pt x="7843060" y="1013820"/>
                  <a:pt x="7846944" y="1013820"/>
                </a:cubicBezTo>
                <a:cubicBezTo>
                  <a:pt x="7854714" y="1013820"/>
                  <a:pt x="7862483" y="1017705"/>
                  <a:pt x="7866368" y="1025474"/>
                </a:cubicBezTo>
                <a:cubicBezTo>
                  <a:pt x="7866368" y="1025474"/>
                  <a:pt x="7878022" y="1029358"/>
                  <a:pt x="7885791" y="1029358"/>
                </a:cubicBezTo>
                <a:cubicBezTo>
                  <a:pt x="7897445" y="1029358"/>
                  <a:pt x="7909098" y="1033242"/>
                  <a:pt x="7912984" y="1037127"/>
                </a:cubicBezTo>
                <a:cubicBezTo>
                  <a:pt x="7916868" y="1037127"/>
                  <a:pt x="7928522" y="1041011"/>
                  <a:pt x="7936291" y="1044895"/>
                </a:cubicBezTo>
                <a:cubicBezTo>
                  <a:pt x="7963484" y="1048780"/>
                  <a:pt x="7994560" y="1052664"/>
                  <a:pt x="8002330" y="1056549"/>
                </a:cubicBezTo>
                <a:cubicBezTo>
                  <a:pt x="8006214" y="1056549"/>
                  <a:pt x="8017868" y="1056549"/>
                  <a:pt x="8025638" y="1056549"/>
                </a:cubicBezTo>
                <a:cubicBezTo>
                  <a:pt x="8052830" y="1056549"/>
                  <a:pt x="8056714" y="1060433"/>
                  <a:pt x="8056714" y="1060433"/>
                </a:cubicBezTo>
                <a:cubicBezTo>
                  <a:pt x="8056714" y="1064317"/>
                  <a:pt x="8087792" y="1072086"/>
                  <a:pt x="8095560" y="1072086"/>
                </a:cubicBezTo>
                <a:cubicBezTo>
                  <a:pt x="8099446" y="1072086"/>
                  <a:pt x="8103330" y="1072086"/>
                  <a:pt x="8103330" y="1072086"/>
                </a:cubicBezTo>
                <a:cubicBezTo>
                  <a:pt x="8103330" y="1075970"/>
                  <a:pt x="8107214" y="1075970"/>
                  <a:pt x="8111099" y="1075970"/>
                </a:cubicBezTo>
                <a:cubicBezTo>
                  <a:pt x="8114984" y="1075970"/>
                  <a:pt x="8126638" y="1079855"/>
                  <a:pt x="8138292" y="1079855"/>
                </a:cubicBezTo>
                <a:cubicBezTo>
                  <a:pt x="8146061" y="1083739"/>
                  <a:pt x="8161600" y="1083739"/>
                  <a:pt x="8165484" y="1087623"/>
                </a:cubicBezTo>
                <a:cubicBezTo>
                  <a:pt x="8169368" y="1087623"/>
                  <a:pt x="8177138" y="1087623"/>
                  <a:pt x="8177138" y="1087623"/>
                </a:cubicBezTo>
                <a:cubicBezTo>
                  <a:pt x="8177138" y="1091508"/>
                  <a:pt x="8181022" y="1091508"/>
                  <a:pt x="8184907" y="1091508"/>
                </a:cubicBezTo>
                <a:cubicBezTo>
                  <a:pt x="8184907" y="1091508"/>
                  <a:pt x="8192676" y="1091508"/>
                  <a:pt x="8196561" y="1091508"/>
                </a:cubicBezTo>
                <a:cubicBezTo>
                  <a:pt x="8200446" y="1095392"/>
                  <a:pt x="8204330" y="1095392"/>
                  <a:pt x="8208215" y="1095392"/>
                </a:cubicBezTo>
                <a:cubicBezTo>
                  <a:pt x="8212100" y="1095392"/>
                  <a:pt x="8243176" y="1099277"/>
                  <a:pt x="8254830" y="1103161"/>
                </a:cubicBezTo>
                <a:cubicBezTo>
                  <a:pt x="8258715" y="1103161"/>
                  <a:pt x="8262600" y="1103161"/>
                  <a:pt x="8266484" y="1103161"/>
                </a:cubicBezTo>
                <a:cubicBezTo>
                  <a:pt x="8266484" y="1103161"/>
                  <a:pt x="8274254" y="1103161"/>
                  <a:pt x="8278138" y="1107045"/>
                </a:cubicBezTo>
                <a:cubicBezTo>
                  <a:pt x="8285908" y="1110930"/>
                  <a:pt x="8289792" y="1110930"/>
                  <a:pt x="8293676" y="1110930"/>
                </a:cubicBezTo>
                <a:cubicBezTo>
                  <a:pt x="8297562" y="1110930"/>
                  <a:pt x="8398562" y="1130352"/>
                  <a:pt x="8433523" y="1138120"/>
                </a:cubicBezTo>
                <a:cubicBezTo>
                  <a:pt x="8456831" y="1142005"/>
                  <a:pt x="8464600" y="1145889"/>
                  <a:pt x="8476254" y="1145889"/>
                </a:cubicBezTo>
                <a:cubicBezTo>
                  <a:pt x="8491793" y="1145889"/>
                  <a:pt x="8511216" y="1149773"/>
                  <a:pt x="8515100" y="1153658"/>
                </a:cubicBezTo>
                <a:cubicBezTo>
                  <a:pt x="8518985" y="1153658"/>
                  <a:pt x="8553947" y="1161427"/>
                  <a:pt x="8604447" y="1173080"/>
                </a:cubicBezTo>
                <a:cubicBezTo>
                  <a:pt x="8623870" y="1176964"/>
                  <a:pt x="8658832" y="1184733"/>
                  <a:pt x="8682139" y="1188617"/>
                </a:cubicBezTo>
                <a:cubicBezTo>
                  <a:pt x="8705447" y="1192501"/>
                  <a:pt x="8732639" y="1200270"/>
                  <a:pt x="8736524" y="1200270"/>
                </a:cubicBezTo>
                <a:cubicBezTo>
                  <a:pt x="8740409" y="1200270"/>
                  <a:pt x="8748178" y="1200270"/>
                  <a:pt x="8752063" y="1204155"/>
                </a:cubicBezTo>
                <a:cubicBezTo>
                  <a:pt x="8759832" y="1204155"/>
                  <a:pt x="8818101" y="1215808"/>
                  <a:pt x="8845294" y="1219692"/>
                </a:cubicBezTo>
                <a:cubicBezTo>
                  <a:pt x="8856947" y="1223576"/>
                  <a:pt x="8872486" y="1227461"/>
                  <a:pt x="8884140" y="1227461"/>
                </a:cubicBezTo>
                <a:cubicBezTo>
                  <a:pt x="8915217" y="1235230"/>
                  <a:pt x="8965717" y="1239114"/>
                  <a:pt x="9000679" y="1239114"/>
                </a:cubicBezTo>
                <a:cubicBezTo>
                  <a:pt x="9023986" y="1239114"/>
                  <a:pt x="9023986" y="1242998"/>
                  <a:pt x="9004563" y="1246883"/>
                </a:cubicBezTo>
                <a:cubicBezTo>
                  <a:pt x="8977371" y="1246883"/>
                  <a:pt x="8950178" y="1246883"/>
                  <a:pt x="8849178" y="1231345"/>
                </a:cubicBezTo>
                <a:cubicBezTo>
                  <a:pt x="8794793" y="1223576"/>
                  <a:pt x="8717101" y="1208039"/>
                  <a:pt x="8651062" y="1192501"/>
                </a:cubicBezTo>
                <a:cubicBezTo>
                  <a:pt x="8635524" y="1188617"/>
                  <a:pt x="8608331" y="1180848"/>
                  <a:pt x="8588908" y="1180848"/>
                </a:cubicBezTo>
                <a:cubicBezTo>
                  <a:pt x="8573370" y="1176964"/>
                  <a:pt x="8546177" y="1169195"/>
                  <a:pt x="8530639" y="1169195"/>
                </a:cubicBezTo>
                <a:cubicBezTo>
                  <a:pt x="8503446" y="1161427"/>
                  <a:pt x="8476254" y="1157542"/>
                  <a:pt x="8491793" y="1161427"/>
                </a:cubicBezTo>
                <a:cubicBezTo>
                  <a:pt x="8495677" y="1161427"/>
                  <a:pt x="8499562" y="1165311"/>
                  <a:pt x="8499562" y="1165311"/>
                </a:cubicBezTo>
                <a:cubicBezTo>
                  <a:pt x="8499562" y="1169195"/>
                  <a:pt x="8511216" y="1173080"/>
                  <a:pt x="8550062" y="1180848"/>
                </a:cubicBezTo>
                <a:cubicBezTo>
                  <a:pt x="8565600" y="1184733"/>
                  <a:pt x="8581139" y="1188617"/>
                  <a:pt x="8585024" y="1188617"/>
                </a:cubicBezTo>
                <a:cubicBezTo>
                  <a:pt x="8588908" y="1192501"/>
                  <a:pt x="8588908" y="1192501"/>
                  <a:pt x="8682139" y="1208039"/>
                </a:cubicBezTo>
                <a:cubicBezTo>
                  <a:pt x="8686024" y="1211923"/>
                  <a:pt x="8701562" y="1215808"/>
                  <a:pt x="8709332" y="1215808"/>
                </a:cubicBezTo>
                <a:cubicBezTo>
                  <a:pt x="8720986" y="1219692"/>
                  <a:pt x="8736524" y="1223576"/>
                  <a:pt x="8744293" y="1223576"/>
                </a:cubicBezTo>
                <a:cubicBezTo>
                  <a:pt x="8759832" y="1227461"/>
                  <a:pt x="8849178" y="1246883"/>
                  <a:pt x="8880255" y="1254651"/>
                </a:cubicBezTo>
                <a:cubicBezTo>
                  <a:pt x="8891909" y="1258536"/>
                  <a:pt x="8899678" y="1262420"/>
                  <a:pt x="8903563" y="1262420"/>
                </a:cubicBezTo>
                <a:cubicBezTo>
                  <a:pt x="8907448" y="1262420"/>
                  <a:pt x="8915217" y="1266304"/>
                  <a:pt x="8919101" y="1266304"/>
                </a:cubicBezTo>
                <a:cubicBezTo>
                  <a:pt x="8926871" y="1266304"/>
                  <a:pt x="8934640" y="1266304"/>
                  <a:pt x="8942409" y="1270189"/>
                </a:cubicBezTo>
                <a:cubicBezTo>
                  <a:pt x="8946294" y="1270189"/>
                  <a:pt x="8954063" y="1274073"/>
                  <a:pt x="8961832" y="1274073"/>
                </a:cubicBezTo>
                <a:cubicBezTo>
                  <a:pt x="8969602" y="1277958"/>
                  <a:pt x="8973486" y="1277958"/>
                  <a:pt x="8973486" y="1277958"/>
                </a:cubicBezTo>
                <a:cubicBezTo>
                  <a:pt x="8973486" y="1281842"/>
                  <a:pt x="8977371" y="1281842"/>
                  <a:pt x="8981255" y="1281842"/>
                </a:cubicBezTo>
                <a:cubicBezTo>
                  <a:pt x="8989025" y="1281842"/>
                  <a:pt x="9000679" y="1285726"/>
                  <a:pt x="9012332" y="1289611"/>
                </a:cubicBezTo>
                <a:cubicBezTo>
                  <a:pt x="9023986" y="1289611"/>
                  <a:pt x="9039525" y="1293495"/>
                  <a:pt x="9047294" y="1293495"/>
                </a:cubicBezTo>
                <a:cubicBezTo>
                  <a:pt x="9070602" y="1297379"/>
                  <a:pt x="9090025" y="1301264"/>
                  <a:pt x="9090025" y="1305148"/>
                </a:cubicBezTo>
                <a:cubicBezTo>
                  <a:pt x="9090025" y="1309033"/>
                  <a:pt x="9090025" y="1309033"/>
                  <a:pt x="9090025" y="1309033"/>
                </a:cubicBezTo>
                <a:cubicBezTo>
                  <a:pt x="9078371" y="1309033"/>
                  <a:pt x="9012332" y="1297379"/>
                  <a:pt x="8992909" y="1293495"/>
                </a:cubicBezTo>
                <a:cubicBezTo>
                  <a:pt x="8985140" y="1293495"/>
                  <a:pt x="8977371" y="1289611"/>
                  <a:pt x="8973486" y="1289611"/>
                </a:cubicBezTo>
                <a:cubicBezTo>
                  <a:pt x="8969602" y="1289611"/>
                  <a:pt x="8965717" y="1289611"/>
                  <a:pt x="8957948" y="1285726"/>
                </a:cubicBezTo>
                <a:cubicBezTo>
                  <a:pt x="8954063" y="1285726"/>
                  <a:pt x="8946294" y="1281842"/>
                  <a:pt x="8934640" y="1281842"/>
                </a:cubicBezTo>
                <a:cubicBezTo>
                  <a:pt x="8922986" y="1281842"/>
                  <a:pt x="8919101" y="1281842"/>
                  <a:pt x="8915217" y="1277958"/>
                </a:cubicBezTo>
                <a:cubicBezTo>
                  <a:pt x="8915217" y="1274073"/>
                  <a:pt x="8911332" y="1274073"/>
                  <a:pt x="8903563" y="1274073"/>
                </a:cubicBezTo>
                <a:cubicBezTo>
                  <a:pt x="8899678" y="1274073"/>
                  <a:pt x="8891909" y="1274073"/>
                  <a:pt x="8884140" y="1270189"/>
                </a:cubicBezTo>
                <a:cubicBezTo>
                  <a:pt x="8880255" y="1270189"/>
                  <a:pt x="8864717" y="1266304"/>
                  <a:pt x="8853063" y="1266304"/>
                </a:cubicBezTo>
                <a:cubicBezTo>
                  <a:pt x="8845294" y="1262420"/>
                  <a:pt x="8825870" y="1262420"/>
                  <a:pt x="8818101" y="1258536"/>
                </a:cubicBezTo>
                <a:cubicBezTo>
                  <a:pt x="8790909" y="1254651"/>
                  <a:pt x="8783140" y="1250767"/>
                  <a:pt x="8779255" y="1250767"/>
                </a:cubicBezTo>
                <a:cubicBezTo>
                  <a:pt x="8779255" y="1250767"/>
                  <a:pt x="8771486" y="1250767"/>
                  <a:pt x="8759832" y="1246883"/>
                </a:cubicBezTo>
                <a:cubicBezTo>
                  <a:pt x="8752063" y="1246883"/>
                  <a:pt x="8740409" y="1242998"/>
                  <a:pt x="8732639" y="1242998"/>
                </a:cubicBezTo>
                <a:cubicBezTo>
                  <a:pt x="8720986" y="1239114"/>
                  <a:pt x="8709332" y="1239114"/>
                  <a:pt x="8689909" y="1235230"/>
                </a:cubicBezTo>
                <a:cubicBezTo>
                  <a:pt x="8682139" y="1231345"/>
                  <a:pt x="8670485" y="1231345"/>
                  <a:pt x="8666601" y="1227461"/>
                </a:cubicBezTo>
                <a:cubicBezTo>
                  <a:pt x="8658832" y="1227461"/>
                  <a:pt x="8643293" y="1223576"/>
                  <a:pt x="8635524" y="1223576"/>
                </a:cubicBezTo>
                <a:cubicBezTo>
                  <a:pt x="8623870" y="1219692"/>
                  <a:pt x="8612216" y="1219692"/>
                  <a:pt x="8608331" y="1219692"/>
                </a:cubicBezTo>
                <a:cubicBezTo>
                  <a:pt x="8600562" y="1219692"/>
                  <a:pt x="8565600" y="1211923"/>
                  <a:pt x="8534523" y="1204155"/>
                </a:cubicBezTo>
                <a:cubicBezTo>
                  <a:pt x="8526754" y="1200270"/>
                  <a:pt x="8518985" y="1200270"/>
                  <a:pt x="8515100" y="1200270"/>
                </a:cubicBezTo>
                <a:cubicBezTo>
                  <a:pt x="8507331" y="1200270"/>
                  <a:pt x="8491793" y="1196386"/>
                  <a:pt x="8480139" y="1196386"/>
                </a:cubicBezTo>
                <a:cubicBezTo>
                  <a:pt x="8468485" y="1192501"/>
                  <a:pt x="8449062" y="1188617"/>
                  <a:pt x="8441292" y="1188617"/>
                </a:cubicBezTo>
                <a:cubicBezTo>
                  <a:pt x="8433523" y="1188617"/>
                  <a:pt x="8425754" y="1184733"/>
                  <a:pt x="8421869" y="1184733"/>
                </a:cubicBezTo>
                <a:cubicBezTo>
                  <a:pt x="8402446" y="1176964"/>
                  <a:pt x="8383023" y="1173080"/>
                  <a:pt x="8375254" y="1173080"/>
                </a:cubicBezTo>
                <a:cubicBezTo>
                  <a:pt x="8375254" y="1173080"/>
                  <a:pt x="8367484" y="1173080"/>
                  <a:pt x="8363600" y="1173080"/>
                </a:cubicBezTo>
                <a:cubicBezTo>
                  <a:pt x="8359716" y="1169195"/>
                  <a:pt x="8348062" y="1169195"/>
                  <a:pt x="8340292" y="1165311"/>
                </a:cubicBezTo>
                <a:cubicBezTo>
                  <a:pt x="8328638" y="1165311"/>
                  <a:pt x="8305330" y="1161427"/>
                  <a:pt x="8289792" y="1157542"/>
                </a:cubicBezTo>
                <a:cubicBezTo>
                  <a:pt x="8254830" y="1149773"/>
                  <a:pt x="8239292" y="1149773"/>
                  <a:pt x="8223754" y="1149773"/>
                </a:cubicBezTo>
                <a:cubicBezTo>
                  <a:pt x="8215984" y="1149773"/>
                  <a:pt x="8200446" y="1149773"/>
                  <a:pt x="8192676" y="1145889"/>
                </a:cubicBezTo>
                <a:cubicBezTo>
                  <a:pt x="8184907" y="1142005"/>
                  <a:pt x="8169368" y="1142005"/>
                  <a:pt x="8161600" y="1142005"/>
                </a:cubicBezTo>
                <a:cubicBezTo>
                  <a:pt x="8149946" y="1142005"/>
                  <a:pt x="8149946" y="1142005"/>
                  <a:pt x="8153830" y="1145889"/>
                </a:cubicBezTo>
                <a:cubicBezTo>
                  <a:pt x="8157714" y="1149773"/>
                  <a:pt x="8165484" y="1149773"/>
                  <a:pt x="8173253" y="1153658"/>
                </a:cubicBezTo>
                <a:cubicBezTo>
                  <a:pt x="8196561" y="1157542"/>
                  <a:pt x="8208215" y="1161427"/>
                  <a:pt x="8208215" y="1161427"/>
                </a:cubicBezTo>
                <a:cubicBezTo>
                  <a:pt x="8208215" y="1165311"/>
                  <a:pt x="8192676" y="1161427"/>
                  <a:pt x="8165484" y="1153658"/>
                </a:cubicBezTo>
                <a:cubicBezTo>
                  <a:pt x="8142176" y="1149773"/>
                  <a:pt x="8114984" y="1142005"/>
                  <a:pt x="8095560" y="1142005"/>
                </a:cubicBezTo>
                <a:cubicBezTo>
                  <a:pt x="8087792" y="1138120"/>
                  <a:pt x="8076138" y="1138120"/>
                  <a:pt x="8068368" y="1134236"/>
                </a:cubicBezTo>
                <a:cubicBezTo>
                  <a:pt x="8064484" y="1134236"/>
                  <a:pt x="8056714" y="1134236"/>
                  <a:pt x="8052830" y="1134236"/>
                </a:cubicBezTo>
                <a:cubicBezTo>
                  <a:pt x="8048945" y="1130352"/>
                  <a:pt x="8045060" y="1130352"/>
                  <a:pt x="8045060" y="1126467"/>
                </a:cubicBezTo>
                <a:cubicBezTo>
                  <a:pt x="8048945" y="1122583"/>
                  <a:pt x="8045060" y="1122583"/>
                  <a:pt x="8041176" y="1126467"/>
                </a:cubicBezTo>
                <a:cubicBezTo>
                  <a:pt x="8041176" y="1130352"/>
                  <a:pt x="8037292" y="1130352"/>
                  <a:pt x="8033406" y="1126467"/>
                </a:cubicBezTo>
                <a:cubicBezTo>
                  <a:pt x="8033406" y="1126467"/>
                  <a:pt x="8021753" y="1126467"/>
                  <a:pt x="8013984" y="1122583"/>
                </a:cubicBezTo>
                <a:cubicBezTo>
                  <a:pt x="7975138" y="1118698"/>
                  <a:pt x="7944060" y="1110930"/>
                  <a:pt x="7932406" y="1110930"/>
                </a:cubicBezTo>
                <a:cubicBezTo>
                  <a:pt x="7924637" y="1107045"/>
                  <a:pt x="7916868" y="1107045"/>
                  <a:pt x="7909098" y="1107045"/>
                </a:cubicBezTo>
                <a:cubicBezTo>
                  <a:pt x="7901330" y="1107045"/>
                  <a:pt x="7893560" y="1103161"/>
                  <a:pt x="7889676" y="1103161"/>
                </a:cubicBezTo>
                <a:cubicBezTo>
                  <a:pt x="7885791" y="1103161"/>
                  <a:pt x="7885791" y="1103161"/>
                  <a:pt x="7885791" y="1107045"/>
                </a:cubicBezTo>
                <a:cubicBezTo>
                  <a:pt x="7889676" y="1110930"/>
                  <a:pt x="7893560" y="1110930"/>
                  <a:pt x="7893560" y="1110930"/>
                </a:cubicBezTo>
                <a:cubicBezTo>
                  <a:pt x="7897445" y="1110930"/>
                  <a:pt x="7905214" y="1110930"/>
                  <a:pt x="7909098" y="1114814"/>
                </a:cubicBezTo>
                <a:cubicBezTo>
                  <a:pt x="7916868" y="1118698"/>
                  <a:pt x="7936291" y="1122583"/>
                  <a:pt x="7951830" y="1122583"/>
                </a:cubicBezTo>
                <a:cubicBezTo>
                  <a:pt x="7967368" y="1126467"/>
                  <a:pt x="7982906" y="1126467"/>
                  <a:pt x="7982906" y="1130352"/>
                </a:cubicBezTo>
                <a:cubicBezTo>
                  <a:pt x="7982906" y="1130352"/>
                  <a:pt x="7998445" y="1134236"/>
                  <a:pt x="8013984" y="1142005"/>
                </a:cubicBezTo>
                <a:cubicBezTo>
                  <a:pt x="8021753" y="1142005"/>
                  <a:pt x="8037292" y="1145889"/>
                  <a:pt x="8072253" y="1149773"/>
                </a:cubicBezTo>
                <a:cubicBezTo>
                  <a:pt x="8111099" y="1157542"/>
                  <a:pt x="8114984" y="1157542"/>
                  <a:pt x="8122753" y="1161427"/>
                </a:cubicBezTo>
                <a:cubicBezTo>
                  <a:pt x="8126638" y="1165311"/>
                  <a:pt x="8146061" y="1169195"/>
                  <a:pt x="8169368" y="1169195"/>
                </a:cubicBezTo>
                <a:cubicBezTo>
                  <a:pt x="8177138" y="1173080"/>
                  <a:pt x="8188792" y="1173080"/>
                  <a:pt x="8212100" y="1180848"/>
                </a:cubicBezTo>
                <a:cubicBezTo>
                  <a:pt x="8215984" y="1184733"/>
                  <a:pt x="8223754" y="1184733"/>
                  <a:pt x="8231522" y="1188617"/>
                </a:cubicBezTo>
                <a:cubicBezTo>
                  <a:pt x="8239292" y="1188617"/>
                  <a:pt x="8250946" y="1192501"/>
                  <a:pt x="8258715" y="1192501"/>
                </a:cubicBezTo>
                <a:cubicBezTo>
                  <a:pt x="8270369" y="1196386"/>
                  <a:pt x="8282023" y="1200270"/>
                  <a:pt x="8289792" y="1200270"/>
                </a:cubicBezTo>
                <a:cubicBezTo>
                  <a:pt x="8293676" y="1204155"/>
                  <a:pt x="8305330" y="1204155"/>
                  <a:pt x="8313100" y="1208039"/>
                </a:cubicBezTo>
                <a:cubicBezTo>
                  <a:pt x="8320869" y="1208039"/>
                  <a:pt x="8328638" y="1208039"/>
                  <a:pt x="8332523" y="1208039"/>
                </a:cubicBezTo>
                <a:cubicBezTo>
                  <a:pt x="8336408" y="1211923"/>
                  <a:pt x="8340292" y="1211923"/>
                  <a:pt x="8344177" y="1211923"/>
                </a:cubicBezTo>
                <a:cubicBezTo>
                  <a:pt x="8348062" y="1215808"/>
                  <a:pt x="8351946" y="1215808"/>
                  <a:pt x="8359716" y="1215808"/>
                </a:cubicBezTo>
                <a:cubicBezTo>
                  <a:pt x="8363600" y="1215808"/>
                  <a:pt x="8371369" y="1219692"/>
                  <a:pt x="8375254" y="1219692"/>
                </a:cubicBezTo>
                <a:cubicBezTo>
                  <a:pt x="8379138" y="1219692"/>
                  <a:pt x="8398562" y="1223576"/>
                  <a:pt x="8417985" y="1227461"/>
                </a:cubicBezTo>
                <a:cubicBezTo>
                  <a:pt x="8433523" y="1231345"/>
                  <a:pt x="8460716" y="1239114"/>
                  <a:pt x="8472369" y="1239114"/>
                </a:cubicBezTo>
                <a:cubicBezTo>
                  <a:pt x="8499562" y="1246883"/>
                  <a:pt x="8546177" y="1254651"/>
                  <a:pt x="8565600" y="1258536"/>
                </a:cubicBezTo>
                <a:cubicBezTo>
                  <a:pt x="8573370" y="1258536"/>
                  <a:pt x="8585024" y="1262420"/>
                  <a:pt x="8592793" y="1266304"/>
                </a:cubicBezTo>
                <a:cubicBezTo>
                  <a:pt x="8604447" y="1266304"/>
                  <a:pt x="8666601" y="1277958"/>
                  <a:pt x="8705447" y="1285726"/>
                </a:cubicBezTo>
                <a:cubicBezTo>
                  <a:pt x="8717101" y="1289611"/>
                  <a:pt x="8720986" y="1293495"/>
                  <a:pt x="8713216" y="1293495"/>
                </a:cubicBezTo>
                <a:cubicBezTo>
                  <a:pt x="8709332" y="1293495"/>
                  <a:pt x="8709332" y="1297379"/>
                  <a:pt x="8709332" y="1297379"/>
                </a:cubicBezTo>
                <a:cubicBezTo>
                  <a:pt x="8709332" y="1301264"/>
                  <a:pt x="8728755" y="1309033"/>
                  <a:pt x="8767601" y="1316801"/>
                </a:cubicBezTo>
                <a:cubicBezTo>
                  <a:pt x="8779255" y="1320686"/>
                  <a:pt x="8794793" y="1324570"/>
                  <a:pt x="8798678" y="1324570"/>
                </a:cubicBezTo>
                <a:cubicBezTo>
                  <a:pt x="8802563" y="1328454"/>
                  <a:pt x="8810332" y="1328454"/>
                  <a:pt x="8810332" y="1328454"/>
                </a:cubicBezTo>
                <a:cubicBezTo>
                  <a:pt x="8810332" y="1332339"/>
                  <a:pt x="8779255" y="1328454"/>
                  <a:pt x="8724870" y="1316801"/>
                </a:cubicBezTo>
                <a:cubicBezTo>
                  <a:pt x="8616101" y="1293495"/>
                  <a:pt x="8577254" y="1285726"/>
                  <a:pt x="8573370" y="1285726"/>
                </a:cubicBezTo>
                <a:cubicBezTo>
                  <a:pt x="8569485" y="1285726"/>
                  <a:pt x="8557831" y="1281842"/>
                  <a:pt x="8546177" y="1281842"/>
                </a:cubicBezTo>
                <a:cubicBezTo>
                  <a:pt x="8534523" y="1277958"/>
                  <a:pt x="8522870" y="1274073"/>
                  <a:pt x="8518985" y="1274073"/>
                </a:cubicBezTo>
                <a:cubicBezTo>
                  <a:pt x="8480139" y="1270189"/>
                  <a:pt x="8433523" y="1258536"/>
                  <a:pt x="8410215" y="1250767"/>
                </a:cubicBezTo>
                <a:cubicBezTo>
                  <a:pt x="8402446" y="1250767"/>
                  <a:pt x="8386908" y="1246883"/>
                  <a:pt x="8348062" y="1239114"/>
                </a:cubicBezTo>
                <a:cubicBezTo>
                  <a:pt x="8332523" y="1239114"/>
                  <a:pt x="8316984" y="1235230"/>
                  <a:pt x="8313100" y="1235230"/>
                </a:cubicBezTo>
                <a:cubicBezTo>
                  <a:pt x="8309215" y="1231345"/>
                  <a:pt x="8297562" y="1231345"/>
                  <a:pt x="8270369" y="1227461"/>
                </a:cubicBezTo>
                <a:cubicBezTo>
                  <a:pt x="8266484" y="1227461"/>
                  <a:pt x="8254830" y="1227461"/>
                  <a:pt x="8250946" y="1227461"/>
                </a:cubicBezTo>
                <a:cubicBezTo>
                  <a:pt x="8247061" y="1223576"/>
                  <a:pt x="8235408" y="1227461"/>
                  <a:pt x="8231522" y="1231345"/>
                </a:cubicBezTo>
                <a:cubicBezTo>
                  <a:pt x="8227638" y="1231345"/>
                  <a:pt x="8239292" y="1239114"/>
                  <a:pt x="8247061" y="1239114"/>
                </a:cubicBezTo>
                <a:cubicBezTo>
                  <a:pt x="8250946" y="1239114"/>
                  <a:pt x="8363600" y="1262420"/>
                  <a:pt x="8414100" y="1274073"/>
                </a:cubicBezTo>
                <a:cubicBezTo>
                  <a:pt x="8449062" y="1281842"/>
                  <a:pt x="8503446" y="1293495"/>
                  <a:pt x="8546177" y="1305148"/>
                </a:cubicBezTo>
                <a:cubicBezTo>
                  <a:pt x="8561716" y="1309033"/>
                  <a:pt x="8581139" y="1312917"/>
                  <a:pt x="8585024" y="1312917"/>
                </a:cubicBezTo>
                <a:cubicBezTo>
                  <a:pt x="8592793" y="1316801"/>
                  <a:pt x="8600562" y="1316801"/>
                  <a:pt x="8604447" y="1320686"/>
                </a:cubicBezTo>
                <a:cubicBezTo>
                  <a:pt x="8612216" y="1320686"/>
                  <a:pt x="8623870" y="1320686"/>
                  <a:pt x="8635524" y="1324570"/>
                </a:cubicBezTo>
                <a:cubicBezTo>
                  <a:pt x="8643293" y="1324570"/>
                  <a:pt x="8662716" y="1328454"/>
                  <a:pt x="8678255" y="1332339"/>
                </a:cubicBezTo>
                <a:cubicBezTo>
                  <a:pt x="8705447" y="1336223"/>
                  <a:pt x="8701562" y="1340107"/>
                  <a:pt x="8670485" y="1336223"/>
                </a:cubicBezTo>
                <a:cubicBezTo>
                  <a:pt x="8643293" y="1336223"/>
                  <a:pt x="8631639" y="1332339"/>
                  <a:pt x="8627754" y="1332339"/>
                </a:cubicBezTo>
                <a:cubicBezTo>
                  <a:pt x="8627754" y="1328454"/>
                  <a:pt x="8623870" y="1328454"/>
                  <a:pt x="8619985" y="1328454"/>
                </a:cubicBezTo>
                <a:cubicBezTo>
                  <a:pt x="8612216" y="1328454"/>
                  <a:pt x="8581139" y="1324570"/>
                  <a:pt x="8577254" y="1320686"/>
                </a:cubicBezTo>
                <a:cubicBezTo>
                  <a:pt x="8573370" y="1316801"/>
                  <a:pt x="8565600" y="1316801"/>
                  <a:pt x="8557831" y="1316801"/>
                </a:cubicBezTo>
                <a:cubicBezTo>
                  <a:pt x="8553947" y="1312917"/>
                  <a:pt x="8530639" y="1309033"/>
                  <a:pt x="8507331" y="1305148"/>
                </a:cubicBezTo>
                <a:cubicBezTo>
                  <a:pt x="8449062" y="1293495"/>
                  <a:pt x="8394677" y="1281842"/>
                  <a:pt x="8390792" y="1281842"/>
                </a:cubicBezTo>
                <a:cubicBezTo>
                  <a:pt x="8390792" y="1281842"/>
                  <a:pt x="8383023" y="1277958"/>
                  <a:pt x="8379138" y="1277958"/>
                </a:cubicBezTo>
                <a:cubicBezTo>
                  <a:pt x="8371369" y="1274073"/>
                  <a:pt x="8367484" y="1274073"/>
                  <a:pt x="8363600" y="1274073"/>
                </a:cubicBezTo>
                <a:cubicBezTo>
                  <a:pt x="8359716" y="1274073"/>
                  <a:pt x="8355830" y="1274073"/>
                  <a:pt x="8355830" y="1274073"/>
                </a:cubicBezTo>
                <a:cubicBezTo>
                  <a:pt x="8355830" y="1270189"/>
                  <a:pt x="8344177" y="1270189"/>
                  <a:pt x="8332523" y="1266304"/>
                </a:cubicBezTo>
                <a:cubicBezTo>
                  <a:pt x="8320869" y="1266304"/>
                  <a:pt x="8289792" y="1258536"/>
                  <a:pt x="8262600" y="1254651"/>
                </a:cubicBezTo>
                <a:cubicBezTo>
                  <a:pt x="8235408" y="1246883"/>
                  <a:pt x="8208215" y="1242998"/>
                  <a:pt x="8200446" y="1242998"/>
                </a:cubicBezTo>
                <a:cubicBezTo>
                  <a:pt x="8196561" y="1239114"/>
                  <a:pt x="8184907" y="1239114"/>
                  <a:pt x="8181022" y="1239114"/>
                </a:cubicBezTo>
                <a:cubicBezTo>
                  <a:pt x="8177138" y="1235230"/>
                  <a:pt x="8169368" y="1235230"/>
                  <a:pt x="8161600" y="1231345"/>
                </a:cubicBezTo>
                <a:cubicBezTo>
                  <a:pt x="8157714" y="1231345"/>
                  <a:pt x="8146061" y="1231345"/>
                  <a:pt x="8142176" y="1227461"/>
                </a:cubicBezTo>
                <a:cubicBezTo>
                  <a:pt x="8138292" y="1227461"/>
                  <a:pt x="8134407" y="1227461"/>
                  <a:pt x="8130522" y="1227461"/>
                </a:cubicBezTo>
                <a:cubicBezTo>
                  <a:pt x="8130522" y="1227461"/>
                  <a:pt x="8114984" y="1223576"/>
                  <a:pt x="8095560" y="1219692"/>
                </a:cubicBezTo>
                <a:cubicBezTo>
                  <a:pt x="8080022" y="1215808"/>
                  <a:pt x="8060599" y="1211923"/>
                  <a:pt x="8048945" y="1211923"/>
                </a:cubicBezTo>
                <a:cubicBezTo>
                  <a:pt x="8041176" y="1211923"/>
                  <a:pt x="8021753" y="1208039"/>
                  <a:pt x="8006214" y="1204155"/>
                </a:cubicBezTo>
                <a:cubicBezTo>
                  <a:pt x="7971252" y="1196386"/>
                  <a:pt x="7932406" y="1188617"/>
                  <a:pt x="7905214" y="1184733"/>
                </a:cubicBezTo>
                <a:cubicBezTo>
                  <a:pt x="7893560" y="1184733"/>
                  <a:pt x="7881906" y="1180848"/>
                  <a:pt x="7878022" y="1180848"/>
                </a:cubicBezTo>
                <a:cubicBezTo>
                  <a:pt x="7878022" y="1180848"/>
                  <a:pt x="7866368" y="1176964"/>
                  <a:pt x="7854714" y="1176964"/>
                </a:cubicBezTo>
                <a:cubicBezTo>
                  <a:pt x="7846944" y="1176964"/>
                  <a:pt x="7831406" y="1176964"/>
                  <a:pt x="7823637" y="1173080"/>
                </a:cubicBezTo>
                <a:cubicBezTo>
                  <a:pt x="7815868" y="1173080"/>
                  <a:pt x="7808098" y="1173080"/>
                  <a:pt x="7804214" y="1173080"/>
                </a:cubicBezTo>
                <a:cubicBezTo>
                  <a:pt x="7800329" y="1173080"/>
                  <a:pt x="7788676" y="1173080"/>
                  <a:pt x="7780906" y="1169195"/>
                </a:cubicBezTo>
                <a:cubicBezTo>
                  <a:pt x="7773137" y="1169195"/>
                  <a:pt x="7757598" y="1165311"/>
                  <a:pt x="7749829" y="1165311"/>
                </a:cubicBezTo>
                <a:cubicBezTo>
                  <a:pt x="7738175" y="1165311"/>
                  <a:pt x="7738175" y="1165311"/>
                  <a:pt x="7738175" y="1173080"/>
                </a:cubicBezTo>
                <a:cubicBezTo>
                  <a:pt x="7734290" y="1176964"/>
                  <a:pt x="7726521" y="1180848"/>
                  <a:pt x="7726521" y="1173080"/>
                </a:cubicBezTo>
                <a:cubicBezTo>
                  <a:pt x="7726521" y="1169195"/>
                  <a:pt x="7672136" y="1161427"/>
                  <a:pt x="7664367" y="1165311"/>
                </a:cubicBezTo>
                <a:cubicBezTo>
                  <a:pt x="7656598" y="1169195"/>
                  <a:pt x="7656598" y="1173080"/>
                  <a:pt x="7664367" y="1173080"/>
                </a:cubicBezTo>
                <a:cubicBezTo>
                  <a:pt x="7672136" y="1173080"/>
                  <a:pt x="7699329" y="1176964"/>
                  <a:pt x="7710982" y="1184733"/>
                </a:cubicBezTo>
                <a:cubicBezTo>
                  <a:pt x="7718752" y="1184733"/>
                  <a:pt x="7722636" y="1184733"/>
                  <a:pt x="7726521" y="1184733"/>
                </a:cubicBezTo>
                <a:cubicBezTo>
                  <a:pt x="7730406" y="1184733"/>
                  <a:pt x="7734290" y="1184733"/>
                  <a:pt x="7738175" y="1188617"/>
                </a:cubicBezTo>
                <a:cubicBezTo>
                  <a:pt x="7742060" y="1192501"/>
                  <a:pt x="7749829" y="1192501"/>
                  <a:pt x="7753714" y="1192501"/>
                </a:cubicBezTo>
                <a:cubicBezTo>
                  <a:pt x="7761483" y="1192501"/>
                  <a:pt x="7765368" y="1196386"/>
                  <a:pt x="7769252" y="1196386"/>
                </a:cubicBezTo>
                <a:cubicBezTo>
                  <a:pt x="7773137" y="1200270"/>
                  <a:pt x="7804214" y="1208039"/>
                  <a:pt x="7839176" y="1211923"/>
                </a:cubicBezTo>
                <a:cubicBezTo>
                  <a:pt x="7850830" y="1211923"/>
                  <a:pt x="7862483" y="1215808"/>
                  <a:pt x="7866368" y="1215808"/>
                </a:cubicBezTo>
                <a:cubicBezTo>
                  <a:pt x="7870252" y="1215808"/>
                  <a:pt x="7885791" y="1219692"/>
                  <a:pt x="7897445" y="1223576"/>
                </a:cubicBezTo>
                <a:cubicBezTo>
                  <a:pt x="7912984" y="1223576"/>
                  <a:pt x="7928522" y="1227461"/>
                  <a:pt x="7932406" y="1231345"/>
                </a:cubicBezTo>
                <a:cubicBezTo>
                  <a:pt x="7940176" y="1231345"/>
                  <a:pt x="7944060" y="1235230"/>
                  <a:pt x="7944060" y="1235230"/>
                </a:cubicBezTo>
                <a:cubicBezTo>
                  <a:pt x="7947945" y="1235230"/>
                  <a:pt x="7955714" y="1235230"/>
                  <a:pt x="7963484" y="1239114"/>
                </a:cubicBezTo>
                <a:cubicBezTo>
                  <a:pt x="7971252" y="1242998"/>
                  <a:pt x="7982906" y="1242998"/>
                  <a:pt x="7986791" y="1242998"/>
                </a:cubicBezTo>
                <a:cubicBezTo>
                  <a:pt x="7994560" y="1242998"/>
                  <a:pt x="8021753" y="1250767"/>
                  <a:pt x="8025638" y="1254651"/>
                </a:cubicBezTo>
                <a:cubicBezTo>
                  <a:pt x="8025638" y="1254651"/>
                  <a:pt x="8033406" y="1258536"/>
                  <a:pt x="8045060" y="1258536"/>
                </a:cubicBezTo>
                <a:cubicBezTo>
                  <a:pt x="8068368" y="1262420"/>
                  <a:pt x="8080022" y="1266304"/>
                  <a:pt x="8091676" y="1270189"/>
                </a:cubicBezTo>
                <a:cubicBezTo>
                  <a:pt x="8095560" y="1270189"/>
                  <a:pt x="8107214" y="1274073"/>
                  <a:pt x="8111099" y="1274073"/>
                </a:cubicBezTo>
                <a:cubicBezTo>
                  <a:pt x="8118868" y="1274073"/>
                  <a:pt x="8126638" y="1274073"/>
                  <a:pt x="8130522" y="1277958"/>
                </a:cubicBezTo>
                <a:cubicBezTo>
                  <a:pt x="8134407" y="1277958"/>
                  <a:pt x="8142176" y="1281842"/>
                  <a:pt x="8146061" y="1281842"/>
                </a:cubicBezTo>
                <a:cubicBezTo>
                  <a:pt x="8149946" y="1281842"/>
                  <a:pt x="8153830" y="1281842"/>
                  <a:pt x="8157714" y="1281842"/>
                </a:cubicBezTo>
                <a:cubicBezTo>
                  <a:pt x="8161600" y="1285726"/>
                  <a:pt x="8212100" y="1293495"/>
                  <a:pt x="8231522" y="1297379"/>
                </a:cubicBezTo>
                <a:cubicBezTo>
                  <a:pt x="8235408" y="1297379"/>
                  <a:pt x="8247061" y="1301264"/>
                  <a:pt x="8250946" y="1301264"/>
                </a:cubicBezTo>
                <a:cubicBezTo>
                  <a:pt x="8266484" y="1305148"/>
                  <a:pt x="8282023" y="1309033"/>
                  <a:pt x="8285908" y="1309033"/>
                </a:cubicBezTo>
                <a:cubicBezTo>
                  <a:pt x="8285908" y="1309033"/>
                  <a:pt x="8293676" y="1309033"/>
                  <a:pt x="8301446" y="1312917"/>
                </a:cubicBezTo>
                <a:cubicBezTo>
                  <a:pt x="8313100" y="1316801"/>
                  <a:pt x="8324754" y="1316801"/>
                  <a:pt x="8332523" y="1320686"/>
                </a:cubicBezTo>
                <a:cubicBezTo>
                  <a:pt x="8394677" y="1332339"/>
                  <a:pt x="8421869" y="1340107"/>
                  <a:pt x="8421869" y="1343992"/>
                </a:cubicBezTo>
                <a:cubicBezTo>
                  <a:pt x="8421869" y="1347876"/>
                  <a:pt x="8421869" y="1347876"/>
                  <a:pt x="8425754" y="1347876"/>
                </a:cubicBezTo>
                <a:cubicBezTo>
                  <a:pt x="8429639" y="1347876"/>
                  <a:pt x="8433523" y="1347876"/>
                  <a:pt x="8433523" y="1351761"/>
                </a:cubicBezTo>
                <a:cubicBezTo>
                  <a:pt x="8437408" y="1351761"/>
                  <a:pt x="8441292" y="1351761"/>
                  <a:pt x="8441292" y="1351761"/>
                </a:cubicBezTo>
                <a:cubicBezTo>
                  <a:pt x="8445177" y="1351761"/>
                  <a:pt x="8449062" y="1351761"/>
                  <a:pt x="8449062" y="1355645"/>
                </a:cubicBezTo>
                <a:cubicBezTo>
                  <a:pt x="8449062" y="1355645"/>
                  <a:pt x="8449062" y="1355645"/>
                  <a:pt x="8441292" y="1355645"/>
                </a:cubicBezTo>
                <a:cubicBezTo>
                  <a:pt x="8429639" y="1355645"/>
                  <a:pt x="8417985" y="1347876"/>
                  <a:pt x="8417985" y="1343992"/>
                </a:cubicBezTo>
                <a:cubicBezTo>
                  <a:pt x="8417985" y="1343992"/>
                  <a:pt x="8417985" y="1340107"/>
                  <a:pt x="8410215" y="1343992"/>
                </a:cubicBezTo>
                <a:cubicBezTo>
                  <a:pt x="8398562" y="1347876"/>
                  <a:pt x="8383023" y="1343992"/>
                  <a:pt x="8383023" y="1340107"/>
                </a:cubicBezTo>
                <a:cubicBezTo>
                  <a:pt x="8379138" y="1336223"/>
                  <a:pt x="8379138" y="1336223"/>
                  <a:pt x="8375254" y="1336223"/>
                </a:cubicBezTo>
                <a:cubicBezTo>
                  <a:pt x="8375254" y="1336223"/>
                  <a:pt x="8367484" y="1336223"/>
                  <a:pt x="8363600" y="1336223"/>
                </a:cubicBezTo>
                <a:cubicBezTo>
                  <a:pt x="8359716" y="1332339"/>
                  <a:pt x="8348062" y="1328454"/>
                  <a:pt x="8340292" y="1328454"/>
                </a:cubicBezTo>
                <a:cubicBezTo>
                  <a:pt x="8316984" y="1328454"/>
                  <a:pt x="8305330" y="1324570"/>
                  <a:pt x="8293676" y="1320686"/>
                </a:cubicBezTo>
                <a:cubicBezTo>
                  <a:pt x="8293676" y="1320686"/>
                  <a:pt x="8278138" y="1320686"/>
                  <a:pt x="8266484" y="1316801"/>
                </a:cubicBezTo>
                <a:cubicBezTo>
                  <a:pt x="8254830" y="1316801"/>
                  <a:pt x="8243176" y="1316801"/>
                  <a:pt x="8239292" y="1312917"/>
                </a:cubicBezTo>
                <a:cubicBezTo>
                  <a:pt x="8235408" y="1312917"/>
                  <a:pt x="8223754" y="1309033"/>
                  <a:pt x="8212100" y="1309033"/>
                </a:cubicBezTo>
                <a:cubicBezTo>
                  <a:pt x="8200446" y="1309033"/>
                  <a:pt x="8184907" y="1305148"/>
                  <a:pt x="8173253" y="1305148"/>
                </a:cubicBezTo>
                <a:cubicBezTo>
                  <a:pt x="8165484" y="1301264"/>
                  <a:pt x="8153830" y="1301264"/>
                  <a:pt x="8149946" y="1301264"/>
                </a:cubicBezTo>
                <a:cubicBezTo>
                  <a:pt x="8146061" y="1301264"/>
                  <a:pt x="8142176" y="1301264"/>
                  <a:pt x="8138292" y="1297379"/>
                </a:cubicBezTo>
                <a:cubicBezTo>
                  <a:pt x="8134407" y="1293495"/>
                  <a:pt x="8126638" y="1293495"/>
                  <a:pt x="8126638" y="1293495"/>
                </a:cubicBezTo>
                <a:cubicBezTo>
                  <a:pt x="8122753" y="1293495"/>
                  <a:pt x="8111099" y="1293495"/>
                  <a:pt x="8103330" y="1289611"/>
                </a:cubicBezTo>
                <a:cubicBezTo>
                  <a:pt x="8091676" y="1289611"/>
                  <a:pt x="8080022" y="1289611"/>
                  <a:pt x="8080022" y="1289611"/>
                </a:cubicBezTo>
                <a:cubicBezTo>
                  <a:pt x="8068368" y="1289611"/>
                  <a:pt x="8072253" y="1297379"/>
                  <a:pt x="8080022" y="1297379"/>
                </a:cubicBezTo>
                <a:cubicBezTo>
                  <a:pt x="8083907" y="1297379"/>
                  <a:pt x="8095560" y="1297379"/>
                  <a:pt x="8107214" y="1301264"/>
                </a:cubicBezTo>
                <a:cubicBezTo>
                  <a:pt x="8114984" y="1301264"/>
                  <a:pt x="8130522" y="1305148"/>
                  <a:pt x="8138292" y="1305148"/>
                </a:cubicBezTo>
                <a:cubicBezTo>
                  <a:pt x="8146061" y="1309033"/>
                  <a:pt x="8153830" y="1309033"/>
                  <a:pt x="8153830" y="1309033"/>
                </a:cubicBezTo>
                <a:cubicBezTo>
                  <a:pt x="8157714" y="1312917"/>
                  <a:pt x="8149946" y="1312917"/>
                  <a:pt x="8138292" y="1309033"/>
                </a:cubicBezTo>
                <a:cubicBezTo>
                  <a:pt x="8134407" y="1309033"/>
                  <a:pt x="8126638" y="1309033"/>
                  <a:pt x="8122753" y="1309033"/>
                </a:cubicBezTo>
                <a:cubicBezTo>
                  <a:pt x="8118868" y="1309033"/>
                  <a:pt x="8114984" y="1309033"/>
                  <a:pt x="8111099" y="1305148"/>
                </a:cubicBezTo>
                <a:cubicBezTo>
                  <a:pt x="8111099" y="1305148"/>
                  <a:pt x="8107214" y="1305148"/>
                  <a:pt x="8103330" y="1305148"/>
                </a:cubicBezTo>
                <a:cubicBezTo>
                  <a:pt x="8103330" y="1305148"/>
                  <a:pt x="8091676" y="1301264"/>
                  <a:pt x="8083907" y="1301264"/>
                </a:cubicBezTo>
                <a:cubicBezTo>
                  <a:pt x="8041176" y="1293495"/>
                  <a:pt x="8021753" y="1293495"/>
                  <a:pt x="8033406" y="1301264"/>
                </a:cubicBezTo>
                <a:cubicBezTo>
                  <a:pt x="8037292" y="1301264"/>
                  <a:pt x="8037292" y="1301264"/>
                  <a:pt x="8033406" y="1305148"/>
                </a:cubicBezTo>
                <a:cubicBezTo>
                  <a:pt x="8029522" y="1305148"/>
                  <a:pt x="8025638" y="1305148"/>
                  <a:pt x="8025638" y="1305148"/>
                </a:cubicBezTo>
                <a:cubicBezTo>
                  <a:pt x="8021753" y="1305148"/>
                  <a:pt x="8006214" y="1305148"/>
                  <a:pt x="7990676" y="1301264"/>
                </a:cubicBezTo>
                <a:cubicBezTo>
                  <a:pt x="7979022" y="1301264"/>
                  <a:pt x="7959599" y="1297379"/>
                  <a:pt x="7955714" y="1297379"/>
                </a:cubicBezTo>
                <a:cubicBezTo>
                  <a:pt x="7951830" y="1297379"/>
                  <a:pt x="7936291" y="1293495"/>
                  <a:pt x="7928522" y="1293495"/>
                </a:cubicBezTo>
                <a:cubicBezTo>
                  <a:pt x="7912984" y="1293495"/>
                  <a:pt x="7893560" y="1289611"/>
                  <a:pt x="7878022" y="1285726"/>
                </a:cubicBezTo>
                <a:cubicBezTo>
                  <a:pt x="7874137" y="1285726"/>
                  <a:pt x="7862483" y="1281842"/>
                  <a:pt x="7850830" y="1281842"/>
                </a:cubicBezTo>
                <a:cubicBezTo>
                  <a:pt x="7843060" y="1281842"/>
                  <a:pt x="7827522" y="1277958"/>
                  <a:pt x="7819752" y="1277958"/>
                </a:cubicBezTo>
                <a:cubicBezTo>
                  <a:pt x="7811983" y="1274073"/>
                  <a:pt x="7792560" y="1274073"/>
                  <a:pt x="7780906" y="1270189"/>
                </a:cubicBezTo>
                <a:cubicBezTo>
                  <a:pt x="7769252" y="1270189"/>
                  <a:pt x="7745944" y="1266304"/>
                  <a:pt x="7734290" y="1262420"/>
                </a:cubicBezTo>
                <a:cubicBezTo>
                  <a:pt x="7722636" y="1262420"/>
                  <a:pt x="7699329" y="1258536"/>
                  <a:pt x="7679906" y="1254651"/>
                </a:cubicBezTo>
                <a:cubicBezTo>
                  <a:pt x="7656598" y="1250767"/>
                  <a:pt x="7637175" y="1250767"/>
                  <a:pt x="7629406" y="1246883"/>
                </a:cubicBezTo>
                <a:cubicBezTo>
                  <a:pt x="7625521" y="1246883"/>
                  <a:pt x="7609982" y="1242998"/>
                  <a:pt x="7598328" y="1242998"/>
                </a:cubicBezTo>
                <a:cubicBezTo>
                  <a:pt x="7578906" y="1239114"/>
                  <a:pt x="7563367" y="1239114"/>
                  <a:pt x="7528406" y="1231345"/>
                </a:cubicBezTo>
                <a:cubicBezTo>
                  <a:pt x="7520636" y="1231345"/>
                  <a:pt x="7508982" y="1231345"/>
                  <a:pt x="7508982" y="1231345"/>
                </a:cubicBezTo>
                <a:cubicBezTo>
                  <a:pt x="7505098" y="1235230"/>
                  <a:pt x="7512867" y="1239114"/>
                  <a:pt x="7524520" y="1239114"/>
                </a:cubicBezTo>
                <a:cubicBezTo>
                  <a:pt x="7528406" y="1239114"/>
                  <a:pt x="7532290" y="1242998"/>
                  <a:pt x="7536174" y="1242998"/>
                </a:cubicBezTo>
                <a:cubicBezTo>
                  <a:pt x="7536174" y="1242998"/>
                  <a:pt x="7540059" y="1242998"/>
                  <a:pt x="7543944" y="1242998"/>
                </a:cubicBezTo>
                <a:cubicBezTo>
                  <a:pt x="7543944" y="1242998"/>
                  <a:pt x="7559482" y="1246883"/>
                  <a:pt x="7571136" y="1246883"/>
                </a:cubicBezTo>
                <a:cubicBezTo>
                  <a:pt x="7582790" y="1250767"/>
                  <a:pt x="7594444" y="1254651"/>
                  <a:pt x="7602213" y="1254651"/>
                </a:cubicBezTo>
                <a:cubicBezTo>
                  <a:pt x="7606098" y="1254651"/>
                  <a:pt x="7609982" y="1254651"/>
                  <a:pt x="7609982" y="1258536"/>
                </a:cubicBezTo>
                <a:cubicBezTo>
                  <a:pt x="7617752" y="1262420"/>
                  <a:pt x="7633290" y="1266304"/>
                  <a:pt x="7637175" y="1266304"/>
                </a:cubicBezTo>
                <a:cubicBezTo>
                  <a:pt x="7641060" y="1266304"/>
                  <a:pt x="7644944" y="1266304"/>
                  <a:pt x="7644944" y="1266304"/>
                </a:cubicBezTo>
                <a:cubicBezTo>
                  <a:pt x="7652714" y="1270189"/>
                  <a:pt x="7679906" y="1274073"/>
                  <a:pt x="7699329" y="1277958"/>
                </a:cubicBezTo>
                <a:cubicBezTo>
                  <a:pt x="7707098" y="1281842"/>
                  <a:pt x="7714868" y="1281842"/>
                  <a:pt x="7714868" y="1281842"/>
                </a:cubicBezTo>
                <a:cubicBezTo>
                  <a:pt x="7718752" y="1285726"/>
                  <a:pt x="7699329" y="1285726"/>
                  <a:pt x="7676021" y="1277958"/>
                </a:cubicBezTo>
                <a:cubicBezTo>
                  <a:pt x="7664367" y="1277958"/>
                  <a:pt x="7648828" y="1274073"/>
                  <a:pt x="7644944" y="1274073"/>
                </a:cubicBezTo>
                <a:cubicBezTo>
                  <a:pt x="7641060" y="1274073"/>
                  <a:pt x="7633290" y="1270189"/>
                  <a:pt x="7633290" y="1270189"/>
                </a:cubicBezTo>
                <a:cubicBezTo>
                  <a:pt x="7629406" y="1270189"/>
                  <a:pt x="7621636" y="1266304"/>
                  <a:pt x="7609982" y="1266304"/>
                </a:cubicBezTo>
                <a:cubicBezTo>
                  <a:pt x="7602213" y="1262420"/>
                  <a:pt x="7586674" y="1258536"/>
                  <a:pt x="7578906" y="1258536"/>
                </a:cubicBezTo>
                <a:cubicBezTo>
                  <a:pt x="7567252" y="1254651"/>
                  <a:pt x="7551713" y="1250767"/>
                  <a:pt x="7536174" y="1250767"/>
                </a:cubicBezTo>
                <a:cubicBezTo>
                  <a:pt x="7524520" y="1246883"/>
                  <a:pt x="7508982" y="1246883"/>
                  <a:pt x="7505098" y="1242998"/>
                </a:cubicBezTo>
                <a:cubicBezTo>
                  <a:pt x="7505098" y="1242998"/>
                  <a:pt x="7485674" y="1239114"/>
                  <a:pt x="7466252" y="1235230"/>
                </a:cubicBezTo>
                <a:cubicBezTo>
                  <a:pt x="7446828" y="1235230"/>
                  <a:pt x="7423520" y="1231345"/>
                  <a:pt x="7415751" y="1231345"/>
                </a:cubicBezTo>
                <a:cubicBezTo>
                  <a:pt x="7400212" y="1227461"/>
                  <a:pt x="7357482" y="1223576"/>
                  <a:pt x="7334174" y="1223576"/>
                </a:cubicBezTo>
                <a:cubicBezTo>
                  <a:pt x="7314751" y="1223576"/>
                  <a:pt x="7306982" y="1219692"/>
                  <a:pt x="7272020" y="1215808"/>
                </a:cubicBezTo>
                <a:cubicBezTo>
                  <a:pt x="7264250" y="1211923"/>
                  <a:pt x="7256482" y="1211923"/>
                  <a:pt x="7252597" y="1211923"/>
                </a:cubicBezTo>
                <a:cubicBezTo>
                  <a:pt x="7248712" y="1211923"/>
                  <a:pt x="7244828" y="1211923"/>
                  <a:pt x="7240943" y="1211923"/>
                </a:cubicBezTo>
                <a:cubicBezTo>
                  <a:pt x="7229289" y="1208039"/>
                  <a:pt x="7213750" y="1204155"/>
                  <a:pt x="7174904" y="1204155"/>
                </a:cubicBezTo>
                <a:cubicBezTo>
                  <a:pt x="7159366" y="1204155"/>
                  <a:pt x="7143828" y="1200270"/>
                  <a:pt x="7139942" y="1200270"/>
                </a:cubicBezTo>
                <a:cubicBezTo>
                  <a:pt x="7136058" y="1200270"/>
                  <a:pt x="7128289" y="1196386"/>
                  <a:pt x="7120520" y="1196386"/>
                </a:cubicBezTo>
                <a:cubicBezTo>
                  <a:pt x="7116635" y="1196386"/>
                  <a:pt x="7108866" y="1196386"/>
                  <a:pt x="7108866" y="1196386"/>
                </a:cubicBezTo>
                <a:cubicBezTo>
                  <a:pt x="7108866" y="1196386"/>
                  <a:pt x="7097212" y="1196386"/>
                  <a:pt x="7081674" y="1196386"/>
                </a:cubicBezTo>
                <a:cubicBezTo>
                  <a:pt x="7077788" y="1200270"/>
                  <a:pt x="7066135" y="1196386"/>
                  <a:pt x="7054481" y="1192501"/>
                </a:cubicBezTo>
                <a:cubicBezTo>
                  <a:pt x="7046712" y="1192501"/>
                  <a:pt x="7031173" y="1188617"/>
                  <a:pt x="7007866" y="1188617"/>
                </a:cubicBezTo>
                <a:cubicBezTo>
                  <a:pt x="6992327" y="1188617"/>
                  <a:pt x="6980673" y="1188617"/>
                  <a:pt x="6980673" y="1184733"/>
                </a:cubicBezTo>
                <a:cubicBezTo>
                  <a:pt x="6976788" y="1180848"/>
                  <a:pt x="6957366" y="1184733"/>
                  <a:pt x="6957366" y="1188617"/>
                </a:cubicBezTo>
                <a:cubicBezTo>
                  <a:pt x="6953480" y="1188617"/>
                  <a:pt x="6957366" y="1188617"/>
                  <a:pt x="6961250" y="1188617"/>
                </a:cubicBezTo>
                <a:cubicBezTo>
                  <a:pt x="6961250" y="1188617"/>
                  <a:pt x="6965134" y="1188617"/>
                  <a:pt x="6965134" y="1192501"/>
                </a:cubicBezTo>
                <a:cubicBezTo>
                  <a:pt x="6965134" y="1196386"/>
                  <a:pt x="6969019" y="1196386"/>
                  <a:pt x="6988442" y="1200270"/>
                </a:cubicBezTo>
                <a:cubicBezTo>
                  <a:pt x="7003981" y="1200270"/>
                  <a:pt x="7027288" y="1204155"/>
                  <a:pt x="7042827" y="1208039"/>
                </a:cubicBezTo>
                <a:cubicBezTo>
                  <a:pt x="7058366" y="1208039"/>
                  <a:pt x="7077788" y="1208039"/>
                  <a:pt x="7085558" y="1208039"/>
                </a:cubicBezTo>
                <a:cubicBezTo>
                  <a:pt x="7093327" y="1208039"/>
                  <a:pt x="7104981" y="1211923"/>
                  <a:pt x="7108866" y="1211923"/>
                </a:cubicBezTo>
                <a:cubicBezTo>
                  <a:pt x="7116635" y="1215808"/>
                  <a:pt x="7124404" y="1215808"/>
                  <a:pt x="7132174" y="1215808"/>
                </a:cubicBezTo>
                <a:cubicBezTo>
                  <a:pt x="7159366" y="1219692"/>
                  <a:pt x="7178789" y="1223576"/>
                  <a:pt x="7190443" y="1223576"/>
                </a:cubicBezTo>
                <a:cubicBezTo>
                  <a:pt x="7202096" y="1223576"/>
                  <a:pt x="7213750" y="1227461"/>
                  <a:pt x="7217635" y="1227461"/>
                </a:cubicBezTo>
                <a:cubicBezTo>
                  <a:pt x="7233174" y="1231345"/>
                  <a:pt x="7252597" y="1231345"/>
                  <a:pt x="7279790" y="1231345"/>
                </a:cubicBezTo>
                <a:cubicBezTo>
                  <a:pt x="7318636" y="1231345"/>
                  <a:pt x="7373020" y="1235230"/>
                  <a:pt x="7431290" y="1246883"/>
                </a:cubicBezTo>
                <a:cubicBezTo>
                  <a:pt x="7439059" y="1246883"/>
                  <a:pt x="7450713" y="1250767"/>
                  <a:pt x="7462366" y="1250767"/>
                </a:cubicBezTo>
                <a:cubicBezTo>
                  <a:pt x="7485674" y="1254651"/>
                  <a:pt x="7505098" y="1258536"/>
                  <a:pt x="7505098" y="1258536"/>
                </a:cubicBezTo>
                <a:cubicBezTo>
                  <a:pt x="7508982" y="1262420"/>
                  <a:pt x="7512867" y="1262420"/>
                  <a:pt x="7512867" y="1262420"/>
                </a:cubicBezTo>
                <a:cubicBezTo>
                  <a:pt x="7516752" y="1262420"/>
                  <a:pt x="7520636" y="1262420"/>
                  <a:pt x="7524520" y="1262420"/>
                </a:cubicBezTo>
                <a:cubicBezTo>
                  <a:pt x="7528406" y="1266304"/>
                  <a:pt x="7547828" y="1270189"/>
                  <a:pt x="7586674" y="1277958"/>
                </a:cubicBezTo>
                <a:cubicBezTo>
                  <a:pt x="7594444" y="1277958"/>
                  <a:pt x="7602213" y="1277958"/>
                  <a:pt x="7606098" y="1281842"/>
                </a:cubicBezTo>
                <a:cubicBezTo>
                  <a:pt x="7609982" y="1281842"/>
                  <a:pt x="7617752" y="1281842"/>
                  <a:pt x="7625521" y="1285726"/>
                </a:cubicBezTo>
                <a:cubicBezTo>
                  <a:pt x="7629406" y="1285726"/>
                  <a:pt x="7641060" y="1289611"/>
                  <a:pt x="7652714" y="1289611"/>
                </a:cubicBezTo>
                <a:cubicBezTo>
                  <a:pt x="7660482" y="1289611"/>
                  <a:pt x="7676021" y="1293495"/>
                  <a:pt x="7687675" y="1293495"/>
                </a:cubicBezTo>
                <a:cubicBezTo>
                  <a:pt x="7695444" y="1297379"/>
                  <a:pt x="7714868" y="1301264"/>
                  <a:pt x="7722636" y="1301264"/>
                </a:cubicBezTo>
                <a:cubicBezTo>
                  <a:pt x="7742060" y="1305148"/>
                  <a:pt x="7777022" y="1312917"/>
                  <a:pt x="7788676" y="1312917"/>
                </a:cubicBezTo>
                <a:cubicBezTo>
                  <a:pt x="7792560" y="1312917"/>
                  <a:pt x="7850830" y="1324570"/>
                  <a:pt x="7889676" y="1332339"/>
                </a:cubicBezTo>
                <a:cubicBezTo>
                  <a:pt x="7901330" y="1336223"/>
                  <a:pt x="7920752" y="1340107"/>
                  <a:pt x="7932406" y="1340107"/>
                </a:cubicBezTo>
                <a:cubicBezTo>
                  <a:pt x="7963484" y="1343992"/>
                  <a:pt x="8006214" y="1355645"/>
                  <a:pt x="8010099" y="1359529"/>
                </a:cubicBezTo>
                <a:cubicBezTo>
                  <a:pt x="8013984" y="1363414"/>
                  <a:pt x="7998445" y="1359529"/>
                  <a:pt x="7975138" y="1355645"/>
                </a:cubicBezTo>
                <a:cubicBezTo>
                  <a:pt x="7944060" y="1347876"/>
                  <a:pt x="7901330" y="1340107"/>
                  <a:pt x="7878022" y="1340107"/>
                </a:cubicBezTo>
                <a:cubicBezTo>
                  <a:pt x="7874137" y="1340107"/>
                  <a:pt x="7854714" y="1336223"/>
                  <a:pt x="7835291" y="1332339"/>
                </a:cubicBezTo>
                <a:cubicBezTo>
                  <a:pt x="7815868" y="1328454"/>
                  <a:pt x="7792560" y="1324570"/>
                  <a:pt x="7784790" y="1324570"/>
                </a:cubicBezTo>
                <a:cubicBezTo>
                  <a:pt x="7777022" y="1324570"/>
                  <a:pt x="7765368" y="1320686"/>
                  <a:pt x="7761483" y="1320686"/>
                </a:cubicBezTo>
                <a:cubicBezTo>
                  <a:pt x="7745944" y="1316801"/>
                  <a:pt x="7672136" y="1305148"/>
                  <a:pt x="7625521" y="1301264"/>
                </a:cubicBezTo>
                <a:cubicBezTo>
                  <a:pt x="7617752" y="1297379"/>
                  <a:pt x="7609982" y="1297379"/>
                  <a:pt x="7606098" y="1297379"/>
                </a:cubicBezTo>
                <a:cubicBezTo>
                  <a:pt x="7594444" y="1297379"/>
                  <a:pt x="7602213" y="1301264"/>
                  <a:pt x="7613867" y="1301264"/>
                </a:cubicBezTo>
                <a:cubicBezTo>
                  <a:pt x="7621636" y="1301264"/>
                  <a:pt x="7633290" y="1305148"/>
                  <a:pt x="7637175" y="1305148"/>
                </a:cubicBezTo>
                <a:cubicBezTo>
                  <a:pt x="7641060" y="1309033"/>
                  <a:pt x="7641060" y="1309033"/>
                  <a:pt x="7637175" y="1312917"/>
                </a:cubicBezTo>
                <a:cubicBezTo>
                  <a:pt x="7637175" y="1312917"/>
                  <a:pt x="7633290" y="1312917"/>
                  <a:pt x="7633290" y="1312917"/>
                </a:cubicBezTo>
                <a:cubicBezTo>
                  <a:pt x="7629406" y="1309033"/>
                  <a:pt x="7582790" y="1297379"/>
                  <a:pt x="7571136" y="1297379"/>
                </a:cubicBezTo>
                <a:cubicBezTo>
                  <a:pt x="7567252" y="1297379"/>
                  <a:pt x="7551713" y="1297379"/>
                  <a:pt x="7532290" y="1293495"/>
                </a:cubicBezTo>
                <a:cubicBezTo>
                  <a:pt x="7512867" y="1289611"/>
                  <a:pt x="7497328" y="1289611"/>
                  <a:pt x="7493444" y="1289611"/>
                </a:cubicBezTo>
                <a:cubicBezTo>
                  <a:pt x="7489559" y="1293495"/>
                  <a:pt x="7493444" y="1293495"/>
                  <a:pt x="7512867" y="1297379"/>
                </a:cubicBezTo>
                <a:cubicBezTo>
                  <a:pt x="7520636" y="1297379"/>
                  <a:pt x="7532290" y="1301264"/>
                  <a:pt x="7540059" y="1301264"/>
                </a:cubicBezTo>
                <a:cubicBezTo>
                  <a:pt x="7547828" y="1305148"/>
                  <a:pt x="7555598" y="1305148"/>
                  <a:pt x="7555598" y="1305148"/>
                </a:cubicBezTo>
                <a:cubicBezTo>
                  <a:pt x="7559482" y="1305148"/>
                  <a:pt x="7559482" y="1305148"/>
                  <a:pt x="7559482" y="1305148"/>
                </a:cubicBezTo>
                <a:cubicBezTo>
                  <a:pt x="7559482" y="1312917"/>
                  <a:pt x="7540059" y="1312917"/>
                  <a:pt x="7520636" y="1305148"/>
                </a:cubicBezTo>
                <a:cubicBezTo>
                  <a:pt x="7512867" y="1301264"/>
                  <a:pt x="7501213" y="1301264"/>
                  <a:pt x="7501213" y="1301264"/>
                </a:cubicBezTo>
                <a:cubicBezTo>
                  <a:pt x="7497328" y="1301264"/>
                  <a:pt x="7489559" y="1297379"/>
                  <a:pt x="7481790" y="1297379"/>
                </a:cubicBezTo>
                <a:cubicBezTo>
                  <a:pt x="7474020" y="1293495"/>
                  <a:pt x="7470136" y="1293495"/>
                  <a:pt x="7466252" y="1297379"/>
                </a:cubicBezTo>
                <a:cubicBezTo>
                  <a:pt x="7462366" y="1297379"/>
                  <a:pt x="7462366" y="1297379"/>
                  <a:pt x="7462366" y="1297379"/>
                </a:cubicBezTo>
                <a:cubicBezTo>
                  <a:pt x="7466252" y="1301264"/>
                  <a:pt x="7466252" y="1301264"/>
                  <a:pt x="7466252" y="1301264"/>
                </a:cubicBezTo>
                <a:cubicBezTo>
                  <a:pt x="7485674" y="1305148"/>
                  <a:pt x="7508982" y="1309033"/>
                  <a:pt x="7516752" y="1309033"/>
                </a:cubicBezTo>
                <a:cubicBezTo>
                  <a:pt x="7524520" y="1309033"/>
                  <a:pt x="7528406" y="1312917"/>
                  <a:pt x="7532290" y="1312917"/>
                </a:cubicBezTo>
                <a:cubicBezTo>
                  <a:pt x="7532290" y="1312917"/>
                  <a:pt x="7540059" y="1316801"/>
                  <a:pt x="7551713" y="1316801"/>
                </a:cubicBezTo>
                <a:cubicBezTo>
                  <a:pt x="7586674" y="1320686"/>
                  <a:pt x="7606098" y="1328454"/>
                  <a:pt x="7609982" y="1332339"/>
                </a:cubicBezTo>
                <a:cubicBezTo>
                  <a:pt x="7609982" y="1332339"/>
                  <a:pt x="7598328" y="1332339"/>
                  <a:pt x="7575021" y="1328454"/>
                </a:cubicBezTo>
                <a:cubicBezTo>
                  <a:pt x="7571136" y="1328454"/>
                  <a:pt x="7547828" y="1324570"/>
                  <a:pt x="7528406" y="1324570"/>
                </a:cubicBezTo>
                <a:cubicBezTo>
                  <a:pt x="7508982" y="1320686"/>
                  <a:pt x="7485674" y="1316801"/>
                  <a:pt x="7477905" y="1316801"/>
                </a:cubicBezTo>
                <a:cubicBezTo>
                  <a:pt x="7450713" y="1312917"/>
                  <a:pt x="7446828" y="1309033"/>
                  <a:pt x="7431290" y="1309033"/>
                </a:cubicBezTo>
                <a:cubicBezTo>
                  <a:pt x="7407982" y="1309033"/>
                  <a:pt x="7404098" y="1312917"/>
                  <a:pt x="7411866" y="1320686"/>
                </a:cubicBezTo>
                <a:cubicBezTo>
                  <a:pt x="7415751" y="1320686"/>
                  <a:pt x="7419636" y="1324570"/>
                  <a:pt x="7423520" y="1320686"/>
                </a:cubicBezTo>
                <a:cubicBezTo>
                  <a:pt x="7423520" y="1320686"/>
                  <a:pt x="7431290" y="1324570"/>
                  <a:pt x="7435174" y="1324570"/>
                </a:cubicBezTo>
                <a:cubicBezTo>
                  <a:pt x="7446828" y="1328454"/>
                  <a:pt x="7481790" y="1336223"/>
                  <a:pt x="7489559" y="1336223"/>
                </a:cubicBezTo>
                <a:cubicBezTo>
                  <a:pt x="7493444" y="1336223"/>
                  <a:pt x="7497328" y="1336223"/>
                  <a:pt x="7501213" y="1340107"/>
                </a:cubicBezTo>
                <a:cubicBezTo>
                  <a:pt x="7505098" y="1343992"/>
                  <a:pt x="7512867" y="1343992"/>
                  <a:pt x="7516752" y="1340107"/>
                </a:cubicBezTo>
                <a:cubicBezTo>
                  <a:pt x="7520636" y="1343992"/>
                  <a:pt x="7524520" y="1343992"/>
                  <a:pt x="7532290" y="1343992"/>
                </a:cubicBezTo>
                <a:cubicBezTo>
                  <a:pt x="7540059" y="1343992"/>
                  <a:pt x="7543944" y="1343992"/>
                  <a:pt x="7543944" y="1343992"/>
                </a:cubicBezTo>
                <a:cubicBezTo>
                  <a:pt x="7547828" y="1347876"/>
                  <a:pt x="7551713" y="1347876"/>
                  <a:pt x="7559482" y="1351761"/>
                </a:cubicBezTo>
                <a:cubicBezTo>
                  <a:pt x="7594444" y="1359529"/>
                  <a:pt x="7609982" y="1359529"/>
                  <a:pt x="7629406" y="1363414"/>
                </a:cubicBezTo>
                <a:cubicBezTo>
                  <a:pt x="7676021" y="1367298"/>
                  <a:pt x="7683790" y="1367298"/>
                  <a:pt x="7676021" y="1371182"/>
                </a:cubicBezTo>
                <a:cubicBezTo>
                  <a:pt x="7672136" y="1375067"/>
                  <a:pt x="7664367" y="1371182"/>
                  <a:pt x="7660482" y="1371182"/>
                </a:cubicBezTo>
                <a:cubicBezTo>
                  <a:pt x="7648828" y="1367298"/>
                  <a:pt x="7637175" y="1367298"/>
                  <a:pt x="7637175" y="1371182"/>
                </a:cubicBezTo>
                <a:cubicBezTo>
                  <a:pt x="7637175" y="1375067"/>
                  <a:pt x="7668252" y="1382836"/>
                  <a:pt x="7679906" y="1382836"/>
                </a:cubicBezTo>
                <a:cubicBezTo>
                  <a:pt x="7683790" y="1382836"/>
                  <a:pt x="7683790" y="1382836"/>
                  <a:pt x="7687675" y="1386720"/>
                </a:cubicBezTo>
                <a:cubicBezTo>
                  <a:pt x="7695444" y="1390604"/>
                  <a:pt x="7726521" y="1394489"/>
                  <a:pt x="7734290" y="1390604"/>
                </a:cubicBezTo>
                <a:cubicBezTo>
                  <a:pt x="7738175" y="1390604"/>
                  <a:pt x="7742060" y="1394489"/>
                  <a:pt x="7742060" y="1398373"/>
                </a:cubicBezTo>
                <a:cubicBezTo>
                  <a:pt x="7745944" y="1402257"/>
                  <a:pt x="7753714" y="1406142"/>
                  <a:pt x="7765368" y="1406142"/>
                </a:cubicBezTo>
                <a:cubicBezTo>
                  <a:pt x="7773137" y="1406142"/>
                  <a:pt x="7792560" y="1413911"/>
                  <a:pt x="7788676" y="1417795"/>
                </a:cubicBezTo>
                <a:cubicBezTo>
                  <a:pt x="7788676" y="1421679"/>
                  <a:pt x="7777022" y="1417795"/>
                  <a:pt x="7773137" y="1413911"/>
                </a:cubicBezTo>
                <a:cubicBezTo>
                  <a:pt x="7773137" y="1413911"/>
                  <a:pt x="7769252" y="1413911"/>
                  <a:pt x="7765368" y="1413911"/>
                </a:cubicBezTo>
                <a:cubicBezTo>
                  <a:pt x="7765368" y="1413911"/>
                  <a:pt x="7761483" y="1413911"/>
                  <a:pt x="7761483" y="1410026"/>
                </a:cubicBezTo>
                <a:cubicBezTo>
                  <a:pt x="7757598" y="1410026"/>
                  <a:pt x="7753714" y="1410026"/>
                  <a:pt x="7749829" y="1410026"/>
                </a:cubicBezTo>
                <a:cubicBezTo>
                  <a:pt x="7742060" y="1410026"/>
                  <a:pt x="7738175" y="1406142"/>
                  <a:pt x="7734290" y="1406142"/>
                </a:cubicBezTo>
                <a:cubicBezTo>
                  <a:pt x="7734290" y="1402257"/>
                  <a:pt x="7730406" y="1402257"/>
                  <a:pt x="7722636" y="1402257"/>
                </a:cubicBezTo>
                <a:cubicBezTo>
                  <a:pt x="7710982" y="1406142"/>
                  <a:pt x="7672136" y="1402257"/>
                  <a:pt x="7621636" y="1394489"/>
                </a:cubicBezTo>
                <a:cubicBezTo>
                  <a:pt x="7578906" y="1386720"/>
                  <a:pt x="7559482" y="1386720"/>
                  <a:pt x="7540059" y="1382836"/>
                </a:cubicBezTo>
                <a:cubicBezTo>
                  <a:pt x="7532290" y="1382836"/>
                  <a:pt x="7512867" y="1378951"/>
                  <a:pt x="7497328" y="1375067"/>
                </a:cubicBezTo>
                <a:cubicBezTo>
                  <a:pt x="7477905" y="1371182"/>
                  <a:pt x="7466252" y="1371182"/>
                  <a:pt x="7458482" y="1375067"/>
                </a:cubicBezTo>
                <a:cubicBezTo>
                  <a:pt x="7450713" y="1375067"/>
                  <a:pt x="7439059" y="1375067"/>
                  <a:pt x="7431290" y="1371182"/>
                </a:cubicBezTo>
                <a:cubicBezTo>
                  <a:pt x="7423520" y="1371182"/>
                  <a:pt x="7419636" y="1371182"/>
                  <a:pt x="7419636" y="1371182"/>
                </a:cubicBezTo>
                <a:cubicBezTo>
                  <a:pt x="7419636" y="1371182"/>
                  <a:pt x="7415751" y="1371182"/>
                  <a:pt x="7411866" y="1371182"/>
                </a:cubicBezTo>
                <a:cubicBezTo>
                  <a:pt x="7404098" y="1371182"/>
                  <a:pt x="7380790" y="1367298"/>
                  <a:pt x="7361366" y="1367298"/>
                </a:cubicBezTo>
                <a:cubicBezTo>
                  <a:pt x="7349712" y="1367298"/>
                  <a:pt x="7349712" y="1367298"/>
                  <a:pt x="7353597" y="1371182"/>
                </a:cubicBezTo>
                <a:cubicBezTo>
                  <a:pt x="7357482" y="1375067"/>
                  <a:pt x="7353597" y="1375067"/>
                  <a:pt x="7345828" y="1375067"/>
                </a:cubicBezTo>
                <a:cubicBezTo>
                  <a:pt x="7330290" y="1371182"/>
                  <a:pt x="7306982" y="1367298"/>
                  <a:pt x="7303097" y="1367298"/>
                </a:cubicBezTo>
                <a:cubicBezTo>
                  <a:pt x="7299212" y="1371182"/>
                  <a:pt x="7299212" y="1371182"/>
                  <a:pt x="7310866" y="1371182"/>
                </a:cubicBezTo>
                <a:cubicBezTo>
                  <a:pt x="7314751" y="1375067"/>
                  <a:pt x="7326405" y="1378951"/>
                  <a:pt x="7334174" y="1378951"/>
                </a:cubicBezTo>
                <a:cubicBezTo>
                  <a:pt x="7338058" y="1382836"/>
                  <a:pt x="7345828" y="1382836"/>
                  <a:pt x="7345828" y="1382836"/>
                </a:cubicBezTo>
                <a:cubicBezTo>
                  <a:pt x="7345828" y="1382836"/>
                  <a:pt x="7349712" y="1382836"/>
                  <a:pt x="7353597" y="1386720"/>
                </a:cubicBezTo>
                <a:cubicBezTo>
                  <a:pt x="7361366" y="1390604"/>
                  <a:pt x="7373020" y="1390604"/>
                  <a:pt x="7411866" y="1398373"/>
                </a:cubicBezTo>
                <a:cubicBezTo>
                  <a:pt x="7419636" y="1398373"/>
                  <a:pt x="7435174" y="1398373"/>
                  <a:pt x="7442944" y="1402257"/>
                </a:cubicBezTo>
                <a:cubicBezTo>
                  <a:pt x="7466252" y="1406142"/>
                  <a:pt x="7489559" y="1410026"/>
                  <a:pt x="7505098" y="1413911"/>
                </a:cubicBezTo>
                <a:cubicBezTo>
                  <a:pt x="7512867" y="1413911"/>
                  <a:pt x="7528406" y="1417795"/>
                  <a:pt x="7540059" y="1417795"/>
                </a:cubicBezTo>
                <a:cubicBezTo>
                  <a:pt x="7547828" y="1421679"/>
                  <a:pt x="7567252" y="1421679"/>
                  <a:pt x="7578906" y="1425564"/>
                </a:cubicBezTo>
                <a:cubicBezTo>
                  <a:pt x="7586674" y="1425564"/>
                  <a:pt x="7602213" y="1429448"/>
                  <a:pt x="7606098" y="1429448"/>
                </a:cubicBezTo>
                <a:cubicBezTo>
                  <a:pt x="7613867" y="1433332"/>
                  <a:pt x="7621636" y="1433332"/>
                  <a:pt x="7629406" y="1433332"/>
                </a:cubicBezTo>
                <a:cubicBezTo>
                  <a:pt x="7633290" y="1437217"/>
                  <a:pt x="7637175" y="1437217"/>
                  <a:pt x="7637175" y="1437217"/>
                </a:cubicBezTo>
                <a:cubicBezTo>
                  <a:pt x="7641060" y="1441101"/>
                  <a:pt x="7644944" y="1441101"/>
                  <a:pt x="7648828" y="1441101"/>
                </a:cubicBezTo>
                <a:cubicBezTo>
                  <a:pt x="7648828" y="1441101"/>
                  <a:pt x="7660482" y="1441101"/>
                  <a:pt x="7668252" y="1444985"/>
                </a:cubicBezTo>
                <a:cubicBezTo>
                  <a:pt x="7679906" y="1444985"/>
                  <a:pt x="7691560" y="1448870"/>
                  <a:pt x="7695444" y="1448870"/>
                </a:cubicBezTo>
                <a:cubicBezTo>
                  <a:pt x="7699329" y="1448870"/>
                  <a:pt x="7718752" y="1452754"/>
                  <a:pt x="7734290" y="1456639"/>
                </a:cubicBezTo>
                <a:cubicBezTo>
                  <a:pt x="7749829" y="1460523"/>
                  <a:pt x="7769252" y="1464407"/>
                  <a:pt x="7777022" y="1464407"/>
                </a:cubicBezTo>
                <a:cubicBezTo>
                  <a:pt x="7780906" y="1464407"/>
                  <a:pt x="7792560" y="1468292"/>
                  <a:pt x="7796444" y="1468292"/>
                </a:cubicBezTo>
                <a:cubicBezTo>
                  <a:pt x="7796444" y="1472176"/>
                  <a:pt x="7804214" y="1472176"/>
                  <a:pt x="7808098" y="1472176"/>
                </a:cubicBezTo>
                <a:cubicBezTo>
                  <a:pt x="7815868" y="1472176"/>
                  <a:pt x="7850830" y="1479945"/>
                  <a:pt x="7850830" y="1479945"/>
                </a:cubicBezTo>
                <a:cubicBezTo>
                  <a:pt x="7854714" y="1483829"/>
                  <a:pt x="7858598" y="1483829"/>
                  <a:pt x="7862483" y="1483829"/>
                </a:cubicBezTo>
                <a:cubicBezTo>
                  <a:pt x="7870252" y="1483829"/>
                  <a:pt x="7874137" y="1483829"/>
                  <a:pt x="7874137" y="1487714"/>
                </a:cubicBezTo>
                <a:cubicBezTo>
                  <a:pt x="7878022" y="1491598"/>
                  <a:pt x="7889676" y="1495482"/>
                  <a:pt x="7905214" y="1495482"/>
                </a:cubicBezTo>
                <a:cubicBezTo>
                  <a:pt x="7916868" y="1499367"/>
                  <a:pt x="7932406" y="1503251"/>
                  <a:pt x="7932406" y="1507135"/>
                </a:cubicBezTo>
                <a:cubicBezTo>
                  <a:pt x="7936291" y="1507135"/>
                  <a:pt x="7944060" y="1507135"/>
                  <a:pt x="7947945" y="1507135"/>
                </a:cubicBezTo>
                <a:cubicBezTo>
                  <a:pt x="7951830" y="1511020"/>
                  <a:pt x="7959599" y="1511020"/>
                  <a:pt x="7963484" y="1511020"/>
                </a:cubicBezTo>
                <a:cubicBezTo>
                  <a:pt x="7967368" y="1514904"/>
                  <a:pt x="7979022" y="1518788"/>
                  <a:pt x="7994560" y="1518788"/>
                </a:cubicBezTo>
                <a:cubicBezTo>
                  <a:pt x="8010099" y="1522673"/>
                  <a:pt x="8025638" y="1526557"/>
                  <a:pt x="8029522" y="1530442"/>
                </a:cubicBezTo>
                <a:cubicBezTo>
                  <a:pt x="8033406" y="1530442"/>
                  <a:pt x="8037292" y="1534326"/>
                  <a:pt x="8041176" y="1534326"/>
                </a:cubicBezTo>
                <a:cubicBezTo>
                  <a:pt x="8041176" y="1530442"/>
                  <a:pt x="8052830" y="1534326"/>
                  <a:pt x="8060599" y="1538210"/>
                </a:cubicBezTo>
                <a:cubicBezTo>
                  <a:pt x="8076138" y="1545979"/>
                  <a:pt x="8076138" y="1545979"/>
                  <a:pt x="8068368" y="1545979"/>
                </a:cubicBezTo>
                <a:cubicBezTo>
                  <a:pt x="8064484" y="1545979"/>
                  <a:pt x="8056714" y="1545979"/>
                  <a:pt x="8052830" y="1542095"/>
                </a:cubicBezTo>
                <a:cubicBezTo>
                  <a:pt x="8037292" y="1538210"/>
                  <a:pt x="8033406" y="1538210"/>
                  <a:pt x="8029522" y="1538210"/>
                </a:cubicBezTo>
                <a:cubicBezTo>
                  <a:pt x="8029522" y="1538210"/>
                  <a:pt x="8021753" y="1538210"/>
                  <a:pt x="8013984" y="1534326"/>
                </a:cubicBezTo>
                <a:cubicBezTo>
                  <a:pt x="8010099" y="1534326"/>
                  <a:pt x="7998445" y="1530442"/>
                  <a:pt x="7990676" y="1530442"/>
                </a:cubicBezTo>
                <a:cubicBezTo>
                  <a:pt x="7982906" y="1530442"/>
                  <a:pt x="7971252" y="1530442"/>
                  <a:pt x="7967368" y="1530442"/>
                </a:cubicBezTo>
                <a:cubicBezTo>
                  <a:pt x="7959599" y="1526557"/>
                  <a:pt x="7951830" y="1526557"/>
                  <a:pt x="7951830" y="1526557"/>
                </a:cubicBezTo>
                <a:cubicBezTo>
                  <a:pt x="7947945" y="1526557"/>
                  <a:pt x="7944060" y="1526557"/>
                  <a:pt x="7944060" y="1522673"/>
                </a:cubicBezTo>
                <a:cubicBezTo>
                  <a:pt x="7944060" y="1518788"/>
                  <a:pt x="7932406" y="1514904"/>
                  <a:pt x="7916868" y="1511020"/>
                </a:cubicBezTo>
                <a:cubicBezTo>
                  <a:pt x="7912984" y="1511020"/>
                  <a:pt x="7897445" y="1511020"/>
                  <a:pt x="7885791" y="1507135"/>
                </a:cubicBezTo>
                <a:cubicBezTo>
                  <a:pt x="7858598" y="1499367"/>
                  <a:pt x="7839176" y="1495482"/>
                  <a:pt x="7835291" y="1495482"/>
                </a:cubicBezTo>
                <a:cubicBezTo>
                  <a:pt x="7831406" y="1499367"/>
                  <a:pt x="7839176" y="1499367"/>
                  <a:pt x="7843060" y="1503251"/>
                </a:cubicBezTo>
                <a:cubicBezTo>
                  <a:pt x="7850830" y="1503251"/>
                  <a:pt x="7858598" y="1503251"/>
                  <a:pt x="7862483" y="1507135"/>
                </a:cubicBezTo>
                <a:cubicBezTo>
                  <a:pt x="7870252" y="1507135"/>
                  <a:pt x="7878022" y="1511020"/>
                  <a:pt x="7885791" y="1511020"/>
                </a:cubicBezTo>
                <a:cubicBezTo>
                  <a:pt x="7893560" y="1514904"/>
                  <a:pt x="7897445" y="1514904"/>
                  <a:pt x="7893560" y="1518788"/>
                </a:cubicBezTo>
                <a:cubicBezTo>
                  <a:pt x="7893560" y="1518788"/>
                  <a:pt x="7881906" y="1518788"/>
                  <a:pt x="7866368" y="1514904"/>
                </a:cubicBezTo>
                <a:cubicBezTo>
                  <a:pt x="7839176" y="1507135"/>
                  <a:pt x="7819752" y="1503251"/>
                  <a:pt x="7815868" y="1507135"/>
                </a:cubicBezTo>
                <a:cubicBezTo>
                  <a:pt x="7804214" y="1511020"/>
                  <a:pt x="7811983" y="1514904"/>
                  <a:pt x="7839176" y="1518788"/>
                </a:cubicBezTo>
                <a:cubicBezTo>
                  <a:pt x="7850830" y="1522673"/>
                  <a:pt x="7866368" y="1526557"/>
                  <a:pt x="7870252" y="1526557"/>
                </a:cubicBezTo>
                <a:cubicBezTo>
                  <a:pt x="7874137" y="1526557"/>
                  <a:pt x="7885791" y="1530442"/>
                  <a:pt x="7897445" y="1530442"/>
                </a:cubicBezTo>
                <a:cubicBezTo>
                  <a:pt x="7959599" y="1542095"/>
                  <a:pt x="8013984" y="1553748"/>
                  <a:pt x="8037292" y="1561517"/>
                </a:cubicBezTo>
                <a:cubicBezTo>
                  <a:pt x="8048945" y="1561517"/>
                  <a:pt x="8060599" y="1565401"/>
                  <a:pt x="8064484" y="1565401"/>
                </a:cubicBezTo>
                <a:cubicBezTo>
                  <a:pt x="8068368" y="1565401"/>
                  <a:pt x="8107214" y="1573170"/>
                  <a:pt x="8114984" y="1577054"/>
                </a:cubicBezTo>
                <a:cubicBezTo>
                  <a:pt x="8118868" y="1580938"/>
                  <a:pt x="8114984" y="1580938"/>
                  <a:pt x="8103330" y="1580938"/>
                </a:cubicBezTo>
                <a:cubicBezTo>
                  <a:pt x="8099446" y="1580938"/>
                  <a:pt x="8091676" y="1580938"/>
                  <a:pt x="8087792" y="1580938"/>
                </a:cubicBezTo>
                <a:cubicBezTo>
                  <a:pt x="8087792" y="1580938"/>
                  <a:pt x="8080022" y="1580938"/>
                  <a:pt x="8076138" y="1580938"/>
                </a:cubicBezTo>
                <a:cubicBezTo>
                  <a:pt x="8068368" y="1584823"/>
                  <a:pt x="8064484" y="1580938"/>
                  <a:pt x="8068368" y="1577054"/>
                </a:cubicBezTo>
                <a:cubicBezTo>
                  <a:pt x="8072253" y="1573170"/>
                  <a:pt x="8068368" y="1573170"/>
                  <a:pt x="8056714" y="1573170"/>
                </a:cubicBezTo>
                <a:cubicBezTo>
                  <a:pt x="8048945" y="1569285"/>
                  <a:pt x="8029522" y="1565401"/>
                  <a:pt x="8017868" y="1561517"/>
                </a:cubicBezTo>
                <a:cubicBezTo>
                  <a:pt x="8006214" y="1561517"/>
                  <a:pt x="7990676" y="1557632"/>
                  <a:pt x="7979022" y="1553748"/>
                </a:cubicBezTo>
                <a:cubicBezTo>
                  <a:pt x="7967368" y="1553748"/>
                  <a:pt x="7955714" y="1549863"/>
                  <a:pt x="7951830" y="1549863"/>
                </a:cubicBezTo>
                <a:cubicBezTo>
                  <a:pt x="7940176" y="1545979"/>
                  <a:pt x="7936291" y="1549863"/>
                  <a:pt x="7944060" y="1549863"/>
                </a:cubicBezTo>
                <a:cubicBezTo>
                  <a:pt x="7947945" y="1549863"/>
                  <a:pt x="7947945" y="1553748"/>
                  <a:pt x="7947945" y="1553748"/>
                </a:cubicBezTo>
                <a:cubicBezTo>
                  <a:pt x="7944060" y="1553748"/>
                  <a:pt x="7936291" y="1553748"/>
                  <a:pt x="7916868" y="1549863"/>
                </a:cubicBezTo>
                <a:cubicBezTo>
                  <a:pt x="7912984" y="1549863"/>
                  <a:pt x="7901330" y="1549863"/>
                  <a:pt x="7893560" y="1545979"/>
                </a:cubicBezTo>
                <a:cubicBezTo>
                  <a:pt x="7885791" y="1545979"/>
                  <a:pt x="7874137" y="1542095"/>
                  <a:pt x="7866368" y="1542095"/>
                </a:cubicBezTo>
                <a:cubicBezTo>
                  <a:pt x="7858598" y="1538210"/>
                  <a:pt x="7858598" y="1538210"/>
                  <a:pt x="7862483" y="1534326"/>
                </a:cubicBezTo>
                <a:cubicBezTo>
                  <a:pt x="7870252" y="1534326"/>
                  <a:pt x="7870252" y="1534326"/>
                  <a:pt x="7862483" y="1530442"/>
                </a:cubicBezTo>
                <a:cubicBezTo>
                  <a:pt x="7854714" y="1530442"/>
                  <a:pt x="7854714" y="1530442"/>
                  <a:pt x="7854714" y="1534326"/>
                </a:cubicBezTo>
                <a:cubicBezTo>
                  <a:pt x="7854714" y="1538210"/>
                  <a:pt x="7854714" y="1538210"/>
                  <a:pt x="7846944" y="1538210"/>
                </a:cubicBezTo>
                <a:cubicBezTo>
                  <a:pt x="7839176" y="1538210"/>
                  <a:pt x="7835291" y="1538210"/>
                  <a:pt x="7831406" y="1534326"/>
                </a:cubicBezTo>
                <a:cubicBezTo>
                  <a:pt x="7831406" y="1534326"/>
                  <a:pt x="7819752" y="1530442"/>
                  <a:pt x="7808098" y="1530442"/>
                </a:cubicBezTo>
                <a:cubicBezTo>
                  <a:pt x="7796444" y="1526557"/>
                  <a:pt x="7780906" y="1526557"/>
                  <a:pt x="7773137" y="1522673"/>
                </a:cubicBezTo>
                <a:cubicBezTo>
                  <a:pt x="7765368" y="1518788"/>
                  <a:pt x="7757598" y="1518788"/>
                  <a:pt x="7749829" y="1522673"/>
                </a:cubicBezTo>
                <a:cubicBezTo>
                  <a:pt x="7742060" y="1522673"/>
                  <a:pt x="7734290" y="1522673"/>
                  <a:pt x="7726521" y="1522673"/>
                </a:cubicBezTo>
                <a:cubicBezTo>
                  <a:pt x="7714868" y="1518788"/>
                  <a:pt x="7703214" y="1518788"/>
                  <a:pt x="7703214" y="1522673"/>
                </a:cubicBezTo>
                <a:cubicBezTo>
                  <a:pt x="7703214" y="1526557"/>
                  <a:pt x="7714868" y="1530442"/>
                  <a:pt x="7718752" y="1530442"/>
                </a:cubicBezTo>
                <a:cubicBezTo>
                  <a:pt x="7722636" y="1530442"/>
                  <a:pt x="7726521" y="1534326"/>
                  <a:pt x="7734290" y="1534326"/>
                </a:cubicBezTo>
                <a:cubicBezTo>
                  <a:pt x="7742060" y="1538210"/>
                  <a:pt x="7749829" y="1538210"/>
                  <a:pt x="7761483" y="1538210"/>
                </a:cubicBezTo>
                <a:cubicBezTo>
                  <a:pt x="7773137" y="1534326"/>
                  <a:pt x="7780906" y="1538210"/>
                  <a:pt x="7784790" y="1538210"/>
                </a:cubicBezTo>
                <a:cubicBezTo>
                  <a:pt x="7784790" y="1538210"/>
                  <a:pt x="7792560" y="1542095"/>
                  <a:pt x="7796444" y="1542095"/>
                </a:cubicBezTo>
                <a:cubicBezTo>
                  <a:pt x="7804214" y="1538210"/>
                  <a:pt x="7811983" y="1542095"/>
                  <a:pt x="7811983" y="1549863"/>
                </a:cubicBezTo>
                <a:cubicBezTo>
                  <a:pt x="7811983" y="1553748"/>
                  <a:pt x="7811983" y="1553748"/>
                  <a:pt x="7885791" y="1565401"/>
                </a:cubicBezTo>
                <a:cubicBezTo>
                  <a:pt x="7909098" y="1569285"/>
                  <a:pt x="7928522" y="1577054"/>
                  <a:pt x="7928522" y="1577054"/>
                </a:cubicBezTo>
                <a:cubicBezTo>
                  <a:pt x="7932406" y="1580938"/>
                  <a:pt x="7936291" y="1580938"/>
                  <a:pt x="7944060" y="1580938"/>
                </a:cubicBezTo>
                <a:cubicBezTo>
                  <a:pt x="7951830" y="1580938"/>
                  <a:pt x="7959599" y="1580938"/>
                  <a:pt x="7963484" y="1584823"/>
                </a:cubicBezTo>
                <a:cubicBezTo>
                  <a:pt x="7971252" y="1588707"/>
                  <a:pt x="7975138" y="1592592"/>
                  <a:pt x="7979022" y="1592592"/>
                </a:cubicBezTo>
                <a:cubicBezTo>
                  <a:pt x="7979022" y="1588707"/>
                  <a:pt x="7982906" y="1592592"/>
                  <a:pt x="7986791" y="1592592"/>
                </a:cubicBezTo>
                <a:cubicBezTo>
                  <a:pt x="7998445" y="1596476"/>
                  <a:pt x="8010099" y="1596476"/>
                  <a:pt x="8017868" y="1596476"/>
                </a:cubicBezTo>
                <a:cubicBezTo>
                  <a:pt x="8025638" y="1592592"/>
                  <a:pt x="8037292" y="1592592"/>
                  <a:pt x="8037292" y="1596476"/>
                </a:cubicBezTo>
                <a:cubicBezTo>
                  <a:pt x="8037292" y="1596476"/>
                  <a:pt x="8037292" y="1600360"/>
                  <a:pt x="8033406" y="1600360"/>
                </a:cubicBezTo>
                <a:cubicBezTo>
                  <a:pt x="8025638" y="1600360"/>
                  <a:pt x="8033406" y="1604245"/>
                  <a:pt x="8048945" y="1608129"/>
                </a:cubicBezTo>
                <a:cubicBezTo>
                  <a:pt x="8056714" y="1608129"/>
                  <a:pt x="8072253" y="1612013"/>
                  <a:pt x="8087792" y="1615898"/>
                </a:cubicBezTo>
                <a:cubicBezTo>
                  <a:pt x="8130522" y="1623666"/>
                  <a:pt x="8146061" y="1627551"/>
                  <a:pt x="8149946" y="1631435"/>
                </a:cubicBezTo>
                <a:cubicBezTo>
                  <a:pt x="8149946" y="1631435"/>
                  <a:pt x="8161600" y="1635320"/>
                  <a:pt x="8169368" y="1639204"/>
                </a:cubicBezTo>
                <a:cubicBezTo>
                  <a:pt x="8181022" y="1639204"/>
                  <a:pt x="8192676" y="1643088"/>
                  <a:pt x="8200446" y="1646973"/>
                </a:cubicBezTo>
                <a:cubicBezTo>
                  <a:pt x="8204330" y="1646973"/>
                  <a:pt x="8215984" y="1650857"/>
                  <a:pt x="8219869" y="1654741"/>
                </a:cubicBezTo>
                <a:cubicBezTo>
                  <a:pt x="8227638" y="1654741"/>
                  <a:pt x="8231522" y="1658626"/>
                  <a:pt x="8231522" y="1658626"/>
                </a:cubicBezTo>
                <a:cubicBezTo>
                  <a:pt x="8231522" y="1658626"/>
                  <a:pt x="8235408" y="1658626"/>
                  <a:pt x="8239292" y="1658626"/>
                </a:cubicBezTo>
                <a:cubicBezTo>
                  <a:pt x="8239292" y="1658626"/>
                  <a:pt x="8250946" y="1662510"/>
                  <a:pt x="8262600" y="1666395"/>
                </a:cubicBezTo>
                <a:cubicBezTo>
                  <a:pt x="8270369" y="1670279"/>
                  <a:pt x="8282023" y="1674163"/>
                  <a:pt x="8282023" y="1674163"/>
                </a:cubicBezTo>
                <a:cubicBezTo>
                  <a:pt x="8282023" y="1674163"/>
                  <a:pt x="8289792" y="1674163"/>
                  <a:pt x="8293676" y="1678048"/>
                </a:cubicBezTo>
                <a:cubicBezTo>
                  <a:pt x="8301446" y="1678048"/>
                  <a:pt x="8309215" y="1681932"/>
                  <a:pt x="8313100" y="1681932"/>
                </a:cubicBezTo>
                <a:cubicBezTo>
                  <a:pt x="8316984" y="1681932"/>
                  <a:pt x="8320869" y="1685816"/>
                  <a:pt x="8320869" y="1685816"/>
                </a:cubicBezTo>
                <a:cubicBezTo>
                  <a:pt x="8316984" y="1689701"/>
                  <a:pt x="8305330" y="1685816"/>
                  <a:pt x="8289792" y="1681932"/>
                </a:cubicBezTo>
                <a:cubicBezTo>
                  <a:pt x="8278138" y="1681932"/>
                  <a:pt x="8243176" y="1678048"/>
                  <a:pt x="8243176" y="1678048"/>
                </a:cubicBezTo>
                <a:cubicBezTo>
                  <a:pt x="8243176" y="1678048"/>
                  <a:pt x="8247061" y="1681932"/>
                  <a:pt x="8254830" y="1681932"/>
                </a:cubicBezTo>
                <a:cubicBezTo>
                  <a:pt x="8258715" y="1685816"/>
                  <a:pt x="8266484" y="1689701"/>
                  <a:pt x="8266484" y="1689701"/>
                </a:cubicBezTo>
                <a:cubicBezTo>
                  <a:pt x="8266484" y="1693585"/>
                  <a:pt x="8270369" y="1693585"/>
                  <a:pt x="8270369" y="1693585"/>
                </a:cubicBezTo>
                <a:cubicBezTo>
                  <a:pt x="8274254" y="1693585"/>
                  <a:pt x="8278138" y="1693585"/>
                  <a:pt x="8282023" y="1697469"/>
                </a:cubicBezTo>
                <a:cubicBezTo>
                  <a:pt x="8293676" y="1701354"/>
                  <a:pt x="8367484" y="1720776"/>
                  <a:pt x="8383023" y="1720776"/>
                </a:cubicBezTo>
                <a:cubicBezTo>
                  <a:pt x="8390792" y="1720776"/>
                  <a:pt x="8390792" y="1724660"/>
                  <a:pt x="8390792" y="1724660"/>
                </a:cubicBezTo>
                <a:cubicBezTo>
                  <a:pt x="8386908" y="1728544"/>
                  <a:pt x="8390792" y="1732429"/>
                  <a:pt x="8394677" y="1732429"/>
                </a:cubicBezTo>
                <a:cubicBezTo>
                  <a:pt x="8394677" y="1732429"/>
                  <a:pt x="8398562" y="1732429"/>
                  <a:pt x="8398562" y="1732429"/>
                </a:cubicBezTo>
                <a:cubicBezTo>
                  <a:pt x="8398562" y="1736313"/>
                  <a:pt x="8414100" y="1740198"/>
                  <a:pt x="8421869" y="1740198"/>
                </a:cubicBezTo>
                <a:cubicBezTo>
                  <a:pt x="8425754" y="1740198"/>
                  <a:pt x="8433523" y="1740198"/>
                  <a:pt x="8441292" y="1740198"/>
                </a:cubicBezTo>
                <a:cubicBezTo>
                  <a:pt x="8452946" y="1744082"/>
                  <a:pt x="8452946" y="1744082"/>
                  <a:pt x="8449062" y="1747966"/>
                </a:cubicBezTo>
                <a:cubicBezTo>
                  <a:pt x="8437408" y="1751851"/>
                  <a:pt x="8449062" y="1755735"/>
                  <a:pt x="8484023" y="1763504"/>
                </a:cubicBezTo>
                <a:cubicBezTo>
                  <a:pt x="8499562" y="1763504"/>
                  <a:pt x="8511216" y="1767388"/>
                  <a:pt x="8538408" y="1775157"/>
                </a:cubicBezTo>
                <a:cubicBezTo>
                  <a:pt x="8550062" y="1779041"/>
                  <a:pt x="8557831" y="1782926"/>
                  <a:pt x="8561716" y="1786810"/>
                </a:cubicBezTo>
                <a:cubicBezTo>
                  <a:pt x="8573370" y="1790694"/>
                  <a:pt x="8588908" y="1794579"/>
                  <a:pt x="8585024" y="1794579"/>
                </a:cubicBezTo>
                <a:cubicBezTo>
                  <a:pt x="8581139" y="1798463"/>
                  <a:pt x="8577254" y="1794579"/>
                  <a:pt x="8569485" y="1794579"/>
                </a:cubicBezTo>
                <a:cubicBezTo>
                  <a:pt x="8565600" y="1790694"/>
                  <a:pt x="8561716" y="1790694"/>
                  <a:pt x="8557831" y="1790694"/>
                </a:cubicBezTo>
                <a:cubicBezTo>
                  <a:pt x="8557831" y="1790694"/>
                  <a:pt x="8553947" y="1790694"/>
                  <a:pt x="8550062" y="1790694"/>
                </a:cubicBezTo>
                <a:cubicBezTo>
                  <a:pt x="8550062" y="1786810"/>
                  <a:pt x="8546177" y="1786810"/>
                  <a:pt x="8542293" y="1786810"/>
                </a:cubicBezTo>
                <a:cubicBezTo>
                  <a:pt x="8534523" y="1786810"/>
                  <a:pt x="8495677" y="1775157"/>
                  <a:pt x="8456831" y="1763504"/>
                </a:cubicBezTo>
                <a:cubicBezTo>
                  <a:pt x="8441292" y="1755735"/>
                  <a:pt x="8421869" y="1751851"/>
                  <a:pt x="8410215" y="1747966"/>
                </a:cubicBezTo>
                <a:cubicBezTo>
                  <a:pt x="8390792" y="1744082"/>
                  <a:pt x="8359716" y="1736313"/>
                  <a:pt x="8348062" y="1736313"/>
                </a:cubicBezTo>
                <a:cubicBezTo>
                  <a:pt x="8344177" y="1732429"/>
                  <a:pt x="8332523" y="1732429"/>
                  <a:pt x="8320869" y="1728544"/>
                </a:cubicBezTo>
                <a:cubicBezTo>
                  <a:pt x="8313100" y="1728544"/>
                  <a:pt x="8297562" y="1724660"/>
                  <a:pt x="8293676" y="1724660"/>
                </a:cubicBezTo>
                <a:cubicBezTo>
                  <a:pt x="8285908" y="1720776"/>
                  <a:pt x="8278138" y="1720776"/>
                  <a:pt x="8270369" y="1716891"/>
                </a:cubicBezTo>
                <a:cubicBezTo>
                  <a:pt x="8258715" y="1713007"/>
                  <a:pt x="8247061" y="1713007"/>
                  <a:pt x="8250946" y="1716891"/>
                </a:cubicBezTo>
                <a:cubicBezTo>
                  <a:pt x="8254830" y="1720776"/>
                  <a:pt x="8258715" y="1720776"/>
                  <a:pt x="8262600" y="1720776"/>
                </a:cubicBezTo>
                <a:cubicBezTo>
                  <a:pt x="8266484" y="1724660"/>
                  <a:pt x="8270369" y="1724660"/>
                  <a:pt x="8270369" y="1728544"/>
                </a:cubicBezTo>
                <a:cubicBezTo>
                  <a:pt x="8270369" y="1728544"/>
                  <a:pt x="8278138" y="1732429"/>
                  <a:pt x="8282023" y="1732429"/>
                </a:cubicBezTo>
                <a:cubicBezTo>
                  <a:pt x="8289792" y="1736313"/>
                  <a:pt x="8301446" y="1740198"/>
                  <a:pt x="8309215" y="1744082"/>
                </a:cubicBezTo>
                <a:cubicBezTo>
                  <a:pt x="8313100" y="1744082"/>
                  <a:pt x="8320869" y="1747966"/>
                  <a:pt x="8324754" y="1747966"/>
                </a:cubicBezTo>
                <a:cubicBezTo>
                  <a:pt x="8328638" y="1747966"/>
                  <a:pt x="8332523" y="1747966"/>
                  <a:pt x="8336408" y="1747966"/>
                </a:cubicBezTo>
                <a:cubicBezTo>
                  <a:pt x="8344177" y="1751851"/>
                  <a:pt x="8375254" y="1763504"/>
                  <a:pt x="8383023" y="1763504"/>
                </a:cubicBezTo>
                <a:cubicBezTo>
                  <a:pt x="8394677" y="1767388"/>
                  <a:pt x="8433523" y="1775157"/>
                  <a:pt x="8433523" y="1775157"/>
                </a:cubicBezTo>
                <a:cubicBezTo>
                  <a:pt x="8433523" y="1775157"/>
                  <a:pt x="8437408" y="1779041"/>
                  <a:pt x="8441292" y="1775157"/>
                </a:cubicBezTo>
                <a:cubicBezTo>
                  <a:pt x="8445177" y="1775157"/>
                  <a:pt x="8460716" y="1779041"/>
                  <a:pt x="8472369" y="1782926"/>
                </a:cubicBezTo>
                <a:cubicBezTo>
                  <a:pt x="8484023" y="1786810"/>
                  <a:pt x="8507331" y="1794579"/>
                  <a:pt x="8522870" y="1798463"/>
                </a:cubicBezTo>
                <a:cubicBezTo>
                  <a:pt x="8577254" y="1814001"/>
                  <a:pt x="8612216" y="1825654"/>
                  <a:pt x="8608331" y="1825654"/>
                </a:cubicBezTo>
                <a:cubicBezTo>
                  <a:pt x="8604447" y="1825654"/>
                  <a:pt x="8596677" y="1825654"/>
                  <a:pt x="8588908" y="1821769"/>
                </a:cubicBezTo>
                <a:cubicBezTo>
                  <a:pt x="8581139" y="1817885"/>
                  <a:pt x="8573370" y="1817885"/>
                  <a:pt x="8565600" y="1814001"/>
                </a:cubicBezTo>
                <a:cubicBezTo>
                  <a:pt x="8561716" y="1814001"/>
                  <a:pt x="8553947" y="1814001"/>
                  <a:pt x="8550062" y="1814001"/>
                </a:cubicBezTo>
                <a:cubicBezTo>
                  <a:pt x="8511216" y="1802347"/>
                  <a:pt x="8495677" y="1798463"/>
                  <a:pt x="8491793" y="1798463"/>
                </a:cubicBezTo>
                <a:cubicBezTo>
                  <a:pt x="8480139" y="1794579"/>
                  <a:pt x="8445177" y="1786810"/>
                  <a:pt x="8433523" y="1786810"/>
                </a:cubicBezTo>
                <a:cubicBezTo>
                  <a:pt x="8425754" y="1782926"/>
                  <a:pt x="8421869" y="1782926"/>
                  <a:pt x="8421869" y="1786810"/>
                </a:cubicBezTo>
                <a:cubicBezTo>
                  <a:pt x="8421869" y="1786810"/>
                  <a:pt x="8417985" y="1786810"/>
                  <a:pt x="8406331" y="1786810"/>
                </a:cubicBezTo>
                <a:cubicBezTo>
                  <a:pt x="8390792" y="1786810"/>
                  <a:pt x="8386908" y="1782926"/>
                  <a:pt x="8398562" y="1782926"/>
                </a:cubicBezTo>
                <a:cubicBezTo>
                  <a:pt x="8402446" y="1782926"/>
                  <a:pt x="8406331" y="1779041"/>
                  <a:pt x="8402446" y="1779041"/>
                </a:cubicBezTo>
                <a:cubicBezTo>
                  <a:pt x="8398562" y="1775157"/>
                  <a:pt x="8375254" y="1771272"/>
                  <a:pt x="8363600" y="1771272"/>
                </a:cubicBezTo>
                <a:cubicBezTo>
                  <a:pt x="8351946" y="1771272"/>
                  <a:pt x="8309215" y="1763504"/>
                  <a:pt x="8293676" y="1759619"/>
                </a:cubicBezTo>
                <a:cubicBezTo>
                  <a:pt x="8289792" y="1755735"/>
                  <a:pt x="8282023" y="1755735"/>
                  <a:pt x="8274254" y="1751851"/>
                </a:cubicBezTo>
                <a:cubicBezTo>
                  <a:pt x="8270369" y="1751851"/>
                  <a:pt x="8254830" y="1747966"/>
                  <a:pt x="8243176" y="1744082"/>
                </a:cubicBezTo>
                <a:cubicBezTo>
                  <a:pt x="8215984" y="1740198"/>
                  <a:pt x="8169368" y="1732429"/>
                  <a:pt x="8161600" y="1728544"/>
                </a:cubicBezTo>
                <a:cubicBezTo>
                  <a:pt x="8157714" y="1728544"/>
                  <a:pt x="8138292" y="1724660"/>
                  <a:pt x="8118868" y="1720776"/>
                </a:cubicBezTo>
                <a:cubicBezTo>
                  <a:pt x="8099446" y="1716891"/>
                  <a:pt x="8083907" y="1713007"/>
                  <a:pt x="8076138" y="1713007"/>
                </a:cubicBezTo>
                <a:cubicBezTo>
                  <a:pt x="8072253" y="1709123"/>
                  <a:pt x="8064484" y="1709123"/>
                  <a:pt x="8060599" y="1709123"/>
                </a:cubicBezTo>
                <a:cubicBezTo>
                  <a:pt x="8056714" y="1709123"/>
                  <a:pt x="8048945" y="1709123"/>
                  <a:pt x="8048945" y="1709123"/>
                </a:cubicBezTo>
                <a:cubicBezTo>
                  <a:pt x="8045060" y="1705238"/>
                  <a:pt x="8037292" y="1705238"/>
                  <a:pt x="8033406" y="1705238"/>
                </a:cubicBezTo>
                <a:cubicBezTo>
                  <a:pt x="8021753" y="1705238"/>
                  <a:pt x="8013984" y="1701354"/>
                  <a:pt x="7998445" y="1697469"/>
                </a:cubicBezTo>
                <a:cubicBezTo>
                  <a:pt x="7990676" y="1693585"/>
                  <a:pt x="7979022" y="1693585"/>
                  <a:pt x="7971252" y="1689701"/>
                </a:cubicBezTo>
                <a:cubicBezTo>
                  <a:pt x="7967368" y="1689701"/>
                  <a:pt x="7951830" y="1685816"/>
                  <a:pt x="7936291" y="1685816"/>
                </a:cubicBezTo>
                <a:cubicBezTo>
                  <a:pt x="7924637" y="1681932"/>
                  <a:pt x="7909098" y="1678048"/>
                  <a:pt x="7909098" y="1678048"/>
                </a:cubicBezTo>
                <a:cubicBezTo>
                  <a:pt x="7905214" y="1678048"/>
                  <a:pt x="7858598" y="1670279"/>
                  <a:pt x="7823637" y="1666395"/>
                </a:cubicBezTo>
                <a:cubicBezTo>
                  <a:pt x="7811983" y="1662510"/>
                  <a:pt x="7800329" y="1658626"/>
                  <a:pt x="7792560" y="1658626"/>
                </a:cubicBezTo>
                <a:cubicBezTo>
                  <a:pt x="7784790" y="1658626"/>
                  <a:pt x="7773137" y="1658626"/>
                  <a:pt x="7765368" y="1654741"/>
                </a:cubicBezTo>
                <a:cubicBezTo>
                  <a:pt x="7757598" y="1654741"/>
                  <a:pt x="7745944" y="1650857"/>
                  <a:pt x="7738175" y="1650857"/>
                </a:cubicBezTo>
                <a:cubicBezTo>
                  <a:pt x="7726521" y="1650857"/>
                  <a:pt x="7695444" y="1646973"/>
                  <a:pt x="7687675" y="1646973"/>
                </a:cubicBezTo>
                <a:cubicBezTo>
                  <a:pt x="7683790" y="1646973"/>
                  <a:pt x="7676021" y="1643088"/>
                  <a:pt x="7668252" y="1643088"/>
                </a:cubicBezTo>
                <a:cubicBezTo>
                  <a:pt x="7660482" y="1643088"/>
                  <a:pt x="7648828" y="1643088"/>
                  <a:pt x="7644944" y="1639204"/>
                </a:cubicBezTo>
                <a:cubicBezTo>
                  <a:pt x="7641060" y="1639204"/>
                  <a:pt x="7633290" y="1639204"/>
                  <a:pt x="7629406" y="1639204"/>
                </a:cubicBezTo>
                <a:cubicBezTo>
                  <a:pt x="7621636" y="1639204"/>
                  <a:pt x="7613867" y="1639204"/>
                  <a:pt x="7609982" y="1639204"/>
                </a:cubicBezTo>
                <a:cubicBezTo>
                  <a:pt x="7606098" y="1639204"/>
                  <a:pt x="7606098" y="1639204"/>
                  <a:pt x="7606098" y="1639204"/>
                </a:cubicBezTo>
                <a:cubicBezTo>
                  <a:pt x="7606098" y="1639204"/>
                  <a:pt x="7606098" y="1643088"/>
                  <a:pt x="7609982" y="1643088"/>
                </a:cubicBezTo>
                <a:cubicBezTo>
                  <a:pt x="7613867" y="1643088"/>
                  <a:pt x="7613867" y="1643088"/>
                  <a:pt x="7613867" y="1643088"/>
                </a:cubicBezTo>
                <a:cubicBezTo>
                  <a:pt x="7609982" y="1646973"/>
                  <a:pt x="7575021" y="1643088"/>
                  <a:pt x="7551713" y="1635320"/>
                </a:cubicBezTo>
                <a:cubicBezTo>
                  <a:pt x="7543944" y="1635320"/>
                  <a:pt x="7536174" y="1635320"/>
                  <a:pt x="7532290" y="1631435"/>
                </a:cubicBezTo>
                <a:cubicBezTo>
                  <a:pt x="7528406" y="1631435"/>
                  <a:pt x="7516752" y="1631435"/>
                  <a:pt x="7505098" y="1627551"/>
                </a:cubicBezTo>
                <a:cubicBezTo>
                  <a:pt x="7493444" y="1627551"/>
                  <a:pt x="7477905" y="1623666"/>
                  <a:pt x="7474020" y="1623666"/>
                </a:cubicBezTo>
                <a:cubicBezTo>
                  <a:pt x="7466252" y="1623666"/>
                  <a:pt x="7450713" y="1619782"/>
                  <a:pt x="7435174" y="1619782"/>
                </a:cubicBezTo>
                <a:cubicBezTo>
                  <a:pt x="7423520" y="1619782"/>
                  <a:pt x="7407982" y="1615898"/>
                  <a:pt x="7400212" y="1615898"/>
                </a:cubicBezTo>
                <a:cubicBezTo>
                  <a:pt x="7396328" y="1615898"/>
                  <a:pt x="7376905" y="1615898"/>
                  <a:pt x="7361366" y="1612013"/>
                </a:cubicBezTo>
                <a:cubicBezTo>
                  <a:pt x="7338058" y="1608129"/>
                  <a:pt x="7326405" y="1608129"/>
                  <a:pt x="7303097" y="1604245"/>
                </a:cubicBezTo>
                <a:cubicBezTo>
                  <a:pt x="7299212" y="1604245"/>
                  <a:pt x="7264250" y="1600360"/>
                  <a:pt x="7240943" y="1596476"/>
                </a:cubicBezTo>
                <a:cubicBezTo>
                  <a:pt x="7221520" y="1592592"/>
                  <a:pt x="7213750" y="1596476"/>
                  <a:pt x="7213750" y="1600360"/>
                </a:cubicBezTo>
                <a:cubicBezTo>
                  <a:pt x="7217635" y="1608129"/>
                  <a:pt x="7221520" y="1608129"/>
                  <a:pt x="7256482" y="1615898"/>
                </a:cubicBezTo>
                <a:cubicBezTo>
                  <a:pt x="7330290" y="1623666"/>
                  <a:pt x="7384674" y="1635320"/>
                  <a:pt x="7423520" y="1643088"/>
                </a:cubicBezTo>
                <a:cubicBezTo>
                  <a:pt x="7435174" y="1646973"/>
                  <a:pt x="7454598" y="1650857"/>
                  <a:pt x="7458482" y="1650857"/>
                </a:cubicBezTo>
                <a:cubicBezTo>
                  <a:pt x="7466252" y="1650857"/>
                  <a:pt x="7474020" y="1650857"/>
                  <a:pt x="7477905" y="1650857"/>
                </a:cubicBezTo>
                <a:cubicBezTo>
                  <a:pt x="7481790" y="1654741"/>
                  <a:pt x="7497328" y="1658626"/>
                  <a:pt x="7508982" y="1658626"/>
                </a:cubicBezTo>
                <a:cubicBezTo>
                  <a:pt x="7512867" y="1658626"/>
                  <a:pt x="7520636" y="1658626"/>
                  <a:pt x="7524520" y="1658626"/>
                </a:cubicBezTo>
                <a:cubicBezTo>
                  <a:pt x="7532290" y="1662510"/>
                  <a:pt x="7540059" y="1662510"/>
                  <a:pt x="7543944" y="1666395"/>
                </a:cubicBezTo>
                <a:cubicBezTo>
                  <a:pt x="7551713" y="1666395"/>
                  <a:pt x="7555598" y="1666395"/>
                  <a:pt x="7555598" y="1666395"/>
                </a:cubicBezTo>
                <a:cubicBezTo>
                  <a:pt x="7559482" y="1670279"/>
                  <a:pt x="7551713" y="1674163"/>
                  <a:pt x="7543944" y="1670279"/>
                </a:cubicBezTo>
                <a:cubicBezTo>
                  <a:pt x="7516752" y="1666395"/>
                  <a:pt x="7493444" y="1662510"/>
                  <a:pt x="7501213" y="1670279"/>
                </a:cubicBezTo>
                <a:cubicBezTo>
                  <a:pt x="7501213" y="1670279"/>
                  <a:pt x="7505098" y="1670279"/>
                  <a:pt x="7536174" y="1678048"/>
                </a:cubicBezTo>
                <a:cubicBezTo>
                  <a:pt x="7547828" y="1678048"/>
                  <a:pt x="7559482" y="1678048"/>
                  <a:pt x="7559482" y="1681932"/>
                </a:cubicBezTo>
                <a:cubicBezTo>
                  <a:pt x="7559482" y="1681932"/>
                  <a:pt x="7571136" y="1681932"/>
                  <a:pt x="7582790" y="1685816"/>
                </a:cubicBezTo>
                <a:cubicBezTo>
                  <a:pt x="7594444" y="1685816"/>
                  <a:pt x="7606098" y="1689701"/>
                  <a:pt x="7606098" y="1689701"/>
                </a:cubicBezTo>
                <a:cubicBezTo>
                  <a:pt x="7609982" y="1689701"/>
                  <a:pt x="7621636" y="1689701"/>
                  <a:pt x="7629406" y="1693585"/>
                </a:cubicBezTo>
                <a:cubicBezTo>
                  <a:pt x="7637175" y="1693585"/>
                  <a:pt x="7644944" y="1697469"/>
                  <a:pt x="7648828" y="1697469"/>
                </a:cubicBezTo>
                <a:cubicBezTo>
                  <a:pt x="7652714" y="1701354"/>
                  <a:pt x="7668252" y="1705238"/>
                  <a:pt x="7676021" y="1705238"/>
                </a:cubicBezTo>
                <a:cubicBezTo>
                  <a:pt x="7679906" y="1705238"/>
                  <a:pt x="7687675" y="1705238"/>
                  <a:pt x="7691560" y="1705238"/>
                </a:cubicBezTo>
                <a:cubicBezTo>
                  <a:pt x="7699329" y="1713007"/>
                  <a:pt x="7730406" y="1716891"/>
                  <a:pt x="7769252" y="1728544"/>
                </a:cubicBezTo>
                <a:cubicBezTo>
                  <a:pt x="7777022" y="1728544"/>
                  <a:pt x="7784790" y="1728544"/>
                  <a:pt x="7788676" y="1732429"/>
                </a:cubicBezTo>
                <a:cubicBezTo>
                  <a:pt x="7796444" y="1736313"/>
                  <a:pt x="7815868" y="1740198"/>
                  <a:pt x="7866368" y="1747966"/>
                </a:cubicBezTo>
                <a:cubicBezTo>
                  <a:pt x="7878022" y="1751851"/>
                  <a:pt x="7893560" y="1755735"/>
                  <a:pt x="7897445" y="1755735"/>
                </a:cubicBezTo>
                <a:cubicBezTo>
                  <a:pt x="7901330" y="1755735"/>
                  <a:pt x="7909098" y="1759619"/>
                  <a:pt x="7912984" y="1759619"/>
                </a:cubicBezTo>
                <a:cubicBezTo>
                  <a:pt x="7920752" y="1763504"/>
                  <a:pt x="7920752" y="1763504"/>
                  <a:pt x="7920752" y="1763504"/>
                </a:cubicBezTo>
                <a:cubicBezTo>
                  <a:pt x="7912984" y="1763504"/>
                  <a:pt x="7912984" y="1763504"/>
                  <a:pt x="7912984" y="1763504"/>
                </a:cubicBezTo>
                <a:cubicBezTo>
                  <a:pt x="7901330" y="1763504"/>
                  <a:pt x="7881906" y="1763504"/>
                  <a:pt x="7874137" y="1759619"/>
                </a:cubicBezTo>
                <a:cubicBezTo>
                  <a:pt x="7874137" y="1759619"/>
                  <a:pt x="7870252" y="1759619"/>
                  <a:pt x="7866368" y="1759619"/>
                </a:cubicBezTo>
                <a:cubicBezTo>
                  <a:pt x="7862483" y="1759619"/>
                  <a:pt x="7858598" y="1759619"/>
                  <a:pt x="7854714" y="1759619"/>
                </a:cubicBezTo>
                <a:cubicBezTo>
                  <a:pt x="7854714" y="1759619"/>
                  <a:pt x="7850830" y="1759619"/>
                  <a:pt x="7846944" y="1759619"/>
                </a:cubicBezTo>
                <a:cubicBezTo>
                  <a:pt x="7843060" y="1759619"/>
                  <a:pt x="7839176" y="1759619"/>
                  <a:pt x="7835291" y="1755735"/>
                </a:cubicBezTo>
                <a:cubicBezTo>
                  <a:pt x="7831406" y="1755735"/>
                  <a:pt x="7823637" y="1751851"/>
                  <a:pt x="7819752" y="1751851"/>
                </a:cubicBezTo>
                <a:cubicBezTo>
                  <a:pt x="7811983" y="1751851"/>
                  <a:pt x="7811983" y="1751851"/>
                  <a:pt x="7815868" y="1755735"/>
                </a:cubicBezTo>
                <a:cubicBezTo>
                  <a:pt x="7827522" y="1767388"/>
                  <a:pt x="7819752" y="1767388"/>
                  <a:pt x="7784790" y="1755735"/>
                </a:cubicBezTo>
                <a:cubicBezTo>
                  <a:pt x="7742060" y="1744082"/>
                  <a:pt x="7722636" y="1740198"/>
                  <a:pt x="7695444" y="1736313"/>
                </a:cubicBezTo>
                <a:cubicBezTo>
                  <a:pt x="7679906" y="1732429"/>
                  <a:pt x="7668252" y="1732429"/>
                  <a:pt x="7668252" y="1732429"/>
                </a:cubicBezTo>
                <a:cubicBezTo>
                  <a:pt x="7664367" y="1728544"/>
                  <a:pt x="7660482" y="1728544"/>
                  <a:pt x="7656598" y="1728544"/>
                </a:cubicBezTo>
                <a:cubicBezTo>
                  <a:pt x="7652714" y="1728544"/>
                  <a:pt x="7641060" y="1724660"/>
                  <a:pt x="7633290" y="1724660"/>
                </a:cubicBezTo>
                <a:cubicBezTo>
                  <a:pt x="7625521" y="1724660"/>
                  <a:pt x="7598328" y="1720776"/>
                  <a:pt x="7575021" y="1716891"/>
                </a:cubicBezTo>
                <a:cubicBezTo>
                  <a:pt x="7536174" y="1713007"/>
                  <a:pt x="7524520" y="1713007"/>
                  <a:pt x="7454598" y="1701354"/>
                </a:cubicBezTo>
                <a:cubicBezTo>
                  <a:pt x="7439059" y="1697469"/>
                  <a:pt x="7423520" y="1697469"/>
                  <a:pt x="7419636" y="1697469"/>
                </a:cubicBezTo>
                <a:cubicBezTo>
                  <a:pt x="7419636" y="1697469"/>
                  <a:pt x="7415751" y="1697469"/>
                  <a:pt x="7415751" y="1693585"/>
                </a:cubicBezTo>
                <a:cubicBezTo>
                  <a:pt x="7411866" y="1693585"/>
                  <a:pt x="7407982" y="1693585"/>
                  <a:pt x="7404098" y="1693585"/>
                </a:cubicBezTo>
                <a:cubicBezTo>
                  <a:pt x="7396328" y="1693585"/>
                  <a:pt x="7388559" y="1693585"/>
                  <a:pt x="7388559" y="1689701"/>
                </a:cubicBezTo>
                <a:cubicBezTo>
                  <a:pt x="7384674" y="1689701"/>
                  <a:pt x="7380790" y="1689701"/>
                  <a:pt x="7376905" y="1689701"/>
                </a:cubicBezTo>
                <a:cubicBezTo>
                  <a:pt x="7373020" y="1689701"/>
                  <a:pt x="7369136" y="1689701"/>
                  <a:pt x="7365251" y="1685816"/>
                </a:cubicBezTo>
                <a:cubicBezTo>
                  <a:pt x="7353597" y="1685816"/>
                  <a:pt x="7326405" y="1681932"/>
                  <a:pt x="7310866" y="1681932"/>
                </a:cubicBezTo>
                <a:cubicBezTo>
                  <a:pt x="7306982" y="1681932"/>
                  <a:pt x="7295328" y="1678048"/>
                  <a:pt x="7287558" y="1678048"/>
                </a:cubicBezTo>
                <a:cubicBezTo>
                  <a:pt x="7279790" y="1674163"/>
                  <a:pt x="7272020" y="1674163"/>
                  <a:pt x="7268136" y="1678048"/>
                </a:cubicBezTo>
                <a:cubicBezTo>
                  <a:pt x="7264250" y="1678048"/>
                  <a:pt x="7260366" y="1678048"/>
                  <a:pt x="7256482" y="1674163"/>
                </a:cubicBezTo>
                <a:cubicBezTo>
                  <a:pt x="7252597" y="1674163"/>
                  <a:pt x="7240943" y="1670279"/>
                  <a:pt x="7237058" y="1674163"/>
                </a:cubicBezTo>
                <a:cubicBezTo>
                  <a:pt x="7225404" y="1674163"/>
                  <a:pt x="7213750" y="1670279"/>
                  <a:pt x="7190443" y="1666395"/>
                </a:cubicBezTo>
                <a:cubicBezTo>
                  <a:pt x="7167135" y="1662510"/>
                  <a:pt x="7143828" y="1658626"/>
                  <a:pt x="7139942" y="1658626"/>
                </a:cubicBezTo>
                <a:cubicBezTo>
                  <a:pt x="7139942" y="1662510"/>
                  <a:pt x="7132174" y="1662510"/>
                  <a:pt x="7128289" y="1658626"/>
                </a:cubicBezTo>
                <a:cubicBezTo>
                  <a:pt x="7120520" y="1658626"/>
                  <a:pt x="7116635" y="1658626"/>
                  <a:pt x="7112750" y="1658626"/>
                </a:cubicBezTo>
                <a:cubicBezTo>
                  <a:pt x="7112750" y="1658626"/>
                  <a:pt x="7101096" y="1658626"/>
                  <a:pt x="7089442" y="1658626"/>
                </a:cubicBezTo>
                <a:cubicBezTo>
                  <a:pt x="7081674" y="1654741"/>
                  <a:pt x="7062250" y="1654741"/>
                  <a:pt x="7050596" y="1650857"/>
                </a:cubicBezTo>
                <a:cubicBezTo>
                  <a:pt x="7038942" y="1650857"/>
                  <a:pt x="7027288" y="1650857"/>
                  <a:pt x="7023404" y="1650857"/>
                </a:cubicBezTo>
                <a:cubicBezTo>
                  <a:pt x="7015634" y="1650857"/>
                  <a:pt x="7011750" y="1650857"/>
                  <a:pt x="7007866" y="1650857"/>
                </a:cubicBezTo>
                <a:cubicBezTo>
                  <a:pt x="7007866" y="1650857"/>
                  <a:pt x="7003981" y="1650857"/>
                  <a:pt x="7000096" y="1646973"/>
                </a:cubicBezTo>
                <a:cubicBezTo>
                  <a:pt x="7000096" y="1646973"/>
                  <a:pt x="6996212" y="1646973"/>
                  <a:pt x="6992327" y="1646973"/>
                </a:cubicBezTo>
                <a:cubicBezTo>
                  <a:pt x="6992327" y="1650857"/>
                  <a:pt x="6988442" y="1650857"/>
                  <a:pt x="6988442" y="1646973"/>
                </a:cubicBezTo>
                <a:cubicBezTo>
                  <a:pt x="6984558" y="1646973"/>
                  <a:pt x="6980673" y="1646973"/>
                  <a:pt x="6976788" y="1646973"/>
                </a:cubicBezTo>
                <a:cubicBezTo>
                  <a:pt x="6969019" y="1650857"/>
                  <a:pt x="6965134" y="1650857"/>
                  <a:pt x="6961250" y="1646973"/>
                </a:cubicBezTo>
                <a:cubicBezTo>
                  <a:pt x="6957366" y="1646973"/>
                  <a:pt x="6953480" y="1643088"/>
                  <a:pt x="6949596" y="1643088"/>
                </a:cubicBezTo>
                <a:cubicBezTo>
                  <a:pt x="6945712" y="1643088"/>
                  <a:pt x="6941827" y="1643088"/>
                  <a:pt x="6937942" y="1643088"/>
                </a:cubicBezTo>
                <a:cubicBezTo>
                  <a:pt x="6934058" y="1639204"/>
                  <a:pt x="6930173" y="1639204"/>
                  <a:pt x="6926288" y="1639204"/>
                </a:cubicBezTo>
                <a:cubicBezTo>
                  <a:pt x="6926288" y="1643088"/>
                  <a:pt x="6906865" y="1639204"/>
                  <a:pt x="6899096" y="1639204"/>
                </a:cubicBezTo>
                <a:cubicBezTo>
                  <a:pt x="6895212" y="1635320"/>
                  <a:pt x="6887442" y="1635320"/>
                  <a:pt x="6883558" y="1635320"/>
                </a:cubicBezTo>
                <a:cubicBezTo>
                  <a:pt x="6860250" y="1635320"/>
                  <a:pt x="6848596" y="1635320"/>
                  <a:pt x="6844711" y="1631435"/>
                </a:cubicBezTo>
                <a:cubicBezTo>
                  <a:pt x="6844711" y="1631435"/>
                  <a:pt x="6836942" y="1631435"/>
                  <a:pt x="6833058" y="1631435"/>
                </a:cubicBezTo>
                <a:cubicBezTo>
                  <a:pt x="6825288" y="1631435"/>
                  <a:pt x="6817519" y="1631435"/>
                  <a:pt x="6809750" y="1627551"/>
                </a:cubicBezTo>
                <a:cubicBezTo>
                  <a:pt x="6805865" y="1627551"/>
                  <a:pt x="6798096" y="1627551"/>
                  <a:pt x="6794211" y="1627551"/>
                </a:cubicBezTo>
                <a:cubicBezTo>
                  <a:pt x="6770903" y="1627551"/>
                  <a:pt x="6759250" y="1627551"/>
                  <a:pt x="6747596" y="1623666"/>
                </a:cubicBezTo>
                <a:cubicBezTo>
                  <a:pt x="6720403" y="1619782"/>
                  <a:pt x="6666019" y="1619782"/>
                  <a:pt x="6662134" y="1623666"/>
                </a:cubicBezTo>
                <a:cubicBezTo>
                  <a:pt x="6662134" y="1627551"/>
                  <a:pt x="6677672" y="1631435"/>
                  <a:pt x="6689326" y="1635320"/>
                </a:cubicBezTo>
                <a:cubicBezTo>
                  <a:pt x="6693211" y="1635320"/>
                  <a:pt x="6700980" y="1635320"/>
                  <a:pt x="6704865" y="1639204"/>
                </a:cubicBezTo>
                <a:cubicBezTo>
                  <a:pt x="6712634" y="1639204"/>
                  <a:pt x="6716519" y="1643088"/>
                  <a:pt x="6720403" y="1639204"/>
                </a:cubicBezTo>
                <a:cubicBezTo>
                  <a:pt x="6724288" y="1639204"/>
                  <a:pt x="6732057" y="1643088"/>
                  <a:pt x="6732057" y="1643088"/>
                </a:cubicBezTo>
                <a:cubicBezTo>
                  <a:pt x="6735942" y="1646973"/>
                  <a:pt x="6751480" y="1650857"/>
                  <a:pt x="6767019" y="1650857"/>
                </a:cubicBezTo>
                <a:cubicBezTo>
                  <a:pt x="6778673" y="1654741"/>
                  <a:pt x="6790327" y="1654741"/>
                  <a:pt x="6794211" y="1654741"/>
                </a:cubicBezTo>
                <a:cubicBezTo>
                  <a:pt x="6794211" y="1658626"/>
                  <a:pt x="6798096" y="1658626"/>
                  <a:pt x="6801980" y="1658626"/>
                </a:cubicBezTo>
                <a:cubicBezTo>
                  <a:pt x="6809750" y="1654741"/>
                  <a:pt x="6813634" y="1662510"/>
                  <a:pt x="6805865" y="1670279"/>
                </a:cubicBezTo>
                <a:cubicBezTo>
                  <a:pt x="6801980" y="1674163"/>
                  <a:pt x="6809750" y="1674163"/>
                  <a:pt x="6833058" y="1674163"/>
                </a:cubicBezTo>
                <a:cubicBezTo>
                  <a:pt x="6864134" y="1678048"/>
                  <a:pt x="6868019" y="1678048"/>
                  <a:pt x="6895212" y="1681932"/>
                </a:cubicBezTo>
                <a:cubicBezTo>
                  <a:pt x="6926288" y="1689701"/>
                  <a:pt x="6937942" y="1689701"/>
                  <a:pt x="6953480" y="1685816"/>
                </a:cubicBezTo>
                <a:cubicBezTo>
                  <a:pt x="6965134" y="1685816"/>
                  <a:pt x="6972904" y="1685816"/>
                  <a:pt x="6972904" y="1681932"/>
                </a:cubicBezTo>
                <a:cubicBezTo>
                  <a:pt x="6972904" y="1681932"/>
                  <a:pt x="6976788" y="1681932"/>
                  <a:pt x="6976788" y="1681932"/>
                </a:cubicBezTo>
                <a:cubicBezTo>
                  <a:pt x="6980673" y="1685816"/>
                  <a:pt x="6980673" y="1689701"/>
                  <a:pt x="6976788" y="1689701"/>
                </a:cubicBezTo>
                <a:cubicBezTo>
                  <a:pt x="6969019" y="1693585"/>
                  <a:pt x="6969019" y="1693585"/>
                  <a:pt x="6976788" y="1693585"/>
                </a:cubicBezTo>
                <a:cubicBezTo>
                  <a:pt x="6984558" y="1697469"/>
                  <a:pt x="7000096" y="1697469"/>
                  <a:pt x="7011750" y="1701354"/>
                </a:cubicBezTo>
                <a:cubicBezTo>
                  <a:pt x="7027288" y="1701354"/>
                  <a:pt x="7046712" y="1705238"/>
                  <a:pt x="7054481" y="1705238"/>
                </a:cubicBezTo>
                <a:cubicBezTo>
                  <a:pt x="7073904" y="1709123"/>
                  <a:pt x="7085558" y="1709123"/>
                  <a:pt x="7101096" y="1709123"/>
                </a:cubicBezTo>
                <a:cubicBezTo>
                  <a:pt x="7104981" y="1709123"/>
                  <a:pt x="7112750" y="1709123"/>
                  <a:pt x="7120520" y="1713007"/>
                </a:cubicBezTo>
                <a:cubicBezTo>
                  <a:pt x="7139942" y="1716891"/>
                  <a:pt x="7151596" y="1716891"/>
                  <a:pt x="7171020" y="1716891"/>
                </a:cubicBezTo>
                <a:cubicBezTo>
                  <a:pt x="7178789" y="1716891"/>
                  <a:pt x="7190443" y="1720776"/>
                  <a:pt x="7198212" y="1720776"/>
                </a:cubicBezTo>
                <a:cubicBezTo>
                  <a:pt x="7213750" y="1724660"/>
                  <a:pt x="7256482" y="1732429"/>
                  <a:pt x="7260366" y="1728544"/>
                </a:cubicBezTo>
                <a:cubicBezTo>
                  <a:pt x="7264250" y="1728544"/>
                  <a:pt x="7268136" y="1732429"/>
                  <a:pt x="7275904" y="1732429"/>
                </a:cubicBezTo>
                <a:cubicBezTo>
                  <a:pt x="7279790" y="1736313"/>
                  <a:pt x="7287558" y="1736313"/>
                  <a:pt x="7287558" y="1736313"/>
                </a:cubicBezTo>
                <a:cubicBezTo>
                  <a:pt x="7291443" y="1736313"/>
                  <a:pt x="7295328" y="1736313"/>
                  <a:pt x="7295328" y="1736313"/>
                </a:cubicBezTo>
                <a:cubicBezTo>
                  <a:pt x="7295328" y="1740198"/>
                  <a:pt x="7303097" y="1740198"/>
                  <a:pt x="7306982" y="1740198"/>
                </a:cubicBezTo>
                <a:cubicBezTo>
                  <a:pt x="7322520" y="1744082"/>
                  <a:pt x="7345828" y="1744082"/>
                  <a:pt x="7357482" y="1747966"/>
                </a:cubicBezTo>
                <a:cubicBezTo>
                  <a:pt x="7361366" y="1751851"/>
                  <a:pt x="7369136" y="1751851"/>
                  <a:pt x="7373020" y="1751851"/>
                </a:cubicBezTo>
                <a:cubicBezTo>
                  <a:pt x="7376905" y="1751851"/>
                  <a:pt x="7380790" y="1751851"/>
                  <a:pt x="7380790" y="1751851"/>
                </a:cubicBezTo>
                <a:cubicBezTo>
                  <a:pt x="7380790" y="1751851"/>
                  <a:pt x="7400212" y="1755735"/>
                  <a:pt x="7419636" y="1759619"/>
                </a:cubicBezTo>
                <a:cubicBezTo>
                  <a:pt x="7454598" y="1763504"/>
                  <a:pt x="7481790" y="1767388"/>
                  <a:pt x="7520636" y="1775157"/>
                </a:cubicBezTo>
                <a:cubicBezTo>
                  <a:pt x="7532290" y="1775157"/>
                  <a:pt x="7547828" y="1779041"/>
                  <a:pt x="7551713" y="1779041"/>
                </a:cubicBezTo>
                <a:cubicBezTo>
                  <a:pt x="7555598" y="1779041"/>
                  <a:pt x="7575021" y="1782926"/>
                  <a:pt x="7590560" y="1786810"/>
                </a:cubicBezTo>
                <a:cubicBezTo>
                  <a:pt x="7609982" y="1790694"/>
                  <a:pt x="7625521" y="1790694"/>
                  <a:pt x="7625521" y="1790694"/>
                </a:cubicBezTo>
                <a:cubicBezTo>
                  <a:pt x="7637175" y="1794579"/>
                  <a:pt x="7687675" y="1806232"/>
                  <a:pt x="7699329" y="1806232"/>
                </a:cubicBezTo>
                <a:cubicBezTo>
                  <a:pt x="7703214" y="1810116"/>
                  <a:pt x="7722636" y="1814001"/>
                  <a:pt x="7738175" y="1817885"/>
                </a:cubicBezTo>
                <a:cubicBezTo>
                  <a:pt x="7753714" y="1821769"/>
                  <a:pt x="7780906" y="1825654"/>
                  <a:pt x="7800329" y="1829538"/>
                </a:cubicBezTo>
                <a:cubicBezTo>
                  <a:pt x="7815868" y="1833422"/>
                  <a:pt x="7831406" y="1837307"/>
                  <a:pt x="7839176" y="1837307"/>
                </a:cubicBezTo>
                <a:cubicBezTo>
                  <a:pt x="7843060" y="1837307"/>
                  <a:pt x="7850830" y="1837307"/>
                  <a:pt x="7854714" y="1841191"/>
                </a:cubicBezTo>
                <a:cubicBezTo>
                  <a:pt x="7858598" y="1841191"/>
                  <a:pt x="7874137" y="1845076"/>
                  <a:pt x="7885791" y="1848960"/>
                </a:cubicBezTo>
                <a:cubicBezTo>
                  <a:pt x="7901330" y="1848960"/>
                  <a:pt x="7924637" y="1852844"/>
                  <a:pt x="7936291" y="1856729"/>
                </a:cubicBezTo>
                <a:cubicBezTo>
                  <a:pt x="7951830" y="1860613"/>
                  <a:pt x="7971252" y="1864497"/>
                  <a:pt x="7979022" y="1864497"/>
                </a:cubicBezTo>
                <a:cubicBezTo>
                  <a:pt x="8048945" y="1876150"/>
                  <a:pt x="8083907" y="1883919"/>
                  <a:pt x="8083907" y="1887804"/>
                </a:cubicBezTo>
                <a:cubicBezTo>
                  <a:pt x="8087792" y="1891688"/>
                  <a:pt x="8083907" y="1891688"/>
                  <a:pt x="8076138" y="1891688"/>
                </a:cubicBezTo>
                <a:cubicBezTo>
                  <a:pt x="8072253" y="1891688"/>
                  <a:pt x="8060599" y="1887804"/>
                  <a:pt x="8048945" y="1883919"/>
                </a:cubicBezTo>
                <a:cubicBezTo>
                  <a:pt x="8037292" y="1883919"/>
                  <a:pt x="8025638" y="1883919"/>
                  <a:pt x="8025638" y="1883919"/>
                </a:cubicBezTo>
                <a:cubicBezTo>
                  <a:pt x="8021753" y="1883919"/>
                  <a:pt x="8013984" y="1883919"/>
                  <a:pt x="8010099" y="1883919"/>
                </a:cubicBezTo>
                <a:cubicBezTo>
                  <a:pt x="8002330" y="1883919"/>
                  <a:pt x="7998445" y="1880035"/>
                  <a:pt x="7998445" y="1883919"/>
                </a:cubicBezTo>
                <a:cubicBezTo>
                  <a:pt x="7998445" y="1883919"/>
                  <a:pt x="7994560" y="1880035"/>
                  <a:pt x="7990676" y="1880035"/>
                </a:cubicBezTo>
                <a:cubicBezTo>
                  <a:pt x="7986791" y="1880035"/>
                  <a:pt x="7982906" y="1876150"/>
                  <a:pt x="7979022" y="1876150"/>
                </a:cubicBezTo>
                <a:cubicBezTo>
                  <a:pt x="7975138" y="1876150"/>
                  <a:pt x="7967368" y="1876150"/>
                  <a:pt x="7959599" y="1876150"/>
                </a:cubicBezTo>
                <a:cubicBezTo>
                  <a:pt x="7955714" y="1872266"/>
                  <a:pt x="7947945" y="1872266"/>
                  <a:pt x="7947945" y="1876150"/>
                </a:cubicBezTo>
                <a:cubicBezTo>
                  <a:pt x="7944060" y="1876150"/>
                  <a:pt x="7916868" y="1872266"/>
                  <a:pt x="7912984" y="1868382"/>
                </a:cubicBezTo>
                <a:cubicBezTo>
                  <a:pt x="7909098" y="1864497"/>
                  <a:pt x="7905214" y="1864497"/>
                  <a:pt x="7905214" y="1868382"/>
                </a:cubicBezTo>
                <a:cubicBezTo>
                  <a:pt x="7901330" y="1868382"/>
                  <a:pt x="7881906" y="1864497"/>
                  <a:pt x="7870252" y="1860613"/>
                </a:cubicBezTo>
                <a:cubicBezTo>
                  <a:pt x="7866368" y="1860613"/>
                  <a:pt x="7858598" y="1856729"/>
                  <a:pt x="7850830" y="1856729"/>
                </a:cubicBezTo>
                <a:cubicBezTo>
                  <a:pt x="7839176" y="1856729"/>
                  <a:pt x="7811983" y="1852844"/>
                  <a:pt x="7784790" y="1845076"/>
                </a:cubicBezTo>
                <a:cubicBezTo>
                  <a:pt x="7777022" y="1845076"/>
                  <a:pt x="7765368" y="1845076"/>
                  <a:pt x="7753714" y="1841191"/>
                </a:cubicBezTo>
                <a:cubicBezTo>
                  <a:pt x="7745944" y="1841191"/>
                  <a:pt x="7726521" y="1837307"/>
                  <a:pt x="7714868" y="1833422"/>
                </a:cubicBezTo>
                <a:cubicBezTo>
                  <a:pt x="7703214" y="1833422"/>
                  <a:pt x="7683790" y="1829538"/>
                  <a:pt x="7668252" y="1825654"/>
                </a:cubicBezTo>
                <a:cubicBezTo>
                  <a:pt x="7629406" y="1821769"/>
                  <a:pt x="7621636" y="1817885"/>
                  <a:pt x="7582790" y="1814001"/>
                </a:cubicBezTo>
                <a:cubicBezTo>
                  <a:pt x="7563367" y="1810116"/>
                  <a:pt x="7540059" y="1806232"/>
                  <a:pt x="7532290" y="1806232"/>
                </a:cubicBezTo>
                <a:cubicBezTo>
                  <a:pt x="7516752" y="1802347"/>
                  <a:pt x="7450713" y="1794579"/>
                  <a:pt x="7411866" y="1786810"/>
                </a:cubicBezTo>
                <a:cubicBezTo>
                  <a:pt x="7400212" y="1786810"/>
                  <a:pt x="7380790" y="1782926"/>
                  <a:pt x="7369136" y="1782926"/>
                </a:cubicBezTo>
                <a:cubicBezTo>
                  <a:pt x="7353597" y="1782926"/>
                  <a:pt x="7341944" y="1782926"/>
                  <a:pt x="7334174" y="1779041"/>
                </a:cubicBezTo>
                <a:cubicBezTo>
                  <a:pt x="7326405" y="1775157"/>
                  <a:pt x="7318636" y="1775157"/>
                  <a:pt x="7314751" y="1775157"/>
                </a:cubicBezTo>
                <a:cubicBezTo>
                  <a:pt x="7306982" y="1775157"/>
                  <a:pt x="7272020" y="1771272"/>
                  <a:pt x="7252597" y="1767388"/>
                </a:cubicBezTo>
                <a:cubicBezTo>
                  <a:pt x="7233174" y="1763504"/>
                  <a:pt x="7163250" y="1755735"/>
                  <a:pt x="7116635" y="1747966"/>
                </a:cubicBezTo>
                <a:cubicBezTo>
                  <a:pt x="7097212" y="1747966"/>
                  <a:pt x="7073904" y="1744082"/>
                  <a:pt x="7062250" y="1740198"/>
                </a:cubicBezTo>
                <a:cubicBezTo>
                  <a:pt x="7038942" y="1736313"/>
                  <a:pt x="6988442" y="1732429"/>
                  <a:pt x="6965134" y="1732429"/>
                </a:cubicBezTo>
                <a:cubicBezTo>
                  <a:pt x="6957366" y="1732429"/>
                  <a:pt x="6949596" y="1728544"/>
                  <a:pt x="6949596" y="1728544"/>
                </a:cubicBezTo>
                <a:cubicBezTo>
                  <a:pt x="6949596" y="1728544"/>
                  <a:pt x="6937942" y="1728544"/>
                  <a:pt x="6926288" y="1728544"/>
                </a:cubicBezTo>
                <a:cubicBezTo>
                  <a:pt x="6891326" y="1724660"/>
                  <a:pt x="6794211" y="1713007"/>
                  <a:pt x="6728173" y="1705238"/>
                </a:cubicBezTo>
                <a:cubicBezTo>
                  <a:pt x="6697096" y="1701354"/>
                  <a:pt x="6658249" y="1697469"/>
                  <a:pt x="6638826" y="1697469"/>
                </a:cubicBezTo>
                <a:cubicBezTo>
                  <a:pt x="6588326" y="1693585"/>
                  <a:pt x="6576672" y="1689701"/>
                  <a:pt x="6572788" y="1689701"/>
                </a:cubicBezTo>
                <a:cubicBezTo>
                  <a:pt x="6572788" y="1685816"/>
                  <a:pt x="6557249" y="1685816"/>
                  <a:pt x="6541711" y="1685816"/>
                </a:cubicBezTo>
                <a:cubicBezTo>
                  <a:pt x="6526172" y="1681932"/>
                  <a:pt x="6502864" y="1681932"/>
                  <a:pt x="6495095" y="1681932"/>
                </a:cubicBezTo>
                <a:cubicBezTo>
                  <a:pt x="6487326" y="1678048"/>
                  <a:pt x="6471787" y="1678048"/>
                  <a:pt x="6464018" y="1678048"/>
                </a:cubicBezTo>
                <a:cubicBezTo>
                  <a:pt x="6456249" y="1678048"/>
                  <a:pt x="6440710" y="1678048"/>
                  <a:pt x="6432941" y="1678048"/>
                </a:cubicBezTo>
                <a:cubicBezTo>
                  <a:pt x="6425172" y="1674163"/>
                  <a:pt x="6413518" y="1674163"/>
                  <a:pt x="6405749" y="1674163"/>
                </a:cubicBezTo>
                <a:cubicBezTo>
                  <a:pt x="6401864" y="1674163"/>
                  <a:pt x="6390210" y="1674163"/>
                  <a:pt x="6382441" y="1670279"/>
                </a:cubicBezTo>
                <a:cubicBezTo>
                  <a:pt x="6374672" y="1670279"/>
                  <a:pt x="6366902" y="1670279"/>
                  <a:pt x="6359133" y="1670279"/>
                </a:cubicBezTo>
                <a:cubicBezTo>
                  <a:pt x="6355248" y="1670279"/>
                  <a:pt x="6351364" y="1670279"/>
                  <a:pt x="6347479" y="1670279"/>
                </a:cubicBezTo>
                <a:cubicBezTo>
                  <a:pt x="6343595" y="1666395"/>
                  <a:pt x="6328056" y="1666395"/>
                  <a:pt x="6308633" y="1670279"/>
                </a:cubicBezTo>
                <a:cubicBezTo>
                  <a:pt x="6300864" y="1670279"/>
                  <a:pt x="6293094" y="1666395"/>
                  <a:pt x="6293094" y="1666395"/>
                </a:cubicBezTo>
                <a:cubicBezTo>
                  <a:pt x="6289210" y="1666395"/>
                  <a:pt x="6285325" y="1666395"/>
                  <a:pt x="6285325" y="1666395"/>
                </a:cubicBezTo>
                <a:cubicBezTo>
                  <a:pt x="6281441" y="1666395"/>
                  <a:pt x="6269787" y="1666395"/>
                  <a:pt x="6234825" y="1662510"/>
                </a:cubicBezTo>
                <a:cubicBezTo>
                  <a:pt x="6223171" y="1658626"/>
                  <a:pt x="6211517" y="1658626"/>
                  <a:pt x="6199863" y="1658626"/>
                </a:cubicBezTo>
                <a:cubicBezTo>
                  <a:pt x="6157133" y="1658626"/>
                  <a:pt x="6145479" y="1654741"/>
                  <a:pt x="6137709" y="1654741"/>
                </a:cubicBezTo>
                <a:cubicBezTo>
                  <a:pt x="6129940" y="1650857"/>
                  <a:pt x="6102748" y="1650857"/>
                  <a:pt x="6110517" y="1654741"/>
                </a:cubicBezTo>
                <a:cubicBezTo>
                  <a:pt x="6106632" y="1654741"/>
                  <a:pt x="6102748" y="1654741"/>
                  <a:pt x="6102748" y="1654741"/>
                </a:cubicBezTo>
                <a:cubicBezTo>
                  <a:pt x="6098863" y="1650857"/>
                  <a:pt x="6094979" y="1650857"/>
                  <a:pt x="6091094" y="1650857"/>
                </a:cubicBezTo>
                <a:cubicBezTo>
                  <a:pt x="6083325" y="1646973"/>
                  <a:pt x="6083325" y="1650857"/>
                  <a:pt x="6083325" y="1650857"/>
                </a:cubicBezTo>
                <a:cubicBezTo>
                  <a:pt x="6083325" y="1654741"/>
                  <a:pt x="6083325" y="1654741"/>
                  <a:pt x="6071671" y="1654741"/>
                </a:cubicBezTo>
                <a:cubicBezTo>
                  <a:pt x="6060017" y="1650857"/>
                  <a:pt x="6036709" y="1650857"/>
                  <a:pt x="5974555" y="1654741"/>
                </a:cubicBezTo>
                <a:cubicBezTo>
                  <a:pt x="5951247" y="1658626"/>
                  <a:pt x="5931824" y="1658626"/>
                  <a:pt x="5924055" y="1658626"/>
                </a:cubicBezTo>
                <a:cubicBezTo>
                  <a:pt x="5916286" y="1654741"/>
                  <a:pt x="5861901" y="1658626"/>
                  <a:pt x="5854132" y="1658626"/>
                </a:cubicBezTo>
                <a:cubicBezTo>
                  <a:pt x="5850247" y="1658626"/>
                  <a:pt x="5842478" y="1658626"/>
                  <a:pt x="5834709" y="1658626"/>
                </a:cubicBezTo>
                <a:cubicBezTo>
                  <a:pt x="5826939" y="1658626"/>
                  <a:pt x="5811401" y="1658626"/>
                  <a:pt x="5799747" y="1658626"/>
                </a:cubicBezTo>
                <a:cubicBezTo>
                  <a:pt x="5784208" y="1658626"/>
                  <a:pt x="5768670" y="1658626"/>
                  <a:pt x="5760901" y="1658626"/>
                </a:cubicBezTo>
                <a:cubicBezTo>
                  <a:pt x="5749247" y="1658626"/>
                  <a:pt x="5741478" y="1658626"/>
                  <a:pt x="5741478" y="1658626"/>
                </a:cubicBezTo>
                <a:cubicBezTo>
                  <a:pt x="5741478" y="1662510"/>
                  <a:pt x="5741478" y="1662510"/>
                  <a:pt x="5737593" y="1658626"/>
                </a:cubicBezTo>
                <a:cubicBezTo>
                  <a:pt x="5733708" y="1658626"/>
                  <a:pt x="5729824" y="1658626"/>
                  <a:pt x="5725939" y="1662510"/>
                </a:cubicBezTo>
                <a:cubicBezTo>
                  <a:pt x="5725939" y="1662510"/>
                  <a:pt x="5722054" y="1662510"/>
                  <a:pt x="5718170" y="1662510"/>
                </a:cubicBezTo>
                <a:cubicBezTo>
                  <a:pt x="5714285" y="1662510"/>
                  <a:pt x="5694862" y="1662510"/>
                  <a:pt x="5671554" y="1662510"/>
                </a:cubicBezTo>
                <a:cubicBezTo>
                  <a:pt x="5663785" y="1666395"/>
                  <a:pt x="5659900" y="1666395"/>
                  <a:pt x="5659900" y="1662510"/>
                </a:cubicBezTo>
                <a:cubicBezTo>
                  <a:pt x="5659900" y="1662510"/>
                  <a:pt x="5656016" y="1662510"/>
                  <a:pt x="5652131" y="1662510"/>
                </a:cubicBezTo>
                <a:cubicBezTo>
                  <a:pt x="5652131" y="1662510"/>
                  <a:pt x="5648247" y="1662510"/>
                  <a:pt x="5648247" y="1662510"/>
                </a:cubicBezTo>
                <a:cubicBezTo>
                  <a:pt x="5644362" y="1662510"/>
                  <a:pt x="5640477" y="1662510"/>
                  <a:pt x="5632708" y="1662510"/>
                </a:cubicBezTo>
                <a:cubicBezTo>
                  <a:pt x="5624939" y="1662510"/>
                  <a:pt x="5621054" y="1662510"/>
                  <a:pt x="5628823" y="1666395"/>
                </a:cubicBezTo>
                <a:cubicBezTo>
                  <a:pt x="5628823" y="1666395"/>
                  <a:pt x="5636593" y="1670279"/>
                  <a:pt x="5640477" y="1666395"/>
                </a:cubicBezTo>
                <a:cubicBezTo>
                  <a:pt x="5644362" y="1666395"/>
                  <a:pt x="5652131" y="1670279"/>
                  <a:pt x="5659900" y="1670279"/>
                </a:cubicBezTo>
                <a:cubicBezTo>
                  <a:pt x="5663785" y="1670279"/>
                  <a:pt x="5679324" y="1674163"/>
                  <a:pt x="5690977" y="1674163"/>
                </a:cubicBezTo>
                <a:cubicBezTo>
                  <a:pt x="5702631" y="1674163"/>
                  <a:pt x="5729824" y="1674163"/>
                  <a:pt x="5749247" y="1674163"/>
                </a:cubicBezTo>
                <a:cubicBezTo>
                  <a:pt x="5768670" y="1678048"/>
                  <a:pt x="5795862" y="1678048"/>
                  <a:pt x="5807516" y="1678048"/>
                </a:cubicBezTo>
                <a:cubicBezTo>
                  <a:pt x="5815285" y="1674163"/>
                  <a:pt x="5830824" y="1674163"/>
                  <a:pt x="5838593" y="1678048"/>
                </a:cubicBezTo>
                <a:cubicBezTo>
                  <a:pt x="5854132" y="1678048"/>
                  <a:pt x="5854132" y="1678048"/>
                  <a:pt x="5885209" y="1674163"/>
                </a:cubicBezTo>
                <a:cubicBezTo>
                  <a:pt x="5896863" y="1674163"/>
                  <a:pt x="5916286" y="1674163"/>
                  <a:pt x="5924055" y="1674163"/>
                </a:cubicBezTo>
                <a:cubicBezTo>
                  <a:pt x="5935709" y="1678048"/>
                  <a:pt x="5939594" y="1678048"/>
                  <a:pt x="5939594" y="1674163"/>
                </a:cubicBezTo>
                <a:cubicBezTo>
                  <a:pt x="5939594" y="1674163"/>
                  <a:pt x="5939594" y="1670279"/>
                  <a:pt x="5943478" y="1674163"/>
                </a:cubicBezTo>
                <a:cubicBezTo>
                  <a:pt x="5951247" y="1678048"/>
                  <a:pt x="5997863" y="1681932"/>
                  <a:pt x="6013401" y="1681932"/>
                </a:cubicBezTo>
                <a:cubicBezTo>
                  <a:pt x="6044478" y="1681932"/>
                  <a:pt x="6060017" y="1681932"/>
                  <a:pt x="6063902" y="1685816"/>
                </a:cubicBezTo>
                <a:cubicBezTo>
                  <a:pt x="6067786" y="1689701"/>
                  <a:pt x="6063902" y="1689701"/>
                  <a:pt x="6044478" y="1693585"/>
                </a:cubicBezTo>
                <a:cubicBezTo>
                  <a:pt x="6028940" y="1693585"/>
                  <a:pt x="6013401" y="1693585"/>
                  <a:pt x="6013401" y="1689701"/>
                </a:cubicBezTo>
                <a:cubicBezTo>
                  <a:pt x="6005632" y="1689701"/>
                  <a:pt x="6001748" y="1689701"/>
                  <a:pt x="5978440" y="1685816"/>
                </a:cubicBezTo>
                <a:cubicBezTo>
                  <a:pt x="5970671" y="1685816"/>
                  <a:pt x="5959017" y="1685816"/>
                  <a:pt x="5959017" y="1685816"/>
                </a:cubicBezTo>
                <a:cubicBezTo>
                  <a:pt x="5959017" y="1689701"/>
                  <a:pt x="5959017" y="1689701"/>
                  <a:pt x="5955132" y="1685816"/>
                </a:cubicBezTo>
                <a:cubicBezTo>
                  <a:pt x="5955132" y="1685816"/>
                  <a:pt x="5943478" y="1681932"/>
                  <a:pt x="5927940" y="1681932"/>
                </a:cubicBezTo>
                <a:cubicBezTo>
                  <a:pt x="5912401" y="1681932"/>
                  <a:pt x="5896863" y="1681932"/>
                  <a:pt x="5896863" y="1681932"/>
                </a:cubicBezTo>
                <a:cubicBezTo>
                  <a:pt x="5892978" y="1681932"/>
                  <a:pt x="5889093" y="1681932"/>
                  <a:pt x="5889093" y="1685816"/>
                </a:cubicBezTo>
                <a:cubicBezTo>
                  <a:pt x="5885209" y="1685816"/>
                  <a:pt x="5904632" y="1689701"/>
                  <a:pt x="5920170" y="1685816"/>
                </a:cubicBezTo>
                <a:cubicBezTo>
                  <a:pt x="5927940" y="1685816"/>
                  <a:pt x="5931824" y="1689701"/>
                  <a:pt x="5924055" y="1693585"/>
                </a:cubicBezTo>
                <a:cubicBezTo>
                  <a:pt x="5924055" y="1697469"/>
                  <a:pt x="5920170" y="1697469"/>
                  <a:pt x="5912401" y="1697469"/>
                </a:cubicBezTo>
                <a:cubicBezTo>
                  <a:pt x="5908516" y="1697469"/>
                  <a:pt x="5900747" y="1697469"/>
                  <a:pt x="5900747" y="1697469"/>
                </a:cubicBezTo>
                <a:cubicBezTo>
                  <a:pt x="5900747" y="1697469"/>
                  <a:pt x="5912401" y="1701354"/>
                  <a:pt x="5927940" y="1701354"/>
                </a:cubicBezTo>
                <a:cubicBezTo>
                  <a:pt x="5935709" y="1701354"/>
                  <a:pt x="5947363" y="1705238"/>
                  <a:pt x="5951247" y="1705238"/>
                </a:cubicBezTo>
                <a:cubicBezTo>
                  <a:pt x="5959017" y="1705238"/>
                  <a:pt x="5970671" y="1705238"/>
                  <a:pt x="5982324" y="1709123"/>
                </a:cubicBezTo>
                <a:cubicBezTo>
                  <a:pt x="6009517" y="1709123"/>
                  <a:pt x="6056132" y="1716891"/>
                  <a:pt x="6067786" y="1716891"/>
                </a:cubicBezTo>
                <a:cubicBezTo>
                  <a:pt x="6083325" y="1720776"/>
                  <a:pt x="6106632" y="1720776"/>
                  <a:pt x="6137709" y="1724660"/>
                </a:cubicBezTo>
                <a:cubicBezTo>
                  <a:pt x="6149363" y="1724660"/>
                  <a:pt x="6161017" y="1724660"/>
                  <a:pt x="6168786" y="1728544"/>
                </a:cubicBezTo>
                <a:cubicBezTo>
                  <a:pt x="6172671" y="1732429"/>
                  <a:pt x="6176556" y="1732429"/>
                  <a:pt x="6176556" y="1732429"/>
                </a:cubicBezTo>
                <a:cubicBezTo>
                  <a:pt x="6172671" y="1728544"/>
                  <a:pt x="6176556" y="1728544"/>
                  <a:pt x="6184325" y="1728544"/>
                </a:cubicBezTo>
                <a:lnTo>
                  <a:pt x="6188210" y="1728544"/>
                </a:lnTo>
                <a:cubicBezTo>
                  <a:pt x="6184325" y="1728544"/>
                  <a:pt x="6180440" y="1732429"/>
                  <a:pt x="6180440" y="1732429"/>
                </a:cubicBezTo>
                <a:cubicBezTo>
                  <a:pt x="6180440" y="1732429"/>
                  <a:pt x="6188210" y="1732429"/>
                  <a:pt x="6195979" y="1732429"/>
                </a:cubicBezTo>
                <a:cubicBezTo>
                  <a:pt x="6203748" y="1732429"/>
                  <a:pt x="6207633" y="1732429"/>
                  <a:pt x="6211517" y="1736313"/>
                </a:cubicBezTo>
                <a:cubicBezTo>
                  <a:pt x="6215402" y="1736313"/>
                  <a:pt x="6223171" y="1740198"/>
                  <a:pt x="6234825" y="1740198"/>
                </a:cubicBezTo>
                <a:cubicBezTo>
                  <a:pt x="6246479" y="1744082"/>
                  <a:pt x="6265902" y="1744082"/>
                  <a:pt x="6273671" y="1747966"/>
                </a:cubicBezTo>
                <a:cubicBezTo>
                  <a:pt x="6281441" y="1747966"/>
                  <a:pt x="6296979" y="1751851"/>
                  <a:pt x="6300864" y="1751851"/>
                </a:cubicBezTo>
                <a:cubicBezTo>
                  <a:pt x="6308633" y="1751851"/>
                  <a:pt x="6316402" y="1751851"/>
                  <a:pt x="6316402" y="1751851"/>
                </a:cubicBezTo>
                <a:cubicBezTo>
                  <a:pt x="6320287" y="1751851"/>
                  <a:pt x="6324171" y="1755735"/>
                  <a:pt x="6328056" y="1755735"/>
                </a:cubicBezTo>
                <a:cubicBezTo>
                  <a:pt x="6331941" y="1755735"/>
                  <a:pt x="6355248" y="1759619"/>
                  <a:pt x="6382441" y="1763504"/>
                </a:cubicBezTo>
                <a:cubicBezTo>
                  <a:pt x="6413518" y="1767388"/>
                  <a:pt x="6440710" y="1771272"/>
                  <a:pt x="6448480" y="1771272"/>
                </a:cubicBezTo>
                <a:cubicBezTo>
                  <a:pt x="6456249" y="1775157"/>
                  <a:pt x="6471787" y="1775157"/>
                  <a:pt x="6479557" y="1779041"/>
                </a:cubicBezTo>
                <a:cubicBezTo>
                  <a:pt x="6491210" y="1779041"/>
                  <a:pt x="6506749" y="1782926"/>
                  <a:pt x="6514518" y="1782926"/>
                </a:cubicBezTo>
                <a:cubicBezTo>
                  <a:pt x="6522287" y="1782926"/>
                  <a:pt x="6533941" y="1786810"/>
                  <a:pt x="6545595" y="1790694"/>
                </a:cubicBezTo>
                <a:cubicBezTo>
                  <a:pt x="6561134" y="1794579"/>
                  <a:pt x="6588326" y="1798463"/>
                  <a:pt x="6607749" y="1802347"/>
                </a:cubicBezTo>
                <a:cubicBezTo>
                  <a:pt x="6615518" y="1802347"/>
                  <a:pt x="6623288" y="1802347"/>
                  <a:pt x="6623288" y="1806232"/>
                </a:cubicBezTo>
                <a:cubicBezTo>
                  <a:pt x="6627172" y="1806232"/>
                  <a:pt x="6619403" y="1806232"/>
                  <a:pt x="6607749" y="1806232"/>
                </a:cubicBezTo>
                <a:cubicBezTo>
                  <a:pt x="6603865" y="1806232"/>
                  <a:pt x="6580557" y="1802347"/>
                  <a:pt x="6561134" y="1798463"/>
                </a:cubicBezTo>
                <a:cubicBezTo>
                  <a:pt x="6541711" y="1794579"/>
                  <a:pt x="6522287" y="1790694"/>
                  <a:pt x="6514518" y="1790694"/>
                </a:cubicBezTo>
                <a:cubicBezTo>
                  <a:pt x="6510634" y="1786810"/>
                  <a:pt x="6502864" y="1786810"/>
                  <a:pt x="6498980" y="1786810"/>
                </a:cubicBezTo>
                <a:cubicBezTo>
                  <a:pt x="6495095" y="1786810"/>
                  <a:pt x="6491210" y="1786810"/>
                  <a:pt x="6491210" y="1786810"/>
                </a:cubicBezTo>
                <a:cubicBezTo>
                  <a:pt x="6487326" y="1786810"/>
                  <a:pt x="6479557" y="1782926"/>
                  <a:pt x="6467903" y="1782926"/>
                </a:cubicBezTo>
                <a:cubicBezTo>
                  <a:pt x="6456249" y="1782926"/>
                  <a:pt x="6432941" y="1779041"/>
                  <a:pt x="6417403" y="1775157"/>
                </a:cubicBezTo>
                <a:cubicBezTo>
                  <a:pt x="6397979" y="1771272"/>
                  <a:pt x="6382441" y="1767388"/>
                  <a:pt x="6378556" y="1767388"/>
                </a:cubicBezTo>
                <a:cubicBezTo>
                  <a:pt x="6374672" y="1767388"/>
                  <a:pt x="6363018" y="1763504"/>
                  <a:pt x="6351364" y="1763504"/>
                </a:cubicBezTo>
                <a:cubicBezTo>
                  <a:pt x="6343595" y="1763504"/>
                  <a:pt x="6328056" y="1759619"/>
                  <a:pt x="6316402" y="1759619"/>
                </a:cubicBezTo>
                <a:cubicBezTo>
                  <a:pt x="6308633" y="1755735"/>
                  <a:pt x="6296979" y="1755735"/>
                  <a:pt x="6289210" y="1755735"/>
                </a:cubicBezTo>
                <a:cubicBezTo>
                  <a:pt x="6281441" y="1751851"/>
                  <a:pt x="6265902" y="1751851"/>
                  <a:pt x="6254248" y="1747966"/>
                </a:cubicBezTo>
                <a:cubicBezTo>
                  <a:pt x="6242594" y="1747966"/>
                  <a:pt x="6223171" y="1744082"/>
                  <a:pt x="6215402" y="1744082"/>
                </a:cubicBezTo>
                <a:cubicBezTo>
                  <a:pt x="6207633" y="1740198"/>
                  <a:pt x="6192094" y="1740198"/>
                  <a:pt x="6184325" y="1740198"/>
                </a:cubicBezTo>
                <a:cubicBezTo>
                  <a:pt x="6164902" y="1736313"/>
                  <a:pt x="6137709" y="1732429"/>
                  <a:pt x="6126056" y="1728544"/>
                </a:cubicBezTo>
                <a:cubicBezTo>
                  <a:pt x="6122171" y="1728544"/>
                  <a:pt x="6118286" y="1728544"/>
                  <a:pt x="6114402" y="1728544"/>
                </a:cubicBezTo>
                <a:cubicBezTo>
                  <a:pt x="6102748" y="1728544"/>
                  <a:pt x="6075555" y="1724660"/>
                  <a:pt x="6060017" y="1724660"/>
                </a:cubicBezTo>
                <a:cubicBezTo>
                  <a:pt x="6052248" y="1724660"/>
                  <a:pt x="6036709" y="1720776"/>
                  <a:pt x="6025055" y="1724660"/>
                </a:cubicBezTo>
                <a:cubicBezTo>
                  <a:pt x="6013401" y="1724660"/>
                  <a:pt x="6001748" y="1724660"/>
                  <a:pt x="5997863" y="1720776"/>
                </a:cubicBezTo>
                <a:cubicBezTo>
                  <a:pt x="5982324" y="1716891"/>
                  <a:pt x="5959017" y="1713007"/>
                  <a:pt x="5947363" y="1713007"/>
                </a:cubicBezTo>
                <a:cubicBezTo>
                  <a:pt x="5943478" y="1713007"/>
                  <a:pt x="5935709" y="1713007"/>
                  <a:pt x="5931824" y="1709123"/>
                </a:cubicBezTo>
                <a:cubicBezTo>
                  <a:pt x="5931824" y="1709123"/>
                  <a:pt x="5924055" y="1709123"/>
                  <a:pt x="5920170" y="1709123"/>
                </a:cubicBezTo>
                <a:cubicBezTo>
                  <a:pt x="5904632" y="1709123"/>
                  <a:pt x="5892978" y="1709123"/>
                  <a:pt x="5889093" y="1705238"/>
                </a:cubicBezTo>
                <a:cubicBezTo>
                  <a:pt x="5877439" y="1701354"/>
                  <a:pt x="5846362" y="1697469"/>
                  <a:pt x="5823055" y="1701354"/>
                </a:cubicBezTo>
                <a:cubicBezTo>
                  <a:pt x="5807516" y="1701354"/>
                  <a:pt x="5795862" y="1705238"/>
                  <a:pt x="5791978" y="1701354"/>
                </a:cubicBezTo>
                <a:cubicBezTo>
                  <a:pt x="5791978" y="1701354"/>
                  <a:pt x="5776439" y="1701354"/>
                  <a:pt x="5757016" y="1701354"/>
                </a:cubicBezTo>
                <a:cubicBezTo>
                  <a:pt x="5737593" y="1701354"/>
                  <a:pt x="5714285" y="1701354"/>
                  <a:pt x="5706516" y="1701354"/>
                </a:cubicBezTo>
                <a:cubicBezTo>
                  <a:pt x="5694862" y="1697469"/>
                  <a:pt x="5687093" y="1697469"/>
                  <a:pt x="5683208" y="1701354"/>
                </a:cubicBezTo>
                <a:cubicBezTo>
                  <a:pt x="5683208" y="1701354"/>
                  <a:pt x="5675439" y="1701354"/>
                  <a:pt x="5667670" y="1697469"/>
                </a:cubicBezTo>
                <a:cubicBezTo>
                  <a:pt x="5663785" y="1697469"/>
                  <a:pt x="5648247" y="1697469"/>
                  <a:pt x="5636593" y="1697469"/>
                </a:cubicBezTo>
                <a:cubicBezTo>
                  <a:pt x="5624939" y="1693585"/>
                  <a:pt x="5613285" y="1693585"/>
                  <a:pt x="5609400" y="1693585"/>
                </a:cubicBezTo>
                <a:cubicBezTo>
                  <a:pt x="5605516" y="1693585"/>
                  <a:pt x="5597746" y="1689701"/>
                  <a:pt x="5593862" y="1693585"/>
                </a:cubicBezTo>
                <a:cubicBezTo>
                  <a:pt x="5593862" y="1693585"/>
                  <a:pt x="5589977" y="1693585"/>
                  <a:pt x="5589977" y="1689701"/>
                </a:cubicBezTo>
                <a:cubicBezTo>
                  <a:pt x="5593862" y="1689701"/>
                  <a:pt x="5597746" y="1685816"/>
                  <a:pt x="5597746" y="1685816"/>
                </a:cubicBezTo>
                <a:cubicBezTo>
                  <a:pt x="5601631" y="1681932"/>
                  <a:pt x="5597746" y="1681932"/>
                  <a:pt x="5578323" y="1678048"/>
                </a:cubicBezTo>
                <a:cubicBezTo>
                  <a:pt x="5566669" y="1678048"/>
                  <a:pt x="5555016" y="1678048"/>
                  <a:pt x="5551131" y="1678048"/>
                </a:cubicBezTo>
                <a:cubicBezTo>
                  <a:pt x="5531708" y="1674163"/>
                  <a:pt x="5508400" y="1674163"/>
                  <a:pt x="5492862" y="1674163"/>
                </a:cubicBezTo>
                <a:cubicBezTo>
                  <a:pt x="5485092" y="1674163"/>
                  <a:pt x="5473438" y="1674163"/>
                  <a:pt x="5465669" y="1674163"/>
                </a:cubicBezTo>
                <a:cubicBezTo>
                  <a:pt x="5446246" y="1674163"/>
                  <a:pt x="5442361" y="1674163"/>
                  <a:pt x="5450131" y="1666395"/>
                </a:cubicBezTo>
                <a:cubicBezTo>
                  <a:pt x="5457900" y="1662510"/>
                  <a:pt x="5446246" y="1662510"/>
                  <a:pt x="5391861" y="1662510"/>
                </a:cubicBezTo>
                <a:cubicBezTo>
                  <a:pt x="5384092" y="1662510"/>
                  <a:pt x="5372438" y="1658626"/>
                  <a:pt x="5368553" y="1658626"/>
                </a:cubicBezTo>
                <a:cubicBezTo>
                  <a:pt x="5360784" y="1658626"/>
                  <a:pt x="5349130" y="1658626"/>
                  <a:pt x="5341361" y="1658626"/>
                </a:cubicBezTo>
                <a:cubicBezTo>
                  <a:pt x="5337476" y="1658626"/>
                  <a:pt x="5329707" y="1658626"/>
                  <a:pt x="5325823" y="1658626"/>
                </a:cubicBezTo>
                <a:cubicBezTo>
                  <a:pt x="5325823" y="1658626"/>
                  <a:pt x="5314169" y="1658626"/>
                  <a:pt x="5302515" y="1658626"/>
                </a:cubicBezTo>
                <a:cubicBezTo>
                  <a:pt x="5290861" y="1658626"/>
                  <a:pt x="5283092" y="1658626"/>
                  <a:pt x="5279207" y="1658626"/>
                </a:cubicBezTo>
                <a:cubicBezTo>
                  <a:pt x="5275322" y="1658626"/>
                  <a:pt x="5252015" y="1658626"/>
                  <a:pt x="5228707" y="1658626"/>
                </a:cubicBezTo>
                <a:cubicBezTo>
                  <a:pt x="5220938" y="1658626"/>
                  <a:pt x="5205399" y="1658626"/>
                  <a:pt x="5189861" y="1658626"/>
                </a:cubicBezTo>
                <a:cubicBezTo>
                  <a:pt x="5170438" y="1658626"/>
                  <a:pt x="5162668" y="1658626"/>
                  <a:pt x="5158784" y="1662510"/>
                </a:cubicBezTo>
                <a:cubicBezTo>
                  <a:pt x="5154899" y="1666395"/>
                  <a:pt x="5151014" y="1666395"/>
                  <a:pt x="5139361" y="1662510"/>
                </a:cubicBezTo>
                <a:cubicBezTo>
                  <a:pt x="5135476" y="1662510"/>
                  <a:pt x="5112168" y="1662510"/>
                  <a:pt x="5092745" y="1666395"/>
                </a:cubicBezTo>
                <a:cubicBezTo>
                  <a:pt x="5077207" y="1666395"/>
                  <a:pt x="5050014" y="1666395"/>
                  <a:pt x="5038360" y="1666395"/>
                </a:cubicBezTo>
                <a:cubicBezTo>
                  <a:pt x="5026706" y="1670279"/>
                  <a:pt x="5015053" y="1670279"/>
                  <a:pt x="5015053" y="1670279"/>
                </a:cubicBezTo>
                <a:cubicBezTo>
                  <a:pt x="5011168" y="1670279"/>
                  <a:pt x="4999514" y="1670279"/>
                  <a:pt x="4991745" y="1670279"/>
                </a:cubicBezTo>
                <a:cubicBezTo>
                  <a:pt x="4968437" y="1674163"/>
                  <a:pt x="4956783" y="1674163"/>
                  <a:pt x="4952898" y="1674163"/>
                </a:cubicBezTo>
                <a:cubicBezTo>
                  <a:pt x="4949014" y="1670279"/>
                  <a:pt x="4929591" y="1674163"/>
                  <a:pt x="4910168" y="1674163"/>
                </a:cubicBezTo>
                <a:cubicBezTo>
                  <a:pt x="4886860" y="1674163"/>
                  <a:pt x="4863552" y="1678048"/>
                  <a:pt x="4855783" y="1678048"/>
                </a:cubicBezTo>
                <a:cubicBezTo>
                  <a:pt x="4840244" y="1678048"/>
                  <a:pt x="4789744" y="1681932"/>
                  <a:pt x="4743129" y="1685816"/>
                </a:cubicBezTo>
                <a:cubicBezTo>
                  <a:pt x="4727590" y="1685816"/>
                  <a:pt x="4700398" y="1685816"/>
                  <a:pt x="4680975" y="1689701"/>
                </a:cubicBezTo>
                <a:cubicBezTo>
                  <a:pt x="4611051" y="1693585"/>
                  <a:pt x="4412935" y="1709123"/>
                  <a:pt x="4350781" y="1716891"/>
                </a:cubicBezTo>
                <a:cubicBezTo>
                  <a:pt x="4308051" y="1724660"/>
                  <a:pt x="4304166" y="1724660"/>
                  <a:pt x="4304166" y="1728544"/>
                </a:cubicBezTo>
                <a:cubicBezTo>
                  <a:pt x="4304166" y="1732429"/>
                  <a:pt x="4315820" y="1732429"/>
                  <a:pt x="4381858" y="1724660"/>
                </a:cubicBezTo>
                <a:cubicBezTo>
                  <a:pt x="4428474" y="1720776"/>
                  <a:pt x="4459551" y="1716891"/>
                  <a:pt x="4459551" y="1720776"/>
                </a:cubicBezTo>
                <a:cubicBezTo>
                  <a:pt x="4463436" y="1724660"/>
                  <a:pt x="4478974" y="1720776"/>
                  <a:pt x="4478974" y="1716891"/>
                </a:cubicBezTo>
                <a:cubicBezTo>
                  <a:pt x="4478974" y="1716891"/>
                  <a:pt x="4482859" y="1716891"/>
                  <a:pt x="4486743" y="1716891"/>
                </a:cubicBezTo>
                <a:cubicBezTo>
                  <a:pt x="4486743" y="1716891"/>
                  <a:pt x="4502282" y="1716891"/>
                  <a:pt x="4513936" y="1713007"/>
                </a:cubicBezTo>
                <a:cubicBezTo>
                  <a:pt x="4529474" y="1713007"/>
                  <a:pt x="4537243" y="1713007"/>
                  <a:pt x="4537243" y="1716891"/>
                </a:cubicBezTo>
                <a:cubicBezTo>
                  <a:pt x="4541128" y="1716891"/>
                  <a:pt x="4545013" y="1716891"/>
                  <a:pt x="4560551" y="1716891"/>
                </a:cubicBezTo>
                <a:cubicBezTo>
                  <a:pt x="4579974" y="1713007"/>
                  <a:pt x="4692629" y="1697469"/>
                  <a:pt x="4700398" y="1697469"/>
                </a:cubicBezTo>
                <a:cubicBezTo>
                  <a:pt x="4704282" y="1697469"/>
                  <a:pt x="4739244" y="1697469"/>
                  <a:pt x="4747013" y="1697469"/>
                </a:cubicBezTo>
                <a:cubicBezTo>
                  <a:pt x="4750898" y="1697469"/>
                  <a:pt x="4766436" y="1697469"/>
                  <a:pt x="4778090" y="1693585"/>
                </a:cubicBezTo>
                <a:cubicBezTo>
                  <a:pt x="4793629" y="1693585"/>
                  <a:pt x="4813052" y="1693585"/>
                  <a:pt x="4824706" y="1693585"/>
                </a:cubicBezTo>
                <a:cubicBezTo>
                  <a:pt x="4836360" y="1693585"/>
                  <a:pt x="4855783" y="1693585"/>
                  <a:pt x="4867437" y="1693585"/>
                </a:cubicBezTo>
                <a:cubicBezTo>
                  <a:pt x="4875206" y="1693585"/>
                  <a:pt x="4894629" y="1693585"/>
                  <a:pt x="4906283" y="1693585"/>
                </a:cubicBezTo>
                <a:cubicBezTo>
                  <a:pt x="4921821" y="1693585"/>
                  <a:pt x="4945129" y="1693585"/>
                  <a:pt x="4956783" y="1689701"/>
                </a:cubicBezTo>
                <a:cubicBezTo>
                  <a:pt x="4972322" y="1689701"/>
                  <a:pt x="4999514" y="1689701"/>
                  <a:pt x="5015053" y="1689701"/>
                </a:cubicBezTo>
                <a:cubicBezTo>
                  <a:pt x="5030591" y="1693585"/>
                  <a:pt x="5057783" y="1693585"/>
                  <a:pt x="5069437" y="1693585"/>
                </a:cubicBezTo>
                <a:cubicBezTo>
                  <a:pt x="5084976" y="1689701"/>
                  <a:pt x="5104399" y="1689701"/>
                  <a:pt x="5116053" y="1693585"/>
                </a:cubicBezTo>
                <a:cubicBezTo>
                  <a:pt x="5135476" y="1693585"/>
                  <a:pt x="5147130" y="1693585"/>
                  <a:pt x="5209284" y="1697469"/>
                </a:cubicBezTo>
                <a:cubicBezTo>
                  <a:pt x="5217053" y="1697469"/>
                  <a:pt x="5228707" y="1697469"/>
                  <a:pt x="5236476" y="1697469"/>
                </a:cubicBezTo>
                <a:cubicBezTo>
                  <a:pt x="5240361" y="1693585"/>
                  <a:pt x="5248130" y="1697469"/>
                  <a:pt x="5252015" y="1697469"/>
                </a:cubicBezTo>
                <a:cubicBezTo>
                  <a:pt x="5255899" y="1697469"/>
                  <a:pt x="5259784" y="1701354"/>
                  <a:pt x="5263669" y="1697469"/>
                </a:cubicBezTo>
                <a:cubicBezTo>
                  <a:pt x="5267553" y="1693585"/>
                  <a:pt x="5279207" y="1697469"/>
                  <a:pt x="5279207" y="1705238"/>
                </a:cubicBezTo>
                <a:cubicBezTo>
                  <a:pt x="5279207" y="1709123"/>
                  <a:pt x="5267553" y="1713007"/>
                  <a:pt x="5263669" y="1709123"/>
                </a:cubicBezTo>
                <a:cubicBezTo>
                  <a:pt x="5259784" y="1705238"/>
                  <a:pt x="5255899" y="1705238"/>
                  <a:pt x="5252015" y="1705238"/>
                </a:cubicBezTo>
                <a:cubicBezTo>
                  <a:pt x="5244245" y="1705238"/>
                  <a:pt x="5220938" y="1709123"/>
                  <a:pt x="5197630" y="1709123"/>
                </a:cubicBezTo>
                <a:cubicBezTo>
                  <a:pt x="5189861" y="1713007"/>
                  <a:pt x="5166553" y="1713007"/>
                  <a:pt x="5147130" y="1713007"/>
                </a:cubicBezTo>
                <a:cubicBezTo>
                  <a:pt x="5131591" y="1713007"/>
                  <a:pt x="5108284" y="1713007"/>
                  <a:pt x="5092745" y="1713007"/>
                </a:cubicBezTo>
                <a:cubicBezTo>
                  <a:pt x="5081091" y="1713007"/>
                  <a:pt x="5065553" y="1716891"/>
                  <a:pt x="5053899" y="1713007"/>
                </a:cubicBezTo>
                <a:cubicBezTo>
                  <a:pt x="5042245" y="1713007"/>
                  <a:pt x="5026706" y="1713007"/>
                  <a:pt x="5015053" y="1716891"/>
                </a:cubicBezTo>
                <a:cubicBezTo>
                  <a:pt x="5003399" y="1716891"/>
                  <a:pt x="4991745" y="1716891"/>
                  <a:pt x="4983975" y="1713007"/>
                </a:cubicBezTo>
                <a:cubicBezTo>
                  <a:pt x="4976206" y="1713007"/>
                  <a:pt x="4921821" y="1716891"/>
                  <a:pt x="4910168" y="1716891"/>
                </a:cubicBezTo>
                <a:cubicBezTo>
                  <a:pt x="4906283" y="1716891"/>
                  <a:pt x="4890744" y="1716891"/>
                  <a:pt x="4879091" y="1716891"/>
                </a:cubicBezTo>
                <a:cubicBezTo>
                  <a:pt x="4867437" y="1716891"/>
                  <a:pt x="4855783" y="1716891"/>
                  <a:pt x="4855783" y="1716891"/>
                </a:cubicBezTo>
                <a:cubicBezTo>
                  <a:pt x="4851898" y="1716891"/>
                  <a:pt x="4840244" y="1716891"/>
                  <a:pt x="4828590" y="1716891"/>
                </a:cubicBezTo>
                <a:cubicBezTo>
                  <a:pt x="4813052" y="1716891"/>
                  <a:pt x="4793629" y="1720776"/>
                  <a:pt x="4781975" y="1720776"/>
                </a:cubicBezTo>
                <a:cubicBezTo>
                  <a:pt x="4770321" y="1720776"/>
                  <a:pt x="4743129" y="1720776"/>
                  <a:pt x="4723706" y="1720776"/>
                </a:cubicBezTo>
                <a:cubicBezTo>
                  <a:pt x="4700398" y="1720776"/>
                  <a:pt x="4657667" y="1724660"/>
                  <a:pt x="4626590" y="1728544"/>
                </a:cubicBezTo>
                <a:cubicBezTo>
                  <a:pt x="4599398" y="1732429"/>
                  <a:pt x="4560551" y="1736313"/>
                  <a:pt x="4548897" y="1736313"/>
                </a:cubicBezTo>
                <a:cubicBezTo>
                  <a:pt x="4533359" y="1740198"/>
                  <a:pt x="4517820" y="1740198"/>
                  <a:pt x="4513936" y="1740198"/>
                </a:cubicBezTo>
                <a:cubicBezTo>
                  <a:pt x="4510051" y="1744082"/>
                  <a:pt x="4502282" y="1744082"/>
                  <a:pt x="4498397" y="1744082"/>
                </a:cubicBezTo>
                <a:cubicBezTo>
                  <a:pt x="4494513" y="1744082"/>
                  <a:pt x="4478974" y="1744082"/>
                  <a:pt x="4467320" y="1747966"/>
                </a:cubicBezTo>
                <a:cubicBezTo>
                  <a:pt x="4459551" y="1747966"/>
                  <a:pt x="4440128" y="1747966"/>
                  <a:pt x="4424589" y="1751851"/>
                </a:cubicBezTo>
                <a:cubicBezTo>
                  <a:pt x="4350781" y="1755735"/>
                  <a:pt x="4238127" y="1771272"/>
                  <a:pt x="4168204" y="1779041"/>
                </a:cubicBezTo>
                <a:cubicBezTo>
                  <a:pt x="3950665" y="1806232"/>
                  <a:pt x="3911819" y="1814001"/>
                  <a:pt x="3806934" y="1829538"/>
                </a:cubicBezTo>
                <a:cubicBezTo>
                  <a:pt x="3791395" y="1833422"/>
                  <a:pt x="3775857" y="1833422"/>
                  <a:pt x="3768087" y="1833422"/>
                </a:cubicBezTo>
                <a:cubicBezTo>
                  <a:pt x="3760318" y="1833422"/>
                  <a:pt x="3752549" y="1837307"/>
                  <a:pt x="3744780" y="1841191"/>
                </a:cubicBezTo>
                <a:cubicBezTo>
                  <a:pt x="3737010" y="1841191"/>
                  <a:pt x="3713703" y="1845076"/>
                  <a:pt x="3694280" y="1848960"/>
                </a:cubicBezTo>
                <a:cubicBezTo>
                  <a:pt x="3674856" y="1852844"/>
                  <a:pt x="3655433" y="1852844"/>
                  <a:pt x="3651549" y="1856729"/>
                </a:cubicBezTo>
                <a:cubicBezTo>
                  <a:pt x="3647664" y="1856729"/>
                  <a:pt x="3628241" y="1860613"/>
                  <a:pt x="3604933" y="1864497"/>
                </a:cubicBezTo>
                <a:cubicBezTo>
                  <a:pt x="3573856" y="1868382"/>
                  <a:pt x="3550548" y="1872266"/>
                  <a:pt x="3503933" y="1880035"/>
                </a:cubicBezTo>
                <a:cubicBezTo>
                  <a:pt x="3496164" y="1883919"/>
                  <a:pt x="3476740" y="1887804"/>
                  <a:pt x="3457317" y="1887804"/>
                </a:cubicBezTo>
                <a:cubicBezTo>
                  <a:pt x="3426240" y="1895572"/>
                  <a:pt x="3395163" y="1903341"/>
                  <a:pt x="3383509" y="1907225"/>
                </a:cubicBezTo>
                <a:cubicBezTo>
                  <a:pt x="3383509" y="1907225"/>
                  <a:pt x="3375740" y="1907225"/>
                  <a:pt x="3367971" y="1911110"/>
                </a:cubicBezTo>
                <a:cubicBezTo>
                  <a:pt x="3364086" y="1911110"/>
                  <a:pt x="3356317" y="1911110"/>
                  <a:pt x="3348548" y="1914994"/>
                </a:cubicBezTo>
                <a:cubicBezTo>
                  <a:pt x="3344663" y="1914994"/>
                  <a:pt x="3325240" y="1918879"/>
                  <a:pt x="3309702" y="1922763"/>
                </a:cubicBezTo>
                <a:cubicBezTo>
                  <a:pt x="3298048" y="1926647"/>
                  <a:pt x="3274740" y="1930532"/>
                  <a:pt x="3266971" y="1930532"/>
                </a:cubicBezTo>
                <a:cubicBezTo>
                  <a:pt x="3239778" y="1938300"/>
                  <a:pt x="3200932" y="1946069"/>
                  <a:pt x="3169855" y="1949953"/>
                </a:cubicBezTo>
                <a:cubicBezTo>
                  <a:pt x="3131009" y="1957722"/>
                  <a:pt x="3107701" y="1961607"/>
                  <a:pt x="3107701" y="1961607"/>
                </a:cubicBezTo>
                <a:cubicBezTo>
                  <a:pt x="3103816" y="1961607"/>
                  <a:pt x="3096047" y="1965491"/>
                  <a:pt x="3084393" y="1969375"/>
                </a:cubicBezTo>
                <a:cubicBezTo>
                  <a:pt x="3061085" y="1973260"/>
                  <a:pt x="3014470" y="1984913"/>
                  <a:pt x="2998931" y="1992682"/>
                </a:cubicBezTo>
                <a:cubicBezTo>
                  <a:pt x="2991162" y="1992682"/>
                  <a:pt x="2979508" y="1996566"/>
                  <a:pt x="2963970" y="1996566"/>
                </a:cubicBezTo>
                <a:cubicBezTo>
                  <a:pt x="2944547" y="2000450"/>
                  <a:pt x="2913470" y="2008219"/>
                  <a:pt x="2874623" y="2015988"/>
                </a:cubicBezTo>
                <a:cubicBezTo>
                  <a:pt x="2870739" y="2015988"/>
                  <a:pt x="2855200" y="2019872"/>
                  <a:pt x="2843546" y="2023757"/>
                </a:cubicBezTo>
                <a:cubicBezTo>
                  <a:pt x="2808585" y="2027641"/>
                  <a:pt x="2785277" y="2035410"/>
                  <a:pt x="2777508" y="2043178"/>
                </a:cubicBezTo>
                <a:cubicBezTo>
                  <a:pt x="2769739" y="2047063"/>
                  <a:pt x="2719238" y="2058716"/>
                  <a:pt x="2707584" y="2058716"/>
                </a:cubicBezTo>
                <a:cubicBezTo>
                  <a:pt x="2707584" y="2058716"/>
                  <a:pt x="2703700" y="2054831"/>
                  <a:pt x="2703700" y="2054831"/>
                </a:cubicBezTo>
                <a:cubicBezTo>
                  <a:pt x="2711469" y="2050947"/>
                  <a:pt x="2734777" y="2043178"/>
                  <a:pt x="2734777" y="2039294"/>
                </a:cubicBezTo>
                <a:cubicBezTo>
                  <a:pt x="2727008" y="2039294"/>
                  <a:pt x="2723123" y="2035410"/>
                  <a:pt x="2719238" y="2035410"/>
                </a:cubicBezTo>
                <a:cubicBezTo>
                  <a:pt x="2715354" y="2035410"/>
                  <a:pt x="2711469" y="2035410"/>
                  <a:pt x="2711469" y="2035410"/>
                </a:cubicBezTo>
                <a:cubicBezTo>
                  <a:pt x="2711469" y="2031525"/>
                  <a:pt x="2703700" y="2031525"/>
                  <a:pt x="2692046" y="2035410"/>
                </a:cubicBezTo>
                <a:cubicBezTo>
                  <a:pt x="2676507" y="2035410"/>
                  <a:pt x="2672623" y="2035410"/>
                  <a:pt x="2668738" y="2031525"/>
                </a:cubicBezTo>
                <a:cubicBezTo>
                  <a:pt x="2664854" y="2027641"/>
                  <a:pt x="2664854" y="2027641"/>
                  <a:pt x="2668738" y="2015988"/>
                </a:cubicBezTo>
                <a:cubicBezTo>
                  <a:pt x="2672623" y="2000450"/>
                  <a:pt x="2672623" y="2000450"/>
                  <a:pt x="2610469" y="2019872"/>
                </a:cubicBezTo>
                <a:cubicBezTo>
                  <a:pt x="2606584" y="2023757"/>
                  <a:pt x="2598815" y="2023757"/>
                  <a:pt x="2594931" y="2027641"/>
                </a:cubicBezTo>
                <a:cubicBezTo>
                  <a:pt x="2591046" y="2027641"/>
                  <a:pt x="2591046" y="2027641"/>
                  <a:pt x="2594931" y="2023757"/>
                </a:cubicBezTo>
                <a:cubicBezTo>
                  <a:pt x="2598815" y="2019872"/>
                  <a:pt x="2591046" y="2015988"/>
                  <a:pt x="2579392" y="2019872"/>
                </a:cubicBezTo>
                <a:cubicBezTo>
                  <a:pt x="2552200" y="2027641"/>
                  <a:pt x="2493930" y="2043178"/>
                  <a:pt x="2478392" y="2050947"/>
                </a:cubicBezTo>
                <a:cubicBezTo>
                  <a:pt x="2466738" y="2054831"/>
                  <a:pt x="2455084" y="2058716"/>
                  <a:pt x="2455084" y="2058716"/>
                </a:cubicBezTo>
                <a:cubicBezTo>
                  <a:pt x="2451199" y="2058716"/>
                  <a:pt x="2447315" y="2062600"/>
                  <a:pt x="2447315" y="2062600"/>
                </a:cubicBezTo>
                <a:cubicBezTo>
                  <a:pt x="2443430" y="2066485"/>
                  <a:pt x="2439546" y="2066485"/>
                  <a:pt x="2435661" y="2066485"/>
                </a:cubicBezTo>
                <a:cubicBezTo>
                  <a:pt x="2431776" y="2070369"/>
                  <a:pt x="2431776" y="2066485"/>
                  <a:pt x="2431776" y="2062600"/>
                </a:cubicBezTo>
                <a:cubicBezTo>
                  <a:pt x="2431776" y="2058716"/>
                  <a:pt x="2431776" y="2058716"/>
                  <a:pt x="2412353" y="2062600"/>
                </a:cubicBezTo>
                <a:cubicBezTo>
                  <a:pt x="2400699" y="2062600"/>
                  <a:pt x="2389045" y="2066485"/>
                  <a:pt x="2389045" y="2066485"/>
                </a:cubicBezTo>
                <a:cubicBezTo>
                  <a:pt x="2389045" y="2066485"/>
                  <a:pt x="2381276" y="2070369"/>
                  <a:pt x="2373507" y="2070369"/>
                </a:cubicBezTo>
                <a:cubicBezTo>
                  <a:pt x="2350199" y="2074253"/>
                  <a:pt x="2330776" y="2082022"/>
                  <a:pt x="2326891" y="2085906"/>
                </a:cubicBezTo>
                <a:cubicBezTo>
                  <a:pt x="2323007" y="2085906"/>
                  <a:pt x="2315237" y="2089791"/>
                  <a:pt x="2307468" y="2093675"/>
                </a:cubicBezTo>
                <a:cubicBezTo>
                  <a:pt x="2299699" y="2093675"/>
                  <a:pt x="2284160" y="2097560"/>
                  <a:pt x="2272506" y="2101444"/>
                </a:cubicBezTo>
                <a:cubicBezTo>
                  <a:pt x="2260852" y="2105328"/>
                  <a:pt x="2245314" y="2109213"/>
                  <a:pt x="2237545" y="2109213"/>
                </a:cubicBezTo>
                <a:cubicBezTo>
                  <a:pt x="2229775" y="2109213"/>
                  <a:pt x="2222006" y="2113097"/>
                  <a:pt x="2222006" y="2113097"/>
                </a:cubicBezTo>
                <a:cubicBezTo>
                  <a:pt x="2222006" y="2116981"/>
                  <a:pt x="2214237" y="2116981"/>
                  <a:pt x="2210352" y="2120866"/>
                </a:cubicBezTo>
                <a:cubicBezTo>
                  <a:pt x="2190929" y="2124750"/>
                  <a:pt x="2183160" y="2128635"/>
                  <a:pt x="2179275" y="2132519"/>
                </a:cubicBezTo>
                <a:cubicBezTo>
                  <a:pt x="2179275" y="2132519"/>
                  <a:pt x="2163737" y="2136403"/>
                  <a:pt x="2152083" y="2140288"/>
                </a:cubicBezTo>
                <a:cubicBezTo>
                  <a:pt x="2124891" y="2148056"/>
                  <a:pt x="2121006" y="2148056"/>
                  <a:pt x="2109352" y="2148056"/>
                </a:cubicBezTo>
                <a:cubicBezTo>
                  <a:pt x="2101583" y="2148056"/>
                  <a:pt x="2097698" y="2144172"/>
                  <a:pt x="2097698" y="2144172"/>
                </a:cubicBezTo>
                <a:cubicBezTo>
                  <a:pt x="2097698" y="2132519"/>
                  <a:pt x="2105468" y="2132519"/>
                  <a:pt x="2113237" y="2136403"/>
                </a:cubicBezTo>
                <a:cubicBezTo>
                  <a:pt x="2124891" y="2140288"/>
                  <a:pt x="2128775" y="2136403"/>
                  <a:pt x="2183160" y="2120866"/>
                </a:cubicBezTo>
                <a:cubicBezTo>
                  <a:pt x="2210352" y="2109213"/>
                  <a:pt x="2233660" y="2101444"/>
                  <a:pt x="2303583" y="2082022"/>
                </a:cubicBezTo>
                <a:cubicBezTo>
                  <a:pt x="2315237" y="2078138"/>
                  <a:pt x="2338545" y="2074253"/>
                  <a:pt x="2354084" y="2066485"/>
                </a:cubicBezTo>
                <a:cubicBezTo>
                  <a:pt x="2365737" y="2062600"/>
                  <a:pt x="2392930" y="2058716"/>
                  <a:pt x="2408469" y="2054831"/>
                </a:cubicBezTo>
                <a:cubicBezTo>
                  <a:pt x="2427892" y="2050947"/>
                  <a:pt x="2443430" y="2047063"/>
                  <a:pt x="2447315" y="2047063"/>
                </a:cubicBezTo>
                <a:cubicBezTo>
                  <a:pt x="2451199" y="2043178"/>
                  <a:pt x="2466738" y="2039294"/>
                  <a:pt x="2478392" y="2035410"/>
                </a:cubicBezTo>
                <a:cubicBezTo>
                  <a:pt x="2493930" y="2031525"/>
                  <a:pt x="2509469" y="2027641"/>
                  <a:pt x="2517238" y="2023757"/>
                </a:cubicBezTo>
                <a:cubicBezTo>
                  <a:pt x="2525007" y="2019872"/>
                  <a:pt x="2552200" y="2012103"/>
                  <a:pt x="2571623" y="2008219"/>
                </a:cubicBezTo>
                <a:cubicBezTo>
                  <a:pt x="2594931" y="2004335"/>
                  <a:pt x="2626008" y="1996566"/>
                  <a:pt x="2637661" y="1992682"/>
                </a:cubicBezTo>
                <a:cubicBezTo>
                  <a:pt x="2653200" y="1984913"/>
                  <a:pt x="2676507" y="1981028"/>
                  <a:pt x="2688161" y="1977144"/>
                </a:cubicBezTo>
                <a:cubicBezTo>
                  <a:pt x="2707584" y="1973260"/>
                  <a:pt x="2715354" y="1969375"/>
                  <a:pt x="2715354" y="1965491"/>
                </a:cubicBezTo>
                <a:cubicBezTo>
                  <a:pt x="2719238" y="1961607"/>
                  <a:pt x="2727008" y="1957722"/>
                  <a:pt x="2738662" y="1953838"/>
                </a:cubicBezTo>
                <a:cubicBezTo>
                  <a:pt x="2750315" y="1953838"/>
                  <a:pt x="2761969" y="1949953"/>
                  <a:pt x="2761969" y="1946069"/>
                </a:cubicBezTo>
                <a:cubicBezTo>
                  <a:pt x="2769739" y="1942185"/>
                  <a:pt x="2808585" y="1922763"/>
                  <a:pt x="2820239" y="1918879"/>
                </a:cubicBezTo>
                <a:cubicBezTo>
                  <a:pt x="2831893" y="1918879"/>
                  <a:pt x="2835777" y="1911110"/>
                  <a:pt x="2828008" y="1914994"/>
                </a:cubicBezTo>
                <a:cubicBezTo>
                  <a:pt x="2824123" y="1914994"/>
                  <a:pt x="2808585" y="1918879"/>
                  <a:pt x="2789162" y="1922763"/>
                </a:cubicBezTo>
                <a:cubicBezTo>
                  <a:pt x="2750315" y="1934416"/>
                  <a:pt x="2730892" y="1942185"/>
                  <a:pt x="2715354" y="1942185"/>
                </a:cubicBezTo>
                <a:cubicBezTo>
                  <a:pt x="2707584" y="1946069"/>
                  <a:pt x="2699815" y="1949953"/>
                  <a:pt x="2692046" y="1949953"/>
                </a:cubicBezTo>
                <a:cubicBezTo>
                  <a:pt x="2664854" y="1957722"/>
                  <a:pt x="2664854" y="1957722"/>
                  <a:pt x="2664854" y="1953838"/>
                </a:cubicBezTo>
                <a:cubicBezTo>
                  <a:pt x="2664854" y="1949953"/>
                  <a:pt x="2664854" y="1949953"/>
                  <a:pt x="2657084" y="1949953"/>
                </a:cubicBezTo>
                <a:cubicBezTo>
                  <a:pt x="2653200" y="1949953"/>
                  <a:pt x="2637661" y="1953838"/>
                  <a:pt x="2622123" y="1957722"/>
                </a:cubicBezTo>
                <a:cubicBezTo>
                  <a:pt x="2610469" y="1961607"/>
                  <a:pt x="2587161" y="1969375"/>
                  <a:pt x="2575507" y="1973260"/>
                </a:cubicBezTo>
                <a:cubicBezTo>
                  <a:pt x="2563854" y="1973260"/>
                  <a:pt x="2544430" y="1981028"/>
                  <a:pt x="2528892" y="1984913"/>
                </a:cubicBezTo>
                <a:cubicBezTo>
                  <a:pt x="2513353" y="1988797"/>
                  <a:pt x="2493930" y="1992682"/>
                  <a:pt x="2486161" y="1992682"/>
                </a:cubicBezTo>
                <a:cubicBezTo>
                  <a:pt x="2478392" y="1996566"/>
                  <a:pt x="2458969" y="2000450"/>
                  <a:pt x="2447315" y="2004335"/>
                </a:cubicBezTo>
                <a:cubicBezTo>
                  <a:pt x="2435661" y="2008219"/>
                  <a:pt x="2416238" y="2012103"/>
                  <a:pt x="2412353" y="2015988"/>
                </a:cubicBezTo>
                <a:cubicBezTo>
                  <a:pt x="2404584" y="2015988"/>
                  <a:pt x="2392930" y="2019872"/>
                  <a:pt x="2389045" y="2023757"/>
                </a:cubicBezTo>
                <a:cubicBezTo>
                  <a:pt x="2381276" y="2023757"/>
                  <a:pt x="2373507" y="2027641"/>
                  <a:pt x="2369622" y="2027641"/>
                </a:cubicBezTo>
                <a:cubicBezTo>
                  <a:pt x="2365737" y="2027641"/>
                  <a:pt x="2342430" y="2035410"/>
                  <a:pt x="2319122" y="2039294"/>
                </a:cubicBezTo>
                <a:cubicBezTo>
                  <a:pt x="2311353" y="2039294"/>
                  <a:pt x="2295814" y="2047063"/>
                  <a:pt x="2284160" y="2050947"/>
                </a:cubicBezTo>
                <a:cubicBezTo>
                  <a:pt x="2268622" y="2054831"/>
                  <a:pt x="2229775" y="2066485"/>
                  <a:pt x="2194814" y="2078138"/>
                </a:cubicBezTo>
                <a:cubicBezTo>
                  <a:pt x="2109352" y="2101444"/>
                  <a:pt x="2086045" y="2109213"/>
                  <a:pt x="2086045" y="2116981"/>
                </a:cubicBezTo>
                <a:cubicBezTo>
                  <a:pt x="2086045" y="2120866"/>
                  <a:pt x="2082160" y="2120866"/>
                  <a:pt x="2066621" y="2128635"/>
                </a:cubicBezTo>
                <a:cubicBezTo>
                  <a:pt x="2058852" y="2132519"/>
                  <a:pt x="2047198" y="2132519"/>
                  <a:pt x="2047198" y="2132519"/>
                </a:cubicBezTo>
                <a:cubicBezTo>
                  <a:pt x="2043314" y="2128635"/>
                  <a:pt x="2047198" y="2124750"/>
                  <a:pt x="2054968" y="2124750"/>
                </a:cubicBezTo>
                <a:cubicBezTo>
                  <a:pt x="2058852" y="2120866"/>
                  <a:pt x="2066621" y="2120866"/>
                  <a:pt x="2074391" y="2113097"/>
                </a:cubicBezTo>
                <a:cubicBezTo>
                  <a:pt x="2089929" y="2105328"/>
                  <a:pt x="2113237" y="2093675"/>
                  <a:pt x="2136545" y="2085906"/>
                </a:cubicBezTo>
                <a:cubicBezTo>
                  <a:pt x="2159852" y="2078138"/>
                  <a:pt x="2187045" y="2070369"/>
                  <a:pt x="2206468" y="2066485"/>
                </a:cubicBezTo>
                <a:cubicBezTo>
                  <a:pt x="2214237" y="2062600"/>
                  <a:pt x="2225891" y="2058716"/>
                  <a:pt x="2233660" y="2058716"/>
                </a:cubicBezTo>
                <a:cubicBezTo>
                  <a:pt x="2264737" y="2050947"/>
                  <a:pt x="2303583" y="2035410"/>
                  <a:pt x="2307468" y="2031525"/>
                </a:cubicBezTo>
                <a:cubicBezTo>
                  <a:pt x="2311353" y="2031525"/>
                  <a:pt x="2315237" y="2027641"/>
                  <a:pt x="2323007" y="2027641"/>
                </a:cubicBezTo>
                <a:cubicBezTo>
                  <a:pt x="2330776" y="2023757"/>
                  <a:pt x="2338545" y="2019872"/>
                  <a:pt x="2334660" y="2015988"/>
                </a:cubicBezTo>
                <a:cubicBezTo>
                  <a:pt x="2334660" y="2015988"/>
                  <a:pt x="2330776" y="2015988"/>
                  <a:pt x="2330776" y="2015988"/>
                </a:cubicBezTo>
                <a:cubicBezTo>
                  <a:pt x="2326891" y="2019872"/>
                  <a:pt x="2319122" y="2023757"/>
                  <a:pt x="2315237" y="2023757"/>
                </a:cubicBezTo>
                <a:cubicBezTo>
                  <a:pt x="2307468" y="2023757"/>
                  <a:pt x="2295814" y="2027641"/>
                  <a:pt x="2288045" y="2031525"/>
                </a:cubicBezTo>
                <a:cubicBezTo>
                  <a:pt x="2280276" y="2035410"/>
                  <a:pt x="2264737" y="2039294"/>
                  <a:pt x="2260852" y="2039294"/>
                </a:cubicBezTo>
                <a:cubicBezTo>
                  <a:pt x="2241429" y="2043178"/>
                  <a:pt x="2222006" y="2050947"/>
                  <a:pt x="2218122" y="2050947"/>
                </a:cubicBezTo>
                <a:cubicBezTo>
                  <a:pt x="2218122" y="2054831"/>
                  <a:pt x="2198698" y="2058716"/>
                  <a:pt x="2175391" y="2066485"/>
                </a:cubicBezTo>
                <a:cubicBezTo>
                  <a:pt x="2155968" y="2070369"/>
                  <a:pt x="2124891" y="2082022"/>
                  <a:pt x="2109352" y="2089791"/>
                </a:cubicBezTo>
                <a:cubicBezTo>
                  <a:pt x="2078275" y="2097560"/>
                  <a:pt x="2074391" y="2101444"/>
                  <a:pt x="2074391" y="2097560"/>
                </a:cubicBezTo>
                <a:cubicBezTo>
                  <a:pt x="2078275" y="2093675"/>
                  <a:pt x="2078275" y="2093675"/>
                  <a:pt x="2078275" y="2093675"/>
                </a:cubicBezTo>
                <a:cubicBezTo>
                  <a:pt x="2082160" y="2093675"/>
                  <a:pt x="2082160" y="2093675"/>
                  <a:pt x="2086045" y="2093675"/>
                </a:cubicBezTo>
                <a:cubicBezTo>
                  <a:pt x="2089929" y="2089791"/>
                  <a:pt x="2124891" y="2074253"/>
                  <a:pt x="2128775" y="2074253"/>
                </a:cubicBezTo>
                <a:cubicBezTo>
                  <a:pt x="2132660" y="2074253"/>
                  <a:pt x="2136545" y="2070369"/>
                  <a:pt x="2140429" y="2070369"/>
                </a:cubicBezTo>
                <a:cubicBezTo>
                  <a:pt x="2148198" y="2062600"/>
                  <a:pt x="2167622" y="2058716"/>
                  <a:pt x="2198698" y="2050947"/>
                </a:cubicBezTo>
                <a:cubicBezTo>
                  <a:pt x="2214237" y="2047063"/>
                  <a:pt x="2229775" y="2043178"/>
                  <a:pt x="2237545" y="2039294"/>
                </a:cubicBezTo>
                <a:cubicBezTo>
                  <a:pt x="2245314" y="2035410"/>
                  <a:pt x="2256968" y="2031525"/>
                  <a:pt x="2260852" y="2031525"/>
                </a:cubicBezTo>
                <a:cubicBezTo>
                  <a:pt x="2268622" y="2031525"/>
                  <a:pt x="2272506" y="2027641"/>
                  <a:pt x="2276391" y="2027641"/>
                </a:cubicBezTo>
                <a:cubicBezTo>
                  <a:pt x="2288045" y="2019872"/>
                  <a:pt x="2315237" y="2012103"/>
                  <a:pt x="2326891" y="2012103"/>
                </a:cubicBezTo>
                <a:cubicBezTo>
                  <a:pt x="2334660" y="2012103"/>
                  <a:pt x="2338545" y="2012103"/>
                  <a:pt x="2342430" y="2012103"/>
                </a:cubicBezTo>
                <a:cubicBezTo>
                  <a:pt x="2342430" y="2012103"/>
                  <a:pt x="2350199" y="2012103"/>
                  <a:pt x="2357968" y="2008219"/>
                </a:cubicBezTo>
                <a:cubicBezTo>
                  <a:pt x="2365737" y="2008219"/>
                  <a:pt x="2373507" y="2004335"/>
                  <a:pt x="2377392" y="2000450"/>
                </a:cubicBezTo>
                <a:cubicBezTo>
                  <a:pt x="2381276" y="2000450"/>
                  <a:pt x="2392930" y="2000450"/>
                  <a:pt x="2400699" y="1996566"/>
                </a:cubicBezTo>
                <a:cubicBezTo>
                  <a:pt x="2408469" y="1996566"/>
                  <a:pt x="2420122" y="1996566"/>
                  <a:pt x="2427892" y="1992682"/>
                </a:cubicBezTo>
                <a:cubicBezTo>
                  <a:pt x="2435661" y="1992682"/>
                  <a:pt x="2451199" y="1988797"/>
                  <a:pt x="2458969" y="1984913"/>
                </a:cubicBezTo>
                <a:cubicBezTo>
                  <a:pt x="2474507" y="1981028"/>
                  <a:pt x="2482276" y="1981028"/>
                  <a:pt x="2482276" y="1977144"/>
                </a:cubicBezTo>
                <a:cubicBezTo>
                  <a:pt x="2486161" y="1969375"/>
                  <a:pt x="2493930" y="1969375"/>
                  <a:pt x="2505584" y="1973260"/>
                </a:cubicBezTo>
                <a:cubicBezTo>
                  <a:pt x="2517238" y="1977144"/>
                  <a:pt x="2517238" y="1977144"/>
                  <a:pt x="2544430" y="1969375"/>
                </a:cubicBezTo>
                <a:cubicBezTo>
                  <a:pt x="2559969" y="1965491"/>
                  <a:pt x="2579392" y="1961607"/>
                  <a:pt x="2591046" y="1957722"/>
                </a:cubicBezTo>
                <a:cubicBezTo>
                  <a:pt x="2598815" y="1953838"/>
                  <a:pt x="2610469" y="1949953"/>
                  <a:pt x="2622123" y="1949953"/>
                </a:cubicBezTo>
                <a:cubicBezTo>
                  <a:pt x="2629892" y="1946069"/>
                  <a:pt x="2641546" y="1942185"/>
                  <a:pt x="2645430" y="1942185"/>
                </a:cubicBezTo>
                <a:cubicBezTo>
                  <a:pt x="2649315" y="1942185"/>
                  <a:pt x="2660969" y="1938300"/>
                  <a:pt x="2668738" y="1938300"/>
                </a:cubicBezTo>
                <a:cubicBezTo>
                  <a:pt x="2680392" y="1934416"/>
                  <a:pt x="2684277" y="1930532"/>
                  <a:pt x="2688161" y="1930532"/>
                </a:cubicBezTo>
                <a:cubicBezTo>
                  <a:pt x="2692046" y="1926647"/>
                  <a:pt x="2692046" y="1926647"/>
                  <a:pt x="2684277" y="1926647"/>
                </a:cubicBezTo>
                <a:cubicBezTo>
                  <a:pt x="2672623" y="1930532"/>
                  <a:pt x="2641546" y="1938300"/>
                  <a:pt x="2641546" y="1938300"/>
                </a:cubicBezTo>
                <a:cubicBezTo>
                  <a:pt x="2637661" y="1934416"/>
                  <a:pt x="2645430" y="1930532"/>
                  <a:pt x="2660969" y="1926647"/>
                </a:cubicBezTo>
                <a:cubicBezTo>
                  <a:pt x="2672623" y="1926647"/>
                  <a:pt x="2703700" y="1918879"/>
                  <a:pt x="2727008" y="1911110"/>
                </a:cubicBezTo>
                <a:cubicBezTo>
                  <a:pt x="2730892" y="1907225"/>
                  <a:pt x="2746431" y="1903341"/>
                  <a:pt x="2758085" y="1899457"/>
                </a:cubicBezTo>
                <a:cubicBezTo>
                  <a:pt x="2773623" y="1899457"/>
                  <a:pt x="2785277" y="1895572"/>
                  <a:pt x="2785277" y="1895572"/>
                </a:cubicBezTo>
                <a:cubicBezTo>
                  <a:pt x="2785277" y="1899457"/>
                  <a:pt x="2785277" y="1903341"/>
                  <a:pt x="2785277" y="1903341"/>
                </a:cubicBezTo>
                <a:cubicBezTo>
                  <a:pt x="2785277" y="1907225"/>
                  <a:pt x="2808585" y="1899457"/>
                  <a:pt x="2812469" y="1895572"/>
                </a:cubicBezTo>
                <a:cubicBezTo>
                  <a:pt x="2816354" y="1895572"/>
                  <a:pt x="2824123" y="1891688"/>
                  <a:pt x="2828008" y="1887804"/>
                </a:cubicBezTo>
                <a:cubicBezTo>
                  <a:pt x="2835777" y="1887804"/>
                  <a:pt x="2835777" y="1883919"/>
                  <a:pt x="2835777" y="1880035"/>
                </a:cubicBezTo>
                <a:cubicBezTo>
                  <a:pt x="2835777" y="1880035"/>
                  <a:pt x="2835777" y="1876150"/>
                  <a:pt x="2839662" y="1876150"/>
                </a:cubicBezTo>
                <a:cubicBezTo>
                  <a:pt x="2843546" y="1872266"/>
                  <a:pt x="2882393" y="1860613"/>
                  <a:pt x="2901816" y="1856729"/>
                </a:cubicBezTo>
                <a:cubicBezTo>
                  <a:pt x="2909585" y="1856729"/>
                  <a:pt x="2921239" y="1852844"/>
                  <a:pt x="2929008" y="1848960"/>
                </a:cubicBezTo>
                <a:cubicBezTo>
                  <a:pt x="2944547" y="1841191"/>
                  <a:pt x="2956201" y="1841191"/>
                  <a:pt x="2960085" y="1841191"/>
                </a:cubicBezTo>
                <a:cubicBezTo>
                  <a:pt x="2963970" y="1845076"/>
                  <a:pt x="2963970" y="1845076"/>
                  <a:pt x="2956201" y="1845076"/>
                </a:cubicBezTo>
                <a:cubicBezTo>
                  <a:pt x="2952316" y="1845076"/>
                  <a:pt x="2948431" y="1848960"/>
                  <a:pt x="2944547" y="1848960"/>
                </a:cubicBezTo>
                <a:cubicBezTo>
                  <a:pt x="2932893" y="1856729"/>
                  <a:pt x="2940662" y="1856729"/>
                  <a:pt x="2956201" y="1852844"/>
                </a:cubicBezTo>
                <a:cubicBezTo>
                  <a:pt x="2963970" y="1852844"/>
                  <a:pt x="2967854" y="1852844"/>
                  <a:pt x="2971739" y="1852844"/>
                </a:cubicBezTo>
                <a:cubicBezTo>
                  <a:pt x="2975624" y="1852844"/>
                  <a:pt x="2983393" y="1852844"/>
                  <a:pt x="3045547" y="1837307"/>
                </a:cubicBezTo>
                <a:cubicBezTo>
                  <a:pt x="3123239" y="1817885"/>
                  <a:pt x="3177624" y="1802347"/>
                  <a:pt x="3181509" y="1798463"/>
                </a:cubicBezTo>
                <a:cubicBezTo>
                  <a:pt x="3181509" y="1794579"/>
                  <a:pt x="3185394" y="1794579"/>
                  <a:pt x="3193163" y="1794579"/>
                </a:cubicBezTo>
                <a:cubicBezTo>
                  <a:pt x="3197047" y="1794579"/>
                  <a:pt x="3216471" y="1790694"/>
                  <a:pt x="3259201" y="1782926"/>
                </a:cubicBezTo>
                <a:cubicBezTo>
                  <a:pt x="3266971" y="1779041"/>
                  <a:pt x="3286394" y="1775157"/>
                  <a:pt x="3298048" y="1775157"/>
                </a:cubicBezTo>
                <a:cubicBezTo>
                  <a:pt x="3309702" y="1771272"/>
                  <a:pt x="3325240" y="1767388"/>
                  <a:pt x="3336894" y="1767388"/>
                </a:cubicBezTo>
                <a:cubicBezTo>
                  <a:pt x="3360202" y="1759619"/>
                  <a:pt x="3383509" y="1755735"/>
                  <a:pt x="3395163" y="1755735"/>
                </a:cubicBezTo>
                <a:cubicBezTo>
                  <a:pt x="3414586" y="1751851"/>
                  <a:pt x="3484510" y="1736313"/>
                  <a:pt x="3523356" y="1728544"/>
                </a:cubicBezTo>
                <a:cubicBezTo>
                  <a:pt x="3542779" y="1724660"/>
                  <a:pt x="3566087" y="1720776"/>
                  <a:pt x="3573856" y="1720776"/>
                </a:cubicBezTo>
                <a:cubicBezTo>
                  <a:pt x="3585510" y="1716891"/>
                  <a:pt x="3601048" y="1716891"/>
                  <a:pt x="3608818" y="1713007"/>
                </a:cubicBezTo>
                <a:cubicBezTo>
                  <a:pt x="3616587" y="1713007"/>
                  <a:pt x="3636010" y="1709123"/>
                  <a:pt x="3655433" y="1705238"/>
                </a:cubicBezTo>
                <a:cubicBezTo>
                  <a:pt x="3702049" y="1697469"/>
                  <a:pt x="3733126" y="1693585"/>
                  <a:pt x="3744780" y="1689701"/>
                </a:cubicBezTo>
                <a:cubicBezTo>
                  <a:pt x="3752549" y="1685816"/>
                  <a:pt x="3838011" y="1674163"/>
                  <a:pt x="3896280" y="1666395"/>
                </a:cubicBezTo>
                <a:cubicBezTo>
                  <a:pt x="3962319" y="1658626"/>
                  <a:pt x="4090511" y="1643088"/>
                  <a:pt x="4164319" y="1639204"/>
                </a:cubicBezTo>
                <a:cubicBezTo>
                  <a:pt x="4210935" y="1635320"/>
                  <a:pt x="4537243" y="1604245"/>
                  <a:pt x="4552782" y="1600360"/>
                </a:cubicBezTo>
                <a:cubicBezTo>
                  <a:pt x="4587744" y="1596476"/>
                  <a:pt x="4642128" y="1592592"/>
                  <a:pt x="4661552" y="1592592"/>
                </a:cubicBezTo>
                <a:cubicBezTo>
                  <a:pt x="4677090" y="1596476"/>
                  <a:pt x="4684859" y="1596476"/>
                  <a:pt x="4708167" y="1592592"/>
                </a:cubicBezTo>
                <a:cubicBezTo>
                  <a:pt x="4723706" y="1592592"/>
                  <a:pt x="4735359" y="1592592"/>
                  <a:pt x="4739244" y="1592592"/>
                </a:cubicBezTo>
                <a:cubicBezTo>
                  <a:pt x="4743129" y="1592592"/>
                  <a:pt x="4758667" y="1592592"/>
                  <a:pt x="4774206" y="1592592"/>
                </a:cubicBezTo>
                <a:cubicBezTo>
                  <a:pt x="4805283" y="1592592"/>
                  <a:pt x="4805283" y="1592592"/>
                  <a:pt x="4828590" y="1592592"/>
                </a:cubicBezTo>
                <a:cubicBezTo>
                  <a:pt x="4832475" y="1592592"/>
                  <a:pt x="4859667" y="1592592"/>
                  <a:pt x="4882975" y="1588707"/>
                </a:cubicBezTo>
                <a:cubicBezTo>
                  <a:pt x="4906283" y="1588707"/>
                  <a:pt x="4929591" y="1584823"/>
                  <a:pt x="4933475" y="1584823"/>
                </a:cubicBezTo>
                <a:cubicBezTo>
                  <a:pt x="4937360" y="1584823"/>
                  <a:pt x="4937360" y="1588707"/>
                  <a:pt x="4941245" y="1592592"/>
                </a:cubicBezTo>
                <a:cubicBezTo>
                  <a:pt x="4941245" y="1596476"/>
                  <a:pt x="4937360" y="1596476"/>
                  <a:pt x="4933475" y="1596476"/>
                </a:cubicBezTo>
                <a:cubicBezTo>
                  <a:pt x="4933475" y="1596476"/>
                  <a:pt x="4917937" y="1596476"/>
                  <a:pt x="4902398" y="1600360"/>
                </a:cubicBezTo>
                <a:cubicBezTo>
                  <a:pt x="4882975" y="1600360"/>
                  <a:pt x="4871321" y="1600360"/>
                  <a:pt x="4871321" y="1604245"/>
                </a:cubicBezTo>
                <a:cubicBezTo>
                  <a:pt x="4871321" y="1608129"/>
                  <a:pt x="4902398" y="1608129"/>
                  <a:pt x="4941245" y="1608129"/>
                </a:cubicBezTo>
                <a:cubicBezTo>
                  <a:pt x="4976206" y="1604245"/>
                  <a:pt x="4995629" y="1604245"/>
                  <a:pt x="4999514" y="1604245"/>
                </a:cubicBezTo>
                <a:cubicBezTo>
                  <a:pt x="5003399" y="1604245"/>
                  <a:pt x="5015053" y="1604245"/>
                  <a:pt x="5022822" y="1604245"/>
                </a:cubicBezTo>
                <a:cubicBezTo>
                  <a:pt x="5030591" y="1604245"/>
                  <a:pt x="5042245" y="1604245"/>
                  <a:pt x="5046130" y="1604245"/>
                </a:cubicBezTo>
                <a:cubicBezTo>
                  <a:pt x="5050014" y="1608129"/>
                  <a:pt x="5053899" y="1604245"/>
                  <a:pt x="5050014" y="1600360"/>
                </a:cubicBezTo>
                <a:cubicBezTo>
                  <a:pt x="5050014" y="1592592"/>
                  <a:pt x="5050014" y="1592592"/>
                  <a:pt x="5050014" y="1592592"/>
                </a:cubicBezTo>
                <a:cubicBezTo>
                  <a:pt x="5069437" y="1592592"/>
                  <a:pt x="5069437" y="1592592"/>
                  <a:pt x="5069437" y="1592592"/>
                </a:cubicBezTo>
                <a:cubicBezTo>
                  <a:pt x="5088860" y="1592592"/>
                  <a:pt x="5100514" y="1596476"/>
                  <a:pt x="5092745" y="1596476"/>
                </a:cubicBezTo>
                <a:cubicBezTo>
                  <a:pt x="5092745" y="1596476"/>
                  <a:pt x="5084976" y="1596476"/>
                  <a:pt x="5081091" y="1596476"/>
                </a:cubicBezTo>
                <a:cubicBezTo>
                  <a:pt x="5073322" y="1600360"/>
                  <a:pt x="5061668" y="1604245"/>
                  <a:pt x="5061668" y="1604245"/>
                </a:cubicBezTo>
                <a:cubicBezTo>
                  <a:pt x="5065553" y="1608129"/>
                  <a:pt x="5069437" y="1608129"/>
                  <a:pt x="5073322" y="1608129"/>
                </a:cubicBezTo>
                <a:cubicBezTo>
                  <a:pt x="5084976" y="1604245"/>
                  <a:pt x="5084976" y="1604245"/>
                  <a:pt x="5088860" y="1608129"/>
                </a:cubicBezTo>
                <a:cubicBezTo>
                  <a:pt x="5088860" y="1612013"/>
                  <a:pt x="5077207" y="1615898"/>
                  <a:pt x="5053899" y="1612013"/>
                </a:cubicBezTo>
                <a:cubicBezTo>
                  <a:pt x="5038360" y="1612013"/>
                  <a:pt x="5022822" y="1612013"/>
                  <a:pt x="5015053" y="1612013"/>
                </a:cubicBezTo>
                <a:cubicBezTo>
                  <a:pt x="5007283" y="1612013"/>
                  <a:pt x="5003399" y="1612013"/>
                  <a:pt x="4999514" y="1612013"/>
                </a:cubicBezTo>
                <a:cubicBezTo>
                  <a:pt x="4999514" y="1612013"/>
                  <a:pt x="4991745" y="1612013"/>
                  <a:pt x="4980091" y="1612013"/>
                </a:cubicBezTo>
                <a:cubicBezTo>
                  <a:pt x="4964552" y="1612013"/>
                  <a:pt x="4960668" y="1615898"/>
                  <a:pt x="4960668" y="1615898"/>
                </a:cubicBezTo>
                <a:cubicBezTo>
                  <a:pt x="4964552" y="1615898"/>
                  <a:pt x="4968437" y="1615898"/>
                  <a:pt x="4972322" y="1615898"/>
                </a:cubicBezTo>
                <a:cubicBezTo>
                  <a:pt x="4976206" y="1615898"/>
                  <a:pt x="4987860" y="1615898"/>
                  <a:pt x="4995629" y="1619782"/>
                </a:cubicBezTo>
                <a:cubicBezTo>
                  <a:pt x="5022822" y="1623666"/>
                  <a:pt x="5030591" y="1623666"/>
                  <a:pt x="5050014" y="1619782"/>
                </a:cubicBezTo>
                <a:cubicBezTo>
                  <a:pt x="5061668" y="1619782"/>
                  <a:pt x="5077207" y="1619782"/>
                  <a:pt x="5081091" y="1619782"/>
                </a:cubicBezTo>
                <a:cubicBezTo>
                  <a:pt x="5096630" y="1623666"/>
                  <a:pt x="5119937" y="1623666"/>
                  <a:pt x="5119937" y="1619782"/>
                </a:cubicBezTo>
                <a:cubicBezTo>
                  <a:pt x="5119937" y="1619782"/>
                  <a:pt x="5116053" y="1615898"/>
                  <a:pt x="5112168" y="1615898"/>
                </a:cubicBezTo>
                <a:cubicBezTo>
                  <a:pt x="5108284" y="1615898"/>
                  <a:pt x="5096630" y="1615898"/>
                  <a:pt x="5096630" y="1612013"/>
                </a:cubicBezTo>
                <a:cubicBezTo>
                  <a:pt x="5092745" y="1608129"/>
                  <a:pt x="5116053" y="1608129"/>
                  <a:pt x="5123822" y="1612013"/>
                </a:cubicBezTo>
                <a:cubicBezTo>
                  <a:pt x="5131591" y="1615898"/>
                  <a:pt x="5131591" y="1615898"/>
                  <a:pt x="5131591" y="1615898"/>
                </a:cubicBezTo>
                <a:cubicBezTo>
                  <a:pt x="5127707" y="1619782"/>
                  <a:pt x="5127707" y="1619782"/>
                  <a:pt x="5127707" y="1619782"/>
                </a:cubicBezTo>
                <a:cubicBezTo>
                  <a:pt x="5123822" y="1623666"/>
                  <a:pt x="5123822" y="1623666"/>
                  <a:pt x="5123822" y="1623666"/>
                </a:cubicBezTo>
                <a:cubicBezTo>
                  <a:pt x="5131591" y="1623666"/>
                  <a:pt x="5139361" y="1623666"/>
                  <a:pt x="5151014" y="1623666"/>
                </a:cubicBezTo>
                <a:cubicBezTo>
                  <a:pt x="5158784" y="1623666"/>
                  <a:pt x="5166553" y="1623666"/>
                  <a:pt x="5166553" y="1623666"/>
                </a:cubicBezTo>
                <a:cubicBezTo>
                  <a:pt x="5170438" y="1627551"/>
                  <a:pt x="5189861" y="1627551"/>
                  <a:pt x="5224822" y="1623666"/>
                </a:cubicBezTo>
                <a:cubicBezTo>
                  <a:pt x="5240361" y="1623666"/>
                  <a:pt x="5259784" y="1623666"/>
                  <a:pt x="5263669" y="1623666"/>
                </a:cubicBezTo>
                <a:cubicBezTo>
                  <a:pt x="5267553" y="1623666"/>
                  <a:pt x="5279207" y="1623666"/>
                  <a:pt x="5290861" y="1623666"/>
                </a:cubicBezTo>
                <a:cubicBezTo>
                  <a:pt x="5306399" y="1619782"/>
                  <a:pt x="5314169" y="1623666"/>
                  <a:pt x="5318053" y="1623666"/>
                </a:cubicBezTo>
                <a:cubicBezTo>
                  <a:pt x="5321938" y="1627551"/>
                  <a:pt x="5325823" y="1627551"/>
                  <a:pt x="5345246" y="1627551"/>
                </a:cubicBezTo>
                <a:cubicBezTo>
                  <a:pt x="5356900" y="1627551"/>
                  <a:pt x="5372438" y="1623666"/>
                  <a:pt x="5380207" y="1627551"/>
                </a:cubicBezTo>
                <a:cubicBezTo>
                  <a:pt x="5387977" y="1627551"/>
                  <a:pt x="5407400" y="1627551"/>
                  <a:pt x="5426823" y="1627551"/>
                </a:cubicBezTo>
                <a:cubicBezTo>
                  <a:pt x="5442361" y="1627551"/>
                  <a:pt x="5473438" y="1627551"/>
                  <a:pt x="5488977" y="1627551"/>
                </a:cubicBezTo>
                <a:cubicBezTo>
                  <a:pt x="5508400" y="1627551"/>
                  <a:pt x="5527823" y="1627551"/>
                  <a:pt x="5539477" y="1627551"/>
                </a:cubicBezTo>
                <a:cubicBezTo>
                  <a:pt x="5574439" y="1623666"/>
                  <a:pt x="5586093" y="1623666"/>
                  <a:pt x="5609400" y="1623666"/>
                </a:cubicBezTo>
                <a:cubicBezTo>
                  <a:pt x="5621054" y="1623666"/>
                  <a:pt x="5640477" y="1623666"/>
                  <a:pt x="5648247" y="1623666"/>
                </a:cubicBezTo>
                <a:cubicBezTo>
                  <a:pt x="5659900" y="1623666"/>
                  <a:pt x="5671554" y="1623666"/>
                  <a:pt x="5679324" y="1623666"/>
                </a:cubicBezTo>
                <a:cubicBezTo>
                  <a:pt x="5694862" y="1623666"/>
                  <a:pt x="5764785" y="1623666"/>
                  <a:pt x="5772555" y="1623666"/>
                </a:cubicBezTo>
                <a:cubicBezTo>
                  <a:pt x="5776439" y="1623666"/>
                  <a:pt x="5768670" y="1619782"/>
                  <a:pt x="5760901" y="1619782"/>
                </a:cubicBezTo>
                <a:cubicBezTo>
                  <a:pt x="5757016" y="1619782"/>
                  <a:pt x="5749247" y="1619782"/>
                  <a:pt x="5741478" y="1619782"/>
                </a:cubicBezTo>
                <a:cubicBezTo>
                  <a:pt x="5733708" y="1615898"/>
                  <a:pt x="5722054" y="1615898"/>
                  <a:pt x="5710401" y="1615898"/>
                </a:cubicBezTo>
                <a:cubicBezTo>
                  <a:pt x="5702631" y="1615898"/>
                  <a:pt x="5687093" y="1615898"/>
                  <a:pt x="5679324" y="1615898"/>
                </a:cubicBezTo>
                <a:cubicBezTo>
                  <a:pt x="5659900" y="1612013"/>
                  <a:pt x="5624939" y="1612013"/>
                  <a:pt x="5601631" y="1612013"/>
                </a:cubicBezTo>
                <a:cubicBezTo>
                  <a:pt x="5593862" y="1615898"/>
                  <a:pt x="5570554" y="1615898"/>
                  <a:pt x="5555016" y="1612013"/>
                </a:cubicBezTo>
                <a:cubicBezTo>
                  <a:pt x="5535592" y="1612013"/>
                  <a:pt x="5520054" y="1612013"/>
                  <a:pt x="5512285" y="1612013"/>
                </a:cubicBezTo>
                <a:cubicBezTo>
                  <a:pt x="5504515" y="1612013"/>
                  <a:pt x="5488977" y="1612013"/>
                  <a:pt x="5473438" y="1612013"/>
                </a:cubicBezTo>
                <a:cubicBezTo>
                  <a:pt x="5457900" y="1612013"/>
                  <a:pt x="5438477" y="1612013"/>
                  <a:pt x="5426823" y="1612013"/>
                </a:cubicBezTo>
                <a:cubicBezTo>
                  <a:pt x="5407400" y="1612013"/>
                  <a:pt x="5372438" y="1612013"/>
                  <a:pt x="5349130" y="1608129"/>
                </a:cubicBezTo>
                <a:cubicBezTo>
                  <a:pt x="5341361" y="1604245"/>
                  <a:pt x="5341361" y="1604245"/>
                  <a:pt x="5345246" y="1604245"/>
                </a:cubicBezTo>
                <a:cubicBezTo>
                  <a:pt x="5353015" y="1600360"/>
                  <a:pt x="5384092" y="1600360"/>
                  <a:pt x="5384092" y="1600360"/>
                </a:cubicBezTo>
                <a:cubicBezTo>
                  <a:pt x="5384092" y="1604245"/>
                  <a:pt x="5387977" y="1604245"/>
                  <a:pt x="5387977" y="1604245"/>
                </a:cubicBezTo>
                <a:cubicBezTo>
                  <a:pt x="5391861" y="1604245"/>
                  <a:pt x="5391861" y="1600360"/>
                  <a:pt x="5387977" y="1596476"/>
                </a:cubicBezTo>
                <a:cubicBezTo>
                  <a:pt x="5380207" y="1592592"/>
                  <a:pt x="5376323" y="1592592"/>
                  <a:pt x="5372438" y="1592592"/>
                </a:cubicBezTo>
                <a:cubicBezTo>
                  <a:pt x="5368553" y="1596476"/>
                  <a:pt x="5368553" y="1596476"/>
                  <a:pt x="5368553" y="1592592"/>
                </a:cubicBezTo>
                <a:cubicBezTo>
                  <a:pt x="5364669" y="1588707"/>
                  <a:pt x="5372438" y="1588707"/>
                  <a:pt x="5391861" y="1588707"/>
                </a:cubicBezTo>
                <a:cubicBezTo>
                  <a:pt x="5403515" y="1588707"/>
                  <a:pt x="5422938" y="1592592"/>
                  <a:pt x="5434592" y="1592592"/>
                </a:cubicBezTo>
                <a:cubicBezTo>
                  <a:pt x="5446246" y="1592592"/>
                  <a:pt x="5457900" y="1592592"/>
                  <a:pt x="5457900" y="1596476"/>
                </a:cubicBezTo>
                <a:cubicBezTo>
                  <a:pt x="5465669" y="1600360"/>
                  <a:pt x="5531708" y="1596476"/>
                  <a:pt x="5531708" y="1592592"/>
                </a:cubicBezTo>
                <a:cubicBezTo>
                  <a:pt x="5527823" y="1588707"/>
                  <a:pt x="5535592" y="1588707"/>
                  <a:pt x="5539477" y="1592592"/>
                </a:cubicBezTo>
                <a:cubicBezTo>
                  <a:pt x="5543362" y="1596476"/>
                  <a:pt x="5551131" y="1596476"/>
                  <a:pt x="5551131" y="1592592"/>
                </a:cubicBezTo>
                <a:cubicBezTo>
                  <a:pt x="5551131" y="1588707"/>
                  <a:pt x="5555016" y="1588707"/>
                  <a:pt x="5558900" y="1588707"/>
                </a:cubicBezTo>
                <a:cubicBezTo>
                  <a:pt x="5566669" y="1588707"/>
                  <a:pt x="5582208" y="1588707"/>
                  <a:pt x="5597746" y="1588707"/>
                </a:cubicBezTo>
                <a:cubicBezTo>
                  <a:pt x="5613285" y="1588707"/>
                  <a:pt x="5624939" y="1588707"/>
                  <a:pt x="5624939" y="1592592"/>
                </a:cubicBezTo>
                <a:cubicBezTo>
                  <a:pt x="5624939" y="1592592"/>
                  <a:pt x="5609400" y="1592592"/>
                  <a:pt x="5589977" y="1596476"/>
                </a:cubicBezTo>
                <a:cubicBezTo>
                  <a:pt x="5566669" y="1596476"/>
                  <a:pt x="5551131" y="1600360"/>
                  <a:pt x="5551131" y="1600360"/>
                </a:cubicBezTo>
                <a:cubicBezTo>
                  <a:pt x="5555016" y="1604245"/>
                  <a:pt x="5570554" y="1604245"/>
                  <a:pt x="5586093" y="1604245"/>
                </a:cubicBezTo>
                <a:cubicBezTo>
                  <a:pt x="5601631" y="1604245"/>
                  <a:pt x="5652131" y="1604245"/>
                  <a:pt x="5671554" y="1604245"/>
                </a:cubicBezTo>
                <a:cubicBezTo>
                  <a:pt x="5679324" y="1604245"/>
                  <a:pt x="5690977" y="1604245"/>
                  <a:pt x="5702631" y="1604245"/>
                </a:cubicBezTo>
                <a:cubicBezTo>
                  <a:pt x="5714285" y="1604245"/>
                  <a:pt x="5729824" y="1604245"/>
                  <a:pt x="5741478" y="1604245"/>
                </a:cubicBezTo>
                <a:cubicBezTo>
                  <a:pt x="5799747" y="1604245"/>
                  <a:pt x="5846362" y="1608129"/>
                  <a:pt x="5858016" y="1608129"/>
                </a:cubicBezTo>
                <a:cubicBezTo>
                  <a:pt x="5877439" y="1608129"/>
                  <a:pt x="5881324" y="1608129"/>
                  <a:pt x="5881324" y="1600360"/>
                </a:cubicBezTo>
                <a:cubicBezTo>
                  <a:pt x="5885209" y="1596476"/>
                  <a:pt x="5885209" y="1592592"/>
                  <a:pt x="5885209" y="1592592"/>
                </a:cubicBezTo>
                <a:cubicBezTo>
                  <a:pt x="5889093" y="1588707"/>
                  <a:pt x="5904632" y="1588707"/>
                  <a:pt x="5916286" y="1588707"/>
                </a:cubicBezTo>
                <a:cubicBezTo>
                  <a:pt x="5924055" y="1588707"/>
                  <a:pt x="5947363" y="1584823"/>
                  <a:pt x="5947363" y="1580938"/>
                </a:cubicBezTo>
                <a:cubicBezTo>
                  <a:pt x="5947363" y="1577054"/>
                  <a:pt x="5939594" y="1577054"/>
                  <a:pt x="5920170" y="1577054"/>
                </a:cubicBezTo>
                <a:cubicBezTo>
                  <a:pt x="5908516" y="1577054"/>
                  <a:pt x="5896863" y="1577054"/>
                  <a:pt x="5892978" y="1577054"/>
                </a:cubicBezTo>
                <a:cubicBezTo>
                  <a:pt x="5889093" y="1577054"/>
                  <a:pt x="5869670" y="1577054"/>
                  <a:pt x="5850247" y="1577054"/>
                </a:cubicBezTo>
                <a:cubicBezTo>
                  <a:pt x="5830824" y="1577054"/>
                  <a:pt x="5815285" y="1573170"/>
                  <a:pt x="5815285" y="1573170"/>
                </a:cubicBezTo>
                <a:cubicBezTo>
                  <a:pt x="5811401" y="1573170"/>
                  <a:pt x="5768670" y="1577054"/>
                  <a:pt x="5764785" y="1577054"/>
                </a:cubicBezTo>
                <a:cubicBezTo>
                  <a:pt x="5757016" y="1580938"/>
                  <a:pt x="5687093" y="1580938"/>
                  <a:pt x="5667670" y="1577054"/>
                </a:cubicBezTo>
                <a:cubicBezTo>
                  <a:pt x="5656016" y="1573170"/>
                  <a:pt x="5613285" y="1573170"/>
                  <a:pt x="5586093" y="1573170"/>
                </a:cubicBezTo>
                <a:cubicBezTo>
                  <a:pt x="5574439" y="1573170"/>
                  <a:pt x="5555016" y="1573170"/>
                  <a:pt x="5547246" y="1573170"/>
                </a:cubicBezTo>
                <a:cubicBezTo>
                  <a:pt x="5535592" y="1573170"/>
                  <a:pt x="5520054" y="1573170"/>
                  <a:pt x="5512285" y="1573170"/>
                </a:cubicBezTo>
                <a:cubicBezTo>
                  <a:pt x="5500631" y="1573170"/>
                  <a:pt x="5485092" y="1573170"/>
                  <a:pt x="5477323" y="1573170"/>
                </a:cubicBezTo>
                <a:cubicBezTo>
                  <a:pt x="5469554" y="1573170"/>
                  <a:pt x="5454015" y="1573170"/>
                  <a:pt x="5446246" y="1573170"/>
                </a:cubicBezTo>
                <a:cubicBezTo>
                  <a:pt x="5438477" y="1573170"/>
                  <a:pt x="5426823" y="1573170"/>
                  <a:pt x="5419054" y="1573170"/>
                </a:cubicBezTo>
                <a:cubicBezTo>
                  <a:pt x="5415169" y="1573170"/>
                  <a:pt x="5399630" y="1573170"/>
                  <a:pt x="5391861" y="1573170"/>
                </a:cubicBezTo>
                <a:cubicBezTo>
                  <a:pt x="5380207" y="1573170"/>
                  <a:pt x="5368553" y="1573170"/>
                  <a:pt x="5364669" y="1573170"/>
                </a:cubicBezTo>
                <a:cubicBezTo>
                  <a:pt x="5349130" y="1573170"/>
                  <a:pt x="5337476" y="1573170"/>
                  <a:pt x="5283092" y="1577054"/>
                </a:cubicBezTo>
                <a:cubicBezTo>
                  <a:pt x="5255899" y="1577054"/>
                  <a:pt x="5232592" y="1577054"/>
                  <a:pt x="5224822" y="1577054"/>
                </a:cubicBezTo>
                <a:cubicBezTo>
                  <a:pt x="5220938" y="1573170"/>
                  <a:pt x="5205399" y="1573170"/>
                  <a:pt x="5193745" y="1577054"/>
                </a:cubicBezTo>
                <a:cubicBezTo>
                  <a:pt x="5166553" y="1577054"/>
                  <a:pt x="5139361" y="1577054"/>
                  <a:pt x="5135476" y="1577054"/>
                </a:cubicBezTo>
                <a:cubicBezTo>
                  <a:pt x="5135476" y="1577054"/>
                  <a:pt x="5116053" y="1577054"/>
                  <a:pt x="5092745" y="1577054"/>
                </a:cubicBezTo>
                <a:cubicBezTo>
                  <a:pt x="5061668" y="1580938"/>
                  <a:pt x="5046130" y="1580938"/>
                  <a:pt x="5038360" y="1577054"/>
                </a:cubicBezTo>
                <a:cubicBezTo>
                  <a:pt x="5034476" y="1577054"/>
                  <a:pt x="5030591" y="1577054"/>
                  <a:pt x="5034476" y="1573170"/>
                </a:cubicBezTo>
                <a:cubicBezTo>
                  <a:pt x="5038360" y="1573170"/>
                  <a:pt x="5116053" y="1569285"/>
                  <a:pt x="5139361" y="1569285"/>
                </a:cubicBezTo>
                <a:cubicBezTo>
                  <a:pt x="5147130" y="1569285"/>
                  <a:pt x="5158784" y="1569285"/>
                  <a:pt x="5162668" y="1565401"/>
                </a:cubicBezTo>
                <a:cubicBezTo>
                  <a:pt x="5162668" y="1565401"/>
                  <a:pt x="5178207" y="1561517"/>
                  <a:pt x="5189861" y="1561517"/>
                </a:cubicBezTo>
                <a:cubicBezTo>
                  <a:pt x="5217053" y="1561517"/>
                  <a:pt x="5228707" y="1557632"/>
                  <a:pt x="5228707" y="1553748"/>
                </a:cubicBezTo>
                <a:cubicBezTo>
                  <a:pt x="5228707" y="1553748"/>
                  <a:pt x="5224822" y="1553748"/>
                  <a:pt x="5220938" y="1553748"/>
                </a:cubicBezTo>
                <a:cubicBezTo>
                  <a:pt x="5220938" y="1557632"/>
                  <a:pt x="5213168" y="1553748"/>
                  <a:pt x="5209284" y="1553748"/>
                </a:cubicBezTo>
                <a:cubicBezTo>
                  <a:pt x="5201515" y="1549863"/>
                  <a:pt x="5201515" y="1549863"/>
                  <a:pt x="5201515" y="1542095"/>
                </a:cubicBezTo>
                <a:cubicBezTo>
                  <a:pt x="5197630" y="1538210"/>
                  <a:pt x="5197630" y="1538210"/>
                  <a:pt x="5224822" y="1538210"/>
                </a:cubicBezTo>
                <a:cubicBezTo>
                  <a:pt x="5244245" y="1538210"/>
                  <a:pt x="5255899" y="1542095"/>
                  <a:pt x="5283092" y="1545979"/>
                </a:cubicBezTo>
                <a:cubicBezTo>
                  <a:pt x="5294746" y="1545979"/>
                  <a:pt x="5306399" y="1545979"/>
                  <a:pt x="5318053" y="1542095"/>
                </a:cubicBezTo>
                <a:cubicBezTo>
                  <a:pt x="5325823" y="1542095"/>
                  <a:pt x="5325823" y="1542095"/>
                  <a:pt x="5325823" y="1538210"/>
                </a:cubicBezTo>
                <a:cubicBezTo>
                  <a:pt x="5321938" y="1534326"/>
                  <a:pt x="5325823" y="1534326"/>
                  <a:pt x="5341361" y="1534326"/>
                </a:cubicBezTo>
                <a:cubicBezTo>
                  <a:pt x="5356900" y="1534326"/>
                  <a:pt x="5356900" y="1534326"/>
                  <a:pt x="5356900" y="1530442"/>
                </a:cubicBezTo>
                <a:cubicBezTo>
                  <a:pt x="5356900" y="1530442"/>
                  <a:pt x="5353015" y="1526557"/>
                  <a:pt x="5333592" y="1526557"/>
                </a:cubicBezTo>
                <a:cubicBezTo>
                  <a:pt x="5321938" y="1530442"/>
                  <a:pt x="5310284" y="1530442"/>
                  <a:pt x="5306399" y="1530442"/>
                </a:cubicBezTo>
                <a:cubicBezTo>
                  <a:pt x="5306399" y="1530442"/>
                  <a:pt x="5298630" y="1530442"/>
                  <a:pt x="5290861" y="1530442"/>
                </a:cubicBezTo>
                <a:cubicBezTo>
                  <a:pt x="5286976" y="1530442"/>
                  <a:pt x="5279207" y="1530442"/>
                  <a:pt x="5271438" y="1530442"/>
                </a:cubicBezTo>
                <a:cubicBezTo>
                  <a:pt x="5263669" y="1530442"/>
                  <a:pt x="5217053" y="1526557"/>
                  <a:pt x="5189861" y="1522673"/>
                </a:cubicBezTo>
                <a:cubicBezTo>
                  <a:pt x="5178207" y="1522673"/>
                  <a:pt x="5151014" y="1522673"/>
                  <a:pt x="5131591" y="1526557"/>
                </a:cubicBezTo>
                <a:cubicBezTo>
                  <a:pt x="5112168" y="1526557"/>
                  <a:pt x="5092745" y="1526557"/>
                  <a:pt x="5088860" y="1526557"/>
                </a:cubicBezTo>
                <a:cubicBezTo>
                  <a:pt x="5084976" y="1522673"/>
                  <a:pt x="5077207" y="1522673"/>
                  <a:pt x="5073322" y="1526557"/>
                </a:cubicBezTo>
                <a:cubicBezTo>
                  <a:pt x="5069437" y="1526557"/>
                  <a:pt x="5065553" y="1526557"/>
                  <a:pt x="5065553" y="1526557"/>
                </a:cubicBezTo>
                <a:cubicBezTo>
                  <a:pt x="5061668" y="1526557"/>
                  <a:pt x="5057783" y="1522673"/>
                  <a:pt x="5050014" y="1522673"/>
                </a:cubicBezTo>
                <a:cubicBezTo>
                  <a:pt x="5042245" y="1522673"/>
                  <a:pt x="5038360" y="1522673"/>
                  <a:pt x="5038360" y="1522673"/>
                </a:cubicBezTo>
                <a:cubicBezTo>
                  <a:pt x="5038360" y="1518788"/>
                  <a:pt x="5042245" y="1518788"/>
                  <a:pt x="5042245" y="1518788"/>
                </a:cubicBezTo>
                <a:cubicBezTo>
                  <a:pt x="5046130" y="1518788"/>
                  <a:pt x="5061668" y="1518788"/>
                  <a:pt x="5073322" y="1518788"/>
                </a:cubicBezTo>
                <a:cubicBezTo>
                  <a:pt x="5088860" y="1518788"/>
                  <a:pt x="5112168" y="1518788"/>
                  <a:pt x="5127707" y="1514904"/>
                </a:cubicBezTo>
                <a:cubicBezTo>
                  <a:pt x="5143245" y="1514904"/>
                  <a:pt x="5158784" y="1514904"/>
                  <a:pt x="5162668" y="1514904"/>
                </a:cubicBezTo>
                <a:cubicBezTo>
                  <a:pt x="5166553" y="1514904"/>
                  <a:pt x="5170438" y="1514904"/>
                  <a:pt x="5166553" y="1511020"/>
                </a:cubicBezTo>
                <a:cubicBezTo>
                  <a:pt x="5166553" y="1507135"/>
                  <a:pt x="5185976" y="1507135"/>
                  <a:pt x="5185976" y="1511020"/>
                </a:cubicBezTo>
                <a:cubicBezTo>
                  <a:pt x="5185976" y="1514904"/>
                  <a:pt x="5189861" y="1514904"/>
                  <a:pt x="5205399" y="1514904"/>
                </a:cubicBezTo>
                <a:cubicBezTo>
                  <a:pt x="5213168" y="1511020"/>
                  <a:pt x="5224822" y="1514904"/>
                  <a:pt x="5224822" y="1514904"/>
                </a:cubicBezTo>
                <a:cubicBezTo>
                  <a:pt x="5232592" y="1518788"/>
                  <a:pt x="5244245" y="1518788"/>
                  <a:pt x="5267553" y="1518788"/>
                </a:cubicBezTo>
                <a:cubicBezTo>
                  <a:pt x="5275322" y="1518788"/>
                  <a:pt x="5298630" y="1518788"/>
                  <a:pt x="5318053" y="1518788"/>
                </a:cubicBezTo>
                <a:cubicBezTo>
                  <a:pt x="5341361" y="1522673"/>
                  <a:pt x="5360784" y="1522673"/>
                  <a:pt x="5364669" y="1522673"/>
                </a:cubicBezTo>
                <a:cubicBezTo>
                  <a:pt x="5356900" y="1526557"/>
                  <a:pt x="5364669" y="1530442"/>
                  <a:pt x="5384092" y="1530442"/>
                </a:cubicBezTo>
                <a:cubicBezTo>
                  <a:pt x="5391861" y="1530442"/>
                  <a:pt x="5407400" y="1534326"/>
                  <a:pt x="5411284" y="1534326"/>
                </a:cubicBezTo>
                <a:cubicBezTo>
                  <a:pt x="5426823" y="1534326"/>
                  <a:pt x="5461785" y="1530442"/>
                  <a:pt x="5461785" y="1530442"/>
                </a:cubicBezTo>
                <a:cubicBezTo>
                  <a:pt x="5461785" y="1526557"/>
                  <a:pt x="5469554" y="1526557"/>
                  <a:pt x="5477323" y="1526557"/>
                </a:cubicBezTo>
                <a:cubicBezTo>
                  <a:pt x="5481208" y="1526557"/>
                  <a:pt x="5500631" y="1526557"/>
                  <a:pt x="5516169" y="1522673"/>
                </a:cubicBezTo>
                <a:cubicBezTo>
                  <a:pt x="5539477" y="1522673"/>
                  <a:pt x="5562785" y="1522673"/>
                  <a:pt x="5582208" y="1522673"/>
                </a:cubicBezTo>
                <a:cubicBezTo>
                  <a:pt x="5582208" y="1522673"/>
                  <a:pt x="5613285" y="1522673"/>
                  <a:pt x="5648247" y="1522673"/>
                </a:cubicBezTo>
                <a:cubicBezTo>
                  <a:pt x="5753131" y="1522673"/>
                  <a:pt x="5760901" y="1522673"/>
                  <a:pt x="5799747" y="1522673"/>
                </a:cubicBezTo>
                <a:cubicBezTo>
                  <a:pt x="5834709" y="1522673"/>
                  <a:pt x="5877439" y="1522673"/>
                  <a:pt x="5900747" y="1526557"/>
                </a:cubicBezTo>
                <a:cubicBezTo>
                  <a:pt x="5908516" y="1526557"/>
                  <a:pt x="5916286" y="1526557"/>
                  <a:pt x="5924055" y="1526557"/>
                </a:cubicBezTo>
                <a:cubicBezTo>
                  <a:pt x="5943478" y="1522673"/>
                  <a:pt x="5947363" y="1522673"/>
                  <a:pt x="5959017" y="1526557"/>
                </a:cubicBezTo>
                <a:cubicBezTo>
                  <a:pt x="5962901" y="1526557"/>
                  <a:pt x="5974555" y="1526557"/>
                  <a:pt x="5978440" y="1526557"/>
                </a:cubicBezTo>
                <a:cubicBezTo>
                  <a:pt x="6001748" y="1526557"/>
                  <a:pt x="6036709" y="1526557"/>
                  <a:pt x="6048363" y="1530442"/>
                </a:cubicBezTo>
                <a:cubicBezTo>
                  <a:pt x="6056132" y="1530442"/>
                  <a:pt x="6063902" y="1530442"/>
                  <a:pt x="6071671" y="1530442"/>
                </a:cubicBezTo>
                <a:cubicBezTo>
                  <a:pt x="6102748" y="1530442"/>
                  <a:pt x="6145479" y="1530442"/>
                  <a:pt x="6153248" y="1530442"/>
                </a:cubicBezTo>
                <a:cubicBezTo>
                  <a:pt x="6176556" y="1534326"/>
                  <a:pt x="6273671" y="1538210"/>
                  <a:pt x="6328056" y="1534326"/>
                </a:cubicBezTo>
                <a:cubicBezTo>
                  <a:pt x="6339710" y="1534326"/>
                  <a:pt x="6355248" y="1534326"/>
                  <a:pt x="6359133" y="1538210"/>
                </a:cubicBezTo>
                <a:cubicBezTo>
                  <a:pt x="6366902" y="1538210"/>
                  <a:pt x="6378556" y="1538210"/>
                  <a:pt x="6390210" y="1538210"/>
                </a:cubicBezTo>
                <a:cubicBezTo>
                  <a:pt x="6397979" y="1542095"/>
                  <a:pt x="6413518" y="1542095"/>
                  <a:pt x="6429056" y="1542095"/>
                </a:cubicBezTo>
                <a:cubicBezTo>
                  <a:pt x="6440710" y="1542095"/>
                  <a:pt x="6456249" y="1545979"/>
                  <a:pt x="6467903" y="1545979"/>
                </a:cubicBezTo>
                <a:cubicBezTo>
                  <a:pt x="6475672" y="1545979"/>
                  <a:pt x="6491210" y="1545979"/>
                  <a:pt x="6502864" y="1545979"/>
                </a:cubicBezTo>
                <a:cubicBezTo>
                  <a:pt x="6510634" y="1549863"/>
                  <a:pt x="6526172" y="1549863"/>
                  <a:pt x="6533941" y="1549863"/>
                </a:cubicBezTo>
                <a:cubicBezTo>
                  <a:pt x="6545595" y="1545979"/>
                  <a:pt x="6553364" y="1549863"/>
                  <a:pt x="6553364" y="1549863"/>
                </a:cubicBezTo>
                <a:cubicBezTo>
                  <a:pt x="6557249" y="1549863"/>
                  <a:pt x="6603865" y="1553748"/>
                  <a:pt x="6607749" y="1549863"/>
                </a:cubicBezTo>
                <a:cubicBezTo>
                  <a:pt x="6615518" y="1549863"/>
                  <a:pt x="6603865" y="1545979"/>
                  <a:pt x="6588326" y="1542095"/>
                </a:cubicBezTo>
                <a:cubicBezTo>
                  <a:pt x="6584441" y="1542095"/>
                  <a:pt x="6568903" y="1538210"/>
                  <a:pt x="6557249" y="1538210"/>
                </a:cubicBezTo>
                <a:cubicBezTo>
                  <a:pt x="6545595" y="1534326"/>
                  <a:pt x="6522287" y="1530442"/>
                  <a:pt x="6510634" y="1530442"/>
                </a:cubicBezTo>
                <a:cubicBezTo>
                  <a:pt x="6456249" y="1526557"/>
                  <a:pt x="6429056" y="1526557"/>
                  <a:pt x="6417403" y="1522673"/>
                </a:cubicBezTo>
                <a:cubicBezTo>
                  <a:pt x="6409633" y="1522673"/>
                  <a:pt x="6394095" y="1518788"/>
                  <a:pt x="6378556" y="1518788"/>
                </a:cubicBezTo>
                <a:cubicBezTo>
                  <a:pt x="6366902" y="1518788"/>
                  <a:pt x="6355248" y="1518788"/>
                  <a:pt x="6351364" y="1518788"/>
                </a:cubicBezTo>
                <a:cubicBezTo>
                  <a:pt x="6351364" y="1518788"/>
                  <a:pt x="6347479" y="1518788"/>
                  <a:pt x="6347479" y="1522673"/>
                </a:cubicBezTo>
                <a:cubicBezTo>
                  <a:pt x="6347479" y="1526557"/>
                  <a:pt x="6343595" y="1526557"/>
                  <a:pt x="6331941" y="1526557"/>
                </a:cubicBezTo>
                <a:cubicBezTo>
                  <a:pt x="6316402" y="1526557"/>
                  <a:pt x="6312518" y="1522673"/>
                  <a:pt x="6312518" y="1518788"/>
                </a:cubicBezTo>
                <a:cubicBezTo>
                  <a:pt x="6312518" y="1514904"/>
                  <a:pt x="6304748" y="1514904"/>
                  <a:pt x="6289210" y="1514904"/>
                </a:cubicBezTo>
                <a:cubicBezTo>
                  <a:pt x="6273671" y="1511020"/>
                  <a:pt x="6262017" y="1511020"/>
                  <a:pt x="6262017" y="1507135"/>
                </a:cubicBezTo>
                <a:cubicBezTo>
                  <a:pt x="6258133" y="1507135"/>
                  <a:pt x="6258133" y="1507135"/>
                  <a:pt x="6254248" y="1507135"/>
                </a:cubicBezTo>
                <a:cubicBezTo>
                  <a:pt x="6254248" y="1507135"/>
                  <a:pt x="6250364" y="1507135"/>
                  <a:pt x="6242594" y="1507135"/>
                </a:cubicBezTo>
                <a:cubicBezTo>
                  <a:pt x="6238710" y="1507135"/>
                  <a:pt x="6223171" y="1503251"/>
                  <a:pt x="6211517" y="1503251"/>
                </a:cubicBezTo>
                <a:cubicBezTo>
                  <a:pt x="6180440" y="1503251"/>
                  <a:pt x="6164902" y="1499367"/>
                  <a:pt x="6149363" y="1499367"/>
                </a:cubicBezTo>
                <a:cubicBezTo>
                  <a:pt x="6126056" y="1495482"/>
                  <a:pt x="6091094" y="1495482"/>
                  <a:pt x="6063902" y="1495482"/>
                </a:cubicBezTo>
                <a:cubicBezTo>
                  <a:pt x="6056132" y="1495482"/>
                  <a:pt x="6032825" y="1491598"/>
                  <a:pt x="6017286" y="1491598"/>
                </a:cubicBezTo>
                <a:cubicBezTo>
                  <a:pt x="6001748" y="1487714"/>
                  <a:pt x="5982324" y="1487714"/>
                  <a:pt x="5970671" y="1487714"/>
                </a:cubicBezTo>
                <a:cubicBezTo>
                  <a:pt x="5959017" y="1487714"/>
                  <a:pt x="5947363" y="1487714"/>
                  <a:pt x="5939594" y="1487714"/>
                </a:cubicBezTo>
                <a:cubicBezTo>
                  <a:pt x="5931824" y="1491598"/>
                  <a:pt x="5908516" y="1487714"/>
                  <a:pt x="5889093" y="1487714"/>
                </a:cubicBezTo>
                <a:cubicBezTo>
                  <a:pt x="5877439" y="1483829"/>
                  <a:pt x="5838593" y="1487714"/>
                  <a:pt x="5842478" y="1491598"/>
                </a:cubicBezTo>
                <a:cubicBezTo>
                  <a:pt x="5842478" y="1491598"/>
                  <a:pt x="5854132" y="1491598"/>
                  <a:pt x="5865786" y="1495482"/>
                </a:cubicBezTo>
                <a:cubicBezTo>
                  <a:pt x="5877439" y="1495482"/>
                  <a:pt x="5889093" y="1495482"/>
                  <a:pt x="5896863" y="1495482"/>
                </a:cubicBezTo>
                <a:cubicBezTo>
                  <a:pt x="5900747" y="1495482"/>
                  <a:pt x="5920170" y="1495482"/>
                  <a:pt x="5935709" y="1499367"/>
                </a:cubicBezTo>
                <a:cubicBezTo>
                  <a:pt x="5951247" y="1499367"/>
                  <a:pt x="5978440" y="1499367"/>
                  <a:pt x="5993978" y="1499367"/>
                </a:cubicBezTo>
                <a:cubicBezTo>
                  <a:pt x="6009517" y="1499367"/>
                  <a:pt x="6032825" y="1499367"/>
                  <a:pt x="6044478" y="1499367"/>
                </a:cubicBezTo>
                <a:cubicBezTo>
                  <a:pt x="6056132" y="1499367"/>
                  <a:pt x="6067786" y="1499367"/>
                  <a:pt x="6071671" y="1499367"/>
                </a:cubicBezTo>
                <a:cubicBezTo>
                  <a:pt x="6071671" y="1499367"/>
                  <a:pt x="6083325" y="1499367"/>
                  <a:pt x="6094979" y="1503251"/>
                </a:cubicBezTo>
                <a:cubicBezTo>
                  <a:pt x="6110517" y="1503251"/>
                  <a:pt x="6122171" y="1503251"/>
                  <a:pt x="6126056" y="1503251"/>
                </a:cubicBezTo>
                <a:cubicBezTo>
                  <a:pt x="6129940" y="1503251"/>
                  <a:pt x="6133825" y="1503251"/>
                  <a:pt x="6137709" y="1503251"/>
                </a:cubicBezTo>
                <a:cubicBezTo>
                  <a:pt x="6141594" y="1503251"/>
                  <a:pt x="6145479" y="1507135"/>
                  <a:pt x="6145479" y="1507135"/>
                </a:cubicBezTo>
                <a:cubicBezTo>
                  <a:pt x="6149363" y="1511020"/>
                  <a:pt x="6149363" y="1511020"/>
                  <a:pt x="6153248" y="1511020"/>
                </a:cubicBezTo>
                <a:cubicBezTo>
                  <a:pt x="6153248" y="1511020"/>
                  <a:pt x="6157133" y="1511020"/>
                  <a:pt x="6161017" y="1514904"/>
                </a:cubicBezTo>
                <a:cubicBezTo>
                  <a:pt x="6168786" y="1514904"/>
                  <a:pt x="6180440" y="1518788"/>
                  <a:pt x="6207633" y="1518788"/>
                </a:cubicBezTo>
                <a:cubicBezTo>
                  <a:pt x="6215402" y="1518788"/>
                  <a:pt x="6219287" y="1522673"/>
                  <a:pt x="6211517" y="1522673"/>
                </a:cubicBezTo>
                <a:cubicBezTo>
                  <a:pt x="6211517" y="1522673"/>
                  <a:pt x="6199863" y="1522673"/>
                  <a:pt x="6192094" y="1522673"/>
                </a:cubicBezTo>
                <a:cubicBezTo>
                  <a:pt x="6184325" y="1522673"/>
                  <a:pt x="6176556" y="1522673"/>
                  <a:pt x="6176556" y="1522673"/>
                </a:cubicBezTo>
                <a:cubicBezTo>
                  <a:pt x="6172671" y="1522673"/>
                  <a:pt x="6168786" y="1522673"/>
                  <a:pt x="6164902" y="1518788"/>
                </a:cubicBezTo>
                <a:cubicBezTo>
                  <a:pt x="6153248" y="1518788"/>
                  <a:pt x="6141594" y="1518788"/>
                  <a:pt x="6094979" y="1514904"/>
                </a:cubicBezTo>
                <a:cubicBezTo>
                  <a:pt x="6087209" y="1514904"/>
                  <a:pt x="6071671" y="1514904"/>
                  <a:pt x="6063902" y="1514904"/>
                </a:cubicBezTo>
                <a:cubicBezTo>
                  <a:pt x="6040594" y="1511020"/>
                  <a:pt x="6021171" y="1511020"/>
                  <a:pt x="5982324" y="1511020"/>
                </a:cubicBezTo>
                <a:cubicBezTo>
                  <a:pt x="5962901" y="1511020"/>
                  <a:pt x="5935709" y="1507135"/>
                  <a:pt x="5920170" y="1507135"/>
                </a:cubicBezTo>
                <a:cubicBezTo>
                  <a:pt x="5904632" y="1507135"/>
                  <a:pt x="5881324" y="1507135"/>
                  <a:pt x="5873555" y="1507135"/>
                </a:cubicBezTo>
                <a:cubicBezTo>
                  <a:pt x="5838593" y="1503251"/>
                  <a:pt x="5819170" y="1503251"/>
                  <a:pt x="5819170" y="1499367"/>
                </a:cubicBezTo>
                <a:cubicBezTo>
                  <a:pt x="5815285" y="1499367"/>
                  <a:pt x="5807516" y="1499367"/>
                  <a:pt x="5799747" y="1499367"/>
                </a:cubicBezTo>
                <a:cubicBezTo>
                  <a:pt x="5795862" y="1499367"/>
                  <a:pt x="5780324" y="1499367"/>
                  <a:pt x="5768670" y="1499367"/>
                </a:cubicBezTo>
                <a:cubicBezTo>
                  <a:pt x="5757016" y="1499367"/>
                  <a:pt x="5745362" y="1499367"/>
                  <a:pt x="5741478" y="1503251"/>
                </a:cubicBezTo>
                <a:cubicBezTo>
                  <a:pt x="5729824" y="1507135"/>
                  <a:pt x="5679324" y="1507135"/>
                  <a:pt x="5683208" y="1503251"/>
                </a:cubicBezTo>
                <a:cubicBezTo>
                  <a:pt x="5683208" y="1503251"/>
                  <a:pt x="5687093" y="1499367"/>
                  <a:pt x="5687093" y="1503251"/>
                </a:cubicBezTo>
                <a:cubicBezTo>
                  <a:pt x="5690977" y="1503251"/>
                  <a:pt x="5694862" y="1503251"/>
                  <a:pt x="5698747" y="1499367"/>
                </a:cubicBezTo>
                <a:cubicBezTo>
                  <a:pt x="5702631" y="1499367"/>
                  <a:pt x="5702631" y="1499367"/>
                  <a:pt x="5698747" y="1495482"/>
                </a:cubicBezTo>
                <a:cubicBezTo>
                  <a:pt x="5698747" y="1495482"/>
                  <a:pt x="5694862" y="1491598"/>
                  <a:pt x="5694862" y="1491598"/>
                </a:cubicBezTo>
                <a:cubicBezTo>
                  <a:pt x="5698747" y="1487714"/>
                  <a:pt x="5690977" y="1487714"/>
                  <a:pt x="5683208" y="1487714"/>
                </a:cubicBezTo>
                <a:cubicBezTo>
                  <a:pt x="5683208" y="1487714"/>
                  <a:pt x="5675439" y="1487714"/>
                  <a:pt x="5671554" y="1487714"/>
                </a:cubicBezTo>
                <a:cubicBezTo>
                  <a:pt x="5667670" y="1487714"/>
                  <a:pt x="5659900" y="1487714"/>
                  <a:pt x="5659900" y="1487714"/>
                </a:cubicBezTo>
                <a:cubicBezTo>
                  <a:pt x="5656016" y="1491598"/>
                  <a:pt x="5652131" y="1487714"/>
                  <a:pt x="5648247" y="1487714"/>
                </a:cubicBezTo>
                <a:cubicBezTo>
                  <a:pt x="5640477" y="1483829"/>
                  <a:pt x="5628823" y="1483829"/>
                  <a:pt x="5605516" y="1483829"/>
                </a:cubicBezTo>
                <a:cubicBezTo>
                  <a:pt x="5593862" y="1483829"/>
                  <a:pt x="5589977" y="1483829"/>
                  <a:pt x="5601631" y="1476060"/>
                </a:cubicBezTo>
                <a:lnTo>
                  <a:pt x="5586093" y="1476060"/>
                </a:lnTo>
                <a:cubicBezTo>
                  <a:pt x="5578323" y="1472176"/>
                  <a:pt x="5558900" y="1472176"/>
                  <a:pt x="5547246" y="1472176"/>
                </a:cubicBezTo>
                <a:cubicBezTo>
                  <a:pt x="5531708" y="1472176"/>
                  <a:pt x="5516169" y="1472176"/>
                  <a:pt x="5508400" y="1472176"/>
                </a:cubicBezTo>
                <a:cubicBezTo>
                  <a:pt x="5500631" y="1472176"/>
                  <a:pt x="5488977" y="1472176"/>
                  <a:pt x="5485092" y="1472176"/>
                </a:cubicBezTo>
                <a:cubicBezTo>
                  <a:pt x="5473438" y="1472176"/>
                  <a:pt x="5419054" y="1468292"/>
                  <a:pt x="5411284" y="1464407"/>
                </a:cubicBezTo>
                <a:cubicBezTo>
                  <a:pt x="5407400" y="1460523"/>
                  <a:pt x="5399630" y="1460523"/>
                  <a:pt x="5395746" y="1460523"/>
                </a:cubicBezTo>
                <a:cubicBezTo>
                  <a:pt x="5395746" y="1460523"/>
                  <a:pt x="5391861" y="1460523"/>
                  <a:pt x="5387977" y="1460523"/>
                </a:cubicBezTo>
                <a:cubicBezTo>
                  <a:pt x="5384092" y="1456639"/>
                  <a:pt x="5376323" y="1456639"/>
                  <a:pt x="5360784" y="1456639"/>
                </a:cubicBezTo>
                <a:cubicBezTo>
                  <a:pt x="5345246" y="1456639"/>
                  <a:pt x="5333592" y="1456639"/>
                  <a:pt x="5329707" y="1456639"/>
                </a:cubicBezTo>
                <a:cubicBezTo>
                  <a:pt x="5329707" y="1456639"/>
                  <a:pt x="5321938" y="1452754"/>
                  <a:pt x="5318053" y="1456639"/>
                </a:cubicBezTo>
                <a:cubicBezTo>
                  <a:pt x="5314169" y="1456639"/>
                  <a:pt x="5314169" y="1452754"/>
                  <a:pt x="5310284" y="1452754"/>
                </a:cubicBezTo>
                <a:cubicBezTo>
                  <a:pt x="5310284" y="1452754"/>
                  <a:pt x="5306399" y="1452754"/>
                  <a:pt x="5306399" y="1452754"/>
                </a:cubicBezTo>
                <a:cubicBezTo>
                  <a:pt x="5302515" y="1452754"/>
                  <a:pt x="5298630" y="1452754"/>
                  <a:pt x="5298630" y="1452754"/>
                </a:cubicBezTo>
                <a:cubicBezTo>
                  <a:pt x="5294746" y="1452754"/>
                  <a:pt x="5286976" y="1448870"/>
                  <a:pt x="5279207" y="1448870"/>
                </a:cubicBezTo>
                <a:cubicBezTo>
                  <a:pt x="5271438" y="1448870"/>
                  <a:pt x="5263669" y="1448870"/>
                  <a:pt x="5259784" y="1448870"/>
                </a:cubicBezTo>
                <a:cubicBezTo>
                  <a:pt x="5259784" y="1444985"/>
                  <a:pt x="5252015" y="1444985"/>
                  <a:pt x="5248130" y="1444985"/>
                </a:cubicBezTo>
                <a:cubicBezTo>
                  <a:pt x="5240361" y="1444985"/>
                  <a:pt x="5224822" y="1444985"/>
                  <a:pt x="5213168" y="1444985"/>
                </a:cubicBezTo>
                <a:cubicBezTo>
                  <a:pt x="5174322" y="1444985"/>
                  <a:pt x="5166553" y="1444985"/>
                  <a:pt x="5139361" y="1444985"/>
                </a:cubicBezTo>
                <a:cubicBezTo>
                  <a:pt x="5119937" y="1444985"/>
                  <a:pt x="5116053" y="1444985"/>
                  <a:pt x="5116053" y="1448870"/>
                </a:cubicBezTo>
                <a:cubicBezTo>
                  <a:pt x="5116053" y="1452754"/>
                  <a:pt x="5112168" y="1452754"/>
                  <a:pt x="5108284" y="1452754"/>
                </a:cubicBezTo>
                <a:cubicBezTo>
                  <a:pt x="5108284" y="1452754"/>
                  <a:pt x="5104399" y="1448870"/>
                  <a:pt x="5104399" y="1448870"/>
                </a:cubicBezTo>
                <a:cubicBezTo>
                  <a:pt x="5104399" y="1444985"/>
                  <a:pt x="5084976" y="1441101"/>
                  <a:pt x="5077207" y="1444985"/>
                </a:cubicBezTo>
                <a:cubicBezTo>
                  <a:pt x="5069437" y="1444985"/>
                  <a:pt x="5065553" y="1444985"/>
                  <a:pt x="5065553" y="1444985"/>
                </a:cubicBezTo>
                <a:cubicBezTo>
                  <a:pt x="5061668" y="1441101"/>
                  <a:pt x="5061668" y="1441101"/>
                  <a:pt x="5061668" y="1444985"/>
                </a:cubicBezTo>
                <a:cubicBezTo>
                  <a:pt x="5061668" y="1444985"/>
                  <a:pt x="5057783" y="1448870"/>
                  <a:pt x="5042245" y="1448870"/>
                </a:cubicBezTo>
                <a:cubicBezTo>
                  <a:pt x="5030591" y="1448870"/>
                  <a:pt x="5018937" y="1452754"/>
                  <a:pt x="5015053" y="1452754"/>
                </a:cubicBezTo>
                <a:cubicBezTo>
                  <a:pt x="5015053" y="1452754"/>
                  <a:pt x="5011168" y="1452754"/>
                  <a:pt x="5007283" y="1452754"/>
                </a:cubicBezTo>
                <a:cubicBezTo>
                  <a:pt x="5003399" y="1452754"/>
                  <a:pt x="4995629" y="1452754"/>
                  <a:pt x="4987860" y="1452754"/>
                </a:cubicBezTo>
                <a:cubicBezTo>
                  <a:pt x="4980091" y="1452754"/>
                  <a:pt x="4972322" y="1448870"/>
                  <a:pt x="4972322" y="1448870"/>
                </a:cubicBezTo>
                <a:cubicBezTo>
                  <a:pt x="4968437" y="1444985"/>
                  <a:pt x="4964552" y="1444985"/>
                  <a:pt x="4960668" y="1444985"/>
                </a:cubicBezTo>
                <a:cubicBezTo>
                  <a:pt x="4956783" y="1444985"/>
                  <a:pt x="4952898" y="1444985"/>
                  <a:pt x="4949014" y="1444985"/>
                </a:cubicBezTo>
                <a:cubicBezTo>
                  <a:pt x="4945129" y="1444985"/>
                  <a:pt x="4921821" y="1444985"/>
                  <a:pt x="4894629" y="1444985"/>
                </a:cubicBezTo>
                <a:cubicBezTo>
                  <a:pt x="4859667" y="1448870"/>
                  <a:pt x="4848014" y="1448870"/>
                  <a:pt x="4844129" y="1444985"/>
                </a:cubicBezTo>
                <a:cubicBezTo>
                  <a:pt x="4836360" y="1444985"/>
                  <a:pt x="4832475" y="1444985"/>
                  <a:pt x="4801398" y="1444985"/>
                </a:cubicBezTo>
                <a:cubicBezTo>
                  <a:pt x="4781975" y="1448870"/>
                  <a:pt x="4762552" y="1448870"/>
                  <a:pt x="4762552" y="1448870"/>
                </a:cubicBezTo>
                <a:cubicBezTo>
                  <a:pt x="4758667" y="1448870"/>
                  <a:pt x="4743129" y="1448870"/>
                  <a:pt x="4723706" y="1448870"/>
                </a:cubicBezTo>
                <a:cubicBezTo>
                  <a:pt x="4688744" y="1452754"/>
                  <a:pt x="4673205" y="1452754"/>
                  <a:pt x="4665436" y="1448870"/>
                </a:cubicBezTo>
                <a:cubicBezTo>
                  <a:pt x="4661552" y="1448870"/>
                  <a:pt x="4661552" y="1448870"/>
                  <a:pt x="4669321" y="1444985"/>
                </a:cubicBezTo>
                <a:cubicBezTo>
                  <a:pt x="4673205" y="1444985"/>
                  <a:pt x="4677090" y="1444985"/>
                  <a:pt x="4680975" y="1444985"/>
                </a:cubicBezTo>
                <a:cubicBezTo>
                  <a:pt x="4723706" y="1441101"/>
                  <a:pt x="4735359" y="1441101"/>
                  <a:pt x="4739244" y="1441101"/>
                </a:cubicBezTo>
                <a:cubicBezTo>
                  <a:pt x="4739244" y="1444985"/>
                  <a:pt x="4758667" y="1441101"/>
                  <a:pt x="4781975" y="1441101"/>
                </a:cubicBezTo>
                <a:cubicBezTo>
                  <a:pt x="4828590" y="1437217"/>
                  <a:pt x="4848014" y="1437217"/>
                  <a:pt x="4855783" y="1444985"/>
                </a:cubicBezTo>
                <a:cubicBezTo>
                  <a:pt x="4855783" y="1444985"/>
                  <a:pt x="4859667" y="1444985"/>
                  <a:pt x="4859667" y="1444985"/>
                </a:cubicBezTo>
                <a:cubicBezTo>
                  <a:pt x="4863552" y="1441101"/>
                  <a:pt x="4902398" y="1437217"/>
                  <a:pt x="4952898" y="1437217"/>
                </a:cubicBezTo>
                <a:cubicBezTo>
                  <a:pt x="4972322" y="1437217"/>
                  <a:pt x="4995629" y="1433332"/>
                  <a:pt x="5011168" y="1433332"/>
                </a:cubicBezTo>
                <a:cubicBezTo>
                  <a:pt x="5022822" y="1433332"/>
                  <a:pt x="5053899" y="1433332"/>
                  <a:pt x="5077207" y="1433332"/>
                </a:cubicBezTo>
                <a:cubicBezTo>
                  <a:pt x="5139361" y="1437217"/>
                  <a:pt x="5154899" y="1437217"/>
                  <a:pt x="5178207" y="1433332"/>
                </a:cubicBezTo>
                <a:cubicBezTo>
                  <a:pt x="5189861" y="1433332"/>
                  <a:pt x="5201515" y="1433332"/>
                  <a:pt x="5209284" y="1437217"/>
                </a:cubicBezTo>
                <a:cubicBezTo>
                  <a:pt x="5217053" y="1437217"/>
                  <a:pt x="5252015" y="1437217"/>
                  <a:pt x="5259784" y="1437217"/>
                </a:cubicBezTo>
                <a:cubicBezTo>
                  <a:pt x="5263669" y="1437217"/>
                  <a:pt x="5267553" y="1437217"/>
                  <a:pt x="5267553" y="1437217"/>
                </a:cubicBezTo>
                <a:cubicBezTo>
                  <a:pt x="5267553" y="1441101"/>
                  <a:pt x="5275322" y="1441101"/>
                  <a:pt x="5283092" y="1441101"/>
                </a:cubicBezTo>
                <a:cubicBezTo>
                  <a:pt x="5298630" y="1441101"/>
                  <a:pt x="5310284" y="1441101"/>
                  <a:pt x="5314169" y="1441101"/>
                </a:cubicBezTo>
                <a:cubicBezTo>
                  <a:pt x="5318053" y="1441101"/>
                  <a:pt x="5318053" y="1441101"/>
                  <a:pt x="5318053" y="1441101"/>
                </a:cubicBezTo>
                <a:cubicBezTo>
                  <a:pt x="5321938" y="1437217"/>
                  <a:pt x="5321938" y="1437217"/>
                  <a:pt x="5325823" y="1437217"/>
                </a:cubicBezTo>
                <a:cubicBezTo>
                  <a:pt x="5329707" y="1437217"/>
                  <a:pt x="5329707" y="1437217"/>
                  <a:pt x="5329707" y="1441101"/>
                </a:cubicBezTo>
                <a:cubicBezTo>
                  <a:pt x="5325823" y="1444985"/>
                  <a:pt x="5325823" y="1444985"/>
                  <a:pt x="5349130" y="1441101"/>
                </a:cubicBezTo>
                <a:cubicBezTo>
                  <a:pt x="5353015" y="1441101"/>
                  <a:pt x="5364669" y="1441101"/>
                  <a:pt x="5368553" y="1444985"/>
                </a:cubicBezTo>
                <a:cubicBezTo>
                  <a:pt x="5372438" y="1444985"/>
                  <a:pt x="5372438" y="1444985"/>
                  <a:pt x="5376323" y="1437217"/>
                </a:cubicBezTo>
                <a:cubicBezTo>
                  <a:pt x="5376323" y="1429448"/>
                  <a:pt x="5380207" y="1425564"/>
                  <a:pt x="5384092" y="1429448"/>
                </a:cubicBezTo>
                <a:cubicBezTo>
                  <a:pt x="5384092" y="1429448"/>
                  <a:pt x="5391861" y="1429448"/>
                  <a:pt x="5399630" y="1429448"/>
                </a:cubicBezTo>
                <a:cubicBezTo>
                  <a:pt x="5407400" y="1425564"/>
                  <a:pt x="5430707" y="1425564"/>
                  <a:pt x="5450131" y="1425564"/>
                </a:cubicBezTo>
                <a:cubicBezTo>
                  <a:pt x="5481208" y="1425564"/>
                  <a:pt x="5500631" y="1425564"/>
                  <a:pt x="5543362" y="1421679"/>
                </a:cubicBezTo>
                <a:cubicBezTo>
                  <a:pt x="5558900" y="1421679"/>
                  <a:pt x="5574439" y="1421679"/>
                  <a:pt x="5578323" y="1421679"/>
                </a:cubicBezTo>
                <a:cubicBezTo>
                  <a:pt x="5597746" y="1421679"/>
                  <a:pt x="5589977" y="1413911"/>
                  <a:pt x="5570554" y="1413911"/>
                </a:cubicBezTo>
                <a:cubicBezTo>
                  <a:pt x="5562785" y="1413911"/>
                  <a:pt x="5555016" y="1413911"/>
                  <a:pt x="5551131" y="1410026"/>
                </a:cubicBezTo>
                <a:cubicBezTo>
                  <a:pt x="5551131" y="1410026"/>
                  <a:pt x="5539477" y="1410026"/>
                  <a:pt x="5531708" y="1410026"/>
                </a:cubicBezTo>
                <a:cubicBezTo>
                  <a:pt x="5504515" y="1413911"/>
                  <a:pt x="5469554" y="1410026"/>
                  <a:pt x="5469554" y="1410026"/>
                </a:cubicBezTo>
                <a:cubicBezTo>
                  <a:pt x="5465669" y="1406142"/>
                  <a:pt x="5450131" y="1402257"/>
                  <a:pt x="5438477" y="1402257"/>
                </a:cubicBezTo>
                <a:cubicBezTo>
                  <a:pt x="5430707" y="1402257"/>
                  <a:pt x="5426823" y="1402257"/>
                  <a:pt x="5430707" y="1406142"/>
                </a:cubicBezTo>
                <a:cubicBezTo>
                  <a:pt x="5438477" y="1410026"/>
                  <a:pt x="5438477" y="1410026"/>
                  <a:pt x="5430707" y="1410026"/>
                </a:cubicBezTo>
                <a:cubicBezTo>
                  <a:pt x="5426823" y="1410026"/>
                  <a:pt x="5422938" y="1406142"/>
                  <a:pt x="5422938" y="1406142"/>
                </a:cubicBezTo>
                <a:cubicBezTo>
                  <a:pt x="5419054" y="1406142"/>
                  <a:pt x="5419054" y="1406142"/>
                  <a:pt x="5419054" y="1406142"/>
                </a:cubicBezTo>
                <a:cubicBezTo>
                  <a:pt x="5415169" y="1410026"/>
                  <a:pt x="5411284" y="1410026"/>
                  <a:pt x="5407400" y="1406142"/>
                </a:cubicBezTo>
                <a:cubicBezTo>
                  <a:pt x="5403515" y="1402257"/>
                  <a:pt x="5395746" y="1402257"/>
                  <a:pt x="5391861" y="1402257"/>
                </a:cubicBezTo>
                <a:cubicBezTo>
                  <a:pt x="5384092" y="1402257"/>
                  <a:pt x="5372438" y="1402257"/>
                  <a:pt x="5368553" y="1398373"/>
                </a:cubicBezTo>
                <a:cubicBezTo>
                  <a:pt x="5360784" y="1398373"/>
                  <a:pt x="5349130" y="1398373"/>
                  <a:pt x="5333592" y="1398373"/>
                </a:cubicBezTo>
                <a:cubicBezTo>
                  <a:pt x="5314169" y="1398373"/>
                  <a:pt x="5310284" y="1398373"/>
                  <a:pt x="5310284" y="1402257"/>
                </a:cubicBezTo>
                <a:cubicBezTo>
                  <a:pt x="5306399" y="1406142"/>
                  <a:pt x="5302515" y="1410026"/>
                  <a:pt x="5298630" y="1402257"/>
                </a:cubicBezTo>
                <a:cubicBezTo>
                  <a:pt x="5298630" y="1398373"/>
                  <a:pt x="5290861" y="1398373"/>
                  <a:pt x="5232592" y="1402257"/>
                </a:cubicBezTo>
                <a:cubicBezTo>
                  <a:pt x="5205399" y="1406142"/>
                  <a:pt x="5170438" y="1406142"/>
                  <a:pt x="5158784" y="1406142"/>
                </a:cubicBezTo>
                <a:cubicBezTo>
                  <a:pt x="5147130" y="1406142"/>
                  <a:pt x="5127707" y="1406142"/>
                  <a:pt x="5112168" y="1406142"/>
                </a:cubicBezTo>
                <a:cubicBezTo>
                  <a:pt x="5100514" y="1406142"/>
                  <a:pt x="5081091" y="1406142"/>
                  <a:pt x="5073322" y="1406142"/>
                </a:cubicBezTo>
                <a:cubicBezTo>
                  <a:pt x="5061668" y="1406142"/>
                  <a:pt x="5046130" y="1406142"/>
                  <a:pt x="5038360" y="1406142"/>
                </a:cubicBezTo>
                <a:cubicBezTo>
                  <a:pt x="5030591" y="1406142"/>
                  <a:pt x="5018937" y="1406142"/>
                  <a:pt x="5015053" y="1402257"/>
                </a:cubicBezTo>
                <a:cubicBezTo>
                  <a:pt x="5011168" y="1402257"/>
                  <a:pt x="5003399" y="1402257"/>
                  <a:pt x="4991745" y="1402257"/>
                </a:cubicBezTo>
                <a:cubicBezTo>
                  <a:pt x="4980091" y="1402257"/>
                  <a:pt x="4964552" y="1402257"/>
                  <a:pt x="4956783" y="1402257"/>
                </a:cubicBezTo>
                <a:cubicBezTo>
                  <a:pt x="4945129" y="1402257"/>
                  <a:pt x="4937360" y="1402257"/>
                  <a:pt x="4933475" y="1402257"/>
                </a:cubicBezTo>
                <a:cubicBezTo>
                  <a:pt x="4929591" y="1402257"/>
                  <a:pt x="4925706" y="1402257"/>
                  <a:pt x="4925706" y="1402257"/>
                </a:cubicBezTo>
                <a:cubicBezTo>
                  <a:pt x="4925706" y="1398373"/>
                  <a:pt x="4910168" y="1398373"/>
                  <a:pt x="4863552" y="1398373"/>
                </a:cubicBezTo>
                <a:cubicBezTo>
                  <a:pt x="4820821" y="1402257"/>
                  <a:pt x="4809167" y="1402257"/>
                  <a:pt x="4801398" y="1402257"/>
                </a:cubicBezTo>
                <a:cubicBezTo>
                  <a:pt x="4797513" y="1402257"/>
                  <a:pt x="4778090" y="1402257"/>
                  <a:pt x="4758667" y="1402257"/>
                </a:cubicBezTo>
                <a:cubicBezTo>
                  <a:pt x="4739244" y="1406142"/>
                  <a:pt x="4715936" y="1406142"/>
                  <a:pt x="4708167" y="1406142"/>
                </a:cubicBezTo>
                <a:cubicBezTo>
                  <a:pt x="4700398" y="1406142"/>
                  <a:pt x="4677090" y="1410026"/>
                  <a:pt x="4657667" y="1410026"/>
                </a:cubicBezTo>
                <a:cubicBezTo>
                  <a:pt x="4638244" y="1410026"/>
                  <a:pt x="4622705" y="1410026"/>
                  <a:pt x="4618821" y="1410026"/>
                </a:cubicBezTo>
                <a:cubicBezTo>
                  <a:pt x="4618821" y="1410026"/>
                  <a:pt x="4591628" y="1413911"/>
                  <a:pt x="4564436" y="1413911"/>
                </a:cubicBezTo>
                <a:cubicBezTo>
                  <a:pt x="4533359" y="1417795"/>
                  <a:pt x="4498397" y="1417795"/>
                  <a:pt x="4490628" y="1417795"/>
                </a:cubicBezTo>
                <a:cubicBezTo>
                  <a:pt x="4475089" y="1417795"/>
                  <a:pt x="4471205" y="1421679"/>
                  <a:pt x="4463436" y="1425564"/>
                </a:cubicBezTo>
                <a:cubicBezTo>
                  <a:pt x="4455666" y="1429448"/>
                  <a:pt x="4455666" y="1429448"/>
                  <a:pt x="4451782" y="1425564"/>
                </a:cubicBezTo>
                <a:cubicBezTo>
                  <a:pt x="4447897" y="1421679"/>
                  <a:pt x="4440128" y="1421679"/>
                  <a:pt x="4401282" y="1429448"/>
                </a:cubicBezTo>
                <a:cubicBezTo>
                  <a:pt x="4377974" y="1429448"/>
                  <a:pt x="4350781" y="1433332"/>
                  <a:pt x="4343012" y="1433332"/>
                </a:cubicBezTo>
                <a:cubicBezTo>
                  <a:pt x="4339128" y="1433332"/>
                  <a:pt x="4300281" y="1437217"/>
                  <a:pt x="4257550" y="1441101"/>
                </a:cubicBezTo>
                <a:cubicBezTo>
                  <a:pt x="4148781" y="1452754"/>
                  <a:pt x="4152665" y="1452754"/>
                  <a:pt x="4148781" y="1460523"/>
                </a:cubicBezTo>
                <a:cubicBezTo>
                  <a:pt x="4144896" y="1464407"/>
                  <a:pt x="4137127" y="1464407"/>
                  <a:pt x="4043896" y="1476060"/>
                </a:cubicBezTo>
                <a:cubicBezTo>
                  <a:pt x="3989511" y="1479945"/>
                  <a:pt x="3927357" y="1487714"/>
                  <a:pt x="3911819" y="1491598"/>
                </a:cubicBezTo>
                <a:cubicBezTo>
                  <a:pt x="3892395" y="1495482"/>
                  <a:pt x="3869088" y="1499367"/>
                  <a:pt x="3857434" y="1499367"/>
                </a:cubicBezTo>
                <a:cubicBezTo>
                  <a:pt x="3845780" y="1503251"/>
                  <a:pt x="3822472" y="1507135"/>
                  <a:pt x="3803049" y="1511020"/>
                </a:cubicBezTo>
                <a:cubicBezTo>
                  <a:pt x="3783626" y="1514904"/>
                  <a:pt x="3748664" y="1518788"/>
                  <a:pt x="3729241" y="1522673"/>
                </a:cubicBezTo>
                <a:cubicBezTo>
                  <a:pt x="3709818" y="1522673"/>
                  <a:pt x="3690395" y="1526557"/>
                  <a:pt x="3690395" y="1526557"/>
                </a:cubicBezTo>
                <a:cubicBezTo>
                  <a:pt x="3690395" y="1530442"/>
                  <a:pt x="3682626" y="1530442"/>
                  <a:pt x="3670972" y="1534326"/>
                </a:cubicBezTo>
                <a:cubicBezTo>
                  <a:pt x="3659318" y="1534326"/>
                  <a:pt x="3647664" y="1538210"/>
                  <a:pt x="3643779" y="1538210"/>
                </a:cubicBezTo>
                <a:cubicBezTo>
                  <a:pt x="3639895" y="1538210"/>
                  <a:pt x="3628241" y="1542095"/>
                  <a:pt x="3616587" y="1542095"/>
                </a:cubicBezTo>
                <a:cubicBezTo>
                  <a:pt x="3597164" y="1545979"/>
                  <a:pt x="3569971" y="1549863"/>
                  <a:pt x="3554433" y="1553748"/>
                </a:cubicBezTo>
                <a:cubicBezTo>
                  <a:pt x="3550548" y="1553748"/>
                  <a:pt x="3542779" y="1557632"/>
                  <a:pt x="3535010" y="1557632"/>
                </a:cubicBezTo>
                <a:cubicBezTo>
                  <a:pt x="3511702" y="1565401"/>
                  <a:pt x="3422356" y="1584823"/>
                  <a:pt x="3344663" y="1600360"/>
                </a:cubicBezTo>
                <a:cubicBezTo>
                  <a:pt x="3321355" y="1604245"/>
                  <a:pt x="3290278" y="1612013"/>
                  <a:pt x="3274740" y="1615898"/>
                </a:cubicBezTo>
                <a:cubicBezTo>
                  <a:pt x="3259201" y="1619782"/>
                  <a:pt x="3247548" y="1623666"/>
                  <a:pt x="3243663" y="1627551"/>
                </a:cubicBezTo>
                <a:cubicBezTo>
                  <a:pt x="3239778" y="1627551"/>
                  <a:pt x="3235894" y="1631435"/>
                  <a:pt x="3235894" y="1631435"/>
                </a:cubicBezTo>
                <a:cubicBezTo>
                  <a:pt x="3235894" y="1635320"/>
                  <a:pt x="3239778" y="1635320"/>
                  <a:pt x="3278625" y="1627551"/>
                </a:cubicBezTo>
                <a:cubicBezTo>
                  <a:pt x="3290278" y="1623666"/>
                  <a:pt x="3305817" y="1619782"/>
                  <a:pt x="3309702" y="1619782"/>
                </a:cubicBezTo>
                <a:cubicBezTo>
                  <a:pt x="3317471" y="1619782"/>
                  <a:pt x="3325240" y="1615898"/>
                  <a:pt x="3333009" y="1615898"/>
                </a:cubicBezTo>
                <a:cubicBezTo>
                  <a:pt x="3340779" y="1612013"/>
                  <a:pt x="3360202" y="1612013"/>
                  <a:pt x="3371856" y="1608129"/>
                </a:cubicBezTo>
                <a:cubicBezTo>
                  <a:pt x="3387394" y="1608129"/>
                  <a:pt x="3402933" y="1604245"/>
                  <a:pt x="3410702" y="1600360"/>
                </a:cubicBezTo>
                <a:cubicBezTo>
                  <a:pt x="3426240" y="1596476"/>
                  <a:pt x="3449548" y="1592592"/>
                  <a:pt x="3484510" y="1584823"/>
                </a:cubicBezTo>
                <a:cubicBezTo>
                  <a:pt x="3500048" y="1584823"/>
                  <a:pt x="3523356" y="1580938"/>
                  <a:pt x="3535010" y="1577054"/>
                </a:cubicBezTo>
                <a:cubicBezTo>
                  <a:pt x="3550548" y="1573170"/>
                  <a:pt x="3562202" y="1573170"/>
                  <a:pt x="3566087" y="1573170"/>
                </a:cubicBezTo>
                <a:cubicBezTo>
                  <a:pt x="3577741" y="1569285"/>
                  <a:pt x="3612702" y="1565401"/>
                  <a:pt x="3620472" y="1561517"/>
                </a:cubicBezTo>
                <a:cubicBezTo>
                  <a:pt x="3624356" y="1561517"/>
                  <a:pt x="3628241" y="1561517"/>
                  <a:pt x="3628241" y="1561517"/>
                </a:cubicBezTo>
                <a:cubicBezTo>
                  <a:pt x="3632125" y="1565401"/>
                  <a:pt x="3632125" y="1565401"/>
                  <a:pt x="3632125" y="1561517"/>
                </a:cubicBezTo>
                <a:cubicBezTo>
                  <a:pt x="3636010" y="1557632"/>
                  <a:pt x="3643779" y="1557632"/>
                  <a:pt x="3647664" y="1561517"/>
                </a:cubicBezTo>
                <a:cubicBezTo>
                  <a:pt x="3647664" y="1561517"/>
                  <a:pt x="3655433" y="1561517"/>
                  <a:pt x="3674856" y="1557632"/>
                </a:cubicBezTo>
                <a:cubicBezTo>
                  <a:pt x="3686510" y="1553748"/>
                  <a:pt x="3729241" y="1549863"/>
                  <a:pt x="3764203" y="1545979"/>
                </a:cubicBezTo>
                <a:cubicBezTo>
                  <a:pt x="3799164" y="1542095"/>
                  <a:pt x="3838011" y="1534326"/>
                  <a:pt x="3849665" y="1530442"/>
                </a:cubicBezTo>
                <a:cubicBezTo>
                  <a:pt x="3880742" y="1526557"/>
                  <a:pt x="3907934" y="1522673"/>
                  <a:pt x="3939011" y="1518788"/>
                </a:cubicBezTo>
                <a:cubicBezTo>
                  <a:pt x="3950665" y="1514904"/>
                  <a:pt x="3958434" y="1514904"/>
                  <a:pt x="3958434" y="1514904"/>
                </a:cubicBezTo>
                <a:cubicBezTo>
                  <a:pt x="3954549" y="1514904"/>
                  <a:pt x="3954549" y="1514904"/>
                  <a:pt x="3954549" y="1511020"/>
                </a:cubicBezTo>
                <a:cubicBezTo>
                  <a:pt x="3958434" y="1511020"/>
                  <a:pt x="3962319" y="1511020"/>
                  <a:pt x="3966203" y="1511020"/>
                </a:cubicBezTo>
                <a:cubicBezTo>
                  <a:pt x="3970088" y="1511020"/>
                  <a:pt x="3977857" y="1511020"/>
                  <a:pt x="3977857" y="1511020"/>
                </a:cubicBezTo>
                <a:cubicBezTo>
                  <a:pt x="3977857" y="1511020"/>
                  <a:pt x="3981742" y="1511020"/>
                  <a:pt x="3985626" y="1511020"/>
                </a:cubicBezTo>
                <a:cubicBezTo>
                  <a:pt x="3989511" y="1511020"/>
                  <a:pt x="3993396" y="1511020"/>
                  <a:pt x="3997280" y="1507135"/>
                </a:cubicBezTo>
                <a:cubicBezTo>
                  <a:pt x="4001165" y="1507135"/>
                  <a:pt x="4005050" y="1507135"/>
                  <a:pt x="4008934" y="1507135"/>
                </a:cubicBezTo>
                <a:cubicBezTo>
                  <a:pt x="4012819" y="1511020"/>
                  <a:pt x="4047780" y="1507135"/>
                  <a:pt x="4051665" y="1503251"/>
                </a:cubicBezTo>
                <a:cubicBezTo>
                  <a:pt x="4055550" y="1499367"/>
                  <a:pt x="4055550" y="1503251"/>
                  <a:pt x="4055550" y="1503251"/>
                </a:cubicBezTo>
                <a:cubicBezTo>
                  <a:pt x="4059434" y="1511020"/>
                  <a:pt x="4067204" y="1507135"/>
                  <a:pt x="4067204" y="1503251"/>
                </a:cubicBezTo>
                <a:cubicBezTo>
                  <a:pt x="4063319" y="1491598"/>
                  <a:pt x="4078857" y="1487714"/>
                  <a:pt x="4098281" y="1491598"/>
                </a:cubicBezTo>
                <a:cubicBezTo>
                  <a:pt x="4106050" y="1495482"/>
                  <a:pt x="4117704" y="1495482"/>
                  <a:pt x="4125473" y="1495482"/>
                </a:cubicBezTo>
                <a:cubicBezTo>
                  <a:pt x="4144896" y="1491598"/>
                  <a:pt x="4148781" y="1495482"/>
                  <a:pt x="4137127" y="1499367"/>
                </a:cubicBezTo>
                <a:cubicBezTo>
                  <a:pt x="4133242" y="1499367"/>
                  <a:pt x="4156550" y="1495482"/>
                  <a:pt x="4191512" y="1491598"/>
                </a:cubicBezTo>
                <a:cubicBezTo>
                  <a:pt x="4276974" y="1483829"/>
                  <a:pt x="4308051" y="1483829"/>
                  <a:pt x="4315820" y="1491598"/>
                </a:cubicBezTo>
                <a:cubicBezTo>
                  <a:pt x="4319704" y="1495482"/>
                  <a:pt x="4335243" y="1491598"/>
                  <a:pt x="4343012" y="1487714"/>
                </a:cubicBezTo>
                <a:cubicBezTo>
                  <a:pt x="4343012" y="1483829"/>
                  <a:pt x="4451782" y="1472176"/>
                  <a:pt x="4498397" y="1472176"/>
                </a:cubicBezTo>
                <a:cubicBezTo>
                  <a:pt x="4510051" y="1468292"/>
                  <a:pt x="4537243" y="1468292"/>
                  <a:pt x="4556667" y="1468292"/>
                </a:cubicBezTo>
                <a:cubicBezTo>
                  <a:pt x="4576090" y="1464407"/>
                  <a:pt x="4595513" y="1464407"/>
                  <a:pt x="4599398" y="1464407"/>
                </a:cubicBezTo>
                <a:cubicBezTo>
                  <a:pt x="4603282" y="1468292"/>
                  <a:pt x="4607167" y="1464407"/>
                  <a:pt x="4611051" y="1464407"/>
                </a:cubicBezTo>
                <a:cubicBezTo>
                  <a:pt x="4611051" y="1464407"/>
                  <a:pt x="4614936" y="1464407"/>
                  <a:pt x="4614936" y="1464407"/>
                </a:cubicBezTo>
                <a:cubicBezTo>
                  <a:pt x="4614936" y="1464407"/>
                  <a:pt x="4630475" y="1464407"/>
                  <a:pt x="4646013" y="1460523"/>
                </a:cubicBezTo>
                <a:cubicBezTo>
                  <a:pt x="4657667" y="1460523"/>
                  <a:pt x="4673205" y="1460523"/>
                  <a:pt x="4673205" y="1460523"/>
                </a:cubicBezTo>
                <a:cubicBezTo>
                  <a:pt x="4673205" y="1460523"/>
                  <a:pt x="4673205" y="1464407"/>
                  <a:pt x="4669321" y="1464407"/>
                </a:cubicBezTo>
                <a:cubicBezTo>
                  <a:pt x="4669321" y="1472176"/>
                  <a:pt x="4696513" y="1468292"/>
                  <a:pt x="4362435" y="1503251"/>
                </a:cubicBezTo>
                <a:cubicBezTo>
                  <a:pt x="4226473" y="1514904"/>
                  <a:pt x="4106050" y="1530442"/>
                  <a:pt x="4098281" y="1530442"/>
                </a:cubicBezTo>
                <a:cubicBezTo>
                  <a:pt x="4090511" y="1534326"/>
                  <a:pt x="4071088" y="1534326"/>
                  <a:pt x="4055550" y="1538210"/>
                </a:cubicBezTo>
                <a:cubicBezTo>
                  <a:pt x="4040011" y="1538210"/>
                  <a:pt x="4024473" y="1542095"/>
                  <a:pt x="4020588" y="1545979"/>
                </a:cubicBezTo>
                <a:cubicBezTo>
                  <a:pt x="4016703" y="1545979"/>
                  <a:pt x="3977857" y="1549863"/>
                  <a:pt x="3939011" y="1557632"/>
                </a:cubicBezTo>
                <a:cubicBezTo>
                  <a:pt x="3892395" y="1561517"/>
                  <a:pt x="3857434" y="1569285"/>
                  <a:pt x="3841895" y="1573170"/>
                </a:cubicBezTo>
                <a:cubicBezTo>
                  <a:pt x="3826357" y="1577054"/>
                  <a:pt x="3810818" y="1577054"/>
                  <a:pt x="3806934" y="1577054"/>
                </a:cubicBezTo>
                <a:cubicBezTo>
                  <a:pt x="3791395" y="1577054"/>
                  <a:pt x="3775857" y="1580938"/>
                  <a:pt x="3768087" y="1584823"/>
                </a:cubicBezTo>
                <a:cubicBezTo>
                  <a:pt x="3764203" y="1588707"/>
                  <a:pt x="3764203" y="1588707"/>
                  <a:pt x="3760318" y="1584823"/>
                </a:cubicBezTo>
                <a:cubicBezTo>
                  <a:pt x="3756434" y="1584823"/>
                  <a:pt x="3744780" y="1588707"/>
                  <a:pt x="3721472" y="1592592"/>
                </a:cubicBezTo>
                <a:cubicBezTo>
                  <a:pt x="3690395" y="1596476"/>
                  <a:pt x="3620472" y="1608129"/>
                  <a:pt x="3581625" y="1615898"/>
                </a:cubicBezTo>
                <a:cubicBezTo>
                  <a:pt x="3577741" y="1615898"/>
                  <a:pt x="3566087" y="1619782"/>
                  <a:pt x="3558318" y="1619782"/>
                </a:cubicBezTo>
                <a:cubicBezTo>
                  <a:pt x="3535010" y="1627551"/>
                  <a:pt x="3511702" y="1631435"/>
                  <a:pt x="3511702" y="1631435"/>
                </a:cubicBezTo>
                <a:cubicBezTo>
                  <a:pt x="3507817" y="1631435"/>
                  <a:pt x="3488394" y="1635320"/>
                  <a:pt x="3468971" y="1639204"/>
                </a:cubicBezTo>
                <a:cubicBezTo>
                  <a:pt x="3445663" y="1643088"/>
                  <a:pt x="3418471" y="1650857"/>
                  <a:pt x="3406817" y="1650857"/>
                </a:cubicBezTo>
                <a:cubicBezTo>
                  <a:pt x="3395163" y="1654741"/>
                  <a:pt x="3383509" y="1658626"/>
                  <a:pt x="3383509" y="1658626"/>
                </a:cubicBezTo>
                <a:cubicBezTo>
                  <a:pt x="3379625" y="1658626"/>
                  <a:pt x="3379625" y="1662510"/>
                  <a:pt x="3375740" y="1658626"/>
                </a:cubicBezTo>
                <a:cubicBezTo>
                  <a:pt x="3371856" y="1658626"/>
                  <a:pt x="3364086" y="1658626"/>
                  <a:pt x="3348548" y="1662510"/>
                </a:cubicBezTo>
                <a:cubicBezTo>
                  <a:pt x="3336894" y="1666395"/>
                  <a:pt x="3317471" y="1670279"/>
                  <a:pt x="3305817" y="1670279"/>
                </a:cubicBezTo>
                <a:cubicBezTo>
                  <a:pt x="3298048" y="1674163"/>
                  <a:pt x="3290278" y="1678048"/>
                  <a:pt x="3286394" y="1678048"/>
                </a:cubicBezTo>
                <a:cubicBezTo>
                  <a:pt x="3286394" y="1678048"/>
                  <a:pt x="3274740" y="1681932"/>
                  <a:pt x="3259201" y="1685816"/>
                </a:cubicBezTo>
                <a:cubicBezTo>
                  <a:pt x="3247548" y="1689701"/>
                  <a:pt x="3216471" y="1697469"/>
                  <a:pt x="3197047" y="1701354"/>
                </a:cubicBezTo>
                <a:cubicBezTo>
                  <a:pt x="3177624" y="1705238"/>
                  <a:pt x="3154316" y="1713007"/>
                  <a:pt x="3142663" y="1713007"/>
                </a:cubicBezTo>
                <a:cubicBezTo>
                  <a:pt x="3134893" y="1716891"/>
                  <a:pt x="3119355" y="1720776"/>
                  <a:pt x="3107701" y="1720776"/>
                </a:cubicBezTo>
                <a:cubicBezTo>
                  <a:pt x="3096047" y="1724660"/>
                  <a:pt x="3053316" y="1736313"/>
                  <a:pt x="3018355" y="1744082"/>
                </a:cubicBezTo>
                <a:cubicBezTo>
                  <a:pt x="2983393" y="1751851"/>
                  <a:pt x="2944547" y="1763504"/>
                  <a:pt x="2936777" y="1767388"/>
                </a:cubicBezTo>
                <a:cubicBezTo>
                  <a:pt x="2925124" y="1771272"/>
                  <a:pt x="2909585" y="1775157"/>
                  <a:pt x="2901816" y="1779041"/>
                </a:cubicBezTo>
                <a:cubicBezTo>
                  <a:pt x="2862970" y="1786810"/>
                  <a:pt x="2851316" y="1790694"/>
                  <a:pt x="2851316" y="1790694"/>
                </a:cubicBezTo>
                <a:cubicBezTo>
                  <a:pt x="2847431" y="1794579"/>
                  <a:pt x="2847431" y="1794579"/>
                  <a:pt x="2843546" y="1790694"/>
                </a:cubicBezTo>
                <a:cubicBezTo>
                  <a:pt x="2839662" y="1790694"/>
                  <a:pt x="2835777" y="1790694"/>
                  <a:pt x="2820239" y="1794579"/>
                </a:cubicBezTo>
                <a:cubicBezTo>
                  <a:pt x="2812469" y="1798463"/>
                  <a:pt x="2800816" y="1802347"/>
                  <a:pt x="2796931" y="1802347"/>
                </a:cubicBezTo>
                <a:cubicBezTo>
                  <a:pt x="2793046" y="1806232"/>
                  <a:pt x="2789162" y="1806232"/>
                  <a:pt x="2785277" y="1806232"/>
                </a:cubicBezTo>
                <a:cubicBezTo>
                  <a:pt x="2777508" y="1806232"/>
                  <a:pt x="2750315" y="1814001"/>
                  <a:pt x="2738662" y="1817885"/>
                </a:cubicBezTo>
                <a:cubicBezTo>
                  <a:pt x="2738662" y="1821769"/>
                  <a:pt x="2734777" y="1821769"/>
                  <a:pt x="2730892" y="1821769"/>
                </a:cubicBezTo>
                <a:cubicBezTo>
                  <a:pt x="2730892" y="1821769"/>
                  <a:pt x="2719238" y="1821769"/>
                  <a:pt x="2707584" y="1825654"/>
                </a:cubicBezTo>
                <a:cubicBezTo>
                  <a:pt x="2629892" y="1852844"/>
                  <a:pt x="2591046" y="1864497"/>
                  <a:pt x="2579392" y="1864497"/>
                </a:cubicBezTo>
                <a:cubicBezTo>
                  <a:pt x="2575507" y="1864497"/>
                  <a:pt x="2567738" y="1864497"/>
                  <a:pt x="2559969" y="1868382"/>
                </a:cubicBezTo>
                <a:cubicBezTo>
                  <a:pt x="2517238" y="1883919"/>
                  <a:pt x="2509469" y="1887804"/>
                  <a:pt x="2501700" y="1887804"/>
                </a:cubicBezTo>
                <a:cubicBezTo>
                  <a:pt x="2497815" y="1887804"/>
                  <a:pt x="2493930" y="1891688"/>
                  <a:pt x="2493930" y="1895572"/>
                </a:cubicBezTo>
                <a:cubicBezTo>
                  <a:pt x="2493930" y="1899457"/>
                  <a:pt x="2490046" y="1899457"/>
                  <a:pt x="2478392" y="1903341"/>
                </a:cubicBezTo>
                <a:cubicBezTo>
                  <a:pt x="2470623" y="1903341"/>
                  <a:pt x="2458969" y="1907225"/>
                  <a:pt x="2451199" y="1911110"/>
                </a:cubicBezTo>
                <a:cubicBezTo>
                  <a:pt x="2427892" y="1918879"/>
                  <a:pt x="2408469" y="1922763"/>
                  <a:pt x="2404584" y="1918879"/>
                </a:cubicBezTo>
                <a:cubicBezTo>
                  <a:pt x="2404584" y="1914994"/>
                  <a:pt x="2396815" y="1914994"/>
                  <a:pt x="2396815" y="1914994"/>
                </a:cubicBezTo>
                <a:cubicBezTo>
                  <a:pt x="2392930" y="1914994"/>
                  <a:pt x="2389045" y="1914994"/>
                  <a:pt x="2389045" y="1911110"/>
                </a:cubicBezTo>
                <a:cubicBezTo>
                  <a:pt x="2389045" y="1911110"/>
                  <a:pt x="2385161" y="1911110"/>
                  <a:pt x="2373507" y="1914994"/>
                </a:cubicBezTo>
                <a:cubicBezTo>
                  <a:pt x="2361853" y="1918879"/>
                  <a:pt x="2361853" y="1918879"/>
                  <a:pt x="2354084" y="1914994"/>
                </a:cubicBezTo>
                <a:cubicBezTo>
                  <a:pt x="2346315" y="1911110"/>
                  <a:pt x="2346315" y="1911110"/>
                  <a:pt x="2346315" y="1911110"/>
                </a:cubicBezTo>
                <a:cubicBezTo>
                  <a:pt x="2354084" y="1907225"/>
                  <a:pt x="2354084" y="1907225"/>
                  <a:pt x="2354084" y="1907225"/>
                </a:cubicBezTo>
                <a:cubicBezTo>
                  <a:pt x="2361853" y="1903341"/>
                  <a:pt x="2369622" y="1903341"/>
                  <a:pt x="2365737" y="1903341"/>
                </a:cubicBezTo>
                <a:cubicBezTo>
                  <a:pt x="2365737" y="1907225"/>
                  <a:pt x="2369622" y="1907225"/>
                  <a:pt x="2373507" y="1907225"/>
                </a:cubicBezTo>
                <a:cubicBezTo>
                  <a:pt x="2377392" y="1907225"/>
                  <a:pt x="2381276" y="1903341"/>
                  <a:pt x="2381276" y="1903341"/>
                </a:cubicBezTo>
                <a:cubicBezTo>
                  <a:pt x="2385161" y="1899457"/>
                  <a:pt x="2396815" y="1887804"/>
                  <a:pt x="2400699" y="1887804"/>
                </a:cubicBezTo>
                <a:cubicBezTo>
                  <a:pt x="2408469" y="1887804"/>
                  <a:pt x="2408469" y="1883919"/>
                  <a:pt x="2400699" y="1876150"/>
                </a:cubicBezTo>
                <a:cubicBezTo>
                  <a:pt x="2400699" y="1872266"/>
                  <a:pt x="2400699" y="1872266"/>
                  <a:pt x="2404584" y="1868382"/>
                </a:cubicBezTo>
                <a:cubicBezTo>
                  <a:pt x="2404584" y="1864497"/>
                  <a:pt x="2408469" y="1864497"/>
                  <a:pt x="2416238" y="1864497"/>
                </a:cubicBezTo>
                <a:cubicBezTo>
                  <a:pt x="2420122" y="1864497"/>
                  <a:pt x="2431776" y="1860613"/>
                  <a:pt x="2439546" y="1860613"/>
                </a:cubicBezTo>
                <a:cubicBezTo>
                  <a:pt x="2451199" y="1856729"/>
                  <a:pt x="2466738" y="1848960"/>
                  <a:pt x="2478392" y="1848960"/>
                </a:cubicBezTo>
                <a:cubicBezTo>
                  <a:pt x="2490046" y="1845076"/>
                  <a:pt x="2505584" y="1841191"/>
                  <a:pt x="2513353" y="1837307"/>
                </a:cubicBezTo>
                <a:cubicBezTo>
                  <a:pt x="2521123" y="1833422"/>
                  <a:pt x="2540546" y="1829538"/>
                  <a:pt x="2552200" y="1821769"/>
                </a:cubicBezTo>
                <a:cubicBezTo>
                  <a:pt x="2587161" y="1814001"/>
                  <a:pt x="2602700" y="1810116"/>
                  <a:pt x="2602700" y="1806232"/>
                </a:cubicBezTo>
                <a:cubicBezTo>
                  <a:pt x="2606584" y="1802347"/>
                  <a:pt x="2602700" y="1802347"/>
                  <a:pt x="2598815" y="1806232"/>
                </a:cubicBezTo>
                <a:cubicBezTo>
                  <a:pt x="2594931" y="1806232"/>
                  <a:pt x="2579392" y="1810116"/>
                  <a:pt x="2567738" y="1814001"/>
                </a:cubicBezTo>
                <a:cubicBezTo>
                  <a:pt x="2556084" y="1814001"/>
                  <a:pt x="2544430" y="1817885"/>
                  <a:pt x="2536661" y="1821769"/>
                </a:cubicBezTo>
                <a:cubicBezTo>
                  <a:pt x="2532777" y="1825654"/>
                  <a:pt x="2521123" y="1825654"/>
                  <a:pt x="2517238" y="1829538"/>
                </a:cubicBezTo>
                <a:cubicBezTo>
                  <a:pt x="2509469" y="1829538"/>
                  <a:pt x="2493930" y="1833422"/>
                  <a:pt x="2486161" y="1833422"/>
                </a:cubicBezTo>
                <a:cubicBezTo>
                  <a:pt x="2462853" y="1841191"/>
                  <a:pt x="2396815" y="1860613"/>
                  <a:pt x="2365737" y="1868382"/>
                </a:cubicBezTo>
                <a:cubicBezTo>
                  <a:pt x="2354084" y="1872266"/>
                  <a:pt x="2334660" y="1880035"/>
                  <a:pt x="2326891" y="1883919"/>
                </a:cubicBezTo>
                <a:cubicBezTo>
                  <a:pt x="2315237" y="1887804"/>
                  <a:pt x="2288045" y="1891688"/>
                  <a:pt x="2268622" y="1899457"/>
                </a:cubicBezTo>
                <a:cubicBezTo>
                  <a:pt x="2249199" y="1903341"/>
                  <a:pt x="2225891" y="1911110"/>
                  <a:pt x="2214237" y="1911110"/>
                </a:cubicBezTo>
                <a:cubicBezTo>
                  <a:pt x="2183160" y="1922763"/>
                  <a:pt x="2132660" y="1934416"/>
                  <a:pt x="2082160" y="1942185"/>
                </a:cubicBezTo>
                <a:cubicBezTo>
                  <a:pt x="2066621" y="1942185"/>
                  <a:pt x="2051083" y="1949953"/>
                  <a:pt x="2043314" y="1953838"/>
                </a:cubicBezTo>
                <a:cubicBezTo>
                  <a:pt x="2043314" y="1957722"/>
                  <a:pt x="2035544" y="1957722"/>
                  <a:pt x="2031660" y="1957722"/>
                </a:cubicBezTo>
                <a:cubicBezTo>
                  <a:pt x="2027775" y="1957722"/>
                  <a:pt x="2020006" y="1957722"/>
                  <a:pt x="2016121" y="1961607"/>
                </a:cubicBezTo>
                <a:cubicBezTo>
                  <a:pt x="2012237" y="1961607"/>
                  <a:pt x="2000583" y="1965491"/>
                  <a:pt x="1992813" y="1969375"/>
                </a:cubicBezTo>
                <a:cubicBezTo>
                  <a:pt x="1985044" y="1973260"/>
                  <a:pt x="1973390" y="1973260"/>
                  <a:pt x="1969506" y="1977144"/>
                </a:cubicBezTo>
                <a:cubicBezTo>
                  <a:pt x="1946198" y="1984913"/>
                  <a:pt x="1911236" y="1996566"/>
                  <a:pt x="1907352" y="2000450"/>
                </a:cubicBezTo>
                <a:cubicBezTo>
                  <a:pt x="1899582" y="2008219"/>
                  <a:pt x="1903467" y="2008219"/>
                  <a:pt x="1907352" y="2012103"/>
                </a:cubicBezTo>
                <a:cubicBezTo>
                  <a:pt x="1915121" y="2012103"/>
                  <a:pt x="1915121" y="2015988"/>
                  <a:pt x="1903467" y="2015988"/>
                </a:cubicBezTo>
                <a:cubicBezTo>
                  <a:pt x="1899582" y="2015988"/>
                  <a:pt x="1884044" y="2019872"/>
                  <a:pt x="1868505" y="2023757"/>
                </a:cubicBezTo>
                <a:cubicBezTo>
                  <a:pt x="1856851" y="2027641"/>
                  <a:pt x="1837428" y="2031525"/>
                  <a:pt x="1829659" y="2035410"/>
                </a:cubicBezTo>
                <a:cubicBezTo>
                  <a:pt x="1806351" y="2043178"/>
                  <a:pt x="1790812" y="2050947"/>
                  <a:pt x="1786928" y="2050947"/>
                </a:cubicBezTo>
                <a:cubicBezTo>
                  <a:pt x="1786928" y="2054831"/>
                  <a:pt x="1790812" y="2054831"/>
                  <a:pt x="1798582" y="2050947"/>
                </a:cubicBezTo>
                <a:cubicBezTo>
                  <a:pt x="1810236" y="2050947"/>
                  <a:pt x="1810236" y="2050947"/>
                  <a:pt x="1806351" y="2054831"/>
                </a:cubicBezTo>
                <a:cubicBezTo>
                  <a:pt x="1798582" y="2058716"/>
                  <a:pt x="1794697" y="2058716"/>
                  <a:pt x="1783044" y="2058716"/>
                </a:cubicBezTo>
                <a:cubicBezTo>
                  <a:pt x="1771389" y="2058716"/>
                  <a:pt x="1767505" y="2058716"/>
                  <a:pt x="1751966" y="2070369"/>
                </a:cubicBezTo>
                <a:cubicBezTo>
                  <a:pt x="1740312" y="2074253"/>
                  <a:pt x="1732543" y="2082022"/>
                  <a:pt x="1728658" y="2085906"/>
                </a:cubicBezTo>
                <a:cubicBezTo>
                  <a:pt x="1728658" y="2085906"/>
                  <a:pt x="1720889" y="2089791"/>
                  <a:pt x="1713120" y="2089791"/>
                </a:cubicBezTo>
                <a:cubicBezTo>
                  <a:pt x="1705351" y="2093675"/>
                  <a:pt x="1693697" y="2097560"/>
                  <a:pt x="1678158" y="2105328"/>
                </a:cubicBezTo>
                <a:cubicBezTo>
                  <a:pt x="1623774" y="2140288"/>
                  <a:pt x="1627658" y="2136403"/>
                  <a:pt x="1608235" y="2136403"/>
                </a:cubicBezTo>
                <a:cubicBezTo>
                  <a:pt x="1600466" y="2136403"/>
                  <a:pt x="1588812" y="2136403"/>
                  <a:pt x="1584927" y="2136403"/>
                </a:cubicBezTo>
                <a:cubicBezTo>
                  <a:pt x="1581043" y="2136403"/>
                  <a:pt x="1577158" y="2136403"/>
                  <a:pt x="1573274" y="2132519"/>
                </a:cubicBezTo>
                <a:cubicBezTo>
                  <a:pt x="1569389" y="2128635"/>
                  <a:pt x="1569389" y="2128635"/>
                  <a:pt x="1573274" y="2120866"/>
                </a:cubicBezTo>
                <a:cubicBezTo>
                  <a:pt x="1577158" y="2113097"/>
                  <a:pt x="1588812" y="2105328"/>
                  <a:pt x="1643197" y="2082022"/>
                </a:cubicBezTo>
                <a:cubicBezTo>
                  <a:pt x="1650966" y="2078138"/>
                  <a:pt x="1658735" y="2074253"/>
                  <a:pt x="1658735" y="2070369"/>
                </a:cubicBezTo>
                <a:cubicBezTo>
                  <a:pt x="1654851" y="2070369"/>
                  <a:pt x="1654851" y="2066485"/>
                  <a:pt x="1654851" y="2062600"/>
                </a:cubicBezTo>
                <a:cubicBezTo>
                  <a:pt x="1654851" y="2054831"/>
                  <a:pt x="1654851" y="2054831"/>
                  <a:pt x="1654851" y="2054831"/>
                </a:cubicBezTo>
                <a:cubicBezTo>
                  <a:pt x="1647081" y="2054831"/>
                  <a:pt x="1647081" y="2054831"/>
                  <a:pt x="1647081" y="2054831"/>
                </a:cubicBezTo>
                <a:cubicBezTo>
                  <a:pt x="1643197" y="2058716"/>
                  <a:pt x="1631543" y="2062600"/>
                  <a:pt x="1623774" y="2062600"/>
                </a:cubicBezTo>
                <a:cubicBezTo>
                  <a:pt x="1616004" y="2066485"/>
                  <a:pt x="1608235" y="2070369"/>
                  <a:pt x="1608235" y="2070369"/>
                </a:cubicBezTo>
                <a:cubicBezTo>
                  <a:pt x="1600466" y="2070369"/>
                  <a:pt x="1553850" y="2089791"/>
                  <a:pt x="1518889" y="2105328"/>
                </a:cubicBezTo>
                <a:cubicBezTo>
                  <a:pt x="1503350" y="2113097"/>
                  <a:pt x="1491697" y="2116981"/>
                  <a:pt x="1464504" y="2128635"/>
                </a:cubicBezTo>
                <a:cubicBezTo>
                  <a:pt x="1456735" y="2128635"/>
                  <a:pt x="1429543" y="2144172"/>
                  <a:pt x="1425658" y="2148056"/>
                </a:cubicBezTo>
                <a:cubicBezTo>
                  <a:pt x="1425658" y="2148056"/>
                  <a:pt x="1421773" y="2148056"/>
                  <a:pt x="1417889" y="2148056"/>
                </a:cubicBezTo>
                <a:cubicBezTo>
                  <a:pt x="1410119" y="2148056"/>
                  <a:pt x="1406235" y="2148056"/>
                  <a:pt x="1402350" y="2148056"/>
                </a:cubicBezTo>
                <a:cubicBezTo>
                  <a:pt x="1386812" y="2155825"/>
                  <a:pt x="1371273" y="2151941"/>
                  <a:pt x="1375158" y="2140288"/>
                </a:cubicBezTo>
                <a:cubicBezTo>
                  <a:pt x="1375158" y="2132519"/>
                  <a:pt x="1375158" y="2132519"/>
                  <a:pt x="1371273" y="2132519"/>
                </a:cubicBezTo>
                <a:cubicBezTo>
                  <a:pt x="1367389" y="2136403"/>
                  <a:pt x="1363504" y="2136403"/>
                  <a:pt x="1359619" y="2140288"/>
                </a:cubicBezTo>
                <a:cubicBezTo>
                  <a:pt x="1347965" y="2140288"/>
                  <a:pt x="1347965" y="2140288"/>
                  <a:pt x="1355735" y="2136403"/>
                </a:cubicBezTo>
                <a:cubicBezTo>
                  <a:pt x="1359619" y="2132519"/>
                  <a:pt x="1363504" y="2132519"/>
                  <a:pt x="1367389" y="2132519"/>
                </a:cubicBezTo>
                <a:cubicBezTo>
                  <a:pt x="1375158" y="2128635"/>
                  <a:pt x="1386812" y="2120866"/>
                  <a:pt x="1390696" y="2113097"/>
                </a:cubicBezTo>
                <a:cubicBezTo>
                  <a:pt x="1390696" y="2109213"/>
                  <a:pt x="1398466" y="2105328"/>
                  <a:pt x="1406235" y="2097560"/>
                </a:cubicBezTo>
                <a:cubicBezTo>
                  <a:pt x="1417889" y="2093675"/>
                  <a:pt x="1429543" y="2085906"/>
                  <a:pt x="1429543" y="2082022"/>
                </a:cubicBezTo>
                <a:cubicBezTo>
                  <a:pt x="1433427" y="2078138"/>
                  <a:pt x="1437312" y="2078138"/>
                  <a:pt x="1441196" y="2078138"/>
                </a:cubicBezTo>
                <a:cubicBezTo>
                  <a:pt x="1441196" y="2074253"/>
                  <a:pt x="1445081" y="2074253"/>
                  <a:pt x="1448966" y="2070369"/>
                </a:cubicBezTo>
                <a:cubicBezTo>
                  <a:pt x="1452850" y="2066485"/>
                  <a:pt x="1452850" y="2066485"/>
                  <a:pt x="1452850" y="2062600"/>
                </a:cubicBezTo>
                <a:cubicBezTo>
                  <a:pt x="1448966" y="2062600"/>
                  <a:pt x="1448966" y="2062600"/>
                  <a:pt x="1456735" y="2062600"/>
                </a:cubicBezTo>
                <a:cubicBezTo>
                  <a:pt x="1464504" y="2062600"/>
                  <a:pt x="1472273" y="2058716"/>
                  <a:pt x="1480043" y="2054831"/>
                </a:cubicBezTo>
                <a:cubicBezTo>
                  <a:pt x="1487812" y="2050947"/>
                  <a:pt x="1499466" y="2043178"/>
                  <a:pt x="1507235" y="2043178"/>
                </a:cubicBezTo>
                <a:cubicBezTo>
                  <a:pt x="1515004" y="2039294"/>
                  <a:pt x="1546081" y="2023757"/>
                  <a:pt x="1549966" y="2019872"/>
                </a:cubicBezTo>
                <a:cubicBezTo>
                  <a:pt x="1549966" y="2019872"/>
                  <a:pt x="1549966" y="2015988"/>
                  <a:pt x="1549966" y="2015988"/>
                </a:cubicBezTo>
                <a:cubicBezTo>
                  <a:pt x="1549966" y="2015988"/>
                  <a:pt x="1538312" y="2019872"/>
                  <a:pt x="1499466" y="2031525"/>
                </a:cubicBezTo>
                <a:cubicBezTo>
                  <a:pt x="1495581" y="2035410"/>
                  <a:pt x="1491697" y="2039294"/>
                  <a:pt x="1487812" y="2039294"/>
                </a:cubicBezTo>
                <a:cubicBezTo>
                  <a:pt x="1483927" y="2043178"/>
                  <a:pt x="1480043" y="2043178"/>
                  <a:pt x="1480043" y="2043178"/>
                </a:cubicBezTo>
                <a:cubicBezTo>
                  <a:pt x="1476158" y="2039294"/>
                  <a:pt x="1460620" y="2043178"/>
                  <a:pt x="1441196" y="2050947"/>
                </a:cubicBezTo>
                <a:cubicBezTo>
                  <a:pt x="1433427" y="2054831"/>
                  <a:pt x="1421773" y="2058716"/>
                  <a:pt x="1417889" y="2058716"/>
                </a:cubicBezTo>
                <a:cubicBezTo>
                  <a:pt x="1414004" y="2058716"/>
                  <a:pt x="1402350" y="2062600"/>
                  <a:pt x="1382927" y="2070369"/>
                </a:cubicBezTo>
                <a:cubicBezTo>
                  <a:pt x="1367389" y="2082022"/>
                  <a:pt x="1347965" y="2089791"/>
                  <a:pt x="1344081" y="2089791"/>
                </a:cubicBezTo>
                <a:cubicBezTo>
                  <a:pt x="1340196" y="2093675"/>
                  <a:pt x="1332427" y="2097560"/>
                  <a:pt x="1324658" y="2101444"/>
                </a:cubicBezTo>
                <a:cubicBezTo>
                  <a:pt x="1313004" y="2109213"/>
                  <a:pt x="1305235" y="2105328"/>
                  <a:pt x="1293581" y="2097560"/>
                </a:cubicBezTo>
                <a:cubicBezTo>
                  <a:pt x="1285811" y="2089791"/>
                  <a:pt x="1285811" y="2089791"/>
                  <a:pt x="1270273" y="2097560"/>
                </a:cubicBezTo>
                <a:cubicBezTo>
                  <a:pt x="1278042" y="2093675"/>
                  <a:pt x="1281927" y="2089791"/>
                  <a:pt x="1285811" y="2082022"/>
                </a:cubicBezTo>
                <a:cubicBezTo>
                  <a:pt x="1293581" y="2066485"/>
                  <a:pt x="1297465" y="2062600"/>
                  <a:pt x="1316888" y="2054831"/>
                </a:cubicBezTo>
                <a:cubicBezTo>
                  <a:pt x="1328542" y="2047063"/>
                  <a:pt x="1328542" y="2047063"/>
                  <a:pt x="1320773" y="2050947"/>
                </a:cubicBezTo>
                <a:cubicBezTo>
                  <a:pt x="1316888" y="2050947"/>
                  <a:pt x="1309119" y="2050947"/>
                  <a:pt x="1305235" y="2054831"/>
                </a:cubicBezTo>
                <a:cubicBezTo>
                  <a:pt x="1293581" y="2058716"/>
                  <a:pt x="1274158" y="2062600"/>
                  <a:pt x="1270273" y="2058716"/>
                </a:cubicBezTo>
                <a:cubicBezTo>
                  <a:pt x="1270273" y="2054831"/>
                  <a:pt x="1270273" y="2054831"/>
                  <a:pt x="1274158" y="2054831"/>
                </a:cubicBezTo>
                <a:cubicBezTo>
                  <a:pt x="1281927" y="2054831"/>
                  <a:pt x="1316888" y="2039294"/>
                  <a:pt x="1316888" y="2039294"/>
                </a:cubicBezTo>
                <a:cubicBezTo>
                  <a:pt x="1316888" y="2035410"/>
                  <a:pt x="1316888" y="2035410"/>
                  <a:pt x="1324658" y="2031525"/>
                </a:cubicBezTo>
                <a:cubicBezTo>
                  <a:pt x="1328542" y="2031525"/>
                  <a:pt x="1332427" y="2027641"/>
                  <a:pt x="1336312" y="2023757"/>
                </a:cubicBezTo>
                <a:cubicBezTo>
                  <a:pt x="1340196" y="2019872"/>
                  <a:pt x="1371273" y="2000450"/>
                  <a:pt x="1382927" y="2000450"/>
                </a:cubicBezTo>
                <a:cubicBezTo>
                  <a:pt x="1386812" y="2000450"/>
                  <a:pt x="1398466" y="1996566"/>
                  <a:pt x="1406235" y="1992682"/>
                </a:cubicBezTo>
                <a:cubicBezTo>
                  <a:pt x="1414004" y="1984913"/>
                  <a:pt x="1425658" y="1981028"/>
                  <a:pt x="1429543" y="1981028"/>
                </a:cubicBezTo>
                <a:cubicBezTo>
                  <a:pt x="1441196" y="1981028"/>
                  <a:pt x="1448966" y="1977144"/>
                  <a:pt x="1472273" y="1961607"/>
                </a:cubicBezTo>
                <a:cubicBezTo>
                  <a:pt x="1480043" y="1957722"/>
                  <a:pt x="1495581" y="1946069"/>
                  <a:pt x="1511120" y="1942185"/>
                </a:cubicBezTo>
                <a:cubicBezTo>
                  <a:pt x="1526658" y="1934416"/>
                  <a:pt x="1538312" y="1926647"/>
                  <a:pt x="1538312" y="1926647"/>
                </a:cubicBezTo>
                <a:cubicBezTo>
                  <a:pt x="1546081" y="1918879"/>
                  <a:pt x="1581043" y="1903341"/>
                  <a:pt x="1584927" y="1903341"/>
                </a:cubicBezTo>
                <a:cubicBezTo>
                  <a:pt x="1588812" y="1903341"/>
                  <a:pt x="1588812" y="1899457"/>
                  <a:pt x="1584927" y="1895572"/>
                </a:cubicBezTo>
                <a:cubicBezTo>
                  <a:pt x="1581043" y="1895572"/>
                  <a:pt x="1561620" y="1903341"/>
                  <a:pt x="1538312" y="1914994"/>
                </a:cubicBezTo>
                <a:cubicBezTo>
                  <a:pt x="1530543" y="1918879"/>
                  <a:pt x="1518889" y="1922763"/>
                  <a:pt x="1515004" y="1922763"/>
                </a:cubicBezTo>
                <a:cubicBezTo>
                  <a:pt x="1511120" y="1926647"/>
                  <a:pt x="1495581" y="1930532"/>
                  <a:pt x="1480043" y="1938300"/>
                </a:cubicBezTo>
                <a:cubicBezTo>
                  <a:pt x="1456735" y="1949953"/>
                  <a:pt x="1452850" y="1953838"/>
                  <a:pt x="1452850" y="1957722"/>
                </a:cubicBezTo>
                <a:cubicBezTo>
                  <a:pt x="1452850" y="1961607"/>
                  <a:pt x="1452850" y="1961607"/>
                  <a:pt x="1437312" y="1965491"/>
                </a:cubicBezTo>
                <a:cubicBezTo>
                  <a:pt x="1425658" y="1965491"/>
                  <a:pt x="1417889" y="1965491"/>
                  <a:pt x="1417889" y="1965491"/>
                </a:cubicBezTo>
                <a:cubicBezTo>
                  <a:pt x="1417889" y="1965491"/>
                  <a:pt x="1421773" y="1961607"/>
                  <a:pt x="1425658" y="1961607"/>
                </a:cubicBezTo>
                <a:cubicBezTo>
                  <a:pt x="1433427" y="1953838"/>
                  <a:pt x="1437312" y="1949953"/>
                  <a:pt x="1425658" y="1953838"/>
                </a:cubicBezTo>
                <a:cubicBezTo>
                  <a:pt x="1417889" y="1957722"/>
                  <a:pt x="1382927" y="1973260"/>
                  <a:pt x="1375158" y="1977144"/>
                </a:cubicBezTo>
                <a:cubicBezTo>
                  <a:pt x="1363504" y="1984913"/>
                  <a:pt x="1340196" y="1996566"/>
                  <a:pt x="1332427" y="1996566"/>
                </a:cubicBezTo>
                <a:cubicBezTo>
                  <a:pt x="1332427" y="1996566"/>
                  <a:pt x="1328542" y="2000450"/>
                  <a:pt x="1324658" y="2000450"/>
                </a:cubicBezTo>
                <a:cubicBezTo>
                  <a:pt x="1324658" y="2004335"/>
                  <a:pt x="1320773" y="2008219"/>
                  <a:pt x="1316888" y="2008219"/>
                </a:cubicBezTo>
                <a:cubicBezTo>
                  <a:pt x="1313004" y="2008219"/>
                  <a:pt x="1313004" y="2008219"/>
                  <a:pt x="1313004" y="2012103"/>
                </a:cubicBezTo>
                <a:cubicBezTo>
                  <a:pt x="1309119" y="2012103"/>
                  <a:pt x="1309119" y="2012103"/>
                  <a:pt x="1305235" y="2012103"/>
                </a:cubicBezTo>
                <a:cubicBezTo>
                  <a:pt x="1305235" y="2015988"/>
                  <a:pt x="1297465" y="2019872"/>
                  <a:pt x="1293581" y="2023757"/>
                </a:cubicBezTo>
                <a:cubicBezTo>
                  <a:pt x="1281927" y="2031525"/>
                  <a:pt x="1281927" y="2031525"/>
                  <a:pt x="1278042" y="2027641"/>
                </a:cubicBezTo>
                <a:cubicBezTo>
                  <a:pt x="1270273" y="2027641"/>
                  <a:pt x="1266388" y="2027641"/>
                  <a:pt x="1246965" y="2035410"/>
                </a:cubicBezTo>
                <a:cubicBezTo>
                  <a:pt x="1235311" y="2043178"/>
                  <a:pt x="1223657" y="2047063"/>
                  <a:pt x="1219772" y="2047063"/>
                </a:cubicBezTo>
                <a:cubicBezTo>
                  <a:pt x="1212004" y="2050947"/>
                  <a:pt x="1208119" y="2047063"/>
                  <a:pt x="1208119" y="2043178"/>
                </a:cubicBezTo>
                <a:cubicBezTo>
                  <a:pt x="1212004" y="2039294"/>
                  <a:pt x="1196465" y="2031525"/>
                  <a:pt x="1180927" y="2031525"/>
                </a:cubicBezTo>
                <a:cubicBezTo>
                  <a:pt x="1169272" y="2031525"/>
                  <a:pt x="1165388" y="2031525"/>
                  <a:pt x="1165388" y="2035410"/>
                </a:cubicBezTo>
                <a:cubicBezTo>
                  <a:pt x="1161503" y="2043178"/>
                  <a:pt x="1157618" y="2043178"/>
                  <a:pt x="1149849" y="2039294"/>
                </a:cubicBezTo>
                <a:cubicBezTo>
                  <a:pt x="1149849" y="2035410"/>
                  <a:pt x="1145965" y="2035410"/>
                  <a:pt x="1142080" y="2039294"/>
                </a:cubicBezTo>
                <a:cubicBezTo>
                  <a:pt x="1138195" y="2043178"/>
                  <a:pt x="1134311" y="2047063"/>
                  <a:pt x="1130426" y="2047063"/>
                </a:cubicBezTo>
                <a:cubicBezTo>
                  <a:pt x="1126541" y="2047063"/>
                  <a:pt x="1072157" y="2078138"/>
                  <a:pt x="1068272" y="2082022"/>
                </a:cubicBezTo>
                <a:cubicBezTo>
                  <a:pt x="1064387" y="2085906"/>
                  <a:pt x="1060503" y="2085906"/>
                  <a:pt x="1056618" y="2085906"/>
                </a:cubicBezTo>
                <a:cubicBezTo>
                  <a:pt x="1052734" y="2085906"/>
                  <a:pt x="1052734" y="2085906"/>
                  <a:pt x="1056618" y="2082022"/>
                </a:cubicBezTo>
                <a:cubicBezTo>
                  <a:pt x="1056618" y="2082022"/>
                  <a:pt x="1060503" y="2078138"/>
                  <a:pt x="1060503" y="2078138"/>
                </a:cubicBezTo>
                <a:cubicBezTo>
                  <a:pt x="1064387" y="2078138"/>
                  <a:pt x="1083810" y="2066485"/>
                  <a:pt x="1083810" y="2066485"/>
                </a:cubicBezTo>
                <a:cubicBezTo>
                  <a:pt x="1079926" y="2062600"/>
                  <a:pt x="1052734" y="2078138"/>
                  <a:pt x="1044964" y="2082022"/>
                </a:cubicBezTo>
                <a:cubicBezTo>
                  <a:pt x="1041080" y="2085906"/>
                  <a:pt x="1037195" y="2085906"/>
                  <a:pt x="1037195" y="2085906"/>
                </a:cubicBezTo>
                <a:cubicBezTo>
                  <a:pt x="1033310" y="2085906"/>
                  <a:pt x="1037195" y="2082022"/>
                  <a:pt x="1052734" y="2074253"/>
                </a:cubicBezTo>
                <a:cubicBezTo>
                  <a:pt x="1072157" y="2062600"/>
                  <a:pt x="1083810" y="2058716"/>
                  <a:pt x="1087695" y="2054831"/>
                </a:cubicBezTo>
                <a:cubicBezTo>
                  <a:pt x="1091580" y="2054831"/>
                  <a:pt x="1091580" y="2054831"/>
                  <a:pt x="1095464" y="2050947"/>
                </a:cubicBezTo>
                <a:cubicBezTo>
                  <a:pt x="1099349" y="2047063"/>
                  <a:pt x="1099349" y="2047063"/>
                  <a:pt x="1087695" y="2050947"/>
                </a:cubicBezTo>
                <a:cubicBezTo>
                  <a:pt x="1083810" y="2050947"/>
                  <a:pt x="1076041" y="2054831"/>
                  <a:pt x="1076041" y="2054831"/>
                </a:cubicBezTo>
                <a:cubicBezTo>
                  <a:pt x="1068272" y="2058716"/>
                  <a:pt x="1029426" y="2078138"/>
                  <a:pt x="1021657" y="2078138"/>
                </a:cubicBezTo>
                <a:cubicBezTo>
                  <a:pt x="1021657" y="2078138"/>
                  <a:pt x="1017772" y="2082022"/>
                  <a:pt x="1013887" y="2082022"/>
                </a:cubicBezTo>
                <a:cubicBezTo>
                  <a:pt x="1013887" y="2085906"/>
                  <a:pt x="1006118" y="2089791"/>
                  <a:pt x="1002234" y="2093675"/>
                </a:cubicBezTo>
                <a:cubicBezTo>
                  <a:pt x="986695" y="2097560"/>
                  <a:pt x="971157" y="2105328"/>
                  <a:pt x="963387" y="2109213"/>
                </a:cubicBezTo>
                <a:cubicBezTo>
                  <a:pt x="959503" y="2113097"/>
                  <a:pt x="951734" y="2113097"/>
                  <a:pt x="940080" y="2113097"/>
                </a:cubicBezTo>
                <a:cubicBezTo>
                  <a:pt x="932310" y="2116981"/>
                  <a:pt x="924541" y="2116981"/>
                  <a:pt x="920657" y="2120866"/>
                </a:cubicBezTo>
                <a:cubicBezTo>
                  <a:pt x="920657" y="2120866"/>
                  <a:pt x="912887" y="2124750"/>
                  <a:pt x="909003" y="2128635"/>
                </a:cubicBezTo>
                <a:cubicBezTo>
                  <a:pt x="901233" y="2128635"/>
                  <a:pt x="893464" y="2136403"/>
                  <a:pt x="885695" y="2140288"/>
                </a:cubicBezTo>
                <a:cubicBezTo>
                  <a:pt x="874041" y="2144172"/>
                  <a:pt x="870156" y="2144172"/>
                  <a:pt x="870156" y="2140288"/>
                </a:cubicBezTo>
                <a:cubicBezTo>
                  <a:pt x="870156" y="2136403"/>
                  <a:pt x="877926" y="2124750"/>
                  <a:pt x="885695" y="2124750"/>
                </a:cubicBezTo>
                <a:cubicBezTo>
                  <a:pt x="885695" y="2120866"/>
                  <a:pt x="889580" y="2120866"/>
                  <a:pt x="889580" y="2120866"/>
                </a:cubicBezTo>
                <a:cubicBezTo>
                  <a:pt x="889580" y="2116981"/>
                  <a:pt x="901233" y="2105328"/>
                  <a:pt x="901233" y="2101444"/>
                </a:cubicBezTo>
                <a:cubicBezTo>
                  <a:pt x="905118" y="2101444"/>
                  <a:pt x="905118" y="2105328"/>
                  <a:pt x="905118" y="2105328"/>
                </a:cubicBezTo>
                <a:cubicBezTo>
                  <a:pt x="905118" y="2113097"/>
                  <a:pt x="912887" y="2113097"/>
                  <a:pt x="912887" y="2105328"/>
                </a:cubicBezTo>
                <a:cubicBezTo>
                  <a:pt x="916772" y="2097560"/>
                  <a:pt x="924541" y="2093675"/>
                  <a:pt x="924541" y="2097560"/>
                </a:cubicBezTo>
                <a:cubicBezTo>
                  <a:pt x="928426" y="2101444"/>
                  <a:pt x="940080" y="2101444"/>
                  <a:pt x="940080" y="2097560"/>
                </a:cubicBezTo>
                <a:cubicBezTo>
                  <a:pt x="940080" y="2093675"/>
                  <a:pt x="943964" y="2093675"/>
                  <a:pt x="951734" y="2093675"/>
                </a:cubicBezTo>
                <a:cubicBezTo>
                  <a:pt x="959503" y="2093675"/>
                  <a:pt x="959503" y="2089791"/>
                  <a:pt x="959503" y="2085906"/>
                </a:cubicBezTo>
                <a:cubicBezTo>
                  <a:pt x="959503" y="2085906"/>
                  <a:pt x="959503" y="2082022"/>
                  <a:pt x="963387" y="2082022"/>
                </a:cubicBezTo>
                <a:cubicBezTo>
                  <a:pt x="963387" y="2082022"/>
                  <a:pt x="967272" y="2078138"/>
                  <a:pt x="967272" y="2078138"/>
                </a:cubicBezTo>
                <a:cubicBezTo>
                  <a:pt x="975041" y="2074253"/>
                  <a:pt x="1002234" y="2058716"/>
                  <a:pt x="1010003" y="2058716"/>
                </a:cubicBezTo>
                <a:cubicBezTo>
                  <a:pt x="1013887" y="2058716"/>
                  <a:pt x="1017772" y="2058716"/>
                  <a:pt x="1013887" y="2058716"/>
                </a:cubicBezTo>
                <a:cubicBezTo>
                  <a:pt x="1013887" y="2070369"/>
                  <a:pt x="1041080" y="2062600"/>
                  <a:pt x="1076041" y="2047063"/>
                </a:cubicBezTo>
                <a:cubicBezTo>
                  <a:pt x="1087695" y="2043178"/>
                  <a:pt x="1091580" y="2039294"/>
                  <a:pt x="1095464" y="2043178"/>
                </a:cubicBezTo>
                <a:cubicBezTo>
                  <a:pt x="1107118" y="2043178"/>
                  <a:pt x="1118772" y="2039294"/>
                  <a:pt x="1126541" y="2035410"/>
                </a:cubicBezTo>
                <a:cubicBezTo>
                  <a:pt x="1126541" y="2031525"/>
                  <a:pt x="1134311" y="2027641"/>
                  <a:pt x="1138195" y="2027641"/>
                </a:cubicBezTo>
                <a:cubicBezTo>
                  <a:pt x="1142080" y="2023757"/>
                  <a:pt x="1149849" y="2019872"/>
                  <a:pt x="1149849" y="2019872"/>
                </a:cubicBezTo>
                <a:cubicBezTo>
                  <a:pt x="1149849" y="2019872"/>
                  <a:pt x="1149849" y="2019872"/>
                  <a:pt x="1153734" y="2015988"/>
                </a:cubicBezTo>
                <a:cubicBezTo>
                  <a:pt x="1153734" y="2015988"/>
                  <a:pt x="1157618" y="2015988"/>
                  <a:pt x="1161503" y="2012103"/>
                </a:cubicBezTo>
                <a:cubicBezTo>
                  <a:pt x="1165388" y="2008219"/>
                  <a:pt x="1219772" y="1984913"/>
                  <a:pt x="1223657" y="1981028"/>
                </a:cubicBezTo>
                <a:cubicBezTo>
                  <a:pt x="1243081" y="1977144"/>
                  <a:pt x="1258619" y="1973260"/>
                  <a:pt x="1270273" y="1969375"/>
                </a:cubicBezTo>
                <a:cubicBezTo>
                  <a:pt x="1285811" y="1961607"/>
                  <a:pt x="1320773" y="1946069"/>
                  <a:pt x="1328542" y="1942185"/>
                </a:cubicBezTo>
                <a:cubicBezTo>
                  <a:pt x="1336312" y="1938300"/>
                  <a:pt x="1359619" y="1926647"/>
                  <a:pt x="1367389" y="1922763"/>
                </a:cubicBezTo>
                <a:cubicBezTo>
                  <a:pt x="1371273" y="1922763"/>
                  <a:pt x="1371273" y="1922763"/>
                  <a:pt x="1371273" y="1918879"/>
                </a:cubicBezTo>
                <a:cubicBezTo>
                  <a:pt x="1371273" y="1918879"/>
                  <a:pt x="1371273" y="1918879"/>
                  <a:pt x="1347965" y="1926647"/>
                </a:cubicBezTo>
                <a:cubicBezTo>
                  <a:pt x="1344081" y="1926647"/>
                  <a:pt x="1332427" y="1930532"/>
                  <a:pt x="1328542" y="1930532"/>
                </a:cubicBezTo>
                <a:cubicBezTo>
                  <a:pt x="1320773" y="1934416"/>
                  <a:pt x="1313004" y="1934416"/>
                  <a:pt x="1313004" y="1938300"/>
                </a:cubicBezTo>
                <a:cubicBezTo>
                  <a:pt x="1313004" y="1938300"/>
                  <a:pt x="1309119" y="1942185"/>
                  <a:pt x="1305235" y="1942185"/>
                </a:cubicBezTo>
                <a:cubicBezTo>
                  <a:pt x="1305235" y="1942185"/>
                  <a:pt x="1293581" y="1946069"/>
                  <a:pt x="1281927" y="1949953"/>
                </a:cubicBezTo>
                <a:cubicBezTo>
                  <a:pt x="1274158" y="1953838"/>
                  <a:pt x="1262504" y="1957722"/>
                  <a:pt x="1258619" y="1961607"/>
                </a:cubicBezTo>
                <a:cubicBezTo>
                  <a:pt x="1254734" y="1961607"/>
                  <a:pt x="1223657" y="1973260"/>
                  <a:pt x="1184811" y="1988797"/>
                </a:cubicBezTo>
                <a:cubicBezTo>
                  <a:pt x="1173157" y="1996566"/>
                  <a:pt x="1161503" y="1996566"/>
                  <a:pt x="1134311" y="2000450"/>
                </a:cubicBezTo>
                <a:cubicBezTo>
                  <a:pt x="1103234" y="2004335"/>
                  <a:pt x="1099349" y="2008219"/>
                  <a:pt x="1091580" y="2012103"/>
                </a:cubicBezTo>
                <a:cubicBezTo>
                  <a:pt x="1087695" y="2015988"/>
                  <a:pt x="1087695" y="2015988"/>
                  <a:pt x="1083810" y="2015988"/>
                </a:cubicBezTo>
                <a:cubicBezTo>
                  <a:pt x="1083810" y="2015988"/>
                  <a:pt x="1076041" y="2023757"/>
                  <a:pt x="1068272" y="2027641"/>
                </a:cubicBezTo>
                <a:cubicBezTo>
                  <a:pt x="1056618" y="2031525"/>
                  <a:pt x="1044964" y="2039294"/>
                  <a:pt x="1041080" y="2039294"/>
                </a:cubicBezTo>
                <a:cubicBezTo>
                  <a:pt x="1033310" y="2043178"/>
                  <a:pt x="1033310" y="2043178"/>
                  <a:pt x="1033310" y="2043178"/>
                </a:cubicBezTo>
                <a:cubicBezTo>
                  <a:pt x="1041080" y="2035410"/>
                  <a:pt x="1041080" y="2035410"/>
                  <a:pt x="1041080" y="2035410"/>
                </a:cubicBezTo>
                <a:cubicBezTo>
                  <a:pt x="1041080" y="2031525"/>
                  <a:pt x="1048849" y="2027641"/>
                  <a:pt x="1048849" y="2027641"/>
                </a:cubicBezTo>
                <a:cubicBezTo>
                  <a:pt x="1052734" y="2027641"/>
                  <a:pt x="1056618" y="2023757"/>
                  <a:pt x="1060503" y="2023757"/>
                </a:cubicBezTo>
                <a:cubicBezTo>
                  <a:pt x="1068272" y="2015988"/>
                  <a:pt x="1068272" y="2015988"/>
                  <a:pt x="1060503" y="2012103"/>
                </a:cubicBezTo>
                <a:cubicBezTo>
                  <a:pt x="1056618" y="2008219"/>
                  <a:pt x="1048849" y="2012103"/>
                  <a:pt x="1048849" y="2015988"/>
                </a:cubicBezTo>
                <a:cubicBezTo>
                  <a:pt x="1052734" y="2019872"/>
                  <a:pt x="1041080" y="2027641"/>
                  <a:pt x="1033310" y="2031525"/>
                </a:cubicBezTo>
                <a:cubicBezTo>
                  <a:pt x="1029426" y="2031525"/>
                  <a:pt x="1029426" y="2031525"/>
                  <a:pt x="1025541" y="2031525"/>
                </a:cubicBezTo>
                <a:cubicBezTo>
                  <a:pt x="1025541" y="2035410"/>
                  <a:pt x="1002234" y="2047063"/>
                  <a:pt x="990580" y="2047063"/>
                </a:cubicBezTo>
                <a:cubicBezTo>
                  <a:pt x="990580" y="2050947"/>
                  <a:pt x="978926" y="2050947"/>
                  <a:pt x="967272" y="2050947"/>
                </a:cubicBezTo>
                <a:cubicBezTo>
                  <a:pt x="947849" y="2054831"/>
                  <a:pt x="924541" y="2066485"/>
                  <a:pt x="924541" y="2074253"/>
                </a:cubicBezTo>
                <a:cubicBezTo>
                  <a:pt x="924541" y="2078138"/>
                  <a:pt x="920657" y="2082022"/>
                  <a:pt x="909003" y="2082022"/>
                </a:cubicBezTo>
                <a:cubicBezTo>
                  <a:pt x="905118" y="2082022"/>
                  <a:pt x="901233" y="2082022"/>
                  <a:pt x="893464" y="2085906"/>
                </a:cubicBezTo>
                <a:cubicBezTo>
                  <a:pt x="881810" y="2093675"/>
                  <a:pt x="874041" y="2093675"/>
                  <a:pt x="862387" y="2085906"/>
                </a:cubicBezTo>
                <a:cubicBezTo>
                  <a:pt x="854618" y="2082022"/>
                  <a:pt x="850733" y="2082022"/>
                  <a:pt x="831310" y="2089791"/>
                </a:cubicBezTo>
                <a:cubicBezTo>
                  <a:pt x="827426" y="2093675"/>
                  <a:pt x="819656" y="2097560"/>
                  <a:pt x="811887" y="2101444"/>
                </a:cubicBezTo>
                <a:cubicBezTo>
                  <a:pt x="808002" y="2101444"/>
                  <a:pt x="800233" y="2105328"/>
                  <a:pt x="796349" y="2109213"/>
                </a:cubicBezTo>
                <a:cubicBezTo>
                  <a:pt x="776925" y="2120866"/>
                  <a:pt x="773041" y="2120866"/>
                  <a:pt x="765271" y="2120866"/>
                </a:cubicBezTo>
                <a:cubicBezTo>
                  <a:pt x="757502" y="2116981"/>
                  <a:pt x="753618" y="2120866"/>
                  <a:pt x="726425" y="2132519"/>
                </a:cubicBezTo>
                <a:cubicBezTo>
                  <a:pt x="691464" y="2148056"/>
                  <a:pt x="687579" y="2151941"/>
                  <a:pt x="687579" y="2144172"/>
                </a:cubicBezTo>
                <a:cubicBezTo>
                  <a:pt x="687579" y="2144172"/>
                  <a:pt x="691464" y="2140288"/>
                  <a:pt x="707002" y="2128635"/>
                </a:cubicBezTo>
                <a:cubicBezTo>
                  <a:pt x="718656" y="2124750"/>
                  <a:pt x="730310" y="2116981"/>
                  <a:pt x="730310" y="2116981"/>
                </a:cubicBezTo>
                <a:cubicBezTo>
                  <a:pt x="734194" y="2116981"/>
                  <a:pt x="734194" y="2116981"/>
                  <a:pt x="738079" y="2113097"/>
                </a:cubicBezTo>
                <a:cubicBezTo>
                  <a:pt x="741964" y="2113097"/>
                  <a:pt x="753618" y="2105328"/>
                  <a:pt x="765271" y="2101444"/>
                </a:cubicBezTo>
                <a:cubicBezTo>
                  <a:pt x="792464" y="2089791"/>
                  <a:pt x="796349" y="2085906"/>
                  <a:pt x="788579" y="2082022"/>
                </a:cubicBezTo>
                <a:cubicBezTo>
                  <a:pt x="784695" y="2082022"/>
                  <a:pt x="776925" y="2078138"/>
                  <a:pt x="773041" y="2082022"/>
                </a:cubicBezTo>
                <a:cubicBezTo>
                  <a:pt x="757502" y="2085906"/>
                  <a:pt x="776925" y="2070369"/>
                  <a:pt x="800233" y="2066485"/>
                </a:cubicBezTo>
                <a:cubicBezTo>
                  <a:pt x="808002" y="2062600"/>
                  <a:pt x="827426" y="2050947"/>
                  <a:pt x="831310" y="2050947"/>
                </a:cubicBezTo>
                <a:cubicBezTo>
                  <a:pt x="831310" y="2047063"/>
                  <a:pt x="839079" y="2043178"/>
                  <a:pt x="850733" y="2039294"/>
                </a:cubicBezTo>
                <a:cubicBezTo>
                  <a:pt x="858503" y="2035410"/>
                  <a:pt x="870156" y="2031525"/>
                  <a:pt x="874041" y="2027641"/>
                </a:cubicBezTo>
                <a:cubicBezTo>
                  <a:pt x="877926" y="2027641"/>
                  <a:pt x="885695" y="2023757"/>
                  <a:pt x="893464" y="2019872"/>
                </a:cubicBezTo>
                <a:cubicBezTo>
                  <a:pt x="916772" y="2012103"/>
                  <a:pt x="940080" y="2004335"/>
                  <a:pt x="951734" y="1996566"/>
                </a:cubicBezTo>
                <a:cubicBezTo>
                  <a:pt x="955618" y="1996566"/>
                  <a:pt x="963387" y="1992682"/>
                  <a:pt x="967272" y="1988797"/>
                </a:cubicBezTo>
                <a:cubicBezTo>
                  <a:pt x="982810" y="1984913"/>
                  <a:pt x="994464" y="1977144"/>
                  <a:pt x="998349" y="1973260"/>
                </a:cubicBezTo>
                <a:cubicBezTo>
                  <a:pt x="998349" y="1973260"/>
                  <a:pt x="1002234" y="1973260"/>
                  <a:pt x="1006118" y="1973260"/>
                </a:cubicBezTo>
                <a:cubicBezTo>
                  <a:pt x="1010003" y="1973260"/>
                  <a:pt x="1013887" y="1973260"/>
                  <a:pt x="1017772" y="1969375"/>
                </a:cubicBezTo>
                <a:cubicBezTo>
                  <a:pt x="1021657" y="1965491"/>
                  <a:pt x="1017772" y="1957722"/>
                  <a:pt x="1010003" y="1957722"/>
                </a:cubicBezTo>
                <a:cubicBezTo>
                  <a:pt x="1002234" y="1957722"/>
                  <a:pt x="986695" y="1969375"/>
                  <a:pt x="982810" y="1973260"/>
                </a:cubicBezTo>
                <a:cubicBezTo>
                  <a:pt x="978926" y="1977144"/>
                  <a:pt x="975041" y="1981028"/>
                  <a:pt x="963387" y="1981028"/>
                </a:cubicBezTo>
                <a:cubicBezTo>
                  <a:pt x="955618" y="1984913"/>
                  <a:pt x="947849" y="1984913"/>
                  <a:pt x="943964" y="1988797"/>
                </a:cubicBezTo>
                <a:cubicBezTo>
                  <a:pt x="940080" y="1992682"/>
                  <a:pt x="932310" y="1992682"/>
                  <a:pt x="928426" y="1996566"/>
                </a:cubicBezTo>
                <a:cubicBezTo>
                  <a:pt x="920657" y="1996566"/>
                  <a:pt x="909003" y="2000450"/>
                  <a:pt x="897349" y="2008219"/>
                </a:cubicBezTo>
                <a:cubicBezTo>
                  <a:pt x="870156" y="2019872"/>
                  <a:pt x="866272" y="2019872"/>
                  <a:pt x="854618" y="2019872"/>
                </a:cubicBezTo>
                <a:cubicBezTo>
                  <a:pt x="850733" y="2023757"/>
                  <a:pt x="839079" y="2023757"/>
                  <a:pt x="831310" y="2027641"/>
                </a:cubicBezTo>
                <a:cubicBezTo>
                  <a:pt x="811887" y="2035410"/>
                  <a:pt x="808002" y="2039294"/>
                  <a:pt x="808002" y="2035410"/>
                </a:cubicBezTo>
                <a:cubicBezTo>
                  <a:pt x="804118" y="2031525"/>
                  <a:pt x="874041" y="2004335"/>
                  <a:pt x="885695" y="2000450"/>
                </a:cubicBezTo>
                <a:cubicBezTo>
                  <a:pt x="889580" y="2000450"/>
                  <a:pt x="893464" y="2000450"/>
                  <a:pt x="893464" y="1996566"/>
                </a:cubicBezTo>
                <a:cubicBezTo>
                  <a:pt x="901233" y="1992682"/>
                  <a:pt x="924541" y="1981028"/>
                  <a:pt x="936195" y="1981028"/>
                </a:cubicBezTo>
                <a:cubicBezTo>
                  <a:pt x="943964" y="1981028"/>
                  <a:pt x="951734" y="1977144"/>
                  <a:pt x="951734" y="1977144"/>
                </a:cubicBezTo>
                <a:cubicBezTo>
                  <a:pt x="951734" y="1977144"/>
                  <a:pt x="959503" y="1973260"/>
                  <a:pt x="967272" y="1969375"/>
                </a:cubicBezTo>
                <a:cubicBezTo>
                  <a:pt x="975041" y="1961607"/>
                  <a:pt x="982810" y="1957722"/>
                  <a:pt x="982810" y="1957722"/>
                </a:cubicBezTo>
                <a:cubicBezTo>
                  <a:pt x="982810" y="1957722"/>
                  <a:pt x="986695" y="1957722"/>
                  <a:pt x="990580" y="1957722"/>
                </a:cubicBezTo>
                <a:cubicBezTo>
                  <a:pt x="998349" y="1957722"/>
                  <a:pt x="998349" y="1957722"/>
                  <a:pt x="1002234" y="1953838"/>
                </a:cubicBezTo>
                <a:cubicBezTo>
                  <a:pt x="1002234" y="1949953"/>
                  <a:pt x="1006118" y="1946069"/>
                  <a:pt x="1010003" y="1946069"/>
                </a:cubicBezTo>
                <a:cubicBezTo>
                  <a:pt x="1017772" y="1942185"/>
                  <a:pt x="1021657" y="1942185"/>
                  <a:pt x="1025541" y="1938300"/>
                </a:cubicBezTo>
                <a:cubicBezTo>
                  <a:pt x="1025541" y="1934416"/>
                  <a:pt x="1029426" y="1934416"/>
                  <a:pt x="1033310" y="1934416"/>
                </a:cubicBezTo>
                <a:cubicBezTo>
                  <a:pt x="1041080" y="1938300"/>
                  <a:pt x="1044964" y="1934416"/>
                  <a:pt x="1044964" y="1926647"/>
                </a:cubicBezTo>
                <a:cubicBezTo>
                  <a:pt x="1041080" y="1918879"/>
                  <a:pt x="1041080" y="1918879"/>
                  <a:pt x="1044964" y="1914994"/>
                </a:cubicBezTo>
                <a:cubicBezTo>
                  <a:pt x="1052734" y="1911110"/>
                  <a:pt x="1056618" y="1903341"/>
                  <a:pt x="1048849" y="1903341"/>
                </a:cubicBezTo>
                <a:cubicBezTo>
                  <a:pt x="1044964" y="1903341"/>
                  <a:pt x="1025541" y="1903341"/>
                  <a:pt x="1006118" y="1907225"/>
                </a:cubicBezTo>
                <a:cubicBezTo>
                  <a:pt x="994464" y="1911110"/>
                  <a:pt x="990580" y="1911110"/>
                  <a:pt x="990580" y="1907225"/>
                </a:cubicBezTo>
                <a:cubicBezTo>
                  <a:pt x="990580" y="1907225"/>
                  <a:pt x="994464" y="1903341"/>
                  <a:pt x="998349" y="1903341"/>
                </a:cubicBezTo>
                <a:cubicBezTo>
                  <a:pt x="998349" y="1903341"/>
                  <a:pt x="1006118" y="1899457"/>
                  <a:pt x="1010003" y="1895572"/>
                </a:cubicBezTo>
                <a:cubicBezTo>
                  <a:pt x="1013887" y="1887804"/>
                  <a:pt x="1025541" y="1883919"/>
                  <a:pt x="1029426" y="1883919"/>
                </a:cubicBezTo>
                <a:cubicBezTo>
                  <a:pt x="1037195" y="1880035"/>
                  <a:pt x="1044964" y="1876150"/>
                  <a:pt x="1044964" y="1876150"/>
                </a:cubicBezTo>
                <a:cubicBezTo>
                  <a:pt x="1044964" y="1872266"/>
                  <a:pt x="1048849" y="1872266"/>
                  <a:pt x="1052734" y="1872266"/>
                </a:cubicBezTo>
                <a:cubicBezTo>
                  <a:pt x="1056618" y="1872266"/>
                  <a:pt x="1056618" y="1872266"/>
                  <a:pt x="1060503" y="1868382"/>
                </a:cubicBezTo>
                <a:cubicBezTo>
                  <a:pt x="1060503" y="1868382"/>
                  <a:pt x="1068272" y="1864497"/>
                  <a:pt x="1072157" y="1864497"/>
                </a:cubicBezTo>
                <a:cubicBezTo>
                  <a:pt x="1087695" y="1856729"/>
                  <a:pt x="1107118" y="1848960"/>
                  <a:pt x="1111003" y="1845076"/>
                </a:cubicBezTo>
                <a:cubicBezTo>
                  <a:pt x="1111003" y="1841191"/>
                  <a:pt x="1091580" y="1848960"/>
                  <a:pt x="1079926" y="1852844"/>
                </a:cubicBezTo>
                <a:cubicBezTo>
                  <a:pt x="1079926" y="1852844"/>
                  <a:pt x="1072157" y="1856729"/>
                  <a:pt x="1064387" y="1860613"/>
                </a:cubicBezTo>
                <a:cubicBezTo>
                  <a:pt x="1048849" y="1872266"/>
                  <a:pt x="1033310" y="1876150"/>
                  <a:pt x="1002234" y="1880035"/>
                </a:cubicBezTo>
                <a:cubicBezTo>
                  <a:pt x="982810" y="1883919"/>
                  <a:pt x="967272" y="1883919"/>
                  <a:pt x="963387" y="1887804"/>
                </a:cubicBezTo>
                <a:cubicBezTo>
                  <a:pt x="959503" y="1887804"/>
                  <a:pt x="940080" y="1895572"/>
                  <a:pt x="909003" y="1907225"/>
                </a:cubicBezTo>
                <a:cubicBezTo>
                  <a:pt x="874041" y="1914994"/>
                  <a:pt x="870156" y="1918879"/>
                  <a:pt x="854618" y="1926647"/>
                </a:cubicBezTo>
                <a:cubicBezTo>
                  <a:pt x="850733" y="1926647"/>
                  <a:pt x="835195" y="1934416"/>
                  <a:pt x="823541" y="1938300"/>
                </a:cubicBezTo>
                <a:cubicBezTo>
                  <a:pt x="811887" y="1946069"/>
                  <a:pt x="792464" y="1953838"/>
                  <a:pt x="784695" y="1957722"/>
                </a:cubicBezTo>
                <a:cubicBezTo>
                  <a:pt x="773041" y="1961607"/>
                  <a:pt x="761387" y="1969375"/>
                  <a:pt x="753618" y="1969375"/>
                </a:cubicBezTo>
                <a:cubicBezTo>
                  <a:pt x="749733" y="1969375"/>
                  <a:pt x="738079" y="1977144"/>
                  <a:pt x="726425" y="1981028"/>
                </a:cubicBezTo>
                <a:cubicBezTo>
                  <a:pt x="710887" y="1988797"/>
                  <a:pt x="695348" y="1992682"/>
                  <a:pt x="699233" y="1988797"/>
                </a:cubicBezTo>
                <a:cubicBezTo>
                  <a:pt x="703117" y="1984913"/>
                  <a:pt x="707002" y="1981028"/>
                  <a:pt x="710887" y="1981028"/>
                </a:cubicBezTo>
                <a:cubicBezTo>
                  <a:pt x="714771" y="1977144"/>
                  <a:pt x="718656" y="1973260"/>
                  <a:pt x="718656" y="1969375"/>
                </a:cubicBezTo>
                <a:cubicBezTo>
                  <a:pt x="722541" y="1965491"/>
                  <a:pt x="734194" y="1957722"/>
                  <a:pt x="757502" y="1949953"/>
                </a:cubicBezTo>
                <a:cubicBezTo>
                  <a:pt x="765271" y="1949953"/>
                  <a:pt x="776925" y="1942185"/>
                  <a:pt x="784695" y="1938300"/>
                </a:cubicBezTo>
                <a:cubicBezTo>
                  <a:pt x="792464" y="1930532"/>
                  <a:pt x="808002" y="1926647"/>
                  <a:pt x="815772" y="1922763"/>
                </a:cubicBezTo>
                <a:cubicBezTo>
                  <a:pt x="839079" y="1914994"/>
                  <a:pt x="854618" y="1907225"/>
                  <a:pt x="858503" y="1903341"/>
                </a:cubicBezTo>
                <a:cubicBezTo>
                  <a:pt x="862387" y="1903341"/>
                  <a:pt x="870156" y="1899457"/>
                  <a:pt x="877926" y="1895572"/>
                </a:cubicBezTo>
                <a:cubicBezTo>
                  <a:pt x="885695" y="1891688"/>
                  <a:pt x="893464" y="1887804"/>
                  <a:pt x="893464" y="1883919"/>
                </a:cubicBezTo>
                <a:cubicBezTo>
                  <a:pt x="897349" y="1880035"/>
                  <a:pt x="901233" y="1880035"/>
                  <a:pt x="909003" y="1880035"/>
                </a:cubicBezTo>
                <a:cubicBezTo>
                  <a:pt x="912887" y="1876150"/>
                  <a:pt x="916772" y="1876150"/>
                  <a:pt x="916772" y="1876150"/>
                </a:cubicBezTo>
                <a:cubicBezTo>
                  <a:pt x="920657" y="1868382"/>
                  <a:pt x="916772" y="1868382"/>
                  <a:pt x="905118" y="1872266"/>
                </a:cubicBezTo>
                <a:cubicBezTo>
                  <a:pt x="901233" y="1876150"/>
                  <a:pt x="885695" y="1880035"/>
                  <a:pt x="877926" y="1880035"/>
                </a:cubicBezTo>
                <a:cubicBezTo>
                  <a:pt x="858503" y="1883919"/>
                  <a:pt x="839079" y="1891688"/>
                  <a:pt x="827426" y="1895572"/>
                </a:cubicBezTo>
                <a:cubicBezTo>
                  <a:pt x="823541" y="1899457"/>
                  <a:pt x="823541" y="1899457"/>
                  <a:pt x="819656" y="1895572"/>
                </a:cubicBezTo>
                <a:cubicBezTo>
                  <a:pt x="819656" y="1895572"/>
                  <a:pt x="823541" y="1891688"/>
                  <a:pt x="823541" y="1891688"/>
                </a:cubicBezTo>
                <a:cubicBezTo>
                  <a:pt x="827426" y="1891688"/>
                  <a:pt x="835195" y="1887804"/>
                  <a:pt x="842964" y="1883919"/>
                </a:cubicBezTo>
                <a:cubicBezTo>
                  <a:pt x="850733" y="1880035"/>
                  <a:pt x="866272" y="1876150"/>
                  <a:pt x="877926" y="1872266"/>
                </a:cubicBezTo>
                <a:cubicBezTo>
                  <a:pt x="889580" y="1868382"/>
                  <a:pt x="905118" y="1860613"/>
                  <a:pt x="909003" y="1856729"/>
                </a:cubicBezTo>
                <a:cubicBezTo>
                  <a:pt x="928426" y="1845076"/>
                  <a:pt x="936195" y="1845076"/>
                  <a:pt x="940080" y="1841191"/>
                </a:cubicBezTo>
                <a:cubicBezTo>
                  <a:pt x="943964" y="1841191"/>
                  <a:pt x="951734" y="1833422"/>
                  <a:pt x="959503" y="1833422"/>
                </a:cubicBezTo>
                <a:cubicBezTo>
                  <a:pt x="975041" y="1821769"/>
                  <a:pt x="1013887" y="1802347"/>
                  <a:pt x="1021657" y="1802347"/>
                </a:cubicBezTo>
                <a:cubicBezTo>
                  <a:pt x="1025541" y="1798463"/>
                  <a:pt x="1033310" y="1794579"/>
                  <a:pt x="1041080" y="1790694"/>
                </a:cubicBezTo>
                <a:cubicBezTo>
                  <a:pt x="1052734" y="1786810"/>
                  <a:pt x="1076041" y="1775157"/>
                  <a:pt x="1114887" y="1763504"/>
                </a:cubicBezTo>
                <a:cubicBezTo>
                  <a:pt x="1118772" y="1759619"/>
                  <a:pt x="1130426" y="1755735"/>
                  <a:pt x="1134311" y="1755735"/>
                </a:cubicBezTo>
                <a:cubicBezTo>
                  <a:pt x="1138195" y="1751851"/>
                  <a:pt x="1149849" y="1747966"/>
                  <a:pt x="1157618" y="1744082"/>
                </a:cubicBezTo>
                <a:cubicBezTo>
                  <a:pt x="1169272" y="1740198"/>
                  <a:pt x="1177042" y="1736313"/>
                  <a:pt x="1227542" y="1713007"/>
                </a:cubicBezTo>
                <a:cubicBezTo>
                  <a:pt x="1243081" y="1705238"/>
                  <a:pt x="1258619" y="1697469"/>
                  <a:pt x="1270273" y="1693585"/>
                </a:cubicBezTo>
                <a:cubicBezTo>
                  <a:pt x="1278042" y="1693585"/>
                  <a:pt x="1285811" y="1685816"/>
                  <a:pt x="1289696" y="1681932"/>
                </a:cubicBezTo>
                <a:cubicBezTo>
                  <a:pt x="1293581" y="1678048"/>
                  <a:pt x="1297465" y="1678048"/>
                  <a:pt x="1301350" y="1674163"/>
                </a:cubicBezTo>
                <a:cubicBezTo>
                  <a:pt x="1305235" y="1674163"/>
                  <a:pt x="1309119" y="1674163"/>
                  <a:pt x="1313004" y="1670279"/>
                </a:cubicBezTo>
                <a:cubicBezTo>
                  <a:pt x="1316888" y="1662510"/>
                  <a:pt x="1336312" y="1658626"/>
                  <a:pt x="1332427" y="1662510"/>
                </a:cubicBezTo>
                <a:cubicBezTo>
                  <a:pt x="1332427" y="1662510"/>
                  <a:pt x="1332427" y="1666395"/>
                  <a:pt x="1328542" y="1666395"/>
                </a:cubicBezTo>
                <a:cubicBezTo>
                  <a:pt x="1328542" y="1666395"/>
                  <a:pt x="1324658" y="1666395"/>
                  <a:pt x="1324658" y="1670279"/>
                </a:cubicBezTo>
                <a:cubicBezTo>
                  <a:pt x="1324658" y="1670279"/>
                  <a:pt x="1328542" y="1670279"/>
                  <a:pt x="1332427" y="1670279"/>
                </a:cubicBezTo>
                <a:cubicBezTo>
                  <a:pt x="1336312" y="1670279"/>
                  <a:pt x="1340196" y="1666395"/>
                  <a:pt x="1336312" y="1666395"/>
                </a:cubicBezTo>
                <a:cubicBezTo>
                  <a:pt x="1336312" y="1662510"/>
                  <a:pt x="1340196" y="1662510"/>
                  <a:pt x="1344081" y="1662510"/>
                </a:cubicBezTo>
                <a:cubicBezTo>
                  <a:pt x="1347965" y="1662510"/>
                  <a:pt x="1347965" y="1662510"/>
                  <a:pt x="1347965" y="1658626"/>
                </a:cubicBezTo>
                <a:cubicBezTo>
                  <a:pt x="1344081" y="1650857"/>
                  <a:pt x="1344081" y="1650857"/>
                  <a:pt x="1332427" y="1650857"/>
                </a:cubicBezTo>
                <a:cubicBezTo>
                  <a:pt x="1324658" y="1650857"/>
                  <a:pt x="1320773" y="1654741"/>
                  <a:pt x="1316888" y="1654741"/>
                </a:cubicBezTo>
                <a:cubicBezTo>
                  <a:pt x="1316888" y="1658626"/>
                  <a:pt x="1293581" y="1666395"/>
                  <a:pt x="1285811" y="1666395"/>
                </a:cubicBezTo>
                <a:cubicBezTo>
                  <a:pt x="1281927" y="1670279"/>
                  <a:pt x="1274158" y="1670279"/>
                  <a:pt x="1274158" y="1674163"/>
                </a:cubicBezTo>
                <a:cubicBezTo>
                  <a:pt x="1270273" y="1674163"/>
                  <a:pt x="1262504" y="1678048"/>
                  <a:pt x="1254734" y="1678048"/>
                </a:cubicBezTo>
                <a:cubicBezTo>
                  <a:pt x="1246965" y="1678048"/>
                  <a:pt x="1239196" y="1681932"/>
                  <a:pt x="1231427" y="1685816"/>
                </a:cubicBezTo>
                <a:cubicBezTo>
                  <a:pt x="1227542" y="1689701"/>
                  <a:pt x="1215888" y="1697469"/>
                  <a:pt x="1204234" y="1697469"/>
                </a:cubicBezTo>
                <a:cubicBezTo>
                  <a:pt x="1196465" y="1701354"/>
                  <a:pt x="1184811" y="1705238"/>
                  <a:pt x="1180927" y="1709123"/>
                </a:cubicBezTo>
                <a:cubicBezTo>
                  <a:pt x="1165388" y="1713007"/>
                  <a:pt x="1157618" y="1713007"/>
                  <a:pt x="1161503" y="1709123"/>
                </a:cubicBezTo>
                <a:cubicBezTo>
                  <a:pt x="1165388" y="1705238"/>
                  <a:pt x="1204234" y="1689701"/>
                  <a:pt x="1212004" y="1685816"/>
                </a:cubicBezTo>
                <a:cubicBezTo>
                  <a:pt x="1215888" y="1685816"/>
                  <a:pt x="1223657" y="1685816"/>
                  <a:pt x="1227542" y="1681932"/>
                </a:cubicBezTo>
                <a:cubicBezTo>
                  <a:pt x="1231427" y="1681932"/>
                  <a:pt x="1231427" y="1678048"/>
                  <a:pt x="1235311" y="1678048"/>
                </a:cubicBezTo>
                <a:cubicBezTo>
                  <a:pt x="1235311" y="1681932"/>
                  <a:pt x="1239196" y="1678048"/>
                  <a:pt x="1239196" y="1678048"/>
                </a:cubicBezTo>
                <a:cubicBezTo>
                  <a:pt x="1250849" y="1670279"/>
                  <a:pt x="1320773" y="1646973"/>
                  <a:pt x="1340196" y="1643088"/>
                </a:cubicBezTo>
                <a:cubicBezTo>
                  <a:pt x="1347965" y="1643088"/>
                  <a:pt x="1351850" y="1631435"/>
                  <a:pt x="1347965" y="1627551"/>
                </a:cubicBezTo>
                <a:cubicBezTo>
                  <a:pt x="1344081" y="1619782"/>
                  <a:pt x="1328542" y="1608129"/>
                  <a:pt x="1324658" y="1608129"/>
                </a:cubicBezTo>
                <a:cubicBezTo>
                  <a:pt x="1324658" y="1608129"/>
                  <a:pt x="1320773" y="1608129"/>
                  <a:pt x="1320773" y="1608129"/>
                </a:cubicBezTo>
                <a:cubicBezTo>
                  <a:pt x="1320773" y="1604245"/>
                  <a:pt x="1320773" y="1604245"/>
                  <a:pt x="1316888" y="1604245"/>
                </a:cubicBezTo>
                <a:cubicBezTo>
                  <a:pt x="1313004" y="1604245"/>
                  <a:pt x="1313004" y="1608129"/>
                  <a:pt x="1313004" y="1608129"/>
                </a:cubicBezTo>
                <a:cubicBezTo>
                  <a:pt x="1313004" y="1612013"/>
                  <a:pt x="1309119" y="1615898"/>
                  <a:pt x="1301350" y="1619782"/>
                </a:cubicBezTo>
                <a:cubicBezTo>
                  <a:pt x="1289696" y="1623666"/>
                  <a:pt x="1285811" y="1627551"/>
                  <a:pt x="1285811" y="1631435"/>
                </a:cubicBezTo>
                <a:cubicBezTo>
                  <a:pt x="1285811" y="1635320"/>
                  <a:pt x="1293581" y="1631435"/>
                  <a:pt x="1313004" y="1623666"/>
                </a:cubicBezTo>
                <a:cubicBezTo>
                  <a:pt x="1324658" y="1619782"/>
                  <a:pt x="1336312" y="1619782"/>
                  <a:pt x="1324658" y="1623666"/>
                </a:cubicBezTo>
                <a:cubicBezTo>
                  <a:pt x="1324658" y="1623666"/>
                  <a:pt x="1313004" y="1631435"/>
                  <a:pt x="1301350" y="1635320"/>
                </a:cubicBezTo>
                <a:cubicBezTo>
                  <a:pt x="1293581" y="1639204"/>
                  <a:pt x="1281927" y="1643088"/>
                  <a:pt x="1278042" y="1643088"/>
                </a:cubicBezTo>
                <a:cubicBezTo>
                  <a:pt x="1270273" y="1646973"/>
                  <a:pt x="1262504" y="1650857"/>
                  <a:pt x="1250849" y="1650857"/>
                </a:cubicBezTo>
                <a:cubicBezTo>
                  <a:pt x="1239196" y="1650857"/>
                  <a:pt x="1188695" y="1666395"/>
                  <a:pt x="1184811" y="1670279"/>
                </a:cubicBezTo>
                <a:cubicBezTo>
                  <a:pt x="1184811" y="1670279"/>
                  <a:pt x="1184811" y="1674163"/>
                  <a:pt x="1188695" y="1674163"/>
                </a:cubicBezTo>
                <a:cubicBezTo>
                  <a:pt x="1192580" y="1678048"/>
                  <a:pt x="1184811" y="1681932"/>
                  <a:pt x="1177042" y="1678048"/>
                </a:cubicBezTo>
                <a:cubicBezTo>
                  <a:pt x="1173157" y="1678048"/>
                  <a:pt x="1165388" y="1678048"/>
                  <a:pt x="1157618" y="1681932"/>
                </a:cubicBezTo>
                <a:cubicBezTo>
                  <a:pt x="1153734" y="1685816"/>
                  <a:pt x="1134311" y="1689701"/>
                  <a:pt x="1118772" y="1693585"/>
                </a:cubicBezTo>
                <a:cubicBezTo>
                  <a:pt x="1107118" y="1697469"/>
                  <a:pt x="1091580" y="1701354"/>
                  <a:pt x="1087695" y="1705238"/>
                </a:cubicBezTo>
                <a:cubicBezTo>
                  <a:pt x="1083810" y="1709123"/>
                  <a:pt x="1076041" y="1709123"/>
                  <a:pt x="1072157" y="1709123"/>
                </a:cubicBezTo>
                <a:cubicBezTo>
                  <a:pt x="1068272" y="1709123"/>
                  <a:pt x="1060503" y="1713007"/>
                  <a:pt x="1056618" y="1716891"/>
                </a:cubicBezTo>
                <a:cubicBezTo>
                  <a:pt x="1052734" y="1716891"/>
                  <a:pt x="1041080" y="1720776"/>
                  <a:pt x="1033310" y="1724660"/>
                </a:cubicBezTo>
                <a:cubicBezTo>
                  <a:pt x="1025541" y="1728544"/>
                  <a:pt x="1017772" y="1732429"/>
                  <a:pt x="1013887" y="1732429"/>
                </a:cubicBezTo>
                <a:cubicBezTo>
                  <a:pt x="1006118" y="1736313"/>
                  <a:pt x="998349" y="1736313"/>
                  <a:pt x="998349" y="1736313"/>
                </a:cubicBezTo>
                <a:cubicBezTo>
                  <a:pt x="998349" y="1732429"/>
                  <a:pt x="1002234" y="1728544"/>
                  <a:pt x="1021657" y="1720776"/>
                </a:cubicBezTo>
                <a:cubicBezTo>
                  <a:pt x="1033310" y="1716891"/>
                  <a:pt x="1041080" y="1713007"/>
                  <a:pt x="1041080" y="1713007"/>
                </a:cubicBezTo>
                <a:cubicBezTo>
                  <a:pt x="1044964" y="1713007"/>
                  <a:pt x="1048849" y="1709123"/>
                  <a:pt x="1052734" y="1709123"/>
                </a:cubicBezTo>
                <a:cubicBezTo>
                  <a:pt x="1056618" y="1709123"/>
                  <a:pt x="1068272" y="1705238"/>
                  <a:pt x="1079926" y="1697469"/>
                </a:cubicBezTo>
                <a:cubicBezTo>
                  <a:pt x="1103234" y="1689701"/>
                  <a:pt x="1111003" y="1685816"/>
                  <a:pt x="1134311" y="1678048"/>
                </a:cubicBezTo>
                <a:cubicBezTo>
                  <a:pt x="1145965" y="1678048"/>
                  <a:pt x="1157618" y="1670279"/>
                  <a:pt x="1165388" y="1670279"/>
                </a:cubicBezTo>
                <a:cubicBezTo>
                  <a:pt x="1169272" y="1666395"/>
                  <a:pt x="1177042" y="1662510"/>
                  <a:pt x="1184811" y="1662510"/>
                </a:cubicBezTo>
                <a:cubicBezTo>
                  <a:pt x="1188695" y="1662510"/>
                  <a:pt x="1192580" y="1658626"/>
                  <a:pt x="1196465" y="1658626"/>
                </a:cubicBezTo>
                <a:cubicBezTo>
                  <a:pt x="1200349" y="1654741"/>
                  <a:pt x="1215888" y="1650857"/>
                  <a:pt x="1235311" y="1646973"/>
                </a:cubicBezTo>
                <a:cubicBezTo>
                  <a:pt x="1266388" y="1635320"/>
                  <a:pt x="1274158" y="1631435"/>
                  <a:pt x="1270273" y="1619782"/>
                </a:cubicBezTo>
                <a:cubicBezTo>
                  <a:pt x="1270273" y="1615898"/>
                  <a:pt x="1274158" y="1612013"/>
                  <a:pt x="1281927" y="1608129"/>
                </a:cubicBezTo>
                <a:cubicBezTo>
                  <a:pt x="1285811" y="1604245"/>
                  <a:pt x="1293581" y="1604245"/>
                  <a:pt x="1297465" y="1604245"/>
                </a:cubicBezTo>
                <a:cubicBezTo>
                  <a:pt x="1305235" y="1600360"/>
                  <a:pt x="1305235" y="1600360"/>
                  <a:pt x="1297465" y="1592592"/>
                </a:cubicBezTo>
                <a:cubicBezTo>
                  <a:pt x="1281927" y="1588707"/>
                  <a:pt x="1278042" y="1580938"/>
                  <a:pt x="1281927" y="1573170"/>
                </a:cubicBezTo>
                <a:cubicBezTo>
                  <a:pt x="1281927" y="1565401"/>
                  <a:pt x="1285811" y="1561517"/>
                  <a:pt x="1309119" y="1553748"/>
                </a:cubicBezTo>
                <a:cubicBezTo>
                  <a:pt x="1324658" y="1545979"/>
                  <a:pt x="1336312" y="1538210"/>
                  <a:pt x="1336312" y="1538210"/>
                </a:cubicBezTo>
                <a:cubicBezTo>
                  <a:pt x="1336312" y="1538210"/>
                  <a:pt x="1332427" y="1538210"/>
                  <a:pt x="1332427" y="1538210"/>
                </a:cubicBezTo>
                <a:cubicBezTo>
                  <a:pt x="1328542" y="1538210"/>
                  <a:pt x="1328542" y="1538210"/>
                  <a:pt x="1328542" y="1534326"/>
                </a:cubicBezTo>
                <a:cubicBezTo>
                  <a:pt x="1328542" y="1534326"/>
                  <a:pt x="1324658" y="1530442"/>
                  <a:pt x="1324658" y="1526557"/>
                </a:cubicBezTo>
                <a:cubicBezTo>
                  <a:pt x="1320773" y="1526557"/>
                  <a:pt x="1270273" y="1530442"/>
                  <a:pt x="1266388" y="1534326"/>
                </a:cubicBezTo>
                <a:cubicBezTo>
                  <a:pt x="1262504" y="1538210"/>
                  <a:pt x="1254734" y="1538210"/>
                  <a:pt x="1246965" y="1534326"/>
                </a:cubicBezTo>
                <a:cubicBezTo>
                  <a:pt x="1231427" y="1530442"/>
                  <a:pt x="1219772" y="1522673"/>
                  <a:pt x="1215888" y="1511020"/>
                </a:cubicBezTo>
                <a:cubicBezTo>
                  <a:pt x="1212004" y="1503251"/>
                  <a:pt x="1208119" y="1503251"/>
                  <a:pt x="1200349" y="1507135"/>
                </a:cubicBezTo>
                <a:cubicBezTo>
                  <a:pt x="1188695" y="1511020"/>
                  <a:pt x="1184811" y="1507135"/>
                  <a:pt x="1192580" y="1499367"/>
                </a:cubicBezTo>
                <a:cubicBezTo>
                  <a:pt x="1200349" y="1495482"/>
                  <a:pt x="1200349" y="1495482"/>
                  <a:pt x="1200349" y="1487714"/>
                </a:cubicBezTo>
                <a:cubicBezTo>
                  <a:pt x="1200349" y="1468292"/>
                  <a:pt x="1192580" y="1460523"/>
                  <a:pt x="1180927" y="1472176"/>
                </a:cubicBezTo>
                <a:cubicBezTo>
                  <a:pt x="1177042" y="1479945"/>
                  <a:pt x="1173157" y="1483829"/>
                  <a:pt x="1165388" y="1479945"/>
                </a:cubicBezTo>
                <a:cubicBezTo>
                  <a:pt x="1161503" y="1479945"/>
                  <a:pt x="1153734" y="1479945"/>
                  <a:pt x="1142080" y="1483829"/>
                </a:cubicBezTo>
                <a:cubicBezTo>
                  <a:pt x="1130426" y="1487714"/>
                  <a:pt x="1122657" y="1487714"/>
                  <a:pt x="1114887" y="1487714"/>
                </a:cubicBezTo>
                <a:cubicBezTo>
                  <a:pt x="1111003" y="1487714"/>
                  <a:pt x="1107118" y="1487714"/>
                  <a:pt x="1099349" y="1491598"/>
                </a:cubicBezTo>
                <a:cubicBezTo>
                  <a:pt x="1095464" y="1491598"/>
                  <a:pt x="1091580" y="1495482"/>
                  <a:pt x="1087695" y="1495482"/>
                </a:cubicBezTo>
                <a:cubicBezTo>
                  <a:pt x="1079926" y="1495482"/>
                  <a:pt x="1041080" y="1507135"/>
                  <a:pt x="1021657" y="1514904"/>
                </a:cubicBezTo>
                <a:cubicBezTo>
                  <a:pt x="1002234" y="1522673"/>
                  <a:pt x="1006118" y="1522673"/>
                  <a:pt x="1002234" y="1518788"/>
                </a:cubicBezTo>
                <a:cubicBezTo>
                  <a:pt x="1002234" y="1511020"/>
                  <a:pt x="998349" y="1511020"/>
                  <a:pt x="990580" y="1518788"/>
                </a:cubicBezTo>
                <a:cubicBezTo>
                  <a:pt x="982810" y="1518788"/>
                  <a:pt x="963387" y="1526557"/>
                  <a:pt x="947849" y="1530442"/>
                </a:cubicBezTo>
                <a:cubicBezTo>
                  <a:pt x="932310" y="1534326"/>
                  <a:pt x="912887" y="1542095"/>
                  <a:pt x="909003" y="1545979"/>
                </a:cubicBezTo>
                <a:cubicBezTo>
                  <a:pt x="905118" y="1545979"/>
                  <a:pt x="897349" y="1549863"/>
                  <a:pt x="889580" y="1553748"/>
                </a:cubicBezTo>
                <a:cubicBezTo>
                  <a:pt x="877926" y="1557632"/>
                  <a:pt x="823541" y="1580938"/>
                  <a:pt x="792464" y="1600360"/>
                </a:cubicBezTo>
                <a:cubicBezTo>
                  <a:pt x="769156" y="1608129"/>
                  <a:pt x="722541" y="1631435"/>
                  <a:pt x="699233" y="1643088"/>
                </a:cubicBezTo>
                <a:cubicBezTo>
                  <a:pt x="691464" y="1646973"/>
                  <a:pt x="679809" y="1654741"/>
                  <a:pt x="672040" y="1658626"/>
                </a:cubicBezTo>
                <a:cubicBezTo>
                  <a:pt x="668156" y="1662510"/>
                  <a:pt x="664271" y="1662510"/>
                  <a:pt x="660387" y="1662510"/>
                </a:cubicBezTo>
                <a:cubicBezTo>
                  <a:pt x="660387" y="1662510"/>
                  <a:pt x="656502" y="1666395"/>
                  <a:pt x="652617" y="1670279"/>
                </a:cubicBezTo>
                <a:cubicBezTo>
                  <a:pt x="652617" y="1670279"/>
                  <a:pt x="648732" y="1674163"/>
                  <a:pt x="644848" y="1674163"/>
                </a:cubicBezTo>
                <a:cubicBezTo>
                  <a:pt x="640963" y="1674163"/>
                  <a:pt x="613771" y="1689701"/>
                  <a:pt x="590463" y="1701354"/>
                </a:cubicBezTo>
                <a:cubicBezTo>
                  <a:pt x="586578" y="1705238"/>
                  <a:pt x="571040" y="1709123"/>
                  <a:pt x="571040" y="1705238"/>
                </a:cubicBezTo>
                <a:cubicBezTo>
                  <a:pt x="571040" y="1705238"/>
                  <a:pt x="578809" y="1701354"/>
                  <a:pt x="586578" y="1697469"/>
                </a:cubicBezTo>
                <a:cubicBezTo>
                  <a:pt x="594348" y="1689701"/>
                  <a:pt x="609886" y="1681932"/>
                  <a:pt x="617655" y="1678048"/>
                </a:cubicBezTo>
                <a:cubicBezTo>
                  <a:pt x="625425" y="1674163"/>
                  <a:pt x="640963" y="1666395"/>
                  <a:pt x="648732" y="1662510"/>
                </a:cubicBezTo>
                <a:cubicBezTo>
                  <a:pt x="664271" y="1654741"/>
                  <a:pt x="664271" y="1654741"/>
                  <a:pt x="707002" y="1635320"/>
                </a:cubicBezTo>
                <a:cubicBezTo>
                  <a:pt x="722541" y="1627551"/>
                  <a:pt x="738079" y="1619782"/>
                  <a:pt x="738079" y="1615898"/>
                </a:cubicBezTo>
                <a:cubicBezTo>
                  <a:pt x="741964" y="1615898"/>
                  <a:pt x="749733" y="1612013"/>
                  <a:pt x="753618" y="1608129"/>
                </a:cubicBezTo>
                <a:cubicBezTo>
                  <a:pt x="761387" y="1604245"/>
                  <a:pt x="773041" y="1600360"/>
                  <a:pt x="780810" y="1596476"/>
                </a:cubicBezTo>
                <a:cubicBezTo>
                  <a:pt x="792464" y="1588707"/>
                  <a:pt x="819656" y="1580938"/>
                  <a:pt x="823541" y="1580938"/>
                </a:cubicBezTo>
                <a:cubicBezTo>
                  <a:pt x="823541" y="1580938"/>
                  <a:pt x="823541" y="1580938"/>
                  <a:pt x="823541" y="1577054"/>
                </a:cubicBezTo>
                <a:cubicBezTo>
                  <a:pt x="819656" y="1577054"/>
                  <a:pt x="819656" y="1573170"/>
                  <a:pt x="819656" y="1573170"/>
                </a:cubicBezTo>
                <a:cubicBezTo>
                  <a:pt x="819656" y="1569285"/>
                  <a:pt x="819656" y="1569285"/>
                  <a:pt x="823541" y="1569285"/>
                </a:cubicBezTo>
                <a:cubicBezTo>
                  <a:pt x="831310" y="1565401"/>
                  <a:pt x="842964" y="1561517"/>
                  <a:pt x="842964" y="1557632"/>
                </a:cubicBezTo>
                <a:cubicBezTo>
                  <a:pt x="842964" y="1553748"/>
                  <a:pt x="846849" y="1549863"/>
                  <a:pt x="854618" y="1549863"/>
                </a:cubicBezTo>
                <a:cubicBezTo>
                  <a:pt x="858503" y="1549863"/>
                  <a:pt x="870156" y="1545979"/>
                  <a:pt x="889580" y="1538210"/>
                </a:cubicBezTo>
                <a:cubicBezTo>
                  <a:pt x="905118" y="1530442"/>
                  <a:pt x="920657" y="1526557"/>
                  <a:pt x="928426" y="1522673"/>
                </a:cubicBezTo>
                <a:cubicBezTo>
                  <a:pt x="932310" y="1522673"/>
                  <a:pt x="940080" y="1514904"/>
                  <a:pt x="943964" y="1511020"/>
                </a:cubicBezTo>
                <a:cubicBezTo>
                  <a:pt x="947849" y="1507135"/>
                  <a:pt x="951734" y="1503251"/>
                  <a:pt x="955618" y="1499367"/>
                </a:cubicBezTo>
                <a:cubicBezTo>
                  <a:pt x="959503" y="1491598"/>
                  <a:pt x="955618" y="1495482"/>
                  <a:pt x="932310" y="1503251"/>
                </a:cubicBezTo>
                <a:cubicBezTo>
                  <a:pt x="874041" y="1530442"/>
                  <a:pt x="858503" y="1534326"/>
                  <a:pt x="835195" y="1545979"/>
                </a:cubicBezTo>
                <a:cubicBezTo>
                  <a:pt x="804118" y="1561517"/>
                  <a:pt x="765271" y="1580938"/>
                  <a:pt x="734194" y="1596476"/>
                </a:cubicBezTo>
                <a:cubicBezTo>
                  <a:pt x="718656" y="1604245"/>
                  <a:pt x="703117" y="1612013"/>
                  <a:pt x="695348" y="1615898"/>
                </a:cubicBezTo>
                <a:cubicBezTo>
                  <a:pt x="691464" y="1619782"/>
                  <a:pt x="668156" y="1627551"/>
                  <a:pt x="652617" y="1639204"/>
                </a:cubicBezTo>
                <a:cubicBezTo>
                  <a:pt x="633194" y="1646973"/>
                  <a:pt x="606002" y="1662510"/>
                  <a:pt x="590463" y="1670279"/>
                </a:cubicBezTo>
                <a:cubicBezTo>
                  <a:pt x="574925" y="1678048"/>
                  <a:pt x="563271" y="1685816"/>
                  <a:pt x="559386" y="1681932"/>
                </a:cubicBezTo>
                <a:cubicBezTo>
                  <a:pt x="555501" y="1681932"/>
                  <a:pt x="555501" y="1678048"/>
                  <a:pt x="567155" y="1674163"/>
                </a:cubicBezTo>
                <a:cubicBezTo>
                  <a:pt x="582694" y="1666395"/>
                  <a:pt x="629309" y="1643088"/>
                  <a:pt x="629309" y="1639204"/>
                </a:cubicBezTo>
                <a:cubicBezTo>
                  <a:pt x="633194" y="1639204"/>
                  <a:pt x="633194" y="1639204"/>
                  <a:pt x="637079" y="1635320"/>
                </a:cubicBezTo>
                <a:cubicBezTo>
                  <a:pt x="648732" y="1631435"/>
                  <a:pt x="699233" y="1608129"/>
                  <a:pt x="699233" y="1604245"/>
                </a:cubicBezTo>
                <a:cubicBezTo>
                  <a:pt x="703117" y="1600360"/>
                  <a:pt x="757502" y="1577054"/>
                  <a:pt x="842964" y="1538210"/>
                </a:cubicBezTo>
                <a:cubicBezTo>
                  <a:pt x="955618" y="1487714"/>
                  <a:pt x="959503" y="1487714"/>
                  <a:pt x="986695" y="1479945"/>
                </a:cubicBezTo>
                <a:cubicBezTo>
                  <a:pt x="990580" y="1479945"/>
                  <a:pt x="990580" y="1479945"/>
                  <a:pt x="990580" y="1479945"/>
                </a:cubicBezTo>
                <a:cubicBezTo>
                  <a:pt x="986695" y="1476060"/>
                  <a:pt x="994464" y="1472176"/>
                  <a:pt x="1017772" y="1464407"/>
                </a:cubicBezTo>
                <a:cubicBezTo>
                  <a:pt x="1068272" y="1444985"/>
                  <a:pt x="1072157" y="1441101"/>
                  <a:pt x="1072157" y="1433332"/>
                </a:cubicBezTo>
                <a:cubicBezTo>
                  <a:pt x="1068272" y="1425564"/>
                  <a:pt x="1072157" y="1425564"/>
                  <a:pt x="1079926" y="1421679"/>
                </a:cubicBezTo>
                <a:cubicBezTo>
                  <a:pt x="1091580" y="1417795"/>
                  <a:pt x="1099349" y="1410026"/>
                  <a:pt x="1095464" y="1406142"/>
                </a:cubicBezTo>
                <a:cubicBezTo>
                  <a:pt x="1091580" y="1402257"/>
                  <a:pt x="1064387" y="1413911"/>
                  <a:pt x="1056618" y="1417795"/>
                </a:cubicBezTo>
                <a:cubicBezTo>
                  <a:pt x="1056618" y="1417795"/>
                  <a:pt x="1052734" y="1417795"/>
                  <a:pt x="1052734" y="1417795"/>
                </a:cubicBezTo>
                <a:cubicBezTo>
                  <a:pt x="1048849" y="1417795"/>
                  <a:pt x="1052734" y="1413911"/>
                  <a:pt x="1052734" y="1413911"/>
                </a:cubicBezTo>
                <a:cubicBezTo>
                  <a:pt x="1056618" y="1413911"/>
                  <a:pt x="1056618" y="1413911"/>
                  <a:pt x="1060503" y="1410026"/>
                </a:cubicBezTo>
                <a:cubicBezTo>
                  <a:pt x="1064387" y="1410026"/>
                  <a:pt x="1064387" y="1406142"/>
                  <a:pt x="1048849" y="1410026"/>
                </a:cubicBezTo>
                <a:cubicBezTo>
                  <a:pt x="1041080" y="1410026"/>
                  <a:pt x="1033310" y="1413911"/>
                  <a:pt x="1033310" y="1413911"/>
                </a:cubicBezTo>
                <a:cubicBezTo>
                  <a:pt x="1033310" y="1417795"/>
                  <a:pt x="1029426" y="1417795"/>
                  <a:pt x="1025541" y="1417795"/>
                </a:cubicBezTo>
                <a:cubicBezTo>
                  <a:pt x="1021657" y="1421679"/>
                  <a:pt x="1013887" y="1421679"/>
                  <a:pt x="1013887" y="1425564"/>
                </a:cubicBezTo>
                <a:cubicBezTo>
                  <a:pt x="1013887" y="1425564"/>
                  <a:pt x="1017772" y="1425564"/>
                  <a:pt x="1029426" y="1425564"/>
                </a:cubicBezTo>
                <a:cubicBezTo>
                  <a:pt x="1044964" y="1421679"/>
                  <a:pt x="1044964" y="1421679"/>
                  <a:pt x="1041080" y="1425564"/>
                </a:cubicBezTo>
                <a:cubicBezTo>
                  <a:pt x="1037195" y="1429448"/>
                  <a:pt x="1029426" y="1429448"/>
                  <a:pt x="1021657" y="1433332"/>
                </a:cubicBezTo>
                <a:cubicBezTo>
                  <a:pt x="1017772" y="1433332"/>
                  <a:pt x="1010003" y="1437217"/>
                  <a:pt x="1010003" y="1437217"/>
                </a:cubicBezTo>
                <a:cubicBezTo>
                  <a:pt x="1006118" y="1441101"/>
                  <a:pt x="975041" y="1452754"/>
                  <a:pt x="955618" y="1460523"/>
                </a:cubicBezTo>
                <a:cubicBezTo>
                  <a:pt x="947849" y="1464407"/>
                  <a:pt x="940080" y="1468292"/>
                  <a:pt x="936195" y="1468292"/>
                </a:cubicBezTo>
                <a:cubicBezTo>
                  <a:pt x="932310" y="1472176"/>
                  <a:pt x="905118" y="1483829"/>
                  <a:pt x="877926" y="1495482"/>
                </a:cubicBezTo>
                <a:cubicBezTo>
                  <a:pt x="850733" y="1507135"/>
                  <a:pt x="827426" y="1518788"/>
                  <a:pt x="819656" y="1518788"/>
                </a:cubicBezTo>
                <a:cubicBezTo>
                  <a:pt x="815772" y="1522673"/>
                  <a:pt x="804118" y="1526557"/>
                  <a:pt x="792464" y="1534326"/>
                </a:cubicBezTo>
                <a:cubicBezTo>
                  <a:pt x="780810" y="1538210"/>
                  <a:pt x="761387" y="1549863"/>
                  <a:pt x="749733" y="1553748"/>
                </a:cubicBezTo>
                <a:cubicBezTo>
                  <a:pt x="741964" y="1557632"/>
                  <a:pt x="730310" y="1561517"/>
                  <a:pt x="730310" y="1561517"/>
                </a:cubicBezTo>
                <a:cubicBezTo>
                  <a:pt x="730310" y="1561517"/>
                  <a:pt x="726425" y="1561517"/>
                  <a:pt x="722541" y="1565401"/>
                </a:cubicBezTo>
                <a:cubicBezTo>
                  <a:pt x="718656" y="1569285"/>
                  <a:pt x="710887" y="1573170"/>
                  <a:pt x="710887" y="1573170"/>
                </a:cubicBezTo>
                <a:cubicBezTo>
                  <a:pt x="703117" y="1573170"/>
                  <a:pt x="718656" y="1561517"/>
                  <a:pt x="738079" y="1553748"/>
                </a:cubicBezTo>
                <a:cubicBezTo>
                  <a:pt x="745848" y="1549863"/>
                  <a:pt x="749733" y="1545979"/>
                  <a:pt x="749733" y="1545979"/>
                </a:cubicBezTo>
                <a:cubicBezTo>
                  <a:pt x="749733" y="1542095"/>
                  <a:pt x="761387" y="1534326"/>
                  <a:pt x="765271" y="1534326"/>
                </a:cubicBezTo>
                <a:cubicBezTo>
                  <a:pt x="769156" y="1538210"/>
                  <a:pt x="773041" y="1534326"/>
                  <a:pt x="773041" y="1534326"/>
                </a:cubicBezTo>
                <a:cubicBezTo>
                  <a:pt x="773041" y="1530442"/>
                  <a:pt x="780810" y="1526557"/>
                  <a:pt x="784695" y="1526557"/>
                </a:cubicBezTo>
                <a:cubicBezTo>
                  <a:pt x="792464" y="1526557"/>
                  <a:pt x="800233" y="1526557"/>
                  <a:pt x="804118" y="1522673"/>
                </a:cubicBezTo>
                <a:cubicBezTo>
                  <a:pt x="808002" y="1518788"/>
                  <a:pt x="815772" y="1514904"/>
                  <a:pt x="823541" y="1511020"/>
                </a:cubicBezTo>
                <a:cubicBezTo>
                  <a:pt x="827426" y="1511020"/>
                  <a:pt x="835195" y="1507135"/>
                  <a:pt x="839079" y="1503251"/>
                </a:cubicBezTo>
                <a:cubicBezTo>
                  <a:pt x="839079" y="1499367"/>
                  <a:pt x="842964" y="1499367"/>
                  <a:pt x="846849" y="1499367"/>
                </a:cubicBezTo>
                <a:cubicBezTo>
                  <a:pt x="850733" y="1499367"/>
                  <a:pt x="866272" y="1495482"/>
                  <a:pt x="874041" y="1487714"/>
                </a:cubicBezTo>
                <a:cubicBezTo>
                  <a:pt x="885695" y="1483829"/>
                  <a:pt x="901233" y="1476060"/>
                  <a:pt x="909003" y="1476060"/>
                </a:cubicBezTo>
                <a:cubicBezTo>
                  <a:pt x="912887" y="1476060"/>
                  <a:pt x="920657" y="1472176"/>
                  <a:pt x="920657" y="1472176"/>
                </a:cubicBezTo>
                <a:cubicBezTo>
                  <a:pt x="920657" y="1472176"/>
                  <a:pt x="932310" y="1464407"/>
                  <a:pt x="947849" y="1456639"/>
                </a:cubicBezTo>
                <a:cubicBezTo>
                  <a:pt x="986695" y="1441101"/>
                  <a:pt x="998349" y="1437217"/>
                  <a:pt x="1002234" y="1433332"/>
                </a:cubicBezTo>
                <a:cubicBezTo>
                  <a:pt x="1002234" y="1433332"/>
                  <a:pt x="1006118" y="1433332"/>
                  <a:pt x="1002234" y="1429448"/>
                </a:cubicBezTo>
                <a:cubicBezTo>
                  <a:pt x="1002234" y="1429448"/>
                  <a:pt x="994464" y="1433332"/>
                  <a:pt x="982810" y="1437217"/>
                </a:cubicBezTo>
                <a:cubicBezTo>
                  <a:pt x="947849" y="1448870"/>
                  <a:pt x="916772" y="1460523"/>
                  <a:pt x="912887" y="1460523"/>
                </a:cubicBezTo>
                <a:cubicBezTo>
                  <a:pt x="912887" y="1456639"/>
                  <a:pt x="916772" y="1452754"/>
                  <a:pt x="932310" y="1448870"/>
                </a:cubicBezTo>
                <a:cubicBezTo>
                  <a:pt x="951734" y="1441101"/>
                  <a:pt x="994464" y="1425564"/>
                  <a:pt x="1006118" y="1421679"/>
                </a:cubicBezTo>
                <a:cubicBezTo>
                  <a:pt x="1010003" y="1417795"/>
                  <a:pt x="1010003" y="1417795"/>
                  <a:pt x="1010003" y="1417795"/>
                </a:cubicBezTo>
                <a:cubicBezTo>
                  <a:pt x="1006118" y="1413911"/>
                  <a:pt x="1006118" y="1413911"/>
                  <a:pt x="1006118" y="1413911"/>
                </a:cubicBezTo>
                <a:cubicBezTo>
                  <a:pt x="994464" y="1406142"/>
                  <a:pt x="982810" y="1410026"/>
                  <a:pt x="959503" y="1421679"/>
                </a:cubicBezTo>
                <a:cubicBezTo>
                  <a:pt x="947849" y="1425564"/>
                  <a:pt x="928426" y="1433332"/>
                  <a:pt x="912887" y="1437217"/>
                </a:cubicBezTo>
                <a:cubicBezTo>
                  <a:pt x="885695" y="1448870"/>
                  <a:pt x="870156" y="1456639"/>
                  <a:pt x="866272" y="1460523"/>
                </a:cubicBezTo>
                <a:cubicBezTo>
                  <a:pt x="866272" y="1460523"/>
                  <a:pt x="858503" y="1464407"/>
                  <a:pt x="850733" y="1464407"/>
                </a:cubicBezTo>
                <a:cubicBezTo>
                  <a:pt x="835195" y="1468292"/>
                  <a:pt x="808002" y="1479945"/>
                  <a:pt x="808002" y="1483829"/>
                </a:cubicBezTo>
                <a:cubicBezTo>
                  <a:pt x="804118" y="1483829"/>
                  <a:pt x="804118" y="1487714"/>
                  <a:pt x="800233" y="1487714"/>
                </a:cubicBezTo>
                <a:cubicBezTo>
                  <a:pt x="796349" y="1487714"/>
                  <a:pt x="776925" y="1495482"/>
                  <a:pt x="757502" y="1507135"/>
                </a:cubicBezTo>
                <a:cubicBezTo>
                  <a:pt x="734194" y="1518788"/>
                  <a:pt x="710887" y="1530442"/>
                  <a:pt x="707002" y="1530442"/>
                </a:cubicBezTo>
                <a:cubicBezTo>
                  <a:pt x="699233" y="1534326"/>
                  <a:pt x="687579" y="1542095"/>
                  <a:pt x="679809" y="1545979"/>
                </a:cubicBezTo>
                <a:cubicBezTo>
                  <a:pt x="672040" y="1549863"/>
                  <a:pt x="652617" y="1557632"/>
                  <a:pt x="644848" y="1561517"/>
                </a:cubicBezTo>
                <a:cubicBezTo>
                  <a:pt x="633194" y="1565401"/>
                  <a:pt x="617655" y="1573170"/>
                  <a:pt x="613771" y="1577054"/>
                </a:cubicBezTo>
                <a:cubicBezTo>
                  <a:pt x="606002" y="1584823"/>
                  <a:pt x="551617" y="1608129"/>
                  <a:pt x="543848" y="1608129"/>
                </a:cubicBezTo>
                <a:cubicBezTo>
                  <a:pt x="543848" y="1608129"/>
                  <a:pt x="539963" y="1608129"/>
                  <a:pt x="539963" y="1608129"/>
                </a:cubicBezTo>
                <a:cubicBezTo>
                  <a:pt x="539963" y="1604245"/>
                  <a:pt x="536078" y="1604245"/>
                  <a:pt x="524425" y="1615898"/>
                </a:cubicBezTo>
                <a:cubicBezTo>
                  <a:pt x="516655" y="1619782"/>
                  <a:pt x="512771" y="1623666"/>
                  <a:pt x="508886" y="1623666"/>
                </a:cubicBezTo>
                <a:cubicBezTo>
                  <a:pt x="508886" y="1623666"/>
                  <a:pt x="501117" y="1627551"/>
                  <a:pt x="489463" y="1635320"/>
                </a:cubicBezTo>
                <a:cubicBezTo>
                  <a:pt x="477809" y="1639204"/>
                  <a:pt x="470040" y="1643088"/>
                  <a:pt x="466155" y="1643088"/>
                </a:cubicBezTo>
                <a:cubicBezTo>
                  <a:pt x="466155" y="1646973"/>
                  <a:pt x="458386" y="1650857"/>
                  <a:pt x="450617" y="1654741"/>
                </a:cubicBezTo>
                <a:cubicBezTo>
                  <a:pt x="442847" y="1658626"/>
                  <a:pt x="427309" y="1666395"/>
                  <a:pt x="419540" y="1666395"/>
                </a:cubicBezTo>
                <a:cubicBezTo>
                  <a:pt x="407886" y="1674163"/>
                  <a:pt x="388463" y="1681932"/>
                  <a:pt x="365155" y="1697469"/>
                </a:cubicBezTo>
                <a:cubicBezTo>
                  <a:pt x="361270" y="1697469"/>
                  <a:pt x="353501" y="1705238"/>
                  <a:pt x="345732" y="1709123"/>
                </a:cubicBezTo>
                <a:cubicBezTo>
                  <a:pt x="337963" y="1713007"/>
                  <a:pt x="322424" y="1716891"/>
                  <a:pt x="318539" y="1720776"/>
                </a:cubicBezTo>
                <a:cubicBezTo>
                  <a:pt x="306886" y="1728544"/>
                  <a:pt x="303001" y="1728544"/>
                  <a:pt x="303001" y="1728544"/>
                </a:cubicBezTo>
                <a:cubicBezTo>
                  <a:pt x="299116" y="1724660"/>
                  <a:pt x="303001" y="1724660"/>
                  <a:pt x="306886" y="1720776"/>
                </a:cubicBezTo>
                <a:cubicBezTo>
                  <a:pt x="310770" y="1716891"/>
                  <a:pt x="314655" y="1716891"/>
                  <a:pt x="314655" y="1713007"/>
                </a:cubicBezTo>
                <a:cubicBezTo>
                  <a:pt x="314655" y="1709123"/>
                  <a:pt x="318539" y="1709123"/>
                  <a:pt x="326309" y="1705238"/>
                </a:cubicBezTo>
                <a:cubicBezTo>
                  <a:pt x="353501" y="1693585"/>
                  <a:pt x="357386" y="1693585"/>
                  <a:pt x="365155" y="1685816"/>
                </a:cubicBezTo>
                <a:cubicBezTo>
                  <a:pt x="365155" y="1685816"/>
                  <a:pt x="372924" y="1681932"/>
                  <a:pt x="376809" y="1681932"/>
                </a:cubicBezTo>
                <a:cubicBezTo>
                  <a:pt x="380694" y="1678048"/>
                  <a:pt x="384578" y="1678048"/>
                  <a:pt x="384578" y="1674163"/>
                </a:cubicBezTo>
                <a:cubicBezTo>
                  <a:pt x="388463" y="1674163"/>
                  <a:pt x="392347" y="1670279"/>
                  <a:pt x="396232" y="1670279"/>
                </a:cubicBezTo>
                <a:cubicBezTo>
                  <a:pt x="407886" y="1666395"/>
                  <a:pt x="435078" y="1654741"/>
                  <a:pt x="435078" y="1650857"/>
                </a:cubicBezTo>
                <a:cubicBezTo>
                  <a:pt x="435078" y="1650857"/>
                  <a:pt x="442847" y="1646973"/>
                  <a:pt x="450617" y="1643088"/>
                </a:cubicBezTo>
                <a:cubicBezTo>
                  <a:pt x="458386" y="1639204"/>
                  <a:pt x="470040" y="1631435"/>
                  <a:pt x="477809" y="1627551"/>
                </a:cubicBezTo>
                <a:cubicBezTo>
                  <a:pt x="485578" y="1623666"/>
                  <a:pt x="497232" y="1615898"/>
                  <a:pt x="497232" y="1615898"/>
                </a:cubicBezTo>
                <a:cubicBezTo>
                  <a:pt x="497232" y="1615898"/>
                  <a:pt x="501117" y="1615898"/>
                  <a:pt x="505001" y="1615898"/>
                </a:cubicBezTo>
                <a:cubicBezTo>
                  <a:pt x="505001" y="1612013"/>
                  <a:pt x="520540" y="1604245"/>
                  <a:pt x="532194" y="1596476"/>
                </a:cubicBezTo>
                <a:cubicBezTo>
                  <a:pt x="555501" y="1580938"/>
                  <a:pt x="559386" y="1580938"/>
                  <a:pt x="563271" y="1580938"/>
                </a:cubicBezTo>
                <a:cubicBezTo>
                  <a:pt x="567155" y="1584823"/>
                  <a:pt x="574925" y="1584823"/>
                  <a:pt x="578809" y="1580938"/>
                </a:cubicBezTo>
                <a:cubicBezTo>
                  <a:pt x="586578" y="1580938"/>
                  <a:pt x="586578" y="1577054"/>
                  <a:pt x="578809" y="1577054"/>
                </a:cubicBezTo>
                <a:cubicBezTo>
                  <a:pt x="574925" y="1577054"/>
                  <a:pt x="574925" y="1577054"/>
                  <a:pt x="578809" y="1573170"/>
                </a:cubicBezTo>
                <a:cubicBezTo>
                  <a:pt x="578809" y="1573170"/>
                  <a:pt x="582694" y="1573170"/>
                  <a:pt x="586578" y="1573170"/>
                </a:cubicBezTo>
                <a:cubicBezTo>
                  <a:pt x="590463" y="1577054"/>
                  <a:pt x="606002" y="1569285"/>
                  <a:pt x="609886" y="1561517"/>
                </a:cubicBezTo>
                <a:cubicBezTo>
                  <a:pt x="609886" y="1557632"/>
                  <a:pt x="625425" y="1545979"/>
                  <a:pt x="640963" y="1542095"/>
                </a:cubicBezTo>
                <a:cubicBezTo>
                  <a:pt x="644848" y="1542095"/>
                  <a:pt x="656502" y="1538210"/>
                  <a:pt x="664271" y="1530442"/>
                </a:cubicBezTo>
                <a:cubicBezTo>
                  <a:pt x="672040" y="1526557"/>
                  <a:pt x="679809" y="1518788"/>
                  <a:pt x="687579" y="1518788"/>
                </a:cubicBezTo>
                <a:cubicBezTo>
                  <a:pt x="691464" y="1518788"/>
                  <a:pt x="699233" y="1514904"/>
                  <a:pt x="703117" y="1511020"/>
                </a:cubicBezTo>
                <a:cubicBezTo>
                  <a:pt x="707002" y="1507135"/>
                  <a:pt x="718656" y="1503251"/>
                  <a:pt x="722541" y="1499367"/>
                </a:cubicBezTo>
                <a:cubicBezTo>
                  <a:pt x="734194" y="1495482"/>
                  <a:pt x="738079" y="1491598"/>
                  <a:pt x="730310" y="1491598"/>
                </a:cubicBezTo>
                <a:cubicBezTo>
                  <a:pt x="726425" y="1491598"/>
                  <a:pt x="722541" y="1491598"/>
                  <a:pt x="722541" y="1491598"/>
                </a:cubicBezTo>
                <a:cubicBezTo>
                  <a:pt x="718656" y="1487714"/>
                  <a:pt x="726425" y="1483829"/>
                  <a:pt x="738079" y="1483829"/>
                </a:cubicBezTo>
                <a:cubicBezTo>
                  <a:pt x="741964" y="1483829"/>
                  <a:pt x="761387" y="1476060"/>
                  <a:pt x="769156" y="1468292"/>
                </a:cubicBezTo>
                <a:cubicBezTo>
                  <a:pt x="773041" y="1468292"/>
                  <a:pt x="780810" y="1464407"/>
                  <a:pt x="788579" y="1464407"/>
                </a:cubicBezTo>
                <a:cubicBezTo>
                  <a:pt x="796349" y="1460523"/>
                  <a:pt x="804118" y="1460523"/>
                  <a:pt x="808002" y="1456639"/>
                </a:cubicBezTo>
                <a:cubicBezTo>
                  <a:pt x="808002" y="1456639"/>
                  <a:pt x="815772" y="1452754"/>
                  <a:pt x="823541" y="1452754"/>
                </a:cubicBezTo>
                <a:cubicBezTo>
                  <a:pt x="831310" y="1448870"/>
                  <a:pt x="831310" y="1448870"/>
                  <a:pt x="831310" y="1441101"/>
                </a:cubicBezTo>
                <a:cubicBezTo>
                  <a:pt x="831310" y="1441101"/>
                  <a:pt x="835195" y="1437217"/>
                  <a:pt x="835195" y="1437217"/>
                </a:cubicBezTo>
                <a:cubicBezTo>
                  <a:pt x="835195" y="1437217"/>
                  <a:pt x="839079" y="1433332"/>
                  <a:pt x="842964" y="1429448"/>
                </a:cubicBezTo>
                <a:cubicBezTo>
                  <a:pt x="846849" y="1425564"/>
                  <a:pt x="850733" y="1421679"/>
                  <a:pt x="854618" y="1421679"/>
                </a:cubicBezTo>
                <a:cubicBezTo>
                  <a:pt x="858503" y="1421679"/>
                  <a:pt x="866272" y="1417795"/>
                  <a:pt x="877926" y="1413911"/>
                </a:cubicBezTo>
                <a:cubicBezTo>
                  <a:pt x="885695" y="1410026"/>
                  <a:pt x="897349" y="1406142"/>
                  <a:pt x="901233" y="1402257"/>
                </a:cubicBezTo>
                <a:cubicBezTo>
                  <a:pt x="905118" y="1402257"/>
                  <a:pt x="909003" y="1402257"/>
                  <a:pt x="909003" y="1402257"/>
                </a:cubicBezTo>
                <a:cubicBezTo>
                  <a:pt x="912887" y="1398373"/>
                  <a:pt x="916772" y="1394489"/>
                  <a:pt x="924541" y="1394489"/>
                </a:cubicBezTo>
                <a:cubicBezTo>
                  <a:pt x="932310" y="1390604"/>
                  <a:pt x="943964" y="1386720"/>
                  <a:pt x="951734" y="1382836"/>
                </a:cubicBezTo>
                <a:cubicBezTo>
                  <a:pt x="959503" y="1378951"/>
                  <a:pt x="963387" y="1378951"/>
                  <a:pt x="967272" y="1378951"/>
                </a:cubicBezTo>
                <a:cubicBezTo>
                  <a:pt x="971157" y="1382836"/>
                  <a:pt x="978926" y="1378951"/>
                  <a:pt x="975041" y="1375067"/>
                </a:cubicBezTo>
                <a:cubicBezTo>
                  <a:pt x="975041" y="1375067"/>
                  <a:pt x="978926" y="1375067"/>
                  <a:pt x="998349" y="1363414"/>
                </a:cubicBezTo>
                <a:cubicBezTo>
                  <a:pt x="1006118" y="1363414"/>
                  <a:pt x="1013887" y="1359529"/>
                  <a:pt x="1025541" y="1355645"/>
                </a:cubicBezTo>
                <a:cubicBezTo>
                  <a:pt x="1033310" y="1351761"/>
                  <a:pt x="1041080" y="1347876"/>
                  <a:pt x="1041080" y="1347876"/>
                </a:cubicBezTo>
                <a:cubicBezTo>
                  <a:pt x="1044964" y="1347876"/>
                  <a:pt x="1056618" y="1343992"/>
                  <a:pt x="1072157" y="1336223"/>
                </a:cubicBezTo>
                <a:cubicBezTo>
                  <a:pt x="1087695" y="1332339"/>
                  <a:pt x="1107118" y="1324570"/>
                  <a:pt x="1122657" y="1316801"/>
                </a:cubicBezTo>
                <a:cubicBezTo>
                  <a:pt x="1142080" y="1312917"/>
                  <a:pt x="1145965" y="1309033"/>
                  <a:pt x="1142080" y="1305148"/>
                </a:cubicBezTo>
                <a:cubicBezTo>
                  <a:pt x="1142080" y="1301264"/>
                  <a:pt x="1142080" y="1301264"/>
                  <a:pt x="1134311" y="1301264"/>
                </a:cubicBezTo>
                <a:cubicBezTo>
                  <a:pt x="1130426" y="1301264"/>
                  <a:pt x="1126541" y="1301264"/>
                  <a:pt x="1126541" y="1297379"/>
                </a:cubicBezTo>
                <a:cubicBezTo>
                  <a:pt x="1126541" y="1293495"/>
                  <a:pt x="1122657" y="1293495"/>
                  <a:pt x="1107118" y="1301264"/>
                </a:cubicBezTo>
                <a:cubicBezTo>
                  <a:pt x="1103234" y="1301264"/>
                  <a:pt x="1095464" y="1305148"/>
                  <a:pt x="1087695" y="1309033"/>
                </a:cubicBezTo>
                <a:cubicBezTo>
                  <a:pt x="1083810" y="1309033"/>
                  <a:pt x="1064387" y="1316801"/>
                  <a:pt x="1044964" y="1324570"/>
                </a:cubicBezTo>
                <a:cubicBezTo>
                  <a:pt x="1029426" y="1332339"/>
                  <a:pt x="1002234" y="1343992"/>
                  <a:pt x="986695" y="1351761"/>
                </a:cubicBezTo>
                <a:cubicBezTo>
                  <a:pt x="971157" y="1355645"/>
                  <a:pt x="936195" y="1371182"/>
                  <a:pt x="909003" y="1382836"/>
                </a:cubicBezTo>
                <a:cubicBezTo>
                  <a:pt x="854618" y="1406142"/>
                  <a:pt x="839079" y="1410026"/>
                  <a:pt x="842964" y="1406142"/>
                </a:cubicBezTo>
                <a:cubicBezTo>
                  <a:pt x="842964" y="1402257"/>
                  <a:pt x="854618" y="1394489"/>
                  <a:pt x="877926" y="1386720"/>
                </a:cubicBezTo>
                <a:cubicBezTo>
                  <a:pt x="881810" y="1382836"/>
                  <a:pt x="893464" y="1378951"/>
                  <a:pt x="897349" y="1375067"/>
                </a:cubicBezTo>
                <a:cubicBezTo>
                  <a:pt x="905118" y="1371182"/>
                  <a:pt x="916772" y="1367298"/>
                  <a:pt x="928426" y="1363414"/>
                </a:cubicBezTo>
                <a:cubicBezTo>
                  <a:pt x="940080" y="1363414"/>
                  <a:pt x="955618" y="1359529"/>
                  <a:pt x="959503" y="1355645"/>
                </a:cubicBezTo>
                <a:cubicBezTo>
                  <a:pt x="963387" y="1351761"/>
                  <a:pt x="971157" y="1347876"/>
                  <a:pt x="975041" y="1347876"/>
                </a:cubicBezTo>
                <a:cubicBezTo>
                  <a:pt x="978926" y="1347876"/>
                  <a:pt x="982810" y="1343992"/>
                  <a:pt x="982810" y="1343992"/>
                </a:cubicBezTo>
                <a:cubicBezTo>
                  <a:pt x="986695" y="1343992"/>
                  <a:pt x="990580" y="1340107"/>
                  <a:pt x="994464" y="1340107"/>
                </a:cubicBezTo>
                <a:cubicBezTo>
                  <a:pt x="994464" y="1340107"/>
                  <a:pt x="1002234" y="1336223"/>
                  <a:pt x="1002234" y="1332339"/>
                </a:cubicBezTo>
                <a:cubicBezTo>
                  <a:pt x="1006118" y="1328454"/>
                  <a:pt x="1025541" y="1316801"/>
                  <a:pt x="1033310" y="1316801"/>
                </a:cubicBezTo>
                <a:cubicBezTo>
                  <a:pt x="1033310" y="1316801"/>
                  <a:pt x="1044964" y="1312917"/>
                  <a:pt x="1056618" y="1305148"/>
                </a:cubicBezTo>
                <a:cubicBezTo>
                  <a:pt x="1083810" y="1293495"/>
                  <a:pt x="1145965" y="1270189"/>
                  <a:pt x="1188695" y="1254651"/>
                </a:cubicBezTo>
                <a:cubicBezTo>
                  <a:pt x="1208119" y="1250767"/>
                  <a:pt x="1223657" y="1242998"/>
                  <a:pt x="1223657" y="1242998"/>
                </a:cubicBezTo>
                <a:cubicBezTo>
                  <a:pt x="1227542" y="1239114"/>
                  <a:pt x="1231427" y="1239114"/>
                  <a:pt x="1239196" y="1239114"/>
                </a:cubicBezTo>
                <a:cubicBezTo>
                  <a:pt x="1243081" y="1239114"/>
                  <a:pt x="1246965" y="1235230"/>
                  <a:pt x="1250849" y="1231345"/>
                </a:cubicBezTo>
                <a:cubicBezTo>
                  <a:pt x="1254734" y="1223576"/>
                  <a:pt x="1254734" y="1223576"/>
                  <a:pt x="1289696" y="1215808"/>
                </a:cubicBezTo>
                <a:cubicBezTo>
                  <a:pt x="1301350" y="1211923"/>
                  <a:pt x="1320773" y="1204155"/>
                  <a:pt x="1324658" y="1200270"/>
                </a:cubicBezTo>
                <a:cubicBezTo>
                  <a:pt x="1340196" y="1196386"/>
                  <a:pt x="1340196" y="1196386"/>
                  <a:pt x="1340196" y="1196386"/>
                </a:cubicBezTo>
                <a:cubicBezTo>
                  <a:pt x="1328542" y="1196386"/>
                  <a:pt x="1328542" y="1196386"/>
                  <a:pt x="1328542" y="1196386"/>
                </a:cubicBezTo>
                <a:cubicBezTo>
                  <a:pt x="1320773" y="1196386"/>
                  <a:pt x="1313004" y="1200270"/>
                  <a:pt x="1309119" y="1200270"/>
                </a:cubicBezTo>
                <a:cubicBezTo>
                  <a:pt x="1305235" y="1204155"/>
                  <a:pt x="1297465" y="1204155"/>
                  <a:pt x="1285811" y="1208039"/>
                </a:cubicBezTo>
                <a:cubicBezTo>
                  <a:pt x="1270273" y="1211923"/>
                  <a:pt x="1246965" y="1219692"/>
                  <a:pt x="1243081" y="1223576"/>
                </a:cubicBezTo>
                <a:cubicBezTo>
                  <a:pt x="1243081" y="1227461"/>
                  <a:pt x="1235311" y="1227461"/>
                  <a:pt x="1227542" y="1231345"/>
                </a:cubicBezTo>
                <a:cubicBezTo>
                  <a:pt x="1219772" y="1231345"/>
                  <a:pt x="1208119" y="1235230"/>
                  <a:pt x="1204234" y="1239114"/>
                </a:cubicBezTo>
                <a:cubicBezTo>
                  <a:pt x="1188695" y="1242998"/>
                  <a:pt x="1184811" y="1242998"/>
                  <a:pt x="1184811" y="1239114"/>
                </a:cubicBezTo>
                <a:cubicBezTo>
                  <a:pt x="1184811" y="1235230"/>
                  <a:pt x="1180927" y="1235230"/>
                  <a:pt x="1173157" y="1239114"/>
                </a:cubicBezTo>
                <a:cubicBezTo>
                  <a:pt x="1169272" y="1239114"/>
                  <a:pt x="1161503" y="1242998"/>
                  <a:pt x="1157618" y="1246883"/>
                </a:cubicBezTo>
                <a:cubicBezTo>
                  <a:pt x="1153734" y="1246883"/>
                  <a:pt x="1145965" y="1250767"/>
                  <a:pt x="1138195" y="1254651"/>
                </a:cubicBezTo>
                <a:cubicBezTo>
                  <a:pt x="1118772" y="1262420"/>
                  <a:pt x="1099349" y="1274073"/>
                  <a:pt x="1091580" y="1277958"/>
                </a:cubicBezTo>
                <a:cubicBezTo>
                  <a:pt x="1079926" y="1285726"/>
                  <a:pt x="1006118" y="1316801"/>
                  <a:pt x="994464" y="1320686"/>
                </a:cubicBezTo>
                <a:cubicBezTo>
                  <a:pt x="990580" y="1320686"/>
                  <a:pt x="982810" y="1324570"/>
                  <a:pt x="978926" y="1328454"/>
                </a:cubicBezTo>
                <a:cubicBezTo>
                  <a:pt x="971157" y="1328454"/>
                  <a:pt x="967272" y="1332339"/>
                  <a:pt x="963387" y="1332339"/>
                </a:cubicBezTo>
                <a:cubicBezTo>
                  <a:pt x="959503" y="1332339"/>
                  <a:pt x="951734" y="1336223"/>
                  <a:pt x="947849" y="1340107"/>
                </a:cubicBezTo>
                <a:cubicBezTo>
                  <a:pt x="943964" y="1343992"/>
                  <a:pt x="936195" y="1347876"/>
                  <a:pt x="936195" y="1347876"/>
                </a:cubicBezTo>
                <a:cubicBezTo>
                  <a:pt x="932310" y="1347876"/>
                  <a:pt x="920657" y="1351761"/>
                  <a:pt x="905118" y="1359529"/>
                </a:cubicBezTo>
                <a:cubicBezTo>
                  <a:pt x="866272" y="1378951"/>
                  <a:pt x="835195" y="1394489"/>
                  <a:pt x="831310" y="1394489"/>
                </a:cubicBezTo>
                <a:cubicBezTo>
                  <a:pt x="827426" y="1390604"/>
                  <a:pt x="808002" y="1402257"/>
                  <a:pt x="792464" y="1410026"/>
                </a:cubicBezTo>
                <a:cubicBezTo>
                  <a:pt x="780810" y="1417795"/>
                  <a:pt x="776925" y="1417795"/>
                  <a:pt x="780810" y="1410026"/>
                </a:cubicBezTo>
                <a:cubicBezTo>
                  <a:pt x="780810" y="1402257"/>
                  <a:pt x="776925" y="1402257"/>
                  <a:pt x="761387" y="1410026"/>
                </a:cubicBezTo>
                <a:cubicBezTo>
                  <a:pt x="749733" y="1413911"/>
                  <a:pt x="745848" y="1413911"/>
                  <a:pt x="738079" y="1410026"/>
                </a:cubicBezTo>
                <a:cubicBezTo>
                  <a:pt x="738079" y="1406142"/>
                  <a:pt x="734194" y="1406142"/>
                  <a:pt x="726425" y="1410026"/>
                </a:cubicBezTo>
                <a:cubicBezTo>
                  <a:pt x="718656" y="1413911"/>
                  <a:pt x="714771" y="1417795"/>
                  <a:pt x="710887" y="1417795"/>
                </a:cubicBezTo>
                <a:cubicBezTo>
                  <a:pt x="703117" y="1425564"/>
                  <a:pt x="679809" y="1429448"/>
                  <a:pt x="675925" y="1429448"/>
                </a:cubicBezTo>
                <a:cubicBezTo>
                  <a:pt x="672040" y="1425564"/>
                  <a:pt x="621540" y="1444985"/>
                  <a:pt x="590463" y="1464407"/>
                </a:cubicBezTo>
                <a:cubicBezTo>
                  <a:pt x="586578" y="1468292"/>
                  <a:pt x="586578" y="1468292"/>
                  <a:pt x="586578" y="1468292"/>
                </a:cubicBezTo>
                <a:cubicBezTo>
                  <a:pt x="594348" y="1468292"/>
                  <a:pt x="594348" y="1468292"/>
                  <a:pt x="594348" y="1468292"/>
                </a:cubicBezTo>
                <a:cubicBezTo>
                  <a:pt x="602117" y="1472176"/>
                  <a:pt x="609886" y="1468292"/>
                  <a:pt x="625425" y="1460523"/>
                </a:cubicBezTo>
                <a:cubicBezTo>
                  <a:pt x="629309" y="1456639"/>
                  <a:pt x="633194" y="1456639"/>
                  <a:pt x="640963" y="1456639"/>
                </a:cubicBezTo>
                <a:cubicBezTo>
                  <a:pt x="648732" y="1460523"/>
                  <a:pt x="648732" y="1460523"/>
                  <a:pt x="648732" y="1460523"/>
                </a:cubicBezTo>
                <a:cubicBezTo>
                  <a:pt x="637079" y="1468292"/>
                  <a:pt x="637079" y="1468292"/>
                  <a:pt x="637079" y="1468292"/>
                </a:cubicBezTo>
                <a:cubicBezTo>
                  <a:pt x="625425" y="1476060"/>
                  <a:pt x="621540" y="1479945"/>
                  <a:pt x="613771" y="1476060"/>
                </a:cubicBezTo>
                <a:cubicBezTo>
                  <a:pt x="609886" y="1476060"/>
                  <a:pt x="594348" y="1476060"/>
                  <a:pt x="578809" y="1476060"/>
                </a:cubicBezTo>
                <a:cubicBezTo>
                  <a:pt x="551617" y="1479945"/>
                  <a:pt x="551617" y="1479945"/>
                  <a:pt x="551617" y="1479945"/>
                </a:cubicBezTo>
                <a:cubicBezTo>
                  <a:pt x="516655" y="1503251"/>
                  <a:pt x="516655" y="1503251"/>
                  <a:pt x="516655" y="1503251"/>
                </a:cubicBezTo>
                <a:cubicBezTo>
                  <a:pt x="477809" y="1522673"/>
                  <a:pt x="446732" y="1538210"/>
                  <a:pt x="407886" y="1557632"/>
                </a:cubicBezTo>
                <a:cubicBezTo>
                  <a:pt x="396232" y="1561517"/>
                  <a:pt x="384578" y="1569285"/>
                  <a:pt x="380694" y="1573170"/>
                </a:cubicBezTo>
                <a:cubicBezTo>
                  <a:pt x="380694" y="1577054"/>
                  <a:pt x="376809" y="1577054"/>
                  <a:pt x="376809" y="1577054"/>
                </a:cubicBezTo>
                <a:cubicBezTo>
                  <a:pt x="372924" y="1577054"/>
                  <a:pt x="369040" y="1580938"/>
                  <a:pt x="361270" y="1584823"/>
                </a:cubicBezTo>
                <a:cubicBezTo>
                  <a:pt x="353501" y="1592592"/>
                  <a:pt x="306886" y="1615898"/>
                  <a:pt x="306886" y="1615898"/>
                </a:cubicBezTo>
                <a:cubicBezTo>
                  <a:pt x="306886" y="1615898"/>
                  <a:pt x="306886" y="1615898"/>
                  <a:pt x="306886" y="1612013"/>
                </a:cubicBezTo>
                <a:cubicBezTo>
                  <a:pt x="303001" y="1612013"/>
                  <a:pt x="310770" y="1608129"/>
                  <a:pt x="318539" y="1604245"/>
                </a:cubicBezTo>
                <a:cubicBezTo>
                  <a:pt x="322424" y="1600360"/>
                  <a:pt x="334078" y="1592592"/>
                  <a:pt x="341847" y="1588707"/>
                </a:cubicBezTo>
                <a:cubicBezTo>
                  <a:pt x="345732" y="1584823"/>
                  <a:pt x="353501" y="1580938"/>
                  <a:pt x="353501" y="1580938"/>
                </a:cubicBezTo>
                <a:cubicBezTo>
                  <a:pt x="357386" y="1580938"/>
                  <a:pt x="365155" y="1577054"/>
                  <a:pt x="372924" y="1569285"/>
                </a:cubicBezTo>
                <a:cubicBezTo>
                  <a:pt x="384578" y="1561517"/>
                  <a:pt x="392347" y="1553748"/>
                  <a:pt x="396232" y="1553748"/>
                </a:cubicBezTo>
                <a:cubicBezTo>
                  <a:pt x="407886" y="1549863"/>
                  <a:pt x="438963" y="1534326"/>
                  <a:pt x="446732" y="1526557"/>
                </a:cubicBezTo>
                <a:cubicBezTo>
                  <a:pt x="450617" y="1526557"/>
                  <a:pt x="462271" y="1522673"/>
                  <a:pt x="470040" y="1518788"/>
                </a:cubicBezTo>
                <a:cubicBezTo>
                  <a:pt x="477809" y="1511020"/>
                  <a:pt x="489463" y="1507135"/>
                  <a:pt x="493348" y="1503251"/>
                </a:cubicBezTo>
                <a:cubicBezTo>
                  <a:pt x="497232" y="1499367"/>
                  <a:pt x="505001" y="1499367"/>
                  <a:pt x="505001" y="1499367"/>
                </a:cubicBezTo>
                <a:cubicBezTo>
                  <a:pt x="508886" y="1495482"/>
                  <a:pt x="512771" y="1495482"/>
                  <a:pt x="512771" y="1491598"/>
                </a:cubicBezTo>
                <a:cubicBezTo>
                  <a:pt x="512771" y="1491598"/>
                  <a:pt x="516655" y="1487714"/>
                  <a:pt x="524425" y="1483829"/>
                </a:cubicBezTo>
                <a:cubicBezTo>
                  <a:pt x="528309" y="1479945"/>
                  <a:pt x="532194" y="1479945"/>
                  <a:pt x="532194" y="1476060"/>
                </a:cubicBezTo>
                <a:cubicBezTo>
                  <a:pt x="524425" y="1472176"/>
                  <a:pt x="528309" y="1468292"/>
                  <a:pt x="551617" y="1460523"/>
                </a:cubicBezTo>
                <a:cubicBezTo>
                  <a:pt x="578809" y="1452754"/>
                  <a:pt x="606002" y="1441101"/>
                  <a:pt x="606002" y="1437217"/>
                </a:cubicBezTo>
                <a:cubicBezTo>
                  <a:pt x="609886" y="1433332"/>
                  <a:pt x="613771" y="1433332"/>
                  <a:pt x="613771" y="1433332"/>
                </a:cubicBezTo>
                <a:cubicBezTo>
                  <a:pt x="617655" y="1433332"/>
                  <a:pt x="621540" y="1429448"/>
                  <a:pt x="621540" y="1429448"/>
                </a:cubicBezTo>
                <a:cubicBezTo>
                  <a:pt x="625425" y="1425564"/>
                  <a:pt x="675925" y="1402257"/>
                  <a:pt x="718656" y="1386720"/>
                </a:cubicBezTo>
                <a:cubicBezTo>
                  <a:pt x="726425" y="1382836"/>
                  <a:pt x="734194" y="1382836"/>
                  <a:pt x="734194" y="1378951"/>
                </a:cubicBezTo>
                <a:cubicBezTo>
                  <a:pt x="738079" y="1378951"/>
                  <a:pt x="784695" y="1351761"/>
                  <a:pt x="796349" y="1347876"/>
                </a:cubicBezTo>
                <a:cubicBezTo>
                  <a:pt x="800233" y="1347876"/>
                  <a:pt x="811887" y="1340107"/>
                  <a:pt x="823541" y="1336223"/>
                </a:cubicBezTo>
                <a:cubicBezTo>
                  <a:pt x="835195" y="1328454"/>
                  <a:pt x="846849" y="1324570"/>
                  <a:pt x="846849" y="1324570"/>
                </a:cubicBezTo>
                <a:cubicBezTo>
                  <a:pt x="850733" y="1324570"/>
                  <a:pt x="877926" y="1309033"/>
                  <a:pt x="889580" y="1301264"/>
                </a:cubicBezTo>
                <a:cubicBezTo>
                  <a:pt x="897349" y="1297379"/>
                  <a:pt x="916772" y="1289611"/>
                  <a:pt x="924541" y="1281842"/>
                </a:cubicBezTo>
                <a:cubicBezTo>
                  <a:pt x="928426" y="1281842"/>
                  <a:pt x="932310" y="1277958"/>
                  <a:pt x="936195" y="1277958"/>
                </a:cubicBezTo>
                <a:cubicBezTo>
                  <a:pt x="936195" y="1274073"/>
                  <a:pt x="940080" y="1274073"/>
                  <a:pt x="940080" y="1274073"/>
                </a:cubicBezTo>
                <a:cubicBezTo>
                  <a:pt x="943964" y="1274073"/>
                  <a:pt x="947849" y="1270189"/>
                  <a:pt x="947849" y="1270189"/>
                </a:cubicBezTo>
                <a:cubicBezTo>
                  <a:pt x="947849" y="1262420"/>
                  <a:pt x="932310" y="1266304"/>
                  <a:pt x="901233" y="1281842"/>
                </a:cubicBezTo>
                <a:cubicBezTo>
                  <a:pt x="866272" y="1297379"/>
                  <a:pt x="862387" y="1297379"/>
                  <a:pt x="866272" y="1301264"/>
                </a:cubicBezTo>
                <a:cubicBezTo>
                  <a:pt x="870156" y="1301264"/>
                  <a:pt x="866272" y="1305148"/>
                  <a:pt x="862387" y="1305148"/>
                </a:cubicBezTo>
                <a:cubicBezTo>
                  <a:pt x="854618" y="1305148"/>
                  <a:pt x="850733" y="1309033"/>
                  <a:pt x="846849" y="1312917"/>
                </a:cubicBezTo>
                <a:cubicBezTo>
                  <a:pt x="846849" y="1316801"/>
                  <a:pt x="842964" y="1320686"/>
                  <a:pt x="839079" y="1320686"/>
                </a:cubicBezTo>
                <a:cubicBezTo>
                  <a:pt x="835195" y="1320686"/>
                  <a:pt x="831310" y="1320686"/>
                  <a:pt x="827426" y="1324570"/>
                </a:cubicBezTo>
                <a:cubicBezTo>
                  <a:pt x="823541" y="1328454"/>
                  <a:pt x="815772" y="1328454"/>
                  <a:pt x="811887" y="1328454"/>
                </a:cubicBezTo>
                <a:cubicBezTo>
                  <a:pt x="800233" y="1332339"/>
                  <a:pt x="761387" y="1347876"/>
                  <a:pt x="745848" y="1359529"/>
                </a:cubicBezTo>
                <a:cubicBezTo>
                  <a:pt x="741964" y="1359529"/>
                  <a:pt x="730310" y="1367298"/>
                  <a:pt x="714771" y="1371182"/>
                </a:cubicBezTo>
                <a:cubicBezTo>
                  <a:pt x="703117" y="1378951"/>
                  <a:pt x="691464" y="1382836"/>
                  <a:pt x="687579" y="1382836"/>
                </a:cubicBezTo>
                <a:cubicBezTo>
                  <a:pt x="687579" y="1386720"/>
                  <a:pt x="679809" y="1386720"/>
                  <a:pt x="679809" y="1386720"/>
                </a:cubicBezTo>
                <a:cubicBezTo>
                  <a:pt x="675925" y="1386720"/>
                  <a:pt x="675925" y="1386720"/>
                  <a:pt x="683694" y="1382836"/>
                </a:cubicBezTo>
                <a:cubicBezTo>
                  <a:pt x="687579" y="1378951"/>
                  <a:pt x="691464" y="1375067"/>
                  <a:pt x="695348" y="1375067"/>
                </a:cubicBezTo>
                <a:cubicBezTo>
                  <a:pt x="699233" y="1375067"/>
                  <a:pt x="726425" y="1359529"/>
                  <a:pt x="726425" y="1359529"/>
                </a:cubicBezTo>
                <a:cubicBezTo>
                  <a:pt x="730310" y="1355645"/>
                  <a:pt x="738079" y="1351761"/>
                  <a:pt x="745848" y="1347876"/>
                </a:cubicBezTo>
                <a:cubicBezTo>
                  <a:pt x="757502" y="1343992"/>
                  <a:pt x="765271" y="1340107"/>
                  <a:pt x="765271" y="1340107"/>
                </a:cubicBezTo>
                <a:cubicBezTo>
                  <a:pt x="765271" y="1336223"/>
                  <a:pt x="734194" y="1343992"/>
                  <a:pt x="730310" y="1347876"/>
                </a:cubicBezTo>
                <a:cubicBezTo>
                  <a:pt x="722541" y="1351761"/>
                  <a:pt x="699233" y="1359529"/>
                  <a:pt x="691464" y="1363414"/>
                </a:cubicBezTo>
                <a:cubicBezTo>
                  <a:pt x="687579" y="1363414"/>
                  <a:pt x="683694" y="1367298"/>
                  <a:pt x="683694" y="1371182"/>
                </a:cubicBezTo>
                <a:cubicBezTo>
                  <a:pt x="679809" y="1375067"/>
                  <a:pt x="675925" y="1378951"/>
                  <a:pt x="664271" y="1382836"/>
                </a:cubicBezTo>
                <a:cubicBezTo>
                  <a:pt x="656502" y="1386720"/>
                  <a:pt x="644848" y="1394489"/>
                  <a:pt x="637079" y="1398373"/>
                </a:cubicBezTo>
                <a:cubicBezTo>
                  <a:pt x="633194" y="1402257"/>
                  <a:pt x="625425" y="1402257"/>
                  <a:pt x="625425" y="1402257"/>
                </a:cubicBezTo>
                <a:cubicBezTo>
                  <a:pt x="621540" y="1402257"/>
                  <a:pt x="613771" y="1410026"/>
                  <a:pt x="598232" y="1413911"/>
                </a:cubicBezTo>
                <a:cubicBezTo>
                  <a:pt x="586578" y="1421679"/>
                  <a:pt x="567155" y="1433332"/>
                  <a:pt x="555501" y="1437217"/>
                </a:cubicBezTo>
                <a:cubicBezTo>
                  <a:pt x="543848" y="1444985"/>
                  <a:pt x="516655" y="1460523"/>
                  <a:pt x="497232" y="1468292"/>
                </a:cubicBezTo>
                <a:cubicBezTo>
                  <a:pt x="473924" y="1479945"/>
                  <a:pt x="450617" y="1491598"/>
                  <a:pt x="442847" y="1495482"/>
                </a:cubicBezTo>
                <a:cubicBezTo>
                  <a:pt x="435078" y="1499367"/>
                  <a:pt x="419540" y="1507135"/>
                  <a:pt x="411771" y="1511020"/>
                </a:cubicBezTo>
                <a:cubicBezTo>
                  <a:pt x="400117" y="1518788"/>
                  <a:pt x="392347" y="1526557"/>
                  <a:pt x="388463" y="1526557"/>
                </a:cubicBezTo>
                <a:cubicBezTo>
                  <a:pt x="380694" y="1530442"/>
                  <a:pt x="365155" y="1538210"/>
                  <a:pt x="357386" y="1542095"/>
                </a:cubicBezTo>
                <a:cubicBezTo>
                  <a:pt x="353501" y="1545979"/>
                  <a:pt x="349616" y="1545979"/>
                  <a:pt x="345732" y="1545979"/>
                </a:cubicBezTo>
                <a:cubicBezTo>
                  <a:pt x="341847" y="1545979"/>
                  <a:pt x="341847" y="1545979"/>
                  <a:pt x="349616" y="1538210"/>
                </a:cubicBezTo>
                <a:cubicBezTo>
                  <a:pt x="353501" y="1538210"/>
                  <a:pt x="361270" y="1530442"/>
                  <a:pt x="361270" y="1530442"/>
                </a:cubicBezTo>
                <a:cubicBezTo>
                  <a:pt x="365155" y="1522673"/>
                  <a:pt x="380694" y="1514904"/>
                  <a:pt x="388463" y="1514904"/>
                </a:cubicBezTo>
                <a:cubicBezTo>
                  <a:pt x="396232" y="1518788"/>
                  <a:pt x="404001" y="1511020"/>
                  <a:pt x="400117" y="1507135"/>
                </a:cubicBezTo>
                <a:cubicBezTo>
                  <a:pt x="400117" y="1503251"/>
                  <a:pt x="400117" y="1503251"/>
                  <a:pt x="404001" y="1503251"/>
                </a:cubicBezTo>
                <a:cubicBezTo>
                  <a:pt x="407886" y="1503251"/>
                  <a:pt x="415655" y="1499367"/>
                  <a:pt x="419540" y="1495482"/>
                </a:cubicBezTo>
                <a:cubicBezTo>
                  <a:pt x="423424" y="1491598"/>
                  <a:pt x="427309" y="1487714"/>
                  <a:pt x="431194" y="1483829"/>
                </a:cubicBezTo>
                <a:cubicBezTo>
                  <a:pt x="431194" y="1483829"/>
                  <a:pt x="435078" y="1483829"/>
                  <a:pt x="435078" y="1479945"/>
                </a:cubicBezTo>
                <a:cubicBezTo>
                  <a:pt x="438963" y="1472176"/>
                  <a:pt x="470040" y="1456639"/>
                  <a:pt x="470040" y="1464407"/>
                </a:cubicBezTo>
                <a:cubicBezTo>
                  <a:pt x="470040" y="1468292"/>
                  <a:pt x="470040" y="1468292"/>
                  <a:pt x="466155" y="1472176"/>
                </a:cubicBezTo>
                <a:cubicBezTo>
                  <a:pt x="462271" y="1476060"/>
                  <a:pt x="470040" y="1476060"/>
                  <a:pt x="477809" y="1472176"/>
                </a:cubicBezTo>
                <a:cubicBezTo>
                  <a:pt x="497232" y="1460523"/>
                  <a:pt x="497232" y="1460523"/>
                  <a:pt x="501117" y="1460523"/>
                </a:cubicBezTo>
                <a:cubicBezTo>
                  <a:pt x="501117" y="1456639"/>
                  <a:pt x="505001" y="1456639"/>
                  <a:pt x="512771" y="1452754"/>
                </a:cubicBezTo>
                <a:cubicBezTo>
                  <a:pt x="516655" y="1448870"/>
                  <a:pt x="524425" y="1444985"/>
                  <a:pt x="524425" y="1444985"/>
                </a:cubicBezTo>
                <a:cubicBezTo>
                  <a:pt x="528309" y="1444985"/>
                  <a:pt x="528309" y="1444985"/>
                  <a:pt x="528309" y="1444985"/>
                </a:cubicBezTo>
                <a:cubicBezTo>
                  <a:pt x="528309" y="1441101"/>
                  <a:pt x="532194" y="1437217"/>
                  <a:pt x="539963" y="1433332"/>
                </a:cubicBezTo>
                <a:cubicBezTo>
                  <a:pt x="543848" y="1433332"/>
                  <a:pt x="559386" y="1421679"/>
                  <a:pt x="574925" y="1413911"/>
                </a:cubicBezTo>
                <a:cubicBezTo>
                  <a:pt x="586578" y="1406142"/>
                  <a:pt x="598232" y="1398373"/>
                  <a:pt x="602117" y="1398373"/>
                </a:cubicBezTo>
                <a:cubicBezTo>
                  <a:pt x="602117" y="1398373"/>
                  <a:pt x="609886" y="1394489"/>
                  <a:pt x="617655" y="1390604"/>
                </a:cubicBezTo>
                <a:cubicBezTo>
                  <a:pt x="621540" y="1386720"/>
                  <a:pt x="629309" y="1382836"/>
                  <a:pt x="629309" y="1382836"/>
                </a:cubicBezTo>
                <a:cubicBezTo>
                  <a:pt x="633194" y="1382836"/>
                  <a:pt x="640963" y="1378951"/>
                  <a:pt x="644848" y="1375067"/>
                </a:cubicBezTo>
                <a:cubicBezTo>
                  <a:pt x="652617" y="1371182"/>
                  <a:pt x="660387" y="1363414"/>
                  <a:pt x="664271" y="1363414"/>
                </a:cubicBezTo>
                <a:cubicBezTo>
                  <a:pt x="668156" y="1363414"/>
                  <a:pt x="668156" y="1363414"/>
                  <a:pt x="672040" y="1363414"/>
                </a:cubicBezTo>
                <a:cubicBezTo>
                  <a:pt x="672040" y="1359529"/>
                  <a:pt x="679809" y="1355645"/>
                  <a:pt x="687579" y="1355645"/>
                </a:cubicBezTo>
                <a:cubicBezTo>
                  <a:pt x="699233" y="1351761"/>
                  <a:pt x="707002" y="1347876"/>
                  <a:pt x="710887" y="1343992"/>
                </a:cubicBezTo>
                <a:cubicBezTo>
                  <a:pt x="738079" y="1328454"/>
                  <a:pt x="749733" y="1324570"/>
                  <a:pt x="753618" y="1324570"/>
                </a:cubicBezTo>
                <a:cubicBezTo>
                  <a:pt x="757502" y="1324570"/>
                  <a:pt x="761387" y="1324570"/>
                  <a:pt x="765271" y="1320686"/>
                </a:cubicBezTo>
                <a:cubicBezTo>
                  <a:pt x="769156" y="1320686"/>
                  <a:pt x="773041" y="1316801"/>
                  <a:pt x="776925" y="1312917"/>
                </a:cubicBezTo>
                <a:cubicBezTo>
                  <a:pt x="780810" y="1312917"/>
                  <a:pt x="788579" y="1309033"/>
                  <a:pt x="792464" y="1305148"/>
                </a:cubicBezTo>
                <a:cubicBezTo>
                  <a:pt x="796349" y="1297379"/>
                  <a:pt x="808002" y="1297379"/>
                  <a:pt x="808002" y="1301264"/>
                </a:cubicBezTo>
                <a:cubicBezTo>
                  <a:pt x="808002" y="1305148"/>
                  <a:pt x="804118" y="1309033"/>
                  <a:pt x="792464" y="1312917"/>
                </a:cubicBezTo>
                <a:cubicBezTo>
                  <a:pt x="773041" y="1320686"/>
                  <a:pt x="769156" y="1324570"/>
                  <a:pt x="773041" y="1324570"/>
                </a:cubicBezTo>
                <a:cubicBezTo>
                  <a:pt x="788579" y="1328454"/>
                  <a:pt x="788579" y="1328454"/>
                  <a:pt x="800233" y="1320686"/>
                </a:cubicBezTo>
                <a:cubicBezTo>
                  <a:pt x="804118" y="1316801"/>
                  <a:pt x="808002" y="1309033"/>
                  <a:pt x="811887" y="1309033"/>
                </a:cubicBezTo>
                <a:cubicBezTo>
                  <a:pt x="811887" y="1305148"/>
                  <a:pt x="858503" y="1277958"/>
                  <a:pt x="870156" y="1274073"/>
                </a:cubicBezTo>
                <a:cubicBezTo>
                  <a:pt x="877926" y="1270189"/>
                  <a:pt x="901233" y="1254651"/>
                  <a:pt x="901233" y="1254651"/>
                </a:cubicBezTo>
                <a:cubicBezTo>
                  <a:pt x="901233" y="1250767"/>
                  <a:pt x="897349" y="1250767"/>
                  <a:pt x="893464" y="1254651"/>
                </a:cubicBezTo>
                <a:cubicBezTo>
                  <a:pt x="893464" y="1254651"/>
                  <a:pt x="885695" y="1254651"/>
                  <a:pt x="874041" y="1258536"/>
                </a:cubicBezTo>
                <a:cubicBezTo>
                  <a:pt x="862387" y="1258536"/>
                  <a:pt x="858503" y="1258536"/>
                  <a:pt x="854618" y="1266304"/>
                </a:cubicBezTo>
                <a:cubicBezTo>
                  <a:pt x="854618" y="1270189"/>
                  <a:pt x="850733" y="1274073"/>
                  <a:pt x="846849" y="1274073"/>
                </a:cubicBezTo>
                <a:cubicBezTo>
                  <a:pt x="839079" y="1270189"/>
                  <a:pt x="827426" y="1274073"/>
                  <a:pt x="815772" y="1281842"/>
                </a:cubicBezTo>
                <a:cubicBezTo>
                  <a:pt x="804118" y="1285726"/>
                  <a:pt x="792464" y="1293495"/>
                  <a:pt x="788579" y="1293495"/>
                </a:cubicBezTo>
                <a:cubicBezTo>
                  <a:pt x="788579" y="1293495"/>
                  <a:pt x="776925" y="1297379"/>
                  <a:pt x="765271" y="1305148"/>
                </a:cubicBezTo>
                <a:cubicBezTo>
                  <a:pt x="753618" y="1309033"/>
                  <a:pt x="730310" y="1320686"/>
                  <a:pt x="714771" y="1324570"/>
                </a:cubicBezTo>
                <a:cubicBezTo>
                  <a:pt x="699233" y="1332339"/>
                  <a:pt x="679809" y="1340107"/>
                  <a:pt x="675925" y="1343992"/>
                </a:cubicBezTo>
                <a:cubicBezTo>
                  <a:pt x="668156" y="1347876"/>
                  <a:pt x="660387" y="1351761"/>
                  <a:pt x="637079" y="1359529"/>
                </a:cubicBezTo>
                <a:cubicBezTo>
                  <a:pt x="625425" y="1363414"/>
                  <a:pt x="590463" y="1382836"/>
                  <a:pt x="574925" y="1386720"/>
                </a:cubicBezTo>
                <a:cubicBezTo>
                  <a:pt x="563271" y="1394489"/>
                  <a:pt x="520540" y="1402257"/>
                  <a:pt x="516655" y="1398373"/>
                </a:cubicBezTo>
                <a:cubicBezTo>
                  <a:pt x="516655" y="1398373"/>
                  <a:pt x="516655" y="1394489"/>
                  <a:pt x="520540" y="1394489"/>
                </a:cubicBezTo>
                <a:cubicBezTo>
                  <a:pt x="524425" y="1386720"/>
                  <a:pt x="516655" y="1386720"/>
                  <a:pt x="512771" y="1386720"/>
                </a:cubicBezTo>
                <a:cubicBezTo>
                  <a:pt x="508886" y="1386720"/>
                  <a:pt x="505001" y="1390604"/>
                  <a:pt x="505001" y="1394489"/>
                </a:cubicBezTo>
                <a:cubicBezTo>
                  <a:pt x="508886" y="1398373"/>
                  <a:pt x="505001" y="1402257"/>
                  <a:pt x="501117" y="1402257"/>
                </a:cubicBezTo>
                <a:cubicBezTo>
                  <a:pt x="489463" y="1410026"/>
                  <a:pt x="489463" y="1413911"/>
                  <a:pt x="497232" y="1413911"/>
                </a:cubicBezTo>
                <a:cubicBezTo>
                  <a:pt x="508886" y="1413911"/>
                  <a:pt x="508886" y="1417795"/>
                  <a:pt x="493348" y="1421679"/>
                </a:cubicBezTo>
                <a:cubicBezTo>
                  <a:pt x="489463" y="1425564"/>
                  <a:pt x="477809" y="1433332"/>
                  <a:pt x="473924" y="1437217"/>
                </a:cubicBezTo>
                <a:cubicBezTo>
                  <a:pt x="470040" y="1441101"/>
                  <a:pt x="458386" y="1444985"/>
                  <a:pt x="454501" y="1448870"/>
                </a:cubicBezTo>
                <a:cubicBezTo>
                  <a:pt x="446732" y="1452754"/>
                  <a:pt x="435078" y="1456639"/>
                  <a:pt x="431194" y="1460523"/>
                </a:cubicBezTo>
                <a:cubicBezTo>
                  <a:pt x="415655" y="1472176"/>
                  <a:pt x="411771" y="1472176"/>
                  <a:pt x="415655" y="1464407"/>
                </a:cubicBezTo>
                <a:cubicBezTo>
                  <a:pt x="419540" y="1452754"/>
                  <a:pt x="404001" y="1452754"/>
                  <a:pt x="392347" y="1464407"/>
                </a:cubicBezTo>
                <a:cubicBezTo>
                  <a:pt x="388463" y="1464407"/>
                  <a:pt x="380694" y="1472176"/>
                  <a:pt x="376809" y="1472176"/>
                </a:cubicBezTo>
                <a:cubicBezTo>
                  <a:pt x="365155" y="1476060"/>
                  <a:pt x="326309" y="1495482"/>
                  <a:pt x="314655" y="1503251"/>
                </a:cubicBezTo>
                <a:cubicBezTo>
                  <a:pt x="310770" y="1503251"/>
                  <a:pt x="306886" y="1507135"/>
                  <a:pt x="303001" y="1507135"/>
                </a:cubicBezTo>
                <a:cubicBezTo>
                  <a:pt x="303001" y="1507135"/>
                  <a:pt x="310770" y="1499367"/>
                  <a:pt x="326309" y="1491598"/>
                </a:cubicBezTo>
                <a:cubicBezTo>
                  <a:pt x="361270" y="1468292"/>
                  <a:pt x="369040" y="1464407"/>
                  <a:pt x="380694" y="1456639"/>
                </a:cubicBezTo>
                <a:cubicBezTo>
                  <a:pt x="388463" y="1452754"/>
                  <a:pt x="400117" y="1444985"/>
                  <a:pt x="407886" y="1441101"/>
                </a:cubicBezTo>
                <a:cubicBezTo>
                  <a:pt x="415655" y="1437217"/>
                  <a:pt x="435078" y="1425564"/>
                  <a:pt x="446732" y="1417795"/>
                </a:cubicBezTo>
                <a:cubicBezTo>
                  <a:pt x="462271" y="1410026"/>
                  <a:pt x="477809" y="1402257"/>
                  <a:pt x="485578" y="1394489"/>
                </a:cubicBezTo>
                <a:cubicBezTo>
                  <a:pt x="493348" y="1390604"/>
                  <a:pt x="505001" y="1382836"/>
                  <a:pt x="512771" y="1378951"/>
                </a:cubicBezTo>
                <a:cubicBezTo>
                  <a:pt x="528309" y="1371182"/>
                  <a:pt x="543848" y="1359529"/>
                  <a:pt x="543848" y="1355645"/>
                </a:cubicBezTo>
                <a:cubicBezTo>
                  <a:pt x="543848" y="1351761"/>
                  <a:pt x="543848" y="1351761"/>
                  <a:pt x="543848" y="1351761"/>
                </a:cubicBezTo>
                <a:cubicBezTo>
                  <a:pt x="551617" y="1347876"/>
                  <a:pt x="567155" y="1332339"/>
                  <a:pt x="567155" y="1328454"/>
                </a:cubicBezTo>
                <a:cubicBezTo>
                  <a:pt x="563271" y="1324570"/>
                  <a:pt x="563271" y="1324570"/>
                  <a:pt x="567155" y="1320686"/>
                </a:cubicBezTo>
                <a:cubicBezTo>
                  <a:pt x="567155" y="1320686"/>
                  <a:pt x="571040" y="1316801"/>
                  <a:pt x="571040" y="1312917"/>
                </a:cubicBezTo>
                <a:cubicBezTo>
                  <a:pt x="571040" y="1309033"/>
                  <a:pt x="574925" y="1305148"/>
                  <a:pt x="578809" y="1301264"/>
                </a:cubicBezTo>
                <a:cubicBezTo>
                  <a:pt x="582694" y="1297379"/>
                  <a:pt x="586578" y="1293495"/>
                  <a:pt x="586578" y="1293495"/>
                </a:cubicBezTo>
                <a:cubicBezTo>
                  <a:pt x="586578" y="1289611"/>
                  <a:pt x="574925" y="1293495"/>
                  <a:pt x="567155" y="1301264"/>
                </a:cubicBezTo>
                <a:cubicBezTo>
                  <a:pt x="559386" y="1305148"/>
                  <a:pt x="543848" y="1312917"/>
                  <a:pt x="536078" y="1312917"/>
                </a:cubicBezTo>
                <a:cubicBezTo>
                  <a:pt x="532194" y="1312917"/>
                  <a:pt x="520540" y="1316801"/>
                  <a:pt x="516655" y="1320686"/>
                </a:cubicBezTo>
                <a:cubicBezTo>
                  <a:pt x="497232" y="1332339"/>
                  <a:pt x="477809" y="1340107"/>
                  <a:pt x="473924" y="1336223"/>
                </a:cubicBezTo>
                <a:cubicBezTo>
                  <a:pt x="470040" y="1336223"/>
                  <a:pt x="466155" y="1336223"/>
                  <a:pt x="454501" y="1343992"/>
                </a:cubicBezTo>
                <a:cubicBezTo>
                  <a:pt x="431194" y="1359529"/>
                  <a:pt x="423424" y="1359529"/>
                  <a:pt x="419540" y="1359529"/>
                </a:cubicBezTo>
                <a:cubicBezTo>
                  <a:pt x="415655" y="1359529"/>
                  <a:pt x="415655" y="1363414"/>
                  <a:pt x="411771" y="1363414"/>
                </a:cubicBezTo>
                <a:cubicBezTo>
                  <a:pt x="411771" y="1367298"/>
                  <a:pt x="407886" y="1367298"/>
                  <a:pt x="407886" y="1367298"/>
                </a:cubicBezTo>
                <a:cubicBezTo>
                  <a:pt x="404001" y="1367298"/>
                  <a:pt x="400117" y="1367298"/>
                  <a:pt x="400117" y="1371182"/>
                </a:cubicBezTo>
                <a:cubicBezTo>
                  <a:pt x="400117" y="1371182"/>
                  <a:pt x="396232" y="1375067"/>
                  <a:pt x="384578" y="1382836"/>
                </a:cubicBezTo>
                <a:cubicBezTo>
                  <a:pt x="376809" y="1386720"/>
                  <a:pt x="369040" y="1390604"/>
                  <a:pt x="369040" y="1394489"/>
                </a:cubicBezTo>
                <a:cubicBezTo>
                  <a:pt x="361270" y="1398373"/>
                  <a:pt x="349616" y="1406142"/>
                  <a:pt x="341847" y="1406142"/>
                </a:cubicBezTo>
                <a:cubicBezTo>
                  <a:pt x="337963" y="1410026"/>
                  <a:pt x="330193" y="1413911"/>
                  <a:pt x="322424" y="1417795"/>
                </a:cubicBezTo>
                <a:cubicBezTo>
                  <a:pt x="318539" y="1421679"/>
                  <a:pt x="310770" y="1425564"/>
                  <a:pt x="306886" y="1425564"/>
                </a:cubicBezTo>
                <a:cubicBezTo>
                  <a:pt x="303001" y="1425564"/>
                  <a:pt x="303001" y="1421679"/>
                  <a:pt x="310770" y="1417795"/>
                </a:cubicBezTo>
                <a:cubicBezTo>
                  <a:pt x="326309" y="1410026"/>
                  <a:pt x="345732" y="1394489"/>
                  <a:pt x="345732" y="1394489"/>
                </a:cubicBezTo>
                <a:cubicBezTo>
                  <a:pt x="345732" y="1390604"/>
                  <a:pt x="345732" y="1390604"/>
                  <a:pt x="349616" y="1390604"/>
                </a:cubicBezTo>
                <a:cubicBezTo>
                  <a:pt x="353501" y="1394489"/>
                  <a:pt x="369040" y="1386720"/>
                  <a:pt x="369040" y="1382836"/>
                </a:cubicBezTo>
                <a:cubicBezTo>
                  <a:pt x="365155" y="1378951"/>
                  <a:pt x="353501" y="1382836"/>
                  <a:pt x="326309" y="1394489"/>
                </a:cubicBezTo>
                <a:cubicBezTo>
                  <a:pt x="310770" y="1398373"/>
                  <a:pt x="295232" y="1406142"/>
                  <a:pt x="291347" y="1410026"/>
                </a:cubicBezTo>
                <a:cubicBezTo>
                  <a:pt x="287462" y="1413911"/>
                  <a:pt x="283578" y="1413911"/>
                  <a:pt x="279693" y="1413911"/>
                </a:cubicBezTo>
                <a:cubicBezTo>
                  <a:pt x="275809" y="1413911"/>
                  <a:pt x="275809" y="1410026"/>
                  <a:pt x="283578" y="1410026"/>
                </a:cubicBezTo>
                <a:cubicBezTo>
                  <a:pt x="287462" y="1406142"/>
                  <a:pt x="291347" y="1402257"/>
                  <a:pt x="295232" y="1402257"/>
                </a:cubicBezTo>
                <a:cubicBezTo>
                  <a:pt x="299116" y="1398373"/>
                  <a:pt x="306886" y="1394489"/>
                  <a:pt x="314655" y="1390604"/>
                </a:cubicBezTo>
                <a:cubicBezTo>
                  <a:pt x="322424" y="1386720"/>
                  <a:pt x="330193" y="1382836"/>
                  <a:pt x="334078" y="1382836"/>
                </a:cubicBezTo>
                <a:cubicBezTo>
                  <a:pt x="334078" y="1382836"/>
                  <a:pt x="341847" y="1378951"/>
                  <a:pt x="345732" y="1378951"/>
                </a:cubicBezTo>
                <a:cubicBezTo>
                  <a:pt x="361270" y="1371182"/>
                  <a:pt x="396232" y="1351761"/>
                  <a:pt x="400117" y="1347876"/>
                </a:cubicBezTo>
                <a:cubicBezTo>
                  <a:pt x="404001" y="1343992"/>
                  <a:pt x="407886" y="1340107"/>
                  <a:pt x="407886" y="1340107"/>
                </a:cubicBezTo>
                <a:cubicBezTo>
                  <a:pt x="411771" y="1340107"/>
                  <a:pt x="415655" y="1340107"/>
                  <a:pt x="415655" y="1336223"/>
                </a:cubicBezTo>
                <a:cubicBezTo>
                  <a:pt x="415655" y="1336223"/>
                  <a:pt x="423424" y="1332339"/>
                  <a:pt x="427309" y="1332339"/>
                </a:cubicBezTo>
                <a:cubicBezTo>
                  <a:pt x="438963" y="1328454"/>
                  <a:pt x="446732" y="1324570"/>
                  <a:pt x="462271" y="1316801"/>
                </a:cubicBezTo>
                <a:cubicBezTo>
                  <a:pt x="466155" y="1316801"/>
                  <a:pt x="470040" y="1312917"/>
                  <a:pt x="477809" y="1312917"/>
                </a:cubicBezTo>
                <a:cubicBezTo>
                  <a:pt x="493348" y="1305148"/>
                  <a:pt x="497232" y="1297379"/>
                  <a:pt x="477809" y="1301264"/>
                </a:cubicBezTo>
                <a:cubicBezTo>
                  <a:pt x="473924" y="1301264"/>
                  <a:pt x="470040" y="1301264"/>
                  <a:pt x="470040" y="1301264"/>
                </a:cubicBezTo>
                <a:cubicBezTo>
                  <a:pt x="470040" y="1293495"/>
                  <a:pt x="477809" y="1285726"/>
                  <a:pt x="493348" y="1277958"/>
                </a:cubicBezTo>
                <a:cubicBezTo>
                  <a:pt x="505001" y="1274073"/>
                  <a:pt x="516655" y="1266304"/>
                  <a:pt x="516655" y="1266304"/>
                </a:cubicBezTo>
                <a:cubicBezTo>
                  <a:pt x="516655" y="1262420"/>
                  <a:pt x="520540" y="1262420"/>
                  <a:pt x="520540" y="1262420"/>
                </a:cubicBezTo>
                <a:cubicBezTo>
                  <a:pt x="524425" y="1262420"/>
                  <a:pt x="532194" y="1250767"/>
                  <a:pt x="528309" y="1246883"/>
                </a:cubicBezTo>
                <a:cubicBezTo>
                  <a:pt x="528309" y="1242998"/>
                  <a:pt x="528309" y="1242998"/>
                  <a:pt x="528309" y="1242998"/>
                </a:cubicBezTo>
                <a:cubicBezTo>
                  <a:pt x="532194" y="1242998"/>
                  <a:pt x="532194" y="1242998"/>
                  <a:pt x="536078" y="1242998"/>
                </a:cubicBezTo>
                <a:cubicBezTo>
                  <a:pt x="536078" y="1235230"/>
                  <a:pt x="532194" y="1235230"/>
                  <a:pt x="528309" y="1239114"/>
                </a:cubicBezTo>
                <a:cubicBezTo>
                  <a:pt x="524425" y="1242998"/>
                  <a:pt x="520540" y="1242998"/>
                  <a:pt x="516655" y="1242998"/>
                </a:cubicBezTo>
                <a:cubicBezTo>
                  <a:pt x="516655" y="1242998"/>
                  <a:pt x="512771" y="1246883"/>
                  <a:pt x="512771" y="1246883"/>
                </a:cubicBezTo>
                <a:cubicBezTo>
                  <a:pt x="508886" y="1250767"/>
                  <a:pt x="508886" y="1254651"/>
                  <a:pt x="505001" y="1254651"/>
                </a:cubicBezTo>
                <a:cubicBezTo>
                  <a:pt x="505001" y="1254651"/>
                  <a:pt x="497232" y="1258536"/>
                  <a:pt x="489463" y="1262420"/>
                </a:cubicBezTo>
                <a:cubicBezTo>
                  <a:pt x="481694" y="1266304"/>
                  <a:pt x="473924" y="1270189"/>
                  <a:pt x="473924" y="1270189"/>
                </a:cubicBezTo>
                <a:cubicBezTo>
                  <a:pt x="473924" y="1270189"/>
                  <a:pt x="470040" y="1270189"/>
                  <a:pt x="470040" y="1270189"/>
                </a:cubicBezTo>
                <a:cubicBezTo>
                  <a:pt x="470040" y="1274073"/>
                  <a:pt x="470040" y="1274073"/>
                  <a:pt x="466155" y="1274073"/>
                </a:cubicBezTo>
                <a:cubicBezTo>
                  <a:pt x="454501" y="1274073"/>
                  <a:pt x="407886" y="1293495"/>
                  <a:pt x="404001" y="1301264"/>
                </a:cubicBezTo>
                <a:cubicBezTo>
                  <a:pt x="400117" y="1301264"/>
                  <a:pt x="396232" y="1305148"/>
                  <a:pt x="396232" y="1305148"/>
                </a:cubicBezTo>
                <a:cubicBezTo>
                  <a:pt x="392347" y="1305148"/>
                  <a:pt x="388463" y="1309033"/>
                  <a:pt x="384578" y="1309033"/>
                </a:cubicBezTo>
                <a:cubicBezTo>
                  <a:pt x="384578" y="1312917"/>
                  <a:pt x="380694" y="1316801"/>
                  <a:pt x="376809" y="1316801"/>
                </a:cubicBezTo>
                <a:cubicBezTo>
                  <a:pt x="376809" y="1316801"/>
                  <a:pt x="369040" y="1320686"/>
                  <a:pt x="361270" y="1324570"/>
                </a:cubicBezTo>
                <a:cubicBezTo>
                  <a:pt x="353501" y="1328454"/>
                  <a:pt x="345732" y="1336223"/>
                  <a:pt x="337963" y="1336223"/>
                </a:cubicBezTo>
                <a:cubicBezTo>
                  <a:pt x="334078" y="1336223"/>
                  <a:pt x="330193" y="1340107"/>
                  <a:pt x="326309" y="1343992"/>
                </a:cubicBezTo>
                <a:cubicBezTo>
                  <a:pt x="326309" y="1343992"/>
                  <a:pt x="318539" y="1347876"/>
                  <a:pt x="314655" y="1347876"/>
                </a:cubicBezTo>
                <a:cubicBezTo>
                  <a:pt x="306886" y="1347876"/>
                  <a:pt x="299116" y="1351761"/>
                  <a:pt x="291347" y="1355645"/>
                </a:cubicBezTo>
                <a:cubicBezTo>
                  <a:pt x="252501" y="1378951"/>
                  <a:pt x="248616" y="1378951"/>
                  <a:pt x="240847" y="1378951"/>
                </a:cubicBezTo>
                <a:cubicBezTo>
                  <a:pt x="236962" y="1375067"/>
                  <a:pt x="236962" y="1375067"/>
                  <a:pt x="236962" y="1367298"/>
                </a:cubicBezTo>
                <a:cubicBezTo>
                  <a:pt x="236962" y="1359529"/>
                  <a:pt x="229193" y="1351761"/>
                  <a:pt x="221424" y="1355645"/>
                </a:cubicBezTo>
                <a:cubicBezTo>
                  <a:pt x="217539" y="1355645"/>
                  <a:pt x="209770" y="1355645"/>
                  <a:pt x="205885" y="1351761"/>
                </a:cubicBezTo>
                <a:cubicBezTo>
                  <a:pt x="198116" y="1351761"/>
                  <a:pt x="194231" y="1351761"/>
                  <a:pt x="194231" y="1355645"/>
                </a:cubicBezTo>
                <a:cubicBezTo>
                  <a:pt x="190347" y="1355645"/>
                  <a:pt x="186462" y="1359529"/>
                  <a:pt x="178693" y="1359529"/>
                </a:cubicBezTo>
                <a:cubicBezTo>
                  <a:pt x="167039" y="1367298"/>
                  <a:pt x="167039" y="1371182"/>
                  <a:pt x="178693" y="1367298"/>
                </a:cubicBezTo>
                <a:cubicBezTo>
                  <a:pt x="182577" y="1367298"/>
                  <a:pt x="186462" y="1367298"/>
                  <a:pt x="186462" y="1367298"/>
                </a:cubicBezTo>
                <a:cubicBezTo>
                  <a:pt x="186462" y="1371182"/>
                  <a:pt x="139847" y="1398373"/>
                  <a:pt x="135962" y="1398373"/>
                </a:cubicBezTo>
                <a:cubicBezTo>
                  <a:pt x="132077" y="1394489"/>
                  <a:pt x="132077" y="1390604"/>
                  <a:pt x="147616" y="1382836"/>
                </a:cubicBezTo>
                <a:cubicBezTo>
                  <a:pt x="163154" y="1375067"/>
                  <a:pt x="167039" y="1371182"/>
                  <a:pt x="159270" y="1375067"/>
                </a:cubicBezTo>
                <a:cubicBezTo>
                  <a:pt x="143731" y="1375067"/>
                  <a:pt x="163154" y="1359529"/>
                  <a:pt x="186462" y="1347876"/>
                </a:cubicBezTo>
                <a:cubicBezTo>
                  <a:pt x="202001" y="1340107"/>
                  <a:pt x="213655" y="1336223"/>
                  <a:pt x="248616" y="1312917"/>
                </a:cubicBezTo>
                <a:cubicBezTo>
                  <a:pt x="268039" y="1301264"/>
                  <a:pt x="279693" y="1289611"/>
                  <a:pt x="279693" y="1285726"/>
                </a:cubicBezTo>
                <a:cubicBezTo>
                  <a:pt x="279693" y="1277958"/>
                  <a:pt x="303001" y="1262420"/>
                  <a:pt x="322424" y="1254651"/>
                </a:cubicBezTo>
                <a:cubicBezTo>
                  <a:pt x="341847" y="1246883"/>
                  <a:pt x="357386" y="1231345"/>
                  <a:pt x="349616" y="1231345"/>
                </a:cubicBezTo>
                <a:cubicBezTo>
                  <a:pt x="345732" y="1231345"/>
                  <a:pt x="318539" y="1246883"/>
                  <a:pt x="299116" y="1258536"/>
                </a:cubicBezTo>
                <a:cubicBezTo>
                  <a:pt x="291347" y="1262420"/>
                  <a:pt x="283578" y="1266304"/>
                  <a:pt x="283578" y="1266304"/>
                </a:cubicBezTo>
                <a:cubicBezTo>
                  <a:pt x="279693" y="1266304"/>
                  <a:pt x="271924" y="1270189"/>
                  <a:pt x="264155" y="1277958"/>
                </a:cubicBezTo>
                <a:cubicBezTo>
                  <a:pt x="244732" y="1289611"/>
                  <a:pt x="240847" y="1289611"/>
                  <a:pt x="240847" y="1285726"/>
                </a:cubicBezTo>
                <a:cubicBezTo>
                  <a:pt x="240847" y="1281842"/>
                  <a:pt x="240847" y="1277958"/>
                  <a:pt x="240847" y="1277958"/>
                </a:cubicBezTo>
                <a:cubicBezTo>
                  <a:pt x="233078" y="1274073"/>
                  <a:pt x="225308" y="1277958"/>
                  <a:pt x="225308" y="1281842"/>
                </a:cubicBezTo>
                <a:cubicBezTo>
                  <a:pt x="225308" y="1281842"/>
                  <a:pt x="221424" y="1285726"/>
                  <a:pt x="221424" y="1285726"/>
                </a:cubicBezTo>
                <a:cubicBezTo>
                  <a:pt x="213655" y="1285726"/>
                  <a:pt x="202001" y="1293495"/>
                  <a:pt x="194231" y="1297379"/>
                </a:cubicBezTo>
                <a:cubicBezTo>
                  <a:pt x="190347" y="1301264"/>
                  <a:pt x="186462" y="1301264"/>
                  <a:pt x="186462" y="1301264"/>
                </a:cubicBezTo>
                <a:cubicBezTo>
                  <a:pt x="182577" y="1301264"/>
                  <a:pt x="170924" y="1309033"/>
                  <a:pt x="151500" y="1320686"/>
                </a:cubicBezTo>
                <a:cubicBezTo>
                  <a:pt x="135962" y="1332339"/>
                  <a:pt x="112654" y="1343992"/>
                  <a:pt x="104885" y="1351761"/>
                </a:cubicBezTo>
                <a:cubicBezTo>
                  <a:pt x="93231" y="1355645"/>
                  <a:pt x="85462" y="1359529"/>
                  <a:pt x="81577" y="1363414"/>
                </a:cubicBezTo>
                <a:cubicBezTo>
                  <a:pt x="77693" y="1367298"/>
                  <a:pt x="42731" y="1386720"/>
                  <a:pt x="38846" y="1386720"/>
                </a:cubicBezTo>
                <a:cubicBezTo>
                  <a:pt x="34962" y="1390604"/>
                  <a:pt x="34962" y="1390604"/>
                  <a:pt x="34962" y="1394489"/>
                </a:cubicBezTo>
                <a:cubicBezTo>
                  <a:pt x="31077" y="1398373"/>
                  <a:pt x="3885" y="1413911"/>
                  <a:pt x="0" y="1413911"/>
                </a:cubicBezTo>
                <a:cubicBezTo>
                  <a:pt x="0" y="1410026"/>
                  <a:pt x="19423" y="1390604"/>
                  <a:pt x="31077" y="1378951"/>
                </a:cubicBezTo>
                <a:cubicBezTo>
                  <a:pt x="38846" y="1375067"/>
                  <a:pt x="42731" y="1371182"/>
                  <a:pt x="42731" y="1367298"/>
                </a:cubicBezTo>
                <a:cubicBezTo>
                  <a:pt x="46616" y="1367298"/>
                  <a:pt x="42731" y="1367298"/>
                  <a:pt x="42731" y="1363414"/>
                </a:cubicBezTo>
                <a:cubicBezTo>
                  <a:pt x="38846" y="1363414"/>
                  <a:pt x="38846" y="1359529"/>
                  <a:pt x="46616" y="1363414"/>
                </a:cubicBezTo>
                <a:cubicBezTo>
                  <a:pt x="50500" y="1363414"/>
                  <a:pt x="54385" y="1363414"/>
                  <a:pt x="54385" y="1359529"/>
                </a:cubicBezTo>
                <a:cubicBezTo>
                  <a:pt x="54385" y="1359529"/>
                  <a:pt x="54385" y="1351761"/>
                  <a:pt x="58269" y="1351761"/>
                </a:cubicBezTo>
                <a:cubicBezTo>
                  <a:pt x="62154" y="1343992"/>
                  <a:pt x="62154" y="1343992"/>
                  <a:pt x="69923" y="1343992"/>
                </a:cubicBezTo>
                <a:cubicBezTo>
                  <a:pt x="73808" y="1343992"/>
                  <a:pt x="77693" y="1343992"/>
                  <a:pt x="85462" y="1340107"/>
                </a:cubicBezTo>
                <a:cubicBezTo>
                  <a:pt x="93231" y="1336223"/>
                  <a:pt x="101000" y="1332339"/>
                  <a:pt x="108770" y="1332339"/>
                </a:cubicBezTo>
                <a:cubicBezTo>
                  <a:pt x="120423" y="1328454"/>
                  <a:pt x="124308" y="1328454"/>
                  <a:pt x="124308" y="1320686"/>
                </a:cubicBezTo>
                <a:cubicBezTo>
                  <a:pt x="128193" y="1316801"/>
                  <a:pt x="132077" y="1312917"/>
                  <a:pt x="132077" y="1312917"/>
                </a:cubicBezTo>
                <a:cubicBezTo>
                  <a:pt x="143731" y="1309033"/>
                  <a:pt x="151500" y="1301264"/>
                  <a:pt x="147616" y="1293495"/>
                </a:cubicBezTo>
                <a:cubicBezTo>
                  <a:pt x="147616" y="1293495"/>
                  <a:pt x="151500" y="1289611"/>
                  <a:pt x="170924" y="1274073"/>
                </a:cubicBezTo>
                <a:cubicBezTo>
                  <a:pt x="186462" y="1266304"/>
                  <a:pt x="198116" y="1258536"/>
                  <a:pt x="198116" y="1258536"/>
                </a:cubicBezTo>
                <a:cubicBezTo>
                  <a:pt x="194231" y="1258536"/>
                  <a:pt x="202001" y="1254651"/>
                  <a:pt x="205885" y="1250767"/>
                </a:cubicBezTo>
                <a:cubicBezTo>
                  <a:pt x="209770" y="1250767"/>
                  <a:pt x="213655" y="1246883"/>
                  <a:pt x="213655" y="1246883"/>
                </a:cubicBezTo>
                <a:cubicBezTo>
                  <a:pt x="213655" y="1242998"/>
                  <a:pt x="236962" y="1223576"/>
                  <a:pt x="240847" y="1223576"/>
                </a:cubicBezTo>
                <a:cubicBezTo>
                  <a:pt x="240847" y="1223576"/>
                  <a:pt x="256385" y="1215808"/>
                  <a:pt x="268039" y="1208039"/>
                </a:cubicBezTo>
                <a:cubicBezTo>
                  <a:pt x="299116" y="1188617"/>
                  <a:pt x="306886" y="1184733"/>
                  <a:pt x="337963" y="1169195"/>
                </a:cubicBezTo>
                <a:cubicBezTo>
                  <a:pt x="353501" y="1161427"/>
                  <a:pt x="372924" y="1149773"/>
                  <a:pt x="384578" y="1145889"/>
                </a:cubicBezTo>
                <a:cubicBezTo>
                  <a:pt x="396232" y="1138120"/>
                  <a:pt x="407886" y="1130352"/>
                  <a:pt x="411771" y="1130352"/>
                </a:cubicBezTo>
                <a:cubicBezTo>
                  <a:pt x="419540" y="1126467"/>
                  <a:pt x="431194" y="1118698"/>
                  <a:pt x="446732" y="1110930"/>
                </a:cubicBezTo>
                <a:cubicBezTo>
                  <a:pt x="466155" y="1099277"/>
                  <a:pt x="470040" y="1095392"/>
                  <a:pt x="470040" y="1091508"/>
                </a:cubicBezTo>
                <a:cubicBezTo>
                  <a:pt x="466155" y="1087623"/>
                  <a:pt x="458386" y="1091508"/>
                  <a:pt x="454501" y="1095392"/>
                </a:cubicBezTo>
                <a:cubicBezTo>
                  <a:pt x="454501" y="1095392"/>
                  <a:pt x="446732" y="1099277"/>
                  <a:pt x="442847" y="1099277"/>
                </a:cubicBezTo>
                <a:cubicBezTo>
                  <a:pt x="435078" y="1103161"/>
                  <a:pt x="427309" y="1107045"/>
                  <a:pt x="404001" y="1118698"/>
                </a:cubicBezTo>
                <a:cubicBezTo>
                  <a:pt x="404001" y="1118698"/>
                  <a:pt x="388463" y="1126467"/>
                  <a:pt x="369040" y="1138120"/>
                </a:cubicBezTo>
                <a:cubicBezTo>
                  <a:pt x="353501" y="1145889"/>
                  <a:pt x="337963" y="1153658"/>
                  <a:pt x="337963" y="1153658"/>
                </a:cubicBezTo>
                <a:cubicBezTo>
                  <a:pt x="334078" y="1153658"/>
                  <a:pt x="334078" y="1157542"/>
                  <a:pt x="330193" y="1157542"/>
                </a:cubicBezTo>
                <a:cubicBezTo>
                  <a:pt x="326309" y="1161427"/>
                  <a:pt x="322424" y="1161427"/>
                  <a:pt x="322424" y="1165311"/>
                </a:cubicBezTo>
                <a:cubicBezTo>
                  <a:pt x="318539" y="1165311"/>
                  <a:pt x="318539" y="1165311"/>
                  <a:pt x="318539" y="1161427"/>
                </a:cubicBezTo>
                <a:cubicBezTo>
                  <a:pt x="322424" y="1157542"/>
                  <a:pt x="322424" y="1157542"/>
                  <a:pt x="322424" y="1157542"/>
                </a:cubicBezTo>
                <a:cubicBezTo>
                  <a:pt x="330193" y="1153658"/>
                  <a:pt x="349616" y="1142005"/>
                  <a:pt x="353501" y="1134236"/>
                </a:cubicBezTo>
                <a:cubicBezTo>
                  <a:pt x="357386" y="1134236"/>
                  <a:pt x="361270" y="1130352"/>
                  <a:pt x="365155" y="1130352"/>
                </a:cubicBezTo>
                <a:cubicBezTo>
                  <a:pt x="369040" y="1130352"/>
                  <a:pt x="372924" y="1126467"/>
                  <a:pt x="380694" y="1118698"/>
                </a:cubicBezTo>
                <a:cubicBezTo>
                  <a:pt x="384578" y="1114814"/>
                  <a:pt x="388463" y="1110930"/>
                  <a:pt x="388463" y="1110930"/>
                </a:cubicBezTo>
                <a:cubicBezTo>
                  <a:pt x="392347" y="1110930"/>
                  <a:pt x="392347" y="1107045"/>
                  <a:pt x="392347" y="1103161"/>
                </a:cubicBezTo>
                <a:cubicBezTo>
                  <a:pt x="396232" y="1095392"/>
                  <a:pt x="396232" y="1095392"/>
                  <a:pt x="396232" y="1095392"/>
                </a:cubicBezTo>
                <a:cubicBezTo>
                  <a:pt x="384578" y="1099277"/>
                  <a:pt x="384578" y="1099277"/>
                  <a:pt x="384578" y="1099277"/>
                </a:cubicBezTo>
                <a:cubicBezTo>
                  <a:pt x="376809" y="1103161"/>
                  <a:pt x="369040" y="1110930"/>
                  <a:pt x="361270" y="1110930"/>
                </a:cubicBezTo>
                <a:cubicBezTo>
                  <a:pt x="353501" y="1114814"/>
                  <a:pt x="341847" y="1122583"/>
                  <a:pt x="334078" y="1126467"/>
                </a:cubicBezTo>
                <a:cubicBezTo>
                  <a:pt x="310770" y="1142005"/>
                  <a:pt x="299116" y="1149773"/>
                  <a:pt x="287462" y="1149773"/>
                </a:cubicBezTo>
                <a:cubicBezTo>
                  <a:pt x="291347" y="1145889"/>
                  <a:pt x="299116" y="1142005"/>
                  <a:pt x="303001" y="1138120"/>
                </a:cubicBezTo>
                <a:cubicBezTo>
                  <a:pt x="306886" y="1138120"/>
                  <a:pt x="314655" y="1130352"/>
                  <a:pt x="318539" y="1130352"/>
                </a:cubicBezTo>
                <a:cubicBezTo>
                  <a:pt x="322424" y="1126467"/>
                  <a:pt x="337963" y="1118698"/>
                  <a:pt x="349616" y="1110930"/>
                </a:cubicBezTo>
                <a:cubicBezTo>
                  <a:pt x="365155" y="1103161"/>
                  <a:pt x="380694" y="1095392"/>
                  <a:pt x="388463" y="1091508"/>
                </a:cubicBezTo>
                <a:cubicBezTo>
                  <a:pt x="400117" y="1083739"/>
                  <a:pt x="407886" y="1079855"/>
                  <a:pt x="411771" y="1079855"/>
                </a:cubicBezTo>
                <a:cubicBezTo>
                  <a:pt x="411771" y="1079855"/>
                  <a:pt x="419540" y="1075970"/>
                  <a:pt x="427309" y="1072086"/>
                </a:cubicBezTo>
                <a:cubicBezTo>
                  <a:pt x="438963" y="1064317"/>
                  <a:pt x="442847" y="1064317"/>
                  <a:pt x="442847" y="1068202"/>
                </a:cubicBezTo>
                <a:cubicBezTo>
                  <a:pt x="446732" y="1072086"/>
                  <a:pt x="454501" y="1072086"/>
                  <a:pt x="458386" y="1064317"/>
                </a:cubicBezTo>
                <a:cubicBezTo>
                  <a:pt x="458386" y="1060433"/>
                  <a:pt x="458386" y="1060433"/>
                  <a:pt x="454501" y="1060433"/>
                </a:cubicBezTo>
                <a:cubicBezTo>
                  <a:pt x="454501" y="1060433"/>
                  <a:pt x="454501" y="1056549"/>
                  <a:pt x="462271" y="1056549"/>
                </a:cubicBezTo>
                <a:cubicBezTo>
                  <a:pt x="466155" y="1056549"/>
                  <a:pt x="470040" y="1052664"/>
                  <a:pt x="473924" y="1052664"/>
                </a:cubicBezTo>
                <a:cubicBezTo>
                  <a:pt x="477809" y="1048780"/>
                  <a:pt x="481694" y="1048780"/>
                  <a:pt x="485578" y="1048780"/>
                </a:cubicBezTo>
                <a:cubicBezTo>
                  <a:pt x="493348" y="1048780"/>
                  <a:pt x="512771" y="1041011"/>
                  <a:pt x="512771" y="1037127"/>
                </a:cubicBezTo>
                <a:cubicBezTo>
                  <a:pt x="512771" y="1037127"/>
                  <a:pt x="516655" y="1033242"/>
                  <a:pt x="520540" y="1033242"/>
                </a:cubicBezTo>
                <a:cubicBezTo>
                  <a:pt x="524425" y="1033242"/>
                  <a:pt x="528309" y="1029358"/>
                  <a:pt x="528309" y="1029358"/>
                </a:cubicBezTo>
                <a:cubicBezTo>
                  <a:pt x="528309" y="1025474"/>
                  <a:pt x="551617" y="1013820"/>
                  <a:pt x="555501" y="1013820"/>
                </a:cubicBezTo>
                <a:cubicBezTo>
                  <a:pt x="563271" y="1017705"/>
                  <a:pt x="582694" y="1009936"/>
                  <a:pt x="602117" y="998283"/>
                </a:cubicBezTo>
                <a:cubicBezTo>
                  <a:pt x="609886" y="990514"/>
                  <a:pt x="621540" y="986630"/>
                  <a:pt x="621540" y="986630"/>
                </a:cubicBezTo>
                <a:cubicBezTo>
                  <a:pt x="625425" y="986630"/>
                  <a:pt x="625425" y="986630"/>
                  <a:pt x="621540" y="982746"/>
                </a:cubicBezTo>
                <a:cubicBezTo>
                  <a:pt x="621540" y="982746"/>
                  <a:pt x="625425" y="982746"/>
                  <a:pt x="629309" y="982746"/>
                </a:cubicBezTo>
                <a:cubicBezTo>
                  <a:pt x="640963" y="978861"/>
                  <a:pt x="660387" y="971092"/>
                  <a:pt x="660387" y="963324"/>
                </a:cubicBezTo>
                <a:cubicBezTo>
                  <a:pt x="664271" y="951671"/>
                  <a:pt x="683694" y="940017"/>
                  <a:pt x="691464" y="943902"/>
                </a:cubicBezTo>
                <a:cubicBezTo>
                  <a:pt x="695348" y="943902"/>
                  <a:pt x="703117" y="943902"/>
                  <a:pt x="710887" y="940017"/>
                </a:cubicBezTo>
                <a:cubicBezTo>
                  <a:pt x="718656" y="936133"/>
                  <a:pt x="734194" y="932249"/>
                  <a:pt x="741964" y="928364"/>
                </a:cubicBezTo>
                <a:cubicBezTo>
                  <a:pt x="749733" y="924480"/>
                  <a:pt x="761387" y="920596"/>
                  <a:pt x="761387" y="916711"/>
                </a:cubicBezTo>
                <a:cubicBezTo>
                  <a:pt x="765271" y="916711"/>
                  <a:pt x="776925" y="912827"/>
                  <a:pt x="792464" y="905058"/>
                </a:cubicBezTo>
                <a:cubicBezTo>
                  <a:pt x="827426" y="893405"/>
                  <a:pt x="842964" y="885636"/>
                  <a:pt x="842964" y="885636"/>
                </a:cubicBezTo>
                <a:cubicBezTo>
                  <a:pt x="842964" y="881752"/>
                  <a:pt x="858503" y="870099"/>
                  <a:pt x="866272" y="870099"/>
                </a:cubicBezTo>
                <a:cubicBezTo>
                  <a:pt x="870156" y="866214"/>
                  <a:pt x="877926" y="862330"/>
                  <a:pt x="885695" y="858446"/>
                </a:cubicBezTo>
                <a:cubicBezTo>
                  <a:pt x="889580" y="858446"/>
                  <a:pt x="893464" y="854561"/>
                  <a:pt x="897349" y="854561"/>
                </a:cubicBezTo>
                <a:cubicBezTo>
                  <a:pt x="901233" y="854561"/>
                  <a:pt x="905118" y="846793"/>
                  <a:pt x="901233" y="842908"/>
                </a:cubicBezTo>
                <a:cubicBezTo>
                  <a:pt x="897349" y="839024"/>
                  <a:pt x="897349" y="839024"/>
                  <a:pt x="885695" y="842908"/>
                </a:cubicBezTo>
                <a:cubicBezTo>
                  <a:pt x="877926" y="846793"/>
                  <a:pt x="866272" y="850677"/>
                  <a:pt x="858503" y="850677"/>
                </a:cubicBezTo>
                <a:cubicBezTo>
                  <a:pt x="854618" y="850677"/>
                  <a:pt x="850733" y="850677"/>
                  <a:pt x="850733" y="854561"/>
                </a:cubicBezTo>
                <a:cubicBezTo>
                  <a:pt x="846849" y="854561"/>
                  <a:pt x="850733" y="854561"/>
                  <a:pt x="858503" y="854561"/>
                </a:cubicBezTo>
                <a:cubicBezTo>
                  <a:pt x="862387" y="850677"/>
                  <a:pt x="866272" y="850677"/>
                  <a:pt x="866272" y="854561"/>
                </a:cubicBezTo>
                <a:cubicBezTo>
                  <a:pt x="862387" y="858446"/>
                  <a:pt x="839079" y="870099"/>
                  <a:pt x="835195" y="870099"/>
                </a:cubicBezTo>
                <a:cubicBezTo>
                  <a:pt x="835195" y="870099"/>
                  <a:pt x="831310" y="870099"/>
                  <a:pt x="831310" y="873983"/>
                </a:cubicBezTo>
                <a:cubicBezTo>
                  <a:pt x="827426" y="873983"/>
                  <a:pt x="827426" y="877868"/>
                  <a:pt x="823541" y="877868"/>
                </a:cubicBezTo>
                <a:cubicBezTo>
                  <a:pt x="819656" y="877868"/>
                  <a:pt x="815772" y="881752"/>
                  <a:pt x="808002" y="885636"/>
                </a:cubicBezTo>
                <a:cubicBezTo>
                  <a:pt x="800233" y="889521"/>
                  <a:pt x="788579" y="893405"/>
                  <a:pt x="784695" y="897289"/>
                </a:cubicBezTo>
                <a:cubicBezTo>
                  <a:pt x="776925" y="901174"/>
                  <a:pt x="769156" y="905058"/>
                  <a:pt x="769156" y="905058"/>
                </a:cubicBezTo>
                <a:cubicBezTo>
                  <a:pt x="765271" y="905058"/>
                  <a:pt x="761387" y="908942"/>
                  <a:pt x="753618" y="912827"/>
                </a:cubicBezTo>
                <a:cubicBezTo>
                  <a:pt x="745848" y="916711"/>
                  <a:pt x="734194" y="920596"/>
                  <a:pt x="730310" y="924480"/>
                </a:cubicBezTo>
                <a:cubicBezTo>
                  <a:pt x="710887" y="936133"/>
                  <a:pt x="695348" y="940017"/>
                  <a:pt x="695348" y="936133"/>
                </a:cubicBezTo>
                <a:cubicBezTo>
                  <a:pt x="691464" y="932249"/>
                  <a:pt x="687579" y="936133"/>
                  <a:pt x="664271" y="943902"/>
                </a:cubicBezTo>
                <a:cubicBezTo>
                  <a:pt x="660387" y="947786"/>
                  <a:pt x="660387" y="947786"/>
                  <a:pt x="656502" y="947786"/>
                </a:cubicBezTo>
                <a:cubicBezTo>
                  <a:pt x="652617" y="951671"/>
                  <a:pt x="652617" y="951671"/>
                  <a:pt x="648732" y="951671"/>
                </a:cubicBezTo>
                <a:cubicBezTo>
                  <a:pt x="644848" y="955555"/>
                  <a:pt x="640963" y="955555"/>
                  <a:pt x="637079" y="955555"/>
                </a:cubicBezTo>
                <a:cubicBezTo>
                  <a:pt x="633194" y="959439"/>
                  <a:pt x="625425" y="963324"/>
                  <a:pt x="621540" y="967208"/>
                </a:cubicBezTo>
                <a:cubicBezTo>
                  <a:pt x="613771" y="971092"/>
                  <a:pt x="609886" y="974977"/>
                  <a:pt x="606002" y="974977"/>
                </a:cubicBezTo>
                <a:cubicBezTo>
                  <a:pt x="602117" y="974977"/>
                  <a:pt x="598232" y="974977"/>
                  <a:pt x="594348" y="978861"/>
                </a:cubicBezTo>
                <a:cubicBezTo>
                  <a:pt x="594348" y="982746"/>
                  <a:pt x="590463" y="982746"/>
                  <a:pt x="586578" y="986630"/>
                </a:cubicBezTo>
                <a:cubicBezTo>
                  <a:pt x="582694" y="986630"/>
                  <a:pt x="574925" y="986630"/>
                  <a:pt x="571040" y="990514"/>
                </a:cubicBezTo>
                <a:cubicBezTo>
                  <a:pt x="555501" y="998283"/>
                  <a:pt x="551617" y="998283"/>
                  <a:pt x="528309" y="1009936"/>
                </a:cubicBezTo>
                <a:cubicBezTo>
                  <a:pt x="512771" y="1017705"/>
                  <a:pt x="501117" y="1021589"/>
                  <a:pt x="501117" y="1021589"/>
                </a:cubicBezTo>
                <a:cubicBezTo>
                  <a:pt x="493348" y="1021589"/>
                  <a:pt x="477809" y="1029358"/>
                  <a:pt x="466155" y="1037127"/>
                </a:cubicBezTo>
                <a:cubicBezTo>
                  <a:pt x="454501" y="1044895"/>
                  <a:pt x="435078" y="1052664"/>
                  <a:pt x="419540" y="1056549"/>
                </a:cubicBezTo>
                <a:cubicBezTo>
                  <a:pt x="411771" y="1056549"/>
                  <a:pt x="396232" y="1064317"/>
                  <a:pt x="380694" y="1072086"/>
                </a:cubicBezTo>
                <a:cubicBezTo>
                  <a:pt x="341847" y="1095392"/>
                  <a:pt x="334078" y="1099277"/>
                  <a:pt x="330193" y="1095392"/>
                </a:cubicBezTo>
                <a:cubicBezTo>
                  <a:pt x="326309" y="1095392"/>
                  <a:pt x="330193" y="1087623"/>
                  <a:pt x="337963" y="1087623"/>
                </a:cubicBezTo>
                <a:cubicBezTo>
                  <a:pt x="341847" y="1083739"/>
                  <a:pt x="345732" y="1079855"/>
                  <a:pt x="349616" y="1075970"/>
                </a:cubicBezTo>
                <a:cubicBezTo>
                  <a:pt x="349616" y="1072086"/>
                  <a:pt x="361270" y="1064317"/>
                  <a:pt x="372924" y="1060433"/>
                </a:cubicBezTo>
                <a:cubicBezTo>
                  <a:pt x="384578" y="1052664"/>
                  <a:pt x="392347" y="1048780"/>
                  <a:pt x="396232" y="1048780"/>
                </a:cubicBezTo>
                <a:cubicBezTo>
                  <a:pt x="396232" y="1044895"/>
                  <a:pt x="404001" y="1044895"/>
                  <a:pt x="407886" y="1041011"/>
                </a:cubicBezTo>
                <a:cubicBezTo>
                  <a:pt x="435078" y="1037127"/>
                  <a:pt x="435078" y="1037127"/>
                  <a:pt x="435078" y="1029358"/>
                </a:cubicBezTo>
                <a:cubicBezTo>
                  <a:pt x="435078" y="1029358"/>
                  <a:pt x="435078" y="1025474"/>
                  <a:pt x="438963" y="1025474"/>
                </a:cubicBezTo>
                <a:cubicBezTo>
                  <a:pt x="438963" y="1021589"/>
                  <a:pt x="446732" y="1021589"/>
                  <a:pt x="450617" y="1017705"/>
                </a:cubicBezTo>
                <a:cubicBezTo>
                  <a:pt x="454501" y="1013820"/>
                  <a:pt x="462271" y="1009936"/>
                  <a:pt x="466155" y="1009936"/>
                </a:cubicBezTo>
                <a:cubicBezTo>
                  <a:pt x="470040" y="1009936"/>
                  <a:pt x="477809" y="1006052"/>
                  <a:pt x="481694" y="1002167"/>
                </a:cubicBezTo>
                <a:cubicBezTo>
                  <a:pt x="485578" y="998283"/>
                  <a:pt x="497232" y="990514"/>
                  <a:pt x="508886" y="986630"/>
                </a:cubicBezTo>
                <a:cubicBezTo>
                  <a:pt x="536078" y="978861"/>
                  <a:pt x="539963" y="974977"/>
                  <a:pt x="543848" y="971092"/>
                </a:cubicBezTo>
                <a:cubicBezTo>
                  <a:pt x="547732" y="967208"/>
                  <a:pt x="551617" y="967208"/>
                  <a:pt x="555501" y="967208"/>
                </a:cubicBezTo>
                <a:cubicBezTo>
                  <a:pt x="555501" y="967208"/>
                  <a:pt x="563271" y="967208"/>
                  <a:pt x="563271" y="963324"/>
                </a:cubicBezTo>
                <a:cubicBezTo>
                  <a:pt x="567155" y="963324"/>
                  <a:pt x="567155" y="963324"/>
                  <a:pt x="571040" y="963324"/>
                </a:cubicBezTo>
                <a:cubicBezTo>
                  <a:pt x="571040" y="967208"/>
                  <a:pt x="578809" y="967208"/>
                  <a:pt x="578809" y="963324"/>
                </a:cubicBezTo>
                <a:cubicBezTo>
                  <a:pt x="578809" y="959439"/>
                  <a:pt x="578809" y="955555"/>
                  <a:pt x="582694" y="955555"/>
                </a:cubicBezTo>
                <a:cubicBezTo>
                  <a:pt x="586578" y="955555"/>
                  <a:pt x="586578" y="955555"/>
                  <a:pt x="586578" y="955555"/>
                </a:cubicBezTo>
                <a:cubicBezTo>
                  <a:pt x="586578" y="959439"/>
                  <a:pt x="590463" y="963324"/>
                  <a:pt x="594348" y="963324"/>
                </a:cubicBezTo>
                <a:cubicBezTo>
                  <a:pt x="598232" y="963324"/>
                  <a:pt x="602117" y="963324"/>
                  <a:pt x="606002" y="959439"/>
                </a:cubicBezTo>
                <a:cubicBezTo>
                  <a:pt x="617655" y="951671"/>
                  <a:pt x="633194" y="947786"/>
                  <a:pt x="668156" y="932249"/>
                </a:cubicBezTo>
                <a:cubicBezTo>
                  <a:pt x="687579" y="928364"/>
                  <a:pt x="707002" y="920596"/>
                  <a:pt x="710887" y="916711"/>
                </a:cubicBezTo>
                <a:cubicBezTo>
                  <a:pt x="710887" y="916711"/>
                  <a:pt x="714771" y="916711"/>
                  <a:pt x="718656" y="916711"/>
                </a:cubicBezTo>
                <a:cubicBezTo>
                  <a:pt x="722541" y="912827"/>
                  <a:pt x="726425" y="908942"/>
                  <a:pt x="730310" y="908942"/>
                </a:cubicBezTo>
                <a:cubicBezTo>
                  <a:pt x="734194" y="908942"/>
                  <a:pt x="738079" y="905058"/>
                  <a:pt x="741964" y="905058"/>
                </a:cubicBezTo>
                <a:cubicBezTo>
                  <a:pt x="745848" y="901174"/>
                  <a:pt x="749733" y="901174"/>
                  <a:pt x="749733" y="901174"/>
                </a:cubicBezTo>
                <a:cubicBezTo>
                  <a:pt x="753618" y="901174"/>
                  <a:pt x="753618" y="901174"/>
                  <a:pt x="757502" y="901174"/>
                </a:cubicBezTo>
                <a:cubicBezTo>
                  <a:pt x="757502" y="897289"/>
                  <a:pt x="776925" y="889521"/>
                  <a:pt x="792464" y="881752"/>
                </a:cubicBezTo>
                <a:cubicBezTo>
                  <a:pt x="811887" y="873983"/>
                  <a:pt x="827426" y="862330"/>
                  <a:pt x="827426" y="862330"/>
                </a:cubicBezTo>
                <a:cubicBezTo>
                  <a:pt x="835195" y="854561"/>
                  <a:pt x="842964" y="850677"/>
                  <a:pt x="874041" y="839024"/>
                </a:cubicBezTo>
                <a:cubicBezTo>
                  <a:pt x="889580" y="835139"/>
                  <a:pt x="905118" y="827371"/>
                  <a:pt x="905118" y="827371"/>
                </a:cubicBezTo>
                <a:cubicBezTo>
                  <a:pt x="909003" y="823486"/>
                  <a:pt x="912887" y="823486"/>
                  <a:pt x="912887" y="823486"/>
                </a:cubicBezTo>
                <a:cubicBezTo>
                  <a:pt x="916772" y="823486"/>
                  <a:pt x="916772" y="823486"/>
                  <a:pt x="916772" y="823486"/>
                </a:cubicBezTo>
                <a:cubicBezTo>
                  <a:pt x="916772" y="819602"/>
                  <a:pt x="924541" y="819602"/>
                  <a:pt x="932310" y="815718"/>
                </a:cubicBezTo>
                <a:cubicBezTo>
                  <a:pt x="940080" y="815718"/>
                  <a:pt x="951734" y="811833"/>
                  <a:pt x="951734" y="811833"/>
                </a:cubicBezTo>
                <a:cubicBezTo>
                  <a:pt x="955618" y="807949"/>
                  <a:pt x="963387" y="804065"/>
                  <a:pt x="967272" y="800180"/>
                </a:cubicBezTo>
                <a:cubicBezTo>
                  <a:pt x="982810" y="796296"/>
                  <a:pt x="1006118" y="784643"/>
                  <a:pt x="1010003" y="776874"/>
                </a:cubicBezTo>
                <a:cubicBezTo>
                  <a:pt x="1013887" y="772990"/>
                  <a:pt x="1017772" y="772990"/>
                  <a:pt x="1017772" y="772990"/>
                </a:cubicBezTo>
                <a:cubicBezTo>
                  <a:pt x="1021657" y="772990"/>
                  <a:pt x="1025541" y="769105"/>
                  <a:pt x="1029426" y="765221"/>
                </a:cubicBezTo>
                <a:cubicBezTo>
                  <a:pt x="1033310" y="761336"/>
                  <a:pt x="1044964" y="757452"/>
                  <a:pt x="1056618" y="753568"/>
                </a:cubicBezTo>
                <a:cubicBezTo>
                  <a:pt x="1068272" y="749683"/>
                  <a:pt x="1079926" y="741915"/>
                  <a:pt x="1083810" y="738030"/>
                </a:cubicBezTo>
                <a:cubicBezTo>
                  <a:pt x="1083810" y="734146"/>
                  <a:pt x="1087695" y="734146"/>
                  <a:pt x="1091580" y="734146"/>
                </a:cubicBezTo>
                <a:cubicBezTo>
                  <a:pt x="1095464" y="730261"/>
                  <a:pt x="1114887" y="722493"/>
                  <a:pt x="1114887" y="718608"/>
                </a:cubicBezTo>
                <a:cubicBezTo>
                  <a:pt x="1111003" y="714724"/>
                  <a:pt x="1107118" y="714724"/>
                  <a:pt x="1068272" y="730261"/>
                </a:cubicBezTo>
                <a:cubicBezTo>
                  <a:pt x="1072157" y="730261"/>
                  <a:pt x="1072157" y="730261"/>
                  <a:pt x="1072157" y="734146"/>
                </a:cubicBezTo>
                <a:cubicBezTo>
                  <a:pt x="1072157" y="734146"/>
                  <a:pt x="1072157" y="734146"/>
                  <a:pt x="1068272" y="734146"/>
                </a:cubicBezTo>
                <a:cubicBezTo>
                  <a:pt x="1068272" y="734146"/>
                  <a:pt x="1068272" y="734146"/>
                  <a:pt x="1064387" y="734146"/>
                </a:cubicBezTo>
                <a:cubicBezTo>
                  <a:pt x="1056618" y="738030"/>
                  <a:pt x="1041080" y="745799"/>
                  <a:pt x="1025541" y="753568"/>
                </a:cubicBezTo>
                <a:cubicBezTo>
                  <a:pt x="1013887" y="757452"/>
                  <a:pt x="1002234" y="761336"/>
                  <a:pt x="1002234" y="761336"/>
                </a:cubicBezTo>
                <a:cubicBezTo>
                  <a:pt x="998349" y="761336"/>
                  <a:pt x="990580" y="765221"/>
                  <a:pt x="978926" y="769105"/>
                </a:cubicBezTo>
                <a:cubicBezTo>
                  <a:pt x="971157" y="776874"/>
                  <a:pt x="959503" y="780758"/>
                  <a:pt x="959503" y="780758"/>
                </a:cubicBezTo>
                <a:cubicBezTo>
                  <a:pt x="951734" y="780758"/>
                  <a:pt x="940080" y="788527"/>
                  <a:pt x="928426" y="792411"/>
                </a:cubicBezTo>
                <a:cubicBezTo>
                  <a:pt x="928426" y="796296"/>
                  <a:pt x="924541" y="796296"/>
                  <a:pt x="920657" y="796296"/>
                </a:cubicBezTo>
                <a:cubicBezTo>
                  <a:pt x="920657" y="796296"/>
                  <a:pt x="916772" y="796296"/>
                  <a:pt x="912887" y="800180"/>
                </a:cubicBezTo>
                <a:cubicBezTo>
                  <a:pt x="905118" y="804065"/>
                  <a:pt x="897349" y="811833"/>
                  <a:pt x="889580" y="811833"/>
                </a:cubicBezTo>
                <a:cubicBezTo>
                  <a:pt x="877926" y="815718"/>
                  <a:pt x="850733" y="831255"/>
                  <a:pt x="846849" y="835139"/>
                </a:cubicBezTo>
                <a:cubicBezTo>
                  <a:pt x="842964" y="835139"/>
                  <a:pt x="835195" y="839024"/>
                  <a:pt x="827426" y="839024"/>
                </a:cubicBezTo>
                <a:cubicBezTo>
                  <a:pt x="819656" y="839024"/>
                  <a:pt x="815772" y="842908"/>
                  <a:pt x="815772" y="846793"/>
                </a:cubicBezTo>
                <a:cubicBezTo>
                  <a:pt x="811887" y="850677"/>
                  <a:pt x="808002" y="854561"/>
                  <a:pt x="804118" y="854561"/>
                </a:cubicBezTo>
                <a:cubicBezTo>
                  <a:pt x="796349" y="854561"/>
                  <a:pt x="788579" y="858446"/>
                  <a:pt x="757502" y="877868"/>
                </a:cubicBezTo>
                <a:cubicBezTo>
                  <a:pt x="749733" y="881752"/>
                  <a:pt x="738079" y="885636"/>
                  <a:pt x="734194" y="885636"/>
                </a:cubicBezTo>
                <a:cubicBezTo>
                  <a:pt x="730310" y="889521"/>
                  <a:pt x="718656" y="893405"/>
                  <a:pt x="710887" y="901174"/>
                </a:cubicBezTo>
                <a:cubicBezTo>
                  <a:pt x="695348" y="908942"/>
                  <a:pt x="664271" y="924480"/>
                  <a:pt x="656502" y="924480"/>
                </a:cubicBezTo>
                <a:cubicBezTo>
                  <a:pt x="648732" y="928364"/>
                  <a:pt x="656502" y="920596"/>
                  <a:pt x="668156" y="916711"/>
                </a:cubicBezTo>
                <a:cubicBezTo>
                  <a:pt x="683694" y="908942"/>
                  <a:pt x="695348" y="901174"/>
                  <a:pt x="691464" y="897289"/>
                </a:cubicBezTo>
                <a:cubicBezTo>
                  <a:pt x="691464" y="897289"/>
                  <a:pt x="683694" y="901174"/>
                  <a:pt x="679809" y="905058"/>
                </a:cubicBezTo>
                <a:cubicBezTo>
                  <a:pt x="668156" y="908942"/>
                  <a:pt x="637079" y="924480"/>
                  <a:pt x="633194" y="924480"/>
                </a:cubicBezTo>
                <a:cubicBezTo>
                  <a:pt x="629309" y="924480"/>
                  <a:pt x="629309" y="924480"/>
                  <a:pt x="629309" y="924480"/>
                </a:cubicBezTo>
                <a:cubicBezTo>
                  <a:pt x="629309" y="920596"/>
                  <a:pt x="668156" y="901174"/>
                  <a:pt x="679809" y="897289"/>
                </a:cubicBezTo>
                <a:cubicBezTo>
                  <a:pt x="683694" y="897289"/>
                  <a:pt x="691464" y="893405"/>
                  <a:pt x="695348" y="889521"/>
                </a:cubicBezTo>
                <a:cubicBezTo>
                  <a:pt x="699233" y="885636"/>
                  <a:pt x="707002" y="881752"/>
                  <a:pt x="710887" y="877868"/>
                </a:cubicBezTo>
                <a:cubicBezTo>
                  <a:pt x="718656" y="873983"/>
                  <a:pt x="722541" y="870099"/>
                  <a:pt x="722541" y="866214"/>
                </a:cubicBezTo>
                <a:cubicBezTo>
                  <a:pt x="722541" y="862330"/>
                  <a:pt x="695348" y="873983"/>
                  <a:pt x="683694" y="881752"/>
                </a:cubicBezTo>
                <a:cubicBezTo>
                  <a:pt x="664271" y="889521"/>
                  <a:pt x="652617" y="897289"/>
                  <a:pt x="640963" y="897289"/>
                </a:cubicBezTo>
                <a:cubicBezTo>
                  <a:pt x="637079" y="897289"/>
                  <a:pt x="633194" y="901174"/>
                  <a:pt x="629309" y="901174"/>
                </a:cubicBezTo>
                <a:cubicBezTo>
                  <a:pt x="625425" y="905058"/>
                  <a:pt x="621540" y="908942"/>
                  <a:pt x="617655" y="908942"/>
                </a:cubicBezTo>
                <a:cubicBezTo>
                  <a:pt x="613771" y="908942"/>
                  <a:pt x="609886" y="908942"/>
                  <a:pt x="609886" y="912827"/>
                </a:cubicBezTo>
                <a:cubicBezTo>
                  <a:pt x="609886" y="912827"/>
                  <a:pt x="606002" y="916711"/>
                  <a:pt x="602117" y="916711"/>
                </a:cubicBezTo>
                <a:cubicBezTo>
                  <a:pt x="598232" y="916711"/>
                  <a:pt x="594348" y="920596"/>
                  <a:pt x="594348" y="920596"/>
                </a:cubicBezTo>
                <a:cubicBezTo>
                  <a:pt x="590463" y="924480"/>
                  <a:pt x="590463" y="924480"/>
                  <a:pt x="586578" y="924480"/>
                </a:cubicBezTo>
                <a:cubicBezTo>
                  <a:pt x="582694" y="924480"/>
                  <a:pt x="574925" y="932249"/>
                  <a:pt x="559386" y="936133"/>
                </a:cubicBezTo>
                <a:cubicBezTo>
                  <a:pt x="547732" y="940017"/>
                  <a:pt x="536078" y="947786"/>
                  <a:pt x="532194" y="947786"/>
                </a:cubicBezTo>
                <a:cubicBezTo>
                  <a:pt x="532194" y="947786"/>
                  <a:pt x="524425" y="951671"/>
                  <a:pt x="520540" y="955555"/>
                </a:cubicBezTo>
                <a:cubicBezTo>
                  <a:pt x="516655" y="963324"/>
                  <a:pt x="516655" y="963324"/>
                  <a:pt x="520540" y="967208"/>
                </a:cubicBezTo>
                <a:cubicBezTo>
                  <a:pt x="520540" y="971092"/>
                  <a:pt x="520540" y="971092"/>
                  <a:pt x="512771" y="974977"/>
                </a:cubicBezTo>
                <a:cubicBezTo>
                  <a:pt x="505001" y="978861"/>
                  <a:pt x="497232" y="982746"/>
                  <a:pt x="489463" y="986630"/>
                </a:cubicBezTo>
                <a:cubicBezTo>
                  <a:pt x="470040" y="994399"/>
                  <a:pt x="423424" y="1013820"/>
                  <a:pt x="400117" y="1025474"/>
                </a:cubicBezTo>
                <a:cubicBezTo>
                  <a:pt x="384578" y="1033242"/>
                  <a:pt x="369040" y="1041011"/>
                  <a:pt x="361270" y="1044895"/>
                </a:cubicBezTo>
                <a:cubicBezTo>
                  <a:pt x="357386" y="1048780"/>
                  <a:pt x="349616" y="1048780"/>
                  <a:pt x="345732" y="1052664"/>
                </a:cubicBezTo>
                <a:cubicBezTo>
                  <a:pt x="334078" y="1060433"/>
                  <a:pt x="306886" y="1072086"/>
                  <a:pt x="295232" y="1075970"/>
                </a:cubicBezTo>
                <a:cubicBezTo>
                  <a:pt x="283578" y="1075970"/>
                  <a:pt x="283578" y="1075970"/>
                  <a:pt x="283578" y="1075970"/>
                </a:cubicBezTo>
                <a:cubicBezTo>
                  <a:pt x="287462" y="1072086"/>
                  <a:pt x="287462" y="1072086"/>
                  <a:pt x="287462" y="1072086"/>
                </a:cubicBezTo>
                <a:cubicBezTo>
                  <a:pt x="291347" y="1068202"/>
                  <a:pt x="299116" y="1064317"/>
                  <a:pt x="306886" y="1060433"/>
                </a:cubicBezTo>
                <a:cubicBezTo>
                  <a:pt x="314655" y="1056549"/>
                  <a:pt x="326309" y="1052664"/>
                  <a:pt x="334078" y="1044895"/>
                </a:cubicBezTo>
                <a:cubicBezTo>
                  <a:pt x="341847" y="1041011"/>
                  <a:pt x="353501" y="1033242"/>
                  <a:pt x="353501" y="1033242"/>
                </a:cubicBezTo>
                <a:cubicBezTo>
                  <a:pt x="353501" y="1033242"/>
                  <a:pt x="361270" y="1029358"/>
                  <a:pt x="365155" y="1029358"/>
                </a:cubicBezTo>
                <a:cubicBezTo>
                  <a:pt x="372924" y="1025474"/>
                  <a:pt x="380694" y="1017705"/>
                  <a:pt x="388463" y="1013820"/>
                </a:cubicBezTo>
                <a:cubicBezTo>
                  <a:pt x="392347" y="1013820"/>
                  <a:pt x="396232" y="1009936"/>
                  <a:pt x="396232" y="1006052"/>
                </a:cubicBezTo>
                <a:cubicBezTo>
                  <a:pt x="396232" y="1006052"/>
                  <a:pt x="400117" y="1006052"/>
                  <a:pt x="404001" y="1002167"/>
                </a:cubicBezTo>
                <a:cubicBezTo>
                  <a:pt x="404001" y="1002167"/>
                  <a:pt x="411771" y="998283"/>
                  <a:pt x="411771" y="994399"/>
                </a:cubicBezTo>
                <a:cubicBezTo>
                  <a:pt x="415655" y="994399"/>
                  <a:pt x="423424" y="990514"/>
                  <a:pt x="427309" y="990514"/>
                </a:cubicBezTo>
                <a:cubicBezTo>
                  <a:pt x="435078" y="986630"/>
                  <a:pt x="446732" y="982746"/>
                  <a:pt x="454501" y="974977"/>
                </a:cubicBezTo>
                <a:cubicBezTo>
                  <a:pt x="462271" y="971092"/>
                  <a:pt x="473924" y="963324"/>
                  <a:pt x="477809" y="963324"/>
                </a:cubicBezTo>
                <a:cubicBezTo>
                  <a:pt x="481694" y="963324"/>
                  <a:pt x="485578" y="963324"/>
                  <a:pt x="485578" y="963324"/>
                </a:cubicBezTo>
                <a:cubicBezTo>
                  <a:pt x="485578" y="959439"/>
                  <a:pt x="493348" y="955555"/>
                  <a:pt x="505001" y="955555"/>
                </a:cubicBezTo>
                <a:cubicBezTo>
                  <a:pt x="512771" y="951671"/>
                  <a:pt x="528309" y="943902"/>
                  <a:pt x="539963" y="940017"/>
                </a:cubicBezTo>
                <a:cubicBezTo>
                  <a:pt x="551617" y="932249"/>
                  <a:pt x="563271" y="928364"/>
                  <a:pt x="567155" y="928364"/>
                </a:cubicBezTo>
                <a:cubicBezTo>
                  <a:pt x="571040" y="924480"/>
                  <a:pt x="574925" y="924480"/>
                  <a:pt x="574925" y="920596"/>
                </a:cubicBezTo>
                <a:cubicBezTo>
                  <a:pt x="574925" y="920596"/>
                  <a:pt x="578809" y="920596"/>
                  <a:pt x="578809" y="920596"/>
                </a:cubicBezTo>
                <a:cubicBezTo>
                  <a:pt x="582694" y="920596"/>
                  <a:pt x="590463" y="912827"/>
                  <a:pt x="602117" y="905058"/>
                </a:cubicBezTo>
                <a:cubicBezTo>
                  <a:pt x="613771" y="901174"/>
                  <a:pt x="625425" y="893405"/>
                  <a:pt x="625425" y="893405"/>
                </a:cubicBezTo>
                <a:cubicBezTo>
                  <a:pt x="621540" y="889521"/>
                  <a:pt x="606002" y="893405"/>
                  <a:pt x="606002" y="897289"/>
                </a:cubicBezTo>
                <a:cubicBezTo>
                  <a:pt x="606002" y="897289"/>
                  <a:pt x="598232" y="901174"/>
                  <a:pt x="594348" y="901174"/>
                </a:cubicBezTo>
                <a:cubicBezTo>
                  <a:pt x="586578" y="905058"/>
                  <a:pt x="578809" y="908942"/>
                  <a:pt x="578809" y="908942"/>
                </a:cubicBezTo>
                <a:cubicBezTo>
                  <a:pt x="574925" y="912827"/>
                  <a:pt x="571040" y="916711"/>
                  <a:pt x="567155" y="916711"/>
                </a:cubicBezTo>
                <a:cubicBezTo>
                  <a:pt x="563271" y="916711"/>
                  <a:pt x="559386" y="916711"/>
                  <a:pt x="559386" y="920596"/>
                </a:cubicBezTo>
                <a:cubicBezTo>
                  <a:pt x="559386" y="920596"/>
                  <a:pt x="547732" y="924480"/>
                  <a:pt x="547732" y="920596"/>
                </a:cubicBezTo>
                <a:cubicBezTo>
                  <a:pt x="547732" y="920596"/>
                  <a:pt x="551617" y="916711"/>
                  <a:pt x="559386" y="912827"/>
                </a:cubicBezTo>
                <a:cubicBezTo>
                  <a:pt x="567155" y="908942"/>
                  <a:pt x="574925" y="905058"/>
                  <a:pt x="574925" y="901174"/>
                </a:cubicBezTo>
                <a:cubicBezTo>
                  <a:pt x="574925" y="901174"/>
                  <a:pt x="578809" y="901174"/>
                  <a:pt x="582694" y="897289"/>
                </a:cubicBezTo>
                <a:cubicBezTo>
                  <a:pt x="586578" y="897289"/>
                  <a:pt x="594348" y="893405"/>
                  <a:pt x="594348" y="893405"/>
                </a:cubicBezTo>
                <a:cubicBezTo>
                  <a:pt x="598232" y="889521"/>
                  <a:pt x="602117" y="885636"/>
                  <a:pt x="606002" y="885636"/>
                </a:cubicBezTo>
                <a:cubicBezTo>
                  <a:pt x="613771" y="885636"/>
                  <a:pt x="617655" y="881752"/>
                  <a:pt x="617655" y="877868"/>
                </a:cubicBezTo>
                <a:cubicBezTo>
                  <a:pt x="621540" y="877868"/>
                  <a:pt x="621540" y="873983"/>
                  <a:pt x="625425" y="870099"/>
                </a:cubicBezTo>
                <a:cubicBezTo>
                  <a:pt x="629309" y="866214"/>
                  <a:pt x="602117" y="873983"/>
                  <a:pt x="594348" y="881752"/>
                </a:cubicBezTo>
                <a:cubicBezTo>
                  <a:pt x="590463" y="885636"/>
                  <a:pt x="582694" y="885636"/>
                  <a:pt x="578809" y="885636"/>
                </a:cubicBezTo>
                <a:cubicBezTo>
                  <a:pt x="574925" y="885636"/>
                  <a:pt x="563271" y="893405"/>
                  <a:pt x="551617" y="897289"/>
                </a:cubicBezTo>
                <a:cubicBezTo>
                  <a:pt x="539963" y="905058"/>
                  <a:pt x="528309" y="908942"/>
                  <a:pt x="512771" y="908942"/>
                </a:cubicBezTo>
                <a:cubicBezTo>
                  <a:pt x="505001" y="912827"/>
                  <a:pt x="493348" y="912827"/>
                  <a:pt x="489463" y="912827"/>
                </a:cubicBezTo>
                <a:cubicBezTo>
                  <a:pt x="489463" y="916711"/>
                  <a:pt x="485578" y="916711"/>
                  <a:pt x="481694" y="916711"/>
                </a:cubicBezTo>
                <a:cubicBezTo>
                  <a:pt x="477809" y="920596"/>
                  <a:pt x="470040" y="924480"/>
                  <a:pt x="466155" y="928364"/>
                </a:cubicBezTo>
                <a:cubicBezTo>
                  <a:pt x="462271" y="932249"/>
                  <a:pt x="454501" y="936133"/>
                  <a:pt x="446732" y="936133"/>
                </a:cubicBezTo>
                <a:cubicBezTo>
                  <a:pt x="442847" y="940017"/>
                  <a:pt x="435078" y="940017"/>
                  <a:pt x="431194" y="943902"/>
                </a:cubicBezTo>
                <a:cubicBezTo>
                  <a:pt x="427309" y="947786"/>
                  <a:pt x="423424" y="947786"/>
                  <a:pt x="419540" y="947786"/>
                </a:cubicBezTo>
                <a:cubicBezTo>
                  <a:pt x="415655" y="947786"/>
                  <a:pt x="411771" y="951671"/>
                  <a:pt x="411771" y="951671"/>
                </a:cubicBezTo>
                <a:cubicBezTo>
                  <a:pt x="411771" y="955555"/>
                  <a:pt x="407886" y="955555"/>
                  <a:pt x="407886" y="955555"/>
                </a:cubicBezTo>
                <a:cubicBezTo>
                  <a:pt x="404001" y="959439"/>
                  <a:pt x="400117" y="959439"/>
                  <a:pt x="400117" y="959439"/>
                </a:cubicBezTo>
                <a:cubicBezTo>
                  <a:pt x="392347" y="963324"/>
                  <a:pt x="372924" y="971092"/>
                  <a:pt x="369040" y="967208"/>
                </a:cubicBezTo>
                <a:cubicBezTo>
                  <a:pt x="369040" y="967208"/>
                  <a:pt x="400117" y="947786"/>
                  <a:pt x="415655" y="943902"/>
                </a:cubicBezTo>
                <a:cubicBezTo>
                  <a:pt x="419540" y="943902"/>
                  <a:pt x="423424" y="940017"/>
                  <a:pt x="423424" y="940017"/>
                </a:cubicBezTo>
                <a:cubicBezTo>
                  <a:pt x="423424" y="940017"/>
                  <a:pt x="431194" y="936133"/>
                  <a:pt x="438963" y="932249"/>
                </a:cubicBezTo>
                <a:cubicBezTo>
                  <a:pt x="446732" y="928364"/>
                  <a:pt x="458386" y="920596"/>
                  <a:pt x="462271" y="920596"/>
                </a:cubicBezTo>
                <a:cubicBezTo>
                  <a:pt x="466155" y="916711"/>
                  <a:pt x="470040" y="912827"/>
                  <a:pt x="473924" y="912827"/>
                </a:cubicBezTo>
                <a:cubicBezTo>
                  <a:pt x="477809" y="912827"/>
                  <a:pt x="477809" y="912827"/>
                  <a:pt x="477809" y="908942"/>
                </a:cubicBezTo>
                <a:cubicBezTo>
                  <a:pt x="477809" y="908942"/>
                  <a:pt x="481694" y="908942"/>
                  <a:pt x="489463" y="905058"/>
                </a:cubicBezTo>
                <a:cubicBezTo>
                  <a:pt x="497232" y="901174"/>
                  <a:pt x="497232" y="901174"/>
                  <a:pt x="505001" y="905058"/>
                </a:cubicBezTo>
                <a:cubicBezTo>
                  <a:pt x="508886" y="908942"/>
                  <a:pt x="512771" y="905058"/>
                  <a:pt x="524425" y="901174"/>
                </a:cubicBezTo>
                <a:cubicBezTo>
                  <a:pt x="528309" y="897289"/>
                  <a:pt x="532194" y="897289"/>
                  <a:pt x="536078" y="897289"/>
                </a:cubicBezTo>
                <a:cubicBezTo>
                  <a:pt x="536078" y="893405"/>
                  <a:pt x="539963" y="893405"/>
                  <a:pt x="536078" y="889521"/>
                </a:cubicBezTo>
                <a:cubicBezTo>
                  <a:pt x="532194" y="885636"/>
                  <a:pt x="536078" y="877868"/>
                  <a:pt x="547732" y="877868"/>
                </a:cubicBezTo>
                <a:cubicBezTo>
                  <a:pt x="555501" y="873983"/>
                  <a:pt x="559386" y="873983"/>
                  <a:pt x="559386" y="870099"/>
                </a:cubicBezTo>
                <a:cubicBezTo>
                  <a:pt x="559386" y="870099"/>
                  <a:pt x="563271" y="870099"/>
                  <a:pt x="567155" y="870099"/>
                </a:cubicBezTo>
                <a:cubicBezTo>
                  <a:pt x="567155" y="870099"/>
                  <a:pt x="571040" y="870099"/>
                  <a:pt x="571040" y="866214"/>
                </a:cubicBezTo>
                <a:cubicBezTo>
                  <a:pt x="571040" y="866214"/>
                  <a:pt x="574925" y="862330"/>
                  <a:pt x="578809" y="862330"/>
                </a:cubicBezTo>
                <a:cubicBezTo>
                  <a:pt x="586578" y="858446"/>
                  <a:pt x="594348" y="854561"/>
                  <a:pt x="594348" y="854561"/>
                </a:cubicBezTo>
                <a:cubicBezTo>
                  <a:pt x="594348" y="850677"/>
                  <a:pt x="598232" y="850677"/>
                  <a:pt x="602117" y="850677"/>
                </a:cubicBezTo>
                <a:cubicBezTo>
                  <a:pt x="606002" y="850677"/>
                  <a:pt x="609886" y="846793"/>
                  <a:pt x="609886" y="846793"/>
                </a:cubicBezTo>
                <a:cubicBezTo>
                  <a:pt x="609886" y="846793"/>
                  <a:pt x="613771" y="842908"/>
                  <a:pt x="617655" y="842908"/>
                </a:cubicBezTo>
                <a:cubicBezTo>
                  <a:pt x="621540" y="842908"/>
                  <a:pt x="625425" y="842908"/>
                  <a:pt x="629309" y="839024"/>
                </a:cubicBezTo>
                <a:cubicBezTo>
                  <a:pt x="633194" y="835139"/>
                  <a:pt x="640963" y="827371"/>
                  <a:pt x="652617" y="823486"/>
                </a:cubicBezTo>
                <a:cubicBezTo>
                  <a:pt x="660387" y="819602"/>
                  <a:pt x="672040" y="815718"/>
                  <a:pt x="672040" y="811833"/>
                </a:cubicBezTo>
                <a:cubicBezTo>
                  <a:pt x="675925" y="811833"/>
                  <a:pt x="683694" y="807949"/>
                  <a:pt x="691464" y="804065"/>
                </a:cubicBezTo>
                <a:cubicBezTo>
                  <a:pt x="699233" y="804065"/>
                  <a:pt x="710887" y="800180"/>
                  <a:pt x="718656" y="792411"/>
                </a:cubicBezTo>
                <a:cubicBezTo>
                  <a:pt x="722541" y="788527"/>
                  <a:pt x="730310" y="784643"/>
                  <a:pt x="734194" y="784643"/>
                </a:cubicBezTo>
                <a:cubicBezTo>
                  <a:pt x="738079" y="788527"/>
                  <a:pt x="753618" y="776874"/>
                  <a:pt x="769156" y="769105"/>
                </a:cubicBezTo>
                <a:cubicBezTo>
                  <a:pt x="769156" y="765221"/>
                  <a:pt x="773041" y="765221"/>
                  <a:pt x="776925" y="765221"/>
                </a:cubicBezTo>
                <a:cubicBezTo>
                  <a:pt x="780810" y="765221"/>
                  <a:pt x="784695" y="761336"/>
                  <a:pt x="784695" y="761336"/>
                </a:cubicBezTo>
                <a:cubicBezTo>
                  <a:pt x="784695" y="761336"/>
                  <a:pt x="788579" y="761336"/>
                  <a:pt x="792464" y="761336"/>
                </a:cubicBezTo>
                <a:cubicBezTo>
                  <a:pt x="796349" y="761336"/>
                  <a:pt x="796349" y="757452"/>
                  <a:pt x="804118" y="753568"/>
                </a:cubicBezTo>
                <a:cubicBezTo>
                  <a:pt x="811887" y="741915"/>
                  <a:pt x="815772" y="741915"/>
                  <a:pt x="815772" y="749683"/>
                </a:cubicBezTo>
                <a:cubicBezTo>
                  <a:pt x="815772" y="753568"/>
                  <a:pt x="815772" y="757452"/>
                  <a:pt x="823541" y="757452"/>
                </a:cubicBezTo>
                <a:cubicBezTo>
                  <a:pt x="827426" y="757452"/>
                  <a:pt x="831310" y="757452"/>
                  <a:pt x="831310" y="761336"/>
                </a:cubicBezTo>
                <a:cubicBezTo>
                  <a:pt x="831310" y="765221"/>
                  <a:pt x="815772" y="765221"/>
                  <a:pt x="815772" y="761336"/>
                </a:cubicBezTo>
                <a:cubicBezTo>
                  <a:pt x="811887" y="753568"/>
                  <a:pt x="800233" y="761336"/>
                  <a:pt x="800233" y="765221"/>
                </a:cubicBezTo>
                <a:cubicBezTo>
                  <a:pt x="800233" y="769105"/>
                  <a:pt x="796349" y="772990"/>
                  <a:pt x="780810" y="776874"/>
                </a:cubicBezTo>
                <a:cubicBezTo>
                  <a:pt x="769156" y="780758"/>
                  <a:pt x="753618" y="784643"/>
                  <a:pt x="749733" y="788527"/>
                </a:cubicBezTo>
                <a:cubicBezTo>
                  <a:pt x="741964" y="792411"/>
                  <a:pt x="734194" y="796296"/>
                  <a:pt x="730310" y="796296"/>
                </a:cubicBezTo>
                <a:cubicBezTo>
                  <a:pt x="722541" y="796296"/>
                  <a:pt x="726425" y="800180"/>
                  <a:pt x="734194" y="800180"/>
                </a:cubicBezTo>
                <a:lnTo>
                  <a:pt x="738079" y="800180"/>
                </a:lnTo>
                <a:cubicBezTo>
                  <a:pt x="734194" y="804065"/>
                  <a:pt x="726425" y="807949"/>
                  <a:pt x="722541" y="807949"/>
                </a:cubicBezTo>
                <a:cubicBezTo>
                  <a:pt x="718656" y="811833"/>
                  <a:pt x="710887" y="815718"/>
                  <a:pt x="710887" y="815718"/>
                </a:cubicBezTo>
                <a:cubicBezTo>
                  <a:pt x="707002" y="815718"/>
                  <a:pt x="699233" y="815718"/>
                  <a:pt x="695348" y="819602"/>
                </a:cubicBezTo>
                <a:cubicBezTo>
                  <a:pt x="691464" y="823486"/>
                  <a:pt x="679809" y="827371"/>
                  <a:pt x="672040" y="827371"/>
                </a:cubicBezTo>
                <a:cubicBezTo>
                  <a:pt x="664271" y="831255"/>
                  <a:pt x="656502" y="835139"/>
                  <a:pt x="656502" y="835139"/>
                </a:cubicBezTo>
                <a:cubicBezTo>
                  <a:pt x="652617" y="839024"/>
                  <a:pt x="668156" y="839024"/>
                  <a:pt x="679809" y="835139"/>
                </a:cubicBezTo>
                <a:cubicBezTo>
                  <a:pt x="687579" y="831255"/>
                  <a:pt x="695348" y="827371"/>
                  <a:pt x="699233" y="827371"/>
                </a:cubicBezTo>
                <a:cubicBezTo>
                  <a:pt x="703117" y="827371"/>
                  <a:pt x="707002" y="823486"/>
                  <a:pt x="707002" y="823486"/>
                </a:cubicBezTo>
                <a:cubicBezTo>
                  <a:pt x="710887" y="819602"/>
                  <a:pt x="714771" y="819602"/>
                  <a:pt x="718656" y="819602"/>
                </a:cubicBezTo>
                <a:cubicBezTo>
                  <a:pt x="722541" y="819602"/>
                  <a:pt x="734194" y="811833"/>
                  <a:pt x="745848" y="807949"/>
                </a:cubicBezTo>
                <a:cubicBezTo>
                  <a:pt x="769156" y="800180"/>
                  <a:pt x="796349" y="792411"/>
                  <a:pt x="808002" y="788527"/>
                </a:cubicBezTo>
                <a:cubicBezTo>
                  <a:pt x="819656" y="784643"/>
                  <a:pt x="831310" y="780758"/>
                  <a:pt x="831310" y="780758"/>
                </a:cubicBezTo>
                <a:cubicBezTo>
                  <a:pt x="831310" y="776874"/>
                  <a:pt x="835195" y="776874"/>
                  <a:pt x="839079" y="776874"/>
                </a:cubicBezTo>
                <a:cubicBezTo>
                  <a:pt x="839079" y="776874"/>
                  <a:pt x="846849" y="772990"/>
                  <a:pt x="850733" y="772990"/>
                </a:cubicBezTo>
                <a:cubicBezTo>
                  <a:pt x="858503" y="765221"/>
                  <a:pt x="881810" y="757452"/>
                  <a:pt x="905118" y="745799"/>
                </a:cubicBezTo>
                <a:cubicBezTo>
                  <a:pt x="920657" y="741915"/>
                  <a:pt x="932310" y="738030"/>
                  <a:pt x="932310" y="734146"/>
                </a:cubicBezTo>
                <a:cubicBezTo>
                  <a:pt x="936195" y="730261"/>
                  <a:pt x="940080" y="726377"/>
                  <a:pt x="943964" y="730261"/>
                </a:cubicBezTo>
                <a:cubicBezTo>
                  <a:pt x="947849" y="730261"/>
                  <a:pt x="955618" y="726377"/>
                  <a:pt x="967272" y="722493"/>
                </a:cubicBezTo>
                <a:cubicBezTo>
                  <a:pt x="975041" y="718608"/>
                  <a:pt x="986695" y="714724"/>
                  <a:pt x="986695" y="714724"/>
                </a:cubicBezTo>
                <a:cubicBezTo>
                  <a:pt x="990580" y="714724"/>
                  <a:pt x="998349" y="710840"/>
                  <a:pt x="998349" y="706955"/>
                </a:cubicBezTo>
                <a:cubicBezTo>
                  <a:pt x="1002234" y="706955"/>
                  <a:pt x="1013887" y="703071"/>
                  <a:pt x="1021657" y="699187"/>
                </a:cubicBezTo>
                <a:cubicBezTo>
                  <a:pt x="1029426" y="699187"/>
                  <a:pt x="1041080" y="695302"/>
                  <a:pt x="1048849" y="691418"/>
                </a:cubicBezTo>
                <a:cubicBezTo>
                  <a:pt x="1056618" y="687533"/>
                  <a:pt x="1064387" y="683649"/>
                  <a:pt x="1068272" y="683649"/>
                </a:cubicBezTo>
                <a:cubicBezTo>
                  <a:pt x="1072157" y="683649"/>
                  <a:pt x="1076041" y="683649"/>
                  <a:pt x="1076041" y="679765"/>
                </a:cubicBezTo>
                <a:cubicBezTo>
                  <a:pt x="1079926" y="675880"/>
                  <a:pt x="1083810" y="671996"/>
                  <a:pt x="1111003" y="668112"/>
                </a:cubicBezTo>
                <a:cubicBezTo>
                  <a:pt x="1114887" y="664227"/>
                  <a:pt x="1122657" y="664227"/>
                  <a:pt x="1122657" y="660343"/>
                </a:cubicBezTo>
                <a:cubicBezTo>
                  <a:pt x="1126541" y="660343"/>
                  <a:pt x="1130426" y="656459"/>
                  <a:pt x="1130426" y="656459"/>
                </a:cubicBezTo>
                <a:cubicBezTo>
                  <a:pt x="1134311" y="656459"/>
                  <a:pt x="1138195" y="656459"/>
                  <a:pt x="1138195" y="656459"/>
                </a:cubicBezTo>
                <a:cubicBezTo>
                  <a:pt x="1138195" y="656459"/>
                  <a:pt x="1142080" y="652574"/>
                  <a:pt x="1145965" y="652574"/>
                </a:cubicBezTo>
                <a:cubicBezTo>
                  <a:pt x="1153734" y="648690"/>
                  <a:pt x="1161503" y="640921"/>
                  <a:pt x="1157618" y="637037"/>
                </a:cubicBezTo>
                <a:cubicBezTo>
                  <a:pt x="1153734" y="629268"/>
                  <a:pt x="1145965" y="633152"/>
                  <a:pt x="1126541" y="640921"/>
                </a:cubicBezTo>
                <a:cubicBezTo>
                  <a:pt x="1118772" y="644805"/>
                  <a:pt x="1107118" y="648690"/>
                  <a:pt x="1099349" y="648690"/>
                </a:cubicBezTo>
                <a:cubicBezTo>
                  <a:pt x="1087695" y="652574"/>
                  <a:pt x="1041080" y="668112"/>
                  <a:pt x="1021657" y="675880"/>
                </a:cubicBezTo>
                <a:cubicBezTo>
                  <a:pt x="990580" y="691418"/>
                  <a:pt x="975041" y="699187"/>
                  <a:pt x="975041" y="691418"/>
                </a:cubicBezTo>
                <a:cubicBezTo>
                  <a:pt x="975041" y="691418"/>
                  <a:pt x="982810" y="687533"/>
                  <a:pt x="990580" y="683649"/>
                </a:cubicBezTo>
                <a:cubicBezTo>
                  <a:pt x="1006118" y="675880"/>
                  <a:pt x="1010003" y="671996"/>
                  <a:pt x="994464" y="675880"/>
                </a:cubicBezTo>
                <a:cubicBezTo>
                  <a:pt x="990580" y="675880"/>
                  <a:pt x="990580" y="675880"/>
                  <a:pt x="986695" y="671996"/>
                </a:cubicBezTo>
                <a:cubicBezTo>
                  <a:pt x="986695" y="671996"/>
                  <a:pt x="982810" y="668112"/>
                  <a:pt x="978926" y="668112"/>
                </a:cubicBezTo>
                <a:cubicBezTo>
                  <a:pt x="975041" y="671996"/>
                  <a:pt x="951734" y="679765"/>
                  <a:pt x="947849" y="679765"/>
                </a:cubicBezTo>
                <a:cubicBezTo>
                  <a:pt x="940080" y="675880"/>
                  <a:pt x="955618" y="668112"/>
                  <a:pt x="971157" y="664227"/>
                </a:cubicBezTo>
                <a:cubicBezTo>
                  <a:pt x="982810" y="660343"/>
                  <a:pt x="994464" y="656459"/>
                  <a:pt x="1002234" y="652574"/>
                </a:cubicBezTo>
                <a:cubicBezTo>
                  <a:pt x="1006118" y="652574"/>
                  <a:pt x="1017772" y="648690"/>
                  <a:pt x="1025541" y="644805"/>
                </a:cubicBezTo>
                <a:cubicBezTo>
                  <a:pt x="1029426" y="640921"/>
                  <a:pt x="1037195" y="640921"/>
                  <a:pt x="1041080" y="637037"/>
                </a:cubicBezTo>
                <a:cubicBezTo>
                  <a:pt x="1041080" y="637037"/>
                  <a:pt x="1052734" y="633152"/>
                  <a:pt x="1064387" y="629268"/>
                </a:cubicBezTo>
                <a:cubicBezTo>
                  <a:pt x="1076041" y="625383"/>
                  <a:pt x="1087695" y="621499"/>
                  <a:pt x="1091580" y="621499"/>
                </a:cubicBezTo>
                <a:cubicBezTo>
                  <a:pt x="1095464" y="621499"/>
                  <a:pt x="1103234" y="617615"/>
                  <a:pt x="1107118" y="617615"/>
                </a:cubicBezTo>
                <a:cubicBezTo>
                  <a:pt x="1114887" y="613730"/>
                  <a:pt x="1118772" y="609846"/>
                  <a:pt x="1122657" y="609846"/>
                </a:cubicBezTo>
                <a:cubicBezTo>
                  <a:pt x="1130426" y="609846"/>
                  <a:pt x="1145965" y="605962"/>
                  <a:pt x="1153734" y="602077"/>
                </a:cubicBezTo>
                <a:cubicBezTo>
                  <a:pt x="1157618" y="594309"/>
                  <a:pt x="1157618" y="594309"/>
                  <a:pt x="1149849" y="590424"/>
                </a:cubicBezTo>
                <a:cubicBezTo>
                  <a:pt x="1145965" y="586540"/>
                  <a:pt x="1145965" y="586540"/>
                  <a:pt x="1126541" y="594309"/>
                </a:cubicBezTo>
                <a:cubicBezTo>
                  <a:pt x="1076041" y="613730"/>
                  <a:pt x="1064387" y="617615"/>
                  <a:pt x="1033310" y="633152"/>
                </a:cubicBezTo>
                <a:cubicBezTo>
                  <a:pt x="1021657" y="637037"/>
                  <a:pt x="1010003" y="640921"/>
                  <a:pt x="1006118" y="640921"/>
                </a:cubicBezTo>
                <a:cubicBezTo>
                  <a:pt x="1002234" y="640921"/>
                  <a:pt x="998349" y="644805"/>
                  <a:pt x="994464" y="644805"/>
                </a:cubicBezTo>
                <a:cubicBezTo>
                  <a:pt x="990580" y="648690"/>
                  <a:pt x="982810" y="652574"/>
                  <a:pt x="975041" y="652574"/>
                </a:cubicBezTo>
                <a:cubicBezTo>
                  <a:pt x="955618" y="660343"/>
                  <a:pt x="936195" y="671996"/>
                  <a:pt x="936195" y="675880"/>
                </a:cubicBezTo>
                <a:cubicBezTo>
                  <a:pt x="936195" y="675880"/>
                  <a:pt x="928426" y="679765"/>
                  <a:pt x="920657" y="683649"/>
                </a:cubicBezTo>
                <a:cubicBezTo>
                  <a:pt x="909003" y="687533"/>
                  <a:pt x="901233" y="691418"/>
                  <a:pt x="897349" y="695302"/>
                </a:cubicBezTo>
                <a:cubicBezTo>
                  <a:pt x="893464" y="695302"/>
                  <a:pt x="885695" y="699187"/>
                  <a:pt x="881810" y="699187"/>
                </a:cubicBezTo>
                <a:cubicBezTo>
                  <a:pt x="877926" y="699187"/>
                  <a:pt x="874041" y="703071"/>
                  <a:pt x="870156" y="703071"/>
                </a:cubicBezTo>
                <a:cubicBezTo>
                  <a:pt x="866272" y="706955"/>
                  <a:pt x="854618" y="710840"/>
                  <a:pt x="842964" y="714724"/>
                </a:cubicBezTo>
                <a:cubicBezTo>
                  <a:pt x="823541" y="722493"/>
                  <a:pt x="780810" y="741915"/>
                  <a:pt x="753618" y="753568"/>
                </a:cubicBezTo>
                <a:cubicBezTo>
                  <a:pt x="745848" y="757452"/>
                  <a:pt x="734194" y="765221"/>
                  <a:pt x="726425" y="765221"/>
                </a:cubicBezTo>
                <a:cubicBezTo>
                  <a:pt x="718656" y="769105"/>
                  <a:pt x="707002" y="769105"/>
                  <a:pt x="707002" y="772990"/>
                </a:cubicBezTo>
                <a:cubicBezTo>
                  <a:pt x="703117" y="772990"/>
                  <a:pt x="695348" y="776874"/>
                  <a:pt x="691464" y="776874"/>
                </a:cubicBezTo>
                <a:cubicBezTo>
                  <a:pt x="687579" y="776874"/>
                  <a:pt x="687579" y="776874"/>
                  <a:pt x="687579" y="780758"/>
                </a:cubicBezTo>
                <a:cubicBezTo>
                  <a:pt x="687579" y="780758"/>
                  <a:pt x="679809" y="784643"/>
                  <a:pt x="672040" y="784643"/>
                </a:cubicBezTo>
                <a:cubicBezTo>
                  <a:pt x="664271" y="788527"/>
                  <a:pt x="652617" y="792411"/>
                  <a:pt x="644848" y="796296"/>
                </a:cubicBezTo>
                <a:cubicBezTo>
                  <a:pt x="633194" y="804065"/>
                  <a:pt x="621540" y="807949"/>
                  <a:pt x="613771" y="807949"/>
                </a:cubicBezTo>
                <a:cubicBezTo>
                  <a:pt x="590463" y="815718"/>
                  <a:pt x="571040" y="819602"/>
                  <a:pt x="559386" y="827371"/>
                </a:cubicBezTo>
                <a:cubicBezTo>
                  <a:pt x="551617" y="831255"/>
                  <a:pt x="539963" y="835139"/>
                  <a:pt x="532194" y="835139"/>
                </a:cubicBezTo>
                <a:cubicBezTo>
                  <a:pt x="528309" y="835139"/>
                  <a:pt x="516655" y="839024"/>
                  <a:pt x="508886" y="842908"/>
                </a:cubicBezTo>
                <a:cubicBezTo>
                  <a:pt x="493348" y="846793"/>
                  <a:pt x="493348" y="846793"/>
                  <a:pt x="473924" y="858446"/>
                </a:cubicBezTo>
                <a:cubicBezTo>
                  <a:pt x="466155" y="862330"/>
                  <a:pt x="462271" y="866214"/>
                  <a:pt x="458386" y="866214"/>
                </a:cubicBezTo>
                <a:cubicBezTo>
                  <a:pt x="450617" y="866214"/>
                  <a:pt x="438963" y="870099"/>
                  <a:pt x="435078" y="873983"/>
                </a:cubicBezTo>
                <a:cubicBezTo>
                  <a:pt x="431194" y="877868"/>
                  <a:pt x="427309" y="881752"/>
                  <a:pt x="423424" y="881752"/>
                </a:cubicBezTo>
                <a:cubicBezTo>
                  <a:pt x="419540" y="885636"/>
                  <a:pt x="415655" y="885636"/>
                  <a:pt x="411771" y="889521"/>
                </a:cubicBezTo>
                <a:cubicBezTo>
                  <a:pt x="407886" y="893405"/>
                  <a:pt x="404001" y="893405"/>
                  <a:pt x="400117" y="893405"/>
                </a:cubicBezTo>
                <a:cubicBezTo>
                  <a:pt x="396232" y="889521"/>
                  <a:pt x="396232" y="885636"/>
                  <a:pt x="404001" y="881752"/>
                </a:cubicBezTo>
                <a:cubicBezTo>
                  <a:pt x="407886" y="881752"/>
                  <a:pt x="415655" y="877868"/>
                  <a:pt x="419540" y="873983"/>
                </a:cubicBezTo>
                <a:cubicBezTo>
                  <a:pt x="427309" y="870099"/>
                  <a:pt x="438963" y="862330"/>
                  <a:pt x="458386" y="854561"/>
                </a:cubicBezTo>
                <a:cubicBezTo>
                  <a:pt x="462271" y="854561"/>
                  <a:pt x="466155" y="850677"/>
                  <a:pt x="466155" y="846793"/>
                </a:cubicBezTo>
                <a:cubicBezTo>
                  <a:pt x="470040" y="842908"/>
                  <a:pt x="485578" y="831255"/>
                  <a:pt x="505001" y="823486"/>
                </a:cubicBezTo>
                <a:cubicBezTo>
                  <a:pt x="516655" y="819602"/>
                  <a:pt x="524425" y="815718"/>
                  <a:pt x="539963" y="804065"/>
                </a:cubicBezTo>
                <a:cubicBezTo>
                  <a:pt x="543848" y="800180"/>
                  <a:pt x="551617" y="800180"/>
                  <a:pt x="551617" y="800180"/>
                </a:cubicBezTo>
                <a:cubicBezTo>
                  <a:pt x="563271" y="804065"/>
                  <a:pt x="594348" y="792411"/>
                  <a:pt x="594348" y="784643"/>
                </a:cubicBezTo>
                <a:cubicBezTo>
                  <a:pt x="594348" y="780758"/>
                  <a:pt x="598232" y="776874"/>
                  <a:pt x="602117" y="780758"/>
                </a:cubicBezTo>
                <a:cubicBezTo>
                  <a:pt x="609886" y="780758"/>
                  <a:pt x="613771" y="776874"/>
                  <a:pt x="613771" y="776874"/>
                </a:cubicBezTo>
                <a:cubicBezTo>
                  <a:pt x="613771" y="772990"/>
                  <a:pt x="621540" y="769105"/>
                  <a:pt x="629309" y="769105"/>
                </a:cubicBezTo>
                <a:cubicBezTo>
                  <a:pt x="637079" y="765221"/>
                  <a:pt x="644848" y="761336"/>
                  <a:pt x="644848" y="761336"/>
                </a:cubicBezTo>
                <a:cubicBezTo>
                  <a:pt x="644848" y="761336"/>
                  <a:pt x="644848" y="757452"/>
                  <a:pt x="648732" y="757452"/>
                </a:cubicBezTo>
                <a:cubicBezTo>
                  <a:pt x="656502" y="757452"/>
                  <a:pt x="660387" y="753568"/>
                  <a:pt x="660387" y="749683"/>
                </a:cubicBezTo>
                <a:cubicBezTo>
                  <a:pt x="660387" y="749683"/>
                  <a:pt x="664271" y="745799"/>
                  <a:pt x="675925" y="745799"/>
                </a:cubicBezTo>
                <a:cubicBezTo>
                  <a:pt x="683694" y="745799"/>
                  <a:pt x="695348" y="738030"/>
                  <a:pt x="695348" y="734146"/>
                </a:cubicBezTo>
                <a:cubicBezTo>
                  <a:pt x="695348" y="734146"/>
                  <a:pt x="699233" y="730261"/>
                  <a:pt x="703117" y="730261"/>
                </a:cubicBezTo>
                <a:cubicBezTo>
                  <a:pt x="718656" y="730261"/>
                  <a:pt x="726425" y="726377"/>
                  <a:pt x="741964" y="714724"/>
                </a:cubicBezTo>
                <a:cubicBezTo>
                  <a:pt x="753618" y="710840"/>
                  <a:pt x="761387" y="706955"/>
                  <a:pt x="761387" y="703071"/>
                </a:cubicBezTo>
                <a:cubicBezTo>
                  <a:pt x="765271" y="703071"/>
                  <a:pt x="769156" y="703071"/>
                  <a:pt x="773041" y="699187"/>
                </a:cubicBezTo>
                <a:cubicBezTo>
                  <a:pt x="776925" y="699187"/>
                  <a:pt x="784695" y="695302"/>
                  <a:pt x="788579" y="695302"/>
                </a:cubicBezTo>
                <a:cubicBezTo>
                  <a:pt x="792464" y="695302"/>
                  <a:pt x="796349" y="691418"/>
                  <a:pt x="800233" y="683649"/>
                </a:cubicBezTo>
                <a:cubicBezTo>
                  <a:pt x="808002" y="679765"/>
                  <a:pt x="811887" y="675880"/>
                  <a:pt x="815772" y="675880"/>
                </a:cubicBezTo>
                <a:cubicBezTo>
                  <a:pt x="823541" y="675880"/>
                  <a:pt x="858503" y="664227"/>
                  <a:pt x="862387" y="656459"/>
                </a:cubicBezTo>
                <a:cubicBezTo>
                  <a:pt x="862387" y="652574"/>
                  <a:pt x="866272" y="652574"/>
                  <a:pt x="870156" y="652574"/>
                </a:cubicBezTo>
                <a:cubicBezTo>
                  <a:pt x="874041" y="652574"/>
                  <a:pt x="881810" y="648690"/>
                  <a:pt x="885695" y="644805"/>
                </a:cubicBezTo>
                <a:cubicBezTo>
                  <a:pt x="889580" y="644805"/>
                  <a:pt x="897349" y="640921"/>
                  <a:pt x="905118" y="637037"/>
                </a:cubicBezTo>
                <a:cubicBezTo>
                  <a:pt x="928426" y="633152"/>
                  <a:pt x="940080" y="629268"/>
                  <a:pt x="955618" y="617615"/>
                </a:cubicBezTo>
                <a:cubicBezTo>
                  <a:pt x="963387" y="613730"/>
                  <a:pt x="971157" y="609846"/>
                  <a:pt x="975041" y="609846"/>
                </a:cubicBezTo>
                <a:cubicBezTo>
                  <a:pt x="975041" y="609846"/>
                  <a:pt x="982810" y="609846"/>
                  <a:pt x="986695" y="605962"/>
                </a:cubicBezTo>
                <a:cubicBezTo>
                  <a:pt x="990580" y="602077"/>
                  <a:pt x="998349" y="598193"/>
                  <a:pt x="998349" y="598193"/>
                </a:cubicBezTo>
                <a:cubicBezTo>
                  <a:pt x="1002234" y="598193"/>
                  <a:pt x="1006118" y="594309"/>
                  <a:pt x="1013887" y="594309"/>
                </a:cubicBezTo>
                <a:cubicBezTo>
                  <a:pt x="1017772" y="590424"/>
                  <a:pt x="1025541" y="590424"/>
                  <a:pt x="1025541" y="590424"/>
                </a:cubicBezTo>
                <a:cubicBezTo>
                  <a:pt x="1033310" y="590424"/>
                  <a:pt x="1044964" y="582655"/>
                  <a:pt x="1052734" y="574887"/>
                </a:cubicBezTo>
                <a:cubicBezTo>
                  <a:pt x="1056618" y="574887"/>
                  <a:pt x="1060503" y="571002"/>
                  <a:pt x="1064387" y="571002"/>
                </a:cubicBezTo>
                <a:cubicBezTo>
                  <a:pt x="1068272" y="567118"/>
                  <a:pt x="1072157" y="567118"/>
                  <a:pt x="1072157" y="567118"/>
                </a:cubicBezTo>
                <a:cubicBezTo>
                  <a:pt x="1072157" y="563234"/>
                  <a:pt x="1076041" y="563234"/>
                  <a:pt x="1079926" y="563234"/>
                </a:cubicBezTo>
                <a:cubicBezTo>
                  <a:pt x="1083810" y="563234"/>
                  <a:pt x="1087695" y="559349"/>
                  <a:pt x="1087695" y="559349"/>
                </a:cubicBezTo>
                <a:cubicBezTo>
                  <a:pt x="1087695" y="559349"/>
                  <a:pt x="1091580" y="555465"/>
                  <a:pt x="1095464" y="555465"/>
                </a:cubicBezTo>
                <a:cubicBezTo>
                  <a:pt x="1095464" y="559349"/>
                  <a:pt x="1103234" y="555465"/>
                  <a:pt x="1103234" y="555465"/>
                </a:cubicBezTo>
                <a:cubicBezTo>
                  <a:pt x="1107118" y="551580"/>
                  <a:pt x="1114887" y="547696"/>
                  <a:pt x="1118772" y="547696"/>
                </a:cubicBezTo>
                <a:cubicBezTo>
                  <a:pt x="1122657" y="547696"/>
                  <a:pt x="1126541" y="547696"/>
                  <a:pt x="1126541" y="543812"/>
                </a:cubicBezTo>
                <a:cubicBezTo>
                  <a:pt x="1126541" y="543812"/>
                  <a:pt x="1134311" y="539927"/>
                  <a:pt x="1138195" y="543812"/>
                </a:cubicBezTo>
                <a:cubicBezTo>
                  <a:pt x="1138195" y="547696"/>
                  <a:pt x="1142080" y="543812"/>
                  <a:pt x="1145965" y="539927"/>
                </a:cubicBezTo>
                <a:cubicBezTo>
                  <a:pt x="1145965" y="536043"/>
                  <a:pt x="1149849" y="536043"/>
                  <a:pt x="1157618" y="536043"/>
                </a:cubicBezTo>
                <a:cubicBezTo>
                  <a:pt x="1165388" y="536043"/>
                  <a:pt x="1169272" y="532159"/>
                  <a:pt x="1173157" y="528274"/>
                </a:cubicBezTo>
                <a:cubicBezTo>
                  <a:pt x="1173157" y="528274"/>
                  <a:pt x="1177042" y="524390"/>
                  <a:pt x="1184811" y="524390"/>
                </a:cubicBezTo>
                <a:cubicBezTo>
                  <a:pt x="1192580" y="524390"/>
                  <a:pt x="1196465" y="520506"/>
                  <a:pt x="1208119" y="516621"/>
                </a:cubicBezTo>
                <a:cubicBezTo>
                  <a:pt x="1215888" y="508852"/>
                  <a:pt x="1227542" y="504968"/>
                  <a:pt x="1250849" y="501084"/>
                </a:cubicBezTo>
                <a:cubicBezTo>
                  <a:pt x="1254734" y="497199"/>
                  <a:pt x="1262504" y="497199"/>
                  <a:pt x="1262504" y="493315"/>
                </a:cubicBezTo>
                <a:cubicBezTo>
                  <a:pt x="1262504" y="493315"/>
                  <a:pt x="1274158" y="489431"/>
                  <a:pt x="1285811" y="485546"/>
                </a:cubicBezTo>
                <a:cubicBezTo>
                  <a:pt x="1297465" y="481662"/>
                  <a:pt x="1309119" y="473893"/>
                  <a:pt x="1316888" y="473893"/>
                </a:cubicBezTo>
                <a:cubicBezTo>
                  <a:pt x="1328542" y="466124"/>
                  <a:pt x="1344081" y="462240"/>
                  <a:pt x="1363504" y="458356"/>
                </a:cubicBezTo>
                <a:cubicBezTo>
                  <a:pt x="1367389" y="454471"/>
                  <a:pt x="1375158" y="454471"/>
                  <a:pt x="1375158" y="454471"/>
                </a:cubicBezTo>
                <a:cubicBezTo>
                  <a:pt x="1375158" y="450587"/>
                  <a:pt x="1379042" y="450587"/>
                  <a:pt x="1382927" y="450587"/>
                </a:cubicBezTo>
                <a:cubicBezTo>
                  <a:pt x="1386812" y="450587"/>
                  <a:pt x="1390696" y="446702"/>
                  <a:pt x="1390696" y="446702"/>
                </a:cubicBezTo>
                <a:cubicBezTo>
                  <a:pt x="1390696" y="446702"/>
                  <a:pt x="1394581" y="442818"/>
                  <a:pt x="1398466" y="442818"/>
                </a:cubicBezTo>
                <a:cubicBezTo>
                  <a:pt x="1414004" y="438934"/>
                  <a:pt x="1425658" y="435049"/>
                  <a:pt x="1433427" y="431165"/>
                </a:cubicBezTo>
                <a:cubicBezTo>
                  <a:pt x="1437312" y="427281"/>
                  <a:pt x="1448966" y="423396"/>
                  <a:pt x="1456735" y="423396"/>
                </a:cubicBezTo>
                <a:cubicBezTo>
                  <a:pt x="1464504" y="419512"/>
                  <a:pt x="1472273" y="415628"/>
                  <a:pt x="1476158" y="415628"/>
                </a:cubicBezTo>
                <a:cubicBezTo>
                  <a:pt x="1480043" y="411743"/>
                  <a:pt x="1483927" y="411743"/>
                  <a:pt x="1487812" y="411743"/>
                </a:cubicBezTo>
                <a:cubicBezTo>
                  <a:pt x="1491697" y="411743"/>
                  <a:pt x="1495581" y="411743"/>
                  <a:pt x="1499466" y="407859"/>
                </a:cubicBezTo>
                <a:cubicBezTo>
                  <a:pt x="1503350" y="407859"/>
                  <a:pt x="1515004" y="403974"/>
                  <a:pt x="1526658" y="400090"/>
                </a:cubicBezTo>
                <a:cubicBezTo>
                  <a:pt x="1538312" y="396206"/>
                  <a:pt x="1561620" y="388437"/>
                  <a:pt x="1577158" y="384553"/>
                </a:cubicBezTo>
                <a:cubicBezTo>
                  <a:pt x="1596581" y="376784"/>
                  <a:pt x="1612120" y="372900"/>
                  <a:pt x="1619889" y="369015"/>
                </a:cubicBezTo>
                <a:cubicBezTo>
                  <a:pt x="1627658" y="365131"/>
                  <a:pt x="1631543" y="365131"/>
                  <a:pt x="1635427" y="365131"/>
                </a:cubicBezTo>
                <a:cubicBezTo>
                  <a:pt x="1639312" y="369015"/>
                  <a:pt x="1643197" y="369015"/>
                  <a:pt x="1643197" y="365131"/>
                </a:cubicBezTo>
                <a:cubicBezTo>
                  <a:pt x="1643197" y="361246"/>
                  <a:pt x="1647081" y="361246"/>
                  <a:pt x="1650966" y="361246"/>
                </a:cubicBezTo>
                <a:cubicBezTo>
                  <a:pt x="1670389" y="357362"/>
                  <a:pt x="1678158" y="357362"/>
                  <a:pt x="1678158" y="353478"/>
                </a:cubicBezTo>
                <a:cubicBezTo>
                  <a:pt x="1682043" y="349593"/>
                  <a:pt x="1689812" y="345709"/>
                  <a:pt x="1697581" y="345709"/>
                </a:cubicBezTo>
                <a:cubicBezTo>
                  <a:pt x="1709235" y="341825"/>
                  <a:pt x="1720889" y="337940"/>
                  <a:pt x="1728658" y="334056"/>
                </a:cubicBezTo>
                <a:cubicBezTo>
                  <a:pt x="1732543" y="334056"/>
                  <a:pt x="1744197" y="330171"/>
                  <a:pt x="1748082" y="330171"/>
                </a:cubicBezTo>
                <a:cubicBezTo>
                  <a:pt x="1748082" y="330171"/>
                  <a:pt x="1759735" y="326287"/>
                  <a:pt x="1767505" y="322403"/>
                </a:cubicBezTo>
                <a:cubicBezTo>
                  <a:pt x="1775274" y="322403"/>
                  <a:pt x="1786928" y="318518"/>
                  <a:pt x="1790812" y="318518"/>
                </a:cubicBezTo>
                <a:cubicBezTo>
                  <a:pt x="1794697" y="318518"/>
                  <a:pt x="1798582" y="318518"/>
                  <a:pt x="1802466" y="318518"/>
                </a:cubicBezTo>
                <a:cubicBezTo>
                  <a:pt x="1802466" y="314634"/>
                  <a:pt x="1806351" y="314634"/>
                  <a:pt x="1806351" y="314634"/>
                </a:cubicBezTo>
                <a:cubicBezTo>
                  <a:pt x="1810236" y="314634"/>
                  <a:pt x="1814121" y="314634"/>
                  <a:pt x="1818005" y="310750"/>
                </a:cubicBezTo>
                <a:cubicBezTo>
                  <a:pt x="1825774" y="306865"/>
                  <a:pt x="1841313" y="302981"/>
                  <a:pt x="1868505" y="295212"/>
                </a:cubicBezTo>
                <a:cubicBezTo>
                  <a:pt x="1884044" y="291328"/>
                  <a:pt x="1903467" y="287443"/>
                  <a:pt x="1915121" y="283559"/>
                </a:cubicBezTo>
                <a:cubicBezTo>
                  <a:pt x="1926775" y="279675"/>
                  <a:pt x="1942313" y="275790"/>
                  <a:pt x="1953967" y="275790"/>
                </a:cubicBezTo>
                <a:cubicBezTo>
                  <a:pt x="1961736" y="271906"/>
                  <a:pt x="1973390" y="271906"/>
                  <a:pt x="1981160" y="268022"/>
                </a:cubicBezTo>
                <a:cubicBezTo>
                  <a:pt x="1988929" y="268022"/>
                  <a:pt x="2004467" y="260253"/>
                  <a:pt x="2016121" y="256368"/>
                </a:cubicBezTo>
                <a:cubicBezTo>
                  <a:pt x="2031660" y="252484"/>
                  <a:pt x="2043314" y="248600"/>
                  <a:pt x="2043314" y="252484"/>
                </a:cubicBezTo>
                <a:cubicBezTo>
                  <a:pt x="2047198" y="252484"/>
                  <a:pt x="2047198" y="252484"/>
                  <a:pt x="2051083" y="248600"/>
                </a:cubicBezTo>
                <a:cubicBezTo>
                  <a:pt x="2051083" y="248600"/>
                  <a:pt x="2058852" y="244715"/>
                  <a:pt x="2062737" y="244715"/>
                </a:cubicBezTo>
                <a:cubicBezTo>
                  <a:pt x="2066621" y="244715"/>
                  <a:pt x="2074391" y="240831"/>
                  <a:pt x="2078275" y="240831"/>
                </a:cubicBezTo>
                <a:cubicBezTo>
                  <a:pt x="2086045" y="236947"/>
                  <a:pt x="2086045" y="236947"/>
                  <a:pt x="2086045" y="240831"/>
                </a:cubicBezTo>
                <a:cubicBezTo>
                  <a:pt x="2086045" y="240831"/>
                  <a:pt x="2086045" y="244715"/>
                  <a:pt x="2078275" y="244715"/>
                </a:cubicBezTo>
                <a:cubicBezTo>
                  <a:pt x="2066621" y="248600"/>
                  <a:pt x="2070506" y="252484"/>
                  <a:pt x="2086045" y="248600"/>
                </a:cubicBezTo>
                <a:cubicBezTo>
                  <a:pt x="2101583" y="244715"/>
                  <a:pt x="2105468" y="248600"/>
                  <a:pt x="2093814" y="252484"/>
                </a:cubicBezTo>
                <a:cubicBezTo>
                  <a:pt x="2089929" y="252484"/>
                  <a:pt x="2082160" y="252484"/>
                  <a:pt x="2074391" y="256368"/>
                </a:cubicBezTo>
                <a:cubicBezTo>
                  <a:pt x="2066621" y="256368"/>
                  <a:pt x="2054968" y="260253"/>
                  <a:pt x="2051083" y="260253"/>
                </a:cubicBezTo>
                <a:cubicBezTo>
                  <a:pt x="2043314" y="260253"/>
                  <a:pt x="2016121" y="271906"/>
                  <a:pt x="2012237" y="275790"/>
                </a:cubicBezTo>
                <a:cubicBezTo>
                  <a:pt x="2008352" y="279675"/>
                  <a:pt x="2023890" y="279675"/>
                  <a:pt x="2031660" y="279675"/>
                </a:cubicBezTo>
                <a:cubicBezTo>
                  <a:pt x="2035544" y="275790"/>
                  <a:pt x="2039429" y="275790"/>
                  <a:pt x="2035544" y="279675"/>
                </a:cubicBezTo>
                <a:cubicBezTo>
                  <a:pt x="2035544" y="279675"/>
                  <a:pt x="2031660" y="279675"/>
                  <a:pt x="2023890" y="283559"/>
                </a:cubicBezTo>
                <a:cubicBezTo>
                  <a:pt x="2020006" y="283559"/>
                  <a:pt x="2016121" y="287443"/>
                  <a:pt x="2016121" y="287443"/>
                </a:cubicBezTo>
                <a:cubicBezTo>
                  <a:pt x="2012237" y="291328"/>
                  <a:pt x="2016121" y="291328"/>
                  <a:pt x="2023890" y="291328"/>
                </a:cubicBezTo>
                <a:cubicBezTo>
                  <a:pt x="2043314" y="287443"/>
                  <a:pt x="2047198" y="283559"/>
                  <a:pt x="2043314" y="279675"/>
                </a:cubicBezTo>
                <a:cubicBezTo>
                  <a:pt x="2043314" y="271906"/>
                  <a:pt x="2051083" y="271906"/>
                  <a:pt x="2054968" y="275790"/>
                </a:cubicBezTo>
                <a:cubicBezTo>
                  <a:pt x="2058852" y="275790"/>
                  <a:pt x="2062737" y="275790"/>
                  <a:pt x="2062737" y="275790"/>
                </a:cubicBezTo>
                <a:cubicBezTo>
                  <a:pt x="2066621" y="275790"/>
                  <a:pt x="2074391" y="271906"/>
                  <a:pt x="2082160" y="271906"/>
                </a:cubicBezTo>
                <a:cubicBezTo>
                  <a:pt x="2089929" y="271906"/>
                  <a:pt x="2097698" y="268022"/>
                  <a:pt x="2101583" y="264137"/>
                </a:cubicBezTo>
                <a:cubicBezTo>
                  <a:pt x="2105468" y="260253"/>
                  <a:pt x="2113237" y="260253"/>
                  <a:pt x="2121006" y="260253"/>
                </a:cubicBezTo>
                <a:cubicBezTo>
                  <a:pt x="2128775" y="260253"/>
                  <a:pt x="2128775" y="260253"/>
                  <a:pt x="2128775" y="256368"/>
                </a:cubicBezTo>
                <a:cubicBezTo>
                  <a:pt x="2124891" y="248600"/>
                  <a:pt x="2152083" y="233062"/>
                  <a:pt x="2163737" y="233062"/>
                </a:cubicBezTo>
                <a:cubicBezTo>
                  <a:pt x="2167622" y="233062"/>
                  <a:pt x="2183160" y="229178"/>
                  <a:pt x="2194814" y="225293"/>
                </a:cubicBezTo>
                <a:cubicBezTo>
                  <a:pt x="2225891" y="217525"/>
                  <a:pt x="2264737" y="205872"/>
                  <a:pt x="2280276" y="205872"/>
                </a:cubicBezTo>
                <a:cubicBezTo>
                  <a:pt x="2303583" y="198103"/>
                  <a:pt x="2323007" y="194218"/>
                  <a:pt x="2323007" y="190334"/>
                </a:cubicBezTo>
                <a:cubicBezTo>
                  <a:pt x="2326891" y="190334"/>
                  <a:pt x="2334660" y="190334"/>
                  <a:pt x="2338545" y="190334"/>
                </a:cubicBezTo>
                <a:cubicBezTo>
                  <a:pt x="2350199" y="186450"/>
                  <a:pt x="2354084" y="186450"/>
                  <a:pt x="2361853" y="182565"/>
                </a:cubicBezTo>
                <a:cubicBezTo>
                  <a:pt x="2365737" y="178681"/>
                  <a:pt x="2373507" y="174797"/>
                  <a:pt x="2377392" y="174797"/>
                </a:cubicBezTo>
                <a:cubicBezTo>
                  <a:pt x="2381276" y="174797"/>
                  <a:pt x="2381276" y="174797"/>
                  <a:pt x="2381276" y="174797"/>
                </a:cubicBezTo>
                <a:cubicBezTo>
                  <a:pt x="2373507" y="178681"/>
                  <a:pt x="2373507" y="182565"/>
                  <a:pt x="2385161" y="182565"/>
                </a:cubicBezTo>
                <a:cubicBezTo>
                  <a:pt x="2396815" y="182565"/>
                  <a:pt x="2400699" y="178681"/>
                  <a:pt x="2396815" y="174797"/>
                </a:cubicBezTo>
                <a:cubicBezTo>
                  <a:pt x="2396815" y="170912"/>
                  <a:pt x="2396815" y="170912"/>
                  <a:pt x="2400699" y="170912"/>
                </a:cubicBezTo>
                <a:cubicBezTo>
                  <a:pt x="2404584" y="170912"/>
                  <a:pt x="2408469" y="174797"/>
                  <a:pt x="2404584" y="174797"/>
                </a:cubicBezTo>
                <a:cubicBezTo>
                  <a:pt x="2400699" y="178681"/>
                  <a:pt x="2408469" y="182565"/>
                  <a:pt x="2416238" y="182565"/>
                </a:cubicBezTo>
                <a:cubicBezTo>
                  <a:pt x="2420122" y="178681"/>
                  <a:pt x="2424007" y="182565"/>
                  <a:pt x="2424007" y="182565"/>
                </a:cubicBezTo>
                <a:cubicBezTo>
                  <a:pt x="2424007" y="182565"/>
                  <a:pt x="2424007" y="186450"/>
                  <a:pt x="2416238" y="186450"/>
                </a:cubicBezTo>
                <a:cubicBezTo>
                  <a:pt x="2412353" y="186450"/>
                  <a:pt x="2400699" y="186450"/>
                  <a:pt x="2392930" y="190334"/>
                </a:cubicBezTo>
                <a:cubicBezTo>
                  <a:pt x="2385161" y="194218"/>
                  <a:pt x="2377392" y="194218"/>
                  <a:pt x="2373507" y="194218"/>
                </a:cubicBezTo>
                <a:cubicBezTo>
                  <a:pt x="2369622" y="194218"/>
                  <a:pt x="2365737" y="198103"/>
                  <a:pt x="2361853" y="198103"/>
                </a:cubicBezTo>
                <a:cubicBezTo>
                  <a:pt x="2354084" y="201987"/>
                  <a:pt x="2354084" y="201987"/>
                  <a:pt x="2354084" y="201987"/>
                </a:cubicBezTo>
                <a:cubicBezTo>
                  <a:pt x="2361853" y="205872"/>
                  <a:pt x="2361853" y="205872"/>
                  <a:pt x="2361853" y="205872"/>
                </a:cubicBezTo>
                <a:cubicBezTo>
                  <a:pt x="2365737" y="205872"/>
                  <a:pt x="2373507" y="201987"/>
                  <a:pt x="2377392" y="201987"/>
                </a:cubicBezTo>
                <a:cubicBezTo>
                  <a:pt x="2381276" y="201987"/>
                  <a:pt x="2385161" y="198103"/>
                  <a:pt x="2385161" y="201987"/>
                </a:cubicBezTo>
                <a:cubicBezTo>
                  <a:pt x="2389045" y="201987"/>
                  <a:pt x="2439546" y="186450"/>
                  <a:pt x="2443430" y="182565"/>
                </a:cubicBezTo>
                <a:cubicBezTo>
                  <a:pt x="2443430" y="178681"/>
                  <a:pt x="2447315" y="178681"/>
                  <a:pt x="2451199" y="178681"/>
                </a:cubicBezTo>
                <a:cubicBezTo>
                  <a:pt x="2455084" y="178681"/>
                  <a:pt x="2455084" y="178681"/>
                  <a:pt x="2451199" y="182565"/>
                </a:cubicBezTo>
                <a:cubicBezTo>
                  <a:pt x="2451199" y="186450"/>
                  <a:pt x="2455084" y="186450"/>
                  <a:pt x="2482276" y="182565"/>
                </a:cubicBezTo>
                <a:cubicBezTo>
                  <a:pt x="2501700" y="178681"/>
                  <a:pt x="2521123" y="174797"/>
                  <a:pt x="2528892" y="174797"/>
                </a:cubicBezTo>
                <a:cubicBezTo>
                  <a:pt x="2536661" y="174797"/>
                  <a:pt x="2552200" y="170912"/>
                  <a:pt x="2567738" y="167028"/>
                </a:cubicBezTo>
                <a:cubicBezTo>
                  <a:pt x="2583277" y="163144"/>
                  <a:pt x="2602700" y="159259"/>
                  <a:pt x="2610469" y="159259"/>
                </a:cubicBezTo>
                <a:cubicBezTo>
                  <a:pt x="2614354" y="159259"/>
                  <a:pt x="2626008" y="155375"/>
                  <a:pt x="2633777" y="155375"/>
                </a:cubicBezTo>
                <a:cubicBezTo>
                  <a:pt x="2637661" y="151490"/>
                  <a:pt x="2649315" y="151490"/>
                  <a:pt x="2660969" y="147606"/>
                </a:cubicBezTo>
                <a:cubicBezTo>
                  <a:pt x="2668738" y="147606"/>
                  <a:pt x="2692046" y="143722"/>
                  <a:pt x="2711469" y="139837"/>
                </a:cubicBezTo>
                <a:cubicBezTo>
                  <a:pt x="2742546" y="135953"/>
                  <a:pt x="2765854" y="132069"/>
                  <a:pt x="2777508" y="128184"/>
                </a:cubicBezTo>
                <a:cubicBezTo>
                  <a:pt x="2777508" y="124300"/>
                  <a:pt x="2789162" y="124300"/>
                  <a:pt x="2796931" y="124300"/>
                </a:cubicBezTo>
                <a:cubicBezTo>
                  <a:pt x="2808585" y="120415"/>
                  <a:pt x="2816354" y="120415"/>
                  <a:pt x="2816354" y="116531"/>
                </a:cubicBezTo>
                <a:cubicBezTo>
                  <a:pt x="2816354" y="112647"/>
                  <a:pt x="2851316" y="104878"/>
                  <a:pt x="2874623" y="104878"/>
                </a:cubicBezTo>
                <a:cubicBezTo>
                  <a:pt x="2878508" y="104878"/>
                  <a:pt x="2882393" y="104878"/>
                  <a:pt x="2882393" y="100994"/>
                </a:cubicBezTo>
                <a:cubicBezTo>
                  <a:pt x="2882393" y="100994"/>
                  <a:pt x="2894047" y="97109"/>
                  <a:pt x="2905700" y="97109"/>
                </a:cubicBezTo>
                <a:cubicBezTo>
                  <a:pt x="2925124" y="89340"/>
                  <a:pt x="2925124" y="89340"/>
                  <a:pt x="2929008" y="93225"/>
                </a:cubicBezTo>
                <a:cubicBezTo>
                  <a:pt x="2936777" y="97109"/>
                  <a:pt x="2940662" y="112647"/>
                  <a:pt x="2936777" y="112647"/>
                </a:cubicBezTo>
                <a:cubicBezTo>
                  <a:pt x="2932893" y="112647"/>
                  <a:pt x="2929008" y="128184"/>
                  <a:pt x="2932893" y="132069"/>
                </a:cubicBezTo>
                <a:cubicBezTo>
                  <a:pt x="2936777" y="135953"/>
                  <a:pt x="2948431" y="132069"/>
                  <a:pt x="2952316" y="128184"/>
                </a:cubicBezTo>
                <a:cubicBezTo>
                  <a:pt x="2956201" y="124300"/>
                  <a:pt x="2995047" y="120415"/>
                  <a:pt x="3022239" y="120415"/>
                </a:cubicBezTo>
                <a:cubicBezTo>
                  <a:pt x="3041662" y="124300"/>
                  <a:pt x="3068855" y="120415"/>
                  <a:pt x="3080509" y="116531"/>
                </a:cubicBezTo>
                <a:cubicBezTo>
                  <a:pt x="3092162" y="112647"/>
                  <a:pt x="3142663" y="108762"/>
                  <a:pt x="3173740" y="108762"/>
                </a:cubicBezTo>
                <a:cubicBezTo>
                  <a:pt x="3200932" y="108762"/>
                  <a:pt x="3193163" y="108762"/>
                  <a:pt x="3290278" y="97109"/>
                </a:cubicBezTo>
                <a:cubicBezTo>
                  <a:pt x="3317471" y="89340"/>
                  <a:pt x="3437894" y="73803"/>
                  <a:pt x="3480625" y="69919"/>
                </a:cubicBezTo>
                <a:cubicBezTo>
                  <a:pt x="3492279" y="66034"/>
                  <a:pt x="3507817" y="66034"/>
                  <a:pt x="3511702" y="66034"/>
                </a:cubicBezTo>
                <a:cubicBezTo>
                  <a:pt x="3523356" y="62150"/>
                  <a:pt x="3538894" y="54381"/>
                  <a:pt x="3538894" y="50497"/>
                </a:cubicBezTo>
                <a:cubicBezTo>
                  <a:pt x="3538894" y="46612"/>
                  <a:pt x="3538894" y="42728"/>
                  <a:pt x="3538894" y="38844"/>
                </a:cubicBezTo>
                <a:cubicBezTo>
                  <a:pt x="3542779" y="34959"/>
                  <a:pt x="3546664" y="31075"/>
                  <a:pt x="3550548" y="34959"/>
                </a:cubicBezTo>
                <a:cubicBezTo>
                  <a:pt x="3554433" y="34959"/>
                  <a:pt x="3562202" y="31075"/>
                  <a:pt x="3573856" y="23306"/>
                </a:cubicBezTo>
                <a:cubicBezTo>
                  <a:pt x="3581625" y="15537"/>
                  <a:pt x="3593279" y="11653"/>
                  <a:pt x="3597164" y="11653"/>
                </a:cubicBezTo>
                <a:cubicBezTo>
                  <a:pt x="3601048" y="7769"/>
                  <a:pt x="3612702" y="7769"/>
                  <a:pt x="3620472" y="3884"/>
                </a:cubicBezTo>
                <a:cubicBezTo>
                  <a:pt x="3624356" y="0"/>
                  <a:pt x="3636010" y="0"/>
                  <a:pt x="3639895" y="0"/>
                </a:cubicBezTo>
                <a:close/>
              </a:path>
            </a:pathLst>
          </a:custGeom>
          <a:ln>
            <a:noFill/>
          </a:ln>
        </p:spPr>
        <p:style>
          <a:lnRef idx="1">
            <a:schemeClr val="accent6"/>
          </a:lnRef>
          <a:fillRef idx="2">
            <a:schemeClr val="accent6"/>
          </a:fillRef>
          <a:effectRef idx="1">
            <a:schemeClr val="accent6"/>
          </a:effectRef>
          <a:fontRef idx="minor">
            <a:schemeClr val="dk1"/>
          </a:fontRef>
        </p:style>
      </p:pic>
      <p:sp>
        <p:nvSpPr>
          <p:cNvPr id="18" name="TextBox 17">
            <a:extLst>
              <a:ext uri="{FF2B5EF4-FFF2-40B4-BE49-F238E27FC236}">
                <a16:creationId xmlns:a16="http://schemas.microsoft.com/office/drawing/2014/main" id="{A62947EF-127A-4422-B960-7B32F44CABBA}"/>
              </a:ext>
            </a:extLst>
          </p:cNvPr>
          <p:cNvSpPr txBox="1"/>
          <p:nvPr/>
        </p:nvSpPr>
        <p:spPr>
          <a:xfrm>
            <a:off x="4270996" y="1273838"/>
            <a:ext cx="3242979" cy="830997"/>
          </a:xfrm>
          <a:prstGeom prst="rect">
            <a:avLst/>
          </a:prstGeom>
          <a:noFill/>
        </p:spPr>
        <p:txBody>
          <a:bodyPr wrap="square" rtlCol="0">
            <a:spAutoFit/>
          </a:bodyPr>
          <a:lstStyle/>
          <a:p>
            <a:r>
              <a:rPr lang="en-US" sz="2400" dirty="0">
                <a:solidFill>
                  <a:schemeClr val="tx2"/>
                </a:solidFill>
              </a:rPr>
              <a:t>On-policy Control with </a:t>
            </a:r>
          </a:p>
          <a:p>
            <a:r>
              <a:rPr lang="en-US" sz="2400" dirty="0">
                <a:solidFill>
                  <a:schemeClr val="tx2"/>
                </a:solidFill>
              </a:rPr>
              <a:t>Function Approximation</a:t>
            </a:r>
          </a:p>
        </p:txBody>
      </p:sp>
      <p:sp>
        <p:nvSpPr>
          <p:cNvPr id="19" name="TextBox 18">
            <a:extLst>
              <a:ext uri="{FF2B5EF4-FFF2-40B4-BE49-F238E27FC236}">
                <a16:creationId xmlns:a16="http://schemas.microsoft.com/office/drawing/2014/main" id="{7FE0723F-D796-4439-9BA4-D2A385CEC33A}"/>
              </a:ext>
            </a:extLst>
          </p:cNvPr>
          <p:cNvSpPr txBox="1"/>
          <p:nvPr/>
        </p:nvSpPr>
        <p:spPr>
          <a:xfrm>
            <a:off x="4270996" y="682046"/>
            <a:ext cx="3242979" cy="584775"/>
          </a:xfrm>
          <a:prstGeom prst="rect">
            <a:avLst/>
          </a:prstGeom>
          <a:noFill/>
        </p:spPr>
        <p:txBody>
          <a:bodyPr wrap="square" rtlCol="0">
            <a:spAutoFit/>
          </a:bodyPr>
          <a:lstStyle/>
          <a:p>
            <a:r>
              <a:rPr lang="en-US" sz="3200" dirty="0">
                <a:solidFill>
                  <a:schemeClr val="tx2"/>
                </a:solidFill>
              </a:rPr>
              <a:t>RL Novels</a:t>
            </a:r>
          </a:p>
        </p:txBody>
      </p:sp>
      <p:sp>
        <p:nvSpPr>
          <p:cNvPr id="20" name="Text Placeholder 3">
            <a:extLst>
              <a:ext uri="{FF2B5EF4-FFF2-40B4-BE49-F238E27FC236}">
                <a16:creationId xmlns:a16="http://schemas.microsoft.com/office/drawing/2014/main" id="{D327527D-A3F1-40EE-9A70-60298877BC46}"/>
              </a:ext>
            </a:extLst>
          </p:cNvPr>
          <p:cNvSpPr txBox="1">
            <a:spLocks/>
          </p:cNvSpPr>
          <p:nvPr/>
        </p:nvSpPr>
        <p:spPr>
          <a:xfrm>
            <a:off x="9153059" y="5770786"/>
            <a:ext cx="2619201" cy="1058862"/>
          </a:xfrm>
          <a:prstGeom prst="rect">
            <a:avLst/>
          </a:prstGeom>
        </p:spPr>
        <p:txBody>
          <a:bodyPr anchor="b"/>
          <a:lst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200" dirty="0">
                <a:solidFill>
                  <a:schemeClr val="bg1"/>
                </a:solidFill>
                <a:latin typeface="+mn-lt"/>
              </a:rPr>
              <a:t>Giovanni GATTI PINHEIRO</a:t>
            </a:r>
          </a:p>
          <a:p>
            <a:pPr marL="0" indent="0" algn="r">
              <a:spcBef>
                <a:spcPts val="0"/>
              </a:spcBef>
              <a:buNone/>
            </a:pPr>
            <a:r>
              <a:rPr lang="en-US" sz="1200" dirty="0">
                <a:solidFill>
                  <a:schemeClr val="bg1"/>
                </a:solidFill>
                <a:latin typeface="+mn-lt"/>
              </a:rPr>
              <a:t>June, 17</a:t>
            </a:r>
            <a:r>
              <a:rPr lang="en-US" sz="1200" baseline="30000" dirty="0">
                <a:solidFill>
                  <a:schemeClr val="bg1"/>
                </a:solidFill>
                <a:latin typeface="+mn-lt"/>
              </a:rPr>
              <a:t>th</a:t>
            </a:r>
            <a:r>
              <a:rPr lang="en-US" sz="1200" dirty="0">
                <a:solidFill>
                  <a:schemeClr val="bg1"/>
                </a:solidFill>
                <a:latin typeface="+mn-lt"/>
              </a:rPr>
              <a:t> 2020</a:t>
            </a:r>
          </a:p>
          <a:p>
            <a:pPr marL="0" indent="0" algn="r">
              <a:spcBef>
                <a:spcPts val="0"/>
              </a:spcBef>
              <a:buNone/>
            </a:pPr>
            <a:r>
              <a:rPr lang="en-US" sz="1200" dirty="0">
                <a:solidFill>
                  <a:schemeClr val="bg1"/>
                </a:solidFill>
                <a:latin typeface="+mn-lt"/>
              </a:rPr>
              <a:t>AIR-REV-DPI-MLS</a:t>
            </a:r>
          </a:p>
        </p:txBody>
      </p:sp>
    </p:spTree>
    <p:extLst>
      <p:ext uri="{BB962C8B-B14F-4D97-AF65-F5344CB8AC3E}">
        <p14:creationId xmlns:p14="http://schemas.microsoft.com/office/powerpoint/2010/main" val="2909229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AF5873-4E98-49E1-94E8-8D6BAE138648}"/>
              </a:ext>
            </a:extLst>
          </p:cNvPr>
          <p:cNvSpPr>
            <a:spLocks noGrp="1"/>
          </p:cNvSpPr>
          <p:nvPr>
            <p:ph type="sldNum" sz="quarter" idx="4"/>
          </p:nvPr>
        </p:nvSpPr>
        <p:spPr/>
        <p:txBody>
          <a:bodyPr/>
          <a:lstStyle/>
          <a:p>
            <a:fld id="{E57627FB-D816-4EA7-98E3-793F2D9BC93A}" type="slidenum">
              <a:rPr lang="en-GB" noProof="0" smtClean="0"/>
              <a:pPr/>
              <a:t>10</a:t>
            </a:fld>
            <a:endParaRPr lang="en-GB" noProof="0" dirty="0"/>
          </a:p>
        </p:txBody>
      </p:sp>
      <p:sp>
        <p:nvSpPr>
          <p:cNvPr id="6" name="Title 5">
            <a:extLst>
              <a:ext uri="{FF2B5EF4-FFF2-40B4-BE49-F238E27FC236}">
                <a16:creationId xmlns:a16="http://schemas.microsoft.com/office/drawing/2014/main" id="{256D9C17-C5B6-46CA-A121-471770249789}"/>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AB1A3E28-CF23-48A3-8841-16BA1C552FE6}"/>
              </a:ext>
            </a:extLst>
          </p:cNvPr>
          <p:cNvSpPr>
            <a:spLocks noGrp="1"/>
          </p:cNvSpPr>
          <p:nvPr>
            <p:ph type="body" sz="quarter" idx="14"/>
          </p:nvPr>
        </p:nvSpPr>
        <p:spPr/>
        <p:txBody>
          <a:bodyPr/>
          <a:lstStyle/>
          <a:p>
            <a:r>
              <a:rPr lang="en-US" dirty="0">
                <a:solidFill>
                  <a:schemeClr val="bg1">
                    <a:lumMod val="50000"/>
                  </a:schemeClr>
                </a:solidFill>
              </a:rPr>
              <a:t>Review &amp; Introduction</a:t>
            </a:r>
          </a:p>
          <a:p>
            <a:r>
              <a:rPr lang="en-US" dirty="0">
                <a:solidFill>
                  <a:schemeClr val="bg1">
                    <a:lumMod val="50000"/>
                  </a:schemeClr>
                </a:solidFill>
              </a:rPr>
              <a:t>Episodic Semi-Gradient Control</a:t>
            </a:r>
          </a:p>
          <a:p>
            <a:r>
              <a:rPr lang="en-US" b="1" dirty="0"/>
              <a:t>Workshop II – Mountain Car</a:t>
            </a:r>
          </a:p>
          <a:p>
            <a:r>
              <a:rPr lang="en-US" dirty="0">
                <a:solidFill>
                  <a:schemeClr val="bg1">
                    <a:lumMod val="50000"/>
                  </a:schemeClr>
                </a:solidFill>
              </a:rPr>
              <a:t>Semi-Gradient </a:t>
            </a:r>
            <a:r>
              <a:rPr lang="en-US" i="1" dirty="0">
                <a:solidFill>
                  <a:schemeClr val="bg1">
                    <a:lumMod val="50000"/>
                  </a:schemeClr>
                </a:solidFill>
                <a:latin typeface="Times New Roman" panose="02020603050405020304" pitchFamily="18" charset="0"/>
                <a:cs typeface="Times New Roman" panose="02020603050405020304" pitchFamily="18" charset="0"/>
              </a:rPr>
              <a:t>n</a:t>
            </a:r>
            <a:r>
              <a:rPr lang="en-US" dirty="0">
                <a:solidFill>
                  <a:schemeClr val="bg1">
                    <a:lumMod val="50000"/>
                  </a:schemeClr>
                </a:solidFill>
              </a:rPr>
              <a:t>-step </a:t>
            </a:r>
            <a:r>
              <a:rPr lang="en-US" dirty="0" err="1">
                <a:solidFill>
                  <a:schemeClr val="bg1">
                    <a:lumMod val="50000"/>
                  </a:schemeClr>
                </a:solidFill>
              </a:rPr>
              <a:t>Sarsa</a:t>
            </a:r>
            <a:endParaRPr lang="en-US" dirty="0">
              <a:solidFill>
                <a:schemeClr val="bg1">
                  <a:lumMod val="50000"/>
                </a:schemeClr>
              </a:solidFill>
            </a:endParaRPr>
          </a:p>
          <a:p>
            <a:r>
              <a:rPr lang="en-US" dirty="0">
                <a:solidFill>
                  <a:schemeClr val="bg1">
                    <a:lumMod val="50000"/>
                  </a:schemeClr>
                </a:solidFill>
              </a:rPr>
              <a:t>Differential Semi-gradient </a:t>
            </a:r>
            <a:r>
              <a:rPr lang="en-US" i="1" dirty="0">
                <a:solidFill>
                  <a:schemeClr val="bg1">
                    <a:lumMod val="50000"/>
                  </a:schemeClr>
                </a:solidFill>
                <a:latin typeface="Times New Roman" panose="02020603050405020304" pitchFamily="18" charset="0"/>
                <a:cs typeface="Times New Roman" panose="02020603050405020304" pitchFamily="18" charset="0"/>
              </a:rPr>
              <a:t>n</a:t>
            </a:r>
            <a:r>
              <a:rPr lang="en-US" dirty="0">
                <a:solidFill>
                  <a:schemeClr val="bg1">
                    <a:lumMod val="50000"/>
                  </a:schemeClr>
                </a:solidFill>
              </a:rPr>
              <a:t>-step </a:t>
            </a:r>
            <a:r>
              <a:rPr lang="en-US" dirty="0" err="1">
                <a:solidFill>
                  <a:schemeClr val="bg1">
                    <a:lumMod val="50000"/>
                  </a:schemeClr>
                </a:solidFill>
              </a:rPr>
              <a:t>Sarsa</a:t>
            </a:r>
            <a:endParaRPr lang="en-US" dirty="0">
              <a:solidFill>
                <a:schemeClr val="bg1">
                  <a:lumMod val="50000"/>
                </a:schemeClr>
              </a:solidFill>
            </a:endParaRPr>
          </a:p>
          <a:p>
            <a:r>
              <a:rPr lang="en-US" dirty="0">
                <a:solidFill>
                  <a:schemeClr val="bg1">
                    <a:lumMod val="50000"/>
                  </a:schemeClr>
                </a:solidFill>
              </a:rPr>
              <a:t>Summary</a:t>
            </a:r>
          </a:p>
          <a:p>
            <a:pPr marL="0" indent="0">
              <a:buNone/>
            </a:pPr>
            <a:endParaRPr lang="en-US" dirty="0"/>
          </a:p>
        </p:txBody>
      </p:sp>
    </p:spTree>
    <p:extLst>
      <p:ext uri="{BB962C8B-B14F-4D97-AF65-F5344CB8AC3E}">
        <p14:creationId xmlns:p14="http://schemas.microsoft.com/office/powerpoint/2010/main" val="857747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8DA59229-9E52-4AAD-8AD8-DFE6C4B3965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9120" t="9768" r="8927" b="827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a:extLst>
              <a:ext uri="{FF2B5EF4-FFF2-40B4-BE49-F238E27FC236}">
                <a16:creationId xmlns:a16="http://schemas.microsoft.com/office/drawing/2014/main" id="{E39E8064-EEA9-42A4-9629-E8ECBF94F727}"/>
              </a:ext>
            </a:extLst>
          </p:cNvPr>
          <p:cNvSpPr>
            <a:spLocks noGrp="1"/>
          </p:cNvSpPr>
          <p:nvPr>
            <p:ph type="title"/>
          </p:nvPr>
        </p:nvSpPr>
        <p:spPr/>
        <p:txBody>
          <a:bodyPr/>
          <a:lstStyle/>
          <a:p>
            <a:r>
              <a:rPr lang="en-US" dirty="0">
                <a:solidFill>
                  <a:schemeClr val="bg1"/>
                </a:solidFill>
              </a:rPr>
              <a:t>Workshop II – Mountain Car</a:t>
            </a:r>
          </a:p>
        </p:txBody>
      </p:sp>
      <p:sp>
        <p:nvSpPr>
          <p:cNvPr id="2" name="Footer Placeholder 1">
            <a:extLst>
              <a:ext uri="{FF2B5EF4-FFF2-40B4-BE49-F238E27FC236}">
                <a16:creationId xmlns:a16="http://schemas.microsoft.com/office/drawing/2014/main" id="{AAFE27C6-4362-4E20-9739-FFE4A9405AFF}"/>
              </a:ext>
            </a:extLst>
          </p:cNvPr>
          <p:cNvSpPr>
            <a:spLocks noGrp="1"/>
          </p:cNvSpPr>
          <p:nvPr>
            <p:ph type="ftr" sz="quarter" idx="3"/>
          </p:nvPr>
        </p:nvSpPr>
        <p:spPr/>
        <p:txBody>
          <a:bodyPr/>
          <a:lstStyle/>
          <a:p>
            <a:r>
              <a:rPr lang="en-US"/>
              <a:t>© Amadeus IT Group and its affiliates and subsidiaries</a:t>
            </a:r>
            <a:endParaRPr lang="en-GB"/>
          </a:p>
        </p:txBody>
      </p:sp>
      <p:sp>
        <p:nvSpPr>
          <p:cNvPr id="3" name="Slide Number Placeholder 2">
            <a:extLst>
              <a:ext uri="{FF2B5EF4-FFF2-40B4-BE49-F238E27FC236}">
                <a16:creationId xmlns:a16="http://schemas.microsoft.com/office/drawing/2014/main" id="{8B3ACD17-58AB-4ED8-BBFB-C390F2579AA1}"/>
              </a:ext>
            </a:extLst>
          </p:cNvPr>
          <p:cNvSpPr>
            <a:spLocks noGrp="1"/>
          </p:cNvSpPr>
          <p:nvPr>
            <p:ph type="sldNum" sz="quarter" idx="4"/>
          </p:nvPr>
        </p:nvSpPr>
        <p:spPr/>
        <p:txBody>
          <a:bodyPr/>
          <a:lstStyle/>
          <a:p>
            <a:fld id="{E57627FB-D816-4EA7-98E3-793F2D9BC93A}" type="slidenum">
              <a:rPr lang="en-GB" smtClean="0"/>
              <a:pPr/>
              <a:t>11</a:t>
            </a:fld>
            <a:endParaRPr lang="en-GB"/>
          </a:p>
        </p:txBody>
      </p:sp>
      <p:sp>
        <p:nvSpPr>
          <p:cNvPr id="16" name="Text Placeholder 8">
            <a:extLst>
              <a:ext uri="{FF2B5EF4-FFF2-40B4-BE49-F238E27FC236}">
                <a16:creationId xmlns:a16="http://schemas.microsoft.com/office/drawing/2014/main" id="{563F7D44-6A34-49DE-BECB-E49A8675B42E}"/>
              </a:ext>
            </a:extLst>
          </p:cNvPr>
          <p:cNvSpPr txBox="1">
            <a:spLocks/>
          </p:cNvSpPr>
          <p:nvPr/>
        </p:nvSpPr>
        <p:spPr>
          <a:xfrm>
            <a:off x="436987" y="1323703"/>
            <a:ext cx="11083189" cy="4992405"/>
          </a:xfrm>
          <a:prstGeom prst="rect">
            <a:avLst/>
          </a:prstGeom>
        </p:spPr>
        <p:txBody>
          <a:bodyPr wrap="square">
            <a:noAutofit/>
          </a:bodyPr>
          <a:lstStyle>
            <a:lvl1pPr marL="130960" indent="-130960" algn="l" defTabSz="914400" rtl="0" eaLnBrk="1" latinLnBrk="0" hangingPunct="1">
              <a:lnSpc>
                <a:spcPct val="100000"/>
              </a:lnSpc>
              <a:spcBef>
                <a:spcPts val="1000"/>
              </a:spcBef>
              <a:buClr>
                <a:schemeClr val="accent2"/>
              </a:buClr>
              <a:buSzPct val="80000"/>
              <a:buFont typeface="Calibri" panose="020F0502020204030204" pitchFamily="34" charset="0"/>
              <a:buChar char="_"/>
              <a:defRPr sz="2000" b="0" i="0" kern="1200" baseline="0">
                <a:solidFill>
                  <a:srgbClr val="323232"/>
                </a:solidFill>
                <a:latin typeface="+mj-lt"/>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baseline="0">
                <a:solidFill>
                  <a:srgbClr val="323232"/>
                </a:solidFill>
                <a:latin typeface="+mj-lt"/>
                <a:ea typeface="+mn-ea"/>
                <a:cs typeface="+mn-cs"/>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1600" b="0" i="0" kern="1200" baseline="0">
                <a:solidFill>
                  <a:srgbClr val="323232"/>
                </a:solidFill>
                <a:latin typeface="+mj-lt"/>
                <a:ea typeface="+mn-ea"/>
                <a:cs typeface="+mn-cs"/>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400" b="0" i="0" kern="1200" baseline="0">
                <a:solidFill>
                  <a:srgbClr val="323232"/>
                </a:solidFill>
                <a:latin typeface="+mj-lt"/>
                <a:ea typeface="+mn-ea"/>
                <a:cs typeface="+mn-cs"/>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100" b="0" i="0" kern="1200" baseline="0">
                <a:solidFill>
                  <a:srgbClr val="32323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b="1" dirty="0">
              <a:solidFill>
                <a:schemeClr val="bg1"/>
              </a:solidFill>
            </a:endParaRPr>
          </a:p>
          <a:p>
            <a:r>
              <a:rPr lang="en-US" sz="2800" b="1" dirty="0">
                <a:solidFill>
                  <a:schemeClr val="bg1"/>
                </a:solidFill>
              </a:rPr>
              <a:t>Go to </a:t>
            </a:r>
            <a:r>
              <a:rPr lang="en-IE" sz="2800" dirty="0">
                <a:solidFill>
                  <a:schemeClr val="bg1"/>
                </a:solidFill>
                <a:hlinkClick r:id="rId4">
                  <a:extLst>
                    <a:ext uri="{A12FA001-AC4F-418D-AE19-62706E023703}">
                      <ahyp:hlinkClr xmlns:ahyp="http://schemas.microsoft.com/office/drawing/2018/hyperlinkcolor" val="tx"/>
                    </a:ext>
                  </a:extLst>
                </a:hlinkClick>
              </a:rPr>
              <a:t>Mountain Car Problem Workshop</a:t>
            </a:r>
            <a:endParaRPr lang="en-IE" sz="2800" dirty="0">
              <a:solidFill>
                <a:schemeClr val="bg1"/>
              </a:solidFill>
            </a:endParaRPr>
          </a:p>
          <a:p>
            <a:endParaRPr lang="en-IE" sz="2800" b="1" dirty="0">
              <a:solidFill>
                <a:schemeClr val="bg1"/>
              </a:solidFill>
            </a:endParaRPr>
          </a:p>
          <a:p>
            <a:endParaRPr lang="en-IE" sz="2800" b="1" dirty="0">
              <a:solidFill>
                <a:schemeClr val="bg1"/>
              </a:solidFill>
            </a:endParaRPr>
          </a:p>
          <a:p>
            <a:endParaRPr lang="en-IE" sz="2800" b="1" dirty="0">
              <a:solidFill>
                <a:schemeClr val="bg1"/>
              </a:solidFill>
            </a:endParaRPr>
          </a:p>
          <a:p>
            <a:r>
              <a:rPr lang="en-IE" sz="2800" b="1" dirty="0">
                <a:solidFill>
                  <a:schemeClr val="bg1"/>
                </a:solidFill>
              </a:rPr>
              <a:t>And then open notebook in Google </a:t>
            </a:r>
            <a:r>
              <a:rPr lang="en-IE" sz="2800" b="1" dirty="0" err="1">
                <a:solidFill>
                  <a:schemeClr val="bg1"/>
                </a:solidFill>
              </a:rPr>
              <a:t>Colab</a:t>
            </a:r>
            <a:endParaRPr lang="en-US" sz="2800" b="1" dirty="0">
              <a:solidFill>
                <a:schemeClr val="bg1"/>
              </a:solidFill>
            </a:endParaRPr>
          </a:p>
        </p:txBody>
      </p:sp>
      <p:pic>
        <p:nvPicPr>
          <p:cNvPr id="5" name="Picture 4">
            <a:extLst>
              <a:ext uri="{FF2B5EF4-FFF2-40B4-BE49-F238E27FC236}">
                <a16:creationId xmlns:a16="http://schemas.microsoft.com/office/drawing/2014/main" id="{164DA58A-F936-4004-8F1E-55DE9B79AE45}"/>
              </a:ext>
            </a:extLst>
          </p:cNvPr>
          <p:cNvPicPr>
            <a:picLocks noChangeAspect="1"/>
          </p:cNvPicPr>
          <p:nvPr/>
        </p:nvPicPr>
        <p:blipFill>
          <a:blip r:embed="rId5"/>
          <a:stretch>
            <a:fillRect/>
          </a:stretch>
        </p:blipFill>
        <p:spPr>
          <a:xfrm>
            <a:off x="2550163" y="4647509"/>
            <a:ext cx="6203950" cy="1740606"/>
          </a:xfrm>
          <a:prstGeom prst="rect">
            <a:avLst/>
          </a:prstGeom>
        </p:spPr>
      </p:pic>
    </p:spTree>
    <p:extLst>
      <p:ext uri="{BB962C8B-B14F-4D97-AF65-F5344CB8AC3E}">
        <p14:creationId xmlns:p14="http://schemas.microsoft.com/office/powerpoint/2010/main" val="2146476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8533-0900-42DA-9762-63A4F3192594}"/>
              </a:ext>
            </a:extLst>
          </p:cNvPr>
          <p:cNvSpPr>
            <a:spLocks noGrp="1"/>
          </p:cNvSpPr>
          <p:nvPr>
            <p:ph type="title"/>
          </p:nvPr>
        </p:nvSpPr>
        <p:spPr/>
        <p:txBody>
          <a:bodyPr/>
          <a:lstStyle/>
          <a:p>
            <a:r>
              <a:rPr lang="en-US" dirty="0"/>
              <a:t>Workshop II – Mountain Car</a:t>
            </a:r>
          </a:p>
        </p:txBody>
      </p:sp>
      <p:sp>
        <p:nvSpPr>
          <p:cNvPr id="4" name="Footer Placeholder 3">
            <a:extLst>
              <a:ext uri="{FF2B5EF4-FFF2-40B4-BE49-F238E27FC236}">
                <a16:creationId xmlns:a16="http://schemas.microsoft.com/office/drawing/2014/main" id="{4F9FD208-AFC2-4B19-9086-872DAB01E85E}"/>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76EC6F22-20B5-4DF6-B523-B7B3514D2A54}"/>
              </a:ext>
            </a:extLst>
          </p:cNvPr>
          <p:cNvSpPr>
            <a:spLocks noGrp="1"/>
          </p:cNvSpPr>
          <p:nvPr>
            <p:ph type="sldNum" sz="quarter" idx="4"/>
          </p:nvPr>
        </p:nvSpPr>
        <p:spPr/>
        <p:txBody>
          <a:bodyPr/>
          <a:lstStyle/>
          <a:p>
            <a:fld id="{E57627FB-D816-4EA7-98E3-793F2D9BC93A}" type="slidenum">
              <a:rPr lang="en-GB" smtClean="0"/>
              <a:pPr/>
              <a:t>12</a:t>
            </a:fld>
            <a:endParaRPr lang="en-GB"/>
          </a:p>
        </p:txBody>
      </p:sp>
      <mc:AlternateContent xmlns:mc="http://schemas.openxmlformats.org/markup-compatibility/2006" xmlns:a14="http://schemas.microsoft.com/office/drawing/2010/main">
        <mc:Choice Requires="a14">
          <p:sp>
            <p:nvSpPr>
              <p:cNvPr id="7" name="Text Placeholder 8">
                <a:extLst>
                  <a:ext uri="{FF2B5EF4-FFF2-40B4-BE49-F238E27FC236}">
                    <a16:creationId xmlns:a16="http://schemas.microsoft.com/office/drawing/2014/main" id="{11A3009C-1B67-40E5-8DAD-318DCEF2489B}"/>
                  </a:ext>
                </a:extLst>
              </p:cNvPr>
              <p:cNvSpPr txBox="1">
                <a:spLocks/>
              </p:cNvSpPr>
              <p:nvPr/>
            </p:nvSpPr>
            <p:spPr>
              <a:xfrm>
                <a:off x="436987" y="1323703"/>
                <a:ext cx="11083189" cy="4992405"/>
              </a:xfrm>
              <a:prstGeom prst="rect">
                <a:avLst/>
              </a:prstGeom>
            </p:spPr>
            <p:txBody>
              <a:bodyPr wrap="square">
                <a:noAutofit/>
              </a:bodyPr>
              <a:lstStyle>
                <a:lvl1pPr marL="130960" indent="-130960" algn="l" defTabSz="914400" rtl="0" eaLnBrk="1" latinLnBrk="0" hangingPunct="1">
                  <a:lnSpc>
                    <a:spcPct val="100000"/>
                  </a:lnSpc>
                  <a:spcBef>
                    <a:spcPts val="1000"/>
                  </a:spcBef>
                  <a:buClr>
                    <a:schemeClr val="accent2"/>
                  </a:buClr>
                  <a:buSzPct val="80000"/>
                  <a:buFont typeface="Calibri" panose="020F0502020204030204" pitchFamily="34" charset="0"/>
                  <a:buChar char="_"/>
                  <a:defRPr sz="2000" b="0" i="0" kern="1200" baseline="0">
                    <a:solidFill>
                      <a:srgbClr val="323232"/>
                    </a:solidFill>
                    <a:latin typeface="+mj-lt"/>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baseline="0">
                    <a:solidFill>
                      <a:srgbClr val="323232"/>
                    </a:solidFill>
                    <a:latin typeface="+mj-lt"/>
                    <a:ea typeface="+mn-ea"/>
                    <a:cs typeface="+mn-cs"/>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1600" b="0" i="0" kern="1200" baseline="0">
                    <a:solidFill>
                      <a:srgbClr val="323232"/>
                    </a:solidFill>
                    <a:latin typeface="+mj-lt"/>
                    <a:ea typeface="+mn-ea"/>
                    <a:cs typeface="+mn-cs"/>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400" b="0" i="0" kern="1200" baseline="0">
                    <a:solidFill>
                      <a:srgbClr val="323232"/>
                    </a:solidFill>
                    <a:latin typeface="+mj-lt"/>
                    <a:ea typeface="+mn-ea"/>
                    <a:cs typeface="+mn-cs"/>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100" b="0" i="0" kern="1200" baseline="0">
                    <a:solidFill>
                      <a:srgbClr val="32323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During our task we found a solution without no exploration steps, that is, </a:t>
                </a:r>
                <a14:m>
                  <m:oMath xmlns:m="http://schemas.openxmlformats.org/officeDocument/2006/math">
                    <m:r>
                      <a:rPr lang="en-US" sz="280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=0</m:t>
                    </m:r>
                  </m:oMath>
                </a14:m>
                <a:r>
                  <a:rPr lang="en-US" sz="2800" dirty="0"/>
                  <a:t>. How is it possible?</a:t>
                </a:r>
              </a:p>
              <a:p>
                <a:endParaRPr lang="en-US" sz="2800" dirty="0"/>
              </a:p>
              <a:p>
                <a:endParaRPr lang="en-US" sz="2800" dirty="0"/>
              </a:p>
            </p:txBody>
          </p:sp>
        </mc:Choice>
        <mc:Fallback xmlns="">
          <p:sp>
            <p:nvSpPr>
              <p:cNvPr id="7" name="Text Placeholder 8">
                <a:extLst>
                  <a:ext uri="{FF2B5EF4-FFF2-40B4-BE49-F238E27FC236}">
                    <a16:creationId xmlns:a16="http://schemas.microsoft.com/office/drawing/2014/main" id="{11A3009C-1B67-40E5-8DAD-318DCEF2489B}"/>
                  </a:ext>
                </a:extLst>
              </p:cNvPr>
              <p:cNvSpPr txBox="1">
                <a:spLocks noRot="1" noChangeAspect="1" noMove="1" noResize="1" noEditPoints="1" noAdjustHandles="1" noChangeArrowheads="1" noChangeShapeType="1" noTextEdit="1"/>
              </p:cNvSpPr>
              <p:nvPr/>
            </p:nvSpPr>
            <p:spPr>
              <a:xfrm>
                <a:off x="436987" y="1323703"/>
                <a:ext cx="11083189" cy="4992405"/>
              </a:xfrm>
              <a:prstGeom prst="rect">
                <a:avLst/>
              </a:prstGeom>
              <a:blipFill>
                <a:blip r:embed="rId2"/>
                <a:stretch>
                  <a:fillRect l="-825" t="-109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CF016077-8FB4-4F61-B75F-7CA48E4CA7AF}"/>
              </a:ext>
            </a:extLst>
          </p:cNvPr>
          <p:cNvPicPr>
            <a:picLocks noChangeAspect="1"/>
          </p:cNvPicPr>
          <p:nvPr/>
        </p:nvPicPr>
        <p:blipFill>
          <a:blip r:embed="rId3"/>
          <a:stretch>
            <a:fillRect/>
          </a:stretch>
        </p:blipFill>
        <p:spPr>
          <a:xfrm>
            <a:off x="990600" y="2374209"/>
            <a:ext cx="10210800" cy="2400300"/>
          </a:xfrm>
          <a:prstGeom prst="rect">
            <a:avLst/>
          </a:prstGeom>
        </p:spPr>
      </p:pic>
      <p:sp>
        <p:nvSpPr>
          <p:cNvPr id="9" name="Oval 8">
            <a:extLst>
              <a:ext uri="{FF2B5EF4-FFF2-40B4-BE49-F238E27FC236}">
                <a16:creationId xmlns:a16="http://schemas.microsoft.com/office/drawing/2014/main" id="{63C6FC3B-F9FC-4856-9176-1E6F9C2CEFBA}"/>
              </a:ext>
            </a:extLst>
          </p:cNvPr>
          <p:cNvSpPr/>
          <p:nvPr/>
        </p:nvSpPr>
        <p:spPr>
          <a:xfrm>
            <a:off x="965200" y="3771900"/>
            <a:ext cx="2336800" cy="317500"/>
          </a:xfrm>
          <a:prstGeom prst="ellipse">
            <a:avLst/>
          </a:prstGeom>
          <a:noFill/>
          <a:ln w="19050" cap="flat" cmpd="sng" algn="ctr">
            <a:solidFill>
              <a:schemeClr val="accent6"/>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0" name="Rectangle 9">
            <a:extLst>
              <a:ext uri="{FF2B5EF4-FFF2-40B4-BE49-F238E27FC236}">
                <a16:creationId xmlns:a16="http://schemas.microsoft.com/office/drawing/2014/main" id="{0D5F7ADD-2A91-44F4-845A-2FB6FE6652DE}"/>
              </a:ext>
            </a:extLst>
          </p:cNvPr>
          <p:cNvSpPr/>
          <p:nvPr/>
        </p:nvSpPr>
        <p:spPr>
          <a:xfrm>
            <a:off x="2133600" y="5197248"/>
            <a:ext cx="7061200" cy="923330"/>
          </a:xfrm>
          <a:prstGeom prst="rect">
            <a:avLst/>
          </a:prstGeom>
        </p:spPr>
        <p:txBody>
          <a:bodyPr wrap="square">
            <a:spAutoFit/>
          </a:bodyPr>
          <a:lstStyle/>
          <a:p>
            <a:pPr algn="ctr"/>
            <a:r>
              <a:rPr lang="en-US" b="1" dirty="0">
                <a:solidFill>
                  <a:schemeClr val="accent5"/>
                </a:solidFill>
                <a:latin typeface="Bradley Hand ITC" panose="03070402050302030203" pitchFamily="66" charset="0"/>
              </a:rPr>
              <a:t>The initial action values were all zero, which was optimistic (all true values are negative in this task), causing extensive exploration to occur even though the exploration parameter was zero!</a:t>
            </a:r>
          </a:p>
        </p:txBody>
      </p:sp>
    </p:spTree>
    <p:extLst>
      <p:ext uri="{BB962C8B-B14F-4D97-AF65-F5344CB8AC3E}">
        <p14:creationId xmlns:p14="http://schemas.microsoft.com/office/powerpoint/2010/main" val="236897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8533-0900-42DA-9762-63A4F3192594}"/>
              </a:ext>
            </a:extLst>
          </p:cNvPr>
          <p:cNvSpPr>
            <a:spLocks noGrp="1"/>
          </p:cNvSpPr>
          <p:nvPr>
            <p:ph type="title"/>
          </p:nvPr>
        </p:nvSpPr>
        <p:spPr/>
        <p:txBody>
          <a:bodyPr/>
          <a:lstStyle/>
          <a:p>
            <a:r>
              <a:rPr lang="en-US" dirty="0"/>
              <a:t>Workshop II – Mountain Car</a:t>
            </a:r>
          </a:p>
        </p:txBody>
      </p:sp>
      <p:sp>
        <p:nvSpPr>
          <p:cNvPr id="4" name="Footer Placeholder 3">
            <a:extLst>
              <a:ext uri="{FF2B5EF4-FFF2-40B4-BE49-F238E27FC236}">
                <a16:creationId xmlns:a16="http://schemas.microsoft.com/office/drawing/2014/main" id="{4F9FD208-AFC2-4B19-9086-872DAB01E85E}"/>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76EC6F22-20B5-4DF6-B523-B7B3514D2A54}"/>
              </a:ext>
            </a:extLst>
          </p:cNvPr>
          <p:cNvSpPr>
            <a:spLocks noGrp="1"/>
          </p:cNvSpPr>
          <p:nvPr>
            <p:ph type="sldNum" sz="quarter" idx="4"/>
          </p:nvPr>
        </p:nvSpPr>
        <p:spPr/>
        <p:txBody>
          <a:bodyPr/>
          <a:lstStyle/>
          <a:p>
            <a:fld id="{E57627FB-D816-4EA7-98E3-793F2D9BC93A}" type="slidenum">
              <a:rPr lang="en-GB" smtClean="0"/>
              <a:pPr/>
              <a:t>13</a:t>
            </a:fld>
            <a:endParaRPr lang="en-GB"/>
          </a:p>
        </p:txBody>
      </p:sp>
      <p:pic>
        <p:nvPicPr>
          <p:cNvPr id="3" name="Picture 2">
            <a:extLst>
              <a:ext uri="{FF2B5EF4-FFF2-40B4-BE49-F238E27FC236}">
                <a16:creationId xmlns:a16="http://schemas.microsoft.com/office/drawing/2014/main" id="{874F98C8-E9CB-46FF-AF9E-63C7250EDE1C}"/>
              </a:ext>
            </a:extLst>
          </p:cNvPr>
          <p:cNvPicPr>
            <a:picLocks noChangeAspect="1"/>
          </p:cNvPicPr>
          <p:nvPr/>
        </p:nvPicPr>
        <p:blipFill>
          <a:blip r:embed="rId2"/>
          <a:stretch>
            <a:fillRect/>
          </a:stretch>
        </p:blipFill>
        <p:spPr>
          <a:xfrm>
            <a:off x="2066348" y="1091364"/>
            <a:ext cx="8059304" cy="522619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2900766-062B-4AC0-8B80-FA5306A5254C}"/>
                  </a:ext>
                </a:extLst>
              </p:cNvPr>
              <p:cNvSpPr txBox="1"/>
              <p:nvPr/>
            </p:nvSpPr>
            <p:spPr>
              <a:xfrm>
                <a:off x="5626100" y="900964"/>
                <a:ext cx="2242217" cy="48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5"/>
                          </a:solidFill>
                          <a:latin typeface="Cambria Math" panose="02040503050406030204" pitchFamily="18" charset="0"/>
                        </a:rPr>
                        <m:t>−</m:t>
                      </m:r>
                      <m:func>
                        <m:funcPr>
                          <m:ctrlPr>
                            <a:rPr lang="en-US" sz="2400" b="0" i="1" smtClean="0">
                              <a:solidFill>
                                <a:schemeClr val="accent5"/>
                              </a:solidFill>
                              <a:latin typeface="Cambria Math" panose="02040503050406030204" pitchFamily="18" charset="0"/>
                            </a:rPr>
                          </m:ctrlPr>
                        </m:funcPr>
                        <m:fName>
                          <m:limLow>
                            <m:limLowPr>
                              <m:ctrlPr>
                                <a:rPr lang="en-US" sz="2400" b="0" i="1" smtClean="0">
                                  <a:solidFill>
                                    <a:schemeClr val="accent5"/>
                                  </a:solidFill>
                                  <a:latin typeface="Cambria Math" panose="02040503050406030204" pitchFamily="18" charset="0"/>
                                </a:rPr>
                              </m:ctrlPr>
                            </m:limLowPr>
                            <m:e>
                              <m:r>
                                <m:rPr>
                                  <m:sty m:val="p"/>
                                </m:rPr>
                                <a:rPr lang="en-US" sz="2400" b="0" i="0" smtClean="0">
                                  <a:solidFill>
                                    <a:schemeClr val="accent5"/>
                                  </a:solidFill>
                                  <a:latin typeface="Cambria Math" panose="02040503050406030204" pitchFamily="18" charset="0"/>
                                </a:rPr>
                                <m:t>max</m:t>
                              </m:r>
                            </m:e>
                            <m:lim>
                              <m:r>
                                <a:rPr lang="en-US" sz="2400" b="0" i="1" smtClean="0">
                                  <a:solidFill>
                                    <a:schemeClr val="accent5"/>
                                  </a:solidFill>
                                  <a:latin typeface="Cambria Math" panose="02040503050406030204" pitchFamily="18" charset="0"/>
                                </a:rPr>
                                <m:t>𝑎</m:t>
                              </m:r>
                            </m:lim>
                          </m:limLow>
                        </m:fName>
                        <m:e>
                          <m:r>
                            <a:rPr lang="en-US" sz="2400" b="0" i="1" smtClean="0">
                              <a:solidFill>
                                <a:schemeClr val="accent5"/>
                              </a:solidFill>
                              <a:latin typeface="Cambria Math" panose="02040503050406030204" pitchFamily="18" charset="0"/>
                            </a:rPr>
                            <m:t>𝑞</m:t>
                          </m:r>
                        </m:e>
                      </m:func>
                      <m:d>
                        <m:dPr>
                          <m:ctrlPr>
                            <a:rPr lang="en-US" sz="2400" b="0" i="1" smtClean="0">
                              <a:solidFill>
                                <a:schemeClr val="accent5"/>
                              </a:solidFill>
                              <a:latin typeface="Cambria Math" panose="02040503050406030204" pitchFamily="18" charset="0"/>
                            </a:rPr>
                          </m:ctrlPr>
                        </m:dPr>
                        <m:e>
                          <m:r>
                            <a:rPr lang="en-US" sz="2400" b="0" i="1" smtClean="0">
                              <a:solidFill>
                                <a:schemeClr val="accent5"/>
                              </a:solidFill>
                              <a:latin typeface="Cambria Math" panose="02040503050406030204" pitchFamily="18" charset="0"/>
                            </a:rPr>
                            <m:t>𝑠</m:t>
                          </m:r>
                          <m:r>
                            <a:rPr lang="en-US" sz="2400" b="0" i="1" smtClean="0">
                              <a:solidFill>
                                <a:schemeClr val="accent5"/>
                              </a:solidFill>
                              <a:latin typeface="Cambria Math" panose="02040503050406030204" pitchFamily="18" charset="0"/>
                            </a:rPr>
                            <m:t>,</m:t>
                          </m:r>
                          <m:r>
                            <a:rPr lang="en-US" sz="2400" b="0" i="1" smtClean="0">
                              <a:solidFill>
                                <a:schemeClr val="accent5"/>
                              </a:solidFill>
                              <a:latin typeface="Cambria Math" panose="02040503050406030204" pitchFamily="18" charset="0"/>
                            </a:rPr>
                            <m:t>𝑎</m:t>
                          </m:r>
                          <m:r>
                            <a:rPr lang="en-US" sz="2400" b="0" i="1" smtClean="0">
                              <a:solidFill>
                                <a:schemeClr val="accent5"/>
                              </a:solidFill>
                              <a:latin typeface="Cambria Math" panose="02040503050406030204" pitchFamily="18" charset="0"/>
                            </a:rPr>
                            <m:t>,</m:t>
                          </m:r>
                          <m:r>
                            <a:rPr lang="en-US" sz="2400" b="1" i="0" smtClean="0">
                              <a:solidFill>
                                <a:schemeClr val="accent5"/>
                              </a:solidFill>
                              <a:latin typeface="Cambria Math" panose="02040503050406030204" pitchFamily="18" charset="0"/>
                            </a:rPr>
                            <m:t>𝐰</m:t>
                          </m:r>
                        </m:e>
                      </m:d>
                    </m:oMath>
                  </m:oMathPara>
                </a14:m>
                <a:endParaRPr lang="en-US" sz="2400" dirty="0">
                  <a:solidFill>
                    <a:schemeClr val="accent5"/>
                  </a:solidFill>
                </a:endParaRPr>
              </a:p>
            </p:txBody>
          </p:sp>
        </mc:Choice>
        <mc:Fallback xmlns="">
          <p:sp>
            <p:nvSpPr>
              <p:cNvPr id="6" name="TextBox 5">
                <a:extLst>
                  <a:ext uri="{FF2B5EF4-FFF2-40B4-BE49-F238E27FC236}">
                    <a16:creationId xmlns:a16="http://schemas.microsoft.com/office/drawing/2014/main" id="{92900766-062B-4AC0-8B80-FA5306A5254C}"/>
                  </a:ext>
                </a:extLst>
              </p:cNvPr>
              <p:cNvSpPr txBox="1">
                <a:spLocks noRot="1" noChangeAspect="1" noMove="1" noResize="1" noEditPoints="1" noAdjustHandles="1" noChangeArrowheads="1" noChangeShapeType="1" noTextEdit="1"/>
              </p:cNvSpPr>
              <p:nvPr/>
            </p:nvSpPr>
            <p:spPr>
              <a:xfrm>
                <a:off x="5626100" y="900964"/>
                <a:ext cx="2242217" cy="483209"/>
              </a:xfrm>
              <a:prstGeom prst="rect">
                <a:avLst/>
              </a:prstGeom>
              <a:blipFill>
                <a:blip r:embed="rId3"/>
                <a:stretch>
                  <a:fillRect l="-543" b="-1012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84756D4-2FB0-4712-AD5F-0CAA85CA27A5}"/>
              </a:ext>
            </a:extLst>
          </p:cNvPr>
          <p:cNvSpPr txBox="1"/>
          <p:nvPr/>
        </p:nvSpPr>
        <p:spPr>
          <a:xfrm>
            <a:off x="8599177" y="517630"/>
            <a:ext cx="2921000" cy="369332"/>
          </a:xfrm>
          <a:prstGeom prst="rect">
            <a:avLst/>
          </a:prstGeom>
          <a:noFill/>
        </p:spPr>
        <p:txBody>
          <a:bodyPr wrap="square" rtlCol="0">
            <a:spAutoFit/>
          </a:bodyPr>
          <a:lstStyle/>
          <a:p>
            <a:r>
              <a:rPr lang="en-US" b="1" dirty="0">
                <a:solidFill>
                  <a:schemeClr val="accent5"/>
                </a:solidFill>
                <a:latin typeface="Bradley Hand ITC" panose="03070402050302030203" pitchFamily="66" charset="0"/>
              </a:rPr>
              <a:t>(negative) cost-to-go</a:t>
            </a:r>
          </a:p>
        </p:txBody>
      </p:sp>
      <p:sp>
        <p:nvSpPr>
          <p:cNvPr id="12" name="Freeform: Shape 11">
            <a:extLst>
              <a:ext uri="{FF2B5EF4-FFF2-40B4-BE49-F238E27FC236}">
                <a16:creationId xmlns:a16="http://schemas.microsoft.com/office/drawing/2014/main" id="{A69D8BBC-89D0-46FC-8CFC-82E33CB3E8C1}"/>
              </a:ext>
            </a:extLst>
          </p:cNvPr>
          <p:cNvSpPr/>
          <p:nvPr/>
        </p:nvSpPr>
        <p:spPr>
          <a:xfrm>
            <a:off x="7845490" y="946856"/>
            <a:ext cx="2259363" cy="413599"/>
          </a:xfrm>
          <a:custGeom>
            <a:avLst/>
            <a:gdLst>
              <a:gd name="connsiteX0" fmla="*/ 2047810 w 2259363"/>
              <a:gd name="connsiteY0" fmla="*/ 5644 h 413599"/>
              <a:gd name="connsiteX1" fmla="*/ 2085910 w 2259363"/>
              <a:gd name="connsiteY1" fmla="*/ 56444 h 413599"/>
              <a:gd name="connsiteX2" fmla="*/ 2124010 w 2259363"/>
              <a:gd name="connsiteY2" fmla="*/ 412044 h 413599"/>
              <a:gd name="connsiteX3" fmla="*/ 168210 w 2259363"/>
              <a:gd name="connsiteY3" fmla="*/ 183444 h 413599"/>
              <a:gd name="connsiteX4" fmla="*/ 460310 w 2259363"/>
              <a:gd name="connsiteY4" fmla="*/ 119944 h 413599"/>
              <a:gd name="connsiteX5" fmla="*/ 3110 w 2259363"/>
              <a:gd name="connsiteY5" fmla="*/ 170744 h 413599"/>
              <a:gd name="connsiteX6" fmla="*/ 295210 w 2259363"/>
              <a:gd name="connsiteY6" fmla="*/ 361244 h 41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9363" h="413599">
                <a:moveTo>
                  <a:pt x="2047810" y="5644"/>
                </a:moveTo>
                <a:cubicBezTo>
                  <a:pt x="2060510" y="-2823"/>
                  <a:pt x="2073210" y="-11289"/>
                  <a:pt x="2085910" y="56444"/>
                </a:cubicBezTo>
                <a:cubicBezTo>
                  <a:pt x="2098610" y="124177"/>
                  <a:pt x="2443627" y="390877"/>
                  <a:pt x="2124010" y="412044"/>
                </a:cubicBezTo>
                <a:cubicBezTo>
                  <a:pt x="1804393" y="433211"/>
                  <a:pt x="445493" y="232127"/>
                  <a:pt x="168210" y="183444"/>
                </a:cubicBezTo>
                <a:cubicBezTo>
                  <a:pt x="-109073" y="134761"/>
                  <a:pt x="487827" y="122061"/>
                  <a:pt x="460310" y="119944"/>
                </a:cubicBezTo>
                <a:cubicBezTo>
                  <a:pt x="432793" y="117827"/>
                  <a:pt x="30627" y="130527"/>
                  <a:pt x="3110" y="170744"/>
                </a:cubicBezTo>
                <a:cubicBezTo>
                  <a:pt x="-24407" y="210961"/>
                  <a:pt x="135401" y="286102"/>
                  <a:pt x="295210" y="361244"/>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3112143-ED8B-4B9F-941C-ECC8C85D812B}"/>
              </a:ext>
            </a:extLst>
          </p:cNvPr>
          <p:cNvSpPr txBox="1"/>
          <p:nvPr/>
        </p:nvSpPr>
        <p:spPr>
          <a:xfrm>
            <a:off x="103903" y="2550300"/>
            <a:ext cx="2679700" cy="2308324"/>
          </a:xfrm>
          <a:prstGeom prst="rect">
            <a:avLst/>
          </a:prstGeom>
          <a:noFill/>
        </p:spPr>
        <p:txBody>
          <a:bodyPr wrap="square" rtlCol="0">
            <a:spAutoFit/>
          </a:bodyPr>
          <a:lstStyle/>
          <a:p>
            <a:pPr algn="ctr"/>
            <a:r>
              <a:rPr lang="en-US" b="1" dirty="0">
                <a:solidFill>
                  <a:schemeClr val="accent5"/>
                </a:solidFill>
                <a:latin typeface="Bradley Hand ITC" panose="03070402050302030203" pitchFamily="66" charset="0"/>
              </a:rPr>
              <a:t>On step 428, the car has oscillated back and forth in the valley following circular trajectories in state space and the states visited frequently are valued worse than unexplored states</a:t>
            </a:r>
          </a:p>
        </p:txBody>
      </p:sp>
    </p:spTree>
    <p:extLst>
      <p:ext uri="{BB962C8B-B14F-4D97-AF65-F5344CB8AC3E}">
        <p14:creationId xmlns:p14="http://schemas.microsoft.com/office/powerpoint/2010/main" val="3265688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8533-0900-42DA-9762-63A4F3192594}"/>
              </a:ext>
            </a:extLst>
          </p:cNvPr>
          <p:cNvSpPr>
            <a:spLocks noGrp="1"/>
          </p:cNvSpPr>
          <p:nvPr>
            <p:ph type="title"/>
          </p:nvPr>
        </p:nvSpPr>
        <p:spPr/>
        <p:txBody>
          <a:bodyPr/>
          <a:lstStyle/>
          <a:p>
            <a:r>
              <a:rPr lang="en-US" dirty="0"/>
              <a:t>Workshop II – Mountain Car</a:t>
            </a:r>
          </a:p>
        </p:txBody>
      </p:sp>
      <p:sp>
        <p:nvSpPr>
          <p:cNvPr id="4" name="Footer Placeholder 3">
            <a:extLst>
              <a:ext uri="{FF2B5EF4-FFF2-40B4-BE49-F238E27FC236}">
                <a16:creationId xmlns:a16="http://schemas.microsoft.com/office/drawing/2014/main" id="{4F9FD208-AFC2-4B19-9086-872DAB01E85E}"/>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76EC6F22-20B5-4DF6-B523-B7B3514D2A54}"/>
              </a:ext>
            </a:extLst>
          </p:cNvPr>
          <p:cNvSpPr>
            <a:spLocks noGrp="1"/>
          </p:cNvSpPr>
          <p:nvPr>
            <p:ph type="sldNum" sz="quarter" idx="4"/>
          </p:nvPr>
        </p:nvSpPr>
        <p:spPr/>
        <p:txBody>
          <a:bodyPr/>
          <a:lstStyle/>
          <a:p>
            <a:fld id="{E57627FB-D816-4EA7-98E3-793F2D9BC93A}" type="slidenum">
              <a:rPr lang="en-GB" smtClean="0"/>
              <a:pPr/>
              <a:t>14</a:t>
            </a:fld>
            <a:endParaRPr lang="en-GB"/>
          </a:p>
        </p:txBody>
      </p:sp>
      <p:pic>
        <p:nvPicPr>
          <p:cNvPr id="7" name="Picture 6">
            <a:extLst>
              <a:ext uri="{FF2B5EF4-FFF2-40B4-BE49-F238E27FC236}">
                <a16:creationId xmlns:a16="http://schemas.microsoft.com/office/drawing/2014/main" id="{D109AB02-7D0B-4689-829B-949D1F3313A8}"/>
              </a:ext>
            </a:extLst>
          </p:cNvPr>
          <p:cNvPicPr>
            <a:picLocks noChangeAspect="1"/>
          </p:cNvPicPr>
          <p:nvPr/>
        </p:nvPicPr>
        <p:blipFill>
          <a:blip r:embed="rId2"/>
          <a:stretch>
            <a:fillRect/>
          </a:stretch>
        </p:blipFill>
        <p:spPr>
          <a:xfrm>
            <a:off x="1046162" y="1797050"/>
            <a:ext cx="8296275" cy="3695700"/>
          </a:xfrm>
          <a:prstGeom prst="rect">
            <a:avLst/>
          </a:prstGeom>
        </p:spPr>
      </p:pic>
      <p:sp>
        <p:nvSpPr>
          <p:cNvPr id="8" name="Oval 7">
            <a:extLst>
              <a:ext uri="{FF2B5EF4-FFF2-40B4-BE49-F238E27FC236}">
                <a16:creationId xmlns:a16="http://schemas.microsoft.com/office/drawing/2014/main" id="{8F423F1A-211A-4FBB-A914-900EBBEB2A7B}"/>
              </a:ext>
            </a:extLst>
          </p:cNvPr>
          <p:cNvSpPr/>
          <p:nvPr/>
        </p:nvSpPr>
        <p:spPr>
          <a:xfrm>
            <a:off x="5735482" y="3644900"/>
            <a:ext cx="457200" cy="342900"/>
          </a:xfrm>
          <a:prstGeom prst="ellipse">
            <a:avLst/>
          </a:prstGeom>
          <a:noFill/>
          <a:ln w="3810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9" name="TextBox 8">
            <a:extLst>
              <a:ext uri="{FF2B5EF4-FFF2-40B4-BE49-F238E27FC236}">
                <a16:creationId xmlns:a16="http://schemas.microsoft.com/office/drawing/2014/main" id="{24FE0345-C77D-4590-8537-2EF2CCE20FF9}"/>
              </a:ext>
            </a:extLst>
          </p:cNvPr>
          <p:cNvSpPr txBox="1"/>
          <p:nvPr/>
        </p:nvSpPr>
        <p:spPr>
          <a:xfrm>
            <a:off x="5735482" y="3012191"/>
            <a:ext cx="2616200" cy="369332"/>
          </a:xfrm>
          <a:prstGeom prst="rect">
            <a:avLst/>
          </a:prstGeom>
          <a:noFill/>
        </p:spPr>
        <p:txBody>
          <a:bodyPr wrap="square" rtlCol="0">
            <a:spAutoFit/>
          </a:bodyPr>
          <a:lstStyle/>
          <a:p>
            <a:pPr algn="ctr"/>
            <a:r>
              <a:rPr lang="en-US" b="1" dirty="0">
                <a:solidFill>
                  <a:schemeClr val="accent5"/>
                </a:solidFill>
                <a:latin typeface="Bradley Hand ITC" panose="03070402050302030203" pitchFamily="66" charset="0"/>
              </a:rPr>
              <a:t>Why divided by 8?</a:t>
            </a:r>
          </a:p>
        </p:txBody>
      </p:sp>
      <p:sp>
        <p:nvSpPr>
          <p:cNvPr id="10" name="TextBox 9">
            <a:extLst>
              <a:ext uri="{FF2B5EF4-FFF2-40B4-BE49-F238E27FC236}">
                <a16:creationId xmlns:a16="http://schemas.microsoft.com/office/drawing/2014/main" id="{B3BE9449-C19B-4F8C-BE3D-F4513FE39A7A}"/>
              </a:ext>
            </a:extLst>
          </p:cNvPr>
          <p:cNvSpPr txBox="1"/>
          <p:nvPr/>
        </p:nvSpPr>
        <p:spPr>
          <a:xfrm>
            <a:off x="8351681" y="157120"/>
            <a:ext cx="3168495" cy="1569660"/>
          </a:xfrm>
          <a:prstGeom prst="rect">
            <a:avLst/>
          </a:prstGeom>
          <a:noFill/>
        </p:spPr>
        <p:txBody>
          <a:bodyPr wrap="square" rtlCol="0">
            <a:spAutoFit/>
          </a:bodyPr>
          <a:lstStyle/>
          <a:p>
            <a:pPr algn="ctr"/>
            <a:r>
              <a:rPr lang="en-US" sz="2400" b="1" dirty="0">
                <a:solidFill>
                  <a:schemeClr val="accent5"/>
                </a:solidFill>
                <a:latin typeface="Bradley Hand ITC" panose="03070402050302030203" pitchFamily="66" charset="0"/>
              </a:rPr>
              <a:t>There is a rule of thumb for setting the step-size parameter of linear SGD methods as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D1B366E-8535-4E4F-B651-B0B25A4CC4AF}"/>
                  </a:ext>
                </a:extLst>
              </p:cNvPr>
              <p:cNvSpPr txBox="1"/>
              <p:nvPr/>
            </p:nvSpPr>
            <p:spPr>
              <a:xfrm>
                <a:off x="8761375" y="1738455"/>
                <a:ext cx="2349105" cy="49923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𝜶</m:t>
                      </m:r>
                      <m:r>
                        <a:rPr lang="en-US" sz="2400" b="1" i="1" smtClean="0">
                          <a:solidFill>
                            <a:schemeClr val="accent5"/>
                          </a:solidFill>
                          <a:latin typeface="Cambria Math" panose="02040503050406030204" pitchFamily="18" charset="0"/>
                        </a:rPr>
                        <m:t>≐</m:t>
                      </m:r>
                      <m:sSup>
                        <m:sSupPr>
                          <m:ctrlPr>
                            <a:rPr lang="en-US" sz="2400" b="1" i="1" smtClean="0">
                              <a:solidFill>
                                <a:schemeClr val="accent5"/>
                              </a:solidFill>
                              <a:latin typeface="Cambria Math" panose="02040503050406030204" pitchFamily="18" charset="0"/>
                            </a:rPr>
                          </m:ctrlPr>
                        </m:sSupPr>
                        <m:e>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𝝉</m:t>
                              </m:r>
                              <m:r>
                                <a:rPr lang="en-US" sz="2400" b="1" i="1" smtClean="0">
                                  <a:solidFill>
                                    <a:schemeClr val="accent5"/>
                                  </a:solidFill>
                                  <a:latin typeface="Cambria Math" panose="02040503050406030204" pitchFamily="18" charset="0"/>
                                  <a:ea typeface="Cambria Math" panose="02040503050406030204" pitchFamily="18" charset="0"/>
                                </a:rPr>
                                <m:t>𝔼</m:t>
                              </m:r>
                              <m:d>
                                <m:dPr>
                                  <m:begChr m:val="["/>
                                  <m:endChr m:val="]"/>
                                  <m:ctrlPr>
                                    <a:rPr lang="en-US" sz="2400" b="1" i="1" smtClean="0">
                                      <a:solidFill>
                                        <a:schemeClr val="accent5"/>
                                      </a:solidFill>
                                      <a:latin typeface="Cambria Math" panose="02040503050406030204" pitchFamily="18" charset="0"/>
                                      <a:ea typeface="Cambria Math" panose="02040503050406030204" pitchFamily="18" charset="0"/>
                                    </a:rPr>
                                  </m:ctrlPr>
                                </m:dPr>
                                <m:e>
                                  <m:sSup>
                                    <m:sSupPr>
                                      <m:ctrlPr>
                                        <a:rPr lang="en-US" sz="2400" b="1" i="1" smtClean="0">
                                          <a:solidFill>
                                            <a:schemeClr val="accent5"/>
                                          </a:solidFill>
                                          <a:latin typeface="Cambria Math" panose="02040503050406030204" pitchFamily="18" charset="0"/>
                                          <a:ea typeface="Cambria Math" panose="02040503050406030204" pitchFamily="18" charset="0"/>
                                        </a:rPr>
                                      </m:ctrlPr>
                                    </m:sSupPr>
                                    <m:e>
                                      <m:r>
                                        <a:rPr lang="en-US" sz="2400" b="1" i="1" smtClean="0">
                                          <a:solidFill>
                                            <a:schemeClr val="accent5"/>
                                          </a:solidFill>
                                          <a:latin typeface="Cambria Math" panose="02040503050406030204" pitchFamily="18" charset="0"/>
                                          <a:ea typeface="Cambria Math" panose="02040503050406030204" pitchFamily="18" charset="0"/>
                                        </a:rPr>
                                        <m:t>𝒙</m:t>
                                      </m:r>
                                    </m:e>
                                    <m:sup>
                                      <m:r>
                                        <a:rPr lang="en-US" sz="2400" b="1" i="1" smtClean="0">
                                          <a:solidFill>
                                            <a:schemeClr val="accent5"/>
                                          </a:solidFill>
                                          <a:latin typeface="Cambria Math" panose="02040503050406030204" pitchFamily="18" charset="0"/>
                                          <a:ea typeface="Cambria Math" panose="02040503050406030204" pitchFamily="18" charset="0"/>
                                        </a:rPr>
                                        <m:t>𝑻</m:t>
                                      </m:r>
                                    </m:sup>
                                  </m:sSup>
                                  <m:r>
                                    <a:rPr lang="en-US" sz="2400" b="1" i="1" smtClean="0">
                                      <a:solidFill>
                                        <a:schemeClr val="accent5"/>
                                      </a:solidFill>
                                      <a:latin typeface="Cambria Math" panose="02040503050406030204" pitchFamily="18" charset="0"/>
                                      <a:ea typeface="Cambria Math" panose="02040503050406030204" pitchFamily="18" charset="0"/>
                                    </a:rPr>
                                    <m:t>𝒙</m:t>
                                  </m:r>
                                </m:e>
                              </m:d>
                            </m:e>
                          </m:d>
                        </m:e>
                        <m:sup>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p>
                      </m:sSup>
                    </m:oMath>
                  </m:oMathPara>
                </a14:m>
                <a:endParaRPr lang="en-US" sz="2400" b="1" dirty="0">
                  <a:solidFill>
                    <a:schemeClr val="accent5"/>
                  </a:solidFill>
                  <a:latin typeface="Bradley Hand ITC" panose="03070402050302030203" pitchFamily="66" charset="0"/>
                </a:endParaRPr>
              </a:p>
            </p:txBody>
          </p:sp>
        </mc:Choice>
        <mc:Fallback xmlns="">
          <p:sp>
            <p:nvSpPr>
              <p:cNvPr id="13" name="TextBox 12">
                <a:extLst>
                  <a:ext uri="{FF2B5EF4-FFF2-40B4-BE49-F238E27FC236}">
                    <a16:creationId xmlns:a16="http://schemas.microsoft.com/office/drawing/2014/main" id="{2D1B366E-8535-4E4F-B651-B0B25A4CC4AF}"/>
                  </a:ext>
                </a:extLst>
              </p:cNvPr>
              <p:cNvSpPr txBox="1">
                <a:spLocks noRot="1" noChangeAspect="1" noMove="1" noResize="1" noEditPoints="1" noAdjustHandles="1" noChangeArrowheads="1" noChangeShapeType="1" noTextEdit="1"/>
              </p:cNvSpPr>
              <p:nvPr/>
            </p:nvSpPr>
            <p:spPr>
              <a:xfrm>
                <a:off x="8761375" y="1738455"/>
                <a:ext cx="2349105" cy="499239"/>
              </a:xfrm>
              <a:prstGeom prst="rect">
                <a:avLst/>
              </a:prstGeom>
              <a:blipFill>
                <a:blip r:embed="rId3"/>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52D279FD-0BE4-4EA3-BCEA-9D9CE8B64939}"/>
              </a:ext>
            </a:extLst>
          </p:cNvPr>
          <p:cNvSpPr txBox="1"/>
          <p:nvPr/>
        </p:nvSpPr>
        <p:spPr>
          <a:xfrm>
            <a:off x="6096000" y="1521513"/>
            <a:ext cx="1569762" cy="646331"/>
          </a:xfrm>
          <a:prstGeom prst="rect">
            <a:avLst/>
          </a:prstGeom>
          <a:noFill/>
        </p:spPr>
        <p:txBody>
          <a:bodyPr wrap="square" rtlCol="0">
            <a:spAutoFit/>
          </a:bodyPr>
          <a:lstStyle/>
          <a:p>
            <a:pPr algn="ctr"/>
            <a:r>
              <a:rPr lang="en-US" b="1" dirty="0">
                <a:solidFill>
                  <a:schemeClr val="accent5"/>
                </a:solidFill>
                <a:latin typeface="Bradley Hand ITC" panose="03070402050302030203" pitchFamily="66" charset="0"/>
              </a:rPr>
              <a:t>number of steps to learn</a:t>
            </a:r>
          </a:p>
        </p:txBody>
      </p:sp>
      <p:sp>
        <p:nvSpPr>
          <p:cNvPr id="15" name="Freeform: Shape 14">
            <a:extLst>
              <a:ext uri="{FF2B5EF4-FFF2-40B4-BE49-F238E27FC236}">
                <a16:creationId xmlns:a16="http://schemas.microsoft.com/office/drawing/2014/main" id="{862DA327-4851-487C-9ED5-7F499640C132}"/>
              </a:ext>
            </a:extLst>
          </p:cNvPr>
          <p:cNvSpPr/>
          <p:nvPr/>
        </p:nvSpPr>
        <p:spPr>
          <a:xfrm>
            <a:off x="6880881" y="2172320"/>
            <a:ext cx="2681392" cy="610073"/>
          </a:xfrm>
          <a:custGeom>
            <a:avLst/>
            <a:gdLst>
              <a:gd name="connsiteX0" fmla="*/ 0 w 2681392"/>
              <a:gd name="connsiteY0" fmla="*/ 0 h 610073"/>
              <a:gd name="connsiteX1" fmla="*/ 1016000 w 2681392"/>
              <a:gd name="connsiteY1" fmla="*/ 609600 h 610073"/>
              <a:gd name="connsiteX2" fmla="*/ 2590800 w 2681392"/>
              <a:gd name="connsiteY2" fmla="*/ 101600 h 610073"/>
              <a:gd name="connsiteX3" fmla="*/ 2311400 w 2681392"/>
              <a:gd name="connsiteY3" fmla="*/ 114300 h 610073"/>
              <a:gd name="connsiteX4" fmla="*/ 2667000 w 2681392"/>
              <a:gd name="connsiteY4" fmla="*/ 12700 h 610073"/>
              <a:gd name="connsiteX5" fmla="*/ 2578100 w 2681392"/>
              <a:gd name="connsiteY5" fmla="*/ 292100 h 61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1392" h="610073">
                <a:moveTo>
                  <a:pt x="0" y="0"/>
                </a:moveTo>
                <a:cubicBezTo>
                  <a:pt x="292100" y="296333"/>
                  <a:pt x="584200" y="592667"/>
                  <a:pt x="1016000" y="609600"/>
                </a:cubicBezTo>
                <a:cubicBezTo>
                  <a:pt x="1447800" y="626533"/>
                  <a:pt x="2374900" y="184150"/>
                  <a:pt x="2590800" y="101600"/>
                </a:cubicBezTo>
                <a:cubicBezTo>
                  <a:pt x="2806700" y="19050"/>
                  <a:pt x="2298700" y="129117"/>
                  <a:pt x="2311400" y="114300"/>
                </a:cubicBezTo>
                <a:cubicBezTo>
                  <a:pt x="2324100" y="99483"/>
                  <a:pt x="2622550" y="-16933"/>
                  <a:pt x="2667000" y="12700"/>
                </a:cubicBezTo>
                <a:cubicBezTo>
                  <a:pt x="2711450" y="42333"/>
                  <a:pt x="2644775" y="167216"/>
                  <a:pt x="2578100" y="292100"/>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Brace 15">
            <a:extLst>
              <a:ext uri="{FF2B5EF4-FFF2-40B4-BE49-F238E27FC236}">
                <a16:creationId xmlns:a16="http://schemas.microsoft.com/office/drawing/2014/main" id="{91D4028B-BA81-4A44-A7DA-624DD3482D45}"/>
              </a:ext>
            </a:extLst>
          </p:cNvPr>
          <p:cNvSpPr/>
          <p:nvPr/>
        </p:nvSpPr>
        <p:spPr>
          <a:xfrm rot="5400000">
            <a:off x="10078746" y="2085028"/>
            <a:ext cx="256826" cy="805518"/>
          </a:xfrm>
          <a:prstGeom prst="rightBrace">
            <a:avLst/>
          </a:prstGeom>
          <a:ln w="190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62C9863-31CB-497A-B1D4-9C5ECE9C139C}"/>
                  </a:ext>
                </a:extLst>
              </p:cNvPr>
              <p:cNvSpPr txBox="1"/>
              <p:nvPr/>
            </p:nvSpPr>
            <p:spPr>
              <a:xfrm>
                <a:off x="6049277" y="2081571"/>
                <a:ext cx="1569762" cy="646331"/>
              </a:xfrm>
              <a:prstGeom prst="rect">
                <a:avLst/>
              </a:prstGeom>
              <a:noFill/>
            </p:spPr>
            <p:txBody>
              <a:bodyPr wrap="square" rtlCol="0">
                <a:spAutoFit/>
              </a:bodyPr>
              <a:lstStyle/>
              <a:p>
                <a:pPr algn="ctr"/>
                <a:r>
                  <a:rPr lang="en-US" b="1" dirty="0">
                    <a:solidFill>
                      <a:schemeClr val="accent5"/>
                    </a:solidFill>
                    <a:latin typeface="Bradley Hand ITC" panose="03070402050302030203" pitchFamily="66" charset="0"/>
                  </a:rPr>
                  <a:t>In the tabular case, </a:t>
                </a:r>
                <a14:m>
                  <m:oMath xmlns:m="http://schemas.openxmlformats.org/officeDocument/2006/math">
                    <m:r>
                      <a:rPr lang="en-US" b="1" i="1" smtClean="0">
                        <a:solidFill>
                          <a:schemeClr val="accent5"/>
                        </a:solidFill>
                        <a:latin typeface="Cambria Math" panose="02040503050406030204" pitchFamily="18" charset="0"/>
                      </a:rPr>
                      <m:t>𝜶</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𝟏</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𝝉</m:t>
                    </m:r>
                  </m:oMath>
                </a14:m>
                <a:endParaRPr lang="en-US" b="1" dirty="0">
                  <a:solidFill>
                    <a:schemeClr val="accent5"/>
                  </a:solidFill>
                  <a:latin typeface="Bradley Hand ITC" panose="03070402050302030203" pitchFamily="66" charset="0"/>
                </a:endParaRPr>
              </a:p>
            </p:txBody>
          </p:sp>
        </mc:Choice>
        <mc:Fallback xmlns="">
          <p:sp>
            <p:nvSpPr>
              <p:cNvPr id="17" name="TextBox 16">
                <a:extLst>
                  <a:ext uri="{FF2B5EF4-FFF2-40B4-BE49-F238E27FC236}">
                    <a16:creationId xmlns:a16="http://schemas.microsoft.com/office/drawing/2014/main" id="{962C9863-31CB-497A-B1D4-9C5ECE9C139C}"/>
                  </a:ext>
                </a:extLst>
              </p:cNvPr>
              <p:cNvSpPr txBox="1">
                <a:spLocks noRot="1" noChangeAspect="1" noMove="1" noResize="1" noEditPoints="1" noAdjustHandles="1" noChangeArrowheads="1" noChangeShapeType="1" noTextEdit="1"/>
              </p:cNvSpPr>
              <p:nvPr/>
            </p:nvSpPr>
            <p:spPr>
              <a:xfrm>
                <a:off x="6049277" y="2081571"/>
                <a:ext cx="1569762" cy="646331"/>
              </a:xfrm>
              <a:prstGeom prst="rect">
                <a:avLst/>
              </a:prstGeom>
              <a:blipFill>
                <a:blip r:embed="rId4"/>
                <a:stretch>
                  <a:fillRect l="-1163" t="-3774" r="-3101" b="-160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BE6C0E-CCE6-4EE5-A1E8-D1B9FAF1145D}"/>
                  </a:ext>
                </a:extLst>
              </p:cNvPr>
              <p:cNvSpPr txBox="1"/>
              <p:nvPr/>
            </p:nvSpPr>
            <p:spPr>
              <a:xfrm>
                <a:off x="8771407" y="2782669"/>
                <a:ext cx="2871504" cy="928267"/>
              </a:xfrm>
              <a:prstGeom prst="rect">
                <a:avLst/>
              </a:prstGeom>
              <a:noFill/>
            </p:spPr>
            <p:txBody>
              <a:bodyPr wrap="square" rtlCol="0">
                <a:spAutoFit/>
              </a:bodyPr>
              <a:lstStyle/>
              <a:p>
                <a:pPr algn="ctr"/>
                <a:r>
                  <a:rPr lang="en-US" b="1" dirty="0">
                    <a:solidFill>
                      <a:schemeClr val="accent5"/>
                    </a:solidFill>
                    <a:latin typeface="Bradley Hand ITC" panose="03070402050302030203" pitchFamily="66" charset="0"/>
                  </a:rPr>
                  <a:t>For binary feature vectors (using code tiling)</a:t>
                </a:r>
              </a:p>
              <a:p>
                <a:pPr algn="ctr"/>
                <a14:m>
                  <m:oMath xmlns:m="http://schemas.openxmlformats.org/officeDocument/2006/math">
                    <m:r>
                      <a:rPr lang="en-US" b="1" i="1">
                        <a:solidFill>
                          <a:schemeClr val="accent5"/>
                        </a:solidFill>
                        <a:latin typeface="Cambria Math" panose="02040503050406030204" pitchFamily="18" charset="0"/>
                        <a:ea typeface="Cambria Math" panose="02040503050406030204" pitchFamily="18" charset="0"/>
                      </a:rPr>
                      <m:t>𝔼</m:t>
                    </m:r>
                    <m:d>
                      <m:dPr>
                        <m:begChr m:val="["/>
                        <m:endChr m:val="]"/>
                        <m:ctrlPr>
                          <a:rPr lang="en-US" b="1" i="1">
                            <a:solidFill>
                              <a:schemeClr val="accent5"/>
                            </a:solidFill>
                            <a:latin typeface="Cambria Math" panose="02040503050406030204" pitchFamily="18" charset="0"/>
                            <a:ea typeface="Cambria Math" panose="02040503050406030204" pitchFamily="18" charset="0"/>
                          </a:rPr>
                        </m:ctrlPr>
                      </m:dPr>
                      <m:e>
                        <m:sSup>
                          <m:sSupPr>
                            <m:ctrlPr>
                              <a:rPr lang="en-US" b="1" i="1">
                                <a:solidFill>
                                  <a:schemeClr val="accent5"/>
                                </a:solidFill>
                                <a:latin typeface="Cambria Math" panose="02040503050406030204" pitchFamily="18" charset="0"/>
                                <a:ea typeface="Cambria Math" panose="02040503050406030204" pitchFamily="18" charset="0"/>
                              </a:rPr>
                            </m:ctrlPr>
                          </m:sSupPr>
                          <m:e>
                            <m:r>
                              <a:rPr lang="en-US" b="1" i="1">
                                <a:solidFill>
                                  <a:schemeClr val="accent5"/>
                                </a:solidFill>
                                <a:latin typeface="Cambria Math" panose="02040503050406030204" pitchFamily="18" charset="0"/>
                                <a:ea typeface="Cambria Math" panose="02040503050406030204" pitchFamily="18" charset="0"/>
                              </a:rPr>
                              <m:t>𝒙</m:t>
                            </m:r>
                          </m:e>
                          <m:sup>
                            <m:r>
                              <a:rPr lang="en-US" b="1" i="1">
                                <a:solidFill>
                                  <a:schemeClr val="accent5"/>
                                </a:solidFill>
                                <a:latin typeface="Cambria Math" panose="02040503050406030204" pitchFamily="18" charset="0"/>
                                <a:ea typeface="Cambria Math" panose="02040503050406030204" pitchFamily="18" charset="0"/>
                              </a:rPr>
                              <m:t>𝑻</m:t>
                            </m:r>
                          </m:sup>
                        </m:sSup>
                        <m:r>
                          <a:rPr lang="en-US" b="1" i="1">
                            <a:solidFill>
                              <a:schemeClr val="accent5"/>
                            </a:solidFill>
                            <a:latin typeface="Cambria Math" panose="02040503050406030204" pitchFamily="18" charset="0"/>
                            <a:ea typeface="Cambria Math" panose="02040503050406030204" pitchFamily="18" charset="0"/>
                          </a:rPr>
                          <m:t>𝒙</m:t>
                        </m:r>
                      </m:e>
                    </m:d>
                  </m:oMath>
                </a14:m>
                <a:r>
                  <a:rPr lang="en-US" b="1" dirty="0">
                    <a:solidFill>
                      <a:schemeClr val="accent5"/>
                    </a:solidFill>
                    <a:latin typeface="Bradley Hand ITC" panose="03070402050302030203" pitchFamily="66" charset="0"/>
                  </a:rPr>
                  <a:t> = #</a:t>
                </a:r>
                <a:r>
                  <a:rPr lang="en-US" b="1" dirty="0" err="1">
                    <a:solidFill>
                      <a:schemeClr val="accent5"/>
                    </a:solidFill>
                    <a:latin typeface="Bradley Hand ITC" panose="03070402050302030203" pitchFamily="66" charset="0"/>
                  </a:rPr>
                  <a:t>tilings</a:t>
                </a:r>
                <a:endParaRPr lang="en-US" b="1" dirty="0">
                  <a:solidFill>
                    <a:schemeClr val="accent5"/>
                  </a:solidFill>
                  <a:latin typeface="Bradley Hand ITC" panose="03070402050302030203" pitchFamily="66" charset="0"/>
                </a:endParaRPr>
              </a:p>
            </p:txBody>
          </p:sp>
        </mc:Choice>
        <mc:Fallback xmlns="">
          <p:sp>
            <p:nvSpPr>
              <p:cNvPr id="19" name="TextBox 18">
                <a:extLst>
                  <a:ext uri="{FF2B5EF4-FFF2-40B4-BE49-F238E27FC236}">
                    <a16:creationId xmlns:a16="http://schemas.microsoft.com/office/drawing/2014/main" id="{66BE6C0E-CCE6-4EE5-A1E8-D1B9FAF1145D}"/>
                  </a:ext>
                </a:extLst>
              </p:cNvPr>
              <p:cNvSpPr txBox="1">
                <a:spLocks noRot="1" noChangeAspect="1" noMove="1" noResize="1" noEditPoints="1" noAdjustHandles="1" noChangeArrowheads="1" noChangeShapeType="1" noTextEdit="1"/>
              </p:cNvSpPr>
              <p:nvPr/>
            </p:nvSpPr>
            <p:spPr>
              <a:xfrm>
                <a:off x="8771407" y="2782669"/>
                <a:ext cx="2871504" cy="928267"/>
              </a:xfrm>
              <a:prstGeom prst="rect">
                <a:avLst/>
              </a:prstGeom>
              <a:blipFill>
                <a:blip r:embed="rId5"/>
                <a:stretch>
                  <a:fillRect t="-2614" b="-10458"/>
                </a:stretch>
              </a:blipFill>
            </p:spPr>
            <p:txBody>
              <a:bodyPr/>
              <a:lstStyle/>
              <a:p>
                <a:r>
                  <a:rPr lang="en-US">
                    <a:noFill/>
                  </a:rPr>
                  <a:t> </a:t>
                </a:r>
              </a:p>
            </p:txBody>
          </p:sp>
        </mc:Fallback>
      </mc:AlternateContent>
    </p:spTree>
    <p:extLst>
      <p:ext uri="{BB962C8B-B14F-4D97-AF65-F5344CB8AC3E}">
        <p14:creationId xmlns:p14="http://schemas.microsoft.com/office/powerpoint/2010/main" val="119563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3" grpId="0"/>
      <p:bldP spid="14" grpId="0"/>
      <p:bldP spid="14" grpId="1"/>
      <p:bldP spid="15" grpId="0" animBg="1"/>
      <p:bldP spid="15" grpId="1" animBg="1"/>
      <p:bldP spid="16" grpId="0" animBg="1"/>
      <p:bldP spid="17" grpId="0"/>
      <p:bldP spid="17" grpId="1"/>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AF5873-4E98-49E1-94E8-8D6BAE138648}"/>
              </a:ext>
            </a:extLst>
          </p:cNvPr>
          <p:cNvSpPr>
            <a:spLocks noGrp="1"/>
          </p:cNvSpPr>
          <p:nvPr>
            <p:ph type="sldNum" sz="quarter" idx="4"/>
          </p:nvPr>
        </p:nvSpPr>
        <p:spPr/>
        <p:txBody>
          <a:bodyPr/>
          <a:lstStyle/>
          <a:p>
            <a:fld id="{E57627FB-D816-4EA7-98E3-793F2D9BC93A}" type="slidenum">
              <a:rPr lang="en-GB" noProof="0" smtClean="0"/>
              <a:pPr/>
              <a:t>15</a:t>
            </a:fld>
            <a:endParaRPr lang="en-GB" noProof="0" dirty="0"/>
          </a:p>
        </p:txBody>
      </p:sp>
      <p:sp>
        <p:nvSpPr>
          <p:cNvPr id="6" name="Title 5">
            <a:extLst>
              <a:ext uri="{FF2B5EF4-FFF2-40B4-BE49-F238E27FC236}">
                <a16:creationId xmlns:a16="http://schemas.microsoft.com/office/drawing/2014/main" id="{256D9C17-C5B6-46CA-A121-471770249789}"/>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AB1A3E28-CF23-48A3-8841-16BA1C552FE6}"/>
              </a:ext>
            </a:extLst>
          </p:cNvPr>
          <p:cNvSpPr>
            <a:spLocks noGrp="1"/>
          </p:cNvSpPr>
          <p:nvPr>
            <p:ph type="body" sz="quarter" idx="14"/>
          </p:nvPr>
        </p:nvSpPr>
        <p:spPr/>
        <p:txBody>
          <a:bodyPr/>
          <a:lstStyle/>
          <a:p>
            <a:r>
              <a:rPr lang="en-US" dirty="0">
                <a:solidFill>
                  <a:schemeClr val="bg1">
                    <a:lumMod val="50000"/>
                  </a:schemeClr>
                </a:solidFill>
              </a:rPr>
              <a:t>Review &amp; Introduction</a:t>
            </a:r>
          </a:p>
          <a:p>
            <a:r>
              <a:rPr lang="en-US" dirty="0">
                <a:solidFill>
                  <a:schemeClr val="bg1">
                    <a:lumMod val="50000"/>
                  </a:schemeClr>
                </a:solidFill>
              </a:rPr>
              <a:t>Episodic Semi-Gradient Control</a:t>
            </a:r>
          </a:p>
          <a:p>
            <a:r>
              <a:rPr lang="en-US" dirty="0">
                <a:solidFill>
                  <a:schemeClr val="bg1">
                    <a:lumMod val="50000"/>
                  </a:schemeClr>
                </a:solidFill>
              </a:rPr>
              <a:t>Workshop II – Mountain Car</a:t>
            </a:r>
          </a:p>
          <a:p>
            <a:r>
              <a:rPr lang="en-US" b="1" dirty="0"/>
              <a:t>Semi-Gradient </a:t>
            </a:r>
            <a:r>
              <a:rPr lang="en-US" b="1" i="1" dirty="0">
                <a:latin typeface="Times New Roman" panose="02020603050405020304" pitchFamily="18" charset="0"/>
                <a:cs typeface="Times New Roman" panose="02020603050405020304" pitchFamily="18" charset="0"/>
              </a:rPr>
              <a:t>n</a:t>
            </a:r>
            <a:r>
              <a:rPr lang="en-US" b="1" dirty="0"/>
              <a:t>-step </a:t>
            </a:r>
            <a:r>
              <a:rPr lang="en-US" b="1" dirty="0" err="1"/>
              <a:t>Sarsa</a:t>
            </a:r>
            <a:endParaRPr lang="en-US" b="1" dirty="0"/>
          </a:p>
          <a:p>
            <a:r>
              <a:rPr lang="en-US" dirty="0">
                <a:solidFill>
                  <a:schemeClr val="bg1">
                    <a:lumMod val="50000"/>
                  </a:schemeClr>
                </a:solidFill>
              </a:rPr>
              <a:t>Differential Semi-gradient </a:t>
            </a:r>
            <a:r>
              <a:rPr lang="en-US" i="1" dirty="0">
                <a:solidFill>
                  <a:schemeClr val="bg1">
                    <a:lumMod val="50000"/>
                  </a:schemeClr>
                </a:solidFill>
                <a:latin typeface="Times New Roman" panose="02020603050405020304" pitchFamily="18" charset="0"/>
                <a:cs typeface="Times New Roman" panose="02020603050405020304" pitchFamily="18" charset="0"/>
              </a:rPr>
              <a:t>n</a:t>
            </a:r>
            <a:r>
              <a:rPr lang="en-US" dirty="0">
                <a:solidFill>
                  <a:schemeClr val="bg1">
                    <a:lumMod val="50000"/>
                  </a:schemeClr>
                </a:solidFill>
              </a:rPr>
              <a:t>-step </a:t>
            </a:r>
            <a:r>
              <a:rPr lang="en-US" dirty="0" err="1">
                <a:solidFill>
                  <a:schemeClr val="bg1">
                    <a:lumMod val="50000"/>
                  </a:schemeClr>
                </a:solidFill>
              </a:rPr>
              <a:t>Sarsa</a:t>
            </a:r>
            <a:endParaRPr lang="en-US" dirty="0">
              <a:solidFill>
                <a:schemeClr val="bg1">
                  <a:lumMod val="50000"/>
                </a:schemeClr>
              </a:solidFill>
            </a:endParaRPr>
          </a:p>
          <a:p>
            <a:r>
              <a:rPr lang="en-US" dirty="0">
                <a:solidFill>
                  <a:schemeClr val="bg1">
                    <a:lumMod val="50000"/>
                  </a:schemeClr>
                </a:solidFill>
              </a:rPr>
              <a:t>Summary</a:t>
            </a:r>
          </a:p>
          <a:p>
            <a:pPr marL="0" indent="0">
              <a:buNone/>
            </a:pPr>
            <a:endParaRPr lang="en-US" dirty="0"/>
          </a:p>
        </p:txBody>
      </p:sp>
    </p:spTree>
    <p:extLst>
      <p:ext uri="{BB962C8B-B14F-4D97-AF65-F5344CB8AC3E}">
        <p14:creationId xmlns:p14="http://schemas.microsoft.com/office/powerpoint/2010/main" val="895906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32CBA14-0DC3-4538-9833-A10ACB0EDB7B}"/>
              </a:ext>
            </a:extLst>
          </p:cNvPr>
          <p:cNvSpPr>
            <a:spLocks noGrp="1"/>
          </p:cNvSpPr>
          <p:nvPr>
            <p:ph type="body" sz="quarter" idx="18"/>
          </p:nvPr>
        </p:nvSpPr>
        <p:spPr/>
        <p:txBody>
          <a:bodyPr/>
          <a:lstStyle/>
          <a:p>
            <a:r>
              <a:rPr lang="en-US" dirty="0"/>
              <a:t>We can obtain the </a:t>
            </a:r>
            <a:r>
              <a:rPr lang="en-US" i="1" dirty="0">
                <a:latin typeface="Times New Roman" panose="02020603050405020304" pitchFamily="18" charset="0"/>
                <a:cs typeface="Times New Roman" panose="02020603050405020304" pitchFamily="18" charset="0"/>
              </a:rPr>
              <a:t>n</a:t>
            </a:r>
            <a:r>
              <a:rPr lang="en-US" dirty="0"/>
              <a:t>-step version of semi-gradient </a:t>
            </a:r>
            <a:r>
              <a:rPr lang="en-US" dirty="0" err="1"/>
              <a:t>Sarsa</a:t>
            </a:r>
            <a:r>
              <a:rPr lang="en-US" dirty="0"/>
              <a:t> by using the </a:t>
            </a:r>
            <a:r>
              <a:rPr lang="en-US" i="1" dirty="0">
                <a:latin typeface="Times New Roman" panose="02020603050405020304" pitchFamily="18" charset="0"/>
                <a:cs typeface="Times New Roman" panose="02020603050405020304" pitchFamily="18" charset="0"/>
              </a:rPr>
              <a:t>n</a:t>
            </a:r>
            <a:r>
              <a:rPr lang="en-US" dirty="0"/>
              <a:t>-step return from the tabular world and immediately generalizing it to its approx. form as</a:t>
            </a:r>
          </a:p>
          <a:p>
            <a:endParaRPr lang="en-US" dirty="0"/>
          </a:p>
          <a:p>
            <a:endParaRPr lang="en-US" dirty="0"/>
          </a:p>
          <a:p>
            <a:r>
              <a:rPr lang="en-US" dirty="0"/>
              <a:t>And then, all we need is to rewrite the update eq. as</a:t>
            </a:r>
          </a:p>
          <a:p>
            <a:pPr marL="0" indent="0">
              <a:buNone/>
            </a:pPr>
            <a:endParaRPr lang="en-US" dirty="0"/>
          </a:p>
        </p:txBody>
      </p:sp>
      <p:sp>
        <p:nvSpPr>
          <p:cNvPr id="3" name="Slide Number Placeholder 2">
            <a:extLst>
              <a:ext uri="{FF2B5EF4-FFF2-40B4-BE49-F238E27FC236}">
                <a16:creationId xmlns:a16="http://schemas.microsoft.com/office/drawing/2014/main" id="{162BC8E5-E9ED-4543-A29E-160B27E93C58}"/>
              </a:ext>
            </a:extLst>
          </p:cNvPr>
          <p:cNvSpPr>
            <a:spLocks noGrp="1"/>
          </p:cNvSpPr>
          <p:nvPr>
            <p:ph type="sldNum" sz="quarter" idx="4"/>
          </p:nvPr>
        </p:nvSpPr>
        <p:spPr/>
        <p:txBody>
          <a:bodyPr/>
          <a:lstStyle/>
          <a:p>
            <a:fld id="{E57627FB-D816-4EA7-98E3-793F2D9BC93A}" type="slidenum">
              <a:rPr lang="en-GB" smtClean="0"/>
              <a:pPr/>
              <a:t>16</a:t>
            </a:fld>
            <a:endParaRPr lang="en-GB"/>
          </a:p>
        </p:txBody>
      </p:sp>
      <p:sp>
        <p:nvSpPr>
          <p:cNvPr id="2" name="Footer Placeholder 1">
            <a:extLst>
              <a:ext uri="{FF2B5EF4-FFF2-40B4-BE49-F238E27FC236}">
                <a16:creationId xmlns:a16="http://schemas.microsoft.com/office/drawing/2014/main" id="{053CDB59-EDE0-484F-8214-354CA397D5CE}"/>
              </a:ext>
            </a:extLst>
          </p:cNvPr>
          <p:cNvSpPr>
            <a:spLocks noGrp="1"/>
          </p:cNvSpPr>
          <p:nvPr>
            <p:ph type="ftr" sz="quarter" idx="3"/>
          </p:nvPr>
        </p:nvSpPr>
        <p:spPr/>
        <p:txBody>
          <a:bodyPr/>
          <a:lstStyle/>
          <a:p>
            <a:r>
              <a:rPr lang="en-US"/>
              <a:t>© Amadeus IT Group and its affiliates and subsidiaries</a:t>
            </a:r>
            <a:endParaRPr lang="en-GB"/>
          </a:p>
        </p:txBody>
      </p:sp>
      <p:sp>
        <p:nvSpPr>
          <p:cNvPr id="6" name="Title 5">
            <a:extLst>
              <a:ext uri="{FF2B5EF4-FFF2-40B4-BE49-F238E27FC236}">
                <a16:creationId xmlns:a16="http://schemas.microsoft.com/office/drawing/2014/main" id="{98AF2624-C572-4DDE-B5EA-1F52DA83B888}"/>
              </a:ext>
            </a:extLst>
          </p:cNvPr>
          <p:cNvSpPr>
            <a:spLocks noGrp="1"/>
          </p:cNvSpPr>
          <p:nvPr>
            <p:ph type="title"/>
          </p:nvPr>
        </p:nvSpPr>
        <p:spPr/>
        <p:txBody>
          <a:bodyPr/>
          <a:lstStyle/>
          <a:p>
            <a:r>
              <a:rPr lang="en-US" dirty="0"/>
              <a:t>Semi-Gradient </a:t>
            </a:r>
            <a:r>
              <a:rPr lang="en-US" i="1" dirty="0">
                <a:latin typeface="Times New Roman" panose="02020603050405020304" pitchFamily="18" charset="0"/>
                <a:cs typeface="Times New Roman" panose="02020603050405020304" pitchFamily="18" charset="0"/>
              </a:rPr>
              <a:t>n</a:t>
            </a:r>
            <a:r>
              <a:rPr lang="en-US" dirty="0"/>
              <a:t>-step </a:t>
            </a:r>
            <a:r>
              <a:rPr lang="en-US" dirty="0" err="1"/>
              <a:t>Sarsa</a:t>
            </a: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0DEE08-1EF2-4A8C-A9FA-56E144C5281A}"/>
                  </a:ext>
                </a:extLst>
              </p:cNvPr>
              <p:cNvSpPr txBox="1"/>
              <p:nvPr/>
            </p:nvSpPr>
            <p:spPr>
              <a:xfrm>
                <a:off x="901437" y="3009900"/>
                <a:ext cx="10389126" cy="44063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𝑮</m:t>
                          </m:r>
                        </m:e>
                        <m:sub>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𝒏</m:t>
                          </m:r>
                        </m:sub>
                      </m:sSub>
                      <m:r>
                        <a:rPr lang="en-US" sz="2800" b="1" i="1" smtClean="0">
                          <a:solidFill>
                            <a:schemeClr val="accent5"/>
                          </a:solidFill>
                          <a:latin typeface="Cambria Math" panose="02040503050406030204" pitchFamily="18" charset="0"/>
                        </a:rPr>
                        <m:t>≐</m:t>
                      </m:r>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𝑹</m:t>
                          </m:r>
                        </m:e>
                        <m:sub>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𝟏</m:t>
                          </m:r>
                        </m:sub>
                      </m:sSub>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𝜸</m:t>
                      </m:r>
                      <m:sSub>
                        <m:sSubPr>
                          <m:ctrlPr>
                            <a:rPr lang="en-US" sz="2800" b="1" i="1" smtClean="0">
                              <a:solidFill>
                                <a:schemeClr val="accent5"/>
                              </a:solidFill>
                              <a:latin typeface="Cambria Math" panose="02040503050406030204" pitchFamily="18" charset="0"/>
                            </a:rPr>
                          </m:ctrlPr>
                        </m:sSubPr>
                        <m:e>
                          <m:r>
                            <a:rPr lang="en-US" sz="2800" b="0" i="0" smtClean="0">
                              <a:solidFill>
                                <a:schemeClr val="accent5"/>
                              </a:solidFill>
                              <a:latin typeface="Cambria Math" panose="02040503050406030204" pitchFamily="18" charset="0"/>
                            </a:rPr>
                            <m:t> </m:t>
                          </m:r>
                          <m:r>
                            <m:rPr>
                              <m:sty m:val="p"/>
                            </m:rPr>
                            <a:rPr lang="en-US" sz="2800" b="0" i="0" smtClean="0">
                              <a:solidFill>
                                <a:schemeClr val="accent5"/>
                              </a:solidFill>
                              <a:latin typeface="Cambria Math" panose="02040503050406030204" pitchFamily="18" charset="0"/>
                            </a:rPr>
                            <m:t>R</m:t>
                          </m:r>
                        </m:e>
                        <m:sub>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𝟐</m:t>
                          </m:r>
                        </m:sub>
                      </m:sSub>
                      <m:r>
                        <a:rPr lang="en-US" sz="2800" b="1" i="1" smtClean="0">
                          <a:solidFill>
                            <a:schemeClr val="accent5"/>
                          </a:solidFill>
                          <a:latin typeface="Cambria Math" panose="02040503050406030204" pitchFamily="18" charset="0"/>
                        </a:rPr>
                        <m:t>+⋯+</m:t>
                      </m:r>
                      <m:sSup>
                        <m:sSupPr>
                          <m:ctrlPr>
                            <a:rPr lang="en-US" sz="2800" b="1" i="1" smtClean="0">
                              <a:solidFill>
                                <a:schemeClr val="accent5"/>
                              </a:solidFill>
                              <a:latin typeface="Cambria Math" panose="02040503050406030204" pitchFamily="18" charset="0"/>
                            </a:rPr>
                          </m:ctrlPr>
                        </m:sSupPr>
                        <m:e>
                          <m:r>
                            <a:rPr lang="en-US" sz="2800" b="1" i="1" smtClean="0">
                              <a:solidFill>
                                <a:schemeClr val="accent5"/>
                              </a:solidFill>
                              <a:latin typeface="Cambria Math" panose="02040503050406030204" pitchFamily="18" charset="0"/>
                            </a:rPr>
                            <m:t>𝜸</m:t>
                          </m:r>
                        </m:e>
                        <m:sup>
                          <m:r>
                            <a:rPr lang="en-US" sz="2800" b="1" i="1" smtClean="0">
                              <a:solidFill>
                                <a:schemeClr val="accent5"/>
                              </a:solidFill>
                              <a:latin typeface="Cambria Math" panose="02040503050406030204" pitchFamily="18" charset="0"/>
                            </a:rPr>
                            <m:t>𝒏</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𝟏</m:t>
                          </m:r>
                        </m:sup>
                      </m:sSup>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𝑹</m:t>
                          </m:r>
                        </m:e>
                        <m:sub>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𝒏</m:t>
                          </m:r>
                        </m:sub>
                      </m:sSub>
                      <m:r>
                        <a:rPr lang="en-US" sz="2800" b="1" i="1" smtClean="0">
                          <a:solidFill>
                            <a:schemeClr val="accent5"/>
                          </a:solidFill>
                          <a:latin typeface="Cambria Math" panose="02040503050406030204" pitchFamily="18" charset="0"/>
                        </a:rPr>
                        <m:t>+</m:t>
                      </m:r>
                      <m:sSup>
                        <m:sSupPr>
                          <m:ctrlPr>
                            <a:rPr lang="en-US" sz="2800" b="1" i="1" smtClean="0">
                              <a:solidFill>
                                <a:schemeClr val="accent5"/>
                              </a:solidFill>
                              <a:latin typeface="Cambria Math" panose="02040503050406030204" pitchFamily="18" charset="0"/>
                            </a:rPr>
                          </m:ctrlPr>
                        </m:sSupPr>
                        <m:e>
                          <m:r>
                            <a:rPr lang="en-US" sz="2800" b="1" i="1" smtClean="0">
                              <a:solidFill>
                                <a:schemeClr val="accent5"/>
                              </a:solidFill>
                              <a:latin typeface="Cambria Math" panose="02040503050406030204" pitchFamily="18" charset="0"/>
                            </a:rPr>
                            <m:t>𝜸</m:t>
                          </m:r>
                        </m:e>
                        <m:sup>
                          <m:r>
                            <a:rPr lang="en-US" sz="2800" b="1" i="1" smtClean="0">
                              <a:solidFill>
                                <a:schemeClr val="accent5"/>
                              </a:solidFill>
                              <a:latin typeface="Cambria Math" panose="02040503050406030204" pitchFamily="18" charset="0"/>
                            </a:rPr>
                            <m:t>𝒏</m:t>
                          </m:r>
                        </m:sup>
                      </m:sSup>
                      <m:acc>
                        <m:accPr>
                          <m:chr m:val="̂"/>
                          <m:ctrlPr>
                            <a:rPr lang="en-US" sz="2800" b="1" i="1" smtClean="0">
                              <a:solidFill>
                                <a:schemeClr val="accent5"/>
                              </a:solidFill>
                              <a:latin typeface="Cambria Math" panose="02040503050406030204" pitchFamily="18" charset="0"/>
                            </a:rPr>
                          </m:ctrlPr>
                        </m:accPr>
                        <m:e>
                          <m:r>
                            <a:rPr lang="en-US" sz="2800" b="1" i="1" smtClean="0">
                              <a:solidFill>
                                <a:schemeClr val="accent5"/>
                              </a:solidFill>
                              <a:latin typeface="Cambria Math" panose="02040503050406030204" pitchFamily="18" charset="0"/>
                            </a:rPr>
                            <m:t>𝒒</m:t>
                          </m:r>
                        </m:e>
                      </m:acc>
                      <m:d>
                        <m:dPr>
                          <m:ctrlPr>
                            <a:rPr lang="en-US" sz="2800" b="1" i="1" smtClean="0">
                              <a:solidFill>
                                <a:schemeClr val="accent5"/>
                              </a:solidFill>
                              <a:latin typeface="Cambria Math" panose="02040503050406030204" pitchFamily="18" charset="0"/>
                            </a:rPr>
                          </m:ctrlPr>
                        </m:dPr>
                        <m:e>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𝑺</m:t>
                              </m:r>
                            </m:e>
                            <m:sub>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𝒏</m:t>
                              </m:r>
                            </m:sub>
                          </m:sSub>
                          <m:r>
                            <a:rPr lang="en-US" sz="2800" b="1" i="1" smtClean="0">
                              <a:solidFill>
                                <a:schemeClr val="accent5"/>
                              </a:solidFill>
                              <a:latin typeface="Cambria Math" panose="02040503050406030204" pitchFamily="18" charset="0"/>
                            </a:rPr>
                            <m:t>, </m:t>
                          </m:r>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𝑨</m:t>
                              </m:r>
                            </m:e>
                            <m:sub>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𝒏</m:t>
                              </m:r>
                            </m:sub>
                          </m:sSub>
                          <m:r>
                            <a:rPr lang="en-US" sz="2800" b="1" i="1" smtClean="0">
                              <a:solidFill>
                                <a:schemeClr val="accent5"/>
                              </a:solidFill>
                              <a:latin typeface="Cambria Math" panose="02040503050406030204" pitchFamily="18" charset="0"/>
                            </a:rPr>
                            <m:t>, </m:t>
                          </m:r>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𝒘</m:t>
                              </m:r>
                            </m:e>
                            <m:sub>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𝒏</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𝟏</m:t>
                              </m:r>
                            </m:sub>
                          </m:sSub>
                        </m:e>
                      </m:d>
                    </m:oMath>
                  </m:oMathPara>
                </a14:m>
                <a:endParaRPr lang="en-US" b="1" dirty="0">
                  <a:solidFill>
                    <a:schemeClr val="accent5"/>
                  </a:solidFill>
                  <a:latin typeface="Bradley Hand ITC" panose="03070402050302030203" pitchFamily="66" charset="0"/>
                </a:endParaRPr>
              </a:p>
            </p:txBody>
          </p:sp>
        </mc:Choice>
        <mc:Fallback xmlns="">
          <p:sp>
            <p:nvSpPr>
              <p:cNvPr id="9" name="TextBox 8">
                <a:extLst>
                  <a:ext uri="{FF2B5EF4-FFF2-40B4-BE49-F238E27FC236}">
                    <a16:creationId xmlns:a16="http://schemas.microsoft.com/office/drawing/2014/main" id="{150DEE08-1EF2-4A8C-A9FA-56E144C5281A}"/>
                  </a:ext>
                </a:extLst>
              </p:cNvPr>
              <p:cNvSpPr txBox="1">
                <a:spLocks noRot="1" noChangeAspect="1" noMove="1" noResize="1" noEditPoints="1" noAdjustHandles="1" noChangeArrowheads="1" noChangeShapeType="1" noTextEdit="1"/>
              </p:cNvSpPr>
              <p:nvPr/>
            </p:nvSpPr>
            <p:spPr>
              <a:xfrm>
                <a:off x="901437" y="3009900"/>
                <a:ext cx="10389126" cy="440633"/>
              </a:xfrm>
              <a:prstGeom prst="rect">
                <a:avLst/>
              </a:prstGeom>
              <a:blipFill>
                <a:blip r:embed="rId2"/>
                <a:stretch>
                  <a:fillRect l="-646" t="-25000" b="-180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95E101-B818-4EBF-BF5C-29BE4932E44C}"/>
                  </a:ext>
                </a:extLst>
              </p:cNvPr>
              <p:cNvSpPr txBox="1"/>
              <p:nvPr/>
            </p:nvSpPr>
            <p:spPr>
              <a:xfrm>
                <a:off x="1106012" y="4813300"/>
                <a:ext cx="9979976"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𝒘</m:t>
                          </m:r>
                        </m:e>
                        <m:sub>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𝒏</m:t>
                          </m:r>
                        </m:sub>
                      </m:sSub>
                      <m:r>
                        <a:rPr lang="en-US" sz="2800" b="1" i="1" smtClean="0">
                          <a:solidFill>
                            <a:schemeClr val="accent5"/>
                          </a:solidFill>
                          <a:latin typeface="Cambria Math" panose="02040503050406030204" pitchFamily="18" charset="0"/>
                        </a:rPr>
                        <m:t>≐</m:t>
                      </m:r>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𝒘</m:t>
                          </m:r>
                        </m:e>
                        <m:sub>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𝒏</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𝟏</m:t>
                          </m:r>
                        </m:sub>
                      </m:sSub>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𝜶</m:t>
                      </m:r>
                      <m:d>
                        <m:dPr>
                          <m:begChr m:val="["/>
                          <m:endChr m:val="]"/>
                          <m:ctrlPr>
                            <a:rPr lang="en-US" sz="2800" b="1" i="1" smtClean="0">
                              <a:solidFill>
                                <a:schemeClr val="accent5"/>
                              </a:solidFill>
                              <a:latin typeface="Cambria Math" panose="02040503050406030204" pitchFamily="18" charset="0"/>
                            </a:rPr>
                          </m:ctrlPr>
                        </m:dPr>
                        <m:e>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𝑮</m:t>
                              </m:r>
                            </m:e>
                            <m:sub>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𝒏</m:t>
                              </m:r>
                            </m:sub>
                          </m:sSub>
                          <m:r>
                            <a:rPr lang="en-US" sz="2800" b="1" i="1" smtClean="0">
                              <a:solidFill>
                                <a:schemeClr val="accent5"/>
                              </a:solidFill>
                              <a:latin typeface="Cambria Math" panose="02040503050406030204" pitchFamily="18" charset="0"/>
                            </a:rPr>
                            <m:t>−</m:t>
                          </m:r>
                          <m:acc>
                            <m:accPr>
                              <m:chr m:val="̂"/>
                              <m:ctrlPr>
                                <a:rPr lang="en-US" sz="2800" b="1" i="1" smtClean="0">
                                  <a:solidFill>
                                    <a:schemeClr val="accent5"/>
                                  </a:solidFill>
                                  <a:latin typeface="Cambria Math" panose="02040503050406030204" pitchFamily="18" charset="0"/>
                                </a:rPr>
                              </m:ctrlPr>
                            </m:accPr>
                            <m:e>
                              <m:r>
                                <a:rPr lang="en-US" sz="2800" b="1" i="1" smtClean="0">
                                  <a:solidFill>
                                    <a:schemeClr val="accent5"/>
                                  </a:solidFill>
                                  <a:latin typeface="Cambria Math" panose="02040503050406030204" pitchFamily="18" charset="0"/>
                                </a:rPr>
                                <m:t>𝒒</m:t>
                              </m:r>
                            </m:e>
                          </m:acc>
                          <m:d>
                            <m:dPr>
                              <m:ctrlPr>
                                <a:rPr lang="en-US" sz="2800" b="1" i="1" smtClean="0">
                                  <a:solidFill>
                                    <a:schemeClr val="accent5"/>
                                  </a:solidFill>
                                  <a:latin typeface="Cambria Math" panose="02040503050406030204" pitchFamily="18" charset="0"/>
                                </a:rPr>
                              </m:ctrlPr>
                            </m:dPr>
                            <m:e>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𝑺</m:t>
                                  </m:r>
                                </m:e>
                                <m:sub>
                                  <m:r>
                                    <a:rPr lang="en-US" sz="2800" b="1" i="1" smtClean="0">
                                      <a:solidFill>
                                        <a:schemeClr val="accent5"/>
                                      </a:solidFill>
                                      <a:latin typeface="Cambria Math" panose="02040503050406030204" pitchFamily="18" charset="0"/>
                                    </a:rPr>
                                    <m:t>𝒕</m:t>
                                  </m:r>
                                </m:sub>
                              </m:sSub>
                              <m:r>
                                <a:rPr lang="en-US" sz="2800" b="1" i="1" smtClean="0">
                                  <a:solidFill>
                                    <a:schemeClr val="accent5"/>
                                  </a:solidFill>
                                  <a:latin typeface="Cambria Math" panose="02040503050406030204" pitchFamily="18" charset="0"/>
                                </a:rPr>
                                <m:t>,</m:t>
                              </m:r>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𝑨</m:t>
                                  </m:r>
                                </m:e>
                                <m:sub>
                                  <m:r>
                                    <a:rPr lang="en-US" sz="2800" b="1" i="1" smtClean="0">
                                      <a:solidFill>
                                        <a:schemeClr val="accent5"/>
                                      </a:solidFill>
                                      <a:latin typeface="Cambria Math" panose="02040503050406030204" pitchFamily="18" charset="0"/>
                                    </a:rPr>
                                    <m:t>𝒕</m:t>
                                  </m:r>
                                </m:sub>
                              </m:sSub>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𝒘</m:t>
                                  </m:r>
                                </m:e>
                                <m:sub>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𝒏</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𝟏</m:t>
                                  </m:r>
                                </m:sub>
                              </m:sSub>
                            </m:e>
                          </m:d>
                        </m:e>
                      </m:d>
                      <m:r>
                        <a:rPr lang="en-US" sz="2800" b="1" i="0" smtClean="0">
                          <a:solidFill>
                            <a:schemeClr val="accent5"/>
                          </a:solidFill>
                          <a:latin typeface="Cambria Math" panose="02040503050406030204" pitchFamily="18" charset="0"/>
                        </a:rPr>
                        <m:t>𝛁</m:t>
                      </m:r>
                      <m:acc>
                        <m:accPr>
                          <m:chr m:val="̂"/>
                          <m:ctrlPr>
                            <a:rPr lang="en-US" sz="2800" b="1" i="1" smtClean="0">
                              <a:solidFill>
                                <a:schemeClr val="accent5"/>
                              </a:solidFill>
                              <a:latin typeface="Cambria Math" panose="02040503050406030204" pitchFamily="18" charset="0"/>
                            </a:rPr>
                          </m:ctrlPr>
                        </m:accPr>
                        <m:e>
                          <m:r>
                            <a:rPr lang="en-US" sz="2800" b="1" i="1" smtClean="0">
                              <a:solidFill>
                                <a:schemeClr val="accent5"/>
                              </a:solidFill>
                              <a:latin typeface="Cambria Math" panose="02040503050406030204" pitchFamily="18" charset="0"/>
                            </a:rPr>
                            <m:t>𝒒</m:t>
                          </m:r>
                        </m:e>
                      </m:acc>
                      <m:d>
                        <m:dPr>
                          <m:ctrlPr>
                            <a:rPr lang="en-US" sz="2800" b="1" i="1" smtClean="0">
                              <a:solidFill>
                                <a:schemeClr val="accent5"/>
                              </a:solidFill>
                              <a:latin typeface="Cambria Math" panose="02040503050406030204" pitchFamily="18" charset="0"/>
                            </a:rPr>
                          </m:ctrlPr>
                        </m:dPr>
                        <m:e>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𝑺</m:t>
                              </m:r>
                            </m:e>
                            <m:sub>
                              <m:r>
                                <a:rPr lang="en-US" sz="2800" b="1" i="1" smtClean="0">
                                  <a:solidFill>
                                    <a:schemeClr val="accent5"/>
                                  </a:solidFill>
                                  <a:latin typeface="Cambria Math" panose="02040503050406030204" pitchFamily="18" charset="0"/>
                                </a:rPr>
                                <m:t>𝒕</m:t>
                              </m:r>
                            </m:sub>
                          </m:sSub>
                          <m:r>
                            <a:rPr lang="en-US" sz="2800" b="1" i="1" smtClean="0">
                              <a:solidFill>
                                <a:schemeClr val="accent5"/>
                              </a:solidFill>
                              <a:latin typeface="Cambria Math" panose="02040503050406030204" pitchFamily="18" charset="0"/>
                            </a:rPr>
                            <m:t>, </m:t>
                          </m:r>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𝑨</m:t>
                              </m:r>
                            </m:e>
                            <m:sub>
                              <m:r>
                                <a:rPr lang="en-US" sz="2800" b="1" i="1" smtClean="0">
                                  <a:solidFill>
                                    <a:schemeClr val="accent5"/>
                                  </a:solidFill>
                                  <a:latin typeface="Cambria Math" panose="02040503050406030204" pitchFamily="18" charset="0"/>
                                </a:rPr>
                                <m:t>𝒕</m:t>
                              </m:r>
                            </m:sub>
                          </m:sSub>
                          <m:r>
                            <a:rPr lang="en-US" sz="2800" b="1" i="1" smtClean="0">
                              <a:solidFill>
                                <a:schemeClr val="accent5"/>
                              </a:solidFill>
                              <a:latin typeface="Cambria Math" panose="02040503050406030204" pitchFamily="18" charset="0"/>
                            </a:rPr>
                            <m:t>,</m:t>
                          </m:r>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𝒘</m:t>
                              </m:r>
                            </m:e>
                            <m:sub>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𝒏</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𝟏</m:t>
                              </m:r>
                            </m:sub>
                          </m:sSub>
                        </m:e>
                      </m:d>
                    </m:oMath>
                  </m:oMathPara>
                </a14:m>
                <a:endParaRPr lang="en-US" sz="2800" b="1" dirty="0">
                  <a:solidFill>
                    <a:schemeClr val="accent5"/>
                  </a:solidFill>
                  <a:latin typeface="Bradley Hand ITC" panose="03070402050302030203" pitchFamily="66" charset="0"/>
                </a:endParaRPr>
              </a:p>
            </p:txBody>
          </p:sp>
        </mc:Choice>
        <mc:Fallback xmlns="">
          <p:sp>
            <p:nvSpPr>
              <p:cNvPr id="10" name="TextBox 9">
                <a:extLst>
                  <a:ext uri="{FF2B5EF4-FFF2-40B4-BE49-F238E27FC236}">
                    <a16:creationId xmlns:a16="http://schemas.microsoft.com/office/drawing/2014/main" id="{0C95E101-B818-4EBF-BF5C-29BE4932E44C}"/>
                  </a:ext>
                </a:extLst>
              </p:cNvPr>
              <p:cNvSpPr txBox="1">
                <a:spLocks noRot="1" noChangeAspect="1" noMove="1" noResize="1" noEditPoints="1" noAdjustHandles="1" noChangeArrowheads="1" noChangeShapeType="1" noTextEdit="1"/>
              </p:cNvSpPr>
              <p:nvPr/>
            </p:nvSpPr>
            <p:spPr>
              <a:xfrm>
                <a:off x="1106012" y="4813300"/>
                <a:ext cx="9979976" cy="430887"/>
              </a:xfrm>
              <a:prstGeom prst="rect">
                <a:avLst/>
              </a:prstGeom>
              <a:blipFill>
                <a:blip r:embed="rId3"/>
                <a:stretch>
                  <a:fillRect l="-427" t="-28571" b="-18571"/>
                </a:stretch>
              </a:blipFill>
            </p:spPr>
            <p:txBody>
              <a:bodyPr/>
              <a:lstStyle/>
              <a:p>
                <a:r>
                  <a:rPr lang="en-US">
                    <a:noFill/>
                  </a:rPr>
                  <a:t> </a:t>
                </a:r>
              </a:p>
            </p:txBody>
          </p:sp>
        </mc:Fallback>
      </mc:AlternateContent>
    </p:spTree>
    <p:extLst>
      <p:ext uri="{BB962C8B-B14F-4D97-AF65-F5344CB8AC3E}">
        <p14:creationId xmlns:p14="http://schemas.microsoft.com/office/powerpoint/2010/main" val="330998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732CBA14-0DC3-4538-9833-A10ACB0EDB7B}"/>
                  </a:ext>
                </a:extLst>
              </p:cNvPr>
              <p:cNvSpPr>
                <a:spLocks noGrp="1"/>
              </p:cNvSpPr>
              <p:nvPr>
                <p:ph type="body" sz="quarter" idx="18"/>
              </p:nvPr>
            </p:nvSpPr>
            <p:spPr/>
            <p:txBody>
              <a:bodyPr/>
              <a:lstStyle/>
              <a:p>
                <a:r>
                  <a:rPr lang="en-US" dirty="0"/>
                  <a:t>As we have seen in tabular methods, performance is best if an intermediate level of bootstrapping is used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&gt;1)</m:t>
                    </m:r>
                  </m:oMath>
                </a14:m>
                <a:endParaRPr lang="en-US" b="0" dirty="0"/>
              </a:p>
            </p:txBody>
          </p:sp>
        </mc:Choice>
        <mc:Fallback xmlns="">
          <p:sp>
            <p:nvSpPr>
              <p:cNvPr id="8" name="Text Placeholder 7">
                <a:extLst>
                  <a:ext uri="{FF2B5EF4-FFF2-40B4-BE49-F238E27FC236}">
                    <a16:creationId xmlns:a16="http://schemas.microsoft.com/office/drawing/2014/main" id="{732CBA14-0DC3-4538-9833-A10ACB0EDB7B}"/>
                  </a:ext>
                </a:extLst>
              </p:cNvPr>
              <p:cNvSpPr>
                <a:spLocks noGrp="1" noRot="1" noChangeAspect="1" noMove="1" noResize="1" noEditPoints="1" noAdjustHandles="1" noChangeArrowheads="1" noChangeShapeType="1" noTextEdit="1"/>
              </p:cNvSpPr>
              <p:nvPr>
                <p:ph type="body" sz="quarter" idx="18"/>
              </p:nvPr>
            </p:nvSpPr>
            <p:spPr>
              <a:blipFill>
                <a:blip r:embed="rId2"/>
                <a:stretch>
                  <a:fillRect l="-760" t="-1263" r="-54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162BC8E5-E9ED-4543-A29E-160B27E93C58}"/>
              </a:ext>
            </a:extLst>
          </p:cNvPr>
          <p:cNvSpPr>
            <a:spLocks noGrp="1"/>
          </p:cNvSpPr>
          <p:nvPr>
            <p:ph type="sldNum" sz="quarter" idx="4"/>
          </p:nvPr>
        </p:nvSpPr>
        <p:spPr/>
        <p:txBody>
          <a:bodyPr/>
          <a:lstStyle/>
          <a:p>
            <a:fld id="{E57627FB-D816-4EA7-98E3-793F2D9BC93A}" type="slidenum">
              <a:rPr lang="en-GB" smtClean="0"/>
              <a:pPr/>
              <a:t>17</a:t>
            </a:fld>
            <a:endParaRPr lang="en-GB"/>
          </a:p>
        </p:txBody>
      </p:sp>
      <p:sp>
        <p:nvSpPr>
          <p:cNvPr id="2" name="Footer Placeholder 1">
            <a:extLst>
              <a:ext uri="{FF2B5EF4-FFF2-40B4-BE49-F238E27FC236}">
                <a16:creationId xmlns:a16="http://schemas.microsoft.com/office/drawing/2014/main" id="{053CDB59-EDE0-484F-8214-354CA397D5CE}"/>
              </a:ext>
            </a:extLst>
          </p:cNvPr>
          <p:cNvSpPr>
            <a:spLocks noGrp="1"/>
          </p:cNvSpPr>
          <p:nvPr>
            <p:ph type="ftr" sz="quarter" idx="3"/>
          </p:nvPr>
        </p:nvSpPr>
        <p:spPr/>
        <p:txBody>
          <a:bodyPr/>
          <a:lstStyle/>
          <a:p>
            <a:r>
              <a:rPr lang="en-US"/>
              <a:t>© Amadeus IT Group and its affiliates and subsidiaries</a:t>
            </a:r>
            <a:endParaRPr lang="en-GB"/>
          </a:p>
        </p:txBody>
      </p:sp>
      <p:sp>
        <p:nvSpPr>
          <p:cNvPr id="6" name="Title 5">
            <a:extLst>
              <a:ext uri="{FF2B5EF4-FFF2-40B4-BE49-F238E27FC236}">
                <a16:creationId xmlns:a16="http://schemas.microsoft.com/office/drawing/2014/main" id="{98AF2624-C572-4DDE-B5EA-1F52DA83B888}"/>
              </a:ext>
            </a:extLst>
          </p:cNvPr>
          <p:cNvSpPr>
            <a:spLocks noGrp="1"/>
          </p:cNvSpPr>
          <p:nvPr>
            <p:ph type="title"/>
          </p:nvPr>
        </p:nvSpPr>
        <p:spPr/>
        <p:txBody>
          <a:bodyPr/>
          <a:lstStyle/>
          <a:p>
            <a:r>
              <a:rPr lang="en-US" dirty="0"/>
              <a:t>Semi-Gradient </a:t>
            </a:r>
            <a:r>
              <a:rPr lang="en-US" i="1" dirty="0">
                <a:latin typeface="Times New Roman" panose="02020603050405020304" pitchFamily="18" charset="0"/>
                <a:cs typeface="Times New Roman" panose="02020603050405020304" pitchFamily="18" charset="0"/>
              </a:rPr>
              <a:t>n</a:t>
            </a:r>
            <a:r>
              <a:rPr lang="en-US" dirty="0"/>
              <a:t>-step </a:t>
            </a:r>
            <a:r>
              <a:rPr lang="en-US" dirty="0" err="1"/>
              <a:t>Sarsa</a:t>
            </a:r>
            <a:endParaRPr lang="en-US" dirty="0"/>
          </a:p>
        </p:txBody>
      </p:sp>
      <p:pic>
        <p:nvPicPr>
          <p:cNvPr id="4" name="Picture 3">
            <a:extLst>
              <a:ext uri="{FF2B5EF4-FFF2-40B4-BE49-F238E27FC236}">
                <a16:creationId xmlns:a16="http://schemas.microsoft.com/office/drawing/2014/main" id="{B6AA30FB-31E1-4AFB-9300-31062E236861}"/>
              </a:ext>
            </a:extLst>
          </p:cNvPr>
          <p:cNvPicPr>
            <a:picLocks noChangeAspect="1"/>
          </p:cNvPicPr>
          <p:nvPr/>
        </p:nvPicPr>
        <p:blipFill>
          <a:blip r:embed="rId3"/>
          <a:stretch>
            <a:fillRect/>
          </a:stretch>
        </p:blipFill>
        <p:spPr>
          <a:xfrm>
            <a:off x="344424" y="3222625"/>
            <a:ext cx="5714953" cy="2728822"/>
          </a:xfrm>
          <a:prstGeom prst="rect">
            <a:avLst/>
          </a:prstGeom>
        </p:spPr>
      </p:pic>
      <p:pic>
        <p:nvPicPr>
          <p:cNvPr id="5" name="Picture 4">
            <a:extLst>
              <a:ext uri="{FF2B5EF4-FFF2-40B4-BE49-F238E27FC236}">
                <a16:creationId xmlns:a16="http://schemas.microsoft.com/office/drawing/2014/main" id="{8EA30F37-2400-4FCF-BA0E-673327132208}"/>
              </a:ext>
            </a:extLst>
          </p:cNvPr>
          <p:cNvPicPr>
            <a:picLocks noChangeAspect="1"/>
          </p:cNvPicPr>
          <p:nvPr/>
        </p:nvPicPr>
        <p:blipFill>
          <a:blip r:embed="rId4"/>
          <a:stretch>
            <a:fillRect/>
          </a:stretch>
        </p:blipFill>
        <p:spPr>
          <a:xfrm>
            <a:off x="5943971" y="3222625"/>
            <a:ext cx="5432837" cy="272882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D9C6D5C-2679-435D-800F-C68C2B172EA1}"/>
                  </a:ext>
                </a:extLst>
              </p:cNvPr>
              <p:cNvSpPr txBox="1"/>
              <p:nvPr/>
            </p:nvSpPr>
            <p:spPr>
              <a:xfrm>
                <a:off x="4892399" y="5853087"/>
                <a:ext cx="1130118"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𝜶</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𝟎</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𝟑</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𝟖</m:t>
                      </m:r>
                    </m:oMath>
                  </m:oMathPara>
                </a14:m>
                <a:endParaRPr lang="en-US" b="1" dirty="0">
                  <a:solidFill>
                    <a:srgbClr val="7030A0"/>
                  </a:solidFill>
                  <a:latin typeface="Bradley Hand ITC" panose="03070402050302030203" pitchFamily="66" charset="0"/>
                </a:endParaRPr>
              </a:p>
            </p:txBody>
          </p:sp>
        </mc:Choice>
        <mc:Fallback xmlns="">
          <p:sp>
            <p:nvSpPr>
              <p:cNvPr id="11" name="TextBox 10">
                <a:extLst>
                  <a:ext uri="{FF2B5EF4-FFF2-40B4-BE49-F238E27FC236}">
                    <a16:creationId xmlns:a16="http://schemas.microsoft.com/office/drawing/2014/main" id="{6D9C6D5C-2679-435D-800F-C68C2B172EA1}"/>
                  </a:ext>
                </a:extLst>
              </p:cNvPr>
              <p:cNvSpPr txBox="1">
                <a:spLocks noRot="1" noChangeAspect="1" noMove="1" noResize="1" noEditPoints="1" noAdjustHandles="1" noChangeArrowheads="1" noChangeShapeType="1" noTextEdit="1"/>
              </p:cNvSpPr>
              <p:nvPr/>
            </p:nvSpPr>
            <p:spPr>
              <a:xfrm>
                <a:off x="4892399" y="5853087"/>
                <a:ext cx="1130118" cy="276999"/>
              </a:xfrm>
              <a:prstGeom prst="rect">
                <a:avLst/>
              </a:prstGeom>
              <a:blipFill>
                <a:blip r:embed="rId5"/>
                <a:stretch>
                  <a:fillRect l="-4865" t="-8696" r="-2162"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847478-ACAB-4E5B-BB73-37FE49566514}"/>
                  </a:ext>
                </a:extLst>
              </p:cNvPr>
              <p:cNvSpPr txBox="1"/>
              <p:nvPr/>
            </p:nvSpPr>
            <p:spPr>
              <a:xfrm>
                <a:off x="4500863" y="4587036"/>
                <a:ext cx="1130118"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𝜶</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𝟎</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𝟓</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𝟖</m:t>
                      </m:r>
                    </m:oMath>
                  </m:oMathPara>
                </a14:m>
                <a:endParaRPr lang="en-US" b="1" dirty="0">
                  <a:solidFill>
                    <a:srgbClr val="FF0000"/>
                  </a:solidFill>
                  <a:latin typeface="Bradley Hand ITC" panose="03070402050302030203" pitchFamily="66" charset="0"/>
                </a:endParaRPr>
              </a:p>
            </p:txBody>
          </p:sp>
        </mc:Choice>
        <mc:Fallback xmlns="">
          <p:sp>
            <p:nvSpPr>
              <p:cNvPr id="12" name="TextBox 11">
                <a:extLst>
                  <a:ext uri="{FF2B5EF4-FFF2-40B4-BE49-F238E27FC236}">
                    <a16:creationId xmlns:a16="http://schemas.microsoft.com/office/drawing/2014/main" id="{67847478-ACAB-4E5B-BB73-37FE49566514}"/>
                  </a:ext>
                </a:extLst>
              </p:cNvPr>
              <p:cNvSpPr txBox="1">
                <a:spLocks noRot="1" noChangeAspect="1" noMove="1" noResize="1" noEditPoints="1" noAdjustHandles="1" noChangeArrowheads="1" noChangeShapeType="1" noTextEdit="1"/>
              </p:cNvSpPr>
              <p:nvPr/>
            </p:nvSpPr>
            <p:spPr>
              <a:xfrm>
                <a:off x="4500863" y="4587036"/>
                <a:ext cx="1130118" cy="276999"/>
              </a:xfrm>
              <a:prstGeom prst="rect">
                <a:avLst/>
              </a:prstGeom>
              <a:blipFill>
                <a:blip r:embed="rId6"/>
                <a:stretch>
                  <a:fillRect l="-4301" t="-8696" r="-2151" b="-26087"/>
                </a:stretch>
              </a:blipFill>
            </p:spPr>
            <p:txBody>
              <a:bodyPr/>
              <a:lstStyle/>
              <a:p>
                <a:r>
                  <a:rPr lang="en-US">
                    <a:noFill/>
                  </a:rPr>
                  <a:t> </a:t>
                </a:r>
              </a:p>
            </p:txBody>
          </p:sp>
        </mc:Fallback>
      </mc:AlternateContent>
      <p:sp>
        <p:nvSpPr>
          <p:cNvPr id="13" name="Freeform: Shape 12">
            <a:extLst>
              <a:ext uri="{FF2B5EF4-FFF2-40B4-BE49-F238E27FC236}">
                <a16:creationId xmlns:a16="http://schemas.microsoft.com/office/drawing/2014/main" id="{99B3DA17-39C6-4886-AE88-D0397E3E0FD9}"/>
              </a:ext>
            </a:extLst>
          </p:cNvPr>
          <p:cNvSpPr/>
          <p:nvPr/>
        </p:nvSpPr>
        <p:spPr>
          <a:xfrm>
            <a:off x="4597105" y="5433421"/>
            <a:ext cx="266995" cy="459379"/>
          </a:xfrm>
          <a:custGeom>
            <a:avLst/>
            <a:gdLst>
              <a:gd name="connsiteX0" fmla="*/ 203495 w 266995"/>
              <a:gd name="connsiteY0" fmla="*/ 459379 h 459379"/>
              <a:gd name="connsiteX1" fmla="*/ 63795 w 266995"/>
              <a:gd name="connsiteY1" fmla="*/ 40279 h 459379"/>
              <a:gd name="connsiteX2" fmla="*/ 295 w 266995"/>
              <a:gd name="connsiteY2" fmla="*/ 256179 h 459379"/>
              <a:gd name="connsiteX3" fmla="*/ 51095 w 266995"/>
              <a:gd name="connsiteY3" fmla="*/ 2179 h 459379"/>
              <a:gd name="connsiteX4" fmla="*/ 266995 w 266995"/>
              <a:gd name="connsiteY4" fmla="*/ 154579 h 459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995" h="459379">
                <a:moveTo>
                  <a:pt x="203495" y="459379"/>
                </a:moveTo>
                <a:cubicBezTo>
                  <a:pt x="150578" y="266762"/>
                  <a:pt x="97662" y="74146"/>
                  <a:pt x="63795" y="40279"/>
                </a:cubicBezTo>
                <a:cubicBezTo>
                  <a:pt x="29928" y="6412"/>
                  <a:pt x="2412" y="262529"/>
                  <a:pt x="295" y="256179"/>
                </a:cubicBezTo>
                <a:cubicBezTo>
                  <a:pt x="-1822" y="249829"/>
                  <a:pt x="6645" y="19112"/>
                  <a:pt x="51095" y="2179"/>
                </a:cubicBezTo>
                <a:cubicBezTo>
                  <a:pt x="95545" y="-14754"/>
                  <a:pt x="181270" y="69912"/>
                  <a:pt x="266995" y="154579"/>
                </a:cubicBezTo>
              </a:path>
            </a:pathLst>
          </a:cu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8B0E6ABE-9A3E-45C5-A08F-7171374AEED4}"/>
              </a:ext>
            </a:extLst>
          </p:cNvPr>
          <p:cNvSpPr/>
          <p:nvPr/>
        </p:nvSpPr>
        <p:spPr>
          <a:xfrm>
            <a:off x="3893280" y="4864100"/>
            <a:ext cx="589820" cy="264290"/>
          </a:xfrm>
          <a:custGeom>
            <a:avLst/>
            <a:gdLst>
              <a:gd name="connsiteX0" fmla="*/ 589820 w 589820"/>
              <a:gd name="connsiteY0" fmla="*/ 0 h 264290"/>
              <a:gd name="connsiteX1" fmla="*/ 132620 w 589820"/>
              <a:gd name="connsiteY1" fmla="*/ 190500 h 264290"/>
              <a:gd name="connsiteX2" fmla="*/ 107220 w 589820"/>
              <a:gd name="connsiteY2" fmla="*/ 50800 h 264290"/>
              <a:gd name="connsiteX3" fmla="*/ 5620 w 589820"/>
              <a:gd name="connsiteY3" fmla="*/ 254000 h 264290"/>
              <a:gd name="connsiteX4" fmla="*/ 297720 w 589820"/>
              <a:gd name="connsiteY4" fmla="*/ 215900 h 26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820" h="264290">
                <a:moveTo>
                  <a:pt x="589820" y="0"/>
                </a:moveTo>
                <a:cubicBezTo>
                  <a:pt x="401436" y="91016"/>
                  <a:pt x="213053" y="182033"/>
                  <a:pt x="132620" y="190500"/>
                </a:cubicBezTo>
                <a:cubicBezTo>
                  <a:pt x="52187" y="198967"/>
                  <a:pt x="128387" y="40217"/>
                  <a:pt x="107220" y="50800"/>
                </a:cubicBezTo>
                <a:cubicBezTo>
                  <a:pt x="86053" y="61383"/>
                  <a:pt x="-26130" y="226483"/>
                  <a:pt x="5620" y="254000"/>
                </a:cubicBezTo>
                <a:cubicBezTo>
                  <a:pt x="37370" y="281517"/>
                  <a:pt x="167545" y="248708"/>
                  <a:pt x="297720" y="21590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D75CFD8-BC2F-46AD-8092-806516D513E6}"/>
              </a:ext>
            </a:extLst>
          </p:cNvPr>
          <p:cNvSpPr txBox="1"/>
          <p:nvPr/>
        </p:nvSpPr>
        <p:spPr>
          <a:xfrm>
            <a:off x="8346018" y="2397655"/>
            <a:ext cx="3175000" cy="646331"/>
          </a:xfrm>
          <a:prstGeom prst="rect">
            <a:avLst/>
          </a:prstGeom>
          <a:noFill/>
        </p:spPr>
        <p:txBody>
          <a:bodyPr wrap="square" rtlCol="0">
            <a:spAutoFit/>
          </a:bodyPr>
          <a:lstStyle/>
          <a:p>
            <a:pPr algn="ctr"/>
            <a:r>
              <a:rPr lang="en-US" b="1" dirty="0">
                <a:solidFill>
                  <a:schemeClr val="accent1"/>
                </a:solidFill>
                <a:latin typeface="Bradley Hand ITC" panose="03070402050302030203" pitchFamily="66" charset="0"/>
              </a:rPr>
              <a:t>As usual, an intermediate level of bootstrapping works best</a:t>
            </a:r>
          </a:p>
        </p:txBody>
      </p:sp>
      <p:sp>
        <p:nvSpPr>
          <p:cNvPr id="16" name="Freeform: Shape 15">
            <a:extLst>
              <a:ext uri="{FF2B5EF4-FFF2-40B4-BE49-F238E27FC236}">
                <a16:creationId xmlns:a16="http://schemas.microsoft.com/office/drawing/2014/main" id="{29C054E8-1A02-4FE8-8BEA-968CED5683CE}"/>
              </a:ext>
            </a:extLst>
          </p:cNvPr>
          <p:cNvSpPr/>
          <p:nvPr/>
        </p:nvSpPr>
        <p:spPr>
          <a:xfrm>
            <a:off x="10729607" y="3213100"/>
            <a:ext cx="386840" cy="971271"/>
          </a:xfrm>
          <a:custGeom>
            <a:avLst/>
            <a:gdLst>
              <a:gd name="connsiteX0" fmla="*/ 205093 w 386840"/>
              <a:gd name="connsiteY0" fmla="*/ 0 h 971271"/>
              <a:gd name="connsiteX1" fmla="*/ 382893 w 386840"/>
              <a:gd name="connsiteY1" fmla="*/ 254000 h 971271"/>
              <a:gd name="connsiteX2" fmla="*/ 52693 w 386840"/>
              <a:gd name="connsiteY2" fmla="*/ 762000 h 971271"/>
              <a:gd name="connsiteX3" fmla="*/ 52693 w 386840"/>
              <a:gd name="connsiteY3" fmla="*/ 685800 h 971271"/>
              <a:gd name="connsiteX4" fmla="*/ 1893 w 386840"/>
              <a:gd name="connsiteY4" fmla="*/ 965200 h 971271"/>
              <a:gd name="connsiteX5" fmla="*/ 128893 w 386840"/>
              <a:gd name="connsiteY5" fmla="*/ 850900 h 9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840" h="971271">
                <a:moveTo>
                  <a:pt x="205093" y="0"/>
                </a:moveTo>
                <a:cubicBezTo>
                  <a:pt x="306693" y="63500"/>
                  <a:pt x="408293" y="127000"/>
                  <a:pt x="382893" y="254000"/>
                </a:cubicBezTo>
                <a:cubicBezTo>
                  <a:pt x="357493" y="381000"/>
                  <a:pt x="107726" y="690033"/>
                  <a:pt x="52693" y="762000"/>
                </a:cubicBezTo>
                <a:cubicBezTo>
                  <a:pt x="-2340" y="833967"/>
                  <a:pt x="61160" y="651933"/>
                  <a:pt x="52693" y="685800"/>
                </a:cubicBezTo>
                <a:cubicBezTo>
                  <a:pt x="44226" y="719667"/>
                  <a:pt x="-10807" y="937683"/>
                  <a:pt x="1893" y="965200"/>
                </a:cubicBezTo>
                <a:cubicBezTo>
                  <a:pt x="14593" y="992717"/>
                  <a:pt x="71743" y="921808"/>
                  <a:pt x="128893" y="85090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6693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AF5873-4E98-49E1-94E8-8D6BAE138648}"/>
              </a:ext>
            </a:extLst>
          </p:cNvPr>
          <p:cNvSpPr>
            <a:spLocks noGrp="1"/>
          </p:cNvSpPr>
          <p:nvPr>
            <p:ph type="sldNum" sz="quarter" idx="4"/>
          </p:nvPr>
        </p:nvSpPr>
        <p:spPr/>
        <p:txBody>
          <a:bodyPr/>
          <a:lstStyle/>
          <a:p>
            <a:fld id="{E57627FB-D816-4EA7-98E3-793F2D9BC93A}" type="slidenum">
              <a:rPr lang="en-GB" noProof="0" smtClean="0"/>
              <a:pPr/>
              <a:t>18</a:t>
            </a:fld>
            <a:endParaRPr lang="en-GB" noProof="0" dirty="0"/>
          </a:p>
        </p:txBody>
      </p:sp>
      <p:sp>
        <p:nvSpPr>
          <p:cNvPr id="6" name="Title 5">
            <a:extLst>
              <a:ext uri="{FF2B5EF4-FFF2-40B4-BE49-F238E27FC236}">
                <a16:creationId xmlns:a16="http://schemas.microsoft.com/office/drawing/2014/main" id="{256D9C17-C5B6-46CA-A121-471770249789}"/>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AB1A3E28-CF23-48A3-8841-16BA1C552FE6}"/>
              </a:ext>
            </a:extLst>
          </p:cNvPr>
          <p:cNvSpPr>
            <a:spLocks noGrp="1"/>
          </p:cNvSpPr>
          <p:nvPr>
            <p:ph type="body" sz="quarter" idx="14"/>
          </p:nvPr>
        </p:nvSpPr>
        <p:spPr/>
        <p:txBody>
          <a:bodyPr/>
          <a:lstStyle/>
          <a:p>
            <a:r>
              <a:rPr lang="en-US" dirty="0">
                <a:solidFill>
                  <a:schemeClr val="bg1">
                    <a:lumMod val="50000"/>
                  </a:schemeClr>
                </a:solidFill>
              </a:rPr>
              <a:t>Review &amp; Introduction</a:t>
            </a:r>
          </a:p>
          <a:p>
            <a:r>
              <a:rPr lang="en-US" dirty="0">
                <a:solidFill>
                  <a:schemeClr val="bg1">
                    <a:lumMod val="50000"/>
                  </a:schemeClr>
                </a:solidFill>
              </a:rPr>
              <a:t>Episodic Semi-Gradient Control</a:t>
            </a:r>
          </a:p>
          <a:p>
            <a:r>
              <a:rPr lang="en-US" dirty="0">
                <a:solidFill>
                  <a:schemeClr val="bg1">
                    <a:lumMod val="50000"/>
                  </a:schemeClr>
                </a:solidFill>
              </a:rPr>
              <a:t>Workshop II – Mountain Car</a:t>
            </a:r>
          </a:p>
          <a:p>
            <a:r>
              <a:rPr lang="en-US" dirty="0">
                <a:solidFill>
                  <a:schemeClr val="bg1">
                    <a:lumMod val="50000"/>
                  </a:schemeClr>
                </a:solidFill>
              </a:rPr>
              <a:t>Semi-Gradient </a:t>
            </a:r>
            <a:r>
              <a:rPr lang="en-US" i="1" dirty="0">
                <a:solidFill>
                  <a:schemeClr val="bg1">
                    <a:lumMod val="50000"/>
                  </a:schemeClr>
                </a:solidFill>
                <a:latin typeface="Times New Roman" panose="02020603050405020304" pitchFamily="18" charset="0"/>
                <a:cs typeface="Times New Roman" panose="02020603050405020304" pitchFamily="18" charset="0"/>
              </a:rPr>
              <a:t>n</a:t>
            </a:r>
            <a:r>
              <a:rPr lang="en-US" dirty="0">
                <a:solidFill>
                  <a:schemeClr val="bg1">
                    <a:lumMod val="50000"/>
                  </a:schemeClr>
                </a:solidFill>
              </a:rPr>
              <a:t>-step </a:t>
            </a:r>
            <a:r>
              <a:rPr lang="en-US" dirty="0" err="1">
                <a:solidFill>
                  <a:schemeClr val="bg1">
                    <a:lumMod val="50000"/>
                  </a:schemeClr>
                </a:solidFill>
              </a:rPr>
              <a:t>Sarsa</a:t>
            </a:r>
            <a:endParaRPr lang="en-US" dirty="0">
              <a:solidFill>
                <a:schemeClr val="bg1">
                  <a:lumMod val="50000"/>
                </a:schemeClr>
              </a:solidFill>
            </a:endParaRPr>
          </a:p>
          <a:p>
            <a:r>
              <a:rPr lang="en-US" b="1" dirty="0"/>
              <a:t>Differential Semi-gradient </a:t>
            </a:r>
            <a:r>
              <a:rPr lang="en-US" b="1" i="1" dirty="0">
                <a:latin typeface="Times New Roman" panose="02020603050405020304" pitchFamily="18" charset="0"/>
                <a:cs typeface="Times New Roman" panose="02020603050405020304" pitchFamily="18" charset="0"/>
              </a:rPr>
              <a:t>n</a:t>
            </a:r>
            <a:r>
              <a:rPr lang="en-US" b="1" dirty="0"/>
              <a:t>-step </a:t>
            </a:r>
            <a:r>
              <a:rPr lang="en-US" b="1" dirty="0" err="1"/>
              <a:t>Sarsa</a:t>
            </a:r>
            <a:endParaRPr lang="en-US" b="1" dirty="0"/>
          </a:p>
          <a:p>
            <a:r>
              <a:rPr lang="en-US" dirty="0">
                <a:solidFill>
                  <a:schemeClr val="bg1">
                    <a:lumMod val="50000"/>
                  </a:schemeClr>
                </a:solidFill>
              </a:rPr>
              <a:t>Summary</a:t>
            </a:r>
          </a:p>
          <a:p>
            <a:pPr marL="0" indent="0">
              <a:buNone/>
            </a:pPr>
            <a:endParaRPr lang="en-US" dirty="0"/>
          </a:p>
        </p:txBody>
      </p:sp>
    </p:spTree>
    <p:extLst>
      <p:ext uri="{BB962C8B-B14F-4D97-AF65-F5344CB8AC3E}">
        <p14:creationId xmlns:p14="http://schemas.microsoft.com/office/powerpoint/2010/main" val="116106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32CBA14-0DC3-4538-9833-A10ACB0EDB7B}"/>
              </a:ext>
            </a:extLst>
          </p:cNvPr>
          <p:cNvSpPr>
            <a:spLocks noGrp="1"/>
          </p:cNvSpPr>
          <p:nvPr>
            <p:ph type="body" sz="quarter" idx="18"/>
          </p:nvPr>
        </p:nvSpPr>
        <p:spPr/>
        <p:txBody>
          <a:bodyPr/>
          <a:lstStyle/>
          <a:p>
            <a:r>
              <a:rPr lang="en-US" dirty="0"/>
              <a:t>Recall that a continuous problems is a task for which the interaction between agent and environment goes on and on forever without termination or start states </a:t>
            </a:r>
          </a:p>
        </p:txBody>
      </p:sp>
      <p:sp>
        <p:nvSpPr>
          <p:cNvPr id="3" name="Slide Number Placeholder 2">
            <a:extLst>
              <a:ext uri="{FF2B5EF4-FFF2-40B4-BE49-F238E27FC236}">
                <a16:creationId xmlns:a16="http://schemas.microsoft.com/office/drawing/2014/main" id="{162BC8E5-E9ED-4543-A29E-160B27E93C58}"/>
              </a:ext>
            </a:extLst>
          </p:cNvPr>
          <p:cNvSpPr>
            <a:spLocks noGrp="1"/>
          </p:cNvSpPr>
          <p:nvPr>
            <p:ph type="sldNum" sz="quarter" idx="4"/>
          </p:nvPr>
        </p:nvSpPr>
        <p:spPr/>
        <p:txBody>
          <a:bodyPr/>
          <a:lstStyle/>
          <a:p>
            <a:fld id="{E57627FB-D816-4EA7-98E3-793F2D9BC93A}" type="slidenum">
              <a:rPr lang="en-GB" smtClean="0"/>
              <a:pPr/>
              <a:t>19</a:t>
            </a:fld>
            <a:endParaRPr lang="en-GB"/>
          </a:p>
        </p:txBody>
      </p:sp>
      <p:sp>
        <p:nvSpPr>
          <p:cNvPr id="2" name="Footer Placeholder 1">
            <a:extLst>
              <a:ext uri="{FF2B5EF4-FFF2-40B4-BE49-F238E27FC236}">
                <a16:creationId xmlns:a16="http://schemas.microsoft.com/office/drawing/2014/main" id="{053CDB59-EDE0-484F-8214-354CA397D5CE}"/>
              </a:ext>
            </a:extLst>
          </p:cNvPr>
          <p:cNvSpPr>
            <a:spLocks noGrp="1"/>
          </p:cNvSpPr>
          <p:nvPr>
            <p:ph type="ftr" sz="quarter" idx="3"/>
          </p:nvPr>
        </p:nvSpPr>
        <p:spPr/>
        <p:txBody>
          <a:bodyPr/>
          <a:lstStyle/>
          <a:p>
            <a:r>
              <a:rPr lang="en-US"/>
              <a:t>© Amadeus IT Group and its affiliates and subsidiaries</a:t>
            </a:r>
            <a:endParaRPr lang="en-GB"/>
          </a:p>
        </p:txBody>
      </p:sp>
      <p:sp>
        <p:nvSpPr>
          <p:cNvPr id="6" name="Title 5">
            <a:extLst>
              <a:ext uri="{FF2B5EF4-FFF2-40B4-BE49-F238E27FC236}">
                <a16:creationId xmlns:a16="http://schemas.microsoft.com/office/drawing/2014/main" id="{98AF2624-C572-4DDE-B5EA-1F52DA83B888}"/>
              </a:ext>
            </a:extLst>
          </p:cNvPr>
          <p:cNvSpPr>
            <a:spLocks noGrp="1"/>
          </p:cNvSpPr>
          <p:nvPr>
            <p:ph type="title"/>
          </p:nvPr>
        </p:nvSpPr>
        <p:spPr/>
        <p:txBody>
          <a:bodyPr/>
          <a:lstStyle/>
          <a:p>
            <a:r>
              <a:rPr lang="en-US" dirty="0"/>
              <a:t>Differential Semi-gradient </a:t>
            </a:r>
            <a:r>
              <a:rPr lang="en-US" i="1" dirty="0">
                <a:latin typeface="Times New Roman" panose="02020603050405020304" pitchFamily="18" charset="0"/>
                <a:cs typeface="Times New Roman" panose="02020603050405020304" pitchFamily="18" charset="0"/>
              </a:rPr>
              <a:t>n</a:t>
            </a:r>
            <a:r>
              <a:rPr lang="en-US" dirty="0"/>
              <a:t>-step </a:t>
            </a:r>
            <a:r>
              <a:rPr lang="en-US" dirty="0" err="1"/>
              <a:t>Sarsa</a:t>
            </a:r>
            <a:endParaRPr lang="en-US" dirty="0"/>
          </a:p>
        </p:txBody>
      </p:sp>
      <p:grpSp>
        <p:nvGrpSpPr>
          <p:cNvPr id="1031" name="Group 1030">
            <a:extLst>
              <a:ext uri="{FF2B5EF4-FFF2-40B4-BE49-F238E27FC236}">
                <a16:creationId xmlns:a16="http://schemas.microsoft.com/office/drawing/2014/main" id="{B61C3636-A771-4EDC-A5FA-2CBB68F11F43}"/>
              </a:ext>
            </a:extLst>
          </p:cNvPr>
          <p:cNvGrpSpPr/>
          <p:nvPr/>
        </p:nvGrpSpPr>
        <p:grpSpPr>
          <a:xfrm>
            <a:off x="1907552" y="3045948"/>
            <a:ext cx="8202091" cy="3390783"/>
            <a:chOff x="1072538" y="2829131"/>
            <a:chExt cx="8202091" cy="3390783"/>
          </a:xfrm>
        </p:grpSpPr>
        <p:pic>
          <p:nvPicPr>
            <p:cNvPr id="10" name="Picture 9" descr="A close up of a logo&#10;&#10;Description automatically generated">
              <a:extLst>
                <a:ext uri="{FF2B5EF4-FFF2-40B4-BE49-F238E27FC236}">
                  <a16:creationId xmlns:a16="http://schemas.microsoft.com/office/drawing/2014/main" id="{749A576B-2AC7-4F37-A739-F421049B0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8053" y="2829132"/>
              <a:ext cx="761793" cy="761793"/>
            </a:xfrm>
            <a:prstGeom prst="rect">
              <a:avLst/>
            </a:prstGeom>
          </p:spPr>
        </p:pic>
        <p:pic>
          <p:nvPicPr>
            <p:cNvPr id="12" name="Picture 11" descr="A close up of a logo&#10;&#10;Description automatically generated">
              <a:extLst>
                <a:ext uri="{FF2B5EF4-FFF2-40B4-BE49-F238E27FC236}">
                  <a16:creationId xmlns:a16="http://schemas.microsoft.com/office/drawing/2014/main" id="{A7BAE548-F9A0-4773-AEAD-95462BF8A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8052" y="3648075"/>
              <a:ext cx="761793" cy="761793"/>
            </a:xfrm>
            <a:prstGeom prst="rect">
              <a:avLst/>
            </a:prstGeom>
          </p:spPr>
        </p:pic>
        <p:pic>
          <p:nvPicPr>
            <p:cNvPr id="13" name="Picture 12" descr="A close up of a logo&#10;&#10;Description automatically generated">
              <a:extLst>
                <a:ext uri="{FF2B5EF4-FFF2-40B4-BE49-F238E27FC236}">
                  <a16:creationId xmlns:a16="http://schemas.microsoft.com/office/drawing/2014/main" id="{A3456F59-65D2-4871-96CD-10E6673C3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2836" y="2829131"/>
              <a:ext cx="761793" cy="761793"/>
            </a:xfrm>
            <a:prstGeom prst="rect">
              <a:avLst/>
            </a:prstGeom>
          </p:spPr>
        </p:pic>
        <p:pic>
          <p:nvPicPr>
            <p:cNvPr id="14" name="Picture 13" descr="A close up of a logo&#10;&#10;Description automatically generated">
              <a:extLst>
                <a:ext uri="{FF2B5EF4-FFF2-40B4-BE49-F238E27FC236}">
                  <a16:creationId xmlns:a16="http://schemas.microsoft.com/office/drawing/2014/main" id="{26213A40-8199-4CBD-9C3F-407A0B070F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2836" y="3648074"/>
              <a:ext cx="761793" cy="761793"/>
            </a:xfrm>
            <a:prstGeom prst="rect">
              <a:avLst/>
            </a:prstGeom>
          </p:spPr>
        </p:pic>
        <p:pic>
          <p:nvPicPr>
            <p:cNvPr id="15" name="Picture 14" descr="A close up of a logo&#10;&#10;Description automatically generated">
              <a:extLst>
                <a:ext uri="{FF2B5EF4-FFF2-40B4-BE49-F238E27FC236}">
                  <a16:creationId xmlns:a16="http://schemas.microsoft.com/office/drawing/2014/main" id="{118B7344-05C1-4AE5-85F5-29BB78703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8052" y="4557926"/>
              <a:ext cx="761793" cy="761793"/>
            </a:xfrm>
            <a:prstGeom prst="rect">
              <a:avLst/>
            </a:prstGeom>
          </p:spPr>
        </p:pic>
        <p:pic>
          <p:nvPicPr>
            <p:cNvPr id="16" name="Picture 15" descr="A close up of a logo&#10;&#10;Description automatically generated">
              <a:extLst>
                <a:ext uri="{FF2B5EF4-FFF2-40B4-BE49-F238E27FC236}">
                  <a16:creationId xmlns:a16="http://schemas.microsoft.com/office/drawing/2014/main" id="{C4AAF866-8A6A-4773-8392-E1A457EEF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2836" y="4557925"/>
              <a:ext cx="761793" cy="761793"/>
            </a:xfrm>
            <a:prstGeom prst="rect">
              <a:avLst/>
            </a:prstGeom>
          </p:spPr>
        </p:pic>
        <p:pic>
          <p:nvPicPr>
            <p:cNvPr id="17" name="Picture 16" descr="A close up of a logo&#10;&#10;Description automatically generated">
              <a:extLst>
                <a:ext uri="{FF2B5EF4-FFF2-40B4-BE49-F238E27FC236}">
                  <a16:creationId xmlns:a16="http://schemas.microsoft.com/office/drawing/2014/main" id="{AF180861-8BA4-4B79-BCB6-53680658CF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633" y="4096134"/>
              <a:ext cx="644400" cy="644400"/>
            </a:xfrm>
            <a:prstGeom prst="rect">
              <a:avLst/>
            </a:prstGeom>
          </p:spPr>
        </p:pic>
        <p:pic>
          <p:nvPicPr>
            <p:cNvPr id="19" name="Picture 18" descr="A close up of a logo&#10;&#10;Description automatically generated">
              <a:extLst>
                <a:ext uri="{FF2B5EF4-FFF2-40B4-BE49-F238E27FC236}">
                  <a16:creationId xmlns:a16="http://schemas.microsoft.com/office/drawing/2014/main" id="{18E38FAA-6C13-4434-90C8-10E643BB51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365" y="3345605"/>
              <a:ext cx="644400" cy="644400"/>
            </a:xfrm>
            <a:prstGeom prst="rect">
              <a:avLst/>
            </a:prstGeom>
          </p:spPr>
        </p:pic>
        <p:pic>
          <p:nvPicPr>
            <p:cNvPr id="21" name="Picture 20" descr="A close up of a logo&#10;&#10;Description automatically generated">
              <a:extLst>
                <a:ext uri="{FF2B5EF4-FFF2-40B4-BE49-F238E27FC236}">
                  <a16:creationId xmlns:a16="http://schemas.microsoft.com/office/drawing/2014/main" id="{9F65CA31-A6CB-4BAB-83BC-A75DC8F75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5974" y="4163297"/>
              <a:ext cx="644400" cy="644400"/>
            </a:xfrm>
            <a:prstGeom prst="rect">
              <a:avLst/>
            </a:prstGeom>
          </p:spPr>
        </p:pic>
        <p:pic>
          <p:nvPicPr>
            <p:cNvPr id="23" name="Picture 22" descr="A close up of a logo&#10;&#10;Description automatically generated">
              <a:extLst>
                <a:ext uri="{FF2B5EF4-FFF2-40B4-BE49-F238E27FC236}">
                  <a16:creationId xmlns:a16="http://schemas.microsoft.com/office/drawing/2014/main" id="{CDE400CC-200A-4305-8484-0B85CB3AF6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8121" y="3345893"/>
              <a:ext cx="643824" cy="643824"/>
            </a:xfrm>
            <a:prstGeom prst="rect">
              <a:avLst/>
            </a:prstGeom>
          </p:spPr>
        </p:pic>
        <p:sp>
          <p:nvSpPr>
            <p:cNvPr id="24" name="TextBox 23">
              <a:extLst>
                <a:ext uri="{FF2B5EF4-FFF2-40B4-BE49-F238E27FC236}">
                  <a16:creationId xmlns:a16="http://schemas.microsoft.com/office/drawing/2014/main" id="{29C08403-4753-4A28-874C-6FA59A1A9C35}"/>
                </a:ext>
              </a:extLst>
            </p:cNvPr>
            <p:cNvSpPr txBox="1"/>
            <p:nvPr/>
          </p:nvSpPr>
          <p:spPr>
            <a:xfrm>
              <a:off x="7438051" y="5619750"/>
              <a:ext cx="1836577" cy="369332"/>
            </a:xfrm>
            <a:prstGeom prst="rect">
              <a:avLst/>
            </a:prstGeom>
            <a:noFill/>
          </p:spPr>
          <p:txBody>
            <a:bodyPr wrap="square" rtlCol="0">
              <a:spAutoFit/>
            </a:bodyPr>
            <a:lstStyle/>
            <a:p>
              <a:pPr algn="ctr"/>
              <a:r>
                <a:rPr lang="en-US" b="1" dirty="0">
                  <a:solidFill>
                    <a:schemeClr val="accent5"/>
                  </a:solidFill>
                  <a:latin typeface="Bradley Hand ITC" panose="03070402050302030203" pitchFamily="66" charset="0"/>
                </a:rPr>
                <a:t>Servers</a:t>
              </a:r>
            </a:p>
          </p:txBody>
        </p:sp>
        <p:sp>
          <p:nvSpPr>
            <p:cNvPr id="26" name="TextBox 25">
              <a:extLst>
                <a:ext uri="{FF2B5EF4-FFF2-40B4-BE49-F238E27FC236}">
                  <a16:creationId xmlns:a16="http://schemas.microsoft.com/office/drawing/2014/main" id="{E4BEC845-C1AC-4FF8-81DB-87C9525579F2}"/>
                </a:ext>
              </a:extLst>
            </p:cNvPr>
            <p:cNvSpPr txBox="1"/>
            <p:nvPr/>
          </p:nvSpPr>
          <p:spPr>
            <a:xfrm>
              <a:off x="1072538" y="5619750"/>
              <a:ext cx="2338813" cy="600164"/>
            </a:xfrm>
            <a:prstGeom prst="rect">
              <a:avLst/>
            </a:prstGeom>
            <a:noFill/>
          </p:spPr>
          <p:txBody>
            <a:bodyPr wrap="square" rtlCol="0">
              <a:spAutoFit/>
            </a:bodyPr>
            <a:lstStyle/>
            <a:p>
              <a:pPr algn="ctr"/>
              <a:r>
                <a:rPr lang="en-US" b="1" dirty="0">
                  <a:solidFill>
                    <a:schemeClr val="accent5"/>
                  </a:solidFill>
                  <a:latin typeface="Bradley Hand ITC" panose="03070402050302030203" pitchFamily="66" charset="0"/>
                </a:rPr>
                <a:t>Users</a:t>
              </a:r>
            </a:p>
            <a:p>
              <a:pPr algn="ctr"/>
              <a:r>
                <a:rPr lang="en-US" sz="1500" b="1" dirty="0">
                  <a:solidFill>
                    <a:schemeClr val="accent5"/>
                  </a:solidFill>
                  <a:latin typeface="Bradley Hand ITC" panose="03070402050302030203" pitchFamily="66" charset="0"/>
                </a:rPr>
                <a:t>(with different priorities)</a:t>
              </a:r>
            </a:p>
          </p:txBody>
        </p:sp>
        <p:pic>
          <p:nvPicPr>
            <p:cNvPr id="27" name="Picture 26" descr="A close up of a logo&#10;&#10;Description automatically generated">
              <a:extLst>
                <a:ext uri="{FF2B5EF4-FFF2-40B4-BE49-F238E27FC236}">
                  <a16:creationId xmlns:a16="http://schemas.microsoft.com/office/drawing/2014/main" id="{6EB5B118-CB55-4AA2-8A77-AB842C26BB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4657" y="3051028"/>
              <a:ext cx="1877378" cy="1877378"/>
            </a:xfrm>
            <a:prstGeom prst="rect">
              <a:avLst/>
            </a:prstGeom>
          </p:spPr>
        </p:pic>
        <p:cxnSp>
          <p:nvCxnSpPr>
            <p:cNvPr id="29" name="Straight Arrow Connector 28">
              <a:extLst>
                <a:ext uri="{FF2B5EF4-FFF2-40B4-BE49-F238E27FC236}">
                  <a16:creationId xmlns:a16="http://schemas.microsoft.com/office/drawing/2014/main" id="{65116741-C592-4F96-90C8-D345F6C92BC7}"/>
                </a:ext>
              </a:extLst>
            </p:cNvPr>
            <p:cNvCxnSpPr>
              <a:cxnSpLocks/>
              <a:endCxn id="27" idx="1"/>
            </p:cNvCxnSpPr>
            <p:nvPr/>
          </p:nvCxnSpPr>
          <p:spPr>
            <a:xfrm>
              <a:off x="3107895" y="3989717"/>
              <a:ext cx="1046762" cy="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AF57DF6-179E-4F2D-8578-775FD7632DCB}"/>
                </a:ext>
              </a:extLst>
            </p:cNvPr>
            <p:cNvCxnSpPr>
              <a:cxnSpLocks/>
            </p:cNvCxnSpPr>
            <p:nvPr/>
          </p:nvCxnSpPr>
          <p:spPr>
            <a:xfrm flipV="1">
              <a:off x="6229738" y="3345605"/>
              <a:ext cx="1000621" cy="638435"/>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5203AD-D524-4AD2-A72F-F63FC0E8FD32}"/>
                </a:ext>
              </a:extLst>
            </p:cNvPr>
            <p:cNvCxnSpPr>
              <a:cxnSpLocks/>
            </p:cNvCxnSpPr>
            <p:nvPr/>
          </p:nvCxnSpPr>
          <p:spPr>
            <a:xfrm>
              <a:off x="6266447" y="3984040"/>
              <a:ext cx="1046994" cy="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BB5AEBF-1DC6-4B27-966A-A7296D19D2E7}"/>
                </a:ext>
              </a:extLst>
            </p:cNvPr>
            <p:cNvCxnSpPr>
              <a:cxnSpLocks/>
            </p:cNvCxnSpPr>
            <p:nvPr/>
          </p:nvCxnSpPr>
          <p:spPr>
            <a:xfrm>
              <a:off x="6229738" y="3984040"/>
              <a:ext cx="1023808" cy="756494"/>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034" name="TextBox 1033">
            <a:extLst>
              <a:ext uri="{FF2B5EF4-FFF2-40B4-BE49-F238E27FC236}">
                <a16:creationId xmlns:a16="http://schemas.microsoft.com/office/drawing/2014/main" id="{367A11CD-0A0D-4656-98BA-99AA460D8A2F}"/>
              </a:ext>
            </a:extLst>
          </p:cNvPr>
          <p:cNvSpPr txBox="1"/>
          <p:nvPr/>
        </p:nvSpPr>
        <p:spPr>
          <a:xfrm>
            <a:off x="557892" y="2912195"/>
            <a:ext cx="1121790" cy="923330"/>
          </a:xfrm>
          <a:prstGeom prst="rect">
            <a:avLst/>
          </a:prstGeom>
          <a:noFill/>
        </p:spPr>
        <p:txBody>
          <a:bodyPr wrap="square" rtlCol="0">
            <a:spAutoFit/>
          </a:bodyPr>
          <a:lstStyle/>
          <a:p>
            <a:pPr algn="ctr"/>
            <a:r>
              <a:rPr lang="en-US" b="1" dirty="0">
                <a:solidFill>
                  <a:schemeClr val="accent5"/>
                </a:solidFill>
                <a:latin typeface="Bradley Hand ITC" panose="03070402050302030203" pitchFamily="66" charset="0"/>
              </a:rPr>
              <a:t>Queue is never empty</a:t>
            </a:r>
          </a:p>
        </p:txBody>
      </p:sp>
      <p:sp>
        <p:nvSpPr>
          <p:cNvPr id="1035" name="Freeform: Shape 1034">
            <a:extLst>
              <a:ext uri="{FF2B5EF4-FFF2-40B4-BE49-F238E27FC236}">
                <a16:creationId xmlns:a16="http://schemas.microsoft.com/office/drawing/2014/main" id="{8CFD944D-6118-4A6B-902E-8F2B301F4E18}"/>
              </a:ext>
            </a:extLst>
          </p:cNvPr>
          <p:cNvSpPr/>
          <p:nvPr/>
        </p:nvSpPr>
        <p:spPr>
          <a:xfrm>
            <a:off x="1847654" y="2910435"/>
            <a:ext cx="932006" cy="504996"/>
          </a:xfrm>
          <a:custGeom>
            <a:avLst/>
            <a:gdLst>
              <a:gd name="connsiteX0" fmla="*/ 0 w 932006"/>
              <a:gd name="connsiteY0" fmla="*/ 322959 h 504996"/>
              <a:gd name="connsiteX1" fmla="*/ 499620 w 932006"/>
              <a:gd name="connsiteY1" fmla="*/ 2447 h 504996"/>
              <a:gd name="connsiteX2" fmla="*/ 820132 w 932006"/>
              <a:gd name="connsiteY2" fmla="*/ 473788 h 504996"/>
              <a:gd name="connsiteX3" fmla="*/ 848412 w 932006"/>
              <a:gd name="connsiteY3" fmla="*/ 322959 h 504996"/>
              <a:gd name="connsiteX4" fmla="*/ 923826 w 932006"/>
              <a:gd name="connsiteY4" fmla="*/ 502068 h 504996"/>
              <a:gd name="connsiteX5" fmla="*/ 631595 w 932006"/>
              <a:gd name="connsiteY5" fmla="*/ 417227 h 50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006" h="504996">
                <a:moveTo>
                  <a:pt x="0" y="322959"/>
                </a:moveTo>
                <a:cubicBezTo>
                  <a:pt x="181465" y="150134"/>
                  <a:pt x="362931" y="-22691"/>
                  <a:pt x="499620" y="2447"/>
                </a:cubicBezTo>
                <a:cubicBezTo>
                  <a:pt x="636309" y="27585"/>
                  <a:pt x="762000" y="420369"/>
                  <a:pt x="820132" y="473788"/>
                </a:cubicBezTo>
                <a:cubicBezTo>
                  <a:pt x="878264" y="527207"/>
                  <a:pt x="831130" y="318246"/>
                  <a:pt x="848412" y="322959"/>
                </a:cubicBezTo>
                <a:cubicBezTo>
                  <a:pt x="865694" y="327672"/>
                  <a:pt x="959962" y="486357"/>
                  <a:pt x="923826" y="502068"/>
                </a:cubicBezTo>
                <a:cubicBezTo>
                  <a:pt x="887690" y="517779"/>
                  <a:pt x="759642" y="467503"/>
                  <a:pt x="631595" y="41722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720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1432C-8C37-48FC-B6C0-5D481801A52D}"/>
              </a:ext>
            </a:extLst>
          </p:cNvPr>
          <p:cNvSpPr>
            <a:spLocks noGrp="1"/>
          </p:cNvSpPr>
          <p:nvPr>
            <p:ph type="title"/>
          </p:nvPr>
        </p:nvSpPr>
        <p:spPr/>
        <p:txBody>
          <a:bodyPr/>
          <a:lstStyle/>
          <a:p>
            <a:r>
              <a:rPr lang="en-US" dirty="0"/>
              <a:t>Review &amp; Introduction</a:t>
            </a:r>
          </a:p>
        </p:txBody>
      </p:sp>
      <p:sp>
        <p:nvSpPr>
          <p:cNvPr id="5" name="Footer Placeholder 4">
            <a:extLst>
              <a:ext uri="{FF2B5EF4-FFF2-40B4-BE49-F238E27FC236}">
                <a16:creationId xmlns:a16="http://schemas.microsoft.com/office/drawing/2014/main" id="{DC146236-C98D-40A5-81C1-EC9B9963286E}"/>
              </a:ext>
            </a:extLst>
          </p:cNvPr>
          <p:cNvSpPr>
            <a:spLocks noGrp="1"/>
          </p:cNvSpPr>
          <p:nvPr>
            <p:ph type="ftr" sz="quarter" idx="3"/>
          </p:nvPr>
        </p:nvSpPr>
        <p:spPr/>
        <p:txBody>
          <a:bodyPr/>
          <a:lstStyle/>
          <a:p>
            <a:r>
              <a:rPr lang="en-US"/>
              <a:t>© Amadeus IT Group and its affiliates and subsidiaries</a:t>
            </a:r>
            <a:endParaRPr lang="en-GB"/>
          </a:p>
        </p:txBody>
      </p:sp>
      <p:sp>
        <p:nvSpPr>
          <p:cNvPr id="6" name="Slide Number Placeholder 5">
            <a:extLst>
              <a:ext uri="{FF2B5EF4-FFF2-40B4-BE49-F238E27FC236}">
                <a16:creationId xmlns:a16="http://schemas.microsoft.com/office/drawing/2014/main" id="{E63D34A5-7039-4F01-B9F4-AF0875714A33}"/>
              </a:ext>
            </a:extLst>
          </p:cNvPr>
          <p:cNvSpPr>
            <a:spLocks noGrp="1"/>
          </p:cNvSpPr>
          <p:nvPr>
            <p:ph type="sldNum" sz="quarter" idx="4"/>
          </p:nvPr>
        </p:nvSpPr>
        <p:spPr/>
        <p:txBody>
          <a:bodyPr/>
          <a:lstStyle/>
          <a:p>
            <a:fld id="{E57627FB-D816-4EA7-98E3-793F2D9BC93A}" type="slidenum">
              <a:rPr lang="en-GB" smtClean="0"/>
              <a:pPr/>
              <a:t>2</a:t>
            </a:fld>
            <a:endParaRPr lang="en-GB"/>
          </a:p>
        </p:txBody>
      </p:sp>
      <p:pic>
        <p:nvPicPr>
          <p:cNvPr id="10" name="Picture 2" descr="File:Backgammon board.jpg">
            <a:extLst>
              <a:ext uri="{FF2B5EF4-FFF2-40B4-BE49-F238E27FC236}">
                <a16:creationId xmlns:a16="http://schemas.microsoft.com/office/drawing/2014/main" id="{EC4AE595-2657-4EAA-8ADB-5DE9C077D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76" y="2956471"/>
            <a:ext cx="3213463" cy="241009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7128FD9-67A4-457E-84F9-45F0E831F5CD}"/>
                  </a:ext>
                </a:extLst>
              </p:cNvPr>
              <p:cNvSpPr/>
              <p:nvPr/>
            </p:nvSpPr>
            <p:spPr>
              <a:xfrm>
                <a:off x="159058" y="5386868"/>
                <a:ext cx="3351537" cy="375552"/>
              </a:xfrm>
              <a:prstGeom prst="rect">
                <a:avLst/>
              </a:prstGeom>
            </p:spPr>
            <p:txBody>
              <a:bodyPr wrap="square">
                <a:spAutoFit/>
              </a:bodyPr>
              <a:lstStyle/>
              <a:p>
                <a:pPr lvl="1" algn="ctr"/>
                <a:r>
                  <a:rPr lang="en-US" b="1" dirty="0">
                    <a:solidFill>
                      <a:schemeClr val="accent5"/>
                    </a:solidFill>
                    <a:latin typeface="Bradley Hand ITC" panose="03070402050302030203" pitchFamily="66" charset="0"/>
                  </a:rPr>
                  <a:t>Backgammon: </a:t>
                </a:r>
                <a14:m>
                  <m:oMath xmlns:m="http://schemas.openxmlformats.org/officeDocument/2006/math">
                    <m:sSup>
                      <m:sSupPr>
                        <m:ctrlPr>
                          <a:rPr lang="en-US" b="1" i="1">
                            <a:solidFill>
                              <a:schemeClr val="accent5"/>
                            </a:solidFill>
                            <a:latin typeface="Cambria Math" panose="02040503050406030204" pitchFamily="18" charset="0"/>
                          </a:rPr>
                        </m:ctrlPr>
                      </m:sSupPr>
                      <m:e>
                        <m:r>
                          <a:rPr lang="en-US" b="1" i="1">
                            <a:solidFill>
                              <a:schemeClr val="accent5"/>
                            </a:solidFill>
                            <a:latin typeface="Cambria Math" panose="02040503050406030204" pitchFamily="18" charset="0"/>
                          </a:rPr>
                          <m:t>𝟏𝟎</m:t>
                        </m:r>
                      </m:e>
                      <m:sup>
                        <m:r>
                          <a:rPr lang="en-US" b="1" i="1">
                            <a:solidFill>
                              <a:schemeClr val="accent5"/>
                            </a:solidFill>
                            <a:latin typeface="Cambria Math" panose="02040503050406030204" pitchFamily="18" charset="0"/>
                          </a:rPr>
                          <m:t>𝟐𝟎</m:t>
                        </m:r>
                      </m:sup>
                    </m:sSup>
                  </m:oMath>
                </a14:m>
                <a:r>
                  <a:rPr lang="en-US" b="1" dirty="0">
                    <a:solidFill>
                      <a:schemeClr val="accent5"/>
                    </a:solidFill>
                    <a:latin typeface="Bradley Hand ITC" panose="03070402050302030203" pitchFamily="66" charset="0"/>
                  </a:rPr>
                  <a:t> states</a:t>
                </a:r>
              </a:p>
            </p:txBody>
          </p:sp>
        </mc:Choice>
        <mc:Fallback xmlns="">
          <p:sp>
            <p:nvSpPr>
              <p:cNvPr id="11" name="Rectangle 10">
                <a:extLst>
                  <a:ext uri="{FF2B5EF4-FFF2-40B4-BE49-F238E27FC236}">
                    <a16:creationId xmlns:a16="http://schemas.microsoft.com/office/drawing/2014/main" id="{17128FD9-67A4-457E-84F9-45F0E831F5CD}"/>
                  </a:ext>
                </a:extLst>
              </p:cNvPr>
              <p:cNvSpPr>
                <a:spLocks noRot="1" noChangeAspect="1" noMove="1" noResize="1" noEditPoints="1" noAdjustHandles="1" noChangeArrowheads="1" noChangeShapeType="1" noTextEdit="1"/>
              </p:cNvSpPr>
              <p:nvPr/>
            </p:nvSpPr>
            <p:spPr>
              <a:xfrm>
                <a:off x="159058" y="5386868"/>
                <a:ext cx="3351537" cy="375552"/>
              </a:xfrm>
              <a:prstGeom prst="rect">
                <a:avLst/>
              </a:prstGeom>
              <a:blipFill>
                <a:blip r:embed="rId3"/>
                <a:stretch>
                  <a:fillRect t="-4918" b="-29508"/>
                </a:stretch>
              </a:blipFill>
            </p:spPr>
            <p:txBody>
              <a:bodyPr/>
              <a:lstStyle/>
              <a:p>
                <a:r>
                  <a:rPr lang="en-US">
                    <a:noFill/>
                  </a:rPr>
                  <a:t> </a:t>
                </a:r>
              </a:p>
            </p:txBody>
          </p:sp>
        </mc:Fallback>
      </mc:AlternateContent>
      <p:pic>
        <p:nvPicPr>
          <p:cNvPr id="12" name="Picture 4" descr="Ancient Board Game Of Go Is Going Strong In Connecticut ...">
            <a:extLst>
              <a:ext uri="{FF2B5EF4-FFF2-40B4-BE49-F238E27FC236}">
                <a16:creationId xmlns:a16="http://schemas.microsoft.com/office/drawing/2014/main" id="{8BDD6F26-0EDA-4025-8FAD-E6BC44937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633" y="3088123"/>
            <a:ext cx="3213462" cy="2152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F04B9B1-33C9-4169-9618-62FE6F831B2F}"/>
                  </a:ext>
                </a:extLst>
              </p:cNvPr>
              <p:cNvSpPr/>
              <p:nvPr/>
            </p:nvSpPr>
            <p:spPr>
              <a:xfrm>
                <a:off x="4186773" y="5388567"/>
                <a:ext cx="3351537" cy="375552"/>
              </a:xfrm>
              <a:prstGeom prst="rect">
                <a:avLst/>
              </a:prstGeom>
            </p:spPr>
            <p:txBody>
              <a:bodyPr wrap="square">
                <a:spAutoFit/>
              </a:bodyPr>
              <a:lstStyle/>
              <a:p>
                <a:pPr lvl="1" algn="ctr"/>
                <a:r>
                  <a:rPr lang="en-US" b="1" dirty="0">
                    <a:solidFill>
                      <a:schemeClr val="accent5"/>
                    </a:solidFill>
                    <a:latin typeface="Bradley Hand ITC" panose="03070402050302030203" pitchFamily="66" charset="0"/>
                  </a:rPr>
                  <a:t>Go: </a:t>
                </a:r>
                <a14:m>
                  <m:oMath xmlns:m="http://schemas.openxmlformats.org/officeDocument/2006/math">
                    <m:sSup>
                      <m:sSupPr>
                        <m:ctrlPr>
                          <a:rPr lang="en-US" b="1" i="1">
                            <a:solidFill>
                              <a:schemeClr val="accent5"/>
                            </a:solidFill>
                            <a:latin typeface="Cambria Math" panose="02040503050406030204" pitchFamily="18" charset="0"/>
                          </a:rPr>
                        </m:ctrlPr>
                      </m:sSupPr>
                      <m:e>
                        <m:r>
                          <a:rPr lang="en-US" b="1" i="1">
                            <a:solidFill>
                              <a:schemeClr val="accent5"/>
                            </a:solidFill>
                            <a:latin typeface="Cambria Math" panose="02040503050406030204" pitchFamily="18" charset="0"/>
                          </a:rPr>
                          <m:t>𝟏𝟎</m:t>
                        </m:r>
                      </m:e>
                      <m:sup>
                        <m:r>
                          <a:rPr lang="en-US" b="1" i="1" smtClean="0">
                            <a:solidFill>
                              <a:schemeClr val="accent5"/>
                            </a:solidFill>
                            <a:latin typeface="Cambria Math" panose="02040503050406030204" pitchFamily="18" charset="0"/>
                          </a:rPr>
                          <m:t>𝟏</m:t>
                        </m:r>
                        <m:r>
                          <a:rPr lang="en-US" b="1" i="1">
                            <a:solidFill>
                              <a:schemeClr val="accent5"/>
                            </a:solidFill>
                            <a:latin typeface="Cambria Math" panose="02040503050406030204" pitchFamily="18" charset="0"/>
                          </a:rPr>
                          <m:t>𝟐𝟎</m:t>
                        </m:r>
                      </m:sup>
                    </m:sSup>
                  </m:oMath>
                </a14:m>
                <a:r>
                  <a:rPr lang="en-US" b="1" dirty="0">
                    <a:solidFill>
                      <a:schemeClr val="accent5"/>
                    </a:solidFill>
                    <a:latin typeface="Bradley Hand ITC" panose="03070402050302030203" pitchFamily="66" charset="0"/>
                  </a:rPr>
                  <a:t> states</a:t>
                </a:r>
              </a:p>
            </p:txBody>
          </p:sp>
        </mc:Choice>
        <mc:Fallback xmlns="">
          <p:sp>
            <p:nvSpPr>
              <p:cNvPr id="13" name="Rectangle 12">
                <a:extLst>
                  <a:ext uri="{FF2B5EF4-FFF2-40B4-BE49-F238E27FC236}">
                    <a16:creationId xmlns:a16="http://schemas.microsoft.com/office/drawing/2014/main" id="{9F04B9B1-33C9-4169-9618-62FE6F831B2F}"/>
                  </a:ext>
                </a:extLst>
              </p:cNvPr>
              <p:cNvSpPr>
                <a:spLocks noRot="1" noChangeAspect="1" noMove="1" noResize="1" noEditPoints="1" noAdjustHandles="1" noChangeArrowheads="1" noChangeShapeType="1" noTextEdit="1"/>
              </p:cNvSpPr>
              <p:nvPr/>
            </p:nvSpPr>
            <p:spPr>
              <a:xfrm>
                <a:off x="4186773" y="5388567"/>
                <a:ext cx="3351537" cy="375552"/>
              </a:xfrm>
              <a:prstGeom prst="rect">
                <a:avLst/>
              </a:prstGeom>
              <a:blipFill>
                <a:blip r:embed="rId5"/>
                <a:stretch>
                  <a:fillRect t="-4839" b="-27419"/>
                </a:stretch>
              </a:blipFill>
            </p:spPr>
            <p:txBody>
              <a:bodyPr/>
              <a:lstStyle/>
              <a:p>
                <a:r>
                  <a:rPr lang="en-US">
                    <a:noFill/>
                  </a:rPr>
                  <a:t> </a:t>
                </a:r>
              </a:p>
            </p:txBody>
          </p:sp>
        </mc:Fallback>
      </mc:AlternateContent>
      <p:pic>
        <p:nvPicPr>
          <p:cNvPr id="14" name="Picture 6" descr="http://www.symatoys.com/upload/s39/1.png">
            <a:extLst>
              <a:ext uri="{FF2B5EF4-FFF2-40B4-BE49-F238E27FC236}">
                <a16:creationId xmlns:a16="http://schemas.microsoft.com/office/drawing/2014/main" id="{D53892F9-C842-48D6-8BE6-77C21C37E0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9989" y="2925473"/>
            <a:ext cx="3010187" cy="231525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3FCF758E-7176-4F0C-B44E-D5BDC94FE028}"/>
              </a:ext>
            </a:extLst>
          </p:cNvPr>
          <p:cNvSpPr/>
          <p:nvPr/>
        </p:nvSpPr>
        <p:spPr>
          <a:xfrm>
            <a:off x="7988978" y="5408817"/>
            <a:ext cx="3351537" cy="375552"/>
          </a:xfrm>
          <a:prstGeom prst="rect">
            <a:avLst/>
          </a:prstGeom>
        </p:spPr>
        <p:txBody>
          <a:bodyPr wrap="square">
            <a:spAutoFit/>
          </a:bodyPr>
          <a:lstStyle/>
          <a:p>
            <a:pPr lvl="1" algn="ctr"/>
            <a:r>
              <a:rPr lang="en-US" b="1" dirty="0">
                <a:solidFill>
                  <a:schemeClr val="accent5"/>
                </a:solidFill>
                <a:latin typeface="Bradley Hand ITC" panose="03070402050302030203" pitchFamily="66" charset="0"/>
              </a:rPr>
              <a:t>Helicopter: continuous</a:t>
            </a:r>
          </a:p>
        </p:txBody>
      </p:sp>
      <p:sp>
        <p:nvSpPr>
          <p:cNvPr id="20" name="Text Placeholder 8">
            <a:extLst>
              <a:ext uri="{FF2B5EF4-FFF2-40B4-BE49-F238E27FC236}">
                <a16:creationId xmlns:a16="http://schemas.microsoft.com/office/drawing/2014/main" id="{AC9222D9-2741-4A26-AD59-C58D05A59D61}"/>
              </a:ext>
            </a:extLst>
          </p:cNvPr>
          <p:cNvSpPr txBox="1">
            <a:spLocks/>
          </p:cNvSpPr>
          <p:nvPr/>
        </p:nvSpPr>
        <p:spPr>
          <a:xfrm>
            <a:off x="436987" y="1323703"/>
            <a:ext cx="11083189" cy="4992405"/>
          </a:xfrm>
          <a:prstGeom prst="rect">
            <a:avLst/>
          </a:prstGeom>
        </p:spPr>
        <p:txBody>
          <a:bodyPr wrap="square">
            <a:noAutofit/>
          </a:bodyPr>
          <a:lstStyle>
            <a:lvl1pPr marL="130960" indent="-130960" algn="l" defTabSz="914400" rtl="0" eaLnBrk="1" latinLnBrk="0" hangingPunct="1">
              <a:lnSpc>
                <a:spcPct val="100000"/>
              </a:lnSpc>
              <a:spcBef>
                <a:spcPts val="1000"/>
              </a:spcBef>
              <a:buClr>
                <a:schemeClr val="accent2"/>
              </a:buClr>
              <a:buSzPct val="80000"/>
              <a:buFont typeface="Calibri" panose="020F0502020204030204" pitchFamily="34" charset="0"/>
              <a:buChar char="_"/>
              <a:defRPr sz="2000" b="0" i="0" kern="1200" baseline="0">
                <a:solidFill>
                  <a:srgbClr val="323232"/>
                </a:solidFill>
                <a:latin typeface="+mj-lt"/>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baseline="0">
                <a:solidFill>
                  <a:srgbClr val="323232"/>
                </a:solidFill>
                <a:latin typeface="+mj-lt"/>
                <a:ea typeface="+mn-ea"/>
                <a:cs typeface="+mn-cs"/>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1600" b="0" i="0" kern="1200" baseline="0">
                <a:solidFill>
                  <a:srgbClr val="323232"/>
                </a:solidFill>
                <a:latin typeface="+mj-lt"/>
                <a:ea typeface="+mn-ea"/>
                <a:cs typeface="+mn-cs"/>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400" b="0" i="0" kern="1200" baseline="0">
                <a:solidFill>
                  <a:srgbClr val="323232"/>
                </a:solidFill>
                <a:latin typeface="+mj-lt"/>
                <a:ea typeface="+mn-ea"/>
                <a:cs typeface="+mn-cs"/>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100" b="0" i="0" kern="1200" baseline="0">
                <a:solidFill>
                  <a:srgbClr val="32323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Our goal is to iteratively compute an approximate solution over arbitrarily large state-spaces</a:t>
            </a:r>
          </a:p>
        </p:txBody>
      </p:sp>
    </p:spTree>
    <p:extLst>
      <p:ext uri="{BB962C8B-B14F-4D97-AF65-F5344CB8AC3E}">
        <p14:creationId xmlns:p14="http://schemas.microsoft.com/office/powerpoint/2010/main" val="2835949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32CBA14-0DC3-4538-9833-A10ACB0EDB7B}"/>
              </a:ext>
            </a:extLst>
          </p:cNvPr>
          <p:cNvSpPr>
            <a:spLocks noGrp="1"/>
          </p:cNvSpPr>
          <p:nvPr>
            <p:ph type="body" sz="quarter" idx="18"/>
          </p:nvPr>
        </p:nvSpPr>
        <p:spPr>
          <a:xfrm>
            <a:off x="292609" y="1480159"/>
            <a:ext cx="11228409" cy="4828567"/>
          </a:xfrm>
        </p:spPr>
        <p:txBody>
          <a:bodyPr>
            <a:normAutofit lnSpcReduction="10000"/>
          </a:bodyPr>
          <a:lstStyle/>
          <a:p>
            <a:r>
              <a:rPr lang="en-US" dirty="0"/>
              <a:t>Consider a (infinity) sequence of states and actions produced by some continuous task (no beginning or end) and no clearly identified states</a:t>
            </a:r>
          </a:p>
          <a:p>
            <a:endParaRPr lang="en-US" dirty="0"/>
          </a:p>
          <a:p>
            <a:endParaRPr lang="en-US" dirty="0"/>
          </a:p>
          <a:p>
            <a:endParaRPr lang="en-US" dirty="0"/>
          </a:p>
          <a:p>
            <a:r>
              <a:rPr lang="en-US" dirty="0"/>
              <a:t>States might only be represented by feature vectors, which may do little to distinguish them. As a special case, all of the feature vectors may be the same.</a:t>
            </a:r>
          </a:p>
          <a:p>
            <a:endParaRPr lang="en-US" dirty="0"/>
          </a:p>
          <a:p>
            <a:r>
              <a:rPr lang="en-US" dirty="0"/>
              <a:t>Thus we are left only with the reward sequence and the actions…</a:t>
            </a:r>
          </a:p>
        </p:txBody>
      </p:sp>
      <p:sp>
        <p:nvSpPr>
          <p:cNvPr id="3" name="Slide Number Placeholder 2">
            <a:extLst>
              <a:ext uri="{FF2B5EF4-FFF2-40B4-BE49-F238E27FC236}">
                <a16:creationId xmlns:a16="http://schemas.microsoft.com/office/drawing/2014/main" id="{162BC8E5-E9ED-4543-A29E-160B27E93C58}"/>
              </a:ext>
            </a:extLst>
          </p:cNvPr>
          <p:cNvSpPr>
            <a:spLocks noGrp="1"/>
          </p:cNvSpPr>
          <p:nvPr>
            <p:ph type="sldNum" sz="quarter" idx="4"/>
          </p:nvPr>
        </p:nvSpPr>
        <p:spPr/>
        <p:txBody>
          <a:bodyPr/>
          <a:lstStyle/>
          <a:p>
            <a:fld id="{E57627FB-D816-4EA7-98E3-793F2D9BC93A}" type="slidenum">
              <a:rPr lang="en-GB" smtClean="0"/>
              <a:pPr/>
              <a:t>20</a:t>
            </a:fld>
            <a:endParaRPr lang="en-GB"/>
          </a:p>
        </p:txBody>
      </p:sp>
      <p:sp>
        <p:nvSpPr>
          <p:cNvPr id="2" name="Footer Placeholder 1">
            <a:extLst>
              <a:ext uri="{FF2B5EF4-FFF2-40B4-BE49-F238E27FC236}">
                <a16:creationId xmlns:a16="http://schemas.microsoft.com/office/drawing/2014/main" id="{053CDB59-EDE0-484F-8214-354CA397D5CE}"/>
              </a:ext>
            </a:extLst>
          </p:cNvPr>
          <p:cNvSpPr>
            <a:spLocks noGrp="1"/>
          </p:cNvSpPr>
          <p:nvPr>
            <p:ph type="ftr" sz="quarter" idx="3"/>
          </p:nvPr>
        </p:nvSpPr>
        <p:spPr>
          <a:xfrm rot="16200000">
            <a:off x="10404202" y="4652432"/>
            <a:ext cx="3086100" cy="226487"/>
          </a:xfrm>
        </p:spPr>
        <p:txBody>
          <a:bodyPr/>
          <a:lstStyle/>
          <a:p>
            <a:r>
              <a:rPr lang="en-US" dirty="0"/>
              <a:t>© Amadeus IT Group and its affiliates and </a:t>
            </a:r>
            <a:r>
              <a:rPr lang="en-US" dirty="0" err="1"/>
              <a:t>subsidiarie</a:t>
            </a:r>
            <a:r>
              <a:rPr lang="en-IE" dirty="0"/>
              <a:t>average reward p</a:t>
            </a:r>
            <a:r>
              <a:rPr lang="en-US" dirty="0"/>
              <a:t>s</a:t>
            </a:r>
            <a:endParaRPr lang="en-GB" dirty="0"/>
          </a:p>
        </p:txBody>
      </p:sp>
      <p:sp>
        <p:nvSpPr>
          <p:cNvPr id="6" name="Title 5">
            <a:extLst>
              <a:ext uri="{FF2B5EF4-FFF2-40B4-BE49-F238E27FC236}">
                <a16:creationId xmlns:a16="http://schemas.microsoft.com/office/drawing/2014/main" id="{98AF2624-C572-4DDE-B5EA-1F52DA83B888}"/>
              </a:ext>
            </a:extLst>
          </p:cNvPr>
          <p:cNvSpPr>
            <a:spLocks noGrp="1"/>
          </p:cNvSpPr>
          <p:nvPr>
            <p:ph type="title"/>
          </p:nvPr>
        </p:nvSpPr>
        <p:spPr/>
        <p:txBody>
          <a:bodyPr/>
          <a:lstStyle/>
          <a:p>
            <a:r>
              <a:rPr lang="en-US" dirty="0"/>
              <a:t>Differential Semi-gradient </a:t>
            </a:r>
            <a:r>
              <a:rPr lang="en-US" i="1" dirty="0">
                <a:latin typeface="Times New Roman" panose="02020603050405020304" pitchFamily="18" charset="0"/>
                <a:cs typeface="Times New Roman" panose="02020603050405020304" pitchFamily="18" charset="0"/>
              </a:rPr>
              <a:t>n</a:t>
            </a:r>
            <a:r>
              <a:rPr lang="en-US" dirty="0"/>
              <a:t>-step </a:t>
            </a:r>
            <a:r>
              <a:rPr lang="en-US" dirty="0" err="1"/>
              <a:t>Sarsa</a:t>
            </a:r>
            <a:endParaRPr lang="en-US" dirty="0"/>
          </a:p>
        </p:txBody>
      </p:sp>
      <p:grpSp>
        <p:nvGrpSpPr>
          <p:cNvPr id="47" name="Group 46">
            <a:extLst>
              <a:ext uri="{FF2B5EF4-FFF2-40B4-BE49-F238E27FC236}">
                <a16:creationId xmlns:a16="http://schemas.microsoft.com/office/drawing/2014/main" id="{A3C09086-F731-4BDE-B60D-AD4B1496E8A0}"/>
              </a:ext>
            </a:extLst>
          </p:cNvPr>
          <p:cNvGrpSpPr/>
          <p:nvPr/>
        </p:nvGrpSpPr>
        <p:grpSpPr>
          <a:xfrm>
            <a:off x="931282" y="2930237"/>
            <a:ext cx="9703661" cy="584775"/>
            <a:chOff x="730984" y="2911504"/>
            <a:chExt cx="9703661" cy="584775"/>
          </a:xfrm>
        </p:grpSpPr>
        <p:grpSp>
          <p:nvGrpSpPr>
            <p:cNvPr id="43" name="Group 42">
              <a:extLst>
                <a:ext uri="{FF2B5EF4-FFF2-40B4-BE49-F238E27FC236}">
                  <a16:creationId xmlns:a16="http://schemas.microsoft.com/office/drawing/2014/main" id="{A39FA858-2B71-43A4-A292-D0FBD8077BAF}"/>
                </a:ext>
              </a:extLst>
            </p:cNvPr>
            <p:cNvGrpSpPr/>
            <p:nvPr/>
          </p:nvGrpSpPr>
          <p:grpSpPr>
            <a:xfrm>
              <a:off x="1180551" y="2911504"/>
              <a:ext cx="8733025" cy="570412"/>
              <a:chOff x="845709" y="2911504"/>
              <a:chExt cx="8733025" cy="570412"/>
            </a:xfrm>
          </p:grpSpPr>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4A5CFEA-ACE1-4CB7-ADB5-788900E148B3}"/>
                      </a:ext>
                    </a:extLst>
                  </p:cNvPr>
                  <p:cNvSpPr txBox="1"/>
                  <p:nvPr/>
                </p:nvSpPr>
                <p:spPr>
                  <a:xfrm>
                    <a:off x="2643966" y="3080639"/>
                    <a:ext cx="263918" cy="30777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m:t>
                              </m:r>
                            </m:e>
                            <m:sub>
                              <m:r>
                                <a:rPr lang="en-US" sz="2000" b="1" i="1" smtClean="0">
                                  <a:solidFill>
                                    <a:schemeClr val="accent5"/>
                                  </a:solidFill>
                                  <a:latin typeface="Cambria Math" panose="02040503050406030204" pitchFamily="18" charset="0"/>
                                </a:rPr>
                                <m:t>𝒕</m:t>
                              </m:r>
                            </m:sub>
                          </m:sSub>
                        </m:oMath>
                      </m:oMathPara>
                    </a14:m>
                    <a:endParaRPr lang="en-US" sz="2000" b="1" dirty="0">
                      <a:solidFill>
                        <a:schemeClr val="accent5"/>
                      </a:solidFill>
                      <a:latin typeface="Bradley Hand ITC" panose="03070402050302030203" pitchFamily="66" charset="0"/>
                    </a:endParaRPr>
                  </a:p>
                </p:txBody>
              </p:sp>
            </mc:Choice>
            <mc:Fallback>
              <p:sp>
                <p:nvSpPr>
                  <p:cNvPr id="20" name="TextBox 19">
                    <a:extLst>
                      <a:ext uri="{FF2B5EF4-FFF2-40B4-BE49-F238E27FC236}">
                        <a16:creationId xmlns:a16="http://schemas.microsoft.com/office/drawing/2014/main" id="{34A5CFEA-ACE1-4CB7-ADB5-788900E148B3}"/>
                      </a:ext>
                    </a:extLst>
                  </p:cNvPr>
                  <p:cNvSpPr txBox="1">
                    <a:spLocks noRot="1" noChangeAspect="1" noMove="1" noResize="1" noEditPoints="1" noAdjustHandles="1" noChangeArrowheads="1" noChangeShapeType="1" noTextEdit="1"/>
                  </p:cNvSpPr>
                  <p:nvPr/>
                </p:nvSpPr>
                <p:spPr>
                  <a:xfrm>
                    <a:off x="2643966" y="3080639"/>
                    <a:ext cx="263918" cy="307777"/>
                  </a:xfrm>
                  <a:prstGeom prst="rect">
                    <a:avLst/>
                  </a:prstGeom>
                  <a:blipFill>
                    <a:blip r:embed="rId2"/>
                    <a:stretch>
                      <a:fillRect l="-32558" b="-78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AE680F5C-3907-4644-B198-433285D60BD9}"/>
                      </a:ext>
                    </a:extLst>
                  </p:cNvPr>
                  <p:cNvSpPr txBox="1"/>
                  <p:nvPr/>
                </p:nvSpPr>
                <p:spPr>
                  <a:xfrm>
                    <a:off x="7287748" y="3080639"/>
                    <a:ext cx="512384" cy="30777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m:t>
                              </m:r>
                            </m:e>
                            <m:sub>
                              <m:r>
                                <a:rPr lang="en-US" sz="2000" b="1" i="1" smtClean="0">
                                  <a:solidFill>
                                    <a:schemeClr val="accent5"/>
                                  </a:solidFill>
                                  <a:latin typeface="Cambria Math" panose="02040503050406030204" pitchFamily="18" charset="0"/>
                                </a:rPr>
                                <m:t>𝒕</m:t>
                              </m:r>
                              <m:r>
                                <a:rPr lang="en-US" sz="2000" b="1" i="1" smtClean="0">
                                  <a:solidFill>
                                    <a:schemeClr val="accent5"/>
                                  </a:solidFill>
                                  <a:latin typeface="Cambria Math" panose="02040503050406030204" pitchFamily="18" charset="0"/>
                                </a:rPr>
                                <m:t>+</m:t>
                              </m:r>
                              <m:r>
                                <a:rPr lang="en-US" sz="2000" b="1" i="1" smtClean="0">
                                  <a:solidFill>
                                    <a:schemeClr val="accent5"/>
                                  </a:solidFill>
                                  <a:latin typeface="Cambria Math" panose="02040503050406030204" pitchFamily="18" charset="0"/>
                                </a:rPr>
                                <m:t>𝟏</m:t>
                              </m:r>
                            </m:sub>
                          </m:sSub>
                        </m:oMath>
                      </m:oMathPara>
                    </a14:m>
                    <a:endParaRPr lang="en-US" sz="2000" b="1" dirty="0">
                      <a:solidFill>
                        <a:schemeClr val="accent5"/>
                      </a:solidFill>
                      <a:latin typeface="Bradley Hand ITC" panose="03070402050302030203" pitchFamily="66" charset="0"/>
                    </a:endParaRPr>
                  </a:p>
                </p:txBody>
              </p:sp>
            </mc:Choice>
            <mc:Fallback>
              <p:sp>
                <p:nvSpPr>
                  <p:cNvPr id="24" name="TextBox 23">
                    <a:extLst>
                      <a:ext uri="{FF2B5EF4-FFF2-40B4-BE49-F238E27FC236}">
                        <a16:creationId xmlns:a16="http://schemas.microsoft.com/office/drawing/2014/main" id="{AE680F5C-3907-4644-B198-433285D60BD9}"/>
                      </a:ext>
                    </a:extLst>
                  </p:cNvPr>
                  <p:cNvSpPr txBox="1">
                    <a:spLocks noRot="1" noChangeAspect="1" noMove="1" noResize="1" noEditPoints="1" noAdjustHandles="1" noChangeArrowheads="1" noChangeShapeType="1" noTextEdit="1"/>
                  </p:cNvSpPr>
                  <p:nvPr/>
                </p:nvSpPr>
                <p:spPr>
                  <a:xfrm>
                    <a:off x="7287748" y="3080639"/>
                    <a:ext cx="512384" cy="307777"/>
                  </a:xfrm>
                  <a:prstGeom prst="rect">
                    <a:avLst/>
                  </a:prstGeom>
                  <a:blipFill>
                    <a:blip r:embed="rId3"/>
                    <a:stretch>
                      <a:fillRect l="-15476" b="-98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FF20D9DD-714F-4AA8-93EE-E37E36161730}"/>
                      </a:ext>
                    </a:extLst>
                  </p:cNvPr>
                  <p:cNvSpPr txBox="1"/>
                  <p:nvPr/>
                </p:nvSpPr>
                <p:spPr>
                  <a:xfrm>
                    <a:off x="4988075" y="3051029"/>
                    <a:ext cx="399147" cy="430887"/>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r>
                            <a:rPr lang="en-US" sz="2800" b="1" i="1" smtClean="0">
                              <a:solidFill>
                                <a:schemeClr val="accent5"/>
                              </a:solidFill>
                              <a:latin typeface="Cambria Math" panose="02040503050406030204" pitchFamily="18" charset="0"/>
                            </a:rPr>
                            <m:t>⋯</m:t>
                          </m:r>
                        </m:oMath>
                      </m:oMathPara>
                    </a14:m>
                    <a:endParaRPr lang="en-US" sz="2800" b="1" dirty="0">
                      <a:solidFill>
                        <a:schemeClr val="accent5"/>
                      </a:solidFill>
                      <a:latin typeface="Bradley Hand ITC" panose="03070402050302030203" pitchFamily="66" charset="0"/>
                    </a:endParaRPr>
                  </a:p>
                </p:txBody>
              </p:sp>
            </mc:Choice>
            <mc:Fallback>
              <p:sp>
                <p:nvSpPr>
                  <p:cNvPr id="31" name="TextBox 30">
                    <a:extLst>
                      <a:ext uri="{FF2B5EF4-FFF2-40B4-BE49-F238E27FC236}">
                        <a16:creationId xmlns:a16="http://schemas.microsoft.com/office/drawing/2014/main" id="{FF20D9DD-714F-4AA8-93EE-E37E36161730}"/>
                      </a:ext>
                    </a:extLst>
                  </p:cNvPr>
                  <p:cNvSpPr txBox="1">
                    <a:spLocks noRot="1" noChangeAspect="1" noMove="1" noResize="1" noEditPoints="1" noAdjustHandles="1" noChangeArrowheads="1" noChangeShapeType="1" noTextEdit="1"/>
                  </p:cNvSpPr>
                  <p:nvPr/>
                </p:nvSpPr>
                <p:spPr>
                  <a:xfrm>
                    <a:off x="4988075" y="3051029"/>
                    <a:ext cx="399147" cy="430887"/>
                  </a:xfrm>
                  <a:prstGeom prst="rect">
                    <a:avLst/>
                  </a:prstGeom>
                  <a:blipFill>
                    <a:blip r:embed="rId4"/>
                    <a:stretch>
                      <a:fillRect l="-15152"/>
                    </a:stretch>
                  </a:blipFill>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87143FFE-C5E2-43CC-A2F7-90E214644B4C}"/>
                  </a:ext>
                </a:extLst>
              </p:cNvPr>
              <p:cNvGrpSpPr/>
              <p:nvPr/>
            </p:nvGrpSpPr>
            <p:grpSpPr>
              <a:xfrm>
                <a:off x="845709" y="2911504"/>
                <a:ext cx="1586712" cy="369332"/>
                <a:chOff x="840748" y="2908165"/>
                <a:chExt cx="1739805" cy="369332"/>
              </a:xfrm>
            </p:grpSpPr>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18D6843F-809E-4AA5-91B8-18DC34868DD4}"/>
                        </a:ext>
                      </a:extLst>
                    </p:cNvPr>
                    <p:cNvSpPr/>
                    <p:nvPr/>
                  </p:nvSpPr>
                  <p:spPr>
                    <a:xfrm>
                      <a:off x="1215221" y="2908165"/>
                      <a:ext cx="990849" cy="369332"/>
                    </a:xfrm>
                    <a:prstGeom prst="rect">
                      <a:avLst/>
                    </a:prstGeom>
                  </p:spPr>
                  <p:txBody>
                    <a:bodyPr wrap="none">
                      <a:spAutoFit/>
                    </a:bodyPr>
                    <a:lstStyle/>
                    <a:p>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𝑨</m:t>
                              </m:r>
                            </m:e>
                            <m:sub>
                              <m:r>
                                <a:rPr lang="en-US" b="1" i="1">
                                  <a:solidFill>
                                    <a:schemeClr val="accent5"/>
                                  </a:solidFill>
                                  <a:latin typeface="Cambria Math" panose="02040503050406030204" pitchFamily="18" charset="0"/>
                                </a:rPr>
                                <m:t>𝒕</m:t>
                              </m:r>
                            </m:sub>
                          </m:sSub>
                        </m:oMath>
                      </a14:m>
                      <a:r>
                        <a:rPr lang="en-US" b="1" dirty="0">
                          <a:solidFill>
                            <a:schemeClr val="accent5"/>
                          </a:solidFill>
                          <a:latin typeface="Bradley Hand ITC" panose="03070402050302030203" pitchFamily="66" charset="0"/>
                        </a:rPr>
                        <a:t>,</a:t>
                      </a:r>
                      <a:r>
                        <a:rPr lang="en-US" b="1" dirty="0">
                          <a:solidFill>
                            <a:schemeClr val="accent5"/>
                          </a:solidFill>
                        </a:rPr>
                        <a:t> </a:t>
                      </a:r>
                      <a14:m>
                        <m:oMath xmlns:m="http://schemas.openxmlformats.org/officeDocument/2006/math">
                          <m:sSub>
                            <m:sSubPr>
                              <m:ctrlPr>
                                <a:rPr lang="en-US" b="1" i="1">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𝑹</m:t>
                              </m:r>
                            </m:e>
                            <m:sub>
                              <m:r>
                                <a:rPr lang="en-US" b="1" i="1">
                                  <a:solidFill>
                                    <a:schemeClr val="accent5"/>
                                  </a:solidFill>
                                  <a:latin typeface="Cambria Math" panose="02040503050406030204" pitchFamily="18" charset="0"/>
                                </a:rPr>
                                <m:t>𝒕</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𝟏</m:t>
                              </m:r>
                            </m:sub>
                          </m:sSub>
                        </m:oMath>
                      </a14:m>
                      <a:endParaRPr lang="en-US" dirty="0"/>
                    </a:p>
                  </p:txBody>
                </p:sp>
              </mc:Choice>
              <mc:Fallback>
                <p:sp>
                  <p:nvSpPr>
                    <p:cNvPr id="15" name="Rectangle 14">
                      <a:extLst>
                        <a:ext uri="{FF2B5EF4-FFF2-40B4-BE49-F238E27FC236}">
                          <a16:creationId xmlns:a16="http://schemas.microsoft.com/office/drawing/2014/main" id="{18D6843F-809E-4AA5-91B8-18DC34868DD4}"/>
                        </a:ext>
                      </a:extLst>
                    </p:cNvPr>
                    <p:cNvSpPr>
                      <a:spLocks noRot="1" noChangeAspect="1" noMove="1" noResize="1" noEditPoints="1" noAdjustHandles="1" noChangeArrowheads="1" noChangeShapeType="1" noTextEdit="1"/>
                    </p:cNvSpPr>
                    <p:nvPr/>
                  </p:nvSpPr>
                  <p:spPr>
                    <a:xfrm>
                      <a:off x="1215221" y="2908165"/>
                      <a:ext cx="990849" cy="369332"/>
                    </a:xfrm>
                    <a:prstGeom prst="rect">
                      <a:avLst/>
                    </a:prstGeom>
                    <a:blipFill>
                      <a:blip r:embed="rId5"/>
                      <a:stretch>
                        <a:fillRect t="-6667" r="-4730" b="-30000"/>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82375E79-E0E5-45A4-944B-5CE9250235D5}"/>
                    </a:ext>
                  </a:extLst>
                </p:cNvPr>
                <p:cNvCxnSpPr>
                  <a:cxnSpLocks/>
                </p:cNvCxnSpPr>
                <p:nvPr/>
              </p:nvCxnSpPr>
              <p:spPr>
                <a:xfrm flipV="1">
                  <a:off x="840748" y="3245859"/>
                  <a:ext cx="1739805" cy="11961"/>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0" name="Group 39">
                <a:extLst>
                  <a:ext uri="{FF2B5EF4-FFF2-40B4-BE49-F238E27FC236}">
                    <a16:creationId xmlns:a16="http://schemas.microsoft.com/office/drawing/2014/main" id="{AD53569C-0698-47E5-98A6-9000F718CFAE}"/>
                  </a:ext>
                </a:extLst>
              </p:cNvPr>
              <p:cNvGrpSpPr/>
              <p:nvPr/>
            </p:nvGrpSpPr>
            <p:grpSpPr>
              <a:xfrm>
                <a:off x="3100205" y="2911504"/>
                <a:ext cx="1739805" cy="369332"/>
                <a:chOff x="3692741" y="2938943"/>
                <a:chExt cx="1739805" cy="369332"/>
              </a:xfrm>
            </p:grpSpPr>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ECE7D2D4-852C-4969-9E53-6123FA01EF89}"/>
                        </a:ext>
                      </a:extLst>
                    </p:cNvPr>
                    <p:cNvSpPr/>
                    <p:nvPr/>
                  </p:nvSpPr>
                  <p:spPr>
                    <a:xfrm>
                      <a:off x="3955810" y="2938943"/>
                      <a:ext cx="1213666" cy="369332"/>
                    </a:xfrm>
                    <a:prstGeom prst="rect">
                      <a:avLst/>
                    </a:prstGeom>
                  </p:spPr>
                  <p:txBody>
                    <a:bodyPr wrap="none">
                      <a:spAutoFit/>
                    </a:bodyPr>
                    <a:lstStyle/>
                    <a:p>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𝑨</m:t>
                              </m:r>
                            </m:e>
                            <m:sub>
                              <m:r>
                                <a:rPr lang="en-US" b="1" i="1">
                                  <a:solidFill>
                                    <a:schemeClr val="accent5"/>
                                  </a:solidFill>
                                  <a:latin typeface="Cambria Math" panose="02040503050406030204" pitchFamily="18" charset="0"/>
                                </a:rPr>
                                <m:t>𝒕</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𝟏</m:t>
                              </m:r>
                            </m:sub>
                          </m:sSub>
                        </m:oMath>
                      </a14:m>
                      <a:r>
                        <a:rPr lang="en-US" b="1" dirty="0">
                          <a:solidFill>
                            <a:schemeClr val="accent5"/>
                          </a:solidFill>
                          <a:latin typeface="Bradley Hand ITC" panose="03070402050302030203" pitchFamily="66" charset="0"/>
                        </a:rPr>
                        <a:t>,</a:t>
                      </a:r>
                      <a:r>
                        <a:rPr lang="en-US" b="1" dirty="0">
                          <a:solidFill>
                            <a:schemeClr val="accent5"/>
                          </a:solidFill>
                        </a:rPr>
                        <a:t> </a:t>
                      </a:r>
                      <a14:m>
                        <m:oMath xmlns:m="http://schemas.openxmlformats.org/officeDocument/2006/math">
                          <m:sSub>
                            <m:sSubPr>
                              <m:ctrlPr>
                                <a:rPr lang="en-US" b="1" i="1">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𝑹</m:t>
                              </m:r>
                            </m:e>
                            <m:sub>
                              <m:r>
                                <a:rPr lang="en-US" b="1" i="1">
                                  <a:solidFill>
                                    <a:schemeClr val="accent5"/>
                                  </a:solidFill>
                                  <a:latin typeface="Cambria Math" panose="02040503050406030204" pitchFamily="18" charset="0"/>
                                </a:rPr>
                                <m:t>𝒕</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𝟐</m:t>
                              </m:r>
                            </m:sub>
                          </m:sSub>
                        </m:oMath>
                      </a14:m>
                      <a:endParaRPr lang="en-US" dirty="0"/>
                    </a:p>
                  </p:txBody>
                </p:sp>
              </mc:Choice>
              <mc:Fallback>
                <p:sp>
                  <p:nvSpPr>
                    <p:cNvPr id="23" name="Rectangle 22">
                      <a:extLst>
                        <a:ext uri="{FF2B5EF4-FFF2-40B4-BE49-F238E27FC236}">
                          <a16:creationId xmlns:a16="http://schemas.microsoft.com/office/drawing/2014/main" id="{ECE7D2D4-852C-4969-9E53-6123FA01EF89}"/>
                        </a:ext>
                      </a:extLst>
                    </p:cNvPr>
                    <p:cNvSpPr>
                      <a:spLocks noRot="1" noChangeAspect="1" noMove="1" noResize="1" noEditPoints="1" noAdjustHandles="1" noChangeArrowheads="1" noChangeShapeType="1" noTextEdit="1"/>
                    </p:cNvSpPr>
                    <p:nvPr/>
                  </p:nvSpPr>
                  <p:spPr>
                    <a:xfrm>
                      <a:off x="3955810" y="2938943"/>
                      <a:ext cx="1213666" cy="369332"/>
                    </a:xfrm>
                    <a:prstGeom prst="rect">
                      <a:avLst/>
                    </a:prstGeom>
                    <a:blipFill>
                      <a:blip r:embed="rId6"/>
                      <a:stretch>
                        <a:fillRect t="-6667" b="-30000"/>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5D236A36-A3F4-4804-8E9F-EC5370766164}"/>
                    </a:ext>
                  </a:extLst>
                </p:cNvPr>
                <p:cNvCxnSpPr>
                  <a:cxnSpLocks/>
                </p:cNvCxnSpPr>
                <p:nvPr/>
              </p:nvCxnSpPr>
              <p:spPr>
                <a:xfrm flipV="1">
                  <a:off x="3692741" y="3265673"/>
                  <a:ext cx="1739805" cy="11961"/>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1" name="Group 40">
                <a:extLst>
                  <a:ext uri="{FF2B5EF4-FFF2-40B4-BE49-F238E27FC236}">
                    <a16:creationId xmlns:a16="http://schemas.microsoft.com/office/drawing/2014/main" id="{F7ABF332-DF63-4DAD-834A-86E7709999CB}"/>
                  </a:ext>
                </a:extLst>
              </p:cNvPr>
              <p:cNvGrpSpPr/>
              <p:nvPr/>
            </p:nvGrpSpPr>
            <p:grpSpPr>
              <a:xfrm>
                <a:off x="5535474" y="2911504"/>
                <a:ext cx="1739805" cy="369332"/>
                <a:chOff x="5990033" y="2938943"/>
                <a:chExt cx="1739805" cy="369332"/>
              </a:xfrm>
            </p:grpSpPr>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D45D59F6-8DE4-43F7-8F1A-FAF7A82D10B2}"/>
                        </a:ext>
                      </a:extLst>
                    </p:cNvPr>
                    <p:cNvSpPr/>
                    <p:nvPr/>
                  </p:nvSpPr>
                  <p:spPr>
                    <a:xfrm>
                      <a:off x="6133678" y="2938943"/>
                      <a:ext cx="1452514" cy="369332"/>
                    </a:xfrm>
                    <a:prstGeom prst="rect">
                      <a:avLst/>
                    </a:prstGeom>
                  </p:spPr>
                  <p:txBody>
                    <a:bodyPr wrap="none">
                      <a:spAutoFit/>
                    </a:bodyPr>
                    <a:lstStyle/>
                    <a:p>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𝑨</m:t>
                              </m:r>
                            </m:e>
                            <m:sub>
                              <m:r>
                                <a:rPr lang="en-US" b="1" i="1">
                                  <a:solidFill>
                                    <a:schemeClr val="accent5"/>
                                  </a:solidFill>
                                  <a:latin typeface="Cambria Math" panose="02040503050406030204" pitchFamily="18" charset="0"/>
                                </a:rPr>
                                <m:t>𝒕</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𝒏</m:t>
                              </m:r>
                            </m:sub>
                          </m:sSub>
                        </m:oMath>
                      </a14:m>
                      <a:r>
                        <a:rPr lang="en-US" b="1" dirty="0">
                          <a:solidFill>
                            <a:schemeClr val="accent5"/>
                          </a:solidFill>
                          <a:latin typeface="Bradley Hand ITC" panose="03070402050302030203" pitchFamily="66" charset="0"/>
                        </a:rPr>
                        <a:t>,</a:t>
                      </a:r>
                      <a:r>
                        <a:rPr lang="en-US" b="1" dirty="0">
                          <a:solidFill>
                            <a:schemeClr val="accent5"/>
                          </a:solidFill>
                        </a:rPr>
                        <a:t> </a:t>
                      </a:r>
                      <a14:m>
                        <m:oMath xmlns:m="http://schemas.openxmlformats.org/officeDocument/2006/math">
                          <m:sSub>
                            <m:sSubPr>
                              <m:ctrlPr>
                                <a:rPr lang="en-US" b="1" i="1">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𝑹</m:t>
                              </m:r>
                            </m:e>
                            <m:sub>
                              <m:r>
                                <a:rPr lang="en-US" b="1" i="1">
                                  <a:solidFill>
                                    <a:schemeClr val="accent5"/>
                                  </a:solidFill>
                                  <a:latin typeface="Cambria Math" panose="02040503050406030204" pitchFamily="18" charset="0"/>
                                </a:rPr>
                                <m:t>𝒕</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𝒏</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𝟏</m:t>
                              </m:r>
                            </m:sub>
                          </m:sSub>
                        </m:oMath>
                      </a14:m>
                      <a:endParaRPr lang="en-US" dirty="0"/>
                    </a:p>
                  </p:txBody>
                </p:sp>
              </mc:Choice>
              <mc:Fallback>
                <p:sp>
                  <p:nvSpPr>
                    <p:cNvPr id="30" name="Rectangle 29">
                      <a:extLst>
                        <a:ext uri="{FF2B5EF4-FFF2-40B4-BE49-F238E27FC236}">
                          <a16:creationId xmlns:a16="http://schemas.microsoft.com/office/drawing/2014/main" id="{D45D59F6-8DE4-43F7-8F1A-FAF7A82D10B2}"/>
                        </a:ext>
                      </a:extLst>
                    </p:cNvPr>
                    <p:cNvSpPr>
                      <a:spLocks noRot="1" noChangeAspect="1" noMove="1" noResize="1" noEditPoints="1" noAdjustHandles="1" noChangeArrowheads="1" noChangeShapeType="1" noTextEdit="1"/>
                    </p:cNvSpPr>
                    <p:nvPr/>
                  </p:nvSpPr>
                  <p:spPr>
                    <a:xfrm>
                      <a:off x="6133678" y="2938943"/>
                      <a:ext cx="1452514" cy="369332"/>
                    </a:xfrm>
                    <a:prstGeom prst="rect">
                      <a:avLst/>
                    </a:prstGeom>
                    <a:blipFill>
                      <a:blip r:embed="rId7"/>
                      <a:stretch>
                        <a:fillRect t="-6667" b="-30000"/>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0295323C-FE3F-481E-BAA7-EE0878C7D58D}"/>
                    </a:ext>
                  </a:extLst>
                </p:cNvPr>
                <p:cNvCxnSpPr>
                  <a:cxnSpLocks/>
                </p:cNvCxnSpPr>
                <p:nvPr/>
              </p:nvCxnSpPr>
              <p:spPr>
                <a:xfrm flipV="1">
                  <a:off x="5990033" y="3277497"/>
                  <a:ext cx="1739805" cy="11961"/>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39" name="Group 38">
                <a:extLst>
                  <a:ext uri="{FF2B5EF4-FFF2-40B4-BE49-F238E27FC236}">
                    <a16:creationId xmlns:a16="http://schemas.microsoft.com/office/drawing/2014/main" id="{4ACDA71B-A1A3-4D9A-B3E9-1183D86425CA}"/>
                  </a:ext>
                </a:extLst>
              </p:cNvPr>
              <p:cNvGrpSpPr/>
              <p:nvPr/>
            </p:nvGrpSpPr>
            <p:grpSpPr>
              <a:xfrm>
                <a:off x="7838929" y="2911504"/>
                <a:ext cx="1739805" cy="369332"/>
                <a:chOff x="8123360" y="2919043"/>
                <a:chExt cx="1739805" cy="369332"/>
              </a:xfrm>
            </p:grpSpPr>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6A995B37-0D47-4422-95EC-E0195C23EE55}"/>
                        </a:ext>
                      </a:extLst>
                    </p:cNvPr>
                    <p:cNvSpPr/>
                    <p:nvPr/>
                  </p:nvSpPr>
                  <p:spPr>
                    <a:xfrm>
                      <a:off x="8123360" y="2919043"/>
                      <a:ext cx="1675330" cy="369332"/>
                    </a:xfrm>
                    <a:prstGeom prst="rect">
                      <a:avLst/>
                    </a:prstGeom>
                  </p:spPr>
                  <p:txBody>
                    <a:bodyPr wrap="none">
                      <a:spAutoFit/>
                    </a:bodyPr>
                    <a:lstStyle/>
                    <a:p>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𝑨</m:t>
                              </m:r>
                            </m:e>
                            <m:sub>
                              <m:r>
                                <a:rPr lang="en-US" b="1" i="1">
                                  <a:solidFill>
                                    <a:schemeClr val="accent5"/>
                                  </a:solidFill>
                                  <a:latin typeface="Cambria Math" panose="02040503050406030204" pitchFamily="18" charset="0"/>
                                </a:rPr>
                                <m:t>𝒕</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𝒏</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𝟏</m:t>
                              </m:r>
                            </m:sub>
                          </m:sSub>
                        </m:oMath>
                      </a14:m>
                      <a:r>
                        <a:rPr lang="en-US" b="1" dirty="0">
                          <a:solidFill>
                            <a:schemeClr val="accent5"/>
                          </a:solidFill>
                          <a:latin typeface="Bradley Hand ITC" panose="03070402050302030203" pitchFamily="66" charset="0"/>
                        </a:rPr>
                        <a:t>,</a:t>
                      </a:r>
                      <a:r>
                        <a:rPr lang="en-US" b="1" dirty="0">
                          <a:solidFill>
                            <a:schemeClr val="accent5"/>
                          </a:solidFill>
                        </a:rPr>
                        <a:t> </a:t>
                      </a:r>
                      <a14:m>
                        <m:oMath xmlns:m="http://schemas.openxmlformats.org/officeDocument/2006/math">
                          <m:sSub>
                            <m:sSubPr>
                              <m:ctrlPr>
                                <a:rPr lang="en-US" b="1" i="1">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𝑹</m:t>
                              </m:r>
                            </m:e>
                            <m:sub>
                              <m:r>
                                <a:rPr lang="en-US" b="1" i="1">
                                  <a:solidFill>
                                    <a:schemeClr val="accent5"/>
                                  </a:solidFill>
                                  <a:latin typeface="Cambria Math" panose="02040503050406030204" pitchFamily="18" charset="0"/>
                                </a:rPr>
                                <m:t>𝒕</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𝒏</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𝟐</m:t>
                              </m:r>
                            </m:sub>
                          </m:sSub>
                        </m:oMath>
                      </a14:m>
                      <a:endParaRPr lang="en-US" dirty="0"/>
                    </a:p>
                  </p:txBody>
                </p:sp>
              </mc:Choice>
              <mc:Fallback>
                <p:sp>
                  <p:nvSpPr>
                    <p:cNvPr id="27" name="Rectangle 26">
                      <a:extLst>
                        <a:ext uri="{FF2B5EF4-FFF2-40B4-BE49-F238E27FC236}">
                          <a16:creationId xmlns:a16="http://schemas.microsoft.com/office/drawing/2014/main" id="{6A995B37-0D47-4422-95EC-E0195C23EE55}"/>
                        </a:ext>
                      </a:extLst>
                    </p:cNvPr>
                    <p:cNvSpPr>
                      <a:spLocks noRot="1" noChangeAspect="1" noMove="1" noResize="1" noEditPoints="1" noAdjustHandles="1" noChangeArrowheads="1" noChangeShapeType="1" noTextEdit="1"/>
                    </p:cNvSpPr>
                    <p:nvPr/>
                  </p:nvSpPr>
                  <p:spPr>
                    <a:xfrm>
                      <a:off x="8123360" y="2919043"/>
                      <a:ext cx="1675330" cy="369332"/>
                    </a:xfrm>
                    <a:prstGeom prst="rect">
                      <a:avLst/>
                    </a:prstGeom>
                    <a:blipFill>
                      <a:blip r:embed="rId8"/>
                      <a:stretch>
                        <a:fillRect t="-6667" b="-30000"/>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3791FCB7-9F53-427F-B764-6368492CD1F7}"/>
                    </a:ext>
                  </a:extLst>
                </p:cNvPr>
                <p:cNvCxnSpPr>
                  <a:cxnSpLocks/>
                </p:cNvCxnSpPr>
                <p:nvPr/>
              </p:nvCxnSpPr>
              <p:spPr>
                <a:xfrm flipV="1">
                  <a:off x="8123360" y="3245859"/>
                  <a:ext cx="1739805" cy="11961"/>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81D201C7-DA97-4481-A0F5-1E7DE66888A9}"/>
                    </a:ext>
                  </a:extLst>
                </p:cNvPr>
                <p:cNvSpPr txBox="1"/>
                <p:nvPr/>
              </p:nvSpPr>
              <p:spPr>
                <a:xfrm>
                  <a:off x="10035498" y="3028770"/>
                  <a:ext cx="399147" cy="430887"/>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r>
                          <a:rPr lang="en-US" sz="2800" b="1" i="1" smtClean="0">
                            <a:solidFill>
                              <a:schemeClr val="accent5"/>
                            </a:solidFill>
                            <a:latin typeface="Cambria Math" panose="02040503050406030204" pitchFamily="18" charset="0"/>
                          </a:rPr>
                          <m:t>⋯</m:t>
                        </m:r>
                      </m:oMath>
                    </m:oMathPara>
                  </a14:m>
                  <a:endParaRPr lang="en-US" sz="2800" b="1" dirty="0">
                    <a:solidFill>
                      <a:schemeClr val="accent5"/>
                    </a:solidFill>
                    <a:latin typeface="Bradley Hand ITC" panose="03070402050302030203" pitchFamily="66" charset="0"/>
                  </a:endParaRPr>
                </a:p>
              </p:txBody>
            </p:sp>
          </mc:Choice>
          <mc:Fallback>
            <p:sp>
              <p:nvSpPr>
                <p:cNvPr id="45" name="TextBox 44">
                  <a:extLst>
                    <a:ext uri="{FF2B5EF4-FFF2-40B4-BE49-F238E27FC236}">
                      <a16:creationId xmlns:a16="http://schemas.microsoft.com/office/drawing/2014/main" id="{81D201C7-DA97-4481-A0F5-1E7DE66888A9}"/>
                    </a:ext>
                  </a:extLst>
                </p:cNvPr>
                <p:cNvSpPr txBox="1">
                  <a:spLocks noRot="1" noChangeAspect="1" noMove="1" noResize="1" noEditPoints="1" noAdjustHandles="1" noChangeArrowheads="1" noChangeShapeType="1" noTextEdit="1"/>
                </p:cNvSpPr>
                <p:nvPr/>
              </p:nvSpPr>
              <p:spPr>
                <a:xfrm>
                  <a:off x="10035498" y="3028770"/>
                  <a:ext cx="399147" cy="430887"/>
                </a:xfrm>
                <a:prstGeom prst="rect">
                  <a:avLst/>
                </a:prstGeom>
                <a:blipFill>
                  <a:blip r:embed="rId9"/>
                  <a:stretch>
                    <a:fillRect l="-151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38DFE605-4772-4FE9-AF82-7EF3F7C6E2DF}"/>
                    </a:ext>
                  </a:extLst>
                </p:cNvPr>
                <p:cNvSpPr txBox="1"/>
                <p:nvPr/>
              </p:nvSpPr>
              <p:spPr>
                <a:xfrm>
                  <a:off x="730984" y="3065392"/>
                  <a:ext cx="399147" cy="430887"/>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r>
                          <a:rPr lang="en-US" sz="2800" b="1" i="1" smtClean="0">
                            <a:solidFill>
                              <a:schemeClr val="accent5"/>
                            </a:solidFill>
                            <a:latin typeface="Cambria Math" panose="02040503050406030204" pitchFamily="18" charset="0"/>
                          </a:rPr>
                          <m:t>⋯</m:t>
                        </m:r>
                      </m:oMath>
                    </m:oMathPara>
                  </a14:m>
                  <a:endParaRPr lang="en-US" sz="2800" b="1" dirty="0">
                    <a:solidFill>
                      <a:schemeClr val="accent5"/>
                    </a:solidFill>
                    <a:latin typeface="Bradley Hand ITC" panose="03070402050302030203" pitchFamily="66" charset="0"/>
                  </a:endParaRPr>
                </a:p>
              </p:txBody>
            </p:sp>
          </mc:Choice>
          <mc:Fallback>
            <p:sp>
              <p:nvSpPr>
                <p:cNvPr id="46" name="TextBox 45">
                  <a:extLst>
                    <a:ext uri="{FF2B5EF4-FFF2-40B4-BE49-F238E27FC236}">
                      <a16:creationId xmlns:a16="http://schemas.microsoft.com/office/drawing/2014/main" id="{38DFE605-4772-4FE9-AF82-7EF3F7C6E2DF}"/>
                    </a:ext>
                  </a:extLst>
                </p:cNvPr>
                <p:cNvSpPr txBox="1">
                  <a:spLocks noRot="1" noChangeAspect="1" noMove="1" noResize="1" noEditPoints="1" noAdjustHandles="1" noChangeArrowheads="1" noChangeShapeType="1" noTextEdit="1"/>
                </p:cNvSpPr>
                <p:nvPr/>
              </p:nvSpPr>
              <p:spPr>
                <a:xfrm>
                  <a:off x="730984" y="3065392"/>
                  <a:ext cx="399147" cy="430887"/>
                </a:xfrm>
                <a:prstGeom prst="rect">
                  <a:avLst/>
                </a:prstGeom>
                <a:blipFill>
                  <a:blip r:embed="rId10"/>
                  <a:stretch>
                    <a:fillRect l="-15385"/>
                  </a:stretch>
                </a:blipFill>
              </p:spPr>
              <p:txBody>
                <a:bodyPr/>
                <a:lstStyle/>
                <a:p>
                  <a:r>
                    <a:rPr lang="en-US">
                      <a:noFill/>
                    </a:rPr>
                    <a:t> </a:t>
                  </a:r>
                </a:p>
              </p:txBody>
            </p:sp>
          </mc:Fallback>
        </mc:AlternateContent>
      </p:grpSp>
    </p:spTree>
    <p:extLst>
      <p:ext uri="{BB962C8B-B14F-4D97-AF65-F5344CB8AC3E}">
        <p14:creationId xmlns:p14="http://schemas.microsoft.com/office/powerpoint/2010/main" val="50972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32CBA14-0DC3-4538-9833-A10ACB0EDB7B}"/>
              </a:ext>
            </a:extLst>
          </p:cNvPr>
          <p:cNvSpPr>
            <a:spLocks noGrp="1"/>
          </p:cNvSpPr>
          <p:nvPr>
            <p:ph type="body" sz="quarter" idx="18"/>
          </p:nvPr>
        </p:nvSpPr>
        <p:spPr>
          <a:xfrm>
            <a:off x="292609" y="1480159"/>
            <a:ext cx="11228409" cy="4828567"/>
          </a:xfrm>
        </p:spPr>
        <p:txBody>
          <a:bodyPr>
            <a:normAutofit/>
          </a:bodyPr>
          <a:lstStyle/>
          <a:p>
            <a:r>
              <a:rPr lang="en-US" dirty="0"/>
              <a:t>How can we compare policies?</a:t>
            </a:r>
          </a:p>
          <a:p>
            <a:endParaRPr lang="en-US" dirty="0"/>
          </a:p>
          <a:p>
            <a:pPr marL="0" indent="0">
              <a:buNone/>
            </a:pPr>
            <a:endParaRPr lang="en-US" dirty="0"/>
          </a:p>
          <a:p>
            <a:r>
              <a:rPr lang="en-US" dirty="0"/>
              <a:t>In the average-reward setting, the quality of a policy is defined as the </a:t>
            </a:r>
            <a:r>
              <a:rPr lang="en-US" i="1" dirty="0"/>
              <a:t>average rate of reward</a:t>
            </a:r>
            <a:r>
              <a:rPr lang="en-US" dirty="0"/>
              <a:t>, or simply average reward, while following that policy</a:t>
            </a:r>
          </a:p>
          <a:p>
            <a:endParaRPr lang="en-US" dirty="0"/>
          </a:p>
          <a:p>
            <a:endParaRPr lang="en-US" dirty="0"/>
          </a:p>
          <a:p>
            <a:r>
              <a:rPr lang="en-US" dirty="0"/>
              <a:t>Then we could rank policies according to this average reward</a:t>
            </a:r>
          </a:p>
        </p:txBody>
      </p:sp>
      <p:sp>
        <p:nvSpPr>
          <p:cNvPr id="3" name="Slide Number Placeholder 2">
            <a:extLst>
              <a:ext uri="{FF2B5EF4-FFF2-40B4-BE49-F238E27FC236}">
                <a16:creationId xmlns:a16="http://schemas.microsoft.com/office/drawing/2014/main" id="{162BC8E5-E9ED-4543-A29E-160B27E93C58}"/>
              </a:ext>
            </a:extLst>
          </p:cNvPr>
          <p:cNvSpPr>
            <a:spLocks noGrp="1"/>
          </p:cNvSpPr>
          <p:nvPr>
            <p:ph type="sldNum" sz="quarter" idx="4"/>
          </p:nvPr>
        </p:nvSpPr>
        <p:spPr/>
        <p:txBody>
          <a:bodyPr/>
          <a:lstStyle/>
          <a:p>
            <a:fld id="{E57627FB-D816-4EA7-98E3-793F2D9BC93A}" type="slidenum">
              <a:rPr lang="en-GB" smtClean="0"/>
              <a:pPr/>
              <a:t>21</a:t>
            </a:fld>
            <a:endParaRPr lang="en-GB"/>
          </a:p>
        </p:txBody>
      </p:sp>
      <p:sp>
        <p:nvSpPr>
          <p:cNvPr id="2" name="Footer Placeholder 1">
            <a:extLst>
              <a:ext uri="{FF2B5EF4-FFF2-40B4-BE49-F238E27FC236}">
                <a16:creationId xmlns:a16="http://schemas.microsoft.com/office/drawing/2014/main" id="{053CDB59-EDE0-484F-8214-354CA397D5CE}"/>
              </a:ext>
            </a:extLst>
          </p:cNvPr>
          <p:cNvSpPr>
            <a:spLocks noGrp="1"/>
          </p:cNvSpPr>
          <p:nvPr>
            <p:ph type="ftr" sz="quarter" idx="3"/>
          </p:nvPr>
        </p:nvSpPr>
        <p:spPr>
          <a:xfrm rot="16200000">
            <a:off x="10404202" y="4652432"/>
            <a:ext cx="3086100" cy="226487"/>
          </a:xfrm>
        </p:spPr>
        <p:txBody>
          <a:bodyPr/>
          <a:lstStyle/>
          <a:p>
            <a:r>
              <a:rPr lang="en-US" dirty="0"/>
              <a:t>© Amadeus IT Group and its affiliates and </a:t>
            </a:r>
            <a:r>
              <a:rPr lang="en-US" dirty="0" err="1"/>
              <a:t>subsidiarie</a:t>
            </a:r>
            <a:r>
              <a:rPr lang="en-IE" dirty="0"/>
              <a:t>average reward p</a:t>
            </a:r>
            <a:r>
              <a:rPr lang="en-US" dirty="0"/>
              <a:t>s</a:t>
            </a:r>
            <a:endParaRPr lang="en-GB" dirty="0"/>
          </a:p>
        </p:txBody>
      </p:sp>
      <p:sp>
        <p:nvSpPr>
          <p:cNvPr id="6" name="Title 5">
            <a:extLst>
              <a:ext uri="{FF2B5EF4-FFF2-40B4-BE49-F238E27FC236}">
                <a16:creationId xmlns:a16="http://schemas.microsoft.com/office/drawing/2014/main" id="{98AF2624-C572-4DDE-B5EA-1F52DA83B888}"/>
              </a:ext>
            </a:extLst>
          </p:cNvPr>
          <p:cNvSpPr>
            <a:spLocks noGrp="1"/>
          </p:cNvSpPr>
          <p:nvPr>
            <p:ph type="title"/>
          </p:nvPr>
        </p:nvSpPr>
        <p:spPr/>
        <p:txBody>
          <a:bodyPr/>
          <a:lstStyle/>
          <a:p>
            <a:r>
              <a:rPr lang="en-US" dirty="0"/>
              <a:t>Differential Semi-gradient </a:t>
            </a:r>
            <a:r>
              <a:rPr lang="en-US" i="1" dirty="0">
                <a:latin typeface="Times New Roman" panose="02020603050405020304" pitchFamily="18" charset="0"/>
                <a:cs typeface="Times New Roman" panose="02020603050405020304" pitchFamily="18" charset="0"/>
              </a:rPr>
              <a:t>n</a:t>
            </a:r>
            <a:r>
              <a:rPr lang="en-US" dirty="0"/>
              <a:t>-step </a:t>
            </a:r>
            <a:r>
              <a:rPr lang="en-US" dirty="0" err="1"/>
              <a:t>Sarsa</a:t>
            </a:r>
            <a:endParaRPr lang="en-US" dirty="0"/>
          </a:p>
        </p:txBody>
      </p:sp>
      <p:grpSp>
        <p:nvGrpSpPr>
          <p:cNvPr id="47" name="Group 46">
            <a:extLst>
              <a:ext uri="{FF2B5EF4-FFF2-40B4-BE49-F238E27FC236}">
                <a16:creationId xmlns:a16="http://schemas.microsoft.com/office/drawing/2014/main" id="{A3C09086-F731-4BDE-B60D-AD4B1496E8A0}"/>
              </a:ext>
            </a:extLst>
          </p:cNvPr>
          <p:cNvGrpSpPr/>
          <p:nvPr/>
        </p:nvGrpSpPr>
        <p:grpSpPr>
          <a:xfrm>
            <a:off x="931282" y="2285801"/>
            <a:ext cx="9703661" cy="584775"/>
            <a:chOff x="730984" y="2911504"/>
            <a:chExt cx="9703661" cy="584775"/>
          </a:xfrm>
        </p:grpSpPr>
        <p:grpSp>
          <p:nvGrpSpPr>
            <p:cNvPr id="43" name="Group 42">
              <a:extLst>
                <a:ext uri="{FF2B5EF4-FFF2-40B4-BE49-F238E27FC236}">
                  <a16:creationId xmlns:a16="http://schemas.microsoft.com/office/drawing/2014/main" id="{A39FA858-2B71-43A4-A292-D0FBD8077BAF}"/>
                </a:ext>
              </a:extLst>
            </p:cNvPr>
            <p:cNvGrpSpPr/>
            <p:nvPr/>
          </p:nvGrpSpPr>
          <p:grpSpPr>
            <a:xfrm>
              <a:off x="1180551" y="2911504"/>
              <a:ext cx="8733025" cy="570412"/>
              <a:chOff x="845709" y="2911504"/>
              <a:chExt cx="8733025" cy="570412"/>
            </a:xfrm>
          </p:grpSpPr>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4A5CFEA-ACE1-4CB7-ADB5-788900E148B3}"/>
                      </a:ext>
                    </a:extLst>
                  </p:cNvPr>
                  <p:cNvSpPr txBox="1"/>
                  <p:nvPr/>
                </p:nvSpPr>
                <p:spPr>
                  <a:xfrm>
                    <a:off x="2643966" y="3080639"/>
                    <a:ext cx="263918" cy="30777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m:t>
                              </m:r>
                            </m:e>
                            <m:sub>
                              <m:r>
                                <a:rPr lang="en-US" sz="2000" b="1" i="1" smtClean="0">
                                  <a:solidFill>
                                    <a:schemeClr val="accent5"/>
                                  </a:solidFill>
                                  <a:latin typeface="Cambria Math" panose="02040503050406030204" pitchFamily="18" charset="0"/>
                                </a:rPr>
                                <m:t>𝒕</m:t>
                              </m:r>
                            </m:sub>
                          </m:sSub>
                        </m:oMath>
                      </m:oMathPara>
                    </a14:m>
                    <a:endParaRPr lang="en-US" sz="2000" b="1" dirty="0">
                      <a:solidFill>
                        <a:schemeClr val="accent5"/>
                      </a:solidFill>
                      <a:latin typeface="Bradley Hand ITC" panose="03070402050302030203" pitchFamily="66" charset="0"/>
                    </a:endParaRPr>
                  </a:p>
                </p:txBody>
              </p:sp>
            </mc:Choice>
            <mc:Fallback>
              <p:sp>
                <p:nvSpPr>
                  <p:cNvPr id="20" name="TextBox 19">
                    <a:extLst>
                      <a:ext uri="{FF2B5EF4-FFF2-40B4-BE49-F238E27FC236}">
                        <a16:creationId xmlns:a16="http://schemas.microsoft.com/office/drawing/2014/main" id="{34A5CFEA-ACE1-4CB7-ADB5-788900E148B3}"/>
                      </a:ext>
                    </a:extLst>
                  </p:cNvPr>
                  <p:cNvSpPr txBox="1">
                    <a:spLocks noRot="1" noChangeAspect="1" noMove="1" noResize="1" noEditPoints="1" noAdjustHandles="1" noChangeArrowheads="1" noChangeShapeType="1" noTextEdit="1"/>
                  </p:cNvSpPr>
                  <p:nvPr/>
                </p:nvSpPr>
                <p:spPr>
                  <a:xfrm>
                    <a:off x="2643966" y="3080639"/>
                    <a:ext cx="263918" cy="307777"/>
                  </a:xfrm>
                  <a:prstGeom prst="rect">
                    <a:avLst/>
                  </a:prstGeom>
                  <a:blipFill>
                    <a:blip r:embed="rId2"/>
                    <a:stretch>
                      <a:fillRect l="-32558"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AE680F5C-3907-4644-B198-433285D60BD9}"/>
                      </a:ext>
                    </a:extLst>
                  </p:cNvPr>
                  <p:cNvSpPr txBox="1"/>
                  <p:nvPr/>
                </p:nvSpPr>
                <p:spPr>
                  <a:xfrm>
                    <a:off x="7287748" y="3080639"/>
                    <a:ext cx="512384" cy="30777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m:t>
                              </m:r>
                            </m:e>
                            <m:sub>
                              <m:r>
                                <a:rPr lang="en-US" sz="2000" b="1" i="1" smtClean="0">
                                  <a:solidFill>
                                    <a:schemeClr val="accent5"/>
                                  </a:solidFill>
                                  <a:latin typeface="Cambria Math" panose="02040503050406030204" pitchFamily="18" charset="0"/>
                                </a:rPr>
                                <m:t>𝒕</m:t>
                              </m:r>
                              <m:r>
                                <a:rPr lang="en-US" sz="2000" b="1" i="1" smtClean="0">
                                  <a:solidFill>
                                    <a:schemeClr val="accent5"/>
                                  </a:solidFill>
                                  <a:latin typeface="Cambria Math" panose="02040503050406030204" pitchFamily="18" charset="0"/>
                                </a:rPr>
                                <m:t>+</m:t>
                              </m:r>
                              <m:r>
                                <a:rPr lang="en-US" sz="2000" b="1" i="1" smtClean="0">
                                  <a:solidFill>
                                    <a:schemeClr val="accent5"/>
                                  </a:solidFill>
                                  <a:latin typeface="Cambria Math" panose="02040503050406030204" pitchFamily="18" charset="0"/>
                                </a:rPr>
                                <m:t>𝟏</m:t>
                              </m:r>
                            </m:sub>
                          </m:sSub>
                        </m:oMath>
                      </m:oMathPara>
                    </a14:m>
                    <a:endParaRPr lang="en-US" sz="2000" b="1" dirty="0">
                      <a:solidFill>
                        <a:schemeClr val="accent5"/>
                      </a:solidFill>
                      <a:latin typeface="Bradley Hand ITC" panose="03070402050302030203" pitchFamily="66" charset="0"/>
                    </a:endParaRPr>
                  </a:p>
                </p:txBody>
              </p:sp>
            </mc:Choice>
            <mc:Fallback>
              <p:sp>
                <p:nvSpPr>
                  <p:cNvPr id="24" name="TextBox 23">
                    <a:extLst>
                      <a:ext uri="{FF2B5EF4-FFF2-40B4-BE49-F238E27FC236}">
                        <a16:creationId xmlns:a16="http://schemas.microsoft.com/office/drawing/2014/main" id="{AE680F5C-3907-4644-B198-433285D60BD9}"/>
                      </a:ext>
                    </a:extLst>
                  </p:cNvPr>
                  <p:cNvSpPr txBox="1">
                    <a:spLocks noRot="1" noChangeAspect="1" noMove="1" noResize="1" noEditPoints="1" noAdjustHandles="1" noChangeArrowheads="1" noChangeShapeType="1" noTextEdit="1"/>
                  </p:cNvSpPr>
                  <p:nvPr/>
                </p:nvSpPr>
                <p:spPr>
                  <a:xfrm>
                    <a:off x="7287748" y="3080639"/>
                    <a:ext cx="512384" cy="307777"/>
                  </a:xfrm>
                  <a:prstGeom prst="rect">
                    <a:avLst/>
                  </a:prstGeom>
                  <a:blipFill>
                    <a:blip r:embed="rId3"/>
                    <a:stretch>
                      <a:fillRect l="-15476" b="-1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FF20D9DD-714F-4AA8-93EE-E37E36161730}"/>
                      </a:ext>
                    </a:extLst>
                  </p:cNvPr>
                  <p:cNvSpPr txBox="1"/>
                  <p:nvPr/>
                </p:nvSpPr>
                <p:spPr>
                  <a:xfrm>
                    <a:off x="4988075" y="3051029"/>
                    <a:ext cx="399147" cy="430887"/>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r>
                            <a:rPr lang="en-US" sz="2800" b="1" i="1" smtClean="0">
                              <a:solidFill>
                                <a:schemeClr val="accent5"/>
                              </a:solidFill>
                              <a:latin typeface="Cambria Math" panose="02040503050406030204" pitchFamily="18" charset="0"/>
                            </a:rPr>
                            <m:t>⋯</m:t>
                          </m:r>
                        </m:oMath>
                      </m:oMathPara>
                    </a14:m>
                    <a:endParaRPr lang="en-US" sz="2800" b="1" dirty="0">
                      <a:solidFill>
                        <a:schemeClr val="accent5"/>
                      </a:solidFill>
                      <a:latin typeface="Bradley Hand ITC" panose="03070402050302030203" pitchFamily="66" charset="0"/>
                    </a:endParaRPr>
                  </a:p>
                </p:txBody>
              </p:sp>
            </mc:Choice>
            <mc:Fallback>
              <p:sp>
                <p:nvSpPr>
                  <p:cNvPr id="31" name="TextBox 30">
                    <a:extLst>
                      <a:ext uri="{FF2B5EF4-FFF2-40B4-BE49-F238E27FC236}">
                        <a16:creationId xmlns:a16="http://schemas.microsoft.com/office/drawing/2014/main" id="{FF20D9DD-714F-4AA8-93EE-E37E36161730}"/>
                      </a:ext>
                    </a:extLst>
                  </p:cNvPr>
                  <p:cNvSpPr txBox="1">
                    <a:spLocks noRot="1" noChangeAspect="1" noMove="1" noResize="1" noEditPoints="1" noAdjustHandles="1" noChangeArrowheads="1" noChangeShapeType="1" noTextEdit="1"/>
                  </p:cNvSpPr>
                  <p:nvPr/>
                </p:nvSpPr>
                <p:spPr>
                  <a:xfrm>
                    <a:off x="4988075" y="3051029"/>
                    <a:ext cx="399147" cy="430887"/>
                  </a:xfrm>
                  <a:prstGeom prst="rect">
                    <a:avLst/>
                  </a:prstGeom>
                  <a:blipFill>
                    <a:blip r:embed="rId4"/>
                    <a:stretch>
                      <a:fillRect l="-15152"/>
                    </a:stretch>
                  </a:blipFill>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87143FFE-C5E2-43CC-A2F7-90E214644B4C}"/>
                  </a:ext>
                </a:extLst>
              </p:cNvPr>
              <p:cNvGrpSpPr/>
              <p:nvPr/>
            </p:nvGrpSpPr>
            <p:grpSpPr>
              <a:xfrm>
                <a:off x="845709" y="2911504"/>
                <a:ext cx="1586712" cy="369332"/>
                <a:chOff x="840748" y="2908165"/>
                <a:chExt cx="1739805" cy="369332"/>
              </a:xfrm>
            </p:grpSpPr>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18D6843F-809E-4AA5-91B8-18DC34868DD4}"/>
                        </a:ext>
                      </a:extLst>
                    </p:cNvPr>
                    <p:cNvSpPr/>
                    <p:nvPr/>
                  </p:nvSpPr>
                  <p:spPr>
                    <a:xfrm>
                      <a:off x="1215221" y="2908165"/>
                      <a:ext cx="990849" cy="369332"/>
                    </a:xfrm>
                    <a:prstGeom prst="rect">
                      <a:avLst/>
                    </a:prstGeom>
                  </p:spPr>
                  <p:txBody>
                    <a:bodyPr wrap="none">
                      <a:spAutoFit/>
                    </a:bodyPr>
                    <a:lstStyle/>
                    <a:p>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𝑨</m:t>
                              </m:r>
                            </m:e>
                            <m:sub>
                              <m:r>
                                <a:rPr lang="en-US" b="1" i="1">
                                  <a:solidFill>
                                    <a:schemeClr val="accent5"/>
                                  </a:solidFill>
                                  <a:latin typeface="Cambria Math" panose="02040503050406030204" pitchFamily="18" charset="0"/>
                                </a:rPr>
                                <m:t>𝒕</m:t>
                              </m:r>
                            </m:sub>
                          </m:sSub>
                        </m:oMath>
                      </a14:m>
                      <a:r>
                        <a:rPr lang="en-US" b="1" dirty="0">
                          <a:solidFill>
                            <a:schemeClr val="accent5"/>
                          </a:solidFill>
                          <a:latin typeface="Bradley Hand ITC" panose="03070402050302030203" pitchFamily="66" charset="0"/>
                        </a:rPr>
                        <a:t>,</a:t>
                      </a:r>
                      <a:r>
                        <a:rPr lang="en-US" b="1" dirty="0">
                          <a:solidFill>
                            <a:schemeClr val="accent5"/>
                          </a:solidFill>
                        </a:rPr>
                        <a:t> </a:t>
                      </a:r>
                      <a14:m>
                        <m:oMath xmlns:m="http://schemas.openxmlformats.org/officeDocument/2006/math">
                          <m:sSub>
                            <m:sSubPr>
                              <m:ctrlPr>
                                <a:rPr lang="en-US" b="1" i="1">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𝑹</m:t>
                              </m:r>
                            </m:e>
                            <m:sub>
                              <m:r>
                                <a:rPr lang="en-US" b="1" i="1">
                                  <a:solidFill>
                                    <a:schemeClr val="accent5"/>
                                  </a:solidFill>
                                  <a:latin typeface="Cambria Math" panose="02040503050406030204" pitchFamily="18" charset="0"/>
                                </a:rPr>
                                <m:t>𝒕</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𝟏</m:t>
                              </m:r>
                            </m:sub>
                          </m:sSub>
                        </m:oMath>
                      </a14:m>
                      <a:endParaRPr lang="en-US" dirty="0"/>
                    </a:p>
                  </p:txBody>
                </p:sp>
              </mc:Choice>
              <mc:Fallback>
                <p:sp>
                  <p:nvSpPr>
                    <p:cNvPr id="15" name="Rectangle 14">
                      <a:extLst>
                        <a:ext uri="{FF2B5EF4-FFF2-40B4-BE49-F238E27FC236}">
                          <a16:creationId xmlns:a16="http://schemas.microsoft.com/office/drawing/2014/main" id="{18D6843F-809E-4AA5-91B8-18DC34868DD4}"/>
                        </a:ext>
                      </a:extLst>
                    </p:cNvPr>
                    <p:cNvSpPr>
                      <a:spLocks noRot="1" noChangeAspect="1" noMove="1" noResize="1" noEditPoints="1" noAdjustHandles="1" noChangeArrowheads="1" noChangeShapeType="1" noTextEdit="1"/>
                    </p:cNvSpPr>
                    <p:nvPr/>
                  </p:nvSpPr>
                  <p:spPr>
                    <a:xfrm>
                      <a:off x="1215221" y="2908165"/>
                      <a:ext cx="990849" cy="369332"/>
                    </a:xfrm>
                    <a:prstGeom prst="rect">
                      <a:avLst/>
                    </a:prstGeom>
                    <a:blipFill>
                      <a:blip r:embed="rId5"/>
                      <a:stretch>
                        <a:fillRect t="-6557" r="-4730" b="-27869"/>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82375E79-E0E5-45A4-944B-5CE9250235D5}"/>
                    </a:ext>
                  </a:extLst>
                </p:cNvPr>
                <p:cNvCxnSpPr>
                  <a:cxnSpLocks/>
                </p:cNvCxnSpPr>
                <p:nvPr/>
              </p:nvCxnSpPr>
              <p:spPr>
                <a:xfrm flipV="1">
                  <a:off x="840748" y="3245859"/>
                  <a:ext cx="1739805" cy="11961"/>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0" name="Group 39">
                <a:extLst>
                  <a:ext uri="{FF2B5EF4-FFF2-40B4-BE49-F238E27FC236}">
                    <a16:creationId xmlns:a16="http://schemas.microsoft.com/office/drawing/2014/main" id="{AD53569C-0698-47E5-98A6-9000F718CFAE}"/>
                  </a:ext>
                </a:extLst>
              </p:cNvPr>
              <p:cNvGrpSpPr/>
              <p:nvPr/>
            </p:nvGrpSpPr>
            <p:grpSpPr>
              <a:xfrm>
                <a:off x="3100205" y="2911504"/>
                <a:ext cx="1739805" cy="369332"/>
                <a:chOff x="3692741" y="2938943"/>
                <a:chExt cx="1739805" cy="369332"/>
              </a:xfrm>
            </p:grpSpPr>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ECE7D2D4-852C-4969-9E53-6123FA01EF89}"/>
                        </a:ext>
                      </a:extLst>
                    </p:cNvPr>
                    <p:cNvSpPr/>
                    <p:nvPr/>
                  </p:nvSpPr>
                  <p:spPr>
                    <a:xfrm>
                      <a:off x="3955810" y="2938943"/>
                      <a:ext cx="1213666" cy="369332"/>
                    </a:xfrm>
                    <a:prstGeom prst="rect">
                      <a:avLst/>
                    </a:prstGeom>
                  </p:spPr>
                  <p:txBody>
                    <a:bodyPr wrap="none">
                      <a:spAutoFit/>
                    </a:bodyPr>
                    <a:lstStyle/>
                    <a:p>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𝑨</m:t>
                              </m:r>
                            </m:e>
                            <m:sub>
                              <m:r>
                                <a:rPr lang="en-US" b="1" i="1">
                                  <a:solidFill>
                                    <a:schemeClr val="accent5"/>
                                  </a:solidFill>
                                  <a:latin typeface="Cambria Math" panose="02040503050406030204" pitchFamily="18" charset="0"/>
                                </a:rPr>
                                <m:t>𝒕</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𝟏</m:t>
                              </m:r>
                            </m:sub>
                          </m:sSub>
                        </m:oMath>
                      </a14:m>
                      <a:r>
                        <a:rPr lang="en-US" b="1" dirty="0">
                          <a:solidFill>
                            <a:schemeClr val="accent5"/>
                          </a:solidFill>
                          <a:latin typeface="Bradley Hand ITC" panose="03070402050302030203" pitchFamily="66" charset="0"/>
                        </a:rPr>
                        <a:t>,</a:t>
                      </a:r>
                      <a:r>
                        <a:rPr lang="en-US" b="1" dirty="0">
                          <a:solidFill>
                            <a:schemeClr val="accent5"/>
                          </a:solidFill>
                        </a:rPr>
                        <a:t> </a:t>
                      </a:r>
                      <a14:m>
                        <m:oMath xmlns:m="http://schemas.openxmlformats.org/officeDocument/2006/math">
                          <m:sSub>
                            <m:sSubPr>
                              <m:ctrlPr>
                                <a:rPr lang="en-US" b="1" i="1">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𝑹</m:t>
                              </m:r>
                            </m:e>
                            <m:sub>
                              <m:r>
                                <a:rPr lang="en-US" b="1" i="1">
                                  <a:solidFill>
                                    <a:schemeClr val="accent5"/>
                                  </a:solidFill>
                                  <a:latin typeface="Cambria Math" panose="02040503050406030204" pitchFamily="18" charset="0"/>
                                </a:rPr>
                                <m:t>𝒕</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𝟐</m:t>
                              </m:r>
                            </m:sub>
                          </m:sSub>
                        </m:oMath>
                      </a14:m>
                      <a:endParaRPr lang="en-US" dirty="0"/>
                    </a:p>
                  </p:txBody>
                </p:sp>
              </mc:Choice>
              <mc:Fallback>
                <p:sp>
                  <p:nvSpPr>
                    <p:cNvPr id="23" name="Rectangle 22">
                      <a:extLst>
                        <a:ext uri="{FF2B5EF4-FFF2-40B4-BE49-F238E27FC236}">
                          <a16:creationId xmlns:a16="http://schemas.microsoft.com/office/drawing/2014/main" id="{ECE7D2D4-852C-4969-9E53-6123FA01EF89}"/>
                        </a:ext>
                      </a:extLst>
                    </p:cNvPr>
                    <p:cNvSpPr>
                      <a:spLocks noRot="1" noChangeAspect="1" noMove="1" noResize="1" noEditPoints="1" noAdjustHandles="1" noChangeArrowheads="1" noChangeShapeType="1" noTextEdit="1"/>
                    </p:cNvSpPr>
                    <p:nvPr/>
                  </p:nvSpPr>
                  <p:spPr>
                    <a:xfrm>
                      <a:off x="3955810" y="2938943"/>
                      <a:ext cx="1213666" cy="369332"/>
                    </a:xfrm>
                    <a:prstGeom prst="rect">
                      <a:avLst/>
                    </a:prstGeom>
                    <a:blipFill>
                      <a:blip r:embed="rId6"/>
                      <a:stretch>
                        <a:fillRect t="-6557" b="-27869"/>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5D236A36-A3F4-4804-8E9F-EC5370766164}"/>
                    </a:ext>
                  </a:extLst>
                </p:cNvPr>
                <p:cNvCxnSpPr>
                  <a:cxnSpLocks/>
                </p:cNvCxnSpPr>
                <p:nvPr/>
              </p:nvCxnSpPr>
              <p:spPr>
                <a:xfrm flipV="1">
                  <a:off x="3692741" y="3265673"/>
                  <a:ext cx="1739805" cy="11961"/>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1" name="Group 40">
                <a:extLst>
                  <a:ext uri="{FF2B5EF4-FFF2-40B4-BE49-F238E27FC236}">
                    <a16:creationId xmlns:a16="http://schemas.microsoft.com/office/drawing/2014/main" id="{F7ABF332-DF63-4DAD-834A-86E7709999CB}"/>
                  </a:ext>
                </a:extLst>
              </p:cNvPr>
              <p:cNvGrpSpPr/>
              <p:nvPr/>
            </p:nvGrpSpPr>
            <p:grpSpPr>
              <a:xfrm>
                <a:off x="5535474" y="2911504"/>
                <a:ext cx="1739805" cy="369332"/>
                <a:chOff x="5990033" y="2938943"/>
                <a:chExt cx="1739805" cy="369332"/>
              </a:xfrm>
            </p:grpSpPr>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D45D59F6-8DE4-43F7-8F1A-FAF7A82D10B2}"/>
                        </a:ext>
                      </a:extLst>
                    </p:cNvPr>
                    <p:cNvSpPr/>
                    <p:nvPr/>
                  </p:nvSpPr>
                  <p:spPr>
                    <a:xfrm>
                      <a:off x="6133678" y="2938943"/>
                      <a:ext cx="1452514" cy="369332"/>
                    </a:xfrm>
                    <a:prstGeom prst="rect">
                      <a:avLst/>
                    </a:prstGeom>
                  </p:spPr>
                  <p:txBody>
                    <a:bodyPr wrap="none">
                      <a:spAutoFit/>
                    </a:bodyPr>
                    <a:lstStyle/>
                    <a:p>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𝑨</m:t>
                              </m:r>
                            </m:e>
                            <m:sub>
                              <m:r>
                                <a:rPr lang="en-US" b="1" i="1">
                                  <a:solidFill>
                                    <a:schemeClr val="accent5"/>
                                  </a:solidFill>
                                  <a:latin typeface="Cambria Math" panose="02040503050406030204" pitchFamily="18" charset="0"/>
                                </a:rPr>
                                <m:t>𝒕</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𝒏</m:t>
                              </m:r>
                            </m:sub>
                          </m:sSub>
                        </m:oMath>
                      </a14:m>
                      <a:r>
                        <a:rPr lang="en-US" b="1" dirty="0">
                          <a:solidFill>
                            <a:schemeClr val="accent5"/>
                          </a:solidFill>
                          <a:latin typeface="Bradley Hand ITC" panose="03070402050302030203" pitchFamily="66" charset="0"/>
                        </a:rPr>
                        <a:t>,</a:t>
                      </a:r>
                      <a:r>
                        <a:rPr lang="en-US" b="1" dirty="0">
                          <a:solidFill>
                            <a:schemeClr val="accent5"/>
                          </a:solidFill>
                        </a:rPr>
                        <a:t> </a:t>
                      </a:r>
                      <a14:m>
                        <m:oMath xmlns:m="http://schemas.openxmlformats.org/officeDocument/2006/math">
                          <m:sSub>
                            <m:sSubPr>
                              <m:ctrlPr>
                                <a:rPr lang="en-US" b="1" i="1">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𝑹</m:t>
                              </m:r>
                            </m:e>
                            <m:sub>
                              <m:r>
                                <a:rPr lang="en-US" b="1" i="1">
                                  <a:solidFill>
                                    <a:schemeClr val="accent5"/>
                                  </a:solidFill>
                                  <a:latin typeface="Cambria Math" panose="02040503050406030204" pitchFamily="18" charset="0"/>
                                </a:rPr>
                                <m:t>𝒕</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𝒏</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𝟏</m:t>
                              </m:r>
                            </m:sub>
                          </m:sSub>
                        </m:oMath>
                      </a14:m>
                      <a:endParaRPr lang="en-US" dirty="0"/>
                    </a:p>
                  </p:txBody>
                </p:sp>
              </mc:Choice>
              <mc:Fallback>
                <p:sp>
                  <p:nvSpPr>
                    <p:cNvPr id="30" name="Rectangle 29">
                      <a:extLst>
                        <a:ext uri="{FF2B5EF4-FFF2-40B4-BE49-F238E27FC236}">
                          <a16:creationId xmlns:a16="http://schemas.microsoft.com/office/drawing/2014/main" id="{D45D59F6-8DE4-43F7-8F1A-FAF7A82D10B2}"/>
                        </a:ext>
                      </a:extLst>
                    </p:cNvPr>
                    <p:cNvSpPr>
                      <a:spLocks noRot="1" noChangeAspect="1" noMove="1" noResize="1" noEditPoints="1" noAdjustHandles="1" noChangeArrowheads="1" noChangeShapeType="1" noTextEdit="1"/>
                    </p:cNvSpPr>
                    <p:nvPr/>
                  </p:nvSpPr>
                  <p:spPr>
                    <a:xfrm>
                      <a:off x="6133678" y="2938943"/>
                      <a:ext cx="1452514" cy="369332"/>
                    </a:xfrm>
                    <a:prstGeom prst="rect">
                      <a:avLst/>
                    </a:prstGeom>
                    <a:blipFill>
                      <a:blip r:embed="rId7"/>
                      <a:stretch>
                        <a:fillRect t="-6557" b="-27869"/>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0295323C-FE3F-481E-BAA7-EE0878C7D58D}"/>
                    </a:ext>
                  </a:extLst>
                </p:cNvPr>
                <p:cNvCxnSpPr>
                  <a:cxnSpLocks/>
                </p:cNvCxnSpPr>
                <p:nvPr/>
              </p:nvCxnSpPr>
              <p:spPr>
                <a:xfrm flipV="1">
                  <a:off x="5990033" y="3277497"/>
                  <a:ext cx="1739805" cy="11961"/>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39" name="Group 38">
                <a:extLst>
                  <a:ext uri="{FF2B5EF4-FFF2-40B4-BE49-F238E27FC236}">
                    <a16:creationId xmlns:a16="http://schemas.microsoft.com/office/drawing/2014/main" id="{4ACDA71B-A1A3-4D9A-B3E9-1183D86425CA}"/>
                  </a:ext>
                </a:extLst>
              </p:cNvPr>
              <p:cNvGrpSpPr/>
              <p:nvPr/>
            </p:nvGrpSpPr>
            <p:grpSpPr>
              <a:xfrm>
                <a:off x="7838929" y="2911504"/>
                <a:ext cx="1739805" cy="369332"/>
                <a:chOff x="8123360" y="2919043"/>
                <a:chExt cx="1739805" cy="369332"/>
              </a:xfrm>
            </p:grpSpPr>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6A995B37-0D47-4422-95EC-E0195C23EE55}"/>
                        </a:ext>
                      </a:extLst>
                    </p:cNvPr>
                    <p:cNvSpPr/>
                    <p:nvPr/>
                  </p:nvSpPr>
                  <p:spPr>
                    <a:xfrm>
                      <a:off x="8123360" y="2919043"/>
                      <a:ext cx="1675330" cy="369332"/>
                    </a:xfrm>
                    <a:prstGeom prst="rect">
                      <a:avLst/>
                    </a:prstGeom>
                  </p:spPr>
                  <p:txBody>
                    <a:bodyPr wrap="none">
                      <a:spAutoFit/>
                    </a:bodyPr>
                    <a:lstStyle/>
                    <a:p>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𝑨</m:t>
                              </m:r>
                            </m:e>
                            <m:sub>
                              <m:r>
                                <a:rPr lang="en-US" b="1" i="1">
                                  <a:solidFill>
                                    <a:schemeClr val="accent5"/>
                                  </a:solidFill>
                                  <a:latin typeface="Cambria Math" panose="02040503050406030204" pitchFamily="18" charset="0"/>
                                </a:rPr>
                                <m:t>𝒕</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𝒏</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𝟏</m:t>
                              </m:r>
                            </m:sub>
                          </m:sSub>
                        </m:oMath>
                      </a14:m>
                      <a:r>
                        <a:rPr lang="en-US" b="1" dirty="0">
                          <a:solidFill>
                            <a:schemeClr val="accent5"/>
                          </a:solidFill>
                          <a:latin typeface="Bradley Hand ITC" panose="03070402050302030203" pitchFamily="66" charset="0"/>
                        </a:rPr>
                        <a:t>,</a:t>
                      </a:r>
                      <a:r>
                        <a:rPr lang="en-US" b="1" dirty="0">
                          <a:solidFill>
                            <a:schemeClr val="accent5"/>
                          </a:solidFill>
                        </a:rPr>
                        <a:t> </a:t>
                      </a:r>
                      <a14:m>
                        <m:oMath xmlns:m="http://schemas.openxmlformats.org/officeDocument/2006/math">
                          <m:sSub>
                            <m:sSubPr>
                              <m:ctrlPr>
                                <a:rPr lang="en-US" b="1" i="1">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𝑹</m:t>
                              </m:r>
                            </m:e>
                            <m:sub>
                              <m:r>
                                <a:rPr lang="en-US" b="1" i="1">
                                  <a:solidFill>
                                    <a:schemeClr val="accent5"/>
                                  </a:solidFill>
                                  <a:latin typeface="Cambria Math" panose="02040503050406030204" pitchFamily="18" charset="0"/>
                                </a:rPr>
                                <m:t>𝒕</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𝒏</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𝟐</m:t>
                              </m:r>
                            </m:sub>
                          </m:sSub>
                        </m:oMath>
                      </a14:m>
                      <a:endParaRPr lang="en-US" dirty="0"/>
                    </a:p>
                  </p:txBody>
                </p:sp>
              </mc:Choice>
              <mc:Fallback>
                <p:sp>
                  <p:nvSpPr>
                    <p:cNvPr id="27" name="Rectangle 26">
                      <a:extLst>
                        <a:ext uri="{FF2B5EF4-FFF2-40B4-BE49-F238E27FC236}">
                          <a16:creationId xmlns:a16="http://schemas.microsoft.com/office/drawing/2014/main" id="{6A995B37-0D47-4422-95EC-E0195C23EE55}"/>
                        </a:ext>
                      </a:extLst>
                    </p:cNvPr>
                    <p:cNvSpPr>
                      <a:spLocks noRot="1" noChangeAspect="1" noMove="1" noResize="1" noEditPoints="1" noAdjustHandles="1" noChangeArrowheads="1" noChangeShapeType="1" noTextEdit="1"/>
                    </p:cNvSpPr>
                    <p:nvPr/>
                  </p:nvSpPr>
                  <p:spPr>
                    <a:xfrm>
                      <a:off x="8123360" y="2919043"/>
                      <a:ext cx="1675330" cy="369332"/>
                    </a:xfrm>
                    <a:prstGeom prst="rect">
                      <a:avLst/>
                    </a:prstGeom>
                    <a:blipFill>
                      <a:blip r:embed="rId8"/>
                      <a:stretch>
                        <a:fillRect t="-6557" b="-27869"/>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3791FCB7-9F53-427F-B764-6368492CD1F7}"/>
                    </a:ext>
                  </a:extLst>
                </p:cNvPr>
                <p:cNvCxnSpPr>
                  <a:cxnSpLocks/>
                </p:cNvCxnSpPr>
                <p:nvPr/>
              </p:nvCxnSpPr>
              <p:spPr>
                <a:xfrm flipV="1">
                  <a:off x="8123360" y="3245859"/>
                  <a:ext cx="1739805" cy="11961"/>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81D201C7-DA97-4481-A0F5-1E7DE66888A9}"/>
                    </a:ext>
                  </a:extLst>
                </p:cNvPr>
                <p:cNvSpPr txBox="1"/>
                <p:nvPr/>
              </p:nvSpPr>
              <p:spPr>
                <a:xfrm>
                  <a:off x="10035498" y="3028770"/>
                  <a:ext cx="399147" cy="430887"/>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r>
                          <a:rPr lang="en-US" sz="2800" b="1" i="1" smtClean="0">
                            <a:solidFill>
                              <a:schemeClr val="accent5"/>
                            </a:solidFill>
                            <a:latin typeface="Cambria Math" panose="02040503050406030204" pitchFamily="18" charset="0"/>
                          </a:rPr>
                          <m:t>⋯</m:t>
                        </m:r>
                      </m:oMath>
                    </m:oMathPara>
                  </a14:m>
                  <a:endParaRPr lang="en-US" sz="2800" b="1" dirty="0">
                    <a:solidFill>
                      <a:schemeClr val="accent5"/>
                    </a:solidFill>
                    <a:latin typeface="Bradley Hand ITC" panose="03070402050302030203" pitchFamily="66" charset="0"/>
                  </a:endParaRPr>
                </a:p>
              </p:txBody>
            </p:sp>
          </mc:Choice>
          <mc:Fallback>
            <p:sp>
              <p:nvSpPr>
                <p:cNvPr id="45" name="TextBox 44">
                  <a:extLst>
                    <a:ext uri="{FF2B5EF4-FFF2-40B4-BE49-F238E27FC236}">
                      <a16:creationId xmlns:a16="http://schemas.microsoft.com/office/drawing/2014/main" id="{81D201C7-DA97-4481-A0F5-1E7DE66888A9}"/>
                    </a:ext>
                  </a:extLst>
                </p:cNvPr>
                <p:cNvSpPr txBox="1">
                  <a:spLocks noRot="1" noChangeAspect="1" noMove="1" noResize="1" noEditPoints="1" noAdjustHandles="1" noChangeArrowheads="1" noChangeShapeType="1" noTextEdit="1"/>
                </p:cNvSpPr>
                <p:nvPr/>
              </p:nvSpPr>
              <p:spPr>
                <a:xfrm>
                  <a:off x="10035498" y="3028770"/>
                  <a:ext cx="399147" cy="430887"/>
                </a:xfrm>
                <a:prstGeom prst="rect">
                  <a:avLst/>
                </a:prstGeom>
                <a:blipFill>
                  <a:blip r:embed="rId9"/>
                  <a:stretch>
                    <a:fillRect l="-151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38DFE605-4772-4FE9-AF82-7EF3F7C6E2DF}"/>
                    </a:ext>
                  </a:extLst>
                </p:cNvPr>
                <p:cNvSpPr txBox="1"/>
                <p:nvPr/>
              </p:nvSpPr>
              <p:spPr>
                <a:xfrm>
                  <a:off x="730984" y="3065392"/>
                  <a:ext cx="399147" cy="430887"/>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r>
                          <a:rPr lang="en-US" sz="2800" b="1" i="1" smtClean="0">
                            <a:solidFill>
                              <a:schemeClr val="accent5"/>
                            </a:solidFill>
                            <a:latin typeface="Cambria Math" panose="02040503050406030204" pitchFamily="18" charset="0"/>
                          </a:rPr>
                          <m:t>⋯</m:t>
                        </m:r>
                      </m:oMath>
                    </m:oMathPara>
                  </a14:m>
                  <a:endParaRPr lang="en-US" sz="2800" b="1" dirty="0">
                    <a:solidFill>
                      <a:schemeClr val="accent5"/>
                    </a:solidFill>
                    <a:latin typeface="Bradley Hand ITC" panose="03070402050302030203" pitchFamily="66" charset="0"/>
                  </a:endParaRPr>
                </a:p>
              </p:txBody>
            </p:sp>
          </mc:Choice>
          <mc:Fallback>
            <p:sp>
              <p:nvSpPr>
                <p:cNvPr id="46" name="TextBox 45">
                  <a:extLst>
                    <a:ext uri="{FF2B5EF4-FFF2-40B4-BE49-F238E27FC236}">
                      <a16:creationId xmlns:a16="http://schemas.microsoft.com/office/drawing/2014/main" id="{38DFE605-4772-4FE9-AF82-7EF3F7C6E2DF}"/>
                    </a:ext>
                  </a:extLst>
                </p:cNvPr>
                <p:cNvSpPr txBox="1">
                  <a:spLocks noRot="1" noChangeAspect="1" noMove="1" noResize="1" noEditPoints="1" noAdjustHandles="1" noChangeArrowheads="1" noChangeShapeType="1" noTextEdit="1"/>
                </p:cNvSpPr>
                <p:nvPr/>
              </p:nvSpPr>
              <p:spPr>
                <a:xfrm>
                  <a:off x="730984" y="3065392"/>
                  <a:ext cx="399147" cy="430887"/>
                </a:xfrm>
                <a:prstGeom prst="rect">
                  <a:avLst/>
                </a:prstGeom>
                <a:blipFill>
                  <a:blip r:embed="rId10"/>
                  <a:stretch>
                    <a:fillRect l="-1538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A79CA2C-216F-443A-96AE-AFB3D2AF0401}"/>
                  </a:ext>
                </a:extLst>
              </p:cNvPr>
              <p:cNvSpPr txBox="1"/>
              <p:nvPr/>
            </p:nvSpPr>
            <p:spPr>
              <a:xfrm>
                <a:off x="3270353" y="4294289"/>
                <a:ext cx="4904869" cy="105304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𝒓</m:t>
                      </m:r>
                      <m:d>
                        <m:dPr>
                          <m:ctrlPr>
                            <a:rPr lang="en-US" sz="2400" b="1" i="1" smtClean="0">
                              <a:solidFill>
                                <a:schemeClr val="accent5"/>
                              </a:solidFill>
                              <a:latin typeface="Cambria Math" panose="02040503050406030204" pitchFamily="18" charset="0"/>
                            </a:rPr>
                          </m:ctrlPr>
                        </m:dPr>
                        <m:e>
                          <m:r>
                            <a:rPr lang="en-US" sz="2400" b="1" i="1" smtClean="0">
                              <a:solidFill>
                                <a:schemeClr val="accent5"/>
                              </a:solidFill>
                              <a:latin typeface="Cambria Math" panose="02040503050406030204" pitchFamily="18" charset="0"/>
                            </a:rPr>
                            <m:t>𝝅</m:t>
                          </m:r>
                        </m:e>
                      </m:d>
                      <m:r>
                        <a:rPr lang="en-US" sz="2400" b="1" i="1" smtClean="0">
                          <a:solidFill>
                            <a:schemeClr val="accent5"/>
                          </a:solidFill>
                          <a:latin typeface="Cambria Math" panose="02040503050406030204" pitchFamily="18" charset="0"/>
                        </a:rPr>
                        <m:t>≐</m:t>
                      </m:r>
                      <m:limLow>
                        <m:limLowPr>
                          <m:ctrlPr>
                            <a:rPr lang="en-US" sz="2400" b="1" i="1">
                              <a:solidFill>
                                <a:schemeClr val="accent5"/>
                              </a:solidFill>
                              <a:latin typeface="Cambria Math" panose="02040503050406030204" pitchFamily="18" charset="0"/>
                            </a:rPr>
                          </m:ctrlPr>
                        </m:limLowPr>
                        <m:e>
                          <m:r>
                            <m:rPr>
                              <m:sty m:val="p"/>
                            </m:rPr>
                            <a:rPr lang="en-US" sz="2400">
                              <a:solidFill>
                                <a:schemeClr val="accent5"/>
                              </a:solidFill>
                              <a:latin typeface="Cambria Math" panose="02040503050406030204" pitchFamily="18" charset="0"/>
                            </a:rPr>
                            <m:t>lim</m:t>
                          </m:r>
                        </m:e>
                        <m:lim>
                          <m:r>
                            <a:rPr lang="en-US" sz="2400" b="1" i="1" smtClean="0">
                              <a:solidFill>
                                <a:schemeClr val="accent5"/>
                              </a:solidFill>
                              <a:latin typeface="Cambria Math" panose="02040503050406030204" pitchFamily="18" charset="0"/>
                            </a:rPr>
                            <m:t>𝒉</m:t>
                          </m:r>
                          <m:r>
                            <a:rPr lang="en-US" sz="2400" b="1" i="1">
                              <a:solidFill>
                                <a:schemeClr val="accent5"/>
                              </a:solidFill>
                              <a:latin typeface="Cambria Math" panose="02040503050406030204" pitchFamily="18" charset="0"/>
                              <a:ea typeface="Cambria Math" panose="02040503050406030204" pitchFamily="18" charset="0"/>
                            </a:rPr>
                            <m:t>→∞</m:t>
                          </m:r>
                        </m:lim>
                      </m:limLow>
                      <m:f>
                        <m:fPr>
                          <m:ctrlPr>
                            <a:rPr lang="en-US" sz="2400" b="1" i="1">
                              <a:solidFill>
                                <a:schemeClr val="accent5"/>
                              </a:solidFill>
                              <a:latin typeface="Cambria Math" panose="02040503050406030204" pitchFamily="18" charset="0"/>
                            </a:rPr>
                          </m:ctrlPr>
                        </m:fPr>
                        <m:num>
                          <m:r>
                            <a:rPr lang="en-US" sz="2400" b="1" i="1">
                              <a:solidFill>
                                <a:schemeClr val="accent5"/>
                              </a:solidFill>
                              <a:latin typeface="Cambria Math" panose="02040503050406030204" pitchFamily="18" charset="0"/>
                            </a:rPr>
                            <m:t>𝟏</m:t>
                          </m:r>
                        </m:num>
                        <m:den>
                          <m:r>
                            <a:rPr lang="en-US" sz="2400" b="1" i="1" smtClean="0">
                              <a:solidFill>
                                <a:schemeClr val="accent5"/>
                              </a:solidFill>
                              <a:latin typeface="Cambria Math" panose="02040503050406030204" pitchFamily="18" charset="0"/>
                            </a:rPr>
                            <m:t>𝒉</m:t>
                          </m:r>
                        </m:den>
                      </m:f>
                      <m:nary>
                        <m:naryPr>
                          <m:chr m:val="∑"/>
                          <m:ctrlPr>
                            <a:rPr lang="en-US" sz="2400" b="1" i="1">
                              <a:solidFill>
                                <a:schemeClr val="accent5"/>
                              </a:solidFill>
                              <a:latin typeface="Cambria Math" panose="02040503050406030204" pitchFamily="18" charset="0"/>
                            </a:rPr>
                          </m:ctrlPr>
                        </m:naryPr>
                        <m:sub>
                          <m:r>
                            <a:rPr lang="en-US" sz="2400" b="1" i="1" smtClean="0">
                              <a:solidFill>
                                <a:schemeClr val="accent5"/>
                              </a:solidFill>
                              <a:latin typeface="Cambria Math" panose="02040503050406030204" pitchFamily="18" charset="0"/>
                            </a:rPr>
                            <m:t>𝒕</m:t>
                          </m:r>
                          <m:r>
                            <a:rPr lang="en-US" sz="2400" b="1" i="1">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up>
                          <m:r>
                            <a:rPr lang="en-US" sz="2400" b="1" i="1" smtClean="0">
                              <a:solidFill>
                                <a:schemeClr val="accent5"/>
                              </a:solidFill>
                              <a:latin typeface="Cambria Math" panose="02040503050406030204" pitchFamily="18" charset="0"/>
                            </a:rPr>
                            <m:t>𝒉</m:t>
                          </m:r>
                        </m:sup>
                        <m:e>
                          <m:r>
                            <a:rPr lang="en-US" sz="2400" b="1" i="1">
                              <a:solidFill>
                                <a:schemeClr val="accent5"/>
                              </a:solidFill>
                              <a:latin typeface="Cambria Math" panose="02040503050406030204" pitchFamily="18" charset="0"/>
                              <a:ea typeface="Cambria Math" panose="02040503050406030204" pitchFamily="18" charset="0"/>
                            </a:rPr>
                            <m:t>𝔼</m:t>
                          </m:r>
                          <m:d>
                            <m:dPr>
                              <m:begChr m:val="["/>
                              <m:endChr m:val="]"/>
                              <m:ctrlPr>
                                <a:rPr lang="en-US" sz="2400" b="1" i="1">
                                  <a:solidFill>
                                    <a:schemeClr val="accent5"/>
                                  </a:solidFill>
                                  <a:latin typeface="Cambria Math" panose="02040503050406030204" pitchFamily="18" charset="0"/>
                                  <a:ea typeface="Cambria Math" panose="02040503050406030204" pitchFamily="18" charset="0"/>
                                </a:rPr>
                              </m:ctrlPr>
                            </m:dPr>
                            <m:e>
                              <m:sSub>
                                <m:sSubPr>
                                  <m:ctrlPr>
                                    <a:rPr lang="en-US" sz="2400" b="1" i="1">
                                      <a:solidFill>
                                        <a:schemeClr val="accent5"/>
                                      </a:solidFill>
                                      <a:latin typeface="Cambria Math" panose="02040503050406030204" pitchFamily="18" charset="0"/>
                                      <a:ea typeface="Cambria Math" panose="02040503050406030204" pitchFamily="18" charset="0"/>
                                    </a:rPr>
                                  </m:ctrlPr>
                                </m:sSubPr>
                                <m:e>
                                  <m:r>
                                    <a:rPr lang="en-US" sz="2400" b="1" i="1">
                                      <a:solidFill>
                                        <a:schemeClr val="accent5"/>
                                      </a:solidFill>
                                      <a:latin typeface="Cambria Math" panose="02040503050406030204" pitchFamily="18" charset="0"/>
                                      <a:ea typeface="Cambria Math" panose="02040503050406030204" pitchFamily="18" charset="0"/>
                                    </a:rPr>
                                    <m:t>𝑹</m:t>
                                  </m:r>
                                </m:e>
                                <m:sub>
                                  <m:r>
                                    <a:rPr lang="en-US" sz="2400" b="1" i="1">
                                      <a:solidFill>
                                        <a:schemeClr val="accent5"/>
                                      </a:solidFill>
                                      <a:latin typeface="Cambria Math" panose="02040503050406030204" pitchFamily="18" charset="0"/>
                                      <a:ea typeface="Cambria Math" panose="02040503050406030204" pitchFamily="18" charset="0"/>
                                    </a:rPr>
                                    <m:t>𝒕</m:t>
                                  </m:r>
                                </m:sub>
                              </m:sSub>
                              <m:r>
                                <a:rPr lang="en-US" sz="2400" b="1" i="1">
                                  <a:solidFill>
                                    <a:schemeClr val="accent5"/>
                                  </a:solidFill>
                                  <a:latin typeface="Cambria Math" panose="02040503050406030204" pitchFamily="18" charset="0"/>
                                  <a:ea typeface="Cambria Math" panose="02040503050406030204" pitchFamily="18" charset="0"/>
                                </a:rPr>
                                <m:t>|</m:t>
                              </m:r>
                              <m:sSub>
                                <m:sSubPr>
                                  <m:ctrlPr>
                                    <a:rPr lang="en-US" sz="2400" b="1" i="1">
                                      <a:solidFill>
                                        <a:schemeClr val="accent5"/>
                                      </a:solidFill>
                                      <a:latin typeface="Cambria Math" panose="02040503050406030204" pitchFamily="18" charset="0"/>
                                      <a:ea typeface="Cambria Math" panose="02040503050406030204" pitchFamily="18" charset="0"/>
                                    </a:rPr>
                                  </m:ctrlPr>
                                </m:sSubPr>
                                <m:e>
                                  <m:r>
                                    <a:rPr lang="en-US" sz="2400" b="1" i="1">
                                      <a:solidFill>
                                        <a:schemeClr val="accent5"/>
                                      </a:solidFill>
                                      <a:latin typeface="Cambria Math" panose="02040503050406030204" pitchFamily="18" charset="0"/>
                                      <a:ea typeface="Cambria Math" panose="02040503050406030204" pitchFamily="18" charset="0"/>
                                    </a:rPr>
                                    <m:t>𝑺</m:t>
                                  </m:r>
                                </m:e>
                                <m:sub>
                                  <m:r>
                                    <a:rPr lang="en-US" sz="2400" b="1" i="1">
                                      <a:solidFill>
                                        <a:schemeClr val="accent5"/>
                                      </a:solidFill>
                                      <a:latin typeface="Cambria Math" panose="02040503050406030204" pitchFamily="18" charset="0"/>
                                      <a:ea typeface="Cambria Math" panose="02040503050406030204" pitchFamily="18" charset="0"/>
                                    </a:rPr>
                                    <m:t>𝟎</m:t>
                                  </m:r>
                                </m:sub>
                              </m:sSub>
                              <m:r>
                                <a:rPr lang="en-US" sz="2400" b="1" i="1">
                                  <a:solidFill>
                                    <a:schemeClr val="accent5"/>
                                  </a:solidFill>
                                  <a:latin typeface="Cambria Math" panose="02040503050406030204" pitchFamily="18" charset="0"/>
                                  <a:ea typeface="Cambria Math" panose="02040503050406030204" pitchFamily="18" charset="0"/>
                                </a:rPr>
                                <m:t>,</m:t>
                              </m:r>
                              <m:sSub>
                                <m:sSubPr>
                                  <m:ctrlPr>
                                    <a:rPr lang="en-US" sz="2400" b="1" i="1">
                                      <a:solidFill>
                                        <a:schemeClr val="accent5"/>
                                      </a:solidFill>
                                      <a:latin typeface="Cambria Math" panose="02040503050406030204" pitchFamily="18" charset="0"/>
                                      <a:ea typeface="Cambria Math" panose="02040503050406030204" pitchFamily="18" charset="0"/>
                                    </a:rPr>
                                  </m:ctrlPr>
                                </m:sSubPr>
                                <m:e>
                                  <m:r>
                                    <a:rPr lang="en-US" sz="2400" b="1" i="1">
                                      <a:solidFill>
                                        <a:schemeClr val="accent5"/>
                                      </a:solidFill>
                                      <a:latin typeface="Cambria Math" panose="02040503050406030204" pitchFamily="18" charset="0"/>
                                      <a:ea typeface="Cambria Math" panose="02040503050406030204" pitchFamily="18" charset="0"/>
                                    </a:rPr>
                                    <m:t>𝑨</m:t>
                                  </m:r>
                                </m:e>
                                <m:sub>
                                  <m:r>
                                    <a:rPr lang="en-US" sz="2400" b="1" i="1">
                                      <a:solidFill>
                                        <a:schemeClr val="accent5"/>
                                      </a:solidFill>
                                      <a:latin typeface="Cambria Math" panose="02040503050406030204" pitchFamily="18" charset="0"/>
                                      <a:ea typeface="Cambria Math" panose="02040503050406030204" pitchFamily="18" charset="0"/>
                                    </a:rPr>
                                    <m:t>𝟎</m:t>
                                  </m:r>
                                  <m:r>
                                    <a:rPr lang="en-US" sz="2400" b="1" i="1">
                                      <a:solidFill>
                                        <a:schemeClr val="accent5"/>
                                      </a:solidFill>
                                      <a:latin typeface="Cambria Math" panose="02040503050406030204" pitchFamily="18" charset="0"/>
                                      <a:ea typeface="Cambria Math" panose="02040503050406030204" pitchFamily="18" charset="0"/>
                                    </a:rPr>
                                    <m:t>:</m:t>
                                  </m:r>
                                  <m:r>
                                    <a:rPr lang="en-US" sz="2400" b="1" i="1">
                                      <a:solidFill>
                                        <a:schemeClr val="accent5"/>
                                      </a:solidFill>
                                      <a:latin typeface="Cambria Math" panose="02040503050406030204" pitchFamily="18" charset="0"/>
                                      <a:ea typeface="Cambria Math" panose="02040503050406030204" pitchFamily="18" charset="0"/>
                                    </a:rPr>
                                    <m:t>𝒕</m:t>
                                  </m:r>
                                  <m:r>
                                    <a:rPr lang="en-US" sz="2400" b="1" i="1">
                                      <a:solidFill>
                                        <a:schemeClr val="accent5"/>
                                      </a:solidFill>
                                      <a:latin typeface="Cambria Math" panose="02040503050406030204" pitchFamily="18" charset="0"/>
                                      <a:ea typeface="Cambria Math" panose="02040503050406030204" pitchFamily="18" charset="0"/>
                                    </a:rPr>
                                    <m:t>−</m:t>
                                  </m:r>
                                  <m:r>
                                    <a:rPr lang="en-US" sz="2400" b="1" i="1">
                                      <a:solidFill>
                                        <a:schemeClr val="accent5"/>
                                      </a:solidFill>
                                      <a:latin typeface="Cambria Math" panose="02040503050406030204" pitchFamily="18" charset="0"/>
                                      <a:ea typeface="Cambria Math" panose="02040503050406030204" pitchFamily="18" charset="0"/>
                                    </a:rPr>
                                    <m:t>𝟏</m:t>
                                  </m:r>
                                </m:sub>
                              </m:sSub>
                              <m:r>
                                <a:rPr lang="en-US" sz="2400" b="1" i="1">
                                  <a:solidFill>
                                    <a:schemeClr val="accent5"/>
                                  </a:solidFill>
                                  <a:latin typeface="Cambria Math" panose="02040503050406030204" pitchFamily="18" charset="0"/>
                                  <a:ea typeface="Cambria Math" panose="02040503050406030204" pitchFamily="18" charset="0"/>
                                </a:rPr>
                                <m:t>~</m:t>
                              </m:r>
                              <m:r>
                                <a:rPr lang="en-US" sz="2400" b="1" i="1">
                                  <a:solidFill>
                                    <a:schemeClr val="accent5"/>
                                  </a:solidFill>
                                  <a:latin typeface="Cambria Math" panose="02040503050406030204" pitchFamily="18" charset="0"/>
                                  <a:ea typeface="Cambria Math" panose="02040503050406030204" pitchFamily="18" charset="0"/>
                                </a:rPr>
                                <m:t>𝝅</m:t>
                              </m:r>
                            </m:e>
                          </m:d>
                        </m:e>
                      </m:nary>
                    </m:oMath>
                  </m:oMathPara>
                </a14:m>
                <a:endParaRPr lang="en-US" sz="2400" b="1" dirty="0">
                  <a:solidFill>
                    <a:schemeClr val="accent5"/>
                  </a:solidFill>
                  <a:latin typeface="Bradley Hand ITC" panose="03070402050302030203" pitchFamily="66" charset="0"/>
                </a:endParaRPr>
              </a:p>
            </p:txBody>
          </p:sp>
        </mc:Choice>
        <mc:Fallback>
          <p:sp>
            <p:nvSpPr>
              <p:cNvPr id="10" name="TextBox 9">
                <a:extLst>
                  <a:ext uri="{FF2B5EF4-FFF2-40B4-BE49-F238E27FC236}">
                    <a16:creationId xmlns:a16="http://schemas.microsoft.com/office/drawing/2014/main" id="{DA79CA2C-216F-443A-96AE-AFB3D2AF0401}"/>
                  </a:ext>
                </a:extLst>
              </p:cNvPr>
              <p:cNvSpPr txBox="1">
                <a:spLocks noRot="1" noChangeAspect="1" noMove="1" noResize="1" noEditPoints="1" noAdjustHandles="1" noChangeArrowheads="1" noChangeShapeType="1" noTextEdit="1"/>
              </p:cNvSpPr>
              <p:nvPr/>
            </p:nvSpPr>
            <p:spPr>
              <a:xfrm>
                <a:off x="3270353" y="4294289"/>
                <a:ext cx="4904869" cy="105304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819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 Placeholder 7">
                <a:extLst>
                  <a:ext uri="{FF2B5EF4-FFF2-40B4-BE49-F238E27FC236}">
                    <a16:creationId xmlns:a16="http://schemas.microsoft.com/office/drawing/2014/main" id="{732CBA14-0DC3-4538-9833-A10ACB0EDB7B}"/>
                  </a:ext>
                </a:extLst>
              </p:cNvPr>
              <p:cNvSpPr>
                <a:spLocks noGrp="1"/>
              </p:cNvSpPr>
              <p:nvPr>
                <p:ph type="body" sz="quarter" idx="18"/>
              </p:nvPr>
            </p:nvSpPr>
            <p:spPr>
              <a:xfrm>
                <a:off x="292609" y="1480159"/>
                <a:ext cx="11228409" cy="4828567"/>
              </a:xfrm>
            </p:spPr>
            <p:txBody>
              <a:bodyPr>
                <a:normAutofit/>
              </a:bodyPr>
              <a:lstStyle/>
              <a:p>
                <a:r>
                  <a:rPr lang="en-US" dirty="0"/>
                  <a:t>But what about discounting (e. g., </a:t>
                </a:r>
                <a14:m>
                  <m:oMath xmlns:m="http://schemas.openxmlformats.org/officeDocument/2006/math">
                    <m:r>
                      <a:rPr lang="en-US" b="0" i="1" smtClean="0">
                        <a:latin typeface="Cambria Math" panose="02040503050406030204" pitchFamily="18" charset="0"/>
                      </a:rPr>
                      <m:t>𝛾</m:t>
                    </m:r>
                  </m:oMath>
                </a14:m>
                <a:r>
                  <a:rPr lang="en-US" dirty="0"/>
                  <a:t>)?</a:t>
                </a:r>
              </a:p>
              <a:p>
                <a:endParaRPr lang="en-US" dirty="0"/>
              </a:p>
              <a:p>
                <a:pPr marL="0" indent="0">
                  <a:buNone/>
                </a:pPr>
                <a:endParaRPr lang="en-US" dirty="0"/>
              </a:p>
              <a:p>
                <a:r>
                  <a:rPr lang="en-US" dirty="0"/>
                  <a:t>In this setting, discounting wouldn’t make any difference…</a:t>
                </a:r>
              </a:p>
            </p:txBody>
          </p:sp>
        </mc:Choice>
        <mc:Fallback>
          <p:sp>
            <p:nvSpPr>
              <p:cNvPr id="8" name="Text Placeholder 7">
                <a:extLst>
                  <a:ext uri="{FF2B5EF4-FFF2-40B4-BE49-F238E27FC236}">
                    <a16:creationId xmlns:a16="http://schemas.microsoft.com/office/drawing/2014/main" id="{732CBA14-0DC3-4538-9833-A10ACB0EDB7B}"/>
                  </a:ext>
                </a:extLst>
              </p:cNvPr>
              <p:cNvSpPr>
                <a:spLocks noGrp="1" noRot="1" noChangeAspect="1" noMove="1" noResize="1" noEditPoints="1" noAdjustHandles="1" noChangeArrowheads="1" noChangeShapeType="1" noTextEdit="1"/>
              </p:cNvSpPr>
              <p:nvPr>
                <p:ph type="body" sz="quarter" idx="18"/>
              </p:nvPr>
            </p:nvSpPr>
            <p:spPr>
              <a:xfrm>
                <a:off x="292609" y="1480159"/>
                <a:ext cx="11228409" cy="4828567"/>
              </a:xfrm>
              <a:blipFill>
                <a:blip r:embed="rId2"/>
                <a:stretch>
                  <a:fillRect l="-760" t="-126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162BC8E5-E9ED-4543-A29E-160B27E93C58}"/>
              </a:ext>
            </a:extLst>
          </p:cNvPr>
          <p:cNvSpPr>
            <a:spLocks noGrp="1"/>
          </p:cNvSpPr>
          <p:nvPr>
            <p:ph type="sldNum" sz="quarter" idx="4"/>
          </p:nvPr>
        </p:nvSpPr>
        <p:spPr/>
        <p:txBody>
          <a:bodyPr/>
          <a:lstStyle/>
          <a:p>
            <a:fld id="{E57627FB-D816-4EA7-98E3-793F2D9BC93A}" type="slidenum">
              <a:rPr lang="en-GB" smtClean="0"/>
              <a:pPr/>
              <a:t>22</a:t>
            </a:fld>
            <a:endParaRPr lang="en-GB"/>
          </a:p>
        </p:txBody>
      </p:sp>
      <p:sp>
        <p:nvSpPr>
          <p:cNvPr id="2" name="Footer Placeholder 1">
            <a:extLst>
              <a:ext uri="{FF2B5EF4-FFF2-40B4-BE49-F238E27FC236}">
                <a16:creationId xmlns:a16="http://schemas.microsoft.com/office/drawing/2014/main" id="{053CDB59-EDE0-484F-8214-354CA397D5CE}"/>
              </a:ext>
            </a:extLst>
          </p:cNvPr>
          <p:cNvSpPr>
            <a:spLocks noGrp="1"/>
          </p:cNvSpPr>
          <p:nvPr>
            <p:ph type="ftr" sz="quarter" idx="3"/>
          </p:nvPr>
        </p:nvSpPr>
        <p:spPr>
          <a:xfrm rot="16200000">
            <a:off x="10404202" y="4652432"/>
            <a:ext cx="3086100" cy="226487"/>
          </a:xfrm>
        </p:spPr>
        <p:txBody>
          <a:bodyPr/>
          <a:lstStyle/>
          <a:p>
            <a:r>
              <a:rPr lang="en-US" dirty="0"/>
              <a:t>© Amadeus IT Group and its affiliates and subsidiaries</a:t>
            </a:r>
            <a:r>
              <a:rPr lang="en-IE" dirty="0"/>
              <a:t>average reward p</a:t>
            </a:r>
            <a:r>
              <a:rPr lang="en-US" dirty="0"/>
              <a:t>s</a:t>
            </a:r>
            <a:endParaRPr lang="en-GB" dirty="0"/>
          </a:p>
        </p:txBody>
      </p:sp>
      <p:sp>
        <p:nvSpPr>
          <p:cNvPr id="6" name="Title 5">
            <a:extLst>
              <a:ext uri="{FF2B5EF4-FFF2-40B4-BE49-F238E27FC236}">
                <a16:creationId xmlns:a16="http://schemas.microsoft.com/office/drawing/2014/main" id="{98AF2624-C572-4DDE-B5EA-1F52DA83B888}"/>
              </a:ext>
            </a:extLst>
          </p:cNvPr>
          <p:cNvSpPr>
            <a:spLocks noGrp="1"/>
          </p:cNvSpPr>
          <p:nvPr>
            <p:ph type="title"/>
          </p:nvPr>
        </p:nvSpPr>
        <p:spPr/>
        <p:txBody>
          <a:bodyPr/>
          <a:lstStyle/>
          <a:p>
            <a:r>
              <a:rPr lang="en-US" dirty="0"/>
              <a:t>Differential Semi-gradient </a:t>
            </a:r>
            <a:r>
              <a:rPr lang="en-US" i="1" dirty="0">
                <a:latin typeface="Times New Roman" panose="02020603050405020304" pitchFamily="18" charset="0"/>
                <a:cs typeface="Times New Roman" panose="02020603050405020304" pitchFamily="18" charset="0"/>
              </a:rPr>
              <a:t>n</a:t>
            </a:r>
            <a:r>
              <a:rPr lang="en-US" dirty="0"/>
              <a:t>-step </a:t>
            </a:r>
            <a:r>
              <a:rPr lang="en-US" dirty="0" err="1"/>
              <a:t>Sarsa</a:t>
            </a:r>
            <a:endParaRPr lang="en-US" dirty="0"/>
          </a:p>
        </p:txBody>
      </p:sp>
      <p:grpSp>
        <p:nvGrpSpPr>
          <p:cNvPr id="47" name="Group 46">
            <a:extLst>
              <a:ext uri="{FF2B5EF4-FFF2-40B4-BE49-F238E27FC236}">
                <a16:creationId xmlns:a16="http://schemas.microsoft.com/office/drawing/2014/main" id="{A3C09086-F731-4BDE-B60D-AD4B1496E8A0}"/>
              </a:ext>
            </a:extLst>
          </p:cNvPr>
          <p:cNvGrpSpPr/>
          <p:nvPr/>
        </p:nvGrpSpPr>
        <p:grpSpPr>
          <a:xfrm>
            <a:off x="931282" y="2285801"/>
            <a:ext cx="9703661" cy="584775"/>
            <a:chOff x="730984" y="2911504"/>
            <a:chExt cx="9703661" cy="584775"/>
          </a:xfrm>
        </p:grpSpPr>
        <p:grpSp>
          <p:nvGrpSpPr>
            <p:cNvPr id="43" name="Group 42">
              <a:extLst>
                <a:ext uri="{FF2B5EF4-FFF2-40B4-BE49-F238E27FC236}">
                  <a16:creationId xmlns:a16="http://schemas.microsoft.com/office/drawing/2014/main" id="{A39FA858-2B71-43A4-A292-D0FBD8077BAF}"/>
                </a:ext>
              </a:extLst>
            </p:cNvPr>
            <p:cNvGrpSpPr/>
            <p:nvPr/>
          </p:nvGrpSpPr>
          <p:grpSpPr>
            <a:xfrm>
              <a:off x="1180551" y="2911504"/>
              <a:ext cx="8733025" cy="570412"/>
              <a:chOff x="845709" y="2911504"/>
              <a:chExt cx="8733025" cy="570412"/>
            </a:xfrm>
          </p:grpSpPr>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4A5CFEA-ACE1-4CB7-ADB5-788900E148B3}"/>
                      </a:ext>
                    </a:extLst>
                  </p:cNvPr>
                  <p:cNvSpPr txBox="1"/>
                  <p:nvPr/>
                </p:nvSpPr>
                <p:spPr>
                  <a:xfrm>
                    <a:off x="2643966" y="3080639"/>
                    <a:ext cx="263918" cy="30777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m:t>
                              </m:r>
                            </m:e>
                            <m:sub>
                              <m:r>
                                <a:rPr lang="en-US" sz="2000" b="1" i="1" smtClean="0">
                                  <a:solidFill>
                                    <a:schemeClr val="accent5"/>
                                  </a:solidFill>
                                  <a:latin typeface="Cambria Math" panose="02040503050406030204" pitchFamily="18" charset="0"/>
                                </a:rPr>
                                <m:t>𝒕</m:t>
                              </m:r>
                            </m:sub>
                          </m:sSub>
                        </m:oMath>
                      </m:oMathPara>
                    </a14:m>
                    <a:endParaRPr lang="en-US" sz="2000" b="1" dirty="0">
                      <a:solidFill>
                        <a:schemeClr val="accent5"/>
                      </a:solidFill>
                      <a:latin typeface="Bradley Hand ITC" panose="03070402050302030203" pitchFamily="66" charset="0"/>
                    </a:endParaRPr>
                  </a:p>
                </p:txBody>
              </p:sp>
            </mc:Choice>
            <mc:Fallback>
              <p:sp>
                <p:nvSpPr>
                  <p:cNvPr id="20" name="TextBox 19">
                    <a:extLst>
                      <a:ext uri="{FF2B5EF4-FFF2-40B4-BE49-F238E27FC236}">
                        <a16:creationId xmlns:a16="http://schemas.microsoft.com/office/drawing/2014/main" id="{34A5CFEA-ACE1-4CB7-ADB5-788900E148B3}"/>
                      </a:ext>
                    </a:extLst>
                  </p:cNvPr>
                  <p:cNvSpPr txBox="1">
                    <a:spLocks noRot="1" noChangeAspect="1" noMove="1" noResize="1" noEditPoints="1" noAdjustHandles="1" noChangeArrowheads="1" noChangeShapeType="1" noTextEdit="1"/>
                  </p:cNvSpPr>
                  <p:nvPr/>
                </p:nvSpPr>
                <p:spPr>
                  <a:xfrm>
                    <a:off x="2643966" y="3080639"/>
                    <a:ext cx="263918" cy="307777"/>
                  </a:xfrm>
                  <a:prstGeom prst="rect">
                    <a:avLst/>
                  </a:prstGeom>
                  <a:blipFill>
                    <a:blip r:embed="rId3"/>
                    <a:stretch>
                      <a:fillRect l="-32558"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AE680F5C-3907-4644-B198-433285D60BD9}"/>
                      </a:ext>
                    </a:extLst>
                  </p:cNvPr>
                  <p:cNvSpPr txBox="1"/>
                  <p:nvPr/>
                </p:nvSpPr>
                <p:spPr>
                  <a:xfrm>
                    <a:off x="7287748" y="3080639"/>
                    <a:ext cx="512384" cy="30777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accent5"/>
                                  </a:solidFill>
                                  <a:latin typeface="Cambria Math" panose="02040503050406030204" pitchFamily="18" charset="0"/>
                                </a:rPr>
                              </m:ctrlPr>
                            </m:sSubPr>
                            <m:e>
                              <m:r>
                                <a:rPr lang="en-US" sz="2000" b="1" i="1" smtClean="0">
                                  <a:solidFill>
                                    <a:schemeClr val="accent5"/>
                                  </a:solidFill>
                                  <a:latin typeface="Cambria Math" panose="02040503050406030204" pitchFamily="18" charset="0"/>
                                </a:rPr>
                                <m:t>?</m:t>
                              </m:r>
                            </m:e>
                            <m:sub>
                              <m:r>
                                <a:rPr lang="en-US" sz="2000" b="1" i="1" smtClean="0">
                                  <a:solidFill>
                                    <a:schemeClr val="accent5"/>
                                  </a:solidFill>
                                  <a:latin typeface="Cambria Math" panose="02040503050406030204" pitchFamily="18" charset="0"/>
                                </a:rPr>
                                <m:t>𝒕</m:t>
                              </m:r>
                              <m:r>
                                <a:rPr lang="en-US" sz="2000" b="1" i="1" smtClean="0">
                                  <a:solidFill>
                                    <a:schemeClr val="accent5"/>
                                  </a:solidFill>
                                  <a:latin typeface="Cambria Math" panose="02040503050406030204" pitchFamily="18" charset="0"/>
                                </a:rPr>
                                <m:t>+</m:t>
                              </m:r>
                              <m:r>
                                <a:rPr lang="en-US" sz="2000" b="1" i="1" smtClean="0">
                                  <a:solidFill>
                                    <a:schemeClr val="accent5"/>
                                  </a:solidFill>
                                  <a:latin typeface="Cambria Math" panose="02040503050406030204" pitchFamily="18" charset="0"/>
                                </a:rPr>
                                <m:t>𝟏</m:t>
                              </m:r>
                            </m:sub>
                          </m:sSub>
                        </m:oMath>
                      </m:oMathPara>
                    </a14:m>
                    <a:endParaRPr lang="en-US" sz="2000" b="1" dirty="0">
                      <a:solidFill>
                        <a:schemeClr val="accent5"/>
                      </a:solidFill>
                      <a:latin typeface="Bradley Hand ITC" panose="03070402050302030203" pitchFamily="66" charset="0"/>
                    </a:endParaRPr>
                  </a:p>
                </p:txBody>
              </p:sp>
            </mc:Choice>
            <mc:Fallback>
              <p:sp>
                <p:nvSpPr>
                  <p:cNvPr id="24" name="TextBox 23">
                    <a:extLst>
                      <a:ext uri="{FF2B5EF4-FFF2-40B4-BE49-F238E27FC236}">
                        <a16:creationId xmlns:a16="http://schemas.microsoft.com/office/drawing/2014/main" id="{AE680F5C-3907-4644-B198-433285D60BD9}"/>
                      </a:ext>
                    </a:extLst>
                  </p:cNvPr>
                  <p:cNvSpPr txBox="1">
                    <a:spLocks noRot="1" noChangeAspect="1" noMove="1" noResize="1" noEditPoints="1" noAdjustHandles="1" noChangeArrowheads="1" noChangeShapeType="1" noTextEdit="1"/>
                  </p:cNvSpPr>
                  <p:nvPr/>
                </p:nvSpPr>
                <p:spPr>
                  <a:xfrm>
                    <a:off x="7287748" y="3080639"/>
                    <a:ext cx="512384" cy="307777"/>
                  </a:xfrm>
                  <a:prstGeom prst="rect">
                    <a:avLst/>
                  </a:prstGeom>
                  <a:blipFill>
                    <a:blip r:embed="rId4"/>
                    <a:stretch>
                      <a:fillRect l="-15476" b="-1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FF20D9DD-714F-4AA8-93EE-E37E36161730}"/>
                      </a:ext>
                    </a:extLst>
                  </p:cNvPr>
                  <p:cNvSpPr txBox="1"/>
                  <p:nvPr/>
                </p:nvSpPr>
                <p:spPr>
                  <a:xfrm>
                    <a:off x="4988075" y="3051029"/>
                    <a:ext cx="399147" cy="430887"/>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r>
                            <a:rPr lang="en-US" sz="2800" b="1" i="1" smtClean="0">
                              <a:solidFill>
                                <a:schemeClr val="accent5"/>
                              </a:solidFill>
                              <a:latin typeface="Cambria Math" panose="02040503050406030204" pitchFamily="18" charset="0"/>
                            </a:rPr>
                            <m:t>⋯</m:t>
                          </m:r>
                        </m:oMath>
                      </m:oMathPara>
                    </a14:m>
                    <a:endParaRPr lang="en-US" sz="2800" b="1" dirty="0">
                      <a:solidFill>
                        <a:schemeClr val="accent5"/>
                      </a:solidFill>
                      <a:latin typeface="Bradley Hand ITC" panose="03070402050302030203" pitchFamily="66" charset="0"/>
                    </a:endParaRPr>
                  </a:p>
                </p:txBody>
              </p:sp>
            </mc:Choice>
            <mc:Fallback>
              <p:sp>
                <p:nvSpPr>
                  <p:cNvPr id="31" name="TextBox 30">
                    <a:extLst>
                      <a:ext uri="{FF2B5EF4-FFF2-40B4-BE49-F238E27FC236}">
                        <a16:creationId xmlns:a16="http://schemas.microsoft.com/office/drawing/2014/main" id="{FF20D9DD-714F-4AA8-93EE-E37E36161730}"/>
                      </a:ext>
                    </a:extLst>
                  </p:cNvPr>
                  <p:cNvSpPr txBox="1">
                    <a:spLocks noRot="1" noChangeAspect="1" noMove="1" noResize="1" noEditPoints="1" noAdjustHandles="1" noChangeArrowheads="1" noChangeShapeType="1" noTextEdit="1"/>
                  </p:cNvSpPr>
                  <p:nvPr/>
                </p:nvSpPr>
                <p:spPr>
                  <a:xfrm>
                    <a:off x="4988075" y="3051029"/>
                    <a:ext cx="399147" cy="430887"/>
                  </a:xfrm>
                  <a:prstGeom prst="rect">
                    <a:avLst/>
                  </a:prstGeom>
                  <a:blipFill>
                    <a:blip r:embed="rId5"/>
                    <a:stretch>
                      <a:fillRect l="-15152"/>
                    </a:stretch>
                  </a:blipFill>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87143FFE-C5E2-43CC-A2F7-90E214644B4C}"/>
                  </a:ext>
                </a:extLst>
              </p:cNvPr>
              <p:cNvGrpSpPr/>
              <p:nvPr/>
            </p:nvGrpSpPr>
            <p:grpSpPr>
              <a:xfrm>
                <a:off x="845709" y="2911504"/>
                <a:ext cx="1586712" cy="369332"/>
                <a:chOff x="840748" y="2908165"/>
                <a:chExt cx="1739805" cy="369332"/>
              </a:xfrm>
            </p:grpSpPr>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18D6843F-809E-4AA5-91B8-18DC34868DD4}"/>
                        </a:ext>
                      </a:extLst>
                    </p:cNvPr>
                    <p:cNvSpPr/>
                    <p:nvPr/>
                  </p:nvSpPr>
                  <p:spPr>
                    <a:xfrm>
                      <a:off x="1215221" y="2908165"/>
                      <a:ext cx="990849" cy="369332"/>
                    </a:xfrm>
                    <a:prstGeom prst="rect">
                      <a:avLst/>
                    </a:prstGeom>
                  </p:spPr>
                  <p:txBody>
                    <a:bodyPr wrap="none">
                      <a:spAutoFit/>
                    </a:bodyPr>
                    <a:lstStyle/>
                    <a:p>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𝑨</m:t>
                              </m:r>
                            </m:e>
                            <m:sub>
                              <m:r>
                                <a:rPr lang="en-US" b="1" i="1">
                                  <a:solidFill>
                                    <a:schemeClr val="accent5"/>
                                  </a:solidFill>
                                  <a:latin typeface="Cambria Math" panose="02040503050406030204" pitchFamily="18" charset="0"/>
                                </a:rPr>
                                <m:t>𝒕</m:t>
                              </m:r>
                            </m:sub>
                          </m:sSub>
                        </m:oMath>
                      </a14:m>
                      <a:r>
                        <a:rPr lang="en-US" b="1" dirty="0">
                          <a:solidFill>
                            <a:schemeClr val="accent5"/>
                          </a:solidFill>
                          <a:latin typeface="Bradley Hand ITC" panose="03070402050302030203" pitchFamily="66" charset="0"/>
                        </a:rPr>
                        <a:t>,</a:t>
                      </a:r>
                      <a:r>
                        <a:rPr lang="en-US" b="1" dirty="0">
                          <a:solidFill>
                            <a:schemeClr val="accent5"/>
                          </a:solidFill>
                        </a:rPr>
                        <a:t> </a:t>
                      </a:r>
                      <a14:m>
                        <m:oMath xmlns:m="http://schemas.openxmlformats.org/officeDocument/2006/math">
                          <m:sSub>
                            <m:sSubPr>
                              <m:ctrlPr>
                                <a:rPr lang="en-US" b="1" i="1">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𝑹</m:t>
                              </m:r>
                            </m:e>
                            <m:sub>
                              <m:r>
                                <a:rPr lang="en-US" b="1" i="1">
                                  <a:solidFill>
                                    <a:schemeClr val="accent5"/>
                                  </a:solidFill>
                                  <a:latin typeface="Cambria Math" panose="02040503050406030204" pitchFamily="18" charset="0"/>
                                </a:rPr>
                                <m:t>𝒕</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𝟏</m:t>
                              </m:r>
                            </m:sub>
                          </m:sSub>
                        </m:oMath>
                      </a14:m>
                      <a:endParaRPr lang="en-US" dirty="0"/>
                    </a:p>
                  </p:txBody>
                </p:sp>
              </mc:Choice>
              <mc:Fallback>
                <p:sp>
                  <p:nvSpPr>
                    <p:cNvPr id="15" name="Rectangle 14">
                      <a:extLst>
                        <a:ext uri="{FF2B5EF4-FFF2-40B4-BE49-F238E27FC236}">
                          <a16:creationId xmlns:a16="http://schemas.microsoft.com/office/drawing/2014/main" id="{18D6843F-809E-4AA5-91B8-18DC34868DD4}"/>
                        </a:ext>
                      </a:extLst>
                    </p:cNvPr>
                    <p:cNvSpPr>
                      <a:spLocks noRot="1" noChangeAspect="1" noMove="1" noResize="1" noEditPoints="1" noAdjustHandles="1" noChangeArrowheads="1" noChangeShapeType="1" noTextEdit="1"/>
                    </p:cNvSpPr>
                    <p:nvPr/>
                  </p:nvSpPr>
                  <p:spPr>
                    <a:xfrm>
                      <a:off x="1215221" y="2908165"/>
                      <a:ext cx="990849" cy="369332"/>
                    </a:xfrm>
                    <a:prstGeom prst="rect">
                      <a:avLst/>
                    </a:prstGeom>
                    <a:blipFill>
                      <a:blip r:embed="rId6"/>
                      <a:stretch>
                        <a:fillRect t="-6557" r="-4730" b="-27869"/>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82375E79-E0E5-45A4-944B-5CE9250235D5}"/>
                    </a:ext>
                  </a:extLst>
                </p:cNvPr>
                <p:cNvCxnSpPr>
                  <a:cxnSpLocks/>
                </p:cNvCxnSpPr>
                <p:nvPr/>
              </p:nvCxnSpPr>
              <p:spPr>
                <a:xfrm flipV="1">
                  <a:off x="840748" y="3245859"/>
                  <a:ext cx="1739805" cy="11961"/>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0" name="Group 39">
                <a:extLst>
                  <a:ext uri="{FF2B5EF4-FFF2-40B4-BE49-F238E27FC236}">
                    <a16:creationId xmlns:a16="http://schemas.microsoft.com/office/drawing/2014/main" id="{AD53569C-0698-47E5-98A6-9000F718CFAE}"/>
                  </a:ext>
                </a:extLst>
              </p:cNvPr>
              <p:cNvGrpSpPr/>
              <p:nvPr/>
            </p:nvGrpSpPr>
            <p:grpSpPr>
              <a:xfrm>
                <a:off x="3100205" y="2911504"/>
                <a:ext cx="1739805" cy="369332"/>
                <a:chOff x="3692741" y="2938943"/>
                <a:chExt cx="1739805" cy="369332"/>
              </a:xfrm>
            </p:grpSpPr>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ECE7D2D4-852C-4969-9E53-6123FA01EF89}"/>
                        </a:ext>
                      </a:extLst>
                    </p:cNvPr>
                    <p:cNvSpPr/>
                    <p:nvPr/>
                  </p:nvSpPr>
                  <p:spPr>
                    <a:xfrm>
                      <a:off x="3955810" y="2938943"/>
                      <a:ext cx="1213666" cy="369332"/>
                    </a:xfrm>
                    <a:prstGeom prst="rect">
                      <a:avLst/>
                    </a:prstGeom>
                  </p:spPr>
                  <p:txBody>
                    <a:bodyPr wrap="none">
                      <a:spAutoFit/>
                    </a:bodyPr>
                    <a:lstStyle/>
                    <a:p>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𝑨</m:t>
                              </m:r>
                            </m:e>
                            <m:sub>
                              <m:r>
                                <a:rPr lang="en-US" b="1" i="1">
                                  <a:solidFill>
                                    <a:schemeClr val="accent5"/>
                                  </a:solidFill>
                                  <a:latin typeface="Cambria Math" panose="02040503050406030204" pitchFamily="18" charset="0"/>
                                </a:rPr>
                                <m:t>𝒕</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𝟏</m:t>
                              </m:r>
                            </m:sub>
                          </m:sSub>
                        </m:oMath>
                      </a14:m>
                      <a:r>
                        <a:rPr lang="en-US" b="1" dirty="0">
                          <a:solidFill>
                            <a:schemeClr val="accent5"/>
                          </a:solidFill>
                          <a:latin typeface="Bradley Hand ITC" panose="03070402050302030203" pitchFamily="66" charset="0"/>
                        </a:rPr>
                        <a:t>,</a:t>
                      </a:r>
                      <a:r>
                        <a:rPr lang="en-US" b="1" dirty="0">
                          <a:solidFill>
                            <a:schemeClr val="accent5"/>
                          </a:solidFill>
                        </a:rPr>
                        <a:t> </a:t>
                      </a:r>
                      <a14:m>
                        <m:oMath xmlns:m="http://schemas.openxmlformats.org/officeDocument/2006/math">
                          <m:sSub>
                            <m:sSubPr>
                              <m:ctrlPr>
                                <a:rPr lang="en-US" b="1" i="1">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𝑹</m:t>
                              </m:r>
                            </m:e>
                            <m:sub>
                              <m:r>
                                <a:rPr lang="en-US" b="1" i="1">
                                  <a:solidFill>
                                    <a:schemeClr val="accent5"/>
                                  </a:solidFill>
                                  <a:latin typeface="Cambria Math" panose="02040503050406030204" pitchFamily="18" charset="0"/>
                                </a:rPr>
                                <m:t>𝒕</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𝟐</m:t>
                              </m:r>
                            </m:sub>
                          </m:sSub>
                        </m:oMath>
                      </a14:m>
                      <a:endParaRPr lang="en-US" dirty="0"/>
                    </a:p>
                  </p:txBody>
                </p:sp>
              </mc:Choice>
              <mc:Fallback>
                <p:sp>
                  <p:nvSpPr>
                    <p:cNvPr id="23" name="Rectangle 22">
                      <a:extLst>
                        <a:ext uri="{FF2B5EF4-FFF2-40B4-BE49-F238E27FC236}">
                          <a16:creationId xmlns:a16="http://schemas.microsoft.com/office/drawing/2014/main" id="{ECE7D2D4-852C-4969-9E53-6123FA01EF89}"/>
                        </a:ext>
                      </a:extLst>
                    </p:cNvPr>
                    <p:cNvSpPr>
                      <a:spLocks noRot="1" noChangeAspect="1" noMove="1" noResize="1" noEditPoints="1" noAdjustHandles="1" noChangeArrowheads="1" noChangeShapeType="1" noTextEdit="1"/>
                    </p:cNvSpPr>
                    <p:nvPr/>
                  </p:nvSpPr>
                  <p:spPr>
                    <a:xfrm>
                      <a:off x="3955810" y="2938943"/>
                      <a:ext cx="1213666" cy="369332"/>
                    </a:xfrm>
                    <a:prstGeom prst="rect">
                      <a:avLst/>
                    </a:prstGeom>
                    <a:blipFill>
                      <a:blip r:embed="rId7"/>
                      <a:stretch>
                        <a:fillRect t="-6557" b="-27869"/>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5D236A36-A3F4-4804-8E9F-EC5370766164}"/>
                    </a:ext>
                  </a:extLst>
                </p:cNvPr>
                <p:cNvCxnSpPr>
                  <a:cxnSpLocks/>
                </p:cNvCxnSpPr>
                <p:nvPr/>
              </p:nvCxnSpPr>
              <p:spPr>
                <a:xfrm flipV="1">
                  <a:off x="3692741" y="3265673"/>
                  <a:ext cx="1739805" cy="11961"/>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1" name="Group 40">
                <a:extLst>
                  <a:ext uri="{FF2B5EF4-FFF2-40B4-BE49-F238E27FC236}">
                    <a16:creationId xmlns:a16="http://schemas.microsoft.com/office/drawing/2014/main" id="{F7ABF332-DF63-4DAD-834A-86E7709999CB}"/>
                  </a:ext>
                </a:extLst>
              </p:cNvPr>
              <p:cNvGrpSpPr/>
              <p:nvPr/>
            </p:nvGrpSpPr>
            <p:grpSpPr>
              <a:xfrm>
                <a:off x="5535474" y="2911504"/>
                <a:ext cx="1739805" cy="369332"/>
                <a:chOff x="5990033" y="2938943"/>
                <a:chExt cx="1739805" cy="369332"/>
              </a:xfrm>
            </p:grpSpPr>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D45D59F6-8DE4-43F7-8F1A-FAF7A82D10B2}"/>
                        </a:ext>
                      </a:extLst>
                    </p:cNvPr>
                    <p:cNvSpPr/>
                    <p:nvPr/>
                  </p:nvSpPr>
                  <p:spPr>
                    <a:xfrm>
                      <a:off x="6133678" y="2938943"/>
                      <a:ext cx="1452514" cy="369332"/>
                    </a:xfrm>
                    <a:prstGeom prst="rect">
                      <a:avLst/>
                    </a:prstGeom>
                  </p:spPr>
                  <p:txBody>
                    <a:bodyPr wrap="none">
                      <a:spAutoFit/>
                    </a:bodyPr>
                    <a:lstStyle/>
                    <a:p>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𝑨</m:t>
                              </m:r>
                            </m:e>
                            <m:sub>
                              <m:r>
                                <a:rPr lang="en-US" b="1" i="1">
                                  <a:solidFill>
                                    <a:schemeClr val="accent5"/>
                                  </a:solidFill>
                                  <a:latin typeface="Cambria Math" panose="02040503050406030204" pitchFamily="18" charset="0"/>
                                </a:rPr>
                                <m:t>𝒕</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𝒏</m:t>
                              </m:r>
                            </m:sub>
                          </m:sSub>
                        </m:oMath>
                      </a14:m>
                      <a:r>
                        <a:rPr lang="en-US" b="1" dirty="0">
                          <a:solidFill>
                            <a:schemeClr val="accent5"/>
                          </a:solidFill>
                          <a:latin typeface="Bradley Hand ITC" panose="03070402050302030203" pitchFamily="66" charset="0"/>
                        </a:rPr>
                        <a:t>,</a:t>
                      </a:r>
                      <a:r>
                        <a:rPr lang="en-US" b="1" dirty="0">
                          <a:solidFill>
                            <a:schemeClr val="accent5"/>
                          </a:solidFill>
                        </a:rPr>
                        <a:t> </a:t>
                      </a:r>
                      <a14:m>
                        <m:oMath xmlns:m="http://schemas.openxmlformats.org/officeDocument/2006/math">
                          <m:sSub>
                            <m:sSubPr>
                              <m:ctrlPr>
                                <a:rPr lang="en-US" b="1" i="1">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𝑹</m:t>
                              </m:r>
                            </m:e>
                            <m:sub>
                              <m:r>
                                <a:rPr lang="en-US" b="1" i="1">
                                  <a:solidFill>
                                    <a:schemeClr val="accent5"/>
                                  </a:solidFill>
                                  <a:latin typeface="Cambria Math" panose="02040503050406030204" pitchFamily="18" charset="0"/>
                                </a:rPr>
                                <m:t>𝒕</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𝒏</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𝟏</m:t>
                              </m:r>
                            </m:sub>
                          </m:sSub>
                        </m:oMath>
                      </a14:m>
                      <a:endParaRPr lang="en-US" dirty="0"/>
                    </a:p>
                  </p:txBody>
                </p:sp>
              </mc:Choice>
              <mc:Fallback>
                <p:sp>
                  <p:nvSpPr>
                    <p:cNvPr id="30" name="Rectangle 29">
                      <a:extLst>
                        <a:ext uri="{FF2B5EF4-FFF2-40B4-BE49-F238E27FC236}">
                          <a16:creationId xmlns:a16="http://schemas.microsoft.com/office/drawing/2014/main" id="{D45D59F6-8DE4-43F7-8F1A-FAF7A82D10B2}"/>
                        </a:ext>
                      </a:extLst>
                    </p:cNvPr>
                    <p:cNvSpPr>
                      <a:spLocks noRot="1" noChangeAspect="1" noMove="1" noResize="1" noEditPoints="1" noAdjustHandles="1" noChangeArrowheads="1" noChangeShapeType="1" noTextEdit="1"/>
                    </p:cNvSpPr>
                    <p:nvPr/>
                  </p:nvSpPr>
                  <p:spPr>
                    <a:xfrm>
                      <a:off x="6133678" y="2938943"/>
                      <a:ext cx="1452514" cy="369332"/>
                    </a:xfrm>
                    <a:prstGeom prst="rect">
                      <a:avLst/>
                    </a:prstGeom>
                    <a:blipFill>
                      <a:blip r:embed="rId8"/>
                      <a:stretch>
                        <a:fillRect t="-6557" b="-27869"/>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0295323C-FE3F-481E-BAA7-EE0878C7D58D}"/>
                    </a:ext>
                  </a:extLst>
                </p:cNvPr>
                <p:cNvCxnSpPr>
                  <a:cxnSpLocks/>
                </p:cNvCxnSpPr>
                <p:nvPr/>
              </p:nvCxnSpPr>
              <p:spPr>
                <a:xfrm flipV="1">
                  <a:off x="5990033" y="3277497"/>
                  <a:ext cx="1739805" cy="11961"/>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39" name="Group 38">
                <a:extLst>
                  <a:ext uri="{FF2B5EF4-FFF2-40B4-BE49-F238E27FC236}">
                    <a16:creationId xmlns:a16="http://schemas.microsoft.com/office/drawing/2014/main" id="{4ACDA71B-A1A3-4D9A-B3E9-1183D86425CA}"/>
                  </a:ext>
                </a:extLst>
              </p:cNvPr>
              <p:cNvGrpSpPr/>
              <p:nvPr/>
            </p:nvGrpSpPr>
            <p:grpSpPr>
              <a:xfrm>
                <a:off x="7838929" y="2911504"/>
                <a:ext cx="1739805" cy="369332"/>
                <a:chOff x="8123360" y="2919043"/>
                <a:chExt cx="1739805" cy="369332"/>
              </a:xfrm>
            </p:grpSpPr>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6A995B37-0D47-4422-95EC-E0195C23EE55}"/>
                        </a:ext>
                      </a:extLst>
                    </p:cNvPr>
                    <p:cNvSpPr/>
                    <p:nvPr/>
                  </p:nvSpPr>
                  <p:spPr>
                    <a:xfrm>
                      <a:off x="8123360" y="2919043"/>
                      <a:ext cx="1675330" cy="369332"/>
                    </a:xfrm>
                    <a:prstGeom prst="rect">
                      <a:avLst/>
                    </a:prstGeom>
                  </p:spPr>
                  <p:txBody>
                    <a:bodyPr wrap="none">
                      <a:spAutoFit/>
                    </a:bodyPr>
                    <a:lstStyle/>
                    <a:p>
                      <a14:m>
                        <m:oMath xmlns:m="http://schemas.openxmlformats.org/officeDocument/2006/math">
                          <m:sSub>
                            <m:sSubPr>
                              <m:ctrlPr>
                                <a:rPr lang="en-US" b="1" i="1" smtClean="0">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𝑨</m:t>
                              </m:r>
                            </m:e>
                            <m:sub>
                              <m:r>
                                <a:rPr lang="en-US" b="1" i="1">
                                  <a:solidFill>
                                    <a:schemeClr val="accent5"/>
                                  </a:solidFill>
                                  <a:latin typeface="Cambria Math" panose="02040503050406030204" pitchFamily="18" charset="0"/>
                                </a:rPr>
                                <m:t>𝒕</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𝒏</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𝟏</m:t>
                              </m:r>
                            </m:sub>
                          </m:sSub>
                        </m:oMath>
                      </a14:m>
                      <a:r>
                        <a:rPr lang="en-US" b="1" dirty="0">
                          <a:solidFill>
                            <a:schemeClr val="accent5"/>
                          </a:solidFill>
                          <a:latin typeface="Bradley Hand ITC" panose="03070402050302030203" pitchFamily="66" charset="0"/>
                        </a:rPr>
                        <a:t>,</a:t>
                      </a:r>
                      <a:r>
                        <a:rPr lang="en-US" b="1" dirty="0">
                          <a:solidFill>
                            <a:schemeClr val="accent5"/>
                          </a:solidFill>
                        </a:rPr>
                        <a:t> </a:t>
                      </a:r>
                      <a14:m>
                        <m:oMath xmlns:m="http://schemas.openxmlformats.org/officeDocument/2006/math">
                          <m:sSub>
                            <m:sSubPr>
                              <m:ctrlPr>
                                <a:rPr lang="en-US" b="1" i="1">
                                  <a:solidFill>
                                    <a:schemeClr val="accent5"/>
                                  </a:solidFill>
                                  <a:latin typeface="Cambria Math" panose="02040503050406030204" pitchFamily="18" charset="0"/>
                                </a:rPr>
                              </m:ctrlPr>
                            </m:sSubPr>
                            <m:e>
                              <m:r>
                                <a:rPr lang="en-US" b="1" i="1">
                                  <a:solidFill>
                                    <a:schemeClr val="accent5"/>
                                  </a:solidFill>
                                  <a:latin typeface="Cambria Math" panose="02040503050406030204" pitchFamily="18" charset="0"/>
                                </a:rPr>
                                <m:t>𝑹</m:t>
                              </m:r>
                            </m:e>
                            <m:sub>
                              <m:r>
                                <a:rPr lang="en-US" b="1" i="1">
                                  <a:solidFill>
                                    <a:schemeClr val="accent5"/>
                                  </a:solidFill>
                                  <a:latin typeface="Cambria Math" panose="02040503050406030204" pitchFamily="18" charset="0"/>
                                </a:rPr>
                                <m:t>𝒕</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𝒏</m:t>
                              </m:r>
                              <m:r>
                                <a:rPr lang="en-US" b="1" i="1" smtClean="0">
                                  <a:solidFill>
                                    <a:schemeClr val="accent5"/>
                                  </a:solidFill>
                                  <a:latin typeface="Cambria Math" panose="02040503050406030204" pitchFamily="18" charset="0"/>
                                </a:rPr>
                                <m:t>+</m:t>
                              </m:r>
                              <m:r>
                                <a:rPr lang="en-US" b="1" i="1" smtClean="0">
                                  <a:solidFill>
                                    <a:schemeClr val="accent5"/>
                                  </a:solidFill>
                                  <a:latin typeface="Cambria Math" panose="02040503050406030204" pitchFamily="18" charset="0"/>
                                </a:rPr>
                                <m:t>𝟐</m:t>
                              </m:r>
                            </m:sub>
                          </m:sSub>
                        </m:oMath>
                      </a14:m>
                      <a:endParaRPr lang="en-US" dirty="0"/>
                    </a:p>
                  </p:txBody>
                </p:sp>
              </mc:Choice>
              <mc:Fallback>
                <p:sp>
                  <p:nvSpPr>
                    <p:cNvPr id="27" name="Rectangle 26">
                      <a:extLst>
                        <a:ext uri="{FF2B5EF4-FFF2-40B4-BE49-F238E27FC236}">
                          <a16:creationId xmlns:a16="http://schemas.microsoft.com/office/drawing/2014/main" id="{6A995B37-0D47-4422-95EC-E0195C23EE55}"/>
                        </a:ext>
                      </a:extLst>
                    </p:cNvPr>
                    <p:cNvSpPr>
                      <a:spLocks noRot="1" noChangeAspect="1" noMove="1" noResize="1" noEditPoints="1" noAdjustHandles="1" noChangeArrowheads="1" noChangeShapeType="1" noTextEdit="1"/>
                    </p:cNvSpPr>
                    <p:nvPr/>
                  </p:nvSpPr>
                  <p:spPr>
                    <a:xfrm>
                      <a:off x="8123360" y="2919043"/>
                      <a:ext cx="1675330" cy="369332"/>
                    </a:xfrm>
                    <a:prstGeom prst="rect">
                      <a:avLst/>
                    </a:prstGeom>
                    <a:blipFill>
                      <a:blip r:embed="rId9"/>
                      <a:stretch>
                        <a:fillRect t="-6557" b="-27869"/>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3791FCB7-9F53-427F-B764-6368492CD1F7}"/>
                    </a:ext>
                  </a:extLst>
                </p:cNvPr>
                <p:cNvCxnSpPr>
                  <a:cxnSpLocks/>
                </p:cNvCxnSpPr>
                <p:nvPr/>
              </p:nvCxnSpPr>
              <p:spPr>
                <a:xfrm flipV="1">
                  <a:off x="8123360" y="3245859"/>
                  <a:ext cx="1739805" cy="11961"/>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81D201C7-DA97-4481-A0F5-1E7DE66888A9}"/>
                    </a:ext>
                  </a:extLst>
                </p:cNvPr>
                <p:cNvSpPr txBox="1"/>
                <p:nvPr/>
              </p:nvSpPr>
              <p:spPr>
                <a:xfrm>
                  <a:off x="10035498" y="3028770"/>
                  <a:ext cx="399147" cy="430887"/>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r>
                          <a:rPr lang="en-US" sz="2800" b="1" i="1" smtClean="0">
                            <a:solidFill>
                              <a:schemeClr val="accent5"/>
                            </a:solidFill>
                            <a:latin typeface="Cambria Math" panose="02040503050406030204" pitchFamily="18" charset="0"/>
                          </a:rPr>
                          <m:t>⋯</m:t>
                        </m:r>
                      </m:oMath>
                    </m:oMathPara>
                  </a14:m>
                  <a:endParaRPr lang="en-US" sz="2800" b="1" dirty="0">
                    <a:solidFill>
                      <a:schemeClr val="accent5"/>
                    </a:solidFill>
                    <a:latin typeface="Bradley Hand ITC" panose="03070402050302030203" pitchFamily="66" charset="0"/>
                  </a:endParaRPr>
                </a:p>
              </p:txBody>
            </p:sp>
          </mc:Choice>
          <mc:Fallback>
            <p:sp>
              <p:nvSpPr>
                <p:cNvPr id="45" name="TextBox 44">
                  <a:extLst>
                    <a:ext uri="{FF2B5EF4-FFF2-40B4-BE49-F238E27FC236}">
                      <a16:creationId xmlns:a16="http://schemas.microsoft.com/office/drawing/2014/main" id="{81D201C7-DA97-4481-A0F5-1E7DE66888A9}"/>
                    </a:ext>
                  </a:extLst>
                </p:cNvPr>
                <p:cNvSpPr txBox="1">
                  <a:spLocks noRot="1" noChangeAspect="1" noMove="1" noResize="1" noEditPoints="1" noAdjustHandles="1" noChangeArrowheads="1" noChangeShapeType="1" noTextEdit="1"/>
                </p:cNvSpPr>
                <p:nvPr/>
              </p:nvSpPr>
              <p:spPr>
                <a:xfrm>
                  <a:off x="10035498" y="3028770"/>
                  <a:ext cx="399147" cy="430887"/>
                </a:xfrm>
                <a:prstGeom prst="rect">
                  <a:avLst/>
                </a:prstGeom>
                <a:blipFill>
                  <a:blip r:embed="rId10"/>
                  <a:stretch>
                    <a:fillRect l="-151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38DFE605-4772-4FE9-AF82-7EF3F7C6E2DF}"/>
                    </a:ext>
                  </a:extLst>
                </p:cNvPr>
                <p:cNvSpPr txBox="1"/>
                <p:nvPr/>
              </p:nvSpPr>
              <p:spPr>
                <a:xfrm>
                  <a:off x="730984" y="3065392"/>
                  <a:ext cx="399147" cy="430887"/>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r>
                          <a:rPr lang="en-US" sz="2800" b="1" i="1" smtClean="0">
                            <a:solidFill>
                              <a:schemeClr val="accent5"/>
                            </a:solidFill>
                            <a:latin typeface="Cambria Math" panose="02040503050406030204" pitchFamily="18" charset="0"/>
                          </a:rPr>
                          <m:t>⋯</m:t>
                        </m:r>
                      </m:oMath>
                    </m:oMathPara>
                  </a14:m>
                  <a:endParaRPr lang="en-US" sz="2800" b="1" dirty="0">
                    <a:solidFill>
                      <a:schemeClr val="accent5"/>
                    </a:solidFill>
                    <a:latin typeface="Bradley Hand ITC" panose="03070402050302030203" pitchFamily="66" charset="0"/>
                  </a:endParaRPr>
                </a:p>
              </p:txBody>
            </p:sp>
          </mc:Choice>
          <mc:Fallback>
            <p:sp>
              <p:nvSpPr>
                <p:cNvPr id="46" name="TextBox 45">
                  <a:extLst>
                    <a:ext uri="{FF2B5EF4-FFF2-40B4-BE49-F238E27FC236}">
                      <a16:creationId xmlns:a16="http://schemas.microsoft.com/office/drawing/2014/main" id="{38DFE605-4772-4FE9-AF82-7EF3F7C6E2DF}"/>
                    </a:ext>
                  </a:extLst>
                </p:cNvPr>
                <p:cNvSpPr txBox="1">
                  <a:spLocks noRot="1" noChangeAspect="1" noMove="1" noResize="1" noEditPoints="1" noAdjustHandles="1" noChangeArrowheads="1" noChangeShapeType="1" noTextEdit="1"/>
                </p:cNvSpPr>
                <p:nvPr/>
              </p:nvSpPr>
              <p:spPr>
                <a:xfrm>
                  <a:off x="730984" y="3065392"/>
                  <a:ext cx="399147" cy="430887"/>
                </a:xfrm>
                <a:prstGeom prst="rect">
                  <a:avLst/>
                </a:prstGeom>
                <a:blipFill>
                  <a:blip r:embed="rId11"/>
                  <a:stretch>
                    <a:fillRect l="-1538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404F6AA4-65F1-4E33-855B-68F263964BE1}"/>
                  </a:ext>
                </a:extLst>
              </p:cNvPr>
              <p:cNvSpPr txBox="1"/>
              <p:nvPr/>
            </p:nvSpPr>
            <p:spPr>
              <a:xfrm>
                <a:off x="3565757" y="3924326"/>
                <a:ext cx="3618785" cy="89595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ea typeface="Cambria Math" panose="02040503050406030204" pitchFamily="18" charset="0"/>
                        </a:rPr>
                        <m:t>𝑱</m:t>
                      </m:r>
                      <m:r>
                        <a:rPr lang="en-US" sz="2400" b="1" i="1" smtClean="0">
                          <a:solidFill>
                            <a:schemeClr val="accent5"/>
                          </a:solidFill>
                          <a:latin typeface="Cambria Math" panose="02040503050406030204" pitchFamily="18" charset="0"/>
                          <a:ea typeface="Cambria Math" panose="02040503050406030204" pitchFamily="18" charset="0"/>
                        </a:rPr>
                        <m:t>(</m:t>
                      </m:r>
                      <m:r>
                        <a:rPr lang="en-US" sz="2400" b="1" i="1" smtClean="0">
                          <a:solidFill>
                            <a:schemeClr val="accent5"/>
                          </a:solidFill>
                          <a:latin typeface="Cambria Math" panose="02040503050406030204" pitchFamily="18" charset="0"/>
                          <a:ea typeface="Cambria Math" panose="02040503050406030204" pitchFamily="18" charset="0"/>
                        </a:rPr>
                        <m:t>𝝅</m:t>
                      </m:r>
                      <m:r>
                        <a:rPr lang="en-US" sz="2400" b="1" i="1" smtClean="0">
                          <a:solidFill>
                            <a:schemeClr val="accent5"/>
                          </a:solidFill>
                          <a:latin typeface="Cambria Math" panose="02040503050406030204" pitchFamily="18" charset="0"/>
                          <a:ea typeface="Cambria Math" panose="02040503050406030204" pitchFamily="18" charset="0"/>
                        </a:rPr>
                        <m:t>)=</m:t>
                      </m:r>
                      <m:nary>
                        <m:naryPr>
                          <m:chr m:val="∑"/>
                          <m:supHide m:val="on"/>
                          <m:ctrlPr>
                            <a:rPr lang="en-US" sz="2400" b="1" i="1" smtClean="0">
                              <a:solidFill>
                                <a:schemeClr val="accent5"/>
                              </a:solidFill>
                              <a:latin typeface="Cambria Math" panose="02040503050406030204" pitchFamily="18" charset="0"/>
                              <a:ea typeface="Cambria Math" panose="02040503050406030204" pitchFamily="18" charset="0"/>
                            </a:rPr>
                          </m:ctrlPr>
                        </m:naryPr>
                        <m:sub>
                          <m:r>
                            <a:rPr lang="en-US" sz="2400" b="1" i="1" smtClean="0">
                              <a:solidFill>
                                <a:schemeClr val="accent5"/>
                              </a:solidFill>
                              <a:latin typeface="Cambria Math" panose="02040503050406030204" pitchFamily="18" charset="0"/>
                              <a:ea typeface="Cambria Math" panose="02040503050406030204" pitchFamily="18" charset="0"/>
                            </a:rPr>
                            <m:t>𝒔</m:t>
                          </m:r>
                        </m:sub>
                        <m:sup/>
                        <m:e>
                          <m:sSub>
                            <m:sSubPr>
                              <m:ctrlPr>
                                <a:rPr lang="en-US" sz="2400" b="1" i="1" smtClean="0">
                                  <a:solidFill>
                                    <a:schemeClr val="accent5"/>
                                  </a:solidFill>
                                  <a:latin typeface="Cambria Math" panose="02040503050406030204" pitchFamily="18" charset="0"/>
                                  <a:ea typeface="Cambria Math" panose="02040503050406030204" pitchFamily="18" charset="0"/>
                                </a:rPr>
                              </m:ctrlPr>
                            </m:sSubPr>
                            <m:e>
                              <m:r>
                                <a:rPr lang="en-US" sz="2400" b="1" i="1" smtClean="0">
                                  <a:solidFill>
                                    <a:schemeClr val="accent5"/>
                                  </a:solidFill>
                                  <a:latin typeface="Cambria Math" panose="02040503050406030204" pitchFamily="18" charset="0"/>
                                  <a:ea typeface="Cambria Math" panose="02040503050406030204" pitchFamily="18" charset="0"/>
                                </a:rPr>
                                <m:t>𝝁</m:t>
                              </m:r>
                            </m:e>
                            <m:sub>
                              <m:r>
                                <a:rPr lang="en-US" sz="2400" b="1" i="1" smtClean="0">
                                  <a:solidFill>
                                    <a:schemeClr val="accent5"/>
                                  </a:solidFill>
                                  <a:latin typeface="Cambria Math" panose="02040503050406030204" pitchFamily="18" charset="0"/>
                                  <a:ea typeface="Cambria Math" panose="02040503050406030204" pitchFamily="18" charset="0"/>
                                </a:rPr>
                                <m:t>𝝅</m:t>
                              </m:r>
                            </m:sub>
                          </m:sSub>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1" smtClean="0">
                                  <a:solidFill>
                                    <a:schemeClr val="accent5"/>
                                  </a:solidFill>
                                  <a:latin typeface="Cambria Math" panose="02040503050406030204" pitchFamily="18" charset="0"/>
                                  <a:ea typeface="Cambria Math" panose="02040503050406030204" pitchFamily="18" charset="0"/>
                                </a:rPr>
                                <m:t>𝒔</m:t>
                              </m:r>
                            </m:e>
                          </m:d>
                          <m:sSubSup>
                            <m:sSubSupPr>
                              <m:ctrlPr>
                                <a:rPr lang="en-US" sz="2400" b="1" i="1" smtClean="0">
                                  <a:solidFill>
                                    <a:schemeClr val="accent5"/>
                                  </a:solidFill>
                                  <a:latin typeface="Cambria Math" panose="02040503050406030204" pitchFamily="18" charset="0"/>
                                  <a:ea typeface="Cambria Math" panose="02040503050406030204" pitchFamily="18" charset="0"/>
                                </a:rPr>
                              </m:ctrlPr>
                            </m:sSubSupPr>
                            <m:e>
                              <m:r>
                                <a:rPr lang="en-US" sz="2400" b="1" i="1" smtClean="0">
                                  <a:solidFill>
                                    <a:schemeClr val="accent5"/>
                                  </a:solidFill>
                                  <a:latin typeface="Cambria Math" panose="02040503050406030204" pitchFamily="18" charset="0"/>
                                  <a:ea typeface="Cambria Math" panose="02040503050406030204" pitchFamily="18" charset="0"/>
                                </a:rPr>
                                <m:t>𝒗</m:t>
                              </m:r>
                            </m:e>
                            <m:sub>
                              <m:r>
                                <a:rPr lang="en-US" sz="2400" b="1" i="1" smtClean="0">
                                  <a:solidFill>
                                    <a:schemeClr val="accent5"/>
                                  </a:solidFill>
                                  <a:latin typeface="Cambria Math" panose="02040503050406030204" pitchFamily="18" charset="0"/>
                                  <a:ea typeface="Cambria Math" panose="02040503050406030204" pitchFamily="18" charset="0"/>
                                </a:rPr>
                                <m:t>𝝅</m:t>
                              </m:r>
                            </m:sub>
                            <m:sup>
                              <m:r>
                                <a:rPr lang="en-US" sz="2400" b="1" i="1" smtClean="0">
                                  <a:solidFill>
                                    <a:schemeClr val="accent5"/>
                                  </a:solidFill>
                                  <a:latin typeface="Cambria Math" panose="02040503050406030204" pitchFamily="18" charset="0"/>
                                  <a:ea typeface="Cambria Math" panose="02040503050406030204" pitchFamily="18" charset="0"/>
                                </a:rPr>
                                <m:t>𝜸</m:t>
                              </m:r>
                            </m:sup>
                          </m:sSubSup>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1" smtClean="0">
                                  <a:solidFill>
                                    <a:schemeClr val="accent5"/>
                                  </a:solidFill>
                                  <a:latin typeface="Cambria Math" panose="02040503050406030204" pitchFamily="18" charset="0"/>
                                  <a:ea typeface="Cambria Math" panose="02040503050406030204" pitchFamily="18" charset="0"/>
                                </a:rPr>
                                <m:t>𝒔</m:t>
                              </m:r>
                            </m:e>
                          </m:d>
                        </m:e>
                      </m:nary>
                    </m:oMath>
                  </m:oMathPara>
                </a14:m>
                <a:endParaRPr lang="en-US" sz="2400" b="1" dirty="0">
                  <a:solidFill>
                    <a:schemeClr val="accent5"/>
                  </a:solidFill>
                  <a:latin typeface="Bradley Hand ITC" panose="03070402050302030203" pitchFamily="66" charset="0"/>
                </a:endParaRPr>
              </a:p>
            </p:txBody>
          </p:sp>
        </mc:Choice>
        <mc:Fallback>
          <p:sp>
            <p:nvSpPr>
              <p:cNvPr id="28" name="TextBox 27">
                <a:extLst>
                  <a:ext uri="{FF2B5EF4-FFF2-40B4-BE49-F238E27FC236}">
                    <a16:creationId xmlns:a16="http://schemas.microsoft.com/office/drawing/2014/main" id="{404F6AA4-65F1-4E33-855B-68F263964BE1}"/>
                  </a:ext>
                </a:extLst>
              </p:cNvPr>
              <p:cNvSpPr txBox="1">
                <a:spLocks noRot="1" noChangeAspect="1" noMove="1" noResize="1" noEditPoints="1" noAdjustHandles="1" noChangeArrowheads="1" noChangeShapeType="1" noTextEdit="1"/>
              </p:cNvSpPr>
              <p:nvPr/>
            </p:nvSpPr>
            <p:spPr>
              <a:xfrm>
                <a:off x="3565757" y="3924326"/>
                <a:ext cx="3618785" cy="89595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672D4554-3B48-4CE5-A558-09BC07842F47}"/>
                  </a:ext>
                </a:extLst>
              </p:cNvPr>
              <p:cNvSpPr/>
              <p:nvPr/>
            </p:nvSpPr>
            <p:spPr>
              <a:xfrm>
                <a:off x="4462961" y="5377841"/>
                <a:ext cx="1989134" cy="84401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2400" b="1" i="1" smtClean="0">
                          <a:solidFill>
                            <a:schemeClr val="accent5"/>
                          </a:solidFill>
                          <a:latin typeface="Cambria Math" panose="02040503050406030204" pitchFamily="18" charset="0"/>
                          <a:ea typeface="Cambria Math" panose="02040503050406030204" pitchFamily="18" charset="0"/>
                        </a:rPr>
                        <m:t>=</m:t>
                      </m:r>
                      <m:f>
                        <m:fPr>
                          <m:ctrlPr>
                            <a:rPr lang="en-US" sz="2400" b="1" i="1" smtClean="0">
                              <a:solidFill>
                                <a:schemeClr val="accent5"/>
                              </a:solidFill>
                              <a:latin typeface="Cambria Math" panose="02040503050406030204" pitchFamily="18" charset="0"/>
                            </a:rPr>
                          </m:ctrlPr>
                        </m:fPr>
                        <m:num>
                          <m:r>
                            <a:rPr lang="en-US" sz="2400" b="1" i="1" smtClean="0">
                              <a:solidFill>
                                <a:schemeClr val="accent5"/>
                              </a:solidFill>
                              <a:latin typeface="Cambria Math" panose="02040503050406030204" pitchFamily="18" charset="0"/>
                            </a:rPr>
                            <m:t>𝟏</m:t>
                          </m:r>
                        </m:num>
                        <m:den>
                          <m:r>
                            <a:rPr lang="en-US" sz="2400" b="1" i="1" smtClean="0">
                              <a:solidFill>
                                <a:schemeClr val="accent5"/>
                              </a:solidFill>
                              <a:latin typeface="Cambria Math" panose="02040503050406030204" pitchFamily="18" charset="0"/>
                            </a:rPr>
                            <m:t>𝟏</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𝜸</m:t>
                          </m:r>
                        </m:den>
                      </m:f>
                      <m:r>
                        <a:rPr lang="en-US" sz="2400" b="1" i="1">
                          <a:solidFill>
                            <a:schemeClr val="accent5"/>
                          </a:solidFill>
                          <a:latin typeface="Cambria Math" panose="02040503050406030204" pitchFamily="18" charset="0"/>
                        </a:rPr>
                        <m:t>𝒓</m:t>
                      </m:r>
                      <m:r>
                        <a:rPr lang="en-US" sz="2400" b="1" i="1">
                          <a:solidFill>
                            <a:schemeClr val="accent5"/>
                          </a:solidFill>
                          <a:latin typeface="Cambria Math" panose="02040503050406030204" pitchFamily="18" charset="0"/>
                        </a:rPr>
                        <m:t>(</m:t>
                      </m:r>
                      <m:r>
                        <a:rPr lang="en-US" sz="2400" b="1" i="1">
                          <a:solidFill>
                            <a:schemeClr val="accent5"/>
                          </a:solidFill>
                          <a:latin typeface="Cambria Math" panose="02040503050406030204" pitchFamily="18" charset="0"/>
                        </a:rPr>
                        <m:t>𝝅</m:t>
                      </m:r>
                      <m:r>
                        <a:rPr lang="en-US" sz="2400" b="1" i="1">
                          <a:solidFill>
                            <a:schemeClr val="accent5"/>
                          </a:solidFill>
                          <a:latin typeface="Cambria Math" panose="02040503050406030204" pitchFamily="18" charset="0"/>
                        </a:rPr>
                        <m:t>)</m:t>
                      </m:r>
                    </m:oMath>
                  </m:oMathPara>
                </a14:m>
                <a:endParaRPr lang="en-US" sz="2400" dirty="0"/>
              </a:p>
            </p:txBody>
          </p:sp>
        </mc:Choice>
        <mc:Fallback>
          <p:sp>
            <p:nvSpPr>
              <p:cNvPr id="7" name="Rectangle 6">
                <a:extLst>
                  <a:ext uri="{FF2B5EF4-FFF2-40B4-BE49-F238E27FC236}">
                    <a16:creationId xmlns:a16="http://schemas.microsoft.com/office/drawing/2014/main" id="{672D4554-3B48-4CE5-A558-09BC07842F47}"/>
                  </a:ext>
                </a:extLst>
              </p:cNvPr>
              <p:cNvSpPr>
                <a:spLocks noRot="1" noChangeAspect="1" noMove="1" noResize="1" noEditPoints="1" noAdjustHandles="1" noChangeArrowheads="1" noChangeShapeType="1" noTextEdit="1"/>
              </p:cNvSpPr>
              <p:nvPr/>
            </p:nvSpPr>
            <p:spPr>
              <a:xfrm>
                <a:off x="4462961" y="5377841"/>
                <a:ext cx="1989134" cy="844014"/>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12643FA-3C0C-41F7-B0D8-62E8FF295BC7}"/>
                  </a:ext>
                </a:extLst>
              </p:cNvPr>
              <p:cNvSpPr txBox="1"/>
              <p:nvPr/>
            </p:nvSpPr>
            <p:spPr>
              <a:xfrm>
                <a:off x="6368372" y="5750676"/>
                <a:ext cx="3309257" cy="646331"/>
              </a:xfrm>
              <a:prstGeom prst="rect">
                <a:avLst/>
              </a:prstGeom>
              <a:noFill/>
            </p:spPr>
            <p:txBody>
              <a:bodyPr wrap="square" rtlCol="0">
                <a:spAutoFit/>
              </a:bodyPr>
              <a:lstStyle/>
              <a:p>
                <a:pPr algn="ctr"/>
                <a:r>
                  <a:rPr lang="en-US" b="1" dirty="0">
                    <a:solidFill>
                      <a:schemeClr val="accent5"/>
                    </a:solidFill>
                    <a:latin typeface="Bradley Hand ITC" panose="03070402050302030203" pitchFamily="66" charset="0"/>
                  </a:rPr>
                  <a:t>Any value of </a:t>
                </a:r>
                <a14:m>
                  <m:oMath xmlns:m="http://schemas.openxmlformats.org/officeDocument/2006/math">
                    <m:r>
                      <a:rPr lang="en-US" b="1" i="1" smtClean="0">
                        <a:solidFill>
                          <a:schemeClr val="accent5"/>
                        </a:solidFill>
                        <a:latin typeface="Cambria Math" panose="02040503050406030204" pitchFamily="18" charset="0"/>
                      </a:rPr>
                      <m:t>𝜸</m:t>
                    </m:r>
                  </m:oMath>
                </a14:m>
                <a:r>
                  <a:rPr lang="en-US" b="1" dirty="0">
                    <a:solidFill>
                      <a:schemeClr val="accent5"/>
                    </a:solidFill>
                    <a:latin typeface="Bradley Hand ITC" panose="03070402050302030203" pitchFamily="66" charset="0"/>
                  </a:rPr>
                  <a:t> would change the ranking between policies</a:t>
                </a:r>
              </a:p>
            </p:txBody>
          </p:sp>
        </mc:Choice>
        <mc:Fallback>
          <p:sp>
            <p:nvSpPr>
              <p:cNvPr id="11" name="TextBox 10">
                <a:extLst>
                  <a:ext uri="{FF2B5EF4-FFF2-40B4-BE49-F238E27FC236}">
                    <a16:creationId xmlns:a16="http://schemas.microsoft.com/office/drawing/2014/main" id="{E12643FA-3C0C-41F7-B0D8-62E8FF295BC7}"/>
                  </a:ext>
                </a:extLst>
              </p:cNvPr>
              <p:cNvSpPr txBox="1">
                <a:spLocks noRot="1" noChangeAspect="1" noMove="1" noResize="1" noEditPoints="1" noAdjustHandles="1" noChangeArrowheads="1" noChangeShapeType="1" noTextEdit="1"/>
              </p:cNvSpPr>
              <p:nvPr/>
            </p:nvSpPr>
            <p:spPr>
              <a:xfrm>
                <a:off x="6368372" y="5750676"/>
                <a:ext cx="3309257" cy="646331"/>
              </a:xfrm>
              <a:prstGeom prst="rect">
                <a:avLst/>
              </a:prstGeom>
              <a:blipFill>
                <a:blip r:embed="rId14"/>
                <a:stretch>
                  <a:fillRect t="-2830" b="-1509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83A6996A-16F7-4F46-BB54-750D607FC4E8}"/>
              </a:ext>
            </a:extLst>
          </p:cNvPr>
          <p:cNvSpPr txBox="1"/>
          <p:nvPr/>
        </p:nvSpPr>
        <p:spPr>
          <a:xfrm>
            <a:off x="9091749" y="3675017"/>
            <a:ext cx="1543194" cy="923330"/>
          </a:xfrm>
          <a:prstGeom prst="rect">
            <a:avLst/>
          </a:prstGeom>
          <a:noFill/>
        </p:spPr>
        <p:txBody>
          <a:bodyPr wrap="square" rtlCol="0">
            <a:spAutoFit/>
          </a:bodyPr>
          <a:lstStyle/>
          <a:p>
            <a:pPr algn="ctr"/>
            <a:r>
              <a:rPr lang="en-US" b="1" dirty="0">
                <a:solidFill>
                  <a:schemeClr val="accent5"/>
                </a:solidFill>
                <a:latin typeface="Bradley Hand ITC" panose="03070402050302030203" pitchFamily="66" charset="0"/>
              </a:rPr>
              <a:t>Discounted value function</a:t>
            </a:r>
          </a:p>
        </p:txBody>
      </p:sp>
      <p:sp>
        <p:nvSpPr>
          <p:cNvPr id="14" name="Freeform: Shape 13">
            <a:extLst>
              <a:ext uri="{FF2B5EF4-FFF2-40B4-BE49-F238E27FC236}">
                <a16:creationId xmlns:a16="http://schemas.microsoft.com/office/drawing/2014/main" id="{E11BFA7A-C0D7-40DD-A7C7-4E2F338E54C5}"/>
              </a:ext>
            </a:extLst>
          </p:cNvPr>
          <p:cNvSpPr/>
          <p:nvPr/>
        </p:nvSpPr>
        <p:spPr>
          <a:xfrm>
            <a:off x="6823625" y="3776907"/>
            <a:ext cx="2398752" cy="586087"/>
          </a:xfrm>
          <a:custGeom>
            <a:avLst/>
            <a:gdLst>
              <a:gd name="connsiteX0" fmla="*/ 2398752 w 2398752"/>
              <a:gd name="connsiteY0" fmla="*/ 586087 h 586087"/>
              <a:gd name="connsiteX1" fmla="*/ 1667232 w 2398752"/>
              <a:gd name="connsiteY1" fmla="*/ 2613 h 586087"/>
              <a:gd name="connsiteX2" fmla="*/ 143232 w 2398752"/>
              <a:gd name="connsiteY2" fmla="*/ 368373 h 586087"/>
              <a:gd name="connsiteX3" fmla="*/ 169358 w 2398752"/>
              <a:gd name="connsiteY3" fmla="*/ 298704 h 586087"/>
              <a:gd name="connsiteX4" fmla="*/ 3895 w 2398752"/>
              <a:gd name="connsiteY4" fmla="*/ 411916 h 586087"/>
              <a:gd name="connsiteX5" fmla="*/ 360946 w 2398752"/>
              <a:gd name="connsiteY5" fmla="*/ 464167 h 58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752" h="586087">
                <a:moveTo>
                  <a:pt x="2398752" y="586087"/>
                </a:moveTo>
                <a:cubicBezTo>
                  <a:pt x="2220952" y="312493"/>
                  <a:pt x="2043152" y="38899"/>
                  <a:pt x="1667232" y="2613"/>
                </a:cubicBezTo>
                <a:cubicBezTo>
                  <a:pt x="1291312" y="-33673"/>
                  <a:pt x="392878" y="319024"/>
                  <a:pt x="143232" y="368373"/>
                </a:cubicBezTo>
                <a:cubicBezTo>
                  <a:pt x="-106414" y="417721"/>
                  <a:pt x="192581" y="291447"/>
                  <a:pt x="169358" y="298704"/>
                </a:cubicBezTo>
                <a:cubicBezTo>
                  <a:pt x="146135" y="305961"/>
                  <a:pt x="-28036" y="384339"/>
                  <a:pt x="3895" y="411916"/>
                </a:cubicBezTo>
                <a:cubicBezTo>
                  <a:pt x="35826" y="439493"/>
                  <a:pt x="198386" y="451830"/>
                  <a:pt x="360946" y="46416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222C909-E126-41E0-AAFA-1A3F78A057BB}"/>
              </a:ext>
            </a:extLst>
          </p:cNvPr>
          <p:cNvSpPr txBox="1"/>
          <p:nvPr/>
        </p:nvSpPr>
        <p:spPr>
          <a:xfrm>
            <a:off x="539931" y="4820277"/>
            <a:ext cx="1724298" cy="369332"/>
          </a:xfrm>
          <a:prstGeom prst="rect">
            <a:avLst/>
          </a:prstGeom>
          <a:noFill/>
        </p:spPr>
        <p:txBody>
          <a:bodyPr wrap="square" rtlCol="0">
            <a:spAutoFit/>
          </a:bodyPr>
          <a:lstStyle/>
          <a:p>
            <a:pPr algn="ctr"/>
            <a:r>
              <a:rPr lang="en-US" b="1" dirty="0">
                <a:solidFill>
                  <a:schemeClr val="accent5"/>
                </a:solidFill>
                <a:latin typeface="Bradley Hand ITC" panose="03070402050302030203" pitchFamily="66" charset="0"/>
              </a:rPr>
              <a:t>Objective</a:t>
            </a:r>
          </a:p>
        </p:txBody>
      </p:sp>
      <p:sp>
        <p:nvSpPr>
          <p:cNvPr id="17" name="Freeform: Shape 16">
            <a:extLst>
              <a:ext uri="{FF2B5EF4-FFF2-40B4-BE49-F238E27FC236}">
                <a16:creationId xmlns:a16="http://schemas.microsoft.com/office/drawing/2014/main" id="{52C0333F-BC7F-44AE-9441-C06C82323976}"/>
              </a:ext>
            </a:extLst>
          </p:cNvPr>
          <p:cNvSpPr/>
          <p:nvPr/>
        </p:nvSpPr>
        <p:spPr>
          <a:xfrm>
            <a:off x="1611123" y="4284617"/>
            <a:ext cx="2081632" cy="374469"/>
          </a:xfrm>
          <a:custGeom>
            <a:avLst/>
            <a:gdLst>
              <a:gd name="connsiteX0" fmla="*/ 87048 w 2081632"/>
              <a:gd name="connsiteY0" fmla="*/ 374469 h 374469"/>
              <a:gd name="connsiteX1" fmla="*/ 208968 w 2081632"/>
              <a:gd name="connsiteY1" fmla="*/ 17417 h 374469"/>
              <a:gd name="connsiteX2" fmla="*/ 1907140 w 2081632"/>
              <a:gd name="connsiteY2" fmla="*/ 69669 h 374469"/>
              <a:gd name="connsiteX3" fmla="*/ 1811346 w 2081632"/>
              <a:gd name="connsiteY3" fmla="*/ 0 h 374469"/>
              <a:gd name="connsiteX4" fmla="*/ 2081311 w 2081632"/>
              <a:gd name="connsiteY4" fmla="*/ 69669 h 374469"/>
              <a:gd name="connsiteX5" fmla="*/ 1854888 w 2081632"/>
              <a:gd name="connsiteY5" fmla="*/ 209006 h 37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1632" h="374469">
                <a:moveTo>
                  <a:pt x="87048" y="374469"/>
                </a:moveTo>
                <a:cubicBezTo>
                  <a:pt x="-3667" y="221343"/>
                  <a:pt x="-94381" y="68217"/>
                  <a:pt x="208968" y="17417"/>
                </a:cubicBezTo>
                <a:cubicBezTo>
                  <a:pt x="512317" y="-33383"/>
                  <a:pt x="1640077" y="72572"/>
                  <a:pt x="1907140" y="69669"/>
                </a:cubicBezTo>
                <a:cubicBezTo>
                  <a:pt x="2174203" y="66766"/>
                  <a:pt x="1782318" y="0"/>
                  <a:pt x="1811346" y="0"/>
                </a:cubicBezTo>
                <a:cubicBezTo>
                  <a:pt x="1840374" y="0"/>
                  <a:pt x="2074054" y="34835"/>
                  <a:pt x="2081311" y="69669"/>
                </a:cubicBezTo>
                <a:cubicBezTo>
                  <a:pt x="2088568" y="104503"/>
                  <a:pt x="1971728" y="156754"/>
                  <a:pt x="1854888" y="209006"/>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ABFFA360-31F5-494A-BFA3-3B4941D7CB26}"/>
                  </a:ext>
                </a:extLst>
              </p:cNvPr>
              <p:cNvSpPr txBox="1"/>
              <p:nvPr/>
            </p:nvSpPr>
            <p:spPr>
              <a:xfrm>
                <a:off x="4540081" y="4969833"/>
                <a:ext cx="656142" cy="36933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1" i="1" smtClean="0">
                          <a:solidFill>
                            <a:schemeClr val="accent5"/>
                          </a:solidFill>
                          <a:latin typeface="Cambria Math" panose="02040503050406030204" pitchFamily="18" charset="0"/>
                        </a:rPr>
                        <m:t>=⋯</m:t>
                      </m:r>
                    </m:oMath>
                  </m:oMathPara>
                </a14:m>
                <a:endParaRPr lang="en-US" sz="2400" b="1" dirty="0">
                  <a:solidFill>
                    <a:schemeClr val="accent5"/>
                  </a:solidFill>
                  <a:latin typeface="Bradley Hand ITC" panose="03070402050302030203" pitchFamily="66" charset="0"/>
                </a:endParaRPr>
              </a:p>
            </p:txBody>
          </p:sp>
        </mc:Choice>
        <mc:Fallback>
          <p:sp>
            <p:nvSpPr>
              <p:cNvPr id="18" name="TextBox 17">
                <a:extLst>
                  <a:ext uri="{FF2B5EF4-FFF2-40B4-BE49-F238E27FC236}">
                    <a16:creationId xmlns:a16="http://schemas.microsoft.com/office/drawing/2014/main" id="{ABFFA360-31F5-494A-BFA3-3B4941D7CB26}"/>
                  </a:ext>
                </a:extLst>
              </p:cNvPr>
              <p:cNvSpPr txBox="1">
                <a:spLocks noRot="1" noChangeAspect="1" noMove="1" noResize="1" noEditPoints="1" noAdjustHandles="1" noChangeArrowheads="1" noChangeShapeType="1" noTextEdit="1"/>
              </p:cNvSpPr>
              <p:nvPr/>
            </p:nvSpPr>
            <p:spPr>
              <a:xfrm>
                <a:off x="4540081" y="4969833"/>
                <a:ext cx="656142" cy="369332"/>
              </a:xfrm>
              <a:prstGeom prst="rect">
                <a:avLst/>
              </a:prstGeom>
              <a:blipFill>
                <a:blip r:embed="rId15"/>
                <a:stretch>
                  <a:fillRect l="-1028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C4AAACF9-961C-453B-892A-2865A4719A62}"/>
              </a:ext>
            </a:extLst>
          </p:cNvPr>
          <p:cNvSpPr txBox="1"/>
          <p:nvPr/>
        </p:nvSpPr>
        <p:spPr>
          <a:xfrm>
            <a:off x="5196223" y="4807205"/>
            <a:ext cx="5111932" cy="646331"/>
          </a:xfrm>
          <a:prstGeom prst="rect">
            <a:avLst/>
          </a:prstGeom>
          <a:noFill/>
        </p:spPr>
        <p:txBody>
          <a:bodyPr wrap="square" rtlCol="0">
            <a:spAutoFit/>
          </a:bodyPr>
          <a:lstStyle/>
          <a:p>
            <a:pPr algn="ctr"/>
            <a:r>
              <a:rPr lang="en-US" b="1" dirty="0">
                <a:solidFill>
                  <a:schemeClr val="accent5"/>
                </a:solidFill>
                <a:latin typeface="Bradley Hand ITC" panose="03070402050302030203" pitchFamily="66" charset="0"/>
              </a:rPr>
              <a:t>(see details at “The Futility of Discounting in Continuing Problems”)</a:t>
            </a:r>
          </a:p>
        </p:txBody>
      </p:sp>
    </p:spTree>
    <p:extLst>
      <p:ext uri="{BB962C8B-B14F-4D97-AF65-F5344CB8AC3E}">
        <p14:creationId xmlns:p14="http://schemas.microsoft.com/office/powerpoint/2010/main" val="147597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7" grpId="0"/>
      <p:bldP spid="11" grpId="0"/>
      <p:bldP spid="13" grpId="0"/>
      <p:bldP spid="13" grpId="1"/>
      <p:bldP spid="14" grpId="0" animBg="1"/>
      <p:bldP spid="14" grpId="1" animBg="1"/>
      <p:bldP spid="16" grpId="0"/>
      <p:bldP spid="16" grpId="1"/>
      <p:bldP spid="17" grpId="0" animBg="1"/>
      <p:bldP spid="17" grpId="1" animBg="1"/>
      <p:bldP spid="18" grpId="0"/>
      <p:bldP spid="19" grpId="0"/>
      <p:bldP spid="1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546AFC-B789-4E64-97C5-4724F3F26849}"/>
              </a:ext>
            </a:extLst>
          </p:cNvPr>
          <p:cNvSpPr>
            <a:spLocks noGrp="1"/>
          </p:cNvSpPr>
          <p:nvPr>
            <p:ph type="sldNum" sz="quarter" idx="4"/>
          </p:nvPr>
        </p:nvSpPr>
        <p:spPr/>
        <p:txBody>
          <a:bodyPr/>
          <a:lstStyle/>
          <a:p>
            <a:fld id="{E57627FB-D816-4EA7-98E3-793F2D9BC93A}" type="slidenum">
              <a:rPr lang="en-GB" smtClean="0">
                <a:solidFill>
                  <a:srgbClr val="FFFFFF">
                    <a:lumMod val="50000"/>
                  </a:srgbClr>
                </a:solidFill>
              </a:rPr>
              <a:pPr/>
              <a:t>23</a:t>
            </a:fld>
            <a:endParaRPr lang="en-GB">
              <a:solidFill>
                <a:srgbClr val="FFFFFF">
                  <a:lumMod val="50000"/>
                </a:srgbClr>
              </a:solidFill>
            </a:endParaRPr>
          </a:p>
        </p:txBody>
      </p:sp>
      <p:sp>
        <p:nvSpPr>
          <p:cNvPr id="4" name="Footer Placeholder 3">
            <a:extLst>
              <a:ext uri="{FF2B5EF4-FFF2-40B4-BE49-F238E27FC236}">
                <a16:creationId xmlns:a16="http://schemas.microsoft.com/office/drawing/2014/main" id="{03592D08-97E0-45E8-8B4E-8F4CE495875C}"/>
              </a:ext>
            </a:extLst>
          </p:cNvPr>
          <p:cNvSpPr>
            <a:spLocks noGrp="1"/>
          </p:cNvSpPr>
          <p:nvPr>
            <p:ph type="ftr" sz="quarter" idx="3"/>
          </p:nvPr>
        </p:nvSpPr>
        <p:spPr/>
        <p:txBody>
          <a:bodyPr/>
          <a:lstStyle/>
          <a:p>
            <a:r>
              <a:rPr lang="en-GB">
                <a:solidFill>
                  <a:srgbClr val="FFFFFF">
                    <a:lumMod val="65000"/>
                  </a:srgbClr>
                </a:solidFill>
              </a:rPr>
              <a:t>© Amadeus IT Group and its affiliates and subsidiaries</a:t>
            </a:r>
          </a:p>
        </p:txBody>
      </p:sp>
      <p:sp>
        <p:nvSpPr>
          <p:cNvPr id="5" name="Title 4">
            <a:extLst>
              <a:ext uri="{FF2B5EF4-FFF2-40B4-BE49-F238E27FC236}">
                <a16:creationId xmlns:a16="http://schemas.microsoft.com/office/drawing/2014/main" id="{8D0B3E4F-61E9-41F5-9732-8EAC63392FC2}"/>
              </a:ext>
            </a:extLst>
          </p:cNvPr>
          <p:cNvSpPr>
            <a:spLocks noGrp="1"/>
          </p:cNvSpPr>
          <p:nvPr>
            <p:ph type="title"/>
          </p:nvPr>
        </p:nvSpPr>
        <p:spPr/>
        <p:txBody>
          <a:bodyPr/>
          <a:lstStyle/>
          <a:p>
            <a:r>
              <a:rPr lang="en-US" dirty="0"/>
              <a:t>Differential Semi-gradient </a:t>
            </a:r>
            <a:r>
              <a:rPr lang="en-US" i="1" dirty="0">
                <a:latin typeface="Times New Roman" panose="02020603050405020304" pitchFamily="18" charset="0"/>
                <a:cs typeface="Times New Roman" panose="02020603050405020304" pitchFamily="18" charset="0"/>
              </a:rPr>
              <a:t>n</a:t>
            </a:r>
            <a:r>
              <a:rPr lang="en-US" dirty="0"/>
              <a:t>-step </a:t>
            </a:r>
            <a:r>
              <a:rPr lang="en-US" dirty="0" err="1"/>
              <a:t>Sarsa</a:t>
            </a:r>
            <a:endParaRPr lang="en-US" dirty="0"/>
          </a:p>
        </p:txBody>
      </p:sp>
      <p:sp>
        <p:nvSpPr>
          <p:cNvPr id="7" name="Title 1">
            <a:extLst>
              <a:ext uri="{FF2B5EF4-FFF2-40B4-BE49-F238E27FC236}">
                <a16:creationId xmlns:a16="http://schemas.microsoft.com/office/drawing/2014/main" id="{6FE6AF48-DBD3-4D2A-BDB7-58C661A6FAC5}"/>
              </a:ext>
            </a:extLst>
          </p:cNvPr>
          <p:cNvSpPr txBox="1">
            <a:spLocks/>
          </p:cNvSpPr>
          <p:nvPr/>
        </p:nvSpPr>
        <p:spPr>
          <a:xfrm>
            <a:off x="283873" y="1355834"/>
            <a:ext cx="11022863" cy="3811252"/>
          </a:xfrm>
          <a:prstGeom prst="rect">
            <a:avLst/>
          </a:prstGeom>
        </p:spPr>
        <p:txBody>
          <a:bodyPr vert="horz" lIns="91440" tIns="0" rIns="91440" bIns="45720" rtlCol="0" anchor="b">
            <a:noAutofit/>
          </a:bodyPr>
          <a:lst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a:lstStyle>
          <a:p>
            <a:r>
              <a:rPr lang="en-US" dirty="0">
                <a:solidFill>
                  <a:schemeClr val="bg2">
                    <a:lumMod val="50000"/>
                  </a:schemeClr>
                </a:solidFill>
              </a:rPr>
              <a:t>The continuing, discounted problem formulation has been very useful in the tabular case, in which the returns from each state can be separately identified and averaged. But in the approximate case it is questionable whether one should ever use this problem formulation.</a:t>
            </a:r>
            <a:endParaRPr lang="en-US" dirty="0"/>
          </a:p>
        </p:txBody>
      </p:sp>
      <p:sp>
        <p:nvSpPr>
          <p:cNvPr id="8" name="Text Placeholder 2">
            <a:extLst>
              <a:ext uri="{FF2B5EF4-FFF2-40B4-BE49-F238E27FC236}">
                <a16:creationId xmlns:a16="http://schemas.microsoft.com/office/drawing/2014/main" id="{A7C1630E-6EC9-4CD9-AFD9-B09D55E1C9EB}"/>
              </a:ext>
            </a:extLst>
          </p:cNvPr>
          <p:cNvSpPr txBox="1">
            <a:spLocks/>
          </p:cNvSpPr>
          <p:nvPr/>
        </p:nvSpPr>
        <p:spPr>
          <a:xfrm>
            <a:off x="283657" y="5240908"/>
            <a:ext cx="5690423" cy="498992"/>
          </a:xfrm>
          <a:prstGeom prst="rect">
            <a:avLst/>
          </a:prstGeom>
        </p:spPr>
        <p:txBody>
          <a:bodyPr>
            <a:noAutofit/>
          </a:bodyPr>
          <a:lstStyle>
            <a:lvl1pPr marL="0" indent="0" algn="l" defTabSz="914400" rtl="0" eaLnBrk="1" latinLnBrk="0" hangingPunct="1">
              <a:lnSpc>
                <a:spcPct val="100000"/>
              </a:lnSpc>
              <a:spcBef>
                <a:spcPts val="1000"/>
              </a:spcBef>
              <a:buClr>
                <a:schemeClr val="accent2"/>
              </a:buClr>
              <a:buSzPct val="80000"/>
              <a:buFont typeface="Calibri" panose="020F0502020204030204" pitchFamily="34" charset="0"/>
              <a:buNone/>
              <a:defRPr sz="2400" kern="1200">
                <a:solidFill>
                  <a:schemeClr val="accent2"/>
                </a:solidFill>
                <a:latin typeface="+mj-lt"/>
                <a:ea typeface="+mn-ea"/>
                <a:cs typeface="+mn-cs"/>
              </a:defRPr>
            </a:lvl1pPr>
            <a:lvl2pPr marL="342875" indent="0" algn="l" defTabSz="914400" rtl="0" eaLnBrk="1" latinLnBrk="0" hangingPunct="1">
              <a:lnSpc>
                <a:spcPct val="90000"/>
              </a:lnSpc>
              <a:spcBef>
                <a:spcPts val="500"/>
              </a:spcBef>
              <a:buClr>
                <a:schemeClr val="accent2"/>
              </a:buClr>
              <a:buFont typeface="Arial" panose="020B0604020202020204" pitchFamily="34" charset="0"/>
              <a:buNone/>
              <a:defRPr sz="1200" kern="1200">
                <a:solidFill>
                  <a:schemeClr val="accent2"/>
                </a:solidFill>
                <a:latin typeface="+mj-lt"/>
                <a:ea typeface="+mn-ea"/>
                <a:cs typeface="+mn-cs"/>
              </a:defRPr>
            </a:lvl2pPr>
            <a:lvl3pPr marL="685749" indent="0" algn="l" defTabSz="914400" rtl="0" eaLnBrk="1" latinLnBrk="0" hangingPunct="1">
              <a:lnSpc>
                <a:spcPct val="90000"/>
              </a:lnSpc>
              <a:spcBef>
                <a:spcPts val="500"/>
              </a:spcBef>
              <a:buClr>
                <a:schemeClr val="accent2"/>
              </a:buClr>
              <a:buFont typeface="Arial" panose="020B0604020202020204" pitchFamily="34" charset="0"/>
              <a:buNone/>
              <a:defRPr sz="1050" kern="1200">
                <a:solidFill>
                  <a:schemeClr val="accent2"/>
                </a:solidFill>
                <a:latin typeface="+mj-lt"/>
                <a:ea typeface="+mn-ea"/>
                <a:cs typeface="+mn-cs"/>
              </a:defRPr>
            </a:lvl3pPr>
            <a:lvl4pPr marL="1028624" indent="0" algn="l" defTabSz="914400" rtl="0" eaLnBrk="1" latinLnBrk="0" hangingPunct="1">
              <a:lnSpc>
                <a:spcPct val="90000"/>
              </a:lnSpc>
              <a:spcBef>
                <a:spcPts val="500"/>
              </a:spcBef>
              <a:buClr>
                <a:schemeClr val="accent2"/>
              </a:buClr>
              <a:buFont typeface="Arial" panose="020B0604020202020204" pitchFamily="34" charset="0"/>
              <a:buNone/>
              <a:defRPr sz="900" kern="1200">
                <a:solidFill>
                  <a:schemeClr val="accent2"/>
                </a:solidFill>
                <a:latin typeface="+mj-lt"/>
                <a:ea typeface="+mn-ea"/>
                <a:cs typeface="+mn-cs"/>
              </a:defRPr>
            </a:lvl4pPr>
            <a:lvl5pPr marL="1371498" indent="0" algn="l" defTabSz="914400" rtl="0" eaLnBrk="1" latinLnBrk="0" hangingPunct="1">
              <a:lnSpc>
                <a:spcPct val="90000"/>
              </a:lnSpc>
              <a:spcBef>
                <a:spcPts val="500"/>
              </a:spcBef>
              <a:buClr>
                <a:schemeClr val="accent2"/>
              </a:buClr>
              <a:buFont typeface="Arial" panose="020B0604020202020204" pitchFamily="34" charset="0"/>
              <a:buNone/>
              <a:defRPr sz="900" kern="1200">
                <a:solidFill>
                  <a:schemeClr val="accent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i="1" dirty="0">
                <a:solidFill>
                  <a:schemeClr val="bg2">
                    <a:lumMod val="50000"/>
                  </a:schemeClr>
                </a:solidFill>
              </a:rPr>
              <a:t>Sutton and </a:t>
            </a:r>
            <a:r>
              <a:rPr lang="en-US" sz="1400" i="1" dirty="0" err="1">
                <a:solidFill>
                  <a:schemeClr val="bg2">
                    <a:lumMod val="50000"/>
                  </a:schemeClr>
                </a:solidFill>
              </a:rPr>
              <a:t>Barto</a:t>
            </a:r>
            <a:r>
              <a:rPr lang="en-US" sz="1400" i="1" dirty="0">
                <a:solidFill>
                  <a:schemeClr val="bg2">
                    <a:lumMod val="50000"/>
                  </a:schemeClr>
                </a:solidFill>
              </a:rPr>
              <a:t>, Reinforcement Learning: an Introduction – 2</a:t>
            </a:r>
            <a:r>
              <a:rPr lang="en-US" sz="1400" i="1" baseline="30000" dirty="0">
                <a:solidFill>
                  <a:schemeClr val="bg2">
                    <a:lumMod val="50000"/>
                  </a:schemeClr>
                </a:solidFill>
              </a:rPr>
              <a:t>nd</a:t>
            </a:r>
            <a:r>
              <a:rPr lang="en-US" sz="1400" i="1" dirty="0">
                <a:solidFill>
                  <a:schemeClr val="bg2">
                    <a:lumMod val="50000"/>
                  </a:schemeClr>
                </a:solidFill>
              </a:rPr>
              <a:t> edition</a:t>
            </a:r>
          </a:p>
        </p:txBody>
      </p:sp>
      <mc:AlternateContent xmlns:mc="http://schemas.openxmlformats.org/markup-compatibility/2006">
        <mc:Choice xmlns:p14="http://schemas.microsoft.com/office/powerpoint/2010/main" Requires="p14">
          <p:contentPart p14:bwMode="auto" r:id="rId2">
            <p14:nvContentPartPr>
              <p14:cNvPr id="9" name="Ink 8">
                <a:extLst>
                  <a:ext uri="{FF2B5EF4-FFF2-40B4-BE49-F238E27FC236}">
                    <a16:creationId xmlns:a16="http://schemas.microsoft.com/office/drawing/2014/main" id="{7C13A568-6F96-4849-83B4-F36BAF050B0A}"/>
                  </a:ext>
                </a:extLst>
              </p14:cNvPr>
              <p14:cNvContentPartPr/>
              <p14:nvPr/>
            </p14:nvContentPartPr>
            <p14:xfrm>
              <a:off x="1924200" y="4370674"/>
              <a:ext cx="8969760" cy="115200"/>
            </p14:xfrm>
          </p:contentPart>
        </mc:Choice>
        <mc:Fallback>
          <p:pic>
            <p:nvPicPr>
              <p:cNvPr id="9" name="Ink 8">
                <a:extLst>
                  <a:ext uri="{FF2B5EF4-FFF2-40B4-BE49-F238E27FC236}">
                    <a16:creationId xmlns:a16="http://schemas.microsoft.com/office/drawing/2014/main" id="{7C13A568-6F96-4849-83B4-F36BAF050B0A}"/>
                  </a:ext>
                </a:extLst>
              </p:cNvPr>
              <p:cNvPicPr/>
              <p:nvPr/>
            </p:nvPicPr>
            <p:blipFill>
              <a:blip r:embed="rId3"/>
              <a:stretch>
                <a:fillRect/>
              </a:stretch>
            </p:blipFill>
            <p:spPr>
              <a:xfrm>
                <a:off x="1852560" y="4227034"/>
                <a:ext cx="911340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07458663-426C-4003-B1FD-0F137008ABB1}"/>
                  </a:ext>
                </a:extLst>
              </p14:cNvPr>
              <p14:cNvContentPartPr/>
              <p14:nvPr/>
            </p14:nvContentPartPr>
            <p14:xfrm>
              <a:off x="410400" y="4858114"/>
              <a:ext cx="1880280" cy="53640"/>
            </p14:xfrm>
          </p:contentPart>
        </mc:Choice>
        <mc:Fallback>
          <p:pic>
            <p:nvPicPr>
              <p:cNvPr id="10" name="Ink 9">
                <a:extLst>
                  <a:ext uri="{FF2B5EF4-FFF2-40B4-BE49-F238E27FC236}">
                    <a16:creationId xmlns:a16="http://schemas.microsoft.com/office/drawing/2014/main" id="{07458663-426C-4003-B1FD-0F137008ABB1}"/>
                  </a:ext>
                </a:extLst>
              </p:cNvPr>
              <p:cNvPicPr/>
              <p:nvPr/>
            </p:nvPicPr>
            <p:blipFill>
              <a:blip r:embed="rId5"/>
              <a:stretch>
                <a:fillRect/>
              </a:stretch>
            </p:blipFill>
            <p:spPr>
              <a:xfrm>
                <a:off x="338400" y="4714474"/>
                <a:ext cx="2023920" cy="341280"/>
              </a:xfrm>
              <a:prstGeom prst="rect">
                <a:avLst/>
              </a:prstGeom>
            </p:spPr>
          </p:pic>
        </mc:Fallback>
      </mc:AlternateContent>
    </p:spTree>
    <p:extLst>
      <p:ext uri="{BB962C8B-B14F-4D97-AF65-F5344CB8AC3E}">
        <p14:creationId xmlns:p14="http://schemas.microsoft.com/office/powerpoint/2010/main" val="2367678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32CBA14-0DC3-4538-9833-A10ACB0EDB7B}"/>
              </a:ext>
            </a:extLst>
          </p:cNvPr>
          <p:cNvSpPr>
            <a:spLocks noGrp="1"/>
          </p:cNvSpPr>
          <p:nvPr>
            <p:ph type="body" sz="quarter" idx="18"/>
          </p:nvPr>
        </p:nvSpPr>
        <p:spPr>
          <a:xfrm>
            <a:off x="292609" y="1480159"/>
            <a:ext cx="11228409" cy="4828567"/>
          </a:xfrm>
        </p:spPr>
        <p:txBody>
          <a:bodyPr>
            <a:normAutofit/>
          </a:bodyPr>
          <a:lstStyle/>
          <a:p>
            <a:r>
              <a:rPr lang="en-US" dirty="0"/>
              <a:t>We now can use our average reward setting to develop a new class of algorithm, which can deal with continuous tasks while using function approximation</a:t>
            </a:r>
          </a:p>
          <a:p>
            <a:endParaRPr lang="en-US" dirty="0"/>
          </a:p>
          <a:p>
            <a:r>
              <a:rPr lang="en-US" dirty="0"/>
              <a:t>First step is to rewrite the </a:t>
            </a:r>
            <a:r>
              <a:rPr lang="en-US" i="1" dirty="0">
                <a:latin typeface="Times New Roman" panose="02020603050405020304" pitchFamily="18" charset="0"/>
                <a:cs typeface="Times New Roman" panose="02020603050405020304" pitchFamily="18" charset="0"/>
              </a:rPr>
              <a:t>n</a:t>
            </a:r>
            <a:r>
              <a:rPr lang="en-US" dirty="0"/>
              <a:t>-step return to its differential form…</a:t>
            </a:r>
          </a:p>
          <a:p>
            <a:endParaRPr lang="en-US" dirty="0"/>
          </a:p>
          <a:p>
            <a:endParaRPr lang="en-US" dirty="0"/>
          </a:p>
          <a:p>
            <a:r>
              <a:rPr lang="en-US" dirty="0"/>
              <a:t>Then, as usual, the update equation is given by</a:t>
            </a:r>
          </a:p>
        </p:txBody>
      </p:sp>
      <p:sp>
        <p:nvSpPr>
          <p:cNvPr id="3" name="Slide Number Placeholder 2">
            <a:extLst>
              <a:ext uri="{FF2B5EF4-FFF2-40B4-BE49-F238E27FC236}">
                <a16:creationId xmlns:a16="http://schemas.microsoft.com/office/drawing/2014/main" id="{162BC8E5-E9ED-4543-A29E-160B27E93C58}"/>
              </a:ext>
            </a:extLst>
          </p:cNvPr>
          <p:cNvSpPr>
            <a:spLocks noGrp="1"/>
          </p:cNvSpPr>
          <p:nvPr>
            <p:ph type="sldNum" sz="quarter" idx="4"/>
          </p:nvPr>
        </p:nvSpPr>
        <p:spPr/>
        <p:txBody>
          <a:bodyPr/>
          <a:lstStyle/>
          <a:p>
            <a:fld id="{E57627FB-D816-4EA7-98E3-793F2D9BC93A}" type="slidenum">
              <a:rPr lang="en-GB" smtClean="0"/>
              <a:pPr/>
              <a:t>24</a:t>
            </a:fld>
            <a:endParaRPr lang="en-GB"/>
          </a:p>
        </p:txBody>
      </p:sp>
      <p:sp>
        <p:nvSpPr>
          <p:cNvPr id="2" name="Footer Placeholder 1">
            <a:extLst>
              <a:ext uri="{FF2B5EF4-FFF2-40B4-BE49-F238E27FC236}">
                <a16:creationId xmlns:a16="http://schemas.microsoft.com/office/drawing/2014/main" id="{053CDB59-EDE0-484F-8214-354CA397D5CE}"/>
              </a:ext>
            </a:extLst>
          </p:cNvPr>
          <p:cNvSpPr>
            <a:spLocks noGrp="1"/>
          </p:cNvSpPr>
          <p:nvPr>
            <p:ph type="ftr" sz="quarter" idx="3"/>
          </p:nvPr>
        </p:nvSpPr>
        <p:spPr>
          <a:xfrm rot="16200000">
            <a:off x="10404202" y="4652432"/>
            <a:ext cx="3086100" cy="226487"/>
          </a:xfrm>
        </p:spPr>
        <p:txBody>
          <a:bodyPr/>
          <a:lstStyle/>
          <a:p>
            <a:r>
              <a:rPr lang="en-US" dirty="0"/>
              <a:t>© Amadeus IT Group and its affiliates and subsidiaries</a:t>
            </a:r>
            <a:r>
              <a:rPr lang="en-IE" dirty="0"/>
              <a:t>average reward p</a:t>
            </a:r>
            <a:r>
              <a:rPr lang="en-US" dirty="0"/>
              <a:t>s</a:t>
            </a:r>
            <a:endParaRPr lang="en-GB" dirty="0"/>
          </a:p>
        </p:txBody>
      </p:sp>
      <p:sp>
        <p:nvSpPr>
          <p:cNvPr id="6" name="Title 5">
            <a:extLst>
              <a:ext uri="{FF2B5EF4-FFF2-40B4-BE49-F238E27FC236}">
                <a16:creationId xmlns:a16="http://schemas.microsoft.com/office/drawing/2014/main" id="{98AF2624-C572-4DDE-B5EA-1F52DA83B888}"/>
              </a:ext>
            </a:extLst>
          </p:cNvPr>
          <p:cNvSpPr>
            <a:spLocks noGrp="1"/>
          </p:cNvSpPr>
          <p:nvPr>
            <p:ph type="title"/>
          </p:nvPr>
        </p:nvSpPr>
        <p:spPr/>
        <p:txBody>
          <a:bodyPr/>
          <a:lstStyle/>
          <a:p>
            <a:r>
              <a:rPr lang="en-US" dirty="0"/>
              <a:t>Differential Semi-gradient </a:t>
            </a:r>
            <a:r>
              <a:rPr lang="en-US" i="1" dirty="0">
                <a:latin typeface="Times New Roman" panose="02020603050405020304" pitchFamily="18" charset="0"/>
                <a:cs typeface="Times New Roman" panose="02020603050405020304" pitchFamily="18" charset="0"/>
              </a:rPr>
              <a:t>n</a:t>
            </a:r>
            <a:r>
              <a:rPr lang="en-US" dirty="0"/>
              <a:t>-step </a:t>
            </a:r>
            <a:r>
              <a:rPr lang="en-US" dirty="0" err="1"/>
              <a:t>Sarsa</a:t>
            </a:r>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AF55336-7D65-4763-BF57-DDE7933540F9}"/>
                  </a:ext>
                </a:extLst>
              </p:cNvPr>
              <p:cNvSpPr txBox="1"/>
              <p:nvPr/>
            </p:nvSpPr>
            <p:spPr>
              <a:xfrm>
                <a:off x="1164562" y="4396343"/>
                <a:ext cx="9460540" cy="369332"/>
              </a:xfrm>
              <a:prstGeom prst="rect">
                <a:avLst/>
              </a:prstGeom>
              <a:noFill/>
            </p:spPr>
            <p:txBody>
              <a:bodyPr wrap="none" lIns="0" tIns="0" rIns="0" bIns="0" rtlCol="0">
                <a:spAutoFit/>
              </a:bodyPr>
              <a:lstStyle/>
              <a:p>
                <a:pPr algn="ctr"/>
                <a14:m>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𝑮</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𝒏</m:t>
                        </m:r>
                      </m:sub>
                    </m:sSub>
                    <m:r>
                      <a:rPr lang="en-US" sz="2400" b="1" i="1" smtClean="0">
                        <a:solidFill>
                          <a:schemeClr val="accent5"/>
                        </a:solidFill>
                        <a:latin typeface="Cambria Math" panose="02040503050406030204" pitchFamily="18" charset="0"/>
                      </a:rPr>
                      <m:t>≐</m:t>
                    </m:r>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𝑹</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1" i="1" smtClean="0">
                        <a:solidFill>
                          <a:schemeClr val="accent6"/>
                        </a:solidFill>
                        <a:latin typeface="Cambria Math" panose="02040503050406030204" pitchFamily="18" charset="0"/>
                      </a:rPr>
                      <m:t>−</m:t>
                    </m:r>
                    <m:sSub>
                      <m:sSubPr>
                        <m:ctrlPr>
                          <a:rPr lang="en-US" sz="2400" b="1" i="1" smtClean="0">
                            <a:solidFill>
                              <a:schemeClr val="accent6"/>
                            </a:solidFill>
                            <a:latin typeface="Cambria Math" panose="02040503050406030204" pitchFamily="18" charset="0"/>
                          </a:rPr>
                        </m:ctrlPr>
                      </m:sSubPr>
                      <m:e>
                        <m:acc>
                          <m:accPr>
                            <m:chr m:val="̅"/>
                            <m:ctrlPr>
                              <a:rPr lang="en-US" sz="2400" b="1" i="1" smtClean="0">
                                <a:solidFill>
                                  <a:schemeClr val="accent6"/>
                                </a:solidFill>
                                <a:latin typeface="Cambria Math" panose="02040503050406030204" pitchFamily="18" charset="0"/>
                              </a:rPr>
                            </m:ctrlPr>
                          </m:accPr>
                          <m:e>
                            <m:r>
                              <a:rPr lang="en-US" sz="2400" b="1" i="1" smtClean="0">
                                <a:solidFill>
                                  <a:schemeClr val="accent6"/>
                                </a:solidFill>
                                <a:latin typeface="Cambria Math" panose="02040503050406030204" pitchFamily="18" charset="0"/>
                              </a:rPr>
                              <m:t>𝑹</m:t>
                            </m:r>
                          </m:e>
                        </m:acc>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𝒏</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1" i="1" smtClean="0">
                        <a:solidFill>
                          <a:schemeClr val="accent5"/>
                        </a:solidFill>
                        <a:latin typeface="Cambria Math" panose="02040503050406030204" pitchFamily="18" charset="0"/>
                      </a:rPr>
                      <m:t>+⋯+</m:t>
                    </m:r>
                    <m:sSub>
                      <m:sSubPr>
                        <m:ctrlPr>
                          <a:rPr lang="en-US" sz="2400" b="1" i="1" smtClean="0">
                            <a:solidFill>
                              <a:srgbClr val="E95326"/>
                            </a:solidFill>
                            <a:latin typeface="Cambria Math" panose="02040503050406030204" pitchFamily="18" charset="0"/>
                          </a:rPr>
                        </m:ctrlPr>
                      </m:sSubPr>
                      <m:e>
                        <m:r>
                          <a:rPr lang="en-US" sz="2400" b="1" i="1" smtClean="0">
                            <a:solidFill>
                              <a:srgbClr val="E95326"/>
                            </a:solidFill>
                            <a:latin typeface="Cambria Math" panose="02040503050406030204" pitchFamily="18" charset="0"/>
                          </a:rPr>
                          <m:t>𝑹</m:t>
                        </m:r>
                      </m:e>
                      <m:sub>
                        <m:r>
                          <a:rPr lang="en-US" sz="2400" b="1" i="1" smtClean="0">
                            <a:solidFill>
                              <a:srgbClr val="E95326"/>
                            </a:solidFill>
                            <a:latin typeface="Cambria Math" panose="02040503050406030204" pitchFamily="18" charset="0"/>
                          </a:rPr>
                          <m:t>𝒕</m:t>
                        </m:r>
                        <m:r>
                          <a:rPr lang="en-US" sz="2400" b="1" i="1" smtClean="0">
                            <a:solidFill>
                              <a:srgbClr val="E95326"/>
                            </a:solidFill>
                            <a:latin typeface="Cambria Math" panose="02040503050406030204" pitchFamily="18" charset="0"/>
                          </a:rPr>
                          <m:t>+</m:t>
                        </m:r>
                        <m:r>
                          <a:rPr lang="en-US" sz="2400" b="1" i="1" smtClean="0">
                            <a:solidFill>
                              <a:srgbClr val="E95326"/>
                            </a:solidFill>
                            <a:latin typeface="Cambria Math" panose="02040503050406030204" pitchFamily="18" charset="0"/>
                          </a:rPr>
                          <m:t>𝒏</m:t>
                        </m:r>
                      </m:sub>
                    </m:sSub>
                    <m:r>
                      <a:rPr lang="en-US" sz="2400" b="1" i="1" smtClean="0">
                        <a:solidFill>
                          <a:srgbClr val="E95326"/>
                        </a:solidFill>
                        <a:latin typeface="Cambria Math" panose="02040503050406030204" pitchFamily="18" charset="0"/>
                      </a:rPr>
                      <m:t>−</m:t>
                    </m:r>
                  </m:oMath>
                </a14:m>
                <a:r>
                  <a:rPr lang="en-US" sz="2400" b="1" dirty="0">
                    <a:solidFill>
                      <a:srgbClr val="E95326"/>
                    </a:solidFill>
                  </a:rPr>
                  <a:t> </a:t>
                </a:r>
                <a14:m>
                  <m:oMath xmlns:m="http://schemas.openxmlformats.org/officeDocument/2006/math">
                    <m:sSub>
                      <m:sSubPr>
                        <m:ctrlPr>
                          <a:rPr lang="en-US" sz="2400" b="1" i="1">
                            <a:solidFill>
                              <a:srgbClr val="E95326"/>
                            </a:solidFill>
                            <a:latin typeface="Cambria Math" panose="02040503050406030204" pitchFamily="18" charset="0"/>
                          </a:rPr>
                        </m:ctrlPr>
                      </m:sSubPr>
                      <m:e>
                        <m:acc>
                          <m:accPr>
                            <m:chr m:val="̅"/>
                            <m:ctrlPr>
                              <a:rPr lang="en-US" sz="2400" b="1" i="1">
                                <a:solidFill>
                                  <a:srgbClr val="E95326"/>
                                </a:solidFill>
                                <a:latin typeface="Cambria Math" panose="02040503050406030204" pitchFamily="18" charset="0"/>
                              </a:rPr>
                            </m:ctrlPr>
                          </m:accPr>
                          <m:e>
                            <m:r>
                              <a:rPr lang="en-US" sz="2400" b="1" i="1">
                                <a:solidFill>
                                  <a:srgbClr val="E95326"/>
                                </a:solidFill>
                                <a:latin typeface="Cambria Math" panose="02040503050406030204" pitchFamily="18" charset="0"/>
                              </a:rPr>
                              <m:t>𝑹</m:t>
                            </m:r>
                          </m:e>
                        </m:acc>
                      </m:e>
                      <m:sub>
                        <m:r>
                          <a:rPr lang="en-US" sz="2400" b="1" i="1">
                            <a:solidFill>
                              <a:srgbClr val="E95326"/>
                            </a:solidFill>
                            <a:latin typeface="Cambria Math" panose="02040503050406030204" pitchFamily="18" charset="0"/>
                          </a:rPr>
                          <m:t>𝒕</m:t>
                        </m:r>
                        <m:r>
                          <a:rPr lang="en-US" sz="2400" b="1" i="1">
                            <a:solidFill>
                              <a:srgbClr val="E95326"/>
                            </a:solidFill>
                            <a:latin typeface="Cambria Math" panose="02040503050406030204" pitchFamily="18" charset="0"/>
                          </a:rPr>
                          <m:t>+</m:t>
                        </m:r>
                        <m:r>
                          <a:rPr lang="en-US" sz="2400" b="1" i="1">
                            <a:solidFill>
                              <a:srgbClr val="E95326"/>
                            </a:solidFill>
                            <a:latin typeface="Cambria Math" panose="02040503050406030204" pitchFamily="18" charset="0"/>
                          </a:rPr>
                          <m:t>𝒏</m:t>
                        </m:r>
                        <m:r>
                          <a:rPr lang="en-US" sz="2400" b="1" i="1">
                            <a:solidFill>
                              <a:srgbClr val="E95326"/>
                            </a:solidFill>
                            <a:latin typeface="Cambria Math" panose="02040503050406030204" pitchFamily="18" charset="0"/>
                          </a:rPr>
                          <m:t>−</m:t>
                        </m:r>
                        <m:r>
                          <a:rPr lang="en-US" sz="2400" b="1" i="1">
                            <a:solidFill>
                              <a:srgbClr val="E95326"/>
                            </a:solidFill>
                            <a:latin typeface="Cambria Math" panose="02040503050406030204" pitchFamily="18" charset="0"/>
                          </a:rPr>
                          <m:t>𝟏</m:t>
                        </m:r>
                      </m:sub>
                    </m:sSub>
                    <m:r>
                      <a:rPr lang="en-US" sz="2400" b="1" i="1" smtClean="0">
                        <a:solidFill>
                          <a:schemeClr val="accent5"/>
                        </a:solidFill>
                        <a:latin typeface="Cambria Math" panose="02040503050406030204" pitchFamily="18" charset="0"/>
                      </a:rPr>
                      <m:t>+</m:t>
                    </m:r>
                    <m:acc>
                      <m:accPr>
                        <m:chr m:val="̂"/>
                        <m:ctrlPr>
                          <a:rPr lang="en-US" sz="2400" b="1" i="1" smtClean="0">
                            <a:solidFill>
                              <a:schemeClr val="accent5"/>
                            </a:solidFill>
                            <a:latin typeface="Cambria Math" panose="02040503050406030204" pitchFamily="18" charset="0"/>
                          </a:rPr>
                        </m:ctrlPr>
                      </m:accPr>
                      <m:e>
                        <m:r>
                          <a:rPr lang="en-US" sz="2400" b="1" i="1" smtClean="0">
                            <a:solidFill>
                              <a:schemeClr val="accent5"/>
                            </a:solidFill>
                            <a:latin typeface="Cambria Math" panose="02040503050406030204" pitchFamily="18" charset="0"/>
                          </a:rPr>
                          <m:t>𝒒</m:t>
                        </m:r>
                      </m:e>
                    </m:acc>
                    <m:d>
                      <m:dPr>
                        <m:ctrlPr>
                          <a:rPr lang="en-US" sz="2400" b="1" i="1" smtClean="0">
                            <a:solidFill>
                              <a:schemeClr val="accent5"/>
                            </a:solidFill>
                            <a:latin typeface="Cambria Math" panose="02040503050406030204" pitchFamily="18" charset="0"/>
                          </a:rPr>
                        </m:ctrlPr>
                      </m:dPr>
                      <m:e>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𝑺</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𝒏</m:t>
                            </m:r>
                          </m:sub>
                        </m:sSub>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𝑨</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𝒏</m:t>
                            </m:r>
                          </m:sub>
                        </m:sSub>
                        <m:r>
                          <a:rPr lang="en-US" sz="2400" b="1" i="1" smtClean="0">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𝒏</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e>
                    </m:d>
                  </m:oMath>
                </a14:m>
                <a:endParaRPr lang="en-US" sz="2400" b="1" dirty="0">
                  <a:solidFill>
                    <a:schemeClr val="accent5"/>
                  </a:solidFill>
                  <a:latin typeface="Bradley Hand ITC" panose="03070402050302030203" pitchFamily="66" charset="0"/>
                </a:endParaRPr>
              </a:p>
            </p:txBody>
          </p:sp>
        </mc:Choice>
        <mc:Fallback>
          <p:sp>
            <p:nvSpPr>
              <p:cNvPr id="4" name="TextBox 3">
                <a:extLst>
                  <a:ext uri="{FF2B5EF4-FFF2-40B4-BE49-F238E27FC236}">
                    <a16:creationId xmlns:a16="http://schemas.microsoft.com/office/drawing/2014/main" id="{4AF55336-7D65-4763-BF57-DDE7933540F9}"/>
                  </a:ext>
                </a:extLst>
              </p:cNvPr>
              <p:cNvSpPr txBox="1">
                <a:spLocks noRot="1" noChangeAspect="1" noMove="1" noResize="1" noEditPoints="1" noAdjustHandles="1" noChangeArrowheads="1" noChangeShapeType="1" noTextEdit="1"/>
              </p:cNvSpPr>
              <p:nvPr/>
            </p:nvSpPr>
            <p:spPr>
              <a:xfrm>
                <a:off x="1164562" y="4396343"/>
                <a:ext cx="9460540" cy="369332"/>
              </a:xfrm>
              <a:prstGeom prst="rect">
                <a:avLst/>
              </a:prstGeom>
              <a:blipFill>
                <a:blip r:embed="rId2"/>
                <a:stretch>
                  <a:fillRect t="-24590" b="-1967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FE39145F-9912-479E-89E7-2F2C69DF7878}"/>
                  </a:ext>
                </a:extLst>
              </p:cNvPr>
              <p:cNvSpPr txBox="1"/>
              <p:nvPr/>
            </p:nvSpPr>
            <p:spPr>
              <a:xfrm>
                <a:off x="1106012" y="5877839"/>
                <a:ext cx="9979976"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𝒘</m:t>
                          </m:r>
                        </m:e>
                        <m:sub>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𝒏</m:t>
                          </m:r>
                        </m:sub>
                      </m:sSub>
                      <m:r>
                        <a:rPr lang="en-US" sz="2800" b="1" i="1" smtClean="0">
                          <a:solidFill>
                            <a:schemeClr val="accent5"/>
                          </a:solidFill>
                          <a:latin typeface="Cambria Math" panose="02040503050406030204" pitchFamily="18" charset="0"/>
                        </a:rPr>
                        <m:t>≐</m:t>
                      </m:r>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𝒘</m:t>
                          </m:r>
                        </m:e>
                        <m:sub>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𝒏</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𝟏</m:t>
                          </m:r>
                        </m:sub>
                      </m:sSub>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𝜶</m:t>
                      </m:r>
                      <m:d>
                        <m:dPr>
                          <m:begChr m:val="["/>
                          <m:endChr m:val="]"/>
                          <m:ctrlPr>
                            <a:rPr lang="en-US" sz="2800" b="1" i="1" smtClean="0">
                              <a:solidFill>
                                <a:schemeClr val="accent5"/>
                              </a:solidFill>
                              <a:latin typeface="Cambria Math" panose="02040503050406030204" pitchFamily="18" charset="0"/>
                            </a:rPr>
                          </m:ctrlPr>
                        </m:dPr>
                        <m:e>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𝑮</m:t>
                              </m:r>
                            </m:e>
                            <m:sub>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𝒏</m:t>
                              </m:r>
                            </m:sub>
                          </m:sSub>
                          <m:r>
                            <a:rPr lang="en-US" sz="2800" b="1" i="1" smtClean="0">
                              <a:solidFill>
                                <a:schemeClr val="accent5"/>
                              </a:solidFill>
                              <a:latin typeface="Cambria Math" panose="02040503050406030204" pitchFamily="18" charset="0"/>
                            </a:rPr>
                            <m:t>−</m:t>
                          </m:r>
                          <m:acc>
                            <m:accPr>
                              <m:chr m:val="̂"/>
                              <m:ctrlPr>
                                <a:rPr lang="en-US" sz="2800" b="1" i="1" smtClean="0">
                                  <a:solidFill>
                                    <a:schemeClr val="accent5"/>
                                  </a:solidFill>
                                  <a:latin typeface="Cambria Math" panose="02040503050406030204" pitchFamily="18" charset="0"/>
                                </a:rPr>
                              </m:ctrlPr>
                            </m:accPr>
                            <m:e>
                              <m:r>
                                <a:rPr lang="en-US" sz="2800" b="1" i="1" smtClean="0">
                                  <a:solidFill>
                                    <a:schemeClr val="accent5"/>
                                  </a:solidFill>
                                  <a:latin typeface="Cambria Math" panose="02040503050406030204" pitchFamily="18" charset="0"/>
                                </a:rPr>
                                <m:t>𝒒</m:t>
                              </m:r>
                            </m:e>
                          </m:acc>
                          <m:d>
                            <m:dPr>
                              <m:ctrlPr>
                                <a:rPr lang="en-US" sz="2800" b="1" i="1" smtClean="0">
                                  <a:solidFill>
                                    <a:schemeClr val="accent5"/>
                                  </a:solidFill>
                                  <a:latin typeface="Cambria Math" panose="02040503050406030204" pitchFamily="18" charset="0"/>
                                </a:rPr>
                              </m:ctrlPr>
                            </m:dPr>
                            <m:e>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𝑺</m:t>
                                  </m:r>
                                </m:e>
                                <m:sub>
                                  <m:r>
                                    <a:rPr lang="en-US" sz="2800" b="1" i="1" smtClean="0">
                                      <a:solidFill>
                                        <a:schemeClr val="accent5"/>
                                      </a:solidFill>
                                      <a:latin typeface="Cambria Math" panose="02040503050406030204" pitchFamily="18" charset="0"/>
                                    </a:rPr>
                                    <m:t>𝒕</m:t>
                                  </m:r>
                                </m:sub>
                              </m:sSub>
                              <m:r>
                                <a:rPr lang="en-US" sz="2800" b="1" i="1" smtClean="0">
                                  <a:solidFill>
                                    <a:schemeClr val="accent5"/>
                                  </a:solidFill>
                                  <a:latin typeface="Cambria Math" panose="02040503050406030204" pitchFamily="18" charset="0"/>
                                </a:rPr>
                                <m:t>,</m:t>
                              </m:r>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𝑨</m:t>
                                  </m:r>
                                </m:e>
                                <m:sub>
                                  <m:r>
                                    <a:rPr lang="en-US" sz="2800" b="1" i="1" smtClean="0">
                                      <a:solidFill>
                                        <a:schemeClr val="accent5"/>
                                      </a:solidFill>
                                      <a:latin typeface="Cambria Math" panose="02040503050406030204" pitchFamily="18" charset="0"/>
                                    </a:rPr>
                                    <m:t>𝒕</m:t>
                                  </m:r>
                                </m:sub>
                              </m:sSub>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𝒘</m:t>
                                  </m:r>
                                </m:e>
                                <m:sub>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𝒏</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𝟏</m:t>
                                  </m:r>
                                </m:sub>
                              </m:sSub>
                            </m:e>
                          </m:d>
                        </m:e>
                      </m:d>
                      <m:r>
                        <a:rPr lang="en-US" sz="2800" b="1" i="0" smtClean="0">
                          <a:solidFill>
                            <a:schemeClr val="accent5"/>
                          </a:solidFill>
                          <a:latin typeface="Cambria Math" panose="02040503050406030204" pitchFamily="18" charset="0"/>
                        </a:rPr>
                        <m:t>𝛁</m:t>
                      </m:r>
                      <m:acc>
                        <m:accPr>
                          <m:chr m:val="̂"/>
                          <m:ctrlPr>
                            <a:rPr lang="en-US" sz="2800" b="1" i="1" smtClean="0">
                              <a:solidFill>
                                <a:schemeClr val="accent5"/>
                              </a:solidFill>
                              <a:latin typeface="Cambria Math" panose="02040503050406030204" pitchFamily="18" charset="0"/>
                            </a:rPr>
                          </m:ctrlPr>
                        </m:accPr>
                        <m:e>
                          <m:r>
                            <a:rPr lang="en-US" sz="2800" b="1" i="1" smtClean="0">
                              <a:solidFill>
                                <a:schemeClr val="accent5"/>
                              </a:solidFill>
                              <a:latin typeface="Cambria Math" panose="02040503050406030204" pitchFamily="18" charset="0"/>
                            </a:rPr>
                            <m:t>𝒒</m:t>
                          </m:r>
                        </m:e>
                      </m:acc>
                      <m:d>
                        <m:dPr>
                          <m:ctrlPr>
                            <a:rPr lang="en-US" sz="2800" b="1" i="1" smtClean="0">
                              <a:solidFill>
                                <a:schemeClr val="accent5"/>
                              </a:solidFill>
                              <a:latin typeface="Cambria Math" panose="02040503050406030204" pitchFamily="18" charset="0"/>
                            </a:rPr>
                          </m:ctrlPr>
                        </m:dPr>
                        <m:e>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𝑺</m:t>
                              </m:r>
                            </m:e>
                            <m:sub>
                              <m:r>
                                <a:rPr lang="en-US" sz="2800" b="1" i="1" smtClean="0">
                                  <a:solidFill>
                                    <a:schemeClr val="accent5"/>
                                  </a:solidFill>
                                  <a:latin typeface="Cambria Math" panose="02040503050406030204" pitchFamily="18" charset="0"/>
                                </a:rPr>
                                <m:t>𝒕</m:t>
                              </m:r>
                            </m:sub>
                          </m:sSub>
                          <m:r>
                            <a:rPr lang="en-US" sz="2800" b="1" i="1" smtClean="0">
                              <a:solidFill>
                                <a:schemeClr val="accent5"/>
                              </a:solidFill>
                              <a:latin typeface="Cambria Math" panose="02040503050406030204" pitchFamily="18" charset="0"/>
                            </a:rPr>
                            <m:t>, </m:t>
                          </m:r>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𝑨</m:t>
                              </m:r>
                            </m:e>
                            <m:sub>
                              <m:r>
                                <a:rPr lang="en-US" sz="2800" b="1" i="1" smtClean="0">
                                  <a:solidFill>
                                    <a:schemeClr val="accent5"/>
                                  </a:solidFill>
                                  <a:latin typeface="Cambria Math" panose="02040503050406030204" pitchFamily="18" charset="0"/>
                                </a:rPr>
                                <m:t>𝒕</m:t>
                              </m:r>
                            </m:sub>
                          </m:sSub>
                          <m:r>
                            <a:rPr lang="en-US" sz="2800" b="1" i="1" smtClean="0">
                              <a:solidFill>
                                <a:schemeClr val="accent5"/>
                              </a:solidFill>
                              <a:latin typeface="Cambria Math" panose="02040503050406030204" pitchFamily="18" charset="0"/>
                            </a:rPr>
                            <m:t>,</m:t>
                          </m:r>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𝒘</m:t>
                              </m:r>
                            </m:e>
                            <m:sub>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𝒏</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𝟏</m:t>
                              </m:r>
                            </m:sub>
                          </m:sSub>
                        </m:e>
                      </m:d>
                    </m:oMath>
                  </m:oMathPara>
                </a14:m>
                <a:endParaRPr lang="en-US" sz="2800" b="1" dirty="0">
                  <a:solidFill>
                    <a:schemeClr val="accent5"/>
                  </a:solidFill>
                  <a:latin typeface="Bradley Hand ITC" panose="03070402050302030203" pitchFamily="66" charset="0"/>
                </a:endParaRPr>
              </a:p>
            </p:txBody>
          </p:sp>
        </mc:Choice>
        <mc:Fallback>
          <p:sp>
            <p:nvSpPr>
              <p:cNvPr id="44" name="TextBox 43">
                <a:extLst>
                  <a:ext uri="{FF2B5EF4-FFF2-40B4-BE49-F238E27FC236}">
                    <a16:creationId xmlns:a16="http://schemas.microsoft.com/office/drawing/2014/main" id="{FE39145F-9912-479E-89E7-2F2C69DF7878}"/>
                  </a:ext>
                </a:extLst>
              </p:cNvPr>
              <p:cNvSpPr txBox="1">
                <a:spLocks noRot="1" noChangeAspect="1" noMove="1" noResize="1" noEditPoints="1" noAdjustHandles="1" noChangeArrowheads="1" noChangeShapeType="1" noTextEdit="1"/>
              </p:cNvSpPr>
              <p:nvPr/>
            </p:nvSpPr>
            <p:spPr>
              <a:xfrm>
                <a:off x="1106012" y="5877839"/>
                <a:ext cx="9979976" cy="430887"/>
              </a:xfrm>
              <a:prstGeom prst="rect">
                <a:avLst/>
              </a:prstGeom>
              <a:blipFill>
                <a:blip r:embed="rId3"/>
                <a:stretch>
                  <a:fillRect l="-427" t="-26761" b="-16901"/>
                </a:stretch>
              </a:blipFill>
            </p:spPr>
            <p:txBody>
              <a:bodyPr/>
              <a:lstStyle/>
              <a:p>
                <a:r>
                  <a:rPr lang="en-US">
                    <a:noFill/>
                  </a:rPr>
                  <a:t> </a:t>
                </a:r>
              </a:p>
            </p:txBody>
          </p:sp>
        </mc:Fallback>
      </mc:AlternateContent>
    </p:spTree>
    <p:extLst>
      <p:ext uri="{BB962C8B-B14F-4D97-AF65-F5344CB8AC3E}">
        <p14:creationId xmlns:p14="http://schemas.microsoft.com/office/powerpoint/2010/main" val="22311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close up of a piece of paper&#10;&#10;Description automatically generated">
            <a:extLst>
              <a:ext uri="{FF2B5EF4-FFF2-40B4-BE49-F238E27FC236}">
                <a16:creationId xmlns:a16="http://schemas.microsoft.com/office/drawing/2014/main" id="{C57565DB-0959-41AD-B40E-6C968F5FD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730"/>
          <a:stretch/>
        </p:blipFill>
        <p:spPr bwMode="auto">
          <a:xfrm>
            <a:off x="0" y="10"/>
            <a:ext cx="12192000" cy="6857990"/>
          </a:xfrm>
          <a:custGeom>
            <a:avLst/>
            <a:gdLst>
              <a:gd name="connsiteX0" fmla="*/ 2435667 w 3352801"/>
              <a:gd name="connsiteY0" fmla="*/ 0 h 2652713"/>
              <a:gd name="connsiteX1" fmla="*/ 2441681 w 3352801"/>
              <a:gd name="connsiteY1" fmla="*/ 0 h 2652713"/>
              <a:gd name="connsiteX2" fmla="*/ 2467241 w 3352801"/>
              <a:gd name="connsiteY2" fmla="*/ 0 h 2652713"/>
              <a:gd name="connsiteX3" fmla="*/ 3352801 w 3352801"/>
              <a:gd name="connsiteY3" fmla="*/ 884739 h 2652713"/>
              <a:gd name="connsiteX4" fmla="*/ 3300179 w 3352801"/>
              <a:gd name="connsiteY4" fmla="*/ 1183657 h 2652713"/>
              <a:gd name="connsiteX5" fmla="*/ 3301682 w 3352801"/>
              <a:gd name="connsiteY5" fmla="*/ 1183657 h 2652713"/>
              <a:gd name="connsiteX6" fmla="*/ 2837101 w 3352801"/>
              <a:gd name="connsiteY6" fmla="*/ 2652713 h 2652713"/>
              <a:gd name="connsiteX7" fmla="*/ 4511 w 3352801"/>
              <a:gd name="connsiteY7" fmla="*/ 2652713 h 2652713"/>
              <a:gd name="connsiteX8" fmla="*/ 0 w 3352801"/>
              <a:gd name="connsiteY8" fmla="*/ 268876 h 2652713"/>
              <a:gd name="connsiteX9" fmla="*/ 2301856 w 3352801"/>
              <a:gd name="connsiteY9" fmla="*/ 15021 h 2652713"/>
              <a:gd name="connsiteX10" fmla="*/ 2435667 w 3352801"/>
              <a:gd name="connsiteY10" fmla="*/ 0 h 265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2801" h="2652713">
                <a:moveTo>
                  <a:pt x="2435667" y="0"/>
                </a:moveTo>
                <a:cubicBezTo>
                  <a:pt x="2435667" y="0"/>
                  <a:pt x="2435667" y="0"/>
                  <a:pt x="2441681" y="0"/>
                </a:cubicBezTo>
                <a:cubicBezTo>
                  <a:pt x="2449199" y="0"/>
                  <a:pt x="2458220" y="0"/>
                  <a:pt x="2467241" y="0"/>
                </a:cubicBezTo>
                <a:cubicBezTo>
                  <a:pt x="2955878" y="0"/>
                  <a:pt x="3352801" y="395053"/>
                  <a:pt x="3352801" y="884739"/>
                </a:cubicBezTo>
                <a:cubicBezTo>
                  <a:pt x="3352801" y="989886"/>
                  <a:pt x="3334759" y="1090527"/>
                  <a:pt x="3300179" y="1183657"/>
                </a:cubicBezTo>
                <a:cubicBezTo>
                  <a:pt x="3300179" y="1183657"/>
                  <a:pt x="3300179" y="1183657"/>
                  <a:pt x="3301682" y="1183657"/>
                </a:cubicBezTo>
                <a:cubicBezTo>
                  <a:pt x="3301682" y="1183657"/>
                  <a:pt x="3301682" y="1183657"/>
                  <a:pt x="2837101" y="2652713"/>
                </a:cubicBezTo>
                <a:cubicBezTo>
                  <a:pt x="2837101" y="2652713"/>
                  <a:pt x="2837101" y="2652713"/>
                  <a:pt x="4511" y="2652713"/>
                </a:cubicBezTo>
                <a:cubicBezTo>
                  <a:pt x="4511" y="2652713"/>
                  <a:pt x="4511" y="2652713"/>
                  <a:pt x="0" y="268876"/>
                </a:cubicBezTo>
                <a:cubicBezTo>
                  <a:pt x="0" y="268876"/>
                  <a:pt x="0" y="268876"/>
                  <a:pt x="2301856" y="15021"/>
                </a:cubicBezTo>
                <a:cubicBezTo>
                  <a:pt x="2345457" y="6008"/>
                  <a:pt x="2390562" y="1502"/>
                  <a:pt x="2435667" y="0"/>
                </a:cubicBezTo>
                <a:close/>
              </a:path>
            </a:pathLst>
          </a:custGeom>
          <a:solidFill>
            <a:srgbClr val="FFFFFF"/>
          </a:solidFill>
          <a:extLst>
            <a:ext uri="{909E8E84-426E-40DD-AFC4-6F175D3DCCD1}">
              <a14:hiddenFill xmlns:a14="http://schemas.microsoft.com/office/drawing/2010/main">
                <a:solidFill>
                  <a:srgbClr val="FFFFFF"/>
                </a:solidFill>
              </a14:hiddenFill>
            </a:ext>
          </a:extLst>
        </p:spPr>
      </p:pic>
      <p:sp>
        <p:nvSpPr>
          <p:cNvPr id="3" name="Slide Number Placeholder 2" hidden="1">
            <a:extLst>
              <a:ext uri="{FF2B5EF4-FFF2-40B4-BE49-F238E27FC236}">
                <a16:creationId xmlns:a16="http://schemas.microsoft.com/office/drawing/2014/main" id="{EB663D10-C4AC-4011-8BD6-7857BE7B1AB2}"/>
              </a:ext>
            </a:extLst>
          </p:cNvPr>
          <p:cNvSpPr>
            <a:spLocks noGrp="1"/>
          </p:cNvSpPr>
          <p:nvPr>
            <p:ph type="sldNum" sz="quarter" idx="4"/>
          </p:nvPr>
        </p:nvSpPr>
        <p:spPr/>
        <p:txBody>
          <a:bodyPr/>
          <a:lstStyle/>
          <a:p>
            <a:pPr>
              <a:spcAft>
                <a:spcPts val="600"/>
              </a:spcAft>
            </a:pPr>
            <a:fld id="{E57627FB-D816-4EA7-98E3-793F2D9BC93A}" type="slidenum">
              <a:rPr lang="en-GB" smtClean="0">
                <a:solidFill>
                  <a:srgbClr val="FFFFFF">
                    <a:lumMod val="50000"/>
                  </a:srgbClr>
                </a:solidFill>
              </a:rPr>
              <a:pPr>
                <a:spcAft>
                  <a:spcPts val="600"/>
                </a:spcAft>
              </a:pPr>
              <a:t>25</a:t>
            </a:fld>
            <a:endParaRPr lang="en-GB">
              <a:solidFill>
                <a:srgbClr val="FFFFFF">
                  <a:lumMod val="50000"/>
                </a:srgbClr>
              </a:solidFill>
            </a:endParaRPr>
          </a:p>
        </p:txBody>
      </p:sp>
      <p:sp>
        <p:nvSpPr>
          <p:cNvPr id="4" name="Footer Placeholder 3">
            <a:extLst>
              <a:ext uri="{FF2B5EF4-FFF2-40B4-BE49-F238E27FC236}">
                <a16:creationId xmlns:a16="http://schemas.microsoft.com/office/drawing/2014/main" id="{ECA96A26-8AC7-444A-A36F-C54A9F3C2BB6}"/>
              </a:ext>
            </a:extLst>
          </p:cNvPr>
          <p:cNvSpPr>
            <a:spLocks noGrp="1"/>
          </p:cNvSpPr>
          <p:nvPr>
            <p:ph type="ftr" sz="quarter" idx="3"/>
          </p:nvPr>
        </p:nvSpPr>
        <p:spPr/>
        <p:txBody>
          <a:bodyPr/>
          <a:lstStyle/>
          <a:p>
            <a:pPr>
              <a:spcAft>
                <a:spcPts val="600"/>
              </a:spcAft>
            </a:pPr>
            <a:r>
              <a:rPr lang="en-GB">
                <a:solidFill>
                  <a:srgbClr val="FFFFFF">
                    <a:lumMod val="65000"/>
                  </a:srgbClr>
                </a:solidFill>
              </a:rPr>
              <a:t>© Amadeus IT Group and its affiliates and subsidiaries</a:t>
            </a:r>
          </a:p>
        </p:txBody>
      </p:sp>
      <p:sp>
        <p:nvSpPr>
          <p:cNvPr id="7" name="TextBox 6">
            <a:extLst>
              <a:ext uri="{FF2B5EF4-FFF2-40B4-BE49-F238E27FC236}">
                <a16:creationId xmlns:a16="http://schemas.microsoft.com/office/drawing/2014/main" id="{B7CF2ED6-B28F-48FE-A2E4-EAED24790D9A}"/>
              </a:ext>
            </a:extLst>
          </p:cNvPr>
          <p:cNvSpPr txBox="1"/>
          <p:nvPr/>
        </p:nvSpPr>
        <p:spPr>
          <a:xfrm>
            <a:off x="8141605" y="3170263"/>
            <a:ext cx="3265715" cy="1015663"/>
          </a:xfrm>
          <a:prstGeom prst="rect">
            <a:avLst/>
          </a:prstGeom>
          <a:noFill/>
        </p:spPr>
        <p:txBody>
          <a:bodyPr wrap="square" rtlCol="0">
            <a:spAutoFit/>
          </a:bodyPr>
          <a:lstStyle/>
          <a:p>
            <a:pPr algn="ctr"/>
            <a:r>
              <a:rPr lang="en-US" sz="2000" b="1" dirty="0">
                <a:solidFill>
                  <a:srgbClr val="E95326"/>
                </a:solidFill>
                <a:latin typeface="Bradley Hand ITC" panose="03070402050302030203" pitchFamily="66" charset="0"/>
              </a:rPr>
              <a:t>For </a:t>
            </a:r>
            <a:r>
              <a:rPr lang="en-US" sz="2000" b="1" u="sng" dirty="0">
                <a:solidFill>
                  <a:srgbClr val="E95326"/>
                </a:solidFill>
                <a:latin typeface="Bradley Hand ITC" panose="03070402050302030203" pitchFamily="66" charset="0"/>
              </a:rPr>
              <a:t>episodic</a:t>
            </a:r>
            <a:r>
              <a:rPr lang="en-US" sz="2000" b="1" dirty="0">
                <a:solidFill>
                  <a:srgbClr val="E95326"/>
                </a:solidFill>
                <a:latin typeface="Bradley Hand ITC" panose="03070402050302030203" pitchFamily="66" charset="0"/>
              </a:rPr>
              <a:t> tasks, we have derived the general Semi-gradient </a:t>
            </a:r>
            <a:r>
              <a:rPr lang="en-US" sz="2000" b="1" i="1" dirty="0">
                <a:solidFill>
                  <a:srgbClr val="E95326"/>
                </a:solidFill>
                <a:latin typeface="Times New Roman" panose="02020603050405020304" pitchFamily="18" charset="0"/>
                <a:cs typeface="Times New Roman" panose="02020603050405020304" pitchFamily="18" charset="0"/>
              </a:rPr>
              <a:t>n</a:t>
            </a:r>
            <a:r>
              <a:rPr lang="en-US" sz="2000" b="1" dirty="0">
                <a:solidFill>
                  <a:srgbClr val="E95326"/>
                </a:solidFill>
                <a:latin typeface="Bradley Hand ITC" panose="03070402050302030203" pitchFamily="66" charset="0"/>
              </a:rPr>
              <a:t>-step </a:t>
            </a:r>
            <a:r>
              <a:rPr lang="en-US" sz="2000" b="1" dirty="0" err="1">
                <a:solidFill>
                  <a:srgbClr val="E95326"/>
                </a:solidFill>
                <a:latin typeface="Bradley Hand ITC" panose="03070402050302030203" pitchFamily="66" charset="0"/>
              </a:rPr>
              <a:t>Sarsa</a:t>
            </a:r>
            <a:endParaRPr lang="en-US" sz="2000" b="1" dirty="0">
              <a:solidFill>
                <a:srgbClr val="E95326"/>
              </a:solidFill>
              <a:latin typeface="Bradley Hand ITC" panose="03070402050302030203" pitchFamily="66" charset="0"/>
            </a:endParaRPr>
          </a:p>
        </p:txBody>
      </p:sp>
      <p:sp>
        <p:nvSpPr>
          <p:cNvPr id="8" name="TextBox 7">
            <a:extLst>
              <a:ext uri="{FF2B5EF4-FFF2-40B4-BE49-F238E27FC236}">
                <a16:creationId xmlns:a16="http://schemas.microsoft.com/office/drawing/2014/main" id="{B53086ED-4A5A-4CEB-935B-E3C5781DFE05}"/>
              </a:ext>
            </a:extLst>
          </p:cNvPr>
          <p:cNvSpPr txBox="1"/>
          <p:nvPr/>
        </p:nvSpPr>
        <p:spPr>
          <a:xfrm>
            <a:off x="7550329" y="4185926"/>
            <a:ext cx="2020389" cy="646331"/>
          </a:xfrm>
          <a:prstGeom prst="rect">
            <a:avLst/>
          </a:prstGeom>
          <a:noFill/>
        </p:spPr>
        <p:txBody>
          <a:bodyPr wrap="square" rtlCol="0">
            <a:spAutoFit/>
          </a:bodyPr>
          <a:lstStyle/>
          <a:p>
            <a:pPr algn="ctr"/>
            <a:r>
              <a:rPr lang="en-US" b="1" dirty="0">
                <a:solidFill>
                  <a:schemeClr val="accent5"/>
                </a:solidFill>
                <a:latin typeface="Bradley Hand ITC" panose="03070402050302030203" pitchFamily="66" charset="0"/>
              </a:rPr>
              <a:t>Semi-gradient one-step </a:t>
            </a:r>
            <a:r>
              <a:rPr lang="en-US" b="1" dirty="0" err="1">
                <a:solidFill>
                  <a:schemeClr val="accent5"/>
                </a:solidFill>
                <a:latin typeface="Bradley Hand ITC" panose="03070402050302030203" pitchFamily="66" charset="0"/>
              </a:rPr>
              <a:t>Sarsa</a:t>
            </a:r>
            <a:endParaRPr lang="en-US" b="1" dirty="0">
              <a:solidFill>
                <a:schemeClr val="accent5"/>
              </a:solidFill>
              <a:latin typeface="Bradley Hand ITC" panose="03070402050302030203" pitchFamily="66"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47CB2171-DD0F-4720-9144-DDE5ECF77E65}"/>
                  </a:ext>
                </a:extLst>
              </p:cNvPr>
              <p:cNvSpPr txBox="1"/>
              <p:nvPr/>
            </p:nvSpPr>
            <p:spPr>
              <a:xfrm>
                <a:off x="9774463" y="4185926"/>
                <a:ext cx="2172789" cy="923330"/>
              </a:xfrm>
              <a:prstGeom prst="rect">
                <a:avLst/>
              </a:prstGeom>
              <a:noFill/>
            </p:spPr>
            <p:txBody>
              <a:bodyPr wrap="square" rtlCol="0">
                <a:spAutoFit/>
              </a:bodyPr>
              <a:lstStyle/>
              <a:p>
                <a:pPr algn="ctr"/>
                <a:r>
                  <a:rPr lang="en-US" b="1" dirty="0">
                    <a:solidFill>
                      <a:schemeClr val="accent5"/>
                    </a:solidFill>
                    <a:latin typeface="Bradley Hand ITC" panose="03070402050302030203" pitchFamily="66" charset="0"/>
                  </a:rPr>
                  <a:t>Semi-gradient Monte-Carlo</a:t>
                </a:r>
              </a:p>
              <a:p>
                <a:pPr algn="ctr"/>
                <a:r>
                  <a:rPr lang="en-US" b="1" dirty="0">
                    <a:solidFill>
                      <a:schemeClr val="accent5"/>
                    </a:solidFill>
                    <a:latin typeface="Bradley Hand ITC" panose="03070402050302030203" pitchFamily="66" charset="0"/>
                  </a:rPr>
                  <a:t>(n</a:t>
                </a:r>
                <a14:m>
                  <m:oMath xmlns:m="http://schemas.openxmlformats.org/officeDocument/2006/math">
                    <m:r>
                      <a:rPr lang="en-US" b="1" i="1" smtClean="0">
                        <a:solidFill>
                          <a:schemeClr val="accent5"/>
                        </a:solidFill>
                        <a:latin typeface="Cambria Math" panose="02040503050406030204" pitchFamily="18" charset="0"/>
                      </a:rPr>
                      <m:t>→∞</m:t>
                    </m:r>
                  </m:oMath>
                </a14:m>
                <a:r>
                  <a:rPr lang="en-US" b="1" dirty="0">
                    <a:solidFill>
                      <a:schemeClr val="accent5"/>
                    </a:solidFill>
                    <a:latin typeface="Bradley Hand ITC" panose="03070402050302030203" pitchFamily="66" charset="0"/>
                  </a:rPr>
                  <a:t>)</a:t>
                </a:r>
              </a:p>
            </p:txBody>
          </p:sp>
        </mc:Choice>
        <mc:Fallback>
          <p:sp>
            <p:nvSpPr>
              <p:cNvPr id="10" name="TextBox 9">
                <a:extLst>
                  <a:ext uri="{FF2B5EF4-FFF2-40B4-BE49-F238E27FC236}">
                    <a16:creationId xmlns:a16="http://schemas.microsoft.com/office/drawing/2014/main" id="{47CB2171-DD0F-4720-9144-DDE5ECF77E65}"/>
                  </a:ext>
                </a:extLst>
              </p:cNvPr>
              <p:cNvSpPr txBox="1">
                <a:spLocks noRot="1" noChangeAspect="1" noMove="1" noResize="1" noEditPoints="1" noAdjustHandles="1" noChangeArrowheads="1" noChangeShapeType="1" noTextEdit="1"/>
              </p:cNvSpPr>
              <p:nvPr/>
            </p:nvSpPr>
            <p:spPr>
              <a:xfrm>
                <a:off x="9774463" y="4185926"/>
                <a:ext cx="2172789" cy="923330"/>
              </a:xfrm>
              <a:prstGeom prst="rect">
                <a:avLst/>
              </a:prstGeom>
              <a:blipFill>
                <a:blip r:embed="rId3"/>
                <a:stretch>
                  <a:fillRect t="-3311" b="-11258"/>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99C3C309-E79A-41E1-AA63-DAA6AA23309C}"/>
              </a:ext>
            </a:extLst>
          </p:cNvPr>
          <p:cNvSpPr/>
          <p:nvPr/>
        </p:nvSpPr>
        <p:spPr>
          <a:xfrm>
            <a:off x="7062356" y="4690966"/>
            <a:ext cx="2996333" cy="338554"/>
          </a:xfrm>
          <a:prstGeom prst="rect">
            <a:avLst/>
          </a:prstGeom>
        </p:spPr>
        <p:txBody>
          <a:bodyPr wrap="none">
            <a:spAutoFit/>
          </a:bodyPr>
          <a:lstStyle/>
          <a:p>
            <a:pPr algn="ctr"/>
            <a:r>
              <a:rPr lang="en-US" sz="1600" b="1" dirty="0">
                <a:solidFill>
                  <a:srgbClr val="00A34E"/>
                </a:solidFill>
                <a:latin typeface="Bradley Hand ITC" panose="03070402050302030203" pitchFamily="66" charset="0"/>
              </a:rPr>
              <a:t>(used on Mountain Car problem)</a:t>
            </a:r>
          </a:p>
        </p:txBody>
      </p:sp>
    </p:spTree>
    <p:extLst>
      <p:ext uri="{BB962C8B-B14F-4D97-AF65-F5344CB8AC3E}">
        <p14:creationId xmlns:p14="http://schemas.microsoft.com/office/powerpoint/2010/main" val="1910473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close up of a piece of paper&#10;&#10;Description automatically generated">
            <a:extLst>
              <a:ext uri="{FF2B5EF4-FFF2-40B4-BE49-F238E27FC236}">
                <a16:creationId xmlns:a16="http://schemas.microsoft.com/office/drawing/2014/main" id="{C57565DB-0959-41AD-B40E-6C968F5FD3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730"/>
          <a:stretch/>
        </p:blipFill>
        <p:spPr bwMode="auto">
          <a:xfrm>
            <a:off x="0" y="10"/>
            <a:ext cx="12192000" cy="6857990"/>
          </a:xfrm>
          <a:custGeom>
            <a:avLst/>
            <a:gdLst>
              <a:gd name="connsiteX0" fmla="*/ 2435667 w 3352801"/>
              <a:gd name="connsiteY0" fmla="*/ 0 h 2652713"/>
              <a:gd name="connsiteX1" fmla="*/ 2441681 w 3352801"/>
              <a:gd name="connsiteY1" fmla="*/ 0 h 2652713"/>
              <a:gd name="connsiteX2" fmla="*/ 2467241 w 3352801"/>
              <a:gd name="connsiteY2" fmla="*/ 0 h 2652713"/>
              <a:gd name="connsiteX3" fmla="*/ 3352801 w 3352801"/>
              <a:gd name="connsiteY3" fmla="*/ 884739 h 2652713"/>
              <a:gd name="connsiteX4" fmla="*/ 3300179 w 3352801"/>
              <a:gd name="connsiteY4" fmla="*/ 1183657 h 2652713"/>
              <a:gd name="connsiteX5" fmla="*/ 3301682 w 3352801"/>
              <a:gd name="connsiteY5" fmla="*/ 1183657 h 2652713"/>
              <a:gd name="connsiteX6" fmla="*/ 2837101 w 3352801"/>
              <a:gd name="connsiteY6" fmla="*/ 2652713 h 2652713"/>
              <a:gd name="connsiteX7" fmla="*/ 4511 w 3352801"/>
              <a:gd name="connsiteY7" fmla="*/ 2652713 h 2652713"/>
              <a:gd name="connsiteX8" fmla="*/ 0 w 3352801"/>
              <a:gd name="connsiteY8" fmla="*/ 268876 h 2652713"/>
              <a:gd name="connsiteX9" fmla="*/ 2301856 w 3352801"/>
              <a:gd name="connsiteY9" fmla="*/ 15021 h 2652713"/>
              <a:gd name="connsiteX10" fmla="*/ 2435667 w 3352801"/>
              <a:gd name="connsiteY10" fmla="*/ 0 h 265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2801" h="2652713">
                <a:moveTo>
                  <a:pt x="2435667" y="0"/>
                </a:moveTo>
                <a:cubicBezTo>
                  <a:pt x="2435667" y="0"/>
                  <a:pt x="2435667" y="0"/>
                  <a:pt x="2441681" y="0"/>
                </a:cubicBezTo>
                <a:cubicBezTo>
                  <a:pt x="2449199" y="0"/>
                  <a:pt x="2458220" y="0"/>
                  <a:pt x="2467241" y="0"/>
                </a:cubicBezTo>
                <a:cubicBezTo>
                  <a:pt x="2955878" y="0"/>
                  <a:pt x="3352801" y="395053"/>
                  <a:pt x="3352801" y="884739"/>
                </a:cubicBezTo>
                <a:cubicBezTo>
                  <a:pt x="3352801" y="989886"/>
                  <a:pt x="3334759" y="1090527"/>
                  <a:pt x="3300179" y="1183657"/>
                </a:cubicBezTo>
                <a:cubicBezTo>
                  <a:pt x="3300179" y="1183657"/>
                  <a:pt x="3300179" y="1183657"/>
                  <a:pt x="3301682" y="1183657"/>
                </a:cubicBezTo>
                <a:cubicBezTo>
                  <a:pt x="3301682" y="1183657"/>
                  <a:pt x="3301682" y="1183657"/>
                  <a:pt x="2837101" y="2652713"/>
                </a:cubicBezTo>
                <a:cubicBezTo>
                  <a:pt x="2837101" y="2652713"/>
                  <a:pt x="2837101" y="2652713"/>
                  <a:pt x="4511" y="2652713"/>
                </a:cubicBezTo>
                <a:cubicBezTo>
                  <a:pt x="4511" y="2652713"/>
                  <a:pt x="4511" y="2652713"/>
                  <a:pt x="0" y="268876"/>
                </a:cubicBezTo>
                <a:cubicBezTo>
                  <a:pt x="0" y="268876"/>
                  <a:pt x="0" y="268876"/>
                  <a:pt x="2301856" y="15021"/>
                </a:cubicBezTo>
                <a:cubicBezTo>
                  <a:pt x="2345457" y="6008"/>
                  <a:pt x="2390562" y="1502"/>
                  <a:pt x="2435667" y="0"/>
                </a:cubicBezTo>
                <a:close/>
              </a:path>
            </a:pathLst>
          </a:custGeom>
          <a:solidFill>
            <a:srgbClr val="FFFFFF"/>
          </a:solidFill>
          <a:extLst>
            <a:ext uri="{909E8E84-426E-40DD-AFC4-6F175D3DCCD1}">
              <a14:hiddenFill xmlns:a14="http://schemas.microsoft.com/office/drawing/2010/main">
                <a:solidFill>
                  <a:srgbClr val="FFFFFF"/>
                </a:solidFill>
              </a14:hiddenFill>
            </a:ext>
          </a:extLst>
        </p:spPr>
      </p:pic>
      <p:sp>
        <p:nvSpPr>
          <p:cNvPr id="3" name="Slide Number Placeholder 2" hidden="1">
            <a:extLst>
              <a:ext uri="{FF2B5EF4-FFF2-40B4-BE49-F238E27FC236}">
                <a16:creationId xmlns:a16="http://schemas.microsoft.com/office/drawing/2014/main" id="{EB663D10-C4AC-4011-8BD6-7857BE7B1AB2}"/>
              </a:ext>
            </a:extLst>
          </p:cNvPr>
          <p:cNvSpPr>
            <a:spLocks noGrp="1"/>
          </p:cNvSpPr>
          <p:nvPr>
            <p:ph type="sldNum" sz="quarter" idx="4"/>
          </p:nvPr>
        </p:nvSpPr>
        <p:spPr/>
        <p:txBody>
          <a:bodyPr/>
          <a:lstStyle/>
          <a:p>
            <a:pPr>
              <a:spcAft>
                <a:spcPts val="600"/>
              </a:spcAft>
            </a:pPr>
            <a:fld id="{E57627FB-D816-4EA7-98E3-793F2D9BC93A}" type="slidenum">
              <a:rPr lang="en-GB" smtClean="0">
                <a:solidFill>
                  <a:srgbClr val="FFFFFF">
                    <a:lumMod val="50000"/>
                  </a:srgbClr>
                </a:solidFill>
              </a:rPr>
              <a:pPr>
                <a:spcAft>
                  <a:spcPts val="600"/>
                </a:spcAft>
              </a:pPr>
              <a:t>26</a:t>
            </a:fld>
            <a:endParaRPr lang="en-GB">
              <a:solidFill>
                <a:srgbClr val="FFFFFF">
                  <a:lumMod val="50000"/>
                </a:srgbClr>
              </a:solidFill>
            </a:endParaRPr>
          </a:p>
        </p:txBody>
      </p:sp>
      <p:sp>
        <p:nvSpPr>
          <p:cNvPr id="4" name="Footer Placeholder 3">
            <a:extLst>
              <a:ext uri="{FF2B5EF4-FFF2-40B4-BE49-F238E27FC236}">
                <a16:creationId xmlns:a16="http://schemas.microsoft.com/office/drawing/2014/main" id="{ECA96A26-8AC7-444A-A36F-C54A9F3C2BB6}"/>
              </a:ext>
            </a:extLst>
          </p:cNvPr>
          <p:cNvSpPr>
            <a:spLocks noGrp="1"/>
          </p:cNvSpPr>
          <p:nvPr>
            <p:ph type="ftr" sz="quarter" idx="3"/>
          </p:nvPr>
        </p:nvSpPr>
        <p:spPr/>
        <p:txBody>
          <a:bodyPr/>
          <a:lstStyle/>
          <a:p>
            <a:pPr>
              <a:spcAft>
                <a:spcPts val="600"/>
              </a:spcAft>
            </a:pPr>
            <a:r>
              <a:rPr lang="en-GB">
                <a:solidFill>
                  <a:srgbClr val="FFFFFF">
                    <a:lumMod val="65000"/>
                  </a:srgbClr>
                </a:solidFill>
              </a:rPr>
              <a:t>© Amadeus IT Group and its affiliates and subsidiaries</a:t>
            </a:r>
          </a:p>
        </p:txBody>
      </p:sp>
      <p:sp>
        <p:nvSpPr>
          <p:cNvPr id="7" name="TextBox 6">
            <a:extLst>
              <a:ext uri="{FF2B5EF4-FFF2-40B4-BE49-F238E27FC236}">
                <a16:creationId xmlns:a16="http://schemas.microsoft.com/office/drawing/2014/main" id="{B7CF2ED6-B28F-48FE-A2E4-EAED24790D9A}"/>
              </a:ext>
            </a:extLst>
          </p:cNvPr>
          <p:cNvSpPr txBox="1"/>
          <p:nvPr/>
        </p:nvSpPr>
        <p:spPr>
          <a:xfrm>
            <a:off x="8141605" y="3170263"/>
            <a:ext cx="3265715" cy="1631216"/>
          </a:xfrm>
          <a:prstGeom prst="rect">
            <a:avLst/>
          </a:prstGeom>
          <a:noFill/>
        </p:spPr>
        <p:txBody>
          <a:bodyPr wrap="square" rtlCol="0">
            <a:spAutoFit/>
          </a:bodyPr>
          <a:lstStyle/>
          <a:p>
            <a:pPr algn="ctr"/>
            <a:r>
              <a:rPr lang="en-US" sz="2000" b="1" dirty="0">
                <a:solidFill>
                  <a:srgbClr val="E95326"/>
                </a:solidFill>
                <a:latin typeface="Bradley Hand ITC" panose="03070402050302030203" pitchFamily="66" charset="0"/>
              </a:rPr>
              <a:t>For </a:t>
            </a:r>
            <a:r>
              <a:rPr lang="en-US" sz="2000" b="1" u="sng" dirty="0">
                <a:solidFill>
                  <a:srgbClr val="E95326"/>
                </a:solidFill>
                <a:latin typeface="Bradley Hand ITC" panose="03070402050302030203" pitchFamily="66" charset="0"/>
              </a:rPr>
              <a:t>continuous</a:t>
            </a:r>
            <a:r>
              <a:rPr lang="en-US" sz="2000" b="1" dirty="0">
                <a:solidFill>
                  <a:srgbClr val="E95326"/>
                </a:solidFill>
                <a:latin typeface="Bradley Hand ITC" panose="03070402050302030203" pitchFamily="66" charset="0"/>
              </a:rPr>
              <a:t> tasks, </a:t>
            </a:r>
          </a:p>
          <a:p>
            <a:pPr algn="ctr"/>
            <a:r>
              <a:rPr lang="en-US" sz="2000" b="1" dirty="0">
                <a:solidFill>
                  <a:srgbClr val="E95326"/>
                </a:solidFill>
                <a:latin typeface="Bradley Hand ITC" panose="03070402050302030203" pitchFamily="66" charset="0"/>
              </a:rPr>
              <a:t>we discovered that  discounting should be replaced by the average reward formulation</a:t>
            </a:r>
          </a:p>
        </p:txBody>
      </p:sp>
      <p:sp>
        <p:nvSpPr>
          <p:cNvPr id="8" name="TextBox 7">
            <a:extLst>
              <a:ext uri="{FF2B5EF4-FFF2-40B4-BE49-F238E27FC236}">
                <a16:creationId xmlns:a16="http://schemas.microsoft.com/office/drawing/2014/main" id="{B53086ED-4A5A-4CEB-935B-E3C5781DFE05}"/>
              </a:ext>
            </a:extLst>
          </p:cNvPr>
          <p:cNvSpPr txBox="1"/>
          <p:nvPr/>
        </p:nvSpPr>
        <p:spPr>
          <a:xfrm>
            <a:off x="8229598" y="5004532"/>
            <a:ext cx="2926082" cy="646331"/>
          </a:xfrm>
          <a:prstGeom prst="rect">
            <a:avLst/>
          </a:prstGeom>
          <a:noFill/>
        </p:spPr>
        <p:txBody>
          <a:bodyPr wrap="square" rtlCol="0">
            <a:spAutoFit/>
          </a:bodyPr>
          <a:lstStyle/>
          <a:p>
            <a:pPr algn="ctr"/>
            <a:r>
              <a:rPr lang="en-US" b="1" dirty="0">
                <a:solidFill>
                  <a:schemeClr val="accent5"/>
                </a:solidFill>
                <a:latin typeface="Bradley Hand ITC" panose="03070402050302030203" pitchFamily="66" charset="0"/>
              </a:rPr>
              <a:t>Differential Semi-gradient n-step </a:t>
            </a:r>
            <a:r>
              <a:rPr lang="en-US" b="1" dirty="0" err="1">
                <a:solidFill>
                  <a:schemeClr val="accent5"/>
                </a:solidFill>
                <a:latin typeface="Bradley Hand ITC" panose="03070402050302030203" pitchFamily="66" charset="0"/>
              </a:rPr>
              <a:t>Sarsa</a:t>
            </a:r>
            <a:endParaRPr lang="en-US" b="1" dirty="0">
              <a:solidFill>
                <a:schemeClr val="accent5"/>
              </a:solidFill>
              <a:latin typeface="Bradley Hand ITC" panose="03070402050302030203" pitchFamily="66" charset="0"/>
            </a:endParaRPr>
          </a:p>
        </p:txBody>
      </p:sp>
    </p:spTree>
    <p:extLst>
      <p:ext uri="{BB962C8B-B14F-4D97-AF65-F5344CB8AC3E}">
        <p14:creationId xmlns:p14="http://schemas.microsoft.com/office/powerpoint/2010/main" val="3845101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6AB4F0-D551-41DB-AAA7-70FDFACF58E9}"/>
              </a:ext>
            </a:extLst>
          </p:cNvPr>
          <p:cNvSpPr>
            <a:spLocks noGrp="1"/>
          </p:cNvSpPr>
          <p:nvPr>
            <p:ph type="body" sz="quarter" idx="20"/>
          </p:nvPr>
        </p:nvSpPr>
        <p:spPr/>
        <p:txBody>
          <a:bodyPr/>
          <a:lstStyle/>
          <a:p>
            <a:r>
              <a:rPr lang="en-US" dirty="0"/>
              <a:t>Thank you!</a:t>
            </a:r>
          </a:p>
          <a:p>
            <a:r>
              <a:rPr lang="en-US" dirty="0"/>
              <a:t>Questions?</a:t>
            </a:r>
          </a:p>
        </p:txBody>
      </p:sp>
    </p:spTree>
    <p:extLst>
      <p:ext uri="{BB962C8B-B14F-4D97-AF65-F5344CB8AC3E}">
        <p14:creationId xmlns:p14="http://schemas.microsoft.com/office/powerpoint/2010/main" val="2670542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6B13-9AD7-4636-ABED-88D73A721536}"/>
              </a:ext>
            </a:extLst>
          </p:cNvPr>
          <p:cNvSpPr>
            <a:spLocks noGrp="1"/>
          </p:cNvSpPr>
          <p:nvPr>
            <p:ph type="title"/>
          </p:nvPr>
        </p:nvSpPr>
        <p:spPr/>
        <p:txBody>
          <a:bodyPr/>
          <a:lstStyle/>
          <a:p>
            <a:r>
              <a:rPr lang="en-US" dirty="0"/>
              <a:t>Review &amp; Introduction</a:t>
            </a:r>
          </a:p>
        </p:txBody>
      </p:sp>
      <p:sp>
        <p:nvSpPr>
          <p:cNvPr id="4" name="Footer Placeholder 3">
            <a:extLst>
              <a:ext uri="{FF2B5EF4-FFF2-40B4-BE49-F238E27FC236}">
                <a16:creationId xmlns:a16="http://schemas.microsoft.com/office/drawing/2014/main" id="{90D5F7AA-9930-4D6D-B723-455577661B25}"/>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B7799AA1-DA90-49B5-8E08-95B908CE9B06}"/>
              </a:ext>
            </a:extLst>
          </p:cNvPr>
          <p:cNvSpPr>
            <a:spLocks noGrp="1"/>
          </p:cNvSpPr>
          <p:nvPr>
            <p:ph type="sldNum" sz="quarter" idx="4"/>
          </p:nvPr>
        </p:nvSpPr>
        <p:spPr/>
        <p:txBody>
          <a:bodyPr/>
          <a:lstStyle/>
          <a:p>
            <a:fld id="{E57627FB-D816-4EA7-98E3-793F2D9BC93A}" type="slidenum">
              <a:rPr lang="en-GB" smtClean="0"/>
              <a:pPr/>
              <a:t>3</a:t>
            </a:fld>
            <a:endParaRPr lang="en-GB"/>
          </a:p>
        </p:txBody>
      </p:sp>
      <p:sp>
        <p:nvSpPr>
          <p:cNvPr id="7" name="Text Placeholder 8">
            <a:extLst>
              <a:ext uri="{FF2B5EF4-FFF2-40B4-BE49-F238E27FC236}">
                <a16:creationId xmlns:a16="http://schemas.microsoft.com/office/drawing/2014/main" id="{892F8C4C-FD98-4AD0-A492-AD98912D92DE}"/>
              </a:ext>
            </a:extLst>
          </p:cNvPr>
          <p:cNvSpPr txBox="1">
            <a:spLocks/>
          </p:cNvSpPr>
          <p:nvPr/>
        </p:nvSpPr>
        <p:spPr>
          <a:xfrm>
            <a:off x="436987" y="1323703"/>
            <a:ext cx="11083189" cy="4992405"/>
          </a:xfrm>
          <a:prstGeom prst="rect">
            <a:avLst/>
          </a:prstGeom>
        </p:spPr>
        <p:txBody>
          <a:bodyPr wrap="square">
            <a:noAutofit/>
          </a:bodyPr>
          <a:lstStyle>
            <a:lvl1pPr marL="130960" indent="-130960" algn="l" defTabSz="914400" rtl="0" eaLnBrk="1" latinLnBrk="0" hangingPunct="1">
              <a:lnSpc>
                <a:spcPct val="100000"/>
              </a:lnSpc>
              <a:spcBef>
                <a:spcPts val="1000"/>
              </a:spcBef>
              <a:buClr>
                <a:schemeClr val="accent2"/>
              </a:buClr>
              <a:buSzPct val="80000"/>
              <a:buFont typeface="Calibri" panose="020F0502020204030204" pitchFamily="34" charset="0"/>
              <a:buChar char="_"/>
              <a:defRPr sz="2000" b="0" i="0" kern="1200" baseline="0">
                <a:solidFill>
                  <a:srgbClr val="323232"/>
                </a:solidFill>
                <a:latin typeface="+mj-lt"/>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baseline="0">
                <a:solidFill>
                  <a:srgbClr val="323232"/>
                </a:solidFill>
                <a:latin typeface="+mj-lt"/>
                <a:ea typeface="+mn-ea"/>
                <a:cs typeface="+mn-cs"/>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1600" b="0" i="0" kern="1200" baseline="0">
                <a:solidFill>
                  <a:srgbClr val="323232"/>
                </a:solidFill>
                <a:latin typeface="+mj-lt"/>
                <a:ea typeface="+mn-ea"/>
                <a:cs typeface="+mn-cs"/>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400" b="0" i="0" kern="1200" baseline="0">
                <a:solidFill>
                  <a:srgbClr val="323232"/>
                </a:solidFill>
                <a:latin typeface="+mj-lt"/>
                <a:ea typeface="+mn-ea"/>
                <a:cs typeface="+mn-cs"/>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100" b="0" i="0" kern="1200" baseline="0">
                <a:solidFill>
                  <a:srgbClr val="32323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Last talk, proposed to approximate the state-value function by some parametrized function such as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96179AF-76A9-437D-A633-55A85B23EC2B}"/>
                  </a:ext>
                </a:extLst>
              </p:cNvPr>
              <p:cNvSpPr txBox="1"/>
              <p:nvPr/>
            </p:nvSpPr>
            <p:spPr>
              <a:xfrm>
                <a:off x="4239419" y="3004457"/>
                <a:ext cx="3286221"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sz="3600" b="1" i="1" smtClean="0">
                              <a:solidFill>
                                <a:schemeClr val="accent5"/>
                              </a:solidFill>
                              <a:latin typeface="Cambria Math" panose="02040503050406030204" pitchFamily="18" charset="0"/>
                            </a:rPr>
                          </m:ctrlPr>
                        </m:accPr>
                        <m:e>
                          <m:r>
                            <a:rPr lang="en-US" sz="3600" b="1" i="1" smtClean="0">
                              <a:solidFill>
                                <a:schemeClr val="accent5"/>
                              </a:solidFill>
                              <a:latin typeface="Cambria Math" panose="02040503050406030204" pitchFamily="18" charset="0"/>
                            </a:rPr>
                            <m:t>𝒗</m:t>
                          </m:r>
                        </m:e>
                      </m:acc>
                      <m:d>
                        <m:dPr>
                          <m:ctrlPr>
                            <a:rPr lang="en-US" sz="3600" b="1" i="1" smtClean="0">
                              <a:solidFill>
                                <a:schemeClr val="accent5"/>
                              </a:solidFill>
                              <a:latin typeface="Cambria Math" panose="02040503050406030204" pitchFamily="18" charset="0"/>
                            </a:rPr>
                          </m:ctrlPr>
                        </m:dPr>
                        <m:e>
                          <m:r>
                            <a:rPr lang="en-US" sz="3600" b="1" i="1" smtClean="0">
                              <a:solidFill>
                                <a:schemeClr val="accent5"/>
                              </a:solidFill>
                              <a:latin typeface="Cambria Math" panose="02040503050406030204" pitchFamily="18" charset="0"/>
                            </a:rPr>
                            <m:t>𝒔</m:t>
                          </m:r>
                          <m:r>
                            <a:rPr lang="en-US" sz="3600" b="1" i="1" smtClean="0">
                              <a:solidFill>
                                <a:schemeClr val="accent5"/>
                              </a:solidFill>
                              <a:latin typeface="Cambria Math" panose="02040503050406030204" pitchFamily="18" charset="0"/>
                            </a:rPr>
                            <m:t>, </m:t>
                          </m:r>
                          <m:r>
                            <a:rPr lang="en-US" sz="3600" b="1" i="1" smtClean="0">
                              <a:solidFill>
                                <a:schemeClr val="accent5"/>
                              </a:solidFill>
                              <a:latin typeface="Cambria Math" panose="02040503050406030204" pitchFamily="18" charset="0"/>
                            </a:rPr>
                            <m:t>𝒘</m:t>
                          </m:r>
                        </m:e>
                      </m:d>
                      <m:r>
                        <a:rPr lang="en-US" sz="3600" b="1" i="1" smtClean="0">
                          <a:solidFill>
                            <a:schemeClr val="accent5"/>
                          </a:solidFill>
                          <a:latin typeface="Cambria Math" panose="02040503050406030204" pitchFamily="18" charset="0"/>
                          <a:ea typeface="Cambria Math" panose="02040503050406030204" pitchFamily="18" charset="0"/>
                        </a:rPr>
                        <m:t>≈</m:t>
                      </m:r>
                      <m:sSub>
                        <m:sSubPr>
                          <m:ctrlPr>
                            <a:rPr lang="en-US" sz="3600" b="1" i="1" smtClean="0">
                              <a:solidFill>
                                <a:schemeClr val="accent5"/>
                              </a:solidFill>
                              <a:latin typeface="Cambria Math" panose="02040503050406030204" pitchFamily="18" charset="0"/>
                              <a:ea typeface="Cambria Math" panose="02040503050406030204" pitchFamily="18" charset="0"/>
                            </a:rPr>
                          </m:ctrlPr>
                        </m:sSubPr>
                        <m:e>
                          <m:r>
                            <a:rPr lang="en-US" sz="3600" b="1" i="1" smtClean="0">
                              <a:solidFill>
                                <a:schemeClr val="accent5"/>
                              </a:solidFill>
                              <a:latin typeface="Cambria Math" panose="02040503050406030204" pitchFamily="18" charset="0"/>
                              <a:ea typeface="Cambria Math" panose="02040503050406030204" pitchFamily="18" charset="0"/>
                            </a:rPr>
                            <m:t>𝒗</m:t>
                          </m:r>
                        </m:e>
                        <m:sub>
                          <m:r>
                            <a:rPr lang="en-US" sz="3600" b="1" i="1" smtClean="0">
                              <a:solidFill>
                                <a:schemeClr val="accent5"/>
                              </a:solidFill>
                              <a:latin typeface="Cambria Math" panose="02040503050406030204" pitchFamily="18" charset="0"/>
                              <a:ea typeface="Cambria Math" panose="02040503050406030204" pitchFamily="18" charset="0"/>
                            </a:rPr>
                            <m:t>𝝅</m:t>
                          </m:r>
                        </m:sub>
                      </m:sSub>
                      <m:d>
                        <m:dPr>
                          <m:ctrlPr>
                            <a:rPr lang="en-US" sz="3600" b="1" i="1" smtClean="0">
                              <a:solidFill>
                                <a:schemeClr val="accent5"/>
                              </a:solidFill>
                              <a:latin typeface="Cambria Math" panose="02040503050406030204" pitchFamily="18" charset="0"/>
                              <a:ea typeface="Cambria Math" panose="02040503050406030204" pitchFamily="18" charset="0"/>
                            </a:rPr>
                          </m:ctrlPr>
                        </m:dPr>
                        <m:e>
                          <m:r>
                            <a:rPr lang="en-US" sz="3600" b="1" i="1" smtClean="0">
                              <a:solidFill>
                                <a:schemeClr val="accent5"/>
                              </a:solidFill>
                              <a:latin typeface="Cambria Math" panose="02040503050406030204" pitchFamily="18" charset="0"/>
                              <a:ea typeface="Cambria Math" panose="02040503050406030204" pitchFamily="18" charset="0"/>
                            </a:rPr>
                            <m:t>𝒔</m:t>
                          </m:r>
                        </m:e>
                      </m:d>
                    </m:oMath>
                  </m:oMathPara>
                </a14:m>
                <a:endParaRPr lang="en-US" sz="3600" b="1" dirty="0">
                  <a:solidFill>
                    <a:schemeClr val="accent5"/>
                  </a:solidFill>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896179AF-76A9-437D-A633-55A85B23EC2B}"/>
                  </a:ext>
                </a:extLst>
              </p:cNvPr>
              <p:cNvSpPr txBox="1">
                <a:spLocks noRot="1" noChangeAspect="1" noMove="1" noResize="1" noEditPoints="1" noAdjustHandles="1" noChangeArrowheads="1" noChangeShapeType="1" noTextEdit="1"/>
              </p:cNvSpPr>
              <p:nvPr/>
            </p:nvSpPr>
            <p:spPr>
              <a:xfrm>
                <a:off x="4239419" y="3004457"/>
                <a:ext cx="3286221" cy="553998"/>
              </a:xfrm>
              <a:prstGeom prst="rect">
                <a:avLst/>
              </a:prstGeom>
              <a:blipFill>
                <a:blip r:embed="rId2"/>
                <a:stretch>
                  <a:fillRect/>
                </a:stretch>
              </a:blipFill>
            </p:spPr>
            <p:txBody>
              <a:bodyPr/>
              <a:lstStyle/>
              <a:p>
                <a:r>
                  <a:rPr lang="en-US">
                    <a:noFill/>
                  </a:rPr>
                  <a:t> </a:t>
                </a:r>
              </a:p>
            </p:txBody>
          </p:sp>
        </mc:Fallback>
      </mc:AlternateContent>
      <p:sp>
        <p:nvSpPr>
          <p:cNvPr id="9" name="Freeform: Shape 8">
            <a:extLst>
              <a:ext uri="{FF2B5EF4-FFF2-40B4-BE49-F238E27FC236}">
                <a16:creationId xmlns:a16="http://schemas.microsoft.com/office/drawing/2014/main" id="{9D3A89E3-E217-4503-B063-B9727E1F520C}"/>
              </a:ext>
            </a:extLst>
          </p:cNvPr>
          <p:cNvSpPr/>
          <p:nvPr/>
        </p:nvSpPr>
        <p:spPr>
          <a:xfrm>
            <a:off x="3361509" y="3508870"/>
            <a:ext cx="1928621" cy="1361644"/>
          </a:xfrm>
          <a:custGeom>
            <a:avLst/>
            <a:gdLst>
              <a:gd name="connsiteX0" fmla="*/ 0 w 1928621"/>
              <a:gd name="connsiteY0" fmla="*/ 1202467 h 1361644"/>
              <a:gd name="connsiteX1" fmla="*/ 914400 w 1928621"/>
              <a:gd name="connsiteY1" fmla="*/ 1263427 h 1361644"/>
              <a:gd name="connsiteX2" fmla="*/ 1881051 w 1928621"/>
              <a:gd name="connsiteY2" fmla="*/ 52936 h 1361644"/>
              <a:gd name="connsiteX3" fmla="*/ 1645920 w 1928621"/>
              <a:gd name="connsiteY3" fmla="*/ 261941 h 1361644"/>
              <a:gd name="connsiteX4" fmla="*/ 1924594 w 1928621"/>
              <a:gd name="connsiteY4" fmla="*/ 684 h 1361644"/>
              <a:gd name="connsiteX5" fmla="*/ 1785257 w 1928621"/>
              <a:gd name="connsiteY5" fmla="*/ 357736 h 136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621" h="1361644">
                <a:moveTo>
                  <a:pt x="0" y="1202467"/>
                </a:moveTo>
                <a:cubicBezTo>
                  <a:pt x="300446" y="1328741"/>
                  <a:pt x="600892" y="1455015"/>
                  <a:pt x="914400" y="1263427"/>
                </a:cubicBezTo>
                <a:cubicBezTo>
                  <a:pt x="1227908" y="1071839"/>
                  <a:pt x="1759131" y="219850"/>
                  <a:pt x="1881051" y="52936"/>
                </a:cubicBezTo>
                <a:cubicBezTo>
                  <a:pt x="2002971" y="-113978"/>
                  <a:pt x="1638663" y="270650"/>
                  <a:pt x="1645920" y="261941"/>
                </a:cubicBezTo>
                <a:cubicBezTo>
                  <a:pt x="1653177" y="253232"/>
                  <a:pt x="1901371" y="-15282"/>
                  <a:pt x="1924594" y="684"/>
                </a:cubicBezTo>
                <a:cubicBezTo>
                  <a:pt x="1947817" y="16650"/>
                  <a:pt x="1866537" y="187193"/>
                  <a:pt x="1785257" y="357736"/>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30DC0F9-A0B6-48F9-9860-138DCCCFE422}"/>
              </a:ext>
            </a:extLst>
          </p:cNvPr>
          <p:cNvSpPr txBox="1"/>
          <p:nvPr/>
        </p:nvSpPr>
        <p:spPr>
          <a:xfrm>
            <a:off x="1550126" y="4179831"/>
            <a:ext cx="1928621" cy="400110"/>
          </a:xfrm>
          <a:prstGeom prst="rect">
            <a:avLst/>
          </a:prstGeom>
          <a:noFill/>
        </p:spPr>
        <p:txBody>
          <a:bodyPr wrap="square" rtlCol="0">
            <a:spAutoFit/>
          </a:bodyPr>
          <a:lstStyle/>
          <a:p>
            <a:pPr algn="ctr"/>
            <a:r>
              <a:rPr lang="en-US" sz="2000" b="1" dirty="0">
                <a:solidFill>
                  <a:schemeClr val="accent5"/>
                </a:solidFill>
                <a:latin typeface="Bradley Hand ITC" panose="03070402050302030203" pitchFamily="66" charset="0"/>
              </a:rPr>
              <a:t>Weight vector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6432287-DE46-46E9-AA9E-D7E9872D08A8}"/>
                  </a:ext>
                </a:extLst>
              </p:cNvPr>
              <p:cNvSpPr txBox="1"/>
              <p:nvPr/>
            </p:nvSpPr>
            <p:spPr>
              <a:xfrm>
                <a:off x="2068384" y="4565505"/>
                <a:ext cx="892103" cy="3194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5"/>
                          </a:solidFill>
                          <a:latin typeface="Cambria Math" panose="02040503050406030204" pitchFamily="18" charset="0"/>
                        </a:rPr>
                        <m:t>𝒘</m:t>
                      </m:r>
                      <m:r>
                        <a:rPr lang="en-US" sz="2000" b="1" i="1" smtClean="0">
                          <a:solidFill>
                            <a:schemeClr val="accent5"/>
                          </a:solidFill>
                          <a:latin typeface="Cambria Math" panose="02040503050406030204" pitchFamily="18" charset="0"/>
                          <a:ea typeface="Cambria Math" panose="02040503050406030204" pitchFamily="18" charset="0"/>
                        </a:rPr>
                        <m:t>∈</m:t>
                      </m:r>
                      <m:sSup>
                        <m:sSupPr>
                          <m:ctrlPr>
                            <a:rPr lang="en-US" sz="2000" b="1" i="1" smtClean="0">
                              <a:solidFill>
                                <a:schemeClr val="accent5"/>
                              </a:solidFill>
                              <a:latin typeface="Cambria Math" panose="02040503050406030204" pitchFamily="18" charset="0"/>
                              <a:ea typeface="Cambria Math" panose="02040503050406030204" pitchFamily="18" charset="0"/>
                            </a:rPr>
                          </m:ctrlPr>
                        </m:sSupPr>
                        <m:e>
                          <m:r>
                            <a:rPr lang="en-US" sz="2000" b="1" i="1">
                              <a:solidFill>
                                <a:schemeClr val="accent5"/>
                              </a:solidFill>
                              <a:latin typeface="Cambria Math" panose="02040503050406030204" pitchFamily="18" charset="0"/>
                              <a:ea typeface="Cambria Math" panose="02040503050406030204" pitchFamily="18" charset="0"/>
                            </a:rPr>
                            <m:t>ℝ</m:t>
                          </m:r>
                        </m:e>
                        <m:sup>
                          <m:r>
                            <a:rPr lang="en-US" sz="2000" b="1" i="1" smtClean="0">
                              <a:solidFill>
                                <a:schemeClr val="accent5"/>
                              </a:solidFill>
                              <a:latin typeface="Cambria Math" panose="02040503050406030204" pitchFamily="18" charset="0"/>
                              <a:ea typeface="Cambria Math" panose="02040503050406030204" pitchFamily="18" charset="0"/>
                            </a:rPr>
                            <m:t>𝒅</m:t>
                          </m:r>
                        </m:sup>
                      </m:sSup>
                    </m:oMath>
                  </m:oMathPara>
                </a14:m>
                <a:endParaRPr lang="en-US" sz="2000" b="1" dirty="0">
                  <a:solidFill>
                    <a:schemeClr val="accent5"/>
                  </a:solidFill>
                  <a:latin typeface="Bradley Hand ITC" panose="03070402050302030203" pitchFamily="66" charset="0"/>
                </a:endParaRPr>
              </a:p>
            </p:txBody>
          </p:sp>
        </mc:Choice>
        <mc:Fallback xmlns="">
          <p:sp>
            <p:nvSpPr>
              <p:cNvPr id="11" name="TextBox 10">
                <a:extLst>
                  <a:ext uri="{FF2B5EF4-FFF2-40B4-BE49-F238E27FC236}">
                    <a16:creationId xmlns:a16="http://schemas.microsoft.com/office/drawing/2014/main" id="{36432287-DE46-46E9-AA9E-D7E9872D08A8}"/>
                  </a:ext>
                </a:extLst>
              </p:cNvPr>
              <p:cNvSpPr txBox="1">
                <a:spLocks noRot="1" noChangeAspect="1" noMove="1" noResize="1" noEditPoints="1" noAdjustHandles="1" noChangeArrowheads="1" noChangeShapeType="1" noTextEdit="1"/>
              </p:cNvSpPr>
              <p:nvPr/>
            </p:nvSpPr>
            <p:spPr>
              <a:xfrm>
                <a:off x="2068384" y="4565505"/>
                <a:ext cx="892103" cy="319446"/>
              </a:xfrm>
              <a:prstGeom prst="rect">
                <a:avLst/>
              </a:prstGeom>
              <a:blipFill>
                <a:blip r:embed="rId3"/>
                <a:stretch>
                  <a:fillRect l="-3401" t="-11538" r="-272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F8E84ED-F885-4F06-BA4D-79FEA686FE48}"/>
              </a:ext>
            </a:extLst>
          </p:cNvPr>
          <p:cNvSpPr txBox="1"/>
          <p:nvPr/>
        </p:nvSpPr>
        <p:spPr>
          <a:xfrm>
            <a:off x="1846218" y="4884951"/>
            <a:ext cx="1515291" cy="400110"/>
          </a:xfrm>
          <a:prstGeom prst="rect">
            <a:avLst/>
          </a:prstGeom>
          <a:noFill/>
        </p:spPr>
        <p:txBody>
          <a:bodyPr wrap="square" rtlCol="0">
            <a:spAutoFit/>
          </a:bodyPr>
          <a:lstStyle/>
          <a:p>
            <a:pPr algn="l"/>
            <a:r>
              <a:rPr lang="en-US" sz="2000" b="1" dirty="0">
                <a:solidFill>
                  <a:schemeClr val="accent5"/>
                </a:solidFill>
                <a:latin typeface="Bradley Hand ITC" panose="03070402050302030203" pitchFamily="66" charset="0"/>
              </a:rPr>
              <a:t>Typically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DCEB00-569E-4B77-BDC8-C9B7C355100E}"/>
                  </a:ext>
                </a:extLst>
              </p:cNvPr>
              <p:cNvSpPr txBox="1"/>
              <p:nvPr/>
            </p:nvSpPr>
            <p:spPr>
              <a:xfrm>
                <a:off x="2068384" y="5336513"/>
                <a:ext cx="91877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5"/>
                          </a:solidFill>
                          <a:latin typeface="Cambria Math" panose="02040503050406030204" pitchFamily="18" charset="0"/>
                          <a:ea typeface="Cambria Math" panose="02040503050406030204" pitchFamily="18" charset="0"/>
                        </a:rPr>
                        <m:t>𝒅</m:t>
                      </m:r>
                      <m:r>
                        <a:rPr lang="en-US" sz="2000" b="1" i="1" smtClean="0">
                          <a:solidFill>
                            <a:schemeClr val="accent5"/>
                          </a:solidFill>
                          <a:latin typeface="Cambria Math" panose="02040503050406030204" pitchFamily="18" charset="0"/>
                          <a:ea typeface="Cambria Math" panose="02040503050406030204" pitchFamily="18" charset="0"/>
                        </a:rPr>
                        <m:t>≪</m:t>
                      </m:r>
                      <m:d>
                        <m:dPr>
                          <m:begChr m:val="|"/>
                          <m:endChr m:val="|"/>
                          <m:ctrlPr>
                            <a:rPr lang="en-US" sz="2000" b="1" i="1" smtClean="0">
                              <a:solidFill>
                                <a:schemeClr val="accent5"/>
                              </a:solidFill>
                              <a:latin typeface="Cambria Math" panose="02040503050406030204" pitchFamily="18" charset="0"/>
                            </a:rPr>
                          </m:ctrlPr>
                        </m:dPr>
                        <m:e>
                          <m:r>
                            <a:rPr lang="en-US" sz="2000" b="1" i="1" smtClean="0">
                              <a:solidFill>
                                <a:schemeClr val="accent5"/>
                              </a:solidFill>
                              <a:latin typeface="Cambria Math" panose="02040503050406030204" pitchFamily="18" charset="0"/>
                              <a:ea typeface="Cambria Math" panose="02040503050406030204" pitchFamily="18" charset="0"/>
                            </a:rPr>
                            <m:t>𝓢</m:t>
                          </m:r>
                        </m:e>
                      </m:d>
                    </m:oMath>
                  </m:oMathPara>
                </a14:m>
                <a:endParaRPr lang="en-US" sz="2000" b="1" dirty="0">
                  <a:solidFill>
                    <a:schemeClr val="accent5"/>
                  </a:solidFill>
                  <a:latin typeface="Bradley Hand ITC" panose="03070402050302030203" pitchFamily="66" charset="0"/>
                </a:endParaRPr>
              </a:p>
            </p:txBody>
          </p:sp>
        </mc:Choice>
        <mc:Fallback xmlns="">
          <p:sp>
            <p:nvSpPr>
              <p:cNvPr id="13" name="TextBox 12">
                <a:extLst>
                  <a:ext uri="{FF2B5EF4-FFF2-40B4-BE49-F238E27FC236}">
                    <a16:creationId xmlns:a16="http://schemas.microsoft.com/office/drawing/2014/main" id="{7ADCEB00-569E-4B77-BDC8-C9B7C355100E}"/>
                  </a:ext>
                </a:extLst>
              </p:cNvPr>
              <p:cNvSpPr txBox="1">
                <a:spLocks noRot="1" noChangeAspect="1" noMove="1" noResize="1" noEditPoints="1" noAdjustHandles="1" noChangeArrowheads="1" noChangeShapeType="1" noTextEdit="1"/>
              </p:cNvSpPr>
              <p:nvPr/>
            </p:nvSpPr>
            <p:spPr>
              <a:xfrm>
                <a:off x="2068384" y="5336513"/>
                <a:ext cx="918777" cy="307777"/>
              </a:xfrm>
              <a:prstGeom prst="rect">
                <a:avLst/>
              </a:prstGeom>
              <a:blipFill>
                <a:blip r:embed="rId4"/>
                <a:stretch>
                  <a:fillRect l="-5960" t="-3922" b="-1961"/>
                </a:stretch>
              </a:blipFill>
            </p:spPr>
            <p:txBody>
              <a:bodyPr/>
              <a:lstStyle/>
              <a:p>
                <a:r>
                  <a:rPr lang="en-US">
                    <a:noFill/>
                  </a:rPr>
                  <a:t> </a:t>
                </a:r>
              </a:p>
            </p:txBody>
          </p:sp>
        </mc:Fallback>
      </mc:AlternateContent>
      <p:sp>
        <p:nvSpPr>
          <p:cNvPr id="14" name="Freeform: Shape 13">
            <a:extLst>
              <a:ext uri="{FF2B5EF4-FFF2-40B4-BE49-F238E27FC236}">
                <a16:creationId xmlns:a16="http://schemas.microsoft.com/office/drawing/2014/main" id="{6045E603-08AB-48C2-BE69-474405976210}"/>
              </a:ext>
            </a:extLst>
          </p:cNvPr>
          <p:cNvSpPr/>
          <p:nvPr/>
        </p:nvSpPr>
        <p:spPr>
          <a:xfrm>
            <a:off x="3255383" y="5259635"/>
            <a:ext cx="1969760" cy="209348"/>
          </a:xfrm>
          <a:custGeom>
            <a:avLst/>
            <a:gdLst>
              <a:gd name="connsiteX0" fmla="*/ 1969760 w 1969760"/>
              <a:gd name="connsiteY0" fmla="*/ 87428 h 209348"/>
              <a:gd name="connsiteX1" fmla="*/ 158377 w 1969760"/>
              <a:gd name="connsiteY1" fmla="*/ 78719 h 209348"/>
              <a:gd name="connsiteX2" fmla="*/ 393508 w 1969760"/>
              <a:gd name="connsiteY2" fmla="*/ 342 h 209348"/>
              <a:gd name="connsiteX3" fmla="*/ 1623 w 1969760"/>
              <a:gd name="connsiteY3" fmla="*/ 113554 h 209348"/>
              <a:gd name="connsiteX4" fmla="*/ 280297 w 1969760"/>
              <a:gd name="connsiteY4" fmla="*/ 209348 h 209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760" h="209348">
                <a:moveTo>
                  <a:pt x="1969760" y="87428"/>
                </a:moveTo>
                <a:lnTo>
                  <a:pt x="158377" y="78719"/>
                </a:lnTo>
                <a:cubicBezTo>
                  <a:pt x="-104332" y="64205"/>
                  <a:pt x="419634" y="-5464"/>
                  <a:pt x="393508" y="342"/>
                </a:cubicBezTo>
                <a:cubicBezTo>
                  <a:pt x="367382" y="6148"/>
                  <a:pt x="20491" y="78720"/>
                  <a:pt x="1623" y="113554"/>
                </a:cubicBezTo>
                <a:cubicBezTo>
                  <a:pt x="-17245" y="148388"/>
                  <a:pt x="131526" y="178868"/>
                  <a:pt x="280297" y="209348"/>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99ED9C9-DA64-4822-85AA-BEAEB9F55622}"/>
              </a:ext>
            </a:extLst>
          </p:cNvPr>
          <p:cNvSpPr txBox="1"/>
          <p:nvPr/>
        </p:nvSpPr>
        <p:spPr>
          <a:xfrm>
            <a:off x="5235125" y="4599188"/>
            <a:ext cx="2047949" cy="1631216"/>
          </a:xfrm>
          <a:prstGeom prst="rect">
            <a:avLst/>
          </a:prstGeom>
          <a:noFill/>
        </p:spPr>
        <p:txBody>
          <a:bodyPr wrap="square" rtlCol="0">
            <a:spAutoFit/>
          </a:bodyPr>
          <a:lstStyle/>
          <a:p>
            <a:pPr algn="l"/>
            <a:r>
              <a:rPr lang="en-US" sz="2000" b="1" dirty="0">
                <a:solidFill>
                  <a:schemeClr val="accent5"/>
                </a:solidFill>
                <a:latin typeface="Bradley Hand ITC" panose="03070402050302030203" pitchFamily="66" charset="0"/>
              </a:rPr>
              <a:t>The change in one weight changes the value of many states…</a:t>
            </a:r>
          </a:p>
        </p:txBody>
      </p:sp>
      <p:sp>
        <p:nvSpPr>
          <p:cNvPr id="16" name="Freeform: Shape 15">
            <a:extLst>
              <a:ext uri="{FF2B5EF4-FFF2-40B4-BE49-F238E27FC236}">
                <a16:creationId xmlns:a16="http://schemas.microsoft.com/office/drawing/2014/main" id="{A24D6EEA-7F82-4B81-B783-D21D03DBB19A}"/>
              </a:ext>
            </a:extLst>
          </p:cNvPr>
          <p:cNvSpPr/>
          <p:nvPr/>
        </p:nvSpPr>
        <p:spPr>
          <a:xfrm>
            <a:off x="5390229" y="2674472"/>
            <a:ext cx="3030960" cy="460614"/>
          </a:xfrm>
          <a:custGeom>
            <a:avLst/>
            <a:gdLst>
              <a:gd name="connsiteX0" fmla="*/ 3030960 w 3030960"/>
              <a:gd name="connsiteY0" fmla="*/ 460614 h 460614"/>
              <a:gd name="connsiteX1" fmla="*/ 2430068 w 3030960"/>
              <a:gd name="connsiteY1" fmla="*/ 42602 h 460614"/>
              <a:gd name="connsiteX2" fmla="*/ 235508 w 3030960"/>
              <a:gd name="connsiteY2" fmla="*/ 51311 h 460614"/>
              <a:gd name="connsiteX3" fmla="*/ 96171 w 3030960"/>
              <a:gd name="connsiteY3" fmla="*/ 373528 h 460614"/>
              <a:gd name="connsiteX4" fmla="*/ 377 w 3030960"/>
              <a:gd name="connsiteY4" fmla="*/ 321277 h 460614"/>
              <a:gd name="connsiteX5" fmla="*/ 131005 w 3030960"/>
              <a:gd name="connsiteY5" fmla="*/ 399654 h 460614"/>
              <a:gd name="connsiteX6" fmla="*/ 131005 w 3030960"/>
              <a:gd name="connsiteY6" fmla="*/ 303859 h 46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0960" h="460614">
                <a:moveTo>
                  <a:pt x="3030960" y="460614"/>
                </a:moveTo>
                <a:cubicBezTo>
                  <a:pt x="2963468" y="285716"/>
                  <a:pt x="2895977" y="110819"/>
                  <a:pt x="2430068" y="42602"/>
                </a:cubicBezTo>
                <a:cubicBezTo>
                  <a:pt x="1964159" y="-25615"/>
                  <a:pt x="624491" y="-3843"/>
                  <a:pt x="235508" y="51311"/>
                </a:cubicBezTo>
                <a:cubicBezTo>
                  <a:pt x="-153475" y="106465"/>
                  <a:pt x="135359" y="328534"/>
                  <a:pt x="96171" y="373528"/>
                </a:cubicBezTo>
                <a:cubicBezTo>
                  <a:pt x="56982" y="418522"/>
                  <a:pt x="-5429" y="316923"/>
                  <a:pt x="377" y="321277"/>
                </a:cubicBezTo>
                <a:cubicBezTo>
                  <a:pt x="6183" y="325631"/>
                  <a:pt x="109234" y="402557"/>
                  <a:pt x="131005" y="399654"/>
                </a:cubicBezTo>
                <a:cubicBezTo>
                  <a:pt x="152776" y="396751"/>
                  <a:pt x="141890" y="350305"/>
                  <a:pt x="131005" y="303859"/>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9031CF3-FDB6-4608-943D-6FFBD5F6A24F}"/>
              </a:ext>
            </a:extLst>
          </p:cNvPr>
          <p:cNvSpPr txBox="1"/>
          <p:nvPr/>
        </p:nvSpPr>
        <p:spPr>
          <a:xfrm>
            <a:off x="7813089" y="3222625"/>
            <a:ext cx="2847702" cy="1015663"/>
          </a:xfrm>
          <a:prstGeom prst="rect">
            <a:avLst/>
          </a:prstGeom>
          <a:noFill/>
        </p:spPr>
        <p:txBody>
          <a:bodyPr wrap="square" rtlCol="0">
            <a:spAutoFit/>
          </a:bodyPr>
          <a:lstStyle/>
          <a:p>
            <a:pPr algn="ctr"/>
            <a:r>
              <a:rPr lang="en-US" sz="2000" b="1" dirty="0">
                <a:solidFill>
                  <a:schemeClr val="accent5"/>
                </a:solidFill>
                <a:latin typeface="Bradley Hand ITC" panose="03070402050302030203" pitchFamily="66" charset="0"/>
              </a:rPr>
              <a:t>Weights may be computed by ANNs, decision tress…</a:t>
            </a:r>
          </a:p>
        </p:txBody>
      </p:sp>
    </p:spTree>
    <p:extLst>
      <p:ext uri="{BB962C8B-B14F-4D97-AF65-F5344CB8AC3E}">
        <p14:creationId xmlns:p14="http://schemas.microsoft.com/office/powerpoint/2010/main" val="360614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2" grpId="0"/>
      <p:bldP spid="13" grpId="0"/>
      <p:bldP spid="14" grpId="0" animBg="1"/>
      <p:bldP spid="15" grpId="0"/>
      <p:bldP spid="16" grpId="0" animBg="1"/>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6B13-9AD7-4636-ABED-88D73A721536}"/>
              </a:ext>
            </a:extLst>
          </p:cNvPr>
          <p:cNvSpPr>
            <a:spLocks noGrp="1"/>
          </p:cNvSpPr>
          <p:nvPr>
            <p:ph type="title"/>
          </p:nvPr>
        </p:nvSpPr>
        <p:spPr/>
        <p:txBody>
          <a:bodyPr/>
          <a:lstStyle/>
          <a:p>
            <a:r>
              <a:rPr lang="en-US" dirty="0"/>
              <a:t>Review &amp; Introduction</a:t>
            </a:r>
          </a:p>
        </p:txBody>
      </p:sp>
      <p:sp>
        <p:nvSpPr>
          <p:cNvPr id="4" name="Footer Placeholder 3">
            <a:extLst>
              <a:ext uri="{FF2B5EF4-FFF2-40B4-BE49-F238E27FC236}">
                <a16:creationId xmlns:a16="http://schemas.microsoft.com/office/drawing/2014/main" id="{90D5F7AA-9930-4D6D-B723-455577661B25}"/>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B7799AA1-DA90-49B5-8E08-95B908CE9B06}"/>
              </a:ext>
            </a:extLst>
          </p:cNvPr>
          <p:cNvSpPr>
            <a:spLocks noGrp="1"/>
          </p:cNvSpPr>
          <p:nvPr>
            <p:ph type="sldNum" sz="quarter" idx="4"/>
          </p:nvPr>
        </p:nvSpPr>
        <p:spPr/>
        <p:txBody>
          <a:bodyPr/>
          <a:lstStyle/>
          <a:p>
            <a:fld id="{E57627FB-D816-4EA7-98E3-793F2D9BC93A}" type="slidenum">
              <a:rPr lang="en-GB" smtClean="0"/>
              <a:pPr/>
              <a:t>4</a:t>
            </a:fld>
            <a:endParaRPr lang="en-GB"/>
          </a:p>
        </p:txBody>
      </p:sp>
      <p:sp>
        <p:nvSpPr>
          <p:cNvPr id="7" name="Text Placeholder 8">
            <a:extLst>
              <a:ext uri="{FF2B5EF4-FFF2-40B4-BE49-F238E27FC236}">
                <a16:creationId xmlns:a16="http://schemas.microsoft.com/office/drawing/2014/main" id="{892F8C4C-FD98-4AD0-A492-AD98912D92DE}"/>
              </a:ext>
            </a:extLst>
          </p:cNvPr>
          <p:cNvSpPr txBox="1">
            <a:spLocks/>
          </p:cNvSpPr>
          <p:nvPr/>
        </p:nvSpPr>
        <p:spPr>
          <a:xfrm>
            <a:off x="436987" y="1323703"/>
            <a:ext cx="11083189" cy="4992405"/>
          </a:xfrm>
          <a:prstGeom prst="rect">
            <a:avLst/>
          </a:prstGeom>
        </p:spPr>
        <p:txBody>
          <a:bodyPr wrap="square">
            <a:noAutofit/>
          </a:bodyPr>
          <a:lstStyle>
            <a:lvl1pPr marL="130960" indent="-130960" algn="l" defTabSz="914400" rtl="0" eaLnBrk="1" latinLnBrk="0" hangingPunct="1">
              <a:lnSpc>
                <a:spcPct val="100000"/>
              </a:lnSpc>
              <a:spcBef>
                <a:spcPts val="1000"/>
              </a:spcBef>
              <a:buClr>
                <a:schemeClr val="accent2"/>
              </a:buClr>
              <a:buSzPct val="80000"/>
              <a:buFont typeface="Calibri" panose="020F0502020204030204" pitchFamily="34" charset="0"/>
              <a:buChar char="_"/>
              <a:defRPr sz="2000" b="0" i="0" kern="1200" baseline="0">
                <a:solidFill>
                  <a:srgbClr val="323232"/>
                </a:solidFill>
                <a:latin typeface="+mj-lt"/>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baseline="0">
                <a:solidFill>
                  <a:srgbClr val="323232"/>
                </a:solidFill>
                <a:latin typeface="+mj-lt"/>
                <a:ea typeface="+mn-ea"/>
                <a:cs typeface="+mn-cs"/>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1600" b="0" i="0" kern="1200" baseline="0">
                <a:solidFill>
                  <a:srgbClr val="323232"/>
                </a:solidFill>
                <a:latin typeface="+mj-lt"/>
                <a:ea typeface="+mn-ea"/>
                <a:cs typeface="+mn-cs"/>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400" b="0" i="0" kern="1200" baseline="0">
                <a:solidFill>
                  <a:srgbClr val="323232"/>
                </a:solidFill>
                <a:latin typeface="+mj-lt"/>
                <a:ea typeface="+mn-ea"/>
                <a:cs typeface="+mn-cs"/>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100" b="0" i="0" kern="1200" baseline="0">
                <a:solidFill>
                  <a:srgbClr val="32323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Then our goal was to find the weights that minimize our objective function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99A83A8-4BCC-467C-ABE9-10DF542E8F34}"/>
                  </a:ext>
                </a:extLst>
              </p:cNvPr>
              <p:cNvSpPr txBox="1"/>
              <p:nvPr/>
            </p:nvSpPr>
            <p:spPr>
              <a:xfrm>
                <a:off x="3175593" y="3311746"/>
                <a:ext cx="6040756" cy="1045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1" i="1" smtClean="0">
                              <a:solidFill>
                                <a:schemeClr val="accent5"/>
                              </a:solidFill>
                              <a:latin typeface="Cambria Math" panose="02040503050406030204" pitchFamily="18" charset="0"/>
                            </a:rPr>
                          </m:ctrlPr>
                        </m:accPr>
                        <m:e>
                          <m:r>
                            <a:rPr lang="en-US" sz="2800" b="1" i="1" smtClean="0">
                              <a:solidFill>
                                <a:schemeClr val="accent5"/>
                              </a:solidFill>
                              <a:latin typeface="Cambria Math" panose="02040503050406030204" pitchFamily="18" charset="0"/>
                            </a:rPr>
                            <m:t>𝑽𝑬</m:t>
                          </m:r>
                        </m:e>
                      </m:acc>
                      <m:d>
                        <m:dPr>
                          <m:ctrlPr>
                            <a:rPr lang="en-US" sz="2800" b="1" i="1" smtClean="0">
                              <a:solidFill>
                                <a:schemeClr val="accent5"/>
                              </a:solidFill>
                              <a:latin typeface="Cambria Math" panose="02040503050406030204" pitchFamily="18" charset="0"/>
                            </a:rPr>
                          </m:ctrlPr>
                        </m:dPr>
                        <m:e>
                          <m:r>
                            <a:rPr lang="en-US" sz="2800" b="1" i="1" smtClean="0">
                              <a:solidFill>
                                <a:schemeClr val="accent5"/>
                              </a:solidFill>
                              <a:latin typeface="Cambria Math" panose="02040503050406030204" pitchFamily="18" charset="0"/>
                            </a:rPr>
                            <m:t>𝒘</m:t>
                          </m:r>
                        </m:e>
                      </m:d>
                      <m:r>
                        <a:rPr lang="en-US" sz="2800" b="1" i="1" smtClean="0">
                          <a:solidFill>
                            <a:schemeClr val="accent5"/>
                          </a:solidFill>
                          <a:latin typeface="Cambria Math" panose="02040503050406030204" pitchFamily="18" charset="0"/>
                          <a:ea typeface="Cambria Math" panose="02040503050406030204" pitchFamily="18" charset="0"/>
                        </a:rPr>
                        <m:t>≐</m:t>
                      </m:r>
                      <m:nary>
                        <m:naryPr>
                          <m:chr m:val="∑"/>
                          <m:supHide m:val="on"/>
                          <m:ctrlPr>
                            <a:rPr lang="en-US" sz="2800" b="1" i="1" smtClean="0">
                              <a:solidFill>
                                <a:schemeClr val="accent5"/>
                              </a:solidFill>
                              <a:latin typeface="Cambria Math" panose="02040503050406030204" pitchFamily="18" charset="0"/>
                              <a:ea typeface="Cambria Math" panose="02040503050406030204" pitchFamily="18" charset="0"/>
                            </a:rPr>
                          </m:ctrlPr>
                        </m:naryPr>
                        <m:sub>
                          <m:r>
                            <m:rPr>
                              <m:brk m:alnAt="7"/>
                            </m:rPr>
                            <a:rPr lang="en-US" sz="2800" b="1" i="1" smtClean="0">
                              <a:solidFill>
                                <a:schemeClr val="accent5"/>
                              </a:solidFill>
                              <a:latin typeface="Cambria Math" panose="02040503050406030204" pitchFamily="18" charset="0"/>
                              <a:ea typeface="Cambria Math" panose="02040503050406030204" pitchFamily="18" charset="0"/>
                            </a:rPr>
                            <m:t>𝒔</m:t>
                          </m:r>
                          <m:r>
                            <a:rPr lang="en-US" sz="2800" b="1" i="1" smtClean="0">
                              <a:solidFill>
                                <a:schemeClr val="accent5"/>
                              </a:solidFill>
                              <a:latin typeface="Cambria Math" panose="02040503050406030204" pitchFamily="18" charset="0"/>
                              <a:ea typeface="Cambria Math" panose="02040503050406030204" pitchFamily="18" charset="0"/>
                            </a:rPr>
                            <m:t>∈</m:t>
                          </m:r>
                          <m:r>
                            <a:rPr lang="en-US" sz="2800" b="1" i="1" smtClean="0">
                              <a:solidFill>
                                <a:schemeClr val="accent5"/>
                              </a:solidFill>
                              <a:latin typeface="Cambria Math" panose="02040503050406030204" pitchFamily="18" charset="0"/>
                              <a:ea typeface="Cambria Math" panose="02040503050406030204" pitchFamily="18" charset="0"/>
                            </a:rPr>
                            <m:t>𝓢</m:t>
                          </m:r>
                        </m:sub>
                        <m:sup/>
                        <m:e>
                          <m:r>
                            <a:rPr lang="en-US" sz="2800" b="1" i="1" smtClean="0">
                              <a:solidFill>
                                <a:schemeClr val="accent5"/>
                              </a:solidFill>
                              <a:latin typeface="Cambria Math" panose="02040503050406030204" pitchFamily="18" charset="0"/>
                              <a:ea typeface="Cambria Math" panose="02040503050406030204" pitchFamily="18" charset="0"/>
                            </a:rPr>
                            <m:t>𝝁</m:t>
                          </m:r>
                          <m:r>
                            <a:rPr lang="en-US" sz="2800" b="1" i="1" smtClean="0">
                              <a:solidFill>
                                <a:schemeClr val="accent5"/>
                              </a:solidFill>
                              <a:latin typeface="Cambria Math" panose="02040503050406030204" pitchFamily="18" charset="0"/>
                              <a:ea typeface="Cambria Math" panose="02040503050406030204" pitchFamily="18" charset="0"/>
                            </a:rPr>
                            <m:t>(</m:t>
                          </m:r>
                          <m:r>
                            <a:rPr lang="en-US" sz="2800" b="1" i="1" smtClean="0">
                              <a:solidFill>
                                <a:schemeClr val="accent5"/>
                              </a:solidFill>
                              <a:latin typeface="Cambria Math" panose="02040503050406030204" pitchFamily="18" charset="0"/>
                              <a:ea typeface="Cambria Math" panose="02040503050406030204" pitchFamily="18" charset="0"/>
                            </a:rPr>
                            <m:t>𝒔</m:t>
                          </m:r>
                          <m:r>
                            <a:rPr lang="en-US" sz="2800" b="1" i="1" smtClean="0">
                              <a:solidFill>
                                <a:schemeClr val="accent5"/>
                              </a:solidFill>
                              <a:latin typeface="Cambria Math" panose="02040503050406030204" pitchFamily="18" charset="0"/>
                              <a:ea typeface="Cambria Math" panose="02040503050406030204" pitchFamily="18" charset="0"/>
                            </a:rPr>
                            <m:t>)∙</m:t>
                          </m:r>
                          <m:sSup>
                            <m:sSupPr>
                              <m:ctrlPr>
                                <a:rPr lang="en-US" sz="2800" b="1" i="1" smtClean="0">
                                  <a:solidFill>
                                    <a:schemeClr val="accent5"/>
                                  </a:solidFill>
                                  <a:latin typeface="Cambria Math" panose="02040503050406030204" pitchFamily="18" charset="0"/>
                                  <a:ea typeface="Cambria Math" panose="02040503050406030204" pitchFamily="18" charset="0"/>
                                </a:rPr>
                              </m:ctrlPr>
                            </m:sSupPr>
                            <m:e>
                              <m:d>
                                <m:dPr>
                                  <m:begChr m:val="["/>
                                  <m:endChr m:val="]"/>
                                  <m:ctrlPr>
                                    <a:rPr lang="en-US" sz="2800" b="1" i="1">
                                      <a:solidFill>
                                        <a:schemeClr val="accent5"/>
                                      </a:solidFill>
                                      <a:latin typeface="Cambria Math" panose="02040503050406030204" pitchFamily="18" charset="0"/>
                                      <a:ea typeface="Cambria Math" panose="02040503050406030204" pitchFamily="18" charset="0"/>
                                    </a:rPr>
                                  </m:ctrlPr>
                                </m:dPr>
                                <m:e>
                                  <m:sSub>
                                    <m:sSubPr>
                                      <m:ctrlPr>
                                        <a:rPr lang="en-US" sz="2800" b="1" i="1">
                                          <a:solidFill>
                                            <a:schemeClr val="accent5"/>
                                          </a:solidFill>
                                          <a:latin typeface="Cambria Math" panose="02040503050406030204" pitchFamily="18" charset="0"/>
                                          <a:ea typeface="Cambria Math" panose="02040503050406030204" pitchFamily="18" charset="0"/>
                                        </a:rPr>
                                      </m:ctrlPr>
                                    </m:sSubPr>
                                    <m:e>
                                      <m:r>
                                        <a:rPr lang="en-US" sz="2800" b="1" i="1">
                                          <a:solidFill>
                                            <a:schemeClr val="accent5"/>
                                          </a:solidFill>
                                          <a:latin typeface="Cambria Math" panose="02040503050406030204" pitchFamily="18" charset="0"/>
                                          <a:ea typeface="Cambria Math" panose="02040503050406030204" pitchFamily="18" charset="0"/>
                                        </a:rPr>
                                        <m:t>𝒗</m:t>
                                      </m:r>
                                    </m:e>
                                    <m:sub>
                                      <m:r>
                                        <a:rPr lang="en-US" sz="2800" b="1" i="1">
                                          <a:solidFill>
                                            <a:schemeClr val="accent5"/>
                                          </a:solidFill>
                                          <a:latin typeface="Cambria Math" panose="02040503050406030204" pitchFamily="18" charset="0"/>
                                          <a:ea typeface="Cambria Math" panose="02040503050406030204" pitchFamily="18" charset="0"/>
                                        </a:rPr>
                                        <m:t>𝝅</m:t>
                                      </m:r>
                                    </m:sub>
                                  </m:sSub>
                                  <m:d>
                                    <m:dPr>
                                      <m:ctrlPr>
                                        <a:rPr lang="en-US" sz="2800" b="1" i="1">
                                          <a:solidFill>
                                            <a:schemeClr val="accent5"/>
                                          </a:solidFill>
                                          <a:latin typeface="Cambria Math" panose="02040503050406030204" pitchFamily="18" charset="0"/>
                                          <a:ea typeface="Cambria Math" panose="02040503050406030204" pitchFamily="18" charset="0"/>
                                        </a:rPr>
                                      </m:ctrlPr>
                                    </m:dPr>
                                    <m:e>
                                      <m:r>
                                        <a:rPr lang="en-US" sz="2800" b="1" i="1">
                                          <a:solidFill>
                                            <a:schemeClr val="accent5"/>
                                          </a:solidFill>
                                          <a:latin typeface="Cambria Math" panose="02040503050406030204" pitchFamily="18" charset="0"/>
                                          <a:ea typeface="Cambria Math" panose="02040503050406030204" pitchFamily="18" charset="0"/>
                                        </a:rPr>
                                        <m:t>𝒔</m:t>
                                      </m:r>
                                    </m:e>
                                  </m:d>
                                  <m:r>
                                    <a:rPr lang="en-US" sz="2800" b="1" i="1">
                                      <a:solidFill>
                                        <a:schemeClr val="accent5"/>
                                      </a:solidFill>
                                      <a:latin typeface="Cambria Math" panose="02040503050406030204" pitchFamily="18" charset="0"/>
                                      <a:ea typeface="Cambria Math" panose="02040503050406030204" pitchFamily="18" charset="0"/>
                                    </a:rPr>
                                    <m:t>−</m:t>
                                  </m:r>
                                  <m:acc>
                                    <m:accPr>
                                      <m:chr m:val="̂"/>
                                      <m:ctrlPr>
                                        <a:rPr lang="en-US" sz="2800" b="1" i="1">
                                          <a:solidFill>
                                            <a:schemeClr val="accent5"/>
                                          </a:solidFill>
                                          <a:latin typeface="Cambria Math" panose="02040503050406030204" pitchFamily="18" charset="0"/>
                                          <a:ea typeface="Cambria Math" panose="02040503050406030204" pitchFamily="18" charset="0"/>
                                        </a:rPr>
                                      </m:ctrlPr>
                                    </m:accPr>
                                    <m:e>
                                      <m:r>
                                        <a:rPr lang="en-US" sz="2800" b="1" i="1">
                                          <a:solidFill>
                                            <a:schemeClr val="accent5"/>
                                          </a:solidFill>
                                          <a:latin typeface="Cambria Math" panose="02040503050406030204" pitchFamily="18" charset="0"/>
                                          <a:ea typeface="Cambria Math" panose="02040503050406030204" pitchFamily="18" charset="0"/>
                                        </a:rPr>
                                        <m:t>𝒗</m:t>
                                      </m:r>
                                    </m:e>
                                  </m:acc>
                                  <m:r>
                                    <a:rPr lang="en-US" sz="2800" b="1" i="1">
                                      <a:solidFill>
                                        <a:schemeClr val="accent5"/>
                                      </a:solidFill>
                                      <a:latin typeface="Cambria Math" panose="02040503050406030204" pitchFamily="18" charset="0"/>
                                    </a:rPr>
                                    <m:t>(</m:t>
                                  </m:r>
                                  <m:r>
                                    <a:rPr lang="en-US" sz="2800" b="1" i="1">
                                      <a:solidFill>
                                        <a:schemeClr val="accent5"/>
                                      </a:solidFill>
                                      <a:latin typeface="Cambria Math" panose="02040503050406030204" pitchFamily="18" charset="0"/>
                                    </a:rPr>
                                    <m:t>𝒔</m:t>
                                  </m:r>
                                  <m:r>
                                    <a:rPr lang="en-US" sz="2800" b="1" i="1">
                                      <a:solidFill>
                                        <a:schemeClr val="accent5"/>
                                      </a:solidFill>
                                      <a:latin typeface="Cambria Math" panose="02040503050406030204" pitchFamily="18" charset="0"/>
                                    </a:rPr>
                                    <m:t>, </m:t>
                                  </m:r>
                                  <m:r>
                                    <a:rPr lang="en-US" sz="2800" b="1" i="1">
                                      <a:solidFill>
                                        <a:schemeClr val="accent5"/>
                                      </a:solidFill>
                                      <a:latin typeface="Cambria Math" panose="02040503050406030204" pitchFamily="18" charset="0"/>
                                    </a:rPr>
                                    <m:t>𝒘</m:t>
                                  </m:r>
                                  <m:r>
                                    <a:rPr lang="en-US" sz="2800" b="1" i="1">
                                      <a:solidFill>
                                        <a:schemeClr val="accent5"/>
                                      </a:solidFill>
                                      <a:latin typeface="Cambria Math" panose="02040503050406030204" pitchFamily="18" charset="0"/>
                                    </a:rPr>
                                    <m:t>)</m:t>
                                  </m:r>
                                </m:e>
                              </m:d>
                            </m:e>
                            <m:sup>
                              <m:r>
                                <a:rPr lang="en-US" sz="2800" b="1" i="1" smtClean="0">
                                  <a:solidFill>
                                    <a:schemeClr val="accent5"/>
                                  </a:solidFill>
                                  <a:latin typeface="Cambria Math" panose="02040503050406030204" pitchFamily="18" charset="0"/>
                                  <a:ea typeface="Cambria Math" panose="02040503050406030204" pitchFamily="18" charset="0"/>
                                </a:rPr>
                                <m:t>𝟐</m:t>
                              </m:r>
                            </m:sup>
                          </m:sSup>
                        </m:e>
                      </m:nary>
                    </m:oMath>
                  </m:oMathPara>
                </a14:m>
                <a:endParaRPr lang="en-US" b="1" dirty="0">
                  <a:solidFill>
                    <a:schemeClr val="accent5"/>
                  </a:solidFill>
                  <a:latin typeface="Bradley Hand ITC" panose="03070402050302030203" pitchFamily="66" charset="0"/>
                </a:endParaRPr>
              </a:p>
            </p:txBody>
          </p:sp>
        </mc:Choice>
        <mc:Fallback xmlns="">
          <p:sp>
            <p:nvSpPr>
              <p:cNvPr id="18" name="TextBox 17">
                <a:extLst>
                  <a:ext uri="{FF2B5EF4-FFF2-40B4-BE49-F238E27FC236}">
                    <a16:creationId xmlns:a16="http://schemas.microsoft.com/office/drawing/2014/main" id="{999A83A8-4BCC-467C-ABE9-10DF542E8F34}"/>
                  </a:ext>
                </a:extLst>
              </p:cNvPr>
              <p:cNvSpPr txBox="1">
                <a:spLocks noRot="1" noChangeAspect="1" noMove="1" noResize="1" noEditPoints="1" noAdjustHandles="1" noChangeArrowheads="1" noChangeShapeType="1" noTextEdit="1"/>
              </p:cNvSpPr>
              <p:nvPr/>
            </p:nvSpPr>
            <p:spPr>
              <a:xfrm>
                <a:off x="3175593" y="3311746"/>
                <a:ext cx="6040756" cy="1045286"/>
              </a:xfrm>
              <a:prstGeom prst="rect">
                <a:avLst/>
              </a:prstGeom>
              <a:blipFill>
                <a:blip r:embed="rId2"/>
                <a:stretch>
                  <a:fillRect/>
                </a:stretch>
              </a:blipFill>
            </p:spPr>
            <p:txBody>
              <a:bodyPr/>
              <a:lstStyle/>
              <a:p>
                <a:r>
                  <a:rPr lang="en-US">
                    <a:noFill/>
                  </a:rPr>
                  <a:t> </a:t>
                </a:r>
              </a:p>
            </p:txBody>
          </p:sp>
        </mc:Fallback>
      </mc:AlternateContent>
      <p:sp>
        <p:nvSpPr>
          <p:cNvPr id="19" name="Freeform: Shape 18">
            <a:extLst>
              <a:ext uri="{FF2B5EF4-FFF2-40B4-BE49-F238E27FC236}">
                <a16:creationId xmlns:a16="http://schemas.microsoft.com/office/drawing/2014/main" id="{7DA5B39D-93C8-4BC4-8DF2-1FB4D692BB1B}"/>
              </a:ext>
            </a:extLst>
          </p:cNvPr>
          <p:cNvSpPr/>
          <p:nvPr/>
        </p:nvSpPr>
        <p:spPr>
          <a:xfrm>
            <a:off x="5721892" y="3971102"/>
            <a:ext cx="3459707" cy="627659"/>
          </a:xfrm>
          <a:custGeom>
            <a:avLst/>
            <a:gdLst>
              <a:gd name="connsiteX0" fmla="*/ 3459707 w 3459707"/>
              <a:gd name="connsiteY0" fmla="*/ 0 h 627659"/>
              <a:gd name="connsiteX1" fmla="*/ 2109879 w 3459707"/>
              <a:gd name="connsiteY1" fmla="*/ 627018 h 627659"/>
              <a:gd name="connsiteX2" fmla="*/ 159159 w 3459707"/>
              <a:gd name="connsiteY2" fmla="*/ 121920 h 627659"/>
              <a:gd name="connsiteX3" fmla="*/ 176576 w 3459707"/>
              <a:gd name="connsiteY3" fmla="*/ 287383 h 627659"/>
              <a:gd name="connsiteX4" fmla="*/ 2404 w 3459707"/>
              <a:gd name="connsiteY4" fmla="*/ 69669 h 627659"/>
              <a:gd name="connsiteX5" fmla="*/ 324622 w 3459707"/>
              <a:gd name="connsiteY5" fmla="*/ 26126 h 62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9707" h="627659">
                <a:moveTo>
                  <a:pt x="3459707" y="0"/>
                </a:moveTo>
                <a:cubicBezTo>
                  <a:pt x="3059838" y="303349"/>
                  <a:pt x="2659970" y="606698"/>
                  <a:pt x="2109879" y="627018"/>
                </a:cubicBezTo>
                <a:cubicBezTo>
                  <a:pt x="1559788" y="647338"/>
                  <a:pt x="481376" y="178526"/>
                  <a:pt x="159159" y="121920"/>
                </a:cubicBezTo>
                <a:cubicBezTo>
                  <a:pt x="-163058" y="65314"/>
                  <a:pt x="202702" y="296092"/>
                  <a:pt x="176576" y="287383"/>
                </a:cubicBezTo>
                <a:cubicBezTo>
                  <a:pt x="150450" y="278675"/>
                  <a:pt x="-22270" y="113212"/>
                  <a:pt x="2404" y="69669"/>
                </a:cubicBezTo>
                <a:cubicBezTo>
                  <a:pt x="27078" y="26126"/>
                  <a:pt x="175850" y="26126"/>
                  <a:pt x="324622" y="26126"/>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5E31AE3-F74C-417F-9D7B-81F3C4C7340E}"/>
              </a:ext>
            </a:extLst>
          </p:cNvPr>
          <p:cNvSpPr txBox="1"/>
          <p:nvPr/>
        </p:nvSpPr>
        <p:spPr>
          <a:xfrm>
            <a:off x="9311335" y="3457400"/>
            <a:ext cx="2360023" cy="923330"/>
          </a:xfrm>
          <a:prstGeom prst="rect">
            <a:avLst/>
          </a:prstGeom>
          <a:noFill/>
        </p:spPr>
        <p:txBody>
          <a:bodyPr wrap="square" rtlCol="0">
            <a:spAutoFit/>
          </a:bodyPr>
          <a:lstStyle/>
          <a:p>
            <a:pPr algn="l"/>
            <a:r>
              <a:rPr lang="en-US" b="1" dirty="0">
                <a:solidFill>
                  <a:schemeClr val="accent5"/>
                </a:solidFill>
                <a:latin typeface="Bradley Hand ITC" panose="03070402050302030203" pitchFamily="66" charset="0"/>
              </a:rPr>
              <a:t>Often chosen to be a fraction of the time spent in s</a:t>
            </a:r>
          </a:p>
        </p:txBody>
      </p:sp>
      <p:sp>
        <p:nvSpPr>
          <p:cNvPr id="21" name="TextBox 20">
            <a:extLst>
              <a:ext uri="{FF2B5EF4-FFF2-40B4-BE49-F238E27FC236}">
                <a16:creationId xmlns:a16="http://schemas.microsoft.com/office/drawing/2014/main" id="{75EFB061-DF06-4EB6-AD98-13F600875975}"/>
              </a:ext>
            </a:extLst>
          </p:cNvPr>
          <p:cNvSpPr txBox="1"/>
          <p:nvPr/>
        </p:nvSpPr>
        <p:spPr>
          <a:xfrm>
            <a:off x="555472" y="3570513"/>
            <a:ext cx="1650562" cy="646331"/>
          </a:xfrm>
          <a:prstGeom prst="rect">
            <a:avLst/>
          </a:prstGeom>
          <a:noFill/>
        </p:spPr>
        <p:txBody>
          <a:bodyPr wrap="square" rtlCol="0">
            <a:spAutoFit/>
          </a:bodyPr>
          <a:lstStyle/>
          <a:p>
            <a:pPr algn="r"/>
            <a:r>
              <a:rPr lang="en-US" b="1" dirty="0">
                <a:solidFill>
                  <a:schemeClr val="accent5"/>
                </a:solidFill>
                <a:latin typeface="Bradley Hand ITC" panose="03070402050302030203" pitchFamily="66" charset="0"/>
              </a:rPr>
              <a:t>Mean squared value-error</a:t>
            </a:r>
          </a:p>
        </p:txBody>
      </p:sp>
      <p:sp>
        <p:nvSpPr>
          <p:cNvPr id="22" name="Freeform: Shape 21">
            <a:extLst>
              <a:ext uri="{FF2B5EF4-FFF2-40B4-BE49-F238E27FC236}">
                <a16:creationId xmlns:a16="http://schemas.microsoft.com/office/drawing/2014/main" id="{58681318-B0D4-4874-BC8E-1843E3287435}"/>
              </a:ext>
            </a:extLst>
          </p:cNvPr>
          <p:cNvSpPr/>
          <p:nvPr/>
        </p:nvSpPr>
        <p:spPr>
          <a:xfrm>
            <a:off x="2258285" y="3482030"/>
            <a:ext cx="928016" cy="375866"/>
          </a:xfrm>
          <a:custGeom>
            <a:avLst/>
            <a:gdLst>
              <a:gd name="connsiteX0" fmla="*/ 0 w 928016"/>
              <a:gd name="connsiteY0" fmla="*/ 375866 h 375866"/>
              <a:gd name="connsiteX1" fmla="*/ 374469 w 928016"/>
              <a:gd name="connsiteY1" fmla="*/ 1397 h 375866"/>
              <a:gd name="connsiteX2" fmla="*/ 870857 w 928016"/>
              <a:gd name="connsiteY2" fmla="*/ 245237 h 375866"/>
              <a:gd name="connsiteX3" fmla="*/ 844731 w 928016"/>
              <a:gd name="connsiteY3" fmla="*/ 158151 h 375866"/>
              <a:gd name="connsiteX4" fmla="*/ 923109 w 928016"/>
              <a:gd name="connsiteY4" fmla="*/ 297489 h 375866"/>
              <a:gd name="connsiteX5" fmla="*/ 679269 w 928016"/>
              <a:gd name="connsiteY5" fmla="*/ 323614 h 37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016" h="375866">
                <a:moveTo>
                  <a:pt x="0" y="375866"/>
                </a:moveTo>
                <a:cubicBezTo>
                  <a:pt x="114663" y="199517"/>
                  <a:pt x="229326" y="23168"/>
                  <a:pt x="374469" y="1397"/>
                </a:cubicBezTo>
                <a:cubicBezTo>
                  <a:pt x="519612" y="-20374"/>
                  <a:pt x="792480" y="219111"/>
                  <a:pt x="870857" y="245237"/>
                </a:cubicBezTo>
                <a:cubicBezTo>
                  <a:pt x="949234" y="271363"/>
                  <a:pt x="836022" y="149442"/>
                  <a:pt x="844731" y="158151"/>
                </a:cubicBezTo>
                <a:cubicBezTo>
                  <a:pt x="853440" y="166860"/>
                  <a:pt x="950686" y="269912"/>
                  <a:pt x="923109" y="297489"/>
                </a:cubicBezTo>
                <a:cubicBezTo>
                  <a:pt x="895532" y="325066"/>
                  <a:pt x="787400" y="324340"/>
                  <a:pt x="679269" y="323614"/>
                </a:cubicBezTo>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1336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6B13-9AD7-4636-ABED-88D73A721536}"/>
              </a:ext>
            </a:extLst>
          </p:cNvPr>
          <p:cNvSpPr>
            <a:spLocks noGrp="1"/>
          </p:cNvSpPr>
          <p:nvPr>
            <p:ph type="title"/>
          </p:nvPr>
        </p:nvSpPr>
        <p:spPr/>
        <p:txBody>
          <a:bodyPr/>
          <a:lstStyle/>
          <a:p>
            <a:r>
              <a:rPr lang="en-US" dirty="0"/>
              <a:t>Review &amp; Introduction</a:t>
            </a:r>
          </a:p>
        </p:txBody>
      </p:sp>
      <p:sp>
        <p:nvSpPr>
          <p:cNvPr id="4" name="Footer Placeholder 3">
            <a:extLst>
              <a:ext uri="{FF2B5EF4-FFF2-40B4-BE49-F238E27FC236}">
                <a16:creationId xmlns:a16="http://schemas.microsoft.com/office/drawing/2014/main" id="{90D5F7AA-9930-4D6D-B723-455577661B25}"/>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B7799AA1-DA90-49B5-8E08-95B908CE9B06}"/>
              </a:ext>
            </a:extLst>
          </p:cNvPr>
          <p:cNvSpPr>
            <a:spLocks noGrp="1"/>
          </p:cNvSpPr>
          <p:nvPr>
            <p:ph type="sldNum" sz="quarter" idx="4"/>
          </p:nvPr>
        </p:nvSpPr>
        <p:spPr/>
        <p:txBody>
          <a:bodyPr/>
          <a:lstStyle/>
          <a:p>
            <a:fld id="{E57627FB-D816-4EA7-98E3-793F2D9BC93A}" type="slidenum">
              <a:rPr lang="en-GB" smtClean="0"/>
              <a:pPr/>
              <a:t>5</a:t>
            </a:fld>
            <a:endParaRPr lang="en-GB"/>
          </a:p>
        </p:txBody>
      </p:sp>
      <p:sp>
        <p:nvSpPr>
          <p:cNvPr id="7" name="Text Placeholder 8">
            <a:extLst>
              <a:ext uri="{FF2B5EF4-FFF2-40B4-BE49-F238E27FC236}">
                <a16:creationId xmlns:a16="http://schemas.microsoft.com/office/drawing/2014/main" id="{892F8C4C-FD98-4AD0-A492-AD98912D92DE}"/>
              </a:ext>
            </a:extLst>
          </p:cNvPr>
          <p:cNvSpPr txBox="1">
            <a:spLocks/>
          </p:cNvSpPr>
          <p:nvPr/>
        </p:nvSpPr>
        <p:spPr>
          <a:xfrm>
            <a:off x="436987" y="1323703"/>
            <a:ext cx="11083189" cy="4992405"/>
          </a:xfrm>
          <a:prstGeom prst="rect">
            <a:avLst/>
          </a:prstGeom>
        </p:spPr>
        <p:txBody>
          <a:bodyPr wrap="square">
            <a:noAutofit/>
          </a:bodyPr>
          <a:lstStyle>
            <a:lvl1pPr marL="130960" indent="-130960" algn="l" defTabSz="914400" rtl="0" eaLnBrk="1" latinLnBrk="0" hangingPunct="1">
              <a:lnSpc>
                <a:spcPct val="100000"/>
              </a:lnSpc>
              <a:spcBef>
                <a:spcPts val="1000"/>
              </a:spcBef>
              <a:buClr>
                <a:schemeClr val="accent2"/>
              </a:buClr>
              <a:buSzPct val="80000"/>
              <a:buFont typeface="Calibri" panose="020F0502020204030204" pitchFamily="34" charset="0"/>
              <a:buChar char="_"/>
              <a:defRPr sz="2000" b="0" i="0" kern="1200" baseline="0">
                <a:solidFill>
                  <a:srgbClr val="323232"/>
                </a:solidFill>
                <a:latin typeface="+mj-lt"/>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baseline="0">
                <a:solidFill>
                  <a:srgbClr val="323232"/>
                </a:solidFill>
                <a:latin typeface="+mj-lt"/>
                <a:ea typeface="+mn-ea"/>
                <a:cs typeface="+mn-cs"/>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1600" b="0" i="0" kern="1200" baseline="0">
                <a:solidFill>
                  <a:srgbClr val="323232"/>
                </a:solidFill>
                <a:latin typeface="+mj-lt"/>
                <a:ea typeface="+mn-ea"/>
                <a:cs typeface="+mn-cs"/>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400" b="0" i="0" kern="1200" baseline="0">
                <a:solidFill>
                  <a:srgbClr val="323232"/>
                </a:solidFill>
                <a:latin typeface="+mj-lt"/>
                <a:ea typeface="+mn-ea"/>
                <a:cs typeface="+mn-cs"/>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100" b="0" i="0" kern="1200" baseline="0">
                <a:solidFill>
                  <a:srgbClr val="32323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Finally, through SGD, we derived the update rule such as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D909278-C11F-41DD-A2F7-C01CDB4AF032}"/>
                  </a:ext>
                </a:extLst>
              </p:cNvPr>
              <p:cNvSpPr txBox="1"/>
              <p:nvPr/>
            </p:nvSpPr>
            <p:spPr>
              <a:xfrm>
                <a:off x="1691786" y="2574263"/>
                <a:ext cx="8573589" cy="584775"/>
              </a:xfrm>
              <a:prstGeom prst="rect">
                <a:avLst/>
              </a:prstGeom>
              <a:noFill/>
            </p:spPr>
            <p:txBody>
              <a:bodyPr wrap="square" lIns="0" tIns="0" rIns="0" bIns="0" rtlCol="0">
                <a:spAutoFit/>
              </a:bodyPr>
              <a:lstStyle/>
              <a:p>
                <a:pPr>
                  <a:spcAft>
                    <a:spcPts val="1200"/>
                  </a:spcAft>
                </a:pPr>
                <a14:m>
                  <m:oMathPara xmlns:m="http://schemas.openxmlformats.org/officeDocument/2006/math">
                    <m:oMathParaPr>
                      <m:jc m:val="centerGroup"/>
                    </m:oMathParaPr>
                    <m:oMath xmlns:m="http://schemas.openxmlformats.org/officeDocument/2006/math">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𝒘</m:t>
                          </m:r>
                        </m:e>
                        <m:sub>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𝟏</m:t>
                          </m:r>
                        </m:sub>
                      </m:sSub>
                      <m:r>
                        <a:rPr lang="en-US" sz="2800" b="1" i="1">
                          <a:solidFill>
                            <a:schemeClr val="accent5"/>
                          </a:solidFill>
                          <a:latin typeface="Cambria Math" panose="02040503050406030204" pitchFamily="18" charset="0"/>
                          <a:ea typeface="Cambria Math" panose="02040503050406030204" pitchFamily="18" charset="0"/>
                        </a:rPr>
                        <m:t>≐</m:t>
                      </m:r>
                      <m:sSub>
                        <m:sSubPr>
                          <m:ctrlPr>
                            <a:rPr lang="en-US" sz="2800" b="1" i="1">
                              <a:solidFill>
                                <a:schemeClr val="accent5"/>
                              </a:solidFill>
                              <a:latin typeface="Cambria Math" panose="02040503050406030204" pitchFamily="18" charset="0"/>
                              <a:ea typeface="Cambria Math" panose="02040503050406030204" pitchFamily="18" charset="0"/>
                            </a:rPr>
                          </m:ctrlPr>
                        </m:sSubPr>
                        <m:e>
                          <m:r>
                            <a:rPr lang="en-US" sz="2800" b="1" i="1">
                              <a:solidFill>
                                <a:schemeClr val="accent5"/>
                              </a:solidFill>
                              <a:latin typeface="Cambria Math" panose="02040503050406030204" pitchFamily="18" charset="0"/>
                              <a:ea typeface="Cambria Math" panose="02040503050406030204" pitchFamily="18" charset="0"/>
                            </a:rPr>
                            <m:t>𝒘</m:t>
                          </m:r>
                        </m:e>
                        <m:sub>
                          <m:r>
                            <a:rPr lang="en-US" sz="2800" b="1" i="1">
                              <a:solidFill>
                                <a:schemeClr val="accent5"/>
                              </a:solidFill>
                              <a:latin typeface="Cambria Math" panose="02040503050406030204" pitchFamily="18" charset="0"/>
                              <a:ea typeface="Cambria Math" panose="02040503050406030204" pitchFamily="18" charset="0"/>
                            </a:rPr>
                            <m:t>𝒕</m:t>
                          </m:r>
                        </m:sub>
                      </m:sSub>
                      <m:r>
                        <a:rPr lang="en-US" sz="2800" b="1" i="1" smtClean="0">
                          <a:solidFill>
                            <a:schemeClr val="accent5"/>
                          </a:solidFill>
                          <a:latin typeface="Cambria Math" panose="02040503050406030204" pitchFamily="18" charset="0"/>
                          <a:ea typeface="Cambria Math" panose="02040503050406030204" pitchFamily="18" charset="0"/>
                        </a:rPr>
                        <m:t>+</m:t>
                      </m:r>
                      <m:r>
                        <a:rPr lang="en-US" sz="2800" b="1" i="1" smtClean="0">
                          <a:solidFill>
                            <a:schemeClr val="accent5"/>
                          </a:solidFill>
                          <a:latin typeface="Cambria Math" panose="02040503050406030204" pitchFamily="18" charset="0"/>
                          <a:ea typeface="Cambria Math" panose="02040503050406030204" pitchFamily="18" charset="0"/>
                        </a:rPr>
                        <m:t>𝜶</m:t>
                      </m:r>
                      <m:d>
                        <m:dPr>
                          <m:begChr m:val="["/>
                          <m:endChr m:val="]"/>
                          <m:ctrlPr>
                            <a:rPr lang="en-US" sz="2800" b="1" i="1">
                              <a:solidFill>
                                <a:schemeClr val="accent5"/>
                              </a:solidFill>
                              <a:latin typeface="Cambria Math" panose="02040503050406030204" pitchFamily="18" charset="0"/>
                              <a:ea typeface="Cambria Math" panose="02040503050406030204" pitchFamily="18" charset="0"/>
                            </a:rPr>
                          </m:ctrlPr>
                        </m:dPr>
                        <m:e>
                          <m:sSub>
                            <m:sSubPr>
                              <m:ctrlPr>
                                <a:rPr lang="en-US" sz="2800" b="1" i="1">
                                  <a:solidFill>
                                    <a:schemeClr val="accent5"/>
                                  </a:solidFill>
                                  <a:latin typeface="Cambria Math" panose="02040503050406030204" pitchFamily="18" charset="0"/>
                                </a:rPr>
                              </m:ctrlPr>
                            </m:sSubPr>
                            <m:e>
                              <m:r>
                                <a:rPr lang="en-US" sz="2800" b="1" i="1">
                                  <a:solidFill>
                                    <a:schemeClr val="accent5"/>
                                  </a:solidFill>
                                  <a:latin typeface="Cambria Math" panose="02040503050406030204" pitchFamily="18" charset="0"/>
                                </a:rPr>
                                <m:t>𝑼</m:t>
                              </m:r>
                            </m:e>
                            <m:sub>
                              <m:r>
                                <a:rPr lang="en-US" sz="2800" b="1" i="1">
                                  <a:solidFill>
                                    <a:schemeClr val="accent5"/>
                                  </a:solidFill>
                                  <a:latin typeface="Cambria Math" panose="02040503050406030204" pitchFamily="18" charset="0"/>
                                </a:rPr>
                                <m:t>𝒕</m:t>
                              </m:r>
                            </m:sub>
                          </m:sSub>
                          <m:r>
                            <a:rPr lang="en-US" sz="2800" b="1" i="1">
                              <a:solidFill>
                                <a:schemeClr val="accent5"/>
                              </a:solidFill>
                              <a:latin typeface="Cambria Math" panose="02040503050406030204" pitchFamily="18" charset="0"/>
                              <a:ea typeface="Cambria Math" panose="02040503050406030204" pitchFamily="18" charset="0"/>
                            </a:rPr>
                            <m:t>− </m:t>
                          </m:r>
                          <m:acc>
                            <m:accPr>
                              <m:chr m:val="̂"/>
                              <m:ctrlPr>
                                <a:rPr lang="en-US" sz="2800" b="1" i="1">
                                  <a:solidFill>
                                    <a:schemeClr val="accent5"/>
                                  </a:solidFill>
                                  <a:latin typeface="Cambria Math" panose="02040503050406030204" pitchFamily="18" charset="0"/>
                                  <a:ea typeface="Cambria Math" panose="02040503050406030204" pitchFamily="18" charset="0"/>
                                </a:rPr>
                              </m:ctrlPr>
                            </m:accPr>
                            <m:e>
                              <m:r>
                                <a:rPr lang="en-US" sz="2800" b="1" i="1">
                                  <a:solidFill>
                                    <a:schemeClr val="accent5"/>
                                  </a:solidFill>
                                  <a:latin typeface="Cambria Math" panose="02040503050406030204" pitchFamily="18" charset="0"/>
                                  <a:ea typeface="Cambria Math" panose="02040503050406030204" pitchFamily="18" charset="0"/>
                                </a:rPr>
                                <m:t>𝒗</m:t>
                              </m:r>
                            </m:e>
                          </m:acc>
                          <m:d>
                            <m:dPr>
                              <m:ctrlPr>
                                <a:rPr lang="en-US" sz="2800" b="1" i="1">
                                  <a:solidFill>
                                    <a:schemeClr val="accent5"/>
                                  </a:solidFill>
                                  <a:latin typeface="Cambria Math" panose="02040503050406030204" pitchFamily="18" charset="0"/>
                                  <a:ea typeface="Cambria Math" panose="02040503050406030204" pitchFamily="18" charset="0"/>
                                </a:rPr>
                              </m:ctrlPr>
                            </m:dPr>
                            <m:e>
                              <m:sSub>
                                <m:sSubPr>
                                  <m:ctrlPr>
                                    <a:rPr lang="en-US" sz="2800" b="1" i="1">
                                      <a:solidFill>
                                        <a:schemeClr val="accent5"/>
                                      </a:solidFill>
                                      <a:latin typeface="Cambria Math" panose="02040503050406030204" pitchFamily="18" charset="0"/>
                                    </a:rPr>
                                  </m:ctrlPr>
                                </m:sSubPr>
                                <m:e>
                                  <m:r>
                                    <a:rPr lang="en-US" sz="2800" b="1" i="1">
                                      <a:solidFill>
                                        <a:schemeClr val="accent5"/>
                                      </a:solidFill>
                                      <a:latin typeface="Cambria Math" panose="02040503050406030204" pitchFamily="18" charset="0"/>
                                    </a:rPr>
                                    <m:t>𝑺</m:t>
                                  </m:r>
                                </m:e>
                                <m:sub>
                                  <m:r>
                                    <a:rPr lang="en-US" sz="2800" b="1" i="1">
                                      <a:solidFill>
                                        <a:schemeClr val="accent5"/>
                                      </a:solidFill>
                                      <a:latin typeface="Cambria Math" panose="02040503050406030204" pitchFamily="18" charset="0"/>
                                    </a:rPr>
                                    <m:t>𝒕</m:t>
                                  </m:r>
                                </m:sub>
                              </m:sSub>
                              <m:r>
                                <a:rPr lang="en-US" sz="2800" b="1" i="1">
                                  <a:solidFill>
                                    <a:schemeClr val="accent5"/>
                                  </a:solidFill>
                                  <a:latin typeface="Cambria Math" panose="02040503050406030204" pitchFamily="18" charset="0"/>
                                </a:rPr>
                                <m:t>,</m:t>
                              </m:r>
                              <m:sSub>
                                <m:sSubPr>
                                  <m:ctrlPr>
                                    <a:rPr lang="en-US" sz="2800" b="1" i="1">
                                      <a:solidFill>
                                        <a:schemeClr val="accent5"/>
                                      </a:solidFill>
                                      <a:latin typeface="Cambria Math" panose="02040503050406030204" pitchFamily="18" charset="0"/>
                                    </a:rPr>
                                  </m:ctrlPr>
                                </m:sSubPr>
                                <m:e>
                                  <m:r>
                                    <a:rPr lang="en-US" sz="2800" b="1" i="1">
                                      <a:solidFill>
                                        <a:schemeClr val="accent5"/>
                                      </a:solidFill>
                                      <a:latin typeface="Cambria Math" panose="02040503050406030204" pitchFamily="18" charset="0"/>
                                    </a:rPr>
                                    <m:t>𝒘</m:t>
                                  </m:r>
                                </m:e>
                                <m:sub>
                                  <m:r>
                                    <a:rPr lang="en-US" sz="2800" b="1" i="1">
                                      <a:solidFill>
                                        <a:schemeClr val="accent5"/>
                                      </a:solidFill>
                                      <a:latin typeface="Cambria Math" panose="02040503050406030204" pitchFamily="18" charset="0"/>
                                    </a:rPr>
                                    <m:t>𝒕</m:t>
                                  </m:r>
                                </m:sub>
                              </m:sSub>
                            </m:e>
                          </m:d>
                        </m:e>
                      </m:d>
                      <m:sSub>
                        <m:sSubPr>
                          <m:ctrlPr>
                            <a:rPr lang="en-US" sz="2800" b="1" i="1">
                              <a:solidFill>
                                <a:schemeClr val="accent5"/>
                              </a:solidFill>
                              <a:latin typeface="Cambria Math" panose="02040503050406030204" pitchFamily="18" charset="0"/>
                              <a:ea typeface="Cambria Math" panose="02040503050406030204" pitchFamily="18" charset="0"/>
                            </a:rPr>
                          </m:ctrlPr>
                        </m:sSubPr>
                        <m:e>
                          <m:r>
                            <a:rPr lang="en-US" sz="2800" b="1" i="1">
                              <a:solidFill>
                                <a:schemeClr val="accent5"/>
                              </a:solidFill>
                              <a:latin typeface="Cambria Math" panose="02040503050406030204" pitchFamily="18" charset="0"/>
                              <a:ea typeface="Cambria Math" panose="02040503050406030204" pitchFamily="18" charset="0"/>
                            </a:rPr>
                            <m:t>𝛁</m:t>
                          </m:r>
                        </m:e>
                        <m:sub>
                          <m:r>
                            <a:rPr lang="en-US" sz="2800" b="1" i="1">
                              <a:solidFill>
                                <a:schemeClr val="accent5"/>
                              </a:solidFill>
                              <a:latin typeface="Cambria Math" panose="02040503050406030204" pitchFamily="18" charset="0"/>
                              <a:ea typeface="Cambria Math" panose="02040503050406030204" pitchFamily="18" charset="0"/>
                            </a:rPr>
                            <m:t>𝒘</m:t>
                          </m:r>
                        </m:sub>
                      </m:sSub>
                      <m:acc>
                        <m:accPr>
                          <m:chr m:val="̂"/>
                          <m:ctrlPr>
                            <a:rPr lang="en-US" sz="2800" b="1" i="1">
                              <a:solidFill>
                                <a:schemeClr val="accent5"/>
                              </a:solidFill>
                              <a:latin typeface="Cambria Math" panose="02040503050406030204" pitchFamily="18" charset="0"/>
                              <a:ea typeface="Cambria Math" panose="02040503050406030204" pitchFamily="18" charset="0"/>
                            </a:rPr>
                          </m:ctrlPr>
                        </m:accPr>
                        <m:e>
                          <m:r>
                            <a:rPr lang="en-US" sz="2800" b="1" i="1">
                              <a:solidFill>
                                <a:schemeClr val="accent5"/>
                              </a:solidFill>
                              <a:latin typeface="Cambria Math" panose="02040503050406030204" pitchFamily="18" charset="0"/>
                              <a:ea typeface="Cambria Math" panose="02040503050406030204" pitchFamily="18" charset="0"/>
                            </a:rPr>
                            <m:t>𝒗</m:t>
                          </m:r>
                        </m:e>
                      </m:acc>
                      <m:d>
                        <m:dPr>
                          <m:ctrlPr>
                            <a:rPr lang="en-US" sz="2800" b="1" i="1">
                              <a:solidFill>
                                <a:schemeClr val="accent5"/>
                              </a:solidFill>
                              <a:latin typeface="Cambria Math" panose="02040503050406030204" pitchFamily="18" charset="0"/>
                              <a:ea typeface="Cambria Math" panose="02040503050406030204" pitchFamily="18" charset="0"/>
                            </a:rPr>
                          </m:ctrlPr>
                        </m:dPr>
                        <m:e>
                          <m:sSub>
                            <m:sSubPr>
                              <m:ctrlPr>
                                <a:rPr lang="en-US" sz="2800" b="1" i="1">
                                  <a:solidFill>
                                    <a:schemeClr val="accent5"/>
                                  </a:solidFill>
                                  <a:latin typeface="Cambria Math" panose="02040503050406030204" pitchFamily="18" charset="0"/>
                                </a:rPr>
                              </m:ctrlPr>
                            </m:sSubPr>
                            <m:e>
                              <m:r>
                                <a:rPr lang="en-US" sz="2800" b="1" i="1">
                                  <a:solidFill>
                                    <a:schemeClr val="accent5"/>
                                  </a:solidFill>
                                  <a:latin typeface="Cambria Math" panose="02040503050406030204" pitchFamily="18" charset="0"/>
                                </a:rPr>
                                <m:t>𝑺</m:t>
                              </m:r>
                            </m:e>
                            <m:sub>
                              <m:r>
                                <a:rPr lang="en-US" sz="2800" b="1" i="1">
                                  <a:solidFill>
                                    <a:schemeClr val="accent5"/>
                                  </a:solidFill>
                                  <a:latin typeface="Cambria Math" panose="02040503050406030204" pitchFamily="18" charset="0"/>
                                </a:rPr>
                                <m:t>𝒕</m:t>
                              </m:r>
                            </m:sub>
                          </m:sSub>
                          <m:r>
                            <a:rPr lang="en-US" sz="2800" b="1" i="1">
                              <a:solidFill>
                                <a:schemeClr val="accent5"/>
                              </a:solidFill>
                              <a:latin typeface="Cambria Math" panose="02040503050406030204" pitchFamily="18" charset="0"/>
                            </a:rPr>
                            <m:t>,</m:t>
                          </m:r>
                          <m:sSub>
                            <m:sSubPr>
                              <m:ctrlPr>
                                <a:rPr lang="en-US" sz="2800" b="1" i="1">
                                  <a:solidFill>
                                    <a:schemeClr val="accent5"/>
                                  </a:solidFill>
                                  <a:latin typeface="Cambria Math" panose="02040503050406030204" pitchFamily="18" charset="0"/>
                                </a:rPr>
                              </m:ctrlPr>
                            </m:sSubPr>
                            <m:e>
                              <m:r>
                                <a:rPr lang="en-US" sz="2800" b="1" i="1">
                                  <a:solidFill>
                                    <a:schemeClr val="accent5"/>
                                  </a:solidFill>
                                  <a:latin typeface="Cambria Math" panose="02040503050406030204" pitchFamily="18" charset="0"/>
                                </a:rPr>
                                <m:t>𝒘</m:t>
                              </m:r>
                            </m:e>
                            <m:sub>
                              <m:r>
                                <a:rPr lang="en-US" sz="2800" b="1" i="1">
                                  <a:solidFill>
                                    <a:schemeClr val="accent5"/>
                                  </a:solidFill>
                                  <a:latin typeface="Cambria Math" panose="02040503050406030204" pitchFamily="18" charset="0"/>
                                </a:rPr>
                                <m:t>𝒕</m:t>
                              </m:r>
                            </m:sub>
                          </m:sSub>
                        </m:e>
                      </m:d>
                    </m:oMath>
                  </m:oMathPara>
                </a14:m>
                <a:endParaRPr lang="en-US" sz="2800" b="1" dirty="0">
                  <a:solidFill>
                    <a:schemeClr val="accent5"/>
                  </a:solidFill>
                  <a:latin typeface="Bradley Hand ITC" panose="03070402050302030203" pitchFamily="66" charset="0"/>
                </a:endParaRPr>
              </a:p>
            </p:txBody>
          </p:sp>
        </mc:Choice>
        <mc:Fallback xmlns="">
          <p:sp>
            <p:nvSpPr>
              <p:cNvPr id="11" name="TextBox 10">
                <a:extLst>
                  <a:ext uri="{FF2B5EF4-FFF2-40B4-BE49-F238E27FC236}">
                    <a16:creationId xmlns:a16="http://schemas.microsoft.com/office/drawing/2014/main" id="{CD909278-C11F-41DD-A2F7-C01CDB4AF032}"/>
                  </a:ext>
                </a:extLst>
              </p:cNvPr>
              <p:cNvSpPr txBox="1">
                <a:spLocks noRot="1" noChangeAspect="1" noMove="1" noResize="1" noEditPoints="1" noAdjustHandles="1" noChangeArrowheads="1" noChangeShapeType="1" noTextEdit="1"/>
              </p:cNvSpPr>
              <p:nvPr/>
            </p:nvSpPr>
            <p:spPr>
              <a:xfrm>
                <a:off x="1691786" y="2574263"/>
                <a:ext cx="8573589" cy="584775"/>
              </a:xfrm>
              <a:prstGeom prst="rect">
                <a:avLst/>
              </a:prstGeom>
              <a:blipFill>
                <a:blip r:embed="rId2"/>
                <a:stretch>
                  <a:fillRect/>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AD69630D-249B-4D57-8547-A14DC24F68C4}"/>
              </a:ext>
            </a:extLst>
          </p:cNvPr>
          <p:cNvSpPr/>
          <p:nvPr/>
        </p:nvSpPr>
        <p:spPr>
          <a:xfrm>
            <a:off x="2116183" y="2978258"/>
            <a:ext cx="3129518" cy="1767913"/>
          </a:xfrm>
          <a:custGeom>
            <a:avLst/>
            <a:gdLst>
              <a:gd name="connsiteX0" fmla="*/ 0 w 3129518"/>
              <a:gd name="connsiteY0" fmla="*/ 1767913 h 1767913"/>
              <a:gd name="connsiteX1" fmla="*/ 1985554 w 3129518"/>
              <a:gd name="connsiteY1" fmla="*/ 1419571 h 1767913"/>
              <a:gd name="connsiteX2" fmla="*/ 3065417 w 3129518"/>
              <a:gd name="connsiteY2" fmla="*/ 43616 h 1767913"/>
              <a:gd name="connsiteX3" fmla="*/ 2682240 w 3129518"/>
              <a:gd name="connsiteY3" fmla="*/ 339708 h 1767913"/>
              <a:gd name="connsiteX4" fmla="*/ 3074126 w 3129518"/>
              <a:gd name="connsiteY4" fmla="*/ 73 h 1767913"/>
              <a:gd name="connsiteX5" fmla="*/ 3117668 w 3129518"/>
              <a:gd name="connsiteY5" fmla="*/ 374542 h 17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9518" h="1767913">
                <a:moveTo>
                  <a:pt x="0" y="1767913"/>
                </a:moveTo>
                <a:cubicBezTo>
                  <a:pt x="737325" y="1737433"/>
                  <a:pt x="1474651" y="1706954"/>
                  <a:pt x="1985554" y="1419571"/>
                </a:cubicBezTo>
                <a:cubicBezTo>
                  <a:pt x="2496457" y="1132188"/>
                  <a:pt x="2949303" y="223593"/>
                  <a:pt x="3065417" y="43616"/>
                </a:cubicBezTo>
                <a:cubicBezTo>
                  <a:pt x="3181531" y="-136361"/>
                  <a:pt x="2680789" y="346965"/>
                  <a:pt x="2682240" y="339708"/>
                </a:cubicBezTo>
                <a:cubicBezTo>
                  <a:pt x="2683692" y="332451"/>
                  <a:pt x="3001555" y="-5733"/>
                  <a:pt x="3074126" y="73"/>
                </a:cubicBezTo>
                <a:cubicBezTo>
                  <a:pt x="3146697" y="5879"/>
                  <a:pt x="3132182" y="190210"/>
                  <a:pt x="3117668" y="374542"/>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F04AE14A-CFFF-41D1-91B9-05F68B07B50D}"/>
              </a:ext>
            </a:extLst>
          </p:cNvPr>
          <p:cNvSpPr/>
          <p:nvPr/>
        </p:nvSpPr>
        <p:spPr>
          <a:xfrm>
            <a:off x="5402568" y="3080646"/>
            <a:ext cx="3114415" cy="1789205"/>
          </a:xfrm>
          <a:custGeom>
            <a:avLst/>
            <a:gdLst>
              <a:gd name="connsiteX0" fmla="*/ 3114415 w 3114415"/>
              <a:gd name="connsiteY0" fmla="*/ 1709068 h 1789205"/>
              <a:gd name="connsiteX1" fmla="*/ 1668792 w 3114415"/>
              <a:gd name="connsiteY1" fmla="*/ 1604565 h 1789205"/>
              <a:gd name="connsiteX2" fmla="*/ 101249 w 3114415"/>
              <a:gd name="connsiteY2" fmla="*/ 89274 h 1789205"/>
              <a:gd name="connsiteX3" fmla="*/ 153501 w 3114415"/>
              <a:gd name="connsiteY3" fmla="*/ 463743 h 1789205"/>
              <a:gd name="connsiteX4" fmla="*/ 5455 w 3114415"/>
              <a:gd name="connsiteY4" fmla="*/ 10897 h 1789205"/>
              <a:gd name="connsiteX5" fmla="*/ 379923 w 3114415"/>
              <a:gd name="connsiteY5" fmla="*/ 185068 h 178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4415" h="1789205">
                <a:moveTo>
                  <a:pt x="3114415" y="1709068"/>
                </a:moveTo>
                <a:cubicBezTo>
                  <a:pt x="2642700" y="1791799"/>
                  <a:pt x="2170986" y="1874531"/>
                  <a:pt x="1668792" y="1604565"/>
                </a:cubicBezTo>
                <a:cubicBezTo>
                  <a:pt x="1166598" y="1334599"/>
                  <a:pt x="353797" y="279411"/>
                  <a:pt x="101249" y="89274"/>
                </a:cubicBezTo>
                <a:cubicBezTo>
                  <a:pt x="-151299" y="-100863"/>
                  <a:pt x="169467" y="476806"/>
                  <a:pt x="153501" y="463743"/>
                </a:cubicBezTo>
                <a:cubicBezTo>
                  <a:pt x="137535" y="450680"/>
                  <a:pt x="-32282" y="57343"/>
                  <a:pt x="5455" y="10897"/>
                </a:cubicBezTo>
                <a:cubicBezTo>
                  <a:pt x="43192" y="-35549"/>
                  <a:pt x="211557" y="74759"/>
                  <a:pt x="379923" y="185068"/>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CEFE2C2-ECB8-4E33-889C-F293F4F12213}"/>
              </a:ext>
            </a:extLst>
          </p:cNvPr>
          <p:cNvSpPr txBox="1"/>
          <p:nvPr/>
        </p:nvSpPr>
        <p:spPr>
          <a:xfrm>
            <a:off x="9280323" y="3889311"/>
            <a:ext cx="1036320" cy="369332"/>
          </a:xfrm>
          <a:prstGeom prst="rect">
            <a:avLst/>
          </a:prstGeom>
          <a:noFill/>
        </p:spPr>
        <p:txBody>
          <a:bodyPr wrap="square" rtlCol="0">
            <a:spAutoFit/>
          </a:bodyPr>
          <a:lstStyle/>
          <a:p>
            <a:pPr algn="ctr"/>
            <a:r>
              <a:rPr lang="en-US" b="1" dirty="0">
                <a:solidFill>
                  <a:schemeClr val="accent5"/>
                </a:solidFill>
                <a:latin typeface="Bradley Hand ITC" panose="03070402050302030203" pitchFamily="66" charset="0"/>
              </a:rPr>
              <a:t>TD(0): </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97111A6-82D7-4E6A-BBD8-7ECD09840D57}"/>
                  </a:ext>
                </a:extLst>
              </p:cNvPr>
              <p:cNvSpPr/>
              <p:nvPr/>
            </p:nvSpPr>
            <p:spPr>
              <a:xfrm>
                <a:off x="801770" y="4506740"/>
                <a:ext cx="129965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𝑼</m:t>
                          </m:r>
                        </m:e>
                        <m:sub>
                          <m:r>
                            <a:rPr lang="en-US" sz="2400" b="1" i="1">
                              <a:solidFill>
                                <a:schemeClr val="accent5"/>
                              </a:solidFill>
                              <a:latin typeface="Cambria Math" panose="02040503050406030204" pitchFamily="18" charset="0"/>
                            </a:rPr>
                            <m:t>𝒕</m:t>
                          </m:r>
                        </m:sub>
                      </m:sSub>
                      <m:r>
                        <a:rPr lang="en-US" sz="2400" b="1" i="1">
                          <a:solidFill>
                            <a:schemeClr val="accent5"/>
                          </a:solidFill>
                          <a:latin typeface="Cambria Math" panose="02040503050406030204" pitchFamily="18" charset="0"/>
                          <a:ea typeface="Cambria Math" panose="02040503050406030204" pitchFamily="18" charset="0"/>
                        </a:rPr>
                        <m:t>≐</m:t>
                      </m:r>
                      <m:sSub>
                        <m:sSubPr>
                          <m:ctrlPr>
                            <a:rPr lang="en-US" sz="2400" b="1" i="1">
                              <a:solidFill>
                                <a:schemeClr val="accent5"/>
                              </a:solidFill>
                              <a:latin typeface="Cambria Math" panose="02040503050406030204" pitchFamily="18" charset="0"/>
                              <a:ea typeface="Cambria Math" panose="02040503050406030204" pitchFamily="18" charset="0"/>
                            </a:rPr>
                          </m:ctrlPr>
                        </m:sSubPr>
                        <m:e>
                          <m:r>
                            <a:rPr lang="en-US" sz="2400" b="1" i="1">
                              <a:solidFill>
                                <a:schemeClr val="accent5"/>
                              </a:solidFill>
                              <a:latin typeface="Cambria Math" panose="02040503050406030204" pitchFamily="18" charset="0"/>
                              <a:ea typeface="Cambria Math" panose="02040503050406030204" pitchFamily="18" charset="0"/>
                            </a:rPr>
                            <m:t>𝑮</m:t>
                          </m:r>
                        </m:e>
                        <m:sub>
                          <m:r>
                            <a:rPr lang="en-US" sz="2400" b="1" i="1">
                              <a:solidFill>
                                <a:schemeClr val="accent5"/>
                              </a:solidFill>
                              <a:latin typeface="Cambria Math" panose="02040503050406030204" pitchFamily="18" charset="0"/>
                              <a:ea typeface="Cambria Math" panose="02040503050406030204" pitchFamily="18" charset="0"/>
                            </a:rPr>
                            <m:t>𝒕</m:t>
                          </m:r>
                        </m:sub>
                      </m:sSub>
                    </m:oMath>
                  </m:oMathPara>
                </a14:m>
                <a:endParaRPr lang="en-US" sz="2400" dirty="0"/>
              </a:p>
            </p:txBody>
          </p:sp>
        </mc:Choice>
        <mc:Fallback xmlns="">
          <p:sp>
            <p:nvSpPr>
              <p:cNvPr id="10" name="Rectangle 9">
                <a:extLst>
                  <a:ext uri="{FF2B5EF4-FFF2-40B4-BE49-F238E27FC236}">
                    <a16:creationId xmlns:a16="http://schemas.microsoft.com/office/drawing/2014/main" id="{C97111A6-82D7-4E6A-BBD8-7ECD09840D57}"/>
                  </a:ext>
                </a:extLst>
              </p:cNvPr>
              <p:cNvSpPr>
                <a:spLocks noRot="1" noChangeAspect="1" noMove="1" noResize="1" noEditPoints="1" noAdjustHandles="1" noChangeArrowheads="1" noChangeShapeType="1" noTextEdit="1"/>
              </p:cNvSpPr>
              <p:nvPr/>
            </p:nvSpPr>
            <p:spPr>
              <a:xfrm>
                <a:off x="801770" y="4506740"/>
                <a:ext cx="1299651"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D4D94E3-0E0C-4375-90B6-A53B1E83C073}"/>
                  </a:ext>
                </a:extLst>
              </p:cNvPr>
              <p:cNvSpPr/>
              <p:nvPr/>
            </p:nvSpPr>
            <p:spPr>
              <a:xfrm>
                <a:off x="7919924" y="4284506"/>
                <a:ext cx="37571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𝑼</m:t>
                          </m:r>
                        </m:e>
                        <m:sub>
                          <m:r>
                            <a:rPr lang="en-US" sz="2400" b="1" i="1">
                              <a:solidFill>
                                <a:schemeClr val="accent5"/>
                              </a:solidFill>
                              <a:latin typeface="Cambria Math" panose="02040503050406030204" pitchFamily="18" charset="0"/>
                            </a:rPr>
                            <m:t>𝒕</m:t>
                          </m:r>
                        </m:sub>
                      </m:sSub>
                      <m:r>
                        <a:rPr lang="en-US" sz="2400" b="1" i="1">
                          <a:solidFill>
                            <a:schemeClr val="accent5"/>
                          </a:solidFill>
                          <a:latin typeface="Cambria Math" panose="02040503050406030204" pitchFamily="18" charset="0"/>
                          <a:ea typeface="Cambria Math" panose="02040503050406030204" pitchFamily="18" charset="0"/>
                        </a:rPr>
                        <m:t>≐</m:t>
                      </m:r>
                      <m:sSub>
                        <m:sSubPr>
                          <m:ctrlPr>
                            <a:rPr lang="en-US" sz="2400" b="1" i="1">
                              <a:solidFill>
                                <a:schemeClr val="accent5"/>
                              </a:solidFill>
                              <a:latin typeface="Cambria Math" panose="02040503050406030204" pitchFamily="18" charset="0"/>
                              <a:ea typeface="Cambria Math" panose="02040503050406030204" pitchFamily="18" charset="0"/>
                            </a:rPr>
                          </m:ctrlPr>
                        </m:sSubPr>
                        <m:e>
                          <m:r>
                            <a:rPr lang="en-US" sz="2400" b="1" i="1">
                              <a:solidFill>
                                <a:schemeClr val="accent5"/>
                              </a:solidFill>
                              <a:latin typeface="Cambria Math" panose="02040503050406030204" pitchFamily="18" charset="0"/>
                              <a:ea typeface="Cambria Math" panose="02040503050406030204" pitchFamily="18" charset="0"/>
                            </a:rPr>
                            <m:t>𝑹</m:t>
                          </m:r>
                        </m:e>
                        <m:sub>
                          <m:r>
                            <a:rPr lang="en-US" sz="2400" b="1" i="1">
                              <a:solidFill>
                                <a:schemeClr val="accent5"/>
                              </a:solidFill>
                              <a:latin typeface="Cambria Math" panose="02040503050406030204" pitchFamily="18" charset="0"/>
                              <a:ea typeface="Cambria Math" panose="02040503050406030204" pitchFamily="18" charset="0"/>
                            </a:rPr>
                            <m:t>𝒕</m:t>
                          </m:r>
                          <m:r>
                            <a:rPr lang="en-US" sz="2400" b="1" i="1">
                              <a:solidFill>
                                <a:schemeClr val="accent5"/>
                              </a:solidFill>
                              <a:latin typeface="Cambria Math" panose="02040503050406030204" pitchFamily="18" charset="0"/>
                              <a:ea typeface="Cambria Math" panose="02040503050406030204" pitchFamily="18" charset="0"/>
                            </a:rPr>
                            <m:t>+</m:t>
                          </m:r>
                          <m:r>
                            <a:rPr lang="en-US" sz="2400" b="1" i="1">
                              <a:solidFill>
                                <a:schemeClr val="accent5"/>
                              </a:solidFill>
                              <a:latin typeface="Cambria Math" panose="02040503050406030204" pitchFamily="18" charset="0"/>
                              <a:ea typeface="Cambria Math" panose="02040503050406030204" pitchFamily="18" charset="0"/>
                            </a:rPr>
                            <m:t>𝟏</m:t>
                          </m:r>
                        </m:sub>
                      </m:sSub>
                      <m:r>
                        <a:rPr lang="en-US" sz="2400" b="1" i="1">
                          <a:solidFill>
                            <a:schemeClr val="accent5"/>
                          </a:solidFill>
                          <a:latin typeface="Cambria Math" panose="02040503050406030204" pitchFamily="18" charset="0"/>
                          <a:ea typeface="Cambria Math" panose="02040503050406030204" pitchFamily="18" charset="0"/>
                        </a:rPr>
                        <m:t>+</m:t>
                      </m:r>
                      <m:r>
                        <a:rPr lang="en-US" sz="2400" b="1" i="1">
                          <a:solidFill>
                            <a:schemeClr val="accent5"/>
                          </a:solidFill>
                          <a:latin typeface="Cambria Math" panose="02040503050406030204" pitchFamily="18" charset="0"/>
                          <a:ea typeface="Cambria Math" panose="02040503050406030204" pitchFamily="18" charset="0"/>
                        </a:rPr>
                        <m:t>𝜸</m:t>
                      </m:r>
                      <m:r>
                        <a:rPr lang="en-US" sz="2400" b="1" i="1">
                          <a:solidFill>
                            <a:schemeClr val="accent5"/>
                          </a:solidFill>
                          <a:latin typeface="Cambria Math" panose="02040503050406030204" pitchFamily="18" charset="0"/>
                          <a:ea typeface="Cambria Math" panose="02040503050406030204" pitchFamily="18" charset="0"/>
                        </a:rPr>
                        <m:t>∙</m:t>
                      </m:r>
                      <m:acc>
                        <m:accPr>
                          <m:chr m:val="̂"/>
                          <m:ctrlPr>
                            <a:rPr lang="en-US" sz="2400" b="1" i="1">
                              <a:solidFill>
                                <a:schemeClr val="accent5"/>
                              </a:solidFill>
                              <a:latin typeface="Cambria Math" panose="02040503050406030204" pitchFamily="18" charset="0"/>
                              <a:ea typeface="Cambria Math" panose="02040503050406030204" pitchFamily="18" charset="0"/>
                            </a:rPr>
                          </m:ctrlPr>
                        </m:accPr>
                        <m:e>
                          <m:r>
                            <a:rPr lang="en-US" sz="2400" b="1" i="1">
                              <a:solidFill>
                                <a:schemeClr val="accent5"/>
                              </a:solidFill>
                              <a:latin typeface="Cambria Math" panose="02040503050406030204" pitchFamily="18" charset="0"/>
                              <a:ea typeface="Cambria Math" panose="02040503050406030204" pitchFamily="18" charset="0"/>
                            </a:rPr>
                            <m:t>𝒗</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a:solidFill>
                                    <a:schemeClr val="accent5"/>
                                  </a:solidFill>
                                  <a:latin typeface="Cambria Math" panose="02040503050406030204" pitchFamily="18" charset="0"/>
                                </a:rPr>
                                <m:t>𝒕</m:t>
                              </m:r>
                              <m:r>
                                <a:rPr lang="en-US" sz="2400" b="1" i="1">
                                  <a:solidFill>
                                    <a:schemeClr val="accent5"/>
                                  </a:solidFill>
                                  <a:latin typeface="Cambria Math" panose="02040503050406030204" pitchFamily="18" charset="0"/>
                                </a:rPr>
                                <m:t>+</m:t>
                              </m:r>
                              <m:r>
                                <a:rPr lang="en-US" sz="2400" b="1" i="1">
                                  <a:solidFill>
                                    <a:schemeClr val="accent5"/>
                                  </a:solidFill>
                                  <a:latin typeface="Cambria Math" panose="02040503050406030204" pitchFamily="18" charset="0"/>
                                </a:rPr>
                                <m:t>𝟏</m:t>
                              </m:r>
                            </m:sub>
                          </m:sSub>
                          <m:r>
                            <a:rPr lang="en-US" sz="2400" b="1" i="1">
                              <a:solidFill>
                                <a:schemeClr val="accent5"/>
                              </a:solidFill>
                              <a:latin typeface="Cambria Math" panose="02040503050406030204" pitchFamily="18" charset="0"/>
                            </a:rPr>
                            <m:t>, </m:t>
                          </m:r>
                          <m:r>
                            <a:rPr lang="en-US" sz="2400" b="1" i="1">
                              <a:solidFill>
                                <a:schemeClr val="accent5"/>
                              </a:solidFill>
                              <a:latin typeface="Cambria Math" panose="02040503050406030204" pitchFamily="18" charset="0"/>
                            </a:rPr>
                            <m:t>𝒘</m:t>
                          </m:r>
                        </m:e>
                      </m:d>
                    </m:oMath>
                  </m:oMathPara>
                </a14:m>
                <a:endParaRPr lang="en-US" sz="2400" dirty="0"/>
              </a:p>
            </p:txBody>
          </p:sp>
        </mc:Choice>
        <mc:Fallback xmlns="">
          <p:sp>
            <p:nvSpPr>
              <p:cNvPr id="12" name="Rectangle 11">
                <a:extLst>
                  <a:ext uri="{FF2B5EF4-FFF2-40B4-BE49-F238E27FC236}">
                    <a16:creationId xmlns:a16="http://schemas.microsoft.com/office/drawing/2014/main" id="{BD4D94E3-0E0C-4375-90B6-A53B1E83C073}"/>
                  </a:ext>
                </a:extLst>
              </p:cNvPr>
              <p:cNvSpPr>
                <a:spLocks noRot="1" noChangeAspect="1" noMove="1" noResize="1" noEditPoints="1" noAdjustHandles="1" noChangeArrowheads="1" noChangeShapeType="1" noTextEdit="1"/>
              </p:cNvSpPr>
              <p:nvPr/>
            </p:nvSpPr>
            <p:spPr>
              <a:xfrm>
                <a:off x="7919924" y="4284506"/>
                <a:ext cx="3757119" cy="461665"/>
              </a:xfrm>
              <a:prstGeom prst="rect">
                <a:avLst/>
              </a:prstGeom>
              <a:blipFill>
                <a:blip r:embed="rId4"/>
                <a:stretch>
                  <a:fillRect t="-5263" b="-7895"/>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A922971-4D4E-4C67-8087-183BAEEF2DD8}"/>
              </a:ext>
            </a:extLst>
          </p:cNvPr>
          <p:cNvSpPr/>
          <p:nvPr/>
        </p:nvSpPr>
        <p:spPr>
          <a:xfrm>
            <a:off x="738098" y="4198805"/>
            <a:ext cx="1426994" cy="369332"/>
          </a:xfrm>
          <a:prstGeom prst="rect">
            <a:avLst/>
          </a:prstGeom>
        </p:spPr>
        <p:txBody>
          <a:bodyPr wrap="none">
            <a:spAutoFit/>
          </a:bodyPr>
          <a:lstStyle/>
          <a:p>
            <a:r>
              <a:rPr lang="en-US" b="1" dirty="0">
                <a:solidFill>
                  <a:schemeClr val="accent5"/>
                </a:solidFill>
                <a:latin typeface="Bradley Hand ITC" panose="03070402050302030203" pitchFamily="66" charset="0"/>
              </a:rPr>
              <a:t>Monte-Carlo:</a:t>
            </a:r>
            <a:endParaRPr lang="en-US" b="1" dirty="0">
              <a:solidFill>
                <a:schemeClr val="accent5"/>
              </a:solidFill>
              <a:latin typeface="Bradley Hand ITC" panose="03070402050302030203" pitchFamily="66" charset="0"/>
              <a:ea typeface="Cambria Math" panose="02040503050406030204" pitchFamily="18" charset="0"/>
            </a:endParaRPr>
          </a:p>
        </p:txBody>
      </p:sp>
    </p:spTree>
    <p:extLst>
      <p:ext uri="{BB962C8B-B14F-4D97-AF65-F5344CB8AC3E}">
        <p14:creationId xmlns:p14="http://schemas.microsoft.com/office/powerpoint/2010/main" val="298247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B7003-84EA-431D-92C7-8780D6A580B8}"/>
              </a:ext>
            </a:extLst>
          </p:cNvPr>
          <p:cNvSpPr>
            <a:spLocks noGrp="1"/>
          </p:cNvSpPr>
          <p:nvPr>
            <p:ph type="title"/>
          </p:nvPr>
        </p:nvSpPr>
        <p:spPr/>
        <p:txBody>
          <a:bodyPr/>
          <a:lstStyle/>
          <a:p>
            <a:r>
              <a:rPr lang="en-US" dirty="0"/>
              <a:t>Review &amp; Introduction</a:t>
            </a:r>
          </a:p>
        </p:txBody>
      </p:sp>
      <p:sp>
        <p:nvSpPr>
          <p:cNvPr id="4" name="Footer Placeholder 3">
            <a:extLst>
              <a:ext uri="{FF2B5EF4-FFF2-40B4-BE49-F238E27FC236}">
                <a16:creationId xmlns:a16="http://schemas.microsoft.com/office/drawing/2014/main" id="{6E6861C0-1F85-4584-AD2B-C49436113D22}"/>
              </a:ext>
            </a:extLst>
          </p:cNvPr>
          <p:cNvSpPr>
            <a:spLocks noGrp="1"/>
          </p:cNvSpPr>
          <p:nvPr>
            <p:ph type="ftr" sz="quarter" idx="3"/>
          </p:nvPr>
        </p:nvSpPr>
        <p:spPr/>
        <p:txBody>
          <a:bodyPr/>
          <a:lstStyle/>
          <a:p>
            <a:r>
              <a:rPr lang="en-US"/>
              <a:t>© Amadeus IT Group and its affiliates and subsidiaries</a:t>
            </a:r>
            <a:endParaRPr lang="en-GB"/>
          </a:p>
        </p:txBody>
      </p:sp>
      <p:sp>
        <p:nvSpPr>
          <p:cNvPr id="5" name="Slide Number Placeholder 4">
            <a:extLst>
              <a:ext uri="{FF2B5EF4-FFF2-40B4-BE49-F238E27FC236}">
                <a16:creationId xmlns:a16="http://schemas.microsoft.com/office/drawing/2014/main" id="{10885CFD-6951-4E56-8790-BA4BB1C99DBB}"/>
              </a:ext>
            </a:extLst>
          </p:cNvPr>
          <p:cNvSpPr>
            <a:spLocks noGrp="1"/>
          </p:cNvSpPr>
          <p:nvPr>
            <p:ph type="sldNum" sz="quarter" idx="4"/>
          </p:nvPr>
        </p:nvSpPr>
        <p:spPr/>
        <p:txBody>
          <a:bodyPr/>
          <a:lstStyle/>
          <a:p>
            <a:fld id="{E57627FB-D816-4EA7-98E3-793F2D9BC93A}" type="slidenum">
              <a:rPr lang="en-GB" smtClean="0"/>
              <a:pPr/>
              <a:t>6</a:t>
            </a:fld>
            <a:endParaRPr lang="en-GB"/>
          </a:p>
        </p:txBody>
      </p:sp>
      <p:sp>
        <p:nvSpPr>
          <p:cNvPr id="7" name="Text Placeholder 8">
            <a:extLst>
              <a:ext uri="{FF2B5EF4-FFF2-40B4-BE49-F238E27FC236}">
                <a16:creationId xmlns:a16="http://schemas.microsoft.com/office/drawing/2014/main" id="{1001682F-9F96-4CE9-B3FB-9B59BD8043A4}"/>
              </a:ext>
            </a:extLst>
          </p:cNvPr>
          <p:cNvSpPr txBox="1">
            <a:spLocks/>
          </p:cNvSpPr>
          <p:nvPr/>
        </p:nvSpPr>
        <p:spPr>
          <a:xfrm>
            <a:off x="436987" y="1323703"/>
            <a:ext cx="11083189" cy="4992405"/>
          </a:xfrm>
          <a:prstGeom prst="rect">
            <a:avLst/>
          </a:prstGeom>
        </p:spPr>
        <p:txBody>
          <a:bodyPr wrap="square">
            <a:noAutofit/>
          </a:bodyPr>
          <a:lstStyle>
            <a:lvl1pPr marL="130960" indent="-130960" algn="l" defTabSz="914400" rtl="0" eaLnBrk="1" latinLnBrk="0" hangingPunct="1">
              <a:lnSpc>
                <a:spcPct val="100000"/>
              </a:lnSpc>
              <a:spcBef>
                <a:spcPts val="1000"/>
              </a:spcBef>
              <a:buClr>
                <a:schemeClr val="accent2"/>
              </a:buClr>
              <a:buSzPct val="80000"/>
              <a:buFont typeface="Calibri" panose="020F0502020204030204" pitchFamily="34" charset="0"/>
              <a:buChar char="_"/>
              <a:defRPr sz="2000" b="0" i="0" kern="1200" baseline="0">
                <a:solidFill>
                  <a:srgbClr val="323232"/>
                </a:solidFill>
                <a:latin typeface="+mj-lt"/>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baseline="0">
                <a:solidFill>
                  <a:srgbClr val="323232"/>
                </a:solidFill>
                <a:latin typeface="+mj-lt"/>
                <a:ea typeface="+mn-ea"/>
                <a:cs typeface="+mn-cs"/>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1600" b="0" i="0" kern="1200" baseline="0">
                <a:solidFill>
                  <a:srgbClr val="323232"/>
                </a:solidFill>
                <a:latin typeface="+mj-lt"/>
                <a:ea typeface="+mn-ea"/>
                <a:cs typeface="+mn-cs"/>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400" b="0" i="0" kern="1200" baseline="0">
                <a:solidFill>
                  <a:srgbClr val="323232"/>
                </a:solidFill>
                <a:latin typeface="+mj-lt"/>
                <a:ea typeface="+mn-ea"/>
                <a:cs typeface="+mn-cs"/>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100" b="0" i="0" kern="1200" baseline="0">
                <a:solidFill>
                  <a:srgbClr val="32323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Today we will focus on the </a:t>
            </a:r>
            <a:r>
              <a:rPr lang="en-US" sz="2800" u="sng" dirty="0"/>
              <a:t>control</a:t>
            </a:r>
            <a:r>
              <a:rPr lang="en-US" sz="2800" dirty="0"/>
              <a:t> problem, that is</a:t>
            </a:r>
          </a:p>
          <a:p>
            <a:endParaRPr lang="en-US" sz="2800" dirty="0"/>
          </a:p>
          <a:p>
            <a:endParaRPr lang="en-US" sz="2800" dirty="0"/>
          </a:p>
          <a:p>
            <a:endParaRPr lang="en-US" sz="2800" dirty="0"/>
          </a:p>
          <a:p>
            <a:endParaRPr lang="en-US" sz="2800" dirty="0"/>
          </a:p>
          <a:p>
            <a:r>
              <a:rPr lang="en-US" sz="2800" dirty="0"/>
              <a:t>We will restrict attention to the on-policy case, leaving the off-policy case to the next talk</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02A5FF-0772-4FBE-B5D6-0A6E45B9ECD9}"/>
                  </a:ext>
                </a:extLst>
              </p:cNvPr>
              <p:cNvSpPr txBox="1"/>
              <p:nvPr/>
            </p:nvSpPr>
            <p:spPr>
              <a:xfrm>
                <a:off x="3909072" y="2561493"/>
                <a:ext cx="4139018" cy="55399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acc>
                        <m:accPr>
                          <m:chr m:val="̂"/>
                          <m:ctrlPr>
                            <a:rPr lang="en-US" sz="3600" b="1" i="1" smtClean="0">
                              <a:solidFill>
                                <a:schemeClr val="accent5"/>
                              </a:solidFill>
                              <a:latin typeface="Cambria Math" panose="02040503050406030204" pitchFamily="18" charset="0"/>
                            </a:rPr>
                          </m:ctrlPr>
                        </m:accPr>
                        <m:e>
                          <m:r>
                            <a:rPr lang="en-US" sz="3600" b="1" i="1" smtClean="0">
                              <a:solidFill>
                                <a:schemeClr val="accent5"/>
                              </a:solidFill>
                              <a:latin typeface="Cambria Math" panose="02040503050406030204" pitchFamily="18" charset="0"/>
                            </a:rPr>
                            <m:t>𝒒</m:t>
                          </m:r>
                        </m:e>
                      </m:acc>
                      <m:d>
                        <m:dPr>
                          <m:ctrlPr>
                            <a:rPr lang="en-US" sz="3600" b="1" i="1" smtClean="0">
                              <a:solidFill>
                                <a:schemeClr val="accent5"/>
                              </a:solidFill>
                              <a:latin typeface="Cambria Math" panose="02040503050406030204" pitchFamily="18" charset="0"/>
                            </a:rPr>
                          </m:ctrlPr>
                        </m:dPr>
                        <m:e>
                          <m:r>
                            <a:rPr lang="en-US" sz="3600" b="1" i="1" smtClean="0">
                              <a:solidFill>
                                <a:schemeClr val="accent5"/>
                              </a:solidFill>
                              <a:latin typeface="Cambria Math" panose="02040503050406030204" pitchFamily="18" charset="0"/>
                            </a:rPr>
                            <m:t>𝒔</m:t>
                          </m:r>
                          <m:r>
                            <a:rPr lang="en-US" sz="3600" b="1" i="1" smtClean="0">
                              <a:solidFill>
                                <a:schemeClr val="accent5"/>
                              </a:solidFill>
                              <a:latin typeface="Cambria Math" panose="02040503050406030204" pitchFamily="18" charset="0"/>
                            </a:rPr>
                            <m:t>, </m:t>
                          </m:r>
                          <m:r>
                            <a:rPr lang="en-US" sz="3600" b="1" i="1" smtClean="0">
                              <a:solidFill>
                                <a:schemeClr val="accent5"/>
                              </a:solidFill>
                              <a:latin typeface="Cambria Math" panose="02040503050406030204" pitchFamily="18" charset="0"/>
                            </a:rPr>
                            <m:t>𝒂</m:t>
                          </m:r>
                          <m:r>
                            <a:rPr lang="en-US" sz="3600" b="1" i="1" smtClean="0">
                              <a:solidFill>
                                <a:schemeClr val="accent5"/>
                              </a:solidFill>
                              <a:latin typeface="Cambria Math" panose="02040503050406030204" pitchFamily="18" charset="0"/>
                            </a:rPr>
                            <m:t>, </m:t>
                          </m:r>
                          <m:r>
                            <a:rPr lang="en-US" sz="3600" b="1" i="1" smtClean="0">
                              <a:solidFill>
                                <a:schemeClr val="accent5"/>
                              </a:solidFill>
                              <a:latin typeface="Cambria Math" panose="02040503050406030204" pitchFamily="18" charset="0"/>
                            </a:rPr>
                            <m:t>𝒘</m:t>
                          </m:r>
                        </m:e>
                      </m:d>
                      <m:r>
                        <a:rPr lang="en-US" sz="3600" b="1" i="1" smtClean="0">
                          <a:solidFill>
                            <a:schemeClr val="accent5"/>
                          </a:solidFill>
                          <a:latin typeface="Cambria Math" panose="02040503050406030204" pitchFamily="18" charset="0"/>
                          <a:ea typeface="Cambria Math" panose="02040503050406030204" pitchFamily="18" charset="0"/>
                        </a:rPr>
                        <m:t>≈</m:t>
                      </m:r>
                      <m:sSub>
                        <m:sSubPr>
                          <m:ctrlPr>
                            <a:rPr lang="en-US" sz="3600" b="1" i="1" smtClean="0">
                              <a:solidFill>
                                <a:schemeClr val="accent5"/>
                              </a:solidFill>
                              <a:latin typeface="Cambria Math" panose="02040503050406030204" pitchFamily="18" charset="0"/>
                              <a:ea typeface="Cambria Math" panose="02040503050406030204" pitchFamily="18" charset="0"/>
                            </a:rPr>
                          </m:ctrlPr>
                        </m:sSubPr>
                        <m:e>
                          <m:r>
                            <a:rPr lang="en-US" sz="3600" b="1" i="1" smtClean="0">
                              <a:solidFill>
                                <a:schemeClr val="accent5"/>
                              </a:solidFill>
                              <a:latin typeface="Cambria Math" panose="02040503050406030204" pitchFamily="18" charset="0"/>
                              <a:ea typeface="Cambria Math" panose="02040503050406030204" pitchFamily="18" charset="0"/>
                            </a:rPr>
                            <m:t>𝒒</m:t>
                          </m:r>
                        </m:e>
                        <m:sub>
                          <m:r>
                            <a:rPr lang="en-US" sz="3600" b="1" i="1" smtClean="0">
                              <a:solidFill>
                                <a:schemeClr val="accent5"/>
                              </a:solidFill>
                              <a:latin typeface="Cambria Math" panose="02040503050406030204" pitchFamily="18" charset="0"/>
                              <a:ea typeface="Cambria Math" panose="02040503050406030204" pitchFamily="18" charset="0"/>
                            </a:rPr>
                            <m:t>∗</m:t>
                          </m:r>
                        </m:sub>
                      </m:sSub>
                      <m:d>
                        <m:dPr>
                          <m:ctrlPr>
                            <a:rPr lang="en-US" sz="3600" b="1" i="1" smtClean="0">
                              <a:solidFill>
                                <a:schemeClr val="accent5"/>
                              </a:solidFill>
                              <a:latin typeface="Cambria Math" panose="02040503050406030204" pitchFamily="18" charset="0"/>
                              <a:ea typeface="Cambria Math" panose="02040503050406030204" pitchFamily="18" charset="0"/>
                            </a:rPr>
                          </m:ctrlPr>
                        </m:dPr>
                        <m:e>
                          <m:r>
                            <a:rPr lang="en-US" sz="3600" b="1" i="1" smtClean="0">
                              <a:solidFill>
                                <a:schemeClr val="accent5"/>
                              </a:solidFill>
                              <a:latin typeface="Cambria Math" panose="02040503050406030204" pitchFamily="18" charset="0"/>
                              <a:ea typeface="Cambria Math" panose="02040503050406030204" pitchFamily="18" charset="0"/>
                            </a:rPr>
                            <m:t>𝒔</m:t>
                          </m:r>
                          <m:r>
                            <a:rPr lang="en-US" sz="3600" b="1" i="1" smtClean="0">
                              <a:solidFill>
                                <a:schemeClr val="accent5"/>
                              </a:solidFill>
                              <a:latin typeface="Cambria Math" panose="02040503050406030204" pitchFamily="18" charset="0"/>
                              <a:ea typeface="Cambria Math" panose="02040503050406030204" pitchFamily="18" charset="0"/>
                            </a:rPr>
                            <m:t>, </m:t>
                          </m:r>
                          <m:r>
                            <a:rPr lang="en-US" sz="3600" b="1" i="1" smtClean="0">
                              <a:solidFill>
                                <a:schemeClr val="accent5"/>
                              </a:solidFill>
                              <a:latin typeface="Cambria Math" panose="02040503050406030204" pitchFamily="18" charset="0"/>
                              <a:ea typeface="Cambria Math" panose="02040503050406030204" pitchFamily="18" charset="0"/>
                            </a:rPr>
                            <m:t>𝒂</m:t>
                          </m:r>
                        </m:e>
                      </m:d>
                    </m:oMath>
                  </m:oMathPara>
                </a14:m>
                <a:endParaRPr lang="en-US" sz="3600" b="1" dirty="0">
                  <a:solidFill>
                    <a:schemeClr val="accent5"/>
                  </a:solidFill>
                  <a:latin typeface="Bradley Hand ITC" panose="03070402050302030203" pitchFamily="66" charset="0"/>
                </a:endParaRPr>
              </a:p>
            </p:txBody>
          </p:sp>
        </mc:Choice>
        <mc:Fallback xmlns="">
          <p:sp>
            <p:nvSpPr>
              <p:cNvPr id="8" name="TextBox 7">
                <a:extLst>
                  <a:ext uri="{FF2B5EF4-FFF2-40B4-BE49-F238E27FC236}">
                    <a16:creationId xmlns:a16="http://schemas.microsoft.com/office/drawing/2014/main" id="{EE02A5FF-0772-4FBE-B5D6-0A6E45B9ECD9}"/>
                  </a:ext>
                </a:extLst>
              </p:cNvPr>
              <p:cNvSpPr txBox="1">
                <a:spLocks noRot="1" noChangeAspect="1" noMove="1" noResize="1" noEditPoints="1" noAdjustHandles="1" noChangeArrowheads="1" noChangeShapeType="1" noTextEdit="1"/>
              </p:cNvSpPr>
              <p:nvPr/>
            </p:nvSpPr>
            <p:spPr>
              <a:xfrm>
                <a:off x="3909072" y="2561493"/>
                <a:ext cx="4139018" cy="55399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61243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AF5873-4E98-49E1-94E8-8D6BAE138648}"/>
              </a:ext>
            </a:extLst>
          </p:cNvPr>
          <p:cNvSpPr>
            <a:spLocks noGrp="1"/>
          </p:cNvSpPr>
          <p:nvPr>
            <p:ph type="sldNum" sz="quarter" idx="4"/>
          </p:nvPr>
        </p:nvSpPr>
        <p:spPr/>
        <p:txBody>
          <a:bodyPr/>
          <a:lstStyle/>
          <a:p>
            <a:fld id="{E57627FB-D816-4EA7-98E3-793F2D9BC93A}" type="slidenum">
              <a:rPr lang="en-GB" noProof="0" smtClean="0"/>
              <a:pPr/>
              <a:t>7</a:t>
            </a:fld>
            <a:endParaRPr lang="en-GB" noProof="0" dirty="0"/>
          </a:p>
        </p:txBody>
      </p:sp>
      <p:sp>
        <p:nvSpPr>
          <p:cNvPr id="6" name="Title 5">
            <a:extLst>
              <a:ext uri="{FF2B5EF4-FFF2-40B4-BE49-F238E27FC236}">
                <a16:creationId xmlns:a16="http://schemas.microsoft.com/office/drawing/2014/main" id="{256D9C17-C5B6-46CA-A121-471770249789}"/>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AB1A3E28-CF23-48A3-8841-16BA1C552FE6}"/>
              </a:ext>
            </a:extLst>
          </p:cNvPr>
          <p:cNvSpPr>
            <a:spLocks noGrp="1"/>
          </p:cNvSpPr>
          <p:nvPr>
            <p:ph type="body" sz="quarter" idx="14"/>
          </p:nvPr>
        </p:nvSpPr>
        <p:spPr/>
        <p:txBody>
          <a:bodyPr/>
          <a:lstStyle/>
          <a:p>
            <a:r>
              <a:rPr lang="en-US" dirty="0">
                <a:solidFill>
                  <a:schemeClr val="bg1">
                    <a:lumMod val="50000"/>
                  </a:schemeClr>
                </a:solidFill>
              </a:rPr>
              <a:t>Review &amp; Introduction</a:t>
            </a:r>
          </a:p>
          <a:p>
            <a:r>
              <a:rPr lang="en-US" b="1" dirty="0"/>
              <a:t>Episodic Semi-Gradient Control</a:t>
            </a:r>
          </a:p>
          <a:p>
            <a:r>
              <a:rPr lang="en-US" dirty="0">
                <a:solidFill>
                  <a:schemeClr val="bg1">
                    <a:lumMod val="50000"/>
                  </a:schemeClr>
                </a:solidFill>
              </a:rPr>
              <a:t>Workshop II – Mountain Car</a:t>
            </a:r>
          </a:p>
          <a:p>
            <a:r>
              <a:rPr lang="en-US" dirty="0">
                <a:solidFill>
                  <a:schemeClr val="bg1">
                    <a:lumMod val="50000"/>
                  </a:schemeClr>
                </a:solidFill>
              </a:rPr>
              <a:t>Semi-Gradient </a:t>
            </a:r>
            <a:r>
              <a:rPr lang="en-US" i="1" dirty="0">
                <a:solidFill>
                  <a:schemeClr val="bg1">
                    <a:lumMod val="50000"/>
                  </a:schemeClr>
                </a:solidFill>
                <a:latin typeface="Times New Roman" panose="02020603050405020304" pitchFamily="18" charset="0"/>
                <a:cs typeface="Times New Roman" panose="02020603050405020304" pitchFamily="18" charset="0"/>
              </a:rPr>
              <a:t>n</a:t>
            </a:r>
            <a:r>
              <a:rPr lang="en-US" dirty="0">
                <a:solidFill>
                  <a:schemeClr val="bg1">
                    <a:lumMod val="50000"/>
                  </a:schemeClr>
                </a:solidFill>
              </a:rPr>
              <a:t>-step </a:t>
            </a:r>
            <a:r>
              <a:rPr lang="en-US" dirty="0" err="1">
                <a:solidFill>
                  <a:schemeClr val="bg1">
                    <a:lumMod val="50000"/>
                  </a:schemeClr>
                </a:solidFill>
              </a:rPr>
              <a:t>Sarsa</a:t>
            </a:r>
            <a:endParaRPr lang="en-US" dirty="0">
              <a:solidFill>
                <a:schemeClr val="bg1">
                  <a:lumMod val="50000"/>
                </a:schemeClr>
              </a:solidFill>
            </a:endParaRPr>
          </a:p>
          <a:p>
            <a:r>
              <a:rPr lang="en-US" dirty="0">
                <a:solidFill>
                  <a:schemeClr val="bg1">
                    <a:lumMod val="50000"/>
                  </a:schemeClr>
                </a:solidFill>
              </a:rPr>
              <a:t>Differential Semi-gradient </a:t>
            </a:r>
            <a:r>
              <a:rPr lang="en-US" i="1" dirty="0">
                <a:solidFill>
                  <a:schemeClr val="bg1">
                    <a:lumMod val="50000"/>
                  </a:schemeClr>
                </a:solidFill>
                <a:latin typeface="Times New Roman" panose="02020603050405020304" pitchFamily="18" charset="0"/>
                <a:cs typeface="Times New Roman" panose="02020603050405020304" pitchFamily="18" charset="0"/>
              </a:rPr>
              <a:t>n</a:t>
            </a:r>
            <a:r>
              <a:rPr lang="en-US" dirty="0">
                <a:solidFill>
                  <a:schemeClr val="bg1">
                    <a:lumMod val="50000"/>
                  </a:schemeClr>
                </a:solidFill>
              </a:rPr>
              <a:t>-step </a:t>
            </a:r>
            <a:r>
              <a:rPr lang="en-US" dirty="0" err="1">
                <a:solidFill>
                  <a:schemeClr val="bg1">
                    <a:lumMod val="50000"/>
                  </a:schemeClr>
                </a:solidFill>
              </a:rPr>
              <a:t>Sarsa</a:t>
            </a:r>
            <a:endParaRPr lang="en-US" dirty="0">
              <a:solidFill>
                <a:schemeClr val="bg1">
                  <a:lumMod val="50000"/>
                </a:schemeClr>
              </a:solidFill>
            </a:endParaRPr>
          </a:p>
          <a:p>
            <a:r>
              <a:rPr lang="en-US" dirty="0">
                <a:solidFill>
                  <a:schemeClr val="bg1">
                    <a:lumMod val="50000"/>
                  </a:schemeClr>
                </a:solidFill>
              </a:rPr>
              <a:t>Summary</a:t>
            </a:r>
          </a:p>
          <a:p>
            <a:pPr marL="0" indent="0">
              <a:buNone/>
            </a:pPr>
            <a:endParaRPr lang="en-US" dirty="0"/>
          </a:p>
        </p:txBody>
      </p:sp>
    </p:spTree>
    <p:extLst>
      <p:ext uri="{BB962C8B-B14F-4D97-AF65-F5344CB8AC3E}">
        <p14:creationId xmlns:p14="http://schemas.microsoft.com/office/powerpoint/2010/main" val="2824119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39E8064-EEA9-42A4-9629-E8ECBF94F727}"/>
              </a:ext>
            </a:extLst>
          </p:cNvPr>
          <p:cNvSpPr>
            <a:spLocks noGrp="1"/>
          </p:cNvSpPr>
          <p:nvPr>
            <p:ph type="title"/>
          </p:nvPr>
        </p:nvSpPr>
        <p:spPr/>
        <p:txBody>
          <a:bodyPr/>
          <a:lstStyle/>
          <a:p>
            <a:r>
              <a:rPr lang="en-US" dirty="0"/>
              <a:t>Episodic Semi-Gradient Control</a:t>
            </a:r>
          </a:p>
        </p:txBody>
      </p:sp>
      <p:sp>
        <p:nvSpPr>
          <p:cNvPr id="2" name="Footer Placeholder 1">
            <a:extLst>
              <a:ext uri="{FF2B5EF4-FFF2-40B4-BE49-F238E27FC236}">
                <a16:creationId xmlns:a16="http://schemas.microsoft.com/office/drawing/2014/main" id="{AAFE27C6-4362-4E20-9739-FFE4A9405AFF}"/>
              </a:ext>
            </a:extLst>
          </p:cNvPr>
          <p:cNvSpPr>
            <a:spLocks noGrp="1"/>
          </p:cNvSpPr>
          <p:nvPr>
            <p:ph type="ftr" sz="quarter" idx="3"/>
          </p:nvPr>
        </p:nvSpPr>
        <p:spPr/>
        <p:txBody>
          <a:bodyPr/>
          <a:lstStyle/>
          <a:p>
            <a:r>
              <a:rPr lang="en-US"/>
              <a:t>© Amadeus IT Group and its affiliates and subsidiaries</a:t>
            </a:r>
            <a:endParaRPr lang="en-GB"/>
          </a:p>
        </p:txBody>
      </p:sp>
      <p:sp>
        <p:nvSpPr>
          <p:cNvPr id="3" name="Slide Number Placeholder 2">
            <a:extLst>
              <a:ext uri="{FF2B5EF4-FFF2-40B4-BE49-F238E27FC236}">
                <a16:creationId xmlns:a16="http://schemas.microsoft.com/office/drawing/2014/main" id="{8B3ACD17-58AB-4ED8-BBFB-C390F2579AA1}"/>
              </a:ext>
            </a:extLst>
          </p:cNvPr>
          <p:cNvSpPr>
            <a:spLocks noGrp="1"/>
          </p:cNvSpPr>
          <p:nvPr>
            <p:ph type="sldNum" sz="quarter" idx="4"/>
          </p:nvPr>
        </p:nvSpPr>
        <p:spPr/>
        <p:txBody>
          <a:bodyPr/>
          <a:lstStyle/>
          <a:p>
            <a:fld id="{E57627FB-D816-4EA7-98E3-793F2D9BC93A}" type="slidenum">
              <a:rPr lang="en-GB" smtClean="0"/>
              <a:pPr/>
              <a:t>8</a:t>
            </a:fld>
            <a:endParaRPr lang="en-GB"/>
          </a:p>
        </p:txBody>
      </p:sp>
      <mc:AlternateContent xmlns:mc="http://schemas.openxmlformats.org/markup-compatibility/2006" xmlns:a14="http://schemas.microsoft.com/office/drawing/2010/main">
        <mc:Choice Requires="a14">
          <p:sp>
            <p:nvSpPr>
              <p:cNvPr id="16" name="Text Placeholder 8">
                <a:extLst>
                  <a:ext uri="{FF2B5EF4-FFF2-40B4-BE49-F238E27FC236}">
                    <a16:creationId xmlns:a16="http://schemas.microsoft.com/office/drawing/2014/main" id="{563F7D44-6A34-49DE-BECB-E49A8675B42E}"/>
                  </a:ext>
                </a:extLst>
              </p:cNvPr>
              <p:cNvSpPr txBox="1">
                <a:spLocks/>
              </p:cNvSpPr>
              <p:nvPr/>
            </p:nvSpPr>
            <p:spPr>
              <a:xfrm>
                <a:off x="436987" y="1323703"/>
                <a:ext cx="11083189" cy="4992405"/>
              </a:xfrm>
              <a:prstGeom prst="rect">
                <a:avLst/>
              </a:prstGeom>
            </p:spPr>
            <p:txBody>
              <a:bodyPr wrap="square">
                <a:noAutofit/>
              </a:bodyPr>
              <a:lstStyle>
                <a:lvl1pPr marL="130960" indent="-130960" algn="l" defTabSz="914400" rtl="0" eaLnBrk="1" latinLnBrk="0" hangingPunct="1">
                  <a:lnSpc>
                    <a:spcPct val="100000"/>
                  </a:lnSpc>
                  <a:spcBef>
                    <a:spcPts val="1000"/>
                  </a:spcBef>
                  <a:buClr>
                    <a:schemeClr val="accent2"/>
                  </a:buClr>
                  <a:buSzPct val="80000"/>
                  <a:buFont typeface="Calibri" panose="020F0502020204030204" pitchFamily="34" charset="0"/>
                  <a:buChar char="_"/>
                  <a:defRPr sz="2000" b="0" i="0" kern="1200" baseline="0">
                    <a:solidFill>
                      <a:srgbClr val="323232"/>
                    </a:solidFill>
                    <a:latin typeface="+mj-lt"/>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baseline="0">
                    <a:solidFill>
                      <a:srgbClr val="323232"/>
                    </a:solidFill>
                    <a:latin typeface="+mj-lt"/>
                    <a:ea typeface="+mn-ea"/>
                    <a:cs typeface="+mn-cs"/>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1600" b="0" i="0" kern="1200" baseline="0">
                    <a:solidFill>
                      <a:srgbClr val="323232"/>
                    </a:solidFill>
                    <a:latin typeface="+mj-lt"/>
                    <a:ea typeface="+mn-ea"/>
                    <a:cs typeface="+mn-cs"/>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400" b="0" i="0" kern="1200" baseline="0">
                    <a:solidFill>
                      <a:srgbClr val="323232"/>
                    </a:solidFill>
                    <a:latin typeface="+mj-lt"/>
                    <a:ea typeface="+mn-ea"/>
                    <a:cs typeface="+mn-cs"/>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100" b="0" i="0" kern="1200" baseline="0">
                    <a:solidFill>
                      <a:srgbClr val="32323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The goal is to approx.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𝑞</m:t>
                        </m:r>
                      </m:e>
                    </m:acc>
                    <m:r>
                      <a:rPr lang="en-US" sz="280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𝑞</m:t>
                        </m:r>
                      </m:e>
                      <m:sub>
                        <m:r>
                          <a:rPr lang="en-US" sz="2800" b="0" i="1" smtClean="0">
                            <a:latin typeface="Cambria Math" panose="02040503050406030204" pitchFamily="18" charset="0"/>
                            <a:ea typeface="Cambria Math" panose="02040503050406030204" pitchFamily="18" charset="0"/>
                          </a:rPr>
                          <m:t>∗</m:t>
                        </m:r>
                      </m:sub>
                    </m:sSub>
                  </m:oMath>
                </a14:m>
                <a:endParaRPr lang="en-US" sz="2800" dirty="0"/>
              </a:p>
              <a:p>
                <a:endParaRPr lang="en-US" sz="2800" dirty="0"/>
              </a:p>
              <a:p>
                <a:r>
                  <a:rPr lang="en-US" sz="2800" dirty="0"/>
                  <a:t>Then, from previous talk, we can write</a:t>
                </a:r>
              </a:p>
            </p:txBody>
          </p:sp>
        </mc:Choice>
        <mc:Fallback xmlns="">
          <p:sp>
            <p:nvSpPr>
              <p:cNvPr id="16" name="Text Placeholder 8">
                <a:extLst>
                  <a:ext uri="{FF2B5EF4-FFF2-40B4-BE49-F238E27FC236}">
                    <a16:creationId xmlns:a16="http://schemas.microsoft.com/office/drawing/2014/main" id="{563F7D44-6A34-49DE-BECB-E49A8675B42E}"/>
                  </a:ext>
                </a:extLst>
              </p:cNvPr>
              <p:cNvSpPr txBox="1">
                <a:spLocks noRot="1" noChangeAspect="1" noMove="1" noResize="1" noEditPoints="1" noAdjustHandles="1" noChangeArrowheads="1" noChangeShapeType="1" noTextEdit="1"/>
              </p:cNvSpPr>
              <p:nvPr/>
            </p:nvSpPr>
            <p:spPr>
              <a:xfrm>
                <a:off x="436987" y="1323703"/>
                <a:ext cx="11083189" cy="4992405"/>
              </a:xfrm>
              <a:prstGeom prst="rect">
                <a:avLst/>
              </a:prstGeom>
              <a:blipFill>
                <a:blip r:embed="rId2"/>
                <a:stretch>
                  <a:fillRect l="-825" t="-10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1F1BBA3-8E66-45D4-96E8-1FFA2CBA58FD}"/>
                  </a:ext>
                </a:extLst>
              </p:cNvPr>
              <p:cNvSpPr txBox="1"/>
              <p:nvPr/>
            </p:nvSpPr>
            <p:spPr>
              <a:xfrm>
                <a:off x="1809206" y="3527517"/>
                <a:ext cx="8573589" cy="584775"/>
              </a:xfrm>
              <a:prstGeom prst="rect">
                <a:avLst/>
              </a:prstGeom>
              <a:noFill/>
            </p:spPr>
            <p:txBody>
              <a:bodyPr wrap="square" lIns="0" tIns="0" rIns="0" bIns="0" rtlCol="0">
                <a:spAutoFit/>
              </a:bodyPr>
              <a:lstStyle/>
              <a:p>
                <a:pPr>
                  <a:spcAft>
                    <a:spcPts val="1200"/>
                  </a:spcAft>
                </a:pPr>
                <a14:m>
                  <m:oMathPara xmlns:m="http://schemas.openxmlformats.org/officeDocument/2006/math">
                    <m:oMathParaPr>
                      <m:jc m:val="centerGroup"/>
                    </m:oMathParaPr>
                    <m:oMath xmlns:m="http://schemas.openxmlformats.org/officeDocument/2006/math">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𝒘</m:t>
                          </m:r>
                        </m:e>
                        <m:sub>
                          <m:r>
                            <a:rPr lang="en-US" sz="2800" b="1" i="1" smtClean="0">
                              <a:solidFill>
                                <a:schemeClr val="accent5"/>
                              </a:solidFill>
                              <a:latin typeface="Cambria Math" panose="02040503050406030204" pitchFamily="18" charset="0"/>
                            </a:rPr>
                            <m:t>𝒕</m:t>
                          </m:r>
                          <m:r>
                            <a:rPr lang="en-US" sz="2800" b="1" i="1" smtClean="0">
                              <a:solidFill>
                                <a:schemeClr val="accent5"/>
                              </a:solidFill>
                              <a:latin typeface="Cambria Math" panose="02040503050406030204" pitchFamily="18" charset="0"/>
                            </a:rPr>
                            <m:t>+</m:t>
                          </m:r>
                          <m:r>
                            <a:rPr lang="en-US" sz="2800" b="1" i="1" smtClean="0">
                              <a:solidFill>
                                <a:schemeClr val="accent5"/>
                              </a:solidFill>
                              <a:latin typeface="Cambria Math" panose="02040503050406030204" pitchFamily="18" charset="0"/>
                            </a:rPr>
                            <m:t>𝟏</m:t>
                          </m:r>
                        </m:sub>
                      </m:sSub>
                      <m:r>
                        <a:rPr lang="en-US" sz="2800" b="1" i="1">
                          <a:solidFill>
                            <a:schemeClr val="accent5"/>
                          </a:solidFill>
                          <a:latin typeface="Cambria Math" panose="02040503050406030204" pitchFamily="18" charset="0"/>
                          <a:ea typeface="Cambria Math" panose="02040503050406030204" pitchFamily="18" charset="0"/>
                        </a:rPr>
                        <m:t>≐</m:t>
                      </m:r>
                      <m:sSub>
                        <m:sSubPr>
                          <m:ctrlPr>
                            <a:rPr lang="en-US" sz="2800" b="1" i="1">
                              <a:solidFill>
                                <a:schemeClr val="accent5"/>
                              </a:solidFill>
                              <a:latin typeface="Cambria Math" panose="02040503050406030204" pitchFamily="18" charset="0"/>
                              <a:ea typeface="Cambria Math" panose="02040503050406030204" pitchFamily="18" charset="0"/>
                            </a:rPr>
                          </m:ctrlPr>
                        </m:sSubPr>
                        <m:e>
                          <m:r>
                            <a:rPr lang="en-US" sz="2800" b="1" i="1">
                              <a:solidFill>
                                <a:schemeClr val="accent5"/>
                              </a:solidFill>
                              <a:latin typeface="Cambria Math" panose="02040503050406030204" pitchFamily="18" charset="0"/>
                              <a:ea typeface="Cambria Math" panose="02040503050406030204" pitchFamily="18" charset="0"/>
                            </a:rPr>
                            <m:t>𝒘</m:t>
                          </m:r>
                        </m:e>
                        <m:sub>
                          <m:r>
                            <a:rPr lang="en-US" sz="2800" b="1" i="1">
                              <a:solidFill>
                                <a:schemeClr val="accent5"/>
                              </a:solidFill>
                              <a:latin typeface="Cambria Math" panose="02040503050406030204" pitchFamily="18" charset="0"/>
                              <a:ea typeface="Cambria Math" panose="02040503050406030204" pitchFamily="18" charset="0"/>
                            </a:rPr>
                            <m:t>𝒕</m:t>
                          </m:r>
                        </m:sub>
                      </m:sSub>
                      <m:r>
                        <a:rPr lang="en-US" sz="2800" b="1" i="1" smtClean="0">
                          <a:solidFill>
                            <a:schemeClr val="accent5"/>
                          </a:solidFill>
                          <a:latin typeface="Cambria Math" panose="02040503050406030204" pitchFamily="18" charset="0"/>
                          <a:ea typeface="Cambria Math" panose="02040503050406030204" pitchFamily="18" charset="0"/>
                        </a:rPr>
                        <m:t>+</m:t>
                      </m:r>
                      <m:r>
                        <a:rPr lang="en-US" sz="2800" b="1" i="1" smtClean="0">
                          <a:solidFill>
                            <a:schemeClr val="accent5"/>
                          </a:solidFill>
                          <a:latin typeface="Cambria Math" panose="02040503050406030204" pitchFamily="18" charset="0"/>
                          <a:ea typeface="Cambria Math" panose="02040503050406030204" pitchFamily="18" charset="0"/>
                        </a:rPr>
                        <m:t>𝜶</m:t>
                      </m:r>
                      <m:d>
                        <m:dPr>
                          <m:begChr m:val="["/>
                          <m:endChr m:val="]"/>
                          <m:ctrlPr>
                            <a:rPr lang="en-US" sz="2800" b="1" i="1">
                              <a:solidFill>
                                <a:schemeClr val="accent5"/>
                              </a:solidFill>
                              <a:latin typeface="Cambria Math" panose="02040503050406030204" pitchFamily="18" charset="0"/>
                              <a:ea typeface="Cambria Math" panose="02040503050406030204" pitchFamily="18" charset="0"/>
                            </a:rPr>
                          </m:ctrlPr>
                        </m:dPr>
                        <m:e>
                          <m:sSub>
                            <m:sSubPr>
                              <m:ctrlPr>
                                <a:rPr lang="en-US" sz="2800" b="1" i="1">
                                  <a:solidFill>
                                    <a:schemeClr val="accent5"/>
                                  </a:solidFill>
                                  <a:latin typeface="Cambria Math" panose="02040503050406030204" pitchFamily="18" charset="0"/>
                                </a:rPr>
                              </m:ctrlPr>
                            </m:sSubPr>
                            <m:e>
                              <m:r>
                                <a:rPr lang="en-US" sz="2800" b="1" i="1">
                                  <a:solidFill>
                                    <a:schemeClr val="accent5"/>
                                  </a:solidFill>
                                  <a:latin typeface="Cambria Math" panose="02040503050406030204" pitchFamily="18" charset="0"/>
                                </a:rPr>
                                <m:t>𝑼</m:t>
                              </m:r>
                            </m:e>
                            <m:sub>
                              <m:r>
                                <a:rPr lang="en-US" sz="2800" b="1" i="1">
                                  <a:solidFill>
                                    <a:schemeClr val="accent5"/>
                                  </a:solidFill>
                                  <a:latin typeface="Cambria Math" panose="02040503050406030204" pitchFamily="18" charset="0"/>
                                </a:rPr>
                                <m:t>𝒕</m:t>
                              </m:r>
                            </m:sub>
                          </m:sSub>
                          <m:r>
                            <a:rPr lang="en-US" sz="2800" b="1" i="1">
                              <a:solidFill>
                                <a:schemeClr val="accent5"/>
                              </a:solidFill>
                              <a:latin typeface="Cambria Math" panose="02040503050406030204" pitchFamily="18" charset="0"/>
                              <a:ea typeface="Cambria Math" panose="02040503050406030204" pitchFamily="18" charset="0"/>
                            </a:rPr>
                            <m:t>− </m:t>
                          </m:r>
                          <m:acc>
                            <m:accPr>
                              <m:chr m:val="̂"/>
                              <m:ctrlPr>
                                <a:rPr lang="en-US" sz="2800" b="1" i="1">
                                  <a:solidFill>
                                    <a:schemeClr val="accent5"/>
                                  </a:solidFill>
                                  <a:latin typeface="Cambria Math" panose="02040503050406030204" pitchFamily="18" charset="0"/>
                                  <a:ea typeface="Cambria Math" panose="02040503050406030204" pitchFamily="18" charset="0"/>
                                </a:rPr>
                              </m:ctrlPr>
                            </m:accPr>
                            <m:e>
                              <m:r>
                                <a:rPr lang="en-US" sz="2800" b="1" i="1" smtClean="0">
                                  <a:solidFill>
                                    <a:schemeClr val="accent5"/>
                                  </a:solidFill>
                                  <a:latin typeface="Cambria Math" panose="02040503050406030204" pitchFamily="18" charset="0"/>
                                  <a:ea typeface="Cambria Math" panose="02040503050406030204" pitchFamily="18" charset="0"/>
                                </a:rPr>
                                <m:t>𝒒</m:t>
                              </m:r>
                            </m:e>
                          </m:acc>
                          <m:d>
                            <m:dPr>
                              <m:ctrlPr>
                                <a:rPr lang="en-US" sz="2800" b="1" i="1">
                                  <a:solidFill>
                                    <a:schemeClr val="accent5"/>
                                  </a:solidFill>
                                  <a:latin typeface="Cambria Math" panose="02040503050406030204" pitchFamily="18" charset="0"/>
                                  <a:ea typeface="Cambria Math" panose="02040503050406030204" pitchFamily="18" charset="0"/>
                                </a:rPr>
                              </m:ctrlPr>
                            </m:dPr>
                            <m:e>
                              <m:sSub>
                                <m:sSubPr>
                                  <m:ctrlPr>
                                    <a:rPr lang="en-US" sz="2800" b="1" i="1">
                                      <a:solidFill>
                                        <a:schemeClr val="accent5"/>
                                      </a:solidFill>
                                      <a:latin typeface="Cambria Math" panose="02040503050406030204" pitchFamily="18" charset="0"/>
                                    </a:rPr>
                                  </m:ctrlPr>
                                </m:sSubPr>
                                <m:e>
                                  <m:r>
                                    <a:rPr lang="en-US" sz="2800" b="1" i="1">
                                      <a:solidFill>
                                        <a:schemeClr val="accent5"/>
                                      </a:solidFill>
                                      <a:latin typeface="Cambria Math" panose="02040503050406030204" pitchFamily="18" charset="0"/>
                                    </a:rPr>
                                    <m:t>𝑺</m:t>
                                  </m:r>
                                </m:e>
                                <m:sub>
                                  <m:r>
                                    <a:rPr lang="en-US" sz="2800" b="1" i="1">
                                      <a:solidFill>
                                        <a:schemeClr val="accent5"/>
                                      </a:solidFill>
                                      <a:latin typeface="Cambria Math" panose="02040503050406030204" pitchFamily="18" charset="0"/>
                                    </a:rPr>
                                    <m:t>𝒕</m:t>
                                  </m:r>
                                </m:sub>
                              </m:sSub>
                              <m:r>
                                <a:rPr lang="en-US" sz="2800" b="1" i="1" smtClean="0">
                                  <a:solidFill>
                                    <a:schemeClr val="accent5"/>
                                  </a:solidFill>
                                  <a:latin typeface="Cambria Math" panose="02040503050406030204" pitchFamily="18" charset="0"/>
                                </a:rPr>
                                <m:t>,</m:t>
                              </m:r>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𝑨</m:t>
                                  </m:r>
                                </m:e>
                                <m:sub>
                                  <m:r>
                                    <a:rPr lang="en-US" sz="2800" b="1" i="1" smtClean="0">
                                      <a:solidFill>
                                        <a:schemeClr val="accent5"/>
                                      </a:solidFill>
                                      <a:latin typeface="Cambria Math" panose="02040503050406030204" pitchFamily="18" charset="0"/>
                                    </a:rPr>
                                    <m:t>𝒕</m:t>
                                  </m:r>
                                </m:sub>
                              </m:sSub>
                              <m:r>
                                <a:rPr lang="en-US" sz="2800" b="1" i="1">
                                  <a:solidFill>
                                    <a:schemeClr val="accent5"/>
                                  </a:solidFill>
                                  <a:latin typeface="Cambria Math" panose="02040503050406030204" pitchFamily="18" charset="0"/>
                                </a:rPr>
                                <m:t>,</m:t>
                              </m:r>
                              <m:sSub>
                                <m:sSubPr>
                                  <m:ctrlPr>
                                    <a:rPr lang="en-US" sz="2800" b="1" i="1">
                                      <a:solidFill>
                                        <a:schemeClr val="accent5"/>
                                      </a:solidFill>
                                      <a:latin typeface="Cambria Math" panose="02040503050406030204" pitchFamily="18" charset="0"/>
                                    </a:rPr>
                                  </m:ctrlPr>
                                </m:sSubPr>
                                <m:e>
                                  <m:r>
                                    <a:rPr lang="en-US" sz="2800" b="1" i="1">
                                      <a:solidFill>
                                        <a:schemeClr val="accent5"/>
                                      </a:solidFill>
                                      <a:latin typeface="Cambria Math" panose="02040503050406030204" pitchFamily="18" charset="0"/>
                                    </a:rPr>
                                    <m:t>𝒘</m:t>
                                  </m:r>
                                </m:e>
                                <m:sub>
                                  <m:r>
                                    <a:rPr lang="en-US" sz="2800" b="1" i="1">
                                      <a:solidFill>
                                        <a:schemeClr val="accent5"/>
                                      </a:solidFill>
                                      <a:latin typeface="Cambria Math" panose="02040503050406030204" pitchFamily="18" charset="0"/>
                                    </a:rPr>
                                    <m:t>𝒕</m:t>
                                  </m:r>
                                </m:sub>
                              </m:sSub>
                            </m:e>
                          </m:d>
                        </m:e>
                      </m:d>
                      <m:sSub>
                        <m:sSubPr>
                          <m:ctrlPr>
                            <a:rPr lang="en-US" sz="2800" b="1" i="1">
                              <a:solidFill>
                                <a:schemeClr val="accent5"/>
                              </a:solidFill>
                              <a:latin typeface="Cambria Math" panose="02040503050406030204" pitchFamily="18" charset="0"/>
                              <a:ea typeface="Cambria Math" panose="02040503050406030204" pitchFamily="18" charset="0"/>
                            </a:rPr>
                          </m:ctrlPr>
                        </m:sSubPr>
                        <m:e>
                          <m:r>
                            <a:rPr lang="en-US" sz="2800" b="1" i="1">
                              <a:solidFill>
                                <a:schemeClr val="accent5"/>
                              </a:solidFill>
                              <a:latin typeface="Cambria Math" panose="02040503050406030204" pitchFamily="18" charset="0"/>
                              <a:ea typeface="Cambria Math" panose="02040503050406030204" pitchFamily="18" charset="0"/>
                            </a:rPr>
                            <m:t>𝛁</m:t>
                          </m:r>
                        </m:e>
                        <m:sub>
                          <m:r>
                            <a:rPr lang="en-US" sz="2800" b="1" i="1">
                              <a:solidFill>
                                <a:schemeClr val="accent5"/>
                              </a:solidFill>
                              <a:latin typeface="Cambria Math" panose="02040503050406030204" pitchFamily="18" charset="0"/>
                              <a:ea typeface="Cambria Math" panose="02040503050406030204" pitchFamily="18" charset="0"/>
                            </a:rPr>
                            <m:t>𝒘</m:t>
                          </m:r>
                        </m:sub>
                      </m:sSub>
                      <m:acc>
                        <m:accPr>
                          <m:chr m:val="̂"/>
                          <m:ctrlPr>
                            <a:rPr lang="en-US" sz="2800" b="1" i="1">
                              <a:solidFill>
                                <a:schemeClr val="accent5"/>
                              </a:solidFill>
                              <a:latin typeface="Cambria Math" panose="02040503050406030204" pitchFamily="18" charset="0"/>
                              <a:ea typeface="Cambria Math" panose="02040503050406030204" pitchFamily="18" charset="0"/>
                            </a:rPr>
                          </m:ctrlPr>
                        </m:accPr>
                        <m:e>
                          <m:r>
                            <a:rPr lang="en-US" sz="2800" b="1" i="1" smtClean="0">
                              <a:solidFill>
                                <a:schemeClr val="accent5"/>
                              </a:solidFill>
                              <a:latin typeface="Cambria Math" panose="02040503050406030204" pitchFamily="18" charset="0"/>
                              <a:ea typeface="Cambria Math" panose="02040503050406030204" pitchFamily="18" charset="0"/>
                            </a:rPr>
                            <m:t>𝒒</m:t>
                          </m:r>
                        </m:e>
                      </m:acc>
                      <m:d>
                        <m:dPr>
                          <m:ctrlPr>
                            <a:rPr lang="en-US" sz="2800" b="1" i="1">
                              <a:solidFill>
                                <a:schemeClr val="accent5"/>
                              </a:solidFill>
                              <a:latin typeface="Cambria Math" panose="02040503050406030204" pitchFamily="18" charset="0"/>
                              <a:ea typeface="Cambria Math" panose="02040503050406030204" pitchFamily="18" charset="0"/>
                            </a:rPr>
                          </m:ctrlPr>
                        </m:dPr>
                        <m:e>
                          <m:sSub>
                            <m:sSubPr>
                              <m:ctrlPr>
                                <a:rPr lang="en-US" sz="2800" b="1" i="1">
                                  <a:solidFill>
                                    <a:schemeClr val="accent5"/>
                                  </a:solidFill>
                                  <a:latin typeface="Cambria Math" panose="02040503050406030204" pitchFamily="18" charset="0"/>
                                </a:rPr>
                              </m:ctrlPr>
                            </m:sSubPr>
                            <m:e>
                              <m:r>
                                <a:rPr lang="en-US" sz="2800" b="1" i="1">
                                  <a:solidFill>
                                    <a:schemeClr val="accent5"/>
                                  </a:solidFill>
                                  <a:latin typeface="Cambria Math" panose="02040503050406030204" pitchFamily="18" charset="0"/>
                                </a:rPr>
                                <m:t>𝑺</m:t>
                              </m:r>
                            </m:e>
                            <m:sub>
                              <m:r>
                                <a:rPr lang="en-US" sz="2800" b="1" i="1">
                                  <a:solidFill>
                                    <a:schemeClr val="accent5"/>
                                  </a:solidFill>
                                  <a:latin typeface="Cambria Math" panose="02040503050406030204" pitchFamily="18" charset="0"/>
                                </a:rPr>
                                <m:t>𝒕</m:t>
                              </m:r>
                            </m:sub>
                          </m:sSub>
                          <m:r>
                            <a:rPr lang="en-US" sz="2800" b="1" i="1" smtClean="0">
                              <a:solidFill>
                                <a:schemeClr val="accent5"/>
                              </a:solidFill>
                              <a:latin typeface="Cambria Math" panose="02040503050406030204" pitchFamily="18" charset="0"/>
                            </a:rPr>
                            <m:t>, </m:t>
                          </m:r>
                          <m:sSub>
                            <m:sSubPr>
                              <m:ctrlPr>
                                <a:rPr lang="en-US" sz="2800" b="1" i="1" smtClean="0">
                                  <a:solidFill>
                                    <a:schemeClr val="accent5"/>
                                  </a:solidFill>
                                  <a:latin typeface="Cambria Math" panose="02040503050406030204" pitchFamily="18" charset="0"/>
                                </a:rPr>
                              </m:ctrlPr>
                            </m:sSubPr>
                            <m:e>
                              <m:r>
                                <a:rPr lang="en-US" sz="2800" b="1" i="1" smtClean="0">
                                  <a:solidFill>
                                    <a:schemeClr val="accent5"/>
                                  </a:solidFill>
                                  <a:latin typeface="Cambria Math" panose="02040503050406030204" pitchFamily="18" charset="0"/>
                                </a:rPr>
                                <m:t>𝑨</m:t>
                              </m:r>
                            </m:e>
                            <m:sub>
                              <m:r>
                                <a:rPr lang="en-US" sz="2800" b="1" i="1" smtClean="0">
                                  <a:solidFill>
                                    <a:schemeClr val="accent5"/>
                                  </a:solidFill>
                                  <a:latin typeface="Cambria Math" panose="02040503050406030204" pitchFamily="18" charset="0"/>
                                </a:rPr>
                                <m:t>𝒕</m:t>
                              </m:r>
                            </m:sub>
                          </m:sSub>
                          <m:r>
                            <a:rPr lang="en-US" sz="2800" b="1" i="1">
                              <a:solidFill>
                                <a:schemeClr val="accent5"/>
                              </a:solidFill>
                              <a:latin typeface="Cambria Math" panose="02040503050406030204" pitchFamily="18" charset="0"/>
                            </a:rPr>
                            <m:t>,</m:t>
                          </m:r>
                          <m:sSub>
                            <m:sSubPr>
                              <m:ctrlPr>
                                <a:rPr lang="en-US" sz="2800" b="1" i="1">
                                  <a:solidFill>
                                    <a:schemeClr val="accent5"/>
                                  </a:solidFill>
                                  <a:latin typeface="Cambria Math" panose="02040503050406030204" pitchFamily="18" charset="0"/>
                                </a:rPr>
                              </m:ctrlPr>
                            </m:sSubPr>
                            <m:e>
                              <m:r>
                                <a:rPr lang="en-US" sz="2800" b="1" i="1">
                                  <a:solidFill>
                                    <a:schemeClr val="accent5"/>
                                  </a:solidFill>
                                  <a:latin typeface="Cambria Math" panose="02040503050406030204" pitchFamily="18" charset="0"/>
                                </a:rPr>
                                <m:t>𝒘</m:t>
                              </m:r>
                            </m:e>
                            <m:sub>
                              <m:r>
                                <a:rPr lang="en-US" sz="2800" b="1" i="1">
                                  <a:solidFill>
                                    <a:schemeClr val="accent5"/>
                                  </a:solidFill>
                                  <a:latin typeface="Cambria Math" panose="02040503050406030204" pitchFamily="18" charset="0"/>
                                </a:rPr>
                                <m:t>𝒕</m:t>
                              </m:r>
                            </m:sub>
                          </m:sSub>
                        </m:e>
                      </m:d>
                    </m:oMath>
                  </m:oMathPara>
                </a14:m>
                <a:endParaRPr lang="en-US" sz="2800" b="1" dirty="0">
                  <a:solidFill>
                    <a:schemeClr val="accent5"/>
                  </a:solidFill>
                  <a:latin typeface="Bradley Hand ITC" panose="03070402050302030203" pitchFamily="66" charset="0"/>
                </a:endParaRPr>
              </a:p>
            </p:txBody>
          </p:sp>
        </mc:Choice>
        <mc:Fallback xmlns="">
          <p:sp>
            <p:nvSpPr>
              <p:cNvPr id="17" name="TextBox 16">
                <a:extLst>
                  <a:ext uri="{FF2B5EF4-FFF2-40B4-BE49-F238E27FC236}">
                    <a16:creationId xmlns:a16="http://schemas.microsoft.com/office/drawing/2014/main" id="{91F1BBA3-8E66-45D4-96E8-1FFA2CBA58FD}"/>
                  </a:ext>
                </a:extLst>
              </p:cNvPr>
              <p:cNvSpPr txBox="1">
                <a:spLocks noRot="1" noChangeAspect="1" noMove="1" noResize="1" noEditPoints="1" noAdjustHandles="1" noChangeArrowheads="1" noChangeShapeType="1" noTextEdit="1"/>
              </p:cNvSpPr>
              <p:nvPr/>
            </p:nvSpPr>
            <p:spPr>
              <a:xfrm>
                <a:off x="1809206" y="3527517"/>
                <a:ext cx="8573589" cy="584775"/>
              </a:xfrm>
              <a:prstGeom prst="rect">
                <a:avLst/>
              </a:prstGeom>
              <a:blipFill>
                <a:blip r:embed="rId3"/>
                <a:stretch>
                  <a:fillRect/>
                </a:stretch>
              </a:blipFill>
            </p:spPr>
            <p:txBody>
              <a:bodyPr/>
              <a:lstStyle/>
              <a:p>
                <a:r>
                  <a:rPr lang="en-US">
                    <a:noFill/>
                  </a:rPr>
                  <a:t> </a:t>
                </a:r>
              </a:p>
            </p:txBody>
          </p:sp>
        </mc:Fallback>
      </mc:AlternateContent>
      <p:sp>
        <p:nvSpPr>
          <p:cNvPr id="18" name="Freeform: Shape 17">
            <a:extLst>
              <a:ext uri="{FF2B5EF4-FFF2-40B4-BE49-F238E27FC236}">
                <a16:creationId xmlns:a16="http://schemas.microsoft.com/office/drawing/2014/main" id="{1C38E97F-CD6A-4AD0-868B-2C484083791B}"/>
              </a:ext>
            </a:extLst>
          </p:cNvPr>
          <p:cNvSpPr/>
          <p:nvPr/>
        </p:nvSpPr>
        <p:spPr>
          <a:xfrm>
            <a:off x="1786073" y="4009904"/>
            <a:ext cx="3129518" cy="1767913"/>
          </a:xfrm>
          <a:custGeom>
            <a:avLst/>
            <a:gdLst>
              <a:gd name="connsiteX0" fmla="*/ 0 w 3129518"/>
              <a:gd name="connsiteY0" fmla="*/ 1767913 h 1767913"/>
              <a:gd name="connsiteX1" fmla="*/ 1985554 w 3129518"/>
              <a:gd name="connsiteY1" fmla="*/ 1419571 h 1767913"/>
              <a:gd name="connsiteX2" fmla="*/ 3065417 w 3129518"/>
              <a:gd name="connsiteY2" fmla="*/ 43616 h 1767913"/>
              <a:gd name="connsiteX3" fmla="*/ 2682240 w 3129518"/>
              <a:gd name="connsiteY3" fmla="*/ 339708 h 1767913"/>
              <a:gd name="connsiteX4" fmla="*/ 3074126 w 3129518"/>
              <a:gd name="connsiteY4" fmla="*/ 73 h 1767913"/>
              <a:gd name="connsiteX5" fmla="*/ 3117668 w 3129518"/>
              <a:gd name="connsiteY5" fmla="*/ 374542 h 17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9518" h="1767913">
                <a:moveTo>
                  <a:pt x="0" y="1767913"/>
                </a:moveTo>
                <a:cubicBezTo>
                  <a:pt x="737325" y="1737433"/>
                  <a:pt x="1474651" y="1706954"/>
                  <a:pt x="1985554" y="1419571"/>
                </a:cubicBezTo>
                <a:cubicBezTo>
                  <a:pt x="2496457" y="1132188"/>
                  <a:pt x="2949303" y="223593"/>
                  <a:pt x="3065417" y="43616"/>
                </a:cubicBezTo>
                <a:cubicBezTo>
                  <a:pt x="3181531" y="-136361"/>
                  <a:pt x="2680789" y="346965"/>
                  <a:pt x="2682240" y="339708"/>
                </a:cubicBezTo>
                <a:cubicBezTo>
                  <a:pt x="2683692" y="332451"/>
                  <a:pt x="3001555" y="-5733"/>
                  <a:pt x="3074126" y="73"/>
                </a:cubicBezTo>
                <a:cubicBezTo>
                  <a:pt x="3146697" y="5879"/>
                  <a:pt x="3132182" y="190210"/>
                  <a:pt x="3117668" y="374542"/>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BBBA996-56EB-42D0-90C2-2AA6771890CD}"/>
              </a:ext>
            </a:extLst>
          </p:cNvPr>
          <p:cNvSpPr/>
          <p:nvPr/>
        </p:nvSpPr>
        <p:spPr>
          <a:xfrm>
            <a:off x="5072458" y="4112292"/>
            <a:ext cx="3114415" cy="1789205"/>
          </a:xfrm>
          <a:custGeom>
            <a:avLst/>
            <a:gdLst>
              <a:gd name="connsiteX0" fmla="*/ 3114415 w 3114415"/>
              <a:gd name="connsiteY0" fmla="*/ 1709068 h 1789205"/>
              <a:gd name="connsiteX1" fmla="*/ 1668792 w 3114415"/>
              <a:gd name="connsiteY1" fmla="*/ 1604565 h 1789205"/>
              <a:gd name="connsiteX2" fmla="*/ 101249 w 3114415"/>
              <a:gd name="connsiteY2" fmla="*/ 89274 h 1789205"/>
              <a:gd name="connsiteX3" fmla="*/ 153501 w 3114415"/>
              <a:gd name="connsiteY3" fmla="*/ 463743 h 1789205"/>
              <a:gd name="connsiteX4" fmla="*/ 5455 w 3114415"/>
              <a:gd name="connsiteY4" fmla="*/ 10897 h 1789205"/>
              <a:gd name="connsiteX5" fmla="*/ 379923 w 3114415"/>
              <a:gd name="connsiteY5" fmla="*/ 185068 h 178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4415" h="1789205">
                <a:moveTo>
                  <a:pt x="3114415" y="1709068"/>
                </a:moveTo>
                <a:cubicBezTo>
                  <a:pt x="2642700" y="1791799"/>
                  <a:pt x="2170986" y="1874531"/>
                  <a:pt x="1668792" y="1604565"/>
                </a:cubicBezTo>
                <a:cubicBezTo>
                  <a:pt x="1166598" y="1334599"/>
                  <a:pt x="353797" y="279411"/>
                  <a:pt x="101249" y="89274"/>
                </a:cubicBezTo>
                <a:cubicBezTo>
                  <a:pt x="-151299" y="-100863"/>
                  <a:pt x="169467" y="476806"/>
                  <a:pt x="153501" y="463743"/>
                </a:cubicBezTo>
                <a:cubicBezTo>
                  <a:pt x="137535" y="450680"/>
                  <a:pt x="-32282" y="57343"/>
                  <a:pt x="5455" y="10897"/>
                </a:cubicBezTo>
                <a:cubicBezTo>
                  <a:pt x="43192" y="-35549"/>
                  <a:pt x="211557" y="74759"/>
                  <a:pt x="379923" y="185068"/>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D368053-BEA3-4B44-A3B5-425CFD1814AE}"/>
              </a:ext>
            </a:extLst>
          </p:cNvPr>
          <p:cNvSpPr txBox="1"/>
          <p:nvPr/>
        </p:nvSpPr>
        <p:spPr>
          <a:xfrm>
            <a:off x="8654348" y="4752737"/>
            <a:ext cx="2626384" cy="646331"/>
          </a:xfrm>
          <a:prstGeom prst="rect">
            <a:avLst/>
          </a:prstGeom>
          <a:noFill/>
        </p:spPr>
        <p:txBody>
          <a:bodyPr wrap="square" rtlCol="0">
            <a:spAutoFit/>
          </a:bodyPr>
          <a:lstStyle/>
          <a:p>
            <a:pPr algn="ctr"/>
            <a:r>
              <a:rPr lang="en-US" b="1" dirty="0">
                <a:solidFill>
                  <a:schemeClr val="accent5"/>
                </a:solidFill>
                <a:latin typeface="Bradley Hand ITC" panose="03070402050302030203" pitchFamily="66" charset="0"/>
              </a:rPr>
              <a:t>Episodic Semi-Gradient one-step </a:t>
            </a:r>
            <a:r>
              <a:rPr lang="en-US" b="1" dirty="0" err="1">
                <a:solidFill>
                  <a:schemeClr val="accent5"/>
                </a:solidFill>
                <a:latin typeface="Bradley Hand ITC" panose="03070402050302030203" pitchFamily="66" charset="0"/>
              </a:rPr>
              <a:t>Sarsa</a:t>
            </a:r>
            <a:r>
              <a:rPr lang="en-US" b="1" dirty="0">
                <a:solidFill>
                  <a:schemeClr val="accent5"/>
                </a:solidFill>
                <a:latin typeface="Bradley Hand ITC" panose="03070402050302030203" pitchFamily="66" charset="0"/>
              </a:rPr>
              <a:t>(0): </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6C15730-CDB3-4F2A-B02A-A0363896F12A}"/>
                  </a:ext>
                </a:extLst>
              </p:cNvPr>
              <p:cNvSpPr/>
              <p:nvPr/>
            </p:nvSpPr>
            <p:spPr>
              <a:xfrm>
                <a:off x="471660" y="5538386"/>
                <a:ext cx="129965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𝑼</m:t>
                          </m:r>
                        </m:e>
                        <m:sub>
                          <m:r>
                            <a:rPr lang="en-US" sz="2400" b="1" i="1">
                              <a:solidFill>
                                <a:schemeClr val="accent5"/>
                              </a:solidFill>
                              <a:latin typeface="Cambria Math" panose="02040503050406030204" pitchFamily="18" charset="0"/>
                            </a:rPr>
                            <m:t>𝒕</m:t>
                          </m:r>
                        </m:sub>
                      </m:sSub>
                      <m:r>
                        <a:rPr lang="en-US" sz="2400" b="1" i="1">
                          <a:solidFill>
                            <a:schemeClr val="accent5"/>
                          </a:solidFill>
                          <a:latin typeface="Cambria Math" panose="02040503050406030204" pitchFamily="18" charset="0"/>
                          <a:ea typeface="Cambria Math" panose="02040503050406030204" pitchFamily="18" charset="0"/>
                        </a:rPr>
                        <m:t>≐</m:t>
                      </m:r>
                      <m:sSub>
                        <m:sSubPr>
                          <m:ctrlPr>
                            <a:rPr lang="en-US" sz="2400" b="1" i="1">
                              <a:solidFill>
                                <a:schemeClr val="accent5"/>
                              </a:solidFill>
                              <a:latin typeface="Cambria Math" panose="02040503050406030204" pitchFamily="18" charset="0"/>
                              <a:ea typeface="Cambria Math" panose="02040503050406030204" pitchFamily="18" charset="0"/>
                            </a:rPr>
                          </m:ctrlPr>
                        </m:sSubPr>
                        <m:e>
                          <m:r>
                            <a:rPr lang="en-US" sz="2400" b="1" i="1">
                              <a:solidFill>
                                <a:schemeClr val="accent5"/>
                              </a:solidFill>
                              <a:latin typeface="Cambria Math" panose="02040503050406030204" pitchFamily="18" charset="0"/>
                              <a:ea typeface="Cambria Math" panose="02040503050406030204" pitchFamily="18" charset="0"/>
                            </a:rPr>
                            <m:t>𝑮</m:t>
                          </m:r>
                        </m:e>
                        <m:sub>
                          <m:r>
                            <a:rPr lang="en-US" sz="2400" b="1" i="1">
                              <a:solidFill>
                                <a:schemeClr val="accent5"/>
                              </a:solidFill>
                              <a:latin typeface="Cambria Math" panose="02040503050406030204" pitchFamily="18" charset="0"/>
                              <a:ea typeface="Cambria Math" panose="02040503050406030204" pitchFamily="18" charset="0"/>
                            </a:rPr>
                            <m:t>𝒕</m:t>
                          </m:r>
                        </m:sub>
                      </m:sSub>
                    </m:oMath>
                  </m:oMathPara>
                </a14:m>
                <a:endParaRPr lang="en-US" sz="2400" dirty="0"/>
              </a:p>
            </p:txBody>
          </p:sp>
        </mc:Choice>
        <mc:Fallback xmlns="">
          <p:sp>
            <p:nvSpPr>
              <p:cNvPr id="21" name="Rectangle 20">
                <a:extLst>
                  <a:ext uri="{FF2B5EF4-FFF2-40B4-BE49-F238E27FC236}">
                    <a16:creationId xmlns:a16="http://schemas.microsoft.com/office/drawing/2014/main" id="{F6C15730-CDB3-4F2A-B02A-A0363896F12A}"/>
                  </a:ext>
                </a:extLst>
              </p:cNvPr>
              <p:cNvSpPr>
                <a:spLocks noRot="1" noChangeAspect="1" noMove="1" noResize="1" noEditPoints="1" noAdjustHandles="1" noChangeArrowheads="1" noChangeShapeType="1" noTextEdit="1"/>
              </p:cNvSpPr>
              <p:nvPr/>
            </p:nvSpPr>
            <p:spPr>
              <a:xfrm>
                <a:off x="471660" y="5538386"/>
                <a:ext cx="1299651" cy="461665"/>
              </a:xfrm>
              <a:prstGeom prst="rect">
                <a:avLst/>
              </a:prstGeom>
              <a:blipFill>
                <a:blip r:embed="rId4"/>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099807C7-EB8D-4F56-A5CA-2C701A55B1F7}"/>
                  </a:ext>
                </a:extLst>
              </p:cNvPr>
              <p:cNvSpPr/>
              <p:nvPr/>
            </p:nvSpPr>
            <p:spPr>
              <a:xfrm>
                <a:off x="7234231" y="5270796"/>
                <a:ext cx="472526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𝑼</m:t>
                          </m:r>
                        </m:e>
                        <m:sub>
                          <m:r>
                            <a:rPr lang="en-US" sz="2400" b="1" i="1">
                              <a:solidFill>
                                <a:schemeClr val="accent5"/>
                              </a:solidFill>
                              <a:latin typeface="Cambria Math" panose="02040503050406030204" pitchFamily="18" charset="0"/>
                            </a:rPr>
                            <m:t>𝒕</m:t>
                          </m:r>
                        </m:sub>
                      </m:sSub>
                      <m:r>
                        <a:rPr lang="en-US" sz="2400" b="1" i="1">
                          <a:solidFill>
                            <a:schemeClr val="accent5"/>
                          </a:solidFill>
                          <a:latin typeface="Cambria Math" panose="02040503050406030204" pitchFamily="18" charset="0"/>
                          <a:ea typeface="Cambria Math" panose="02040503050406030204" pitchFamily="18" charset="0"/>
                        </a:rPr>
                        <m:t>≐</m:t>
                      </m:r>
                      <m:sSub>
                        <m:sSubPr>
                          <m:ctrlPr>
                            <a:rPr lang="en-US" sz="2400" b="1" i="1">
                              <a:solidFill>
                                <a:schemeClr val="accent5"/>
                              </a:solidFill>
                              <a:latin typeface="Cambria Math" panose="02040503050406030204" pitchFamily="18" charset="0"/>
                              <a:ea typeface="Cambria Math" panose="02040503050406030204" pitchFamily="18" charset="0"/>
                            </a:rPr>
                          </m:ctrlPr>
                        </m:sSubPr>
                        <m:e>
                          <m:r>
                            <a:rPr lang="en-US" sz="2400" b="1" i="1">
                              <a:solidFill>
                                <a:schemeClr val="accent5"/>
                              </a:solidFill>
                              <a:latin typeface="Cambria Math" panose="02040503050406030204" pitchFamily="18" charset="0"/>
                              <a:ea typeface="Cambria Math" panose="02040503050406030204" pitchFamily="18" charset="0"/>
                            </a:rPr>
                            <m:t>𝑹</m:t>
                          </m:r>
                        </m:e>
                        <m:sub>
                          <m:r>
                            <a:rPr lang="en-US" sz="2400" b="1" i="1">
                              <a:solidFill>
                                <a:schemeClr val="accent5"/>
                              </a:solidFill>
                              <a:latin typeface="Cambria Math" panose="02040503050406030204" pitchFamily="18" charset="0"/>
                              <a:ea typeface="Cambria Math" panose="02040503050406030204" pitchFamily="18" charset="0"/>
                            </a:rPr>
                            <m:t>𝒕</m:t>
                          </m:r>
                          <m:r>
                            <a:rPr lang="en-US" sz="2400" b="1" i="1">
                              <a:solidFill>
                                <a:schemeClr val="accent5"/>
                              </a:solidFill>
                              <a:latin typeface="Cambria Math" panose="02040503050406030204" pitchFamily="18" charset="0"/>
                              <a:ea typeface="Cambria Math" panose="02040503050406030204" pitchFamily="18" charset="0"/>
                            </a:rPr>
                            <m:t>+</m:t>
                          </m:r>
                          <m:r>
                            <a:rPr lang="en-US" sz="2400" b="1" i="1">
                              <a:solidFill>
                                <a:schemeClr val="accent5"/>
                              </a:solidFill>
                              <a:latin typeface="Cambria Math" panose="02040503050406030204" pitchFamily="18" charset="0"/>
                              <a:ea typeface="Cambria Math" panose="02040503050406030204" pitchFamily="18" charset="0"/>
                            </a:rPr>
                            <m:t>𝟏</m:t>
                          </m:r>
                        </m:sub>
                      </m:sSub>
                      <m:r>
                        <a:rPr lang="en-US" sz="2400" b="1" i="1">
                          <a:solidFill>
                            <a:schemeClr val="accent5"/>
                          </a:solidFill>
                          <a:latin typeface="Cambria Math" panose="02040503050406030204" pitchFamily="18" charset="0"/>
                          <a:ea typeface="Cambria Math" panose="02040503050406030204" pitchFamily="18" charset="0"/>
                        </a:rPr>
                        <m:t>+</m:t>
                      </m:r>
                      <m:r>
                        <a:rPr lang="en-US" sz="2400" b="1" i="1">
                          <a:solidFill>
                            <a:schemeClr val="accent5"/>
                          </a:solidFill>
                          <a:latin typeface="Cambria Math" panose="02040503050406030204" pitchFamily="18" charset="0"/>
                          <a:ea typeface="Cambria Math" panose="02040503050406030204" pitchFamily="18" charset="0"/>
                        </a:rPr>
                        <m:t>𝜸</m:t>
                      </m:r>
                      <m:r>
                        <a:rPr lang="en-US" sz="2400" b="1" i="1">
                          <a:solidFill>
                            <a:schemeClr val="accent5"/>
                          </a:solidFill>
                          <a:latin typeface="Cambria Math" panose="02040503050406030204" pitchFamily="18" charset="0"/>
                          <a:ea typeface="Cambria Math" panose="02040503050406030204" pitchFamily="18" charset="0"/>
                        </a:rPr>
                        <m:t>∙</m:t>
                      </m:r>
                      <m:acc>
                        <m:accPr>
                          <m:chr m:val="̂"/>
                          <m:ctrlPr>
                            <a:rPr lang="en-US" sz="2400" b="1" i="1">
                              <a:solidFill>
                                <a:schemeClr val="accent5"/>
                              </a:solidFill>
                              <a:latin typeface="Cambria Math" panose="02040503050406030204" pitchFamily="18" charset="0"/>
                              <a:ea typeface="Cambria Math" panose="02040503050406030204" pitchFamily="18" charset="0"/>
                            </a:rPr>
                          </m:ctrlPr>
                        </m:accPr>
                        <m:e>
                          <m:r>
                            <a:rPr lang="en-US" sz="2400" b="1" i="1" smtClean="0">
                              <a:solidFill>
                                <a:schemeClr val="accent5"/>
                              </a:solidFill>
                              <a:latin typeface="Cambria Math" panose="02040503050406030204" pitchFamily="18" charset="0"/>
                              <a:ea typeface="Cambria Math" panose="02040503050406030204" pitchFamily="18" charset="0"/>
                            </a:rPr>
                            <m:t>𝒒</m:t>
                          </m:r>
                        </m:e>
                      </m:acc>
                      <m:d>
                        <m:dPr>
                          <m:ctrlPr>
                            <a:rPr lang="en-US" sz="2400" b="1" i="1">
                              <a:solidFill>
                                <a:schemeClr val="accent5"/>
                              </a:solidFill>
                              <a:latin typeface="Cambria Math" panose="02040503050406030204" pitchFamily="18" charset="0"/>
                            </a:rPr>
                          </m:ctrlPr>
                        </m:dPr>
                        <m:e>
                          <m:sSub>
                            <m:sSubPr>
                              <m:ctrlPr>
                                <a:rPr lang="en-US" sz="2400" b="1" i="1">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𝑺</m:t>
                              </m:r>
                            </m:e>
                            <m:sub>
                              <m:r>
                                <a:rPr lang="en-US" sz="2400" b="1" i="1">
                                  <a:solidFill>
                                    <a:schemeClr val="accent5"/>
                                  </a:solidFill>
                                  <a:latin typeface="Cambria Math" panose="02040503050406030204" pitchFamily="18" charset="0"/>
                                </a:rPr>
                                <m:t>𝒕</m:t>
                              </m:r>
                              <m:r>
                                <a:rPr lang="en-US" sz="2400" b="1" i="1">
                                  <a:solidFill>
                                    <a:schemeClr val="accent5"/>
                                  </a:solidFill>
                                  <a:latin typeface="Cambria Math" panose="02040503050406030204" pitchFamily="18" charset="0"/>
                                </a:rPr>
                                <m:t>+</m:t>
                              </m:r>
                              <m:r>
                                <a:rPr lang="en-US" sz="2400" b="1" i="1">
                                  <a:solidFill>
                                    <a:schemeClr val="accent5"/>
                                  </a:solidFill>
                                  <a:latin typeface="Cambria Math" panose="02040503050406030204" pitchFamily="18" charset="0"/>
                                </a:rPr>
                                <m:t>𝟏</m:t>
                              </m:r>
                            </m:sub>
                          </m:sSub>
                          <m:r>
                            <a:rPr lang="en-US" sz="2400" b="1" i="1">
                              <a:solidFill>
                                <a:schemeClr val="accent5"/>
                              </a:solidFill>
                              <a:latin typeface="Cambria Math" panose="02040503050406030204" pitchFamily="18" charset="0"/>
                            </a:rPr>
                            <m:t>,</m:t>
                          </m:r>
                          <m:sSub>
                            <m:sSubPr>
                              <m:ctrlPr>
                                <a:rPr lang="en-US" sz="2400" b="1" i="1" smtClean="0">
                                  <a:solidFill>
                                    <a:schemeClr val="accent5"/>
                                  </a:solidFill>
                                  <a:latin typeface="Cambria Math" panose="02040503050406030204" pitchFamily="18" charset="0"/>
                                </a:rPr>
                              </m:ctrlPr>
                            </m:sSubPr>
                            <m:e>
                              <m:r>
                                <a:rPr lang="en-US" sz="2400" b="1" i="1" smtClean="0">
                                  <a:solidFill>
                                    <a:schemeClr val="accent5"/>
                                  </a:solidFill>
                                  <a:latin typeface="Cambria Math" panose="02040503050406030204" pitchFamily="18" charset="0"/>
                                </a:rPr>
                                <m:t>𝑨</m:t>
                              </m:r>
                            </m:e>
                            <m:sub>
                              <m:r>
                                <a:rPr lang="en-US" sz="2400" b="1" i="1" smtClean="0">
                                  <a:solidFill>
                                    <a:schemeClr val="accent5"/>
                                  </a:solidFill>
                                  <a:latin typeface="Cambria Math" panose="02040503050406030204" pitchFamily="18" charset="0"/>
                                </a:rPr>
                                <m:t>𝒕</m:t>
                              </m:r>
                              <m:r>
                                <a:rPr lang="en-US" sz="2400" b="1" i="1" smtClean="0">
                                  <a:solidFill>
                                    <a:schemeClr val="accent5"/>
                                  </a:solidFill>
                                  <a:latin typeface="Cambria Math" panose="02040503050406030204" pitchFamily="18" charset="0"/>
                                </a:rPr>
                                <m:t>+</m:t>
                              </m:r>
                              <m:r>
                                <a:rPr lang="en-US" sz="2400" b="1" i="1" smtClean="0">
                                  <a:solidFill>
                                    <a:schemeClr val="accent5"/>
                                  </a:solidFill>
                                  <a:latin typeface="Cambria Math" panose="02040503050406030204" pitchFamily="18" charset="0"/>
                                </a:rPr>
                                <m:t>𝟏</m:t>
                              </m:r>
                            </m:sub>
                          </m:sSub>
                          <m:r>
                            <a:rPr lang="en-US" sz="2400" b="1" i="1" smtClean="0">
                              <a:solidFill>
                                <a:schemeClr val="accent5"/>
                              </a:solidFill>
                              <a:latin typeface="Cambria Math" panose="02040503050406030204" pitchFamily="18" charset="0"/>
                            </a:rPr>
                            <m:t>,</m:t>
                          </m:r>
                          <m:r>
                            <a:rPr lang="en-US" sz="2400" b="1" i="1">
                              <a:solidFill>
                                <a:schemeClr val="accent5"/>
                              </a:solidFill>
                              <a:latin typeface="Cambria Math" panose="02040503050406030204" pitchFamily="18" charset="0"/>
                            </a:rPr>
                            <m:t> </m:t>
                          </m:r>
                          <m:sSub>
                            <m:sSubPr>
                              <m:ctrlPr>
                                <a:rPr lang="en-US" sz="2400" b="1" i="1" smtClean="0">
                                  <a:solidFill>
                                    <a:schemeClr val="accent5"/>
                                  </a:solidFill>
                                  <a:latin typeface="Cambria Math" panose="02040503050406030204" pitchFamily="18" charset="0"/>
                                </a:rPr>
                              </m:ctrlPr>
                            </m:sSubPr>
                            <m:e>
                              <m:r>
                                <a:rPr lang="en-US" sz="2400" b="1" i="1">
                                  <a:solidFill>
                                    <a:schemeClr val="accent5"/>
                                  </a:solidFill>
                                  <a:latin typeface="Cambria Math" panose="02040503050406030204" pitchFamily="18" charset="0"/>
                                </a:rPr>
                                <m:t>𝒘</m:t>
                              </m:r>
                            </m:e>
                            <m:sub>
                              <m:r>
                                <a:rPr lang="en-US" sz="2400" b="1" i="1" smtClean="0">
                                  <a:solidFill>
                                    <a:schemeClr val="accent5"/>
                                  </a:solidFill>
                                  <a:latin typeface="Cambria Math" panose="02040503050406030204" pitchFamily="18" charset="0"/>
                                </a:rPr>
                                <m:t>𝒕</m:t>
                              </m:r>
                            </m:sub>
                          </m:sSub>
                        </m:e>
                      </m:d>
                    </m:oMath>
                  </m:oMathPara>
                </a14:m>
                <a:endParaRPr lang="en-US" sz="2400" dirty="0"/>
              </a:p>
            </p:txBody>
          </p:sp>
        </mc:Choice>
        <mc:Fallback xmlns="">
          <p:sp>
            <p:nvSpPr>
              <p:cNvPr id="22" name="Rectangle 21">
                <a:extLst>
                  <a:ext uri="{FF2B5EF4-FFF2-40B4-BE49-F238E27FC236}">
                    <a16:creationId xmlns:a16="http://schemas.microsoft.com/office/drawing/2014/main" id="{099807C7-EB8D-4F56-A5CA-2C701A55B1F7}"/>
                  </a:ext>
                </a:extLst>
              </p:cNvPr>
              <p:cNvSpPr>
                <a:spLocks noRot="1" noChangeAspect="1" noMove="1" noResize="1" noEditPoints="1" noAdjustHandles="1" noChangeArrowheads="1" noChangeShapeType="1" noTextEdit="1"/>
              </p:cNvSpPr>
              <p:nvPr/>
            </p:nvSpPr>
            <p:spPr>
              <a:xfrm>
                <a:off x="7234231" y="5270796"/>
                <a:ext cx="4725268" cy="461665"/>
              </a:xfrm>
              <a:prstGeom prst="rect">
                <a:avLst/>
              </a:prstGeom>
              <a:blipFill>
                <a:blip r:embed="rId5"/>
                <a:stretch>
                  <a:fillRect t="-5333" b="-12000"/>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BF33CB78-31CC-4F3E-8D73-1BC66E3AD752}"/>
              </a:ext>
            </a:extLst>
          </p:cNvPr>
          <p:cNvSpPr/>
          <p:nvPr/>
        </p:nvSpPr>
        <p:spPr>
          <a:xfrm>
            <a:off x="407988" y="5230451"/>
            <a:ext cx="1426994" cy="369332"/>
          </a:xfrm>
          <a:prstGeom prst="rect">
            <a:avLst/>
          </a:prstGeom>
        </p:spPr>
        <p:txBody>
          <a:bodyPr wrap="none">
            <a:spAutoFit/>
          </a:bodyPr>
          <a:lstStyle/>
          <a:p>
            <a:r>
              <a:rPr lang="en-US" b="1" dirty="0">
                <a:solidFill>
                  <a:schemeClr val="accent5"/>
                </a:solidFill>
                <a:latin typeface="Bradley Hand ITC" panose="03070402050302030203" pitchFamily="66" charset="0"/>
              </a:rPr>
              <a:t>Monte-Carlo:</a:t>
            </a:r>
            <a:endParaRPr lang="en-US" b="1" dirty="0">
              <a:solidFill>
                <a:schemeClr val="accent5"/>
              </a:solidFill>
              <a:latin typeface="Bradley Hand ITC" panose="03070402050302030203" pitchFamily="66" charset="0"/>
              <a:ea typeface="Cambria Math" panose="02040503050406030204" pitchFamily="18" charset="0"/>
            </a:endParaRPr>
          </a:p>
        </p:txBody>
      </p:sp>
    </p:spTree>
    <p:extLst>
      <p:ext uri="{BB962C8B-B14F-4D97-AF65-F5344CB8AC3E}">
        <p14:creationId xmlns:p14="http://schemas.microsoft.com/office/powerpoint/2010/main" val="472587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39E8064-EEA9-42A4-9629-E8ECBF94F727}"/>
              </a:ext>
            </a:extLst>
          </p:cNvPr>
          <p:cNvSpPr>
            <a:spLocks noGrp="1"/>
          </p:cNvSpPr>
          <p:nvPr>
            <p:ph type="title"/>
          </p:nvPr>
        </p:nvSpPr>
        <p:spPr/>
        <p:txBody>
          <a:bodyPr/>
          <a:lstStyle/>
          <a:p>
            <a:r>
              <a:rPr lang="en-US" dirty="0"/>
              <a:t>Episodic Semi-Gradient Control</a:t>
            </a:r>
          </a:p>
        </p:txBody>
      </p:sp>
      <p:sp>
        <p:nvSpPr>
          <p:cNvPr id="2" name="Footer Placeholder 1">
            <a:extLst>
              <a:ext uri="{FF2B5EF4-FFF2-40B4-BE49-F238E27FC236}">
                <a16:creationId xmlns:a16="http://schemas.microsoft.com/office/drawing/2014/main" id="{AAFE27C6-4362-4E20-9739-FFE4A9405AFF}"/>
              </a:ext>
            </a:extLst>
          </p:cNvPr>
          <p:cNvSpPr>
            <a:spLocks noGrp="1"/>
          </p:cNvSpPr>
          <p:nvPr>
            <p:ph type="ftr" sz="quarter" idx="3"/>
          </p:nvPr>
        </p:nvSpPr>
        <p:spPr/>
        <p:txBody>
          <a:bodyPr/>
          <a:lstStyle/>
          <a:p>
            <a:r>
              <a:rPr lang="en-US"/>
              <a:t>© Amadeus IT Group and its affiliates and subsidiaries</a:t>
            </a:r>
            <a:endParaRPr lang="en-GB"/>
          </a:p>
        </p:txBody>
      </p:sp>
      <p:sp>
        <p:nvSpPr>
          <p:cNvPr id="3" name="Slide Number Placeholder 2">
            <a:extLst>
              <a:ext uri="{FF2B5EF4-FFF2-40B4-BE49-F238E27FC236}">
                <a16:creationId xmlns:a16="http://schemas.microsoft.com/office/drawing/2014/main" id="{8B3ACD17-58AB-4ED8-BBFB-C390F2579AA1}"/>
              </a:ext>
            </a:extLst>
          </p:cNvPr>
          <p:cNvSpPr>
            <a:spLocks noGrp="1"/>
          </p:cNvSpPr>
          <p:nvPr>
            <p:ph type="sldNum" sz="quarter" idx="4"/>
          </p:nvPr>
        </p:nvSpPr>
        <p:spPr/>
        <p:txBody>
          <a:bodyPr/>
          <a:lstStyle/>
          <a:p>
            <a:fld id="{E57627FB-D816-4EA7-98E3-793F2D9BC93A}" type="slidenum">
              <a:rPr lang="en-GB" smtClean="0"/>
              <a:pPr/>
              <a:t>9</a:t>
            </a:fld>
            <a:endParaRPr lang="en-GB"/>
          </a:p>
        </p:txBody>
      </p:sp>
      <p:sp>
        <p:nvSpPr>
          <p:cNvPr id="16" name="Text Placeholder 8">
            <a:extLst>
              <a:ext uri="{FF2B5EF4-FFF2-40B4-BE49-F238E27FC236}">
                <a16:creationId xmlns:a16="http://schemas.microsoft.com/office/drawing/2014/main" id="{563F7D44-6A34-49DE-BECB-E49A8675B42E}"/>
              </a:ext>
            </a:extLst>
          </p:cNvPr>
          <p:cNvSpPr txBox="1">
            <a:spLocks/>
          </p:cNvSpPr>
          <p:nvPr/>
        </p:nvSpPr>
        <p:spPr>
          <a:xfrm>
            <a:off x="436987" y="1323703"/>
            <a:ext cx="11083189" cy="4992405"/>
          </a:xfrm>
          <a:prstGeom prst="rect">
            <a:avLst/>
          </a:prstGeom>
        </p:spPr>
        <p:txBody>
          <a:bodyPr wrap="square">
            <a:noAutofit/>
          </a:bodyPr>
          <a:lstStyle>
            <a:lvl1pPr marL="130960" indent="-130960" algn="l" defTabSz="914400" rtl="0" eaLnBrk="1" latinLnBrk="0" hangingPunct="1">
              <a:lnSpc>
                <a:spcPct val="100000"/>
              </a:lnSpc>
              <a:spcBef>
                <a:spcPts val="1000"/>
              </a:spcBef>
              <a:buClr>
                <a:schemeClr val="accent2"/>
              </a:buClr>
              <a:buSzPct val="80000"/>
              <a:buFont typeface="Calibri" panose="020F0502020204030204" pitchFamily="34" charset="0"/>
              <a:buChar char="_"/>
              <a:defRPr sz="2000" b="0" i="0" kern="1200" baseline="0">
                <a:solidFill>
                  <a:srgbClr val="323232"/>
                </a:solidFill>
                <a:latin typeface="+mj-lt"/>
                <a:ea typeface="+mn-ea"/>
                <a:cs typeface="+mn-cs"/>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baseline="0">
                <a:solidFill>
                  <a:srgbClr val="323232"/>
                </a:solidFill>
                <a:latin typeface="+mj-lt"/>
                <a:ea typeface="+mn-ea"/>
                <a:cs typeface="+mn-cs"/>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1600" b="0" i="0" kern="1200" baseline="0">
                <a:solidFill>
                  <a:srgbClr val="323232"/>
                </a:solidFill>
                <a:latin typeface="+mj-lt"/>
                <a:ea typeface="+mn-ea"/>
                <a:cs typeface="+mn-cs"/>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400" b="0" i="0" kern="1200" baseline="0">
                <a:solidFill>
                  <a:srgbClr val="323232"/>
                </a:solidFill>
                <a:latin typeface="+mj-lt"/>
                <a:ea typeface="+mn-ea"/>
                <a:cs typeface="+mn-cs"/>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100" b="0" i="0" kern="1200" baseline="0">
                <a:solidFill>
                  <a:srgbClr val="32323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If the action-space is discrete and not too large...</a:t>
            </a:r>
          </a:p>
          <a:p>
            <a:endParaRPr lang="en-US" sz="2800" dirty="0"/>
          </a:p>
          <a:p>
            <a:endParaRPr lang="en-US" sz="2800" dirty="0"/>
          </a:p>
          <a:p>
            <a:pPr marL="0" indent="0">
              <a:buNone/>
            </a:pPr>
            <a:endParaRPr lang="en-US" sz="2800" dirty="0"/>
          </a:p>
          <a:p>
            <a:r>
              <a:rPr lang="en-US" sz="2800" dirty="0"/>
              <a:t>Problems with action-spaces that are continuous or arbitrarily large are yet subject of research and there is no clear resolution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4CAE3A0-8EFC-41B4-A2AB-E1864FC8DE22}"/>
                  </a:ext>
                </a:extLst>
              </p:cNvPr>
              <p:cNvSpPr txBox="1"/>
              <p:nvPr/>
            </p:nvSpPr>
            <p:spPr>
              <a:xfrm>
                <a:off x="4026523" y="2224692"/>
                <a:ext cx="39694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chemeClr val="accent5"/>
                              </a:solidFill>
                              <a:latin typeface="Cambria Math" panose="02040503050406030204" pitchFamily="18" charset="0"/>
                            </a:rPr>
                          </m:ctrlPr>
                        </m:sSubSupPr>
                        <m:e>
                          <m:r>
                            <a:rPr lang="en-US" sz="2400" b="0" i="1" smtClean="0">
                              <a:solidFill>
                                <a:schemeClr val="accent5"/>
                              </a:solidFill>
                              <a:latin typeface="Cambria Math" panose="02040503050406030204" pitchFamily="18" charset="0"/>
                            </a:rPr>
                            <m:t>𝐴</m:t>
                          </m:r>
                        </m:e>
                        <m:sub>
                          <m:r>
                            <a:rPr lang="en-US" sz="2400" b="0" i="1" smtClean="0">
                              <a:solidFill>
                                <a:schemeClr val="accent5"/>
                              </a:solidFill>
                              <a:latin typeface="Cambria Math" panose="02040503050406030204" pitchFamily="18" charset="0"/>
                            </a:rPr>
                            <m:t>𝑡</m:t>
                          </m:r>
                        </m:sub>
                        <m:sup>
                          <m:r>
                            <a:rPr lang="en-US" sz="2400" b="0" i="1" smtClean="0">
                              <a:solidFill>
                                <a:schemeClr val="accent5"/>
                              </a:solidFill>
                              <a:latin typeface="Cambria Math" panose="02040503050406030204" pitchFamily="18" charset="0"/>
                            </a:rPr>
                            <m:t>∗</m:t>
                          </m:r>
                        </m:sup>
                      </m:sSubSup>
                      <m:r>
                        <a:rPr lang="en-US" sz="2400" b="0" i="1" smtClean="0">
                          <a:solidFill>
                            <a:schemeClr val="accent5"/>
                          </a:solidFill>
                          <a:latin typeface="Cambria Math" panose="02040503050406030204" pitchFamily="18" charset="0"/>
                        </a:rPr>
                        <m:t>=</m:t>
                      </m:r>
                      <m:r>
                        <a:rPr lang="en-US" sz="2400" b="0" i="1" smtClean="0">
                          <a:solidFill>
                            <a:schemeClr val="accent5"/>
                          </a:solidFill>
                          <a:latin typeface="Cambria Math" panose="02040503050406030204" pitchFamily="18" charset="0"/>
                        </a:rPr>
                        <m:t>𝑎𝑟𝑔𝑚𝑎</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𝑥</m:t>
                          </m:r>
                        </m:e>
                        <m:sub>
                          <m:r>
                            <a:rPr lang="en-US" sz="2400" b="0" i="1" smtClean="0">
                              <a:solidFill>
                                <a:schemeClr val="accent5"/>
                              </a:solidFill>
                              <a:latin typeface="Cambria Math" panose="02040503050406030204" pitchFamily="18" charset="0"/>
                            </a:rPr>
                            <m:t>𝑎</m:t>
                          </m:r>
                        </m:sub>
                      </m:sSub>
                      <m:r>
                        <a:rPr lang="en-US" sz="2400" b="0" i="1" smtClean="0">
                          <a:solidFill>
                            <a:schemeClr val="accent5"/>
                          </a:solidFill>
                          <a:latin typeface="Cambria Math" panose="02040503050406030204" pitchFamily="18" charset="0"/>
                        </a:rPr>
                        <m:t> </m:t>
                      </m:r>
                      <m:acc>
                        <m:accPr>
                          <m:chr m:val="̂"/>
                          <m:ctrlPr>
                            <a:rPr lang="en-US" sz="2400" b="0" i="1" smtClean="0">
                              <a:solidFill>
                                <a:schemeClr val="accent5"/>
                              </a:solidFill>
                              <a:latin typeface="Cambria Math" panose="02040503050406030204" pitchFamily="18" charset="0"/>
                            </a:rPr>
                          </m:ctrlPr>
                        </m:accPr>
                        <m:e>
                          <m:r>
                            <a:rPr lang="en-US" sz="2400" b="0" i="1" smtClean="0">
                              <a:solidFill>
                                <a:schemeClr val="accent5"/>
                              </a:solidFill>
                              <a:latin typeface="Cambria Math" panose="02040503050406030204" pitchFamily="18" charset="0"/>
                            </a:rPr>
                            <m:t>𝑞</m:t>
                          </m:r>
                        </m:e>
                      </m:acc>
                      <m:d>
                        <m:dPr>
                          <m:ctrlPr>
                            <a:rPr lang="en-US" sz="2400" b="0" i="1" smtClean="0">
                              <a:solidFill>
                                <a:schemeClr val="accent5"/>
                              </a:solidFill>
                              <a:latin typeface="Cambria Math" panose="02040503050406030204" pitchFamily="18" charset="0"/>
                            </a:rPr>
                          </m:ctrlPr>
                        </m:dPr>
                        <m:e>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𝑆</m:t>
                              </m:r>
                            </m:e>
                            <m:sub>
                              <m:r>
                                <a:rPr lang="en-US" sz="2400" b="0" i="1" smtClean="0">
                                  <a:solidFill>
                                    <a:schemeClr val="accent5"/>
                                  </a:solidFill>
                                  <a:latin typeface="Cambria Math" panose="02040503050406030204" pitchFamily="18" charset="0"/>
                                </a:rPr>
                                <m:t>𝑡</m:t>
                              </m:r>
                            </m:sub>
                          </m:sSub>
                          <m:r>
                            <a:rPr lang="en-US" sz="2400" b="0" i="1" smtClean="0">
                              <a:solidFill>
                                <a:schemeClr val="accent5"/>
                              </a:solidFill>
                              <a:latin typeface="Cambria Math" panose="02040503050406030204" pitchFamily="18" charset="0"/>
                            </a:rPr>
                            <m:t>, </m:t>
                          </m:r>
                          <m:r>
                            <a:rPr lang="en-US" sz="2400" b="0" i="1" smtClean="0">
                              <a:solidFill>
                                <a:schemeClr val="accent5"/>
                              </a:solidFill>
                              <a:latin typeface="Cambria Math" panose="02040503050406030204" pitchFamily="18" charset="0"/>
                            </a:rPr>
                            <m:t>𝑎</m:t>
                          </m:r>
                          <m:r>
                            <a:rPr lang="en-US" sz="2400" b="0" i="1" smtClean="0">
                              <a:solidFill>
                                <a:schemeClr val="accent5"/>
                              </a:solidFill>
                              <a:latin typeface="Cambria Math" panose="02040503050406030204" pitchFamily="18" charset="0"/>
                            </a:rPr>
                            <m:t>, </m:t>
                          </m:r>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𝑡</m:t>
                              </m:r>
                              <m:r>
                                <a:rPr lang="en-US" sz="2400" b="0" i="1" smtClean="0">
                                  <a:solidFill>
                                    <a:schemeClr val="accent5"/>
                                  </a:solidFill>
                                  <a:latin typeface="Cambria Math" panose="02040503050406030204" pitchFamily="18" charset="0"/>
                                </a:rPr>
                                <m:t>−1</m:t>
                              </m:r>
                            </m:sub>
                          </m:sSub>
                        </m:e>
                      </m:d>
                    </m:oMath>
                  </m:oMathPara>
                </a14:m>
                <a:endParaRPr lang="en-US" sz="2400" dirty="0">
                  <a:solidFill>
                    <a:schemeClr val="accent5"/>
                  </a:solidFill>
                </a:endParaRPr>
              </a:p>
            </p:txBody>
          </p:sp>
        </mc:Choice>
        <mc:Fallback>
          <p:sp>
            <p:nvSpPr>
              <p:cNvPr id="4" name="TextBox 3">
                <a:extLst>
                  <a:ext uri="{FF2B5EF4-FFF2-40B4-BE49-F238E27FC236}">
                    <a16:creationId xmlns:a16="http://schemas.microsoft.com/office/drawing/2014/main" id="{94CAE3A0-8EFC-41B4-A2AB-E1864FC8DE22}"/>
                  </a:ext>
                </a:extLst>
              </p:cNvPr>
              <p:cNvSpPr txBox="1">
                <a:spLocks noRot="1" noChangeAspect="1" noMove="1" noResize="1" noEditPoints="1" noAdjustHandles="1" noChangeArrowheads="1" noChangeShapeType="1" noTextEdit="1"/>
              </p:cNvSpPr>
              <p:nvPr/>
            </p:nvSpPr>
            <p:spPr>
              <a:xfrm>
                <a:off x="4026523" y="2224692"/>
                <a:ext cx="3969420" cy="369332"/>
              </a:xfrm>
              <a:prstGeom prst="rect">
                <a:avLst/>
              </a:prstGeom>
              <a:blipFill>
                <a:blip r:embed="rId2"/>
                <a:stretch>
                  <a:fillRect t="-18033" b="-24590"/>
                </a:stretch>
              </a:blipFill>
            </p:spPr>
            <p:txBody>
              <a:bodyPr/>
              <a:lstStyle/>
              <a:p>
                <a:r>
                  <a:rPr lang="en-US">
                    <a:noFill/>
                  </a:rPr>
                  <a:t> </a:t>
                </a:r>
              </a:p>
            </p:txBody>
          </p:sp>
        </mc:Fallback>
      </mc:AlternateContent>
      <p:pic>
        <p:nvPicPr>
          <p:cNvPr id="14" name="Picture 2" descr="File:Ambox warning orange.svg - Wikimedia Commons">
            <a:extLst>
              <a:ext uri="{FF2B5EF4-FFF2-40B4-BE49-F238E27FC236}">
                <a16:creationId xmlns:a16="http://schemas.microsoft.com/office/drawing/2014/main" id="{949AA1CB-E38F-47AC-833E-407717240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03" y="3823770"/>
            <a:ext cx="506517" cy="43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14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stricted_PPT_template widescreen">
  <a:themeElements>
    <a:clrScheme name="AMADEUS AIRLINES">
      <a:dk1>
        <a:srgbClr val="F2F2F2"/>
      </a:dk1>
      <a:lt1>
        <a:srgbClr val="FFFFFF"/>
      </a:lt1>
      <a:dk2>
        <a:srgbClr val="005EB8"/>
      </a:dk2>
      <a:lt2>
        <a:srgbClr val="181918"/>
      </a:lt2>
      <a:accent1>
        <a:srgbClr val="005EB8"/>
      </a:accent1>
      <a:accent2>
        <a:srgbClr val="00A9E0"/>
      </a:accent2>
      <a:accent3>
        <a:srgbClr val="9BCAEC"/>
      </a:accent3>
      <a:accent4>
        <a:srgbClr val="CE0058"/>
      </a:accent4>
      <a:accent5>
        <a:srgbClr val="6F2B8D"/>
      </a:accent5>
      <a:accent6>
        <a:srgbClr val="E95326"/>
      </a:accent6>
      <a:hlink>
        <a:srgbClr val="F2F2F2"/>
      </a:hlink>
      <a:folHlink>
        <a:srgbClr val="181918"/>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Amadeus Blue">
      <a:srgbClr val="005EB8"/>
    </a:custClr>
    <a:custClr name="Amadeus Light Blue">
      <a:srgbClr val="00A9E0"/>
    </a:custClr>
    <a:custClr name="White">
      <a:srgbClr val="FFFFFF"/>
    </a:custClr>
    <a:custClr name="Amadeus Pale Blue">
      <a:srgbClr val="9BCAEC"/>
    </a:custClr>
    <a:custClr name="Black">
      <a:srgbClr val="191919"/>
    </a:custClr>
    <a:custClr name="Light Gray">
      <a:srgbClr val="F2F2F2"/>
    </a:custClr>
    <a:custClr name="Cherry">
      <a:srgbClr val="CE0058"/>
    </a:custClr>
    <a:custClr name="Purple">
      <a:srgbClr val="6F2B8D"/>
    </a:custClr>
    <a:custClr name="Deep orange">
      <a:srgbClr val="E95326"/>
    </a:custClr>
  </a:custClrLst>
  <a:extLst>
    <a:ext uri="{05A4C25C-085E-4340-85A3-A5531E510DB2}">
      <thm15:themeFamily xmlns:thm15="http://schemas.microsoft.com/office/thememl/2012/main" name="Presentation3" id="{185CF07C-EC12-4F1D-A332-960C8DFCE6B6}" vid="{505F366C-ADB4-4FD0-AEAD-047F674B4F33}"/>
    </a:ext>
  </a:extLst>
</a:theme>
</file>

<file path=ppt/theme/theme2.xml><?xml version="1.0" encoding="utf-8"?>
<a:theme xmlns:a="http://schemas.openxmlformats.org/drawingml/2006/main" name="1_Restricted_PPT_template widescreen">
  <a:themeElements>
    <a:clrScheme name="AMADEUS AIRLINES">
      <a:dk1>
        <a:srgbClr val="F2F2F2"/>
      </a:dk1>
      <a:lt1>
        <a:srgbClr val="FFFFFF"/>
      </a:lt1>
      <a:dk2>
        <a:srgbClr val="005EB8"/>
      </a:dk2>
      <a:lt2>
        <a:srgbClr val="181918"/>
      </a:lt2>
      <a:accent1>
        <a:srgbClr val="005EB8"/>
      </a:accent1>
      <a:accent2>
        <a:srgbClr val="00A9E0"/>
      </a:accent2>
      <a:accent3>
        <a:srgbClr val="9BCAEC"/>
      </a:accent3>
      <a:accent4>
        <a:srgbClr val="CE0058"/>
      </a:accent4>
      <a:accent5>
        <a:srgbClr val="6F2B8D"/>
      </a:accent5>
      <a:accent6>
        <a:srgbClr val="E95326"/>
      </a:accent6>
      <a:hlink>
        <a:srgbClr val="F2F2F2"/>
      </a:hlink>
      <a:folHlink>
        <a:srgbClr val="181918"/>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Amadeus Blue">
      <a:srgbClr val="005EB8"/>
    </a:custClr>
    <a:custClr name="Amadeus Light Blue">
      <a:srgbClr val="00A9E0"/>
    </a:custClr>
    <a:custClr name="White">
      <a:srgbClr val="FFFFFF"/>
    </a:custClr>
    <a:custClr name="Amadeus Pale Blue">
      <a:srgbClr val="9BCAEC"/>
    </a:custClr>
    <a:custClr name="Black">
      <a:srgbClr val="191919"/>
    </a:custClr>
    <a:custClr name="Light Gray">
      <a:srgbClr val="F2F2F2"/>
    </a:custClr>
    <a:custClr name="Cherry">
      <a:srgbClr val="CE0058"/>
    </a:custClr>
    <a:custClr name="Purple">
      <a:srgbClr val="6F2B8D"/>
    </a:custClr>
    <a:custClr name="Deep orange">
      <a:srgbClr val="E95326"/>
    </a:custClr>
  </a:custClrLst>
  <a:extLst>
    <a:ext uri="{05A4C25C-085E-4340-85A3-A5531E510DB2}">
      <thm15:themeFamily xmlns:thm15="http://schemas.microsoft.com/office/thememl/2012/main" name="Presentation3" id="{185CF07C-EC12-4F1D-A332-960C8DFCE6B6}" vid="{E9874F35-AA68-4EBE-9FD6-2FD6ECCC8CBF}"/>
    </a:ext>
  </a:extLst>
</a:theme>
</file>

<file path=ppt/theme/theme3.xml><?xml version="1.0" encoding="utf-8"?>
<a:theme xmlns:a="http://schemas.openxmlformats.org/drawingml/2006/main" name="2_Restricted_PPT_template widescreen">
  <a:themeElements>
    <a:clrScheme name="Custom 7">
      <a:dk1>
        <a:srgbClr val="005EB8"/>
      </a:dk1>
      <a:lt1>
        <a:srgbClr val="FFFFFF"/>
      </a:lt1>
      <a:dk2>
        <a:srgbClr val="005EB8"/>
      </a:dk2>
      <a:lt2>
        <a:srgbClr val="FFFFFF"/>
      </a:lt2>
      <a:accent1>
        <a:srgbClr val="005EB8"/>
      </a:accent1>
      <a:accent2>
        <a:srgbClr val="00A9E0"/>
      </a:accent2>
      <a:accent3>
        <a:srgbClr val="9BCAEC"/>
      </a:accent3>
      <a:accent4>
        <a:srgbClr val="D3E8F8"/>
      </a:accent4>
      <a:accent5>
        <a:srgbClr val="41388D"/>
      </a:accent5>
      <a:accent6>
        <a:srgbClr val="CE0058"/>
      </a:accent6>
      <a:hlink>
        <a:srgbClr val="005EB8"/>
      </a:hlink>
      <a:folHlink>
        <a:srgbClr val="00A9E0"/>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chemeClr val="accent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b="1" dirty="0" smtClean="0">
            <a:solidFill>
              <a:schemeClr val="accent5"/>
            </a:solidFill>
            <a:latin typeface="Bradley Hand ITC" panose="03070402050302030203" pitchFamily="66" charset="0"/>
          </a:defRPr>
        </a:defPPr>
      </a:lstStyle>
    </a:txDef>
  </a:objectDefaults>
  <a:extraClrSchemeLst/>
  <a:custClrLst>
    <a:custClr name="Amadeus Blue">
      <a:srgbClr val="005EB8"/>
    </a:custClr>
    <a:custClr name="Amadeus Light Blue">
      <a:srgbClr val="00A9E0"/>
    </a:custClr>
    <a:custClr name="Amadeus Pale Blue">
      <a:srgbClr val="9BCAEC"/>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Cherry">
      <a:srgbClr val="CE0058"/>
    </a:custClr>
    <a:custClr name="Purple">
      <a:srgbClr val="6F2B8D"/>
    </a:custClr>
    <a:custClr name="Deep orange">
      <a:srgbClr val="E95326"/>
    </a:custClr>
    <a:custClr name="Orange">
      <a:srgbClr val="F7A827"/>
    </a:custClr>
    <a:custClr name="Yellow">
      <a:srgbClr val="FEEB3D"/>
    </a:custClr>
    <a:custClr name="Green">
      <a:srgbClr val="00A34E"/>
    </a:custClr>
    <a:custClr>
      <a:srgbClr val="FFFFFF"/>
    </a:custClr>
    <a:custClr>
      <a:srgbClr val="FFFFFF"/>
    </a:custClr>
    <a:custClr>
      <a:srgbClr val="FFFFFF"/>
    </a:custClr>
    <a:custClr>
      <a:srgbClr val="FFFFFF"/>
    </a:custClr>
    <a:custClr name="Gray 1">
      <a:srgbClr val="787875"/>
    </a:custClr>
    <a:custClr name="Gray 2">
      <a:srgbClr val="A6A6A8"/>
    </a:custClr>
    <a:custClr name="Gray 3">
      <a:srgbClr val="C7C9C7"/>
    </a:custClr>
    <a:custClr name="Gray 4">
      <a:srgbClr val="E5E5E5"/>
    </a:custClr>
    <a:custClr name="Gray 5">
      <a:srgbClr val="F7F7FA"/>
    </a:custClr>
  </a:custClrLst>
  <a:extLst>
    <a:ext uri="{05A4C25C-085E-4340-85A3-A5531E510DB2}">
      <thm15:themeFamily xmlns:thm15="http://schemas.microsoft.com/office/thememl/2012/main" name="Presentation3" id="{185CF07C-EC12-4F1D-A332-960C8DFCE6B6}" vid="{6073965F-EA95-4EE4-A337-8357593CCDA9}"/>
    </a:ext>
  </a:extLst>
</a:theme>
</file>

<file path=ppt/theme/theme4.xml><?xml version="1.0" encoding="utf-8"?>
<a:theme xmlns:a="http://schemas.openxmlformats.org/drawingml/2006/main" name="3_Restricted_PPT_template widescreen">
  <a:themeElements>
    <a:clrScheme name="Custom 7">
      <a:dk1>
        <a:srgbClr val="005EB8"/>
      </a:dk1>
      <a:lt1>
        <a:srgbClr val="FFFFFF"/>
      </a:lt1>
      <a:dk2>
        <a:srgbClr val="005EB8"/>
      </a:dk2>
      <a:lt2>
        <a:srgbClr val="FFFFFF"/>
      </a:lt2>
      <a:accent1>
        <a:srgbClr val="005EB8"/>
      </a:accent1>
      <a:accent2>
        <a:srgbClr val="00A9E0"/>
      </a:accent2>
      <a:accent3>
        <a:srgbClr val="9BCAEC"/>
      </a:accent3>
      <a:accent4>
        <a:srgbClr val="D3E8F8"/>
      </a:accent4>
      <a:accent5>
        <a:srgbClr val="41388D"/>
      </a:accent5>
      <a:accent6>
        <a:srgbClr val="CE0058"/>
      </a:accent6>
      <a:hlink>
        <a:srgbClr val="005EB8"/>
      </a:hlink>
      <a:folHlink>
        <a:srgbClr val="00A9E0"/>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Amadeus Blue">
      <a:srgbClr val="005EB8"/>
    </a:custClr>
    <a:custClr name="Amadeus Light Blue">
      <a:srgbClr val="00A9E0"/>
    </a:custClr>
    <a:custClr name="Amadeus Pale Blue">
      <a:srgbClr val="9BCAEC"/>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Cherry">
      <a:srgbClr val="CE0058"/>
    </a:custClr>
    <a:custClr name="Purple">
      <a:srgbClr val="6F2B8D"/>
    </a:custClr>
    <a:custClr name="Deep orange">
      <a:srgbClr val="E95326"/>
    </a:custClr>
    <a:custClr name="Orange">
      <a:srgbClr val="F7A827"/>
    </a:custClr>
    <a:custClr name="Yellow">
      <a:srgbClr val="FEEB3D"/>
    </a:custClr>
    <a:custClr name="Green">
      <a:srgbClr val="00A34E"/>
    </a:custClr>
    <a:custClr>
      <a:srgbClr val="FFFFFF"/>
    </a:custClr>
    <a:custClr>
      <a:srgbClr val="FFFFFF"/>
    </a:custClr>
    <a:custClr>
      <a:srgbClr val="FFFFFF"/>
    </a:custClr>
    <a:custClr>
      <a:srgbClr val="FFFFFF"/>
    </a:custClr>
    <a:custClr name="Gray 1">
      <a:srgbClr val="787875"/>
    </a:custClr>
    <a:custClr name="Gray 2">
      <a:srgbClr val="A6A6A8"/>
    </a:custClr>
    <a:custClr name="Gray 3">
      <a:srgbClr val="C7C9C7"/>
    </a:custClr>
    <a:custClr name="Gray 4">
      <a:srgbClr val="E5E5E5"/>
    </a:custClr>
    <a:custClr name="Gray 5">
      <a:srgbClr val="F7F7FA"/>
    </a:custClr>
  </a:custClrLst>
  <a:extLst>
    <a:ext uri="{05A4C25C-085E-4340-85A3-A5531E510DB2}">
      <thm15:themeFamily xmlns:thm15="http://schemas.microsoft.com/office/thememl/2012/main" name="Presentation3" id="{185CF07C-EC12-4F1D-A332-960C8DFCE6B6}" vid="{FA6D2FB2-A0E3-4F42-BCFC-AF000E2AEFA5}"/>
    </a:ext>
  </a:ext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Amadeus Blue">
      <a:srgbClr val="005EB8"/>
    </a:custClr>
    <a:custClr name="Amadeus Light Blue">
      <a:srgbClr val="00A9E0"/>
    </a:custClr>
    <a:custClr name="Amadeus Pale Blue">
      <a:srgbClr val="9BCAEC"/>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Cherry">
      <a:srgbClr val="CE0058"/>
    </a:custClr>
    <a:custClr name="Purple">
      <a:srgbClr val="6F2B8D"/>
    </a:custClr>
    <a:custClr name="Deep orange">
      <a:srgbClr val="E95326"/>
    </a:custClr>
    <a:custClr name="Orange">
      <a:srgbClr val="F7A827"/>
    </a:custClr>
    <a:custClr name="Yellow">
      <a:srgbClr val="FEEB3D"/>
    </a:custClr>
    <a:custClr name="Green">
      <a:srgbClr val="00A34E"/>
    </a:custClr>
    <a:custClr>
      <a:srgbClr val="FFFFFF"/>
    </a:custClr>
    <a:custClr>
      <a:srgbClr val="FFFFFF"/>
    </a:custClr>
    <a:custClr>
      <a:srgbClr val="FFFFFF"/>
    </a:custClr>
    <a:custClr>
      <a:srgbClr val="FFFFFF"/>
    </a:custClr>
    <a:custClr name="Gray 1">
      <a:srgbClr val="787875"/>
    </a:custClr>
    <a:custClr name="Gray 2">
      <a:srgbClr val="A6A6A8"/>
    </a:custClr>
    <a:custClr name="Gray 3">
      <a:srgbClr val="C7C9C7"/>
    </a:custClr>
    <a:custClr name="Gray 4">
      <a:srgbClr val="E5E5E5"/>
    </a:custClr>
    <a:custClr name="Gray 5">
      <a:srgbClr val="F7F7FA"/>
    </a:custClr>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Amadeus Blue">
      <a:srgbClr val="005EB8"/>
    </a:custClr>
    <a:custClr name="Amadeus Light Blue">
      <a:srgbClr val="00A9E0"/>
    </a:custClr>
    <a:custClr name="Amadeus Pale Blue">
      <a:srgbClr val="9BCAEC"/>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Cherry">
      <a:srgbClr val="CE0058"/>
    </a:custClr>
    <a:custClr name="Purple">
      <a:srgbClr val="6F2B8D"/>
    </a:custClr>
    <a:custClr name="Deep orange">
      <a:srgbClr val="E95326"/>
    </a:custClr>
    <a:custClr name="Orange">
      <a:srgbClr val="F7A827"/>
    </a:custClr>
    <a:custClr name="Yellow">
      <a:srgbClr val="FEEB3D"/>
    </a:custClr>
    <a:custClr name="Green">
      <a:srgbClr val="00A34E"/>
    </a:custClr>
    <a:custClr>
      <a:srgbClr val="FFFFFF"/>
    </a:custClr>
    <a:custClr>
      <a:srgbClr val="FFFFFF"/>
    </a:custClr>
    <a:custClr>
      <a:srgbClr val="FFFFFF"/>
    </a:custClr>
    <a:custClr>
      <a:srgbClr val="FFFFFF"/>
    </a:custClr>
    <a:custClr name="Gray 1">
      <a:srgbClr val="787875"/>
    </a:custClr>
    <a:custClr name="Gray 2">
      <a:srgbClr val="A6A6A8"/>
    </a:custClr>
    <a:custClr name="Gray 3">
      <a:srgbClr val="C7C9C7"/>
    </a:custClr>
    <a:custClr name="Gray 4">
      <a:srgbClr val="E5E5E5"/>
    </a:custClr>
    <a:custClr name="Gray 5">
      <a:srgbClr val="F7F7FA"/>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B03466E646450408DDEC14E59D7052B" ma:contentTypeVersion="12" ma:contentTypeDescription="Create a new document." ma:contentTypeScope="" ma:versionID="d14f20dc0f6a818b0bca5e6b43c2a916">
  <xsd:schema xmlns:xsd="http://www.w3.org/2001/XMLSchema" xmlns:xs="http://www.w3.org/2001/XMLSchema" xmlns:p="http://schemas.microsoft.com/office/2006/metadata/properties" xmlns:ns3="863ffbe9-4345-432b-b198-5c099e93cc2b" xmlns:ns4="ae0fb89c-6dd4-400e-9d3f-26a41a53de26" targetNamespace="http://schemas.microsoft.com/office/2006/metadata/properties" ma:root="true" ma:fieldsID="c3b77813affb962a9b0d110c859df7e6" ns3:_="" ns4:_="">
    <xsd:import namespace="863ffbe9-4345-432b-b198-5c099e93cc2b"/>
    <xsd:import namespace="ae0fb89c-6dd4-400e-9d3f-26a41a53de2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3ffbe9-4345-432b-b198-5c099e93cc2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0fb89c-6dd4-400e-9d3f-26a41a53de2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A8BF13-86EB-4DC0-9840-0FC018B1B2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3ffbe9-4345-432b-b198-5c099e93cc2b"/>
    <ds:schemaRef ds:uri="ae0fb89c-6dd4-400e-9d3f-26a41a53de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1F35DC-6225-4D24-AE7F-25BA61703A22}">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ae0fb89c-6dd4-400e-9d3f-26a41a53de26"/>
    <ds:schemaRef ds:uri="http://purl.org/dc/elements/1.1/"/>
    <ds:schemaRef ds:uri="863ffbe9-4345-432b-b198-5c099e93cc2b"/>
    <ds:schemaRef ds:uri="http://www.w3.org/XML/1998/namespace"/>
  </ds:schemaRefs>
</ds:datastoreItem>
</file>

<file path=customXml/itemProps3.xml><?xml version="1.0" encoding="utf-8"?>
<ds:datastoreItem xmlns:ds="http://schemas.openxmlformats.org/officeDocument/2006/customXml" ds:itemID="{ADDD6E62-698B-499A-BB2C-D3200622939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Amadeus Airlines Template_extended</Template>
  <TotalTime>0</TotalTime>
  <Words>1397</Words>
  <Application>Microsoft Office PowerPoint</Application>
  <PresentationFormat>Widescreen</PresentationFormat>
  <Paragraphs>250</Paragraphs>
  <Slides>27</Slides>
  <Notes>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27</vt:i4>
      </vt:variant>
    </vt:vector>
  </HeadingPairs>
  <TitlesOfParts>
    <vt:vector size="39" baseType="lpstr">
      <vt:lpstr>Amadeus Thin</vt:lpstr>
      <vt:lpstr>Arial</vt:lpstr>
      <vt:lpstr>Bradley Hand ITC</vt:lpstr>
      <vt:lpstr>Calibri</vt:lpstr>
      <vt:lpstr>Calibri Light</vt:lpstr>
      <vt:lpstr>Cambria Math</vt:lpstr>
      <vt:lpstr>Lucida Grande</vt:lpstr>
      <vt:lpstr>Times New Roman</vt:lpstr>
      <vt:lpstr>Restricted_PPT_template widescreen</vt:lpstr>
      <vt:lpstr>1_Restricted_PPT_template widescreen</vt:lpstr>
      <vt:lpstr>2_Restricted_PPT_template widescreen</vt:lpstr>
      <vt:lpstr>3_Restricted_PPT_template widescreen</vt:lpstr>
      <vt:lpstr>PowerPoint Presentation</vt:lpstr>
      <vt:lpstr>Review &amp; Introduction</vt:lpstr>
      <vt:lpstr>Review &amp; Introduction</vt:lpstr>
      <vt:lpstr>Review &amp; Introduction</vt:lpstr>
      <vt:lpstr>Review &amp; Introduction</vt:lpstr>
      <vt:lpstr>Review &amp; Introduction</vt:lpstr>
      <vt:lpstr>Agenda</vt:lpstr>
      <vt:lpstr>Episodic Semi-Gradient Control</vt:lpstr>
      <vt:lpstr>Episodic Semi-Gradient Control</vt:lpstr>
      <vt:lpstr>Agenda</vt:lpstr>
      <vt:lpstr>Workshop II – Mountain Car</vt:lpstr>
      <vt:lpstr>Workshop II – Mountain Car</vt:lpstr>
      <vt:lpstr>Workshop II – Mountain Car</vt:lpstr>
      <vt:lpstr>Workshop II – Mountain Car</vt:lpstr>
      <vt:lpstr>Agenda</vt:lpstr>
      <vt:lpstr>Semi-Gradient n-step Sarsa</vt:lpstr>
      <vt:lpstr>Semi-Gradient n-step Sarsa</vt:lpstr>
      <vt:lpstr>Agenda</vt:lpstr>
      <vt:lpstr>Differential Semi-gradient n-step Sarsa</vt:lpstr>
      <vt:lpstr>Differential Semi-gradient n-step Sarsa</vt:lpstr>
      <vt:lpstr>Differential Semi-gradient n-step Sarsa</vt:lpstr>
      <vt:lpstr>Differential Semi-gradient n-step Sarsa</vt:lpstr>
      <vt:lpstr>Differential Semi-gradient n-step Sarsa</vt:lpstr>
      <vt:lpstr>Differential Semi-gradient n-step Sarsa</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Confidential &amp; Restricted</cp:keywords>
  <cp:lastModifiedBy/>
  <cp:revision>1</cp:revision>
  <cp:lastPrinted>2019-08-05T08:25:42Z</cp:lastPrinted>
  <dcterms:created xsi:type="dcterms:W3CDTF">2020-06-10T10:17:28Z</dcterms:created>
  <dcterms:modified xsi:type="dcterms:W3CDTF">2020-06-11T15:06:39Z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37735e65-02ae-4f6d-b7ce-5335d2b2197e</vt:lpwstr>
  </property>
  <property fmtid="{D5CDD505-2E9C-101B-9397-08002B2CF9AE}" pid="3" name="OriginatingUser">
    <vt:lpwstr>pilar.garcia</vt:lpwstr>
  </property>
  <property fmtid="{D5CDD505-2E9C-101B-9397-08002B2CF9AE}" pid="4" name="CLASSIFICATION">
    <vt:lpwstr>RESTRICTED</vt:lpwstr>
  </property>
  <property fmtid="{D5CDD505-2E9C-101B-9397-08002B2CF9AE}" pid="5" name="MSIP_Label_7f0ea3bf-098d-497f-9948-5e528bb54b39_Enabled">
    <vt:lpwstr>True</vt:lpwstr>
  </property>
  <property fmtid="{D5CDD505-2E9C-101B-9397-08002B2CF9AE}" pid="6" name="MSIP_Label_7f0ea3bf-098d-497f-9948-5e528bb54b39_SiteId">
    <vt:lpwstr>b3f4f7c2-72ce-4192-aba4-d6c7719b5766</vt:lpwstr>
  </property>
  <property fmtid="{D5CDD505-2E9C-101B-9397-08002B2CF9AE}" pid="7" name="MSIP_Label_7f0ea3bf-098d-497f-9948-5e528bb54b39_Owner">
    <vt:lpwstr>marta.hernandez@amadeus.com</vt:lpwstr>
  </property>
  <property fmtid="{D5CDD505-2E9C-101B-9397-08002B2CF9AE}" pid="8" name="MSIP_Label_7f0ea3bf-098d-497f-9948-5e528bb54b39_SetDate">
    <vt:lpwstr>2019-07-23T09:18:33.1310906Z</vt:lpwstr>
  </property>
  <property fmtid="{D5CDD505-2E9C-101B-9397-08002B2CF9AE}" pid="9" name="MSIP_Label_7f0ea3bf-098d-497f-9948-5e528bb54b39_Name">
    <vt:lpwstr>Public</vt:lpwstr>
  </property>
  <property fmtid="{D5CDD505-2E9C-101B-9397-08002B2CF9AE}" pid="10" name="MSIP_Label_7f0ea3bf-098d-497f-9948-5e528bb54b39_Application">
    <vt:lpwstr>Microsoft Azure Information Protection</vt:lpwstr>
  </property>
  <property fmtid="{D5CDD505-2E9C-101B-9397-08002B2CF9AE}" pid="11" name="MSIP_Label_7f0ea3bf-098d-497f-9948-5e528bb54b39_ActionId">
    <vt:lpwstr>55d02b5d-52a7-4296-bc18-dd5e9ffd7643</vt:lpwstr>
  </property>
  <property fmtid="{D5CDD505-2E9C-101B-9397-08002B2CF9AE}" pid="12" name="MSIP_Label_7f0ea3bf-098d-497f-9948-5e528bb54b39_Extended_MSFT_Method">
    <vt:lpwstr>Manual</vt:lpwstr>
  </property>
  <property fmtid="{D5CDD505-2E9C-101B-9397-08002B2CF9AE}" pid="13" name="Sensitivity">
    <vt:lpwstr>Public</vt:lpwstr>
  </property>
  <property fmtid="{D5CDD505-2E9C-101B-9397-08002B2CF9AE}" pid="14" name="ContentTypeId">
    <vt:lpwstr>0x010100DB03466E646450408DDEC14E59D7052B</vt:lpwstr>
  </property>
  <property fmtid="{D5CDD505-2E9C-101B-9397-08002B2CF9AE}" pid="15" name="Order">
    <vt:r8>1549100</vt:r8>
  </property>
  <property fmtid="{D5CDD505-2E9C-101B-9397-08002B2CF9AE}" pid="16" name="xd_Signature">
    <vt:bool>false</vt:bool>
  </property>
  <property fmtid="{D5CDD505-2E9C-101B-9397-08002B2CF9AE}" pid="17" name="SharedWithUsers">
    <vt:lpwstr>125;#Jean-Marc AMOROTTI;#16;#Caroline COLOMBO;#137;#Anna-Carin KRANTZ;#148;#Benjamin SCHUBERT</vt:lpwstr>
  </property>
  <property fmtid="{D5CDD505-2E9C-101B-9397-08002B2CF9AE}" pid="18" name="xd_ProgID">
    <vt:lpwstr/>
  </property>
  <property fmtid="{D5CDD505-2E9C-101B-9397-08002B2CF9AE}" pid="19" name="ComplianceAssetId">
    <vt:lpwstr/>
  </property>
  <property fmtid="{D5CDD505-2E9C-101B-9397-08002B2CF9AE}" pid="20" name="TemplateUrl">
    <vt:lpwstr/>
  </property>
</Properties>
</file>